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tif" ContentType="image/tiff"/>
  <Default Extension="gif" ContentType="image/gif"/>
  <Default Extension="jpg" ContentType="image/jpeg"/>
  <Override PartName="/ppt/presentation.xml" ContentType="application/vnd.openxmlformats-officedocument.presentationml.presentation.main+xml"/>
  <Override PartName="/ppt/slides/slide58.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31.xml" ContentType="application/vnd.openxmlformats-officedocument.presentationml.slide+xml"/>
  <Override PartName="/ppt/slides/slide30.xml" ContentType="application/vnd.openxmlformats-officedocument.presentationml.slide+xml"/>
  <Override PartName="/ppt/slides/slide29.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57.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62.xml" ContentType="application/vnd.openxmlformats-officedocument.presentationml.slide+xml"/>
  <Override PartName="/ppt/slides/slide61.xml" ContentType="application/vnd.openxmlformats-officedocument.presentationml.slide+xml"/>
  <Override PartName="/ppt/slides/slide60.xml" ContentType="application/vnd.openxmlformats-officedocument.presentationml.slide+xml"/>
  <Override PartName="/ppt/slides/slide59.xml" ContentType="application/vnd.openxmlformats-officedocument.presentationml.slide+xml"/>
  <Override PartName="/ppt/slides/slide52.xml" ContentType="application/vnd.openxmlformats-officedocument.presentationml.slide+xml"/>
  <Override PartName="/ppt/slides/slide51.xml" ContentType="application/vnd.openxmlformats-officedocument.presentationml.slide+xml"/>
  <Override PartName="/ppt/slides/slide50.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21.xml" ContentType="application/vnd.openxmlformats-officedocument.presentationml.slide+xml"/>
  <Override PartName="/ppt/slides/slide24.xml" ContentType="application/vnd.openxmlformats-officedocument.presentationml.slide+xml"/>
  <Override PartName="/ppt/slides/slide19.xml" ContentType="application/vnd.openxmlformats-officedocument.presentationml.slide+xml"/>
  <Override PartName="/ppt/slides/slide8.xml" ContentType="application/vnd.openxmlformats-officedocument.presentationml.slide+xml"/>
  <Override PartName="/ppt/slides/slide7.xml" ContentType="application/vnd.openxmlformats-officedocument.presentationml.slide+xml"/>
  <Override PartName="/ppt/slides/slide6.xml" ContentType="application/vnd.openxmlformats-officedocument.presentationml.slide+xml"/>
  <Override PartName="/ppt/slides/slide5.xml" ContentType="application/vnd.openxmlformats-officedocument.presentationml.slide+xml"/>
  <Override PartName="/ppt/slides/slide4.xml" ContentType="application/vnd.openxmlformats-officedocument.presentationml.slide+xml"/>
  <Override PartName="/ppt/slides/slide3.xml" ContentType="application/vnd.openxmlformats-officedocument.presentationml.slide+xml"/>
  <Override PartName="/ppt/slides/slide2.xml" ContentType="application/vnd.openxmlformats-officedocument.presentationml.slide+xml"/>
  <Override PartName="/ppt/slides/slide1.xml" ContentType="application/vnd.openxmlformats-officedocument.presentationml.slide+xml"/>
  <Override PartName="/ppt/slides/slide9.xml" ContentType="application/vnd.openxmlformats-officedocument.presentationml.slide+xml"/>
  <Override PartName="/ppt/slides/slide20.xml" ContentType="application/vnd.openxmlformats-officedocument.presentationml.slide+xml"/>
  <Override PartName="/ppt/slides/slide11.xml" ContentType="application/vnd.openxmlformats-officedocument.presentationml.slide+xml"/>
  <Override PartName="/ppt/slides/slide18.xml" ContentType="application/vnd.openxmlformats-officedocument.presentationml.slide+xml"/>
  <Override PartName="/ppt/slides/slide17.xml" ContentType="application/vnd.openxmlformats-officedocument.presentationml.slide+xml"/>
  <Override PartName="/ppt/slides/slide16.xml" ContentType="application/vnd.openxmlformats-officedocument.presentationml.slide+xml"/>
  <Override PartName="/ppt/slides/slide10.xml" ContentType="application/vnd.openxmlformats-officedocument.presentationml.slide+xml"/>
  <Override PartName="/ppt/slides/slide14.xml" ContentType="application/vnd.openxmlformats-officedocument.presentationml.slide+xml"/>
  <Override PartName="/ppt/slides/slide12.xml" ContentType="application/vnd.openxmlformats-officedocument.presentationml.slide+xml"/>
  <Override PartName="/ppt/slides/slide15.xml" ContentType="application/vnd.openxmlformats-officedocument.presentationml.slide+xml"/>
  <Override PartName="/ppt/slides/slide13.xml" ContentType="application/vnd.openxmlformats-officedocument.presentationml.slide+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4.xml" ContentType="application/vnd.openxmlformats-officedocument.presentationml.slideLayout+xml"/>
  <Override PartName="/ppt/slideMasters/slideMaster1.xml" ContentType="application/vnd.openxmlformats-officedocument.presentationml.slideMaster+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7.xml" ContentType="application/vnd.openxmlformats-officedocument.presentationml.slideLayout+xml"/>
  <Override PartName="/ppt/slideLayouts/slideLayout9.xml" ContentType="application/vnd.openxmlformats-officedocument.presentationml.slideLayout+xml"/>
  <Override PartName="/ppt/notesSlides/notesSlide1.xml" ContentType="application/vnd.openxmlformats-officedocument.presentationml.notesSlide+xml"/>
  <Override PartName="/ppt/slideLayouts/slideLayout10.xml" ContentType="application/vnd.openxmlformats-officedocument.presentationml.slideLayout+xml"/>
  <Override PartName="/ppt/slideLayouts/slideLayout8.xml" ContentType="application/vnd.openxmlformats-officedocument.presentationml.slideLayout+xml"/>
  <Override PartName="/ppt/slideLayouts/slideLayout11.xml" ContentType="application/vnd.openxmlformats-officedocument.presentationml.slideLayout+xml"/>
  <Override PartName="/ppt/notesSlides/notesSlide2.xml" ContentType="application/vnd.openxmlformats-officedocument.presentationml.notesSlide+xml"/>
  <Override PartName="/ppt/theme/theme2.xml" ContentType="application/vnd.openxmlformats-officedocument.theme+xml"/>
  <Override PartName="/ppt/theme/theme1.xml" ContentType="application/vnd.openxmlformats-officedocument.theme+xml"/>
  <Override PartName="/ppt/notesMasters/notesMaster1.xml" ContentType="application/vnd.openxmlformats-officedocument.presentationml.notesMaster+xml"/>
  <Override PartName="/ppt/viewProps.xml" ContentType="application/vnd.openxmlformats-officedocument.presentationml.viewProps+xml"/>
  <Override PartName="/ppt/tableStyles.xml" ContentType="application/vnd.openxmlformats-officedocument.presentationml.tableStyles+xml"/>
  <Override PartName="/ppt/presProps.xml" ContentType="application/vnd.openxmlformats-officedocument.presentationml.presProps+xml"/>
  <Override PartName="/docProps/app.xml" ContentType="application/vnd.openxmlformats-officedocument.extended-properties+xml"/>
  <Override PartName="/docProps/core.xml" ContentType="application/vnd.openxmlformats-package.core-properties+xml"/>
  <Override PartName="/customXml/itemProps2.xml" ContentType="application/vnd.openxmlformats-officedocument.customXmlProperties+xml"/>
  <Override PartName="/customXml/itemProps1.xml" ContentType="application/vnd.openxmlformats-officedocument.customXmlProperties+xml"/>
  <Override PartName="/customXml/itemProps3.xml" ContentType="application/vnd.openxmlformats-officedocument.customXml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64"/>
  </p:notesMasterIdLst>
  <p:sldIdLst>
    <p:sldId id="256" r:id="rId2"/>
    <p:sldId id="322" r:id="rId3"/>
    <p:sldId id="383" r:id="rId4"/>
    <p:sldId id="384" r:id="rId5"/>
    <p:sldId id="385" r:id="rId6"/>
    <p:sldId id="389" r:id="rId7"/>
    <p:sldId id="290" r:id="rId8"/>
    <p:sldId id="386" r:id="rId9"/>
    <p:sldId id="353" r:id="rId10"/>
    <p:sldId id="298" r:id="rId11"/>
    <p:sldId id="372" r:id="rId12"/>
    <p:sldId id="320" r:id="rId13"/>
    <p:sldId id="328" r:id="rId14"/>
    <p:sldId id="269" r:id="rId15"/>
    <p:sldId id="268" r:id="rId16"/>
    <p:sldId id="327" r:id="rId17"/>
    <p:sldId id="331" r:id="rId18"/>
    <p:sldId id="257" r:id="rId19"/>
    <p:sldId id="332" r:id="rId20"/>
    <p:sldId id="321" r:id="rId21"/>
    <p:sldId id="387" r:id="rId22"/>
    <p:sldId id="260" r:id="rId23"/>
    <p:sldId id="334" r:id="rId24"/>
    <p:sldId id="335" r:id="rId25"/>
    <p:sldId id="379" r:id="rId26"/>
    <p:sldId id="336" r:id="rId27"/>
    <p:sldId id="338" r:id="rId28"/>
    <p:sldId id="378" r:id="rId29"/>
    <p:sldId id="339" r:id="rId30"/>
    <p:sldId id="341" r:id="rId31"/>
    <p:sldId id="342" r:id="rId32"/>
    <p:sldId id="343" r:id="rId33"/>
    <p:sldId id="344" r:id="rId34"/>
    <p:sldId id="346" r:id="rId35"/>
    <p:sldId id="345" r:id="rId36"/>
    <p:sldId id="349" r:id="rId37"/>
    <p:sldId id="350" r:id="rId38"/>
    <p:sldId id="351" r:id="rId39"/>
    <p:sldId id="373" r:id="rId40"/>
    <p:sldId id="380" r:id="rId41"/>
    <p:sldId id="374" r:id="rId42"/>
    <p:sldId id="354" r:id="rId43"/>
    <p:sldId id="261" r:id="rId44"/>
    <p:sldId id="258" r:id="rId45"/>
    <p:sldId id="381" r:id="rId46"/>
    <p:sldId id="375" r:id="rId47"/>
    <p:sldId id="388" r:id="rId48"/>
    <p:sldId id="359" r:id="rId49"/>
    <p:sldId id="358" r:id="rId50"/>
    <p:sldId id="272" r:id="rId51"/>
    <p:sldId id="357" r:id="rId52"/>
    <p:sldId id="361" r:id="rId53"/>
    <p:sldId id="362" r:id="rId54"/>
    <p:sldId id="363" r:id="rId55"/>
    <p:sldId id="364" r:id="rId56"/>
    <p:sldId id="365" r:id="rId57"/>
    <p:sldId id="368" r:id="rId58"/>
    <p:sldId id="369" r:id="rId59"/>
    <p:sldId id="366" r:id="rId60"/>
    <p:sldId id="370" r:id="rId61"/>
    <p:sldId id="382" r:id="rId62"/>
    <p:sldId id="376" r:id="rId63"/>
  </p:sldIdLst>
  <p:sldSz cx="27432000" cy="18288000"/>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DEEBF7"/>
    <a:srgbClr val="E2F0D9"/>
    <a:srgbClr val="EBF5E4"/>
    <a:srgbClr val="FFF2CC"/>
    <a:srgbClr val="343436"/>
    <a:srgbClr val="262626"/>
    <a:srgbClr val="EBF4E4"/>
    <a:srgbClr val="FFFFFF"/>
    <a:srgbClr val="595959"/>
    <a:srgbClr val="00FFFF"/>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393" autoAdjust="0"/>
    <p:restoredTop sz="94620" autoAdjust="0"/>
  </p:normalViewPr>
  <p:slideViewPr>
    <p:cSldViewPr snapToGrid="0">
      <p:cViewPr varScale="1">
        <p:scale>
          <a:sx n="43" d="100"/>
          <a:sy n="43" d="100"/>
        </p:scale>
        <p:origin x="510" y="7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5.xml"/><Relationship Id="rId21" Type="http://schemas.openxmlformats.org/officeDocument/2006/relationships/slide" Target="slides/slide20.xml"/><Relationship Id="rId42" Type="http://schemas.openxmlformats.org/officeDocument/2006/relationships/slide" Target="slides/slide41.xml"/><Relationship Id="rId47" Type="http://schemas.openxmlformats.org/officeDocument/2006/relationships/slide" Target="slides/slide46.xml"/><Relationship Id="rId63" Type="http://schemas.openxmlformats.org/officeDocument/2006/relationships/slide" Target="slides/slide62.xml"/><Relationship Id="rId68" Type="http://schemas.openxmlformats.org/officeDocument/2006/relationships/tableStyles" Target="tableStyles.xml"/><Relationship Id="rId7" Type="http://schemas.openxmlformats.org/officeDocument/2006/relationships/slide" Target="slides/slide6.xml"/><Relationship Id="rId71" Type="http://schemas.openxmlformats.org/officeDocument/2006/relationships/customXml" Target="../customXml/item3.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slide" Target="slides/slide28.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slide" Target="slides/slide44.xml"/><Relationship Id="rId53" Type="http://schemas.openxmlformats.org/officeDocument/2006/relationships/slide" Target="slides/slide52.xml"/><Relationship Id="rId58" Type="http://schemas.openxmlformats.org/officeDocument/2006/relationships/slide" Target="slides/slide57.xml"/><Relationship Id="rId66" Type="http://schemas.openxmlformats.org/officeDocument/2006/relationships/viewProps" Target="viewProps.xml"/><Relationship Id="rId5" Type="http://schemas.openxmlformats.org/officeDocument/2006/relationships/slide" Target="slides/slide4.xml"/><Relationship Id="rId61" Type="http://schemas.openxmlformats.org/officeDocument/2006/relationships/slide" Target="slides/slide60.xml"/><Relationship Id="rId19" Type="http://schemas.openxmlformats.org/officeDocument/2006/relationships/slide" Target="slides/slide1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slide" Target="slides/slide42.xml"/><Relationship Id="rId48" Type="http://schemas.openxmlformats.org/officeDocument/2006/relationships/slide" Target="slides/slide47.xml"/><Relationship Id="rId56" Type="http://schemas.openxmlformats.org/officeDocument/2006/relationships/slide" Target="slides/slide55.xml"/><Relationship Id="rId64" Type="http://schemas.openxmlformats.org/officeDocument/2006/relationships/notesMaster" Target="notesMasters/notesMaster1.xml"/><Relationship Id="rId69" Type="http://schemas.openxmlformats.org/officeDocument/2006/relationships/customXml" Target="../customXml/item1.xml"/><Relationship Id="rId8" Type="http://schemas.openxmlformats.org/officeDocument/2006/relationships/slide" Target="slides/slide7.xml"/><Relationship Id="rId51" Type="http://schemas.openxmlformats.org/officeDocument/2006/relationships/slide" Target="slides/slide50.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slide" Target="slides/slide45.xml"/><Relationship Id="rId59" Type="http://schemas.openxmlformats.org/officeDocument/2006/relationships/slide" Target="slides/slide58.xml"/><Relationship Id="rId67" Type="http://schemas.openxmlformats.org/officeDocument/2006/relationships/theme" Target="theme/theme1.xml"/><Relationship Id="rId20" Type="http://schemas.openxmlformats.org/officeDocument/2006/relationships/slide" Target="slides/slide19.xml"/><Relationship Id="rId41" Type="http://schemas.openxmlformats.org/officeDocument/2006/relationships/slide" Target="slides/slide40.xml"/><Relationship Id="rId54" Type="http://schemas.openxmlformats.org/officeDocument/2006/relationships/slide" Target="slides/slide53.xml"/><Relationship Id="rId62" Type="http://schemas.openxmlformats.org/officeDocument/2006/relationships/slide" Target="slides/slide61.xml"/><Relationship Id="rId70" Type="http://schemas.openxmlformats.org/officeDocument/2006/relationships/customXml" Target="../customXml/item2.xml"/><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49" Type="http://schemas.openxmlformats.org/officeDocument/2006/relationships/slide" Target="slides/slide48.xml"/><Relationship Id="rId57" Type="http://schemas.openxmlformats.org/officeDocument/2006/relationships/slide" Target="slides/slide56.xml"/><Relationship Id="rId10" Type="http://schemas.openxmlformats.org/officeDocument/2006/relationships/slide" Target="slides/slide9.xml"/><Relationship Id="rId31" Type="http://schemas.openxmlformats.org/officeDocument/2006/relationships/slide" Target="slides/slide30.xml"/><Relationship Id="rId44" Type="http://schemas.openxmlformats.org/officeDocument/2006/relationships/slide" Target="slides/slide43.xml"/><Relationship Id="rId52" Type="http://schemas.openxmlformats.org/officeDocument/2006/relationships/slide" Target="slides/slide51.xml"/><Relationship Id="rId60" Type="http://schemas.openxmlformats.org/officeDocument/2006/relationships/slide" Target="slides/slide59.xml"/><Relationship Id="rId65" Type="http://schemas.openxmlformats.org/officeDocument/2006/relationships/presProps" Target="presProps.xml"/><Relationship Id="rId4" Type="http://schemas.openxmlformats.org/officeDocument/2006/relationships/slide" Target="slides/slide3.xml"/><Relationship Id="rId9" Type="http://schemas.openxmlformats.org/officeDocument/2006/relationships/slide" Target="slides/slide8.xml"/><Relationship Id="rId13" Type="http://schemas.openxmlformats.org/officeDocument/2006/relationships/slide" Target="slides/slide12.xml"/><Relationship Id="rId18" Type="http://schemas.openxmlformats.org/officeDocument/2006/relationships/slide" Target="slides/slide17.xml"/><Relationship Id="rId39" Type="http://schemas.openxmlformats.org/officeDocument/2006/relationships/slide" Target="slides/slide38.xml"/><Relationship Id="rId34" Type="http://schemas.openxmlformats.org/officeDocument/2006/relationships/slide" Target="slides/slide33.xml"/><Relationship Id="rId50" Type="http://schemas.openxmlformats.org/officeDocument/2006/relationships/slide" Target="slides/slide49.xml"/><Relationship Id="rId55" Type="http://schemas.openxmlformats.org/officeDocument/2006/relationships/slide" Target="slides/slide54.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9C4E57E7-C338-4E73-9F6D-3CC2719F0B5E}" type="datetimeFigureOut">
              <a:rPr lang="en-US" smtClean="0"/>
              <a:t>10/28/2021</a:t>
            </a:fld>
            <a:endParaRPr lang="en-US"/>
          </a:p>
        </p:txBody>
      </p:sp>
      <p:sp>
        <p:nvSpPr>
          <p:cNvPr id="4" name="Slide Image Placeholder 3"/>
          <p:cNvSpPr>
            <a:spLocks noGrp="1" noRot="1" noChangeAspect="1"/>
          </p:cNvSpPr>
          <p:nvPr>
            <p:ph type="sldImg" idx="2"/>
          </p:nvPr>
        </p:nvSpPr>
        <p:spPr>
          <a:xfrm>
            <a:off x="1114425" y="1143000"/>
            <a:ext cx="462915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549E8E5F-634A-462A-B556-87C20422D175}" type="slidenum">
              <a:rPr lang="en-US" smtClean="0"/>
              <a:t>‹#›</a:t>
            </a:fld>
            <a:endParaRPr lang="en-US"/>
          </a:p>
        </p:txBody>
      </p:sp>
    </p:spTree>
    <p:extLst>
      <p:ext uri="{BB962C8B-B14F-4D97-AF65-F5344CB8AC3E}">
        <p14:creationId xmlns:p14="http://schemas.microsoft.com/office/powerpoint/2010/main" val="2766741934"/>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49E8E5F-634A-462A-B556-87C20422D175}" type="slidenum">
              <a:rPr lang="en-US" smtClean="0"/>
              <a:t>32</a:t>
            </a:fld>
            <a:endParaRPr lang="en-US"/>
          </a:p>
        </p:txBody>
      </p:sp>
    </p:spTree>
    <p:extLst>
      <p:ext uri="{BB962C8B-B14F-4D97-AF65-F5344CB8AC3E}">
        <p14:creationId xmlns:p14="http://schemas.microsoft.com/office/powerpoint/2010/main" val="4274904801"/>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549E8E5F-634A-462A-B556-87C20422D175}" type="slidenum">
              <a:rPr lang="en-US" smtClean="0"/>
              <a:t>38</a:t>
            </a:fld>
            <a:endParaRPr lang="en-US"/>
          </a:p>
        </p:txBody>
      </p:sp>
    </p:spTree>
    <p:extLst>
      <p:ext uri="{BB962C8B-B14F-4D97-AF65-F5344CB8AC3E}">
        <p14:creationId xmlns:p14="http://schemas.microsoft.com/office/powerpoint/2010/main" val="2576668253"/>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2057400" y="2992968"/>
            <a:ext cx="23317200" cy="6366933"/>
          </a:xfrm>
        </p:spPr>
        <p:txBody>
          <a:bodyPr anchor="b"/>
          <a:lstStyle>
            <a:lvl1pPr algn="ctr">
              <a:defRPr sz="16000"/>
            </a:lvl1pPr>
          </a:lstStyle>
          <a:p>
            <a:r>
              <a:rPr lang="en-US"/>
              <a:t>Click to edit Master title style</a:t>
            </a:r>
            <a:endParaRPr lang="en-US" dirty="0"/>
          </a:p>
        </p:txBody>
      </p:sp>
      <p:sp>
        <p:nvSpPr>
          <p:cNvPr id="3" name="Subtitle 2"/>
          <p:cNvSpPr>
            <a:spLocks noGrp="1"/>
          </p:cNvSpPr>
          <p:nvPr>
            <p:ph type="subTitle" idx="1"/>
          </p:nvPr>
        </p:nvSpPr>
        <p:spPr>
          <a:xfrm>
            <a:off x="3429000" y="9605435"/>
            <a:ext cx="20574000" cy="4415365"/>
          </a:xfrm>
        </p:spPr>
        <p:txBody>
          <a:bodyPr/>
          <a:lstStyle>
            <a:lvl1pPr marL="0" indent="0" algn="ctr">
              <a:buNone/>
              <a:defRPr sz="6400"/>
            </a:lvl1pPr>
            <a:lvl2pPr marL="1219215" indent="0" algn="ctr">
              <a:buNone/>
              <a:defRPr sz="5333"/>
            </a:lvl2pPr>
            <a:lvl3pPr marL="2438430" indent="0" algn="ctr">
              <a:buNone/>
              <a:defRPr sz="4800"/>
            </a:lvl3pPr>
            <a:lvl4pPr marL="3657646" indent="0" algn="ctr">
              <a:buNone/>
              <a:defRPr sz="4267"/>
            </a:lvl4pPr>
            <a:lvl5pPr marL="4876861" indent="0" algn="ctr">
              <a:buNone/>
              <a:defRPr sz="4267"/>
            </a:lvl5pPr>
            <a:lvl6pPr marL="6096076" indent="0" algn="ctr">
              <a:buNone/>
              <a:defRPr sz="4267"/>
            </a:lvl6pPr>
            <a:lvl7pPr marL="7315291" indent="0" algn="ctr">
              <a:buNone/>
              <a:defRPr sz="4267"/>
            </a:lvl7pPr>
            <a:lvl8pPr marL="8534507" indent="0" algn="ctr">
              <a:buNone/>
              <a:defRPr sz="4267"/>
            </a:lvl8pPr>
            <a:lvl9pPr marL="9753722" indent="0" algn="ctr">
              <a:buNone/>
              <a:defRPr sz="4267"/>
            </a:lvl9pPr>
          </a:lstStyle>
          <a:p>
            <a:r>
              <a:rPr lang="en-US"/>
              <a:t>Click to edit Master subtitle style</a:t>
            </a:r>
            <a:endParaRPr lang="en-US" dirty="0"/>
          </a:p>
        </p:txBody>
      </p:sp>
      <p:sp>
        <p:nvSpPr>
          <p:cNvPr id="4" name="Date Placeholder 3"/>
          <p:cNvSpPr>
            <a:spLocks noGrp="1"/>
          </p:cNvSpPr>
          <p:nvPr>
            <p:ph type="dt" sz="half" idx="10"/>
          </p:nvPr>
        </p:nvSpPr>
        <p:spPr/>
        <p:txBody>
          <a:bodyPr/>
          <a:lstStyle/>
          <a:p>
            <a:fld id="{3D9AA14E-8810-4323-AA61-0EB41218FB20}" type="datetimeFigureOut">
              <a:rPr lang="en-US" smtClean="0"/>
              <a:t>10/28/2021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2884366022"/>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3D9AA14E-8810-4323-AA61-0EB41218FB20}" type="datetimeFigureOut">
              <a:rPr lang="en-US" smtClean="0"/>
              <a:t>10/28/2021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2315946057"/>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19631027" y="973667"/>
            <a:ext cx="5915025" cy="15498235"/>
          </a:xfrm>
        </p:spPr>
        <p:txBody>
          <a:bodyPr vert="eaVert"/>
          <a:lstStyle/>
          <a:p>
            <a:r>
              <a:rPr lang="en-US"/>
              <a:t>Click to edit Master title style</a:t>
            </a:r>
            <a:endParaRPr lang="en-US" dirty="0"/>
          </a:p>
        </p:txBody>
      </p:sp>
      <p:sp>
        <p:nvSpPr>
          <p:cNvPr id="3" name="Vertical Text Placeholder 2"/>
          <p:cNvSpPr>
            <a:spLocks noGrp="1"/>
          </p:cNvSpPr>
          <p:nvPr>
            <p:ph type="body" orient="vert" idx="1"/>
          </p:nvPr>
        </p:nvSpPr>
        <p:spPr>
          <a:xfrm>
            <a:off x="1885952" y="973667"/>
            <a:ext cx="17402175" cy="1549823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3D9AA14E-8810-4323-AA61-0EB41218FB20}" type="datetimeFigureOut">
              <a:rPr lang="en-US" smtClean="0"/>
              <a:t>10/28/2021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235046614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10"/>
          </p:nvPr>
        </p:nvSpPr>
        <p:spPr/>
        <p:txBody>
          <a:bodyPr/>
          <a:lstStyle/>
          <a:p>
            <a:fld id="{3D9AA14E-8810-4323-AA61-0EB41218FB20}" type="datetimeFigureOut">
              <a:rPr lang="en-US" smtClean="0"/>
              <a:t>10/28/2021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150639016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1871664" y="4559305"/>
            <a:ext cx="23660100" cy="7607299"/>
          </a:xfrm>
        </p:spPr>
        <p:txBody>
          <a:bodyPr anchor="b"/>
          <a:lstStyle>
            <a:lvl1pPr>
              <a:defRPr sz="16000"/>
            </a:lvl1pPr>
          </a:lstStyle>
          <a:p>
            <a:r>
              <a:rPr lang="en-US"/>
              <a:t>Click to edit Master title style</a:t>
            </a:r>
            <a:endParaRPr lang="en-US" dirty="0"/>
          </a:p>
        </p:txBody>
      </p:sp>
      <p:sp>
        <p:nvSpPr>
          <p:cNvPr id="3" name="Text Placeholder 2"/>
          <p:cNvSpPr>
            <a:spLocks noGrp="1"/>
          </p:cNvSpPr>
          <p:nvPr>
            <p:ph type="body" idx="1"/>
          </p:nvPr>
        </p:nvSpPr>
        <p:spPr>
          <a:xfrm>
            <a:off x="1871664" y="12238572"/>
            <a:ext cx="23660100" cy="4000499"/>
          </a:xfrm>
        </p:spPr>
        <p:txBody>
          <a:bodyPr/>
          <a:lstStyle>
            <a:lvl1pPr marL="0" indent="0">
              <a:buNone/>
              <a:defRPr sz="6400">
                <a:solidFill>
                  <a:schemeClr val="tx1"/>
                </a:solidFill>
              </a:defRPr>
            </a:lvl1pPr>
            <a:lvl2pPr marL="1219215" indent="0">
              <a:buNone/>
              <a:defRPr sz="5333">
                <a:solidFill>
                  <a:schemeClr val="tx1">
                    <a:tint val="75000"/>
                  </a:schemeClr>
                </a:solidFill>
              </a:defRPr>
            </a:lvl2pPr>
            <a:lvl3pPr marL="2438430" indent="0">
              <a:buNone/>
              <a:defRPr sz="4800">
                <a:solidFill>
                  <a:schemeClr val="tx1">
                    <a:tint val="75000"/>
                  </a:schemeClr>
                </a:solidFill>
              </a:defRPr>
            </a:lvl3pPr>
            <a:lvl4pPr marL="3657646" indent="0">
              <a:buNone/>
              <a:defRPr sz="4267">
                <a:solidFill>
                  <a:schemeClr val="tx1">
                    <a:tint val="75000"/>
                  </a:schemeClr>
                </a:solidFill>
              </a:defRPr>
            </a:lvl4pPr>
            <a:lvl5pPr marL="4876861" indent="0">
              <a:buNone/>
              <a:defRPr sz="4267">
                <a:solidFill>
                  <a:schemeClr val="tx1">
                    <a:tint val="75000"/>
                  </a:schemeClr>
                </a:solidFill>
              </a:defRPr>
            </a:lvl5pPr>
            <a:lvl6pPr marL="6096076" indent="0">
              <a:buNone/>
              <a:defRPr sz="4267">
                <a:solidFill>
                  <a:schemeClr val="tx1">
                    <a:tint val="75000"/>
                  </a:schemeClr>
                </a:solidFill>
              </a:defRPr>
            </a:lvl6pPr>
            <a:lvl7pPr marL="7315291" indent="0">
              <a:buNone/>
              <a:defRPr sz="4267">
                <a:solidFill>
                  <a:schemeClr val="tx1">
                    <a:tint val="75000"/>
                  </a:schemeClr>
                </a:solidFill>
              </a:defRPr>
            </a:lvl7pPr>
            <a:lvl8pPr marL="8534507" indent="0">
              <a:buNone/>
              <a:defRPr sz="4267">
                <a:solidFill>
                  <a:schemeClr val="tx1">
                    <a:tint val="75000"/>
                  </a:schemeClr>
                </a:solidFill>
              </a:defRPr>
            </a:lvl8pPr>
            <a:lvl9pPr marL="9753722" indent="0">
              <a:buNone/>
              <a:defRPr sz="4267">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3D9AA14E-8810-4323-AA61-0EB41218FB20}" type="datetimeFigureOut">
              <a:rPr lang="en-US" smtClean="0"/>
              <a:t>10/28/2021</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200172799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Content Placeholder 2"/>
          <p:cNvSpPr>
            <a:spLocks noGrp="1"/>
          </p:cNvSpPr>
          <p:nvPr>
            <p:ph sz="half" idx="1"/>
          </p:nvPr>
        </p:nvSpPr>
        <p:spPr>
          <a:xfrm>
            <a:off x="1885950" y="4868333"/>
            <a:ext cx="11658600" cy="116035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Content Placeholder 3"/>
          <p:cNvSpPr>
            <a:spLocks noGrp="1"/>
          </p:cNvSpPr>
          <p:nvPr>
            <p:ph sz="half" idx="2"/>
          </p:nvPr>
        </p:nvSpPr>
        <p:spPr>
          <a:xfrm>
            <a:off x="13887450" y="4868333"/>
            <a:ext cx="11658600" cy="116035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Date Placeholder 4"/>
          <p:cNvSpPr>
            <a:spLocks noGrp="1"/>
          </p:cNvSpPr>
          <p:nvPr>
            <p:ph type="dt" sz="half" idx="10"/>
          </p:nvPr>
        </p:nvSpPr>
        <p:spPr/>
        <p:txBody>
          <a:bodyPr/>
          <a:lstStyle/>
          <a:p>
            <a:fld id="{3D9AA14E-8810-4323-AA61-0EB41218FB20}" type="datetimeFigureOut">
              <a:rPr lang="en-US" smtClean="0"/>
              <a:t>10/28/2021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429202043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1889523" y="973671"/>
            <a:ext cx="23660100" cy="3534835"/>
          </a:xfrm>
        </p:spPr>
        <p:txBody>
          <a:bodyPr/>
          <a:lstStyle/>
          <a:p>
            <a:r>
              <a:rPr lang="en-US"/>
              <a:t>Click to edit Master title style</a:t>
            </a:r>
            <a:endParaRPr lang="en-US" dirty="0"/>
          </a:p>
        </p:txBody>
      </p:sp>
      <p:sp>
        <p:nvSpPr>
          <p:cNvPr id="3" name="Text Placeholder 2"/>
          <p:cNvSpPr>
            <a:spLocks noGrp="1"/>
          </p:cNvSpPr>
          <p:nvPr>
            <p:ph type="body" idx="1"/>
          </p:nvPr>
        </p:nvSpPr>
        <p:spPr>
          <a:xfrm>
            <a:off x="1889526" y="4483101"/>
            <a:ext cx="11605020" cy="2197099"/>
          </a:xfrm>
        </p:spPr>
        <p:txBody>
          <a:bodyPr anchor="b"/>
          <a:lstStyle>
            <a:lvl1pPr marL="0" indent="0">
              <a:buNone/>
              <a:defRPr sz="6400" b="1"/>
            </a:lvl1pPr>
            <a:lvl2pPr marL="1219215" indent="0">
              <a:buNone/>
              <a:defRPr sz="5333" b="1"/>
            </a:lvl2pPr>
            <a:lvl3pPr marL="2438430" indent="0">
              <a:buNone/>
              <a:defRPr sz="4800" b="1"/>
            </a:lvl3pPr>
            <a:lvl4pPr marL="3657646" indent="0">
              <a:buNone/>
              <a:defRPr sz="4267" b="1"/>
            </a:lvl4pPr>
            <a:lvl5pPr marL="4876861" indent="0">
              <a:buNone/>
              <a:defRPr sz="4267" b="1"/>
            </a:lvl5pPr>
            <a:lvl6pPr marL="6096076" indent="0">
              <a:buNone/>
              <a:defRPr sz="4267" b="1"/>
            </a:lvl6pPr>
            <a:lvl7pPr marL="7315291" indent="0">
              <a:buNone/>
              <a:defRPr sz="4267" b="1"/>
            </a:lvl7pPr>
            <a:lvl8pPr marL="8534507" indent="0">
              <a:buNone/>
              <a:defRPr sz="4267" b="1"/>
            </a:lvl8pPr>
            <a:lvl9pPr marL="9753722" indent="0">
              <a:buNone/>
              <a:defRPr sz="4267" b="1"/>
            </a:lvl9pPr>
          </a:lstStyle>
          <a:p>
            <a:pPr lvl="0"/>
            <a:r>
              <a:rPr lang="en-US"/>
              <a:t>Click to edit Master text styles</a:t>
            </a:r>
          </a:p>
        </p:txBody>
      </p:sp>
      <p:sp>
        <p:nvSpPr>
          <p:cNvPr id="4" name="Content Placeholder 3"/>
          <p:cNvSpPr>
            <a:spLocks noGrp="1"/>
          </p:cNvSpPr>
          <p:nvPr>
            <p:ph sz="half" idx="2"/>
          </p:nvPr>
        </p:nvSpPr>
        <p:spPr>
          <a:xfrm>
            <a:off x="1889526" y="6680200"/>
            <a:ext cx="11605020" cy="98255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5" name="Text Placeholder 4"/>
          <p:cNvSpPr>
            <a:spLocks noGrp="1"/>
          </p:cNvSpPr>
          <p:nvPr>
            <p:ph type="body" sz="quarter" idx="3"/>
          </p:nvPr>
        </p:nvSpPr>
        <p:spPr>
          <a:xfrm>
            <a:off x="13887452" y="4483101"/>
            <a:ext cx="11662173" cy="2197099"/>
          </a:xfrm>
        </p:spPr>
        <p:txBody>
          <a:bodyPr anchor="b"/>
          <a:lstStyle>
            <a:lvl1pPr marL="0" indent="0">
              <a:buNone/>
              <a:defRPr sz="6400" b="1"/>
            </a:lvl1pPr>
            <a:lvl2pPr marL="1219215" indent="0">
              <a:buNone/>
              <a:defRPr sz="5333" b="1"/>
            </a:lvl2pPr>
            <a:lvl3pPr marL="2438430" indent="0">
              <a:buNone/>
              <a:defRPr sz="4800" b="1"/>
            </a:lvl3pPr>
            <a:lvl4pPr marL="3657646" indent="0">
              <a:buNone/>
              <a:defRPr sz="4267" b="1"/>
            </a:lvl4pPr>
            <a:lvl5pPr marL="4876861" indent="0">
              <a:buNone/>
              <a:defRPr sz="4267" b="1"/>
            </a:lvl5pPr>
            <a:lvl6pPr marL="6096076" indent="0">
              <a:buNone/>
              <a:defRPr sz="4267" b="1"/>
            </a:lvl6pPr>
            <a:lvl7pPr marL="7315291" indent="0">
              <a:buNone/>
              <a:defRPr sz="4267" b="1"/>
            </a:lvl7pPr>
            <a:lvl8pPr marL="8534507" indent="0">
              <a:buNone/>
              <a:defRPr sz="4267" b="1"/>
            </a:lvl8pPr>
            <a:lvl9pPr marL="9753722" indent="0">
              <a:buNone/>
              <a:defRPr sz="4267" b="1"/>
            </a:lvl9pPr>
          </a:lstStyle>
          <a:p>
            <a:pPr lvl="0"/>
            <a:r>
              <a:rPr lang="en-US"/>
              <a:t>Click to edit Master text styles</a:t>
            </a:r>
          </a:p>
        </p:txBody>
      </p:sp>
      <p:sp>
        <p:nvSpPr>
          <p:cNvPr id="6" name="Content Placeholder 5"/>
          <p:cNvSpPr>
            <a:spLocks noGrp="1"/>
          </p:cNvSpPr>
          <p:nvPr>
            <p:ph sz="quarter" idx="4"/>
          </p:nvPr>
        </p:nvSpPr>
        <p:spPr>
          <a:xfrm>
            <a:off x="13887452" y="6680200"/>
            <a:ext cx="11662173" cy="982556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7" name="Date Placeholder 6"/>
          <p:cNvSpPr>
            <a:spLocks noGrp="1"/>
          </p:cNvSpPr>
          <p:nvPr>
            <p:ph type="dt" sz="half" idx="10"/>
          </p:nvPr>
        </p:nvSpPr>
        <p:spPr/>
        <p:txBody>
          <a:bodyPr/>
          <a:lstStyle/>
          <a:p>
            <a:fld id="{3D9AA14E-8810-4323-AA61-0EB41218FB20}" type="datetimeFigureOut">
              <a:rPr lang="en-US" smtClean="0"/>
              <a:t>10/28/2021</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273883508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US" dirty="0"/>
          </a:p>
        </p:txBody>
      </p:sp>
      <p:sp>
        <p:nvSpPr>
          <p:cNvPr id="3" name="Date Placeholder 2"/>
          <p:cNvSpPr>
            <a:spLocks noGrp="1"/>
          </p:cNvSpPr>
          <p:nvPr>
            <p:ph type="dt" sz="half" idx="10"/>
          </p:nvPr>
        </p:nvSpPr>
        <p:spPr/>
        <p:txBody>
          <a:bodyPr/>
          <a:lstStyle/>
          <a:p>
            <a:fld id="{3D9AA14E-8810-4323-AA61-0EB41218FB20}" type="datetimeFigureOut">
              <a:rPr lang="en-US" smtClean="0"/>
              <a:t>10/28/2021</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379577314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3D9AA14E-8810-4323-AA61-0EB41218FB20}" type="datetimeFigureOut">
              <a:rPr lang="en-US" smtClean="0"/>
              <a:t>10/28/2021</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397596999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889523" y="1219200"/>
            <a:ext cx="8847534" cy="4267200"/>
          </a:xfrm>
        </p:spPr>
        <p:txBody>
          <a:bodyPr anchor="b"/>
          <a:lstStyle>
            <a:lvl1pPr>
              <a:defRPr sz="8533"/>
            </a:lvl1pPr>
          </a:lstStyle>
          <a:p>
            <a:r>
              <a:rPr lang="en-US"/>
              <a:t>Click to edit Master title style</a:t>
            </a:r>
            <a:endParaRPr lang="en-US" dirty="0"/>
          </a:p>
        </p:txBody>
      </p:sp>
      <p:sp>
        <p:nvSpPr>
          <p:cNvPr id="3" name="Content Placeholder 2"/>
          <p:cNvSpPr>
            <a:spLocks noGrp="1"/>
          </p:cNvSpPr>
          <p:nvPr>
            <p:ph idx="1"/>
          </p:nvPr>
        </p:nvSpPr>
        <p:spPr>
          <a:xfrm>
            <a:off x="11662173" y="2633138"/>
            <a:ext cx="13887450" cy="12996333"/>
          </a:xfrm>
        </p:spPr>
        <p:txBody>
          <a:bodyPr/>
          <a:lstStyle>
            <a:lvl1pPr>
              <a:defRPr sz="8533"/>
            </a:lvl1pPr>
            <a:lvl2pPr>
              <a:defRPr sz="7467"/>
            </a:lvl2pPr>
            <a:lvl3pPr>
              <a:defRPr sz="6400"/>
            </a:lvl3pPr>
            <a:lvl4pPr>
              <a:defRPr sz="5333"/>
            </a:lvl4pPr>
            <a:lvl5pPr>
              <a:defRPr sz="5333"/>
            </a:lvl5pPr>
            <a:lvl6pPr>
              <a:defRPr sz="5333"/>
            </a:lvl6pPr>
            <a:lvl7pPr>
              <a:defRPr sz="5333"/>
            </a:lvl7pPr>
            <a:lvl8pPr>
              <a:defRPr sz="5333"/>
            </a:lvl8pPr>
            <a:lvl9pPr>
              <a:defRPr sz="5333"/>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Text Placeholder 3"/>
          <p:cNvSpPr>
            <a:spLocks noGrp="1"/>
          </p:cNvSpPr>
          <p:nvPr>
            <p:ph type="body" sz="half" idx="2"/>
          </p:nvPr>
        </p:nvSpPr>
        <p:spPr>
          <a:xfrm>
            <a:off x="1889523" y="5486400"/>
            <a:ext cx="8847534" cy="10164235"/>
          </a:xfrm>
        </p:spPr>
        <p:txBody>
          <a:bodyPr/>
          <a:lstStyle>
            <a:lvl1pPr marL="0" indent="0">
              <a:buNone/>
              <a:defRPr sz="4267"/>
            </a:lvl1pPr>
            <a:lvl2pPr marL="1219215" indent="0">
              <a:buNone/>
              <a:defRPr sz="3733"/>
            </a:lvl2pPr>
            <a:lvl3pPr marL="2438430" indent="0">
              <a:buNone/>
              <a:defRPr sz="3200"/>
            </a:lvl3pPr>
            <a:lvl4pPr marL="3657646" indent="0">
              <a:buNone/>
              <a:defRPr sz="2667"/>
            </a:lvl4pPr>
            <a:lvl5pPr marL="4876861" indent="0">
              <a:buNone/>
              <a:defRPr sz="2667"/>
            </a:lvl5pPr>
            <a:lvl6pPr marL="6096076" indent="0">
              <a:buNone/>
              <a:defRPr sz="2667"/>
            </a:lvl6pPr>
            <a:lvl7pPr marL="7315291" indent="0">
              <a:buNone/>
              <a:defRPr sz="2667"/>
            </a:lvl7pPr>
            <a:lvl8pPr marL="8534507" indent="0">
              <a:buNone/>
              <a:defRPr sz="2667"/>
            </a:lvl8pPr>
            <a:lvl9pPr marL="9753722" indent="0">
              <a:buNone/>
              <a:defRPr sz="2667"/>
            </a:lvl9pPr>
          </a:lstStyle>
          <a:p>
            <a:pPr lvl="0"/>
            <a:r>
              <a:rPr lang="en-US"/>
              <a:t>Click to edit Master text styles</a:t>
            </a:r>
          </a:p>
        </p:txBody>
      </p:sp>
      <p:sp>
        <p:nvSpPr>
          <p:cNvPr id="5" name="Date Placeholder 4"/>
          <p:cNvSpPr>
            <a:spLocks noGrp="1"/>
          </p:cNvSpPr>
          <p:nvPr>
            <p:ph type="dt" sz="half" idx="10"/>
          </p:nvPr>
        </p:nvSpPr>
        <p:spPr/>
        <p:txBody>
          <a:bodyPr/>
          <a:lstStyle/>
          <a:p>
            <a:fld id="{3D9AA14E-8810-4323-AA61-0EB41218FB20}" type="datetimeFigureOut">
              <a:rPr lang="en-US" smtClean="0"/>
              <a:t>10/28/2021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397668110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889523" y="1219200"/>
            <a:ext cx="8847534" cy="4267200"/>
          </a:xfrm>
        </p:spPr>
        <p:txBody>
          <a:bodyPr anchor="b"/>
          <a:lstStyle>
            <a:lvl1pPr>
              <a:defRPr sz="8533"/>
            </a:lvl1pPr>
          </a:lstStyle>
          <a:p>
            <a:r>
              <a:rPr lang="en-US"/>
              <a:t>Click to edit Master title style</a:t>
            </a:r>
            <a:endParaRPr lang="en-US" dirty="0"/>
          </a:p>
        </p:txBody>
      </p:sp>
      <p:sp>
        <p:nvSpPr>
          <p:cNvPr id="3" name="Picture Placeholder 2"/>
          <p:cNvSpPr>
            <a:spLocks noGrp="1" noChangeAspect="1"/>
          </p:cNvSpPr>
          <p:nvPr>
            <p:ph type="pic" idx="1"/>
          </p:nvPr>
        </p:nvSpPr>
        <p:spPr>
          <a:xfrm>
            <a:off x="11662173" y="2633138"/>
            <a:ext cx="13887450" cy="12996333"/>
          </a:xfrm>
        </p:spPr>
        <p:txBody>
          <a:bodyPr anchor="t"/>
          <a:lstStyle>
            <a:lvl1pPr marL="0" indent="0">
              <a:buNone/>
              <a:defRPr sz="8533"/>
            </a:lvl1pPr>
            <a:lvl2pPr marL="1219215" indent="0">
              <a:buNone/>
              <a:defRPr sz="7467"/>
            </a:lvl2pPr>
            <a:lvl3pPr marL="2438430" indent="0">
              <a:buNone/>
              <a:defRPr sz="6400"/>
            </a:lvl3pPr>
            <a:lvl4pPr marL="3657646" indent="0">
              <a:buNone/>
              <a:defRPr sz="5333"/>
            </a:lvl4pPr>
            <a:lvl5pPr marL="4876861" indent="0">
              <a:buNone/>
              <a:defRPr sz="5333"/>
            </a:lvl5pPr>
            <a:lvl6pPr marL="6096076" indent="0">
              <a:buNone/>
              <a:defRPr sz="5333"/>
            </a:lvl6pPr>
            <a:lvl7pPr marL="7315291" indent="0">
              <a:buNone/>
              <a:defRPr sz="5333"/>
            </a:lvl7pPr>
            <a:lvl8pPr marL="8534507" indent="0">
              <a:buNone/>
              <a:defRPr sz="5333"/>
            </a:lvl8pPr>
            <a:lvl9pPr marL="9753722" indent="0">
              <a:buNone/>
              <a:defRPr sz="5333"/>
            </a:lvl9pPr>
          </a:lstStyle>
          <a:p>
            <a:r>
              <a:rPr lang="en-US"/>
              <a:t>Click icon to add picture</a:t>
            </a:r>
            <a:endParaRPr lang="en-US" dirty="0"/>
          </a:p>
        </p:txBody>
      </p:sp>
      <p:sp>
        <p:nvSpPr>
          <p:cNvPr id="4" name="Text Placeholder 3"/>
          <p:cNvSpPr>
            <a:spLocks noGrp="1"/>
          </p:cNvSpPr>
          <p:nvPr>
            <p:ph type="body" sz="half" idx="2"/>
          </p:nvPr>
        </p:nvSpPr>
        <p:spPr>
          <a:xfrm>
            <a:off x="1889523" y="5486400"/>
            <a:ext cx="8847534" cy="10164235"/>
          </a:xfrm>
        </p:spPr>
        <p:txBody>
          <a:bodyPr/>
          <a:lstStyle>
            <a:lvl1pPr marL="0" indent="0">
              <a:buNone/>
              <a:defRPr sz="4267"/>
            </a:lvl1pPr>
            <a:lvl2pPr marL="1219215" indent="0">
              <a:buNone/>
              <a:defRPr sz="3733"/>
            </a:lvl2pPr>
            <a:lvl3pPr marL="2438430" indent="0">
              <a:buNone/>
              <a:defRPr sz="3200"/>
            </a:lvl3pPr>
            <a:lvl4pPr marL="3657646" indent="0">
              <a:buNone/>
              <a:defRPr sz="2667"/>
            </a:lvl4pPr>
            <a:lvl5pPr marL="4876861" indent="0">
              <a:buNone/>
              <a:defRPr sz="2667"/>
            </a:lvl5pPr>
            <a:lvl6pPr marL="6096076" indent="0">
              <a:buNone/>
              <a:defRPr sz="2667"/>
            </a:lvl6pPr>
            <a:lvl7pPr marL="7315291" indent="0">
              <a:buNone/>
              <a:defRPr sz="2667"/>
            </a:lvl7pPr>
            <a:lvl8pPr marL="8534507" indent="0">
              <a:buNone/>
              <a:defRPr sz="2667"/>
            </a:lvl8pPr>
            <a:lvl9pPr marL="9753722" indent="0">
              <a:buNone/>
              <a:defRPr sz="2667"/>
            </a:lvl9pPr>
          </a:lstStyle>
          <a:p>
            <a:pPr lvl="0"/>
            <a:r>
              <a:rPr lang="en-US"/>
              <a:t>Click to edit Master text styles</a:t>
            </a:r>
          </a:p>
        </p:txBody>
      </p:sp>
      <p:sp>
        <p:nvSpPr>
          <p:cNvPr id="5" name="Date Placeholder 4"/>
          <p:cNvSpPr>
            <a:spLocks noGrp="1"/>
          </p:cNvSpPr>
          <p:nvPr>
            <p:ph type="dt" sz="half" idx="10"/>
          </p:nvPr>
        </p:nvSpPr>
        <p:spPr/>
        <p:txBody>
          <a:bodyPr/>
          <a:lstStyle/>
          <a:p>
            <a:fld id="{3D9AA14E-8810-4323-AA61-0EB41218FB20}" type="datetimeFigureOut">
              <a:rPr lang="en-US" smtClean="0"/>
              <a:t>10/28/2021</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98F482CF-C32F-47CD-91F0-C485171B382A}" type="slidenum">
              <a:rPr lang="en-US" smtClean="0"/>
              <a:t>‹#›</a:t>
            </a:fld>
            <a:endParaRPr lang="en-US"/>
          </a:p>
        </p:txBody>
      </p:sp>
    </p:spTree>
    <p:extLst>
      <p:ext uri="{BB962C8B-B14F-4D97-AF65-F5344CB8AC3E}">
        <p14:creationId xmlns:p14="http://schemas.microsoft.com/office/powerpoint/2010/main" val="1973790919"/>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1885950" y="973671"/>
            <a:ext cx="23660100" cy="3534835"/>
          </a:xfrm>
          <a:prstGeom prst="rect">
            <a:avLst/>
          </a:prstGeom>
        </p:spPr>
        <p:txBody>
          <a:bodyPr vert="horz" lIns="91440" tIns="45720" rIns="91440" bIns="45720" rtlCol="0" anchor="ctr">
            <a:normAutofit/>
          </a:bodyPr>
          <a:lstStyle/>
          <a:p>
            <a:r>
              <a:rPr lang="en-US"/>
              <a:t>Click to edit Master title style</a:t>
            </a:r>
            <a:endParaRPr lang="en-US" dirty="0"/>
          </a:p>
        </p:txBody>
      </p:sp>
      <p:sp>
        <p:nvSpPr>
          <p:cNvPr id="3" name="Text Placeholder 2"/>
          <p:cNvSpPr>
            <a:spLocks noGrp="1"/>
          </p:cNvSpPr>
          <p:nvPr>
            <p:ph type="body" idx="1"/>
          </p:nvPr>
        </p:nvSpPr>
        <p:spPr>
          <a:xfrm>
            <a:off x="1885950" y="4868333"/>
            <a:ext cx="23660100" cy="11603568"/>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US" dirty="0"/>
          </a:p>
        </p:txBody>
      </p:sp>
      <p:sp>
        <p:nvSpPr>
          <p:cNvPr id="4" name="Date Placeholder 3"/>
          <p:cNvSpPr>
            <a:spLocks noGrp="1"/>
          </p:cNvSpPr>
          <p:nvPr>
            <p:ph type="dt" sz="half" idx="2"/>
          </p:nvPr>
        </p:nvSpPr>
        <p:spPr>
          <a:xfrm>
            <a:off x="1885950" y="16950271"/>
            <a:ext cx="6172200" cy="973667"/>
          </a:xfrm>
          <a:prstGeom prst="rect">
            <a:avLst/>
          </a:prstGeom>
        </p:spPr>
        <p:txBody>
          <a:bodyPr vert="horz" lIns="91440" tIns="45720" rIns="91440" bIns="45720" rtlCol="0" anchor="ctr"/>
          <a:lstStyle>
            <a:lvl1pPr algn="l">
              <a:defRPr sz="3200">
                <a:solidFill>
                  <a:schemeClr val="tx1">
                    <a:tint val="75000"/>
                  </a:schemeClr>
                </a:solidFill>
              </a:defRPr>
            </a:lvl1pPr>
          </a:lstStyle>
          <a:p>
            <a:fld id="{3D9AA14E-8810-4323-AA61-0EB41218FB20}" type="datetimeFigureOut">
              <a:rPr lang="en-US" smtClean="0"/>
              <a:t>10/28/2021</a:t>
            </a:fld>
            <a:endParaRPr lang="en-US"/>
          </a:p>
        </p:txBody>
      </p:sp>
      <p:sp>
        <p:nvSpPr>
          <p:cNvPr id="5" name="Footer Placeholder 4"/>
          <p:cNvSpPr>
            <a:spLocks noGrp="1"/>
          </p:cNvSpPr>
          <p:nvPr>
            <p:ph type="ftr" sz="quarter" idx="3"/>
          </p:nvPr>
        </p:nvSpPr>
        <p:spPr>
          <a:xfrm>
            <a:off x="9086850" y="16950271"/>
            <a:ext cx="9258300" cy="973667"/>
          </a:xfrm>
          <a:prstGeom prst="rect">
            <a:avLst/>
          </a:prstGeom>
        </p:spPr>
        <p:txBody>
          <a:bodyPr vert="horz" lIns="91440" tIns="45720" rIns="91440" bIns="45720" rtlCol="0" anchor="ctr"/>
          <a:lstStyle>
            <a:lvl1pPr algn="ctr">
              <a:defRPr sz="3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19373850" y="16950271"/>
            <a:ext cx="6172200" cy="973667"/>
          </a:xfrm>
          <a:prstGeom prst="rect">
            <a:avLst/>
          </a:prstGeom>
        </p:spPr>
        <p:txBody>
          <a:bodyPr vert="horz" lIns="91440" tIns="45720" rIns="91440" bIns="45720" rtlCol="0" anchor="ctr"/>
          <a:lstStyle>
            <a:lvl1pPr algn="r">
              <a:defRPr sz="3200">
                <a:solidFill>
                  <a:schemeClr val="tx1">
                    <a:tint val="75000"/>
                  </a:schemeClr>
                </a:solidFill>
              </a:defRPr>
            </a:lvl1pPr>
          </a:lstStyle>
          <a:p>
            <a:fld id="{98F482CF-C32F-47CD-91F0-C485171B382A}" type="slidenum">
              <a:rPr lang="en-US" smtClean="0"/>
              <a:t>‹#›</a:t>
            </a:fld>
            <a:endParaRPr lang="en-US"/>
          </a:p>
        </p:txBody>
      </p:sp>
    </p:spTree>
    <p:extLst>
      <p:ext uri="{BB962C8B-B14F-4D97-AF65-F5344CB8AC3E}">
        <p14:creationId xmlns:p14="http://schemas.microsoft.com/office/powerpoint/2010/main" val="199962216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Lst>
  <p:txStyles>
    <p:titleStyle>
      <a:lvl1pPr algn="l" defTabSz="2438430" rtl="0" eaLnBrk="1" latinLnBrk="0" hangingPunct="1">
        <a:lnSpc>
          <a:spcPct val="90000"/>
        </a:lnSpc>
        <a:spcBef>
          <a:spcPct val="0"/>
        </a:spcBef>
        <a:buNone/>
        <a:defRPr sz="11733" kern="1200">
          <a:solidFill>
            <a:schemeClr val="tx1"/>
          </a:solidFill>
          <a:latin typeface="+mj-lt"/>
          <a:ea typeface="+mj-ea"/>
          <a:cs typeface="+mj-cs"/>
        </a:defRPr>
      </a:lvl1pPr>
    </p:titleStyle>
    <p:bodyStyle>
      <a:lvl1pPr marL="609608" indent="-609608" algn="l" defTabSz="2438430" rtl="0" eaLnBrk="1" latinLnBrk="0" hangingPunct="1">
        <a:lnSpc>
          <a:spcPct val="90000"/>
        </a:lnSpc>
        <a:spcBef>
          <a:spcPts val="2667"/>
        </a:spcBef>
        <a:buFont typeface="Arial" panose="020B0604020202020204" pitchFamily="34" charset="0"/>
        <a:buChar char="•"/>
        <a:defRPr sz="7467" kern="1200">
          <a:solidFill>
            <a:schemeClr val="tx1"/>
          </a:solidFill>
          <a:latin typeface="+mn-lt"/>
          <a:ea typeface="+mn-ea"/>
          <a:cs typeface="+mn-cs"/>
        </a:defRPr>
      </a:lvl1pPr>
      <a:lvl2pPr marL="1828823" indent="-609608" algn="l" defTabSz="2438430" rtl="0" eaLnBrk="1" latinLnBrk="0" hangingPunct="1">
        <a:lnSpc>
          <a:spcPct val="90000"/>
        </a:lnSpc>
        <a:spcBef>
          <a:spcPts val="1333"/>
        </a:spcBef>
        <a:buFont typeface="Arial" panose="020B0604020202020204" pitchFamily="34" charset="0"/>
        <a:buChar char="•"/>
        <a:defRPr sz="6400" kern="1200">
          <a:solidFill>
            <a:schemeClr val="tx1"/>
          </a:solidFill>
          <a:latin typeface="+mn-lt"/>
          <a:ea typeface="+mn-ea"/>
          <a:cs typeface="+mn-cs"/>
        </a:defRPr>
      </a:lvl2pPr>
      <a:lvl3pPr marL="3048038" indent="-609608" algn="l" defTabSz="2438430" rtl="0" eaLnBrk="1" latinLnBrk="0" hangingPunct="1">
        <a:lnSpc>
          <a:spcPct val="90000"/>
        </a:lnSpc>
        <a:spcBef>
          <a:spcPts val="1333"/>
        </a:spcBef>
        <a:buFont typeface="Arial" panose="020B0604020202020204" pitchFamily="34" charset="0"/>
        <a:buChar char="•"/>
        <a:defRPr sz="5333" kern="1200">
          <a:solidFill>
            <a:schemeClr val="tx1"/>
          </a:solidFill>
          <a:latin typeface="+mn-lt"/>
          <a:ea typeface="+mn-ea"/>
          <a:cs typeface="+mn-cs"/>
        </a:defRPr>
      </a:lvl3pPr>
      <a:lvl4pPr marL="4267253"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4pPr>
      <a:lvl5pPr marL="5486469"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5pPr>
      <a:lvl6pPr marL="6705684"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6pPr>
      <a:lvl7pPr marL="7924899"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7pPr>
      <a:lvl8pPr marL="9144114"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8pPr>
      <a:lvl9pPr marL="10363330" indent="-609608" algn="l" defTabSz="2438430" rtl="0" eaLnBrk="1" latinLnBrk="0" hangingPunct="1">
        <a:lnSpc>
          <a:spcPct val="90000"/>
        </a:lnSpc>
        <a:spcBef>
          <a:spcPts val="1333"/>
        </a:spcBef>
        <a:buFont typeface="Arial" panose="020B0604020202020204" pitchFamily="34" charset="0"/>
        <a:buChar char="•"/>
        <a:defRPr sz="4800" kern="1200">
          <a:solidFill>
            <a:schemeClr val="tx1"/>
          </a:solidFill>
          <a:latin typeface="+mn-lt"/>
          <a:ea typeface="+mn-ea"/>
          <a:cs typeface="+mn-cs"/>
        </a:defRPr>
      </a:lvl9pPr>
    </p:bodyStyle>
    <p:otherStyle>
      <a:defPPr>
        <a:defRPr lang="en-US"/>
      </a:defPPr>
      <a:lvl1pPr marL="0" algn="l" defTabSz="2438430" rtl="0" eaLnBrk="1" latinLnBrk="0" hangingPunct="1">
        <a:defRPr sz="4800" kern="1200">
          <a:solidFill>
            <a:schemeClr val="tx1"/>
          </a:solidFill>
          <a:latin typeface="+mn-lt"/>
          <a:ea typeface="+mn-ea"/>
          <a:cs typeface="+mn-cs"/>
        </a:defRPr>
      </a:lvl1pPr>
      <a:lvl2pPr marL="1219215" algn="l" defTabSz="2438430" rtl="0" eaLnBrk="1" latinLnBrk="0" hangingPunct="1">
        <a:defRPr sz="4800" kern="1200">
          <a:solidFill>
            <a:schemeClr val="tx1"/>
          </a:solidFill>
          <a:latin typeface="+mn-lt"/>
          <a:ea typeface="+mn-ea"/>
          <a:cs typeface="+mn-cs"/>
        </a:defRPr>
      </a:lvl2pPr>
      <a:lvl3pPr marL="2438430" algn="l" defTabSz="2438430" rtl="0" eaLnBrk="1" latinLnBrk="0" hangingPunct="1">
        <a:defRPr sz="4800" kern="1200">
          <a:solidFill>
            <a:schemeClr val="tx1"/>
          </a:solidFill>
          <a:latin typeface="+mn-lt"/>
          <a:ea typeface="+mn-ea"/>
          <a:cs typeface="+mn-cs"/>
        </a:defRPr>
      </a:lvl3pPr>
      <a:lvl4pPr marL="3657646" algn="l" defTabSz="2438430" rtl="0" eaLnBrk="1" latinLnBrk="0" hangingPunct="1">
        <a:defRPr sz="4800" kern="1200">
          <a:solidFill>
            <a:schemeClr val="tx1"/>
          </a:solidFill>
          <a:latin typeface="+mn-lt"/>
          <a:ea typeface="+mn-ea"/>
          <a:cs typeface="+mn-cs"/>
        </a:defRPr>
      </a:lvl4pPr>
      <a:lvl5pPr marL="4876861" algn="l" defTabSz="2438430" rtl="0" eaLnBrk="1" latinLnBrk="0" hangingPunct="1">
        <a:defRPr sz="4800" kern="1200">
          <a:solidFill>
            <a:schemeClr val="tx1"/>
          </a:solidFill>
          <a:latin typeface="+mn-lt"/>
          <a:ea typeface="+mn-ea"/>
          <a:cs typeface="+mn-cs"/>
        </a:defRPr>
      </a:lvl5pPr>
      <a:lvl6pPr marL="6096076" algn="l" defTabSz="2438430" rtl="0" eaLnBrk="1" latinLnBrk="0" hangingPunct="1">
        <a:defRPr sz="4800" kern="1200">
          <a:solidFill>
            <a:schemeClr val="tx1"/>
          </a:solidFill>
          <a:latin typeface="+mn-lt"/>
          <a:ea typeface="+mn-ea"/>
          <a:cs typeface="+mn-cs"/>
        </a:defRPr>
      </a:lvl6pPr>
      <a:lvl7pPr marL="7315291" algn="l" defTabSz="2438430" rtl="0" eaLnBrk="1" latinLnBrk="0" hangingPunct="1">
        <a:defRPr sz="4800" kern="1200">
          <a:solidFill>
            <a:schemeClr val="tx1"/>
          </a:solidFill>
          <a:latin typeface="+mn-lt"/>
          <a:ea typeface="+mn-ea"/>
          <a:cs typeface="+mn-cs"/>
        </a:defRPr>
      </a:lvl7pPr>
      <a:lvl8pPr marL="8534507" algn="l" defTabSz="2438430" rtl="0" eaLnBrk="1" latinLnBrk="0" hangingPunct="1">
        <a:defRPr sz="4800" kern="1200">
          <a:solidFill>
            <a:schemeClr val="tx1"/>
          </a:solidFill>
          <a:latin typeface="+mn-lt"/>
          <a:ea typeface="+mn-ea"/>
          <a:cs typeface="+mn-cs"/>
        </a:defRPr>
      </a:lvl8pPr>
      <a:lvl9pPr marL="9753722" algn="l" defTabSz="2438430" rtl="0" eaLnBrk="1" latinLnBrk="0" hangingPunct="1">
        <a:defRPr sz="4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 Id="rId4" Type="http://schemas.openxmlformats.org/officeDocument/2006/relationships/image" Target="../media/image3.jpeg"/></Relationships>
</file>

<file path=ppt/slides/_rels/slide10.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3" Type="http://schemas.openxmlformats.org/officeDocument/2006/relationships/image" Target="../media/image25.jpg"/><Relationship Id="rId2" Type="http://schemas.openxmlformats.org/officeDocument/2006/relationships/image" Target="../media/image24.png"/><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27.jpg"/><Relationship Id="rId2" Type="http://schemas.openxmlformats.org/officeDocument/2006/relationships/image" Target="../media/image26.jpg"/><Relationship Id="rId1" Type="http://schemas.openxmlformats.org/officeDocument/2006/relationships/slideLayout" Target="../slideLayouts/slideLayout1.xml"/></Relationships>
</file>

<file path=ppt/slides/_rels/slide13.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14.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1.xml"/><Relationship Id="rId4" Type="http://schemas.openxmlformats.org/officeDocument/2006/relationships/image" Target="../media/image24.png"/></Relationships>
</file>

<file path=ppt/slides/_rels/slide15.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16.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17.xml.rels><?xml version="1.0" encoding="UTF-8" standalone="yes"?>
<Relationships xmlns="http://schemas.openxmlformats.org/package/2006/relationships"><Relationship Id="rId3" Type="http://schemas.openxmlformats.org/officeDocument/2006/relationships/image" Target="../media/image29.jpg"/><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3" Type="http://schemas.openxmlformats.org/officeDocument/2006/relationships/image" Target="../media/image31.jpg"/><Relationship Id="rId2" Type="http://schemas.openxmlformats.org/officeDocument/2006/relationships/image" Target="../media/image30.png"/><Relationship Id="rId1" Type="http://schemas.openxmlformats.org/officeDocument/2006/relationships/slideLayout" Target="../slideLayouts/slideLayout1.xml"/></Relationships>
</file>

<file path=ppt/slides/_rels/slide19.xml.rels><?xml version="1.0" encoding="UTF-8" standalone="yes"?>
<Relationships xmlns="http://schemas.openxmlformats.org/package/2006/relationships"><Relationship Id="rId3" Type="http://schemas.openxmlformats.org/officeDocument/2006/relationships/image" Target="../media/image32.jpg"/><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3" Type="http://schemas.openxmlformats.org/officeDocument/2006/relationships/image" Target="../media/image5.jpeg"/><Relationship Id="rId7" Type="http://schemas.openxmlformats.org/officeDocument/2006/relationships/image" Target="../media/image9.jpeg"/><Relationship Id="rId2" Type="http://schemas.openxmlformats.org/officeDocument/2006/relationships/image" Target="../media/image4.jpeg"/><Relationship Id="rId1" Type="http://schemas.openxmlformats.org/officeDocument/2006/relationships/slideLayout" Target="../slideLayouts/slideLayout7.xml"/><Relationship Id="rId6" Type="http://schemas.openxmlformats.org/officeDocument/2006/relationships/image" Target="../media/image8.png"/><Relationship Id="rId5" Type="http://schemas.openxmlformats.org/officeDocument/2006/relationships/image" Target="../media/image7.png"/><Relationship Id="rId4" Type="http://schemas.openxmlformats.org/officeDocument/2006/relationships/image" Target="../media/image6.jpeg"/></Relationships>
</file>

<file path=ppt/slides/_rels/slide2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4.jpeg"/><Relationship Id="rId1" Type="http://schemas.openxmlformats.org/officeDocument/2006/relationships/slideLayout" Target="../slideLayouts/slideLayout7.xml"/><Relationship Id="rId6" Type="http://schemas.openxmlformats.org/officeDocument/2006/relationships/image" Target="../media/image30.png"/><Relationship Id="rId5" Type="http://schemas.openxmlformats.org/officeDocument/2006/relationships/image" Target="../media/image34.png"/><Relationship Id="rId4" Type="http://schemas.openxmlformats.org/officeDocument/2006/relationships/image" Target="../media/image33.png"/></Relationships>
</file>

<file path=ppt/slides/_rels/slide21.xml.rels><?xml version="1.0" encoding="UTF-8" standalone="yes"?>
<Relationships xmlns="http://schemas.openxmlformats.org/package/2006/relationships"><Relationship Id="rId8" Type="http://schemas.openxmlformats.org/officeDocument/2006/relationships/image" Target="../media/image41.jpg"/><Relationship Id="rId3" Type="http://schemas.openxmlformats.org/officeDocument/2006/relationships/image" Target="../media/image36.png"/><Relationship Id="rId7" Type="http://schemas.openxmlformats.org/officeDocument/2006/relationships/image" Target="../media/image40.jpg"/><Relationship Id="rId2" Type="http://schemas.openxmlformats.org/officeDocument/2006/relationships/image" Target="../media/image35.png"/><Relationship Id="rId1" Type="http://schemas.openxmlformats.org/officeDocument/2006/relationships/slideLayout" Target="../slideLayouts/slideLayout7.xml"/><Relationship Id="rId6" Type="http://schemas.openxmlformats.org/officeDocument/2006/relationships/image" Target="../media/image39.jpeg"/><Relationship Id="rId5" Type="http://schemas.openxmlformats.org/officeDocument/2006/relationships/image" Target="../media/image38.jpg"/><Relationship Id="rId4" Type="http://schemas.openxmlformats.org/officeDocument/2006/relationships/image" Target="../media/image37.jpg"/></Relationships>
</file>

<file path=ppt/slides/_rels/slide22.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33.png"/><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2" Type="http://schemas.openxmlformats.org/officeDocument/2006/relationships/image" Target="../media/image30.png"/><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2" Type="http://schemas.openxmlformats.org/officeDocument/2006/relationships/image" Target="../media/image43.png"/><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 Id="rId4" Type="http://schemas.openxmlformats.org/officeDocument/2006/relationships/image" Target="../media/image3.jpeg"/></Relationships>
</file>

<file path=ppt/slides/_rels/slide26.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27.xml.rels><?xml version="1.0" encoding="UTF-8" standalone="yes"?>
<Relationships xmlns="http://schemas.openxmlformats.org/package/2006/relationships"><Relationship Id="rId3" Type="http://schemas.openxmlformats.org/officeDocument/2006/relationships/image" Target="../media/image45.jpg"/><Relationship Id="rId2" Type="http://schemas.openxmlformats.org/officeDocument/2006/relationships/image" Target="../media/image44.jpg"/><Relationship Id="rId1" Type="http://schemas.openxmlformats.org/officeDocument/2006/relationships/slideLayout" Target="../slideLayouts/slideLayout7.xml"/><Relationship Id="rId6" Type="http://schemas.openxmlformats.org/officeDocument/2006/relationships/image" Target="../media/image48.jpg"/><Relationship Id="rId5" Type="http://schemas.openxmlformats.org/officeDocument/2006/relationships/image" Target="../media/image47.jpg"/><Relationship Id="rId4" Type="http://schemas.openxmlformats.org/officeDocument/2006/relationships/image" Target="../media/image46.JPG"/></Relationships>
</file>

<file path=ppt/slides/_rels/slide28.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36.png"/><Relationship Id="rId1" Type="http://schemas.openxmlformats.org/officeDocument/2006/relationships/slideLayout" Target="../slideLayouts/slideLayout1.xml"/></Relationships>
</file>

<file path=ppt/slides/_rels/slide2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 Id="rId6" Type="http://schemas.openxmlformats.org/officeDocument/2006/relationships/image" Target="../media/image51.jpg"/><Relationship Id="rId5" Type="http://schemas.openxmlformats.org/officeDocument/2006/relationships/image" Target="../media/image50.jpg"/><Relationship Id="rId4" Type="http://schemas.openxmlformats.org/officeDocument/2006/relationships/image" Target="../media/image49.jpeg"/></Relationships>
</file>

<file path=ppt/slides/_rels/slide3.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11.jpg"/></Relationships>
</file>

<file path=ppt/slides/_rels/slide3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3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2.xml"/></Relationships>
</file>

<file path=ppt/slides/_rels/slide32.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image" Target="../media/image36.png"/></Relationships>
</file>

<file path=ppt/slides/_rels/slide33.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3" Type="http://schemas.openxmlformats.org/officeDocument/2006/relationships/image" Target="../media/image53.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36.xml.rels><?xml version="1.0" encoding="UTF-8" standalone="yes"?>
<Relationships xmlns="http://schemas.openxmlformats.org/package/2006/relationships"><Relationship Id="rId3" Type="http://schemas.openxmlformats.org/officeDocument/2006/relationships/image" Target="../media/image42.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jpeg"/><Relationship Id="rId1" Type="http://schemas.openxmlformats.org/officeDocument/2006/relationships/slideLayout" Target="../slideLayouts/slideLayout7.xml"/><Relationship Id="rId5" Type="http://schemas.openxmlformats.org/officeDocument/2006/relationships/image" Target="../media/image54.jpg"/><Relationship Id="rId4" Type="http://schemas.openxmlformats.org/officeDocument/2006/relationships/image" Target="../media/image42.png"/></Relationships>
</file>

<file path=ppt/slides/_rels/slide38.xml.rels><?xml version="1.0" encoding="UTF-8" standalone="yes"?>
<Relationships xmlns="http://schemas.openxmlformats.org/package/2006/relationships"><Relationship Id="rId8" Type="http://schemas.openxmlformats.org/officeDocument/2006/relationships/image" Target="../media/image58.jpg"/><Relationship Id="rId3" Type="http://schemas.openxmlformats.org/officeDocument/2006/relationships/image" Target="../media/image4.jpeg"/><Relationship Id="rId7" Type="http://schemas.openxmlformats.org/officeDocument/2006/relationships/image" Target="../media/image57.jpg"/><Relationship Id="rId2" Type="http://schemas.openxmlformats.org/officeDocument/2006/relationships/notesSlide" Target="../notesSlides/notesSlide2.xml"/><Relationship Id="rId1" Type="http://schemas.openxmlformats.org/officeDocument/2006/relationships/slideLayout" Target="../slideLayouts/slideLayout1.xml"/><Relationship Id="rId6" Type="http://schemas.openxmlformats.org/officeDocument/2006/relationships/image" Target="../media/image56.jpg"/><Relationship Id="rId5" Type="http://schemas.openxmlformats.org/officeDocument/2006/relationships/image" Target="../media/image55.jpeg"/><Relationship Id="rId4" Type="http://schemas.openxmlformats.org/officeDocument/2006/relationships/image" Target="../media/image36.png"/></Relationships>
</file>

<file path=ppt/slides/_rels/slide3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3" Type="http://schemas.openxmlformats.org/officeDocument/2006/relationships/image" Target="../media/image12.jpeg"/><Relationship Id="rId7" Type="http://schemas.openxmlformats.org/officeDocument/2006/relationships/image" Target="../media/image16.jpg"/><Relationship Id="rId2" Type="http://schemas.openxmlformats.org/officeDocument/2006/relationships/image" Target="../media/image4.jpeg"/><Relationship Id="rId1" Type="http://schemas.openxmlformats.org/officeDocument/2006/relationships/slideLayout" Target="../slideLayouts/slideLayout7.xml"/><Relationship Id="rId6" Type="http://schemas.openxmlformats.org/officeDocument/2006/relationships/image" Target="../media/image15.jpg"/><Relationship Id="rId5" Type="http://schemas.openxmlformats.org/officeDocument/2006/relationships/image" Target="../media/image14.jpg"/><Relationship Id="rId4" Type="http://schemas.openxmlformats.org/officeDocument/2006/relationships/image" Target="../media/image13.jpg"/></Relationships>
</file>

<file path=ppt/slides/_rels/slide4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 Id="rId4" Type="http://schemas.openxmlformats.org/officeDocument/2006/relationships/image" Target="../media/image3.jpeg"/></Relationships>
</file>

<file path=ppt/slides/_rels/slide41.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24.png"/></Relationships>
</file>

<file path=ppt/slides/_rels/slide43.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4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42.png"/></Relationships>
</file>

<file path=ppt/slides/_rels/slide4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 Id="rId4" Type="http://schemas.openxmlformats.org/officeDocument/2006/relationships/image" Target="../media/image3.jpeg"/></Relationships>
</file>

<file path=ppt/slides/_rels/slide4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7.xml"/><Relationship Id="rId5" Type="http://schemas.openxmlformats.org/officeDocument/2006/relationships/image" Target="../media/image60.jpeg"/><Relationship Id="rId4" Type="http://schemas.openxmlformats.org/officeDocument/2006/relationships/image" Target="../media/image59.jpg"/></Relationships>
</file>

<file path=ppt/slides/_rels/slide48.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3" Type="http://schemas.openxmlformats.org/officeDocument/2006/relationships/image" Target="../media/image17.jpeg"/><Relationship Id="rId2" Type="http://schemas.openxmlformats.org/officeDocument/2006/relationships/image" Target="../media/image4.jpeg"/><Relationship Id="rId1" Type="http://schemas.openxmlformats.org/officeDocument/2006/relationships/slideLayout" Target="../slideLayouts/slideLayout7.xml"/><Relationship Id="rId4" Type="http://schemas.openxmlformats.org/officeDocument/2006/relationships/image" Target="../media/image18.jpeg"/></Relationships>
</file>

<file path=ppt/slides/_rels/slide50.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1.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2.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 Id="rId4" Type="http://schemas.openxmlformats.org/officeDocument/2006/relationships/image" Target="../media/image61.jpg"/></Relationships>
</file>

<file path=ppt/slides/_rels/slide54.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5.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 Id="rId5" Type="http://schemas.openxmlformats.org/officeDocument/2006/relationships/image" Target="../media/image63.gif"/><Relationship Id="rId4" Type="http://schemas.openxmlformats.org/officeDocument/2006/relationships/image" Target="../media/image62.tif"/></Relationships>
</file>

<file path=ppt/slides/_rels/slide56.xml.rels><?xml version="1.0" encoding="UTF-8" standalone="yes"?>
<Relationships xmlns="http://schemas.openxmlformats.org/package/2006/relationships"><Relationship Id="rId3" Type="http://schemas.openxmlformats.org/officeDocument/2006/relationships/image" Target="../media/image36.png"/><Relationship Id="rId2" Type="http://schemas.openxmlformats.org/officeDocument/2006/relationships/image" Target="../media/image4.jpe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image" Target="../media/image28.png"/><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60.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 Id="rId4" Type="http://schemas.openxmlformats.org/officeDocument/2006/relationships/image" Target="../media/image3.jpeg"/></Relationships>
</file>

<file path=ppt/slides/_rels/slide6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jpg"/><Relationship Id="rId1" Type="http://schemas.openxmlformats.org/officeDocument/2006/relationships/slideLayout" Target="../slideLayouts/slideLayout1.xml"/><Relationship Id="rId4" Type="http://schemas.openxmlformats.org/officeDocument/2006/relationships/image" Target="../media/image3.jpeg"/></Relationships>
</file>

<file path=ppt/slides/_rels/slide7.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7.xml"/></Relationships>
</file>

<file path=ppt/slides/_rels/slide8.xml.rels><?xml version="1.0" encoding="UTF-8" standalone="yes"?>
<Relationships xmlns="http://schemas.openxmlformats.org/package/2006/relationships"><Relationship Id="rId3" Type="http://schemas.openxmlformats.org/officeDocument/2006/relationships/image" Target="../media/image19.jpg"/><Relationship Id="rId7" Type="http://schemas.openxmlformats.org/officeDocument/2006/relationships/image" Target="../media/image23.jpeg"/><Relationship Id="rId2" Type="http://schemas.openxmlformats.org/officeDocument/2006/relationships/image" Target="../media/image4.jpeg"/><Relationship Id="rId1" Type="http://schemas.openxmlformats.org/officeDocument/2006/relationships/slideLayout" Target="../slideLayouts/slideLayout7.xml"/><Relationship Id="rId6" Type="http://schemas.openxmlformats.org/officeDocument/2006/relationships/image" Target="../media/image22.jpg"/><Relationship Id="rId5" Type="http://schemas.openxmlformats.org/officeDocument/2006/relationships/image" Target="../media/image21.jpeg"/><Relationship Id="rId4" Type="http://schemas.openxmlformats.org/officeDocument/2006/relationships/image" Target="../media/image20.jpg"/></Relationships>
</file>

<file path=ppt/slides/_rels/slide9.xml.rels><?xml version="1.0" encoding="UTF-8" standalone="yes"?>
<Relationships xmlns="http://schemas.openxmlformats.org/package/2006/relationships"><Relationship Id="rId2" Type="http://schemas.openxmlformats.org/officeDocument/2006/relationships/image" Target="../media/image4.jpeg"/><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8A9AE2B-F55C-4AA2-B0BE-93363981769D}"/>
              </a:ext>
            </a:extLst>
          </p:cNvPr>
          <p:cNvSpPr/>
          <p:nvPr/>
        </p:nvSpPr>
        <p:spPr>
          <a:xfrm>
            <a:off x="25326109"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4F8ED57-937E-4BB0-B97E-22708EEAC3D3}"/>
              </a:ext>
            </a:extLst>
          </p:cNvPr>
          <p:cNvSpPr/>
          <p:nvPr/>
        </p:nvSpPr>
        <p:spPr>
          <a:xfrm>
            <a:off x="0"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AF1A4BA1-F2B6-4515-996E-B23B5095216A}"/>
              </a:ext>
            </a:extLst>
          </p:cNvPr>
          <p:cNvPicPr>
            <a:picLocks noChangeAspect="1"/>
          </p:cNvPicPr>
          <p:nvPr/>
        </p:nvPicPr>
        <p:blipFill rotWithShape="1">
          <a:blip r:embed="rId2">
            <a:extLst>
              <a:ext uri="{28A0092B-C50C-407E-A947-70E740481C1C}">
                <a14:useLocalDpi xmlns:a14="http://schemas.microsoft.com/office/drawing/2010/main" val="0"/>
              </a:ext>
            </a:extLst>
          </a:blip>
          <a:srcRect t="4074"/>
          <a:stretch/>
        </p:blipFill>
        <p:spPr>
          <a:xfrm>
            <a:off x="1743343" y="0"/>
            <a:ext cx="23945314" cy="18288000"/>
          </a:xfrm>
          <a:prstGeom prst="rect">
            <a:avLst/>
          </a:prstGeom>
        </p:spPr>
      </p:pic>
      <p:sp>
        <p:nvSpPr>
          <p:cNvPr id="8" name="TextBox 7">
            <a:extLst>
              <a:ext uri="{FF2B5EF4-FFF2-40B4-BE49-F238E27FC236}">
                <a16:creationId xmlns:a16="http://schemas.microsoft.com/office/drawing/2014/main" id="{4785CB5B-1F92-4A47-9FC0-22A8C30FF6DC}"/>
              </a:ext>
            </a:extLst>
          </p:cNvPr>
          <p:cNvSpPr txBox="1"/>
          <p:nvPr/>
        </p:nvSpPr>
        <p:spPr>
          <a:xfrm>
            <a:off x="2964873" y="1052945"/>
            <a:ext cx="21502254" cy="4154984"/>
          </a:xfrm>
          <a:prstGeom prst="rect">
            <a:avLst/>
          </a:prstGeom>
          <a:noFill/>
        </p:spPr>
        <p:txBody>
          <a:bodyPr wrap="square" rtlCol="0">
            <a:spAutoFit/>
          </a:bodyPr>
          <a:lstStyle/>
          <a:p>
            <a:pPr algn="ctr"/>
            <a:r>
              <a:rPr lang="en-US" sz="9600" dirty="0">
                <a:solidFill>
                  <a:schemeClr val="bg1"/>
                </a:solidFill>
                <a:latin typeface="Arial Black" panose="020B0A04020102020204" pitchFamily="34" charset="0"/>
              </a:rPr>
              <a:t>Omaha Beach </a:t>
            </a:r>
          </a:p>
          <a:p>
            <a:pPr algn="ctr"/>
            <a:r>
              <a:rPr lang="en-US" sz="9600" dirty="0">
                <a:solidFill>
                  <a:schemeClr val="bg1"/>
                </a:solidFill>
                <a:latin typeface="Arial Black" panose="020B0A04020102020204" pitchFamily="34" charset="0"/>
              </a:rPr>
              <a:t>Virtual Staff Ride</a:t>
            </a:r>
          </a:p>
          <a:p>
            <a:pPr algn="ctr"/>
            <a:r>
              <a:rPr lang="en-US" sz="7200" dirty="0">
                <a:solidFill>
                  <a:schemeClr val="bg1"/>
                </a:solidFill>
                <a:latin typeface="Arial Black" panose="020B0A04020102020204" pitchFamily="34" charset="0"/>
              </a:rPr>
              <a:t>D-Day, 6 June 1944</a:t>
            </a:r>
          </a:p>
        </p:txBody>
      </p:sp>
      <p:pic>
        <p:nvPicPr>
          <p:cNvPr id="11" name="Picture 10">
            <a:extLst>
              <a:ext uri="{FF2B5EF4-FFF2-40B4-BE49-F238E27FC236}">
                <a16:creationId xmlns:a16="http://schemas.microsoft.com/office/drawing/2014/main" id="{D16A85AC-28B5-4F26-8AAB-207BCBB4C385}"/>
              </a:ext>
            </a:extLst>
          </p:cNvPr>
          <p:cNvPicPr>
            <a:picLocks noChangeAspect="1"/>
          </p:cNvPicPr>
          <p:nvPr/>
        </p:nvPicPr>
        <p:blipFill rotWithShape="1">
          <a:blip r:embed="rId3"/>
          <a:srcRect l="6393" r="4160" b="33710"/>
          <a:stretch/>
        </p:blipFill>
        <p:spPr>
          <a:xfrm>
            <a:off x="24997305" y="210879"/>
            <a:ext cx="2241687" cy="2174169"/>
          </a:xfrm>
          <a:prstGeom prst="rect">
            <a:avLst/>
          </a:prstGeom>
          <a:ln>
            <a:solidFill>
              <a:schemeClr val="tx1"/>
            </a:solidFill>
          </a:ln>
        </p:spPr>
      </p:pic>
      <p:pic>
        <p:nvPicPr>
          <p:cNvPr id="12" name="Picture 11">
            <a:extLst>
              <a:ext uri="{FF2B5EF4-FFF2-40B4-BE49-F238E27FC236}">
                <a16:creationId xmlns:a16="http://schemas.microsoft.com/office/drawing/2014/main" id="{EF7F1762-C7B8-4678-9F5B-DA2C7ED1B59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6054" y="235863"/>
            <a:ext cx="2029508" cy="2275980"/>
          </a:xfrm>
          <a:prstGeom prst="rect">
            <a:avLst/>
          </a:prstGeom>
          <a:ln>
            <a:solidFill>
              <a:schemeClr val="tx1"/>
            </a:solidFill>
          </a:ln>
        </p:spPr>
      </p:pic>
    </p:spTree>
    <p:extLst>
      <p:ext uri="{BB962C8B-B14F-4D97-AF65-F5344CB8AC3E}">
        <p14:creationId xmlns:p14="http://schemas.microsoft.com/office/powerpoint/2010/main" val="401362925"/>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555171" y="3485269"/>
            <a:ext cx="26419629" cy="14143057"/>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2310046" y="3577009"/>
            <a:ext cx="24972667" cy="14496276"/>
          </a:xfrm>
          <a:prstGeom prst="rect">
            <a:avLst/>
          </a:prstGeom>
          <a:noFill/>
        </p:spPr>
        <p:txBody>
          <a:bodyPr wrap="square" rtlCol="0">
            <a:spAutoFit/>
          </a:bodyPr>
          <a:lstStyle/>
          <a:p>
            <a:pPr lvl="0"/>
            <a:r>
              <a:rPr lang="en-US" sz="5000" b="1" u="sng" dirty="0"/>
              <a:t>LXXXIV Corps – General of Artillery Erich </a:t>
            </a:r>
            <a:r>
              <a:rPr lang="en-US" sz="5000" b="1" u="sng" dirty="0" err="1"/>
              <a:t>Marcks</a:t>
            </a:r>
            <a:endParaRPr lang="en-US" sz="5000" dirty="0"/>
          </a:p>
          <a:p>
            <a:endParaRPr lang="en-US" sz="4400" b="1" u="sng" dirty="0"/>
          </a:p>
          <a:p>
            <a:r>
              <a:rPr lang="en-US" sz="4400" b="1" u="sng" dirty="0"/>
              <a:t>Strength</a:t>
            </a:r>
            <a:r>
              <a:rPr lang="en-US" sz="4400" b="1" dirty="0"/>
              <a:t> @57,000 troops, </a:t>
            </a:r>
            <a:r>
              <a:rPr lang="en-US" sz="4400" b="1" dirty="0">
                <a:solidFill>
                  <a:srgbClr val="FFC000"/>
                </a:solidFill>
              </a:rPr>
              <a:t>50 tanks, 60 assault guns </a:t>
            </a:r>
          </a:p>
          <a:p>
            <a:endParaRPr lang="en-US" sz="4400" b="1" dirty="0"/>
          </a:p>
          <a:p>
            <a:r>
              <a:rPr lang="en-US" sz="4400" b="1" u="sng" dirty="0"/>
              <a:t>	Unit												Location												Full Strength								June 1944*</a:t>
            </a:r>
          </a:p>
          <a:p>
            <a:pPr lvl="0"/>
            <a:r>
              <a:rPr lang="en-US" sz="4400" b="1" dirty="0"/>
              <a:t>91st Air Landing Division			Cotentin-near St. </a:t>
            </a:r>
            <a:r>
              <a:rPr lang="en-US" sz="4400" b="1" dirty="0" err="1"/>
              <a:t>Mére</a:t>
            </a:r>
            <a:r>
              <a:rPr lang="en-US" sz="4400" b="1" dirty="0"/>
              <a:t> </a:t>
            </a:r>
            <a:r>
              <a:rPr lang="en-US" sz="4400" b="1" dirty="0" err="1"/>
              <a:t>Eglis</a:t>
            </a:r>
            <a:r>
              <a:rPr lang="en-US" sz="4400" b="1" dirty="0"/>
              <a:t>			</a:t>
            </a:r>
            <a:r>
              <a:rPr lang="en-US" sz="4400" b="1" dirty="0">
                <a:solidFill>
                  <a:srgbClr val="C00000"/>
                </a:solidFill>
              </a:rPr>
              <a:t>    </a:t>
            </a:r>
            <a:r>
              <a:rPr lang="en-US" sz="4400" b="1" dirty="0"/>
              <a:t>12,769								   @12,000</a:t>
            </a:r>
          </a:p>
          <a:p>
            <a:pPr lvl="0"/>
            <a:r>
              <a:rPr lang="en-US" sz="4400" b="1" dirty="0"/>
              <a:t>243rd Infantry Division	(CD)	Cotentin-le Haye du </a:t>
            </a:r>
            <a:r>
              <a:rPr lang="en-US" sz="4400" b="1" dirty="0" err="1"/>
              <a:t>Puits</a:t>
            </a:r>
            <a:r>
              <a:rPr lang="en-US" sz="4400" b="1" dirty="0"/>
              <a:t>					    12,998									  @9,000</a:t>
            </a:r>
          </a:p>
          <a:p>
            <a:r>
              <a:rPr lang="en-US" sz="4400" b="1" dirty="0"/>
              <a:t>709th Infantry Division 	(CD) 	Normandy-Utah										12,998									  @9,000</a:t>
            </a:r>
          </a:p>
          <a:p>
            <a:pPr lvl="0"/>
            <a:r>
              <a:rPr lang="en-US" sz="4400" b="1" dirty="0">
                <a:solidFill>
                  <a:srgbClr val="C00000"/>
                </a:solidFill>
              </a:rPr>
              <a:t>352nd Infantry Division 			Normandy-Omaha									12,769								   @12,000</a:t>
            </a:r>
          </a:p>
          <a:p>
            <a:pPr lvl="0"/>
            <a:r>
              <a:rPr lang="en-US" sz="4400" b="1" dirty="0">
                <a:solidFill>
                  <a:srgbClr val="C00000"/>
                </a:solidFill>
              </a:rPr>
              <a:t>716th Infantry Division	(CD) 	Normandy-Gold, Juno, Sword	      		12,998									  @7,800</a:t>
            </a:r>
          </a:p>
          <a:p>
            <a:pPr lvl="0"/>
            <a:r>
              <a:rPr lang="en-US" sz="4400" b="1" dirty="0"/>
              <a:t>30th Mobile Brigade					Normandy-</a:t>
            </a:r>
            <a:r>
              <a:rPr lang="en-US" sz="4400" b="1" dirty="0" err="1"/>
              <a:t>Coutances</a:t>
            </a:r>
            <a:r>
              <a:rPr lang="en-US" sz="4400" b="1" dirty="0"/>
              <a:t>							  2,400*									  @1,878</a:t>
            </a:r>
          </a:p>
          <a:p>
            <a:pPr lvl="0"/>
            <a:r>
              <a:rPr lang="en-US" sz="4400" b="1" dirty="0"/>
              <a:t>6th Parachute Regiment			Cotentin-</a:t>
            </a:r>
            <a:r>
              <a:rPr lang="en-US" sz="4400" b="1" dirty="0" err="1"/>
              <a:t>Lassay</a:t>
            </a:r>
            <a:r>
              <a:rPr lang="en-US" sz="4400" b="1" dirty="0"/>
              <a:t>-</a:t>
            </a:r>
            <a:r>
              <a:rPr lang="en-US" sz="4400" b="1" dirty="0" err="1"/>
              <a:t>Perriers</a:t>
            </a:r>
            <a:r>
              <a:rPr lang="en-US" sz="4400" b="1" dirty="0"/>
              <a:t>						  3,457									  @3,000</a:t>
            </a:r>
          </a:p>
          <a:p>
            <a:pPr lvl="0"/>
            <a:r>
              <a:rPr lang="en-US" sz="4400" b="1" dirty="0"/>
              <a:t>Seventh Army Sturm Bn			Cotentin-le Vast										  1,500*									  @1,100</a:t>
            </a:r>
          </a:p>
          <a:p>
            <a:r>
              <a:rPr lang="en-US" sz="4400" b="1" dirty="0"/>
              <a:t>100th Panzer Training Bn			Cotentin-Carentan									  (</a:t>
            </a:r>
            <a:r>
              <a:rPr lang="en-US" sz="4400" b="1" dirty="0" err="1"/>
              <a:t>Unk</a:t>
            </a:r>
            <a:r>
              <a:rPr lang="en-US" sz="4400" b="1" dirty="0"/>
              <a:t>)										  @400</a:t>
            </a:r>
          </a:p>
          <a:p>
            <a:pPr lvl="0"/>
            <a:r>
              <a:rPr lang="en-US" sz="4400" b="1" dirty="0"/>
              <a:t>206th Panzer Battalion				Cotentin-Cap de Carteret						  (</a:t>
            </a:r>
            <a:r>
              <a:rPr lang="en-US" sz="4400" b="1" dirty="0" err="1"/>
              <a:t>Unk</a:t>
            </a:r>
            <a:r>
              <a:rPr lang="en-US" sz="4400" b="1" dirty="0"/>
              <a:t>)										  @400</a:t>
            </a:r>
          </a:p>
          <a:p>
            <a:r>
              <a:rPr lang="en-US" sz="4400" b="1" dirty="0" err="1"/>
              <a:t>Buniatchenko</a:t>
            </a:r>
            <a:r>
              <a:rPr lang="en-US" sz="4400" b="1" dirty="0"/>
              <a:t> Brigade (Rus)		Normandy-</a:t>
            </a:r>
            <a:r>
              <a:rPr lang="en-US" sz="4400" b="1" dirty="0" err="1"/>
              <a:t>Coutances</a:t>
            </a:r>
            <a:r>
              <a:rPr lang="en-US" sz="4400" b="1" dirty="0"/>
              <a:t>							  (</a:t>
            </a:r>
            <a:r>
              <a:rPr lang="en-US" sz="4400" b="1" dirty="0" err="1"/>
              <a:t>Unk</a:t>
            </a:r>
            <a:r>
              <a:rPr lang="en-US" sz="4400" b="1" dirty="0"/>
              <a:t>)										  @400</a:t>
            </a:r>
          </a:p>
          <a:p>
            <a:pPr lvl="0"/>
            <a:r>
              <a:rPr lang="en-US" sz="4400" b="1" dirty="0"/>
              <a:t>1st Antiaircraft Assault Regt	LXXXIV Corps Area									  (</a:t>
            </a:r>
            <a:r>
              <a:rPr lang="en-US" sz="4400" b="1" dirty="0" err="1"/>
              <a:t>Unk</a:t>
            </a:r>
            <a:r>
              <a:rPr lang="en-US" sz="4400" b="1" dirty="0"/>
              <a:t>)											(</a:t>
            </a:r>
            <a:r>
              <a:rPr lang="en-US" sz="4400" b="1" dirty="0" err="1"/>
              <a:t>Unk</a:t>
            </a:r>
            <a:r>
              <a:rPr lang="en-US" sz="4400" b="1" dirty="0"/>
              <a:t>)</a:t>
            </a:r>
          </a:p>
          <a:p>
            <a:pPr lvl="0"/>
            <a:r>
              <a:rPr lang="en-US" sz="4400" b="1" dirty="0"/>
              <a:t>84th Rocket Launcher Regt		LXXXIV Corps Area									  (</a:t>
            </a:r>
            <a:r>
              <a:rPr lang="en-US" sz="4400" b="1" dirty="0" err="1"/>
              <a:t>Unk</a:t>
            </a:r>
            <a:r>
              <a:rPr lang="en-US" sz="4400" b="1" dirty="0"/>
              <a:t>)											(</a:t>
            </a:r>
            <a:r>
              <a:rPr lang="en-US" sz="4400" b="1" dirty="0" err="1"/>
              <a:t>Unk</a:t>
            </a:r>
            <a:r>
              <a:rPr lang="en-US" sz="4400" b="1" dirty="0"/>
              <a:t>)</a:t>
            </a:r>
          </a:p>
          <a:p>
            <a:pPr lvl="0"/>
            <a:r>
              <a:rPr lang="en-US" sz="4400" b="1" dirty="0"/>
              <a:t>Total																													    @70,000									@57,000</a:t>
            </a:r>
          </a:p>
          <a:p>
            <a:pPr lvl="0"/>
            <a:r>
              <a:rPr lang="en-US" sz="3600" b="1" dirty="0"/>
              <a:t>*Note </a:t>
            </a:r>
            <a:r>
              <a:rPr lang="en-US" sz="3600" b="1" u="sng" dirty="0"/>
              <a:t>Most numbers are estimates based on historical data and ‘like’ organizations</a:t>
            </a:r>
            <a:r>
              <a:rPr lang="en-US" sz="3600" b="1" dirty="0"/>
              <a:t>. </a:t>
            </a:r>
          </a:p>
          <a:p>
            <a:pPr lvl="0"/>
            <a:endParaRPr lang="en-US" sz="5000" dirty="0"/>
          </a:p>
        </p:txBody>
      </p:sp>
      <p:sp>
        <p:nvSpPr>
          <p:cNvPr id="3" name="Rectangle 2"/>
          <p:cNvSpPr/>
          <p:nvPr/>
        </p:nvSpPr>
        <p:spPr>
          <a:xfrm>
            <a:off x="555171" y="628069"/>
            <a:ext cx="26419629" cy="2865120"/>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7092068" y="711889"/>
            <a:ext cx="13258800" cy="2462213"/>
          </a:xfrm>
          <a:prstGeom prst="rect">
            <a:avLst/>
          </a:prstGeom>
          <a:noFill/>
        </p:spPr>
        <p:txBody>
          <a:bodyPr wrap="square" rtlCol="0">
            <a:spAutoFit/>
          </a:bodyPr>
          <a:lstStyle/>
          <a:p>
            <a:pPr algn="ctr"/>
            <a:r>
              <a:rPr lang="en-US" sz="5400" dirty="0">
                <a:latin typeface="Arial Black" panose="020B0A04020102020204" pitchFamily="34" charset="0"/>
              </a:rPr>
              <a:t>Normandy 1944</a:t>
            </a:r>
          </a:p>
          <a:p>
            <a:pPr algn="ctr"/>
            <a:r>
              <a:rPr lang="en-US" sz="3600" dirty="0">
                <a:latin typeface="Arial Black" panose="020B0A04020102020204" pitchFamily="34" charset="0"/>
              </a:rPr>
              <a:t>Omaha Beach</a:t>
            </a:r>
          </a:p>
          <a:p>
            <a:pPr algn="ctr"/>
            <a:r>
              <a:rPr lang="en-US" sz="3200" dirty="0">
                <a:latin typeface="Arial Black" panose="020B0A04020102020204" pitchFamily="34" charset="0"/>
              </a:rPr>
              <a:t>German Order of Battle</a:t>
            </a:r>
          </a:p>
          <a:p>
            <a:pPr algn="ctr"/>
            <a:r>
              <a:rPr lang="en-US" sz="3200" dirty="0">
                <a:latin typeface="Arial Black" panose="020B0A04020102020204" pitchFamily="34" charset="0"/>
              </a:rPr>
              <a:t>June 1944</a:t>
            </a:r>
          </a:p>
        </p:txBody>
      </p:sp>
      <p:pic>
        <p:nvPicPr>
          <p:cNvPr id="5" name="Picture 8" descr="I:\CSI Crest Medium.jpg"/>
          <p:cNvPicPr>
            <a:picLocks noChangeAspect="1" noChangeArrowheads="1"/>
          </p:cNvPicPr>
          <p:nvPr/>
        </p:nvPicPr>
        <p:blipFill>
          <a:blip r:embed="rId2" cstate="print"/>
          <a:srcRect/>
          <a:stretch>
            <a:fillRect/>
          </a:stretch>
        </p:blipFill>
        <p:spPr bwMode="auto">
          <a:xfrm>
            <a:off x="1053413" y="778519"/>
            <a:ext cx="2513267" cy="2551965"/>
          </a:xfrm>
          <a:prstGeom prst="rect">
            <a:avLst/>
          </a:prstGeom>
          <a:noFill/>
          <a:ln w="9525">
            <a:noFill/>
            <a:miter lim="800000"/>
            <a:headEnd/>
            <a:tailEnd/>
          </a:ln>
        </p:spPr>
      </p:pic>
      <p:pic>
        <p:nvPicPr>
          <p:cNvPr id="6" name="Picture 8" descr="I:\CSI Crest Medium.jpg"/>
          <p:cNvPicPr>
            <a:picLocks noChangeAspect="1" noChangeArrowheads="1"/>
          </p:cNvPicPr>
          <p:nvPr/>
        </p:nvPicPr>
        <p:blipFill>
          <a:blip r:embed="rId2" cstate="print"/>
          <a:srcRect/>
          <a:stretch>
            <a:fillRect/>
          </a:stretch>
        </p:blipFill>
        <p:spPr bwMode="auto">
          <a:xfrm>
            <a:off x="24154478" y="835890"/>
            <a:ext cx="2513267" cy="2551965"/>
          </a:xfrm>
          <a:prstGeom prst="rect">
            <a:avLst/>
          </a:prstGeom>
          <a:noFill/>
          <a:ln w="9525">
            <a:noFill/>
            <a:miter lim="800000"/>
            <a:headEnd/>
            <a:tailEnd/>
          </a:ln>
        </p:spPr>
      </p:pic>
      <p:grpSp>
        <p:nvGrpSpPr>
          <p:cNvPr id="11" name="Group 10">
            <a:extLst>
              <a:ext uri="{FF2B5EF4-FFF2-40B4-BE49-F238E27FC236}">
                <a16:creationId xmlns:a16="http://schemas.microsoft.com/office/drawing/2014/main" id="{44158EA1-4A1A-4341-B3E3-519D286FB84B}"/>
              </a:ext>
            </a:extLst>
          </p:cNvPr>
          <p:cNvGrpSpPr/>
          <p:nvPr/>
        </p:nvGrpSpPr>
        <p:grpSpPr>
          <a:xfrm>
            <a:off x="726888" y="16570619"/>
            <a:ext cx="1023257" cy="740229"/>
            <a:chOff x="27943018" y="3570514"/>
            <a:chExt cx="1023257" cy="740229"/>
          </a:xfrm>
        </p:grpSpPr>
        <p:sp>
          <p:nvSpPr>
            <p:cNvPr id="12" name="Oval 11">
              <a:extLst>
                <a:ext uri="{FF2B5EF4-FFF2-40B4-BE49-F238E27FC236}">
                  <a16:creationId xmlns:a16="http://schemas.microsoft.com/office/drawing/2014/main" id="{3B0130BC-9ACB-411B-AB35-86D11531959C}"/>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3" name="TextBox 12">
              <a:extLst>
                <a:ext uri="{FF2B5EF4-FFF2-40B4-BE49-F238E27FC236}">
                  <a16:creationId xmlns:a16="http://schemas.microsoft.com/office/drawing/2014/main" id="{5B74FBA9-F833-4E31-8C5D-BED55B8E5F70}"/>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8</a:t>
              </a:r>
            </a:p>
          </p:txBody>
        </p:sp>
      </p:grpSp>
    </p:spTree>
    <p:extLst>
      <p:ext uri="{BB962C8B-B14F-4D97-AF65-F5344CB8AC3E}">
        <p14:creationId xmlns:p14="http://schemas.microsoft.com/office/powerpoint/2010/main" val="1058615322"/>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 name="Rectangle 34"/>
          <p:cNvSpPr/>
          <p:nvPr/>
        </p:nvSpPr>
        <p:spPr>
          <a:xfrm>
            <a:off x="631657" y="505326"/>
            <a:ext cx="26142454" cy="17301411"/>
          </a:xfrm>
          <a:prstGeom prst="rect">
            <a:avLst/>
          </a:prstGeom>
          <a:noFill/>
          <a:ln w="1016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81" name="TextBox 80"/>
          <p:cNvSpPr txBox="1"/>
          <p:nvPr/>
        </p:nvSpPr>
        <p:spPr>
          <a:xfrm>
            <a:off x="8423521" y="874991"/>
            <a:ext cx="10473360" cy="1938992"/>
          </a:xfrm>
          <a:prstGeom prst="rect">
            <a:avLst/>
          </a:prstGeom>
          <a:noFill/>
        </p:spPr>
        <p:txBody>
          <a:bodyPr wrap="square" rtlCol="0">
            <a:spAutoFit/>
          </a:bodyPr>
          <a:lstStyle/>
          <a:p>
            <a:pPr algn="ctr"/>
            <a:r>
              <a:rPr lang="en-US" sz="6000" b="1" dirty="0">
                <a:solidFill>
                  <a:srgbClr val="C00000"/>
                </a:solidFill>
                <a:latin typeface="Franklin Gothic Heavy" panose="020B0903020102020204" pitchFamily="34" charset="0"/>
              </a:rPr>
              <a:t>Order of Battle</a:t>
            </a:r>
          </a:p>
          <a:p>
            <a:pPr algn="ctr"/>
            <a:r>
              <a:rPr lang="en-US" sz="6000" b="1" dirty="0">
                <a:solidFill>
                  <a:srgbClr val="C00000"/>
                </a:solidFill>
                <a:latin typeface="Franklin Gothic Heavy" panose="020B0903020102020204" pitchFamily="34" charset="0"/>
              </a:rPr>
              <a:t>716th Infantry Division</a:t>
            </a:r>
          </a:p>
        </p:txBody>
      </p:sp>
      <p:sp>
        <p:nvSpPr>
          <p:cNvPr id="5" name="Freeform 4"/>
          <p:cNvSpPr/>
          <p:nvPr/>
        </p:nvSpPr>
        <p:spPr>
          <a:xfrm>
            <a:off x="13726519" y="5159977"/>
            <a:ext cx="0" cy="7484561"/>
          </a:xfrm>
          <a:custGeom>
            <a:avLst/>
            <a:gdLst>
              <a:gd name="connsiteX0" fmla="*/ 0 w 0"/>
              <a:gd name="connsiteY0" fmla="*/ 0 h 2126121"/>
              <a:gd name="connsiteX1" fmla="*/ 0 w 0"/>
              <a:gd name="connsiteY1" fmla="*/ 2126121 h 2126121"/>
              <a:gd name="connsiteX0" fmla="*/ 0 w 0"/>
              <a:gd name="connsiteY0" fmla="*/ 0 h 18775"/>
              <a:gd name="connsiteX1" fmla="*/ 44245 w 0"/>
              <a:gd name="connsiteY1" fmla="*/ 18775 h 18775"/>
              <a:gd name="connsiteX0" fmla="*/ 0 w 0"/>
              <a:gd name="connsiteY0" fmla="*/ 0 h 10000"/>
              <a:gd name="connsiteX1" fmla="*/ -29497 w 0"/>
              <a:gd name="connsiteY1" fmla="*/ 10000 h 10000"/>
              <a:gd name="connsiteX0" fmla="*/ 0 w 0"/>
              <a:gd name="connsiteY0" fmla="*/ 0 h 10000"/>
              <a:gd name="connsiteX1" fmla="*/ 36871 w 0"/>
              <a:gd name="connsiteY1" fmla="*/ 10000 h 10000"/>
              <a:gd name="connsiteX0" fmla="*/ 0 w 0"/>
              <a:gd name="connsiteY0" fmla="*/ 0 h 10018"/>
              <a:gd name="connsiteX1" fmla="*/ -14748 w 0"/>
              <a:gd name="connsiteY1" fmla="*/ 10018 h 10018"/>
              <a:gd name="connsiteX0" fmla="*/ 0 w 0"/>
              <a:gd name="connsiteY0" fmla="*/ 0 h 10018"/>
              <a:gd name="connsiteX1" fmla="*/ 7374 w 0"/>
              <a:gd name="connsiteY1" fmla="*/ 10018 h 10018"/>
              <a:gd name="connsiteX0" fmla="*/ 0 w 0"/>
              <a:gd name="connsiteY0" fmla="*/ 0 h 9982"/>
              <a:gd name="connsiteX1" fmla="*/ -22122 w 0"/>
              <a:gd name="connsiteY1" fmla="*/ 9982 h 9982"/>
              <a:gd name="connsiteX0" fmla="*/ 0 w 0"/>
              <a:gd name="connsiteY0" fmla="*/ 0 h 9982"/>
              <a:gd name="connsiteX1" fmla="*/ 14748 w 0"/>
              <a:gd name="connsiteY1" fmla="*/ 9982 h 9982"/>
              <a:gd name="connsiteX0" fmla="*/ 0 w 0"/>
              <a:gd name="connsiteY0" fmla="*/ 0 h 10000"/>
              <a:gd name="connsiteX1" fmla="*/ -14748 w 0"/>
              <a:gd name="connsiteY1" fmla="*/ 10000 h 10000"/>
              <a:gd name="connsiteX0" fmla="*/ 0 w 0"/>
              <a:gd name="connsiteY0" fmla="*/ 0 h 10000"/>
              <a:gd name="connsiteX1" fmla="*/ 7374 w 0"/>
              <a:gd name="connsiteY1" fmla="*/ 10000 h 10000"/>
            </a:gdLst>
            <a:ahLst/>
            <a:cxnLst>
              <a:cxn ang="0">
                <a:pos x="connsiteX0" y="connsiteY0"/>
              </a:cxn>
              <a:cxn ang="0">
                <a:pos x="connsiteX1" y="connsiteY1"/>
              </a:cxn>
            </a:cxnLst>
            <a:rect l="l" t="t" r="r" b="b"/>
            <a:pathLst>
              <a:path h="10000">
                <a:moveTo>
                  <a:pt x="0" y="0"/>
                </a:moveTo>
                <a:lnTo>
                  <a:pt x="7374"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nvGrpSpPr>
          <p:cNvPr id="7" name="Group 6"/>
          <p:cNvGrpSpPr/>
          <p:nvPr/>
        </p:nvGrpSpPr>
        <p:grpSpPr>
          <a:xfrm>
            <a:off x="6051178" y="6026751"/>
            <a:ext cx="15346354" cy="424560"/>
            <a:chOff x="3220034" y="3130277"/>
            <a:chExt cx="8184722" cy="226432"/>
          </a:xfrm>
        </p:grpSpPr>
        <p:sp>
          <p:nvSpPr>
            <p:cNvPr id="3" name="Freeform 2"/>
            <p:cNvSpPr/>
            <p:nvPr/>
          </p:nvSpPr>
          <p:spPr>
            <a:xfrm>
              <a:off x="3220034" y="3130277"/>
              <a:ext cx="8184722" cy="21878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 name="connsiteX0" fmla="*/ 0 w 8190331"/>
                <a:gd name="connsiteY0" fmla="*/ 218784 h 218784"/>
                <a:gd name="connsiteX1" fmla="*/ 0 w 8190331"/>
                <a:gd name="connsiteY1" fmla="*/ 1 h 218784"/>
                <a:gd name="connsiteX2" fmla="*/ 8190331 w 8190331"/>
                <a:gd name="connsiteY2" fmla="*/ 0 h 218784"/>
              </a:gdLst>
              <a:ahLst/>
              <a:cxnLst>
                <a:cxn ang="0">
                  <a:pos x="connsiteX0" y="connsiteY0"/>
                </a:cxn>
                <a:cxn ang="0">
                  <a:pos x="connsiteX1" y="connsiteY1"/>
                </a:cxn>
                <a:cxn ang="0">
                  <a:pos x="connsiteX2" y="connsiteY2"/>
                </a:cxn>
              </a:cxnLst>
              <a:rect l="l" t="t" r="r" b="b"/>
              <a:pathLst>
                <a:path w="8190331" h="218784">
                  <a:moveTo>
                    <a:pt x="0" y="218784"/>
                  </a:moveTo>
                  <a:lnTo>
                    <a:pt x="0" y="1"/>
                  </a:lnTo>
                  <a:lnTo>
                    <a:pt x="8190331" y="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47" name="Freeform 146"/>
            <p:cNvSpPr/>
            <p:nvPr/>
          </p:nvSpPr>
          <p:spPr>
            <a:xfrm>
              <a:off x="8686851" y="3137926"/>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nvGrpSpPr>
          <p:cNvPr id="148" name="Group 147"/>
          <p:cNvGrpSpPr/>
          <p:nvPr/>
        </p:nvGrpSpPr>
        <p:grpSpPr>
          <a:xfrm>
            <a:off x="6054373" y="9176941"/>
            <a:ext cx="15346354" cy="435990"/>
            <a:chOff x="3220034" y="3130277"/>
            <a:chExt cx="8184722" cy="232528"/>
          </a:xfrm>
        </p:grpSpPr>
        <p:sp>
          <p:nvSpPr>
            <p:cNvPr id="149" name="Freeform 148"/>
            <p:cNvSpPr/>
            <p:nvPr/>
          </p:nvSpPr>
          <p:spPr>
            <a:xfrm>
              <a:off x="3220034" y="3130277"/>
              <a:ext cx="8184722" cy="22439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Lst>
              <a:ahLst/>
              <a:cxnLst>
                <a:cxn ang="0">
                  <a:pos x="connsiteX0" y="connsiteY0"/>
                </a:cxn>
                <a:cxn ang="0">
                  <a:pos x="connsiteX1" y="connsiteY1"/>
                </a:cxn>
                <a:cxn ang="0">
                  <a:pos x="connsiteX2" y="connsiteY2"/>
                </a:cxn>
                <a:cxn ang="0">
                  <a:pos x="connsiteX3" y="connsiteY3"/>
                </a:cxn>
              </a:cxnLst>
              <a:rect l="l" t="t" r="r" b="b"/>
              <a:pathLst>
                <a:path w="8190331" h="224394">
                  <a:moveTo>
                    <a:pt x="0" y="218784"/>
                  </a:moveTo>
                  <a:lnTo>
                    <a:pt x="0" y="1"/>
                  </a:lnTo>
                  <a:lnTo>
                    <a:pt x="8190331" y="0"/>
                  </a:lnTo>
                  <a:lnTo>
                    <a:pt x="8184721" y="224394"/>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62" name="Freeform 161"/>
            <p:cNvSpPr/>
            <p:nvPr/>
          </p:nvSpPr>
          <p:spPr>
            <a:xfrm>
              <a:off x="5951798" y="3142237"/>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64" name="Freeform 163"/>
            <p:cNvSpPr/>
            <p:nvPr/>
          </p:nvSpPr>
          <p:spPr>
            <a:xfrm>
              <a:off x="8686851" y="3144022"/>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nvGrpSpPr>
          <p:cNvPr id="207" name="Group 206">
            <a:extLst>
              <a:ext uri="{FF2B5EF4-FFF2-40B4-BE49-F238E27FC236}">
                <a16:creationId xmlns:a16="http://schemas.microsoft.com/office/drawing/2014/main" id="{04BC674F-17E8-47A7-9D92-0FBA1E8A0D95}"/>
              </a:ext>
            </a:extLst>
          </p:cNvPr>
          <p:cNvGrpSpPr/>
          <p:nvPr/>
        </p:nvGrpSpPr>
        <p:grpSpPr>
          <a:xfrm>
            <a:off x="12412524" y="2926385"/>
            <a:ext cx="2149026" cy="2245473"/>
            <a:chOff x="12363575" y="4261683"/>
            <a:chExt cx="2149026" cy="2245473"/>
          </a:xfrm>
        </p:grpSpPr>
        <p:sp>
          <p:nvSpPr>
            <p:cNvPr id="208" name="TextBox 207">
              <a:extLst>
                <a:ext uri="{FF2B5EF4-FFF2-40B4-BE49-F238E27FC236}">
                  <a16:creationId xmlns:a16="http://schemas.microsoft.com/office/drawing/2014/main" id="{3AF8DF8F-5811-4B20-8C2C-20A79C390967}"/>
                </a:ext>
              </a:extLst>
            </p:cNvPr>
            <p:cNvSpPr txBox="1"/>
            <p:nvPr/>
          </p:nvSpPr>
          <p:spPr>
            <a:xfrm>
              <a:off x="13336306" y="4261683"/>
              <a:ext cx="721557" cy="677108"/>
            </a:xfrm>
            <a:prstGeom prst="rect">
              <a:avLst/>
            </a:prstGeom>
            <a:noFill/>
          </p:spPr>
          <p:txBody>
            <a:bodyPr wrap="square" lIns="0" tIns="0" rIns="0" bIns="0" rtlCol="0">
              <a:spAutoFit/>
            </a:bodyPr>
            <a:lstStyle/>
            <a:p>
              <a:pPr algn="ctr"/>
              <a:r>
                <a:rPr lang="en-US" sz="4400" b="1" dirty="0">
                  <a:solidFill>
                    <a:srgbClr val="C00000"/>
                  </a:solidFill>
                </a:rPr>
                <a:t>XX</a:t>
              </a:r>
            </a:p>
          </p:txBody>
        </p:sp>
        <p:sp>
          <p:nvSpPr>
            <p:cNvPr id="209" name="TextBox 208">
              <a:extLst>
                <a:ext uri="{FF2B5EF4-FFF2-40B4-BE49-F238E27FC236}">
                  <a16:creationId xmlns:a16="http://schemas.microsoft.com/office/drawing/2014/main" id="{EC82B484-EBD8-4FBC-80B0-A8FE6ADAAC46}"/>
                </a:ext>
              </a:extLst>
            </p:cNvPr>
            <p:cNvSpPr txBox="1"/>
            <p:nvPr/>
          </p:nvSpPr>
          <p:spPr>
            <a:xfrm>
              <a:off x="12363575" y="6014713"/>
              <a:ext cx="972731" cy="492443"/>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716</a:t>
              </a:r>
            </a:p>
          </p:txBody>
        </p:sp>
        <p:grpSp>
          <p:nvGrpSpPr>
            <p:cNvPr id="211" name="Group 210">
              <a:extLst>
                <a:ext uri="{FF2B5EF4-FFF2-40B4-BE49-F238E27FC236}">
                  <a16:creationId xmlns:a16="http://schemas.microsoft.com/office/drawing/2014/main" id="{FA8A5A1F-5AC7-4456-B2E4-2BF96FDDAFBD}"/>
                </a:ext>
              </a:extLst>
            </p:cNvPr>
            <p:cNvGrpSpPr/>
            <p:nvPr/>
          </p:nvGrpSpPr>
          <p:grpSpPr>
            <a:xfrm>
              <a:off x="12876410" y="4839359"/>
              <a:ext cx="1636191" cy="1654059"/>
              <a:chOff x="11971653" y="10789917"/>
              <a:chExt cx="1636191" cy="1654059"/>
            </a:xfrm>
          </p:grpSpPr>
          <p:sp>
            <p:nvSpPr>
              <p:cNvPr id="212" name="Flowchart: Decision 211">
                <a:extLst>
                  <a:ext uri="{FF2B5EF4-FFF2-40B4-BE49-F238E27FC236}">
                    <a16:creationId xmlns:a16="http://schemas.microsoft.com/office/drawing/2014/main" id="{B4172B26-C827-427F-B458-F95922644607}"/>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Freeform: Shape 212">
                <a:extLst>
                  <a:ext uri="{FF2B5EF4-FFF2-40B4-BE49-F238E27FC236}">
                    <a16:creationId xmlns:a16="http://schemas.microsoft.com/office/drawing/2014/main" id="{0A6DF784-4C31-4060-A445-824B65CCF17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Freeform: Shape 213">
                <a:extLst>
                  <a:ext uri="{FF2B5EF4-FFF2-40B4-BE49-F238E27FC236}">
                    <a16:creationId xmlns:a16="http://schemas.microsoft.com/office/drawing/2014/main" id="{1DCFC49B-4D17-4A2C-8EB4-FC44227C8F0C}"/>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23" name="Group 222">
            <a:extLst>
              <a:ext uri="{FF2B5EF4-FFF2-40B4-BE49-F238E27FC236}">
                <a16:creationId xmlns:a16="http://schemas.microsoft.com/office/drawing/2014/main" id="{57E176DC-F34D-46F9-8E1E-3DA72C7DB305}"/>
              </a:ext>
            </a:extLst>
          </p:cNvPr>
          <p:cNvGrpSpPr/>
          <p:nvPr/>
        </p:nvGrpSpPr>
        <p:grpSpPr>
          <a:xfrm>
            <a:off x="15529659" y="6397236"/>
            <a:ext cx="2135850" cy="2547838"/>
            <a:chOff x="12876410" y="4236316"/>
            <a:chExt cx="2135850" cy="2547838"/>
          </a:xfrm>
        </p:grpSpPr>
        <p:sp>
          <p:nvSpPr>
            <p:cNvPr id="224" name="TextBox 223">
              <a:extLst>
                <a:ext uri="{FF2B5EF4-FFF2-40B4-BE49-F238E27FC236}">
                  <a16:creationId xmlns:a16="http://schemas.microsoft.com/office/drawing/2014/main" id="{0A93A80F-9DC8-4F3D-B89E-2E23444FFA64}"/>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226" name="TextBox 225">
              <a:extLst>
                <a:ext uri="{FF2B5EF4-FFF2-40B4-BE49-F238E27FC236}">
                  <a16:creationId xmlns:a16="http://schemas.microsoft.com/office/drawing/2014/main" id="{B520BE64-A875-4E7B-9CC0-522BA481DFFF}"/>
                </a:ext>
              </a:extLst>
            </p:cNvPr>
            <p:cNvSpPr txBox="1"/>
            <p:nvPr/>
          </p:nvSpPr>
          <p:spPr>
            <a:xfrm>
              <a:off x="14277230" y="6014713"/>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736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27" name="Group 226">
              <a:extLst>
                <a:ext uri="{FF2B5EF4-FFF2-40B4-BE49-F238E27FC236}">
                  <a16:creationId xmlns:a16="http://schemas.microsoft.com/office/drawing/2014/main" id="{39E383D7-7B66-4B8E-8D41-5E200D3C3EC3}"/>
                </a:ext>
              </a:extLst>
            </p:cNvPr>
            <p:cNvGrpSpPr/>
            <p:nvPr/>
          </p:nvGrpSpPr>
          <p:grpSpPr>
            <a:xfrm>
              <a:off x="12876410" y="4839359"/>
              <a:ext cx="1636191" cy="1654059"/>
              <a:chOff x="11971653" y="10789917"/>
              <a:chExt cx="1636191" cy="1654059"/>
            </a:xfrm>
          </p:grpSpPr>
          <p:sp>
            <p:nvSpPr>
              <p:cNvPr id="228" name="Flowchart: Decision 227">
                <a:extLst>
                  <a:ext uri="{FF2B5EF4-FFF2-40B4-BE49-F238E27FC236}">
                    <a16:creationId xmlns:a16="http://schemas.microsoft.com/office/drawing/2014/main" id="{CCF0F9E3-939C-42A4-B9FC-030A0E3613E3}"/>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7A6A15E6-B045-40E6-9495-46F6440AA6E6}"/>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321CF005-79B4-46C0-9425-84B662C82420}"/>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31" name="Group 230">
            <a:extLst>
              <a:ext uri="{FF2B5EF4-FFF2-40B4-BE49-F238E27FC236}">
                <a16:creationId xmlns:a16="http://schemas.microsoft.com/office/drawing/2014/main" id="{EFC81BEC-8C54-480F-8C93-40ABD7C75E29}"/>
              </a:ext>
            </a:extLst>
          </p:cNvPr>
          <p:cNvGrpSpPr/>
          <p:nvPr/>
        </p:nvGrpSpPr>
        <p:grpSpPr>
          <a:xfrm>
            <a:off x="10351766" y="6408099"/>
            <a:ext cx="2715211" cy="2354664"/>
            <a:chOff x="12876410" y="4236316"/>
            <a:chExt cx="2715211" cy="2354664"/>
          </a:xfrm>
        </p:grpSpPr>
        <p:sp>
          <p:nvSpPr>
            <p:cNvPr id="232" name="TextBox 231">
              <a:extLst>
                <a:ext uri="{FF2B5EF4-FFF2-40B4-BE49-F238E27FC236}">
                  <a16:creationId xmlns:a16="http://schemas.microsoft.com/office/drawing/2014/main" id="{9D51BB92-468F-4DF0-B67C-CEC3C31501CB}"/>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34" name="TextBox 233">
              <a:extLst>
                <a:ext uri="{FF2B5EF4-FFF2-40B4-BE49-F238E27FC236}">
                  <a16:creationId xmlns:a16="http://schemas.microsoft.com/office/drawing/2014/main" id="{405D5706-EA16-474D-B800-69E0FCC4346F}"/>
                </a:ext>
              </a:extLst>
            </p:cNvPr>
            <p:cNvSpPr txBox="1"/>
            <p:nvPr/>
          </p:nvSpPr>
          <p:spPr>
            <a:xfrm>
              <a:off x="14106289" y="5606095"/>
              <a:ext cx="1485332" cy="984885"/>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439</a:t>
              </a:r>
            </a:p>
            <a:p>
              <a:pPr algn="ctr"/>
              <a:r>
                <a:rPr lang="en-US" sz="3200" b="1" dirty="0">
                  <a:solidFill>
                    <a:srgbClr val="C00000"/>
                  </a:solidFill>
                  <a:latin typeface="Arial" panose="020B0604020202020204" pitchFamily="34" charset="0"/>
                  <a:cs typeface="Arial" panose="020B0604020202020204" pitchFamily="34" charset="0"/>
                </a:rPr>
                <a:t>OST</a:t>
              </a:r>
            </a:p>
          </p:txBody>
        </p:sp>
        <p:grpSp>
          <p:nvGrpSpPr>
            <p:cNvPr id="235" name="Group 234">
              <a:extLst>
                <a:ext uri="{FF2B5EF4-FFF2-40B4-BE49-F238E27FC236}">
                  <a16:creationId xmlns:a16="http://schemas.microsoft.com/office/drawing/2014/main" id="{C88AEE54-B15B-49F5-A4B6-7265809EB1D7}"/>
                </a:ext>
              </a:extLst>
            </p:cNvPr>
            <p:cNvGrpSpPr/>
            <p:nvPr/>
          </p:nvGrpSpPr>
          <p:grpSpPr>
            <a:xfrm>
              <a:off x="12876410" y="4839359"/>
              <a:ext cx="1636191" cy="1654059"/>
              <a:chOff x="11971653" y="10789917"/>
              <a:chExt cx="1636191" cy="1654059"/>
            </a:xfrm>
          </p:grpSpPr>
          <p:sp>
            <p:nvSpPr>
              <p:cNvPr id="236" name="Flowchart: Decision 235">
                <a:extLst>
                  <a:ext uri="{FF2B5EF4-FFF2-40B4-BE49-F238E27FC236}">
                    <a16:creationId xmlns:a16="http://schemas.microsoft.com/office/drawing/2014/main" id="{B14DAB1E-9607-4BEB-8998-C21195BFF637}"/>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reeform: Shape 236">
                <a:extLst>
                  <a:ext uri="{FF2B5EF4-FFF2-40B4-BE49-F238E27FC236}">
                    <a16:creationId xmlns:a16="http://schemas.microsoft.com/office/drawing/2014/main" id="{B599A06D-AACD-4CA4-85E6-0AFDB825D0A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76D31A2B-1872-4EEF-9B6E-E630B257D65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9" name="Group 8">
            <a:extLst>
              <a:ext uri="{FF2B5EF4-FFF2-40B4-BE49-F238E27FC236}">
                <a16:creationId xmlns:a16="http://schemas.microsoft.com/office/drawing/2014/main" id="{3BB5B1DD-0A76-432B-A9F9-AB5BB54BB22A}"/>
              </a:ext>
            </a:extLst>
          </p:cNvPr>
          <p:cNvGrpSpPr/>
          <p:nvPr/>
        </p:nvGrpSpPr>
        <p:grpSpPr>
          <a:xfrm>
            <a:off x="15502396" y="9609584"/>
            <a:ext cx="2206247" cy="2487254"/>
            <a:chOff x="7433571" y="13297109"/>
            <a:chExt cx="2206247" cy="2487254"/>
          </a:xfrm>
        </p:grpSpPr>
        <p:grpSp>
          <p:nvGrpSpPr>
            <p:cNvPr id="239" name="Group 238">
              <a:extLst>
                <a:ext uri="{FF2B5EF4-FFF2-40B4-BE49-F238E27FC236}">
                  <a16:creationId xmlns:a16="http://schemas.microsoft.com/office/drawing/2014/main" id="{B5870E00-4662-4580-9995-26FC7D9860B2}"/>
                </a:ext>
              </a:extLst>
            </p:cNvPr>
            <p:cNvGrpSpPr/>
            <p:nvPr/>
          </p:nvGrpSpPr>
          <p:grpSpPr>
            <a:xfrm>
              <a:off x="7433571" y="13297109"/>
              <a:ext cx="2206247" cy="2487254"/>
              <a:chOff x="12876410" y="4236316"/>
              <a:chExt cx="2206247" cy="2487254"/>
            </a:xfrm>
          </p:grpSpPr>
          <p:sp>
            <p:nvSpPr>
              <p:cNvPr id="240" name="TextBox 239">
                <a:extLst>
                  <a:ext uri="{FF2B5EF4-FFF2-40B4-BE49-F238E27FC236}">
                    <a16:creationId xmlns:a16="http://schemas.microsoft.com/office/drawing/2014/main" id="{ED40B69A-5311-437F-8FBC-B9D1189D11AA}"/>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42" name="TextBox 241">
                <a:extLst>
                  <a:ext uri="{FF2B5EF4-FFF2-40B4-BE49-F238E27FC236}">
                    <a16:creationId xmlns:a16="http://schemas.microsoft.com/office/drawing/2014/main" id="{E04D67C7-B409-42E1-85A8-C38EE8FDAC77}"/>
                  </a:ext>
                </a:extLst>
              </p:cNvPr>
              <p:cNvSpPr txBox="1"/>
              <p:nvPr/>
            </p:nvSpPr>
            <p:spPr>
              <a:xfrm>
                <a:off x="14347627" y="5954129"/>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716716</a:t>
                </a:r>
              </a:p>
            </p:txBody>
          </p:sp>
          <p:sp>
            <p:nvSpPr>
              <p:cNvPr id="244" name="Flowchart: Decision 243">
                <a:extLst>
                  <a:ext uri="{FF2B5EF4-FFF2-40B4-BE49-F238E27FC236}">
                    <a16:creationId xmlns:a16="http://schemas.microsoft.com/office/drawing/2014/main" id="{1C3D2EC0-3C70-4166-BF54-E2E43F1EB3A3}"/>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a:extLst>
                <a:ext uri="{FF2B5EF4-FFF2-40B4-BE49-F238E27FC236}">
                  <a16:creationId xmlns:a16="http://schemas.microsoft.com/office/drawing/2014/main" id="{D93878B1-1635-4344-B149-DF0E98C983E6}"/>
                </a:ext>
              </a:extLst>
            </p:cNvPr>
            <p:cNvGrpSpPr/>
            <p:nvPr/>
          </p:nvGrpSpPr>
          <p:grpSpPr>
            <a:xfrm flipV="1">
              <a:off x="7865511" y="14491206"/>
              <a:ext cx="761411" cy="492445"/>
              <a:chOff x="8466369" y="4852625"/>
              <a:chExt cx="833176" cy="363347"/>
            </a:xfrm>
          </p:grpSpPr>
          <p:sp>
            <p:nvSpPr>
              <p:cNvPr id="248" name="Freeform 140">
                <a:extLst>
                  <a:ext uri="{FF2B5EF4-FFF2-40B4-BE49-F238E27FC236}">
                    <a16:creationId xmlns:a16="http://schemas.microsoft.com/office/drawing/2014/main" id="{B0F01D3B-E97F-4459-8A39-0A5BA9A88A2E}"/>
                  </a:ext>
                </a:extLst>
              </p:cNvPr>
              <p:cNvSpPr/>
              <p:nvPr/>
            </p:nvSpPr>
            <p:spPr>
              <a:xfrm>
                <a:off x="8466369" y="4852625"/>
                <a:ext cx="833176" cy="361150"/>
              </a:xfrm>
              <a:custGeom>
                <a:avLst/>
                <a:gdLst>
                  <a:gd name="connsiteX0" fmla="*/ 0 w 1068080"/>
                  <a:gd name="connsiteY0" fmla="*/ 7684 h 361150"/>
                  <a:gd name="connsiteX1" fmla="*/ 15368 w 1068080"/>
                  <a:gd name="connsiteY1" fmla="*/ 361150 h 361150"/>
                  <a:gd name="connsiteX2" fmla="*/ 1068080 w 1068080"/>
                  <a:gd name="connsiteY2" fmla="*/ 353466 h 361150"/>
                  <a:gd name="connsiteX3" fmla="*/ 1068080 w 1068080"/>
                  <a:gd name="connsiteY3" fmla="*/ 0 h 361150"/>
                  <a:gd name="connsiteX0" fmla="*/ 0 w 1068080"/>
                  <a:gd name="connsiteY0" fmla="*/ 7684 h 361150"/>
                  <a:gd name="connsiteX1" fmla="*/ 439 w 1068080"/>
                  <a:gd name="connsiteY1" fmla="*/ 361150 h 361150"/>
                  <a:gd name="connsiteX2" fmla="*/ 1068080 w 1068080"/>
                  <a:gd name="connsiteY2" fmla="*/ 353466 h 361150"/>
                  <a:gd name="connsiteX3" fmla="*/ 1068080 w 1068080"/>
                  <a:gd name="connsiteY3" fmla="*/ 0 h 361150"/>
                </a:gdLst>
                <a:ahLst/>
                <a:cxnLst>
                  <a:cxn ang="0">
                    <a:pos x="connsiteX0" y="connsiteY0"/>
                  </a:cxn>
                  <a:cxn ang="0">
                    <a:pos x="connsiteX1" y="connsiteY1"/>
                  </a:cxn>
                  <a:cxn ang="0">
                    <a:pos x="connsiteX2" y="connsiteY2"/>
                  </a:cxn>
                  <a:cxn ang="0">
                    <a:pos x="connsiteX3" y="connsiteY3"/>
                  </a:cxn>
                </a:cxnLst>
                <a:rect l="l" t="t" r="r" b="b"/>
                <a:pathLst>
                  <a:path w="1068080" h="361150">
                    <a:moveTo>
                      <a:pt x="0" y="7684"/>
                    </a:moveTo>
                    <a:cubicBezTo>
                      <a:pt x="146" y="125506"/>
                      <a:pt x="293" y="243328"/>
                      <a:pt x="439" y="361150"/>
                    </a:cubicBezTo>
                    <a:lnTo>
                      <a:pt x="1068080" y="353466"/>
                    </a:lnTo>
                    <a:lnTo>
                      <a:pt x="106808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49" name="Freeform 141">
                <a:extLst>
                  <a:ext uri="{FF2B5EF4-FFF2-40B4-BE49-F238E27FC236}">
                    <a16:creationId xmlns:a16="http://schemas.microsoft.com/office/drawing/2014/main" id="{BCEE9C52-8A7F-4B7A-B815-CBE4EDA16107}"/>
                  </a:ext>
                </a:extLst>
              </p:cNvPr>
              <p:cNvSpPr/>
              <p:nvPr/>
            </p:nvSpPr>
            <p:spPr>
              <a:xfrm>
                <a:off x="8889603" y="4921124"/>
                <a:ext cx="0" cy="294848"/>
              </a:xfrm>
              <a:custGeom>
                <a:avLst/>
                <a:gdLst>
                  <a:gd name="connsiteX0" fmla="*/ 0 w 0"/>
                  <a:gd name="connsiteY0" fmla="*/ 294848 h 294848"/>
                  <a:gd name="connsiteX1" fmla="*/ 0 w 0"/>
                  <a:gd name="connsiteY1" fmla="*/ 0 h 294848"/>
                </a:gdLst>
                <a:ahLst/>
                <a:cxnLst>
                  <a:cxn ang="0">
                    <a:pos x="connsiteX0" y="connsiteY0"/>
                  </a:cxn>
                  <a:cxn ang="0">
                    <a:pos x="connsiteX1" y="connsiteY1"/>
                  </a:cxn>
                </a:cxnLst>
                <a:rect l="l" t="t" r="r" b="b"/>
                <a:pathLst>
                  <a:path h="294848">
                    <a:moveTo>
                      <a:pt x="0" y="294848"/>
                    </a:moveTo>
                    <a:lnTo>
                      <a:pt x="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grpSp>
        <p:nvGrpSpPr>
          <p:cNvPr id="12" name="Group 11">
            <a:extLst>
              <a:ext uri="{FF2B5EF4-FFF2-40B4-BE49-F238E27FC236}">
                <a16:creationId xmlns:a16="http://schemas.microsoft.com/office/drawing/2014/main" id="{FAD10669-BBB0-4E67-9569-E3A85C8F130E}"/>
              </a:ext>
            </a:extLst>
          </p:cNvPr>
          <p:cNvGrpSpPr/>
          <p:nvPr/>
        </p:nvGrpSpPr>
        <p:grpSpPr>
          <a:xfrm>
            <a:off x="15535108" y="13055778"/>
            <a:ext cx="1636191" cy="2257102"/>
            <a:chOff x="15269123" y="13681993"/>
            <a:chExt cx="1636191" cy="2257102"/>
          </a:xfrm>
        </p:grpSpPr>
        <p:grpSp>
          <p:nvGrpSpPr>
            <p:cNvPr id="258" name="Group 257">
              <a:extLst>
                <a:ext uri="{FF2B5EF4-FFF2-40B4-BE49-F238E27FC236}">
                  <a16:creationId xmlns:a16="http://schemas.microsoft.com/office/drawing/2014/main" id="{99CC0737-77D7-4083-8F72-D751F193688E}"/>
                </a:ext>
              </a:extLst>
            </p:cNvPr>
            <p:cNvGrpSpPr/>
            <p:nvPr/>
          </p:nvGrpSpPr>
          <p:grpSpPr>
            <a:xfrm>
              <a:off x="15269123" y="13681993"/>
              <a:ext cx="1636191" cy="2257102"/>
              <a:chOff x="12876410" y="4236316"/>
              <a:chExt cx="1636191" cy="2257102"/>
            </a:xfrm>
          </p:grpSpPr>
          <p:sp>
            <p:nvSpPr>
              <p:cNvPr id="259" name="TextBox 258">
                <a:extLst>
                  <a:ext uri="{FF2B5EF4-FFF2-40B4-BE49-F238E27FC236}">
                    <a16:creationId xmlns:a16="http://schemas.microsoft.com/office/drawing/2014/main" id="{0DBF7763-216D-43A1-9B0B-3B3C848A5FA8}"/>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grpSp>
            <p:nvGrpSpPr>
              <p:cNvPr id="262" name="Group 261">
                <a:extLst>
                  <a:ext uri="{FF2B5EF4-FFF2-40B4-BE49-F238E27FC236}">
                    <a16:creationId xmlns:a16="http://schemas.microsoft.com/office/drawing/2014/main" id="{6DD49199-2761-4D8F-B32F-7988026268F5}"/>
                  </a:ext>
                </a:extLst>
              </p:cNvPr>
              <p:cNvGrpSpPr/>
              <p:nvPr/>
            </p:nvGrpSpPr>
            <p:grpSpPr>
              <a:xfrm>
                <a:off x="12876410" y="4839359"/>
                <a:ext cx="1636191" cy="1654059"/>
                <a:chOff x="11971653" y="10789917"/>
                <a:chExt cx="1636191" cy="1654059"/>
              </a:xfrm>
            </p:grpSpPr>
            <p:sp>
              <p:nvSpPr>
                <p:cNvPr id="263" name="Flowchart: Decision 262">
                  <a:extLst>
                    <a:ext uri="{FF2B5EF4-FFF2-40B4-BE49-F238E27FC236}">
                      <a16:creationId xmlns:a16="http://schemas.microsoft.com/office/drawing/2014/main" id="{3CE9619C-3D23-401E-942D-B98399C0998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Freeform: Shape 263">
                  <a:extLst>
                    <a:ext uri="{FF2B5EF4-FFF2-40B4-BE49-F238E27FC236}">
                      <a16:creationId xmlns:a16="http://schemas.microsoft.com/office/drawing/2014/main" id="{1E9F218C-4929-4EB9-8AB2-3B4760B8E394}"/>
                    </a:ext>
                  </a:extLst>
                </p:cNvPr>
                <p:cNvSpPr/>
                <p:nvPr/>
              </p:nvSpPr>
              <p:spPr>
                <a:xfrm rot="18848571">
                  <a:off x="12474853" y="11666884"/>
                  <a:ext cx="630265" cy="640115"/>
                </a:xfrm>
                <a:custGeom>
                  <a:avLst/>
                  <a:gdLst>
                    <a:gd name="connsiteX0" fmla="*/ 0 w 802740"/>
                    <a:gd name="connsiteY0" fmla="*/ 0 h 817830"/>
                    <a:gd name="connsiteX1" fmla="*/ 802740 w 802740"/>
                    <a:gd name="connsiteY1" fmla="*/ 817830 h 817830"/>
                    <a:gd name="connsiteX0" fmla="*/ 0 w 630265"/>
                    <a:gd name="connsiteY0" fmla="*/ 0 h 640115"/>
                    <a:gd name="connsiteX1" fmla="*/ 630265 w 630265"/>
                    <a:gd name="connsiteY1" fmla="*/ 640115 h 640115"/>
                  </a:gdLst>
                  <a:ahLst/>
                  <a:cxnLst>
                    <a:cxn ang="0">
                      <a:pos x="connsiteX0" y="connsiteY0"/>
                    </a:cxn>
                    <a:cxn ang="0">
                      <a:pos x="connsiteX1" y="connsiteY1"/>
                    </a:cxn>
                  </a:cxnLst>
                  <a:rect l="l" t="t" r="r" b="b"/>
                  <a:pathLst>
                    <a:path w="630265" h="640115">
                      <a:moveTo>
                        <a:pt x="0" y="0"/>
                      </a:moveTo>
                      <a:lnTo>
                        <a:pt x="630265" y="640115"/>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61" name="Group 160"/>
            <p:cNvGrpSpPr/>
            <p:nvPr/>
          </p:nvGrpSpPr>
          <p:grpSpPr>
            <a:xfrm>
              <a:off x="15746146" y="14646060"/>
              <a:ext cx="692631" cy="676928"/>
              <a:chOff x="10535622" y="4833972"/>
              <a:chExt cx="378221" cy="379332"/>
            </a:xfrm>
          </p:grpSpPr>
          <p:sp>
            <p:nvSpPr>
              <p:cNvPr id="156" name="Oval 155"/>
              <p:cNvSpPr/>
              <p:nvPr/>
            </p:nvSpPr>
            <p:spPr>
              <a:xfrm>
                <a:off x="10535622" y="4838978"/>
                <a:ext cx="370431" cy="370432"/>
              </a:xfrm>
              <a:prstGeom prst="ellipse">
                <a:avLst/>
              </a:pr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57" name="Freeform 156"/>
              <p:cNvSpPr/>
              <p:nvPr/>
            </p:nvSpPr>
            <p:spPr>
              <a:xfrm>
                <a:off x="10535623" y="5019188"/>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58" name="Freeform 157"/>
              <p:cNvSpPr/>
              <p:nvPr/>
            </p:nvSpPr>
            <p:spPr>
              <a:xfrm rot="5400000">
                <a:off x="10537848" y="5024750"/>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59" name="Freeform 158"/>
              <p:cNvSpPr/>
              <p:nvPr/>
            </p:nvSpPr>
            <p:spPr>
              <a:xfrm rot="8109912">
                <a:off x="10540073" y="5023638"/>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60" name="Freeform 159"/>
              <p:cNvSpPr/>
              <p:nvPr/>
            </p:nvSpPr>
            <p:spPr>
              <a:xfrm rot="2709912">
                <a:off x="10542297" y="5019188"/>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grpSp>
        <p:nvGrpSpPr>
          <p:cNvPr id="267" name="Group 266">
            <a:extLst>
              <a:ext uri="{FF2B5EF4-FFF2-40B4-BE49-F238E27FC236}">
                <a16:creationId xmlns:a16="http://schemas.microsoft.com/office/drawing/2014/main" id="{1E0B64DA-75E7-47AF-B54A-FE9E7A0A8673}"/>
              </a:ext>
            </a:extLst>
          </p:cNvPr>
          <p:cNvGrpSpPr/>
          <p:nvPr/>
        </p:nvGrpSpPr>
        <p:grpSpPr>
          <a:xfrm>
            <a:off x="10371084" y="9561405"/>
            <a:ext cx="1636191" cy="2257102"/>
            <a:chOff x="12876410" y="4236316"/>
            <a:chExt cx="1636191" cy="2257102"/>
          </a:xfrm>
        </p:grpSpPr>
        <p:sp>
          <p:nvSpPr>
            <p:cNvPr id="268" name="TextBox 267">
              <a:extLst>
                <a:ext uri="{FF2B5EF4-FFF2-40B4-BE49-F238E27FC236}">
                  <a16:creationId xmlns:a16="http://schemas.microsoft.com/office/drawing/2014/main" id="{5F4A14EC-A63E-45EF-ABD3-36EA52928368}"/>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72" name="Flowchart: Decision 271">
              <a:extLst>
                <a:ext uri="{FF2B5EF4-FFF2-40B4-BE49-F238E27FC236}">
                  <a16:creationId xmlns:a16="http://schemas.microsoft.com/office/drawing/2014/main" id="{CBAD47CF-5464-4876-AB3F-B3BACF7BBA6A}"/>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 name="Freeform: Shape 12">
            <a:extLst>
              <a:ext uri="{FF2B5EF4-FFF2-40B4-BE49-F238E27FC236}">
                <a16:creationId xmlns:a16="http://schemas.microsoft.com/office/drawing/2014/main" id="{4E61CB4A-D058-4F7C-BBF7-0E952D6DF0CE}"/>
              </a:ext>
            </a:extLst>
          </p:cNvPr>
          <p:cNvSpPr/>
          <p:nvPr/>
        </p:nvSpPr>
        <p:spPr>
          <a:xfrm>
            <a:off x="10785207" y="10264253"/>
            <a:ext cx="812281" cy="1117021"/>
          </a:xfrm>
          <a:custGeom>
            <a:avLst/>
            <a:gdLst>
              <a:gd name="connsiteX0" fmla="*/ 0 w 787651"/>
              <a:gd name="connsiteY0" fmla="*/ 1095470 h 1095470"/>
              <a:gd name="connsiteX1" fmla="*/ 380245 w 787651"/>
              <a:gd name="connsiteY1" fmla="*/ 0 h 1095470"/>
              <a:gd name="connsiteX2" fmla="*/ 787651 w 787651"/>
              <a:gd name="connsiteY2" fmla="*/ 1095470 h 1095470"/>
              <a:gd name="connsiteX0" fmla="*/ 0 w 799966"/>
              <a:gd name="connsiteY0" fmla="*/ 1126258 h 1126258"/>
              <a:gd name="connsiteX1" fmla="*/ 392560 w 799966"/>
              <a:gd name="connsiteY1" fmla="*/ 0 h 1126258"/>
              <a:gd name="connsiteX2" fmla="*/ 799966 w 799966"/>
              <a:gd name="connsiteY2" fmla="*/ 1095470 h 1126258"/>
              <a:gd name="connsiteX0" fmla="*/ 0 w 812281"/>
              <a:gd name="connsiteY0" fmla="*/ 1117021 h 1117021"/>
              <a:gd name="connsiteX1" fmla="*/ 404875 w 812281"/>
              <a:gd name="connsiteY1" fmla="*/ 0 h 1117021"/>
              <a:gd name="connsiteX2" fmla="*/ 812281 w 812281"/>
              <a:gd name="connsiteY2" fmla="*/ 1095470 h 1117021"/>
            </a:gdLst>
            <a:ahLst/>
            <a:cxnLst>
              <a:cxn ang="0">
                <a:pos x="connsiteX0" y="connsiteY0"/>
              </a:cxn>
              <a:cxn ang="0">
                <a:pos x="connsiteX1" y="connsiteY1"/>
              </a:cxn>
              <a:cxn ang="0">
                <a:pos x="connsiteX2" y="connsiteY2"/>
              </a:cxn>
            </a:cxnLst>
            <a:rect l="l" t="t" r="r" b="b"/>
            <a:pathLst>
              <a:path w="812281" h="1117021">
                <a:moveTo>
                  <a:pt x="0" y="1117021"/>
                </a:moveTo>
                <a:lnTo>
                  <a:pt x="404875" y="0"/>
                </a:lnTo>
                <a:lnTo>
                  <a:pt x="812281" y="109547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TextBox 196"/>
          <p:cNvSpPr txBox="1"/>
          <p:nvPr/>
        </p:nvSpPr>
        <p:spPr>
          <a:xfrm>
            <a:off x="1268495" y="5660792"/>
            <a:ext cx="3112888" cy="1015663"/>
          </a:xfrm>
          <a:prstGeom prst="rect">
            <a:avLst/>
          </a:prstGeom>
          <a:noFill/>
        </p:spPr>
        <p:txBody>
          <a:bodyPr wrap="square" rtlCol="0">
            <a:spAutoFit/>
          </a:bodyPr>
          <a:lstStyle/>
          <a:p>
            <a:pPr algn="ctr"/>
            <a:r>
              <a:rPr lang="en-US" sz="6000" dirty="0">
                <a:latin typeface="Haettenschweiler" panose="020B0706040902060204" pitchFamily="34" charset="0"/>
              </a:rPr>
              <a:t>Richter</a:t>
            </a:r>
          </a:p>
        </p:txBody>
      </p:sp>
      <p:sp>
        <p:nvSpPr>
          <p:cNvPr id="276" name="Freeform 148">
            <a:extLst>
              <a:ext uri="{FF2B5EF4-FFF2-40B4-BE49-F238E27FC236}">
                <a16:creationId xmlns:a16="http://schemas.microsoft.com/office/drawing/2014/main" id="{0397A2A4-15CD-4F40-A488-42A58495C61D}"/>
              </a:ext>
            </a:extLst>
          </p:cNvPr>
          <p:cNvSpPr/>
          <p:nvPr/>
        </p:nvSpPr>
        <p:spPr>
          <a:xfrm>
            <a:off x="11174941" y="12657629"/>
            <a:ext cx="5171135" cy="43575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Lst>
            <a:ahLst/>
            <a:cxnLst>
              <a:cxn ang="0">
                <a:pos x="connsiteX0" y="connsiteY0"/>
              </a:cxn>
              <a:cxn ang="0">
                <a:pos x="connsiteX1" y="connsiteY1"/>
              </a:cxn>
              <a:cxn ang="0">
                <a:pos x="connsiteX2" y="connsiteY2"/>
              </a:cxn>
              <a:cxn ang="0">
                <a:pos x="connsiteX3" y="connsiteY3"/>
              </a:cxn>
            </a:cxnLst>
            <a:rect l="l" t="t" r="r" b="b"/>
            <a:pathLst>
              <a:path w="8190331" h="224394">
                <a:moveTo>
                  <a:pt x="0" y="218784"/>
                </a:moveTo>
                <a:lnTo>
                  <a:pt x="0" y="1"/>
                </a:lnTo>
                <a:lnTo>
                  <a:pt x="8190331" y="0"/>
                </a:lnTo>
                <a:lnTo>
                  <a:pt x="8184721" y="224394"/>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86" name="TextBox 285">
            <a:extLst>
              <a:ext uri="{FF2B5EF4-FFF2-40B4-BE49-F238E27FC236}">
                <a16:creationId xmlns:a16="http://schemas.microsoft.com/office/drawing/2014/main" id="{3199FB15-CB75-4634-9745-F535712B2226}"/>
              </a:ext>
            </a:extLst>
          </p:cNvPr>
          <p:cNvSpPr txBox="1"/>
          <p:nvPr/>
        </p:nvSpPr>
        <p:spPr>
          <a:xfrm>
            <a:off x="723722" y="13334109"/>
            <a:ext cx="17483102" cy="3662541"/>
          </a:xfrm>
          <a:prstGeom prst="rect">
            <a:avLst/>
          </a:prstGeom>
          <a:noFill/>
        </p:spPr>
        <p:txBody>
          <a:bodyPr wrap="square" rtlCol="0">
            <a:spAutoFit/>
          </a:bodyPr>
          <a:lstStyle/>
          <a:p>
            <a:pPr algn="ctr"/>
            <a:r>
              <a:rPr lang="en-US" sz="4000" b="1" u="sng" dirty="0"/>
              <a:t>Notes</a:t>
            </a:r>
          </a:p>
          <a:p>
            <a:pPr marL="514350" indent="-514350">
              <a:buAutoNum type="arabicPeriod"/>
            </a:pPr>
            <a:r>
              <a:rPr lang="en-US" sz="3200" b="1" dirty="0"/>
              <a:t>Division key weapons were at about 70%.</a:t>
            </a:r>
          </a:p>
          <a:p>
            <a:pPr marL="514350" indent="-514350">
              <a:buAutoNum type="arabicPeriod"/>
            </a:pPr>
            <a:r>
              <a:rPr lang="en-US" sz="3200" b="1" dirty="0"/>
              <a:t>Full strength on artillery</a:t>
            </a:r>
          </a:p>
          <a:p>
            <a:pPr marL="514350" indent="-514350">
              <a:buAutoNum type="arabicPeriod"/>
            </a:pPr>
            <a:r>
              <a:rPr lang="en-US" sz="3200" b="1" dirty="0"/>
              <a:t>Only 2 battalions per infantry regiment.</a:t>
            </a:r>
          </a:p>
          <a:p>
            <a:pPr marL="514350" indent="-514350">
              <a:buAutoNum type="arabicPeriod"/>
            </a:pPr>
            <a:r>
              <a:rPr lang="en-US" sz="3200" b="1" dirty="0"/>
              <a:t>439th and 441st Ost Battalions were Ukrainian; 642nd Ost Battalion was Russian.</a:t>
            </a:r>
          </a:p>
          <a:p>
            <a:pPr marL="514350" indent="-514350">
              <a:buAutoNum type="arabicPeriod"/>
            </a:pPr>
            <a:r>
              <a:rPr lang="en-US" sz="3200" b="1" dirty="0"/>
              <a:t>726th Grenadiers (less 2nd Battalion) and 439th Ost Battalion detached to 352nd Infantry Division.</a:t>
            </a:r>
          </a:p>
          <a:p>
            <a:pPr marL="514350" indent="-514350">
              <a:buAutoNum type="arabicPeriod"/>
            </a:pPr>
            <a:r>
              <a:rPr lang="en-US" sz="3200" b="1" dirty="0"/>
              <a:t>No transport battalion.</a:t>
            </a:r>
          </a:p>
        </p:txBody>
      </p:sp>
      <p:grpSp>
        <p:nvGrpSpPr>
          <p:cNvPr id="116" name="Group 115">
            <a:extLst>
              <a:ext uri="{FF2B5EF4-FFF2-40B4-BE49-F238E27FC236}">
                <a16:creationId xmlns:a16="http://schemas.microsoft.com/office/drawing/2014/main" id="{31BD0772-1C12-4A7B-A3A3-4EA709F21FB7}"/>
              </a:ext>
            </a:extLst>
          </p:cNvPr>
          <p:cNvGrpSpPr/>
          <p:nvPr/>
        </p:nvGrpSpPr>
        <p:grpSpPr>
          <a:xfrm>
            <a:off x="719798" y="16865185"/>
            <a:ext cx="1023257" cy="740229"/>
            <a:chOff x="27943018" y="3570514"/>
            <a:chExt cx="1023257" cy="740229"/>
          </a:xfrm>
        </p:grpSpPr>
        <p:sp>
          <p:nvSpPr>
            <p:cNvPr id="117" name="Oval 116">
              <a:extLst>
                <a:ext uri="{FF2B5EF4-FFF2-40B4-BE49-F238E27FC236}">
                  <a16:creationId xmlns:a16="http://schemas.microsoft.com/office/drawing/2014/main" id="{C461A8D7-558C-4A82-A376-DE78EF9B0767}"/>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18" name="TextBox 117">
              <a:extLst>
                <a:ext uri="{FF2B5EF4-FFF2-40B4-BE49-F238E27FC236}">
                  <a16:creationId xmlns:a16="http://schemas.microsoft.com/office/drawing/2014/main" id="{C6C7DBE4-616D-4FA0-A4AF-BF170DB4EA56}"/>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9</a:t>
              </a:r>
            </a:p>
          </p:txBody>
        </p:sp>
      </p:grpSp>
      <p:pic>
        <p:nvPicPr>
          <p:cNvPr id="119" name="Picture 118">
            <a:extLst>
              <a:ext uri="{FF2B5EF4-FFF2-40B4-BE49-F238E27FC236}">
                <a16:creationId xmlns:a16="http://schemas.microsoft.com/office/drawing/2014/main" id="{FE2FD35F-F160-4667-AB83-DE495E97447D}"/>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3468796" y="776721"/>
            <a:ext cx="3149607" cy="2826772"/>
          </a:xfrm>
          <a:prstGeom prst="rect">
            <a:avLst/>
          </a:prstGeom>
        </p:spPr>
      </p:pic>
      <p:pic>
        <p:nvPicPr>
          <p:cNvPr id="4" name="Picture 3">
            <a:extLst>
              <a:ext uri="{FF2B5EF4-FFF2-40B4-BE49-F238E27FC236}">
                <a16:creationId xmlns:a16="http://schemas.microsoft.com/office/drawing/2014/main" id="{CDB1F0D0-7C42-437D-9088-5572AC1061C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00662" y="929554"/>
            <a:ext cx="3428299" cy="4670770"/>
          </a:xfrm>
          <a:prstGeom prst="rect">
            <a:avLst/>
          </a:prstGeom>
          <a:ln w="101600">
            <a:solidFill>
              <a:schemeClr val="tx1"/>
            </a:solidFill>
          </a:ln>
        </p:spPr>
      </p:pic>
      <p:grpSp>
        <p:nvGrpSpPr>
          <p:cNvPr id="125" name="Group 124">
            <a:extLst>
              <a:ext uri="{FF2B5EF4-FFF2-40B4-BE49-F238E27FC236}">
                <a16:creationId xmlns:a16="http://schemas.microsoft.com/office/drawing/2014/main" id="{A2F6C8F3-6DB7-43B2-8DAC-6D8F50530A79}"/>
              </a:ext>
            </a:extLst>
          </p:cNvPr>
          <p:cNvGrpSpPr/>
          <p:nvPr/>
        </p:nvGrpSpPr>
        <p:grpSpPr>
          <a:xfrm>
            <a:off x="20588707" y="6405121"/>
            <a:ext cx="2766205" cy="2427503"/>
            <a:chOff x="12876410" y="4236316"/>
            <a:chExt cx="2766205" cy="2427503"/>
          </a:xfrm>
        </p:grpSpPr>
        <p:sp>
          <p:nvSpPr>
            <p:cNvPr id="126" name="TextBox 125">
              <a:extLst>
                <a:ext uri="{FF2B5EF4-FFF2-40B4-BE49-F238E27FC236}">
                  <a16:creationId xmlns:a16="http://schemas.microsoft.com/office/drawing/2014/main" id="{0B38155C-A0A9-4DAB-B69D-1A66E9DF74D8}"/>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128" name="TextBox 127">
              <a:extLst>
                <a:ext uri="{FF2B5EF4-FFF2-40B4-BE49-F238E27FC236}">
                  <a16:creationId xmlns:a16="http://schemas.microsoft.com/office/drawing/2014/main" id="{432693A9-DB02-4CBB-81F5-BBE41670FCF8}"/>
                </a:ext>
              </a:extLst>
            </p:cNvPr>
            <p:cNvSpPr txBox="1"/>
            <p:nvPr/>
          </p:nvSpPr>
          <p:spPr>
            <a:xfrm>
              <a:off x="14157283" y="5678934"/>
              <a:ext cx="1485332" cy="984885"/>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642</a:t>
              </a:r>
            </a:p>
            <a:p>
              <a:pPr algn="ctr"/>
              <a:r>
                <a:rPr lang="en-US" sz="3200" b="1" dirty="0">
                  <a:solidFill>
                    <a:srgbClr val="C00000"/>
                  </a:solidFill>
                  <a:latin typeface="Arial" panose="020B0604020202020204" pitchFamily="34" charset="0"/>
                  <a:cs typeface="Arial" panose="020B0604020202020204" pitchFamily="34" charset="0"/>
                </a:rPr>
                <a:t>OST</a:t>
              </a:r>
            </a:p>
          </p:txBody>
        </p:sp>
        <p:grpSp>
          <p:nvGrpSpPr>
            <p:cNvPr id="129" name="Group 128">
              <a:extLst>
                <a:ext uri="{FF2B5EF4-FFF2-40B4-BE49-F238E27FC236}">
                  <a16:creationId xmlns:a16="http://schemas.microsoft.com/office/drawing/2014/main" id="{216184DB-900F-4FE1-81CF-E576ED537C45}"/>
                </a:ext>
              </a:extLst>
            </p:cNvPr>
            <p:cNvGrpSpPr/>
            <p:nvPr/>
          </p:nvGrpSpPr>
          <p:grpSpPr>
            <a:xfrm>
              <a:off x="12876410" y="4839359"/>
              <a:ext cx="1636191" cy="1654059"/>
              <a:chOff x="11971653" y="10789917"/>
              <a:chExt cx="1636191" cy="1654059"/>
            </a:xfrm>
          </p:grpSpPr>
          <p:sp>
            <p:nvSpPr>
              <p:cNvPr id="130" name="Flowchart: Decision 129">
                <a:extLst>
                  <a:ext uri="{FF2B5EF4-FFF2-40B4-BE49-F238E27FC236}">
                    <a16:creationId xmlns:a16="http://schemas.microsoft.com/office/drawing/2014/main" id="{F03F7104-4258-44AC-8FD5-550DDA81933E}"/>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81094FF3-C16F-42E0-B666-E427E1AD71E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2A2E4AB0-DCA2-4D1F-94AB-810BF4D6F2CD}"/>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34" name="Freeform 148">
            <a:extLst>
              <a:ext uri="{FF2B5EF4-FFF2-40B4-BE49-F238E27FC236}">
                <a16:creationId xmlns:a16="http://schemas.microsoft.com/office/drawing/2014/main" id="{EE1913EA-6AD5-4E7C-9AF0-831129BB6FCD}"/>
              </a:ext>
            </a:extLst>
          </p:cNvPr>
          <p:cNvSpPr/>
          <p:nvPr/>
        </p:nvSpPr>
        <p:spPr>
          <a:xfrm>
            <a:off x="21345737" y="6021077"/>
            <a:ext cx="3428004" cy="43575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 name="connsiteX0" fmla="*/ 0 w 8190331"/>
              <a:gd name="connsiteY0" fmla="*/ 1 h 224394"/>
              <a:gd name="connsiteX1" fmla="*/ 8190331 w 8190331"/>
              <a:gd name="connsiteY1" fmla="*/ 0 h 224394"/>
              <a:gd name="connsiteX2" fmla="*/ 8184721 w 8190331"/>
              <a:gd name="connsiteY2" fmla="*/ 224394 h 224394"/>
            </a:gdLst>
            <a:ahLst/>
            <a:cxnLst>
              <a:cxn ang="0">
                <a:pos x="connsiteX0" y="connsiteY0"/>
              </a:cxn>
              <a:cxn ang="0">
                <a:pos x="connsiteX1" y="connsiteY1"/>
              </a:cxn>
              <a:cxn ang="0">
                <a:pos x="connsiteX2" y="connsiteY2"/>
              </a:cxn>
            </a:cxnLst>
            <a:rect l="l" t="t" r="r" b="b"/>
            <a:pathLst>
              <a:path w="8190331" h="224394">
                <a:moveTo>
                  <a:pt x="0" y="1"/>
                </a:moveTo>
                <a:lnTo>
                  <a:pt x="8190331" y="0"/>
                </a:lnTo>
                <a:lnTo>
                  <a:pt x="8184721" y="224394"/>
                </a:lnTo>
              </a:path>
            </a:pathLst>
          </a:custGeom>
          <a:noFill/>
          <a:ln w="7620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nvGrpSpPr>
          <p:cNvPr id="135" name="Group 134">
            <a:extLst>
              <a:ext uri="{FF2B5EF4-FFF2-40B4-BE49-F238E27FC236}">
                <a16:creationId xmlns:a16="http://schemas.microsoft.com/office/drawing/2014/main" id="{DBD68D37-AD7A-4B0B-AD8E-656869C5B48E}"/>
              </a:ext>
            </a:extLst>
          </p:cNvPr>
          <p:cNvGrpSpPr/>
          <p:nvPr/>
        </p:nvGrpSpPr>
        <p:grpSpPr>
          <a:xfrm>
            <a:off x="23981631" y="6426457"/>
            <a:ext cx="2715211" cy="2354664"/>
            <a:chOff x="12876410" y="4236316"/>
            <a:chExt cx="2715211" cy="2354664"/>
          </a:xfrm>
        </p:grpSpPr>
        <p:sp>
          <p:nvSpPr>
            <p:cNvPr id="136" name="TextBox 135">
              <a:extLst>
                <a:ext uri="{FF2B5EF4-FFF2-40B4-BE49-F238E27FC236}">
                  <a16:creationId xmlns:a16="http://schemas.microsoft.com/office/drawing/2014/main" id="{27709E60-A315-415F-ACC0-022961EC7CB2}"/>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138" name="TextBox 137">
              <a:extLst>
                <a:ext uri="{FF2B5EF4-FFF2-40B4-BE49-F238E27FC236}">
                  <a16:creationId xmlns:a16="http://schemas.microsoft.com/office/drawing/2014/main" id="{E9AE64F5-D265-4E2A-99B7-84CB22A4F04D}"/>
                </a:ext>
              </a:extLst>
            </p:cNvPr>
            <p:cNvSpPr txBox="1"/>
            <p:nvPr/>
          </p:nvSpPr>
          <p:spPr>
            <a:xfrm>
              <a:off x="14106289" y="5606095"/>
              <a:ext cx="1485332" cy="984885"/>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441</a:t>
              </a:r>
            </a:p>
            <a:p>
              <a:pPr algn="ctr"/>
              <a:r>
                <a:rPr lang="en-US" sz="3200" b="1" dirty="0">
                  <a:solidFill>
                    <a:srgbClr val="C00000"/>
                  </a:solidFill>
                  <a:latin typeface="Arial" panose="020B0604020202020204" pitchFamily="34" charset="0"/>
                  <a:cs typeface="Arial" panose="020B0604020202020204" pitchFamily="34" charset="0"/>
                </a:rPr>
                <a:t>OST</a:t>
              </a:r>
            </a:p>
          </p:txBody>
        </p:sp>
        <p:grpSp>
          <p:nvGrpSpPr>
            <p:cNvPr id="139" name="Group 138">
              <a:extLst>
                <a:ext uri="{FF2B5EF4-FFF2-40B4-BE49-F238E27FC236}">
                  <a16:creationId xmlns:a16="http://schemas.microsoft.com/office/drawing/2014/main" id="{ACF047BC-7E30-4698-A694-E9456672E3F0}"/>
                </a:ext>
              </a:extLst>
            </p:cNvPr>
            <p:cNvGrpSpPr/>
            <p:nvPr/>
          </p:nvGrpSpPr>
          <p:grpSpPr>
            <a:xfrm>
              <a:off x="12876410" y="4839359"/>
              <a:ext cx="1636191" cy="1654059"/>
              <a:chOff x="11971653" y="10789917"/>
              <a:chExt cx="1636191" cy="1654059"/>
            </a:xfrm>
          </p:grpSpPr>
          <p:sp>
            <p:nvSpPr>
              <p:cNvPr id="140" name="Flowchart: Decision 139">
                <a:extLst>
                  <a:ext uri="{FF2B5EF4-FFF2-40B4-BE49-F238E27FC236}">
                    <a16:creationId xmlns:a16="http://schemas.microsoft.com/office/drawing/2014/main" id="{2CCEE5C7-B5D4-41FB-88B6-C15618D6A93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8CCC585F-D54A-4818-BCD0-3D0426C506A2}"/>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85CD8171-801B-479E-ACD4-A8141BDADF7F}"/>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4" name="TextBox 13">
            <a:extLst>
              <a:ext uri="{FF2B5EF4-FFF2-40B4-BE49-F238E27FC236}">
                <a16:creationId xmlns:a16="http://schemas.microsoft.com/office/drawing/2014/main" id="{2686FD09-7ADE-4866-BB09-0BDA737A9CE2}"/>
              </a:ext>
            </a:extLst>
          </p:cNvPr>
          <p:cNvSpPr txBox="1"/>
          <p:nvPr/>
        </p:nvSpPr>
        <p:spPr>
          <a:xfrm>
            <a:off x="15543408" y="13706880"/>
            <a:ext cx="1636191" cy="1569660"/>
          </a:xfrm>
          <a:prstGeom prst="rect">
            <a:avLst/>
          </a:prstGeom>
          <a:noFill/>
        </p:spPr>
        <p:txBody>
          <a:bodyPr wrap="square" rtlCol="0">
            <a:spAutoFit/>
          </a:bodyPr>
          <a:lstStyle/>
          <a:p>
            <a:pPr algn="ctr"/>
            <a:r>
              <a:rPr lang="en-US" sz="9600" b="1" dirty="0">
                <a:latin typeface="Arial Black" panose="020B0A04020102020204" pitchFamily="34" charset="0"/>
              </a:rPr>
              <a:t>X</a:t>
            </a:r>
          </a:p>
        </p:txBody>
      </p:sp>
      <p:sp>
        <p:nvSpPr>
          <p:cNvPr id="16" name="Freeform: Shape 15">
            <a:extLst>
              <a:ext uri="{FF2B5EF4-FFF2-40B4-BE49-F238E27FC236}">
                <a16:creationId xmlns:a16="http://schemas.microsoft.com/office/drawing/2014/main" id="{49811E90-A4C8-45D7-B619-D9ECCA441A12}"/>
              </a:ext>
            </a:extLst>
          </p:cNvPr>
          <p:cNvSpPr/>
          <p:nvPr/>
        </p:nvSpPr>
        <p:spPr>
          <a:xfrm>
            <a:off x="6957371" y="7802034"/>
            <a:ext cx="3295984" cy="39660"/>
          </a:xfrm>
          <a:custGeom>
            <a:avLst/>
            <a:gdLst>
              <a:gd name="connsiteX0" fmla="*/ 0 w 3080084"/>
              <a:gd name="connsiteY0" fmla="*/ 0 h 48126"/>
              <a:gd name="connsiteX1" fmla="*/ 3080084 w 3080084"/>
              <a:gd name="connsiteY1" fmla="*/ 48126 h 48126"/>
              <a:gd name="connsiteX0" fmla="*/ 0 w 3202850"/>
              <a:gd name="connsiteY0" fmla="*/ 0 h 69293"/>
              <a:gd name="connsiteX1" fmla="*/ 3202850 w 3202850"/>
              <a:gd name="connsiteY1" fmla="*/ 69293 h 69293"/>
              <a:gd name="connsiteX0" fmla="*/ 0 w 3295984"/>
              <a:gd name="connsiteY0" fmla="*/ 0 h 39660"/>
              <a:gd name="connsiteX1" fmla="*/ 3295984 w 3295984"/>
              <a:gd name="connsiteY1" fmla="*/ 39660 h 39660"/>
            </a:gdLst>
            <a:ahLst/>
            <a:cxnLst>
              <a:cxn ang="0">
                <a:pos x="connsiteX0" y="connsiteY0"/>
              </a:cxn>
              <a:cxn ang="0">
                <a:pos x="connsiteX1" y="connsiteY1"/>
              </a:cxn>
            </a:cxnLst>
            <a:rect l="l" t="t" r="r" b="b"/>
            <a:pathLst>
              <a:path w="3295984" h="39660">
                <a:moveTo>
                  <a:pt x="0" y="0"/>
                </a:moveTo>
                <a:lnTo>
                  <a:pt x="3295984" y="39660"/>
                </a:lnTo>
              </a:path>
            </a:pathLst>
          </a:custGeom>
          <a:noFill/>
          <a:ln w="7620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DB358D2C-5812-45AF-9236-E42E81688043}"/>
              </a:ext>
            </a:extLst>
          </p:cNvPr>
          <p:cNvSpPr/>
          <p:nvPr/>
        </p:nvSpPr>
        <p:spPr>
          <a:xfrm>
            <a:off x="17212129" y="7809133"/>
            <a:ext cx="3295984" cy="39660"/>
          </a:xfrm>
          <a:custGeom>
            <a:avLst/>
            <a:gdLst>
              <a:gd name="connsiteX0" fmla="*/ 0 w 3080084"/>
              <a:gd name="connsiteY0" fmla="*/ 0 h 48126"/>
              <a:gd name="connsiteX1" fmla="*/ 3080084 w 3080084"/>
              <a:gd name="connsiteY1" fmla="*/ 48126 h 48126"/>
              <a:gd name="connsiteX0" fmla="*/ 0 w 3202850"/>
              <a:gd name="connsiteY0" fmla="*/ 0 h 69293"/>
              <a:gd name="connsiteX1" fmla="*/ 3202850 w 3202850"/>
              <a:gd name="connsiteY1" fmla="*/ 69293 h 69293"/>
              <a:gd name="connsiteX0" fmla="*/ 0 w 3295984"/>
              <a:gd name="connsiteY0" fmla="*/ 0 h 39660"/>
              <a:gd name="connsiteX1" fmla="*/ 3295984 w 3295984"/>
              <a:gd name="connsiteY1" fmla="*/ 39660 h 39660"/>
            </a:gdLst>
            <a:ahLst/>
            <a:cxnLst>
              <a:cxn ang="0">
                <a:pos x="connsiteX0" y="connsiteY0"/>
              </a:cxn>
              <a:cxn ang="0">
                <a:pos x="connsiteX1" y="connsiteY1"/>
              </a:cxn>
            </a:cxnLst>
            <a:rect l="l" t="t" r="r" b="b"/>
            <a:pathLst>
              <a:path w="3295984" h="39660">
                <a:moveTo>
                  <a:pt x="0" y="0"/>
                </a:moveTo>
                <a:lnTo>
                  <a:pt x="3295984" y="39660"/>
                </a:lnTo>
              </a:path>
            </a:pathLst>
          </a:custGeom>
          <a:noFill/>
          <a:ln w="76200">
            <a:solidFill>
              <a:srgbClr val="C00000"/>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50" name="Group 149">
            <a:extLst>
              <a:ext uri="{FF2B5EF4-FFF2-40B4-BE49-F238E27FC236}">
                <a16:creationId xmlns:a16="http://schemas.microsoft.com/office/drawing/2014/main" id="{3CC548D2-B5B0-48FC-9F78-D5BDEAD34467}"/>
              </a:ext>
            </a:extLst>
          </p:cNvPr>
          <p:cNvGrpSpPr/>
          <p:nvPr/>
        </p:nvGrpSpPr>
        <p:grpSpPr>
          <a:xfrm>
            <a:off x="5255564" y="9512360"/>
            <a:ext cx="2389584" cy="2768147"/>
            <a:chOff x="12876410" y="4236316"/>
            <a:chExt cx="2389584" cy="2768147"/>
          </a:xfrm>
        </p:grpSpPr>
        <p:sp>
          <p:nvSpPr>
            <p:cNvPr id="151" name="TextBox 150">
              <a:extLst>
                <a:ext uri="{FF2B5EF4-FFF2-40B4-BE49-F238E27FC236}">
                  <a16:creationId xmlns:a16="http://schemas.microsoft.com/office/drawing/2014/main" id="{4EE85EA1-77C5-44DA-9A84-0DAAB297666C}"/>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152" name="TextBox 151">
              <a:extLst>
                <a:ext uri="{FF2B5EF4-FFF2-40B4-BE49-F238E27FC236}">
                  <a16:creationId xmlns:a16="http://schemas.microsoft.com/office/drawing/2014/main" id="{E76F5B37-734D-4D6F-A0E7-BCBD06955C7A}"/>
                </a:ext>
              </a:extLst>
            </p:cNvPr>
            <p:cNvSpPr txBox="1"/>
            <p:nvPr/>
          </p:nvSpPr>
          <p:spPr>
            <a:xfrm>
              <a:off x="14293263" y="5927245"/>
              <a:ext cx="972731" cy="1077218"/>
            </a:xfrm>
            <a:prstGeom prst="rect">
              <a:avLst/>
            </a:prstGeom>
            <a:noFill/>
          </p:spPr>
          <p:txBody>
            <a:bodyPr wrap="square" lIns="0" tIns="0" rIns="0" bIns="0" rtlCol="0">
              <a:spAutoFit/>
            </a:bodyPr>
            <a:lstStyle/>
            <a:p>
              <a:pPr algn="ctr">
                <a:lnSpc>
                  <a:spcPts val="2800"/>
                </a:lnSpc>
              </a:pPr>
              <a:r>
                <a:rPr lang="en-US" sz="3200" b="1" dirty="0">
                  <a:solidFill>
                    <a:srgbClr val="C00000"/>
                  </a:solidFill>
                  <a:latin typeface="Arial" panose="020B0604020202020204" pitchFamily="34" charset="0"/>
                  <a:cs typeface="Arial" panose="020B0604020202020204" pitchFamily="34" charset="0"/>
                </a:rPr>
                <a:t>716</a:t>
              </a:r>
              <a:br>
                <a:rPr lang="en-US" sz="3200" b="1" dirty="0">
                  <a:solidFill>
                    <a:srgbClr val="C00000"/>
                  </a:solidFill>
                  <a:latin typeface="Arial" panose="020B0604020202020204" pitchFamily="34" charset="0"/>
                  <a:cs typeface="Arial" panose="020B0604020202020204" pitchFamily="34" charset="0"/>
                </a:rPr>
              </a:br>
              <a:r>
                <a:rPr lang="en-US" sz="3200" b="1" dirty="0">
                  <a:solidFill>
                    <a:srgbClr val="C00000"/>
                  </a:solidFill>
                  <a:latin typeface="Arial" panose="020B0604020202020204" pitchFamily="34" charset="0"/>
                  <a:cs typeface="Arial" panose="020B0604020202020204" pitchFamily="34" charset="0"/>
                </a:rPr>
                <a:t>716</a:t>
              </a:r>
            </a:p>
            <a:p>
              <a:pPr algn="ctr">
                <a:lnSpc>
                  <a:spcPts val="2800"/>
                </a:lnSpc>
              </a:pPr>
              <a:r>
                <a:rPr lang="en-US" sz="2400" b="1" dirty="0">
                  <a:solidFill>
                    <a:srgbClr val="C00000"/>
                  </a:solidFill>
                  <a:latin typeface="Arial" panose="020B0604020202020204" pitchFamily="34" charset="0"/>
                  <a:cs typeface="Arial" panose="020B0604020202020204" pitchFamily="34" charset="0"/>
                </a:rPr>
                <a:t>FUS</a:t>
              </a:r>
            </a:p>
          </p:txBody>
        </p:sp>
        <p:grpSp>
          <p:nvGrpSpPr>
            <p:cNvPr id="153" name="Group 152">
              <a:extLst>
                <a:ext uri="{FF2B5EF4-FFF2-40B4-BE49-F238E27FC236}">
                  <a16:creationId xmlns:a16="http://schemas.microsoft.com/office/drawing/2014/main" id="{D4283BE3-EBDD-4E27-8ABD-9BC0A7A189A7}"/>
                </a:ext>
              </a:extLst>
            </p:cNvPr>
            <p:cNvGrpSpPr/>
            <p:nvPr/>
          </p:nvGrpSpPr>
          <p:grpSpPr>
            <a:xfrm>
              <a:off x="12876410" y="4839359"/>
              <a:ext cx="1636191" cy="1654059"/>
              <a:chOff x="11971653" y="10789917"/>
              <a:chExt cx="1636191" cy="1654059"/>
            </a:xfrm>
          </p:grpSpPr>
          <p:sp>
            <p:nvSpPr>
              <p:cNvPr id="154" name="Flowchart: Decision 153">
                <a:extLst>
                  <a:ext uri="{FF2B5EF4-FFF2-40B4-BE49-F238E27FC236}">
                    <a16:creationId xmlns:a16="http://schemas.microsoft.com/office/drawing/2014/main" id="{DB3936E9-3A3F-465E-A0D2-7A28AD36CCB1}"/>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Shape 154">
                <a:extLst>
                  <a:ext uri="{FF2B5EF4-FFF2-40B4-BE49-F238E27FC236}">
                    <a16:creationId xmlns:a16="http://schemas.microsoft.com/office/drawing/2014/main" id="{C689A68A-843F-4A73-BE9E-39FDD075F73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Freeform: Shape 164">
                <a:extLst>
                  <a:ext uri="{FF2B5EF4-FFF2-40B4-BE49-F238E27FC236}">
                    <a16:creationId xmlns:a16="http://schemas.microsoft.com/office/drawing/2014/main" id="{82DF3767-A00F-4820-930B-85C135D85A1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69" name="Group 168">
            <a:extLst>
              <a:ext uri="{FF2B5EF4-FFF2-40B4-BE49-F238E27FC236}">
                <a16:creationId xmlns:a16="http://schemas.microsoft.com/office/drawing/2014/main" id="{4DBC1189-1427-4B97-8209-01FD423059D0}"/>
              </a:ext>
            </a:extLst>
          </p:cNvPr>
          <p:cNvGrpSpPr/>
          <p:nvPr/>
        </p:nvGrpSpPr>
        <p:grpSpPr>
          <a:xfrm>
            <a:off x="5257353" y="6401383"/>
            <a:ext cx="2641162" cy="2547838"/>
            <a:chOff x="12876410" y="4236316"/>
            <a:chExt cx="2641162" cy="2547838"/>
          </a:xfrm>
        </p:grpSpPr>
        <p:sp>
          <p:nvSpPr>
            <p:cNvPr id="170" name="TextBox 169">
              <a:extLst>
                <a:ext uri="{FF2B5EF4-FFF2-40B4-BE49-F238E27FC236}">
                  <a16:creationId xmlns:a16="http://schemas.microsoft.com/office/drawing/2014/main" id="{283E8212-76BE-46B2-8CFE-E84138789A1E}"/>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171" name="TextBox 170">
              <a:extLst>
                <a:ext uri="{FF2B5EF4-FFF2-40B4-BE49-F238E27FC236}">
                  <a16:creationId xmlns:a16="http://schemas.microsoft.com/office/drawing/2014/main" id="{5A4B7A6B-8B72-4A8A-B292-6A54335F276D}"/>
                </a:ext>
              </a:extLst>
            </p:cNvPr>
            <p:cNvSpPr txBox="1"/>
            <p:nvPr/>
          </p:nvSpPr>
          <p:spPr>
            <a:xfrm>
              <a:off x="14277229" y="6014713"/>
              <a:ext cx="1240343"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726 (-)</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172" name="Group 171">
              <a:extLst>
                <a:ext uri="{FF2B5EF4-FFF2-40B4-BE49-F238E27FC236}">
                  <a16:creationId xmlns:a16="http://schemas.microsoft.com/office/drawing/2014/main" id="{6F3D5BDC-3F4E-41F0-8515-CA1099613817}"/>
                </a:ext>
              </a:extLst>
            </p:cNvPr>
            <p:cNvGrpSpPr/>
            <p:nvPr/>
          </p:nvGrpSpPr>
          <p:grpSpPr>
            <a:xfrm>
              <a:off x="12876410" y="4839359"/>
              <a:ext cx="1636191" cy="1654059"/>
              <a:chOff x="11971653" y="10789917"/>
              <a:chExt cx="1636191" cy="1654059"/>
            </a:xfrm>
          </p:grpSpPr>
          <p:sp>
            <p:nvSpPr>
              <p:cNvPr id="173" name="Flowchart: Decision 172">
                <a:extLst>
                  <a:ext uri="{FF2B5EF4-FFF2-40B4-BE49-F238E27FC236}">
                    <a16:creationId xmlns:a16="http://schemas.microsoft.com/office/drawing/2014/main" id="{AFA730EC-267D-47EF-92DE-80E50C7F31A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Shape 175">
                <a:extLst>
                  <a:ext uri="{FF2B5EF4-FFF2-40B4-BE49-F238E27FC236}">
                    <a16:creationId xmlns:a16="http://schemas.microsoft.com/office/drawing/2014/main" id="{475EE89B-4311-42E4-A898-D4F272B8F77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507D07EB-85A8-437E-97CD-654C71C3E38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8" name="Group 177">
            <a:extLst>
              <a:ext uri="{FF2B5EF4-FFF2-40B4-BE49-F238E27FC236}">
                <a16:creationId xmlns:a16="http://schemas.microsoft.com/office/drawing/2014/main" id="{E8B7F855-79D7-4F41-9D37-ACF5985987B7}"/>
              </a:ext>
            </a:extLst>
          </p:cNvPr>
          <p:cNvGrpSpPr/>
          <p:nvPr/>
        </p:nvGrpSpPr>
        <p:grpSpPr>
          <a:xfrm>
            <a:off x="20551689" y="9573465"/>
            <a:ext cx="2481887" cy="2492387"/>
            <a:chOff x="7063985" y="10549193"/>
            <a:chExt cx="2481887" cy="2492387"/>
          </a:xfrm>
        </p:grpSpPr>
        <p:grpSp>
          <p:nvGrpSpPr>
            <p:cNvPr id="179" name="Group 178">
              <a:extLst>
                <a:ext uri="{FF2B5EF4-FFF2-40B4-BE49-F238E27FC236}">
                  <a16:creationId xmlns:a16="http://schemas.microsoft.com/office/drawing/2014/main" id="{E4B995CB-B5B7-4EFA-8DE2-9C6281D066B1}"/>
                </a:ext>
              </a:extLst>
            </p:cNvPr>
            <p:cNvGrpSpPr/>
            <p:nvPr/>
          </p:nvGrpSpPr>
          <p:grpSpPr>
            <a:xfrm>
              <a:off x="7063985" y="10549193"/>
              <a:ext cx="2481887" cy="2492387"/>
              <a:chOff x="12876410" y="4210189"/>
              <a:chExt cx="2481887" cy="2492387"/>
            </a:xfrm>
          </p:grpSpPr>
          <p:sp>
            <p:nvSpPr>
              <p:cNvPr id="181" name="TextBox 180">
                <a:extLst>
                  <a:ext uri="{FF2B5EF4-FFF2-40B4-BE49-F238E27FC236}">
                    <a16:creationId xmlns:a16="http://schemas.microsoft.com/office/drawing/2014/main" id="{283ED8E2-CA5E-41EF-9A92-AEE898FDEF52}"/>
                  </a:ext>
                </a:extLst>
              </p:cNvPr>
              <p:cNvSpPr txBox="1"/>
              <p:nvPr/>
            </p:nvSpPr>
            <p:spPr>
              <a:xfrm>
                <a:off x="13462706" y="4210189"/>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182" name="TextBox 181">
                <a:extLst>
                  <a:ext uri="{FF2B5EF4-FFF2-40B4-BE49-F238E27FC236}">
                    <a16:creationId xmlns:a16="http://schemas.microsoft.com/office/drawing/2014/main" id="{A07B0EEF-A54B-4BAE-879C-BC271AC20902}"/>
                  </a:ext>
                </a:extLst>
              </p:cNvPr>
              <p:cNvSpPr txBox="1"/>
              <p:nvPr/>
            </p:nvSpPr>
            <p:spPr>
              <a:xfrm>
                <a:off x="14251105" y="5933135"/>
                <a:ext cx="1107192"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1716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sp>
            <p:nvSpPr>
              <p:cNvPr id="183" name="Flowchart: Decision 182">
                <a:extLst>
                  <a:ext uri="{FF2B5EF4-FFF2-40B4-BE49-F238E27FC236}">
                    <a16:creationId xmlns:a16="http://schemas.microsoft.com/office/drawing/2014/main" id="{267ABE7C-382A-4761-955E-40E3489B002C}"/>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0" name="Oval 179">
              <a:extLst>
                <a:ext uri="{FF2B5EF4-FFF2-40B4-BE49-F238E27FC236}">
                  <a16:creationId xmlns:a16="http://schemas.microsoft.com/office/drawing/2014/main" id="{14950B6C-890A-456E-A394-918EEC2C59CF}"/>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4" name="TextBox 183">
            <a:extLst>
              <a:ext uri="{FF2B5EF4-FFF2-40B4-BE49-F238E27FC236}">
                <a16:creationId xmlns:a16="http://schemas.microsoft.com/office/drawing/2014/main" id="{A4B6F8B2-19AE-44EB-BB2D-1909327C6CDE}"/>
              </a:ext>
            </a:extLst>
          </p:cNvPr>
          <p:cNvSpPr txBox="1"/>
          <p:nvPr/>
        </p:nvSpPr>
        <p:spPr>
          <a:xfrm>
            <a:off x="11806299" y="11287494"/>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716716</a:t>
            </a:r>
          </a:p>
        </p:txBody>
      </p:sp>
      <p:grpSp>
        <p:nvGrpSpPr>
          <p:cNvPr id="19" name="Group 18">
            <a:extLst>
              <a:ext uri="{FF2B5EF4-FFF2-40B4-BE49-F238E27FC236}">
                <a16:creationId xmlns:a16="http://schemas.microsoft.com/office/drawing/2014/main" id="{95528C96-7EF5-42A5-BF94-72D3331EF83D}"/>
              </a:ext>
            </a:extLst>
          </p:cNvPr>
          <p:cNvGrpSpPr/>
          <p:nvPr/>
        </p:nvGrpSpPr>
        <p:grpSpPr>
          <a:xfrm>
            <a:off x="10378424" y="13055778"/>
            <a:ext cx="2243654" cy="2445826"/>
            <a:chOff x="10378424" y="13055778"/>
            <a:chExt cx="2243654" cy="2445826"/>
          </a:xfrm>
        </p:grpSpPr>
        <p:grpSp>
          <p:nvGrpSpPr>
            <p:cNvPr id="11" name="Group 10">
              <a:extLst>
                <a:ext uri="{FF2B5EF4-FFF2-40B4-BE49-F238E27FC236}">
                  <a16:creationId xmlns:a16="http://schemas.microsoft.com/office/drawing/2014/main" id="{C1B90182-A8E9-40FA-A395-ECEB0621C1F9}"/>
                </a:ext>
              </a:extLst>
            </p:cNvPr>
            <p:cNvGrpSpPr/>
            <p:nvPr/>
          </p:nvGrpSpPr>
          <p:grpSpPr>
            <a:xfrm>
              <a:off x="10378424" y="13055778"/>
              <a:ext cx="1636191" cy="2257102"/>
              <a:chOff x="22776040" y="13550698"/>
              <a:chExt cx="1636191" cy="2257102"/>
            </a:xfrm>
          </p:grpSpPr>
          <p:grpSp>
            <p:nvGrpSpPr>
              <p:cNvPr id="250" name="Group 249">
                <a:extLst>
                  <a:ext uri="{FF2B5EF4-FFF2-40B4-BE49-F238E27FC236}">
                    <a16:creationId xmlns:a16="http://schemas.microsoft.com/office/drawing/2014/main" id="{537645F0-7761-4274-9A77-1D765CCC4ECC}"/>
                  </a:ext>
                </a:extLst>
              </p:cNvPr>
              <p:cNvGrpSpPr/>
              <p:nvPr/>
            </p:nvGrpSpPr>
            <p:grpSpPr>
              <a:xfrm>
                <a:off x="22776040" y="13550698"/>
                <a:ext cx="1636191" cy="2257102"/>
                <a:chOff x="12876410" y="4236316"/>
                <a:chExt cx="1636191" cy="2257102"/>
              </a:xfrm>
            </p:grpSpPr>
            <p:sp>
              <p:nvSpPr>
                <p:cNvPr id="251" name="TextBox 250">
                  <a:extLst>
                    <a:ext uri="{FF2B5EF4-FFF2-40B4-BE49-F238E27FC236}">
                      <a16:creationId xmlns:a16="http://schemas.microsoft.com/office/drawing/2014/main" id="{D56C0B07-C0A6-495B-9C01-85AD0FAA6EEF}"/>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55" name="Flowchart: Decision 254">
                  <a:extLst>
                    <a:ext uri="{FF2B5EF4-FFF2-40B4-BE49-F238E27FC236}">
                      <a16:creationId xmlns:a16="http://schemas.microsoft.com/office/drawing/2014/main" id="{91F2B6A3-D3C8-455E-BBCD-19596EA556E5}"/>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Freeform 174"/>
              <p:cNvSpPr/>
              <p:nvPr/>
            </p:nvSpPr>
            <p:spPr>
              <a:xfrm>
                <a:off x="23015988" y="14648353"/>
                <a:ext cx="1132850" cy="616073"/>
              </a:xfrm>
              <a:custGeom>
                <a:avLst/>
                <a:gdLst>
                  <a:gd name="connsiteX0" fmla="*/ 0 w 1040130"/>
                  <a:gd name="connsiteY0" fmla="*/ 651510 h 651510"/>
                  <a:gd name="connsiteX1" fmla="*/ 537210 w 1040130"/>
                  <a:gd name="connsiteY1" fmla="*/ 156210 h 651510"/>
                  <a:gd name="connsiteX2" fmla="*/ 541020 w 1040130"/>
                  <a:gd name="connsiteY2" fmla="*/ 468630 h 651510"/>
                  <a:gd name="connsiteX3" fmla="*/ 1040130 w 1040130"/>
                  <a:gd name="connsiteY3" fmla="*/ 0 h 651510"/>
                  <a:gd name="connsiteX0" fmla="*/ 0 w 1054354"/>
                  <a:gd name="connsiteY0" fmla="*/ 669798 h 669798"/>
                  <a:gd name="connsiteX1" fmla="*/ 537210 w 1054354"/>
                  <a:gd name="connsiteY1" fmla="*/ 174498 h 669798"/>
                  <a:gd name="connsiteX2" fmla="*/ 541020 w 1054354"/>
                  <a:gd name="connsiteY2" fmla="*/ 486918 h 669798"/>
                  <a:gd name="connsiteX3" fmla="*/ 1054354 w 1054354"/>
                  <a:gd name="connsiteY3" fmla="*/ 0 h 669798"/>
                  <a:gd name="connsiteX0" fmla="*/ 0 w 1054354"/>
                  <a:gd name="connsiteY0" fmla="*/ 669798 h 669798"/>
                  <a:gd name="connsiteX1" fmla="*/ 537210 w 1054354"/>
                  <a:gd name="connsiteY1" fmla="*/ 174498 h 669798"/>
                  <a:gd name="connsiteX2" fmla="*/ 543052 w 1054354"/>
                  <a:gd name="connsiteY2" fmla="*/ 486918 h 669798"/>
                  <a:gd name="connsiteX3" fmla="*/ 1054354 w 1054354"/>
                  <a:gd name="connsiteY3" fmla="*/ 0 h 669798"/>
                  <a:gd name="connsiteX0" fmla="*/ 0 w 1054354"/>
                  <a:gd name="connsiteY0" fmla="*/ 669798 h 669798"/>
                  <a:gd name="connsiteX1" fmla="*/ 533146 w 1054354"/>
                  <a:gd name="connsiteY1" fmla="*/ 174498 h 669798"/>
                  <a:gd name="connsiteX2" fmla="*/ 543052 w 1054354"/>
                  <a:gd name="connsiteY2" fmla="*/ 486918 h 669798"/>
                  <a:gd name="connsiteX3" fmla="*/ 1054354 w 1054354"/>
                  <a:gd name="connsiteY3" fmla="*/ 0 h 669798"/>
                  <a:gd name="connsiteX0" fmla="*/ 0 w 1054354"/>
                  <a:gd name="connsiteY0" fmla="*/ 669798 h 669798"/>
                  <a:gd name="connsiteX1" fmla="*/ 539242 w 1054354"/>
                  <a:gd name="connsiteY1" fmla="*/ 174498 h 669798"/>
                  <a:gd name="connsiteX2" fmla="*/ 543052 w 1054354"/>
                  <a:gd name="connsiteY2" fmla="*/ 486918 h 669798"/>
                  <a:gd name="connsiteX3" fmla="*/ 1054354 w 1054354"/>
                  <a:gd name="connsiteY3" fmla="*/ 0 h 669798"/>
                  <a:gd name="connsiteX0" fmla="*/ 0 w 1054354"/>
                  <a:gd name="connsiteY0" fmla="*/ 669798 h 669798"/>
                  <a:gd name="connsiteX1" fmla="*/ 539242 w 1054354"/>
                  <a:gd name="connsiteY1" fmla="*/ 174498 h 669798"/>
                  <a:gd name="connsiteX2" fmla="*/ 547116 w 1054354"/>
                  <a:gd name="connsiteY2" fmla="*/ 482854 h 669798"/>
                  <a:gd name="connsiteX3" fmla="*/ 1054354 w 1054354"/>
                  <a:gd name="connsiteY3" fmla="*/ 0 h 669798"/>
                  <a:gd name="connsiteX0" fmla="*/ 0 w 1054354"/>
                  <a:gd name="connsiteY0" fmla="*/ 669798 h 669798"/>
                  <a:gd name="connsiteX1" fmla="*/ 539242 w 1054354"/>
                  <a:gd name="connsiteY1" fmla="*/ 174498 h 669798"/>
                  <a:gd name="connsiteX2" fmla="*/ 536956 w 1054354"/>
                  <a:gd name="connsiteY2" fmla="*/ 484886 h 669798"/>
                  <a:gd name="connsiteX3" fmla="*/ 1054354 w 1054354"/>
                  <a:gd name="connsiteY3" fmla="*/ 0 h 669798"/>
                  <a:gd name="connsiteX0" fmla="*/ 0 w 812598"/>
                  <a:gd name="connsiteY0" fmla="*/ 495300 h 495300"/>
                  <a:gd name="connsiteX1" fmla="*/ 539242 w 812598"/>
                  <a:gd name="connsiteY1" fmla="*/ 0 h 495300"/>
                  <a:gd name="connsiteX2" fmla="*/ 536956 w 812598"/>
                  <a:gd name="connsiteY2" fmla="*/ 310388 h 495300"/>
                  <a:gd name="connsiteX3" fmla="*/ 812598 w 812598"/>
                  <a:gd name="connsiteY3" fmla="*/ 48501 h 495300"/>
                  <a:gd name="connsiteX0" fmla="*/ 0 w 616692"/>
                  <a:gd name="connsiteY0" fmla="*/ 320236 h 320236"/>
                  <a:gd name="connsiteX1" fmla="*/ 343336 w 616692"/>
                  <a:gd name="connsiteY1" fmla="*/ 0 h 320236"/>
                  <a:gd name="connsiteX2" fmla="*/ 341050 w 616692"/>
                  <a:gd name="connsiteY2" fmla="*/ 310388 h 320236"/>
                  <a:gd name="connsiteX3" fmla="*/ 616692 w 616692"/>
                  <a:gd name="connsiteY3" fmla="*/ 48501 h 320236"/>
                  <a:gd name="connsiteX0" fmla="*/ 0 w 604187"/>
                  <a:gd name="connsiteY0" fmla="*/ 328572 h 328572"/>
                  <a:gd name="connsiteX1" fmla="*/ 330831 w 604187"/>
                  <a:gd name="connsiteY1" fmla="*/ 0 h 328572"/>
                  <a:gd name="connsiteX2" fmla="*/ 328545 w 604187"/>
                  <a:gd name="connsiteY2" fmla="*/ 310388 h 328572"/>
                  <a:gd name="connsiteX3" fmla="*/ 604187 w 604187"/>
                  <a:gd name="connsiteY3" fmla="*/ 48501 h 328572"/>
                </a:gdLst>
                <a:ahLst/>
                <a:cxnLst>
                  <a:cxn ang="0">
                    <a:pos x="connsiteX0" y="connsiteY0"/>
                  </a:cxn>
                  <a:cxn ang="0">
                    <a:pos x="connsiteX1" y="connsiteY1"/>
                  </a:cxn>
                  <a:cxn ang="0">
                    <a:pos x="connsiteX2" y="connsiteY2"/>
                  </a:cxn>
                  <a:cxn ang="0">
                    <a:pos x="connsiteX3" y="connsiteY3"/>
                  </a:cxn>
                </a:cxnLst>
                <a:rect l="l" t="t" r="r" b="b"/>
                <a:pathLst>
                  <a:path w="604187" h="328572">
                    <a:moveTo>
                      <a:pt x="0" y="328572"/>
                    </a:moveTo>
                    <a:lnTo>
                      <a:pt x="330831" y="0"/>
                    </a:lnTo>
                    <a:lnTo>
                      <a:pt x="328545" y="310388"/>
                    </a:lnTo>
                    <a:cubicBezTo>
                      <a:pt x="501011" y="148759"/>
                      <a:pt x="431721" y="210130"/>
                      <a:pt x="604187" y="48501"/>
                    </a:cubicBez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sp>
          <p:nvSpPr>
            <p:cNvPr id="185" name="TextBox 184">
              <a:extLst>
                <a:ext uri="{FF2B5EF4-FFF2-40B4-BE49-F238E27FC236}">
                  <a16:creationId xmlns:a16="http://schemas.microsoft.com/office/drawing/2014/main" id="{00C55392-241C-46FE-BD09-F4DEAFD223FE}"/>
                </a:ext>
              </a:extLst>
            </p:cNvPr>
            <p:cNvSpPr txBox="1"/>
            <p:nvPr/>
          </p:nvSpPr>
          <p:spPr>
            <a:xfrm>
              <a:off x="11887048" y="14732163"/>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716716</a:t>
              </a:r>
            </a:p>
          </p:txBody>
        </p:sp>
      </p:grpSp>
      <p:sp>
        <p:nvSpPr>
          <p:cNvPr id="2" name="Oval 1">
            <a:extLst>
              <a:ext uri="{FF2B5EF4-FFF2-40B4-BE49-F238E27FC236}">
                <a16:creationId xmlns:a16="http://schemas.microsoft.com/office/drawing/2014/main" id="{F04CD6E2-0D8D-4048-BBA5-6119B3081D2A}"/>
              </a:ext>
            </a:extLst>
          </p:cNvPr>
          <p:cNvSpPr/>
          <p:nvPr/>
        </p:nvSpPr>
        <p:spPr>
          <a:xfrm>
            <a:off x="4717272" y="6397236"/>
            <a:ext cx="3581980" cy="2802130"/>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DEE3A162-7DDB-4028-989A-4E481FA959AB}"/>
              </a:ext>
            </a:extLst>
          </p:cNvPr>
          <p:cNvSpPr/>
          <p:nvPr/>
        </p:nvSpPr>
        <p:spPr>
          <a:xfrm>
            <a:off x="10185987" y="6357386"/>
            <a:ext cx="2910916" cy="2802130"/>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Oval 112">
            <a:extLst>
              <a:ext uri="{FF2B5EF4-FFF2-40B4-BE49-F238E27FC236}">
                <a16:creationId xmlns:a16="http://schemas.microsoft.com/office/drawing/2014/main" id="{03360675-A0A8-4F99-B73B-D2FD6E23B19D}"/>
              </a:ext>
            </a:extLst>
          </p:cNvPr>
          <p:cNvSpPr/>
          <p:nvPr/>
        </p:nvSpPr>
        <p:spPr>
          <a:xfrm>
            <a:off x="20443765" y="6307596"/>
            <a:ext cx="3107697" cy="2851920"/>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Oval 113">
            <a:extLst>
              <a:ext uri="{FF2B5EF4-FFF2-40B4-BE49-F238E27FC236}">
                <a16:creationId xmlns:a16="http://schemas.microsoft.com/office/drawing/2014/main" id="{4C85D0D4-49CE-4151-9997-81F8BA8902C0}"/>
              </a:ext>
            </a:extLst>
          </p:cNvPr>
          <p:cNvSpPr/>
          <p:nvPr/>
        </p:nvSpPr>
        <p:spPr>
          <a:xfrm>
            <a:off x="23603777" y="6410549"/>
            <a:ext cx="3107697" cy="2851920"/>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977034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75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12"/>
                                        </p:tgtEl>
                                        <p:attrNameLst>
                                          <p:attrName>style.visibility</p:attrName>
                                        </p:attrNameLst>
                                      </p:cBhvr>
                                      <p:to>
                                        <p:strVal val="visible"/>
                                      </p:to>
                                    </p:set>
                                    <p:animEffect transition="in" filter="fade">
                                      <p:cBhvr>
                                        <p:cTn id="12" dur="750"/>
                                        <p:tgtEl>
                                          <p:spTgt spid="112"/>
                                        </p:tgtEl>
                                      </p:cBhvr>
                                    </p:animEffect>
                                  </p:childTnLst>
                                </p:cTn>
                              </p:par>
                            </p:childTnLst>
                          </p:cTn>
                        </p:par>
                        <p:par>
                          <p:cTn id="13" fill="hold">
                            <p:stCondLst>
                              <p:cond delay="750"/>
                            </p:stCondLst>
                            <p:childTnLst>
                              <p:par>
                                <p:cTn id="14" presetID="10" presetClass="entr" presetSubtype="0" fill="hold" grpId="0" nodeType="afterEffect">
                                  <p:stCondLst>
                                    <p:cond delay="0"/>
                                  </p:stCondLst>
                                  <p:childTnLst>
                                    <p:set>
                                      <p:cBhvr>
                                        <p:cTn id="15" dur="1" fill="hold">
                                          <p:stCondLst>
                                            <p:cond delay="0"/>
                                          </p:stCondLst>
                                        </p:cTn>
                                        <p:tgtEl>
                                          <p:spTgt spid="113"/>
                                        </p:tgtEl>
                                        <p:attrNameLst>
                                          <p:attrName>style.visibility</p:attrName>
                                        </p:attrNameLst>
                                      </p:cBhvr>
                                      <p:to>
                                        <p:strVal val="visible"/>
                                      </p:to>
                                    </p:set>
                                    <p:animEffect transition="in" filter="fade">
                                      <p:cBhvr>
                                        <p:cTn id="16" dur="750"/>
                                        <p:tgtEl>
                                          <p:spTgt spid="113"/>
                                        </p:tgtEl>
                                      </p:cBhvr>
                                    </p:animEffect>
                                  </p:childTnLst>
                                </p:cTn>
                              </p:par>
                            </p:childTnLst>
                          </p:cTn>
                        </p:par>
                        <p:par>
                          <p:cTn id="17" fill="hold">
                            <p:stCondLst>
                              <p:cond delay="1500"/>
                            </p:stCondLst>
                            <p:childTnLst>
                              <p:par>
                                <p:cTn id="18" presetID="10" presetClass="entr" presetSubtype="0" fill="hold" grpId="0" nodeType="afterEffect">
                                  <p:stCondLst>
                                    <p:cond delay="0"/>
                                  </p:stCondLst>
                                  <p:childTnLst>
                                    <p:set>
                                      <p:cBhvr>
                                        <p:cTn id="19" dur="1" fill="hold">
                                          <p:stCondLst>
                                            <p:cond delay="0"/>
                                          </p:stCondLst>
                                        </p:cTn>
                                        <p:tgtEl>
                                          <p:spTgt spid="114"/>
                                        </p:tgtEl>
                                        <p:attrNameLst>
                                          <p:attrName>style.visibility</p:attrName>
                                        </p:attrNameLst>
                                      </p:cBhvr>
                                      <p:to>
                                        <p:strVal val="visible"/>
                                      </p:to>
                                    </p:set>
                                    <p:animEffect transition="in" filter="fade">
                                      <p:cBhvr>
                                        <p:cTn id="20" dur="750"/>
                                        <p:tgtEl>
                                          <p:spTgt spid="1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12" grpId="0" animBg="1"/>
      <p:bldP spid="113" grpId="0" animBg="1"/>
      <p:bldP spid="114"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67" name="Group 266">
            <a:extLst>
              <a:ext uri="{FF2B5EF4-FFF2-40B4-BE49-F238E27FC236}">
                <a16:creationId xmlns:a16="http://schemas.microsoft.com/office/drawing/2014/main" id="{1E0B64DA-75E7-47AF-B54A-FE9E7A0A8673}"/>
              </a:ext>
            </a:extLst>
          </p:cNvPr>
          <p:cNvGrpSpPr/>
          <p:nvPr/>
        </p:nvGrpSpPr>
        <p:grpSpPr>
          <a:xfrm>
            <a:off x="10371084" y="9561405"/>
            <a:ext cx="1636191" cy="2257102"/>
            <a:chOff x="12876410" y="4236316"/>
            <a:chExt cx="1636191" cy="2257102"/>
          </a:xfrm>
        </p:grpSpPr>
        <p:sp>
          <p:nvSpPr>
            <p:cNvPr id="268" name="TextBox 267">
              <a:extLst>
                <a:ext uri="{FF2B5EF4-FFF2-40B4-BE49-F238E27FC236}">
                  <a16:creationId xmlns:a16="http://schemas.microsoft.com/office/drawing/2014/main" id="{5F4A14EC-A63E-45EF-ABD3-36EA52928368}"/>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72" name="Flowchart: Decision 271">
              <a:extLst>
                <a:ext uri="{FF2B5EF4-FFF2-40B4-BE49-F238E27FC236}">
                  <a16:creationId xmlns:a16="http://schemas.microsoft.com/office/drawing/2014/main" id="{CBAD47CF-5464-4876-AB3F-B3BACF7BBA6A}"/>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Rectangle 34"/>
          <p:cNvSpPr/>
          <p:nvPr/>
        </p:nvSpPr>
        <p:spPr>
          <a:xfrm>
            <a:off x="631657" y="505326"/>
            <a:ext cx="26142454" cy="17301411"/>
          </a:xfrm>
          <a:prstGeom prst="rect">
            <a:avLst/>
          </a:prstGeom>
          <a:noFill/>
          <a:ln w="1016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81" name="TextBox 80"/>
          <p:cNvSpPr txBox="1"/>
          <p:nvPr/>
        </p:nvSpPr>
        <p:spPr>
          <a:xfrm>
            <a:off x="8423521" y="874991"/>
            <a:ext cx="10473360" cy="1938992"/>
          </a:xfrm>
          <a:prstGeom prst="rect">
            <a:avLst/>
          </a:prstGeom>
          <a:noFill/>
        </p:spPr>
        <p:txBody>
          <a:bodyPr wrap="square" rtlCol="0">
            <a:spAutoFit/>
          </a:bodyPr>
          <a:lstStyle/>
          <a:p>
            <a:pPr algn="ctr"/>
            <a:r>
              <a:rPr lang="en-US" sz="6000" b="1" dirty="0">
                <a:solidFill>
                  <a:srgbClr val="C00000"/>
                </a:solidFill>
                <a:latin typeface="Franklin Gothic Heavy" panose="020B0903020102020204" pitchFamily="34" charset="0"/>
              </a:rPr>
              <a:t>Order of Battle</a:t>
            </a:r>
          </a:p>
          <a:p>
            <a:pPr algn="ctr"/>
            <a:r>
              <a:rPr lang="en-US" sz="6000" b="1">
                <a:solidFill>
                  <a:srgbClr val="C00000"/>
                </a:solidFill>
                <a:latin typeface="Franklin Gothic Heavy" panose="020B0903020102020204" pitchFamily="34" charset="0"/>
              </a:rPr>
              <a:t>352nd </a:t>
            </a:r>
            <a:r>
              <a:rPr lang="en-US" sz="6000" b="1" dirty="0">
                <a:solidFill>
                  <a:srgbClr val="C00000"/>
                </a:solidFill>
                <a:latin typeface="Franklin Gothic Heavy" panose="020B0903020102020204" pitchFamily="34" charset="0"/>
              </a:rPr>
              <a:t>Infantry Division</a:t>
            </a:r>
          </a:p>
        </p:txBody>
      </p:sp>
      <p:sp>
        <p:nvSpPr>
          <p:cNvPr id="5" name="Freeform 4"/>
          <p:cNvSpPr/>
          <p:nvPr/>
        </p:nvSpPr>
        <p:spPr>
          <a:xfrm>
            <a:off x="13726519" y="5159977"/>
            <a:ext cx="0" cy="7484561"/>
          </a:xfrm>
          <a:custGeom>
            <a:avLst/>
            <a:gdLst>
              <a:gd name="connsiteX0" fmla="*/ 0 w 0"/>
              <a:gd name="connsiteY0" fmla="*/ 0 h 2126121"/>
              <a:gd name="connsiteX1" fmla="*/ 0 w 0"/>
              <a:gd name="connsiteY1" fmla="*/ 2126121 h 2126121"/>
              <a:gd name="connsiteX0" fmla="*/ 0 w 0"/>
              <a:gd name="connsiteY0" fmla="*/ 0 h 18775"/>
              <a:gd name="connsiteX1" fmla="*/ 44245 w 0"/>
              <a:gd name="connsiteY1" fmla="*/ 18775 h 18775"/>
              <a:gd name="connsiteX0" fmla="*/ 0 w 0"/>
              <a:gd name="connsiteY0" fmla="*/ 0 h 10000"/>
              <a:gd name="connsiteX1" fmla="*/ -29497 w 0"/>
              <a:gd name="connsiteY1" fmla="*/ 10000 h 10000"/>
              <a:gd name="connsiteX0" fmla="*/ 0 w 0"/>
              <a:gd name="connsiteY0" fmla="*/ 0 h 10000"/>
              <a:gd name="connsiteX1" fmla="*/ 36871 w 0"/>
              <a:gd name="connsiteY1" fmla="*/ 10000 h 10000"/>
              <a:gd name="connsiteX0" fmla="*/ 0 w 0"/>
              <a:gd name="connsiteY0" fmla="*/ 0 h 10018"/>
              <a:gd name="connsiteX1" fmla="*/ -14748 w 0"/>
              <a:gd name="connsiteY1" fmla="*/ 10018 h 10018"/>
              <a:gd name="connsiteX0" fmla="*/ 0 w 0"/>
              <a:gd name="connsiteY0" fmla="*/ 0 h 10018"/>
              <a:gd name="connsiteX1" fmla="*/ 7374 w 0"/>
              <a:gd name="connsiteY1" fmla="*/ 10018 h 10018"/>
              <a:gd name="connsiteX0" fmla="*/ 0 w 0"/>
              <a:gd name="connsiteY0" fmla="*/ 0 h 9982"/>
              <a:gd name="connsiteX1" fmla="*/ -22122 w 0"/>
              <a:gd name="connsiteY1" fmla="*/ 9982 h 9982"/>
              <a:gd name="connsiteX0" fmla="*/ 0 w 0"/>
              <a:gd name="connsiteY0" fmla="*/ 0 h 9982"/>
              <a:gd name="connsiteX1" fmla="*/ 14748 w 0"/>
              <a:gd name="connsiteY1" fmla="*/ 9982 h 9982"/>
              <a:gd name="connsiteX0" fmla="*/ 0 w 0"/>
              <a:gd name="connsiteY0" fmla="*/ 0 h 10000"/>
              <a:gd name="connsiteX1" fmla="*/ -14748 w 0"/>
              <a:gd name="connsiteY1" fmla="*/ 10000 h 10000"/>
              <a:gd name="connsiteX0" fmla="*/ 0 w 0"/>
              <a:gd name="connsiteY0" fmla="*/ 0 h 10000"/>
              <a:gd name="connsiteX1" fmla="*/ 7374 w 0"/>
              <a:gd name="connsiteY1" fmla="*/ 10000 h 10000"/>
            </a:gdLst>
            <a:ahLst/>
            <a:cxnLst>
              <a:cxn ang="0">
                <a:pos x="connsiteX0" y="connsiteY0"/>
              </a:cxn>
              <a:cxn ang="0">
                <a:pos x="connsiteX1" y="connsiteY1"/>
              </a:cxn>
            </a:cxnLst>
            <a:rect l="l" t="t" r="r" b="b"/>
            <a:pathLst>
              <a:path h="10000">
                <a:moveTo>
                  <a:pt x="0" y="0"/>
                </a:moveTo>
                <a:lnTo>
                  <a:pt x="7374"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nvGrpSpPr>
          <p:cNvPr id="7" name="Group 6"/>
          <p:cNvGrpSpPr/>
          <p:nvPr/>
        </p:nvGrpSpPr>
        <p:grpSpPr>
          <a:xfrm>
            <a:off x="6037564" y="6022482"/>
            <a:ext cx="15346354" cy="432643"/>
            <a:chOff x="3220034" y="3130277"/>
            <a:chExt cx="8184722" cy="230743"/>
          </a:xfrm>
        </p:grpSpPr>
        <p:sp>
          <p:nvSpPr>
            <p:cNvPr id="3" name="Freeform 2"/>
            <p:cNvSpPr/>
            <p:nvPr/>
          </p:nvSpPr>
          <p:spPr>
            <a:xfrm>
              <a:off x="3220034" y="3130277"/>
              <a:ext cx="8184722" cy="22439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Lst>
              <a:ahLst/>
              <a:cxnLst>
                <a:cxn ang="0">
                  <a:pos x="connsiteX0" y="connsiteY0"/>
                </a:cxn>
                <a:cxn ang="0">
                  <a:pos x="connsiteX1" y="connsiteY1"/>
                </a:cxn>
                <a:cxn ang="0">
                  <a:pos x="connsiteX2" y="connsiteY2"/>
                </a:cxn>
                <a:cxn ang="0">
                  <a:pos x="connsiteX3" y="connsiteY3"/>
                </a:cxn>
              </a:cxnLst>
              <a:rect l="l" t="t" r="r" b="b"/>
              <a:pathLst>
                <a:path w="8190331" h="224394">
                  <a:moveTo>
                    <a:pt x="0" y="218784"/>
                  </a:moveTo>
                  <a:lnTo>
                    <a:pt x="0" y="1"/>
                  </a:lnTo>
                  <a:lnTo>
                    <a:pt x="8190331" y="0"/>
                  </a:lnTo>
                  <a:lnTo>
                    <a:pt x="8184721" y="224394"/>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6" name="Freeform 5"/>
            <p:cNvSpPr/>
            <p:nvPr/>
          </p:nvSpPr>
          <p:spPr>
            <a:xfrm>
              <a:off x="5951798" y="3142237"/>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47" name="Freeform 146"/>
            <p:cNvSpPr/>
            <p:nvPr/>
          </p:nvSpPr>
          <p:spPr>
            <a:xfrm>
              <a:off x="8686851" y="3137926"/>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nvGrpSpPr>
          <p:cNvPr id="148" name="Group 147"/>
          <p:cNvGrpSpPr/>
          <p:nvPr/>
        </p:nvGrpSpPr>
        <p:grpSpPr>
          <a:xfrm>
            <a:off x="6054373" y="9176941"/>
            <a:ext cx="15346354" cy="435990"/>
            <a:chOff x="3220034" y="3130277"/>
            <a:chExt cx="8184722" cy="232528"/>
          </a:xfrm>
        </p:grpSpPr>
        <p:sp>
          <p:nvSpPr>
            <p:cNvPr id="149" name="Freeform 148"/>
            <p:cNvSpPr/>
            <p:nvPr/>
          </p:nvSpPr>
          <p:spPr>
            <a:xfrm>
              <a:off x="3220034" y="3130277"/>
              <a:ext cx="8184722" cy="22439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Lst>
              <a:ahLst/>
              <a:cxnLst>
                <a:cxn ang="0">
                  <a:pos x="connsiteX0" y="connsiteY0"/>
                </a:cxn>
                <a:cxn ang="0">
                  <a:pos x="connsiteX1" y="connsiteY1"/>
                </a:cxn>
                <a:cxn ang="0">
                  <a:pos x="connsiteX2" y="connsiteY2"/>
                </a:cxn>
                <a:cxn ang="0">
                  <a:pos x="connsiteX3" y="connsiteY3"/>
                </a:cxn>
              </a:cxnLst>
              <a:rect l="l" t="t" r="r" b="b"/>
              <a:pathLst>
                <a:path w="8190331" h="224394">
                  <a:moveTo>
                    <a:pt x="0" y="218784"/>
                  </a:moveTo>
                  <a:lnTo>
                    <a:pt x="0" y="1"/>
                  </a:lnTo>
                  <a:lnTo>
                    <a:pt x="8190331" y="0"/>
                  </a:lnTo>
                  <a:lnTo>
                    <a:pt x="8184721" y="224394"/>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62" name="Freeform 161"/>
            <p:cNvSpPr/>
            <p:nvPr/>
          </p:nvSpPr>
          <p:spPr>
            <a:xfrm>
              <a:off x="5951798" y="3142237"/>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64" name="Freeform 163"/>
            <p:cNvSpPr/>
            <p:nvPr/>
          </p:nvSpPr>
          <p:spPr>
            <a:xfrm>
              <a:off x="8686851" y="3144022"/>
              <a:ext cx="694" cy="218783"/>
            </a:xfrm>
            <a:custGeom>
              <a:avLst/>
              <a:gdLst>
                <a:gd name="connsiteX0" fmla="*/ 5610 w 5610"/>
                <a:gd name="connsiteY0" fmla="*/ 0 h 218783"/>
                <a:gd name="connsiteX1" fmla="*/ 0 w 5610"/>
                <a:gd name="connsiteY1" fmla="*/ 218783 h 218783"/>
                <a:gd name="connsiteX0" fmla="*/ 10000 w 10000"/>
                <a:gd name="connsiteY0" fmla="*/ 0 h 10000"/>
                <a:gd name="connsiteX1" fmla="*/ 0 w 10000"/>
                <a:gd name="connsiteY1" fmla="*/ 10000 h 10000"/>
                <a:gd name="connsiteX0" fmla="*/ 1237 w 1237"/>
                <a:gd name="connsiteY0" fmla="*/ 0 h 10000"/>
                <a:gd name="connsiteX1" fmla="*/ 0 w 1237"/>
                <a:gd name="connsiteY1" fmla="*/ 10000 h 10000"/>
                <a:gd name="connsiteX0" fmla="*/ 10000 w 10000"/>
                <a:gd name="connsiteY0" fmla="*/ 0 h 10000"/>
                <a:gd name="connsiteX1" fmla="*/ 0 w 10000"/>
                <a:gd name="connsiteY1" fmla="*/ 10000 h 10000"/>
              </a:gdLst>
              <a:ahLst/>
              <a:cxnLst>
                <a:cxn ang="0">
                  <a:pos x="connsiteX0" y="connsiteY0"/>
                </a:cxn>
                <a:cxn ang="0">
                  <a:pos x="connsiteX1" y="connsiteY1"/>
                </a:cxn>
              </a:cxnLst>
              <a:rect l="l" t="t" r="r" b="b"/>
              <a:pathLst>
                <a:path w="10000" h="10000">
                  <a:moveTo>
                    <a:pt x="10000" y="0"/>
                  </a:moveTo>
                  <a:lnTo>
                    <a:pt x="0" y="10000"/>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nvGrpSpPr>
          <p:cNvPr id="132" name="Group 131">
            <a:extLst>
              <a:ext uri="{FF2B5EF4-FFF2-40B4-BE49-F238E27FC236}">
                <a16:creationId xmlns:a16="http://schemas.microsoft.com/office/drawing/2014/main" id="{B81BEE69-A6AD-407B-8FB4-AEB69E0DC006}"/>
              </a:ext>
            </a:extLst>
          </p:cNvPr>
          <p:cNvGrpSpPr/>
          <p:nvPr/>
        </p:nvGrpSpPr>
        <p:grpSpPr>
          <a:xfrm>
            <a:off x="5283255" y="9556383"/>
            <a:ext cx="2317848" cy="2708272"/>
            <a:chOff x="12876410" y="4236316"/>
            <a:chExt cx="2317848" cy="2708272"/>
          </a:xfrm>
        </p:grpSpPr>
        <p:sp>
          <p:nvSpPr>
            <p:cNvPr id="145" name="TextBox 144">
              <a:extLst>
                <a:ext uri="{FF2B5EF4-FFF2-40B4-BE49-F238E27FC236}">
                  <a16:creationId xmlns:a16="http://schemas.microsoft.com/office/drawing/2014/main" id="{C139D524-8880-4DCC-8B32-A30E7476DBBE}"/>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163" name="TextBox 162">
              <a:extLst>
                <a:ext uri="{FF2B5EF4-FFF2-40B4-BE49-F238E27FC236}">
                  <a16:creationId xmlns:a16="http://schemas.microsoft.com/office/drawing/2014/main" id="{CABD6056-6233-48AC-A15F-381D08CF4F83}"/>
                </a:ext>
              </a:extLst>
            </p:cNvPr>
            <p:cNvSpPr txBox="1"/>
            <p:nvPr/>
          </p:nvSpPr>
          <p:spPr>
            <a:xfrm>
              <a:off x="14221527" y="5867370"/>
              <a:ext cx="972731" cy="1077218"/>
            </a:xfrm>
            <a:prstGeom prst="rect">
              <a:avLst/>
            </a:prstGeom>
            <a:noFill/>
          </p:spPr>
          <p:txBody>
            <a:bodyPr wrap="square" lIns="0" tIns="0" rIns="0" bIns="0" rtlCol="0">
              <a:spAutoFit/>
            </a:bodyPr>
            <a:lstStyle/>
            <a:p>
              <a:pPr algn="ctr">
                <a:lnSpc>
                  <a:spcPts val="2800"/>
                </a:lnSpc>
              </a:pPr>
              <a:r>
                <a:rPr lang="en-US" sz="3200" b="1" dirty="0">
                  <a:solidFill>
                    <a:srgbClr val="C00000"/>
                  </a:solidFill>
                  <a:latin typeface="Arial" panose="020B0604020202020204" pitchFamily="34" charset="0"/>
                  <a:cs typeface="Arial" panose="020B0604020202020204" pitchFamily="34" charset="0"/>
                </a:rPr>
                <a:t>352 352</a:t>
              </a:r>
            </a:p>
            <a:p>
              <a:pPr algn="ctr">
                <a:lnSpc>
                  <a:spcPts val="2800"/>
                </a:lnSpc>
              </a:pPr>
              <a:r>
                <a:rPr lang="en-US" sz="2400" b="1" dirty="0">
                  <a:solidFill>
                    <a:srgbClr val="C00000"/>
                  </a:solidFill>
                  <a:latin typeface="Arial" panose="020B0604020202020204" pitchFamily="34" charset="0"/>
                  <a:cs typeface="Arial" panose="020B0604020202020204" pitchFamily="34" charset="0"/>
                </a:rPr>
                <a:t>FUS</a:t>
              </a:r>
            </a:p>
          </p:txBody>
        </p:sp>
        <p:grpSp>
          <p:nvGrpSpPr>
            <p:cNvPr id="167" name="Group 166">
              <a:extLst>
                <a:ext uri="{FF2B5EF4-FFF2-40B4-BE49-F238E27FC236}">
                  <a16:creationId xmlns:a16="http://schemas.microsoft.com/office/drawing/2014/main" id="{FF43DD29-9AC1-41F5-B7A1-AE559D60101A}"/>
                </a:ext>
              </a:extLst>
            </p:cNvPr>
            <p:cNvGrpSpPr/>
            <p:nvPr/>
          </p:nvGrpSpPr>
          <p:grpSpPr>
            <a:xfrm>
              <a:off x="12876410" y="4839359"/>
              <a:ext cx="1636191" cy="1654059"/>
              <a:chOff x="11971653" y="10789917"/>
              <a:chExt cx="1636191" cy="1654059"/>
            </a:xfrm>
          </p:grpSpPr>
          <p:sp>
            <p:nvSpPr>
              <p:cNvPr id="168" name="Flowchart: Decision 167">
                <a:extLst>
                  <a:ext uri="{FF2B5EF4-FFF2-40B4-BE49-F238E27FC236}">
                    <a16:creationId xmlns:a16="http://schemas.microsoft.com/office/drawing/2014/main" id="{7F3ABF55-2B44-4C26-8769-E0EDD048E2F4}"/>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Shape 173">
                <a:extLst>
                  <a:ext uri="{FF2B5EF4-FFF2-40B4-BE49-F238E27FC236}">
                    <a16:creationId xmlns:a16="http://schemas.microsoft.com/office/drawing/2014/main" id="{26F472C9-E591-4EE1-B019-9D7AF70A051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Freeform: Shape 197">
                <a:extLst>
                  <a:ext uri="{FF2B5EF4-FFF2-40B4-BE49-F238E27FC236}">
                    <a16:creationId xmlns:a16="http://schemas.microsoft.com/office/drawing/2014/main" id="{EBA432CC-BDDA-42A4-BD68-6C69E08B6297}"/>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99" name="Group 198">
            <a:extLst>
              <a:ext uri="{FF2B5EF4-FFF2-40B4-BE49-F238E27FC236}">
                <a16:creationId xmlns:a16="http://schemas.microsoft.com/office/drawing/2014/main" id="{2B358A72-A20E-4172-A0B3-89C89A011D47}"/>
              </a:ext>
            </a:extLst>
          </p:cNvPr>
          <p:cNvGrpSpPr/>
          <p:nvPr/>
        </p:nvGrpSpPr>
        <p:grpSpPr>
          <a:xfrm>
            <a:off x="20548627" y="6384847"/>
            <a:ext cx="2109725" cy="2518639"/>
            <a:chOff x="7063985" y="10549193"/>
            <a:chExt cx="2109725" cy="2518639"/>
          </a:xfrm>
        </p:grpSpPr>
        <p:grpSp>
          <p:nvGrpSpPr>
            <p:cNvPr id="200" name="Group 199">
              <a:extLst>
                <a:ext uri="{FF2B5EF4-FFF2-40B4-BE49-F238E27FC236}">
                  <a16:creationId xmlns:a16="http://schemas.microsoft.com/office/drawing/2014/main" id="{E0293673-0496-4B97-9845-0C5914CE14E4}"/>
                </a:ext>
              </a:extLst>
            </p:cNvPr>
            <p:cNvGrpSpPr/>
            <p:nvPr/>
          </p:nvGrpSpPr>
          <p:grpSpPr>
            <a:xfrm>
              <a:off x="7063985" y="10549193"/>
              <a:ext cx="2109725" cy="2518639"/>
              <a:chOff x="12876410" y="4210189"/>
              <a:chExt cx="2109725" cy="2518639"/>
            </a:xfrm>
          </p:grpSpPr>
          <p:sp>
            <p:nvSpPr>
              <p:cNvPr id="202" name="TextBox 201">
                <a:extLst>
                  <a:ext uri="{FF2B5EF4-FFF2-40B4-BE49-F238E27FC236}">
                    <a16:creationId xmlns:a16="http://schemas.microsoft.com/office/drawing/2014/main" id="{974BFB00-3AEE-4061-8C8F-DE56108A4B54}"/>
                  </a:ext>
                </a:extLst>
              </p:cNvPr>
              <p:cNvSpPr txBox="1"/>
              <p:nvPr/>
            </p:nvSpPr>
            <p:spPr>
              <a:xfrm>
                <a:off x="13462706" y="4210189"/>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204" name="TextBox 203">
                <a:extLst>
                  <a:ext uri="{FF2B5EF4-FFF2-40B4-BE49-F238E27FC236}">
                    <a16:creationId xmlns:a16="http://schemas.microsoft.com/office/drawing/2014/main" id="{6A585144-B19A-4E20-85C0-958B5B968CE9}"/>
                  </a:ext>
                </a:extLst>
              </p:cNvPr>
              <p:cNvSpPr txBox="1"/>
              <p:nvPr/>
            </p:nvSpPr>
            <p:spPr>
              <a:xfrm>
                <a:off x="14251105" y="5959387"/>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sp>
            <p:nvSpPr>
              <p:cNvPr id="205" name="Flowchart: Decision 204">
                <a:extLst>
                  <a:ext uri="{FF2B5EF4-FFF2-40B4-BE49-F238E27FC236}">
                    <a16:creationId xmlns:a16="http://schemas.microsoft.com/office/drawing/2014/main" id="{622CE4E7-DF05-4D9B-AFF4-ED976F5FE5A7}"/>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1" name="Oval 200">
              <a:extLst>
                <a:ext uri="{FF2B5EF4-FFF2-40B4-BE49-F238E27FC236}">
                  <a16:creationId xmlns:a16="http://schemas.microsoft.com/office/drawing/2014/main" id="{FD81DA86-57DC-4340-B630-C9A72A771E6D}"/>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7" name="Group 206">
            <a:extLst>
              <a:ext uri="{FF2B5EF4-FFF2-40B4-BE49-F238E27FC236}">
                <a16:creationId xmlns:a16="http://schemas.microsoft.com/office/drawing/2014/main" id="{04BC674F-17E8-47A7-9D92-0FBA1E8A0D95}"/>
              </a:ext>
            </a:extLst>
          </p:cNvPr>
          <p:cNvGrpSpPr/>
          <p:nvPr/>
        </p:nvGrpSpPr>
        <p:grpSpPr>
          <a:xfrm>
            <a:off x="12412524" y="2926385"/>
            <a:ext cx="2149026" cy="2245473"/>
            <a:chOff x="12363575" y="4261683"/>
            <a:chExt cx="2149026" cy="2245473"/>
          </a:xfrm>
        </p:grpSpPr>
        <p:sp>
          <p:nvSpPr>
            <p:cNvPr id="208" name="TextBox 207">
              <a:extLst>
                <a:ext uri="{FF2B5EF4-FFF2-40B4-BE49-F238E27FC236}">
                  <a16:creationId xmlns:a16="http://schemas.microsoft.com/office/drawing/2014/main" id="{3AF8DF8F-5811-4B20-8C2C-20A79C390967}"/>
                </a:ext>
              </a:extLst>
            </p:cNvPr>
            <p:cNvSpPr txBox="1"/>
            <p:nvPr/>
          </p:nvSpPr>
          <p:spPr>
            <a:xfrm>
              <a:off x="13336306" y="4261683"/>
              <a:ext cx="721557" cy="677108"/>
            </a:xfrm>
            <a:prstGeom prst="rect">
              <a:avLst/>
            </a:prstGeom>
            <a:noFill/>
          </p:spPr>
          <p:txBody>
            <a:bodyPr wrap="square" lIns="0" tIns="0" rIns="0" bIns="0" rtlCol="0">
              <a:spAutoFit/>
            </a:bodyPr>
            <a:lstStyle/>
            <a:p>
              <a:pPr algn="ctr"/>
              <a:r>
                <a:rPr lang="en-US" sz="4400" b="1" dirty="0">
                  <a:solidFill>
                    <a:srgbClr val="C00000"/>
                  </a:solidFill>
                </a:rPr>
                <a:t>XX</a:t>
              </a:r>
            </a:p>
          </p:txBody>
        </p:sp>
        <p:sp>
          <p:nvSpPr>
            <p:cNvPr id="209" name="TextBox 208">
              <a:extLst>
                <a:ext uri="{FF2B5EF4-FFF2-40B4-BE49-F238E27FC236}">
                  <a16:creationId xmlns:a16="http://schemas.microsoft.com/office/drawing/2014/main" id="{EC82B484-EBD8-4FBC-80B0-A8FE6ADAAC46}"/>
                </a:ext>
              </a:extLst>
            </p:cNvPr>
            <p:cNvSpPr txBox="1"/>
            <p:nvPr/>
          </p:nvSpPr>
          <p:spPr>
            <a:xfrm>
              <a:off x="12363575" y="6014713"/>
              <a:ext cx="972731" cy="492443"/>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11" name="Group 210">
              <a:extLst>
                <a:ext uri="{FF2B5EF4-FFF2-40B4-BE49-F238E27FC236}">
                  <a16:creationId xmlns:a16="http://schemas.microsoft.com/office/drawing/2014/main" id="{FA8A5A1F-5AC7-4456-B2E4-2BF96FDDAFBD}"/>
                </a:ext>
              </a:extLst>
            </p:cNvPr>
            <p:cNvGrpSpPr/>
            <p:nvPr/>
          </p:nvGrpSpPr>
          <p:grpSpPr>
            <a:xfrm>
              <a:off x="12876410" y="4839359"/>
              <a:ext cx="1636191" cy="1654059"/>
              <a:chOff x="11971653" y="10789917"/>
              <a:chExt cx="1636191" cy="1654059"/>
            </a:xfrm>
          </p:grpSpPr>
          <p:sp>
            <p:nvSpPr>
              <p:cNvPr id="212" name="Flowchart: Decision 211">
                <a:extLst>
                  <a:ext uri="{FF2B5EF4-FFF2-40B4-BE49-F238E27FC236}">
                    <a16:creationId xmlns:a16="http://schemas.microsoft.com/office/drawing/2014/main" id="{B4172B26-C827-427F-B458-F95922644607}"/>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Freeform: Shape 212">
                <a:extLst>
                  <a:ext uri="{FF2B5EF4-FFF2-40B4-BE49-F238E27FC236}">
                    <a16:creationId xmlns:a16="http://schemas.microsoft.com/office/drawing/2014/main" id="{0A6DF784-4C31-4060-A445-824B65CCF17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Freeform: Shape 213">
                <a:extLst>
                  <a:ext uri="{FF2B5EF4-FFF2-40B4-BE49-F238E27FC236}">
                    <a16:creationId xmlns:a16="http://schemas.microsoft.com/office/drawing/2014/main" id="{1DCFC49B-4D17-4A2C-8EB4-FC44227C8F0C}"/>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2" name="Group 11">
            <a:extLst>
              <a:ext uri="{FF2B5EF4-FFF2-40B4-BE49-F238E27FC236}">
                <a16:creationId xmlns:a16="http://schemas.microsoft.com/office/drawing/2014/main" id="{FAD10669-BBB0-4E67-9569-E3A85C8F130E}"/>
              </a:ext>
            </a:extLst>
          </p:cNvPr>
          <p:cNvGrpSpPr/>
          <p:nvPr/>
        </p:nvGrpSpPr>
        <p:grpSpPr>
          <a:xfrm>
            <a:off x="15535108" y="13055778"/>
            <a:ext cx="1636191" cy="2257102"/>
            <a:chOff x="15269123" y="13681993"/>
            <a:chExt cx="1636191" cy="2257102"/>
          </a:xfrm>
        </p:grpSpPr>
        <p:grpSp>
          <p:nvGrpSpPr>
            <p:cNvPr id="258" name="Group 257">
              <a:extLst>
                <a:ext uri="{FF2B5EF4-FFF2-40B4-BE49-F238E27FC236}">
                  <a16:creationId xmlns:a16="http://schemas.microsoft.com/office/drawing/2014/main" id="{99CC0737-77D7-4083-8F72-D751F193688E}"/>
                </a:ext>
              </a:extLst>
            </p:cNvPr>
            <p:cNvGrpSpPr/>
            <p:nvPr/>
          </p:nvGrpSpPr>
          <p:grpSpPr>
            <a:xfrm>
              <a:off x="15269123" y="13681993"/>
              <a:ext cx="1636191" cy="2257102"/>
              <a:chOff x="12876410" y="4236316"/>
              <a:chExt cx="1636191" cy="2257102"/>
            </a:xfrm>
          </p:grpSpPr>
          <p:sp>
            <p:nvSpPr>
              <p:cNvPr id="259" name="TextBox 258">
                <a:extLst>
                  <a:ext uri="{FF2B5EF4-FFF2-40B4-BE49-F238E27FC236}">
                    <a16:creationId xmlns:a16="http://schemas.microsoft.com/office/drawing/2014/main" id="{0DBF7763-216D-43A1-9B0B-3B3C848A5FA8}"/>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grpSp>
            <p:nvGrpSpPr>
              <p:cNvPr id="262" name="Group 261">
                <a:extLst>
                  <a:ext uri="{FF2B5EF4-FFF2-40B4-BE49-F238E27FC236}">
                    <a16:creationId xmlns:a16="http://schemas.microsoft.com/office/drawing/2014/main" id="{6DD49199-2761-4D8F-B32F-7988026268F5}"/>
                  </a:ext>
                </a:extLst>
              </p:cNvPr>
              <p:cNvGrpSpPr/>
              <p:nvPr/>
            </p:nvGrpSpPr>
            <p:grpSpPr>
              <a:xfrm>
                <a:off x="12876410" y="4839359"/>
                <a:ext cx="1636191" cy="1654059"/>
                <a:chOff x="11971653" y="10789917"/>
                <a:chExt cx="1636191" cy="1654059"/>
              </a:xfrm>
            </p:grpSpPr>
            <p:sp>
              <p:nvSpPr>
                <p:cNvPr id="263" name="Flowchart: Decision 262">
                  <a:extLst>
                    <a:ext uri="{FF2B5EF4-FFF2-40B4-BE49-F238E27FC236}">
                      <a16:creationId xmlns:a16="http://schemas.microsoft.com/office/drawing/2014/main" id="{3CE9619C-3D23-401E-942D-B98399C0998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Freeform: Shape 263">
                  <a:extLst>
                    <a:ext uri="{FF2B5EF4-FFF2-40B4-BE49-F238E27FC236}">
                      <a16:creationId xmlns:a16="http://schemas.microsoft.com/office/drawing/2014/main" id="{1E9F218C-4929-4EB9-8AB2-3B4760B8E394}"/>
                    </a:ext>
                  </a:extLst>
                </p:cNvPr>
                <p:cNvSpPr/>
                <p:nvPr/>
              </p:nvSpPr>
              <p:spPr>
                <a:xfrm rot="18848571">
                  <a:off x="12474853" y="11666884"/>
                  <a:ext cx="630265" cy="640115"/>
                </a:xfrm>
                <a:custGeom>
                  <a:avLst/>
                  <a:gdLst>
                    <a:gd name="connsiteX0" fmla="*/ 0 w 802740"/>
                    <a:gd name="connsiteY0" fmla="*/ 0 h 817830"/>
                    <a:gd name="connsiteX1" fmla="*/ 802740 w 802740"/>
                    <a:gd name="connsiteY1" fmla="*/ 817830 h 817830"/>
                    <a:gd name="connsiteX0" fmla="*/ 0 w 630265"/>
                    <a:gd name="connsiteY0" fmla="*/ 0 h 640115"/>
                    <a:gd name="connsiteX1" fmla="*/ 630265 w 630265"/>
                    <a:gd name="connsiteY1" fmla="*/ 640115 h 640115"/>
                  </a:gdLst>
                  <a:ahLst/>
                  <a:cxnLst>
                    <a:cxn ang="0">
                      <a:pos x="connsiteX0" y="connsiteY0"/>
                    </a:cxn>
                    <a:cxn ang="0">
                      <a:pos x="connsiteX1" y="connsiteY1"/>
                    </a:cxn>
                  </a:cxnLst>
                  <a:rect l="l" t="t" r="r" b="b"/>
                  <a:pathLst>
                    <a:path w="630265" h="640115">
                      <a:moveTo>
                        <a:pt x="0" y="0"/>
                      </a:moveTo>
                      <a:lnTo>
                        <a:pt x="630265" y="640115"/>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61" name="Group 160"/>
            <p:cNvGrpSpPr/>
            <p:nvPr/>
          </p:nvGrpSpPr>
          <p:grpSpPr>
            <a:xfrm>
              <a:off x="15746146" y="14646060"/>
              <a:ext cx="692631" cy="676928"/>
              <a:chOff x="10535622" y="4833972"/>
              <a:chExt cx="378221" cy="379332"/>
            </a:xfrm>
          </p:grpSpPr>
          <p:sp>
            <p:nvSpPr>
              <p:cNvPr id="156" name="Oval 155"/>
              <p:cNvSpPr/>
              <p:nvPr/>
            </p:nvSpPr>
            <p:spPr>
              <a:xfrm>
                <a:off x="10535622" y="4838978"/>
                <a:ext cx="370431" cy="370432"/>
              </a:xfrm>
              <a:prstGeom prst="ellipse">
                <a:avLst/>
              </a:pr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57" name="Freeform 156"/>
              <p:cNvSpPr/>
              <p:nvPr/>
            </p:nvSpPr>
            <p:spPr>
              <a:xfrm>
                <a:off x="10535623" y="5019188"/>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58" name="Freeform 157"/>
              <p:cNvSpPr/>
              <p:nvPr/>
            </p:nvSpPr>
            <p:spPr>
              <a:xfrm rot="5400000">
                <a:off x="10537848" y="5024750"/>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59" name="Freeform 158"/>
              <p:cNvSpPr/>
              <p:nvPr/>
            </p:nvSpPr>
            <p:spPr>
              <a:xfrm rot="8109912">
                <a:off x="10540073" y="5023638"/>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160" name="Freeform 159"/>
              <p:cNvSpPr/>
              <p:nvPr/>
            </p:nvSpPr>
            <p:spPr>
              <a:xfrm rot="2709912">
                <a:off x="10542297" y="5019188"/>
                <a:ext cx="373770" cy="3338"/>
              </a:xfrm>
              <a:custGeom>
                <a:avLst/>
                <a:gdLst>
                  <a:gd name="connsiteX0" fmla="*/ 0 w 373770"/>
                  <a:gd name="connsiteY0" fmla="*/ 3338 h 3338"/>
                  <a:gd name="connsiteX1" fmla="*/ 373770 w 373770"/>
                  <a:gd name="connsiteY1" fmla="*/ 0 h 3338"/>
                </a:gdLst>
                <a:ahLst/>
                <a:cxnLst>
                  <a:cxn ang="0">
                    <a:pos x="connsiteX0" y="connsiteY0"/>
                  </a:cxn>
                  <a:cxn ang="0">
                    <a:pos x="connsiteX1" y="connsiteY1"/>
                  </a:cxn>
                </a:cxnLst>
                <a:rect l="l" t="t" r="r" b="b"/>
                <a:pathLst>
                  <a:path w="373770" h="3338">
                    <a:moveTo>
                      <a:pt x="0" y="3338"/>
                    </a:moveTo>
                    <a:lnTo>
                      <a:pt x="373770" y="0"/>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sp>
        <p:nvSpPr>
          <p:cNvPr id="13" name="Freeform: Shape 12">
            <a:extLst>
              <a:ext uri="{FF2B5EF4-FFF2-40B4-BE49-F238E27FC236}">
                <a16:creationId xmlns:a16="http://schemas.microsoft.com/office/drawing/2014/main" id="{4E61CB4A-D058-4F7C-BBF7-0E952D6DF0CE}"/>
              </a:ext>
            </a:extLst>
          </p:cNvPr>
          <p:cNvSpPr/>
          <p:nvPr/>
        </p:nvSpPr>
        <p:spPr>
          <a:xfrm>
            <a:off x="10785207" y="10264253"/>
            <a:ext cx="812281" cy="1117021"/>
          </a:xfrm>
          <a:custGeom>
            <a:avLst/>
            <a:gdLst>
              <a:gd name="connsiteX0" fmla="*/ 0 w 787651"/>
              <a:gd name="connsiteY0" fmla="*/ 1095470 h 1095470"/>
              <a:gd name="connsiteX1" fmla="*/ 380245 w 787651"/>
              <a:gd name="connsiteY1" fmla="*/ 0 h 1095470"/>
              <a:gd name="connsiteX2" fmla="*/ 787651 w 787651"/>
              <a:gd name="connsiteY2" fmla="*/ 1095470 h 1095470"/>
              <a:gd name="connsiteX0" fmla="*/ 0 w 799966"/>
              <a:gd name="connsiteY0" fmla="*/ 1126258 h 1126258"/>
              <a:gd name="connsiteX1" fmla="*/ 392560 w 799966"/>
              <a:gd name="connsiteY1" fmla="*/ 0 h 1126258"/>
              <a:gd name="connsiteX2" fmla="*/ 799966 w 799966"/>
              <a:gd name="connsiteY2" fmla="*/ 1095470 h 1126258"/>
              <a:gd name="connsiteX0" fmla="*/ 0 w 812281"/>
              <a:gd name="connsiteY0" fmla="*/ 1117021 h 1117021"/>
              <a:gd name="connsiteX1" fmla="*/ 404875 w 812281"/>
              <a:gd name="connsiteY1" fmla="*/ 0 h 1117021"/>
              <a:gd name="connsiteX2" fmla="*/ 812281 w 812281"/>
              <a:gd name="connsiteY2" fmla="*/ 1095470 h 1117021"/>
            </a:gdLst>
            <a:ahLst/>
            <a:cxnLst>
              <a:cxn ang="0">
                <a:pos x="connsiteX0" y="connsiteY0"/>
              </a:cxn>
              <a:cxn ang="0">
                <a:pos x="connsiteX1" y="connsiteY1"/>
              </a:cxn>
              <a:cxn ang="0">
                <a:pos x="connsiteX2" y="connsiteY2"/>
              </a:cxn>
            </a:cxnLst>
            <a:rect l="l" t="t" r="r" b="b"/>
            <a:pathLst>
              <a:path w="812281" h="1117021">
                <a:moveTo>
                  <a:pt x="0" y="1117021"/>
                </a:moveTo>
                <a:lnTo>
                  <a:pt x="404875" y="0"/>
                </a:lnTo>
                <a:lnTo>
                  <a:pt x="812281" y="109547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5" name="Picture 14">
            <a:extLst>
              <a:ext uri="{FF2B5EF4-FFF2-40B4-BE49-F238E27FC236}">
                <a16:creationId xmlns:a16="http://schemas.microsoft.com/office/drawing/2014/main" id="{28AF5EE4-6769-42B0-89D8-91503626AEE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3645639" y="1243805"/>
            <a:ext cx="2715045" cy="3192893"/>
          </a:xfrm>
          <a:prstGeom prst="rect">
            <a:avLst/>
          </a:prstGeom>
        </p:spPr>
      </p:pic>
      <p:pic>
        <p:nvPicPr>
          <p:cNvPr id="17" name="Picture 16">
            <a:extLst>
              <a:ext uri="{FF2B5EF4-FFF2-40B4-BE49-F238E27FC236}">
                <a16:creationId xmlns:a16="http://schemas.microsoft.com/office/drawing/2014/main" id="{A9388D1A-AB0F-427F-ADAC-BFC2AA37786E}"/>
              </a:ext>
            </a:extLst>
          </p:cNvPr>
          <p:cNvPicPr>
            <a:picLocks noChangeAspect="1"/>
          </p:cNvPicPr>
          <p:nvPr/>
        </p:nvPicPr>
        <p:blipFill rotWithShape="1">
          <a:blip r:embed="rId3">
            <a:extLst>
              <a:ext uri="{28A0092B-C50C-407E-A947-70E740481C1C}">
                <a14:useLocalDpi xmlns:a14="http://schemas.microsoft.com/office/drawing/2010/main" val="0"/>
              </a:ext>
            </a:extLst>
          </a:blip>
          <a:srcRect l="15244" t="3262" b="15370"/>
          <a:stretch/>
        </p:blipFill>
        <p:spPr>
          <a:xfrm>
            <a:off x="1231303" y="972710"/>
            <a:ext cx="3171797" cy="4704471"/>
          </a:xfrm>
          <a:prstGeom prst="rect">
            <a:avLst/>
          </a:prstGeom>
          <a:ln w="101600">
            <a:solidFill>
              <a:schemeClr val="tx1"/>
            </a:solidFill>
          </a:ln>
        </p:spPr>
      </p:pic>
      <p:sp>
        <p:nvSpPr>
          <p:cNvPr id="197" name="TextBox 196"/>
          <p:cNvSpPr txBox="1"/>
          <p:nvPr/>
        </p:nvSpPr>
        <p:spPr>
          <a:xfrm>
            <a:off x="1268495" y="5660792"/>
            <a:ext cx="3112888" cy="1015663"/>
          </a:xfrm>
          <a:prstGeom prst="rect">
            <a:avLst/>
          </a:prstGeom>
          <a:noFill/>
        </p:spPr>
        <p:txBody>
          <a:bodyPr wrap="square" rtlCol="0">
            <a:spAutoFit/>
          </a:bodyPr>
          <a:lstStyle/>
          <a:p>
            <a:pPr algn="ctr"/>
            <a:r>
              <a:rPr lang="en-US" sz="6000" dirty="0" err="1">
                <a:latin typeface="Haettenschweiler" panose="020B0706040902060204" pitchFamily="34" charset="0"/>
              </a:rPr>
              <a:t>Kraiss</a:t>
            </a:r>
            <a:endParaRPr lang="en-US" sz="6000" dirty="0">
              <a:latin typeface="Haettenschweiler" panose="020B0706040902060204" pitchFamily="34" charset="0"/>
            </a:endParaRPr>
          </a:p>
        </p:txBody>
      </p:sp>
      <p:sp>
        <p:nvSpPr>
          <p:cNvPr id="276" name="Freeform 148">
            <a:extLst>
              <a:ext uri="{FF2B5EF4-FFF2-40B4-BE49-F238E27FC236}">
                <a16:creationId xmlns:a16="http://schemas.microsoft.com/office/drawing/2014/main" id="{0397A2A4-15CD-4F40-A488-42A58495C61D}"/>
              </a:ext>
            </a:extLst>
          </p:cNvPr>
          <p:cNvSpPr/>
          <p:nvPr/>
        </p:nvSpPr>
        <p:spPr>
          <a:xfrm>
            <a:off x="11174941" y="12657629"/>
            <a:ext cx="5171135" cy="43575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Lst>
            <a:ahLst/>
            <a:cxnLst>
              <a:cxn ang="0">
                <a:pos x="connsiteX0" y="connsiteY0"/>
              </a:cxn>
              <a:cxn ang="0">
                <a:pos x="connsiteX1" y="connsiteY1"/>
              </a:cxn>
              <a:cxn ang="0">
                <a:pos x="connsiteX2" y="connsiteY2"/>
              </a:cxn>
              <a:cxn ang="0">
                <a:pos x="connsiteX3" y="connsiteY3"/>
              </a:cxn>
            </a:cxnLst>
            <a:rect l="l" t="t" r="r" b="b"/>
            <a:pathLst>
              <a:path w="8190331" h="224394">
                <a:moveTo>
                  <a:pt x="0" y="218784"/>
                </a:moveTo>
                <a:lnTo>
                  <a:pt x="0" y="1"/>
                </a:lnTo>
                <a:lnTo>
                  <a:pt x="8190331" y="0"/>
                </a:lnTo>
                <a:lnTo>
                  <a:pt x="8184721" y="224394"/>
                </a:lnTo>
              </a:path>
            </a:pathLst>
          </a:custGeom>
          <a:no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86" name="TextBox 285">
            <a:extLst>
              <a:ext uri="{FF2B5EF4-FFF2-40B4-BE49-F238E27FC236}">
                <a16:creationId xmlns:a16="http://schemas.microsoft.com/office/drawing/2014/main" id="{3199FB15-CB75-4634-9745-F535712B2226}"/>
              </a:ext>
            </a:extLst>
          </p:cNvPr>
          <p:cNvSpPr txBox="1"/>
          <p:nvPr/>
        </p:nvSpPr>
        <p:spPr>
          <a:xfrm>
            <a:off x="1036949" y="13604622"/>
            <a:ext cx="13672405" cy="3170099"/>
          </a:xfrm>
          <a:prstGeom prst="rect">
            <a:avLst/>
          </a:prstGeom>
          <a:noFill/>
        </p:spPr>
        <p:txBody>
          <a:bodyPr wrap="square" rtlCol="0">
            <a:spAutoFit/>
          </a:bodyPr>
          <a:lstStyle/>
          <a:p>
            <a:pPr algn="ctr"/>
            <a:r>
              <a:rPr lang="en-US" sz="4000" b="1" u="sng" dirty="0"/>
              <a:t>Notes</a:t>
            </a:r>
          </a:p>
          <a:p>
            <a:pPr marL="514350" indent="-514350">
              <a:buAutoNum type="arabicPeriod"/>
            </a:pPr>
            <a:r>
              <a:rPr lang="en-US" sz="3200" b="1" dirty="0"/>
              <a:t>Division key weapons were at about 70%.</a:t>
            </a:r>
          </a:p>
          <a:p>
            <a:pPr marL="514350" indent="-514350">
              <a:buAutoNum type="arabicPeriod"/>
            </a:pPr>
            <a:r>
              <a:rPr lang="en-US" sz="3200" b="1" dirty="0"/>
              <a:t>Full strength on artillery; 26 assault guns.</a:t>
            </a:r>
          </a:p>
          <a:p>
            <a:pPr marL="514350" indent="-514350">
              <a:buAutoNum type="arabicPeriod"/>
            </a:pPr>
            <a:r>
              <a:rPr lang="en-US" sz="3200" b="1" dirty="0"/>
              <a:t>Only 2 battalions per infantry regiment.</a:t>
            </a:r>
          </a:p>
          <a:p>
            <a:pPr marL="514350" indent="-514350">
              <a:buAutoNum type="arabicPeriod"/>
            </a:pPr>
            <a:r>
              <a:rPr lang="en-US" sz="3200" b="1" dirty="0"/>
              <a:t>1st &amp; 3rd, Battalions, 726th Grenadiers and 439th Ost Battalion attached.</a:t>
            </a:r>
          </a:p>
          <a:p>
            <a:pPr marL="514350" indent="-514350">
              <a:buAutoNum type="arabicPeriod"/>
            </a:pPr>
            <a:r>
              <a:rPr lang="en-US" sz="3200" b="1" dirty="0"/>
              <a:t>915th Grenadiers &amp; 352nd Fusilier Bn in LXXXIV Corps reserve (KG Meyer).</a:t>
            </a:r>
          </a:p>
        </p:txBody>
      </p:sp>
      <p:sp>
        <p:nvSpPr>
          <p:cNvPr id="287" name="TextBox 286">
            <a:extLst>
              <a:ext uri="{FF2B5EF4-FFF2-40B4-BE49-F238E27FC236}">
                <a16:creationId xmlns:a16="http://schemas.microsoft.com/office/drawing/2014/main" id="{FB6889B0-3399-489B-AAD7-E573FF051CAC}"/>
              </a:ext>
            </a:extLst>
          </p:cNvPr>
          <p:cNvSpPr txBox="1"/>
          <p:nvPr/>
        </p:nvSpPr>
        <p:spPr>
          <a:xfrm>
            <a:off x="20953127" y="12319340"/>
            <a:ext cx="5727032" cy="5664628"/>
          </a:xfrm>
          <a:prstGeom prst="rect">
            <a:avLst/>
          </a:prstGeom>
          <a:noFill/>
        </p:spPr>
        <p:txBody>
          <a:bodyPr wrap="square" rtlCol="0">
            <a:spAutoFit/>
          </a:bodyPr>
          <a:lstStyle/>
          <a:p>
            <a:pPr marL="0" marR="0" algn="ctr">
              <a:lnSpc>
                <a:spcPct val="107000"/>
              </a:lnSpc>
              <a:spcBef>
                <a:spcPts val="0"/>
              </a:spcBef>
              <a:spcAft>
                <a:spcPts val="0"/>
              </a:spcAft>
            </a:pPr>
            <a:r>
              <a:rPr lang="en-US" sz="3000" b="1" u="sng" dirty="0">
                <a:latin typeface="Calibri" panose="020F0502020204030204" pitchFamily="34" charset="0"/>
                <a:cs typeface="Times New Roman" panose="02020603050405020304" pitchFamily="18" charset="0"/>
              </a:rPr>
              <a:t>Division weapons</a:t>
            </a:r>
            <a:endParaRPr lang="en-US" sz="3000" b="1" u="sng" dirty="0"/>
          </a:p>
          <a:p>
            <a:r>
              <a:rPr lang="en-US" sz="3000" b="1" dirty="0" err="1"/>
              <a:t>sIG</a:t>
            </a:r>
            <a:r>
              <a:rPr lang="en-US" sz="3000" b="1" dirty="0"/>
              <a:t> 33 150mm assault gun		6</a:t>
            </a:r>
          </a:p>
          <a:p>
            <a:r>
              <a:rPr lang="en-US" sz="3000" b="1" dirty="0" err="1"/>
              <a:t>lelG</a:t>
            </a:r>
            <a:r>
              <a:rPr lang="en-US" sz="3000" b="1" dirty="0"/>
              <a:t>  75mm field gun				18</a:t>
            </a:r>
          </a:p>
          <a:p>
            <a:r>
              <a:rPr lang="en-US" sz="3000" b="1" dirty="0"/>
              <a:t>PAK40 75mm AT gun				10</a:t>
            </a:r>
          </a:p>
          <a:p>
            <a:r>
              <a:rPr lang="en-US" sz="3000" b="1" dirty="0"/>
              <a:t>Marder II/III 75mm SP				14</a:t>
            </a:r>
          </a:p>
          <a:p>
            <a:r>
              <a:rPr lang="en-US" sz="3000" b="1" dirty="0" err="1"/>
              <a:t>Stug</a:t>
            </a:r>
            <a:r>
              <a:rPr lang="en-US" sz="3000" b="1" dirty="0"/>
              <a:t> III 75mm assault gun			10</a:t>
            </a:r>
          </a:p>
          <a:p>
            <a:r>
              <a:rPr lang="en-US" sz="3000" b="1" dirty="0" err="1"/>
              <a:t>FlakPzkw</a:t>
            </a:r>
            <a:r>
              <a:rPr lang="en-US" sz="3000" b="1" dirty="0"/>
              <a:t> 20mm (SP)				9</a:t>
            </a:r>
          </a:p>
          <a:p>
            <a:r>
              <a:rPr lang="en-US" sz="3000" b="1" dirty="0"/>
              <a:t>105mm cannon						36</a:t>
            </a:r>
          </a:p>
          <a:p>
            <a:r>
              <a:rPr lang="en-US" sz="3000" b="1" dirty="0"/>
              <a:t>150mm cannon						12</a:t>
            </a:r>
          </a:p>
          <a:p>
            <a:r>
              <a:rPr lang="en-US" sz="3000" b="1" dirty="0"/>
              <a:t>Flamethrowers						22</a:t>
            </a:r>
          </a:p>
          <a:p>
            <a:r>
              <a:rPr lang="en-US" sz="3000" b="1" dirty="0"/>
              <a:t>80mm mortar							40</a:t>
            </a:r>
          </a:p>
          <a:p>
            <a:endParaRPr lang="en-US" sz="3000" b="1" dirty="0"/>
          </a:p>
        </p:txBody>
      </p:sp>
      <p:sp>
        <p:nvSpPr>
          <p:cNvPr id="107" name="Freeform 148">
            <a:extLst>
              <a:ext uri="{FF2B5EF4-FFF2-40B4-BE49-F238E27FC236}">
                <a16:creationId xmlns:a16="http://schemas.microsoft.com/office/drawing/2014/main" id="{E23C933C-C0FE-44C8-A565-9B2E1E4FE55C}"/>
              </a:ext>
            </a:extLst>
          </p:cNvPr>
          <p:cNvSpPr/>
          <p:nvPr/>
        </p:nvSpPr>
        <p:spPr>
          <a:xfrm>
            <a:off x="21345737" y="6021077"/>
            <a:ext cx="3428004" cy="435754"/>
          </a:xfrm>
          <a:custGeom>
            <a:avLst/>
            <a:gdLst>
              <a:gd name="connsiteX0" fmla="*/ 0 w 8184721"/>
              <a:gd name="connsiteY0" fmla="*/ 218783 h 224393"/>
              <a:gd name="connsiteX1" fmla="*/ 0 w 8184721"/>
              <a:gd name="connsiteY1" fmla="*/ 0 h 224393"/>
              <a:gd name="connsiteX2" fmla="*/ 8184721 w 8184721"/>
              <a:gd name="connsiteY2" fmla="*/ 39269 h 224393"/>
              <a:gd name="connsiteX3" fmla="*/ 8184721 w 8184721"/>
              <a:gd name="connsiteY3" fmla="*/ 224393 h 224393"/>
              <a:gd name="connsiteX0" fmla="*/ 0 w 8190331"/>
              <a:gd name="connsiteY0" fmla="*/ 230003 h 235613"/>
              <a:gd name="connsiteX1" fmla="*/ 0 w 8190331"/>
              <a:gd name="connsiteY1" fmla="*/ 11220 h 235613"/>
              <a:gd name="connsiteX2" fmla="*/ 8190331 w 8190331"/>
              <a:gd name="connsiteY2" fmla="*/ 0 h 235613"/>
              <a:gd name="connsiteX3" fmla="*/ 8184721 w 8190331"/>
              <a:gd name="connsiteY3" fmla="*/ 235613 h 235613"/>
              <a:gd name="connsiteX0" fmla="*/ 0 w 8190331"/>
              <a:gd name="connsiteY0" fmla="*/ 218784 h 224394"/>
              <a:gd name="connsiteX1" fmla="*/ 0 w 8190331"/>
              <a:gd name="connsiteY1" fmla="*/ 1 h 224394"/>
              <a:gd name="connsiteX2" fmla="*/ 8190331 w 8190331"/>
              <a:gd name="connsiteY2" fmla="*/ 0 h 224394"/>
              <a:gd name="connsiteX3" fmla="*/ 8184721 w 8190331"/>
              <a:gd name="connsiteY3" fmla="*/ 224394 h 224394"/>
              <a:gd name="connsiteX0" fmla="*/ 0 w 8190331"/>
              <a:gd name="connsiteY0" fmla="*/ 1 h 224394"/>
              <a:gd name="connsiteX1" fmla="*/ 8190331 w 8190331"/>
              <a:gd name="connsiteY1" fmla="*/ 0 h 224394"/>
              <a:gd name="connsiteX2" fmla="*/ 8184721 w 8190331"/>
              <a:gd name="connsiteY2" fmla="*/ 224394 h 224394"/>
            </a:gdLst>
            <a:ahLst/>
            <a:cxnLst>
              <a:cxn ang="0">
                <a:pos x="connsiteX0" y="connsiteY0"/>
              </a:cxn>
              <a:cxn ang="0">
                <a:pos x="connsiteX1" y="connsiteY1"/>
              </a:cxn>
              <a:cxn ang="0">
                <a:pos x="connsiteX2" y="connsiteY2"/>
              </a:cxn>
            </a:cxnLst>
            <a:rect l="l" t="t" r="r" b="b"/>
            <a:pathLst>
              <a:path w="8190331" h="224394">
                <a:moveTo>
                  <a:pt x="0" y="1"/>
                </a:moveTo>
                <a:lnTo>
                  <a:pt x="8190331" y="0"/>
                </a:lnTo>
                <a:lnTo>
                  <a:pt x="8184721" y="224394"/>
                </a:lnTo>
              </a:path>
            </a:pathLst>
          </a:custGeom>
          <a:noFill/>
          <a:ln w="635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nvGrpSpPr>
          <p:cNvPr id="108" name="Group 107">
            <a:extLst>
              <a:ext uri="{FF2B5EF4-FFF2-40B4-BE49-F238E27FC236}">
                <a16:creationId xmlns:a16="http://schemas.microsoft.com/office/drawing/2014/main" id="{CE5B5AA1-7A55-4E05-AF8C-90AEF3FB5544}"/>
              </a:ext>
            </a:extLst>
          </p:cNvPr>
          <p:cNvGrpSpPr/>
          <p:nvPr/>
        </p:nvGrpSpPr>
        <p:grpSpPr>
          <a:xfrm>
            <a:off x="23973002" y="6397236"/>
            <a:ext cx="2707154" cy="2405363"/>
            <a:chOff x="12876410" y="4236316"/>
            <a:chExt cx="2707154" cy="2405363"/>
          </a:xfrm>
        </p:grpSpPr>
        <p:sp>
          <p:nvSpPr>
            <p:cNvPr id="109" name="TextBox 108">
              <a:extLst>
                <a:ext uri="{FF2B5EF4-FFF2-40B4-BE49-F238E27FC236}">
                  <a16:creationId xmlns:a16="http://schemas.microsoft.com/office/drawing/2014/main" id="{FCEC0BD9-4570-49BE-AF53-D6CF149599FD}"/>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110" name="TextBox 109">
              <a:extLst>
                <a:ext uri="{FF2B5EF4-FFF2-40B4-BE49-F238E27FC236}">
                  <a16:creationId xmlns:a16="http://schemas.microsoft.com/office/drawing/2014/main" id="{DFEBC14D-2D4F-43D8-83D8-66A27109FC91}"/>
                </a:ext>
              </a:extLst>
            </p:cNvPr>
            <p:cNvSpPr txBox="1"/>
            <p:nvPr/>
          </p:nvSpPr>
          <p:spPr>
            <a:xfrm>
              <a:off x="14280473" y="5762672"/>
              <a:ext cx="1303091" cy="492443"/>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726 (-)</a:t>
              </a:r>
            </a:p>
          </p:txBody>
        </p:sp>
        <p:sp>
          <p:nvSpPr>
            <p:cNvPr id="111" name="TextBox 110">
              <a:extLst>
                <a:ext uri="{FF2B5EF4-FFF2-40B4-BE49-F238E27FC236}">
                  <a16:creationId xmlns:a16="http://schemas.microsoft.com/office/drawing/2014/main" id="{49A3D4F5-C47A-4A42-B74B-39EF63B5CFC1}"/>
                </a:ext>
              </a:extLst>
            </p:cNvPr>
            <p:cNvSpPr txBox="1"/>
            <p:nvPr/>
          </p:nvSpPr>
          <p:spPr>
            <a:xfrm>
              <a:off x="14408834" y="6149236"/>
              <a:ext cx="735030" cy="492443"/>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716</a:t>
              </a:r>
            </a:p>
          </p:txBody>
        </p:sp>
        <p:grpSp>
          <p:nvGrpSpPr>
            <p:cNvPr id="112" name="Group 111">
              <a:extLst>
                <a:ext uri="{FF2B5EF4-FFF2-40B4-BE49-F238E27FC236}">
                  <a16:creationId xmlns:a16="http://schemas.microsoft.com/office/drawing/2014/main" id="{E000730C-95C9-479E-B536-15D0C0A4420D}"/>
                </a:ext>
              </a:extLst>
            </p:cNvPr>
            <p:cNvGrpSpPr/>
            <p:nvPr/>
          </p:nvGrpSpPr>
          <p:grpSpPr>
            <a:xfrm>
              <a:off x="12876410" y="4839359"/>
              <a:ext cx="1636191" cy="1654059"/>
              <a:chOff x="11971653" y="10789917"/>
              <a:chExt cx="1636191" cy="1654059"/>
            </a:xfrm>
          </p:grpSpPr>
          <p:sp>
            <p:nvSpPr>
              <p:cNvPr id="113" name="Flowchart: Decision 112">
                <a:extLst>
                  <a:ext uri="{FF2B5EF4-FFF2-40B4-BE49-F238E27FC236}">
                    <a16:creationId xmlns:a16="http://schemas.microsoft.com/office/drawing/2014/main" id="{2EAE34DF-884E-4F3C-986A-F2E4E0E95294}"/>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Shape 113">
                <a:extLst>
                  <a:ext uri="{FF2B5EF4-FFF2-40B4-BE49-F238E27FC236}">
                    <a16:creationId xmlns:a16="http://schemas.microsoft.com/office/drawing/2014/main" id="{EA1B06F2-7991-43B0-9345-EFE9D2933792}"/>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Shape 114">
                <a:extLst>
                  <a:ext uri="{FF2B5EF4-FFF2-40B4-BE49-F238E27FC236}">
                    <a16:creationId xmlns:a16="http://schemas.microsoft.com/office/drawing/2014/main" id="{A4C8839B-999E-4ADE-9567-C03A0124125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16" name="Group 115">
            <a:extLst>
              <a:ext uri="{FF2B5EF4-FFF2-40B4-BE49-F238E27FC236}">
                <a16:creationId xmlns:a16="http://schemas.microsoft.com/office/drawing/2014/main" id="{31BD0772-1C12-4A7B-A3A3-4EA709F21FB7}"/>
              </a:ext>
            </a:extLst>
          </p:cNvPr>
          <p:cNvGrpSpPr/>
          <p:nvPr/>
        </p:nvGrpSpPr>
        <p:grpSpPr>
          <a:xfrm>
            <a:off x="719798" y="16865185"/>
            <a:ext cx="1023257" cy="740229"/>
            <a:chOff x="27943018" y="3570514"/>
            <a:chExt cx="1023257" cy="740229"/>
          </a:xfrm>
        </p:grpSpPr>
        <p:sp>
          <p:nvSpPr>
            <p:cNvPr id="117" name="Oval 116">
              <a:extLst>
                <a:ext uri="{FF2B5EF4-FFF2-40B4-BE49-F238E27FC236}">
                  <a16:creationId xmlns:a16="http://schemas.microsoft.com/office/drawing/2014/main" id="{C461A8D7-558C-4A82-A376-DE78EF9B0767}"/>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18" name="TextBox 117">
              <a:extLst>
                <a:ext uri="{FF2B5EF4-FFF2-40B4-BE49-F238E27FC236}">
                  <a16:creationId xmlns:a16="http://schemas.microsoft.com/office/drawing/2014/main" id="{C6C7DBE4-616D-4FA0-A4AF-BF170DB4EA56}"/>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10</a:t>
              </a:r>
            </a:p>
          </p:txBody>
        </p:sp>
      </p:grpSp>
      <p:grpSp>
        <p:nvGrpSpPr>
          <p:cNvPr id="119" name="Group 118">
            <a:extLst>
              <a:ext uri="{FF2B5EF4-FFF2-40B4-BE49-F238E27FC236}">
                <a16:creationId xmlns:a16="http://schemas.microsoft.com/office/drawing/2014/main" id="{65C41ED3-5948-4B63-AD4B-BF7824F25431}"/>
              </a:ext>
            </a:extLst>
          </p:cNvPr>
          <p:cNvGrpSpPr/>
          <p:nvPr/>
        </p:nvGrpSpPr>
        <p:grpSpPr>
          <a:xfrm>
            <a:off x="5219759" y="6362456"/>
            <a:ext cx="2739486" cy="2322634"/>
            <a:chOff x="12876410" y="4236316"/>
            <a:chExt cx="2739486" cy="2322634"/>
          </a:xfrm>
        </p:grpSpPr>
        <p:sp>
          <p:nvSpPr>
            <p:cNvPr id="120" name="TextBox 119">
              <a:extLst>
                <a:ext uri="{FF2B5EF4-FFF2-40B4-BE49-F238E27FC236}">
                  <a16:creationId xmlns:a16="http://schemas.microsoft.com/office/drawing/2014/main" id="{72CE898C-5C35-45F9-AC7D-2158B7745E55}"/>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121" name="TextBox 120">
              <a:extLst>
                <a:ext uri="{FF2B5EF4-FFF2-40B4-BE49-F238E27FC236}">
                  <a16:creationId xmlns:a16="http://schemas.microsoft.com/office/drawing/2014/main" id="{DB97EDC0-EF5E-4687-9F5A-7F338519446C}"/>
                </a:ext>
              </a:extLst>
            </p:cNvPr>
            <p:cNvSpPr txBox="1"/>
            <p:nvPr/>
          </p:nvSpPr>
          <p:spPr>
            <a:xfrm>
              <a:off x="14415450" y="5789509"/>
              <a:ext cx="1200446"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122" name="Group 121">
              <a:extLst>
                <a:ext uri="{FF2B5EF4-FFF2-40B4-BE49-F238E27FC236}">
                  <a16:creationId xmlns:a16="http://schemas.microsoft.com/office/drawing/2014/main" id="{72E42BFE-B049-461D-9B63-34DAC893B37A}"/>
                </a:ext>
              </a:extLst>
            </p:cNvPr>
            <p:cNvGrpSpPr/>
            <p:nvPr/>
          </p:nvGrpSpPr>
          <p:grpSpPr>
            <a:xfrm>
              <a:off x="12876410" y="4839359"/>
              <a:ext cx="1636191" cy="1654059"/>
              <a:chOff x="11971653" y="10789917"/>
              <a:chExt cx="1636191" cy="1654059"/>
            </a:xfrm>
          </p:grpSpPr>
          <p:sp>
            <p:nvSpPr>
              <p:cNvPr id="123" name="Flowchart: Decision 122">
                <a:extLst>
                  <a:ext uri="{FF2B5EF4-FFF2-40B4-BE49-F238E27FC236}">
                    <a16:creationId xmlns:a16="http://schemas.microsoft.com/office/drawing/2014/main" id="{6A50BFA9-C113-4232-85EE-4C46F5B022D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Shape 123">
                <a:extLst>
                  <a:ext uri="{FF2B5EF4-FFF2-40B4-BE49-F238E27FC236}">
                    <a16:creationId xmlns:a16="http://schemas.microsoft.com/office/drawing/2014/main" id="{1FF95208-CCCF-4EF0-999F-23F0DC98C34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Freeform: Shape 124">
                <a:extLst>
                  <a:ext uri="{FF2B5EF4-FFF2-40B4-BE49-F238E27FC236}">
                    <a16:creationId xmlns:a16="http://schemas.microsoft.com/office/drawing/2014/main" id="{7B3206DE-4FF9-488E-B030-05812ED46CD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34" name="Group 133">
            <a:extLst>
              <a:ext uri="{FF2B5EF4-FFF2-40B4-BE49-F238E27FC236}">
                <a16:creationId xmlns:a16="http://schemas.microsoft.com/office/drawing/2014/main" id="{14BC240C-7CAA-463C-98A4-C3F40D48B223}"/>
              </a:ext>
            </a:extLst>
          </p:cNvPr>
          <p:cNvGrpSpPr/>
          <p:nvPr/>
        </p:nvGrpSpPr>
        <p:grpSpPr>
          <a:xfrm>
            <a:off x="10340859" y="6372243"/>
            <a:ext cx="2739486" cy="2322634"/>
            <a:chOff x="12876410" y="4236316"/>
            <a:chExt cx="2739486" cy="2322634"/>
          </a:xfrm>
        </p:grpSpPr>
        <p:sp>
          <p:nvSpPr>
            <p:cNvPr id="135" name="TextBox 134">
              <a:extLst>
                <a:ext uri="{FF2B5EF4-FFF2-40B4-BE49-F238E27FC236}">
                  <a16:creationId xmlns:a16="http://schemas.microsoft.com/office/drawing/2014/main" id="{07E349E7-09F0-4FC8-8053-5DC6F400B39D}"/>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136" name="TextBox 135">
              <a:extLst>
                <a:ext uri="{FF2B5EF4-FFF2-40B4-BE49-F238E27FC236}">
                  <a16:creationId xmlns:a16="http://schemas.microsoft.com/office/drawing/2014/main" id="{07F3F35D-D27F-44B6-824B-0112B7E40D1E}"/>
                </a:ext>
              </a:extLst>
            </p:cNvPr>
            <p:cNvSpPr txBox="1"/>
            <p:nvPr/>
          </p:nvSpPr>
          <p:spPr>
            <a:xfrm>
              <a:off x="14415450" y="5789509"/>
              <a:ext cx="1200446"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137" name="Group 136">
              <a:extLst>
                <a:ext uri="{FF2B5EF4-FFF2-40B4-BE49-F238E27FC236}">
                  <a16:creationId xmlns:a16="http://schemas.microsoft.com/office/drawing/2014/main" id="{365B8492-CCF9-45BF-B881-620CF6DB179A}"/>
                </a:ext>
              </a:extLst>
            </p:cNvPr>
            <p:cNvGrpSpPr/>
            <p:nvPr/>
          </p:nvGrpSpPr>
          <p:grpSpPr>
            <a:xfrm>
              <a:off x="12876410" y="4839359"/>
              <a:ext cx="1636191" cy="1654059"/>
              <a:chOff x="11971653" y="10789917"/>
              <a:chExt cx="1636191" cy="1654059"/>
            </a:xfrm>
          </p:grpSpPr>
          <p:sp>
            <p:nvSpPr>
              <p:cNvPr id="138" name="Flowchart: Decision 137">
                <a:extLst>
                  <a:ext uri="{FF2B5EF4-FFF2-40B4-BE49-F238E27FC236}">
                    <a16:creationId xmlns:a16="http://schemas.microsoft.com/office/drawing/2014/main" id="{1485EE3C-D14B-477A-9147-92A93AB65504}"/>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1EB36B2D-0EE4-4FDE-A741-ECBE783E043C}"/>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72FFA32-E2B7-4E9F-8824-9F416D5B1DD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41" name="Group 140">
            <a:extLst>
              <a:ext uri="{FF2B5EF4-FFF2-40B4-BE49-F238E27FC236}">
                <a16:creationId xmlns:a16="http://schemas.microsoft.com/office/drawing/2014/main" id="{3D29E837-E92D-402B-912B-559EDD1F6561}"/>
              </a:ext>
            </a:extLst>
          </p:cNvPr>
          <p:cNvGrpSpPr/>
          <p:nvPr/>
        </p:nvGrpSpPr>
        <p:grpSpPr>
          <a:xfrm>
            <a:off x="15483824" y="6376697"/>
            <a:ext cx="2739486" cy="2322634"/>
            <a:chOff x="12876410" y="4236316"/>
            <a:chExt cx="2739486" cy="2322634"/>
          </a:xfrm>
        </p:grpSpPr>
        <p:sp>
          <p:nvSpPr>
            <p:cNvPr id="142" name="TextBox 141">
              <a:extLst>
                <a:ext uri="{FF2B5EF4-FFF2-40B4-BE49-F238E27FC236}">
                  <a16:creationId xmlns:a16="http://schemas.microsoft.com/office/drawing/2014/main" id="{07C8A954-174C-42AC-BE29-C772CC1950CB}"/>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III</a:t>
              </a:r>
            </a:p>
          </p:txBody>
        </p:sp>
        <p:sp>
          <p:nvSpPr>
            <p:cNvPr id="143" name="TextBox 142">
              <a:extLst>
                <a:ext uri="{FF2B5EF4-FFF2-40B4-BE49-F238E27FC236}">
                  <a16:creationId xmlns:a16="http://schemas.microsoft.com/office/drawing/2014/main" id="{4B786842-0255-4900-A90D-D347F8631F48}"/>
                </a:ext>
              </a:extLst>
            </p:cNvPr>
            <p:cNvSpPr txBox="1"/>
            <p:nvPr/>
          </p:nvSpPr>
          <p:spPr>
            <a:xfrm>
              <a:off x="14415450" y="5789509"/>
              <a:ext cx="1200446"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144" name="Group 143">
              <a:extLst>
                <a:ext uri="{FF2B5EF4-FFF2-40B4-BE49-F238E27FC236}">
                  <a16:creationId xmlns:a16="http://schemas.microsoft.com/office/drawing/2014/main" id="{34CFC665-FF73-4D9A-B3F1-456CCB433D8D}"/>
                </a:ext>
              </a:extLst>
            </p:cNvPr>
            <p:cNvGrpSpPr/>
            <p:nvPr/>
          </p:nvGrpSpPr>
          <p:grpSpPr>
            <a:xfrm>
              <a:off x="12876410" y="4839359"/>
              <a:ext cx="1636191" cy="1654059"/>
              <a:chOff x="11971653" y="10789917"/>
              <a:chExt cx="1636191" cy="1654059"/>
            </a:xfrm>
          </p:grpSpPr>
          <p:sp>
            <p:nvSpPr>
              <p:cNvPr id="146" name="Flowchart: Decision 145">
                <a:extLst>
                  <a:ext uri="{FF2B5EF4-FFF2-40B4-BE49-F238E27FC236}">
                    <a16:creationId xmlns:a16="http://schemas.microsoft.com/office/drawing/2014/main" id="{4864832B-E30B-4403-899B-7595160850CB}"/>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39B80B25-B274-4938-9E44-E4EE2DE276F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1A9C41FD-8576-4484-BD4E-8C5B13C94B9F}"/>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52" name="TextBox 151">
            <a:extLst>
              <a:ext uri="{FF2B5EF4-FFF2-40B4-BE49-F238E27FC236}">
                <a16:creationId xmlns:a16="http://schemas.microsoft.com/office/drawing/2014/main" id="{375B5DFC-F684-4C20-BC67-9997764443DE}"/>
              </a:ext>
            </a:extLst>
          </p:cNvPr>
          <p:cNvSpPr txBox="1"/>
          <p:nvPr/>
        </p:nvSpPr>
        <p:spPr>
          <a:xfrm>
            <a:off x="11726992" y="11332789"/>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grpSp>
        <p:nvGrpSpPr>
          <p:cNvPr id="4" name="Group 3">
            <a:extLst>
              <a:ext uri="{FF2B5EF4-FFF2-40B4-BE49-F238E27FC236}">
                <a16:creationId xmlns:a16="http://schemas.microsoft.com/office/drawing/2014/main" id="{49F2F1F9-564C-4140-99AB-53310FBB876F}"/>
              </a:ext>
            </a:extLst>
          </p:cNvPr>
          <p:cNvGrpSpPr/>
          <p:nvPr/>
        </p:nvGrpSpPr>
        <p:grpSpPr>
          <a:xfrm>
            <a:off x="15502396" y="9609584"/>
            <a:ext cx="2150988" cy="2509999"/>
            <a:chOff x="15502396" y="9609584"/>
            <a:chExt cx="2150988" cy="2509999"/>
          </a:xfrm>
        </p:grpSpPr>
        <p:grpSp>
          <p:nvGrpSpPr>
            <p:cNvPr id="9" name="Group 8">
              <a:extLst>
                <a:ext uri="{FF2B5EF4-FFF2-40B4-BE49-F238E27FC236}">
                  <a16:creationId xmlns:a16="http://schemas.microsoft.com/office/drawing/2014/main" id="{3BB5B1DD-0A76-432B-A9F9-AB5BB54BB22A}"/>
                </a:ext>
              </a:extLst>
            </p:cNvPr>
            <p:cNvGrpSpPr/>
            <p:nvPr/>
          </p:nvGrpSpPr>
          <p:grpSpPr>
            <a:xfrm>
              <a:off x="15502396" y="9609584"/>
              <a:ext cx="1636191" cy="2257102"/>
              <a:chOff x="7433571" y="13297109"/>
              <a:chExt cx="1636191" cy="2257102"/>
            </a:xfrm>
          </p:grpSpPr>
          <p:grpSp>
            <p:nvGrpSpPr>
              <p:cNvPr id="239" name="Group 238">
                <a:extLst>
                  <a:ext uri="{FF2B5EF4-FFF2-40B4-BE49-F238E27FC236}">
                    <a16:creationId xmlns:a16="http://schemas.microsoft.com/office/drawing/2014/main" id="{B5870E00-4662-4580-9995-26FC7D9860B2}"/>
                  </a:ext>
                </a:extLst>
              </p:cNvPr>
              <p:cNvGrpSpPr/>
              <p:nvPr/>
            </p:nvGrpSpPr>
            <p:grpSpPr>
              <a:xfrm>
                <a:off x="7433571" y="13297109"/>
                <a:ext cx="1636191" cy="2257102"/>
                <a:chOff x="12876410" y="4236316"/>
                <a:chExt cx="1636191" cy="2257102"/>
              </a:xfrm>
            </p:grpSpPr>
            <p:sp>
              <p:nvSpPr>
                <p:cNvPr id="240" name="TextBox 239">
                  <a:extLst>
                    <a:ext uri="{FF2B5EF4-FFF2-40B4-BE49-F238E27FC236}">
                      <a16:creationId xmlns:a16="http://schemas.microsoft.com/office/drawing/2014/main" id="{ED40B69A-5311-437F-8FBC-B9D1189D11AA}"/>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44" name="Flowchart: Decision 243">
                  <a:extLst>
                    <a:ext uri="{FF2B5EF4-FFF2-40B4-BE49-F238E27FC236}">
                      <a16:creationId xmlns:a16="http://schemas.microsoft.com/office/drawing/2014/main" id="{1C3D2EC0-3C70-4166-BF54-E2E43F1EB3A3}"/>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7" name="Group 246">
                <a:extLst>
                  <a:ext uri="{FF2B5EF4-FFF2-40B4-BE49-F238E27FC236}">
                    <a16:creationId xmlns:a16="http://schemas.microsoft.com/office/drawing/2014/main" id="{D93878B1-1635-4344-B149-DF0E98C983E6}"/>
                  </a:ext>
                </a:extLst>
              </p:cNvPr>
              <p:cNvGrpSpPr/>
              <p:nvPr/>
            </p:nvGrpSpPr>
            <p:grpSpPr>
              <a:xfrm flipV="1">
                <a:off x="7865511" y="14491206"/>
                <a:ext cx="761411" cy="492445"/>
                <a:chOff x="8466369" y="4852625"/>
                <a:chExt cx="833176" cy="363347"/>
              </a:xfrm>
            </p:grpSpPr>
            <p:sp>
              <p:nvSpPr>
                <p:cNvPr id="248" name="Freeform 140">
                  <a:extLst>
                    <a:ext uri="{FF2B5EF4-FFF2-40B4-BE49-F238E27FC236}">
                      <a16:creationId xmlns:a16="http://schemas.microsoft.com/office/drawing/2014/main" id="{B0F01D3B-E97F-4459-8A39-0A5BA9A88A2E}"/>
                    </a:ext>
                  </a:extLst>
                </p:cNvPr>
                <p:cNvSpPr/>
                <p:nvPr/>
              </p:nvSpPr>
              <p:spPr>
                <a:xfrm>
                  <a:off x="8466369" y="4852625"/>
                  <a:ext cx="833176" cy="361150"/>
                </a:xfrm>
                <a:custGeom>
                  <a:avLst/>
                  <a:gdLst>
                    <a:gd name="connsiteX0" fmla="*/ 0 w 1068080"/>
                    <a:gd name="connsiteY0" fmla="*/ 7684 h 361150"/>
                    <a:gd name="connsiteX1" fmla="*/ 15368 w 1068080"/>
                    <a:gd name="connsiteY1" fmla="*/ 361150 h 361150"/>
                    <a:gd name="connsiteX2" fmla="*/ 1068080 w 1068080"/>
                    <a:gd name="connsiteY2" fmla="*/ 353466 h 361150"/>
                    <a:gd name="connsiteX3" fmla="*/ 1068080 w 1068080"/>
                    <a:gd name="connsiteY3" fmla="*/ 0 h 361150"/>
                    <a:gd name="connsiteX0" fmla="*/ 0 w 1068080"/>
                    <a:gd name="connsiteY0" fmla="*/ 7684 h 361150"/>
                    <a:gd name="connsiteX1" fmla="*/ 439 w 1068080"/>
                    <a:gd name="connsiteY1" fmla="*/ 361150 h 361150"/>
                    <a:gd name="connsiteX2" fmla="*/ 1068080 w 1068080"/>
                    <a:gd name="connsiteY2" fmla="*/ 353466 h 361150"/>
                    <a:gd name="connsiteX3" fmla="*/ 1068080 w 1068080"/>
                    <a:gd name="connsiteY3" fmla="*/ 0 h 361150"/>
                  </a:gdLst>
                  <a:ahLst/>
                  <a:cxnLst>
                    <a:cxn ang="0">
                      <a:pos x="connsiteX0" y="connsiteY0"/>
                    </a:cxn>
                    <a:cxn ang="0">
                      <a:pos x="connsiteX1" y="connsiteY1"/>
                    </a:cxn>
                    <a:cxn ang="0">
                      <a:pos x="connsiteX2" y="connsiteY2"/>
                    </a:cxn>
                    <a:cxn ang="0">
                      <a:pos x="connsiteX3" y="connsiteY3"/>
                    </a:cxn>
                  </a:cxnLst>
                  <a:rect l="l" t="t" r="r" b="b"/>
                  <a:pathLst>
                    <a:path w="1068080" h="361150">
                      <a:moveTo>
                        <a:pt x="0" y="7684"/>
                      </a:moveTo>
                      <a:cubicBezTo>
                        <a:pt x="146" y="125506"/>
                        <a:pt x="293" y="243328"/>
                        <a:pt x="439" y="361150"/>
                      </a:cubicBezTo>
                      <a:lnTo>
                        <a:pt x="1068080" y="353466"/>
                      </a:lnTo>
                      <a:lnTo>
                        <a:pt x="106808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49" name="Freeform 141">
                  <a:extLst>
                    <a:ext uri="{FF2B5EF4-FFF2-40B4-BE49-F238E27FC236}">
                      <a16:creationId xmlns:a16="http://schemas.microsoft.com/office/drawing/2014/main" id="{BCEE9C52-8A7F-4B7A-B815-CBE4EDA16107}"/>
                    </a:ext>
                  </a:extLst>
                </p:cNvPr>
                <p:cNvSpPr/>
                <p:nvPr/>
              </p:nvSpPr>
              <p:spPr>
                <a:xfrm>
                  <a:off x="8889603" y="4921124"/>
                  <a:ext cx="0" cy="294848"/>
                </a:xfrm>
                <a:custGeom>
                  <a:avLst/>
                  <a:gdLst>
                    <a:gd name="connsiteX0" fmla="*/ 0 w 0"/>
                    <a:gd name="connsiteY0" fmla="*/ 294848 h 294848"/>
                    <a:gd name="connsiteX1" fmla="*/ 0 w 0"/>
                    <a:gd name="connsiteY1" fmla="*/ 0 h 294848"/>
                  </a:gdLst>
                  <a:ahLst/>
                  <a:cxnLst>
                    <a:cxn ang="0">
                      <a:pos x="connsiteX0" y="connsiteY0"/>
                    </a:cxn>
                    <a:cxn ang="0">
                      <a:pos x="connsiteX1" y="connsiteY1"/>
                    </a:cxn>
                  </a:cxnLst>
                  <a:rect l="l" t="t" r="r" b="b"/>
                  <a:pathLst>
                    <a:path h="294848">
                      <a:moveTo>
                        <a:pt x="0" y="294848"/>
                      </a:moveTo>
                      <a:lnTo>
                        <a:pt x="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sp>
          <p:nvSpPr>
            <p:cNvPr id="153" name="TextBox 152">
              <a:extLst>
                <a:ext uri="{FF2B5EF4-FFF2-40B4-BE49-F238E27FC236}">
                  <a16:creationId xmlns:a16="http://schemas.microsoft.com/office/drawing/2014/main" id="{0802C4F9-0094-409E-9BDD-CB39C0E998AD}"/>
                </a:ext>
              </a:extLst>
            </p:cNvPr>
            <p:cNvSpPr txBox="1"/>
            <p:nvPr/>
          </p:nvSpPr>
          <p:spPr>
            <a:xfrm>
              <a:off x="16918354" y="11350142"/>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grpSp>
      <p:grpSp>
        <p:nvGrpSpPr>
          <p:cNvPr id="8" name="Group 7">
            <a:extLst>
              <a:ext uri="{FF2B5EF4-FFF2-40B4-BE49-F238E27FC236}">
                <a16:creationId xmlns:a16="http://schemas.microsoft.com/office/drawing/2014/main" id="{BB27070C-229A-4A37-8B6A-F1DF415108D3}"/>
              </a:ext>
            </a:extLst>
          </p:cNvPr>
          <p:cNvGrpSpPr/>
          <p:nvPr/>
        </p:nvGrpSpPr>
        <p:grpSpPr>
          <a:xfrm>
            <a:off x="20588321" y="9571745"/>
            <a:ext cx="2427605" cy="2521760"/>
            <a:chOff x="20588321" y="9571745"/>
            <a:chExt cx="2427605" cy="2521760"/>
          </a:xfrm>
        </p:grpSpPr>
        <p:grpSp>
          <p:nvGrpSpPr>
            <p:cNvPr id="280" name="Group 279">
              <a:extLst>
                <a:ext uri="{FF2B5EF4-FFF2-40B4-BE49-F238E27FC236}">
                  <a16:creationId xmlns:a16="http://schemas.microsoft.com/office/drawing/2014/main" id="{BE864FA7-214B-4D8F-88D1-CA890E6E8149}"/>
                </a:ext>
              </a:extLst>
            </p:cNvPr>
            <p:cNvGrpSpPr/>
            <p:nvPr/>
          </p:nvGrpSpPr>
          <p:grpSpPr>
            <a:xfrm>
              <a:off x="20588321" y="9571745"/>
              <a:ext cx="1636191" cy="2257102"/>
              <a:chOff x="12876410" y="4236316"/>
              <a:chExt cx="1636191" cy="2257102"/>
            </a:xfrm>
          </p:grpSpPr>
          <p:sp>
            <p:nvSpPr>
              <p:cNvPr id="282" name="TextBox 281">
                <a:extLst>
                  <a:ext uri="{FF2B5EF4-FFF2-40B4-BE49-F238E27FC236}">
                    <a16:creationId xmlns:a16="http://schemas.microsoft.com/office/drawing/2014/main" id="{26BE6CD9-E3A7-48F7-BFC9-46C3CEBFBBF5}"/>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85" name="Flowchart: Decision 284">
                <a:extLst>
                  <a:ext uri="{FF2B5EF4-FFF2-40B4-BE49-F238E27FC236}">
                    <a16:creationId xmlns:a16="http://schemas.microsoft.com/office/drawing/2014/main" id="{18896F3A-8A7F-4180-8159-7A330A141334}"/>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8" name="TextBox 17">
              <a:extLst>
                <a:ext uri="{FF2B5EF4-FFF2-40B4-BE49-F238E27FC236}">
                  <a16:creationId xmlns:a16="http://schemas.microsoft.com/office/drawing/2014/main" id="{CB37DA67-C02F-4038-AC19-FD310C9BE075}"/>
                </a:ext>
              </a:extLst>
            </p:cNvPr>
            <p:cNvSpPr txBox="1"/>
            <p:nvPr/>
          </p:nvSpPr>
          <p:spPr>
            <a:xfrm>
              <a:off x="20920300" y="10478623"/>
              <a:ext cx="1037814" cy="1015663"/>
            </a:xfrm>
            <a:prstGeom prst="rect">
              <a:avLst/>
            </a:prstGeom>
            <a:noFill/>
          </p:spPr>
          <p:txBody>
            <a:bodyPr wrap="square" rtlCol="0">
              <a:spAutoFit/>
            </a:bodyPr>
            <a:lstStyle/>
            <a:p>
              <a:pPr algn="ctr"/>
              <a:r>
                <a:rPr lang="en-US" sz="6000" b="1" dirty="0">
                  <a:solidFill>
                    <a:srgbClr val="C00000"/>
                  </a:solidFill>
                </a:rPr>
                <a:t>FE</a:t>
              </a:r>
            </a:p>
          </p:txBody>
        </p:sp>
        <p:sp>
          <p:nvSpPr>
            <p:cNvPr id="154" name="TextBox 153">
              <a:extLst>
                <a:ext uri="{FF2B5EF4-FFF2-40B4-BE49-F238E27FC236}">
                  <a16:creationId xmlns:a16="http://schemas.microsoft.com/office/drawing/2014/main" id="{1E838A5C-0CAB-47C2-92BD-46C4971F6119}"/>
                </a:ext>
              </a:extLst>
            </p:cNvPr>
            <p:cNvSpPr txBox="1"/>
            <p:nvPr/>
          </p:nvSpPr>
          <p:spPr>
            <a:xfrm>
              <a:off x="21978117" y="11324064"/>
              <a:ext cx="1037809"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grpSp>
      <p:sp>
        <p:nvSpPr>
          <p:cNvPr id="155" name="TextBox 154">
            <a:extLst>
              <a:ext uri="{FF2B5EF4-FFF2-40B4-BE49-F238E27FC236}">
                <a16:creationId xmlns:a16="http://schemas.microsoft.com/office/drawing/2014/main" id="{37CAA97D-4C2B-47CF-931E-8B82F70C5198}"/>
              </a:ext>
            </a:extLst>
          </p:cNvPr>
          <p:cNvSpPr txBox="1"/>
          <p:nvPr/>
        </p:nvSpPr>
        <p:spPr>
          <a:xfrm>
            <a:off x="16926026" y="14766933"/>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grpSp>
        <p:nvGrpSpPr>
          <p:cNvPr id="10" name="Group 9">
            <a:extLst>
              <a:ext uri="{FF2B5EF4-FFF2-40B4-BE49-F238E27FC236}">
                <a16:creationId xmlns:a16="http://schemas.microsoft.com/office/drawing/2014/main" id="{5B76FB6B-5CB7-490A-AEE1-D79B99542BC9}"/>
              </a:ext>
            </a:extLst>
          </p:cNvPr>
          <p:cNvGrpSpPr/>
          <p:nvPr/>
        </p:nvGrpSpPr>
        <p:grpSpPr>
          <a:xfrm>
            <a:off x="10378424" y="13055778"/>
            <a:ext cx="2127142" cy="2491121"/>
            <a:chOff x="10378424" y="13055778"/>
            <a:chExt cx="2127142" cy="2491121"/>
          </a:xfrm>
        </p:grpSpPr>
        <p:grpSp>
          <p:nvGrpSpPr>
            <p:cNvPr id="11" name="Group 10">
              <a:extLst>
                <a:ext uri="{FF2B5EF4-FFF2-40B4-BE49-F238E27FC236}">
                  <a16:creationId xmlns:a16="http://schemas.microsoft.com/office/drawing/2014/main" id="{C1B90182-A8E9-40FA-A395-ECEB0621C1F9}"/>
                </a:ext>
              </a:extLst>
            </p:cNvPr>
            <p:cNvGrpSpPr/>
            <p:nvPr/>
          </p:nvGrpSpPr>
          <p:grpSpPr>
            <a:xfrm>
              <a:off x="10378424" y="13055778"/>
              <a:ext cx="1636191" cy="2257102"/>
              <a:chOff x="22776040" y="13550698"/>
              <a:chExt cx="1636191" cy="2257102"/>
            </a:xfrm>
          </p:grpSpPr>
          <p:grpSp>
            <p:nvGrpSpPr>
              <p:cNvPr id="250" name="Group 249">
                <a:extLst>
                  <a:ext uri="{FF2B5EF4-FFF2-40B4-BE49-F238E27FC236}">
                    <a16:creationId xmlns:a16="http://schemas.microsoft.com/office/drawing/2014/main" id="{537645F0-7761-4274-9A77-1D765CCC4ECC}"/>
                  </a:ext>
                </a:extLst>
              </p:cNvPr>
              <p:cNvGrpSpPr/>
              <p:nvPr/>
            </p:nvGrpSpPr>
            <p:grpSpPr>
              <a:xfrm>
                <a:off x="22776040" y="13550698"/>
                <a:ext cx="1636191" cy="2257102"/>
                <a:chOff x="12876410" y="4236316"/>
                <a:chExt cx="1636191" cy="2257102"/>
              </a:xfrm>
            </p:grpSpPr>
            <p:sp>
              <p:nvSpPr>
                <p:cNvPr id="251" name="TextBox 250">
                  <a:extLst>
                    <a:ext uri="{FF2B5EF4-FFF2-40B4-BE49-F238E27FC236}">
                      <a16:creationId xmlns:a16="http://schemas.microsoft.com/office/drawing/2014/main" id="{D56C0B07-C0A6-495B-9C01-85AD0FAA6EEF}"/>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55" name="Flowchart: Decision 254">
                  <a:extLst>
                    <a:ext uri="{FF2B5EF4-FFF2-40B4-BE49-F238E27FC236}">
                      <a16:creationId xmlns:a16="http://schemas.microsoft.com/office/drawing/2014/main" id="{91F2B6A3-D3C8-455E-BBCD-19596EA556E5}"/>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Freeform 174"/>
              <p:cNvSpPr/>
              <p:nvPr/>
            </p:nvSpPr>
            <p:spPr>
              <a:xfrm>
                <a:off x="23015988" y="14648353"/>
                <a:ext cx="1132850" cy="616073"/>
              </a:xfrm>
              <a:custGeom>
                <a:avLst/>
                <a:gdLst>
                  <a:gd name="connsiteX0" fmla="*/ 0 w 1040130"/>
                  <a:gd name="connsiteY0" fmla="*/ 651510 h 651510"/>
                  <a:gd name="connsiteX1" fmla="*/ 537210 w 1040130"/>
                  <a:gd name="connsiteY1" fmla="*/ 156210 h 651510"/>
                  <a:gd name="connsiteX2" fmla="*/ 541020 w 1040130"/>
                  <a:gd name="connsiteY2" fmla="*/ 468630 h 651510"/>
                  <a:gd name="connsiteX3" fmla="*/ 1040130 w 1040130"/>
                  <a:gd name="connsiteY3" fmla="*/ 0 h 651510"/>
                  <a:gd name="connsiteX0" fmla="*/ 0 w 1054354"/>
                  <a:gd name="connsiteY0" fmla="*/ 669798 h 669798"/>
                  <a:gd name="connsiteX1" fmla="*/ 537210 w 1054354"/>
                  <a:gd name="connsiteY1" fmla="*/ 174498 h 669798"/>
                  <a:gd name="connsiteX2" fmla="*/ 541020 w 1054354"/>
                  <a:gd name="connsiteY2" fmla="*/ 486918 h 669798"/>
                  <a:gd name="connsiteX3" fmla="*/ 1054354 w 1054354"/>
                  <a:gd name="connsiteY3" fmla="*/ 0 h 669798"/>
                  <a:gd name="connsiteX0" fmla="*/ 0 w 1054354"/>
                  <a:gd name="connsiteY0" fmla="*/ 669798 h 669798"/>
                  <a:gd name="connsiteX1" fmla="*/ 537210 w 1054354"/>
                  <a:gd name="connsiteY1" fmla="*/ 174498 h 669798"/>
                  <a:gd name="connsiteX2" fmla="*/ 543052 w 1054354"/>
                  <a:gd name="connsiteY2" fmla="*/ 486918 h 669798"/>
                  <a:gd name="connsiteX3" fmla="*/ 1054354 w 1054354"/>
                  <a:gd name="connsiteY3" fmla="*/ 0 h 669798"/>
                  <a:gd name="connsiteX0" fmla="*/ 0 w 1054354"/>
                  <a:gd name="connsiteY0" fmla="*/ 669798 h 669798"/>
                  <a:gd name="connsiteX1" fmla="*/ 533146 w 1054354"/>
                  <a:gd name="connsiteY1" fmla="*/ 174498 h 669798"/>
                  <a:gd name="connsiteX2" fmla="*/ 543052 w 1054354"/>
                  <a:gd name="connsiteY2" fmla="*/ 486918 h 669798"/>
                  <a:gd name="connsiteX3" fmla="*/ 1054354 w 1054354"/>
                  <a:gd name="connsiteY3" fmla="*/ 0 h 669798"/>
                  <a:gd name="connsiteX0" fmla="*/ 0 w 1054354"/>
                  <a:gd name="connsiteY0" fmla="*/ 669798 h 669798"/>
                  <a:gd name="connsiteX1" fmla="*/ 539242 w 1054354"/>
                  <a:gd name="connsiteY1" fmla="*/ 174498 h 669798"/>
                  <a:gd name="connsiteX2" fmla="*/ 543052 w 1054354"/>
                  <a:gd name="connsiteY2" fmla="*/ 486918 h 669798"/>
                  <a:gd name="connsiteX3" fmla="*/ 1054354 w 1054354"/>
                  <a:gd name="connsiteY3" fmla="*/ 0 h 669798"/>
                  <a:gd name="connsiteX0" fmla="*/ 0 w 1054354"/>
                  <a:gd name="connsiteY0" fmla="*/ 669798 h 669798"/>
                  <a:gd name="connsiteX1" fmla="*/ 539242 w 1054354"/>
                  <a:gd name="connsiteY1" fmla="*/ 174498 h 669798"/>
                  <a:gd name="connsiteX2" fmla="*/ 547116 w 1054354"/>
                  <a:gd name="connsiteY2" fmla="*/ 482854 h 669798"/>
                  <a:gd name="connsiteX3" fmla="*/ 1054354 w 1054354"/>
                  <a:gd name="connsiteY3" fmla="*/ 0 h 669798"/>
                  <a:gd name="connsiteX0" fmla="*/ 0 w 1054354"/>
                  <a:gd name="connsiteY0" fmla="*/ 669798 h 669798"/>
                  <a:gd name="connsiteX1" fmla="*/ 539242 w 1054354"/>
                  <a:gd name="connsiteY1" fmla="*/ 174498 h 669798"/>
                  <a:gd name="connsiteX2" fmla="*/ 536956 w 1054354"/>
                  <a:gd name="connsiteY2" fmla="*/ 484886 h 669798"/>
                  <a:gd name="connsiteX3" fmla="*/ 1054354 w 1054354"/>
                  <a:gd name="connsiteY3" fmla="*/ 0 h 669798"/>
                  <a:gd name="connsiteX0" fmla="*/ 0 w 812598"/>
                  <a:gd name="connsiteY0" fmla="*/ 495300 h 495300"/>
                  <a:gd name="connsiteX1" fmla="*/ 539242 w 812598"/>
                  <a:gd name="connsiteY1" fmla="*/ 0 h 495300"/>
                  <a:gd name="connsiteX2" fmla="*/ 536956 w 812598"/>
                  <a:gd name="connsiteY2" fmla="*/ 310388 h 495300"/>
                  <a:gd name="connsiteX3" fmla="*/ 812598 w 812598"/>
                  <a:gd name="connsiteY3" fmla="*/ 48501 h 495300"/>
                  <a:gd name="connsiteX0" fmla="*/ 0 w 616692"/>
                  <a:gd name="connsiteY0" fmla="*/ 320236 h 320236"/>
                  <a:gd name="connsiteX1" fmla="*/ 343336 w 616692"/>
                  <a:gd name="connsiteY1" fmla="*/ 0 h 320236"/>
                  <a:gd name="connsiteX2" fmla="*/ 341050 w 616692"/>
                  <a:gd name="connsiteY2" fmla="*/ 310388 h 320236"/>
                  <a:gd name="connsiteX3" fmla="*/ 616692 w 616692"/>
                  <a:gd name="connsiteY3" fmla="*/ 48501 h 320236"/>
                  <a:gd name="connsiteX0" fmla="*/ 0 w 604187"/>
                  <a:gd name="connsiteY0" fmla="*/ 328572 h 328572"/>
                  <a:gd name="connsiteX1" fmla="*/ 330831 w 604187"/>
                  <a:gd name="connsiteY1" fmla="*/ 0 h 328572"/>
                  <a:gd name="connsiteX2" fmla="*/ 328545 w 604187"/>
                  <a:gd name="connsiteY2" fmla="*/ 310388 h 328572"/>
                  <a:gd name="connsiteX3" fmla="*/ 604187 w 604187"/>
                  <a:gd name="connsiteY3" fmla="*/ 48501 h 328572"/>
                </a:gdLst>
                <a:ahLst/>
                <a:cxnLst>
                  <a:cxn ang="0">
                    <a:pos x="connsiteX0" y="connsiteY0"/>
                  </a:cxn>
                  <a:cxn ang="0">
                    <a:pos x="connsiteX1" y="connsiteY1"/>
                  </a:cxn>
                  <a:cxn ang="0">
                    <a:pos x="connsiteX2" y="connsiteY2"/>
                  </a:cxn>
                  <a:cxn ang="0">
                    <a:pos x="connsiteX3" y="connsiteY3"/>
                  </a:cxn>
                </a:cxnLst>
                <a:rect l="l" t="t" r="r" b="b"/>
                <a:pathLst>
                  <a:path w="604187" h="328572">
                    <a:moveTo>
                      <a:pt x="0" y="328572"/>
                    </a:moveTo>
                    <a:lnTo>
                      <a:pt x="330831" y="0"/>
                    </a:lnTo>
                    <a:lnTo>
                      <a:pt x="328545" y="310388"/>
                    </a:lnTo>
                    <a:cubicBezTo>
                      <a:pt x="501011" y="148759"/>
                      <a:pt x="431721" y="210130"/>
                      <a:pt x="604187" y="48501"/>
                    </a:cubicBez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sp>
          <p:nvSpPr>
            <p:cNvPr id="165" name="TextBox 164">
              <a:extLst>
                <a:ext uri="{FF2B5EF4-FFF2-40B4-BE49-F238E27FC236}">
                  <a16:creationId xmlns:a16="http://schemas.microsoft.com/office/drawing/2014/main" id="{2DF5EC83-7520-47A4-B415-5071D875B7F5}"/>
                </a:ext>
              </a:extLst>
            </p:cNvPr>
            <p:cNvSpPr txBox="1"/>
            <p:nvPr/>
          </p:nvSpPr>
          <p:spPr>
            <a:xfrm>
              <a:off x="11770536" y="14777458"/>
              <a:ext cx="735030" cy="769441"/>
            </a:xfrm>
            <a:prstGeom prst="rect">
              <a:avLst/>
            </a:prstGeom>
            <a:no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grpSp>
      <p:sp>
        <p:nvSpPr>
          <p:cNvPr id="2" name="TextBox 1">
            <a:extLst>
              <a:ext uri="{FF2B5EF4-FFF2-40B4-BE49-F238E27FC236}">
                <a16:creationId xmlns:a16="http://schemas.microsoft.com/office/drawing/2014/main" id="{D0730184-E2A1-45BF-B344-8261DD82E214}"/>
              </a:ext>
            </a:extLst>
          </p:cNvPr>
          <p:cNvSpPr txBox="1"/>
          <p:nvPr/>
        </p:nvSpPr>
        <p:spPr>
          <a:xfrm>
            <a:off x="11984383" y="17323565"/>
            <a:ext cx="3561897" cy="461665"/>
          </a:xfrm>
          <a:prstGeom prst="rect">
            <a:avLst/>
          </a:prstGeom>
          <a:noFill/>
        </p:spPr>
        <p:txBody>
          <a:bodyPr wrap="square" rtlCol="0">
            <a:spAutoFit/>
          </a:bodyPr>
          <a:lstStyle/>
          <a:p>
            <a:r>
              <a:rPr lang="en-US" sz="2400" b="1" dirty="0"/>
              <a:t>*Feld Ersatz Battalion</a:t>
            </a:r>
          </a:p>
        </p:txBody>
      </p:sp>
      <p:sp>
        <p:nvSpPr>
          <p:cNvPr id="127" name="Oval 126">
            <a:extLst>
              <a:ext uri="{FF2B5EF4-FFF2-40B4-BE49-F238E27FC236}">
                <a16:creationId xmlns:a16="http://schemas.microsoft.com/office/drawing/2014/main" id="{4C85D0D4-49CE-4151-9997-81F8BA8902C0}"/>
              </a:ext>
            </a:extLst>
          </p:cNvPr>
          <p:cNvSpPr/>
          <p:nvPr/>
        </p:nvSpPr>
        <p:spPr>
          <a:xfrm>
            <a:off x="23603777" y="6410549"/>
            <a:ext cx="3107697" cy="2851920"/>
          </a:xfrm>
          <a:prstGeom prst="ellipse">
            <a:avLst/>
          </a:prstGeom>
          <a:no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8412043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86"/>
                                        </p:tgtEl>
                                        <p:attrNameLst>
                                          <p:attrName>style.visibility</p:attrName>
                                        </p:attrNameLst>
                                      </p:cBhvr>
                                      <p:to>
                                        <p:strVal val="visible"/>
                                      </p:to>
                                    </p:set>
                                    <p:animEffect transition="in" filter="fade">
                                      <p:cBhvr>
                                        <p:cTn id="7" dur="500"/>
                                        <p:tgtEl>
                                          <p:spTgt spid="28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27"/>
                                        </p:tgtEl>
                                        <p:attrNameLst>
                                          <p:attrName>style.visibility</p:attrName>
                                        </p:attrNameLst>
                                      </p:cBhvr>
                                      <p:to>
                                        <p:strVal val="visible"/>
                                      </p:to>
                                    </p:set>
                                    <p:animEffect transition="in" filter="fade">
                                      <p:cBhvr>
                                        <p:cTn id="12" dur="750"/>
                                        <p:tgtEl>
                                          <p:spTgt spid="1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6" grpId="0"/>
      <p:bldP spid="127"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302689" y="524726"/>
            <a:ext cx="2668088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7620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9" y="6256421"/>
            <a:ext cx="1824062" cy="4004708"/>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4062" h="4004708">
                <a:moveTo>
                  <a:pt x="1824062" y="0"/>
                </a:moveTo>
                <a:cubicBezTo>
                  <a:pt x="1759893" y="290763"/>
                  <a:pt x="1695724" y="581527"/>
                  <a:pt x="1631556" y="842211"/>
                </a:cubicBezTo>
                <a:cubicBezTo>
                  <a:pt x="1567388" y="1102895"/>
                  <a:pt x="1551346" y="1319463"/>
                  <a:pt x="1439051" y="1564105"/>
                </a:cubicBezTo>
                <a:cubicBezTo>
                  <a:pt x="1326756" y="1808747"/>
                  <a:pt x="1134251" y="2089484"/>
                  <a:pt x="957788" y="2310063"/>
                </a:cubicBezTo>
                <a:cubicBezTo>
                  <a:pt x="781325" y="2530642"/>
                  <a:pt x="488556" y="2735179"/>
                  <a:pt x="380272" y="2887579"/>
                </a:cubicBezTo>
                <a:cubicBezTo>
                  <a:pt x="271988" y="3039979"/>
                  <a:pt x="352199" y="3124200"/>
                  <a:pt x="308083" y="3224463"/>
                </a:cubicBezTo>
                <a:cubicBezTo>
                  <a:pt x="263967" y="3324726"/>
                  <a:pt x="115577" y="3489158"/>
                  <a:pt x="115577" y="3489158"/>
                </a:cubicBezTo>
                <a:cubicBezTo>
                  <a:pt x="75472" y="3549316"/>
                  <a:pt x="87503" y="3493169"/>
                  <a:pt x="67451" y="3585411"/>
                </a:cubicBezTo>
                <a:cubicBezTo>
                  <a:pt x="47398" y="3677653"/>
                  <a:pt x="26068" y="3822229"/>
                  <a:pt x="0" y="400470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4860617" y="2305375"/>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41799" cy="430887"/>
          </a:xfrm>
          <a:prstGeom prst="rect">
            <a:avLst/>
          </a:prstGeom>
          <a:noFill/>
        </p:spPr>
        <p:txBody>
          <a:bodyPr wrap="square" lIns="0" tIns="0" rIns="0" bIns="0" rtlCol="0">
            <a:spAutoFit/>
          </a:bodyPr>
          <a:lstStyle/>
          <a:p>
            <a:r>
              <a:rPr lang="en-US" sz="2800" b="1" dirty="0" err="1"/>
              <a:t>Trevieres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4846819" y="6999276"/>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3" name="TextBox 72">
            <a:extLst>
              <a:ext uri="{FF2B5EF4-FFF2-40B4-BE49-F238E27FC236}">
                <a16:creationId xmlns:a16="http://schemas.microsoft.com/office/drawing/2014/main" id="{37EC9960-7CFB-4F14-ACEA-816E8D416836}"/>
              </a:ext>
            </a:extLst>
          </p:cNvPr>
          <p:cNvSpPr txBox="1"/>
          <p:nvPr/>
        </p:nvSpPr>
        <p:spPr>
          <a:xfrm>
            <a:off x="17394179" y="6464110"/>
            <a:ext cx="1415418" cy="430887"/>
          </a:xfrm>
          <a:prstGeom prst="rect">
            <a:avLst/>
          </a:prstGeom>
          <a:noFill/>
        </p:spPr>
        <p:txBody>
          <a:bodyPr wrap="square" lIns="0" tIns="0" rIns="0" bIns="0" rtlCol="0">
            <a:spAutoFit/>
          </a:bodyPr>
          <a:lstStyle/>
          <a:p>
            <a:r>
              <a:rPr lang="en-US" sz="2800" b="1" dirty="0" err="1"/>
              <a:t>Colleville</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38241" y="3971672"/>
            <a:ext cx="1454252" cy="267894"/>
          </a:xfrm>
          <a:prstGeom prst="rect">
            <a:avLst/>
          </a:prstGeom>
          <a:noFill/>
        </p:spPr>
        <p:txBody>
          <a:bodyPr wrap="square" lIns="0" tIns="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87177" y="5490413"/>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grpSp>
        <p:nvGrpSpPr>
          <p:cNvPr id="232" name="Group 231">
            <a:extLst>
              <a:ext uri="{FF2B5EF4-FFF2-40B4-BE49-F238E27FC236}">
                <a16:creationId xmlns:a16="http://schemas.microsoft.com/office/drawing/2014/main" id="{41242C11-AF87-4333-B5D4-C0902B7F86E2}"/>
              </a:ext>
            </a:extLst>
          </p:cNvPr>
          <p:cNvGrpSpPr/>
          <p:nvPr/>
        </p:nvGrpSpPr>
        <p:grpSpPr>
          <a:xfrm>
            <a:off x="2610576" y="4748697"/>
            <a:ext cx="2562995" cy="2317217"/>
            <a:chOff x="12876410" y="4236316"/>
            <a:chExt cx="2562995" cy="2317217"/>
          </a:xfrm>
        </p:grpSpPr>
        <p:sp>
          <p:nvSpPr>
            <p:cNvPr id="233" name="TextBox 232">
              <a:extLst>
                <a:ext uri="{FF2B5EF4-FFF2-40B4-BE49-F238E27FC236}">
                  <a16:creationId xmlns:a16="http://schemas.microsoft.com/office/drawing/2014/main" id="{B3EC6749-CDB1-4704-9305-09BD890519E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34" name="TextBox 233">
              <a:extLst>
                <a:ext uri="{FF2B5EF4-FFF2-40B4-BE49-F238E27FC236}">
                  <a16:creationId xmlns:a16="http://schemas.microsoft.com/office/drawing/2014/main" id="{58086919-1269-4F90-BFD9-DF5600273960}"/>
                </a:ext>
              </a:extLst>
            </p:cNvPr>
            <p:cNvSpPr txBox="1"/>
            <p:nvPr/>
          </p:nvSpPr>
          <p:spPr>
            <a:xfrm>
              <a:off x="14466674" y="5307038"/>
              <a:ext cx="972731" cy="1246495"/>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439</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Ost</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36" name="Group 235">
              <a:extLst>
                <a:ext uri="{FF2B5EF4-FFF2-40B4-BE49-F238E27FC236}">
                  <a16:creationId xmlns:a16="http://schemas.microsoft.com/office/drawing/2014/main" id="{A4A1EAFE-A9FA-4733-A5BC-63E2281B4F11}"/>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AC7FC58A-AA3B-459C-BC21-130CD175D64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7E820D69-F9D3-40AE-B60B-4C4381262A8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B08DC0C7-E87B-439F-B013-9E5803C0EB6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0" name="Group 239">
            <a:extLst>
              <a:ext uri="{FF2B5EF4-FFF2-40B4-BE49-F238E27FC236}">
                <a16:creationId xmlns:a16="http://schemas.microsoft.com/office/drawing/2014/main" id="{70AF187C-245F-48CE-BCEF-A6D99F542C21}"/>
              </a:ext>
            </a:extLst>
          </p:cNvPr>
          <p:cNvGrpSpPr/>
          <p:nvPr/>
        </p:nvGrpSpPr>
        <p:grpSpPr>
          <a:xfrm>
            <a:off x="4801553" y="3016314"/>
            <a:ext cx="2739486" cy="2322634"/>
            <a:chOff x="12876410" y="4236316"/>
            <a:chExt cx="2739486" cy="2322634"/>
          </a:xfrm>
        </p:grpSpPr>
        <p:sp>
          <p:nvSpPr>
            <p:cNvPr id="241" name="TextBox 240">
              <a:extLst>
                <a:ext uri="{FF2B5EF4-FFF2-40B4-BE49-F238E27FC236}">
                  <a16:creationId xmlns:a16="http://schemas.microsoft.com/office/drawing/2014/main" id="{AFD1E9C6-B01F-4F1E-B4F9-AD1E5E89876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2" name="TextBox 241">
              <a:extLst>
                <a:ext uri="{FF2B5EF4-FFF2-40B4-BE49-F238E27FC236}">
                  <a16:creationId xmlns:a16="http://schemas.microsoft.com/office/drawing/2014/main" id="{8C392345-0BEE-41AF-A0FF-DEB235051BF8}"/>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44" name="Group 243">
              <a:extLst>
                <a:ext uri="{FF2B5EF4-FFF2-40B4-BE49-F238E27FC236}">
                  <a16:creationId xmlns:a16="http://schemas.microsoft.com/office/drawing/2014/main" id="{1C443F7D-A306-4E45-9621-03B73E49BD02}"/>
                </a:ext>
              </a:extLst>
            </p:cNvPr>
            <p:cNvGrpSpPr/>
            <p:nvPr/>
          </p:nvGrpSpPr>
          <p:grpSpPr>
            <a:xfrm>
              <a:off x="12876410" y="4839359"/>
              <a:ext cx="1636191" cy="1654059"/>
              <a:chOff x="11971653" y="10789917"/>
              <a:chExt cx="1636191" cy="1654059"/>
            </a:xfrm>
          </p:grpSpPr>
          <p:sp>
            <p:nvSpPr>
              <p:cNvPr id="245" name="Flowchart: Decision 244">
                <a:extLst>
                  <a:ext uri="{FF2B5EF4-FFF2-40B4-BE49-F238E27FC236}">
                    <a16:creationId xmlns:a16="http://schemas.microsoft.com/office/drawing/2014/main" id="{1A3C16FE-E38A-430C-BEE4-91453C30C80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F65D6F8-5460-4E98-8021-3E5837E1731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FDC0CDA7-6853-4EEE-B104-CC1936A0242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73" name="Group 272">
            <a:extLst>
              <a:ext uri="{FF2B5EF4-FFF2-40B4-BE49-F238E27FC236}">
                <a16:creationId xmlns:a16="http://schemas.microsoft.com/office/drawing/2014/main" id="{E2E7E163-1FC7-4373-95F3-21C0D2A42364}"/>
              </a:ext>
            </a:extLst>
          </p:cNvPr>
          <p:cNvGrpSpPr/>
          <p:nvPr/>
        </p:nvGrpSpPr>
        <p:grpSpPr>
          <a:xfrm>
            <a:off x="11976226" y="6769770"/>
            <a:ext cx="2150559" cy="2459718"/>
            <a:chOff x="7063985" y="10575320"/>
            <a:chExt cx="2150559" cy="2459718"/>
          </a:xfrm>
        </p:grpSpPr>
        <p:grpSp>
          <p:nvGrpSpPr>
            <p:cNvPr id="264" name="Group 263">
              <a:extLst>
                <a:ext uri="{FF2B5EF4-FFF2-40B4-BE49-F238E27FC236}">
                  <a16:creationId xmlns:a16="http://schemas.microsoft.com/office/drawing/2014/main" id="{0625F4C8-C219-4259-9A30-5EC0F1B73389}"/>
                </a:ext>
              </a:extLst>
            </p:cNvPr>
            <p:cNvGrpSpPr/>
            <p:nvPr/>
          </p:nvGrpSpPr>
          <p:grpSpPr>
            <a:xfrm>
              <a:off x="7063985" y="10575320"/>
              <a:ext cx="2150559" cy="2459718"/>
              <a:chOff x="12876410" y="4236316"/>
              <a:chExt cx="2150559" cy="2459718"/>
            </a:xfrm>
          </p:grpSpPr>
          <p:sp>
            <p:nvSpPr>
              <p:cNvPr id="265" name="TextBox 264">
                <a:extLst>
                  <a:ext uri="{FF2B5EF4-FFF2-40B4-BE49-F238E27FC236}">
                    <a16:creationId xmlns:a16="http://schemas.microsoft.com/office/drawing/2014/main" id="{E2A5C760-C41F-4F2A-9B88-5A9282807B1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267" name="TextBox 266">
                <a:extLst>
                  <a:ext uri="{FF2B5EF4-FFF2-40B4-BE49-F238E27FC236}">
                    <a16:creationId xmlns:a16="http://schemas.microsoft.com/office/drawing/2014/main" id="{F496A90E-C0B3-44A8-871D-B2B68F1DA20E}"/>
                  </a:ext>
                </a:extLst>
              </p:cNvPr>
              <p:cNvSpPr txBox="1"/>
              <p:nvPr/>
            </p:nvSpPr>
            <p:spPr>
              <a:xfrm>
                <a:off x="14291939" y="5834260"/>
                <a:ext cx="735030"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352 352</a:t>
                </a:r>
              </a:p>
            </p:txBody>
          </p:sp>
          <p:sp>
            <p:nvSpPr>
              <p:cNvPr id="269" name="Flowchart: Decision 268">
                <a:extLst>
                  <a:ext uri="{FF2B5EF4-FFF2-40B4-BE49-F238E27FC236}">
                    <a16:creationId xmlns:a16="http://schemas.microsoft.com/office/drawing/2014/main" id="{9B86FE4C-1E18-4855-9CAA-23298355D73E}"/>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2" name="Oval 271">
              <a:extLst>
                <a:ext uri="{FF2B5EF4-FFF2-40B4-BE49-F238E27FC236}">
                  <a16:creationId xmlns:a16="http://schemas.microsoft.com/office/drawing/2014/main" id="{A8CC790E-409D-435A-B81A-6DE80093053F}"/>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0999" y="533341"/>
            <a:ext cx="2533131" cy="8553509"/>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267894"/>
          </a:xfrm>
          <a:prstGeom prst="rect">
            <a:avLst/>
          </a:prstGeom>
          <a:solidFill>
            <a:srgbClr val="E2F0D9"/>
          </a:solidFill>
        </p:spPr>
        <p:txBody>
          <a:bodyPr wrap="square" lIns="0" tIns="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 name="Group 275">
            <a:extLst>
              <a:ext uri="{FF2B5EF4-FFF2-40B4-BE49-F238E27FC236}">
                <a16:creationId xmlns:a16="http://schemas.microsoft.com/office/drawing/2014/main" id="{4F4CB778-E747-40EB-9E8A-5FCE29EAEA3E}"/>
              </a:ext>
            </a:extLst>
          </p:cNvPr>
          <p:cNvGrpSpPr/>
          <p:nvPr/>
        </p:nvGrpSpPr>
        <p:grpSpPr>
          <a:xfrm>
            <a:off x="567411" y="8364237"/>
            <a:ext cx="2824148" cy="2291272"/>
            <a:chOff x="12135860" y="4236316"/>
            <a:chExt cx="2824148" cy="2291272"/>
          </a:xfrm>
        </p:grpSpPr>
        <p:sp>
          <p:nvSpPr>
            <p:cNvPr id="277" name="TextBox 276">
              <a:extLst>
                <a:ext uri="{FF2B5EF4-FFF2-40B4-BE49-F238E27FC236}">
                  <a16:creationId xmlns:a16="http://schemas.microsoft.com/office/drawing/2014/main" id="{151B7E2E-EEC0-4A8E-AAA9-4796821529DF}"/>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78" name="TextBox 277">
              <a:extLst>
                <a:ext uri="{FF2B5EF4-FFF2-40B4-BE49-F238E27FC236}">
                  <a16:creationId xmlns:a16="http://schemas.microsoft.com/office/drawing/2014/main" id="{90A187BB-6F05-4287-9CC7-4824DD8BA12F}"/>
                </a:ext>
              </a:extLst>
            </p:cNvPr>
            <p:cNvSpPr txBox="1"/>
            <p:nvPr/>
          </p:nvSpPr>
          <p:spPr>
            <a:xfrm>
              <a:off x="12135860" y="6035145"/>
              <a:ext cx="1200446"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2/914</a:t>
              </a:r>
            </a:p>
          </p:txBody>
        </p:sp>
        <p:sp>
          <p:nvSpPr>
            <p:cNvPr id="279" name="TextBox 278">
              <a:extLst>
                <a:ext uri="{FF2B5EF4-FFF2-40B4-BE49-F238E27FC236}">
                  <a16:creationId xmlns:a16="http://schemas.microsoft.com/office/drawing/2014/main" id="{379F7722-8E6E-49F2-B575-35A06825B10E}"/>
                </a:ext>
              </a:extLst>
            </p:cNvPr>
            <p:cNvSpPr txBox="1"/>
            <p:nvPr/>
          </p:nvSpPr>
          <p:spPr>
            <a:xfrm>
              <a:off x="14224978" y="6014713"/>
              <a:ext cx="735030"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80" name="Group 279">
              <a:extLst>
                <a:ext uri="{FF2B5EF4-FFF2-40B4-BE49-F238E27FC236}">
                  <a16:creationId xmlns:a16="http://schemas.microsoft.com/office/drawing/2014/main" id="{B566382E-5746-474E-A609-0F8F42F116E1}"/>
                </a:ext>
              </a:extLst>
            </p:cNvPr>
            <p:cNvGrpSpPr/>
            <p:nvPr/>
          </p:nvGrpSpPr>
          <p:grpSpPr>
            <a:xfrm>
              <a:off x="12876410" y="4839359"/>
              <a:ext cx="1636191" cy="1654059"/>
              <a:chOff x="11971653" y="10789917"/>
              <a:chExt cx="1636191" cy="1654059"/>
            </a:xfrm>
          </p:grpSpPr>
          <p:sp>
            <p:nvSpPr>
              <p:cNvPr id="281" name="Flowchart: Decision 280">
                <a:extLst>
                  <a:ext uri="{FF2B5EF4-FFF2-40B4-BE49-F238E27FC236}">
                    <a16:creationId xmlns:a16="http://schemas.microsoft.com/office/drawing/2014/main" id="{8300FE15-72C9-4442-A183-0EB4C151CD4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702FAA3D-4F8E-47F5-84E0-A94F237D164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66D6C8AE-271B-4866-9FC3-66BD107B657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84" name="Right Brace 283">
            <a:extLst>
              <a:ext uri="{FF2B5EF4-FFF2-40B4-BE49-F238E27FC236}">
                <a16:creationId xmlns:a16="http://schemas.microsoft.com/office/drawing/2014/main" id="{DB1DCF85-9B92-47AA-AC6E-B37C8B6222F7}"/>
              </a:ext>
            </a:extLst>
          </p:cNvPr>
          <p:cNvSpPr/>
          <p:nvPr/>
        </p:nvSpPr>
        <p:spPr>
          <a:xfrm rot="17880332">
            <a:off x="16864750" y="1138291"/>
            <a:ext cx="846826" cy="4675497"/>
          </a:xfrm>
          <a:prstGeom prst="rightBrace">
            <a:avLst>
              <a:gd name="adj1" fmla="val 0"/>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6973589" y="2222095"/>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9333316" y="79488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Coast Defense Sector 2</a:t>
            </a:r>
          </a:p>
          <a:p>
            <a:pPr algn="ctr" eaLnBrk="1" hangingPunct="1">
              <a:lnSpc>
                <a:spcPct val="50000"/>
              </a:lnSpc>
              <a:spcBef>
                <a:spcPct val="50000"/>
              </a:spcBef>
              <a:defRPr/>
            </a:pPr>
            <a:r>
              <a:rPr lang="en-US" altLang="en-US" sz="3200" b="1" dirty="0">
                <a:latin typeface="+mn-lt"/>
              </a:rPr>
              <a:t>March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5057389" y="4848003"/>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86" name="Group 85">
            <a:extLst>
              <a:ext uri="{FF2B5EF4-FFF2-40B4-BE49-F238E27FC236}">
                <a16:creationId xmlns:a16="http://schemas.microsoft.com/office/drawing/2014/main" id="{3126A859-932E-4C9B-A494-3CE58AFD2B9E}"/>
              </a:ext>
            </a:extLst>
          </p:cNvPr>
          <p:cNvGrpSpPr>
            <a:grpSpLocks noChangeAspect="1"/>
          </p:cNvGrpSpPr>
          <p:nvPr/>
        </p:nvGrpSpPr>
        <p:grpSpPr>
          <a:xfrm rot="1929453">
            <a:off x="13966306" y="5980883"/>
            <a:ext cx="312422" cy="752421"/>
            <a:chOff x="8030431" y="10045904"/>
            <a:chExt cx="1218853" cy="2935422"/>
          </a:xfrm>
        </p:grpSpPr>
        <p:sp>
          <p:nvSpPr>
            <p:cNvPr id="323" name="Freeform: Shape 322">
              <a:extLst>
                <a:ext uri="{FF2B5EF4-FFF2-40B4-BE49-F238E27FC236}">
                  <a16:creationId xmlns:a16="http://schemas.microsoft.com/office/drawing/2014/main" id="{5D4A55FC-C9C5-41F8-BEBF-D99E80B664EF}"/>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753B5BFC-165C-4D18-A4C3-71616CD76D03}"/>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8F2C544-C709-4A99-B86A-5B793D732585}"/>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Freeform: Shape 326">
              <a:extLst>
                <a:ext uri="{FF2B5EF4-FFF2-40B4-BE49-F238E27FC236}">
                  <a16:creationId xmlns:a16="http://schemas.microsoft.com/office/drawing/2014/main" id="{3BF1A971-3847-40BB-B25E-E55C92A03E99}"/>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8" name="Group 327">
            <a:extLst>
              <a:ext uri="{FF2B5EF4-FFF2-40B4-BE49-F238E27FC236}">
                <a16:creationId xmlns:a16="http://schemas.microsoft.com/office/drawing/2014/main" id="{C7A7B945-34E6-4EA0-AF9B-5F04241BBE1F}"/>
              </a:ext>
            </a:extLst>
          </p:cNvPr>
          <p:cNvGrpSpPr>
            <a:grpSpLocks noChangeAspect="1"/>
          </p:cNvGrpSpPr>
          <p:nvPr/>
        </p:nvGrpSpPr>
        <p:grpSpPr>
          <a:xfrm rot="21338947">
            <a:off x="18607928" y="7860158"/>
            <a:ext cx="312422" cy="752421"/>
            <a:chOff x="8030431" y="10045904"/>
            <a:chExt cx="1218853" cy="2935422"/>
          </a:xfrm>
        </p:grpSpPr>
        <p:sp>
          <p:nvSpPr>
            <p:cNvPr id="329" name="Freeform: Shape 328">
              <a:extLst>
                <a:ext uri="{FF2B5EF4-FFF2-40B4-BE49-F238E27FC236}">
                  <a16:creationId xmlns:a16="http://schemas.microsoft.com/office/drawing/2014/main" id="{F57CACDA-3C35-49FE-9BF7-3F45D1E04BD3}"/>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8005FEBC-88BE-44D4-A525-44C5FC14B9C5}"/>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2D701169-A4C4-4B02-B98A-57436D5E46D2}"/>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54E4730A-ECF5-41DE-A4F8-35BAE728420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3" name="Group 332">
            <a:extLst>
              <a:ext uri="{FF2B5EF4-FFF2-40B4-BE49-F238E27FC236}">
                <a16:creationId xmlns:a16="http://schemas.microsoft.com/office/drawing/2014/main" id="{727BE32B-D53A-4932-8793-3F6F202E39F6}"/>
              </a:ext>
            </a:extLst>
          </p:cNvPr>
          <p:cNvGrpSpPr>
            <a:grpSpLocks noChangeAspect="1"/>
          </p:cNvGrpSpPr>
          <p:nvPr/>
        </p:nvGrpSpPr>
        <p:grpSpPr>
          <a:xfrm rot="1929453">
            <a:off x="15490666" y="6014975"/>
            <a:ext cx="312422" cy="752421"/>
            <a:chOff x="8030431" y="10045904"/>
            <a:chExt cx="1218853" cy="2935422"/>
          </a:xfrm>
        </p:grpSpPr>
        <p:sp>
          <p:nvSpPr>
            <p:cNvPr id="334" name="Freeform: Shape 333">
              <a:extLst>
                <a:ext uri="{FF2B5EF4-FFF2-40B4-BE49-F238E27FC236}">
                  <a16:creationId xmlns:a16="http://schemas.microsoft.com/office/drawing/2014/main" id="{6DCDD96D-2F34-4014-9B98-1BB990A1012C}"/>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AF563A49-B4E5-4071-9CE0-8EDB97D7F3F0}"/>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Shape 335">
              <a:extLst>
                <a:ext uri="{FF2B5EF4-FFF2-40B4-BE49-F238E27FC236}">
                  <a16:creationId xmlns:a16="http://schemas.microsoft.com/office/drawing/2014/main" id="{BC68B7B3-96B0-4190-92A5-BB37FEE13457}"/>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Shape 336">
              <a:extLst>
                <a:ext uri="{FF2B5EF4-FFF2-40B4-BE49-F238E27FC236}">
                  <a16:creationId xmlns:a16="http://schemas.microsoft.com/office/drawing/2014/main" id="{EBF20C8C-024D-4B77-97AF-D3D83921FA2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8" name="Group 337">
            <a:extLst>
              <a:ext uri="{FF2B5EF4-FFF2-40B4-BE49-F238E27FC236}">
                <a16:creationId xmlns:a16="http://schemas.microsoft.com/office/drawing/2014/main" id="{F1C294C6-9547-4C45-B907-64C6DDD05FB1}"/>
              </a:ext>
            </a:extLst>
          </p:cNvPr>
          <p:cNvGrpSpPr>
            <a:grpSpLocks noChangeAspect="1"/>
          </p:cNvGrpSpPr>
          <p:nvPr/>
        </p:nvGrpSpPr>
        <p:grpSpPr>
          <a:xfrm rot="3001782">
            <a:off x="10909048" y="4332269"/>
            <a:ext cx="312422" cy="752421"/>
            <a:chOff x="8030431" y="10045904"/>
            <a:chExt cx="1218853" cy="2935422"/>
          </a:xfrm>
        </p:grpSpPr>
        <p:sp>
          <p:nvSpPr>
            <p:cNvPr id="339" name="Freeform: Shape 338">
              <a:extLst>
                <a:ext uri="{FF2B5EF4-FFF2-40B4-BE49-F238E27FC236}">
                  <a16:creationId xmlns:a16="http://schemas.microsoft.com/office/drawing/2014/main" id="{ABC11D2C-DC92-40C1-9809-AEFFD21BED17}"/>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E6E49E03-71F5-42AC-B15C-E56B06A7DB67}"/>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5E150976-8C3C-4717-9526-ECD489351AB0}"/>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5065CF68-9D1E-4DE9-AD5A-6745EBECCD11}"/>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7" name="Group 346">
            <a:extLst>
              <a:ext uri="{FF2B5EF4-FFF2-40B4-BE49-F238E27FC236}">
                <a16:creationId xmlns:a16="http://schemas.microsoft.com/office/drawing/2014/main" id="{44F17F79-C878-4D0B-A40F-B5C9E3F7A6EB}"/>
              </a:ext>
            </a:extLst>
          </p:cNvPr>
          <p:cNvGrpSpPr/>
          <p:nvPr/>
        </p:nvGrpSpPr>
        <p:grpSpPr>
          <a:xfrm>
            <a:off x="8920140" y="1788676"/>
            <a:ext cx="2369556" cy="2392030"/>
            <a:chOff x="7063985" y="10565272"/>
            <a:chExt cx="2369556" cy="2392030"/>
          </a:xfrm>
        </p:grpSpPr>
        <p:grpSp>
          <p:nvGrpSpPr>
            <p:cNvPr id="348" name="Group 347">
              <a:extLst>
                <a:ext uri="{FF2B5EF4-FFF2-40B4-BE49-F238E27FC236}">
                  <a16:creationId xmlns:a16="http://schemas.microsoft.com/office/drawing/2014/main" id="{F616ABA1-4E4F-4061-B0BC-D81C2876DAAD}"/>
                </a:ext>
              </a:extLst>
            </p:cNvPr>
            <p:cNvGrpSpPr/>
            <p:nvPr/>
          </p:nvGrpSpPr>
          <p:grpSpPr>
            <a:xfrm>
              <a:off x="7063985" y="10565272"/>
              <a:ext cx="2369556" cy="2392030"/>
              <a:chOff x="12876410" y="4226268"/>
              <a:chExt cx="2369556" cy="2392030"/>
            </a:xfrm>
          </p:grpSpPr>
          <p:sp>
            <p:nvSpPr>
              <p:cNvPr id="350" name="TextBox 349">
                <a:extLst>
                  <a:ext uri="{FF2B5EF4-FFF2-40B4-BE49-F238E27FC236}">
                    <a16:creationId xmlns:a16="http://schemas.microsoft.com/office/drawing/2014/main" id="{188D181C-5466-447B-B9EE-5C75A6C075DA}"/>
                  </a:ext>
                </a:extLst>
              </p:cNvPr>
              <p:cNvSpPr txBox="1"/>
              <p:nvPr/>
            </p:nvSpPr>
            <p:spPr>
              <a:xfrm>
                <a:off x="13516964" y="4226268"/>
                <a:ext cx="350888"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a:t>
                </a:r>
              </a:p>
            </p:txBody>
          </p:sp>
          <p:sp>
            <p:nvSpPr>
              <p:cNvPr id="352" name="TextBox 351">
                <a:extLst>
                  <a:ext uri="{FF2B5EF4-FFF2-40B4-BE49-F238E27FC236}">
                    <a16:creationId xmlns:a16="http://schemas.microsoft.com/office/drawing/2014/main" id="{439CC2F3-759F-4D28-8C11-956C599689E3}"/>
                  </a:ext>
                </a:extLst>
              </p:cNvPr>
              <p:cNvSpPr txBox="1"/>
              <p:nvPr/>
            </p:nvSpPr>
            <p:spPr>
              <a:xfrm>
                <a:off x="13940578" y="6125855"/>
                <a:ext cx="130538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4/1260</a:t>
                </a:r>
              </a:p>
            </p:txBody>
          </p:sp>
          <p:sp>
            <p:nvSpPr>
              <p:cNvPr id="353" name="Flowchart: Decision 352">
                <a:extLst>
                  <a:ext uri="{FF2B5EF4-FFF2-40B4-BE49-F238E27FC236}">
                    <a16:creationId xmlns:a16="http://schemas.microsoft.com/office/drawing/2014/main" id="{1632D8CF-FD7E-4434-84A5-B00981A4CD53}"/>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9" name="Oval 348">
              <a:extLst>
                <a:ext uri="{FF2B5EF4-FFF2-40B4-BE49-F238E27FC236}">
                  <a16:creationId xmlns:a16="http://schemas.microsoft.com/office/drawing/2014/main" id="{B446F7B5-D161-494E-A5EF-C5C0B9D625D6}"/>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Speech Bubble: Rectangle 86">
            <a:extLst>
              <a:ext uri="{FF2B5EF4-FFF2-40B4-BE49-F238E27FC236}">
                <a16:creationId xmlns:a16="http://schemas.microsoft.com/office/drawing/2014/main" id="{A47B8449-2931-4FD5-A668-5431730AC913}"/>
              </a:ext>
            </a:extLst>
          </p:cNvPr>
          <p:cNvSpPr/>
          <p:nvPr/>
        </p:nvSpPr>
        <p:spPr>
          <a:xfrm>
            <a:off x="10391057" y="819716"/>
            <a:ext cx="2040066" cy="471903"/>
          </a:xfrm>
          <a:prstGeom prst="wedgeRectCallout">
            <a:avLst>
              <a:gd name="adj1" fmla="val -64417"/>
              <a:gd name="adj2" fmla="val 99649"/>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Point du Hoc</a:t>
            </a:r>
          </a:p>
        </p:txBody>
      </p:sp>
      <p:grpSp>
        <p:nvGrpSpPr>
          <p:cNvPr id="268" name="Group 267">
            <a:extLst>
              <a:ext uri="{FF2B5EF4-FFF2-40B4-BE49-F238E27FC236}">
                <a16:creationId xmlns:a16="http://schemas.microsoft.com/office/drawing/2014/main" id="{9B6B1384-FB40-4606-A982-D13051D41321}"/>
              </a:ext>
            </a:extLst>
          </p:cNvPr>
          <p:cNvGrpSpPr/>
          <p:nvPr/>
        </p:nvGrpSpPr>
        <p:grpSpPr>
          <a:xfrm>
            <a:off x="11952979" y="3199378"/>
            <a:ext cx="2739486" cy="2322634"/>
            <a:chOff x="12876410" y="4236316"/>
            <a:chExt cx="2739486" cy="2322634"/>
          </a:xfrm>
        </p:grpSpPr>
        <p:sp>
          <p:nvSpPr>
            <p:cNvPr id="293" name="TextBox 292">
              <a:extLst>
                <a:ext uri="{FF2B5EF4-FFF2-40B4-BE49-F238E27FC236}">
                  <a16:creationId xmlns:a16="http://schemas.microsoft.com/office/drawing/2014/main" id="{BE9410AA-CFE8-470E-8E75-05A8493EDCF3}"/>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24" name="TextBox 323">
              <a:extLst>
                <a:ext uri="{FF2B5EF4-FFF2-40B4-BE49-F238E27FC236}">
                  <a16:creationId xmlns:a16="http://schemas.microsoft.com/office/drawing/2014/main" id="{F8AEEAA7-0EBD-4EE3-BD9F-1125946E069A}"/>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354" name="Group 353">
              <a:extLst>
                <a:ext uri="{FF2B5EF4-FFF2-40B4-BE49-F238E27FC236}">
                  <a16:creationId xmlns:a16="http://schemas.microsoft.com/office/drawing/2014/main" id="{DE88B98C-BAB0-4221-9C95-B2423F213FC8}"/>
                </a:ext>
              </a:extLst>
            </p:cNvPr>
            <p:cNvGrpSpPr/>
            <p:nvPr/>
          </p:nvGrpSpPr>
          <p:grpSpPr>
            <a:xfrm>
              <a:off x="12876410" y="4839359"/>
              <a:ext cx="1636191" cy="1654059"/>
              <a:chOff x="11971653" y="10789917"/>
              <a:chExt cx="1636191" cy="1654059"/>
            </a:xfrm>
          </p:grpSpPr>
          <p:sp>
            <p:nvSpPr>
              <p:cNvPr id="355" name="Flowchart: Decision 354">
                <a:extLst>
                  <a:ext uri="{FF2B5EF4-FFF2-40B4-BE49-F238E27FC236}">
                    <a16:creationId xmlns:a16="http://schemas.microsoft.com/office/drawing/2014/main" id="{F829E710-10C2-4BFD-BB30-299BB24050A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Freeform: Shape 355">
                <a:extLst>
                  <a:ext uri="{FF2B5EF4-FFF2-40B4-BE49-F238E27FC236}">
                    <a16:creationId xmlns:a16="http://schemas.microsoft.com/office/drawing/2014/main" id="{8889C253-BE9B-4FD4-9D03-C8D9958DD16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Freeform: Shape 356">
                <a:extLst>
                  <a:ext uri="{FF2B5EF4-FFF2-40B4-BE49-F238E27FC236}">
                    <a16:creationId xmlns:a16="http://schemas.microsoft.com/office/drawing/2014/main" id="{4AA24F20-4B4C-4B6A-9B57-C559E682C26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58" name="Group 357">
            <a:extLst>
              <a:ext uri="{FF2B5EF4-FFF2-40B4-BE49-F238E27FC236}">
                <a16:creationId xmlns:a16="http://schemas.microsoft.com/office/drawing/2014/main" id="{8F27FA81-F0DB-432D-92F7-FDE1374C471C}"/>
              </a:ext>
            </a:extLst>
          </p:cNvPr>
          <p:cNvGrpSpPr/>
          <p:nvPr/>
        </p:nvGrpSpPr>
        <p:grpSpPr>
          <a:xfrm>
            <a:off x="14691428" y="9569390"/>
            <a:ext cx="2739486" cy="2358235"/>
            <a:chOff x="12876410" y="4236316"/>
            <a:chExt cx="2739486" cy="2358235"/>
          </a:xfrm>
        </p:grpSpPr>
        <p:sp>
          <p:nvSpPr>
            <p:cNvPr id="359" name="TextBox 358">
              <a:extLst>
                <a:ext uri="{FF2B5EF4-FFF2-40B4-BE49-F238E27FC236}">
                  <a16:creationId xmlns:a16="http://schemas.microsoft.com/office/drawing/2014/main" id="{6EA47C13-3195-4F7E-B388-8C9EE2EF101A}"/>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0" name="TextBox 359">
              <a:extLst>
                <a:ext uri="{FF2B5EF4-FFF2-40B4-BE49-F238E27FC236}">
                  <a16:creationId xmlns:a16="http://schemas.microsoft.com/office/drawing/2014/main" id="{9189A457-3487-4865-BB10-5A6BD2FDD1AD}"/>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1" name="Group 360">
              <a:extLst>
                <a:ext uri="{FF2B5EF4-FFF2-40B4-BE49-F238E27FC236}">
                  <a16:creationId xmlns:a16="http://schemas.microsoft.com/office/drawing/2014/main" id="{BCE4BCFF-6EC0-4745-B544-2064966F1B41}"/>
                </a:ext>
              </a:extLst>
            </p:cNvPr>
            <p:cNvGrpSpPr/>
            <p:nvPr/>
          </p:nvGrpSpPr>
          <p:grpSpPr>
            <a:xfrm>
              <a:off x="12876410" y="4839359"/>
              <a:ext cx="1636191" cy="1654059"/>
              <a:chOff x="11971653" y="10789917"/>
              <a:chExt cx="1636191" cy="1654059"/>
            </a:xfrm>
          </p:grpSpPr>
          <p:sp>
            <p:nvSpPr>
              <p:cNvPr id="362" name="Flowchart: Decision 361">
                <a:extLst>
                  <a:ext uri="{FF2B5EF4-FFF2-40B4-BE49-F238E27FC236}">
                    <a16:creationId xmlns:a16="http://schemas.microsoft.com/office/drawing/2014/main" id="{FF2F7E44-49DB-488A-9863-098846B228E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Freeform: Shape 362">
                <a:extLst>
                  <a:ext uri="{FF2B5EF4-FFF2-40B4-BE49-F238E27FC236}">
                    <a16:creationId xmlns:a16="http://schemas.microsoft.com/office/drawing/2014/main" id="{F4D3298B-E50C-4A0C-A9DC-229CEA214B6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Freeform: Shape 363">
                <a:extLst>
                  <a:ext uri="{FF2B5EF4-FFF2-40B4-BE49-F238E27FC236}">
                    <a16:creationId xmlns:a16="http://schemas.microsoft.com/office/drawing/2014/main" id="{97614B1E-0144-45C1-8C1A-589159F4823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5" name="Group 364">
            <a:extLst>
              <a:ext uri="{FF2B5EF4-FFF2-40B4-BE49-F238E27FC236}">
                <a16:creationId xmlns:a16="http://schemas.microsoft.com/office/drawing/2014/main" id="{6C4DE7B8-0B68-4AAC-8286-A125EF2B18C5}"/>
              </a:ext>
            </a:extLst>
          </p:cNvPr>
          <p:cNvGrpSpPr/>
          <p:nvPr/>
        </p:nvGrpSpPr>
        <p:grpSpPr>
          <a:xfrm>
            <a:off x="19032967" y="9839241"/>
            <a:ext cx="2739486" cy="2322634"/>
            <a:chOff x="12876410" y="4236316"/>
            <a:chExt cx="2739486" cy="2322634"/>
          </a:xfrm>
        </p:grpSpPr>
        <p:sp>
          <p:nvSpPr>
            <p:cNvPr id="366" name="TextBox 365">
              <a:extLst>
                <a:ext uri="{FF2B5EF4-FFF2-40B4-BE49-F238E27FC236}">
                  <a16:creationId xmlns:a16="http://schemas.microsoft.com/office/drawing/2014/main" id="{77730F28-66E0-440E-95AF-140F3388D341}"/>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7" name="TextBox 366">
              <a:extLst>
                <a:ext uri="{FF2B5EF4-FFF2-40B4-BE49-F238E27FC236}">
                  <a16:creationId xmlns:a16="http://schemas.microsoft.com/office/drawing/2014/main" id="{BEFD90F2-DC34-4731-B92A-0C23EB8BA649}"/>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8" name="Group 367">
              <a:extLst>
                <a:ext uri="{FF2B5EF4-FFF2-40B4-BE49-F238E27FC236}">
                  <a16:creationId xmlns:a16="http://schemas.microsoft.com/office/drawing/2014/main" id="{AE12868D-6069-429C-A9BF-346CE90DB470}"/>
                </a:ext>
              </a:extLst>
            </p:cNvPr>
            <p:cNvGrpSpPr/>
            <p:nvPr/>
          </p:nvGrpSpPr>
          <p:grpSpPr>
            <a:xfrm>
              <a:off x="12876410" y="4839359"/>
              <a:ext cx="1636191" cy="1654059"/>
              <a:chOff x="11971653" y="10789917"/>
              <a:chExt cx="1636191" cy="1654059"/>
            </a:xfrm>
          </p:grpSpPr>
          <p:sp>
            <p:nvSpPr>
              <p:cNvPr id="369" name="Flowchart: Decision 368">
                <a:extLst>
                  <a:ext uri="{FF2B5EF4-FFF2-40B4-BE49-F238E27FC236}">
                    <a16:creationId xmlns:a16="http://schemas.microsoft.com/office/drawing/2014/main" id="{E6D73EC1-3623-4D32-B90E-EDE28478F9D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24A7BA29-5E7E-4E2B-AE19-704D19D9C09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Freeform: Shape 370">
                <a:extLst>
                  <a:ext uri="{FF2B5EF4-FFF2-40B4-BE49-F238E27FC236}">
                    <a16:creationId xmlns:a16="http://schemas.microsoft.com/office/drawing/2014/main" id="{561CAC02-E95B-409A-8916-75349B909C3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28" name="Group 227">
            <a:extLst>
              <a:ext uri="{FF2B5EF4-FFF2-40B4-BE49-F238E27FC236}">
                <a16:creationId xmlns:a16="http://schemas.microsoft.com/office/drawing/2014/main" id="{5CF88274-6399-44FF-934A-4C8C9652685B}"/>
              </a:ext>
            </a:extLst>
          </p:cNvPr>
          <p:cNvGrpSpPr/>
          <p:nvPr/>
        </p:nvGrpSpPr>
        <p:grpSpPr>
          <a:xfrm>
            <a:off x="23653405" y="14253169"/>
            <a:ext cx="3109101" cy="3034522"/>
            <a:chOff x="23653405" y="14253169"/>
            <a:chExt cx="3109101" cy="3034522"/>
          </a:xfrm>
        </p:grpSpPr>
        <p:sp>
          <p:nvSpPr>
            <p:cNvPr id="44" name="Arrow: Down 43">
              <a:extLst>
                <a:ext uri="{FF2B5EF4-FFF2-40B4-BE49-F238E27FC236}">
                  <a16:creationId xmlns:a16="http://schemas.microsoft.com/office/drawing/2014/main" id="{63F10D3E-D793-4029-A515-7B324153671B}"/>
                </a:ext>
              </a:extLst>
            </p:cNvPr>
            <p:cNvSpPr/>
            <p:nvPr/>
          </p:nvSpPr>
          <p:spPr>
            <a:xfrm rot="16200000">
              <a:off x="25963573" y="14560442"/>
              <a:ext cx="367814" cy="1175453"/>
            </a:xfrm>
            <a:prstGeom prst="downArrow">
              <a:avLst>
                <a:gd name="adj1" fmla="val 50000"/>
                <a:gd name="adj2" fmla="val 56554"/>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2" name="Group 371">
              <a:extLst>
                <a:ext uri="{FF2B5EF4-FFF2-40B4-BE49-F238E27FC236}">
                  <a16:creationId xmlns:a16="http://schemas.microsoft.com/office/drawing/2014/main" id="{4BD11563-8BA4-42C7-B6F9-9EAD5F76B552}"/>
                </a:ext>
              </a:extLst>
            </p:cNvPr>
            <p:cNvGrpSpPr/>
            <p:nvPr/>
          </p:nvGrpSpPr>
          <p:grpSpPr>
            <a:xfrm>
              <a:off x="24163913" y="14409151"/>
              <a:ext cx="2336811" cy="2322634"/>
              <a:chOff x="12876410" y="4236316"/>
              <a:chExt cx="2336811" cy="2322634"/>
            </a:xfrm>
          </p:grpSpPr>
          <p:sp>
            <p:nvSpPr>
              <p:cNvPr id="373" name="TextBox 372">
                <a:extLst>
                  <a:ext uri="{FF2B5EF4-FFF2-40B4-BE49-F238E27FC236}">
                    <a16:creationId xmlns:a16="http://schemas.microsoft.com/office/drawing/2014/main" id="{AE929F34-DB7F-41D8-928B-9933F3913A4C}"/>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374" name="TextBox 373">
                <a:extLst>
                  <a:ext uri="{FF2B5EF4-FFF2-40B4-BE49-F238E27FC236}">
                    <a16:creationId xmlns:a16="http://schemas.microsoft.com/office/drawing/2014/main" id="{62E63F70-5834-4B47-B547-4F354A6245D6}"/>
                  </a:ext>
                </a:extLst>
              </p:cNvPr>
              <p:cNvSpPr txBox="1"/>
              <p:nvPr/>
            </p:nvSpPr>
            <p:spPr>
              <a:xfrm>
                <a:off x="14415451" y="5789509"/>
                <a:ext cx="797770"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75" name="Group 374">
                <a:extLst>
                  <a:ext uri="{FF2B5EF4-FFF2-40B4-BE49-F238E27FC236}">
                    <a16:creationId xmlns:a16="http://schemas.microsoft.com/office/drawing/2014/main" id="{C9EA441F-8FDD-4E65-BDCE-F85F4AD721CB}"/>
                  </a:ext>
                </a:extLst>
              </p:cNvPr>
              <p:cNvGrpSpPr/>
              <p:nvPr/>
            </p:nvGrpSpPr>
            <p:grpSpPr>
              <a:xfrm>
                <a:off x="12876410" y="4839359"/>
                <a:ext cx="1636191" cy="1654059"/>
                <a:chOff x="11971653" y="10789917"/>
                <a:chExt cx="1636191" cy="1654059"/>
              </a:xfrm>
            </p:grpSpPr>
            <p:sp>
              <p:nvSpPr>
                <p:cNvPr id="376" name="Flowchart: Decision 375">
                  <a:extLst>
                    <a:ext uri="{FF2B5EF4-FFF2-40B4-BE49-F238E27FC236}">
                      <a16:creationId xmlns:a16="http://schemas.microsoft.com/office/drawing/2014/main" id="{D0D1079C-9E32-475C-AF92-334C698C131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Shape 376">
                  <a:extLst>
                    <a:ext uri="{FF2B5EF4-FFF2-40B4-BE49-F238E27FC236}">
                      <a16:creationId xmlns:a16="http://schemas.microsoft.com/office/drawing/2014/main" id="{60EFC218-D3F4-4193-9A93-405B500B139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Shape 377">
                  <a:extLst>
                    <a:ext uri="{FF2B5EF4-FFF2-40B4-BE49-F238E27FC236}">
                      <a16:creationId xmlns:a16="http://schemas.microsoft.com/office/drawing/2014/main" id="{D49B85EB-2304-45CF-B88E-AC2FEDFA05C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7" name="Oval 36">
              <a:extLst>
                <a:ext uri="{FF2B5EF4-FFF2-40B4-BE49-F238E27FC236}">
                  <a16:creationId xmlns:a16="http://schemas.microsoft.com/office/drawing/2014/main" id="{52DA3EFB-9B4C-4AF3-866D-5D05FB6B5E13}"/>
                </a:ext>
              </a:extLst>
            </p:cNvPr>
            <p:cNvSpPr/>
            <p:nvPr/>
          </p:nvSpPr>
          <p:spPr>
            <a:xfrm>
              <a:off x="23653405" y="14253169"/>
              <a:ext cx="3109101" cy="3034522"/>
            </a:xfrm>
            <a:prstGeom prst="ellipse">
              <a:avLst/>
            </a:prstGeom>
            <a:noFill/>
            <a:ln w="762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6" name="Group 385">
            <a:extLst>
              <a:ext uri="{FF2B5EF4-FFF2-40B4-BE49-F238E27FC236}">
                <a16:creationId xmlns:a16="http://schemas.microsoft.com/office/drawing/2014/main" id="{3E779794-19BF-4896-BF23-60847AFFB749}"/>
              </a:ext>
            </a:extLst>
          </p:cNvPr>
          <p:cNvGrpSpPr/>
          <p:nvPr/>
        </p:nvGrpSpPr>
        <p:grpSpPr>
          <a:xfrm>
            <a:off x="19918201" y="2934210"/>
            <a:ext cx="6385040" cy="866285"/>
            <a:chOff x="19913619" y="3012791"/>
            <a:chExt cx="6385040" cy="866285"/>
          </a:xfrm>
        </p:grpSpPr>
        <p:sp>
          <p:nvSpPr>
            <p:cNvPr id="387" name="Text Box 1011">
              <a:extLst>
                <a:ext uri="{FF2B5EF4-FFF2-40B4-BE49-F238E27FC236}">
                  <a16:creationId xmlns:a16="http://schemas.microsoft.com/office/drawing/2014/main" id="{81EEC175-462E-4D64-A5F2-AD51AEF530FC}"/>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388" name="Group 387">
              <a:extLst>
                <a:ext uri="{FF2B5EF4-FFF2-40B4-BE49-F238E27FC236}">
                  <a16:creationId xmlns:a16="http://schemas.microsoft.com/office/drawing/2014/main" id="{A1BCD3C2-03ED-4D3E-95DE-C80661CA3E2E}"/>
                </a:ext>
              </a:extLst>
            </p:cNvPr>
            <p:cNvGrpSpPr/>
            <p:nvPr/>
          </p:nvGrpSpPr>
          <p:grpSpPr>
            <a:xfrm>
              <a:off x="19980569" y="3013384"/>
              <a:ext cx="2487623" cy="167448"/>
              <a:chOff x="24323404" y="2207640"/>
              <a:chExt cx="2487623" cy="167448"/>
            </a:xfrm>
          </p:grpSpPr>
          <p:sp>
            <p:nvSpPr>
              <p:cNvPr id="393" name="Rectangle 392">
                <a:extLst>
                  <a:ext uri="{FF2B5EF4-FFF2-40B4-BE49-F238E27FC236}">
                    <a16:creationId xmlns:a16="http://schemas.microsoft.com/office/drawing/2014/main" id="{17AEAD09-626C-451F-8842-5096CC4EEFEB}"/>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a:extLst>
                  <a:ext uri="{FF2B5EF4-FFF2-40B4-BE49-F238E27FC236}">
                    <a16:creationId xmlns:a16="http://schemas.microsoft.com/office/drawing/2014/main" id="{87F062F1-F3FB-4F6D-89D0-3E5B150E6005}"/>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9" name="Rectangle 388">
              <a:extLst>
                <a:ext uri="{FF2B5EF4-FFF2-40B4-BE49-F238E27FC236}">
                  <a16:creationId xmlns:a16="http://schemas.microsoft.com/office/drawing/2014/main" id="{93787F33-1F3A-4FC0-B66F-C575CE14709F}"/>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0" name="Group 389">
              <a:extLst>
                <a:ext uri="{FF2B5EF4-FFF2-40B4-BE49-F238E27FC236}">
                  <a16:creationId xmlns:a16="http://schemas.microsoft.com/office/drawing/2014/main" id="{48925075-87A6-4BEB-A956-39032A366CD9}"/>
                </a:ext>
              </a:extLst>
            </p:cNvPr>
            <p:cNvGrpSpPr/>
            <p:nvPr/>
          </p:nvGrpSpPr>
          <p:grpSpPr>
            <a:xfrm>
              <a:off x="22468192" y="3012791"/>
              <a:ext cx="2487623" cy="167448"/>
              <a:chOff x="24323404" y="2207640"/>
              <a:chExt cx="2487623" cy="167448"/>
            </a:xfrm>
          </p:grpSpPr>
          <p:sp>
            <p:nvSpPr>
              <p:cNvPr id="391" name="Rectangle 390">
                <a:extLst>
                  <a:ext uri="{FF2B5EF4-FFF2-40B4-BE49-F238E27FC236}">
                    <a16:creationId xmlns:a16="http://schemas.microsoft.com/office/drawing/2014/main" id="{61F6E25B-F9AC-4A24-BDDB-2D81B6CDDD94}"/>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a:extLst>
                  <a:ext uri="{FF2B5EF4-FFF2-40B4-BE49-F238E27FC236}">
                    <a16:creationId xmlns:a16="http://schemas.microsoft.com/office/drawing/2014/main" id="{6A014B7E-588D-4711-A2C6-392261722F20}"/>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TextBox 210">
            <a:extLst>
              <a:ext uri="{FF2B5EF4-FFF2-40B4-BE49-F238E27FC236}">
                <a16:creationId xmlns:a16="http://schemas.microsoft.com/office/drawing/2014/main" id="{E395C716-9A77-49DD-8060-59CD0854048F}"/>
              </a:ext>
            </a:extLst>
          </p:cNvPr>
          <p:cNvSpPr txBox="1"/>
          <p:nvPr/>
        </p:nvSpPr>
        <p:spPr>
          <a:xfrm rot="16567634">
            <a:off x="1163107" y="6408186"/>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91</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352</a:t>
            </a:r>
          </a:p>
        </p:txBody>
      </p:sp>
      <p:sp>
        <p:nvSpPr>
          <p:cNvPr id="213" name="TextBox 212">
            <a:extLst>
              <a:ext uri="{FF2B5EF4-FFF2-40B4-BE49-F238E27FC236}">
                <a16:creationId xmlns:a16="http://schemas.microsoft.com/office/drawing/2014/main" id="{5AFB1D68-0D39-4143-A079-05D8F5199737}"/>
              </a:ext>
            </a:extLst>
          </p:cNvPr>
          <p:cNvSpPr txBox="1"/>
          <p:nvPr/>
        </p:nvSpPr>
        <p:spPr>
          <a:xfrm rot="4975356">
            <a:off x="1074510" y="5365354"/>
            <a:ext cx="1940797" cy="584775"/>
          </a:xfrm>
          <a:prstGeom prst="rect">
            <a:avLst/>
          </a:prstGeom>
          <a:noFill/>
        </p:spPr>
        <p:txBody>
          <a:bodyPr wrap="square" rtlCol="0">
            <a:spAutoFit/>
          </a:bodyPr>
          <a:lstStyle/>
          <a:p>
            <a:r>
              <a:rPr lang="en-US" sz="3200" b="1" i="1" dirty="0" err="1">
                <a:solidFill>
                  <a:schemeClr val="accent5">
                    <a:lumMod val="75000"/>
                  </a:schemeClr>
                </a:solidFill>
                <a:latin typeface="Times New Roman" panose="02020603050405020304" pitchFamily="18" charset="0"/>
                <a:cs typeface="Times New Roman" panose="02020603050405020304" pitchFamily="18" charset="0"/>
              </a:rPr>
              <a:t>Vire</a:t>
            </a:r>
            <a:r>
              <a:rPr lang="en-US" sz="3200" b="1" i="1" dirty="0">
                <a:solidFill>
                  <a:schemeClr val="accent5">
                    <a:lumMod val="75000"/>
                  </a:schemeClr>
                </a:solidFill>
                <a:latin typeface="Times New Roman" panose="02020603050405020304" pitchFamily="18" charset="0"/>
                <a:cs typeface="Times New Roman" panose="02020603050405020304" pitchFamily="18" charset="0"/>
              </a:rPr>
              <a:t> River</a:t>
            </a:r>
          </a:p>
        </p:txBody>
      </p:sp>
      <p:pic>
        <p:nvPicPr>
          <p:cNvPr id="207" name="Picture 206">
            <a:extLst>
              <a:ext uri="{FF2B5EF4-FFF2-40B4-BE49-F238E27FC236}">
                <a16:creationId xmlns:a16="http://schemas.microsoft.com/office/drawing/2014/main" id="{2397A3E2-CF01-47A3-9EA2-D99970C489B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62844" y="1134200"/>
            <a:ext cx="2167378" cy="2548837"/>
          </a:xfrm>
          <a:prstGeom prst="rect">
            <a:avLst/>
          </a:prstGeom>
        </p:spPr>
      </p:pic>
      <p:pic>
        <p:nvPicPr>
          <p:cNvPr id="208" name="Picture 207">
            <a:extLst>
              <a:ext uri="{FF2B5EF4-FFF2-40B4-BE49-F238E27FC236}">
                <a16:creationId xmlns:a16="http://schemas.microsoft.com/office/drawing/2014/main" id="{015166F4-AD8A-46A3-9CE3-B36B96240E5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714569" y="1825599"/>
            <a:ext cx="3149607" cy="2826772"/>
          </a:xfrm>
          <a:prstGeom prst="rect">
            <a:avLst/>
          </a:prstGeom>
        </p:spPr>
      </p:pic>
      <p:grpSp>
        <p:nvGrpSpPr>
          <p:cNvPr id="200" name="Group 199">
            <a:extLst>
              <a:ext uri="{FF2B5EF4-FFF2-40B4-BE49-F238E27FC236}">
                <a16:creationId xmlns:a16="http://schemas.microsoft.com/office/drawing/2014/main" id="{C5248A06-DC24-4098-8C39-32B57E855053}"/>
              </a:ext>
            </a:extLst>
          </p:cNvPr>
          <p:cNvGrpSpPr/>
          <p:nvPr/>
        </p:nvGrpSpPr>
        <p:grpSpPr>
          <a:xfrm>
            <a:off x="623546" y="16865185"/>
            <a:ext cx="1023257" cy="740229"/>
            <a:chOff x="27943018" y="3570514"/>
            <a:chExt cx="1023257" cy="740229"/>
          </a:xfrm>
        </p:grpSpPr>
        <p:sp>
          <p:nvSpPr>
            <p:cNvPr id="201" name="Oval 200">
              <a:extLst>
                <a:ext uri="{FF2B5EF4-FFF2-40B4-BE49-F238E27FC236}">
                  <a16:creationId xmlns:a16="http://schemas.microsoft.com/office/drawing/2014/main" id="{161B652E-82E4-408A-82AF-415A718E5A77}"/>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02" name="TextBox 201">
              <a:extLst>
                <a:ext uri="{FF2B5EF4-FFF2-40B4-BE49-F238E27FC236}">
                  <a16:creationId xmlns:a16="http://schemas.microsoft.com/office/drawing/2014/main" id="{AF041948-1062-46EA-92F4-7A25AE9944CC}"/>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11</a:t>
              </a:r>
            </a:p>
          </p:txBody>
        </p:sp>
      </p:grpSp>
      <p:grpSp>
        <p:nvGrpSpPr>
          <p:cNvPr id="229" name="Group 228">
            <a:extLst>
              <a:ext uri="{FF2B5EF4-FFF2-40B4-BE49-F238E27FC236}">
                <a16:creationId xmlns:a16="http://schemas.microsoft.com/office/drawing/2014/main" id="{FEB51498-38E3-45EF-BF16-62EFD35FB4C3}"/>
              </a:ext>
            </a:extLst>
          </p:cNvPr>
          <p:cNvGrpSpPr/>
          <p:nvPr/>
        </p:nvGrpSpPr>
        <p:grpSpPr>
          <a:xfrm>
            <a:off x="13998242" y="12267432"/>
            <a:ext cx="2338128" cy="3028296"/>
            <a:chOff x="13998242" y="12267432"/>
            <a:chExt cx="2338128" cy="3028296"/>
          </a:xfrm>
        </p:grpSpPr>
        <p:grpSp>
          <p:nvGrpSpPr>
            <p:cNvPr id="290" name="Group 289">
              <a:extLst>
                <a:ext uri="{FF2B5EF4-FFF2-40B4-BE49-F238E27FC236}">
                  <a16:creationId xmlns:a16="http://schemas.microsoft.com/office/drawing/2014/main" id="{4C118BAB-FD41-4A76-A054-B757E3FA974C}"/>
                </a:ext>
              </a:extLst>
            </p:cNvPr>
            <p:cNvGrpSpPr/>
            <p:nvPr/>
          </p:nvGrpSpPr>
          <p:grpSpPr>
            <a:xfrm>
              <a:off x="13998242" y="12267432"/>
              <a:ext cx="2036101" cy="2380804"/>
              <a:chOff x="12876410" y="4229135"/>
              <a:chExt cx="2036101" cy="2380804"/>
            </a:xfrm>
          </p:grpSpPr>
          <p:sp>
            <p:nvSpPr>
              <p:cNvPr id="291" name="TextBox 290">
                <a:extLst>
                  <a:ext uri="{FF2B5EF4-FFF2-40B4-BE49-F238E27FC236}">
                    <a16:creationId xmlns:a16="http://schemas.microsoft.com/office/drawing/2014/main" id="{C5C7AF63-F54F-4495-B0B4-183ABF7E8B69}"/>
                  </a:ext>
                </a:extLst>
              </p:cNvPr>
              <p:cNvSpPr txBox="1"/>
              <p:nvPr/>
            </p:nvSpPr>
            <p:spPr>
              <a:xfrm>
                <a:off x="13316011" y="4229135"/>
                <a:ext cx="751284"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XX</a:t>
                </a:r>
              </a:p>
            </p:txBody>
          </p:sp>
          <p:sp>
            <p:nvSpPr>
              <p:cNvPr id="292" name="TextBox 291">
                <a:extLst>
                  <a:ext uri="{FF2B5EF4-FFF2-40B4-BE49-F238E27FC236}">
                    <a16:creationId xmlns:a16="http://schemas.microsoft.com/office/drawing/2014/main" id="{8BFDE9A0-1454-42AF-8AF1-46012D8DE89A}"/>
                  </a:ext>
                </a:extLst>
              </p:cNvPr>
              <p:cNvSpPr txBox="1"/>
              <p:nvPr/>
            </p:nvSpPr>
            <p:spPr>
              <a:xfrm>
                <a:off x="14092603" y="6117496"/>
                <a:ext cx="81990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94" name="Group 293">
                <a:extLst>
                  <a:ext uri="{FF2B5EF4-FFF2-40B4-BE49-F238E27FC236}">
                    <a16:creationId xmlns:a16="http://schemas.microsoft.com/office/drawing/2014/main" id="{05934465-9A63-486E-A598-7450D4D50824}"/>
                  </a:ext>
                </a:extLst>
              </p:cNvPr>
              <p:cNvGrpSpPr/>
              <p:nvPr/>
            </p:nvGrpSpPr>
            <p:grpSpPr>
              <a:xfrm>
                <a:off x="12876410" y="4839359"/>
                <a:ext cx="1636191" cy="1654059"/>
                <a:chOff x="11971653" y="10789917"/>
                <a:chExt cx="1636191" cy="1654059"/>
              </a:xfrm>
            </p:grpSpPr>
            <p:sp>
              <p:nvSpPr>
                <p:cNvPr id="295" name="Flowchart: Decision 294">
                  <a:extLst>
                    <a:ext uri="{FF2B5EF4-FFF2-40B4-BE49-F238E27FC236}">
                      <a16:creationId xmlns:a16="http://schemas.microsoft.com/office/drawing/2014/main" id="{81B8B85F-8351-420D-99A2-08794329FA1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Shape 295">
                  <a:extLst>
                    <a:ext uri="{FF2B5EF4-FFF2-40B4-BE49-F238E27FC236}">
                      <a16:creationId xmlns:a16="http://schemas.microsoft.com/office/drawing/2014/main" id="{096549EB-EECC-46C9-A138-E55313B48ADE}"/>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Shape 296">
                  <a:extLst>
                    <a:ext uri="{FF2B5EF4-FFF2-40B4-BE49-F238E27FC236}">
                      <a16:creationId xmlns:a16="http://schemas.microsoft.com/office/drawing/2014/main" id="{449719AA-81AD-467B-BC8E-44373FDDB04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9" name="Freeform: Shape 8">
              <a:extLst>
                <a:ext uri="{FF2B5EF4-FFF2-40B4-BE49-F238E27FC236}">
                  <a16:creationId xmlns:a16="http://schemas.microsoft.com/office/drawing/2014/main" id="{F8475259-F3B4-4FA9-BC82-8320A26FEEE1}"/>
                </a:ext>
              </a:extLst>
            </p:cNvPr>
            <p:cNvSpPr/>
            <p:nvPr/>
          </p:nvSpPr>
          <p:spPr>
            <a:xfrm>
              <a:off x="14811233" y="14548513"/>
              <a:ext cx="1525137" cy="747215"/>
            </a:xfrm>
            <a:custGeom>
              <a:avLst/>
              <a:gdLst>
                <a:gd name="connsiteX0" fmla="*/ 0 w 1525137"/>
                <a:gd name="connsiteY0" fmla="*/ 0 h 747215"/>
                <a:gd name="connsiteX1" fmla="*/ 6824 w 1525137"/>
                <a:gd name="connsiteY1" fmla="*/ 334371 h 747215"/>
                <a:gd name="connsiteX2" fmla="*/ 1525137 w 1525137"/>
                <a:gd name="connsiteY2" fmla="*/ 747215 h 747215"/>
              </a:gdLst>
              <a:ahLst/>
              <a:cxnLst>
                <a:cxn ang="0">
                  <a:pos x="connsiteX0" y="connsiteY0"/>
                </a:cxn>
                <a:cxn ang="0">
                  <a:pos x="connsiteX1" y="connsiteY1"/>
                </a:cxn>
                <a:cxn ang="0">
                  <a:pos x="connsiteX2" y="connsiteY2"/>
                </a:cxn>
              </a:cxnLst>
              <a:rect l="l" t="t" r="r" b="b"/>
              <a:pathLst>
                <a:path w="1525137" h="747215">
                  <a:moveTo>
                    <a:pt x="0" y="0"/>
                  </a:moveTo>
                  <a:lnTo>
                    <a:pt x="6824" y="334371"/>
                  </a:lnTo>
                  <a:lnTo>
                    <a:pt x="1525137" y="747215"/>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 name="Group 4">
            <a:extLst>
              <a:ext uri="{FF2B5EF4-FFF2-40B4-BE49-F238E27FC236}">
                <a16:creationId xmlns:a16="http://schemas.microsoft.com/office/drawing/2014/main" id="{85A8BC63-B39A-4869-A0C2-4588258BC45F}"/>
              </a:ext>
            </a:extLst>
          </p:cNvPr>
          <p:cNvGrpSpPr/>
          <p:nvPr/>
        </p:nvGrpSpPr>
        <p:grpSpPr>
          <a:xfrm>
            <a:off x="3600450" y="5200650"/>
            <a:ext cx="3507877" cy="11237879"/>
            <a:chOff x="3600450" y="5200650"/>
            <a:chExt cx="3507877" cy="11237879"/>
          </a:xfrm>
        </p:grpSpPr>
        <p:sp>
          <p:nvSpPr>
            <p:cNvPr id="27" name="Freeform: Shape 26">
              <a:extLst>
                <a:ext uri="{FF2B5EF4-FFF2-40B4-BE49-F238E27FC236}">
                  <a16:creationId xmlns:a16="http://schemas.microsoft.com/office/drawing/2014/main" id="{608C7AB5-B144-4D42-9413-683A9B46E038}"/>
                </a:ext>
              </a:extLst>
            </p:cNvPr>
            <p:cNvSpPr/>
            <p:nvPr/>
          </p:nvSpPr>
          <p:spPr>
            <a:xfrm>
              <a:off x="3600450" y="10001250"/>
              <a:ext cx="3098780" cy="6437279"/>
            </a:xfrm>
            <a:custGeom>
              <a:avLst/>
              <a:gdLst>
                <a:gd name="connsiteX0" fmla="*/ 76200 w 3056720"/>
                <a:gd name="connsiteY0" fmla="*/ 6724650 h 6740487"/>
                <a:gd name="connsiteX1" fmla="*/ 2057400 w 3056720"/>
                <a:gd name="connsiteY1" fmla="*/ 6057900 h 6740487"/>
                <a:gd name="connsiteX2" fmla="*/ 2971800 w 3056720"/>
                <a:gd name="connsiteY2" fmla="*/ 2286000 h 6740487"/>
                <a:gd name="connsiteX3" fmla="*/ 0 w 3056720"/>
                <a:gd name="connsiteY3" fmla="*/ 0 h 6740487"/>
                <a:gd name="connsiteX0" fmla="*/ 2057400 w 3056720"/>
                <a:gd name="connsiteY0" fmla="*/ 6057900 h 6057900"/>
                <a:gd name="connsiteX1" fmla="*/ 2971800 w 3056720"/>
                <a:gd name="connsiteY1" fmla="*/ 2286000 h 6057900"/>
                <a:gd name="connsiteX2" fmla="*/ 0 w 3056720"/>
                <a:gd name="connsiteY2" fmla="*/ 0 h 6057900"/>
                <a:gd name="connsiteX0" fmla="*/ 1600200 w 3031230"/>
                <a:gd name="connsiteY0" fmla="*/ 6437279 h 6437279"/>
                <a:gd name="connsiteX1" fmla="*/ 2971800 w 3031230"/>
                <a:gd name="connsiteY1" fmla="*/ 2286000 h 6437279"/>
                <a:gd name="connsiteX2" fmla="*/ 0 w 3031230"/>
                <a:gd name="connsiteY2" fmla="*/ 0 h 6437279"/>
                <a:gd name="connsiteX0" fmla="*/ 1600200 w 3098780"/>
                <a:gd name="connsiteY0" fmla="*/ 6437279 h 6437279"/>
                <a:gd name="connsiteX1" fmla="*/ 2971800 w 3098780"/>
                <a:gd name="connsiteY1" fmla="*/ 2286000 h 6437279"/>
                <a:gd name="connsiteX2" fmla="*/ 0 w 3098780"/>
                <a:gd name="connsiteY2" fmla="*/ 0 h 6437279"/>
              </a:gdLst>
              <a:ahLst/>
              <a:cxnLst>
                <a:cxn ang="0">
                  <a:pos x="connsiteX0" y="connsiteY0"/>
                </a:cxn>
                <a:cxn ang="0">
                  <a:pos x="connsiteX1" y="connsiteY1"/>
                </a:cxn>
                <a:cxn ang="0">
                  <a:pos x="connsiteX2" y="connsiteY2"/>
                </a:cxn>
              </a:cxnLst>
              <a:rect l="l" t="t" r="r" b="b"/>
              <a:pathLst>
                <a:path w="3098780" h="6437279">
                  <a:moveTo>
                    <a:pt x="1600200" y="6437279"/>
                  </a:moveTo>
                  <a:cubicBezTo>
                    <a:pt x="2997200" y="5512678"/>
                    <a:pt x="3314700" y="3295650"/>
                    <a:pt x="2971800" y="2286000"/>
                  </a:cubicBezTo>
                  <a:cubicBezTo>
                    <a:pt x="2628900" y="1276350"/>
                    <a:pt x="1314450" y="638175"/>
                    <a:pt x="0" y="0"/>
                  </a:cubicBez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Freeform: Shape 223">
              <a:extLst>
                <a:ext uri="{FF2B5EF4-FFF2-40B4-BE49-F238E27FC236}">
                  <a16:creationId xmlns:a16="http://schemas.microsoft.com/office/drawing/2014/main" id="{342314B1-5A8E-4526-9E2E-0086E1850B21}"/>
                </a:ext>
              </a:extLst>
            </p:cNvPr>
            <p:cNvSpPr/>
            <p:nvPr/>
          </p:nvSpPr>
          <p:spPr>
            <a:xfrm>
              <a:off x="6096000" y="5200650"/>
              <a:ext cx="1012327" cy="8018023"/>
            </a:xfrm>
            <a:custGeom>
              <a:avLst/>
              <a:gdLst>
                <a:gd name="connsiteX0" fmla="*/ 533400 w 1007717"/>
                <a:gd name="connsiteY0" fmla="*/ 7658100 h 7658100"/>
                <a:gd name="connsiteX1" fmla="*/ 990600 w 1007717"/>
                <a:gd name="connsiteY1" fmla="*/ 2095500 h 7658100"/>
                <a:gd name="connsiteX2" fmla="*/ 0 w 1007717"/>
                <a:gd name="connsiteY2" fmla="*/ 0 h 7658100"/>
                <a:gd name="connsiteX0" fmla="*/ 611221 w 1012327"/>
                <a:gd name="connsiteY0" fmla="*/ 8018023 h 8018023"/>
                <a:gd name="connsiteX1" fmla="*/ 990600 w 1012327"/>
                <a:gd name="connsiteY1" fmla="*/ 2095500 h 8018023"/>
                <a:gd name="connsiteX2" fmla="*/ 0 w 1012327"/>
                <a:gd name="connsiteY2" fmla="*/ 0 h 8018023"/>
              </a:gdLst>
              <a:ahLst/>
              <a:cxnLst>
                <a:cxn ang="0">
                  <a:pos x="connsiteX0" y="connsiteY0"/>
                </a:cxn>
                <a:cxn ang="0">
                  <a:pos x="connsiteX1" y="connsiteY1"/>
                </a:cxn>
                <a:cxn ang="0">
                  <a:pos x="connsiteX2" y="connsiteY2"/>
                </a:cxn>
              </a:cxnLst>
              <a:rect l="l" t="t" r="r" b="b"/>
              <a:pathLst>
                <a:path w="1012327" h="8018023">
                  <a:moveTo>
                    <a:pt x="611221" y="8018023"/>
                  </a:moveTo>
                  <a:cubicBezTo>
                    <a:pt x="884271" y="5874898"/>
                    <a:pt x="1079500" y="3371850"/>
                    <a:pt x="990600" y="2095500"/>
                  </a:cubicBezTo>
                  <a:cubicBezTo>
                    <a:pt x="901700" y="819150"/>
                    <a:pt x="149225" y="355600"/>
                    <a:pt x="0" y="0"/>
                  </a:cubicBez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5" name="Freeform: Shape 224">
            <a:extLst>
              <a:ext uri="{FF2B5EF4-FFF2-40B4-BE49-F238E27FC236}">
                <a16:creationId xmlns:a16="http://schemas.microsoft.com/office/drawing/2014/main" id="{814E1283-2E92-4495-96BF-F31CA6AF76A9}"/>
              </a:ext>
            </a:extLst>
          </p:cNvPr>
          <p:cNvSpPr/>
          <p:nvPr/>
        </p:nvSpPr>
        <p:spPr>
          <a:xfrm>
            <a:off x="8077200" y="15625780"/>
            <a:ext cx="15944850" cy="1719085"/>
          </a:xfrm>
          <a:custGeom>
            <a:avLst/>
            <a:gdLst>
              <a:gd name="connsiteX0" fmla="*/ 0 w 16021050"/>
              <a:gd name="connsiteY0" fmla="*/ 175992 h 1719085"/>
              <a:gd name="connsiteX1" fmla="*/ 76200 w 16021050"/>
              <a:gd name="connsiteY1" fmla="*/ 175992 h 1719085"/>
              <a:gd name="connsiteX2" fmla="*/ 1752600 w 16021050"/>
              <a:gd name="connsiteY2" fmla="*/ 23592 h 1719085"/>
              <a:gd name="connsiteX3" fmla="*/ 5562600 w 16021050"/>
              <a:gd name="connsiteY3" fmla="*/ 747492 h 1719085"/>
              <a:gd name="connsiteX4" fmla="*/ 11258550 w 16021050"/>
              <a:gd name="connsiteY4" fmla="*/ 1719042 h 1719085"/>
              <a:gd name="connsiteX5" fmla="*/ 16021050 w 16021050"/>
              <a:gd name="connsiteY5" fmla="*/ 709392 h 1719085"/>
              <a:gd name="connsiteX0" fmla="*/ 0 w 15944850"/>
              <a:gd name="connsiteY0" fmla="*/ 175992 h 1719085"/>
              <a:gd name="connsiteX1" fmla="*/ 1676400 w 15944850"/>
              <a:gd name="connsiteY1" fmla="*/ 23592 h 1719085"/>
              <a:gd name="connsiteX2" fmla="*/ 5486400 w 15944850"/>
              <a:gd name="connsiteY2" fmla="*/ 747492 h 1719085"/>
              <a:gd name="connsiteX3" fmla="*/ 11182350 w 15944850"/>
              <a:gd name="connsiteY3" fmla="*/ 1719042 h 1719085"/>
              <a:gd name="connsiteX4" fmla="*/ 15944850 w 15944850"/>
              <a:gd name="connsiteY4" fmla="*/ 709392 h 17190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44850" h="1719085">
                <a:moveTo>
                  <a:pt x="0" y="175992"/>
                </a:moveTo>
                <a:cubicBezTo>
                  <a:pt x="292100" y="150592"/>
                  <a:pt x="762000" y="-71658"/>
                  <a:pt x="1676400" y="23592"/>
                </a:cubicBezTo>
                <a:cubicBezTo>
                  <a:pt x="2590800" y="118842"/>
                  <a:pt x="5486400" y="747492"/>
                  <a:pt x="5486400" y="747492"/>
                </a:cubicBezTo>
                <a:cubicBezTo>
                  <a:pt x="7070725" y="1030067"/>
                  <a:pt x="9439275" y="1725392"/>
                  <a:pt x="11182350" y="1719042"/>
                </a:cubicBezTo>
                <a:cubicBezTo>
                  <a:pt x="12925425" y="1712692"/>
                  <a:pt x="14435137" y="1211042"/>
                  <a:pt x="15944850" y="709392"/>
                </a:cubicBez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 name="Group 6">
            <a:extLst>
              <a:ext uri="{FF2B5EF4-FFF2-40B4-BE49-F238E27FC236}">
                <a16:creationId xmlns:a16="http://schemas.microsoft.com/office/drawing/2014/main" id="{B5CED341-00B3-4215-824E-E50D80E75056}"/>
              </a:ext>
            </a:extLst>
          </p:cNvPr>
          <p:cNvGrpSpPr/>
          <p:nvPr/>
        </p:nvGrpSpPr>
        <p:grpSpPr>
          <a:xfrm>
            <a:off x="2122715" y="11468099"/>
            <a:ext cx="17498785" cy="5513615"/>
            <a:chOff x="2122715" y="11468099"/>
            <a:chExt cx="17498785" cy="5513615"/>
          </a:xfrm>
        </p:grpSpPr>
        <p:sp>
          <p:nvSpPr>
            <p:cNvPr id="6" name="Freeform: Shape 5">
              <a:extLst>
                <a:ext uri="{FF2B5EF4-FFF2-40B4-BE49-F238E27FC236}">
                  <a16:creationId xmlns:a16="http://schemas.microsoft.com/office/drawing/2014/main" id="{CD0C6651-9EEA-44DA-8580-36DC077E3737}"/>
                </a:ext>
              </a:extLst>
            </p:cNvPr>
            <p:cNvSpPr/>
            <p:nvPr/>
          </p:nvSpPr>
          <p:spPr>
            <a:xfrm>
              <a:off x="2122715" y="14539253"/>
              <a:ext cx="12216696" cy="2442461"/>
            </a:xfrm>
            <a:custGeom>
              <a:avLst/>
              <a:gdLst>
                <a:gd name="connsiteX0" fmla="*/ 0 w 11462657"/>
                <a:gd name="connsiteY0" fmla="*/ 1534885 h 1534885"/>
                <a:gd name="connsiteX1" fmla="*/ 11462657 w 11462657"/>
                <a:gd name="connsiteY1" fmla="*/ 0 h 1534885"/>
                <a:gd name="connsiteX0" fmla="*/ 0 w 12216696"/>
                <a:gd name="connsiteY0" fmla="*/ 2442461 h 2442461"/>
                <a:gd name="connsiteX1" fmla="*/ 12216696 w 12216696"/>
                <a:gd name="connsiteY1" fmla="*/ 0 h 2442461"/>
              </a:gdLst>
              <a:ahLst/>
              <a:cxnLst>
                <a:cxn ang="0">
                  <a:pos x="connsiteX0" y="connsiteY0"/>
                </a:cxn>
                <a:cxn ang="0">
                  <a:pos x="connsiteX1" y="connsiteY1"/>
                </a:cxn>
              </a:cxnLst>
              <a:rect l="l" t="t" r="r" b="b"/>
              <a:pathLst>
                <a:path w="12216696" h="2442461">
                  <a:moveTo>
                    <a:pt x="0" y="2442461"/>
                  </a:moveTo>
                  <a:cubicBezTo>
                    <a:pt x="3820886" y="1930833"/>
                    <a:pt x="8395810" y="511628"/>
                    <a:pt x="12216696" y="0"/>
                  </a:cubicBez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Freeform: Shape 225">
              <a:extLst>
                <a:ext uri="{FF2B5EF4-FFF2-40B4-BE49-F238E27FC236}">
                  <a16:creationId xmlns:a16="http://schemas.microsoft.com/office/drawing/2014/main" id="{2E26696A-04A8-413F-8352-9AD9C83A2B1A}"/>
                </a:ext>
              </a:extLst>
            </p:cNvPr>
            <p:cNvSpPr/>
            <p:nvPr/>
          </p:nvSpPr>
          <p:spPr>
            <a:xfrm>
              <a:off x="10710559" y="11468099"/>
              <a:ext cx="4034141" cy="3728531"/>
            </a:xfrm>
            <a:custGeom>
              <a:avLst/>
              <a:gdLst>
                <a:gd name="connsiteX0" fmla="*/ 0 w 5162550"/>
                <a:gd name="connsiteY0" fmla="*/ 3981450 h 3981450"/>
                <a:gd name="connsiteX1" fmla="*/ 1981200 w 5162550"/>
                <a:gd name="connsiteY1" fmla="*/ 3257550 h 3981450"/>
                <a:gd name="connsiteX2" fmla="*/ 4000500 w 5162550"/>
                <a:gd name="connsiteY2" fmla="*/ 628650 h 3981450"/>
                <a:gd name="connsiteX3" fmla="*/ 5162550 w 5162550"/>
                <a:gd name="connsiteY3" fmla="*/ 0 h 3981450"/>
                <a:gd name="connsiteX0" fmla="*/ 0 w 4034141"/>
                <a:gd name="connsiteY0" fmla="*/ 3728531 h 3728531"/>
                <a:gd name="connsiteX1" fmla="*/ 852791 w 4034141"/>
                <a:gd name="connsiteY1" fmla="*/ 3257550 h 3728531"/>
                <a:gd name="connsiteX2" fmla="*/ 2872091 w 4034141"/>
                <a:gd name="connsiteY2" fmla="*/ 628650 h 3728531"/>
                <a:gd name="connsiteX3" fmla="*/ 4034141 w 4034141"/>
                <a:gd name="connsiteY3" fmla="*/ 0 h 3728531"/>
                <a:gd name="connsiteX0" fmla="*/ 0 w 4034141"/>
                <a:gd name="connsiteY0" fmla="*/ 3728531 h 3728531"/>
                <a:gd name="connsiteX1" fmla="*/ 1631004 w 4034141"/>
                <a:gd name="connsiteY1" fmla="*/ 2080503 h 3728531"/>
                <a:gd name="connsiteX2" fmla="*/ 2872091 w 4034141"/>
                <a:gd name="connsiteY2" fmla="*/ 628650 h 3728531"/>
                <a:gd name="connsiteX3" fmla="*/ 4034141 w 4034141"/>
                <a:gd name="connsiteY3" fmla="*/ 0 h 3728531"/>
                <a:gd name="connsiteX0" fmla="*/ 0 w 4034141"/>
                <a:gd name="connsiteY0" fmla="*/ 3728531 h 3728531"/>
                <a:gd name="connsiteX1" fmla="*/ 1883923 w 4034141"/>
                <a:gd name="connsiteY1" fmla="*/ 1623303 h 3728531"/>
                <a:gd name="connsiteX2" fmla="*/ 2872091 w 4034141"/>
                <a:gd name="connsiteY2" fmla="*/ 628650 h 3728531"/>
                <a:gd name="connsiteX3" fmla="*/ 4034141 w 4034141"/>
                <a:gd name="connsiteY3" fmla="*/ 0 h 3728531"/>
              </a:gdLst>
              <a:ahLst/>
              <a:cxnLst>
                <a:cxn ang="0">
                  <a:pos x="connsiteX0" y="connsiteY0"/>
                </a:cxn>
                <a:cxn ang="0">
                  <a:pos x="connsiteX1" y="connsiteY1"/>
                </a:cxn>
                <a:cxn ang="0">
                  <a:pos x="connsiteX2" y="connsiteY2"/>
                </a:cxn>
                <a:cxn ang="0">
                  <a:pos x="connsiteX3" y="connsiteY3"/>
                </a:cxn>
              </a:cxnLst>
              <a:rect l="l" t="t" r="r" b="b"/>
              <a:pathLst>
                <a:path w="4034141" h="3728531">
                  <a:moveTo>
                    <a:pt x="0" y="3728531"/>
                  </a:moveTo>
                  <a:cubicBezTo>
                    <a:pt x="657225" y="3645981"/>
                    <a:pt x="1405241" y="2139950"/>
                    <a:pt x="1883923" y="1623303"/>
                  </a:cubicBezTo>
                  <a:cubicBezTo>
                    <a:pt x="2362605" y="1106656"/>
                    <a:pt x="2341866" y="1171575"/>
                    <a:pt x="2872091" y="628650"/>
                  </a:cubicBezTo>
                  <a:cubicBezTo>
                    <a:pt x="3402316" y="85725"/>
                    <a:pt x="3718228" y="42862"/>
                    <a:pt x="4034141" y="0"/>
                  </a:cubicBez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Freeform: Shape 226">
              <a:extLst>
                <a:ext uri="{FF2B5EF4-FFF2-40B4-BE49-F238E27FC236}">
                  <a16:creationId xmlns:a16="http://schemas.microsoft.com/office/drawing/2014/main" id="{E41F960C-4222-41B6-8166-6D3E06162FFF}"/>
                </a:ext>
              </a:extLst>
            </p:cNvPr>
            <p:cNvSpPr/>
            <p:nvPr/>
          </p:nvSpPr>
          <p:spPr>
            <a:xfrm>
              <a:off x="10553700" y="12249150"/>
              <a:ext cx="9067800" cy="3551948"/>
            </a:xfrm>
            <a:custGeom>
              <a:avLst/>
              <a:gdLst>
                <a:gd name="connsiteX0" fmla="*/ 0 w 9067800"/>
                <a:gd name="connsiteY0" fmla="*/ 2990850 h 3551948"/>
                <a:gd name="connsiteX1" fmla="*/ 3752850 w 9067800"/>
                <a:gd name="connsiteY1" fmla="*/ 3162300 h 3551948"/>
                <a:gd name="connsiteX2" fmla="*/ 6553200 w 9067800"/>
                <a:gd name="connsiteY2" fmla="*/ 3505200 h 3551948"/>
                <a:gd name="connsiteX3" fmla="*/ 8439150 w 9067800"/>
                <a:gd name="connsiteY3" fmla="*/ 2019300 h 3551948"/>
                <a:gd name="connsiteX4" fmla="*/ 9067800 w 9067800"/>
                <a:gd name="connsiteY4" fmla="*/ 0 h 355194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067800" h="3551948">
                  <a:moveTo>
                    <a:pt x="0" y="2990850"/>
                  </a:moveTo>
                  <a:cubicBezTo>
                    <a:pt x="1330325" y="3033712"/>
                    <a:pt x="2660650" y="3076575"/>
                    <a:pt x="3752850" y="3162300"/>
                  </a:cubicBezTo>
                  <a:cubicBezTo>
                    <a:pt x="4845050" y="3248025"/>
                    <a:pt x="5772150" y="3695700"/>
                    <a:pt x="6553200" y="3505200"/>
                  </a:cubicBezTo>
                  <a:cubicBezTo>
                    <a:pt x="7334250" y="3314700"/>
                    <a:pt x="8020050" y="2603500"/>
                    <a:pt x="8439150" y="2019300"/>
                  </a:cubicBezTo>
                  <a:cubicBezTo>
                    <a:pt x="8858250" y="1435100"/>
                    <a:pt x="8963025" y="717550"/>
                    <a:pt x="9067800" y="0"/>
                  </a:cubicBez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4" name="Group 213">
            <a:extLst>
              <a:ext uri="{FF2B5EF4-FFF2-40B4-BE49-F238E27FC236}">
                <a16:creationId xmlns:a16="http://schemas.microsoft.com/office/drawing/2014/main" id="{54CC7237-3C80-4C1E-A4D0-E99986CB554D}"/>
              </a:ext>
            </a:extLst>
          </p:cNvPr>
          <p:cNvGrpSpPr/>
          <p:nvPr/>
        </p:nvGrpSpPr>
        <p:grpSpPr>
          <a:xfrm>
            <a:off x="20808658" y="5816421"/>
            <a:ext cx="2739486" cy="2322634"/>
            <a:chOff x="12876410" y="4236316"/>
            <a:chExt cx="2739486" cy="2322634"/>
          </a:xfrm>
        </p:grpSpPr>
        <p:sp>
          <p:nvSpPr>
            <p:cNvPr id="215" name="TextBox 214">
              <a:extLst>
                <a:ext uri="{FF2B5EF4-FFF2-40B4-BE49-F238E27FC236}">
                  <a16:creationId xmlns:a16="http://schemas.microsoft.com/office/drawing/2014/main" id="{54F5228F-77F6-4B4C-A8C5-A318A440FEC2}"/>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16" name="TextBox 215">
              <a:extLst>
                <a:ext uri="{FF2B5EF4-FFF2-40B4-BE49-F238E27FC236}">
                  <a16:creationId xmlns:a16="http://schemas.microsoft.com/office/drawing/2014/main" id="{FFB4D64D-BA03-4D57-805D-C4F591BE90D0}"/>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17" name="Group 216">
              <a:extLst>
                <a:ext uri="{FF2B5EF4-FFF2-40B4-BE49-F238E27FC236}">
                  <a16:creationId xmlns:a16="http://schemas.microsoft.com/office/drawing/2014/main" id="{5FDDC68F-0F49-42EC-9912-F06B19F43108}"/>
                </a:ext>
              </a:extLst>
            </p:cNvPr>
            <p:cNvGrpSpPr/>
            <p:nvPr/>
          </p:nvGrpSpPr>
          <p:grpSpPr>
            <a:xfrm>
              <a:off x="12876410" y="4839359"/>
              <a:ext cx="1636191" cy="1654059"/>
              <a:chOff x="11971653" y="10789917"/>
              <a:chExt cx="1636191" cy="1654059"/>
            </a:xfrm>
          </p:grpSpPr>
          <p:sp>
            <p:nvSpPr>
              <p:cNvPr id="218" name="Flowchart: Decision 217">
                <a:extLst>
                  <a:ext uri="{FF2B5EF4-FFF2-40B4-BE49-F238E27FC236}">
                    <a16:creationId xmlns:a16="http://schemas.microsoft.com/office/drawing/2014/main" id="{2B4AEC29-639E-4EEE-8F04-2C3B63B84161}"/>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Freeform: Shape 218">
                <a:extLst>
                  <a:ext uri="{FF2B5EF4-FFF2-40B4-BE49-F238E27FC236}">
                    <a16:creationId xmlns:a16="http://schemas.microsoft.com/office/drawing/2014/main" id="{30CCD131-9F41-4DFA-949F-64930220A1E6}"/>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Freeform: Shape 219">
                <a:extLst>
                  <a:ext uri="{FF2B5EF4-FFF2-40B4-BE49-F238E27FC236}">
                    <a16:creationId xmlns:a16="http://schemas.microsoft.com/office/drawing/2014/main" id="{BD39B9E7-6C14-4659-BE5D-7BFA67B02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8425784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1000"/>
                                        <p:tgtEl>
                                          <p:spTgt spid="5"/>
                                        </p:tgtEl>
                                      </p:cBhvr>
                                    </p:animEffect>
                                  </p:childTnLst>
                                </p:cTn>
                              </p:par>
                            </p:childTnLst>
                          </p:cTn>
                        </p:par>
                        <p:par>
                          <p:cTn id="8" fill="hold">
                            <p:stCondLst>
                              <p:cond delay="1000"/>
                            </p:stCondLst>
                            <p:childTnLst>
                              <p:par>
                                <p:cTn id="9" presetID="10" presetClass="entr" presetSubtype="0" fill="hold" nodeType="afterEffect">
                                  <p:stCondLst>
                                    <p:cond delay="0"/>
                                  </p:stCondLst>
                                  <p:childTnLst>
                                    <p:set>
                                      <p:cBhvr>
                                        <p:cTn id="10" dur="1" fill="hold">
                                          <p:stCondLst>
                                            <p:cond delay="0"/>
                                          </p:stCondLst>
                                        </p:cTn>
                                        <p:tgtEl>
                                          <p:spTgt spid="240"/>
                                        </p:tgtEl>
                                        <p:attrNameLst>
                                          <p:attrName>style.visibility</p:attrName>
                                        </p:attrNameLst>
                                      </p:cBhvr>
                                      <p:to>
                                        <p:strVal val="visible"/>
                                      </p:to>
                                    </p:set>
                                    <p:animEffect transition="in" filter="fade">
                                      <p:cBhvr>
                                        <p:cTn id="11" dur="500"/>
                                        <p:tgtEl>
                                          <p:spTgt spid="240"/>
                                        </p:tgtEl>
                                      </p:cBhvr>
                                    </p:animEffect>
                                  </p:childTnLst>
                                </p:cTn>
                              </p:par>
                              <p:par>
                                <p:cTn id="12" presetID="10" presetClass="entr" presetSubtype="0" fill="hold" nodeType="withEffect">
                                  <p:stCondLst>
                                    <p:cond delay="0"/>
                                  </p:stCondLst>
                                  <p:childTnLst>
                                    <p:set>
                                      <p:cBhvr>
                                        <p:cTn id="13" dur="1" fill="hold">
                                          <p:stCondLst>
                                            <p:cond delay="0"/>
                                          </p:stCondLst>
                                        </p:cTn>
                                        <p:tgtEl>
                                          <p:spTgt spid="276"/>
                                        </p:tgtEl>
                                        <p:attrNameLst>
                                          <p:attrName>style.visibility</p:attrName>
                                        </p:attrNameLst>
                                      </p:cBhvr>
                                      <p:to>
                                        <p:strVal val="visible"/>
                                      </p:to>
                                    </p:set>
                                    <p:animEffect transition="in" filter="fade">
                                      <p:cBhvr>
                                        <p:cTn id="14" dur="500"/>
                                        <p:tgtEl>
                                          <p:spTgt spid="276"/>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8"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Effect transition="in" filter="wipe(left)">
                                      <p:cBhvr>
                                        <p:cTn id="19" dur="1000"/>
                                        <p:tgtEl>
                                          <p:spTgt spid="7"/>
                                        </p:tgtEl>
                                      </p:cBhvr>
                                    </p:animEffect>
                                  </p:childTnLst>
                                </p:cTn>
                              </p:par>
                            </p:childTnLst>
                          </p:cTn>
                        </p:par>
                        <p:par>
                          <p:cTn id="20" fill="hold">
                            <p:stCondLst>
                              <p:cond delay="1000"/>
                            </p:stCondLst>
                            <p:childTnLst>
                              <p:par>
                                <p:cTn id="21" presetID="10" presetClass="entr" presetSubtype="0" fill="hold" nodeType="afterEffect">
                                  <p:stCondLst>
                                    <p:cond delay="0"/>
                                  </p:stCondLst>
                                  <p:childTnLst>
                                    <p:set>
                                      <p:cBhvr>
                                        <p:cTn id="22" dur="1" fill="hold">
                                          <p:stCondLst>
                                            <p:cond delay="0"/>
                                          </p:stCondLst>
                                        </p:cTn>
                                        <p:tgtEl>
                                          <p:spTgt spid="358"/>
                                        </p:tgtEl>
                                        <p:attrNameLst>
                                          <p:attrName>style.visibility</p:attrName>
                                        </p:attrNameLst>
                                      </p:cBhvr>
                                      <p:to>
                                        <p:strVal val="visible"/>
                                      </p:to>
                                    </p:set>
                                    <p:animEffect transition="in" filter="fade">
                                      <p:cBhvr>
                                        <p:cTn id="23" dur="500"/>
                                        <p:tgtEl>
                                          <p:spTgt spid="358"/>
                                        </p:tgtEl>
                                      </p:cBhvr>
                                    </p:animEffect>
                                  </p:childTnLst>
                                </p:cTn>
                              </p:par>
                              <p:par>
                                <p:cTn id="24" presetID="10" presetClass="entr" presetSubtype="0" fill="hold" nodeType="withEffect">
                                  <p:stCondLst>
                                    <p:cond delay="0"/>
                                  </p:stCondLst>
                                  <p:childTnLst>
                                    <p:set>
                                      <p:cBhvr>
                                        <p:cTn id="25" dur="1" fill="hold">
                                          <p:stCondLst>
                                            <p:cond delay="0"/>
                                          </p:stCondLst>
                                        </p:cTn>
                                        <p:tgtEl>
                                          <p:spTgt spid="365"/>
                                        </p:tgtEl>
                                        <p:attrNameLst>
                                          <p:attrName>style.visibility</p:attrName>
                                        </p:attrNameLst>
                                      </p:cBhvr>
                                      <p:to>
                                        <p:strVal val="visible"/>
                                      </p:to>
                                    </p:set>
                                    <p:animEffect transition="in" filter="fade">
                                      <p:cBhvr>
                                        <p:cTn id="26" dur="500"/>
                                        <p:tgtEl>
                                          <p:spTgt spid="365"/>
                                        </p:tgtEl>
                                      </p:cBhvr>
                                    </p:animEffect>
                                  </p:childTnLst>
                                </p:cTn>
                              </p:par>
                            </p:childTnLst>
                          </p:cTn>
                        </p:par>
                      </p:childTnLst>
                    </p:cTn>
                  </p:par>
                  <p:par>
                    <p:cTn id="27" fill="hold">
                      <p:stCondLst>
                        <p:cond delay="indefinite"/>
                      </p:stCondLst>
                      <p:childTnLst>
                        <p:par>
                          <p:cTn id="28" fill="hold">
                            <p:stCondLst>
                              <p:cond delay="0"/>
                            </p:stCondLst>
                            <p:childTnLst>
                              <p:par>
                                <p:cTn id="29" presetID="22" presetClass="entr" presetSubtype="4" fill="hold" nodeType="clickEffect">
                                  <p:stCondLst>
                                    <p:cond delay="0"/>
                                  </p:stCondLst>
                                  <p:childTnLst>
                                    <p:set>
                                      <p:cBhvr>
                                        <p:cTn id="30" dur="1" fill="hold">
                                          <p:stCondLst>
                                            <p:cond delay="0"/>
                                          </p:stCondLst>
                                        </p:cTn>
                                        <p:tgtEl>
                                          <p:spTgt spid="229"/>
                                        </p:tgtEl>
                                        <p:attrNameLst>
                                          <p:attrName>style.visibility</p:attrName>
                                        </p:attrNameLst>
                                      </p:cBhvr>
                                      <p:to>
                                        <p:strVal val="visible"/>
                                      </p:to>
                                    </p:set>
                                    <p:animEffect transition="in" filter="wipe(down)">
                                      <p:cBhvr>
                                        <p:cTn id="31" dur="1000"/>
                                        <p:tgtEl>
                                          <p:spTgt spid="229"/>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8" fill="hold" grpId="0" nodeType="clickEffect">
                                  <p:stCondLst>
                                    <p:cond delay="0"/>
                                  </p:stCondLst>
                                  <p:childTnLst>
                                    <p:set>
                                      <p:cBhvr>
                                        <p:cTn id="35" dur="1" fill="hold">
                                          <p:stCondLst>
                                            <p:cond delay="0"/>
                                          </p:stCondLst>
                                        </p:cTn>
                                        <p:tgtEl>
                                          <p:spTgt spid="225"/>
                                        </p:tgtEl>
                                        <p:attrNameLst>
                                          <p:attrName>style.visibility</p:attrName>
                                        </p:attrNameLst>
                                      </p:cBhvr>
                                      <p:to>
                                        <p:strVal val="visible"/>
                                      </p:to>
                                    </p:set>
                                    <p:animEffect transition="in" filter="wipe(left)">
                                      <p:cBhvr>
                                        <p:cTn id="36" dur="1000"/>
                                        <p:tgtEl>
                                          <p:spTgt spid="225"/>
                                        </p:tgtEl>
                                      </p:cBhvr>
                                    </p:animEffect>
                                  </p:childTnLst>
                                </p:cTn>
                              </p:par>
                            </p:childTnLst>
                          </p:cTn>
                        </p:par>
                        <p:par>
                          <p:cTn id="37" fill="hold">
                            <p:stCondLst>
                              <p:cond delay="1000"/>
                            </p:stCondLst>
                            <p:childTnLst>
                              <p:par>
                                <p:cTn id="38" presetID="10" presetClass="entr" presetSubtype="0" fill="hold" nodeType="afterEffect">
                                  <p:stCondLst>
                                    <p:cond delay="0"/>
                                  </p:stCondLst>
                                  <p:childTnLst>
                                    <p:set>
                                      <p:cBhvr>
                                        <p:cTn id="39" dur="1" fill="hold">
                                          <p:stCondLst>
                                            <p:cond delay="0"/>
                                          </p:stCondLst>
                                        </p:cTn>
                                        <p:tgtEl>
                                          <p:spTgt spid="228"/>
                                        </p:tgtEl>
                                        <p:attrNameLst>
                                          <p:attrName>style.visibility</p:attrName>
                                        </p:attrNameLst>
                                      </p:cBhvr>
                                      <p:to>
                                        <p:strVal val="visible"/>
                                      </p:to>
                                    </p:set>
                                    <p:animEffect transition="in" filter="fade">
                                      <p:cBhvr>
                                        <p:cTn id="40" dur="10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 name="Rectangle 480">
            <a:extLst>
              <a:ext uri="{FF2B5EF4-FFF2-40B4-BE49-F238E27FC236}">
                <a16:creationId xmlns:a16="http://schemas.microsoft.com/office/drawing/2014/main" id="{CF49524C-0674-4E6F-865E-A2483D0B3F89}"/>
              </a:ext>
            </a:extLst>
          </p:cNvPr>
          <p:cNvSpPr/>
          <p:nvPr/>
        </p:nvSpPr>
        <p:spPr>
          <a:xfrm rot="10800000">
            <a:off x="495323" y="351395"/>
            <a:ext cx="26386972"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203">
            <a:extLst>
              <a:ext uri="{FF2B5EF4-FFF2-40B4-BE49-F238E27FC236}">
                <a16:creationId xmlns:a16="http://schemas.microsoft.com/office/drawing/2014/main" id="{63CA6DBB-5777-4E59-9E3C-4EDD49C0FC00}"/>
              </a:ext>
            </a:extLst>
          </p:cNvPr>
          <p:cNvSpPr/>
          <p:nvPr/>
        </p:nvSpPr>
        <p:spPr>
          <a:xfrm rot="10800000">
            <a:off x="586059" y="312821"/>
            <a:ext cx="26291606" cy="5422177"/>
          </a:xfrm>
          <a:custGeom>
            <a:avLst/>
            <a:gdLst>
              <a:gd name="connsiteX0" fmla="*/ 0 w 9448800"/>
              <a:gd name="connsiteY0" fmla="*/ 1085850 h 2628900"/>
              <a:gd name="connsiteX1" fmla="*/ 9448800 w 9448800"/>
              <a:gd name="connsiteY1" fmla="*/ 0 h 2628900"/>
              <a:gd name="connsiteX2" fmla="*/ 9429750 w 9448800"/>
              <a:gd name="connsiteY2" fmla="*/ 2628900 h 2628900"/>
              <a:gd name="connsiteX3" fmla="*/ 28575 w 9448800"/>
              <a:gd name="connsiteY3" fmla="*/ 2609850 h 2628900"/>
              <a:gd name="connsiteX4" fmla="*/ 0 w 9448800"/>
              <a:gd name="connsiteY4" fmla="*/ 1085850 h 2628900"/>
              <a:gd name="connsiteX0" fmla="*/ 6464 w 9420225"/>
              <a:gd name="connsiteY0" fmla="*/ 2653678 h 2653678"/>
              <a:gd name="connsiteX1" fmla="*/ 9420225 w 9420225"/>
              <a:gd name="connsiteY1" fmla="*/ 0 h 2653678"/>
              <a:gd name="connsiteX2" fmla="*/ 9401175 w 9420225"/>
              <a:gd name="connsiteY2" fmla="*/ 2628900 h 2653678"/>
              <a:gd name="connsiteX3" fmla="*/ 0 w 9420225"/>
              <a:gd name="connsiteY3" fmla="*/ 2609850 h 2653678"/>
              <a:gd name="connsiteX4" fmla="*/ 6464 w 9420225"/>
              <a:gd name="connsiteY4" fmla="*/ 2653678 h 2653678"/>
              <a:gd name="connsiteX0" fmla="*/ 6464 w 9420225"/>
              <a:gd name="connsiteY0" fmla="*/ 2653678 h 2653678"/>
              <a:gd name="connsiteX1" fmla="*/ 5071724 w 9420225"/>
              <a:gd name="connsiteY1" fmla="*/ 230864 h 2653678"/>
              <a:gd name="connsiteX2" fmla="*/ 9420225 w 9420225"/>
              <a:gd name="connsiteY2" fmla="*/ 0 h 2653678"/>
              <a:gd name="connsiteX3" fmla="*/ 9401175 w 9420225"/>
              <a:gd name="connsiteY3" fmla="*/ 2628900 h 2653678"/>
              <a:gd name="connsiteX4" fmla="*/ 0 w 9420225"/>
              <a:gd name="connsiteY4" fmla="*/ 2609850 h 2653678"/>
              <a:gd name="connsiteX5" fmla="*/ 6464 w 9420225"/>
              <a:gd name="connsiteY5" fmla="*/ 2653678 h 2653678"/>
              <a:gd name="connsiteX0" fmla="*/ 6464 w 9403013"/>
              <a:gd name="connsiteY0" fmla="*/ 2829475 h 2829475"/>
              <a:gd name="connsiteX1" fmla="*/ 5071724 w 9403013"/>
              <a:gd name="connsiteY1" fmla="*/ 406661 h 2829475"/>
              <a:gd name="connsiteX2" fmla="*/ 9403013 w 9403013"/>
              <a:gd name="connsiteY2" fmla="*/ 0 h 2829475"/>
              <a:gd name="connsiteX3" fmla="*/ 9401175 w 9403013"/>
              <a:gd name="connsiteY3" fmla="*/ 2804697 h 2829475"/>
              <a:gd name="connsiteX4" fmla="*/ 0 w 9403013"/>
              <a:gd name="connsiteY4" fmla="*/ 2785647 h 2829475"/>
              <a:gd name="connsiteX5" fmla="*/ 6464 w 9403013"/>
              <a:gd name="connsiteY5" fmla="*/ 2829475 h 282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3013" h="2829475">
                <a:moveTo>
                  <a:pt x="6464" y="2829475"/>
                </a:moveTo>
                <a:cubicBezTo>
                  <a:pt x="1706359" y="2356723"/>
                  <a:pt x="3371829" y="879413"/>
                  <a:pt x="5071724" y="406661"/>
                </a:cubicBezTo>
                <a:lnTo>
                  <a:pt x="9403013" y="0"/>
                </a:lnTo>
                <a:cubicBezTo>
                  <a:pt x="9402400" y="934899"/>
                  <a:pt x="9401788" y="1869798"/>
                  <a:pt x="9401175" y="2804697"/>
                </a:cubicBezTo>
                <a:lnTo>
                  <a:pt x="0" y="2785647"/>
                </a:lnTo>
                <a:lnTo>
                  <a:pt x="6464" y="282947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6">
            <a:extLst>
              <a:ext uri="{FF2B5EF4-FFF2-40B4-BE49-F238E27FC236}">
                <a16:creationId xmlns:a16="http://schemas.microsoft.com/office/drawing/2014/main" id="{1D1BABFF-0636-40F7-BB5C-CEB5B852A6D0}"/>
              </a:ext>
            </a:extLst>
          </p:cNvPr>
          <p:cNvSpPr/>
          <p:nvPr/>
        </p:nvSpPr>
        <p:spPr>
          <a:xfrm rot="10800000">
            <a:off x="471260" y="347817"/>
            <a:ext cx="26433034" cy="8103335"/>
          </a:xfrm>
          <a:custGeom>
            <a:avLst/>
            <a:gdLst>
              <a:gd name="connsiteX0" fmla="*/ 343183 w 10148289"/>
              <a:gd name="connsiteY0" fmla="*/ 3020159 h 3138932"/>
              <a:gd name="connsiteX1" fmla="*/ 714658 w 10148289"/>
              <a:gd name="connsiteY1" fmla="*/ 3039209 h 3138932"/>
              <a:gd name="connsiteX2" fmla="*/ 1209958 w 10148289"/>
              <a:gd name="connsiteY2" fmla="*/ 2867759 h 3138932"/>
              <a:gd name="connsiteX3" fmla="*/ 1686208 w 10148289"/>
              <a:gd name="connsiteY3" fmla="*/ 2791559 h 3138932"/>
              <a:gd name="connsiteX4" fmla="*/ 2286283 w 10148289"/>
              <a:gd name="connsiteY4" fmla="*/ 2620109 h 3138932"/>
              <a:gd name="connsiteX5" fmla="*/ 2686333 w 10148289"/>
              <a:gd name="connsiteY5" fmla="*/ 2543909 h 3138932"/>
              <a:gd name="connsiteX6" fmla="*/ 2781583 w 10148289"/>
              <a:gd name="connsiteY6" fmla="*/ 2486759 h 3138932"/>
              <a:gd name="connsiteX7" fmla="*/ 3334033 w 10148289"/>
              <a:gd name="connsiteY7" fmla="*/ 2429609 h 3138932"/>
              <a:gd name="connsiteX8" fmla="*/ 3905533 w 10148289"/>
              <a:gd name="connsiteY8" fmla="*/ 2334359 h 3138932"/>
              <a:gd name="connsiteX9" fmla="*/ 4391308 w 10148289"/>
              <a:gd name="connsiteY9" fmla="*/ 2220059 h 3138932"/>
              <a:gd name="connsiteX10" fmla="*/ 4743733 w 10148289"/>
              <a:gd name="connsiteY10" fmla="*/ 2086709 h 3138932"/>
              <a:gd name="connsiteX11" fmla="*/ 5010433 w 10148289"/>
              <a:gd name="connsiteY11" fmla="*/ 2020034 h 3138932"/>
              <a:gd name="connsiteX12" fmla="*/ 5429533 w 10148289"/>
              <a:gd name="connsiteY12" fmla="*/ 1991459 h 3138932"/>
              <a:gd name="connsiteX13" fmla="*/ 6353458 w 10148289"/>
              <a:gd name="connsiteY13" fmla="*/ 1896209 h 3138932"/>
              <a:gd name="connsiteX14" fmla="*/ 6743983 w 10148289"/>
              <a:gd name="connsiteY14" fmla="*/ 1820009 h 3138932"/>
              <a:gd name="connsiteX15" fmla="*/ 7201183 w 10148289"/>
              <a:gd name="connsiteY15" fmla="*/ 1829534 h 3138932"/>
              <a:gd name="connsiteX16" fmla="*/ 7848883 w 10148289"/>
              <a:gd name="connsiteY16" fmla="*/ 1791434 h 3138932"/>
              <a:gd name="connsiteX17" fmla="*/ 8296558 w 10148289"/>
              <a:gd name="connsiteY17" fmla="*/ 1734284 h 3138932"/>
              <a:gd name="connsiteX18" fmla="*/ 8744233 w 10148289"/>
              <a:gd name="connsiteY18" fmla="*/ 1772384 h 3138932"/>
              <a:gd name="connsiteX19" fmla="*/ 9163333 w 10148289"/>
              <a:gd name="connsiteY19" fmla="*/ 1753334 h 3138932"/>
              <a:gd name="connsiteX20" fmla="*/ 9553858 w 10148289"/>
              <a:gd name="connsiteY20" fmla="*/ 1686659 h 3138932"/>
              <a:gd name="connsiteX21" fmla="*/ 9772933 w 10148289"/>
              <a:gd name="connsiteY21" fmla="*/ 1658084 h 3138932"/>
              <a:gd name="connsiteX22" fmla="*/ 9801508 w 10148289"/>
              <a:gd name="connsiteY22" fmla="*/ 48359 h 3138932"/>
              <a:gd name="connsiteX23" fmla="*/ 5115208 w 10148289"/>
              <a:gd name="connsiteY23" fmla="*/ 524609 h 3138932"/>
              <a:gd name="connsiteX24" fmla="*/ 371758 w 10148289"/>
              <a:gd name="connsiteY24" fmla="*/ 1591409 h 3138932"/>
              <a:gd name="connsiteX25" fmla="*/ 343183 w 10148289"/>
              <a:gd name="connsiteY25" fmla="*/ 3020159 h 3138932"/>
              <a:gd name="connsiteX0" fmla="*/ 343183 w 10148289"/>
              <a:gd name="connsiteY0" fmla="*/ 3020159 h 3039209"/>
              <a:gd name="connsiteX1" fmla="*/ 714658 w 10148289"/>
              <a:gd name="connsiteY1" fmla="*/ 3039209 h 3039209"/>
              <a:gd name="connsiteX2" fmla="*/ 1209958 w 10148289"/>
              <a:gd name="connsiteY2" fmla="*/ 2867759 h 3039209"/>
              <a:gd name="connsiteX3" fmla="*/ 1686208 w 10148289"/>
              <a:gd name="connsiteY3" fmla="*/ 2791559 h 3039209"/>
              <a:gd name="connsiteX4" fmla="*/ 2286283 w 10148289"/>
              <a:gd name="connsiteY4" fmla="*/ 2620109 h 3039209"/>
              <a:gd name="connsiteX5" fmla="*/ 2686333 w 10148289"/>
              <a:gd name="connsiteY5" fmla="*/ 2543909 h 3039209"/>
              <a:gd name="connsiteX6" fmla="*/ 2781583 w 10148289"/>
              <a:gd name="connsiteY6" fmla="*/ 2486759 h 3039209"/>
              <a:gd name="connsiteX7" fmla="*/ 3334033 w 10148289"/>
              <a:gd name="connsiteY7" fmla="*/ 2429609 h 3039209"/>
              <a:gd name="connsiteX8" fmla="*/ 3905533 w 10148289"/>
              <a:gd name="connsiteY8" fmla="*/ 2334359 h 3039209"/>
              <a:gd name="connsiteX9" fmla="*/ 4391308 w 10148289"/>
              <a:gd name="connsiteY9" fmla="*/ 2220059 h 3039209"/>
              <a:gd name="connsiteX10" fmla="*/ 4743733 w 10148289"/>
              <a:gd name="connsiteY10" fmla="*/ 2086709 h 3039209"/>
              <a:gd name="connsiteX11" fmla="*/ 5010433 w 10148289"/>
              <a:gd name="connsiteY11" fmla="*/ 2020034 h 3039209"/>
              <a:gd name="connsiteX12" fmla="*/ 5429533 w 10148289"/>
              <a:gd name="connsiteY12" fmla="*/ 1991459 h 3039209"/>
              <a:gd name="connsiteX13" fmla="*/ 6353458 w 10148289"/>
              <a:gd name="connsiteY13" fmla="*/ 1896209 h 3039209"/>
              <a:gd name="connsiteX14" fmla="*/ 6743983 w 10148289"/>
              <a:gd name="connsiteY14" fmla="*/ 1820009 h 3039209"/>
              <a:gd name="connsiteX15" fmla="*/ 7201183 w 10148289"/>
              <a:gd name="connsiteY15" fmla="*/ 1829534 h 3039209"/>
              <a:gd name="connsiteX16" fmla="*/ 7848883 w 10148289"/>
              <a:gd name="connsiteY16" fmla="*/ 1791434 h 3039209"/>
              <a:gd name="connsiteX17" fmla="*/ 8296558 w 10148289"/>
              <a:gd name="connsiteY17" fmla="*/ 1734284 h 3039209"/>
              <a:gd name="connsiteX18" fmla="*/ 8744233 w 10148289"/>
              <a:gd name="connsiteY18" fmla="*/ 1772384 h 3039209"/>
              <a:gd name="connsiteX19" fmla="*/ 9163333 w 10148289"/>
              <a:gd name="connsiteY19" fmla="*/ 1753334 h 3039209"/>
              <a:gd name="connsiteX20" fmla="*/ 9553858 w 10148289"/>
              <a:gd name="connsiteY20" fmla="*/ 1686659 h 3039209"/>
              <a:gd name="connsiteX21" fmla="*/ 9772933 w 10148289"/>
              <a:gd name="connsiteY21" fmla="*/ 1658084 h 3039209"/>
              <a:gd name="connsiteX22" fmla="*/ 9801508 w 10148289"/>
              <a:gd name="connsiteY22" fmla="*/ 48359 h 3039209"/>
              <a:gd name="connsiteX23" fmla="*/ 5115208 w 10148289"/>
              <a:gd name="connsiteY23" fmla="*/ 524609 h 3039209"/>
              <a:gd name="connsiteX24" fmla="*/ 371758 w 10148289"/>
              <a:gd name="connsiteY24" fmla="*/ 1591409 h 3039209"/>
              <a:gd name="connsiteX25" fmla="*/ 343183 w 10148289"/>
              <a:gd name="connsiteY25" fmla="*/ 3020159 h 3039209"/>
              <a:gd name="connsiteX0" fmla="*/ 0 w 9805106"/>
              <a:gd name="connsiteY0" fmla="*/ 3020159 h 3039209"/>
              <a:gd name="connsiteX1" fmla="*/ 371475 w 9805106"/>
              <a:gd name="connsiteY1" fmla="*/ 3039209 h 3039209"/>
              <a:gd name="connsiteX2" fmla="*/ 866775 w 9805106"/>
              <a:gd name="connsiteY2" fmla="*/ 2867759 h 3039209"/>
              <a:gd name="connsiteX3" fmla="*/ 1343025 w 9805106"/>
              <a:gd name="connsiteY3" fmla="*/ 2791559 h 3039209"/>
              <a:gd name="connsiteX4" fmla="*/ 1943100 w 9805106"/>
              <a:gd name="connsiteY4" fmla="*/ 2620109 h 3039209"/>
              <a:gd name="connsiteX5" fmla="*/ 2343150 w 9805106"/>
              <a:gd name="connsiteY5" fmla="*/ 2543909 h 3039209"/>
              <a:gd name="connsiteX6" fmla="*/ 2438400 w 9805106"/>
              <a:gd name="connsiteY6" fmla="*/ 2486759 h 3039209"/>
              <a:gd name="connsiteX7" fmla="*/ 2990850 w 9805106"/>
              <a:gd name="connsiteY7" fmla="*/ 2429609 h 3039209"/>
              <a:gd name="connsiteX8" fmla="*/ 3562350 w 9805106"/>
              <a:gd name="connsiteY8" fmla="*/ 2334359 h 3039209"/>
              <a:gd name="connsiteX9" fmla="*/ 4048125 w 9805106"/>
              <a:gd name="connsiteY9" fmla="*/ 2220059 h 3039209"/>
              <a:gd name="connsiteX10" fmla="*/ 4400550 w 9805106"/>
              <a:gd name="connsiteY10" fmla="*/ 2086709 h 3039209"/>
              <a:gd name="connsiteX11" fmla="*/ 4667250 w 9805106"/>
              <a:gd name="connsiteY11" fmla="*/ 2020034 h 3039209"/>
              <a:gd name="connsiteX12" fmla="*/ 5086350 w 9805106"/>
              <a:gd name="connsiteY12" fmla="*/ 1991459 h 3039209"/>
              <a:gd name="connsiteX13" fmla="*/ 6010275 w 9805106"/>
              <a:gd name="connsiteY13" fmla="*/ 1896209 h 3039209"/>
              <a:gd name="connsiteX14" fmla="*/ 6400800 w 9805106"/>
              <a:gd name="connsiteY14" fmla="*/ 1820009 h 3039209"/>
              <a:gd name="connsiteX15" fmla="*/ 6858000 w 9805106"/>
              <a:gd name="connsiteY15" fmla="*/ 1829534 h 3039209"/>
              <a:gd name="connsiteX16" fmla="*/ 7505700 w 9805106"/>
              <a:gd name="connsiteY16" fmla="*/ 1791434 h 3039209"/>
              <a:gd name="connsiteX17" fmla="*/ 7953375 w 9805106"/>
              <a:gd name="connsiteY17" fmla="*/ 1734284 h 3039209"/>
              <a:gd name="connsiteX18" fmla="*/ 8401050 w 9805106"/>
              <a:gd name="connsiteY18" fmla="*/ 1772384 h 3039209"/>
              <a:gd name="connsiteX19" fmla="*/ 8820150 w 9805106"/>
              <a:gd name="connsiteY19" fmla="*/ 1753334 h 3039209"/>
              <a:gd name="connsiteX20" fmla="*/ 9210675 w 9805106"/>
              <a:gd name="connsiteY20" fmla="*/ 1686659 h 3039209"/>
              <a:gd name="connsiteX21" fmla="*/ 9429750 w 9805106"/>
              <a:gd name="connsiteY21" fmla="*/ 1658084 h 3039209"/>
              <a:gd name="connsiteX22" fmla="*/ 9458325 w 9805106"/>
              <a:gd name="connsiteY22" fmla="*/ 48359 h 3039209"/>
              <a:gd name="connsiteX23" fmla="*/ 4772025 w 9805106"/>
              <a:gd name="connsiteY23" fmla="*/ 524609 h 3039209"/>
              <a:gd name="connsiteX24" fmla="*/ 28575 w 9805106"/>
              <a:gd name="connsiteY24" fmla="*/ 1591409 h 3039209"/>
              <a:gd name="connsiteX25" fmla="*/ 0 w 9805106"/>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19707 w 9478032"/>
              <a:gd name="connsiteY0" fmla="*/ 3020159 h 3127714"/>
              <a:gd name="connsiteX1" fmla="*/ 391182 w 9478032"/>
              <a:gd name="connsiteY1" fmla="*/ 3039209 h 3127714"/>
              <a:gd name="connsiteX2" fmla="*/ 886482 w 9478032"/>
              <a:gd name="connsiteY2" fmla="*/ 2867759 h 3127714"/>
              <a:gd name="connsiteX3" fmla="*/ 1362732 w 9478032"/>
              <a:gd name="connsiteY3" fmla="*/ 2791559 h 3127714"/>
              <a:gd name="connsiteX4" fmla="*/ 1962807 w 9478032"/>
              <a:gd name="connsiteY4" fmla="*/ 2620109 h 3127714"/>
              <a:gd name="connsiteX5" fmla="*/ 2362857 w 9478032"/>
              <a:gd name="connsiteY5" fmla="*/ 2543909 h 3127714"/>
              <a:gd name="connsiteX6" fmla="*/ 2458107 w 9478032"/>
              <a:gd name="connsiteY6" fmla="*/ 2486759 h 3127714"/>
              <a:gd name="connsiteX7" fmla="*/ 3010557 w 9478032"/>
              <a:gd name="connsiteY7" fmla="*/ 2429609 h 3127714"/>
              <a:gd name="connsiteX8" fmla="*/ 3582057 w 9478032"/>
              <a:gd name="connsiteY8" fmla="*/ 2334359 h 3127714"/>
              <a:gd name="connsiteX9" fmla="*/ 4067832 w 9478032"/>
              <a:gd name="connsiteY9" fmla="*/ 2220059 h 3127714"/>
              <a:gd name="connsiteX10" fmla="*/ 4420257 w 9478032"/>
              <a:gd name="connsiteY10" fmla="*/ 2086709 h 3127714"/>
              <a:gd name="connsiteX11" fmla="*/ 4686957 w 9478032"/>
              <a:gd name="connsiteY11" fmla="*/ 2020034 h 3127714"/>
              <a:gd name="connsiteX12" fmla="*/ 5106057 w 9478032"/>
              <a:gd name="connsiteY12" fmla="*/ 1991459 h 3127714"/>
              <a:gd name="connsiteX13" fmla="*/ 6029982 w 9478032"/>
              <a:gd name="connsiteY13" fmla="*/ 1896209 h 3127714"/>
              <a:gd name="connsiteX14" fmla="*/ 6420507 w 9478032"/>
              <a:gd name="connsiteY14" fmla="*/ 1820009 h 3127714"/>
              <a:gd name="connsiteX15" fmla="*/ 6877707 w 9478032"/>
              <a:gd name="connsiteY15" fmla="*/ 1829534 h 3127714"/>
              <a:gd name="connsiteX16" fmla="*/ 7525407 w 9478032"/>
              <a:gd name="connsiteY16" fmla="*/ 1791434 h 3127714"/>
              <a:gd name="connsiteX17" fmla="*/ 7973082 w 9478032"/>
              <a:gd name="connsiteY17" fmla="*/ 1734284 h 3127714"/>
              <a:gd name="connsiteX18" fmla="*/ 8420757 w 9478032"/>
              <a:gd name="connsiteY18" fmla="*/ 1772384 h 3127714"/>
              <a:gd name="connsiteX19" fmla="*/ 8839857 w 9478032"/>
              <a:gd name="connsiteY19" fmla="*/ 1753334 h 3127714"/>
              <a:gd name="connsiteX20" fmla="*/ 9230382 w 9478032"/>
              <a:gd name="connsiteY20" fmla="*/ 1686659 h 3127714"/>
              <a:gd name="connsiteX21" fmla="*/ 9449457 w 9478032"/>
              <a:gd name="connsiteY21" fmla="*/ 1658084 h 3127714"/>
              <a:gd name="connsiteX22" fmla="*/ 9478032 w 9478032"/>
              <a:gd name="connsiteY22" fmla="*/ 48359 h 3127714"/>
              <a:gd name="connsiteX23" fmla="*/ 4791732 w 9478032"/>
              <a:gd name="connsiteY23" fmla="*/ 524609 h 3127714"/>
              <a:gd name="connsiteX24" fmla="*/ 55425 w 9478032"/>
              <a:gd name="connsiteY24" fmla="*/ 1636653 h 3127714"/>
              <a:gd name="connsiteX25" fmla="*/ 19707 w 9478032"/>
              <a:gd name="connsiteY25" fmla="*/ 3020159 h 3127714"/>
              <a:gd name="connsiteX0" fmla="*/ 22702 w 9481027"/>
              <a:gd name="connsiteY0" fmla="*/ 3020159 h 3128947"/>
              <a:gd name="connsiteX1" fmla="*/ 394177 w 9481027"/>
              <a:gd name="connsiteY1" fmla="*/ 3039209 h 3128947"/>
              <a:gd name="connsiteX2" fmla="*/ 889477 w 9481027"/>
              <a:gd name="connsiteY2" fmla="*/ 2867759 h 3128947"/>
              <a:gd name="connsiteX3" fmla="*/ 1365727 w 9481027"/>
              <a:gd name="connsiteY3" fmla="*/ 2791559 h 3128947"/>
              <a:gd name="connsiteX4" fmla="*/ 1965802 w 9481027"/>
              <a:gd name="connsiteY4" fmla="*/ 2620109 h 3128947"/>
              <a:gd name="connsiteX5" fmla="*/ 2365852 w 9481027"/>
              <a:gd name="connsiteY5" fmla="*/ 2543909 h 3128947"/>
              <a:gd name="connsiteX6" fmla="*/ 2461102 w 9481027"/>
              <a:gd name="connsiteY6" fmla="*/ 2486759 h 3128947"/>
              <a:gd name="connsiteX7" fmla="*/ 3013552 w 9481027"/>
              <a:gd name="connsiteY7" fmla="*/ 2429609 h 3128947"/>
              <a:gd name="connsiteX8" fmla="*/ 3585052 w 9481027"/>
              <a:gd name="connsiteY8" fmla="*/ 2334359 h 3128947"/>
              <a:gd name="connsiteX9" fmla="*/ 4070827 w 9481027"/>
              <a:gd name="connsiteY9" fmla="*/ 2220059 h 3128947"/>
              <a:gd name="connsiteX10" fmla="*/ 4423252 w 9481027"/>
              <a:gd name="connsiteY10" fmla="*/ 2086709 h 3128947"/>
              <a:gd name="connsiteX11" fmla="*/ 4689952 w 9481027"/>
              <a:gd name="connsiteY11" fmla="*/ 2020034 h 3128947"/>
              <a:gd name="connsiteX12" fmla="*/ 5109052 w 9481027"/>
              <a:gd name="connsiteY12" fmla="*/ 1991459 h 3128947"/>
              <a:gd name="connsiteX13" fmla="*/ 6032977 w 9481027"/>
              <a:gd name="connsiteY13" fmla="*/ 1896209 h 3128947"/>
              <a:gd name="connsiteX14" fmla="*/ 6423502 w 9481027"/>
              <a:gd name="connsiteY14" fmla="*/ 1820009 h 3128947"/>
              <a:gd name="connsiteX15" fmla="*/ 6880702 w 9481027"/>
              <a:gd name="connsiteY15" fmla="*/ 1829534 h 3128947"/>
              <a:gd name="connsiteX16" fmla="*/ 7528402 w 9481027"/>
              <a:gd name="connsiteY16" fmla="*/ 1791434 h 3128947"/>
              <a:gd name="connsiteX17" fmla="*/ 7976077 w 9481027"/>
              <a:gd name="connsiteY17" fmla="*/ 1734284 h 3128947"/>
              <a:gd name="connsiteX18" fmla="*/ 8423752 w 9481027"/>
              <a:gd name="connsiteY18" fmla="*/ 1772384 h 3128947"/>
              <a:gd name="connsiteX19" fmla="*/ 8842852 w 9481027"/>
              <a:gd name="connsiteY19" fmla="*/ 1753334 h 3128947"/>
              <a:gd name="connsiteX20" fmla="*/ 9233377 w 9481027"/>
              <a:gd name="connsiteY20" fmla="*/ 1686659 h 3128947"/>
              <a:gd name="connsiteX21" fmla="*/ 9452452 w 9481027"/>
              <a:gd name="connsiteY21" fmla="*/ 1658084 h 3128947"/>
              <a:gd name="connsiteX22" fmla="*/ 9481027 w 9481027"/>
              <a:gd name="connsiteY22" fmla="*/ 48359 h 3128947"/>
              <a:gd name="connsiteX23" fmla="*/ 4794727 w 9481027"/>
              <a:gd name="connsiteY23" fmla="*/ 524609 h 3128947"/>
              <a:gd name="connsiteX24" fmla="*/ 46513 w 9481027"/>
              <a:gd name="connsiteY24" fmla="*/ 1619985 h 3128947"/>
              <a:gd name="connsiteX25" fmla="*/ 22702 w 9481027"/>
              <a:gd name="connsiteY25" fmla="*/ 3020159 h 3128947"/>
              <a:gd name="connsiteX0" fmla="*/ 126893 w 9585218"/>
              <a:gd name="connsiteY0" fmla="*/ 3020159 h 3128947"/>
              <a:gd name="connsiteX1" fmla="*/ 498368 w 9585218"/>
              <a:gd name="connsiteY1" fmla="*/ 3039209 h 3128947"/>
              <a:gd name="connsiteX2" fmla="*/ 993668 w 9585218"/>
              <a:gd name="connsiteY2" fmla="*/ 2867759 h 3128947"/>
              <a:gd name="connsiteX3" fmla="*/ 1469918 w 9585218"/>
              <a:gd name="connsiteY3" fmla="*/ 2791559 h 3128947"/>
              <a:gd name="connsiteX4" fmla="*/ 2069993 w 9585218"/>
              <a:gd name="connsiteY4" fmla="*/ 2620109 h 3128947"/>
              <a:gd name="connsiteX5" fmla="*/ 2470043 w 9585218"/>
              <a:gd name="connsiteY5" fmla="*/ 2543909 h 3128947"/>
              <a:gd name="connsiteX6" fmla="*/ 2565293 w 9585218"/>
              <a:gd name="connsiteY6" fmla="*/ 2486759 h 3128947"/>
              <a:gd name="connsiteX7" fmla="*/ 3117743 w 9585218"/>
              <a:gd name="connsiteY7" fmla="*/ 2429609 h 3128947"/>
              <a:gd name="connsiteX8" fmla="*/ 3689243 w 9585218"/>
              <a:gd name="connsiteY8" fmla="*/ 2334359 h 3128947"/>
              <a:gd name="connsiteX9" fmla="*/ 4175018 w 9585218"/>
              <a:gd name="connsiteY9" fmla="*/ 2220059 h 3128947"/>
              <a:gd name="connsiteX10" fmla="*/ 4527443 w 9585218"/>
              <a:gd name="connsiteY10" fmla="*/ 2086709 h 3128947"/>
              <a:gd name="connsiteX11" fmla="*/ 4794143 w 9585218"/>
              <a:gd name="connsiteY11" fmla="*/ 2020034 h 3128947"/>
              <a:gd name="connsiteX12" fmla="*/ 5213243 w 9585218"/>
              <a:gd name="connsiteY12" fmla="*/ 1991459 h 3128947"/>
              <a:gd name="connsiteX13" fmla="*/ 6137168 w 9585218"/>
              <a:gd name="connsiteY13" fmla="*/ 1896209 h 3128947"/>
              <a:gd name="connsiteX14" fmla="*/ 6527693 w 9585218"/>
              <a:gd name="connsiteY14" fmla="*/ 1820009 h 3128947"/>
              <a:gd name="connsiteX15" fmla="*/ 6984893 w 9585218"/>
              <a:gd name="connsiteY15" fmla="*/ 1829534 h 3128947"/>
              <a:gd name="connsiteX16" fmla="*/ 7632593 w 9585218"/>
              <a:gd name="connsiteY16" fmla="*/ 1791434 h 3128947"/>
              <a:gd name="connsiteX17" fmla="*/ 8080268 w 9585218"/>
              <a:gd name="connsiteY17" fmla="*/ 1734284 h 3128947"/>
              <a:gd name="connsiteX18" fmla="*/ 8527943 w 9585218"/>
              <a:gd name="connsiteY18" fmla="*/ 1772384 h 3128947"/>
              <a:gd name="connsiteX19" fmla="*/ 8947043 w 9585218"/>
              <a:gd name="connsiteY19" fmla="*/ 1753334 h 3128947"/>
              <a:gd name="connsiteX20" fmla="*/ 9337568 w 9585218"/>
              <a:gd name="connsiteY20" fmla="*/ 1686659 h 3128947"/>
              <a:gd name="connsiteX21" fmla="*/ 9556643 w 9585218"/>
              <a:gd name="connsiteY21" fmla="*/ 1658084 h 3128947"/>
              <a:gd name="connsiteX22" fmla="*/ 9585218 w 9585218"/>
              <a:gd name="connsiteY22" fmla="*/ 48359 h 3128947"/>
              <a:gd name="connsiteX23" fmla="*/ 4898918 w 9585218"/>
              <a:gd name="connsiteY23" fmla="*/ 524609 h 3128947"/>
              <a:gd name="connsiteX24" fmla="*/ 424550 w 9585218"/>
              <a:gd name="connsiteY24" fmla="*/ 1562834 h 3128947"/>
              <a:gd name="connsiteX25" fmla="*/ 150704 w 9585218"/>
              <a:gd name="connsiteY25" fmla="*/ 1619985 h 3128947"/>
              <a:gd name="connsiteX26" fmla="*/ 126893 w 9585218"/>
              <a:gd name="connsiteY26" fmla="*/ 3020159 h 3128947"/>
              <a:gd name="connsiteX0" fmla="*/ 31015 w 9489340"/>
              <a:gd name="connsiteY0" fmla="*/ 3020159 h 3128947"/>
              <a:gd name="connsiteX1" fmla="*/ 402490 w 9489340"/>
              <a:gd name="connsiteY1" fmla="*/ 3039209 h 3128947"/>
              <a:gd name="connsiteX2" fmla="*/ 897790 w 9489340"/>
              <a:gd name="connsiteY2" fmla="*/ 2867759 h 3128947"/>
              <a:gd name="connsiteX3" fmla="*/ 1374040 w 9489340"/>
              <a:gd name="connsiteY3" fmla="*/ 2791559 h 3128947"/>
              <a:gd name="connsiteX4" fmla="*/ 1974115 w 9489340"/>
              <a:gd name="connsiteY4" fmla="*/ 2620109 h 3128947"/>
              <a:gd name="connsiteX5" fmla="*/ 2374165 w 9489340"/>
              <a:gd name="connsiteY5" fmla="*/ 2543909 h 3128947"/>
              <a:gd name="connsiteX6" fmla="*/ 2469415 w 9489340"/>
              <a:gd name="connsiteY6" fmla="*/ 2486759 h 3128947"/>
              <a:gd name="connsiteX7" fmla="*/ 3021865 w 9489340"/>
              <a:gd name="connsiteY7" fmla="*/ 2429609 h 3128947"/>
              <a:gd name="connsiteX8" fmla="*/ 3593365 w 9489340"/>
              <a:gd name="connsiteY8" fmla="*/ 2334359 h 3128947"/>
              <a:gd name="connsiteX9" fmla="*/ 4079140 w 9489340"/>
              <a:gd name="connsiteY9" fmla="*/ 2220059 h 3128947"/>
              <a:gd name="connsiteX10" fmla="*/ 4431565 w 9489340"/>
              <a:gd name="connsiteY10" fmla="*/ 2086709 h 3128947"/>
              <a:gd name="connsiteX11" fmla="*/ 4698265 w 9489340"/>
              <a:gd name="connsiteY11" fmla="*/ 2020034 h 3128947"/>
              <a:gd name="connsiteX12" fmla="*/ 5117365 w 9489340"/>
              <a:gd name="connsiteY12" fmla="*/ 1991459 h 3128947"/>
              <a:gd name="connsiteX13" fmla="*/ 6041290 w 9489340"/>
              <a:gd name="connsiteY13" fmla="*/ 1896209 h 3128947"/>
              <a:gd name="connsiteX14" fmla="*/ 6431815 w 9489340"/>
              <a:gd name="connsiteY14" fmla="*/ 1820009 h 3128947"/>
              <a:gd name="connsiteX15" fmla="*/ 6889015 w 9489340"/>
              <a:gd name="connsiteY15" fmla="*/ 1829534 h 3128947"/>
              <a:gd name="connsiteX16" fmla="*/ 7536715 w 9489340"/>
              <a:gd name="connsiteY16" fmla="*/ 1791434 h 3128947"/>
              <a:gd name="connsiteX17" fmla="*/ 7984390 w 9489340"/>
              <a:gd name="connsiteY17" fmla="*/ 1734284 h 3128947"/>
              <a:gd name="connsiteX18" fmla="*/ 8432065 w 9489340"/>
              <a:gd name="connsiteY18" fmla="*/ 1772384 h 3128947"/>
              <a:gd name="connsiteX19" fmla="*/ 8851165 w 9489340"/>
              <a:gd name="connsiteY19" fmla="*/ 1753334 h 3128947"/>
              <a:gd name="connsiteX20" fmla="*/ 9241690 w 9489340"/>
              <a:gd name="connsiteY20" fmla="*/ 1686659 h 3128947"/>
              <a:gd name="connsiteX21" fmla="*/ 9460765 w 9489340"/>
              <a:gd name="connsiteY21" fmla="*/ 1658084 h 3128947"/>
              <a:gd name="connsiteX22" fmla="*/ 9489340 w 9489340"/>
              <a:gd name="connsiteY22" fmla="*/ 48359 h 3128947"/>
              <a:gd name="connsiteX23" fmla="*/ 4803040 w 9489340"/>
              <a:gd name="connsiteY23" fmla="*/ 524609 h 3128947"/>
              <a:gd name="connsiteX24" fmla="*/ 328672 w 9489340"/>
              <a:gd name="connsiteY24" fmla="*/ 1562834 h 3128947"/>
              <a:gd name="connsiteX25" fmla="*/ 54826 w 9489340"/>
              <a:gd name="connsiteY25" fmla="*/ 1619985 h 3128947"/>
              <a:gd name="connsiteX26" fmla="*/ 31015 w 9489340"/>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97657 w 9458325"/>
              <a:gd name="connsiteY24" fmla="*/ 1562834 h 3128947"/>
              <a:gd name="connsiteX25" fmla="*/ 23811 w 9458325"/>
              <a:gd name="connsiteY25" fmla="*/ 1619985 h 3128947"/>
              <a:gd name="connsiteX26" fmla="*/ 0 w 9458325"/>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971551 w 9458325"/>
              <a:gd name="connsiteY24" fmla="*/ 1410434 h 3128947"/>
              <a:gd name="connsiteX25" fmla="*/ 297657 w 9458325"/>
              <a:gd name="connsiteY25" fmla="*/ 1562834 h 3128947"/>
              <a:gd name="connsiteX26" fmla="*/ 23811 w 9458325"/>
              <a:gd name="connsiteY26" fmla="*/ 1619985 h 3128947"/>
              <a:gd name="connsiteX27" fmla="*/ 0 w 9458325"/>
              <a:gd name="connsiteY27"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164432 w 9458325"/>
              <a:gd name="connsiteY24" fmla="*/ 1348522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859632 w 9458325"/>
              <a:gd name="connsiteY25" fmla="*/ 1436627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383757 w 9458325"/>
              <a:gd name="connsiteY24" fmla="*/ 824647 h 3128947"/>
              <a:gd name="connsiteX25" fmla="*/ 2847976 w 9458325"/>
              <a:gd name="connsiteY25" fmla="*/ 960378 h 3128947"/>
              <a:gd name="connsiteX26" fmla="*/ 2428876 w 9458325"/>
              <a:gd name="connsiteY26" fmla="*/ 1015147 h 3128947"/>
              <a:gd name="connsiteX27" fmla="*/ 1473994 w 9458325"/>
              <a:gd name="connsiteY27" fmla="*/ 1284228 h 3128947"/>
              <a:gd name="connsiteX28" fmla="*/ 773907 w 9458325"/>
              <a:gd name="connsiteY28" fmla="*/ 1458058 h 3128947"/>
              <a:gd name="connsiteX29" fmla="*/ 297657 w 9458325"/>
              <a:gd name="connsiteY29" fmla="*/ 1562834 h 3128947"/>
              <a:gd name="connsiteX30" fmla="*/ 23811 w 9458325"/>
              <a:gd name="connsiteY30" fmla="*/ 1619985 h 3128947"/>
              <a:gd name="connsiteX31" fmla="*/ 0 w 9458325"/>
              <a:gd name="connsiteY31"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893345 w 9458325"/>
              <a:gd name="connsiteY24" fmla="*/ 696059 h 3128947"/>
              <a:gd name="connsiteX25" fmla="*/ 3383757 w 9458325"/>
              <a:gd name="connsiteY25" fmla="*/ 824647 h 3128947"/>
              <a:gd name="connsiteX26" fmla="*/ 2847976 w 9458325"/>
              <a:gd name="connsiteY26" fmla="*/ 960378 h 3128947"/>
              <a:gd name="connsiteX27" fmla="*/ 2428876 w 9458325"/>
              <a:gd name="connsiteY27" fmla="*/ 1015147 h 3128947"/>
              <a:gd name="connsiteX28" fmla="*/ 1473994 w 9458325"/>
              <a:gd name="connsiteY28" fmla="*/ 1284228 h 3128947"/>
              <a:gd name="connsiteX29" fmla="*/ 773907 w 9458325"/>
              <a:gd name="connsiteY29" fmla="*/ 1458058 h 3128947"/>
              <a:gd name="connsiteX30" fmla="*/ 297657 w 9458325"/>
              <a:gd name="connsiteY30" fmla="*/ 1562834 h 3128947"/>
              <a:gd name="connsiteX31" fmla="*/ 23811 w 9458325"/>
              <a:gd name="connsiteY31" fmla="*/ 1619985 h 3128947"/>
              <a:gd name="connsiteX32" fmla="*/ 0 w 9458325"/>
              <a:gd name="connsiteY32"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4221957 w 9458325"/>
              <a:gd name="connsiteY24" fmla="*/ 622240 h 3128947"/>
              <a:gd name="connsiteX25" fmla="*/ 3893345 w 9458325"/>
              <a:gd name="connsiteY25" fmla="*/ 696059 h 3128947"/>
              <a:gd name="connsiteX26" fmla="*/ 3383757 w 9458325"/>
              <a:gd name="connsiteY26" fmla="*/ 824647 h 3128947"/>
              <a:gd name="connsiteX27" fmla="*/ 2847976 w 9458325"/>
              <a:gd name="connsiteY27" fmla="*/ 960378 h 3128947"/>
              <a:gd name="connsiteX28" fmla="*/ 2428876 w 9458325"/>
              <a:gd name="connsiteY28" fmla="*/ 1015147 h 3128947"/>
              <a:gd name="connsiteX29" fmla="*/ 1473994 w 9458325"/>
              <a:gd name="connsiteY29" fmla="*/ 1284228 h 3128947"/>
              <a:gd name="connsiteX30" fmla="*/ 773907 w 9458325"/>
              <a:gd name="connsiteY30" fmla="*/ 1458058 h 3128947"/>
              <a:gd name="connsiteX31" fmla="*/ 297657 w 9458325"/>
              <a:gd name="connsiteY31" fmla="*/ 1562834 h 3128947"/>
              <a:gd name="connsiteX32" fmla="*/ 23811 w 9458325"/>
              <a:gd name="connsiteY32" fmla="*/ 1619985 h 3128947"/>
              <a:gd name="connsiteX33" fmla="*/ 0 w 9458325"/>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615314"/>
              <a:gd name="connsiteY0" fmla="*/ 3044018 h 3152806"/>
              <a:gd name="connsiteX1" fmla="*/ 371475 w 9615314"/>
              <a:gd name="connsiteY1" fmla="*/ 3063068 h 3152806"/>
              <a:gd name="connsiteX2" fmla="*/ 866775 w 9615314"/>
              <a:gd name="connsiteY2" fmla="*/ 2891618 h 3152806"/>
              <a:gd name="connsiteX3" fmla="*/ 1343025 w 9615314"/>
              <a:gd name="connsiteY3" fmla="*/ 2815418 h 3152806"/>
              <a:gd name="connsiteX4" fmla="*/ 1943100 w 9615314"/>
              <a:gd name="connsiteY4" fmla="*/ 2643968 h 3152806"/>
              <a:gd name="connsiteX5" fmla="*/ 2343150 w 9615314"/>
              <a:gd name="connsiteY5" fmla="*/ 2567768 h 3152806"/>
              <a:gd name="connsiteX6" fmla="*/ 2438400 w 9615314"/>
              <a:gd name="connsiteY6" fmla="*/ 2510618 h 3152806"/>
              <a:gd name="connsiteX7" fmla="*/ 2990850 w 9615314"/>
              <a:gd name="connsiteY7" fmla="*/ 2453468 h 3152806"/>
              <a:gd name="connsiteX8" fmla="*/ 3562350 w 9615314"/>
              <a:gd name="connsiteY8" fmla="*/ 2358218 h 3152806"/>
              <a:gd name="connsiteX9" fmla="*/ 4048125 w 9615314"/>
              <a:gd name="connsiteY9" fmla="*/ 2243918 h 3152806"/>
              <a:gd name="connsiteX10" fmla="*/ 4400550 w 9615314"/>
              <a:gd name="connsiteY10" fmla="*/ 2110568 h 3152806"/>
              <a:gd name="connsiteX11" fmla="*/ 4667250 w 9615314"/>
              <a:gd name="connsiteY11" fmla="*/ 2043893 h 3152806"/>
              <a:gd name="connsiteX12" fmla="*/ 5086350 w 9615314"/>
              <a:gd name="connsiteY12" fmla="*/ 2015318 h 3152806"/>
              <a:gd name="connsiteX13" fmla="*/ 6010275 w 9615314"/>
              <a:gd name="connsiteY13" fmla="*/ 1920068 h 3152806"/>
              <a:gd name="connsiteX14" fmla="*/ 6400800 w 9615314"/>
              <a:gd name="connsiteY14" fmla="*/ 1843868 h 3152806"/>
              <a:gd name="connsiteX15" fmla="*/ 6858000 w 9615314"/>
              <a:gd name="connsiteY15" fmla="*/ 1853393 h 3152806"/>
              <a:gd name="connsiteX16" fmla="*/ 7505700 w 9615314"/>
              <a:gd name="connsiteY16" fmla="*/ 1815293 h 3152806"/>
              <a:gd name="connsiteX17" fmla="*/ 7953375 w 9615314"/>
              <a:gd name="connsiteY17" fmla="*/ 1758143 h 3152806"/>
              <a:gd name="connsiteX18" fmla="*/ 8401050 w 9615314"/>
              <a:gd name="connsiteY18" fmla="*/ 1796243 h 3152806"/>
              <a:gd name="connsiteX19" fmla="*/ 8820150 w 9615314"/>
              <a:gd name="connsiteY19" fmla="*/ 1777193 h 3152806"/>
              <a:gd name="connsiteX20" fmla="*/ 9210675 w 9615314"/>
              <a:gd name="connsiteY20" fmla="*/ 1710518 h 3152806"/>
              <a:gd name="connsiteX21" fmla="*/ 9429750 w 9615314"/>
              <a:gd name="connsiteY21" fmla="*/ 1681943 h 3152806"/>
              <a:gd name="connsiteX22" fmla="*/ 9458325 w 9615314"/>
              <a:gd name="connsiteY22" fmla="*/ 72218 h 3152806"/>
              <a:gd name="connsiteX23" fmla="*/ 7241382 w 9615314"/>
              <a:gd name="connsiteY23" fmla="*/ 305581 h 3152806"/>
              <a:gd name="connsiteX24" fmla="*/ 4774406 w 9615314"/>
              <a:gd name="connsiteY24" fmla="*/ 548468 h 3152806"/>
              <a:gd name="connsiteX25" fmla="*/ 4221957 w 9615314"/>
              <a:gd name="connsiteY25" fmla="*/ 646099 h 3152806"/>
              <a:gd name="connsiteX26" fmla="*/ 3893345 w 9615314"/>
              <a:gd name="connsiteY26" fmla="*/ 719918 h 3152806"/>
              <a:gd name="connsiteX27" fmla="*/ 3383757 w 9615314"/>
              <a:gd name="connsiteY27" fmla="*/ 848506 h 3152806"/>
              <a:gd name="connsiteX28" fmla="*/ 2847976 w 9615314"/>
              <a:gd name="connsiteY28" fmla="*/ 984237 h 3152806"/>
              <a:gd name="connsiteX29" fmla="*/ 2428876 w 9615314"/>
              <a:gd name="connsiteY29" fmla="*/ 1039006 h 3152806"/>
              <a:gd name="connsiteX30" fmla="*/ 1473994 w 9615314"/>
              <a:gd name="connsiteY30" fmla="*/ 1308087 h 3152806"/>
              <a:gd name="connsiteX31" fmla="*/ 773907 w 9615314"/>
              <a:gd name="connsiteY31" fmla="*/ 1481917 h 3152806"/>
              <a:gd name="connsiteX32" fmla="*/ 297657 w 9615314"/>
              <a:gd name="connsiteY32" fmla="*/ 1586693 h 3152806"/>
              <a:gd name="connsiteX33" fmla="*/ 23811 w 9615314"/>
              <a:gd name="connsiteY33" fmla="*/ 1643844 h 3152806"/>
              <a:gd name="connsiteX34" fmla="*/ 0 w 9615314"/>
              <a:gd name="connsiteY34" fmla="*/ 3044018 h 3152806"/>
              <a:gd name="connsiteX0" fmla="*/ 0 w 9615314"/>
              <a:gd name="connsiteY0" fmla="*/ 3042280 h 3151068"/>
              <a:gd name="connsiteX1" fmla="*/ 371475 w 9615314"/>
              <a:gd name="connsiteY1" fmla="*/ 3061330 h 3151068"/>
              <a:gd name="connsiteX2" fmla="*/ 866775 w 9615314"/>
              <a:gd name="connsiteY2" fmla="*/ 2889880 h 3151068"/>
              <a:gd name="connsiteX3" fmla="*/ 1343025 w 9615314"/>
              <a:gd name="connsiteY3" fmla="*/ 2813680 h 3151068"/>
              <a:gd name="connsiteX4" fmla="*/ 1943100 w 9615314"/>
              <a:gd name="connsiteY4" fmla="*/ 2642230 h 3151068"/>
              <a:gd name="connsiteX5" fmla="*/ 2343150 w 9615314"/>
              <a:gd name="connsiteY5" fmla="*/ 2566030 h 3151068"/>
              <a:gd name="connsiteX6" fmla="*/ 2438400 w 9615314"/>
              <a:gd name="connsiteY6" fmla="*/ 2508880 h 3151068"/>
              <a:gd name="connsiteX7" fmla="*/ 2990850 w 9615314"/>
              <a:gd name="connsiteY7" fmla="*/ 2451730 h 3151068"/>
              <a:gd name="connsiteX8" fmla="*/ 3562350 w 9615314"/>
              <a:gd name="connsiteY8" fmla="*/ 2356480 h 3151068"/>
              <a:gd name="connsiteX9" fmla="*/ 4048125 w 9615314"/>
              <a:gd name="connsiteY9" fmla="*/ 2242180 h 3151068"/>
              <a:gd name="connsiteX10" fmla="*/ 4400550 w 9615314"/>
              <a:gd name="connsiteY10" fmla="*/ 2108830 h 3151068"/>
              <a:gd name="connsiteX11" fmla="*/ 4667250 w 9615314"/>
              <a:gd name="connsiteY11" fmla="*/ 2042155 h 3151068"/>
              <a:gd name="connsiteX12" fmla="*/ 5086350 w 9615314"/>
              <a:gd name="connsiteY12" fmla="*/ 2013580 h 3151068"/>
              <a:gd name="connsiteX13" fmla="*/ 6010275 w 9615314"/>
              <a:gd name="connsiteY13" fmla="*/ 1918330 h 3151068"/>
              <a:gd name="connsiteX14" fmla="*/ 6400800 w 9615314"/>
              <a:gd name="connsiteY14" fmla="*/ 1842130 h 3151068"/>
              <a:gd name="connsiteX15" fmla="*/ 6858000 w 9615314"/>
              <a:gd name="connsiteY15" fmla="*/ 1851655 h 3151068"/>
              <a:gd name="connsiteX16" fmla="*/ 7505700 w 9615314"/>
              <a:gd name="connsiteY16" fmla="*/ 1813555 h 3151068"/>
              <a:gd name="connsiteX17" fmla="*/ 7953375 w 9615314"/>
              <a:gd name="connsiteY17" fmla="*/ 1756405 h 3151068"/>
              <a:gd name="connsiteX18" fmla="*/ 8401050 w 9615314"/>
              <a:gd name="connsiteY18" fmla="*/ 1794505 h 3151068"/>
              <a:gd name="connsiteX19" fmla="*/ 8820150 w 9615314"/>
              <a:gd name="connsiteY19" fmla="*/ 1775455 h 3151068"/>
              <a:gd name="connsiteX20" fmla="*/ 9210675 w 9615314"/>
              <a:gd name="connsiteY20" fmla="*/ 1708780 h 3151068"/>
              <a:gd name="connsiteX21" fmla="*/ 9429750 w 9615314"/>
              <a:gd name="connsiteY21" fmla="*/ 1680205 h 3151068"/>
              <a:gd name="connsiteX22" fmla="*/ 9458325 w 9615314"/>
              <a:gd name="connsiteY22" fmla="*/ 70480 h 3151068"/>
              <a:gd name="connsiteX23" fmla="*/ 7241382 w 9615314"/>
              <a:gd name="connsiteY23" fmla="*/ 303843 h 3151068"/>
              <a:gd name="connsiteX24" fmla="*/ 5541170 w 9615314"/>
              <a:gd name="connsiteY24" fmla="*/ 470530 h 3151068"/>
              <a:gd name="connsiteX25" fmla="*/ 4774406 w 9615314"/>
              <a:gd name="connsiteY25" fmla="*/ 546730 h 3151068"/>
              <a:gd name="connsiteX26" fmla="*/ 4221957 w 9615314"/>
              <a:gd name="connsiteY26" fmla="*/ 644361 h 3151068"/>
              <a:gd name="connsiteX27" fmla="*/ 3893345 w 9615314"/>
              <a:gd name="connsiteY27" fmla="*/ 718180 h 3151068"/>
              <a:gd name="connsiteX28" fmla="*/ 3383757 w 9615314"/>
              <a:gd name="connsiteY28" fmla="*/ 846768 h 3151068"/>
              <a:gd name="connsiteX29" fmla="*/ 2847976 w 9615314"/>
              <a:gd name="connsiteY29" fmla="*/ 982499 h 3151068"/>
              <a:gd name="connsiteX30" fmla="*/ 2428876 w 9615314"/>
              <a:gd name="connsiteY30" fmla="*/ 1037268 h 3151068"/>
              <a:gd name="connsiteX31" fmla="*/ 1473994 w 9615314"/>
              <a:gd name="connsiteY31" fmla="*/ 1306349 h 3151068"/>
              <a:gd name="connsiteX32" fmla="*/ 773907 w 9615314"/>
              <a:gd name="connsiteY32" fmla="*/ 1480179 h 3151068"/>
              <a:gd name="connsiteX33" fmla="*/ 297657 w 9615314"/>
              <a:gd name="connsiteY33" fmla="*/ 1584955 h 3151068"/>
              <a:gd name="connsiteX34" fmla="*/ 23811 w 9615314"/>
              <a:gd name="connsiteY34" fmla="*/ 1642106 h 3151068"/>
              <a:gd name="connsiteX35" fmla="*/ 0 w 9615314"/>
              <a:gd name="connsiteY35" fmla="*/ 3042280 h 3151068"/>
              <a:gd name="connsiteX0" fmla="*/ 0 w 9458325"/>
              <a:gd name="connsiteY0" fmla="*/ 3042280 h 3151068"/>
              <a:gd name="connsiteX1" fmla="*/ 371475 w 9458325"/>
              <a:gd name="connsiteY1" fmla="*/ 3061330 h 3151068"/>
              <a:gd name="connsiteX2" fmla="*/ 866775 w 9458325"/>
              <a:gd name="connsiteY2" fmla="*/ 2889880 h 3151068"/>
              <a:gd name="connsiteX3" fmla="*/ 1343025 w 9458325"/>
              <a:gd name="connsiteY3" fmla="*/ 2813680 h 3151068"/>
              <a:gd name="connsiteX4" fmla="*/ 1943100 w 9458325"/>
              <a:gd name="connsiteY4" fmla="*/ 2642230 h 3151068"/>
              <a:gd name="connsiteX5" fmla="*/ 2343150 w 9458325"/>
              <a:gd name="connsiteY5" fmla="*/ 2566030 h 3151068"/>
              <a:gd name="connsiteX6" fmla="*/ 2438400 w 9458325"/>
              <a:gd name="connsiteY6" fmla="*/ 2508880 h 3151068"/>
              <a:gd name="connsiteX7" fmla="*/ 2990850 w 9458325"/>
              <a:gd name="connsiteY7" fmla="*/ 2451730 h 3151068"/>
              <a:gd name="connsiteX8" fmla="*/ 3562350 w 9458325"/>
              <a:gd name="connsiteY8" fmla="*/ 2356480 h 3151068"/>
              <a:gd name="connsiteX9" fmla="*/ 4048125 w 9458325"/>
              <a:gd name="connsiteY9" fmla="*/ 2242180 h 3151068"/>
              <a:gd name="connsiteX10" fmla="*/ 4400550 w 9458325"/>
              <a:gd name="connsiteY10" fmla="*/ 2108830 h 3151068"/>
              <a:gd name="connsiteX11" fmla="*/ 4667250 w 9458325"/>
              <a:gd name="connsiteY11" fmla="*/ 2042155 h 3151068"/>
              <a:gd name="connsiteX12" fmla="*/ 5086350 w 9458325"/>
              <a:gd name="connsiteY12" fmla="*/ 2013580 h 3151068"/>
              <a:gd name="connsiteX13" fmla="*/ 6010275 w 9458325"/>
              <a:gd name="connsiteY13" fmla="*/ 1918330 h 3151068"/>
              <a:gd name="connsiteX14" fmla="*/ 6400800 w 9458325"/>
              <a:gd name="connsiteY14" fmla="*/ 1842130 h 3151068"/>
              <a:gd name="connsiteX15" fmla="*/ 6858000 w 9458325"/>
              <a:gd name="connsiteY15" fmla="*/ 1851655 h 3151068"/>
              <a:gd name="connsiteX16" fmla="*/ 7505700 w 9458325"/>
              <a:gd name="connsiteY16" fmla="*/ 1813555 h 3151068"/>
              <a:gd name="connsiteX17" fmla="*/ 7953375 w 9458325"/>
              <a:gd name="connsiteY17" fmla="*/ 1756405 h 3151068"/>
              <a:gd name="connsiteX18" fmla="*/ 8401050 w 9458325"/>
              <a:gd name="connsiteY18" fmla="*/ 1794505 h 3151068"/>
              <a:gd name="connsiteX19" fmla="*/ 8820150 w 9458325"/>
              <a:gd name="connsiteY19" fmla="*/ 1775455 h 3151068"/>
              <a:gd name="connsiteX20" fmla="*/ 9210675 w 9458325"/>
              <a:gd name="connsiteY20" fmla="*/ 1708780 h 3151068"/>
              <a:gd name="connsiteX21" fmla="*/ 9429750 w 9458325"/>
              <a:gd name="connsiteY21" fmla="*/ 1680205 h 3151068"/>
              <a:gd name="connsiteX22" fmla="*/ 9458325 w 9458325"/>
              <a:gd name="connsiteY22" fmla="*/ 70480 h 3151068"/>
              <a:gd name="connsiteX23" fmla="*/ 7241382 w 9458325"/>
              <a:gd name="connsiteY23" fmla="*/ 303843 h 3151068"/>
              <a:gd name="connsiteX24" fmla="*/ 5541170 w 9458325"/>
              <a:gd name="connsiteY24" fmla="*/ 470530 h 3151068"/>
              <a:gd name="connsiteX25" fmla="*/ 4774406 w 9458325"/>
              <a:gd name="connsiteY25" fmla="*/ 546730 h 3151068"/>
              <a:gd name="connsiteX26" fmla="*/ 4221957 w 9458325"/>
              <a:gd name="connsiteY26" fmla="*/ 644361 h 3151068"/>
              <a:gd name="connsiteX27" fmla="*/ 3893345 w 9458325"/>
              <a:gd name="connsiteY27" fmla="*/ 718180 h 3151068"/>
              <a:gd name="connsiteX28" fmla="*/ 3383757 w 9458325"/>
              <a:gd name="connsiteY28" fmla="*/ 846768 h 3151068"/>
              <a:gd name="connsiteX29" fmla="*/ 2847976 w 9458325"/>
              <a:gd name="connsiteY29" fmla="*/ 982499 h 3151068"/>
              <a:gd name="connsiteX30" fmla="*/ 2428876 w 9458325"/>
              <a:gd name="connsiteY30" fmla="*/ 1037268 h 3151068"/>
              <a:gd name="connsiteX31" fmla="*/ 1473994 w 9458325"/>
              <a:gd name="connsiteY31" fmla="*/ 1306349 h 3151068"/>
              <a:gd name="connsiteX32" fmla="*/ 773907 w 9458325"/>
              <a:gd name="connsiteY32" fmla="*/ 1480179 h 3151068"/>
              <a:gd name="connsiteX33" fmla="*/ 297657 w 9458325"/>
              <a:gd name="connsiteY33" fmla="*/ 1584955 h 3151068"/>
              <a:gd name="connsiteX34" fmla="*/ 23811 w 9458325"/>
              <a:gd name="connsiteY34" fmla="*/ 1642106 h 3151068"/>
              <a:gd name="connsiteX35" fmla="*/ 0 w 9458325"/>
              <a:gd name="connsiteY35" fmla="*/ 3042280 h 3151068"/>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2971800 h 3080588"/>
              <a:gd name="connsiteX1" fmla="*/ 371475 w 9527317"/>
              <a:gd name="connsiteY1" fmla="*/ 2990850 h 3080588"/>
              <a:gd name="connsiteX2" fmla="*/ 866775 w 9527317"/>
              <a:gd name="connsiteY2" fmla="*/ 2819400 h 3080588"/>
              <a:gd name="connsiteX3" fmla="*/ 1343025 w 9527317"/>
              <a:gd name="connsiteY3" fmla="*/ 2743200 h 3080588"/>
              <a:gd name="connsiteX4" fmla="*/ 1943100 w 9527317"/>
              <a:gd name="connsiteY4" fmla="*/ 2571750 h 3080588"/>
              <a:gd name="connsiteX5" fmla="*/ 2343150 w 9527317"/>
              <a:gd name="connsiteY5" fmla="*/ 2495550 h 3080588"/>
              <a:gd name="connsiteX6" fmla="*/ 2438400 w 9527317"/>
              <a:gd name="connsiteY6" fmla="*/ 2438400 h 3080588"/>
              <a:gd name="connsiteX7" fmla="*/ 2990850 w 9527317"/>
              <a:gd name="connsiteY7" fmla="*/ 2381250 h 3080588"/>
              <a:gd name="connsiteX8" fmla="*/ 3562350 w 9527317"/>
              <a:gd name="connsiteY8" fmla="*/ 2286000 h 3080588"/>
              <a:gd name="connsiteX9" fmla="*/ 4048125 w 9527317"/>
              <a:gd name="connsiteY9" fmla="*/ 2171700 h 3080588"/>
              <a:gd name="connsiteX10" fmla="*/ 4400550 w 9527317"/>
              <a:gd name="connsiteY10" fmla="*/ 2038350 h 3080588"/>
              <a:gd name="connsiteX11" fmla="*/ 4667250 w 9527317"/>
              <a:gd name="connsiteY11" fmla="*/ 1971675 h 3080588"/>
              <a:gd name="connsiteX12" fmla="*/ 5086350 w 9527317"/>
              <a:gd name="connsiteY12" fmla="*/ 1943100 h 3080588"/>
              <a:gd name="connsiteX13" fmla="*/ 6010275 w 9527317"/>
              <a:gd name="connsiteY13" fmla="*/ 1847850 h 3080588"/>
              <a:gd name="connsiteX14" fmla="*/ 6400800 w 9527317"/>
              <a:gd name="connsiteY14" fmla="*/ 1771650 h 3080588"/>
              <a:gd name="connsiteX15" fmla="*/ 6858000 w 9527317"/>
              <a:gd name="connsiteY15" fmla="*/ 1781175 h 3080588"/>
              <a:gd name="connsiteX16" fmla="*/ 7505700 w 9527317"/>
              <a:gd name="connsiteY16" fmla="*/ 1743075 h 3080588"/>
              <a:gd name="connsiteX17" fmla="*/ 7953375 w 9527317"/>
              <a:gd name="connsiteY17" fmla="*/ 1685925 h 3080588"/>
              <a:gd name="connsiteX18" fmla="*/ 8401050 w 9527317"/>
              <a:gd name="connsiteY18" fmla="*/ 1724025 h 3080588"/>
              <a:gd name="connsiteX19" fmla="*/ 8820150 w 9527317"/>
              <a:gd name="connsiteY19" fmla="*/ 1704975 h 3080588"/>
              <a:gd name="connsiteX20" fmla="*/ 9210675 w 9527317"/>
              <a:gd name="connsiteY20" fmla="*/ 1638300 h 3080588"/>
              <a:gd name="connsiteX21" fmla="*/ 9429750 w 9527317"/>
              <a:gd name="connsiteY21" fmla="*/ 1609725 h 3080588"/>
              <a:gd name="connsiteX22" fmla="*/ 9458325 w 9527317"/>
              <a:gd name="connsiteY22" fmla="*/ 0 h 3080588"/>
              <a:gd name="connsiteX23" fmla="*/ 8432008 w 9527317"/>
              <a:gd name="connsiteY23" fmla="*/ 97631 h 3080588"/>
              <a:gd name="connsiteX24" fmla="*/ 7241382 w 9527317"/>
              <a:gd name="connsiteY24" fmla="*/ 233363 h 3080588"/>
              <a:gd name="connsiteX25" fmla="*/ 5541170 w 9527317"/>
              <a:gd name="connsiteY25" fmla="*/ 400050 h 3080588"/>
              <a:gd name="connsiteX26" fmla="*/ 4774406 w 9527317"/>
              <a:gd name="connsiteY26" fmla="*/ 476250 h 3080588"/>
              <a:gd name="connsiteX27" fmla="*/ 4221957 w 9527317"/>
              <a:gd name="connsiteY27" fmla="*/ 573881 h 3080588"/>
              <a:gd name="connsiteX28" fmla="*/ 3893345 w 9527317"/>
              <a:gd name="connsiteY28" fmla="*/ 647700 h 3080588"/>
              <a:gd name="connsiteX29" fmla="*/ 3383757 w 9527317"/>
              <a:gd name="connsiteY29" fmla="*/ 776288 h 3080588"/>
              <a:gd name="connsiteX30" fmla="*/ 2847976 w 9527317"/>
              <a:gd name="connsiteY30" fmla="*/ 912019 h 3080588"/>
              <a:gd name="connsiteX31" fmla="*/ 2428876 w 9527317"/>
              <a:gd name="connsiteY31" fmla="*/ 966788 h 3080588"/>
              <a:gd name="connsiteX32" fmla="*/ 1473994 w 9527317"/>
              <a:gd name="connsiteY32" fmla="*/ 1235869 h 3080588"/>
              <a:gd name="connsiteX33" fmla="*/ 773907 w 9527317"/>
              <a:gd name="connsiteY33" fmla="*/ 1409699 h 3080588"/>
              <a:gd name="connsiteX34" fmla="*/ 297657 w 9527317"/>
              <a:gd name="connsiteY34" fmla="*/ 1514475 h 3080588"/>
              <a:gd name="connsiteX35" fmla="*/ 23811 w 9527317"/>
              <a:gd name="connsiteY35" fmla="*/ 1571626 h 3080588"/>
              <a:gd name="connsiteX36" fmla="*/ 0 w 9527317"/>
              <a:gd name="connsiteY36" fmla="*/ 2971800 h 3080588"/>
              <a:gd name="connsiteX0" fmla="*/ 0 w 9458325"/>
              <a:gd name="connsiteY0" fmla="*/ 2971800 h 3080588"/>
              <a:gd name="connsiteX1" fmla="*/ 371475 w 9458325"/>
              <a:gd name="connsiteY1" fmla="*/ 2990850 h 3080588"/>
              <a:gd name="connsiteX2" fmla="*/ 866775 w 9458325"/>
              <a:gd name="connsiteY2" fmla="*/ 2819400 h 3080588"/>
              <a:gd name="connsiteX3" fmla="*/ 1343025 w 9458325"/>
              <a:gd name="connsiteY3" fmla="*/ 2743200 h 3080588"/>
              <a:gd name="connsiteX4" fmla="*/ 1943100 w 9458325"/>
              <a:gd name="connsiteY4" fmla="*/ 2571750 h 3080588"/>
              <a:gd name="connsiteX5" fmla="*/ 2343150 w 9458325"/>
              <a:gd name="connsiteY5" fmla="*/ 2495550 h 3080588"/>
              <a:gd name="connsiteX6" fmla="*/ 2438400 w 9458325"/>
              <a:gd name="connsiteY6" fmla="*/ 2438400 h 3080588"/>
              <a:gd name="connsiteX7" fmla="*/ 2990850 w 9458325"/>
              <a:gd name="connsiteY7" fmla="*/ 2381250 h 3080588"/>
              <a:gd name="connsiteX8" fmla="*/ 3562350 w 9458325"/>
              <a:gd name="connsiteY8" fmla="*/ 2286000 h 3080588"/>
              <a:gd name="connsiteX9" fmla="*/ 4048125 w 9458325"/>
              <a:gd name="connsiteY9" fmla="*/ 2171700 h 3080588"/>
              <a:gd name="connsiteX10" fmla="*/ 4400550 w 9458325"/>
              <a:gd name="connsiteY10" fmla="*/ 2038350 h 3080588"/>
              <a:gd name="connsiteX11" fmla="*/ 4667250 w 9458325"/>
              <a:gd name="connsiteY11" fmla="*/ 1971675 h 3080588"/>
              <a:gd name="connsiteX12" fmla="*/ 5086350 w 9458325"/>
              <a:gd name="connsiteY12" fmla="*/ 1943100 h 3080588"/>
              <a:gd name="connsiteX13" fmla="*/ 6010275 w 9458325"/>
              <a:gd name="connsiteY13" fmla="*/ 1847850 h 3080588"/>
              <a:gd name="connsiteX14" fmla="*/ 6400800 w 9458325"/>
              <a:gd name="connsiteY14" fmla="*/ 1771650 h 3080588"/>
              <a:gd name="connsiteX15" fmla="*/ 6858000 w 9458325"/>
              <a:gd name="connsiteY15" fmla="*/ 1781175 h 3080588"/>
              <a:gd name="connsiteX16" fmla="*/ 7505700 w 9458325"/>
              <a:gd name="connsiteY16" fmla="*/ 1743075 h 3080588"/>
              <a:gd name="connsiteX17" fmla="*/ 7953375 w 9458325"/>
              <a:gd name="connsiteY17" fmla="*/ 1685925 h 3080588"/>
              <a:gd name="connsiteX18" fmla="*/ 8401050 w 9458325"/>
              <a:gd name="connsiteY18" fmla="*/ 1724025 h 3080588"/>
              <a:gd name="connsiteX19" fmla="*/ 8820150 w 9458325"/>
              <a:gd name="connsiteY19" fmla="*/ 1704975 h 3080588"/>
              <a:gd name="connsiteX20" fmla="*/ 9210675 w 9458325"/>
              <a:gd name="connsiteY20" fmla="*/ 1638300 h 3080588"/>
              <a:gd name="connsiteX21" fmla="*/ 9429750 w 9458325"/>
              <a:gd name="connsiteY21" fmla="*/ 1609725 h 3080588"/>
              <a:gd name="connsiteX22" fmla="*/ 9458325 w 9458325"/>
              <a:gd name="connsiteY22" fmla="*/ 0 h 3080588"/>
              <a:gd name="connsiteX23" fmla="*/ 8432008 w 9458325"/>
              <a:gd name="connsiteY23" fmla="*/ 97631 h 3080588"/>
              <a:gd name="connsiteX24" fmla="*/ 7241382 w 9458325"/>
              <a:gd name="connsiteY24" fmla="*/ 233363 h 3080588"/>
              <a:gd name="connsiteX25" fmla="*/ 5541170 w 9458325"/>
              <a:gd name="connsiteY25" fmla="*/ 400050 h 3080588"/>
              <a:gd name="connsiteX26" fmla="*/ 4774406 w 9458325"/>
              <a:gd name="connsiteY26" fmla="*/ 476250 h 3080588"/>
              <a:gd name="connsiteX27" fmla="*/ 4221957 w 9458325"/>
              <a:gd name="connsiteY27" fmla="*/ 573881 h 3080588"/>
              <a:gd name="connsiteX28" fmla="*/ 3893345 w 9458325"/>
              <a:gd name="connsiteY28" fmla="*/ 647700 h 3080588"/>
              <a:gd name="connsiteX29" fmla="*/ 3383757 w 9458325"/>
              <a:gd name="connsiteY29" fmla="*/ 776288 h 3080588"/>
              <a:gd name="connsiteX30" fmla="*/ 2847976 w 9458325"/>
              <a:gd name="connsiteY30" fmla="*/ 912019 h 3080588"/>
              <a:gd name="connsiteX31" fmla="*/ 2428876 w 9458325"/>
              <a:gd name="connsiteY31" fmla="*/ 966788 h 3080588"/>
              <a:gd name="connsiteX32" fmla="*/ 1473994 w 9458325"/>
              <a:gd name="connsiteY32" fmla="*/ 1235869 h 3080588"/>
              <a:gd name="connsiteX33" fmla="*/ 773907 w 9458325"/>
              <a:gd name="connsiteY33" fmla="*/ 1409699 h 3080588"/>
              <a:gd name="connsiteX34" fmla="*/ 297657 w 9458325"/>
              <a:gd name="connsiteY34" fmla="*/ 1514475 h 3080588"/>
              <a:gd name="connsiteX35" fmla="*/ 23811 w 9458325"/>
              <a:gd name="connsiteY35" fmla="*/ 1571626 h 3080588"/>
              <a:gd name="connsiteX36" fmla="*/ 0 w 9458325"/>
              <a:gd name="connsiteY36" fmla="*/ 2971800 h 3080588"/>
              <a:gd name="connsiteX0" fmla="*/ 33129 w 9491454"/>
              <a:gd name="connsiteY0" fmla="*/ 2971800 h 3062496"/>
              <a:gd name="connsiteX1" fmla="*/ 557004 w 9491454"/>
              <a:gd name="connsiteY1" fmla="*/ 2933700 h 3062496"/>
              <a:gd name="connsiteX2" fmla="*/ 899904 w 9491454"/>
              <a:gd name="connsiteY2" fmla="*/ 2819400 h 3062496"/>
              <a:gd name="connsiteX3" fmla="*/ 1376154 w 9491454"/>
              <a:gd name="connsiteY3" fmla="*/ 2743200 h 3062496"/>
              <a:gd name="connsiteX4" fmla="*/ 1976229 w 9491454"/>
              <a:gd name="connsiteY4" fmla="*/ 2571750 h 3062496"/>
              <a:gd name="connsiteX5" fmla="*/ 2376279 w 9491454"/>
              <a:gd name="connsiteY5" fmla="*/ 2495550 h 3062496"/>
              <a:gd name="connsiteX6" fmla="*/ 2471529 w 9491454"/>
              <a:gd name="connsiteY6" fmla="*/ 2438400 h 3062496"/>
              <a:gd name="connsiteX7" fmla="*/ 3023979 w 9491454"/>
              <a:gd name="connsiteY7" fmla="*/ 2381250 h 3062496"/>
              <a:gd name="connsiteX8" fmla="*/ 3595479 w 9491454"/>
              <a:gd name="connsiteY8" fmla="*/ 2286000 h 3062496"/>
              <a:gd name="connsiteX9" fmla="*/ 4081254 w 9491454"/>
              <a:gd name="connsiteY9" fmla="*/ 2171700 h 3062496"/>
              <a:gd name="connsiteX10" fmla="*/ 4433679 w 9491454"/>
              <a:gd name="connsiteY10" fmla="*/ 2038350 h 3062496"/>
              <a:gd name="connsiteX11" fmla="*/ 4700379 w 9491454"/>
              <a:gd name="connsiteY11" fmla="*/ 1971675 h 3062496"/>
              <a:gd name="connsiteX12" fmla="*/ 5119479 w 9491454"/>
              <a:gd name="connsiteY12" fmla="*/ 1943100 h 3062496"/>
              <a:gd name="connsiteX13" fmla="*/ 6043404 w 9491454"/>
              <a:gd name="connsiteY13" fmla="*/ 1847850 h 3062496"/>
              <a:gd name="connsiteX14" fmla="*/ 6433929 w 9491454"/>
              <a:gd name="connsiteY14" fmla="*/ 1771650 h 3062496"/>
              <a:gd name="connsiteX15" fmla="*/ 6891129 w 9491454"/>
              <a:gd name="connsiteY15" fmla="*/ 1781175 h 3062496"/>
              <a:gd name="connsiteX16" fmla="*/ 7538829 w 9491454"/>
              <a:gd name="connsiteY16" fmla="*/ 1743075 h 3062496"/>
              <a:gd name="connsiteX17" fmla="*/ 7986504 w 9491454"/>
              <a:gd name="connsiteY17" fmla="*/ 1685925 h 3062496"/>
              <a:gd name="connsiteX18" fmla="*/ 8434179 w 9491454"/>
              <a:gd name="connsiteY18" fmla="*/ 1724025 h 3062496"/>
              <a:gd name="connsiteX19" fmla="*/ 8853279 w 9491454"/>
              <a:gd name="connsiteY19" fmla="*/ 1704975 h 3062496"/>
              <a:gd name="connsiteX20" fmla="*/ 9243804 w 9491454"/>
              <a:gd name="connsiteY20" fmla="*/ 1638300 h 3062496"/>
              <a:gd name="connsiteX21" fmla="*/ 9462879 w 9491454"/>
              <a:gd name="connsiteY21" fmla="*/ 1609725 h 3062496"/>
              <a:gd name="connsiteX22" fmla="*/ 9491454 w 9491454"/>
              <a:gd name="connsiteY22" fmla="*/ 0 h 3062496"/>
              <a:gd name="connsiteX23" fmla="*/ 8465137 w 9491454"/>
              <a:gd name="connsiteY23" fmla="*/ 97631 h 3062496"/>
              <a:gd name="connsiteX24" fmla="*/ 7274511 w 9491454"/>
              <a:gd name="connsiteY24" fmla="*/ 233363 h 3062496"/>
              <a:gd name="connsiteX25" fmla="*/ 5574299 w 9491454"/>
              <a:gd name="connsiteY25" fmla="*/ 400050 h 3062496"/>
              <a:gd name="connsiteX26" fmla="*/ 4807535 w 9491454"/>
              <a:gd name="connsiteY26" fmla="*/ 476250 h 3062496"/>
              <a:gd name="connsiteX27" fmla="*/ 4255086 w 9491454"/>
              <a:gd name="connsiteY27" fmla="*/ 573881 h 3062496"/>
              <a:gd name="connsiteX28" fmla="*/ 3926474 w 9491454"/>
              <a:gd name="connsiteY28" fmla="*/ 647700 h 3062496"/>
              <a:gd name="connsiteX29" fmla="*/ 3416886 w 9491454"/>
              <a:gd name="connsiteY29" fmla="*/ 776288 h 3062496"/>
              <a:gd name="connsiteX30" fmla="*/ 2881105 w 9491454"/>
              <a:gd name="connsiteY30" fmla="*/ 912019 h 3062496"/>
              <a:gd name="connsiteX31" fmla="*/ 2462005 w 9491454"/>
              <a:gd name="connsiteY31" fmla="*/ 966788 h 3062496"/>
              <a:gd name="connsiteX32" fmla="*/ 1507123 w 9491454"/>
              <a:gd name="connsiteY32" fmla="*/ 1235869 h 3062496"/>
              <a:gd name="connsiteX33" fmla="*/ 807036 w 9491454"/>
              <a:gd name="connsiteY33" fmla="*/ 1409699 h 3062496"/>
              <a:gd name="connsiteX34" fmla="*/ 330786 w 9491454"/>
              <a:gd name="connsiteY34" fmla="*/ 1514475 h 3062496"/>
              <a:gd name="connsiteX35" fmla="*/ 56940 w 9491454"/>
              <a:gd name="connsiteY35" fmla="*/ 1571626 h 3062496"/>
              <a:gd name="connsiteX36" fmla="*/ 33129 w 9491454"/>
              <a:gd name="connsiteY36" fmla="*/ 2971800 h 3062496"/>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471529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595354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0 w 9458325"/>
              <a:gd name="connsiteY0" fmla="*/ 2971800 h 3067712"/>
              <a:gd name="connsiteX1" fmla="*/ 523875 w 9458325"/>
              <a:gd name="connsiteY1" fmla="*/ 2933700 h 3067712"/>
              <a:gd name="connsiteX2" fmla="*/ 885825 w 9458325"/>
              <a:gd name="connsiteY2" fmla="*/ 2847975 h 3067712"/>
              <a:gd name="connsiteX3" fmla="*/ 1343025 w 9458325"/>
              <a:gd name="connsiteY3" fmla="*/ 2743200 h 3067712"/>
              <a:gd name="connsiteX4" fmla="*/ 1943100 w 9458325"/>
              <a:gd name="connsiteY4" fmla="*/ 2571750 h 3067712"/>
              <a:gd name="connsiteX5" fmla="*/ 2343150 w 9458325"/>
              <a:gd name="connsiteY5" fmla="*/ 2495550 h 3067712"/>
              <a:gd name="connsiteX6" fmla="*/ 2562225 w 9458325"/>
              <a:gd name="connsiteY6" fmla="*/ 2438400 h 3067712"/>
              <a:gd name="connsiteX7" fmla="*/ 2990850 w 9458325"/>
              <a:gd name="connsiteY7" fmla="*/ 2381250 h 3067712"/>
              <a:gd name="connsiteX8" fmla="*/ 3562350 w 9458325"/>
              <a:gd name="connsiteY8" fmla="*/ 2286000 h 3067712"/>
              <a:gd name="connsiteX9" fmla="*/ 4048125 w 9458325"/>
              <a:gd name="connsiteY9" fmla="*/ 2171700 h 3067712"/>
              <a:gd name="connsiteX10" fmla="*/ 4400550 w 9458325"/>
              <a:gd name="connsiteY10" fmla="*/ 2038350 h 3067712"/>
              <a:gd name="connsiteX11" fmla="*/ 4667250 w 9458325"/>
              <a:gd name="connsiteY11" fmla="*/ 1971675 h 3067712"/>
              <a:gd name="connsiteX12" fmla="*/ 5086350 w 9458325"/>
              <a:gd name="connsiteY12" fmla="*/ 1943100 h 3067712"/>
              <a:gd name="connsiteX13" fmla="*/ 6010275 w 9458325"/>
              <a:gd name="connsiteY13" fmla="*/ 1847850 h 3067712"/>
              <a:gd name="connsiteX14" fmla="*/ 6400800 w 9458325"/>
              <a:gd name="connsiteY14" fmla="*/ 1771650 h 3067712"/>
              <a:gd name="connsiteX15" fmla="*/ 6858000 w 9458325"/>
              <a:gd name="connsiteY15" fmla="*/ 1781175 h 3067712"/>
              <a:gd name="connsiteX16" fmla="*/ 7505700 w 9458325"/>
              <a:gd name="connsiteY16" fmla="*/ 1743075 h 3067712"/>
              <a:gd name="connsiteX17" fmla="*/ 7953375 w 9458325"/>
              <a:gd name="connsiteY17" fmla="*/ 1685925 h 3067712"/>
              <a:gd name="connsiteX18" fmla="*/ 8401050 w 9458325"/>
              <a:gd name="connsiteY18" fmla="*/ 1724025 h 3067712"/>
              <a:gd name="connsiteX19" fmla="*/ 8820150 w 9458325"/>
              <a:gd name="connsiteY19" fmla="*/ 1704975 h 3067712"/>
              <a:gd name="connsiteX20" fmla="*/ 9210675 w 9458325"/>
              <a:gd name="connsiteY20" fmla="*/ 1638300 h 3067712"/>
              <a:gd name="connsiteX21" fmla="*/ 9429750 w 9458325"/>
              <a:gd name="connsiteY21" fmla="*/ 1609725 h 3067712"/>
              <a:gd name="connsiteX22" fmla="*/ 9458325 w 9458325"/>
              <a:gd name="connsiteY22" fmla="*/ 0 h 3067712"/>
              <a:gd name="connsiteX23" fmla="*/ 8432008 w 9458325"/>
              <a:gd name="connsiteY23" fmla="*/ 97631 h 3067712"/>
              <a:gd name="connsiteX24" fmla="*/ 7241382 w 9458325"/>
              <a:gd name="connsiteY24" fmla="*/ 233363 h 3067712"/>
              <a:gd name="connsiteX25" fmla="*/ 5541170 w 9458325"/>
              <a:gd name="connsiteY25" fmla="*/ 400050 h 3067712"/>
              <a:gd name="connsiteX26" fmla="*/ 4774406 w 9458325"/>
              <a:gd name="connsiteY26" fmla="*/ 476250 h 3067712"/>
              <a:gd name="connsiteX27" fmla="*/ 4221957 w 9458325"/>
              <a:gd name="connsiteY27" fmla="*/ 573881 h 3067712"/>
              <a:gd name="connsiteX28" fmla="*/ 3893345 w 9458325"/>
              <a:gd name="connsiteY28" fmla="*/ 647700 h 3067712"/>
              <a:gd name="connsiteX29" fmla="*/ 3383757 w 9458325"/>
              <a:gd name="connsiteY29" fmla="*/ 776288 h 3067712"/>
              <a:gd name="connsiteX30" fmla="*/ 2847976 w 9458325"/>
              <a:gd name="connsiteY30" fmla="*/ 912019 h 3067712"/>
              <a:gd name="connsiteX31" fmla="*/ 2428876 w 9458325"/>
              <a:gd name="connsiteY31" fmla="*/ 966788 h 3067712"/>
              <a:gd name="connsiteX32" fmla="*/ 1473994 w 9458325"/>
              <a:gd name="connsiteY32" fmla="*/ 1235869 h 3067712"/>
              <a:gd name="connsiteX33" fmla="*/ 773907 w 9458325"/>
              <a:gd name="connsiteY33" fmla="*/ 1409699 h 3067712"/>
              <a:gd name="connsiteX34" fmla="*/ 297657 w 9458325"/>
              <a:gd name="connsiteY34" fmla="*/ 1514475 h 3067712"/>
              <a:gd name="connsiteX35" fmla="*/ 23811 w 9458325"/>
              <a:gd name="connsiteY35" fmla="*/ 1571626 h 3067712"/>
              <a:gd name="connsiteX36" fmla="*/ 0 w 9458325"/>
              <a:gd name="connsiteY36" fmla="*/ 2971800 h 3067712"/>
              <a:gd name="connsiteX0" fmla="*/ 0 w 9458325"/>
              <a:gd name="connsiteY0" fmla="*/ 2971800 h 2971800"/>
              <a:gd name="connsiteX1" fmla="*/ 523875 w 9458325"/>
              <a:gd name="connsiteY1" fmla="*/ 2933700 h 2971800"/>
              <a:gd name="connsiteX2" fmla="*/ 885825 w 9458325"/>
              <a:gd name="connsiteY2" fmla="*/ 2847975 h 2971800"/>
              <a:gd name="connsiteX3" fmla="*/ 1343025 w 9458325"/>
              <a:gd name="connsiteY3" fmla="*/ 2743200 h 2971800"/>
              <a:gd name="connsiteX4" fmla="*/ 1943100 w 9458325"/>
              <a:gd name="connsiteY4" fmla="*/ 2571750 h 2971800"/>
              <a:gd name="connsiteX5" fmla="*/ 2343150 w 9458325"/>
              <a:gd name="connsiteY5" fmla="*/ 2495550 h 2971800"/>
              <a:gd name="connsiteX6" fmla="*/ 2562225 w 9458325"/>
              <a:gd name="connsiteY6" fmla="*/ 2438400 h 2971800"/>
              <a:gd name="connsiteX7" fmla="*/ 2990850 w 9458325"/>
              <a:gd name="connsiteY7" fmla="*/ 2381250 h 2971800"/>
              <a:gd name="connsiteX8" fmla="*/ 3562350 w 9458325"/>
              <a:gd name="connsiteY8" fmla="*/ 2286000 h 2971800"/>
              <a:gd name="connsiteX9" fmla="*/ 4048125 w 9458325"/>
              <a:gd name="connsiteY9" fmla="*/ 2171700 h 2971800"/>
              <a:gd name="connsiteX10" fmla="*/ 4400550 w 9458325"/>
              <a:gd name="connsiteY10" fmla="*/ 2038350 h 2971800"/>
              <a:gd name="connsiteX11" fmla="*/ 4667250 w 9458325"/>
              <a:gd name="connsiteY11" fmla="*/ 1971675 h 2971800"/>
              <a:gd name="connsiteX12" fmla="*/ 5086350 w 9458325"/>
              <a:gd name="connsiteY12" fmla="*/ 1943100 h 2971800"/>
              <a:gd name="connsiteX13" fmla="*/ 6010275 w 9458325"/>
              <a:gd name="connsiteY13" fmla="*/ 1847850 h 2971800"/>
              <a:gd name="connsiteX14" fmla="*/ 6400800 w 9458325"/>
              <a:gd name="connsiteY14" fmla="*/ 1771650 h 2971800"/>
              <a:gd name="connsiteX15" fmla="*/ 6858000 w 9458325"/>
              <a:gd name="connsiteY15" fmla="*/ 1781175 h 2971800"/>
              <a:gd name="connsiteX16" fmla="*/ 7505700 w 9458325"/>
              <a:gd name="connsiteY16" fmla="*/ 1743075 h 2971800"/>
              <a:gd name="connsiteX17" fmla="*/ 7953375 w 9458325"/>
              <a:gd name="connsiteY17" fmla="*/ 1685925 h 2971800"/>
              <a:gd name="connsiteX18" fmla="*/ 8401050 w 9458325"/>
              <a:gd name="connsiteY18" fmla="*/ 1724025 h 2971800"/>
              <a:gd name="connsiteX19" fmla="*/ 8820150 w 9458325"/>
              <a:gd name="connsiteY19" fmla="*/ 1704975 h 2971800"/>
              <a:gd name="connsiteX20" fmla="*/ 9210675 w 9458325"/>
              <a:gd name="connsiteY20" fmla="*/ 1638300 h 2971800"/>
              <a:gd name="connsiteX21" fmla="*/ 9429750 w 9458325"/>
              <a:gd name="connsiteY21" fmla="*/ 1609725 h 2971800"/>
              <a:gd name="connsiteX22" fmla="*/ 9458325 w 9458325"/>
              <a:gd name="connsiteY22" fmla="*/ 0 h 2971800"/>
              <a:gd name="connsiteX23" fmla="*/ 8432008 w 9458325"/>
              <a:gd name="connsiteY23" fmla="*/ 97631 h 2971800"/>
              <a:gd name="connsiteX24" fmla="*/ 7241382 w 9458325"/>
              <a:gd name="connsiteY24" fmla="*/ 233363 h 2971800"/>
              <a:gd name="connsiteX25" fmla="*/ 5541170 w 9458325"/>
              <a:gd name="connsiteY25" fmla="*/ 400050 h 2971800"/>
              <a:gd name="connsiteX26" fmla="*/ 4774406 w 9458325"/>
              <a:gd name="connsiteY26" fmla="*/ 476250 h 2971800"/>
              <a:gd name="connsiteX27" fmla="*/ 4221957 w 9458325"/>
              <a:gd name="connsiteY27" fmla="*/ 573881 h 2971800"/>
              <a:gd name="connsiteX28" fmla="*/ 3893345 w 9458325"/>
              <a:gd name="connsiteY28" fmla="*/ 647700 h 2971800"/>
              <a:gd name="connsiteX29" fmla="*/ 3383757 w 9458325"/>
              <a:gd name="connsiteY29" fmla="*/ 776288 h 2971800"/>
              <a:gd name="connsiteX30" fmla="*/ 2847976 w 9458325"/>
              <a:gd name="connsiteY30" fmla="*/ 912019 h 2971800"/>
              <a:gd name="connsiteX31" fmla="*/ 2428876 w 9458325"/>
              <a:gd name="connsiteY31" fmla="*/ 966788 h 2971800"/>
              <a:gd name="connsiteX32" fmla="*/ 1473994 w 9458325"/>
              <a:gd name="connsiteY32" fmla="*/ 1235869 h 2971800"/>
              <a:gd name="connsiteX33" fmla="*/ 773907 w 9458325"/>
              <a:gd name="connsiteY33" fmla="*/ 1409699 h 2971800"/>
              <a:gd name="connsiteX34" fmla="*/ 297657 w 9458325"/>
              <a:gd name="connsiteY34" fmla="*/ 1514475 h 2971800"/>
              <a:gd name="connsiteX35" fmla="*/ 23811 w 9458325"/>
              <a:gd name="connsiteY35" fmla="*/ 1571626 h 2971800"/>
              <a:gd name="connsiteX36" fmla="*/ 0 w 9458325"/>
              <a:gd name="connsiteY36" fmla="*/ 2971800 h 2971800"/>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0 w 9448800"/>
              <a:gd name="connsiteY0" fmla="*/ 3019425 h 3019425"/>
              <a:gd name="connsiteX1" fmla="*/ 514350 w 9448800"/>
              <a:gd name="connsiteY1" fmla="*/ 2933700 h 3019425"/>
              <a:gd name="connsiteX2" fmla="*/ 876300 w 9448800"/>
              <a:gd name="connsiteY2" fmla="*/ 2847975 h 3019425"/>
              <a:gd name="connsiteX3" fmla="*/ 1333500 w 9448800"/>
              <a:gd name="connsiteY3" fmla="*/ 2743200 h 3019425"/>
              <a:gd name="connsiteX4" fmla="*/ 1933575 w 9448800"/>
              <a:gd name="connsiteY4" fmla="*/ 2571750 h 3019425"/>
              <a:gd name="connsiteX5" fmla="*/ 2333625 w 9448800"/>
              <a:gd name="connsiteY5" fmla="*/ 2495550 h 3019425"/>
              <a:gd name="connsiteX6" fmla="*/ 2552700 w 9448800"/>
              <a:gd name="connsiteY6" fmla="*/ 2438400 h 3019425"/>
              <a:gd name="connsiteX7" fmla="*/ 2981325 w 9448800"/>
              <a:gd name="connsiteY7" fmla="*/ 2381250 h 3019425"/>
              <a:gd name="connsiteX8" fmla="*/ 3552825 w 9448800"/>
              <a:gd name="connsiteY8" fmla="*/ 2286000 h 3019425"/>
              <a:gd name="connsiteX9" fmla="*/ 4038600 w 9448800"/>
              <a:gd name="connsiteY9" fmla="*/ 2171700 h 3019425"/>
              <a:gd name="connsiteX10" fmla="*/ 4391025 w 9448800"/>
              <a:gd name="connsiteY10" fmla="*/ 2038350 h 3019425"/>
              <a:gd name="connsiteX11" fmla="*/ 4657725 w 9448800"/>
              <a:gd name="connsiteY11" fmla="*/ 1971675 h 3019425"/>
              <a:gd name="connsiteX12" fmla="*/ 5076825 w 9448800"/>
              <a:gd name="connsiteY12" fmla="*/ 1943100 h 3019425"/>
              <a:gd name="connsiteX13" fmla="*/ 6000750 w 9448800"/>
              <a:gd name="connsiteY13" fmla="*/ 1847850 h 3019425"/>
              <a:gd name="connsiteX14" fmla="*/ 6391275 w 9448800"/>
              <a:gd name="connsiteY14" fmla="*/ 1771650 h 3019425"/>
              <a:gd name="connsiteX15" fmla="*/ 6848475 w 9448800"/>
              <a:gd name="connsiteY15" fmla="*/ 1781175 h 3019425"/>
              <a:gd name="connsiteX16" fmla="*/ 7496175 w 9448800"/>
              <a:gd name="connsiteY16" fmla="*/ 1743075 h 3019425"/>
              <a:gd name="connsiteX17" fmla="*/ 7943850 w 9448800"/>
              <a:gd name="connsiteY17" fmla="*/ 1685925 h 3019425"/>
              <a:gd name="connsiteX18" fmla="*/ 8391525 w 9448800"/>
              <a:gd name="connsiteY18" fmla="*/ 1724025 h 3019425"/>
              <a:gd name="connsiteX19" fmla="*/ 8810625 w 9448800"/>
              <a:gd name="connsiteY19" fmla="*/ 1704975 h 3019425"/>
              <a:gd name="connsiteX20" fmla="*/ 9201150 w 9448800"/>
              <a:gd name="connsiteY20" fmla="*/ 1638300 h 3019425"/>
              <a:gd name="connsiteX21" fmla="*/ 9420225 w 9448800"/>
              <a:gd name="connsiteY21" fmla="*/ 1609725 h 3019425"/>
              <a:gd name="connsiteX22" fmla="*/ 9448800 w 9448800"/>
              <a:gd name="connsiteY22" fmla="*/ 0 h 3019425"/>
              <a:gd name="connsiteX23" fmla="*/ 8422483 w 9448800"/>
              <a:gd name="connsiteY23" fmla="*/ 97631 h 3019425"/>
              <a:gd name="connsiteX24" fmla="*/ 7231857 w 9448800"/>
              <a:gd name="connsiteY24" fmla="*/ 233363 h 3019425"/>
              <a:gd name="connsiteX25" fmla="*/ 5531645 w 9448800"/>
              <a:gd name="connsiteY25" fmla="*/ 400050 h 3019425"/>
              <a:gd name="connsiteX26" fmla="*/ 4764881 w 9448800"/>
              <a:gd name="connsiteY26" fmla="*/ 476250 h 3019425"/>
              <a:gd name="connsiteX27" fmla="*/ 4212432 w 9448800"/>
              <a:gd name="connsiteY27" fmla="*/ 573881 h 3019425"/>
              <a:gd name="connsiteX28" fmla="*/ 3883820 w 9448800"/>
              <a:gd name="connsiteY28" fmla="*/ 647700 h 3019425"/>
              <a:gd name="connsiteX29" fmla="*/ 3374232 w 9448800"/>
              <a:gd name="connsiteY29" fmla="*/ 776288 h 3019425"/>
              <a:gd name="connsiteX30" fmla="*/ 2838451 w 9448800"/>
              <a:gd name="connsiteY30" fmla="*/ 912019 h 3019425"/>
              <a:gd name="connsiteX31" fmla="*/ 2419351 w 9448800"/>
              <a:gd name="connsiteY31" fmla="*/ 966788 h 3019425"/>
              <a:gd name="connsiteX32" fmla="*/ 1464469 w 9448800"/>
              <a:gd name="connsiteY32" fmla="*/ 1235869 h 3019425"/>
              <a:gd name="connsiteX33" fmla="*/ 764382 w 9448800"/>
              <a:gd name="connsiteY33" fmla="*/ 1409699 h 3019425"/>
              <a:gd name="connsiteX34" fmla="*/ 288132 w 9448800"/>
              <a:gd name="connsiteY34" fmla="*/ 1514475 h 3019425"/>
              <a:gd name="connsiteX35" fmla="*/ 14286 w 9448800"/>
              <a:gd name="connsiteY35" fmla="*/ 1571626 h 3019425"/>
              <a:gd name="connsiteX36" fmla="*/ 0 w 9448800"/>
              <a:gd name="connsiteY36" fmla="*/ 3019425 h 3019425"/>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4469 w 9420225"/>
              <a:gd name="connsiteY32" fmla="*/ 1226344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24163 w 9420225"/>
              <a:gd name="connsiteY30" fmla="*/ 895351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10050765"/>
              <a:gd name="connsiteY0" fmla="*/ 3009900 h 3009900"/>
              <a:gd name="connsiteX1" fmla="*/ 514350 w 10050765"/>
              <a:gd name="connsiteY1" fmla="*/ 2924175 h 3009900"/>
              <a:gd name="connsiteX2" fmla="*/ 876300 w 10050765"/>
              <a:gd name="connsiteY2" fmla="*/ 2838450 h 3009900"/>
              <a:gd name="connsiteX3" fmla="*/ 1333500 w 10050765"/>
              <a:gd name="connsiteY3" fmla="*/ 2733675 h 3009900"/>
              <a:gd name="connsiteX4" fmla="*/ 1933575 w 10050765"/>
              <a:gd name="connsiteY4" fmla="*/ 2562225 h 3009900"/>
              <a:gd name="connsiteX5" fmla="*/ 2333625 w 10050765"/>
              <a:gd name="connsiteY5" fmla="*/ 2486025 h 3009900"/>
              <a:gd name="connsiteX6" fmla="*/ 2552700 w 10050765"/>
              <a:gd name="connsiteY6" fmla="*/ 2428875 h 3009900"/>
              <a:gd name="connsiteX7" fmla="*/ 2981325 w 10050765"/>
              <a:gd name="connsiteY7" fmla="*/ 2371725 h 3009900"/>
              <a:gd name="connsiteX8" fmla="*/ 3552825 w 10050765"/>
              <a:gd name="connsiteY8" fmla="*/ 2276475 h 3009900"/>
              <a:gd name="connsiteX9" fmla="*/ 4038600 w 10050765"/>
              <a:gd name="connsiteY9" fmla="*/ 2162175 h 3009900"/>
              <a:gd name="connsiteX10" fmla="*/ 4391025 w 10050765"/>
              <a:gd name="connsiteY10" fmla="*/ 2028825 h 3009900"/>
              <a:gd name="connsiteX11" fmla="*/ 4657725 w 10050765"/>
              <a:gd name="connsiteY11" fmla="*/ 1962150 h 3009900"/>
              <a:gd name="connsiteX12" fmla="*/ 5076825 w 10050765"/>
              <a:gd name="connsiteY12" fmla="*/ 1933575 h 3009900"/>
              <a:gd name="connsiteX13" fmla="*/ 6000750 w 10050765"/>
              <a:gd name="connsiteY13" fmla="*/ 1838325 h 3009900"/>
              <a:gd name="connsiteX14" fmla="*/ 6391275 w 10050765"/>
              <a:gd name="connsiteY14" fmla="*/ 1762125 h 3009900"/>
              <a:gd name="connsiteX15" fmla="*/ 6848475 w 10050765"/>
              <a:gd name="connsiteY15" fmla="*/ 1771650 h 3009900"/>
              <a:gd name="connsiteX16" fmla="*/ 7496175 w 10050765"/>
              <a:gd name="connsiteY16" fmla="*/ 1733550 h 3009900"/>
              <a:gd name="connsiteX17" fmla="*/ 7943850 w 10050765"/>
              <a:gd name="connsiteY17" fmla="*/ 1676400 h 3009900"/>
              <a:gd name="connsiteX18" fmla="*/ 8391525 w 10050765"/>
              <a:gd name="connsiteY18" fmla="*/ 1714500 h 3009900"/>
              <a:gd name="connsiteX19" fmla="*/ 8810625 w 10050765"/>
              <a:gd name="connsiteY19" fmla="*/ 1695450 h 3009900"/>
              <a:gd name="connsiteX20" fmla="*/ 9201150 w 10050765"/>
              <a:gd name="connsiteY20" fmla="*/ 1628775 h 3009900"/>
              <a:gd name="connsiteX21" fmla="*/ 10050765 w 10050765"/>
              <a:gd name="connsiteY21" fmla="*/ 1668366 h 3009900"/>
              <a:gd name="connsiteX22" fmla="*/ 9420225 w 10050765"/>
              <a:gd name="connsiteY22" fmla="*/ 0 h 3009900"/>
              <a:gd name="connsiteX23" fmla="*/ 8422483 w 10050765"/>
              <a:gd name="connsiteY23" fmla="*/ 88106 h 3009900"/>
              <a:gd name="connsiteX24" fmla="*/ 7231857 w 10050765"/>
              <a:gd name="connsiteY24" fmla="*/ 223838 h 3009900"/>
              <a:gd name="connsiteX25" fmla="*/ 5531645 w 10050765"/>
              <a:gd name="connsiteY25" fmla="*/ 390525 h 3009900"/>
              <a:gd name="connsiteX26" fmla="*/ 4764881 w 10050765"/>
              <a:gd name="connsiteY26" fmla="*/ 466725 h 3009900"/>
              <a:gd name="connsiteX27" fmla="*/ 4212432 w 10050765"/>
              <a:gd name="connsiteY27" fmla="*/ 564356 h 3009900"/>
              <a:gd name="connsiteX28" fmla="*/ 3883820 w 10050765"/>
              <a:gd name="connsiteY28" fmla="*/ 638175 h 3009900"/>
              <a:gd name="connsiteX29" fmla="*/ 3374232 w 10050765"/>
              <a:gd name="connsiteY29" fmla="*/ 766763 h 3009900"/>
              <a:gd name="connsiteX30" fmla="*/ 2824163 w 10050765"/>
              <a:gd name="connsiteY30" fmla="*/ 895351 h 3009900"/>
              <a:gd name="connsiteX31" fmla="*/ 2419351 w 10050765"/>
              <a:gd name="connsiteY31" fmla="*/ 957263 h 3009900"/>
              <a:gd name="connsiteX32" fmla="*/ 1466850 w 10050765"/>
              <a:gd name="connsiteY32" fmla="*/ 1216819 h 3009900"/>
              <a:gd name="connsiteX33" fmla="*/ 764382 w 10050765"/>
              <a:gd name="connsiteY33" fmla="*/ 1400174 h 3009900"/>
              <a:gd name="connsiteX34" fmla="*/ 288132 w 10050765"/>
              <a:gd name="connsiteY34" fmla="*/ 1504950 h 3009900"/>
              <a:gd name="connsiteX35" fmla="*/ 14286 w 10050765"/>
              <a:gd name="connsiteY35" fmla="*/ 1562101 h 3009900"/>
              <a:gd name="connsiteX36" fmla="*/ 0 w 10050765"/>
              <a:gd name="connsiteY36" fmla="*/ 3009900 h 3009900"/>
              <a:gd name="connsiteX0" fmla="*/ 0 w 10050765"/>
              <a:gd name="connsiteY0" fmla="*/ 3043983 h 3043983"/>
              <a:gd name="connsiteX1" fmla="*/ 514350 w 10050765"/>
              <a:gd name="connsiteY1" fmla="*/ 2958258 h 3043983"/>
              <a:gd name="connsiteX2" fmla="*/ 876300 w 10050765"/>
              <a:gd name="connsiteY2" fmla="*/ 2872533 h 3043983"/>
              <a:gd name="connsiteX3" fmla="*/ 1333500 w 10050765"/>
              <a:gd name="connsiteY3" fmla="*/ 2767758 h 3043983"/>
              <a:gd name="connsiteX4" fmla="*/ 1933575 w 10050765"/>
              <a:gd name="connsiteY4" fmla="*/ 2596308 h 3043983"/>
              <a:gd name="connsiteX5" fmla="*/ 2333625 w 10050765"/>
              <a:gd name="connsiteY5" fmla="*/ 2520108 h 3043983"/>
              <a:gd name="connsiteX6" fmla="*/ 2552700 w 10050765"/>
              <a:gd name="connsiteY6" fmla="*/ 2462958 h 3043983"/>
              <a:gd name="connsiteX7" fmla="*/ 2981325 w 10050765"/>
              <a:gd name="connsiteY7" fmla="*/ 2405808 h 3043983"/>
              <a:gd name="connsiteX8" fmla="*/ 3552825 w 10050765"/>
              <a:gd name="connsiteY8" fmla="*/ 2310558 h 3043983"/>
              <a:gd name="connsiteX9" fmla="*/ 4038600 w 10050765"/>
              <a:gd name="connsiteY9" fmla="*/ 2196258 h 3043983"/>
              <a:gd name="connsiteX10" fmla="*/ 4391025 w 10050765"/>
              <a:gd name="connsiteY10" fmla="*/ 2062908 h 3043983"/>
              <a:gd name="connsiteX11" fmla="*/ 4657725 w 10050765"/>
              <a:gd name="connsiteY11" fmla="*/ 1996233 h 3043983"/>
              <a:gd name="connsiteX12" fmla="*/ 5076825 w 10050765"/>
              <a:gd name="connsiteY12" fmla="*/ 1967658 h 3043983"/>
              <a:gd name="connsiteX13" fmla="*/ 6000750 w 10050765"/>
              <a:gd name="connsiteY13" fmla="*/ 1872408 h 3043983"/>
              <a:gd name="connsiteX14" fmla="*/ 6391275 w 10050765"/>
              <a:gd name="connsiteY14" fmla="*/ 1796208 h 3043983"/>
              <a:gd name="connsiteX15" fmla="*/ 6848475 w 10050765"/>
              <a:gd name="connsiteY15" fmla="*/ 1805733 h 3043983"/>
              <a:gd name="connsiteX16" fmla="*/ 7496175 w 10050765"/>
              <a:gd name="connsiteY16" fmla="*/ 1767633 h 3043983"/>
              <a:gd name="connsiteX17" fmla="*/ 7943850 w 10050765"/>
              <a:gd name="connsiteY17" fmla="*/ 1710483 h 3043983"/>
              <a:gd name="connsiteX18" fmla="*/ 8391525 w 10050765"/>
              <a:gd name="connsiteY18" fmla="*/ 1748583 h 3043983"/>
              <a:gd name="connsiteX19" fmla="*/ 8810625 w 10050765"/>
              <a:gd name="connsiteY19" fmla="*/ 1729533 h 3043983"/>
              <a:gd name="connsiteX20" fmla="*/ 9201150 w 10050765"/>
              <a:gd name="connsiteY20" fmla="*/ 1662858 h 3043983"/>
              <a:gd name="connsiteX21" fmla="*/ 10050765 w 10050765"/>
              <a:gd name="connsiteY21" fmla="*/ 1702449 h 3043983"/>
              <a:gd name="connsiteX22" fmla="*/ 10033723 w 10050765"/>
              <a:gd name="connsiteY22" fmla="*/ 0 h 3043983"/>
              <a:gd name="connsiteX23" fmla="*/ 8422483 w 10050765"/>
              <a:gd name="connsiteY23" fmla="*/ 122189 h 3043983"/>
              <a:gd name="connsiteX24" fmla="*/ 7231857 w 10050765"/>
              <a:gd name="connsiteY24" fmla="*/ 257921 h 3043983"/>
              <a:gd name="connsiteX25" fmla="*/ 5531645 w 10050765"/>
              <a:gd name="connsiteY25" fmla="*/ 424608 h 3043983"/>
              <a:gd name="connsiteX26" fmla="*/ 4764881 w 10050765"/>
              <a:gd name="connsiteY26" fmla="*/ 500808 h 3043983"/>
              <a:gd name="connsiteX27" fmla="*/ 4212432 w 10050765"/>
              <a:gd name="connsiteY27" fmla="*/ 598439 h 3043983"/>
              <a:gd name="connsiteX28" fmla="*/ 3883820 w 10050765"/>
              <a:gd name="connsiteY28" fmla="*/ 672258 h 3043983"/>
              <a:gd name="connsiteX29" fmla="*/ 3374232 w 10050765"/>
              <a:gd name="connsiteY29" fmla="*/ 800846 h 3043983"/>
              <a:gd name="connsiteX30" fmla="*/ 2824163 w 10050765"/>
              <a:gd name="connsiteY30" fmla="*/ 929434 h 3043983"/>
              <a:gd name="connsiteX31" fmla="*/ 2419351 w 10050765"/>
              <a:gd name="connsiteY31" fmla="*/ 991346 h 3043983"/>
              <a:gd name="connsiteX32" fmla="*/ 1466850 w 10050765"/>
              <a:gd name="connsiteY32" fmla="*/ 1250902 h 3043983"/>
              <a:gd name="connsiteX33" fmla="*/ 764382 w 10050765"/>
              <a:gd name="connsiteY33" fmla="*/ 1434257 h 3043983"/>
              <a:gd name="connsiteX34" fmla="*/ 288132 w 10050765"/>
              <a:gd name="connsiteY34" fmla="*/ 1539033 h 3043983"/>
              <a:gd name="connsiteX35" fmla="*/ 14286 w 10050765"/>
              <a:gd name="connsiteY35" fmla="*/ 1596184 h 3043983"/>
              <a:gd name="connsiteX36" fmla="*/ 0 w 10050765"/>
              <a:gd name="connsiteY36" fmla="*/ 3043983 h 3043983"/>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0 w 13768590"/>
              <a:gd name="connsiteY35" fmla="*/ 3555968 h 3555968"/>
              <a:gd name="connsiteX36" fmla="*/ 3717825 w 13768590"/>
              <a:gd name="connsiteY36"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1437038 w 13768590"/>
              <a:gd name="connsiteY35" fmla="*/ 3080930 h 3555968"/>
              <a:gd name="connsiteX36" fmla="*/ 0 w 13768590"/>
              <a:gd name="connsiteY36" fmla="*/ 3555968 h 3555968"/>
              <a:gd name="connsiteX37" fmla="*/ 3717825 w 13768590"/>
              <a:gd name="connsiteY37"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2374327 w 13768590"/>
              <a:gd name="connsiteY35" fmla="*/ 2382224 h 3555968"/>
              <a:gd name="connsiteX36" fmla="*/ 1437038 w 13768590"/>
              <a:gd name="connsiteY36" fmla="*/ 3080930 h 3555968"/>
              <a:gd name="connsiteX37" fmla="*/ 0 w 13768590"/>
              <a:gd name="connsiteY37" fmla="*/ 3555968 h 3555968"/>
              <a:gd name="connsiteX38" fmla="*/ 3717825 w 13768590"/>
              <a:gd name="connsiteY38"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26407 w 13768590"/>
              <a:gd name="connsiteY35" fmla="*/ 1990268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0 w 13782876"/>
              <a:gd name="connsiteY0" fmla="*/ 3844939 h 3844939"/>
              <a:gd name="connsiteX1" fmla="*/ 4246461 w 13782876"/>
              <a:gd name="connsiteY1" fmla="*/ 2958258 h 3844939"/>
              <a:gd name="connsiteX2" fmla="*/ 4608411 w 13782876"/>
              <a:gd name="connsiteY2" fmla="*/ 2872533 h 3844939"/>
              <a:gd name="connsiteX3" fmla="*/ 5065611 w 13782876"/>
              <a:gd name="connsiteY3" fmla="*/ 2767758 h 3844939"/>
              <a:gd name="connsiteX4" fmla="*/ 5665686 w 13782876"/>
              <a:gd name="connsiteY4" fmla="*/ 2596308 h 3844939"/>
              <a:gd name="connsiteX5" fmla="*/ 6065736 w 13782876"/>
              <a:gd name="connsiteY5" fmla="*/ 2520108 h 3844939"/>
              <a:gd name="connsiteX6" fmla="*/ 6284811 w 13782876"/>
              <a:gd name="connsiteY6" fmla="*/ 2462958 h 3844939"/>
              <a:gd name="connsiteX7" fmla="*/ 6713436 w 13782876"/>
              <a:gd name="connsiteY7" fmla="*/ 2405808 h 3844939"/>
              <a:gd name="connsiteX8" fmla="*/ 7284936 w 13782876"/>
              <a:gd name="connsiteY8" fmla="*/ 2310558 h 3844939"/>
              <a:gd name="connsiteX9" fmla="*/ 7770711 w 13782876"/>
              <a:gd name="connsiteY9" fmla="*/ 2196258 h 3844939"/>
              <a:gd name="connsiteX10" fmla="*/ 8123136 w 13782876"/>
              <a:gd name="connsiteY10" fmla="*/ 2062908 h 3844939"/>
              <a:gd name="connsiteX11" fmla="*/ 8389836 w 13782876"/>
              <a:gd name="connsiteY11" fmla="*/ 1996233 h 3844939"/>
              <a:gd name="connsiteX12" fmla="*/ 8808936 w 13782876"/>
              <a:gd name="connsiteY12" fmla="*/ 1967658 h 3844939"/>
              <a:gd name="connsiteX13" fmla="*/ 9732861 w 13782876"/>
              <a:gd name="connsiteY13" fmla="*/ 1872408 h 3844939"/>
              <a:gd name="connsiteX14" fmla="*/ 10123386 w 13782876"/>
              <a:gd name="connsiteY14" fmla="*/ 1796208 h 3844939"/>
              <a:gd name="connsiteX15" fmla="*/ 10580586 w 13782876"/>
              <a:gd name="connsiteY15" fmla="*/ 1805733 h 3844939"/>
              <a:gd name="connsiteX16" fmla="*/ 11228286 w 13782876"/>
              <a:gd name="connsiteY16" fmla="*/ 1767633 h 3844939"/>
              <a:gd name="connsiteX17" fmla="*/ 11675961 w 13782876"/>
              <a:gd name="connsiteY17" fmla="*/ 1710483 h 3844939"/>
              <a:gd name="connsiteX18" fmla="*/ 12123636 w 13782876"/>
              <a:gd name="connsiteY18" fmla="*/ 1748583 h 3844939"/>
              <a:gd name="connsiteX19" fmla="*/ 12542736 w 13782876"/>
              <a:gd name="connsiteY19" fmla="*/ 1729533 h 3844939"/>
              <a:gd name="connsiteX20" fmla="*/ 12933261 w 13782876"/>
              <a:gd name="connsiteY20" fmla="*/ 1662858 h 3844939"/>
              <a:gd name="connsiteX21" fmla="*/ 13782876 w 13782876"/>
              <a:gd name="connsiteY21" fmla="*/ 1702449 h 3844939"/>
              <a:gd name="connsiteX22" fmla="*/ 13765834 w 13782876"/>
              <a:gd name="connsiteY22" fmla="*/ 0 h 3844939"/>
              <a:gd name="connsiteX23" fmla="*/ 12154594 w 13782876"/>
              <a:gd name="connsiteY23" fmla="*/ 122189 h 3844939"/>
              <a:gd name="connsiteX24" fmla="*/ 10963968 w 13782876"/>
              <a:gd name="connsiteY24" fmla="*/ 257921 h 3844939"/>
              <a:gd name="connsiteX25" fmla="*/ 9263756 w 13782876"/>
              <a:gd name="connsiteY25" fmla="*/ 424608 h 3844939"/>
              <a:gd name="connsiteX26" fmla="*/ 8496992 w 13782876"/>
              <a:gd name="connsiteY26" fmla="*/ 500808 h 3844939"/>
              <a:gd name="connsiteX27" fmla="*/ 7944543 w 13782876"/>
              <a:gd name="connsiteY27" fmla="*/ 598439 h 3844939"/>
              <a:gd name="connsiteX28" fmla="*/ 7615931 w 13782876"/>
              <a:gd name="connsiteY28" fmla="*/ 672258 h 3844939"/>
              <a:gd name="connsiteX29" fmla="*/ 7106343 w 13782876"/>
              <a:gd name="connsiteY29" fmla="*/ 800846 h 3844939"/>
              <a:gd name="connsiteX30" fmla="*/ 6556274 w 13782876"/>
              <a:gd name="connsiteY30" fmla="*/ 929434 h 3844939"/>
              <a:gd name="connsiteX31" fmla="*/ 6151462 w 13782876"/>
              <a:gd name="connsiteY31" fmla="*/ 991346 h 3844939"/>
              <a:gd name="connsiteX32" fmla="*/ 5198961 w 13782876"/>
              <a:gd name="connsiteY32" fmla="*/ 1250902 h 3844939"/>
              <a:gd name="connsiteX33" fmla="*/ 4496493 w 13782876"/>
              <a:gd name="connsiteY33" fmla="*/ 1434257 h 3844939"/>
              <a:gd name="connsiteX34" fmla="*/ 3781661 w 13782876"/>
              <a:gd name="connsiteY34" fmla="*/ 1726491 h 3844939"/>
              <a:gd name="connsiteX35" fmla="*/ 3240693 w 13782876"/>
              <a:gd name="connsiteY35" fmla="*/ 1990268 h 3844939"/>
              <a:gd name="connsiteX36" fmla="*/ 2388613 w 13782876"/>
              <a:gd name="connsiteY36" fmla="*/ 2382224 h 3844939"/>
              <a:gd name="connsiteX37" fmla="*/ 1451324 w 13782876"/>
              <a:gd name="connsiteY37" fmla="*/ 3080930 h 3844939"/>
              <a:gd name="connsiteX38" fmla="*/ 14286 w 13782876"/>
              <a:gd name="connsiteY38" fmla="*/ 3555968 h 3844939"/>
              <a:gd name="connsiteX39" fmla="*/ 0 w 13782876"/>
              <a:gd name="connsiteY39" fmla="*/ 3844939 h 3844939"/>
              <a:gd name="connsiteX0" fmla="*/ 0 w 13782876"/>
              <a:gd name="connsiteY0" fmla="*/ 3844939 h 3897053"/>
              <a:gd name="connsiteX1" fmla="*/ 1962573 w 13782876"/>
              <a:gd name="connsiteY1" fmla="*/ 3830760 h 3897053"/>
              <a:gd name="connsiteX2" fmla="*/ 4246461 w 13782876"/>
              <a:gd name="connsiteY2" fmla="*/ 2958258 h 3897053"/>
              <a:gd name="connsiteX3" fmla="*/ 4608411 w 13782876"/>
              <a:gd name="connsiteY3" fmla="*/ 2872533 h 3897053"/>
              <a:gd name="connsiteX4" fmla="*/ 5065611 w 13782876"/>
              <a:gd name="connsiteY4" fmla="*/ 2767758 h 3897053"/>
              <a:gd name="connsiteX5" fmla="*/ 5665686 w 13782876"/>
              <a:gd name="connsiteY5" fmla="*/ 2596308 h 3897053"/>
              <a:gd name="connsiteX6" fmla="*/ 6065736 w 13782876"/>
              <a:gd name="connsiteY6" fmla="*/ 2520108 h 3897053"/>
              <a:gd name="connsiteX7" fmla="*/ 6284811 w 13782876"/>
              <a:gd name="connsiteY7" fmla="*/ 2462958 h 3897053"/>
              <a:gd name="connsiteX8" fmla="*/ 6713436 w 13782876"/>
              <a:gd name="connsiteY8" fmla="*/ 2405808 h 3897053"/>
              <a:gd name="connsiteX9" fmla="*/ 7284936 w 13782876"/>
              <a:gd name="connsiteY9" fmla="*/ 2310558 h 3897053"/>
              <a:gd name="connsiteX10" fmla="*/ 7770711 w 13782876"/>
              <a:gd name="connsiteY10" fmla="*/ 2196258 h 3897053"/>
              <a:gd name="connsiteX11" fmla="*/ 8123136 w 13782876"/>
              <a:gd name="connsiteY11" fmla="*/ 2062908 h 3897053"/>
              <a:gd name="connsiteX12" fmla="*/ 8389836 w 13782876"/>
              <a:gd name="connsiteY12" fmla="*/ 1996233 h 3897053"/>
              <a:gd name="connsiteX13" fmla="*/ 8808936 w 13782876"/>
              <a:gd name="connsiteY13" fmla="*/ 1967658 h 3897053"/>
              <a:gd name="connsiteX14" fmla="*/ 9732861 w 13782876"/>
              <a:gd name="connsiteY14" fmla="*/ 1872408 h 3897053"/>
              <a:gd name="connsiteX15" fmla="*/ 10123386 w 13782876"/>
              <a:gd name="connsiteY15" fmla="*/ 1796208 h 3897053"/>
              <a:gd name="connsiteX16" fmla="*/ 10580586 w 13782876"/>
              <a:gd name="connsiteY16" fmla="*/ 1805733 h 3897053"/>
              <a:gd name="connsiteX17" fmla="*/ 11228286 w 13782876"/>
              <a:gd name="connsiteY17" fmla="*/ 1767633 h 3897053"/>
              <a:gd name="connsiteX18" fmla="*/ 11675961 w 13782876"/>
              <a:gd name="connsiteY18" fmla="*/ 1710483 h 3897053"/>
              <a:gd name="connsiteX19" fmla="*/ 12123636 w 13782876"/>
              <a:gd name="connsiteY19" fmla="*/ 1748583 h 3897053"/>
              <a:gd name="connsiteX20" fmla="*/ 12542736 w 13782876"/>
              <a:gd name="connsiteY20" fmla="*/ 1729533 h 3897053"/>
              <a:gd name="connsiteX21" fmla="*/ 12933261 w 13782876"/>
              <a:gd name="connsiteY21" fmla="*/ 1662858 h 3897053"/>
              <a:gd name="connsiteX22" fmla="*/ 13782876 w 13782876"/>
              <a:gd name="connsiteY22" fmla="*/ 1702449 h 3897053"/>
              <a:gd name="connsiteX23" fmla="*/ 13765834 w 13782876"/>
              <a:gd name="connsiteY23" fmla="*/ 0 h 3897053"/>
              <a:gd name="connsiteX24" fmla="*/ 12154594 w 13782876"/>
              <a:gd name="connsiteY24" fmla="*/ 122189 h 3897053"/>
              <a:gd name="connsiteX25" fmla="*/ 10963968 w 13782876"/>
              <a:gd name="connsiteY25" fmla="*/ 257921 h 3897053"/>
              <a:gd name="connsiteX26" fmla="*/ 9263756 w 13782876"/>
              <a:gd name="connsiteY26" fmla="*/ 424608 h 3897053"/>
              <a:gd name="connsiteX27" fmla="*/ 8496992 w 13782876"/>
              <a:gd name="connsiteY27" fmla="*/ 500808 h 3897053"/>
              <a:gd name="connsiteX28" fmla="*/ 7944543 w 13782876"/>
              <a:gd name="connsiteY28" fmla="*/ 598439 h 3897053"/>
              <a:gd name="connsiteX29" fmla="*/ 7615931 w 13782876"/>
              <a:gd name="connsiteY29" fmla="*/ 672258 h 3897053"/>
              <a:gd name="connsiteX30" fmla="*/ 7106343 w 13782876"/>
              <a:gd name="connsiteY30" fmla="*/ 800846 h 3897053"/>
              <a:gd name="connsiteX31" fmla="*/ 6556274 w 13782876"/>
              <a:gd name="connsiteY31" fmla="*/ 929434 h 3897053"/>
              <a:gd name="connsiteX32" fmla="*/ 6151462 w 13782876"/>
              <a:gd name="connsiteY32" fmla="*/ 991346 h 3897053"/>
              <a:gd name="connsiteX33" fmla="*/ 5198961 w 13782876"/>
              <a:gd name="connsiteY33" fmla="*/ 1250902 h 3897053"/>
              <a:gd name="connsiteX34" fmla="*/ 4496493 w 13782876"/>
              <a:gd name="connsiteY34" fmla="*/ 1434257 h 3897053"/>
              <a:gd name="connsiteX35" fmla="*/ 3781661 w 13782876"/>
              <a:gd name="connsiteY35" fmla="*/ 1726491 h 3897053"/>
              <a:gd name="connsiteX36" fmla="*/ 3240693 w 13782876"/>
              <a:gd name="connsiteY36" fmla="*/ 1990268 h 3897053"/>
              <a:gd name="connsiteX37" fmla="*/ 2388613 w 13782876"/>
              <a:gd name="connsiteY37" fmla="*/ 2382224 h 3897053"/>
              <a:gd name="connsiteX38" fmla="*/ 1451324 w 13782876"/>
              <a:gd name="connsiteY38" fmla="*/ 3080930 h 3897053"/>
              <a:gd name="connsiteX39" fmla="*/ 14286 w 13782876"/>
              <a:gd name="connsiteY39" fmla="*/ 3555968 h 3897053"/>
              <a:gd name="connsiteX40" fmla="*/ 0 w 13782876"/>
              <a:gd name="connsiteY40" fmla="*/ 3844939 h 3897053"/>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14286 w 13782876"/>
              <a:gd name="connsiteY39" fmla="*/ 3555968 h 3844939"/>
              <a:gd name="connsiteX40" fmla="*/ 0 w 13782876"/>
              <a:gd name="connsiteY4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14286 w 13782876"/>
              <a:gd name="connsiteY40" fmla="*/ 3555968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302561 w 13782876"/>
              <a:gd name="connsiteY38" fmla="*/ 3092158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664786 w 13782876"/>
              <a:gd name="connsiteY38" fmla="*/ 2764634 h 3844939"/>
              <a:gd name="connsiteX39" fmla="*/ 1302561 w 13782876"/>
              <a:gd name="connsiteY39" fmla="*/ 3092158 h 3844939"/>
              <a:gd name="connsiteX40" fmla="*/ 553333 w 13782876"/>
              <a:gd name="connsiteY40" fmla="*/ 3232900 h 3844939"/>
              <a:gd name="connsiteX41" fmla="*/ 67616 w 13782876"/>
              <a:gd name="connsiteY41" fmla="*/ 3438081 h 3844939"/>
              <a:gd name="connsiteX42" fmla="*/ 0 w 13782876"/>
              <a:gd name="connsiteY42"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78854 w 13782876"/>
              <a:gd name="connsiteY35" fmla="*/ 1709650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491111 w 13782876"/>
              <a:gd name="connsiteY26" fmla="*/ 424608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407369 w 13782876"/>
              <a:gd name="connsiteY25" fmla="*/ 168296 h 3844939"/>
              <a:gd name="connsiteX26" fmla="*/ 10966775 w 13782876"/>
              <a:gd name="connsiteY26" fmla="*/ 210205 h 3844939"/>
              <a:gd name="connsiteX27" fmla="*/ 10517597 w 13782876"/>
              <a:gd name="connsiteY27" fmla="*/ 263729 h 3844939"/>
              <a:gd name="connsiteX28" fmla="*/ 10104990 w 13782876"/>
              <a:gd name="connsiteY28" fmla="*/ 336706 h 3844939"/>
              <a:gd name="connsiteX29" fmla="*/ 9491111 w 13782876"/>
              <a:gd name="connsiteY29" fmla="*/ 424608 h 3844939"/>
              <a:gd name="connsiteX30" fmla="*/ 8976635 w 13782876"/>
              <a:gd name="connsiteY30" fmla="*/ 527572 h 3844939"/>
              <a:gd name="connsiteX31" fmla="*/ 8572777 w 13782876"/>
              <a:gd name="connsiteY31" fmla="*/ 601855 h 3844939"/>
              <a:gd name="connsiteX32" fmla="*/ 8090499 w 13782876"/>
              <a:gd name="connsiteY32" fmla="*/ 654576 h 3844939"/>
              <a:gd name="connsiteX33" fmla="*/ 7644000 w 13782876"/>
              <a:gd name="connsiteY33" fmla="*/ 731202 h 3844939"/>
              <a:gd name="connsiteX34" fmla="*/ 7106343 w 13782876"/>
              <a:gd name="connsiteY34" fmla="*/ 800846 h 3844939"/>
              <a:gd name="connsiteX35" fmla="*/ 6980109 w 13782876"/>
              <a:gd name="connsiteY35" fmla="*/ 825581 h 3844939"/>
              <a:gd name="connsiteX36" fmla="*/ 6151462 w 13782876"/>
              <a:gd name="connsiteY36" fmla="*/ 991346 h 3844939"/>
              <a:gd name="connsiteX37" fmla="*/ 5198961 w 13782876"/>
              <a:gd name="connsiteY37" fmla="*/ 1250902 h 3844939"/>
              <a:gd name="connsiteX38" fmla="*/ 4600347 w 13782876"/>
              <a:gd name="connsiteY38" fmla="*/ 1394961 h 3844939"/>
              <a:gd name="connsiteX39" fmla="*/ 4233055 w 13782876"/>
              <a:gd name="connsiteY39" fmla="*/ 1504357 h 3844939"/>
              <a:gd name="connsiteX40" fmla="*/ 3778854 w 13782876"/>
              <a:gd name="connsiteY40" fmla="*/ 1709650 h 3844939"/>
              <a:gd name="connsiteX41" fmla="*/ 3237886 w 13782876"/>
              <a:gd name="connsiteY41" fmla="*/ 1962200 h 3844939"/>
              <a:gd name="connsiteX42" fmla="*/ 2849277 w 13782876"/>
              <a:gd name="connsiteY42" fmla="*/ 2124671 h 3844939"/>
              <a:gd name="connsiteX43" fmla="*/ 2514922 w 13782876"/>
              <a:gd name="connsiteY43" fmla="*/ 2281178 h 3844939"/>
              <a:gd name="connsiteX44" fmla="*/ 2237384 w 13782876"/>
              <a:gd name="connsiteY44" fmla="*/ 2410970 h 3844939"/>
              <a:gd name="connsiteX45" fmla="*/ 1664786 w 13782876"/>
              <a:gd name="connsiteY45" fmla="*/ 2764634 h 3844939"/>
              <a:gd name="connsiteX46" fmla="*/ 1302561 w 13782876"/>
              <a:gd name="connsiteY46" fmla="*/ 3092158 h 3844939"/>
              <a:gd name="connsiteX47" fmla="*/ 553333 w 13782876"/>
              <a:gd name="connsiteY47" fmla="*/ 3232900 h 3844939"/>
              <a:gd name="connsiteX48" fmla="*/ 67616 w 13782876"/>
              <a:gd name="connsiteY48" fmla="*/ 3438081 h 3844939"/>
              <a:gd name="connsiteX49" fmla="*/ 0 w 13782876"/>
              <a:gd name="connsiteY49"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2289322 w 13861267"/>
              <a:gd name="connsiteY24" fmla="*/ 119381 h 3878621"/>
              <a:gd name="connsiteX25" fmla="*/ 11873307 w 13861267"/>
              <a:gd name="connsiteY25" fmla="*/ 162681 h 3878621"/>
              <a:gd name="connsiteX26" fmla="*/ 11407369 w 13861267"/>
              <a:gd name="connsiteY26" fmla="*/ 201978 h 3878621"/>
              <a:gd name="connsiteX27" fmla="*/ 10966775 w 13861267"/>
              <a:gd name="connsiteY27" fmla="*/ 243887 h 3878621"/>
              <a:gd name="connsiteX28" fmla="*/ 10517597 w 13861267"/>
              <a:gd name="connsiteY28" fmla="*/ 297411 h 3878621"/>
              <a:gd name="connsiteX29" fmla="*/ 10104990 w 13861267"/>
              <a:gd name="connsiteY29" fmla="*/ 370388 h 3878621"/>
              <a:gd name="connsiteX30" fmla="*/ 9491111 w 13861267"/>
              <a:gd name="connsiteY30" fmla="*/ 458290 h 3878621"/>
              <a:gd name="connsiteX31" fmla="*/ 8976635 w 13861267"/>
              <a:gd name="connsiteY31" fmla="*/ 561254 h 3878621"/>
              <a:gd name="connsiteX32" fmla="*/ 8572777 w 13861267"/>
              <a:gd name="connsiteY32" fmla="*/ 635537 h 3878621"/>
              <a:gd name="connsiteX33" fmla="*/ 8090499 w 13861267"/>
              <a:gd name="connsiteY33" fmla="*/ 688258 h 3878621"/>
              <a:gd name="connsiteX34" fmla="*/ 7644000 w 13861267"/>
              <a:gd name="connsiteY34" fmla="*/ 764884 h 3878621"/>
              <a:gd name="connsiteX35" fmla="*/ 7106343 w 13861267"/>
              <a:gd name="connsiteY35" fmla="*/ 834528 h 3878621"/>
              <a:gd name="connsiteX36" fmla="*/ 6980109 w 13861267"/>
              <a:gd name="connsiteY36" fmla="*/ 859263 h 3878621"/>
              <a:gd name="connsiteX37" fmla="*/ 6151462 w 13861267"/>
              <a:gd name="connsiteY37" fmla="*/ 1025028 h 3878621"/>
              <a:gd name="connsiteX38" fmla="*/ 5198961 w 13861267"/>
              <a:gd name="connsiteY38" fmla="*/ 1284584 h 3878621"/>
              <a:gd name="connsiteX39" fmla="*/ 4600347 w 13861267"/>
              <a:gd name="connsiteY39" fmla="*/ 1428643 h 3878621"/>
              <a:gd name="connsiteX40" fmla="*/ 4233055 w 13861267"/>
              <a:gd name="connsiteY40" fmla="*/ 1538039 h 3878621"/>
              <a:gd name="connsiteX41" fmla="*/ 3778854 w 13861267"/>
              <a:gd name="connsiteY41" fmla="*/ 1743332 h 3878621"/>
              <a:gd name="connsiteX42" fmla="*/ 3237886 w 13861267"/>
              <a:gd name="connsiteY42" fmla="*/ 1995882 h 3878621"/>
              <a:gd name="connsiteX43" fmla="*/ 2849277 w 13861267"/>
              <a:gd name="connsiteY43" fmla="*/ 2158353 h 3878621"/>
              <a:gd name="connsiteX44" fmla="*/ 2514922 w 13861267"/>
              <a:gd name="connsiteY44" fmla="*/ 2314860 h 3878621"/>
              <a:gd name="connsiteX45" fmla="*/ 2237384 w 13861267"/>
              <a:gd name="connsiteY45" fmla="*/ 2444652 h 3878621"/>
              <a:gd name="connsiteX46" fmla="*/ 1664786 w 13861267"/>
              <a:gd name="connsiteY46" fmla="*/ 2798316 h 3878621"/>
              <a:gd name="connsiteX47" fmla="*/ 1302561 w 13861267"/>
              <a:gd name="connsiteY47" fmla="*/ 3125840 h 3878621"/>
              <a:gd name="connsiteX48" fmla="*/ 553333 w 13861267"/>
              <a:gd name="connsiteY48" fmla="*/ 3266582 h 3878621"/>
              <a:gd name="connsiteX49" fmla="*/ 67616 w 13861267"/>
              <a:gd name="connsiteY49" fmla="*/ 3471763 h 3878621"/>
              <a:gd name="connsiteX50" fmla="*/ 0 w 13861267"/>
              <a:gd name="connsiteY50" fmla="*/ 3878621 h 3878621"/>
              <a:gd name="connsiteX0" fmla="*/ 0 w 13861267"/>
              <a:gd name="connsiteY0" fmla="*/ 3999252 h 3999252"/>
              <a:gd name="connsiteX1" fmla="*/ 1962573 w 13861267"/>
              <a:gd name="connsiteY1" fmla="*/ 3985073 h 3999252"/>
              <a:gd name="connsiteX2" fmla="*/ 4246461 w 13861267"/>
              <a:gd name="connsiteY2" fmla="*/ 3112571 h 3999252"/>
              <a:gd name="connsiteX3" fmla="*/ 4608411 w 13861267"/>
              <a:gd name="connsiteY3" fmla="*/ 3026846 h 3999252"/>
              <a:gd name="connsiteX4" fmla="*/ 5065611 w 13861267"/>
              <a:gd name="connsiteY4" fmla="*/ 2922071 h 3999252"/>
              <a:gd name="connsiteX5" fmla="*/ 5665686 w 13861267"/>
              <a:gd name="connsiteY5" fmla="*/ 2750621 h 3999252"/>
              <a:gd name="connsiteX6" fmla="*/ 6065736 w 13861267"/>
              <a:gd name="connsiteY6" fmla="*/ 2674421 h 3999252"/>
              <a:gd name="connsiteX7" fmla="*/ 6284811 w 13861267"/>
              <a:gd name="connsiteY7" fmla="*/ 2617271 h 3999252"/>
              <a:gd name="connsiteX8" fmla="*/ 6713436 w 13861267"/>
              <a:gd name="connsiteY8" fmla="*/ 2560121 h 3999252"/>
              <a:gd name="connsiteX9" fmla="*/ 7284936 w 13861267"/>
              <a:gd name="connsiteY9" fmla="*/ 2464871 h 3999252"/>
              <a:gd name="connsiteX10" fmla="*/ 7770711 w 13861267"/>
              <a:gd name="connsiteY10" fmla="*/ 2350571 h 3999252"/>
              <a:gd name="connsiteX11" fmla="*/ 8123136 w 13861267"/>
              <a:gd name="connsiteY11" fmla="*/ 2217221 h 3999252"/>
              <a:gd name="connsiteX12" fmla="*/ 8389836 w 13861267"/>
              <a:gd name="connsiteY12" fmla="*/ 2150546 h 3999252"/>
              <a:gd name="connsiteX13" fmla="*/ 8808936 w 13861267"/>
              <a:gd name="connsiteY13" fmla="*/ 2121971 h 3999252"/>
              <a:gd name="connsiteX14" fmla="*/ 9732861 w 13861267"/>
              <a:gd name="connsiteY14" fmla="*/ 2026721 h 3999252"/>
              <a:gd name="connsiteX15" fmla="*/ 10123386 w 13861267"/>
              <a:gd name="connsiteY15" fmla="*/ 1950521 h 3999252"/>
              <a:gd name="connsiteX16" fmla="*/ 10580586 w 13861267"/>
              <a:gd name="connsiteY16" fmla="*/ 1960046 h 3999252"/>
              <a:gd name="connsiteX17" fmla="*/ 11228286 w 13861267"/>
              <a:gd name="connsiteY17" fmla="*/ 1921946 h 3999252"/>
              <a:gd name="connsiteX18" fmla="*/ 11675961 w 13861267"/>
              <a:gd name="connsiteY18" fmla="*/ 1864796 h 3999252"/>
              <a:gd name="connsiteX19" fmla="*/ 12123636 w 13861267"/>
              <a:gd name="connsiteY19" fmla="*/ 1902896 h 3999252"/>
              <a:gd name="connsiteX20" fmla="*/ 12542736 w 13861267"/>
              <a:gd name="connsiteY20" fmla="*/ 1883846 h 3999252"/>
              <a:gd name="connsiteX21" fmla="*/ 12933261 w 13861267"/>
              <a:gd name="connsiteY21" fmla="*/ 1817171 h 3999252"/>
              <a:gd name="connsiteX22" fmla="*/ 13782876 w 13861267"/>
              <a:gd name="connsiteY22" fmla="*/ 1856762 h 3999252"/>
              <a:gd name="connsiteX23" fmla="*/ 13861267 w 13861267"/>
              <a:gd name="connsiteY23" fmla="*/ 120631 h 3999252"/>
              <a:gd name="connsiteX24" fmla="*/ 13436723 w 13861267"/>
              <a:gd name="connsiteY24" fmla="*/ 162618 h 3999252"/>
              <a:gd name="connsiteX25" fmla="*/ 12289322 w 13861267"/>
              <a:gd name="connsiteY25" fmla="*/ 240012 h 3999252"/>
              <a:gd name="connsiteX26" fmla="*/ 11873307 w 13861267"/>
              <a:gd name="connsiteY26" fmla="*/ 283312 h 3999252"/>
              <a:gd name="connsiteX27" fmla="*/ 11407369 w 13861267"/>
              <a:gd name="connsiteY27" fmla="*/ 322609 h 3999252"/>
              <a:gd name="connsiteX28" fmla="*/ 10966775 w 13861267"/>
              <a:gd name="connsiteY28" fmla="*/ 364518 h 3999252"/>
              <a:gd name="connsiteX29" fmla="*/ 10517597 w 13861267"/>
              <a:gd name="connsiteY29" fmla="*/ 418042 h 3999252"/>
              <a:gd name="connsiteX30" fmla="*/ 10104990 w 13861267"/>
              <a:gd name="connsiteY30" fmla="*/ 491019 h 3999252"/>
              <a:gd name="connsiteX31" fmla="*/ 9491111 w 13861267"/>
              <a:gd name="connsiteY31" fmla="*/ 578921 h 3999252"/>
              <a:gd name="connsiteX32" fmla="*/ 8976635 w 13861267"/>
              <a:gd name="connsiteY32" fmla="*/ 681885 h 3999252"/>
              <a:gd name="connsiteX33" fmla="*/ 8572777 w 13861267"/>
              <a:gd name="connsiteY33" fmla="*/ 756168 h 3999252"/>
              <a:gd name="connsiteX34" fmla="*/ 8090499 w 13861267"/>
              <a:gd name="connsiteY34" fmla="*/ 808889 h 3999252"/>
              <a:gd name="connsiteX35" fmla="*/ 7644000 w 13861267"/>
              <a:gd name="connsiteY35" fmla="*/ 885515 h 3999252"/>
              <a:gd name="connsiteX36" fmla="*/ 7106343 w 13861267"/>
              <a:gd name="connsiteY36" fmla="*/ 955159 h 3999252"/>
              <a:gd name="connsiteX37" fmla="*/ 6980109 w 13861267"/>
              <a:gd name="connsiteY37" fmla="*/ 979894 h 3999252"/>
              <a:gd name="connsiteX38" fmla="*/ 6151462 w 13861267"/>
              <a:gd name="connsiteY38" fmla="*/ 1145659 h 3999252"/>
              <a:gd name="connsiteX39" fmla="*/ 5198961 w 13861267"/>
              <a:gd name="connsiteY39" fmla="*/ 1405215 h 3999252"/>
              <a:gd name="connsiteX40" fmla="*/ 4600347 w 13861267"/>
              <a:gd name="connsiteY40" fmla="*/ 1549274 h 3999252"/>
              <a:gd name="connsiteX41" fmla="*/ 4233055 w 13861267"/>
              <a:gd name="connsiteY41" fmla="*/ 1658670 h 3999252"/>
              <a:gd name="connsiteX42" fmla="*/ 3778854 w 13861267"/>
              <a:gd name="connsiteY42" fmla="*/ 1863963 h 3999252"/>
              <a:gd name="connsiteX43" fmla="*/ 3237886 w 13861267"/>
              <a:gd name="connsiteY43" fmla="*/ 2116513 h 3999252"/>
              <a:gd name="connsiteX44" fmla="*/ 2849277 w 13861267"/>
              <a:gd name="connsiteY44" fmla="*/ 2278984 h 3999252"/>
              <a:gd name="connsiteX45" fmla="*/ 2514922 w 13861267"/>
              <a:gd name="connsiteY45" fmla="*/ 2435491 h 3999252"/>
              <a:gd name="connsiteX46" fmla="*/ 2237384 w 13861267"/>
              <a:gd name="connsiteY46" fmla="*/ 2565283 h 3999252"/>
              <a:gd name="connsiteX47" fmla="*/ 1664786 w 13861267"/>
              <a:gd name="connsiteY47" fmla="*/ 2918947 h 3999252"/>
              <a:gd name="connsiteX48" fmla="*/ 1302561 w 13861267"/>
              <a:gd name="connsiteY48" fmla="*/ 3246471 h 3999252"/>
              <a:gd name="connsiteX49" fmla="*/ 553333 w 13861267"/>
              <a:gd name="connsiteY49" fmla="*/ 3387213 h 3999252"/>
              <a:gd name="connsiteX50" fmla="*/ 67616 w 13861267"/>
              <a:gd name="connsiteY50" fmla="*/ 3592394 h 3999252"/>
              <a:gd name="connsiteX51" fmla="*/ 0 w 13861267"/>
              <a:gd name="connsiteY51" fmla="*/ 3999252 h 3999252"/>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841820 w 13861267"/>
              <a:gd name="connsiteY22" fmla="*/ 1626664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4241151"/>
              <a:gd name="connsiteX1" fmla="*/ 1497965 w 13861267"/>
              <a:gd name="connsiteY1" fmla="*/ 4241151 h 4241151"/>
              <a:gd name="connsiteX2" fmla="*/ 4246461 w 13861267"/>
              <a:gd name="connsiteY2" fmla="*/ 2991940 h 4241151"/>
              <a:gd name="connsiteX3" fmla="*/ 4608411 w 13861267"/>
              <a:gd name="connsiteY3" fmla="*/ 2906215 h 4241151"/>
              <a:gd name="connsiteX4" fmla="*/ 5065611 w 13861267"/>
              <a:gd name="connsiteY4" fmla="*/ 2801440 h 4241151"/>
              <a:gd name="connsiteX5" fmla="*/ 5665686 w 13861267"/>
              <a:gd name="connsiteY5" fmla="*/ 2629990 h 4241151"/>
              <a:gd name="connsiteX6" fmla="*/ 6065736 w 13861267"/>
              <a:gd name="connsiteY6" fmla="*/ 2553790 h 4241151"/>
              <a:gd name="connsiteX7" fmla="*/ 6284811 w 13861267"/>
              <a:gd name="connsiteY7" fmla="*/ 2496640 h 4241151"/>
              <a:gd name="connsiteX8" fmla="*/ 6713436 w 13861267"/>
              <a:gd name="connsiteY8" fmla="*/ 2439490 h 4241151"/>
              <a:gd name="connsiteX9" fmla="*/ 7284936 w 13861267"/>
              <a:gd name="connsiteY9" fmla="*/ 2344240 h 4241151"/>
              <a:gd name="connsiteX10" fmla="*/ 7770711 w 13861267"/>
              <a:gd name="connsiteY10" fmla="*/ 2229940 h 4241151"/>
              <a:gd name="connsiteX11" fmla="*/ 8123136 w 13861267"/>
              <a:gd name="connsiteY11" fmla="*/ 2096590 h 4241151"/>
              <a:gd name="connsiteX12" fmla="*/ 8389836 w 13861267"/>
              <a:gd name="connsiteY12" fmla="*/ 2029915 h 4241151"/>
              <a:gd name="connsiteX13" fmla="*/ 8808936 w 13861267"/>
              <a:gd name="connsiteY13" fmla="*/ 2001340 h 4241151"/>
              <a:gd name="connsiteX14" fmla="*/ 9732861 w 13861267"/>
              <a:gd name="connsiteY14" fmla="*/ 1906090 h 4241151"/>
              <a:gd name="connsiteX15" fmla="*/ 10123386 w 13861267"/>
              <a:gd name="connsiteY15" fmla="*/ 1829890 h 4241151"/>
              <a:gd name="connsiteX16" fmla="*/ 10580586 w 13861267"/>
              <a:gd name="connsiteY16" fmla="*/ 1839415 h 4241151"/>
              <a:gd name="connsiteX17" fmla="*/ 11228286 w 13861267"/>
              <a:gd name="connsiteY17" fmla="*/ 1801315 h 4241151"/>
              <a:gd name="connsiteX18" fmla="*/ 11675961 w 13861267"/>
              <a:gd name="connsiteY18" fmla="*/ 1744165 h 4241151"/>
              <a:gd name="connsiteX19" fmla="*/ 12123636 w 13861267"/>
              <a:gd name="connsiteY19" fmla="*/ 1782265 h 4241151"/>
              <a:gd name="connsiteX20" fmla="*/ 12542736 w 13861267"/>
              <a:gd name="connsiteY20" fmla="*/ 1763215 h 4241151"/>
              <a:gd name="connsiteX21" fmla="*/ 12933261 w 13861267"/>
              <a:gd name="connsiteY21" fmla="*/ 1696540 h 4241151"/>
              <a:gd name="connsiteX22" fmla="*/ 13841820 w 13861267"/>
              <a:gd name="connsiteY22" fmla="*/ 1626664 h 4241151"/>
              <a:gd name="connsiteX23" fmla="*/ 13861267 w 13861267"/>
              <a:gd name="connsiteY23" fmla="*/ 0 h 4241151"/>
              <a:gd name="connsiteX24" fmla="*/ 13436723 w 13861267"/>
              <a:gd name="connsiteY24" fmla="*/ 41987 h 4241151"/>
              <a:gd name="connsiteX25" fmla="*/ 12289322 w 13861267"/>
              <a:gd name="connsiteY25" fmla="*/ 119381 h 4241151"/>
              <a:gd name="connsiteX26" fmla="*/ 11873307 w 13861267"/>
              <a:gd name="connsiteY26" fmla="*/ 162681 h 4241151"/>
              <a:gd name="connsiteX27" fmla="*/ 11407369 w 13861267"/>
              <a:gd name="connsiteY27" fmla="*/ 201978 h 4241151"/>
              <a:gd name="connsiteX28" fmla="*/ 10966775 w 13861267"/>
              <a:gd name="connsiteY28" fmla="*/ 243887 h 4241151"/>
              <a:gd name="connsiteX29" fmla="*/ 10517597 w 13861267"/>
              <a:gd name="connsiteY29" fmla="*/ 297411 h 4241151"/>
              <a:gd name="connsiteX30" fmla="*/ 10104990 w 13861267"/>
              <a:gd name="connsiteY30" fmla="*/ 370388 h 4241151"/>
              <a:gd name="connsiteX31" fmla="*/ 9491111 w 13861267"/>
              <a:gd name="connsiteY31" fmla="*/ 458290 h 4241151"/>
              <a:gd name="connsiteX32" fmla="*/ 8976635 w 13861267"/>
              <a:gd name="connsiteY32" fmla="*/ 561254 h 4241151"/>
              <a:gd name="connsiteX33" fmla="*/ 8572777 w 13861267"/>
              <a:gd name="connsiteY33" fmla="*/ 635537 h 4241151"/>
              <a:gd name="connsiteX34" fmla="*/ 8090499 w 13861267"/>
              <a:gd name="connsiteY34" fmla="*/ 688258 h 4241151"/>
              <a:gd name="connsiteX35" fmla="*/ 7644000 w 13861267"/>
              <a:gd name="connsiteY35" fmla="*/ 764884 h 4241151"/>
              <a:gd name="connsiteX36" fmla="*/ 7106343 w 13861267"/>
              <a:gd name="connsiteY36" fmla="*/ 834528 h 4241151"/>
              <a:gd name="connsiteX37" fmla="*/ 6980109 w 13861267"/>
              <a:gd name="connsiteY37" fmla="*/ 859263 h 4241151"/>
              <a:gd name="connsiteX38" fmla="*/ 6151462 w 13861267"/>
              <a:gd name="connsiteY38" fmla="*/ 1025028 h 4241151"/>
              <a:gd name="connsiteX39" fmla="*/ 5198961 w 13861267"/>
              <a:gd name="connsiteY39" fmla="*/ 1284584 h 4241151"/>
              <a:gd name="connsiteX40" fmla="*/ 4600347 w 13861267"/>
              <a:gd name="connsiteY40" fmla="*/ 1428643 h 4241151"/>
              <a:gd name="connsiteX41" fmla="*/ 4233055 w 13861267"/>
              <a:gd name="connsiteY41" fmla="*/ 1538039 h 4241151"/>
              <a:gd name="connsiteX42" fmla="*/ 3778854 w 13861267"/>
              <a:gd name="connsiteY42" fmla="*/ 1743332 h 4241151"/>
              <a:gd name="connsiteX43" fmla="*/ 3237886 w 13861267"/>
              <a:gd name="connsiteY43" fmla="*/ 1995882 h 4241151"/>
              <a:gd name="connsiteX44" fmla="*/ 2849277 w 13861267"/>
              <a:gd name="connsiteY44" fmla="*/ 2158353 h 4241151"/>
              <a:gd name="connsiteX45" fmla="*/ 2514922 w 13861267"/>
              <a:gd name="connsiteY45" fmla="*/ 2314860 h 4241151"/>
              <a:gd name="connsiteX46" fmla="*/ 2237384 w 13861267"/>
              <a:gd name="connsiteY46" fmla="*/ 2444652 h 4241151"/>
              <a:gd name="connsiteX47" fmla="*/ 1664786 w 13861267"/>
              <a:gd name="connsiteY47" fmla="*/ 2798316 h 4241151"/>
              <a:gd name="connsiteX48" fmla="*/ 1302561 w 13861267"/>
              <a:gd name="connsiteY48" fmla="*/ 3125840 h 4241151"/>
              <a:gd name="connsiteX49" fmla="*/ 553333 w 13861267"/>
              <a:gd name="connsiteY49" fmla="*/ 3266582 h 4241151"/>
              <a:gd name="connsiteX50" fmla="*/ 67616 w 13861267"/>
              <a:gd name="connsiteY50" fmla="*/ 3471763 h 4241151"/>
              <a:gd name="connsiteX51" fmla="*/ 0 w 13861267"/>
              <a:gd name="connsiteY51" fmla="*/ 3878621 h 4241151"/>
              <a:gd name="connsiteX0" fmla="*/ 20283 w 13793651"/>
              <a:gd name="connsiteY0" fmla="*/ 4192545 h 4241151"/>
              <a:gd name="connsiteX1" fmla="*/ 1430349 w 13793651"/>
              <a:gd name="connsiteY1" fmla="*/ 4241151 h 4241151"/>
              <a:gd name="connsiteX2" fmla="*/ 4178845 w 13793651"/>
              <a:gd name="connsiteY2" fmla="*/ 2991940 h 4241151"/>
              <a:gd name="connsiteX3" fmla="*/ 4540795 w 13793651"/>
              <a:gd name="connsiteY3" fmla="*/ 2906215 h 4241151"/>
              <a:gd name="connsiteX4" fmla="*/ 4997995 w 13793651"/>
              <a:gd name="connsiteY4" fmla="*/ 2801440 h 4241151"/>
              <a:gd name="connsiteX5" fmla="*/ 5598070 w 13793651"/>
              <a:gd name="connsiteY5" fmla="*/ 2629990 h 4241151"/>
              <a:gd name="connsiteX6" fmla="*/ 5998120 w 13793651"/>
              <a:gd name="connsiteY6" fmla="*/ 2553790 h 4241151"/>
              <a:gd name="connsiteX7" fmla="*/ 6217195 w 13793651"/>
              <a:gd name="connsiteY7" fmla="*/ 2496640 h 4241151"/>
              <a:gd name="connsiteX8" fmla="*/ 6645820 w 13793651"/>
              <a:gd name="connsiteY8" fmla="*/ 2439490 h 4241151"/>
              <a:gd name="connsiteX9" fmla="*/ 7217320 w 13793651"/>
              <a:gd name="connsiteY9" fmla="*/ 2344240 h 4241151"/>
              <a:gd name="connsiteX10" fmla="*/ 7703095 w 13793651"/>
              <a:gd name="connsiteY10" fmla="*/ 2229940 h 4241151"/>
              <a:gd name="connsiteX11" fmla="*/ 8055520 w 13793651"/>
              <a:gd name="connsiteY11" fmla="*/ 2096590 h 4241151"/>
              <a:gd name="connsiteX12" fmla="*/ 8322220 w 13793651"/>
              <a:gd name="connsiteY12" fmla="*/ 2029915 h 4241151"/>
              <a:gd name="connsiteX13" fmla="*/ 8741320 w 13793651"/>
              <a:gd name="connsiteY13" fmla="*/ 2001340 h 4241151"/>
              <a:gd name="connsiteX14" fmla="*/ 9665245 w 13793651"/>
              <a:gd name="connsiteY14" fmla="*/ 1906090 h 4241151"/>
              <a:gd name="connsiteX15" fmla="*/ 10055770 w 13793651"/>
              <a:gd name="connsiteY15" fmla="*/ 1829890 h 4241151"/>
              <a:gd name="connsiteX16" fmla="*/ 10512970 w 13793651"/>
              <a:gd name="connsiteY16" fmla="*/ 1839415 h 4241151"/>
              <a:gd name="connsiteX17" fmla="*/ 11160670 w 13793651"/>
              <a:gd name="connsiteY17" fmla="*/ 1801315 h 4241151"/>
              <a:gd name="connsiteX18" fmla="*/ 11608345 w 13793651"/>
              <a:gd name="connsiteY18" fmla="*/ 1744165 h 4241151"/>
              <a:gd name="connsiteX19" fmla="*/ 12056020 w 13793651"/>
              <a:gd name="connsiteY19" fmla="*/ 1782265 h 4241151"/>
              <a:gd name="connsiteX20" fmla="*/ 12475120 w 13793651"/>
              <a:gd name="connsiteY20" fmla="*/ 1763215 h 4241151"/>
              <a:gd name="connsiteX21" fmla="*/ 12865645 w 13793651"/>
              <a:gd name="connsiteY21" fmla="*/ 1696540 h 4241151"/>
              <a:gd name="connsiteX22" fmla="*/ 13774204 w 13793651"/>
              <a:gd name="connsiteY22" fmla="*/ 1626664 h 4241151"/>
              <a:gd name="connsiteX23" fmla="*/ 13793651 w 13793651"/>
              <a:gd name="connsiteY23" fmla="*/ 0 h 4241151"/>
              <a:gd name="connsiteX24" fmla="*/ 13369107 w 13793651"/>
              <a:gd name="connsiteY24" fmla="*/ 41987 h 4241151"/>
              <a:gd name="connsiteX25" fmla="*/ 12221706 w 13793651"/>
              <a:gd name="connsiteY25" fmla="*/ 119381 h 4241151"/>
              <a:gd name="connsiteX26" fmla="*/ 11805691 w 13793651"/>
              <a:gd name="connsiteY26" fmla="*/ 162681 h 4241151"/>
              <a:gd name="connsiteX27" fmla="*/ 11339753 w 13793651"/>
              <a:gd name="connsiteY27" fmla="*/ 201978 h 4241151"/>
              <a:gd name="connsiteX28" fmla="*/ 10899159 w 13793651"/>
              <a:gd name="connsiteY28" fmla="*/ 243887 h 4241151"/>
              <a:gd name="connsiteX29" fmla="*/ 10449981 w 13793651"/>
              <a:gd name="connsiteY29" fmla="*/ 297411 h 4241151"/>
              <a:gd name="connsiteX30" fmla="*/ 10037374 w 13793651"/>
              <a:gd name="connsiteY30" fmla="*/ 370388 h 4241151"/>
              <a:gd name="connsiteX31" fmla="*/ 9423495 w 13793651"/>
              <a:gd name="connsiteY31" fmla="*/ 458290 h 4241151"/>
              <a:gd name="connsiteX32" fmla="*/ 8909019 w 13793651"/>
              <a:gd name="connsiteY32" fmla="*/ 561254 h 4241151"/>
              <a:gd name="connsiteX33" fmla="*/ 8505161 w 13793651"/>
              <a:gd name="connsiteY33" fmla="*/ 635537 h 4241151"/>
              <a:gd name="connsiteX34" fmla="*/ 8022883 w 13793651"/>
              <a:gd name="connsiteY34" fmla="*/ 688258 h 4241151"/>
              <a:gd name="connsiteX35" fmla="*/ 7576384 w 13793651"/>
              <a:gd name="connsiteY35" fmla="*/ 764884 h 4241151"/>
              <a:gd name="connsiteX36" fmla="*/ 7038727 w 13793651"/>
              <a:gd name="connsiteY36" fmla="*/ 834528 h 4241151"/>
              <a:gd name="connsiteX37" fmla="*/ 6912493 w 13793651"/>
              <a:gd name="connsiteY37" fmla="*/ 859263 h 4241151"/>
              <a:gd name="connsiteX38" fmla="*/ 6083846 w 13793651"/>
              <a:gd name="connsiteY38" fmla="*/ 1025028 h 4241151"/>
              <a:gd name="connsiteX39" fmla="*/ 5131345 w 13793651"/>
              <a:gd name="connsiteY39" fmla="*/ 1284584 h 4241151"/>
              <a:gd name="connsiteX40" fmla="*/ 4532731 w 13793651"/>
              <a:gd name="connsiteY40" fmla="*/ 1428643 h 4241151"/>
              <a:gd name="connsiteX41" fmla="*/ 4165439 w 13793651"/>
              <a:gd name="connsiteY41" fmla="*/ 1538039 h 4241151"/>
              <a:gd name="connsiteX42" fmla="*/ 3711238 w 13793651"/>
              <a:gd name="connsiteY42" fmla="*/ 1743332 h 4241151"/>
              <a:gd name="connsiteX43" fmla="*/ 3170270 w 13793651"/>
              <a:gd name="connsiteY43" fmla="*/ 1995882 h 4241151"/>
              <a:gd name="connsiteX44" fmla="*/ 2781661 w 13793651"/>
              <a:gd name="connsiteY44" fmla="*/ 2158353 h 4241151"/>
              <a:gd name="connsiteX45" fmla="*/ 2447306 w 13793651"/>
              <a:gd name="connsiteY45" fmla="*/ 2314860 h 4241151"/>
              <a:gd name="connsiteX46" fmla="*/ 2169768 w 13793651"/>
              <a:gd name="connsiteY46" fmla="*/ 2444652 h 4241151"/>
              <a:gd name="connsiteX47" fmla="*/ 1597170 w 13793651"/>
              <a:gd name="connsiteY47" fmla="*/ 2798316 h 4241151"/>
              <a:gd name="connsiteX48" fmla="*/ 1234945 w 13793651"/>
              <a:gd name="connsiteY48" fmla="*/ 3125840 h 4241151"/>
              <a:gd name="connsiteX49" fmla="*/ 485717 w 13793651"/>
              <a:gd name="connsiteY49" fmla="*/ 3266582 h 4241151"/>
              <a:gd name="connsiteX50" fmla="*/ 0 w 13793651"/>
              <a:gd name="connsiteY50" fmla="*/ 3471763 h 4241151"/>
              <a:gd name="connsiteX51" fmla="*/ 20283 w 13793651"/>
              <a:gd name="connsiteY51" fmla="*/ 4192545 h 4241151"/>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793651" h="4228594">
                <a:moveTo>
                  <a:pt x="20283" y="4192545"/>
                </a:moveTo>
                <a:lnTo>
                  <a:pt x="928070" y="4228594"/>
                </a:lnTo>
                <a:cubicBezTo>
                  <a:pt x="1635813" y="4080814"/>
                  <a:pt x="4048664" y="3034706"/>
                  <a:pt x="4178845" y="2991940"/>
                </a:cubicBezTo>
                <a:cubicBezTo>
                  <a:pt x="4309026" y="2949174"/>
                  <a:pt x="4404270" y="2937965"/>
                  <a:pt x="4540795" y="2906215"/>
                </a:cubicBezTo>
                <a:cubicBezTo>
                  <a:pt x="4677320" y="2874465"/>
                  <a:pt x="4821783" y="2847477"/>
                  <a:pt x="4997995" y="2801440"/>
                </a:cubicBezTo>
                <a:cubicBezTo>
                  <a:pt x="5174207" y="2755403"/>
                  <a:pt x="5431383" y="2671265"/>
                  <a:pt x="5598070" y="2629990"/>
                </a:cubicBezTo>
                <a:cubicBezTo>
                  <a:pt x="5764757" y="2588715"/>
                  <a:pt x="5894933" y="2576015"/>
                  <a:pt x="5998120" y="2553790"/>
                </a:cubicBezTo>
                <a:cubicBezTo>
                  <a:pt x="6101307" y="2531565"/>
                  <a:pt x="6109245" y="2515690"/>
                  <a:pt x="6217195" y="2496640"/>
                </a:cubicBezTo>
                <a:cubicBezTo>
                  <a:pt x="6325145" y="2477590"/>
                  <a:pt x="6479133" y="2464890"/>
                  <a:pt x="6645820" y="2439490"/>
                </a:cubicBezTo>
                <a:cubicBezTo>
                  <a:pt x="6812507" y="2414090"/>
                  <a:pt x="7041108" y="2379165"/>
                  <a:pt x="7217320" y="2344240"/>
                </a:cubicBezTo>
                <a:cubicBezTo>
                  <a:pt x="7393533" y="2309315"/>
                  <a:pt x="7563395" y="2271215"/>
                  <a:pt x="7703095" y="2229940"/>
                </a:cubicBezTo>
                <a:cubicBezTo>
                  <a:pt x="7842795" y="2188665"/>
                  <a:pt x="7952333" y="2129927"/>
                  <a:pt x="8055520" y="2096590"/>
                </a:cubicBezTo>
                <a:cubicBezTo>
                  <a:pt x="8158708" y="2063252"/>
                  <a:pt x="8207920" y="2045790"/>
                  <a:pt x="8322220" y="2029915"/>
                </a:cubicBezTo>
                <a:cubicBezTo>
                  <a:pt x="8436520" y="2014040"/>
                  <a:pt x="8517483" y="2021977"/>
                  <a:pt x="8741320" y="2001340"/>
                </a:cubicBezTo>
                <a:cubicBezTo>
                  <a:pt x="8965158" y="1980702"/>
                  <a:pt x="9446170" y="1934665"/>
                  <a:pt x="9665245" y="1906090"/>
                </a:cubicBezTo>
                <a:cubicBezTo>
                  <a:pt x="9884320" y="1877515"/>
                  <a:pt x="9914483" y="1841002"/>
                  <a:pt x="10055770" y="1829890"/>
                </a:cubicBezTo>
                <a:cubicBezTo>
                  <a:pt x="10197058" y="1818777"/>
                  <a:pt x="10328820" y="1844177"/>
                  <a:pt x="10512970" y="1839415"/>
                </a:cubicBezTo>
                <a:cubicBezTo>
                  <a:pt x="10697120" y="1834653"/>
                  <a:pt x="10978108" y="1817190"/>
                  <a:pt x="11160670" y="1801315"/>
                </a:cubicBezTo>
                <a:cubicBezTo>
                  <a:pt x="11343232" y="1785440"/>
                  <a:pt x="11459120" y="1747340"/>
                  <a:pt x="11608345" y="1744165"/>
                </a:cubicBezTo>
                <a:cubicBezTo>
                  <a:pt x="11757570" y="1740990"/>
                  <a:pt x="11911558" y="1779090"/>
                  <a:pt x="12056020" y="1782265"/>
                </a:cubicBezTo>
                <a:cubicBezTo>
                  <a:pt x="12200482" y="1785440"/>
                  <a:pt x="12340183" y="1777502"/>
                  <a:pt x="12475120" y="1763215"/>
                </a:cubicBezTo>
                <a:cubicBezTo>
                  <a:pt x="12610057" y="1748928"/>
                  <a:pt x="12764045" y="1712415"/>
                  <a:pt x="12865645" y="1696540"/>
                </a:cubicBezTo>
                <a:lnTo>
                  <a:pt x="13774204" y="1626664"/>
                </a:lnTo>
                <a:lnTo>
                  <a:pt x="13793651" y="0"/>
                </a:lnTo>
                <a:lnTo>
                  <a:pt x="13369107" y="41987"/>
                </a:lnTo>
                <a:lnTo>
                  <a:pt x="12221706" y="119381"/>
                </a:lnTo>
                <a:cubicBezTo>
                  <a:pt x="12088647" y="136621"/>
                  <a:pt x="11944363" y="148248"/>
                  <a:pt x="11805691" y="162681"/>
                </a:cubicBezTo>
                <a:lnTo>
                  <a:pt x="11339753" y="201978"/>
                </a:lnTo>
                <a:cubicBezTo>
                  <a:pt x="11183051" y="217383"/>
                  <a:pt x="11047454" y="226110"/>
                  <a:pt x="10899159" y="243887"/>
                </a:cubicBezTo>
                <a:cubicBezTo>
                  <a:pt x="10627262" y="268880"/>
                  <a:pt x="10593612" y="276328"/>
                  <a:pt x="10449981" y="297411"/>
                </a:cubicBezTo>
                <a:cubicBezTo>
                  <a:pt x="10306350" y="318494"/>
                  <a:pt x="10209391" y="344978"/>
                  <a:pt x="10037374" y="370388"/>
                </a:cubicBezTo>
                <a:lnTo>
                  <a:pt x="9423495" y="458290"/>
                </a:lnTo>
                <a:cubicBezTo>
                  <a:pt x="9092273" y="500425"/>
                  <a:pt x="9045701" y="534520"/>
                  <a:pt x="8909019" y="561254"/>
                </a:cubicBezTo>
                <a:cubicBezTo>
                  <a:pt x="8772337" y="587988"/>
                  <a:pt x="8652850" y="614370"/>
                  <a:pt x="8505161" y="635537"/>
                </a:cubicBezTo>
                <a:cubicBezTo>
                  <a:pt x="8357472" y="656704"/>
                  <a:pt x="8177679" y="666700"/>
                  <a:pt x="8022883" y="688258"/>
                </a:cubicBezTo>
                <a:cubicBezTo>
                  <a:pt x="7868087" y="709816"/>
                  <a:pt x="7740410" y="740506"/>
                  <a:pt x="7576384" y="764884"/>
                </a:cubicBezTo>
                <a:cubicBezTo>
                  <a:pt x="7412358" y="789262"/>
                  <a:pt x="7215336" y="791665"/>
                  <a:pt x="7038727" y="834528"/>
                </a:cubicBezTo>
                <a:lnTo>
                  <a:pt x="6912493" y="859263"/>
                </a:lnTo>
                <a:cubicBezTo>
                  <a:pt x="6545781" y="886250"/>
                  <a:pt x="6313637" y="975418"/>
                  <a:pt x="6083846" y="1025028"/>
                </a:cubicBezTo>
                <a:cubicBezTo>
                  <a:pt x="5586562" y="1182587"/>
                  <a:pt x="5389864" y="1217315"/>
                  <a:pt x="5131345" y="1284584"/>
                </a:cubicBezTo>
                <a:cubicBezTo>
                  <a:pt x="4872826" y="1351853"/>
                  <a:pt x="4683543" y="1393718"/>
                  <a:pt x="4532731" y="1428643"/>
                </a:cubicBezTo>
                <a:cubicBezTo>
                  <a:pt x="4444918" y="1463237"/>
                  <a:pt x="4253252" y="1503445"/>
                  <a:pt x="4165439" y="1538039"/>
                </a:cubicBezTo>
                <a:lnTo>
                  <a:pt x="3711238" y="1743332"/>
                </a:lnTo>
                <a:cubicBezTo>
                  <a:pt x="3507619" y="1824639"/>
                  <a:pt x="3442208" y="1855350"/>
                  <a:pt x="3170270" y="1995882"/>
                </a:cubicBezTo>
                <a:cubicBezTo>
                  <a:pt x="3015341" y="2064116"/>
                  <a:pt x="2902155" y="2105190"/>
                  <a:pt x="2781661" y="2158353"/>
                </a:cubicBezTo>
                <a:cubicBezTo>
                  <a:pt x="2661167" y="2211516"/>
                  <a:pt x="2549756" y="2269015"/>
                  <a:pt x="2447306" y="2314860"/>
                </a:cubicBezTo>
                <a:cubicBezTo>
                  <a:pt x="2344856" y="2360705"/>
                  <a:pt x="2290406" y="2380917"/>
                  <a:pt x="2169768" y="2444652"/>
                </a:cubicBezTo>
                <a:cubicBezTo>
                  <a:pt x="2049130" y="2508387"/>
                  <a:pt x="1756716" y="2692270"/>
                  <a:pt x="1597170" y="2798316"/>
                </a:cubicBezTo>
                <a:cubicBezTo>
                  <a:pt x="1437624" y="2904362"/>
                  <a:pt x="1424865" y="3063233"/>
                  <a:pt x="1234945" y="3125840"/>
                </a:cubicBezTo>
                <a:cubicBezTo>
                  <a:pt x="922516" y="3233770"/>
                  <a:pt x="798146" y="3158652"/>
                  <a:pt x="485717" y="3266582"/>
                </a:cubicBezTo>
                <a:lnTo>
                  <a:pt x="0" y="3471763"/>
                </a:lnTo>
                <a:lnTo>
                  <a:pt x="20283" y="4192545"/>
                </a:lnTo>
                <a:close/>
              </a:path>
            </a:pathLst>
          </a:custGeom>
          <a:pattFill prst="lgConfetti">
            <a:fgClr>
              <a:schemeClr val="accent4">
                <a:lumMod val="50000"/>
              </a:schemeClr>
            </a:fgClr>
            <a:bgClr>
              <a:schemeClr val="accent4">
                <a:lumMod val="20000"/>
                <a:lumOff val="80000"/>
              </a:schemeClr>
            </a:bgClr>
          </a:patt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Freeform: Shape 454">
            <a:extLst>
              <a:ext uri="{FF2B5EF4-FFF2-40B4-BE49-F238E27FC236}">
                <a16:creationId xmlns:a16="http://schemas.microsoft.com/office/drawing/2014/main" id="{D7ABE7C0-AC2C-4C7C-86F3-E7434DAEAEBE}"/>
              </a:ext>
            </a:extLst>
          </p:cNvPr>
          <p:cNvSpPr/>
          <p:nvPr/>
        </p:nvSpPr>
        <p:spPr>
          <a:xfrm rot="10800000">
            <a:off x="557286" y="4611690"/>
            <a:ext cx="20269200" cy="3826934"/>
          </a:xfrm>
          <a:custGeom>
            <a:avLst/>
            <a:gdLst>
              <a:gd name="connsiteX0" fmla="*/ 0 w 20269200"/>
              <a:gd name="connsiteY0" fmla="*/ 3826934 h 3826934"/>
              <a:gd name="connsiteX1" fmla="*/ 423334 w 20269200"/>
              <a:gd name="connsiteY1" fmla="*/ 3572934 h 3826934"/>
              <a:gd name="connsiteX2" fmla="*/ 1303867 w 20269200"/>
              <a:gd name="connsiteY2" fmla="*/ 3200400 h 3826934"/>
              <a:gd name="connsiteX3" fmla="*/ 1913467 w 20269200"/>
              <a:gd name="connsiteY3" fmla="*/ 2929467 h 3826934"/>
              <a:gd name="connsiteX4" fmla="*/ 2573867 w 20269200"/>
              <a:gd name="connsiteY4" fmla="*/ 2726267 h 3826934"/>
              <a:gd name="connsiteX5" fmla="*/ 3166534 w 20269200"/>
              <a:gd name="connsiteY5" fmla="*/ 2573867 h 3826934"/>
              <a:gd name="connsiteX6" fmla="*/ 4656667 w 20269200"/>
              <a:gd name="connsiteY6" fmla="*/ 2218267 h 3826934"/>
              <a:gd name="connsiteX7" fmla="*/ 6434667 w 20269200"/>
              <a:gd name="connsiteY7" fmla="*/ 1744134 h 3826934"/>
              <a:gd name="connsiteX8" fmla="*/ 8365067 w 20269200"/>
              <a:gd name="connsiteY8" fmla="*/ 1456267 h 3826934"/>
              <a:gd name="connsiteX9" fmla="*/ 9313334 w 20269200"/>
              <a:gd name="connsiteY9" fmla="*/ 1303867 h 3826934"/>
              <a:gd name="connsiteX10" fmla="*/ 10312400 w 20269200"/>
              <a:gd name="connsiteY10" fmla="*/ 1185334 h 3826934"/>
              <a:gd name="connsiteX11" fmla="*/ 11768667 w 20269200"/>
              <a:gd name="connsiteY11" fmla="*/ 897467 h 3826934"/>
              <a:gd name="connsiteX12" fmla="*/ 12683067 w 20269200"/>
              <a:gd name="connsiteY12" fmla="*/ 762000 h 3826934"/>
              <a:gd name="connsiteX13" fmla="*/ 14291734 w 20269200"/>
              <a:gd name="connsiteY13" fmla="*/ 508000 h 3826934"/>
              <a:gd name="connsiteX14" fmla="*/ 16340667 w 20269200"/>
              <a:gd name="connsiteY14" fmla="*/ 321734 h 3826934"/>
              <a:gd name="connsiteX15" fmla="*/ 17864667 w 20269200"/>
              <a:gd name="connsiteY15" fmla="*/ 169334 h 3826934"/>
              <a:gd name="connsiteX16" fmla="*/ 18728267 w 20269200"/>
              <a:gd name="connsiteY16" fmla="*/ 118534 h 3826934"/>
              <a:gd name="connsiteX17" fmla="*/ 20269200 w 20269200"/>
              <a:gd name="connsiteY17" fmla="*/ 0 h 382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69200" h="3826934">
                <a:moveTo>
                  <a:pt x="0" y="3826934"/>
                </a:moveTo>
                <a:cubicBezTo>
                  <a:pt x="103011" y="3752145"/>
                  <a:pt x="206023" y="3677356"/>
                  <a:pt x="423334" y="3572934"/>
                </a:cubicBezTo>
                <a:cubicBezTo>
                  <a:pt x="640645" y="3468512"/>
                  <a:pt x="1055512" y="3307644"/>
                  <a:pt x="1303867" y="3200400"/>
                </a:cubicBezTo>
                <a:cubicBezTo>
                  <a:pt x="1552223" y="3093155"/>
                  <a:pt x="1701800" y="3008489"/>
                  <a:pt x="1913467" y="2929467"/>
                </a:cubicBezTo>
                <a:cubicBezTo>
                  <a:pt x="2125134" y="2850445"/>
                  <a:pt x="2365023" y="2785534"/>
                  <a:pt x="2573867" y="2726267"/>
                </a:cubicBezTo>
                <a:cubicBezTo>
                  <a:pt x="2782711" y="2667000"/>
                  <a:pt x="3166534" y="2573867"/>
                  <a:pt x="3166534" y="2573867"/>
                </a:cubicBezTo>
                <a:lnTo>
                  <a:pt x="4656667" y="2218267"/>
                </a:lnTo>
                <a:cubicBezTo>
                  <a:pt x="5201356" y="2079978"/>
                  <a:pt x="5816600" y="1871134"/>
                  <a:pt x="6434667" y="1744134"/>
                </a:cubicBezTo>
                <a:cubicBezTo>
                  <a:pt x="7052734" y="1617134"/>
                  <a:pt x="8365067" y="1456267"/>
                  <a:pt x="8365067" y="1456267"/>
                </a:cubicBezTo>
                <a:cubicBezTo>
                  <a:pt x="8844845" y="1382889"/>
                  <a:pt x="8988778" y="1349023"/>
                  <a:pt x="9313334" y="1303867"/>
                </a:cubicBezTo>
                <a:cubicBezTo>
                  <a:pt x="9637890" y="1258711"/>
                  <a:pt x="9903178" y="1253067"/>
                  <a:pt x="10312400" y="1185334"/>
                </a:cubicBezTo>
                <a:cubicBezTo>
                  <a:pt x="10721622" y="1117601"/>
                  <a:pt x="11373556" y="968023"/>
                  <a:pt x="11768667" y="897467"/>
                </a:cubicBezTo>
                <a:cubicBezTo>
                  <a:pt x="12163778" y="826911"/>
                  <a:pt x="12683067" y="762000"/>
                  <a:pt x="12683067" y="762000"/>
                </a:cubicBezTo>
                <a:cubicBezTo>
                  <a:pt x="13103578" y="697089"/>
                  <a:pt x="13682134" y="581378"/>
                  <a:pt x="14291734" y="508000"/>
                </a:cubicBezTo>
                <a:cubicBezTo>
                  <a:pt x="14901334" y="434622"/>
                  <a:pt x="16340667" y="321734"/>
                  <a:pt x="16340667" y="321734"/>
                </a:cubicBezTo>
                <a:lnTo>
                  <a:pt x="17864667" y="169334"/>
                </a:lnTo>
                <a:cubicBezTo>
                  <a:pt x="18262600" y="135467"/>
                  <a:pt x="18728267" y="118534"/>
                  <a:pt x="18728267" y="118534"/>
                </a:cubicBezTo>
                <a:cubicBezTo>
                  <a:pt x="19129022" y="90312"/>
                  <a:pt x="20020845" y="53622"/>
                  <a:pt x="20269200" y="0"/>
                </a:cubicBezTo>
              </a:path>
            </a:pathLst>
          </a:custGeom>
          <a:no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Freeform: Shape 447">
            <a:extLst>
              <a:ext uri="{FF2B5EF4-FFF2-40B4-BE49-F238E27FC236}">
                <a16:creationId xmlns:a16="http://schemas.microsoft.com/office/drawing/2014/main" id="{4925A9EC-D6C5-4AE5-B371-C122356B8B98}"/>
              </a:ext>
            </a:extLst>
          </p:cNvPr>
          <p:cNvSpPr/>
          <p:nvPr/>
        </p:nvSpPr>
        <p:spPr>
          <a:xfrm rot="10800000">
            <a:off x="18134976" y="12222779"/>
            <a:ext cx="8686800" cy="5727031"/>
          </a:xfrm>
          <a:custGeom>
            <a:avLst/>
            <a:gdLst>
              <a:gd name="connsiteX0" fmla="*/ 0 w 8831179"/>
              <a:gd name="connsiteY0" fmla="*/ 5799221 h 5799221"/>
              <a:gd name="connsiteX1" fmla="*/ 1299411 w 8831179"/>
              <a:gd name="connsiteY1" fmla="*/ 5029200 h 5799221"/>
              <a:gd name="connsiteX2" fmla="*/ 3031958 w 8831179"/>
              <a:gd name="connsiteY2" fmla="*/ 3609474 h 5799221"/>
              <a:gd name="connsiteX3" fmla="*/ 4451684 w 8831179"/>
              <a:gd name="connsiteY3" fmla="*/ 2358190 h 5799221"/>
              <a:gd name="connsiteX4" fmla="*/ 5390148 w 8831179"/>
              <a:gd name="connsiteY4" fmla="*/ 1612232 h 5799221"/>
              <a:gd name="connsiteX5" fmla="*/ 6112042 w 8831179"/>
              <a:gd name="connsiteY5" fmla="*/ 1130969 h 5799221"/>
              <a:gd name="connsiteX6" fmla="*/ 7243011 w 8831179"/>
              <a:gd name="connsiteY6" fmla="*/ 625642 h 5799221"/>
              <a:gd name="connsiteX7" fmla="*/ 8831179 w 8831179"/>
              <a:gd name="connsiteY7" fmla="*/ 0 h 5799221"/>
              <a:gd name="connsiteX0" fmla="*/ 0 w 8686800"/>
              <a:gd name="connsiteY0" fmla="*/ 5727031 h 5727031"/>
              <a:gd name="connsiteX1" fmla="*/ 1155032 w 8686800"/>
              <a:gd name="connsiteY1" fmla="*/ 5029200 h 5727031"/>
              <a:gd name="connsiteX2" fmla="*/ 2887579 w 8686800"/>
              <a:gd name="connsiteY2" fmla="*/ 3609474 h 5727031"/>
              <a:gd name="connsiteX3" fmla="*/ 4307305 w 8686800"/>
              <a:gd name="connsiteY3" fmla="*/ 2358190 h 5727031"/>
              <a:gd name="connsiteX4" fmla="*/ 5245769 w 8686800"/>
              <a:gd name="connsiteY4" fmla="*/ 1612232 h 5727031"/>
              <a:gd name="connsiteX5" fmla="*/ 5967663 w 8686800"/>
              <a:gd name="connsiteY5" fmla="*/ 1130969 h 5727031"/>
              <a:gd name="connsiteX6" fmla="*/ 7098632 w 8686800"/>
              <a:gd name="connsiteY6" fmla="*/ 625642 h 5727031"/>
              <a:gd name="connsiteX7" fmla="*/ 8686800 w 8686800"/>
              <a:gd name="connsiteY7" fmla="*/ 0 h 572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6800" h="5727031">
                <a:moveTo>
                  <a:pt x="0" y="5727031"/>
                </a:moveTo>
                <a:cubicBezTo>
                  <a:pt x="397042" y="5524499"/>
                  <a:pt x="673769" y="5382126"/>
                  <a:pt x="1155032" y="5029200"/>
                </a:cubicBezTo>
                <a:cubicBezTo>
                  <a:pt x="1636295" y="4676274"/>
                  <a:pt x="2362200" y="4054642"/>
                  <a:pt x="2887579" y="3609474"/>
                </a:cubicBezTo>
                <a:cubicBezTo>
                  <a:pt x="3412958" y="3164306"/>
                  <a:pt x="3914273" y="2691064"/>
                  <a:pt x="4307305" y="2358190"/>
                </a:cubicBezTo>
                <a:cubicBezTo>
                  <a:pt x="4700337" y="2025316"/>
                  <a:pt x="4969043" y="1816769"/>
                  <a:pt x="5245769" y="1612232"/>
                </a:cubicBezTo>
                <a:cubicBezTo>
                  <a:pt x="5522495" y="1407695"/>
                  <a:pt x="5658853" y="1295401"/>
                  <a:pt x="5967663" y="1130969"/>
                </a:cubicBezTo>
                <a:cubicBezTo>
                  <a:pt x="6276473" y="966537"/>
                  <a:pt x="6645442" y="814137"/>
                  <a:pt x="7098632" y="625642"/>
                </a:cubicBezTo>
                <a:cubicBezTo>
                  <a:pt x="7551822" y="437147"/>
                  <a:pt x="8119311" y="218573"/>
                  <a:pt x="86868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Freeform: Shape 446">
            <a:extLst>
              <a:ext uri="{FF2B5EF4-FFF2-40B4-BE49-F238E27FC236}">
                <a16:creationId xmlns:a16="http://schemas.microsoft.com/office/drawing/2014/main" id="{79A172D0-BD52-48B2-AE29-ED38CF77B0D4}"/>
              </a:ext>
            </a:extLst>
          </p:cNvPr>
          <p:cNvSpPr/>
          <p:nvPr/>
        </p:nvSpPr>
        <p:spPr>
          <a:xfrm rot="10800000">
            <a:off x="20776371" y="1774023"/>
            <a:ext cx="6199788" cy="3112829"/>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99788" h="3112829">
                <a:moveTo>
                  <a:pt x="10003" y="1904327"/>
                </a:moveTo>
                <a:cubicBezTo>
                  <a:pt x="62140" y="1816095"/>
                  <a:pt x="443140" y="1663695"/>
                  <a:pt x="443140" y="1663695"/>
                </a:cubicBezTo>
                <a:cubicBezTo>
                  <a:pt x="619603" y="1563432"/>
                  <a:pt x="852214" y="1390979"/>
                  <a:pt x="1068782" y="1302748"/>
                </a:cubicBezTo>
                <a:cubicBezTo>
                  <a:pt x="1285351" y="1214516"/>
                  <a:pt x="1562078" y="1174411"/>
                  <a:pt x="1742551" y="1134306"/>
                </a:cubicBezTo>
                <a:cubicBezTo>
                  <a:pt x="1923024" y="1094201"/>
                  <a:pt x="1999224" y="1082169"/>
                  <a:pt x="2151624" y="1062116"/>
                </a:cubicBezTo>
                <a:cubicBezTo>
                  <a:pt x="2304024" y="1042063"/>
                  <a:pt x="2504551" y="1086179"/>
                  <a:pt x="2656951" y="1013990"/>
                </a:cubicBezTo>
                <a:cubicBezTo>
                  <a:pt x="2809351" y="941801"/>
                  <a:pt x="2865498" y="733253"/>
                  <a:pt x="3066024" y="628979"/>
                </a:cubicBezTo>
                <a:cubicBezTo>
                  <a:pt x="3266550" y="524705"/>
                  <a:pt x="3627497" y="448506"/>
                  <a:pt x="3860108" y="388348"/>
                </a:cubicBezTo>
                <a:cubicBezTo>
                  <a:pt x="4092719" y="328190"/>
                  <a:pt x="4261161" y="300116"/>
                  <a:pt x="4461687" y="268032"/>
                </a:cubicBezTo>
                <a:cubicBezTo>
                  <a:pt x="4662213" y="235948"/>
                  <a:pt x="4898834" y="239958"/>
                  <a:pt x="5063266" y="195842"/>
                </a:cubicBezTo>
                <a:cubicBezTo>
                  <a:pt x="5227698" y="151726"/>
                  <a:pt x="5311919" y="23389"/>
                  <a:pt x="5448277" y="3337"/>
                </a:cubicBezTo>
                <a:cubicBezTo>
                  <a:pt x="5584635" y="-16716"/>
                  <a:pt x="5773130" y="59485"/>
                  <a:pt x="5881414" y="75527"/>
                </a:cubicBezTo>
                <a:cubicBezTo>
                  <a:pt x="5989698" y="91569"/>
                  <a:pt x="6097982" y="99590"/>
                  <a:pt x="6097982" y="99590"/>
                </a:cubicBezTo>
                <a:cubicBezTo>
                  <a:pt x="6146108" y="115632"/>
                  <a:pt x="6158140" y="139695"/>
                  <a:pt x="6170172" y="171779"/>
                </a:cubicBezTo>
                <a:cubicBezTo>
                  <a:pt x="6182204" y="203863"/>
                  <a:pt x="6230330" y="247979"/>
                  <a:pt x="6170172" y="292095"/>
                </a:cubicBezTo>
                <a:cubicBezTo>
                  <a:pt x="6110014" y="336211"/>
                  <a:pt x="5945582" y="372305"/>
                  <a:pt x="5809224" y="436474"/>
                </a:cubicBezTo>
                <a:cubicBezTo>
                  <a:pt x="5672866" y="500642"/>
                  <a:pt x="5475831" y="605388"/>
                  <a:pt x="5352024" y="677106"/>
                </a:cubicBezTo>
                <a:cubicBezTo>
                  <a:pt x="5228217" y="748824"/>
                  <a:pt x="5148855" y="827995"/>
                  <a:pt x="5066380" y="866779"/>
                </a:cubicBezTo>
                <a:cubicBezTo>
                  <a:pt x="4983905" y="905563"/>
                  <a:pt x="5006080" y="857202"/>
                  <a:pt x="4857172" y="909811"/>
                </a:cubicBezTo>
                <a:cubicBezTo>
                  <a:pt x="4708264" y="962420"/>
                  <a:pt x="4335096" y="1108922"/>
                  <a:pt x="4172929" y="1182432"/>
                </a:cubicBezTo>
                <a:cubicBezTo>
                  <a:pt x="4010762" y="1255942"/>
                  <a:pt x="3884172" y="1350874"/>
                  <a:pt x="3884172" y="1350874"/>
                </a:cubicBezTo>
                <a:cubicBezTo>
                  <a:pt x="3751825" y="1427074"/>
                  <a:pt x="3531245" y="1523327"/>
                  <a:pt x="3378845" y="1639632"/>
                </a:cubicBezTo>
                <a:cubicBezTo>
                  <a:pt x="3226445" y="1755937"/>
                  <a:pt x="3086077" y="1940422"/>
                  <a:pt x="2969772" y="2048706"/>
                </a:cubicBezTo>
                <a:cubicBezTo>
                  <a:pt x="2853467" y="2156990"/>
                  <a:pt x="2765235" y="2217148"/>
                  <a:pt x="2681014" y="2289337"/>
                </a:cubicBezTo>
                <a:cubicBezTo>
                  <a:pt x="2596793" y="2361526"/>
                  <a:pt x="2564708" y="2441737"/>
                  <a:pt x="2464445" y="2481842"/>
                </a:cubicBezTo>
                <a:cubicBezTo>
                  <a:pt x="2364182" y="2521947"/>
                  <a:pt x="2079435" y="2529969"/>
                  <a:pt x="2079435" y="2529969"/>
                </a:cubicBezTo>
                <a:cubicBezTo>
                  <a:pt x="1943077" y="2546011"/>
                  <a:pt x="1806719" y="2542000"/>
                  <a:pt x="1646298" y="2578095"/>
                </a:cubicBezTo>
                <a:cubicBezTo>
                  <a:pt x="1485877" y="2614190"/>
                  <a:pt x="1273319" y="2694400"/>
                  <a:pt x="1116908" y="2746537"/>
                </a:cubicBezTo>
                <a:cubicBezTo>
                  <a:pt x="960498" y="2798674"/>
                  <a:pt x="840182" y="2842790"/>
                  <a:pt x="707835" y="2890916"/>
                </a:cubicBezTo>
                <a:cubicBezTo>
                  <a:pt x="575488" y="2939042"/>
                  <a:pt x="423087" y="3003211"/>
                  <a:pt x="322824" y="3035295"/>
                </a:cubicBezTo>
                <a:cubicBezTo>
                  <a:pt x="222561" y="3067379"/>
                  <a:pt x="146361" y="3159621"/>
                  <a:pt x="106256" y="3083421"/>
                </a:cubicBezTo>
                <a:cubicBezTo>
                  <a:pt x="66151" y="3007221"/>
                  <a:pt x="78183" y="2726484"/>
                  <a:pt x="82193" y="2578095"/>
                </a:cubicBezTo>
                <a:cubicBezTo>
                  <a:pt x="86203" y="2429706"/>
                  <a:pt x="134330" y="2305378"/>
                  <a:pt x="130319" y="2193084"/>
                </a:cubicBezTo>
                <a:cubicBezTo>
                  <a:pt x="126308" y="2080790"/>
                  <a:pt x="-42134" y="1992559"/>
                  <a:pt x="10003" y="1904327"/>
                </a:cubicBezTo>
                <a:close/>
              </a:path>
            </a:pathLst>
          </a:custGeom>
          <a:pattFill prst="diagBrick">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Shape 448">
            <a:extLst>
              <a:ext uri="{FF2B5EF4-FFF2-40B4-BE49-F238E27FC236}">
                <a16:creationId xmlns:a16="http://schemas.microsoft.com/office/drawing/2014/main" id="{5EEAE1DF-FB69-402A-AC8E-4C25C3745432}"/>
              </a:ext>
            </a:extLst>
          </p:cNvPr>
          <p:cNvSpPr/>
          <p:nvPr/>
        </p:nvSpPr>
        <p:spPr>
          <a:xfrm rot="10800000">
            <a:off x="12792956" y="9431452"/>
            <a:ext cx="14101010" cy="8542421"/>
          </a:xfrm>
          <a:custGeom>
            <a:avLst/>
            <a:gdLst>
              <a:gd name="connsiteX0" fmla="*/ 0 w 14101010"/>
              <a:gd name="connsiteY0" fmla="*/ 8542421 h 8542421"/>
              <a:gd name="connsiteX1" fmla="*/ 1997242 w 14101010"/>
              <a:gd name="connsiteY1" fmla="*/ 7964905 h 8542421"/>
              <a:gd name="connsiteX2" fmla="*/ 2959768 w 14101010"/>
              <a:gd name="connsiteY2" fmla="*/ 7194884 h 8542421"/>
              <a:gd name="connsiteX3" fmla="*/ 3994484 w 14101010"/>
              <a:gd name="connsiteY3" fmla="*/ 5606716 h 8542421"/>
              <a:gd name="connsiteX4" fmla="*/ 5077326 w 14101010"/>
              <a:gd name="connsiteY4" fmla="*/ 3922295 h 8542421"/>
              <a:gd name="connsiteX5" fmla="*/ 6136105 w 14101010"/>
              <a:gd name="connsiteY5" fmla="*/ 2815390 h 8542421"/>
              <a:gd name="connsiteX6" fmla="*/ 7507705 w 14101010"/>
              <a:gd name="connsiteY6" fmla="*/ 2069432 h 8542421"/>
              <a:gd name="connsiteX7" fmla="*/ 8686800 w 14101010"/>
              <a:gd name="connsiteY7" fmla="*/ 1780674 h 8542421"/>
              <a:gd name="connsiteX8" fmla="*/ 9216189 w 14101010"/>
              <a:gd name="connsiteY8" fmla="*/ 1467853 h 8542421"/>
              <a:gd name="connsiteX9" fmla="*/ 9721515 w 14101010"/>
              <a:gd name="connsiteY9" fmla="*/ 1251284 h 8542421"/>
              <a:gd name="connsiteX10" fmla="*/ 10395284 w 14101010"/>
              <a:gd name="connsiteY10" fmla="*/ 1275348 h 8542421"/>
              <a:gd name="connsiteX11" fmla="*/ 11093115 w 14101010"/>
              <a:gd name="connsiteY11" fmla="*/ 1347537 h 8542421"/>
              <a:gd name="connsiteX12" fmla="*/ 11478126 w 14101010"/>
              <a:gd name="connsiteY12" fmla="*/ 1660358 h 8542421"/>
              <a:gd name="connsiteX13" fmla="*/ 11502189 w 14101010"/>
              <a:gd name="connsiteY13" fmla="*/ 2093495 h 8542421"/>
              <a:gd name="connsiteX14" fmla="*/ 11478126 w 14101010"/>
              <a:gd name="connsiteY14" fmla="*/ 2478505 h 8542421"/>
              <a:gd name="connsiteX15" fmla="*/ 11550315 w 14101010"/>
              <a:gd name="connsiteY15" fmla="*/ 2863516 h 8542421"/>
              <a:gd name="connsiteX16" fmla="*/ 11887200 w 14101010"/>
              <a:gd name="connsiteY16" fmla="*/ 3080084 h 8542421"/>
              <a:gd name="connsiteX17" fmla="*/ 12488779 w 14101010"/>
              <a:gd name="connsiteY17" fmla="*/ 2430379 h 8542421"/>
              <a:gd name="connsiteX18" fmla="*/ 13090358 w 14101010"/>
              <a:gd name="connsiteY18" fmla="*/ 1660358 h 8542421"/>
              <a:gd name="connsiteX19" fmla="*/ 13475368 w 14101010"/>
              <a:gd name="connsiteY19" fmla="*/ 842211 h 8542421"/>
              <a:gd name="connsiteX20" fmla="*/ 13932568 w 14101010"/>
              <a:gd name="connsiteY20" fmla="*/ 288758 h 8542421"/>
              <a:gd name="connsiteX21" fmla="*/ 14101010 w 14101010"/>
              <a:gd name="connsiteY21" fmla="*/ 0 h 854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01010" h="8542421">
                <a:moveTo>
                  <a:pt x="0" y="8542421"/>
                </a:moveTo>
                <a:cubicBezTo>
                  <a:pt x="751973" y="8365957"/>
                  <a:pt x="1503947" y="8189494"/>
                  <a:pt x="1997242" y="7964905"/>
                </a:cubicBezTo>
                <a:cubicBezTo>
                  <a:pt x="2490537" y="7740315"/>
                  <a:pt x="2626894" y="7587915"/>
                  <a:pt x="2959768" y="7194884"/>
                </a:cubicBezTo>
                <a:cubicBezTo>
                  <a:pt x="3292642" y="6801853"/>
                  <a:pt x="3641558" y="6152148"/>
                  <a:pt x="3994484" y="5606716"/>
                </a:cubicBezTo>
                <a:cubicBezTo>
                  <a:pt x="4347410" y="5061284"/>
                  <a:pt x="4720389" y="4387516"/>
                  <a:pt x="5077326" y="3922295"/>
                </a:cubicBezTo>
                <a:cubicBezTo>
                  <a:pt x="5434263" y="3457074"/>
                  <a:pt x="5731042" y="3124200"/>
                  <a:pt x="6136105" y="2815390"/>
                </a:cubicBezTo>
                <a:cubicBezTo>
                  <a:pt x="6541168" y="2506580"/>
                  <a:pt x="7082589" y="2241885"/>
                  <a:pt x="7507705" y="2069432"/>
                </a:cubicBezTo>
                <a:cubicBezTo>
                  <a:pt x="7932821" y="1896979"/>
                  <a:pt x="8402053" y="1880937"/>
                  <a:pt x="8686800" y="1780674"/>
                </a:cubicBezTo>
                <a:cubicBezTo>
                  <a:pt x="8971547" y="1680411"/>
                  <a:pt x="9043737" y="1556085"/>
                  <a:pt x="9216189" y="1467853"/>
                </a:cubicBezTo>
                <a:cubicBezTo>
                  <a:pt x="9388641" y="1379621"/>
                  <a:pt x="9524999" y="1283368"/>
                  <a:pt x="9721515" y="1251284"/>
                </a:cubicBezTo>
                <a:cubicBezTo>
                  <a:pt x="9918031" y="1219200"/>
                  <a:pt x="10166684" y="1259306"/>
                  <a:pt x="10395284" y="1275348"/>
                </a:cubicBezTo>
                <a:cubicBezTo>
                  <a:pt x="10623884" y="1291390"/>
                  <a:pt x="10912641" y="1283369"/>
                  <a:pt x="11093115" y="1347537"/>
                </a:cubicBezTo>
                <a:cubicBezTo>
                  <a:pt x="11273589" y="1411705"/>
                  <a:pt x="11409947" y="1536032"/>
                  <a:pt x="11478126" y="1660358"/>
                </a:cubicBezTo>
                <a:cubicBezTo>
                  <a:pt x="11546305" y="1784684"/>
                  <a:pt x="11502189" y="1957137"/>
                  <a:pt x="11502189" y="2093495"/>
                </a:cubicBezTo>
                <a:cubicBezTo>
                  <a:pt x="11502189" y="2229853"/>
                  <a:pt x="11470105" y="2350168"/>
                  <a:pt x="11478126" y="2478505"/>
                </a:cubicBezTo>
                <a:cubicBezTo>
                  <a:pt x="11486147" y="2606842"/>
                  <a:pt x="11482136" y="2763253"/>
                  <a:pt x="11550315" y="2863516"/>
                </a:cubicBezTo>
                <a:cubicBezTo>
                  <a:pt x="11618494" y="2963779"/>
                  <a:pt x="11730789" y="3152273"/>
                  <a:pt x="11887200" y="3080084"/>
                </a:cubicBezTo>
                <a:cubicBezTo>
                  <a:pt x="12043611" y="3007895"/>
                  <a:pt x="12288253" y="2667000"/>
                  <a:pt x="12488779" y="2430379"/>
                </a:cubicBezTo>
                <a:cubicBezTo>
                  <a:pt x="12689305" y="2193758"/>
                  <a:pt x="12925926" y="1925053"/>
                  <a:pt x="13090358" y="1660358"/>
                </a:cubicBezTo>
                <a:cubicBezTo>
                  <a:pt x="13254790" y="1395663"/>
                  <a:pt x="13335000" y="1070811"/>
                  <a:pt x="13475368" y="842211"/>
                </a:cubicBezTo>
                <a:cubicBezTo>
                  <a:pt x="13615736" y="613611"/>
                  <a:pt x="13828294" y="429126"/>
                  <a:pt x="13932568" y="288758"/>
                </a:cubicBezTo>
                <a:cubicBezTo>
                  <a:pt x="14036842" y="148390"/>
                  <a:pt x="14076947" y="68179"/>
                  <a:pt x="1410101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Freeform: Shape 449">
            <a:extLst>
              <a:ext uri="{FF2B5EF4-FFF2-40B4-BE49-F238E27FC236}">
                <a16:creationId xmlns:a16="http://schemas.microsoft.com/office/drawing/2014/main" id="{8E696D85-5347-4C15-AE11-E65077359AB3}"/>
              </a:ext>
            </a:extLst>
          </p:cNvPr>
          <p:cNvSpPr/>
          <p:nvPr/>
        </p:nvSpPr>
        <p:spPr>
          <a:xfrm rot="10800000">
            <a:off x="10891966" y="4083593"/>
            <a:ext cx="16054413" cy="13866217"/>
          </a:xfrm>
          <a:custGeom>
            <a:avLst/>
            <a:gdLst>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054413" h="13866217">
                <a:moveTo>
                  <a:pt x="28349" y="13764127"/>
                </a:moveTo>
                <a:cubicBezTo>
                  <a:pt x="186765" y="13836316"/>
                  <a:pt x="345181" y="13908505"/>
                  <a:pt x="461486" y="13836316"/>
                </a:cubicBezTo>
                <a:cubicBezTo>
                  <a:pt x="577791" y="13764127"/>
                  <a:pt x="750244" y="13491411"/>
                  <a:pt x="726181" y="13330990"/>
                </a:cubicBezTo>
                <a:cubicBezTo>
                  <a:pt x="702118" y="13170569"/>
                  <a:pt x="425391" y="12990095"/>
                  <a:pt x="317107" y="12873790"/>
                </a:cubicBezTo>
                <a:cubicBezTo>
                  <a:pt x="208823" y="12757485"/>
                  <a:pt x="120592" y="12809621"/>
                  <a:pt x="76476" y="12633158"/>
                </a:cubicBezTo>
                <a:cubicBezTo>
                  <a:pt x="32360" y="12456695"/>
                  <a:pt x="64445" y="12023558"/>
                  <a:pt x="52413" y="11815011"/>
                </a:cubicBezTo>
                <a:cubicBezTo>
                  <a:pt x="40381" y="11606464"/>
                  <a:pt x="-15766" y="11514221"/>
                  <a:pt x="4286" y="11381874"/>
                </a:cubicBezTo>
                <a:cubicBezTo>
                  <a:pt x="24338" y="11249527"/>
                  <a:pt x="28349" y="11157285"/>
                  <a:pt x="172728" y="11020927"/>
                </a:cubicBezTo>
                <a:cubicBezTo>
                  <a:pt x="317107" y="10884569"/>
                  <a:pt x="617897" y="10672011"/>
                  <a:pt x="870560" y="10563727"/>
                </a:cubicBezTo>
                <a:cubicBezTo>
                  <a:pt x="1123223" y="10455443"/>
                  <a:pt x="1387918" y="10331116"/>
                  <a:pt x="1688707" y="10371221"/>
                </a:cubicBezTo>
                <a:cubicBezTo>
                  <a:pt x="1989496" y="10411326"/>
                  <a:pt x="2342423" y="10647947"/>
                  <a:pt x="2675297" y="10804358"/>
                </a:cubicBezTo>
                <a:cubicBezTo>
                  <a:pt x="3008171" y="10960769"/>
                  <a:pt x="3345054" y="11213432"/>
                  <a:pt x="3685949" y="11309685"/>
                </a:cubicBezTo>
                <a:cubicBezTo>
                  <a:pt x="4026844" y="11405938"/>
                  <a:pt x="4427897" y="11538285"/>
                  <a:pt x="4720665" y="11381874"/>
                </a:cubicBezTo>
                <a:cubicBezTo>
                  <a:pt x="5013433" y="11225463"/>
                  <a:pt x="5306202" y="10712116"/>
                  <a:pt x="5442560" y="10371221"/>
                </a:cubicBezTo>
                <a:cubicBezTo>
                  <a:pt x="5578918" y="10030326"/>
                  <a:pt x="5470634" y="9585158"/>
                  <a:pt x="5538813" y="9336506"/>
                </a:cubicBezTo>
                <a:cubicBezTo>
                  <a:pt x="5606992" y="9087854"/>
                  <a:pt x="5703245" y="8955506"/>
                  <a:pt x="5851634" y="8879306"/>
                </a:cubicBezTo>
                <a:cubicBezTo>
                  <a:pt x="6000023" y="8803106"/>
                  <a:pt x="6296802" y="8799096"/>
                  <a:pt x="6429149" y="8879306"/>
                </a:cubicBezTo>
                <a:cubicBezTo>
                  <a:pt x="6561496" y="8959516"/>
                  <a:pt x="6485297" y="9200148"/>
                  <a:pt x="6645718" y="9360569"/>
                </a:cubicBezTo>
                <a:cubicBezTo>
                  <a:pt x="6806139" y="9520990"/>
                  <a:pt x="7130992" y="9809748"/>
                  <a:pt x="7391676" y="9841832"/>
                </a:cubicBezTo>
                <a:cubicBezTo>
                  <a:pt x="7652360" y="9873916"/>
                  <a:pt x="8037370" y="9725527"/>
                  <a:pt x="8209823" y="9553074"/>
                </a:cubicBezTo>
                <a:cubicBezTo>
                  <a:pt x="8382276" y="9380621"/>
                  <a:pt x="8229876" y="9027695"/>
                  <a:pt x="8426392" y="8807116"/>
                </a:cubicBezTo>
                <a:cubicBezTo>
                  <a:pt x="8622908" y="8586537"/>
                  <a:pt x="9224487" y="8446168"/>
                  <a:pt x="9388918" y="8229600"/>
                </a:cubicBezTo>
                <a:cubicBezTo>
                  <a:pt x="9553349" y="8013032"/>
                  <a:pt x="9465118" y="7712243"/>
                  <a:pt x="9412981" y="7507706"/>
                </a:cubicBezTo>
                <a:cubicBezTo>
                  <a:pt x="9360844" y="7303169"/>
                  <a:pt x="9220476" y="7122695"/>
                  <a:pt x="9076097" y="7002379"/>
                </a:cubicBezTo>
                <a:cubicBezTo>
                  <a:pt x="8931718" y="6882063"/>
                  <a:pt x="8763276" y="6849979"/>
                  <a:pt x="8546707" y="6785811"/>
                </a:cubicBezTo>
                <a:cubicBezTo>
                  <a:pt x="8330139" y="6721643"/>
                  <a:pt x="8089507" y="6621379"/>
                  <a:pt x="7776686" y="6617369"/>
                </a:cubicBezTo>
                <a:cubicBezTo>
                  <a:pt x="7463865" y="6613358"/>
                  <a:pt x="6942496" y="6717632"/>
                  <a:pt x="6669781" y="6761748"/>
                </a:cubicBezTo>
                <a:cubicBezTo>
                  <a:pt x="6397066" y="6805864"/>
                  <a:pt x="6276750" y="6874043"/>
                  <a:pt x="6140392" y="6882064"/>
                </a:cubicBezTo>
                <a:cubicBezTo>
                  <a:pt x="6004034" y="6890085"/>
                  <a:pt x="5891739" y="6894095"/>
                  <a:pt x="5851634" y="6809874"/>
                </a:cubicBezTo>
                <a:cubicBezTo>
                  <a:pt x="5811529" y="6725653"/>
                  <a:pt x="5831581" y="6537158"/>
                  <a:pt x="5899760" y="6376737"/>
                </a:cubicBezTo>
                <a:cubicBezTo>
                  <a:pt x="5967939" y="6216316"/>
                  <a:pt x="6128360" y="5995738"/>
                  <a:pt x="6260707" y="5847348"/>
                </a:cubicBezTo>
                <a:cubicBezTo>
                  <a:pt x="6393054" y="5698958"/>
                  <a:pt x="6569518" y="5626768"/>
                  <a:pt x="6693844" y="5486400"/>
                </a:cubicBezTo>
                <a:cubicBezTo>
                  <a:pt x="6818170" y="5346031"/>
                  <a:pt x="6934476" y="5221705"/>
                  <a:pt x="7006665" y="5005137"/>
                </a:cubicBezTo>
                <a:cubicBezTo>
                  <a:pt x="7078854" y="4788569"/>
                  <a:pt x="7066823" y="4479758"/>
                  <a:pt x="7126981" y="4186990"/>
                </a:cubicBezTo>
                <a:cubicBezTo>
                  <a:pt x="7187139" y="3894222"/>
                  <a:pt x="7247297" y="3493169"/>
                  <a:pt x="7367613" y="3248527"/>
                </a:cubicBezTo>
                <a:cubicBezTo>
                  <a:pt x="7487929" y="3003885"/>
                  <a:pt x="7632308" y="2755232"/>
                  <a:pt x="7848876" y="2719137"/>
                </a:cubicBezTo>
                <a:cubicBezTo>
                  <a:pt x="8065444" y="2683042"/>
                  <a:pt x="8466497" y="2879558"/>
                  <a:pt x="8667023" y="3031958"/>
                </a:cubicBezTo>
                <a:cubicBezTo>
                  <a:pt x="8867549" y="3184358"/>
                  <a:pt x="8959792" y="3457074"/>
                  <a:pt x="9052034" y="3633537"/>
                </a:cubicBezTo>
                <a:cubicBezTo>
                  <a:pt x="9144276" y="3810000"/>
                  <a:pt x="9096150" y="3950368"/>
                  <a:pt x="9220476" y="4090737"/>
                </a:cubicBezTo>
                <a:cubicBezTo>
                  <a:pt x="9344802" y="4231105"/>
                  <a:pt x="9641581" y="4487780"/>
                  <a:pt x="9797992" y="4475748"/>
                </a:cubicBezTo>
                <a:cubicBezTo>
                  <a:pt x="9954403" y="4463716"/>
                  <a:pt x="10078729" y="4267201"/>
                  <a:pt x="10158939" y="4018548"/>
                </a:cubicBezTo>
                <a:cubicBezTo>
                  <a:pt x="10239149" y="3769895"/>
                  <a:pt x="10231129" y="3272590"/>
                  <a:pt x="10279255" y="2983832"/>
                </a:cubicBezTo>
                <a:cubicBezTo>
                  <a:pt x="10327381" y="2695074"/>
                  <a:pt x="10371497" y="2458453"/>
                  <a:pt x="10447697" y="2286000"/>
                </a:cubicBezTo>
                <a:cubicBezTo>
                  <a:pt x="10523897" y="2113547"/>
                  <a:pt x="10612129" y="1945105"/>
                  <a:pt x="10736455" y="1949116"/>
                </a:cubicBezTo>
                <a:cubicBezTo>
                  <a:pt x="10860781" y="1953127"/>
                  <a:pt x="11065318" y="2045369"/>
                  <a:pt x="11193655" y="2310064"/>
                </a:cubicBezTo>
                <a:cubicBezTo>
                  <a:pt x="11321992" y="2574759"/>
                  <a:pt x="11438297" y="3248527"/>
                  <a:pt x="11506476" y="3537285"/>
                </a:cubicBezTo>
                <a:cubicBezTo>
                  <a:pt x="11574655" y="3826043"/>
                  <a:pt x="11522518" y="3793959"/>
                  <a:pt x="11602728" y="4042611"/>
                </a:cubicBezTo>
                <a:cubicBezTo>
                  <a:pt x="11682938" y="4291263"/>
                  <a:pt x="11863413" y="4796590"/>
                  <a:pt x="11987739" y="5029200"/>
                </a:cubicBezTo>
                <a:cubicBezTo>
                  <a:pt x="12112065" y="5261810"/>
                  <a:pt x="12156181" y="5366085"/>
                  <a:pt x="12348686" y="5438274"/>
                </a:cubicBezTo>
                <a:cubicBezTo>
                  <a:pt x="12541191" y="5510463"/>
                  <a:pt x="12906150" y="5526505"/>
                  <a:pt x="13142771" y="5462337"/>
                </a:cubicBezTo>
                <a:cubicBezTo>
                  <a:pt x="13379392" y="5398169"/>
                  <a:pt x="13660129" y="5261811"/>
                  <a:pt x="13768413" y="5053264"/>
                </a:cubicBezTo>
                <a:cubicBezTo>
                  <a:pt x="13876697" y="4844717"/>
                  <a:pt x="13780445" y="4523874"/>
                  <a:pt x="13792476" y="4211053"/>
                </a:cubicBezTo>
                <a:cubicBezTo>
                  <a:pt x="13804507" y="3898232"/>
                  <a:pt x="13732318" y="3473116"/>
                  <a:pt x="13840602" y="3176337"/>
                </a:cubicBezTo>
                <a:cubicBezTo>
                  <a:pt x="13948886" y="2879558"/>
                  <a:pt x="14273739" y="2658979"/>
                  <a:pt x="14442181" y="2430379"/>
                </a:cubicBezTo>
                <a:cubicBezTo>
                  <a:pt x="14610623" y="2201779"/>
                  <a:pt x="14730939" y="2053389"/>
                  <a:pt x="14851255" y="1804737"/>
                </a:cubicBezTo>
                <a:cubicBezTo>
                  <a:pt x="14971571" y="1556085"/>
                  <a:pt x="15023708" y="1163053"/>
                  <a:pt x="15164076" y="938464"/>
                </a:cubicBezTo>
                <a:cubicBezTo>
                  <a:pt x="15304444" y="713875"/>
                  <a:pt x="15545076" y="613611"/>
                  <a:pt x="15693465" y="457200"/>
                </a:cubicBezTo>
                <a:cubicBezTo>
                  <a:pt x="15841855" y="300789"/>
                  <a:pt x="15948134" y="150394"/>
                  <a:pt x="160544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Shape 450">
            <a:extLst>
              <a:ext uri="{FF2B5EF4-FFF2-40B4-BE49-F238E27FC236}">
                <a16:creationId xmlns:a16="http://schemas.microsoft.com/office/drawing/2014/main" id="{DE575440-0B3B-4F73-AC61-DC7CEE80794A}"/>
              </a:ext>
            </a:extLst>
          </p:cNvPr>
          <p:cNvSpPr/>
          <p:nvPr/>
        </p:nvSpPr>
        <p:spPr>
          <a:xfrm rot="10800000">
            <a:off x="496682" y="3054715"/>
            <a:ext cx="26445411" cy="14438988"/>
          </a:xfrm>
          <a:custGeom>
            <a:avLst/>
            <a:gdLst>
              <a:gd name="connsiteX0" fmla="*/ 0 w 26445411"/>
              <a:gd name="connsiteY0" fmla="*/ 14438988 h 14438988"/>
              <a:gd name="connsiteX1" fmla="*/ 288758 w 26445411"/>
              <a:gd name="connsiteY1" fmla="*/ 14078041 h 14438988"/>
              <a:gd name="connsiteX2" fmla="*/ 962527 w 26445411"/>
              <a:gd name="connsiteY2" fmla="*/ 13524588 h 14438988"/>
              <a:gd name="connsiteX3" fmla="*/ 1347537 w 26445411"/>
              <a:gd name="connsiteY3" fmla="*/ 12826757 h 14438988"/>
              <a:gd name="connsiteX4" fmla="*/ 1371600 w 26445411"/>
              <a:gd name="connsiteY4" fmla="*/ 11984546 h 14438988"/>
              <a:gd name="connsiteX5" fmla="*/ 1275348 w 26445411"/>
              <a:gd name="connsiteY5" fmla="*/ 11719851 h 14438988"/>
              <a:gd name="connsiteX6" fmla="*/ 1227221 w 26445411"/>
              <a:gd name="connsiteY6" fmla="*/ 11094209 h 14438988"/>
              <a:gd name="connsiteX7" fmla="*/ 1419727 w 26445411"/>
              <a:gd name="connsiteY7" fmla="*/ 10588883 h 14438988"/>
              <a:gd name="connsiteX8" fmla="*/ 1684421 w 26445411"/>
              <a:gd name="connsiteY8" fmla="*/ 10612946 h 14438988"/>
              <a:gd name="connsiteX9" fmla="*/ 1925053 w 26445411"/>
              <a:gd name="connsiteY9" fmla="*/ 11166399 h 14438988"/>
              <a:gd name="connsiteX10" fmla="*/ 1997242 w 26445411"/>
              <a:gd name="connsiteY10" fmla="*/ 11407030 h 14438988"/>
              <a:gd name="connsiteX11" fmla="*/ 2189748 w 26445411"/>
              <a:gd name="connsiteY11" fmla="*/ 12104862 h 14438988"/>
              <a:gd name="connsiteX12" fmla="*/ 2671011 w 26445411"/>
              <a:gd name="connsiteY12" fmla="*/ 12682378 h 14438988"/>
              <a:gd name="connsiteX13" fmla="*/ 3681663 w 26445411"/>
              <a:gd name="connsiteY13" fmla="*/ 12778630 h 14438988"/>
              <a:gd name="connsiteX14" fmla="*/ 4307306 w 26445411"/>
              <a:gd name="connsiteY14" fmla="*/ 12297367 h 14438988"/>
              <a:gd name="connsiteX15" fmla="*/ 4475748 w 26445411"/>
              <a:gd name="connsiteY15" fmla="*/ 11792041 h 14438988"/>
              <a:gd name="connsiteX16" fmla="*/ 4908885 w 26445411"/>
              <a:gd name="connsiteY16" fmla="*/ 11431093 h 14438988"/>
              <a:gd name="connsiteX17" fmla="*/ 5438274 w 26445411"/>
              <a:gd name="connsiteY17" fmla="*/ 11166399 h 14438988"/>
              <a:gd name="connsiteX18" fmla="*/ 5654842 w 26445411"/>
              <a:gd name="connsiteY18" fmla="*/ 10781388 h 14438988"/>
              <a:gd name="connsiteX19" fmla="*/ 5871411 w 26445411"/>
              <a:gd name="connsiteY19" fmla="*/ 10420441 h 14438988"/>
              <a:gd name="connsiteX20" fmla="*/ 6136106 w 26445411"/>
              <a:gd name="connsiteY20" fmla="*/ 10227935 h 14438988"/>
              <a:gd name="connsiteX21" fmla="*/ 6545179 w 26445411"/>
              <a:gd name="connsiteY21" fmla="*/ 10396378 h 14438988"/>
              <a:gd name="connsiteX22" fmla="*/ 6785811 w 26445411"/>
              <a:gd name="connsiteY22" fmla="*/ 10372314 h 14438988"/>
              <a:gd name="connsiteX23" fmla="*/ 6785811 w 26445411"/>
              <a:gd name="connsiteY23" fmla="*/ 10251999 h 14438988"/>
              <a:gd name="connsiteX24" fmla="*/ 6689558 w 26445411"/>
              <a:gd name="connsiteY24" fmla="*/ 9987304 h 14438988"/>
              <a:gd name="connsiteX25" fmla="*/ 6713621 w 26445411"/>
              <a:gd name="connsiteY25" fmla="*/ 9722609 h 14438988"/>
              <a:gd name="connsiteX26" fmla="*/ 7315200 w 26445411"/>
              <a:gd name="connsiteY26" fmla="*/ 9842925 h 14438988"/>
              <a:gd name="connsiteX27" fmla="*/ 7772400 w 26445411"/>
              <a:gd name="connsiteY27" fmla="*/ 10035430 h 14438988"/>
              <a:gd name="connsiteX28" fmla="*/ 8614611 w 26445411"/>
              <a:gd name="connsiteY28" fmla="*/ 10059493 h 14438988"/>
              <a:gd name="connsiteX29" fmla="*/ 9119937 w 26445411"/>
              <a:gd name="connsiteY29" fmla="*/ 9530104 h 14438988"/>
              <a:gd name="connsiteX30" fmla="*/ 9480885 w 26445411"/>
              <a:gd name="connsiteY30" fmla="*/ 8928525 h 14438988"/>
              <a:gd name="connsiteX31" fmla="*/ 10058400 w 26445411"/>
              <a:gd name="connsiteY31" fmla="*/ 8471325 h 14438988"/>
              <a:gd name="connsiteX32" fmla="*/ 10419348 w 26445411"/>
              <a:gd name="connsiteY32" fmla="*/ 7990062 h 14438988"/>
              <a:gd name="connsiteX33" fmla="*/ 10274969 w 26445411"/>
              <a:gd name="connsiteY33" fmla="*/ 7292230 h 14438988"/>
              <a:gd name="connsiteX34" fmla="*/ 10058400 w 26445411"/>
              <a:gd name="connsiteY34" fmla="*/ 6883157 h 14438988"/>
              <a:gd name="connsiteX35" fmla="*/ 9336506 w 26445411"/>
              <a:gd name="connsiteY35" fmla="*/ 6185325 h 14438988"/>
              <a:gd name="connsiteX36" fmla="*/ 8494295 w 26445411"/>
              <a:gd name="connsiteY36" fmla="*/ 5896567 h 14438988"/>
              <a:gd name="connsiteX37" fmla="*/ 7579895 w 26445411"/>
              <a:gd name="connsiteY37" fmla="*/ 5679999 h 14438988"/>
              <a:gd name="connsiteX38" fmla="*/ 7243011 w 26445411"/>
              <a:gd name="connsiteY38" fmla="*/ 5655935 h 14438988"/>
              <a:gd name="connsiteX39" fmla="*/ 7026442 w 26445411"/>
              <a:gd name="connsiteY39" fmla="*/ 5439367 h 14438988"/>
              <a:gd name="connsiteX40" fmla="*/ 7507706 w 26445411"/>
              <a:gd name="connsiteY40" fmla="*/ 4934041 h 14438988"/>
              <a:gd name="connsiteX41" fmla="*/ 8037095 w 26445411"/>
              <a:gd name="connsiteY41" fmla="*/ 4428714 h 14438988"/>
              <a:gd name="connsiteX42" fmla="*/ 8229600 w 26445411"/>
              <a:gd name="connsiteY42" fmla="*/ 3899325 h 14438988"/>
              <a:gd name="connsiteX43" fmla="*/ 8518358 w 26445411"/>
              <a:gd name="connsiteY43" fmla="*/ 3562441 h 14438988"/>
              <a:gd name="connsiteX44" fmla="*/ 8758990 w 26445411"/>
              <a:gd name="connsiteY44" fmla="*/ 3658693 h 14438988"/>
              <a:gd name="connsiteX45" fmla="*/ 9071811 w 26445411"/>
              <a:gd name="connsiteY45" fmla="*/ 4212146 h 14438988"/>
              <a:gd name="connsiteX46" fmla="*/ 9336506 w 26445411"/>
              <a:gd name="connsiteY46" fmla="*/ 4500904 h 14438988"/>
              <a:gd name="connsiteX47" fmla="*/ 9865895 w 26445411"/>
              <a:gd name="connsiteY47" fmla="*/ 4524967 h 14438988"/>
              <a:gd name="connsiteX48" fmla="*/ 10250906 w 26445411"/>
              <a:gd name="connsiteY48" fmla="*/ 4188083 h 14438988"/>
              <a:gd name="connsiteX49" fmla="*/ 10491537 w 26445411"/>
              <a:gd name="connsiteY49" fmla="*/ 3538378 h 14438988"/>
              <a:gd name="connsiteX50" fmla="*/ 10659979 w 26445411"/>
              <a:gd name="connsiteY50" fmla="*/ 3008988 h 14438988"/>
              <a:gd name="connsiteX51" fmla="*/ 10876548 w 26445411"/>
              <a:gd name="connsiteY51" fmla="*/ 2575851 h 14438988"/>
              <a:gd name="connsiteX52" fmla="*/ 11165306 w 26445411"/>
              <a:gd name="connsiteY52" fmla="*/ 2672104 h 14438988"/>
              <a:gd name="connsiteX53" fmla="*/ 11189369 w 26445411"/>
              <a:gd name="connsiteY53" fmla="*/ 3057114 h 14438988"/>
              <a:gd name="connsiteX54" fmla="*/ 11117179 w 26445411"/>
              <a:gd name="connsiteY54" fmla="*/ 3442125 h 14438988"/>
              <a:gd name="connsiteX55" fmla="*/ 11020927 w 26445411"/>
              <a:gd name="connsiteY55" fmla="*/ 3827135 h 14438988"/>
              <a:gd name="connsiteX56" fmla="*/ 11309685 w 26445411"/>
              <a:gd name="connsiteY56" fmla="*/ 4236209 h 14438988"/>
              <a:gd name="connsiteX57" fmla="*/ 11357811 w 26445411"/>
              <a:gd name="connsiteY57" fmla="*/ 4356525 h 14438988"/>
              <a:gd name="connsiteX58" fmla="*/ 11189369 w 26445411"/>
              <a:gd name="connsiteY58" fmla="*/ 4765599 h 14438988"/>
              <a:gd name="connsiteX59" fmla="*/ 11213432 w 26445411"/>
              <a:gd name="connsiteY59" fmla="*/ 5222799 h 14438988"/>
              <a:gd name="connsiteX60" fmla="*/ 11478127 w 26445411"/>
              <a:gd name="connsiteY60" fmla="*/ 5391241 h 14438988"/>
              <a:gd name="connsiteX61" fmla="*/ 12585032 w 26445411"/>
              <a:gd name="connsiteY61" fmla="*/ 5824378 h 14438988"/>
              <a:gd name="connsiteX62" fmla="*/ 12560969 w 26445411"/>
              <a:gd name="connsiteY62" fmla="*/ 6522209 h 14438988"/>
              <a:gd name="connsiteX63" fmla="*/ 12488779 w 26445411"/>
              <a:gd name="connsiteY63" fmla="*/ 7268167 h 14438988"/>
              <a:gd name="connsiteX64" fmla="*/ 12560969 w 26445411"/>
              <a:gd name="connsiteY64" fmla="*/ 7917872 h 14438988"/>
              <a:gd name="connsiteX65" fmla="*/ 12272211 w 26445411"/>
              <a:gd name="connsiteY65" fmla="*/ 8447262 h 14438988"/>
              <a:gd name="connsiteX66" fmla="*/ 12224085 w 26445411"/>
              <a:gd name="connsiteY66" fmla="*/ 8928525 h 14438988"/>
              <a:gd name="connsiteX67" fmla="*/ 12512842 w 26445411"/>
              <a:gd name="connsiteY67" fmla="*/ 9169157 h 14438988"/>
              <a:gd name="connsiteX68" fmla="*/ 13186611 w 26445411"/>
              <a:gd name="connsiteY68" fmla="*/ 8904462 h 14438988"/>
              <a:gd name="connsiteX69" fmla="*/ 13980695 w 26445411"/>
              <a:gd name="connsiteY69" fmla="*/ 8423199 h 14438988"/>
              <a:gd name="connsiteX70" fmla="*/ 15183853 w 26445411"/>
              <a:gd name="connsiteY70" fmla="*/ 7965999 h 14438988"/>
              <a:gd name="connsiteX71" fmla="*/ 15953874 w 26445411"/>
              <a:gd name="connsiteY71" fmla="*/ 7099725 h 14438988"/>
              <a:gd name="connsiteX72" fmla="*/ 15905748 w 26445411"/>
              <a:gd name="connsiteY72" fmla="*/ 6281578 h 14438988"/>
              <a:gd name="connsiteX73" fmla="*/ 15328232 w 26445411"/>
              <a:gd name="connsiteY73" fmla="*/ 4741535 h 14438988"/>
              <a:gd name="connsiteX74" fmla="*/ 14943221 w 26445411"/>
              <a:gd name="connsiteY74" fmla="*/ 4043704 h 14438988"/>
              <a:gd name="connsiteX75" fmla="*/ 14822906 w 26445411"/>
              <a:gd name="connsiteY75" fmla="*/ 3706820 h 14438988"/>
              <a:gd name="connsiteX76" fmla="*/ 15328232 w 26445411"/>
              <a:gd name="connsiteY76" fmla="*/ 2648041 h 14438988"/>
              <a:gd name="connsiteX77" fmla="*/ 16122316 w 26445411"/>
              <a:gd name="connsiteY77" fmla="*/ 2455535 h 14438988"/>
              <a:gd name="connsiteX78" fmla="*/ 16411074 w 26445411"/>
              <a:gd name="connsiteY78" fmla="*/ 1613325 h 14438988"/>
              <a:gd name="connsiteX79" fmla="*/ 16603579 w 26445411"/>
              <a:gd name="connsiteY79" fmla="*/ 1083935 h 14438988"/>
              <a:gd name="connsiteX80" fmla="*/ 16988590 w 26445411"/>
              <a:gd name="connsiteY80" fmla="*/ 650799 h 14438988"/>
              <a:gd name="connsiteX81" fmla="*/ 17734548 w 26445411"/>
              <a:gd name="connsiteY81" fmla="*/ 530483 h 14438988"/>
              <a:gd name="connsiteX82" fmla="*/ 18143621 w 26445411"/>
              <a:gd name="connsiteY82" fmla="*/ 891430 h 14438988"/>
              <a:gd name="connsiteX83" fmla="*/ 18552695 w 26445411"/>
              <a:gd name="connsiteY83" fmla="*/ 1517072 h 14438988"/>
              <a:gd name="connsiteX84" fmla="*/ 18985832 w 26445411"/>
              <a:gd name="connsiteY84" fmla="*/ 2744293 h 14438988"/>
              <a:gd name="connsiteX85" fmla="*/ 19298653 w 26445411"/>
              <a:gd name="connsiteY85" fmla="*/ 3321809 h 14438988"/>
              <a:gd name="connsiteX86" fmla="*/ 19731790 w 26445411"/>
              <a:gd name="connsiteY86" fmla="*/ 3803072 h 14438988"/>
              <a:gd name="connsiteX87" fmla="*/ 20020548 w 26445411"/>
              <a:gd name="connsiteY87" fmla="*/ 4188083 h 14438988"/>
              <a:gd name="connsiteX88" fmla="*/ 20670253 w 26445411"/>
              <a:gd name="connsiteY88" fmla="*/ 4380588 h 14438988"/>
              <a:gd name="connsiteX89" fmla="*/ 21055263 w 26445411"/>
              <a:gd name="connsiteY89" fmla="*/ 5150609 h 14438988"/>
              <a:gd name="connsiteX90" fmla="*/ 21271832 w 26445411"/>
              <a:gd name="connsiteY90" fmla="*/ 6016883 h 14438988"/>
              <a:gd name="connsiteX91" fmla="*/ 21584653 w 26445411"/>
              <a:gd name="connsiteY91" fmla="*/ 6522209 h 14438988"/>
              <a:gd name="connsiteX92" fmla="*/ 22378737 w 26445411"/>
              <a:gd name="connsiteY92" fmla="*/ 6401893 h 14438988"/>
              <a:gd name="connsiteX93" fmla="*/ 23533769 w 26445411"/>
              <a:gd name="connsiteY93" fmla="*/ 5776251 h 14438988"/>
              <a:gd name="connsiteX94" fmla="*/ 23918779 w 26445411"/>
              <a:gd name="connsiteY94" fmla="*/ 5487493 h 14438988"/>
              <a:gd name="connsiteX95" fmla="*/ 24159411 w 26445411"/>
              <a:gd name="connsiteY95" fmla="*/ 4909978 h 14438988"/>
              <a:gd name="connsiteX96" fmla="*/ 23846590 w 26445411"/>
              <a:gd name="connsiteY96" fmla="*/ 4500904 h 14438988"/>
              <a:gd name="connsiteX97" fmla="*/ 23052506 w 26445411"/>
              <a:gd name="connsiteY97" fmla="*/ 4308399 h 14438988"/>
              <a:gd name="connsiteX98" fmla="*/ 22835937 w 26445411"/>
              <a:gd name="connsiteY98" fmla="*/ 3923388 h 14438988"/>
              <a:gd name="connsiteX99" fmla="*/ 22884063 w 26445411"/>
              <a:gd name="connsiteY99" fmla="*/ 3321809 h 14438988"/>
              <a:gd name="connsiteX100" fmla="*/ 22667495 w 26445411"/>
              <a:gd name="connsiteY100" fmla="*/ 2792420 h 14438988"/>
              <a:gd name="connsiteX101" fmla="*/ 22114042 w 26445411"/>
              <a:gd name="connsiteY101" fmla="*/ 2407409 h 14438988"/>
              <a:gd name="connsiteX102" fmla="*/ 22162169 w 26445411"/>
              <a:gd name="connsiteY102" fmla="*/ 1613325 h 14438988"/>
              <a:gd name="connsiteX103" fmla="*/ 22523116 w 26445411"/>
              <a:gd name="connsiteY103" fmla="*/ 1083935 h 14438988"/>
              <a:gd name="connsiteX104" fmla="*/ 23245011 w 26445411"/>
              <a:gd name="connsiteY104" fmla="*/ 1035809 h 14438988"/>
              <a:gd name="connsiteX105" fmla="*/ 23774400 w 26445411"/>
              <a:gd name="connsiteY105" fmla="*/ 843304 h 14438988"/>
              <a:gd name="connsiteX106" fmla="*/ 24015032 w 26445411"/>
              <a:gd name="connsiteY106" fmla="*/ 217662 h 14438988"/>
              <a:gd name="connsiteX107" fmla="*/ 24351916 w 26445411"/>
              <a:gd name="connsiteY107" fmla="*/ 1093 h 14438988"/>
              <a:gd name="connsiteX108" fmla="*/ 24977558 w 26445411"/>
              <a:gd name="connsiteY108" fmla="*/ 289851 h 14438988"/>
              <a:gd name="connsiteX109" fmla="*/ 25194127 w 26445411"/>
              <a:gd name="connsiteY109" fmla="*/ 771114 h 14438988"/>
              <a:gd name="connsiteX110" fmla="*/ 25627263 w 26445411"/>
              <a:gd name="connsiteY110" fmla="*/ 1396757 h 14438988"/>
              <a:gd name="connsiteX111" fmla="*/ 25940085 w 26445411"/>
              <a:gd name="connsiteY111" fmla="*/ 1781767 h 14438988"/>
              <a:gd name="connsiteX112" fmla="*/ 26180716 w 26445411"/>
              <a:gd name="connsiteY112" fmla="*/ 2359283 h 14438988"/>
              <a:gd name="connsiteX113" fmla="*/ 26445411 w 26445411"/>
              <a:gd name="connsiteY113" fmla="*/ 2383346 h 1443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6445411" h="14438988">
                <a:moveTo>
                  <a:pt x="0" y="14438988"/>
                </a:moveTo>
                <a:cubicBezTo>
                  <a:pt x="64168" y="14334714"/>
                  <a:pt x="128337" y="14230441"/>
                  <a:pt x="288758" y="14078041"/>
                </a:cubicBezTo>
                <a:cubicBezTo>
                  <a:pt x="449179" y="13925641"/>
                  <a:pt x="786064" y="13733135"/>
                  <a:pt x="962527" y="13524588"/>
                </a:cubicBezTo>
                <a:cubicBezTo>
                  <a:pt x="1138990" y="13316041"/>
                  <a:pt x="1279358" y="13083431"/>
                  <a:pt x="1347537" y="12826757"/>
                </a:cubicBezTo>
                <a:cubicBezTo>
                  <a:pt x="1415716" y="12570083"/>
                  <a:pt x="1383631" y="12169030"/>
                  <a:pt x="1371600" y="11984546"/>
                </a:cubicBezTo>
                <a:cubicBezTo>
                  <a:pt x="1359569" y="11800062"/>
                  <a:pt x="1299411" y="11868240"/>
                  <a:pt x="1275348" y="11719851"/>
                </a:cubicBezTo>
                <a:cubicBezTo>
                  <a:pt x="1251285" y="11571461"/>
                  <a:pt x="1203158" y="11282704"/>
                  <a:pt x="1227221" y="11094209"/>
                </a:cubicBezTo>
                <a:cubicBezTo>
                  <a:pt x="1251284" y="10905714"/>
                  <a:pt x="1343527" y="10669093"/>
                  <a:pt x="1419727" y="10588883"/>
                </a:cubicBezTo>
                <a:cubicBezTo>
                  <a:pt x="1495927" y="10508673"/>
                  <a:pt x="1600200" y="10516693"/>
                  <a:pt x="1684421" y="10612946"/>
                </a:cubicBezTo>
                <a:cubicBezTo>
                  <a:pt x="1768642" y="10709199"/>
                  <a:pt x="1872916" y="11034052"/>
                  <a:pt x="1925053" y="11166399"/>
                </a:cubicBezTo>
                <a:cubicBezTo>
                  <a:pt x="1977190" y="11298746"/>
                  <a:pt x="1953126" y="11250619"/>
                  <a:pt x="1997242" y="11407030"/>
                </a:cubicBezTo>
                <a:cubicBezTo>
                  <a:pt x="2041358" y="11563440"/>
                  <a:pt x="2077453" y="11892304"/>
                  <a:pt x="2189748" y="12104862"/>
                </a:cubicBezTo>
                <a:cubicBezTo>
                  <a:pt x="2302043" y="12317420"/>
                  <a:pt x="2422359" y="12570083"/>
                  <a:pt x="2671011" y="12682378"/>
                </a:cubicBezTo>
                <a:cubicBezTo>
                  <a:pt x="2919663" y="12794673"/>
                  <a:pt x="3408947" y="12842798"/>
                  <a:pt x="3681663" y="12778630"/>
                </a:cubicBezTo>
                <a:cubicBezTo>
                  <a:pt x="3954379" y="12714462"/>
                  <a:pt x="4174959" y="12461798"/>
                  <a:pt x="4307306" y="12297367"/>
                </a:cubicBezTo>
                <a:cubicBezTo>
                  <a:pt x="4439653" y="12132936"/>
                  <a:pt x="4375485" y="11936420"/>
                  <a:pt x="4475748" y="11792041"/>
                </a:cubicBezTo>
                <a:cubicBezTo>
                  <a:pt x="4576011" y="11647662"/>
                  <a:pt x="4748464" y="11535367"/>
                  <a:pt x="4908885" y="11431093"/>
                </a:cubicBezTo>
                <a:cubicBezTo>
                  <a:pt x="5069306" y="11326819"/>
                  <a:pt x="5313948" y="11274683"/>
                  <a:pt x="5438274" y="11166399"/>
                </a:cubicBezTo>
                <a:cubicBezTo>
                  <a:pt x="5562600" y="11058115"/>
                  <a:pt x="5582653" y="10905714"/>
                  <a:pt x="5654842" y="10781388"/>
                </a:cubicBezTo>
                <a:cubicBezTo>
                  <a:pt x="5727031" y="10657062"/>
                  <a:pt x="5791200" y="10512683"/>
                  <a:pt x="5871411" y="10420441"/>
                </a:cubicBezTo>
                <a:cubicBezTo>
                  <a:pt x="5951622" y="10328199"/>
                  <a:pt x="6023812" y="10231945"/>
                  <a:pt x="6136106" y="10227935"/>
                </a:cubicBezTo>
                <a:cubicBezTo>
                  <a:pt x="6248400" y="10223925"/>
                  <a:pt x="6436895" y="10372315"/>
                  <a:pt x="6545179" y="10396378"/>
                </a:cubicBezTo>
                <a:cubicBezTo>
                  <a:pt x="6653463" y="10420441"/>
                  <a:pt x="6745706" y="10396377"/>
                  <a:pt x="6785811" y="10372314"/>
                </a:cubicBezTo>
                <a:cubicBezTo>
                  <a:pt x="6825916" y="10348251"/>
                  <a:pt x="6801853" y="10316167"/>
                  <a:pt x="6785811" y="10251999"/>
                </a:cubicBezTo>
                <a:cubicBezTo>
                  <a:pt x="6769769" y="10187831"/>
                  <a:pt x="6701590" y="10075536"/>
                  <a:pt x="6689558" y="9987304"/>
                </a:cubicBezTo>
                <a:cubicBezTo>
                  <a:pt x="6677526" y="9899072"/>
                  <a:pt x="6609347" y="9746672"/>
                  <a:pt x="6713621" y="9722609"/>
                </a:cubicBezTo>
                <a:cubicBezTo>
                  <a:pt x="6817895" y="9698546"/>
                  <a:pt x="7138737" y="9790788"/>
                  <a:pt x="7315200" y="9842925"/>
                </a:cubicBezTo>
                <a:cubicBezTo>
                  <a:pt x="7491663" y="9895062"/>
                  <a:pt x="7555832" y="9999335"/>
                  <a:pt x="7772400" y="10035430"/>
                </a:cubicBezTo>
                <a:cubicBezTo>
                  <a:pt x="7988968" y="10071525"/>
                  <a:pt x="8390022" y="10143714"/>
                  <a:pt x="8614611" y="10059493"/>
                </a:cubicBezTo>
                <a:cubicBezTo>
                  <a:pt x="8839201" y="9975272"/>
                  <a:pt x="8975558" y="9718599"/>
                  <a:pt x="9119937" y="9530104"/>
                </a:cubicBezTo>
                <a:cubicBezTo>
                  <a:pt x="9264316" y="9341609"/>
                  <a:pt x="9324475" y="9104988"/>
                  <a:pt x="9480885" y="8928525"/>
                </a:cubicBezTo>
                <a:cubicBezTo>
                  <a:pt x="9637296" y="8752062"/>
                  <a:pt x="9901990" y="8627735"/>
                  <a:pt x="10058400" y="8471325"/>
                </a:cubicBezTo>
                <a:cubicBezTo>
                  <a:pt x="10214810" y="8314915"/>
                  <a:pt x="10383253" y="8186578"/>
                  <a:pt x="10419348" y="7990062"/>
                </a:cubicBezTo>
                <a:cubicBezTo>
                  <a:pt x="10455443" y="7793546"/>
                  <a:pt x="10335127" y="7476714"/>
                  <a:pt x="10274969" y="7292230"/>
                </a:cubicBezTo>
                <a:cubicBezTo>
                  <a:pt x="10214811" y="7107746"/>
                  <a:pt x="10214811" y="7067641"/>
                  <a:pt x="10058400" y="6883157"/>
                </a:cubicBezTo>
                <a:cubicBezTo>
                  <a:pt x="9901989" y="6698673"/>
                  <a:pt x="9597190" y="6349757"/>
                  <a:pt x="9336506" y="6185325"/>
                </a:cubicBezTo>
                <a:cubicBezTo>
                  <a:pt x="9075822" y="6020893"/>
                  <a:pt x="8787064" y="5980788"/>
                  <a:pt x="8494295" y="5896567"/>
                </a:cubicBezTo>
                <a:cubicBezTo>
                  <a:pt x="8201526" y="5812346"/>
                  <a:pt x="7788442" y="5720104"/>
                  <a:pt x="7579895" y="5679999"/>
                </a:cubicBezTo>
                <a:cubicBezTo>
                  <a:pt x="7371348" y="5639894"/>
                  <a:pt x="7335253" y="5696040"/>
                  <a:pt x="7243011" y="5655935"/>
                </a:cubicBezTo>
                <a:cubicBezTo>
                  <a:pt x="7150769" y="5615830"/>
                  <a:pt x="6982326" y="5559683"/>
                  <a:pt x="7026442" y="5439367"/>
                </a:cubicBezTo>
                <a:cubicBezTo>
                  <a:pt x="7070558" y="5319051"/>
                  <a:pt x="7339264" y="5102483"/>
                  <a:pt x="7507706" y="4934041"/>
                </a:cubicBezTo>
                <a:cubicBezTo>
                  <a:pt x="7676148" y="4765599"/>
                  <a:pt x="7916779" y="4601167"/>
                  <a:pt x="8037095" y="4428714"/>
                </a:cubicBezTo>
                <a:cubicBezTo>
                  <a:pt x="8157411" y="4256261"/>
                  <a:pt x="8149390" y="4043704"/>
                  <a:pt x="8229600" y="3899325"/>
                </a:cubicBezTo>
                <a:cubicBezTo>
                  <a:pt x="8309811" y="3754946"/>
                  <a:pt x="8430126" y="3602546"/>
                  <a:pt x="8518358" y="3562441"/>
                </a:cubicBezTo>
                <a:cubicBezTo>
                  <a:pt x="8606590" y="3522336"/>
                  <a:pt x="8666748" y="3550409"/>
                  <a:pt x="8758990" y="3658693"/>
                </a:cubicBezTo>
                <a:cubicBezTo>
                  <a:pt x="8851232" y="3766977"/>
                  <a:pt x="8975558" y="4071778"/>
                  <a:pt x="9071811" y="4212146"/>
                </a:cubicBezTo>
                <a:cubicBezTo>
                  <a:pt x="9168064" y="4352514"/>
                  <a:pt x="9204159" y="4448767"/>
                  <a:pt x="9336506" y="4500904"/>
                </a:cubicBezTo>
                <a:cubicBezTo>
                  <a:pt x="9468853" y="4553041"/>
                  <a:pt x="9713495" y="4577104"/>
                  <a:pt x="9865895" y="4524967"/>
                </a:cubicBezTo>
                <a:cubicBezTo>
                  <a:pt x="10018295" y="4472830"/>
                  <a:pt x="10146632" y="4352514"/>
                  <a:pt x="10250906" y="4188083"/>
                </a:cubicBezTo>
                <a:cubicBezTo>
                  <a:pt x="10355180" y="4023651"/>
                  <a:pt x="10423358" y="3734894"/>
                  <a:pt x="10491537" y="3538378"/>
                </a:cubicBezTo>
                <a:cubicBezTo>
                  <a:pt x="10559716" y="3341862"/>
                  <a:pt x="10595811" y="3169409"/>
                  <a:pt x="10659979" y="3008988"/>
                </a:cubicBezTo>
                <a:cubicBezTo>
                  <a:pt x="10724147" y="2848567"/>
                  <a:pt x="10792327" y="2631998"/>
                  <a:pt x="10876548" y="2575851"/>
                </a:cubicBezTo>
                <a:cubicBezTo>
                  <a:pt x="10960769" y="2519704"/>
                  <a:pt x="11113169" y="2591894"/>
                  <a:pt x="11165306" y="2672104"/>
                </a:cubicBezTo>
                <a:cubicBezTo>
                  <a:pt x="11217443" y="2752314"/>
                  <a:pt x="11197390" y="2928777"/>
                  <a:pt x="11189369" y="3057114"/>
                </a:cubicBezTo>
                <a:cubicBezTo>
                  <a:pt x="11181348" y="3185451"/>
                  <a:pt x="11145253" y="3313788"/>
                  <a:pt x="11117179" y="3442125"/>
                </a:cubicBezTo>
                <a:cubicBezTo>
                  <a:pt x="11089105" y="3570462"/>
                  <a:pt x="10988843" y="3694788"/>
                  <a:pt x="11020927" y="3827135"/>
                </a:cubicBezTo>
                <a:cubicBezTo>
                  <a:pt x="11053011" y="3959482"/>
                  <a:pt x="11253538" y="4147977"/>
                  <a:pt x="11309685" y="4236209"/>
                </a:cubicBezTo>
                <a:cubicBezTo>
                  <a:pt x="11365832" y="4324441"/>
                  <a:pt x="11377864" y="4268293"/>
                  <a:pt x="11357811" y="4356525"/>
                </a:cubicBezTo>
                <a:cubicBezTo>
                  <a:pt x="11337758" y="4444757"/>
                  <a:pt x="11213432" y="4621220"/>
                  <a:pt x="11189369" y="4765599"/>
                </a:cubicBezTo>
                <a:cubicBezTo>
                  <a:pt x="11165306" y="4909978"/>
                  <a:pt x="11165306" y="5118525"/>
                  <a:pt x="11213432" y="5222799"/>
                </a:cubicBezTo>
                <a:cubicBezTo>
                  <a:pt x="11261558" y="5327073"/>
                  <a:pt x="11249527" y="5290978"/>
                  <a:pt x="11478127" y="5391241"/>
                </a:cubicBezTo>
                <a:cubicBezTo>
                  <a:pt x="11706727" y="5491504"/>
                  <a:pt x="12404558" y="5635883"/>
                  <a:pt x="12585032" y="5824378"/>
                </a:cubicBezTo>
                <a:cubicBezTo>
                  <a:pt x="12765506" y="6012873"/>
                  <a:pt x="12577011" y="6281577"/>
                  <a:pt x="12560969" y="6522209"/>
                </a:cubicBezTo>
                <a:cubicBezTo>
                  <a:pt x="12544927" y="6762840"/>
                  <a:pt x="12488779" y="7035557"/>
                  <a:pt x="12488779" y="7268167"/>
                </a:cubicBezTo>
                <a:cubicBezTo>
                  <a:pt x="12488779" y="7500777"/>
                  <a:pt x="12597064" y="7721356"/>
                  <a:pt x="12560969" y="7917872"/>
                </a:cubicBezTo>
                <a:cubicBezTo>
                  <a:pt x="12524874" y="8114388"/>
                  <a:pt x="12328358" y="8278820"/>
                  <a:pt x="12272211" y="8447262"/>
                </a:cubicBezTo>
                <a:cubicBezTo>
                  <a:pt x="12216064" y="8615704"/>
                  <a:pt x="12183980" y="8808209"/>
                  <a:pt x="12224085" y="8928525"/>
                </a:cubicBezTo>
                <a:cubicBezTo>
                  <a:pt x="12264190" y="9048841"/>
                  <a:pt x="12352421" y="9173167"/>
                  <a:pt x="12512842" y="9169157"/>
                </a:cubicBezTo>
                <a:cubicBezTo>
                  <a:pt x="12673263" y="9165147"/>
                  <a:pt x="12941969" y="9028788"/>
                  <a:pt x="13186611" y="8904462"/>
                </a:cubicBezTo>
                <a:cubicBezTo>
                  <a:pt x="13431253" y="8780136"/>
                  <a:pt x="13647821" y="8579609"/>
                  <a:pt x="13980695" y="8423199"/>
                </a:cubicBezTo>
                <a:cubicBezTo>
                  <a:pt x="14313569" y="8266788"/>
                  <a:pt x="14854990" y="8186578"/>
                  <a:pt x="15183853" y="7965999"/>
                </a:cubicBezTo>
                <a:cubicBezTo>
                  <a:pt x="15512716" y="7745420"/>
                  <a:pt x="15833558" y="7380462"/>
                  <a:pt x="15953874" y="7099725"/>
                </a:cubicBezTo>
                <a:cubicBezTo>
                  <a:pt x="16074190" y="6818988"/>
                  <a:pt x="16010022" y="6674610"/>
                  <a:pt x="15905748" y="6281578"/>
                </a:cubicBezTo>
                <a:cubicBezTo>
                  <a:pt x="15801474" y="5888546"/>
                  <a:pt x="15488653" y="5114514"/>
                  <a:pt x="15328232" y="4741535"/>
                </a:cubicBezTo>
                <a:cubicBezTo>
                  <a:pt x="15167811" y="4368556"/>
                  <a:pt x="15027442" y="4216156"/>
                  <a:pt x="14943221" y="4043704"/>
                </a:cubicBezTo>
                <a:cubicBezTo>
                  <a:pt x="14859000" y="3871252"/>
                  <a:pt x="14758738" y="3939430"/>
                  <a:pt x="14822906" y="3706820"/>
                </a:cubicBezTo>
                <a:cubicBezTo>
                  <a:pt x="14887074" y="3474210"/>
                  <a:pt x="15111664" y="2856588"/>
                  <a:pt x="15328232" y="2648041"/>
                </a:cubicBezTo>
                <a:cubicBezTo>
                  <a:pt x="15544800" y="2439494"/>
                  <a:pt x="15941842" y="2627988"/>
                  <a:pt x="16122316" y="2455535"/>
                </a:cubicBezTo>
                <a:cubicBezTo>
                  <a:pt x="16302790" y="2283082"/>
                  <a:pt x="16330864" y="1841925"/>
                  <a:pt x="16411074" y="1613325"/>
                </a:cubicBezTo>
                <a:cubicBezTo>
                  <a:pt x="16491285" y="1384725"/>
                  <a:pt x="16507326" y="1244356"/>
                  <a:pt x="16603579" y="1083935"/>
                </a:cubicBezTo>
                <a:cubicBezTo>
                  <a:pt x="16699832" y="923514"/>
                  <a:pt x="16800095" y="743041"/>
                  <a:pt x="16988590" y="650799"/>
                </a:cubicBezTo>
                <a:cubicBezTo>
                  <a:pt x="17177085" y="558557"/>
                  <a:pt x="17542043" y="490378"/>
                  <a:pt x="17734548" y="530483"/>
                </a:cubicBezTo>
                <a:cubicBezTo>
                  <a:pt x="17927053" y="570588"/>
                  <a:pt x="18007263" y="726999"/>
                  <a:pt x="18143621" y="891430"/>
                </a:cubicBezTo>
                <a:cubicBezTo>
                  <a:pt x="18279979" y="1055861"/>
                  <a:pt x="18412327" y="1208262"/>
                  <a:pt x="18552695" y="1517072"/>
                </a:cubicBezTo>
                <a:cubicBezTo>
                  <a:pt x="18693063" y="1825882"/>
                  <a:pt x="18861506" y="2443503"/>
                  <a:pt x="18985832" y="2744293"/>
                </a:cubicBezTo>
                <a:cubicBezTo>
                  <a:pt x="19110158" y="3045082"/>
                  <a:pt x="19174327" y="3145346"/>
                  <a:pt x="19298653" y="3321809"/>
                </a:cubicBezTo>
                <a:cubicBezTo>
                  <a:pt x="19422979" y="3498272"/>
                  <a:pt x="19611474" y="3658693"/>
                  <a:pt x="19731790" y="3803072"/>
                </a:cubicBezTo>
                <a:cubicBezTo>
                  <a:pt x="19852106" y="3947451"/>
                  <a:pt x="19864138" y="4091830"/>
                  <a:pt x="20020548" y="4188083"/>
                </a:cubicBezTo>
                <a:cubicBezTo>
                  <a:pt x="20176958" y="4284336"/>
                  <a:pt x="20497801" y="4220167"/>
                  <a:pt x="20670253" y="4380588"/>
                </a:cubicBezTo>
                <a:cubicBezTo>
                  <a:pt x="20842705" y="4541009"/>
                  <a:pt x="20955000" y="4877893"/>
                  <a:pt x="21055263" y="5150609"/>
                </a:cubicBezTo>
                <a:cubicBezTo>
                  <a:pt x="21155526" y="5423325"/>
                  <a:pt x="21183600" y="5788283"/>
                  <a:pt x="21271832" y="6016883"/>
                </a:cubicBezTo>
                <a:cubicBezTo>
                  <a:pt x="21360064" y="6245483"/>
                  <a:pt x="21400169" y="6458041"/>
                  <a:pt x="21584653" y="6522209"/>
                </a:cubicBezTo>
                <a:cubicBezTo>
                  <a:pt x="21769137" y="6586377"/>
                  <a:pt x="22053884" y="6526219"/>
                  <a:pt x="22378737" y="6401893"/>
                </a:cubicBezTo>
                <a:cubicBezTo>
                  <a:pt x="22703590" y="6277567"/>
                  <a:pt x="23277095" y="5928651"/>
                  <a:pt x="23533769" y="5776251"/>
                </a:cubicBezTo>
                <a:cubicBezTo>
                  <a:pt x="23790443" y="5623851"/>
                  <a:pt x="23814505" y="5631872"/>
                  <a:pt x="23918779" y="5487493"/>
                </a:cubicBezTo>
                <a:cubicBezTo>
                  <a:pt x="24023053" y="5343114"/>
                  <a:pt x="24171442" y="5074409"/>
                  <a:pt x="24159411" y="4909978"/>
                </a:cubicBezTo>
                <a:cubicBezTo>
                  <a:pt x="24147380" y="4745547"/>
                  <a:pt x="24031074" y="4601167"/>
                  <a:pt x="23846590" y="4500904"/>
                </a:cubicBezTo>
                <a:cubicBezTo>
                  <a:pt x="23662106" y="4400641"/>
                  <a:pt x="23220948" y="4404652"/>
                  <a:pt x="23052506" y="4308399"/>
                </a:cubicBezTo>
                <a:cubicBezTo>
                  <a:pt x="22884064" y="4212146"/>
                  <a:pt x="22864011" y="4087820"/>
                  <a:pt x="22835937" y="3923388"/>
                </a:cubicBezTo>
                <a:cubicBezTo>
                  <a:pt x="22807863" y="3758956"/>
                  <a:pt x="22912137" y="3510304"/>
                  <a:pt x="22884063" y="3321809"/>
                </a:cubicBezTo>
                <a:cubicBezTo>
                  <a:pt x="22855989" y="3133314"/>
                  <a:pt x="22795832" y="2944820"/>
                  <a:pt x="22667495" y="2792420"/>
                </a:cubicBezTo>
                <a:cubicBezTo>
                  <a:pt x="22539158" y="2640020"/>
                  <a:pt x="22198263" y="2603925"/>
                  <a:pt x="22114042" y="2407409"/>
                </a:cubicBezTo>
                <a:cubicBezTo>
                  <a:pt x="22029821" y="2210893"/>
                  <a:pt x="22093990" y="1833904"/>
                  <a:pt x="22162169" y="1613325"/>
                </a:cubicBezTo>
                <a:cubicBezTo>
                  <a:pt x="22230348" y="1392746"/>
                  <a:pt x="22342642" y="1180188"/>
                  <a:pt x="22523116" y="1083935"/>
                </a:cubicBezTo>
                <a:cubicBezTo>
                  <a:pt x="22703590" y="987682"/>
                  <a:pt x="23036464" y="1075914"/>
                  <a:pt x="23245011" y="1035809"/>
                </a:cubicBezTo>
                <a:cubicBezTo>
                  <a:pt x="23453558" y="995704"/>
                  <a:pt x="23646063" y="979662"/>
                  <a:pt x="23774400" y="843304"/>
                </a:cubicBezTo>
                <a:cubicBezTo>
                  <a:pt x="23902737" y="706946"/>
                  <a:pt x="23918779" y="358030"/>
                  <a:pt x="24015032" y="217662"/>
                </a:cubicBezTo>
                <a:cubicBezTo>
                  <a:pt x="24111285" y="77294"/>
                  <a:pt x="24191495" y="-10938"/>
                  <a:pt x="24351916" y="1093"/>
                </a:cubicBezTo>
                <a:cubicBezTo>
                  <a:pt x="24512337" y="13124"/>
                  <a:pt x="24837190" y="161514"/>
                  <a:pt x="24977558" y="289851"/>
                </a:cubicBezTo>
                <a:cubicBezTo>
                  <a:pt x="25117926" y="418188"/>
                  <a:pt x="25085843" y="586630"/>
                  <a:pt x="25194127" y="771114"/>
                </a:cubicBezTo>
                <a:cubicBezTo>
                  <a:pt x="25302411" y="955598"/>
                  <a:pt x="25502937" y="1228315"/>
                  <a:pt x="25627263" y="1396757"/>
                </a:cubicBezTo>
                <a:cubicBezTo>
                  <a:pt x="25751589" y="1565199"/>
                  <a:pt x="25847843" y="1621346"/>
                  <a:pt x="25940085" y="1781767"/>
                </a:cubicBezTo>
                <a:cubicBezTo>
                  <a:pt x="26032327" y="1942188"/>
                  <a:pt x="26096495" y="2259020"/>
                  <a:pt x="26180716" y="2359283"/>
                </a:cubicBezTo>
                <a:cubicBezTo>
                  <a:pt x="26264937" y="2459546"/>
                  <a:pt x="26355174" y="2421446"/>
                  <a:pt x="26445411" y="238334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Shape 451">
            <a:extLst>
              <a:ext uri="{FF2B5EF4-FFF2-40B4-BE49-F238E27FC236}">
                <a16:creationId xmlns:a16="http://schemas.microsoft.com/office/drawing/2014/main" id="{598AA144-91E3-4FD0-BF76-0238DBCB52F1}"/>
              </a:ext>
            </a:extLst>
          </p:cNvPr>
          <p:cNvSpPr/>
          <p:nvPr/>
        </p:nvSpPr>
        <p:spPr>
          <a:xfrm rot="10800000">
            <a:off x="23709432" y="3660260"/>
            <a:ext cx="2019719" cy="2432605"/>
          </a:xfrm>
          <a:custGeom>
            <a:avLst/>
            <a:gdLst>
              <a:gd name="connsiteX0" fmla="*/ 0 w 2019719"/>
              <a:gd name="connsiteY0" fmla="*/ 2432605 h 2432605"/>
              <a:gd name="connsiteX1" fmla="*/ 180870 w 2019719"/>
              <a:gd name="connsiteY1" fmla="*/ 2070864 h 2432605"/>
              <a:gd name="connsiteX2" fmla="*/ 331596 w 2019719"/>
              <a:gd name="connsiteY2" fmla="*/ 1206706 h 2432605"/>
              <a:gd name="connsiteX3" fmla="*/ 311499 w 2019719"/>
              <a:gd name="connsiteY3" fmla="*/ 533466 h 2432605"/>
              <a:gd name="connsiteX4" fmla="*/ 341644 w 2019719"/>
              <a:gd name="connsiteY4" fmla="*/ 131532 h 2432605"/>
              <a:gd name="connsiteX5" fmla="*/ 422031 w 2019719"/>
              <a:gd name="connsiteY5" fmla="*/ 904 h 2432605"/>
              <a:gd name="connsiteX6" fmla="*/ 572756 w 2019719"/>
              <a:gd name="connsiteY6" fmla="*/ 181774 h 2432605"/>
              <a:gd name="connsiteX7" fmla="*/ 683288 w 2019719"/>
              <a:gd name="connsiteY7" fmla="*/ 523418 h 2432605"/>
              <a:gd name="connsiteX8" fmla="*/ 864158 w 2019719"/>
              <a:gd name="connsiteY8" fmla="*/ 855013 h 2432605"/>
              <a:gd name="connsiteX9" fmla="*/ 1085222 w 2019719"/>
              <a:gd name="connsiteY9" fmla="*/ 1206706 h 2432605"/>
              <a:gd name="connsiteX10" fmla="*/ 1276141 w 2019719"/>
              <a:gd name="connsiteY10" fmla="*/ 1397624 h 2432605"/>
              <a:gd name="connsiteX11" fmla="*/ 1527350 w 2019719"/>
              <a:gd name="connsiteY11" fmla="*/ 1648833 h 2432605"/>
              <a:gd name="connsiteX12" fmla="*/ 1597688 w 2019719"/>
              <a:gd name="connsiteY12" fmla="*/ 1648833 h 2432605"/>
              <a:gd name="connsiteX13" fmla="*/ 2019719 w 2019719"/>
              <a:gd name="connsiteY13" fmla="*/ 1759365 h 243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9719" h="2432605">
                <a:moveTo>
                  <a:pt x="0" y="2432605"/>
                </a:moveTo>
                <a:cubicBezTo>
                  <a:pt x="62802" y="2353892"/>
                  <a:pt x="125604" y="2275180"/>
                  <a:pt x="180870" y="2070864"/>
                </a:cubicBezTo>
                <a:cubicBezTo>
                  <a:pt x="236136" y="1866547"/>
                  <a:pt x="309825" y="1462939"/>
                  <a:pt x="331596" y="1206706"/>
                </a:cubicBezTo>
                <a:cubicBezTo>
                  <a:pt x="353367" y="950473"/>
                  <a:pt x="309824" y="712662"/>
                  <a:pt x="311499" y="533466"/>
                </a:cubicBezTo>
                <a:cubicBezTo>
                  <a:pt x="313174" y="354270"/>
                  <a:pt x="323222" y="220292"/>
                  <a:pt x="341644" y="131532"/>
                </a:cubicBezTo>
                <a:cubicBezTo>
                  <a:pt x="360066" y="42772"/>
                  <a:pt x="383512" y="-7470"/>
                  <a:pt x="422031" y="904"/>
                </a:cubicBezTo>
                <a:cubicBezTo>
                  <a:pt x="460550" y="9278"/>
                  <a:pt x="529213" y="94688"/>
                  <a:pt x="572756" y="181774"/>
                </a:cubicBezTo>
                <a:cubicBezTo>
                  <a:pt x="616299" y="268860"/>
                  <a:pt x="634721" y="411212"/>
                  <a:pt x="683288" y="523418"/>
                </a:cubicBezTo>
                <a:cubicBezTo>
                  <a:pt x="731855" y="635624"/>
                  <a:pt x="797169" y="741132"/>
                  <a:pt x="864158" y="855013"/>
                </a:cubicBezTo>
                <a:cubicBezTo>
                  <a:pt x="931147" y="968894"/>
                  <a:pt x="1016558" y="1116271"/>
                  <a:pt x="1085222" y="1206706"/>
                </a:cubicBezTo>
                <a:cubicBezTo>
                  <a:pt x="1153886" y="1297141"/>
                  <a:pt x="1276141" y="1397624"/>
                  <a:pt x="1276141" y="1397624"/>
                </a:cubicBezTo>
                <a:cubicBezTo>
                  <a:pt x="1349829" y="1471312"/>
                  <a:pt x="1473759" y="1606965"/>
                  <a:pt x="1527350" y="1648833"/>
                </a:cubicBezTo>
                <a:cubicBezTo>
                  <a:pt x="1580941" y="1690701"/>
                  <a:pt x="1515626" y="1630411"/>
                  <a:pt x="1597688" y="1648833"/>
                </a:cubicBezTo>
                <a:cubicBezTo>
                  <a:pt x="1679750" y="1667255"/>
                  <a:pt x="1947706" y="1752666"/>
                  <a:pt x="2019719" y="175936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Shape 452">
            <a:extLst>
              <a:ext uri="{FF2B5EF4-FFF2-40B4-BE49-F238E27FC236}">
                <a16:creationId xmlns:a16="http://schemas.microsoft.com/office/drawing/2014/main" id="{60E635EA-FE26-47CC-9D7C-252DEDC42BFE}"/>
              </a:ext>
            </a:extLst>
          </p:cNvPr>
          <p:cNvSpPr/>
          <p:nvPr/>
        </p:nvSpPr>
        <p:spPr>
          <a:xfrm rot="10800000">
            <a:off x="24061124" y="3730599"/>
            <a:ext cx="1296238" cy="1598210"/>
          </a:xfrm>
          <a:custGeom>
            <a:avLst/>
            <a:gdLst>
              <a:gd name="connsiteX0" fmla="*/ 0 w 1296238"/>
              <a:gd name="connsiteY0" fmla="*/ 1598210 h 1598210"/>
              <a:gd name="connsiteX1" fmla="*/ 130629 w 1296238"/>
              <a:gd name="connsiteY1" fmla="*/ 1166131 h 1598210"/>
              <a:gd name="connsiteX2" fmla="*/ 160774 w 1296238"/>
              <a:gd name="connsiteY2" fmla="*/ 502940 h 1598210"/>
              <a:gd name="connsiteX3" fmla="*/ 150725 w 1296238"/>
              <a:gd name="connsiteY3" fmla="*/ 211538 h 1598210"/>
              <a:gd name="connsiteX4" fmla="*/ 200967 w 1296238"/>
              <a:gd name="connsiteY4" fmla="*/ 522 h 1598210"/>
              <a:gd name="connsiteX5" fmla="*/ 401934 w 1296238"/>
              <a:gd name="connsiteY5" fmla="*/ 271828 h 1598210"/>
              <a:gd name="connsiteX6" fmla="*/ 643095 w 1296238"/>
              <a:gd name="connsiteY6" fmla="*/ 683810 h 1598210"/>
              <a:gd name="connsiteX7" fmla="*/ 984739 w 1296238"/>
              <a:gd name="connsiteY7" fmla="*/ 1045551 h 1598210"/>
              <a:gd name="connsiteX8" fmla="*/ 1155561 w 1296238"/>
              <a:gd name="connsiteY8" fmla="*/ 1115889 h 1598210"/>
              <a:gd name="connsiteX9" fmla="*/ 1296238 w 1296238"/>
              <a:gd name="connsiteY9" fmla="*/ 1166131 h 15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6238" h="1598210">
                <a:moveTo>
                  <a:pt x="0" y="1598210"/>
                </a:moveTo>
                <a:cubicBezTo>
                  <a:pt x="51916" y="1473443"/>
                  <a:pt x="103833" y="1348676"/>
                  <a:pt x="130629" y="1166131"/>
                </a:cubicBezTo>
                <a:cubicBezTo>
                  <a:pt x="157425" y="983586"/>
                  <a:pt x="157425" y="662039"/>
                  <a:pt x="160774" y="502940"/>
                </a:cubicBezTo>
                <a:cubicBezTo>
                  <a:pt x="164123" y="343841"/>
                  <a:pt x="144026" y="295274"/>
                  <a:pt x="150725" y="211538"/>
                </a:cubicBezTo>
                <a:cubicBezTo>
                  <a:pt x="157424" y="127802"/>
                  <a:pt x="159099" y="-9526"/>
                  <a:pt x="200967" y="522"/>
                </a:cubicBezTo>
                <a:cubicBezTo>
                  <a:pt x="242835" y="10570"/>
                  <a:pt x="328246" y="157947"/>
                  <a:pt x="401934" y="271828"/>
                </a:cubicBezTo>
                <a:cubicBezTo>
                  <a:pt x="475622" y="385709"/>
                  <a:pt x="545961" y="554856"/>
                  <a:pt x="643095" y="683810"/>
                </a:cubicBezTo>
                <a:cubicBezTo>
                  <a:pt x="740229" y="812764"/>
                  <a:pt x="899328" y="973538"/>
                  <a:pt x="984739" y="1045551"/>
                </a:cubicBezTo>
                <a:cubicBezTo>
                  <a:pt x="1070150" y="1117564"/>
                  <a:pt x="1103645" y="1095792"/>
                  <a:pt x="1155561" y="1115889"/>
                </a:cubicBezTo>
                <a:cubicBezTo>
                  <a:pt x="1207478" y="1135986"/>
                  <a:pt x="1274467" y="1179529"/>
                  <a:pt x="1296238" y="1166131"/>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Shape 453">
            <a:extLst>
              <a:ext uri="{FF2B5EF4-FFF2-40B4-BE49-F238E27FC236}">
                <a16:creationId xmlns:a16="http://schemas.microsoft.com/office/drawing/2014/main" id="{46C46BC2-B992-4177-9281-9041A69228CE}"/>
              </a:ext>
            </a:extLst>
          </p:cNvPr>
          <p:cNvSpPr/>
          <p:nvPr/>
        </p:nvSpPr>
        <p:spPr>
          <a:xfrm rot="10800000">
            <a:off x="24282188" y="3790889"/>
            <a:ext cx="813917" cy="795537"/>
          </a:xfrm>
          <a:custGeom>
            <a:avLst/>
            <a:gdLst>
              <a:gd name="connsiteX0" fmla="*/ 0 w 813917"/>
              <a:gd name="connsiteY0" fmla="*/ 795537 h 795537"/>
              <a:gd name="connsiteX1" fmla="*/ 90435 w 813917"/>
              <a:gd name="connsiteY1" fmla="*/ 514183 h 795537"/>
              <a:gd name="connsiteX2" fmla="*/ 90435 w 813917"/>
              <a:gd name="connsiteY2" fmla="*/ 202684 h 795537"/>
              <a:gd name="connsiteX3" fmla="*/ 200967 w 813917"/>
              <a:gd name="connsiteY3" fmla="*/ 1717 h 795537"/>
              <a:gd name="connsiteX4" fmla="*/ 391886 w 813917"/>
              <a:gd name="connsiteY4" fmla="*/ 313216 h 795537"/>
              <a:gd name="connsiteX5" fmla="*/ 552660 w 813917"/>
              <a:gd name="connsiteY5" fmla="*/ 614667 h 795537"/>
              <a:gd name="connsiteX6" fmla="*/ 813917 w 813917"/>
              <a:gd name="connsiteY6" fmla="*/ 674957 h 79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917" h="795537">
                <a:moveTo>
                  <a:pt x="0" y="795537"/>
                </a:moveTo>
                <a:cubicBezTo>
                  <a:pt x="37681" y="704264"/>
                  <a:pt x="75363" y="612992"/>
                  <a:pt x="90435" y="514183"/>
                </a:cubicBezTo>
                <a:cubicBezTo>
                  <a:pt x="105507" y="415374"/>
                  <a:pt x="72013" y="288095"/>
                  <a:pt x="90435" y="202684"/>
                </a:cubicBezTo>
                <a:cubicBezTo>
                  <a:pt x="108857" y="117273"/>
                  <a:pt x="150725" y="-16705"/>
                  <a:pt x="200967" y="1717"/>
                </a:cubicBezTo>
                <a:cubicBezTo>
                  <a:pt x="251209" y="20139"/>
                  <a:pt x="333271" y="211058"/>
                  <a:pt x="391886" y="313216"/>
                </a:cubicBezTo>
                <a:cubicBezTo>
                  <a:pt x="450502" y="415374"/>
                  <a:pt x="482322" y="554377"/>
                  <a:pt x="552660" y="614667"/>
                </a:cubicBezTo>
                <a:cubicBezTo>
                  <a:pt x="622998" y="674957"/>
                  <a:pt x="718457" y="674957"/>
                  <a:pt x="813917" y="6749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Freeform: Shape 455">
            <a:extLst>
              <a:ext uri="{FF2B5EF4-FFF2-40B4-BE49-F238E27FC236}">
                <a16:creationId xmlns:a16="http://schemas.microsoft.com/office/drawing/2014/main" id="{337E51EC-5CF7-4D2B-AC01-290923E596E3}"/>
              </a:ext>
            </a:extLst>
          </p:cNvPr>
          <p:cNvSpPr/>
          <p:nvPr/>
        </p:nvSpPr>
        <p:spPr>
          <a:xfrm rot="10800000">
            <a:off x="540352" y="4797957"/>
            <a:ext cx="20421600" cy="4792133"/>
          </a:xfrm>
          <a:custGeom>
            <a:avLst/>
            <a:gdLst>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19625733 w 20421600"/>
              <a:gd name="connsiteY34" fmla="*/ 101600 h 4792133"/>
              <a:gd name="connsiteX35" fmla="*/ 20150666 w 20421600"/>
              <a:gd name="connsiteY35" fmla="*/ 16933 h 4792133"/>
              <a:gd name="connsiteX36" fmla="*/ 20421600 w 20421600"/>
              <a:gd name="connsiteY36" fmla="*/ 0 h 47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421600" h="4792133">
                <a:moveTo>
                  <a:pt x="0" y="4792133"/>
                </a:moveTo>
                <a:cubicBezTo>
                  <a:pt x="77611" y="4715933"/>
                  <a:pt x="155222" y="4639733"/>
                  <a:pt x="287866" y="4555066"/>
                </a:cubicBezTo>
                <a:cubicBezTo>
                  <a:pt x="420510" y="4470399"/>
                  <a:pt x="592666" y="4360333"/>
                  <a:pt x="795866" y="4284133"/>
                </a:cubicBezTo>
                <a:cubicBezTo>
                  <a:pt x="999066" y="4207933"/>
                  <a:pt x="1334910" y="4174066"/>
                  <a:pt x="1507066" y="4097866"/>
                </a:cubicBezTo>
                <a:cubicBezTo>
                  <a:pt x="1679222" y="4021666"/>
                  <a:pt x="1673578" y="3900311"/>
                  <a:pt x="1828800" y="3826933"/>
                </a:cubicBezTo>
                <a:cubicBezTo>
                  <a:pt x="1984022" y="3753555"/>
                  <a:pt x="2204156" y="3728155"/>
                  <a:pt x="2438400" y="3657600"/>
                </a:cubicBezTo>
                <a:cubicBezTo>
                  <a:pt x="2672644" y="3587045"/>
                  <a:pt x="2988733" y="3474156"/>
                  <a:pt x="3234266" y="3403600"/>
                </a:cubicBezTo>
                <a:cubicBezTo>
                  <a:pt x="3479799" y="3333044"/>
                  <a:pt x="3699933" y="3304822"/>
                  <a:pt x="3911600" y="3234266"/>
                </a:cubicBezTo>
                <a:cubicBezTo>
                  <a:pt x="4123267" y="3163710"/>
                  <a:pt x="4326466" y="3073399"/>
                  <a:pt x="4504266" y="2980266"/>
                </a:cubicBezTo>
                <a:cubicBezTo>
                  <a:pt x="4682066" y="2887133"/>
                  <a:pt x="4842933" y="2731910"/>
                  <a:pt x="4978400" y="2675466"/>
                </a:cubicBezTo>
                <a:cubicBezTo>
                  <a:pt x="5113867" y="2619022"/>
                  <a:pt x="5190066" y="2630311"/>
                  <a:pt x="5317066" y="2641600"/>
                </a:cubicBezTo>
                <a:cubicBezTo>
                  <a:pt x="5444066" y="2652889"/>
                  <a:pt x="5545667" y="2717800"/>
                  <a:pt x="5740400" y="2743200"/>
                </a:cubicBezTo>
                <a:cubicBezTo>
                  <a:pt x="5935133" y="2768600"/>
                  <a:pt x="6231466" y="2841978"/>
                  <a:pt x="6485466" y="2794000"/>
                </a:cubicBezTo>
                <a:cubicBezTo>
                  <a:pt x="6739466" y="2746022"/>
                  <a:pt x="7066845" y="2562577"/>
                  <a:pt x="7264400" y="2455333"/>
                </a:cubicBezTo>
                <a:cubicBezTo>
                  <a:pt x="7461955" y="2348089"/>
                  <a:pt x="7521222" y="2238022"/>
                  <a:pt x="7670800" y="2150533"/>
                </a:cubicBezTo>
                <a:cubicBezTo>
                  <a:pt x="7820378" y="2063044"/>
                  <a:pt x="8000999" y="1933222"/>
                  <a:pt x="8161866" y="1930400"/>
                </a:cubicBezTo>
                <a:cubicBezTo>
                  <a:pt x="8322733" y="1927578"/>
                  <a:pt x="8455378" y="2113845"/>
                  <a:pt x="8636000" y="2133600"/>
                </a:cubicBezTo>
                <a:cubicBezTo>
                  <a:pt x="8816622" y="2153355"/>
                  <a:pt x="9031111" y="2125133"/>
                  <a:pt x="9245600" y="2048933"/>
                </a:cubicBezTo>
                <a:cubicBezTo>
                  <a:pt x="9460089" y="1972733"/>
                  <a:pt x="9705622" y="1721555"/>
                  <a:pt x="9922933" y="1676400"/>
                </a:cubicBezTo>
                <a:cubicBezTo>
                  <a:pt x="10140244" y="1631244"/>
                  <a:pt x="10281355" y="1783644"/>
                  <a:pt x="10549466" y="1778000"/>
                </a:cubicBezTo>
                <a:cubicBezTo>
                  <a:pt x="10817577" y="1772356"/>
                  <a:pt x="11308644" y="1687689"/>
                  <a:pt x="11531600" y="1642533"/>
                </a:cubicBezTo>
                <a:cubicBezTo>
                  <a:pt x="11754556" y="1597377"/>
                  <a:pt x="11703756" y="1552221"/>
                  <a:pt x="11887200" y="1507066"/>
                </a:cubicBezTo>
                <a:cubicBezTo>
                  <a:pt x="12070644" y="1461911"/>
                  <a:pt x="12389555" y="1408289"/>
                  <a:pt x="12632266" y="1371600"/>
                </a:cubicBezTo>
                <a:cubicBezTo>
                  <a:pt x="12874977" y="1334911"/>
                  <a:pt x="13157199" y="1301044"/>
                  <a:pt x="13343466" y="1286933"/>
                </a:cubicBezTo>
                <a:cubicBezTo>
                  <a:pt x="13529733" y="1272822"/>
                  <a:pt x="13586177" y="1292577"/>
                  <a:pt x="13749866" y="1286933"/>
                </a:cubicBezTo>
                <a:cubicBezTo>
                  <a:pt x="13913555" y="1281289"/>
                  <a:pt x="14159089" y="1284110"/>
                  <a:pt x="14325600" y="1253066"/>
                </a:cubicBezTo>
                <a:cubicBezTo>
                  <a:pt x="14492111" y="1222021"/>
                  <a:pt x="14590889" y="1176866"/>
                  <a:pt x="14748933" y="1100666"/>
                </a:cubicBezTo>
                <a:cubicBezTo>
                  <a:pt x="14906977" y="1024466"/>
                  <a:pt x="15107355" y="866421"/>
                  <a:pt x="15273866" y="795866"/>
                </a:cubicBezTo>
                <a:cubicBezTo>
                  <a:pt x="15440377" y="725311"/>
                  <a:pt x="15561733" y="719666"/>
                  <a:pt x="15748000" y="677333"/>
                </a:cubicBezTo>
                <a:cubicBezTo>
                  <a:pt x="15934267" y="635000"/>
                  <a:pt x="16154399" y="564444"/>
                  <a:pt x="16391466" y="541866"/>
                </a:cubicBezTo>
                <a:cubicBezTo>
                  <a:pt x="16628533" y="519288"/>
                  <a:pt x="16964378" y="575733"/>
                  <a:pt x="17170400" y="541866"/>
                </a:cubicBezTo>
                <a:cubicBezTo>
                  <a:pt x="17376422" y="507999"/>
                  <a:pt x="17461089" y="392288"/>
                  <a:pt x="17627600" y="338666"/>
                </a:cubicBezTo>
                <a:cubicBezTo>
                  <a:pt x="17794111" y="285044"/>
                  <a:pt x="17940866" y="254000"/>
                  <a:pt x="18169466" y="220133"/>
                </a:cubicBezTo>
                <a:cubicBezTo>
                  <a:pt x="18398066" y="186266"/>
                  <a:pt x="18756489" y="155221"/>
                  <a:pt x="18999200" y="135466"/>
                </a:cubicBezTo>
                <a:cubicBezTo>
                  <a:pt x="19241911" y="115710"/>
                  <a:pt x="19433822" y="121355"/>
                  <a:pt x="19625733" y="101600"/>
                </a:cubicBezTo>
                <a:cubicBezTo>
                  <a:pt x="19817644" y="81845"/>
                  <a:pt x="20018022" y="33866"/>
                  <a:pt x="20150666" y="16933"/>
                </a:cubicBezTo>
                <a:cubicBezTo>
                  <a:pt x="20283310" y="0"/>
                  <a:pt x="20352455" y="0"/>
                  <a:pt x="204216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reeform: Shape 456">
            <a:extLst>
              <a:ext uri="{FF2B5EF4-FFF2-40B4-BE49-F238E27FC236}">
                <a16:creationId xmlns:a16="http://schemas.microsoft.com/office/drawing/2014/main" id="{3C1B6AF5-2FB2-42B4-A1AD-C5A1A0ACE358}"/>
              </a:ext>
            </a:extLst>
          </p:cNvPr>
          <p:cNvSpPr/>
          <p:nvPr/>
        </p:nvSpPr>
        <p:spPr>
          <a:xfrm rot="10800000">
            <a:off x="557286" y="4611690"/>
            <a:ext cx="22013333" cy="10651974"/>
          </a:xfrm>
          <a:custGeom>
            <a:avLst/>
            <a:gdLst>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1674667 w 22013333"/>
              <a:gd name="connsiteY92" fmla="*/ 5097840 h 10651974"/>
              <a:gd name="connsiteX93" fmla="*/ 22013333 w 22013333"/>
              <a:gd name="connsiteY93" fmla="*/ 5114774 h 1065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2013333" h="10651974">
                <a:moveTo>
                  <a:pt x="0" y="10651974"/>
                </a:moveTo>
                <a:cubicBezTo>
                  <a:pt x="63500" y="10475585"/>
                  <a:pt x="127000" y="10299196"/>
                  <a:pt x="270933" y="10160907"/>
                </a:cubicBezTo>
                <a:cubicBezTo>
                  <a:pt x="414866" y="10022618"/>
                  <a:pt x="691444" y="9909729"/>
                  <a:pt x="863600" y="9822240"/>
                </a:cubicBezTo>
                <a:cubicBezTo>
                  <a:pt x="1035756" y="9734751"/>
                  <a:pt x="1188156" y="9720641"/>
                  <a:pt x="1303867" y="9635974"/>
                </a:cubicBezTo>
                <a:cubicBezTo>
                  <a:pt x="1419578" y="9551307"/>
                  <a:pt x="1512712" y="9429951"/>
                  <a:pt x="1557867" y="9314240"/>
                </a:cubicBezTo>
                <a:cubicBezTo>
                  <a:pt x="1603022" y="9198529"/>
                  <a:pt x="1569156" y="9054596"/>
                  <a:pt x="1574800" y="8941707"/>
                </a:cubicBezTo>
                <a:cubicBezTo>
                  <a:pt x="1580444" y="8828818"/>
                  <a:pt x="1577622" y="8710285"/>
                  <a:pt x="1591733" y="8636907"/>
                </a:cubicBezTo>
                <a:cubicBezTo>
                  <a:pt x="1605844" y="8563529"/>
                  <a:pt x="1569156" y="8509907"/>
                  <a:pt x="1659467" y="8501440"/>
                </a:cubicBezTo>
                <a:cubicBezTo>
                  <a:pt x="1749778" y="8492973"/>
                  <a:pt x="1989667" y="8557885"/>
                  <a:pt x="2133600" y="8586107"/>
                </a:cubicBezTo>
                <a:cubicBezTo>
                  <a:pt x="2277533" y="8614329"/>
                  <a:pt x="2415823" y="8676418"/>
                  <a:pt x="2523067" y="8670774"/>
                </a:cubicBezTo>
                <a:cubicBezTo>
                  <a:pt x="2630311" y="8665130"/>
                  <a:pt x="2743200" y="8608684"/>
                  <a:pt x="2777067" y="8552240"/>
                </a:cubicBezTo>
                <a:cubicBezTo>
                  <a:pt x="2810934" y="8495796"/>
                  <a:pt x="2717800" y="8422418"/>
                  <a:pt x="2726267" y="8332107"/>
                </a:cubicBezTo>
                <a:cubicBezTo>
                  <a:pt x="2734734" y="8241796"/>
                  <a:pt x="2754489" y="8044241"/>
                  <a:pt x="2827867" y="8010374"/>
                </a:cubicBezTo>
                <a:cubicBezTo>
                  <a:pt x="2901245" y="7976507"/>
                  <a:pt x="3045178" y="8069640"/>
                  <a:pt x="3166533" y="8128907"/>
                </a:cubicBezTo>
                <a:cubicBezTo>
                  <a:pt x="3287889" y="8188174"/>
                  <a:pt x="3369733" y="8332107"/>
                  <a:pt x="3556000" y="8365974"/>
                </a:cubicBezTo>
                <a:cubicBezTo>
                  <a:pt x="3742267" y="8399841"/>
                  <a:pt x="4092222" y="8374440"/>
                  <a:pt x="4284133" y="8332107"/>
                </a:cubicBezTo>
                <a:cubicBezTo>
                  <a:pt x="4476044" y="8289774"/>
                  <a:pt x="4591756" y="8227685"/>
                  <a:pt x="4707467" y="8111974"/>
                </a:cubicBezTo>
                <a:cubicBezTo>
                  <a:pt x="4823178" y="7996263"/>
                  <a:pt x="4862689" y="7824107"/>
                  <a:pt x="4978400" y="7637840"/>
                </a:cubicBezTo>
                <a:cubicBezTo>
                  <a:pt x="5094111" y="7451573"/>
                  <a:pt x="5291666" y="7180641"/>
                  <a:pt x="5401733" y="6994374"/>
                </a:cubicBezTo>
                <a:cubicBezTo>
                  <a:pt x="5511800" y="6808107"/>
                  <a:pt x="5517444" y="6635951"/>
                  <a:pt x="5638800" y="6520240"/>
                </a:cubicBezTo>
                <a:cubicBezTo>
                  <a:pt x="5760156" y="6404529"/>
                  <a:pt x="5980289" y="6379129"/>
                  <a:pt x="6129867" y="6300107"/>
                </a:cubicBezTo>
                <a:cubicBezTo>
                  <a:pt x="6279445" y="6221085"/>
                  <a:pt x="6462889" y="6184396"/>
                  <a:pt x="6536267" y="6046107"/>
                </a:cubicBezTo>
                <a:cubicBezTo>
                  <a:pt x="6609645" y="5907818"/>
                  <a:pt x="6620933" y="5645352"/>
                  <a:pt x="6570133" y="5470374"/>
                </a:cubicBezTo>
                <a:cubicBezTo>
                  <a:pt x="6519333" y="5295396"/>
                  <a:pt x="6324600" y="5128884"/>
                  <a:pt x="6231467" y="4996240"/>
                </a:cubicBezTo>
                <a:cubicBezTo>
                  <a:pt x="6138334" y="4863595"/>
                  <a:pt x="6081889" y="4807151"/>
                  <a:pt x="6011333" y="4674507"/>
                </a:cubicBezTo>
                <a:cubicBezTo>
                  <a:pt x="5940777" y="4541863"/>
                  <a:pt x="5935133" y="4378174"/>
                  <a:pt x="5808133" y="4200374"/>
                </a:cubicBezTo>
                <a:cubicBezTo>
                  <a:pt x="5681133" y="4022574"/>
                  <a:pt x="5461000" y="3788329"/>
                  <a:pt x="5249333" y="3607707"/>
                </a:cubicBezTo>
                <a:cubicBezTo>
                  <a:pt x="5037666" y="3427085"/>
                  <a:pt x="4735689" y="3212595"/>
                  <a:pt x="4538133" y="3116640"/>
                </a:cubicBezTo>
                <a:cubicBezTo>
                  <a:pt x="4340578" y="3020684"/>
                  <a:pt x="4210755" y="3043263"/>
                  <a:pt x="4064000" y="3031974"/>
                </a:cubicBezTo>
                <a:cubicBezTo>
                  <a:pt x="3917245" y="3020685"/>
                  <a:pt x="3750733" y="3060196"/>
                  <a:pt x="3657600" y="3048907"/>
                </a:cubicBezTo>
                <a:cubicBezTo>
                  <a:pt x="3564467" y="3037618"/>
                  <a:pt x="3519311" y="3015040"/>
                  <a:pt x="3505200" y="2964240"/>
                </a:cubicBezTo>
                <a:cubicBezTo>
                  <a:pt x="3491089" y="2913440"/>
                  <a:pt x="3502378" y="2825951"/>
                  <a:pt x="3572933" y="2744107"/>
                </a:cubicBezTo>
                <a:cubicBezTo>
                  <a:pt x="3643488" y="2662263"/>
                  <a:pt x="3852333" y="2571952"/>
                  <a:pt x="3928533" y="2473174"/>
                </a:cubicBezTo>
                <a:cubicBezTo>
                  <a:pt x="4004733" y="2374396"/>
                  <a:pt x="3979333" y="2258684"/>
                  <a:pt x="4030133" y="2151440"/>
                </a:cubicBezTo>
                <a:cubicBezTo>
                  <a:pt x="4080933" y="2044196"/>
                  <a:pt x="4159955" y="1840996"/>
                  <a:pt x="4233333" y="1829707"/>
                </a:cubicBezTo>
                <a:cubicBezTo>
                  <a:pt x="4306711" y="1818418"/>
                  <a:pt x="4380089" y="1979285"/>
                  <a:pt x="4470400" y="2083707"/>
                </a:cubicBezTo>
                <a:cubicBezTo>
                  <a:pt x="4560711" y="2188129"/>
                  <a:pt x="4673600" y="2368751"/>
                  <a:pt x="4775200" y="2456240"/>
                </a:cubicBezTo>
                <a:cubicBezTo>
                  <a:pt x="4876800" y="2543729"/>
                  <a:pt x="4964289" y="2600173"/>
                  <a:pt x="5080000" y="2608640"/>
                </a:cubicBezTo>
                <a:cubicBezTo>
                  <a:pt x="5195711" y="2617107"/>
                  <a:pt x="5339645" y="2583240"/>
                  <a:pt x="5469467" y="2507040"/>
                </a:cubicBezTo>
                <a:cubicBezTo>
                  <a:pt x="5599289" y="2430840"/>
                  <a:pt x="5720644" y="2258684"/>
                  <a:pt x="5858933" y="2151440"/>
                </a:cubicBezTo>
                <a:cubicBezTo>
                  <a:pt x="5997222" y="2044196"/>
                  <a:pt x="6172200" y="1897441"/>
                  <a:pt x="6299200" y="1863574"/>
                </a:cubicBezTo>
                <a:cubicBezTo>
                  <a:pt x="6426200" y="1829707"/>
                  <a:pt x="6587066" y="1846640"/>
                  <a:pt x="6620933" y="1948240"/>
                </a:cubicBezTo>
                <a:cubicBezTo>
                  <a:pt x="6654800" y="2049840"/>
                  <a:pt x="6550378" y="2312308"/>
                  <a:pt x="6502400" y="2473174"/>
                </a:cubicBezTo>
                <a:cubicBezTo>
                  <a:pt x="6454422" y="2634040"/>
                  <a:pt x="6355645" y="2789262"/>
                  <a:pt x="6333067" y="2913440"/>
                </a:cubicBezTo>
                <a:cubicBezTo>
                  <a:pt x="6310489" y="3037618"/>
                  <a:pt x="6316133" y="3122284"/>
                  <a:pt x="6366933" y="3218240"/>
                </a:cubicBezTo>
                <a:cubicBezTo>
                  <a:pt x="6417733" y="3314196"/>
                  <a:pt x="6564489" y="3398863"/>
                  <a:pt x="6637867" y="3489174"/>
                </a:cubicBezTo>
                <a:cubicBezTo>
                  <a:pt x="6711245" y="3579485"/>
                  <a:pt x="6716889" y="3678263"/>
                  <a:pt x="6807200" y="3760107"/>
                </a:cubicBezTo>
                <a:cubicBezTo>
                  <a:pt x="6897511" y="3841951"/>
                  <a:pt x="7080955" y="3971773"/>
                  <a:pt x="7179733" y="3980240"/>
                </a:cubicBezTo>
                <a:cubicBezTo>
                  <a:pt x="7278511" y="3988707"/>
                  <a:pt x="7295445" y="3847596"/>
                  <a:pt x="7399867" y="3810907"/>
                </a:cubicBezTo>
                <a:cubicBezTo>
                  <a:pt x="7504289" y="3774218"/>
                  <a:pt x="7727245" y="3729063"/>
                  <a:pt x="7806267" y="3760107"/>
                </a:cubicBezTo>
                <a:cubicBezTo>
                  <a:pt x="7885289" y="3791151"/>
                  <a:pt x="7882467" y="3864530"/>
                  <a:pt x="7874000" y="3997174"/>
                </a:cubicBezTo>
                <a:cubicBezTo>
                  <a:pt x="7865533" y="4129818"/>
                  <a:pt x="7778045" y="4395107"/>
                  <a:pt x="7755467" y="4555974"/>
                </a:cubicBezTo>
                <a:cubicBezTo>
                  <a:pt x="7732889" y="4716841"/>
                  <a:pt x="7763933" y="4801507"/>
                  <a:pt x="7738533" y="4962374"/>
                </a:cubicBezTo>
                <a:cubicBezTo>
                  <a:pt x="7713133" y="5123241"/>
                  <a:pt x="7605889" y="5365952"/>
                  <a:pt x="7603067" y="5521174"/>
                </a:cubicBezTo>
                <a:cubicBezTo>
                  <a:pt x="7600245" y="5676396"/>
                  <a:pt x="7741356" y="5687685"/>
                  <a:pt x="7721600" y="5893707"/>
                </a:cubicBezTo>
                <a:cubicBezTo>
                  <a:pt x="7701844" y="6099729"/>
                  <a:pt x="7504289" y="6531529"/>
                  <a:pt x="7484533" y="6757307"/>
                </a:cubicBezTo>
                <a:cubicBezTo>
                  <a:pt x="7464777" y="6983085"/>
                  <a:pt x="7507111" y="7121374"/>
                  <a:pt x="7603067" y="7248374"/>
                </a:cubicBezTo>
                <a:cubicBezTo>
                  <a:pt x="7699023" y="7375374"/>
                  <a:pt x="7888112" y="7527774"/>
                  <a:pt x="8060267" y="7519307"/>
                </a:cubicBezTo>
                <a:cubicBezTo>
                  <a:pt x="8232422" y="7510840"/>
                  <a:pt x="8413045" y="7316107"/>
                  <a:pt x="8636000" y="7197574"/>
                </a:cubicBezTo>
                <a:cubicBezTo>
                  <a:pt x="8858956" y="7079041"/>
                  <a:pt x="9163756" y="6918174"/>
                  <a:pt x="9398000" y="6808107"/>
                </a:cubicBezTo>
                <a:cubicBezTo>
                  <a:pt x="9632244" y="6698040"/>
                  <a:pt x="9832623" y="6613374"/>
                  <a:pt x="10041467" y="6537174"/>
                </a:cubicBezTo>
                <a:cubicBezTo>
                  <a:pt x="10250311" y="6460974"/>
                  <a:pt x="10374489" y="6424285"/>
                  <a:pt x="10651067" y="6350907"/>
                </a:cubicBezTo>
                <a:cubicBezTo>
                  <a:pt x="10927645" y="6277529"/>
                  <a:pt x="11461044" y="6173107"/>
                  <a:pt x="11700933" y="6096907"/>
                </a:cubicBezTo>
                <a:cubicBezTo>
                  <a:pt x="11940822" y="6020707"/>
                  <a:pt x="11887200" y="5952974"/>
                  <a:pt x="12090400" y="5893707"/>
                </a:cubicBezTo>
                <a:cubicBezTo>
                  <a:pt x="12293600" y="5834440"/>
                  <a:pt x="12671778" y="5806218"/>
                  <a:pt x="12920133" y="5741307"/>
                </a:cubicBezTo>
                <a:cubicBezTo>
                  <a:pt x="13168488" y="5676396"/>
                  <a:pt x="13433777" y="5650995"/>
                  <a:pt x="13580533" y="5504240"/>
                </a:cubicBezTo>
                <a:cubicBezTo>
                  <a:pt x="13727289" y="5357485"/>
                  <a:pt x="13809134" y="5109129"/>
                  <a:pt x="13800667" y="4860774"/>
                </a:cubicBezTo>
                <a:cubicBezTo>
                  <a:pt x="13792200" y="4612419"/>
                  <a:pt x="13670844" y="4304796"/>
                  <a:pt x="13529733" y="4014107"/>
                </a:cubicBezTo>
                <a:cubicBezTo>
                  <a:pt x="13388622" y="3723418"/>
                  <a:pt x="13128978" y="3362173"/>
                  <a:pt x="12954000" y="3116640"/>
                </a:cubicBezTo>
                <a:cubicBezTo>
                  <a:pt x="12779022" y="2871107"/>
                  <a:pt x="12635089" y="2721529"/>
                  <a:pt x="12479867" y="2540907"/>
                </a:cubicBezTo>
                <a:cubicBezTo>
                  <a:pt x="12324645" y="2360285"/>
                  <a:pt x="12112978" y="2179662"/>
                  <a:pt x="12022667" y="2032907"/>
                </a:cubicBezTo>
                <a:cubicBezTo>
                  <a:pt x="11932356" y="1886151"/>
                  <a:pt x="11932356" y="1745041"/>
                  <a:pt x="11938000" y="1660374"/>
                </a:cubicBezTo>
                <a:cubicBezTo>
                  <a:pt x="11943644" y="1575707"/>
                  <a:pt x="11985978" y="1533374"/>
                  <a:pt x="12056533" y="1524907"/>
                </a:cubicBezTo>
                <a:cubicBezTo>
                  <a:pt x="12127089" y="1516440"/>
                  <a:pt x="12276666" y="1637796"/>
                  <a:pt x="12361333" y="1609574"/>
                </a:cubicBezTo>
                <a:cubicBezTo>
                  <a:pt x="12446000" y="1581352"/>
                  <a:pt x="12541955" y="1513618"/>
                  <a:pt x="12564533" y="1355574"/>
                </a:cubicBezTo>
                <a:cubicBezTo>
                  <a:pt x="12587111" y="1197529"/>
                  <a:pt x="12479867" y="861685"/>
                  <a:pt x="12496800" y="661307"/>
                </a:cubicBezTo>
                <a:cubicBezTo>
                  <a:pt x="12513733" y="460929"/>
                  <a:pt x="12601222" y="263374"/>
                  <a:pt x="12666133" y="153307"/>
                </a:cubicBezTo>
                <a:cubicBezTo>
                  <a:pt x="12731044" y="43240"/>
                  <a:pt x="12767734" y="-7560"/>
                  <a:pt x="12886267" y="907"/>
                </a:cubicBezTo>
                <a:cubicBezTo>
                  <a:pt x="13004800" y="9374"/>
                  <a:pt x="13244689" y="51707"/>
                  <a:pt x="13377333" y="204107"/>
                </a:cubicBezTo>
                <a:cubicBezTo>
                  <a:pt x="13509977" y="356507"/>
                  <a:pt x="13560777" y="613329"/>
                  <a:pt x="13682133" y="915307"/>
                </a:cubicBezTo>
                <a:cubicBezTo>
                  <a:pt x="13803489" y="1217285"/>
                  <a:pt x="13964356" y="1713996"/>
                  <a:pt x="14105467" y="2015974"/>
                </a:cubicBezTo>
                <a:cubicBezTo>
                  <a:pt x="14246578" y="2317952"/>
                  <a:pt x="14382045" y="2523974"/>
                  <a:pt x="14528800" y="2727174"/>
                </a:cubicBezTo>
                <a:cubicBezTo>
                  <a:pt x="14675555" y="2930374"/>
                  <a:pt x="14822311" y="3057374"/>
                  <a:pt x="14986000" y="3235174"/>
                </a:cubicBezTo>
                <a:cubicBezTo>
                  <a:pt x="15149689" y="3412974"/>
                  <a:pt x="15375466" y="3613352"/>
                  <a:pt x="15510933" y="3793974"/>
                </a:cubicBezTo>
                <a:cubicBezTo>
                  <a:pt x="15646400" y="3974596"/>
                  <a:pt x="15753644" y="4126996"/>
                  <a:pt x="15798800" y="4318907"/>
                </a:cubicBezTo>
                <a:cubicBezTo>
                  <a:pt x="15843956" y="4510818"/>
                  <a:pt x="15753645" y="4719662"/>
                  <a:pt x="15781867" y="4945440"/>
                </a:cubicBezTo>
                <a:cubicBezTo>
                  <a:pt x="15810089" y="5171218"/>
                  <a:pt x="15858066" y="5540930"/>
                  <a:pt x="15968133" y="5673574"/>
                </a:cubicBezTo>
                <a:cubicBezTo>
                  <a:pt x="16078200" y="5806218"/>
                  <a:pt x="16250356" y="5749774"/>
                  <a:pt x="16442267" y="5741307"/>
                </a:cubicBezTo>
                <a:cubicBezTo>
                  <a:pt x="16634178" y="5732840"/>
                  <a:pt x="16747067" y="5665107"/>
                  <a:pt x="17119600" y="5622774"/>
                </a:cubicBezTo>
                <a:cubicBezTo>
                  <a:pt x="17492133" y="5580441"/>
                  <a:pt x="18189223" y="5552218"/>
                  <a:pt x="18677467" y="5487307"/>
                </a:cubicBezTo>
                <a:cubicBezTo>
                  <a:pt x="19165711" y="5422396"/>
                  <a:pt x="19665245" y="5301040"/>
                  <a:pt x="20049067" y="5233307"/>
                </a:cubicBezTo>
                <a:cubicBezTo>
                  <a:pt x="20432889" y="5165574"/>
                  <a:pt x="20709467" y="5103485"/>
                  <a:pt x="20980400" y="5080907"/>
                </a:cubicBezTo>
                <a:cubicBezTo>
                  <a:pt x="21251333" y="5058329"/>
                  <a:pt x="21502512" y="5092196"/>
                  <a:pt x="21674667" y="5097840"/>
                </a:cubicBezTo>
                <a:cubicBezTo>
                  <a:pt x="21846822" y="5103484"/>
                  <a:pt x="21930077" y="5109129"/>
                  <a:pt x="22013333" y="5114774"/>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9706314B-69CF-4DA2-B809-CDBA70ECA451}"/>
              </a:ext>
            </a:extLst>
          </p:cNvPr>
          <p:cNvSpPr/>
          <p:nvPr/>
        </p:nvSpPr>
        <p:spPr>
          <a:xfrm rot="10800000">
            <a:off x="540352" y="4628624"/>
            <a:ext cx="21674667" cy="7622962"/>
          </a:xfrm>
          <a:custGeom>
            <a:avLst/>
            <a:gdLst>
              <a:gd name="connsiteX0" fmla="*/ 0 w 21674667"/>
              <a:gd name="connsiteY0" fmla="*/ 7622962 h 7622962"/>
              <a:gd name="connsiteX1" fmla="*/ 135467 w 21674667"/>
              <a:gd name="connsiteY1" fmla="*/ 7352029 h 7622962"/>
              <a:gd name="connsiteX2" fmla="*/ 541867 w 21674667"/>
              <a:gd name="connsiteY2" fmla="*/ 7131896 h 7622962"/>
              <a:gd name="connsiteX3" fmla="*/ 880533 w 21674667"/>
              <a:gd name="connsiteY3" fmla="*/ 7030296 h 7622962"/>
              <a:gd name="connsiteX4" fmla="*/ 1320800 w 21674667"/>
              <a:gd name="connsiteY4" fmla="*/ 6759362 h 7622962"/>
              <a:gd name="connsiteX5" fmla="*/ 1574800 w 21674667"/>
              <a:gd name="connsiteY5" fmla="*/ 6454562 h 7622962"/>
              <a:gd name="connsiteX6" fmla="*/ 1676400 w 21674667"/>
              <a:gd name="connsiteY6" fmla="*/ 6302162 h 7622962"/>
              <a:gd name="connsiteX7" fmla="*/ 1710267 w 21674667"/>
              <a:gd name="connsiteY7" fmla="*/ 5997362 h 7622962"/>
              <a:gd name="connsiteX8" fmla="*/ 1964267 w 21674667"/>
              <a:gd name="connsiteY8" fmla="*/ 5878829 h 7622962"/>
              <a:gd name="connsiteX9" fmla="*/ 2319867 w 21674667"/>
              <a:gd name="connsiteY9" fmla="*/ 6082029 h 7622962"/>
              <a:gd name="connsiteX10" fmla="*/ 2641600 w 21674667"/>
              <a:gd name="connsiteY10" fmla="*/ 5811096 h 7622962"/>
              <a:gd name="connsiteX11" fmla="*/ 2895600 w 21674667"/>
              <a:gd name="connsiteY11" fmla="*/ 5624829 h 7622962"/>
              <a:gd name="connsiteX12" fmla="*/ 3302000 w 21674667"/>
              <a:gd name="connsiteY12" fmla="*/ 5692562 h 7622962"/>
              <a:gd name="connsiteX13" fmla="*/ 3894667 w 21674667"/>
              <a:gd name="connsiteY13" fmla="*/ 5675629 h 7622962"/>
              <a:gd name="connsiteX14" fmla="*/ 4504267 w 21674667"/>
              <a:gd name="connsiteY14" fmla="*/ 5370829 h 7622962"/>
              <a:gd name="connsiteX15" fmla="*/ 4741333 w 21674667"/>
              <a:gd name="connsiteY15" fmla="*/ 4981362 h 7622962"/>
              <a:gd name="connsiteX16" fmla="*/ 5164667 w 21674667"/>
              <a:gd name="connsiteY16" fmla="*/ 4287096 h 7622962"/>
              <a:gd name="connsiteX17" fmla="*/ 5689600 w 21674667"/>
              <a:gd name="connsiteY17" fmla="*/ 3779096 h 7622962"/>
              <a:gd name="connsiteX18" fmla="*/ 6146800 w 21674667"/>
              <a:gd name="connsiteY18" fmla="*/ 3372696 h 7622962"/>
              <a:gd name="connsiteX19" fmla="*/ 6417733 w 21674667"/>
              <a:gd name="connsiteY19" fmla="*/ 2949362 h 7622962"/>
              <a:gd name="connsiteX20" fmla="*/ 6451600 w 21674667"/>
              <a:gd name="connsiteY20" fmla="*/ 2322829 h 7622962"/>
              <a:gd name="connsiteX21" fmla="*/ 6180667 w 21674667"/>
              <a:gd name="connsiteY21" fmla="*/ 1730162 h 7622962"/>
              <a:gd name="connsiteX22" fmla="*/ 5909733 w 21674667"/>
              <a:gd name="connsiteY22" fmla="*/ 1323762 h 7622962"/>
              <a:gd name="connsiteX23" fmla="*/ 5740400 w 21674667"/>
              <a:gd name="connsiteY23" fmla="*/ 1069762 h 7622962"/>
              <a:gd name="connsiteX24" fmla="*/ 5926667 w 21674667"/>
              <a:gd name="connsiteY24" fmla="*/ 832696 h 7622962"/>
              <a:gd name="connsiteX25" fmla="*/ 6333067 w 21674667"/>
              <a:gd name="connsiteY25" fmla="*/ 934296 h 7622962"/>
              <a:gd name="connsiteX26" fmla="*/ 6570133 w 21674667"/>
              <a:gd name="connsiteY26" fmla="*/ 1188296 h 7622962"/>
              <a:gd name="connsiteX27" fmla="*/ 6790267 w 21674667"/>
              <a:gd name="connsiteY27" fmla="*/ 1239096 h 7622962"/>
              <a:gd name="connsiteX28" fmla="*/ 7027333 w 21674667"/>
              <a:gd name="connsiteY28" fmla="*/ 1340696 h 7622962"/>
              <a:gd name="connsiteX29" fmla="*/ 7027333 w 21674667"/>
              <a:gd name="connsiteY29" fmla="*/ 1814829 h 7622962"/>
              <a:gd name="connsiteX30" fmla="*/ 7078133 w 21674667"/>
              <a:gd name="connsiteY30" fmla="*/ 2339762 h 7622962"/>
              <a:gd name="connsiteX31" fmla="*/ 7112000 w 21674667"/>
              <a:gd name="connsiteY31" fmla="*/ 3135629 h 7622962"/>
              <a:gd name="connsiteX32" fmla="*/ 6942667 w 21674667"/>
              <a:gd name="connsiteY32" fmla="*/ 3779096 h 7622962"/>
              <a:gd name="connsiteX33" fmla="*/ 6908800 w 21674667"/>
              <a:gd name="connsiteY33" fmla="*/ 4219362 h 7622962"/>
              <a:gd name="connsiteX34" fmla="*/ 7145867 w 21674667"/>
              <a:gd name="connsiteY34" fmla="*/ 4591896 h 7622962"/>
              <a:gd name="connsiteX35" fmla="*/ 7670800 w 21674667"/>
              <a:gd name="connsiteY35" fmla="*/ 4744296 h 7622962"/>
              <a:gd name="connsiteX36" fmla="*/ 8178800 w 21674667"/>
              <a:gd name="connsiteY36" fmla="*/ 4591896 h 7622962"/>
              <a:gd name="connsiteX37" fmla="*/ 8754533 w 21674667"/>
              <a:gd name="connsiteY37" fmla="*/ 4236296 h 7622962"/>
              <a:gd name="connsiteX38" fmla="*/ 9279467 w 21674667"/>
              <a:gd name="connsiteY38" fmla="*/ 3982296 h 7622962"/>
              <a:gd name="connsiteX39" fmla="*/ 9855200 w 21674667"/>
              <a:gd name="connsiteY39" fmla="*/ 3779096 h 7622962"/>
              <a:gd name="connsiteX40" fmla="*/ 10380133 w 21674667"/>
              <a:gd name="connsiteY40" fmla="*/ 3762162 h 7622962"/>
              <a:gd name="connsiteX41" fmla="*/ 11209867 w 21674667"/>
              <a:gd name="connsiteY41" fmla="*/ 3829896 h 7622962"/>
              <a:gd name="connsiteX42" fmla="*/ 11921067 w 21674667"/>
              <a:gd name="connsiteY42" fmla="*/ 3508162 h 7622962"/>
              <a:gd name="connsiteX43" fmla="*/ 12615333 w 21674667"/>
              <a:gd name="connsiteY43" fmla="*/ 3440429 h 7622962"/>
              <a:gd name="connsiteX44" fmla="*/ 13258800 w 21674667"/>
              <a:gd name="connsiteY44" fmla="*/ 3372696 h 7622962"/>
              <a:gd name="connsiteX45" fmla="*/ 13749867 w 21674667"/>
              <a:gd name="connsiteY45" fmla="*/ 3220296 h 7622962"/>
              <a:gd name="connsiteX46" fmla="*/ 14224000 w 21674667"/>
              <a:gd name="connsiteY46" fmla="*/ 2746162 h 7622962"/>
              <a:gd name="connsiteX47" fmla="*/ 14325600 w 21674667"/>
              <a:gd name="connsiteY47" fmla="*/ 2051896 h 7622962"/>
              <a:gd name="connsiteX48" fmla="*/ 14088533 w 21674667"/>
              <a:gd name="connsiteY48" fmla="*/ 1256029 h 7622962"/>
              <a:gd name="connsiteX49" fmla="*/ 13665200 w 21674667"/>
              <a:gd name="connsiteY49" fmla="*/ 781896 h 7622962"/>
              <a:gd name="connsiteX50" fmla="*/ 13394267 w 21674667"/>
              <a:gd name="connsiteY50" fmla="*/ 477096 h 7622962"/>
              <a:gd name="connsiteX51" fmla="*/ 13377333 w 21674667"/>
              <a:gd name="connsiteY51" fmla="*/ 104562 h 7622962"/>
              <a:gd name="connsiteX52" fmla="*/ 13868400 w 21674667"/>
              <a:gd name="connsiteY52" fmla="*/ 2962 h 7622962"/>
              <a:gd name="connsiteX53" fmla="*/ 14274800 w 21674667"/>
              <a:gd name="connsiteY53" fmla="*/ 189229 h 7622962"/>
              <a:gd name="connsiteX54" fmla="*/ 14732000 w 21674667"/>
              <a:gd name="connsiteY54" fmla="*/ 646429 h 7622962"/>
              <a:gd name="connsiteX55" fmla="*/ 14969067 w 21674667"/>
              <a:gd name="connsiteY55" fmla="*/ 1171362 h 7622962"/>
              <a:gd name="connsiteX56" fmla="*/ 15087600 w 21674667"/>
              <a:gd name="connsiteY56" fmla="*/ 1780962 h 7622962"/>
              <a:gd name="connsiteX57" fmla="*/ 14969067 w 21674667"/>
              <a:gd name="connsiteY57" fmla="*/ 2576829 h 7622962"/>
              <a:gd name="connsiteX58" fmla="*/ 15087600 w 21674667"/>
              <a:gd name="connsiteY58" fmla="*/ 2949362 h 7622962"/>
              <a:gd name="connsiteX59" fmla="*/ 15731067 w 21674667"/>
              <a:gd name="connsiteY59" fmla="*/ 3237229 h 7622962"/>
              <a:gd name="connsiteX60" fmla="*/ 16425333 w 21674667"/>
              <a:gd name="connsiteY60" fmla="*/ 3101762 h 7622962"/>
              <a:gd name="connsiteX61" fmla="*/ 17272000 w 21674667"/>
              <a:gd name="connsiteY61" fmla="*/ 2983229 h 7622962"/>
              <a:gd name="connsiteX62" fmla="*/ 18067867 w 21674667"/>
              <a:gd name="connsiteY62" fmla="*/ 2763096 h 7622962"/>
              <a:gd name="connsiteX63" fmla="*/ 19050000 w 21674667"/>
              <a:gd name="connsiteY63" fmla="*/ 2593762 h 7622962"/>
              <a:gd name="connsiteX64" fmla="*/ 19930533 w 21674667"/>
              <a:gd name="connsiteY64" fmla="*/ 2458296 h 7622962"/>
              <a:gd name="connsiteX65" fmla="*/ 20692533 w 21674667"/>
              <a:gd name="connsiteY65" fmla="*/ 2373629 h 7622962"/>
              <a:gd name="connsiteX66" fmla="*/ 21217467 w 21674667"/>
              <a:gd name="connsiteY66" fmla="*/ 2322829 h 7622962"/>
              <a:gd name="connsiteX67" fmla="*/ 21674667 w 21674667"/>
              <a:gd name="connsiteY67" fmla="*/ 2407496 h 762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674667" h="7622962">
                <a:moveTo>
                  <a:pt x="0" y="7622962"/>
                </a:moveTo>
                <a:cubicBezTo>
                  <a:pt x="22578" y="7528417"/>
                  <a:pt x="45156" y="7433873"/>
                  <a:pt x="135467" y="7352029"/>
                </a:cubicBezTo>
                <a:cubicBezTo>
                  <a:pt x="225778" y="7270185"/>
                  <a:pt x="417689" y="7185518"/>
                  <a:pt x="541867" y="7131896"/>
                </a:cubicBezTo>
                <a:cubicBezTo>
                  <a:pt x="666045" y="7078274"/>
                  <a:pt x="750711" y="7092385"/>
                  <a:pt x="880533" y="7030296"/>
                </a:cubicBezTo>
                <a:cubicBezTo>
                  <a:pt x="1010355" y="6968207"/>
                  <a:pt x="1205089" y="6855318"/>
                  <a:pt x="1320800" y="6759362"/>
                </a:cubicBezTo>
                <a:cubicBezTo>
                  <a:pt x="1436511" y="6663406"/>
                  <a:pt x="1515533" y="6530762"/>
                  <a:pt x="1574800" y="6454562"/>
                </a:cubicBezTo>
                <a:cubicBezTo>
                  <a:pt x="1634067" y="6378362"/>
                  <a:pt x="1653822" y="6378362"/>
                  <a:pt x="1676400" y="6302162"/>
                </a:cubicBezTo>
                <a:cubicBezTo>
                  <a:pt x="1698978" y="6225962"/>
                  <a:pt x="1662289" y="6067917"/>
                  <a:pt x="1710267" y="5997362"/>
                </a:cubicBezTo>
                <a:cubicBezTo>
                  <a:pt x="1758245" y="5926807"/>
                  <a:pt x="1862667" y="5864718"/>
                  <a:pt x="1964267" y="5878829"/>
                </a:cubicBezTo>
                <a:cubicBezTo>
                  <a:pt x="2065867" y="5892940"/>
                  <a:pt x="2206978" y="6093318"/>
                  <a:pt x="2319867" y="6082029"/>
                </a:cubicBezTo>
                <a:cubicBezTo>
                  <a:pt x="2432756" y="6070740"/>
                  <a:pt x="2545645" y="5887296"/>
                  <a:pt x="2641600" y="5811096"/>
                </a:cubicBezTo>
                <a:cubicBezTo>
                  <a:pt x="2737555" y="5734896"/>
                  <a:pt x="2785533" y="5644585"/>
                  <a:pt x="2895600" y="5624829"/>
                </a:cubicBezTo>
                <a:cubicBezTo>
                  <a:pt x="3005667" y="5605073"/>
                  <a:pt x="3135489" y="5684095"/>
                  <a:pt x="3302000" y="5692562"/>
                </a:cubicBezTo>
                <a:cubicBezTo>
                  <a:pt x="3468511" y="5701029"/>
                  <a:pt x="3694289" y="5729251"/>
                  <a:pt x="3894667" y="5675629"/>
                </a:cubicBezTo>
                <a:cubicBezTo>
                  <a:pt x="4095045" y="5622007"/>
                  <a:pt x="4363156" y="5486540"/>
                  <a:pt x="4504267" y="5370829"/>
                </a:cubicBezTo>
                <a:cubicBezTo>
                  <a:pt x="4645378" y="5255118"/>
                  <a:pt x="4741333" y="4981362"/>
                  <a:pt x="4741333" y="4981362"/>
                </a:cubicBezTo>
                <a:cubicBezTo>
                  <a:pt x="4851400" y="4800740"/>
                  <a:pt x="5006623" y="4487474"/>
                  <a:pt x="5164667" y="4287096"/>
                </a:cubicBezTo>
                <a:cubicBezTo>
                  <a:pt x="5322711" y="4086718"/>
                  <a:pt x="5525911" y="3931496"/>
                  <a:pt x="5689600" y="3779096"/>
                </a:cubicBezTo>
                <a:cubicBezTo>
                  <a:pt x="5853289" y="3626696"/>
                  <a:pt x="6025445" y="3510985"/>
                  <a:pt x="6146800" y="3372696"/>
                </a:cubicBezTo>
                <a:cubicBezTo>
                  <a:pt x="6268156" y="3234407"/>
                  <a:pt x="6366933" y="3124340"/>
                  <a:pt x="6417733" y="2949362"/>
                </a:cubicBezTo>
                <a:cubicBezTo>
                  <a:pt x="6468533" y="2774384"/>
                  <a:pt x="6491111" y="2526029"/>
                  <a:pt x="6451600" y="2322829"/>
                </a:cubicBezTo>
                <a:cubicBezTo>
                  <a:pt x="6412089" y="2119629"/>
                  <a:pt x="6270978" y="1896673"/>
                  <a:pt x="6180667" y="1730162"/>
                </a:cubicBezTo>
                <a:cubicBezTo>
                  <a:pt x="6090356" y="1563651"/>
                  <a:pt x="5909733" y="1323762"/>
                  <a:pt x="5909733" y="1323762"/>
                </a:cubicBezTo>
                <a:cubicBezTo>
                  <a:pt x="5836355" y="1213695"/>
                  <a:pt x="5737578" y="1151606"/>
                  <a:pt x="5740400" y="1069762"/>
                </a:cubicBezTo>
                <a:cubicBezTo>
                  <a:pt x="5743222" y="987918"/>
                  <a:pt x="5827889" y="855274"/>
                  <a:pt x="5926667" y="832696"/>
                </a:cubicBezTo>
                <a:cubicBezTo>
                  <a:pt x="6025445" y="810118"/>
                  <a:pt x="6225823" y="875029"/>
                  <a:pt x="6333067" y="934296"/>
                </a:cubicBezTo>
                <a:cubicBezTo>
                  <a:pt x="6440311" y="993563"/>
                  <a:pt x="6493933" y="1137496"/>
                  <a:pt x="6570133" y="1188296"/>
                </a:cubicBezTo>
                <a:cubicBezTo>
                  <a:pt x="6646333" y="1239096"/>
                  <a:pt x="6714067" y="1213696"/>
                  <a:pt x="6790267" y="1239096"/>
                </a:cubicBezTo>
                <a:cubicBezTo>
                  <a:pt x="6866467" y="1264496"/>
                  <a:pt x="6987822" y="1244741"/>
                  <a:pt x="7027333" y="1340696"/>
                </a:cubicBezTo>
                <a:cubicBezTo>
                  <a:pt x="7066844" y="1436651"/>
                  <a:pt x="7018866" y="1648318"/>
                  <a:pt x="7027333" y="1814829"/>
                </a:cubicBezTo>
                <a:cubicBezTo>
                  <a:pt x="7035800" y="1981340"/>
                  <a:pt x="7064022" y="2119629"/>
                  <a:pt x="7078133" y="2339762"/>
                </a:cubicBezTo>
                <a:cubicBezTo>
                  <a:pt x="7092244" y="2559895"/>
                  <a:pt x="7134578" y="2895740"/>
                  <a:pt x="7112000" y="3135629"/>
                </a:cubicBezTo>
                <a:cubicBezTo>
                  <a:pt x="7089422" y="3375518"/>
                  <a:pt x="6976534" y="3598474"/>
                  <a:pt x="6942667" y="3779096"/>
                </a:cubicBezTo>
                <a:cubicBezTo>
                  <a:pt x="6908800" y="3959718"/>
                  <a:pt x="6874933" y="4083895"/>
                  <a:pt x="6908800" y="4219362"/>
                </a:cubicBezTo>
                <a:cubicBezTo>
                  <a:pt x="6942667" y="4354829"/>
                  <a:pt x="7018867" y="4504407"/>
                  <a:pt x="7145867" y="4591896"/>
                </a:cubicBezTo>
                <a:cubicBezTo>
                  <a:pt x="7272867" y="4679385"/>
                  <a:pt x="7498645" y="4744296"/>
                  <a:pt x="7670800" y="4744296"/>
                </a:cubicBezTo>
                <a:cubicBezTo>
                  <a:pt x="7842955" y="4744296"/>
                  <a:pt x="7998178" y="4676563"/>
                  <a:pt x="8178800" y="4591896"/>
                </a:cubicBezTo>
                <a:cubicBezTo>
                  <a:pt x="8359422" y="4507229"/>
                  <a:pt x="8571089" y="4337896"/>
                  <a:pt x="8754533" y="4236296"/>
                </a:cubicBezTo>
                <a:cubicBezTo>
                  <a:pt x="8937978" y="4134696"/>
                  <a:pt x="9096023" y="4058496"/>
                  <a:pt x="9279467" y="3982296"/>
                </a:cubicBezTo>
                <a:cubicBezTo>
                  <a:pt x="9462911" y="3906096"/>
                  <a:pt x="9671756" y="3815785"/>
                  <a:pt x="9855200" y="3779096"/>
                </a:cubicBezTo>
                <a:cubicBezTo>
                  <a:pt x="10038644" y="3742407"/>
                  <a:pt x="10154355" y="3753695"/>
                  <a:pt x="10380133" y="3762162"/>
                </a:cubicBezTo>
                <a:cubicBezTo>
                  <a:pt x="10605911" y="3770629"/>
                  <a:pt x="10953045" y="3872229"/>
                  <a:pt x="11209867" y="3829896"/>
                </a:cubicBezTo>
                <a:cubicBezTo>
                  <a:pt x="11466689" y="3787563"/>
                  <a:pt x="11686823" y="3573073"/>
                  <a:pt x="11921067" y="3508162"/>
                </a:cubicBezTo>
                <a:cubicBezTo>
                  <a:pt x="12155311" y="3443251"/>
                  <a:pt x="12615333" y="3440429"/>
                  <a:pt x="12615333" y="3440429"/>
                </a:cubicBezTo>
                <a:cubicBezTo>
                  <a:pt x="12838288" y="3417851"/>
                  <a:pt x="13069711" y="3409385"/>
                  <a:pt x="13258800" y="3372696"/>
                </a:cubicBezTo>
                <a:cubicBezTo>
                  <a:pt x="13447889" y="3336007"/>
                  <a:pt x="13589001" y="3324718"/>
                  <a:pt x="13749867" y="3220296"/>
                </a:cubicBezTo>
                <a:cubicBezTo>
                  <a:pt x="13910733" y="3115874"/>
                  <a:pt x="14128045" y="2940895"/>
                  <a:pt x="14224000" y="2746162"/>
                </a:cubicBezTo>
                <a:cubicBezTo>
                  <a:pt x="14319955" y="2551429"/>
                  <a:pt x="14348178" y="2300251"/>
                  <a:pt x="14325600" y="2051896"/>
                </a:cubicBezTo>
                <a:cubicBezTo>
                  <a:pt x="14303022" y="1803541"/>
                  <a:pt x="14198600" y="1467696"/>
                  <a:pt x="14088533" y="1256029"/>
                </a:cubicBezTo>
                <a:cubicBezTo>
                  <a:pt x="13978466" y="1044362"/>
                  <a:pt x="13665200" y="781896"/>
                  <a:pt x="13665200" y="781896"/>
                </a:cubicBezTo>
                <a:cubicBezTo>
                  <a:pt x="13549489" y="652074"/>
                  <a:pt x="13442245" y="589985"/>
                  <a:pt x="13394267" y="477096"/>
                </a:cubicBezTo>
                <a:cubicBezTo>
                  <a:pt x="13346289" y="364207"/>
                  <a:pt x="13298311" y="183584"/>
                  <a:pt x="13377333" y="104562"/>
                </a:cubicBezTo>
                <a:cubicBezTo>
                  <a:pt x="13456355" y="25540"/>
                  <a:pt x="13718822" y="-11149"/>
                  <a:pt x="13868400" y="2962"/>
                </a:cubicBezTo>
                <a:cubicBezTo>
                  <a:pt x="14017978" y="17073"/>
                  <a:pt x="14130867" y="81985"/>
                  <a:pt x="14274800" y="189229"/>
                </a:cubicBezTo>
                <a:cubicBezTo>
                  <a:pt x="14418733" y="296473"/>
                  <a:pt x="14616289" y="482740"/>
                  <a:pt x="14732000" y="646429"/>
                </a:cubicBezTo>
                <a:cubicBezTo>
                  <a:pt x="14847711" y="810118"/>
                  <a:pt x="14909800" y="982273"/>
                  <a:pt x="14969067" y="1171362"/>
                </a:cubicBezTo>
                <a:cubicBezTo>
                  <a:pt x="15028334" y="1360451"/>
                  <a:pt x="15087600" y="1546718"/>
                  <a:pt x="15087600" y="1780962"/>
                </a:cubicBezTo>
                <a:cubicBezTo>
                  <a:pt x="15087600" y="2015206"/>
                  <a:pt x="14969067" y="2382096"/>
                  <a:pt x="14969067" y="2576829"/>
                </a:cubicBezTo>
                <a:cubicBezTo>
                  <a:pt x="14969067" y="2771562"/>
                  <a:pt x="14960600" y="2839295"/>
                  <a:pt x="15087600" y="2949362"/>
                </a:cubicBezTo>
                <a:cubicBezTo>
                  <a:pt x="15214600" y="3059429"/>
                  <a:pt x="15508112" y="3211829"/>
                  <a:pt x="15731067" y="3237229"/>
                </a:cubicBezTo>
                <a:cubicBezTo>
                  <a:pt x="15954022" y="3262629"/>
                  <a:pt x="16168511" y="3144095"/>
                  <a:pt x="16425333" y="3101762"/>
                </a:cubicBezTo>
                <a:cubicBezTo>
                  <a:pt x="16682155" y="3059429"/>
                  <a:pt x="16998244" y="3039673"/>
                  <a:pt x="17272000" y="2983229"/>
                </a:cubicBezTo>
                <a:cubicBezTo>
                  <a:pt x="17545756" y="2926785"/>
                  <a:pt x="17771534" y="2828007"/>
                  <a:pt x="18067867" y="2763096"/>
                </a:cubicBezTo>
                <a:cubicBezTo>
                  <a:pt x="18364200" y="2698185"/>
                  <a:pt x="19050000" y="2593762"/>
                  <a:pt x="19050000" y="2593762"/>
                </a:cubicBezTo>
                <a:lnTo>
                  <a:pt x="19930533" y="2458296"/>
                </a:lnTo>
                <a:cubicBezTo>
                  <a:pt x="20204289" y="2421607"/>
                  <a:pt x="20692533" y="2373629"/>
                  <a:pt x="20692533" y="2373629"/>
                </a:cubicBezTo>
                <a:cubicBezTo>
                  <a:pt x="20907022" y="2351051"/>
                  <a:pt x="21053778" y="2317185"/>
                  <a:pt x="21217467" y="2322829"/>
                </a:cubicBezTo>
                <a:cubicBezTo>
                  <a:pt x="21381156" y="2328473"/>
                  <a:pt x="21609756" y="2441363"/>
                  <a:pt x="21674667" y="240749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Freeform: Shape 458">
            <a:extLst>
              <a:ext uri="{FF2B5EF4-FFF2-40B4-BE49-F238E27FC236}">
                <a16:creationId xmlns:a16="http://schemas.microsoft.com/office/drawing/2014/main" id="{1201BDC5-6429-4885-A1E2-6FD56A2EA07A}"/>
              </a:ext>
            </a:extLst>
          </p:cNvPr>
          <p:cNvSpPr/>
          <p:nvPr/>
        </p:nvSpPr>
        <p:spPr>
          <a:xfrm rot="10800000">
            <a:off x="540352" y="4848757"/>
            <a:ext cx="20692534" cy="4894090"/>
          </a:xfrm>
          <a:custGeom>
            <a:avLst/>
            <a:gdLst>
              <a:gd name="connsiteX0" fmla="*/ 0 w 20692534"/>
              <a:gd name="connsiteY0" fmla="*/ 4894090 h 4894090"/>
              <a:gd name="connsiteX1" fmla="*/ 203200 w 20692534"/>
              <a:gd name="connsiteY1" fmla="*/ 4673957 h 4894090"/>
              <a:gd name="connsiteX2" fmla="*/ 541867 w 20692534"/>
              <a:gd name="connsiteY2" fmla="*/ 4403023 h 4894090"/>
              <a:gd name="connsiteX3" fmla="*/ 846667 w 20692534"/>
              <a:gd name="connsiteY3" fmla="*/ 4030490 h 4894090"/>
              <a:gd name="connsiteX4" fmla="*/ 1185334 w 20692534"/>
              <a:gd name="connsiteY4" fmla="*/ 3928890 h 4894090"/>
              <a:gd name="connsiteX5" fmla="*/ 1540934 w 20692534"/>
              <a:gd name="connsiteY5" fmla="*/ 3996623 h 4894090"/>
              <a:gd name="connsiteX6" fmla="*/ 1879600 w 20692534"/>
              <a:gd name="connsiteY6" fmla="*/ 3573290 h 4894090"/>
              <a:gd name="connsiteX7" fmla="*/ 2269067 w 20692534"/>
              <a:gd name="connsiteY7" fmla="*/ 3505557 h 4894090"/>
              <a:gd name="connsiteX8" fmla="*/ 2912534 w 20692534"/>
              <a:gd name="connsiteY8" fmla="*/ 3471690 h 4894090"/>
              <a:gd name="connsiteX9" fmla="*/ 3556000 w 20692534"/>
              <a:gd name="connsiteY9" fmla="*/ 3353157 h 4894090"/>
              <a:gd name="connsiteX10" fmla="*/ 4047067 w 20692534"/>
              <a:gd name="connsiteY10" fmla="*/ 2726623 h 4894090"/>
              <a:gd name="connsiteX11" fmla="*/ 4538134 w 20692534"/>
              <a:gd name="connsiteY11" fmla="*/ 1947690 h 4894090"/>
              <a:gd name="connsiteX12" fmla="*/ 5080000 w 20692534"/>
              <a:gd name="connsiteY12" fmla="*/ 1355023 h 4894090"/>
              <a:gd name="connsiteX13" fmla="*/ 5486400 w 20692534"/>
              <a:gd name="connsiteY13" fmla="*/ 830090 h 4894090"/>
              <a:gd name="connsiteX14" fmla="*/ 5638800 w 20692534"/>
              <a:gd name="connsiteY14" fmla="*/ 593023 h 4894090"/>
              <a:gd name="connsiteX15" fmla="*/ 5875867 w 20692534"/>
              <a:gd name="connsiteY15" fmla="*/ 508357 h 4894090"/>
              <a:gd name="connsiteX16" fmla="*/ 5943600 w 20692534"/>
              <a:gd name="connsiteY16" fmla="*/ 830090 h 4894090"/>
              <a:gd name="connsiteX17" fmla="*/ 5774267 w 20692534"/>
              <a:gd name="connsiteY17" fmla="*/ 1524357 h 4894090"/>
              <a:gd name="connsiteX18" fmla="*/ 5689600 w 20692534"/>
              <a:gd name="connsiteY18" fmla="*/ 1947690 h 4894090"/>
              <a:gd name="connsiteX19" fmla="*/ 5740400 w 20692534"/>
              <a:gd name="connsiteY19" fmla="*/ 2150890 h 4894090"/>
              <a:gd name="connsiteX20" fmla="*/ 6096000 w 20692534"/>
              <a:gd name="connsiteY20" fmla="*/ 2455690 h 4894090"/>
              <a:gd name="connsiteX21" fmla="*/ 6553200 w 20692534"/>
              <a:gd name="connsiteY21" fmla="*/ 2574223 h 4894090"/>
              <a:gd name="connsiteX22" fmla="*/ 7095067 w 20692534"/>
              <a:gd name="connsiteY22" fmla="*/ 2472623 h 4894090"/>
              <a:gd name="connsiteX23" fmla="*/ 7738534 w 20692534"/>
              <a:gd name="connsiteY23" fmla="*/ 2117023 h 4894090"/>
              <a:gd name="connsiteX24" fmla="*/ 8128000 w 20692534"/>
              <a:gd name="connsiteY24" fmla="*/ 1846090 h 4894090"/>
              <a:gd name="connsiteX25" fmla="*/ 8906934 w 20692534"/>
              <a:gd name="connsiteY25" fmla="*/ 1693690 h 4894090"/>
              <a:gd name="connsiteX26" fmla="*/ 9601200 w 20692534"/>
              <a:gd name="connsiteY26" fmla="*/ 1625957 h 4894090"/>
              <a:gd name="connsiteX27" fmla="*/ 10888134 w 20692534"/>
              <a:gd name="connsiteY27" fmla="*/ 1338090 h 4894090"/>
              <a:gd name="connsiteX28" fmla="*/ 11717867 w 20692534"/>
              <a:gd name="connsiteY28" fmla="*/ 1321157 h 4894090"/>
              <a:gd name="connsiteX29" fmla="*/ 12073467 w 20692534"/>
              <a:gd name="connsiteY29" fmla="*/ 1287290 h 4894090"/>
              <a:gd name="connsiteX30" fmla="*/ 13055600 w 20692534"/>
              <a:gd name="connsiteY30" fmla="*/ 1168757 h 4894090"/>
              <a:gd name="connsiteX31" fmla="*/ 13360400 w 20692534"/>
              <a:gd name="connsiteY31" fmla="*/ 948623 h 4894090"/>
              <a:gd name="connsiteX32" fmla="*/ 13563600 w 20692534"/>
              <a:gd name="connsiteY32" fmla="*/ 643823 h 4894090"/>
              <a:gd name="connsiteX33" fmla="*/ 13580534 w 20692534"/>
              <a:gd name="connsiteY33" fmla="*/ 440623 h 4894090"/>
              <a:gd name="connsiteX34" fmla="*/ 13834534 w 20692534"/>
              <a:gd name="connsiteY34" fmla="*/ 474490 h 4894090"/>
              <a:gd name="connsiteX35" fmla="*/ 13936134 w 20692534"/>
              <a:gd name="connsiteY35" fmla="*/ 999423 h 4894090"/>
              <a:gd name="connsiteX36" fmla="*/ 14444134 w 20692534"/>
              <a:gd name="connsiteY36" fmla="*/ 1185690 h 4894090"/>
              <a:gd name="connsiteX37" fmla="*/ 15189200 w 20692534"/>
              <a:gd name="connsiteY37" fmla="*/ 847023 h 4894090"/>
              <a:gd name="connsiteX38" fmla="*/ 15764934 w 20692534"/>
              <a:gd name="connsiteY38" fmla="*/ 660757 h 4894090"/>
              <a:gd name="connsiteX39" fmla="*/ 16357600 w 20692534"/>
              <a:gd name="connsiteY39" fmla="*/ 593023 h 4894090"/>
              <a:gd name="connsiteX40" fmla="*/ 17018000 w 20692534"/>
              <a:gd name="connsiteY40" fmla="*/ 508357 h 4894090"/>
              <a:gd name="connsiteX41" fmla="*/ 17475200 w 20692534"/>
              <a:gd name="connsiteY41" fmla="*/ 457557 h 4894090"/>
              <a:gd name="connsiteX42" fmla="*/ 17949334 w 20692534"/>
              <a:gd name="connsiteY42" fmla="*/ 288223 h 4894090"/>
              <a:gd name="connsiteX43" fmla="*/ 18609734 w 20692534"/>
              <a:gd name="connsiteY43" fmla="*/ 169690 h 4894090"/>
              <a:gd name="connsiteX44" fmla="*/ 19100800 w 20692534"/>
              <a:gd name="connsiteY44" fmla="*/ 135823 h 4894090"/>
              <a:gd name="connsiteX45" fmla="*/ 19964400 w 20692534"/>
              <a:gd name="connsiteY45" fmla="*/ 34223 h 4894090"/>
              <a:gd name="connsiteX46" fmla="*/ 20370800 w 20692534"/>
              <a:gd name="connsiteY46" fmla="*/ 357 h 4894090"/>
              <a:gd name="connsiteX47" fmla="*/ 20692534 w 20692534"/>
              <a:gd name="connsiteY47" fmla="*/ 51157 h 489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92534" h="4894090">
                <a:moveTo>
                  <a:pt x="0" y="4894090"/>
                </a:moveTo>
                <a:cubicBezTo>
                  <a:pt x="56444" y="4824946"/>
                  <a:pt x="112889" y="4755802"/>
                  <a:pt x="203200" y="4673957"/>
                </a:cubicBezTo>
                <a:cubicBezTo>
                  <a:pt x="293511" y="4592112"/>
                  <a:pt x="434623" y="4510267"/>
                  <a:pt x="541867" y="4403023"/>
                </a:cubicBezTo>
                <a:cubicBezTo>
                  <a:pt x="649111" y="4295779"/>
                  <a:pt x="739423" y="4109512"/>
                  <a:pt x="846667" y="4030490"/>
                </a:cubicBezTo>
                <a:cubicBezTo>
                  <a:pt x="953911" y="3951468"/>
                  <a:pt x="1069623" y="3934534"/>
                  <a:pt x="1185334" y="3928890"/>
                </a:cubicBezTo>
                <a:cubicBezTo>
                  <a:pt x="1301045" y="3923246"/>
                  <a:pt x="1425223" y="4055890"/>
                  <a:pt x="1540934" y="3996623"/>
                </a:cubicBezTo>
                <a:cubicBezTo>
                  <a:pt x="1656645" y="3937356"/>
                  <a:pt x="1758245" y="3655134"/>
                  <a:pt x="1879600" y="3573290"/>
                </a:cubicBezTo>
                <a:cubicBezTo>
                  <a:pt x="2000955" y="3491446"/>
                  <a:pt x="2096911" y="3522490"/>
                  <a:pt x="2269067" y="3505557"/>
                </a:cubicBezTo>
                <a:cubicBezTo>
                  <a:pt x="2441223" y="3488624"/>
                  <a:pt x="2698045" y="3497090"/>
                  <a:pt x="2912534" y="3471690"/>
                </a:cubicBezTo>
                <a:cubicBezTo>
                  <a:pt x="3127023" y="3446290"/>
                  <a:pt x="3366911" y="3477335"/>
                  <a:pt x="3556000" y="3353157"/>
                </a:cubicBezTo>
                <a:cubicBezTo>
                  <a:pt x="3745089" y="3228979"/>
                  <a:pt x="3883378" y="2960867"/>
                  <a:pt x="4047067" y="2726623"/>
                </a:cubicBezTo>
                <a:cubicBezTo>
                  <a:pt x="4210756" y="2492379"/>
                  <a:pt x="4365979" y="2176290"/>
                  <a:pt x="4538134" y="1947690"/>
                </a:cubicBezTo>
                <a:cubicBezTo>
                  <a:pt x="4710289" y="1719090"/>
                  <a:pt x="4921956" y="1541290"/>
                  <a:pt x="5080000" y="1355023"/>
                </a:cubicBezTo>
                <a:cubicBezTo>
                  <a:pt x="5238044" y="1168756"/>
                  <a:pt x="5393267" y="957090"/>
                  <a:pt x="5486400" y="830090"/>
                </a:cubicBezTo>
                <a:cubicBezTo>
                  <a:pt x="5579533" y="703090"/>
                  <a:pt x="5573889" y="646645"/>
                  <a:pt x="5638800" y="593023"/>
                </a:cubicBezTo>
                <a:cubicBezTo>
                  <a:pt x="5703711" y="539401"/>
                  <a:pt x="5825067" y="468846"/>
                  <a:pt x="5875867" y="508357"/>
                </a:cubicBezTo>
                <a:cubicBezTo>
                  <a:pt x="5926667" y="547868"/>
                  <a:pt x="5960533" y="660757"/>
                  <a:pt x="5943600" y="830090"/>
                </a:cubicBezTo>
                <a:cubicBezTo>
                  <a:pt x="5926667" y="999423"/>
                  <a:pt x="5816600" y="1338090"/>
                  <a:pt x="5774267" y="1524357"/>
                </a:cubicBezTo>
                <a:cubicBezTo>
                  <a:pt x="5731934" y="1710624"/>
                  <a:pt x="5695244" y="1843268"/>
                  <a:pt x="5689600" y="1947690"/>
                </a:cubicBezTo>
                <a:cubicBezTo>
                  <a:pt x="5683956" y="2052112"/>
                  <a:pt x="5672667" y="2066223"/>
                  <a:pt x="5740400" y="2150890"/>
                </a:cubicBezTo>
                <a:cubicBezTo>
                  <a:pt x="5808133" y="2235557"/>
                  <a:pt x="5960533" y="2385135"/>
                  <a:pt x="6096000" y="2455690"/>
                </a:cubicBezTo>
                <a:cubicBezTo>
                  <a:pt x="6231467" y="2526245"/>
                  <a:pt x="6386689" y="2571401"/>
                  <a:pt x="6553200" y="2574223"/>
                </a:cubicBezTo>
                <a:cubicBezTo>
                  <a:pt x="6719711" y="2577045"/>
                  <a:pt x="6897511" y="2548823"/>
                  <a:pt x="7095067" y="2472623"/>
                </a:cubicBezTo>
                <a:cubicBezTo>
                  <a:pt x="7292623" y="2396423"/>
                  <a:pt x="7566379" y="2221445"/>
                  <a:pt x="7738534" y="2117023"/>
                </a:cubicBezTo>
                <a:cubicBezTo>
                  <a:pt x="7910690" y="2012601"/>
                  <a:pt x="7933267" y="1916646"/>
                  <a:pt x="8128000" y="1846090"/>
                </a:cubicBezTo>
                <a:cubicBezTo>
                  <a:pt x="8322733" y="1775534"/>
                  <a:pt x="8661401" y="1730379"/>
                  <a:pt x="8906934" y="1693690"/>
                </a:cubicBezTo>
                <a:cubicBezTo>
                  <a:pt x="9152467" y="1657001"/>
                  <a:pt x="9271000" y="1685224"/>
                  <a:pt x="9601200" y="1625957"/>
                </a:cubicBezTo>
                <a:cubicBezTo>
                  <a:pt x="9931400" y="1566690"/>
                  <a:pt x="10535356" y="1388890"/>
                  <a:pt x="10888134" y="1338090"/>
                </a:cubicBezTo>
                <a:cubicBezTo>
                  <a:pt x="11240912" y="1287290"/>
                  <a:pt x="11520312" y="1329624"/>
                  <a:pt x="11717867" y="1321157"/>
                </a:cubicBezTo>
                <a:cubicBezTo>
                  <a:pt x="11915422" y="1312690"/>
                  <a:pt x="12073467" y="1287290"/>
                  <a:pt x="12073467" y="1287290"/>
                </a:cubicBezTo>
                <a:cubicBezTo>
                  <a:pt x="12296422" y="1261890"/>
                  <a:pt x="12841111" y="1225201"/>
                  <a:pt x="13055600" y="1168757"/>
                </a:cubicBezTo>
                <a:cubicBezTo>
                  <a:pt x="13270089" y="1112313"/>
                  <a:pt x="13275733" y="1036112"/>
                  <a:pt x="13360400" y="948623"/>
                </a:cubicBezTo>
                <a:cubicBezTo>
                  <a:pt x="13445067" y="861134"/>
                  <a:pt x="13526911" y="728490"/>
                  <a:pt x="13563600" y="643823"/>
                </a:cubicBezTo>
                <a:cubicBezTo>
                  <a:pt x="13600289" y="559156"/>
                  <a:pt x="13535378" y="468845"/>
                  <a:pt x="13580534" y="440623"/>
                </a:cubicBezTo>
                <a:cubicBezTo>
                  <a:pt x="13625690" y="412401"/>
                  <a:pt x="13775267" y="381357"/>
                  <a:pt x="13834534" y="474490"/>
                </a:cubicBezTo>
                <a:cubicBezTo>
                  <a:pt x="13893801" y="567623"/>
                  <a:pt x="13834534" y="880890"/>
                  <a:pt x="13936134" y="999423"/>
                </a:cubicBezTo>
                <a:cubicBezTo>
                  <a:pt x="14037734" y="1117956"/>
                  <a:pt x="14235290" y="1211090"/>
                  <a:pt x="14444134" y="1185690"/>
                </a:cubicBezTo>
                <a:cubicBezTo>
                  <a:pt x="14652978" y="1160290"/>
                  <a:pt x="14969067" y="934512"/>
                  <a:pt x="15189200" y="847023"/>
                </a:cubicBezTo>
                <a:cubicBezTo>
                  <a:pt x="15409333" y="759534"/>
                  <a:pt x="15570201" y="703090"/>
                  <a:pt x="15764934" y="660757"/>
                </a:cubicBezTo>
                <a:cubicBezTo>
                  <a:pt x="15959667" y="618424"/>
                  <a:pt x="16357600" y="593023"/>
                  <a:pt x="16357600" y="593023"/>
                </a:cubicBezTo>
                <a:lnTo>
                  <a:pt x="17018000" y="508357"/>
                </a:lnTo>
                <a:cubicBezTo>
                  <a:pt x="17204267" y="485779"/>
                  <a:pt x="17319978" y="494246"/>
                  <a:pt x="17475200" y="457557"/>
                </a:cubicBezTo>
                <a:cubicBezTo>
                  <a:pt x="17630422" y="420868"/>
                  <a:pt x="17760245" y="336201"/>
                  <a:pt x="17949334" y="288223"/>
                </a:cubicBezTo>
                <a:cubicBezTo>
                  <a:pt x="18138423" y="240245"/>
                  <a:pt x="18417823" y="195090"/>
                  <a:pt x="18609734" y="169690"/>
                </a:cubicBezTo>
                <a:cubicBezTo>
                  <a:pt x="18801645" y="144290"/>
                  <a:pt x="18875022" y="158401"/>
                  <a:pt x="19100800" y="135823"/>
                </a:cubicBezTo>
                <a:cubicBezTo>
                  <a:pt x="19326578" y="113245"/>
                  <a:pt x="19752733" y="56801"/>
                  <a:pt x="19964400" y="34223"/>
                </a:cubicBezTo>
                <a:cubicBezTo>
                  <a:pt x="20176067" y="11645"/>
                  <a:pt x="20249444" y="-2465"/>
                  <a:pt x="20370800" y="357"/>
                </a:cubicBezTo>
                <a:cubicBezTo>
                  <a:pt x="20492156" y="3179"/>
                  <a:pt x="20636090" y="62446"/>
                  <a:pt x="20692534" y="511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F81B5E9E-24A3-49D3-A9CE-8AA643EF9BB9}"/>
              </a:ext>
            </a:extLst>
          </p:cNvPr>
          <p:cNvSpPr/>
          <p:nvPr/>
        </p:nvSpPr>
        <p:spPr>
          <a:xfrm rot="10800000">
            <a:off x="4721430" y="372010"/>
            <a:ext cx="18031547" cy="17579345"/>
          </a:xfrm>
          <a:prstGeom prst="rect">
            <a:avLst/>
          </a:prstGeom>
          <a:no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238">
            <a:extLst>
              <a:ext uri="{FF2B5EF4-FFF2-40B4-BE49-F238E27FC236}">
                <a16:creationId xmlns:a16="http://schemas.microsoft.com/office/drawing/2014/main" id="{47ECF66B-5213-4394-8CD7-D8BB916FDC7E}"/>
              </a:ext>
            </a:extLst>
          </p:cNvPr>
          <p:cNvSpPr/>
          <p:nvPr/>
        </p:nvSpPr>
        <p:spPr>
          <a:xfrm rot="10800000">
            <a:off x="14168982" y="6858350"/>
            <a:ext cx="1948756" cy="3212517"/>
          </a:xfrm>
          <a:custGeom>
            <a:avLst/>
            <a:gdLst>
              <a:gd name="connsiteX0" fmla="*/ 197777 w 1016927"/>
              <a:gd name="connsiteY0" fmla="*/ 0 h 1676400"/>
              <a:gd name="connsiteX1" fmla="*/ 221590 w 1016927"/>
              <a:gd name="connsiteY1" fmla="*/ 71438 h 1676400"/>
              <a:gd name="connsiteX2" fmla="*/ 254927 w 1016927"/>
              <a:gd name="connsiteY2" fmla="*/ 119063 h 1676400"/>
              <a:gd name="connsiteX3" fmla="*/ 278740 w 1016927"/>
              <a:gd name="connsiteY3" fmla="*/ 195263 h 1676400"/>
              <a:gd name="connsiteX4" fmla="*/ 288265 w 1016927"/>
              <a:gd name="connsiteY4" fmla="*/ 276225 h 1676400"/>
              <a:gd name="connsiteX5" fmla="*/ 293027 w 1016927"/>
              <a:gd name="connsiteY5" fmla="*/ 347663 h 1676400"/>
              <a:gd name="connsiteX6" fmla="*/ 273977 w 1016927"/>
              <a:gd name="connsiteY6" fmla="*/ 433388 h 1676400"/>
              <a:gd name="connsiteX7" fmla="*/ 231115 w 1016927"/>
              <a:gd name="connsiteY7" fmla="*/ 519113 h 1676400"/>
              <a:gd name="connsiteX8" fmla="*/ 159677 w 1016927"/>
              <a:gd name="connsiteY8" fmla="*/ 585788 h 1676400"/>
              <a:gd name="connsiteX9" fmla="*/ 97765 w 1016927"/>
              <a:gd name="connsiteY9" fmla="*/ 657225 h 1676400"/>
              <a:gd name="connsiteX10" fmla="*/ 59665 w 1016927"/>
              <a:gd name="connsiteY10" fmla="*/ 723900 h 1676400"/>
              <a:gd name="connsiteX11" fmla="*/ 12040 w 1016927"/>
              <a:gd name="connsiteY11" fmla="*/ 885825 h 1676400"/>
              <a:gd name="connsiteX12" fmla="*/ 2515 w 1016927"/>
              <a:gd name="connsiteY12" fmla="*/ 1014413 h 1676400"/>
              <a:gd name="connsiteX13" fmla="*/ 2515 w 1016927"/>
              <a:gd name="connsiteY13" fmla="*/ 1128713 h 1676400"/>
              <a:gd name="connsiteX14" fmla="*/ 31090 w 1016927"/>
              <a:gd name="connsiteY14" fmla="*/ 1238250 h 1676400"/>
              <a:gd name="connsiteX15" fmla="*/ 50140 w 1016927"/>
              <a:gd name="connsiteY15" fmla="*/ 1347788 h 1676400"/>
              <a:gd name="connsiteX16" fmla="*/ 102527 w 1016927"/>
              <a:gd name="connsiteY16" fmla="*/ 1438275 h 1676400"/>
              <a:gd name="connsiteX17" fmla="*/ 207302 w 1016927"/>
              <a:gd name="connsiteY17" fmla="*/ 1524000 h 1676400"/>
              <a:gd name="connsiteX18" fmla="*/ 312077 w 1016927"/>
              <a:gd name="connsiteY18" fmla="*/ 1552575 h 1676400"/>
              <a:gd name="connsiteX19" fmla="*/ 402565 w 1016927"/>
              <a:gd name="connsiteY19" fmla="*/ 1547813 h 1676400"/>
              <a:gd name="connsiteX20" fmla="*/ 497815 w 1016927"/>
              <a:gd name="connsiteY20" fmla="*/ 1528763 h 1676400"/>
              <a:gd name="connsiteX21" fmla="*/ 616877 w 1016927"/>
              <a:gd name="connsiteY21" fmla="*/ 1519238 h 1676400"/>
              <a:gd name="connsiteX22" fmla="*/ 826427 w 1016927"/>
              <a:gd name="connsiteY22" fmla="*/ 1528763 h 1676400"/>
              <a:gd name="connsiteX23" fmla="*/ 935965 w 1016927"/>
              <a:gd name="connsiteY23" fmla="*/ 1533525 h 1676400"/>
              <a:gd name="connsiteX24" fmla="*/ 993115 w 1016927"/>
              <a:gd name="connsiteY24" fmla="*/ 1557338 h 1676400"/>
              <a:gd name="connsiteX25" fmla="*/ 993115 w 1016927"/>
              <a:gd name="connsiteY25" fmla="*/ 1604963 h 1676400"/>
              <a:gd name="connsiteX26" fmla="*/ 1016927 w 1016927"/>
              <a:gd name="connsiteY26"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927" h="1676400">
                <a:moveTo>
                  <a:pt x="197777" y="0"/>
                </a:moveTo>
                <a:cubicBezTo>
                  <a:pt x="204921" y="25797"/>
                  <a:pt x="212065" y="51594"/>
                  <a:pt x="221590" y="71438"/>
                </a:cubicBezTo>
                <a:cubicBezTo>
                  <a:pt x="231115" y="91282"/>
                  <a:pt x="245402" y="98426"/>
                  <a:pt x="254927" y="119063"/>
                </a:cubicBezTo>
                <a:cubicBezTo>
                  <a:pt x="264452" y="139700"/>
                  <a:pt x="273184" y="169069"/>
                  <a:pt x="278740" y="195263"/>
                </a:cubicBezTo>
                <a:cubicBezTo>
                  <a:pt x="284296" y="221457"/>
                  <a:pt x="285884" y="250825"/>
                  <a:pt x="288265" y="276225"/>
                </a:cubicBezTo>
                <a:cubicBezTo>
                  <a:pt x="290646" y="301625"/>
                  <a:pt x="295408" y="321469"/>
                  <a:pt x="293027" y="347663"/>
                </a:cubicBezTo>
                <a:cubicBezTo>
                  <a:pt x="290646" y="373857"/>
                  <a:pt x="284296" y="404813"/>
                  <a:pt x="273977" y="433388"/>
                </a:cubicBezTo>
                <a:cubicBezTo>
                  <a:pt x="263658" y="461963"/>
                  <a:pt x="250165" y="493713"/>
                  <a:pt x="231115" y="519113"/>
                </a:cubicBezTo>
                <a:cubicBezTo>
                  <a:pt x="212065" y="544513"/>
                  <a:pt x="181902" y="562769"/>
                  <a:pt x="159677" y="585788"/>
                </a:cubicBezTo>
                <a:cubicBezTo>
                  <a:pt x="137452" y="608807"/>
                  <a:pt x="114434" y="634206"/>
                  <a:pt x="97765" y="657225"/>
                </a:cubicBezTo>
                <a:cubicBezTo>
                  <a:pt x="81096" y="680244"/>
                  <a:pt x="73952" y="685800"/>
                  <a:pt x="59665" y="723900"/>
                </a:cubicBezTo>
                <a:cubicBezTo>
                  <a:pt x="45378" y="762000"/>
                  <a:pt x="21565" y="837406"/>
                  <a:pt x="12040" y="885825"/>
                </a:cubicBezTo>
                <a:cubicBezTo>
                  <a:pt x="2515" y="934244"/>
                  <a:pt x="4102" y="973932"/>
                  <a:pt x="2515" y="1014413"/>
                </a:cubicBezTo>
                <a:cubicBezTo>
                  <a:pt x="928" y="1054894"/>
                  <a:pt x="-2248" y="1091407"/>
                  <a:pt x="2515" y="1128713"/>
                </a:cubicBezTo>
                <a:cubicBezTo>
                  <a:pt x="7277" y="1166019"/>
                  <a:pt x="23153" y="1201738"/>
                  <a:pt x="31090" y="1238250"/>
                </a:cubicBezTo>
                <a:cubicBezTo>
                  <a:pt x="39027" y="1274762"/>
                  <a:pt x="38234" y="1314450"/>
                  <a:pt x="50140" y="1347788"/>
                </a:cubicBezTo>
                <a:cubicBezTo>
                  <a:pt x="62046" y="1381126"/>
                  <a:pt x="76333" y="1408906"/>
                  <a:pt x="102527" y="1438275"/>
                </a:cubicBezTo>
                <a:cubicBezTo>
                  <a:pt x="128721" y="1467644"/>
                  <a:pt x="172377" y="1504950"/>
                  <a:pt x="207302" y="1524000"/>
                </a:cubicBezTo>
                <a:cubicBezTo>
                  <a:pt x="242227" y="1543050"/>
                  <a:pt x="279533" y="1548606"/>
                  <a:pt x="312077" y="1552575"/>
                </a:cubicBezTo>
                <a:cubicBezTo>
                  <a:pt x="344621" y="1556544"/>
                  <a:pt x="371609" y="1551782"/>
                  <a:pt x="402565" y="1547813"/>
                </a:cubicBezTo>
                <a:cubicBezTo>
                  <a:pt x="433521" y="1543844"/>
                  <a:pt x="462096" y="1533525"/>
                  <a:pt x="497815" y="1528763"/>
                </a:cubicBezTo>
                <a:cubicBezTo>
                  <a:pt x="533534" y="1524001"/>
                  <a:pt x="562108" y="1519238"/>
                  <a:pt x="616877" y="1519238"/>
                </a:cubicBezTo>
                <a:cubicBezTo>
                  <a:pt x="671646" y="1519238"/>
                  <a:pt x="826427" y="1528763"/>
                  <a:pt x="826427" y="1528763"/>
                </a:cubicBezTo>
                <a:cubicBezTo>
                  <a:pt x="879608" y="1531144"/>
                  <a:pt x="908184" y="1528763"/>
                  <a:pt x="935965" y="1533525"/>
                </a:cubicBezTo>
                <a:cubicBezTo>
                  <a:pt x="963746" y="1538288"/>
                  <a:pt x="983590" y="1545432"/>
                  <a:pt x="993115" y="1557338"/>
                </a:cubicBezTo>
                <a:cubicBezTo>
                  <a:pt x="1002640" y="1569244"/>
                  <a:pt x="989146" y="1585119"/>
                  <a:pt x="993115" y="1604963"/>
                </a:cubicBezTo>
                <a:cubicBezTo>
                  <a:pt x="997084" y="1624807"/>
                  <a:pt x="1008990" y="1663700"/>
                  <a:pt x="1016927" y="1676400"/>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BC202C38-B74D-40AD-A31B-53DF05F099B9}"/>
              </a:ext>
            </a:extLst>
          </p:cNvPr>
          <p:cNvSpPr/>
          <p:nvPr/>
        </p:nvSpPr>
        <p:spPr>
          <a:xfrm rot="10800000">
            <a:off x="4660217" y="4850527"/>
            <a:ext cx="18105898" cy="10842245"/>
          </a:xfrm>
          <a:custGeom>
            <a:avLst/>
            <a:gdLst>
              <a:gd name="connsiteX0" fmla="*/ 713023 w 10839550"/>
              <a:gd name="connsiteY0" fmla="*/ 6258013 h 6635310"/>
              <a:gd name="connsiteX1" fmla="*/ 1360723 w 10839550"/>
              <a:gd name="connsiteY1" fmla="*/ 6124663 h 6635310"/>
              <a:gd name="connsiteX2" fmla="*/ 1741723 w 10839550"/>
              <a:gd name="connsiteY2" fmla="*/ 6048463 h 6635310"/>
              <a:gd name="connsiteX3" fmla="*/ 1865548 w 10839550"/>
              <a:gd name="connsiteY3" fmla="*/ 5981788 h 6635310"/>
              <a:gd name="connsiteX4" fmla="*/ 2141773 w 10839550"/>
              <a:gd name="connsiteY4" fmla="*/ 5905588 h 6635310"/>
              <a:gd name="connsiteX5" fmla="*/ 2398948 w 10839550"/>
              <a:gd name="connsiteY5" fmla="*/ 5896063 h 6635310"/>
              <a:gd name="connsiteX6" fmla="*/ 2732323 w 10839550"/>
              <a:gd name="connsiteY6" fmla="*/ 5781763 h 6635310"/>
              <a:gd name="connsiteX7" fmla="*/ 3008548 w 10839550"/>
              <a:gd name="connsiteY7" fmla="*/ 5667463 h 6635310"/>
              <a:gd name="connsiteX8" fmla="*/ 3322873 w 10839550"/>
              <a:gd name="connsiteY8" fmla="*/ 5629363 h 6635310"/>
              <a:gd name="connsiteX9" fmla="*/ 3570523 w 10839550"/>
              <a:gd name="connsiteY9" fmla="*/ 5600788 h 6635310"/>
              <a:gd name="connsiteX10" fmla="*/ 3922948 w 10839550"/>
              <a:gd name="connsiteY10" fmla="*/ 5505538 h 6635310"/>
              <a:gd name="connsiteX11" fmla="*/ 4342048 w 10839550"/>
              <a:gd name="connsiteY11" fmla="*/ 5391238 h 6635310"/>
              <a:gd name="connsiteX12" fmla="*/ 4732573 w 10839550"/>
              <a:gd name="connsiteY12" fmla="*/ 5324563 h 6635310"/>
              <a:gd name="connsiteX13" fmla="*/ 5104048 w 10839550"/>
              <a:gd name="connsiteY13" fmla="*/ 5229313 h 6635310"/>
              <a:gd name="connsiteX14" fmla="*/ 5294548 w 10839550"/>
              <a:gd name="connsiteY14" fmla="*/ 5181688 h 6635310"/>
              <a:gd name="connsiteX15" fmla="*/ 6399448 w 10839550"/>
              <a:gd name="connsiteY15" fmla="*/ 5115013 h 6635310"/>
              <a:gd name="connsiteX16" fmla="*/ 7380523 w 10839550"/>
              <a:gd name="connsiteY16" fmla="*/ 4981663 h 6635310"/>
              <a:gd name="connsiteX17" fmla="*/ 8513998 w 10839550"/>
              <a:gd name="connsiteY17" fmla="*/ 4876888 h 6635310"/>
              <a:gd name="connsiteX18" fmla="*/ 8923573 w 10839550"/>
              <a:gd name="connsiteY18" fmla="*/ 4829263 h 6635310"/>
              <a:gd name="connsiteX19" fmla="*/ 9171223 w 10839550"/>
              <a:gd name="connsiteY19" fmla="*/ 4772113 h 6635310"/>
              <a:gd name="connsiteX20" fmla="*/ 9609373 w 10839550"/>
              <a:gd name="connsiteY20" fmla="*/ 4743538 h 6635310"/>
              <a:gd name="connsiteX21" fmla="*/ 10123723 w 10839550"/>
              <a:gd name="connsiteY21" fmla="*/ 4714963 h 6635310"/>
              <a:gd name="connsiteX22" fmla="*/ 10123723 w 10839550"/>
              <a:gd name="connsiteY22" fmla="*/ 628738 h 6635310"/>
              <a:gd name="connsiteX23" fmla="*/ 722548 w 10839550"/>
              <a:gd name="connsiteY23" fmla="*/ 600163 h 6635310"/>
              <a:gd name="connsiteX24" fmla="*/ 713023 w 10839550"/>
              <a:gd name="connsiteY24" fmla="*/ 6258013 h 6635310"/>
              <a:gd name="connsiteX0" fmla="*/ 0 w 10126527"/>
              <a:gd name="connsiteY0" fmla="*/ 6258013 h 6635310"/>
              <a:gd name="connsiteX1" fmla="*/ 647700 w 10126527"/>
              <a:gd name="connsiteY1" fmla="*/ 6124663 h 6635310"/>
              <a:gd name="connsiteX2" fmla="*/ 1028700 w 10126527"/>
              <a:gd name="connsiteY2" fmla="*/ 6048463 h 6635310"/>
              <a:gd name="connsiteX3" fmla="*/ 1152525 w 10126527"/>
              <a:gd name="connsiteY3" fmla="*/ 5981788 h 6635310"/>
              <a:gd name="connsiteX4" fmla="*/ 1428750 w 10126527"/>
              <a:gd name="connsiteY4" fmla="*/ 5905588 h 6635310"/>
              <a:gd name="connsiteX5" fmla="*/ 1685925 w 10126527"/>
              <a:gd name="connsiteY5" fmla="*/ 5896063 h 6635310"/>
              <a:gd name="connsiteX6" fmla="*/ 2019300 w 10126527"/>
              <a:gd name="connsiteY6" fmla="*/ 5781763 h 6635310"/>
              <a:gd name="connsiteX7" fmla="*/ 2295525 w 10126527"/>
              <a:gd name="connsiteY7" fmla="*/ 5667463 h 6635310"/>
              <a:gd name="connsiteX8" fmla="*/ 2609850 w 10126527"/>
              <a:gd name="connsiteY8" fmla="*/ 5629363 h 6635310"/>
              <a:gd name="connsiteX9" fmla="*/ 2857500 w 10126527"/>
              <a:gd name="connsiteY9" fmla="*/ 5600788 h 6635310"/>
              <a:gd name="connsiteX10" fmla="*/ 3209925 w 10126527"/>
              <a:gd name="connsiteY10" fmla="*/ 5505538 h 6635310"/>
              <a:gd name="connsiteX11" fmla="*/ 3629025 w 10126527"/>
              <a:gd name="connsiteY11" fmla="*/ 5391238 h 6635310"/>
              <a:gd name="connsiteX12" fmla="*/ 4019550 w 10126527"/>
              <a:gd name="connsiteY12" fmla="*/ 5324563 h 6635310"/>
              <a:gd name="connsiteX13" fmla="*/ 4391025 w 10126527"/>
              <a:gd name="connsiteY13" fmla="*/ 5229313 h 6635310"/>
              <a:gd name="connsiteX14" fmla="*/ 4581525 w 10126527"/>
              <a:gd name="connsiteY14" fmla="*/ 5181688 h 6635310"/>
              <a:gd name="connsiteX15" fmla="*/ 5686425 w 10126527"/>
              <a:gd name="connsiteY15" fmla="*/ 5115013 h 6635310"/>
              <a:gd name="connsiteX16" fmla="*/ 6667500 w 10126527"/>
              <a:gd name="connsiteY16" fmla="*/ 4981663 h 6635310"/>
              <a:gd name="connsiteX17" fmla="*/ 7800975 w 10126527"/>
              <a:gd name="connsiteY17" fmla="*/ 4876888 h 6635310"/>
              <a:gd name="connsiteX18" fmla="*/ 8210550 w 10126527"/>
              <a:gd name="connsiteY18" fmla="*/ 4829263 h 6635310"/>
              <a:gd name="connsiteX19" fmla="*/ 8458200 w 10126527"/>
              <a:gd name="connsiteY19" fmla="*/ 4772113 h 6635310"/>
              <a:gd name="connsiteX20" fmla="*/ 8896350 w 10126527"/>
              <a:gd name="connsiteY20" fmla="*/ 4743538 h 6635310"/>
              <a:gd name="connsiteX21" fmla="*/ 9410700 w 10126527"/>
              <a:gd name="connsiteY21" fmla="*/ 4714963 h 6635310"/>
              <a:gd name="connsiteX22" fmla="*/ 9410700 w 10126527"/>
              <a:gd name="connsiteY22" fmla="*/ 628738 h 6635310"/>
              <a:gd name="connsiteX23" fmla="*/ 9525 w 10126527"/>
              <a:gd name="connsiteY23" fmla="*/ 600163 h 6635310"/>
              <a:gd name="connsiteX24" fmla="*/ 0 w 10126527"/>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258013"/>
              <a:gd name="connsiteX1" fmla="*/ 647700 w 9410700"/>
              <a:gd name="connsiteY1" fmla="*/ 6124663 h 6258013"/>
              <a:gd name="connsiteX2" fmla="*/ 1028700 w 9410700"/>
              <a:gd name="connsiteY2" fmla="*/ 6048463 h 6258013"/>
              <a:gd name="connsiteX3" fmla="*/ 1152525 w 9410700"/>
              <a:gd name="connsiteY3" fmla="*/ 5981788 h 6258013"/>
              <a:gd name="connsiteX4" fmla="*/ 1428750 w 9410700"/>
              <a:gd name="connsiteY4" fmla="*/ 5905588 h 6258013"/>
              <a:gd name="connsiteX5" fmla="*/ 1685925 w 9410700"/>
              <a:gd name="connsiteY5" fmla="*/ 5896063 h 6258013"/>
              <a:gd name="connsiteX6" fmla="*/ 2019300 w 9410700"/>
              <a:gd name="connsiteY6" fmla="*/ 5781763 h 6258013"/>
              <a:gd name="connsiteX7" fmla="*/ 2295525 w 9410700"/>
              <a:gd name="connsiteY7" fmla="*/ 5667463 h 6258013"/>
              <a:gd name="connsiteX8" fmla="*/ 2609850 w 9410700"/>
              <a:gd name="connsiteY8" fmla="*/ 5629363 h 6258013"/>
              <a:gd name="connsiteX9" fmla="*/ 2857500 w 9410700"/>
              <a:gd name="connsiteY9" fmla="*/ 5600788 h 6258013"/>
              <a:gd name="connsiteX10" fmla="*/ 3209925 w 9410700"/>
              <a:gd name="connsiteY10" fmla="*/ 5505538 h 6258013"/>
              <a:gd name="connsiteX11" fmla="*/ 3629025 w 9410700"/>
              <a:gd name="connsiteY11" fmla="*/ 5391238 h 6258013"/>
              <a:gd name="connsiteX12" fmla="*/ 4019550 w 9410700"/>
              <a:gd name="connsiteY12" fmla="*/ 5324563 h 6258013"/>
              <a:gd name="connsiteX13" fmla="*/ 4391025 w 9410700"/>
              <a:gd name="connsiteY13" fmla="*/ 5229313 h 6258013"/>
              <a:gd name="connsiteX14" fmla="*/ 4581525 w 9410700"/>
              <a:gd name="connsiteY14" fmla="*/ 5181688 h 6258013"/>
              <a:gd name="connsiteX15" fmla="*/ 5686425 w 9410700"/>
              <a:gd name="connsiteY15" fmla="*/ 5115013 h 6258013"/>
              <a:gd name="connsiteX16" fmla="*/ 6667500 w 9410700"/>
              <a:gd name="connsiteY16" fmla="*/ 4981663 h 6258013"/>
              <a:gd name="connsiteX17" fmla="*/ 7800975 w 9410700"/>
              <a:gd name="connsiteY17" fmla="*/ 4876888 h 6258013"/>
              <a:gd name="connsiteX18" fmla="*/ 8210550 w 9410700"/>
              <a:gd name="connsiteY18" fmla="*/ 4829263 h 6258013"/>
              <a:gd name="connsiteX19" fmla="*/ 8458200 w 9410700"/>
              <a:gd name="connsiteY19" fmla="*/ 4772113 h 6258013"/>
              <a:gd name="connsiteX20" fmla="*/ 8896350 w 9410700"/>
              <a:gd name="connsiteY20" fmla="*/ 4743538 h 6258013"/>
              <a:gd name="connsiteX21" fmla="*/ 9410700 w 9410700"/>
              <a:gd name="connsiteY21" fmla="*/ 4714963 h 6258013"/>
              <a:gd name="connsiteX22" fmla="*/ 9410700 w 9410700"/>
              <a:gd name="connsiteY22" fmla="*/ 628738 h 6258013"/>
              <a:gd name="connsiteX23" fmla="*/ 9525 w 9410700"/>
              <a:gd name="connsiteY23" fmla="*/ 600163 h 6258013"/>
              <a:gd name="connsiteX24" fmla="*/ 0 w 9410700"/>
              <a:gd name="connsiteY24" fmla="*/ 6258013 h 6258013"/>
              <a:gd name="connsiteX0" fmla="*/ 0 w 9410700"/>
              <a:gd name="connsiteY0" fmla="*/ 5657850 h 5657850"/>
              <a:gd name="connsiteX1" fmla="*/ 647700 w 9410700"/>
              <a:gd name="connsiteY1" fmla="*/ 5524500 h 5657850"/>
              <a:gd name="connsiteX2" fmla="*/ 1028700 w 9410700"/>
              <a:gd name="connsiteY2" fmla="*/ 5448300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62963 w 9410700"/>
              <a:gd name="connsiteY19" fmla="*/ 4188619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48270" h="5657850">
                <a:moveTo>
                  <a:pt x="0" y="5657850"/>
                </a:moveTo>
                <a:lnTo>
                  <a:pt x="647700" y="5524500"/>
                </a:lnTo>
                <a:cubicBezTo>
                  <a:pt x="811212" y="5490766"/>
                  <a:pt x="896144" y="5478066"/>
                  <a:pt x="981075" y="5455444"/>
                </a:cubicBezTo>
                <a:cubicBezTo>
                  <a:pt x="1066006" y="5432822"/>
                  <a:pt x="1082278" y="5409803"/>
                  <a:pt x="1157287" y="5388769"/>
                </a:cubicBezTo>
                <a:cubicBezTo>
                  <a:pt x="1232296" y="5367735"/>
                  <a:pt x="1343026" y="5344716"/>
                  <a:pt x="1431132" y="5329238"/>
                </a:cubicBezTo>
                <a:cubicBezTo>
                  <a:pt x="1519238" y="5313760"/>
                  <a:pt x="1585913" y="5319712"/>
                  <a:pt x="1685925" y="5295900"/>
                </a:cubicBezTo>
                <a:cubicBezTo>
                  <a:pt x="1785937" y="5272088"/>
                  <a:pt x="1929209" y="5220891"/>
                  <a:pt x="2031206" y="5186363"/>
                </a:cubicBezTo>
                <a:cubicBezTo>
                  <a:pt x="2133203" y="5151835"/>
                  <a:pt x="2201069" y="5116512"/>
                  <a:pt x="2297906" y="5088731"/>
                </a:cubicBezTo>
                <a:cubicBezTo>
                  <a:pt x="2394743" y="5060950"/>
                  <a:pt x="2518965" y="5034359"/>
                  <a:pt x="2612231" y="5019675"/>
                </a:cubicBezTo>
                <a:cubicBezTo>
                  <a:pt x="2705497" y="5004991"/>
                  <a:pt x="2757884" y="5019675"/>
                  <a:pt x="2857500" y="5000625"/>
                </a:cubicBezTo>
                <a:cubicBezTo>
                  <a:pt x="2957116" y="4981575"/>
                  <a:pt x="3080544" y="4938316"/>
                  <a:pt x="3209925" y="4905375"/>
                </a:cubicBezTo>
                <a:cubicBezTo>
                  <a:pt x="3339306" y="4872434"/>
                  <a:pt x="3498454" y="4836318"/>
                  <a:pt x="3633788" y="4802981"/>
                </a:cubicBezTo>
                <a:cubicBezTo>
                  <a:pt x="3769122" y="4769644"/>
                  <a:pt x="3895328" y="4732734"/>
                  <a:pt x="4021931" y="4705350"/>
                </a:cubicBezTo>
                <a:cubicBezTo>
                  <a:pt x="4148534" y="4677966"/>
                  <a:pt x="4274344" y="4661297"/>
                  <a:pt x="4393406" y="4638675"/>
                </a:cubicBezTo>
                <a:cubicBezTo>
                  <a:pt x="4512469" y="4616053"/>
                  <a:pt x="4520406" y="4595415"/>
                  <a:pt x="4736306" y="4569618"/>
                </a:cubicBezTo>
                <a:cubicBezTo>
                  <a:pt x="4952206" y="4543821"/>
                  <a:pt x="5366941" y="4515247"/>
                  <a:pt x="5688807" y="4483894"/>
                </a:cubicBezTo>
                <a:lnTo>
                  <a:pt x="6667500" y="4381500"/>
                </a:lnTo>
                <a:lnTo>
                  <a:pt x="7800975" y="4276725"/>
                </a:lnTo>
                <a:cubicBezTo>
                  <a:pt x="8058150" y="4251325"/>
                  <a:pt x="8100219" y="4243784"/>
                  <a:pt x="8210550" y="4229100"/>
                </a:cubicBezTo>
                <a:cubicBezTo>
                  <a:pt x="8320881" y="4214416"/>
                  <a:pt x="8347472" y="4201716"/>
                  <a:pt x="8462963" y="4188619"/>
                </a:cubicBezTo>
                <a:cubicBezTo>
                  <a:pt x="8578454" y="4175522"/>
                  <a:pt x="8745538" y="4162822"/>
                  <a:pt x="8903494" y="4150519"/>
                </a:cubicBezTo>
                <a:lnTo>
                  <a:pt x="9410700" y="4114800"/>
                </a:lnTo>
                <a:cubicBezTo>
                  <a:pt x="9495234" y="3427809"/>
                  <a:pt x="9410700" y="1390650"/>
                  <a:pt x="9410700" y="28575"/>
                </a:cubicBezTo>
                <a:lnTo>
                  <a:pt x="9525" y="0"/>
                </a:lnTo>
                <a:lnTo>
                  <a:pt x="0" y="5657850"/>
                </a:ln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9">
            <a:extLst>
              <a:ext uri="{FF2B5EF4-FFF2-40B4-BE49-F238E27FC236}">
                <a16:creationId xmlns:a16="http://schemas.microsoft.com/office/drawing/2014/main" id="{0D37F458-6040-47AA-8871-40CFA41741E6}"/>
              </a:ext>
            </a:extLst>
          </p:cNvPr>
          <p:cNvSpPr/>
          <p:nvPr/>
        </p:nvSpPr>
        <p:spPr>
          <a:xfrm rot="10800000">
            <a:off x="4197220" y="8191785"/>
            <a:ext cx="22654901" cy="9275210"/>
          </a:xfrm>
          <a:custGeom>
            <a:avLst/>
            <a:gdLst>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394031"/>
              <a:gd name="connsiteY0" fmla="*/ 3416637 h 3416637"/>
              <a:gd name="connsiteX1" fmla="*/ 164306 w 9394031"/>
              <a:gd name="connsiteY1" fmla="*/ 3307100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59743 w 9394031"/>
              <a:gd name="connsiteY9" fmla="*/ 1895019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50331 w 9394031"/>
              <a:gd name="connsiteY14" fmla="*/ 1299707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44631 w 9394031"/>
              <a:gd name="connsiteY2" fmla="*/ 331308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536984"/>
              <a:gd name="connsiteX1" fmla="*/ 216187 w 9394031"/>
              <a:gd name="connsiteY1" fmla="*/ 3535674 h 3536984"/>
              <a:gd name="connsiteX2" fmla="*/ 544631 w 9394031"/>
              <a:gd name="connsiteY2" fmla="*/ 3313081 h 3536984"/>
              <a:gd name="connsiteX3" fmla="*/ 751462 w 9394031"/>
              <a:gd name="connsiteY3" fmla="*/ 3122518 h 3536984"/>
              <a:gd name="connsiteX4" fmla="*/ 890312 w 9394031"/>
              <a:gd name="connsiteY4" fmla="*/ 2912506 h 3536984"/>
              <a:gd name="connsiteX5" fmla="*/ 1006425 w 9394031"/>
              <a:gd name="connsiteY5" fmla="*/ 2769524 h 3536984"/>
              <a:gd name="connsiteX6" fmla="*/ 1215975 w 9394031"/>
              <a:gd name="connsiteY6" fmla="*/ 2520126 h 3536984"/>
              <a:gd name="connsiteX7" fmla="*/ 1431807 w 9394031"/>
              <a:gd name="connsiteY7" fmla="*/ 2269649 h 3536984"/>
              <a:gd name="connsiteX8" fmla="*/ 1591350 w 9394031"/>
              <a:gd name="connsiteY8" fmla="*/ 2104311 h 3536984"/>
              <a:gd name="connsiteX9" fmla="*/ 1746868 w 9394031"/>
              <a:gd name="connsiteY9" fmla="*/ 2073186 h 3536984"/>
              <a:gd name="connsiteX10" fmla="*/ 1932668 w 9394031"/>
              <a:gd name="connsiteY10" fmla="*/ 1887155 h 3536984"/>
              <a:gd name="connsiteX11" fmla="*/ 2150501 w 9394031"/>
              <a:gd name="connsiteY11" fmla="*/ 1713261 h 3536984"/>
              <a:gd name="connsiteX12" fmla="*/ 2484044 w 9394031"/>
              <a:gd name="connsiteY12" fmla="*/ 1469744 h 3536984"/>
              <a:gd name="connsiteX13" fmla="*/ 2635200 w 9394031"/>
              <a:gd name="connsiteY13" fmla="*/ 1440999 h 3536984"/>
              <a:gd name="connsiteX14" fmla="*/ 2703119 w 9394031"/>
              <a:gd name="connsiteY14" fmla="*/ 1290982 h 3536984"/>
              <a:gd name="connsiteX15" fmla="*/ 2791224 w 9394031"/>
              <a:gd name="connsiteY15" fmla="*/ 1087056 h 3536984"/>
              <a:gd name="connsiteX16" fmla="*/ 2952074 w 9394031"/>
              <a:gd name="connsiteY16" fmla="*/ 798880 h 3536984"/>
              <a:gd name="connsiteX17" fmla="*/ 3105505 w 9394031"/>
              <a:gd name="connsiteY17" fmla="*/ 535742 h 3536984"/>
              <a:gd name="connsiteX18" fmla="*/ 3078956 w 9394031"/>
              <a:gd name="connsiteY18" fmla="*/ 173375 h 3536984"/>
              <a:gd name="connsiteX19" fmla="*/ 3240881 w 9394031"/>
              <a:gd name="connsiteY19" fmla="*/ 20975 h 3536984"/>
              <a:gd name="connsiteX20" fmla="*/ 3488531 w 9394031"/>
              <a:gd name="connsiteY20" fmla="*/ 11450 h 3536984"/>
              <a:gd name="connsiteX21" fmla="*/ 3669506 w 9394031"/>
              <a:gd name="connsiteY21" fmla="*/ 116225 h 3536984"/>
              <a:gd name="connsiteX22" fmla="*/ 3831431 w 9394031"/>
              <a:gd name="connsiteY22" fmla="*/ 268625 h 3536984"/>
              <a:gd name="connsiteX23" fmla="*/ 3974306 w 9394031"/>
              <a:gd name="connsiteY23" fmla="*/ 468650 h 3536984"/>
              <a:gd name="connsiteX24" fmla="*/ 4031456 w 9394031"/>
              <a:gd name="connsiteY24" fmla="*/ 582950 h 3536984"/>
              <a:gd name="connsiteX25" fmla="*/ 4050506 w 9394031"/>
              <a:gd name="connsiteY25" fmla="*/ 611525 h 3536984"/>
              <a:gd name="connsiteX26" fmla="*/ 4260056 w 9394031"/>
              <a:gd name="connsiteY26" fmla="*/ 449600 h 3536984"/>
              <a:gd name="connsiteX27" fmla="*/ 4498181 w 9394031"/>
              <a:gd name="connsiteY27" fmla="*/ 325775 h 3536984"/>
              <a:gd name="connsiteX28" fmla="*/ 4736306 w 9394031"/>
              <a:gd name="connsiteY28" fmla="*/ 192425 h 3536984"/>
              <a:gd name="connsiteX29" fmla="*/ 5031581 w 9394031"/>
              <a:gd name="connsiteY29" fmla="*/ 163850 h 3536984"/>
              <a:gd name="connsiteX30" fmla="*/ 5507831 w 9394031"/>
              <a:gd name="connsiteY30" fmla="*/ 249575 h 3536984"/>
              <a:gd name="connsiteX31" fmla="*/ 6222206 w 9394031"/>
              <a:gd name="connsiteY31" fmla="*/ 297200 h 3536984"/>
              <a:gd name="connsiteX32" fmla="*/ 6679406 w 9394031"/>
              <a:gd name="connsiteY32" fmla="*/ 221000 h 3536984"/>
              <a:gd name="connsiteX33" fmla="*/ 7050881 w 9394031"/>
              <a:gd name="connsiteY33" fmla="*/ 249575 h 3536984"/>
              <a:gd name="connsiteX34" fmla="*/ 7317581 w 9394031"/>
              <a:gd name="connsiteY34" fmla="*/ 373400 h 3536984"/>
              <a:gd name="connsiteX35" fmla="*/ 7727156 w 9394031"/>
              <a:gd name="connsiteY35" fmla="*/ 459125 h 3536984"/>
              <a:gd name="connsiteX36" fmla="*/ 8203406 w 9394031"/>
              <a:gd name="connsiteY36" fmla="*/ 449600 h 3536984"/>
              <a:gd name="connsiteX37" fmla="*/ 8670131 w 9394031"/>
              <a:gd name="connsiteY37" fmla="*/ 430550 h 3536984"/>
              <a:gd name="connsiteX38" fmla="*/ 8927306 w 9394031"/>
              <a:gd name="connsiteY38" fmla="*/ 573425 h 3536984"/>
              <a:gd name="connsiteX39" fmla="*/ 9070181 w 9394031"/>
              <a:gd name="connsiteY39" fmla="*/ 821075 h 3536984"/>
              <a:gd name="connsiteX40" fmla="*/ 9174956 w 9394031"/>
              <a:gd name="connsiteY40" fmla="*/ 925850 h 3536984"/>
              <a:gd name="connsiteX41" fmla="*/ 9394031 w 9394031"/>
              <a:gd name="connsiteY41" fmla="*/ 1163975 h 3536984"/>
              <a:gd name="connsiteX0" fmla="*/ 0 w 10441922"/>
              <a:gd name="connsiteY0" fmla="*/ 4423985 h 4423985"/>
              <a:gd name="connsiteX1" fmla="*/ 1264078 w 10441922"/>
              <a:gd name="connsiteY1" fmla="*/ 3535674 h 4423985"/>
              <a:gd name="connsiteX2" fmla="*/ 1592522 w 10441922"/>
              <a:gd name="connsiteY2" fmla="*/ 3313081 h 4423985"/>
              <a:gd name="connsiteX3" fmla="*/ 1799353 w 10441922"/>
              <a:gd name="connsiteY3" fmla="*/ 3122518 h 4423985"/>
              <a:gd name="connsiteX4" fmla="*/ 1938203 w 10441922"/>
              <a:gd name="connsiteY4" fmla="*/ 2912506 h 4423985"/>
              <a:gd name="connsiteX5" fmla="*/ 2054316 w 10441922"/>
              <a:gd name="connsiteY5" fmla="*/ 2769524 h 4423985"/>
              <a:gd name="connsiteX6" fmla="*/ 2263866 w 10441922"/>
              <a:gd name="connsiteY6" fmla="*/ 2520126 h 4423985"/>
              <a:gd name="connsiteX7" fmla="*/ 2479698 w 10441922"/>
              <a:gd name="connsiteY7" fmla="*/ 2269649 h 4423985"/>
              <a:gd name="connsiteX8" fmla="*/ 2639241 w 10441922"/>
              <a:gd name="connsiteY8" fmla="*/ 2104311 h 4423985"/>
              <a:gd name="connsiteX9" fmla="*/ 2794759 w 10441922"/>
              <a:gd name="connsiteY9" fmla="*/ 2073186 h 4423985"/>
              <a:gd name="connsiteX10" fmla="*/ 2980559 w 10441922"/>
              <a:gd name="connsiteY10" fmla="*/ 1887155 h 4423985"/>
              <a:gd name="connsiteX11" fmla="*/ 3198392 w 10441922"/>
              <a:gd name="connsiteY11" fmla="*/ 1713261 h 4423985"/>
              <a:gd name="connsiteX12" fmla="*/ 3531935 w 10441922"/>
              <a:gd name="connsiteY12" fmla="*/ 1469744 h 4423985"/>
              <a:gd name="connsiteX13" fmla="*/ 3683091 w 10441922"/>
              <a:gd name="connsiteY13" fmla="*/ 1440999 h 4423985"/>
              <a:gd name="connsiteX14" fmla="*/ 3751010 w 10441922"/>
              <a:gd name="connsiteY14" fmla="*/ 1290982 h 4423985"/>
              <a:gd name="connsiteX15" fmla="*/ 3839115 w 10441922"/>
              <a:gd name="connsiteY15" fmla="*/ 1087056 h 4423985"/>
              <a:gd name="connsiteX16" fmla="*/ 3999965 w 10441922"/>
              <a:gd name="connsiteY16" fmla="*/ 798880 h 4423985"/>
              <a:gd name="connsiteX17" fmla="*/ 4153396 w 10441922"/>
              <a:gd name="connsiteY17" fmla="*/ 535742 h 4423985"/>
              <a:gd name="connsiteX18" fmla="*/ 4126847 w 10441922"/>
              <a:gd name="connsiteY18" fmla="*/ 173375 h 4423985"/>
              <a:gd name="connsiteX19" fmla="*/ 4288772 w 10441922"/>
              <a:gd name="connsiteY19" fmla="*/ 20975 h 4423985"/>
              <a:gd name="connsiteX20" fmla="*/ 4536422 w 10441922"/>
              <a:gd name="connsiteY20" fmla="*/ 11450 h 4423985"/>
              <a:gd name="connsiteX21" fmla="*/ 4717397 w 10441922"/>
              <a:gd name="connsiteY21" fmla="*/ 116225 h 4423985"/>
              <a:gd name="connsiteX22" fmla="*/ 4879322 w 10441922"/>
              <a:gd name="connsiteY22" fmla="*/ 268625 h 4423985"/>
              <a:gd name="connsiteX23" fmla="*/ 5022197 w 10441922"/>
              <a:gd name="connsiteY23" fmla="*/ 468650 h 4423985"/>
              <a:gd name="connsiteX24" fmla="*/ 5079347 w 10441922"/>
              <a:gd name="connsiteY24" fmla="*/ 582950 h 4423985"/>
              <a:gd name="connsiteX25" fmla="*/ 5098397 w 10441922"/>
              <a:gd name="connsiteY25" fmla="*/ 611525 h 4423985"/>
              <a:gd name="connsiteX26" fmla="*/ 5307947 w 10441922"/>
              <a:gd name="connsiteY26" fmla="*/ 449600 h 4423985"/>
              <a:gd name="connsiteX27" fmla="*/ 5546072 w 10441922"/>
              <a:gd name="connsiteY27" fmla="*/ 325775 h 4423985"/>
              <a:gd name="connsiteX28" fmla="*/ 5784197 w 10441922"/>
              <a:gd name="connsiteY28" fmla="*/ 192425 h 4423985"/>
              <a:gd name="connsiteX29" fmla="*/ 6079472 w 10441922"/>
              <a:gd name="connsiteY29" fmla="*/ 163850 h 4423985"/>
              <a:gd name="connsiteX30" fmla="*/ 6555722 w 10441922"/>
              <a:gd name="connsiteY30" fmla="*/ 249575 h 4423985"/>
              <a:gd name="connsiteX31" fmla="*/ 7270097 w 10441922"/>
              <a:gd name="connsiteY31" fmla="*/ 297200 h 4423985"/>
              <a:gd name="connsiteX32" fmla="*/ 7727297 w 10441922"/>
              <a:gd name="connsiteY32" fmla="*/ 221000 h 4423985"/>
              <a:gd name="connsiteX33" fmla="*/ 8098772 w 10441922"/>
              <a:gd name="connsiteY33" fmla="*/ 249575 h 4423985"/>
              <a:gd name="connsiteX34" fmla="*/ 8365472 w 10441922"/>
              <a:gd name="connsiteY34" fmla="*/ 373400 h 4423985"/>
              <a:gd name="connsiteX35" fmla="*/ 8775047 w 10441922"/>
              <a:gd name="connsiteY35" fmla="*/ 459125 h 4423985"/>
              <a:gd name="connsiteX36" fmla="*/ 9251297 w 10441922"/>
              <a:gd name="connsiteY36" fmla="*/ 449600 h 4423985"/>
              <a:gd name="connsiteX37" fmla="*/ 9718022 w 10441922"/>
              <a:gd name="connsiteY37" fmla="*/ 430550 h 4423985"/>
              <a:gd name="connsiteX38" fmla="*/ 9975197 w 10441922"/>
              <a:gd name="connsiteY38" fmla="*/ 573425 h 4423985"/>
              <a:gd name="connsiteX39" fmla="*/ 10118072 w 10441922"/>
              <a:gd name="connsiteY39" fmla="*/ 821075 h 4423985"/>
              <a:gd name="connsiteX40" fmla="*/ 10222847 w 10441922"/>
              <a:gd name="connsiteY40" fmla="*/ 925850 h 4423985"/>
              <a:gd name="connsiteX41" fmla="*/ 10441922 w 10441922"/>
              <a:gd name="connsiteY41" fmla="*/ 1163975 h 4423985"/>
              <a:gd name="connsiteX0" fmla="*/ 0 w 11512769"/>
              <a:gd name="connsiteY0" fmla="*/ 4856763 h 4856763"/>
              <a:gd name="connsiteX1" fmla="*/ 2334925 w 11512769"/>
              <a:gd name="connsiteY1" fmla="*/ 3535674 h 4856763"/>
              <a:gd name="connsiteX2" fmla="*/ 2663369 w 11512769"/>
              <a:gd name="connsiteY2" fmla="*/ 3313081 h 4856763"/>
              <a:gd name="connsiteX3" fmla="*/ 2870200 w 11512769"/>
              <a:gd name="connsiteY3" fmla="*/ 3122518 h 4856763"/>
              <a:gd name="connsiteX4" fmla="*/ 3009050 w 11512769"/>
              <a:gd name="connsiteY4" fmla="*/ 2912506 h 4856763"/>
              <a:gd name="connsiteX5" fmla="*/ 3125163 w 11512769"/>
              <a:gd name="connsiteY5" fmla="*/ 2769524 h 4856763"/>
              <a:gd name="connsiteX6" fmla="*/ 3334713 w 11512769"/>
              <a:gd name="connsiteY6" fmla="*/ 2520126 h 4856763"/>
              <a:gd name="connsiteX7" fmla="*/ 3550545 w 11512769"/>
              <a:gd name="connsiteY7" fmla="*/ 2269649 h 4856763"/>
              <a:gd name="connsiteX8" fmla="*/ 3710088 w 11512769"/>
              <a:gd name="connsiteY8" fmla="*/ 2104311 h 4856763"/>
              <a:gd name="connsiteX9" fmla="*/ 3865606 w 11512769"/>
              <a:gd name="connsiteY9" fmla="*/ 2073186 h 4856763"/>
              <a:gd name="connsiteX10" fmla="*/ 4051406 w 11512769"/>
              <a:gd name="connsiteY10" fmla="*/ 1887155 h 4856763"/>
              <a:gd name="connsiteX11" fmla="*/ 4269239 w 11512769"/>
              <a:gd name="connsiteY11" fmla="*/ 1713261 h 4856763"/>
              <a:gd name="connsiteX12" fmla="*/ 4602782 w 11512769"/>
              <a:gd name="connsiteY12" fmla="*/ 1469744 h 4856763"/>
              <a:gd name="connsiteX13" fmla="*/ 4753938 w 11512769"/>
              <a:gd name="connsiteY13" fmla="*/ 1440999 h 4856763"/>
              <a:gd name="connsiteX14" fmla="*/ 4821857 w 11512769"/>
              <a:gd name="connsiteY14" fmla="*/ 1290982 h 4856763"/>
              <a:gd name="connsiteX15" fmla="*/ 4909962 w 11512769"/>
              <a:gd name="connsiteY15" fmla="*/ 1087056 h 4856763"/>
              <a:gd name="connsiteX16" fmla="*/ 5070812 w 11512769"/>
              <a:gd name="connsiteY16" fmla="*/ 798880 h 4856763"/>
              <a:gd name="connsiteX17" fmla="*/ 5224243 w 11512769"/>
              <a:gd name="connsiteY17" fmla="*/ 535742 h 4856763"/>
              <a:gd name="connsiteX18" fmla="*/ 5197694 w 11512769"/>
              <a:gd name="connsiteY18" fmla="*/ 173375 h 4856763"/>
              <a:gd name="connsiteX19" fmla="*/ 5359619 w 11512769"/>
              <a:gd name="connsiteY19" fmla="*/ 20975 h 4856763"/>
              <a:gd name="connsiteX20" fmla="*/ 5607269 w 11512769"/>
              <a:gd name="connsiteY20" fmla="*/ 11450 h 4856763"/>
              <a:gd name="connsiteX21" fmla="*/ 5788244 w 11512769"/>
              <a:gd name="connsiteY21" fmla="*/ 116225 h 4856763"/>
              <a:gd name="connsiteX22" fmla="*/ 5950169 w 11512769"/>
              <a:gd name="connsiteY22" fmla="*/ 268625 h 4856763"/>
              <a:gd name="connsiteX23" fmla="*/ 6093044 w 11512769"/>
              <a:gd name="connsiteY23" fmla="*/ 468650 h 4856763"/>
              <a:gd name="connsiteX24" fmla="*/ 6150194 w 11512769"/>
              <a:gd name="connsiteY24" fmla="*/ 582950 h 4856763"/>
              <a:gd name="connsiteX25" fmla="*/ 6169244 w 11512769"/>
              <a:gd name="connsiteY25" fmla="*/ 611525 h 4856763"/>
              <a:gd name="connsiteX26" fmla="*/ 6378794 w 11512769"/>
              <a:gd name="connsiteY26" fmla="*/ 449600 h 4856763"/>
              <a:gd name="connsiteX27" fmla="*/ 6616919 w 11512769"/>
              <a:gd name="connsiteY27" fmla="*/ 325775 h 4856763"/>
              <a:gd name="connsiteX28" fmla="*/ 6855044 w 11512769"/>
              <a:gd name="connsiteY28" fmla="*/ 192425 h 4856763"/>
              <a:gd name="connsiteX29" fmla="*/ 7150319 w 11512769"/>
              <a:gd name="connsiteY29" fmla="*/ 163850 h 4856763"/>
              <a:gd name="connsiteX30" fmla="*/ 7626569 w 11512769"/>
              <a:gd name="connsiteY30" fmla="*/ 249575 h 4856763"/>
              <a:gd name="connsiteX31" fmla="*/ 8340944 w 11512769"/>
              <a:gd name="connsiteY31" fmla="*/ 297200 h 4856763"/>
              <a:gd name="connsiteX32" fmla="*/ 8798144 w 11512769"/>
              <a:gd name="connsiteY32" fmla="*/ 221000 h 4856763"/>
              <a:gd name="connsiteX33" fmla="*/ 9169619 w 11512769"/>
              <a:gd name="connsiteY33" fmla="*/ 249575 h 4856763"/>
              <a:gd name="connsiteX34" fmla="*/ 9436319 w 11512769"/>
              <a:gd name="connsiteY34" fmla="*/ 373400 h 4856763"/>
              <a:gd name="connsiteX35" fmla="*/ 9845894 w 11512769"/>
              <a:gd name="connsiteY35" fmla="*/ 459125 h 4856763"/>
              <a:gd name="connsiteX36" fmla="*/ 10322144 w 11512769"/>
              <a:gd name="connsiteY36" fmla="*/ 449600 h 4856763"/>
              <a:gd name="connsiteX37" fmla="*/ 10788869 w 11512769"/>
              <a:gd name="connsiteY37" fmla="*/ 430550 h 4856763"/>
              <a:gd name="connsiteX38" fmla="*/ 11046044 w 11512769"/>
              <a:gd name="connsiteY38" fmla="*/ 573425 h 4856763"/>
              <a:gd name="connsiteX39" fmla="*/ 11188919 w 11512769"/>
              <a:gd name="connsiteY39" fmla="*/ 821075 h 4856763"/>
              <a:gd name="connsiteX40" fmla="*/ 11293694 w 11512769"/>
              <a:gd name="connsiteY40" fmla="*/ 925850 h 4856763"/>
              <a:gd name="connsiteX41" fmla="*/ 11512769 w 11512769"/>
              <a:gd name="connsiteY41" fmla="*/ 1163975 h 4856763"/>
              <a:gd name="connsiteX0" fmla="*/ 0 w 11523866"/>
              <a:gd name="connsiteY0" fmla="*/ 4840118 h 4840118"/>
              <a:gd name="connsiteX1" fmla="*/ 2346022 w 11523866"/>
              <a:gd name="connsiteY1" fmla="*/ 3535674 h 4840118"/>
              <a:gd name="connsiteX2" fmla="*/ 2674466 w 11523866"/>
              <a:gd name="connsiteY2" fmla="*/ 3313081 h 4840118"/>
              <a:gd name="connsiteX3" fmla="*/ 2881297 w 11523866"/>
              <a:gd name="connsiteY3" fmla="*/ 3122518 h 4840118"/>
              <a:gd name="connsiteX4" fmla="*/ 3020147 w 11523866"/>
              <a:gd name="connsiteY4" fmla="*/ 2912506 h 4840118"/>
              <a:gd name="connsiteX5" fmla="*/ 3136260 w 11523866"/>
              <a:gd name="connsiteY5" fmla="*/ 2769524 h 4840118"/>
              <a:gd name="connsiteX6" fmla="*/ 3345810 w 11523866"/>
              <a:gd name="connsiteY6" fmla="*/ 2520126 h 4840118"/>
              <a:gd name="connsiteX7" fmla="*/ 3561642 w 11523866"/>
              <a:gd name="connsiteY7" fmla="*/ 2269649 h 4840118"/>
              <a:gd name="connsiteX8" fmla="*/ 3721185 w 11523866"/>
              <a:gd name="connsiteY8" fmla="*/ 2104311 h 4840118"/>
              <a:gd name="connsiteX9" fmla="*/ 3876703 w 11523866"/>
              <a:gd name="connsiteY9" fmla="*/ 2073186 h 4840118"/>
              <a:gd name="connsiteX10" fmla="*/ 4062503 w 11523866"/>
              <a:gd name="connsiteY10" fmla="*/ 1887155 h 4840118"/>
              <a:gd name="connsiteX11" fmla="*/ 4280336 w 11523866"/>
              <a:gd name="connsiteY11" fmla="*/ 1713261 h 4840118"/>
              <a:gd name="connsiteX12" fmla="*/ 4613879 w 11523866"/>
              <a:gd name="connsiteY12" fmla="*/ 1469744 h 4840118"/>
              <a:gd name="connsiteX13" fmla="*/ 4765035 w 11523866"/>
              <a:gd name="connsiteY13" fmla="*/ 1440999 h 4840118"/>
              <a:gd name="connsiteX14" fmla="*/ 4832954 w 11523866"/>
              <a:gd name="connsiteY14" fmla="*/ 1290982 h 4840118"/>
              <a:gd name="connsiteX15" fmla="*/ 4921059 w 11523866"/>
              <a:gd name="connsiteY15" fmla="*/ 1087056 h 4840118"/>
              <a:gd name="connsiteX16" fmla="*/ 5081909 w 11523866"/>
              <a:gd name="connsiteY16" fmla="*/ 798880 h 4840118"/>
              <a:gd name="connsiteX17" fmla="*/ 5235340 w 11523866"/>
              <a:gd name="connsiteY17" fmla="*/ 535742 h 4840118"/>
              <a:gd name="connsiteX18" fmla="*/ 5208791 w 11523866"/>
              <a:gd name="connsiteY18" fmla="*/ 173375 h 4840118"/>
              <a:gd name="connsiteX19" fmla="*/ 5370716 w 11523866"/>
              <a:gd name="connsiteY19" fmla="*/ 20975 h 4840118"/>
              <a:gd name="connsiteX20" fmla="*/ 5618366 w 11523866"/>
              <a:gd name="connsiteY20" fmla="*/ 11450 h 4840118"/>
              <a:gd name="connsiteX21" fmla="*/ 5799341 w 11523866"/>
              <a:gd name="connsiteY21" fmla="*/ 116225 h 4840118"/>
              <a:gd name="connsiteX22" fmla="*/ 5961266 w 11523866"/>
              <a:gd name="connsiteY22" fmla="*/ 268625 h 4840118"/>
              <a:gd name="connsiteX23" fmla="*/ 6104141 w 11523866"/>
              <a:gd name="connsiteY23" fmla="*/ 468650 h 4840118"/>
              <a:gd name="connsiteX24" fmla="*/ 6161291 w 11523866"/>
              <a:gd name="connsiteY24" fmla="*/ 582950 h 4840118"/>
              <a:gd name="connsiteX25" fmla="*/ 6180341 w 11523866"/>
              <a:gd name="connsiteY25" fmla="*/ 611525 h 4840118"/>
              <a:gd name="connsiteX26" fmla="*/ 6389891 w 11523866"/>
              <a:gd name="connsiteY26" fmla="*/ 449600 h 4840118"/>
              <a:gd name="connsiteX27" fmla="*/ 6628016 w 11523866"/>
              <a:gd name="connsiteY27" fmla="*/ 325775 h 4840118"/>
              <a:gd name="connsiteX28" fmla="*/ 6866141 w 11523866"/>
              <a:gd name="connsiteY28" fmla="*/ 192425 h 4840118"/>
              <a:gd name="connsiteX29" fmla="*/ 7161416 w 11523866"/>
              <a:gd name="connsiteY29" fmla="*/ 163850 h 4840118"/>
              <a:gd name="connsiteX30" fmla="*/ 7637666 w 11523866"/>
              <a:gd name="connsiteY30" fmla="*/ 249575 h 4840118"/>
              <a:gd name="connsiteX31" fmla="*/ 8352041 w 11523866"/>
              <a:gd name="connsiteY31" fmla="*/ 297200 h 4840118"/>
              <a:gd name="connsiteX32" fmla="*/ 8809241 w 11523866"/>
              <a:gd name="connsiteY32" fmla="*/ 221000 h 4840118"/>
              <a:gd name="connsiteX33" fmla="*/ 9180716 w 11523866"/>
              <a:gd name="connsiteY33" fmla="*/ 249575 h 4840118"/>
              <a:gd name="connsiteX34" fmla="*/ 9447416 w 11523866"/>
              <a:gd name="connsiteY34" fmla="*/ 373400 h 4840118"/>
              <a:gd name="connsiteX35" fmla="*/ 9856991 w 11523866"/>
              <a:gd name="connsiteY35" fmla="*/ 459125 h 4840118"/>
              <a:gd name="connsiteX36" fmla="*/ 10333241 w 11523866"/>
              <a:gd name="connsiteY36" fmla="*/ 449600 h 4840118"/>
              <a:gd name="connsiteX37" fmla="*/ 10799966 w 11523866"/>
              <a:gd name="connsiteY37" fmla="*/ 430550 h 4840118"/>
              <a:gd name="connsiteX38" fmla="*/ 11057141 w 11523866"/>
              <a:gd name="connsiteY38" fmla="*/ 573425 h 4840118"/>
              <a:gd name="connsiteX39" fmla="*/ 11200016 w 11523866"/>
              <a:gd name="connsiteY39" fmla="*/ 821075 h 4840118"/>
              <a:gd name="connsiteX40" fmla="*/ 11304791 w 11523866"/>
              <a:gd name="connsiteY40" fmla="*/ 925850 h 4840118"/>
              <a:gd name="connsiteX41" fmla="*/ 11523866 w 11523866"/>
              <a:gd name="connsiteY41" fmla="*/ 1163975 h 4840118"/>
              <a:gd name="connsiteX0" fmla="*/ 0 w 11523866"/>
              <a:gd name="connsiteY0" fmla="*/ 4840118 h 4840118"/>
              <a:gd name="connsiteX1" fmla="*/ 671425 w 11523866"/>
              <a:gd name="connsiteY1" fmla="*/ 4664250 h 4840118"/>
              <a:gd name="connsiteX2" fmla="*/ 2346022 w 11523866"/>
              <a:gd name="connsiteY2" fmla="*/ 3535674 h 4840118"/>
              <a:gd name="connsiteX3" fmla="*/ 2674466 w 11523866"/>
              <a:gd name="connsiteY3" fmla="*/ 3313081 h 4840118"/>
              <a:gd name="connsiteX4" fmla="*/ 2881297 w 11523866"/>
              <a:gd name="connsiteY4" fmla="*/ 3122518 h 4840118"/>
              <a:gd name="connsiteX5" fmla="*/ 3020147 w 11523866"/>
              <a:gd name="connsiteY5" fmla="*/ 2912506 h 4840118"/>
              <a:gd name="connsiteX6" fmla="*/ 3136260 w 11523866"/>
              <a:gd name="connsiteY6" fmla="*/ 2769524 h 4840118"/>
              <a:gd name="connsiteX7" fmla="*/ 3345810 w 11523866"/>
              <a:gd name="connsiteY7" fmla="*/ 2520126 h 4840118"/>
              <a:gd name="connsiteX8" fmla="*/ 3561642 w 11523866"/>
              <a:gd name="connsiteY8" fmla="*/ 2269649 h 4840118"/>
              <a:gd name="connsiteX9" fmla="*/ 3721185 w 11523866"/>
              <a:gd name="connsiteY9" fmla="*/ 2104311 h 4840118"/>
              <a:gd name="connsiteX10" fmla="*/ 3876703 w 11523866"/>
              <a:gd name="connsiteY10" fmla="*/ 2073186 h 4840118"/>
              <a:gd name="connsiteX11" fmla="*/ 4062503 w 11523866"/>
              <a:gd name="connsiteY11" fmla="*/ 1887155 h 4840118"/>
              <a:gd name="connsiteX12" fmla="*/ 4280336 w 11523866"/>
              <a:gd name="connsiteY12" fmla="*/ 1713261 h 4840118"/>
              <a:gd name="connsiteX13" fmla="*/ 4613879 w 11523866"/>
              <a:gd name="connsiteY13" fmla="*/ 1469744 h 4840118"/>
              <a:gd name="connsiteX14" fmla="*/ 4765035 w 11523866"/>
              <a:gd name="connsiteY14" fmla="*/ 1440999 h 4840118"/>
              <a:gd name="connsiteX15" fmla="*/ 4832954 w 11523866"/>
              <a:gd name="connsiteY15" fmla="*/ 1290982 h 4840118"/>
              <a:gd name="connsiteX16" fmla="*/ 4921059 w 11523866"/>
              <a:gd name="connsiteY16" fmla="*/ 1087056 h 4840118"/>
              <a:gd name="connsiteX17" fmla="*/ 5081909 w 11523866"/>
              <a:gd name="connsiteY17" fmla="*/ 798880 h 4840118"/>
              <a:gd name="connsiteX18" fmla="*/ 5235340 w 11523866"/>
              <a:gd name="connsiteY18" fmla="*/ 535742 h 4840118"/>
              <a:gd name="connsiteX19" fmla="*/ 5208791 w 11523866"/>
              <a:gd name="connsiteY19" fmla="*/ 173375 h 4840118"/>
              <a:gd name="connsiteX20" fmla="*/ 5370716 w 11523866"/>
              <a:gd name="connsiteY20" fmla="*/ 20975 h 4840118"/>
              <a:gd name="connsiteX21" fmla="*/ 5618366 w 11523866"/>
              <a:gd name="connsiteY21" fmla="*/ 11450 h 4840118"/>
              <a:gd name="connsiteX22" fmla="*/ 5799341 w 11523866"/>
              <a:gd name="connsiteY22" fmla="*/ 116225 h 4840118"/>
              <a:gd name="connsiteX23" fmla="*/ 5961266 w 11523866"/>
              <a:gd name="connsiteY23" fmla="*/ 268625 h 4840118"/>
              <a:gd name="connsiteX24" fmla="*/ 6104141 w 11523866"/>
              <a:gd name="connsiteY24" fmla="*/ 468650 h 4840118"/>
              <a:gd name="connsiteX25" fmla="*/ 6161291 w 11523866"/>
              <a:gd name="connsiteY25" fmla="*/ 582950 h 4840118"/>
              <a:gd name="connsiteX26" fmla="*/ 6180341 w 11523866"/>
              <a:gd name="connsiteY26" fmla="*/ 611525 h 4840118"/>
              <a:gd name="connsiteX27" fmla="*/ 6389891 w 11523866"/>
              <a:gd name="connsiteY27" fmla="*/ 449600 h 4840118"/>
              <a:gd name="connsiteX28" fmla="*/ 6628016 w 11523866"/>
              <a:gd name="connsiteY28" fmla="*/ 325775 h 4840118"/>
              <a:gd name="connsiteX29" fmla="*/ 6866141 w 11523866"/>
              <a:gd name="connsiteY29" fmla="*/ 192425 h 4840118"/>
              <a:gd name="connsiteX30" fmla="*/ 7161416 w 11523866"/>
              <a:gd name="connsiteY30" fmla="*/ 163850 h 4840118"/>
              <a:gd name="connsiteX31" fmla="*/ 7637666 w 11523866"/>
              <a:gd name="connsiteY31" fmla="*/ 249575 h 4840118"/>
              <a:gd name="connsiteX32" fmla="*/ 8352041 w 11523866"/>
              <a:gd name="connsiteY32" fmla="*/ 297200 h 4840118"/>
              <a:gd name="connsiteX33" fmla="*/ 8809241 w 11523866"/>
              <a:gd name="connsiteY33" fmla="*/ 221000 h 4840118"/>
              <a:gd name="connsiteX34" fmla="*/ 9180716 w 11523866"/>
              <a:gd name="connsiteY34" fmla="*/ 249575 h 4840118"/>
              <a:gd name="connsiteX35" fmla="*/ 9447416 w 11523866"/>
              <a:gd name="connsiteY35" fmla="*/ 373400 h 4840118"/>
              <a:gd name="connsiteX36" fmla="*/ 9856991 w 11523866"/>
              <a:gd name="connsiteY36" fmla="*/ 459125 h 4840118"/>
              <a:gd name="connsiteX37" fmla="*/ 10333241 w 11523866"/>
              <a:gd name="connsiteY37" fmla="*/ 449600 h 4840118"/>
              <a:gd name="connsiteX38" fmla="*/ 10799966 w 11523866"/>
              <a:gd name="connsiteY38" fmla="*/ 430550 h 4840118"/>
              <a:gd name="connsiteX39" fmla="*/ 11057141 w 11523866"/>
              <a:gd name="connsiteY39" fmla="*/ 573425 h 4840118"/>
              <a:gd name="connsiteX40" fmla="*/ 11200016 w 11523866"/>
              <a:gd name="connsiteY40" fmla="*/ 821075 h 4840118"/>
              <a:gd name="connsiteX41" fmla="*/ 11304791 w 11523866"/>
              <a:gd name="connsiteY41" fmla="*/ 925850 h 4840118"/>
              <a:gd name="connsiteX42" fmla="*/ 11523866 w 11523866"/>
              <a:gd name="connsiteY42"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866141 w 11523866"/>
              <a:gd name="connsiteY30" fmla="*/ 192425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483728 w 11523866"/>
              <a:gd name="connsiteY42" fmla="*/ 1010348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99426 w 11523866"/>
              <a:gd name="connsiteY41" fmla="*/ 960248 h 4840118"/>
              <a:gd name="connsiteX42" fmla="*/ 11483728 w 11523866"/>
              <a:gd name="connsiteY42" fmla="*/ 1010348 h 4840118"/>
              <a:gd name="connsiteX43" fmla="*/ 11523866 w 11523866"/>
              <a:gd name="connsiteY43" fmla="*/ 1163975 h 4840118"/>
              <a:gd name="connsiteX0" fmla="*/ 0 w 11822094"/>
              <a:gd name="connsiteY0" fmla="*/ 4840118 h 4840118"/>
              <a:gd name="connsiteX1" fmla="*/ 671425 w 11822094"/>
              <a:gd name="connsiteY1" fmla="*/ 4664250 h 4840118"/>
              <a:gd name="connsiteX2" fmla="*/ 1703433 w 11822094"/>
              <a:gd name="connsiteY2" fmla="*/ 3931858 h 4840118"/>
              <a:gd name="connsiteX3" fmla="*/ 2346022 w 11822094"/>
              <a:gd name="connsiteY3" fmla="*/ 3535674 h 4840118"/>
              <a:gd name="connsiteX4" fmla="*/ 2674466 w 11822094"/>
              <a:gd name="connsiteY4" fmla="*/ 3313081 h 4840118"/>
              <a:gd name="connsiteX5" fmla="*/ 2881297 w 11822094"/>
              <a:gd name="connsiteY5" fmla="*/ 3122518 h 4840118"/>
              <a:gd name="connsiteX6" fmla="*/ 3020147 w 11822094"/>
              <a:gd name="connsiteY6" fmla="*/ 2912506 h 4840118"/>
              <a:gd name="connsiteX7" fmla="*/ 3136260 w 11822094"/>
              <a:gd name="connsiteY7" fmla="*/ 2769524 h 4840118"/>
              <a:gd name="connsiteX8" fmla="*/ 3345810 w 11822094"/>
              <a:gd name="connsiteY8" fmla="*/ 2520126 h 4840118"/>
              <a:gd name="connsiteX9" fmla="*/ 3561642 w 11822094"/>
              <a:gd name="connsiteY9" fmla="*/ 2269649 h 4840118"/>
              <a:gd name="connsiteX10" fmla="*/ 3721185 w 11822094"/>
              <a:gd name="connsiteY10" fmla="*/ 2104311 h 4840118"/>
              <a:gd name="connsiteX11" fmla="*/ 3876703 w 11822094"/>
              <a:gd name="connsiteY11" fmla="*/ 2073186 h 4840118"/>
              <a:gd name="connsiteX12" fmla="*/ 4062503 w 11822094"/>
              <a:gd name="connsiteY12" fmla="*/ 1887155 h 4840118"/>
              <a:gd name="connsiteX13" fmla="*/ 4280336 w 11822094"/>
              <a:gd name="connsiteY13" fmla="*/ 1713261 h 4840118"/>
              <a:gd name="connsiteX14" fmla="*/ 4613879 w 11822094"/>
              <a:gd name="connsiteY14" fmla="*/ 1469744 h 4840118"/>
              <a:gd name="connsiteX15" fmla="*/ 4765035 w 11822094"/>
              <a:gd name="connsiteY15" fmla="*/ 1440999 h 4840118"/>
              <a:gd name="connsiteX16" fmla="*/ 4832954 w 11822094"/>
              <a:gd name="connsiteY16" fmla="*/ 1290982 h 4840118"/>
              <a:gd name="connsiteX17" fmla="*/ 4921059 w 11822094"/>
              <a:gd name="connsiteY17" fmla="*/ 1087056 h 4840118"/>
              <a:gd name="connsiteX18" fmla="*/ 5081909 w 11822094"/>
              <a:gd name="connsiteY18" fmla="*/ 798880 h 4840118"/>
              <a:gd name="connsiteX19" fmla="*/ 5235340 w 11822094"/>
              <a:gd name="connsiteY19" fmla="*/ 535742 h 4840118"/>
              <a:gd name="connsiteX20" fmla="*/ 5208791 w 11822094"/>
              <a:gd name="connsiteY20" fmla="*/ 173375 h 4840118"/>
              <a:gd name="connsiteX21" fmla="*/ 5370716 w 11822094"/>
              <a:gd name="connsiteY21" fmla="*/ 20975 h 4840118"/>
              <a:gd name="connsiteX22" fmla="*/ 5618366 w 11822094"/>
              <a:gd name="connsiteY22" fmla="*/ 11450 h 4840118"/>
              <a:gd name="connsiteX23" fmla="*/ 5799341 w 11822094"/>
              <a:gd name="connsiteY23" fmla="*/ 116225 h 4840118"/>
              <a:gd name="connsiteX24" fmla="*/ 5961266 w 11822094"/>
              <a:gd name="connsiteY24" fmla="*/ 268625 h 4840118"/>
              <a:gd name="connsiteX25" fmla="*/ 6104141 w 11822094"/>
              <a:gd name="connsiteY25" fmla="*/ 468650 h 4840118"/>
              <a:gd name="connsiteX26" fmla="*/ 6161291 w 11822094"/>
              <a:gd name="connsiteY26" fmla="*/ 582950 h 4840118"/>
              <a:gd name="connsiteX27" fmla="*/ 6180341 w 11822094"/>
              <a:gd name="connsiteY27" fmla="*/ 611525 h 4840118"/>
              <a:gd name="connsiteX28" fmla="*/ 6389891 w 11822094"/>
              <a:gd name="connsiteY28" fmla="*/ 449600 h 4840118"/>
              <a:gd name="connsiteX29" fmla="*/ 6628016 w 11822094"/>
              <a:gd name="connsiteY29" fmla="*/ 325775 h 4840118"/>
              <a:gd name="connsiteX30" fmla="*/ 6980462 w 11822094"/>
              <a:gd name="connsiteY30" fmla="*/ 306746 h 4840118"/>
              <a:gd name="connsiteX31" fmla="*/ 7380117 w 11822094"/>
              <a:gd name="connsiteY31" fmla="*/ 337816 h 4840118"/>
              <a:gd name="connsiteX32" fmla="*/ 7831514 w 11822094"/>
              <a:gd name="connsiteY32" fmla="*/ 368866 h 4840118"/>
              <a:gd name="connsiteX33" fmla="*/ 8501155 w 11822094"/>
              <a:gd name="connsiteY33" fmla="*/ 371757 h 4840118"/>
              <a:gd name="connsiteX34" fmla="*/ 8933503 w 11822094"/>
              <a:gd name="connsiteY34" fmla="*/ 414848 h 4840118"/>
              <a:gd name="connsiteX35" fmla="*/ 9359653 w 11822094"/>
              <a:gd name="connsiteY35" fmla="*/ 363896 h 4840118"/>
              <a:gd name="connsiteX36" fmla="*/ 9750614 w 11822094"/>
              <a:gd name="connsiteY36" fmla="*/ 303814 h 4840118"/>
              <a:gd name="connsiteX37" fmla="*/ 10016046 w 11822094"/>
              <a:gd name="connsiteY37" fmla="*/ 454155 h 4840118"/>
              <a:gd name="connsiteX38" fmla="*/ 10358093 w 11822094"/>
              <a:gd name="connsiteY38" fmla="*/ 658360 h 4840118"/>
              <a:gd name="connsiteX39" fmla="*/ 10869553 w 11822094"/>
              <a:gd name="connsiteY39" fmla="*/ 833158 h 4840118"/>
              <a:gd name="connsiteX40" fmla="*/ 11077023 w 11822094"/>
              <a:gd name="connsiteY40" fmla="*/ 901476 h 4840118"/>
              <a:gd name="connsiteX41" fmla="*/ 11299426 w 11822094"/>
              <a:gd name="connsiteY41" fmla="*/ 960248 h 4840118"/>
              <a:gd name="connsiteX42" fmla="*/ 11483728 w 11822094"/>
              <a:gd name="connsiteY42" fmla="*/ 1010348 h 4840118"/>
              <a:gd name="connsiteX43" fmla="*/ 11822094 w 11822094"/>
              <a:gd name="connsiteY43" fmla="*/ 1303148 h 484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822094" h="4840118">
                <a:moveTo>
                  <a:pt x="0" y="4840118"/>
                </a:moveTo>
                <a:cubicBezTo>
                  <a:pt x="101732" y="4785839"/>
                  <a:pt x="280421" y="4881657"/>
                  <a:pt x="671425" y="4664250"/>
                </a:cubicBezTo>
                <a:cubicBezTo>
                  <a:pt x="971976" y="4511948"/>
                  <a:pt x="1424334" y="4119954"/>
                  <a:pt x="1703433" y="3931858"/>
                </a:cubicBezTo>
                <a:cubicBezTo>
                  <a:pt x="1982532" y="3743762"/>
                  <a:pt x="2184183" y="3638803"/>
                  <a:pt x="2346022" y="3535674"/>
                </a:cubicBezTo>
                <a:cubicBezTo>
                  <a:pt x="2507861" y="3432545"/>
                  <a:pt x="2585254" y="3381940"/>
                  <a:pt x="2674466" y="3313081"/>
                </a:cubicBezTo>
                <a:cubicBezTo>
                  <a:pt x="2763678" y="3244222"/>
                  <a:pt x="2823684" y="3189280"/>
                  <a:pt x="2881297" y="3122518"/>
                </a:cubicBezTo>
                <a:cubicBezTo>
                  <a:pt x="2938910" y="3055756"/>
                  <a:pt x="2977653" y="2971338"/>
                  <a:pt x="3020147" y="2912506"/>
                </a:cubicBezTo>
                <a:cubicBezTo>
                  <a:pt x="3062641" y="2853674"/>
                  <a:pt x="3081983" y="2834920"/>
                  <a:pt x="3136260" y="2769524"/>
                </a:cubicBezTo>
                <a:cubicBezTo>
                  <a:pt x="3190537" y="2704128"/>
                  <a:pt x="3274913" y="2603438"/>
                  <a:pt x="3345810" y="2520126"/>
                </a:cubicBezTo>
                <a:cubicBezTo>
                  <a:pt x="3416707" y="2436814"/>
                  <a:pt x="3499079" y="2338952"/>
                  <a:pt x="3561642" y="2269649"/>
                </a:cubicBezTo>
                <a:cubicBezTo>
                  <a:pt x="3624205" y="2200346"/>
                  <a:pt x="3668675" y="2137055"/>
                  <a:pt x="3721185" y="2104311"/>
                </a:cubicBezTo>
                <a:cubicBezTo>
                  <a:pt x="3773695" y="2071567"/>
                  <a:pt x="3819817" y="2109379"/>
                  <a:pt x="3876703" y="2073186"/>
                </a:cubicBezTo>
                <a:cubicBezTo>
                  <a:pt x="3933589" y="2036993"/>
                  <a:pt x="3966856" y="1976452"/>
                  <a:pt x="4062503" y="1887155"/>
                </a:cubicBezTo>
                <a:cubicBezTo>
                  <a:pt x="4127194" y="1843102"/>
                  <a:pt x="4188440" y="1782829"/>
                  <a:pt x="4280336" y="1713261"/>
                </a:cubicBezTo>
                <a:cubicBezTo>
                  <a:pt x="4372232" y="1643693"/>
                  <a:pt x="4533096" y="1515121"/>
                  <a:pt x="4613879" y="1469744"/>
                </a:cubicBezTo>
                <a:cubicBezTo>
                  <a:pt x="4694662" y="1424367"/>
                  <a:pt x="4722966" y="1453699"/>
                  <a:pt x="4765035" y="1440999"/>
                </a:cubicBezTo>
                <a:cubicBezTo>
                  <a:pt x="4796388" y="1418377"/>
                  <a:pt x="4806950" y="1349972"/>
                  <a:pt x="4832954" y="1290982"/>
                </a:cubicBezTo>
                <a:cubicBezTo>
                  <a:pt x="4858958" y="1231992"/>
                  <a:pt x="4879567" y="1169073"/>
                  <a:pt x="4921059" y="1087056"/>
                </a:cubicBezTo>
                <a:cubicBezTo>
                  <a:pt x="4962551" y="1005039"/>
                  <a:pt x="5029529" y="890766"/>
                  <a:pt x="5081909" y="798880"/>
                </a:cubicBezTo>
                <a:cubicBezTo>
                  <a:pt x="5134289" y="706994"/>
                  <a:pt x="5214193" y="639993"/>
                  <a:pt x="5235340" y="535742"/>
                </a:cubicBezTo>
                <a:cubicBezTo>
                  <a:pt x="5256487" y="431491"/>
                  <a:pt x="5186228" y="259169"/>
                  <a:pt x="5208791" y="173375"/>
                </a:cubicBezTo>
                <a:cubicBezTo>
                  <a:pt x="5231354" y="87581"/>
                  <a:pt x="5302453" y="47963"/>
                  <a:pt x="5370716" y="20975"/>
                </a:cubicBezTo>
                <a:cubicBezTo>
                  <a:pt x="5438979" y="-6013"/>
                  <a:pt x="5546929" y="-4425"/>
                  <a:pt x="5618366" y="11450"/>
                </a:cubicBezTo>
                <a:cubicBezTo>
                  <a:pt x="5689803" y="27325"/>
                  <a:pt x="5742191" y="73362"/>
                  <a:pt x="5799341" y="116225"/>
                </a:cubicBezTo>
                <a:cubicBezTo>
                  <a:pt x="5856491" y="159088"/>
                  <a:pt x="5910466" y="209888"/>
                  <a:pt x="5961266" y="268625"/>
                </a:cubicBezTo>
                <a:cubicBezTo>
                  <a:pt x="6012066" y="327362"/>
                  <a:pt x="6070803" y="416262"/>
                  <a:pt x="6104141" y="468650"/>
                </a:cubicBezTo>
                <a:cubicBezTo>
                  <a:pt x="6137479" y="521038"/>
                  <a:pt x="6148591" y="559137"/>
                  <a:pt x="6161291" y="582950"/>
                </a:cubicBezTo>
                <a:lnTo>
                  <a:pt x="6180341" y="611525"/>
                </a:lnTo>
                <a:cubicBezTo>
                  <a:pt x="6218441" y="589300"/>
                  <a:pt x="6315279" y="497225"/>
                  <a:pt x="6389891" y="449600"/>
                </a:cubicBezTo>
                <a:cubicBezTo>
                  <a:pt x="6464503" y="401975"/>
                  <a:pt x="6529588" y="349584"/>
                  <a:pt x="6628016" y="325775"/>
                </a:cubicBezTo>
                <a:cubicBezTo>
                  <a:pt x="6726444" y="301966"/>
                  <a:pt x="6855112" y="304739"/>
                  <a:pt x="6980462" y="306746"/>
                </a:cubicBezTo>
                <a:cubicBezTo>
                  <a:pt x="7105812" y="308753"/>
                  <a:pt x="7238275" y="327463"/>
                  <a:pt x="7380117" y="337816"/>
                </a:cubicBezTo>
                <a:cubicBezTo>
                  <a:pt x="7521959" y="348169"/>
                  <a:pt x="7644674" y="363209"/>
                  <a:pt x="7831514" y="368866"/>
                </a:cubicBezTo>
                <a:cubicBezTo>
                  <a:pt x="8018354" y="374523"/>
                  <a:pt x="8317490" y="364093"/>
                  <a:pt x="8501155" y="371757"/>
                </a:cubicBezTo>
                <a:cubicBezTo>
                  <a:pt x="8684820" y="379421"/>
                  <a:pt x="8790420" y="416158"/>
                  <a:pt x="8933503" y="414848"/>
                </a:cubicBezTo>
                <a:cubicBezTo>
                  <a:pt x="9076586" y="413538"/>
                  <a:pt x="9223468" y="382402"/>
                  <a:pt x="9359653" y="363896"/>
                </a:cubicBezTo>
                <a:cubicBezTo>
                  <a:pt x="9495838" y="345390"/>
                  <a:pt x="9641215" y="288771"/>
                  <a:pt x="9750614" y="303814"/>
                </a:cubicBezTo>
                <a:cubicBezTo>
                  <a:pt x="9860013" y="318857"/>
                  <a:pt x="9914800" y="395064"/>
                  <a:pt x="10016046" y="454155"/>
                </a:cubicBezTo>
                <a:cubicBezTo>
                  <a:pt x="10117293" y="513246"/>
                  <a:pt x="10215842" y="595193"/>
                  <a:pt x="10358093" y="658360"/>
                </a:cubicBezTo>
                <a:cubicBezTo>
                  <a:pt x="10500344" y="721527"/>
                  <a:pt x="10749731" y="792639"/>
                  <a:pt x="10869553" y="833158"/>
                </a:cubicBezTo>
                <a:cubicBezTo>
                  <a:pt x="10989375" y="873677"/>
                  <a:pt x="11005378" y="880294"/>
                  <a:pt x="11077023" y="901476"/>
                </a:cubicBezTo>
                <a:cubicBezTo>
                  <a:pt x="11148669" y="922658"/>
                  <a:pt x="11231642" y="942103"/>
                  <a:pt x="11299426" y="960248"/>
                </a:cubicBezTo>
                <a:cubicBezTo>
                  <a:pt x="11367210" y="978393"/>
                  <a:pt x="11429753" y="953198"/>
                  <a:pt x="11483728" y="1010348"/>
                </a:cubicBezTo>
                <a:cubicBezTo>
                  <a:pt x="11537703" y="1067498"/>
                  <a:pt x="11776057" y="1261873"/>
                  <a:pt x="11822094" y="130314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a:extLst>
              <a:ext uri="{FF2B5EF4-FFF2-40B4-BE49-F238E27FC236}">
                <a16:creationId xmlns:a16="http://schemas.microsoft.com/office/drawing/2014/main" id="{118D9661-98F0-4A09-9818-CEADEE6B8BF1}"/>
              </a:ext>
            </a:extLst>
          </p:cNvPr>
          <p:cNvSpPr/>
          <p:nvPr/>
        </p:nvSpPr>
        <p:spPr>
          <a:xfrm rot="10800000">
            <a:off x="19341952" y="14299539"/>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22">
            <a:extLst>
              <a:ext uri="{FF2B5EF4-FFF2-40B4-BE49-F238E27FC236}">
                <a16:creationId xmlns:a16="http://schemas.microsoft.com/office/drawing/2014/main" id="{7EBF43BA-F1C8-4110-9270-013A5DE76A32}"/>
              </a:ext>
            </a:extLst>
          </p:cNvPr>
          <p:cNvSpPr/>
          <p:nvPr/>
        </p:nvSpPr>
        <p:spPr>
          <a:xfrm rot="10800000">
            <a:off x="16669634" y="17408548"/>
            <a:ext cx="1861800" cy="474576"/>
          </a:xfrm>
          <a:custGeom>
            <a:avLst/>
            <a:gdLst>
              <a:gd name="connsiteX0" fmla="*/ 971550 w 971550"/>
              <a:gd name="connsiteY0" fmla="*/ 247650 h 247650"/>
              <a:gd name="connsiteX1" fmla="*/ 695325 w 971550"/>
              <a:gd name="connsiteY1" fmla="*/ 228600 h 247650"/>
              <a:gd name="connsiteX2" fmla="*/ 428625 w 971550"/>
              <a:gd name="connsiteY2" fmla="*/ 180975 h 247650"/>
              <a:gd name="connsiteX3" fmla="*/ 123825 w 971550"/>
              <a:gd name="connsiteY3" fmla="*/ 114300 h 247650"/>
              <a:gd name="connsiteX4" fmla="*/ 0 w 971550"/>
              <a:gd name="connsiteY4" fmla="*/ 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50" h="247650">
                <a:moveTo>
                  <a:pt x="971550" y="247650"/>
                </a:moveTo>
                <a:lnTo>
                  <a:pt x="695325" y="228600"/>
                </a:lnTo>
                <a:lnTo>
                  <a:pt x="428625" y="180975"/>
                </a:lnTo>
                <a:lnTo>
                  <a:pt x="123825" y="114300"/>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23">
            <a:extLst>
              <a:ext uri="{FF2B5EF4-FFF2-40B4-BE49-F238E27FC236}">
                <a16:creationId xmlns:a16="http://schemas.microsoft.com/office/drawing/2014/main" id="{DD2E7362-8C8A-4522-ADBB-C162B2583C52}"/>
              </a:ext>
            </a:extLst>
          </p:cNvPr>
          <p:cNvSpPr/>
          <p:nvPr/>
        </p:nvSpPr>
        <p:spPr>
          <a:xfrm rot="10800000">
            <a:off x="15647469" y="17372042"/>
            <a:ext cx="109518" cy="565841"/>
          </a:xfrm>
          <a:custGeom>
            <a:avLst/>
            <a:gdLst>
              <a:gd name="connsiteX0" fmla="*/ 0 w 57150"/>
              <a:gd name="connsiteY0" fmla="*/ 295275 h 295275"/>
              <a:gd name="connsiteX1" fmla="*/ 19050 w 57150"/>
              <a:gd name="connsiteY1" fmla="*/ 142875 h 295275"/>
              <a:gd name="connsiteX2" fmla="*/ 57150 w 57150"/>
              <a:gd name="connsiteY2" fmla="*/ 0 h 295275"/>
            </a:gdLst>
            <a:ahLst/>
            <a:cxnLst>
              <a:cxn ang="0">
                <a:pos x="connsiteX0" y="connsiteY0"/>
              </a:cxn>
              <a:cxn ang="0">
                <a:pos x="connsiteX1" y="connsiteY1"/>
              </a:cxn>
              <a:cxn ang="0">
                <a:pos x="connsiteX2" y="connsiteY2"/>
              </a:cxn>
            </a:cxnLst>
            <a:rect l="l" t="t" r="r" b="b"/>
            <a:pathLst>
              <a:path w="57150" h="295275">
                <a:moveTo>
                  <a:pt x="0" y="295275"/>
                </a:moveTo>
                <a:lnTo>
                  <a:pt x="19050" y="142875"/>
                </a:lnTo>
                <a:lnTo>
                  <a:pt x="5715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63F4470-0BE4-41FB-8486-50F9A636E74A}"/>
              </a:ext>
            </a:extLst>
          </p:cNvPr>
          <p:cNvSpPr/>
          <p:nvPr/>
        </p:nvSpPr>
        <p:spPr>
          <a:xfrm rot="9021060">
            <a:off x="14534039" y="15861758"/>
            <a:ext cx="200782" cy="10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08C18ED-F500-4341-ACFF-C897F122DDCF}"/>
              </a:ext>
            </a:extLst>
          </p:cNvPr>
          <p:cNvSpPr/>
          <p:nvPr/>
        </p:nvSpPr>
        <p:spPr>
          <a:xfrm rot="14129309">
            <a:off x="14323719" y="16123541"/>
            <a:ext cx="20078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A8093851-22E7-4936-9837-61FE98FA93C8}"/>
              </a:ext>
            </a:extLst>
          </p:cNvPr>
          <p:cNvSpPr/>
          <p:nvPr/>
        </p:nvSpPr>
        <p:spPr>
          <a:xfrm rot="8957104">
            <a:off x="14014933" y="16274497"/>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47B1762D-2370-4C31-AD41-81E9E35C3E0F}"/>
              </a:ext>
            </a:extLst>
          </p:cNvPr>
          <p:cNvSpPr/>
          <p:nvPr/>
        </p:nvSpPr>
        <p:spPr>
          <a:xfrm rot="14303546">
            <a:off x="13859328" y="16563850"/>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C7679764-6D68-4CB2-976F-3F09D3116047}"/>
              </a:ext>
            </a:extLst>
          </p:cNvPr>
          <p:cNvSpPr/>
          <p:nvPr/>
        </p:nvSpPr>
        <p:spPr>
          <a:xfrm rot="14303546" flipH="1">
            <a:off x="13783869" y="16394718"/>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9">
            <a:extLst>
              <a:ext uri="{FF2B5EF4-FFF2-40B4-BE49-F238E27FC236}">
                <a16:creationId xmlns:a16="http://schemas.microsoft.com/office/drawing/2014/main" id="{85BBD8C8-FA05-4693-B3A3-A032657BDBD4}"/>
              </a:ext>
            </a:extLst>
          </p:cNvPr>
          <p:cNvSpPr/>
          <p:nvPr/>
        </p:nvSpPr>
        <p:spPr>
          <a:xfrm rot="10800000">
            <a:off x="14547732" y="16035013"/>
            <a:ext cx="232724" cy="287484"/>
          </a:xfrm>
          <a:custGeom>
            <a:avLst/>
            <a:gdLst>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2381 w 126206"/>
              <a:gd name="connsiteY0" fmla="*/ 150019 h 150019"/>
              <a:gd name="connsiteX1" fmla="*/ 40481 w 126206"/>
              <a:gd name="connsiteY1" fmla="*/ 147637 h 150019"/>
              <a:gd name="connsiteX2" fmla="*/ 35718 w 126206"/>
              <a:gd name="connsiteY2" fmla="*/ 88106 h 150019"/>
              <a:gd name="connsiteX3" fmla="*/ 126206 w 126206"/>
              <a:gd name="connsiteY3" fmla="*/ 42862 h 150019"/>
              <a:gd name="connsiteX4" fmla="*/ 100012 w 126206"/>
              <a:gd name="connsiteY4" fmla="*/ 0 h 150019"/>
              <a:gd name="connsiteX5" fmla="*/ 0 w 126206"/>
              <a:gd name="connsiteY5" fmla="*/ 61912 h 150019"/>
              <a:gd name="connsiteX6" fmla="*/ 2381 w 126206"/>
              <a:gd name="connsiteY6" fmla="*/ 150019 h 150019"/>
              <a:gd name="connsiteX0" fmla="*/ 2381 w 121443"/>
              <a:gd name="connsiteY0" fmla="*/ 150019 h 150019"/>
              <a:gd name="connsiteX1" fmla="*/ 40481 w 121443"/>
              <a:gd name="connsiteY1" fmla="*/ 147637 h 150019"/>
              <a:gd name="connsiteX2" fmla="*/ 35718 w 121443"/>
              <a:gd name="connsiteY2" fmla="*/ 88106 h 150019"/>
              <a:gd name="connsiteX3" fmla="*/ 121443 w 121443"/>
              <a:gd name="connsiteY3" fmla="*/ 38099 h 150019"/>
              <a:gd name="connsiteX4" fmla="*/ 100012 w 121443"/>
              <a:gd name="connsiteY4" fmla="*/ 0 h 150019"/>
              <a:gd name="connsiteX5" fmla="*/ 0 w 121443"/>
              <a:gd name="connsiteY5" fmla="*/ 61912 h 150019"/>
              <a:gd name="connsiteX6" fmla="*/ 2381 w 121443"/>
              <a:gd name="connsiteY6" fmla="*/ 150019 h 15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43" h="150019">
                <a:moveTo>
                  <a:pt x="2381" y="150019"/>
                </a:moveTo>
                <a:lnTo>
                  <a:pt x="40481" y="147637"/>
                </a:lnTo>
                <a:lnTo>
                  <a:pt x="35718" y="88106"/>
                </a:lnTo>
                <a:lnTo>
                  <a:pt x="121443" y="38099"/>
                </a:lnTo>
                <a:lnTo>
                  <a:pt x="100012" y="0"/>
                </a:lnTo>
                <a:lnTo>
                  <a:pt x="0" y="61912"/>
                </a:lnTo>
                <a:cubicBezTo>
                  <a:pt x="794" y="91281"/>
                  <a:pt x="1587" y="120650"/>
                  <a:pt x="2381" y="150019"/>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668225A-1D78-4B15-B075-3B4F03DF678E}"/>
              </a:ext>
            </a:extLst>
          </p:cNvPr>
          <p:cNvSpPr/>
          <p:nvPr/>
        </p:nvSpPr>
        <p:spPr>
          <a:xfrm rot="11424553">
            <a:off x="17176489" y="17573633"/>
            <a:ext cx="237919" cy="890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1F22B159-269C-4239-9584-7AC8B5DFC007}"/>
              </a:ext>
            </a:extLst>
          </p:cNvPr>
          <p:cNvSpPr/>
          <p:nvPr/>
        </p:nvSpPr>
        <p:spPr>
          <a:xfrm rot="6585011">
            <a:off x="17328851" y="16106616"/>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E69B8A1B-9D4C-4A95-97F5-8C76E1A9C860}"/>
              </a:ext>
            </a:extLst>
          </p:cNvPr>
          <p:cNvSpPr/>
          <p:nvPr/>
        </p:nvSpPr>
        <p:spPr>
          <a:xfrm rot="14303546" flipH="1">
            <a:off x="17611490" y="16166885"/>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B6657648-574D-47E4-B3ED-8D051A974373}"/>
              </a:ext>
            </a:extLst>
          </p:cNvPr>
          <p:cNvSpPr/>
          <p:nvPr/>
        </p:nvSpPr>
        <p:spPr>
          <a:xfrm rot="6585011">
            <a:off x="17508246" y="15814247"/>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40">
            <a:extLst>
              <a:ext uri="{FF2B5EF4-FFF2-40B4-BE49-F238E27FC236}">
                <a16:creationId xmlns:a16="http://schemas.microsoft.com/office/drawing/2014/main" id="{26ABB59C-2A40-4A04-B1C9-55270B79AB08}"/>
              </a:ext>
            </a:extLst>
          </p:cNvPr>
          <p:cNvSpPr/>
          <p:nvPr/>
        </p:nvSpPr>
        <p:spPr>
          <a:xfrm rot="10800000">
            <a:off x="13974537" y="6928886"/>
            <a:ext cx="4398958" cy="7424363"/>
          </a:xfrm>
          <a:custGeom>
            <a:avLst/>
            <a:gdLst>
              <a:gd name="connsiteX0" fmla="*/ 0 w 2295525"/>
              <a:gd name="connsiteY0" fmla="*/ 0 h 3862574"/>
              <a:gd name="connsiteX1" fmla="*/ 33337 w 2295525"/>
              <a:gd name="connsiteY1" fmla="*/ 80963 h 3862574"/>
              <a:gd name="connsiteX2" fmla="*/ 38100 w 2295525"/>
              <a:gd name="connsiteY2" fmla="*/ 171450 h 3862574"/>
              <a:gd name="connsiteX3" fmla="*/ 28575 w 2295525"/>
              <a:gd name="connsiteY3" fmla="*/ 295275 h 3862574"/>
              <a:gd name="connsiteX4" fmla="*/ 28575 w 2295525"/>
              <a:gd name="connsiteY4" fmla="*/ 461963 h 3862574"/>
              <a:gd name="connsiteX5" fmla="*/ 61912 w 2295525"/>
              <a:gd name="connsiteY5" fmla="*/ 590550 h 3862574"/>
              <a:gd name="connsiteX6" fmla="*/ 152400 w 2295525"/>
              <a:gd name="connsiteY6" fmla="*/ 685800 h 3862574"/>
              <a:gd name="connsiteX7" fmla="*/ 290512 w 2295525"/>
              <a:gd name="connsiteY7" fmla="*/ 728663 h 3862574"/>
              <a:gd name="connsiteX8" fmla="*/ 409575 w 2295525"/>
              <a:gd name="connsiteY8" fmla="*/ 776288 h 3862574"/>
              <a:gd name="connsiteX9" fmla="*/ 514350 w 2295525"/>
              <a:gd name="connsiteY9" fmla="*/ 828675 h 3862574"/>
              <a:gd name="connsiteX10" fmla="*/ 681037 w 2295525"/>
              <a:gd name="connsiteY10" fmla="*/ 895350 h 3862574"/>
              <a:gd name="connsiteX11" fmla="*/ 866775 w 2295525"/>
              <a:gd name="connsiteY11" fmla="*/ 966788 h 3862574"/>
              <a:gd name="connsiteX12" fmla="*/ 995362 w 2295525"/>
              <a:gd name="connsiteY12" fmla="*/ 1071563 h 3862574"/>
              <a:gd name="connsiteX13" fmla="*/ 1042987 w 2295525"/>
              <a:gd name="connsiteY13" fmla="*/ 1133475 h 3862574"/>
              <a:gd name="connsiteX14" fmla="*/ 1071562 w 2295525"/>
              <a:gd name="connsiteY14" fmla="*/ 1247775 h 3862574"/>
              <a:gd name="connsiteX15" fmla="*/ 1133475 w 2295525"/>
              <a:gd name="connsiteY15" fmla="*/ 1347788 h 3862574"/>
              <a:gd name="connsiteX16" fmla="*/ 1195387 w 2295525"/>
              <a:gd name="connsiteY16" fmla="*/ 1447800 h 3862574"/>
              <a:gd name="connsiteX17" fmla="*/ 1262062 w 2295525"/>
              <a:gd name="connsiteY17" fmla="*/ 1581150 h 3862574"/>
              <a:gd name="connsiteX18" fmla="*/ 1357312 w 2295525"/>
              <a:gd name="connsiteY18" fmla="*/ 1695450 h 3862574"/>
              <a:gd name="connsiteX19" fmla="*/ 1462087 w 2295525"/>
              <a:gd name="connsiteY19" fmla="*/ 1814513 h 3862574"/>
              <a:gd name="connsiteX20" fmla="*/ 1514475 w 2295525"/>
              <a:gd name="connsiteY20" fmla="*/ 1924050 h 3862574"/>
              <a:gd name="connsiteX21" fmla="*/ 1528762 w 2295525"/>
              <a:gd name="connsiteY21" fmla="*/ 2033588 h 3862574"/>
              <a:gd name="connsiteX22" fmla="*/ 1485900 w 2295525"/>
              <a:gd name="connsiteY22" fmla="*/ 2171700 h 3862574"/>
              <a:gd name="connsiteX23" fmla="*/ 1495425 w 2295525"/>
              <a:gd name="connsiteY23" fmla="*/ 2281238 h 3862574"/>
              <a:gd name="connsiteX24" fmla="*/ 1557337 w 2295525"/>
              <a:gd name="connsiteY24" fmla="*/ 2381250 h 3862574"/>
              <a:gd name="connsiteX25" fmla="*/ 1595437 w 2295525"/>
              <a:gd name="connsiteY25" fmla="*/ 2457450 h 3862574"/>
              <a:gd name="connsiteX26" fmla="*/ 1590675 w 2295525"/>
              <a:gd name="connsiteY26" fmla="*/ 2576513 h 3862574"/>
              <a:gd name="connsiteX27" fmla="*/ 1566862 w 2295525"/>
              <a:gd name="connsiteY27" fmla="*/ 2705100 h 3862574"/>
              <a:gd name="connsiteX28" fmla="*/ 1524000 w 2295525"/>
              <a:gd name="connsiteY28" fmla="*/ 2833688 h 3862574"/>
              <a:gd name="connsiteX29" fmla="*/ 1509712 w 2295525"/>
              <a:gd name="connsiteY29" fmla="*/ 2943225 h 3862574"/>
              <a:gd name="connsiteX30" fmla="*/ 1462087 w 2295525"/>
              <a:gd name="connsiteY30" fmla="*/ 3052763 h 3862574"/>
              <a:gd name="connsiteX31" fmla="*/ 1428750 w 2295525"/>
              <a:gd name="connsiteY31" fmla="*/ 3248025 h 3862574"/>
              <a:gd name="connsiteX32" fmla="*/ 1395412 w 2295525"/>
              <a:gd name="connsiteY32" fmla="*/ 3390900 h 3862574"/>
              <a:gd name="connsiteX33" fmla="*/ 1428750 w 2295525"/>
              <a:gd name="connsiteY33" fmla="*/ 3548063 h 3862574"/>
              <a:gd name="connsiteX34" fmla="*/ 1495425 w 2295525"/>
              <a:gd name="connsiteY34" fmla="*/ 3662363 h 3862574"/>
              <a:gd name="connsiteX35" fmla="*/ 1628775 w 2295525"/>
              <a:gd name="connsiteY35" fmla="*/ 3729038 h 3862574"/>
              <a:gd name="connsiteX36" fmla="*/ 1809750 w 2295525"/>
              <a:gd name="connsiteY36" fmla="*/ 3762375 h 3862574"/>
              <a:gd name="connsiteX37" fmla="*/ 2043112 w 2295525"/>
              <a:gd name="connsiteY37" fmla="*/ 3757613 h 3862574"/>
              <a:gd name="connsiteX38" fmla="*/ 2147887 w 2295525"/>
              <a:gd name="connsiteY38" fmla="*/ 3743325 h 3862574"/>
              <a:gd name="connsiteX39" fmla="*/ 2238375 w 2295525"/>
              <a:gd name="connsiteY39" fmla="*/ 3786188 h 3862574"/>
              <a:gd name="connsiteX40" fmla="*/ 2295525 w 2295525"/>
              <a:gd name="connsiteY40" fmla="*/ 3862388 h 3862574"/>
              <a:gd name="connsiteX0" fmla="*/ 0 w 2295525"/>
              <a:gd name="connsiteY0" fmla="*/ 0 h 3874284"/>
              <a:gd name="connsiteX1" fmla="*/ 33337 w 2295525"/>
              <a:gd name="connsiteY1" fmla="*/ 92673 h 3874284"/>
              <a:gd name="connsiteX2" fmla="*/ 38100 w 2295525"/>
              <a:gd name="connsiteY2" fmla="*/ 183160 h 3874284"/>
              <a:gd name="connsiteX3" fmla="*/ 28575 w 2295525"/>
              <a:gd name="connsiteY3" fmla="*/ 306985 h 3874284"/>
              <a:gd name="connsiteX4" fmla="*/ 28575 w 2295525"/>
              <a:gd name="connsiteY4" fmla="*/ 473673 h 3874284"/>
              <a:gd name="connsiteX5" fmla="*/ 61912 w 2295525"/>
              <a:gd name="connsiteY5" fmla="*/ 602260 h 3874284"/>
              <a:gd name="connsiteX6" fmla="*/ 152400 w 2295525"/>
              <a:gd name="connsiteY6" fmla="*/ 697510 h 3874284"/>
              <a:gd name="connsiteX7" fmla="*/ 290512 w 2295525"/>
              <a:gd name="connsiteY7" fmla="*/ 740373 h 3874284"/>
              <a:gd name="connsiteX8" fmla="*/ 409575 w 2295525"/>
              <a:gd name="connsiteY8" fmla="*/ 787998 h 3874284"/>
              <a:gd name="connsiteX9" fmla="*/ 514350 w 2295525"/>
              <a:gd name="connsiteY9" fmla="*/ 840385 h 3874284"/>
              <a:gd name="connsiteX10" fmla="*/ 681037 w 2295525"/>
              <a:gd name="connsiteY10" fmla="*/ 907060 h 3874284"/>
              <a:gd name="connsiteX11" fmla="*/ 866775 w 2295525"/>
              <a:gd name="connsiteY11" fmla="*/ 978498 h 3874284"/>
              <a:gd name="connsiteX12" fmla="*/ 995362 w 2295525"/>
              <a:gd name="connsiteY12" fmla="*/ 1083273 h 3874284"/>
              <a:gd name="connsiteX13" fmla="*/ 1042987 w 2295525"/>
              <a:gd name="connsiteY13" fmla="*/ 1145185 h 3874284"/>
              <a:gd name="connsiteX14" fmla="*/ 1071562 w 2295525"/>
              <a:gd name="connsiteY14" fmla="*/ 1259485 h 3874284"/>
              <a:gd name="connsiteX15" fmla="*/ 1133475 w 2295525"/>
              <a:gd name="connsiteY15" fmla="*/ 1359498 h 3874284"/>
              <a:gd name="connsiteX16" fmla="*/ 1195387 w 2295525"/>
              <a:gd name="connsiteY16" fmla="*/ 1459510 h 3874284"/>
              <a:gd name="connsiteX17" fmla="*/ 1262062 w 2295525"/>
              <a:gd name="connsiteY17" fmla="*/ 1592860 h 3874284"/>
              <a:gd name="connsiteX18" fmla="*/ 1357312 w 2295525"/>
              <a:gd name="connsiteY18" fmla="*/ 1707160 h 3874284"/>
              <a:gd name="connsiteX19" fmla="*/ 1462087 w 2295525"/>
              <a:gd name="connsiteY19" fmla="*/ 1826223 h 3874284"/>
              <a:gd name="connsiteX20" fmla="*/ 1514475 w 2295525"/>
              <a:gd name="connsiteY20" fmla="*/ 1935760 h 3874284"/>
              <a:gd name="connsiteX21" fmla="*/ 1528762 w 2295525"/>
              <a:gd name="connsiteY21" fmla="*/ 2045298 h 3874284"/>
              <a:gd name="connsiteX22" fmla="*/ 1485900 w 2295525"/>
              <a:gd name="connsiteY22" fmla="*/ 2183410 h 3874284"/>
              <a:gd name="connsiteX23" fmla="*/ 1495425 w 2295525"/>
              <a:gd name="connsiteY23" fmla="*/ 2292948 h 3874284"/>
              <a:gd name="connsiteX24" fmla="*/ 1557337 w 2295525"/>
              <a:gd name="connsiteY24" fmla="*/ 2392960 h 3874284"/>
              <a:gd name="connsiteX25" fmla="*/ 1595437 w 2295525"/>
              <a:gd name="connsiteY25" fmla="*/ 2469160 h 3874284"/>
              <a:gd name="connsiteX26" fmla="*/ 1590675 w 2295525"/>
              <a:gd name="connsiteY26" fmla="*/ 2588223 h 3874284"/>
              <a:gd name="connsiteX27" fmla="*/ 1566862 w 2295525"/>
              <a:gd name="connsiteY27" fmla="*/ 2716810 h 3874284"/>
              <a:gd name="connsiteX28" fmla="*/ 1524000 w 2295525"/>
              <a:gd name="connsiteY28" fmla="*/ 2845398 h 3874284"/>
              <a:gd name="connsiteX29" fmla="*/ 1509712 w 2295525"/>
              <a:gd name="connsiteY29" fmla="*/ 2954935 h 3874284"/>
              <a:gd name="connsiteX30" fmla="*/ 1462087 w 2295525"/>
              <a:gd name="connsiteY30" fmla="*/ 3064473 h 3874284"/>
              <a:gd name="connsiteX31" fmla="*/ 1428750 w 2295525"/>
              <a:gd name="connsiteY31" fmla="*/ 3259735 h 3874284"/>
              <a:gd name="connsiteX32" fmla="*/ 1395412 w 2295525"/>
              <a:gd name="connsiteY32" fmla="*/ 3402610 h 3874284"/>
              <a:gd name="connsiteX33" fmla="*/ 1428750 w 2295525"/>
              <a:gd name="connsiteY33" fmla="*/ 3559773 h 3874284"/>
              <a:gd name="connsiteX34" fmla="*/ 1495425 w 2295525"/>
              <a:gd name="connsiteY34" fmla="*/ 3674073 h 3874284"/>
              <a:gd name="connsiteX35" fmla="*/ 1628775 w 2295525"/>
              <a:gd name="connsiteY35" fmla="*/ 3740748 h 3874284"/>
              <a:gd name="connsiteX36" fmla="*/ 1809750 w 2295525"/>
              <a:gd name="connsiteY36" fmla="*/ 3774085 h 3874284"/>
              <a:gd name="connsiteX37" fmla="*/ 2043112 w 2295525"/>
              <a:gd name="connsiteY37" fmla="*/ 3769323 h 3874284"/>
              <a:gd name="connsiteX38" fmla="*/ 2147887 w 2295525"/>
              <a:gd name="connsiteY38" fmla="*/ 3755035 h 3874284"/>
              <a:gd name="connsiteX39" fmla="*/ 2238375 w 2295525"/>
              <a:gd name="connsiteY39" fmla="*/ 3797898 h 3874284"/>
              <a:gd name="connsiteX40" fmla="*/ 2295525 w 2295525"/>
              <a:gd name="connsiteY40" fmla="*/ 3874098 h 387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95525" h="3874284">
                <a:moveTo>
                  <a:pt x="0" y="0"/>
                </a:moveTo>
                <a:cubicBezTo>
                  <a:pt x="13493" y="26194"/>
                  <a:pt x="26987" y="62146"/>
                  <a:pt x="33337" y="92673"/>
                </a:cubicBezTo>
                <a:cubicBezTo>
                  <a:pt x="39687" y="123200"/>
                  <a:pt x="38894" y="147441"/>
                  <a:pt x="38100" y="183160"/>
                </a:cubicBezTo>
                <a:cubicBezTo>
                  <a:pt x="37306" y="218879"/>
                  <a:pt x="30162" y="258566"/>
                  <a:pt x="28575" y="306985"/>
                </a:cubicBezTo>
                <a:cubicBezTo>
                  <a:pt x="26988" y="355404"/>
                  <a:pt x="23019" y="424461"/>
                  <a:pt x="28575" y="473673"/>
                </a:cubicBezTo>
                <a:cubicBezTo>
                  <a:pt x="34131" y="522886"/>
                  <a:pt x="41275" y="564954"/>
                  <a:pt x="61912" y="602260"/>
                </a:cubicBezTo>
                <a:cubicBezTo>
                  <a:pt x="82549" y="639566"/>
                  <a:pt x="114300" y="674491"/>
                  <a:pt x="152400" y="697510"/>
                </a:cubicBezTo>
                <a:cubicBezTo>
                  <a:pt x="190500" y="720529"/>
                  <a:pt x="247650" y="725292"/>
                  <a:pt x="290512" y="740373"/>
                </a:cubicBezTo>
                <a:cubicBezTo>
                  <a:pt x="333374" y="755454"/>
                  <a:pt x="372269" y="771329"/>
                  <a:pt x="409575" y="787998"/>
                </a:cubicBezTo>
                <a:cubicBezTo>
                  <a:pt x="446881" y="804667"/>
                  <a:pt x="469106" y="820541"/>
                  <a:pt x="514350" y="840385"/>
                </a:cubicBezTo>
                <a:cubicBezTo>
                  <a:pt x="559594" y="860229"/>
                  <a:pt x="681037" y="907060"/>
                  <a:pt x="681037" y="907060"/>
                </a:cubicBezTo>
                <a:cubicBezTo>
                  <a:pt x="739775" y="930079"/>
                  <a:pt x="814388" y="949129"/>
                  <a:pt x="866775" y="978498"/>
                </a:cubicBezTo>
                <a:cubicBezTo>
                  <a:pt x="919162" y="1007867"/>
                  <a:pt x="965993" y="1055492"/>
                  <a:pt x="995362" y="1083273"/>
                </a:cubicBezTo>
                <a:cubicBezTo>
                  <a:pt x="1024731" y="1111054"/>
                  <a:pt x="1030287" y="1115816"/>
                  <a:pt x="1042987" y="1145185"/>
                </a:cubicBezTo>
                <a:cubicBezTo>
                  <a:pt x="1055687" y="1174554"/>
                  <a:pt x="1056481" y="1223766"/>
                  <a:pt x="1071562" y="1259485"/>
                </a:cubicBezTo>
                <a:cubicBezTo>
                  <a:pt x="1086643" y="1295204"/>
                  <a:pt x="1133475" y="1359498"/>
                  <a:pt x="1133475" y="1359498"/>
                </a:cubicBezTo>
                <a:cubicBezTo>
                  <a:pt x="1154113" y="1392836"/>
                  <a:pt x="1173956" y="1420616"/>
                  <a:pt x="1195387" y="1459510"/>
                </a:cubicBezTo>
                <a:cubicBezTo>
                  <a:pt x="1216818" y="1498404"/>
                  <a:pt x="1235075" y="1551585"/>
                  <a:pt x="1262062" y="1592860"/>
                </a:cubicBezTo>
                <a:cubicBezTo>
                  <a:pt x="1289049" y="1634135"/>
                  <a:pt x="1323975" y="1668266"/>
                  <a:pt x="1357312" y="1707160"/>
                </a:cubicBezTo>
                <a:cubicBezTo>
                  <a:pt x="1390649" y="1746054"/>
                  <a:pt x="1435893" y="1788123"/>
                  <a:pt x="1462087" y="1826223"/>
                </a:cubicBezTo>
                <a:cubicBezTo>
                  <a:pt x="1488281" y="1864323"/>
                  <a:pt x="1503363" y="1899248"/>
                  <a:pt x="1514475" y="1935760"/>
                </a:cubicBezTo>
                <a:cubicBezTo>
                  <a:pt x="1525587" y="1972272"/>
                  <a:pt x="1533524" y="2004023"/>
                  <a:pt x="1528762" y="2045298"/>
                </a:cubicBezTo>
                <a:cubicBezTo>
                  <a:pt x="1524000" y="2086573"/>
                  <a:pt x="1491456" y="2142135"/>
                  <a:pt x="1485900" y="2183410"/>
                </a:cubicBezTo>
                <a:cubicBezTo>
                  <a:pt x="1480344" y="2224685"/>
                  <a:pt x="1483519" y="2258023"/>
                  <a:pt x="1495425" y="2292948"/>
                </a:cubicBezTo>
                <a:cubicBezTo>
                  <a:pt x="1507331" y="2327873"/>
                  <a:pt x="1540668" y="2363591"/>
                  <a:pt x="1557337" y="2392960"/>
                </a:cubicBezTo>
                <a:cubicBezTo>
                  <a:pt x="1574006" y="2422329"/>
                  <a:pt x="1589881" y="2436616"/>
                  <a:pt x="1595437" y="2469160"/>
                </a:cubicBezTo>
                <a:cubicBezTo>
                  <a:pt x="1600993" y="2501704"/>
                  <a:pt x="1595437" y="2546948"/>
                  <a:pt x="1590675" y="2588223"/>
                </a:cubicBezTo>
                <a:cubicBezTo>
                  <a:pt x="1585913" y="2629498"/>
                  <a:pt x="1577974" y="2673948"/>
                  <a:pt x="1566862" y="2716810"/>
                </a:cubicBezTo>
                <a:cubicBezTo>
                  <a:pt x="1555750" y="2759672"/>
                  <a:pt x="1533525" y="2805711"/>
                  <a:pt x="1524000" y="2845398"/>
                </a:cubicBezTo>
                <a:cubicBezTo>
                  <a:pt x="1514475" y="2885086"/>
                  <a:pt x="1520031" y="2918422"/>
                  <a:pt x="1509712" y="2954935"/>
                </a:cubicBezTo>
                <a:cubicBezTo>
                  <a:pt x="1499393" y="2991448"/>
                  <a:pt x="1475581" y="3013673"/>
                  <a:pt x="1462087" y="3064473"/>
                </a:cubicBezTo>
                <a:cubicBezTo>
                  <a:pt x="1448593" y="3115273"/>
                  <a:pt x="1439862" y="3203379"/>
                  <a:pt x="1428750" y="3259735"/>
                </a:cubicBezTo>
                <a:cubicBezTo>
                  <a:pt x="1417638" y="3316091"/>
                  <a:pt x="1395412" y="3352604"/>
                  <a:pt x="1395412" y="3402610"/>
                </a:cubicBezTo>
                <a:cubicBezTo>
                  <a:pt x="1395412" y="3452616"/>
                  <a:pt x="1412081" y="3514529"/>
                  <a:pt x="1428750" y="3559773"/>
                </a:cubicBezTo>
                <a:cubicBezTo>
                  <a:pt x="1445419" y="3605017"/>
                  <a:pt x="1462088" y="3643911"/>
                  <a:pt x="1495425" y="3674073"/>
                </a:cubicBezTo>
                <a:cubicBezTo>
                  <a:pt x="1528762" y="3704235"/>
                  <a:pt x="1576388" y="3724079"/>
                  <a:pt x="1628775" y="3740748"/>
                </a:cubicBezTo>
                <a:cubicBezTo>
                  <a:pt x="1681163" y="3757417"/>
                  <a:pt x="1740694" y="3769323"/>
                  <a:pt x="1809750" y="3774085"/>
                </a:cubicBezTo>
                <a:cubicBezTo>
                  <a:pt x="1878806" y="3778847"/>
                  <a:pt x="1986756" y="3772498"/>
                  <a:pt x="2043112" y="3769323"/>
                </a:cubicBezTo>
                <a:cubicBezTo>
                  <a:pt x="2099468" y="3766148"/>
                  <a:pt x="2115343" y="3750273"/>
                  <a:pt x="2147887" y="3755035"/>
                </a:cubicBezTo>
                <a:cubicBezTo>
                  <a:pt x="2180431" y="3759797"/>
                  <a:pt x="2213769" y="3778054"/>
                  <a:pt x="2238375" y="3797898"/>
                </a:cubicBezTo>
                <a:cubicBezTo>
                  <a:pt x="2262981" y="3817742"/>
                  <a:pt x="2258219" y="3878067"/>
                  <a:pt x="2295525" y="387409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37">
            <a:extLst>
              <a:ext uri="{FF2B5EF4-FFF2-40B4-BE49-F238E27FC236}">
                <a16:creationId xmlns:a16="http://schemas.microsoft.com/office/drawing/2014/main" id="{E682B95A-244C-4DE2-B491-81820E734968}"/>
              </a:ext>
            </a:extLst>
          </p:cNvPr>
          <p:cNvSpPr/>
          <p:nvPr/>
        </p:nvSpPr>
        <p:spPr>
          <a:xfrm rot="10427924">
            <a:off x="20051943" y="12138424"/>
            <a:ext cx="720992" cy="1022164"/>
          </a:xfrm>
          <a:custGeom>
            <a:avLst/>
            <a:gdLst>
              <a:gd name="connsiteX0" fmla="*/ 0 w 376238"/>
              <a:gd name="connsiteY0" fmla="*/ 0 h 533400"/>
              <a:gd name="connsiteX1" fmla="*/ 314325 w 376238"/>
              <a:gd name="connsiteY1" fmla="*/ 466725 h 533400"/>
              <a:gd name="connsiteX2" fmla="*/ 376238 w 376238"/>
              <a:gd name="connsiteY2" fmla="*/ 533400 h 533400"/>
            </a:gdLst>
            <a:ahLst/>
            <a:cxnLst>
              <a:cxn ang="0">
                <a:pos x="connsiteX0" y="connsiteY0"/>
              </a:cxn>
              <a:cxn ang="0">
                <a:pos x="connsiteX1" y="connsiteY1"/>
              </a:cxn>
              <a:cxn ang="0">
                <a:pos x="connsiteX2" y="connsiteY2"/>
              </a:cxn>
            </a:cxnLst>
            <a:rect l="l" t="t" r="r" b="b"/>
            <a:pathLst>
              <a:path w="376238" h="533400">
                <a:moveTo>
                  <a:pt x="0" y="0"/>
                </a:moveTo>
                <a:lnTo>
                  <a:pt x="314325" y="466725"/>
                </a:lnTo>
                <a:lnTo>
                  <a:pt x="376238" y="53340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8">
            <a:extLst>
              <a:ext uri="{FF2B5EF4-FFF2-40B4-BE49-F238E27FC236}">
                <a16:creationId xmlns:a16="http://schemas.microsoft.com/office/drawing/2014/main" id="{6A980224-FF7F-4DB3-A743-3FACB9182AFB}"/>
              </a:ext>
            </a:extLst>
          </p:cNvPr>
          <p:cNvSpPr/>
          <p:nvPr/>
        </p:nvSpPr>
        <p:spPr>
          <a:xfrm rot="10427924">
            <a:off x="19078311" y="13887121"/>
            <a:ext cx="223598" cy="410692"/>
          </a:xfrm>
          <a:custGeom>
            <a:avLst/>
            <a:gdLst>
              <a:gd name="connsiteX0" fmla="*/ 116681 w 116681"/>
              <a:gd name="connsiteY0" fmla="*/ 214313 h 214313"/>
              <a:gd name="connsiteX1" fmla="*/ 0 w 116681"/>
              <a:gd name="connsiteY1" fmla="*/ 0 h 214313"/>
            </a:gdLst>
            <a:ahLst/>
            <a:cxnLst>
              <a:cxn ang="0">
                <a:pos x="connsiteX0" y="connsiteY0"/>
              </a:cxn>
              <a:cxn ang="0">
                <a:pos x="connsiteX1" y="connsiteY1"/>
              </a:cxn>
            </a:cxnLst>
            <a:rect l="l" t="t" r="r" b="b"/>
            <a:pathLst>
              <a:path w="116681" h="214313">
                <a:moveTo>
                  <a:pt x="116681" y="214313"/>
                </a:moveTo>
                <a:lnTo>
                  <a:pt x="0" y="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10BA7F87-40DE-4D1C-835D-A1DFC273B30B}"/>
              </a:ext>
            </a:extLst>
          </p:cNvPr>
          <p:cNvSpPr/>
          <p:nvPr/>
        </p:nvSpPr>
        <p:spPr>
          <a:xfrm rot="13344455" flipH="1">
            <a:off x="20683637" y="12430318"/>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39A5598-D2FF-47A4-BAC8-5F4DB608EE0D}"/>
              </a:ext>
            </a:extLst>
          </p:cNvPr>
          <p:cNvSpPr/>
          <p:nvPr/>
        </p:nvSpPr>
        <p:spPr>
          <a:xfrm rot="8585028">
            <a:off x="19624535" y="13253886"/>
            <a:ext cx="59356" cy="407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781CA68-1121-4704-A9E4-C827055B8FDD}"/>
              </a:ext>
            </a:extLst>
          </p:cNvPr>
          <p:cNvSpPr/>
          <p:nvPr/>
        </p:nvSpPr>
        <p:spPr>
          <a:xfrm rot="13931470" flipH="1">
            <a:off x="20387695" y="12487841"/>
            <a:ext cx="62472" cy="50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B151580B-2FB2-416E-A2D6-68F6A3EE83EE}"/>
              </a:ext>
            </a:extLst>
          </p:cNvPr>
          <p:cNvSpPr/>
          <p:nvPr/>
        </p:nvSpPr>
        <p:spPr>
          <a:xfrm rot="13931470" flipH="1">
            <a:off x="20574840" y="11990983"/>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DFD688B1-0CF8-48EE-A187-EA6F2B38CCE8}"/>
              </a:ext>
            </a:extLst>
          </p:cNvPr>
          <p:cNvSpPr/>
          <p:nvPr/>
        </p:nvSpPr>
        <p:spPr>
          <a:xfrm rot="13931470" flipH="1">
            <a:off x="19879115" y="12388781"/>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9377FD8E-8BD9-47C1-AB32-FDD4F6DE55E6}"/>
              </a:ext>
            </a:extLst>
          </p:cNvPr>
          <p:cNvSpPr/>
          <p:nvPr/>
        </p:nvSpPr>
        <p:spPr>
          <a:xfrm rot="8648984">
            <a:off x="20970992" y="1297978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89">
            <a:extLst>
              <a:ext uri="{FF2B5EF4-FFF2-40B4-BE49-F238E27FC236}">
                <a16:creationId xmlns:a16="http://schemas.microsoft.com/office/drawing/2014/main" id="{C8175B3A-4287-4932-AD3F-6A046EAC9B4C}"/>
              </a:ext>
            </a:extLst>
          </p:cNvPr>
          <p:cNvSpPr/>
          <p:nvPr/>
        </p:nvSpPr>
        <p:spPr>
          <a:xfrm rot="10061612">
            <a:off x="19211356" y="13624679"/>
            <a:ext cx="378749" cy="305737"/>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79660-C6E6-412A-9457-E5A246C7FB26}"/>
              </a:ext>
            </a:extLst>
          </p:cNvPr>
          <p:cNvSpPr/>
          <p:nvPr/>
        </p:nvSpPr>
        <p:spPr>
          <a:xfrm rot="8648984">
            <a:off x="20231801" y="12340831"/>
            <a:ext cx="92426" cy="509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25B895A8-06DD-4830-B9DC-0F7C930C2D0A}"/>
              </a:ext>
            </a:extLst>
          </p:cNvPr>
          <p:cNvSpPr/>
          <p:nvPr/>
        </p:nvSpPr>
        <p:spPr>
          <a:xfrm rot="13931470" flipH="1">
            <a:off x="17871791" y="1250544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C73DE289-84E6-469D-A664-A57774B326F2}"/>
              </a:ext>
            </a:extLst>
          </p:cNvPr>
          <p:cNvSpPr/>
          <p:nvPr/>
        </p:nvSpPr>
        <p:spPr>
          <a:xfrm rot="13931470" flipH="1">
            <a:off x="17884082" y="12360684"/>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BDE73473-FD4F-4B45-B359-3834F93B3A6B}"/>
              </a:ext>
            </a:extLst>
          </p:cNvPr>
          <p:cNvSpPr/>
          <p:nvPr/>
        </p:nvSpPr>
        <p:spPr>
          <a:xfrm rot="13931470" flipH="1">
            <a:off x="18266447" y="1290571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C10F5319-893B-4FB0-B4AB-7700D8B4AA96}"/>
              </a:ext>
            </a:extLst>
          </p:cNvPr>
          <p:cNvSpPr/>
          <p:nvPr/>
        </p:nvSpPr>
        <p:spPr>
          <a:xfrm rot="13931470" flipH="1">
            <a:off x="18420497" y="12665166"/>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E6F120CF-8FFF-4425-A53A-ED813DE40FF6}"/>
              </a:ext>
            </a:extLst>
          </p:cNvPr>
          <p:cNvSpPr/>
          <p:nvPr/>
        </p:nvSpPr>
        <p:spPr>
          <a:xfrm rot="8648984">
            <a:off x="18457390" y="12847858"/>
            <a:ext cx="92426" cy="734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D8A0D9B7-DAA4-41F9-8ED8-7AA5E26C910D}"/>
              </a:ext>
            </a:extLst>
          </p:cNvPr>
          <p:cNvSpPr/>
          <p:nvPr/>
        </p:nvSpPr>
        <p:spPr>
          <a:xfrm rot="8648984">
            <a:off x="20880369" y="12874906"/>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6" name="Straight Connector 75">
            <a:extLst>
              <a:ext uri="{FF2B5EF4-FFF2-40B4-BE49-F238E27FC236}">
                <a16:creationId xmlns:a16="http://schemas.microsoft.com/office/drawing/2014/main" id="{C304D3A3-5A1B-46A4-8912-401D45C6C3B9}"/>
              </a:ext>
            </a:extLst>
          </p:cNvPr>
          <p:cNvCxnSpPr/>
          <p:nvPr/>
        </p:nvCxnSpPr>
        <p:spPr>
          <a:xfrm rot="10427924" flipH="1">
            <a:off x="20620252" y="15027540"/>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EE9536DB-66F3-4605-8D2B-6EFC4AD58032}"/>
              </a:ext>
            </a:extLst>
          </p:cNvPr>
          <p:cNvSpPr/>
          <p:nvPr/>
        </p:nvSpPr>
        <p:spPr>
          <a:xfrm rot="8747769">
            <a:off x="18092104" y="1483804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CD11FAB4-304B-4F00-8C39-7EC877552A99}"/>
              </a:ext>
            </a:extLst>
          </p:cNvPr>
          <p:cNvSpPr/>
          <p:nvPr/>
        </p:nvSpPr>
        <p:spPr>
          <a:xfrm rot="8747769">
            <a:off x="19289387" y="13863255"/>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54BA1F80-C061-4BD0-89C7-AF24304F4C7C}"/>
              </a:ext>
            </a:extLst>
          </p:cNvPr>
          <p:cNvSpPr/>
          <p:nvPr/>
        </p:nvSpPr>
        <p:spPr>
          <a:xfrm rot="14147769">
            <a:off x="18278807" y="14837936"/>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4A728B74-B447-49E9-8D0C-92160D7B6BF9}"/>
              </a:ext>
            </a:extLst>
          </p:cNvPr>
          <p:cNvSpPr/>
          <p:nvPr/>
        </p:nvSpPr>
        <p:spPr>
          <a:xfrm rot="14147769">
            <a:off x="18883277" y="141460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22CF2454-3815-416E-9368-9F8785EB54D8}"/>
              </a:ext>
            </a:extLst>
          </p:cNvPr>
          <p:cNvSpPr/>
          <p:nvPr/>
        </p:nvSpPr>
        <p:spPr>
          <a:xfrm rot="8747769">
            <a:off x="18185810" y="14555679"/>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62E117FB-A320-40D0-8DDB-17556A9448E8}"/>
              </a:ext>
            </a:extLst>
          </p:cNvPr>
          <p:cNvSpPr/>
          <p:nvPr/>
        </p:nvSpPr>
        <p:spPr>
          <a:xfrm rot="8156731">
            <a:off x="19410717" y="1324866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5E74B259-70B1-4FDB-85A0-C20E7352FD03}"/>
              </a:ext>
            </a:extLst>
          </p:cNvPr>
          <p:cNvSpPr/>
          <p:nvPr/>
        </p:nvSpPr>
        <p:spPr>
          <a:xfrm rot="14147769">
            <a:off x="18891215" y="14135484"/>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2692AE1-E465-4997-9253-9A123FA655EF}"/>
              </a:ext>
            </a:extLst>
          </p:cNvPr>
          <p:cNvGrpSpPr/>
          <p:nvPr/>
        </p:nvGrpSpPr>
        <p:grpSpPr>
          <a:xfrm rot="10427924">
            <a:off x="18731042" y="14265266"/>
            <a:ext cx="215674" cy="192266"/>
            <a:chOff x="2304357" y="2005557"/>
            <a:chExt cx="112546" cy="100331"/>
          </a:xfrm>
        </p:grpSpPr>
        <p:sp>
          <p:nvSpPr>
            <p:cNvPr id="425" name="Rectangle 424">
              <a:extLst>
                <a:ext uri="{FF2B5EF4-FFF2-40B4-BE49-F238E27FC236}">
                  <a16:creationId xmlns:a16="http://schemas.microsoft.com/office/drawing/2014/main" id="{9C340817-F05B-407D-AB47-BBFA72B3CF48}"/>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8485D2BB-3CA0-4CD5-9ED1-45BAC5D540D7}"/>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5" name="Rectangle 84">
            <a:extLst>
              <a:ext uri="{FF2B5EF4-FFF2-40B4-BE49-F238E27FC236}">
                <a16:creationId xmlns:a16="http://schemas.microsoft.com/office/drawing/2014/main" id="{67ED57B2-82A6-481C-B545-1CBE1D257FA7}"/>
              </a:ext>
            </a:extLst>
          </p:cNvPr>
          <p:cNvSpPr/>
          <p:nvPr/>
        </p:nvSpPr>
        <p:spPr>
          <a:xfrm rot="14147769">
            <a:off x="17922891" y="1489259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75F2B842-C4D8-458F-B72B-802F8B043CEC}"/>
              </a:ext>
            </a:extLst>
          </p:cNvPr>
          <p:cNvSpPr/>
          <p:nvPr/>
        </p:nvSpPr>
        <p:spPr>
          <a:xfrm rot="2812635">
            <a:off x="19628234" y="13120057"/>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3461FAA-D342-4024-A6B4-348011B4B628}"/>
              </a:ext>
            </a:extLst>
          </p:cNvPr>
          <p:cNvSpPr/>
          <p:nvPr/>
        </p:nvSpPr>
        <p:spPr>
          <a:xfrm rot="13835312">
            <a:off x="20003569" y="127129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F5029954-3AEF-4F19-B654-17899CF46A61}"/>
              </a:ext>
            </a:extLst>
          </p:cNvPr>
          <p:cNvSpPr/>
          <p:nvPr/>
        </p:nvSpPr>
        <p:spPr>
          <a:xfrm rot="13931470" flipH="1">
            <a:off x="19619901" y="1309672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2A0AB305-16FE-4FFD-AC1F-CC0F5A5D0E7D}"/>
              </a:ext>
            </a:extLst>
          </p:cNvPr>
          <p:cNvSpPr/>
          <p:nvPr/>
        </p:nvSpPr>
        <p:spPr>
          <a:xfrm rot="13931470" flipH="1">
            <a:off x="20066100" y="12622528"/>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37E7FE2B-4FF6-48FC-85EC-D746B10AB714}"/>
              </a:ext>
            </a:extLst>
          </p:cNvPr>
          <p:cNvSpPr/>
          <p:nvPr/>
        </p:nvSpPr>
        <p:spPr>
          <a:xfrm rot="14327176">
            <a:off x="18228414" y="1429952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7AB463B5-1EAB-4528-8DCB-B298444709D8}"/>
              </a:ext>
            </a:extLst>
          </p:cNvPr>
          <p:cNvSpPr/>
          <p:nvPr/>
        </p:nvSpPr>
        <p:spPr>
          <a:xfrm rot="14327176">
            <a:off x="18771892" y="14218355"/>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6FB1507-8757-4C23-B159-35B159285137}"/>
              </a:ext>
            </a:extLst>
          </p:cNvPr>
          <p:cNvSpPr/>
          <p:nvPr/>
        </p:nvSpPr>
        <p:spPr>
          <a:xfrm rot="16184683">
            <a:off x="18344228" y="14081510"/>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750099EF-7C9F-46CC-8C26-D2B2749E64BC}"/>
              </a:ext>
            </a:extLst>
          </p:cNvPr>
          <p:cNvSpPr/>
          <p:nvPr/>
        </p:nvSpPr>
        <p:spPr>
          <a:xfrm rot="16184683">
            <a:off x="18175362" y="1409103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22B02F09-32B8-4B6D-8825-18FF54141EE2}"/>
              </a:ext>
            </a:extLst>
          </p:cNvPr>
          <p:cNvSpPr/>
          <p:nvPr/>
        </p:nvSpPr>
        <p:spPr>
          <a:xfrm rot="19727176">
            <a:off x="18396083" y="14527674"/>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311BE531-975C-41F5-964E-3E06091B31D3}"/>
              </a:ext>
            </a:extLst>
          </p:cNvPr>
          <p:cNvSpPr/>
          <p:nvPr/>
        </p:nvSpPr>
        <p:spPr>
          <a:xfrm rot="13931470" flipH="1">
            <a:off x="18310859" y="14604755"/>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7B3F280F-715B-4D62-9315-34BECA57D01A}"/>
              </a:ext>
            </a:extLst>
          </p:cNvPr>
          <p:cNvSpPr/>
          <p:nvPr/>
        </p:nvSpPr>
        <p:spPr>
          <a:xfrm rot="8747769">
            <a:off x="20714314" y="12817506"/>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FCE3B4CE-E240-4E1E-B6B8-77AE8F377B3B}"/>
              </a:ext>
            </a:extLst>
          </p:cNvPr>
          <p:cNvSpPr/>
          <p:nvPr/>
        </p:nvSpPr>
        <p:spPr>
          <a:xfrm rot="8747769">
            <a:off x="20651640" y="12725182"/>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1BF1745F-1E98-4D47-A50C-ABA1669FE5F2}"/>
              </a:ext>
            </a:extLst>
          </p:cNvPr>
          <p:cNvSpPr/>
          <p:nvPr/>
        </p:nvSpPr>
        <p:spPr>
          <a:xfrm rot="13517942">
            <a:off x="20588877" y="12541805"/>
            <a:ext cx="146554" cy="69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a:extLst>
              <a:ext uri="{FF2B5EF4-FFF2-40B4-BE49-F238E27FC236}">
                <a16:creationId xmlns:a16="http://schemas.microsoft.com/office/drawing/2014/main" id="{43AC6014-6A81-4403-91D6-9DCF266021DC}"/>
              </a:ext>
            </a:extLst>
          </p:cNvPr>
          <p:cNvSpPr/>
          <p:nvPr/>
        </p:nvSpPr>
        <p:spPr>
          <a:xfrm rot="13931470" flipH="1">
            <a:off x="20535423" y="12608857"/>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9FDBC33F-DCA0-4B27-BC69-C75B36036287}"/>
              </a:ext>
            </a:extLst>
          </p:cNvPr>
          <p:cNvSpPr/>
          <p:nvPr/>
        </p:nvSpPr>
        <p:spPr>
          <a:xfrm rot="13297520" flipH="1">
            <a:off x="20096801" y="13105433"/>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2FD74652-27FD-4D0D-9B44-CB30DB5E0D2F}"/>
              </a:ext>
            </a:extLst>
          </p:cNvPr>
          <p:cNvSpPr/>
          <p:nvPr/>
        </p:nvSpPr>
        <p:spPr>
          <a:xfrm rot="13931470" flipH="1">
            <a:off x="18398043" y="1424018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224F34BD-D8DE-4423-B71B-84317C2CA38D}"/>
              </a:ext>
            </a:extLst>
          </p:cNvPr>
          <p:cNvSpPr/>
          <p:nvPr/>
        </p:nvSpPr>
        <p:spPr>
          <a:xfrm rot="13931470" flipH="1">
            <a:off x="18595033" y="14705032"/>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25C0F7C6-6058-4AF7-A5BF-8C0380E41CA5}"/>
              </a:ext>
            </a:extLst>
          </p:cNvPr>
          <p:cNvGrpSpPr/>
          <p:nvPr/>
        </p:nvGrpSpPr>
        <p:grpSpPr>
          <a:xfrm rot="14595769">
            <a:off x="17904745" y="14339788"/>
            <a:ext cx="126997" cy="257749"/>
            <a:chOff x="3285306" y="13191307"/>
            <a:chExt cx="390525" cy="735062"/>
          </a:xfrm>
        </p:grpSpPr>
        <p:sp>
          <p:nvSpPr>
            <p:cNvPr id="422" name="Rectangle 421">
              <a:extLst>
                <a:ext uri="{FF2B5EF4-FFF2-40B4-BE49-F238E27FC236}">
                  <a16:creationId xmlns:a16="http://schemas.microsoft.com/office/drawing/2014/main" id="{4F19373C-EBC1-4483-8C88-B36A43939898}"/>
                </a:ext>
              </a:extLst>
            </p:cNvPr>
            <p:cNvSpPr/>
            <p:nvPr/>
          </p:nvSpPr>
          <p:spPr>
            <a:xfrm rot="16200000">
              <a:off x="3113038" y="13363575"/>
              <a:ext cx="735062" cy="390525"/>
            </a:xfrm>
            <a:prstGeom prst="rect">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3" name="Straight Connector 422">
              <a:extLst>
                <a:ext uri="{FF2B5EF4-FFF2-40B4-BE49-F238E27FC236}">
                  <a16:creationId xmlns:a16="http://schemas.microsoft.com/office/drawing/2014/main" id="{F52C6B7E-A2E7-4CE2-BDF5-215B2F2096EB}"/>
                </a:ext>
              </a:extLst>
            </p:cNvPr>
            <p:cNvCxnSpPr>
              <a:cxnSpLocks noChangeAspect="1"/>
            </p:cNvCxnSpPr>
            <p:nvPr/>
          </p:nvCxnSpPr>
          <p:spPr>
            <a:xfrm flipH="1">
              <a:off x="3476625" y="13260780"/>
              <a:ext cx="3945" cy="5877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424" name="Freeform 150">
              <a:extLst>
                <a:ext uri="{FF2B5EF4-FFF2-40B4-BE49-F238E27FC236}">
                  <a16:creationId xmlns:a16="http://schemas.microsoft.com/office/drawing/2014/main" id="{EB5090D5-3C17-44E4-8CE2-0D0DBE991AF0}"/>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152">
            <a:extLst>
              <a:ext uri="{FF2B5EF4-FFF2-40B4-BE49-F238E27FC236}">
                <a16:creationId xmlns:a16="http://schemas.microsoft.com/office/drawing/2014/main" id="{17341D9C-348F-4703-8993-2674668C798B}"/>
              </a:ext>
            </a:extLst>
          </p:cNvPr>
          <p:cNvSpPr/>
          <p:nvPr/>
        </p:nvSpPr>
        <p:spPr>
          <a:xfrm rot="10427924">
            <a:off x="17754876" y="14293690"/>
            <a:ext cx="415255" cy="323990"/>
          </a:xfrm>
          <a:custGeom>
            <a:avLst/>
            <a:gdLst>
              <a:gd name="connsiteX0" fmla="*/ 164306 w 216694"/>
              <a:gd name="connsiteY0" fmla="*/ 0 h 169069"/>
              <a:gd name="connsiteX1" fmla="*/ 216694 w 216694"/>
              <a:gd name="connsiteY1" fmla="*/ 119063 h 169069"/>
              <a:gd name="connsiteX2" fmla="*/ 0 w 216694"/>
              <a:gd name="connsiteY2" fmla="*/ 169069 h 169069"/>
              <a:gd name="connsiteX0" fmla="*/ 347663 w 347663"/>
              <a:gd name="connsiteY0" fmla="*/ 0 h 176213"/>
              <a:gd name="connsiteX1" fmla="*/ 216694 w 347663"/>
              <a:gd name="connsiteY1" fmla="*/ 126207 h 176213"/>
              <a:gd name="connsiteX2" fmla="*/ 0 w 347663"/>
              <a:gd name="connsiteY2" fmla="*/ 176213 h 176213"/>
              <a:gd name="connsiteX0" fmla="*/ 347663 w 347663"/>
              <a:gd name="connsiteY0" fmla="*/ 0 h 176213"/>
              <a:gd name="connsiteX1" fmla="*/ 314325 w 347663"/>
              <a:gd name="connsiteY1" fmla="*/ 90488 h 176213"/>
              <a:gd name="connsiteX2" fmla="*/ 216694 w 347663"/>
              <a:gd name="connsiteY2" fmla="*/ 126207 h 176213"/>
              <a:gd name="connsiteX3" fmla="*/ 0 w 347663"/>
              <a:gd name="connsiteY3" fmla="*/ 176213 h 176213"/>
              <a:gd name="connsiteX0" fmla="*/ 69057 w 315622"/>
              <a:gd name="connsiteY0" fmla="*/ 0 h 152400"/>
              <a:gd name="connsiteX1" fmla="*/ 314325 w 315622"/>
              <a:gd name="connsiteY1" fmla="*/ 66675 h 152400"/>
              <a:gd name="connsiteX2" fmla="*/ 216694 w 315622"/>
              <a:gd name="connsiteY2" fmla="*/ 102394 h 152400"/>
              <a:gd name="connsiteX3" fmla="*/ 0 w 315622"/>
              <a:gd name="connsiteY3" fmla="*/ 152400 h 152400"/>
              <a:gd name="connsiteX0" fmla="*/ 69057 w 216694"/>
              <a:gd name="connsiteY0" fmla="*/ 20971 h 173371"/>
              <a:gd name="connsiteX1" fmla="*/ 166687 w 216694"/>
              <a:gd name="connsiteY1" fmla="*/ 4302 h 173371"/>
              <a:gd name="connsiteX2" fmla="*/ 216694 w 216694"/>
              <a:gd name="connsiteY2" fmla="*/ 123365 h 173371"/>
              <a:gd name="connsiteX3" fmla="*/ 0 w 216694"/>
              <a:gd name="connsiteY3"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16669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76200 w 216694"/>
              <a:gd name="connsiteY0" fmla="*/ 30956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64294 w 216694"/>
              <a:gd name="connsiteY0" fmla="*/ 28575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169069">
                <a:moveTo>
                  <a:pt x="64294" y="28575"/>
                </a:moveTo>
                <a:lnTo>
                  <a:pt x="166687" y="0"/>
                </a:lnTo>
                <a:lnTo>
                  <a:pt x="202406" y="83344"/>
                </a:lnTo>
                <a:lnTo>
                  <a:pt x="216694" y="119063"/>
                </a:lnTo>
                <a:lnTo>
                  <a:pt x="0" y="169069"/>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153">
            <a:extLst>
              <a:ext uri="{FF2B5EF4-FFF2-40B4-BE49-F238E27FC236}">
                <a16:creationId xmlns:a16="http://schemas.microsoft.com/office/drawing/2014/main" id="{E984EED4-A91A-4081-A342-3F2246D07214}"/>
              </a:ext>
            </a:extLst>
          </p:cNvPr>
          <p:cNvSpPr/>
          <p:nvPr/>
        </p:nvSpPr>
        <p:spPr>
          <a:xfrm rot="10427924">
            <a:off x="18222802" y="14796023"/>
            <a:ext cx="451761" cy="241853"/>
          </a:xfrm>
          <a:custGeom>
            <a:avLst/>
            <a:gdLst>
              <a:gd name="connsiteX0" fmla="*/ 235744 w 235744"/>
              <a:gd name="connsiteY0" fmla="*/ 0 h 126207"/>
              <a:gd name="connsiteX1" fmla="*/ 0 w 235744"/>
              <a:gd name="connsiteY1" fmla="*/ 126207 h 126207"/>
            </a:gdLst>
            <a:ahLst/>
            <a:cxnLst>
              <a:cxn ang="0">
                <a:pos x="connsiteX0" y="connsiteY0"/>
              </a:cxn>
              <a:cxn ang="0">
                <a:pos x="connsiteX1" y="connsiteY1"/>
              </a:cxn>
            </a:cxnLst>
            <a:rect l="l" t="t" r="r" b="b"/>
            <a:pathLst>
              <a:path w="235744" h="126207">
                <a:moveTo>
                  <a:pt x="235744" y="0"/>
                </a:moveTo>
                <a:lnTo>
                  <a:pt x="0" y="12620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154">
            <a:extLst>
              <a:ext uri="{FF2B5EF4-FFF2-40B4-BE49-F238E27FC236}">
                <a16:creationId xmlns:a16="http://schemas.microsoft.com/office/drawing/2014/main" id="{6823A08E-2AF7-4B14-9FDE-BA0B849B7A7A}"/>
              </a:ext>
            </a:extLst>
          </p:cNvPr>
          <p:cNvSpPr/>
          <p:nvPr/>
        </p:nvSpPr>
        <p:spPr>
          <a:xfrm rot="10427924">
            <a:off x="18354912" y="14471418"/>
            <a:ext cx="250978" cy="292047"/>
          </a:xfrm>
          <a:custGeom>
            <a:avLst/>
            <a:gdLst>
              <a:gd name="connsiteX0" fmla="*/ 130969 w 130969"/>
              <a:gd name="connsiteY0" fmla="*/ 0 h 152400"/>
              <a:gd name="connsiteX1" fmla="*/ 0 w 130969"/>
              <a:gd name="connsiteY1" fmla="*/ 71438 h 152400"/>
              <a:gd name="connsiteX2" fmla="*/ 42863 w 130969"/>
              <a:gd name="connsiteY2" fmla="*/ 152400 h 152400"/>
            </a:gdLst>
            <a:ahLst/>
            <a:cxnLst>
              <a:cxn ang="0">
                <a:pos x="connsiteX0" y="connsiteY0"/>
              </a:cxn>
              <a:cxn ang="0">
                <a:pos x="connsiteX1" y="connsiteY1"/>
              </a:cxn>
              <a:cxn ang="0">
                <a:pos x="connsiteX2" y="connsiteY2"/>
              </a:cxn>
            </a:cxnLst>
            <a:rect l="l" t="t" r="r" b="b"/>
            <a:pathLst>
              <a:path w="130969" h="152400">
                <a:moveTo>
                  <a:pt x="130969" y="0"/>
                </a:moveTo>
                <a:lnTo>
                  <a:pt x="0" y="71438"/>
                </a:lnTo>
                <a:lnTo>
                  <a:pt x="42863" y="1524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55">
            <a:extLst>
              <a:ext uri="{FF2B5EF4-FFF2-40B4-BE49-F238E27FC236}">
                <a16:creationId xmlns:a16="http://schemas.microsoft.com/office/drawing/2014/main" id="{27C940FC-A4DD-45C7-BC5B-6078793681C3}"/>
              </a:ext>
            </a:extLst>
          </p:cNvPr>
          <p:cNvSpPr/>
          <p:nvPr/>
        </p:nvSpPr>
        <p:spPr>
          <a:xfrm rot="10427924">
            <a:off x="18719879" y="14260160"/>
            <a:ext cx="547588" cy="488267"/>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6">
            <a:extLst>
              <a:ext uri="{FF2B5EF4-FFF2-40B4-BE49-F238E27FC236}">
                <a16:creationId xmlns:a16="http://schemas.microsoft.com/office/drawing/2014/main" id="{FB802D5C-DD49-4366-A3FE-069A8C693CA7}"/>
              </a:ext>
            </a:extLst>
          </p:cNvPr>
          <p:cNvSpPr/>
          <p:nvPr/>
        </p:nvSpPr>
        <p:spPr>
          <a:xfrm rot="10427924">
            <a:off x="19310183" y="13682631"/>
            <a:ext cx="451759" cy="516682"/>
          </a:xfrm>
          <a:custGeom>
            <a:avLst/>
            <a:gdLst>
              <a:gd name="connsiteX0" fmla="*/ 240506 w 240506"/>
              <a:gd name="connsiteY0" fmla="*/ 0 h 242888"/>
              <a:gd name="connsiteX1" fmla="*/ 80963 w 240506"/>
              <a:gd name="connsiteY1" fmla="*/ 38100 h 242888"/>
              <a:gd name="connsiteX2" fmla="*/ 107156 w 240506"/>
              <a:gd name="connsiteY2" fmla="*/ 83344 h 242888"/>
              <a:gd name="connsiteX3" fmla="*/ 0 w 240506"/>
              <a:gd name="connsiteY3" fmla="*/ 152400 h 242888"/>
              <a:gd name="connsiteX4" fmla="*/ 52388 w 240506"/>
              <a:gd name="connsiteY4" fmla="*/ 242888 h 242888"/>
              <a:gd name="connsiteX5" fmla="*/ 116681 w 240506"/>
              <a:gd name="connsiteY5" fmla="*/ 197644 h 242888"/>
              <a:gd name="connsiteX0" fmla="*/ 240506 w 240506"/>
              <a:gd name="connsiteY0" fmla="*/ 26323 h 269211"/>
              <a:gd name="connsiteX1" fmla="*/ 209550 w 240506"/>
              <a:gd name="connsiteY1" fmla="*/ 130 h 269211"/>
              <a:gd name="connsiteX2" fmla="*/ 80963 w 240506"/>
              <a:gd name="connsiteY2" fmla="*/ 64423 h 269211"/>
              <a:gd name="connsiteX3" fmla="*/ 107156 w 240506"/>
              <a:gd name="connsiteY3" fmla="*/ 109667 h 269211"/>
              <a:gd name="connsiteX4" fmla="*/ 0 w 240506"/>
              <a:gd name="connsiteY4" fmla="*/ 178723 h 269211"/>
              <a:gd name="connsiteX5" fmla="*/ 52388 w 240506"/>
              <a:gd name="connsiteY5" fmla="*/ 269211 h 269211"/>
              <a:gd name="connsiteX6" fmla="*/ 116681 w 240506"/>
              <a:gd name="connsiteY6" fmla="*/ 223967 h 269211"/>
              <a:gd name="connsiteX0" fmla="*/ 235743 w 235743"/>
              <a:gd name="connsiteY0" fmla="*/ 28696 h 269203"/>
              <a:gd name="connsiteX1" fmla="*/ 209550 w 235743"/>
              <a:gd name="connsiteY1" fmla="*/ 122 h 269203"/>
              <a:gd name="connsiteX2" fmla="*/ 80963 w 235743"/>
              <a:gd name="connsiteY2" fmla="*/ 64415 h 269203"/>
              <a:gd name="connsiteX3" fmla="*/ 107156 w 235743"/>
              <a:gd name="connsiteY3" fmla="*/ 109659 h 269203"/>
              <a:gd name="connsiteX4" fmla="*/ 0 w 235743"/>
              <a:gd name="connsiteY4" fmla="*/ 178715 h 269203"/>
              <a:gd name="connsiteX5" fmla="*/ 52388 w 235743"/>
              <a:gd name="connsiteY5" fmla="*/ 269203 h 269203"/>
              <a:gd name="connsiteX6" fmla="*/ 116681 w 235743"/>
              <a:gd name="connsiteY6" fmla="*/ 223959 h 269203"/>
              <a:gd name="connsiteX0" fmla="*/ 235743 w 235743"/>
              <a:gd name="connsiteY0" fmla="*/ 29115 h 269622"/>
              <a:gd name="connsiteX1" fmla="*/ 209550 w 235743"/>
              <a:gd name="connsiteY1" fmla="*/ 541 h 269622"/>
              <a:gd name="connsiteX2" fmla="*/ 80963 w 235743"/>
              <a:gd name="connsiteY2" fmla="*/ 64834 h 269622"/>
              <a:gd name="connsiteX3" fmla="*/ 107156 w 235743"/>
              <a:gd name="connsiteY3" fmla="*/ 110078 h 269622"/>
              <a:gd name="connsiteX4" fmla="*/ 0 w 235743"/>
              <a:gd name="connsiteY4" fmla="*/ 179134 h 269622"/>
              <a:gd name="connsiteX5" fmla="*/ 52388 w 235743"/>
              <a:gd name="connsiteY5" fmla="*/ 269622 h 269622"/>
              <a:gd name="connsiteX6" fmla="*/ 116681 w 235743"/>
              <a:gd name="connsiteY6" fmla="*/ 224378 h 26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743" h="269622">
                <a:moveTo>
                  <a:pt x="235743" y="29115"/>
                </a:moveTo>
                <a:cubicBezTo>
                  <a:pt x="217486" y="2921"/>
                  <a:pt x="225425" y="-1840"/>
                  <a:pt x="209550" y="541"/>
                </a:cubicBezTo>
                <a:lnTo>
                  <a:pt x="80963" y="64834"/>
                </a:lnTo>
                <a:lnTo>
                  <a:pt x="107156" y="110078"/>
                </a:lnTo>
                <a:lnTo>
                  <a:pt x="0" y="179134"/>
                </a:lnTo>
                <a:lnTo>
                  <a:pt x="52388" y="269622"/>
                </a:lnTo>
                <a:lnTo>
                  <a:pt x="116681" y="22437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57">
            <a:extLst>
              <a:ext uri="{FF2B5EF4-FFF2-40B4-BE49-F238E27FC236}">
                <a16:creationId xmlns:a16="http://schemas.microsoft.com/office/drawing/2014/main" id="{8E1F334A-AAD5-477E-8E02-D0C8548EFCA0}"/>
              </a:ext>
            </a:extLst>
          </p:cNvPr>
          <p:cNvSpPr/>
          <p:nvPr/>
        </p:nvSpPr>
        <p:spPr>
          <a:xfrm rot="10427924">
            <a:off x="19342531" y="13269352"/>
            <a:ext cx="118645" cy="182529"/>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8">
            <a:extLst>
              <a:ext uri="{FF2B5EF4-FFF2-40B4-BE49-F238E27FC236}">
                <a16:creationId xmlns:a16="http://schemas.microsoft.com/office/drawing/2014/main" id="{0B7118D8-D224-486C-B117-0CDC43017108}"/>
              </a:ext>
            </a:extLst>
          </p:cNvPr>
          <p:cNvSpPr/>
          <p:nvPr/>
        </p:nvSpPr>
        <p:spPr>
          <a:xfrm rot="10427924">
            <a:off x="19100214" y="12245650"/>
            <a:ext cx="1241200" cy="1003912"/>
          </a:xfrm>
          <a:custGeom>
            <a:avLst/>
            <a:gdLst>
              <a:gd name="connsiteX0" fmla="*/ 369094 w 647700"/>
              <a:gd name="connsiteY0" fmla="*/ 111919 h 523875"/>
              <a:gd name="connsiteX1" fmla="*/ 647700 w 647700"/>
              <a:gd name="connsiteY1" fmla="*/ 409575 h 523875"/>
              <a:gd name="connsiteX2" fmla="*/ 442913 w 647700"/>
              <a:gd name="connsiteY2" fmla="*/ 478631 h 523875"/>
              <a:gd name="connsiteX3" fmla="*/ 300038 w 647700"/>
              <a:gd name="connsiteY3" fmla="*/ 514350 h 523875"/>
              <a:gd name="connsiteX4" fmla="*/ 200025 w 647700"/>
              <a:gd name="connsiteY4" fmla="*/ 523875 h 523875"/>
              <a:gd name="connsiteX5" fmla="*/ 142875 w 647700"/>
              <a:gd name="connsiteY5" fmla="*/ 492919 h 523875"/>
              <a:gd name="connsiteX6" fmla="*/ 76200 w 647700"/>
              <a:gd name="connsiteY6" fmla="*/ 407194 h 523875"/>
              <a:gd name="connsiteX7" fmla="*/ 0 w 647700"/>
              <a:gd name="connsiteY7" fmla="*/ 300038 h 523875"/>
              <a:gd name="connsiteX8" fmla="*/ 114300 w 647700"/>
              <a:gd name="connsiteY8" fmla="*/ 159544 h 523875"/>
              <a:gd name="connsiteX9" fmla="*/ 290513 w 647700"/>
              <a:gd name="connsiteY9" fmla="*/ 0 h 523875"/>
              <a:gd name="connsiteX10" fmla="*/ 321469 w 647700"/>
              <a:gd name="connsiteY10" fmla="*/ 261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523875">
                <a:moveTo>
                  <a:pt x="369094" y="111919"/>
                </a:moveTo>
                <a:lnTo>
                  <a:pt x="647700" y="409575"/>
                </a:lnTo>
                <a:lnTo>
                  <a:pt x="442913" y="478631"/>
                </a:lnTo>
                <a:lnTo>
                  <a:pt x="300038" y="514350"/>
                </a:lnTo>
                <a:lnTo>
                  <a:pt x="200025" y="523875"/>
                </a:lnTo>
                <a:lnTo>
                  <a:pt x="142875" y="492919"/>
                </a:lnTo>
                <a:lnTo>
                  <a:pt x="76200" y="407194"/>
                </a:lnTo>
                <a:lnTo>
                  <a:pt x="0" y="300038"/>
                </a:lnTo>
                <a:lnTo>
                  <a:pt x="114300" y="159544"/>
                </a:lnTo>
                <a:lnTo>
                  <a:pt x="290513" y="0"/>
                </a:lnTo>
                <a:lnTo>
                  <a:pt x="321469" y="261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59">
            <a:extLst>
              <a:ext uri="{FF2B5EF4-FFF2-40B4-BE49-F238E27FC236}">
                <a16:creationId xmlns:a16="http://schemas.microsoft.com/office/drawing/2014/main" id="{778B5964-3E21-4960-BBCD-74BD2C167691}"/>
              </a:ext>
            </a:extLst>
          </p:cNvPr>
          <p:cNvSpPr/>
          <p:nvPr/>
        </p:nvSpPr>
        <p:spPr>
          <a:xfrm rot="10427924">
            <a:off x="19314967" y="13074985"/>
            <a:ext cx="205345" cy="228163"/>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0">
            <a:extLst>
              <a:ext uri="{FF2B5EF4-FFF2-40B4-BE49-F238E27FC236}">
                <a16:creationId xmlns:a16="http://schemas.microsoft.com/office/drawing/2014/main" id="{A73887CE-7A94-4765-8246-3B82D76E8394}"/>
              </a:ext>
            </a:extLst>
          </p:cNvPr>
          <p:cNvSpPr/>
          <p:nvPr/>
        </p:nvSpPr>
        <p:spPr>
          <a:xfrm rot="10427924">
            <a:off x="19431392" y="12972964"/>
            <a:ext cx="155151" cy="127771"/>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161">
            <a:extLst>
              <a:ext uri="{FF2B5EF4-FFF2-40B4-BE49-F238E27FC236}">
                <a16:creationId xmlns:a16="http://schemas.microsoft.com/office/drawing/2014/main" id="{85A79EF4-D234-4306-9012-B61E3EB90F37}"/>
              </a:ext>
            </a:extLst>
          </p:cNvPr>
          <p:cNvSpPr/>
          <p:nvPr/>
        </p:nvSpPr>
        <p:spPr>
          <a:xfrm rot="10427924">
            <a:off x="19860568" y="12345087"/>
            <a:ext cx="219035" cy="3239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62">
            <a:extLst>
              <a:ext uri="{FF2B5EF4-FFF2-40B4-BE49-F238E27FC236}">
                <a16:creationId xmlns:a16="http://schemas.microsoft.com/office/drawing/2014/main" id="{16F6AE3D-C558-4DAC-8FD3-F47589B506A2}"/>
              </a:ext>
            </a:extLst>
          </p:cNvPr>
          <p:cNvSpPr/>
          <p:nvPr/>
        </p:nvSpPr>
        <p:spPr>
          <a:xfrm rot="10427924">
            <a:off x="20074924" y="13294820"/>
            <a:ext cx="264667" cy="339901"/>
          </a:xfrm>
          <a:custGeom>
            <a:avLst/>
            <a:gdLst>
              <a:gd name="connsiteX0" fmla="*/ 83344 w 138112"/>
              <a:gd name="connsiteY0" fmla="*/ 169069 h 169069"/>
              <a:gd name="connsiteX1" fmla="*/ 0 w 138112"/>
              <a:gd name="connsiteY1" fmla="*/ 35719 h 169069"/>
              <a:gd name="connsiteX2" fmla="*/ 57150 w 138112"/>
              <a:gd name="connsiteY2" fmla="*/ 0 h 169069"/>
              <a:gd name="connsiteX3" fmla="*/ 138112 w 138112"/>
              <a:gd name="connsiteY3" fmla="*/ 135732 h 169069"/>
              <a:gd name="connsiteX0" fmla="*/ 83817 w 138112"/>
              <a:gd name="connsiteY0" fmla="*/ 177372 h 177372"/>
              <a:gd name="connsiteX1" fmla="*/ 0 w 138112"/>
              <a:gd name="connsiteY1" fmla="*/ 35719 h 177372"/>
              <a:gd name="connsiteX2" fmla="*/ 57150 w 138112"/>
              <a:gd name="connsiteY2" fmla="*/ 0 h 177372"/>
              <a:gd name="connsiteX3" fmla="*/ 138112 w 138112"/>
              <a:gd name="connsiteY3" fmla="*/ 135732 h 177372"/>
            </a:gdLst>
            <a:ahLst/>
            <a:cxnLst>
              <a:cxn ang="0">
                <a:pos x="connsiteX0" y="connsiteY0"/>
              </a:cxn>
              <a:cxn ang="0">
                <a:pos x="connsiteX1" y="connsiteY1"/>
              </a:cxn>
              <a:cxn ang="0">
                <a:pos x="connsiteX2" y="connsiteY2"/>
              </a:cxn>
              <a:cxn ang="0">
                <a:pos x="connsiteX3" y="connsiteY3"/>
              </a:cxn>
            </a:cxnLst>
            <a:rect l="l" t="t" r="r" b="b"/>
            <a:pathLst>
              <a:path w="138112" h="177372">
                <a:moveTo>
                  <a:pt x="83817" y="177372"/>
                </a:moveTo>
                <a:lnTo>
                  <a:pt x="0" y="35719"/>
                </a:lnTo>
                <a:lnTo>
                  <a:pt x="57150" y="0"/>
                </a:lnTo>
                <a:lnTo>
                  <a:pt x="138112" y="13573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18129323-BFE2-46AD-B000-3C6D1C76237D}"/>
              </a:ext>
            </a:extLst>
          </p:cNvPr>
          <p:cNvSpPr/>
          <p:nvPr/>
        </p:nvSpPr>
        <p:spPr>
          <a:xfrm rot="8399041">
            <a:off x="20028867" y="13307098"/>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64">
            <a:extLst>
              <a:ext uri="{FF2B5EF4-FFF2-40B4-BE49-F238E27FC236}">
                <a16:creationId xmlns:a16="http://schemas.microsoft.com/office/drawing/2014/main" id="{8468B43E-174C-43E2-9956-807D4DF74C2C}"/>
              </a:ext>
            </a:extLst>
          </p:cNvPr>
          <p:cNvSpPr/>
          <p:nvPr/>
        </p:nvSpPr>
        <p:spPr>
          <a:xfrm rot="10427924">
            <a:off x="17511956" y="14768644"/>
            <a:ext cx="415788" cy="546843"/>
          </a:xfrm>
          <a:custGeom>
            <a:avLst/>
            <a:gdLst>
              <a:gd name="connsiteX0" fmla="*/ 0 w 171450"/>
              <a:gd name="connsiteY0" fmla="*/ 280987 h 280987"/>
              <a:gd name="connsiteX1" fmla="*/ 73818 w 171450"/>
              <a:gd name="connsiteY1" fmla="*/ 252412 h 280987"/>
              <a:gd name="connsiteX2" fmla="*/ 123825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67318 w 171450"/>
              <a:gd name="connsiteY3" fmla="*/ 108060 h 280987"/>
              <a:gd name="connsiteX4" fmla="*/ 171450 w 171450"/>
              <a:gd name="connsiteY4" fmla="*/ 0 h 280987"/>
              <a:gd name="connsiteX0" fmla="*/ 0 w 216972"/>
              <a:gd name="connsiteY0" fmla="*/ 285361 h 285361"/>
              <a:gd name="connsiteX1" fmla="*/ 71483 w 216972"/>
              <a:gd name="connsiteY1" fmla="*/ 278278 h 285361"/>
              <a:gd name="connsiteX2" fmla="*/ 116881 w 216972"/>
              <a:gd name="connsiteY2" fmla="*/ 209703 h 285361"/>
              <a:gd name="connsiteX3" fmla="*/ 167318 w 216972"/>
              <a:gd name="connsiteY3" fmla="*/ 112434 h 285361"/>
              <a:gd name="connsiteX4" fmla="*/ 216972 w 216972"/>
              <a:gd name="connsiteY4" fmla="*/ 0 h 285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972" h="285361">
                <a:moveTo>
                  <a:pt x="0" y="285361"/>
                </a:moveTo>
                <a:lnTo>
                  <a:pt x="71483" y="278278"/>
                </a:lnTo>
                <a:lnTo>
                  <a:pt x="116881" y="209703"/>
                </a:lnTo>
                <a:lnTo>
                  <a:pt x="167318" y="112434"/>
                </a:lnTo>
                <a:lnTo>
                  <a:pt x="216972"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00FBACC1-B6B9-4A6F-B16E-60227415739B}"/>
              </a:ext>
            </a:extLst>
          </p:cNvPr>
          <p:cNvSpPr/>
          <p:nvPr/>
        </p:nvSpPr>
        <p:spPr>
          <a:xfrm rot="13931470" flipH="1">
            <a:off x="17924708" y="14748699"/>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256A4309-D3B1-450E-99B9-505084626B1E}"/>
              </a:ext>
            </a:extLst>
          </p:cNvPr>
          <p:cNvSpPr/>
          <p:nvPr/>
        </p:nvSpPr>
        <p:spPr>
          <a:xfrm rot="9383934">
            <a:off x="13575201" y="11264761"/>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67">
            <a:extLst>
              <a:ext uri="{FF2B5EF4-FFF2-40B4-BE49-F238E27FC236}">
                <a16:creationId xmlns:a16="http://schemas.microsoft.com/office/drawing/2014/main" id="{E08FDEE0-0BC1-4C83-8FA3-0D80D9D85A21}"/>
              </a:ext>
            </a:extLst>
          </p:cNvPr>
          <p:cNvSpPr/>
          <p:nvPr/>
        </p:nvSpPr>
        <p:spPr>
          <a:xfrm rot="10800000">
            <a:off x="13324784" y="11280124"/>
            <a:ext cx="456323" cy="387874"/>
          </a:xfrm>
          <a:custGeom>
            <a:avLst/>
            <a:gdLst>
              <a:gd name="connsiteX0" fmla="*/ 45244 w 238125"/>
              <a:gd name="connsiteY0" fmla="*/ 202406 h 202406"/>
              <a:gd name="connsiteX1" fmla="*/ 0 w 238125"/>
              <a:gd name="connsiteY1" fmla="*/ 76200 h 202406"/>
              <a:gd name="connsiteX2" fmla="*/ 204788 w 238125"/>
              <a:gd name="connsiteY2" fmla="*/ 0 h 202406"/>
              <a:gd name="connsiteX3" fmla="*/ 238125 w 238125"/>
              <a:gd name="connsiteY3" fmla="*/ 78581 h 202406"/>
              <a:gd name="connsiteX4" fmla="*/ 123825 w 238125"/>
              <a:gd name="connsiteY4" fmla="*/ 128587 h 20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02406">
                <a:moveTo>
                  <a:pt x="45244" y="202406"/>
                </a:moveTo>
                <a:lnTo>
                  <a:pt x="0" y="76200"/>
                </a:lnTo>
                <a:lnTo>
                  <a:pt x="204788" y="0"/>
                </a:lnTo>
                <a:lnTo>
                  <a:pt x="238125" y="78581"/>
                </a:lnTo>
                <a:lnTo>
                  <a:pt x="123825" y="12858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168">
            <a:extLst>
              <a:ext uri="{FF2B5EF4-FFF2-40B4-BE49-F238E27FC236}">
                <a16:creationId xmlns:a16="http://schemas.microsoft.com/office/drawing/2014/main" id="{A9016EB7-D400-4E5C-A103-2EB3BBD0F92D}"/>
              </a:ext>
            </a:extLst>
          </p:cNvPr>
          <p:cNvSpPr/>
          <p:nvPr/>
        </p:nvSpPr>
        <p:spPr>
          <a:xfrm rot="10800000">
            <a:off x="13931693" y="11389641"/>
            <a:ext cx="223598" cy="346806"/>
          </a:xfrm>
          <a:custGeom>
            <a:avLst/>
            <a:gdLst>
              <a:gd name="connsiteX0" fmla="*/ 116681 w 116681"/>
              <a:gd name="connsiteY0" fmla="*/ 142875 h 180975"/>
              <a:gd name="connsiteX1" fmla="*/ 66675 w 116681"/>
              <a:gd name="connsiteY1" fmla="*/ 180975 h 180975"/>
              <a:gd name="connsiteX2" fmla="*/ 0 w 116681"/>
              <a:gd name="connsiteY2" fmla="*/ 26194 h 180975"/>
              <a:gd name="connsiteX3" fmla="*/ 57150 w 116681"/>
              <a:gd name="connsiteY3" fmla="*/ 0 h 180975"/>
              <a:gd name="connsiteX4" fmla="*/ 92869 w 116681"/>
              <a:gd name="connsiteY4" fmla="*/ 9525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80975">
                <a:moveTo>
                  <a:pt x="116681" y="142875"/>
                </a:moveTo>
                <a:lnTo>
                  <a:pt x="66675" y="180975"/>
                </a:lnTo>
                <a:lnTo>
                  <a:pt x="0" y="26194"/>
                </a:lnTo>
                <a:lnTo>
                  <a:pt x="57150" y="0"/>
                </a:lnTo>
                <a:lnTo>
                  <a:pt x="92869"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27E3C777-516D-4AEC-847B-A82AF1ECD1CA}"/>
              </a:ext>
            </a:extLst>
          </p:cNvPr>
          <p:cNvSpPr/>
          <p:nvPr/>
        </p:nvSpPr>
        <p:spPr>
          <a:xfrm rot="10406446">
            <a:off x="11992417" y="7370680"/>
            <a:ext cx="167354" cy="108667"/>
          </a:xfrm>
          <a:prstGeom prst="rect">
            <a:avLst/>
          </a:prstGeom>
          <a:solidFill>
            <a:schemeClr val="bg1"/>
          </a:solidFill>
          <a:ln w="38100" cmpd="sng">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1">
            <a:extLst>
              <a:ext uri="{FF2B5EF4-FFF2-40B4-BE49-F238E27FC236}">
                <a16:creationId xmlns:a16="http://schemas.microsoft.com/office/drawing/2014/main" id="{5FE96BCB-52B9-4207-979E-1E67DCB067B9}"/>
              </a:ext>
            </a:extLst>
          </p:cNvPr>
          <p:cNvSpPr/>
          <p:nvPr/>
        </p:nvSpPr>
        <p:spPr>
          <a:xfrm rot="10800000">
            <a:off x="510248" y="12611131"/>
            <a:ext cx="5262383" cy="3284333"/>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6091" h="1713876">
                <a:moveTo>
                  <a:pt x="2735318" y="0"/>
                </a:moveTo>
                <a:cubicBezTo>
                  <a:pt x="2511842" y="101772"/>
                  <a:pt x="2149193" y="19636"/>
                  <a:pt x="1925717" y="121408"/>
                </a:cubicBezTo>
                <a:cubicBezTo>
                  <a:pt x="1702046" y="247327"/>
                  <a:pt x="1518139" y="229101"/>
                  <a:pt x="1294468" y="355020"/>
                </a:cubicBezTo>
                <a:cubicBezTo>
                  <a:pt x="1218254" y="414666"/>
                  <a:pt x="918369" y="419635"/>
                  <a:pt x="842155" y="479281"/>
                </a:cubicBezTo>
                <a:lnTo>
                  <a:pt x="295275" y="1077323"/>
                </a:lnTo>
                <a:lnTo>
                  <a:pt x="257175" y="1105898"/>
                </a:lnTo>
                <a:lnTo>
                  <a:pt x="19050" y="1544048"/>
                </a:lnTo>
                <a:cubicBezTo>
                  <a:pt x="3175" y="1576592"/>
                  <a:pt x="6350" y="1594848"/>
                  <a:pt x="0" y="1620248"/>
                </a:cubicBezTo>
                <a:lnTo>
                  <a:pt x="47625" y="1696448"/>
                </a:lnTo>
                <a:cubicBezTo>
                  <a:pt x="72232" y="1713911"/>
                  <a:pt x="106363" y="1714704"/>
                  <a:pt x="142875" y="1705973"/>
                </a:cubicBezTo>
                <a:cubicBezTo>
                  <a:pt x="301806" y="1643114"/>
                  <a:pt x="656022" y="1365513"/>
                  <a:pt x="946535" y="1234793"/>
                </a:cubicBezTo>
                <a:cubicBezTo>
                  <a:pt x="1164148" y="1121470"/>
                  <a:pt x="1262160" y="1053371"/>
                  <a:pt x="1418730" y="1001181"/>
                </a:cubicBezTo>
                <a:cubicBezTo>
                  <a:pt x="1575300" y="948991"/>
                  <a:pt x="1751751" y="876090"/>
                  <a:pt x="1885954" y="921653"/>
                </a:cubicBezTo>
                <a:cubicBezTo>
                  <a:pt x="2125934" y="1001350"/>
                  <a:pt x="2173413" y="1190887"/>
                  <a:pt x="2253769" y="1299409"/>
                </a:cubicBezTo>
                <a:cubicBezTo>
                  <a:pt x="2334125" y="1407931"/>
                  <a:pt x="2296846" y="1518110"/>
                  <a:pt x="2368089" y="1572785"/>
                </a:cubicBezTo>
                <a:cubicBezTo>
                  <a:pt x="2449274" y="1600951"/>
                  <a:pt x="2525487" y="1648998"/>
                  <a:pt x="2606672" y="1677164"/>
                </a:cubicBezTo>
                <a:lnTo>
                  <a:pt x="2746091" y="1713876"/>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76">
            <a:extLst>
              <a:ext uri="{FF2B5EF4-FFF2-40B4-BE49-F238E27FC236}">
                <a16:creationId xmlns:a16="http://schemas.microsoft.com/office/drawing/2014/main" id="{F12BD9C5-7242-48A2-A6A0-10F73BD9C9BF}"/>
              </a:ext>
            </a:extLst>
          </p:cNvPr>
          <p:cNvSpPr/>
          <p:nvPr/>
        </p:nvSpPr>
        <p:spPr>
          <a:xfrm rot="10800000">
            <a:off x="5694480" y="10877506"/>
            <a:ext cx="1255607" cy="1771548"/>
          </a:xfrm>
          <a:custGeom>
            <a:avLst/>
            <a:gdLst>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67227 w 700614"/>
              <a:gd name="connsiteY6" fmla="*/ 671512 h 866775"/>
              <a:gd name="connsiteX7" fmla="*/ 138639 w 700614"/>
              <a:gd name="connsiteY7" fmla="*/ 757237 h 866775"/>
              <a:gd name="connsiteX8" fmla="*/ 57677 w 700614"/>
              <a:gd name="connsiteY8" fmla="*/ 795337 h 866775"/>
              <a:gd name="connsiteX9" fmla="*/ 527 w 700614"/>
              <a:gd name="connsiteY9" fmla="*/ 866775 h 866775"/>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52940 w 700614"/>
              <a:gd name="connsiteY6" fmla="*/ 666749 h 866775"/>
              <a:gd name="connsiteX7" fmla="*/ 138639 w 700614"/>
              <a:gd name="connsiteY7" fmla="*/ 757237 h 866775"/>
              <a:gd name="connsiteX8" fmla="*/ 57677 w 700614"/>
              <a:gd name="connsiteY8" fmla="*/ 795337 h 866775"/>
              <a:gd name="connsiteX9" fmla="*/ 527 w 700614"/>
              <a:gd name="connsiteY9" fmla="*/ 866775 h 866775"/>
              <a:gd name="connsiteX0" fmla="*/ 655218 w 655218"/>
              <a:gd name="connsiteY0" fmla="*/ 0 h 924454"/>
              <a:gd name="connsiteX1" fmla="*/ 588543 w 655218"/>
              <a:gd name="connsiteY1" fmla="*/ 85725 h 924454"/>
              <a:gd name="connsiteX2" fmla="*/ 512343 w 655218"/>
              <a:gd name="connsiteY2" fmla="*/ 180975 h 924454"/>
              <a:gd name="connsiteX3" fmla="*/ 469481 w 655218"/>
              <a:gd name="connsiteY3" fmla="*/ 300037 h 924454"/>
              <a:gd name="connsiteX4" fmla="*/ 412331 w 655218"/>
              <a:gd name="connsiteY4" fmla="*/ 428625 h 924454"/>
              <a:gd name="connsiteX5" fmla="*/ 326606 w 655218"/>
              <a:gd name="connsiteY5" fmla="*/ 538162 h 924454"/>
              <a:gd name="connsiteX6" fmla="*/ 207544 w 655218"/>
              <a:gd name="connsiteY6" fmla="*/ 666749 h 924454"/>
              <a:gd name="connsiteX7" fmla="*/ 93243 w 655218"/>
              <a:gd name="connsiteY7" fmla="*/ 757237 h 924454"/>
              <a:gd name="connsiteX8" fmla="*/ 12281 w 655218"/>
              <a:gd name="connsiteY8" fmla="*/ 795337 h 924454"/>
              <a:gd name="connsiteX9" fmla="*/ 10189 w 655218"/>
              <a:gd name="connsiteY9" fmla="*/ 924454 h 9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218" h="924454">
                <a:moveTo>
                  <a:pt x="655218" y="0"/>
                </a:moveTo>
                <a:cubicBezTo>
                  <a:pt x="633786" y="27781"/>
                  <a:pt x="612355" y="55563"/>
                  <a:pt x="588543" y="85725"/>
                </a:cubicBezTo>
                <a:cubicBezTo>
                  <a:pt x="564731" y="115887"/>
                  <a:pt x="532187" y="145256"/>
                  <a:pt x="512343" y="180975"/>
                </a:cubicBezTo>
                <a:cubicBezTo>
                  <a:pt x="492499" y="216694"/>
                  <a:pt x="486150" y="258762"/>
                  <a:pt x="469481" y="300037"/>
                </a:cubicBezTo>
                <a:cubicBezTo>
                  <a:pt x="452812" y="341312"/>
                  <a:pt x="436143" y="388938"/>
                  <a:pt x="412331" y="428625"/>
                </a:cubicBezTo>
                <a:cubicBezTo>
                  <a:pt x="388518" y="468313"/>
                  <a:pt x="360737" y="498475"/>
                  <a:pt x="326606" y="538162"/>
                </a:cubicBezTo>
                <a:cubicBezTo>
                  <a:pt x="292475" y="577849"/>
                  <a:pt x="246438" y="630237"/>
                  <a:pt x="207544" y="666749"/>
                </a:cubicBezTo>
                <a:cubicBezTo>
                  <a:pt x="168650" y="703261"/>
                  <a:pt x="125787" y="735806"/>
                  <a:pt x="93243" y="757237"/>
                </a:cubicBezTo>
                <a:cubicBezTo>
                  <a:pt x="60699" y="778668"/>
                  <a:pt x="35300" y="777081"/>
                  <a:pt x="12281" y="795337"/>
                </a:cubicBezTo>
                <a:cubicBezTo>
                  <a:pt x="-10738" y="813593"/>
                  <a:pt x="4633" y="916516"/>
                  <a:pt x="10189" y="92445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88">
            <a:extLst>
              <a:ext uri="{FF2B5EF4-FFF2-40B4-BE49-F238E27FC236}">
                <a16:creationId xmlns:a16="http://schemas.microsoft.com/office/drawing/2014/main" id="{333F359B-AA6C-4F24-A56B-8604239E4E5B}"/>
              </a:ext>
            </a:extLst>
          </p:cNvPr>
          <p:cNvSpPr/>
          <p:nvPr/>
        </p:nvSpPr>
        <p:spPr>
          <a:xfrm rot="10800000">
            <a:off x="6949944" y="8090425"/>
            <a:ext cx="511082" cy="2747066"/>
          </a:xfrm>
          <a:custGeom>
            <a:avLst/>
            <a:gdLst>
              <a:gd name="connsiteX0" fmla="*/ 90488 w 90488"/>
              <a:gd name="connsiteY0" fmla="*/ 0 h 1276350"/>
              <a:gd name="connsiteX1" fmla="*/ 0 w 90488"/>
              <a:gd name="connsiteY1" fmla="*/ 1276350 h 1276350"/>
              <a:gd name="connsiteX0" fmla="*/ 266700 w 266700"/>
              <a:gd name="connsiteY0" fmla="*/ 0 h 1433512"/>
              <a:gd name="connsiteX1" fmla="*/ 0 w 266700"/>
              <a:gd name="connsiteY1" fmla="*/ 1433512 h 1433512"/>
              <a:gd name="connsiteX0" fmla="*/ 266700 w 266700"/>
              <a:gd name="connsiteY0" fmla="*/ 0 h 1433512"/>
              <a:gd name="connsiteX1" fmla="*/ 171450 w 266700"/>
              <a:gd name="connsiteY1" fmla="*/ 1252538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Lst>
            <a:ahLst/>
            <a:cxnLst>
              <a:cxn ang="0">
                <a:pos x="connsiteX0" y="connsiteY0"/>
              </a:cxn>
              <a:cxn ang="0">
                <a:pos x="connsiteX1" y="connsiteY1"/>
              </a:cxn>
              <a:cxn ang="0">
                <a:pos x="connsiteX2" y="connsiteY2"/>
              </a:cxn>
            </a:cxnLst>
            <a:rect l="l" t="t" r="r" b="b"/>
            <a:pathLst>
              <a:path w="266700" h="1433512">
                <a:moveTo>
                  <a:pt x="266700" y="0"/>
                </a:moveTo>
                <a:lnTo>
                  <a:pt x="171450" y="1276350"/>
                </a:lnTo>
                <a:lnTo>
                  <a:pt x="0" y="14335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98">
            <a:extLst>
              <a:ext uri="{FF2B5EF4-FFF2-40B4-BE49-F238E27FC236}">
                <a16:creationId xmlns:a16="http://schemas.microsoft.com/office/drawing/2014/main" id="{71897202-7835-4AC1-B867-1759F42D5BB8}"/>
              </a:ext>
            </a:extLst>
          </p:cNvPr>
          <p:cNvSpPr/>
          <p:nvPr/>
        </p:nvSpPr>
        <p:spPr>
          <a:xfrm rot="10800000">
            <a:off x="9377584" y="9797073"/>
            <a:ext cx="1222947" cy="1816166"/>
          </a:xfrm>
          <a:custGeom>
            <a:avLst/>
            <a:gdLst>
              <a:gd name="connsiteX0" fmla="*/ 0 w 638175"/>
              <a:gd name="connsiteY0" fmla="*/ 0 h 947737"/>
              <a:gd name="connsiteX1" fmla="*/ 304800 w 638175"/>
              <a:gd name="connsiteY1" fmla="*/ 690562 h 947737"/>
              <a:gd name="connsiteX2" fmla="*/ 328612 w 638175"/>
              <a:gd name="connsiteY2" fmla="*/ 738187 h 947737"/>
              <a:gd name="connsiteX3" fmla="*/ 371475 w 638175"/>
              <a:gd name="connsiteY3" fmla="*/ 762000 h 947737"/>
              <a:gd name="connsiteX4" fmla="*/ 466725 w 638175"/>
              <a:gd name="connsiteY4" fmla="*/ 828675 h 947737"/>
              <a:gd name="connsiteX5" fmla="*/ 552450 w 638175"/>
              <a:gd name="connsiteY5" fmla="*/ 862012 h 947737"/>
              <a:gd name="connsiteX6" fmla="*/ 609600 w 638175"/>
              <a:gd name="connsiteY6" fmla="*/ 900112 h 947737"/>
              <a:gd name="connsiteX7" fmla="*/ 638175 w 638175"/>
              <a:gd name="connsiteY7" fmla="*/ 947737 h 94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175" h="947737">
                <a:moveTo>
                  <a:pt x="0" y="0"/>
                </a:moveTo>
                <a:lnTo>
                  <a:pt x="304800" y="690562"/>
                </a:lnTo>
                <a:lnTo>
                  <a:pt x="328612" y="738187"/>
                </a:lnTo>
                <a:lnTo>
                  <a:pt x="371475" y="762000"/>
                </a:lnTo>
                <a:lnTo>
                  <a:pt x="466725" y="828675"/>
                </a:lnTo>
                <a:lnTo>
                  <a:pt x="552450" y="862012"/>
                </a:lnTo>
                <a:lnTo>
                  <a:pt x="609600" y="900112"/>
                </a:lnTo>
                <a:lnTo>
                  <a:pt x="638175" y="94773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99">
            <a:extLst>
              <a:ext uri="{FF2B5EF4-FFF2-40B4-BE49-F238E27FC236}">
                <a16:creationId xmlns:a16="http://schemas.microsoft.com/office/drawing/2014/main" id="{D19130E0-87B3-440E-BA51-DF6D189F71D9}"/>
              </a:ext>
            </a:extLst>
          </p:cNvPr>
          <p:cNvSpPr/>
          <p:nvPr/>
        </p:nvSpPr>
        <p:spPr>
          <a:xfrm rot="10800000">
            <a:off x="13175358" y="10252928"/>
            <a:ext cx="1816168" cy="5996089"/>
          </a:xfrm>
          <a:custGeom>
            <a:avLst/>
            <a:gdLst>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114300 w 947738"/>
              <a:gd name="connsiteY5" fmla="*/ 81438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6675 w 947738"/>
              <a:gd name="connsiteY5" fmla="*/ 747712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85725 w 947738"/>
              <a:gd name="connsiteY4" fmla="*/ 581025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7738" h="3128962">
                <a:moveTo>
                  <a:pt x="0" y="0"/>
                </a:moveTo>
                <a:lnTo>
                  <a:pt x="19050" y="76200"/>
                </a:lnTo>
                <a:lnTo>
                  <a:pt x="80963" y="266700"/>
                </a:lnTo>
                <a:lnTo>
                  <a:pt x="95250" y="385762"/>
                </a:lnTo>
                <a:lnTo>
                  <a:pt x="85725" y="581025"/>
                </a:lnTo>
                <a:cubicBezTo>
                  <a:pt x="87312" y="661987"/>
                  <a:pt x="46038" y="828675"/>
                  <a:pt x="61912" y="909637"/>
                </a:cubicBezTo>
                <a:cubicBezTo>
                  <a:pt x="52387" y="1147762"/>
                  <a:pt x="80963" y="1319212"/>
                  <a:pt x="90488" y="1524000"/>
                </a:cubicBezTo>
                <a:lnTo>
                  <a:pt x="157163" y="1766887"/>
                </a:lnTo>
                <a:lnTo>
                  <a:pt x="285750" y="2024062"/>
                </a:lnTo>
                <a:lnTo>
                  <a:pt x="423863" y="2205037"/>
                </a:lnTo>
                <a:lnTo>
                  <a:pt x="538163" y="2376487"/>
                </a:lnTo>
                <a:lnTo>
                  <a:pt x="642938" y="2624137"/>
                </a:lnTo>
                <a:lnTo>
                  <a:pt x="723900" y="2733675"/>
                </a:lnTo>
                <a:lnTo>
                  <a:pt x="833438" y="2895600"/>
                </a:lnTo>
                <a:lnTo>
                  <a:pt x="904875" y="3019425"/>
                </a:lnTo>
                <a:lnTo>
                  <a:pt x="947738" y="31289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00">
            <a:extLst>
              <a:ext uri="{FF2B5EF4-FFF2-40B4-BE49-F238E27FC236}">
                <a16:creationId xmlns:a16="http://schemas.microsoft.com/office/drawing/2014/main" id="{E9B33528-A147-4144-BF77-51D37AAFC096}"/>
              </a:ext>
            </a:extLst>
          </p:cNvPr>
          <p:cNvSpPr/>
          <p:nvPr/>
        </p:nvSpPr>
        <p:spPr>
          <a:xfrm rot="10800000">
            <a:off x="11020349" y="9094334"/>
            <a:ext cx="638853" cy="1734029"/>
          </a:xfrm>
          <a:custGeom>
            <a:avLst/>
            <a:gdLst>
              <a:gd name="connsiteX0" fmla="*/ 0 w 333375"/>
              <a:gd name="connsiteY0" fmla="*/ 0 h 904875"/>
              <a:gd name="connsiteX1" fmla="*/ 333375 w 333375"/>
              <a:gd name="connsiteY1" fmla="*/ 904875 h 904875"/>
            </a:gdLst>
            <a:ahLst/>
            <a:cxnLst>
              <a:cxn ang="0">
                <a:pos x="connsiteX0" y="connsiteY0"/>
              </a:cxn>
              <a:cxn ang="0">
                <a:pos x="connsiteX1" y="connsiteY1"/>
              </a:cxn>
            </a:cxnLst>
            <a:rect l="l" t="t" r="r" b="b"/>
            <a:pathLst>
              <a:path w="333375" h="904875">
                <a:moveTo>
                  <a:pt x="0" y="0"/>
                </a:moveTo>
                <a:lnTo>
                  <a:pt x="333375" y="9048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101">
            <a:extLst>
              <a:ext uri="{FF2B5EF4-FFF2-40B4-BE49-F238E27FC236}">
                <a16:creationId xmlns:a16="http://schemas.microsoft.com/office/drawing/2014/main" id="{16E2533F-1B53-4DF4-9F1E-6BC6C5B18E73}"/>
              </a:ext>
            </a:extLst>
          </p:cNvPr>
          <p:cNvSpPr/>
          <p:nvPr/>
        </p:nvSpPr>
        <p:spPr>
          <a:xfrm rot="10800000">
            <a:off x="549645" y="7606721"/>
            <a:ext cx="8910078" cy="1086049"/>
          </a:xfrm>
          <a:custGeom>
            <a:avLst/>
            <a:gdLst>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7175 w 2447925"/>
              <a:gd name="connsiteY13" fmla="*/ 604837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0053 w 2447925"/>
              <a:gd name="connsiteY13" fmla="*/ 540740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595312"/>
              <a:gd name="connsiteX1" fmla="*/ 1957388 w 2447925"/>
              <a:gd name="connsiteY1" fmla="*/ 280987 h 595312"/>
              <a:gd name="connsiteX2" fmla="*/ 1595438 w 2447925"/>
              <a:gd name="connsiteY2" fmla="*/ 304800 h 595312"/>
              <a:gd name="connsiteX3" fmla="*/ 1304925 w 2447925"/>
              <a:gd name="connsiteY3" fmla="*/ 333375 h 595312"/>
              <a:gd name="connsiteX4" fmla="*/ 1057275 w 2447925"/>
              <a:gd name="connsiteY4" fmla="*/ 328612 h 595312"/>
              <a:gd name="connsiteX5" fmla="*/ 1000125 w 2447925"/>
              <a:gd name="connsiteY5" fmla="*/ 338137 h 595312"/>
              <a:gd name="connsiteX6" fmla="*/ 914400 w 2447925"/>
              <a:gd name="connsiteY6" fmla="*/ 400050 h 595312"/>
              <a:gd name="connsiteX7" fmla="*/ 871538 w 2447925"/>
              <a:gd name="connsiteY7" fmla="*/ 419100 h 595312"/>
              <a:gd name="connsiteX8" fmla="*/ 647700 w 2447925"/>
              <a:gd name="connsiteY8" fmla="*/ 423862 h 595312"/>
              <a:gd name="connsiteX9" fmla="*/ 566738 w 2447925"/>
              <a:gd name="connsiteY9" fmla="*/ 476250 h 595312"/>
              <a:gd name="connsiteX10" fmla="*/ 490538 w 2447925"/>
              <a:gd name="connsiteY10" fmla="*/ 542925 h 595312"/>
              <a:gd name="connsiteX11" fmla="*/ 438150 w 2447925"/>
              <a:gd name="connsiteY11" fmla="*/ 595312 h 595312"/>
              <a:gd name="connsiteX12" fmla="*/ 390525 w 2447925"/>
              <a:gd name="connsiteY12" fmla="*/ 533618 h 595312"/>
              <a:gd name="connsiteX13" fmla="*/ 250053 w 2447925"/>
              <a:gd name="connsiteY13" fmla="*/ 540740 h 595312"/>
              <a:gd name="connsiteX14" fmla="*/ 119063 w 2447925"/>
              <a:gd name="connsiteY14" fmla="*/ 566737 h 595312"/>
              <a:gd name="connsiteX15" fmla="*/ 52388 w 2447925"/>
              <a:gd name="connsiteY15" fmla="*/ 509587 h 595312"/>
              <a:gd name="connsiteX16" fmla="*/ 33338 w 2447925"/>
              <a:gd name="connsiteY16" fmla="*/ 395287 h 595312"/>
              <a:gd name="connsiteX17" fmla="*/ 42863 w 2447925"/>
              <a:gd name="connsiteY17" fmla="*/ 219075 h 595312"/>
              <a:gd name="connsiteX18" fmla="*/ 38100 w 2447925"/>
              <a:gd name="connsiteY18" fmla="*/ 119062 h 595312"/>
              <a:gd name="connsiteX19" fmla="*/ 0 w 2447925"/>
              <a:gd name="connsiteY19" fmla="*/ 38100 h 595312"/>
              <a:gd name="connsiteX20" fmla="*/ 33338 w 2447925"/>
              <a:gd name="connsiteY20" fmla="*/ 0 h 595312"/>
              <a:gd name="connsiteX21" fmla="*/ 80963 w 2447925"/>
              <a:gd name="connsiteY21" fmla="*/ 14287 h 595312"/>
              <a:gd name="connsiteX22" fmla="*/ 71438 w 2447925"/>
              <a:gd name="connsiteY22" fmla="*/ 52387 h 595312"/>
              <a:gd name="connsiteX23" fmla="*/ 57150 w 2447925"/>
              <a:gd name="connsiteY23" fmla="*/ 90487 h 595312"/>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42925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21559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4649580 w 4649580"/>
              <a:gd name="connsiteY0" fmla="*/ 63628 h 566737"/>
              <a:gd name="connsiteX1" fmla="*/ 1957388 w 4649580"/>
              <a:gd name="connsiteY1" fmla="*/ 280987 h 566737"/>
              <a:gd name="connsiteX2" fmla="*/ 1595438 w 4649580"/>
              <a:gd name="connsiteY2" fmla="*/ 304800 h 566737"/>
              <a:gd name="connsiteX3" fmla="*/ 1304925 w 4649580"/>
              <a:gd name="connsiteY3" fmla="*/ 333375 h 566737"/>
              <a:gd name="connsiteX4" fmla="*/ 1057275 w 4649580"/>
              <a:gd name="connsiteY4" fmla="*/ 328612 h 566737"/>
              <a:gd name="connsiteX5" fmla="*/ 1000125 w 4649580"/>
              <a:gd name="connsiteY5" fmla="*/ 338137 h 566737"/>
              <a:gd name="connsiteX6" fmla="*/ 914400 w 4649580"/>
              <a:gd name="connsiteY6" fmla="*/ 400050 h 566737"/>
              <a:gd name="connsiteX7" fmla="*/ 871538 w 4649580"/>
              <a:gd name="connsiteY7" fmla="*/ 419100 h 566737"/>
              <a:gd name="connsiteX8" fmla="*/ 647700 w 4649580"/>
              <a:gd name="connsiteY8" fmla="*/ 423862 h 566737"/>
              <a:gd name="connsiteX9" fmla="*/ 566738 w 4649580"/>
              <a:gd name="connsiteY9" fmla="*/ 476250 h 566737"/>
              <a:gd name="connsiteX10" fmla="*/ 490538 w 4649580"/>
              <a:gd name="connsiteY10" fmla="*/ 521559 h 566737"/>
              <a:gd name="connsiteX11" fmla="*/ 390525 w 4649580"/>
              <a:gd name="connsiteY11" fmla="*/ 533618 h 566737"/>
              <a:gd name="connsiteX12" fmla="*/ 250053 w 4649580"/>
              <a:gd name="connsiteY12" fmla="*/ 540740 h 566737"/>
              <a:gd name="connsiteX13" fmla="*/ 119063 w 4649580"/>
              <a:gd name="connsiteY13" fmla="*/ 566737 h 566737"/>
              <a:gd name="connsiteX14" fmla="*/ 52388 w 4649580"/>
              <a:gd name="connsiteY14" fmla="*/ 509587 h 566737"/>
              <a:gd name="connsiteX15" fmla="*/ 33338 w 4649580"/>
              <a:gd name="connsiteY15" fmla="*/ 395287 h 566737"/>
              <a:gd name="connsiteX16" fmla="*/ 42863 w 4649580"/>
              <a:gd name="connsiteY16" fmla="*/ 219075 h 566737"/>
              <a:gd name="connsiteX17" fmla="*/ 38100 w 4649580"/>
              <a:gd name="connsiteY17" fmla="*/ 119062 h 566737"/>
              <a:gd name="connsiteX18" fmla="*/ 0 w 4649580"/>
              <a:gd name="connsiteY18" fmla="*/ 38100 h 566737"/>
              <a:gd name="connsiteX19" fmla="*/ 33338 w 4649580"/>
              <a:gd name="connsiteY19" fmla="*/ 0 h 566737"/>
              <a:gd name="connsiteX20" fmla="*/ 80963 w 4649580"/>
              <a:gd name="connsiteY20" fmla="*/ 14287 h 566737"/>
              <a:gd name="connsiteX21" fmla="*/ 71438 w 4649580"/>
              <a:gd name="connsiteY21" fmla="*/ 52387 h 566737"/>
              <a:gd name="connsiteX22" fmla="*/ 57150 w 4649580"/>
              <a:gd name="connsiteY22" fmla="*/ 90487 h 566737"/>
              <a:gd name="connsiteX0" fmla="*/ 4649580 w 4649580"/>
              <a:gd name="connsiteY0" fmla="*/ 63628 h 566737"/>
              <a:gd name="connsiteX1" fmla="*/ 3044812 w 4649580"/>
              <a:gd name="connsiteY1" fmla="*/ 70767 h 566737"/>
              <a:gd name="connsiteX2" fmla="*/ 1957388 w 4649580"/>
              <a:gd name="connsiteY2" fmla="*/ 280987 h 566737"/>
              <a:gd name="connsiteX3" fmla="*/ 1595438 w 4649580"/>
              <a:gd name="connsiteY3" fmla="*/ 304800 h 566737"/>
              <a:gd name="connsiteX4" fmla="*/ 1304925 w 4649580"/>
              <a:gd name="connsiteY4" fmla="*/ 333375 h 566737"/>
              <a:gd name="connsiteX5" fmla="*/ 1057275 w 4649580"/>
              <a:gd name="connsiteY5" fmla="*/ 328612 h 566737"/>
              <a:gd name="connsiteX6" fmla="*/ 1000125 w 4649580"/>
              <a:gd name="connsiteY6" fmla="*/ 338137 h 566737"/>
              <a:gd name="connsiteX7" fmla="*/ 914400 w 4649580"/>
              <a:gd name="connsiteY7" fmla="*/ 400050 h 566737"/>
              <a:gd name="connsiteX8" fmla="*/ 871538 w 4649580"/>
              <a:gd name="connsiteY8" fmla="*/ 419100 h 566737"/>
              <a:gd name="connsiteX9" fmla="*/ 647700 w 4649580"/>
              <a:gd name="connsiteY9" fmla="*/ 423862 h 566737"/>
              <a:gd name="connsiteX10" fmla="*/ 566738 w 4649580"/>
              <a:gd name="connsiteY10" fmla="*/ 476250 h 566737"/>
              <a:gd name="connsiteX11" fmla="*/ 490538 w 4649580"/>
              <a:gd name="connsiteY11" fmla="*/ 521559 h 566737"/>
              <a:gd name="connsiteX12" fmla="*/ 390525 w 4649580"/>
              <a:gd name="connsiteY12" fmla="*/ 533618 h 566737"/>
              <a:gd name="connsiteX13" fmla="*/ 250053 w 4649580"/>
              <a:gd name="connsiteY13" fmla="*/ 540740 h 566737"/>
              <a:gd name="connsiteX14" fmla="*/ 119063 w 4649580"/>
              <a:gd name="connsiteY14" fmla="*/ 566737 h 566737"/>
              <a:gd name="connsiteX15" fmla="*/ 52388 w 4649580"/>
              <a:gd name="connsiteY15" fmla="*/ 509587 h 566737"/>
              <a:gd name="connsiteX16" fmla="*/ 33338 w 4649580"/>
              <a:gd name="connsiteY16" fmla="*/ 395287 h 566737"/>
              <a:gd name="connsiteX17" fmla="*/ 42863 w 4649580"/>
              <a:gd name="connsiteY17" fmla="*/ 219075 h 566737"/>
              <a:gd name="connsiteX18" fmla="*/ 38100 w 4649580"/>
              <a:gd name="connsiteY18" fmla="*/ 119062 h 566737"/>
              <a:gd name="connsiteX19" fmla="*/ 0 w 4649580"/>
              <a:gd name="connsiteY19" fmla="*/ 38100 h 566737"/>
              <a:gd name="connsiteX20" fmla="*/ 33338 w 4649580"/>
              <a:gd name="connsiteY20" fmla="*/ 0 h 566737"/>
              <a:gd name="connsiteX21" fmla="*/ 80963 w 4649580"/>
              <a:gd name="connsiteY21" fmla="*/ 14287 h 566737"/>
              <a:gd name="connsiteX22" fmla="*/ 71438 w 4649580"/>
              <a:gd name="connsiteY22" fmla="*/ 52387 h 566737"/>
              <a:gd name="connsiteX23" fmla="*/ 57150 w 4649580"/>
              <a:gd name="connsiteY23" fmla="*/ 90487 h 566737"/>
              <a:gd name="connsiteX0" fmla="*/ 4649580 w 4649580"/>
              <a:gd name="connsiteY0" fmla="*/ 63628 h 566737"/>
              <a:gd name="connsiteX1" fmla="*/ 3346179 w 4649580"/>
              <a:gd name="connsiteY1" fmla="*/ 154481 h 566737"/>
              <a:gd name="connsiteX2" fmla="*/ 3044812 w 4649580"/>
              <a:gd name="connsiteY2" fmla="*/ 70767 h 566737"/>
              <a:gd name="connsiteX3" fmla="*/ 1957388 w 4649580"/>
              <a:gd name="connsiteY3" fmla="*/ 280987 h 566737"/>
              <a:gd name="connsiteX4" fmla="*/ 1595438 w 4649580"/>
              <a:gd name="connsiteY4" fmla="*/ 304800 h 566737"/>
              <a:gd name="connsiteX5" fmla="*/ 1304925 w 4649580"/>
              <a:gd name="connsiteY5" fmla="*/ 333375 h 566737"/>
              <a:gd name="connsiteX6" fmla="*/ 1057275 w 4649580"/>
              <a:gd name="connsiteY6" fmla="*/ 328612 h 566737"/>
              <a:gd name="connsiteX7" fmla="*/ 1000125 w 4649580"/>
              <a:gd name="connsiteY7" fmla="*/ 338137 h 566737"/>
              <a:gd name="connsiteX8" fmla="*/ 914400 w 4649580"/>
              <a:gd name="connsiteY8" fmla="*/ 400050 h 566737"/>
              <a:gd name="connsiteX9" fmla="*/ 871538 w 4649580"/>
              <a:gd name="connsiteY9" fmla="*/ 419100 h 566737"/>
              <a:gd name="connsiteX10" fmla="*/ 647700 w 4649580"/>
              <a:gd name="connsiteY10" fmla="*/ 423862 h 566737"/>
              <a:gd name="connsiteX11" fmla="*/ 566738 w 4649580"/>
              <a:gd name="connsiteY11" fmla="*/ 476250 h 566737"/>
              <a:gd name="connsiteX12" fmla="*/ 490538 w 4649580"/>
              <a:gd name="connsiteY12" fmla="*/ 521559 h 566737"/>
              <a:gd name="connsiteX13" fmla="*/ 390525 w 4649580"/>
              <a:gd name="connsiteY13" fmla="*/ 533618 h 566737"/>
              <a:gd name="connsiteX14" fmla="*/ 250053 w 4649580"/>
              <a:gd name="connsiteY14" fmla="*/ 540740 h 566737"/>
              <a:gd name="connsiteX15" fmla="*/ 119063 w 4649580"/>
              <a:gd name="connsiteY15" fmla="*/ 566737 h 566737"/>
              <a:gd name="connsiteX16" fmla="*/ 52388 w 4649580"/>
              <a:gd name="connsiteY16" fmla="*/ 509587 h 566737"/>
              <a:gd name="connsiteX17" fmla="*/ 33338 w 4649580"/>
              <a:gd name="connsiteY17" fmla="*/ 395287 h 566737"/>
              <a:gd name="connsiteX18" fmla="*/ 42863 w 4649580"/>
              <a:gd name="connsiteY18" fmla="*/ 219075 h 566737"/>
              <a:gd name="connsiteX19" fmla="*/ 38100 w 4649580"/>
              <a:gd name="connsiteY19" fmla="*/ 119062 h 566737"/>
              <a:gd name="connsiteX20" fmla="*/ 0 w 4649580"/>
              <a:gd name="connsiteY20" fmla="*/ 38100 h 566737"/>
              <a:gd name="connsiteX21" fmla="*/ 33338 w 4649580"/>
              <a:gd name="connsiteY21" fmla="*/ 0 h 566737"/>
              <a:gd name="connsiteX22" fmla="*/ 80963 w 4649580"/>
              <a:gd name="connsiteY22" fmla="*/ 14287 h 566737"/>
              <a:gd name="connsiteX23" fmla="*/ 71438 w 4649580"/>
              <a:gd name="connsiteY23" fmla="*/ 52387 h 566737"/>
              <a:gd name="connsiteX24" fmla="*/ 57150 w 4649580"/>
              <a:gd name="connsiteY24" fmla="*/ 90487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49580" h="566737">
                <a:moveTo>
                  <a:pt x="4649580" y="63628"/>
                </a:moveTo>
                <a:cubicBezTo>
                  <a:pt x="4442113" y="62028"/>
                  <a:pt x="3613640" y="153291"/>
                  <a:pt x="3346179" y="154481"/>
                </a:cubicBezTo>
                <a:cubicBezTo>
                  <a:pt x="3078718" y="155671"/>
                  <a:pt x="3286044" y="32940"/>
                  <a:pt x="3044812" y="70767"/>
                </a:cubicBezTo>
                <a:lnTo>
                  <a:pt x="1957388" y="280987"/>
                </a:lnTo>
                <a:lnTo>
                  <a:pt x="1595438" y="304800"/>
                </a:lnTo>
                <a:lnTo>
                  <a:pt x="1304925" y="333375"/>
                </a:lnTo>
                <a:lnTo>
                  <a:pt x="1057275" y="328612"/>
                </a:lnTo>
                <a:lnTo>
                  <a:pt x="1000125" y="338137"/>
                </a:lnTo>
                <a:lnTo>
                  <a:pt x="914400" y="400050"/>
                </a:lnTo>
                <a:lnTo>
                  <a:pt x="871538" y="419100"/>
                </a:lnTo>
                <a:lnTo>
                  <a:pt x="647700" y="423862"/>
                </a:lnTo>
                <a:lnTo>
                  <a:pt x="566738" y="476250"/>
                </a:lnTo>
                <a:lnTo>
                  <a:pt x="490538" y="521559"/>
                </a:lnTo>
                <a:lnTo>
                  <a:pt x="390525" y="533618"/>
                </a:lnTo>
                <a:lnTo>
                  <a:pt x="250053" y="540740"/>
                </a:lnTo>
                <a:lnTo>
                  <a:pt x="119063" y="566737"/>
                </a:lnTo>
                <a:lnTo>
                  <a:pt x="52388" y="509587"/>
                </a:lnTo>
                <a:lnTo>
                  <a:pt x="33338" y="395287"/>
                </a:lnTo>
                <a:lnTo>
                  <a:pt x="42863" y="219075"/>
                </a:lnTo>
                <a:lnTo>
                  <a:pt x="38100" y="119062"/>
                </a:lnTo>
                <a:lnTo>
                  <a:pt x="0" y="38100"/>
                </a:lnTo>
                <a:lnTo>
                  <a:pt x="33338" y="0"/>
                </a:lnTo>
                <a:lnTo>
                  <a:pt x="80963" y="14287"/>
                </a:lnTo>
                <a:lnTo>
                  <a:pt x="71438" y="52387"/>
                </a:lnTo>
                <a:lnTo>
                  <a:pt x="57150" y="904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104">
            <a:extLst>
              <a:ext uri="{FF2B5EF4-FFF2-40B4-BE49-F238E27FC236}">
                <a16:creationId xmlns:a16="http://schemas.microsoft.com/office/drawing/2014/main" id="{FD3B68BF-0BEC-4041-AB91-BC743F131B2A}"/>
              </a:ext>
            </a:extLst>
          </p:cNvPr>
          <p:cNvSpPr/>
          <p:nvPr/>
        </p:nvSpPr>
        <p:spPr>
          <a:xfrm rot="10800000">
            <a:off x="8446684" y="8729275"/>
            <a:ext cx="4061280" cy="1788788"/>
          </a:xfrm>
          <a:custGeom>
            <a:avLst/>
            <a:gdLst>
              <a:gd name="connsiteX0" fmla="*/ 0 w 2119313"/>
              <a:gd name="connsiteY0" fmla="*/ 0 h 933450"/>
              <a:gd name="connsiteX1" fmla="*/ 28575 w 2119313"/>
              <a:gd name="connsiteY1" fmla="*/ 71437 h 933450"/>
              <a:gd name="connsiteX2" fmla="*/ 114300 w 2119313"/>
              <a:gd name="connsiteY2" fmla="*/ 38100 h 933450"/>
              <a:gd name="connsiteX3" fmla="*/ 223838 w 2119313"/>
              <a:gd name="connsiteY3" fmla="*/ 381000 h 933450"/>
              <a:gd name="connsiteX4" fmla="*/ 247650 w 2119313"/>
              <a:gd name="connsiteY4" fmla="*/ 481012 h 933450"/>
              <a:gd name="connsiteX5" fmla="*/ 261938 w 2119313"/>
              <a:gd name="connsiteY5" fmla="*/ 542925 h 933450"/>
              <a:gd name="connsiteX6" fmla="*/ 276225 w 2119313"/>
              <a:gd name="connsiteY6" fmla="*/ 623887 h 933450"/>
              <a:gd name="connsiteX7" fmla="*/ 352425 w 2119313"/>
              <a:gd name="connsiteY7" fmla="*/ 823912 h 933450"/>
              <a:gd name="connsiteX8" fmla="*/ 471488 w 2119313"/>
              <a:gd name="connsiteY8" fmla="*/ 790575 h 933450"/>
              <a:gd name="connsiteX9" fmla="*/ 638175 w 2119313"/>
              <a:gd name="connsiteY9" fmla="*/ 785812 h 933450"/>
              <a:gd name="connsiteX10" fmla="*/ 738188 w 2119313"/>
              <a:gd name="connsiteY10" fmla="*/ 757237 h 933450"/>
              <a:gd name="connsiteX11" fmla="*/ 928688 w 2119313"/>
              <a:gd name="connsiteY11" fmla="*/ 704850 h 933450"/>
              <a:gd name="connsiteX12" fmla="*/ 1138238 w 2119313"/>
              <a:gd name="connsiteY12" fmla="*/ 762000 h 933450"/>
              <a:gd name="connsiteX13" fmla="*/ 1271588 w 2119313"/>
              <a:gd name="connsiteY13" fmla="*/ 766762 h 933450"/>
              <a:gd name="connsiteX14" fmla="*/ 1343025 w 2119313"/>
              <a:gd name="connsiteY14" fmla="*/ 781050 h 933450"/>
              <a:gd name="connsiteX15" fmla="*/ 1385888 w 2119313"/>
              <a:gd name="connsiteY15" fmla="*/ 876300 h 933450"/>
              <a:gd name="connsiteX16" fmla="*/ 1457325 w 2119313"/>
              <a:gd name="connsiteY16" fmla="*/ 933450 h 933450"/>
              <a:gd name="connsiteX17" fmla="*/ 1571625 w 2119313"/>
              <a:gd name="connsiteY17" fmla="*/ 933450 h 933450"/>
              <a:gd name="connsiteX18" fmla="*/ 1633538 w 2119313"/>
              <a:gd name="connsiteY18" fmla="*/ 895350 h 933450"/>
              <a:gd name="connsiteX19" fmla="*/ 1633538 w 2119313"/>
              <a:gd name="connsiteY19" fmla="*/ 800100 h 933450"/>
              <a:gd name="connsiteX20" fmla="*/ 1633538 w 2119313"/>
              <a:gd name="connsiteY20" fmla="*/ 738187 h 933450"/>
              <a:gd name="connsiteX21" fmla="*/ 1685925 w 2119313"/>
              <a:gd name="connsiteY21" fmla="*/ 671512 h 933450"/>
              <a:gd name="connsiteX22" fmla="*/ 1690688 w 2119313"/>
              <a:gd name="connsiteY22" fmla="*/ 628650 h 933450"/>
              <a:gd name="connsiteX23" fmla="*/ 1652588 w 2119313"/>
              <a:gd name="connsiteY23" fmla="*/ 585787 h 933450"/>
              <a:gd name="connsiteX24" fmla="*/ 1647825 w 2119313"/>
              <a:gd name="connsiteY24" fmla="*/ 485775 h 933450"/>
              <a:gd name="connsiteX25" fmla="*/ 1666875 w 2119313"/>
              <a:gd name="connsiteY25" fmla="*/ 419100 h 933450"/>
              <a:gd name="connsiteX26" fmla="*/ 1795463 w 2119313"/>
              <a:gd name="connsiteY26" fmla="*/ 461962 h 933450"/>
              <a:gd name="connsiteX27" fmla="*/ 1900238 w 2119313"/>
              <a:gd name="connsiteY27" fmla="*/ 509587 h 933450"/>
              <a:gd name="connsiteX28" fmla="*/ 1995488 w 2119313"/>
              <a:gd name="connsiteY28" fmla="*/ 528637 h 933450"/>
              <a:gd name="connsiteX29" fmla="*/ 2095500 w 2119313"/>
              <a:gd name="connsiteY29" fmla="*/ 614362 h 933450"/>
              <a:gd name="connsiteX30" fmla="*/ 2119313 w 2119313"/>
              <a:gd name="connsiteY30" fmla="*/ 70008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313" h="933450">
                <a:moveTo>
                  <a:pt x="0" y="0"/>
                </a:moveTo>
                <a:lnTo>
                  <a:pt x="28575" y="71437"/>
                </a:lnTo>
                <a:lnTo>
                  <a:pt x="114300" y="38100"/>
                </a:lnTo>
                <a:lnTo>
                  <a:pt x="223838" y="381000"/>
                </a:lnTo>
                <a:lnTo>
                  <a:pt x="247650" y="481012"/>
                </a:lnTo>
                <a:lnTo>
                  <a:pt x="261938" y="542925"/>
                </a:lnTo>
                <a:lnTo>
                  <a:pt x="276225" y="623887"/>
                </a:lnTo>
                <a:lnTo>
                  <a:pt x="352425" y="823912"/>
                </a:lnTo>
                <a:lnTo>
                  <a:pt x="471488" y="790575"/>
                </a:lnTo>
                <a:lnTo>
                  <a:pt x="638175" y="785812"/>
                </a:lnTo>
                <a:lnTo>
                  <a:pt x="738188" y="757237"/>
                </a:lnTo>
                <a:lnTo>
                  <a:pt x="928688" y="704850"/>
                </a:lnTo>
                <a:lnTo>
                  <a:pt x="1138238" y="762000"/>
                </a:lnTo>
                <a:lnTo>
                  <a:pt x="1271588" y="766762"/>
                </a:lnTo>
                <a:lnTo>
                  <a:pt x="1343025" y="781050"/>
                </a:lnTo>
                <a:lnTo>
                  <a:pt x="1385888" y="876300"/>
                </a:lnTo>
                <a:lnTo>
                  <a:pt x="1457325" y="933450"/>
                </a:lnTo>
                <a:lnTo>
                  <a:pt x="1571625" y="933450"/>
                </a:lnTo>
                <a:lnTo>
                  <a:pt x="1633538" y="895350"/>
                </a:lnTo>
                <a:lnTo>
                  <a:pt x="1633538" y="800100"/>
                </a:lnTo>
                <a:lnTo>
                  <a:pt x="1633538" y="738187"/>
                </a:lnTo>
                <a:lnTo>
                  <a:pt x="1685925" y="671512"/>
                </a:lnTo>
                <a:lnTo>
                  <a:pt x="1690688" y="628650"/>
                </a:lnTo>
                <a:lnTo>
                  <a:pt x="1652588" y="585787"/>
                </a:lnTo>
                <a:lnTo>
                  <a:pt x="1647825" y="485775"/>
                </a:lnTo>
                <a:lnTo>
                  <a:pt x="1666875" y="419100"/>
                </a:lnTo>
                <a:lnTo>
                  <a:pt x="1795463" y="461962"/>
                </a:lnTo>
                <a:lnTo>
                  <a:pt x="1900238" y="509587"/>
                </a:lnTo>
                <a:lnTo>
                  <a:pt x="1995488" y="528637"/>
                </a:lnTo>
                <a:lnTo>
                  <a:pt x="2095500" y="614362"/>
                </a:lnTo>
                <a:lnTo>
                  <a:pt x="2119313" y="7000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105">
            <a:extLst>
              <a:ext uri="{FF2B5EF4-FFF2-40B4-BE49-F238E27FC236}">
                <a16:creationId xmlns:a16="http://schemas.microsoft.com/office/drawing/2014/main" id="{F3B77E11-E08D-4090-AB35-67C9FFA48EEA}"/>
              </a:ext>
            </a:extLst>
          </p:cNvPr>
          <p:cNvSpPr/>
          <p:nvPr/>
        </p:nvSpPr>
        <p:spPr>
          <a:xfrm rot="10800000">
            <a:off x="7643556" y="9924843"/>
            <a:ext cx="1816168" cy="346806"/>
          </a:xfrm>
          <a:custGeom>
            <a:avLst/>
            <a:gdLst>
              <a:gd name="connsiteX0" fmla="*/ 0 w 947738"/>
              <a:gd name="connsiteY0" fmla="*/ 180975 h 180975"/>
              <a:gd name="connsiteX1" fmla="*/ 214313 w 947738"/>
              <a:gd name="connsiteY1" fmla="*/ 9525 h 180975"/>
              <a:gd name="connsiteX2" fmla="*/ 271463 w 947738"/>
              <a:gd name="connsiteY2" fmla="*/ 0 h 180975"/>
              <a:gd name="connsiteX3" fmla="*/ 461963 w 947738"/>
              <a:gd name="connsiteY3" fmla="*/ 52388 h 180975"/>
              <a:gd name="connsiteX4" fmla="*/ 647700 w 947738"/>
              <a:gd name="connsiteY4" fmla="*/ 90488 h 180975"/>
              <a:gd name="connsiteX5" fmla="*/ 719138 w 947738"/>
              <a:gd name="connsiteY5" fmla="*/ 138113 h 180975"/>
              <a:gd name="connsiteX6" fmla="*/ 947738 w 947738"/>
              <a:gd name="connsiteY6" fmla="*/ 16668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738" h="180975">
                <a:moveTo>
                  <a:pt x="0" y="180975"/>
                </a:moveTo>
                <a:lnTo>
                  <a:pt x="214313" y="9525"/>
                </a:lnTo>
                <a:lnTo>
                  <a:pt x="271463" y="0"/>
                </a:lnTo>
                <a:lnTo>
                  <a:pt x="461963" y="52388"/>
                </a:lnTo>
                <a:lnTo>
                  <a:pt x="647700" y="90488"/>
                </a:lnTo>
                <a:lnTo>
                  <a:pt x="719138" y="138113"/>
                </a:lnTo>
                <a:lnTo>
                  <a:pt x="947738" y="16668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106">
            <a:extLst>
              <a:ext uri="{FF2B5EF4-FFF2-40B4-BE49-F238E27FC236}">
                <a16:creationId xmlns:a16="http://schemas.microsoft.com/office/drawing/2014/main" id="{44EAC9E3-E1EF-488B-A2BB-B573D15B249C}"/>
              </a:ext>
            </a:extLst>
          </p:cNvPr>
          <p:cNvSpPr/>
          <p:nvPr/>
        </p:nvSpPr>
        <p:spPr>
          <a:xfrm rot="10800000">
            <a:off x="9669631" y="9550658"/>
            <a:ext cx="675359" cy="456323"/>
          </a:xfrm>
          <a:custGeom>
            <a:avLst/>
            <a:gdLst>
              <a:gd name="connsiteX0" fmla="*/ 0 w 352425"/>
              <a:gd name="connsiteY0" fmla="*/ 238125 h 238125"/>
              <a:gd name="connsiteX1" fmla="*/ 142875 w 352425"/>
              <a:gd name="connsiteY1" fmla="*/ 176212 h 238125"/>
              <a:gd name="connsiteX2" fmla="*/ 285750 w 352425"/>
              <a:gd name="connsiteY2" fmla="*/ 114300 h 238125"/>
              <a:gd name="connsiteX3" fmla="*/ 333375 w 352425"/>
              <a:gd name="connsiteY3" fmla="*/ 52387 h 238125"/>
              <a:gd name="connsiteX4" fmla="*/ 352425 w 352425"/>
              <a:gd name="connsiteY4" fmla="*/ 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238125">
                <a:moveTo>
                  <a:pt x="0" y="238125"/>
                </a:moveTo>
                <a:lnTo>
                  <a:pt x="142875" y="176212"/>
                </a:lnTo>
                <a:lnTo>
                  <a:pt x="285750" y="114300"/>
                </a:lnTo>
                <a:lnTo>
                  <a:pt x="333375" y="52387"/>
                </a:lnTo>
                <a:lnTo>
                  <a:pt x="35242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10">
            <a:extLst>
              <a:ext uri="{FF2B5EF4-FFF2-40B4-BE49-F238E27FC236}">
                <a16:creationId xmlns:a16="http://schemas.microsoft.com/office/drawing/2014/main" id="{9B2E38B8-7ACC-4713-97D0-065C968359ED}"/>
              </a:ext>
            </a:extLst>
          </p:cNvPr>
          <p:cNvSpPr/>
          <p:nvPr/>
        </p:nvSpPr>
        <p:spPr>
          <a:xfrm rot="10800000">
            <a:off x="8291536" y="8574126"/>
            <a:ext cx="2108213" cy="684484"/>
          </a:xfrm>
          <a:custGeom>
            <a:avLst/>
            <a:gdLst>
              <a:gd name="connsiteX0" fmla="*/ 0 w 1100137"/>
              <a:gd name="connsiteY0" fmla="*/ 80962 h 357187"/>
              <a:gd name="connsiteX1" fmla="*/ 71437 w 1100137"/>
              <a:gd name="connsiteY1" fmla="*/ 47625 h 357187"/>
              <a:gd name="connsiteX2" fmla="*/ 157162 w 1100137"/>
              <a:gd name="connsiteY2" fmla="*/ 0 h 357187"/>
              <a:gd name="connsiteX3" fmla="*/ 261937 w 1100137"/>
              <a:gd name="connsiteY3" fmla="*/ 23812 h 357187"/>
              <a:gd name="connsiteX4" fmla="*/ 366712 w 1100137"/>
              <a:gd name="connsiteY4" fmla="*/ 42862 h 357187"/>
              <a:gd name="connsiteX5" fmla="*/ 457200 w 1100137"/>
              <a:gd name="connsiteY5" fmla="*/ 19050 h 357187"/>
              <a:gd name="connsiteX6" fmla="*/ 500062 w 1100137"/>
              <a:gd name="connsiteY6" fmla="*/ 33337 h 357187"/>
              <a:gd name="connsiteX7" fmla="*/ 538162 w 1100137"/>
              <a:gd name="connsiteY7" fmla="*/ 38100 h 357187"/>
              <a:gd name="connsiteX8" fmla="*/ 590550 w 1100137"/>
              <a:gd name="connsiteY8" fmla="*/ 71437 h 357187"/>
              <a:gd name="connsiteX9" fmla="*/ 676275 w 1100137"/>
              <a:gd name="connsiteY9" fmla="*/ 95250 h 357187"/>
              <a:gd name="connsiteX10" fmla="*/ 781050 w 1100137"/>
              <a:gd name="connsiteY10" fmla="*/ 119062 h 357187"/>
              <a:gd name="connsiteX11" fmla="*/ 909637 w 1100137"/>
              <a:gd name="connsiteY11" fmla="*/ 133350 h 357187"/>
              <a:gd name="connsiteX12" fmla="*/ 995362 w 1100137"/>
              <a:gd name="connsiteY12" fmla="*/ 161925 h 357187"/>
              <a:gd name="connsiteX13" fmla="*/ 1000125 w 1100137"/>
              <a:gd name="connsiteY13" fmla="*/ 219075 h 357187"/>
              <a:gd name="connsiteX14" fmla="*/ 1028700 w 1100137"/>
              <a:gd name="connsiteY14" fmla="*/ 290512 h 357187"/>
              <a:gd name="connsiteX15" fmla="*/ 1052512 w 1100137"/>
              <a:gd name="connsiteY15" fmla="*/ 338137 h 357187"/>
              <a:gd name="connsiteX16" fmla="*/ 1100137 w 1100137"/>
              <a:gd name="connsiteY16"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0137" h="357187">
                <a:moveTo>
                  <a:pt x="0" y="80962"/>
                </a:moveTo>
                <a:lnTo>
                  <a:pt x="71437" y="47625"/>
                </a:lnTo>
                <a:lnTo>
                  <a:pt x="157162" y="0"/>
                </a:lnTo>
                <a:lnTo>
                  <a:pt x="261937" y="23812"/>
                </a:lnTo>
                <a:lnTo>
                  <a:pt x="366712" y="42862"/>
                </a:lnTo>
                <a:lnTo>
                  <a:pt x="457200" y="19050"/>
                </a:lnTo>
                <a:lnTo>
                  <a:pt x="500062" y="33337"/>
                </a:lnTo>
                <a:lnTo>
                  <a:pt x="538162" y="38100"/>
                </a:lnTo>
                <a:lnTo>
                  <a:pt x="590550" y="71437"/>
                </a:lnTo>
                <a:lnTo>
                  <a:pt x="676275" y="95250"/>
                </a:lnTo>
                <a:lnTo>
                  <a:pt x="781050" y="119062"/>
                </a:lnTo>
                <a:lnTo>
                  <a:pt x="909637" y="133350"/>
                </a:lnTo>
                <a:lnTo>
                  <a:pt x="995362" y="161925"/>
                </a:lnTo>
                <a:lnTo>
                  <a:pt x="1000125" y="219075"/>
                </a:lnTo>
                <a:lnTo>
                  <a:pt x="1028700" y="290512"/>
                </a:lnTo>
                <a:lnTo>
                  <a:pt x="1052512" y="338137"/>
                </a:lnTo>
                <a:lnTo>
                  <a:pt x="1100137" y="3571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11">
            <a:extLst>
              <a:ext uri="{FF2B5EF4-FFF2-40B4-BE49-F238E27FC236}">
                <a16:creationId xmlns:a16="http://schemas.microsoft.com/office/drawing/2014/main" id="{89868F55-65BD-4AD3-A222-3ACC2096D8FF}"/>
              </a:ext>
            </a:extLst>
          </p:cNvPr>
          <p:cNvSpPr/>
          <p:nvPr/>
        </p:nvSpPr>
        <p:spPr>
          <a:xfrm rot="10800000">
            <a:off x="6023031" y="9302514"/>
            <a:ext cx="593221" cy="1971317"/>
          </a:xfrm>
          <a:custGeom>
            <a:avLst/>
            <a:gdLst>
              <a:gd name="connsiteX0" fmla="*/ 0 w 309563"/>
              <a:gd name="connsiteY0" fmla="*/ 0 h 1028700"/>
              <a:gd name="connsiteX1" fmla="*/ 119063 w 309563"/>
              <a:gd name="connsiteY1" fmla="*/ 266700 h 1028700"/>
              <a:gd name="connsiteX2" fmla="*/ 228600 w 309563"/>
              <a:gd name="connsiteY2" fmla="*/ 547688 h 1028700"/>
              <a:gd name="connsiteX3" fmla="*/ 285750 w 309563"/>
              <a:gd name="connsiteY3" fmla="*/ 762000 h 1028700"/>
              <a:gd name="connsiteX4" fmla="*/ 309563 w 309563"/>
              <a:gd name="connsiteY4" fmla="*/ 857250 h 1028700"/>
              <a:gd name="connsiteX5" fmla="*/ 290513 w 309563"/>
              <a:gd name="connsiteY5" fmla="*/ 966788 h 1028700"/>
              <a:gd name="connsiteX6" fmla="*/ 95250 w 309563"/>
              <a:gd name="connsiteY6" fmla="*/ 102870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1028700">
                <a:moveTo>
                  <a:pt x="0" y="0"/>
                </a:moveTo>
                <a:lnTo>
                  <a:pt x="119063" y="266700"/>
                </a:lnTo>
                <a:lnTo>
                  <a:pt x="228600" y="547688"/>
                </a:lnTo>
                <a:lnTo>
                  <a:pt x="285750" y="762000"/>
                </a:lnTo>
                <a:lnTo>
                  <a:pt x="309563" y="857250"/>
                </a:lnTo>
                <a:lnTo>
                  <a:pt x="290513" y="966788"/>
                </a:lnTo>
                <a:lnTo>
                  <a:pt x="95250" y="10287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12">
            <a:extLst>
              <a:ext uri="{FF2B5EF4-FFF2-40B4-BE49-F238E27FC236}">
                <a16:creationId xmlns:a16="http://schemas.microsoft.com/office/drawing/2014/main" id="{01B852DC-6CBE-4AE4-81D1-B9F859CCB9F0}"/>
              </a:ext>
            </a:extLst>
          </p:cNvPr>
          <p:cNvSpPr/>
          <p:nvPr/>
        </p:nvSpPr>
        <p:spPr>
          <a:xfrm rot="10800000">
            <a:off x="9250784" y="7004375"/>
            <a:ext cx="4753921" cy="598773"/>
          </a:xfrm>
          <a:custGeom>
            <a:avLst/>
            <a:gdLst>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109538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73647 h 273647"/>
              <a:gd name="connsiteX1" fmla="*/ 495300 w 2652713"/>
              <a:gd name="connsiteY1" fmla="*/ 221260 h 273647"/>
              <a:gd name="connsiteX2" fmla="*/ 1057275 w 2652713"/>
              <a:gd name="connsiteY2" fmla="*/ 173635 h 273647"/>
              <a:gd name="connsiteX3" fmla="*/ 1419225 w 2652713"/>
              <a:gd name="connsiteY3" fmla="*/ 145060 h 273647"/>
              <a:gd name="connsiteX4" fmla="*/ 1743075 w 2652713"/>
              <a:gd name="connsiteY4" fmla="*/ 87998 h 273647"/>
              <a:gd name="connsiteX5" fmla="*/ 2121716 w 2652713"/>
              <a:gd name="connsiteY5" fmla="*/ 0 h 273647"/>
              <a:gd name="connsiteX6" fmla="*/ 2362200 w 2652713"/>
              <a:gd name="connsiteY6" fmla="*/ 40285 h 273647"/>
              <a:gd name="connsiteX7" fmla="*/ 2452688 w 2652713"/>
              <a:gd name="connsiteY7" fmla="*/ 11710 h 273647"/>
              <a:gd name="connsiteX8" fmla="*/ 2652713 w 2652713"/>
              <a:gd name="connsiteY8" fmla="*/ 6947 h 273647"/>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35960 w 2652713"/>
              <a:gd name="connsiteY5" fmla="*/ 21540 h 266700"/>
              <a:gd name="connsiteX6" fmla="*/ 2362200 w 2652713"/>
              <a:gd name="connsiteY6" fmla="*/ 33338 h 266700"/>
              <a:gd name="connsiteX7" fmla="*/ 2452688 w 2652713"/>
              <a:gd name="connsiteY7" fmla="*/ 4763 h 266700"/>
              <a:gd name="connsiteX8" fmla="*/ 2652713 w 2652713"/>
              <a:gd name="connsiteY8" fmla="*/ 0 h 266700"/>
              <a:gd name="connsiteX0" fmla="*/ 0 w 2452688"/>
              <a:gd name="connsiteY0" fmla="*/ 261937 h 261937"/>
              <a:gd name="connsiteX1" fmla="*/ 495300 w 2452688"/>
              <a:gd name="connsiteY1" fmla="*/ 209550 h 261937"/>
              <a:gd name="connsiteX2" fmla="*/ 1057275 w 2452688"/>
              <a:gd name="connsiteY2" fmla="*/ 161925 h 261937"/>
              <a:gd name="connsiteX3" fmla="*/ 1419225 w 2452688"/>
              <a:gd name="connsiteY3" fmla="*/ 133350 h 261937"/>
              <a:gd name="connsiteX4" fmla="*/ 1743075 w 2452688"/>
              <a:gd name="connsiteY4" fmla="*/ 76288 h 261937"/>
              <a:gd name="connsiteX5" fmla="*/ 2135960 w 2452688"/>
              <a:gd name="connsiteY5" fmla="*/ 16777 h 261937"/>
              <a:gd name="connsiteX6" fmla="*/ 2362200 w 2452688"/>
              <a:gd name="connsiteY6" fmla="*/ 28575 h 261937"/>
              <a:gd name="connsiteX7" fmla="*/ 2452688 w 2452688"/>
              <a:gd name="connsiteY7" fmla="*/ 0 h 261937"/>
              <a:gd name="connsiteX0" fmla="*/ 0 w 2452688"/>
              <a:gd name="connsiteY0" fmla="*/ 278271 h 278271"/>
              <a:gd name="connsiteX1" fmla="*/ 495300 w 2452688"/>
              <a:gd name="connsiteY1" fmla="*/ 225884 h 278271"/>
              <a:gd name="connsiteX2" fmla="*/ 1057275 w 2452688"/>
              <a:gd name="connsiteY2" fmla="*/ 178259 h 278271"/>
              <a:gd name="connsiteX3" fmla="*/ 1419225 w 2452688"/>
              <a:gd name="connsiteY3" fmla="*/ 149684 h 278271"/>
              <a:gd name="connsiteX4" fmla="*/ 1743075 w 2452688"/>
              <a:gd name="connsiteY4" fmla="*/ 92622 h 278271"/>
              <a:gd name="connsiteX5" fmla="*/ 2135960 w 2452688"/>
              <a:gd name="connsiteY5" fmla="*/ 33111 h 278271"/>
              <a:gd name="connsiteX6" fmla="*/ 2314483 w 2452688"/>
              <a:gd name="connsiteY6" fmla="*/ 0 h 278271"/>
              <a:gd name="connsiteX7" fmla="*/ 2452688 w 2452688"/>
              <a:gd name="connsiteY7" fmla="*/ 16334 h 278271"/>
              <a:gd name="connsiteX0" fmla="*/ 0 w 2480757"/>
              <a:gd name="connsiteY0" fmla="*/ 312460 h 312460"/>
              <a:gd name="connsiteX1" fmla="*/ 495300 w 2480757"/>
              <a:gd name="connsiteY1" fmla="*/ 260073 h 312460"/>
              <a:gd name="connsiteX2" fmla="*/ 1057275 w 2480757"/>
              <a:gd name="connsiteY2" fmla="*/ 212448 h 312460"/>
              <a:gd name="connsiteX3" fmla="*/ 1419225 w 2480757"/>
              <a:gd name="connsiteY3" fmla="*/ 183873 h 312460"/>
              <a:gd name="connsiteX4" fmla="*/ 1743075 w 2480757"/>
              <a:gd name="connsiteY4" fmla="*/ 126811 h 312460"/>
              <a:gd name="connsiteX5" fmla="*/ 2135960 w 2480757"/>
              <a:gd name="connsiteY5" fmla="*/ 67300 h 312460"/>
              <a:gd name="connsiteX6" fmla="*/ 2314483 w 2480757"/>
              <a:gd name="connsiteY6" fmla="*/ 34189 h 312460"/>
              <a:gd name="connsiteX7" fmla="*/ 2480757 w 2480757"/>
              <a:gd name="connsiteY7" fmla="*/ 0 h 3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0757" h="312460">
                <a:moveTo>
                  <a:pt x="0" y="312460"/>
                </a:moveTo>
                <a:lnTo>
                  <a:pt x="495300" y="260073"/>
                </a:lnTo>
                <a:lnTo>
                  <a:pt x="1057275" y="212448"/>
                </a:lnTo>
                <a:lnTo>
                  <a:pt x="1419225" y="183873"/>
                </a:lnTo>
                <a:lnTo>
                  <a:pt x="1743075" y="126811"/>
                </a:lnTo>
                <a:lnTo>
                  <a:pt x="2135960" y="67300"/>
                </a:lnTo>
                <a:lnTo>
                  <a:pt x="2314483" y="34189"/>
                </a:lnTo>
                <a:lnTo>
                  <a:pt x="2480757"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18">
            <a:extLst>
              <a:ext uri="{FF2B5EF4-FFF2-40B4-BE49-F238E27FC236}">
                <a16:creationId xmlns:a16="http://schemas.microsoft.com/office/drawing/2014/main" id="{D11C7D40-2CBA-4F45-AAE8-B9AF2C6606E7}"/>
              </a:ext>
            </a:extLst>
          </p:cNvPr>
          <p:cNvSpPr/>
          <p:nvPr/>
        </p:nvSpPr>
        <p:spPr>
          <a:xfrm rot="10800000">
            <a:off x="12535343" y="12671910"/>
            <a:ext cx="2245111" cy="2610170"/>
          </a:xfrm>
          <a:custGeom>
            <a:avLst/>
            <a:gdLst>
              <a:gd name="connsiteX0" fmla="*/ 0 w 1171575"/>
              <a:gd name="connsiteY0" fmla="*/ 0 h 1362075"/>
              <a:gd name="connsiteX1" fmla="*/ 228600 w 1171575"/>
              <a:gd name="connsiteY1" fmla="*/ 52387 h 1362075"/>
              <a:gd name="connsiteX2" fmla="*/ 542925 w 1171575"/>
              <a:gd name="connsiteY2" fmla="*/ 195262 h 1362075"/>
              <a:gd name="connsiteX3" fmla="*/ 614362 w 1171575"/>
              <a:gd name="connsiteY3" fmla="*/ 328612 h 1362075"/>
              <a:gd name="connsiteX4" fmla="*/ 766762 w 1171575"/>
              <a:gd name="connsiteY4" fmla="*/ 671512 h 1362075"/>
              <a:gd name="connsiteX5" fmla="*/ 876300 w 1171575"/>
              <a:gd name="connsiteY5" fmla="*/ 876300 h 1362075"/>
              <a:gd name="connsiteX6" fmla="*/ 933450 w 1171575"/>
              <a:gd name="connsiteY6" fmla="*/ 1009650 h 1362075"/>
              <a:gd name="connsiteX7" fmla="*/ 1033462 w 1171575"/>
              <a:gd name="connsiteY7" fmla="*/ 1147762 h 1362075"/>
              <a:gd name="connsiteX8" fmla="*/ 1171575 w 1171575"/>
              <a:gd name="connsiteY8" fmla="*/ 1362075 h 136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1575" h="1362075">
                <a:moveTo>
                  <a:pt x="0" y="0"/>
                </a:moveTo>
                <a:lnTo>
                  <a:pt x="228600" y="52387"/>
                </a:lnTo>
                <a:lnTo>
                  <a:pt x="542925" y="195262"/>
                </a:lnTo>
                <a:lnTo>
                  <a:pt x="614362" y="328612"/>
                </a:lnTo>
                <a:lnTo>
                  <a:pt x="766762" y="671512"/>
                </a:lnTo>
                <a:lnTo>
                  <a:pt x="876300" y="876300"/>
                </a:lnTo>
                <a:lnTo>
                  <a:pt x="933450" y="1009650"/>
                </a:lnTo>
                <a:lnTo>
                  <a:pt x="1033462" y="1147762"/>
                </a:lnTo>
                <a:lnTo>
                  <a:pt x="1171575" y="13620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19">
            <a:extLst>
              <a:ext uri="{FF2B5EF4-FFF2-40B4-BE49-F238E27FC236}">
                <a16:creationId xmlns:a16="http://schemas.microsoft.com/office/drawing/2014/main" id="{F27C50B0-AAA4-40B7-BF7F-2C2EE26E9FBB}"/>
              </a:ext>
            </a:extLst>
          </p:cNvPr>
          <p:cNvSpPr/>
          <p:nvPr/>
        </p:nvSpPr>
        <p:spPr>
          <a:xfrm rot="10800000">
            <a:off x="12991667" y="12927451"/>
            <a:ext cx="492829" cy="428945"/>
          </a:xfrm>
          <a:custGeom>
            <a:avLst/>
            <a:gdLst>
              <a:gd name="connsiteX0" fmla="*/ 0 w 257175"/>
              <a:gd name="connsiteY0" fmla="*/ 223838 h 223838"/>
              <a:gd name="connsiteX1" fmla="*/ 166687 w 257175"/>
              <a:gd name="connsiteY1" fmla="*/ 123825 h 223838"/>
              <a:gd name="connsiteX2" fmla="*/ 257175 w 257175"/>
              <a:gd name="connsiteY2" fmla="*/ 0 h 223838"/>
            </a:gdLst>
            <a:ahLst/>
            <a:cxnLst>
              <a:cxn ang="0">
                <a:pos x="connsiteX0" y="connsiteY0"/>
              </a:cxn>
              <a:cxn ang="0">
                <a:pos x="connsiteX1" y="connsiteY1"/>
              </a:cxn>
              <a:cxn ang="0">
                <a:pos x="connsiteX2" y="connsiteY2"/>
              </a:cxn>
            </a:cxnLst>
            <a:rect l="l" t="t" r="r" b="b"/>
            <a:pathLst>
              <a:path w="257175" h="223838">
                <a:moveTo>
                  <a:pt x="0" y="223838"/>
                </a:moveTo>
                <a:lnTo>
                  <a:pt x="166687" y="123825"/>
                </a:lnTo>
                <a:lnTo>
                  <a:pt x="25717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26">
            <a:extLst>
              <a:ext uri="{FF2B5EF4-FFF2-40B4-BE49-F238E27FC236}">
                <a16:creationId xmlns:a16="http://schemas.microsoft.com/office/drawing/2014/main" id="{86AD1879-E4A9-4CC9-A956-0CB800EF4FD2}"/>
              </a:ext>
            </a:extLst>
          </p:cNvPr>
          <p:cNvSpPr/>
          <p:nvPr/>
        </p:nvSpPr>
        <p:spPr>
          <a:xfrm rot="10800000">
            <a:off x="14059464" y="7031752"/>
            <a:ext cx="1067796" cy="1889180"/>
          </a:xfrm>
          <a:custGeom>
            <a:avLst/>
            <a:gdLst>
              <a:gd name="connsiteX0" fmla="*/ 0 w 557212"/>
              <a:gd name="connsiteY0" fmla="*/ 33338 h 985838"/>
              <a:gd name="connsiteX1" fmla="*/ 152400 w 557212"/>
              <a:gd name="connsiteY1" fmla="*/ 38100 h 985838"/>
              <a:gd name="connsiteX2" fmla="*/ 257175 w 557212"/>
              <a:gd name="connsiteY2" fmla="*/ 0 h 985838"/>
              <a:gd name="connsiteX3" fmla="*/ 314325 w 557212"/>
              <a:gd name="connsiteY3" fmla="*/ 0 h 985838"/>
              <a:gd name="connsiteX4" fmla="*/ 342900 w 557212"/>
              <a:gd name="connsiteY4" fmla="*/ 14288 h 985838"/>
              <a:gd name="connsiteX5" fmla="*/ 347662 w 557212"/>
              <a:gd name="connsiteY5" fmla="*/ 85725 h 985838"/>
              <a:gd name="connsiteX6" fmla="*/ 366712 w 557212"/>
              <a:gd name="connsiteY6" fmla="*/ 185738 h 985838"/>
              <a:gd name="connsiteX7" fmla="*/ 376237 w 557212"/>
              <a:gd name="connsiteY7" fmla="*/ 571500 h 985838"/>
              <a:gd name="connsiteX8" fmla="*/ 557212 w 557212"/>
              <a:gd name="connsiteY8" fmla="*/ 985838 h 98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2" h="985838">
                <a:moveTo>
                  <a:pt x="0" y="33338"/>
                </a:moveTo>
                <a:lnTo>
                  <a:pt x="152400" y="38100"/>
                </a:lnTo>
                <a:lnTo>
                  <a:pt x="257175" y="0"/>
                </a:lnTo>
                <a:lnTo>
                  <a:pt x="314325" y="0"/>
                </a:lnTo>
                <a:lnTo>
                  <a:pt x="342900" y="14288"/>
                </a:lnTo>
                <a:lnTo>
                  <a:pt x="347662" y="85725"/>
                </a:lnTo>
                <a:lnTo>
                  <a:pt x="366712" y="185738"/>
                </a:lnTo>
                <a:lnTo>
                  <a:pt x="376237" y="571500"/>
                </a:lnTo>
                <a:lnTo>
                  <a:pt x="557212" y="985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32">
            <a:extLst>
              <a:ext uri="{FF2B5EF4-FFF2-40B4-BE49-F238E27FC236}">
                <a16:creationId xmlns:a16="http://schemas.microsoft.com/office/drawing/2014/main" id="{71D2080B-7A7A-4F6C-AA19-A9A546E697CD}"/>
              </a:ext>
            </a:extLst>
          </p:cNvPr>
          <p:cNvSpPr/>
          <p:nvPr/>
        </p:nvSpPr>
        <p:spPr>
          <a:xfrm rot="10800000">
            <a:off x="14406270" y="7697985"/>
            <a:ext cx="1250325" cy="109518"/>
          </a:xfrm>
          <a:custGeom>
            <a:avLst/>
            <a:gdLst>
              <a:gd name="connsiteX0" fmla="*/ 0 w 652462"/>
              <a:gd name="connsiteY0" fmla="*/ 19050 h 57150"/>
              <a:gd name="connsiteX1" fmla="*/ 85725 w 652462"/>
              <a:gd name="connsiteY1" fmla="*/ 57150 h 57150"/>
              <a:gd name="connsiteX2" fmla="*/ 171450 w 652462"/>
              <a:gd name="connsiteY2" fmla="*/ 52388 h 57150"/>
              <a:gd name="connsiteX3" fmla="*/ 228600 w 652462"/>
              <a:gd name="connsiteY3" fmla="*/ 42863 h 57150"/>
              <a:gd name="connsiteX4" fmla="*/ 357187 w 652462"/>
              <a:gd name="connsiteY4" fmla="*/ 42863 h 57150"/>
              <a:gd name="connsiteX5" fmla="*/ 471487 w 652462"/>
              <a:gd name="connsiteY5" fmla="*/ 9525 h 57150"/>
              <a:gd name="connsiteX6" fmla="*/ 652462 w 652462"/>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462" h="57150">
                <a:moveTo>
                  <a:pt x="0" y="19050"/>
                </a:moveTo>
                <a:lnTo>
                  <a:pt x="85725" y="57150"/>
                </a:lnTo>
                <a:lnTo>
                  <a:pt x="171450" y="52388"/>
                </a:lnTo>
                <a:lnTo>
                  <a:pt x="228600" y="42863"/>
                </a:lnTo>
                <a:lnTo>
                  <a:pt x="357187" y="42863"/>
                </a:lnTo>
                <a:lnTo>
                  <a:pt x="471487" y="9525"/>
                </a:lnTo>
                <a:lnTo>
                  <a:pt x="65246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76">
            <a:extLst>
              <a:ext uri="{FF2B5EF4-FFF2-40B4-BE49-F238E27FC236}">
                <a16:creationId xmlns:a16="http://schemas.microsoft.com/office/drawing/2014/main" id="{A3B3A129-3FE4-4584-97A5-7DEE2A3CAC2E}"/>
              </a:ext>
            </a:extLst>
          </p:cNvPr>
          <p:cNvSpPr/>
          <p:nvPr/>
        </p:nvSpPr>
        <p:spPr>
          <a:xfrm rot="10800000">
            <a:off x="13621394" y="8099550"/>
            <a:ext cx="784876" cy="1177313"/>
          </a:xfrm>
          <a:custGeom>
            <a:avLst/>
            <a:gdLst>
              <a:gd name="connsiteX0" fmla="*/ 0 w 409575"/>
              <a:gd name="connsiteY0" fmla="*/ 614362 h 614362"/>
              <a:gd name="connsiteX1" fmla="*/ 166688 w 409575"/>
              <a:gd name="connsiteY1" fmla="*/ 314325 h 614362"/>
              <a:gd name="connsiteX2" fmla="*/ 252413 w 409575"/>
              <a:gd name="connsiteY2" fmla="*/ 223837 h 614362"/>
              <a:gd name="connsiteX3" fmla="*/ 409575 w 409575"/>
              <a:gd name="connsiteY3" fmla="*/ 0 h 614362"/>
            </a:gdLst>
            <a:ahLst/>
            <a:cxnLst>
              <a:cxn ang="0">
                <a:pos x="connsiteX0" y="connsiteY0"/>
              </a:cxn>
              <a:cxn ang="0">
                <a:pos x="connsiteX1" y="connsiteY1"/>
              </a:cxn>
              <a:cxn ang="0">
                <a:pos x="connsiteX2" y="connsiteY2"/>
              </a:cxn>
              <a:cxn ang="0">
                <a:pos x="connsiteX3" y="connsiteY3"/>
              </a:cxn>
            </a:cxnLst>
            <a:rect l="l" t="t" r="r" b="b"/>
            <a:pathLst>
              <a:path w="409575" h="614362">
                <a:moveTo>
                  <a:pt x="0" y="614362"/>
                </a:moveTo>
                <a:lnTo>
                  <a:pt x="166688" y="314325"/>
                </a:lnTo>
                <a:lnTo>
                  <a:pt x="252413" y="223837"/>
                </a:lnTo>
                <a:lnTo>
                  <a:pt x="40957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77">
            <a:extLst>
              <a:ext uri="{FF2B5EF4-FFF2-40B4-BE49-F238E27FC236}">
                <a16:creationId xmlns:a16="http://schemas.microsoft.com/office/drawing/2014/main" id="{A26529D8-C0F0-46E7-9336-6DEC00C486A9}"/>
              </a:ext>
            </a:extLst>
          </p:cNvPr>
          <p:cNvSpPr/>
          <p:nvPr/>
        </p:nvSpPr>
        <p:spPr>
          <a:xfrm rot="10800000">
            <a:off x="14022958" y="8729275"/>
            <a:ext cx="410690" cy="666233"/>
          </a:xfrm>
          <a:custGeom>
            <a:avLst/>
            <a:gdLst>
              <a:gd name="connsiteX0" fmla="*/ 0 w 214312"/>
              <a:gd name="connsiteY0" fmla="*/ 347663 h 347663"/>
              <a:gd name="connsiteX1" fmla="*/ 123825 w 214312"/>
              <a:gd name="connsiteY1" fmla="*/ 157163 h 347663"/>
              <a:gd name="connsiteX2" fmla="*/ 214312 w 214312"/>
              <a:gd name="connsiteY2" fmla="*/ 0 h 347663"/>
            </a:gdLst>
            <a:ahLst/>
            <a:cxnLst>
              <a:cxn ang="0">
                <a:pos x="connsiteX0" y="connsiteY0"/>
              </a:cxn>
              <a:cxn ang="0">
                <a:pos x="connsiteX1" y="connsiteY1"/>
              </a:cxn>
              <a:cxn ang="0">
                <a:pos x="connsiteX2" y="connsiteY2"/>
              </a:cxn>
            </a:cxnLst>
            <a:rect l="l" t="t" r="r" b="b"/>
            <a:pathLst>
              <a:path w="214312" h="347663">
                <a:moveTo>
                  <a:pt x="0" y="347663"/>
                </a:moveTo>
                <a:lnTo>
                  <a:pt x="123825" y="157163"/>
                </a:lnTo>
                <a:lnTo>
                  <a:pt x="21431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179">
            <a:extLst>
              <a:ext uri="{FF2B5EF4-FFF2-40B4-BE49-F238E27FC236}">
                <a16:creationId xmlns:a16="http://schemas.microsoft.com/office/drawing/2014/main" id="{8DF7B041-E9EF-4A13-BD6C-CD8E8E97078C}"/>
              </a:ext>
            </a:extLst>
          </p:cNvPr>
          <p:cNvSpPr/>
          <p:nvPr/>
        </p:nvSpPr>
        <p:spPr>
          <a:xfrm rot="10800000">
            <a:off x="18018926" y="11188189"/>
            <a:ext cx="3151444" cy="821382"/>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180">
            <a:extLst>
              <a:ext uri="{FF2B5EF4-FFF2-40B4-BE49-F238E27FC236}">
                <a16:creationId xmlns:a16="http://schemas.microsoft.com/office/drawing/2014/main" id="{DD19979C-808A-498A-825D-5CE5150B3B43}"/>
              </a:ext>
            </a:extLst>
          </p:cNvPr>
          <p:cNvSpPr/>
          <p:nvPr/>
        </p:nvSpPr>
        <p:spPr>
          <a:xfrm rot="10800000">
            <a:off x="17767947" y="9563678"/>
            <a:ext cx="1286831" cy="1350717"/>
          </a:xfrm>
          <a:custGeom>
            <a:avLst/>
            <a:gdLst>
              <a:gd name="connsiteX0" fmla="*/ 0 w 671512"/>
              <a:gd name="connsiteY0" fmla="*/ 4762 h 704850"/>
              <a:gd name="connsiteX1" fmla="*/ 71437 w 671512"/>
              <a:gd name="connsiteY1" fmla="*/ 0 h 704850"/>
              <a:gd name="connsiteX2" fmla="*/ 147637 w 671512"/>
              <a:gd name="connsiteY2" fmla="*/ 9525 h 704850"/>
              <a:gd name="connsiteX3" fmla="*/ 200025 w 671512"/>
              <a:gd name="connsiteY3" fmla="*/ 66675 h 704850"/>
              <a:gd name="connsiteX4" fmla="*/ 271462 w 671512"/>
              <a:gd name="connsiteY4" fmla="*/ 142875 h 704850"/>
              <a:gd name="connsiteX5" fmla="*/ 347662 w 671512"/>
              <a:gd name="connsiteY5" fmla="*/ 247650 h 704850"/>
              <a:gd name="connsiteX6" fmla="*/ 452437 w 671512"/>
              <a:gd name="connsiteY6" fmla="*/ 366712 h 704850"/>
              <a:gd name="connsiteX7" fmla="*/ 519112 w 671512"/>
              <a:gd name="connsiteY7" fmla="*/ 476250 h 704850"/>
              <a:gd name="connsiteX8" fmla="*/ 647700 w 671512"/>
              <a:gd name="connsiteY8" fmla="*/ 661987 h 704850"/>
              <a:gd name="connsiteX9" fmla="*/ 671512 w 671512"/>
              <a:gd name="connsiteY9" fmla="*/ 7048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512" h="704850">
                <a:moveTo>
                  <a:pt x="0" y="4762"/>
                </a:moveTo>
                <a:lnTo>
                  <a:pt x="71437" y="0"/>
                </a:lnTo>
                <a:lnTo>
                  <a:pt x="147637" y="9525"/>
                </a:lnTo>
                <a:lnTo>
                  <a:pt x="200025" y="66675"/>
                </a:lnTo>
                <a:lnTo>
                  <a:pt x="271462" y="142875"/>
                </a:lnTo>
                <a:lnTo>
                  <a:pt x="347662" y="247650"/>
                </a:lnTo>
                <a:lnTo>
                  <a:pt x="452437" y="366712"/>
                </a:lnTo>
                <a:lnTo>
                  <a:pt x="519112" y="476250"/>
                </a:lnTo>
                <a:lnTo>
                  <a:pt x="647700" y="661987"/>
                </a:lnTo>
                <a:lnTo>
                  <a:pt x="671512" y="7048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182">
            <a:extLst>
              <a:ext uri="{FF2B5EF4-FFF2-40B4-BE49-F238E27FC236}">
                <a16:creationId xmlns:a16="http://schemas.microsoft.com/office/drawing/2014/main" id="{BD5C1A54-CA9E-43F0-94CD-76D9F11217C4}"/>
              </a:ext>
            </a:extLst>
          </p:cNvPr>
          <p:cNvSpPr/>
          <p:nvPr/>
        </p:nvSpPr>
        <p:spPr>
          <a:xfrm rot="10800000">
            <a:off x="19301193" y="8331605"/>
            <a:ext cx="1451108" cy="784876"/>
          </a:xfrm>
          <a:custGeom>
            <a:avLst/>
            <a:gdLst>
              <a:gd name="connsiteX0" fmla="*/ 0 w 757237"/>
              <a:gd name="connsiteY0" fmla="*/ 0 h 409575"/>
              <a:gd name="connsiteX1" fmla="*/ 109537 w 757237"/>
              <a:gd name="connsiteY1" fmla="*/ 52388 h 409575"/>
              <a:gd name="connsiteX2" fmla="*/ 300037 w 757237"/>
              <a:gd name="connsiteY2" fmla="*/ 128588 h 409575"/>
              <a:gd name="connsiteX3" fmla="*/ 395287 w 757237"/>
              <a:gd name="connsiteY3" fmla="*/ 200025 h 409575"/>
              <a:gd name="connsiteX4" fmla="*/ 481012 w 757237"/>
              <a:gd name="connsiteY4" fmla="*/ 276225 h 409575"/>
              <a:gd name="connsiteX5" fmla="*/ 542925 w 757237"/>
              <a:gd name="connsiteY5" fmla="*/ 390525 h 409575"/>
              <a:gd name="connsiteX6" fmla="*/ 557212 w 757237"/>
              <a:gd name="connsiteY6" fmla="*/ 409575 h 409575"/>
              <a:gd name="connsiteX7" fmla="*/ 757237 w 757237"/>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237" h="409575">
                <a:moveTo>
                  <a:pt x="0" y="0"/>
                </a:moveTo>
                <a:lnTo>
                  <a:pt x="109537" y="52388"/>
                </a:lnTo>
                <a:lnTo>
                  <a:pt x="300037" y="128588"/>
                </a:lnTo>
                <a:lnTo>
                  <a:pt x="395287" y="200025"/>
                </a:lnTo>
                <a:lnTo>
                  <a:pt x="481012" y="276225"/>
                </a:lnTo>
                <a:lnTo>
                  <a:pt x="542925" y="390525"/>
                </a:lnTo>
                <a:lnTo>
                  <a:pt x="557212" y="409575"/>
                </a:lnTo>
                <a:lnTo>
                  <a:pt x="757237" y="3810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186">
            <a:extLst>
              <a:ext uri="{FF2B5EF4-FFF2-40B4-BE49-F238E27FC236}">
                <a16:creationId xmlns:a16="http://schemas.microsoft.com/office/drawing/2014/main" id="{1C91D8BC-DAE1-4A39-9774-B7244002BE21}"/>
              </a:ext>
            </a:extLst>
          </p:cNvPr>
          <p:cNvSpPr/>
          <p:nvPr/>
        </p:nvSpPr>
        <p:spPr>
          <a:xfrm rot="10800000">
            <a:off x="19100411" y="9682323"/>
            <a:ext cx="1341590" cy="1213819"/>
          </a:xfrm>
          <a:custGeom>
            <a:avLst/>
            <a:gdLst>
              <a:gd name="connsiteX0" fmla="*/ 700087 w 700087"/>
              <a:gd name="connsiteY0" fmla="*/ 0 h 633412"/>
              <a:gd name="connsiteX1" fmla="*/ 500062 w 700087"/>
              <a:gd name="connsiteY1" fmla="*/ 166687 h 633412"/>
              <a:gd name="connsiteX2" fmla="*/ 428625 w 700087"/>
              <a:gd name="connsiteY2" fmla="*/ 271462 h 633412"/>
              <a:gd name="connsiteX3" fmla="*/ 385762 w 700087"/>
              <a:gd name="connsiteY3" fmla="*/ 342900 h 633412"/>
              <a:gd name="connsiteX4" fmla="*/ 342900 w 700087"/>
              <a:gd name="connsiteY4" fmla="*/ 366712 h 633412"/>
              <a:gd name="connsiteX5" fmla="*/ 0 w 700087"/>
              <a:gd name="connsiteY5" fmla="*/ 633412 h 63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087" h="633412">
                <a:moveTo>
                  <a:pt x="700087" y="0"/>
                </a:moveTo>
                <a:lnTo>
                  <a:pt x="500062" y="166687"/>
                </a:lnTo>
                <a:lnTo>
                  <a:pt x="428625" y="271462"/>
                </a:lnTo>
                <a:lnTo>
                  <a:pt x="385762" y="342900"/>
                </a:lnTo>
                <a:lnTo>
                  <a:pt x="342900" y="366712"/>
                </a:lnTo>
                <a:lnTo>
                  <a:pt x="0" y="6334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189">
            <a:extLst>
              <a:ext uri="{FF2B5EF4-FFF2-40B4-BE49-F238E27FC236}">
                <a16:creationId xmlns:a16="http://schemas.microsoft.com/office/drawing/2014/main" id="{389A1FA7-8BAC-43B1-BAD6-AECDC04F3AA5}"/>
              </a:ext>
            </a:extLst>
          </p:cNvPr>
          <p:cNvSpPr/>
          <p:nvPr/>
        </p:nvSpPr>
        <p:spPr>
          <a:xfrm rot="10800000">
            <a:off x="16203168" y="10248644"/>
            <a:ext cx="3787484" cy="2596524"/>
          </a:xfrm>
          <a:custGeom>
            <a:avLst/>
            <a:gdLst>
              <a:gd name="connsiteX0" fmla="*/ 0 w 1976437"/>
              <a:gd name="connsiteY0" fmla="*/ 361950 h 1362075"/>
              <a:gd name="connsiteX1" fmla="*/ 114300 w 1976437"/>
              <a:gd name="connsiteY1" fmla="*/ 352425 h 1362075"/>
              <a:gd name="connsiteX2" fmla="*/ 257175 w 1976437"/>
              <a:gd name="connsiteY2" fmla="*/ 323850 h 1362075"/>
              <a:gd name="connsiteX3" fmla="*/ 371475 w 1976437"/>
              <a:gd name="connsiteY3" fmla="*/ 290512 h 1362075"/>
              <a:gd name="connsiteX4" fmla="*/ 414337 w 1976437"/>
              <a:gd name="connsiteY4" fmla="*/ 285750 h 1362075"/>
              <a:gd name="connsiteX5" fmla="*/ 509587 w 1976437"/>
              <a:gd name="connsiteY5" fmla="*/ 233362 h 1362075"/>
              <a:gd name="connsiteX6" fmla="*/ 614362 w 1976437"/>
              <a:gd name="connsiteY6" fmla="*/ 185737 h 1362075"/>
              <a:gd name="connsiteX7" fmla="*/ 752475 w 1976437"/>
              <a:gd name="connsiteY7" fmla="*/ 90487 h 1362075"/>
              <a:gd name="connsiteX8" fmla="*/ 804862 w 1976437"/>
              <a:gd name="connsiteY8" fmla="*/ 28575 h 1362075"/>
              <a:gd name="connsiteX9" fmla="*/ 857250 w 1976437"/>
              <a:gd name="connsiteY9" fmla="*/ 0 h 1362075"/>
              <a:gd name="connsiteX10" fmla="*/ 895350 w 1976437"/>
              <a:gd name="connsiteY10" fmla="*/ 9525 h 1362075"/>
              <a:gd name="connsiteX11" fmla="*/ 904875 w 1976437"/>
              <a:gd name="connsiteY11" fmla="*/ 66675 h 1362075"/>
              <a:gd name="connsiteX12" fmla="*/ 914400 w 1976437"/>
              <a:gd name="connsiteY12" fmla="*/ 176212 h 1362075"/>
              <a:gd name="connsiteX13" fmla="*/ 919162 w 1976437"/>
              <a:gd name="connsiteY13" fmla="*/ 247650 h 1362075"/>
              <a:gd name="connsiteX14" fmla="*/ 957262 w 1976437"/>
              <a:gd name="connsiteY14" fmla="*/ 342900 h 1362075"/>
              <a:gd name="connsiteX15" fmla="*/ 1033462 w 1976437"/>
              <a:gd name="connsiteY15" fmla="*/ 433387 h 1362075"/>
              <a:gd name="connsiteX16" fmla="*/ 1090612 w 1976437"/>
              <a:gd name="connsiteY16" fmla="*/ 476250 h 1362075"/>
              <a:gd name="connsiteX17" fmla="*/ 1390650 w 1976437"/>
              <a:gd name="connsiteY17" fmla="*/ 752475 h 1362075"/>
              <a:gd name="connsiteX18" fmla="*/ 1509712 w 1976437"/>
              <a:gd name="connsiteY18" fmla="*/ 876300 h 1362075"/>
              <a:gd name="connsiteX19" fmla="*/ 1571625 w 1976437"/>
              <a:gd name="connsiteY19" fmla="*/ 971550 h 1362075"/>
              <a:gd name="connsiteX20" fmla="*/ 1614487 w 1976437"/>
              <a:gd name="connsiteY20" fmla="*/ 1085850 h 1362075"/>
              <a:gd name="connsiteX21" fmla="*/ 1690687 w 1976437"/>
              <a:gd name="connsiteY21" fmla="*/ 1162050 h 1362075"/>
              <a:gd name="connsiteX22" fmla="*/ 1833562 w 1976437"/>
              <a:gd name="connsiteY22" fmla="*/ 1252537 h 1362075"/>
              <a:gd name="connsiteX23" fmla="*/ 1976437 w 1976437"/>
              <a:gd name="connsiteY23" fmla="*/ 1362075 h 1362075"/>
              <a:gd name="connsiteX0" fmla="*/ 0 w 1976437"/>
              <a:gd name="connsiteY0" fmla="*/ 361950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1268 h 1354954"/>
              <a:gd name="connsiteX1" fmla="*/ 68563 w 1976437"/>
              <a:gd name="connsiteY1" fmla="*/ 363392 h 1354954"/>
              <a:gd name="connsiteX2" fmla="*/ 114300 w 1976437"/>
              <a:gd name="connsiteY2" fmla="*/ 345304 h 1354954"/>
              <a:gd name="connsiteX3" fmla="*/ 257175 w 1976437"/>
              <a:gd name="connsiteY3" fmla="*/ 316729 h 1354954"/>
              <a:gd name="connsiteX4" fmla="*/ 371475 w 1976437"/>
              <a:gd name="connsiteY4" fmla="*/ 283391 h 1354954"/>
              <a:gd name="connsiteX5" fmla="*/ 414337 w 1976437"/>
              <a:gd name="connsiteY5" fmla="*/ 278629 h 1354954"/>
              <a:gd name="connsiteX6" fmla="*/ 509587 w 1976437"/>
              <a:gd name="connsiteY6" fmla="*/ 226241 h 1354954"/>
              <a:gd name="connsiteX7" fmla="*/ 614362 w 1976437"/>
              <a:gd name="connsiteY7" fmla="*/ 178616 h 1354954"/>
              <a:gd name="connsiteX8" fmla="*/ 752475 w 1976437"/>
              <a:gd name="connsiteY8" fmla="*/ 83366 h 1354954"/>
              <a:gd name="connsiteX9" fmla="*/ 804862 w 1976437"/>
              <a:gd name="connsiteY9" fmla="*/ 21454 h 1354954"/>
              <a:gd name="connsiteX10" fmla="*/ 850128 w 1976437"/>
              <a:gd name="connsiteY10" fmla="*/ 0 h 1354954"/>
              <a:gd name="connsiteX11" fmla="*/ 895350 w 1976437"/>
              <a:gd name="connsiteY11" fmla="*/ 2404 h 1354954"/>
              <a:gd name="connsiteX12" fmla="*/ 904875 w 1976437"/>
              <a:gd name="connsiteY12" fmla="*/ 59554 h 1354954"/>
              <a:gd name="connsiteX13" fmla="*/ 914400 w 1976437"/>
              <a:gd name="connsiteY13" fmla="*/ 169091 h 1354954"/>
              <a:gd name="connsiteX14" fmla="*/ 919162 w 1976437"/>
              <a:gd name="connsiteY14" fmla="*/ 240529 h 1354954"/>
              <a:gd name="connsiteX15" fmla="*/ 957262 w 1976437"/>
              <a:gd name="connsiteY15" fmla="*/ 335779 h 1354954"/>
              <a:gd name="connsiteX16" fmla="*/ 1033462 w 1976437"/>
              <a:gd name="connsiteY16" fmla="*/ 426266 h 1354954"/>
              <a:gd name="connsiteX17" fmla="*/ 1090612 w 1976437"/>
              <a:gd name="connsiteY17" fmla="*/ 469129 h 1354954"/>
              <a:gd name="connsiteX18" fmla="*/ 1390650 w 1976437"/>
              <a:gd name="connsiteY18" fmla="*/ 745354 h 1354954"/>
              <a:gd name="connsiteX19" fmla="*/ 1509712 w 1976437"/>
              <a:gd name="connsiteY19" fmla="*/ 869179 h 1354954"/>
              <a:gd name="connsiteX20" fmla="*/ 1571625 w 1976437"/>
              <a:gd name="connsiteY20" fmla="*/ 964429 h 1354954"/>
              <a:gd name="connsiteX21" fmla="*/ 1614487 w 1976437"/>
              <a:gd name="connsiteY21" fmla="*/ 1078729 h 1354954"/>
              <a:gd name="connsiteX22" fmla="*/ 1690687 w 1976437"/>
              <a:gd name="connsiteY22" fmla="*/ 1154929 h 1354954"/>
              <a:gd name="connsiteX23" fmla="*/ 1833562 w 1976437"/>
              <a:gd name="connsiteY23" fmla="*/ 1245416 h 1354954"/>
              <a:gd name="connsiteX24" fmla="*/ 1976437 w 1976437"/>
              <a:gd name="connsiteY24" fmla="*/ 1354954 h 135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6437" h="1354954">
                <a:moveTo>
                  <a:pt x="0" y="351268"/>
                </a:moveTo>
                <a:cubicBezTo>
                  <a:pt x="22854" y="372521"/>
                  <a:pt x="45709" y="365285"/>
                  <a:pt x="68563" y="363392"/>
                </a:cubicBezTo>
                <a:lnTo>
                  <a:pt x="114300" y="345304"/>
                </a:lnTo>
                <a:lnTo>
                  <a:pt x="257175" y="316729"/>
                </a:lnTo>
                <a:lnTo>
                  <a:pt x="371475" y="283391"/>
                </a:lnTo>
                <a:lnTo>
                  <a:pt x="414337" y="278629"/>
                </a:lnTo>
                <a:lnTo>
                  <a:pt x="509587" y="226241"/>
                </a:lnTo>
                <a:lnTo>
                  <a:pt x="614362" y="178616"/>
                </a:lnTo>
                <a:lnTo>
                  <a:pt x="752475" y="83366"/>
                </a:lnTo>
                <a:lnTo>
                  <a:pt x="804862" y="21454"/>
                </a:lnTo>
                <a:lnTo>
                  <a:pt x="850128" y="0"/>
                </a:lnTo>
                <a:lnTo>
                  <a:pt x="895350" y="2404"/>
                </a:lnTo>
                <a:lnTo>
                  <a:pt x="904875" y="59554"/>
                </a:lnTo>
                <a:lnTo>
                  <a:pt x="914400" y="169091"/>
                </a:lnTo>
                <a:lnTo>
                  <a:pt x="919162" y="240529"/>
                </a:lnTo>
                <a:lnTo>
                  <a:pt x="957262" y="335779"/>
                </a:lnTo>
                <a:lnTo>
                  <a:pt x="1033462" y="426266"/>
                </a:lnTo>
                <a:lnTo>
                  <a:pt x="1090612" y="469129"/>
                </a:lnTo>
                <a:lnTo>
                  <a:pt x="1390650" y="745354"/>
                </a:lnTo>
                <a:lnTo>
                  <a:pt x="1509712" y="869179"/>
                </a:lnTo>
                <a:lnTo>
                  <a:pt x="1571625" y="964429"/>
                </a:lnTo>
                <a:lnTo>
                  <a:pt x="1614487" y="1078729"/>
                </a:lnTo>
                <a:lnTo>
                  <a:pt x="1690687" y="1154929"/>
                </a:lnTo>
                <a:lnTo>
                  <a:pt x="1833562" y="1245416"/>
                </a:lnTo>
                <a:lnTo>
                  <a:pt x="1976437" y="1354954"/>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190">
            <a:extLst>
              <a:ext uri="{FF2B5EF4-FFF2-40B4-BE49-F238E27FC236}">
                <a16:creationId xmlns:a16="http://schemas.microsoft.com/office/drawing/2014/main" id="{CC6E0E2D-BC7A-4D12-9AB1-24476D671EF2}"/>
              </a:ext>
            </a:extLst>
          </p:cNvPr>
          <p:cNvSpPr/>
          <p:nvPr/>
        </p:nvSpPr>
        <p:spPr>
          <a:xfrm rot="10800000">
            <a:off x="20437309" y="6460129"/>
            <a:ext cx="6458960" cy="3238243"/>
          </a:xfrm>
          <a:custGeom>
            <a:avLst/>
            <a:gdLst>
              <a:gd name="connsiteX0" fmla="*/ 504825 w 776287"/>
              <a:gd name="connsiteY0" fmla="*/ 0 h 1457325"/>
              <a:gd name="connsiteX1" fmla="*/ 776287 w 776287"/>
              <a:gd name="connsiteY1" fmla="*/ 295275 h 1457325"/>
              <a:gd name="connsiteX2" fmla="*/ 566737 w 776287"/>
              <a:gd name="connsiteY2" fmla="*/ 476250 h 1457325"/>
              <a:gd name="connsiteX3" fmla="*/ 619125 w 776287"/>
              <a:gd name="connsiteY3" fmla="*/ 557212 h 1457325"/>
              <a:gd name="connsiteX4" fmla="*/ 623887 w 776287"/>
              <a:gd name="connsiteY4" fmla="*/ 619125 h 1457325"/>
              <a:gd name="connsiteX5" fmla="*/ 609600 w 776287"/>
              <a:gd name="connsiteY5" fmla="*/ 671512 h 1457325"/>
              <a:gd name="connsiteX6" fmla="*/ 557212 w 776287"/>
              <a:gd name="connsiteY6" fmla="*/ 781050 h 1457325"/>
              <a:gd name="connsiteX7" fmla="*/ 509587 w 776287"/>
              <a:gd name="connsiteY7" fmla="*/ 847725 h 1457325"/>
              <a:gd name="connsiteX8" fmla="*/ 452437 w 776287"/>
              <a:gd name="connsiteY8" fmla="*/ 942975 h 1457325"/>
              <a:gd name="connsiteX9" fmla="*/ 361950 w 776287"/>
              <a:gd name="connsiteY9" fmla="*/ 1066800 h 1457325"/>
              <a:gd name="connsiteX10" fmla="*/ 252412 w 776287"/>
              <a:gd name="connsiteY10" fmla="*/ 1214437 h 1457325"/>
              <a:gd name="connsiteX11" fmla="*/ 185737 w 776287"/>
              <a:gd name="connsiteY11" fmla="*/ 1295400 h 1457325"/>
              <a:gd name="connsiteX12" fmla="*/ 90487 w 776287"/>
              <a:gd name="connsiteY12" fmla="*/ 1385887 h 1457325"/>
              <a:gd name="connsiteX13" fmla="*/ 0 w 776287"/>
              <a:gd name="connsiteY13" fmla="*/ 1457325 h 1457325"/>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0 w 3422888"/>
              <a:gd name="connsiteY13"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352908 w 3422888"/>
              <a:gd name="connsiteY13" fmla="*/ 1787796 h 1895651"/>
              <a:gd name="connsiteX14" fmla="*/ 0 w 3422888"/>
              <a:gd name="connsiteY14"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680266 w 3422888"/>
              <a:gd name="connsiteY13" fmla="*/ 1571407 h 1895651"/>
              <a:gd name="connsiteX14" fmla="*/ 352908 w 3422888"/>
              <a:gd name="connsiteY14" fmla="*/ 1787796 h 1895651"/>
              <a:gd name="connsiteX15" fmla="*/ 0 w 3422888"/>
              <a:gd name="connsiteY15"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401562 w 3422888"/>
              <a:gd name="connsiteY13" fmla="*/ 1665731 h 1895651"/>
              <a:gd name="connsiteX14" fmla="*/ 680266 w 3422888"/>
              <a:gd name="connsiteY14" fmla="*/ 1571407 h 1895651"/>
              <a:gd name="connsiteX15" fmla="*/ 352908 w 3422888"/>
              <a:gd name="connsiteY15" fmla="*/ 1787796 h 1895651"/>
              <a:gd name="connsiteX16" fmla="*/ 0 w 3422888"/>
              <a:gd name="connsiteY16"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984147 w 3422888"/>
              <a:gd name="connsiteY13" fmla="*/ 1560311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2061825 w 3422888"/>
              <a:gd name="connsiteY13" fmla="*/ 1815539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061825 w 3422888"/>
              <a:gd name="connsiteY13" fmla="*/ 1815539 h 1985100"/>
              <a:gd name="connsiteX14" fmla="*/ 1490337 w 3422888"/>
              <a:gd name="connsiteY14" fmla="*/ 1981992 h 1985100"/>
              <a:gd name="connsiteX15" fmla="*/ 1401562 w 3422888"/>
              <a:gd name="connsiteY15" fmla="*/ 1665731 h 1985100"/>
              <a:gd name="connsiteX16" fmla="*/ 680266 w 3422888"/>
              <a:gd name="connsiteY16" fmla="*/ 1571407 h 1985100"/>
              <a:gd name="connsiteX17" fmla="*/ 352908 w 3422888"/>
              <a:gd name="connsiteY17" fmla="*/ 1787796 h 1985100"/>
              <a:gd name="connsiteX18" fmla="*/ 0 w 3422888"/>
              <a:gd name="connsiteY18"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099043 w 3370505"/>
              <a:gd name="connsiteY0" fmla="*/ 0 h 1985100"/>
              <a:gd name="connsiteX1" fmla="*/ 3370505 w 3370505"/>
              <a:gd name="connsiteY1" fmla="*/ 295275 h 1985100"/>
              <a:gd name="connsiteX2" fmla="*/ 3160955 w 3370505"/>
              <a:gd name="connsiteY2" fmla="*/ 476250 h 1985100"/>
              <a:gd name="connsiteX3" fmla="*/ 3213343 w 3370505"/>
              <a:gd name="connsiteY3" fmla="*/ 557212 h 1985100"/>
              <a:gd name="connsiteX4" fmla="*/ 3218105 w 3370505"/>
              <a:gd name="connsiteY4" fmla="*/ 619125 h 1985100"/>
              <a:gd name="connsiteX5" fmla="*/ 3203818 w 3370505"/>
              <a:gd name="connsiteY5" fmla="*/ 671512 h 1985100"/>
              <a:gd name="connsiteX6" fmla="*/ 3151430 w 3370505"/>
              <a:gd name="connsiteY6" fmla="*/ 781050 h 1985100"/>
              <a:gd name="connsiteX7" fmla="*/ 3103805 w 3370505"/>
              <a:gd name="connsiteY7" fmla="*/ 847725 h 1985100"/>
              <a:gd name="connsiteX8" fmla="*/ 3046655 w 3370505"/>
              <a:gd name="connsiteY8" fmla="*/ 942975 h 1985100"/>
              <a:gd name="connsiteX9" fmla="*/ 2956168 w 3370505"/>
              <a:gd name="connsiteY9" fmla="*/ 1066800 h 1985100"/>
              <a:gd name="connsiteX10" fmla="*/ 2846630 w 3370505"/>
              <a:gd name="connsiteY10" fmla="*/ 1214437 h 1985100"/>
              <a:gd name="connsiteX11" fmla="*/ 2779955 w 3370505"/>
              <a:gd name="connsiteY11" fmla="*/ 1295400 h 1985100"/>
              <a:gd name="connsiteX12" fmla="*/ 2684705 w 3370505"/>
              <a:gd name="connsiteY12" fmla="*/ 1385887 h 1985100"/>
              <a:gd name="connsiteX13" fmla="*/ 2458865 w 3370505"/>
              <a:gd name="connsiteY13" fmla="*/ 1576955 h 1985100"/>
              <a:gd name="connsiteX14" fmla="*/ 2009442 w 3370505"/>
              <a:gd name="connsiteY14" fmla="*/ 1815539 h 1985100"/>
              <a:gd name="connsiteX15" fmla="*/ 1437954 w 3370505"/>
              <a:gd name="connsiteY15" fmla="*/ 1981992 h 1985100"/>
              <a:gd name="connsiteX16" fmla="*/ 1349179 w 3370505"/>
              <a:gd name="connsiteY16" fmla="*/ 1665731 h 1985100"/>
              <a:gd name="connsiteX17" fmla="*/ 627883 w 3370505"/>
              <a:gd name="connsiteY17" fmla="*/ 1571407 h 1985100"/>
              <a:gd name="connsiteX18" fmla="*/ 300525 w 3370505"/>
              <a:gd name="connsiteY18" fmla="*/ 1787796 h 1985100"/>
              <a:gd name="connsiteX19" fmla="*/ 3101 w 3370505"/>
              <a:gd name="connsiteY19" fmla="*/ 1862360 h 1985100"/>
              <a:gd name="connsiteX0" fmla="*/ 3370505 w 3370505"/>
              <a:gd name="connsiteY0" fmla="*/ 0 h 1689825"/>
              <a:gd name="connsiteX1" fmla="*/ 3160955 w 3370505"/>
              <a:gd name="connsiteY1" fmla="*/ 180975 h 1689825"/>
              <a:gd name="connsiteX2" fmla="*/ 3213343 w 3370505"/>
              <a:gd name="connsiteY2" fmla="*/ 261937 h 1689825"/>
              <a:gd name="connsiteX3" fmla="*/ 3218105 w 3370505"/>
              <a:gd name="connsiteY3" fmla="*/ 323850 h 1689825"/>
              <a:gd name="connsiteX4" fmla="*/ 3203818 w 3370505"/>
              <a:gd name="connsiteY4" fmla="*/ 376237 h 1689825"/>
              <a:gd name="connsiteX5" fmla="*/ 3151430 w 3370505"/>
              <a:gd name="connsiteY5" fmla="*/ 485775 h 1689825"/>
              <a:gd name="connsiteX6" fmla="*/ 3103805 w 3370505"/>
              <a:gd name="connsiteY6" fmla="*/ 552450 h 1689825"/>
              <a:gd name="connsiteX7" fmla="*/ 3046655 w 3370505"/>
              <a:gd name="connsiteY7" fmla="*/ 647700 h 1689825"/>
              <a:gd name="connsiteX8" fmla="*/ 2956168 w 3370505"/>
              <a:gd name="connsiteY8" fmla="*/ 771525 h 1689825"/>
              <a:gd name="connsiteX9" fmla="*/ 2846630 w 3370505"/>
              <a:gd name="connsiteY9" fmla="*/ 919162 h 1689825"/>
              <a:gd name="connsiteX10" fmla="*/ 2779955 w 3370505"/>
              <a:gd name="connsiteY10" fmla="*/ 1000125 h 1689825"/>
              <a:gd name="connsiteX11" fmla="*/ 2684705 w 3370505"/>
              <a:gd name="connsiteY11" fmla="*/ 1090612 h 1689825"/>
              <a:gd name="connsiteX12" fmla="*/ 2458865 w 3370505"/>
              <a:gd name="connsiteY12" fmla="*/ 1281680 h 1689825"/>
              <a:gd name="connsiteX13" fmla="*/ 2009442 w 3370505"/>
              <a:gd name="connsiteY13" fmla="*/ 1520264 h 1689825"/>
              <a:gd name="connsiteX14" fmla="*/ 1437954 w 3370505"/>
              <a:gd name="connsiteY14" fmla="*/ 1686717 h 1689825"/>
              <a:gd name="connsiteX15" fmla="*/ 1349179 w 3370505"/>
              <a:gd name="connsiteY15" fmla="*/ 1370456 h 1689825"/>
              <a:gd name="connsiteX16" fmla="*/ 627883 w 3370505"/>
              <a:gd name="connsiteY16" fmla="*/ 1276132 h 1689825"/>
              <a:gd name="connsiteX17" fmla="*/ 300525 w 3370505"/>
              <a:gd name="connsiteY17" fmla="*/ 1492521 h 1689825"/>
              <a:gd name="connsiteX18" fmla="*/ 3101 w 3370505"/>
              <a:gd name="connsiteY18" fmla="*/ 1567085 h 168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70505" h="1689825">
                <a:moveTo>
                  <a:pt x="3370505" y="0"/>
                </a:moveTo>
                <a:lnTo>
                  <a:pt x="3160955" y="180975"/>
                </a:lnTo>
                <a:lnTo>
                  <a:pt x="3213343" y="261937"/>
                </a:lnTo>
                <a:lnTo>
                  <a:pt x="3218105" y="323850"/>
                </a:lnTo>
                <a:lnTo>
                  <a:pt x="3203818" y="376237"/>
                </a:lnTo>
                <a:lnTo>
                  <a:pt x="3151430" y="485775"/>
                </a:lnTo>
                <a:lnTo>
                  <a:pt x="3103805" y="552450"/>
                </a:lnTo>
                <a:lnTo>
                  <a:pt x="3046655" y="647700"/>
                </a:lnTo>
                <a:lnTo>
                  <a:pt x="2956168" y="771525"/>
                </a:lnTo>
                <a:lnTo>
                  <a:pt x="2846630" y="919162"/>
                </a:lnTo>
                <a:lnTo>
                  <a:pt x="2779955" y="1000125"/>
                </a:lnTo>
                <a:lnTo>
                  <a:pt x="2684705" y="1090612"/>
                </a:lnTo>
                <a:cubicBezTo>
                  <a:pt x="2629341" y="1131989"/>
                  <a:pt x="2571409" y="1210071"/>
                  <a:pt x="2458865" y="1281680"/>
                </a:cubicBezTo>
                <a:cubicBezTo>
                  <a:pt x="2346321" y="1353289"/>
                  <a:pt x="2177744" y="1447210"/>
                  <a:pt x="2009442" y="1520264"/>
                </a:cubicBezTo>
                <a:cubicBezTo>
                  <a:pt x="1833091" y="1579851"/>
                  <a:pt x="1547998" y="1711685"/>
                  <a:pt x="1437954" y="1686717"/>
                </a:cubicBezTo>
                <a:lnTo>
                  <a:pt x="1349179" y="1370456"/>
                </a:lnTo>
                <a:lnTo>
                  <a:pt x="627883" y="1276132"/>
                </a:lnTo>
                <a:lnTo>
                  <a:pt x="300525" y="1492521"/>
                </a:lnTo>
                <a:cubicBezTo>
                  <a:pt x="-155656" y="1577482"/>
                  <a:pt x="59145" y="1556507"/>
                  <a:pt x="3101" y="156708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91">
            <a:extLst>
              <a:ext uri="{FF2B5EF4-FFF2-40B4-BE49-F238E27FC236}">
                <a16:creationId xmlns:a16="http://schemas.microsoft.com/office/drawing/2014/main" id="{0B9BFABF-3EB6-48EB-910E-366C13A41A01}"/>
              </a:ext>
            </a:extLst>
          </p:cNvPr>
          <p:cNvSpPr/>
          <p:nvPr/>
        </p:nvSpPr>
        <p:spPr>
          <a:xfrm rot="10800000">
            <a:off x="21202152" y="6092265"/>
            <a:ext cx="748370" cy="1323337"/>
          </a:xfrm>
          <a:custGeom>
            <a:avLst/>
            <a:gdLst>
              <a:gd name="connsiteX0" fmla="*/ 0 w 390525"/>
              <a:gd name="connsiteY0" fmla="*/ 0 h 690562"/>
              <a:gd name="connsiteX1" fmla="*/ 390525 w 390525"/>
              <a:gd name="connsiteY1" fmla="*/ 690562 h 690562"/>
            </a:gdLst>
            <a:ahLst/>
            <a:cxnLst>
              <a:cxn ang="0">
                <a:pos x="connsiteX0" y="connsiteY0"/>
              </a:cxn>
              <a:cxn ang="0">
                <a:pos x="connsiteX1" y="connsiteY1"/>
              </a:cxn>
            </a:cxnLst>
            <a:rect l="l" t="t" r="r" b="b"/>
            <a:pathLst>
              <a:path w="390525" h="690562">
                <a:moveTo>
                  <a:pt x="0" y="0"/>
                </a:moveTo>
                <a:lnTo>
                  <a:pt x="390525" y="6905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195">
            <a:extLst>
              <a:ext uri="{FF2B5EF4-FFF2-40B4-BE49-F238E27FC236}">
                <a16:creationId xmlns:a16="http://schemas.microsoft.com/office/drawing/2014/main" id="{0B22DBA9-6DB0-4E10-81DD-2583FAC22D0F}"/>
              </a:ext>
            </a:extLst>
          </p:cNvPr>
          <p:cNvSpPr/>
          <p:nvPr/>
        </p:nvSpPr>
        <p:spPr>
          <a:xfrm rot="10800000">
            <a:off x="14424522" y="11704504"/>
            <a:ext cx="1843547" cy="675359"/>
          </a:xfrm>
          <a:custGeom>
            <a:avLst/>
            <a:gdLst>
              <a:gd name="connsiteX0" fmla="*/ 0 w 962025"/>
              <a:gd name="connsiteY0" fmla="*/ 257175 h 352425"/>
              <a:gd name="connsiteX1" fmla="*/ 266700 w 962025"/>
              <a:gd name="connsiteY1" fmla="*/ 352425 h 352425"/>
              <a:gd name="connsiteX2" fmla="*/ 376238 w 962025"/>
              <a:gd name="connsiteY2" fmla="*/ 266700 h 352425"/>
              <a:gd name="connsiteX3" fmla="*/ 409575 w 962025"/>
              <a:gd name="connsiteY3" fmla="*/ 209550 h 352425"/>
              <a:gd name="connsiteX4" fmla="*/ 447675 w 962025"/>
              <a:gd name="connsiteY4" fmla="*/ 166687 h 352425"/>
              <a:gd name="connsiteX5" fmla="*/ 523875 w 962025"/>
              <a:gd name="connsiteY5" fmla="*/ 166687 h 352425"/>
              <a:gd name="connsiteX6" fmla="*/ 604838 w 962025"/>
              <a:gd name="connsiteY6" fmla="*/ 190500 h 352425"/>
              <a:gd name="connsiteX7" fmla="*/ 681038 w 962025"/>
              <a:gd name="connsiteY7" fmla="*/ 185737 h 352425"/>
              <a:gd name="connsiteX8" fmla="*/ 719138 w 962025"/>
              <a:gd name="connsiteY8" fmla="*/ 161925 h 352425"/>
              <a:gd name="connsiteX9" fmla="*/ 766763 w 962025"/>
              <a:gd name="connsiteY9" fmla="*/ 133350 h 352425"/>
              <a:gd name="connsiteX10" fmla="*/ 857250 w 962025"/>
              <a:gd name="connsiteY10" fmla="*/ 85725 h 352425"/>
              <a:gd name="connsiteX11" fmla="*/ 914400 w 962025"/>
              <a:gd name="connsiteY11" fmla="*/ 33337 h 352425"/>
              <a:gd name="connsiteX12" fmla="*/ 962025 w 962025"/>
              <a:gd name="connsiteY12"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352425">
                <a:moveTo>
                  <a:pt x="0" y="257175"/>
                </a:moveTo>
                <a:lnTo>
                  <a:pt x="266700" y="352425"/>
                </a:lnTo>
                <a:lnTo>
                  <a:pt x="376238" y="266700"/>
                </a:lnTo>
                <a:lnTo>
                  <a:pt x="409575" y="209550"/>
                </a:lnTo>
                <a:lnTo>
                  <a:pt x="447675" y="166687"/>
                </a:lnTo>
                <a:lnTo>
                  <a:pt x="523875" y="166687"/>
                </a:lnTo>
                <a:lnTo>
                  <a:pt x="604838" y="190500"/>
                </a:lnTo>
                <a:lnTo>
                  <a:pt x="681038" y="185737"/>
                </a:lnTo>
                <a:cubicBezTo>
                  <a:pt x="715667" y="161002"/>
                  <a:pt x="700719" y="161925"/>
                  <a:pt x="719138" y="161925"/>
                </a:cubicBezTo>
                <a:lnTo>
                  <a:pt x="766763" y="133350"/>
                </a:lnTo>
                <a:lnTo>
                  <a:pt x="857250" y="85725"/>
                </a:lnTo>
                <a:lnTo>
                  <a:pt x="914400" y="33337"/>
                </a:lnTo>
                <a:lnTo>
                  <a:pt x="96202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196">
            <a:extLst>
              <a:ext uri="{FF2B5EF4-FFF2-40B4-BE49-F238E27FC236}">
                <a16:creationId xmlns:a16="http://schemas.microsoft.com/office/drawing/2014/main" id="{41312097-C79F-40D8-9CE8-5069CE705DDD}"/>
              </a:ext>
            </a:extLst>
          </p:cNvPr>
          <p:cNvSpPr/>
          <p:nvPr/>
        </p:nvSpPr>
        <p:spPr>
          <a:xfrm rot="10800000">
            <a:off x="15017742" y="10791857"/>
            <a:ext cx="547588" cy="1204694"/>
          </a:xfrm>
          <a:custGeom>
            <a:avLst/>
            <a:gdLst>
              <a:gd name="connsiteX0" fmla="*/ 285750 w 285750"/>
              <a:gd name="connsiteY0" fmla="*/ 0 h 628650"/>
              <a:gd name="connsiteX1" fmla="*/ 261937 w 285750"/>
              <a:gd name="connsiteY1" fmla="*/ 104775 h 628650"/>
              <a:gd name="connsiteX2" fmla="*/ 214312 w 285750"/>
              <a:gd name="connsiteY2" fmla="*/ 209550 h 628650"/>
              <a:gd name="connsiteX3" fmla="*/ 185737 w 285750"/>
              <a:gd name="connsiteY3" fmla="*/ 276225 h 628650"/>
              <a:gd name="connsiteX4" fmla="*/ 171450 w 285750"/>
              <a:gd name="connsiteY4" fmla="*/ 366712 h 628650"/>
              <a:gd name="connsiteX5" fmla="*/ 123825 w 285750"/>
              <a:gd name="connsiteY5" fmla="*/ 438150 h 628650"/>
              <a:gd name="connsiteX6" fmla="*/ 123825 w 285750"/>
              <a:gd name="connsiteY6" fmla="*/ 466725 h 628650"/>
              <a:gd name="connsiteX7" fmla="*/ 114300 w 285750"/>
              <a:gd name="connsiteY7" fmla="*/ 542925 h 628650"/>
              <a:gd name="connsiteX8" fmla="*/ 95250 w 285750"/>
              <a:gd name="connsiteY8" fmla="*/ 604837 h 628650"/>
              <a:gd name="connsiteX9" fmla="*/ 38100 w 285750"/>
              <a:gd name="connsiteY9" fmla="*/ 628650 h 628650"/>
              <a:gd name="connsiteX10" fmla="*/ 0 w 285750"/>
              <a:gd name="connsiteY10"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628650">
                <a:moveTo>
                  <a:pt x="285750" y="0"/>
                </a:moveTo>
                <a:lnTo>
                  <a:pt x="261937" y="104775"/>
                </a:lnTo>
                <a:lnTo>
                  <a:pt x="214312" y="209550"/>
                </a:lnTo>
                <a:lnTo>
                  <a:pt x="185737" y="276225"/>
                </a:lnTo>
                <a:lnTo>
                  <a:pt x="171450" y="366712"/>
                </a:lnTo>
                <a:lnTo>
                  <a:pt x="123825" y="438150"/>
                </a:lnTo>
                <a:lnTo>
                  <a:pt x="123825" y="466725"/>
                </a:lnTo>
                <a:lnTo>
                  <a:pt x="114300" y="542925"/>
                </a:lnTo>
                <a:lnTo>
                  <a:pt x="95250" y="604837"/>
                </a:lnTo>
                <a:lnTo>
                  <a:pt x="38100" y="628650"/>
                </a:lnTo>
                <a:lnTo>
                  <a:pt x="0" y="6286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197">
            <a:extLst>
              <a:ext uri="{FF2B5EF4-FFF2-40B4-BE49-F238E27FC236}">
                <a16:creationId xmlns:a16="http://schemas.microsoft.com/office/drawing/2014/main" id="{9BD87140-0376-4F40-977C-DF2C39D75A5B}"/>
              </a:ext>
            </a:extLst>
          </p:cNvPr>
          <p:cNvSpPr/>
          <p:nvPr/>
        </p:nvSpPr>
        <p:spPr>
          <a:xfrm rot="10800000">
            <a:off x="15172894" y="10408546"/>
            <a:ext cx="200782" cy="428945"/>
          </a:xfrm>
          <a:custGeom>
            <a:avLst/>
            <a:gdLst>
              <a:gd name="connsiteX0" fmla="*/ 0 w 104775"/>
              <a:gd name="connsiteY0" fmla="*/ 0 h 223838"/>
              <a:gd name="connsiteX1" fmla="*/ 47625 w 104775"/>
              <a:gd name="connsiteY1" fmla="*/ 28575 h 223838"/>
              <a:gd name="connsiteX2" fmla="*/ 104775 w 104775"/>
              <a:gd name="connsiteY2" fmla="*/ 90488 h 223838"/>
              <a:gd name="connsiteX3" fmla="*/ 71438 w 104775"/>
              <a:gd name="connsiteY3" fmla="*/ 176213 h 223838"/>
              <a:gd name="connsiteX4" fmla="*/ 66675 w 104775"/>
              <a:gd name="connsiteY4" fmla="*/ 22383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23838">
                <a:moveTo>
                  <a:pt x="0" y="0"/>
                </a:moveTo>
                <a:lnTo>
                  <a:pt x="47625" y="28575"/>
                </a:lnTo>
                <a:lnTo>
                  <a:pt x="104775" y="90488"/>
                </a:lnTo>
                <a:lnTo>
                  <a:pt x="71438" y="176213"/>
                </a:lnTo>
                <a:lnTo>
                  <a:pt x="66675" y="223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34">
            <a:extLst>
              <a:ext uri="{FF2B5EF4-FFF2-40B4-BE49-F238E27FC236}">
                <a16:creationId xmlns:a16="http://schemas.microsoft.com/office/drawing/2014/main" id="{AA1CC4F7-1B65-4D99-8648-3EF5304CB597}"/>
              </a:ext>
            </a:extLst>
          </p:cNvPr>
          <p:cNvSpPr/>
          <p:nvPr/>
        </p:nvSpPr>
        <p:spPr>
          <a:xfrm rot="10566256">
            <a:off x="20516676" y="9638706"/>
            <a:ext cx="988768" cy="1597828"/>
          </a:xfrm>
          <a:custGeom>
            <a:avLst/>
            <a:gdLst>
              <a:gd name="connsiteX0" fmla="*/ 0 w 250032"/>
              <a:gd name="connsiteY0" fmla="*/ 0 h 509588"/>
              <a:gd name="connsiteX1" fmla="*/ 154782 w 250032"/>
              <a:gd name="connsiteY1" fmla="*/ 240506 h 509588"/>
              <a:gd name="connsiteX2" fmla="*/ 171450 w 250032"/>
              <a:gd name="connsiteY2" fmla="*/ 297656 h 509588"/>
              <a:gd name="connsiteX3" fmla="*/ 183357 w 250032"/>
              <a:gd name="connsiteY3" fmla="*/ 338138 h 509588"/>
              <a:gd name="connsiteX4" fmla="*/ 200025 w 250032"/>
              <a:gd name="connsiteY4" fmla="*/ 404813 h 509588"/>
              <a:gd name="connsiteX5" fmla="*/ 216694 w 250032"/>
              <a:gd name="connsiteY5" fmla="*/ 447675 h 509588"/>
              <a:gd name="connsiteX6" fmla="*/ 240507 w 250032"/>
              <a:gd name="connsiteY6" fmla="*/ 483394 h 509588"/>
              <a:gd name="connsiteX7" fmla="*/ 250032 w 250032"/>
              <a:gd name="connsiteY7" fmla="*/ 509588 h 509588"/>
              <a:gd name="connsiteX0" fmla="*/ 0 w 257175"/>
              <a:gd name="connsiteY0" fmla="*/ 0 h 504826"/>
              <a:gd name="connsiteX1" fmla="*/ 161925 w 257175"/>
              <a:gd name="connsiteY1" fmla="*/ 235744 h 504826"/>
              <a:gd name="connsiteX2" fmla="*/ 178593 w 257175"/>
              <a:gd name="connsiteY2" fmla="*/ 292894 h 504826"/>
              <a:gd name="connsiteX3" fmla="*/ 190500 w 257175"/>
              <a:gd name="connsiteY3" fmla="*/ 333376 h 504826"/>
              <a:gd name="connsiteX4" fmla="*/ 207168 w 257175"/>
              <a:gd name="connsiteY4" fmla="*/ 400051 h 504826"/>
              <a:gd name="connsiteX5" fmla="*/ 223837 w 257175"/>
              <a:gd name="connsiteY5" fmla="*/ 442913 h 504826"/>
              <a:gd name="connsiteX6" fmla="*/ 247650 w 257175"/>
              <a:gd name="connsiteY6" fmla="*/ 478632 h 504826"/>
              <a:gd name="connsiteX7" fmla="*/ 257175 w 257175"/>
              <a:gd name="connsiteY7" fmla="*/ 504826 h 504826"/>
              <a:gd name="connsiteX0" fmla="*/ 0 w 436367"/>
              <a:gd name="connsiteY0" fmla="*/ 0 h 705159"/>
              <a:gd name="connsiteX1" fmla="*/ 161925 w 436367"/>
              <a:gd name="connsiteY1" fmla="*/ 235744 h 705159"/>
              <a:gd name="connsiteX2" fmla="*/ 178593 w 436367"/>
              <a:gd name="connsiteY2" fmla="*/ 292894 h 705159"/>
              <a:gd name="connsiteX3" fmla="*/ 190500 w 436367"/>
              <a:gd name="connsiteY3" fmla="*/ 333376 h 705159"/>
              <a:gd name="connsiteX4" fmla="*/ 207168 w 436367"/>
              <a:gd name="connsiteY4" fmla="*/ 400051 h 705159"/>
              <a:gd name="connsiteX5" fmla="*/ 223837 w 436367"/>
              <a:gd name="connsiteY5" fmla="*/ 442913 h 705159"/>
              <a:gd name="connsiteX6" fmla="*/ 247650 w 436367"/>
              <a:gd name="connsiteY6" fmla="*/ 478632 h 705159"/>
              <a:gd name="connsiteX7" fmla="*/ 436367 w 436367"/>
              <a:gd name="connsiteY7" fmla="*/ 705159 h 70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367" h="705159">
                <a:moveTo>
                  <a:pt x="0" y="0"/>
                </a:moveTo>
                <a:lnTo>
                  <a:pt x="161925" y="235744"/>
                </a:lnTo>
                <a:lnTo>
                  <a:pt x="178593" y="292894"/>
                </a:lnTo>
                <a:lnTo>
                  <a:pt x="190500" y="333376"/>
                </a:lnTo>
                <a:lnTo>
                  <a:pt x="207168" y="400051"/>
                </a:lnTo>
                <a:lnTo>
                  <a:pt x="223837" y="442913"/>
                </a:lnTo>
                <a:lnTo>
                  <a:pt x="247650" y="478632"/>
                </a:lnTo>
                <a:cubicBezTo>
                  <a:pt x="250825" y="487363"/>
                  <a:pt x="433192" y="696428"/>
                  <a:pt x="436367" y="705159"/>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5">
            <a:extLst>
              <a:ext uri="{FF2B5EF4-FFF2-40B4-BE49-F238E27FC236}">
                <a16:creationId xmlns:a16="http://schemas.microsoft.com/office/drawing/2014/main" id="{4986E104-500B-4528-9CE8-2382EDF7F7A6}"/>
              </a:ext>
            </a:extLst>
          </p:cNvPr>
          <p:cNvSpPr/>
          <p:nvPr/>
        </p:nvSpPr>
        <p:spPr>
          <a:xfrm rot="10566256">
            <a:off x="21078713" y="10343189"/>
            <a:ext cx="253598" cy="91727"/>
          </a:xfrm>
          <a:custGeom>
            <a:avLst/>
            <a:gdLst>
              <a:gd name="connsiteX0" fmla="*/ 111919 w 111919"/>
              <a:gd name="connsiteY0" fmla="*/ 0 h 40481"/>
              <a:gd name="connsiteX1" fmla="*/ 50007 w 111919"/>
              <a:gd name="connsiteY1" fmla="*/ 16669 h 40481"/>
              <a:gd name="connsiteX2" fmla="*/ 0 w 111919"/>
              <a:gd name="connsiteY2" fmla="*/ 40481 h 40481"/>
            </a:gdLst>
            <a:ahLst/>
            <a:cxnLst>
              <a:cxn ang="0">
                <a:pos x="connsiteX0" y="connsiteY0"/>
              </a:cxn>
              <a:cxn ang="0">
                <a:pos x="connsiteX1" y="connsiteY1"/>
              </a:cxn>
              <a:cxn ang="0">
                <a:pos x="connsiteX2" y="connsiteY2"/>
              </a:cxn>
            </a:cxnLst>
            <a:rect l="l" t="t" r="r" b="b"/>
            <a:pathLst>
              <a:path w="111919" h="40481">
                <a:moveTo>
                  <a:pt x="111919" y="0"/>
                </a:moveTo>
                <a:lnTo>
                  <a:pt x="50007" y="16669"/>
                </a:lnTo>
                <a:lnTo>
                  <a:pt x="0" y="40481"/>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D12DB2FB-C9AE-4725-B071-F52C9A33C255}"/>
              </a:ext>
            </a:extLst>
          </p:cNvPr>
          <p:cNvSpPr/>
          <p:nvPr/>
        </p:nvSpPr>
        <p:spPr>
          <a:xfrm rot="8787316">
            <a:off x="21302279" y="10671617"/>
            <a:ext cx="109287" cy="602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04FC14B-B53E-4E38-993E-BCEE447C3A0E}"/>
              </a:ext>
            </a:extLst>
          </p:cNvPr>
          <p:cNvSpPr/>
          <p:nvPr/>
        </p:nvSpPr>
        <p:spPr>
          <a:xfrm rot="8723360">
            <a:off x="21817767" y="10835685"/>
            <a:ext cx="70184" cy="48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4BA87C65-4346-4A64-AC68-EFA24C788C06}"/>
              </a:ext>
            </a:extLst>
          </p:cNvPr>
          <p:cNvSpPr/>
          <p:nvPr/>
        </p:nvSpPr>
        <p:spPr>
          <a:xfrm rot="14069802">
            <a:off x="20980316" y="10056865"/>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D27B9FCF-2C2E-41E9-A6F5-E47EE5E8AE7D}"/>
              </a:ext>
            </a:extLst>
          </p:cNvPr>
          <p:cNvSpPr/>
          <p:nvPr/>
        </p:nvSpPr>
        <p:spPr>
          <a:xfrm rot="13895565">
            <a:off x="20774240" y="10384610"/>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058BCBC4-A2D9-42F2-B376-14DAA36CAE70}"/>
              </a:ext>
            </a:extLst>
          </p:cNvPr>
          <p:cNvSpPr/>
          <p:nvPr/>
        </p:nvSpPr>
        <p:spPr>
          <a:xfrm rot="14069802">
            <a:off x="21178768" y="10854193"/>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7EBE7F4-6900-481F-9D0A-7EAE4D8FE372}"/>
              </a:ext>
            </a:extLst>
          </p:cNvPr>
          <p:cNvSpPr/>
          <p:nvPr/>
        </p:nvSpPr>
        <p:spPr>
          <a:xfrm rot="14069802" flipH="1">
            <a:off x="20984232" y="10863366"/>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E705A17-5D30-4E06-B1BE-8C50A412AE2E}"/>
              </a:ext>
            </a:extLst>
          </p:cNvPr>
          <p:cNvSpPr/>
          <p:nvPr/>
        </p:nvSpPr>
        <p:spPr>
          <a:xfrm rot="14069802" flipH="1">
            <a:off x="21157120" y="11006811"/>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657ECA14-F57C-4B84-BAEF-D7868B42633C}"/>
              </a:ext>
            </a:extLst>
          </p:cNvPr>
          <p:cNvSpPr/>
          <p:nvPr/>
        </p:nvSpPr>
        <p:spPr>
          <a:xfrm rot="14069802" flipH="1">
            <a:off x="20897878" y="992122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5C887B99-FB65-4F57-AB25-FBA502F726A2}"/>
              </a:ext>
            </a:extLst>
          </p:cNvPr>
          <p:cNvSpPr/>
          <p:nvPr/>
        </p:nvSpPr>
        <p:spPr>
          <a:xfrm rot="19469802">
            <a:off x="20991226" y="10015070"/>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D5679750-D9B8-41FF-83FC-C33FEAD0F96C}"/>
              </a:ext>
            </a:extLst>
          </p:cNvPr>
          <p:cNvGrpSpPr/>
          <p:nvPr/>
        </p:nvGrpSpPr>
        <p:grpSpPr>
          <a:xfrm rot="10566256">
            <a:off x="21541356" y="9717034"/>
            <a:ext cx="110450" cy="122841"/>
            <a:chOff x="845995" y="4272603"/>
            <a:chExt cx="48744" cy="54213"/>
          </a:xfrm>
        </p:grpSpPr>
        <p:sp>
          <p:nvSpPr>
            <p:cNvPr id="431" name="Rectangle 430">
              <a:extLst>
                <a:ext uri="{FF2B5EF4-FFF2-40B4-BE49-F238E27FC236}">
                  <a16:creationId xmlns:a16="http://schemas.microsoft.com/office/drawing/2014/main" id="{7EED1469-99BA-45B0-8DDF-24633E55F13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C76EFACF-3595-4F1B-B774-B259C72B8285}"/>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a:extLst>
              <a:ext uri="{FF2B5EF4-FFF2-40B4-BE49-F238E27FC236}">
                <a16:creationId xmlns:a16="http://schemas.microsoft.com/office/drawing/2014/main" id="{FC4E0739-79A9-4811-9C6C-4775A44D3E6D}"/>
              </a:ext>
            </a:extLst>
          </p:cNvPr>
          <p:cNvSpPr/>
          <p:nvPr/>
        </p:nvSpPr>
        <p:spPr>
          <a:xfrm rot="14069802" flipH="1">
            <a:off x="21489558" y="10951074"/>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4736571A-71EB-4772-85AB-147641C9BC05}"/>
              </a:ext>
            </a:extLst>
          </p:cNvPr>
          <p:cNvSpPr/>
          <p:nvPr/>
        </p:nvSpPr>
        <p:spPr>
          <a:xfrm rot="13895565">
            <a:off x="21344173" y="10836735"/>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5BD09275-8C54-44F0-ACF1-27FDC91749E4}"/>
              </a:ext>
            </a:extLst>
          </p:cNvPr>
          <p:cNvSpPr/>
          <p:nvPr/>
        </p:nvSpPr>
        <p:spPr>
          <a:xfrm rot="14069802" flipH="1">
            <a:off x="21670546" y="1093874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C866570F-D0A0-490A-91B5-89C9B83A7209}"/>
              </a:ext>
            </a:extLst>
          </p:cNvPr>
          <p:cNvSpPr/>
          <p:nvPr/>
        </p:nvSpPr>
        <p:spPr>
          <a:xfrm rot="13788796" flipH="1">
            <a:off x="21265764" y="11076455"/>
            <a:ext cx="81013" cy="1045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E636B49C-C3AC-42FF-8BC5-45EB97037E0D}"/>
              </a:ext>
            </a:extLst>
          </p:cNvPr>
          <p:cNvSpPr/>
          <p:nvPr/>
        </p:nvSpPr>
        <p:spPr>
          <a:xfrm rot="14069802" flipH="1">
            <a:off x="21120841" y="10217768"/>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471BCC6D-AAEF-4187-8C12-D19B5ECAF1BD}"/>
              </a:ext>
            </a:extLst>
          </p:cNvPr>
          <p:cNvGrpSpPr/>
          <p:nvPr/>
        </p:nvGrpSpPr>
        <p:grpSpPr>
          <a:xfrm rot="15966256">
            <a:off x="21387096" y="9959947"/>
            <a:ext cx="110450" cy="122841"/>
            <a:chOff x="845995" y="4272603"/>
            <a:chExt cx="48744" cy="54213"/>
          </a:xfrm>
        </p:grpSpPr>
        <p:sp>
          <p:nvSpPr>
            <p:cNvPr id="429" name="Rectangle 428">
              <a:extLst>
                <a:ext uri="{FF2B5EF4-FFF2-40B4-BE49-F238E27FC236}">
                  <a16:creationId xmlns:a16="http://schemas.microsoft.com/office/drawing/2014/main" id="{A55428F0-7E87-4DBF-A567-771C3D76F1D7}"/>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12B035CB-5D6E-4DD9-816A-FD9FBC045D9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ADEDF938-2635-4070-AEE7-4BDD092CE198}"/>
              </a:ext>
            </a:extLst>
          </p:cNvPr>
          <p:cNvGrpSpPr/>
          <p:nvPr/>
        </p:nvGrpSpPr>
        <p:grpSpPr>
          <a:xfrm rot="15966256">
            <a:off x="21364727" y="10196919"/>
            <a:ext cx="110450" cy="122841"/>
            <a:chOff x="845995" y="4272603"/>
            <a:chExt cx="48744" cy="54213"/>
          </a:xfrm>
        </p:grpSpPr>
        <p:sp>
          <p:nvSpPr>
            <p:cNvPr id="427" name="Rectangle 426">
              <a:extLst>
                <a:ext uri="{FF2B5EF4-FFF2-40B4-BE49-F238E27FC236}">
                  <a16:creationId xmlns:a16="http://schemas.microsoft.com/office/drawing/2014/main" id="{23BA9EAF-5AD7-495C-86A4-44D6E321C958}"/>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FAD52418-7999-425F-8D41-68D7F7B889D7}"/>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28342A47-2D80-4466-BF65-C2451C4E88FD}"/>
              </a:ext>
            </a:extLst>
          </p:cNvPr>
          <p:cNvSpPr/>
          <p:nvPr/>
        </p:nvSpPr>
        <p:spPr>
          <a:xfrm rot="13895565">
            <a:off x="20935140" y="10425873"/>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8C5293DB-774E-4C5E-96B2-E1C3810E76B3}"/>
              </a:ext>
            </a:extLst>
          </p:cNvPr>
          <p:cNvSpPr/>
          <p:nvPr/>
        </p:nvSpPr>
        <p:spPr>
          <a:xfrm rot="13895565">
            <a:off x="20838493" y="10240439"/>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77">
            <a:extLst>
              <a:ext uri="{FF2B5EF4-FFF2-40B4-BE49-F238E27FC236}">
                <a16:creationId xmlns:a16="http://schemas.microsoft.com/office/drawing/2014/main" id="{C9711488-8891-4EC4-AEC3-6BA0FCE51D67}"/>
              </a:ext>
            </a:extLst>
          </p:cNvPr>
          <p:cNvSpPr/>
          <p:nvPr/>
        </p:nvSpPr>
        <p:spPr>
          <a:xfrm rot="10566256">
            <a:off x="21386621" y="10404763"/>
            <a:ext cx="437052" cy="609716"/>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78">
            <a:extLst>
              <a:ext uri="{FF2B5EF4-FFF2-40B4-BE49-F238E27FC236}">
                <a16:creationId xmlns:a16="http://schemas.microsoft.com/office/drawing/2014/main" id="{2806C54A-2B25-41AC-ADCA-9212AC4A20F9}"/>
              </a:ext>
            </a:extLst>
          </p:cNvPr>
          <p:cNvSpPr/>
          <p:nvPr/>
        </p:nvSpPr>
        <p:spPr>
          <a:xfrm rot="10566256">
            <a:off x="21598135" y="10587593"/>
            <a:ext cx="350720" cy="264391"/>
          </a:xfrm>
          <a:custGeom>
            <a:avLst/>
            <a:gdLst>
              <a:gd name="connsiteX0" fmla="*/ 0 w 154781"/>
              <a:gd name="connsiteY0" fmla="*/ 0 h 116682"/>
              <a:gd name="connsiteX1" fmla="*/ 85725 w 154781"/>
              <a:gd name="connsiteY1" fmla="*/ 116682 h 116682"/>
              <a:gd name="connsiteX2" fmla="*/ 154781 w 154781"/>
              <a:gd name="connsiteY2" fmla="*/ 76200 h 116682"/>
            </a:gdLst>
            <a:ahLst/>
            <a:cxnLst>
              <a:cxn ang="0">
                <a:pos x="connsiteX0" y="connsiteY0"/>
              </a:cxn>
              <a:cxn ang="0">
                <a:pos x="connsiteX1" y="connsiteY1"/>
              </a:cxn>
              <a:cxn ang="0">
                <a:pos x="connsiteX2" y="connsiteY2"/>
              </a:cxn>
            </a:cxnLst>
            <a:rect l="l" t="t" r="r" b="b"/>
            <a:pathLst>
              <a:path w="154781" h="116682">
                <a:moveTo>
                  <a:pt x="0" y="0"/>
                </a:moveTo>
                <a:lnTo>
                  <a:pt x="85725" y="116682"/>
                </a:lnTo>
                <a:lnTo>
                  <a:pt x="154781" y="762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79">
            <a:extLst>
              <a:ext uri="{FF2B5EF4-FFF2-40B4-BE49-F238E27FC236}">
                <a16:creationId xmlns:a16="http://schemas.microsoft.com/office/drawing/2014/main" id="{6C99F436-FE22-4A88-949A-C6C1D5B7F078}"/>
              </a:ext>
            </a:extLst>
          </p:cNvPr>
          <p:cNvSpPr/>
          <p:nvPr/>
        </p:nvSpPr>
        <p:spPr>
          <a:xfrm rot="10566256">
            <a:off x="21522793" y="10768250"/>
            <a:ext cx="113309" cy="80936"/>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80">
            <a:extLst>
              <a:ext uri="{FF2B5EF4-FFF2-40B4-BE49-F238E27FC236}">
                <a16:creationId xmlns:a16="http://schemas.microsoft.com/office/drawing/2014/main" id="{C54D0207-DBE6-44BF-A494-EE6C50CF158E}"/>
              </a:ext>
            </a:extLst>
          </p:cNvPr>
          <p:cNvSpPr/>
          <p:nvPr/>
        </p:nvSpPr>
        <p:spPr>
          <a:xfrm rot="10566256">
            <a:off x="21069975" y="9935483"/>
            <a:ext cx="199640" cy="404676"/>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81">
            <a:extLst>
              <a:ext uri="{FF2B5EF4-FFF2-40B4-BE49-F238E27FC236}">
                <a16:creationId xmlns:a16="http://schemas.microsoft.com/office/drawing/2014/main" id="{83D5BCC9-1DB5-421F-9AE9-E234BAB43987}"/>
              </a:ext>
            </a:extLst>
          </p:cNvPr>
          <p:cNvSpPr/>
          <p:nvPr/>
        </p:nvSpPr>
        <p:spPr>
          <a:xfrm rot="10566256">
            <a:off x="21016712" y="10117738"/>
            <a:ext cx="183453" cy="64749"/>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82">
            <a:extLst>
              <a:ext uri="{FF2B5EF4-FFF2-40B4-BE49-F238E27FC236}">
                <a16:creationId xmlns:a16="http://schemas.microsoft.com/office/drawing/2014/main" id="{DDFF321F-AF0C-4830-819E-F173784063F0}"/>
              </a:ext>
            </a:extLst>
          </p:cNvPr>
          <p:cNvSpPr/>
          <p:nvPr/>
        </p:nvSpPr>
        <p:spPr>
          <a:xfrm rot="10566256">
            <a:off x="21251321" y="11045489"/>
            <a:ext cx="215828" cy="334534"/>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83">
            <a:extLst>
              <a:ext uri="{FF2B5EF4-FFF2-40B4-BE49-F238E27FC236}">
                <a16:creationId xmlns:a16="http://schemas.microsoft.com/office/drawing/2014/main" id="{7C710A62-9423-407B-A81E-9B22C9233D88}"/>
              </a:ext>
            </a:extLst>
          </p:cNvPr>
          <p:cNvSpPr/>
          <p:nvPr/>
        </p:nvSpPr>
        <p:spPr>
          <a:xfrm rot="10566256">
            <a:off x="21224864" y="11141785"/>
            <a:ext cx="134894" cy="161872"/>
          </a:xfrm>
          <a:custGeom>
            <a:avLst/>
            <a:gdLst>
              <a:gd name="connsiteX0" fmla="*/ 0 w 59532"/>
              <a:gd name="connsiteY0" fmla="*/ 0 h 71438"/>
              <a:gd name="connsiteX1" fmla="*/ 59532 w 59532"/>
              <a:gd name="connsiteY1" fmla="*/ 71438 h 71438"/>
            </a:gdLst>
            <a:ahLst/>
            <a:cxnLst>
              <a:cxn ang="0">
                <a:pos x="connsiteX0" y="connsiteY0"/>
              </a:cxn>
              <a:cxn ang="0">
                <a:pos x="connsiteX1" y="connsiteY1"/>
              </a:cxn>
            </a:cxnLst>
            <a:rect l="l" t="t" r="r" b="b"/>
            <a:pathLst>
              <a:path w="59532" h="71438">
                <a:moveTo>
                  <a:pt x="0" y="0"/>
                </a:moveTo>
                <a:lnTo>
                  <a:pt x="59532" y="714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98">
            <a:extLst>
              <a:ext uri="{FF2B5EF4-FFF2-40B4-BE49-F238E27FC236}">
                <a16:creationId xmlns:a16="http://schemas.microsoft.com/office/drawing/2014/main" id="{D885CCD3-63B6-4171-9664-03A0E4C29B74}"/>
              </a:ext>
            </a:extLst>
          </p:cNvPr>
          <p:cNvSpPr/>
          <p:nvPr/>
        </p:nvSpPr>
        <p:spPr>
          <a:xfrm rot="10566256">
            <a:off x="21682056" y="9912284"/>
            <a:ext cx="464029" cy="787771"/>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6763E3C7-6589-45D0-A6DD-DA262C895685}"/>
              </a:ext>
            </a:extLst>
          </p:cNvPr>
          <p:cNvSpPr/>
          <p:nvPr/>
        </p:nvSpPr>
        <p:spPr>
          <a:xfrm rot="12033359">
            <a:off x="15498189" y="10836925"/>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C0BF674F-2DC8-43D4-99A1-84BB94E369EF}"/>
              </a:ext>
            </a:extLst>
          </p:cNvPr>
          <p:cNvSpPr/>
          <p:nvPr/>
        </p:nvSpPr>
        <p:spPr>
          <a:xfrm rot="12033359">
            <a:off x="15727905" y="9635749"/>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51FD6C9-B719-4C4E-8173-BAC420A22394}"/>
              </a:ext>
            </a:extLst>
          </p:cNvPr>
          <p:cNvSpPr/>
          <p:nvPr/>
        </p:nvSpPr>
        <p:spPr>
          <a:xfrm rot="12033359">
            <a:off x="15498189" y="9711831"/>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 name="Group 186">
            <a:extLst>
              <a:ext uri="{FF2B5EF4-FFF2-40B4-BE49-F238E27FC236}">
                <a16:creationId xmlns:a16="http://schemas.microsoft.com/office/drawing/2014/main" id="{31F92EF9-51B1-41BA-98A5-C59E7E98C9A5}"/>
              </a:ext>
            </a:extLst>
          </p:cNvPr>
          <p:cNvGrpSpPr/>
          <p:nvPr/>
        </p:nvGrpSpPr>
        <p:grpSpPr>
          <a:xfrm rot="15139699">
            <a:off x="15911380" y="7451195"/>
            <a:ext cx="288317" cy="219788"/>
            <a:chOff x="585932" y="12405302"/>
            <a:chExt cx="254794" cy="300800"/>
          </a:xfrm>
        </p:grpSpPr>
        <p:sp>
          <p:nvSpPr>
            <p:cNvPr id="420" name="Freeform 211">
              <a:extLst>
                <a:ext uri="{FF2B5EF4-FFF2-40B4-BE49-F238E27FC236}">
                  <a16:creationId xmlns:a16="http://schemas.microsoft.com/office/drawing/2014/main" id="{C21A059C-B41F-4008-9E87-E5974199709E}"/>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212">
              <a:extLst>
                <a:ext uri="{FF2B5EF4-FFF2-40B4-BE49-F238E27FC236}">
                  <a16:creationId xmlns:a16="http://schemas.microsoft.com/office/drawing/2014/main" id="{17753A80-54F6-4EF9-A9BA-CD7D89FB8ED2}"/>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0" name="Rectangle 189">
            <a:extLst>
              <a:ext uri="{FF2B5EF4-FFF2-40B4-BE49-F238E27FC236}">
                <a16:creationId xmlns:a16="http://schemas.microsoft.com/office/drawing/2014/main" id="{36C564DE-C04D-446E-BA4B-6DF98FAE8C74}"/>
              </a:ext>
            </a:extLst>
          </p:cNvPr>
          <p:cNvSpPr/>
          <p:nvPr/>
        </p:nvSpPr>
        <p:spPr>
          <a:xfrm rot="3866626">
            <a:off x="9349998" y="9696144"/>
            <a:ext cx="103322" cy="35115"/>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234">
            <a:extLst>
              <a:ext uri="{FF2B5EF4-FFF2-40B4-BE49-F238E27FC236}">
                <a16:creationId xmlns:a16="http://schemas.microsoft.com/office/drawing/2014/main" id="{9B73F548-4B63-4B43-B375-E5AE6E243DCB}"/>
              </a:ext>
            </a:extLst>
          </p:cNvPr>
          <p:cNvSpPr/>
          <p:nvPr/>
        </p:nvSpPr>
        <p:spPr>
          <a:xfrm rot="10800000">
            <a:off x="17685808" y="10896142"/>
            <a:ext cx="1460235" cy="921774"/>
          </a:xfrm>
          <a:custGeom>
            <a:avLst/>
            <a:gdLst>
              <a:gd name="connsiteX0" fmla="*/ 9525 w 762000"/>
              <a:gd name="connsiteY0" fmla="*/ 481013 h 481013"/>
              <a:gd name="connsiteX1" fmla="*/ 0 w 762000"/>
              <a:gd name="connsiteY1" fmla="*/ 400050 h 481013"/>
              <a:gd name="connsiteX2" fmla="*/ 23812 w 762000"/>
              <a:gd name="connsiteY2" fmla="*/ 300038 h 481013"/>
              <a:gd name="connsiteX3" fmla="*/ 90487 w 762000"/>
              <a:gd name="connsiteY3" fmla="*/ 214313 h 481013"/>
              <a:gd name="connsiteX4" fmla="*/ 152400 w 762000"/>
              <a:gd name="connsiteY4" fmla="*/ 171450 h 481013"/>
              <a:gd name="connsiteX5" fmla="*/ 190500 w 762000"/>
              <a:gd name="connsiteY5" fmla="*/ 157163 h 481013"/>
              <a:gd name="connsiteX6" fmla="*/ 204787 w 762000"/>
              <a:gd name="connsiteY6" fmla="*/ 152400 h 481013"/>
              <a:gd name="connsiteX7" fmla="*/ 295275 w 762000"/>
              <a:gd name="connsiteY7" fmla="*/ 71438 h 481013"/>
              <a:gd name="connsiteX8" fmla="*/ 361950 w 762000"/>
              <a:gd name="connsiteY8" fmla="*/ 42863 h 481013"/>
              <a:gd name="connsiteX9" fmla="*/ 428625 w 762000"/>
              <a:gd name="connsiteY9" fmla="*/ 9525 h 481013"/>
              <a:gd name="connsiteX10" fmla="*/ 552450 w 762000"/>
              <a:gd name="connsiteY10" fmla="*/ 0 h 481013"/>
              <a:gd name="connsiteX11" fmla="*/ 633412 w 762000"/>
              <a:gd name="connsiteY11" fmla="*/ 19050 h 481013"/>
              <a:gd name="connsiteX12" fmla="*/ 723900 w 762000"/>
              <a:gd name="connsiteY12" fmla="*/ 61913 h 481013"/>
              <a:gd name="connsiteX13" fmla="*/ 762000 w 762000"/>
              <a:gd name="connsiteY13" fmla="*/ 71438 h 48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481013">
                <a:moveTo>
                  <a:pt x="9525" y="481013"/>
                </a:moveTo>
                <a:lnTo>
                  <a:pt x="0" y="400050"/>
                </a:lnTo>
                <a:lnTo>
                  <a:pt x="23812" y="300038"/>
                </a:lnTo>
                <a:lnTo>
                  <a:pt x="90487" y="214313"/>
                </a:lnTo>
                <a:lnTo>
                  <a:pt x="152400" y="171450"/>
                </a:lnTo>
                <a:lnTo>
                  <a:pt x="190500" y="157163"/>
                </a:lnTo>
                <a:cubicBezTo>
                  <a:pt x="195218" y="155447"/>
                  <a:pt x="204787" y="152400"/>
                  <a:pt x="204787" y="152400"/>
                </a:cubicBezTo>
                <a:lnTo>
                  <a:pt x="295275" y="71438"/>
                </a:lnTo>
                <a:lnTo>
                  <a:pt x="361950" y="42863"/>
                </a:lnTo>
                <a:lnTo>
                  <a:pt x="428625" y="9525"/>
                </a:lnTo>
                <a:lnTo>
                  <a:pt x="552450" y="0"/>
                </a:lnTo>
                <a:lnTo>
                  <a:pt x="633412" y="19050"/>
                </a:lnTo>
                <a:lnTo>
                  <a:pt x="723900" y="61913"/>
                </a:lnTo>
                <a:lnTo>
                  <a:pt x="762000" y="7143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a:extLst>
              <a:ext uri="{FF2B5EF4-FFF2-40B4-BE49-F238E27FC236}">
                <a16:creationId xmlns:a16="http://schemas.microsoft.com/office/drawing/2014/main" id="{6B33FD2E-9576-47E2-BB76-A1ED33AD866B}"/>
              </a:ext>
            </a:extLst>
          </p:cNvPr>
          <p:cNvGrpSpPr/>
          <p:nvPr/>
        </p:nvGrpSpPr>
        <p:grpSpPr>
          <a:xfrm rot="15524330">
            <a:off x="14089665" y="6824437"/>
            <a:ext cx="219018" cy="219788"/>
            <a:chOff x="585932" y="12405302"/>
            <a:chExt cx="254794" cy="300800"/>
          </a:xfrm>
        </p:grpSpPr>
        <p:sp>
          <p:nvSpPr>
            <p:cNvPr id="416" name="Freeform 223">
              <a:extLst>
                <a:ext uri="{FF2B5EF4-FFF2-40B4-BE49-F238E27FC236}">
                  <a16:creationId xmlns:a16="http://schemas.microsoft.com/office/drawing/2014/main" id="{060D5761-5718-49E6-87DB-CACBAD7A6FD4}"/>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reeform 224">
              <a:extLst>
                <a:ext uri="{FF2B5EF4-FFF2-40B4-BE49-F238E27FC236}">
                  <a16:creationId xmlns:a16="http://schemas.microsoft.com/office/drawing/2014/main" id="{2B47A974-A8D1-4102-AEE4-1C23104DD1CB}"/>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5" name="Freeform 239">
            <a:extLst>
              <a:ext uri="{FF2B5EF4-FFF2-40B4-BE49-F238E27FC236}">
                <a16:creationId xmlns:a16="http://schemas.microsoft.com/office/drawing/2014/main" id="{809D932F-D049-4695-88EE-4439D3FB1003}"/>
              </a:ext>
            </a:extLst>
          </p:cNvPr>
          <p:cNvSpPr/>
          <p:nvPr/>
        </p:nvSpPr>
        <p:spPr>
          <a:xfrm rot="10800000">
            <a:off x="7515784" y="7726372"/>
            <a:ext cx="372240" cy="3193256"/>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247" h="1666349">
                <a:moveTo>
                  <a:pt x="94234" y="0"/>
                </a:moveTo>
                <a:lnTo>
                  <a:pt x="122809" y="71437"/>
                </a:lnTo>
                <a:lnTo>
                  <a:pt x="179959" y="176212"/>
                </a:lnTo>
                <a:lnTo>
                  <a:pt x="194247" y="290512"/>
                </a:lnTo>
                <a:lnTo>
                  <a:pt x="170434" y="423862"/>
                </a:lnTo>
                <a:lnTo>
                  <a:pt x="146622" y="547687"/>
                </a:lnTo>
                <a:lnTo>
                  <a:pt x="127572" y="633412"/>
                </a:lnTo>
                <a:lnTo>
                  <a:pt x="122809" y="709612"/>
                </a:lnTo>
                <a:lnTo>
                  <a:pt x="122809" y="1019175"/>
                </a:lnTo>
                <a:lnTo>
                  <a:pt x="146622" y="1152525"/>
                </a:lnTo>
                <a:lnTo>
                  <a:pt x="89472" y="1290637"/>
                </a:lnTo>
                <a:lnTo>
                  <a:pt x="51372" y="1400175"/>
                </a:lnTo>
                <a:lnTo>
                  <a:pt x="13272" y="1524000"/>
                </a:lnTo>
                <a:lnTo>
                  <a:pt x="13272" y="1600200"/>
                </a:lnTo>
                <a:cubicBezTo>
                  <a:pt x="3747" y="1651000"/>
                  <a:pt x="9525" y="1615549"/>
                  <a:pt x="0" y="1666349"/>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3">
            <a:extLst>
              <a:ext uri="{FF2B5EF4-FFF2-40B4-BE49-F238E27FC236}">
                <a16:creationId xmlns:a16="http://schemas.microsoft.com/office/drawing/2014/main" id="{29E1B52D-821A-4810-B55B-DAC9924A7899}"/>
              </a:ext>
            </a:extLst>
          </p:cNvPr>
          <p:cNvSpPr/>
          <p:nvPr/>
        </p:nvSpPr>
        <p:spPr>
          <a:xfrm rot="10800000">
            <a:off x="13721783" y="7150398"/>
            <a:ext cx="2254239" cy="2208605"/>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17">
            <a:extLst>
              <a:ext uri="{FF2B5EF4-FFF2-40B4-BE49-F238E27FC236}">
                <a16:creationId xmlns:a16="http://schemas.microsoft.com/office/drawing/2014/main" id="{04167E60-E337-4668-8A9E-D507C0B49A93}"/>
              </a:ext>
            </a:extLst>
          </p:cNvPr>
          <p:cNvSpPr/>
          <p:nvPr/>
        </p:nvSpPr>
        <p:spPr>
          <a:xfrm rot="10800000">
            <a:off x="7789579" y="8738403"/>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18">
            <a:extLst>
              <a:ext uri="{FF2B5EF4-FFF2-40B4-BE49-F238E27FC236}">
                <a16:creationId xmlns:a16="http://schemas.microsoft.com/office/drawing/2014/main" id="{BA143AEC-34F3-4D45-A956-3F3771AF0CA6}"/>
              </a:ext>
            </a:extLst>
          </p:cNvPr>
          <p:cNvSpPr/>
          <p:nvPr/>
        </p:nvSpPr>
        <p:spPr>
          <a:xfrm rot="10800000">
            <a:off x="5608355" y="7743617"/>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D6EFEF9D-3070-42EE-B6AB-093292319F41}"/>
              </a:ext>
            </a:extLst>
          </p:cNvPr>
          <p:cNvGrpSpPr/>
          <p:nvPr/>
        </p:nvGrpSpPr>
        <p:grpSpPr>
          <a:xfrm>
            <a:off x="5320228" y="7735639"/>
            <a:ext cx="4224057" cy="665083"/>
            <a:chOff x="5320228" y="7735639"/>
            <a:chExt cx="4224057" cy="665083"/>
          </a:xfrm>
        </p:grpSpPr>
        <p:sp>
          <p:nvSpPr>
            <p:cNvPr id="147" name="Freeform 102">
              <a:extLst>
                <a:ext uri="{FF2B5EF4-FFF2-40B4-BE49-F238E27FC236}">
                  <a16:creationId xmlns:a16="http://schemas.microsoft.com/office/drawing/2014/main" id="{9A792FF8-BF53-4691-B617-CC98D626D7F8}"/>
                </a:ext>
              </a:extLst>
            </p:cNvPr>
            <p:cNvSpPr/>
            <p:nvPr/>
          </p:nvSpPr>
          <p:spPr>
            <a:xfrm rot="10800000">
              <a:off x="6886059" y="8081297"/>
              <a:ext cx="228161" cy="319425"/>
            </a:xfrm>
            <a:custGeom>
              <a:avLst/>
              <a:gdLst>
                <a:gd name="connsiteX0" fmla="*/ 0 w 119062"/>
                <a:gd name="connsiteY0" fmla="*/ 0 h 166687"/>
                <a:gd name="connsiteX1" fmla="*/ 119062 w 119062"/>
                <a:gd name="connsiteY1" fmla="*/ 166687 h 166687"/>
              </a:gdLst>
              <a:ahLst/>
              <a:cxnLst>
                <a:cxn ang="0">
                  <a:pos x="connsiteX0" y="connsiteY0"/>
                </a:cxn>
                <a:cxn ang="0">
                  <a:pos x="connsiteX1" y="connsiteY1"/>
                </a:cxn>
              </a:cxnLst>
              <a:rect l="l" t="t" r="r" b="b"/>
              <a:pathLst>
                <a:path w="119062" h="166687">
                  <a:moveTo>
                    <a:pt x="0" y="0"/>
                  </a:moveTo>
                  <a:lnTo>
                    <a:pt x="119062" y="1666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6" name="Group 195">
              <a:extLst>
                <a:ext uri="{FF2B5EF4-FFF2-40B4-BE49-F238E27FC236}">
                  <a16:creationId xmlns:a16="http://schemas.microsoft.com/office/drawing/2014/main" id="{983C2928-525C-41E5-93AE-4D378304D06A}"/>
                </a:ext>
              </a:extLst>
            </p:cNvPr>
            <p:cNvGrpSpPr/>
            <p:nvPr/>
          </p:nvGrpSpPr>
          <p:grpSpPr>
            <a:xfrm rot="16200000">
              <a:off x="7800871" y="7708624"/>
              <a:ext cx="289184" cy="343213"/>
              <a:chOff x="585932" y="12405302"/>
              <a:chExt cx="254794" cy="300800"/>
            </a:xfrm>
          </p:grpSpPr>
          <p:sp>
            <p:nvSpPr>
              <p:cNvPr id="412" name="Freeform 228">
                <a:extLst>
                  <a:ext uri="{FF2B5EF4-FFF2-40B4-BE49-F238E27FC236}">
                    <a16:creationId xmlns:a16="http://schemas.microsoft.com/office/drawing/2014/main" id="{E17990C7-5601-4509-B1E0-A425850B8CA1}"/>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229">
                <a:extLst>
                  <a:ext uri="{FF2B5EF4-FFF2-40B4-BE49-F238E27FC236}">
                    <a16:creationId xmlns:a16="http://schemas.microsoft.com/office/drawing/2014/main" id="{1406A661-A03D-435A-BCD6-5055C62C95C4}"/>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8" name="Group 207">
              <a:extLst>
                <a:ext uri="{FF2B5EF4-FFF2-40B4-BE49-F238E27FC236}">
                  <a16:creationId xmlns:a16="http://schemas.microsoft.com/office/drawing/2014/main" id="{55F71FE2-1B86-496F-8B20-96AD6D5E3175}"/>
                </a:ext>
              </a:extLst>
            </p:cNvPr>
            <p:cNvGrpSpPr/>
            <p:nvPr/>
          </p:nvGrpSpPr>
          <p:grpSpPr>
            <a:xfrm rot="21109371">
              <a:off x="8564561" y="8075983"/>
              <a:ext cx="979724" cy="76446"/>
              <a:chOff x="3764623" y="13828508"/>
              <a:chExt cx="511253" cy="39892"/>
            </a:xfrm>
            <a:solidFill>
              <a:srgbClr val="C00000"/>
            </a:solidFill>
          </p:grpSpPr>
          <p:sp>
            <p:nvSpPr>
              <p:cNvPr id="378" name="Isosceles Triangle 377">
                <a:extLst>
                  <a:ext uri="{FF2B5EF4-FFF2-40B4-BE49-F238E27FC236}">
                    <a16:creationId xmlns:a16="http://schemas.microsoft.com/office/drawing/2014/main" id="{593BC4C5-D726-4D5B-8CB0-5EB74C907CB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Isosceles Triangle 378">
                <a:extLst>
                  <a:ext uri="{FF2B5EF4-FFF2-40B4-BE49-F238E27FC236}">
                    <a16:creationId xmlns:a16="http://schemas.microsoft.com/office/drawing/2014/main" id="{9588E81C-F778-4CD0-8BAF-4916E767869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830303EE-4712-4A7C-879B-2506A688734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2E0F21C9-B926-461C-91F6-35E8F3EFE04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AC52F463-FC7D-4CD0-B1F0-4EBAA1B79AD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Isosceles Triangle 382">
                <a:extLst>
                  <a:ext uri="{FF2B5EF4-FFF2-40B4-BE49-F238E27FC236}">
                    <a16:creationId xmlns:a16="http://schemas.microsoft.com/office/drawing/2014/main" id="{B34099F5-F351-4C39-9890-4BEE24D86C6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Isosceles Triangle 383">
                <a:extLst>
                  <a:ext uri="{FF2B5EF4-FFF2-40B4-BE49-F238E27FC236}">
                    <a16:creationId xmlns:a16="http://schemas.microsoft.com/office/drawing/2014/main" id="{7184E6DF-2BF3-4F6D-9132-22C0B3D4206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Isosceles Triangle 384">
                <a:extLst>
                  <a:ext uri="{FF2B5EF4-FFF2-40B4-BE49-F238E27FC236}">
                    <a16:creationId xmlns:a16="http://schemas.microsoft.com/office/drawing/2014/main" id="{0233C0B0-1432-4E59-B106-A3F1C5BD700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204053F7-3932-45D9-9C71-B327F4E471AC}"/>
                </a:ext>
              </a:extLst>
            </p:cNvPr>
            <p:cNvGrpSpPr/>
            <p:nvPr/>
          </p:nvGrpSpPr>
          <p:grpSpPr>
            <a:xfrm rot="21109371">
              <a:off x="7563921" y="8225979"/>
              <a:ext cx="979724" cy="76446"/>
              <a:chOff x="3764623" y="13828508"/>
              <a:chExt cx="511253" cy="39892"/>
            </a:xfrm>
            <a:solidFill>
              <a:srgbClr val="C00000"/>
            </a:solidFill>
          </p:grpSpPr>
          <p:sp>
            <p:nvSpPr>
              <p:cNvPr id="370" name="Isosceles Triangle 369">
                <a:extLst>
                  <a:ext uri="{FF2B5EF4-FFF2-40B4-BE49-F238E27FC236}">
                    <a16:creationId xmlns:a16="http://schemas.microsoft.com/office/drawing/2014/main" id="{0F5BEB07-A31B-4B8C-9B54-A84C4706BF52}"/>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Isosceles Triangle 370">
                <a:extLst>
                  <a:ext uri="{FF2B5EF4-FFF2-40B4-BE49-F238E27FC236}">
                    <a16:creationId xmlns:a16="http://schemas.microsoft.com/office/drawing/2014/main" id="{82ADDA9D-D23B-4B95-A73F-033121A4765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EDC5DB71-BA55-4562-B75C-8C887C6EDBB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3C306E1F-8734-471F-91CA-9C35700EC19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833E11DA-F5E1-4E74-9F33-596EF06FD56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Isosceles Triangle 374">
                <a:extLst>
                  <a:ext uri="{FF2B5EF4-FFF2-40B4-BE49-F238E27FC236}">
                    <a16:creationId xmlns:a16="http://schemas.microsoft.com/office/drawing/2014/main" id="{80AFC442-634B-4258-96A0-F6D2C7FD283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7C86A9C6-7192-4185-AFFC-11FDCD28EF8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8F33A1B3-B6AE-4BEC-BA72-FB1FDB52BA5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1DC5EEF6-7124-4C09-BF58-09D148F63074}"/>
                </a:ext>
              </a:extLst>
            </p:cNvPr>
            <p:cNvGrpSpPr/>
            <p:nvPr/>
          </p:nvGrpSpPr>
          <p:grpSpPr>
            <a:xfrm rot="20320662">
              <a:off x="5320228" y="8259261"/>
              <a:ext cx="979724" cy="76446"/>
              <a:chOff x="3764623" y="13828508"/>
              <a:chExt cx="511253" cy="39892"/>
            </a:xfrm>
            <a:solidFill>
              <a:srgbClr val="C00000"/>
            </a:solidFill>
          </p:grpSpPr>
          <p:sp>
            <p:nvSpPr>
              <p:cNvPr id="362" name="Isosceles Triangle 361">
                <a:extLst>
                  <a:ext uri="{FF2B5EF4-FFF2-40B4-BE49-F238E27FC236}">
                    <a16:creationId xmlns:a16="http://schemas.microsoft.com/office/drawing/2014/main" id="{1705750F-B152-46C9-99A5-B603C2F48D2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E3A461B3-5D9D-48DB-9302-DD6293885BA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Isosceles Triangle 363">
                <a:extLst>
                  <a:ext uri="{FF2B5EF4-FFF2-40B4-BE49-F238E27FC236}">
                    <a16:creationId xmlns:a16="http://schemas.microsoft.com/office/drawing/2014/main" id="{193666A2-7FB8-4B39-B1CB-03461F6EDBB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A9615932-0B23-4CE9-A725-739BAB6F63F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E316CB-4EDC-4990-9BCC-DFA5C8B059A9}"/>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EA9710F5-BF3E-4515-B72E-BCBAF95C7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46B238AC-506E-4D34-91D0-9EAB8CFC3FE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5F21E545-EE59-40FF-8EFF-7CE60C6606B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1" name="Group 210">
              <a:extLst>
                <a:ext uri="{FF2B5EF4-FFF2-40B4-BE49-F238E27FC236}">
                  <a16:creationId xmlns:a16="http://schemas.microsoft.com/office/drawing/2014/main" id="{C378796D-D5DC-4210-81FE-E7784412BCD4}"/>
                </a:ext>
              </a:extLst>
            </p:cNvPr>
            <p:cNvGrpSpPr/>
            <p:nvPr/>
          </p:nvGrpSpPr>
          <p:grpSpPr>
            <a:xfrm rot="635706">
              <a:off x="6570593" y="8212599"/>
              <a:ext cx="979724" cy="76446"/>
              <a:chOff x="3764623" y="13828508"/>
              <a:chExt cx="511253" cy="39892"/>
            </a:xfrm>
            <a:solidFill>
              <a:srgbClr val="C00000"/>
            </a:solidFill>
          </p:grpSpPr>
          <p:sp>
            <p:nvSpPr>
              <p:cNvPr id="354" name="Isosceles Triangle 353">
                <a:extLst>
                  <a:ext uri="{FF2B5EF4-FFF2-40B4-BE49-F238E27FC236}">
                    <a16:creationId xmlns:a16="http://schemas.microsoft.com/office/drawing/2014/main" id="{5A7F3D60-57E7-43AD-AE93-A38A5A361912}"/>
                  </a:ext>
                </a:extLst>
              </p:cNvPr>
              <p:cNvSpPr/>
              <p:nvPr/>
            </p:nvSpPr>
            <p:spPr>
              <a:xfrm>
                <a:off x="3764623"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7F2254E0-5C03-4F1A-A624-585357C8128F}"/>
                  </a:ext>
                </a:extLst>
              </p:cNvPr>
              <p:cNvSpPr/>
              <p:nvPr/>
            </p:nvSpPr>
            <p:spPr>
              <a:xfrm>
                <a:off x="3827918"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82557F58-44BA-4052-96DB-1BD242B48C0B}"/>
                  </a:ext>
                </a:extLst>
              </p:cNvPr>
              <p:cNvSpPr/>
              <p:nvPr/>
            </p:nvSpPr>
            <p:spPr>
              <a:xfrm>
                <a:off x="3893985"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Isosceles Triangle 356">
                <a:extLst>
                  <a:ext uri="{FF2B5EF4-FFF2-40B4-BE49-F238E27FC236}">
                    <a16:creationId xmlns:a16="http://schemas.microsoft.com/office/drawing/2014/main" id="{C194D42A-720A-441D-AC33-F1C224F81363}"/>
                  </a:ext>
                </a:extLst>
              </p:cNvPr>
              <p:cNvSpPr/>
              <p:nvPr/>
            </p:nvSpPr>
            <p:spPr>
              <a:xfrm>
                <a:off x="3957280"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Isosceles Triangle 357">
                <a:extLst>
                  <a:ext uri="{FF2B5EF4-FFF2-40B4-BE49-F238E27FC236}">
                    <a16:creationId xmlns:a16="http://schemas.microsoft.com/office/drawing/2014/main" id="{6A7C2DFB-D4F1-4CFE-ADD2-B4CAD18E8090}"/>
                  </a:ext>
                </a:extLst>
              </p:cNvPr>
              <p:cNvSpPr/>
              <p:nvPr/>
            </p:nvSpPr>
            <p:spPr>
              <a:xfrm>
                <a:off x="4023861"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3C9D3AB4-D2A5-4C27-BEC5-A0265B3376B6}"/>
                  </a:ext>
                </a:extLst>
              </p:cNvPr>
              <p:cNvSpPr/>
              <p:nvPr/>
            </p:nvSpPr>
            <p:spPr>
              <a:xfrm>
                <a:off x="4087157"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B534AE8E-3D44-4CEE-86F6-8F13440DB3B9}"/>
                  </a:ext>
                </a:extLst>
              </p:cNvPr>
              <p:cNvSpPr/>
              <p:nvPr/>
            </p:nvSpPr>
            <p:spPr>
              <a:xfrm>
                <a:off x="4153223"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03E0D82E-8876-42CC-A214-B07A7871ECC3}"/>
                  </a:ext>
                </a:extLst>
              </p:cNvPr>
              <p:cNvSpPr/>
              <p:nvPr/>
            </p:nvSpPr>
            <p:spPr>
              <a:xfrm>
                <a:off x="4216519"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22BB6997-CEE0-4285-823E-39ABF6DBB819}"/>
                </a:ext>
              </a:extLst>
            </p:cNvPr>
            <p:cNvGrpSpPr/>
            <p:nvPr/>
          </p:nvGrpSpPr>
          <p:grpSpPr>
            <a:xfrm rot="635706">
              <a:off x="6330994" y="8167604"/>
              <a:ext cx="979724" cy="76446"/>
              <a:chOff x="3764623" y="13828508"/>
              <a:chExt cx="511253" cy="39892"/>
            </a:xfrm>
            <a:solidFill>
              <a:srgbClr val="C00000"/>
            </a:solidFill>
          </p:grpSpPr>
          <p:sp>
            <p:nvSpPr>
              <p:cNvPr id="346" name="Isosceles Triangle 345">
                <a:extLst>
                  <a:ext uri="{FF2B5EF4-FFF2-40B4-BE49-F238E27FC236}">
                    <a16:creationId xmlns:a16="http://schemas.microsoft.com/office/drawing/2014/main" id="{6AD64465-9D6A-4279-9365-A53E8CFFF60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Isosceles Triangle 346">
                <a:extLst>
                  <a:ext uri="{FF2B5EF4-FFF2-40B4-BE49-F238E27FC236}">
                    <a16:creationId xmlns:a16="http://schemas.microsoft.com/office/drawing/2014/main" id="{F74F31D9-BAA7-417E-9725-642406B92038}"/>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77D536A4-7941-452E-B274-DE73506C01D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Isosceles Triangle 348">
                <a:extLst>
                  <a:ext uri="{FF2B5EF4-FFF2-40B4-BE49-F238E27FC236}">
                    <a16:creationId xmlns:a16="http://schemas.microsoft.com/office/drawing/2014/main" id="{A15B757B-9E56-4FCE-8CA8-DD69464783D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B3C8E6FA-1194-4DA7-8753-E1070252C4B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5278E795-58DA-456E-B693-336F2A50D23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EBACEA28-02C8-4DD1-909D-67B61D5DF17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941EFA4C-A347-439E-8D6A-52F6AAC6B82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3" name="Group 212">
            <a:extLst>
              <a:ext uri="{FF2B5EF4-FFF2-40B4-BE49-F238E27FC236}">
                <a16:creationId xmlns:a16="http://schemas.microsoft.com/office/drawing/2014/main" id="{73D2BB3A-5A24-4454-9DEE-73EB64AF7447}"/>
              </a:ext>
            </a:extLst>
          </p:cNvPr>
          <p:cNvGrpSpPr/>
          <p:nvPr/>
        </p:nvGrpSpPr>
        <p:grpSpPr>
          <a:xfrm rot="10134683">
            <a:off x="9651348" y="7536706"/>
            <a:ext cx="967733" cy="117202"/>
            <a:chOff x="2868147" y="12671299"/>
            <a:chExt cx="1330508" cy="170628"/>
          </a:xfrm>
        </p:grpSpPr>
        <p:sp>
          <p:nvSpPr>
            <p:cNvPr id="337" name="Rectangle 336">
              <a:extLst>
                <a:ext uri="{FF2B5EF4-FFF2-40B4-BE49-F238E27FC236}">
                  <a16:creationId xmlns:a16="http://schemas.microsoft.com/office/drawing/2014/main" id="{E85EFF88-3500-439C-B88B-18EE5AE3594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D535A223-095A-4BAF-8B47-0687CA1536F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FC140FF0-ED3F-450E-951F-AD95FFC47366}"/>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4B4EA5EA-DD9C-4F7D-982D-1C2B955C34D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F442C62B-3CF4-4299-9A53-B50F8F146F8F}"/>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558F5001-EA04-4411-8829-950F2AF2D95F}"/>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216CA716-205F-4556-A719-B6A757A443A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2099FF47-880C-4AAD-9BB5-E7ACBE195AC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464BFEBC-8525-4C56-89DC-4D2FAA5A08D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4" name="Group 213">
            <a:extLst>
              <a:ext uri="{FF2B5EF4-FFF2-40B4-BE49-F238E27FC236}">
                <a16:creationId xmlns:a16="http://schemas.microsoft.com/office/drawing/2014/main" id="{74DCC543-D009-4D1E-9171-EBF0067CA68C}"/>
              </a:ext>
            </a:extLst>
          </p:cNvPr>
          <p:cNvGrpSpPr/>
          <p:nvPr/>
        </p:nvGrpSpPr>
        <p:grpSpPr>
          <a:xfrm rot="10143756">
            <a:off x="10814398" y="7475409"/>
            <a:ext cx="734717" cy="117202"/>
            <a:chOff x="2869021" y="12980006"/>
            <a:chExt cx="1010140" cy="170628"/>
          </a:xfrm>
        </p:grpSpPr>
        <p:sp>
          <p:nvSpPr>
            <p:cNvPr id="330" name="Rectangle 329">
              <a:extLst>
                <a:ext uri="{FF2B5EF4-FFF2-40B4-BE49-F238E27FC236}">
                  <a16:creationId xmlns:a16="http://schemas.microsoft.com/office/drawing/2014/main" id="{76C00E49-5F67-4785-A88E-40F5A37FE3A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A156300B-FA85-4DDE-8DFA-A113622780E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21C7DEED-5006-4DE7-946D-62498E51A41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7A088EDC-3B1B-4032-B425-13B7E8493F5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C2DAE525-A0D3-41C3-BA52-F51DBEC303A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900A78AE-B0E3-479F-BB01-3DB5DB84B52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264BFAB3-8A0B-45C9-BA5D-5E3F66E9AB1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B126517B-3291-4848-9256-8CB87908C99A}"/>
              </a:ext>
            </a:extLst>
          </p:cNvPr>
          <p:cNvGrpSpPr/>
          <p:nvPr/>
        </p:nvGrpSpPr>
        <p:grpSpPr>
          <a:xfrm rot="10344132">
            <a:off x="12297921" y="7225923"/>
            <a:ext cx="494657" cy="117202"/>
            <a:chOff x="2862032" y="13295351"/>
            <a:chExt cx="680090" cy="170628"/>
          </a:xfrm>
        </p:grpSpPr>
        <p:sp>
          <p:nvSpPr>
            <p:cNvPr id="325" name="Rectangle 324">
              <a:extLst>
                <a:ext uri="{FF2B5EF4-FFF2-40B4-BE49-F238E27FC236}">
                  <a16:creationId xmlns:a16="http://schemas.microsoft.com/office/drawing/2014/main" id="{6258B61A-A663-4000-A096-5A04B1D36F47}"/>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620D4537-89BC-4EA5-AD99-C88AB40E84B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A79735B4-0999-4AAB-B815-5F3A2D78EAA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B9912F68-3085-4C0E-B1DA-2AC5CEACBAA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9EC87D2F-6938-4780-97CF-2DF860B4DA1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6" name="Group 215">
            <a:extLst>
              <a:ext uri="{FF2B5EF4-FFF2-40B4-BE49-F238E27FC236}">
                <a16:creationId xmlns:a16="http://schemas.microsoft.com/office/drawing/2014/main" id="{68D3F411-7624-46EB-821C-D9C9732D6227}"/>
              </a:ext>
            </a:extLst>
          </p:cNvPr>
          <p:cNvGrpSpPr/>
          <p:nvPr/>
        </p:nvGrpSpPr>
        <p:grpSpPr>
          <a:xfrm rot="10298876">
            <a:off x="11559070" y="7565482"/>
            <a:ext cx="265458" cy="117202"/>
            <a:chOff x="4178455" y="13113532"/>
            <a:chExt cx="364970" cy="170628"/>
          </a:xfrm>
        </p:grpSpPr>
        <p:sp>
          <p:nvSpPr>
            <p:cNvPr id="322" name="Rectangle 321">
              <a:extLst>
                <a:ext uri="{FF2B5EF4-FFF2-40B4-BE49-F238E27FC236}">
                  <a16:creationId xmlns:a16="http://schemas.microsoft.com/office/drawing/2014/main" id="{C7A14E16-8F8D-4E48-B70B-F231689194DC}"/>
                </a:ext>
              </a:extLst>
            </p:cNvPr>
            <p:cNvSpPr/>
            <p:nvPr/>
          </p:nvSpPr>
          <p:spPr>
            <a:xfrm>
              <a:off x="4178455" y="13113532"/>
              <a:ext cx="36497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97CAB5AF-C0D0-4D9B-942D-E3064324C3AA}"/>
                </a:ext>
              </a:extLst>
            </p:cNvPr>
            <p:cNvSpPr/>
            <p:nvPr/>
          </p:nvSpPr>
          <p:spPr>
            <a:xfrm>
              <a:off x="421729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A0AFF8B2-9D5F-463E-AE82-79D7B481A8A8}"/>
                </a:ext>
              </a:extLst>
            </p:cNvPr>
            <p:cNvSpPr/>
            <p:nvPr/>
          </p:nvSpPr>
          <p:spPr>
            <a:xfrm>
              <a:off x="437284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 name="Group 216">
            <a:extLst>
              <a:ext uri="{FF2B5EF4-FFF2-40B4-BE49-F238E27FC236}">
                <a16:creationId xmlns:a16="http://schemas.microsoft.com/office/drawing/2014/main" id="{96639B09-497E-42F7-A925-EA936A5F7059}"/>
              </a:ext>
            </a:extLst>
          </p:cNvPr>
          <p:cNvGrpSpPr/>
          <p:nvPr/>
        </p:nvGrpSpPr>
        <p:grpSpPr>
          <a:xfrm rot="6831264">
            <a:off x="13836589" y="7658482"/>
            <a:ext cx="478909" cy="128938"/>
            <a:chOff x="4855045" y="5698930"/>
            <a:chExt cx="249911" cy="67284"/>
          </a:xfrm>
          <a:solidFill>
            <a:srgbClr val="C00000"/>
          </a:solidFill>
        </p:grpSpPr>
        <p:sp>
          <p:nvSpPr>
            <p:cNvPr id="318" name="Isosceles Triangle 317">
              <a:extLst>
                <a:ext uri="{FF2B5EF4-FFF2-40B4-BE49-F238E27FC236}">
                  <a16:creationId xmlns:a16="http://schemas.microsoft.com/office/drawing/2014/main" id="{C913B7B0-8CFF-41D0-9110-553F424CD2D7}"/>
                </a:ext>
              </a:extLst>
            </p:cNvPr>
            <p:cNvSpPr/>
            <p:nvPr/>
          </p:nvSpPr>
          <p:spPr>
            <a:xfrm rot="10309371">
              <a:off x="5045599" y="56989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Isosceles Triangle 318">
              <a:extLst>
                <a:ext uri="{FF2B5EF4-FFF2-40B4-BE49-F238E27FC236}">
                  <a16:creationId xmlns:a16="http://schemas.microsoft.com/office/drawing/2014/main" id="{395E804F-D917-4C33-976A-1BD430784A82}"/>
                </a:ext>
              </a:extLst>
            </p:cNvPr>
            <p:cNvSpPr/>
            <p:nvPr/>
          </p:nvSpPr>
          <p:spPr>
            <a:xfrm rot="10309371">
              <a:off x="4982946" y="5707934"/>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Isosceles Triangle 319">
              <a:extLst>
                <a:ext uri="{FF2B5EF4-FFF2-40B4-BE49-F238E27FC236}">
                  <a16:creationId xmlns:a16="http://schemas.microsoft.com/office/drawing/2014/main" id="{B7E1E34A-9616-4FFD-BB9C-E90D8EE10CF0}"/>
                </a:ext>
              </a:extLst>
            </p:cNvPr>
            <p:cNvSpPr/>
            <p:nvPr/>
          </p:nvSpPr>
          <p:spPr>
            <a:xfrm rot="10309371">
              <a:off x="4917697" y="5718342"/>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Isosceles Triangle 320">
              <a:extLst>
                <a:ext uri="{FF2B5EF4-FFF2-40B4-BE49-F238E27FC236}">
                  <a16:creationId xmlns:a16="http://schemas.microsoft.com/office/drawing/2014/main" id="{01188B89-D22A-4F52-8734-34A135F766CD}"/>
                </a:ext>
              </a:extLst>
            </p:cNvPr>
            <p:cNvSpPr/>
            <p:nvPr/>
          </p:nvSpPr>
          <p:spPr>
            <a:xfrm rot="10309371">
              <a:off x="4855045" y="5727345"/>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9" name="Freeform 209">
            <a:extLst>
              <a:ext uri="{FF2B5EF4-FFF2-40B4-BE49-F238E27FC236}">
                <a16:creationId xmlns:a16="http://schemas.microsoft.com/office/drawing/2014/main" id="{6482DC53-C793-40D9-9C0E-83EA17369414}"/>
              </a:ext>
            </a:extLst>
          </p:cNvPr>
          <p:cNvSpPr/>
          <p:nvPr/>
        </p:nvSpPr>
        <p:spPr>
          <a:xfrm rot="10800000">
            <a:off x="16874979" y="17194077"/>
            <a:ext cx="278355" cy="241851"/>
          </a:xfrm>
          <a:custGeom>
            <a:avLst/>
            <a:gdLst>
              <a:gd name="connsiteX0" fmla="*/ 0 w 85725"/>
              <a:gd name="connsiteY0" fmla="*/ 0 h 114300"/>
              <a:gd name="connsiteX1" fmla="*/ 85725 w 85725"/>
              <a:gd name="connsiteY1" fmla="*/ 114300 h 114300"/>
              <a:gd name="connsiteX0" fmla="*/ 0 w 109537"/>
              <a:gd name="connsiteY0" fmla="*/ 0 h 121443"/>
              <a:gd name="connsiteX1" fmla="*/ 109537 w 109537"/>
              <a:gd name="connsiteY1" fmla="*/ 121443 h 121443"/>
              <a:gd name="connsiteX0" fmla="*/ 0 w 140493"/>
              <a:gd name="connsiteY0" fmla="*/ 0 h 133349"/>
              <a:gd name="connsiteX1" fmla="*/ 140493 w 140493"/>
              <a:gd name="connsiteY1" fmla="*/ 133349 h 133349"/>
              <a:gd name="connsiteX0" fmla="*/ 0 w 152399"/>
              <a:gd name="connsiteY0" fmla="*/ 0 h 123824"/>
              <a:gd name="connsiteX1" fmla="*/ 152399 w 152399"/>
              <a:gd name="connsiteY1" fmla="*/ 123824 h 123824"/>
              <a:gd name="connsiteX0" fmla="*/ 0 w 147636"/>
              <a:gd name="connsiteY0" fmla="*/ 0 h 123824"/>
              <a:gd name="connsiteX1" fmla="*/ 147636 w 147636"/>
              <a:gd name="connsiteY1" fmla="*/ 123824 h 123824"/>
              <a:gd name="connsiteX0" fmla="*/ 0 w 145255"/>
              <a:gd name="connsiteY0" fmla="*/ 0 h 126206"/>
              <a:gd name="connsiteX1" fmla="*/ 145255 w 145255"/>
              <a:gd name="connsiteY1" fmla="*/ 126206 h 126206"/>
            </a:gdLst>
            <a:ahLst/>
            <a:cxnLst>
              <a:cxn ang="0">
                <a:pos x="connsiteX0" y="connsiteY0"/>
              </a:cxn>
              <a:cxn ang="0">
                <a:pos x="connsiteX1" y="connsiteY1"/>
              </a:cxn>
            </a:cxnLst>
            <a:rect l="l" t="t" r="r" b="b"/>
            <a:pathLst>
              <a:path w="145255" h="126206">
                <a:moveTo>
                  <a:pt x="0" y="0"/>
                </a:moveTo>
                <a:lnTo>
                  <a:pt x="145255" y="126206"/>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217">
            <a:extLst>
              <a:ext uri="{FF2B5EF4-FFF2-40B4-BE49-F238E27FC236}">
                <a16:creationId xmlns:a16="http://schemas.microsoft.com/office/drawing/2014/main" id="{A90CB046-E21D-471F-B124-89FD98C87DAF}"/>
              </a:ext>
            </a:extLst>
          </p:cNvPr>
          <p:cNvSpPr/>
          <p:nvPr/>
        </p:nvSpPr>
        <p:spPr>
          <a:xfrm rot="10800000">
            <a:off x="12247860" y="7209719"/>
            <a:ext cx="18253" cy="415249"/>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10000 w 10000"/>
              <a:gd name="connsiteY0" fmla="*/ 11818 h 11818"/>
              <a:gd name="connsiteX1" fmla="*/ 0 w 10000"/>
              <a:gd name="connsiteY1" fmla="*/ 0 h 11818"/>
            </a:gdLst>
            <a:ahLst/>
            <a:cxnLst>
              <a:cxn ang="0">
                <a:pos x="connsiteX0" y="connsiteY0"/>
              </a:cxn>
              <a:cxn ang="0">
                <a:pos x="connsiteX1" y="connsiteY1"/>
              </a:cxn>
            </a:cxnLst>
            <a:rect l="l" t="t" r="r" b="b"/>
            <a:pathLst>
              <a:path w="10000" h="11818">
                <a:moveTo>
                  <a:pt x="10000" y="1181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451">
            <a:extLst>
              <a:ext uri="{FF2B5EF4-FFF2-40B4-BE49-F238E27FC236}">
                <a16:creationId xmlns:a16="http://schemas.microsoft.com/office/drawing/2014/main" id="{E45E9A49-4ABB-4FBB-AD9F-7F549497B72E}"/>
              </a:ext>
            </a:extLst>
          </p:cNvPr>
          <p:cNvSpPr/>
          <p:nvPr/>
        </p:nvSpPr>
        <p:spPr>
          <a:xfrm rot="10800000">
            <a:off x="11924846" y="7231919"/>
            <a:ext cx="73012" cy="424386"/>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40000 w 40000"/>
              <a:gd name="connsiteY0" fmla="*/ 12078 h 12078"/>
              <a:gd name="connsiteX1" fmla="*/ 0 w 40000"/>
              <a:gd name="connsiteY1" fmla="*/ 0 h 12078"/>
            </a:gdLst>
            <a:ahLst/>
            <a:cxnLst>
              <a:cxn ang="0">
                <a:pos x="connsiteX0" y="connsiteY0"/>
              </a:cxn>
              <a:cxn ang="0">
                <a:pos x="connsiteX1" y="connsiteY1"/>
              </a:cxn>
            </a:cxnLst>
            <a:rect l="l" t="t" r="r" b="b"/>
            <a:pathLst>
              <a:path w="40000" h="12078">
                <a:moveTo>
                  <a:pt x="40000" y="1207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Shape 439">
            <a:extLst>
              <a:ext uri="{FF2B5EF4-FFF2-40B4-BE49-F238E27FC236}">
                <a16:creationId xmlns:a16="http://schemas.microsoft.com/office/drawing/2014/main" id="{3B09A7A9-A697-4A88-8926-9B1B92858026}"/>
              </a:ext>
            </a:extLst>
          </p:cNvPr>
          <p:cNvSpPr/>
          <p:nvPr/>
        </p:nvSpPr>
        <p:spPr>
          <a:xfrm rot="10800000">
            <a:off x="1939410" y="14075427"/>
            <a:ext cx="931710" cy="3825755"/>
          </a:xfrm>
          <a:custGeom>
            <a:avLst/>
            <a:gdLst>
              <a:gd name="connsiteX0" fmla="*/ 45827 w 919309"/>
              <a:gd name="connsiteY0" fmla="*/ 0 h 3823851"/>
              <a:gd name="connsiteX1" fmla="*/ 45827 w 919309"/>
              <a:gd name="connsiteY1" fmla="*/ 276225 h 3823851"/>
              <a:gd name="connsiteX2" fmla="*/ 522077 w 919309"/>
              <a:gd name="connsiteY2" fmla="*/ 866775 h 3823851"/>
              <a:gd name="connsiteX3" fmla="*/ 607802 w 919309"/>
              <a:gd name="connsiteY3" fmla="*/ 1390650 h 3823851"/>
              <a:gd name="connsiteX4" fmla="*/ 788777 w 919309"/>
              <a:gd name="connsiteY4" fmla="*/ 1847850 h 3823851"/>
              <a:gd name="connsiteX5" fmla="*/ 788777 w 919309"/>
              <a:gd name="connsiteY5" fmla="*/ 2143125 h 3823851"/>
              <a:gd name="connsiteX6" fmla="*/ 884027 w 919309"/>
              <a:gd name="connsiteY6" fmla="*/ 2352675 h 3823851"/>
              <a:gd name="connsiteX7" fmla="*/ 912602 w 919309"/>
              <a:gd name="connsiteY7" fmla="*/ 2981325 h 3823851"/>
              <a:gd name="connsiteX8" fmla="*/ 798302 w 919309"/>
              <a:gd name="connsiteY8" fmla="*/ 3409950 h 3823851"/>
              <a:gd name="connsiteX9" fmla="*/ 912602 w 919309"/>
              <a:gd name="connsiteY9" fmla="*/ 3724275 h 3823851"/>
              <a:gd name="connsiteX10" fmla="*/ 912602 w 919309"/>
              <a:gd name="connsiteY10" fmla="*/ 3819525 h 3823851"/>
              <a:gd name="connsiteX0" fmla="*/ 45827 w 917135"/>
              <a:gd name="connsiteY0" fmla="*/ 0 h 3724275"/>
              <a:gd name="connsiteX1" fmla="*/ 45827 w 917135"/>
              <a:gd name="connsiteY1" fmla="*/ 276225 h 3724275"/>
              <a:gd name="connsiteX2" fmla="*/ 522077 w 917135"/>
              <a:gd name="connsiteY2" fmla="*/ 866775 h 3724275"/>
              <a:gd name="connsiteX3" fmla="*/ 607802 w 917135"/>
              <a:gd name="connsiteY3" fmla="*/ 1390650 h 3724275"/>
              <a:gd name="connsiteX4" fmla="*/ 788777 w 917135"/>
              <a:gd name="connsiteY4" fmla="*/ 1847850 h 3724275"/>
              <a:gd name="connsiteX5" fmla="*/ 788777 w 917135"/>
              <a:gd name="connsiteY5" fmla="*/ 2143125 h 3724275"/>
              <a:gd name="connsiteX6" fmla="*/ 884027 w 917135"/>
              <a:gd name="connsiteY6" fmla="*/ 2352675 h 3724275"/>
              <a:gd name="connsiteX7" fmla="*/ 912602 w 917135"/>
              <a:gd name="connsiteY7" fmla="*/ 2981325 h 3724275"/>
              <a:gd name="connsiteX8" fmla="*/ 798302 w 917135"/>
              <a:gd name="connsiteY8" fmla="*/ 3409950 h 3724275"/>
              <a:gd name="connsiteX9" fmla="*/ 912602 w 917135"/>
              <a:gd name="connsiteY9" fmla="*/ 3724275 h 3724275"/>
              <a:gd name="connsiteX0" fmla="*/ 45827 w 926250"/>
              <a:gd name="connsiteY0" fmla="*/ 0 h 3819809"/>
              <a:gd name="connsiteX1" fmla="*/ 45827 w 926250"/>
              <a:gd name="connsiteY1" fmla="*/ 276225 h 3819809"/>
              <a:gd name="connsiteX2" fmla="*/ 522077 w 926250"/>
              <a:gd name="connsiteY2" fmla="*/ 866775 h 3819809"/>
              <a:gd name="connsiteX3" fmla="*/ 607802 w 926250"/>
              <a:gd name="connsiteY3" fmla="*/ 1390650 h 3819809"/>
              <a:gd name="connsiteX4" fmla="*/ 788777 w 926250"/>
              <a:gd name="connsiteY4" fmla="*/ 1847850 h 3819809"/>
              <a:gd name="connsiteX5" fmla="*/ 788777 w 926250"/>
              <a:gd name="connsiteY5" fmla="*/ 2143125 h 3819809"/>
              <a:gd name="connsiteX6" fmla="*/ 884027 w 926250"/>
              <a:gd name="connsiteY6" fmla="*/ 2352675 h 3819809"/>
              <a:gd name="connsiteX7" fmla="*/ 912602 w 926250"/>
              <a:gd name="connsiteY7" fmla="*/ 2981325 h 3819809"/>
              <a:gd name="connsiteX8" fmla="*/ 798302 w 926250"/>
              <a:gd name="connsiteY8" fmla="*/ 3409950 h 3819809"/>
              <a:gd name="connsiteX9" fmla="*/ 926250 w 926250"/>
              <a:gd name="connsiteY9" fmla="*/ 3819809 h 3819809"/>
              <a:gd name="connsiteX0" fmla="*/ 45827 w 941257"/>
              <a:gd name="connsiteY0" fmla="*/ 0 h 3819809"/>
              <a:gd name="connsiteX1" fmla="*/ 45827 w 941257"/>
              <a:gd name="connsiteY1" fmla="*/ 276225 h 3819809"/>
              <a:gd name="connsiteX2" fmla="*/ 522077 w 941257"/>
              <a:gd name="connsiteY2" fmla="*/ 866775 h 3819809"/>
              <a:gd name="connsiteX3" fmla="*/ 607802 w 941257"/>
              <a:gd name="connsiteY3" fmla="*/ 1390650 h 3819809"/>
              <a:gd name="connsiteX4" fmla="*/ 788777 w 941257"/>
              <a:gd name="connsiteY4" fmla="*/ 1847850 h 3819809"/>
              <a:gd name="connsiteX5" fmla="*/ 788777 w 941257"/>
              <a:gd name="connsiteY5" fmla="*/ 2143125 h 3819809"/>
              <a:gd name="connsiteX6" fmla="*/ 884027 w 941257"/>
              <a:gd name="connsiteY6" fmla="*/ 2352675 h 3819809"/>
              <a:gd name="connsiteX7" fmla="*/ 912602 w 941257"/>
              <a:gd name="connsiteY7" fmla="*/ 2981325 h 3819809"/>
              <a:gd name="connsiteX8" fmla="*/ 798302 w 941257"/>
              <a:gd name="connsiteY8" fmla="*/ 3409950 h 3819809"/>
              <a:gd name="connsiteX9" fmla="*/ 926250 w 941257"/>
              <a:gd name="connsiteY9" fmla="*/ 3819809 h 3819809"/>
              <a:gd name="connsiteX0" fmla="*/ 45827 w 934796"/>
              <a:gd name="connsiteY0" fmla="*/ 0 h 3806161"/>
              <a:gd name="connsiteX1" fmla="*/ 45827 w 934796"/>
              <a:gd name="connsiteY1" fmla="*/ 276225 h 3806161"/>
              <a:gd name="connsiteX2" fmla="*/ 522077 w 934796"/>
              <a:gd name="connsiteY2" fmla="*/ 866775 h 3806161"/>
              <a:gd name="connsiteX3" fmla="*/ 607802 w 934796"/>
              <a:gd name="connsiteY3" fmla="*/ 1390650 h 3806161"/>
              <a:gd name="connsiteX4" fmla="*/ 788777 w 934796"/>
              <a:gd name="connsiteY4" fmla="*/ 1847850 h 3806161"/>
              <a:gd name="connsiteX5" fmla="*/ 788777 w 934796"/>
              <a:gd name="connsiteY5" fmla="*/ 2143125 h 3806161"/>
              <a:gd name="connsiteX6" fmla="*/ 884027 w 934796"/>
              <a:gd name="connsiteY6" fmla="*/ 2352675 h 3806161"/>
              <a:gd name="connsiteX7" fmla="*/ 912602 w 934796"/>
              <a:gd name="connsiteY7" fmla="*/ 2981325 h 3806161"/>
              <a:gd name="connsiteX8" fmla="*/ 798302 w 934796"/>
              <a:gd name="connsiteY8" fmla="*/ 3409950 h 3806161"/>
              <a:gd name="connsiteX9" fmla="*/ 919426 w 934796"/>
              <a:gd name="connsiteY9" fmla="*/ 3806161 h 3806161"/>
              <a:gd name="connsiteX0" fmla="*/ 45827 w 931710"/>
              <a:gd name="connsiteY0" fmla="*/ 0 h 3825755"/>
              <a:gd name="connsiteX1" fmla="*/ 45827 w 931710"/>
              <a:gd name="connsiteY1" fmla="*/ 276225 h 3825755"/>
              <a:gd name="connsiteX2" fmla="*/ 522077 w 931710"/>
              <a:gd name="connsiteY2" fmla="*/ 866775 h 3825755"/>
              <a:gd name="connsiteX3" fmla="*/ 607802 w 931710"/>
              <a:gd name="connsiteY3" fmla="*/ 1390650 h 3825755"/>
              <a:gd name="connsiteX4" fmla="*/ 788777 w 931710"/>
              <a:gd name="connsiteY4" fmla="*/ 1847850 h 3825755"/>
              <a:gd name="connsiteX5" fmla="*/ 788777 w 931710"/>
              <a:gd name="connsiteY5" fmla="*/ 2143125 h 3825755"/>
              <a:gd name="connsiteX6" fmla="*/ 884027 w 931710"/>
              <a:gd name="connsiteY6" fmla="*/ 2352675 h 3825755"/>
              <a:gd name="connsiteX7" fmla="*/ 912602 w 931710"/>
              <a:gd name="connsiteY7" fmla="*/ 2981325 h 3825755"/>
              <a:gd name="connsiteX8" fmla="*/ 798302 w 931710"/>
              <a:gd name="connsiteY8" fmla="*/ 3409950 h 3825755"/>
              <a:gd name="connsiteX9" fmla="*/ 916160 w 931710"/>
              <a:gd name="connsiteY9" fmla="*/ 3825755 h 382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1710" h="3825755">
                <a:moveTo>
                  <a:pt x="45827" y="0"/>
                </a:moveTo>
                <a:cubicBezTo>
                  <a:pt x="6139" y="65881"/>
                  <a:pt x="-33548" y="131763"/>
                  <a:pt x="45827" y="276225"/>
                </a:cubicBezTo>
                <a:cubicBezTo>
                  <a:pt x="125202" y="420687"/>
                  <a:pt x="428415" y="681038"/>
                  <a:pt x="522077" y="866775"/>
                </a:cubicBezTo>
                <a:cubicBezTo>
                  <a:pt x="615739" y="1052512"/>
                  <a:pt x="563352" y="1227137"/>
                  <a:pt x="607802" y="1390650"/>
                </a:cubicBezTo>
                <a:cubicBezTo>
                  <a:pt x="652252" y="1554163"/>
                  <a:pt x="758615" y="1722438"/>
                  <a:pt x="788777" y="1847850"/>
                </a:cubicBezTo>
                <a:cubicBezTo>
                  <a:pt x="818939" y="1973262"/>
                  <a:pt x="772902" y="2058988"/>
                  <a:pt x="788777" y="2143125"/>
                </a:cubicBezTo>
                <a:cubicBezTo>
                  <a:pt x="804652" y="2227262"/>
                  <a:pt x="863390" y="2212975"/>
                  <a:pt x="884027" y="2352675"/>
                </a:cubicBezTo>
                <a:cubicBezTo>
                  <a:pt x="904664" y="2492375"/>
                  <a:pt x="926889" y="2805113"/>
                  <a:pt x="912602" y="2981325"/>
                </a:cubicBezTo>
                <a:cubicBezTo>
                  <a:pt x="898315" y="3157537"/>
                  <a:pt x="797709" y="3269212"/>
                  <a:pt x="798302" y="3409950"/>
                </a:cubicBezTo>
                <a:cubicBezTo>
                  <a:pt x="798895" y="3550688"/>
                  <a:pt x="985821" y="3743845"/>
                  <a:pt x="916160" y="382575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2">
            <a:extLst>
              <a:ext uri="{FF2B5EF4-FFF2-40B4-BE49-F238E27FC236}">
                <a16:creationId xmlns:a16="http://schemas.microsoft.com/office/drawing/2014/main" id="{37E3D28D-0BAE-478F-8B54-0E8787BBC3DB}"/>
              </a:ext>
            </a:extLst>
          </p:cNvPr>
          <p:cNvSpPr/>
          <p:nvPr/>
        </p:nvSpPr>
        <p:spPr>
          <a:xfrm rot="9822504">
            <a:off x="4696856" y="14191827"/>
            <a:ext cx="546382" cy="638629"/>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87127245-EEA7-4DA4-8E3E-16BD160B2AF7}"/>
              </a:ext>
            </a:extLst>
          </p:cNvPr>
          <p:cNvSpPr/>
          <p:nvPr/>
        </p:nvSpPr>
        <p:spPr>
          <a:xfrm rot="9363155">
            <a:off x="4759342" y="13620275"/>
            <a:ext cx="116409" cy="1086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FF4F41C-CA98-47A5-80BD-89AB45C40F35}"/>
              </a:ext>
            </a:extLst>
          </p:cNvPr>
          <p:cNvSpPr/>
          <p:nvPr/>
        </p:nvSpPr>
        <p:spPr>
          <a:xfrm rot="9363155">
            <a:off x="4812464" y="13838172"/>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8DBCA68C-56FE-4FE9-A521-BFE74D14769D}"/>
              </a:ext>
            </a:extLst>
          </p:cNvPr>
          <p:cNvSpPr/>
          <p:nvPr/>
        </p:nvSpPr>
        <p:spPr>
          <a:xfrm rot="9363155" flipH="1">
            <a:off x="4692965" y="13925411"/>
            <a:ext cx="50569"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BF647F5B-A7B2-4B51-9FA5-9A4A4875BB4F}"/>
              </a:ext>
            </a:extLst>
          </p:cNvPr>
          <p:cNvSpPr/>
          <p:nvPr/>
        </p:nvSpPr>
        <p:spPr>
          <a:xfrm rot="9588835">
            <a:off x="6113477" y="13829553"/>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a:extLst>
              <a:ext uri="{FF2B5EF4-FFF2-40B4-BE49-F238E27FC236}">
                <a16:creationId xmlns:a16="http://schemas.microsoft.com/office/drawing/2014/main" id="{60B9EC0B-EE05-4848-B9BC-0A875E421716}"/>
              </a:ext>
            </a:extLst>
          </p:cNvPr>
          <p:cNvSpPr/>
          <p:nvPr/>
        </p:nvSpPr>
        <p:spPr>
          <a:xfrm rot="9363155">
            <a:off x="6773142" y="1375295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8573C5F7-F131-45CC-8D4D-5D42A7867C5E}"/>
              </a:ext>
            </a:extLst>
          </p:cNvPr>
          <p:cNvSpPr/>
          <p:nvPr/>
        </p:nvSpPr>
        <p:spPr>
          <a:xfrm rot="9627987">
            <a:off x="6351585" y="13623469"/>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53">
            <a:extLst>
              <a:ext uri="{FF2B5EF4-FFF2-40B4-BE49-F238E27FC236}">
                <a16:creationId xmlns:a16="http://schemas.microsoft.com/office/drawing/2014/main" id="{2B0D8353-09FB-4631-9904-EE274BB495CF}"/>
              </a:ext>
            </a:extLst>
          </p:cNvPr>
          <p:cNvSpPr/>
          <p:nvPr/>
        </p:nvSpPr>
        <p:spPr>
          <a:xfrm rot="10800000">
            <a:off x="6126413" y="13861213"/>
            <a:ext cx="248353" cy="376080"/>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2C26A25A-232C-40D8-BF17-29A9CEF11F9D}"/>
              </a:ext>
            </a:extLst>
          </p:cNvPr>
          <p:cNvSpPr/>
          <p:nvPr/>
        </p:nvSpPr>
        <p:spPr>
          <a:xfrm rot="9588835">
            <a:off x="4415154" y="13004162"/>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F823EC9A-EDF4-46E3-AD2D-4DD8D5FAD44B}"/>
              </a:ext>
            </a:extLst>
          </p:cNvPr>
          <p:cNvSpPr/>
          <p:nvPr/>
        </p:nvSpPr>
        <p:spPr>
          <a:xfrm rot="9627987">
            <a:off x="4191812" y="12874018"/>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60">
            <a:extLst>
              <a:ext uri="{FF2B5EF4-FFF2-40B4-BE49-F238E27FC236}">
                <a16:creationId xmlns:a16="http://schemas.microsoft.com/office/drawing/2014/main" id="{448EDD20-B742-414A-BFB9-DD83C5D4B184}"/>
              </a:ext>
            </a:extLst>
          </p:cNvPr>
          <p:cNvSpPr/>
          <p:nvPr/>
        </p:nvSpPr>
        <p:spPr>
          <a:xfrm rot="10800000">
            <a:off x="4501642" y="12507082"/>
            <a:ext cx="246146" cy="533326"/>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Freeform: Shape 440">
            <a:extLst>
              <a:ext uri="{FF2B5EF4-FFF2-40B4-BE49-F238E27FC236}">
                <a16:creationId xmlns:a16="http://schemas.microsoft.com/office/drawing/2014/main" id="{203FCA58-21BE-4F82-A4D5-6CEDF7B00737}"/>
              </a:ext>
            </a:extLst>
          </p:cNvPr>
          <p:cNvSpPr/>
          <p:nvPr/>
        </p:nvSpPr>
        <p:spPr>
          <a:xfrm rot="10800000">
            <a:off x="2087340" y="14189424"/>
            <a:ext cx="265683" cy="321812"/>
          </a:xfrm>
          <a:custGeom>
            <a:avLst/>
            <a:gdLst>
              <a:gd name="connsiteX0" fmla="*/ 238125 w 238125"/>
              <a:gd name="connsiteY0" fmla="*/ 4233 h 309033"/>
              <a:gd name="connsiteX1" fmla="*/ 152400 w 238125"/>
              <a:gd name="connsiteY1" fmla="*/ 42333 h 309033"/>
              <a:gd name="connsiteX2" fmla="*/ 0 w 238125"/>
              <a:gd name="connsiteY2" fmla="*/ 309033 h 309033"/>
              <a:gd name="connsiteX0" fmla="*/ 238856 w 238856"/>
              <a:gd name="connsiteY0" fmla="*/ 4233 h 309033"/>
              <a:gd name="connsiteX1" fmla="*/ 153131 w 238856"/>
              <a:gd name="connsiteY1" fmla="*/ 42333 h 309033"/>
              <a:gd name="connsiteX2" fmla="*/ 731 w 238856"/>
              <a:gd name="connsiteY2" fmla="*/ 309033 h 309033"/>
              <a:gd name="connsiteX0" fmla="*/ 238856 w 238856"/>
              <a:gd name="connsiteY0" fmla="*/ 740 h 305540"/>
              <a:gd name="connsiteX1" fmla="*/ 153131 w 238856"/>
              <a:gd name="connsiteY1" fmla="*/ 38840 h 305540"/>
              <a:gd name="connsiteX2" fmla="*/ 731 w 238856"/>
              <a:gd name="connsiteY2" fmla="*/ 305540 h 305540"/>
              <a:gd name="connsiteX0" fmla="*/ 262436 w 262436"/>
              <a:gd name="connsiteY0" fmla="*/ 0 h 315280"/>
              <a:gd name="connsiteX1" fmla="*/ 153131 w 262436"/>
              <a:gd name="connsiteY1" fmla="*/ 48580 h 315280"/>
              <a:gd name="connsiteX2" fmla="*/ 731 w 262436"/>
              <a:gd name="connsiteY2" fmla="*/ 315280 h 315280"/>
              <a:gd name="connsiteX0" fmla="*/ 265683 w 265683"/>
              <a:gd name="connsiteY0" fmla="*/ 0 h 321812"/>
              <a:gd name="connsiteX1" fmla="*/ 156378 w 265683"/>
              <a:gd name="connsiteY1" fmla="*/ 48580 h 321812"/>
              <a:gd name="connsiteX2" fmla="*/ 713 w 265683"/>
              <a:gd name="connsiteY2" fmla="*/ 321812 h 321812"/>
            </a:gdLst>
            <a:ahLst/>
            <a:cxnLst>
              <a:cxn ang="0">
                <a:pos x="connsiteX0" y="connsiteY0"/>
              </a:cxn>
              <a:cxn ang="0">
                <a:pos x="connsiteX1" y="connsiteY1"/>
              </a:cxn>
              <a:cxn ang="0">
                <a:pos x="connsiteX2" y="connsiteY2"/>
              </a:cxn>
            </a:cxnLst>
            <a:rect l="l" t="t" r="r" b="b"/>
            <a:pathLst>
              <a:path w="265683" h="321812">
                <a:moveTo>
                  <a:pt x="265683" y="0"/>
                </a:moveTo>
                <a:cubicBezTo>
                  <a:pt x="211224" y="1510"/>
                  <a:pt x="196065" y="-2220"/>
                  <a:pt x="156378" y="48580"/>
                </a:cubicBezTo>
                <a:cubicBezTo>
                  <a:pt x="116691" y="99380"/>
                  <a:pt x="-10645" y="221385"/>
                  <a:pt x="713" y="321812"/>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a:extLst>
              <a:ext uri="{FF2B5EF4-FFF2-40B4-BE49-F238E27FC236}">
                <a16:creationId xmlns:a16="http://schemas.microsoft.com/office/drawing/2014/main" id="{2DE24DBC-051B-478D-A27D-B492455DF0B9}"/>
              </a:ext>
            </a:extLst>
          </p:cNvPr>
          <p:cNvSpPr/>
          <p:nvPr/>
        </p:nvSpPr>
        <p:spPr>
          <a:xfrm rot="9363155">
            <a:off x="6781367" y="1389303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50715692-B210-41A8-BFD8-7DAF760B63D8}"/>
              </a:ext>
            </a:extLst>
          </p:cNvPr>
          <p:cNvSpPr/>
          <p:nvPr/>
        </p:nvSpPr>
        <p:spPr>
          <a:xfrm rot="9363155">
            <a:off x="6885421" y="1404260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89">
            <a:extLst>
              <a:ext uri="{FF2B5EF4-FFF2-40B4-BE49-F238E27FC236}">
                <a16:creationId xmlns:a16="http://schemas.microsoft.com/office/drawing/2014/main" id="{B7D67AD6-41EC-4095-B11B-DF7E01C75F64}"/>
              </a:ext>
            </a:extLst>
          </p:cNvPr>
          <p:cNvSpPr/>
          <p:nvPr/>
        </p:nvSpPr>
        <p:spPr>
          <a:xfrm rot="5764080">
            <a:off x="26034084" y="8437306"/>
            <a:ext cx="660843" cy="508023"/>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Rectangle 460">
            <a:extLst>
              <a:ext uri="{FF2B5EF4-FFF2-40B4-BE49-F238E27FC236}">
                <a16:creationId xmlns:a16="http://schemas.microsoft.com/office/drawing/2014/main" id="{1B8C022D-DA32-4B59-84EF-BD524C978EE1}"/>
              </a:ext>
            </a:extLst>
          </p:cNvPr>
          <p:cNvSpPr/>
          <p:nvPr/>
        </p:nvSpPr>
        <p:spPr>
          <a:xfrm rot="8648984">
            <a:off x="26559879" y="802817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990C5DD4-2200-4065-AB5F-A4A82A4EEF6B}"/>
              </a:ext>
            </a:extLst>
          </p:cNvPr>
          <p:cNvSpPr/>
          <p:nvPr/>
        </p:nvSpPr>
        <p:spPr>
          <a:xfrm rot="9277764">
            <a:off x="26127665" y="7714760"/>
            <a:ext cx="171254" cy="1859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1BEE5DA1-D7D7-4350-A9BE-90FE9EC82059}"/>
              </a:ext>
            </a:extLst>
          </p:cNvPr>
          <p:cNvSpPr/>
          <p:nvPr/>
        </p:nvSpPr>
        <p:spPr>
          <a:xfrm rot="9520563">
            <a:off x="26117669" y="8367865"/>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FA7D29C4-4097-40F4-86E9-1ED7107FBADD}"/>
              </a:ext>
            </a:extLst>
          </p:cNvPr>
          <p:cNvSpPr/>
          <p:nvPr/>
        </p:nvSpPr>
        <p:spPr>
          <a:xfrm rot="9376549">
            <a:off x="25767999" y="7787563"/>
            <a:ext cx="190454" cy="1604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B078C9CB-5905-46EC-A062-439E5202120C}"/>
              </a:ext>
            </a:extLst>
          </p:cNvPr>
          <p:cNvSpPr/>
          <p:nvPr/>
        </p:nvSpPr>
        <p:spPr>
          <a:xfrm rot="9363155">
            <a:off x="5318804" y="1235141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A31334A1-9738-48B4-9376-9C7832A55E94}"/>
              </a:ext>
            </a:extLst>
          </p:cNvPr>
          <p:cNvSpPr/>
          <p:nvPr/>
        </p:nvSpPr>
        <p:spPr>
          <a:xfrm rot="9363155">
            <a:off x="5185757" y="16498857"/>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D2443A7B-D0CF-4331-AA45-B4121F4D9096}"/>
              </a:ext>
            </a:extLst>
          </p:cNvPr>
          <p:cNvSpPr/>
          <p:nvPr/>
        </p:nvSpPr>
        <p:spPr>
          <a:xfrm rot="9363155">
            <a:off x="2733238" y="15100122"/>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CFA03B55-7A17-4840-A56B-CF27D8A5527D}"/>
              </a:ext>
            </a:extLst>
          </p:cNvPr>
          <p:cNvSpPr/>
          <p:nvPr/>
        </p:nvSpPr>
        <p:spPr>
          <a:xfrm rot="9858244">
            <a:off x="3483405" y="14846975"/>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2774AD3D-6AFF-4225-AD91-828ADD845B9A}"/>
              </a:ext>
            </a:extLst>
          </p:cNvPr>
          <p:cNvSpPr/>
          <p:nvPr/>
        </p:nvSpPr>
        <p:spPr>
          <a:xfrm rot="8057170">
            <a:off x="4978076" y="14321096"/>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86FC6EC6-D64D-4136-9526-C2F67B14FA94}"/>
              </a:ext>
            </a:extLst>
          </p:cNvPr>
          <p:cNvSpPr/>
          <p:nvPr/>
        </p:nvSpPr>
        <p:spPr>
          <a:xfrm rot="9627987">
            <a:off x="3465072" y="13476553"/>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DAD8A7FB-B258-4FC0-A199-4A3D54D5C71A}"/>
              </a:ext>
            </a:extLst>
          </p:cNvPr>
          <p:cNvSpPr/>
          <p:nvPr/>
        </p:nvSpPr>
        <p:spPr>
          <a:xfrm rot="9627987">
            <a:off x="2879797" y="15523669"/>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a:extLst>
              <a:ext uri="{FF2B5EF4-FFF2-40B4-BE49-F238E27FC236}">
                <a16:creationId xmlns:a16="http://schemas.microsoft.com/office/drawing/2014/main" id="{6E1F32A4-8371-4459-8ED5-8A4680233490}"/>
              </a:ext>
            </a:extLst>
          </p:cNvPr>
          <p:cNvSpPr/>
          <p:nvPr/>
        </p:nvSpPr>
        <p:spPr>
          <a:xfrm rot="9627987">
            <a:off x="3652629" y="13797992"/>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a:extLst>
              <a:ext uri="{FF2B5EF4-FFF2-40B4-BE49-F238E27FC236}">
                <a16:creationId xmlns:a16="http://schemas.microsoft.com/office/drawing/2014/main" id="{0D3061E6-003E-495E-82D8-2D8122F4D9AA}"/>
              </a:ext>
            </a:extLst>
          </p:cNvPr>
          <p:cNvSpPr/>
          <p:nvPr/>
        </p:nvSpPr>
        <p:spPr>
          <a:xfrm rot="9627987">
            <a:off x="2960941" y="1366305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a:extLst>
              <a:ext uri="{FF2B5EF4-FFF2-40B4-BE49-F238E27FC236}">
                <a16:creationId xmlns:a16="http://schemas.microsoft.com/office/drawing/2014/main" id="{255947F3-C83A-4536-B025-224A2AF11264}"/>
              </a:ext>
            </a:extLst>
          </p:cNvPr>
          <p:cNvSpPr/>
          <p:nvPr/>
        </p:nvSpPr>
        <p:spPr>
          <a:xfrm rot="9627987">
            <a:off x="2581877" y="1364974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Rectangle 474">
            <a:extLst>
              <a:ext uri="{FF2B5EF4-FFF2-40B4-BE49-F238E27FC236}">
                <a16:creationId xmlns:a16="http://schemas.microsoft.com/office/drawing/2014/main" id="{99C3E703-0D88-4C49-9AF2-DC0A3E1A645C}"/>
              </a:ext>
            </a:extLst>
          </p:cNvPr>
          <p:cNvSpPr/>
          <p:nvPr/>
        </p:nvSpPr>
        <p:spPr>
          <a:xfrm rot="9627987">
            <a:off x="2354309" y="15668015"/>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Rectangle 475">
            <a:extLst>
              <a:ext uri="{FF2B5EF4-FFF2-40B4-BE49-F238E27FC236}">
                <a16:creationId xmlns:a16="http://schemas.microsoft.com/office/drawing/2014/main" id="{29E2037F-36BA-4421-80DE-EF8188EE0695}"/>
              </a:ext>
            </a:extLst>
          </p:cNvPr>
          <p:cNvSpPr/>
          <p:nvPr/>
        </p:nvSpPr>
        <p:spPr>
          <a:xfrm rot="4227987">
            <a:off x="2254722" y="15575331"/>
            <a:ext cx="72708"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ED0BBCEA-6FDE-4DC4-B06D-F8548217D002}"/>
              </a:ext>
            </a:extLst>
          </p:cNvPr>
          <p:cNvSpPr/>
          <p:nvPr/>
        </p:nvSpPr>
        <p:spPr>
          <a:xfrm rot="10470130">
            <a:off x="1272834" y="1556699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6C15734F-7219-41F5-811A-FC391031A919}"/>
              </a:ext>
            </a:extLst>
          </p:cNvPr>
          <p:cNvSpPr/>
          <p:nvPr/>
        </p:nvSpPr>
        <p:spPr>
          <a:xfrm rot="9438866">
            <a:off x="3058898" y="1547282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01A1506C-A884-4223-9316-0972113AC383}"/>
              </a:ext>
            </a:extLst>
          </p:cNvPr>
          <p:cNvSpPr/>
          <p:nvPr/>
        </p:nvSpPr>
        <p:spPr>
          <a:xfrm rot="10470130">
            <a:off x="1737391" y="15522406"/>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AD5B9134-282F-4762-835D-A5EF53D3CA0A}"/>
              </a:ext>
            </a:extLst>
          </p:cNvPr>
          <p:cNvSpPr/>
          <p:nvPr/>
        </p:nvSpPr>
        <p:spPr>
          <a:xfrm rot="9438866">
            <a:off x="3883223" y="15131674"/>
            <a:ext cx="125508" cy="204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reeform: Shape 482">
            <a:extLst>
              <a:ext uri="{FF2B5EF4-FFF2-40B4-BE49-F238E27FC236}">
                <a16:creationId xmlns:a16="http://schemas.microsoft.com/office/drawing/2014/main" id="{303AFD16-D323-498A-B30B-0E10BFF3297A}"/>
              </a:ext>
            </a:extLst>
          </p:cNvPr>
          <p:cNvSpPr/>
          <p:nvPr/>
        </p:nvSpPr>
        <p:spPr>
          <a:xfrm rot="10800000">
            <a:off x="2590177" y="16062147"/>
            <a:ext cx="4018547" cy="1935789"/>
          </a:xfrm>
          <a:custGeom>
            <a:avLst/>
            <a:gdLst>
              <a:gd name="connsiteX0" fmla="*/ 0 w 4018547"/>
              <a:gd name="connsiteY0" fmla="*/ 0 h 1935789"/>
              <a:gd name="connsiteX1" fmla="*/ 433137 w 4018547"/>
              <a:gd name="connsiteY1" fmla="*/ 986590 h 1935789"/>
              <a:gd name="connsiteX2" fmla="*/ 649705 w 4018547"/>
              <a:gd name="connsiteY2" fmla="*/ 1756611 h 1935789"/>
              <a:gd name="connsiteX3" fmla="*/ 1058779 w 4018547"/>
              <a:gd name="connsiteY3" fmla="*/ 1900990 h 1935789"/>
              <a:gd name="connsiteX4" fmla="*/ 1756610 w 4018547"/>
              <a:gd name="connsiteY4" fmla="*/ 1925053 h 1935789"/>
              <a:gd name="connsiteX5" fmla="*/ 2406316 w 4018547"/>
              <a:gd name="connsiteY5" fmla="*/ 1756611 h 1935789"/>
              <a:gd name="connsiteX6" fmla="*/ 2863516 w 4018547"/>
              <a:gd name="connsiteY6" fmla="*/ 1419726 h 1935789"/>
              <a:gd name="connsiteX7" fmla="*/ 3585410 w 4018547"/>
              <a:gd name="connsiteY7" fmla="*/ 1203158 h 1935789"/>
              <a:gd name="connsiteX8" fmla="*/ 3729789 w 4018547"/>
              <a:gd name="connsiteY8" fmla="*/ 1034716 h 1935789"/>
              <a:gd name="connsiteX9" fmla="*/ 4018547 w 4018547"/>
              <a:gd name="connsiteY9" fmla="*/ 770021 h 193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8547" h="1935789">
                <a:moveTo>
                  <a:pt x="0" y="0"/>
                </a:moveTo>
                <a:cubicBezTo>
                  <a:pt x="162426" y="346911"/>
                  <a:pt x="324853" y="693822"/>
                  <a:pt x="433137" y="986590"/>
                </a:cubicBezTo>
                <a:cubicBezTo>
                  <a:pt x="541421" y="1279359"/>
                  <a:pt x="545431" y="1604211"/>
                  <a:pt x="649705" y="1756611"/>
                </a:cubicBezTo>
                <a:cubicBezTo>
                  <a:pt x="753979" y="1909011"/>
                  <a:pt x="874295" y="1872916"/>
                  <a:pt x="1058779" y="1900990"/>
                </a:cubicBezTo>
                <a:cubicBezTo>
                  <a:pt x="1243263" y="1929064"/>
                  <a:pt x="1532021" y="1949116"/>
                  <a:pt x="1756610" y="1925053"/>
                </a:cubicBezTo>
                <a:cubicBezTo>
                  <a:pt x="1981200" y="1900990"/>
                  <a:pt x="2221832" y="1840832"/>
                  <a:pt x="2406316" y="1756611"/>
                </a:cubicBezTo>
                <a:cubicBezTo>
                  <a:pt x="2590800" y="1672390"/>
                  <a:pt x="2667000" y="1511968"/>
                  <a:pt x="2863516" y="1419726"/>
                </a:cubicBezTo>
                <a:cubicBezTo>
                  <a:pt x="3060032" y="1327484"/>
                  <a:pt x="3441031" y="1267326"/>
                  <a:pt x="3585410" y="1203158"/>
                </a:cubicBezTo>
                <a:cubicBezTo>
                  <a:pt x="3729789" y="1138990"/>
                  <a:pt x="3657600" y="1106905"/>
                  <a:pt x="3729789" y="1034716"/>
                </a:cubicBezTo>
                <a:cubicBezTo>
                  <a:pt x="3801978" y="962527"/>
                  <a:pt x="3958389" y="838200"/>
                  <a:pt x="4018547" y="77002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Shape 483">
            <a:extLst>
              <a:ext uri="{FF2B5EF4-FFF2-40B4-BE49-F238E27FC236}">
                <a16:creationId xmlns:a16="http://schemas.microsoft.com/office/drawing/2014/main" id="{2E9DEF4E-8D6B-4929-BC39-CEE26DBC9BF4}"/>
              </a:ext>
            </a:extLst>
          </p:cNvPr>
          <p:cNvSpPr/>
          <p:nvPr/>
        </p:nvSpPr>
        <p:spPr>
          <a:xfrm rot="10800000">
            <a:off x="22706977" y="10514294"/>
            <a:ext cx="2671010" cy="7387389"/>
          </a:xfrm>
          <a:custGeom>
            <a:avLst/>
            <a:gdLst>
              <a:gd name="connsiteX0" fmla="*/ 0 w 2671010"/>
              <a:gd name="connsiteY0" fmla="*/ 0 h 7387389"/>
              <a:gd name="connsiteX1" fmla="*/ 192505 w 2671010"/>
              <a:gd name="connsiteY1" fmla="*/ 649705 h 7387389"/>
              <a:gd name="connsiteX2" fmla="*/ 336884 w 2671010"/>
              <a:gd name="connsiteY2" fmla="*/ 1636294 h 7387389"/>
              <a:gd name="connsiteX3" fmla="*/ 553452 w 2671010"/>
              <a:gd name="connsiteY3" fmla="*/ 2334126 h 7387389"/>
              <a:gd name="connsiteX4" fmla="*/ 601579 w 2671010"/>
              <a:gd name="connsiteY4" fmla="*/ 3031958 h 7387389"/>
              <a:gd name="connsiteX5" fmla="*/ 818147 w 2671010"/>
              <a:gd name="connsiteY5" fmla="*/ 3753852 h 7387389"/>
              <a:gd name="connsiteX6" fmla="*/ 938463 w 2671010"/>
              <a:gd name="connsiteY6" fmla="*/ 4090737 h 7387389"/>
              <a:gd name="connsiteX7" fmla="*/ 1275347 w 2671010"/>
              <a:gd name="connsiteY7" fmla="*/ 4162926 h 7387389"/>
              <a:gd name="connsiteX8" fmla="*/ 1684421 w 2671010"/>
              <a:gd name="connsiteY8" fmla="*/ 5414210 h 7387389"/>
              <a:gd name="connsiteX9" fmla="*/ 2213810 w 2671010"/>
              <a:gd name="connsiteY9" fmla="*/ 6521115 h 7387389"/>
              <a:gd name="connsiteX10" fmla="*/ 2598821 w 2671010"/>
              <a:gd name="connsiteY10" fmla="*/ 6954252 h 7387389"/>
              <a:gd name="connsiteX11" fmla="*/ 2671010 w 2671010"/>
              <a:gd name="connsiteY11" fmla="*/ 7387389 h 73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010" h="7387389">
                <a:moveTo>
                  <a:pt x="0" y="0"/>
                </a:moveTo>
                <a:cubicBezTo>
                  <a:pt x="68179" y="188494"/>
                  <a:pt x="136358" y="376989"/>
                  <a:pt x="192505" y="649705"/>
                </a:cubicBezTo>
                <a:cubicBezTo>
                  <a:pt x="248652" y="922421"/>
                  <a:pt x="276726" y="1355557"/>
                  <a:pt x="336884" y="1636294"/>
                </a:cubicBezTo>
                <a:cubicBezTo>
                  <a:pt x="397042" y="1917031"/>
                  <a:pt x="509336" y="2101515"/>
                  <a:pt x="553452" y="2334126"/>
                </a:cubicBezTo>
                <a:cubicBezTo>
                  <a:pt x="597568" y="2566737"/>
                  <a:pt x="557463" y="2795337"/>
                  <a:pt x="601579" y="3031958"/>
                </a:cubicBezTo>
                <a:cubicBezTo>
                  <a:pt x="645695" y="3268579"/>
                  <a:pt x="762000" y="3577389"/>
                  <a:pt x="818147" y="3753852"/>
                </a:cubicBezTo>
                <a:cubicBezTo>
                  <a:pt x="874294" y="3930315"/>
                  <a:pt x="862263" y="4022558"/>
                  <a:pt x="938463" y="4090737"/>
                </a:cubicBezTo>
                <a:cubicBezTo>
                  <a:pt x="1014663" y="4158916"/>
                  <a:pt x="1151021" y="3942347"/>
                  <a:pt x="1275347" y="4162926"/>
                </a:cubicBezTo>
                <a:cubicBezTo>
                  <a:pt x="1399673" y="4383505"/>
                  <a:pt x="1528011" y="5021179"/>
                  <a:pt x="1684421" y="5414210"/>
                </a:cubicBezTo>
                <a:cubicBezTo>
                  <a:pt x="1840831" y="5807241"/>
                  <a:pt x="2061410" y="6264441"/>
                  <a:pt x="2213810" y="6521115"/>
                </a:cubicBezTo>
                <a:cubicBezTo>
                  <a:pt x="2366210" y="6777789"/>
                  <a:pt x="2522621" y="6809873"/>
                  <a:pt x="2598821" y="6954252"/>
                </a:cubicBezTo>
                <a:cubicBezTo>
                  <a:pt x="2675021" y="7098631"/>
                  <a:pt x="2638926" y="7319210"/>
                  <a:pt x="2671010" y="73873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F426F66-D48D-4E8B-B400-33C2A4C41DF1}"/>
              </a:ext>
            </a:extLst>
          </p:cNvPr>
          <p:cNvSpPr txBox="1"/>
          <p:nvPr/>
        </p:nvSpPr>
        <p:spPr>
          <a:xfrm>
            <a:off x="13720636" y="953617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410" name="TextBox 409">
            <a:extLst>
              <a:ext uri="{FF2B5EF4-FFF2-40B4-BE49-F238E27FC236}">
                <a16:creationId xmlns:a16="http://schemas.microsoft.com/office/drawing/2014/main" id="{7A3B2AFE-3F3E-4019-8DD0-C3C7E387383F}"/>
              </a:ext>
            </a:extLst>
          </p:cNvPr>
          <p:cNvSpPr txBox="1"/>
          <p:nvPr/>
        </p:nvSpPr>
        <p:spPr>
          <a:xfrm>
            <a:off x="5621591" y="981533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411" name="TextBox 410">
            <a:extLst>
              <a:ext uri="{FF2B5EF4-FFF2-40B4-BE49-F238E27FC236}">
                <a16:creationId xmlns:a16="http://schemas.microsoft.com/office/drawing/2014/main" id="{264F1AB6-9E9B-4845-A40A-2392D2DF08BD}"/>
              </a:ext>
            </a:extLst>
          </p:cNvPr>
          <p:cNvSpPr txBox="1"/>
          <p:nvPr/>
        </p:nvSpPr>
        <p:spPr>
          <a:xfrm>
            <a:off x="7449580" y="10235388"/>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434" name="Freeform 97">
            <a:extLst>
              <a:ext uri="{FF2B5EF4-FFF2-40B4-BE49-F238E27FC236}">
                <a16:creationId xmlns:a16="http://schemas.microsoft.com/office/drawing/2014/main" id="{E217BDED-C65E-46B8-8ABA-41DCD13E4C8A}"/>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reeform: Shape 414">
            <a:extLst>
              <a:ext uri="{FF2B5EF4-FFF2-40B4-BE49-F238E27FC236}">
                <a16:creationId xmlns:a16="http://schemas.microsoft.com/office/drawing/2014/main" id="{AD8EFBD8-D25D-41FE-B835-1A0238673A10}"/>
              </a:ext>
            </a:extLst>
          </p:cNvPr>
          <p:cNvSpPr>
            <a:spLocks noChangeAspect="1"/>
          </p:cNvSpPr>
          <p:nvPr/>
        </p:nvSpPr>
        <p:spPr>
          <a:xfrm rot="229644">
            <a:off x="16549354" y="5803857"/>
            <a:ext cx="1788844" cy="161174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TextBox 432">
            <a:extLst>
              <a:ext uri="{FF2B5EF4-FFF2-40B4-BE49-F238E27FC236}">
                <a16:creationId xmlns:a16="http://schemas.microsoft.com/office/drawing/2014/main" id="{006A6704-E79E-44A4-B7F4-675EDD8F3801}"/>
              </a:ext>
            </a:extLst>
          </p:cNvPr>
          <p:cNvSpPr txBox="1"/>
          <p:nvPr/>
        </p:nvSpPr>
        <p:spPr>
          <a:xfrm>
            <a:off x="17288276" y="7331025"/>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4" name="TextBox 3">
            <a:extLst>
              <a:ext uri="{FF2B5EF4-FFF2-40B4-BE49-F238E27FC236}">
                <a16:creationId xmlns:a16="http://schemas.microsoft.com/office/drawing/2014/main" id="{9FCD35F6-9E41-42BB-A4C6-C97AEBC89E57}"/>
              </a:ext>
            </a:extLst>
          </p:cNvPr>
          <p:cNvSpPr txBox="1"/>
          <p:nvPr/>
        </p:nvSpPr>
        <p:spPr>
          <a:xfrm>
            <a:off x="20053097" y="14310732"/>
            <a:ext cx="3568208" cy="553998"/>
          </a:xfrm>
          <a:prstGeom prst="rect">
            <a:avLst/>
          </a:prstGeom>
          <a:noFill/>
          <a:ln>
            <a:solidFill>
              <a:srgbClr val="E2F0D9"/>
            </a:solidFill>
          </a:ln>
        </p:spPr>
        <p:txBody>
          <a:bodyPr wrap="square" lIns="0" tIns="0" rIns="0" bIns="0" rtlCol="0">
            <a:spAutoFit/>
          </a:bodyPr>
          <a:lstStyle/>
          <a:p>
            <a:r>
              <a:rPr lang="en-US" sz="3600" b="1" dirty="0" err="1"/>
              <a:t>Colleville</a:t>
            </a:r>
            <a:r>
              <a:rPr lang="en-US" sz="3600" b="1" dirty="0"/>
              <a:t>-sur-Mer</a:t>
            </a:r>
          </a:p>
        </p:txBody>
      </p:sp>
      <p:sp>
        <p:nvSpPr>
          <p:cNvPr id="436" name="TextBox 435">
            <a:extLst>
              <a:ext uri="{FF2B5EF4-FFF2-40B4-BE49-F238E27FC236}">
                <a16:creationId xmlns:a16="http://schemas.microsoft.com/office/drawing/2014/main" id="{20516841-ECDB-4AD0-8F99-C5EE032EAF65}"/>
              </a:ext>
            </a:extLst>
          </p:cNvPr>
          <p:cNvSpPr txBox="1"/>
          <p:nvPr/>
        </p:nvSpPr>
        <p:spPr>
          <a:xfrm>
            <a:off x="1197339" y="11746879"/>
            <a:ext cx="3975334" cy="646331"/>
          </a:xfrm>
          <a:prstGeom prst="rect">
            <a:avLst/>
          </a:prstGeom>
          <a:noFill/>
        </p:spPr>
        <p:txBody>
          <a:bodyPr wrap="square" rtlCol="0">
            <a:spAutoFit/>
          </a:bodyPr>
          <a:lstStyle/>
          <a:p>
            <a:r>
              <a:rPr lang="en-US" sz="3600" b="1" dirty="0"/>
              <a:t>St. Laurent-sur-Mer</a:t>
            </a:r>
          </a:p>
        </p:txBody>
      </p:sp>
      <p:grpSp>
        <p:nvGrpSpPr>
          <p:cNvPr id="387" name="Group 386">
            <a:extLst>
              <a:ext uri="{FF2B5EF4-FFF2-40B4-BE49-F238E27FC236}">
                <a16:creationId xmlns:a16="http://schemas.microsoft.com/office/drawing/2014/main" id="{4A26FA00-D6A0-43EB-B63D-600224F6DB13}"/>
              </a:ext>
            </a:extLst>
          </p:cNvPr>
          <p:cNvGrpSpPr>
            <a:grpSpLocks noChangeAspect="1"/>
          </p:cNvGrpSpPr>
          <p:nvPr/>
        </p:nvGrpSpPr>
        <p:grpSpPr>
          <a:xfrm rot="7805098">
            <a:off x="16651651" y="7702723"/>
            <a:ext cx="647725" cy="103325"/>
            <a:chOff x="2869021" y="12980006"/>
            <a:chExt cx="1010140" cy="170628"/>
          </a:xfrm>
        </p:grpSpPr>
        <p:sp>
          <p:nvSpPr>
            <p:cNvPr id="388" name="Rectangle 387">
              <a:extLst>
                <a:ext uri="{FF2B5EF4-FFF2-40B4-BE49-F238E27FC236}">
                  <a16:creationId xmlns:a16="http://schemas.microsoft.com/office/drawing/2014/main" id="{E44CB5DE-CA86-47E8-87D0-FA4B7CBF77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0CA88248-1586-42F9-BDAF-EE1985AC46D3}"/>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55C16713-C5A4-451E-8116-800FF53B522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FB16F264-1287-4253-92A9-286567938B0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6A700581-EFE4-451B-9652-DE8BD5557F5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D00ABF39-43DF-46BA-B81C-08D1A4DF47D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1AA5A133-9818-449C-A7B4-B5CB9C764C5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5" name="Group 394">
            <a:extLst>
              <a:ext uri="{FF2B5EF4-FFF2-40B4-BE49-F238E27FC236}">
                <a16:creationId xmlns:a16="http://schemas.microsoft.com/office/drawing/2014/main" id="{AC08C9D5-E1A0-4B0D-A0ED-8A1D0838AACF}"/>
              </a:ext>
            </a:extLst>
          </p:cNvPr>
          <p:cNvGrpSpPr>
            <a:grpSpLocks noChangeAspect="1"/>
          </p:cNvGrpSpPr>
          <p:nvPr/>
        </p:nvGrpSpPr>
        <p:grpSpPr>
          <a:xfrm rot="7805098">
            <a:off x="18848451" y="6556644"/>
            <a:ext cx="647725" cy="103325"/>
            <a:chOff x="2869021" y="12980006"/>
            <a:chExt cx="1010140" cy="170628"/>
          </a:xfrm>
        </p:grpSpPr>
        <p:sp>
          <p:nvSpPr>
            <p:cNvPr id="396" name="Rectangle 395">
              <a:extLst>
                <a:ext uri="{FF2B5EF4-FFF2-40B4-BE49-F238E27FC236}">
                  <a16:creationId xmlns:a16="http://schemas.microsoft.com/office/drawing/2014/main" id="{64DFFCDE-E26C-410E-9D3D-519978F87DD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51E7293A-481F-453E-A9D6-93C71C678251}"/>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5D59D743-F415-4EE8-B8FE-3CF10DCFBB4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D3C215FC-0331-407B-8B8E-395EDC28ECC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7E3C9BB5-EC96-4520-A165-69F2DF6BC04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45578E4B-2C2B-4789-9236-E9A4290667B5}"/>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D5796055-C3DC-4C71-86A8-120E77369E4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3" name="Group 402">
            <a:extLst>
              <a:ext uri="{FF2B5EF4-FFF2-40B4-BE49-F238E27FC236}">
                <a16:creationId xmlns:a16="http://schemas.microsoft.com/office/drawing/2014/main" id="{9CA3F834-5164-4657-BC63-97EA8EA8E915}"/>
              </a:ext>
            </a:extLst>
          </p:cNvPr>
          <p:cNvGrpSpPr>
            <a:grpSpLocks noChangeAspect="1"/>
          </p:cNvGrpSpPr>
          <p:nvPr/>
        </p:nvGrpSpPr>
        <p:grpSpPr>
          <a:xfrm rot="11159501">
            <a:off x="15981061" y="8030340"/>
            <a:ext cx="383776" cy="90460"/>
            <a:chOff x="3280655" y="12980006"/>
            <a:chExt cx="598506" cy="149383"/>
          </a:xfrm>
        </p:grpSpPr>
        <p:sp>
          <p:nvSpPr>
            <p:cNvPr id="404" name="Rectangle 403">
              <a:extLst>
                <a:ext uri="{FF2B5EF4-FFF2-40B4-BE49-F238E27FC236}">
                  <a16:creationId xmlns:a16="http://schemas.microsoft.com/office/drawing/2014/main" id="{8FBDC6D9-897C-4BB9-B709-298AB390AF17}"/>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C77D3D02-F912-4801-8217-FCC6454419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0EB66ECA-F008-4AF3-9FB0-0417FE364B0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5F8CBFB7-E460-4BCE-8E68-D5D07F139A3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9" name="Group 438">
            <a:extLst>
              <a:ext uri="{FF2B5EF4-FFF2-40B4-BE49-F238E27FC236}">
                <a16:creationId xmlns:a16="http://schemas.microsoft.com/office/drawing/2014/main" id="{50ED385F-1DA7-4315-A6DE-44400A9000BE}"/>
              </a:ext>
            </a:extLst>
          </p:cNvPr>
          <p:cNvGrpSpPr/>
          <p:nvPr/>
        </p:nvGrpSpPr>
        <p:grpSpPr>
          <a:xfrm rot="20605340">
            <a:off x="17654682" y="5963161"/>
            <a:ext cx="1207683" cy="110246"/>
            <a:chOff x="3764623" y="13828508"/>
            <a:chExt cx="511253" cy="39892"/>
          </a:xfrm>
          <a:solidFill>
            <a:srgbClr val="C00000"/>
          </a:solidFill>
        </p:grpSpPr>
        <p:sp>
          <p:nvSpPr>
            <p:cNvPr id="508" name="Isosceles Triangle 507">
              <a:extLst>
                <a:ext uri="{FF2B5EF4-FFF2-40B4-BE49-F238E27FC236}">
                  <a16:creationId xmlns:a16="http://schemas.microsoft.com/office/drawing/2014/main" id="{66B8EA4C-C3E0-4CCD-81D4-85C2B1743A9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Isosceles Triangle 508">
              <a:extLst>
                <a:ext uri="{FF2B5EF4-FFF2-40B4-BE49-F238E27FC236}">
                  <a16:creationId xmlns:a16="http://schemas.microsoft.com/office/drawing/2014/main" id="{168AFD15-6769-41A6-A555-5511CCB2896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Isosceles Triangle 509">
              <a:extLst>
                <a:ext uri="{FF2B5EF4-FFF2-40B4-BE49-F238E27FC236}">
                  <a16:creationId xmlns:a16="http://schemas.microsoft.com/office/drawing/2014/main" id="{6474367E-2476-478A-93FA-50AC407D864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Isosceles Triangle 510">
              <a:extLst>
                <a:ext uri="{FF2B5EF4-FFF2-40B4-BE49-F238E27FC236}">
                  <a16:creationId xmlns:a16="http://schemas.microsoft.com/office/drawing/2014/main" id="{87FC1266-A2C8-4E3B-A2BC-521B0B2B0D1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Isosceles Triangle 511">
              <a:extLst>
                <a:ext uri="{FF2B5EF4-FFF2-40B4-BE49-F238E27FC236}">
                  <a16:creationId xmlns:a16="http://schemas.microsoft.com/office/drawing/2014/main" id="{62338B23-8856-459D-AEB3-322E1B63F84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Isosceles Triangle 512">
              <a:extLst>
                <a:ext uri="{FF2B5EF4-FFF2-40B4-BE49-F238E27FC236}">
                  <a16:creationId xmlns:a16="http://schemas.microsoft.com/office/drawing/2014/main" id="{0E700089-1AA9-4663-BD56-449B7596579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Isosceles Triangle 513">
              <a:extLst>
                <a:ext uri="{FF2B5EF4-FFF2-40B4-BE49-F238E27FC236}">
                  <a16:creationId xmlns:a16="http://schemas.microsoft.com/office/drawing/2014/main" id="{FFFD5F7F-9180-4CB0-9555-56F7986F133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Isosceles Triangle 514">
              <a:extLst>
                <a:ext uri="{FF2B5EF4-FFF2-40B4-BE49-F238E27FC236}">
                  <a16:creationId xmlns:a16="http://schemas.microsoft.com/office/drawing/2014/main" id="{34CA424B-7B49-49E6-A6FA-5A82CACD02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2" name="Group 441">
            <a:extLst>
              <a:ext uri="{FF2B5EF4-FFF2-40B4-BE49-F238E27FC236}">
                <a16:creationId xmlns:a16="http://schemas.microsoft.com/office/drawing/2014/main" id="{1B88BDA1-E3D7-4C72-98E2-9B284DF6BFDC}"/>
              </a:ext>
            </a:extLst>
          </p:cNvPr>
          <p:cNvGrpSpPr/>
          <p:nvPr/>
        </p:nvGrpSpPr>
        <p:grpSpPr>
          <a:xfrm rot="19952332">
            <a:off x="15154655" y="6715058"/>
            <a:ext cx="1147533" cy="109127"/>
            <a:chOff x="3764623" y="13828508"/>
            <a:chExt cx="511253" cy="39892"/>
          </a:xfrm>
          <a:solidFill>
            <a:srgbClr val="C00000"/>
          </a:solidFill>
        </p:grpSpPr>
        <p:sp>
          <p:nvSpPr>
            <p:cNvPr id="500" name="Isosceles Triangle 499">
              <a:extLst>
                <a:ext uri="{FF2B5EF4-FFF2-40B4-BE49-F238E27FC236}">
                  <a16:creationId xmlns:a16="http://schemas.microsoft.com/office/drawing/2014/main" id="{E8674A38-46B5-49DF-BB4F-D64191F360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Isosceles Triangle 500">
              <a:extLst>
                <a:ext uri="{FF2B5EF4-FFF2-40B4-BE49-F238E27FC236}">
                  <a16:creationId xmlns:a16="http://schemas.microsoft.com/office/drawing/2014/main" id="{1FA53932-EBBE-4D06-A36E-BBC09ABC5DA6}"/>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Isosceles Triangle 501">
              <a:extLst>
                <a:ext uri="{FF2B5EF4-FFF2-40B4-BE49-F238E27FC236}">
                  <a16:creationId xmlns:a16="http://schemas.microsoft.com/office/drawing/2014/main" id="{7EFC7121-95B7-41B0-AF13-B0564A513871}"/>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Isosceles Triangle 502">
              <a:extLst>
                <a:ext uri="{FF2B5EF4-FFF2-40B4-BE49-F238E27FC236}">
                  <a16:creationId xmlns:a16="http://schemas.microsoft.com/office/drawing/2014/main" id="{520EF9D2-7EAD-456B-B95E-13E9C719BCC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Isosceles Triangle 503">
              <a:extLst>
                <a:ext uri="{FF2B5EF4-FFF2-40B4-BE49-F238E27FC236}">
                  <a16:creationId xmlns:a16="http://schemas.microsoft.com/office/drawing/2014/main" id="{2D96B3B2-43BA-4BF2-8BA4-C4F9BC02FCB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Isosceles Triangle 504">
              <a:extLst>
                <a:ext uri="{FF2B5EF4-FFF2-40B4-BE49-F238E27FC236}">
                  <a16:creationId xmlns:a16="http://schemas.microsoft.com/office/drawing/2014/main" id="{67A9C69F-BD06-4287-9DCA-D37B5D24ED6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Isosceles Triangle 505">
              <a:extLst>
                <a:ext uri="{FF2B5EF4-FFF2-40B4-BE49-F238E27FC236}">
                  <a16:creationId xmlns:a16="http://schemas.microsoft.com/office/drawing/2014/main" id="{F4266243-EF72-49F9-A33C-50391BB09D7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Isosceles Triangle 506">
              <a:extLst>
                <a:ext uri="{FF2B5EF4-FFF2-40B4-BE49-F238E27FC236}">
                  <a16:creationId xmlns:a16="http://schemas.microsoft.com/office/drawing/2014/main" id="{88B62BB6-E4B0-4CB7-8EE5-971ACA2D596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4" name="Group 443">
            <a:extLst>
              <a:ext uri="{FF2B5EF4-FFF2-40B4-BE49-F238E27FC236}">
                <a16:creationId xmlns:a16="http://schemas.microsoft.com/office/drawing/2014/main" id="{0C499C35-E4E4-4CB1-A518-EA5D1FE79083}"/>
              </a:ext>
            </a:extLst>
          </p:cNvPr>
          <p:cNvGrpSpPr/>
          <p:nvPr/>
        </p:nvGrpSpPr>
        <p:grpSpPr>
          <a:xfrm rot="21081196">
            <a:off x="16260308" y="6341636"/>
            <a:ext cx="1178944" cy="113041"/>
            <a:chOff x="3764623" y="13828508"/>
            <a:chExt cx="511253" cy="39892"/>
          </a:xfrm>
          <a:solidFill>
            <a:srgbClr val="C00000"/>
          </a:solidFill>
        </p:grpSpPr>
        <p:sp>
          <p:nvSpPr>
            <p:cNvPr id="482" name="Isosceles Triangle 481">
              <a:extLst>
                <a:ext uri="{FF2B5EF4-FFF2-40B4-BE49-F238E27FC236}">
                  <a16:creationId xmlns:a16="http://schemas.microsoft.com/office/drawing/2014/main" id="{343E898E-1739-40B2-8196-13B163DBCED4}"/>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Isosceles Triangle 484">
              <a:extLst>
                <a:ext uri="{FF2B5EF4-FFF2-40B4-BE49-F238E27FC236}">
                  <a16:creationId xmlns:a16="http://schemas.microsoft.com/office/drawing/2014/main" id="{48DA652F-ADC3-415F-B3FF-CF01041316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Isosceles Triangle 485">
              <a:extLst>
                <a:ext uri="{FF2B5EF4-FFF2-40B4-BE49-F238E27FC236}">
                  <a16:creationId xmlns:a16="http://schemas.microsoft.com/office/drawing/2014/main" id="{5A838D66-DCFF-4EBE-B6AD-7F46B5B4FCB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Isosceles Triangle 486">
              <a:extLst>
                <a:ext uri="{FF2B5EF4-FFF2-40B4-BE49-F238E27FC236}">
                  <a16:creationId xmlns:a16="http://schemas.microsoft.com/office/drawing/2014/main" id="{C377DF28-AEA0-45FF-B5F6-139E6C2F3ED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Isosceles Triangle 487">
              <a:extLst>
                <a:ext uri="{FF2B5EF4-FFF2-40B4-BE49-F238E27FC236}">
                  <a16:creationId xmlns:a16="http://schemas.microsoft.com/office/drawing/2014/main" id="{93621FD2-2F25-41E7-B976-05015032583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Isosceles Triangle 488">
              <a:extLst>
                <a:ext uri="{FF2B5EF4-FFF2-40B4-BE49-F238E27FC236}">
                  <a16:creationId xmlns:a16="http://schemas.microsoft.com/office/drawing/2014/main" id="{7C9403BC-E4A7-4AB4-96E8-EE53F49530D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Isosceles Triangle 489">
              <a:extLst>
                <a:ext uri="{FF2B5EF4-FFF2-40B4-BE49-F238E27FC236}">
                  <a16:creationId xmlns:a16="http://schemas.microsoft.com/office/drawing/2014/main" id="{5C40EE80-7D69-4D2F-8DE6-D0CC77D1CE4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Isosceles Triangle 490">
              <a:extLst>
                <a:ext uri="{FF2B5EF4-FFF2-40B4-BE49-F238E27FC236}">
                  <a16:creationId xmlns:a16="http://schemas.microsoft.com/office/drawing/2014/main" id="{2A689F2E-8FC7-4355-87F4-1469802C724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6" name="Group 525">
            <a:extLst>
              <a:ext uri="{FF2B5EF4-FFF2-40B4-BE49-F238E27FC236}">
                <a16:creationId xmlns:a16="http://schemas.microsoft.com/office/drawing/2014/main" id="{B4C267F7-145A-4853-B538-A06B037A7F21}"/>
              </a:ext>
            </a:extLst>
          </p:cNvPr>
          <p:cNvGrpSpPr>
            <a:grpSpLocks noChangeAspect="1"/>
          </p:cNvGrpSpPr>
          <p:nvPr/>
        </p:nvGrpSpPr>
        <p:grpSpPr>
          <a:xfrm rot="4145612">
            <a:off x="18913744" y="5687831"/>
            <a:ext cx="383776" cy="90460"/>
            <a:chOff x="3280655" y="12980006"/>
            <a:chExt cx="598506" cy="149383"/>
          </a:xfrm>
        </p:grpSpPr>
        <p:sp>
          <p:nvSpPr>
            <p:cNvPr id="527" name="Rectangle 526">
              <a:extLst>
                <a:ext uri="{FF2B5EF4-FFF2-40B4-BE49-F238E27FC236}">
                  <a16:creationId xmlns:a16="http://schemas.microsoft.com/office/drawing/2014/main" id="{0C4A3B72-C3FF-48C5-9147-D5723788920F}"/>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A3868042-4151-4D77-BC12-C6E9B0B1010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644A7675-F516-4F1E-B73E-61CC591E3FA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7A9DAEC7-7BEF-49EB-AAF6-60B3062F9CCF}"/>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5" name="Freeform: Shape 404">
            <a:extLst>
              <a:ext uri="{FF2B5EF4-FFF2-40B4-BE49-F238E27FC236}">
                <a16:creationId xmlns:a16="http://schemas.microsoft.com/office/drawing/2014/main" id="{9BD20F93-1878-4F65-A07F-A7435BA657E1}"/>
              </a:ext>
            </a:extLst>
          </p:cNvPr>
          <p:cNvSpPr>
            <a:spLocks noChangeAspect="1"/>
          </p:cNvSpPr>
          <p:nvPr/>
        </p:nvSpPr>
        <p:spPr>
          <a:xfrm rot="20936658">
            <a:off x="20283566" y="4944659"/>
            <a:ext cx="1749502" cy="1678144"/>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 name="connsiteX0" fmla="*/ 0 w 16028292"/>
              <a:gd name="connsiteY0" fmla="*/ 4138864 h 13812253"/>
              <a:gd name="connsiteX1" fmla="*/ 5678905 w 16028292"/>
              <a:gd name="connsiteY1" fmla="*/ 13812253 h 13812253"/>
              <a:gd name="connsiteX2" fmla="*/ 16028292 w 16028292"/>
              <a:gd name="connsiteY2" fmla="*/ 5717118 h 13812253"/>
              <a:gd name="connsiteX3" fmla="*/ 15280105 w 16028292"/>
              <a:gd name="connsiteY3" fmla="*/ 0 h 13812253"/>
              <a:gd name="connsiteX4" fmla="*/ 0 w 16028292"/>
              <a:gd name="connsiteY4" fmla="*/ 4138864 h 13812253"/>
              <a:gd name="connsiteX0" fmla="*/ 0 w 17528620"/>
              <a:gd name="connsiteY0" fmla="*/ 4138864 h 13812253"/>
              <a:gd name="connsiteX1" fmla="*/ 5678905 w 17528620"/>
              <a:gd name="connsiteY1" fmla="*/ 13812253 h 13812253"/>
              <a:gd name="connsiteX2" fmla="*/ 17528618 w 17528620"/>
              <a:gd name="connsiteY2" fmla="*/ 8858977 h 13812253"/>
              <a:gd name="connsiteX3" fmla="*/ 15280105 w 17528620"/>
              <a:gd name="connsiteY3" fmla="*/ 0 h 13812253"/>
              <a:gd name="connsiteX4" fmla="*/ 0 w 17528620"/>
              <a:gd name="connsiteY4" fmla="*/ 4138864 h 13812253"/>
              <a:gd name="connsiteX0" fmla="*/ 0 w 17528620"/>
              <a:gd name="connsiteY0" fmla="*/ 3588978 h 13262367"/>
              <a:gd name="connsiteX1" fmla="*/ 5678905 w 17528620"/>
              <a:gd name="connsiteY1" fmla="*/ 13262367 h 13262367"/>
              <a:gd name="connsiteX2" fmla="*/ 17528618 w 17528620"/>
              <a:gd name="connsiteY2" fmla="*/ 8309091 h 13262367"/>
              <a:gd name="connsiteX3" fmla="*/ 14004356 w 17528620"/>
              <a:gd name="connsiteY3" fmla="*/ 2 h 13262367"/>
              <a:gd name="connsiteX4" fmla="*/ 0 w 17528620"/>
              <a:gd name="connsiteY4" fmla="*/ 3588978 h 13262367"/>
              <a:gd name="connsiteX0" fmla="*/ 0 w 17528620"/>
              <a:gd name="connsiteY0" fmla="*/ 3588978 h 12203121"/>
              <a:gd name="connsiteX1" fmla="*/ 4703412 w 17528620"/>
              <a:gd name="connsiteY1" fmla="*/ 12203118 h 12203121"/>
              <a:gd name="connsiteX2" fmla="*/ 17528618 w 17528620"/>
              <a:gd name="connsiteY2" fmla="*/ 8309091 h 12203121"/>
              <a:gd name="connsiteX3" fmla="*/ 14004356 w 17528620"/>
              <a:gd name="connsiteY3" fmla="*/ 2 h 12203121"/>
              <a:gd name="connsiteX4" fmla="*/ 0 w 17528620"/>
              <a:gd name="connsiteY4" fmla="*/ 3588978 h 12203121"/>
              <a:gd name="connsiteX0" fmla="*/ 0 w 17556317"/>
              <a:gd name="connsiteY0" fmla="*/ 3588978 h 12203121"/>
              <a:gd name="connsiteX1" fmla="*/ 4703412 w 17556317"/>
              <a:gd name="connsiteY1" fmla="*/ 12203118 h 12203121"/>
              <a:gd name="connsiteX2" fmla="*/ 17556317 w 17556317"/>
              <a:gd name="connsiteY2" fmla="*/ 8196614 h 12203121"/>
              <a:gd name="connsiteX3" fmla="*/ 14004356 w 17556317"/>
              <a:gd name="connsiteY3" fmla="*/ 2 h 12203121"/>
              <a:gd name="connsiteX4" fmla="*/ 0 w 17556317"/>
              <a:gd name="connsiteY4" fmla="*/ 3588978 h 12203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6317" h="12203121">
                <a:moveTo>
                  <a:pt x="0" y="3588978"/>
                </a:moveTo>
                <a:lnTo>
                  <a:pt x="4703412" y="12203118"/>
                </a:lnTo>
                <a:lnTo>
                  <a:pt x="17556317" y="8196614"/>
                </a:lnTo>
                <a:lnTo>
                  <a:pt x="14004356" y="2"/>
                </a:lnTo>
                <a:lnTo>
                  <a:pt x="0" y="3588978"/>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Rectangle 230">
            <a:extLst>
              <a:ext uri="{FF2B5EF4-FFF2-40B4-BE49-F238E27FC236}">
                <a16:creationId xmlns:a16="http://schemas.microsoft.com/office/drawing/2014/main" id="{45B2064C-4874-49B6-AB54-9626BDCF562F}"/>
              </a:ext>
            </a:extLst>
          </p:cNvPr>
          <p:cNvSpPr/>
          <p:nvPr/>
        </p:nvSpPr>
        <p:spPr>
          <a:xfrm rot="10800000">
            <a:off x="505275" y="359126"/>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TextBox 405">
            <a:extLst>
              <a:ext uri="{FF2B5EF4-FFF2-40B4-BE49-F238E27FC236}">
                <a16:creationId xmlns:a16="http://schemas.microsoft.com/office/drawing/2014/main" id="{8F89FB45-2D84-4CED-951E-6A81FF38D033}"/>
              </a:ext>
            </a:extLst>
          </p:cNvPr>
          <p:cNvSpPr txBox="1"/>
          <p:nvPr/>
        </p:nvSpPr>
        <p:spPr>
          <a:xfrm>
            <a:off x="21308650" y="660490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418" name="Freeform: Shape 417">
            <a:extLst>
              <a:ext uri="{FF2B5EF4-FFF2-40B4-BE49-F238E27FC236}">
                <a16:creationId xmlns:a16="http://schemas.microsoft.com/office/drawing/2014/main" id="{96B59229-7375-4E0F-9926-10600026B473}"/>
              </a:ext>
            </a:extLst>
          </p:cNvPr>
          <p:cNvSpPr/>
          <p:nvPr/>
        </p:nvSpPr>
        <p:spPr>
          <a:xfrm rot="20675418">
            <a:off x="17153020" y="11576147"/>
            <a:ext cx="2743200" cy="4023360"/>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TextBox 436">
            <a:extLst>
              <a:ext uri="{FF2B5EF4-FFF2-40B4-BE49-F238E27FC236}">
                <a16:creationId xmlns:a16="http://schemas.microsoft.com/office/drawing/2014/main" id="{8809C806-C36A-4A39-BE04-C2C41B0BAE30}"/>
              </a:ext>
            </a:extLst>
          </p:cNvPr>
          <p:cNvSpPr txBox="1"/>
          <p:nvPr/>
        </p:nvSpPr>
        <p:spPr>
          <a:xfrm>
            <a:off x="17940831" y="1582648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438" name="Rectangle 957">
            <a:extLst>
              <a:ext uri="{FF2B5EF4-FFF2-40B4-BE49-F238E27FC236}">
                <a16:creationId xmlns:a16="http://schemas.microsoft.com/office/drawing/2014/main" id="{5E041EC9-090D-4A2F-89C9-ED192A2E22B3}"/>
              </a:ext>
            </a:extLst>
          </p:cNvPr>
          <p:cNvSpPr>
            <a:spLocks noChangeArrowheads="1"/>
          </p:cNvSpPr>
          <p:nvPr/>
        </p:nvSpPr>
        <p:spPr bwMode="auto">
          <a:xfrm>
            <a:off x="503020" y="354328"/>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43" name="Text Box 958">
            <a:extLst>
              <a:ext uri="{FF2B5EF4-FFF2-40B4-BE49-F238E27FC236}">
                <a16:creationId xmlns:a16="http://schemas.microsoft.com/office/drawing/2014/main" id="{AEB32116-A016-4A69-B8CC-CF2DCB591A57}"/>
              </a:ext>
            </a:extLst>
          </p:cNvPr>
          <p:cNvSpPr txBox="1">
            <a:spLocks noChangeArrowheads="1"/>
          </p:cNvSpPr>
          <p:nvPr/>
        </p:nvSpPr>
        <p:spPr bwMode="auto">
          <a:xfrm>
            <a:off x="586070" y="615875"/>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German Defenses</a:t>
            </a:r>
          </a:p>
          <a:p>
            <a:pPr algn="ctr" eaLnBrk="1" hangingPunct="1">
              <a:lnSpc>
                <a:spcPct val="50000"/>
              </a:lnSpc>
              <a:spcBef>
                <a:spcPct val="50000"/>
              </a:spcBef>
              <a:defRPr/>
            </a:pPr>
            <a:r>
              <a:rPr lang="en-US" altLang="en-US" sz="3200" b="1" dirty="0">
                <a:latin typeface="+mn-lt"/>
              </a:rPr>
              <a:t>Omaha Beach East</a:t>
            </a:r>
          </a:p>
        </p:txBody>
      </p:sp>
      <p:pic>
        <p:nvPicPr>
          <p:cNvPr id="492" name="Picture 959" descr="CSI Crest Medium">
            <a:extLst>
              <a:ext uri="{FF2B5EF4-FFF2-40B4-BE49-F238E27FC236}">
                <a16:creationId xmlns:a16="http://schemas.microsoft.com/office/drawing/2014/main" id="{ACEDA348-591C-43E1-B1D4-905692B714C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72668" y="92928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60" descr="CSI Crest Medium">
            <a:extLst>
              <a:ext uri="{FF2B5EF4-FFF2-40B4-BE49-F238E27FC236}">
                <a16:creationId xmlns:a16="http://schemas.microsoft.com/office/drawing/2014/main" id="{7FA8DDED-B9CA-4786-9287-D63BB882075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514786" y="976219"/>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4" name="Text Box 1011">
            <a:extLst>
              <a:ext uri="{FF2B5EF4-FFF2-40B4-BE49-F238E27FC236}">
                <a16:creationId xmlns:a16="http://schemas.microsoft.com/office/drawing/2014/main" id="{83ED5F9A-EABA-45ED-A39A-F8070CF4F45B}"/>
              </a:ext>
            </a:extLst>
          </p:cNvPr>
          <p:cNvSpPr txBox="1">
            <a:spLocks noChangeArrowheads="1"/>
          </p:cNvSpPr>
          <p:nvPr/>
        </p:nvSpPr>
        <p:spPr bwMode="auto">
          <a:xfrm>
            <a:off x="2344844" y="2885621"/>
            <a:ext cx="4094342"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495" name="Text Box 1016">
            <a:extLst>
              <a:ext uri="{FF2B5EF4-FFF2-40B4-BE49-F238E27FC236}">
                <a16:creationId xmlns:a16="http://schemas.microsoft.com/office/drawing/2014/main" id="{4902FEAA-7D9B-49AB-96A6-8D11EC4DE709}"/>
              </a:ext>
            </a:extLst>
          </p:cNvPr>
          <p:cNvSpPr txBox="1">
            <a:spLocks noChangeArrowheads="1"/>
          </p:cNvSpPr>
          <p:nvPr/>
        </p:nvSpPr>
        <p:spPr bwMode="auto">
          <a:xfrm>
            <a:off x="3381847" y="3245510"/>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496" name="Group 377">
            <a:extLst>
              <a:ext uri="{FF2B5EF4-FFF2-40B4-BE49-F238E27FC236}">
                <a16:creationId xmlns:a16="http://schemas.microsoft.com/office/drawing/2014/main" id="{FD7089ED-14C1-4B4E-AD35-013C39631E27}"/>
              </a:ext>
            </a:extLst>
          </p:cNvPr>
          <p:cNvGrpSpPr>
            <a:grpSpLocks/>
          </p:cNvGrpSpPr>
          <p:nvPr/>
        </p:nvGrpSpPr>
        <p:grpSpPr bwMode="auto">
          <a:xfrm rot="14441874">
            <a:off x="7987830" y="1355838"/>
            <a:ext cx="2503488" cy="942975"/>
            <a:chOff x="15361" y="4723"/>
            <a:chExt cx="1577" cy="594"/>
          </a:xfrm>
        </p:grpSpPr>
        <p:sp>
          <p:nvSpPr>
            <p:cNvPr id="497" name="AutoShape 378">
              <a:extLst>
                <a:ext uri="{FF2B5EF4-FFF2-40B4-BE49-F238E27FC236}">
                  <a16:creationId xmlns:a16="http://schemas.microsoft.com/office/drawing/2014/main" id="{FE92FE01-4799-46E2-82CB-4E348CFBBB4F}"/>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498" name="Text Box 379">
              <a:extLst>
                <a:ext uri="{FF2B5EF4-FFF2-40B4-BE49-F238E27FC236}">
                  <a16:creationId xmlns:a16="http://schemas.microsoft.com/office/drawing/2014/main" id="{84C066F7-25FA-4DA3-AE38-550D9185AD5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572" name="Group 571">
            <a:extLst>
              <a:ext uri="{FF2B5EF4-FFF2-40B4-BE49-F238E27FC236}">
                <a16:creationId xmlns:a16="http://schemas.microsoft.com/office/drawing/2014/main" id="{B29F3A7C-7D3D-4C5C-9423-CFD969868BAC}"/>
              </a:ext>
            </a:extLst>
          </p:cNvPr>
          <p:cNvGrpSpPr>
            <a:grpSpLocks noChangeAspect="1"/>
          </p:cNvGrpSpPr>
          <p:nvPr/>
        </p:nvGrpSpPr>
        <p:grpSpPr>
          <a:xfrm>
            <a:off x="1756614" y="10131115"/>
            <a:ext cx="1729208" cy="1643157"/>
            <a:chOff x="12876410" y="4116625"/>
            <a:chExt cx="2705127" cy="2570512"/>
          </a:xfrm>
        </p:grpSpPr>
        <p:sp>
          <p:nvSpPr>
            <p:cNvPr id="573" name="TextBox 572">
              <a:extLst>
                <a:ext uri="{FF2B5EF4-FFF2-40B4-BE49-F238E27FC236}">
                  <a16:creationId xmlns:a16="http://schemas.microsoft.com/office/drawing/2014/main" id="{10565A41-E70D-467F-AE24-D39E72465542}"/>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74" name="TextBox 573">
              <a:extLst>
                <a:ext uri="{FF2B5EF4-FFF2-40B4-BE49-F238E27FC236}">
                  <a16:creationId xmlns:a16="http://schemas.microsoft.com/office/drawing/2014/main" id="{9CC94B68-4A2C-42BF-80E9-4E178129E185}"/>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575" name="Group 574">
              <a:extLst>
                <a:ext uri="{FF2B5EF4-FFF2-40B4-BE49-F238E27FC236}">
                  <a16:creationId xmlns:a16="http://schemas.microsoft.com/office/drawing/2014/main" id="{4289BB87-D09E-4A1E-836C-8BAB054355DA}"/>
                </a:ext>
              </a:extLst>
            </p:cNvPr>
            <p:cNvGrpSpPr/>
            <p:nvPr/>
          </p:nvGrpSpPr>
          <p:grpSpPr>
            <a:xfrm>
              <a:off x="12876410" y="4839359"/>
              <a:ext cx="1636191" cy="1654059"/>
              <a:chOff x="11971653" y="10789917"/>
              <a:chExt cx="1636191" cy="1654059"/>
            </a:xfrm>
          </p:grpSpPr>
          <p:sp>
            <p:nvSpPr>
              <p:cNvPr id="576" name="Flowchart: Decision 575">
                <a:extLst>
                  <a:ext uri="{FF2B5EF4-FFF2-40B4-BE49-F238E27FC236}">
                    <a16:creationId xmlns:a16="http://schemas.microsoft.com/office/drawing/2014/main" id="{ABCA089B-6FAC-4100-8F37-1FC574DB5B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7" name="Freeform: Shape 576">
                <a:extLst>
                  <a:ext uri="{FF2B5EF4-FFF2-40B4-BE49-F238E27FC236}">
                    <a16:creationId xmlns:a16="http://schemas.microsoft.com/office/drawing/2014/main" id="{3984BF17-DD4F-42C6-89AF-0B39E58AD6F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8" name="Freeform: Shape 577">
                <a:extLst>
                  <a:ext uri="{FF2B5EF4-FFF2-40B4-BE49-F238E27FC236}">
                    <a16:creationId xmlns:a16="http://schemas.microsoft.com/office/drawing/2014/main" id="{14194BE1-E3DB-45AC-B777-70CF8855065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579" name="Speech Bubble: Rectangle 578">
            <a:extLst>
              <a:ext uri="{FF2B5EF4-FFF2-40B4-BE49-F238E27FC236}">
                <a16:creationId xmlns:a16="http://schemas.microsoft.com/office/drawing/2014/main" id="{EFD822D2-50F0-4D6E-B113-1181F24E740A}"/>
              </a:ext>
            </a:extLst>
          </p:cNvPr>
          <p:cNvSpPr/>
          <p:nvPr/>
        </p:nvSpPr>
        <p:spPr>
          <a:xfrm>
            <a:off x="13078767" y="15143726"/>
            <a:ext cx="3231778" cy="1187951"/>
          </a:xfrm>
          <a:prstGeom prst="wedgeRectCallout">
            <a:avLst>
              <a:gd name="adj1" fmla="val -34298"/>
              <a:gd name="adj2" fmla="val 16853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2 companies of 2/916 in reserve at </a:t>
            </a:r>
            <a:r>
              <a:rPr lang="en-US" sz="2400" b="1" dirty="0" err="1">
                <a:solidFill>
                  <a:schemeClr val="tx1"/>
                </a:solidFill>
              </a:rPr>
              <a:t>Formigny</a:t>
            </a:r>
            <a:endParaRPr lang="en-US" sz="2400" b="1" dirty="0">
              <a:solidFill>
                <a:schemeClr val="tx1"/>
              </a:solidFill>
            </a:endParaRPr>
          </a:p>
          <a:p>
            <a:pPr algn="ctr"/>
            <a:r>
              <a:rPr lang="en-US" sz="2400" b="1" dirty="0">
                <a:solidFill>
                  <a:schemeClr val="tx1"/>
                </a:solidFill>
              </a:rPr>
              <a:t>3 km away</a:t>
            </a:r>
          </a:p>
        </p:txBody>
      </p:sp>
      <p:pic>
        <p:nvPicPr>
          <p:cNvPr id="581" name="Picture 580">
            <a:extLst>
              <a:ext uri="{FF2B5EF4-FFF2-40B4-BE49-F238E27FC236}">
                <a16:creationId xmlns:a16="http://schemas.microsoft.com/office/drawing/2014/main" id="{1A393BCF-EB83-42F4-81A0-7AF159A2E43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469004" y="639398"/>
            <a:ext cx="2167378" cy="2548837"/>
          </a:xfrm>
          <a:prstGeom prst="rect">
            <a:avLst/>
          </a:prstGeom>
        </p:spPr>
      </p:pic>
      <p:pic>
        <p:nvPicPr>
          <p:cNvPr id="582" name="Picture 581">
            <a:extLst>
              <a:ext uri="{FF2B5EF4-FFF2-40B4-BE49-F238E27FC236}">
                <a16:creationId xmlns:a16="http://schemas.microsoft.com/office/drawing/2014/main" id="{418070FF-3CF8-4340-8B65-B7ACF018542E}"/>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23420729" y="1330797"/>
            <a:ext cx="3149607" cy="2826772"/>
          </a:xfrm>
          <a:prstGeom prst="rect">
            <a:avLst/>
          </a:prstGeom>
        </p:spPr>
      </p:pic>
      <p:sp>
        <p:nvSpPr>
          <p:cNvPr id="583" name="Speech Bubble: Rectangle 582">
            <a:extLst>
              <a:ext uri="{FF2B5EF4-FFF2-40B4-BE49-F238E27FC236}">
                <a16:creationId xmlns:a16="http://schemas.microsoft.com/office/drawing/2014/main" id="{3EA77A75-58A3-4531-BBD2-9A52038CA3A5}"/>
              </a:ext>
            </a:extLst>
          </p:cNvPr>
          <p:cNvSpPr/>
          <p:nvPr/>
        </p:nvSpPr>
        <p:spPr>
          <a:xfrm>
            <a:off x="22922942" y="15023741"/>
            <a:ext cx="3245678" cy="1126683"/>
          </a:xfrm>
          <a:prstGeom prst="wedgeRectCallout">
            <a:avLst>
              <a:gd name="adj1" fmla="val 62812"/>
              <a:gd name="adj2" fmla="val 185757"/>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1 battery of four 105mm cannon near </a:t>
            </a:r>
            <a:r>
              <a:rPr lang="en-US" sz="2400" b="1" dirty="0" err="1">
                <a:solidFill>
                  <a:schemeClr val="tx1"/>
                </a:solidFill>
              </a:rPr>
              <a:t>Houteville</a:t>
            </a:r>
            <a:r>
              <a:rPr lang="en-US" sz="2400" b="1" dirty="0">
                <a:solidFill>
                  <a:schemeClr val="tx1"/>
                </a:solidFill>
              </a:rPr>
              <a:t> 2 ½ km away</a:t>
            </a:r>
          </a:p>
        </p:txBody>
      </p:sp>
      <p:grpSp>
        <p:nvGrpSpPr>
          <p:cNvPr id="580" name="Group 579">
            <a:extLst>
              <a:ext uri="{FF2B5EF4-FFF2-40B4-BE49-F238E27FC236}">
                <a16:creationId xmlns:a16="http://schemas.microsoft.com/office/drawing/2014/main" id="{518933CE-3A2C-4048-B61C-A453B9BA5CEE}"/>
              </a:ext>
            </a:extLst>
          </p:cNvPr>
          <p:cNvGrpSpPr>
            <a:grpSpLocks noChangeAspect="1"/>
          </p:cNvGrpSpPr>
          <p:nvPr/>
        </p:nvGrpSpPr>
        <p:grpSpPr>
          <a:xfrm>
            <a:off x="11519838" y="7912405"/>
            <a:ext cx="1729208" cy="1649263"/>
            <a:chOff x="12876410" y="4107073"/>
            <a:chExt cx="2705127" cy="2580064"/>
          </a:xfrm>
        </p:grpSpPr>
        <p:sp>
          <p:nvSpPr>
            <p:cNvPr id="584" name="TextBox 583">
              <a:extLst>
                <a:ext uri="{FF2B5EF4-FFF2-40B4-BE49-F238E27FC236}">
                  <a16:creationId xmlns:a16="http://schemas.microsoft.com/office/drawing/2014/main" id="{216A7140-B098-46EB-BE0F-B070B17C0CBA}"/>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85" name="TextBox 584">
              <a:extLst>
                <a:ext uri="{FF2B5EF4-FFF2-40B4-BE49-F238E27FC236}">
                  <a16:creationId xmlns:a16="http://schemas.microsoft.com/office/drawing/2014/main" id="{F67A724E-90B3-430A-B73C-2F3007FF6B09}"/>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586" name="Group 585">
              <a:extLst>
                <a:ext uri="{FF2B5EF4-FFF2-40B4-BE49-F238E27FC236}">
                  <a16:creationId xmlns:a16="http://schemas.microsoft.com/office/drawing/2014/main" id="{C0731F4C-4077-4C1F-B841-E8D645CD9CF5}"/>
                </a:ext>
              </a:extLst>
            </p:cNvPr>
            <p:cNvGrpSpPr/>
            <p:nvPr/>
          </p:nvGrpSpPr>
          <p:grpSpPr>
            <a:xfrm>
              <a:off x="12876410" y="4839359"/>
              <a:ext cx="1636191" cy="1654059"/>
              <a:chOff x="11971653" y="10789917"/>
              <a:chExt cx="1636191" cy="1654059"/>
            </a:xfrm>
          </p:grpSpPr>
          <p:sp>
            <p:nvSpPr>
              <p:cNvPr id="587" name="Flowchart: Decision 586">
                <a:extLst>
                  <a:ext uri="{FF2B5EF4-FFF2-40B4-BE49-F238E27FC236}">
                    <a16:creationId xmlns:a16="http://schemas.microsoft.com/office/drawing/2014/main" id="{8719A1CB-B6BE-48B7-A984-558214D0CE0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88" name="Freeform: Shape 587">
                <a:extLst>
                  <a:ext uri="{FF2B5EF4-FFF2-40B4-BE49-F238E27FC236}">
                    <a16:creationId xmlns:a16="http://schemas.microsoft.com/office/drawing/2014/main" id="{BDFC4E95-A976-4804-BAB3-FB93445CD88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89" name="Freeform: Shape 588">
                <a:extLst>
                  <a:ext uri="{FF2B5EF4-FFF2-40B4-BE49-F238E27FC236}">
                    <a16:creationId xmlns:a16="http://schemas.microsoft.com/office/drawing/2014/main" id="{5A546D60-765C-4539-BAD9-C699ECF7F6F0}"/>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0" name="Group 589">
            <a:extLst>
              <a:ext uri="{FF2B5EF4-FFF2-40B4-BE49-F238E27FC236}">
                <a16:creationId xmlns:a16="http://schemas.microsoft.com/office/drawing/2014/main" id="{470DFEEC-FE45-445B-A678-6B0BAE89FB6E}"/>
              </a:ext>
            </a:extLst>
          </p:cNvPr>
          <p:cNvGrpSpPr>
            <a:grpSpLocks noChangeAspect="1"/>
          </p:cNvGrpSpPr>
          <p:nvPr/>
        </p:nvGrpSpPr>
        <p:grpSpPr>
          <a:xfrm>
            <a:off x="22225154" y="8999239"/>
            <a:ext cx="1729208" cy="1649263"/>
            <a:chOff x="12876410" y="4107073"/>
            <a:chExt cx="2705127" cy="2580064"/>
          </a:xfrm>
        </p:grpSpPr>
        <p:sp>
          <p:nvSpPr>
            <p:cNvPr id="591" name="TextBox 590">
              <a:extLst>
                <a:ext uri="{FF2B5EF4-FFF2-40B4-BE49-F238E27FC236}">
                  <a16:creationId xmlns:a16="http://schemas.microsoft.com/office/drawing/2014/main" id="{9DC51116-4354-492F-853D-81B26F3F369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2" name="TextBox 591">
              <a:extLst>
                <a:ext uri="{FF2B5EF4-FFF2-40B4-BE49-F238E27FC236}">
                  <a16:creationId xmlns:a16="http://schemas.microsoft.com/office/drawing/2014/main" id="{8BA13035-40EA-471F-AEE4-A1599C927337}"/>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5/916</a:t>
              </a:r>
            </a:p>
          </p:txBody>
        </p:sp>
        <p:grpSp>
          <p:nvGrpSpPr>
            <p:cNvPr id="593" name="Group 592">
              <a:extLst>
                <a:ext uri="{FF2B5EF4-FFF2-40B4-BE49-F238E27FC236}">
                  <a16:creationId xmlns:a16="http://schemas.microsoft.com/office/drawing/2014/main" id="{9EE0A3D2-ED63-4691-937B-9A4F0AB75877}"/>
                </a:ext>
              </a:extLst>
            </p:cNvPr>
            <p:cNvGrpSpPr/>
            <p:nvPr/>
          </p:nvGrpSpPr>
          <p:grpSpPr>
            <a:xfrm>
              <a:off x="12876410" y="4839359"/>
              <a:ext cx="1636191" cy="1654059"/>
              <a:chOff x="11971653" y="10789917"/>
              <a:chExt cx="1636191" cy="1654059"/>
            </a:xfrm>
          </p:grpSpPr>
          <p:sp>
            <p:nvSpPr>
              <p:cNvPr id="594" name="Flowchart: Decision 593">
                <a:extLst>
                  <a:ext uri="{FF2B5EF4-FFF2-40B4-BE49-F238E27FC236}">
                    <a16:creationId xmlns:a16="http://schemas.microsoft.com/office/drawing/2014/main" id="{C50C2EA0-8311-43A8-9523-5A80220AFA2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5" name="Freeform: Shape 594">
                <a:extLst>
                  <a:ext uri="{FF2B5EF4-FFF2-40B4-BE49-F238E27FC236}">
                    <a16:creationId xmlns:a16="http://schemas.microsoft.com/office/drawing/2014/main" id="{6879729D-986C-47E0-B35B-F73CF28750B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6" name="Freeform: Shape 595">
                <a:extLst>
                  <a:ext uri="{FF2B5EF4-FFF2-40B4-BE49-F238E27FC236}">
                    <a16:creationId xmlns:a16="http://schemas.microsoft.com/office/drawing/2014/main" id="{DED52331-5C07-4765-98E4-0BE175B2B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7" name="Group 596">
            <a:extLst>
              <a:ext uri="{FF2B5EF4-FFF2-40B4-BE49-F238E27FC236}">
                <a16:creationId xmlns:a16="http://schemas.microsoft.com/office/drawing/2014/main" id="{0DB2A51B-E153-4C9E-96C8-9AC68B7E5508}"/>
              </a:ext>
            </a:extLst>
          </p:cNvPr>
          <p:cNvGrpSpPr>
            <a:grpSpLocks noChangeAspect="1"/>
          </p:cNvGrpSpPr>
          <p:nvPr/>
        </p:nvGrpSpPr>
        <p:grpSpPr>
          <a:xfrm>
            <a:off x="18384701" y="12506724"/>
            <a:ext cx="1588302" cy="1633743"/>
            <a:chOff x="12876410" y="4107073"/>
            <a:chExt cx="2484697" cy="2555785"/>
          </a:xfrm>
        </p:grpSpPr>
        <p:sp>
          <p:nvSpPr>
            <p:cNvPr id="598" name="TextBox 597">
              <a:extLst>
                <a:ext uri="{FF2B5EF4-FFF2-40B4-BE49-F238E27FC236}">
                  <a16:creationId xmlns:a16="http://schemas.microsoft.com/office/drawing/2014/main" id="{50C83F49-3EB1-4ED9-A6C9-36D665426C86}"/>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9" name="TextBox 598">
              <a:extLst>
                <a:ext uri="{FF2B5EF4-FFF2-40B4-BE49-F238E27FC236}">
                  <a16:creationId xmlns:a16="http://schemas.microsoft.com/office/drawing/2014/main" id="{718CC3D9-864A-4152-9C49-06078EC551D5}"/>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600" name="Group 599">
              <a:extLst>
                <a:ext uri="{FF2B5EF4-FFF2-40B4-BE49-F238E27FC236}">
                  <a16:creationId xmlns:a16="http://schemas.microsoft.com/office/drawing/2014/main" id="{1ACEEA80-D86F-4B7E-A5F5-9AB733F11A05}"/>
                </a:ext>
              </a:extLst>
            </p:cNvPr>
            <p:cNvGrpSpPr/>
            <p:nvPr/>
          </p:nvGrpSpPr>
          <p:grpSpPr>
            <a:xfrm>
              <a:off x="12876410" y="4839359"/>
              <a:ext cx="1636191" cy="1654059"/>
              <a:chOff x="11971653" y="10789917"/>
              <a:chExt cx="1636191" cy="1654059"/>
            </a:xfrm>
          </p:grpSpPr>
          <p:sp>
            <p:nvSpPr>
              <p:cNvPr id="601" name="Flowchart: Decision 600">
                <a:extLst>
                  <a:ext uri="{FF2B5EF4-FFF2-40B4-BE49-F238E27FC236}">
                    <a16:creationId xmlns:a16="http://schemas.microsoft.com/office/drawing/2014/main" id="{C7B3C51F-080B-4BA5-ACE0-E8498A53972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2" name="Freeform: Shape 601">
                <a:extLst>
                  <a:ext uri="{FF2B5EF4-FFF2-40B4-BE49-F238E27FC236}">
                    <a16:creationId xmlns:a16="http://schemas.microsoft.com/office/drawing/2014/main" id="{F8161CF8-8B8C-4436-980C-FD174811A60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3" name="Freeform: Shape 602">
                <a:extLst>
                  <a:ext uri="{FF2B5EF4-FFF2-40B4-BE49-F238E27FC236}">
                    <a16:creationId xmlns:a16="http://schemas.microsoft.com/office/drawing/2014/main" id="{8D244534-E594-4299-94B3-ECB1FE2080E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604" name="Group 603">
            <a:extLst>
              <a:ext uri="{FF2B5EF4-FFF2-40B4-BE49-F238E27FC236}">
                <a16:creationId xmlns:a16="http://schemas.microsoft.com/office/drawing/2014/main" id="{717B6DE6-620F-4E99-B796-9F0EAF2DFEEB}"/>
              </a:ext>
            </a:extLst>
          </p:cNvPr>
          <p:cNvGrpSpPr/>
          <p:nvPr/>
        </p:nvGrpSpPr>
        <p:grpSpPr>
          <a:xfrm>
            <a:off x="10041438" y="14785312"/>
            <a:ext cx="2739486" cy="2322634"/>
            <a:chOff x="12876410" y="4236316"/>
            <a:chExt cx="2739486" cy="2322634"/>
          </a:xfrm>
        </p:grpSpPr>
        <p:sp>
          <p:nvSpPr>
            <p:cNvPr id="605" name="TextBox 604">
              <a:extLst>
                <a:ext uri="{FF2B5EF4-FFF2-40B4-BE49-F238E27FC236}">
                  <a16:creationId xmlns:a16="http://schemas.microsoft.com/office/drawing/2014/main" id="{0B999457-85DA-4986-BDA9-5F48A44BD1D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606" name="TextBox 605">
              <a:extLst>
                <a:ext uri="{FF2B5EF4-FFF2-40B4-BE49-F238E27FC236}">
                  <a16:creationId xmlns:a16="http://schemas.microsoft.com/office/drawing/2014/main" id="{40CD3D70-B109-4513-8179-2EA8311F6BF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607" name="Group 606">
              <a:extLst>
                <a:ext uri="{FF2B5EF4-FFF2-40B4-BE49-F238E27FC236}">
                  <a16:creationId xmlns:a16="http://schemas.microsoft.com/office/drawing/2014/main" id="{4B47328B-5FBF-4B7D-BA94-10036050AAA5}"/>
                </a:ext>
              </a:extLst>
            </p:cNvPr>
            <p:cNvGrpSpPr/>
            <p:nvPr/>
          </p:nvGrpSpPr>
          <p:grpSpPr>
            <a:xfrm>
              <a:off x="12876410" y="4839359"/>
              <a:ext cx="1636191" cy="1654059"/>
              <a:chOff x="11971653" y="10789917"/>
              <a:chExt cx="1636191" cy="1654059"/>
            </a:xfrm>
          </p:grpSpPr>
          <p:sp>
            <p:nvSpPr>
              <p:cNvPr id="608" name="Flowchart: Decision 607">
                <a:extLst>
                  <a:ext uri="{FF2B5EF4-FFF2-40B4-BE49-F238E27FC236}">
                    <a16:creationId xmlns:a16="http://schemas.microsoft.com/office/drawing/2014/main" id="{9A625A5E-DC64-4174-B355-C36A9F33ACD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Freeform: Shape 608">
                <a:extLst>
                  <a:ext uri="{FF2B5EF4-FFF2-40B4-BE49-F238E27FC236}">
                    <a16:creationId xmlns:a16="http://schemas.microsoft.com/office/drawing/2014/main" id="{FA247315-56B0-45F9-8651-56BC1A0D265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Freeform: Shape 609">
                <a:extLst>
                  <a:ext uri="{FF2B5EF4-FFF2-40B4-BE49-F238E27FC236}">
                    <a16:creationId xmlns:a16="http://schemas.microsoft.com/office/drawing/2014/main" id="{1D8B5056-44C9-46AC-983D-AF80D487F0B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3" name="Group 542">
            <a:extLst>
              <a:ext uri="{FF2B5EF4-FFF2-40B4-BE49-F238E27FC236}">
                <a16:creationId xmlns:a16="http://schemas.microsoft.com/office/drawing/2014/main" id="{D5AE3BF3-A18C-4439-AE63-ED1E09D27E73}"/>
              </a:ext>
            </a:extLst>
          </p:cNvPr>
          <p:cNvGrpSpPr>
            <a:grpSpLocks noChangeAspect="1"/>
          </p:cNvGrpSpPr>
          <p:nvPr/>
        </p:nvGrpSpPr>
        <p:grpSpPr>
          <a:xfrm>
            <a:off x="23900726" y="4347939"/>
            <a:ext cx="1729208" cy="1649263"/>
            <a:chOff x="12876410" y="4107073"/>
            <a:chExt cx="2705127" cy="2580064"/>
          </a:xfrm>
        </p:grpSpPr>
        <p:sp>
          <p:nvSpPr>
            <p:cNvPr id="544" name="TextBox 543">
              <a:extLst>
                <a:ext uri="{FF2B5EF4-FFF2-40B4-BE49-F238E27FC236}">
                  <a16:creationId xmlns:a16="http://schemas.microsoft.com/office/drawing/2014/main" id="{6F0DAC3B-1DAA-47B2-A669-4DF0D8697BC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45" name="TextBox 544">
              <a:extLst>
                <a:ext uri="{FF2B5EF4-FFF2-40B4-BE49-F238E27FC236}">
                  <a16:creationId xmlns:a16="http://schemas.microsoft.com/office/drawing/2014/main" id="{09C1BBEA-9489-475E-B123-72F388034042}"/>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546" name="Group 545">
              <a:extLst>
                <a:ext uri="{FF2B5EF4-FFF2-40B4-BE49-F238E27FC236}">
                  <a16:creationId xmlns:a16="http://schemas.microsoft.com/office/drawing/2014/main" id="{073082B1-376B-4E77-BA92-7E6873237AC9}"/>
                </a:ext>
              </a:extLst>
            </p:cNvPr>
            <p:cNvGrpSpPr/>
            <p:nvPr/>
          </p:nvGrpSpPr>
          <p:grpSpPr>
            <a:xfrm>
              <a:off x="12876410" y="4839359"/>
              <a:ext cx="1636191" cy="1654059"/>
              <a:chOff x="11971653" y="10789917"/>
              <a:chExt cx="1636191" cy="1654059"/>
            </a:xfrm>
          </p:grpSpPr>
          <p:sp>
            <p:nvSpPr>
              <p:cNvPr id="547" name="Flowchart: Decision 546">
                <a:extLst>
                  <a:ext uri="{FF2B5EF4-FFF2-40B4-BE49-F238E27FC236}">
                    <a16:creationId xmlns:a16="http://schemas.microsoft.com/office/drawing/2014/main" id="{FC597101-4326-431D-8888-72ACE32D182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8" name="Freeform: Shape 547">
                <a:extLst>
                  <a:ext uri="{FF2B5EF4-FFF2-40B4-BE49-F238E27FC236}">
                    <a16:creationId xmlns:a16="http://schemas.microsoft.com/office/drawing/2014/main" id="{C3E60BCE-E62A-4AF5-9529-FB87E07DE48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9" name="Freeform: Shape 548">
                <a:extLst>
                  <a:ext uri="{FF2B5EF4-FFF2-40B4-BE49-F238E27FC236}">
                    <a16:creationId xmlns:a16="http://schemas.microsoft.com/office/drawing/2014/main" id="{F8A4AC07-3D11-4EA8-822A-7F4951B132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36" name="Group 535">
            <a:extLst>
              <a:ext uri="{FF2B5EF4-FFF2-40B4-BE49-F238E27FC236}">
                <a16:creationId xmlns:a16="http://schemas.microsoft.com/office/drawing/2014/main" id="{2BE9E01D-4C45-4F38-811D-8128355E0F76}"/>
              </a:ext>
            </a:extLst>
          </p:cNvPr>
          <p:cNvGrpSpPr/>
          <p:nvPr/>
        </p:nvGrpSpPr>
        <p:grpSpPr>
          <a:xfrm>
            <a:off x="623546" y="16865185"/>
            <a:ext cx="1023257" cy="740229"/>
            <a:chOff x="27943018" y="3570514"/>
            <a:chExt cx="1023257" cy="740229"/>
          </a:xfrm>
        </p:grpSpPr>
        <p:sp>
          <p:nvSpPr>
            <p:cNvPr id="537" name="Oval 536">
              <a:extLst>
                <a:ext uri="{FF2B5EF4-FFF2-40B4-BE49-F238E27FC236}">
                  <a16:creationId xmlns:a16="http://schemas.microsoft.com/office/drawing/2014/main" id="{641C99D6-4450-432F-B8D0-2764DB08787F}"/>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38" name="TextBox 537">
              <a:extLst>
                <a:ext uri="{FF2B5EF4-FFF2-40B4-BE49-F238E27FC236}">
                  <a16:creationId xmlns:a16="http://schemas.microsoft.com/office/drawing/2014/main" id="{F560D514-09C9-4C05-9368-881B58CE9F87}"/>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12</a:t>
              </a:r>
            </a:p>
          </p:txBody>
        </p:sp>
      </p:grpSp>
      <p:grpSp>
        <p:nvGrpSpPr>
          <p:cNvPr id="499" name="Group 498">
            <a:extLst>
              <a:ext uri="{FF2B5EF4-FFF2-40B4-BE49-F238E27FC236}">
                <a16:creationId xmlns:a16="http://schemas.microsoft.com/office/drawing/2014/main" id="{122344E8-B007-4A68-965A-988210FB209A}"/>
              </a:ext>
            </a:extLst>
          </p:cNvPr>
          <p:cNvGrpSpPr/>
          <p:nvPr/>
        </p:nvGrpSpPr>
        <p:grpSpPr>
          <a:xfrm>
            <a:off x="2471337" y="2662638"/>
            <a:ext cx="3826821" cy="204651"/>
            <a:chOff x="4184261" y="16593671"/>
            <a:chExt cx="3755309" cy="170276"/>
          </a:xfrm>
        </p:grpSpPr>
        <p:grpSp>
          <p:nvGrpSpPr>
            <p:cNvPr id="516" name="Group 515">
              <a:extLst>
                <a:ext uri="{FF2B5EF4-FFF2-40B4-BE49-F238E27FC236}">
                  <a16:creationId xmlns:a16="http://schemas.microsoft.com/office/drawing/2014/main" id="{CDD11975-DD39-4B1A-8AAE-064CC115ED64}"/>
                </a:ext>
              </a:extLst>
            </p:cNvPr>
            <p:cNvGrpSpPr/>
            <p:nvPr/>
          </p:nvGrpSpPr>
          <p:grpSpPr>
            <a:xfrm>
              <a:off x="4184261" y="16595334"/>
              <a:ext cx="750002" cy="168613"/>
              <a:chOff x="4184260" y="16595334"/>
              <a:chExt cx="837695" cy="168613"/>
            </a:xfrm>
          </p:grpSpPr>
          <p:sp>
            <p:nvSpPr>
              <p:cNvPr id="534" name="Rectangle 533">
                <a:extLst>
                  <a:ext uri="{FF2B5EF4-FFF2-40B4-BE49-F238E27FC236}">
                    <a16:creationId xmlns:a16="http://schemas.microsoft.com/office/drawing/2014/main" id="{671B6BB7-9885-4D0E-9871-82B58BE757AA}"/>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Rectangle 534">
                <a:extLst>
                  <a:ext uri="{FF2B5EF4-FFF2-40B4-BE49-F238E27FC236}">
                    <a16:creationId xmlns:a16="http://schemas.microsoft.com/office/drawing/2014/main" id="{AB628689-768C-4931-AECC-FA721B382E6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7" name="Group 516">
              <a:extLst>
                <a:ext uri="{FF2B5EF4-FFF2-40B4-BE49-F238E27FC236}">
                  <a16:creationId xmlns:a16="http://schemas.microsoft.com/office/drawing/2014/main" id="{26620E20-46DC-4EDD-B444-293A937C603C}"/>
                </a:ext>
              </a:extLst>
            </p:cNvPr>
            <p:cNvGrpSpPr/>
            <p:nvPr/>
          </p:nvGrpSpPr>
          <p:grpSpPr>
            <a:xfrm>
              <a:off x="4931771" y="16594269"/>
              <a:ext cx="750002" cy="168613"/>
              <a:chOff x="4184260" y="16595334"/>
              <a:chExt cx="837695" cy="168613"/>
            </a:xfrm>
          </p:grpSpPr>
          <p:sp>
            <p:nvSpPr>
              <p:cNvPr id="532" name="Rectangle 531">
                <a:extLst>
                  <a:ext uri="{FF2B5EF4-FFF2-40B4-BE49-F238E27FC236}">
                    <a16:creationId xmlns:a16="http://schemas.microsoft.com/office/drawing/2014/main" id="{36F073CE-F7EE-4842-8B1C-B8E76AA45318}"/>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Rectangle 532">
                <a:extLst>
                  <a:ext uri="{FF2B5EF4-FFF2-40B4-BE49-F238E27FC236}">
                    <a16:creationId xmlns:a16="http://schemas.microsoft.com/office/drawing/2014/main" id="{60D9F018-5FD7-4E21-AA79-FB3E2906F273}"/>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8" name="Group 517">
              <a:extLst>
                <a:ext uri="{FF2B5EF4-FFF2-40B4-BE49-F238E27FC236}">
                  <a16:creationId xmlns:a16="http://schemas.microsoft.com/office/drawing/2014/main" id="{D92B9313-7D64-4998-A6C0-7CE3B9BCBECA}"/>
                </a:ext>
              </a:extLst>
            </p:cNvPr>
            <p:cNvGrpSpPr/>
            <p:nvPr/>
          </p:nvGrpSpPr>
          <p:grpSpPr>
            <a:xfrm>
              <a:off x="5685142" y="16593671"/>
              <a:ext cx="750002" cy="168613"/>
              <a:chOff x="4184260" y="16591662"/>
              <a:chExt cx="837695" cy="168613"/>
            </a:xfrm>
          </p:grpSpPr>
          <p:sp>
            <p:nvSpPr>
              <p:cNvPr id="525" name="Rectangle 524">
                <a:extLst>
                  <a:ext uri="{FF2B5EF4-FFF2-40B4-BE49-F238E27FC236}">
                    <a16:creationId xmlns:a16="http://schemas.microsoft.com/office/drawing/2014/main" id="{82A2AF2E-ABAE-482C-80EA-844CCA13EE8B}"/>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Rectangle 530">
                <a:extLst>
                  <a:ext uri="{FF2B5EF4-FFF2-40B4-BE49-F238E27FC236}">
                    <a16:creationId xmlns:a16="http://schemas.microsoft.com/office/drawing/2014/main" id="{63436B15-5B38-49A5-845F-E467EEEEF926}"/>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9" name="Group 518">
              <a:extLst>
                <a:ext uri="{FF2B5EF4-FFF2-40B4-BE49-F238E27FC236}">
                  <a16:creationId xmlns:a16="http://schemas.microsoft.com/office/drawing/2014/main" id="{8CE1D249-D9D2-4668-B19B-37DCBCA03AAD}"/>
                </a:ext>
              </a:extLst>
            </p:cNvPr>
            <p:cNvGrpSpPr/>
            <p:nvPr/>
          </p:nvGrpSpPr>
          <p:grpSpPr>
            <a:xfrm>
              <a:off x="6432652" y="16594150"/>
              <a:ext cx="750002" cy="169197"/>
              <a:chOff x="4184260" y="16593206"/>
              <a:chExt cx="837695" cy="169197"/>
            </a:xfrm>
          </p:grpSpPr>
          <p:sp>
            <p:nvSpPr>
              <p:cNvPr id="523" name="Rectangle 522">
                <a:extLst>
                  <a:ext uri="{FF2B5EF4-FFF2-40B4-BE49-F238E27FC236}">
                    <a16:creationId xmlns:a16="http://schemas.microsoft.com/office/drawing/2014/main" id="{A0E438CF-8DCE-4E53-BF88-76AF6F197E88}"/>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Rectangle 523">
                <a:extLst>
                  <a:ext uri="{FF2B5EF4-FFF2-40B4-BE49-F238E27FC236}">
                    <a16:creationId xmlns:a16="http://schemas.microsoft.com/office/drawing/2014/main" id="{CCD76B0B-F076-437C-960E-90AE3563E1DF}"/>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0" name="Group 519">
              <a:extLst>
                <a:ext uri="{FF2B5EF4-FFF2-40B4-BE49-F238E27FC236}">
                  <a16:creationId xmlns:a16="http://schemas.microsoft.com/office/drawing/2014/main" id="{EA8946E6-EFD5-4D4B-AAE5-B44281C94913}"/>
                </a:ext>
              </a:extLst>
            </p:cNvPr>
            <p:cNvGrpSpPr/>
            <p:nvPr/>
          </p:nvGrpSpPr>
          <p:grpSpPr>
            <a:xfrm>
              <a:off x="7189568" y="16594172"/>
              <a:ext cx="750002" cy="169197"/>
              <a:chOff x="4184260" y="16593206"/>
              <a:chExt cx="837695" cy="169197"/>
            </a:xfrm>
          </p:grpSpPr>
          <p:sp>
            <p:nvSpPr>
              <p:cNvPr id="521" name="Rectangle 520">
                <a:extLst>
                  <a:ext uri="{FF2B5EF4-FFF2-40B4-BE49-F238E27FC236}">
                    <a16:creationId xmlns:a16="http://schemas.microsoft.com/office/drawing/2014/main" id="{23CED42E-A454-4B4F-A2F1-4EB547600EC0}"/>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Rectangle 521">
                <a:extLst>
                  <a:ext uri="{FF2B5EF4-FFF2-40B4-BE49-F238E27FC236}">
                    <a16:creationId xmlns:a16="http://schemas.microsoft.com/office/drawing/2014/main" id="{5EDACCC4-5815-4385-ADB3-BC48FA85AAF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147197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604"/>
                                        </p:tgtEl>
                                        <p:attrNameLst>
                                          <p:attrName>style.visibility</p:attrName>
                                        </p:attrNameLst>
                                      </p:cBhvr>
                                      <p:to>
                                        <p:strVal val="visible"/>
                                      </p:to>
                                    </p:set>
                                    <p:animEffect transition="in" filter="wipe(down)">
                                      <p:cBhvr>
                                        <p:cTn id="7" dur="580">
                                          <p:stCondLst>
                                            <p:cond delay="0"/>
                                          </p:stCondLst>
                                        </p:cTn>
                                        <p:tgtEl>
                                          <p:spTgt spid="604"/>
                                        </p:tgtEl>
                                      </p:cBhvr>
                                    </p:animEffect>
                                    <p:anim calcmode="lin" valueType="num">
                                      <p:cBhvr>
                                        <p:cTn id="8" dur="1822" tmFilter="0,0; 0.14,0.36; 0.43,0.73; 0.71,0.91; 1.0,1.0">
                                          <p:stCondLst>
                                            <p:cond delay="0"/>
                                          </p:stCondLst>
                                        </p:cTn>
                                        <p:tgtEl>
                                          <p:spTgt spid="604"/>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604"/>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604"/>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604"/>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604"/>
                                        </p:tgtEl>
                                        <p:attrNameLst>
                                          <p:attrName>ppt_y</p:attrName>
                                        </p:attrNameLst>
                                      </p:cBhvr>
                                      <p:tavLst>
                                        <p:tav tm="0" fmla="#ppt_y-sin(pi*$)/81">
                                          <p:val>
                                            <p:fltVal val="0"/>
                                          </p:val>
                                        </p:tav>
                                        <p:tav tm="100000">
                                          <p:val>
                                            <p:fltVal val="1"/>
                                          </p:val>
                                        </p:tav>
                                      </p:tavLst>
                                    </p:anim>
                                    <p:animScale>
                                      <p:cBhvr>
                                        <p:cTn id="13" dur="26">
                                          <p:stCondLst>
                                            <p:cond delay="650"/>
                                          </p:stCondLst>
                                        </p:cTn>
                                        <p:tgtEl>
                                          <p:spTgt spid="604"/>
                                        </p:tgtEl>
                                      </p:cBhvr>
                                      <p:to x="100000" y="60000"/>
                                    </p:animScale>
                                    <p:animScale>
                                      <p:cBhvr>
                                        <p:cTn id="14" dur="166" decel="50000">
                                          <p:stCondLst>
                                            <p:cond delay="676"/>
                                          </p:stCondLst>
                                        </p:cTn>
                                        <p:tgtEl>
                                          <p:spTgt spid="604"/>
                                        </p:tgtEl>
                                      </p:cBhvr>
                                      <p:to x="100000" y="100000"/>
                                    </p:animScale>
                                    <p:animScale>
                                      <p:cBhvr>
                                        <p:cTn id="15" dur="26">
                                          <p:stCondLst>
                                            <p:cond delay="1312"/>
                                          </p:stCondLst>
                                        </p:cTn>
                                        <p:tgtEl>
                                          <p:spTgt spid="604"/>
                                        </p:tgtEl>
                                      </p:cBhvr>
                                      <p:to x="100000" y="80000"/>
                                    </p:animScale>
                                    <p:animScale>
                                      <p:cBhvr>
                                        <p:cTn id="16" dur="166" decel="50000">
                                          <p:stCondLst>
                                            <p:cond delay="1338"/>
                                          </p:stCondLst>
                                        </p:cTn>
                                        <p:tgtEl>
                                          <p:spTgt spid="604"/>
                                        </p:tgtEl>
                                      </p:cBhvr>
                                      <p:to x="100000" y="100000"/>
                                    </p:animScale>
                                    <p:animScale>
                                      <p:cBhvr>
                                        <p:cTn id="17" dur="26">
                                          <p:stCondLst>
                                            <p:cond delay="1642"/>
                                          </p:stCondLst>
                                        </p:cTn>
                                        <p:tgtEl>
                                          <p:spTgt spid="604"/>
                                        </p:tgtEl>
                                      </p:cBhvr>
                                      <p:to x="100000" y="90000"/>
                                    </p:animScale>
                                    <p:animScale>
                                      <p:cBhvr>
                                        <p:cTn id="18" dur="166" decel="50000">
                                          <p:stCondLst>
                                            <p:cond delay="1668"/>
                                          </p:stCondLst>
                                        </p:cTn>
                                        <p:tgtEl>
                                          <p:spTgt spid="604"/>
                                        </p:tgtEl>
                                      </p:cBhvr>
                                      <p:to x="100000" y="100000"/>
                                    </p:animScale>
                                    <p:animScale>
                                      <p:cBhvr>
                                        <p:cTn id="19" dur="26">
                                          <p:stCondLst>
                                            <p:cond delay="1808"/>
                                          </p:stCondLst>
                                        </p:cTn>
                                        <p:tgtEl>
                                          <p:spTgt spid="604"/>
                                        </p:tgtEl>
                                      </p:cBhvr>
                                      <p:to x="100000" y="95000"/>
                                    </p:animScale>
                                    <p:animScale>
                                      <p:cBhvr>
                                        <p:cTn id="20" dur="166" decel="50000">
                                          <p:stCondLst>
                                            <p:cond delay="1834"/>
                                          </p:stCondLst>
                                        </p:cTn>
                                        <p:tgtEl>
                                          <p:spTgt spid="604"/>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583"/>
                                        </p:tgtEl>
                                        <p:attrNameLst>
                                          <p:attrName>style.visibility</p:attrName>
                                        </p:attrNameLst>
                                      </p:cBhvr>
                                      <p:to>
                                        <p:strVal val="visible"/>
                                      </p:to>
                                    </p:set>
                                    <p:animEffect transition="in" filter="fade">
                                      <p:cBhvr>
                                        <p:cTn id="25" dur="1000"/>
                                        <p:tgtEl>
                                          <p:spTgt spid="583"/>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579"/>
                                        </p:tgtEl>
                                        <p:attrNameLst>
                                          <p:attrName>style.visibility</p:attrName>
                                        </p:attrNameLst>
                                      </p:cBhvr>
                                      <p:to>
                                        <p:strVal val="visible"/>
                                      </p:to>
                                    </p:set>
                                    <p:animEffect transition="in" filter="fade">
                                      <p:cBhvr>
                                        <p:cTn id="30" dur="1000"/>
                                        <p:tgtEl>
                                          <p:spTgt spid="5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9" grpId="0" animBg="1"/>
      <p:bldP spid="583"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Rectangle 229">
            <a:extLst>
              <a:ext uri="{FF2B5EF4-FFF2-40B4-BE49-F238E27FC236}">
                <a16:creationId xmlns:a16="http://schemas.microsoft.com/office/drawing/2014/main" id="{008CF4B2-A0E1-473C-BB3B-506D69747269}"/>
              </a:ext>
            </a:extLst>
          </p:cNvPr>
          <p:cNvSpPr/>
          <p:nvPr/>
        </p:nvSpPr>
        <p:spPr>
          <a:xfrm rot="10800000">
            <a:off x="721986" y="403514"/>
            <a:ext cx="26048427" cy="17382357"/>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863BA65A-65AA-416D-87D2-839416E52E7D}"/>
              </a:ext>
            </a:extLst>
          </p:cNvPr>
          <p:cNvSpPr/>
          <p:nvPr/>
        </p:nvSpPr>
        <p:spPr>
          <a:xfrm rot="10800000">
            <a:off x="665652" y="423145"/>
            <a:ext cx="26108526" cy="6641432"/>
          </a:xfrm>
          <a:custGeom>
            <a:avLst/>
            <a:gdLst>
              <a:gd name="connsiteX0" fmla="*/ 24063 w 26108526"/>
              <a:gd name="connsiteY0" fmla="*/ 0 h 6641432"/>
              <a:gd name="connsiteX1" fmla="*/ 0 w 26108526"/>
              <a:gd name="connsiteY1" fmla="*/ 6641432 h 6641432"/>
              <a:gd name="connsiteX2" fmla="*/ 26036336 w 26108526"/>
              <a:gd name="connsiteY2" fmla="*/ 6641432 h 6641432"/>
              <a:gd name="connsiteX3" fmla="*/ 26108526 w 26108526"/>
              <a:gd name="connsiteY3" fmla="*/ 4138863 h 6641432"/>
              <a:gd name="connsiteX4" fmla="*/ 24905368 w 26108526"/>
              <a:gd name="connsiteY4" fmla="*/ 3320716 h 6641432"/>
              <a:gd name="connsiteX5" fmla="*/ 18624884 w 26108526"/>
              <a:gd name="connsiteY5" fmla="*/ 986590 h 6641432"/>
              <a:gd name="connsiteX6" fmla="*/ 11357810 w 26108526"/>
              <a:gd name="connsiteY6" fmla="*/ 457200 h 6641432"/>
              <a:gd name="connsiteX7" fmla="*/ 24063 w 26108526"/>
              <a:gd name="connsiteY7" fmla="*/ 0 h 664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08526" h="6641432">
                <a:moveTo>
                  <a:pt x="24063" y="0"/>
                </a:moveTo>
                <a:lnTo>
                  <a:pt x="0" y="6641432"/>
                </a:lnTo>
                <a:lnTo>
                  <a:pt x="26036336" y="6641432"/>
                </a:lnTo>
                <a:lnTo>
                  <a:pt x="26108526" y="4138863"/>
                </a:lnTo>
                <a:lnTo>
                  <a:pt x="24905368" y="3320716"/>
                </a:lnTo>
                <a:lnTo>
                  <a:pt x="18624884" y="986590"/>
                </a:lnTo>
                <a:lnTo>
                  <a:pt x="11357810" y="457200"/>
                </a:lnTo>
                <a:lnTo>
                  <a:pt x="24063" y="0"/>
                </a:lnTo>
                <a:close/>
              </a:path>
            </a:pathLst>
          </a:custGeom>
          <a:solidFill>
            <a:schemeClr val="accent1">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4FA5EB76-1943-4DFC-81BB-E22C1BB662C5}"/>
              </a:ext>
            </a:extLst>
          </p:cNvPr>
          <p:cNvSpPr/>
          <p:nvPr/>
        </p:nvSpPr>
        <p:spPr>
          <a:xfrm rot="10800000">
            <a:off x="6561128" y="6222368"/>
            <a:ext cx="20237116" cy="7108505"/>
          </a:xfrm>
          <a:custGeom>
            <a:avLst/>
            <a:gdLst>
              <a:gd name="connsiteX0" fmla="*/ 0 w 26060400"/>
              <a:gd name="connsiteY0" fmla="*/ 4596143 h 10974062"/>
              <a:gd name="connsiteX1" fmla="*/ 818148 w 26060400"/>
              <a:gd name="connsiteY1" fmla="*/ 4475827 h 10974062"/>
              <a:gd name="connsiteX2" fmla="*/ 1491916 w 26060400"/>
              <a:gd name="connsiteY2" fmla="*/ 4163006 h 10974062"/>
              <a:gd name="connsiteX3" fmla="*/ 1780674 w 26060400"/>
              <a:gd name="connsiteY3" fmla="*/ 3296732 h 10974062"/>
              <a:gd name="connsiteX4" fmla="*/ 1900990 w 26060400"/>
              <a:gd name="connsiteY4" fmla="*/ 2502648 h 10974062"/>
              <a:gd name="connsiteX5" fmla="*/ 1564106 w 26060400"/>
              <a:gd name="connsiteY5" fmla="*/ 1973258 h 10974062"/>
              <a:gd name="connsiteX6" fmla="*/ 1155032 w 26060400"/>
              <a:gd name="connsiteY6" fmla="*/ 1467932 h 10974062"/>
              <a:gd name="connsiteX7" fmla="*/ 866274 w 26060400"/>
              <a:gd name="connsiteY7" fmla="*/ 1179174 h 10974062"/>
              <a:gd name="connsiteX8" fmla="*/ 409074 w 26060400"/>
              <a:gd name="connsiteY8" fmla="*/ 673848 h 10974062"/>
              <a:gd name="connsiteX9" fmla="*/ 192506 w 26060400"/>
              <a:gd name="connsiteY9" fmla="*/ 481343 h 10974062"/>
              <a:gd name="connsiteX10" fmla="*/ 336885 w 26060400"/>
              <a:gd name="connsiteY10" fmla="*/ 385090 h 10974062"/>
              <a:gd name="connsiteX11" fmla="*/ 721895 w 26060400"/>
              <a:gd name="connsiteY11" fmla="*/ 553532 h 10974062"/>
              <a:gd name="connsiteX12" fmla="*/ 770022 w 26060400"/>
              <a:gd name="connsiteY12" fmla="*/ 312900 h 10974062"/>
              <a:gd name="connsiteX13" fmla="*/ 842211 w 26060400"/>
              <a:gd name="connsiteY13" fmla="*/ 79 h 10974062"/>
              <a:gd name="connsiteX14" fmla="*/ 1010653 w 26060400"/>
              <a:gd name="connsiteY14" fmla="*/ 288837 h 10974062"/>
              <a:gd name="connsiteX15" fmla="*/ 1275348 w 26060400"/>
              <a:gd name="connsiteY15" fmla="*/ 866353 h 10974062"/>
              <a:gd name="connsiteX16" fmla="*/ 1804737 w 26060400"/>
              <a:gd name="connsiteY16" fmla="*/ 1419806 h 10974062"/>
              <a:gd name="connsiteX17" fmla="*/ 2093495 w 26060400"/>
              <a:gd name="connsiteY17" fmla="*/ 1901069 h 10974062"/>
              <a:gd name="connsiteX18" fmla="*/ 2310064 w 26060400"/>
              <a:gd name="connsiteY18" fmla="*/ 2430458 h 10974062"/>
              <a:gd name="connsiteX19" fmla="*/ 2382253 w 26060400"/>
              <a:gd name="connsiteY19" fmla="*/ 2863595 h 10974062"/>
              <a:gd name="connsiteX20" fmla="*/ 2454443 w 26060400"/>
              <a:gd name="connsiteY20" fmla="*/ 3489237 h 10974062"/>
              <a:gd name="connsiteX21" fmla="*/ 2213811 w 26060400"/>
              <a:gd name="connsiteY21" fmla="*/ 4187069 h 10974062"/>
              <a:gd name="connsiteX22" fmla="*/ 2213811 w 26060400"/>
              <a:gd name="connsiteY22" fmla="*/ 4836774 h 10974062"/>
              <a:gd name="connsiteX23" fmla="*/ 2959769 w 26060400"/>
              <a:gd name="connsiteY23" fmla="*/ 4981153 h 10974062"/>
              <a:gd name="connsiteX24" fmla="*/ 3657600 w 26060400"/>
              <a:gd name="connsiteY24" fmla="*/ 4884900 h 10974062"/>
              <a:gd name="connsiteX25" fmla="*/ 4427622 w 26060400"/>
              <a:gd name="connsiteY25" fmla="*/ 4981153 h 10974062"/>
              <a:gd name="connsiteX26" fmla="*/ 4740443 w 26060400"/>
              <a:gd name="connsiteY26" fmla="*/ 5101469 h 10974062"/>
              <a:gd name="connsiteX27" fmla="*/ 5173579 w 26060400"/>
              <a:gd name="connsiteY27" fmla="*/ 4957090 h 10974062"/>
              <a:gd name="connsiteX28" fmla="*/ 5630779 w 26060400"/>
              <a:gd name="connsiteY28" fmla="*/ 5101469 h 10974062"/>
              <a:gd name="connsiteX29" fmla="*/ 6761748 w 26060400"/>
              <a:gd name="connsiteY29" fmla="*/ 5125532 h 10974062"/>
              <a:gd name="connsiteX30" fmla="*/ 7411453 w 26060400"/>
              <a:gd name="connsiteY30" fmla="*/ 5173658 h 10974062"/>
              <a:gd name="connsiteX31" fmla="*/ 8325853 w 26060400"/>
              <a:gd name="connsiteY31" fmla="*/ 5149595 h 10974062"/>
              <a:gd name="connsiteX32" fmla="*/ 8494295 w 26060400"/>
              <a:gd name="connsiteY32" fmla="*/ 4884900 h 10974062"/>
              <a:gd name="connsiteX33" fmla="*/ 8662737 w 26060400"/>
              <a:gd name="connsiteY33" fmla="*/ 4163006 h 10974062"/>
              <a:gd name="connsiteX34" fmla="*/ 8662737 w 26060400"/>
              <a:gd name="connsiteY34" fmla="*/ 3753932 h 10974062"/>
              <a:gd name="connsiteX35" fmla="*/ 8494295 w 26060400"/>
              <a:gd name="connsiteY35" fmla="*/ 3007974 h 10974062"/>
              <a:gd name="connsiteX36" fmla="*/ 8277727 w 26060400"/>
              <a:gd name="connsiteY36" fmla="*/ 2695153 h 10974062"/>
              <a:gd name="connsiteX37" fmla="*/ 7892716 w 26060400"/>
              <a:gd name="connsiteY37" fmla="*/ 2430458 h 10974062"/>
              <a:gd name="connsiteX38" fmla="*/ 7435516 w 26060400"/>
              <a:gd name="connsiteY38" fmla="*/ 2069511 h 10974062"/>
              <a:gd name="connsiteX39" fmla="*/ 7267074 w 26060400"/>
              <a:gd name="connsiteY39" fmla="*/ 1852943 h 10974062"/>
              <a:gd name="connsiteX40" fmla="*/ 7122695 w 26060400"/>
              <a:gd name="connsiteY40" fmla="*/ 1612311 h 10974062"/>
              <a:gd name="connsiteX41" fmla="*/ 6906127 w 26060400"/>
              <a:gd name="connsiteY41" fmla="*/ 1347616 h 10974062"/>
              <a:gd name="connsiteX42" fmla="*/ 6978316 w 26060400"/>
              <a:gd name="connsiteY42" fmla="*/ 1058858 h 10974062"/>
              <a:gd name="connsiteX43" fmla="*/ 7170822 w 26060400"/>
              <a:gd name="connsiteY43" fmla="*/ 1058858 h 10974062"/>
              <a:gd name="connsiteX44" fmla="*/ 7483643 w 26060400"/>
              <a:gd name="connsiteY44" fmla="*/ 1179174 h 10974062"/>
              <a:gd name="connsiteX45" fmla="*/ 7772400 w 26060400"/>
              <a:gd name="connsiteY45" fmla="*/ 1395743 h 10974062"/>
              <a:gd name="connsiteX46" fmla="*/ 7796464 w 26060400"/>
              <a:gd name="connsiteY46" fmla="*/ 1852943 h 10974062"/>
              <a:gd name="connsiteX47" fmla="*/ 7796464 w 26060400"/>
              <a:gd name="connsiteY47" fmla="*/ 2117637 h 10974062"/>
              <a:gd name="connsiteX48" fmla="*/ 8085222 w 26060400"/>
              <a:gd name="connsiteY48" fmla="*/ 2406395 h 10974062"/>
              <a:gd name="connsiteX49" fmla="*/ 8542422 w 26060400"/>
              <a:gd name="connsiteY49" fmla="*/ 2502648 h 10974062"/>
              <a:gd name="connsiteX50" fmla="*/ 8879306 w 26060400"/>
              <a:gd name="connsiteY50" fmla="*/ 2406395 h 10974062"/>
              <a:gd name="connsiteX51" fmla="*/ 9047748 w 26060400"/>
              <a:gd name="connsiteY51" fmla="*/ 1973258 h 10974062"/>
              <a:gd name="connsiteX52" fmla="*/ 9095874 w 26060400"/>
              <a:gd name="connsiteY52" fmla="*/ 1564185 h 10974062"/>
              <a:gd name="connsiteX53" fmla="*/ 9119937 w 26060400"/>
              <a:gd name="connsiteY53" fmla="*/ 1371679 h 10974062"/>
              <a:gd name="connsiteX54" fmla="*/ 9264316 w 26060400"/>
              <a:gd name="connsiteY54" fmla="*/ 1131048 h 10974062"/>
              <a:gd name="connsiteX55" fmla="*/ 9264316 w 26060400"/>
              <a:gd name="connsiteY55" fmla="*/ 1395743 h 10974062"/>
              <a:gd name="connsiteX56" fmla="*/ 9240253 w 26060400"/>
              <a:gd name="connsiteY56" fmla="*/ 1925132 h 10974062"/>
              <a:gd name="connsiteX57" fmla="*/ 9216190 w 26060400"/>
              <a:gd name="connsiteY57" fmla="*/ 2406395 h 10974062"/>
              <a:gd name="connsiteX58" fmla="*/ 9144000 w 26060400"/>
              <a:gd name="connsiteY58" fmla="*/ 2743279 h 10974062"/>
              <a:gd name="connsiteX59" fmla="*/ 9288379 w 26060400"/>
              <a:gd name="connsiteY59" fmla="*/ 3441111 h 10974062"/>
              <a:gd name="connsiteX60" fmla="*/ 9312443 w 26060400"/>
              <a:gd name="connsiteY60" fmla="*/ 3874248 h 10974062"/>
              <a:gd name="connsiteX61" fmla="*/ 9360569 w 26060400"/>
              <a:gd name="connsiteY61" fmla="*/ 4211132 h 10974062"/>
              <a:gd name="connsiteX62" fmla="*/ 9264316 w 26060400"/>
              <a:gd name="connsiteY62" fmla="*/ 4812711 h 10974062"/>
              <a:gd name="connsiteX63" fmla="*/ 9336506 w 26060400"/>
              <a:gd name="connsiteY63" fmla="*/ 5245848 h 10974062"/>
              <a:gd name="connsiteX64" fmla="*/ 9889958 w 26060400"/>
              <a:gd name="connsiteY64" fmla="*/ 5486479 h 10974062"/>
              <a:gd name="connsiteX65" fmla="*/ 10299032 w 26060400"/>
              <a:gd name="connsiteY65" fmla="*/ 5558669 h 10974062"/>
              <a:gd name="connsiteX66" fmla="*/ 10900611 w 26060400"/>
              <a:gd name="connsiteY66" fmla="*/ 5727111 h 10974062"/>
              <a:gd name="connsiteX67" fmla="*/ 11189369 w 26060400"/>
              <a:gd name="connsiteY67" fmla="*/ 5630858 h 10974062"/>
              <a:gd name="connsiteX68" fmla="*/ 11959390 w 26060400"/>
              <a:gd name="connsiteY68" fmla="*/ 5799300 h 10974062"/>
              <a:gd name="connsiteX69" fmla="*/ 12320337 w 26060400"/>
              <a:gd name="connsiteY69" fmla="*/ 5871490 h 10974062"/>
              <a:gd name="connsiteX70" fmla="*/ 12705348 w 26060400"/>
              <a:gd name="connsiteY70" fmla="*/ 6039932 h 10974062"/>
              <a:gd name="connsiteX71" fmla="*/ 13282864 w 26060400"/>
              <a:gd name="connsiteY71" fmla="*/ 6063995 h 10974062"/>
              <a:gd name="connsiteX72" fmla="*/ 13764127 w 26060400"/>
              <a:gd name="connsiteY72" fmla="*/ 6208374 h 10974062"/>
              <a:gd name="connsiteX73" fmla="*/ 14630400 w 26060400"/>
              <a:gd name="connsiteY73" fmla="*/ 6376816 h 10974062"/>
              <a:gd name="connsiteX74" fmla="*/ 15256043 w 26060400"/>
              <a:gd name="connsiteY74" fmla="*/ 6449006 h 10974062"/>
              <a:gd name="connsiteX75" fmla="*/ 15641053 w 26060400"/>
              <a:gd name="connsiteY75" fmla="*/ 6689637 h 10974062"/>
              <a:gd name="connsiteX76" fmla="*/ 16026064 w 26060400"/>
              <a:gd name="connsiteY76" fmla="*/ 6761827 h 10974062"/>
              <a:gd name="connsiteX77" fmla="*/ 16459200 w 26060400"/>
              <a:gd name="connsiteY77" fmla="*/ 6906206 h 10974062"/>
              <a:gd name="connsiteX78" fmla="*/ 16868274 w 26060400"/>
              <a:gd name="connsiteY78" fmla="*/ 6906206 h 10974062"/>
              <a:gd name="connsiteX79" fmla="*/ 17012653 w 26060400"/>
              <a:gd name="connsiteY79" fmla="*/ 7002458 h 10974062"/>
              <a:gd name="connsiteX80" fmla="*/ 17421727 w 26060400"/>
              <a:gd name="connsiteY80" fmla="*/ 7219027 h 10974062"/>
              <a:gd name="connsiteX81" fmla="*/ 17878927 w 26060400"/>
              <a:gd name="connsiteY81" fmla="*/ 7267153 h 10974062"/>
              <a:gd name="connsiteX82" fmla="*/ 18360190 w 26060400"/>
              <a:gd name="connsiteY82" fmla="*/ 7387469 h 10974062"/>
              <a:gd name="connsiteX83" fmla="*/ 18528632 w 26060400"/>
              <a:gd name="connsiteY83" fmla="*/ 7243090 h 10974062"/>
              <a:gd name="connsiteX84" fmla="*/ 18480506 w 26060400"/>
              <a:gd name="connsiteY84" fmla="*/ 6689637 h 10974062"/>
              <a:gd name="connsiteX85" fmla="*/ 18504569 w 26060400"/>
              <a:gd name="connsiteY85" fmla="*/ 6280564 h 10974062"/>
              <a:gd name="connsiteX86" fmla="*/ 18408316 w 26060400"/>
              <a:gd name="connsiteY86" fmla="*/ 6039932 h 10974062"/>
              <a:gd name="connsiteX87" fmla="*/ 18239874 w 26060400"/>
              <a:gd name="connsiteY87" fmla="*/ 5678985 h 10974062"/>
              <a:gd name="connsiteX88" fmla="*/ 18167685 w 26060400"/>
              <a:gd name="connsiteY88" fmla="*/ 5534606 h 10974062"/>
              <a:gd name="connsiteX89" fmla="*/ 18263937 w 26060400"/>
              <a:gd name="connsiteY89" fmla="*/ 5245848 h 10974062"/>
              <a:gd name="connsiteX90" fmla="*/ 18504569 w 26060400"/>
              <a:gd name="connsiteY90" fmla="*/ 5053343 h 10974062"/>
              <a:gd name="connsiteX91" fmla="*/ 18769264 w 26060400"/>
              <a:gd name="connsiteY91" fmla="*/ 5101469 h 10974062"/>
              <a:gd name="connsiteX92" fmla="*/ 18865516 w 26060400"/>
              <a:gd name="connsiteY92" fmla="*/ 5293974 h 10974062"/>
              <a:gd name="connsiteX93" fmla="*/ 18865516 w 26060400"/>
              <a:gd name="connsiteY93" fmla="*/ 5703048 h 10974062"/>
              <a:gd name="connsiteX94" fmla="*/ 18865516 w 26060400"/>
              <a:gd name="connsiteY94" fmla="*/ 6112122 h 10974062"/>
              <a:gd name="connsiteX95" fmla="*/ 18865516 w 26060400"/>
              <a:gd name="connsiteY95" fmla="*/ 6761827 h 10974062"/>
              <a:gd name="connsiteX96" fmla="*/ 18841453 w 26060400"/>
              <a:gd name="connsiteY96" fmla="*/ 7098711 h 10974062"/>
              <a:gd name="connsiteX97" fmla="*/ 18817390 w 26060400"/>
              <a:gd name="connsiteY97" fmla="*/ 7315279 h 10974062"/>
              <a:gd name="connsiteX98" fmla="*/ 19298653 w 26060400"/>
              <a:gd name="connsiteY98" fmla="*/ 7892795 h 10974062"/>
              <a:gd name="connsiteX99" fmla="*/ 19707727 w 26060400"/>
              <a:gd name="connsiteY99" fmla="*/ 7892795 h 10974062"/>
              <a:gd name="connsiteX100" fmla="*/ 19996485 w 26060400"/>
              <a:gd name="connsiteY100" fmla="*/ 7940922 h 10974062"/>
              <a:gd name="connsiteX101" fmla="*/ 20237116 w 26060400"/>
              <a:gd name="connsiteY101" fmla="*/ 8133427 h 10974062"/>
              <a:gd name="connsiteX102" fmla="*/ 20646190 w 26060400"/>
              <a:gd name="connsiteY102" fmla="*/ 8277806 h 10974062"/>
              <a:gd name="connsiteX103" fmla="*/ 21488400 w 26060400"/>
              <a:gd name="connsiteY103" fmla="*/ 8446248 h 10974062"/>
              <a:gd name="connsiteX104" fmla="*/ 22523116 w 26060400"/>
              <a:gd name="connsiteY104" fmla="*/ 8927511 h 10974062"/>
              <a:gd name="connsiteX105" fmla="*/ 23269074 w 26060400"/>
              <a:gd name="connsiteY105" fmla="*/ 9336585 h 10974062"/>
              <a:gd name="connsiteX106" fmla="*/ 24279727 w 26060400"/>
              <a:gd name="connsiteY106" fmla="*/ 9456900 h 10974062"/>
              <a:gd name="connsiteX107" fmla="*/ 25001622 w 26060400"/>
              <a:gd name="connsiteY107" fmla="*/ 9649406 h 10974062"/>
              <a:gd name="connsiteX108" fmla="*/ 25434758 w 26060400"/>
              <a:gd name="connsiteY108" fmla="*/ 9841911 h 10974062"/>
              <a:gd name="connsiteX109" fmla="*/ 25603200 w 26060400"/>
              <a:gd name="connsiteY109" fmla="*/ 10082543 h 10974062"/>
              <a:gd name="connsiteX110" fmla="*/ 25795706 w 26060400"/>
              <a:gd name="connsiteY110" fmla="*/ 10756311 h 10974062"/>
              <a:gd name="connsiteX111" fmla="*/ 26060400 w 26060400"/>
              <a:gd name="connsiteY111" fmla="*/ 10972879 h 10974062"/>
              <a:gd name="connsiteX0" fmla="*/ 0 w 25795706"/>
              <a:gd name="connsiteY0" fmla="*/ 4596143 h 10756311"/>
              <a:gd name="connsiteX1" fmla="*/ 818148 w 25795706"/>
              <a:gd name="connsiteY1" fmla="*/ 4475827 h 10756311"/>
              <a:gd name="connsiteX2" fmla="*/ 1491916 w 25795706"/>
              <a:gd name="connsiteY2" fmla="*/ 4163006 h 10756311"/>
              <a:gd name="connsiteX3" fmla="*/ 1780674 w 25795706"/>
              <a:gd name="connsiteY3" fmla="*/ 3296732 h 10756311"/>
              <a:gd name="connsiteX4" fmla="*/ 1900990 w 25795706"/>
              <a:gd name="connsiteY4" fmla="*/ 2502648 h 10756311"/>
              <a:gd name="connsiteX5" fmla="*/ 1564106 w 25795706"/>
              <a:gd name="connsiteY5" fmla="*/ 1973258 h 10756311"/>
              <a:gd name="connsiteX6" fmla="*/ 1155032 w 25795706"/>
              <a:gd name="connsiteY6" fmla="*/ 1467932 h 10756311"/>
              <a:gd name="connsiteX7" fmla="*/ 866274 w 25795706"/>
              <a:gd name="connsiteY7" fmla="*/ 1179174 h 10756311"/>
              <a:gd name="connsiteX8" fmla="*/ 409074 w 25795706"/>
              <a:gd name="connsiteY8" fmla="*/ 673848 h 10756311"/>
              <a:gd name="connsiteX9" fmla="*/ 192506 w 25795706"/>
              <a:gd name="connsiteY9" fmla="*/ 481343 h 10756311"/>
              <a:gd name="connsiteX10" fmla="*/ 336885 w 25795706"/>
              <a:gd name="connsiteY10" fmla="*/ 385090 h 10756311"/>
              <a:gd name="connsiteX11" fmla="*/ 721895 w 25795706"/>
              <a:gd name="connsiteY11" fmla="*/ 553532 h 10756311"/>
              <a:gd name="connsiteX12" fmla="*/ 770022 w 25795706"/>
              <a:gd name="connsiteY12" fmla="*/ 312900 h 10756311"/>
              <a:gd name="connsiteX13" fmla="*/ 842211 w 25795706"/>
              <a:gd name="connsiteY13" fmla="*/ 79 h 10756311"/>
              <a:gd name="connsiteX14" fmla="*/ 1010653 w 25795706"/>
              <a:gd name="connsiteY14" fmla="*/ 288837 h 10756311"/>
              <a:gd name="connsiteX15" fmla="*/ 1275348 w 25795706"/>
              <a:gd name="connsiteY15" fmla="*/ 866353 h 10756311"/>
              <a:gd name="connsiteX16" fmla="*/ 1804737 w 25795706"/>
              <a:gd name="connsiteY16" fmla="*/ 1419806 h 10756311"/>
              <a:gd name="connsiteX17" fmla="*/ 2093495 w 25795706"/>
              <a:gd name="connsiteY17" fmla="*/ 1901069 h 10756311"/>
              <a:gd name="connsiteX18" fmla="*/ 2310064 w 25795706"/>
              <a:gd name="connsiteY18" fmla="*/ 2430458 h 10756311"/>
              <a:gd name="connsiteX19" fmla="*/ 2382253 w 25795706"/>
              <a:gd name="connsiteY19" fmla="*/ 2863595 h 10756311"/>
              <a:gd name="connsiteX20" fmla="*/ 2454443 w 25795706"/>
              <a:gd name="connsiteY20" fmla="*/ 3489237 h 10756311"/>
              <a:gd name="connsiteX21" fmla="*/ 2213811 w 25795706"/>
              <a:gd name="connsiteY21" fmla="*/ 4187069 h 10756311"/>
              <a:gd name="connsiteX22" fmla="*/ 2213811 w 25795706"/>
              <a:gd name="connsiteY22" fmla="*/ 4836774 h 10756311"/>
              <a:gd name="connsiteX23" fmla="*/ 2959769 w 25795706"/>
              <a:gd name="connsiteY23" fmla="*/ 4981153 h 10756311"/>
              <a:gd name="connsiteX24" fmla="*/ 3657600 w 25795706"/>
              <a:gd name="connsiteY24" fmla="*/ 4884900 h 10756311"/>
              <a:gd name="connsiteX25" fmla="*/ 4427622 w 25795706"/>
              <a:gd name="connsiteY25" fmla="*/ 4981153 h 10756311"/>
              <a:gd name="connsiteX26" fmla="*/ 4740443 w 25795706"/>
              <a:gd name="connsiteY26" fmla="*/ 5101469 h 10756311"/>
              <a:gd name="connsiteX27" fmla="*/ 5173579 w 25795706"/>
              <a:gd name="connsiteY27" fmla="*/ 4957090 h 10756311"/>
              <a:gd name="connsiteX28" fmla="*/ 5630779 w 25795706"/>
              <a:gd name="connsiteY28" fmla="*/ 5101469 h 10756311"/>
              <a:gd name="connsiteX29" fmla="*/ 6761748 w 25795706"/>
              <a:gd name="connsiteY29" fmla="*/ 5125532 h 10756311"/>
              <a:gd name="connsiteX30" fmla="*/ 7411453 w 25795706"/>
              <a:gd name="connsiteY30" fmla="*/ 5173658 h 10756311"/>
              <a:gd name="connsiteX31" fmla="*/ 8325853 w 25795706"/>
              <a:gd name="connsiteY31" fmla="*/ 5149595 h 10756311"/>
              <a:gd name="connsiteX32" fmla="*/ 8494295 w 25795706"/>
              <a:gd name="connsiteY32" fmla="*/ 4884900 h 10756311"/>
              <a:gd name="connsiteX33" fmla="*/ 8662737 w 25795706"/>
              <a:gd name="connsiteY33" fmla="*/ 4163006 h 10756311"/>
              <a:gd name="connsiteX34" fmla="*/ 8662737 w 25795706"/>
              <a:gd name="connsiteY34" fmla="*/ 3753932 h 10756311"/>
              <a:gd name="connsiteX35" fmla="*/ 8494295 w 25795706"/>
              <a:gd name="connsiteY35" fmla="*/ 3007974 h 10756311"/>
              <a:gd name="connsiteX36" fmla="*/ 8277727 w 25795706"/>
              <a:gd name="connsiteY36" fmla="*/ 2695153 h 10756311"/>
              <a:gd name="connsiteX37" fmla="*/ 7892716 w 25795706"/>
              <a:gd name="connsiteY37" fmla="*/ 2430458 h 10756311"/>
              <a:gd name="connsiteX38" fmla="*/ 7435516 w 25795706"/>
              <a:gd name="connsiteY38" fmla="*/ 2069511 h 10756311"/>
              <a:gd name="connsiteX39" fmla="*/ 7267074 w 25795706"/>
              <a:gd name="connsiteY39" fmla="*/ 1852943 h 10756311"/>
              <a:gd name="connsiteX40" fmla="*/ 7122695 w 25795706"/>
              <a:gd name="connsiteY40" fmla="*/ 1612311 h 10756311"/>
              <a:gd name="connsiteX41" fmla="*/ 6906127 w 25795706"/>
              <a:gd name="connsiteY41" fmla="*/ 1347616 h 10756311"/>
              <a:gd name="connsiteX42" fmla="*/ 6978316 w 25795706"/>
              <a:gd name="connsiteY42" fmla="*/ 1058858 h 10756311"/>
              <a:gd name="connsiteX43" fmla="*/ 7170822 w 25795706"/>
              <a:gd name="connsiteY43" fmla="*/ 1058858 h 10756311"/>
              <a:gd name="connsiteX44" fmla="*/ 7483643 w 25795706"/>
              <a:gd name="connsiteY44" fmla="*/ 1179174 h 10756311"/>
              <a:gd name="connsiteX45" fmla="*/ 7772400 w 25795706"/>
              <a:gd name="connsiteY45" fmla="*/ 1395743 h 10756311"/>
              <a:gd name="connsiteX46" fmla="*/ 7796464 w 25795706"/>
              <a:gd name="connsiteY46" fmla="*/ 1852943 h 10756311"/>
              <a:gd name="connsiteX47" fmla="*/ 7796464 w 25795706"/>
              <a:gd name="connsiteY47" fmla="*/ 2117637 h 10756311"/>
              <a:gd name="connsiteX48" fmla="*/ 8085222 w 25795706"/>
              <a:gd name="connsiteY48" fmla="*/ 2406395 h 10756311"/>
              <a:gd name="connsiteX49" fmla="*/ 8542422 w 25795706"/>
              <a:gd name="connsiteY49" fmla="*/ 2502648 h 10756311"/>
              <a:gd name="connsiteX50" fmla="*/ 8879306 w 25795706"/>
              <a:gd name="connsiteY50" fmla="*/ 2406395 h 10756311"/>
              <a:gd name="connsiteX51" fmla="*/ 9047748 w 25795706"/>
              <a:gd name="connsiteY51" fmla="*/ 1973258 h 10756311"/>
              <a:gd name="connsiteX52" fmla="*/ 9095874 w 25795706"/>
              <a:gd name="connsiteY52" fmla="*/ 1564185 h 10756311"/>
              <a:gd name="connsiteX53" fmla="*/ 9119937 w 25795706"/>
              <a:gd name="connsiteY53" fmla="*/ 1371679 h 10756311"/>
              <a:gd name="connsiteX54" fmla="*/ 9264316 w 25795706"/>
              <a:gd name="connsiteY54" fmla="*/ 1131048 h 10756311"/>
              <a:gd name="connsiteX55" fmla="*/ 9264316 w 25795706"/>
              <a:gd name="connsiteY55" fmla="*/ 1395743 h 10756311"/>
              <a:gd name="connsiteX56" fmla="*/ 9240253 w 25795706"/>
              <a:gd name="connsiteY56" fmla="*/ 1925132 h 10756311"/>
              <a:gd name="connsiteX57" fmla="*/ 9216190 w 25795706"/>
              <a:gd name="connsiteY57" fmla="*/ 2406395 h 10756311"/>
              <a:gd name="connsiteX58" fmla="*/ 9144000 w 25795706"/>
              <a:gd name="connsiteY58" fmla="*/ 2743279 h 10756311"/>
              <a:gd name="connsiteX59" fmla="*/ 9288379 w 25795706"/>
              <a:gd name="connsiteY59" fmla="*/ 3441111 h 10756311"/>
              <a:gd name="connsiteX60" fmla="*/ 9312443 w 25795706"/>
              <a:gd name="connsiteY60" fmla="*/ 3874248 h 10756311"/>
              <a:gd name="connsiteX61" fmla="*/ 9360569 w 25795706"/>
              <a:gd name="connsiteY61" fmla="*/ 4211132 h 10756311"/>
              <a:gd name="connsiteX62" fmla="*/ 9264316 w 25795706"/>
              <a:gd name="connsiteY62" fmla="*/ 4812711 h 10756311"/>
              <a:gd name="connsiteX63" fmla="*/ 9336506 w 25795706"/>
              <a:gd name="connsiteY63" fmla="*/ 5245848 h 10756311"/>
              <a:gd name="connsiteX64" fmla="*/ 9889958 w 25795706"/>
              <a:gd name="connsiteY64" fmla="*/ 5486479 h 10756311"/>
              <a:gd name="connsiteX65" fmla="*/ 10299032 w 25795706"/>
              <a:gd name="connsiteY65" fmla="*/ 5558669 h 10756311"/>
              <a:gd name="connsiteX66" fmla="*/ 10900611 w 25795706"/>
              <a:gd name="connsiteY66" fmla="*/ 5727111 h 10756311"/>
              <a:gd name="connsiteX67" fmla="*/ 11189369 w 25795706"/>
              <a:gd name="connsiteY67" fmla="*/ 5630858 h 10756311"/>
              <a:gd name="connsiteX68" fmla="*/ 11959390 w 25795706"/>
              <a:gd name="connsiteY68" fmla="*/ 5799300 h 10756311"/>
              <a:gd name="connsiteX69" fmla="*/ 12320337 w 25795706"/>
              <a:gd name="connsiteY69" fmla="*/ 5871490 h 10756311"/>
              <a:gd name="connsiteX70" fmla="*/ 12705348 w 25795706"/>
              <a:gd name="connsiteY70" fmla="*/ 6039932 h 10756311"/>
              <a:gd name="connsiteX71" fmla="*/ 13282864 w 25795706"/>
              <a:gd name="connsiteY71" fmla="*/ 6063995 h 10756311"/>
              <a:gd name="connsiteX72" fmla="*/ 13764127 w 25795706"/>
              <a:gd name="connsiteY72" fmla="*/ 6208374 h 10756311"/>
              <a:gd name="connsiteX73" fmla="*/ 14630400 w 25795706"/>
              <a:gd name="connsiteY73" fmla="*/ 6376816 h 10756311"/>
              <a:gd name="connsiteX74" fmla="*/ 15256043 w 25795706"/>
              <a:gd name="connsiteY74" fmla="*/ 6449006 h 10756311"/>
              <a:gd name="connsiteX75" fmla="*/ 15641053 w 25795706"/>
              <a:gd name="connsiteY75" fmla="*/ 6689637 h 10756311"/>
              <a:gd name="connsiteX76" fmla="*/ 16026064 w 25795706"/>
              <a:gd name="connsiteY76" fmla="*/ 6761827 h 10756311"/>
              <a:gd name="connsiteX77" fmla="*/ 16459200 w 25795706"/>
              <a:gd name="connsiteY77" fmla="*/ 6906206 h 10756311"/>
              <a:gd name="connsiteX78" fmla="*/ 16868274 w 25795706"/>
              <a:gd name="connsiteY78" fmla="*/ 6906206 h 10756311"/>
              <a:gd name="connsiteX79" fmla="*/ 17012653 w 25795706"/>
              <a:gd name="connsiteY79" fmla="*/ 7002458 h 10756311"/>
              <a:gd name="connsiteX80" fmla="*/ 17421727 w 25795706"/>
              <a:gd name="connsiteY80" fmla="*/ 7219027 h 10756311"/>
              <a:gd name="connsiteX81" fmla="*/ 17878927 w 25795706"/>
              <a:gd name="connsiteY81" fmla="*/ 7267153 h 10756311"/>
              <a:gd name="connsiteX82" fmla="*/ 18360190 w 25795706"/>
              <a:gd name="connsiteY82" fmla="*/ 7387469 h 10756311"/>
              <a:gd name="connsiteX83" fmla="*/ 18528632 w 25795706"/>
              <a:gd name="connsiteY83" fmla="*/ 7243090 h 10756311"/>
              <a:gd name="connsiteX84" fmla="*/ 18480506 w 25795706"/>
              <a:gd name="connsiteY84" fmla="*/ 6689637 h 10756311"/>
              <a:gd name="connsiteX85" fmla="*/ 18504569 w 25795706"/>
              <a:gd name="connsiteY85" fmla="*/ 6280564 h 10756311"/>
              <a:gd name="connsiteX86" fmla="*/ 18408316 w 25795706"/>
              <a:gd name="connsiteY86" fmla="*/ 6039932 h 10756311"/>
              <a:gd name="connsiteX87" fmla="*/ 18239874 w 25795706"/>
              <a:gd name="connsiteY87" fmla="*/ 5678985 h 10756311"/>
              <a:gd name="connsiteX88" fmla="*/ 18167685 w 25795706"/>
              <a:gd name="connsiteY88" fmla="*/ 5534606 h 10756311"/>
              <a:gd name="connsiteX89" fmla="*/ 18263937 w 25795706"/>
              <a:gd name="connsiteY89" fmla="*/ 5245848 h 10756311"/>
              <a:gd name="connsiteX90" fmla="*/ 18504569 w 25795706"/>
              <a:gd name="connsiteY90" fmla="*/ 5053343 h 10756311"/>
              <a:gd name="connsiteX91" fmla="*/ 18769264 w 25795706"/>
              <a:gd name="connsiteY91" fmla="*/ 5101469 h 10756311"/>
              <a:gd name="connsiteX92" fmla="*/ 18865516 w 25795706"/>
              <a:gd name="connsiteY92" fmla="*/ 5293974 h 10756311"/>
              <a:gd name="connsiteX93" fmla="*/ 18865516 w 25795706"/>
              <a:gd name="connsiteY93" fmla="*/ 5703048 h 10756311"/>
              <a:gd name="connsiteX94" fmla="*/ 18865516 w 25795706"/>
              <a:gd name="connsiteY94" fmla="*/ 6112122 h 10756311"/>
              <a:gd name="connsiteX95" fmla="*/ 18865516 w 25795706"/>
              <a:gd name="connsiteY95" fmla="*/ 6761827 h 10756311"/>
              <a:gd name="connsiteX96" fmla="*/ 18841453 w 25795706"/>
              <a:gd name="connsiteY96" fmla="*/ 7098711 h 10756311"/>
              <a:gd name="connsiteX97" fmla="*/ 18817390 w 25795706"/>
              <a:gd name="connsiteY97" fmla="*/ 7315279 h 10756311"/>
              <a:gd name="connsiteX98" fmla="*/ 19298653 w 25795706"/>
              <a:gd name="connsiteY98" fmla="*/ 7892795 h 10756311"/>
              <a:gd name="connsiteX99" fmla="*/ 19707727 w 25795706"/>
              <a:gd name="connsiteY99" fmla="*/ 7892795 h 10756311"/>
              <a:gd name="connsiteX100" fmla="*/ 19996485 w 25795706"/>
              <a:gd name="connsiteY100" fmla="*/ 7940922 h 10756311"/>
              <a:gd name="connsiteX101" fmla="*/ 20237116 w 25795706"/>
              <a:gd name="connsiteY101" fmla="*/ 8133427 h 10756311"/>
              <a:gd name="connsiteX102" fmla="*/ 20646190 w 25795706"/>
              <a:gd name="connsiteY102" fmla="*/ 8277806 h 10756311"/>
              <a:gd name="connsiteX103" fmla="*/ 21488400 w 25795706"/>
              <a:gd name="connsiteY103" fmla="*/ 8446248 h 10756311"/>
              <a:gd name="connsiteX104" fmla="*/ 22523116 w 25795706"/>
              <a:gd name="connsiteY104" fmla="*/ 8927511 h 10756311"/>
              <a:gd name="connsiteX105" fmla="*/ 23269074 w 25795706"/>
              <a:gd name="connsiteY105" fmla="*/ 9336585 h 10756311"/>
              <a:gd name="connsiteX106" fmla="*/ 24279727 w 25795706"/>
              <a:gd name="connsiteY106" fmla="*/ 9456900 h 10756311"/>
              <a:gd name="connsiteX107" fmla="*/ 25001622 w 25795706"/>
              <a:gd name="connsiteY107" fmla="*/ 9649406 h 10756311"/>
              <a:gd name="connsiteX108" fmla="*/ 25434758 w 25795706"/>
              <a:gd name="connsiteY108" fmla="*/ 9841911 h 10756311"/>
              <a:gd name="connsiteX109" fmla="*/ 25603200 w 25795706"/>
              <a:gd name="connsiteY109" fmla="*/ 10082543 h 10756311"/>
              <a:gd name="connsiteX110" fmla="*/ 25795706 w 25795706"/>
              <a:gd name="connsiteY110" fmla="*/ 10756311 h 10756311"/>
              <a:gd name="connsiteX0" fmla="*/ 0 w 25603200"/>
              <a:gd name="connsiteY0" fmla="*/ 4596143 h 10082543"/>
              <a:gd name="connsiteX1" fmla="*/ 818148 w 25603200"/>
              <a:gd name="connsiteY1" fmla="*/ 4475827 h 10082543"/>
              <a:gd name="connsiteX2" fmla="*/ 1491916 w 25603200"/>
              <a:gd name="connsiteY2" fmla="*/ 4163006 h 10082543"/>
              <a:gd name="connsiteX3" fmla="*/ 1780674 w 25603200"/>
              <a:gd name="connsiteY3" fmla="*/ 3296732 h 10082543"/>
              <a:gd name="connsiteX4" fmla="*/ 1900990 w 25603200"/>
              <a:gd name="connsiteY4" fmla="*/ 2502648 h 10082543"/>
              <a:gd name="connsiteX5" fmla="*/ 1564106 w 25603200"/>
              <a:gd name="connsiteY5" fmla="*/ 1973258 h 10082543"/>
              <a:gd name="connsiteX6" fmla="*/ 1155032 w 25603200"/>
              <a:gd name="connsiteY6" fmla="*/ 1467932 h 10082543"/>
              <a:gd name="connsiteX7" fmla="*/ 866274 w 25603200"/>
              <a:gd name="connsiteY7" fmla="*/ 1179174 h 10082543"/>
              <a:gd name="connsiteX8" fmla="*/ 409074 w 25603200"/>
              <a:gd name="connsiteY8" fmla="*/ 673848 h 10082543"/>
              <a:gd name="connsiteX9" fmla="*/ 192506 w 25603200"/>
              <a:gd name="connsiteY9" fmla="*/ 481343 h 10082543"/>
              <a:gd name="connsiteX10" fmla="*/ 336885 w 25603200"/>
              <a:gd name="connsiteY10" fmla="*/ 385090 h 10082543"/>
              <a:gd name="connsiteX11" fmla="*/ 721895 w 25603200"/>
              <a:gd name="connsiteY11" fmla="*/ 553532 h 10082543"/>
              <a:gd name="connsiteX12" fmla="*/ 770022 w 25603200"/>
              <a:gd name="connsiteY12" fmla="*/ 312900 h 10082543"/>
              <a:gd name="connsiteX13" fmla="*/ 842211 w 25603200"/>
              <a:gd name="connsiteY13" fmla="*/ 79 h 10082543"/>
              <a:gd name="connsiteX14" fmla="*/ 1010653 w 25603200"/>
              <a:gd name="connsiteY14" fmla="*/ 288837 h 10082543"/>
              <a:gd name="connsiteX15" fmla="*/ 1275348 w 25603200"/>
              <a:gd name="connsiteY15" fmla="*/ 866353 h 10082543"/>
              <a:gd name="connsiteX16" fmla="*/ 1804737 w 25603200"/>
              <a:gd name="connsiteY16" fmla="*/ 1419806 h 10082543"/>
              <a:gd name="connsiteX17" fmla="*/ 2093495 w 25603200"/>
              <a:gd name="connsiteY17" fmla="*/ 1901069 h 10082543"/>
              <a:gd name="connsiteX18" fmla="*/ 2310064 w 25603200"/>
              <a:gd name="connsiteY18" fmla="*/ 2430458 h 10082543"/>
              <a:gd name="connsiteX19" fmla="*/ 2382253 w 25603200"/>
              <a:gd name="connsiteY19" fmla="*/ 2863595 h 10082543"/>
              <a:gd name="connsiteX20" fmla="*/ 2454443 w 25603200"/>
              <a:gd name="connsiteY20" fmla="*/ 3489237 h 10082543"/>
              <a:gd name="connsiteX21" fmla="*/ 2213811 w 25603200"/>
              <a:gd name="connsiteY21" fmla="*/ 4187069 h 10082543"/>
              <a:gd name="connsiteX22" fmla="*/ 2213811 w 25603200"/>
              <a:gd name="connsiteY22" fmla="*/ 4836774 h 10082543"/>
              <a:gd name="connsiteX23" fmla="*/ 2959769 w 25603200"/>
              <a:gd name="connsiteY23" fmla="*/ 4981153 h 10082543"/>
              <a:gd name="connsiteX24" fmla="*/ 3657600 w 25603200"/>
              <a:gd name="connsiteY24" fmla="*/ 4884900 h 10082543"/>
              <a:gd name="connsiteX25" fmla="*/ 4427622 w 25603200"/>
              <a:gd name="connsiteY25" fmla="*/ 4981153 h 10082543"/>
              <a:gd name="connsiteX26" fmla="*/ 4740443 w 25603200"/>
              <a:gd name="connsiteY26" fmla="*/ 5101469 h 10082543"/>
              <a:gd name="connsiteX27" fmla="*/ 5173579 w 25603200"/>
              <a:gd name="connsiteY27" fmla="*/ 4957090 h 10082543"/>
              <a:gd name="connsiteX28" fmla="*/ 5630779 w 25603200"/>
              <a:gd name="connsiteY28" fmla="*/ 5101469 h 10082543"/>
              <a:gd name="connsiteX29" fmla="*/ 6761748 w 25603200"/>
              <a:gd name="connsiteY29" fmla="*/ 5125532 h 10082543"/>
              <a:gd name="connsiteX30" fmla="*/ 7411453 w 25603200"/>
              <a:gd name="connsiteY30" fmla="*/ 5173658 h 10082543"/>
              <a:gd name="connsiteX31" fmla="*/ 8325853 w 25603200"/>
              <a:gd name="connsiteY31" fmla="*/ 5149595 h 10082543"/>
              <a:gd name="connsiteX32" fmla="*/ 8494295 w 25603200"/>
              <a:gd name="connsiteY32" fmla="*/ 4884900 h 10082543"/>
              <a:gd name="connsiteX33" fmla="*/ 8662737 w 25603200"/>
              <a:gd name="connsiteY33" fmla="*/ 4163006 h 10082543"/>
              <a:gd name="connsiteX34" fmla="*/ 8662737 w 25603200"/>
              <a:gd name="connsiteY34" fmla="*/ 3753932 h 10082543"/>
              <a:gd name="connsiteX35" fmla="*/ 8494295 w 25603200"/>
              <a:gd name="connsiteY35" fmla="*/ 3007974 h 10082543"/>
              <a:gd name="connsiteX36" fmla="*/ 8277727 w 25603200"/>
              <a:gd name="connsiteY36" fmla="*/ 2695153 h 10082543"/>
              <a:gd name="connsiteX37" fmla="*/ 7892716 w 25603200"/>
              <a:gd name="connsiteY37" fmla="*/ 2430458 h 10082543"/>
              <a:gd name="connsiteX38" fmla="*/ 7435516 w 25603200"/>
              <a:gd name="connsiteY38" fmla="*/ 2069511 h 10082543"/>
              <a:gd name="connsiteX39" fmla="*/ 7267074 w 25603200"/>
              <a:gd name="connsiteY39" fmla="*/ 1852943 h 10082543"/>
              <a:gd name="connsiteX40" fmla="*/ 7122695 w 25603200"/>
              <a:gd name="connsiteY40" fmla="*/ 1612311 h 10082543"/>
              <a:gd name="connsiteX41" fmla="*/ 6906127 w 25603200"/>
              <a:gd name="connsiteY41" fmla="*/ 1347616 h 10082543"/>
              <a:gd name="connsiteX42" fmla="*/ 6978316 w 25603200"/>
              <a:gd name="connsiteY42" fmla="*/ 1058858 h 10082543"/>
              <a:gd name="connsiteX43" fmla="*/ 7170822 w 25603200"/>
              <a:gd name="connsiteY43" fmla="*/ 1058858 h 10082543"/>
              <a:gd name="connsiteX44" fmla="*/ 7483643 w 25603200"/>
              <a:gd name="connsiteY44" fmla="*/ 1179174 h 10082543"/>
              <a:gd name="connsiteX45" fmla="*/ 7772400 w 25603200"/>
              <a:gd name="connsiteY45" fmla="*/ 1395743 h 10082543"/>
              <a:gd name="connsiteX46" fmla="*/ 7796464 w 25603200"/>
              <a:gd name="connsiteY46" fmla="*/ 1852943 h 10082543"/>
              <a:gd name="connsiteX47" fmla="*/ 7796464 w 25603200"/>
              <a:gd name="connsiteY47" fmla="*/ 2117637 h 10082543"/>
              <a:gd name="connsiteX48" fmla="*/ 8085222 w 25603200"/>
              <a:gd name="connsiteY48" fmla="*/ 2406395 h 10082543"/>
              <a:gd name="connsiteX49" fmla="*/ 8542422 w 25603200"/>
              <a:gd name="connsiteY49" fmla="*/ 2502648 h 10082543"/>
              <a:gd name="connsiteX50" fmla="*/ 8879306 w 25603200"/>
              <a:gd name="connsiteY50" fmla="*/ 2406395 h 10082543"/>
              <a:gd name="connsiteX51" fmla="*/ 9047748 w 25603200"/>
              <a:gd name="connsiteY51" fmla="*/ 1973258 h 10082543"/>
              <a:gd name="connsiteX52" fmla="*/ 9095874 w 25603200"/>
              <a:gd name="connsiteY52" fmla="*/ 1564185 h 10082543"/>
              <a:gd name="connsiteX53" fmla="*/ 9119937 w 25603200"/>
              <a:gd name="connsiteY53" fmla="*/ 1371679 h 10082543"/>
              <a:gd name="connsiteX54" fmla="*/ 9264316 w 25603200"/>
              <a:gd name="connsiteY54" fmla="*/ 1131048 h 10082543"/>
              <a:gd name="connsiteX55" fmla="*/ 9264316 w 25603200"/>
              <a:gd name="connsiteY55" fmla="*/ 1395743 h 10082543"/>
              <a:gd name="connsiteX56" fmla="*/ 9240253 w 25603200"/>
              <a:gd name="connsiteY56" fmla="*/ 1925132 h 10082543"/>
              <a:gd name="connsiteX57" fmla="*/ 9216190 w 25603200"/>
              <a:gd name="connsiteY57" fmla="*/ 2406395 h 10082543"/>
              <a:gd name="connsiteX58" fmla="*/ 9144000 w 25603200"/>
              <a:gd name="connsiteY58" fmla="*/ 2743279 h 10082543"/>
              <a:gd name="connsiteX59" fmla="*/ 9288379 w 25603200"/>
              <a:gd name="connsiteY59" fmla="*/ 3441111 h 10082543"/>
              <a:gd name="connsiteX60" fmla="*/ 9312443 w 25603200"/>
              <a:gd name="connsiteY60" fmla="*/ 3874248 h 10082543"/>
              <a:gd name="connsiteX61" fmla="*/ 9360569 w 25603200"/>
              <a:gd name="connsiteY61" fmla="*/ 4211132 h 10082543"/>
              <a:gd name="connsiteX62" fmla="*/ 9264316 w 25603200"/>
              <a:gd name="connsiteY62" fmla="*/ 4812711 h 10082543"/>
              <a:gd name="connsiteX63" fmla="*/ 9336506 w 25603200"/>
              <a:gd name="connsiteY63" fmla="*/ 5245848 h 10082543"/>
              <a:gd name="connsiteX64" fmla="*/ 9889958 w 25603200"/>
              <a:gd name="connsiteY64" fmla="*/ 5486479 h 10082543"/>
              <a:gd name="connsiteX65" fmla="*/ 10299032 w 25603200"/>
              <a:gd name="connsiteY65" fmla="*/ 5558669 h 10082543"/>
              <a:gd name="connsiteX66" fmla="*/ 10900611 w 25603200"/>
              <a:gd name="connsiteY66" fmla="*/ 5727111 h 10082543"/>
              <a:gd name="connsiteX67" fmla="*/ 11189369 w 25603200"/>
              <a:gd name="connsiteY67" fmla="*/ 5630858 h 10082543"/>
              <a:gd name="connsiteX68" fmla="*/ 11959390 w 25603200"/>
              <a:gd name="connsiteY68" fmla="*/ 5799300 h 10082543"/>
              <a:gd name="connsiteX69" fmla="*/ 12320337 w 25603200"/>
              <a:gd name="connsiteY69" fmla="*/ 5871490 h 10082543"/>
              <a:gd name="connsiteX70" fmla="*/ 12705348 w 25603200"/>
              <a:gd name="connsiteY70" fmla="*/ 6039932 h 10082543"/>
              <a:gd name="connsiteX71" fmla="*/ 13282864 w 25603200"/>
              <a:gd name="connsiteY71" fmla="*/ 6063995 h 10082543"/>
              <a:gd name="connsiteX72" fmla="*/ 13764127 w 25603200"/>
              <a:gd name="connsiteY72" fmla="*/ 6208374 h 10082543"/>
              <a:gd name="connsiteX73" fmla="*/ 14630400 w 25603200"/>
              <a:gd name="connsiteY73" fmla="*/ 6376816 h 10082543"/>
              <a:gd name="connsiteX74" fmla="*/ 15256043 w 25603200"/>
              <a:gd name="connsiteY74" fmla="*/ 6449006 h 10082543"/>
              <a:gd name="connsiteX75" fmla="*/ 15641053 w 25603200"/>
              <a:gd name="connsiteY75" fmla="*/ 6689637 h 10082543"/>
              <a:gd name="connsiteX76" fmla="*/ 16026064 w 25603200"/>
              <a:gd name="connsiteY76" fmla="*/ 6761827 h 10082543"/>
              <a:gd name="connsiteX77" fmla="*/ 16459200 w 25603200"/>
              <a:gd name="connsiteY77" fmla="*/ 6906206 h 10082543"/>
              <a:gd name="connsiteX78" fmla="*/ 16868274 w 25603200"/>
              <a:gd name="connsiteY78" fmla="*/ 6906206 h 10082543"/>
              <a:gd name="connsiteX79" fmla="*/ 17012653 w 25603200"/>
              <a:gd name="connsiteY79" fmla="*/ 7002458 h 10082543"/>
              <a:gd name="connsiteX80" fmla="*/ 17421727 w 25603200"/>
              <a:gd name="connsiteY80" fmla="*/ 7219027 h 10082543"/>
              <a:gd name="connsiteX81" fmla="*/ 17878927 w 25603200"/>
              <a:gd name="connsiteY81" fmla="*/ 7267153 h 10082543"/>
              <a:gd name="connsiteX82" fmla="*/ 18360190 w 25603200"/>
              <a:gd name="connsiteY82" fmla="*/ 7387469 h 10082543"/>
              <a:gd name="connsiteX83" fmla="*/ 18528632 w 25603200"/>
              <a:gd name="connsiteY83" fmla="*/ 7243090 h 10082543"/>
              <a:gd name="connsiteX84" fmla="*/ 18480506 w 25603200"/>
              <a:gd name="connsiteY84" fmla="*/ 6689637 h 10082543"/>
              <a:gd name="connsiteX85" fmla="*/ 18504569 w 25603200"/>
              <a:gd name="connsiteY85" fmla="*/ 6280564 h 10082543"/>
              <a:gd name="connsiteX86" fmla="*/ 18408316 w 25603200"/>
              <a:gd name="connsiteY86" fmla="*/ 6039932 h 10082543"/>
              <a:gd name="connsiteX87" fmla="*/ 18239874 w 25603200"/>
              <a:gd name="connsiteY87" fmla="*/ 5678985 h 10082543"/>
              <a:gd name="connsiteX88" fmla="*/ 18167685 w 25603200"/>
              <a:gd name="connsiteY88" fmla="*/ 5534606 h 10082543"/>
              <a:gd name="connsiteX89" fmla="*/ 18263937 w 25603200"/>
              <a:gd name="connsiteY89" fmla="*/ 5245848 h 10082543"/>
              <a:gd name="connsiteX90" fmla="*/ 18504569 w 25603200"/>
              <a:gd name="connsiteY90" fmla="*/ 5053343 h 10082543"/>
              <a:gd name="connsiteX91" fmla="*/ 18769264 w 25603200"/>
              <a:gd name="connsiteY91" fmla="*/ 5101469 h 10082543"/>
              <a:gd name="connsiteX92" fmla="*/ 18865516 w 25603200"/>
              <a:gd name="connsiteY92" fmla="*/ 5293974 h 10082543"/>
              <a:gd name="connsiteX93" fmla="*/ 18865516 w 25603200"/>
              <a:gd name="connsiteY93" fmla="*/ 5703048 h 10082543"/>
              <a:gd name="connsiteX94" fmla="*/ 18865516 w 25603200"/>
              <a:gd name="connsiteY94" fmla="*/ 6112122 h 10082543"/>
              <a:gd name="connsiteX95" fmla="*/ 18865516 w 25603200"/>
              <a:gd name="connsiteY95" fmla="*/ 6761827 h 10082543"/>
              <a:gd name="connsiteX96" fmla="*/ 18841453 w 25603200"/>
              <a:gd name="connsiteY96" fmla="*/ 7098711 h 10082543"/>
              <a:gd name="connsiteX97" fmla="*/ 18817390 w 25603200"/>
              <a:gd name="connsiteY97" fmla="*/ 7315279 h 10082543"/>
              <a:gd name="connsiteX98" fmla="*/ 19298653 w 25603200"/>
              <a:gd name="connsiteY98" fmla="*/ 7892795 h 10082543"/>
              <a:gd name="connsiteX99" fmla="*/ 19707727 w 25603200"/>
              <a:gd name="connsiteY99" fmla="*/ 7892795 h 10082543"/>
              <a:gd name="connsiteX100" fmla="*/ 19996485 w 25603200"/>
              <a:gd name="connsiteY100" fmla="*/ 7940922 h 10082543"/>
              <a:gd name="connsiteX101" fmla="*/ 20237116 w 25603200"/>
              <a:gd name="connsiteY101" fmla="*/ 8133427 h 10082543"/>
              <a:gd name="connsiteX102" fmla="*/ 20646190 w 25603200"/>
              <a:gd name="connsiteY102" fmla="*/ 8277806 h 10082543"/>
              <a:gd name="connsiteX103" fmla="*/ 21488400 w 25603200"/>
              <a:gd name="connsiteY103" fmla="*/ 8446248 h 10082543"/>
              <a:gd name="connsiteX104" fmla="*/ 22523116 w 25603200"/>
              <a:gd name="connsiteY104" fmla="*/ 8927511 h 10082543"/>
              <a:gd name="connsiteX105" fmla="*/ 23269074 w 25603200"/>
              <a:gd name="connsiteY105" fmla="*/ 9336585 h 10082543"/>
              <a:gd name="connsiteX106" fmla="*/ 24279727 w 25603200"/>
              <a:gd name="connsiteY106" fmla="*/ 9456900 h 10082543"/>
              <a:gd name="connsiteX107" fmla="*/ 25001622 w 25603200"/>
              <a:gd name="connsiteY107" fmla="*/ 9649406 h 10082543"/>
              <a:gd name="connsiteX108" fmla="*/ 25434758 w 25603200"/>
              <a:gd name="connsiteY108" fmla="*/ 9841911 h 10082543"/>
              <a:gd name="connsiteX109" fmla="*/ 25603200 w 25603200"/>
              <a:gd name="connsiteY109" fmla="*/ 10082543 h 10082543"/>
              <a:gd name="connsiteX0" fmla="*/ 0 w 25434758"/>
              <a:gd name="connsiteY0" fmla="*/ 4596143 h 9841911"/>
              <a:gd name="connsiteX1" fmla="*/ 818148 w 25434758"/>
              <a:gd name="connsiteY1" fmla="*/ 4475827 h 9841911"/>
              <a:gd name="connsiteX2" fmla="*/ 1491916 w 25434758"/>
              <a:gd name="connsiteY2" fmla="*/ 4163006 h 9841911"/>
              <a:gd name="connsiteX3" fmla="*/ 1780674 w 25434758"/>
              <a:gd name="connsiteY3" fmla="*/ 3296732 h 9841911"/>
              <a:gd name="connsiteX4" fmla="*/ 1900990 w 25434758"/>
              <a:gd name="connsiteY4" fmla="*/ 2502648 h 9841911"/>
              <a:gd name="connsiteX5" fmla="*/ 1564106 w 25434758"/>
              <a:gd name="connsiteY5" fmla="*/ 1973258 h 9841911"/>
              <a:gd name="connsiteX6" fmla="*/ 1155032 w 25434758"/>
              <a:gd name="connsiteY6" fmla="*/ 1467932 h 9841911"/>
              <a:gd name="connsiteX7" fmla="*/ 866274 w 25434758"/>
              <a:gd name="connsiteY7" fmla="*/ 1179174 h 9841911"/>
              <a:gd name="connsiteX8" fmla="*/ 409074 w 25434758"/>
              <a:gd name="connsiteY8" fmla="*/ 673848 h 9841911"/>
              <a:gd name="connsiteX9" fmla="*/ 192506 w 25434758"/>
              <a:gd name="connsiteY9" fmla="*/ 481343 h 9841911"/>
              <a:gd name="connsiteX10" fmla="*/ 336885 w 25434758"/>
              <a:gd name="connsiteY10" fmla="*/ 385090 h 9841911"/>
              <a:gd name="connsiteX11" fmla="*/ 721895 w 25434758"/>
              <a:gd name="connsiteY11" fmla="*/ 553532 h 9841911"/>
              <a:gd name="connsiteX12" fmla="*/ 770022 w 25434758"/>
              <a:gd name="connsiteY12" fmla="*/ 312900 h 9841911"/>
              <a:gd name="connsiteX13" fmla="*/ 842211 w 25434758"/>
              <a:gd name="connsiteY13" fmla="*/ 79 h 9841911"/>
              <a:gd name="connsiteX14" fmla="*/ 1010653 w 25434758"/>
              <a:gd name="connsiteY14" fmla="*/ 288837 h 9841911"/>
              <a:gd name="connsiteX15" fmla="*/ 1275348 w 25434758"/>
              <a:gd name="connsiteY15" fmla="*/ 866353 h 9841911"/>
              <a:gd name="connsiteX16" fmla="*/ 1804737 w 25434758"/>
              <a:gd name="connsiteY16" fmla="*/ 1419806 h 9841911"/>
              <a:gd name="connsiteX17" fmla="*/ 2093495 w 25434758"/>
              <a:gd name="connsiteY17" fmla="*/ 1901069 h 9841911"/>
              <a:gd name="connsiteX18" fmla="*/ 2310064 w 25434758"/>
              <a:gd name="connsiteY18" fmla="*/ 2430458 h 9841911"/>
              <a:gd name="connsiteX19" fmla="*/ 2382253 w 25434758"/>
              <a:gd name="connsiteY19" fmla="*/ 2863595 h 9841911"/>
              <a:gd name="connsiteX20" fmla="*/ 2454443 w 25434758"/>
              <a:gd name="connsiteY20" fmla="*/ 3489237 h 9841911"/>
              <a:gd name="connsiteX21" fmla="*/ 2213811 w 25434758"/>
              <a:gd name="connsiteY21" fmla="*/ 4187069 h 9841911"/>
              <a:gd name="connsiteX22" fmla="*/ 2213811 w 25434758"/>
              <a:gd name="connsiteY22" fmla="*/ 4836774 h 9841911"/>
              <a:gd name="connsiteX23" fmla="*/ 2959769 w 25434758"/>
              <a:gd name="connsiteY23" fmla="*/ 4981153 h 9841911"/>
              <a:gd name="connsiteX24" fmla="*/ 3657600 w 25434758"/>
              <a:gd name="connsiteY24" fmla="*/ 4884900 h 9841911"/>
              <a:gd name="connsiteX25" fmla="*/ 4427622 w 25434758"/>
              <a:gd name="connsiteY25" fmla="*/ 4981153 h 9841911"/>
              <a:gd name="connsiteX26" fmla="*/ 4740443 w 25434758"/>
              <a:gd name="connsiteY26" fmla="*/ 5101469 h 9841911"/>
              <a:gd name="connsiteX27" fmla="*/ 5173579 w 25434758"/>
              <a:gd name="connsiteY27" fmla="*/ 4957090 h 9841911"/>
              <a:gd name="connsiteX28" fmla="*/ 5630779 w 25434758"/>
              <a:gd name="connsiteY28" fmla="*/ 5101469 h 9841911"/>
              <a:gd name="connsiteX29" fmla="*/ 6761748 w 25434758"/>
              <a:gd name="connsiteY29" fmla="*/ 5125532 h 9841911"/>
              <a:gd name="connsiteX30" fmla="*/ 7411453 w 25434758"/>
              <a:gd name="connsiteY30" fmla="*/ 5173658 h 9841911"/>
              <a:gd name="connsiteX31" fmla="*/ 8325853 w 25434758"/>
              <a:gd name="connsiteY31" fmla="*/ 5149595 h 9841911"/>
              <a:gd name="connsiteX32" fmla="*/ 8494295 w 25434758"/>
              <a:gd name="connsiteY32" fmla="*/ 4884900 h 9841911"/>
              <a:gd name="connsiteX33" fmla="*/ 8662737 w 25434758"/>
              <a:gd name="connsiteY33" fmla="*/ 4163006 h 9841911"/>
              <a:gd name="connsiteX34" fmla="*/ 8662737 w 25434758"/>
              <a:gd name="connsiteY34" fmla="*/ 3753932 h 9841911"/>
              <a:gd name="connsiteX35" fmla="*/ 8494295 w 25434758"/>
              <a:gd name="connsiteY35" fmla="*/ 3007974 h 9841911"/>
              <a:gd name="connsiteX36" fmla="*/ 8277727 w 25434758"/>
              <a:gd name="connsiteY36" fmla="*/ 2695153 h 9841911"/>
              <a:gd name="connsiteX37" fmla="*/ 7892716 w 25434758"/>
              <a:gd name="connsiteY37" fmla="*/ 2430458 h 9841911"/>
              <a:gd name="connsiteX38" fmla="*/ 7435516 w 25434758"/>
              <a:gd name="connsiteY38" fmla="*/ 2069511 h 9841911"/>
              <a:gd name="connsiteX39" fmla="*/ 7267074 w 25434758"/>
              <a:gd name="connsiteY39" fmla="*/ 1852943 h 9841911"/>
              <a:gd name="connsiteX40" fmla="*/ 7122695 w 25434758"/>
              <a:gd name="connsiteY40" fmla="*/ 1612311 h 9841911"/>
              <a:gd name="connsiteX41" fmla="*/ 6906127 w 25434758"/>
              <a:gd name="connsiteY41" fmla="*/ 1347616 h 9841911"/>
              <a:gd name="connsiteX42" fmla="*/ 6978316 w 25434758"/>
              <a:gd name="connsiteY42" fmla="*/ 1058858 h 9841911"/>
              <a:gd name="connsiteX43" fmla="*/ 7170822 w 25434758"/>
              <a:gd name="connsiteY43" fmla="*/ 1058858 h 9841911"/>
              <a:gd name="connsiteX44" fmla="*/ 7483643 w 25434758"/>
              <a:gd name="connsiteY44" fmla="*/ 1179174 h 9841911"/>
              <a:gd name="connsiteX45" fmla="*/ 7772400 w 25434758"/>
              <a:gd name="connsiteY45" fmla="*/ 1395743 h 9841911"/>
              <a:gd name="connsiteX46" fmla="*/ 7796464 w 25434758"/>
              <a:gd name="connsiteY46" fmla="*/ 1852943 h 9841911"/>
              <a:gd name="connsiteX47" fmla="*/ 7796464 w 25434758"/>
              <a:gd name="connsiteY47" fmla="*/ 2117637 h 9841911"/>
              <a:gd name="connsiteX48" fmla="*/ 8085222 w 25434758"/>
              <a:gd name="connsiteY48" fmla="*/ 2406395 h 9841911"/>
              <a:gd name="connsiteX49" fmla="*/ 8542422 w 25434758"/>
              <a:gd name="connsiteY49" fmla="*/ 2502648 h 9841911"/>
              <a:gd name="connsiteX50" fmla="*/ 8879306 w 25434758"/>
              <a:gd name="connsiteY50" fmla="*/ 2406395 h 9841911"/>
              <a:gd name="connsiteX51" fmla="*/ 9047748 w 25434758"/>
              <a:gd name="connsiteY51" fmla="*/ 1973258 h 9841911"/>
              <a:gd name="connsiteX52" fmla="*/ 9095874 w 25434758"/>
              <a:gd name="connsiteY52" fmla="*/ 1564185 h 9841911"/>
              <a:gd name="connsiteX53" fmla="*/ 9119937 w 25434758"/>
              <a:gd name="connsiteY53" fmla="*/ 1371679 h 9841911"/>
              <a:gd name="connsiteX54" fmla="*/ 9264316 w 25434758"/>
              <a:gd name="connsiteY54" fmla="*/ 1131048 h 9841911"/>
              <a:gd name="connsiteX55" fmla="*/ 9264316 w 25434758"/>
              <a:gd name="connsiteY55" fmla="*/ 1395743 h 9841911"/>
              <a:gd name="connsiteX56" fmla="*/ 9240253 w 25434758"/>
              <a:gd name="connsiteY56" fmla="*/ 1925132 h 9841911"/>
              <a:gd name="connsiteX57" fmla="*/ 9216190 w 25434758"/>
              <a:gd name="connsiteY57" fmla="*/ 2406395 h 9841911"/>
              <a:gd name="connsiteX58" fmla="*/ 9144000 w 25434758"/>
              <a:gd name="connsiteY58" fmla="*/ 2743279 h 9841911"/>
              <a:gd name="connsiteX59" fmla="*/ 9288379 w 25434758"/>
              <a:gd name="connsiteY59" fmla="*/ 3441111 h 9841911"/>
              <a:gd name="connsiteX60" fmla="*/ 9312443 w 25434758"/>
              <a:gd name="connsiteY60" fmla="*/ 3874248 h 9841911"/>
              <a:gd name="connsiteX61" fmla="*/ 9360569 w 25434758"/>
              <a:gd name="connsiteY61" fmla="*/ 4211132 h 9841911"/>
              <a:gd name="connsiteX62" fmla="*/ 9264316 w 25434758"/>
              <a:gd name="connsiteY62" fmla="*/ 4812711 h 9841911"/>
              <a:gd name="connsiteX63" fmla="*/ 9336506 w 25434758"/>
              <a:gd name="connsiteY63" fmla="*/ 5245848 h 9841911"/>
              <a:gd name="connsiteX64" fmla="*/ 9889958 w 25434758"/>
              <a:gd name="connsiteY64" fmla="*/ 5486479 h 9841911"/>
              <a:gd name="connsiteX65" fmla="*/ 10299032 w 25434758"/>
              <a:gd name="connsiteY65" fmla="*/ 5558669 h 9841911"/>
              <a:gd name="connsiteX66" fmla="*/ 10900611 w 25434758"/>
              <a:gd name="connsiteY66" fmla="*/ 5727111 h 9841911"/>
              <a:gd name="connsiteX67" fmla="*/ 11189369 w 25434758"/>
              <a:gd name="connsiteY67" fmla="*/ 5630858 h 9841911"/>
              <a:gd name="connsiteX68" fmla="*/ 11959390 w 25434758"/>
              <a:gd name="connsiteY68" fmla="*/ 5799300 h 9841911"/>
              <a:gd name="connsiteX69" fmla="*/ 12320337 w 25434758"/>
              <a:gd name="connsiteY69" fmla="*/ 5871490 h 9841911"/>
              <a:gd name="connsiteX70" fmla="*/ 12705348 w 25434758"/>
              <a:gd name="connsiteY70" fmla="*/ 6039932 h 9841911"/>
              <a:gd name="connsiteX71" fmla="*/ 13282864 w 25434758"/>
              <a:gd name="connsiteY71" fmla="*/ 6063995 h 9841911"/>
              <a:gd name="connsiteX72" fmla="*/ 13764127 w 25434758"/>
              <a:gd name="connsiteY72" fmla="*/ 6208374 h 9841911"/>
              <a:gd name="connsiteX73" fmla="*/ 14630400 w 25434758"/>
              <a:gd name="connsiteY73" fmla="*/ 6376816 h 9841911"/>
              <a:gd name="connsiteX74" fmla="*/ 15256043 w 25434758"/>
              <a:gd name="connsiteY74" fmla="*/ 6449006 h 9841911"/>
              <a:gd name="connsiteX75" fmla="*/ 15641053 w 25434758"/>
              <a:gd name="connsiteY75" fmla="*/ 6689637 h 9841911"/>
              <a:gd name="connsiteX76" fmla="*/ 16026064 w 25434758"/>
              <a:gd name="connsiteY76" fmla="*/ 6761827 h 9841911"/>
              <a:gd name="connsiteX77" fmla="*/ 16459200 w 25434758"/>
              <a:gd name="connsiteY77" fmla="*/ 6906206 h 9841911"/>
              <a:gd name="connsiteX78" fmla="*/ 16868274 w 25434758"/>
              <a:gd name="connsiteY78" fmla="*/ 6906206 h 9841911"/>
              <a:gd name="connsiteX79" fmla="*/ 17012653 w 25434758"/>
              <a:gd name="connsiteY79" fmla="*/ 7002458 h 9841911"/>
              <a:gd name="connsiteX80" fmla="*/ 17421727 w 25434758"/>
              <a:gd name="connsiteY80" fmla="*/ 7219027 h 9841911"/>
              <a:gd name="connsiteX81" fmla="*/ 17878927 w 25434758"/>
              <a:gd name="connsiteY81" fmla="*/ 7267153 h 9841911"/>
              <a:gd name="connsiteX82" fmla="*/ 18360190 w 25434758"/>
              <a:gd name="connsiteY82" fmla="*/ 7387469 h 9841911"/>
              <a:gd name="connsiteX83" fmla="*/ 18528632 w 25434758"/>
              <a:gd name="connsiteY83" fmla="*/ 7243090 h 9841911"/>
              <a:gd name="connsiteX84" fmla="*/ 18480506 w 25434758"/>
              <a:gd name="connsiteY84" fmla="*/ 6689637 h 9841911"/>
              <a:gd name="connsiteX85" fmla="*/ 18504569 w 25434758"/>
              <a:gd name="connsiteY85" fmla="*/ 6280564 h 9841911"/>
              <a:gd name="connsiteX86" fmla="*/ 18408316 w 25434758"/>
              <a:gd name="connsiteY86" fmla="*/ 6039932 h 9841911"/>
              <a:gd name="connsiteX87" fmla="*/ 18239874 w 25434758"/>
              <a:gd name="connsiteY87" fmla="*/ 5678985 h 9841911"/>
              <a:gd name="connsiteX88" fmla="*/ 18167685 w 25434758"/>
              <a:gd name="connsiteY88" fmla="*/ 5534606 h 9841911"/>
              <a:gd name="connsiteX89" fmla="*/ 18263937 w 25434758"/>
              <a:gd name="connsiteY89" fmla="*/ 5245848 h 9841911"/>
              <a:gd name="connsiteX90" fmla="*/ 18504569 w 25434758"/>
              <a:gd name="connsiteY90" fmla="*/ 5053343 h 9841911"/>
              <a:gd name="connsiteX91" fmla="*/ 18769264 w 25434758"/>
              <a:gd name="connsiteY91" fmla="*/ 5101469 h 9841911"/>
              <a:gd name="connsiteX92" fmla="*/ 18865516 w 25434758"/>
              <a:gd name="connsiteY92" fmla="*/ 5293974 h 9841911"/>
              <a:gd name="connsiteX93" fmla="*/ 18865516 w 25434758"/>
              <a:gd name="connsiteY93" fmla="*/ 5703048 h 9841911"/>
              <a:gd name="connsiteX94" fmla="*/ 18865516 w 25434758"/>
              <a:gd name="connsiteY94" fmla="*/ 6112122 h 9841911"/>
              <a:gd name="connsiteX95" fmla="*/ 18865516 w 25434758"/>
              <a:gd name="connsiteY95" fmla="*/ 6761827 h 9841911"/>
              <a:gd name="connsiteX96" fmla="*/ 18841453 w 25434758"/>
              <a:gd name="connsiteY96" fmla="*/ 7098711 h 9841911"/>
              <a:gd name="connsiteX97" fmla="*/ 18817390 w 25434758"/>
              <a:gd name="connsiteY97" fmla="*/ 7315279 h 9841911"/>
              <a:gd name="connsiteX98" fmla="*/ 19298653 w 25434758"/>
              <a:gd name="connsiteY98" fmla="*/ 7892795 h 9841911"/>
              <a:gd name="connsiteX99" fmla="*/ 19707727 w 25434758"/>
              <a:gd name="connsiteY99" fmla="*/ 7892795 h 9841911"/>
              <a:gd name="connsiteX100" fmla="*/ 19996485 w 25434758"/>
              <a:gd name="connsiteY100" fmla="*/ 7940922 h 9841911"/>
              <a:gd name="connsiteX101" fmla="*/ 20237116 w 25434758"/>
              <a:gd name="connsiteY101" fmla="*/ 8133427 h 9841911"/>
              <a:gd name="connsiteX102" fmla="*/ 20646190 w 25434758"/>
              <a:gd name="connsiteY102" fmla="*/ 8277806 h 9841911"/>
              <a:gd name="connsiteX103" fmla="*/ 21488400 w 25434758"/>
              <a:gd name="connsiteY103" fmla="*/ 8446248 h 9841911"/>
              <a:gd name="connsiteX104" fmla="*/ 22523116 w 25434758"/>
              <a:gd name="connsiteY104" fmla="*/ 8927511 h 9841911"/>
              <a:gd name="connsiteX105" fmla="*/ 23269074 w 25434758"/>
              <a:gd name="connsiteY105" fmla="*/ 9336585 h 9841911"/>
              <a:gd name="connsiteX106" fmla="*/ 24279727 w 25434758"/>
              <a:gd name="connsiteY106" fmla="*/ 9456900 h 9841911"/>
              <a:gd name="connsiteX107" fmla="*/ 25001622 w 25434758"/>
              <a:gd name="connsiteY107" fmla="*/ 9649406 h 9841911"/>
              <a:gd name="connsiteX108" fmla="*/ 25434758 w 25434758"/>
              <a:gd name="connsiteY108" fmla="*/ 9841911 h 9841911"/>
              <a:gd name="connsiteX0" fmla="*/ 0 w 25001622"/>
              <a:gd name="connsiteY0" fmla="*/ 4596143 h 9649406"/>
              <a:gd name="connsiteX1" fmla="*/ 818148 w 25001622"/>
              <a:gd name="connsiteY1" fmla="*/ 4475827 h 9649406"/>
              <a:gd name="connsiteX2" fmla="*/ 1491916 w 25001622"/>
              <a:gd name="connsiteY2" fmla="*/ 4163006 h 9649406"/>
              <a:gd name="connsiteX3" fmla="*/ 1780674 w 25001622"/>
              <a:gd name="connsiteY3" fmla="*/ 3296732 h 9649406"/>
              <a:gd name="connsiteX4" fmla="*/ 1900990 w 25001622"/>
              <a:gd name="connsiteY4" fmla="*/ 2502648 h 9649406"/>
              <a:gd name="connsiteX5" fmla="*/ 1564106 w 25001622"/>
              <a:gd name="connsiteY5" fmla="*/ 1973258 h 9649406"/>
              <a:gd name="connsiteX6" fmla="*/ 1155032 w 25001622"/>
              <a:gd name="connsiteY6" fmla="*/ 1467932 h 9649406"/>
              <a:gd name="connsiteX7" fmla="*/ 866274 w 25001622"/>
              <a:gd name="connsiteY7" fmla="*/ 1179174 h 9649406"/>
              <a:gd name="connsiteX8" fmla="*/ 409074 w 25001622"/>
              <a:gd name="connsiteY8" fmla="*/ 673848 h 9649406"/>
              <a:gd name="connsiteX9" fmla="*/ 192506 w 25001622"/>
              <a:gd name="connsiteY9" fmla="*/ 481343 h 9649406"/>
              <a:gd name="connsiteX10" fmla="*/ 336885 w 25001622"/>
              <a:gd name="connsiteY10" fmla="*/ 385090 h 9649406"/>
              <a:gd name="connsiteX11" fmla="*/ 721895 w 25001622"/>
              <a:gd name="connsiteY11" fmla="*/ 553532 h 9649406"/>
              <a:gd name="connsiteX12" fmla="*/ 770022 w 25001622"/>
              <a:gd name="connsiteY12" fmla="*/ 312900 h 9649406"/>
              <a:gd name="connsiteX13" fmla="*/ 842211 w 25001622"/>
              <a:gd name="connsiteY13" fmla="*/ 79 h 9649406"/>
              <a:gd name="connsiteX14" fmla="*/ 1010653 w 25001622"/>
              <a:gd name="connsiteY14" fmla="*/ 288837 h 9649406"/>
              <a:gd name="connsiteX15" fmla="*/ 1275348 w 25001622"/>
              <a:gd name="connsiteY15" fmla="*/ 866353 h 9649406"/>
              <a:gd name="connsiteX16" fmla="*/ 1804737 w 25001622"/>
              <a:gd name="connsiteY16" fmla="*/ 1419806 h 9649406"/>
              <a:gd name="connsiteX17" fmla="*/ 2093495 w 25001622"/>
              <a:gd name="connsiteY17" fmla="*/ 1901069 h 9649406"/>
              <a:gd name="connsiteX18" fmla="*/ 2310064 w 25001622"/>
              <a:gd name="connsiteY18" fmla="*/ 2430458 h 9649406"/>
              <a:gd name="connsiteX19" fmla="*/ 2382253 w 25001622"/>
              <a:gd name="connsiteY19" fmla="*/ 2863595 h 9649406"/>
              <a:gd name="connsiteX20" fmla="*/ 2454443 w 25001622"/>
              <a:gd name="connsiteY20" fmla="*/ 3489237 h 9649406"/>
              <a:gd name="connsiteX21" fmla="*/ 2213811 w 25001622"/>
              <a:gd name="connsiteY21" fmla="*/ 4187069 h 9649406"/>
              <a:gd name="connsiteX22" fmla="*/ 2213811 w 25001622"/>
              <a:gd name="connsiteY22" fmla="*/ 4836774 h 9649406"/>
              <a:gd name="connsiteX23" fmla="*/ 2959769 w 25001622"/>
              <a:gd name="connsiteY23" fmla="*/ 4981153 h 9649406"/>
              <a:gd name="connsiteX24" fmla="*/ 3657600 w 25001622"/>
              <a:gd name="connsiteY24" fmla="*/ 4884900 h 9649406"/>
              <a:gd name="connsiteX25" fmla="*/ 4427622 w 25001622"/>
              <a:gd name="connsiteY25" fmla="*/ 4981153 h 9649406"/>
              <a:gd name="connsiteX26" fmla="*/ 4740443 w 25001622"/>
              <a:gd name="connsiteY26" fmla="*/ 5101469 h 9649406"/>
              <a:gd name="connsiteX27" fmla="*/ 5173579 w 25001622"/>
              <a:gd name="connsiteY27" fmla="*/ 4957090 h 9649406"/>
              <a:gd name="connsiteX28" fmla="*/ 5630779 w 25001622"/>
              <a:gd name="connsiteY28" fmla="*/ 5101469 h 9649406"/>
              <a:gd name="connsiteX29" fmla="*/ 6761748 w 25001622"/>
              <a:gd name="connsiteY29" fmla="*/ 5125532 h 9649406"/>
              <a:gd name="connsiteX30" fmla="*/ 7411453 w 25001622"/>
              <a:gd name="connsiteY30" fmla="*/ 5173658 h 9649406"/>
              <a:gd name="connsiteX31" fmla="*/ 8325853 w 25001622"/>
              <a:gd name="connsiteY31" fmla="*/ 5149595 h 9649406"/>
              <a:gd name="connsiteX32" fmla="*/ 8494295 w 25001622"/>
              <a:gd name="connsiteY32" fmla="*/ 4884900 h 9649406"/>
              <a:gd name="connsiteX33" fmla="*/ 8662737 w 25001622"/>
              <a:gd name="connsiteY33" fmla="*/ 4163006 h 9649406"/>
              <a:gd name="connsiteX34" fmla="*/ 8662737 w 25001622"/>
              <a:gd name="connsiteY34" fmla="*/ 3753932 h 9649406"/>
              <a:gd name="connsiteX35" fmla="*/ 8494295 w 25001622"/>
              <a:gd name="connsiteY35" fmla="*/ 3007974 h 9649406"/>
              <a:gd name="connsiteX36" fmla="*/ 8277727 w 25001622"/>
              <a:gd name="connsiteY36" fmla="*/ 2695153 h 9649406"/>
              <a:gd name="connsiteX37" fmla="*/ 7892716 w 25001622"/>
              <a:gd name="connsiteY37" fmla="*/ 2430458 h 9649406"/>
              <a:gd name="connsiteX38" fmla="*/ 7435516 w 25001622"/>
              <a:gd name="connsiteY38" fmla="*/ 2069511 h 9649406"/>
              <a:gd name="connsiteX39" fmla="*/ 7267074 w 25001622"/>
              <a:gd name="connsiteY39" fmla="*/ 1852943 h 9649406"/>
              <a:gd name="connsiteX40" fmla="*/ 7122695 w 25001622"/>
              <a:gd name="connsiteY40" fmla="*/ 1612311 h 9649406"/>
              <a:gd name="connsiteX41" fmla="*/ 6906127 w 25001622"/>
              <a:gd name="connsiteY41" fmla="*/ 1347616 h 9649406"/>
              <a:gd name="connsiteX42" fmla="*/ 6978316 w 25001622"/>
              <a:gd name="connsiteY42" fmla="*/ 1058858 h 9649406"/>
              <a:gd name="connsiteX43" fmla="*/ 7170822 w 25001622"/>
              <a:gd name="connsiteY43" fmla="*/ 1058858 h 9649406"/>
              <a:gd name="connsiteX44" fmla="*/ 7483643 w 25001622"/>
              <a:gd name="connsiteY44" fmla="*/ 1179174 h 9649406"/>
              <a:gd name="connsiteX45" fmla="*/ 7772400 w 25001622"/>
              <a:gd name="connsiteY45" fmla="*/ 1395743 h 9649406"/>
              <a:gd name="connsiteX46" fmla="*/ 7796464 w 25001622"/>
              <a:gd name="connsiteY46" fmla="*/ 1852943 h 9649406"/>
              <a:gd name="connsiteX47" fmla="*/ 7796464 w 25001622"/>
              <a:gd name="connsiteY47" fmla="*/ 2117637 h 9649406"/>
              <a:gd name="connsiteX48" fmla="*/ 8085222 w 25001622"/>
              <a:gd name="connsiteY48" fmla="*/ 2406395 h 9649406"/>
              <a:gd name="connsiteX49" fmla="*/ 8542422 w 25001622"/>
              <a:gd name="connsiteY49" fmla="*/ 2502648 h 9649406"/>
              <a:gd name="connsiteX50" fmla="*/ 8879306 w 25001622"/>
              <a:gd name="connsiteY50" fmla="*/ 2406395 h 9649406"/>
              <a:gd name="connsiteX51" fmla="*/ 9047748 w 25001622"/>
              <a:gd name="connsiteY51" fmla="*/ 1973258 h 9649406"/>
              <a:gd name="connsiteX52" fmla="*/ 9095874 w 25001622"/>
              <a:gd name="connsiteY52" fmla="*/ 1564185 h 9649406"/>
              <a:gd name="connsiteX53" fmla="*/ 9119937 w 25001622"/>
              <a:gd name="connsiteY53" fmla="*/ 1371679 h 9649406"/>
              <a:gd name="connsiteX54" fmla="*/ 9264316 w 25001622"/>
              <a:gd name="connsiteY54" fmla="*/ 1131048 h 9649406"/>
              <a:gd name="connsiteX55" fmla="*/ 9264316 w 25001622"/>
              <a:gd name="connsiteY55" fmla="*/ 1395743 h 9649406"/>
              <a:gd name="connsiteX56" fmla="*/ 9240253 w 25001622"/>
              <a:gd name="connsiteY56" fmla="*/ 1925132 h 9649406"/>
              <a:gd name="connsiteX57" fmla="*/ 9216190 w 25001622"/>
              <a:gd name="connsiteY57" fmla="*/ 2406395 h 9649406"/>
              <a:gd name="connsiteX58" fmla="*/ 9144000 w 25001622"/>
              <a:gd name="connsiteY58" fmla="*/ 2743279 h 9649406"/>
              <a:gd name="connsiteX59" fmla="*/ 9288379 w 25001622"/>
              <a:gd name="connsiteY59" fmla="*/ 3441111 h 9649406"/>
              <a:gd name="connsiteX60" fmla="*/ 9312443 w 25001622"/>
              <a:gd name="connsiteY60" fmla="*/ 3874248 h 9649406"/>
              <a:gd name="connsiteX61" fmla="*/ 9360569 w 25001622"/>
              <a:gd name="connsiteY61" fmla="*/ 4211132 h 9649406"/>
              <a:gd name="connsiteX62" fmla="*/ 9264316 w 25001622"/>
              <a:gd name="connsiteY62" fmla="*/ 4812711 h 9649406"/>
              <a:gd name="connsiteX63" fmla="*/ 9336506 w 25001622"/>
              <a:gd name="connsiteY63" fmla="*/ 5245848 h 9649406"/>
              <a:gd name="connsiteX64" fmla="*/ 9889958 w 25001622"/>
              <a:gd name="connsiteY64" fmla="*/ 5486479 h 9649406"/>
              <a:gd name="connsiteX65" fmla="*/ 10299032 w 25001622"/>
              <a:gd name="connsiteY65" fmla="*/ 5558669 h 9649406"/>
              <a:gd name="connsiteX66" fmla="*/ 10900611 w 25001622"/>
              <a:gd name="connsiteY66" fmla="*/ 5727111 h 9649406"/>
              <a:gd name="connsiteX67" fmla="*/ 11189369 w 25001622"/>
              <a:gd name="connsiteY67" fmla="*/ 5630858 h 9649406"/>
              <a:gd name="connsiteX68" fmla="*/ 11959390 w 25001622"/>
              <a:gd name="connsiteY68" fmla="*/ 5799300 h 9649406"/>
              <a:gd name="connsiteX69" fmla="*/ 12320337 w 25001622"/>
              <a:gd name="connsiteY69" fmla="*/ 5871490 h 9649406"/>
              <a:gd name="connsiteX70" fmla="*/ 12705348 w 25001622"/>
              <a:gd name="connsiteY70" fmla="*/ 6039932 h 9649406"/>
              <a:gd name="connsiteX71" fmla="*/ 13282864 w 25001622"/>
              <a:gd name="connsiteY71" fmla="*/ 6063995 h 9649406"/>
              <a:gd name="connsiteX72" fmla="*/ 13764127 w 25001622"/>
              <a:gd name="connsiteY72" fmla="*/ 6208374 h 9649406"/>
              <a:gd name="connsiteX73" fmla="*/ 14630400 w 25001622"/>
              <a:gd name="connsiteY73" fmla="*/ 6376816 h 9649406"/>
              <a:gd name="connsiteX74" fmla="*/ 15256043 w 25001622"/>
              <a:gd name="connsiteY74" fmla="*/ 6449006 h 9649406"/>
              <a:gd name="connsiteX75" fmla="*/ 15641053 w 25001622"/>
              <a:gd name="connsiteY75" fmla="*/ 6689637 h 9649406"/>
              <a:gd name="connsiteX76" fmla="*/ 16026064 w 25001622"/>
              <a:gd name="connsiteY76" fmla="*/ 6761827 h 9649406"/>
              <a:gd name="connsiteX77" fmla="*/ 16459200 w 25001622"/>
              <a:gd name="connsiteY77" fmla="*/ 6906206 h 9649406"/>
              <a:gd name="connsiteX78" fmla="*/ 16868274 w 25001622"/>
              <a:gd name="connsiteY78" fmla="*/ 6906206 h 9649406"/>
              <a:gd name="connsiteX79" fmla="*/ 17012653 w 25001622"/>
              <a:gd name="connsiteY79" fmla="*/ 7002458 h 9649406"/>
              <a:gd name="connsiteX80" fmla="*/ 17421727 w 25001622"/>
              <a:gd name="connsiteY80" fmla="*/ 7219027 h 9649406"/>
              <a:gd name="connsiteX81" fmla="*/ 17878927 w 25001622"/>
              <a:gd name="connsiteY81" fmla="*/ 7267153 h 9649406"/>
              <a:gd name="connsiteX82" fmla="*/ 18360190 w 25001622"/>
              <a:gd name="connsiteY82" fmla="*/ 7387469 h 9649406"/>
              <a:gd name="connsiteX83" fmla="*/ 18528632 w 25001622"/>
              <a:gd name="connsiteY83" fmla="*/ 7243090 h 9649406"/>
              <a:gd name="connsiteX84" fmla="*/ 18480506 w 25001622"/>
              <a:gd name="connsiteY84" fmla="*/ 6689637 h 9649406"/>
              <a:gd name="connsiteX85" fmla="*/ 18504569 w 25001622"/>
              <a:gd name="connsiteY85" fmla="*/ 6280564 h 9649406"/>
              <a:gd name="connsiteX86" fmla="*/ 18408316 w 25001622"/>
              <a:gd name="connsiteY86" fmla="*/ 6039932 h 9649406"/>
              <a:gd name="connsiteX87" fmla="*/ 18239874 w 25001622"/>
              <a:gd name="connsiteY87" fmla="*/ 5678985 h 9649406"/>
              <a:gd name="connsiteX88" fmla="*/ 18167685 w 25001622"/>
              <a:gd name="connsiteY88" fmla="*/ 5534606 h 9649406"/>
              <a:gd name="connsiteX89" fmla="*/ 18263937 w 25001622"/>
              <a:gd name="connsiteY89" fmla="*/ 5245848 h 9649406"/>
              <a:gd name="connsiteX90" fmla="*/ 18504569 w 25001622"/>
              <a:gd name="connsiteY90" fmla="*/ 5053343 h 9649406"/>
              <a:gd name="connsiteX91" fmla="*/ 18769264 w 25001622"/>
              <a:gd name="connsiteY91" fmla="*/ 5101469 h 9649406"/>
              <a:gd name="connsiteX92" fmla="*/ 18865516 w 25001622"/>
              <a:gd name="connsiteY92" fmla="*/ 5293974 h 9649406"/>
              <a:gd name="connsiteX93" fmla="*/ 18865516 w 25001622"/>
              <a:gd name="connsiteY93" fmla="*/ 5703048 h 9649406"/>
              <a:gd name="connsiteX94" fmla="*/ 18865516 w 25001622"/>
              <a:gd name="connsiteY94" fmla="*/ 6112122 h 9649406"/>
              <a:gd name="connsiteX95" fmla="*/ 18865516 w 25001622"/>
              <a:gd name="connsiteY95" fmla="*/ 6761827 h 9649406"/>
              <a:gd name="connsiteX96" fmla="*/ 18841453 w 25001622"/>
              <a:gd name="connsiteY96" fmla="*/ 7098711 h 9649406"/>
              <a:gd name="connsiteX97" fmla="*/ 18817390 w 25001622"/>
              <a:gd name="connsiteY97" fmla="*/ 7315279 h 9649406"/>
              <a:gd name="connsiteX98" fmla="*/ 19298653 w 25001622"/>
              <a:gd name="connsiteY98" fmla="*/ 7892795 h 9649406"/>
              <a:gd name="connsiteX99" fmla="*/ 19707727 w 25001622"/>
              <a:gd name="connsiteY99" fmla="*/ 7892795 h 9649406"/>
              <a:gd name="connsiteX100" fmla="*/ 19996485 w 25001622"/>
              <a:gd name="connsiteY100" fmla="*/ 7940922 h 9649406"/>
              <a:gd name="connsiteX101" fmla="*/ 20237116 w 25001622"/>
              <a:gd name="connsiteY101" fmla="*/ 8133427 h 9649406"/>
              <a:gd name="connsiteX102" fmla="*/ 20646190 w 25001622"/>
              <a:gd name="connsiteY102" fmla="*/ 8277806 h 9649406"/>
              <a:gd name="connsiteX103" fmla="*/ 21488400 w 25001622"/>
              <a:gd name="connsiteY103" fmla="*/ 8446248 h 9649406"/>
              <a:gd name="connsiteX104" fmla="*/ 22523116 w 25001622"/>
              <a:gd name="connsiteY104" fmla="*/ 8927511 h 9649406"/>
              <a:gd name="connsiteX105" fmla="*/ 23269074 w 25001622"/>
              <a:gd name="connsiteY105" fmla="*/ 9336585 h 9649406"/>
              <a:gd name="connsiteX106" fmla="*/ 24279727 w 25001622"/>
              <a:gd name="connsiteY106" fmla="*/ 9456900 h 9649406"/>
              <a:gd name="connsiteX107" fmla="*/ 25001622 w 25001622"/>
              <a:gd name="connsiteY107" fmla="*/ 9649406 h 9649406"/>
              <a:gd name="connsiteX0" fmla="*/ 0 w 24279727"/>
              <a:gd name="connsiteY0" fmla="*/ 4596143 h 9456900"/>
              <a:gd name="connsiteX1" fmla="*/ 818148 w 24279727"/>
              <a:gd name="connsiteY1" fmla="*/ 4475827 h 9456900"/>
              <a:gd name="connsiteX2" fmla="*/ 1491916 w 24279727"/>
              <a:gd name="connsiteY2" fmla="*/ 4163006 h 9456900"/>
              <a:gd name="connsiteX3" fmla="*/ 1780674 w 24279727"/>
              <a:gd name="connsiteY3" fmla="*/ 3296732 h 9456900"/>
              <a:gd name="connsiteX4" fmla="*/ 1900990 w 24279727"/>
              <a:gd name="connsiteY4" fmla="*/ 2502648 h 9456900"/>
              <a:gd name="connsiteX5" fmla="*/ 1564106 w 24279727"/>
              <a:gd name="connsiteY5" fmla="*/ 1973258 h 9456900"/>
              <a:gd name="connsiteX6" fmla="*/ 1155032 w 24279727"/>
              <a:gd name="connsiteY6" fmla="*/ 1467932 h 9456900"/>
              <a:gd name="connsiteX7" fmla="*/ 866274 w 24279727"/>
              <a:gd name="connsiteY7" fmla="*/ 1179174 h 9456900"/>
              <a:gd name="connsiteX8" fmla="*/ 409074 w 24279727"/>
              <a:gd name="connsiteY8" fmla="*/ 673848 h 9456900"/>
              <a:gd name="connsiteX9" fmla="*/ 192506 w 24279727"/>
              <a:gd name="connsiteY9" fmla="*/ 481343 h 9456900"/>
              <a:gd name="connsiteX10" fmla="*/ 336885 w 24279727"/>
              <a:gd name="connsiteY10" fmla="*/ 385090 h 9456900"/>
              <a:gd name="connsiteX11" fmla="*/ 721895 w 24279727"/>
              <a:gd name="connsiteY11" fmla="*/ 553532 h 9456900"/>
              <a:gd name="connsiteX12" fmla="*/ 770022 w 24279727"/>
              <a:gd name="connsiteY12" fmla="*/ 312900 h 9456900"/>
              <a:gd name="connsiteX13" fmla="*/ 842211 w 24279727"/>
              <a:gd name="connsiteY13" fmla="*/ 79 h 9456900"/>
              <a:gd name="connsiteX14" fmla="*/ 1010653 w 24279727"/>
              <a:gd name="connsiteY14" fmla="*/ 288837 h 9456900"/>
              <a:gd name="connsiteX15" fmla="*/ 1275348 w 24279727"/>
              <a:gd name="connsiteY15" fmla="*/ 866353 h 9456900"/>
              <a:gd name="connsiteX16" fmla="*/ 1804737 w 24279727"/>
              <a:gd name="connsiteY16" fmla="*/ 1419806 h 9456900"/>
              <a:gd name="connsiteX17" fmla="*/ 2093495 w 24279727"/>
              <a:gd name="connsiteY17" fmla="*/ 1901069 h 9456900"/>
              <a:gd name="connsiteX18" fmla="*/ 2310064 w 24279727"/>
              <a:gd name="connsiteY18" fmla="*/ 2430458 h 9456900"/>
              <a:gd name="connsiteX19" fmla="*/ 2382253 w 24279727"/>
              <a:gd name="connsiteY19" fmla="*/ 2863595 h 9456900"/>
              <a:gd name="connsiteX20" fmla="*/ 2454443 w 24279727"/>
              <a:gd name="connsiteY20" fmla="*/ 3489237 h 9456900"/>
              <a:gd name="connsiteX21" fmla="*/ 2213811 w 24279727"/>
              <a:gd name="connsiteY21" fmla="*/ 4187069 h 9456900"/>
              <a:gd name="connsiteX22" fmla="*/ 2213811 w 24279727"/>
              <a:gd name="connsiteY22" fmla="*/ 4836774 h 9456900"/>
              <a:gd name="connsiteX23" fmla="*/ 2959769 w 24279727"/>
              <a:gd name="connsiteY23" fmla="*/ 4981153 h 9456900"/>
              <a:gd name="connsiteX24" fmla="*/ 3657600 w 24279727"/>
              <a:gd name="connsiteY24" fmla="*/ 4884900 h 9456900"/>
              <a:gd name="connsiteX25" fmla="*/ 4427622 w 24279727"/>
              <a:gd name="connsiteY25" fmla="*/ 4981153 h 9456900"/>
              <a:gd name="connsiteX26" fmla="*/ 4740443 w 24279727"/>
              <a:gd name="connsiteY26" fmla="*/ 5101469 h 9456900"/>
              <a:gd name="connsiteX27" fmla="*/ 5173579 w 24279727"/>
              <a:gd name="connsiteY27" fmla="*/ 4957090 h 9456900"/>
              <a:gd name="connsiteX28" fmla="*/ 5630779 w 24279727"/>
              <a:gd name="connsiteY28" fmla="*/ 5101469 h 9456900"/>
              <a:gd name="connsiteX29" fmla="*/ 6761748 w 24279727"/>
              <a:gd name="connsiteY29" fmla="*/ 5125532 h 9456900"/>
              <a:gd name="connsiteX30" fmla="*/ 7411453 w 24279727"/>
              <a:gd name="connsiteY30" fmla="*/ 5173658 h 9456900"/>
              <a:gd name="connsiteX31" fmla="*/ 8325853 w 24279727"/>
              <a:gd name="connsiteY31" fmla="*/ 5149595 h 9456900"/>
              <a:gd name="connsiteX32" fmla="*/ 8494295 w 24279727"/>
              <a:gd name="connsiteY32" fmla="*/ 4884900 h 9456900"/>
              <a:gd name="connsiteX33" fmla="*/ 8662737 w 24279727"/>
              <a:gd name="connsiteY33" fmla="*/ 4163006 h 9456900"/>
              <a:gd name="connsiteX34" fmla="*/ 8662737 w 24279727"/>
              <a:gd name="connsiteY34" fmla="*/ 3753932 h 9456900"/>
              <a:gd name="connsiteX35" fmla="*/ 8494295 w 24279727"/>
              <a:gd name="connsiteY35" fmla="*/ 3007974 h 9456900"/>
              <a:gd name="connsiteX36" fmla="*/ 8277727 w 24279727"/>
              <a:gd name="connsiteY36" fmla="*/ 2695153 h 9456900"/>
              <a:gd name="connsiteX37" fmla="*/ 7892716 w 24279727"/>
              <a:gd name="connsiteY37" fmla="*/ 2430458 h 9456900"/>
              <a:gd name="connsiteX38" fmla="*/ 7435516 w 24279727"/>
              <a:gd name="connsiteY38" fmla="*/ 2069511 h 9456900"/>
              <a:gd name="connsiteX39" fmla="*/ 7267074 w 24279727"/>
              <a:gd name="connsiteY39" fmla="*/ 1852943 h 9456900"/>
              <a:gd name="connsiteX40" fmla="*/ 7122695 w 24279727"/>
              <a:gd name="connsiteY40" fmla="*/ 1612311 h 9456900"/>
              <a:gd name="connsiteX41" fmla="*/ 6906127 w 24279727"/>
              <a:gd name="connsiteY41" fmla="*/ 1347616 h 9456900"/>
              <a:gd name="connsiteX42" fmla="*/ 6978316 w 24279727"/>
              <a:gd name="connsiteY42" fmla="*/ 1058858 h 9456900"/>
              <a:gd name="connsiteX43" fmla="*/ 7170822 w 24279727"/>
              <a:gd name="connsiteY43" fmla="*/ 1058858 h 9456900"/>
              <a:gd name="connsiteX44" fmla="*/ 7483643 w 24279727"/>
              <a:gd name="connsiteY44" fmla="*/ 1179174 h 9456900"/>
              <a:gd name="connsiteX45" fmla="*/ 7772400 w 24279727"/>
              <a:gd name="connsiteY45" fmla="*/ 1395743 h 9456900"/>
              <a:gd name="connsiteX46" fmla="*/ 7796464 w 24279727"/>
              <a:gd name="connsiteY46" fmla="*/ 1852943 h 9456900"/>
              <a:gd name="connsiteX47" fmla="*/ 7796464 w 24279727"/>
              <a:gd name="connsiteY47" fmla="*/ 2117637 h 9456900"/>
              <a:gd name="connsiteX48" fmla="*/ 8085222 w 24279727"/>
              <a:gd name="connsiteY48" fmla="*/ 2406395 h 9456900"/>
              <a:gd name="connsiteX49" fmla="*/ 8542422 w 24279727"/>
              <a:gd name="connsiteY49" fmla="*/ 2502648 h 9456900"/>
              <a:gd name="connsiteX50" fmla="*/ 8879306 w 24279727"/>
              <a:gd name="connsiteY50" fmla="*/ 2406395 h 9456900"/>
              <a:gd name="connsiteX51" fmla="*/ 9047748 w 24279727"/>
              <a:gd name="connsiteY51" fmla="*/ 1973258 h 9456900"/>
              <a:gd name="connsiteX52" fmla="*/ 9095874 w 24279727"/>
              <a:gd name="connsiteY52" fmla="*/ 1564185 h 9456900"/>
              <a:gd name="connsiteX53" fmla="*/ 9119937 w 24279727"/>
              <a:gd name="connsiteY53" fmla="*/ 1371679 h 9456900"/>
              <a:gd name="connsiteX54" fmla="*/ 9264316 w 24279727"/>
              <a:gd name="connsiteY54" fmla="*/ 1131048 h 9456900"/>
              <a:gd name="connsiteX55" fmla="*/ 9264316 w 24279727"/>
              <a:gd name="connsiteY55" fmla="*/ 1395743 h 9456900"/>
              <a:gd name="connsiteX56" fmla="*/ 9240253 w 24279727"/>
              <a:gd name="connsiteY56" fmla="*/ 1925132 h 9456900"/>
              <a:gd name="connsiteX57" fmla="*/ 9216190 w 24279727"/>
              <a:gd name="connsiteY57" fmla="*/ 2406395 h 9456900"/>
              <a:gd name="connsiteX58" fmla="*/ 9144000 w 24279727"/>
              <a:gd name="connsiteY58" fmla="*/ 2743279 h 9456900"/>
              <a:gd name="connsiteX59" fmla="*/ 9288379 w 24279727"/>
              <a:gd name="connsiteY59" fmla="*/ 3441111 h 9456900"/>
              <a:gd name="connsiteX60" fmla="*/ 9312443 w 24279727"/>
              <a:gd name="connsiteY60" fmla="*/ 3874248 h 9456900"/>
              <a:gd name="connsiteX61" fmla="*/ 9360569 w 24279727"/>
              <a:gd name="connsiteY61" fmla="*/ 4211132 h 9456900"/>
              <a:gd name="connsiteX62" fmla="*/ 9264316 w 24279727"/>
              <a:gd name="connsiteY62" fmla="*/ 4812711 h 9456900"/>
              <a:gd name="connsiteX63" fmla="*/ 9336506 w 24279727"/>
              <a:gd name="connsiteY63" fmla="*/ 5245848 h 9456900"/>
              <a:gd name="connsiteX64" fmla="*/ 9889958 w 24279727"/>
              <a:gd name="connsiteY64" fmla="*/ 5486479 h 9456900"/>
              <a:gd name="connsiteX65" fmla="*/ 10299032 w 24279727"/>
              <a:gd name="connsiteY65" fmla="*/ 5558669 h 9456900"/>
              <a:gd name="connsiteX66" fmla="*/ 10900611 w 24279727"/>
              <a:gd name="connsiteY66" fmla="*/ 5727111 h 9456900"/>
              <a:gd name="connsiteX67" fmla="*/ 11189369 w 24279727"/>
              <a:gd name="connsiteY67" fmla="*/ 5630858 h 9456900"/>
              <a:gd name="connsiteX68" fmla="*/ 11959390 w 24279727"/>
              <a:gd name="connsiteY68" fmla="*/ 5799300 h 9456900"/>
              <a:gd name="connsiteX69" fmla="*/ 12320337 w 24279727"/>
              <a:gd name="connsiteY69" fmla="*/ 5871490 h 9456900"/>
              <a:gd name="connsiteX70" fmla="*/ 12705348 w 24279727"/>
              <a:gd name="connsiteY70" fmla="*/ 6039932 h 9456900"/>
              <a:gd name="connsiteX71" fmla="*/ 13282864 w 24279727"/>
              <a:gd name="connsiteY71" fmla="*/ 6063995 h 9456900"/>
              <a:gd name="connsiteX72" fmla="*/ 13764127 w 24279727"/>
              <a:gd name="connsiteY72" fmla="*/ 6208374 h 9456900"/>
              <a:gd name="connsiteX73" fmla="*/ 14630400 w 24279727"/>
              <a:gd name="connsiteY73" fmla="*/ 6376816 h 9456900"/>
              <a:gd name="connsiteX74" fmla="*/ 15256043 w 24279727"/>
              <a:gd name="connsiteY74" fmla="*/ 6449006 h 9456900"/>
              <a:gd name="connsiteX75" fmla="*/ 15641053 w 24279727"/>
              <a:gd name="connsiteY75" fmla="*/ 6689637 h 9456900"/>
              <a:gd name="connsiteX76" fmla="*/ 16026064 w 24279727"/>
              <a:gd name="connsiteY76" fmla="*/ 6761827 h 9456900"/>
              <a:gd name="connsiteX77" fmla="*/ 16459200 w 24279727"/>
              <a:gd name="connsiteY77" fmla="*/ 6906206 h 9456900"/>
              <a:gd name="connsiteX78" fmla="*/ 16868274 w 24279727"/>
              <a:gd name="connsiteY78" fmla="*/ 6906206 h 9456900"/>
              <a:gd name="connsiteX79" fmla="*/ 17012653 w 24279727"/>
              <a:gd name="connsiteY79" fmla="*/ 7002458 h 9456900"/>
              <a:gd name="connsiteX80" fmla="*/ 17421727 w 24279727"/>
              <a:gd name="connsiteY80" fmla="*/ 7219027 h 9456900"/>
              <a:gd name="connsiteX81" fmla="*/ 17878927 w 24279727"/>
              <a:gd name="connsiteY81" fmla="*/ 7267153 h 9456900"/>
              <a:gd name="connsiteX82" fmla="*/ 18360190 w 24279727"/>
              <a:gd name="connsiteY82" fmla="*/ 7387469 h 9456900"/>
              <a:gd name="connsiteX83" fmla="*/ 18528632 w 24279727"/>
              <a:gd name="connsiteY83" fmla="*/ 7243090 h 9456900"/>
              <a:gd name="connsiteX84" fmla="*/ 18480506 w 24279727"/>
              <a:gd name="connsiteY84" fmla="*/ 6689637 h 9456900"/>
              <a:gd name="connsiteX85" fmla="*/ 18504569 w 24279727"/>
              <a:gd name="connsiteY85" fmla="*/ 6280564 h 9456900"/>
              <a:gd name="connsiteX86" fmla="*/ 18408316 w 24279727"/>
              <a:gd name="connsiteY86" fmla="*/ 6039932 h 9456900"/>
              <a:gd name="connsiteX87" fmla="*/ 18239874 w 24279727"/>
              <a:gd name="connsiteY87" fmla="*/ 5678985 h 9456900"/>
              <a:gd name="connsiteX88" fmla="*/ 18167685 w 24279727"/>
              <a:gd name="connsiteY88" fmla="*/ 5534606 h 9456900"/>
              <a:gd name="connsiteX89" fmla="*/ 18263937 w 24279727"/>
              <a:gd name="connsiteY89" fmla="*/ 5245848 h 9456900"/>
              <a:gd name="connsiteX90" fmla="*/ 18504569 w 24279727"/>
              <a:gd name="connsiteY90" fmla="*/ 5053343 h 9456900"/>
              <a:gd name="connsiteX91" fmla="*/ 18769264 w 24279727"/>
              <a:gd name="connsiteY91" fmla="*/ 5101469 h 9456900"/>
              <a:gd name="connsiteX92" fmla="*/ 18865516 w 24279727"/>
              <a:gd name="connsiteY92" fmla="*/ 5293974 h 9456900"/>
              <a:gd name="connsiteX93" fmla="*/ 18865516 w 24279727"/>
              <a:gd name="connsiteY93" fmla="*/ 5703048 h 9456900"/>
              <a:gd name="connsiteX94" fmla="*/ 18865516 w 24279727"/>
              <a:gd name="connsiteY94" fmla="*/ 6112122 h 9456900"/>
              <a:gd name="connsiteX95" fmla="*/ 18865516 w 24279727"/>
              <a:gd name="connsiteY95" fmla="*/ 6761827 h 9456900"/>
              <a:gd name="connsiteX96" fmla="*/ 18841453 w 24279727"/>
              <a:gd name="connsiteY96" fmla="*/ 7098711 h 9456900"/>
              <a:gd name="connsiteX97" fmla="*/ 18817390 w 24279727"/>
              <a:gd name="connsiteY97" fmla="*/ 7315279 h 9456900"/>
              <a:gd name="connsiteX98" fmla="*/ 19298653 w 24279727"/>
              <a:gd name="connsiteY98" fmla="*/ 7892795 h 9456900"/>
              <a:gd name="connsiteX99" fmla="*/ 19707727 w 24279727"/>
              <a:gd name="connsiteY99" fmla="*/ 7892795 h 9456900"/>
              <a:gd name="connsiteX100" fmla="*/ 19996485 w 24279727"/>
              <a:gd name="connsiteY100" fmla="*/ 7940922 h 9456900"/>
              <a:gd name="connsiteX101" fmla="*/ 20237116 w 24279727"/>
              <a:gd name="connsiteY101" fmla="*/ 8133427 h 9456900"/>
              <a:gd name="connsiteX102" fmla="*/ 20646190 w 24279727"/>
              <a:gd name="connsiteY102" fmla="*/ 8277806 h 9456900"/>
              <a:gd name="connsiteX103" fmla="*/ 21488400 w 24279727"/>
              <a:gd name="connsiteY103" fmla="*/ 8446248 h 9456900"/>
              <a:gd name="connsiteX104" fmla="*/ 22523116 w 24279727"/>
              <a:gd name="connsiteY104" fmla="*/ 8927511 h 9456900"/>
              <a:gd name="connsiteX105" fmla="*/ 23269074 w 24279727"/>
              <a:gd name="connsiteY105" fmla="*/ 9336585 h 9456900"/>
              <a:gd name="connsiteX106" fmla="*/ 24279727 w 24279727"/>
              <a:gd name="connsiteY106" fmla="*/ 9456900 h 9456900"/>
              <a:gd name="connsiteX0" fmla="*/ 0 w 23269074"/>
              <a:gd name="connsiteY0" fmla="*/ 4596143 h 9336585"/>
              <a:gd name="connsiteX1" fmla="*/ 818148 w 23269074"/>
              <a:gd name="connsiteY1" fmla="*/ 4475827 h 9336585"/>
              <a:gd name="connsiteX2" fmla="*/ 1491916 w 23269074"/>
              <a:gd name="connsiteY2" fmla="*/ 4163006 h 9336585"/>
              <a:gd name="connsiteX3" fmla="*/ 1780674 w 23269074"/>
              <a:gd name="connsiteY3" fmla="*/ 3296732 h 9336585"/>
              <a:gd name="connsiteX4" fmla="*/ 1900990 w 23269074"/>
              <a:gd name="connsiteY4" fmla="*/ 2502648 h 9336585"/>
              <a:gd name="connsiteX5" fmla="*/ 1564106 w 23269074"/>
              <a:gd name="connsiteY5" fmla="*/ 1973258 h 9336585"/>
              <a:gd name="connsiteX6" fmla="*/ 1155032 w 23269074"/>
              <a:gd name="connsiteY6" fmla="*/ 1467932 h 9336585"/>
              <a:gd name="connsiteX7" fmla="*/ 866274 w 23269074"/>
              <a:gd name="connsiteY7" fmla="*/ 1179174 h 9336585"/>
              <a:gd name="connsiteX8" fmla="*/ 409074 w 23269074"/>
              <a:gd name="connsiteY8" fmla="*/ 673848 h 9336585"/>
              <a:gd name="connsiteX9" fmla="*/ 192506 w 23269074"/>
              <a:gd name="connsiteY9" fmla="*/ 481343 h 9336585"/>
              <a:gd name="connsiteX10" fmla="*/ 336885 w 23269074"/>
              <a:gd name="connsiteY10" fmla="*/ 385090 h 9336585"/>
              <a:gd name="connsiteX11" fmla="*/ 721895 w 23269074"/>
              <a:gd name="connsiteY11" fmla="*/ 553532 h 9336585"/>
              <a:gd name="connsiteX12" fmla="*/ 770022 w 23269074"/>
              <a:gd name="connsiteY12" fmla="*/ 312900 h 9336585"/>
              <a:gd name="connsiteX13" fmla="*/ 842211 w 23269074"/>
              <a:gd name="connsiteY13" fmla="*/ 79 h 9336585"/>
              <a:gd name="connsiteX14" fmla="*/ 1010653 w 23269074"/>
              <a:gd name="connsiteY14" fmla="*/ 288837 h 9336585"/>
              <a:gd name="connsiteX15" fmla="*/ 1275348 w 23269074"/>
              <a:gd name="connsiteY15" fmla="*/ 866353 h 9336585"/>
              <a:gd name="connsiteX16" fmla="*/ 1804737 w 23269074"/>
              <a:gd name="connsiteY16" fmla="*/ 1419806 h 9336585"/>
              <a:gd name="connsiteX17" fmla="*/ 2093495 w 23269074"/>
              <a:gd name="connsiteY17" fmla="*/ 1901069 h 9336585"/>
              <a:gd name="connsiteX18" fmla="*/ 2310064 w 23269074"/>
              <a:gd name="connsiteY18" fmla="*/ 2430458 h 9336585"/>
              <a:gd name="connsiteX19" fmla="*/ 2382253 w 23269074"/>
              <a:gd name="connsiteY19" fmla="*/ 2863595 h 9336585"/>
              <a:gd name="connsiteX20" fmla="*/ 2454443 w 23269074"/>
              <a:gd name="connsiteY20" fmla="*/ 3489237 h 9336585"/>
              <a:gd name="connsiteX21" fmla="*/ 2213811 w 23269074"/>
              <a:gd name="connsiteY21" fmla="*/ 4187069 h 9336585"/>
              <a:gd name="connsiteX22" fmla="*/ 2213811 w 23269074"/>
              <a:gd name="connsiteY22" fmla="*/ 4836774 h 9336585"/>
              <a:gd name="connsiteX23" fmla="*/ 2959769 w 23269074"/>
              <a:gd name="connsiteY23" fmla="*/ 4981153 h 9336585"/>
              <a:gd name="connsiteX24" fmla="*/ 3657600 w 23269074"/>
              <a:gd name="connsiteY24" fmla="*/ 4884900 h 9336585"/>
              <a:gd name="connsiteX25" fmla="*/ 4427622 w 23269074"/>
              <a:gd name="connsiteY25" fmla="*/ 4981153 h 9336585"/>
              <a:gd name="connsiteX26" fmla="*/ 4740443 w 23269074"/>
              <a:gd name="connsiteY26" fmla="*/ 5101469 h 9336585"/>
              <a:gd name="connsiteX27" fmla="*/ 5173579 w 23269074"/>
              <a:gd name="connsiteY27" fmla="*/ 4957090 h 9336585"/>
              <a:gd name="connsiteX28" fmla="*/ 5630779 w 23269074"/>
              <a:gd name="connsiteY28" fmla="*/ 5101469 h 9336585"/>
              <a:gd name="connsiteX29" fmla="*/ 6761748 w 23269074"/>
              <a:gd name="connsiteY29" fmla="*/ 5125532 h 9336585"/>
              <a:gd name="connsiteX30" fmla="*/ 7411453 w 23269074"/>
              <a:gd name="connsiteY30" fmla="*/ 5173658 h 9336585"/>
              <a:gd name="connsiteX31" fmla="*/ 8325853 w 23269074"/>
              <a:gd name="connsiteY31" fmla="*/ 5149595 h 9336585"/>
              <a:gd name="connsiteX32" fmla="*/ 8494295 w 23269074"/>
              <a:gd name="connsiteY32" fmla="*/ 4884900 h 9336585"/>
              <a:gd name="connsiteX33" fmla="*/ 8662737 w 23269074"/>
              <a:gd name="connsiteY33" fmla="*/ 4163006 h 9336585"/>
              <a:gd name="connsiteX34" fmla="*/ 8662737 w 23269074"/>
              <a:gd name="connsiteY34" fmla="*/ 3753932 h 9336585"/>
              <a:gd name="connsiteX35" fmla="*/ 8494295 w 23269074"/>
              <a:gd name="connsiteY35" fmla="*/ 3007974 h 9336585"/>
              <a:gd name="connsiteX36" fmla="*/ 8277727 w 23269074"/>
              <a:gd name="connsiteY36" fmla="*/ 2695153 h 9336585"/>
              <a:gd name="connsiteX37" fmla="*/ 7892716 w 23269074"/>
              <a:gd name="connsiteY37" fmla="*/ 2430458 h 9336585"/>
              <a:gd name="connsiteX38" fmla="*/ 7435516 w 23269074"/>
              <a:gd name="connsiteY38" fmla="*/ 2069511 h 9336585"/>
              <a:gd name="connsiteX39" fmla="*/ 7267074 w 23269074"/>
              <a:gd name="connsiteY39" fmla="*/ 1852943 h 9336585"/>
              <a:gd name="connsiteX40" fmla="*/ 7122695 w 23269074"/>
              <a:gd name="connsiteY40" fmla="*/ 1612311 h 9336585"/>
              <a:gd name="connsiteX41" fmla="*/ 6906127 w 23269074"/>
              <a:gd name="connsiteY41" fmla="*/ 1347616 h 9336585"/>
              <a:gd name="connsiteX42" fmla="*/ 6978316 w 23269074"/>
              <a:gd name="connsiteY42" fmla="*/ 1058858 h 9336585"/>
              <a:gd name="connsiteX43" fmla="*/ 7170822 w 23269074"/>
              <a:gd name="connsiteY43" fmla="*/ 1058858 h 9336585"/>
              <a:gd name="connsiteX44" fmla="*/ 7483643 w 23269074"/>
              <a:gd name="connsiteY44" fmla="*/ 1179174 h 9336585"/>
              <a:gd name="connsiteX45" fmla="*/ 7772400 w 23269074"/>
              <a:gd name="connsiteY45" fmla="*/ 1395743 h 9336585"/>
              <a:gd name="connsiteX46" fmla="*/ 7796464 w 23269074"/>
              <a:gd name="connsiteY46" fmla="*/ 1852943 h 9336585"/>
              <a:gd name="connsiteX47" fmla="*/ 7796464 w 23269074"/>
              <a:gd name="connsiteY47" fmla="*/ 2117637 h 9336585"/>
              <a:gd name="connsiteX48" fmla="*/ 8085222 w 23269074"/>
              <a:gd name="connsiteY48" fmla="*/ 2406395 h 9336585"/>
              <a:gd name="connsiteX49" fmla="*/ 8542422 w 23269074"/>
              <a:gd name="connsiteY49" fmla="*/ 2502648 h 9336585"/>
              <a:gd name="connsiteX50" fmla="*/ 8879306 w 23269074"/>
              <a:gd name="connsiteY50" fmla="*/ 2406395 h 9336585"/>
              <a:gd name="connsiteX51" fmla="*/ 9047748 w 23269074"/>
              <a:gd name="connsiteY51" fmla="*/ 1973258 h 9336585"/>
              <a:gd name="connsiteX52" fmla="*/ 9095874 w 23269074"/>
              <a:gd name="connsiteY52" fmla="*/ 1564185 h 9336585"/>
              <a:gd name="connsiteX53" fmla="*/ 9119937 w 23269074"/>
              <a:gd name="connsiteY53" fmla="*/ 1371679 h 9336585"/>
              <a:gd name="connsiteX54" fmla="*/ 9264316 w 23269074"/>
              <a:gd name="connsiteY54" fmla="*/ 1131048 h 9336585"/>
              <a:gd name="connsiteX55" fmla="*/ 9264316 w 23269074"/>
              <a:gd name="connsiteY55" fmla="*/ 1395743 h 9336585"/>
              <a:gd name="connsiteX56" fmla="*/ 9240253 w 23269074"/>
              <a:gd name="connsiteY56" fmla="*/ 1925132 h 9336585"/>
              <a:gd name="connsiteX57" fmla="*/ 9216190 w 23269074"/>
              <a:gd name="connsiteY57" fmla="*/ 2406395 h 9336585"/>
              <a:gd name="connsiteX58" fmla="*/ 9144000 w 23269074"/>
              <a:gd name="connsiteY58" fmla="*/ 2743279 h 9336585"/>
              <a:gd name="connsiteX59" fmla="*/ 9288379 w 23269074"/>
              <a:gd name="connsiteY59" fmla="*/ 3441111 h 9336585"/>
              <a:gd name="connsiteX60" fmla="*/ 9312443 w 23269074"/>
              <a:gd name="connsiteY60" fmla="*/ 3874248 h 9336585"/>
              <a:gd name="connsiteX61" fmla="*/ 9360569 w 23269074"/>
              <a:gd name="connsiteY61" fmla="*/ 4211132 h 9336585"/>
              <a:gd name="connsiteX62" fmla="*/ 9264316 w 23269074"/>
              <a:gd name="connsiteY62" fmla="*/ 4812711 h 9336585"/>
              <a:gd name="connsiteX63" fmla="*/ 9336506 w 23269074"/>
              <a:gd name="connsiteY63" fmla="*/ 5245848 h 9336585"/>
              <a:gd name="connsiteX64" fmla="*/ 9889958 w 23269074"/>
              <a:gd name="connsiteY64" fmla="*/ 5486479 h 9336585"/>
              <a:gd name="connsiteX65" fmla="*/ 10299032 w 23269074"/>
              <a:gd name="connsiteY65" fmla="*/ 5558669 h 9336585"/>
              <a:gd name="connsiteX66" fmla="*/ 10900611 w 23269074"/>
              <a:gd name="connsiteY66" fmla="*/ 5727111 h 9336585"/>
              <a:gd name="connsiteX67" fmla="*/ 11189369 w 23269074"/>
              <a:gd name="connsiteY67" fmla="*/ 5630858 h 9336585"/>
              <a:gd name="connsiteX68" fmla="*/ 11959390 w 23269074"/>
              <a:gd name="connsiteY68" fmla="*/ 5799300 h 9336585"/>
              <a:gd name="connsiteX69" fmla="*/ 12320337 w 23269074"/>
              <a:gd name="connsiteY69" fmla="*/ 5871490 h 9336585"/>
              <a:gd name="connsiteX70" fmla="*/ 12705348 w 23269074"/>
              <a:gd name="connsiteY70" fmla="*/ 6039932 h 9336585"/>
              <a:gd name="connsiteX71" fmla="*/ 13282864 w 23269074"/>
              <a:gd name="connsiteY71" fmla="*/ 6063995 h 9336585"/>
              <a:gd name="connsiteX72" fmla="*/ 13764127 w 23269074"/>
              <a:gd name="connsiteY72" fmla="*/ 6208374 h 9336585"/>
              <a:gd name="connsiteX73" fmla="*/ 14630400 w 23269074"/>
              <a:gd name="connsiteY73" fmla="*/ 6376816 h 9336585"/>
              <a:gd name="connsiteX74" fmla="*/ 15256043 w 23269074"/>
              <a:gd name="connsiteY74" fmla="*/ 6449006 h 9336585"/>
              <a:gd name="connsiteX75" fmla="*/ 15641053 w 23269074"/>
              <a:gd name="connsiteY75" fmla="*/ 6689637 h 9336585"/>
              <a:gd name="connsiteX76" fmla="*/ 16026064 w 23269074"/>
              <a:gd name="connsiteY76" fmla="*/ 6761827 h 9336585"/>
              <a:gd name="connsiteX77" fmla="*/ 16459200 w 23269074"/>
              <a:gd name="connsiteY77" fmla="*/ 6906206 h 9336585"/>
              <a:gd name="connsiteX78" fmla="*/ 16868274 w 23269074"/>
              <a:gd name="connsiteY78" fmla="*/ 6906206 h 9336585"/>
              <a:gd name="connsiteX79" fmla="*/ 17012653 w 23269074"/>
              <a:gd name="connsiteY79" fmla="*/ 7002458 h 9336585"/>
              <a:gd name="connsiteX80" fmla="*/ 17421727 w 23269074"/>
              <a:gd name="connsiteY80" fmla="*/ 7219027 h 9336585"/>
              <a:gd name="connsiteX81" fmla="*/ 17878927 w 23269074"/>
              <a:gd name="connsiteY81" fmla="*/ 7267153 h 9336585"/>
              <a:gd name="connsiteX82" fmla="*/ 18360190 w 23269074"/>
              <a:gd name="connsiteY82" fmla="*/ 7387469 h 9336585"/>
              <a:gd name="connsiteX83" fmla="*/ 18528632 w 23269074"/>
              <a:gd name="connsiteY83" fmla="*/ 7243090 h 9336585"/>
              <a:gd name="connsiteX84" fmla="*/ 18480506 w 23269074"/>
              <a:gd name="connsiteY84" fmla="*/ 6689637 h 9336585"/>
              <a:gd name="connsiteX85" fmla="*/ 18504569 w 23269074"/>
              <a:gd name="connsiteY85" fmla="*/ 6280564 h 9336585"/>
              <a:gd name="connsiteX86" fmla="*/ 18408316 w 23269074"/>
              <a:gd name="connsiteY86" fmla="*/ 6039932 h 9336585"/>
              <a:gd name="connsiteX87" fmla="*/ 18239874 w 23269074"/>
              <a:gd name="connsiteY87" fmla="*/ 5678985 h 9336585"/>
              <a:gd name="connsiteX88" fmla="*/ 18167685 w 23269074"/>
              <a:gd name="connsiteY88" fmla="*/ 5534606 h 9336585"/>
              <a:gd name="connsiteX89" fmla="*/ 18263937 w 23269074"/>
              <a:gd name="connsiteY89" fmla="*/ 5245848 h 9336585"/>
              <a:gd name="connsiteX90" fmla="*/ 18504569 w 23269074"/>
              <a:gd name="connsiteY90" fmla="*/ 5053343 h 9336585"/>
              <a:gd name="connsiteX91" fmla="*/ 18769264 w 23269074"/>
              <a:gd name="connsiteY91" fmla="*/ 5101469 h 9336585"/>
              <a:gd name="connsiteX92" fmla="*/ 18865516 w 23269074"/>
              <a:gd name="connsiteY92" fmla="*/ 5293974 h 9336585"/>
              <a:gd name="connsiteX93" fmla="*/ 18865516 w 23269074"/>
              <a:gd name="connsiteY93" fmla="*/ 5703048 h 9336585"/>
              <a:gd name="connsiteX94" fmla="*/ 18865516 w 23269074"/>
              <a:gd name="connsiteY94" fmla="*/ 6112122 h 9336585"/>
              <a:gd name="connsiteX95" fmla="*/ 18865516 w 23269074"/>
              <a:gd name="connsiteY95" fmla="*/ 6761827 h 9336585"/>
              <a:gd name="connsiteX96" fmla="*/ 18841453 w 23269074"/>
              <a:gd name="connsiteY96" fmla="*/ 7098711 h 9336585"/>
              <a:gd name="connsiteX97" fmla="*/ 18817390 w 23269074"/>
              <a:gd name="connsiteY97" fmla="*/ 7315279 h 9336585"/>
              <a:gd name="connsiteX98" fmla="*/ 19298653 w 23269074"/>
              <a:gd name="connsiteY98" fmla="*/ 7892795 h 9336585"/>
              <a:gd name="connsiteX99" fmla="*/ 19707727 w 23269074"/>
              <a:gd name="connsiteY99" fmla="*/ 7892795 h 9336585"/>
              <a:gd name="connsiteX100" fmla="*/ 19996485 w 23269074"/>
              <a:gd name="connsiteY100" fmla="*/ 7940922 h 9336585"/>
              <a:gd name="connsiteX101" fmla="*/ 20237116 w 23269074"/>
              <a:gd name="connsiteY101" fmla="*/ 8133427 h 9336585"/>
              <a:gd name="connsiteX102" fmla="*/ 20646190 w 23269074"/>
              <a:gd name="connsiteY102" fmla="*/ 8277806 h 9336585"/>
              <a:gd name="connsiteX103" fmla="*/ 21488400 w 23269074"/>
              <a:gd name="connsiteY103" fmla="*/ 8446248 h 9336585"/>
              <a:gd name="connsiteX104" fmla="*/ 22523116 w 23269074"/>
              <a:gd name="connsiteY104" fmla="*/ 8927511 h 9336585"/>
              <a:gd name="connsiteX105" fmla="*/ 23269074 w 23269074"/>
              <a:gd name="connsiteY105" fmla="*/ 9336585 h 9336585"/>
              <a:gd name="connsiteX0" fmla="*/ 0 w 22523116"/>
              <a:gd name="connsiteY0" fmla="*/ 4596143 h 8927511"/>
              <a:gd name="connsiteX1" fmla="*/ 818148 w 22523116"/>
              <a:gd name="connsiteY1" fmla="*/ 4475827 h 8927511"/>
              <a:gd name="connsiteX2" fmla="*/ 1491916 w 22523116"/>
              <a:gd name="connsiteY2" fmla="*/ 4163006 h 8927511"/>
              <a:gd name="connsiteX3" fmla="*/ 1780674 w 22523116"/>
              <a:gd name="connsiteY3" fmla="*/ 3296732 h 8927511"/>
              <a:gd name="connsiteX4" fmla="*/ 1900990 w 22523116"/>
              <a:gd name="connsiteY4" fmla="*/ 2502648 h 8927511"/>
              <a:gd name="connsiteX5" fmla="*/ 1564106 w 22523116"/>
              <a:gd name="connsiteY5" fmla="*/ 1973258 h 8927511"/>
              <a:gd name="connsiteX6" fmla="*/ 1155032 w 22523116"/>
              <a:gd name="connsiteY6" fmla="*/ 1467932 h 8927511"/>
              <a:gd name="connsiteX7" fmla="*/ 866274 w 22523116"/>
              <a:gd name="connsiteY7" fmla="*/ 1179174 h 8927511"/>
              <a:gd name="connsiteX8" fmla="*/ 409074 w 22523116"/>
              <a:gd name="connsiteY8" fmla="*/ 673848 h 8927511"/>
              <a:gd name="connsiteX9" fmla="*/ 192506 w 22523116"/>
              <a:gd name="connsiteY9" fmla="*/ 481343 h 8927511"/>
              <a:gd name="connsiteX10" fmla="*/ 336885 w 22523116"/>
              <a:gd name="connsiteY10" fmla="*/ 385090 h 8927511"/>
              <a:gd name="connsiteX11" fmla="*/ 721895 w 22523116"/>
              <a:gd name="connsiteY11" fmla="*/ 553532 h 8927511"/>
              <a:gd name="connsiteX12" fmla="*/ 770022 w 22523116"/>
              <a:gd name="connsiteY12" fmla="*/ 312900 h 8927511"/>
              <a:gd name="connsiteX13" fmla="*/ 842211 w 22523116"/>
              <a:gd name="connsiteY13" fmla="*/ 79 h 8927511"/>
              <a:gd name="connsiteX14" fmla="*/ 1010653 w 22523116"/>
              <a:gd name="connsiteY14" fmla="*/ 288837 h 8927511"/>
              <a:gd name="connsiteX15" fmla="*/ 1275348 w 22523116"/>
              <a:gd name="connsiteY15" fmla="*/ 866353 h 8927511"/>
              <a:gd name="connsiteX16" fmla="*/ 1804737 w 22523116"/>
              <a:gd name="connsiteY16" fmla="*/ 1419806 h 8927511"/>
              <a:gd name="connsiteX17" fmla="*/ 2093495 w 22523116"/>
              <a:gd name="connsiteY17" fmla="*/ 1901069 h 8927511"/>
              <a:gd name="connsiteX18" fmla="*/ 2310064 w 22523116"/>
              <a:gd name="connsiteY18" fmla="*/ 2430458 h 8927511"/>
              <a:gd name="connsiteX19" fmla="*/ 2382253 w 22523116"/>
              <a:gd name="connsiteY19" fmla="*/ 2863595 h 8927511"/>
              <a:gd name="connsiteX20" fmla="*/ 2454443 w 22523116"/>
              <a:gd name="connsiteY20" fmla="*/ 3489237 h 8927511"/>
              <a:gd name="connsiteX21" fmla="*/ 2213811 w 22523116"/>
              <a:gd name="connsiteY21" fmla="*/ 4187069 h 8927511"/>
              <a:gd name="connsiteX22" fmla="*/ 2213811 w 22523116"/>
              <a:gd name="connsiteY22" fmla="*/ 4836774 h 8927511"/>
              <a:gd name="connsiteX23" fmla="*/ 2959769 w 22523116"/>
              <a:gd name="connsiteY23" fmla="*/ 4981153 h 8927511"/>
              <a:gd name="connsiteX24" fmla="*/ 3657600 w 22523116"/>
              <a:gd name="connsiteY24" fmla="*/ 4884900 h 8927511"/>
              <a:gd name="connsiteX25" fmla="*/ 4427622 w 22523116"/>
              <a:gd name="connsiteY25" fmla="*/ 4981153 h 8927511"/>
              <a:gd name="connsiteX26" fmla="*/ 4740443 w 22523116"/>
              <a:gd name="connsiteY26" fmla="*/ 5101469 h 8927511"/>
              <a:gd name="connsiteX27" fmla="*/ 5173579 w 22523116"/>
              <a:gd name="connsiteY27" fmla="*/ 4957090 h 8927511"/>
              <a:gd name="connsiteX28" fmla="*/ 5630779 w 22523116"/>
              <a:gd name="connsiteY28" fmla="*/ 5101469 h 8927511"/>
              <a:gd name="connsiteX29" fmla="*/ 6761748 w 22523116"/>
              <a:gd name="connsiteY29" fmla="*/ 5125532 h 8927511"/>
              <a:gd name="connsiteX30" fmla="*/ 7411453 w 22523116"/>
              <a:gd name="connsiteY30" fmla="*/ 5173658 h 8927511"/>
              <a:gd name="connsiteX31" fmla="*/ 8325853 w 22523116"/>
              <a:gd name="connsiteY31" fmla="*/ 5149595 h 8927511"/>
              <a:gd name="connsiteX32" fmla="*/ 8494295 w 22523116"/>
              <a:gd name="connsiteY32" fmla="*/ 4884900 h 8927511"/>
              <a:gd name="connsiteX33" fmla="*/ 8662737 w 22523116"/>
              <a:gd name="connsiteY33" fmla="*/ 4163006 h 8927511"/>
              <a:gd name="connsiteX34" fmla="*/ 8662737 w 22523116"/>
              <a:gd name="connsiteY34" fmla="*/ 3753932 h 8927511"/>
              <a:gd name="connsiteX35" fmla="*/ 8494295 w 22523116"/>
              <a:gd name="connsiteY35" fmla="*/ 3007974 h 8927511"/>
              <a:gd name="connsiteX36" fmla="*/ 8277727 w 22523116"/>
              <a:gd name="connsiteY36" fmla="*/ 2695153 h 8927511"/>
              <a:gd name="connsiteX37" fmla="*/ 7892716 w 22523116"/>
              <a:gd name="connsiteY37" fmla="*/ 2430458 h 8927511"/>
              <a:gd name="connsiteX38" fmla="*/ 7435516 w 22523116"/>
              <a:gd name="connsiteY38" fmla="*/ 2069511 h 8927511"/>
              <a:gd name="connsiteX39" fmla="*/ 7267074 w 22523116"/>
              <a:gd name="connsiteY39" fmla="*/ 1852943 h 8927511"/>
              <a:gd name="connsiteX40" fmla="*/ 7122695 w 22523116"/>
              <a:gd name="connsiteY40" fmla="*/ 1612311 h 8927511"/>
              <a:gd name="connsiteX41" fmla="*/ 6906127 w 22523116"/>
              <a:gd name="connsiteY41" fmla="*/ 1347616 h 8927511"/>
              <a:gd name="connsiteX42" fmla="*/ 6978316 w 22523116"/>
              <a:gd name="connsiteY42" fmla="*/ 1058858 h 8927511"/>
              <a:gd name="connsiteX43" fmla="*/ 7170822 w 22523116"/>
              <a:gd name="connsiteY43" fmla="*/ 1058858 h 8927511"/>
              <a:gd name="connsiteX44" fmla="*/ 7483643 w 22523116"/>
              <a:gd name="connsiteY44" fmla="*/ 1179174 h 8927511"/>
              <a:gd name="connsiteX45" fmla="*/ 7772400 w 22523116"/>
              <a:gd name="connsiteY45" fmla="*/ 1395743 h 8927511"/>
              <a:gd name="connsiteX46" fmla="*/ 7796464 w 22523116"/>
              <a:gd name="connsiteY46" fmla="*/ 1852943 h 8927511"/>
              <a:gd name="connsiteX47" fmla="*/ 7796464 w 22523116"/>
              <a:gd name="connsiteY47" fmla="*/ 2117637 h 8927511"/>
              <a:gd name="connsiteX48" fmla="*/ 8085222 w 22523116"/>
              <a:gd name="connsiteY48" fmla="*/ 2406395 h 8927511"/>
              <a:gd name="connsiteX49" fmla="*/ 8542422 w 22523116"/>
              <a:gd name="connsiteY49" fmla="*/ 2502648 h 8927511"/>
              <a:gd name="connsiteX50" fmla="*/ 8879306 w 22523116"/>
              <a:gd name="connsiteY50" fmla="*/ 2406395 h 8927511"/>
              <a:gd name="connsiteX51" fmla="*/ 9047748 w 22523116"/>
              <a:gd name="connsiteY51" fmla="*/ 1973258 h 8927511"/>
              <a:gd name="connsiteX52" fmla="*/ 9095874 w 22523116"/>
              <a:gd name="connsiteY52" fmla="*/ 1564185 h 8927511"/>
              <a:gd name="connsiteX53" fmla="*/ 9119937 w 22523116"/>
              <a:gd name="connsiteY53" fmla="*/ 1371679 h 8927511"/>
              <a:gd name="connsiteX54" fmla="*/ 9264316 w 22523116"/>
              <a:gd name="connsiteY54" fmla="*/ 1131048 h 8927511"/>
              <a:gd name="connsiteX55" fmla="*/ 9264316 w 22523116"/>
              <a:gd name="connsiteY55" fmla="*/ 1395743 h 8927511"/>
              <a:gd name="connsiteX56" fmla="*/ 9240253 w 22523116"/>
              <a:gd name="connsiteY56" fmla="*/ 1925132 h 8927511"/>
              <a:gd name="connsiteX57" fmla="*/ 9216190 w 22523116"/>
              <a:gd name="connsiteY57" fmla="*/ 2406395 h 8927511"/>
              <a:gd name="connsiteX58" fmla="*/ 9144000 w 22523116"/>
              <a:gd name="connsiteY58" fmla="*/ 2743279 h 8927511"/>
              <a:gd name="connsiteX59" fmla="*/ 9288379 w 22523116"/>
              <a:gd name="connsiteY59" fmla="*/ 3441111 h 8927511"/>
              <a:gd name="connsiteX60" fmla="*/ 9312443 w 22523116"/>
              <a:gd name="connsiteY60" fmla="*/ 3874248 h 8927511"/>
              <a:gd name="connsiteX61" fmla="*/ 9360569 w 22523116"/>
              <a:gd name="connsiteY61" fmla="*/ 4211132 h 8927511"/>
              <a:gd name="connsiteX62" fmla="*/ 9264316 w 22523116"/>
              <a:gd name="connsiteY62" fmla="*/ 4812711 h 8927511"/>
              <a:gd name="connsiteX63" fmla="*/ 9336506 w 22523116"/>
              <a:gd name="connsiteY63" fmla="*/ 5245848 h 8927511"/>
              <a:gd name="connsiteX64" fmla="*/ 9889958 w 22523116"/>
              <a:gd name="connsiteY64" fmla="*/ 5486479 h 8927511"/>
              <a:gd name="connsiteX65" fmla="*/ 10299032 w 22523116"/>
              <a:gd name="connsiteY65" fmla="*/ 5558669 h 8927511"/>
              <a:gd name="connsiteX66" fmla="*/ 10900611 w 22523116"/>
              <a:gd name="connsiteY66" fmla="*/ 5727111 h 8927511"/>
              <a:gd name="connsiteX67" fmla="*/ 11189369 w 22523116"/>
              <a:gd name="connsiteY67" fmla="*/ 5630858 h 8927511"/>
              <a:gd name="connsiteX68" fmla="*/ 11959390 w 22523116"/>
              <a:gd name="connsiteY68" fmla="*/ 5799300 h 8927511"/>
              <a:gd name="connsiteX69" fmla="*/ 12320337 w 22523116"/>
              <a:gd name="connsiteY69" fmla="*/ 5871490 h 8927511"/>
              <a:gd name="connsiteX70" fmla="*/ 12705348 w 22523116"/>
              <a:gd name="connsiteY70" fmla="*/ 6039932 h 8927511"/>
              <a:gd name="connsiteX71" fmla="*/ 13282864 w 22523116"/>
              <a:gd name="connsiteY71" fmla="*/ 6063995 h 8927511"/>
              <a:gd name="connsiteX72" fmla="*/ 13764127 w 22523116"/>
              <a:gd name="connsiteY72" fmla="*/ 6208374 h 8927511"/>
              <a:gd name="connsiteX73" fmla="*/ 14630400 w 22523116"/>
              <a:gd name="connsiteY73" fmla="*/ 6376816 h 8927511"/>
              <a:gd name="connsiteX74" fmla="*/ 15256043 w 22523116"/>
              <a:gd name="connsiteY74" fmla="*/ 6449006 h 8927511"/>
              <a:gd name="connsiteX75" fmla="*/ 15641053 w 22523116"/>
              <a:gd name="connsiteY75" fmla="*/ 6689637 h 8927511"/>
              <a:gd name="connsiteX76" fmla="*/ 16026064 w 22523116"/>
              <a:gd name="connsiteY76" fmla="*/ 6761827 h 8927511"/>
              <a:gd name="connsiteX77" fmla="*/ 16459200 w 22523116"/>
              <a:gd name="connsiteY77" fmla="*/ 6906206 h 8927511"/>
              <a:gd name="connsiteX78" fmla="*/ 16868274 w 22523116"/>
              <a:gd name="connsiteY78" fmla="*/ 6906206 h 8927511"/>
              <a:gd name="connsiteX79" fmla="*/ 17012653 w 22523116"/>
              <a:gd name="connsiteY79" fmla="*/ 7002458 h 8927511"/>
              <a:gd name="connsiteX80" fmla="*/ 17421727 w 22523116"/>
              <a:gd name="connsiteY80" fmla="*/ 7219027 h 8927511"/>
              <a:gd name="connsiteX81" fmla="*/ 17878927 w 22523116"/>
              <a:gd name="connsiteY81" fmla="*/ 7267153 h 8927511"/>
              <a:gd name="connsiteX82" fmla="*/ 18360190 w 22523116"/>
              <a:gd name="connsiteY82" fmla="*/ 7387469 h 8927511"/>
              <a:gd name="connsiteX83" fmla="*/ 18528632 w 22523116"/>
              <a:gd name="connsiteY83" fmla="*/ 7243090 h 8927511"/>
              <a:gd name="connsiteX84" fmla="*/ 18480506 w 22523116"/>
              <a:gd name="connsiteY84" fmla="*/ 6689637 h 8927511"/>
              <a:gd name="connsiteX85" fmla="*/ 18504569 w 22523116"/>
              <a:gd name="connsiteY85" fmla="*/ 6280564 h 8927511"/>
              <a:gd name="connsiteX86" fmla="*/ 18408316 w 22523116"/>
              <a:gd name="connsiteY86" fmla="*/ 6039932 h 8927511"/>
              <a:gd name="connsiteX87" fmla="*/ 18239874 w 22523116"/>
              <a:gd name="connsiteY87" fmla="*/ 5678985 h 8927511"/>
              <a:gd name="connsiteX88" fmla="*/ 18167685 w 22523116"/>
              <a:gd name="connsiteY88" fmla="*/ 5534606 h 8927511"/>
              <a:gd name="connsiteX89" fmla="*/ 18263937 w 22523116"/>
              <a:gd name="connsiteY89" fmla="*/ 5245848 h 8927511"/>
              <a:gd name="connsiteX90" fmla="*/ 18504569 w 22523116"/>
              <a:gd name="connsiteY90" fmla="*/ 5053343 h 8927511"/>
              <a:gd name="connsiteX91" fmla="*/ 18769264 w 22523116"/>
              <a:gd name="connsiteY91" fmla="*/ 5101469 h 8927511"/>
              <a:gd name="connsiteX92" fmla="*/ 18865516 w 22523116"/>
              <a:gd name="connsiteY92" fmla="*/ 5293974 h 8927511"/>
              <a:gd name="connsiteX93" fmla="*/ 18865516 w 22523116"/>
              <a:gd name="connsiteY93" fmla="*/ 5703048 h 8927511"/>
              <a:gd name="connsiteX94" fmla="*/ 18865516 w 22523116"/>
              <a:gd name="connsiteY94" fmla="*/ 6112122 h 8927511"/>
              <a:gd name="connsiteX95" fmla="*/ 18865516 w 22523116"/>
              <a:gd name="connsiteY95" fmla="*/ 6761827 h 8927511"/>
              <a:gd name="connsiteX96" fmla="*/ 18841453 w 22523116"/>
              <a:gd name="connsiteY96" fmla="*/ 7098711 h 8927511"/>
              <a:gd name="connsiteX97" fmla="*/ 18817390 w 22523116"/>
              <a:gd name="connsiteY97" fmla="*/ 7315279 h 8927511"/>
              <a:gd name="connsiteX98" fmla="*/ 19298653 w 22523116"/>
              <a:gd name="connsiteY98" fmla="*/ 7892795 h 8927511"/>
              <a:gd name="connsiteX99" fmla="*/ 19707727 w 22523116"/>
              <a:gd name="connsiteY99" fmla="*/ 7892795 h 8927511"/>
              <a:gd name="connsiteX100" fmla="*/ 19996485 w 22523116"/>
              <a:gd name="connsiteY100" fmla="*/ 7940922 h 8927511"/>
              <a:gd name="connsiteX101" fmla="*/ 20237116 w 22523116"/>
              <a:gd name="connsiteY101" fmla="*/ 8133427 h 8927511"/>
              <a:gd name="connsiteX102" fmla="*/ 20646190 w 22523116"/>
              <a:gd name="connsiteY102" fmla="*/ 8277806 h 8927511"/>
              <a:gd name="connsiteX103" fmla="*/ 21488400 w 22523116"/>
              <a:gd name="connsiteY103" fmla="*/ 8446248 h 8927511"/>
              <a:gd name="connsiteX104" fmla="*/ 22523116 w 22523116"/>
              <a:gd name="connsiteY104" fmla="*/ 8927511 h 8927511"/>
              <a:gd name="connsiteX0" fmla="*/ 0 w 21488400"/>
              <a:gd name="connsiteY0" fmla="*/ 4596143 h 8446248"/>
              <a:gd name="connsiteX1" fmla="*/ 818148 w 21488400"/>
              <a:gd name="connsiteY1" fmla="*/ 4475827 h 8446248"/>
              <a:gd name="connsiteX2" fmla="*/ 1491916 w 21488400"/>
              <a:gd name="connsiteY2" fmla="*/ 4163006 h 8446248"/>
              <a:gd name="connsiteX3" fmla="*/ 1780674 w 21488400"/>
              <a:gd name="connsiteY3" fmla="*/ 3296732 h 8446248"/>
              <a:gd name="connsiteX4" fmla="*/ 1900990 w 21488400"/>
              <a:gd name="connsiteY4" fmla="*/ 2502648 h 8446248"/>
              <a:gd name="connsiteX5" fmla="*/ 1564106 w 21488400"/>
              <a:gd name="connsiteY5" fmla="*/ 1973258 h 8446248"/>
              <a:gd name="connsiteX6" fmla="*/ 1155032 w 21488400"/>
              <a:gd name="connsiteY6" fmla="*/ 1467932 h 8446248"/>
              <a:gd name="connsiteX7" fmla="*/ 866274 w 21488400"/>
              <a:gd name="connsiteY7" fmla="*/ 1179174 h 8446248"/>
              <a:gd name="connsiteX8" fmla="*/ 409074 w 21488400"/>
              <a:gd name="connsiteY8" fmla="*/ 673848 h 8446248"/>
              <a:gd name="connsiteX9" fmla="*/ 192506 w 21488400"/>
              <a:gd name="connsiteY9" fmla="*/ 481343 h 8446248"/>
              <a:gd name="connsiteX10" fmla="*/ 336885 w 21488400"/>
              <a:gd name="connsiteY10" fmla="*/ 385090 h 8446248"/>
              <a:gd name="connsiteX11" fmla="*/ 721895 w 21488400"/>
              <a:gd name="connsiteY11" fmla="*/ 553532 h 8446248"/>
              <a:gd name="connsiteX12" fmla="*/ 770022 w 21488400"/>
              <a:gd name="connsiteY12" fmla="*/ 312900 h 8446248"/>
              <a:gd name="connsiteX13" fmla="*/ 842211 w 21488400"/>
              <a:gd name="connsiteY13" fmla="*/ 79 h 8446248"/>
              <a:gd name="connsiteX14" fmla="*/ 1010653 w 21488400"/>
              <a:gd name="connsiteY14" fmla="*/ 288837 h 8446248"/>
              <a:gd name="connsiteX15" fmla="*/ 1275348 w 21488400"/>
              <a:gd name="connsiteY15" fmla="*/ 866353 h 8446248"/>
              <a:gd name="connsiteX16" fmla="*/ 1804737 w 21488400"/>
              <a:gd name="connsiteY16" fmla="*/ 1419806 h 8446248"/>
              <a:gd name="connsiteX17" fmla="*/ 2093495 w 21488400"/>
              <a:gd name="connsiteY17" fmla="*/ 1901069 h 8446248"/>
              <a:gd name="connsiteX18" fmla="*/ 2310064 w 21488400"/>
              <a:gd name="connsiteY18" fmla="*/ 2430458 h 8446248"/>
              <a:gd name="connsiteX19" fmla="*/ 2382253 w 21488400"/>
              <a:gd name="connsiteY19" fmla="*/ 2863595 h 8446248"/>
              <a:gd name="connsiteX20" fmla="*/ 2454443 w 21488400"/>
              <a:gd name="connsiteY20" fmla="*/ 3489237 h 8446248"/>
              <a:gd name="connsiteX21" fmla="*/ 2213811 w 21488400"/>
              <a:gd name="connsiteY21" fmla="*/ 4187069 h 8446248"/>
              <a:gd name="connsiteX22" fmla="*/ 2213811 w 21488400"/>
              <a:gd name="connsiteY22" fmla="*/ 4836774 h 8446248"/>
              <a:gd name="connsiteX23" fmla="*/ 2959769 w 21488400"/>
              <a:gd name="connsiteY23" fmla="*/ 4981153 h 8446248"/>
              <a:gd name="connsiteX24" fmla="*/ 3657600 w 21488400"/>
              <a:gd name="connsiteY24" fmla="*/ 4884900 h 8446248"/>
              <a:gd name="connsiteX25" fmla="*/ 4427622 w 21488400"/>
              <a:gd name="connsiteY25" fmla="*/ 4981153 h 8446248"/>
              <a:gd name="connsiteX26" fmla="*/ 4740443 w 21488400"/>
              <a:gd name="connsiteY26" fmla="*/ 5101469 h 8446248"/>
              <a:gd name="connsiteX27" fmla="*/ 5173579 w 21488400"/>
              <a:gd name="connsiteY27" fmla="*/ 4957090 h 8446248"/>
              <a:gd name="connsiteX28" fmla="*/ 5630779 w 21488400"/>
              <a:gd name="connsiteY28" fmla="*/ 5101469 h 8446248"/>
              <a:gd name="connsiteX29" fmla="*/ 6761748 w 21488400"/>
              <a:gd name="connsiteY29" fmla="*/ 5125532 h 8446248"/>
              <a:gd name="connsiteX30" fmla="*/ 7411453 w 21488400"/>
              <a:gd name="connsiteY30" fmla="*/ 5173658 h 8446248"/>
              <a:gd name="connsiteX31" fmla="*/ 8325853 w 21488400"/>
              <a:gd name="connsiteY31" fmla="*/ 5149595 h 8446248"/>
              <a:gd name="connsiteX32" fmla="*/ 8494295 w 21488400"/>
              <a:gd name="connsiteY32" fmla="*/ 4884900 h 8446248"/>
              <a:gd name="connsiteX33" fmla="*/ 8662737 w 21488400"/>
              <a:gd name="connsiteY33" fmla="*/ 4163006 h 8446248"/>
              <a:gd name="connsiteX34" fmla="*/ 8662737 w 21488400"/>
              <a:gd name="connsiteY34" fmla="*/ 3753932 h 8446248"/>
              <a:gd name="connsiteX35" fmla="*/ 8494295 w 21488400"/>
              <a:gd name="connsiteY35" fmla="*/ 3007974 h 8446248"/>
              <a:gd name="connsiteX36" fmla="*/ 8277727 w 21488400"/>
              <a:gd name="connsiteY36" fmla="*/ 2695153 h 8446248"/>
              <a:gd name="connsiteX37" fmla="*/ 7892716 w 21488400"/>
              <a:gd name="connsiteY37" fmla="*/ 2430458 h 8446248"/>
              <a:gd name="connsiteX38" fmla="*/ 7435516 w 21488400"/>
              <a:gd name="connsiteY38" fmla="*/ 2069511 h 8446248"/>
              <a:gd name="connsiteX39" fmla="*/ 7267074 w 21488400"/>
              <a:gd name="connsiteY39" fmla="*/ 1852943 h 8446248"/>
              <a:gd name="connsiteX40" fmla="*/ 7122695 w 21488400"/>
              <a:gd name="connsiteY40" fmla="*/ 1612311 h 8446248"/>
              <a:gd name="connsiteX41" fmla="*/ 6906127 w 21488400"/>
              <a:gd name="connsiteY41" fmla="*/ 1347616 h 8446248"/>
              <a:gd name="connsiteX42" fmla="*/ 6978316 w 21488400"/>
              <a:gd name="connsiteY42" fmla="*/ 1058858 h 8446248"/>
              <a:gd name="connsiteX43" fmla="*/ 7170822 w 21488400"/>
              <a:gd name="connsiteY43" fmla="*/ 1058858 h 8446248"/>
              <a:gd name="connsiteX44" fmla="*/ 7483643 w 21488400"/>
              <a:gd name="connsiteY44" fmla="*/ 1179174 h 8446248"/>
              <a:gd name="connsiteX45" fmla="*/ 7772400 w 21488400"/>
              <a:gd name="connsiteY45" fmla="*/ 1395743 h 8446248"/>
              <a:gd name="connsiteX46" fmla="*/ 7796464 w 21488400"/>
              <a:gd name="connsiteY46" fmla="*/ 1852943 h 8446248"/>
              <a:gd name="connsiteX47" fmla="*/ 7796464 w 21488400"/>
              <a:gd name="connsiteY47" fmla="*/ 2117637 h 8446248"/>
              <a:gd name="connsiteX48" fmla="*/ 8085222 w 21488400"/>
              <a:gd name="connsiteY48" fmla="*/ 2406395 h 8446248"/>
              <a:gd name="connsiteX49" fmla="*/ 8542422 w 21488400"/>
              <a:gd name="connsiteY49" fmla="*/ 2502648 h 8446248"/>
              <a:gd name="connsiteX50" fmla="*/ 8879306 w 21488400"/>
              <a:gd name="connsiteY50" fmla="*/ 2406395 h 8446248"/>
              <a:gd name="connsiteX51" fmla="*/ 9047748 w 21488400"/>
              <a:gd name="connsiteY51" fmla="*/ 1973258 h 8446248"/>
              <a:gd name="connsiteX52" fmla="*/ 9095874 w 21488400"/>
              <a:gd name="connsiteY52" fmla="*/ 1564185 h 8446248"/>
              <a:gd name="connsiteX53" fmla="*/ 9119937 w 21488400"/>
              <a:gd name="connsiteY53" fmla="*/ 1371679 h 8446248"/>
              <a:gd name="connsiteX54" fmla="*/ 9264316 w 21488400"/>
              <a:gd name="connsiteY54" fmla="*/ 1131048 h 8446248"/>
              <a:gd name="connsiteX55" fmla="*/ 9264316 w 21488400"/>
              <a:gd name="connsiteY55" fmla="*/ 1395743 h 8446248"/>
              <a:gd name="connsiteX56" fmla="*/ 9240253 w 21488400"/>
              <a:gd name="connsiteY56" fmla="*/ 1925132 h 8446248"/>
              <a:gd name="connsiteX57" fmla="*/ 9216190 w 21488400"/>
              <a:gd name="connsiteY57" fmla="*/ 2406395 h 8446248"/>
              <a:gd name="connsiteX58" fmla="*/ 9144000 w 21488400"/>
              <a:gd name="connsiteY58" fmla="*/ 2743279 h 8446248"/>
              <a:gd name="connsiteX59" fmla="*/ 9288379 w 21488400"/>
              <a:gd name="connsiteY59" fmla="*/ 3441111 h 8446248"/>
              <a:gd name="connsiteX60" fmla="*/ 9312443 w 21488400"/>
              <a:gd name="connsiteY60" fmla="*/ 3874248 h 8446248"/>
              <a:gd name="connsiteX61" fmla="*/ 9360569 w 21488400"/>
              <a:gd name="connsiteY61" fmla="*/ 4211132 h 8446248"/>
              <a:gd name="connsiteX62" fmla="*/ 9264316 w 21488400"/>
              <a:gd name="connsiteY62" fmla="*/ 4812711 h 8446248"/>
              <a:gd name="connsiteX63" fmla="*/ 9336506 w 21488400"/>
              <a:gd name="connsiteY63" fmla="*/ 5245848 h 8446248"/>
              <a:gd name="connsiteX64" fmla="*/ 9889958 w 21488400"/>
              <a:gd name="connsiteY64" fmla="*/ 5486479 h 8446248"/>
              <a:gd name="connsiteX65" fmla="*/ 10299032 w 21488400"/>
              <a:gd name="connsiteY65" fmla="*/ 5558669 h 8446248"/>
              <a:gd name="connsiteX66" fmla="*/ 10900611 w 21488400"/>
              <a:gd name="connsiteY66" fmla="*/ 5727111 h 8446248"/>
              <a:gd name="connsiteX67" fmla="*/ 11189369 w 21488400"/>
              <a:gd name="connsiteY67" fmla="*/ 5630858 h 8446248"/>
              <a:gd name="connsiteX68" fmla="*/ 11959390 w 21488400"/>
              <a:gd name="connsiteY68" fmla="*/ 5799300 h 8446248"/>
              <a:gd name="connsiteX69" fmla="*/ 12320337 w 21488400"/>
              <a:gd name="connsiteY69" fmla="*/ 5871490 h 8446248"/>
              <a:gd name="connsiteX70" fmla="*/ 12705348 w 21488400"/>
              <a:gd name="connsiteY70" fmla="*/ 6039932 h 8446248"/>
              <a:gd name="connsiteX71" fmla="*/ 13282864 w 21488400"/>
              <a:gd name="connsiteY71" fmla="*/ 6063995 h 8446248"/>
              <a:gd name="connsiteX72" fmla="*/ 13764127 w 21488400"/>
              <a:gd name="connsiteY72" fmla="*/ 6208374 h 8446248"/>
              <a:gd name="connsiteX73" fmla="*/ 14630400 w 21488400"/>
              <a:gd name="connsiteY73" fmla="*/ 6376816 h 8446248"/>
              <a:gd name="connsiteX74" fmla="*/ 15256043 w 21488400"/>
              <a:gd name="connsiteY74" fmla="*/ 6449006 h 8446248"/>
              <a:gd name="connsiteX75" fmla="*/ 15641053 w 21488400"/>
              <a:gd name="connsiteY75" fmla="*/ 6689637 h 8446248"/>
              <a:gd name="connsiteX76" fmla="*/ 16026064 w 21488400"/>
              <a:gd name="connsiteY76" fmla="*/ 6761827 h 8446248"/>
              <a:gd name="connsiteX77" fmla="*/ 16459200 w 21488400"/>
              <a:gd name="connsiteY77" fmla="*/ 6906206 h 8446248"/>
              <a:gd name="connsiteX78" fmla="*/ 16868274 w 21488400"/>
              <a:gd name="connsiteY78" fmla="*/ 6906206 h 8446248"/>
              <a:gd name="connsiteX79" fmla="*/ 17012653 w 21488400"/>
              <a:gd name="connsiteY79" fmla="*/ 7002458 h 8446248"/>
              <a:gd name="connsiteX80" fmla="*/ 17421727 w 21488400"/>
              <a:gd name="connsiteY80" fmla="*/ 7219027 h 8446248"/>
              <a:gd name="connsiteX81" fmla="*/ 17878927 w 21488400"/>
              <a:gd name="connsiteY81" fmla="*/ 7267153 h 8446248"/>
              <a:gd name="connsiteX82" fmla="*/ 18360190 w 21488400"/>
              <a:gd name="connsiteY82" fmla="*/ 7387469 h 8446248"/>
              <a:gd name="connsiteX83" fmla="*/ 18528632 w 21488400"/>
              <a:gd name="connsiteY83" fmla="*/ 7243090 h 8446248"/>
              <a:gd name="connsiteX84" fmla="*/ 18480506 w 21488400"/>
              <a:gd name="connsiteY84" fmla="*/ 6689637 h 8446248"/>
              <a:gd name="connsiteX85" fmla="*/ 18504569 w 21488400"/>
              <a:gd name="connsiteY85" fmla="*/ 6280564 h 8446248"/>
              <a:gd name="connsiteX86" fmla="*/ 18408316 w 21488400"/>
              <a:gd name="connsiteY86" fmla="*/ 6039932 h 8446248"/>
              <a:gd name="connsiteX87" fmla="*/ 18239874 w 21488400"/>
              <a:gd name="connsiteY87" fmla="*/ 5678985 h 8446248"/>
              <a:gd name="connsiteX88" fmla="*/ 18167685 w 21488400"/>
              <a:gd name="connsiteY88" fmla="*/ 5534606 h 8446248"/>
              <a:gd name="connsiteX89" fmla="*/ 18263937 w 21488400"/>
              <a:gd name="connsiteY89" fmla="*/ 5245848 h 8446248"/>
              <a:gd name="connsiteX90" fmla="*/ 18504569 w 21488400"/>
              <a:gd name="connsiteY90" fmla="*/ 5053343 h 8446248"/>
              <a:gd name="connsiteX91" fmla="*/ 18769264 w 21488400"/>
              <a:gd name="connsiteY91" fmla="*/ 5101469 h 8446248"/>
              <a:gd name="connsiteX92" fmla="*/ 18865516 w 21488400"/>
              <a:gd name="connsiteY92" fmla="*/ 5293974 h 8446248"/>
              <a:gd name="connsiteX93" fmla="*/ 18865516 w 21488400"/>
              <a:gd name="connsiteY93" fmla="*/ 5703048 h 8446248"/>
              <a:gd name="connsiteX94" fmla="*/ 18865516 w 21488400"/>
              <a:gd name="connsiteY94" fmla="*/ 6112122 h 8446248"/>
              <a:gd name="connsiteX95" fmla="*/ 18865516 w 21488400"/>
              <a:gd name="connsiteY95" fmla="*/ 6761827 h 8446248"/>
              <a:gd name="connsiteX96" fmla="*/ 18841453 w 21488400"/>
              <a:gd name="connsiteY96" fmla="*/ 7098711 h 8446248"/>
              <a:gd name="connsiteX97" fmla="*/ 18817390 w 21488400"/>
              <a:gd name="connsiteY97" fmla="*/ 7315279 h 8446248"/>
              <a:gd name="connsiteX98" fmla="*/ 19298653 w 21488400"/>
              <a:gd name="connsiteY98" fmla="*/ 7892795 h 8446248"/>
              <a:gd name="connsiteX99" fmla="*/ 19707727 w 21488400"/>
              <a:gd name="connsiteY99" fmla="*/ 7892795 h 8446248"/>
              <a:gd name="connsiteX100" fmla="*/ 19996485 w 21488400"/>
              <a:gd name="connsiteY100" fmla="*/ 7940922 h 8446248"/>
              <a:gd name="connsiteX101" fmla="*/ 20237116 w 21488400"/>
              <a:gd name="connsiteY101" fmla="*/ 8133427 h 8446248"/>
              <a:gd name="connsiteX102" fmla="*/ 20646190 w 21488400"/>
              <a:gd name="connsiteY102" fmla="*/ 8277806 h 8446248"/>
              <a:gd name="connsiteX103" fmla="*/ 21488400 w 21488400"/>
              <a:gd name="connsiteY103" fmla="*/ 8446248 h 8446248"/>
              <a:gd name="connsiteX0" fmla="*/ 0 w 21468303"/>
              <a:gd name="connsiteY0" fmla="*/ 4596143 h 8596973"/>
              <a:gd name="connsiteX1" fmla="*/ 818148 w 21468303"/>
              <a:gd name="connsiteY1" fmla="*/ 4475827 h 8596973"/>
              <a:gd name="connsiteX2" fmla="*/ 1491916 w 21468303"/>
              <a:gd name="connsiteY2" fmla="*/ 4163006 h 8596973"/>
              <a:gd name="connsiteX3" fmla="*/ 1780674 w 21468303"/>
              <a:gd name="connsiteY3" fmla="*/ 3296732 h 8596973"/>
              <a:gd name="connsiteX4" fmla="*/ 1900990 w 21468303"/>
              <a:gd name="connsiteY4" fmla="*/ 2502648 h 8596973"/>
              <a:gd name="connsiteX5" fmla="*/ 1564106 w 21468303"/>
              <a:gd name="connsiteY5" fmla="*/ 1973258 h 8596973"/>
              <a:gd name="connsiteX6" fmla="*/ 1155032 w 21468303"/>
              <a:gd name="connsiteY6" fmla="*/ 1467932 h 8596973"/>
              <a:gd name="connsiteX7" fmla="*/ 866274 w 21468303"/>
              <a:gd name="connsiteY7" fmla="*/ 1179174 h 8596973"/>
              <a:gd name="connsiteX8" fmla="*/ 409074 w 21468303"/>
              <a:gd name="connsiteY8" fmla="*/ 673848 h 8596973"/>
              <a:gd name="connsiteX9" fmla="*/ 192506 w 21468303"/>
              <a:gd name="connsiteY9" fmla="*/ 481343 h 8596973"/>
              <a:gd name="connsiteX10" fmla="*/ 336885 w 21468303"/>
              <a:gd name="connsiteY10" fmla="*/ 385090 h 8596973"/>
              <a:gd name="connsiteX11" fmla="*/ 721895 w 21468303"/>
              <a:gd name="connsiteY11" fmla="*/ 553532 h 8596973"/>
              <a:gd name="connsiteX12" fmla="*/ 770022 w 21468303"/>
              <a:gd name="connsiteY12" fmla="*/ 312900 h 8596973"/>
              <a:gd name="connsiteX13" fmla="*/ 842211 w 21468303"/>
              <a:gd name="connsiteY13" fmla="*/ 79 h 8596973"/>
              <a:gd name="connsiteX14" fmla="*/ 1010653 w 21468303"/>
              <a:gd name="connsiteY14" fmla="*/ 288837 h 8596973"/>
              <a:gd name="connsiteX15" fmla="*/ 1275348 w 21468303"/>
              <a:gd name="connsiteY15" fmla="*/ 866353 h 8596973"/>
              <a:gd name="connsiteX16" fmla="*/ 1804737 w 21468303"/>
              <a:gd name="connsiteY16" fmla="*/ 1419806 h 8596973"/>
              <a:gd name="connsiteX17" fmla="*/ 2093495 w 21468303"/>
              <a:gd name="connsiteY17" fmla="*/ 1901069 h 8596973"/>
              <a:gd name="connsiteX18" fmla="*/ 2310064 w 21468303"/>
              <a:gd name="connsiteY18" fmla="*/ 2430458 h 8596973"/>
              <a:gd name="connsiteX19" fmla="*/ 2382253 w 21468303"/>
              <a:gd name="connsiteY19" fmla="*/ 2863595 h 8596973"/>
              <a:gd name="connsiteX20" fmla="*/ 2454443 w 21468303"/>
              <a:gd name="connsiteY20" fmla="*/ 3489237 h 8596973"/>
              <a:gd name="connsiteX21" fmla="*/ 2213811 w 21468303"/>
              <a:gd name="connsiteY21" fmla="*/ 4187069 h 8596973"/>
              <a:gd name="connsiteX22" fmla="*/ 2213811 w 21468303"/>
              <a:gd name="connsiteY22" fmla="*/ 4836774 h 8596973"/>
              <a:gd name="connsiteX23" fmla="*/ 2959769 w 21468303"/>
              <a:gd name="connsiteY23" fmla="*/ 4981153 h 8596973"/>
              <a:gd name="connsiteX24" fmla="*/ 3657600 w 21468303"/>
              <a:gd name="connsiteY24" fmla="*/ 4884900 h 8596973"/>
              <a:gd name="connsiteX25" fmla="*/ 4427622 w 21468303"/>
              <a:gd name="connsiteY25" fmla="*/ 4981153 h 8596973"/>
              <a:gd name="connsiteX26" fmla="*/ 4740443 w 21468303"/>
              <a:gd name="connsiteY26" fmla="*/ 5101469 h 8596973"/>
              <a:gd name="connsiteX27" fmla="*/ 5173579 w 21468303"/>
              <a:gd name="connsiteY27" fmla="*/ 4957090 h 8596973"/>
              <a:gd name="connsiteX28" fmla="*/ 5630779 w 21468303"/>
              <a:gd name="connsiteY28" fmla="*/ 5101469 h 8596973"/>
              <a:gd name="connsiteX29" fmla="*/ 6761748 w 21468303"/>
              <a:gd name="connsiteY29" fmla="*/ 5125532 h 8596973"/>
              <a:gd name="connsiteX30" fmla="*/ 7411453 w 21468303"/>
              <a:gd name="connsiteY30" fmla="*/ 5173658 h 8596973"/>
              <a:gd name="connsiteX31" fmla="*/ 8325853 w 21468303"/>
              <a:gd name="connsiteY31" fmla="*/ 5149595 h 8596973"/>
              <a:gd name="connsiteX32" fmla="*/ 8494295 w 21468303"/>
              <a:gd name="connsiteY32" fmla="*/ 4884900 h 8596973"/>
              <a:gd name="connsiteX33" fmla="*/ 8662737 w 21468303"/>
              <a:gd name="connsiteY33" fmla="*/ 4163006 h 8596973"/>
              <a:gd name="connsiteX34" fmla="*/ 8662737 w 21468303"/>
              <a:gd name="connsiteY34" fmla="*/ 3753932 h 8596973"/>
              <a:gd name="connsiteX35" fmla="*/ 8494295 w 21468303"/>
              <a:gd name="connsiteY35" fmla="*/ 3007974 h 8596973"/>
              <a:gd name="connsiteX36" fmla="*/ 8277727 w 21468303"/>
              <a:gd name="connsiteY36" fmla="*/ 2695153 h 8596973"/>
              <a:gd name="connsiteX37" fmla="*/ 7892716 w 21468303"/>
              <a:gd name="connsiteY37" fmla="*/ 2430458 h 8596973"/>
              <a:gd name="connsiteX38" fmla="*/ 7435516 w 21468303"/>
              <a:gd name="connsiteY38" fmla="*/ 2069511 h 8596973"/>
              <a:gd name="connsiteX39" fmla="*/ 7267074 w 21468303"/>
              <a:gd name="connsiteY39" fmla="*/ 1852943 h 8596973"/>
              <a:gd name="connsiteX40" fmla="*/ 7122695 w 21468303"/>
              <a:gd name="connsiteY40" fmla="*/ 1612311 h 8596973"/>
              <a:gd name="connsiteX41" fmla="*/ 6906127 w 21468303"/>
              <a:gd name="connsiteY41" fmla="*/ 1347616 h 8596973"/>
              <a:gd name="connsiteX42" fmla="*/ 6978316 w 21468303"/>
              <a:gd name="connsiteY42" fmla="*/ 1058858 h 8596973"/>
              <a:gd name="connsiteX43" fmla="*/ 7170822 w 21468303"/>
              <a:gd name="connsiteY43" fmla="*/ 1058858 h 8596973"/>
              <a:gd name="connsiteX44" fmla="*/ 7483643 w 21468303"/>
              <a:gd name="connsiteY44" fmla="*/ 1179174 h 8596973"/>
              <a:gd name="connsiteX45" fmla="*/ 7772400 w 21468303"/>
              <a:gd name="connsiteY45" fmla="*/ 1395743 h 8596973"/>
              <a:gd name="connsiteX46" fmla="*/ 7796464 w 21468303"/>
              <a:gd name="connsiteY46" fmla="*/ 1852943 h 8596973"/>
              <a:gd name="connsiteX47" fmla="*/ 7796464 w 21468303"/>
              <a:gd name="connsiteY47" fmla="*/ 2117637 h 8596973"/>
              <a:gd name="connsiteX48" fmla="*/ 8085222 w 21468303"/>
              <a:gd name="connsiteY48" fmla="*/ 2406395 h 8596973"/>
              <a:gd name="connsiteX49" fmla="*/ 8542422 w 21468303"/>
              <a:gd name="connsiteY49" fmla="*/ 2502648 h 8596973"/>
              <a:gd name="connsiteX50" fmla="*/ 8879306 w 21468303"/>
              <a:gd name="connsiteY50" fmla="*/ 2406395 h 8596973"/>
              <a:gd name="connsiteX51" fmla="*/ 9047748 w 21468303"/>
              <a:gd name="connsiteY51" fmla="*/ 1973258 h 8596973"/>
              <a:gd name="connsiteX52" fmla="*/ 9095874 w 21468303"/>
              <a:gd name="connsiteY52" fmla="*/ 1564185 h 8596973"/>
              <a:gd name="connsiteX53" fmla="*/ 9119937 w 21468303"/>
              <a:gd name="connsiteY53" fmla="*/ 1371679 h 8596973"/>
              <a:gd name="connsiteX54" fmla="*/ 9264316 w 21468303"/>
              <a:gd name="connsiteY54" fmla="*/ 1131048 h 8596973"/>
              <a:gd name="connsiteX55" fmla="*/ 9264316 w 21468303"/>
              <a:gd name="connsiteY55" fmla="*/ 1395743 h 8596973"/>
              <a:gd name="connsiteX56" fmla="*/ 9240253 w 21468303"/>
              <a:gd name="connsiteY56" fmla="*/ 1925132 h 8596973"/>
              <a:gd name="connsiteX57" fmla="*/ 9216190 w 21468303"/>
              <a:gd name="connsiteY57" fmla="*/ 2406395 h 8596973"/>
              <a:gd name="connsiteX58" fmla="*/ 9144000 w 21468303"/>
              <a:gd name="connsiteY58" fmla="*/ 2743279 h 8596973"/>
              <a:gd name="connsiteX59" fmla="*/ 9288379 w 21468303"/>
              <a:gd name="connsiteY59" fmla="*/ 3441111 h 8596973"/>
              <a:gd name="connsiteX60" fmla="*/ 9312443 w 21468303"/>
              <a:gd name="connsiteY60" fmla="*/ 3874248 h 8596973"/>
              <a:gd name="connsiteX61" fmla="*/ 9360569 w 21468303"/>
              <a:gd name="connsiteY61" fmla="*/ 4211132 h 8596973"/>
              <a:gd name="connsiteX62" fmla="*/ 9264316 w 21468303"/>
              <a:gd name="connsiteY62" fmla="*/ 4812711 h 8596973"/>
              <a:gd name="connsiteX63" fmla="*/ 9336506 w 21468303"/>
              <a:gd name="connsiteY63" fmla="*/ 5245848 h 8596973"/>
              <a:gd name="connsiteX64" fmla="*/ 9889958 w 21468303"/>
              <a:gd name="connsiteY64" fmla="*/ 5486479 h 8596973"/>
              <a:gd name="connsiteX65" fmla="*/ 10299032 w 21468303"/>
              <a:gd name="connsiteY65" fmla="*/ 5558669 h 8596973"/>
              <a:gd name="connsiteX66" fmla="*/ 10900611 w 21468303"/>
              <a:gd name="connsiteY66" fmla="*/ 5727111 h 8596973"/>
              <a:gd name="connsiteX67" fmla="*/ 11189369 w 21468303"/>
              <a:gd name="connsiteY67" fmla="*/ 5630858 h 8596973"/>
              <a:gd name="connsiteX68" fmla="*/ 11959390 w 21468303"/>
              <a:gd name="connsiteY68" fmla="*/ 5799300 h 8596973"/>
              <a:gd name="connsiteX69" fmla="*/ 12320337 w 21468303"/>
              <a:gd name="connsiteY69" fmla="*/ 5871490 h 8596973"/>
              <a:gd name="connsiteX70" fmla="*/ 12705348 w 21468303"/>
              <a:gd name="connsiteY70" fmla="*/ 6039932 h 8596973"/>
              <a:gd name="connsiteX71" fmla="*/ 13282864 w 21468303"/>
              <a:gd name="connsiteY71" fmla="*/ 6063995 h 8596973"/>
              <a:gd name="connsiteX72" fmla="*/ 13764127 w 21468303"/>
              <a:gd name="connsiteY72" fmla="*/ 6208374 h 8596973"/>
              <a:gd name="connsiteX73" fmla="*/ 14630400 w 21468303"/>
              <a:gd name="connsiteY73" fmla="*/ 6376816 h 8596973"/>
              <a:gd name="connsiteX74" fmla="*/ 15256043 w 21468303"/>
              <a:gd name="connsiteY74" fmla="*/ 6449006 h 8596973"/>
              <a:gd name="connsiteX75" fmla="*/ 15641053 w 21468303"/>
              <a:gd name="connsiteY75" fmla="*/ 6689637 h 8596973"/>
              <a:gd name="connsiteX76" fmla="*/ 16026064 w 21468303"/>
              <a:gd name="connsiteY76" fmla="*/ 6761827 h 8596973"/>
              <a:gd name="connsiteX77" fmla="*/ 16459200 w 21468303"/>
              <a:gd name="connsiteY77" fmla="*/ 6906206 h 8596973"/>
              <a:gd name="connsiteX78" fmla="*/ 16868274 w 21468303"/>
              <a:gd name="connsiteY78" fmla="*/ 6906206 h 8596973"/>
              <a:gd name="connsiteX79" fmla="*/ 17012653 w 21468303"/>
              <a:gd name="connsiteY79" fmla="*/ 7002458 h 8596973"/>
              <a:gd name="connsiteX80" fmla="*/ 17421727 w 21468303"/>
              <a:gd name="connsiteY80" fmla="*/ 7219027 h 8596973"/>
              <a:gd name="connsiteX81" fmla="*/ 17878927 w 21468303"/>
              <a:gd name="connsiteY81" fmla="*/ 7267153 h 8596973"/>
              <a:gd name="connsiteX82" fmla="*/ 18360190 w 21468303"/>
              <a:gd name="connsiteY82" fmla="*/ 7387469 h 8596973"/>
              <a:gd name="connsiteX83" fmla="*/ 18528632 w 21468303"/>
              <a:gd name="connsiteY83" fmla="*/ 7243090 h 8596973"/>
              <a:gd name="connsiteX84" fmla="*/ 18480506 w 21468303"/>
              <a:gd name="connsiteY84" fmla="*/ 6689637 h 8596973"/>
              <a:gd name="connsiteX85" fmla="*/ 18504569 w 21468303"/>
              <a:gd name="connsiteY85" fmla="*/ 6280564 h 8596973"/>
              <a:gd name="connsiteX86" fmla="*/ 18408316 w 21468303"/>
              <a:gd name="connsiteY86" fmla="*/ 6039932 h 8596973"/>
              <a:gd name="connsiteX87" fmla="*/ 18239874 w 21468303"/>
              <a:gd name="connsiteY87" fmla="*/ 5678985 h 8596973"/>
              <a:gd name="connsiteX88" fmla="*/ 18167685 w 21468303"/>
              <a:gd name="connsiteY88" fmla="*/ 5534606 h 8596973"/>
              <a:gd name="connsiteX89" fmla="*/ 18263937 w 21468303"/>
              <a:gd name="connsiteY89" fmla="*/ 5245848 h 8596973"/>
              <a:gd name="connsiteX90" fmla="*/ 18504569 w 21468303"/>
              <a:gd name="connsiteY90" fmla="*/ 5053343 h 8596973"/>
              <a:gd name="connsiteX91" fmla="*/ 18769264 w 21468303"/>
              <a:gd name="connsiteY91" fmla="*/ 5101469 h 8596973"/>
              <a:gd name="connsiteX92" fmla="*/ 18865516 w 21468303"/>
              <a:gd name="connsiteY92" fmla="*/ 5293974 h 8596973"/>
              <a:gd name="connsiteX93" fmla="*/ 18865516 w 21468303"/>
              <a:gd name="connsiteY93" fmla="*/ 5703048 h 8596973"/>
              <a:gd name="connsiteX94" fmla="*/ 18865516 w 21468303"/>
              <a:gd name="connsiteY94" fmla="*/ 6112122 h 8596973"/>
              <a:gd name="connsiteX95" fmla="*/ 18865516 w 21468303"/>
              <a:gd name="connsiteY95" fmla="*/ 6761827 h 8596973"/>
              <a:gd name="connsiteX96" fmla="*/ 18841453 w 21468303"/>
              <a:gd name="connsiteY96" fmla="*/ 7098711 h 8596973"/>
              <a:gd name="connsiteX97" fmla="*/ 18817390 w 21468303"/>
              <a:gd name="connsiteY97" fmla="*/ 7315279 h 8596973"/>
              <a:gd name="connsiteX98" fmla="*/ 19298653 w 21468303"/>
              <a:gd name="connsiteY98" fmla="*/ 7892795 h 8596973"/>
              <a:gd name="connsiteX99" fmla="*/ 19707727 w 21468303"/>
              <a:gd name="connsiteY99" fmla="*/ 7892795 h 8596973"/>
              <a:gd name="connsiteX100" fmla="*/ 19996485 w 21468303"/>
              <a:gd name="connsiteY100" fmla="*/ 7940922 h 8596973"/>
              <a:gd name="connsiteX101" fmla="*/ 20237116 w 21468303"/>
              <a:gd name="connsiteY101" fmla="*/ 8133427 h 8596973"/>
              <a:gd name="connsiteX102" fmla="*/ 20646190 w 21468303"/>
              <a:gd name="connsiteY102" fmla="*/ 8277806 h 8596973"/>
              <a:gd name="connsiteX103" fmla="*/ 21468303 w 21468303"/>
              <a:gd name="connsiteY103" fmla="*/ 8596973 h 8596973"/>
              <a:gd name="connsiteX0" fmla="*/ 0 w 20646190"/>
              <a:gd name="connsiteY0" fmla="*/ 4596143 h 8277806"/>
              <a:gd name="connsiteX1" fmla="*/ 818148 w 20646190"/>
              <a:gd name="connsiteY1" fmla="*/ 4475827 h 8277806"/>
              <a:gd name="connsiteX2" fmla="*/ 1491916 w 20646190"/>
              <a:gd name="connsiteY2" fmla="*/ 4163006 h 8277806"/>
              <a:gd name="connsiteX3" fmla="*/ 1780674 w 20646190"/>
              <a:gd name="connsiteY3" fmla="*/ 3296732 h 8277806"/>
              <a:gd name="connsiteX4" fmla="*/ 1900990 w 20646190"/>
              <a:gd name="connsiteY4" fmla="*/ 2502648 h 8277806"/>
              <a:gd name="connsiteX5" fmla="*/ 1564106 w 20646190"/>
              <a:gd name="connsiteY5" fmla="*/ 1973258 h 8277806"/>
              <a:gd name="connsiteX6" fmla="*/ 1155032 w 20646190"/>
              <a:gd name="connsiteY6" fmla="*/ 1467932 h 8277806"/>
              <a:gd name="connsiteX7" fmla="*/ 866274 w 20646190"/>
              <a:gd name="connsiteY7" fmla="*/ 1179174 h 8277806"/>
              <a:gd name="connsiteX8" fmla="*/ 409074 w 20646190"/>
              <a:gd name="connsiteY8" fmla="*/ 673848 h 8277806"/>
              <a:gd name="connsiteX9" fmla="*/ 192506 w 20646190"/>
              <a:gd name="connsiteY9" fmla="*/ 481343 h 8277806"/>
              <a:gd name="connsiteX10" fmla="*/ 336885 w 20646190"/>
              <a:gd name="connsiteY10" fmla="*/ 385090 h 8277806"/>
              <a:gd name="connsiteX11" fmla="*/ 721895 w 20646190"/>
              <a:gd name="connsiteY11" fmla="*/ 553532 h 8277806"/>
              <a:gd name="connsiteX12" fmla="*/ 770022 w 20646190"/>
              <a:gd name="connsiteY12" fmla="*/ 312900 h 8277806"/>
              <a:gd name="connsiteX13" fmla="*/ 842211 w 20646190"/>
              <a:gd name="connsiteY13" fmla="*/ 79 h 8277806"/>
              <a:gd name="connsiteX14" fmla="*/ 1010653 w 20646190"/>
              <a:gd name="connsiteY14" fmla="*/ 288837 h 8277806"/>
              <a:gd name="connsiteX15" fmla="*/ 1275348 w 20646190"/>
              <a:gd name="connsiteY15" fmla="*/ 866353 h 8277806"/>
              <a:gd name="connsiteX16" fmla="*/ 1804737 w 20646190"/>
              <a:gd name="connsiteY16" fmla="*/ 1419806 h 8277806"/>
              <a:gd name="connsiteX17" fmla="*/ 2093495 w 20646190"/>
              <a:gd name="connsiteY17" fmla="*/ 1901069 h 8277806"/>
              <a:gd name="connsiteX18" fmla="*/ 2310064 w 20646190"/>
              <a:gd name="connsiteY18" fmla="*/ 2430458 h 8277806"/>
              <a:gd name="connsiteX19" fmla="*/ 2382253 w 20646190"/>
              <a:gd name="connsiteY19" fmla="*/ 2863595 h 8277806"/>
              <a:gd name="connsiteX20" fmla="*/ 2454443 w 20646190"/>
              <a:gd name="connsiteY20" fmla="*/ 3489237 h 8277806"/>
              <a:gd name="connsiteX21" fmla="*/ 2213811 w 20646190"/>
              <a:gd name="connsiteY21" fmla="*/ 4187069 h 8277806"/>
              <a:gd name="connsiteX22" fmla="*/ 2213811 w 20646190"/>
              <a:gd name="connsiteY22" fmla="*/ 4836774 h 8277806"/>
              <a:gd name="connsiteX23" fmla="*/ 2959769 w 20646190"/>
              <a:gd name="connsiteY23" fmla="*/ 4981153 h 8277806"/>
              <a:gd name="connsiteX24" fmla="*/ 3657600 w 20646190"/>
              <a:gd name="connsiteY24" fmla="*/ 4884900 h 8277806"/>
              <a:gd name="connsiteX25" fmla="*/ 4427622 w 20646190"/>
              <a:gd name="connsiteY25" fmla="*/ 4981153 h 8277806"/>
              <a:gd name="connsiteX26" fmla="*/ 4740443 w 20646190"/>
              <a:gd name="connsiteY26" fmla="*/ 5101469 h 8277806"/>
              <a:gd name="connsiteX27" fmla="*/ 5173579 w 20646190"/>
              <a:gd name="connsiteY27" fmla="*/ 4957090 h 8277806"/>
              <a:gd name="connsiteX28" fmla="*/ 5630779 w 20646190"/>
              <a:gd name="connsiteY28" fmla="*/ 5101469 h 8277806"/>
              <a:gd name="connsiteX29" fmla="*/ 6761748 w 20646190"/>
              <a:gd name="connsiteY29" fmla="*/ 5125532 h 8277806"/>
              <a:gd name="connsiteX30" fmla="*/ 7411453 w 20646190"/>
              <a:gd name="connsiteY30" fmla="*/ 5173658 h 8277806"/>
              <a:gd name="connsiteX31" fmla="*/ 8325853 w 20646190"/>
              <a:gd name="connsiteY31" fmla="*/ 5149595 h 8277806"/>
              <a:gd name="connsiteX32" fmla="*/ 8494295 w 20646190"/>
              <a:gd name="connsiteY32" fmla="*/ 4884900 h 8277806"/>
              <a:gd name="connsiteX33" fmla="*/ 8662737 w 20646190"/>
              <a:gd name="connsiteY33" fmla="*/ 4163006 h 8277806"/>
              <a:gd name="connsiteX34" fmla="*/ 8662737 w 20646190"/>
              <a:gd name="connsiteY34" fmla="*/ 3753932 h 8277806"/>
              <a:gd name="connsiteX35" fmla="*/ 8494295 w 20646190"/>
              <a:gd name="connsiteY35" fmla="*/ 3007974 h 8277806"/>
              <a:gd name="connsiteX36" fmla="*/ 8277727 w 20646190"/>
              <a:gd name="connsiteY36" fmla="*/ 2695153 h 8277806"/>
              <a:gd name="connsiteX37" fmla="*/ 7892716 w 20646190"/>
              <a:gd name="connsiteY37" fmla="*/ 2430458 h 8277806"/>
              <a:gd name="connsiteX38" fmla="*/ 7435516 w 20646190"/>
              <a:gd name="connsiteY38" fmla="*/ 2069511 h 8277806"/>
              <a:gd name="connsiteX39" fmla="*/ 7267074 w 20646190"/>
              <a:gd name="connsiteY39" fmla="*/ 1852943 h 8277806"/>
              <a:gd name="connsiteX40" fmla="*/ 7122695 w 20646190"/>
              <a:gd name="connsiteY40" fmla="*/ 1612311 h 8277806"/>
              <a:gd name="connsiteX41" fmla="*/ 6906127 w 20646190"/>
              <a:gd name="connsiteY41" fmla="*/ 1347616 h 8277806"/>
              <a:gd name="connsiteX42" fmla="*/ 6978316 w 20646190"/>
              <a:gd name="connsiteY42" fmla="*/ 1058858 h 8277806"/>
              <a:gd name="connsiteX43" fmla="*/ 7170822 w 20646190"/>
              <a:gd name="connsiteY43" fmla="*/ 1058858 h 8277806"/>
              <a:gd name="connsiteX44" fmla="*/ 7483643 w 20646190"/>
              <a:gd name="connsiteY44" fmla="*/ 1179174 h 8277806"/>
              <a:gd name="connsiteX45" fmla="*/ 7772400 w 20646190"/>
              <a:gd name="connsiteY45" fmla="*/ 1395743 h 8277806"/>
              <a:gd name="connsiteX46" fmla="*/ 7796464 w 20646190"/>
              <a:gd name="connsiteY46" fmla="*/ 1852943 h 8277806"/>
              <a:gd name="connsiteX47" fmla="*/ 7796464 w 20646190"/>
              <a:gd name="connsiteY47" fmla="*/ 2117637 h 8277806"/>
              <a:gd name="connsiteX48" fmla="*/ 8085222 w 20646190"/>
              <a:gd name="connsiteY48" fmla="*/ 2406395 h 8277806"/>
              <a:gd name="connsiteX49" fmla="*/ 8542422 w 20646190"/>
              <a:gd name="connsiteY49" fmla="*/ 2502648 h 8277806"/>
              <a:gd name="connsiteX50" fmla="*/ 8879306 w 20646190"/>
              <a:gd name="connsiteY50" fmla="*/ 2406395 h 8277806"/>
              <a:gd name="connsiteX51" fmla="*/ 9047748 w 20646190"/>
              <a:gd name="connsiteY51" fmla="*/ 1973258 h 8277806"/>
              <a:gd name="connsiteX52" fmla="*/ 9095874 w 20646190"/>
              <a:gd name="connsiteY52" fmla="*/ 1564185 h 8277806"/>
              <a:gd name="connsiteX53" fmla="*/ 9119937 w 20646190"/>
              <a:gd name="connsiteY53" fmla="*/ 1371679 h 8277806"/>
              <a:gd name="connsiteX54" fmla="*/ 9264316 w 20646190"/>
              <a:gd name="connsiteY54" fmla="*/ 1131048 h 8277806"/>
              <a:gd name="connsiteX55" fmla="*/ 9264316 w 20646190"/>
              <a:gd name="connsiteY55" fmla="*/ 1395743 h 8277806"/>
              <a:gd name="connsiteX56" fmla="*/ 9240253 w 20646190"/>
              <a:gd name="connsiteY56" fmla="*/ 1925132 h 8277806"/>
              <a:gd name="connsiteX57" fmla="*/ 9216190 w 20646190"/>
              <a:gd name="connsiteY57" fmla="*/ 2406395 h 8277806"/>
              <a:gd name="connsiteX58" fmla="*/ 9144000 w 20646190"/>
              <a:gd name="connsiteY58" fmla="*/ 2743279 h 8277806"/>
              <a:gd name="connsiteX59" fmla="*/ 9288379 w 20646190"/>
              <a:gd name="connsiteY59" fmla="*/ 3441111 h 8277806"/>
              <a:gd name="connsiteX60" fmla="*/ 9312443 w 20646190"/>
              <a:gd name="connsiteY60" fmla="*/ 3874248 h 8277806"/>
              <a:gd name="connsiteX61" fmla="*/ 9360569 w 20646190"/>
              <a:gd name="connsiteY61" fmla="*/ 4211132 h 8277806"/>
              <a:gd name="connsiteX62" fmla="*/ 9264316 w 20646190"/>
              <a:gd name="connsiteY62" fmla="*/ 4812711 h 8277806"/>
              <a:gd name="connsiteX63" fmla="*/ 9336506 w 20646190"/>
              <a:gd name="connsiteY63" fmla="*/ 5245848 h 8277806"/>
              <a:gd name="connsiteX64" fmla="*/ 9889958 w 20646190"/>
              <a:gd name="connsiteY64" fmla="*/ 5486479 h 8277806"/>
              <a:gd name="connsiteX65" fmla="*/ 10299032 w 20646190"/>
              <a:gd name="connsiteY65" fmla="*/ 5558669 h 8277806"/>
              <a:gd name="connsiteX66" fmla="*/ 10900611 w 20646190"/>
              <a:gd name="connsiteY66" fmla="*/ 5727111 h 8277806"/>
              <a:gd name="connsiteX67" fmla="*/ 11189369 w 20646190"/>
              <a:gd name="connsiteY67" fmla="*/ 5630858 h 8277806"/>
              <a:gd name="connsiteX68" fmla="*/ 11959390 w 20646190"/>
              <a:gd name="connsiteY68" fmla="*/ 5799300 h 8277806"/>
              <a:gd name="connsiteX69" fmla="*/ 12320337 w 20646190"/>
              <a:gd name="connsiteY69" fmla="*/ 5871490 h 8277806"/>
              <a:gd name="connsiteX70" fmla="*/ 12705348 w 20646190"/>
              <a:gd name="connsiteY70" fmla="*/ 6039932 h 8277806"/>
              <a:gd name="connsiteX71" fmla="*/ 13282864 w 20646190"/>
              <a:gd name="connsiteY71" fmla="*/ 6063995 h 8277806"/>
              <a:gd name="connsiteX72" fmla="*/ 13764127 w 20646190"/>
              <a:gd name="connsiteY72" fmla="*/ 6208374 h 8277806"/>
              <a:gd name="connsiteX73" fmla="*/ 14630400 w 20646190"/>
              <a:gd name="connsiteY73" fmla="*/ 6376816 h 8277806"/>
              <a:gd name="connsiteX74" fmla="*/ 15256043 w 20646190"/>
              <a:gd name="connsiteY74" fmla="*/ 6449006 h 8277806"/>
              <a:gd name="connsiteX75" fmla="*/ 15641053 w 20646190"/>
              <a:gd name="connsiteY75" fmla="*/ 6689637 h 8277806"/>
              <a:gd name="connsiteX76" fmla="*/ 16026064 w 20646190"/>
              <a:gd name="connsiteY76" fmla="*/ 6761827 h 8277806"/>
              <a:gd name="connsiteX77" fmla="*/ 16459200 w 20646190"/>
              <a:gd name="connsiteY77" fmla="*/ 6906206 h 8277806"/>
              <a:gd name="connsiteX78" fmla="*/ 16868274 w 20646190"/>
              <a:gd name="connsiteY78" fmla="*/ 6906206 h 8277806"/>
              <a:gd name="connsiteX79" fmla="*/ 17012653 w 20646190"/>
              <a:gd name="connsiteY79" fmla="*/ 7002458 h 8277806"/>
              <a:gd name="connsiteX80" fmla="*/ 17421727 w 20646190"/>
              <a:gd name="connsiteY80" fmla="*/ 7219027 h 8277806"/>
              <a:gd name="connsiteX81" fmla="*/ 17878927 w 20646190"/>
              <a:gd name="connsiteY81" fmla="*/ 7267153 h 8277806"/>
              <a:gd name="connsiteX82" fmla="*/ 18360190 w 20646190"/>
              <a:gd name="connsiteY82" fmla="*/ 7387469 h 8277806"/>
              <a:gd name="connsiteX83" fmla="*/ 18528632 w 20646190"/>
              <a:gd name="connsiteY83" fmla="*/ 7243090 h 8277806"/>
              <a:gd name="connsiteX84" fmla="*/ 18480506 w 20646190"/>
              <a:gd name="connsiteY84" fmla="*/ 6689637 h 8277806"/>
              <a:gd name="connsiteX85" fmla="*/ 18504569 w 20646190"/>
              <a:gd name="connsiteY85" fmla="*/ 6280564 h 8277806"/>
              <a:gd name="connsiteX86" fmla="*/ 18408316 w 20646190"/>
              <a:gd name="connsiteY86" fmla="*/ 6039932 h 8277806"/>
              <a:gd name="connsiteX87" fmla="*/ 18239874 w 20646190"/>
              <a:gd name="connsiteY87" fmla="*/ 5678985 h 8277806"/>
              <a:gd name="connsiteX88" fmla="*/ 18167685 w 20646190"/>
              <a:gd name="connsiteY88" fmla="*/ 5534606 h 8277806"/>
              <a:gd name="connsiteX89" fmla="*/ 18263937 w 20646190"/>
              <a:gd name="connsiteY89" fmla="*/ 5245848 h 8277806"/>
              <a:gd name="connsiteX90" fmla="*/ 18504569 w 20646190"/>
              <a:gd name="connsiteY90" fmla="*/ 5053343 h 8277806"/>
              <a:gd name="connsiteX91" fmla="*/ 18769264 w 20646190"/>
              <a:gd name="connsiteY91" fmla="*/ 5101469 h 8277806"/>
              <a:gd name="connsiteX92" fmla="*/ 18865516 w 20646190"/>
              <a:gd name="connsiteY92" fmla="*/ 5293974 h 8277806"/>
              <a:gd name="connsiteX93" fmla="*/ 18865516 w 20646190"/>
              <a:gd name="connsiteY93" fmla="*/ 5703048 h 8277806"/>
              <a:gd name="connsiteX94" fmla="*/ 18865516 w 20646190"/>
              <a:gd name="connsiteY94" fmla="*/ 6112122 h 8277806"/>
              <a:gd name="connsiteX95" fmla="*/ 18865516 w 20646190"/>
              <a:gd name="connsiteY95" fmla="*/ 6761827 h 8277806"/>
              <a:gd name="connsiteX96" fmla="*/ 18841453 w 20646190"/>
              <a:gd name="connsiteY96" fmla="*/ 7098711 h 8277806"/>
              <a:gd name="connsiteX97" fmla="*/ 18817390 w 20646190"/>
              <a:gd name="connsiteY97" fmla="*/ 7315279 h 8277806"/>
              <a:gd name="connsiteX98" fmla="*/ 19298653 w 20646190"/>
              <a:gd name="connsiteY98" fmla="*/ 7892795 h 8277806"/>
              <a:gd name="connsiteX99" fmla="*/ 19707727 w 20646190"/>
              <a:gd name="connsiteY99" fmla="*/ 7892795 h 8277806"/>
              <a:gd name="connsiteX100" fmla="*/ 19996485 w 20646190"/>
              <a:gd name="connsiteY100" fmla="*/ 7940922 h 8277806"/>
              <a:gd name="connsiteX101" fmla="*/ 20237116 w 20646190"/>
              <a:gd name="connsiteY101" fmla="*/ 8133427 h 8277806"/>
              <a:gd name="connsiteX102" fmla="*/ 20646190 w 20646190"/>
              <a:gd name="connsiteY102" fmla="*/ 8277806 h 8277806"/>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21895 w 20237116"/>
              <a:gd name="connsiteY11" fmla="*/ 553532 h 8133427"/>
              <a:gd name="connsiteX12" fmla="*/ 770022 w 20237116"/>
              <a:gd name="connsiteY12" fmla="*/ 312900 h 8133427"/>
              <a:gd name="connsiteX13" fmla="*/ 842211 w 20237116"/>
              <a:gd name="connsiteY13" fmla="*/ 79 h 8133427"/>
              <a:gd name="connsiteX14" fmla="*/ 1010653 w 20237116"/>
              <a:gd name="connsiteY14" fmla="*/ 288837 h 8133427"/>
              <a:gd name="connsiteX15" fmla="*/ 1275348 w 20237116"/>
              <a:gd name="connsiteY15" fmla="*/ 866353 h 8133427"/>
              <a:gd name="connsiteX16" fmla="*/ 1804737 w 20237116"/>
              <a:gd name="connsiteY16" fmla="*/ 1419806 h 8133427"/>
              <a:gd name="connsiteX17" fmla="*/ 2093495 w 20237116"/>
              <a:gd name="connsiteY17" fmla="*/ 1901069 h 8133427"/>
              <a:gd name="connsiteX18" fmla="*/ 2310064 w 20237116"/>
              <a:gd name="connsiteY18" fmla="*/ 2430458 h 8133427"/>
              <a:gd name="connsiteX19" fmla="*/ 2382253 w 20237116"/>
              <a:gd name="connsiteY19" fmla="*/ 2863595 h 8133427"/>
              <a:gd name="connsiteX20" fmla="*/ 2454443 w 20237116"/>
              <a:gd name="connsiteY20" fmla="*/ 3489237 h 8133427"/>
              <a:gd name="connsiteX21" fmla="*/ 2213811 w 20237116"/>
              <a:gd name="connsiteY21" fmla="*/ 4187069 h 8133427"/>
              <a:gd name="connsiteX22" fmla="*/ 2213811 w 20237116"/>
              <a:gd name="connsiteY22" fmla="*/ 4836774 h 8133427"/>
              <a:gd name="connsiteX23" fmla="*/ 2959769 w 20237116"/>
              <a:gd name="connsiteY23" fmla="*/ 4981153 h 8133427"/>
              <a:gd name="connsiteX24" fmla="*/ 3657600 w 20237116"/>
              <a:gd name="connsiteY24" fmla="*/ 4884900 h 8133427"/>
              <a:gd name="connsiteX25" fmla="*/ 4427622 w 20237116"/>
              <a:gd name="connsiteY25" fmla="*/ 4981153 h 8133427"/>
              <a:gd name="connsiteX26" fmla="*/ 4740443 w 20237116"/>
              <a:gd name="connsiteY26" fmla="*/ 5101469 h 8133427"/>
              <a:gd name="connsiteX27" fmla="*/ 5173579 w 20237116"/>
              <a:gd name="connsiteY27" fmla="*/ 4957090 h 8133427"/>
              <a:gd name="connsiteX28" fmla="*/ 5630779 w 20237116"/>
              <a:gd name="connsiteY28" fmla="*/ 5101469 h 8133427"/>
              <a:gd name="connsiteX29" fmla="*/ 6761748 w 20237116"/>
              <a:gd name="connsiteY29" fmla="*/ 5125532 h 8133427"/>
              <a:gd name="connsiteX30" fmla="*/ 7411453 w 20237116"/>
              <a:gd name="connsiteY30" fmla="*/ 5173658 h 8133427"/>
              <a:gd name="connsiteX31" fmla="*/ 8325853 w 20237116"/>
              <a:gd name="connsiteY31" fmla="*/ 5149595 h 8133427"/>
              <a:gd name="connsiteX32" fmla="*/ 8494295 w 20237116"/>
              <a:gd name="connsiteY32" fmla="*/ 4884900 h 8133427"/>
              <a:gd name="connsiteX33" fmla="*/ 8662737 w 20237116"/>
              <a:gd name="connsiteY33" fmla="*/ 4163006 h 8133427"/>
              <a:gd name="connsiteX34" fmla="*/ 8662737 w 20237116"/>
              <a:gd name="connsiteY34" fmla="*/ 3753932 h 8133427"/>
              <a:gd name="connsiteX35" fmla="*/ 8494295 w 20237116"/>
              <a:gd name="connsiteY35" fmla="*/ 3007974 h 8133427"/>
              <a:gd name="connsiteX36" fmla="*/ 8277727 w 20237116"/>
              <a:gd name="connsiteY36" fmla="*/ 2695153 h 8133427"/>
              <a:gd name="connsiteX37" fmla="*/ 7892716 w 20237116"/>
              <a:gd name="connsiteY37" fmla="*/ 2430458 h 8133427"/>
              <a:gd name="connsiteX38" fmla="*/ 7435516 w 20237116"/>
              <a:gd name="connsiteY38" fmla="*/ 2069511 h 8133427"/>
              <a:gd name="connsiteX39" fmla="*/ 7267074 w 20237116"/>
              <a:gd name="connsiteY39" fmla="*/ 1852943 h 8133427"/>
              <a:gd name="connsiteX40" fmla="*/ 7122695 w 20237116"/>
              <a:gd name="connsiteY40" fmla="*/ 1612311 h 8133427"/>
              <a:gd name="connsiteX41" fmla="*/ 6906127 w 20237116"/>
              <a:gd name="connsiteY41" fmla="*/ 1347616 h 8133427"/>
              <a:gd name="connsiteX42" fmla="*/ 6978316 w 20237116"/>
              <a:gd name="connsiteY42" fmla="*/ 1058858 h 8133427"/>
              <a:gd name="connsiteX43" fmla="*/ 7170822 w 20237116"/>
              <a:gd name="connsiteY43" fmla="*/ 1058858 h 8133427"/>
              <a:gd name="connsiteX44" fmla="*/ 7483643 w 20237116"/>
              <a:gd name="connsiteY44" fmla="*/ 1179174 h 8133427"/>
              <a:gd name="connsiteX45" fmla="*/ 7772400 w 20237116"/>
              <a:gd name="connsiteY45" fmla="*/ 1395743 h 8133427"/>
              <a:gd name="connsiteX46" fmla="*/ 7796464 w 20237116"/>
              <a:gd name="connsiteY46" fmla="*/ 1852943 h 8133427"/>
              <a:gd name="connsiteX47" fmla="*/ 7796464 w 20237116"/>
              <a:gd name="connsiteY47" fmla="*/ 2117637 h 8133427"/>
              <a:gd name="connsiteX48" fmla="*/ 8085222 w 20237116"/>
              <a:gd name="connsiteY48" fmla="*/ 2406395 h 8133427"/>
              <a:gd name="connsiteX49" fmla="*/ 8542422 w 20237116"/>
              <a:gd name="connsiteY49" fmla="*/ 2502648 h 8133427"/>
              <a:gd name="connsiteX50" fmla="*/ 8879306 w 20237116"/>
              <a:gd name="connsiteY50" fmla="*/ 2406395 h 8133427"/>
              <a:gd name="connsiteX51" fmla="*/ 9047748 w 20237116"/>
              <a:gd name="connsiteY51" fmla="*/ 1973258 h 8133427"/>
              <a:gd name="connsiteX52" fmla="*/ 9095874 w 20237116"/>
              <a:gd name="connsiteY52" fmla="*/ 1564185 h 8133427"/>
              <a:gd name="connsiteX53" fmla="*/ 9119937 w 20237116"/>
              <a:gd name="connsiteY53" fmla="*/ 1371679 h 8133427"/>
              <a:gd name="connsiteX54" fmla="*/ 9264316 w 20237116"/>
              <a:gd name="connsiteY54" fmla="*/ 1131048 h 8133427"/>
              <a:gd name="connsiteX55" fmla="*/ 9264316 w 20237116"/>
              <a:gd name="connsiteY55" fmla="*/ 1395743 h 8133427"/>
              <a:gd name="connsiteX56" fmla="*/ 9240253 w 20237116"/>
              <a:gd name="connsiteY56" fmla="*/ 1925132 h 8133427"/>
              <a:gd name="connsiteX57" fmla="*/ 9216190 w 20237116"/>
              <a:gd name="connsiteY57" fmla="*/ 2406395 h 8133427"/>
              <a:gd name="connsiteX58" fmla="*/ 9144000 w 20237116"/>
              <a:gd name="connsiteY58" fmla="*/ 2743279 h 8133427"/>
              <a:gd name="connsiteX59" fmla="*/ 9288379 w 20237116"/>
              <a:gd name="connsiteY59" fmla="*/ 3441111 h 8133427"/>
              <a:gd name="connsiteX60" fmla="*/ 9312443 w 20237116"/>
              <a:gd name="connsiteY60" fmla="*/ 3874248 h 8133427"/>
              <a:gd name="connsiteX61" fmla="*/ 9360569 w 20237116"/>
              <a:gd name="connsiteY61" fmla="*/ 4211132 h 8133427"/>
              <a:gd name="connsiteX62" fmla="*/ 9264316 w 20237116"/>
              <a:gd name="connsiteY62" fmla="*/ 4812711 h 8133427"/>
              <a:gd name="connsiteX63" fmla="*/ 9336506 w 20237116"/>
              <a:gd name="connsiteY63" fmla="*/ 5245848 h 8133427"/>
              <a:gd name="connsiteX64" fmla="*/ 9889958 w 20237116"/>
              <a:gd name="connsiteY64" fmla="*/ 5486479 h 8133427"/>
              <a:gd name="connsiteX65" fmla="*/ 10299032 w 20237116"/>
              <a:gd name="connsiteY65" fmla="*/ 5558669 h 8133427"/>
              <a:gd name="connsiteX66" fmla="*/ 10900611 w 20237116"/>
              <a:gd name="connsiteY66" fmla="*/ 5727111 h 8133427"/>
              <a:gd name="connsiteX67" fmla="*/ 11189369 w 20237116"/>
              <a:gd name="connsiteY67" fmla="*/ 5630858 h 8133427"/>
              <a:gd name="connsiteX68" fmla="*/ 11959390 w 20237116"/>
              <a:gd name="connsiteY68" fmla="*/ 5799300 h 8133427"/>
              <a:gd name="connsiteX69" fmla="*/ 12320337 w 20237116"/>
              <a:gd name="connsiteY69" fmla="*/ 5871490 h 8133427"/>
              <a:gd name="connsiteX70" fmla="*/ 12705348 w 20237116"/>
              <a:gd name="connsiteY70" fmla="*/ 6039932 h 8133427"/>
              <a:gd name="connsiteX71" fmla="*/ 13282864 w 20237116"/>
              <a:gd name="connsiteY71" fmla="*/ 6063995 h 8133427"/>
              <a:gd name="connsiteX72" fmla="*/ 13764127 w 20237116"/>
              <a:gd name="connsiteY72" fmla="*/ 6208374 h 8133427"/>
              <a:gd name="connsiteX73" fmla="*/ 14630400 w 20237116"/>
              <a:gd name="connsiteY73" fmla="*/ 6376816 h 8133427"/>
              <a:gd name="connsiteX74" fmla="*/ 15256043 w 20237116"/>
              <a:gd name="connsiteY74" fmla="*/ 6449006 h 8133427"/>
              <a:gd name="connsiteX75" fmla="*/ 15641053 w 20237116"/>
              <a:gd name="connsiteY75" fmla="*/ 6689637 h 8133427"/>
              <a:gd name="connsiteX76" fmla="*/ 16026064 w 20237116"/>
              <a:gd name="connsiteY76" fmla="*/ 6761827 h 8133427"/>
              <a:gd name="connsiteX77" fmla="*/ 16459200 w 20237116"/>
              <a:gd name="connsiteY77" fmla="*/ 6906206 h 8133427"/>
              <a:gd name="connsiteX78" fmla="*/ 16868274 w 20237116"/>
              <a:gd name="connsiteY78" fmla="*/ 6906206 h 8133427"/>
              <a:gd name="connsiteX79" fmla="*/ 17012653 w 20237116"/>
              <a:gd name="connsiteY79" fmla="*/ 7002458 h 8133427"/>
              <a:gd name="connsiteX80" fmla="*/ 17421727 w 20237116"/>
              <a:gd name="connsiteY80" fmla="*/ 7219027 h 8133427"/>
              <a:gd name="connsiteX81" fmla="*/ 17878927 w 20237116"/>
              <a:gd name="connsiteY81" fmla="*/ 7267153 h 8133427"/>
              <a:gd name="connsiteX82" fmla="*/ 18360190 w 20237116"/>
              <a:gd name="connsiteY82" fmla="*/ 7387469 h 8133427"/>
              <a:gd name="connsiteX83" fmla="*/ 18528632 w 20237116"/>
              <a:gd name="connsiteY83" fmla="*/ 7243090 h 8133427"/>
              <a:gd name="connsiteX84" fmla="*/ 18480506 w 20237116"/>
              <a:gd name="connsiteY84" fmla="*/ 6689637 h 8133427"/>
              <a:gd name="connsiteX85" fmla="*/ 18504569 w 20237116"/>
              <a:gd name="connsiteY85" fmla="*/ 6280564 h 8133427"/>
              <a:gd name="connsiteX86" fmla="*/ 18408316 w 20237116"/>
              <a:gd name="connsiteY86" fmla="*/ 6039932 h 8133427"/>
              <a:gd name="connsiteX87" fmla="*/ 18239874 w 20237116"/>
              <a:gd name="connsiteY87" fmla="*/ 5678985 h 8133427"/>
              <a:gd name="connsiteX88" fmla="*/ 18167685 w 20237116"/>
              <a:gd name="connsiteY88" fmla="*/ 5534606 h 8133427"/>
              <a:gd name="connsiteX89" fmla="*/ 18263937 w 20237116"/>
              <a:gd name="connsiteY89" fmla="*/ 5245848 h 8133427"/>
              <a:gd name="connsiteX90" fmla="*/ 18504569 w 20237116"/>
              <a:gd name="connsiteY90" fmla="*/ 5053343 h 8133427"/>
              <a:gd name="connsiteX91" fmla="*/ 18769264 w 20237116"/>
              <a:gd name="connsiteY91" fmla="*/ 5101469 h 8133427"/>
              <a:gd name="connsiteX92" fmla="*/ 18865516 w 20237116"/>
              <a:gd name="connsiteY92" fmla="*/ 5293974 h 8133427"/>
              <a:gd name="connsiteX93" fmla="*/ 18865516 w 20237116"/>
              <a:gd name="connsiteY93" fmla="*/ 5703048 h 8133427"/>
              <a:gd name="connsiteX94" fmla="*/ 18865516 w 20237116"/>
              <a:gd name="connsiteY94" fmla="*/ 6112122 h 8133427"/>
              <a:gd name="connsiteX95" fmla="*/ 18865516 w 20237116"/>
              <a:gd name="connsiteY95" fmla="*/ 6761827 h 8133427"/>
              <a:gd name="connsiteX96" fmla="*/ 18841453 w 20237116"/>
              <a:gd name="connsiteY96" fmla="*/ 7098711 h 8133427"/>
              <a:gd name="connsiteX97" fmla="*/ 18817390 w 20237116"/>
              <a:gd name="connsiteY97" fmla="*/ 7315279 h 8133427"/>
              <a:gd name="connsiteX98" fmla="*/ 19298653 w 20237116"/>
              <a:gd name="connsiteY98" fmla="*/ 7892795 h 8133427"/>
              <a:gd name="connsiteX99" fmla="*/ 19707727 w 20237116"/>
              <a:gd name="connsiteY99" fmla="*/ 7892795 h 8133427"/>
              <a:gd name="connsiteX100" fmla="*/ 19996485 w 20237116"/>
              <a:gd name="connsiteY100" fmla="*/ 7940922 h 8133427"/>
              <a:gd name="connsiteX101" fmla="*/ 20237116 w 20237116"/>
              <a:gd name="connsiteY101" fmla="*/ 8133427 h 8133427"/>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70022 w 20237116"/>
              <a:gd name="connsiteY11" fmla="*/ 312900 h 8133427"/>
              <a:gd name="connsiteX12" fmla="*/ 842211 w 20237116"/>
              <a:gd name="connsiteY12" fmla="*/ 79 h 8133427"/>
              <a:gd name="connsiteX13" fmla="*/ 1010653 w 20237116"/>
              <a:gd name="connsiteY13" fmla="*/ 288837 h 8133427"/>
              <a:gd name="connsiteX14" fmla="*/ 1275348 w 20237116"/>
              <a:gd name="connsiteY14" fmla="*/ 866353 h 8133427"/>
              <a:gd name="connsiteX15" fmla="*/ 1804737 w 20237116"/>
              <a:gd name="connsiteY15" fmla="*/ 1419806 h 8133427"/>
              <a:gd name="connsiteX16" fmla="*/ 2093495 w 20237116"/>
              <a:gd name="connsiteY16" fmla="*/ 1901069 h 8133427"/>
              <a:gd name="connsiteX17" fmla="*/ 2310064 w 20237116"/>
              <a:gd name="connsiteY17" fmla="*/ 2430458 h 8133427"/>
              <a:gd name="connsiteX18" fmla="*/ 2382253 w 20237116"/>
              <a:gd name="connsiteY18" fmla="*/ 2863595 h 8133427"/>
              <a:gd name="connsiteX19" fmla="*/ 2454443 w 20237116"/>
              <a:gd name="connsiteY19" fmla="*/ 3489237 h 8133427"/>
              <a:gd name="connsiteX20" fmla="*/ 2213811 w 20237116"/>
              <a:gd name="connsiteY20" fmla="*/ 4187069 h 8133427"/>
              <a:gd name="connsiteX21" fmla="*/ 2213811 w 20237116"/>
              <a:gd name="connsiteY21" fmla="*/ 4836774 h 8133427"/>
              <a:gd name="connsiteX22" fmla="*/ 2959769 w 20237116"/>
              <a:gd name="connsiteY22" fmla="*/ 4981153 h 8133427"/>
              <a:gd name="connsiteX23" fmla="*/ 3657600 w 20237116"/>
              <a:gd name="connsiteY23" fmla="*/ 4884900 h 8133427"/>
              <a:gd name="connsiteX24" fmla="*/ 4427622 w 20237116"/>
              <a:gd name="connsiteY24" fmla="*/ 4981153 h 8133427"/>
              <a:gd name="connsiteX25" fmla="*/ 4740443 w 20237116"/>
              <a:gd name="connsiteY25" fmla="*/ 5101469 h 8133427"/>
              <a:gd name="connsiteX26" fmla="*/ 5173579 w 20237116"/>
              <a:gd name="connsiteY26" fmla="*/ 4957090 h 8133427"/>
              <a:gd name="connsiteX27" fmla="*/ 5630779 w 20237116"/>
              <a:gd name="connsiteY27" fmla="*/ 5101469 h 8133427"/>
              <a:gd name="connsiteX28" fmla="*/ 6761748 w 20237116"/>
              <a:gd name="connsiteY28" fmla="*/ 5125532 h 8133427"/>
              <a:gd name="connsiteX29" fmla="*/ 7411453 w 20237116"/>
              <a:gd name="connsiteY29" fmla="*/ 5173658 h 8133427"/>
              <a:gd name="connsiteX30" fmla="*/ 8325853 w 20237116"/>
              <a:gd name="connsiteY30" fmla="*/ 5149595 h 8133427"/>
              <a:gd name="connsiteX31" fmla="*/ 8494295 w 20237116"/>
              <a:gd name="connsiteY31" fmla="*/ 4884900 h 8133427"/>
              <a:gd name="connsiteX32" fmla="*/ 8662737 w 20237116"/>
              <a:gd name="connsiteY32" fmla="*/ 4163006 h 8133427"/>
              <a:gd name="connsiteX33" fmla="*/ 8662737 w 20237116"/>
              <a:gd name="connsiteY33" fmla="*/ 3753932 h 8133427"/>
              <a:gd name="connsiteX34" fmla="*/ 8494295 w 20237116"/>
              <a:gd name="connsiteY34" fmla="*/ 3007974 h 8133427"/>
              <a:gd name="connsiteX35" fmla="*/ 8277727 w 20237116"/>
              <a:gd name="connsiteY35" fmla="*/ 2695153 h 8133427"/>
              <a:gd name="connsiteX36" fmla="*/ 7892716 w 20237116"/>
              <a:gd name="connsiteY36" fmla="*/ 2430458 h 8133427"/>
              <a:gd name="connsiteX37" fmla="*/ 7435516 w 20237116"/>
              <a:gd name="connsiteY37" fmla="*/ 2069511 h 8133427"/>
              <a:gd name="connsiteX38" fmla="*/ 7267074 w 20237116"/>
              <a:gd name="connsiteY38" fmla="*/ 1852943 h 8133427"/>
              <a:gd name="connsiteX39" fmla="*/ 7122695 w 20237116"/>
              <a:gd name="connsiteY39" fmla="*/ 1612311 h 8133427"/>
              <a:gd name="connsiteX40" fmla="*/ 6906127 w 20237116"/>
              <a:gd name="connsiteY40" fmla="*/ 1347616 h 8133427"/>
              <a:gd name="connsiteX41" fmla="*/ 6978316 w 20237116"/>
              <a:gd name="connsiteY41" fmla="*/ 1058858 h 8133427"/>
              <a:gd name="connsiteX42" fmla="*/ 7170822 w 20237116"/>
              <a:gd name="connsiteY42" fmla="*/ 1058858 h 8133427"/>
              <a:gd name="connsiteX43" fmla="*/ 7483643 w 20237116"/>
              <a:gd name="connsiteY43" fmla="*/ 1179174 h 8133427"/>
              <a:gd name="connsiteX44" fmla="*/ 7772400 w 20237116"/>
              <a:gd name="connsiteY44" fmla="*/ 1395743 h 8133427"/>
              <a:gd name="connsiteX45" fmla="*/ 7796464 w 20237116"/>
              <a:gd name="connsiteY45" fmla="*/ 1852943 h 8133427"/>
              <a:gd name="connsiteX46" fmla="*/ 7796464 w 20237116"/>
              <a:gd name="connsiteY46" fmla="*/ 2117637 h 8133427"/>
              <a:gd name="connsiteX47" fmla="*/ 8085222 w 20237116"/>
              <a:gd name="connsiteY47" fmla="*/ 2406395 h 8133427"/>
              <a:gd name="connsiteX48" fmla="*/ 8542422 w 20237116"/>
              <a:gd name="connsiteY48" fmla="*/ 2502648 h 8133427"/>
              <a:gd name="connsiteX49" fmla="*/ 8879306 w 20237116"/>
              <a:gd name="connsiteY49" fmla="*/ 2406395 h 8133427"/>
              <a:gd name="connsiteX50" fmla="*/ 9047748 w 20237116"/>
              <a:gd name="connsiteY50" fmla="*/ 1973258 h 8133427"/>
              <a:gd name="connsiteX51" fmla="*/ 9095874 w 20237116"/>
              <a:gd name="connsiteY51" fmla="*/ 1564185 h 8133427"/>
              <a:gd name="connsiteX52" fmla="*/ 9119937 w 20237116"/>
              <a:gd name="connsiteY52" fmla="*/ 1371679 h 8133427"/>
              <a:gd name="connsiteX53" fmla="*/ 9264316 w 20237116"/>
              <a:gd name="connsiteY53" fmla="*/ 1131048 h 8133427"/>
              <a:gd name="connsiteX54" fmla="*/ 9264316 w 20237116"/>
              <a:gd name="connsiteY54" fmla="*/ 1395743 h 8133427"/>
              <a:gd name="connsiteX55" fmla="*/ 9240253 w 20237116"/>
              <a:gd name="connsiteY55" fmla="*/ 1925132 h 8133427"/>
              <a:gd name="connsiteX56" fmla="*/ 9216190 w 20237116"/>
              <a:gd name="connsiteY56" fmla="*/ 2406395 h 8133427"/>
              <a:gd name="connsiteX57" fmla="*/ 9144000 w 20237116"/>
              <a:gd name="connsiteY57" fmla="*/ 2743279 h 8133427"/>
              <a:gd name="connsiteX58" fmla="*/ 9288379 w 20237116"/>
              <a:gd name="connsiteY58" fmla="*/ 3441111 h 8133427"/>
              <a:gd name="connsiteX59" fmla="*/ 9312443 w 20237116"/>
              <a:gd name="connsiteY59" fmla="*/ 3874248 h 8133427"/>
              <a:gd name="connsiteX60" fmla="*/ 9360569 w 20237116"/>
              <a:gd name="connsiteY60" fmla="*/ 4211132 h 8133427"/>
              <a:gd name="connsiteX61" fmla="*/ 9264316 w 20237116"/>
              <a:gd name="connsiteY61" fmla="*/ 4812711 h 8133427"/>
              <a:gd name="connsiteX62" fmla="*/ 9336506 w 20237116"/>
              <a:gd name="connsiteY62" fmla="*/ 5245848 h 8133427"/>
              <a:gd name="connsiteX63" fmla="*/ 9889958 w 20237116"/>
              <a:gd name="connsiteY63" fmla="*/ 5486479 h 8133427"/>
              <a:gd name="connsiteX64" fmla="*/ 10299032 w 20237116"/>
              <a:gd name="connsiteY64" fmla="*/ 5558669 h 8133427"/>
              <a:gd name="connsiteX65" fmla="*/ 10900611 w 20237116"/>
              <a:gd name="connsiteY65" fmla="*/ 5727111 h 8133427"/>
              <a:gd name="connsiteX66" fmla="*/ 11189369 w 20237116"/>
              <a:gd name="connsiteY66" fmla="*/ 5630858 h 8133427"/>
              <a:gd name="connsiteX67" fmla="*/ 11959390 w 20237116"/>
              <a:gd name="connsiteY67" fmla="*/ 5799300 h 8133427"/>
              <a:gd name="connsiteX68" fmla="*/ 12320337 w 20237116"/>
              <a:gd name="connsiteY68" fmla="*/ 5871490 h 8133427"/>
              <a:gd name="connsiteX69" fmla="*/ 12705348 w 20237116"/>
              <a:gd name="connsiteY69" fmla="*/ 6039932 h 8133427"/>
              <a:gd name="connsiteX70" fmla="*/ 13282864 w 20237116"/>
              <a:gd name="connsiteY70" fmla="*/ 6063995 h 8133427"/>
              <a:gd name="connsiteX71" fmla="*/ 13764127 w 20237116"/>
              <a:gd name="connsiteY71" fmla="*/ 6208374 h 8133427"/>
              <a:gd name="connsiteX72" fmla="*/ 14630400 w 20237116"/>
              <a:gd name="connsiteY72" fmla="*/ 6376816 h 8133427"/>
              <a:gd name="connsiteX73" fmla="*/ 15256043 w 20237116"/>
              <a:gd name="connsiteY73" fmla="*/ 6449006 h 8133427"/>
              <a:gd name="connsiteX74" fmla="*/ 15641053 w 20237116"/>
              <a:gd name="connsiteY74" fmla="*/ 6689637 h 8133427"/>
              <a:gd name="connsiteX75" fmla="*/ 16026064 w 20237116"/>
              <a:gd name="connsiteY75" fmla="*/ 6761827 h 8133427"/>
              <a:gd name="connsiteX76" fmla="*/ 16459200 w 20237116"/>
              <a:gd name="connsiteY76" fmla="*/ 6906206 h 8133427"/>
              <a:gd name="connsiteX77" fmla="*/ 16868274 w 20237116"/>
              <a:gd name="connsiteY77" fmla="*/ 6906206 h 8133427"/>
              <a:gd name="connsiteX78" fmla="*/ 17012653 w 20237116"/>
              <a:gd name="connsiteY78" fmla="*/ 7002458 h 8133427"/>
              <a:gd name="connsiteX79" fmla="*/ 17421727 w 20237116"/>
              <a:gd name="connsiteY79" fmla="*/ 7219027 h 8133427"/>
              <a:gd name="connsiteX80" fmla="*/ 17878927 w 20237116"/>
              <a:gd name="connsiteY80" fmla="*/ 7267153 h 8133427"/>
              <a:gd name="connsiteX81" fmla="*/ 18360190 w 20237116"/>
              <a:gd name="connsiteY81" fmla="*/ 7387469 h 8133427"/>
              <a:gd name="connsiteX82" fmla="*/ 18528632 w 20237116"/>
              <a:gd name="connsiteY82" fmla="*/ 7243090 h 8133427"/>
              <a:gd name="connsiteX83" fmla="*/ 18480506 w 20237116"/>
              <a:gd name="connsiteY83" fmla="*/ 6689637 h 8133427"/>
              <a:gd name="connsiteX84" fmla="*/ 18504569 w 20237116"/>
              <a:gd name="connsiteY84" fmla="*/ 6280564 h 8133427"/>
              <a:gd name="connsiteX85" fmla="*/ 18408316 w 20237116"/>
              <a:gd name="connsiteY85" fmla="*/ 6039932 h 8133427"/>
              <a:gd name="connsiteX86" fmla="*/ 18239874 w 20237116"/>
              <a:gd name="connsiteY86" fmla="*/ 5678985 h 8133427"/>
              <a:gd name="connsiteX87" fmla="*/ 18167685 w 20237116"/>
              <a:gd name="connsiteY87" fmla="*/ 5534606 h 8133427"/>
              <a:gd name="connsiteX88" fmla="*/ 18263937 w 20237116"/>
              <a:gd name="connsiteY88" fmla="*/ 5245848 h 8133427"/>
              <a:gd name="connsiteX89" fmla="*/ 18504569 w 20237116"/>
              <a:gd name="connsiteY89" fmla="*/ 5053343 h 8133427"/>
              <a:gd name="connsiteX90" fmla="*/ 18769264 w 20237116"/>
              <a:gd name="connsiteY90" fmla="*/ 5101469 h 8133427"/>
              <a:gd name="connsiteX91" fmla="*/ 18865516 w 20237116"/>
              <a:gd name="connsiteY91" fmla="*/ 5293974 h 8133427"/>
              <a:gd name="connsiteX92" fmla="*/ 18865516 w 20237116"/>
              <a:gd name="connsiteY92" fmla="*/ 5703048 h 8133427"/>
              <a:gd name="connsiteX93" fmla="*/ 18865516 w 20237116"/>
              <a:gd name="connsiteY93" fmla="*/ 6112122 h 8133427"/>
              <a:gd name="connsiteX94" fmla="*/ 18865516 w 20237116"/>
              <a:gd name="connsiteY94" fmla="*/ 6761827 h 8133427"/>
              <a:gd name="connsiteX95" fmla="*/ 18841453 w 20237116"/>
              <a:gd name="connsiteY95" fmla="*/ 7098711 h 8133427"/>
              <a:gd name="connsiteX96" fmla="*/ 18817390 w 20237116"/>
              <a:gd name="connsiteY96" fmla="*/ 7315279 h 8133427"/>
              <a:gd name="connsiteX97" fmla="*/ 19298653 w 20237116"/>
              <a:gd name="connsiteY97" fmla="*/ 7892795 h 8133427"/>
              <a:gd name="connsiteX98" fmla="*/ 19707727 w 20237116"/>
              <a:gd name="connsiteY98" fmla="*/ 7892795 h 8133427"/>
              <a:gd name="connsiteX99" fmla="*/ 19996485 w 20237116"/>
              <a:gd name="connsiteY99" fmla="*/ 7940922 h 8133427"/>
              <a:gd name="connsiteX100" fmla="*/ 20237116 w 20237116"/>
              <a:gd name="connsiteY100" fmla="*/ 8133427 h 8133427"/>
              <a:gd name="connsiteX0" fmla="*/ 0 w 20237116"/>
              <a:gd name="connsiteY0" fmla="*/ 4597176 h 8134460"/>
              <a:gd name="connsiteX1" fmla="*/ 818148 w 20237116"/>
              <a:gd name="connsiteY1" fmla="*/ 4476860 h 8134460"/>
              <a:gd name="connsiteX2" fmla="*/ 1491916 w 20237116"/>
              <a:gd name="connsiteY2" fmla="*/ 4164039 h 8134460"/>
              <a:gd name="connsiteX3" fmla="*/ 1780674 w 20237116"/>
              <a:gd name="connsiteY3" fmla="*/ 3297765 h 8134460"/>
              <a:gd name="connsiteX4" fmla="*/ 1900990 w 20237116"/>
              <a:gd name="connsiteY4" fmla="*/ 2503681 h 8134460"/>
              <a:gd name="connsiteX5" fmla="*/ 1564106 w 20237116"/>
              <a:gd name="connsiteY5" fmla="*/ 1974291 h 8134460"/>
              <a:gd name="connsiteX6" fmla="*/ 1155032 w 20237116"/>
              <a:gd name="connsiteY6" fmla="*/ 1468965 h 8134460"/>
              <a:gd name="connsiteX7" fmla="*/ 866274 w 20237116"/>
              <a:gd name="connsiteY7" fmla="*/ 1180207 h 8134460"/>
              <a:gd name="connsiteX8" fmla="*/ 409074 w 20237116"/>
              <a:gd name="connsiteY8" fmla="*/ 674881 h 8134460"/>
              <a:gd name="connsiteX9" fmla="*/ 192506 w 20237116"/>
              <a:gd name="connsiteY9" fmla="*/ 482376 h 8134460"/>
              <a:gd name="connsiteX10" fmla="*/ 336885 w 20237116"/>
              <a:gd name="connsiteY10" fmla="*/ 386123 h 8134460"/>
              <a:gd name="connsiteX11" fmla="*/ 842211 w 20237116"/>
              <a:gd name="connsiteY11" fmla="*/ 1112 h 8134460"/>
              <a:gd name="connsiteX12" fmla="*/ 1010653 w 20237116"/>
              <a:gd name="connsiteY12" fmla="*/ 289870 h 8134460"/>
              <a:gd name="connsiteX13" fmla="*/ 1275348 w 20237116"/>
              <a:gd name="connsiteY13" fmla="*/ 867386 h 8134460"/>
              <a:gd name="connsiteX14" fmla="*/ 1804737 w 20237116"/>
              <a:gd name="connsiteY14" fmla="*/ 1420839 h 8134460"/>
              <a:gd name="connsiteX15" fmla="*/ 2093495 w 20237116"/>
              <a:gd name="connsiteY15" fmla="*/ 1902102 h 8134460"/>
              <a:gd name="connsiteX16" fmla="*/ 2310064 w 20237116"/>
              <a:gd name="connsiteY16" fmla="*/ 2431491 h 8134460"/>
              <a:gd name="connsiteX17" fmla="*/ 2382253 w 20237116"/>
              <a:gd name="connsiteY17" fmla="*/ 2864628 h 8134460"/>
              <a:gd name="connsiteX18" fmla="*/ 2454443 w 20237116"/>
              <a:gd name="connsiteY18" fmla="*/ 3490270 h 8134460"/>
              <a:gd name="connsiteX19" fmla="*/ 2213811 w 20237116"/>
              <a:gd name="connsiteY19" fmla="*/ 4188102 h 8134460"/>
              <a:gd name="connsiteX20" fmla="*/ 2213811 w 20237116"/>
              <a:gd name="connsiteY20" fmla="*/ 4837807 h 8134460"/>
              <a:gd name="connsiteX21" fmla="*/ 2959769 w 20237116"/>
              <a:gd name="connsiteY21" fmla="*/ 4982186 h 8134460"/>
              <a:gd name="connsiteX22" fmla="*/ 3657600 w 20237116"/>
              <a:gd name="connsiteY22" fmla="*/ 4885933 h 8134460"/>
              <a:gd name="connsiteX23" fmla="*/ 4427622 w 20237116"/>
              <a:gd name="connsiteY23" fmla="*/ 4982186 h 8134460"/>
              <a:gd name="connsiteX24" fmla="*/ 4740443 w 20237116"/>
              <a:gd name="connsiteY24" fmla="*/ 5102502 h 8134460"/>
              <a:gd name="connsiteX25" fmla="*/ 5173579 w 20237116"/>
              <a:gd name="connsiteY25" fmla="*/ 4958123 h 8134460"/>
              <a:gd name="connsiteX26" fmla="*/ 5630779 w 20237116"/>
              <a:gd name="connsiteY26" fmla="*/ 5102502 h 8134460"/>
              <a:gd name="connsiteX27" fmla="*/ 6761748 w 20237116"/>
              <a:gd name="connsiteY27" fmla="*/ 5126565 h 8134460"/>
              <a:gd name="connsiteX28" fmla="*/ 7411453 w 20237116"/>
              <a:gd name="connsiteY28" fmla="*/ 5174691 h 8134460"/>
              <a:gd name="connsiteX29" fmla="*/ 8325853 w 20237116"/>
              <a:gd name="connsiteY29" fmla="*/ 5150628 h 8134460"/>
              <a:gd name="connsiteX30" fmla="*/ 8494295 w 20237116"/>
              <a:gd name="connsiteY30" fmla="*/ 4885933 h 8134460"/>
              <a:gd name="connsiteX31" fmla="*/ 8662737 w 20237116"/>
              <a:gd name="connsiteY31" fmla="*/ 4164039 h 8134460"/>
              <a:gd name="connsiteX32" fmla="*/ 8662737 w 20237116"/>
              <a:gd name="connsiteY32" fmla="*/ 3754965 h 8134460"/>
              <a:gd name="connsiteX33" fmla="*/ 8494295 w 20237116"/>
              <a:gd name="connsiteY33" fmla="*/ 3009007 h 8134460"/>
              <a:gd name="connsiteX34" fmla="*/ 8277727 w 20237116"/>
              <a:gd name="connsiteY34" fmla="*/ 2696186 h 8134460"/>
              <a:gd name="connsiteX35" fmla="*/ 7892716 w 20237116"/>
              <a:gd name="connsiteY35" fmla="*/ 2431491 h 8134460"/>
              <a:gd name="connsiteX36" fmla="*/ 7435516 w 20237116"/>
              <a:gd name="connsiteY36" fmla="*/ 2070544 h 8134460"/>
              <a:gd name="connsiteX37" fmla="*/ 7267074 w 20237116"/>
              <a:gd name="connsiteY37" fmla="*/ 1853976 h 8134460"/>
              <a:gd name="connsiteX38" fmla="*/ 7122695 w 20237116"/>
              <a:gd name="connsiteY38" fmla="*/ 1613344 h 8134460"/>
              <a:gd name="connsiteX39" fmla="*/ 6906127 w 20237116"/>
              <a:gd name="connsiteY39" fmla="*/ 1348649 h 8134460"/>
              <a:gd name="connsiteX40" fmla="*/ 6978316 w 20237116"/>
              <a:gd name="connsiteY40" fmla="*/ 1059891 h 8134460"/>
              <a:gd name="connsiteX41" fmla="*/ 7170822 w 20237116"/>
              <a:gd name="connsiteY41" fmla="*/ 1059891 h 8134460"/>
              <a:gd name="connsiteX42" fmla="*/ 7483643 w 20237116"/>
              <a:gd name="connsiteY42" fmla="*/ 1180207 h 8134460"/>
              <a:gd name="connsiteX43" fmla="*/ 7772400 w 20237116"/>
              <a:gd name="connsiteY43" fmla="*/ 1396776 h 8134460"/>
              <a:gd name="connsiteX44" fmla="*/ 7796464 w 20237116"/>
              <a:gd name="connsiteY44" fmla="*/ 1853976 h 8134460"/>
              <a:gd name="connsiteX45" fmla="*/ 7796464 w 20237116"/>
              <a:gd name="connsiteY45" fmla="*/ 2118670 h 8134460"/>
              <a:gd name="connsiteX46" fmla="*/ 8085222 w 20237116"/>
              <a:gd name="connsiteY46" fmla="*/ 2407428 h 8134460"/>
              <a:gd name="connsiteX47" fmla="*/ 8542422 w 20237116"/>
              <a:gd name="connsiteY47" fmla="*/ 2503681 h 8134460"/>
              <a:gd name="connsiteX48" fmla="*/ 8879306 w 20237116"/>
              <a:gd name="connsiteY48" fmla="*/ 2407428 h 8134460"/>
              <a:gd name="connsiteX49" fmla="*/ 9047748 w 20237116"/>
              <a:gd name="connsiteY49" fmla="*/ 1974291 h 8134460"/>
              <a:gd name="connsiteX50" fmla="*/ 9095874 w 20237116"/>
              <a:gd name="connsiteY50" fmla="*/ 1565218 h 8134460"/>
              <a:gd name="connsiteX51" fmla="*/ 9119937 w 20237116"/>
              <a:gd name="connsiteY51" fmla="*/ 1372712 h 8134460"/>
              <a:gd name="connsiteX52" fmla="*/ 9264316 w 20237116"/>
              <a:gd name="connsiteY52" fmla="*/ 1132081 h 8134460"/>
              <a:gd name="connsiteX53" fmla="*/ 9264316 w 20237116"/>
              <a:gd name="connsiteY53" fmla="*/ 1396776 h 8134460"/>
              <a:gd name="connsiteX54" fmla="*/ 9240253 w 20237116"/>
              <a:gd name="connsiteY54" fmla="*/ 1926165 h 8134460"/>
              <a:gd name="connsiteX55" fmla="*/ 9216190 w 20237116"/>
              <a:gd name="connsiteY55" fmla="*/ 2407428 h 8134460"/>
              <a:gd name="connsiteX56" fmla="*/ 9144000 w 20237116"/>
              <a:gd name="connsiteY56" fmla="*/ 2744312 h 8134460"/>
              <a:gd name="connsiteX57" fmla="*/ 9288379 w 20237116"/>
              <a:gd name="connsiteY57" fmla="*/ 3442144 h 8134460"/>
              <a:gd name="connsiteX58" fmla="*/ 9312443 w 20237116"/>
              <a:gd name="connsiteY58" fmla="*/ 3875281 h 8134460"/>
              <a:gd name="connsiteX59" fmla="*/ 9360569 w 20237116"/>
              <a:gd name="connsiteY59" fmla="*/ 4212165 h 8134460"/>
              <a:gd name="connsiteX60" fmla="*/ 9264316 w 20237116"/>
              <a:gd name="connsiteY60" fmla="*/ 4813744 h 8134460"/>
              <a:gd name="connsiteX61" fmla="*/ 9336506 w 20237116"/>
              <a:gd name="connsiteY61" fmla="*/ 5246881 h 8134460"/>
              <a:gd name="connsiteX62" fmla="*/ 9889958 w 20237116"/>
              <a:gd name="connsiteY62" fmla="*/ 5487512 h 8134460"/>
              <a:gd name="connsiteX63" fmla="*/ 10299032 w 20237116"/>
              <a:gd name="connsiteY63" fmla="*/ 5559702 h 8134460"/>
              <a:gd name="connsiteX64" fmla="*/ 10900611 w 20237116"/>
              <a:gd name="connsiteY64" fmla="*/ 5728144 h 8134460"/>
              <a:gd name="connsiteX65" fmla="*/ 11189369 w 20237116"/>
              <a:gd name="connsiteY65" fmla="*/ 5631891 h 8134460"/>
              <a:gd name="connsiteX66" fmla="*/ 11959390 w 20237116"/>
              <a:gd name="connsiteY66" fmla="*/ 5800333 h 8134460"/>
              <a:gd name="connsiteX67" fmla="*/ 12320337 w 20237116"/>
              <a:gd name="connsiteY67" fmla="*/ 5872523 h 8134460"/>
              <a:gd name="connsiteX68" fmla="*/ 12705348 w 20237116"/>
              <a:gd name="connsiteY68" fmla="*/ 6040965 h 8134460"/>
              <a:gd name="connsiteX69" fmla="*/ 13282864 w 20237116"/>
              <a:gd name="connsiteY69" fmla="*/ 6065028 h 8134460"/>
              <a:gd name="connsiteX70" fmla="*/ 13764127 w 20237116"/>
              <a:gd name="connsiteY70" fmla="*/ 6209407 h 8134460"/>
              <a:gd name="connsiteX71" fmla="*/ 14630400 w 20237116"/>
              <a:gd name="connsiteY71" fmla="*/ 6377849 h 8134460"/>
              <a:gd name="connsiteX72" fmla="*/ 15256043 w 20237116"/>
              <a:gd name="connsiteY72" fmla="*/ 6450039 h 8134460"/>
              <a:gd name="connsiteX73" fmla="*/ 15641053 w 20237116"/>
              <a:gd name="connsiteY73" fmla="*/ 6690670 h 8134460"/>
              <a:gd name="connsiteX74" fmla="*/ 16026064 w 20237116"/>
              <a:gd name="connsiteY74" fmla="*/ 6762860 h 8134460"/>
              <a:gd name="connsiteX75" fmla="*/ 16459200 w 20237116"/>
              <a:gd name="connsiteY75" fmla="*/ 6907239 h 8134460"/>
              <a:gd name="connsiteX76" fmla="*/ 16868274 w 20237116"/>
              <a:gd name="connsiteY76" fmla="*/ 6907239 h 8134460"/>
              <a:gd name="connsiteX77" fmla="*/ 17012653 w 20237116"/>
              <a:gd name="connsiteY77" fmla="*/ 7003491 h 8134460"/>
              <a:gd name="connsiteX78" fmla="*/ 17421727 w 20237116"/>
              <a:gd name="connsiteY78" fmla="*/ 7220060 h 8134460"/>
              <a:gd name="connsiteX79" fmla="*/ 17878927 w 20237116"/>
              <a:gd name="connsiteY79" fmla="*/ 7268186 h 8134460"/>
              <a:gd name="connsiteX80" fmla="*/ 18360190 w 20237116"/>
              <a:gd name="connsiteY80" fmla="*/ 7388502 h 8134460"/>
              <a:gd name="connsiteX81" fmla="*/ 18528632 w 20237116"/>
              <a:gd name="connsiteY81" fmla="*/ 7244123 h 8134460"/>
              <a:gd name="connsiteX82" fmla="*/ 18480506 w 20237116"/>
              <a:gd name="connsiteY82" fmla="*/ 6690670 h 8134460"/>
              <a:gd name="connsiteX83" fmla="*/ 18504569 w 20237116"/>
              <a:gd name="connsiteY83" fmla="*/ 6281597 h 8134460"/>
              <a:gd name="connsiteX84" fmla="*/ 18408316 w 20237116"/>
              <a:gd name="connsiteY84" fmla="*/ 6040965 h 8134460"/>
              <a:gd name="connsiteX85" fmla="*/ 18239874 w 20237116"/>
              <a:gd name="connsiteY85" fmla="*/ 5680018 h 8134460"/>
              <a:gd name="connsiteX86" fmla="*/ 18167685 w 20237116"/>
              <a:gd name="connsiteY86" fmla="*/ 5535639 h 8134460"/>
              <a:gd name="connsiteX87" fmla="*/ 18263937 w 20237116"/>
              <a:gd name="connsiteY87" fmla="*/ 5246881 h 8134460"/>
              <a:gd name="connsiteX88" fmla="*/ 18504569 w 20237116"/>
              <a:gd name="connsiteY88" fmla="*/ 5054376 h 8134460"/>
              <a:gd name="connsiteX89" fmla="*/ 18769264 w 20237116"/>
              <a:gd name="connsiteY89" fmla="*/ 5102502 h 8134460"/>
              <a:gd name="connsiteX90" fmla="*/ 18865516 w 20237116"/>
              <a:gd name="connsiteY90" fmla="*/ 5295007 h 8134460"/>
              <a:gd name="connsiteX91" fmla="*/ 18865516 w 20237116"/>
              <a:gd name="connsiteY91" fmla="*/ 5704081 h 8134460"/>
              <a:gd name="connsiteX92" fmla="*/ 18865516 w 20237116"/>
              <a:gd name="connsiteY92" fmla="*/ 6113155 h 8134460"/>
              <a:gd name="connsiteX93" fmla="*/ 18865516 w 20237116"/>
              <a:gd name="connsiteY93" fmla="*/ 6762860 h 8134460"/>
              <a:gd name="connsiteX94" fmla="*/ 18841453 w 20237116"/>
              <a:gd name="connsiteY94" fmla="*/ 7099744 h 8134460"/>
              <a:gd name="connsiteX95" fmla="*/ 18817390 w 20237116"/>
              <a:gd name="connsiteY95" fmla="*/ 7316312 h 8134460"/>
              <a:gd name="connsiteX96" fmla="*/ 19298653 w 20237116"/>
              <a:gd name="connsiteY96" fmla="*/ 7893828 h 8134460"/>
              <a:gd name="connsiteX97" fmla="*/ 19707727 w 20237116"/>
              <a:gd name="connsiteY97" fmla="*/ 7893828 h 8134460"/>
              <a:gd name="connsiteX98" fmla="*/ 19996485 w 20237116"/>
              <a:gd name="connsiteY98" fmla="*/ 7941955 h 8134460"/>
              <a:gd name="connsiteX99" fmla="*/ 20237116 w 20237116"/>
              <a:gd name="connsiteY99" fmla="*/ 8134460 h 8134460"/>
              <a:gd name="connsiteX0" fmla="*/ 0 w 20237116"/>
              <a:gd name="connsiteY0" fmla="*/ 4331248 h 7868532"/>
              <a:gd name="connsiteX1" fmla="*/ 818148 w 20237116"/>
              <a:gd name="connsiteY1" fmla="*/ 4210932 h 7868532"/>
              <a:gd name="connsiteX2" fmla="*/ 1491916 w 20237116"/>
              <a:gd name="connsiteY2" fmla="*/ 3898111 h 7868532"/>
              <a:gd name="connsiteX3" fmla="*/ 1780674 w 20237116"/>
              <a:gd name="connsiteY3" fmla="*/ 3031837 h 7868532"/>
              <a:gd name="connsiteX4" fmla="*/ 1900990 w 20237116"/>
              <a:gd name="connsiteY4" fmla="*/ 2237753 h 7868532"/>
              <a:gd name="connsiteX5" fmla="*/ 1564106 w 20237116"/>
              <a:gd name="connsiteY5" fmla="*/ 1708363 h 7868532"/>
              <a:gd name="connsiteX6" fmla="*/ 1155032 w 20237116"/>
              <a:gd name="connsiteY6" fmla="*/ 1203037 h 7868532"/>
              <a:gd name="connsiteX7" fmla="*/ 866274 w 20237116"/>
              <a:gd name="connsiteY7" fmla="*/ 914279 h 7868532"/>
              <a:gd name="connsiteX8" fmla="*/ 409074 w 20237116"/>
              <a:gd name="connsiteY8" fmla="*/ 408953 h 7868532"/>
              <a:gd name="connsiteX9" fmla="*/ 192506 w 20237116"/>
              <a:gd name="connsiteY9" fmla="*/ 216448 h 7868532"/>
              <a:gd name="connsiteX10" fmla="*/ 336885 w 20237116"/>
              <a:gd name="connsiteY10" fmla="*/ 120195 h 7868532"/>
              <a:gd name="connsiteX11" fmla="*/ 1010653 w 20237116"/>
              <a:gd name="connsiteY11" fmla="*/ 23942 h 7868532"/>
              <a:gd name="connsiteX12" fmla="*/ 1275348 w 20237116"/>
              <a:gd name="connsiteY12" fmla="*/ 601458 h 7868532"/>
              <a:gd name="connsiteX13" fmla="*/ 1804737 w 20237116"/>
              <a:gd name="connsiteY13" fmla="*/ 1154911 h 7868532"/>
              <a:gd name="connsiteX14" fmla="*/ 2093495 w 20237116"/>
              <a:gd name="connsiteY14" fmla="*/ 1636174 h 7868532"/>
              <a:gd name="connsiteX15" fmla="*/ 2310064 w 20237116"/>
              <a:gd name="connsiteY15" fmla="*/ 2165563 h 7868532"/>
              <a:gd name="connsiteX16" fmla="*/ 2382253 w 20237116"/>
              <a:gd name="connsiteY16" fmla="*/ 2598700 h 7868532"/>
              <a:gd name="connsiteX17" fmla="*/ 2454443 w 20237116"/>
              <a:gd name="connsiteY17" fmla="*/ 3224342 h 7868532"/>
              <a:gd name="connsiteX18" fmla="*/ 2213811 w 20237116"/>
              <a:gd name="connsiteY18" fmla="*/ 3922174 h 7868532"/>
              <a:gd name="connsiteX19" fmla="*/ 2213811 w 20237116"/>
              <a:gd name="connsiteY19" fmla="*/ 4571879 h 7868532"/>
              <a:gd name="connsiteX20" fmla="*/ 2959769 w 20237116"/>
              <a:gd name="connsiteY20" fmla="*/ 4716258 h 7868532"/>
              <a:gd name="connsiteX21" fmla="*/ 3657600 w 20237116"/>
              <a:gd name="connsiteY21" fmla="*/ 4620005 h 7868532"/>
              <a:gd name="connsiteX22" fmla="*/ 4427622 w 20237116"/>
              <a:gd name="connsiteY22" fmla="*/ 4716258 h 7868532"/>
              <a:gd name="connsiteX23" fmla="*/ 4740443 w 20237116"/>
              <a:gd name="connsiteY23" fmla="*/ 4836574 h 7868532"/>
              <a:gd name="connsiteX24" fmla="*/ 5173579 w 20237116"/>
              <a:gd name="connsiteY24" fmla="*/ 4692195 h 7868532"/>
              <a:gd name="connsiteX25" fmla="*/ 5630779 w 20237116"/>
              <a:gd name="connsiteY25" fmla="*/ 4836574 h 7868532"/>
              <a:gd name="connsiteX26" fmla="*/ 6761748 w 20237116"/>
              <a:gd name="connsiteY26" fmla="*/ 4860637 h 7868532"/>
              <a:gd name="connsiteX27" fmla="*/ 7411453 w 20237116"/>
              <a:gd name="connsiteY27" fmla="*/ 4908763 h 7868532"/>
              <a:gd name="connsiteX28" fmla="*/ 8325853 w 20237116"/>
              <a:gd name="connsiteY28" fmla="*/ 4884700 h 7868532"/>
              <a:gd name="connsiteX29" fmla="*/ 8494295 w 20237116"/>
              <a:gd name="connsiteY29" fmla="*/ 4620005 h 7868532"/>
              <a:gd name="connsiteX30" fmla="*/ 8662737 w 20237116"/>
              <a:gd name="connsiteY30" fmla="*/ 3898111 h 7868532"/>
              <a:gd name="connsiteX31" fmla="*/ 8662737 w 20237116"/>
              <a:gd name="connsiteY31" fmla="*/ 3489037 h 7868532"/>
              <a:gd name="connsiteX32" fmla="*/ 8494295 w 20237116"/>
              <a:gd name="connsiteY32" fmla="*/ 2743079 h 7868532"/>
              <a:gd name="connsiteX33" fmla="*/ 8277727 w 20237116"/>
              <a:gd name="connsiteY33" fmla="*/ 2430258 h 7868532"/>
              <a:gd name="connsiteX34" fmla="*/ 7892716 w 20237116"/>
              <a:gd name="connsiteY34" fmla="*/ 2165563 h 7868532"/>
              <a:gd name="connsiteX35" fmla="*/ 7435516 w 20237116"/>
              <a:gd name="connsiteY35" fmla="*/ 1804616 h 7868532"/>
              <a:gd name="connsiteX36" fmla="*/ 7267074 w 20237116"/>
              <a:gd name="connsiteY36" fmla="*/ 1588048 h 7868532"/>
              <a:gd name="connsiteX37" fmla="*/ 7122695 w 20237116"/>
              <a:gd name="connsiteY37" fmla="*/ 1347416 h 7868532"/>
              <a:gd name="connsiteX38" fmla="*/ 6906127 w 20237116"/>
              <a:gd name="connsiteY38" fmla="*/ 1082721 h 7868532"/>
              <a:gd name="connsiteX39" fmla="*/ 6978316 w 20237116"/>
              <a:gd name="connsiteY39" fmla="*/ 793963 h 7868532"/>
              <a:gd name="connsiteX40" fmla="*/ 7170822 w 20237116"/>
              <a:gd name="connsiteY40" fmla="*/ 793963 h 7868532"/>
              <a:gd name="connsiteX41" fmla="*/ 7483643 w 20237116"/>
              <a:gd name="connsiteY41" fmla="*/ 914279 h 7868532"/>
              <a:gd name="connsiteX42" fmla="*/ 7772400 w 20237116"/>
              <a:gd name="connsiteY42" fmla="*/ 1130848 h 7868532"/>
              <a:gd name="connsiteX43" fmla="*/ 7796464 w 20237116"/>
              <a:gd name="connsiteY43" fmla="*/ 1588048 h 7868532"/>
              <a:gd name="connsiteX44" fmla="*/ 7796464 w 20237116"/>
              <a:gd name="connsiteY44" fmla="*/ 1852742 h 7868532"/>
              <a:gd name="connsiteX45" fmla="*/ 8085222 w 20237116"/>
              <a:gd name="connsiteY45" fmla="*/ 2141500 h 7868532"/>
              <a:gd name="connsiteX46" fmla="*/ 8542422 w 20237116"/>
              <a:gd name="connsiteY46" fmla="*/ 2237753 h 7868532"/>
              <a:gd name="connsiteX47" fmla="*/ 8879306 w 20237116"/>
              <a:gd name="connsiteY47" fmla="*/ 2141500 h 7868532"/>
              <a:gd name="connsiteX48" fmla="*/ 9047748 w 20237116"/>
              <a:gd name="connsiteY48" fmla="*/ 1708363 h 7868532"/>
              <a:gd name="connsiteX49" fmla="*/ 9095874 w 20237116"/>
              <a:gd name="connsiteY49" fmla="*/ 1299290 h 7868532"/>
              <a:gd name="connsiteX50" fmla="*/ 9119937 w 20237116"/>
              <a:gd name="connsiteY50" fmla="*/ 1106784 h 7868532"/>
              <a:gd name="connsiteX51" fmla="*/ 9264316 w 20237116"/>
              <a:gd name="connsiteY51" fmla="*/ 866153 h 7868532"/>
              <a:gd name="connsiteX52" fmla="*/ 9264316 w 20237116"/>
              <a:gd name="connsiteY52" fmla="*/ 1130848 h 7868532"/>
              <a:gd name="connsiteX53" fmla="*/ 9240253 w 20237116"/>
              <a:gd name="connsiteY53" fmla="*/ 1660237 h 7868532"/>
              <a:gd name="connsiteX54" fmla="*/ 9216190 w 20237116"/>
              <a:gd name="connsiteY54" fmla="*/ 2141500 h 7868532"/>
              <a:gd name="connsiteX55" fmla="*/ 9144000 w 20237116"/>
              <a:gd name="connsiteY55" fmla="*/ 2478384 h 7868532"/>
              <a:gd name="connsiteX56" fmla="*/ 9288379 w 20237116"/>
              <a:gd name="connsiteY56" fmla="*/ 3176216 h 7868532"/>
              <a:gd name="connsiteX57" fmla="*/ 9312443 w 20237116"/>
              <a:gd name="connsiteY57" fmla="*/ 3609353 h 7868532"/>
              <a:gd name="connsiteX58" fmla="*/ 9360569 w 20237116"/>
              <a:gd name="connsiteY58" fmla="*/ 3946237 h 7868532"/>
              <a:gd name="connsiteX59" fmla="*/ 9264316 w 20237116"/>
              <a:gd name="connsiteY59" fmla="*/ 4547816 h 7868532"/>
              <a:gd name="connsiteX60" fmla="*/ 9336506 w 20237116"/>
              <a:gd name="connsiteY60" fmla="*/ 4980953 h 7868532"/>
              <a:gd name="connsiteX61" fmla="*/ 9889958 w 20237116"/>
              <a:gd name="connsiteY61" fmla="*/ 5221584 h 7868532"/>
              <a:gd name="connsiteX62" fmla="*/ 10299032 w 20237116"/>
              <a:gd name="connsiteY62" fmla="*/ 5293774 h 7868532"/>
              <a:gd name="connsiteX63" fmla="*/ 10900611 w 20237116"/>
              <a:gd name="connsiteY63" fmla="*/ 5462216 h 7868532"/>
              <a:gd name="connsiteX64" fmla="*/ 11189369 w 20237116"/>
              <a:gd name="connsiteY64" fmla="*/ 5365963 h 7868532"/>
              <a:gd name="connsiteX65" fmla="*/ 11959390 w 20237116"/>
              <a:gd name="connsiteY65" fmla="*/ 5534405 h 7868532"/>
              <a:gd name="connsiteX66" fmla="*/ 12320337 w 20237116"/>
              <a:gd name="connsiteY66" fmla="*/ 5606595 h 7868532"/>
              <a:gd name="connsiteX67" fmla="*/ 12705348 w 20237116"/>
              <a:gd name="connsiteY67" fmla="*/ 5775037 h 7868532"/>
              <a:gd name="connsiteX68" fmla="*/ 13282864 w 20237116"/>
              <a:gd name="connsiteY68" fmla="*/ 5799100 h 7868532"/>
              <a:gd name="connsiteX69" fmla="*/ 13764127 w 20237116"/>
              <a:gd name="connsiteY69" fmla="*/ 5943479 h 7868532"/>
              <a:gd name="connsiteX70" fmla="*/ 14630400 w 20237116"/>
              <a:gd name="connsiteY70" fmla="*/ 6111921 h 7868532"/>
              <a:gd name="connsiteX71" fmla="*/ 15256043 w 20237116"/>
              <a:gd name="connsiteY71" fmla="*/ 6184111 h 7868532"/>
              <a:gd name="connsiteX72" fmla="*/ 15641053 w 20237116"/>
              <a:gd name="connsiteY72" fmla="*/ 6424742 h 7868532"/>
              <a:gd name="connsiteX73" fmla="*/ 16026064 w 20237116"/>
              <a:gd name="connsiteY73" fmla="*/ 6496932 h 7868532"/>
              <a:gd name="connsiteX74" fmla="*/ 16459200 w 20237116"/>
              <a:gd name="connsiteY74" fmla="*/ 6641311 h 7868532"/>
              <a:gd name="connsiteX75" fmla="*/ 16868274 w 20237116"/>
              <a:gd name="connsiteY75" fmla="*/ 6641311 h 7868532"/>
              <a:gd name="connsiteX76" fmla="*/ 17012653 w 20237116"/>
              <a:gd name="connsiteY76" fmla="*/ 6737563 h 7868532"/>
              <a:gd name="connsiteX77" fmla="*/ 17421727 w 20237116"/>
              <a:gd name="connsiteY77" fmla="*/ 6954132 h 7868532"/>
              <a:gd name="connsiteX78" fmla="*/ 17878927 w 20237116"/>
              <a:gd name="connsiteY78" fmla="*/ 7002258 h 7868532"/>
              <a:gd name="connsiteX79" fmla="*/ 18360190 w 20237116"/>
              <a:gd name="connsiteY79" fmla="*/ 7122574 h 7868532"/>
              <a:gd name="connsiteX80" fmla="*/ 18528632 w 20237116"/>
              <a:gd name="connsiteY80" fmla="*/ 6978195 h 7868532"/>
              <a:gd name="connsiteX81" fmla="*/ 18480506 w 20237116"/>
              <a:gd name="connsiteY81" fmla="*/ 6424742 h 7868532"/>
              <a:gd name="connsiteX82" fmla="*/ 18504569 w 20237116"/>
              <a:gd name="connsiteY82" fmla="*/ 6015669 h 7868532"/>
              <a:gd name="connsiteX83" fmla="*/ 18408316 w 20237116"/>
              <a:gd name="connsiteY83" fmla="*/ 5775037 h 7868532"/>
              <a:gd name="connsiteX84" fmla="*/ 18239874 w 20237116"/>
              <a:gd name="connsiteY84" fmla="*/ 5414090 h 7868532"/>
              <a:gd name="connsiteX85" fmla="*/ 18167685 w 20237116"/>
              <a:gd name="connsiteY85" fmla="*/ 5269711 h 7868532"/>
              <a:gd name="connsiteX86" fmla="*/ 18263937 w 20237116"/>
              <a:gd name="connsiteY86" fmla="*/ 4980953 h 7868532"/>
              <a:gd name="connsiteX87" fmla="*/ 18504569 w 20237116"/>
              <a:gd name="connsiteY87" fmla="*/ 4788448 h 7868532"/>
              <a:gd name="connsiteX88" fmla="*/ 18769264 w 20237116"/>
              <a:gd name="connsiteY88" fmla="*/ 4836574 h 7868532"/>
              <a:gd name="connsiteX89" fmla="*/ 18865516 w 20237116"/>
              <a:gd name="connsiteY89" fmla="*/ 5029079 h 7868532"/>
              <a:gd name="connsiteX90" fmla="*/ 18865516 w 20237116"/>
              <a:gd name="connsiteY90" fmla="*/ 5438153 h 7868532"/>
              <a:gd name="connsiteX91" fmla="*/ 18865516 w 20237116"/>
              <a:gd name="connsiteY91" fmla="*/ 5847227 h 7868532"/>
              <a:gd name="connsiteX92" fmla="*/ 18865516 w 20237116"/>
              <a:gd name="connsiteY92" fmla="*/ 6496932 h 7868532"/>
              <a:gd name="connsiteX93" fmla="*/ 18841453 w 20237116"/>
              <a:gd name="connsiteY93" fmla="*/ 6833816 h 7868532"/>
              <a:gd name="connsiteX94" fmla="*/ 18817390 w 20237116"/>
              <a:gd name="connsiteY94" fmla="*/ 7050384 h 7868532"/>
              <a:gd name="connsiteX95" fmla="*/ 19298653 w 20237116"/>
              <a:gd name="connsiteY95" fmla="*/ 7627900 h 7868532"/>
              <a:gd name="connsiteX96" fmla="*/ 19707727 w 20237116"/>
              <a:gd name="connsiteY96" fmla="*/ 7627900 h 7868532"/>
              <a:gd name="connsiteX97" fmla="*/ 19996485 w 20237116"/>
              <a:gd name="connsiteY97" fmla="*/ 7676027 h 7868532"/>
              <a:gd name="connsiteX98" fmla="*/ 20237116 w 20237116"/>
              <a:gd name="connsiteY98" fmla="*/ 7868532 h 7868532"/>
              <a:gd name="connsiteX0" fmla="*/ 0 w 20237116"/>
              <a:gd name="connsiteY0" fmla="*/ 4230364 h 7767648"/>
              <a:gd name="connsiteX1" fmla="*/ 818148 w 20237116"/>
              <a:gd name="connsiteY1" fmla="*/ 4110048 h 7767648"/>
              <a:gd name="connsiteX2" fmla="*/ 1491916 w 20237116"/>
              <a:gd name="connsiteY2" fmla="*/ 3797227 h 7767648"/>
              <a:gd name="connsiteX3" fmla="*/ 1780674 w 20237116"/>
              <a:gd name="connsiteY3" fmla="*/ 2930953 h 7767648"/>
              <a:gd name="connsiteX4" fmla="*/ 1900990 w 20237116"/>
              <a:gd name="connsiteY4" fmla="*/ 2136869 h 7767648"/>
              <a:gd name="connsiteX5" fmla="*/ 1564106 w 20237116"/>
              <a:gd name="connsiteY5" fmla="*/ 1607479 h 7767648"/>
              <a:gd name="connsiteX6" fmla="*/ 1155032 w 20237116"/>
              <a:gd name="connsiteY6" fmla="*/ 1102153 h 7767648"/>
              <a:gd name="connsiteX7" fmla="*/ 866274 w 20237116"/>
              <a:gd name="connsiteY7" fmla="*/ 813395 h 7767648"/>
              <a:gd name="connsiteX8" fmla="*/ 409074 w 20237116"/>
              <a:gd name="connsiteY8" fmla="*/ 308069 h 7767648"/>
              <a:gd name="connsiteX9" fmla="*/ 192506 w 20237116"/>
              <a:gd name="connsiteY9" fmla="*/ 115564 h 7767648"/>
              <a:gd name="connsiteX10" fmla="*/ 336885 w 20237116"/>
              <a:gd name="connsiteY10" fmla="*/ 19311 h 7767648"/>
              <a:gd name="connsiteX11" fmla="*/ 1275348 w 20237116"/>
              <a:gd name="connsiteY11" fmla="*/ 500574 h 7767648"/>
              <a:gd name="connsiteX12" fmla="*/ 1804737 w 20237116"/>
              <a:gd name="connsiteY12" fmla="*/ 1054027 h 7767648"/>
              <a:gd name="connsiteX13" fmla="*/ 2093495 w 20237116"/>
              <a:gd name="connsiteY13" fmla="*/ 1535290 h 7767648"/>
              <a:gd name="connsiteX14" fmla="*/ 2310064 w 20237116"/>
              <a:gd name="connsiteY14" fmla="*/ 2064679 h 7767648"/>
              <a:gd name="connsiteX15" fmla="*/ 2382253 w 20237116"/>
              <a:gd name="connsiteY15" fmla="*/ 2497816 h 7767648"/>
              <a:gd name="connsiteX16" fmla="*/ 2454443 w 20237116"/>
              <a:gd name="connsiteY16" fmla="*/ 3123458 h 7767648"/>
              <a:gd name="connsiteX17" fmla="*/ 2213811 w 20237116"/>
              <a:gd name="connsiteY17" fmla="*/ 3821290 h 7767648"/>
              <a:gd name="connsiteX18" fmla="*/ 2213811 w 20237116"/>
              <a:gd name="connsiteY18" fmla="*/ 4470995 h 7767648"/>
              <a:gd name="connsiteX19" fmla="*/ 2959769 w 20237116"/>
              <a:gd name="connsiteY19" fmla="*/ 4615374 h 7767648"/>
              <a:gd name="connsiteX20" fmla="*/ 3657600 w 20237116"/>
              <a:gd name="connsiteY20" fmla="*/ 4519121 h 7767648"/>
              <a:gd name="connsiteX21" fmla="*/ 4427622 w 20237116"/>
              <a:gd name="connsiteY21" fmla="*/ 4615374 h 7767648"/>
              <a:gd name="connsiteX22" fmla="*/ 4740443 w 20237116"/>
              <a:gd name="connsiteY22" fmla="*/ 4735690 h 7767648"/>
              <a:gd name="connsiteX23" fmla="*/ 5173579 w 20237116"/>
              <a:gd name="connsiteY23" fmla="*/ 4591311 h 7767648"/>
              <a:gd name="connsiteX24" fmla="*/ 5630779 w 20237116"/>
              <a:gd name="connsiteY24" fmla="*/ 4735690 h 7767648"/>
              <a:gd name="connsiteX25" fmla="*/ 6761748 w 20237116"/>
              <a:gd name="connsiteY25" fmla="*/ 4759753 h 7767648"/>
              <a:gd name="connsiteX26" fmla="*/ 7411453 w 20237116"/>
              <a:gd name="connsiteY26" fmla="*/ 4807879 h 7767648"/>
              <a:gd name="connsiteX27" fmla="*/ 8325853 w 20237116"/>
              <a:gd name="connsiteY27" fmla="*/ 4783816 h 7767648"/>
              <a:gd name="connsiteX28" fmla="*/ 8494295 w 20237116"/>
              <a:gd name="connsiteY28" fmla="*/ 4519121 h 7767648"/>
              <a:gd name="connsiteX29" fmla="*/ 8662737 w 20237116"/>
              <a:gd name="connsiteY29" fmla="*/ 3797227 h 7767648"/>
              <a:gd name="connsiteX30" fmla="*/ 8662737 w 20237116"/>
              <a:gd name="connsiteY30" fmla="*/ 3388153 h 7767648"/>
              <a:gd name="connsiteX31" fmla="*/ 8494295 w 20237116"/>
              <a:gd name="connsiteY31" fmla="*/ 2642195 h 7767648"/>
              <a:gd name="connsiteX32" fmla="*/ 8277727 w 20237116"/>
              <a:gd name="connsiteY32" fmla="*/ 2329374 h 7767648"/>
              <a:gd name="connsiteX33" fmla="*/ 7892716 w 20237116"/>
              <a:gd name="connsiteY33" fmla="*/ 2064679 h 7767648"/>
              <a:gd name="connsiteX34" fmla="*/ 7435516 w 20237116"/>
              <a:gd name="connsiteY34" fmla="*/ 1703732 h 7767648"/>
              <a:gd name="connsiteX35" fmla="*/ 7267074 w 20237116"/>
              <a:gd name="connsiteY35" fmla="*/ 1487164 h 7767648"/>
              <a:gd name="connsiteX36" fmla="*/ 7122695 w 20237116"/>
              <a:gd name="connsiteY36" fmla="*/ 1246532 h 7767648"/>
              <a:gd name="connsiteX37" fmla="*/ 6906127 w 20237116"/>
              <a:gd name="connsiteY37" fmla="*/ 981837 h 7767648"/>
              <a:gd name="connsiteX38" fmla="*/ 6978316 w 20237116"/>
              <a:gd name="connsiteY38" fmla="*/ 693079 h 7767648"/>
              <a:gd name="connsiteX39" fmla="*/ 7170822 w 20237116"/>
              <a:gd name="connsiteY39" fmla="*/ 693079 h 7767648"/>
              <a:gd name="connsiteX40" fmla="*/ 7483643 w 20237116"/>
              <a:gd name="connsiteY40" fmla="*/ 813395 h 7767648"/>
              <a:gd name="connsiteX41" fmla="*/ 7772400 w 20237116"/>
              <a:gd name="connsiteY41" fmla="*/ 1029964 h 7767648"/>
              <a:gd name="connsiteX42" fmla="*/ 7796464 w 20237116"/>
              <a:gd name="connsiteY42" fmla="*/ 1487164 h 7767648"/>
              <a:gd name="connsiteX43" fmla="*/ 7796464 w 20237116"/>
              <a:gd name="connsiteY43" fmla="*/ 1751858 h 7767648"/>
              <a:gd name="connsiteX44" fmla="*/ 8085222 w 20237116"/>
              <a:gd name="connsiteY44" fmla="*/ 2040616 h 7767648"/>
              <a:gd name="connsiteX45" fmla="*/ 8542422 w 20237116"/>
              <a:gd name="connsiteY45" fmla="*/ 2136869 h 7767648"/>
              <a:gd name="connsiteX46" fmla="*/ 8879306 w 20237116"/>
              <a:gd name="connsiteY46" fmla="*/ 2040616 h 7767648"/>
              <a:gd name="connsiteX47" fmla="*/ 9047748 w 20237116"/>
              <a:gd name="connsiteY47" fmla="*/ 1607479 h 7767648"/>
              <a:gd name="connsiteX48" fmla="*/ 9095874 w 20237116"/>
              <a:gd name="connsiteY48" fmla="*/ 1198406 h 7767648"/>
              <a:gd name="connsiteX49" fmla="*/ 9119937 w 20237116"/>
              <a:gd name="connsiteY49" fmla="*/ 1005900 h 7767648"/>
              <a:gd name="connsiteX50" fmla="*/ 9264316 w 20237116"/>
              <a:gd name="connsiteY50" fmla="*/ 765269 h 7767648"/>
              <a:gd name="connsiteX51" fmla="*/ 9264316 w 20237116"/>
              <a:gd name="connsiteY51" fmla="*/ 1029964 h 7767648"/>
              <a:gd name="connsiteX52" fmla="*/ 9240253 w 20237116"/>
              <a:gd name="connsiteY52" fmla="*/ 1559353 h 7767648"/>
              <a:gd name="connsiteX53" fmla="*/ 9216190 w 20237116"/>
              <a:gd name="connsiteY53" fmla="*/ 2040616 h 7767648"/>
              <a:gd name="connsiteX54" fmla="*/ 9144000 w 20237116"/>
              <a:gd name="connsiteY54" fmla="*/ 2377500 h 7767648"/>
              <a:gd name="connsiteX55" fmla="*/ 9288379 w 20237116"/>
              <a:gd name="connsiteY55" fmla="*/ 3075332 h 7767648"/>
              <a:gd name="connsiteX56" fmla="*/ 9312443 w 20237116"/>
              <a:gd name="connsiteY56" fmla="*/ 3508469 h 7767648"/>
              <a:gd name="connsiteX57" fmla="*/ 9360569 w 20237116"/>
              <a:gd name="connsiteY57" fmla="*/ 3845353 h 7767648"/>
              <a:gd name="connsiteX58" fmla="*/ 9264316 w 20237116"/>
              <a:gd name="connsiteY58" fmla="*/ 4446932 h 7767648"/>
              <a:gd name="connsiteX59" fmla="*/ 9336506 w 20237116"/>
              <a:gd name="connsiteY59" fmla="*/ 4880069 h 7767648"/>
              <a:gd name="connsiteX60" fmla="*/ 9889958 w 20237116"/>
              <a:gd name="connsiteY60" fmla="*/ 5120700 h 7767648"/>
              <a:gd name="connsiteX61" fmla="*/ 10299032 w 20237116"/>
              <a:gd name="connsiteY61" fmla="*/ 5192890 h 7767648"/>
              <a:gd name="connsiteX62" fmla="*/ 10900611 w 20237116"/>
              <a:gd name="connsiteY62" fmla="*/ 5361332 h 7767648"/>
              <a:gd name="connsiteX63" fmla="*/ 11189369 w 20237116"/>
              <a:gd name="connsiteY63" fmla="*/ 5265079 h 7767648"/>
              <a:gd name="connsiteX64" fmla="*/ 11959390 w 20237116"/>
              <a:gd name="connsiteY64" fmla="*/ 5433521 h 7767648"/>
              <a:gd name="connsiteX65" fmla="*/ 12320337 w 20237116"/>
              <a:gd name="connsiteY65" fmla="*/ 5505711 h 7767648"/>
              <a:gd name="connsiteX66" fmla="*/ 12705348 w 20237116"/>
              <a:gd name="connsiteY66" fmla="*/ 5674153 h 7767648"/>
              <a:gd name="connsiteX67" fmla="*/ 13282864 w 20237116"/>
              <a:gd name="connsiteY67" fmla="*/ 5698216 h 7767648"/>
              <a:gd name="connsiteX68" fmla="*/ 13764127 w 20237116"/>
              <a:gd name="connsiteY68" fmla="*/ 5842595 h 7767648"/>
              <a:gd name="connsiteX69" fmla="*/ 14630400 w 20237116"/>
              <a:gd name="connsiteY69" fmla="*/ 6011037 h 7767648"/>
              <a:gd name="connsiteX70" fmla="*/ 15256043 w 20237116"/>
              <a:gd name="connsiteY70" fmla="*/ 6083227 h 7767648"/>
              <a:gd name="connsiteX71" fmla="*/ 15641053 w 20237116"/>
              <a:gd name="connsiteY71" fmla="*/ 6323858 h 7767648"/>
              <a:gd name="connsiteX72" fmla="*/ 16026064 w 20237116"/>
              <a:gd name="connsiteY72" fmla="*/ 6396048 h 7767648"/>
              <a:gd name="connsiteX73" fmla="*/ 16459200 w 20237116"/>
              <a:gd name="connsiteY73" fmla="*/ 6540427 h 7767648"/>
              <a:gd name="connsiteX74" fmla="*/ 16868274 w 20237116"/>
              <a:gd name="connsiteY74" fmla="*/ 6540427 h 7767648"/>
              <a:gd name="connsiteX75" fmla="*/ 17012653 w 20237116"/>
              <a:gd name="connsiteY75" fmla="*/ 6636679 h 7767648"/>
              <a:gd name="connsiteX76" fmla="*/ 17421727 w 20237116"/>
              <a:gd name="connsiteY76" fmla="*/ 6853248 h 7767648"/>
              <a:gd name="connsiteX77" fmla="*/ 17878927 w 20237116"/>
              <a:gd name="connsiteY77" fmla="*/ 6901374 h 7767648"/>
              <a:gd name="connsiteX78" fmla="*/ 18360190 w 20237116"/>
              <a:gd name="connsiteY78" fmla="*/ 7021690 h 7767648"/>
              <a:gd name="connsiteX79" fmla="*/ 18528632 w 20237116"/>
              <a:gd name="connsiteY79" fmla="*/ 6877311 h 7767648"/>
              <a:gd name="connsiteX80" fmla="*/ 18480506 w 20237116"/>
              <a:gd name="connsiteY80" fmla="*/ 6323858 h 7767648"/>
              <a:gd name="connsiteX81" fmla="*/ 18504569 w 20237116"/>
              <a:gd name="connsiteY81" fmla="*/ 5914785 h 7767648"/>
              <a:gd name="connsiteX82" fmla="*/ 18408316 w 20237116"/>
              <a:gd name="connsiteY82" fmla="*/ 5674153 h 7767648"/>
              <a:gd name="connsiteX83" fmla="*/ 18239874 w 20237116"/>
              <a:gd name="connsiteY83" fmla="*/ 5313206 h 7767648"/>
              <a:gd name="connsiteX84" fmla="*/ 18167685 w 20237116"/>
              <a:gd name="connsiteY84" fmla="*/ 5168827 h 7767648"/>
              <a:gd name="connsiteX85" fmla="*/ 18263937 w 20237116"/>
              <a:gd name="connsiteY85" fmla="*/ 4880069 h 7767648"/>
              <a:gd name="connsiteX86" fmla="*/ 18504569 w 20237116"/>
              <a:gd name="connsiteY86" fmla="*/ 4687564 h 7767648"/>
              <a:gd name="connsiteX87" fmla="*/ 18769264 w 20237116"/>
              <a:gd name="connsiteY87" fmla="*/ 4735690 h 7767648"/>
              <a:gd name="connsiteX88" fmla="*/ 18865516 w 20237116"/>
              <a:gd name="connsiteY88" fmla="*/ 4928195 h 7767648"/>
              <a:gd name="connsiteX89" fmla="*/ 18865516 w 20237116"/>
              <a:gd name="connsiteY89" fmla="*/ 5337269 h 7767648"/>
              <a:gd name="connsiteX90" fmla="*/ 18865516 w 20237116"/>
              <a:gd name="connsiteY90" fmla="*/ 5746343 h 7767648"/>
              <a:gd name="connsiteX91" fmla="*/ 18865516 w 20237116"/>
              <a:gd name="connsiteY91" fmla="*/ 6396048 h 7767648"/>
              <a:gd name="connsiteX92" fmla="*/ 18841453 w 20237116"/>
              <a:gd name="connsiteY92" fmla="*/ 6732932 h 7767648"/>
              <a:gd name="connsiteX93" fmla="*/ 18817390 w 20237116"/>
              <a:gd name="connsiteY93" fmla="*/ 6949500 h 7767648"/>
              <a:gd name="connsiteX94" fmla="*/ 19298653 w 20237116"/>
              <a:gd name="connsiteY94" fmla="*/ 7527016 h 7767648"/>
              <a:gd name="connsiteX95" fmla="*/ 19707727 w 20237116"/>
              <a:gd name="connsiteY95" fmla="*/ 7527016 h 7767648"/>
              <a:gd name="connsiteX96" fmla="*/ 19996485 w 20237116"/>
              <a:gd name="connsiteY96" fmla="*/ 7575143 h 7767648"/>
              <a:gd name="connsiteX97" fmla="*/ 20237116 w 20237116"/>
              <a:gd name="connsiteY97" fmla="*/ 7767648 h 7767648"/>
              <a:gd name="connsiteX0" fmla="*/ 0 w 20237116"/>
              <a:gd name="connsiteY0" fmla="*/ 4120516 h 7657800"/>
              <a:gd name="connsiteX1" fmla="*/ 818148 w 20237116"/>
              <a:gd name="connsiteY1" fmla="*/ 4000200 h 7657800"/>
              <a:gd name="connsiteX2" fmla="*/ 1491916 w 20237116"/>
              <a:gd name="connsiteY2" fmla="*/ 3687379 h 7657800"/>
              <a:gd name="connsiteX3" fmla="*/ 1780674 w 20237116"/>
              <a:gd name="connsiteY3" fmla="*/ 2821105 h 7657800"/>
              <a:gd name="connsiteX4" fmla="*/ 1900990 w 20237116"/>
              <a:gd name="connsiteY4" fmla="*/ 2027021 h 7657800"/>
              <a:gd name="connsiteX5" fmla="*/ 1564106 w 20237116"/>
              <a:gd name="connsiteY5" fmla="*/ 1497631 h 7657800"/>
              <a:gd name="connsiteX6" fmla="*/ 1155032 w 20237116"/>
              <a:gd name="connsiteY6" fmla="*/ 992305 h 7657800"/>
              <a:gd name="connsiteX7" fmla="*/ 866274 w 20237116"/>
              <a:gd name="connsiteY7" fmla="*/ 703547 h 7657800"/>
              <a:gd name="connsiteX8" fmla="*/ 409074 w 20237116"/>
              <a:gd name="connsiteY8" fmla="*/ 198221 h 7657800"/>
              <a:gd name="connsiteX9" fmla="*/ 192506 w 20237116"/>
              <a:gd name="connsiteY9" fmla="*/ 5716 h 7657800"/>
              <a:gd name="connsiteX10" fmla="*/ 1275348 w 20237116"/>
              <a:gd name="connsiteY10" fmla="*/ 390726 h 7657800"/>
              <a:gd name="connsiteX11" fmla="*/ 1804737 w 20237116"/>
              <a:gd name="connsiteY11" fmla="*/ 944179 h 7657800"/>
              <a:gd name="connsiteX12" fmla="*/ 2093495 w 20237116"/>
              <a:gd name="connsiteY12" fmla="*/ 1425442 h 7657800"/>
              <a:gd name="connsiteX13" fmla="*/ 2310064 w 20237116"/>
              <a:gd name="connsiteY13" fmla="*/ 1954831 h 7657800"/>
              <a:gd name="connsiteX14" fmla="*/ 2382253 w 20237116"/>
              <a:gd name="connsiteY14" fmla="*/ 2387968 h 7657800"/>
              <a:gd name="connsiteX15" fmla="*/ 2454443 w 20237116"/>
              <a:gd name="connsiteY15" fmla="*/ 3013610 h 7657800"/>
              <a:gd name="connsiteX16" fmla="*/ 2213811 w 20237116"/>
              <a:gd name="connsiteY16" fmla="*/ 3711442 h 7657800"/>
              <a:gd name="connsiteX17" fmla="*/ 2213811 w 20237116"/>
              <a:gd name="connsiteY17" fmla="*/ 4361147 h 7657800"/>
              <a:gd name="connsiteX18" fmla="*/ 2959769 w 20237116"/>
              <a:gd name="connsiteY18" fmla="*/ 4505526 h 7657800"/>
              <a:gd name="connsiteX19" fmla="*/ 3657600 w 20237116"/>
              <a:gd name="connsiteY19" fmla="*/ 4409273 h 7657800"/>
              <a:gd name="connsiteX20" fmla="*/ 4427622 w 20237116"/>
              <a:gd name="connsiteY20" fmla="*/ 4505526 h 7657800"/>
              <a:gd name="connsiteX21" fmla="*/ 4740443 w 20237116"/>
              <a:gd name="connsiteY21" fmla="*/ 4625842 h 7657800"/>
              <a:gd name="connsiteX22" fmla="*/ 5173579 w 20237116"/>
              <a:gd name="connsiteY22" fmla="*/ 4481463 h 7657800"/>
              <a:gd name="connsiteX23" fmla="*/ 5630779 w 20237116"/>
              <a:gd name="connsiteY23" fmla="*/ 4625842 h 7657800"/>
              <a:gd name="connsiteX24" fmla="*/ 6761748 w 20237116"/>
              <a:gd name="connsiteY24" fmla="*/ 4649905 h 7657800"/>
              <a:gd name="connsiteX25" fmla="*/ 7411453 w 20237116"/>
              <a:gd name="connsiteY25" fmla="*/ 4698031 h 7657800"/>
              <a:gd name="connsiteX26" fmla="*/ 8325853 w 20237116"/>
              <a:gd name="connsiteY26" fmla="*/ 4673968 h 7657800"/>
              <a:gd name="connsiteX27" fmla="*/ 8494295 w 20237116"/>
              <a:gd name="connsiteY27" fmla="*/ 4409273 h 7657800"/>
              <a:gd name="connsiteX28" fmla="*/ 8662737 w 20237116"/>
              <a:gd name="connsiteY28" fmla="*/ 3687379 h 7657800"/>
              <a:gd name="connsiteX29" fmla="*/ 8662737 w 20237116"/>
              <a:gd name="connsiteY29" fmla="*/ 3278305 h 7657800"/>
              <a:gd name="connsiteX30" fmla="*/ 8494295 w 20237116"/>
              <a:gd name="connsiteY30" fmla="*/ 2532347 h 7657800"/>
              <a:gd name="connsiteX31" fmla="*/ 8277727 w 20237116"/>
              <a:gd name="connsiteY31" fmla="*/ 2219526 h 7657800"/>
              <a:gd name="connsiteX32" fmla="*/ 7892716 w 20237116"/>
              <a:gd name="connsiteY32" fmla="*/ 1954831 h 7657800"/>
              <a:gd name="connsiteX33" fmla="*/ 7435516 w 20237116"/>
              <a:gd name="connsiteY33" fmla="*/ 1593884 h 7657800"/>
              <a:gd name="connsiteX34" fmla="*/ 7267074 w 20237116"/>
              <a:gd name="connsiteY34" fmla="*/ 1377316 h 7657800"/>
              <a:gd name="connsiteX35" fmla="*/ 7122695 w 20237116"/>
              <a:gd name="connsiteY35" fmla="*/ 1136684 h 7657800"/>
              <a:gd name="connsiteX36" fmla="*/ 6906127 w 20237116"/>
              <a:gd name="connsiteY36" fmla="*/ 871989 h 7657800"/>
              <a:gd name="connsiteX37" fmla="*/ 6978316 w 20237116"/>
              <a:gd name="connsiteY37" fmla="*/ 583231 h 7657800"/>
              <a:gd name="connsiteX38" fmla="*/ 7170822 w 20237116"/>
              <a:gd name="connsiteY38" fmla="*/ 583231 h 7657800"/>
              <a:gd name="connsiteX39" fmla="*/ 7483643 w 20237116"/>
              <a:gd name="connsiteY39" fmla="*/ 703547 h 7657800"/>
              <a:gd name="connsiteX40" fmla="*/ 7772400 w 20237116"/>
              <a:gd name="connsiteY40" fmla="*/ 920116 h 7657800"/>
              <a:gd name="connsiteX41" fmla="*/ 7796464 w 20237116"/>
              <a:gd name="connsiteY41" fmla="*/ 1377316 h 7657800"/>
              <a:gd name="connsiteX42" fmla="*/ 7796464 w 20237116"/>
              <a:gd name="connsiteY42" fmla="*/ 1642010 h 7657800"/>
              <a:gd name="connsiteX43" fmla="*/ 8085222 w 20237116"/>
              <a:gd name="connsiteY43" fmla="*/ 1930768 h 7657800"/>
              <a:gd name="connsiteX44" fmla="*/ 8542422 w 20237116"/>
              <a:gd name="connsiteY44" fmla="*/ 2027021 h 7657800"/>
              <a:gd name="connsiteX45" fmla="*/ 8879306 w 20237116"/>
              <a:gd name="connsiteY45" fmla="*/ 1930768 h 7657800"/>
              <a:gd name="connsiteX46" fmla="*/ 9047748 w 20237116"/>
              <a:gd name="connsiteY46" fmla="*/ 1497631 h 7657800"/>
              <a:gd name="connsiteX47" fmla="*/ 9095874 w 20237116"/>
              <a:gd name="connsiteY47" fmla="*/ 1088558 h 7657800"/>
              <a:gd name="connsiteX48" fmla="*/ 9119937 w 20237116"/>
              <a:gd name="connsiteY48" fmla="*/ 896052 h 7657800"/>
              <a:gd name="connsiteX49" fmla="*/ 9264316 w 20237116"/>
              <a:gd name="connsiteY49" fmla="*/ 655421 h 7657800"/>
              <a:gd name="connsiteX50" fmla="*/ 9264316 w 20237116"/>
              <a:gd name="connsiteY50" fmla="*/ 920116 h 7657800"/>
              <a:gd name="connsiteX51" fmla="*/ 9240253 w 20237116"/>
              <a:gd name="connsiteY51" fmla="*/ 1449505 h 7657800"/>
              <a:gd name="connsiteX52" fmla="*/ 9216190 w 20237116"/>
              <a:gd name="connsiteY52" fmla="*/ 1930768 h 7657800"/>
              <a:gd name="connsiteX53" fmla="*/ 9144000 w 20237116"/>
              <a:gd name="connsiteY53" fmla="*/ 2267652 h 7657800"/>
              <a:gd name="connsiteX54" fmla="*/ 9288379 w 20237116"/>
              <a:gd name="connsiteY54" fmla="*/ 2965484 h 7657800"/>
              <a:gd name="connsiteX55" fmla="*/ 9312443 w 20237116"/>
              <a:gd name="connsiteY55" fmla="*/ 3398621 h 7657800"/>
              <a:gd name="connsiteX56" fmla="*/ 9360569 w 20237116"/>
              <a:gd name="connsiteY56" fmla="*/ 3735505 h 7657800"/>
              <a:gd name="connsiteX57" fmla="*/ 9264316 w 20237116"/>
              <a:gd name="connsiteY57" fmla="*/ 4337084 h 7657800"/>
              <a:gd name="connsiteX58" fmla="*/ 9336506 w 20237116"/>
              <a:gd name="connsiteY58" fmla="*/ 4770221 h 7657800"/>
              <a:gd name="connsiteX59" fmla="*/ 9889958 w 20237116"/>
              <a:gd name="connsiteY59" fmla="*/ 5010852 h 7657800"/>
              <a:gd name="connsiteX60" fmla="*/ 10299032 w 20237116"/>
              <a:gd name="connsiteY60" fmla="*/ 5083042 h 7657800"/>
              <a:gd name="connsiteX61" fmla="*/ 10900611 w 20237116"/>
              <a:gd name="connsiteY61" fmla="*/ 5251484 h 7657800"/>
              <a:gd name="connsiteX62" fmla="*/ 11189369 w 20237116"/>
              <a:gd name="connsiteY62" fmla="*/ 5155231 h 7657800"/>
              <a:gd name="connsiteX63" fmla="*/ 11959390 w 20237116"/>
              <a:gd name="connsiteY63" fmla="*/ 5323673 h 7657800"/>
              <a:gd name="connsiteX64" fmla="*/ 12320337 w 20237116"/>
              <a:gd name="connsiteY64" fmla="*/ 5395863 h 7657800"/>
              <a:gd name="connsiteX65" fmla="*/ 12705348 w 20237116"/>
              <a:gd name="connsiteY65" fmla="*/ 5564305 h 7657800"/>
              <a:gd name="connsiteX66" fmla="*/ 13282864 w 20237116"/>
              <a:gd name="connsiteY66" fmla="*/ 5588368 h 7657800"/>
              <a:gd name="connsiteX67" fmla="*/ 13764127 w 20237116"/>
              <a:gd name="connsiteY67" fmla="*/ 5732747 h 7657800"/>
              <a:gd name="connsiteX68" fmla="*/ 14630400 w 20237116"/>
              <a:gd name="connsiteY68" fmla="*/ 5901189 h 7657800"/>
              <a:gd name="connsiteX69" fmla="*/ 15256043 w 20237116"/>
              <a:gd name="connsiteY69" fmla="*/ 5973379 h 7657800"/>
              <a:gd name="connsiteX70" fmla="*/ 15641053 w 20237116"/>
              <a:gd name="connsiteY70" fmla="*/ 6214010 h 7657800"/>
              <a:gd name="connsiteX71" fmla="*/ 16026064 w 20237116"/>
              <a:gd name="connsiteY71" fmla="*/ 6286200 h 7657800"/>
              <a:gd name="connsiteX72" fmla="*/ 16459200 w 20237116"/>
              <a:gd name="connsiteY72" fmla="*/ 6430579 h 7657800"/>
              <a:gd name="connsiteX73" fmla="*/ 16868274 w 20237116"/>
              <a:gd name="connsiteY73" fmla="*/ 6430579 h 7657800"/>
              <a:gd name="connsiteX74" fmla="*/ 17012653 w 20237116"/>
              <a:gd name="connsiteY74" fmla="*/ 6526831 h 7657800"/>
              <a:gd name="connsiteX75" fmla="*/ 17421727 w 20237116"/>
              <a:gd name="connsiteY75" fmla="*/ 6743400 h 7657800"/>
              <a:gd name="connsiteX76" fmla="*/ 17878927 w 20237116"/>
              <a:gd name="connsiteY76" fmla="*/ 6791526 h 7657800"/>
              <a:gd name="connsiteX77" fmla="*/ 18360190 w 20237116"/>
              <a:gd name="connsiteY77" fmla="*/ 6911842 h 7657800"/>
              <a:gd name="connsiteX78" fmla="*/ 18528632 w 20237116"/>
              <a:gd name="connsiteY78" fmla="*/ 6767463 h 7657800"/>
              <a:gd name="connsiteX79" fmla="*/ 18480506 w 20237116"/>
              <a:gd name="connsiteY79" fmla="*/ 6214010 h 7657800"/>
              <a:gd name="connsiteX80" fmla="*/ 18504569 w 20237116"/>
              <a:gd name="connsiteY80" fmla="*/ 5804937 h 7657800"/>
              <a:gd name="connsiteX81" fmla="*/ 18408316 w 20237116"/>
              <a:gd name="connsiteY81" fmla="*/ 5564305 h 7657800"/>
              <a:gd name="connsiteX82" fmla="*/ 18239874 w 20237116"/>
              <a:gd name="connsiteY82" fmla="*/ 5203358 h 7657800"/>
              <a:gd name="connsiteX83" fmla="*/ 18167685 w 20237116"/>
              <a:gd name="connsiteY83" fmla="*/ 5058979 h 7657800"/>
              <a:gd name="connsiteX84" fmla="*/ 18263937 w 20237116"/>
              <a:gd name="connsiteY84" fmla="*/ 4770221 h 7657800"/>
              <a:gd name="connsiteX85" fmla="*/ 18504569 w 20237116"/>
              <a:gd name="connsiteY85" fmla="*/ 4577716 h 7657800"/>
              <a:gd name="connsiteX86" fmla="*/ 18769264 w 20237116"/>
              <a:gd name="connsiteY86" fmla="*/ 4625842 h 7657800"/>
              <a:gd name="connsiteX87" fmla="*/ 18865516 w 20237116"/>
              <a:gd name="connsiteY87" fmla="*/ 4818347 h 7657800"/>
              <a:gd name="connsiteX88" fmla="*/ 18865516 w 20237116"/>
              <a:gd name="connsiteY88" fmla="*/ 5227421 h 7657800"/>
              <a:gd name="connsiteX89" fmla="*/ 18865516 w 20237116"/>
              <a:gd name="connsiteY89" fmla="*/ 5636495 h 7657800"/>
              <a:gd name="connsiteX90" fmla="*/ 18865516 w 20237116"/>
              <a:gd name="connsiteY90" fmla="*/ 6286200 h 7657800"/>
              <a:gd name="connsiteX91" fmla="*/ 18841453 w 20237116"/>
              <a:gd name="connsiteY91" fmla="*/ 6623084 h 7657800"/>
              <a:gd name="connsiteX92" fmla="*/ 18817390 w 20237116"/>
              <a:gd name="connsiteY92" fmla="*/ 6839652 h 7657800"/>
              <a:gd name="connsiteX93" fmla="*/ 19298653 w 20237116"/>
              <a:gd name="connsiteY93" fmla="*/ 7417168 h 7657800"/>
              <a:gd name="connsiteX94" fmla="*/ 19707727 w 20237116"/>
              <a:gd name="connsiteY94" fmla="*/ 7417168 h 7657800"/>
              <a:gd name="connsiteX95" fmla="*/ 19996485 w 20237116"/>
              <a:gd name="connsiteY95" fmla="*/ 7465295 h 7657800"/>
              <a:gd name="connsiteX96" fmla="*/ 20237116 w 20237116"/>
              <a:gd name="connsiteY96" fmla="*/ 7657800 h 7657800"/>
              <a:gd name="connsiteX0" fmla="*/ 0 w 20237116"/>
              <a:gd name="connsiteY0" fmla="*/ 3934775 h 7472059"/>
              <a:gd name="connsiteX1" fmla="*/ 818148 w 20237116"/>
              <a:gd name="connsiteY1" fmla="*/ 3814459 h 7472059"/>
              <a:gd name="connsiteX2" fmla="*/ 1491916 w 20237116"/>
              <a:gd name="connsiteY2" fmla="*/ 3501638 h 7472059"/>
              <a:gd name="connsiteX3" fmla="*/ 1780674 w 20237116"/>
              <a:gd name="connsiteY3" fmla="*/ 2635364 h 7472059"/>
              <a:gd name="connsiteX4" fmla="*/ 1900990 w 20237116"/>
              <a:gd name="connsiteY4" fmla="*/ 1841280 h 7472059"/>
              <a:gd name="connsiteX5" fmla="*/ 1564106 w 20237116"/>
              <a:gd name="connsiteY5" fmla="*/ 1311890 h 7472059"/>
              <a:gd name="connsiteX6" fmla="*/ 1155032 w 20237116"/>
              <a:gd name="connsiteY6" fmla="*/ 806564 h 7472059"/>
              <a:gd name="connsiteX7" fmla="*/ 866274 w 20237116"/>
              <a:gd name="connsiteY7" fmla="*/ 517806 h 7472059"/>
              <a:gd name="connsiteX8" fmla="*/ 409074 w 20237116"/>
              <a:gd name="connsiteY8" fmla="*/ 12480 h 7472059"/>
              <a:gd name="connsiteX9" fmla="*/ 1275348 w 20237116"/>
              <a:gd name="connsiteY9" fmla="*/ 204985 h 7472059"/>
              <a:gd name="connsiteX10" fmla="*/ 1804737 w 20237116"/>
              <a:gd name="connsiteY10" fmla="*/ 758438 h 7472059"/>
              <a:gd name="connsiteX11" fmla="*/ 2093495 w 20237116"/>
              <a:gd name="connsiteY11" fmla="*/ 1239701 h 7472059"/>
              <a:gd name="connsiteX12" fmla="*/ 2310064 w 20237116"/>
              <a:gd name="connsiteY12" fmla="*/ 1769090 h 7472059"/>
              <a:gd name="connsiteX13" fmla="*/ 2382253 w 20237116"/>
              <a:gd name="connsiteY13" fmla="*/ 2202227 h 7472059"/>
              <a:gd name="connsiteX14" fmla="*/ 2454443 w 20237116"/>
              <a:gd name="connsiteY14" fmla="*/ 2827869 h 7472059"/>
              <a:gd name="connsiteX15" fmla="*/ 2213811 w 20237116"/>
              <a:gd name="connsiteY15" fmla="*/ 3525701 h 7472059"/>
              <a:gd name="connsiteX16" fmla="*/ 2213811 w 20237116"/>
              <a:gd name="connsiteY16" fmla="*/ 4175406 h 7472059"/>
              <a:gd name="connsiteX17" fmla="*/ 2959769 w 20237116"/>
              <a:gd name="connsiteY17" fmla="*/ 4319785 h 7472059"/>
              <a:gd name="connsiteX18" fmla="*/ 3657600 w 20237116"/>
              <a:gd name="connsiteY18" fmla="*/ 4223532 h 7472059"/>
              <a:gd name="connsiteX19" fmla="*/ 4427622 w 20237116"/>
              <a:gd name="connsiteY19" fmla="*/ 4319785 h 7472059"/>
              <a:gd name="connsiteX20" fmla="*/ 4740443 w 20237116"/>
              <a:gd name="connsiteY20" fmla="*/ 4440101 h 7472059"/>
              <a:gd name="connsiteX21" fmla="*/ 5173579 w 20237116"/>
              <a:gd name="connsiteY21" fmla="*/ 4295722 h 7472059"/>
              <a:gd name="connsiteX22" fmla="*/ 5630779 w 20237116"/>
              <a:gd name="connsiteY22" fmla="*/ 4440101 h 7472059"/>
              <a:gd name="connsiteX23" fmla="*/ 6761748 w 20237116"/>
              <a:gd name="connsiteY23" fmla="*/ 4464164 h 7472059"/>
              <a:gd name="connsiteX24" fmla="*/ 7411453 w 20237116"/>
              <a:gd name="connsiteY24" fmla="*/ 4512290 h 7472059"/>
              <a:gd name="connsiteX25" fmla="*/ 8325853 w 20237116"/>
              <a:gd name="connsiteY25" fmla="*/ 4488227 h 7472059"/>
              <a:gd name="connsiteX26" fmla="*/ 8494295 w 20237116"/>
              <a:gd name="connsiteY26" fmla="*/ 4223532 h 7472059"/>
              <a:gd name="connsiteX27" fmla="*/ 8662737 w 20237116"/>
              <a:gd name="connsiteY27" fmla="*/ 3501638 h 7472059"/>
              <a:gd name="connsiteX28" fmla="*/ 8662737 w 20237116"/>
              <a:gd name="connsiteY28" fmla="*/ 3092564 h 7472059"/>
              <a:gd name="connsiteX29" fmla="*/ 8494295 w 20237116"/>
              <a:gd name="connsiteY29" fmla="*/ 2346606 h 7472059"/>
              <a:gd name="connsiteX30" fmla="*/ 8277727 w 20237116"/>
              <a:gd name="connsiteY30" fmla="*/ 2033785 h 7472059"/>
              <a:gd name="connsiteX31" fmla="*/ 7892716 w 20237116"/>
              <a:gd name="connsiteY31" fmla="*/ 1769090 h 7472059"/>
              <a:gd name="connsiteX32" fmla="*/ 7435516 w 20237116"/>
              <a:gd name="connsiteY32" fmla="*/ 1408143 h 7472059"/>
              <a:gd name="connsiteX33" fmla="*/ 7267074 w 20237116"/>
              <a:gd name="connsiteY33" fmla="*/ 1191575 h 7472059"/>
              <a:gd name="connsiteX34" fmla="*/ 7122695 w 20237116"/>
              <a:gd name="connsiteY34" fmla="*/ 950943 h 7472059"/>
              <a:gd name="connsiteX35" fmla="*/ 6906127 w 20237116"/>
              <a:gd name="connsiteY35" fmla="*/ 686248 h 7472059"/>
              <a:gd name="connsiteX36" fmla="*/ 6978316 w 20237116"/>
              <a:gd name="connsiteY36" fmla="*/ 397490 h 7472059"/>
              <a:gd name="connsiteX37" fmla="*/ 7170822 w 20237116"/>
              <a:gd name="connsiteY37" fmla="*/ 397490 h 7472059"/>
              <a:gd name="connsiteX38" fmla="*/ 7483643 w 20237116"/>
              <a:gd name="connsiteY38" fmla="*/ 517806 h 7472059"/>
              <a:gd name="connsiteX39" fmla="*/ 7772400 w 20237116"/>
              <a:gd name="connsiteY39" fmla="*/ 734375 h 7472059"/>
              <a:gd name="connsiteX40" fmla="*/ 7796464 w 20237116"/>
              <a:gd name="connsiteY40" fmla="*/ 1191575 h 7472059"/>
              <a:gd name="connsiteX41" fmla="*/ 7796464 w 20237116"/>
              <a:gd name="connsiteY41" fmla="*/ 1456269 h 7472059"/>
              <a:gd name="connsiteX42" fmla="*/ 8085222 w 20237116"/>
              <a:gd name="connsiteY42" fmla="*/ 1745027 h 7472059"/>
              <a:gd name="connsiteX43" fmla="*/ 8542422 w 20237116"/>
              <a:gd name="connsiteY43" fmla="*/ 1841280 h 7472059"/>
              <a:gd name="connsiteX44" fmla="*/ 8879306 w 20237116"/>
              <a:gd name="connsiteY44" fmla="*/ 1745027 h 7472059"/>
              <a:gd name="connsiteX45" fmla="*/ 9047748 w 20237116"/>
              <a:gd name="connsiteY45" fmla="*/ 1311890 h 7472059"/>
              <a:gd name="connsiteX46" fmla="*/ 9095874 w 20237116"/>
              <a:gd name="connsiteY46" fmla="*/ 902817 h 7472059"/>
              <a:gd name="connsiteX47" fmla="*/ 9119937 w 20237116"/>
              <a:gd name="connsiteY47" fmla="*/ 710311 h 7472059"/>
              <a:gd name="connsiteX48" fmla="*/ 9264316 w 20237116"/>
              <a:gd name="connsiteY48" fmla="*/ 469680 h 7472059"/>
              <a:gd name="connsiteX49" fmla="*/ 9264316 w 20237116"/>
              <a:gd name="connsiteY49" fmla="*/ 734375 h 7472059"/>
              <a:gd name="connsiteX50" fmla="*/ 9240253 w 20237116"/>
              <a:gd name="connsiteY50" fmla="*/ 1263764 h 7472059"/>
              <a:gd name="connsiteX51" fmla="*/ 9216190 w 20237116"/>
              <a:gd name="connsiteY51" fmla="*/ 1745027 h 7472059"/>
              <a:gd name="connsiteX52" fmla="*/ 9144000 w 20237116"/>
              <a:gd name="connsiteY52" fmla="*/ 2081911 h 7472059"/>
              <a:gd name="connsiteX53" fmla="*/ 9288379 w 20237116"/>
              <a:gd name="connsiteY53" fmla="*/ 2779743 h 7472059"/>
              <a:gd name="connsiteX54" fmla="*/ 9312443 w 20237116"/>
              <a:gd name="connsiteY54" fmla="*/ 3212880 h 7472059"/>
              <a:gd name="connsiteX55" fmla="*/ 9360569 w 20237116"/>
              <a:gd name="connsiteY55" fmla="*/ 3549764 h 7472059"/>
              <a:gd name="connsiteX56" fmla="*/ 9264316 w 20237116"/>
              <a:gd name="connsiteY56" fmla="*/ 4151343 h 7472059"/>
              <a:gd name="connsiteX57" fmla="*/ 9336506 w 20237116"/>
              <a:gd name="connsiteY57" fmla="*/ 4584480 h 7472059"/>
              <a:gd name="connsiteX58" fmla="*/ 9889958 w 20237116"/>
              <a:gd name="connsiteY58" fmla="*/ 4825111 h 7472059"/>
              <a:gd name="connsiteX59" fmla="*/ 10299032 w 20237116"/>
              <a:gd name="connsiteY59" fmla="*/ 4897301 h 7472059"/>
              <a:gd name="connsiteX60" fmla="*/ 10900611 w 20237116"/>
              <a:gd name="connsiteY60" fmla="*/ 5065743 h 7472059"/>
              <a:gd name="connsiteX61" fmla="*/ 11189369 w 20237116"/>
              <a:gd name="connsiteY61" fmla="*/ 4969490 h 7472059"/>
              <a:gd name="connsiteX62" fmla="*/ 11959390 w 20237116"/>
              <a:gd name="connsiteY62" fmla="*/ 5137932 h 7472059"/>
              <a:gd name="connsiteX63" fmla="*/ 12320337 w 20237116"/>
              <a:gd name="connsiteY63" fmla="*/ 5210122 h 7472059"/>
              <a:gd name="connsiteX64" fmla="*/ 12705348 w 20237116"/>
              <a:gd name="connsiteY64" fmla="*/ 5378564 h 7472059"/>
              <a:gd name="connsiteX65" fmla="*/ 13282864 w 20237116"/>
              <a:gd name="connsiteY65" fmla="*/ 5402627 h 7472059"/>
              <a:gd name="connsiteX66" fmla="*/ 13764127 w 20237116"/>
              <a:gd name="connsiteY66" fmla="*/ 5547006 h 7472059"/>
              <a:gd name="connsiteX67" fmla="*/ 14630400 w 20237116"/>
              <a:gd name="connsiteY67" fmla="*/ 5715448 h 7472059"/>
              <a:gd name="connsiteX68" fmla="*/ 15256043 w 20237116"/>
              <a:gd name="connsiteY68" fmla="*/ 5787638 h 7472059"/>
              <a:gd name="connsiteX69" fmla="*/ 15641053 w 20237116"/>
              <a:gd name="connsiteY69" fmla="*/ 6028269 h 7472059"/>
              <a:gd name="connsiteX70" fmla="*/ 16026064 w 20237116"/>
              <a:gd name="connsiteY70" fmla="*/ 6100459 h 7472059"/>
              <a:gd name="connsiteX71" fmla="*/ 16459200 w 20237116"/>
              <a:gd name="connsiteY71" fmla="*/ 6244838 h 7472059"/>
              <a:gd name="connsiteX72" fmla="*/ 16868274 w 20237116"/>
              <a:gd name="connsiteY72" fmla="*/ 6244838 h 7472059"/>
              <a:gd name="connsiteX73" fmla="*/ 17012653 w 20237116"/>
              <a:gd name="connsiteY73" fmla="*/ 6341090 h 7472059"/>
              <a:gd name="connsiteX74" fmla="*/ 17421727 w 20237116"/>
              <a:gd name="connsiteY74" fmla="*/ 6557659 h 7472059"/>
              <a:gd name="connsiteX75" fmla="*/ 17878927 w 20237116"/>
              <a:gd name="connsiteY75" fmla="*/ 6605785 h 7472059"/>
              <a:gd name="connsiteX76" fmla="*/ 18360190 w 20237116"/>
              <a:gd name="connsiteY76" fmla="*/ 6726101 h 7472059"/>
              <a:gd name="connsiteX77" fmla="*/ 18528632 w 20237116"/>
              <a:gd name="connsiteY77" fmla="*/ 6581722 h 7472059"/>
              <a:gd name="connsiteX78" fmla="*/ 18480506 w 20237116"/>
              <a:gd name="connsiteY78" fmla="*/ 6028269 h 7472059"/>
              <a:gd name="connsiteX79" fmla="*/ 18504569 w 20237116"/>
              <a:gd name="connsiteY79" fmla="*/ 5619196 h 7472059"/>
              <a:gd name="connsiteX80" fmla="*/ 18408316 w 20237116"/>
              <a:gd name="connsiteY80" fmla="*/ 5378564 h 7472059"/>
              <a:gd name="connsiteX81" fmla="*/ 18239874 w 20237116"/>
              <a:gd name="connsiteY81" fmla="*/ 5017617 h 7472059"/>
              <a:gd name="connsiteX82" fmla="*/ 18167685 w 20237116"/>
              <a:gd name="connsiteY82" fmla="*/ 4873238 h 7472059"/>
              <a:gd name="connsiteX83" fmla="*/ 18263937 w 20237116"/>
              <a:gd name="connsiteY83" fmla="*/ 4584480 h 7472059"/>
              <a:gd name="connsiteX84" fmla="*/ 18504569 w 20237116"/>
              <a:gd name="connsiteY84" fmla="*/ 4391975 h 7472059"/>
              <a:gd name="connsiteX85" fmla="*/ 18769264 w 20237116"/>
              <a:gd name="connsiteY85" fmla="*/ 4440101 h 7472059"/>
              <a:gd name="connsiteX86" fmla="*/ 18865516 w 20237116"/>
              <a:gd name="connsiteY86" fmla="*/ 4632606 h 7472059"/>
              <a:gd name="connsiteX87" fmla="*/ 18865516 w 20237116"/>
              <a:gd name="connsiteY87" fmla="*/ 5041680 h 7472059"/>
              <a:gd name="connsiteX88" fmla="*/ 18865516 w 20237116"/>
              <a:gd name="connsiteY88" fmla="*/ 5450754 h 7472059"/>
              <a:gd name="connsiteX89" fmla="*/ 18865516 w 20237116"/>
              <a:gd name="connsiteY89" fmla="*/ 6100459 h 7472059"/>
              <a:gd name="connsiteX90" fmla="*/ 18841453 w 20237116"/>
              <a:gd name="connsiteY90" fmla="*/ 6437343 h 7472059"/>
              <a:gd name="connsiteX91" fmla="*/ 18817390 w 20237116"/>
              <a:gd name="connsiteY91" fmla="*/ 6653911 h 7472059"/>
              <a:gd name="connsiteX92" fmla="*/ 19298653 w 20237116"/>
              <a:gd name="connsiteY92" fmla="*/ 7231427 h 7472059"/>
              <a:gd name="connsiteX93" fmla="*/ 19707727 w 20237116"/>
              <a:gd name="connsiteY93" fmla="*/ 7231427 h 7472059"/>
              <a:gd name="connsiteX94" fmla="*/ 19996485 w 20237116"/>
              <a:gd name="connsiteY94" fmla="*/ 7279554 h 7472059"/>
              <a:gd name="connsiteX95" fmla="*/ 20237116 w 20237116"/>
              <a:gd name="connsiteY95" fmla="*/ 7472059 h 7472059"/>
              <a:gd name="connsiteX0" fmla="*/ 0 w 20237116"/>
              <a:gd name="connsiteY0" fmla="*/ 3734066 h 7271350"/>
              <a:gd name="connsiteX1" fmla="*/ 818148 w 20237116"/>
              <a:gd name="connsiteY1" fmla="*/ 3613750 h 7271350"/>
              <a:gd name="connsiteX2" fmla="*/ 1491916 w 20237116"/>
              <a:gd name="connsiteY2" fmla="*/ 3300929 h 7271350"/>
              <a:gd name="connsiteX3" fmla="*/ 1780674 w 20237116"/>
              <a:gd name="connsiteY3" fmla="*/ 2434655 h 7271350"/>
              <a:gd name="connsiteX4" fmla="*/ 1900990 w 20237116"/>
              <a:gd name="connsiteY4" fmla="*/ 1640571 h 7271350"/>
              <a:gd name="connsiteX5" fmla="*/ 1564106 w 20237116"/>
              <a:gd name="connsiteY5" fmla="*/ 1111181 h 7271350"/>
              <a:gd name="connsiteX6" fmla="*/ 1155032 w 20237116"/>
              <a:gd name="connsiteY6" fmla="*/ 605855 h 7271350"/>
              <a:gd name="connsiteX7" fmla="*/ 866274 w 20237116"/>
              <a:gd name="connsiteY7" fmla="*/ 317097 h 7271350"/>
              <a:gd name="connsiteX8" fmla="*/ 1275348 w 20237116"/>
              <a:gd name="connsiteY8" fmla="*/ 4276 h 7271350"/>
              <a:gd name="connsiteX9" fmla="*/ 1804737 w 20237116"/>
              <a:gd name="connsiteY9" fmla="*/ 557729 h 7271350"/>
              <a:gd name="connsiteX10" fmla="*/ 2093495 w 20237116"/>
              <a:gd name="connsiteY10" fmla="*/ 1038992 h 7271350"/>
              <a:gd name="connsiteX11" fmla="*/ 2310064 w 20237116"/>
              <a:gd name="connsiteY11" fmla="*/ 1568381 h 7271350"/>
              <a:gd name="connsiteX12" fmla="*/ 2382253 w 20237116"/>
              <a:gd name="connsiteY12" fmla="*/ 2001518 h 7271350"/>
              <a:gd name="connsiteX13" fmla="*/ 2454443 w 20237116"/>
              <a:gd name="connsiteY13" fmla="*/ 2627160 h 7271350"/>
              <a:gd name="connsiteX14" fmla="*/ 2213811 w 20237116"/>
              <a:gd name="connsiteY14" fmla="*/ 3324992 h 7271350"/>
              <a:gd name="connsiteX15" fmla="*/ 2213811 w 20237116"/>
              <a:gd name="connsiteY15" fmla="*/ 3974697 h 7271350"/>
              <a:gd name="connsiteX16" fmla="*/ 2959769 w 20237116"/>
              <a:gd name="connsiteY16" fmla="*/ 4119076 h 7271350"/>
              <a:gd name="connsiteX17" fmla="*/ 3657600 w 20237116"/>
              <a:gd name="connsiteY17" fmla="*/ 4022823 h 7271350"/>
              <a:gd name="connsiteX18" fmla="*/ 4427622 w 20237116"/>
              <a:gd name="connsiteY18" fmla="*/ 4119076 h 7271350"/>
              <a:gd name="connsiteX19" fmla="*/ 4740443 w 20237116"/>
              <a:gd name="connsiteY19" fmla="*/ 4239392 h 7271350"/>
              <a:gd name="connsiteX20" fmla="*/ 5173579 w 20237116"/>
              <a:gd name="connsiteY20" fmla="*/ 4095013 h 7271350"/>
              <a:gd name="connsiteX21" fmla="*/ 5630779 w 20237116"/>
              <a:gd name="connsiteY21" fmla="*/ 4239392 h 7271350"/>
              <a:gd name="connsiteX22" fmla="*/ 6761748 w 20237116"/>
              <a:gd name="connsiteY22" fmla="*/ 4263455 h 7271350"/>
              <a:gd name="connsiteX23" fmla="*/ 7411453 w 20237116"/>
              <a:gd name="connsiteY23" fmla="*/ 4311581 h 7271350"/>
              <a:gd name="connsiteX24" fmla="*/ 8325853 w 20237116"/>
              <a:gd name="connsiteY24" fmla="*/ 4287518 h 7271350"/>
              <a:gd name="connsiteX25" fmla="*/ 8494295 w 20237116"/>
              <a:gd name="connsiteY25" fmla="*/ 4022823 h 7271350"/>
              <a:gd name="connsiteX26" fmla="*/ 8662737 w 20237116"/>
              <a:gd name="connsiteY26" fmla="*/ 3300929 h 7271350"/>
              <a:gd name="connsiteX27" fmla="*/ 8662737 w 20237116"/>
              <a:gd name="connsiteY27" fmla="*/ 2891855 h 7271350"/>
              <a:gd name="connsiteX28" fmla="*/ 8494295 w 20237116"/>
              <a:gd name="connsiteY28" fmla="*/ 2145897 h 7271350"/>
              <a:gd name="connsiteX29" fmla="*/ 8277727 w 20237116"/>
              <a:gd name="connsiteY29" fmla="*/ 1833076 h 7271350"/>
              <a:gd name="connsiteX30" fmla="*/ 7892716 w 20237116"/>
              <a:gd name="connsiteY30" fmla="*/ 1568381 h 7271350"/>
              <a:gd name="connsiteX31" fmla="*/ 7435516 w 20237116"/>
              <a:gd name="connsiteY31" fmla="*/ 1207434 h 7271350"/>
              <a:gd name="connsiteX32" fmla="*/ 7267074 w 20237116"/>
              <a:gd name="connsiteY32" fmla="*/ 990866 h 7271350"/>
              <a:gd name="connsiteX33" fmla="*/ 7122695 w 20237116"/>
              <a:gd name="connsiteY33" fmla="*/ 750234 h 7271350"/>
              <a:gd name="connsiteX34" fmla="*/ 6906127 w 20237116"/>
              <a:gd name="connsiteY34" fmla="*/ 485539 h 7271350"/>
              <a:gd name="connsiteX35" fmla="*/ 6978316 w 20237116"/>
              <a:gd name="connsiteY35" fmla="*/ 196781 h 7271350"/>
              <a:gd name="connsiteX36" fmla="*/ 7170822 w 20237116"/>
              <a:gd name="connsiteY36" fmla="*/ 196781 h 7271350"/>
              <a:gd name="connsiteX37" fmla="*/ 7483643 w 20237116"/>
              <a:gd name="connsiteY37" fmla="*/ 317097 h 7271350"/>
              <a:gd name="connsiteX38" fmla="*/ 7772400 w 20237116"/>
              <a:gd name="connsiteY38" fmla="*/ 533666 h 7271350"/>
              <a:gd name="connsiteX39" fmla="*/ 7796464 w 20237116"/>
              <a:gd name="connsiteY39" fmla="*/ 990866 h 7271350"/>
              <a:gd name="connsiteX40" fmla="*/ 7796464 w 20237116"/>
              <a:gd name="connsiteY40" fmla="*/ 1255560 h 7271350"/>
              <a:gd name="connsiteX41" fmla="*/ 8085222 w 20237116"/>
              <a:gd name="connsiteY41" fmla="*/ 1544318 h 7271350"/>
              <a:gd name="connsiteX42" fmla="*/ 8542422 w 20237116"/>
              <a:gd name="connsiteY42" fmla="*/ 1640571 h 7271350"/>
              <a:gd name="connsiteX43" fmla="*/ 8879306 w 20237116"/>
              <a:gd name="connsiteY43" fmla="*/ 1544318 h 7271350"/>
              <a:gd name="connsiteX44" fmla="*/ 9047748 w 20237116"/>
              <a:gd name="connsiteY44" fmla="*/ 1111181 h 7271350"/>
              <a:gd name="connsiteX45" fmla="*/ 9095874 w 20237116"/>
              <a:gd name="connsiteY45" fmla="*/ 702108 h 7271350"/>
              <a:gd name="connsiteX46" fmla="*/ 9119937 w 20237116"/>
              <a:gd name="connsiteY46" fmla="*/ 509602 h 7271350"/>
              <a:gd name="connsiteX47" fmla="*/ 9264316 w 20237116"/>
              <a:gd name="connsiteY47" fmla="*/ 268971 h 7271350"/>
              <a:gd name="connsiteX48" fmla="*/ 9264316 w 20237116"/>
              <a:gd name="connsiteY48" fmla="*/ 533666 h 7271350"/>
              <a:gd name="connsiteX49" fmla="*/ 9240253 w 20237116"/>
              <a:gd name="connsiteY49" fmla="*/ 1063055 h 7271350"/>
              <a:gd name="connsiteX50" fmla="*/ 9216190 w 20237116"/>
              <a:gd name="connsiteY50" fmla="*/ 1544318 h 7271350"/>
              <a:gd name="connsiteX51" fmla="*/ 9144000 w 20237116"/>
              <a:gd name="connsiteY51" fmla="*/ 1881202 h 7271350"/>
              <a:gd name="connsiteX52" fmla="*/ 9288379 w 20237116"/>
              <a:gd name="connsiteY52" fmla="*/ 2579034 h 7271350"/>
              <a:gd name="connsiteX53" fmla="*/ 9312443 w 20237116"/>
              <a:gd name="connsiteY53" fmla="*/ 3012171 h 7271350"/>
              <a:gd name="connsiteX54" fmla="*/ 9360569 w 20237116"/>
              <a:gd name="connsiteY54" fmla="*/ 3349055 h 7271350"/>
              <a:gd name="connsiteX55" fmla="*/ 9264316 w 20237116"/>
              <a:gd name="connsiteY55" fmla="*/ 3950634 h 7271350"/>
              <a:gd name="connsiteX56" fmla="*/ 9336506 w 20237116"/>
              <a:gd name="connsiteY56" fmla="*/ 4383771 h 7271350"/>
              <a:gd name="connsiteX57" fmla="*/ 9889958 w 20237116"/>
              <a:gd name="connsiteY57" fmla="*/ 4624402 h 7271350"/>
              <a:gd name="connsiteX58" fmla="*/ 10299032 w 20237116"/>
              <a:gd name="connsiteY58" fmla="*/ 4696592 h 7271350"/>
              <a:gd name="connsiteX59" fmla="*/ 10900611 w 20237116"/>
              <a:gd name="connsiteY59" fmla="*/ 4865034 h 7271350"/>
              <a:gd name="connsiteX60" fmla="*/ 11189369 w 20237116"/>
              <a:gd name="connsiteY60" fmla="*/ 4768781 h 7271350"/>
              <a:gd name="connsiteX61" fmla="*/ 11959390 w 20237116"/>
              <a:gd name="connsiteY61" fmla="*/ 4937223 h 7271350"/>
              <a:gd name="connsiteX62" fmla="*/ 12320337 w 20237116"/>
              <a:gd name="connsiteY62" fmla="*/ 5009413 h 7271350"/>
              <a:gd name="connsiteX63" fmla="*/ 12705348 w 20237116"/>
              <a:gd name="connsiteY63" fmla="*/ 5177855 h 7271350"/>
              <a:gd name="connsiteX64" fmla="*/ 13282864 w 20237116"/>
              <a:gd name="connsiteY64" fmla="*/ 5201918 h 7271350"/>
              <a:gd name="connsiteX65" fmla="*/ 13764127 w 20237116"/>
              <a:gd name="connsiteY65" fmla="*/ 5346297 h 7271350"/>
              <a:gd name="connsiteX66" fmla="*/ 14630400 w 20237116"/>
              <a:gd name="connsiteY66" fmla="*/ 5514739 h 7271350"/>
              <a:gd name="connsiteX67" fmla="*/ 15256043 w 20237116"/>
              <a:gd name="connsiteY67" fmla="*/ 5586929 h 7271350"/>
              <a:gd name="connsiteX68" fmla="*/ 15641053 w 20237116"/>
              <a:gd name="connsiteY68" fmla="*/ 5827560 h 7271350"/>
              <a:gd name="connsiteX69" fmla="*/ 16026064 w 20237116"/>
              <a:gd name="connsiteY69" fmla="*/ 5899750 h 7271350"/>
              <a:gd name="connsiteX70" fmla="*/ 16459200 w 20237116"/>
              <a:gd name="connsiteY70" fmla="*/ 6044129 h 7271350"/>
              <a:gd name="connsiteX71" fmla="*/ 16868274 w 20237116"/>
              <a:gd name="connsiteY71" fmla="*/ 6044129 h 7271350"/>
              <a:gd name="connsiteX72" fmla="*/ 17012653 w 20237116"/>
              <a:gd name="connsiteY72" fmla="*/ 6140381 h 7271350"/>
              <a:gd name="connsiteX73" fmla="*/ 17421727 w 20237116"/>
              <a:gd name="connsiteY73" fmla="*/ 6356950 h 7271350"/>
              <a:gd name="connsiteX74" fmla="*/ 17878927 w 20237116"/>
              <a:gd name="connsiteY74" fmla="*/ 6405076 h 7271350"/>
              <a:gd name="connsiteX75" fmla="*/ 18360190 w 20237116"/>
              <a:gd name="connsiteY75" fmla="*/ 6525392 h 7271350"/>
              <a:gd name="connsiteX76" fmla="*/ 18528632 w 20237116"/>
              <a:gd name="connsiteY76" fmla="*/ 6381013 h 7271350"/>
              <a:gd name="connsiteX77" fmla="*/ 18480506 w 20237116"/>
              <a:gd name="connsiteY77" fmla="*/ 5827560 h 7271350"/>
              <a:gd name="connsiteX78" fmla="*/ 18504569 w 20237116"/>
              <a:gd name="connsiteY78" fmla="*/ 5418487 h 7271350"/>
              <a:gd name="connsiteX79" fmla="*/ 18408316 w 20237116"/>
              <a:gd name="connsiteY79" fmla="*/ 5177855 h 7271350"/>
              <a:gd name="connsiteX80" fmla="*/ 18239874 w 20237116"/>
              <a:gd name="connsiteY80" fmla="*/ 4816908 h 7271350"/>
              <a:gd name="connsiteX81" fmla="*/ 18167685 w 20237116"/>
              <a:gd name="connsiteY81" fmla="*/ 4672529 h 7271350"/>
              <a:gd name="connsiteX82" fmla="*/ 18263937 w 20237116"/>
              <a:gd name="connsiteY82" fmla="*/ 4383771 h 7271350"/>
              <a:gd name="connsiteX83" fmla="*/ 18504569 w 20237116"/>
              <a:gd name="connsiteY83" fmla="*/ 4191266 h 7271350"/>
              <a:gd name="connsiteX84" fmla="*/ 18769264 w 20237116"/>
              <a:gd name="connsiteY84" fmla="*/ 4239392 h 7271350"/>
              <a:gd name="connsiteX85" fmla="*/ 18865516 w 20237116"/>
              <a:gd name="connsiteY85" fmla="*/ 4431897 h 7271350"/>
              <a:gd name="connsiteX86" fmla="*/ 18865516 w 20237116"/>
              <a:gd name="connsiteY86" fmla="*/ 4840971 h 7271350"/>
              <a:gd name="connsiteX87" fmla="*/ 18865516 w 20237116"/>
              <a:gd name="connsiteY87" fmla="*/ 5250045 h 7271350"/>
              <a:gd name="connsiteX88" fmla="*/ 18865516 w 20237116"/>
              <a:gd name="connsiteY88" fmla="*/ 5899750 h 7271350"/>
              <a:gd name="connsiteX89" fmla="*/ 18841453 w 20237116"/>
              <a:gd name="connsiteY89" fmla="*/ 6236634 h 7271350"/>
              <a:gd name="connsiteX90" fmla="*/ 18817390 w 20237116"/>
              <a:gd name="connsiteY90" fmla="*/ 6453202 h 7271350"/>
              <a:gd name="connsiteX91" fmla="*/ 19298653 w 20237116"/>
              <a:gd name="connsiteY91" fmla="*/ 7030718 h 7271350"/>
              <a:gd name="connsiteX92" fmla="*/ 19707727 w 20237116"/>
              <a:gd name="connsiteY92" fmla="*/ 7030718 h 7271350"/>
              <a:gd name="connsiteX93" fmla="*/ 19996485 w 20237116"/>
              <a:gd name="connsiteY93" fmla="*/ 7078845 h 7271350"/>
              <a:gd name="connsiteX94" fmla="*/ 20237116 w 20237116"/>
              <a:gd name="connsiteY94" fmla="*/ 7271350 h 7271350"/>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866274 w 20237116"/>
              <a:gd name="connsiteY7" fmla="*/ 146890 h 7101143"/>
              <a:gd name="connsiteX8" fmla="*/ 1804737 w 20237116"/>
              <a:gd name="connsiteY8" fmla="*/ 387522 h 7101143"/>
              <a:gd name="connsiteX9" fmla="*/ 2093495 w 20237116"/>
              <a:gd name="connsiteY9" fmla="*/ 868785 h 7101143"/>
              <a:gd name="connsiteX10" fmla="*/ 2310064 w 20237116"/>
              <a:gd name="connsiteY10" fmla="*/ 1398174 h 7101143"/>
              <a:gd name="connsiteX11" fmla="*/ 2382253 w 20237116"/>
              <a:gd name="connsiteY11" fmla="*/ 1831311 h 7101143"/>
              <a:gd name="connsiteX12" fmla="*/ 2454443 w 20237116"/>
              <a:gd name="connsiteY12" fmla="*/ 2456953 h 7101143"/>
              <a:gd name="connsiteX13" fmla="*/ 2213811 w 20237116"/>
              <a:gd name="connsiteY13" fmla="*/ 3154785 h 7101143"/>
              <a:gd name="connsiteX14" fmla="*/ 2213811 w 20237116"/>
              <a:gd name="connsiteY14" fmla="*/ 3804490 h 7101143"/>
              <a:gd name="connsiteX15" fmla="*/ 2959769 w 20237116"/>
              <a:gd name="connsiteY15" fmla="*/ 3948869 h 7101143"/>
              <a:gd name="connsiteX16" fmla="*/ 3657600 w 20237116"/>
              <a:gd name="connsiteY16" fmla="*/ 3852616 h 7101143"/>
              <a:gd name="connsiteX17" fmla="*/ 4427622 w 20237116"/>
              <a:gd name="connsiteY17" fmla="*/ 3948869 h 7101143"/>
              <a:gd name="connsiteX18" fmla="*/ 4740443 w 20237116"/>
              <a:gd name="connsiteY18" fmla="*/ 4069185 h 7101143"/>
              <a:gd name="connsiteX19" fmla="*/ 5173579 w 20237116"/>
              <a:gd name="connsiteY19" fmla="*/ 3924806 h 7101143"/>
              <a:gd name="connsiteX20" fmla="*/ 5630779 w 20237116"/>
              <a:gd name="connsiteY20" fmla="*/ 4069185 h 7101143"/>
              <a:gd name="connsiteX21" fmla="*/ 6761748 w 20237116"/>
              <a:gd name="connsiteY21" fmla="*/ 4093248 h 7101143"/>
              <a:gd name="connsiteX22" fmla="*/ 7411453 w 20237116"/>
              <a:gd name="connsiteY22" fmla="*/ 4141374 h 7101143"/>
              <a:gd name="connsiteX23" fmla="*/ 8325853 w 20237116"/>
              <a:gd name="connsiteY23" fmla="*/ 4117311 h 7101143"/>
              <a:gd name="connsiteX24" fmla="*/ 8494295 w 20237116"/>
              <a:gd name="connsiteY24" fmla="*/ 3852616 h 7101143"/>
              <a:gd name="connsiteX25" fmla="*/ 8662737 w 20237116"/>
              <a:gd name="connsiteY25" fmla="*/ 3130722 h 7101143"/>
              <a:gd name="connsiteX26" fmla="*/ 8662737 w 20237116"/>
              <a:gd name="connsiteY26" fmla="*/ 2721648 h 7101143"/>
              <a:gd name="connsiteX27" fmla="*/ 8494295 w 20237116"/>
              <a:gd name="connsiteY27" fmla="*/ 1975690 h 7101143"/>
              <a:gd name="connsiteX28" fmla="*/ 8277727 w 20237116"/>
              <a:gd name="connsiteY28" fmla="*/ 1662869 h 7101143"/>
              <a:gd name="connsiteX29" fmla="*/ 7892716 w 20237116"/>
              <a:gd name="connsiteY29" fmla="*/ 1398174 h 7101143"/>
              <a:gd name="connsiteX30" fmla="*/ 7435516 w 20237116"/>
              <a:gd name="connsiteY30" fmla="*/ 1037227 h 7101143"/>
              <a:gd name="connsiteX31" fmla="*/ 7267074 w 20237116"/>
              <a:gd name="connsiteY31" fmla="*/ 820659 h 7101143"/>
              <a:gd name="connsiteX32" fmla="*/ 7122695 w 20237116"/>
              <a:gd name="connsiteY32" fmla="*/ 580027 h 7101143"/>
              <a:gd name="connsiteX33" fmla="*/ 6906127 w 20237116"/>
              <a:gd name="connsiteY33" fmla="*/ 315332 h 7101143"/>
              <a:gd name="connsiteX34" fmla="*/ 6978316 w 20237116"/>
              <a:gd name="connsiteY34" fmla="*/ 26574 h 7101143"/>
              <a:gd name="connsiteX35" fmla="*/ 7170822 w 20237116"/>
              <a:gd name="connsiteY35" fmla="*/ 26574 h 7101143"/>
              <a:gd name="connsiteX36" fmla="*/ 7483643 w 20237116"/>
              <a:gd name="connsiteY36" fmla="*/ 146890 h 7101143"/>
              <a:gd name="connsiteX37" fmla="*/ 7772400 w 20237116"/>
              <a:gd name="connsiteY37" fmla="*/ 363459 h 7101143"/>
              <a:gd name="connsiteX38" fmla="*/ 7796464 w 20237116"/>
              <a:gd name="connsiteY38" fmla="*/ 820659 h 7101143"/>
              <a:gd name="connsiteX39" fmla="*/ 7796464 w 20237116"/>
              <a:gd name="connsiteY39" fmla="*/ 1085353 h 7101143"/>
              <a:gd name="connsiteX40" fmla="*/ 8085222 w 20237116"/>
              <a:gd name="connsiteY40" fmla="*/ 1374111 h 7101143"/>
              <a:gd name="connsiteX41" fmla="*/ 8542422 w 20237116"/>
              <a:gd name="connsiteY41" fmla="*/ 1470364 h 7101143"/>
              <a:gd name="connsiteX42" fmla="*/ 8879306 w 20237116"/>
              <a:gd name="connsiteY42" fmla="*/ 1374111 h 7101143"/>
              <a:gd name="connsiteX43" fmla="*/ 9047748 w 20237116"/>
              <a:gd name="connsiteY43" fmla="*/ 940974 h 7101143"/>
              <a:gd name="connsiteX44" fmla="*/ 9095874 w 20237116"/>
              <a:gd name="connsiteY44" fmla="*/ 531901 h 7101143"/>
              <a:gd name="connsiteX45" fmla="*/ 9119937 w 20237116"/>
              <a:gd name="connsiteY45" fmla="*/ 339395 h 7101143"/>
              <a:gd name="connsiteX46" fmla="*/ 9264316 w 20237116"/>
              <a:gd name="connsiteY46" fmla="*/ 98764 h 7101143"/>
              <a:gd name="connsiteX47" fmla="*/ 9264316 w 20237116"/>
              <a:gd name="connsiteY47" fmla="*/ 363459 h 7101143"/>
              <a:gd name="connsiteX48" fmla="*/ 9240253 w 20237116"/>
              <a:gd name="connsiteY48" fmla="*/ 892848 h 7101143"/>
              <a:gd name="connsiteX49" fmla="*/ 9216190 w 20237116"/>
              <a:gd name="connsiteY49" fmla="*/ 1374111 h 7101143"/>
              <a:gd name="connsiteX50" fmla="*/ 9144000 w 20237116"/>
              <a:gd name="connsiteY50" fmla="*/ 1710995 h 7101143"/>
              <a:gd name="connsiteX51" fmla="*/ 9288379 w 20237116"/>
              <a:gd name="connsiteY51" fmla="*/ 2408827 h 7101143"/>
              <a:gd name="connsiteX52" fmla="*/ 9312443 w 20237116"/>
              <a:gd name="connsiteY52" fmla="*/ 2841964 h 7101143"/>
              <a:gd name="connsiteX53" fmla="*/ 9360569 w 20237116"/>
              <a:gd name="connsiteY53" fmla="*/ 3178848 h 7101143"/>
              <a:gd name="connsiteX54" fmla="*/ 9264316 w 20237116"/>
              <a:gd name="connsiteY54" fmla="*/ 3780427 h 7101143"/>
              <a:gd name="connsiteX55" fmla="*/ 9336506 w 20237116"/>
              <a:gd name="connsiteY55" fmla="*/ 4213564 h 7101143"/>
              <a:gd name="connsiteX56" fmla="*/ 9889958 w 20237116"/>
              <a:gd name="connsiteY56" fmla="*/ 4454195 h 7101143"/>
              <a:gd name="connsiteX57" fmla="*/ 10299032 w 20237116"/>
              <a:gd name="connsiteY57" fmla="*/ 4526385 h 7101143"/>
              <a:gd name="connsiteX58" fmla="*/ 10900611 w 20237116"/>
              <a:gd name="connsiteY58" fmla="*/ 4694827 h 7101143"/>
              <a:gd name="connsiteX59" fmla="*/ 11189369 w 20237116"/>
              <a:gd name="connsiteY59" fmla="*/ 4598574 h 7101143"/>
              <a:gd name="connsiteX60" fmla="*/ 11959390 w 20237116"/>
              <a:gd name="connsiteY60" fmla="*/ 4767016 h 7101143"/>
              <a:gd name="connsiteX61" fmla="*/ 12320337 w 20237116"/>
              <a:gd name="connsiteY61" fmla="*/ 4839206 h 7101143"/>
              <a:gd name="connsiteX62" fmla="*/ 12705348 w 20237116"/>
              <a:gd name="connsiteY62" fmla="*/ 5007648 h 7101143"/>
              <a:gd name="connsiteX63" fmla="*/ 13282864 w 20237116"/>
              <a:gd name="connsiteY63" fmla="*/ 5031711 h 7101143"/>
              <a:gd name="connsiteX64" fmla="*/ 13764127 w 20237116"/>
              <a:gd name="connsiteY64" fmla="*/ 5176090 h 7101143"/>
              <a:gd name="connsiteX65" fmla="*/ 14630400 w 20237116"/>
              <a:gd name="connsiteY65" fmla="*/ 5344532 h 7101143"/>
              <a:gd name="connsiteX66" fmla="*/ 15256043 w 20237116"/>
              <a:gd name="connsiteY66" fmla="*/ 5416722 h 7101143"/>
              <a:gd name="connsiteX67" fmla="*/ 15641053 w 20237116"/>
              <a:gd name="connsiteY67" fmla="*/ 5657353 h 7101143"/>
              <a:gd name="connsiteX68" fmla="*/ 16026064 w 20237116"/>
              <a:gd name="connsiteY68" fmla="*/ 5729543 h 7101143"/>
              <a:gd name="connsiteX69" fmla="*/ 16459200 w 20237116"/>
              <a:gd name="connsiteY69" fmla="*/ 5873922 h 7101143"/>
              <a:gd name="connsiteX70" fmla="*/ 16868274 w 20237116"/>
              <a:gd name="connsiteY70" fmla="*/ 5873922 h 7101143"/>
              <a:gd name="connsiteX71" fmla="*/ 17012653 w 20237116"/>
              <a:gd name="connsiteY71" fmla="*/ 5970174 h 7101143"/>
              <a:gd name="connsiteX72" fmla="*/ 17421727 w 20237116"/>
              <a:gd name="connsiteY72" fmla="*/ 6186743 h 7101143"/>
              <a:gd name="connsiteX73" fmla="*/ 17878927 w 20237116"/>
              <a:gd name="connsiteY73" fmla="*/ 6234869 h 7101143"/>
              <a:gd name="connsiteX74" fmla="*/ 18360190 w 20237116"/>
              <a:gd name="connsiteY74" fmla="*/ 6355185 h 7101143"/>
              <a:gd name="connsiteX75" fmla="*/ 18528632 w 20237116"/>
              <a:gd name="connsiteY75" fmla="*/ 6210806 h 7101143"/>
              <a:gd name="connsiteX76" fmla="*/ 18480506 w 20237116"/>
              <a:gd name="connsiteY76" fmla="*/ 5657353 h 7101143"/>
              <a:gd name="connsiteX77" fmla="*/ 18504569 w 20237116"/>
              <a:gd name="connsiteY77" fmla="*/ 5248280 h 7101143"/>
              <a:gd name="connsiteX78" fmla="*/ 18408316 w 20237116"/>
              <a:gd name="connsiteY78" fmla="*/ 5007648 h 7101143"/>
              <a:gd name="connsiteX79" fmla="*/ 18239874 w 20237116"/>
              <a:gd name="connsiteY79" fmla="*/ 4646701 h 7101143"/>
              <a:gd name="connsiteX80" fmla="*/ 18167685 w 20237116"/>
              <a:gd name="connsiteY80" fmla="*/ 4502322 h 7101143"/>
              <a:gd name="connsiteX81" fmla="*/ 18263937 w 20237116"/>
              <a:gd name="connsiteY81" fmla="*/ 4213564 h 7101143"/>
              <a:gd name="connsiteX82" fmla="*/ 18504569 w 20237116"/>
              <a:gd name="connsiteY82" fmla="*/ 4021059 h 7101143"/>
              <a:gd name="connsiteX83" fmla="*/ 18769264 w 20237116"/>
              <a:gd name="connsiteY83" fmla="*/ 4069185 h 7101143"/>
              <a:gd name="connsiteX84" fmla="*/ 18865516 w 20237116"/>
              <a:gd name="connsiteY84" fmla="*/ 4261690 h 7101143"/>
              <a:gd name="connsiteX85" fmla="*/ 18865516 w 20237116"/>
              <a:gd name="connsiteY85" fmla="*/ 4670764 h 7101143"/>
              <a:gd name="connsiteX86" fmla="*/ 18865516 w 20237116"/>
              <a:gd name="connsiteY86" fmla="*/ 5079838 h 7101143"/>
              <a:gd name="connsiteX87" fmla="*/ 18865516 w 20237116"/>
              <a:gd name="connsiteY87" fmla="*/ 5729543 h 7101143"/>
              <a:gd name="connsiteX88" fmla="*/ 18841453 w 20237116"/>
              <a:gd name="connsiteY88" fmla="*/ 6066427 h 7101143"/>
              <a:gd name="connsiteX89" fmla="*/ 18817390 w 20237116"/>
              <a:gd name="connsiteY89" fmla="*/ 6282995 h 7101143"/>
              <a:gd name="connsiteX90" fmla="*/ 19298653 w 20237116"/>
              <a:gd name="connsiteY90" fmla="*/ 6860511 h 7101143"/>
              <a:gd name="connsiteX91" fmla="*/ 19707727 w 20237116"/>
              <a:gd name="connsiteY91" fmla="*/ 6860511 h 7101143"/>
              <a:gd name="connsiteX92" fmla="*/ 19996485 w 20237116"/>
              <a:gd name="connsiteY92" fmla="*/ 6908638 h 7101143"/>
              <a:gd name="connsiteX93" fmla="*/ 20237116 w 20237116"/>
              <a:gd name="connsiteY93"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7964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135353 w 20237116"/>
              <a:gd name="connsiteY22" fmla="*/ 41554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106126 h 7108505"/>
              <a:gd name="connsiteX45" fmla="*/ 9264316 w 20237116"/>
              <a:gd name="connsiteY45" fmla="*/ 370821 h 7108505"/>
              <a:gd name="connsiteX46" fmla="*/ 9240253 w 20237116"/>
              <a:gd name="connsiteY46" fmla="*/ 900210 h 7108505"/>
              <a:gd name="connsiteX47" fmla="*/ 9216190 w 20237116"/>
              <a:gd name="connsiteY47" fmla="*/ 1381473 h 7108505"/>
              <a:gd name="connsiteX48" fmla="*/ 9144000 w 20237116"/>
              <a:gd name="connsiteY48" fmla="*/ 1718357 h 7108505"/>
              <a:gd name="connsiteX49" fmla="*/ 9288379 w 20237116"/>
              <a:gd name="connsiteY49" fmla="*/ 2416189 h 7108505"/>
              <a:gd name="connsiteX50" fmla="*/ 9312443 w 20237116"/>
              <a:gd name="connsiteY50" fmla="*/ 2849326 h 7108505"/>
              <a:gd name="connsiteX51" fmla="*/ 9360569 w 20237116"/>
              <a:gd name="connsiteY51" fmla="*/ 3186210 h 7108505"/>
              <a:gd name="connsiteX52" fmla="*/ 9264316 w 20237116"/>
              <a:gd name="connsiteY52" fmla="*/ 3787789 h 7108505"/>
              <a:gd name="connsiteX53" fmla="*/ 9336506 w 20237116"/>
              <a:gd name="connsiteY53" fmla="*/ 4220926 h 7108505"/>
              <a:gd name="connsiteX54" fmla="*/ 9889958 w 20237116"/>
              <a:gd name="connsiteY54" fmla="*/ 4461557 h 7108505"/>
              <a:gd name="connsiteX55" fmla="*/ 10299032 w 20237116"/>
              <a:gd name="connsiteY55" fmla="*/ 4533747 h 7108505"/>
              <a:gd name="connsiteX56" fmla="*/ 10900611 w 20237116"/>
              <a:gd name="connsiteY56" fmla="*/ 4702189 h 7108505"/>
              <a:gd name="connsiteX57" fmla="*/ 11189369 w 20237116"/>
              <a:gd name="connsiteY57" fmla="*/ 4605936 h 7108505"/>
              <a:gd name="connsiteX58" fmla="*/ 11959390 w 20237116"/>
              <a:gd name="connsiteY58" fmla="*/ 4774378 h 7108505"/>
              <a:gd name="connsiteX59" fmla="*/ 12320337 w 20237116"/>
              <a:gd name="connsiteY59" fmla="*/ 4846568 h 7108505"/>
              <a:gd name="connsiteX60" fmla="*/ 12705348 w 20237116"/>
              <a:gd name="connsiteY60" fmla="*/ 5015010 h 7108505"/>
              <a:gd name="connsiteX61" fmla="*/ 13282864 w 20237116"/>
              <a:gd name="connsiteY61" fmla="*/ 5039073 h 7108505"/>
              <a:gd name="connsiteX62" fmla="*/ 13764127 w 20237116"/>
              <a:gd name="connsiteY62" fmla="*/ 5183452 h 7108505"/>
              <a:gd name="connsiteX63" fmla="*/ 14630400 w 20237116"/>
              <a:gd name="connsiteY63" fmla="*/ 5351894 h 7108505"/>
              <a:gd name="connsiteX64" fmla="*/ 15256043 w 20237116"/>
              <a:gd name="connsiteY64" fmla="*/ 5424084 h 7108505"/>
              <a:gd name="connsiteX65" fmla="*/ 15641053 w 20237116"/>
              <a:gd name="connsiteY65" fmla="*/ 5664715 h 7108505"/>
              <a:gd name="connsiteX66" fmla="*/ 16026064 w 20237116"/>
              <a:gd name="connsiteY66" fmla="*/ 5736905 h 7108505"/>
              <a:gd name="connsiteX67" fmla="*/ 16459200 w 20237116"/>
              <a:gd name="connsiteY67" fmla="*/ 5881284 h 7108505"/>
              <a:gd name="connsiteX68" fmla="*/ 16868274 w 20237116"/>
              <a:gd name="connsiteY68" fmla="*/ 5881284 h 7108505"/>
              <a:gd name="connsiteX69" fmla="*/ 17012653 w 20237116"/>
              <a:gd name="connsiteY69" fmla="*/ 5977536 h 7108505"/>
              <a:gd name="connsiteX70" fmla="*/ 17421727 w 20237116"/>
              <a:gd name="connsiteY70" fmla="*/ 6194105 h 7108505"/>
              <a:gd name="connsiteX71" fmla="*/ 17878927 w 20237116"/>
              <a:gd name="connsiteY71" fmla="*/ 6242231 h 7108505"/>
              <a:gd name="connsiteX72" fmla="*/ 18360190 w 20237116"/>
              <a:gd name="connsiteY72" fmla="*/ 6362547 h 7108505"/>
              <a:gd name="connsiteX73" fmla="*/ 18528632 w 20237116"/>
              <a:gd name="connsiteY73" fmla="*/ 6218168 h 7108505"/>
              <a:gd name="connsiteX74" fmla="*/ 18480506 w 20237116"/>
              <a:gd name="connsiteY74" fmla="*/ 5664715 h 7108505"/>
              <a:gd name="connsiteX75" fmla="*/ 18504569 w 20237116"/>
              <a:gd name="connsiteY75" fmla="*/ 5255642 h 7108505"/>
              <a:gd name="connsiteX76" fmla="*/ 18408316 w 20237116"/>
              <a:gd name="connsiteY76" fmla="*/ 5015010 h 7108505"/>
              <a:gd name="connsiteX77" fmla="*/ 18239874 w 20237116"/>
              <a:gd name="connsiteY77" fmla="*/ 4654063 h 7108505"/>
              <a:gd name="connsiteX78" fmla="*/ 18167685 w 20237116"/>
              <a:gd name="connsiteY78" fmla="*/ 4509684 h 7108505"/>
              <a:gd name="connsiteX79" fmla="*/ 18263937 w 20237116"/>
              <a:gd name="connsiteY79" fmla="*/ 4220926 h 7108505"/>
              <a:gd name="connsiteX80" fmla="*/ 18504569 w 20237116"/>
              <a:gd name="connsiteY80" fmla="*/ 4028421 h 7108505"/>
              <a:gd name="connsiteX81" fmla="*/ 18769264 w 20237116"/>
              <a:gd name="connsiteY81" fmla="*/ 4076547 h 7108505"/>
              <a:gd name="connsiteX82" fmla="*/ 18865516 w 20237116"/>
              <a:gd name="connsiteY82" fmla="*/ 4269052 h 7108505"/>
              <a:gd name="connsiteX83" fmla="*/ 18865516 w 20237116"/>
              <a:gd name="connsiteY83" fmla="*/ 4678126 h 7108505"/>
              <a:gd name="connsiteX84" fmla="*/ 18865516 w 20237116"/>
              <a:gd name="connsiteY84" fmla="*/ 5087200 h 7108505"/>
              <a:gd name="connsiteX85" fmla="*/ 18865516 w 20237116"/>
              <a:gd name="connsiteY85" fmla="*/ 5736905 h 7108505"/>
              <a:gd name="connsiteX86" fmla="*/ 18841453 w 20237116"/>
              <a:gd name="connsiteY86" fmla="*/ 6073789 h 7108505"/>
              <a:gd name="connsiteX87" fmla="*/ 18817390 w 20237116"/>
              <a:gd name="connsiteY87" fmla="*/ 6290357 h 7108505"/>
              <a:gd name="connsiteX88" fmla="*/ 19298653 w 20237116"/>
              <a:gd name="connsiteY88" fmla="*/ 6867873 h 7108505"/>
              <a:gd name="connsiteX89" fmla="*/ 19707727 w 20237116"/>
              <a:gd name="connsiteY89" fmla="*/ 6867873 h 7108505"/>
              <a:gd name="connsiteX90" fmla="*/ 19996485 w 20237116"/>
              <a:gd name="connsiteY90" fmla="*/ 6916000 h 7108505"/>
              <a:gd name="connsiteX91" fmla="*/ 20237116 w 20237116"/>
              <a:gd name="connsiteY91"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3397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237116" h="7108505">
                <a:moveTo>
                  <a:pt x="0" y="3571221"/>
                </a:moveTo>
                <a:cubicBezTo>
                  <a:pt x="284747" y="3547157"/>
                  <a:pt x="613945" y="3516745"/>
                  <a:pt x="818148" y="3450905"/>
                </a:cubicBezTo>
                <a:cubicBezTo>
                  <a:pt x="1022351" y="3385065"/>
                  <a:pt x="1083845" y="3363175"/>
                  <a:pt x="1225216" y="3176184"/>
                </a:cubicBezTo>
                <a:cubicBezTo>
                  <a:pt x="1366587" y="2989193"/>
                  <a:pt x="1604545" y="2589811"/>
                  <a:pt x="1666374" y="2328960"/>
                </a:cubicBezTo>
                <a:cubicBezTo>
                  <a:pt x="1728203" y="2068109"/>
                  <a:pt x="1648160" y="1838005"/>
                  <a:pt x="1596190" y="1611076"/>
                </a:cubicBezTo>
                <a:cubicBezTo>
                  <a:pt x="1544220" y="1384147"/>
                  <a:pt x="1396332" y="1152539"/>
                  <a:pt x="1354556" y="967386"/>
                </a:cubicBezTo>
                <a:cubicBezTo>
                  <a:pt x="1312780" y="782233"/>
                  <a:pt x="1289552" y="595577"/>
                  <a:pt x="1345532" y="500160"/>
                </a:cubicBezTo>
                <a:cubicBezTo>
                  <a:pt x="1401512" y="404743"/>
                  <a:pt x="1565777" y="332220"/>
                  <a:pt x="1690437" y="394884"/>
                </a:cubicBezTo>
                <a:cubicBezTo>
                  <a:pt x="1815097" y="457548"/>
                  <a:pt x="1990224" y="707705"/>
                  <a:pt x="2093495" y="876147"/>
                </a:cubicBezTo>
                <a:cubicBezTo>
                  <a:pt x="2196766" y="1044589"/>
                  <a:pt x="2261938" y="1245115"/>
                  <a:pt x="2310064" y="1405536"/>
                </a:cubicBezTo>
                <a:cubicBezTo>
                  <a:pt x="2358190" y="1565957"/>
                  <a:pt x="2358190" y="1662210"/>
                  <a:pt x="2382253" y="1838673"/>
                </a:cubicBezTo>
                <a:cubicBezTo>
                  <a:pt x="2406316" y="2015136"/>
                  <a:pt x="2482517" y="2243736"/>
                  <a:pt x="2454443" y="2464315"/>
                </a:cubicBezTo>
                <a:cubicBezTo>
                  <a:pt x="2426369" y="2684894"/>
                  <a:pt x="2253916" y="2937557"/>
                  <a:pt x="2213811" y="3162147"/>
                </a:cubicBezTo>
                <a:cubicBezTo>
                  <a:pt x="2173706" y="3386736"/>
                  <a:pt x="2089485" y="3679505"/>
                  <a:pt x="2213811" y="3811852"/>
                </a:cubicBezTo>
                <a:cubicBezTo>
                  <a:pt x="2338137" y="3944199"/>
                  <a:pt x="2719138" y="3948210"/>
                  <a:pt x="2959769" y="3956231"/>
                </a:cubicBezTo>
                <a:cubicBezTo>
                  <a:pt x="3200400" y="3964252"/>
                  <a:pt x="3412958" y="3859978"/>
                  <a:pt x="3657600" y="3859978"/>
                </a:cubicBezTo>
                <a:cubicBezTo>
                  <a:pt x="3902242" y="3859978"/>
                  <a:pt x="4247148" y="3920136"/>
                  <a:pt x="4427622" y="3956231"/>
                </a:cubicBezTo>
                <a:cubicBezTo>
                  <a:pt x="4608096" y="3992326"/>
                  <a:pt x="4616117" y="4080557"/>
                  <a:pt x="4740443" y="4076547"/>
                </a:cubicBezTo>
                <a:cubicBezTo>
                  <a:pt x="4864769" y="4072537"/>
                  <a:pt x="5025190" y="3932168"/>
                  <a:pt x="5173579" y="3932168"/>
                </a:cubicBezTo>
                <a:cubicBezTo>
                  <a:pt x="5321968" y="3932168"/>
                  <a:pt x="5366084" y="4048473"/>
                  <a:pt x="5630779" y="4076547"/>
                </a:cubicBezTo>
                <a:cubicBezTo>
                  <a:pt x="5895474" y="4104621"/>
                  <a:pt x="6464969" y="4088579"/>
                  <a:pt x="6761748" y="4100610"/>
                </a:cubicBezTo>
                <a:cubicBezTo>
                  <a:pt x="7058527" y="4112641"/>
                  <a:pt x="7182519" y="4138376"/>
                  <a:pt x="7411453" y="4148736"/>
                </a:cubicBezTo>
                <a:cubicBezTo>
                  <a:pt x="7640387" y="4159096"/>
                  <a:pt x="7954879" y="4210899"/>
                  <a:pt x="8135353" y="4162773"/>
                </a:cubicBezTo>
                <a:cubicBezTo>
                  <a:pt x="8315827" y="4114647"/>
                  <a:pt x="8431798" y="3986310"/>
                  <a:pt x="8494295" y="3859978"/>
                </a:cubicBezTo>
                <a:cubicBezTo>
                  <a:pt x="8556792" y="3733647"/>
                  <a:pt x="8491788" y="3571054"/>
                  <a:pt x="8510337" y="3404784"/>
                </a:cubicBezTo>
                <a:cubicBezTo>
                  <a:pt x="8528886" y="3238514"/>
                  <a:pt x="8614611" y="3077090"/>
                  <a:pt x="8605587" y="2862360"/>
                </a:cubicBezTo>
                <a:cubicBezTo>
                  <a:pt x="8596563" y="2647630"/>
                  <a:pt x="8517188" y="2305565"/>
                  <a:pt x="8456195" y="2116402"/>
                </a:cubicBezTo>
                <a:cubicBezTo>
                  <a:pt x="8395202" y="1927239"/>
                  <a:pt x="8339890" y="1836334"/>
                  <a:pt x="8239627" y="1727381"/>
                </a:cubicBezTo>
                <a:cubicBezTo>
                  <a:pt x="8139364" y="1618428"/>
                  <a:pt x="7988635" y="1576485"/>
                  <a:pt x="7854616" y="1462686"/>
                </a:cubicBezTo>
                <a:cubicBezTo>
                  <a:pt x="7720597" y="1348887"/>
                  <a:pt x="7533440" y="1150367"/>
                  <a:pt x="7435516" y="1044589"/>
                </a:cubicBezTo>
                <a:cubicBezTo>
                  <a:pt x="7337592" y="938812"/>
                  <a:pt x="7319211" y="904221"/>
                  <a:pt x="7267074" y="828021"/>
                </a:cubicBezTo>
                <a:cubicBezTo>
                  <a:pt x="7214937" y="751821"/>
                  <a:pt x="7182853" y="671610"/>
                  <a:pt x="7122695" y="587389"/>
                </a:cubicBezTo>
                <a:cubicBezTo>
                  <a:pt x="7062537" y="503168"/>
                  <a:pt x="6930190" y="414936"/>
                  <a:pt x="6906127" y="322694"/>
                </a:cubicBezTo>
                <a:cubicBezTo>
                  <a:pt x="6882064" y="230452"/>
                  <a:pt x="6934200" y="82062"/>
                  <a:pt x="6978316" y="33936"/>
                </a:cubicBezTo>
                <a:cubicBezTo>
                  <a:pt x="7022432" y="-14190"/>
                  <a:pt x="7089776" y="-8342"/>
                  <a:pt x="7170822" y="33936"/>
                </a:cubicBezTo>
                <a:cubicBezTo>
                  <a:pt x="7251868" y="76214"/>
                  <a:pt x="7360319" y="155255"/>
                  <a:pt x="7464593" y="287602"/>
                </a:cubicBezTo>
                <a:cubicBezTo>
                  <a:pt x="7568867" y="419949"/>
                  <a:pt x="7722102" y="693836"/>
                  <a:pt x="7796464" y="828021"/>
                </a:cubicBezTo>
                <a:cubicBezTo>
                  <a:pt x="7870826" y="962206"/>
                  <a:pt x="7862638" y="1000473"/>
                  <a:pt x="7910764" y="1092715"/>
                </a:cubicBezTo>
                <a:cubicBezTo>
                  <a:pt x="7958890" y="1184957"/>
                  <a:pt x="7973596" y="1320480"/>
                  <a:pt x="8085222" y="1381473"/>
                </a:cubicBezTo>
                <a:cubicBezTo>
                  <a:pt x="8196848" y="1442467"/>
                  <a:pt x="8448175" y="1458676"/>
                  <a:pt x="8580522" y="1458676"/>
                </a:cubicBezTo>
                <a:cubicBezTo>
                  <a:pt x="8712869" y="1458676"/>
                  <a:pt x="8801435" y="1466530"/>
                  <a:pt x="8879306" y="1381473"/>
                </a:cubicBezTo>
                <a:cubicBezTo>
                  <a:pt x="8957177" y="1296416"/>
                  <a:pt x="9005303" y="1079179"/>
                  <a:pt x="9047748" y="948336"/>
                </a:cubicBezTo>
                <a:cubicBezTo>
                  <a:pt x="9090193" y="817493"/>
                  <a:pt x="9102893" y="699851"/>
                  <a:pt x="9133974" y="596413"/>
                </a:cubicBezTo>
                <a:cubicBezTo>
                  <a:pt x="9165056" y="492975"/>
                  <a:pt x="9193463" y="362131"/>
                  <a:pt x="9234237" y="327707"/>
                </a:cubicBezTo>
                <a:cubicBezTo>
                  <a:pt x="9275011" y="293283"/>
                  <a:pt x="9371263" y="288104"/>
                  <a:pt x="9378616" y="389871"/>
                </a:cubicBezTo>
                <a:cubicBezTo>
                  <a:pt x="9385969" y="491638"/>
                  <a:pt x="9305424" y="773043"/>
                  <a:pt x="9278353" y="938310"/>
                </a:cubicBezTo>
                <a:cubicBezTo>
                  <a:pt x="9251282" y="1103577"/>
                  <a:pt x="9238582" y="1251465"/>
                  <a:pt x="9216190" y="1381473"/>
                </a:cubicBezTo>
                <a:cubicBezTo>
                  <a:pt x="9193798" y="1511481"/>
                  <a:pt x="9131969" y="1545904"/>
                  <a:pt x="9144000" y="1718357"/>
                </a:cubicBezTo>
                <a:cubicBezTo>
                  <a:pt x="9156032" y="1890810"/>
                  <a:pt x="9260305" y="2227694"/>
                  <a:pt x="9288379" y="2416189"/>
                </a:cubicBezTo>
                <a:cubicBezTo>
                  <a:pt x="9316453" y="2604684"/>
                  <a:pt x="9300411" y="2720989"/>
                  <a:pt x="9312443" y="2849326"/>
                </a:cubicBezTo>
                <a:cubicBezTo>
                  <a:pt x="9324475" y="2977663"/>
                  <a:pt x="9368590" y="3029799"/>
                  <a:pt x="9360569" y="3186210"/>
                </a:cubicBezTo>
                <a:cubicBezTo>
                  <a:pt x="9352548" y="3342620"/>
                  <a:pt x="9268327" y="3615336"/>
                  <a:pt x="9264316" y="3787789"/>
                </a:cubicBezTo>
                <a:cubicBezTo>
                  <a:pt x="9260306" y="3960242"/>
                  <a:pt x="9232232" y="4108631"/>
                  <a:pt x="9336506" y="4220926"/>
                </a:cubicBezTo>
                <a:cubicBezTo>
                  <a:pt x="9440780" y="4333221"/>
                  <a:pt x="9729537" y="4409420"/>
                  <a:pt x="9889958" y="4461557"/>
                </a:cubicBezTo>
                <a:cubicBezTo>
                  <a:pt x="10050379" y="4513694"/>
                  <a:pt x="10130590" y="4493642"/>
                  <a:pt x="10299032" y="4533747"/>
                </a:cubicBezTo>
                <a:cubicBezTo>
                  <a:pt x="10467474" y="4573852"/>
                  <a:pt x="10752221" y="4690157"/>
                  <a:pt x="10900611" y="4702189"/>
                </a:cubicBezTo>
                <a:cubicBezTo>
                  <a:pt x="11049001" y="4714221"/>
                  <a:pt x="11012906" y="4593905"/>
                  <a:pt x="11189369" y="4605936"/>
                </a:cubicBezTo>
                <a:cubicBezTo>
                  <a:pt x="11365832" y="4617967"/>
                  <a:pt x="11770895" y="4734273"/>
                  <a:pt x="11959390" y="4774378"/>
                </a:cubicBezTo>
                <a:cubicBezTo>
                  <a:pt x="12147885" y="4814483"/>
                  <a:pt x="12196011" y="4806463"/>
                  <a:pt x="12320337" y="4846568"/>
                </a:cubicBezTo>
                <a:cubicBezTo>
                  <a:pt x="12444663" y="4886673"/>
                  <a:pt x="12544927" y="4982926"/>
                  <a:pt x="12705348" y="5015010"/>
                </a:cubicBezTo>
                <a:cubicBezTo>
                  <a:pt x="12865769" y="5047094"/>
                  <a:pt x="13106401" y="5010999"/>
                  <a:pt x="13282864" y="5039073"/>
                </a:cubicBezTo>
                <a:cubicBezTo>
                  <a:pt x="13459327" y="5067147"/>
                  <a:pt x="13539538" y="5131315"/>
                  <a:pt x="13764127" y="5183452"/>
                </a:cubicBezTo>
                <a:cubicBezTo>
                  <a:pt x="13988716" y="5235589"/>
                  <a:pt x="14381747" y="5311789"/>
                  <a:pt x="14630400" y="5351894"/>
                </a:cubicBezTo>
                <a:cubicBezTo>
                  <a:pt x="14879053" y="5391999"/>
                  <a:pt x="15087601" y="5371947"/>
                  <a:pt x="15256043" y="5424084"/>
                </a:cubicBezTo>
                <a:cubicBezTo>
                  <a:pt x="15424485" y="5476221"/>
                  <a:pt x="15512716" y="5612578"/>
                  <a:pt x="15641053" y="5664715"/>
                </a:cubicBezTo>
                <a:cubicBezTo>
                  <a:pt x="15769390" y="5716852"/>
                  <a:pt x="15889706" y="5700810"/>
                  <a:pt x="16026064" y="5736905"/>
                </a:cubicBezTo>
                <a:cubicBezTo>
                  <a:pt x="16162422" y="5773000"/>
                  <a:pt x="16318832" y="5857221"/>
                  <a:pt x="16459200" y="5881284"/>
                </a:cubicBezTo>
                <a:cubicBezTo>
                  <a:pt x="16599568" y="5905347"/>
                  <a:pt x="16776032" y="5865242"/>
                  <a:pt x="16868274" y="5881284"/>
                </a:cubicBezTo>
                <a:cubicBezTo>
                  <a:pt x="16960516" y="5897326"/>
                  <a:pt x="16920411" y="5925399"/>
                  <a:pt x="17012653" y="5977536"/>
                </a:cubicBezTo>
                <a:cubicBezTo>
                  <a:pt x="17104895" y="6029673"/>
                  <a:pt x="17277348" y="6149989"/>
                  <a:pt x="17421727" y="6194105"/>
                </a:cubicBezTo>
                <a:cubicBezTo>
                  <a:pt x="17566106" y="6238221"/>
                  <a:pt x="17722516" y="6214157"/>
                  <a:pt x="17878927" y="6242231"/>
                </a:cubicBezTo>
                <a:cubicBezTo>
                  <a:pt x="18035338" y="6270305"/>
                  <a:pt x="18251906" y="6366557"/>
                  <a:pt x="18360190" y="6362547"/>
                </a:cubicBezTo>
                <a:cubicBezTo>
                  <a:pt x="18468474" y="6358537"/>
                  <a:pt x="18508579" y="6334473"/>
                  <a:pt x="18528632" y="6218168"/>
                </a:cubicBezTo>
                <a:cubicBezTo>
                  <a:pt x="18548685" y="6101863"/>
                  <a:pt x="18484516" y="5825136"/>
                  <a:pt x="18480506" y="5664715"/>
                </a:cubicBezTo>
                <a:cubicBezTo>
                  <a:pt x="18476496" y="5504294"/>
                  <a:pt x="18516601" y="5363926"/>
                  <a:pt x="18504569" y="5255642"/>
                </a:cubicBezTo>
                <a:cubicBezTo>
                  <a:pt x="18492537" y="5147358"/>
                  <a:pt x="18452432" y="5115273"/>
                  <a:pt x="18408316" y="5015010"/>
                </a:cubicBezTo>
                <a:cubicBezTo>
                  <a:pt x="18364200" y="4914747"/>
                  <a:pt x="18279979" y="4738284"/>
                  <a:pt x="18239874" y="4654063"/>
                </a:cubicBezTo>
                <a:cubicBezTo>
                  <a:pt x="18199769" y="4569842"/>
                  <a:pt x="18163675" y="4581873"/>
                  <a:pt x="18167685" y="4509684"/>
                </a:cubicBezTo>
                <a:cubicBezTo>
                  <a:pt x="18171695" y="4437495"/>
                  <a:pt x="18207790" y="4301136"/>
                  <a:pt x="18263937" y="4220926"/>
                </a:cubicBezTo>
                <a:cubicBezTo>
                  <a:pt x="18320084" y="4140716"/>
                  <a:pt x="18420348" y="4052484"/>
                  <a:pt x="18504569" y="4028421"/>
                </a:cubicBezTo>
                <a:cubicBezTo>
                  <a:pt x="18588790" y="4004358"/>
                  <a:pt x="18709106" y="4036442"/>
                  <a:pt x="18769264" y="4076547"/>
                </a:cubicBezTo>
                <a:cubicBezTo>
                  <a:pt x="18829422" y="4116652"/>
                  <a:pt x="18849474" y="4168789"/>
                  <a:pt x="18865516" y="4269052"/>
                </a:cubicBezTo>
                <a:cubicBezTo>
                  <a:pt x="18881558" y="4369315"/>
                  <a:pt x="18865516" y="4678126"/>
                  <a:pt x="18865516" y="4678126"/>
                </a:cubicBezTo>
                <a:lnTo>
                  <a:pt x="18865516" y="5087200"/>
                </a:lnTo>
                <a:cubicBezTo>
                  <a:pt x="18865516" y="5263663"/>
                  <a:pt x="18869526" y="5572474"/>
                  <a:pt x="18865516" y="5736905"/>
                </a:cubicBezTo>
                <a:cubicBezTo>
                  <a:pt x="18861506" y="5901336"/>
                  <a:pt x="18849474" y="5981547"/>
                  <a:pt x="18841453" y="6073789"/>
                </a:cubicBezTo>
                <a:cubicBezTo>
                  <a:pt x="18833432" y="6166031"/>
                  <a:pt x="18741190" y="6158010"/>
                  <a:pt x="18817390" y="6290357"/>
                </a:cubicBezTo>
                <a:cubicBezTo>
                  <a:pt x="18893590" y="6422704"/>
                  <a:pt x="19150263" y="6771620"/>
                  <a:pt x="19298653" y="6867873"/>
                </a:cubicBezTo>
                <a:cubicBezTo>
                  <a:pt x="19447043" y="6964126"/>
                  <a:pt x="19591422" y="6859852"/>
                  <a:pt x="19707727" y="6867873"/>
                </a:cubicBezTo>
                <a:cubicBezTo>
                  <a:pt x="19824032" y="6875894"/>
                  <a:pt x="19908254" y="6875895"/>
                  <a:pt x="19996485" y="6916000"/>
                </a:cubicBezTo>
                <a:cubicBezTo>
                  <a:pt x="20084716" y="6956105"/>
                  <a:pt x="20128832" y="7052358"/>
                  <a:pt x="20237116" y="710850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9E7F27D5-9570-4764-B990-7F9FB2472826}"/>
              </a:ext>
            </a:extLst>
          </p:cNvPr>
          <p:cNvSpPr/>
          <p:nvPr/>
        </p:nvSpPr>
        <p:spPr>
          <a:xfrm rot="10800000">
            <a:off x="771929" y="6190281"/>
            <a:ext cx="26025636" cy="9283968"/>
          </a:xfrm>
          <a:custGeom>
            <a:avLst/>
            <a:gdLst>
              <a:gd name="connsiteX0" fmla="*/ 98585 w 24463535"/>
              <a:gd name="connsiteY0" fmla="*/ 4864368 h 9034765"/>
              <a:gd name="connsiteX1" fmla="*/ 784385 w 24463535"/>
              <a:gd name="connsiteY1" fmla="*/ 4711968 h 9034765"/>
              <a:gd name="connsiteX2" fmla="*/ 1012985 w 24463535"/>
              <a:gd name="connsiteY2" fmla="*/ 3797568 h 9034765"/>
              <a:gd name="connsiteX3" fmla="*/ 708185 w 24463535"/>
              <a:gd name="connsiteY3" fmla="*/ 2806968 h 9034765"/>
              <a:gd name="connsiteX4" fmla="*/ 574835 w 24463535"/>
              <a:gd name="connsiteY4" fmla="*/ 2387868 h 9034765"/>
              <a:gd name="connsiteX5" fmla="*/ 289085 w 24463535"/>
              <a:gd name="connsiteY5" fmla="*/ 1968768 h 9034765"/>
              <a:gd name="connsiteX6" fmla="*/ 98585 w 24463535"/>
              <a:gd name="connsiteY6" fmla="*/ 1797318 h 9034765"/>
              <a:gd name="connsiteX7" fmla="*/ 3335 w 24463535"/>
              <a:gd name="connsiteY7" fmla="*/ 1130568 h 9034765"/>
              <a:gd name="connsiteX8" fmla="*/ 212885 w 24463535"/>
              <a:gd name="connsiteY8" fmla="*/ 1168668 h 9034765"/>
              <a:gd name="connsiteX9" fmla="*/ 498635 w 24463535"/>
              <a:gd name="connsiteY9" fmla="*/ 997218 h 9034765"/>
              <a:gd name="connsiteX10" fmla="*/ 651035 w 24463535"/>
              <a:gd name="connsiteY10" fmla="*/ 463818 h 9034765"/>
              <a:gd name="connsiteX11" fmla="*/ 727235 w 24463535"/>
              <a:gd name="connsiteY11" fmla="*/ 63768 h 9034765"/>
              <a:gd name="connsiteX12" fmla="*/ 1146335 w 24463535"/>
              <a:gd name="connsiteY12" fmla="*/ 63768 h 9034765"/>
              <a:gd name="connsiteX13" fmla="*/ 1527335 w 24463535"/>
              <a:gd name="connsiteY13" fmla="*/ 673368 h 9034765"/>
              <a:gd name="connsiteX14" fmla="*/ 1755935 w 24463535"/>
              <a:gd name="connsiteY14" fmla="*/ 1625868 h 9034765"/>
              <a:gd name="connsiteX15" fmla="*/ 1794035 w 24463535"/>
              <a:gd name="connsiteY15" fmla="*/ 2235468 h 9034765"/>
              <a:gd name="connsiteX16" fmla="*/ 2022635 w 24463535"/>
              <a:gd name="connsiteY16" fmla="*/ 2597418 h 9034765"/>
              <a:gd name="connsiteX17" fmla="*/ 2517935 w 24463535"/>
              <a:gd name="connsiteY17" fmla="*/ 3245118 h 9034765"/>
              <a:gd name="connsiteX18" fmla="*/ 2784635 w 24463535"/>
              <a:gd name="connsiteY18" fmla="*/ 3854718 h 9034765"/>
              <a:gd name="connsiteX19" fmla="*/ 2784635 w 24463535"/>
              <a:gd name="connsiteY19" fmla="*/ 4350018 h 9034765"/>
              <a:gd name="connsiteX20" fmla="*/ 2803685 w 24463535"/>
              <a:gd name="connsiteY20" fmla="*/ 4883418 h 9034765"/>
              <a:gd name="connsiteX21" fmla="*/ 2651285 w 24463535"/>
              <a:gd name="connsiteY21" fmla="*/ 5150118 h 9034765"/>
              <a:gd name="connsiteX22" fmla="*/ 2651285 w 24463535"/>
              <a:gd name="connsiteY22" fmla="*/ 5531118 h 9034765"/>
              <a:gd name="connsiteX23" fmla="*/ 3375185 w 24463535"/>
              <a:gd name="connsiteY23" fmla="*/ 5664468 h 9034765"/>
              <a:gd name="connsiteX24" fmla="*/ 3641885 w 24463535"/>
              <a:gd name="connsiteY24" fmla="*/ 5569218 h 9034765"/>
              <a:gd name="connsiteX25" fmla="*/ 4213385 w 24463535"/>
              <a:gd name="connsiteY25" fmla="*/ 5588268 h 9034765"/>
              <a:gd name="connsiteX26" fmla="*/ 4651535 w 24463535"/>
              <a:gd name="connsiteY26" fmla="*/ 5702568 h 9034765"/>
              <a:gd name="connsiteX27" fmla="*/ 5127785 w 24463535"/>
              <a:gd name="connsiteY27" fmla="*/ 5721618 h 9034765"/>
              <a:gd name="connsiteX28" fmla="*/ 5623085 w 24463535"/>
              <a:gd name="connsiteY28" fmla="*/ 5626368 h 9034765"/>
              <a:gd name="connsiteX29" fmla="*/ 6594635 w 24463535"/>
              <a:gd name="connsiteY29" fmla="*/ 5664468 h 9034765"/>
              <a:gd name="connsiteX30" fmla="*/ 6880385 w 24463535"/>
              <a:gd name="connsiteY30" fmla="*/ 5664468 h 9034765"/>
              <a:gd name="connsiteX31" fmla="*/ 7756685 w 24463535"/>
              <a:gd name="connsiteY31" fmla="*/ 5854968 h 9034765"/>
              <a:gd name="connsiteX32" fmla="*/ 8061485 w 24463535"/>
              <a:gd name="connsiteY32" fmla="*/ 5778768 h 9034765"/>
              <a:gd name="connsiteX33" fmla="*/ 8251985 w 24463535"/>
              <a:gd name="connsiteY33" fmla="*/ 5454918 h 9034765"/>
              <a:gd name="connsiteX34" fmla="*/ 8347235 w 24463535"/>
              <a:gd name="connsiteY34" fmla="*/ 5092968 h 9034765"/>
              <a:gd name="connsiteX35" fmla="*/ 8385335 w 24463535"/>
              <a:gd name="connsiteY35" fmla="*/ 4692918 h 9034765"/>
              <a:gd name="connsiteX36" fmla="*/ 8194835 w 24463535"/>
              <a:gd name="connsiteY36" fmla="*/ 4273818 h 9034765"/>
              <a:gd name="connsiteX37" fmla="*/ 7737635 w 24463535"/>
              <a:gd name="connsiteY37" fmla="*/ 3740418 h 9034765"/>
              <a:gd name="connsiteX38" fmla="*/ 7242335 w 24463535"/>
              <a:gd name="connsiteY38" fmla="*/ 3340368 h 9034765"/>
              <a:gd name="connsiteX39" fmla="*/ 7128035 w 24463535"/>
              <a:gd name="connsiteY39" fmla="*/ 3207018 h 9034765"/>
              <a:gd name="connsiteX40" fmla="*/ 6861335 w 24463535"/>
              <a:gd name="connsiteY40" fmla="*/ 2749818 h 9034765"/>
              <a:gd name="connsiteX41" fmla="*/ 6766085 w 24463535"/>
              <a:gd name="connsiteY41" fmla="*/ 2540268 h 9034765"/>
              <a:gd name="connsiteX42" fmla="*/ 6289835 w 24463535"/>
              <a:gd name="connsiteY42" fmla="*/ 2387868 h 9034765"/>
              <a:gd name="connsiteX43" fmla="*/ 6099335 w 24463535"/>
              <a:gd name="connsiteY43" fmla="*/ 2235468 h 9034765"/>
              <a:gd name="connsiteX44" fmla="*/ 6156485 w 24463535"/>
              <a:gd name="connsiteY44" fmla="*/ 1625868 h 9034765"/>
              <a:gd name="connsiteX45" fmla="*/ 6842285 w 24463535"/>
              <a:gd name="connsiteY45" fmla="*/ 1663968 h 9034765"/>
              <a:gd name="connsiteX46" fmla="*/ 7128035 w 24463535"/>
              <a:gd name="connsiteY46" fmla="*/ 1397268 h 9034765"/>
              <a:gd name="connsiteX47" fmla="*/ 7566185 w 24463535"/>
              <a:gd name="connsiteY47" fmla="*/ 1340118 h 9034765"/>
              <a:gd name="connsiteX48" fmla="*/ 7547135 w 24463535"/>
              <a:gd name="connsiteY48" fmla="*/ 1759218 h 9034765"/>
              <a:gd name="connsiteX49" fmla="*/ 7623335 w 24463535"/>
              <a:gd name="connsiteY49" fmla="*/ 2159268 h 9034765"/>
              <a:gd name="connsiteX50" fmla="*/ 7794785 w 24463535"/>
              <a:gd name="connsiteY50" fmla="*/ 2349768 h 9034765"/>
              <a:gd name="connsiteX51" fmla="*/ 7928135 w 24463535"/>
              <a:gd name="connsiteY51" fmla="*/ 2654568 h 9034765"/>
              <a:gd name="connsiteX52" fmla="*/ 8023385 w 24463535"/>
              <a:gd name="connsiteY52" fmla="*/ 2959368 h 9034765"/>
              <a:gd name="connsiteX53" fmla="*/ 8061485 w 24463535"/>
              <a:gd name="connsiteY53" fmla="*/ 3359418 h 9034765"/>
              <a:gd name="connsiteX54" fmla="*/ 8404385 w 24463535"/>
              <a:gd name="connsiteY54" fmla="*/ 3321318 h 9034765"/>
              <a:gd name="connsiteX55" fmla="*/ 8671085 w 24463535"/>
              <a:gd name="connsiteY55" fmla="*/ 3340368 h 9034765"/>
              <a:gd name="connsiteX56" fmla="*/ 8709185 w 24463535"/>
              <a:gd name="connsiteY56" fmla="*/ 2940318 h 9034765"/>
              <a:gd name="connsiteX57" fmla="*/ 8994935 w 24463535"/>
              <a:gd name="connsiteY57" fmla="*/ 2730768 h 9034765"/>
              <a:gd name="connsiteX58" fmla="*/ 9033035 w 24463535"/>
              <a:gd name="connsiteY58" fmla="*/ 2483118 h 9034765"/>
              <a:gd name="connsiteX59" fmla="*/ 9128285 w 24463535"/>
              <a:gd name="connsiteY59" fmla="*/ 2083068 h 9034765"/>
              <a:gd name="connsiteX60" fmla="*/ 9261635 w 24463535"/>
              <a:gd name="connsiteY60" fmla="*/ 1511568 h 9034765"/>
              <a:gd name="connsiteX61" fmla="*/ 9414035 w 24463535"/>
              <a:gd name="connsiteY61" fmla="*/ 1321068 h 9034765"/>
              <a:gd name="connsiteX62" fmla="*/ 9661685 w 24463535"/>
              <a:gd name="connsiteY62" fmla="*/ 1549668 h 9034765"/>
              <a:gd name="connsiteX63" fmla="*/ 9661685 w 24463535"/>
              <a:gd name="connsiteY63" fmla="*/ 1949718 h 9034765"/>
              <a:gd name="connsiteX64" fmla="*/ 9490235 w 24463535"/>
              <a:gd name="connsiteY64" fmla="*/ 2673618 h 9034765"/>
              <a:gd name="connsiteX65" fmla="*/ 9528335 w 24463535"/>
              <a:gd name="connsiteY65" fmla="*/ 3321318 h 9034765"/>
              <a:gd name="connsiteX66" fmla="*/ 9528335 w 24463535"/>
              <a:gd name="connsiteY66" fmla="*/ 3778518 h 9034765"/>
              <a:gd name="connsiteX67" fmla="*/ 9509285 w 24463535"/>
              <a:gd name="connsiteY67" fmla="*/ 4388118 h 9034765"/>
              <a:gd name="connsiteX68" fmla="*/ 9547385 w 24463535"/>
              <a:gd name="connsiteY68" fmla="*/ 4635768 h 9034765"/>
              <a:gd name="connsiteX69" fmla="*/ 9642635 w 24463535"/>
              <a:gd name="connsiteY69" fmla="*/ 4750068 h 9034765"/>
              <a:gd name="connsiteX70" fmla="*/ 9928385 w 24463535"/>
              <a:gd name="connsiteY70" fmla="*/ 4616718 h 9034765"/>
              <a:gd name="connsiteX71" fmla="*/ 10633235 w 24463535"/>
              <a:gd name="connsiteY71" fmla="*/ 4616718 h 9034765"/>
              <a:gd name="connsiteX72" fmla="*/ 11166635 w 24463535"/>
              <a:gd name="connsiteY72" fmla="*/ 4940568 h 9034765"/>
              <a:gd name="connsiteX73" fmla="*/ 12004835 w 24463535"/>
              <a:gd name="connsiteY73" fmla="*/ 5588268 h 9034765"/>
              <a:gd name="connsiteX74" fmla="*/ 13624085 w 24463535"/>
              <a:gd name="connsiteY74" fmla="*/ 6026418 h 9034765"/>
              <a:gd name="connsiteX75" fmla="*/ 14195585 w 24463535"/>
              <a:gd name="connsiteY75" fmla="*/ 6102618 h 9034765"/>
              <a:gd name="connsiteX76" fmla="*/ 15281435 w 24463535"/>
              <a:gd name="connsiteY76" fmla="*/ 6331218 h 9034765"/>
              <a:gd name="connsiteX77" fmla="*/ 16329185 w 24463535"/>
              <a:gd name="connsiteY77" fmla="*/ 6616968 h 9034765"/>
              <a:gd name="connsiteX78" fmla="*/ 17624585 w 24463535"/>
              <a:gd name="connsiteY78" fmla="*/ 6597918 h 9034765"/>
              <a:gd name="connsiteX79" fmla="*/ 18062735 w 24463535"/>
              <a:gd name="connsiteY79" fmla="*/ 6121668 h 9034765"/>
              <a:gd name="connsiteX80" fmla="*/ 18519935 w 24463535"/>
              <a:gd name="connsiteY80" fmla="*/ 5797818 h 9034765"/>
              <a:gd name="connsiteX81" fmla="*/ 19015235 w 24463535"/>
              <a:gd name="connsiteY81" fmla="*/ 5721618 h 9034765"/>
              <a:gd name="connsiteX82" fmla="*/ 19358135 w 24463535"/>
              <a:gd name="connsiteY82" fmla="*/ 6197868 h 9034765"/>
              <a:gd name="connsiteX83" fmla="*/ 19681985 w 24463535"/>
              <a:gd name="connsiteY83" fmla="*/ 6540768 h 9034765"/>
              <a:gd name="connsiteX84" fmla="*/ 20158235 w 24463535"/>
              <a:gd name="connsiteY84" fmla="*/ 6350268 h 9034765"/>
              <a:gd name="connsiteX85" fmla="*/ 20463035 w 24463535"/>
              <a:gd name="connsiteY85" fmla="*/ 6121668 h 9034765"/>
              <a:gd name="connsiteX86" fmla="*/ 21053585 w 24463535"/>
              <a:gd name="connsiteY86" fmla="*/ 6121668 h 9034765"/>
              <a:gd name="connsiteX87" fmla="*/ 21510785 w 24463535"/>
              <a:gd name="connsiteY87" fmla="*/ 6864618 h 9034765"/>
              <a:gd name="connsiteX88" fmla="*/ 21929885 w 24463535"/>
              <a:gd name="connsiteY88" fmla="*/ 7359918 h 9034765"/>
              <a:gd name="connsiteX89" fmla="*/ 22615685 w 24463535"/>
              <a:gd name="connsiteY89" fmla="*/ 7664718 h 9034765"/>
              <a:gd name="connsiteX90" fmla="*/ 23130035 w 24463535"/>
              <a:gd name="connsiteY90" fmla="*/ 7893318 h 9034765"/>
              <a:gd name="connsiteX91" fmla="*/ 23339585 w 24463535"/>
              <a:gd name="connsiteY91" fmla="*/ 8179068 h 9034765"/>
              <a:gd name="connsiteX92" fmla="*/ 23949185 w 24463535"/>
              <a:gd name="connsiteY92" fmla="*/ 8388618 h 9034765"/>
              <a:gd name="connsiteX93" fmla="*/ 24196835 w 24463535"/>
              <a:gd name="connsiteY93" fmla="*/ 8922018 h 9034765"/>
              <a:gd name="connsiteX94" fmla="*/ 24463535 w 24463535"/>
              <a:gd name="connsiteY94" fmla="*/ 9017268 h 9034765"/>
              <a:gd name="connsiteX0" fmla="*/ 98585 w 26025636"/>
              <a:gd name="connsiteY0" fmla="*/ 4864368 h 9287858"/>
              <a:gd name="connsiteX1" fmla="*/ 784385 w 26025636"/>
              <a:gd name="connsiteY1" fmla="*/ 4711968 h 9287858"/>
              <a:gd name="connsiteX2" fmla="*/ 1012985 w 26025636"/>
              <a:gd name="connsiteY2" fmla="*/ 3797568 h 9287858"/>
              <a:gd name="connsiteX3" fmla="*/ 708185 w 26025636"/>
              <a:gd name="connsiteY3" fmla="*/ 2806968 h 9287858"/>
              <a:gd name="connsiteX4" fmla="*/ 574835 w 26025636"/>
              <a:gd name="connsiteY4" fmla="*/ 2387868 h 9287858"/>
              <a:gd name="connsiteX5" fmla="*/ 289085 w 26025636"/>
              <a:gd name="connsiteY5" fmla="*/ 1968768 h 9287858"/>
              <a:gd name="connsiteX6" fmla="*/ 98585 w 26025636"/>
              <a:gd name="connsiteY6" fmla="*/ 1797318 h 9287858"/>
              <a:gd name="connsiteX7" fmla="*/ 3335 w 26025636"/>
              <a:gd name="connsiteY7" fmla="*/ 1130568 h 9287858"/>
              <a:gd name="connsiteX8" fmla="*/ 212885 w 26025636"/>
              <a:gd name="connsiteY8" fmla="*/ 1168668 h 9287858"/>
              <a:gd name="connsiteX9" fmla="*/ 498635 w 26025636"/>
              <a:gd name="connsiteY9" fmla="*/ 997218 h 9287858"/>
              <a:gd name="connsiteX10" fmla="*/ 651035 w 26025636"/>
              <a:gd name="connsiteY10" fmla="*/ 463818 h 9287858"/>
              <a:gd name="connsiteX11" fmla="*/ 727235 w 26025636"/>
              <a:gd name="connsiteY11" fmla="*/ 63768 h 9287858"/>
              <a:gd name="connsiteX12" fmla="*/ 1146335 w 26025636"/>
              <a:gd name="connsiteY12" fmla="*/ 63768 h 9287858"/>
              <a:gd name="connsiteX13" fmla="*/ 1527335 w 26025636"/>
              <a:gd name="connsiteY13" fmla="*/ 673368 h 9287858"/>
              <a:gd name="connsiteX14" fmla="*/ 1755935 w 26025636"/>
              <a:gd name="connsiteY14" fmla="*/ 1625868 h 9287858"/>
              <a:gd name="connsiteX15" fmla="*/ 1794035 w 26025636"/>
              <a:gd name="connsiteY15" fmla="*/ 2235468 h 9287858"/>
              <a:gd name="connsiteX16" fmla="*/ 2022635 w 26025636"/>
              <a:gd name="connsiteY16" fmla="*/ 2597418 h 9287858"/>
              <a:gd name="connsiteX17" fmla="*/ 2517935 w 26025636"/>
              <a:gd name="connsiteY17" fmla="*/ 3245118 h 9287858"/>
              <a:gd name="connsiteX18" fmla="*/ 2784635 w 26025636"/>
              <a:gd name="connsiteY18" fmla="*/ 3854718 h 9287858"/>
              <a:gd name="connsiteX19" fmla="*/ 2784635 w 26025636"/>
              <a:gd name="connsiteY19" fmla="*/ 4350018 h 9287858"/>
              <a:gd name="connsiteX20" fmla="*/ 2803685 w 26025636"/>
              <a:gd name="connsiteY20" fmla="*/ 4883418 h 9287858"/>
              <a:gd name="connsiteX21" fmla="*/ 2651285 w 26025636"/>
              <a:gd name="connsiteY21" fmla="*/ 5150118 h 9287858"/>
              <a:gd name="connsiteX22" fmla="*/ 2651285 w 26025636"/>
              <a:gd name="connsiteY22" fmla="*/ 5531118 h 9287858"/>
              <a:gd name="connsiteX23" fmla="*/ 3375185 w 26025636"/>
              <a:gd name="connsiteY23" fmla="*/ 5664468 h 9287858"/>
              <a:gd name="connsiteX24" fmla="*/ 3641885 w 26025636"/>
              <a:gd name="connsiteY24" fmla="*/ 5569218 h 9287858"/>
              <a:gd name="connsiteX25" fmla="*/ 4213385 w 26025636"/>
              <a:gd name="connsiteY25" fmla="*/ 5588268 h 9287858"/>
              <a:gd name="connsiteX26" fmla="*/ 4651535 w 26025636"/>
              <a:gd name="connsiteY26" fmla="*/ 5702568 h 9287858"/>
              <a:gd name="connsiteX27" fmla="*/ 5127785 w 26025636"/>
              <a:gd name="connsiteY27" fmla="*/ 5721618 h 9287858"/>
              <a:gd name="connsiteX28" fmla="*/ 5623085 w 26025636"/>
              <a:gd name="connsiteY28" fmla="*/ 5626368 h 9287858"/>
              <a:gd name="connsiteX29" fmla="*/ 6594635 w 26025636"/>
              <a:gd name="connsiteY29" fmla="*/ 5664468 h 9287858"/>
              <a:gd name="connsiteX30" fmla="*/ 6880385 w 26025636"/>
              <a:gd name="connsiteY30" fmla="*/ 5664468 h 9287858"/>
              <a:gd name="connsiteX31" fmla="*/ 7756685 w 26025636"/>
              <a:gd name="connsiteY31" fmla="*/ 5854968 h 9287858"/>
              <a:gd name="connsiteX32" fmla="*/ 8061485 w 26025636"/>
              <a:gd name="connsiteY32" fmla="*/ 5778768 h 9287858"/>
              <a:gd name="connsiteX33" fmla="*/ 8251985 w 26025636"/>
              <a:gd name="connsiteY33" fmla="*/ 5454918 h 9287858"/>
              <a:gd name="connsiteX34" fmla="*/ 8347235 w 26025636"/>
              <a:gd name="connsiteY34" fmla="*/ 5092968 h 9287858"/>
              <a:gd name="connsiteX35" fmla="*/ 8385335 w 26025636"/>
              <a:gd name="connsiteY35" fmla="*/ 4692918 h 9287858"/>
              <a:gd name="connsiteX36" fmla="*/ 8194835 w 26025636"/>
              <a:gd name="connsiteY36" fmla="*/ 4273818 h 9287858"/>
              <a:gd name="connsiteX37" fmla="*/ 7737635 w 26025636"/>
              <a:gd name="connsiteY37" fmla="*/ 3740418 h 9287858"/>
              <a:gd name="connsiteX38" fmla="*/ 7242335 w 26025636"/>
              <a:gd name="connsiteY38" fmla="*/ 3340368 h 9287858"/>
              <a:gd name="connsiteX39" fmla="*/ 7128035 w 26025636"/>
              <a:gd name="connsiteY39" fmla="*/ 3207018 h 9287858"/>
              <a:gd name="connsiteX40" fmla="*/ 6861335 w 26025636"/>
              <a:gd name="connsiteY40" fmla="*/ 2749818 h 9287858"/>
              <a:gd name="connsiteX41" fmla="*/ 6766085 w 26025636"/>
              <a:gd name="connsiteY41" fmla="*/ 2540268 h 9287858"/>
              <a:gd name="connsiteX42" fmla="*/ 6289835 w 26025636"/>
              <a:gd name="connsiteY42" fmla="*/ 2387868 h 9287858"/>
              <a:gd name="connsiteX43" fmla="*/ 6099335 w 26025636"/>
              <a:gd name="connsiteY43" fmla="*/ 2235468 h 9287858"/>
              <a:gd name="connsiteX44" fmla="*/ 6156485 w 26025636"/>
              <a:gd name="connsiteY44" fmla="*/ 1625868 h 9287858"/>
              <a:gd name="connsiteX45" fmla="*/ 6842285 w 26025636"/>
              <a:gd name="connsiteY45" fmla="*/ 1663968 h 9287858"/>
              <a:gd name="connsiteX46" fmla="*/ 7128035 w 26025636"/>
              <a:gd name="connsiteY46" fmla="*/ 1397268 h 9287858"/>
              <a:gd name="connsiteX47" fmla="*/ 7566185 w 26025636"/>
              <a:gd name="connsiteY47" fmla="*/ 1340118 h 9287858"/>
              <a:gd name="connsiteX48" fmla="*/ 7547135 w 26025636"/>
              <a:gd name="connsiteY48" fmla="*/ 1759218 h 9287858"/>
              <a:gd name="connsiteX49" fmla="*/ 7623335 w 26025636"/>
              <a:gd name="connsiteY49" fmla="*/ 2159268 h 9287858"/>
              <a:gd name="connsiteX50" fmla="*/ 7794785 w 26025636"/>
              <a:gd name="connsiteY50" fmla="*/ 2349768 h 9287858"/>
              <a:gd name="connsiteX51" fmla="*/ 7928135 w 26025636"/>
              <a:gd name="connsiteY51" fmla="*/ 2654568 h 9287858"/>
              <a:gd name="connsiteX52" fmla="*/ 8023385 w 26025636"/>
              <a:gd name="connsiteY52" fmla="*/ 2959368 h 9287858"/>
              <a:gd name="connsiteX53" fmla="*/ 8061485 w 26025636"/>
              <a:gd name="connsiteY53" fmla="*/ 3359418 h 9287858"/>
              <a:gd name="connsiteX54" fmla="*/ 8404385 w 26025636"/>
              <a:gd name="connsiteY54" fmla="*/ 3321318 h 9287858"/>
              <a:gd name="connsiteX55" fmla="*/ 8671085 w 26025636"/>
              <a:gd name="connsiteY55" fmla="*/ 3340368 h 9287858"/>
              <a:gd name="connsiteX56" fmla="*/ 8709185 w 26025636"/>
              <a:gd name="connsiteY56" fmla="*/ 2940318 h 9287858"/>
              <a:gd name="connsiteX57" fmla="*/ 8994935 w 26025636"/>
              <a:gd name="connsiteY57" fmla="*/ 2730768 h 9287858"/>
              <a:gd name="connsiteX58" fmla="*/ 9033035 w 26025636"/>
              <a:gd name="connsiteY58" fmla="*/ 2483118 h 9287858"/>
              <a:gd name="connsiteX59" fmla="*/ 9128285 w 26025636"/>
              <a:gd name="connsiteY59" fmla="*/ 2083068 h 9287858"/>
              <a:gd name="connsiteX60" fmla="*/ 9261635 w 26025636"/>
              <a:gd name="connsiteY60" fmla="*/ 1511568 h 9287858"/>
              <a:gd name="connsiteX61" fmla="*/ 9414035 w 26025636"/>
              <a:gd name="connsiteY61" fmla="*/ 1321068 h 9287858"/>
              <a:gd name="connsiteX62" fmla="*/ 9661685 w 26025636"/>
              <a:gd name="connsiteY62" fmla="*/ 1549668 h 9287858"/>
              <a:gd name="connsiteX63" fmla="*/ 9661685 w 26025636"/>
              <a:gd name="connsiteY63" fmla="*/ 1949718 h 9287858"/>
              <a:gd name="connsiteX64" fmla="*/ 9490235 w 26025636"/>
              <a:gd name="connsiteY64" fmla="*/ 2673618 h 9287858"/>
              <a:gd name="connsiteX65" fmla="*/ 9528335 w 26025636"/>
              <a:gd name="connsiteY65" fmla="*/ 3321318 h 9287858"/>
              <a:gd name="connsiteX66" fmla="*/ 9528335 w 26025636"/>
              <a:gd name="connsiteY66" fmla="*/ 3778518 h 9287858"/>
              <a:gd name="connsiteX67" fmla="*/ 9509285 w 26025636"/>
              <a:gd name="connsiteY67" fmla="*/ 4388118 h 9287858"/>
              <a:gd name="connsiteX68" fmla="*/ 9547385 w 26025636"/>
              <a:gd name="connsiteY68" fmla="*/ 4635768 h 9287858"/>
              <a:gd name="connsiteX69" fmla="*/ 9642635 w 26025636"/>
              <a:gd name="connsiteY69" fmla="*/ 4750068 h 9287858"/>
              <a:gd name="connsiteX70" fmla="*/ 9928385 w 26025636"/>
              <a:gd name="connsiteY70" fmla="*/ 4616718 h 9287858"/>
              <a:gd name="connsiteX71" fmla="*/ 10633235 w 26025636"/>
              <a:gd name="connsiteY71" fmla="*/ 4616718 h 9287858"/>
              <a:gd name="connsiteX72" fmla="*/ 11166635 w 26025636"/>
              <a:gd name="connsiteY72" fmla="*/ 4940568 h 9287858"/>
              <a:gd name="connsiteX73" fmla="*/ 12004835 w 26025636"/>
              <a:gd name="connsiteY73" fmla="*/ 5588268 h 9287858"/>
              <a:gd name="connsiteX74" fmla="*/ 13624085 w 26025636"/>
              <a:gd name="connsiteY74" fmla="*/ 6026418 h 9287858"/>
              <a:gd name="connsiteX75" fmla="*/ 14195585 w 26025636"/>
              <a:gd name="connsiteY75" fmla="*/ 6102618 h 9287858"/>
              <a:gd name="connsiteX76" fmla="*/ 15281435 w 26025636"/>
              <a:gd name="connsiteY76" fmla="*/ 6331218 h 9287858"/>
              <a:gd name="connsiteX77" fmla="*/ 16329185 w 26025636"/>
              <a:gd name="connsiteY77" fmla="*/ 6616968 h 9287858"/>
              <a:gd name="connsiteX78" fmla="*/ 17624585 w 26025636"/>
              <a:gd name="connsiteY78" fmla="*/ 6597918 h 9287858"/>
              <a:gd name="connsiteX79" fmla="*/ 18062735 w 26025636"/>
              <a:gd name="connsiteY79" fmla="*/ 6121668 h 9287858"/>
              <a:gd name="connsiteX80" fmla="*/ 18519935 w 26025636"/>
              <a:gd name="connsiteY80" fmla="*/ 5797818 h 9287858"/>
              <a:gd name="connsiteX81" fmla="*/ 19015235 w 26025636"/>
              <a:gd name="connsiteY81" fmla="*/ 5721618 h 9287858"/>
              <a:gd name="connsiteX82" fmla="*/ 19358135 w 26025636"/>
              <a:gd name="connsiteY82" fmla="*/ 6197868 h 9287858"/>
              <a:gd name="connsiteX83" fmla="*/ 19681985 w 26025636"/>
              <a:gd name="connsiteY83" fmla="*/ 6540768 h 9287858"/>
              <a:gd name="connsiteX84" fmla="*/ 20158235 w 26025636"/>
              <a:gd name="connsiteY84" fmla="*/ 6350268 h 9287858"/>
              <a:gd name="connsiteX85" fmla="*/ 20463035 w 26025636"/>
              <a:gd name="connsiteY85" fmla="*/ 6121668 h 9287858"/>
              <a:gd name="connsiteX86" fmla="*/ 21053585 w 26025636"/>
              <a:gd name="connsiteY86" fmla="*/ 6121668 h 9287858"/>
              <a:gd name="connsiteX87" fmla="*/ 21510785 w 26025636"/>
              <a:gd name="connsiteY87" fmla="*/ 6864618 h 9287858"/>
              <a:gd name="connsiteX88" fmla="*/ 21929885 w 26025636"/>
              <a:gd name="connsiteY88" fmla="*/ 7359918 h 9287858"/>
              <a:gd name="connsiteX89" fmla="*/ 22615685 w 26025636"/>
              <a:gd name="connsiteY89" fmla="*/ 7664718 h 9287858"/>
              <a:gd name="connsiteX90" fmla="*/ 23130035 w 26025636"/>
              <a:gd name="connsiteY90" fmla="*/ 7893318 h 9287858"/>
              <a:gd name="connsiteX91" fmla="*/ 23339585 w 26025636"/>
              <a:gd name="connsiteY91" fmla="*/ 8179068 h 9287858"/>
              <a:gd name="connsiteX92" fmla="*/ 23949185 w 26025636"/>
              <a:gd name="connsiteY92" fmla="*/ 8388618 h 9287858"/>
              <a:gd name="connsiteX93" fmla="*/ 24196835 w 26025636"/>
              <a:gd name="connsiteY93" fmla="*/ 8922018 h 9287858"/>
              <a:gd name="connsiteX94" fmla="*/ 26025636 w 26025636"/>
              <a:gd name="connsiteY94" fmla="*/ 9283968 h 928785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755935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4831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3688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6025636" h="9283968">
                <a:moveTo>
                  <a:pt x="98585" y="4864368"/>
                </a:moveTo>
                <a:cubicBezTo>
                  <a:pt x="365285" y="4877068"/>
                  <a:pt x="631985" y="4889768"/>
                  <a:pt x="784385" y="4711968"/>
                </a:cubicBezTo>
                <a:cubicBezTo>
                  <a:pt x="936785" y="4534168"/>
                  <a:pt x="1025685" y="4115068"/>
                  <a:pt x="1012985" y="3797568"/>
                </a:cubicBezTo>
                <a:cubicBezTo>
                  <a:pt x="1000285" y="3480068"/>
                  <a:pt x="781210" y="3041918"/>
                  <a:pt x="708185" y="2806968"/>
                </a:cubicBezTo>
                <a:cubicBezTo>
                  <a:pt x="635160" y="2572018"/>
                  <a:pt x="644685" y="2527568"/>
                  <a:pt x="574835" y="2387868"/>
                </a:cubicBezTo>
                <a:cubicBezTo>
                  <a:pt x="504985" y="2248168"/>
                  <a:pt x="368460" y="2067193"/>
                  <a:pt x="289085" y="1968768"/>
                </a:cubicBezTo>
                <a:cubicBezTo>
                  <a:pt x="209710" y="1870343"/>
                  <a:pt x="146210" y="1937018"/>
                  <a:pt x="98585" y="1797318"/>
                </a:cubicBezTo>
                <a:cubicBezTo>
                  <a:pt x="50960" y="1657618"/>
                  <a:pt x="-15715" y="1235343"/>
                  <a:pt x="3335" y="1130568"/>
                </a:cubicBezTo>
                <a:cubicBezTo>
                  <a:pt x="22385" y="1025793"/>
                  <a:pt x="130335" y="1190893"/>
                  <a:pt x="212885" y="1168668"/>
                </a:cubicBezTo>
                <a:cubicBezTo>
                  <a:pt x="295435" y="1146443"/>
                  <a:pt x="425610" y="1114693"/>
                  <a:pt x="498635" y="997218"/>
                </a:cubicBezTo>
                <a:cubicBezTo>
                  <a:pt x="571660" y="879743"/>
                  <a:pt x="612935" y="619393"/>
                  <a:pt x="651035" y="463818"/>
                </a:cubicBezTo>
                <a:cubicBezTo>
                  <a:pt x="689135" y="308243"/>
                  <a:pt x="616110" y="130443"/>
                  <a:pt x="727235" y="63768"/>
                </a:cubicBezTo>
                <a:cubicBezTo>
                  <a:pt x="838360" y="-2907"/>
                  <a:pt x="1184435" y="-37832"/>
                  <a:pt x="1317785" y="63768"/>
                </a:cubicBezTo>
                <a:cubicBezTo>
                  <a:pt x="1451135" y="165368"/>
                  <a:pt x="1471517" y="413018"/>
                  <a:pt x="1527335" y="673368"/>
                </a:cubicBezTo>
                <a:cubicBezTo>
                  <a:pt x="1583153" y="933718"/>
                  <a:pt x="1608246" y="1365518"/>
                  <a:pt x="1652696" y="1625868"/>
                </a:cubicBezTo>
                <a:cubicBezTo>
                  <a:pt x="1697146" y="1886218"/>
                  <a:pt x="1732379" y="2073543"/>
                  <a:pt x="1794035" y="2235468"/>
                </a:cubicBezTo>
                <a:cubicBezTo>
                  <a:pt x="1855691" y="2397393"/>
                  <a:pt x="1901985" y="2429143"/>
                  <a:pt x="2022635" y="2597418"/>
                </a:cubicBezTo>
                <a:cubicBezTo>
                  <a:pt x="2143285" y="2765693"/>
                  <a:pt x="2390935" y="3035568"/>
                  <a:pt x="2517935" y="3245118"/>
                </a:cubicBezTo>
                <a:cubicBezTo>
                  <a:pt x="2644935" y="3454668"/>
                  <a:pt x="2740185" y="3670568"/>
                  <a:pt x="2784635" y="3854718"/>
                </a:cubicBezTo>
                <a:cubicBezTo>
                  <a:pt x="2829085" y="4038868"/>
                  <a:pt x="2781460" y="4178568"/>
                  <a:pt x="2784635" y="4350018"/>
                </a:cubicBezTo>
                <a:cubicBezTo>
                  <a:pt x="2787810" y="4521468"/>
                  <a:pt x="2825910" y="4750068"/>
                  <a:pt x="2803685" y="4883418"/>
                </a:cubicBezTo>
                <a:cubicBezTo>
                  <a:pt x="2781460" y="5016768"/>
                  <a:pt x="2676685" y="5042168"/>
                  <a:pt x="2651285" y="5150118"/>
                </a:cubicBezTo>
                <a:cubicBezTo>
                  <a:pt x="2625885" y="5258068"/>
                  <a:pt x="2530635" y="5445393"/>
                  <a:pt x="2651285" y="5531118"/>
                </a:cubicBezTo>
                <a:cubicBezTo>
                  <a:pt x="2771935" y="5616843"/>
                  <a:pt x="3210085" y="5658118"/>
                  <a:pt x="3375185" y="5664468"/>
                </a:cubicBezTo>
                <a:cubicBezTo>
                  <a:pt x="3540285" y="5670818"/>
                  <a:pt x="3502185" y="5581918"/>
                  <a:pt x="3641885" y="5569218"/>
                </a:cubicBezTo>
                <a:cubicBezTo>
                  <a:pt x="3781585" y="5556518"/>
                  <a:pt x="4045110" y="5566043"/>
                  <a:pt x="4213385" y="5588268"/>
                </a:cubicBezTo>
                <a:cubicBezTo>
                  <a:pt x="4381660" y="5610493"/>
                  <a:pt x="4499135" y="5680343"/>
                  <a:pt x="4651535" y="5702568"/>
                </a:cubicBezTo>
                <a:cubicBezTo>
                  <a:pt x="4803935" y="5724793"/>
                  <a:pt x="4965860" y="5734318"/>
                  <a:pt x="5127785" y="5721618"/>
                </a:cubicBezTo>
                <a:cubicBezTo>
                  <a:pt x="5289710" y="5708918"/>
                  <a:pt x="5378610" y="5635893"/>
                  <a:pt x="5623085" y="5626368"/>
                </a:cubicBezTo>
                <a:lnTo>
                  <a:pt x="6377659" y="5695464"/>
                </a:lnTo>
                <a:cubicBezTo>
                  <a:pt x="6587209" y="5701814"/>
                  <a:pt x="6697042" y="5668881"/>
                  <a:pt x="6926880" y="5695465"/>
                </a:cubicBezTo>
                <a:cubicBezTo>
                  <a:pt x="7156718" y="5722049"/>
                  <a:pt x="7567584" y="5841084"/>
                  <a:pt x="7756685" y="5854968"/>
                </a:cubicBezTo>
                <a:cubicBezTo>
                  <a:pt x="7945786" y="5868852"/>
                  <a:pt x="7978935" y="5845443"/>
                  <a:pt x="8061485" y="5778768"/>
                </a:cubicBezTo>
                <a:cubicBezTo>
                  <a:pt x="8144035" y="5712093"/>
                  <a:pt x="8204360" y="5569218"/>
                  <a:pt x="8251985" y="5454918"/>
                </a:cubicBezTo>
                <a:cubicBezTo>
                  <a:pt x="8299610" y="5340618"/>
                  <a:pt x="8325010" y="5219968"/>
                  <a:pt x="8347235" y="5092968"/>
                </a:cubicBezTo>
                <a:cubicBezTo>
                  <a:pt x="8369460" y="4965968"/>
                  <a:pt x="8410735" y="4829443"/>
                  <a:pt x="8385335" y="4692918"/>
                </a:cubicBezTo>
                <a:cubicBezTo>
                  <a:pt x="8359935" y="4556393"/>
                  <a:pt x="8302785" y="4432568"/>
                  <a:pt x="8194835" y="4273818"/>
                </a:cubicBezTo>
                <a:cubicBezTo>
                  <a:pt x="8086885" y="4115068"/>
                  <a:pt x="7896385" y="3895993"/>
                  <a:pt x="7737635" y="3740418"/>
                </a:cubicBezTo>
                <a:cubicBezTo>
                  <a:pt x="7578885" y="3584843"/>
                  <a:pt x="7343935" y="3429268"/>
                  <a:pt x="7242335" y="3340368"/>
                </a:cubicBezTo>
                <a:cubicBezTo>
                  <a:pt x="7140735" y="3251468"/>
                  <a:pt x="7191535" y="3305443"/>
                  <a:pt x="7128035" y="3207018"/>
                </a:cubicBezTo>
                <a:cubicBezTo>
                  <a:pt x="7064535" y="3108593"/>
                  <a:pt x="6921660" y="2860943"/>
                  <a:pt x="6861335" y="2749818"/>
                </a:cubicBezTo>
                <a:cubicBezTo>
                  <a:pt x="6801010" y="2638693"/>
                  <a:pt x="6861335" y="2600593"/>
                  <a:pt x="6766085" y="2540268"/>
                </a:cubicBezTo>
                <a:cubicBezTo>
                  <a:pt x="6670835" y="2479943"/>
                  <a:pt x="6400960" y="2438668"/>
                  <a:pt x="6289835" y="2387868"/>
                </a:cubicBezTo>
                <a:cubicBezTo>
                  <a:pt x="6178710" y="2337068"/>
                  <a:pt x="6121560" y="2362468"/>
                  <a:pt x="6099335" y="2235468"/>
                </a:cubicBezTo>
                <a:cubicBezTo>
                  <a:pt x="6077110" y="2108468"/>
                  <a:pt x="6032660" y="1721118"/>
                  <a:pt x="6156485" y="1625868"/>
                </a:cubicBezTo>
                <a:cubicBezTo>
                  <a:pt x="6280310" y="1530618"/>
                  <a:pt x="6680360" y="1702068"/>
                  <a:pt x="6842285" y="1663968"/>
                </a:cubicBezTo>
                <a:cubicBezTo>
                  <a:pt x="7004210" y="1625868"/>
                  <a:pt x="7007385" y="1451243"/>
                  <a:pt x="7128035" y="1397268"/>
                </a:cubicBezTo>
                <a:cubicBezTo>
                  <a:pt x="7248685" y="1343293"/>
                  <a:pt x="7496335" y="1279793"/>
                  <a:pt x="7566185" y="1340118"/>
                </a:cubicBezTo>
                <a:cubicBezTo>
                  <a:pt x="7636035" y="1400443"/>
                  <a:pt x="7537610" y="1622693"/>
                  <a:pt x="7547135" y="1759218"/>
                </a:cubicBezTo>
                <a:cubicBezTo>
                  <a:pt x="7556660" y="1895743"/>
                  <a:pt x="7582060" y="2060843"/>
                  <a:pt x="7623335" y="2159268"/>
                </a:cubicBezTo>
                <a:cubicBezTo>
                  <a:pt x="7664610" y="2257693"/>
                  <a:pt x="7743985" y="2267218"/>
                  <a:pt x="7794785" y="2349768"/>
                </a:cubicBezTo>
                <a:cubicBezTo>
                  <a:pt x="7845585" y="2432318"/>
                  <a:pt x="7890035" y="2552968"/>
                  <a:pt x="7928135" y="2654568"/>
                </a:cubicBezTo>
                <a:cubicBezTo>
                  <a:pt x="7966235" y="2756168"/>
                  <a:pt x="8001160" y="2841893"/>
                  <a:pt x="8023385" y="2959368"/>
                </a:cubicBezTo>
                <a:cubicBezTo>
                  <a:pt x="8045610" y="3076843"/>
                  <a:pt x="7997985" y="3299093"/>
                  <a:pt x="8061485" y="3359418"/>
                </a:cubicBezTo>
                <a:cubicBezTo>
                  <a:pt x="8124985" y="3419743"/>
                  <a:pt x="8302785" y="3324493"/>
                  <a:pt x="8404385" y="3321318"/>
                </a:cubicBezTo>
                <a:cubicBezTo>
                  <a:pt x="8505985" y="3318143"/>
                  <a:pt x="8620285" y="3403868"/>
                  <a:pt x="8671085" y="3340368"/>
                </a:cubicBezTo>
                <a:cubicBezTo>
                  <a:pt x="8721885" y="3276868"/>
                  <a:pt x="8648860" y="3102243"/>
                  <a:pt x="8709185" y="2940318"/>
                </a:cubicBezTo>
                <a:cubicBezTo>
                  <a:pt x="8769510" y="2778393"/>
                  <a:pt x="8963185" y="2511693"/>
                  <a:pt x="9033035" y="2368818"/>
                </a:cubicBezTo>
                <a:cubicBezTo>
                  <a:pt x="9102885" y="2225943"/>
                  <a:pt x="9090185" y="2225943"/>
                  <a:pt x="9128285" y="2083068"/>
                </a:cubicBezTo>
                <a:cubicBezTo>
                  <a:pt x="9166385" y="1940193"/>
                  <a:pt x="9214010" y="1638568"/>
                  <a:pt x="9261635" y="1511568"/>
                </a:cubicBezTo>
                <a:cubicBezTo>
                  <a:pt x="9309260" y="1384568"/>
                  <a:pt x="9347360" y="1314718"/>
                  <a:pt x="9414035" y="1321068"/>
                </a:cubicBezTo>
                <a:cubicBezTo>
                  <a:pt x="9480710" y="1327418"/>
                  <a:pt x="9620410" y="1444893"/>
                  <a:pt x="9661685" y="1549668"/>
                </a:cubicBezTo>
                <a:cubicBezTo>
                  <a:pt x="9702960" y="1654443"/>
                  <a:pt x="9690260" y="1762393"/>
                  <a:pt x="9661685" y="1949718"/>
                </a:cubicBezTo>
                <a:cubicBezTo>
                  <a:pt x="9633110" y="2137043"/>
                  <a:pt x="9512460" y="2445018"/>
                  <a:pt x="9490235" y="2673618"/>
                </a:cubicBezTo>
                <a:cubicBezTo>
                  <a:pt x="9468010" y="2902218"/>
                  <a:pt x="9521985" y="3137168"/>
                  <a:pt x="9528335" y="3321318"/>
                </a:cubicBezTo>
                <a:cubicBezTo>
                  <a:pt x="9534685" y="3505468"/>
                  <a:pt x="9531510" y="3600718"/>
                  <a:pt x="9528335" y="3778518"/>
                </a:cubicBezTo>
                <a:cubicBezTo>
                  <a:pt x="9525160" y="3956318"/>
                  <a:pt x="9506110" y="4245243"/>
                  <a:pt x="9509285" y="4388118"/>
                </a:cubicBezTo>
                <a:cubicBezTo>
                  <a:pt x="9512460" y="4530993"/>
                  <a:pt x="9525160" y="4575443"/>
                  <a:pt x="9547385" y="4635768"/>
                </a:cubicBezTo>
                <a:cubicBezTo>
                  <a:pt x="9569610" y="4696093"/>
                  <a:pt x="9579135" y="4753243"/>
                  <a:pt x="9642635" y="4750068"/>
                </a:cubicBezTo>
                <a:cubicBezTo>
                  <a:pt x="9706135" y="4746893"/>
                  <a:pt x="9763285" y="4638943"/>
                  <a:pt x="9928385" y="4616718"/>
                </a:cubicBezTo>
                <a:cubicBezTo>
                  <a:pt x="10093485" y="4594493"/>
                  <a:pt x="10426860" y="4562743"/>
                  <a:pt x="10633235" y="4616718"/>
                </a:cubicBezTo>
                <a:cubicBezTo>
                  <a:pt x="10839610" y="4670693"/>
                  <a:pt x="10938035" y="4778643"/>
                  <a:pt x="11166635" y="4940568"/>
                </a:cubicBezTo>
                <a:cubicBezTo>
                  <a:pt x="11395235" y="5102493"/>
                  <a:pt x="11595260" y="5407293"/>
                  <a:pt x="12004835" y="5588268"/>
                </a:cubicBezTo>
                <a:cubicBezTo>
                  <a:pt x="12414410" y="5769243"/>
                  <a:pt x="13258960" y="5940693"/>
                  <a:pt x="13624085" y="6026418"/>
                </a:cubicBezTo>
                <a:cubicBezTo>
                  <a:pt x="13989210" y="6112143"/>
                  <a:pt x="13919360" y="6051818"/>
                  <a:pt x="14195585" y="6102618"/>
                </a:cubicBezTo>
                <a:cubicBezTo>
                  <a:pt x="14471810" y="6153418"/>
                  <a:pt x="14925835" y="6245493"/>
                  <a:pt x="15281435" y="6331218"/>
                </a:cubicBezTo>
                <a:cubicBezTo>
                  <a:pt x="15637035" y="6416943"/>
                  <a:pt x="15938660" y="6572518"/>
                  <a:pt x="16329185" y="6616968"/>
                </a:cubicBezTo>
                <a:cubicBezTo>
                  <a:pt x="16719710" y="6661418"/>
                  <a:pt x="17335660" y="6680468"/>
                  <a:pt x="17624585" y="6597918"/>
                </a:cubicBezTo>
                <a:cubicBezTo>
                  <a:pt x="17913510" y="6515368"/>
                  <a:pt x="17913510" y="6255018"/>
                  <a:pt x="18062735" y="6121668"/>
                </a:cubicBezTo>
                <a:cubicBezTo>
                  <a:pt x="18211960" y="5988318"/>
                  <a:pt x="18361185" y="5864493"/>
                  <a:pt x="18519935" y="5797818"/>
                </a:cubicBezTo>
                <a:cubicBezTo>
                  <a:pt x="18678685" y="5731143"/>
                  <a:pt x="18875535" y="5654943"/>
                  <a:pt x="19015235" y="5721618"/>
                </a:cubicBezTo>
                <a:cubicBezTo>
                  <a:pt x="19154935" y="5788293"/>
                  <a:pt x="19247010" y="6061343"/>
                  <a:pt x="19358135" y="6197868"/>
                </a:cubicBezTo>
                <a:cubicBezTo>
                  <a:pt x="19469260" y="6334393"/>
                  <a:pt x="19548635" y="6515368"/>
                  <a:pt x="19681985" y="6540768"/>
                </a:cubicBezTo>
                <a:cubicBezTo>
                  <a:pt x="19815335" y="6566168"/>
                  <a:pt x="20028060" y="6420118"/>
                  <a:pt x="20158235" y="6350268"/>
                </a:cubicBezTo>
                <a:cubicBezTo>
                  <a:pt x="20288410" y="6280418"/>
                  <a:pt x="20313810" y="6159768"/>
                  <a:pt x="20463035" y="6121668"/>
                </a:cubicBezTo>
                <a:cubicBezTo>
                  <a:pt x="20612260" y="6083568"/>
                  <a:pt x="20878960" y="5997843"/>
                  <a:pt x="21053585" y="6121668"/>
                </a:cubicBezTo>
                <a:cubicBezTo>
                  <a:pt x="21228210" y="6245493"/>
                  <a:pt x="21364735" y="6658243"/>
                  <a:pt x="21510785" y="6864618"/>
                </a:cubicBezTo>
                <a:cubicBezTo>
                  <a:pt x="21656835" y="7070993"/>
                  <a:pt x="21745735" y="7226568"/>
                  <a:pt x="21929885" y="7359918"/>
                </a:cubicBezTo>
                <a:cubicBezTo>
                  <a:pt x="22114035" y="7493268"/>
                  <a:pt x="22615685" y="7664718"/>
                  <a:pt x="22615685" y="7664718"/>
                </a:cubicBezTo>
                <a:cubicBezTo>
                  <a:pt x="22815710" y="7753618"/>
                  <a:pt x="23009385" y="7807593"/>
                  <a:pt x="23130035" y="7893318"/>
                </a:cubicBezTo>
                <a:cubicBezTo>
                  <a:pt x="23250685" y="7979043"/>
                  <a:pt x="23203060" y="8096518"/>
                  <a:pt x="23339585" y="8179068"/>
                </a:cubicBezTo>
                <a:cubicBezTo>
                  <a:pt x="23476110" y="8261618"/>
                  <a:pt x="23806310" y="8264793"/>
                  <a:pt x="23949185" y="8388618"/>
                </a:cubicBezTo>
                <a:cubicBezTo>
                  <a:pt x="24092060" y="8512443"/>
                  <a:pt x="24047610" y="8801368"/>
                  <a:pt x="24196835" y="8922018"/>
                </a:cubicBezTo>
                <a:cubicBezTo>
                  <a:pt x="24346060" y="9042668"/>
                  <a:pt x="24520684" y="9109342"/>
                  <a:pt x="24825484" y="9169667"/>
                </a:cubicBezTo>
                <a:cubicBezTo>
                  <a:pt x="25130284" y="9229992"/>
                  <a:pt x="25828786" y="9255393"/>
                  <a:pt x="26025636" y="928396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3B5A9FEF-A045-466A-8C5A-9A579FB76FD9}"/>
              </a:ext>
            </a:extLst>
          </p:cNvPr>
          <p:cNvSpPr/>
          <p:nvPr/>
        </p:nvSpPr>
        <p:spPr>
          <a:xfrm rot="10800000">
            <a:off x="11175414" y="11135496"/>
            <a:ext cx="15599768" cy="6685312"/>
          </a:xfrm>
          <a:custGeom>
            <a:avLst/>
            <a:gdLst>
              <a:gd name="connsiteX0" fmla="*/ 0 w 15761440"/>
              <a:gd name="connsiteY0" fmla="*/ 2502568 h 6685312"/>
              <a:gd name="connsiteX1" fmla="*/ 505326 w 15761440"/>
              <a:gd name="connsiteY1" fmla="*/ 2021305 h 6685312"/>
              <a:gd name="connsiteX2" fmla="*/ 866274 w 15761440"/>
              <a:gd name="connsiteY2" fmla="*/ 1467852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977202 w 15761440"/>
              <a:gd name="connsiteY45" fmla="*/ 3926952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437895 w 15761440"/>
              <a:gd name="connsiteY47" fmla="*/ 3392905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4881123 w 15761440"/>
              <a:gd name="connsiteY48" fmla="*/ 2791326 h 6685312"/>
              <a:gd name="connsiteX49" fmla="*/ 15111663 w 15761440"/>
              <a:gd name="connsiteY49" fmla="*/ 2334126 h 6685312"/>
              <a:gd name="connsiteX50" fmla="*/ 15544800 w 15761440"/>
              <a:gd name="connsiteY50" fmla="*/ 1708484 h 6685312"/>
              <a:gd name="connsiteX51" fmla="*/ 15761368 w 15761440"/>
              <a:gd name="connsiteY51" fmla="*/ 1155031 h 6685312"/>
              <a:gd name="connsiteX52" fmla="*/ 15568863 w 15761440"/>
              <a:gd name="connsiteY52" fmla="*/ 409073 h 6685312"/>
              <a:gd name="connsiteX53" fmla="*/ 15568863 w 15761440"/>
              <a:gd name="connsiteY53" fmla="*/ 0 h 6685312"/>
              <a:gd name="connsiteX0" fmla="*/ 0 w 15761379"/>
              <a:gd name="connsiteY0" fmla="*/ 2502568 h 6685312"/>
              <a:gd name="connsiteX1" fmla="*/ 505326 w 15761379"/>
              <a:gd name="connsiteY1" fmla="*/ 2021305 h 6685312"/>
              <a:gd name="connsiteX2" fmla="*/ 888397 w 15761379"/>
              <a:gd name="connsiteY2" fmla="*/ 1534220 h 6685312"/>
              <a:gd name="connsiteX3" fmla="*/ 1512485 w 15761379"/>
              <a:gd name="connsiteY3" fmla="*/ 1193842 h 6685312"/>
              <a:gd name="connsiteX4" fmla="*/ 1921949 w 15761379"/>
              <a:gd name="connsiteY4" fmla="*/ 1443401 h 6685312"/>
              <a:gd name="connsiteX5" fmla="*/ 2117558 w 15761379"/>
              <a:gd name="connsiteY5" fmla="*/ 1876926 h 6685312"/>
              <a:gd name="connsiteX6" fmla="*/ 2324424 w 15761379"/>
              <a:gd name="connsiteY6" fmla="*/ 2685758 h 6685312"/>
              <a:gd name="connsiteX7" fmla="*/ 2502568 w 15761379"/>
              <a:gd name="connsiteY7" fmla="*/ 3585410 h 6685312"/>
              <a:gd name="connsiteX8" fmla="*/ 3072322 w 15761379"/>
              <a:gd name="connsiteY8" fmla="*/ 4266553 h 6685312"/>
              <a:gd name="connsiteX9" fmla="*/ 3465095 w 15761379"/>
              <a:gd name="connsiteY9" fmla="*/ 5149515 h 6685312"/>
              <a:gd name="connsiteX10" fmla="*/ 3753853 w 15761379"/>
              <a:gd name="connsiteY10" fmla="*/ 6015789 h 6685312"/>
              <a:gd name="connsiteX11" fmla="*/ 4090737 w 15761379"/>
              <a:gd name="connsiteY11" fmla="*/ 6593305 h 6685312"/>
              <a:gd name="connsiteX12" fmla="*/ 4860758 w 15761379"/>
              <a:gd name="connsiteY12" fmla="*/ 6665494 h 6685312"/>
              <a:gd name="connsiteX13" fmla="*/ 5678905 w 15761379"/>
              <a:gd name="connsiteY13" fmla="*/ 6400800 h 6685312"/>
              <a:gd name="connsiteX14" fmla="*/ 6184232 w 15761379"/>
              <a:gd name="connsiteY14" fmla="*/ 6063915 h 6685312"/>
              <a:gd name="connsiteX15" fmla="*/ 6328611 w 15761379"/>
              <a:gd name="connsiteY15" fmla="*/ 5702968 h 6685312"/>
              <a:gd name="connsiteX16" fmla="*/ 6099234 w 15761379"/>
              <a:gd name="connsiteY16" fmla="*/ 5286520 h 6685312"/>
              <a:gd name="connsiteX17" fmla="*/ 5771665 w 15761379"/>
              <a:gd name="connsiteY17" fmla="*/ 5031140 h 6685312"/>
              <a:gd name="connsiteX18" fmla="*/ 5486400 w 15761379"/>
              <a:gd name="connsiteY18" fmla="*/ 4620126 h 6685312"/>
              <a:gd name="connsiteX19" fmla="*/ 5486400 w 15761379"/>
              <a:gd name="connsiteY19" fmla="*/ 4162926 h 6685312"/>
              <a:gd name="connsiteX20" fmla="*/ 5334258 w 15761379"/>
              <a:gd name="connsiteY20" fmla="*/ 3656047 h 6685312"/>
              <a:gd name="connsiteX21" fmla="*/ 5173579 w 15761379"/>
              <a:gd name="connsiteY21" fmla="*/ 3224463 h 6685312"/>
              <a:gd name="connsiteX22" fmla="*/ 5342021 w 15761379"/>
              <a:gd name="connsiteY22" fmla="*/ 2598821 h 6685312"/>
              <a:gd name="connsiteX23" fmla="*/ 5839973 w 15761379"/>
              <a:gd name="connsiteY23" fmla="*/ 2400494 h 6685312"/>
              <a:gd name="connsiteX24" fmla="*/ 6483857 w 15761379"/>
              <a:gd name="connsiteY24" fmla="*/ 2343830 h 6685312"/>
              <a:gd name="connsiteX25" fmla="*/ 6930189 w 15761379"/>
              <a:gd name="connsiteY25" fmla="*/ 1900989 h 6685312"/>
              <a:gd name="connsiteX26" fmla="*/ 7383897 w 15761379"/>
              <a:gd name="connsiteY26" fmla="*/ 1808229 h 6685312"/>
              <a:gd name="connsiteX27" fmla="*/ 7735529 w 15761379"/>
              <a:gd name="connsiteY27" fmla="*/ 2310063 h 6685312"/>
              <a:gd name="connsiteX28" fmla="*/ 8085221 w 15761379"/>
              <a:gd name="connsiteY28" fmla="*/ 2959768 h 6685312"/>
              <a:gd name="connsiteX29" fmla="*/ 8229600 w 15761379"/>
              <a:gd name="connsiteY29" fmla="*/ 3513221 h 6685312"/>
              <a:gd name="connsiteX30" fmla="*/ 8412402 w 15761379"/>
              <a:gd name="connsiteY30" fmla="*/ 3857479 h 6685312"/>
              <a:gd name="connsiteX31" fmla="*/ 8797025 w 15761379"/>
              <a:gd name="connsiteY31" fmla="*/ 3857867 h 6685312"/>
              <a:gd name="connsiteX32" fmla="*/ 9144000 w 15761379"/>
              <a:gd name="connsiteY32" fmla="*/ 3368842 h 6685312"/>
              <a:gd name="connsiteX33" fmla="*/ 9408695 w 15761379"/>
              <a:gd name="connsiteY33" fmla="*/ 2334126 h 6685312"/>
              <a:gd name="connsiteX34" fmla="*/ 9649326 w 15761379"/>
              <a:gd name="connsiteY34" fmla="*/ 1395663 h 6685312"/>
              <a:gd name="connsiteX35" fmla="*/ 9962147 w 15761379"/>
              <a:gd name="connsiteY35" fmla="*/ 842210 h 6685312"/>
              <a:gd name="connsiteX36" fmla="*/ 10456995 w 15761379"/>
              <a:gd name="connsiteY36" fmla="*/ 679202 h 6685312"/>
              <a:gd name="connsiteX37" fmla="*/ 10900611 w 15761379"/>
              <a:gd name="connsiteY37" fmla="*/ 770021 h 6685312"/>
              <a:gd name="connsiteX38" fmla="*/ 11213432 w 15761379"/>
              <a:gd name="connsiteY38" fmla="*/ 1251284 h 6685312"/>
              <a:gd name="connsiteX39" fmla="*/ 11488606 w 15761379"/>
              <a:gd name="connsiteY39" fmla="*/ 1635907 h 6685312"/>
              <a:gd name="connsiteX40" fmla="*/ 11861584 w 15761379"/>
              <a:gd name="connsiteY40" fmla="*/ 2268922 h 6685312"/>
              <a:gd name="connsiteX41" fmla="*/ 11935326 w 15761379"/>
              <a:gd name="connsiteY41" fmla="*/ 3104147 h 6685312"/>
              <a:gd name="connsiteX42" fmla="*/ 12116965 w 15761379"/>
              <a:gd name="connsiteY42" fmla="*/ 4007292 h 6685312"/>
              <a:gd name="connsiteX43" fmla="*/ 12440653 w 15761379"/>
              <a:gd name="connsiteY43" fmla="*/ 4716379 h 6685312"/>
              <a:gd name="connsiteX44" fmla="*/ 13066295 w 15761379"/>
              <a:gd name="connsiteY44" fmla="*/ 4788568 h 6685312"/>
              <a:gd name="connsiteX45" fmla="*/ 13598013 w 15761379"/>
              <a:gd name="connsiteY45" fmla="*/ 4487391 h 6685312"/>
              <a:gd name="connsiteX46" fmla="*/ 13977202 w 15761379"/>
              <a:gd name="connsiteY46" fmla="*/ 3926952 h 6685312"/>
              <a:gd name="connsiteX47" fmla="*/ 14386276 w 15761379"/>
              <a:gd name="connsiteY47" fmla="*/ 3311789 h 6685312"/>
              <a:gd name="connsiteX48" fmla="*/ 14881123 w 15761379"/>
              <a:gd name="connsiteY48" fmla="*/ 2791326 h 6685312"/>
              <a:gd name="connsiteX49" fmla="*/ 15111663 w 15761379"/>
              <a:gd name="connsiteY49" fmla="*/ 2334126 h 6685312"/>
              <a:gd name="connsiteX50" fmla="*/ 15559548 w 15761379"/>
              <a:gd name="connsiteY50" fmla="*/ 1664239 h 6685312"/>
              <a:gd name="connsiteX51" fmla="*/ 15761368 w 15761379"/>
              <a:gd name="connsiteY51" fmla="*/ 1155031 h 6685312"/>
              <a:gd name="connsiteX52" fmla="*/ 15568863 w 15761379"/>
              <a:gd name="connsiteY52" fmla="*/ 409073 h 6685312"/>
              <a:gd name="connsiteX53" fmla="*/ 15568863 w 15761379"/>
              <a:gd name="connsiteY53" fmla="*/ 0 h 6685312"/>
              <a:gd name="connsiteX0" fmla="*/ 0 w 15695018"/>
              <a:gd name="connsiteY0" fmla="*/ 2502568 h 6685312"/>
              <a:gd name="connsiteX1" fmla="*/ 505326 w 15695018"/>
              <a:gd name="connsiteY1" fmla="*/ 2021305 h 6685312"/>
              <a:gd name="connsiteX2" fmla="*/ 888397 w 15695018"/>
              <a:gd name="connsiteY2" fmla="*/ 1534220 h 6685312"/>
              <a:gd name="connsiteX3" fmla="*/ 1512485 w 15695018"/>
              <a:gd name="connsiteY3" fmla="*/ 1193842 h 6685312"/>
              <a:gd name="connsiteX4" fmla="*/ 1921949 w 15695018"/>
              <a:gd name="connsiteY4" fmla="*/ 1443401 h 6685312"/>
              <a:gd name="connsiteX5" fmla="*/ 2117558 w 15695018"/>
              <a:gd name="connsiteY5" fmla="*/ 1876926 h 6685312"/>
              <a:gd name="connsiteX6" fmla="*/ 2324424 w 15695018"/>
              <a:gd name="connsiteY6" fmla="*/ 2685758 h 6685312"/>
              <a:gd name="connsiteX7" fmla="*/ 2502568 w 15695018"/>
              <a:gd name="connsiteY7" fmla="*/ 3585410 h 6685312"/>
              <a:gd name="connsiteX8" fmla="*/ 3072322 w 15695018"/>
              <a:gd name="connsiteY8" fmla="*/ 4266553 h 6685312"/>
              <a:gd name="connsiteX9" fmla="*/ 3465095 w 15695018"/>
              <a:gd name="connsiteY9" fmla="*/ 5149515 h 6685312"/>
              <a:gd name="connsiteX10" fmla="*/ 3753853 w 15695018"/>
              <a:gd name="connsiteY10" fmla="*/ 6015789 h 6685312"/>
              <a:gd name="connsiteX11" fmla="*/ 4090737 w 15695018"/>
              <a:gd name="connsiteY11" fmla="*/ 6593305 h 6685312"/>
              <a:gd name="connsiteX12" fmla="*/ 4860758 w 15695018"/>
              <a:gd name="connsiteY12" fmla="*/ 6665494 h 6685312"/>
              <a:gd name="connsiteX13" fmla="*/ 5678905 w 15695018"/>
              <a:gd name="connsiteY13" fmla="*/ 6400800 h 6685312"/>
              <a:gd name="connsiteX14" fmla="*/ 6184232 w 15695018"/>
              <a:gd name="connsiteY14" fmla="*/ 6063915 h 6685312"/>
              <a:gd name="connsiteX15" fmla="*/ 6328611 w 15695018"/>
              <a:gd name="connsiteY15" fmla="*/ 5702968 h 6685312"/>
              <a:gd name="connsiteX16" fmla="*/ 6099234 w 15695018"/>
              <a:gd name="connsiteY16" fmla="*/ 5286520 h 6685312"/>
              <a:gd name="connsiteX17" fmla="*/ 5771665 w 15695018"/>
              <a:gd name="connsiteY17" fmla="*/ 5031140 h 6685312"/>
              <a:gd name="connsiteX18" fmla="*/ 5486400 w 15695018"/>
              <a:gd name="connsiteY18" fmla="*/ 4620126 h 6685312"/>
              <a:gd name="connsiteX19" fmla="*/ 5486400 w 15695018"/>
              <a:gd name="connsiteY19" fmla="*/ 4162926 h 6685312"/>
              <a:gd name="connsiteX20" fmla="*/ 5334258 w 15695018"/>
              <a:gd name="connsiteY20" fmla="*/ 3656047 h 6685312"/>
              <a:gd name="connsiteX21" fmla="*/ 5173579 w 15695018"/>
              <a:gd name="connsiteY21" fmla="*/ 3224463 h 6685312"/>
              <a:gd name="connsiteX22" fmla="*/ 5342021 w 15695018"/>
              <a:gd name="connsiteY22" fmla="*/ 2598821 h 6685312"/>
              <a:gd name="connsiteX23" fmla="*/ 5839973 w 15695018"/>
              <a:gd name="connsiteY23" fmla="*/ 2400494 h 6685312"/>
              <a:gd name="connsiteX24" fmla="*/ 6483857 w 15695018"/>
              <a:gd name="connsiteY24" fmla="*/ 2343830 h 6685312"/>
              <a:gd name="connsiteX25" fmla="*/ 6930189 w 15695018"/>
              <a:gd name="connsiteY25" fmla="*/ 1900989 h 6685312"/>
              <a:gd name="connsiteX26" fmla="*/ 7383897 w 15695018"/>
              <a:gd name="connsiteY26" fmla="*/ 1808229 h 6685312"/>
              <a:gd name="connsiteX27" fmla="*/ 7735529 w 15695018"/>
              <a:gd name="connsiteY27" fmla="*/ 2310063 h 6685312"/>
              <a:gd name="connsiteX28" fmla="*/ 8085221 w 15695018"/>
              <a:gd name="connsiteY28" fmla="*/ 2959768 h 6685312"/>
              <a:gd name="connsiteX29" fmla="*/ 8229600 w 15695018"/>
              <a:gd name="connsiteY29" fmla="*/ 3513221 h 6685312"/>
              <a:gd name="connsiteX30" fmla="*/ 8412402 w 15695018"/>
              <a:gd name="connsiteY30" fmla="*/ 3857479 h 6685312"/>
              <a:gd name="connsiteX31" fmla="*/ 8797025 w 15695018"/>
              <a:gd name="connsiteY31" fmla="*/ 3857867 h 6685312"/>
              <a:gd name="connsiteX32" fmla="*/ 9144000 w 15695018"/>
              <a:gd name="connsiteY32" fmla="*/ 3368842 h 6685312"/>
              <a:gd name="connsiteX33" fmla="*/ 9408695 w 15695018"/>
              <a:gd name="connsiteY33" fmla="*/ 2334126 h 6685312"/>
              <a:gd name="connsiteX34" fmla="*/ 9649326 w 15695018"/>
              <a:gd name="connsiteY34" fmla="*/ 1395663 h 6685312"/>
              <a:gd name="connsiteX35" fmla="*/ 9962147 w 15695018"/>
              <a:gd name="connsiteY35" fmla="*/ 842210 h 6685312"/>
              <a:gd name="connsiteX36" fmla="*/ 10456995 w 15695018"/>
              <a:gd name="connsiteY36" fmla="*/ 679202 h 6685312"/>
              <a:gd name="connsiteX37" fmla="*/ 10900611 w 15695018"/>
              <a:gd name="connsiteY37" fmla="*/ 770021 h 6685312"/>
              <a:gd name="connsiteX38" fmla="*/ 11213432 w 15695018"/>
              <a:gd name="connsiteY38" fmla="*/ 1251284 h 6685312"/>
              <a:gd name="connsiteX39" fmla="*/ 11488606 w 15695018"/>
              <a:gd name="connsiteY39" fmla="*/ 1635907 h 6685312"/>
              <a:gd name="connsiteX40" fmla="*/ 11861584 w 15695018"/>
              <a:gd name="connsiteY40" fmla="*/ 2268922 h 6685312"/>
              <a:gd name="connsiteX41" fmla="*/ 11935326 w 15695018"/>
              <a:gd name="connsiteY41" fmla="*/ 3104147 h 6685312"/>
              <a:gd name="connsiteX42" fmla="*/ 12116965 w 15695018"/>
              <a:gd name="connsiteY42" fmla="*/ 4007292 h 6685312"/>
              <a:gd name="connsiteX43" fmla="*/ 12440653 w 15695018"/>
              <a:gd name="connsiteY43" fmla="*/ 4716379 h 6685312"/>
              <a:gd name="connsiteX44" fmla="*/ 13066295 w 15695018"/>
              <a:gd name="connsiteY44" fmla="*/ 4788568 h 6685312"/>
              <a:gd name="connsiteX45" fmla="*/ 13598013 w 15695018"/>
              <a:gd name="connsiteY45" fmla="*/ 4487391 h 6685312"/>
              <a:gd name="connsiteX46" fmla="*/ 13977202 w 15695018"/>
              <a:gd name="connsiteY46" fmla="*/ 3926952 h 6685312"/>
              <a:gd name="connsiteX47" fmla="*/ 14386276 w 15695018"/>
              <a:gd name="connsiteY47" fmla="*/ 3311789 h 6685312"/>
              <a:gd name="connsiteX48" fmla="*/ 14881123 w 15695018"/>
              <a:gd name="connsiteY48" fmla="*/ 2791326 h 6685312"/>
              <a:gd name="connsiteX49" fmla="*/ 15111663 w 15695018"/>
              <a:gd name="connsiteY49" fmla="*/ 2334126 h 6685312"/>
              <a:gd name="connsiteX50" fmla="*/ 15559548 w 15695018"/>
              <a:gd name="connsiteY50" fmla="*/ 1664239 h 6685312"/>
              <a:gd name="connsiteX51" fmla="*/ 15695000 w 15695018"/>
              <a:gd name="connsiteY51" fmla="*/ 1125535 h 6685312"/>
              <a:gd name="connsiteX52" fmla="*/ 15568863 w 15695018"/>
              <a:gd name="connsiteY52" fmla="*/ 409073 h 6685312"/>
              <a:gd name="connsiteX53" fmla="*/ 15568863 w 1569501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391150 w 15599768"/>
              <a:gd name="connsiteY18" fmla="*/ 4620126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459847 w 15599768"/>
              <a:gd name="connsiteY17" fmla="*/ 5151455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599768" h="6685312">
                <a:moveTo>
                  <a:pt x="0" y="2426368"/>
                </a:moveTo>
                <a:cubicBezTo>
                  <a:pt x="180473" y="2271963"/>
                  <a:pt x="277885" y="2169996"/>
                  <a:pt x="410076" y="2021305"/>
                </a:cubicBezTo>
                <a:cubicBezTo>
                  <a:pt x="542267" y="1872614"/>
                  <a:pt x="625287" y="1672131"/>
                  <a:pt x="793147" y="1534220"/>
                </a:cubicBezTo>
                <a:cubicBezTo>
                  <a:pt x="961007" y="1396309"/>
                  <a:pt x="1244976" y="1208979"/>
                  <a:pt x="1417235" y="1193842"/>
                </a:cubicBezTo>
                <a:cubicBezTo>
                  <a:pt x="1589494" y="1178706"/>
                  <a:pt x="1725854" y="1329554"/>
                  <a:pt x="1826699" y="1443401"/>
                </a:cubicBezTo>
                <a:cubicBezTo>
                  <a:pt x="1927544" y="1557248"/>
                  <a:pt x="1955229" y="1669867"/>
                  <a:pt x="2022308" y="1876926"/>
                </a:cubicBezTo>
                <a:cubicBezTo>
                  <a:pt x="2089387" y="2083985"/>
                  <a:pt x="2165006" y="2401011"/>
                  <a:pt x="2229174" y="2685758"/>
                </a:cubicBezTo>
                <a:cubicBezTo>
                  <a:pt x="2293342" y="2970505"/>
                  <a:pt x="2282668" y="3321944"/>
                  <a:pt x="2407318" y="3585410"/>
                </a:cubicBezTo>
                <a:cubicBezTo>
                  <a:pt x="2531968" y="3848876"/>
                  <a:pt x="2816651" y="4005869"/>
                  <a:pt x="2977072" y="4266553"/>
                </a:cubicBezTo>
                <a:cubicBezTo>
                  <a:pt x="3137493" y="4527237"/>
                  <a:pt x="3256257" y="4857976"/>
                  <a:pt x="3369845" y="5149515"/>
                </a:cubicBezTo>
                <a:cubicBezTo>
                  <a:pt x="3483434" y="5441054"/>
                  <a:pt x="3554329" y="5775157"/>
                  <a:pt x="3658603" y="6015789"/>
                </a:cubicBezTo>
                <a:cubicBezTo>
                  <a:pt x="3762877" y="6256421"/>
                  <a:pt x="3811003" y="6485021"/>
                  <a:pt x="3995487" y="6593305"/>
                </a:cubicBezTo>
                <a:cubicBezTo>
                  <a:pt x="4179971" y="6701589"/>
                  <a:pt x="4500813" y="6697578"/>
                  <a:pt x="4765508" y="6665494"/>
                </a:cubicBezTo>
                <a:cubicBezTo>
                  <a:pt x="5030203" y="6633410"/>
                  <a:pt x="5363076" y="6501063"/>
                  <a:pt x="5583655" y="6400800"/>
                </a:cubicBezTo>
                <a:cubicBezTo>
                  <a:pt x="5804234" y="6300537"/>
                  <a:pt x="5980698" y="6180220"/>
                  <a:pt x="6088982" y="6063915"/>
                </a:cubicBezTo>
                <a:cubicBezTo>
                  <a:pt x="6197266" y="5947610"/>
                  <a:pt x="6247527" y="5832534"/>
                  <a:pt x="6233361" y="5702968"/>
                </a:cubicBezTo>
                <a:cubicBezTo>
                  <a:pt x="6219195" y="5573402"/>
                  <a:pt x="6132903" y="5378439"/>
                  <a:pt x="6003984" y="5286520"/>
                </a:cubicBezTo>
                <a:cubicBezTo>
                  <a:pt x="5875065" y="5194601"/>
                  <a:pt x="5586049" y="5254500"/>
                  <a:pt x="5459847" y="5151455"/>
                </a:cubicBezTo>
                <a:cubicBezTo>
                  <a:pt x="5333645" y="5048410"/>
                  <a:pt x="5258220" y="4833007"/>
                  <a:pt x="5246771" y="4668252"/>
                </a:cubicBezTo>
                <a:cubicBezTo>
                  <a:pt x="5235322" y="4503497"/>
                  <a:pt x="5392444" y="4331627"/>
                  <a:pt x="5391150" y="4162926"/>
                </a:cubicBezTo>
                <a:cubicBezTo>
                  <a:pt x="5389856" y="3994225"/>
                  <a:pt x="5291145" y="3812458"/>
                  <a:pt x="5239008" y="3656047"/>
                </a:cubicBezTo>
                <a:cubicBezTo>
                  <a:pt x="5186871" y="3499637"/>
                  <a:pt x="5077035" y="3400667"/>
                  <a:pt x="5078329" y="3224463"/>
                </a:cubicBezTo>
                <a:cubicBezTo>
                  <a:pt x="5079623" y="3048259"/>
                  <a:pt x="5135705" y="2736149"/>
                  <a:pt x="5246771" y="2598821"/>
                </a:cubicBezTo>
                <a:cubicBezTo>
                  <a:pt x="5357837" y="2461493"/>
                  <a:pt x="5554417" y="2442993"/>
                  <a:pt x="5744723" y="2400494"/>
                </a:cubicBezTo>
                <a:cubicBezTo>
                  <a:pt x="5935029" y="2357996"/>
                  <a:pt x="6206904" y="2427081"/>
                  <a:pt x="6388607" y="2343830"/>
                </a:cubicBezTo>
                <a:cubicBezTo>
                  <a:pt x="6570310" y="2260579"/>
                  <a:pt x="6684932" y="1990256"/>
                  <a:pt x="6834939" y="1900989"/>
                </a:cubicBezTo>
                <a:cubicBezTo>
                  <a:pt x="6984946" y="1811722"/>
                  <a:pt x="7154424" y="1740050"/>
                  <a:pt x="7288647" y="1808229"/>
                </a:cubicBezTo>
                <a:cubicBezTo>
                  <a:pt x="7422870" y="1876408"/>
                  <a:pt x="7523392" y="2118140"/>
                  <a:pt x="7640279" y="2310063"/>
                </a:cubicBezTo>
                <a:cubicBezTo>
                  <a:pt x="7757166" y="2501986"/>
                  <a:pt x="7797013" y="2781364"/>
                  <a:pt x="7989971" y="2959768"/>
                </a:cubicBezTo>
                <a:cubicBezTo>
                  <a:pt x="8182929" y="3138172"/>
                  <a:pt x="8079820" y="3363603"/>
                  <a:pt x="8134350" y="3513221"/>
                </a:cubicBezTo>
                <a:cubicBezTo>
                  <a:pt x="8188880" y="3662839"/>
                  <a:pt x="8222581" y="3800038"/>
                  <a:pt x="8317152" y="3857479"/>
                </a:cubicBezTo>
                <a:cubicBezTo>
                  <a:pt x="8411723" y="3914920"/>
                  <a:pt x="8579842" y="3939307"/>
                  <a:pt x="8701775" y="3857867"/>
                </a:cubicBezTo>
                <a:cubicBezTo>
                  <a:pt x="8823708" y="3776428"/>
                  <a:pt x="8946805" y="3622799"/>
                  <a:pt x="9048750" y="3368842"/>
                </a:cubicBezTo>
                <a:cubicBezTo>
                  <a:pt x="9150695" y="3114885"/>
                  <a:pt x="9313445" y="2334126"/>
                  <a:pt x="9313445" y="2334126"/>
                </a:cubicBezTo>
                <a:cubicBezTo>
                  <a:pt x="9397666" y="2005263"/>
                  <a:pt x="9461834" y="1644316"/>
                  <a:pt x="9554076" y="1395663"/>
                </a:cubicBezTo>
                <a:cubicBezTo>
                  <a:pt x="9646318" y="1147010"/>
                  <a:pt x="9732286" y="961620"/>
                  <a:pt x="9866897" y="842210"/>
                </a:cubicBezTo>
                <a:cubicBezTo>
                  <a:pt x="10001508" y="722800"/>
                  <a:pt x="10205334" y="691234"/>
                  <a:pt x="10361745" y="679202"/>
                </a:cubicBezTo>
                <a:cubicBezTo>
                  <a:pt x="10518156" y="667170"/>
                  <a:pt x="10679288" y="674674"/>
                  <a:pt x="10805361" y="770021"/>
                </a:cubicBezTo>
                <a:cubicBezTo>
                  <a:pt x="10931434" y="865368"/>
                  <a:pt x="11020183" y="1106970"/>
                  <a:pt x="11118182" y="1251284"/>
                </a:cubicBezTo>
                <a:cubicBezTo>
                  <a:pt x="11216181" y="1395598"/>
                  <a:pt x="11285331" y="1466301"/>
                  <a:pt x="11393356" y="1635907"/>
                </a:cubicBezTo>
                <a:cubicBezTo>
                  <a:pt x="11501381" y="1805513"/>
                  <a:pt x="11691881" y="2024215"/>
                  <a:pt x="11766334" y="2268922"/>
                </a:cubicBezTo>
                <a:cubicBezTo>
                  <a:pt x="11840787" y="2513629"/>
                  <a:pt x="11797513" y="2814419"/>
                  <a:pt x="11840076" y="3104147"/>
                </a:cubicBezTo>
                <a:cubicBezTo>
                  <a:pt x="11882639" y="3393875"/>
                  <a:pt x="11937494" y="3738587"/>
                  <a:pt x="12021715" y="4007292"/>
                </a:cubicBezTo>
                <a:cubicBezTo>
                  <a:pt x="12105936" y="4275997"/>
                  <a:pt x="12187181" y="4586166"/>
                  <a:pt x="12345403" y="4716379"/>
                </a:cubicBezTo>
                <a:cubicBezTo>
                  <a:pt x="12503625" y="4846592"/>
                  <a:pt x="12778152" y="4826733"/>
                  <a:pt x="12971045" y="4788568"/>
                </a:cubicBezTo>
                <a:cubicBezTo>
                  <a:pt x="13163938" y="4750403"/>
                  <a:pt x="13350945" y="4630994"/>
                  <a:pt x="13502763" y="4487391"/>
                </a:cubicBezTo>
                <a:cubicBezTo>
                  <a:pt x="13654581" y="4343788"/>
                  <a:pt x="13750575" y="4122886"/>
                  <a:pt x="13881952" y="3926952"/>
                </a:cubicBezTo>
                <a:cubicBezTo>
                  <a:pt x="14013329" y="3731018"/>
                  <a:pt x="14140372" y="3501060"/>
                  <a:pt x="14291026" y="3311789"/>
                </a:cubicBezTo>
                <a:cubicBezTo>
                  <a:pt x="14441680" y="3122518"/>
                  <a:pt x="14664975" y="2954270"/>
                  <a:pt x="14785873" y="2791326"/>
                </a:cubicBezTo>
                <a:cubicBezTo>
                  <a:pt x="14906771" y="2628382"/>
                  <a:pt x="14903342" y="2521974"/>
                  <a:pt x="15016413" y="2334126"/>
                </a:cubicBezTo>
                <a:cubicBezTo>
                  <a:pt x="15129484" y="2146278"/>
                  <a:pt x="15367075" y="1865671"/>
                  <a:pt x="15464298" y="1664239"/>
                </a:cubicBezTo>
                <a:cubicBezTo>
                  <a:pt x="15561521" y="1462807"/>
                  <a:pt x="15598198" y="1334729"/>
                  <a:pt x="15599750" y="1125535"/>
                </a:cubicBezTo>
                <a:cubicBezTo>
                  <a:pt x="15601303" y="916341"/>
                  <a:pt x="15505697" y="601578"/>
                  <a:pt x="15473613" y="409073"/>
                </a:cubicBezTo>
                <a:cubicBezTo>
                  <a:pt x="15441529" y="216568"/>
                  <a:pt x="15437518" y="84221"/>
                  <a:pt x="154736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A20C7DD5-44B9-4F14-913D-9F668543C7D0}"/>
              </a:ext>
            </a:extLst>
          </p:cNvPr>
          <p:cNvSpPr/>
          <p:nvPr/>
        </p:nvSpPr>
        <p:spPr>
          <a:xfrm rot="10800000">
            <a:off x="8403478" y="7197519"/>
            <a:ext cx="8944368" cy="2880255"/>
          </a:xfrm>
          <a:custGeom>
            <a:avLst/>
            <a:gdLst>
              <a:gd name="connsiteX0" fmla="*/ 109612 w 8944368"/>
              <a:gd name="connsiteY0" fmla="*/ 0 h 2880255"/>
              <a:gd name="connsiteX1" fmla="*/ 1123 w 8944368"/>
              <a:gd name="connsiteY1" fmla="*/ 216977 h 2880255"/>
              <a:gd name="connsiteX2" fmla="*/ 63117 w 8944368"/>
              <a:gd name="connsiteY2" fmla="*/ 635431 h 2880255"/>
              <a:gd name="connsiteX3" fmla="*/ 218100 w 8944368"/>
              <a:gd name="connsiteY3" fmla="*/ 914400 h 2880255"/>
              <a:gd name="connsiteX4" fmla="*/ 652052 w 8944368"/>
              <a:gd name="connsiteY4" fmla="*/ 914400 h 2880255"/>
              <a:gd name="connsiteX5" fmla="*/ 1086005 w 8944368"/>
              <a:gd name="connsiteY5" fmla="*/ 960895 h 2880255"/>
              <a:gd name="connsiteX6" fmla="*/ 1690439 w 8944368"/>
              <a:gd name="connsiteY6" fmla="*/ 1053885 h 2880255"/>
              <a:gd name="connsiteX7" fmla="*/ 2465354 w 8944368"/>
              <a:gd name="connsiteY7" fmla="*/ 1115878 h 2880255"/>
              <a:gd name="connsiteX8" fmla="*/ 2775320 w 8944368"/>
              <a:gd name="connsiteY8" fmla="*/ 1115878 h 2880255"/>
              <a:gd name="connsiteX9" fmla="*/ 3023293 w 8944368"/>
              <a:gd name="connsiteY9" fmla="*/ 1394848 h 2880255"/>
              <a:gd name="connsiteX10" fmla="*/ 3286764 w 8944368"/>
              <a:gd name="connsiteY10" fmla="*/ 1534333 h 2880255"/>
              <a:gd name="connsiteX11" fmla="*/ 4201164 w 8944368"/>
              <a:gd name="connsiteY11" fmla="*/ 1580828 h 2880255"/>
              <a:gd name="connsiteX12" fmla="*/ 4542127 w 8944368"/>
              <a:gd name="connsiteY12" fmla="*/ 1704814 h 2880255"/>
              <a:gd name="connsiteX13" fmla="*/ 4991578 w 8944368"/>
              <a:gd name="connsiteY13" fmla="*/ 1797804 h 2880255"/>
              <a:gd name="connsiteX14" fmla="*/ 5363537 w 8944368"/>
              <a:gd name="connsiteY14" fmla="*/ 1813302 h 2880255"/>
              <a:gd name="connsiteX15" fmla="*/ 5487523 w 8944368"/>
              <a:gd name="connsiteY15" fmla="*/ 1797804 h 2880255"/>
              <a:gd name="connsiteX16" fmla="*/ 5766493 w 8944368"/>
              <a:gd name="connsiteY16" fmla="*/ 1921790 h 2880255"/>
              <a:gd name="connsiteX17" fmla="*/ 6045462 w 8944368"/>
              <a:gd name="connsiteY17" fmla="*/ 1937289 h 2880255"/>
              <a:gd name="connsiteX18" fmla="*/ 6386425 w 8944368"/>
              <a:gd name="connsiteY18" fmla="*/ 2107770 h 2880255"/>
              <a:gd name="connsiteX19" fmla="*/ 6851374 w 8944368"/>
              <a:gd name="connsiteY19" fmla="*/ 2169763 h 2880255"/>
              <a:gd name="connsiteX20" fmla="*/ 7207835 w 8944368"/>
              <a:gd name="connsiteY20" fmla="*/ 2340245 h 2880255"/>
              <a:gd name="connsiteX21" fmla="*/ 7641788 w 8944368"/>
              <a:gd name="connsiteY21" fmla="*/ 2479729 h 2880255"/>
              <a:gd name="connsiteX22" fmla="*/ 8153232 w 8944368"/>
              <a:gd name="connsiteY22" fmla="*/ 2712204 h 2880255"/>
              <a:gd name="connsiteX23" fmla="*/ 8633679 w 8944368"/>
              <a:gd name="connsiteY23" fmla="*/ 2836190 h 2880255"/>
              <a:gd name="connsiteX24" fmla="*/ 8866154 w 8944368"/>
              <a:gd name="connsiteY24" fmla="*/ 2867187 h 2880255"/>
              <a:gd name="connsiteX25" fmla="*/ 8881652 w 8944368"/>
              <a:gd name="connsiteY25" fmla="*/ 2634712 h 2880255"/>
              <a:gd name="connsiteX26" fmla="*/ 8943646 w 8944368"/>
              <a:gd name="connsiteY26" fmla="*/ 2309248 h 2880255"/>
              <a:gd name="connsiteX27" fmla="*/ 8835157 w 8944368"/>
              <a:gd name="connsiteY27" fmla="*/ 2138767 h 2880255"/>
              <a:gd name="connsiteX28" fmla="*/ 8773164 w 8944368"/>
              <a:gd name="connsiteY28" fmla="*/ 1751309 h 2880255"/>
              <a:gd name="connsiteX29" fmla="*/ 8649178 w 8944368"/>
              <a:gd name="connsiteY29" fmla="*/ 1518834 h 2880255"/>
              <a:gd name="connsiteX30" fmla="*/ 8540690 w 8944368"/>
              <a:gd name="connsiteY30" fmla="*/ 1332855 h 2880255"/>
              <a:gd name="connsiteX31" fmla="*/ 8540690 w 8944368"/>
              <a:gd name="connsiteY31" fmla="*/ 1146875 h 288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44368" h="2880255">
                <a:moveTo>
                  <a:pt x="109612" y="0"/>
                </a:moveTo>
                <a:cubicBezTo>
                  <a:pt x="59242" y="55536"/>
                  <a:pt x="8872" y="111072"/>
                  <a:pt x="1123" y="216977"/>
                </a:cubicBezTo>
                <a:cubicBezTo>
                  <a:pt x="-6626" y="322882"/>
                  <a:pt x="26954" y="519194"/>
                  <a:pt x="63117" y="635431"/>
                </a:cubicBezTo>
                <a:cubicBezTo>
                  <a:pt x="99280" y="751668"/>
                  <a:pt x="119944" y="867905"/>
                  <a:pt x="218100" y="914400"/>
                </a:cubicBezTo>
                <a:cubicBezTo>
                  <a:pt x="316256" y="960895"/>
                  <a:pt x="507401" y="906651"/>
                  <a:pt x="652052" y="914400"/>
                </a:cubicBezTo>
                <a:cubicBezTo>
                  <a:pt x="796703" y="922149"/>
                  <a:pt x="912941" y="937648"/>
                  <a:pt x="1086005" y="960895"/>
                </a:cubicBezTo>
                <a:cubicBezTo>
                  <a:pt x="1259070" y="984143"/>
                  <a:pt x="1460548" y="1028055"/>
                  <a:pt x="1690439" y="1053885"/>
                </a:cubicBezTo>
                <a:cubicBezTo>
                  <a:pt x="1920331" y="1079716"/>
                  <a:pt x="2284541" y="1105546"/>
                  <a:pt x="2465354" y="1115878"/>
                </a:cubicBezTo>
                <a:cubicBezTo>
                  <a:pt x="2646167" y="1126210"/>
                  <a:pt x="2682330" y="1069383"/>
                  <a:pt x="2775320" y="1115878"/>
                </a:cubicBezTo>
                <a:cubicBezTo>
                  <a:pt x="2868310" y="1162373"/>
                  <a:pt x="2938052" y="1325106"/>
                  <a:pt x="3023293" y="1394848"/>
                </a:cubicBezTo>
                <a:cubicBezTo>
                  <a:pt x="3108534" y="1464590"/>
                  <a:pt x="3090452" y="1503336"/>
                  <a:pt x="3286764" y="1534333"/>
                </a:cubicBezTo>
                <a:cubicBezTo>
                  <a:pt x="3483076" y="1565330"/>
                  <a:pt x="3991937" y="1552414"/>
                  <a:pt x="4201164" y="1580828"/>
                </a:cubicBezTo>
                <a:cubicBezTo>
                  <a:pt x="4410391" y="1609242"/>
                  <a:pt x="4410391" y="1668651"/>
                  <a:pt x="4542127" y="1704814"/>
                </a:cubicBezTo>
                <a:cubicBezTo>
                  <a:pt x="4673863" y="1740977"/>
                  <a:pt x="4854676" y="1779723"/>
                  <a:pt x="4991578" y="1797804"/>
                </a:cubicBezTo>
                <a:cubicBezTo>
                  <a:pt x="5128480" y="1815885"/>
                  <a:pt x="5280880" y="1813302"/>
                  <a:pt x="5363537" y="1813302"/>
                </a:cubicBezTo>
                <a:cubicBezTo>
                  <a:pt x="5446194" y="1813302"/>
                  <a:pt x="5420364" y="1779723"/>
                  <a:pt x="5487523" y="1797804"/>
                </a:cubicBezTo>
                <a:cubicBezTo>
                  <a:pt x="5554682" y="1815885"/>
                  <a:pt x="5673503" y="1898543"/>
                  <a:pt x="5766493" y="1921790"/>
                </a:cubicBezTo>
                <a:cubicBezTo>
                  <a:pt x="5859483" y="1945037"/>
                  <a:pt x="5942140" y="1906292"/>
                  <a:pt x="6045462" y="1937289"/>
                </a:cubicBezTo>
                <a:cubicBezTo>
                  <a:pt x="6148784" y="1968286"/>
                  <a:pt x="6252106" y="2069024"/>
                  <a:pt x="6386425" y="2107770"/>
                </a:cubicBezTo>
                <a:cubicBezTo>
                  <a:pt x="6520744" y="2146516"/>
                  <a:pt x="6714472" y="2131017"/>
                  <a:pt x="6851374" y="2169763"/>
                </a:cubicBezTo>
                <a:cubicBezTo>
                  <a:pt x="6988276" y="2208509"/>
                  <a:pt x="7076099" y="2288584"/>
                  <a:pt x="7207835" y="2340245"/>
                </a:cubicBezTo>
                <a:cubicBezTo>
                  <a:pt x="7339571" y="2391906"/>
                  <a:pt x="7484222" y="2417736"/>
                  <a:pt x="7641788" y="2479729"/>
                </a:cubicBezTo>
                <a:cubicBezTo>
                  <a:pt x="7799354" y="2541722"/>
                  <a:pt x="7987917" y="2652794"/>
                  <a:pt x="8153232" y="2712204"/>
                </a:cubicBezTo>
                <a:cubicBezTo>
                  <a:pt x="8318547" y="2771614"/>
                  <a:pt x="8514859" y="2810360"/>
                  <a:pt x="8633679" y="2836190"/>
                </a:cubicBezTo>
                <a:cubicBezTo>
                  <a:pt x="8752499" y="2862020"/>
                  <a:pt x="8824825" y="2900767"/>
                  <a:pt x="8866154" y="2867187"/>
                </a:cubicBezTo>
                <a:cubicBezTo>
                  <a:pt x="8907483" y="2833607"/>
                  <a:pt x="8868737" y="2727702"/>
                  <a:pt x="8881652" y="2634712"/>
                </a:cubicBezTo>
                <a:cubicBezTo>
                  <a:pt x="8894567" y="2541722"/>
                  <a:pt x="8951395" y="2391905"/>
                  <a:pt x="8943646" y="2309248"/>
                </a:cubicBezTo>
                <a:cubicBezTo>
                  <a:pt x="8935897" y="2226591"/>
                  <a:pt x="8863571" y="2231757"/>
                  <a:pt x="8835157" y="2138767"/>
                </a:cubicBezTo>
                <a:cubicBezTo>
                  <a:pt x="8806743" y="2045777"/>
                  <a:pt x="8804160" y="1854631"/>
                  <a:pt x="8773164" y="1751309"/>
                </a:cubicBezTo>
                <a:cubicBezTo>
                  <a:pt x="8742168" y="1647987"/>
                  <a:pt x="8687924" y="1588576"/>
                  <a:pt x="8649178" y="1518834"/>
                </a:cubicBezTo>
                <a:cubicBezTo>
                  <a:pt x="8610432" y="1449092"/>
                  <a:pt x="8558771" y="1394848"/>
                  <a:pt x="8540690" y="1332855"/>
                </a:cubicBezTo>
                <a:cubicBezTo>
                  <a:pt x="8522609" y="1270862"/>
                  <a:pt x="8531649" y="1208868"/>
                  <a:pt x="8540690" y="1146875"/>
                </a:cubicBezTo>
              </a:path>
            </a:pathLst>
          </a:custGeom>
          <a:noFill/>
          <a:ln w="38100">
            <a:solidFill>
              <a:schemeClr val="accent2">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9216773-8E3E-4754-B099-DE7723A3E267}"/>
              </a:ext>
            </a:extLst>
          </p:cNvPr>
          <p:cNvSpPr/>
          <p:nvPr/>
        </p:nvSpPr>
        <p:spPr>
          <a:xfrm rot="10800000">
            <a:off x="763536" y="16088821"/>
            <a:ext cx="5238427" cy="1676112"/>
          </a:xfrm>
          <a:custGeom>
            <a:avLst/>
            <a:gdLst>
              <a:gd name="connsiteX0" fmla="*/ 0 w 5238427"/>
              <a:gd name="connsiteY0" fmla="*/ 0 h 1676112"/>
              <a:gd name="connsiteX1" fmla="*/ 898901 w 5238427"/>
              <a:gd name="connsiteY1" fmla="*/ 619932 h 1676112"/>
              <a:gd name="connsiteX2" fmla="*/ 2665708 w 5238427"/>
              <a:gd name="connsiteY2" fmla="*/ 1193370 h 1676112"/>
              <a:gd name="connsiteX3" fmla="*/ 4138047 w 5238427"/>
              <a:gd name="connsiteY3" fmla="*/ 1642820 h 1676112"/>
              <a:gd name="connsiteX4" fmla="*/ 4757979 w 5238427"/>
              <a:gd name="connsiteY4" fmla="*/ 1642820 h 1676112"/>
              <a:gd name="connsiteX5" fmla="*/ 5238427 w 5238427"/>
              <a:gd name="connsiteY5" fmla="*/ 1642820 h 16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427" h="1676112">
                <a:moveTo>
                  <a:pt x="0" y="0"/>
                </a:moveTo>
                <a:cubicBezTo>
                  <a:pt x="227308" y="210518"/>
                  <a:pt x="454616" y="421037"/>
                  <a:pt x="898901" y="619932"/>
                </a:cubicBezTo>
                <a:cubicBezTo>
                  <a:pt x="1343186" y="818827"/>
                  <a:pt x="2125850" y="1022889"/>
                  <a:pt x="2665708" y="1193370"/>
                </a:cubicBezTo>
                <a:cubicBezTo>
                  <a:pt x="3205566" y="1363851"/>
                  <a:pt x="3789335" y="1567912"/>
                  <a:pt x="4138047" y="1642820"/>
                </a:cubicBezTo>
                <a:cubicBezTo>
                  <a:pt x="4486759" y="1717728"/>
                  <a:pt x="4757979" y="1642820"/>
                  <a:pt x="4757979" y="1642820"/>
                </a:cubicBezTo>
                <a:lnTo>
                  <a:pt x="5238427" y="1642820"/>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57BE54E4-4F47-4716-9D69-C062BAD2FB7F}"/>
              </a:ext>
            </a:extLst>
          </p:cNvPr>
          <p:cNvSpPr/>
          <p:nvPr/>
        </p:nvSpPr>
        <p:spPr>
          <a:xfrm rot="10800000">
            <a:off x="701543" y="11720371"/>
            <a:ext cx="7702657" cy="6013565"/>
          </a:xfrm>
          <a:custGeom>
            <a:avLst/>
            <a:gdLst>
              <a:gd name="connsiteX0" fmla="*/ 0 w 7702657"/>
              <a:gd name="connsiteY0" fmla="*/ 0 h 6013565"/>
              <a:gd name="connsiteX1" fmla="*/ 325464 w 7702657"/>
              <a:gd name="connsiteY1" fmla="*/ 480447 h 6013565"/>
              <a:gd name="connsiteX2" fmla="*/ 340962 w 7702657"/>
              <a:gd name="connsiteY2" fmla="*/ 929898 h 6013565"/>
              <a:gd name="connsiteX3" fmla="*/ 480447 w 7702657"/>
              <a:gd name="connsiteY3" fmla="*/ 1317356 h 6013565"/>
              <a:gd name="connsiteX4" fmla="*/ 573437 w 7702657"/>
              <a:gd name="connsiteY4" fmla="*/ 1828800 h 6013565"/>
              <a:gd name="connsiteX5" fmla="*/ 387457 w 7702657"/>
              <a:gd name="connsiteY5" fmla="*/ 2340244 h 6013565"/>
              <a:gd name="connsiteX6" fmla="*/ 356461 w 7702657"/>
              <a:gd name="connsiteY6" fmla="*/ 2743200 h 6013565"/>
              <a:gd name="connsiteX7" fmla="*/ 635430 w 7702657"/>
              <a:gd name="connsiteY7" fmla="*/ 3409627 h 6013565"/>
              <a:gd name="connsiteX8" fmla="*/ 1053884 w 7702657"/>
              <a:gd name="connsiteY8" fmla="*/ 3998562 h 6013565"/>
              <a:gd name="connsiteX9" fmla="*/ 1549830 w 7702657"/>
              <a:gd name="connsiteY9" fmla="*/ 4355023 h 6013565"/>
              <a:gd name="connsiteX10" fmla="*/ 2185261 w 7702657"/>
              <a:gd name="connsiteY10" fmla="*/ 4664990 h 6013565"/>
              <a:gd name="connsiteX11" fmla="*/ 3440623 w 7702657"/>
              <a:gd name="connsiteY11" fmla="*/ 5005952 h 6013565"/>
              <a:gd name="connsiteX12" fmla="*/ 4293030 w 7702657"/>
              <a:gd name="connsiteY12" fmla="*/ 4928461 h 6013565"/>
              <a:gd name="connsiteX13" fmla="*/ 5129938 w 7702657"/>
              <a:gd name="connsiteY13" fmla="*/ 4897464 h 6013565"/>
              <a:gd name="connsiteX14" fmla="*/ 5827362 w 7702657"/>
              <a:gd name="connsiteY14" fmla="*/ 5036949 h 6013565"/>
              <a:gd name="connsiteX15" fmla="*/ 6617776 w 7702657"/>
              <a:gd name="connsiteY15" fmla="*/ 5470901 h 6013565"/>
              <a:gd name="connsiteX16" fmla="*/ 7299701 w 7702657"/>
              <a:gd name="connsiteY16" fmla="*/ 5842861 h 6013565"/>
              <a:gd name="connsiteX17" fmla="*/ 7702657 w 7702657"/>
              <a:gd name="connsiteY17" fmla="*/ 6013342 h 601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02657" h="6013565">
                <a:moveTo>
                  <a:pt x="0" y="0"/>
                </a:moveTo>
                <a:cubicBezTo>
                  <a:pt x="134318" y="162732"/>
                  <a:pt x="268637" y="325464"/>
                  <a:pt x="325464" y="480447"/>
                </a:cubicBezTo>
                <a:cubicBezTo>
                  <a:pt x="382291" y="635430"/>
                  <a:pt x="315132" y="790413"/>
                  <a:pt x="340962" y="929898"/>
                </a:cubicBezTo>
                <a:cubicBezTo>
                  <a:pt x="366793" y="1069383"/>
                  <a:pt x="441701" y="1167539"/>
                  <a:pt x="480447" y="1317356"/>
                </a:cubicBezTo>
                <a:cubicBezTo>
                  <a:pt x="519193" y="1467173"/>
                  <a:pt x="588935" y="1658319"/>
                  <a:pt x="573437" y="1828800"/>
                </a:cubicBezTo>
                <a:cubicBezTo>
                  <a:pt x="557939" y="1999281"/>
                  <a:pt x="423620" y="2187844"/>
                  <a:pt x="387457" y="2340244"/>
                </a:cubicBezTo>
                <a:cubicBezTo>
                  <a:pt x="351294" y="2492644"/>
                  <a:pt x="315132" y="2564969"/>
                  <a:pt x="356461" y="2743200"/>
                </a:cubicBezTo>
                <a:cubicBezTo>
                  <a:pt x="397790" y="2921431"/>
                  <a:pt x="519193" y="3200400"/>
                  <a:pt x="635430" y="3409627"/>
                </a:cubicBezTo>
                <a:cubicBezTo>
                  <a:pt x="751667" y="3618854"/>
                  <a:pt x="901484" y="3840996"/>
                  <a:pt x="1053884" y="3998562"/>
                </a:cubicBezTo>
                <a:cubicBezTo>
                  <a:pt x="1206284" y="4156128"/>
                  <a:pt x="1361267" y="4243952"/>
                  <a:pt x="1549830" y="4355023"/>
                </a:cubicBezTo>
                <a:cubicBezTo>
                  <a:pt x="1738393" y="4466094"/>
                  <a:pt x="1870129" y="4556502"/>
                  <a:pt x="2185261" y="4664990"/>
                </a:cubicBezTo>
                <a:cubicBezTo>
                  <a:pt x="2500393" y="4773478"/>
                  <a:pt x="3089328" y="4962040"/>
                  <a:pt x="3440623" y="5005952"/>
                </a:cubicBezTo>
                <a:cubicBezTo>
                  <a:pt x="3791918" y="5049864"/>
                  <a:pt x="4011478" y="4946542"/>
                  <a:pt x="4293030" y="4928461"/>
                </a:cubicBezTo>
                <a:cubicBezTo>
                  <a:pt x="4574582" y="4910380"/>
                  <a:pt x="4874216" y="4879383"/>
                  <a:pt x="5129938" y="4897464"/>
                </a:cubicBezTo>
                <a:cubicBezTo>
                  <a:pt x="5385660" y="4915545"/>
                  <a:pt x="5579389" y="4941376"/>
                  <a:pt x="5827362" y="5036949"/>
                </a:cubicBezTo>
                <a:cubicBezTo>
                  <a:pt x="6075335" y="5132522"/>
                  <a:pt x="6617776" y="5470901"/>
                  <a:pt x="6617776" y="5470901"/>
                </a:cubicBezTo>
                <a:cubicBezTo>
                  <a:pt x="6863166" y="5605220"/>
                  <a:pt x="7118888" y="5752454"/>
                  <a:pt x="7299701" y="5842861"/>
                </a:cubicBezTo>
                <a:cubicBezTo>
                  <a:pt x="7480515" y="5933268"/>
                  <a:pt x="7640664" y="6018508"/>
                  <a:pt x="7702657" y="6013342"/>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A9D3E5B-B87F-42A3-8697-C3CACDC75E27}"/>
              </a:ext>
            </a:extLst>
          </p:cNvPr>
          <p:cNvSpPr/>
          <p:nvPr/>
        </p:nvSpPr>
        <p:spPr>
          <a:xfrm rot="10800000">
            <a:off x="21600129" y="14648482"/>
            <a:ext cx="1460302" cy="3105150"/>
          </a:xfrm>
          <a:custGeom>
            <a:avLst/>
            <a:gdLst>
              <a:gd name="connsiteX0" fmla="*/ 0 w 1460302"/>
              <a:gd name="connsiteY0" fmla="*/ 0 h 3105150"/>
              <a:gd name="connsiteX1" fmla="*/ 171450 w 1460302"/>
              <a:gd name="connsiteY1" fmla="*/ 533400 h 3105150"/>
              <a:gd name="connsiteX2" fmla="*/ 400050 w 1460302"/>
              <a:gd name="connsiteY2" fmla="*/ 1314450 h 3105150"/>
              <a:gd name="connsiteX3" fmla="*/ 571500 w 1460302"/>
              <a:gd name="connsiteY3" fmla="*/ 1981200 h 3105150"/>
              <a:gd name="connsiteX4" fmla="*/ 857250 w 1460302"/>
              <a:gd name="connsiteY4" fmla="*/ 2286000 h 3105150"/>
              <a:gd name="connsiteX5" fmla="*/ 1390650 w 1460302"/>
              <a:gd name="connsiteY5" fmla="*/ 2362200 h 3105150"/>
              <a:gd name="connsiteX6" fmla="*/ 1447800 w 1460302"/>
              <a:gd name="connsiteY6" fmla="*/ 2686050 h 3105150"/>
              <a:gd name="connsiteX7" fmla="*/ 1333500 w 1460302"/>
              <a:gd name="connsiteY7" fmla="*/ 3105150 h 310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02" h="3105150">
                <a:moveTo>
                  <a:pt x="0" y="0"/>
                </a:moveTo>
                <a:cubicBezTo>
                  <a:pt x="52387" y="157162"/>
                  <a:pt x="104775" y="314325"/>
                  <a:pt x="171450" y="533400"/>
                </a:cubicBezTo>
                <a:cubicBezTo>
                  <a:pt x="238125" y="752475"/>
                  <a:pt x="333375" y="1073150"/>
                  <a:pt x="400050" y="1314450"/>
                </a:cubicBezTo>
                <a:cubicBezTo>
                  <a:pt x="466725" y="1555750"/>
                  <a:pt x="495300" y="1819275"/>
                  <a:pt x="571500" y="1981200"/>
                </a:cubicBezTo>
                <a:cubicBezTo>
                  <a:pt x="647700" y="2143125"/>
                  <a:pt x="720725" y="2222500"/>
                  <a:pt x="857250" y="2286000"/>
                </a:cubicBezTo>
                <a:cubicBezTo>
                  <a:pt x="993775" y="2349500"/>
                  <a:pt x="1292225" y="2295525"/>
                  <a:pt x="1390650" y="2362200"/>
                </a:cubicBezTo>
                <a:cubicBezTo>
                  <a:pt x="1489075" y="2428875"/>
                  <a:pt x="1457325" y="2562225"/>
                  <a:pt x="1447800" y="2686050"/>
                </a:cubicBezTo>
                <a:cubicBezTo>
                  <a:pt x="1438275" y="2809875"/>
                  <a:pt x="1333500" y="3105150"/>
                  <a:pt x="1333500" y="31051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D7B409A-FF8E-452D-A653-556DDB6C26EC}"/>
              </a:ext>
            </a:extLst>
          </p:cNvPr>
          <p:cNvSpPr/>
          <p:nvPr/>
        </p:nvSpPr>
        <p:spPr>
          <a:xfrm rot="10800000">
            <a:off x="22206025" y="13238783"/>
            <a:ext cx="3978606" cy="833461"/>
          </a:xfrm>
          <a:custGeom>
            <a:avLst/>
            <a:gdLst>
              <a:gd name="connsiteX0" fmla="*/ 0 w 4800600"/>
              <a:gd name="connsiteY0" fmla="*/ 1200150 h 1200150"/>
              <a:gd name="connsiteX1" fmla="*/ 609600 w 4800600"/>
              <a:gd name="connsiteY1" fmla="*/ 1123950 h 1200150"/>
              <a:gd name="connsiteX2" fmla="*/ 1257300 w 4800600"/>
              <a:gd name="connsiteY2" fmla="*/ 1047750 h 1200150"/>
              <a:gd name="connsiteX3" fmla="*/ 2076450 w 4800600"/>
              <a:gd name="connsiteY3" fmla="*/ 838200 h 1200150"/>
              <a:gd name="connsiteX4" fmla="*/ 3314700 w 4800600"/>
              <a:gd name="connsiteY4" fmla="*/ 685800 h 1200150"/>
              <a:gd name="connsiteX5" fmla="*/ 4019550 w 4800600"/>
              <a:gd name="connsiteY5" fmla="*/ 495300 h 1200150"/>
              <a:gd name="connsiteX6" fmla="*/ 4552950 w 4800600"/>
              <a:gd name="connsiteY6" fmla="*/ 323850 h 1200150"/>
              <a:gd name="connsiteX7" fmla="*/ 4800600 w 4800600"/>
              <a:gd name="connsiteY7" fmla="*/ 0 h 1200150"/>
              <a:gd name="connsiteX0" fmla="*/ 0 w 4552950"/>
              <a:gd name="connsiteY0" fmla="*/ 876300 h 876300"/>
              <a:gd name="connsiteX1" fmla="*/ 609600 w 4552950"/>
              <a:gd name="connsiteY1" fmla="*/ 800100 h 876300"/>
              <a:gd name="connsiteX2" fmla="*/ 1257300 w 4552950"/>
              <a:gd name="connsiteY2" fmla="*/ 723900 h 876300"/>
              <a:gd name="connsiteX3" fmla="*/ 2076450 w 4552950"/>
              <a:gd name="connsiteY3" fmla="*/ 514350 h 876300"/>
              <a:gd name="connsiteX4" fmla="*/ 3314700 w 4552950"/>
              <a:gd name="connsiteY4" fmla="*/ 361950 h 876300"/>
              <a:gd name="connsiteX5" fmla="*/ 4019550 w 4552950"/>
              <a:gd name="connsiteY5" fmla="*/ 171450 h 876300"/>
              <a:gd name="connsiteX6" fmla="*/ 4552950 w 4552950"/>
              <a:gd name="connsiteY6" fmla="*/ 0 h 876300"/>
              <a:gd name="connsiteX0" fmla="*/ 0 w 4019550"/>
              <a:gd name="connsiteY0" fmla="*/ 704850 h 704850"/>
              <a:gd name="connsiteX1" fmla="*/ 609600 w 4019550"/>
              <a:gd name="connsiteY1" fmla="*/ 628650 h 704850"/>
              <a:gd name="connsiteX2" fmla="*/ 1257300 w 4019550"/>
              <a:gd name="connsiteY2" fmla="*/ 552450 h 704850"/>
              <a:gd name="connsiteX3" fmla="*/ 2076450 w 4019550"/>
              <a:gd name="connsiteY3" fmla="*/ 342900 h 704850"/>
              <a:gd name="connsiteX4" fmla="*/ 3314700 w 4019550"/>
              <a:gd name="connsiteY4" fmla="*/ 190500 h 704850"/>
              <a:gd name="connsiteX5" fmla="*/ 4019550 w 4019550"/>
              <a:gd name="connsiteY5" fmla="*/ 0 h 704850"/>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14700 w 3978606"/>
              <a:gd name="connsiteY4" fmla="*/ 306506 h 820856"/>
              <a:gd name="connsiteX5" fmla="*/ 3978606 w 3978606"/>
              <a:gd name="connsiteY5" fmla="*/ 0 h 820856"/>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62467 w 3978606"/>
              <a:gd name="connsiteY4" fmla="*/ 67670 h 820856"/>
              <a:gd name="connsiteX5" fmla="*/ 3978606 w 3978606"/>
              <a:gd name="connsiteY5" fmla="*/ 0 h 820856"/>
              <a:gd name="connsiteX0" fmla="*/ 0 w 3978606"/>
              <a:gd name="connsiteY0" fmla="*/ 869435 h 869435"/>
              <a:gd name="connsiteX1" fmla="*/ 609600 w 3978606"/>
              <a:gd name="connsiteY1" fmla="*/ 793235 h 869435"/>
              <a:gd name="connsiteX2" fmla="*/ 1257300 w 3978606"/>
              <a:gd name="connsiteY2" fmla="*/ 717035 h 869435"/>
              <a:gd name="connsiteX3" fmla="*/ 2076450 w 3978606"/>
              <a:gd name="connsiteY3" fmla="*/ 507485 h 869435"/>
              <a:gd name="connsiteX4" fmla="*/ 3362467 w 3978606"/>
              <a:gd name="connsiteY4" fmla="*/ 116249 h 869435"/>
              <a:gd name="connsiteX5" fmla="*/ 3978606 w 3978606"/>
              <a:gd name="connsiteY5" fmla="*/ 48579 h 869435"/>
              <a:gd name="connsiteX0" fmla="*/ 0 w 3978606"/>
              <a:gd name="connsiteY0" fmla="*/ 833461 h 833461"/>
              <a:gd name="connsiteX1" fmla="*/ 609600 w 3978606"/>
              <a:gd name="connsiteY1" fmla="*/ 757261 h 833461"/>
              <a:gd name="connsiteX2" fmla="*/ 1257300 w 3978606"/>
              <a:gd name="connsiteY2" fmla="*/ 681061 h 833461"/>
              <a:gd name="connsiteX3" fmla="*/ 2076450 w 3978606"/>
              <a:gd name="connsiteY3" fmla="*/ 471511 h 833461"/>
              <a:gd name="connsiteX4" fmla="*/ 3362467 w 3978606"/>
              <a:gd name="connsiteY4" fmla="*/ 80275 h 833461"/>
              <a:gd name="connsiteX5" fmla="*/ 3978606 w 3978606"/>
              <a:gd name="connsiteY5" fmla="*/ 60372 h 83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606" h="833461">
                <a:moveTo>
                  <a:pt x="0" y="833461"/>
                </a:moveTo>
                <a:lnTo>
                  <a:pt x="609600" y="757261"/>
                </a:lnTo>
                <a:cubicBezTo>
                  <a:pt x="819150" y="731861"/>
                  <a:pt x="1012825" y="728686"/>
                  <a:pt x="1257300" y="681061"/>
                </a:cubicBezTo>
                <a:cubicBezTo>
                  <a:pt x="1501775" y="633436"/>
                  <a:pt x="1725589" y="571642"/>
                  <a:pt x="2076450" y="471511"/>
                </a:cubicBezTo>
                <a:cubicBezTo>
                  <a:pt x="2427311" y="371380"/>
                  <a:pt x="3045441" y="148798"/>
                  <a:pt x="3362467" y="80275"/>
                </a:cubicBezTo>
                <a:cubicBezTo>
                  <a:pt x="3679493" y="11752"/>
                  <a:pt x="3772231" y="-49900"/>
                  <a:pt x="3978606" y="6037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EF04F214-3CD2-4C47-A572-02E4CB9A7C7D}"/>
              </a:ext>
            </a:extLst>
          </p:cNvPr>
          <p:cNvSpPr/>
          <p:nvPr/>
        </p:nvSpPr>
        <p:spPr>
          <a:xfrm rot="10800000">
            <a:off x="16297681" y="8521646"/>
            <a:ext cx="1695450" cy="9346286"/>
          </a:xfrm>
          <a:custGeom>
            <a:avLst/>
            <a:gdLst>
              <a:gd name="connsiteX0" fmla="*/ 1695450 w 1695450"/>
              <a:gd name="connsiteY0" fmla="*/ 0 h 9372600"/>
              <a:gd name="connsiteX1" fmla="*/ 1466850 w 1695450"/>
              <a:gd name="connsiteY1" fmla="*/ 457200 h 9372600"/>
              <a:gd name="connsiteX2" fmla="*/ 1333500 w 1695450"/>
              <a:gd name="connsiteY2" fmla="*/ 723900 h 9372600"/>
              <a:gd name="connsiteX3" fmla="*/ 1447800 w 1695450"/>
              <a:gd name="connsiteY3" fmla="*/ 1276350 h 9372600"/>
              <a:gd name="connsiteX4" fmla="*/ 1428750 w 1695450"/>
              <a:gd name="connsiteY4" fmla="*/ 1447800 h 9372600"/>
              <a:gd name="connsiteX5" fmla="*/ 1390650 w 1695450"/>
              <a:gd name="connsiteY5" fmla="*/ 2381250 h 9372600"/>
              <a:gd name="connsiteX6" fmla="*/ 1085850 w 1695450"/>
              <a:gd name="connsiteY6" fmla="*/ 3276600 h 9372600"/>
              <a:gd name="connsiteX7" fmla="*/ 742950 w 1695450"/>
              <a:gd name="connsiteY7" fmla="*/ 3752850 h 9372600"/>
              <a:gd name="connsiteX8" fmla="*/ 552450 w 1695450"/>
              <a:gd name="connsiteY8" fmla="*/ 4419600 h 9372600"/>
              <a:gd name="connsiteX9" fmla="*/ 247650 w 1695450"/>
              <a:gd name="connsiteY9" fmla="*/ 5086350 h 9372600"/>
              <a:gd name="connsiteX10" fmla="*/ 133350 w 1695450"/>
              <a:gd name="connsiteY10" fmla="*/ 5772150 h 9372600"/>
              <a:gd name="connsiteX11" fmla="*/ 209550 w 1695450"/>
              <a:gd name="connsiteY11" fmla="*/ 6324600 h 9372600"/>
              <a:gd name="connsiteX12" fmla="*/ 266700 w 1695450"/>
              <a:gd name="connsiteY12" fmla="*/ 7181850 h 9372600"/>
              <a:gd name="connsiteX13" fmla="*/ 247650 w 1695450"/>
              <a:gd name="connsiteY13" fmla="*/ 7791450 h 9372600"/>
              <a:gd name="connsiteX14" fmla="*/ 114300 w 1695450"/>
              <a:gd name="connsiteY14" fmla="*/ 8210550 h 9372600"/>
              <a:gd name="connsiteX15" fmla="*/ 57150 w 1695450"/>
              <a:gd name="connsiteY15" fmla="*/ 8763000 h 9372600"/>
              <a:gd name="connsiteX16" fmla="*/ 0 w 1695450"/>
              <a:gd name="connsiteY16" fmla="*/ 9048750 h 9372600"/>
              <a:gd name="connsiteX17" fmla="*/ 57150 w 1695450"/>
              <a:gd name="connsiteY17" fmla="*/ 9372600 h 9372600"/>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5450" h="9346286">
                <a:moveTo>
                  <a:pt x="1695450" y="0"/>
                </a:moveTo>
                <a:lnTo>
                  <a:pt x="1466850" y="457200"/>
                </a:lnTo>
                <a:cubicBezTo>
                  <a:pt x="1406525" y="577850"/>
                  <a:pt x="1336675" y="587375"/>
                  <a:pt x="1333500" y="723900"/>
                </a:cubicBezTo>
                <a:cubicBezTo>
                  <a:pt x="1330325" y="860425"/>
                  <a:pt x="1431925" y="1155700"/>
                  <a:pt x="1447800" y="1276350"/>
                </a:cubicBezTo>
                <a:cubicBezTo>
                  <a:pt x="1463675" y="1397000"/>
                  <a:pt x="1438275" y="1263650"/>
                  <a:pt x="1428750" y="1447800"/>
                </a:cubicBezTo>
                <a:cubicBezTo>
                  <a:pt x="1419225" y="1631950"/>
                  <a:pt x="1447800" y="2076450"/>
                  <a:pt x="1390650" y="2381250"/>
                </a:cubicBezTo>
                <a:cubicBezTo>
                  <a:pt x="1333500" y="2686050"/>
                  <a:pt x="1193800" y="3048000"/>
                  <a:pt x="1085850" y="3276600"/>
                </a:cubicBezTo>
                <a:cubicBezTo>
                  <a:pt x="977900" y="3505200"/>
                  <a:pt x="831850" y="3562350"/>
                  <a:pt x="742950" y="3752850"/>
                </a:cubicBezTo>
                <a:cubicBezTo>
                  <a:pt x="654050" y="3943350"/>
                  <a:pt x="635000" y="4197350"/>
                  <a:pt x="552450" y="4419600"/>
                </a:cubicBezTo>
                <a:cubicBezTo>
                  <a:pt x="469900" y="4641850"/>
                  <a:pt x="317500" y="4860925"/>
                  <a:pt x="247650" y="5086350"/>
                </a:cubicBezTo>
                <a:cubicBezTo>
                  <a:pt x="177800" y="5311775"/>
                  <a:pt x="139700" y="5565775"/>
                  <a:pt x="133350" y="5772150"/>
                </a:cubicBezTo>
                <a:cubicBezTo>
                  <a:pt x="127000" y="5978525"/>
                  <a:pt x="187325" y="6089650"/>
                  <a:pt x="209550" y="6324600"/>
                </a:cubicBezTo>
                <a:cubicBezTo>
                  <a:pt x="231775" y="6559550"/>
                  <a:pt x="260350" y="6937375"/>
                  <a:pt x="266700" y="7181850"/>
                </a:cubicBezTo>
                <a:cubicBezTo>
                  <a:pt x="273050" y="7426325"/>
                  <a:pt x="273050" y="7620000"/>
                  <a:pt x="247650" y="7791450"/>
                </a:cubicBezTo>
                <a:cubicBezTo>
                  <a:pt x="222250" y="7962900"/>
                  <a:pt x="146050" y="8048625"/>
                  <a:pt x="114300" y="8210550"/>
                </a:cubicBezTo>
                <a:cubicBezTo>
                  <a:pt x="82550" y="8372475"/>
                  <a:pt x="76200" y="8623300"/>
                  <a:pt x="57150" y="8763000"/>
                </a:cubicBezTo>
                <a:cubicBezTo>
                  <a:pt x="38100" y="8902700"/>
                  <a:pt x="0" y="8947150"/>
                  <a:pt x="0" y="9048750"/>
                </a:cubicBezTo>
                <a:cubicBezTo>
                  <a:pt x="0" y="9150350"/>
                  <a:pt x="15419" y="9268053"/>
                  <a:pt x="86753" y="934628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13434390-3C1A-4346-81ED-A9C83D80C2EB}"/>
              </a:ext>
            </a:extLst>
          </p:cNvPr>
          <p:cNvSpPr/>
          <p:nvPr/>
        </p:nvSpPr>
        <p:spPr>
          <a:xfrm rot="10800000">
            <a:off x="17971477" y="8466509"/>
            <a:ext cx="8765604" cy="1134616"/>
          </a:xfrm>
          <a:custGeom>
            <a:avLst/>
            <a:gdLst>
              <a:gd name="connsiteX0" fmla="*/ 0 w 8782050"/>
              <a:gd name="connsiteY0" fmla="*/ 381893 h 1182044"/>
              <a:gd name="connsiteX1" fmla="*/ 647700 w 8782050"/>
              <a:gd name="connsiteY1" fmla="*/ 458093 h 1182044"/>
              <a:gd name="connsiteX2" fmla="*/ 1143000 w 8782050"/>
              <a:gd name="connsiteY2" fmla="*/ 305693 h 1182044"/>
              <a:gd name="connsiteX3" fmla="*/ 1562100 w 8782050"/>
              <a:gd name="connsiteY3" fmla="*/ 343793 h 1182044"/>
              <a:gd name="connsiteX4" fmla="*/ 1943100 w 8782050"/>
              <a:gd name="connsiteY4" fmla="*/ 893 h 1182044"/>
              <a:gd name="connsiteX5" fmla="*/ 2171700 w 8782050"/>
              <a:gd name="connsiteY5" fmla="*/ 248543 h 1182044"/>
              <a:gd name="connsiteX6" fmla="*/ 2800350 w 8782050"/>
              <a:gd name="connsiteY6" fmla="*/ 381893 h 1182044"/>
              <a:gd name="connsiteX7" fmla="*/ 4229100 w 8782050"/>
              <a:gd name="connsiteY7" fmla="*/ 439043 h 1182044"/>
              <a:gd name="connsiteX8" fmla="*/ 4857750 w 8782050"/>
              <a:gd name="connsiteY8" fmla="*/ 591443 h 1182044"/>
              <a:gd name="connsiteX9" fmla="*/ 5334000 w 8782050"/>
              <a:gd name="connsiteY9" fmla="*/ 743843 h 1182044"/>
              <a:gd name="connsiteX10" fmla="*/ 6419850 w 8782050"/>
              <a:gd name="connsiteY10" fmla="*/ 877193 h 1182044"/>
              <a:gd name="connsiteX11" fmla="*/ 7791450 w 8782050"/>
              <a:gd name="connsiteY11" fmla="*/ 1048643 h 1182044"/>
              <a:gd name="connsiteX12" fmla="*/ 8382000 w 8782050"/>
              <a:gd name="connsiteY12" fmla="*/ 1181993 h 1182044"/>
              <a:gd name="connsiteX13" fmla="*/ 8782050 w 8782050"/>
              <a:gd name="connsiteY13" fmla="*/ 1067693 h 1182044"/>
              <a:gd name="connsiteX0" fmla="*/ 0 w 8782050"/>
              <a:gd name="connsiteY0" fmla="*/ 381893 h 1182081"/>
              <a:gd name="connsiteX1" fmla="*/ 647700 w 8782050"/>
              <a:gd name="connsiteY1" fmla="*/ 458093 h 1182081"/>
              <a:gd name="connsiteX2" fmla="*/ 1143000 w 8782050"/>
              <a:gd name="connsiteY2" fmla="*/ 305693 h 1182081"/>
              <a:gd name="connsiteX3" fmla="*/ 1562100 w 8782050"/>
              <a:gd name="connsiteY3" fmla="*/ 343793 h 1182081"/>
              <a:gd name="connsiteX4" fmla="*/ 1943100 w 8782050"/>
              <a:gd name="connsiteY4" fmla="*/ 893 h 1182081"/>
              <a:gd name="connsiteX5" fmla="*/ 2171700 w 8782050"/>
              <a:gd name="connsiteY5" fmla="*/ 248543 h 1182081"/>
              <a:gd name="connsiteX6" fmla="*/ 2800350 w 8782050"/>
              <a:gd name="connsiteY6" fmla="*/ 381893 h 1182081"/>
              <a:gd name="connsiteX7" fmla="*/ 4229100 w 8782050"/>
              <a:gd name="connsiteY7" fmla="*/ 439043 h 1182081"/>
              <a:gd name="connsiteX8" fmla="*/ 4857750 w 8782050"/>
              <a:gd name="connsiteY8" fmla="*/ 591443 h 1182081"/>
              <a:gd name="connsiteX9" fmla="*/ 5334000 w 8782050"/>
              <a:gd name="connsiteY9" fmla="*/ 743843 h 1182081"/>
              <a:gd name="connsiteX10" fmla="*/ 6419850 w 8782050"/>
              <a:gd name="connsiteY10" fmla="*/ 877193 h 1182081"/>
              <a:gd name="connsiteX11" fmla="*/ 7791450 w 8782050"/>
              <a:gd name="connsiteY11" fmla="*/ 1048643 h 1182081"/>
              <a:gd name="connsiteX12" fmla="*/ 8382000 w 8782050"/>
              <a:gd name="connsiteY12" fmla="*/ 1181993 h 1182081"/>
              <a:gd name="connsiteX13" fmla="*/ 8782050 w 8782050"/>
              <a:gd name="connsiteY13" fmla="*/ 1067693 h 1182081"/>
              <a:gd name="connsiteX0" fmla="*/ 0 w 8765604"/>
              <a:gd name="connsiteY0" fmla="*/ 381893 h 1182064"/>
              <a:gd name="connsiteX1" fmla="*/ 647700 w 8765604"/>
              <a:gd name="connsiteY1" fmla="*/ 458093 h 1182064"/>
              <a:gd name="connsiteX2" fmla="*/ 1143000 w 8765604"/>
              <a:gd name="connsiteY2" fmla="*/ 305693 h 1182064"/>
              <a:gd name="connsiteX3" fmla="*/ 1562100 w 8765604"/>
              <a:gd name="connsiteY3" fmla="*/ 343793 h 1182064"/>
              <a:gd name="connsiteX4" fmla="*/ 1943100 w 8765604"/>
              <a:gd name="connsiteY4" fmla="*/ 893 h 1182064"/>
              <a:gd name="connsiteX5" fmla="*/ 2171700 w 8765604"/>
              <a:gd name="connsiteY5" fmla="*/ 248543 h 1182064"/>
              <a:gd name="connsiteX6" fmla="*/ 2800350 w 8765604"/>
              <a:gd name="connsiteY6" fmla="*/ 381893 h 1182064"/>
              <a:gd name="connsiteX7" fmla="*/ 4229100 w 8765604"/>
              <a:gd name="connsiteY7" fmla="*/ 439043 h 1182064"/>
              <a:gd name="connsiteX8" fmla="*/ 4857750 w 8765604"/>
              <a:gd name="connsiteY8" fmla="*/ 591443 h 1182064"/>
              <a:gd name="connsiteX9" fmla="*/ 5334000 w 8765604"/>
              <a:gd name="connsiteY9" fmla="*/ 743843 h 1182064"/>
              <a:gd name="connsiteX10" fmla="*/ 6419850 w 8765604"/>
              <a:gd name="connsiteY10" fmla="*/ 877193 h 1182064"/>
              <a:gd name="connsiteX11" fmla="*/ 7791450 w 8765604"/>
              <a:gd name="connsiteY11" fmla="*/ 1048643 h 1182064"/>
              <a:gd name="connsiteX12" fmla="*/ 8382000 w 8765604"/>
              <a:gd name="connsiteY12" fmla="*/ 1181993 h 1182064"/>
              <a:gd name="connsiteX13" fmla="*/ 8765604 w 8765604"/>
              <a:gd name="connsiteY13" fmla="*/ 1047957 h 1182064"/>
              <a:gd name="connsiteX0" fmla="*/ 0 w 8765604"/>
              <a:gd name="connsiteY0" fmla="*/ 381893 h 1182058"/>
              <a:gd name="connsiteX1" fmla="*/ 647700 w 8765604"/>
              <a:gd name="connsiteY1" fmla="*/ 458093 h 1182058"/>
              <a:gd name="connsiteX2" fmla="*/ 1143000 w 8765604"/>
              <a:gd name="connsiteY2" fmla="*/ 305693 h 1182058"/>
              <a:gd name="connsiteX3" fmla="*/ 1562100 w 8765604"/>
              <a:gd name="connsiteY3" fmla="*/ 343793 h 1182058"/>
              <a:gd name="connsiteX4" fmla="*/ 1943100 w 8765604"/>
              <a:gd name="connsiteY4" fmla="*/ 893 h 1182058"/>
              <a:gd name="connsiteX5" fmla="*/ 2171700 w 8765604"/>
              <a:gd name="connsiteY5" fmla="*/ 248543 h 1182058"/>
              <a:gd name="connsiteX6" fmla="*/ 2800350 w 8765604"/>
              <a:gd name="connsiteY6" fmla="*/ 381893 h 1182058"/>
              <a:gd name="connsiteX7" fmla="*/ 4229100 w 8765604"/>
              <a:gd name="connsiteY7" fmla="*/ 439043 h 1182058"/>
              <a:gd name="connsiteX8" fmla="*/ 4857750 w 8765604"/>
              <a:gd name="connsiteY8" fmla="*/ 591443 h 1182058"/>
              <a:gd name="connsiteX9" fmla="*/ 5334000 w 8765604"/>
              <a:gd name="connsiteY9" fmla="*/ 743843 h 1182058"/>
              <a:gd name="connsiteX10" fmla="*/ 6419850 w 8765604"/>
              <a:gd name="connsiteY10" fmla="*/ 877193 h 1182058"/>
              <a:gd name="connsiteX11" fmla="*/ 7791450 w 8765604"/>
              <a:gd name="connsiteY11" fmla="*/ 1048643 h 1182058"/>
              <a:gd name="connsiteX12" fmla="*/ 8382000 w 8765604"/>
              <a:gd name="connsiteY12" fmla="*/ 1181993 h 1182058"/>
              <a:gd name="connsiteX13" fmla="*/ 8765604 w 8765604"/>
              <a:gd name="connsiteY13" fmla="*/ 1038089 h 1182058"/>
              <a:gd name="connsiteX0" fmla="*/ 0 w 8765604"/>
              <a:gd name="connsiteY0" fmla="*/ 381893 h 1116360"/>
              <a:gd name="connsiteX1" fmla="*/ 647700 w 8765604"/>
              <a:gd name="connsiteY1" fmla="*/ 458093 h 1116360"/>
              <a:gd name="connsiteX2" fmla="*/ 1143000 w 8765604"/>
              <a:gd name="connsiteY2" fmla="*/ 305693 h 1116360"/>
              <a:gd name="connsiteX3" fmla="*/ 1562100 w 8765604"/>
              <a:gd name="connsiteY3" fmla="*/ 343793 h 1116360"/>
              <a:gd name="connsiteX4" fmla="*/ 1943100 w 8765604"/>
              <a:gd name="connsiteY4" fmla="*/ 893 h 1116360"/>
              <a:gd name="connsiteX5" fmla="*/ 2171700 w 8765604"/>
              <a:gd name="connsiteY5" fmla="*/ 248543 h 1116360"/>
              <a:gd name="connsiteX6" fmla="*/ 2800350 w 8765604"/>
              <a:gd name="connsiteY6" fmla="*/ 381893 h 1116360"/>
              <a:gd name="connsiteX7" fmla="*/ 4229100 w 8765604"/>
              <a:gd name="connsiteY7" fmla="*/ 439043 h 1116360"/>
              <a:gd name="connsiteX8" fmla="*/ 4857750 w 8765604"/>
              <a:gd name="connsiteY8" fmla="*/ 591443 h 1116360"/>
              <a:gd name="connsiteX9" fmla="*/ 5334000 w 8765604"/>
              <a:gd name="connsiteY9" fmla="*/ 743843 h 1116360"/>
              <a:gd name="connsiteX10" fmla="*/ 6419850 w 8765604"/>
              <a:gd name="connsiteY10" fmla="*/ 877193 h 1116360"/>
              <a:gd name="connsiteX11" fmla="*/ 7791450 w 8765604"/>
              <a:gd name="connsiteY11" fmla="*/ 1048643 h 1116360"/>
              <a:gd name="connsiteX12" fmla="*/ 8385289 w 8765604"/>
              <a:gd name="connsiteY12" fmla="*/ 1116209 h 1116360"/>
              <a:gd name="connsiteX13" fmla="*/ 8765604 w 8765604"/>
              <a:gd name="connsiteY13" fmla="*/ 1038089 h 1116360"/>
              <a:gd name="connsiteX0" fmla="*/ 0 w 8765604"/>
              <a:gd name="connsiteY0" fmla="*/ 381893 h 1134616"/>
              <a:gd name="connsiteX1" fmla="*/ 647700 w 8765604"/>
              <a:gd name="connsiteY1" fmla="*/ 458093 h 1134616"/>
              <a:gd name="connsiteX2" fmla="*/ 1143000 w 8765604"/>
              <a:gd name="connsiteY2" fmla="*/ 305693 h 1134616"/>
              <a:gd name="connsiteX3" fmla="*/ 1562100 w 8765604"/>
              <a:gd name="connsiteY3" fmla="*/ 343793 h 1134616"/>
              <a:gd name="connsiteX4" fmla="*/ 1943100 w 8765604"/>
              <a:gd name="connsiteY4" fmla="*/ 893 h 1134616"/>
              <a:gd name="connsiteX5" fmla="*/ 2171700 w 8765604"/>
              <a:gd name="connsiteY5" fmla="*/ 248543 h 1134616"/>
              <a:gd name="connsiteX6" fmla="*/ 2800350 w 8765604"/>
              <a:gd name="connsiteY6" fmla="*/ 381893 h 1134616"/>
              <a:gd name="connsiteX7" fmla="*/ 4229100 w 8765604"/>
              <a:gd name="connsiteY7" fmla="*/ 439043 h 1134616"/>
              <a:gd name="connsiteX8" fmla="*/ 4857750 w 8765604"/>
              <a:gd name="connsiteY8" fmla="*/ 591443 h 1134616"/>
              <a:gd name="connsiteX9" fmla="*/ 5334000 w 8765604"/>
              <a:gd name="connsiteY9" fmla="*/ 743843 h 1134616"/>
              <a:gd name="connsiteX10" fmla="*/ 6419850 w 8765604"/>
              <a:gd name="connsiteY10" fmla="*/ 877193 h 1134616"/>
              <a:gd name="connsiteX11" fmla="*/ 7791450 w 8765604"/>
              <a:gd name="connsiteY11" fmla="*/ 1048643 h 1134616"/>
              <a:gd name="connsiteX12" fmla="*/ 8385289 w 8765604"/>
              <a:gd name="connsiteY12" fmla="*/ 1116209 h 1134616"/>
              <a:gd name="connsiteX13" fmla="*/ 8609367 w 8765604"/>
              <a:gd name="connsiteY13" fmla="*/ 1130325 h 1134616"/>
              <a:gd name="connsiteX14" fmla="*/ 8765604 w 8765604"/>
              <a:gd name="connsiteY14" fmla="*/ 1038089 h 113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65604" h="1134616">
                <a:moveTo>
                  <a:pt x="0" y="381893"/>
                </a:moveTo>
                <a:cubicBezTo>
                  <a:pt x="228600" y="426343"/>
                  <a:pt x="457200" y="470793"/>
                  <a:pt x="647700" y="458093"/>
                </a:cubicBezTo>
                <a:cubicBezTo>
                  <a:pt x="838200" y="445393"/>
                  <a:pt x="990600" y="324743"/>
                  <a:pt x="1143000" y="305693"/>
                </a:cubicBezTo>
                <a:cubicBezTo>
                  <a:pt x="1295400" y="286643"/>
                  <a:pt x="1428750" y="394593"/>
                  <a:pt x="1562100" y="343793"/>
                </a:cubicBezTo>
                <a:cubicBezTo>
                  <a:pt x="1695450" y="292993"/>
                  <a:pt x="1841500" y="16768"/>
                  <a:pt x="1943100" y="893"/>
                </a:cubicBezTo>
                <a:cubicBezTo>
                  <a:pt x="2044700" y="-14982"/>
                  <a:pt x="2028825" y="185043"/>
                  <a:pt x="2171700" y="248543"/>
                </a:cubicBezTo>
                <a:cubicBezTo>
                  <a:pt x="2314575" y="312043"/>
                  <a:pt x="2457450" y="350143"/>
                  <a:pt x="2800350" y="381893"/>
                </a:cubicBezTo>
                <a:cubicBezTo>
                  <a:pt x="3143250" y="413643"/>
                  <a:pt x="3886200" y="404118"/>
                  <a:pt x="4229100" y="439043"/>
                </a:cubicBezTo>
                <a:cubicBezTo>
                  <a:pt x="4572000" y="473968"/>
                  <a:pt x="4673600" y="540643"/>
                  <a:pt x="4857750" y="591443"/>
                </a:cubicBezTo>
                <a:cubicBezTo>
                  <a:pt x="5041900" y="642243"/>
                  <a:pt x="5073650" y="696218"/>
                  <a:pt x="5334000" y="743843"/>
                </a:cubicBezTo>
                <a:cubicBezTo>
                  <a:pt x="5594350" y="791468"/>
                  <a:pt x="6419850" y="877193"/>
                  <a:pt x="6419850" y="877193"/>
                </a:cubicBezTo>
                <a:lnTo>
                  <a:pt x="7791450" y="1048643"/>
                </a:lnTo>
                <a:cubicBezTo>
                  <a:pt x="8118475" y="1099443"/>
                  <a:pt x="8220189" y="1113034"/>
                  <a:pt x="8385289" y="1116209"/>
                </a:cubicBezTo>
                <a:cubicBezTo>
                  <a:pt x="8517223" y="1123244"/>
                  <a:pt x="8545981" y="1143345"/>
                  <a:pt x="8609367" y="1130325"/>
                </a:cubicBezTo>
                <a:cubicBezTo>
                  <a:pt x="8672753" y="1117305"/>
                  <a:pt x="8735179" y="1046883"/>
                  <a:pt x="8765604" y="10380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FAB122E-206D-443B-A8B1-0A177C4E1569}"/>
              </a:ext>
            </a:extLst>
          </p:cNvPr>
          <p:cNvSpPr/>
          <p:nvPr/>
        </p:nvSpPr>
        <p:spPr>
          <a:xfrm rot="10800000">
            <a:off x="771931" y="15873207"/>
            <a:ext cx="12401550" cy="1839943"/>
          </a:xfrm>
          <a:custGeom>
            <a:avLst/>
            <a:gdLst>
              <a:gd name="connsiteX0" fmla="*/ 0 w 10991850"/>
              <a:gd name="connsiteY0" fmla="*/ 1731168 h 1839943"/>
              <a:gd name="connsiteX1" fmla="*/ 571500 w 10991850"/>
              <a:gd name="connsiteY1" fmla="*/ 1521618 h 1839943"/>
              <a:gd name="connsiteX2" fmla="*/ 971550 w 10991850"/>
              <a:gd name="connsiteY2" fmla="*/ 1826418 h 1839943"/>
              <a:gd name="connsiteX3" fmla="*/ 1504950 w 10991850"/>
              <a:gd name="connsiteY3" fmla="*/ 988218 h 1839943"/>
              <a:gd name="connsiteX4" fmla="*/ 1885950 w 10991850"/>
              <a:gd name="connsiteY4" fmla="*/ 321468 h 1839943"/>
              <a:gd name="connsiteX5" fmla="*/ 2019300 w 10991850"/>
              <a:gd name="connsiteY5" fmla="*/ 35718 h 1839943"/>
              <a:gd name="connsiteX6" fmla="*/ 2114550 w 10991850"/>
              <a:gd name="connsiteY6" fmla="*/ 35718 h 1839943"/>
              <a:gd name="connsiteX7" fmla="*/ 2381250 w 10991850"/>
              <a:gd name="connsiteY7" fmla="*/ 321468 h 1839943"/>
              <a:gd name="connsiteX8" fmla="*/ 2895600 w 10991850"/>
              <a:gd name="connsiteY8" fmla="*/ 588168 h 1839943"/>
              <a:gd name="connsiteX9" fmla="*/ 3733800 w 10991850"/>
              <a:gd name="connsiteY9" fmla="*/ 759618 h 1839943"/>
              <a:gd name="connsiteX10" fmla="*/ 4781550 w 10991850"/>
              <a:gd name="connsiteY10" fmla="*/ 1007268 h 1839943"/>
              <a:gd name="connsiteX11" fmla="*/ 5657850 w 10991850"/>
              <a:gd name="connsiteY11" fmla="*/ 1102518 h 1839943"/>
              <a:gd name="connsiteX12" fmla="*/ 6667500 w 10991850"/>
              <a:gd name="connsiteY12" fmla="*/ 1007268 h 1839943"/>
              <a:gd name="connsiteX13" fmla="*/ 7200900 w 10991850"/>
              <a:gd name="connsiteY13" fmla="*/ 835818 h 1839943"/>
              <a:gd name="connsiteX14" fmla="*/ 8362950 w 10991850"/>
              <a:gd name="connsiteY14" fmla="*/ 1331118 h 1839943"/>
              <a:gd name="connsiteX15" fmla="*/ 9467850 w 10991850"/>
              <a:gd name="connsiteY15" fmla="*/ 1559718 h 1839943"/>
              <a:gd name="connsiteX16" fmla="*/ 10648950 w 10991850"/>
              <a:gd name="connsiteY16" fmla="*/ 1407318 h 1839943"/>
              <a:gd name="connsiteX17" fmla="*/ 10991850 w 10991850"/>
              <a:gd name="connsiteY17" fmla="*/ 1407318 h 1839943"/>
              <a:gd name="connsiteX0" fmla="*/ 0 w 12401550"/>
              <a:gd name="connsiteY0" fmla="*/ 1731168 h 1839943"/>
              <a:gd name="connsiteX1" fmla="*/ 571500 w 12401550"/>
              <a:gd name="connsiteY1" fmla="*/ 1521618 h 1839943"/>
              <a:gd name="connsiteX2" fmla="*/ 971550 w 12401550"/>
              <a:gd name="connsiteY2" fmla="*/ 1826418 h 1839943"/>
              <a:gd name="connsiteX3" fmla="*/ 1504950 w 12401550"/>
              <a:gd name="connsiteY3" fmla="*/ 988218 h 1839943"/>
              <a:gd name="connsiteX4" fmla="*/ 1885950 w 12401550"/>
              <a:gd name="connsiteY4" fmla="*/ 321468 h 1839943"/>
              <a:gd name="connsiteX5" fmla="*/ 2019300 w 12401550"/>
              <a:gd name="connsiteY5" fmla="*/ 35718 h 1839943"/>
              <a:gd name="connsiteX6" fmla="*/ 2114550 w 12401550"/>
              <a:gd name="connsiteY6" fmla="*/ 35718 h 1839943"/>
              <a:gd name="connsiteX7" fmla="*/ 2381250 w 12401550"/>
              <a:gd name="connsiteY7" fmla="*/ 321468 h 1839943"/>
              <a:gd name="connsiteX8" fmla="*/ 2895600 w 12401550"/>
              <a:gd name="connsiteY8" fmla="*/ 588168 h 1839943"/>
              <a:gd name="connsiteX9" fmla="*/ 3733800 w 12401550"/>
              <a:gd name="connsiteY9" fmla="*/ 759618 h 1839943"/>
              <a:gd name="connsiteX10" fmla="*/ 4781550 w 12401550"/>
              <a:gd name="connsiteY10" fmla="*/ 1007268 h 1839943"/>
              <a:gd name="connsiteX11" fmla="*/ 5657850 w 12401550"/>
              <a:gd name="connsiteY11" fmla="*/ 1102518 h 1839943"/>
              <a:gd name="connsiteX12" fmla="*/ 6667500 w 12401550"/>
              <a:gd name="connsiteY12" fmla="*/ 1007268 h 1839943"/>
              <a:gd name="connsiteX13" fmla="*/ 7200900 w 12401550"/>
              <a:gd name="connsiteY13" fmla="*/ 835818 h 1839943"/>
              <a:gd name="connsiteX14" fmla="*/ 8362950 w 12401550"/>
              <a:gd name="connsiteY14" fmla="*/ 1331118 h 1839943"/>
              <a:gd name="connsiteX15" fmla="*/ 9467850 w 12401550"/>
              <a:gd name="connsiteY15" fmla="*/ 1559718 h 1839943"/>
              <a:gd name="connsiteX16" fmla="*/ 10648950 w 12401550"/>
              <a:gd name="connsiteY16" fmla="*/ 1407318 h 1839943"/>
              <a:gd name="connsiteX17" fmla="*/ 12401550 w 12401550"/>
              <a:gd name="connsiteY17" fmla="*/ 1216818 h 1839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401550" h="1839943">
                <a:moveTo>
                  <a:pt x="0" y="1731168"/>
                </a:moveTo>
                <a:cubicBezTo>
                  <a:pt x="204787" y="1618455"/>
                  <a:pt x="409575" y="1505743"/>
                  <a:pt x="571500" y="1521618"/>
                </a:cubicBezTo>
                <a:cubicBezTo>
                  <a:pt x="733425" y="1537493"/>
                  <a:pt x="815975" y="1915318"/>
                  <a:pt x="971550" y="1826418"/>
                </a:cubicBezTo>
                <a:cubicBezTo>
                  <a:pt x="1127125" y="1737518"/>
                  <a:pt x="1352550" y="1239043"/>
                  <a:pt x="1504950" y="988218"/>
                </a:cubicBezTo>
                <a:cubicBezTo>
                  <a:pt x="1657350" y="737393"/>
                  <a:pt x="1800225" y="480218"/>
                  <a:pt x="1885950" y="321468"/>
                </a:cubicBezTo>
                <a:cubicBezTo>
                  <a:pt x="1971675" y="162718"/>
                  <a:pt x="1981200" y="83343"/>
                  <a:pt x="2019300" y="35718"/>
                </a:cubicBezTo>
                <a:cubicBezTo>
                  <a:pt x="2057400" y="-11907"/>
                  <a:pt x="2054225" y="-11907"/>
                  <a:pt x="2114550" y="35718"/>
                </a:cubicBezTo>
                <a:cubicBezTo>
                  <a:pt x="2174875" y="83343"/>
                  <a:pt x="2251075" y="229393"/>
                  <a:pt x="2381250" y="321468"/>
                </a:cubicBezTo>
                <a:cubicBezTo>
                  <a:pt x="2511425" y="413543"/>
                  <a:pt x="2670175" y="515143"/>
                  <a:pt x="2895600" y="588168"/>
                </a:cubicBezTo>
                <a:cubicBezTo>
                  <a:pt x="3121025" y="661193"/>
                  <a:pt x="3419475" y="689768"/>
                  <a:pt x="3733800" y="759618"/>
                </a:cubicBezTo>
                <a:cubicBezTo>
                  <a:pt x="4048125" y="829468"/>
                  <a:pt x="4460875" y="950118"/>
                  <a:pt x="4781550" y="1007268"/>
                </a:cubicBezTo>
                <a:cubicBezTo>
                  <a:pt x="5102225" y="1064418"/>
                  <a:pt x="5343525" y="1102518"/>
                  <a:pt x="5657850" y="1102518"/>
                </a:cubicBezTo>
                <a:cubicBezTo>
                  <a:pt x="5972175" y="1102518"/>
                  <a:pt x="6410325" y="1051718"/>
                  <a:pt x="6667500" y="1007268"/>
                </a:cubicBezTo>
                <a:cubicBezTo>
                  <a:pt x="6924675" y="962818"/>
                  <a:pt x="6918325" y="781843"/>
                  <a:pt x="7200900" y="835818"/>
                </a:cubicBezTo>
                <a:cubicBezTo>
                  <a:pt x="7483475" y="889793"/>
                  <a:pt x="7985125" y="1210468"/>
                  <a:pt x="8362950" y="1331118"/>
                </a:cubicBezTo>
                <a:cubicBezTo>
                  <a:pt x="8740775" y="1451768"/>
                  <a:pt x="9086850" y="1547018"/>
                  <a:pt x="9467850" y="1559718"/>
                </a:cubicBezTo>
                <a:cubicBezTo>
                  <a:pt x="9848850" y="1572418"/>
                  <a:pt x="10394950" y="1432718"/>
                  <a:pt x="10648950" y="1407318"/>
                </a:cubicBezTo>
                <a:cubicBezTo>
                  <a:pt x="10902950" y="1381918"/>
                  <a:pt x="12334875" y="1242218"/>
                  <a:pt x="12401550" y="121681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0A016127-FFFB-430C-BF50-CE581281C69D}"/>
              </a:ext>
            </a:extLst>
          </p:cNvPr>
          <p:cNvSpPr/>
          <p:nvPr/>
        </p:nvSpPr>
        <p:spPr>
          <a:xfrm rot="10800000">
            <a:off x="8601481" y="13029232"/>
            <a:ext cx="914400" cy="4762500"/>
          </a:xfrm>
          <a:custGeom>
            <a:avLst/>
            <a:gdLst>
              <a:gd name="connsiteX0" fmla="*/ 914400 w 914400"/>
              <a:gd name="connsiteY0" fmla="*/ 0 h 4762500"/>
              <a:gd name="connsiteX1" fmla="*/ 895350 w 914400"/>
              <a:gd name="connsiteY1" fmla="*/ 628650 h 4762500"/>
              <a:gd name="connsiteX2" fmla="*/ 800100 w 914400"/>
              <a:gd name="connsiteY2" fmla="*/ 1219200 h 4762500"/>
              <a:gd name="connsiteX3" fmla="*/ 666750 w 914400"/>
              <a:gd name="connsiteY3" fmla="*/ 2305050 h 4762500"/>
              <a:gd name="connsiteX4" fmla="*/ 419100 w 914400"/>
              <a:gd name="connsiteY4" fmla="*/ 3467100 h 4762500"/>
              <a:gd name="connsiteX5" fmla="*/ 76200 w 914400"/>
              <a:gd name="connsiteY5" fmla="*/ 4191000 h 4762500"/>
              <a:gd name="connsiteX6" fmla="*/ 0 w 914400"/>
              <a:gd name="connsiteY6"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00" h="4762500">
                <a:moveTo>
                  <a:pt x="914400" y="0"/>
                </a:moveTo>
                <a:cubicBezTo>
                  <a:pt x="914400" y="212725"/>
                  <a:pt x="914400" y="425450"/>
                  <a:pt x="895350" y="628650"/>
                </a:cubicBezTo>
                <a:cubicBezTo>
                  <a:pt x="876300" y="831850"/>
                  <a:pt x="838200" y="939800"/>
                  <a:pt x="800100" y="1219200"/>
                </a:cubicBezTo>
                <a:cubicBezTo>
                  <a:pt x="762000" y="1498600"/>
                  <a:pt x="730250" y="1930400"/>
                  <a:pt x="666750" y="2305050"/>
                </a:cubicBezTo>
                <a:cubicBezTo>
                  <a:pt x="603250" y="2679700"/>
                  <a:pt x="517525" y="3152775"/>
                  <a:pt x="419100" y="3467100"/>
                </a:cubicBezTo>
                <a:cubicBezTo>
                  <a:pt x="320675" y="3781425"/>
                  <a:pt x="146050" y="3975100"/>
                  <a:pt x="76200" y="4191000"/>
                </a:cubicBezTo>
                <a:cubicBezTo>
                  <a:pt x="6350" y="4406900"/>
                  <a:pt x="6350" y="4711700"/>
                  <a:pt x="0" y="47625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6B2B3B25-FD29-4B2C-A469-CFA1A1D18C5B}"/>
              </a:ext>
            </a:extLst>
          </p:cNvPr>
          <p:cNvSpPr/>
          <p:nvPr/>
        </p:nvSpPr>
        <p:spPr>
          <a:xfrm rot="10800000">
            <a:off x="714781" y="13077780"/>
            <a:ext cx="8667750" cy="1284952"/>
          </a:xfrm>
          <a:custGeom>
            <a:avLst/>
            <a:gdLst>
              <a:gd name="connsiteX0" fmla="*/ 0 w 7200900"/>
              <a:gd name="connsiteY0" fmla="*/ 419100 h 675352"/>
              <a:gd name="connsiteX1" fmla="*/ 1390650 w 7200900"/>
              <a:gd name="connsiteY1" fmla="*/ 514350 h 675352"/>
              <a:gd name="connsiteX2" fmla="*/ 2533650 w 7200900"/>
              <a:gd name="connsiteY2" fmla="*/ 590550 h 675352"/>
              <a:gd name="connsiteX3" fmla="*/ 3505200 w 7200900"/>
              <a:gd name="connsiteY3" fmla="*/ 647700 h 675352"/>
              <a:gd name="connsiteX4" fmla="*/ 5086350 w 7200900"/>
              <a:gd name="connsiteY4" fmla="*/ 647700 h 675352"/>
              <a:gd name="connsiteX5" fmla="*/ 6610350 w 7200900"/>
              <a:gd name="connsiteY5" fmla="*/ 304800 h 675352"/>
              <a:gd name="connsiteX6" fmla="*/ 7200900 w 7200900"/>
              <a:gd name="connsiteY6" fmla="*/ 0 h 675352"/>
              <a:gd name="connsiteX0" fmla="*/ 0 w 8667750"/>
              <a:gd name="connsiteY0" fmla="*/ 1028700 h 1284952"/>
              <a:gd name="connsiteX1" fmla="*/ 1390650 w 8667750"/>
              <a:gd name="connsiteY1" fmla="*/ 1123950 h 1284952"/>
              <a:gd name="connsiteX2" fmla="*/ 2533650 w 8667750"/>
              <a:gd name="connsiteY2" fmla="*/ 1200150 h 1284952"/>
              <a:gd name="connsiteX3" fmla="*/ 3505200 w 8667750"/>
              <a:gd name="connsiteY3" fmla="*/ 1257300 h 1284952"/>
              <a:gd name="connsiteX4" fmla="*/ 5086350 w 8667750"/>
              <a:gd name="connsiteY4" fmla="*/ 1257300 h 1284952"/>
              <a:gd name="connsiteX5" fmla="*/ 6610350 w 8667750"/>
              <a:gd name="connsiteY5" fmla="*/ 914400 h 1284952"/>
              <a:gd name="connsiteX6" fmla="*/ 8667750 w 8667750"/>
              <a:gd name="connsiteY6" fmla="*/ 0 h 128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50" h="1284952">
                <a:moveTo>
                  <a:pt x="0" y="1028700"/>
                </a:moveTo>
                <a:lnTo>
                  <a:pt x="1390650" y="1123950"/>
                </a:lnTo>
                <a:lnTo>
                  <a:pt x="2533650" y="1200150"/>
                </a:lnTo>
                <a:cubicBezTo>
                  <a:pt x="2886075" y="1222375"/>
                  <a:pt x="3079750" y="1247775"/>
                  <a:pt x="3505200" y="1257300"/>
                </a:cubicBezTo>
                <a:cubicBezTo>
                  <a:pt x="3930650" y="1266825"/>
                  <a:pt x="4568825" y="1314450"/>
                  <a:pt x="5086350" y="1257300"/>
                </a:cubicBezTo>
                <a:cubicBezTo>
                  <a:pt x="5603875" y="1200150"/>
                  <a:pt x="6257925" y="1022350"/>
                  <a:pt x="6610350" y="914400"/>
                </a:cubicBezTo>
                <a:cubicBezTo>
                  <a:pt x="6962775" y="806450"/>
                  <a:pt x="8550275" y="79375"/>
                  <a:pt x="866775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44A063F-53A3-4E61-BE00-541D6D4B3708}"/>
              </a:ext>
            </a:extLst>
          </p:cNvPr>
          <p:cNvSpPr/>
          <p:nvPr/>
        </p:nvSpPr>
        <p:spPr>
          <a:xfrm rot="10800000">
            <a:off x="14945131" y="10133632"/>
            <a:ext cx="2601036" cy="3048000"/>
          </a:xfrm>
          <a:custGeom>
            <a:avLst/>
            <a:gdLst>
              <a:gd name="connsiteX0" fmla="*/ 10236 w 2601036"/>
              <a:gd name="connsiteY0" fmla="*/ 0 h 3048000"/>
              <a:gd name="connsiteX1" fmla="*/ 29286 w 2601036"/>
              <a:gd name="connsiteY1" fmla="*/ 114300 h 3048000"/>
              <a:gd name="connsiteX2" fmla="*/ 257886 w 2601036"/>
              <a:gd name="connsiteY2" fmla="*/ 628650 h 3048000"/>
              <a:gd name="connsiteX3" fmla="*/ 562686 w 2601036"/>
              <a:gd name="connsiteY3" fmla="*/ 1181100 h 3048000"/>
              <a:gd name="connsiteX4" fmla="*/ 1057986 w 2601036"/>
              <a:gd name="connsiteY4" fmla="*/ 1733550 h 3048000"/>
              <a:gd name="connsiteX5" fmla="*/ 1305636 w 2601036"/>
              <a:gd name="connsiteY5" fmla="*/ 2114550 h 3048000"/>
              <a:gd name="connsiteX6" fmla="*/ 1877136 w 2601036"/>
              <a:gd name="connsiteY6" fmla="*/ 2305050 h 3048000"/>
              <a:gd name="connsiteX7" fmla="*/ 2334336 w 2601036"/>
              <a:gd name="connsiteY7" fmla="*/ 2400300 h 3048000"/>
              <a:gd name="connsiteX8" fmla="*/ 2524836 w 2601036"/>
              <a:gd name="connsiteY8" fmla="*/ 2667000 h 3048000"/>
              <a:gd name="connsiteX9" fmla="*/ 2601036 w 2601036"/>
              <a:gd name="connsiteY9" fmla="*/ 304800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1036" h="3048000">
                <a:moveTo>
                  <a:pt x="10236" y="0"/>
                </a:moveTo>
                <a:cubicBezTo>
                  <a:pt x="-877" y="4762"/>
                  <a:pt x="-11989" y="9525"/>
                  <a:pt x="29286" y="114300"/>
                </a:cubicBezTo>
                <a:cubicBezTo>
                  <a:pt x="70561" y="219075"/>
                  <a:pt x="168986" y="450850"/>
                  <a:pt x="257886" y="628650"/>
                </a:cubicBezTo>
                <a:cubicBezTo>
                  <a:pt x="346786" y="806450"/>
                  <a:pt x="429336" y="996950"/>
                  <a:pt x="562686" y="1181100"/>
                </a:cubicBezTo>
                <a:cubicBezTo>
                  <a:pt x="696036" y="1365250"/>
                  <a:pt x="934161" y="1577975"/>
                  <a:pt x="1057986" y="1733550"/>
                </a:cubicBezTo>
                <a:cubicBezTo>
                  <a:pt x="1181811" y="1889125"/>
                  <a:pt x="1169111" y="2019300"/>
                  <a:pt x="1305636" y="2114550"/>
                </a:cubicBezTo>
                <a:cubicBezTo>
                  <a:pt x="1442161" y="2209800"/>
                  <a:pt x="1705686" y="2257425"/>
                  <a:pt x="1877136" y="2305050"/>
                </a:cubicBezTo>
                <a:cubicBezTo>
                  <a:pt x="2048586" y="2352675"/>
                  <a:pt x="2226386" y="2339975"/>
                  <a:pt x="2334336" y="2400300"/>
                </a:cubicBezTo>
                <a:cubicBezTo>
                  <a:pt x="2442286" y="2460625"/>
                  <a:pt x="2480386" y="2559050"/>
                  <a:pt x="2524836" y="2667000"/>
                </a:cubicBezTo>
                <a:cubicBezTo>
                  <a:pt x="2569286" y="2774950"/>
                  <a:pt x="2585161" y="2911475"/>
                  <a:pt x="2601036" y="3048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77E5853-BC5C-4A95-95DC-5A3D5061D84A}"/>
              </a:ext>
            </a:extLst>
          </p:cNvPr>
          <p:cNvSpPr/>
          <p:nvPr/>
        </p:nvSpPr>
        <p:spPr>
          <a:xfrm rot="10800000">
            <a:off x="10373131" y="9554280"/>
            <a:ext cx="7486650" cy="700077"/>
          </a:xfrm>
          <a:custGeom>
            <a:avLst/>
            <a:gdLst>
              <a:gd name="connsiteX0" fmla="*/ 0 w 7486650"/>
              <a:gd name="connsiteY0" fmla="*/ 616025 h 700077"/>
              <a:gd name="connsiteX1" fmla="*/ 266700 w 7486650"/>
              <a:gd name="connsiteY1" fmla="*/ 596975 h 700077"/>
              <a:gd name="connsiteX2" fmla="*/ 571500 w 7486650"/>
              <a:gd name="connsiteY2" fmla="*/ 273125 h 700077"/>
              <a:gd name="connsiteX3" fmla="*/ 2000250 w 7486650"/>
              <a:gd name="connsiteY3" fmla="*/ 6425 h 700077"/>
              <a:gd name="connsiteX4" fmla="*/ 2952750 w 7486650"/>
              <a:gd name="connsiteY4" fmla="*/ 101675 h 700077"/>
              <a:gd name="connsiteX5" fmla="*/ 4133850 w 7486650"/>
              <a:gd name="connsiteY5" fmla="*/ 311225 h 700077"/>
              <a:gd name="connsiteX6" fmla="*/ 5295900 w 7486650"/>
              <a:gd name="connsiteY6" fmla="*/ 692225 h 700077"/>
              <a:gd name="connsiteX7" fmla="*/ 6496050 w 7486650"/>
              <a:gd name="connsiteY7" fmla="*/ 577925 h 700077"/>
              <a:gd name="connsiteX8" fmla="*/ 7315200 w 7486650"/>
              <a:gd name="connsiteY8" fmla="*/ 692225 h 700077"/>
              <a:gd name="connsiteX9" fmla="*/ 7486650 w 7486650"/>
              <a:gd name="connsiteY9" fmla="*/ 539825 h 70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700077">
                <a:moveTo>
                  <a:pt x="0" y="616025"/>
                </a:moveTo>
                <a:cubicBezTo>
                  <a:pt x="85725" y="635075"/>
                  <a:pt x="171450" y="654125"/>
                  <a:pt x="266700" y="596975"/>
                </a:cubicBezTo>
                <a:cubicBezTo>
                  <a:pt x="361950" y="539825"/>
                  <a:pt x="282575" y="371550"/>
                  <a:pt x="571500" y="273125"/>
                </a:cubicBezTo>
                <a:cubicBezTo>
                  <a:pt x="860425" y="174700"/>
                  <a:pt x="1603375" y="35000"/>
                  <a:pt x="2000250" y="6425"/>
                </a:cubicBezTo>
                <a:cubicBezTo>
                  <a:pt x="2397125" y="-22150"/>
                  <a:pt x="2597150" y="50875"/>
                  <a:pt x="2952750" y="101675"/>
                </a:cubicBezTo>
                <a:cubicBezTo>
                  <a:pt x="3308350" y="152475"/>
                  <a:pt x="3743325" y="212800"/>
                  <a:pt x="4133850" y="311225"/>
                </a:cubicBezTo>
                <a:cubicBezTo>
                  <a:pt x="4524375" y="409650"/>
                  <a:pt x="4902200" y="647775"/>
                  <a:pt x="5295900" y="692225"/>
                </a:cubicBezTo>
                <a:cubicBezTo>
                  <a:pt x="5689600" y="736675"/>
                  <a:pt x="6159500" y="577925"/>
                  <a:pt x="6496050" y="577925"/>
                </a:cubicBezTo>
                <a:cubicBezTo>
                  <a:pt x="6832600" y="577925"/>
                  <a:pt x="7150100" y="698575"/>
                  <a:pt x="7315200" y="692225"/>
                </a:cubicBezTo>
                <a:cubicBezTo>
                  <a:pt x="7480300" y="685875"/>
                  <a:pt x="7416800" y="622375"/>
                  <a:pt x="7486650" y="53982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9C3DDB1-F366-4B9F-AA47-C646BA049A38}"/>
              </a:ext>
            </a:extLst>
          </p:cNvPr>
          <p:cNvSpPr/>
          <p:nvPr/>
        </p:nvSpPr>
        <p:spPr>
          <a:xfrm rot="10800000">
            <a:off x="771931" y="10407046"/>
            <a:ext cx="5772150" cy="7327536"/>
          </a:xfrm>
          <a:custGeom>
            <a:avLst/>
            <a:gdLst>
              <a:gd name="connsiteX0" fmla="*/ 0 w 5772150"/>
              <a:gd name="connsiteY0" fmla="*/ 0 h 7327536"/>
              <a:gd name="connsiteX1" fmla="*/ 304800 w 5772150"/>
              <a:gd name="connsiteY1" fmla="*/ 571500 h 7327536"/>
              <a:gd name="connsiteX2" fmla="*/ 457200 w 5772150"/>
              <a:gd name="connsiteY2" fmla="*/ 838200 h 7327536"/>
              <a:gd name="connsiteX3" fmla="*/ 1257300 w 5772150"/>
              <a:gd name="connsiteY3" fmla="*/ 666750 h 7327536"/>
              <a:gd name="connsiteX4" fmla="*/ 2190750 w 5772150"/>
              <a:gd name="connsiteY4" fmla="*/ 704850 h 7327536"/>
              <a:gd name="connsiteX5" fmla="*/ 2438400 w 5772150"/>
              <a:gd name="connsiteY5" fmla="*/ 704850 h 7327536"/>
              <a:gd name="connsiteX6" fmla="*/ 2819400 w 5772150"/>
              <a:gd name="connsiteY6" fmla="*/ 1752600 h 7327536"/>
              <a:gd name="connsiteX7" fmla="*/ 3105150 w 5772150"/>
              <a:gd name="connsiteY7" fmla="*/ 3181350 h 7327536"/>
              <a:gd name="connsiteX8" fmla="*/ 3257550 w 5772150"/>
              <a:gd name="connsiteY8" fmla="*/ 4362450 h 7327536"/>
              <a:gd name="connsiteX9" fmla="*/ 3562350 w 5772150"/>
              <a:gd name="connsiteY9" fmla="*/ 5638800 h 7327536"/>
              <a:gd name="connsiteX10" fmla="*/ 3981450 w 5772150"/>
              <a:gd name="connsiteY10" fmla="*/ 6381750 h 7327536"/>
              <a:gd name="connsiteX11" fmla="*/ 4876800 w 5772150"/>
              <a:gd name="connsiteY11" fmla="*/ 7010400 h 7327536"/>
              <a:gd name="connsiteX12" fmla="*/ 5467350 w 5772150"/>
              <a:gd name="connsiteY12" fmla="*/ 7315200 h 7327536"/>
              <a:gd name="connsiteX13" fmla="*/ 5772150 w 5772150"/>
              <a:gd name="connsiteY13" fmla="*/ 7239000 h 732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72150" h="7327536">
                <a:moveTo>
                  <a:pt x="0" y="0"/>
                </a:moveTo>
                <a:cubicBezTo>
                  <a:pt x="114300" y="215900"/>
                  <a:pt x="228600" y="431800"/>
                  <a:pt x="304800" y="571500"/>
                </a:cubicBezTo>
                <a:cubicBezTo>
                  <a:pt x="381000" y="711200"/>
                  <a:pt x="298450" y="822325"/>
                  <a:pt x="457200" y="838200"/>
                </a:cubicBezTo>
                <a:cubicBezTo>
                  <a:pt x="615950" y="854075"/>
                  <a:pt x="968375" y="688975"/>
                  <a:pt x="1257300" y="666750"/>
                </a:cubicBezTo>
                <a:cubicBezTo>
                  <a:pt x="1546225" y="644525"/>
                  <a:pt x="1993900" y="698500"/>
                  <a:pt x="2190750" y="704850"/>
                </a:cubicBezTo>
                <a:cubicBezTo>
                  <a:pt x="2387600" y="711200"/>
                  <a:pt x="2333625" y="530225"/>
                  <a:pt x="2438400" y="704850"/>
                </a:cubicBezTo>
                <a:cubicBezTo>
                  <a:pt x="2543175" y="879475"/>
                  <a:pt x="2708275" y="1339850"/>
                  <a:pt x="2819400" y="1752600"/>
                </a:cubicBezTo>
                <a:cubicBezTo>
                  <a:pt x="2930525" y="2165350"/>
                  <a:pt x="3032125" y="2746375"/>
                  <a:pt x="3105150" y="3181350"/>
                </a:cubicBezTo>
                <a:cubicBezTo>
                  <a:pt x="3178175" y="3616325"/>
                  <a:pt x="3181350" y="3952875"/>
                  <a:pt x="3257550" y="4362450"/>
                </a:cubicBezTo>
                <a:cubicBezTo>
                  <a:pt x="3333750" y="4772025"/>
                  <a:pt x="3441700" y="5302250"/>
                  <a:pt x="3562350" y="5638800"/>
                </a:cubicBezTo>
                <a:cubicBezTo>
                  <a:pt x="3683000" y="5975350"/>
                  <a:pt x="3762375" y="6153150"/>
                  <a:pt x="3981450" y="6381750"/>
                </a:cubicBezTo>
                <a:cubicBezTo>
                  <a:pt x="4200525" y="6610350"/>
                  <a:pt x="4629150" y="6854825"/>
                  <a:pt x="4876800" y="7010400"/>
                </a:cubicBezTo>
                <a:cubicBezTo>
                  <a:pt x="5124450" y="7165975"/>
                  <a:pt x="5318125" y="7277100"/>
                  <a:pt x="5467350" y="7315200"/>
                </a:cubicBezTo>
                <a:cubicBezTo>
                  <a:pt x="5616575" y="7353300"/>
                  <a:pt x="5667375" y="7296150"/>
                  <a:pt x="5772150" y="7239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03841AC-BC0B-4A0C-B45A-9206D7FD22D0}"/>
              </a:ext>
            </a:extLst>
          </p:cNvPr>
          <p:cNvSpPr/>
          <p:nvPr/>
        </p:nvSpPr>
        <p:spPr>
          <a:xfrm rot="10800000">
            <a:off x="8019661" y="10400191"/>
            <a:ext cx="829470" cy="2895741"/>
          </a:xfrm>
          <a:custGeom>
            <a:avLst/>
            <a:gdLst>
              <a:gd name="connsiteX0" fmla="*/ 400050 w 829470"/>
              <a:gd name="connsiteY0" fmla="*/ 0 h 2895741"/>
              <a:gd name="connsiteX1" fmla="*/ 419100 w 829470"/>
              <a:gd name="connsiteY1" fmla="*/ 971550 h 2895741"/>
              <a:gd name="connsiteX2" fmla="*/ 723900 w 829470"/>
              <a:gd name="connsiteY2" fmla="*/ 1847850 h 2895741"/>
              <a:gd name="connsiteX3" fmla="*/ 800100 w 829470"/>
              <a:gd name="connsiteY3" fmla="*/ 2609850 h 2895741"/>
              <a:gd name="connsiteX4" fmla="*/ 266700 w 829470"/>
              <a:gd name="connsiteY4" fmla="*/ 2800350 h 2895741"/>
              <a:gd name="connsiteX5" fmla="*/ 0 w 829470"/>
              <a:gd name="connsiteY5" fmla="*/ 2895600 h 289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470" h="2895741">
                <a:moveTo>
                  <a:pt x="400050" y="0"/>
                </a:moveTo>
                <a:cubicBezTo>
                  <a:pt x="382587" y="331787"/>
                  <a:pt x="365125" y="663575"/>
                  <a:pt x="419100" y="971550"/>
                </a:cubicBezTo>
                <a:cubicBezTo>
                  <a:pt x="473075" y="1279525"/>
                  <a:pt x="660400" y="1574800"/>
                  <a:pt x="723900" y="1847850"/>
                </a:cubicBezTo>
                <a:cubicBezTo>
                  <a:pt x="787400" y="2120900"/>
                  <a:pt x="876300" y="2451100"/>
                  <a:pt x="800100" y="2609850"/>
                </a:cubicBezTo>
                <a:cubicBezTo>
                  <a:pt x="723900" y="2768600"/>
                  <a:pt x="266700" y="2800350"/>
                  <a:pt x="266700" y="2800350"/>
                </a:cubicBezTo>
                <a:cubicBezTo>
                  <a:pt x="133350" y="2847975"/>
                  <a:pt x="44450" y="2898775"/>
                  <a:pt x="0" y="28956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55468A11-F390-4956-81A8-2EA68DE6C0EF}"/>
              </a:ext>
            </a:extLst>
          </p:cNvPr>
          <p:cNvSpPr/>
          <p:nvPr/>
        </p:nvSpPr>
        <p:spPr>
          <a:xfrm rot="10800000">
            <a:off x="8468131" y="12552982"/>
            <a:ext cx="914400" cy="57150"/>
          </a:xfrm>
          <a:custGeom>
            <a:avLst/>
            <a:gdLst>
              <a:gd name="connsiteX0" fmla="*/ 0 w 914400"/>
              <a:gd name="connsiteY0" fmla="*/ 57150 h 57150"/>
              <a:gd name="connsiteX1" fmla="*/ 914400 w 914400"/>
              <a:gd name="connsiteY1" fmla="*/ 0 h 57150"/>
            </a:gdLst>
            <a:ahLst/>
            <a:cxnLst>
              <a:cxn ang="0">
                <a:pos x="connsiteX0" y="connsiteY0"/>
              </a:cxn>
              <a:cxn ang="0">
                <a:pos x="connsiteX1" y="connsiteY1"/>
              </a:cxn>
            </a:cxnLst>
            <a:rect l="l" t="t" r="r" b="b"/>
            <a:pathLst>
              <a:path w="914400" h="57150">
                <a:moveTo>
                  <a:pt x="0" y="57150"/>
                </a:moveTo>
                <a:cubicBezTo>
                  <a:pt x="304800" y="38100"/>
                  <a:pt x="746125" y="28575"/>
                  <a:pt x="9144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F683932A-EB18-4B2E-A3EA-B3D1E687F5F6}"/>
              </a:ext>
            </a:extLst>
          </p:cNvPr>
          <p:cNvSpPr/>
          <p:nvPr/>
        </p:nvSpPr>
        <p:spPr>
          <a:xfrm rot="10800000">
            <a:off x="3019831" y="11175358"/>
            <a:ext cx="4991100" cy="844224"/>
          </a:xfrm>
          <a:custGeom>
            <a:avLst/>
            <a:gdLst>
              <a:gd name="connsiteX0" fmla="*/ 0 w 4991100"/>
              <a:gd name="connsiteY0" fmla="*/ 419100 h 844224"/>
              <a:gd name="connsiteX1" fmla="*/ 666750 w 4991100"/>
              <a:gd name="connsiteY1" fmla="*/ 209550 h 844224"/>
              <a:gd name="connsiteX2" fmla="*/ 1390650 w 4991100"/>
              <a:gd name="connsiteY2" fmla="*/ 304800 h 844224"/>
              <a:gd name="connsiteX3" fmla="*/ 2438400 w 4991100"/>
              <a:gd name="connsiteY3" fmla="*/ 685800 h 844224"/>
              <a:gd name="connsiteX4" fmla="*/ 3238500 w 4991100"/>
              <a:gd name="connsiteY4" fmla="*/ 819150 h 844224"/>
              <a:gd name="connsiteX5" fmla="*/ 4000500 w 4991100"/>
              <a:gd name="connsiteY5" fmla="*/ 781050 h 844224"/>
              <a:gd name="connsiteX6" fmla="*/ 4171950 w 4991100"/>
              <a:gd name="connsiteY6" fmla="*/ 209550 h 844224"/>
              <a:gd name="connsiteX7" fmla="*/ 4514850 w 4991100"/>
              <a:gd name="connsiteY7" fmla="*/ 57150 h 844224"/>
              <a:gd name="connsiteX8" fmla="*/ 4991100 w 4991100"/>
              <a:gd name="connsiteY8" fmla="*/ 0 h 84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1100" h="844224">
                <a:moveTo>
                  <a:pt x="0" y="419100"/>
                </a:moveTo>
                <a:cubicBezTo>
                  <a:pt x="217487" y="323850"/>
                  <a:pt x="434975" y="228600"/>
                  <a:pt x="666750" y="209550"/>
                </a:cubicBezTo>
                <a:cubicBezTo>
                  <a:pt x="898525" y="190500"/>
                  <a:pt x="1095375" y="225425"/>
                  <a:pt x="1390650" y="304800"/>
                </a:cubicBezTo>
                <a:cubicBezTo>
                  <a:pt x="1685925" y="384175"/>
                  <a:pt x="2130425" y="600075"/>
                  <a:pt x="2438400" y="685800"/>
                </a:cubicBezTo>
                <a:cubicBezTo>
                  <a:pt x="2746375" y="771525"/>
                  <a:pt x="2978150" y="803275"/>
                  <a:pt x="3238500" y="819150"/>
                </a:cubicBezTo>
                <a:cubicBezTo>
                  <a:pt x="3498850" y="835025"/>
                  <a:pt x="3844925" y="882650"/>
                  <a:pt x="4000500" y="781050"/>
                </a:cubicBezTo>
                <a:cubicBezTo>
                  <a:pt x="4156075" y="679450"/>
                  <a:pt x="4086225" y="330200"/>
                  <a:pt x="4171950" y="209550"/>
                </a:cubicBezTo>
                <a:cubicBezTo>
                  <a:pt x="4257675" y="88900"/>
                  <a:pt x="4378325" y="92075"/>
                  <a:pt x="4514850" y="57150"/>
                </a:cubicBezTo>
                <a:cubicBezTo>
                  <a:pt x="4651375" y="22225"/>
                  <a:pt x="4914900" y="34925"/>
                  <a:pt x="49911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33FF5419-06C8-4F1B-B6FE-89DB71C6C4D8}"/>
              </a:ext>
            </a:extLst>
          </p:cNvPr>
          <p:cNvSpPr/>
          <p:nvPr/>
        </p:nvSpPr>
        <p:spPr>
          <a:xfrm rot="10800000">
            <a:off x="4600981" y="6495082"/>
            <a:ext cx="2680889" cy="5257800"/>
          </a:xfrm>
          <a:custGeom>
            <a:avLst/>
            <a:gdLst>
              <a:gd name="connsiteX0" fmla="*/ 413939 w 2680889"/>
              <a:gd name="connsiteY0" fmla="*/ 0 h 5257800"/>
              <a:gd name="connsiteX1" fmla="*/ 280589 w 2680889"/>
              <a:gd name="connsiteY1" fmla="*/ 1162050 h 5257800"/>
              <a:gd name="connsiteX2" fmla="*/ 109139 w 2680889"/>
              <a:gd name="connsiteY2" fmla="*/ 1866900 h 5257800"/>
              <a:gd name="connsiteX3" fmla="*/ 13889 w 2680889"/>
              <a:gd name="connsiteY3" fmla="*/ 2819400 h 5257800"/>
              <a:gd name="connsiteX4" fmla="*/ 413939 w 2680889"/>
              <a:gd name="connsiteY4" fmla="*/ 3028950 h 5257800"/>
              <a:gd name="connsiteX5" fmla="*/ 794939 w 2680889"/>
              <a:gd name="connsiteY5" fmla="*/ 3105150 h 5257800"/>
              <a:gd name="connsiteX6" fmla="*/ 1214039 w 2680889"/>
              <a:gd name="connsiteY6" fmla="*/ 3771900 h 5257800"/>
              <a:gd name="connsiteX7" fmla="*/ 1366439 w 2680889"/>
              <a:gd name="connsiteY7" fmla="*/ 3962400 h 5257800"/>
              <a:gd name="connsiteX8" fmla="*/ 1671239 w 2680889"/>
              <a:gd name="connsiteY8" fmla="*/ 4457700 h 5257800"/>
              <a:gd name="connsiteX9" fmla="*/ 1918889 w 2680889"/>
              <a:gd name="connsiteY9" fmla="*/ 4933950 h 5257800"/>
              <a:gd name="connsiteX10" fmla="*/ 2680889 w 2680889"/>
              <a:gd name="connsiteY10" fmla="*/ 5257800 h 525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0889" h="5257800">
                <a:moveTo>
                  <a:pt x="413939" y="0"/>
                </a:moveTo>
                <a:cubicBezTo>
                  <a:pt x="372664" y="425450"/>
                  <a:pt x="331389" y="850900"/>
                  <a:pt x="280589" y="1162050"/>
                </a:cubicBezTo>
                <a:cubicBezTo>
                  <a:pt x="229789" y="1473200"/>
                  <a:pt x="153589" y="1590675"/>
                  <a:pt x="109139" y="1866900"/>
                </a:cubicBezTo>
                <a:cubicBezTo>
                  <a:pt x="64689" y="2143125"/>
                  <a:pt x="-36911" y="2625725"/>
                  <a:pt x="13889" y="2819400"/>
                </a:cubicBezTo>
                <a:cubicBezTo>
                  <a:pt x="64689" y="3013075"/>
                  <a:pt x="283764" y="2981325"/>
                  <a:pt x="413939" y="3028950"/>
                </a:cubicBezTo>
                <a:cubicBezTo>
                  <a:pt x="544114" y="3076575"/>
                  <a:pt x="661589" y="2981325"/>
                  <a:pt x="794939" y="3105150"/>
                </a:cubicBezTo>
                <a:cubicBezTo>
                  <a:pt x="928289" y="3228975"/>
                  <a:pt x="1118789" y="3629025"/>
                  <a:pt x="1214039" y="3771900"/>
                </a:cubicBezTo>
                <a:cubicBezTo>
                  <a:pt x="1309289" y="3914775"/>
                  <a:pt x="1290239" y="3848100"/>
                  <a:pt x="1366439" y="3962400"/>
                </a:cubicBezTo>
                <a:cubicBezTo>
                  <a:pt x="1442639" y="4076700"/>
                  <a:pt x="1579164" y="4295775"/>
                  <a:pt x="1671239" y="4457700"/>
                </a:cubicBezTo>
                <a:cubicBezTo>
                  <a:pt x="1763314" y="4619625"/>
                  <a:pt x="1750614" y="4800600"/>
                  <a:pt x="1918889" y="4933950"/>
                </a:cubicBezTo>
                <a:cubicBezTo>
                  <a:pt x="2087164" y="5067300"/>
                  <a:pt x="2477689" y="5181600"/>
                  <a:pt x="2680889" y="52578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8ECF974B-3506-47A7-B9E3-9E57417F3736}"/>
              </a:ext>
            </a:extLst>
          </p:cNvPr>
          <p:cNvSpPr/>
          <p:nvPr/>
        </p:nvSpPr>
        <p:spPr>
          <a:xfrm rot="10800000">
            <a:off x="2162581" y="4932982"/>
            <a:ext cx="685856" cy="2990850"/>
          </a:xfrm>
          <a:custGeom>
            <a:avLst/>
            <a:gdLst>
              <a:gd name="connsiteX0" fmla="*/ 685856 w 685856"/>
              <a:gd name="connsiteY0" fmla="*/ 0 h 2990850"/>
              <a:gd name="connsiteX1" fmla="*/ 438206 w 685856"/>
              <a:gd name="connsiteY1" fmla="*/ 914400 h 2990850"/>
              <a:gd name="connsiteX2" fmla="*/ 247706 w 685856"/>
              <a:gd name="connsiteY2" fmla="*/ 1695450 h 2990850"/>
              <a:gd name="connsiteX3" fmla="*/ 38156 w 685856"/>
              <a:gd name="connsiteY3" fmla="*/ 2343150 h 2990850"/>
              <a:gd name="connsiteX4" fmla="*/ 56 w 685856"/>
              <a:gd name="connsiteY4" fmla="*/ 2990850 h 299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56" h="2990850">
                <a:moveTo>
                  <a:pt x="685856" y="0"/>
                </a:moveTo>
                <a:cubicBezTo>
                  <a:pt x="598543" y="315912"/>
                  <a:pt x="511231" y="631825"/>
                  <a:pt x="438206" y="914400"/>
                </a:cubicBezTo>
                <a:cubicBezTo>
                  <a:pt x="365181" y="1196975"/>
                  <a:pt x="314381" y="1457325"/>
                  <a:pt x="247706" y="1695450"/>
                </a:cubicBezTo>
                <a:cubicBezTo>
                  <a:pt x="181031" y="1933575"/>
                  <a:pt x="79431" y="2127250"/>
                  <a:pt x="38156" y="2343150"/>
                </a:cubicBezTo>
                <a:cubicBezTo>
                  <a:pt x="-3119" y="2559050"/>
                  <a:pt x="56" y="2927350"/>
                  <a:pt x="56" y="29908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47E4A0DA-ABF4-4B85-B244-2678DE2FB8B3}"/>
              </a:ext>
            </a:extLst>
          </p:cNvPr>
          <p:cNvSpPr/>
          <p:nvPr/>
        </p:nvSpPr>
        <p:spPr>
          <a:xfrm rot="10800000">
            <a:off x="5458202" y="11790982"/>
            <a:ext cx="1981229" cy="4972050"/>
          </a:xfrm>
          <a:custGeom>
            <a:avLst/>
            <a:gdLst>
              <a:gd name="connsiteX0" fmla="*/ 1676400 w 1981229"/>
              <a:gd name="connsiteY0" fmla="*/ 0 h 4972050"/>
              <a:gd name="connsiteX1" fmla="*/ 1943100 w 1981229"/>
              <a:gd name="connsiteY1" fmla="*/ 647700 h 4972050"/>
              <a:gd name="connsiteX2" fmla="*/ 1924050 w 1981229"/>
              <a:gd name="connsiteY2" fmla="*/ 1143000 h 4972050"/>
              <a:gd name="connsiteX3" fmla="*/ 1428750 w 1981229"/>
              <a:gd name="connsiteY3" fmla="*/ 1771650 h 4972050"/>
              <a:gd name="connsiteX4" fmla="*/ 1028700 w 1981229"/>
              <a:gd name="connsiteY4" fmla="*/ 2571750 h 4972050"/>
              <a:gd name="connsiteX5" fmla="*/ 647700 w 1981229"/>
              <a:gd name="connsiteY5" fmla="*/ 3162300 h 4972050"/>
              <a:gd name="connsiteX6" fmla="*/ 571500 w 1981229"/>
              <a:gd name="connsiteY6" fmla="*/ 3905250 h 4972050"/>
              <a:gd name="connsiteX7" fmla="*/ 266700 w 1981229"/>
              <a:gd name="connsiteY7" fmla="*/ 4343400 h 4972050"/>
              <a:gd name="connsiteX8" fmla="*/ 0 w 1981229"/>
              <a:gd name="connsiteY8" fmla="*/ 4972050 h 497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229" h="4972050">
                <a:moveTo>
                  <a:pt x="1676400" y="0"/>
                </a:moveTo>
                <a:cubicBezTo>
                  <a:pt x="1789112" y="228600"/>
                  <a:pt x="1901825" y="457200"/>
                  <a:pt x="1943100" y="647700"/>
                </a:cubicBezTo>
                <a:cubicBezTo>
                  <a:pt x="1984375" y="838200"/>
                  <a:pt x="2009775" y="955675"/>
                  <a:pt x="1924050" y="1143000"/>
                </a:cubicBezTo>
                <a:cubicBezTo>
                  <a:pt x="1838325" y="1330325"/>
                  <a:pt x="1577975" y="1533525"/>
                  <a:pt x="1428750" y="1771650"/>
                </a:cubicBezTo>
                <a:cubicBezTo>
                  <a:pt x="1279525" y="2009775"/>
                  <a:pt x="1158875" y="2339975"/>
                  <a:pt x="1028700" y="2571750"/>
                </a:cubicBezTo>
                <a:cubicBezTo>
                  <a:pt x="898525" y="2803525"/>
                  <a:pt x="723900" y="2940050"/>
                  <a:pt x="647700" y="3162300"/>
                </a:cubicBezTo>
                <a:cubicBezTo>
                  <a:pt x="571500" y="3384550"/>
                  <a:pt x="635000" y="3708400"/>
                  <a:pt x="571500" y="3905250"/>
                </a:cubicBezTo>
                <a:cubicBezTo>
                  <a:pt x="508000" y="4102100"/>
                  <a:pt x="361950" y="4165600"/>
                  <a:pt x="266700" y="4343400"/>
                </a:cubicBezTo>
                <a:cubicBezTo>
                  <a:pt x="171450" y="4521200"/>
                  <a:pt x="31750" y="4927600"/>
                  <a:pt x="0" y="49720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40845E70-8462-4088-96FF-DACB79582033}"/>
              </a:ext>
            </a:extLst>
          </p:cNvPr>
          <p:cNvSpPr/>
          <p:nvPr/>
        </p:nvSpPr>
        <p:spPr>
          <a:xfrm rot="10800000">
            <a:off x="8208149" y="6788193"/>
            <a:ext cx="9672464" cy="11003539"/>
          </a:xfrm>
          <a:custGeom>
            <a:avLst/>
            <a:gdLst>
              <a:gd name="connsiteX0" fmla="*/ 3905250 w 9804032"/>
              <a:gd name="connsiteY0" fmla="*/ 0 h 11003539"/>
              <a:gd name="connsiteX1" fmla="*/ 4552950 w 9804032"/>
              <a:gd name="connsiteY1" fmla="*/ 1295400 h 11003539"/>
              <a:gd name="connsiteX2" fmla="*/ 5124450 w 9804032"/>
              <a:gd name="connsiteY2" fmla="*/ 2533650 h 11003539"/>
              <a:gd name="connsiteX3" fmla="*/ 5829300 w 9804032"/>
              <a:gd name="connsiteY3" fmla="*/ 3105150 h 11003539"/>
              <a:gd name="connsiteX4" fmla="*/ 6400800 w 9804032"/>
              <a:gd name="connsiteY4" fmla="*/ 3009900 h 11003539"/>
              <a:gd name="connsiteX5" fmla="*/ 7162800 w 9804032"/>
              <a:gd name="connsiteY5" fmla="*/ 2857500 h 11003539"/>
              <a:gd name="connsiteX6" fmla="*/ 7391400 w 9804032"/>
              <a:gd name="connsiteY6" fmla="*/ 2990850 h 11003539"/>
              <a:gd name="connsiteX7" fmla="*/ 7905750 w 9804032"/>
              <a:gd name="connsiteY7" fmla="*/ 3771900 h 11003539"/>
              <a:gd name="connsiteX8" fmla="*/ 8248650 w 9804032"/>
              <a:gd name="connsiteY8" fmla="*/ 4267200 h 11003539"/>
              <a:gd name="connsiteX9" fmla="*/ 8534400 w 9804032"/>
              <a:gd name="connsiteY9" fmla="*/ 4953000 h 11003539"/>
              <a:gd name="connsiteX10" fmla="*/ 8801100 w 9804032"/>
              <a:gd name="connsiteY10" fmla="*/ 6248400 h 11003539"/>
              <a:gd name="connsiteX11" fmla="*/ 8953500 w 9804032"/>
              <a:gd name="connsiteY11" fmla="*/ 7410450 h 11003539"/>
              <a:gd name="connsiteX12" fmla="*/ 9201150 w 9804032"/>
              <a:gd name="connsiteY12" fmla="*/ 7505700 h 11003539"/>
              <a:gd name="connsiteX13" fmla="*/ 9239250 w 9804032"/>
              <a:gd name="connsiteY13" fmla="*/ 8172450 h 11003539"/>
              <a:gd name="connsiteX14" fmla="*/ 9277350 w 9804032"/>
              <a:gd name="connsiteY14" fmla="*/ 8439150 h 11003539"/>
              <a:gd name="connsiteX15" fmla="*/ 9582150 w 9804032"/>
              <a:gd name="connsiteY15" fmla="*/ 9201150 h 11003539"/>
              <a:gd name="connsiteX16" fmla="*/ 9791700 w 9804032"/>
              <a:gd name="connsiteY16" fmla="*/ 10172700 h 11003539"/>
              <a:gd name="connsiteX17" fmla="*/ 9772650 w 9804032"/>
              <a:gd name="connsiteY17" fmla="*/ 10458450 h 11003539"/>
              <a:gd name="connsiteX18" fmla="*/ 9715500 w 9804032"/>
              <a:gd name="connsiteY18" fmla="*/ 10991850 h 11003539"/>
              <a:gd name="connsiteX19" fmla="*/ 9048750 w 9804032"/>
              <a:gd name="connsiteY19" fmla="*/ 10839450 h 11003539"/>
              <a:gd name="connsiteX20" fmla="*/ 7962900 w 9804032"/>
              <a:gd name="connsiteY20" fmla="*/ 10572750 h 11003539"/>
              <a:gd name="connsiteX21" fmla="*/ 6629400 w 9804032"/>
              <a:gd name="connsiteY21" fmla="*/ 10191750 h 11003539"/>
              <a:gd name="connsiteX22" fmla="*/ 4762500 w 9804032"/>
              <a:gd name="connsiteY22" fmla="*/ 9982200 h 11003539"/>
              <a:gd name="connsiteX23" fmla="*/ 2933700 w 9804032"/>
              <a:gd name="connsiteY23" fmla="*/ 9715500 h 11003539"/>
              <a:gd name="connsiteX24" fmla="*/ 1409700 w 9804032"/>
              <a:gd name="connsiteY24" fmla="*/ 9525000 h 11003539"/>
              <a:gd name="connsiteX25" fmla="*/ 628650 w 9804032"/>
              <a:gd name="connsiteY25" fmla="*/ 9505950 h 11003539"/>
              <a:gd name="connsiteX26" fmla="*/ 266700 w 9804032"/>
              <a:gd name="connsiteY26" fmla="*/ 9391650 h 11003539"/>
              <a:gd name="connsiteX27" fmla="*/ 0 w 9804032"/>
              <a:gd name="connsiteY27" fmla="*/ 9201150 h 11003539"/>
              <a:gd name="connsiteX0" fmla="*/ 3773682 w 9672464"/>
              <a:gd name="connsiteY0" fmla="*/ 0 h 11003539"/>
              <a:gd name="connsiteX1" fmla="*/ 4421382 w 9672464"/>
              <a:gd name="connsiteY1" fmla="*/ 1295400 h 11003539"/>
              <a:gd name="connsiteX2" fmla="*/ 4992882 w 9672464"/>
              <a:gd name="connsiteY2" fmla="*/ 2533650 h 11003539"/>
              <a:gd name="connsiteX3" fmla="*/ 5697732 w 9672464"/>
              <a:gd name="connsiteY3" fmla="*/ 3105150 h 11003539"/>
              <a:gd name="connsiteX4" fmla="*/ 6269232 w 9672464"/>
              <a:gd name="connsiteY4" fmla="*/ 3009900 h 11003539"/>
              <a:gd name="connsiteX5" fmla="*/ 7031232 w 9672464"/>
              <a:gd name="connsiteY5" fmla="*/ 2857500 h 11003539"/>
              <a:gd name="connsiteX6" fmla="*/ 7259832 w 9672464"/>
              <a:gd name="connsiteY6" fmla="*/ 2990850 h 11003539"/>
              <a:gd name="connsiteX7" fmla="*/ 7774182 w 9672464"/>
              <a:gd name="connsiteY7" fmla="*/ 3771900 h 11003539"/>
              <a:gd name="connsiteX8" fmla="*/ 8117082 w 9672464"/>
              <a:gd name="connsiteY8" fmla="*/ 4267200 h 11003539"/>
              <a:gd name="connsiteX9" fmla="*/ 8402832 w 9672464"/>
              <a:gd name="connsiteY9" fmla="*/ 4953000 h 11003539"/>
              <a:gd name="connsiteX10" fmla="*/ 8669532 w 9672464"/>
              <a:gd name="connsiteY10" fmla="*/ 6248400 h 11003539"/>
              <a:gd name="connsiteX11" fmla="*/ 8821932 w 9672464"/>
              <a:gd name="connsiteY11" fmla="*/ 7410450 h 11003539"/>
              <a:gd name="connsiteX12" fmla="*/ 9069582 w 9672464"/>
              <a:gd name="connsiteY12" fmla="*/ 7505700 h 11003539"/>
              <a:gd name="connsiteX13" fmla="*/ 9107682 w 9672464"/>
              <a:gd name="connsiteY13" fmla="*/ 8172450 h 11003539"/>
              <a:gd name="connsiteX14" fmla="*/ 9145782 w 9672464"/>
              <a:gd name="connsiteY14" fmla="*/ 8439150 h 11003539"/>
              <a:gd name="connsiteX15" fmla="*/ 9450582 w 9672464"/>
              <a:gd name="connsiteY15" fmla="*/ 9201150 h 11003539"/>
              <a:gd name="connsiteX16" fmla="*/ 9660132 w 9672464"/>
              <a:gd name="connsiteY16" fmla="*/ 10172700 h 11003539"/>
              <a:gd name="connsiteX17" fmla="*/ 9641082 w 9672464"/>
              <a:gd name="connsiteY17" fmla="*/ 10458450 h 11003539"/>
              <a:gd name="connsiteX18" fmla="*/ 9583932 w 9672464"/>
              <a:gd name="connsiteY18" fmla="*/ 10991850 h 11003539"/>
              <a:gd name="connsiteX19" fmla="*/ 8917182 w 9672464"/>
              <a:gd name="connsiteY19" fmla="*/ 10839450 h 11003539"/>
              <a:gd name="connsiteX20" fmla="*/ 7831332 w 9672464"/>
              <a:gd name="connsiteY20" fmla="*/ 10572750 h 11003539"/>
              <a:gd name="connsiteX21" fmla="*/ 6497832 w 9672464"/>
              <a:gd name="connsiteY21" fmla="*/ 10191750 h 11003539"/>
              <a:gd name="connsiteX22" fmla="*/ 4630932 w 9672464"/>
              <a:gd name="connsiteY22" fmla="*/ 9982200 h 11003539"/>
              <a:gd name="connsiteX23" fmla="*/ 2802132 w 9672464"/>
              <a:gd name="connsiteY23" fmla="*/ 9715500 h 11003539"/>
              <a:gd name="connsiteX24" fmla="*/ 1278132 w 9672464"/>
              <a:gd name="connsiteY24" fmla="*/ 9525000 h 11003539"/>
              <a:gd name="connsiteX25" fmla="*/ 497082 w 9672464"/>
              <a:gd name="connsiteY25" fmla="*/ 9505950 h 11003539"/>
              <a:gd name="connsiteX26" fmla="*/ 135132 w 9672464"/>
              <a:gd name="connsiteY26" fmla="*/ 9391650 h 11003539"/>
              <a:gd name="connsiteX27" fmla="*/ 0 w 9672464"/>
              <a:gd name="connsiteY27" fmla="*/ 9303115 h 1100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72464" h="11003539">
                <a:moveTo>
                  <a:pt x="3773682" y="0"/>
                </a:moveTo>
                <a:cubicBezTo>
                  <a:pt x="3995932" y="436562"/>
                  <a:pt x="4218182" y="873125"/>
                  <a:pt x="4421382" y="1295400"/>
                </a:cubicBezTo>
                <a:cubicBezTo>
                  <a:pt x="4624582" y="1717675"/>
                  <a:pt x="4780157" y="2232025"/>
                  <a:pt x="4992882" y="2533650"/>
                </a:cubicBezTo>
                <a:cubicBezTo>
                  <a:pt x="5205607" y="2835275"/>
                  <a:pt x="5485007" y="3025775"/>
                  <a:pt x="5697732" y="3105150"/>
                </a:cubicBezTo>
                <a:cubicBezTo>
                  <a:pt x="5910457" y="3184525"/>
                  <a:pt x="6046982" y="3051175"/>
                  <a:pt x="6269232" y="3009900"/>
                </a:cubicBezTo>
                <a:cubicBezTo>
                  <a:pt x="6491482" y="2968625"/>
                  <a:pt x="6866132" y="2860675"/>
                  <a:pt x="7031232" y="2857500"/>
                </a:cubicBezTo>
                <a:cubicBezTo>
                  <a:pt x="7196332" y="2854325"/>
                  <a:pt x="7136007" y="2838450"/>
                  <a:pt x="7259832" y="2990850"/>
                </a:cubicBezTo>
                <a:cubicBezTo>
                  <a:pt x="7383657" y="3143250"/>
                  <a:pt x="7631307" y="3559175"/>
                  <a:pt x="7774182" y="3771900"/>
                </a:cubicBezTo>
                <a:cubicBezTo>
                  <a:pt x="7917057" y="3984625"/>
                  <a:pt x="8012307" y="4070350"/>
                  <a:pt x="8117082" y="4267200"/>
                </a:cubicBezTo>
                <a:cubicBezTo>
                  <a:pt x="8221857" y="4464050"/>
                  <a:pt x="8310757" y="4622800"/>
                  <a:pt x="8402832" y="4953000"/>
                </a:cubicBezTo>
                <a:cubicBezTo>
                  <a:pt x="8494907" y="5283200"/>
                  <a:pt x="8599682" y="5838825"/>
                  <a:pt x="8669532" y="6248400"/>
                </a:cubicBezTo>
                <a:cubicBezTo>
                  <a:pt x="8739382" y="6657975"/>
                  <a:pt x="8755257" y="7200900"/>
                  <a:pt x="8821932" y="7410450"/>
                </a:cubicBezTo>
                <a:cubicBezTo>
                  <a:pt x="8888607" y="7620000"/>
                  <a:pt x="9021957" y="7378700"/>
                  <a:pt x="9069582" y="7505700"/>
                </a:cubicBezTo>
                <a:cubicBezTo>
                  <a:pt x="9117207" y="7632700"/>
                  <a:pt x="9094982" y="8016875"/>
                  <a:pt x="9107682" y="8172450"/>
                </a:cubicBezTo>
                <a:cubicBezTo>
                  <a:pt x="9120382" y="8328025"/>
                  <a:pt x="9088632" y="8267700"/>
                  <a:pt x="9145782" y="8439150"/>
                </a:cubicBezTo>
                <a:cubicBezTo>
                  <a:pt x="9202932" y="8610600"/>
                  <a:pt x="9364857" y="8912225"/>
                  <a:pt x="9450582" y="9201150"/>
                </a:cubicBezTo>
                <a:cubicBezTo>
                  <a:pt x="9536307" y="9490075"/>
                  <a:pt x="9628382" y="9963150"/>
                  <a:pt x="9660132" y="10172700"/>
                </a:cubicBezTo>
                <a:cubicBezTo>
                  <a:pt x="9691882" y="10382250"/>
                  <a:pt x="9653782" y="10321925"/>
                  <a:pt x="9641082" y="10458450"/>
                </a:cubicBezTo>
                <a:cubicBezTo>
                  <a:pt x="9628382" y="10594975"/>
                  <a:pt x="9704582" y="10928350"/>
                  <a:pt x="9583932" y="10991850"/>
                </a:cubicBezTo>
                <a:cubicBezTo>
                  <a:pt x="9463282" y="11055350"/>
                  <a:pt x="8917182" y="10839450"/>
                  <a:pt x="8917182" y="10839450"/>
                </a:cubicBezTo>
                <a:cubicBezTo>
                  <a:pt x="8625082" y="10769600"/>
                  <a:pt x="8234557" y="10680700"/>
                  <a:pt x="7831332" y="10572750"/>
                </a:cubicBezTo>
                <a:cubicBezTo>
                  <a:pt x="7428107" y="10464800"/>
                  <a:pt x="7031232" y="10290175"/>
                  <a:pt x="6497832" y="10191750"/>
                </a:cubicBezTo>
                <a:cubicBezTo>
                  <a:pt x="5964432" y="10093325"/>
                  <a:pt x="5246882" y="10061575"/>
                  <a:pt x="4630932" y="9982200"/>
                </a:cubicBezTo>
                <a:cubicBezTo>
                  <a:pt x="4014982" y="9902825"/>
                  <a:pt x="3360932" y="9791700"/>
                  <a:pt x="2802132" y="9715500"/>
                </a:cubicBezTo>
                <a:cubicBezTo>
                  <a:pt x="2243332" y="9639300"/>
                  <a:pt x="1662307" y="9559925"/>
                  <a:pt x="1278132" y="9525000"/>
                </a:cubicBezTo>
                <a:cubicBezTo>
                  <a:pt x="893957" y="9490075"/>
                  <a:pt x="687582" y="9528175"/>
                  <a:pt x="497082" y="9505950"/>
                </a:cubicBezTo>
                <a:cubicBezTo>
                  <a:pt x="306582" y="9483725"/>
                  <a:pt x="239907" y="9442450"/>
                  <a:pt x="135132" y="9391650"/>
                </a:cubicBezTo>
                <a:cubicBezTo>
                  <a:pt x="30357" y="9340850"/>
                  <a:pt x="80962" y="9372965"/>
                  <a:pt x="0" y="930311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51C1469-0607-487C-924F-5C87600EB262}"/>
              </a:ext>
            </a:extLst>
          </p:cNvPr>
          <p:cNvSpPr/>
          <p:nvPr/>
        </p:nvSpPr>
        <p:spPr>
          <a:xfrm rot="10800000">
            <a:off x="19498081" y="14610382"/>
            <a:ext cx="306611" cy="3200400"/>
          </a:xfrm>
          <a:custGeom>
            <a:avLst/>
            <a:gdLst>
              <a:gd name="connsiteX0" fmla="*/ 154211 w 306611"/>
              <a:gd name="connsiteY0" fmla="*/ 0 h 3200400"/>
              <a:gd name="connsiteX1" fmla="*/ 1811 w 306611"/>
              <a:gd name="connsiteY1" fmla="*/ 952500 h 3200400"/>
              <a:gd name="connsiteX2" fmla="*/ 78011 w 306611"/>
              <a:gd name="connsiteY2" fmla="*/ 1752600 h 3200400"/>
              <a:gd name="connsiteX3" fmla="*/ 192311 w 306611"/>
              <a:gd name="connsiteY3" fmla="*/ 2457450 h 3200400"/>
              <a:gd name="connsiteX4" fmla="*/ 268511 w 306611"/>
              <a:gd name="connsiteY4" fmla="*/ 2990850 h 3200400"/>
              <a:gd name="connsiteX5" fmla="*/ 306611 w 306611"/>
              <a:gd name="connsiteY5" fmla="*/ 3200400 h 320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611" h="3200400">
                <a:moveTo>
                  <a:pt x="154211" y="0"/>
                </a:moveTo>
                <a:cubicBezTo>
                  <a:pt x="84361" y="330200"/>
                  <a:pt x="14511" y="660400"/>
                  <a:pt x="1811" y="952500"/>
                </a:cubicBezTo>
                <a:cubicBezTo>
                  <a:pt x="-10889" y="1244600"/>
                  <a:pt x="46261" y="1501775"/>
                  <a:pt x="78011" y="1752600"/>
                </a:cubicBezTo>
                <a:cubicBezTo>
                  <a:pt x="109761" y="2003425"/>
                  <a:pt x="160561" y="2251075"/>
                  <a:pt x="192311" y="2457450"/>
                </a:cubicBezTo>
                <a:cubicBezTo>
                  <a:pt x="224061" y="2663825"/>
                  <a:pt x="249461" y="2867025"/>
                  <a:pt x="268511" y="2990850"/>
                </a:cubicBezTo>
                <a:cubicBezTo>
                  <a:pt x="287561" y="3114675"/>
                  <a:pt x="303436" y="3194050"/>
                  <a:pt x="306611" y="32004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9E6D1DF1-EB76-41F8-A5E2-B3F6CCF8677F}"/>
              </a:ext>
            </a:extLst>
          </p:cNvPr>
          <p:cNvSpPr/>
          <p:nvPr/>
        </p:nvSpPr>
        <p:spPr>
          <a:xfrm rot="10800000">
            <a:off x="17783581" y="10022176"/>
            <a:ext cx="1949824" cy="4492956"/>
          </a:xfrm>
          <a:custGeom>
            <a:avLst/>
            <a:gdLst>
              <a:gd name="connsiteX0" fmla="*/ 235324 w 1949824"/>
              <a:gd name="connsiteY0" fmla="*/ 0 h 4492956"/>
              <a:gd name="connsiteX1" fmla="*/ 101974 w 1949824"/>
              <a:gd name="connsiteY1" fmla="*/ 628650 h 4492956"/>
              <a:gd name="connsiteX2" fmla="*/ 6724 w 1949824"/>
              <a:gd name="connsiteY2" fmla="*/ 1276350 h 4492956"/>
              <a:gd name="connsiteX3" fmla="*/ 292474 w 1949824"/>
              <a:gd name="connsiteY3" fmla="*/ 2019300 h 4492956"/>
              <a:gd name="connsiteX4" fmla="*/ 692524 w 1949824"/>
              <a:gd name="connsiteY4" fmla="*/ 2476500 h 4492956"/>
              <a:gd name="connsiteX5" fmla="*/ 1321174 w 1949824"/>
              <a:gd name="connsiteY5" fmla="*/ 2857500 h 4492956"/>
              <a:gd name="connsiteX6" fmla="*/ 1625974 w 1949824"/>
              <a:gd name="connsiteY6" fmla="*/ 3371850 h 4492956"/>
              <a:gd name="connsiteX7" fmla="*/ 1721224 w 1949824"/>
              <a:gd name="connsiteY7" fmla="*/ 4171950 h 4492956"/>
              <a:gd name="connsiteX8" fmla="*/ 1740274 w 1949824"/>
              <a:gd name="connsiteY8" fmla="*/ 4362450 h 4492956"/>
              <a:gd name="connsiteX9" fmla="*/ 1949824 w 1949824"/>
              <a:gd name="connsiteY9" fmla="*/ 4476750 h 4492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9824" h="4492956">
                <a:moveTo>
                  <a:pt x="235324" y="0"/>
                </a:moveTo>
                <a:cubicBezTo>
                  <a:pt x="187699" y="207962"/>
                  <a:pt x="140074" y="415925"/>
                  <a:pt x="101974" y="628650"/>
                </a:cubicBezTo>
                <a:cubicBezTo>
                  <a:pt x="63874" y="841375"/>
                  <a:pt x="-25026" y="1044575"/>
                  <a:pt x="6724" y="1276350"/>
                </a:cubicBezTo>
                <a:cubicBezTo>
                  <a:pt x="38474" y="1508125"/>
                  <a:pt x="178174" y="1819275"/>
                  <a:pt x="292474" y="2019300"/>
                </a:cubicBezTo>
                <a:cubicBezTo>
                  <a:pt x="406774" y="2219325"/>
                  <a:pt x="521074" y="2336800"/>
                  <a:pt x="692524" y="2476500"/>
                </a:cubicBezTo>
                <a:cubicBezTo>
                  <a:pt x="863974" y="2616200"/>
                  <a:pt x="1165599" y="2708275"/>
                  <a:pt x="1321174" y="2857500"/>
                </a:cubicBezTo>
                <a:cubicBezTo>
                  <a:pt x="1476749" y="3006725"/>
                  <a:pt x="1559299" y="3152775"/>
                  <a:pt x="1625974" y="3371850"/>
                </a:cubicBezTo>
                <a:cubicBezTo>
                  <a:pt x="1692649" y="3590925"/>
                  <a:pt x="1702174" y="4006850"/>
                  <a:pt x="1721224" y="4171950"/>
                </a:cubicBezTo>
                <a:cubicBezTo>
                  <a:pt x="1740274" y="4337050"/>
                  <a:pt x="1702174" y="4311650"/>
                  <a:pt x="1740274" y="4362450"/>
                </a:cubicBezTo>
                <a:cubicBezTo>
                  <a:pt x="1778374" y="4413250"/>
                  <a:pt x="1927599" y="4537075"/>
                  <a:pt x="1949824" y="44767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472BFCA2-3468-4DA5-80A7-41EC3043ACE1}"/>
              </a:ext>
            </a:extLst>
          </p:cNvPr>
          <p:cNvSpPr/>
          <p:nvPr/>
        </p:nvSpPr>
        <p:spPr>
          <a:xfrm rot="10800000">
            <a:off x="810031" y="7542677"/>
            <a:ext cx="25965150" cy="9163205"/>
          </a:xfrm>
          <a:custGeom>
            <a:avLst/>
            <a:gdLst>
              <a:gd name="connsiteX0" fmla="*/ 0 w 25012650"/>
              <a:gd name="connsiteY0" fmla="*/ 0 h 8953796"/>
              <a:gd name="connsiteX1" fmla="*/ 990600 w 25012650"/>
              <a:gd name="connsiteY1" fmla="*/ 152400 h 8953796"/>
              <a:gd name="connsiteX2" fmla="*/ 2114550 w 25012650"/>
              <a:gd name="connsiteY2" fmla="*/ 323850 h 8953796"/>
              <a:gd name="connsiteX3" fmla="*/ 2933700 w 25012650"/>
              <a:gd name="connsiteY3" fmla="*/ 990600 h 8953796"/>
              <a:gd name="connsiteX4" fmla="*/ 3676650 w 25012650"/>
              <a:gd name="connsiteY4" fmla="*/ 1447800 h 8953796"/>
              <a:gd name="connsiteX5" fmla="*/ 4457700 w 25012650"/>
              <a:gd name="connsiteY5" fmla="*/ 1695450 h 8953796"/>
              <a:gd name="connsiteX6" fmla="*/ 4895850 w 25012650"/>
              <a:gd name="connsiteY6" fmla="*/ 2038350 h 8953796"/>
              <a:gd name="connsiteX7" fmla="*/ 5314950 w 25012650"/>
              <a:gd name="connsiteY7" fmla="*/ 2228850 h 8953796"/>
              <a:gd name="connsiteX8" fmla="*/ 6724650 w 25012650"/>
              <a:gd name="connsiteY8" fmla="*/ 2171700 h 8953796"/>
              <a:gd name="connsiteX9" fmla="*/ 7867650 w 25012650"/>
              <a:gd name="connsiteY9" fmla="*/ 2057400 h 8953796"/>
              <a:gd name="connsiteX10" fmla="*/ 9296400 w 25012650"/>
              <a:gd name="connsiteY10" fmla="*/ 2286000 h 8953796"/>
              <a:gd name="connsiteX11" fmla="*/ 9925050 w 25012650"/>
              <a:gd name="connsiteY11" fmla="*/ 2647950 h 8953796"/>
              <a:gd name="connsiteX12" fmla="*/ 11849100 w 25012650"/>
              <a:gd name="connsiteY12" fmla="*/ 3886200 h 8953796"/>
              <a:gd name="connsiteX13" fmla="*/ 13258800 w 25012650"/>
              <a:gd name="connsiteY13" fmla="*/ 4705350 h 8953796"/>
              <a:gd name="connsiteX14" fmla="*/ 14173200 w 25012650"/>
              <a:gd name="connsiteY14" fmla="*/ 5391150 h 8953796"/>
              <a:gd name="connsiteX15" fmla="*/ 15335250 w 25012650"/>
              <a:gd name="connsiteY15" fmla="*/ 6096000 h 8953796"/>
              <a:gd name="connsiteX16" fmla="*/ 16002000 w 25012650"/>
              <a:gd name="connsiteY16" fmla="*/ 6515100 h 8953796"/>
              <a:gd name="connsiteX17" fmla="*/ 16687800 w 25012650"/>
              <a:gd name="connsiteY17" fmla="*/ 7200900 h 8953796"/>
              <a:gd name="connsiteX18" fmla="*/ 17316450 w 25012650"/>
              <a:gd name="connsiteY18" fmla="*/ 7334250 h 8953796"/>
              <a:gd name="connsiteX19" fmla="*/ 18764250 w 25012650"/>
              <a:gd name="connsiteY19" fmla="*/ 7086600 h 8953796"/>
              <a:gd name="connsiteX20" fmla="*/ 19812000 w 25012650"/>
              <a:gd name="connsiteY20" fmla="*/ 7067550 h 8953796"/>
              <a:gd name="connsiteX21" fmla="*/ 21507450 w 25012650"/>
              <a:gd name="connsiteY21" fmla="*/ 7315200 h 8953796"/>
              <a:gd name="connsiteX22" fmla="*/ 22764750 w 25012650"/>
              <a:gd name="connsiteY22" fmla="*/ 7943850 h 8953796"/>
              <a:gd name="connsiteX23" fmla="*/ 23983950 w 25012650"/>
              <a:gd name="connsiteY23" fmla="*/ 8572500 h 8953796"/>
              <a:gd name="connsiteX24" fmla="*/ 25012650 w 25012650"/>
              <a:gd name="connsiteY24" fmla="*/ 8953500 h 8953796"/>
              <a:gd name="connsiteX0" fmla="*/ 0 w 25965150"/>
              <a:gd name="connsiteY0" fmla="*/ 0 h 9163205"/>
              <a:gd name="connsiteX1" fmla="*/ 990600 w 25965150"/>
              <a:gd name="connsiteY1" fmla="*/ 152400 h 9163205"/>
              <a:gd name="connsiteX2" fmla="*/ 2114550 w 25965150"/>
              <a:gd name="connsiteY2" fmla="*/ 323850 h 9163205"/>
              <a:gd name="connsiteX3" fmla="*/ 2933700 w 25965150"/>
              <a:gd name="connsiteY3" fmla="*/ 990600 h 9163205"/>
              <a:gd name="connsiteX4" fmla="*/ 3676650 w 25965150"/>
              <a:gd name="connsiteY4" fmla="*/ 1447800 h 9163205"/>
              <a:gd name="connsiteX5" fmla="*/ 4457700 w 25965150"/>
              <a:gd name="connsiteY5" fmla="*/ 1695450 h 9163205"/>
              <a:gd name="connsiteX6" fmla="*/ 4895850 w 25965150"/>
              <a:gd name="connsiteY6" fmla="*/ 2038350 h 9163205"/>
              <a:gd name="connsiteX7" fmla="*/ 5314950 w 25965150"/>
              <a:gd name="connsiteY7" fmla="*/ 2228850 h 9163205"/>
              <a:gd name="connsiteX8" fmla="*/ 6724650 w 25965150"/>
              <a:gd name="connsiteY8" fmla="*/ 2171700 h 9163205"/>
              <a:gd name="connsiteX9" fmla="*/ 7867650 w 25965150"/>
              <a:gd name="connsiteY9" fmla="*/ 2057400 h 9163205"/>
              <a:gd name="connsiteX10" fmla="*/ 9296400 w 25965150"/>
              <a:gd name="connsiteY10" fmla="*/ 2286000 h 9163205"/>
              <a:gd name="connsiteX11" fmla="*/ 9925050 w 25965150"/>
              <a:gd name="connsiteY11" fmla="*/ 2647950 h 9163205"/>
              <a:gd name="connsiteX12" fmla="*/ 11849100 w 25965150"/>
              <a:gd name="connsiteY12" fmla="*/ 3886200 h 9163205"/>
              <a:gd name="connsiteX13" fmla="*/ 13258800 w 25965150"/>
              <a:gd name="connsiteY13" fmla="*/ 4705350 h 9163205"/>
              <a:gd name="connsiteX14" fmla="*/ 14173200 w 25965150"/>
              <a:gd name="connsiteY14" fmla="*/ 5391150 h 9163205"/>
              <a:gd name="connsiteX15" fmla="*/ 15335250 w 25965150"/>
              <a:gd name="connsiteY15" fmla="*/ 6096000 h 9163205"/>
              <a:gd name="connsiteX16" fmla="*/ 16002000 w 25965150"/>
              <a:gd name="connsiteY16" fmla="*/ 6515100 h 9163205"/>
              <a:gd name="connsiteX17" fmla="*/ 16687800 w 25965150"/>
              <a:gd name="connsiteY17" fmla="*/ 7200900 h 9163205"/>
              <a:gd name="connsiteX18" fmla="*/ 17316450 w 25965150"/>
              <a:gd name="connsiteY18" fmla="*/ 7334250 h 9163205"/>
              <a:gd name="connsiteX19" fmla="*/ 18764250 w 25965150"/>
              <a:gd name="connsiteY19" fmla="*/ 7086600 h 9163205"/>
              <a:gd name="connsiteX20" fmla="*/ 19812000 w 25965150"/>
              <a:gd name="connsiteY20" fmla="*/ 7067550 h 9163205"/>
              <a:gd name="connsiteX21" fmla="*/ 21507450 w 25965150"/>
              <a:gd name="connsiteY21" fmla="*/ 7315200 h 9163205"/>
              <a:gd name="connsiteX22" fmla="*/ 22764750 w 25965150"/>
              <a:gd name="connsiteY22" fmla="*/ 7943850 h 9163205"/>
              <a:gd name="connsiteX23" fmla="*/ 23983950 w 25965150"/>
              <a:gd name="connsiteY23" fmla="*/ 8572500 h 9163205"/>
              <a:gd name="connsiteX24" fmla="*/ 25965150 w 25965150"/>
              <a:gd name="connsiteY24" fmla="*/ 9163050 h 916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965150" h="9163205">
                <a:moveTo>
                  <a:pt x="0" y="0"/>
                </a:moveTo>
                <a:lnTo>
                  <a:pt x="990600" y="152400"/>
                </a:lnTo>
                <a:cubicBezTo>
                  <a:pt x="1343025" y="206375"/>
                  <a:pt x="1790700" y="184150"/>
                  <a:pt x="2114550" y="323850"/>
                </a:cubicBezTo>
                <a:cubicBezTo>
                  <a:pt x="2438400" y="463550"/>
                  <a:pt x="2673350" y="803275"/>
                  <a:pt x="2933700" y="990600"/>
                </a:cubicBezTo>
                <a:cubicBezTo>
                  <a:pt x="3194050" y="1177925"/>
                  <a:pt x="3422650" y="1330325"/>
                  <a:pt x="3676650" y="1447800"/>
                </a:cubicBezTo>
                <a:cubicBezTo>
                  <a:pt x="3930650" y="1565275"/>
                  <a:pt x="4254500" y="1597025"/>
                  <a:pt x="4457700" y="1695450"/>
                </a:cubicBezTo>
                <a:cubicBezTo>
                  <a:pt x="4660900" y="1793875"/>
                  <a:pt x="4752975" y="1949450"/>
                  <a:pt x="4895850" y="2038350"/>
                </a:cubicBezTo>
                <a:cubicBezTo>
                  <a:pt x="5038725" y="2127250"/>
                  <a:pt x="5010150" y="2206625"/>
                  <a:pt x="5314950" y="2228850"/>
                </a:cubicBezTo>
                <a:cubicBezTo>
                  <a:pt x="5619750" y="2251075"/>
                  <a:pt x="6299200" y="2200275"/>
                  <a:pt x="6724650" y="2171700"/>
                </a:cubicBezTo>
                <a:cubicBezTo>
                  <a:pt x="7150100" y="2143125"/>
                  <a:pt x="7439025" y="2038350"/>
                  <a:pt x="7867650" y="2057400"/>
                </a:cubicBezTo>
                <a:cubicBezTo>
                  <a:pt x="8296275" y="2076450"/>
                  <a:pt x="8953500" y="2187575"/>
                  <a:pt x="9296400" y="2286000"/>
                </a:cubicBezTo>
                <a:cubicBezTo>
                  <a:pt x="9639300" y="2384425"/>
                  <a:pt x="9499600" y="2381250"/>
                  <a:pt x="9925050" y="2647950"/>
                </a:cubicBezTo>
                <a:cubicBezTo>
                  <a:pt x="10350500" y="2914650"/>
                  <a:pt x="11293475" y="3543300"/>
                  <a:pt x="11849100" y="3886200"/>
                </a:cubicBezTo>
                <a:cubicBezTo>
                  <a:pt x="12404725" y="4229100"/>
                  <a:pt x="12871450" y="4454525"/>
                  <a:pt x="13258800" y="4705350"/>
                </a:cubicBezTo>
                <a:cubicBezTo>
                  <a:pt x="13646150" y="4956175"/>
                  <a:pt x="13827125" y="5159375"/>
                  <a:pt x="14173200" y="5391150"/>
                </a:cubicBezTo>
                <a:cubicBezTo>
                  <a:pt x="14519275" y="5622925"/>
                  <a:pt x="15030450" y="5908675"/>
                  <a:pt x="15335250" y="6096000"/>
                </a:cubicBezTo>
                <a:cubicBezTo>
                  <a:pt x="15640050" y="6283325"/>
                  <a:pt x="15776575" y="6330950"/>
                  <a:pt x="16002000" y="6515100"/>
                </a:cubicBezTo>
                <a:cubicBezTo>
                  <a:pt x="16227425" y="6699250"/>
                  <a:pt x="16468725" y="7064375"/>
                  <a:pt x="16687800" y="7200900"/>
                </a:cubicBezTo>
                <a:cubicBezTo>
                  <a:pt x="16906875" y="7337425"/>
                  <a:pt x="16970375" y="7353300"/>
                  <a:pt x="17316450" y="7334250"/>
                </a:cubicBezTo>
                <a:cubicBezTo>
                  <a:pt x="17662525" y="7315200"/>
                  <a:pt x="18348325" y="7131050"/>
                  <a:pt x="18764250" y="7086600"/>
                </a:cubicBezTo>
                <a:cubicBezTo>
                  <a:pt x="19180175" y="7042150"/>
                  <a:pt x="19354800" y="7029450"/>
                  <a:pt x="19812000" y="7067550"/>
                </a:cubicBezTo>
                <a:cubicBezTo>
                  <a:pt x="20269200" y="7105650"/>
                  <a:pt x="21015325" y="7169150"/>
                  <a:pt x="21507450" y="7315200"/>
                </a:cubicBezTo>
                <a:cubicBezTo>
                  <a:pt x="21999575" y="7461250"/>
                  <a:pt x="22764750" y="7943850"/>
                  <a:pt x="22764750" y="7943850"/>
                </a:cubicBezTo>
                <a:cubicBezTo>
                  <a:pt x="23177500" y="8153400"/>
                  <a:pt x="23609300" y="8404225"/>
                  <a:pt x="23983950" y="8572500"/>
                </a:cubicBezTo>
                <a:cubicBezTo>
                  <a:pt x="24358600" y="8740775"/>
                  <a:pt x="25831800" y="9172575"/>
                  <a:pt x="25965150" y="916305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1">
            <a:extLst>
              <a:ext uri="{FF2B5EF4-FFF2-40B4-BE49-F238E27FC236}">
                <a16:creationId xmlns:a16="http://schemas.microsoft.com/office/drawing/2014/main" id="{B03F8114-B83D-4E30-866E-84DD883A2920}"/>
              </a:ext>
            </a:extLst>
          </p:cNvPr>
          <p:cNvSpPr/>
          <p:nvPr/>
        </p:nvSpPr>
        <p:spPr>
          <a:xfrm rot="10800000">
            <a:off x="20792943" y="12628180"/>
            <a:ext cx="2322523" cy="1820499"/>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15" fmla="*/ 2606672 w 2735318"/>
              <a:gd name="connsiteY15" fmla="*/ 1677164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2048458 w 2735318"/>
              <a:gd name="connsiteY12" fmla="*/ 783225 h 1711421"/>
              <a:gd name="connsiteX0" fmla="*/ 1925717 w 2048458"/>
              <a:gd name="connsiteY0" fmla="*/ 0 h 1590013"/>
              <a:gd name="connsiteX1" fmla="*/ 1294468 w 2048458"/>
              <a:gd name="connsiteY1" fmla="*/ 233612 h 1590013"/>
              <a:gd name="connsiteX2" fmla="*/ 842155 w 2048458"/>
              <a:gd name="connsiteY2" fmla="*/ 357873 h 1590013"/>
              <a:gd name="connsiteX3" fmla="*/ 295275 w 2048458"/>
              <a:gd name="connsiteY3" fmla="*/ 955915 h 1590013"/>
              <a:gd name="connsiteX4" fmla="*/ 257175 w 2048458"/>
              <a:gd name="connsiteY4" fmla="*/ 984490 h 1590013"/>
              <a:gd name="connsiteX5" fmla="*/ 19050 w 2048458"/>
              <a:gd name="connsiteY5" fmla="*/ 1422640 h 1590013"/>
              <a:gd name="connsiteX6" fmla="*/ 0 w 2048458"/>
              <a:gd name="connsiteY6" fmla="*/ 1498840 h 1590013"/>
              <a:gd name="connsiteX7" fmla="*/ 47625 w 2048458"/>
              <a:gd name="connsiteY7" fmla="*/ 1575040 h 1590013"/>
              <a:gd name="connsiteX8" fmla="*/ 142875 w 2048458"/>
              <a:gd name="connsiteY8" fmla="*/ 1584565 h 1590013"/>
              <a:gd name="connsiteX9" fmla="*/ 946535 w 2048458"/>
              <a:gd name="connsiteY9" fmla="*/ 1113385 h 1590013"/>
              <a:gd name="connsiteX10" fmla="*/ 1418730 w 2048458"/>
              <a:gd name="connsiteY10" fmla="*/ 879773 h 1590013"/>
              <a:gd name="connsiteX11" fmla="*/ 2048458 w 2048458"/>
              <a:gd name="connsiteY11" fmla="*/ 661817 h 159001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857289 w 2048458"/>
              <a:gd name="connsiteY1" fmla="*/ 58024 h 1605673"/>
              <a:gd name="connsiteX2" fmla="*/ 1294468 w 2048458"/>
              <a:gd name="connsiteY2" fmla="*/ 249272 h 1605673"/>
              <a:gd name="connsiteX3" fmla="*/ 842155 w 2048458"/>
              <a:gd name="connsiteY3" fmla="*/ 373533 h 1605673"/>
              <a:gd name="connsiteX4" fmla="*/ 295275 w 2048458"/>
              <a:gd name="connsiteY4" fmla="*/ 971575 h 1605673"/>
              <a:gd name="connsiteX5" fmla="*/ 257175 w 2048458"/>
              <a:gd name="connsiteY5" fmla="*/ 1000150 h 1605673"/>
              <a:gd name="connsiteX6" fmla="*/ 19050 w 2048458"/>
              <a:gd name="connsiteY6" fmla="*/ 1438300 h 1605673"/>
              <a:gd name="connsiteX7" fmla="*/ 0 w 2048458"/>
              <a:gd name="connsiteY7" fmla="*/ 1514500 h 1605673"/>
              <a:gd name="connsiteX8" fmla="*/ 47625 w 2048458"/>
              <a:gd name="connsiteY8" fmla="*/ 1590700 h 1605673"/>
              <a:gd name="connsiteX9" fmla="*/ 142875 w 2048458"/>
              <a:gd name="connsiteY9" fmla="*/ 1600225 h 1605673"/>
              <a:gd name="connsiteX10" fmla="*/ 946535 w 2048458"/>
              <a:gd name="connsiteY10" fmla="*/ 1129045 h 1605673"/>
              <a:gd name="connsiteX11" fmla="*/ 1418730 w 2048458"/>
              <a:gd name="connsiteY11" fmla="*/ 895433 h 1605673"/>
              <a:gd name="connsiteX12" fmla="*/ 2048458 w 2048458"/>
              <a:gd name="connsiteY12" fmla="*/ 677477 h 160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458" h="1605673">
                <a:moveTo>
                  <a:pt x="1912667" y="0"/>
                </a:moveTo>
                <a:cubicBezTo>
                  <a:pt x="1902567" y="7496"/>
                  <a:pt x="1960322" y="16479"/>
                  <a:pt x="1857289" y="58024"/>
                </a:cubicBezTo>
                <a:cubicBezTo>
                  <a:pt x="1754256" y="99569"/>
                  <a:pt x="1462787" y="194512"/>
                  <a:pt x="1294468" y="249272"/>
                </a:cubicBezTo>
                <a:cubicBezTo>
                  <a:pt x="1218254" y="308918"/>
                  <a:pt x="918369" y="313887"/>
                  <a:pt x="842155" y="373533"/>
                </a:cubicBezTo>
                <a:lnTo>
                  <a:pt x="295275" y="971575"/>
                </a:lnTo>
                <a:lnTo>
                  <a:pt x="257175" y="1000150"/>
                </a:lnTo>
                <a:lnTo>
                  <a:pt x="19050" y="1438300"/>
                </a:lnTo>
                <a:cubicBezTo>
                  <a:pt x="3175" y="1470844"/>
                  <a:pt x="6350" y="1489100"/>
                  <a:pt x="0" y="1514500"/>
                </a:cubicBezTo>
                <a:lnTo>
                  <a:pt x="47625" y="1590700"/>
                </a:lnTo>
                <a:cubicBezTo>
                  <a:pt x="72232" y="1608163"/>
                  <a:pt x="106363" y="1608956"/>
                  <a:pt x="142875" y="1600225"/>
                </a:cubicBezTo>
                <a:cubicBezTo>
                  <a:pt x="301806" y="1537366"/>
                  <a:pt x="656022" y="1259765"/>
                  <a:pt x="946535" y="1129045"/>
                </a:cubicBezTo>
                <a:cubicBezTo>
                  <a:pt x="1164148" y="1015722"/>
                  <a:pt x="1262160" y="947623"/>
                  <a:pt x="1418730" y="895433"/>
                </a:cubicBezTo>
                <a:cubicBezTo>
                  <a:pt x="1575300" y="843243"/>
                  <a:pt x="1872124" y="728212"/>
                  <a:pt x="2048458" y="677477"/>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2">
            <a:extLst>
              <a:ext uri="{FF2B5EF4-FFF2-40B4-BE49-F238E27FC236}">
                <a16:creationId xmlns:a16="http://schemas.microsoft.com/office/drawing/2014/main" id="{C37AEDD5-9AB3-4C5D-84B8-19809AE5A655}"/>
              </a:ext>
            </a:extLst>
          </p:cNvPr>
          <p:cNvSpPr/>
          <p:nvPr/>
        </p:nvSpPr>
        <p:spPr>
          <a:xfrm rot="9822504">
            <a:off x="22478984" y="13560616"/>
            <a:ext cx="323267" cy="377845"/>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3D4555B-4D14-47AD-B551-E3603777D04D}"/>
              </a:ext>
            </a:extLst>
          </p:cNvPr>
          <p:cNvSpPr/>
          <p:nvPr/>
        </p:nvSpPr>
        <p:spPr>
          <a:xfrm rot="9363155">
            <a:off x="22515954" y="13222457"/>
            <a:ext cx="68873" cy="64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BAB67FEB-6AFB-4179-A8C0-8F4597107BFA}"/>
              </a:ext>
            </a:extLst>
          </p:cNvPr>
          <p:cNvSpPr/>
          <p:nvPr/>
        </p:nvSpPr>
        <p:spPr>
          <a:xfrm rot="9363155">
            <a:off x="22547382" y="13351376"/>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2846D2E0-9772-41B5-B1FB-C6F32BCD58A4}"/>
              </a:ext>
            </a:extLst>
          </p:cNvPr>
          <p:cNvSpPr/>
          <p:nvPr/>
        </p:nvSpPr>
        <p:spPr>
          <a:xfrm rot="9363155" flipH="1">
            <a:off x="22476681" y="13402991"/>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A10E84A-C2DD-479C-A158-E8CEA6167D82}"/>
              </a:ext>
            </a:extLst>
          </p:cNvPr>
          <p:cNvSpPr/>
          <p:nvPr/>
        </p:nvSpPr>
        <p:spPr>
          <a:xfrm rot="9588835">
            <a:off x="23317128" y="13346277"/>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F094B689-2FE7-4D59-8B57-FCDD59F3D8BA}"/>
              </a:ext>
            </a:extLst>
          </p:cNvPr>
          <p:cNvSpPr/>
          <p:nvPr/>
        </p:nvSpPr>
        <p:spPr>
          <a:xfrm rot="9363155">
            <a:off x="23707419" y="13300959"/>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0F7E5C97-611D-4559-96F8-5D552CBA3C0F}"/>
              </a:ext>
            </a:extLst>
          </p:cNvPr>
          <p:cNvSpPr/>
          <p:nvPr/>
        </p:nvSpPr>
        <p:spPr>
          <a:xfrm rot="9627987">
            <a:off x="23458005" y="1322434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53">
            <a:extLst>
              <a:ext uri="{FF2B5EF4-FFF2-40B4-BE49-F238E27FC236}">
                <a16:creationId xmlns:a16="http://schemas.microsoft.com/office/drawing/2014/main" id="{F30E26B9-9147-4821-AE23-73090115B523}"/>
              </a:ext>
            </a:extLst>
          </p:cNvPr>
          <p:cNvSpPr/>
          <p:nvPr/>
        </p:nvSpPr>
        <p:spPr>
          <a:xfrm rot="10800000">
            <a:off x="23324782" y="13365008"/>
            <a:ext cx="146938" cy="222508"/>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19E4DD7-3991-4292-9904-B8975487F33E}"/>
              </a:ext>
            </a:extLst>
          </p:cNvPr>
          <p:cNvSpPr/>
          <p:nvPr/>
        </p:nvSpPr>
        <p:spPr>
          <a:xfrm rot="9588835">
            <a:off x="22312314" y="12857932"/>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15EB3E6-044B-4BE4-B823-2AC734A0A43D}"/>
              </a:ext>
            </a:extLst>
          </p:cNvPr>
          <p:cNvSpPr/>
          <p:nvPr/>
        </p:nvSpPr>
        <p:spPr>
          <a:xfrm rot="9627987">
            <a:off x="22180174" y="12780933"/>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60">
            <a:extLst>
              <a:ext uri="{FF2B5EF4-FFF2-40B4-BE49-F238E27FC236}">
                <a16:creationId xmlns:a16="http://schemas.microsoft.com/office/drawing/2014/main" id="{46B54AD0-1BD6-4CAE-9300-14297C306B09}"/>
              </a:ext>
            </a:extLst>
          </p:cNvPr>
          <p:cNvSpPr/>
          <p:nvPr/>
        </p:nvSpPr>
        <p:spPr>
          <a:xfrm rot="10800000">
            <a:off x="22363485" y="12563835"/>
            <a:ext cx="145632" cy="315543"/>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8BE92F7-C18D-4C13-B2C3-835629139CBC}"/>
              </a:ext>
            </a:extLst>
          </p:cNvPr>
          <p:cNvSpPr/>
          <p:nvPr/>
        </p:nvSpPr>
        <p:spPr>
          <a:xfrm rot="9363155">
            <a:off x="23712285" y="13383838"/>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3A11CFFB-3D9A-459D-9D45-27FC64849F05}"/>
              </a:ext>
            </a:extLst>
          </p:cNvPr>
          <p:cNvSpPr/>
          <p:nvPr/>
        </p:nvSpPr>
        <p:spPr>
          <a:xfrm rot="9363155">
            <a:off x="23773849" y="13472331"/>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8422684-EF53-4FEC-A145-2F8DFA7172AE}"/>
              </a:ext>
            </a:extLst>
          </p:cNvPr>
          <p:cNvSpPr/>
          <p:nvPr/>
        </p:nvSpPr>
        <p:spPr>
          <a:xfrm rot="9363155">
            <a:off x="22846959" y="1247173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93609CD3-E39C-4329-A454-F486DF5FAADD}"/>
              </a:ext>
            </a:extLst>
          </p:cNvPr>
          <p:cNvSpPr/>
          <p:nvPr/>
        </p:nvSpPr>
        <p:spPr>
          <a:xfrm rot="9363155">
            <a:off x="21263491" y="14111133"/>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1C79993B-FABC-4AEE-A0C1-5D803BB027CF}"/>
              </a:ext>
            </a:extLst>
          </p:cNvPr>
          <p:cNvSpPr/>
          <p:nvPr/>
        </p:nvSpPr>
        <p:spPr>
          <a:xfrm rot="9858244">
            <a:off x="21572176" y="1399718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8B5204F2-E915-4E7E-90D5-2ACB99C31DEA}"/>
              </a:ext>
            </a:extLst>
          </p:cNvPr>
          <p:cNvSpPr/>
          <p:nvPr/>
        </p:nvSpPr>
        <p:spPr>
          <a:xfrm rot="8057170">
            <a:off x="22645367" y="13637098"/>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C56212E-6C8F-4C34-BA5D-0365975F6A93}"/>
              </a:ext>
            </a:extLst>
          </p:cNvPr>
          <p:cNvSpPr/>
          <p:nvPr/>
        </p:nvSpPr>
        <p:spPr>
          <a:xfrm rot="9627987">
            <a:off x="21750197" y="1313742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AB6F8F63-7CA7-42A1-9A46-62D97EE1E2FE}"/>
              </a:ext>
            </a:extLst>
          </p:cNvPr>
          <p:cNvSpPr/>
          <p:nvPr/>
        </p:nvSpPr>
        <p:spPr>
          <a:xfrm rot="10480195">
            <a:off x="21430130" y="14566368"/>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712CA57-5533-467D-BA9B-156411995BD1}"/>
              </a:ext>
            </a:extLst>
          </p:cNvPr>
          <p:cNvSpPr/>
          <p:nvPr/>
        </p:nvSpPr>
        <p:spPr>
          <a:xfrm rot="9627987">
            <a:off x="21861165" y="1332760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3EAFCFB-5439-4777-B98C-53850CAF4852}"/>
              </a:ext>
            </a:extLst>
          </p:cNvPr>
          <p:cNvSpPr/>
          <p:nvPr/>
        </p:nvSpPr>
        <p:spPr>
          <a:xfrm rot="9627987">
            <a:off x="21451927" y="1324776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25C4FE0-E219-4A1C-99FF-649084D7E44F}"/>
              </a:ext>
            </a:extLst>
          </p:cNvPr>
          <p:cNvSpPr/>
          <p:nvPr/>
        </p:nvSpPr>
        <p:spPr>
          <a:xfrm rot="9627987">
            <a:off x="21227654" y="1323989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D161E65D-44BC-43B6-9D68-6DF7A1C25955}"/>
              </a:ext>
            </a:extLst>
          </p:cNvPr>
          <p:cNvSpPr/>
          <p:nvPr/>
        </p:nvSpPr>
        <p:spPr>
          <a:xfrm rot="9627987">
            <a:off x="21120374" y="14549709"/>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2AF0B23-D061-4480-9464-3B4D30E842C3}"/>
              </a:ext>
            </a:extLst>
          </p:cNvPr>
          <p:cNvSpPr/>
          <p:nvPr/>
        </p:nvSpPr>
        <p:spPr>
          <a:xfrm rot="4227987">
            <a:off x="21061452" y="1449487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3E422F4-B0AF-4FE3-8AAC-A9176AE65645}"/>
              </a:ext>
            </a:extLst>
          </p:cNvPr>
          <p:cNvSpPr/>
          <p:nvPr/>
        </p:nvSpPr>
        <p:spPr>
          <a:xfrm rot="10470130">
            <a:off x="20453158" y="143742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BAE848C1-87FC-4849-9D75-AA241659B9D8}"/>
              </a:ext>
            </a:extLst>
          </p:cNvPr>
          <p:cNvSpPr/>
          <p:nvPr/>
        </p:nvSpPr>
        <p:spPr>
          <a:xfrm rot="9438866">
            <a:off x="21509884" y="1431851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66A93DB4-646B-4534-B851-527B167E1D44}"/>
              </a:ext>
            </a:extLst>
          </p:cNvPr>
          <p:cNvSpPr/>
          <p:nvPr/>
        </p:nvSpPr>
        <p:spPr>
          <a:xfrm rot="10470130">
            <a:off x="20728013" y="1434785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0153298F-0279-4438-AD49-CF660D9C1842}"/>
              </a:ext>
            </a:extLst>
          </p:cNvPr>
          <p:cNvSpPr/>
          <p:nvPr/>
        </p:nvSpPr>
        <p:spPr>
          <a:xfrm rot="9989775">
            <a:off x="21948879" y="14155686"/>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95E528E3-245C-49AE-B32E-DCD57CE54A33}"/>
              </a:ext>
            </a:extLst>
          </p:cNvPr>
          <p:cNvSpPr/>
          <p:nvPr/>
        </p:nvSpPr>
        <p:spPr>
          <a:xfrm rot="10800000">
            <a:off x="20154612" y="10628079"/>
            <a:ext cx="697210" cy="3814549"/>
          </a:xfrm>
          <a:custGeom>
            <a:avLst/>
            <a:gdLst>
              <a:gd name="connsiteX0" fmla="*/ 266185 w 697210"/>
              <a:gd name="connsiteY0" fmla="*/ 0 h 3814549"/>
              <a:gd name="connsiteX1" fmla="*/ 47821 w 697210"/>
              <a:gd name="connsiteY1" fmla="*/ 511791 h 3814549"/>
              <a:gd name="connsiteX2" fmla="*/ 61469 w 697210"/>
              <a:gd name="connsiteY2" fmla="*/ 675564 h 3814549"/>
              <a:gd name="connsiteX3" fmla="*/ 88764 w 697210"/>
              <a:gd name="connsiteY3" fmla="*/ 859809 h 3814549"/>
              <a:gd name="connsiteX4" fmla="*/ 27349 w 697210"/>
              <a:gd name="connsiteY4" fmla="*/ 1125940 h 3814549"/>
              <a:gd name="connsiteX5" fmla="*/ 6878 w 697210"/>
              <a:gd name="connsiteY5" fmla="*/ 1412543 h 3814549"/>
              <a:gd name="connsiteX6" fmla="*/ 143355 w 697210"/>
              <a:gd name="connsiteY6" fmla="*/ 1910686 h 3814549"/>
              <a:gd name="connsiteX7" fmla="*/ 443606 w 697210"/>
              <a:gd name="connsiteY7" fmla="*/ 2292824 h 3814549"/>
              <a:gd name="connsiteX8" fmla="*/ 457254 w 697210"/>
              <a:gd name="connsiteY8" fmla="*/ 2729552 h 3814549"/>
              <a:gd name="connsiteX9" fmla="*/ 580084 w 697210"/>
              <a:gd name="connsiteY9" fmla="*/ 3207224 h 3814549"/>
              <a:gd name="connsiteX10" fmla="*/ 648322 w 697210"/>
              <a:gd name="connsiteY10" fmla="*/ 3643952 h 3814549"/>
              <a:gd name="connsiteX11" fmla="*/ 696090 w 697210"/>
              <a:gd name="connsiteY11" fmla="*/ 3814549 h 381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7210" h="3814549">
                <a:moveTo>
                  <a:pt x="266185" y="0"/>
                </a:moveTo>
                <a:cubicBezTo>
                  <a:pt x="174062" y="199598"/>
                  <a:pt x="81940" y="399197"/>
                  <a:pt x="47821" y="511791"/>
                </a:cubicBezTo>
                <a:cubicBezTo>
                  <a:pt x="13702" y="624385"/>
                  <a:pt x="54645" y="617561"/>
                  <a:pt x="61469" y="675564"/>
                </a:cubicBezTo>
                <a:cubicBezTo>
                  <a:pt x="68293" y="733567"/>
                  <a:pt x="94451" y="784746"/>
                  <a:pt x="88764" y="859809"/>
                </a:cubicBezTo>
                <a:cubicBezTo>
                  <a:pt x="83077" y="934872"/>
                  <a:pt x="40997" y="1033818"/>
                  <a:pt x="27349" y="1125940"/>
                </a:cubicBezTo>
                <a:cubicBezTo>
                  <a:pt x="13701" y="1218062"/>
                  <a:pt x="-12456" y="1281752"/>
                  <a:pt x="6878" y="1412543"/>
                </a:cubicBezTo>
                <a:cubicBezTo>
                  <a:pt x="26212" y="1543334"/>
                  <a:pt x="70567" y="1763973"/>
                  <a:pt x="143355" y="1910686"/>
                </a:cubicBezTo>
                <a:cubicBezTo>
                  <a:pt x="216143" y="2057400"/>
                  <a:pt x="391290" y="2156346"/>
                  <a:pt x="443606" y="2292824"/>
                </a:cubicBezTo>
                <a:cubicBezTo>
                  <a:pt x="495923" y="2429302"/>
                  <a:pt x="434508" y="2577152"/>
                  <a:pt x="457254" y="2729552"/>
                </a:cubicBezTo>
                <a:cubicBezTo>
                  <a:pt x="480000" y="2881952"/>
                  <a:pt x="548239" y="3054824"/>
                  <a:pt x="580084" y="3207224"/>
                </a:cubicBezTo>
                <a:cubicBezTo>
                  <a:pt x="611929" y="3359624"/>
                  <a:pt x="628988" y="3542731"/>
                  <a:pt x="648322" y="3643952"/>
                </a:cubicBezTo>
                <a:cubicBezTo>
                  <a:pt x="667656" y="3745173"/>
                  <a:pt x="704051" y="3811137"/>
                  <a:pt x="696090" y="3814549"/>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E4120301-B5DB-48F4-879B-B216522BEB2B}"/>
              </a:ext>
            </a:extLst>
          </p:cNvPr>
          <p:cNvSpPr/>
          <p:nvPr/>
        </p:nvSpPr>
        <p:spPr>
          <a:xfrm rot="10800000">
            <a:off x="23153837" y="9661069"/>
            <a:ext cx="1581375" cy="2971800"/>
          </a:xfrm>
          <a:custGeom>
            <a:avLst/>
            <a:gdLst>
              <a:gd name="connsiteX0" fmla="*/ 1581375 w 1581375"/>
              <a:gd name="connsiteY0" fmla="*/ 0 h 2971800"/>
              <a:gd name="connsiteX1" fmla="*/ 1279033 w 1581375"/>
              <a:gd name="connsiteY1" fmla="*/ 449826 h 2971800"/>
              <a:gd name="connsiteX2" fmla="*/ 777587 w 1581375"/>
              <a:gd name="connsiteY2" fmla="*/ 870155 h 2971800"/>
              <a:gd name="connsiteX3" fmla="*/ 534239 w 1581375"/>
              <a:gd name="connsiteY3" fmla="*/ 1120877 h 2971800"/>
              <a:gd name="connsiteX4" fmla="*/ 416252 w 1581375"/>
              <a:gd name="connsiteY4" fmla="*/ 1319981 h 2971800"/>
              <a:gd name="connsiteX5" fmla="*/ 231897 w 1581375"/>
              <a:gd name="connsiteY5" fmla="*/ 1703439 h 2971800"/>
              <a:gd name="connsiteX6" fmla="*/ 91787 w 1581375"/>
              <a:gd name="connsiteY6" fmla="*/ 2219632 h 2971800"/>
              <a:gd name="connsiteX7" fmla="*/ 10671 w 1581375"/>
              <a:gd name="connsiteY7" fmla="*/ 2721077 h 2971800"/>
              <a:gd name="connsiteX8" fmla="*/ 3297 w 1581375"/>
              <a:gd name="connsiteY8" fmla="*/ 297180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375" h="2971800">
                <a:moveTo>
                  <a:pt x="1581375" y="0"/>
                </a:moveTo>
                <a:cubicBezTo>
                  <a:pt x="1497186" y="152400"/>
                  <a:pt x="1412998" y="304800"/>
                  <a:pt x="1279033" y="449826"/>
                </a:cubicBezTo>
                <a:cubicBezTo>
                  <a:pt x="1145068" y="594852"/>
                  <a:pt x="901719" y="758313"/>
                  <a:pt x="777587" y="870155"/>
                </a:cubicBezTo>
                <a:cubicBezTo>
                  <a:pt x="653455" y="981997"/>
                  <a:pt x="594461" y="1045906"/>
                  <a:pt x="534239" y="1120877"/>
                </a:cubicBezTo>
                <a:cubicBezTo>
                  <a:pt x="474017" y="1195848"/>
                  <a:pt x="466642" y="1222887"/>
                  <a:pt x="416252" y="1319981"/>
                </a:cubicBezTo>
                <a:cubicBezTo>
                  <a:pt x="365862" y="1417075"/>
                  <a:pt x="285974" y="1553497"/>
                  <a:pt x="231897" y="1703439"/>
                </a:cubicBezTo>
                <a:cubicBezTo>
                  <a:pt x="177820" y="1853381"/>
                  <a:pt x="128658" y="2050026"/>
                  <a:pt x="91787" y="2219632"/>
                </a:cubicBezTo>
                <a:cubicBezTo>
                  <a:pt x="54916" y="2389238"/>
                  <a:pt x="25419" y="2595716"/>
                  <a:pt x="10671" y="2721077"/>
                </a:cubicBezTo>
                <a:cubicBezTo>
                  <a:pt x="-4077" y="2846438"/>
                  <a:pt x="-390" y="2909119"/>
                  <a:pt x="3297" y="2971800"/>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F43CF5EF-E24E-4E09-B1C7-B4E6D19F6A1A}"/>
              </a:ext>
            </a:extLst>
          </p:cNvPr>
          <p:cNvSpPr/>
          <p:nvPr/>
        </p:nvSpPr>
        <p:spPr>
          <a:xfrm rot="10607991">
            <a:off x="218732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C28B677C-DD5F-47BB-AA38-DD4EA3E3D44D}"/>
              </a:ext>
            </a:extLst>
          </p:cNvPr>
          <p:cNvSpPr/>
          <p:nvPr/>
        </p:nvSpPr>
        <p:spPr>
          <a:xfrm rot="10607991">
            <a:off x="220938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576C5E5-93E5-4904-8913-B2E7B4291CED}"/>
              </a:ext>
            </a:extLst>
          </p:cNvPr>
          <p:cNvGrpSpPr/>
          <p:nvPr/>
        </p:nvGrpSpPr>
        <p:grpSpPr>
          <a:xfrm rot="10800000">
            <a:off x="21709643" y="15528534"/>
            <a:ext cx="126019" cy="176097"/>
            <a:chOff x="5491969" y="2525251"/>
            <a:chExt cx="126019" cy="176097"/>
          </a:xfrm>
        </p:grpSpPr>
        <p:sp>
          <p:nvSpPr>
            <p:cNvPr id="75" name="Rectangle 74">
              <a:extLst>
                <a:ext uri="{FF2B5EF4-FFF2-40B4-BE49-F238E27FC236}">
                  <a16:creationId xmlns:a16="http://schemas.microsoft.com/office/drawing/2014/main" id="{42E62980-F07E-401B-B082-0338F4CF6F53}"/>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0F0B683-AE8C-4159-ADF6-70D751862308}"/>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 name="Rectangle 76">
            <a:extLst>
              <a:ext uri="{FF2B5EF4-FFF2-40B4-BE49-F238E27FC236}">
                <a16:creationId xmlns:a16="http://schemas.microsoft.com/office/drawing/2014/main" id="{1496146D-109C-421D-A595-F46872B552C2}"/>
              </a:ext>
            </a:extLst>
          </p:cNvPr>
          <p:cNvSpPr/>
          <p:nvPr/>
        </p:nvSpPr>
        <p:spPr>
          <a:xfrm rot="16007991">
            <a:off x="22015934" y="15723931"/>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5AD1A2A1-6E50-4EF8-9EF2-D39F50CBD263}"/>
              </a:ext>
            </a:extLst>
          </p:cNvPr>
          <p:cNvSpPr/>
          <p:nvPr/>
        </p:nvSpPr>
        <p:spPr>
          <a:xfrm rot="16007991">
            <a:off x="20082806" y="1603817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2F6A4DDD-6951-4EA2-BB90-AE2381EBCAAC}"/>
              </a:ext>
            </a:extLst>
          </p:cNvPr>
          <p:cNvSpPr/>
          <p:nvPr/>
        </p:nvSpPr>
        <p:spPr>
          <a:xfrm rot="16007991">
            <a:off x="19888922" y="1557597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C78E803-76C3-4047-89FD-953FF6458C8C}"/>
              </a:ext>
            </a:extLst>
          </p:cNvPr>
          <p:cNvSpPr/>
          <p:nvPr/>
        </p:nvSpPr>
        <p:spPr>
          <a:xfrm rot="16007991">
            <a:off x="19253105" y="1579364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7A4E49C5-9DD8-45FF-A152-62C2F92567ED}"/>
              </a:ext>
            </a:extLst>
          </p:cNvPr>
          <p:cNvSpPr/>
          <p:nvPr/>
        </p:nvSpPr>
        <p:spPr>
          <a:xfrm rot="10164795">
            <a:off x="19536549" y="1571808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7D6126CE-370A-4236-8341-56004CBBDFF5}"/>
              </a:ext>
            </a:extLst>
          </p:cNvPr>
          <p:cNvSpPr/>
          <p:nvPr/>
        </p:nvSpPr>
        <p:spPr>
          <a:xfrm rot="16007991">
            <a:off x="19758099" y="1570928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7168EC5F-78B5-448A-869E-8A14B8B15883}"/>
              </a:ext>
            </a:extLst>
          </p:cNvPr>
          <p:cNvSpPr/>
          <p:nvPr/>
        </p:nvSpPr>
        <p:spPr>
          <a:xfrm rot="10321150">
            <a:off x="19799272" y="1606903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5" name="Group 84">
            <a:extLst>
              <a:ext uri="{FF2B5EF4-FFF2-40B4-BE49-F238E27FC236}">
                <a16:creationId xmlns:a16="http://schemas.microsoft.com/office/drawing/2014/main" id="{32AA7E42-DB43-4ECE-9C4E-3F817702D239}"/>
              </a:ext>
            </a:extLst>
          </p:cNvPr>
          <p:cNvGrpSpPr/>
          <p:nvPr/>
        </p:nvGrpSpPr>
        <p:grpSpPr>
          <a:xfrm rot="10800000" flipV="1">
            <a:off x="20902445" y="14162900"/>
            <a:ext cx="126019" cy="176097"/>
            <a:chOff x="5491969" y="2525251"/>
            <a:chExt cx="126019" cy="176097"/>
          </a:xfrm>
        </p:grpSpPr>
        <p:sp>
          <p:nvSpPr>
            <p:cNvPr id="86" name="Rectangle 85">
              <a:extLst>
                <a:ext uri="{FF2B5EF4-FFF2-40B4-BE49-F238E27FC236}">
                  <a16:creationId xmlns:a16="http://schemas.microsoft.com/office/drawing/2014/main" id="{2B445E59-D7B2-43CD-8BF4-40FDAD6D8AF1}"/>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4D7CC2FB-AF6A-42DF-A377-6A4949F57601}"/>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a:extLst>
              <a:ext uri="{FF2B5EF4-FFF2-40B4-BE49-F238E27FC236}">
                <a16:creationId xmlns:a16="http://schemas.microsoft.com/office/drawing/2014/main" id="{1BC7EC65-CF35-444C-A294-2036D8CB39C1}"/>
              </a:ext>
            </a:extLst>
          </p:cNvPr>
          <p:cNvGrpSpPr/>
          <p:nvPr/>
        </p:nvGrpSpPr>
        <p:grpSpPr>
          <a:xfrm rot="15363836" flipV="1">
            <a:off x="20178447" y="14185506"/>
            <a:ext cx="170470" cy="242013"/>
            <a:chOff x="5449393" y="2526441"/>
            <a:chExt cx="170470" cy="242013"/>
          </a:xfrm>
        </p:grpSpPr>
        <p:sp>
          <p:nvSpPr>
            <p:cNvPr id="89" name="Rectangle 88">
              <a:extLst>
                <a:ext uri="{FF2B5EF4-FFF2-40B4-BE49-F238E27FC236}">
                  <a16:creationId xmlns:a16="http://schemas.microsoft.com/office/drawing/2014/main" id="{B103CACA-F38E-4A8C-B041-8E1840B808BF}"/>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AFB221C5-CD1C-4885-9D19-B4B3FA21637E}"/>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1" name="Rectangle 90">
            <a:extLst>
              <a:ext uri="{FF2B5EF4-FFF2-40B4-BE49-F238E27FC236}">
                <a16:creationId xmlns:a16="http://schemas.microsoft.com/office/drawing/2014/main" id="{FB3295ED-7447-4563-8E65-DF283BDF8E78}"/>
              </a:ext>
            </a:extLst>
          </p:cNvPr>
          <p:cNvSpPr/>
          <p:nvPr/>
        </p:nvSpPr>
        <p:spPr>
          <a:xfrm rot="17051951">
            <a:off x="17611916" y="1422203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321B58D2-04C1-4DE7-B11A-8BECD8F20E32}"/>
              </a:ext>
            </a:extLst>
          </p:cNvPr>
          <p:cNvSpPr/>
          <p:nvPr/>
        </p:nvSpPr>
        <p:spPr>
          <a:xfrm rot="16982733">
            <a:off x="18162433" y="1440327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C5B6851E-6483-4AC0-A806-3C6E26DD097C}"/>
              </a:ext>
            </a:extLst>
          </p:cNvPr>
          <p:cNvSpPr/>
          <p:nvPr/>
        </p:nvSpPr>
        <p:spPr>
          <a:xfrm rot="16982733">
            <a:off x="18003656" y="1431091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69B530C7-6BD1-40B2-ADC9-0AD85687BEA3}"/>
              </a:ext>
            </a:extLst>
          </p:cNvPr>
          <p:cNvSpPr/>
          <p:nvPr/>
        </p:nvSpPr>
        <p:spPr>
          <a:xfrm rot="11365110">
            <a:off x="17820589" y="146012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80CC3D4C-E5BD-4AFB-8BE9-5B72289A8DBE}"/>
              </a:ext>
            </a:extLst>
          </p:cNvPr>
          <p:cNvSpPr/>
          <p:nvPr/>
        </p:nvSpPr>
        <p:spPr>
          <a:xfrm rot="17765388">
            <a:off x="17024224" y="13946531"/>
            <a:ext cx="276691" cy="9133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C6F24F8-75BE-451C-879D-E6251C9576C9}"/>
              </a:ext>
            </a:extLst>
          </p:cNvPr>
          <p:cNvSpPr/>
          <p:nvPr/>
        </p:nvSpPr>
        <p:spPr>
          <a:xfrm rot="16982733">
            <a:off x="17196874" y="1461617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E5F524C1-76EF-491F-A8AC-AFAE4D100B39}"/>
              </a:ext>
            </a:extLst>
          </p:cNvPr>
          <p:cNvSpPr/>
          <p:nvPr/>
        </p:nvSpPr>
        <p:spPr>
          <a:xfrm rot="16982733">
            <a:off x="17038097" y="1452381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6C69B0C2-1637-462B-8830-4C2D66D4508C}"/>
              </a:ext>
            </a:extLst>
          </p:cNvPr>
          <p:cNvSpPr/>
          <p:nvPr/>
        </p:nvSpPr>
        <p:spPr>
          <a:xfrm rot="11365110">
            <a:off x="16912455" y="1468841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DCF6D88D-84F9-4D63-BA3E-A546095C4C06}"/>
              </a:ext>
            </a:extLst>
          </p:cNvPr>
          <p:cNvSpPr/>
          <p:nvPr/>
        </p:nvSpPr>
        <p:spPr>
          <a:xfrm rot="10800000" flipH="1">
            <a:off x="10515112" y="9728657"/>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E1ADB59B-FAB8-4CC6-80AD-F54CD6A48E6A}"/>
              </a:ext>
            </a:extLst>
          </p:cNvPr>
          <p:cNvSpPr/>
          <p:nvPr/>
        </p:nvSpPr>
        <p:spPr>
          <a:xfrm rot="10089000">
            <a:off x="8949554" y="1140739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104">
            <a:extLst>
              <a:ext uri="{FF2B5EF4-FFF2-40B4-BE49-F238E27FC236}">
                <a16:creationId xmlns:a16="http://schemas.microsoft.com/office/drawing/2014/main" id="{945CBE92-2FA5-426F-BCA4-38CD0FBFF510}"/>
              </a:ext>
            </a:extLst>
          </p:cNvPr>
          <p:cNvSpPr/>
          <p:nvPr/>
        </p:nvSpPr>
        <p:spPr>
          <a:xfrm rot="10800000">
            <a:off x="6029611" y="17373243"/>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a:extLst>
              <a:ext uri="{FF2B5EF4-FFF2-40B4-BE49-F238E27FC236}">
                <a16:creationId xmlns:a16="http://schemas.microsoft.com/office/drawing/2014/main" id="{8F3AB67A-0ADA-4ED1-A42D-01D7A1603221}"/>
              </a:ext>
            </a:extLst>
          </p:cNvPr>
          <p:cNvSpPr/>
          <p:nvPr/>
        </p:nvSpPr>
        <p:spPr>
          <a:xfrm rot="10480195">
            <a:off x="4963435" y="16188494"/>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a:extLst>
              <a:ext uri="{FF2B5EF4-FFF2-40B4-BE49-F238E27FC236}">
                <a16:creationId xmlns:a16="http://schemas.microsoft.com/office/drawing/2014/main" id="{5D4B95A9-D3BA-46BE-8DE2-05A96993FAF0}"/>
              </a:ext>
            </a:extLst>
          </p:cNvPr>
          <p:cNvSpPr/>
          <p:nvPr/>
        </p:nvSpPr>
        <p:spPr>
          <a:xfrm rot="9627987">
            <a:off x="6311006" y="1689054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108">
            <a:extLst>
              <a:ext uri="{FF2B5EF4-FFF2-40B4-BE49-F238E27FC236}">
                <a16:creationId xmlns:a16="http://schemas.microsoft.com/office/drawing/2014/main" id="{0D2469F7-38B4-46AB-A0DA-8B95E9D4BC86}"/>
              </a:ext>
            </a:extLst>
          </p:cNvPr>
          <p:cNvSpPr/>
          <p:nvPr/>
        </p:nvSpPr>
        <p:spPr>
          <a:xfrm rot="9627987">
            <a:off x="5601052" y="171310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a:extLst>
              <a:ext uri="{FF2B5EF4-FFF2-40B4-BE49-F238E27FC236}">
                <a16:creationId xmlns:a16="http://schemas.microsoft.com/office/drawing/2014/main" id="{D6B134A8-790B-4ABE-81AA-C310508AF95D}"/>
              </a:ext>
            </a:extLst>
          </p:cNvPr>
          <p:cNvSpPr/>
          <p:nvPr/>
        </p:nvSpPr>
        <p:spPr>
          <a:xfrm rot="10965101">
            <a:off x="3964746" y="159741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0" name="Group 209">
            <a:extLst>
              <a:ext uri="{FF2B5EF4-FFF2-40B4-BE49-F238E27FC236}">
                <a16:creationId xmlns:a16="http://schemas.microsoft.com/office/drawing/2014/main" id="{63682F96-8FF5-41CA-8A57-CCBF4404057D}"/>
              </a:ext>
            </a:extLst>
          </p:cNvPr>
          <p:cNvGrpSpPr/>
          <p:nvPr/>
        </p:nvGrpSpPr>
        <p:grpSpPr>
          <a:xfrm rot="16976170">
            <a:off x="6192396" y="16450930"/>
            <a:ext cx="199364" cy="176042"/>
            <a:chOff x="23153486" y="5004445"/>
            <a:chExt cx="199364" cy="176042"/>
          </a:xfrm>
        </p:grpSpPr>
        <p:sp>
          <p:nvSpPr>
            <p:cNvPr id="111" name="Rectangle 110">
              <a:extLst>
                <a:ext uri="{FF2B5EF4-FFF2-40B4-BE49-F238E27FC236}">
                  <a16:creationId xmlns:a16="http://schemas.microsoft.com/office/drawing/2014/main" id="{69738877-1098-4B1B-BF69-47EFB54ED633}"/>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111">
              <a:extLst>
                <a:ext uri="{FF2B5EF4-FFF2-40B4-BE49-F238E27FC236}">
                  <a16:creationId xmlns:a16="http://schemas.microsoft.com/office/drawing/2014/main" id="{9BCE9152-1422-46D6-B4A6-C6EBC7052103}"/>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3" name="Rectangle 112">
            <a:extLst>
              <a:ext uri="{FF2B5EF4-FFF2-40B4-BE49-F238E27FC236}">
                <a16:creationId xmlns:a16="http://schemas.microsoft.com/office/drawing/2014/main" id="{AE766164-C3B9-45F6-8577-AA56A84C6CB0}"/>
              </a:ext>
            </a:extLst>
          </p:cNvPr>
          <p:cNvSpPr/>
          <p:nvPr/>
        </p:nvSpPr>
        <p:spPr>
          <a:xfrm rot="10470130">
            <a:off x="12255929" y="1110398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D1DC6E80-74DE-43E5-87CF-D0CE35355513}"/>
              </a:ext>
            </a:extLst>
          </p:cNvPr>
          <p:cNvSpPr/>
          <p:nvPr/>
        </p:nvSpPr>
        <p:spPr>
          <a:xfrm rot="10800000">
            <a:off x="9740751" y="95912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2656C8D7-DEA8-4858-BD1E-9B21D37633B5}"/>
              </a:ext>
            </a:extLst>
          </p:cNvPr>
          <p:cNvSpPr/>
          <p:nvPr/>
        </p:nvSpPr>
        <p:spPr>
          <a:xfrm rot="10470130">
            <a:off x="9718399" y="979850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EF77B065-80E7-48A1-B424-CE4824856B02}"/>
              </a:ext>
            </a:extLst>
          </p:cNvPr>
          <p:cNvSpPr/>
          <p:nvPr/>
        </p:nvSpPr>
        <p:spPr>
          <a:xfrm rot="10601580">
            <a:off x="17873008" y="11341030"/>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9AA47661-C8FA-44B3-A5D1-CAA5E1FA5BB5}"/>
              </a:ext>
            </a:extLst>
          </p:cNvPr>
          <p:cNvSpPr/>
          <p:nvPr/>
        </p:nvSpPr>
        <p:spPr>
          <a:xfrm rot="10607991">
            <a:off x="4127350" y="17228969"/>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55C18C14-E1B1-4793-B9BB-DBC0011E9FC8}"/>
              </a:ext>
            </a:extLst>
          </p:cNvPr>
          <p:cNvSpPr/>
          <p:nvPr/>
        </p:nvSpPr>
        <p:spPr>
          <a:xfrm rot="10607991">
            <a:off x="5394472" y="16309968"/>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9" name="Group 118">
            <a:extLst>
              <a:ext uri="{FF2B5EF4-FFF2-40B4-BE49-F238E27FC236}">
                <a16:creationId xmlns:a16="http://schemas.microsoft.com/office/drawing/2014/main" id="{09269AF4-E8D8-43A4-B900-AA2AF5A78320}"/>
              </a:ext>
            </a:extLst>
          </p:cNvPr>
          <p:cNvGrpSpPr/>
          <p:nvPr/>
        </p:nvGrpSpPr>
        <p:grpSpPr>
          <a:xfrm rot="217093">
            <a:off x="4626475" y="16663380"/>
            <a:ext cx="126019" cy="176097"/>
            <a:chOff x="5491969" y="2525251"/>
            <a:chExt cx="126019" cy="176097"/>
          </a:xfrm>
        </p:grpSpPr>
        <p:sp>
          <p:nvSpPr>
            <p:cNvPr id="120" name="Rectangle 119">
              <a:extLst>
                <a:ext uri="{FF2B5EF4-FFF2-40B4-BE49-F238E27FC236}">
                  <a16:creationId xmlns:a16="http://schemas.microsoft.com/office/drawing/2014/main" id="{30E80C4C-45F2-4B96-A950-59BCCCC0D363}"/>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FFE019CA-67BB-4924-90E3-51C8E0CEF8C2}"/>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2" name="Rectangle 121">
            <a:extLst>
              <a:ext uri="{FF2B5EF4-FFF2-40B4-BE49-F238E27FC236}">
                <a16:creationId xmlns:a16="http://schemas.microsoft.com/office/drawing/2014/main" id="{63A17585-1C76-4428-B1FC-B7D2142FD837}"/>
              </a:ext>
            </a:extLst>
          </p:cNvPr>
          <p:cNvSpPr/>
          <p:nvPr/>
        </p:nvSpPr>
        <p:spPr>
          <a:xfrm rot="16007991">
            <a:off x="4303161" y="17304338"/>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EE5B500F-90E8-4BE1-9024-F214B5EBFA08}"/>
              </a:ext>
            </a:extLst>
          </p:cNvPr>
          <p:cNvSpPr/>
          <p:nvPr/>
        </p:nvSpPr>
        <p:spPr>
          <a:xfrm rot="16200000">
            <a:off x="9436540" y="915463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007576A4-2B17-4266-B301-76D7D73D366B}"/>
              </a:ext>
            </a:extLst>
          </p:cNvPr>
          <p:cNvSpPr/>
          <p:nvPr/>
        </p:nvSpPr>
        <p:spPr>
          <a:xfrm rot="16007991">
            <a:off x="9076534" y="962877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B48AF5EB-6159-48B0-A43A-F96EB2CA7A0C}"/>
              </a:ext>
            </a:extLst>
          </p:cNvPr>
          <p:cNvSpPr/>
          <p:nvPr/>
        </p:nvSpPr>
        <p:spPr>
          <a:xfrm rot="16007991">
            <a:off x="9728306" y="12517035"/>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B242C589-FA89-432A-8637-03A2BDFAF8D0}"/>
              </a:ext>
            </a:extLst>
          </p:cNvPr>
          <p:cNvSpPr/>
          <p:nvPr/>
        </p:nvSpPr>
        <p:spPr>
          <a:xfrm rot="10437059">
            <a:off x="10004940" y="12352643"/>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A5D2507A-3118-4199-B3B3-68462B3BA7E7}"/>
              </a:ext>
            </a:extLst>
          </p:cNvPr>
          <p:cNvSpPr/>
          <p:nvPr/>
        </p:nvSpPr>
        <p:spPr>
          <a:xfrm rot="16007991">
            <a:off x="9362157" y="9516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3B22B5B7-881B-46B8-ACDA-E3E18283F806}"/>
              </a:ext>
            </a:extLst>
          </p:cNvPr>
          <p:cNvSpPr/>
          <p:nvPr/>
        </p:nvSpPr>
        <p:spPr>
          <a:xfrm rot="10321150">
            <a:off x="8396819" y="898940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CA1024DE-B753-4FFE-B16E-1FA93BFF8724}"/>
              </a:ext>
            </a:extLst>
          </p:cNvPr>
          <p:cNvGrpSpPr/>
          <p:nvPr/>
        </p:nvGrpSpPr>
        <p:grpSpPr>
          <a:xfrm rot="2265232" flipH="1" flipV="1">
            <a:off x="10566013" y="10191875"/>
            <a:ext cx="126019" cy="176097"/>
            <a:chOff x="5491969" y="2525251"/>
            <a:chExt cx="126019" cy="176097"/>
          </a:xfrm>
        </p:grpSpPr>
        <p:sp>
          <p:nvSpPr>
            <p:cNvPr id="130" name="Rectangle 129">
              <a:extLst>
                <a:ext uri="{FF2B5EF4-FFF2-40B4-BE49-F238E27FC236}">
                  <a16:creationId xmlns:a16="http://schemas.microsoft.com/office/drawing/2014/main" id="{E16C1BE7-A08D-4A16-869E-E12E039E1426}"/>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DAD170AA-5748-4DAC-92B3-4A6099284ECF}"/>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2" name="Group 131">
            <a:extLst>
              <a:ext uri="{FF2B5EF4-FFF2-40B4-BE49-F238E27FC236}">
                <a16:creationId xmlns:a16="http://schemas.microsoft.com/office/drawing/2014/main" id="{17E6DD7B-278F-4027-B3D5-71A6DB1C9CBD}"/>
              </a:ext>
            </a:extLst>
          </p:cNvPr>
          <p:cNvGrpSpPr/>
          <p:nvPr/>
        </p:nvGrpSpPr>
        <p:grpSpPr>
          <a:xfrm rot="21203007" flipV="1">
            <a:off x="8152797" y="12926767"/>
            <a:ext cx="170470" cy="242013"/>
            <a:chOff x="5449393" y="2526441"/>
            <a:chExt cx="170470" cy="242013"/>
          </a:xfrm>
        </p:grpSpPr>
        <p:sp>
          <p:nvSpPr>
            <p:cNvPr id="133" name="Rectangle 132">
              <a:extLst>
                <a:ext uri="{FF2B5EF4-FFF2-40B4-BE49-F238E27FC236}">
                  <a16:creationId xmlns:a16="http://schemas.microsoft.com/office/drawing/2014/main" id="{9FAD86C0-7062-4FEA-A88A-F8C3C92EC5C5}"/>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897BEF0B-0813-4894-9B9D-B3E67B2A3A59}"/>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Rectangle 134">
            <a:extLst>
              <a:ext uri="{FF2B5EF4-FFF2-40B4-BE49-F238E27FC236}">
                <a16:creationId xmlns:a16="http://schemas.microsoft.com/office/drawing/2014/main" id="{F4F2E183-B5DC-4460-BFAF-E100E583CB74}"/>
              </a:ext>
            </a:extLst>
          </p:cNvPr>
          <p:cNvSpPr/>
          <p:nvPr/>
        </p:nvSpPr>
        <p:spPr>
          <a:xfrm rot="15848657">
            <a:off x="8889280" y="997179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850A8B2-D357-4EDE-A68C-F29F3AF0B68B}"/>
              </a:ext>
            </a:extLst>
          </p:cNvPr>
          <p:cNvSpPr/>
          <p:nvPr/>
        </p:nvSpPr>
        <p:spPr>
          <a:xfrm rot="15624827">
            <a:off x="9153696" y="1018146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CB9EA4CB-B8BC-4167-BCD4-DC2232B5B624}"/>
              </a:ext>
            </a:extLst>
          </p:cNvPr>
          <p:cNvSpPr/>
          <p:nvPr/>
        </p:nvSpPr>
        <p:spPr>
          <a:xfrm rot="9942639">
            <a:off x="8206795" y="1072649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921EEA88-0FCF-40C8-AB10-FFB0E6D51E2F}"/>
              </a:ext>
            </a:extLst>
          </p:cNvPr>
          <p:cNvSpPr/>
          <p:nvPr/>
        </p:nvSpPr>
        <p:spPr>
          <a:xfrm rot="16007991">
            <a:off x="9606756" y="12108014"/>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D7388BFF-878D-48FC-9E2F-3E07C8FB9ADF}"/>
              </a:ext>
            </a:extLst>
          </p:cNvPr>
          <p:cNvSpPr/>
          <p:nvPr/>
        </p:nvSpPr>
        <p:spPr>
          <a:xfrm rot="18295258">
            <a:off x="10737248" y="991915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a:extLst>
              <a:ext uri="{FF2B5EF4-FFF2-40B4-BE49-F238E27FC236}">
                <a16:creationId xmlns:a16="http://schemas.microsoft.com/office/drawing/2014/main" id="{B891658D-D4B7-4EDA-B26F-29A42EA8C630}"/>
              </a:ext>
            </a:extLst>
          </p:cNvPr>
          <p:cNvSpPr/>
          <p:nvPr/>
        </p:nvSpPr>
        <p:spPr>
          <a:xfrm rot="18295258">
            <a:off x="10838412" y="100347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a:extLst>
              <a:ext uri="{FF2B5EF4-FFF2-40B4-BE49-F238E27FC236}">
                <a16:creationId xmlns:a16="http://schemas.microsoft.com/office/drawing/2014/main" id="{61A3829D-EEEE-4856-A825-841A44CA057F}"/>
              </a:ext>
            </a:extLst>
          </p:cNvPr>
          <p:cNvSpPr/>
          <p:nvPr/>
        </p:nvSpPr>
        <p:spPr>
          <a:xfrm rot="18295258">
            <a:off x="10704985" y="10295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6A10ED3A-0A4B-405B-BEC9-15B0FB33482A}"/>
              </a:ext>
            </a:extLst>
          </p:cNvPr>
          <p:cNvSpPr/>
          <p:nvPr/>
        </p:nvSpPr>
        <p:spPr>
          <a:xfrm rot="10800000">
            <a:off x="9496860" y="952337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FDA58DD7-4BC9-4F77-9704-5A93A6F3D3A9}"/>
              </a:ext>
            </a:extLst>
          </p:cNvPr>
          <p:cNvSpPr/>
          <p:nvPr/>
        </p:nvSpPr>
        <p:spPr>
          <a:xfrm rot="10089000">
            <a:off x="8985491" y="11669810"/>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EBAE5D7F-E49E-4F90-B03F-47979EF4E6C2}"/>
              </a:ext>
            </a:extLst>
          </p:cNvPr>
          <p:cNvSpPr/>
          <p:nvPr/>
        </p:nvSpPr>
        <p:spPr>
          <a:xfrm rot="4656961">
            <a:off x="8246761" y="1100284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67A32EB2-312E-4F76-B0B8-8B1EAC047ED3}"/>
              </a:ext>
            </a:extLst>
          </p:cNvPr>
          <p:cNvSpPr/>
          <p:nvPr/>
        </p:nvSpPr>
        <p:spPr>
          <a:xfrm rot="4813265">
            <a:off x="7874876" y="11938124"/>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a:extLst>
              <a:ext uri="{FF2B5EF4-FFF2-40B4-BE49-F238E27FC236}">
                <a16:creationId xmlns:a16="http://schemas.microsoft.com/office/drawing/2014/main" id="{C711BBB4-016F-43E0-AA20-3BB850BA57AE}"/>
              </a:ext>
            </a:extLst>
          </p:cNvPr>
          <p:cNvSpPr/>
          <p:nvPr/>
        </p:nvSpPr>
        <p:spPr>
          <a:xfrm rot="9942639">
            <a:off x="8072834" y="1186162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a:extLst>
              <a:ext uri="{FF2B5EF4-FFF2-40B4-BE49-F238E27FC236}">
                <a16:creationId xmlns:a16="http://schemas.microsoft.com/office/drawing/2014/main" id="{516473CE-D3E6-4DD0-8C52-38A25B3A7A5B}"/>
              </a:ext>
            </a:extLst>
          </p:cNvPr>
          <p:cNvSpPr/>
          <p:nvPr/>
        </p:nvSpPr>
        <p:spPr>
          <a:xfrm rot="9942639">
            <a:off x="7863883" y="1089555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5A045322-DF8E-4B0F-B92F-C14CF48813C7}"/>
              </a:ext>
            </a:extLst>
          </p:cNvPr>
          <p:cNvSpPr/>
          <p:nvPr/>
        </p:nvSpPr>
        <p:spPr>
          <a:xfrm rot="9942639">
            <a:off x="7910147" y="1115016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9B65046F-5577-4FE2-9645-91D12A0F9A1D}"/>
              </a:ext>
            </a:extLst>
          </p:cNvPr>
          <p:cNvSpPr/>
          <p:nvPr/>
        </p:nvSpPr>
        <p:spPr>
          <a:xfrm rot="10336558">
            <a:off x="8981929" y="1096913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3F8057FF-2A3E-477B-B35B-59D5D170FE54}"/>
              </a:ext>
            </a:extLst>
          </p:cNvPr>
          <p:cNvSpPr/>
          <p:nvPr/>
        </p:nvSpPr>
        <p:spPr>
          <a:xfrm rot="10461815">
            <a:off x="9521992" y="10211675"/>
            <a:ext cx="145968" cy="65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a:extLst>
              <a:ext uri="{FF2B5EF4-FFF2-40B4-BE49-F238E27FC236}">
                <a16:creationId xmlns:a16="http://schemas.microsoft.com/office/drawing/2014/main" id="{7D570620-34A7-445D-98CC-D7ECB2642AFE}"/>
              </a:ext>
            </a:extLst>
          </p:cNvPr>
          <p:cNvSpPr/>
          <p:nvPr/>
        </p:nvSpPr>
        <p:spPr>
          <a:xfrm rot="10228158">
            <a:off x="8943274" y="1112253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a:extLst>
              <a:ext uri="{FF2B5EF4-FFF2-40B4-BE49-F238E27FC236}">
                <a16:creationId xmlns:a16="http://schemas.microsoft.com/office/drawing/2014/main" id="{BF1660DB-B126-491E-B133-8A84D6A1BC85}"/>
              </a:ext>
            </a:extLst>
          </p:cNvPr>
          <p:cNvSpPr/>
          <p:nvPr/>
        </p:nvSpPr>
        <p:spPr>
          <a:xfrm rot="10321150">
            <a:off x="8315099" y="916068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a:extLst>
              <a:ext uri="{FF2B5EF4-FFF2-40B4-BE49-F238E27FC236}">
                <a16:creationId xmlns:a16="http://schemas.microsoft.com/office/drawing/2014/main" id="{F6B43E76-6B56-4A99-A347-1A5F5CBC4B76}"/>
              </a:ext>
            </a:extLst>
          </p:cNvPr>
          <p:cNvSpPr/>
          <p:nvPr/>
        </p:nvSpPr>
        <p:spPr>
          <a:xfrm rot="10321150">
            <a:off x="8535977" y="931502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F78E958F-4AA2-4D7D-B9F9-EBF5D4B43750}"/>
              </a:ext>
            </a:extLst>
          </p:cNvPr>
          <p:cNvSpPr/>
          <p:nvPr/>
        </p:nvSpPr>
        <p:spPr>
          <a:xfrm rot="10321150">
            <a:off x="8305237" y="940647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CBB8C40-B998-4308-A359-1BB6EAF70DA1}"/>
              </a:ext>
            </a:extLst>
          </p:cNvPr>
          <p:cNvSpPr/>
          <p:nvPr/>
        </p:nvSpPr>
        <p:spPr>
          <a:xfrm rot="10321150">
            <a:off x="8157850" y="944204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21CA8330-1FC6-4DAC-AFA3-01C62581FC73}"/>
              </a:ext>
            </a:extLst>
          </p:cNvPr>
          <p:cNvSpPr/>
          <p:nvPr/>
        </p:nvSpPr>
        <p:spPr>
          <a:xfrm rot="16007991">
            <a:off x="9585305" y="8969909"/>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DF72CBF9-1186-4DBB-B643-C7B8EFAFC5FD}"/>
              </a:ext>
            </a:extLst>
          </p:cNvPr>
          <p:cNvSpPr/>
          <p:nvPr/>
        </p:nvSpPr>
        <p:spPr>
          <a:xfrm rot="16200000">
            <a:off x="10332219" y="8979968"/>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A42A2DA5-399D-46AA-AD09-3D929B09ABFC}"/>
              </a:ext>
            </a:extLst>
          </p:cNvPr>
          <p:cNvSpPr/>
          <p:nvPr/>
        </p:nvSpPr>
        <p:spPr>
          <a:xfrm rot="16200000">
            <a:off x="9897069" y="896412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0A16DA0B-1789-42D6-932F-D22F828D7708}"/>
              </a:ext>
            </a:extLst>
          </p:cNvPr>
          <p:cNvSpPr/>
          <p:nvPr/>
        </p:nvSpPr>
        <p:spPr>
          <a:xfrm rot="16200000">
            <a:off x="11068401" y="9642072"/>
            <a:ext cx="54581" cy="2915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D11A1D5A-8D3B-459E-8875-5F06427AE8C2}"/>
              </a:ext>
            </a:extLst>
          </p:cNvPr>
          <p:cNvSpPr/>
          <p:nvPr/>
        </p:nvSpPr>
        <p:spPr>
          <a:xfrm rot="16200000">
            <a:off x="9354358" y="9686772"/>
            <a:ext cx="78786" cy="206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68942BE0-5234-4076-96F4-77E1567E5EC4}"/>
              </a:ext>
            </a:extLst>
          </p:cNvPr>
          <p:cNvSpPr/>
          <p:nvPr/>
        </p:nvSpPr>
        <p:spPr>
          <a:xfrm rot="10800000">
            <a:off x="10339835" y="947295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0CBC0421-A908-434D-BD39-609564D772A8}"/>
              </a:ext>
            </a:extLst>
          </p:cNvPr>
          <p:cNvSpPr/>
          <p:nvPr/>
        </p:nvSpPr>
        <p:spPr>
          <a:xfrm rot="10800000">
            <a:off x="10630160" y="964618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F599C342-C08E-4B82-BF20-3BDEB8796A10}"/>
              </a:ext>
            </a:extLst>
          </p:cNvPr>
          <p:cNvSpPr/>
          <p:nvPr/>
        </p:nvSpPr>
        <p:spPr>
          <a:xfrm rot="10800000">
            <a:off x="10112913" y="91292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C90DA2-A981-4952-A99F-161A429789EC}"/>
              </a:ext>
            </a:extLst>
          </p:cNvPr>
          <p:cNvSpPr/>
          <p:nvPr/>
        </p:nvSpPr>
        <p:spPr>
          <a:xfrm rot="10800000">
            <a:off x="9459733" y="90188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813F2683-0B2B-4ACD-91E6-9D9A995CCB25}"/>
              </a:ext>
            </a:extLst>
          </p:cNvPr>
          <p:cNvSpPr/>
          <p:nvPr/>
        </p:nvSpPr>
        <p:spPr>
          <a:xfrm rot="10800000">
            <a:off x="9294362" y="90337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40AD82EB-3FD3-443B-A469-499E66C2FA75}"/>
              </a:ext>
            </a:extLst>
          </p:cNvPr>
          <p:cNvSpPr/>
          <p:nvPr/>
        </p:nvSpPr>
        <p:spPr>
          <a:xfrm rot="10800000" flipH="1">
            <a:off x="10090054" y="8868956"/>
            <a:ext cx="45719"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AB52FCEF-647C-44F0-9D8A-F4BAE05F1FBF}"/>
              </a:ext>
            </a:extLst>
          </p:cNvPr>
          <p:cNvSpPr/>
          <p:nvPr/>
        </p:nvSpPr>
        <p:spPr>
          <a:xfrm rot="9109723">
            <a:off x="8707632" y="908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705EE72D-033E-494F-8B4F-A87F7CBBA881}"/>
              </a:ext>
            </a:extLst>
          </p:cNvPr>
          <p:cNvSpPr/>
          <p:nvPr/>
        </p:nvSpPr>
        <p:spPr>
          <a:xfrm rot="10800000">
            <a:off x="9919831" y="871721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CDB76388-8F14-4693-A35B-5B65704E0664}"/>
              </a:ext>
            </a:extLst>
          </p:cNvPr>
          <p:cNvSpPr/>
          <p:nvPr/>
        </p:nvSpPr>
        <p:spPr>
          <a:xfrm rot="10800000">
            <a:off x="9503313" y="85196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3ED97CF6-7250-4BD7-830A-50442BF00F93}"/>
              </a:ext>
            </a:extLst>
          </p:cNvPr>
          <p:cNvSpPr/>
          <p:nvPr/>
        </p:nvSpPr>
        <p:spPr>
          <a:xfrm rot="9109723">
            <a:off x="8642598" y="896443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FEE69360-7E12-40C2-9499-F68D4078B947}"/>
              </a:ext>
            </a:extLst>
          </p:cNvPr>
          <p:cNvSpPr/>
          <p:nvPr/>
        </p:nvSpPr>
        <p:spPr>
          <a:xfrm rot="8160780">
            <a:off x="10149597" y="972379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2" name="Group 171">
            <a:extLst>
              <a:ext uri="{FF2B5EF4-FFF2-40B4-BE49-F238E27FC236}">
                <a16:creationId xmlns:a16="http://schemas.microsoft.com/office/drawing/2014/main" id="{FEB1F9B1-409C-4ECE-AD5D-F2FD8BCF57A0}"/>
              </a:ext>
            </a:extLst>
          </p:cNvPr>
          <p:cNvGrpSpPr/>
          <p:nvPr/>
        </p:nvGrpSpPr>
        <p:grpSpPr>
          <a:xfrm rot="16718916" flipH="1" flipV="1">
            <a:off x="7903065" y="9785391"/>
            <a:ext cx="130298" cy="329244"/>
            <a:chOff x="5491969" y="2525251"/>
            <a:chExt cx="130298" cy="329244"/>
          </a:xfrm>
        </p:grpSpPr>
        <p:sp>
          <p:nvSpPr>
            <p:cNvPr id="173" name="Rectangle 172">
              <a:extLst>
                <a:ext uri="{FF2B5EF4-FFF2-40B4-BE49-F238E27FC236}">
                  <a16:creationId xmlns:a16="http://schemas.microsoft.com/office/drawing/2014/main" id="{D04BA78D-E05F-4F7B-A7A4-52DE78B1BA3D}"/>
                </a:ext>
              </a:extLst>
            </p:cNvPr>
            <p:cNvSpPr/>
            <p:nvPr/>
          </p:nvSpPr>
          <p:spPr>
            <a:xfrm rot="21407991">
              <a:off x="5576548" y="2580305"/>
              <a:ext cx="45719" cy="2741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9E983402-CA88-4A95-A480-4EF173012C3A}"/>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Rectangle 174">
            <a:extLst>
              <a:ext uri="{FF2B5EF4-FFF2-40B4-BE49-F238E27FC236}">
                <a16:creationId xmlns:a16="http://schemas.microsoft.com/office/drawing/2014/main" id="{90526C7C-3657-4674-9E4A-DBB66DAD646D}"/>
              </a:ext>
            </a:extLst>
          </p:cNvPr>
          <p:cNvSpPr/>
          <p:nvPr/>
        </p:nvSpPr>
        <p:spPr>
          <a:xfrm rot="10321150">
            <a:off x="8157850" y="803403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4DFB3724-F134-4E19-B6D8-644523D9B501}"/>
              </a:ext>
            </a:extLst>
          </p:cNvPr>
          <p:cNvSpPr/>
          <p:nvPr/>
        </p:nvSpPr>
        <p:spPr>
          <a:xfrm rot="10800000">
            <a:off x="7973608" y="78292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Rectangle 176">
            <a:extLst>
              <a:ext uri="{FF2B5EF4-FFF2-40B4-BE49-F238E27FC236}">
                <a16:creationId xmlns:a16="http://schemas.microsoft.com/office/drawing/2014/main" id="{DFF2AFB9-0801-4823-BC35-402C56DFC863}"/>
              </a:ext>
            </a:extLst>
          </p:cNvPr>
          <p:cNvSpPr/>
          <p:nvPr/>
        </p:nvSpPr>
        <p:spPr>
          <a:xfrm rot="10800000">
            <a:off x="7928700" y="76751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a:extLst>
              <a:ext uri="{FF2B5EF4-FFF2-40B4-BE49-F238E27FC236}">
                <a16:creationId xmlns:a16="http://schemas.microsoft.com/office/drawing/2014/main" id="{53296C12-B937-4793-A660-97355319D8DE}"/>
              </a:ext>
            </a:extLst>
          </p:cNvPr>
          <p:cNvSpPr/>
          <p:nvPr/>
        </p:nvSpPr>
        <p:spPr>
          <a:xfrm rot="10800000">
            <a:off x="7901658" y="75190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4CA8C6C8-616E-4C99-B0FA-403EF88B6B74}"/>
              </a:ext>
            </a:extLst>
          </p:cNvPr>
          <p:cNvSpPr/>
          <p:nvPr/>
        </p:nvSpPr>
        <p:spPr>
          <a:xfrm rot="10800000">
            <a:off x="8090879" y="728179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2286CD34-2CE4-475C-A306-3FAB7818CD0A}"/>
              </a:ext>
            </a:extLst>
          </p:cNvPr>
          <p:cNvSpPr/>
          <p:nvPr/>
        </p:nvSpPr>
        <p:spPr>
          <a:xfrm rot="12330672">
            <a:off x="7748363" y="6908397"/>
            <a:ext cx="250917"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26E95FE5-ADC3-4E56-B178-4DD1C8C9C75C}"/>
              </a:ext>
            </a:extLst>
          </p:cNvPr>
          <p:cNvSpPr/>
          <p:nvPr/>
        </p:nvSpPr>
        <p:spPr>
          <a:xfrm rot="10800000">
            <a:off x="8307423" y="72138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CA9C60B2-6D39-4500-88AB-649F8B1FF405}"/>
              </a:ext>
            </a:extLst>
          </p:cNvPr>
          <p:cNvSpPr/>
          <p:nvPr/>
        </p:nvSpPr>
        <p:spPr>
          <a:xfrm rot="10800000">
            <a:off x="8313414" y="692533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712B29D6-CAED-443A-BF58-AB0A358B1FF7}"/>
              </a:ext>
            </a:extLst>
          </p:cNvPr>
          <p:cNvSpPr/>
          <p:nvPr/>
        </p:nvSpPr>
        <p:spPr>
          <a:xfrm rot="17051058">
            <a:off x="10627896" y="7670764"/>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C84DDB0-0346-4A20-8E7D-05366A24D5C1}"/>
              </a:ext>
            </a:extLst>
          </p:cNvPr>
          <p:cNvSpPr/>
          <p:nvPr/>
        </p:nvSpPr>
        <p:spPr>
          <a:xfrm rot="11651058">
            <a:off x="9944623" y="733216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408F7F2F-A143-40F4-9EDE-7878E95E1C12}"/>
              </a:ext>
            </a:extLst>
          </p:cNvPr>
          <p:cNvSpPr/>
          <p:nvPr/>
        </p:nvSpPr>
        <p:spPr>
          <a:xfrm rot="11651058">
            <a:off x="10009848" y="761678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F961A8D1-0F25-48FE-8B6F-3A135AA2A621}"/>
              </a:ext>
            </a:extLst>
          </p:cNvPr>
          <p:cNvSpPr/>
          <p:nvPr/>
        </p:nvSpPr>
        <p:spPr>
          <a:xfrm rot="11651058">
            <a:off x="10867479" y="778632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DCF29B78-8816-422E-BFA6-91973279831F}"/>
              </a:ext>
            </a:extLst>
          </p:cNvPr>
          <p:cNvSpPr/>
          <p:nvPr/>
        </p:nvSpPr>
        <p:spPr>
          <a:xfrm rot="11651058">
            <a:off x="10398881" y="758467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C02C3E9D-A70E-4765-95B0-BD2D404E3401}"/>
              </a:ext>
            </a:extLst>
          </p:cNvPr>
          <p:cNvSpPr/>
          <p:nvPr/>
        </p:nvSpPr>
        <p:spPr>
          <a:xfrm rot="11651058">
            <a:off x="11929350" y="7833494"/>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2FD3CA48-FDB9-4EBA-AC16-23C6891A5803}"/>
              </a:ext>
            </a:extLst>
          </p:cNvPr>
          <p:cNvSpPr/>
          <p:nvPr/>
        </p:nvSpPr>
        <p:spPr>
          <a:xfrm rot="11651058">
            <a:off x="12656785" y="8104117"/>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a:extLst>
              <a:ext uri="{FF2B5EF4-FFF2-40B4-BE49-F238E27FC236}">
                <a16:creationId xmlns:a16="http://schemas.microsoft.com/office/drawing/2014/main" id="{676D112D-163B-4E19-820E-FC508750DFD2}"/>
              </a:ext>
            </a:extLst>
          </p:cNvPr>
          <p:cNvSpPr/>
          <p:nvPr/>
        </p:nvSpPr>
        <p:spPr>
          <a:xfrm rot="11133242">
            <a:off x="13004974" y="7855840"/>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a:extLst>
              <a:ext uri="{FF2B5EF4-FFF2-40B4-BE49-F238E27FC236}">
                <a16:creationId xmlns:a16="http://schemas.microsoft.com/office/drawing/2014/main" id="{74966924-1BFF-426D-8257-242F7604432D}"/>
              </a:ext>
            </a:extLst>
          </p:cNvPr>
          <p:cNvSpPr/>
          <p:nvPr/>
        </p:nvSpPr>
        <p:spPr>
          <a:xfrm rot="11409821">
            <a:off x="13722030" y="8004027"/>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68BA317F-2A4E-4FF6-97DD-3F26F975942B}"/>
              </a:ext>
            </a:extLst>
          </p:cNvPr>
          <p:cNvSpPr/>
          <p:nvPr/>
        </p:nvSpPr>
        <p:spPr>
          <a:xfrm rot="11409821">
            <a:off x="13816289" y="8185680"/>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CA42A2E8-C4BC-4481-902E-67039357E0FB}"/>
              </a:ext>
            </a:extLst>
          </p:cNvPr>
          <p:cNvSpPr/>
          <p:nvPr/>
        </p:nvSpPr>
        <p:spPr>
          <a:xfrm rot="11010546">
            <a:off x="15132634" y="8449064"/>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87F4781F-5E28-4AD0-890A-E812AC3DD506}"/>
              </a:ext>
            </a:extLst>
          </p:cNvPr>
          <p:cNvSpPr/>
          <p:nvPr/>
        </p:nvSpPr>
        <p:spPr>
          <a:xfrm rot="11010546">
            <a:off x="15132758" y="8270003"/>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0D9AB57B-A29A-4117-9C39-BDCAF12B7C74}"/>
              </a:ext>
            </a:extLst>
          </p:cNvPr>
          <p:cNvSpPr/>
          <p:nvPr/>
        </p:nvSpPr>
        <p:spPr>
          <a:xfrm rot="11010546">
            <a:off x="17590729" y="842679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CB658ACB-D20F-41F1-9387-D94547E04523}"/>
              </a:ext>
            </a:extLst>
          </p:cNvPr>
          <p:cNvSpPr/>
          <p:nvPr/>
        </p:nvSpPr>
        <p:spPr>
          <a:xfrm rot="11010546">
            <a:off x="17417531" y="891227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0CDF926D-F696-48FE-B484-25599FFB4F98}"/>
              </a:ext>
            </a:extLst>
          </p:cNvPr>
          <p:cNvSpPr/>
          <p:nvPr/>
        </p:nvSpPr>
        <p:spPr>
          <a:xfrm rot="11010546">
            <a:off x="17270510" y="903197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3ADBCC9F-FB24-4F89-806D-CC235A679C75}"/>
              </a:ext>
            </a:extLst>
          </p:cNvPr>
          <p:cNvSpPr/>
          <p:nvPr/>
        </p:nvSpPr>
        <p:spPr>
          <a:xfrm rot="11010546">
            <a:off x="17185961" y="8881347"/>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E1D11DD5-5830-41D3-87EA-B5F2B870370B}"/>
              </a:ext>
            </a:extLst>
          </p:cNvPr>
          <p:cNvSpPr/>
          <p:nvPr/>
        </p:nvSpPr>
        <p:spPr>
          <a:xfrm rot="11010546">
            <a:off x="16447279" y="851741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D23EDC3-CC63-4340-AECA-9883F3DC0B51}"/>
              </a:ext>
            </a:extLst>
          </p:cNvPr>
          <p:cNvSpPr/>
          <p:nvPr/>
        </p:nvSpPr>
        <p:spPr>
          <a:xfrm rot="11010546">
            <a:off x="18145914" y="891227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06ACA241-BA50-4341-92C6-E065CB52CB51}"/>
              </a:ext>
            </a:extLst>
          </p:cNvPr>
          <p:cNvSpPr/>
          <p:nvPr/>
        </p:nvSpPr>
        <p:spPr>
          <a:xfrm rot="11010546">
            <a:off x="17676503" y="8677021"/>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0AB71CC5-44AA-4A47-A238-F5DC4F2664EE}"/>
              </a:ext>
            </a:extLst>
          </p:cNvPr>
          <p:cNvSpPr/>
          <p:nvPr/>
        </p:nvSpPr>
        <p:spPr>
          <a:xfrm rot="11010546">
            <a:off x="17523336" y="994405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0A7A269D-02B3-454D-B8FC-EA3EA742B406}"/>
              </a:ext>
            </a:extLst>
          </p:cNvPr>
          <p:cNvSpPr/>
          <p:nvPr/>
        </p:nvSpPr>
        <p:spPr>
          <a:xfrm rot="11010546">
            <a:off x="17602220" y="9006670"/>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3040439D-0332-4F1F-8E0D-E64E11738434}"/>
              </a:ext>
            </a:extLst>
          </p:cNvPr>
          <p:cNvSpPr/>
          <p:nvPr/>
        </p:nvSpPr>
        <p:spPr>
          <a:xfrm rot="11010546">
            <a:off x="17956242" y="952503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6F836493-ED52-4EF1-9851-0A6FB51CABCE}"/>
              </a:ext>
            </a:extLst>
          </p:cNvPr>
          <p:cNvSpPr/>
          <p:nvPr/>
        </p:nvSpPr>
        <p:spPr>
          <a:xfrm rot="11010546">
            <a:off x="18017725" y="920813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BD961B05-2CF1-4F7A-A73D-1F25FC56BCF2}"/>
              </a:ext>
            </a:extLst>
          </p:cNvPr>
          <p:cNvSpPr/>
          <p:nvPr/>
        </p:nvSpPr>
        <p:spPr>
          <a:xfrm rot="11010546">
            <a:off x="17985158" y="937884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6AF3A090-432F-4CDE-A2E1-413CD5EA3F98}"/>
              </a:ext>
            </a:extLst>
          </p:cNvPr>
          <p:cNvSpPr/>
          <p:nvPr/>
        </p:nvSpPr>
        <p:spPr>
          <a:xfrm rot="16583485">
            <a:off x="17675961" y="9205043"/>
            <a:ext cx="113286"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49D144B3-029B-4F56-A9DD-030C72788117}"/>
              </a:ext>
            </a:extLst>
          </p:cNvPr>
          <p:cNvSpPr/>
          <p:nvPr/>
        </p:nvSpPr>
        <p:spPr>
          <a:xfrm rot="11010546">
            <a:off x="17631980" y="9324279"/>
            <a:ext cx="145569"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a:extLst>
              <a:ext uri="{FF2B5EF4-FFF2-40B4-BE49-F238E27FC236}">
                <a16:creationId xmlns:a16="http://schemas.microsoft.com/office/drawing/2014/main" id="{93E2657B-EF31-4FDF-9E69-90CEC04DA37C}"/>
              </a:ext>
            </a:extLst>
          </p:cNvPr>
          <p:cNvSpPr/>
          <p:nvPr/>
        </p:nvSpPr>
        <p:spPr>
          <a:xfrm rot="11010546">
            <a:off x="18187847" y="917986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C832B647-61D3-476E-8017-FA40B15B5AC8}"/>
              </a:ext>
            </a:extLst>
          </p:cNvPr>
          <p:cNvSpPr/>
          <p:nvPr/>
        </p:nvSpPr>
        <p:spPr>
          <a:xfrm rot="10965101">
            <a:off x="4258398" y="1600356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Rectangle 211">
            <a:extLst>
              <a:ext uri="{FF2B5EF4-FFF2-40B4-BE49-F238E27FC236}">
                <a16:creationId xmlns:a16="http://schemas.microsoft.com/office/drawing/2014/main" id="{755E52DA-038A-41E7-A42C-19FDAA7C55CC}"/>
              </a:ext>
            </a:extLst>
          </p:cNvPr>
          <p:cNvSpPr/>
          <p:nvPr/>
        </p:nvSpPr>
        <p:spPr>
          <a:xfrm rot="10965101">
            <a:off x="4102286" y="1605480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Rectangle 212">
            <a:extLst>
              <a:ext uri="{FF2B5EF4-FFF2-40B4-BE49-F238E27FC236}">
                <a16:creationId xmlns:a16="http://schemas.microsoft.com/office/drawing/2014/main" id="{401B6F71-2B3D-443D-905A-42861D0BB8EF}"/>
              </a:ext>
            </a:extLst>
          </p:cNvPr>
          <p:cNvSpPr/>
          <p:nvPr/>
        </p:nvSpPr>
        <p:spPr>
          <a:xfrm rot="9627987">
            <a:off x="6382213" y="1722795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D6814725-0087-4F52-9E9D-0E6F7750CD55}"/>
              </a:ext>
            </a:extLst>
          </p:cNvPr>
          <p:cNvSpPr/>
          <p:nvPr/>
        </p:nvSpPr>
        <p:spPr>
          <a:xfrm rot="10800000">
            <a:off x="4593299" y="1716843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Rectangle 214">
            <a:extLst>
              <a:ext uri="{FF2B5EF4-FFF2-40B4-BE49-F238E27FC236}">
                <a16:creationId xmlns:a16="http://schemas.microsoft.com/office/drawing/2014/main" id="{28512E82-F993-4E4E-B64D-9C64CF54A6DD}"/>
              </a:ext>
            </a:extLst>
          </p:cNvPr>
          <p:cNvSpPr/>
          <p:nvPr/>
        </p:nvSpPr>
        <p:spPr>
          <a:xfrm rot="10636922">
            <a:off x="3964747" y="1717880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Rectangle 215">
            <a:extLst>
              <a:ext uri="{FF2B5EF4-FFF2-40B4-BE49-F238E27FC236}">
                <a16:creationId xmlns:a16="http://schemas.microsoft.com/office/drawing/2014/main" id="{7DAE759B-F371-48C5-8FF8-E60F18B8E2F2}"/>
              </a:ext>
            </a:extLst>
          </p:cNvPr>
          <p:cNvSpPr/>
          <p:nvPr/>
        </p:nvSpPr>
        <p:spPr>
          <a:xfrm rot="9627987">
            <a:off x="6509527" y="1729966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77398739-C70A-45B1-A751-5A3F10997626}"/>
              </a:ext>
            </a:extLst>
          </p:cNvPr>
          <p:cNvSpPr/>
          <p:nvPr/>
        </p:nvSpPr>
        <p:spPr>
          <a:xfrm rot="10478130">
            <a:off x="6488504" y="1654368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DE11A333-A2A0-457C-A431-B729D403EA93}"/>
              </a:ext>
            </a:extLst>
          </p:cNvPr>
          <p:cNvSpPr/>
          <p:nvPr/>
        </p:nvSpPr>
        <p:spPr>
          <a:xfrm rot="12722516">
            <a:off x="11796993" y="1659171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19DA47D7-BEDE-436E-B789-E953E6C15A0B}"/>
              </a:ext>
            </a:extLst>
          </p:cNvPr>
          <p:cNvSpPr/>
          <p:nvPr/>
        </p:nvSpPr>
        <p:spPr>
          <a:xfrm rot="7342265">
            <a:off x="11885558" y="1679093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1110D79B-269A-4187-BFEA-A1B607F14C88}"/>
              </a:ext>
            </a:extLst>
          </p:cNvPr>
          <p:cNvSpPr/>
          <p:nvPr/>
        </p:nvSpPr>
        <p:spPr>
          <a:xfrm rot="7342265">
            <a:off x="11510209" y="170849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1" name="Group 220">
            <a:extLst>
              <a:ext uri="{FF2B5EF4-FFF2-40B4-BE49-F238E27FC236}">
                <a16:creationId xmlns:a16="http://schemas.microsoft.com/office/drawing/2014/main" id="{2934CE8E-D983-4726-BF94-FF7D42D77397}"/>
              </a:ext>
            </a:extLst>
          </p:cNvPr>
          <p:cNvGrpSpPr/>
          <p:nvPr/>
        </p:nvGrpSpPr>
        <p:grpSpPr>
          <a:xfrm rot="3031632">
            <a:off x="11860412" y="16835453"/>
            <a:ext cx="199364" cy="176042"/>
            <a:chOff x="23153486" y="5004445"/>
            <a:chExt cx="199364" cy="176042"/>
          </a:xfrm>
        </p:grpSpPr>
        <p:sp>
          <p:nvSpPr>
            <p:cNvPr id="222" name="Rectangle 221">
              <a:extLst>
                <a:ext uri="{FF2B5EF4-FFF2-40B4-BE49-F238E27FC236}">
                  <a16:creationId xmlns:a16="http://schemas.microsoft.com/office/drawing/2014/main" id="{F31A2DE5-949B-4F97-95E6-757F52CB3FB8}"/>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89625B06-FEF1-4E20-81DF-2E600F3B33C1}"/>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4" name="Rectangle 223">
            <a:extLst>
              <a:ext uri="{FF2B5EF4-FFF2-40B4-BE49-F238E27FC236}">
                <a16:creationId xmlns:a16="http://schemas.microsoft.com/office/drawing/2014/main" id="{E976F92E-4283-4597-8FA0-860E390D643D}"/>
              </a:ext>
            </a:extLst>
          </p:cNvPr>
          <p:cNvSpPr/>
          <p:nvPr/>
        </p:nvSpPr>
        <p:spPr>
          <a:xfrm rot="7233998">
            <a:off x="11386027" y="1735117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8EB5CBC4-80C5-40CC-95C1-6ED5EE3D8B7C}"/>
              </a:ext>
            </a:extLst>
          </p:cNvPr>
          <p:cNvSpPr/>
          <p:nvPr/>
        </p:nvSpPr>
        <p:spPr>
          <a:xfrm rot="7342265">
            <a:off x="11705389" y="1693480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9A8F8796-F079-40DB-B910-0AB918E1D471}"/>
              </a:ext>
            </a:extLst>
          </p:cNvPr>
          <p:cNvSpPr/>
          <p:nvPr/>
        </p:nvSpPr>
        <p:spPr>
          <a:xfrm rot="7342265">
            <a:off x="11960927" y="1587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E322287C-4D63-4288-8801-D9266E20DA60}"/>
              </a:ext>
            </a:extLst>
          </p:cNvPr>
          <p:cNvSpPr/>
          <p:nvPr/>
        </p:nvSpPr>
        <p:spPr>
          <a:xfrm rot="7339656">
            <a:off x="11754042" y="1675784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F0313039-ABB7-4F99-94FD-F7F72061104B}"/>
              </a:ext>
            </a:extLst>
          </p:cNvPr>
          <p:cNvSpPr/>
          <p:nvPr/>
        </p:nvSpPr>
        <p:spPr>
          <a:xfrm rot="10800000">
            <a:off x="1343796" y="3357638"/>
            <a:ext cx="25484439" cy="5665625"/>
          </a:xfrm>
          <a:custGeom>
            <a:avLst/>
            <a:gdLst>
              <a:gd name="connsiteX0" fmla="*/ 74644 w 25529090"/>
              <a:gd name="connsiteY0" fmla="*/ 9570 h 5665625"/>
              <a:gd name="connsiteX1" fmla="*/ 1277802 w 25529090"/>
              <a:gd name="connsiteY1" fmla="*/ 178013 h 5665625"/>
              <a:gd name="connsiteX2" fmla="*/ 2697529 w 25529090"/>
              <a:gd name="connsiteY2" fmla="*/ 105823 h 5665625"/>
              <a:gd name="connsiteX3" fmla="*/ 4406013 w 25529090"/>
              <a:gd name="connsiteY3" fmla="*/ 298328 h 5665625"/>
              <a:gd name="connsiteX4" fmla="*/ 5681360 w 25529090"/>
              <a:gd name="connsiteY4" fmla="*/ 442707 h 5665625"/>
              <a:gd name="connsiteX5" fmla="*/ 7221402 w 25529090"/>
              <a:gd name="connsiteY5" fmla="*/ 731465 h 5665625"/>
              <a:gd name="connsiteX6" fmla="*/ 8232055 w 25529090"/>
              <a:gd name="connsiteY6" fmla="*/ 731465 h 5665625"/>
              <a:gd name="connsiteX7" fmla="*/ 9579592 w 25529090"/>
              <a:gd name="connsiteY7" fmla="*/ 899907 h 5665625"/>
              <a:gd name="connsiteX8" fmla="*/ 10782750 w 25529090"/>
              <a:gd name="connsiteY8" fmla="*/ 1116476 h 5665625"/>
              <a:gd name="connsiteX9" fmla="*/ 12034034 w 25529090"/>
              <a:gd name="connsiteY9" fmla="*/ 1212728 h 5665625"/>
              <a:gd name="connsiteX10" fmla="*/ 12876244 w 25529090"/>
              <a:gd name="connsiteY10" fmla="*/ 1429297 h 5665625"/>
              <a:gd name="connsiteX11" fmla="*/ 14055339 w 25529090"/>
              <a:gd name="connsiteY11" fmla="*/ 1525549 h 5665625"/>
              <a:gd name="connsiteX12" fmla="*/ 14777234 w 25529090"/>
              <a:gd name="connsiteY12" fmla="*/ 1621802 h 5665625"/>
              <a:gd name="connsiteX13" fmla="*/ 15330687 w 25529090"/>
              <a:gd name="connsiteY13" fmla="*/ 1693992 h 5665625"/>
              <a:gd name="connsiteX14" fmla="*/ 16052581 w 25529090"/>
              <a:gd name="connsiteY14" fmla="*/ 1838370 h 5665625"/>
              <a:gd name="connsiteX15" fmla="*/ 16678223 w 25529090"/>
              <a:gd name="connsiteY15" fmla="*/ 2103065 h 5665625"/>
              <a:gd name="connsiteX16" fmla="*/ 17376055 w 25529090"/>
              <a:gd name="connsiteY16" fmla="*/ 2247444 h 5665625"/>
              <a:gd name="connsiteX17" fmla="*/ 18338581 w 25529090"/>
              <a:gd name="connsiteY17" fmla="*/ 2319634 h 5665625"/>
              <a:gd name="connsiteX18" fmla="*/ 19325171 w 25529090"/>
              <a:gd name="connsiteY18" fmla="*/ 2584328 h 5665625"/>
              <a:gd name="connsiteX19" fmla="*/ 20432076 w 25529090"/>
              <a:gd name="connsiteY19" fmla="*/ 2921213 h 5665625"/>
              <a:gd name="connsiteX20" fmla="*/ 22381192 w 25529090"/>
              <a:gd name="connsiteY20" fmla="*/ 3715297 h 5665625"/>
              <a:gd name="connsiteX21" fmla="*/ 22910581 w 25529090"/>
              <a:gd name="connsiteY21" fmla="*/ 4028118 h 5665625"/>
              <a:gd name="connsiteX22" fmla="*/ 24137802 w 25529090"/>
              <a:gd name="connsiteY22" fmla="*/ 4365002 h 5665625"/>
              <a:gd name="connsiteX23" fmla="*/ 24739381 w 25529090"/>
              <a:gd name="connsiteY23" fmla="*/ 4485318 h 5665625"/>
              <a:gd name="connsiteX24" fmla="*/ 25389087 w 25529090"/>
              <a:gd name="connsiteY24" fmla="*/ 4750013 h 5665625"/>
              <a:gd name="connsiteX25" fmla="*/ 25509402 w 25529090"/>
              <a:gd name="connsiteY25" fmla="*/ 5471907 h 5665625"/>
              <a:gd name="connsiteX26" fmla="*/ 25100329 w 25529090"/>
              <a:gd name="connsiteY26" fmla="*/ 5664413 h 5665625"/>
              <a:gd name="connsiteX27" fmla="*/ 24546876 w 25529090"/>
              <a:gd name="connsiteY27" fmla="*/ 5544097 h 5665625"/>
              <a:gd name="connsiteX28" fmla="*/ 23271529 w 25529090"/>
              <a:gd name="connsiteY28" fmla="*/ 5351592 h 5665625"/>
              <a:gd name="connsiteX29" fmla="*/ 21923992 w 25529090"/>
              <a:gd name="connsiteY29" fmla="*/ 4966581 h 5665625"/>
              <a:gd name="connsiteX30" fmla="*/ 19950813 w 25529090"/>
              <a:gd name="connsiteY30" fmla="*/ 4485318 h 5665625"/>
              <a:gd name="connsiteX31" fmla="*/ 19108602 w 25529090"/>
              <a:gd name="connsiteY31" fmla="*/ 4389065 h 5665625"/>
              <a:gd name="connsiteX32" fmla="*/ 18338581 w 25529090"/>
              <a:gd name="connsiteY32" fmla="*/ 3979992 h 5665625"/>
              <a:gd name="connsiteX33" fmla="*/ 17809192 w 25529090"/>
              <a:gd name="connsiteY33" fmla="*/ 4052181 h 5665625"/>
              <a:gd name="connsiteX34" fmla="*/ 17712939 w 25529090"/>
              <a:gd name="connsiteY34" fmla="*/ 4172497 h 5665625"/>
              <a:gd name="connsiteX35" fmla="*/ 18362644 w 25529090"/>
              <a:gd name="connsiteY35" fmla="*/ 4461255 h 5665625"/>
              <a:gd name="connsiteX36" fmla="*/ 18892034 w 25529090"/>
              <a:gd name="connsiteY36" fmla="*/ 4533444 h 5665625"/>
              <a:gd name="connsiteX37" fmla="*/ 19180792 w 25529090"/>
              <a:gd name="connsiteY37" fmla="*/ 4774076 h 5665625"/>
              <a:gd name="connsiteX38" fmla="*/ 19036413 w 25529090"/>
              <a:gd name="connsiteY38" fmla="*/ 4918455 h 5665625"/>
              <a:gd name="connsiteX39" fmla="*/ 17785129 w 25529090"/>
              <a:gd name="connsiteY39" fmla="*/ 4509381 h 5665625"/>
              <a:gd name="connsiteX40" fmla="*/ 16966981 w 25529090"/>
              <a:gd name="connsiteY40" fmla="*/ 4365002 h 5665625"/>
              <a:gd name="connsiteX41" fmla="*/ 15763823 w 25529090"/>
              <a:gd name="connsiteY41" fmla="*/ 3859676 h 5665625"/>
              <a:gd name="connsiteX42" fmla="*/ 15547255 w 25529090"/>
              <a:gd name="connsiteY42" fmla="*/ 3739360 h 5665625"/>
              <a:gd name="connsiteX43" fmla="*/ 15306623 w 25529090"/>
              <a:gd name="connsiteY43" fmla="*/ 3835613 h 5665625"/>
              <a:gd name="connsiteX44" fmla="*/ 14608792 w 25529090"/>
              <a:gd name="connsiteY44" fmla="*/ 3450602 h 5665625"/>
              <a:gd name="connsiteX45" fmla="*/ 14127529 w 25529090"/>
              <a:gd name="connsiteY45" fmla="*/ 3378413 h 5665625"/>
              <a:gd name="connsiteX46" fmla="*/ 13959087 w 25529090"/>
              <a:gd name="connsiteY46" fmla="*/ 3619044 h 5665625"/>
              <a:gd name="connsiteX47" fmla="*/ 13646266 w 25529090"/>
              <a:gd name="connsiteY47" fmla="*/ 3209970 h 5665625"/>
              <a:gd name="connsiteX48" fmla="*/ 13261255 w 25529090"/>
              <a:gd name="connsiteY48" fmla="*/ 3041528 h 5665625"/>
              <a:gd name="connsiteX49" fmla="*/ 12996560 w 25529090"/>
              <a:gd name="connsiteY49" fmla="*/ 2873086 h 5665625"/>
              <a:gd name="connsiteX50" fmla="*/ 12611550 w 25529090"/>
              <a:gd name="connsiteY50" fmla="*/ 2824960 h 5665625"/>
              <a:gd name="connsiteX51" fmla="*/ 12539360 w 25529090"/>
              <a:gd name="connsiteY51" fmla="*/ 2897149 h 5665625"/>
              <a:gd name="connsiteX52" fmla="*/ 12659676 w 25529090"/>
              <a:gd name="connsiteY52" fmla="*/ 3089655 h 5665625"/>
              <a:gd name="connsiteX53" fmla="*/ 13044687 w 25529090"/>
              <a:gd name="connsiteY53" fmla="*/ 3330286 h 5665625"/>
              <a:gd name="connsiteX54" fmla="*/ 13333444 w 25529090"/>
              <a:gd name="connsiteY54" fmla="*/ 3546855 h 5665625"/>
              <a:gd name="connsiteX55" fmla="*/ 13309381 w 25529090"/>
              <a:gd name="connsiteY55" fmla="*/ 3691234 h 5665625"/>
              <a:gd name="connsiteX56" fmla="*/ 12683739 w 25529090"/>
              <a:gd name="connsiteY56" fmla="*/ 3546855 h 5665625"/>
              <a:gd name="connsiteX57" fmla="*/ 11456518 w 25529090"/>
              <a:gd name="connsiteY57" fmla="*/ 3402476 h 5665625"/>
              <a:gd name="connsiteX58" fmla="*/ 10036792 w 25529090"/>
              <a:gd name="connsiteY58" fmla="*/ 3402476 h 5665625"/>
              <a:gd name="connsiteX59" fmla="*/ 7558287 w 25529090"/>
              <a:gd name="connsiteY59" fmla="*/ 2945276 h 5665625"/>
              <a:gd name="connsiteX60" fmla="*/ 4261634 w 25529090"/>
              <a:gd name="connsiteY60" fmla="*/ 2632455 h 5665625"/>
              <a:gd name="connsiteX61" fmla="*/ 2601276 w 25529090"/>
              <a:gd name="connsiteY61" fmla="*/ 2415886 h 5665625"/>
              <a:gd name="connsiteX62" fmla="*/ 1638750 w 25529090"/>
              <a:gd name="connsiteY62" fmla="*/ 2247444 h 5665625"/>
              <a:gd name="connsiteX63" fmla="*/ 1061234 w 25529090"/>
              <a:gd name="connsiteY63" fmla="*/ 2175255 h 5665625"/>
              <a:gd name="connsiteX64" fmla="*/ 122771 w 25529090"/>
              <a:gd name="connsiteY64" fmla="*/ 2271507 h 5665625"/>
              <a:gd name="connsiteX65" fmla="*/ 98708 w 25529090"/>
              <a:gd name="connsiteY65" fmla="*/ 2006813 h 5665625"/>
              <a:gd name="connsiteX66" fmla="*/ 122771 w 25529090"/>
              <a:gd name="connsiteY66" fmla="*/ 514897 h 5665625"/>
              <a:gd name="connsiteX67" fmla="*/ 74644 w 25529090"/>
              <a:gd name="connsiteY67" fmla="*/ 9570 h 5665625"/>
              <a:gd name="connsiteX0" fmla="*/ 29993 w 25484439"/>
              <a:gd name="connsiteY0" fmla="*/ 9570 h 5665625"/>
              <a:gd name="connsiteX1" fmla="*/ 1233151 w 25484439"/>
              <a:gd name="connsiteY1" fmla="*/ 178013 h 5665625"/>
              <a:gd name="connsiteX2" fmla="*/ 2652878 w 25484439"/>
              <a:gd name="connsiteY2" fmla="*/ 105823 h 5665625"/>
              <a:gd name="connsiteX3" fmla="*/ 4361362 w 25484439"/>
              <a:gd name="connsiteY3" fmla="*/ 298328 h 5665625"/>
              <a:gd name="connsiteX4" fmla="*/ 5636709 w 25484439"/>
              <a:gd name="connsiteY4" fmla="*/ 442707 h 5665625"/>
              <a:gd name="connsiteX5" fmla="*/ 7176751 w 25484439"/>
              <a:gd name="connsiteY5" fmla="*/ 731465 h 5665625"/>
              <a:gd name="connsiteX6" fmla="*/ 8187404 w 25484439"/>
              <a:gd name="connsiteY6" fmla="*/ 731465 h 5665625"/>
              <a:gd name="connsiteX7" fmla="*/ 9534941 w 25484439"/>
              <a:gd name="connsiteY7" fmla="*/ 899907 h 5665625"/>
              <a:gd name="connsiteX8" fmla="*/ 10738099 w 25484439"/>
              <a:gd name="connsiteY8" fmla="*/ 1116476 h 5665625"/>
              <a:gd name="connsiteX9" fmla="*/ 11989383 w 25484439"/>
              <a:gd name="connsiteY9" fmla="*/ 1212728 h 5665625"/>
              <a:gd name="connsiteX10" fmla="*/ 12831593 w 25484439"/>
              <a:gd name="connsiteY10" fmla="*/ 1429297 h 5665625"/>
              <a:gd name="connsiteX11" fmla="*/ 14010688 w 25484439"/>
              <a:gd name="connsiteY11" fmla="*/ 1525549 h 5665625"/>
              <a:gd name="connsiteX12" fmla="*/ 14732583 w 25484439"/>
              <a:gd name="connsiteY12" fmla="*/ 1621802 h 5665625"/>
              <a:gd name="connsiteX13" fmla="*/ 15286036 w 25484439"/>
              <a:gd name="connsiteY13" fmla="*/ 1693992 h 5665625"/>
              <a:gd name="connsiteX14" fmla="*/ 16007930 w 25484439"/>
              <a:gd name="connsiteY14" fmla="*/ 1838370 h 5665625"/>
              <a:gd name="connsiteX15" fmla="*/ 16633572 w 25484439"/>
              <a:gd name="connsiteY15" fmla="*/ 2103065 h 5665625"/>
              <a:gd name="connsiteX16" fmla="*/ 17331404 w 25484439"/>
              <a:gd name="connsiteY16" fmla="*/ 2247444 h 5665625"/>
              <a:gd name="connsiteX17" fmla="*/ 18293930 w 25484439"/>
              <a:gd name="connsiteY17" fmla="*/ 2319634 h 5665625"/>
              <a:gd name="connsiteX18" fmla="*/ 19280520 w 25484439"/>
              <a:gd name="connsiteY18" fmla="*/ 2584328 h 5665625"/>
              <a:gd name="connsiteX19" fmla="*/ 20387425 w 25484439"/>
              <a:gd name="connsiteY19" fmla="*/ 2921213 h 5665625"/>
              <a:gd name="connsiteX20" fmla="*/ 22336541 w 25484439"/>
              <a:gd name="connsiteY20" fmla="*/ 3715297 h 5665625"/>
              <a:gd name="connsiteX21" fmla="*/ 22865930 w 25484439"/>
              <a:gd name="connsiteY21" fmla="*/ 4028118 h 5665625"/>
              <a:gd name="connsiteX22" fmla="*/ 24093151 w 25484439"/>
              <a:gd name="connsiteY22" fmla="*/ 4365002 h 5665625"/>
              <a:gd name="connsiteX23" fmla="*/ 24694730 w 25484439"/>
              <a:gd name="connsiteY23" fmla="*/ 4485318 h 5665625"/>
              <a:gd name="connsiteX24" fmla="*/ 25344436 w 25484439"/>
              <a:gd name="connsiteY24" fmla="*/ 4750013 h 5665625"/>
              <a:gd name="connsiteX25" fmla="*/ 25464751 w 25484439"/>
              <a:gd name="connsiteY25" fmla="*/ 5471907 h 5665625"/>
              <a:gd name="connsiteX26" fmla="*/ 25055678 w 25484439"/>
              <a:gd name="connsiteY26" fmla="*/ 5664413 h 5665625"/>
              <a:gd name="connsiteX27" fmla="*/ 24502225 w 25484439"/>
              <a:gd name="connsiteY27" fmla="*/ 5544097 h 5665625"/>
              <a:gd name="connsiteX28" fmla="*/ 23226878 w 25484439"/>
              <a:gd name="connsiteY28" fmla="*/ 5351592 h 5665625"/>
              <a:gd name="connsiteX29" fmla="*/ 21879341 w 25484439"/>
              <a:gd name="connsiteY29" fmla="*/ 4966581 h 5665625"/>
              <a:gd name="connsiteX30" fmla="*/ 19906162 w 25484439"/>
              <a:gd name="connsiteY30" fmla="*/ 4485318 h 5665625"/>
              <a:gd name="connsiteX31" fmla="*/ 19063951 w 25484439"/>
              <a:gd name="connsiteY31" fmla="*/ 4389065 h 5665625"/>
              <a:gd name="connsiteX32" fmla="*/ 18293930 w 25484439"/>
              <a:gd name="connsiteY32" fmla="*/ 3979992 h 5665625"/>
              <a:gd name="connsiteX33" fmla="*/ 17764541 w 25484439"/>
              <a:gd name="connsiteY33" fmla="*/ 4052181 h 5665625"/>
              <a:gd name="connsiteX34" fmla="*/ 17668288 w 25484439"/>
              <a:gd name="connsiteY34" fmla="*/ 4172497 h 5665625"/>
              <a:gd name="connsiteX35" fmla="*/ 18317993 w 25484439"/>
              <a:gd name="connsiteY35" fmla="*/ 4461255 h 5665625"/>
              <a:gd name="connsiteX36" fmla="*/ 18847383 w 25484439"/>
              <a:gd name="connsiteY36" fmla="*/ 4533444 h 5665625"/>
              <a:gd name="connsiteX37" fmla="*/ 19136141 w 25484439"/>
              <a:gd name="connsiteY37" fmla="*/ 4774076 h 5665625"/>
              <a:gd name="connsiteX38" fmla="*/ 18991762 w 25484439"/>
              <a:gd name="connsiteY38" fmla="*/ 4918455 h 5665625"/>
              <a:gd name="connsiteX39" fmla="*/ 17740478 w 25484439"/>
              <a:gd name="connsiteY39" fmla="*/ 4509381 h 5665625"/>
              <a:gd name="connsiteX40" fmla="*/ 16922330 w 25484439"/>
              <a:gd name="connsiteY40" fmla="*/ 4365002 h 5665625"/>
              <a:gd name="connsiteX41" fmla="*/ 15719172 w 25484439"/>
              <a:gd name="connsiteY41" fmla="*/ 3859676 h 5665625"/>
              <a:gd name="connsiteX42" fmla="*/ 15502604 w 25484439"/>
              <a:gd name="connsiteY42" fmla="*/ 3739360 h 5665625"/>
              <a:gd name="connsiteX43" fmla="*/ 15261972 w 25484439"/>
              <a:gd name="connsiteY43" fmla="*/ 3835613 h 5665625"/>
              <a:gd name="connsiteX44" fmla="*/ 14564141 w 25484439"/>
              <a:gd name="connsiteY44" fmla="*/ 3450602 h 5665625"/>
              <a:gd name="connsiteX45" fmla="*/ 14082878 w 25484439"/>
              <a:gd name="connsiteY45" fmla="*/ 3378413 h 5665625"/>
              <a:gd name="connsiteX46" fmla="*/ 13914436 w 25484439"/>
              <a:gd name="connsiteY46" fmla="*/ 3619044 h 5665625"/>
              <a:gd name="connsiteX47" fmla="*/ 13601615 w 25484439"/>
              <a:gd name="connsiteY47" fmla="*/ 3209970 h 5665625"/>
              <a:gd name="connsiteX48" fmla="*/ 13216604 w 25484439"/>
              <a:gd name="connsiteY48" fmla="*/ 3041528 h 5665625"/>
              <a:gd name="connsiteX49" fmla="*/ 12951909 w 25484439"/>
              <a:gd name="connsiteY49" fmla="*/ 2873086 h 5665625"/>
              <a:gd name="connsiteX50" fmla="*/ 12566899 w 25484439"/>
              <a:gd name="connsiteY50" fmla="*/ 2824960 h 5665625"/>
              <a:gd name="connsiteX51" fmla="*/ 12494709 w 25484439"/>
              <a:gd name="connsiteY51" fmla="*/ 2897149 h 5665625"/>
              <a:gd name="connsiteX52" fmla="*/ 12615025 w 25484439"/>
              <a:gd name="connsiteY52" fmla="*/ 3089655 h 5665625"/>
              <a:gd name="connsiteX53" fmla="*/ 13000036 w 25484439"/>
              <a:gd name="connsiteY53" fmla="*/ 3330286 h 5665625"/>
              <a:gd name="connsiteX54" fmla="*/ 13288793 w 25484439"/>
              <a:gd name="connsiteY54" fmla="*/ 3546855 h 5665625"/>
              <a:gd name="connsiteX55" fmla="*/ 13264730 w 25484439"/>
              <a:gd name="connsiteY55" fmla="*/ 3691234 h 5665625"/>
              <a:gd name="connsiteX56" fmla="*/ 12639088 w 25484439"/>
              <a:gd name="connsiteY56" fmla="*/ 3546855 h 5665625"/>
              <a:gd name="connsiteX57" fmla="*/ 11411867 w 25484439"/>
              <a:gd name="connsiteY57" fmla="*/ 3402476 h 5665625"/>
              <a:gd name="connsiteX58" fmla="*/ 9992141 w 25484439"/>
              <a:gd name="connsiteY58" fmla="*/ 3402476 h 5665625"/>
              <a:gd name="connsiteX59" fmla="*/ 7513636 w 25484439"/>
              <a:gd name="connsiteY59" fmla="*/ 2945276 h 5665625"/>
              <a:gd name="connsiteX60" fmla="*/ 4216983 w 25484439"/>
              <a:gd name="connsiteY60" fmla="*/ 2632455 h 5665625"/>
              <a:gd name="connsiteX61" fmla="*/ 2556625 w 25484439"/>
              <a:gd name="connsiteY61" fmla="*/ 2415886 h 5665625"/>
              <a:gd name="connsiteX62" fmla="*/ 1594099 w 25484439"/>
              <a:gd name="connsiteY62" fmla="*/ 2247444 h 5665625"/>
              <a:gd name="connsiteX63" fmla="*/ 1016583 w 25484439"/>
              <a:gd name="connsiteY63" fmla="*/ 2175255 h 5665625"/>
              <a:gd name="connsiteX64" fmla="*/ 78120 w 25484439"/>
              <a:gd name="connsiteY64" fmla="*/ 2271507 h 5665625"/>
              <a:gd name="connsiteX65" fmla="*/ 54057 w 25484439"/>
              <a:gd name="connsiteY65" fmla="*/ 2006813 h 5665625"/>
              <a:gd name="connsiteX66" fmla="*/ 78120 w 25484439"/>
              <a:gd name="connsiteY66" fmla="*/ 514897 h 5665625"/>
              <a:gd name="connsiteX67" fmla="*/ 29993 w 25484439"/>
              <a:gd name="connsiteY67" fmla="*/ 9570 h 566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5484439" h="5665625">
                <a:moveTo>
                  <a:pt x="29993" y="9570"/>
                </a:moveTo>
                <a:cubicBezTo>
                  <a:pt x="222498" y="-46577"/>
                  <a:pt x="796004" y="161971"/>
                  <a:pt x="1233151" y="178013"/>
                </a:cubicBezTo>
                <a:cubicBezTo>
                  <a:pt x="1670298" y="194055"/>
                  <a:pt x="2131510" y="85771"/>
                  <a:pt x="2652878" y="105823"/>
                </a:cubicBezTo>
                <a:cubicBezTo>
                  <a:pt x="3174246" y="125875"/>
                  <a:pt x="4361362" y="298328"/>
                  <a:pt x="4361362" y="298328"/>
                </a:cubicBezTo>
                <a:cubicBezTo>
                  <a:pt x="4858667" y="354475"/>
                  <a:pt x="5167478" y="370518"/>
                  <a:pt x="5636709" y="442707"/>
                </a:cubicBezTo>
                <a:cubicBezTo>
                  <a:pt x="6105941" y="514897"/>
                  <a:pt x="6751635" y="683339"/>
                  <a:pt x="7176751" y="731465"/>
                </a:cubicBezTo>
                <a:cubicBezTo>
                  <a:pt x="7601867" y="779591"/>
                  <a:pt x="7794372" y="703391"/>
                  <a:pt x="8187404" y="731465"/>
                </a:cubicBezTo>
                <a:cubicBezTo>
                  <a:pt x="8580436" y="759539"/>
                  <a:pt x="9109825" y="835739"/>
                  <a:pt x="9534941" y="899907"/>
                </a:cubicBezTo>
                <a:cubicBezTo>
                  <a:pt x="9960057" y="964075"/>
                  <a:pt x="10329025" y="1064339"/>
                  <a:pt x="10738099" y="1116476"/>
                </a:cubicBezTo>
                <a:cubicBezTo>
                  <a:pt x="11147173" y="1168613"/>
                  <a:pt x="11640467" y="1160591"/>
                  <a:pt x="11989383" y="1212728"/>
                </a:cubicBezTo>
                <a:cubicBezTo>
                  <a:pt x="12338299" y="1264865"/>
                  <a:pt x="12494709" y="1377160"/>
                  <a:pt x="12831593" y="1429297"/>
                </a:cubicBezTo>
                <a:cubicBezTo>
                  <a:pt x="13168477" y="1481434"/>
                  <a:pt x="13693856" y="1493465"/>
                  <a:pt x="14010688" y="1525549"/>
                </a:cubicBezTo>
                <a:cubicBezTo>
                  <a:pt x="14327520" y="1557633"/>
                  <a:pt x="14732583" y="1621802"/>
                  <a:pt x="14732583" y="1621802"/>
                </a:cubicBezTo>
                <a:cubicBezTo>
                  <a:pt x="14945141" y="1649876"/>
                  <a:pt x="15073478" y="1657897"/>
                  <a:pt x="15286036" y="1693992"/>
                </a:cubicBezTo>
                <a:cubicBezTo>
                  <a:pt x="15498594" y="1730087"/>
                  <a:pt x="15783341" y="1770191"/>
                  <a:pt x="16007930" y="1838370"/>
                </a:cubicBezTo>
                <a:cubicBezTo>
                  <a:pt x="16232519" y="1906549"/>
                  <a:pt x="16412993" y="2034886"/>
                  <a:pt x="16633572" y="2103065"/>
                </a:cubicBezTo>
                <a:cubicBezTo>
                  <a:pt x="16854151" y="2171244"/>
                  <a:pt x="17054678" y="2211349"/>
                  <a:pt x="17331404" y="2247444"/>
                </a:cubicBezTo>
                <a:cubicBezTo>
                  <a:pt x="17608130" y="2283539"/>
                  <a:pt x="17969077" y="2263487"/>
                  <a:pt x="18293930" y="2319634"/>
                </a:cubicBezTo>
                <a:cubicBezTo>
                  <a:pt x="18618783" y="2375781"/>
                  <a:pt x="18931604" y="2484065"/>
                  <a:pt x="19280520" y="2584328"/>
                </a:cubicBezTo>
                <a:cubicBezTo>
                  <a:pt x="19629436" y="2684591"/>
                  <a:pt x="19878088" y="2732718"/>
                  <a:pt x="20387425" y="2921213"/>
                </a:cubicBezTo>
                <a:cubicBezTo>
                  <a:pt x="20896762" y="3109708"/>
                  <a:pt x="21923457" y="3530813"/>
                  <a:pt x="22336541" y="3715297"/>
                </a:cubicBezTo>
                <a:cubicBezTo>
                  <a:pt x="22749625" y="3899781"/>
                  <a:pt x="22573162" y="3919834"/>
                  <a:pt x="22865930" y="4028118"/>
                </a:cubicBezTo>
                <a:cubicBezTo>
                  <a:pt x="23158698" y="4136402"/>
                  <a:pt x="23788351" y="4288802"/>
                  <a:pt x="24093151" y="4365002"/>
                </a:cubicBezTo>
                <a:cubicBezTo>
                  <a:pt x="24397951" y="4441202"/>
                  <a:pt x="24486183" y="4421150"/>
                  <a:pt x="24694730" y="4485318"/>
                </a:cubicBezTo>
                <a:cubicBezTo>
                  <a:pt x="24903278" y="4549487"/>
                  <a:pt x="25216099" y="4585582"/>
                  <a:pt x="25344436" y="4750013"/>
                </a:cubicBezTo>
                <a:cubicBezTo>
                  <a:pt x="25472773" y="4914444"/>
                  <a:pt x="25512877" y="5319507"/>
                  <a:pt x="25464751" y="5471907"/>
                </a:cubicBezTo>
                <a:cubicBezTo>
                  <a:pt x="25416625" y="5624307"/>
                  <a:pt x="25216099" y="5652381"/>
                  <a:pt x="25055678" y="5664413"/>
                </a:cubicBezTo>
                <a:cubicBezTo>
                  <a:pt x="24895257" y="5676445"/>
                  <a:pt x="24807025" y="5596234"/>
                  <a:pt x="24502225" y="5544097"/>
                </a:cubicBezTo>
                <a:cubicBezTo>
                  <a:pt x="24197425" y="5491960"/>
                  <a:pt x="23664025" y="5447845"/>
                  <a:pt x="23226878" y="5351592"/>
                </a:cubicBezTo>
                <a:cubicBezTo>
                  <a:pt x="22789731" y="5255339"/>
                  <a:pt x="22432794" y="5110960"/>
                  <a:pt x="21879341" y="4966581"/>
                </a:cubicBezTo>
                <a:cubicBezTo>
                  <a:pt x="21325888" y="4822202"/>
                  <a:pt x="20375394" y="4581571"/>
                  <a:pt x="19906162" y="4485318"/>
                </a:cubicBezTo>
                <a:cubicBezTo>
                  <a:pt x="19436930" y="4389065"/>
                  <a:pt x="19332656" y="4473286"/>
                  <a:pt x="19063951" y="4389065"/>
                </a:cubicBezTo>
                <a:cubicBezTo>
                  <a:pt x="18795246" y="4304844"/>
                  <a:pt x="18510498" y="4036139"/>
                  <a:pt x="18293930" y="3979992"/>
                </a:cubicBezTo>
                <a:cubicBezTo>
                  <a:pt x="18077362" y="3923845"/>
                  <a:pt x="17764541" y="4052181"/>
                  <a:pt x="17764541" y="4052181"/>
                </a:cubicBezTo>
                <a:cubicBezTo>
                  <a:pt x="17660267" y="4084265"/>
                  <a:pt x="17576046" y="4104318"/>
                  <a:pt x="17668288" y="4172497"/>
                </a:cubicBezTo>
                <a:cubicBezTo>
                  <a:pt x="17760530" y="4240676"/>
                  <a:pt x="18121477" y="4401097"/>
                  <a:pt x="18317993" y="4461255"/>
                </a:cubicBezTo>
                <a:cubicBezTo>
                  <a:pt x="18514509" y="4521413"/>
                  <a:pt x="18711025" y="4481307"/>
                  <a:pt x="18847383" y="4533444"/>
                </a:cubicBezTo>
                <a:cubicBezTo>
                  <a:pt x="18983741" y="4585581"/>
                  <a:pt x="19112078" y="4709908"/>
                  <a:pt x="19136141" y="4774076"/>
                </a:cubicBezTo>
                <a:cubicBezTo>
                  <a:pt x="19160204" y="4838244"/>
                  <a:pt x="19224372" y="4962571"/>
                  <a:pt x="18991762" y="4918455"/>
                </a:cubicBezTo>
                <a:cubicBezTo>
                  <a:pt x="18759152" y="4874339"/>
                  <a:pt x="18085383" y="4601623"/>
                  <a:pt x="17740478" y="4509381"/>
                </a:cubicBezTo>
                <a:cubicBezTo>
                  <a:pt x="17395573" y="4417139"/>
                  <a:pt x="17259214" y="4473286"/>
                  <a:pt x="16922330" y="4365002"/>
                </a:cubicBezTo>
                <a:cubicBezTo>
                  <a:pt x="16585446" y="4256718"/>
                  <a:pt x="15955793" y="3963950"/>
                  <a:pt x="15719172" y="3859676"/>
                </a:cubicBezTo>
                <a:cubicBezTo>
                  <a:pt x="15482551" y="3755402"/>
                  <a:pt x="15578804" y="3743370"/>
                  <a:pt x="15502604" y="3739360"/>
                </a:cubicBezTo>
                <a:cubicBezTo>
                  <a:pt x="15426404" y="3735350"/>
                  <a:pt x="15418382" y="3883739"/>
                  <a:pt x="15261972" y="3835613"/>
                </a:cubicBezTo>
                <a:cubicBezTo>
                  <a:pt x="15105562" y="3787487"/>
                  <a:pt x="14760657" y="3526802"/>
                  <a:pt x="14564141" y="3450602"/>
                </a:cubicBezTo>
                <a:cubicBezTo>
                  <a:pt x="14367625" y="3374402"/>
                  <a:pt x="14191162" y="3350339"/>
                  <a:pt x="14082878" y="3378413"/>
                </a:cubicBezTo>
                <a:cubicBezTo>
                  <a:pt x="13974594" y="3406487"/>
                  <a:pt x="13994646" y="3647118"/>
                  <a:pt x="13914436" y="3619044"/>
                </a:cubicBezTo>
                <a:cubicBezTo>
                  <a:pt x="13834226" y="3590970"/>
                  <a:pt x="13717920" y="3306223"/>
                  <a:pt x="13601615" y="3209970"/>
                </a:cubicBezTo>
                <a:cubicBezTo>
                  <a:pt x="13485310" y="3113717"/>
                  <a:pt x="13324888" y="3097675"/>
                  <a:pt x="13216604" y="3041528"/>
                </a:cubicBezTo>
                <a:cubicBezTo>
                  <a:pt x="13108320" y="2985381"/>
                  <a:pt x="13060193" y="2909181"/>
                  <a:pt x="12951909" y="2873086"/>
                </a:cubicBezTo>
                <a:cubicBezTo>
                  <a:pt x="12843625" y="2836991"/>
                  <a:pt x="12566899" y="2824960"/>
                  <a:pt x="12566899" y="2824960"/>
                </a:cubicBezTo>
                <a:cubicBezTo>
                  <a:pt x="12490699" y="2828970"/>
                  <a:pt x="12486688" y="2853033"/>
                  <a:pt x="12494709" y="2897149"/>
                </a:cubicBezTo>
                <a:cubicBezTo>
                  <a:pt x="12502730" y="2941265"/>
                  <a:pt x="12530804" y="3017466"/>
                  <a:pt x="12615025" y="3089655"/>
                </a:cubicBezTo>
                <a:cubicBezTo>
                  <a:pt x="12699246" y="3161845"/>
                  <a:pt x="12887741" y="3254086"/>
                  <a:pt x="13000036" y="3330286"/>
                </a:cubicBezTo>
                <a:cubicBezTo>
                  <a:pt x="13112331" y="3406486"/>
                  <a:pt x="13244677" y="3486697"/>
                  <a:pt x="13288793" y="3546855"/>
                </a:cubicBezTo>
                <a:cubicBezTo>
                  <a:pt x="13332909" y="3607013"/>
                  <a:pt x="13373014" y="3691234"/>
                  <a:pt x="13264730" y="3691234"/>
                </a:cubicBezTo>
                <a:cubicBezTo>
                  <a:pt x="13156446" y="3691234"/>
                  <a:pt x="12947899" y="3594981"/>
                  <a:pt x="12639088" y="3546855"/>
                </a:cubicBezTo>
                <a:cubicBezTo>
                  <a:pt x="12330278" y="3498729"/>
                  <a:pt x="11853025" y="3426539"/>
                  <a:pt x="11411867" y="3402476"/>
                </a:cubicBezTo>
                <a:cubicBezTo>
                  <a:pt x="10970709" y="3378413"/>
                  <a:pt x="10641846" y="3478676"/>
                  <a:pt x="9992141" y="3402476"/>
                </a:cubicBezTo>
                <a:cubicBezTo>
                  <a:pt x="9342436" y="3326276"/>
                  <a:pt x="8476162" y="3073613"/>
                  <a:pt x="7513636" y="2945276"/>
                </a:cubicBezTo>
                <a:cubicBezTo>
                  <a:pt x="6551110" y="2816939"/>
                  <a:pt x="5043152" y="2720687"/>
                  <a:pt x="4216983" y="2632455"/>
                </a:cubicBezTo>
                <a:cubicBezTo>
                  <a:pt x="3390815" y="2544223"/>
                  <a:pt x="2993772" y="2480054"/>
                  <a:pt x="2556625" y="2415886"/>
                </a:cubicBezTo>
                <a:cubicBezTo>
                  <a:pt x="2119478" y="2351718"/>
                  <a:pt x="1850773" y="2287549"/>
                  <a:pt x="1594099" y="2247444"/>
                </a:cubicBezTo>
                <a:cubicBezTo>
                  <a:pt x="1337425" y="2207339"/>
                  <a:pt x="1269246" y="2171245"/>
                  <a:pt x="1016583" y="2175255"/>
                </a:cubicBezTo>
                <a:cubicBezTo>
                  <a:pt x="763920" y="2179265"/>
                  <a:pt x="238541" y="2299581"/>
                  <a:pt x="78120" y="2271507"/>
                </a:cubicBezTo>
                <a:cubicBezTo>
                  <a:pt x="-82301" y="2243433"/>
                  <a:pt x="54057" y="2299581"/>
                  <a:pt x="54057" y="2006813"/>
                </a:cubicBezTo>
                <a:cubicBezTo>
                  <a:pt x="54057" y="1714045"/>
                  <a:pt x="78120" y="843760"/>
                  <a:pt x="78120" y="514897"/>
                </a:cubicBezTo>
                <a:lnTo>
                  <a:pt x="29993" y="9570"/>
                </a:lnTo>
                <a:close/>
              </a:path>
            </a:pathLst>
          </a:custGeom>
          <a:pattFill prst="lgConfetti">
            <a:fgClr>
              <a:schemeClr val="accent4">
                <a:lumMod val="50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9BD311FD-11A0-4A75-AF5F-FA1B97D9A619}"/>
              </a:ext>
            </a:extLst>
          </p:cNvPr>
          <p:cNvSpPr/>
          <p:nvPr/>
        </p:nvSpPr>
        <p:spPr>
          <a:xfrm rot="10800000">
            <a:off x="704142" y="2614285"/>
            <a:ext cx="6078843" cy="3729348"/>
          </a:xfrm>
          <a:custGeom>
            <a:avLst/>
            <a:gdLst>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51974 w 6078843"/>
              <a:gd name="connsiteY8" fmla="*/ 1648881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15880 w 6078843"/>
              <a:gd name="connsiteY8" fmla="*/ 1733102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78843" h="3729348">
                <a:moveTo>
                  <a:pt x="4233" y="10999"/>
                </a:moveTo>
                <a:cubicBezTo>
                  <a:pt x="-4978" y="33608"/>
                  <a:pt x="-1629" y="96410"/>
                  <a:pt x="39402" y="156700"/>
                </a:cubicBezTo>
                <a:cubicBezTo>
                  <a:pt x="80433" y="216990"/>
                  <a:pt x="144073" y="308263"/>
                  <a:pt x="250418" y="372740"/>
                </a:cubicBezTo>
                <a:cubicBezTo>
                  <a:pt x="356763" y="437217"/>
                  <a:pt x="509163" y="469874"/>
                  <a:pt x="677473" y="543562"/>
                </a:cubicBezTo>
                <a:cubicBezTo>
                  <a:pt x="845783" y="617250"/>
                  <a:pt x="1090293" y="720245"/>
                  <a:pt x="1260277" y="814867"/>
                </a:cubicBezTo>
                <a:cubicBezTo>
                  <a:pt x="1430261" y="909489"/>
                  <a:pt x="1576800" y="1038443"/>
                  <a:pt x="1697380" y="1111294"/>
                </a:cubicBezTo>
                <a:cubicBezTo>
                  <a:pt x="1817960" y="1184145"/>
                  <a:pt x="1905046" y="1204241"/>
                  <a:pt x="1983758" y="1251971"/>
                </a:cubicBezTo>
                <a:cubicBezTo>
                  <a:pt x="2062470" y="1299701"/>
                  <a:pt x="2064299" y="1317484"/>
                  <a:pt x="2169653" y="1397672"/>
                </a:cubicBezTo>
                <a:cubicBezTo>
                  <a:pt x="2275007" y="1477860"/>
                  <a:pt x="2489438" y="1646854"/>
                  <a:pt x="2615880" y="1733102"/>
                </a:cubicBezTo>
                <a:cubicBezTo>
                  <a:pt x="2742322" y="1819350"/>
                  <a:pt x="2803382" y="1826203"/>
                  <a:pt x="2928303" y="1915162"/>
                </a:cubicBezTo>
                <a:cubicBezTo>
                  <a:pt x="3053224" y="2004121"/>
                  <a:pt x="3252363" y="2184793"/>
                  <a:pt x="3365407" y="2266854"/>
                </a:cubicBezTo>
                <a:cubicBezTo>
                  <a:pt x="3478451" y="2348915"/>
                  <a:pt x="3539578" y="2371524"/>
                  <a:pt x="3606567" y="2407531"/>
                </a:cubicBezTo>
                <a:cubicBezTo>
                  <a:pt x="3673556" y="2443538"/>
                  <a:pt x="3702864" y="2451074"/>
                  <a:pt x="3767341" y="2482894"/>
                </a:cubicBezTo>
                <a:cubicBezTo>
                  <a:pt x="3831818" y="2514714"/>
                  <a:pt x="3943187" y="2586727"/>
                  <a:pt x="3993429" y="2598450"/>
                </a:cubicBezTo>
                <a:cubicBezTo>
                  <a:pt x="4043671" y="2610173"/>
                  <a:pt x="4077165" y="2600962"/>
                  <a:pt x="4068791" y="2553232"/>
                </a:cubicBezTo>
                <a:cubicBezTo>
                  <a:pt x="4060417" y="2505502"/>
                  <a:pt x="4006827" y="2398320"/>
                  <a:pt x="3943187" y="2312072"/>
                </a:cubicBezTo>
                <a:cubicBezTo>
                  <a:pt x="3879548" y="2225824"/>
                  <a:pt x="3743895" y="2113617"/>
                  <a:pt x="3686954" y="2035742"/>
                </a:cubicBezTo>
                <a:cubicBezTo>
                  <a:pt x="3630013" y="1957867"/>
                  <a:pt x="3599031" y="1890042"/>
                  <a:pt x="3601543" y="1844824"/>
                </a:cubicBezTo>
                <a:cubicBezTo>
                  <a:pt x="3604055" y="1799607"/>
                  <a:pt x="3619966" y="1763600"/>
                  <a:pt x="3702027" y="1764437"/>
                </a:cubicBezTo>
                <a:cubicBezTo>
                  <a:pt x="3784088" y="1765274"/>
                  <a:pt x="3954910" y="1817191"/>
                  <a:pt x="4093912" y="1849848"/>
                </a:cubicBezTo>
                <a:cubicBezTo>
                  <a:pt x="4232914" y="1882505"/>
                  <a:pt x="4395363" y="1915163"/>
                  <a:pt x="4536040" y="1960380"/>
                </a:cubicBezTo>
                <a:cubicBezTo>
                  <a:pt x="4676717" y="2005598"/>
                  <a:pt x="4821581" y="2055839"/>
                  <a:pt x="4937974" y="2121153"/>
                </a:cubicBezTo>
                <a:cubicBezTo>
                  <a:pt x="5054367" y="2186467"/>
                  <a:pt x="5184158" y="2280252"/>
                  <a:pt x="5234400" y="2352265"/>
                </a:cubicBezTo>
                <a:cubicBezTo>
                  <a:pt x="5284642" y="2424278"/>
                  <a:pt x="5262033" y="2470333"/>
                  <a:pt x="5239424" y="2553232"/>
                </a:cubicBezTo>
                <a:cubicBezTo>
                  <a:pt x="5216815" y="2636131"/>
                  <a:pt x="5118844" y="2775971"/>
                  <a:pt x="5098747" y="2849659"/>
                </a:cubicBezTo>
                <a:cubicBezTo>
                  <a:pt x="5078650" y="2923347"/>
                  <a:pt x="5073626" y="2930046"/>
                  <a:pt x="5118844" y="2995360"/>
                </a:cubicBezTo>
                <a:cubicBezTo>
                  <a:pt x="5164062" y="3060674"/>
                  <a:pt x="5270407" y="3153621"/>
                  <a:pt x="5370053" y="3241544"/>
                </a:cubicBezTo>
                <a:cubicBezTo>
                  <a:pt x="5469699" y="3329467"/>
                  <a:pt x="5602840" y="3444186"/>
                  <a:pt x="5716721" y="3522898"/>
                </a:cubicBezTo>
                <a:cubicBezTo>
                  <a:pt x="5830602" y="3601610"/>
                  <a:pt x="5997238" y="3783318"/>
                  <a:pt x="6053341" y="3713817"/>
                </a:cubicBezTo>
                <a:cubicBezTo>
                  <a:pt x="6109444" y="3644316"/>
                  <a:pt x="6055853" y="3241545"/>
                  <a:pt x="6053341" y="3105892"/>
                </a:cubicBezTo>
                <a:cubicBezTo>
                  <a:pt x="6050829" y="2970239"/>
                  <a:pt x="6060040" y="2936744"/>
                  <a:pt x="6038268" y="2899900"/>
                </a:cubicBezTo>
                <a:cubicBezTo>
                  <a:pt x="6016497" y="2863056"/>
                  <a:pt x="5979653" y="2928371"/>
                  <a:pt x="5922712" y="2884828"/>
                </a:cubicBezTo>
                <a:cubicBezTo>
                  <a:pt x="5865771" y="2841285"/>
                  <a:pt x="5751890" y="2735777"/>
                  <a:pt x="5696624" y="2638643"/>
                </a:cubicBezTo>
                <a:cubicBezTo>
                  <a:pt x="5641358" y="2541509"/>
                  <a:pt x="5622099" y="2415905"/>
                  <a:pt x="5591117" y="2302024"/>
                </a:cubicBezTo>
                <a:cubicBezTo>
                  <a:pt x="5560135" y="2188143"/>
                  <a:pt x="5589442" y="2053327"/>
                  <a:pt x="5510730" y="1955355"/>
                </a:cubicBezTo>
                <a:cubicBezTo>
                  <a:pt x="5432018" y="1857384"/>
                  <a:pt x="5253659" y="1778672"/>
                  <a:pt x="5118844" y="1714195"/>
                </a:cubicBezTo>
                <a:cubicBezTo>
                  <a:pt x="4984029" y="1649718"/>
                  <a:pt x="4819906" y="1601151"/>
                  <a:pt x="4701838" y="1568494"/>
                </a:cubicBezTo>
                <a:cubicBezTo>
                  <a:pt x="4583770" y="1535837"/>
                  <a:pt x="4536039" y="1536674"/>
                  <a:pt x="4410435" y="1518252"/>
                </a:cubicBezTo>
                <a:cubicBezTo>
                  <a:pt x="4284831" y="1499830"/>
                  <a:pt x="4126569" y="1486432"/>
                  <a:pt x="3948211" y="1457962"/>
                </a:cubicBezTo>
                <a:cubicBezTo>
                  <a:pt x="3769853" y="1429492"/>
                  <a:pt x="3570561" y="1422793"/>
                  <a:pt x="3340286" y="1347430"/>
                </a:cubicBezTo>
                <a:cubicBezTo>
                  <a:pt x="3110011" y="1272067"/>
                  <a:pt x="2566563" y="1005786"/>
                  <a:pt x="2566563" y="1005786"/>
                </a:cubicBezTo>
                <a:lnTo>
                  <a:pt x="1536607" y="548586"/>
                </a:lnTo>
                <a:cubicBezTo>
                  <a:pt x="1281211" y="432193"/>
                  <a:pt x="1173191" y="359343"/>
                  <a:pt x="1034189" y="307426"/>
                </a:cubicBezTo>
                <a:cubicBezTo>
                  <a:pt x="895187" y="255509"/>
                  <a:pt x="785493" y="252159"/>
                  <a:pt x="702594" y="237087"/>
                </a:cubicBezTo>
                <a:cubicBezTo>
                  <a:pt x="619695" y="222015"/>
                  <a:pt x="592062" y="239600"/>
                  <a:pt x="536796" y="216991"/>
                </a:cubicBezTo>
                <a:cubicBezTo>
                  <a:pt x="481530" y="194382"/>
                  <a:pt x="444686" y="134092"/>
                  <a:pt x="370998" y="101435"/>
                </a:cubicBezTo>
                <a:cubicBezTo>
                  <a:pt x="297310" y="68778"/>
                  <a:pt x="161657" y="36958"/>
                  <a:pt x="94668" y="21048"/>
                </a:cubicBezTo>
                <a:cubicBezTo>
                  <a:pt x="27679" y="5138"/>
                  <a:pt x="13444" y="-11610"/>
                  <a:pt x="4233" y="10999"/>
                </a:cubicBezTo>
                <a:close/>
              </a:path>
            </a:pathLst>
          </a:custGeom>
          <a:pattFill prst="diagBrick">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239">
            <a:extLst>
              <a:ext uri="{FF2B5EF4-FFF2-40B4-BE49-F238E27FC236}">
                <a16:creationId xmlns:a16="http://schemas.microsoft.com/office/drawing/2014/main" id="{7B2410B6-1E3B-463F-9656-0A6AB236ADE5}"/>
              </a:ext>
            </a:extLst>
          </p:cNvPr>
          <p:cNvSpPr/>
          <p:nvPr/>
        </p:nvSpPr>
        <p:spPr>
          <a:xfrm rot="10800000">
            <a:off x="24620594" y="8861395"/>
            <a:ext cx="537380" cy="2431931"/>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 name="connsiteX0" fmla="*/ 254675 w 254675"/>
              <a:gd name="connsiteY0" fmla="*/ 0 h 1702841"/>
              <a:gd name="connsiteX1" fmla="*/ 122809 w 254675"/>
              <a:gd name="connsiteY1" fmla="*/ 107929 h 1702841"/>
              <a:gd name="connsiteX2" fmla="*/ 179959 w 254675"/>
              <a:gd name="connsiteY2" fmla="*/ 212704 h 1702841"/>
              <a:gd name="connsiteX3" fmla="*/ 194247 w 254675"/>
              <a:gd name="connsiteY3" fmla="*/ 327004 h 1702841"/>
              <a:gd name="connsiteX4" fmla="*/ 170434 w 254675"/>
              <a:gd name="connsiteY4" fmla="*/ 460354 h 1702841"/>
              <a:gd name="connsiteX5" fmla="*/ 146622 w 254675"/>
              <a:gd name="connsiteY5" fmla="*/ 584179 h 1702841"/>
              <a:gd name="connsiteX6" fmla="*/ 127572 w 254675"/>
              <a:gd name="connsiteY6" fmla="*/ 669904 h 1702841"/>
              <a:gd name="connsiteX7" fmla="*/ 122809 w 254675"/>
              <a:gd name="connsiteY7" fmla="*/ 746104 h 1702841"/>
              <a:gd name="connsiteX8" fmla="*/ 122809 w 254675"/>
              <a:gd name="connsiteY8" fmla="*/ 1055667 h 1702841"/>
              <a:gd name="connsiteX9" fmla="*/ 146622 w 254675"/>
              <a:gd name="connsiteY9" fmla="*/ 1189017 h 1702841"/>
              <a:gd name="connsiteX10" fmla="*/ 89472 w 254675"/>
              <a:gd name="connsiteY10" fmla="*/ 1327129 h 1702841"/>
              <a:gd name="connsiteX11" fmla="*/ 51372 w 254675"/>
              <a:gd name="connsiteY11" fmla="*/ 1436667 h 1702841"/>
              <a:gd name="connsiteX12" fmla="*/ 13272 w 254675"/>
              <a:gd name="connsiteY12" fmla="*/ 1560492 h 1702841"/>
              <a:gd name="connsiteX13" fmla="*/ 13272 w 254675"/>
              <a:gd name="connsiteY13" fmla="*/ 1636692 h 1702841"/>
              <a:gd name="connsiteX14" fmla="*/ 0 w 254675"/>
              <a:gd name="connsiteY14" fmla="*/ 1702841 h 1702841"/>
              <a:gd name="connsiteX0" fmla="*/ 122809 w 194247"/>
              <a:gd name="connsiteY0" fmla="*/ 0 h 1594912"/>
              <a:gd name="connsiteX1" fmla="*/ 179959 w 194247"/>
              <a:gd name="connsiteY1" fmla="*/ 104775 h 1594912"/>
              <a:gd name="connsiteX2" fmla="*/ 194247 w 194247"/>
              <a:gd name="connsiteY2" fmla="*/ 219075 h 1594912"/>
              <a:gd name="connsiteX3" fmla="*/ 170434 w 194247"/>
              <a:gd name="connsiteY3" fmla="*/ 352425 h 1594912"/>
              <a:gd name="connsiteX4" fmla="*/ 146622 w 194247"/>
              <a:gd name="connsiteY4" fmla="*/ 476250 h 1594912"/>
              <a:gd name="connsiteX5" fmla="*/ 127572 w 194247"/>
              <a:gd name="connsiteY5" fmla="*/ 561975 h 1594912"/>
              <a:gd name="connsiteX6" fmla="*/ 122809 w 194247"/>
              <a:gd name="connsiteY6" fmla="*/ 638175 h 1594912"/>
              <a:gd name="connsiteX7" fmla="*/ 122809 w 194247"/>
              <a:gd name="connsiteY7" fmla="*/ 947738 h 1594912"/>
              <a:gd name="connsiteX8" fmla="*/ 146622 w 194247"/>
              <a:gd name="connsiteY8" fmla="*/ 1081088 h 1594912"/>
              <a:gd name="connsiteX9" fmla="*/ 89472 w 194247"/>
              <a:gd name="connsiteY9" fmla="*/ 1219200 h 1594912"/>
              <a:gd name="connsiteX10" fmla="*/ 51372 w 194247"/>
              <a:gd name="connsiteY10" fmla="*/ 1328738 h 1594912"/>
              <a:gd name="connsiteX11" fmla="*/ 13272 w 194247"/>
              <a:gd name="connsiteY11" fmla="*/ 1452563 h 1594912"/>
              <a:gd name="connsiteX12" fmla="*/ 13272 w 194247"/>
              <a:gd name="connsiteY12" fmla="*/ 1528763 h 1594912"/>
              <a:gd name="connsiteX13" fmla="*/ 0 w 194247"/>
              <a:gd name="connsiteY13" fmla="*/ 1594912 h 1594912"/>
              <a:gd name="connsiteX0" fmla="*/ 179959 w 194247"/>
              <a:gd name="connsiteY0" fmla="*/ 0 h 1490137"/>
              <a:gd name="connsiteX1" fmla="*/ 194247 w 194247"/>
              <a:gd name="connsiteY1" fmla="*/ 114300 h 1490137"/>
              <a:gd name="connsiteX2" fmla="*/ 170434 w 194247"/>
              <a:gd name="connsiteY2" fmla="*/ 247650 h 1490137"/>
              <a:gd name="connsiteX3" fmla="*/ 146622 w 194247"/>
              <a:gd name="connsiteY3" fmla="*/ 371475 h 1490137"/>
              <a:gd name="connsiteX4" fmla="*/ 127572 w 194247"/>
              <a:gd name="connsiteY4" fmla="*/ 457200 h 1490137"/>
              <a:gd name="connsiteX5" fmla="*/ 122809 w 194247"/>
              <a:gd name="connsiteY5" fmla="*/ 533400 h 1490137"/>
              <a:gd name="connsiteX6" fmla="*/ 122809 w 194247"/>
              <a:gd name="connsiteY6" fmla="*/ 842963 h 1490137"/>
              <a:gd name="connsiteX7" fmla="*/ 146622 w 194247"/>
              <a:gd name="connsiteY7" fmla="*/ 976313 h 1490137"/>
              <a:gd name="connsiteX8" fmla="*/ 89472 w 194247"/>
              <a:gd name="connsiteY8" fmla="*/ 1114425 h 1490137"/>
              <a:gd name="connsiteX9" fmla="*/ 51372 w 194247"/>
              <a:gd name="connsiteY9" fmla="*/ 1223963 h 1490137"/>
              <a:gd name="connsiteX10" fmla="*/ 13272 w 194247"/>
              <a:gd name="connsiteY10" fmla="*/ 1347788 h 1490137"/>
              <a:gd name="connsiteX11" fmla="*/ 13272 w 194247"/>
              <a:gd name="connsiteY11" fmla="*/ 1423988 h 1490137"/>
              <a:gd name="connsiteX12" fmla="*/ 0 w 194247"/>
              <a:gd name="connsiteY12" fmla="*/ 1490137 h 1490137"/>
              <a:gd name="connsiteX0" fmla="*/ 194247 w 194247"/>
              <a:gd name="connsiteY0" fmla="*/ 0 h 1375837"/>
              <a:gd name="connsiteX1" fmla="*/ 170434 w 194247"/>
              <a:gd name="connsiteY1" fmla="*/ 133350 h 1375837"/>
              <a:gd name="connsiteX2" fmla="*/ 146622 w 194247"/>
              <a:gd name="connsiteY2" fmla="*/ 257175 h 1375837"/>
              <a:gd name="connsiteX3" fmla="*/ 127572 w 194247"/>
              <a:gd name="connsiteY3" fmla="*/ 342900 h 1375837"/>
              <a:gd name="connsiteX4" fmla="*/ 122809 w 194247"/>
              <a:gd name="connsiteY4" fmla="*/ 419100 h 1375837"/>
              <a:gd name="connsiteX5" fmla="*/ 122809 w 194247"/>
              <a:gd name="connsiteY5" fmla="*/ 728663 h 1375837"/>
              <a:gd name="connsiteX6" fmla="*/ 146622 w 194247"/>
              <a:gd name="connsiteY6" fmla="*/ 862013 h 1375837"/>
              <a:gd name="connsiteX7" fmla="*/ 89472 w 194247"/>
              <a:gd name="connsiteY7" fmla="*/ 1000125 h 1375837"/>
              <a:gd name="connsiteX8" fmla="*/ 51372 w 194247"/>
              <a:gd name="connsiteY8" fmla="*/ 1109663 h 1375837"/>
              <a:gd name="connsiteX9" fmla="*/ 13272 w 194247"/>
              <a:gd name="connsiteY9" fmla="*/ 1233488 h 1375837"/>
              <a:gd name="connsiteX10" fmla="*/ 13272 w 194247"/>
              <a:gd name="connsiteY10" fmla="*/ 1309688 h 1375837"/>
              <a:gd name="connsiteX11" fmla="*/ 0 w 194247"/>
              <a:gd name="connsiteY11" fmla="*/ 1375837 h 1375837"/>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46622 w 258423"/>
              <a:gd name="connsiteY6" fmla="*/ 1066369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03838 w 258423"/>
              <a:gd name="connsiteY6" fmla="*/ 1059071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45151 w 245151"/>
              <a:gd name="connsiteY0" fmla="*/ 0 h 1514044"/>
              <a:gd name="connsiteX1" fmla="*/ 157162 w 245151"/>
              <a:gd name="connsiteY1" fmla="*/ 337706 h 1514044"/>
              <a:gd name="connsiteX2" fmla="*/ 133350 w 245151"/>
              <a:gd name="connsiteY2" fmla="*/ 461531 h 1514044"/>
              <a:gd name="connsiteX3" fmla="*/ 114300 w 245151"/>
              <a:gd name="connsiteY3" fmla="*/ 547256 h 1514044"/>
              <a:gd name="connsiteX4" fmla="*/ 109537 w 245151"/>
              <a:gd name="connsiteY4" fmla="*/ 623456 h 1514044"/>
              <a:gd name="connsiteX5" fmla="*/ 109537 w 245151"/>
              <a:gd name="connsiteY5" fmla="*/ 933019 h 1514044"/>
              <a:gd name="connsiteX6" fmla="*/ 90566 w 245151"/>
              <a:gd name="connsiteY6" fmla="*/ 1059071 h 1514044"/>
              <a:gd name="connsiteX7" fmla="*/ 76200 w 245151"/>
              <a:gd name="connsiteY7" fmla="*/ 1204481 h 1514044"/>
              <a:gd name="connsiteX8" fmla="*/ 38100 w 245151"/>
              <a:gd name="connsiteY8" fmla="*/ 1314019 h 1514044"/>
              <a:gd name="connsiteX9" fmla="*/ 0 w 245151"/>
              <a:gd name="connsiteY9" fmla="*/ 1437844 h 1514044"/>
              <a:gd name="connsiteX10" fmla="*/ 0 w 245151"/>
              <a:gd name="connsiteY10" fmla="*/ 1514044 h 15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51" h="1514044">
                <a:moveTo>
                  <a:pt x="245151" y="0"/>
                </a:moveTo>
                <a:lnTo>
                  <a:pt x="157162" y="337706"/>
                </a:lnTo>
                <a:lnTo>
                  <a:pt x="133350" y="461531"/>
                </a:lnTo>
                <a:lnTo>
                  <a:pt x="114300" y="547256"/>
                </a:lnTo>
                <a:lnTo>
                  <a:pt x="109537" y="623456"/>
                </a:lnTo>
                <a:lnTo>
                  <a:pt x="109537" y="933019"/>
                </a:lnTo>
                <a:lnTo>
                  <a:pt x="90566" y="1059071"/>
                </a:lnTo>
                <a:lnTo>
                  <a:pt x="76200" y="1204481"/>
                </a:lnTo>
                <a:lnTo>
                  <a:pt x="38100" y="1314019"/>
                </a:lnTo>
                <a:lnTo>
                  <a:pt x="0" y="1437844"/>
                </a:lnTo>
                <a:lnTo>
                  <a:pt x="0" y="1514044"/>
                </a:ln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E40631C8-8F15-4F9E-BDF1-5CBB1BB46F2F}"/>
              </a:ext>
            </a:extLst>
          </p:cNvPr>
          <p:cNvSpPr txBox="1"/>
          <p:nvPr/>
        </p:nvSpPr>
        <p:spPr>
          <a:xfrm>
            <a:off x="5795661" y="10392062"/>
            <a:ext cx="2105446" cy="646331"/>
          </a:xfrm>
          <a:prstGeom prst="rect">
            <a:avLst/>
          </a:prstGeom>
          <a:noFill/>
        </p:spPr>
        <p:txBody>
          <a:bodyPr wrap="square" rtlCol="0">
            <a:spAutoFit/>
          </a:bodyPr>
          <a:lstStyle/>
          <a:p>
            <a:r>
              <a:rPr lang="en-US" sz="3600" b="1" dirty="0" err="1"/>
              <a:t>Vierville</a:t>
            </a:r>
            <a:endParaRPr lang="en-US" sz="3600" b="1" dirty="0"/>
          </a:p>
        </p:txBody>
      </p:sp>
      <p:sp>
        <p:nvSpPr>
          <p:cNvPr id="233" name="TextBox 232">
            <a:extLst>
              <a:ext uri="{FF2B5EF4-FFF2-40B4-BE49-F238E27FC236}">
                <a16:creationId xmlns:a16="http://schemas.microsoft.com/office/drawing/2014/main" id="{6457B914-0347-41E1-9367-30CE7067E6C5}"/>
              </a:ext>
            </a:extLst>
          </p:cNvPr>
          <p:cNvSpPr txBox="1"/>
          <p:nvPr/>
        </p:nvSpPr>
        <p:spPr>
          <a:xfrm>
            <a:off x="22159461" y="14244622"/>
            <a:ext cx="3975334" cy="646331"/>
          </a:xfrm>
          <a:prstGeom prst="rect">
            <a:avLst/>
          </a:prstGeom>
          <a:solidFill>
            <a:srgbClr val="E2F0D9"/>
          </a:solidFill>
        </p:spPr>
        <p:txBody>
          <a:bodyPr wrap="square" rtlCol="0">
            <a:spAutoFit/>
          </a:bodyPr>
          <a:lstStyle/>
          <a:p>
            <a:r>
              <a:rPr lang="en-US" sz="3600" b="1" dirty="0"/>
              <a:t>St. Laurent-sur-Mer</a:t>
            </a:r>
          </a:p>
        </p:txBody>
      </p:sp>
      <p:sp>
        <p:nvSpPr>
          <p:cNvPr id="236" name="Freeform 18">
            <a:extLst>
              <a:ext uri="{FF2B5EF4-FFF2-40B4-BE49-F238E27FC236}">
                <a16:creationId xmlns:a16="http://schemas.microsoft.com/office/drawing/2014/main" id="{A01BAB15-EE56-4F8A-8252-9BB446EFD74E}"/>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17">
            <a:extLst>
              <a:ext uri="{FF2B5EF4-FFF2-40B4-BE49-F238E27FC236}">
                <a16:creationId xmlns:a16="http://schemas.microsoft.com/office/drawing/2014/main" id="{5D20BD74-9028-4919-B310-B8A3B833A89C}"/>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4" name="Group 253">
            <a:extLst>
              <a:ext uri="{FF2B5EF4-FFF2-40B4-BE49-F238E27FC236}">
                <a16:creationId xmlns:a16="http://schemas.microsoft.com/office/drawing/2014/main" id="{907440F1-7990-47FD-AD57-BCB828AF019B}"/>
              </a:ext>
            </a:extLst>
          </p:cNvPr>
          <p:cNvGrpSpPr/>
          <p:nvPr/>
        </p:nvGrpSpPr>
        <p:grpSpPr>
          <a:xfrm rot="21279929">
            <a:off x="22732473" y="9064183"/>
            <a:ext cx="979724" cy="76446"/>
            <a:chOff x="3764623" y="13828508"/>
            <a:chExt cx="511253" cy="39892"/>
          </a:xfrm>
          <a:solidFill>
            <a:srgbClr val="C00000"/>
          </a:solidFill>
        </p:grpSpPr>
        <p:sp>
          <p:nvSpPr>
            <p:cNvPr id="255" name="Isosceles Triangle 254">
              <a:extLst>
                <a:ext uri="{FF2B5EF4-FFF2-40B4-BE49-F238E27FC236}">
                  <a16:creationId xmlns:a16="http://schemas.microsoft.com/office/drawing/2014/main" id="{650C0536-59C4-4939-9E79-382759EE390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Isosceles Triangle 255">
              <a:extLst>
                <a:ext uri="{FF2B5EF4-FFF2-40B4-BE49-F238E27FC236}">
                  <a16:creationId xmlns:a16="http://schemas.microsoft.com/office/drawing/2014/main" id="{023F822F-D469-43F3-BAFF-C99AD816DA9E}"/>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Isosceles Triangle 256">
              <a:extLst>
                <a:ext uri="{FF2B5EF4-FFF2-40B4-BE49-F238E27FC236}">
                  <a16:creationId xmlns:a16="http://schemas.microsoft.com/office/drawing/2014/main" id="{4801091C-A6E3-4664-87BB-A7311692C6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Isosceles Triangle 257">
              <a:extLst>
                <a:ext uri="{FF2B5EF4-FFF2-40B4-BE49-F238E27FC236}">
                  <a16:creationId xmlns:a16="http://schemas.microsoft.com/office/drawing/2014/main" id="{11A22986-2982-43BE-BEBA-E697BB45165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Isosceles Triangle 258">
              <a:extLst>
                <a:ext uri="{FF2B5EF4-FFF2-40B4-BE49-F238E27FC236}">
                  <a16:creationId xmlns:a16="http://schemas.microsoft.com/office/drawing/2014/main" id="{C7C65C96-F85E-4E1C-9379-75CB51F76201}"/>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Isosceles Triangle 259">
              <a:extLst>
                <a:ext uri="{FF2B5EF4-FFF2-40B4-BE49-F238E27FC236}">
                  <a16:creationId xmlns:a16="http://schemas.microsoft.com/office/drawing/2014/main" id="{8FC13A9A-E86E-4A34-918F-0A78696D163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a:extLst>
                <a:ext uri="{FF2B5EF4-FFF2-40B4-BE49-F238E27FC236}">
                  <a16:creationId xmlns:a16="http://schemas.microsoft.com/office/drawing/2014/main" id="{2B28A252-87E6-4401-A4E5-50367D4DF88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Isosceles Triangle 261">
              <a:extLst>
                <a:ext uri="{FF2B5EF4-FFF2-40B4-BE49-F238E27FC236}">
                  <a16:creationId xmlns:a16="http://schemas.microsoft.com/office/drawing/2014/main" id="{7BF2E6E6-67C5-4D01-87B7-36A5D6BC1101}"/>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3" name="TextBox 262">
            <a:extLst>
              <a:ext uri="{FF2B5EF4-FFF2-40B4-BE49-F238E27FC236}">
                <a16:creationId xmlns:a16="http://schemas.microsoft.com/office/drawing/2014/main" id="{F022AAE3-FB48-4F87-AB8D-4CDACF85C0E7}"/>
              </a:ext>
            </a:extLst>
          </p:cNvPr>
          <p:cNvSpPr txBox="1"/>
          <p:nvPr/>
        </p:nvSpPr>
        <p:spPr>
          <a:xfrm>
            <a:off x="22478239" y="1073458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264" name="TextBox 263">
            <a:extLst>
              <a:ext uri="{FF2B5EF4-FFF2-40B4-BE49-F238E27FC236}">
                <a16:creationId xmlns:a16="http://schemas.microsoft.com/office/drawing/2014/main" id="{BFF67C59-4F89-45CB-8EB2-ED9EDD7525C9}"/>
              </a:ext>
            </a:extLst>
          </p:cNvPr>
          <p:cNvSpPr txBox="1"/>
          <p:nvPr/>
        </p:nvSpPr>
        <p:spPr>
          <a:xfrm>
            <a:off x="25338601" y="1142620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grpSp>
        <p:nvGrpSpPr>
          <p:cNvPr id="4" name="Group 3">
            <a:extLst>
              <a:ext uri="{FF2B5EF4-FFF2-40B4-BE49-F238E27FC236}">
                <a16:creationId xmlns:a16="http://schemas.microsoft.com/office/drawing/2014/main" id="{42635E1F-EA4C-4E8D-A7F6-465779CDF780}"/>
              </a:ext>
            </a:extLst>
          </p:cNvPr>
          <p:cNvGrpSpPr/>
          <p:nvPr/>
        </p:nvGrpSpPr>
        <p:grpSpPr>
          <a:xfrm rot="747857">
            <a:off x="24720793" y="9373607"/>
            <a:ext cx="1980364" cy="226442"/>
            <a:chOff x="24938688" y="9135046"/>
            <a:chExt cx="1980364" cy="226442"/>
          </a:xfrm>
        </p:grpSpPr>
        <p:grpSp>
          <p:nvGrpSpPr>
            <p:cNvPr id="287" name="Group 286">
              <a:extLst>
                <a:ext uri="{FF2B5EF4-FFF2-40B4-BE49-F238E27FC236}">
                  <a16:creationId xmlns:a16="http://schemas.microsoft.com/office/drawing/2014/main" id="{5918A329-043D-42AB-84AF-60704CEAF4E2}"/>
                </a:ext>
              </a:extLst>
            </p:cNvPr>
            <p:cNvGrpSpPr/>
            <p:nvPr/>
          </p:nvGrpSpPr>
          <p:grpSpPr>
            <a:xfrm rot="21109371">
              <a:off x="25939328" y="9135046"/>
              <a:ext cx="979724" cy="76446"/>
              <a:chOff x="3764623" y="13828508"/>
              <a:chExt cx="511253" cy="39892"/>
            </a:xfrm>
            <a:solidFill>
              <a:srgbClr val="C00000"/>
            </a:solidFill>
          </p:grpSpPr>
          <p:sp>
            <p:nvSpPr>
              <p:cNvPr id="288" name="Isosceles Triangle 287">
                <a:extLst>
                  <a:ext uri="{FF2B5EF4-FFF2-40B4-BE49-F238E27FC236}">
                    <a16:creationId xmlns:a16="http://schemas.microsoft.com/office/drawing/2014/main" id="{0BD6C604-14D4-40BB-8100-AB12CB14A85E}"/>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Isosceles Triangle 288">
                <a:extLst>
                  <a:ext uri="{FF2B5EF4-FFF2-40B4-BE49-F238E27FC236}">
                    <a16:creationId xmlns:a16="http://schemas.microsoft.com/office/drawing/2014/main" id="{0DAA40C2-5BDB-417F-985F-CF2C66610033}"/>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Isosceles Triangle 289">
                <a:extLst>
                  <a:ext uri="{FF2B5EF4-FFF2-40B4-BE49-F238E27FC236}">
                    <a16:creationId xmlns:a16="http://schemas.microsoft.com/office/drawing/2014/main" id="{EB126C18-E7B6-40D5-8DFA-BEA669D630B2}"/>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Isosceles Triangle 290">
                <a:extLst>
                  <a:ext uri="{FF2B5EF4-FFF2-40B4-BE49-F238E27FC236}">
                    <a16:creationId xmlns:a16="http://schemas.microsoft.com/office/drawing/2014/main" id="{594A8033-34EC-4523-B442-F9FEC60ECFC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Isosceles Triangle 291">
                <a:extLst>
                  <a:ext uri="{FF2B5EF4-FFF2-40B4-BE49-F238E27FC236}">
                    <a16:creationId xmlns:a16="http://schemas.microsoft.com/office/drawing/2014/main" id="{4439E7B6-823F-457D-8525-F1C2E46C06B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Isosceles Triangle 292">
                <a:extLst>
                  <a:ext uri="{FF2B5EF4-FFF2-40B4-BE49-F238E27FC236}">
                    <a16:creationId xmlns:a16="http://schemas.microsoft.com/office/drawing/2014/main" id="{FBD4110D-C78E-4030-8247-EF12BC97E3B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Isosceles Triangle 293">
                <a:extLst>
                  <a:ext uri="{FF2B5EF4-FFF2-40B4-BE49-F238E27FC236}">
                    <a16:creationId xmlns:a16="http://schemas.microsoft.com/office/drawing/2014/main" id="{08379448-10A1-4973-83DC-450F9BEBB18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Isosceles Triangle 294">
                <a:extLst>
                  <a:ext uri="{FF2B5EF4-FFF2-40B4-BE49-F238E27FC236}">
                    <a16:creationId xmlns:a16="http://schemas.microsoft.com/office/drawing/2014/main" id="{6DCF3B47-5EE2-4CE8-B9D4-120E0AD68E9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a:extLst>
                <a:ext uri="{FF2B5EF4-FFF2-40B4-BE49-F238E27FC236}">
                  <a16:creationId xmlns:a16="http://schemas.microsoft.com/office/drawing/2014/main" id="{1B65D45C-DFCD-404F-85D8-A0797CAEE583}"/>
                </a:ext>
              </a:extLst>
            </p:cNvPr>
            <p:cNvGrpSpPr/>
            <p:nvPr/>
          </p:nvGrpSpPr>
          <p:grpSpPr>
            <a:xfrm rot="21109371">
              <a:off x="24938688" y="9285042"/>
              <a:ext cx="979724" cy="76446"/>
              <a:chOff x="3764623" y="13828508"/>
              <a:chExt cx="511253" cy="39892"/>
            </a:xfrm>
            <a:solidFill>
              <a:srgbClr val="C00000"/>
            </a:solidFill>
          </p:grpSpPr>
          <p:sp>
            <p:nvSpPr>
              <p:cNvPr id="297" name="Isosceles Triangle 296">
                <a:extLst>
                  <a:ext uri="{FF2B5EF4-FFF2-40B4-BE49-F238E27FC236}">
                    <a16:creationId xmlns:a16="http://schemas.microsoft.com/office/drawing/2014/main" id="{79CAFA9F-F02A-45F2-A2BD-9CB12C38F955}"/>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Isosceles Triangle 297">
                <a:extLst>
                  <a:ext uri="{FF2B5EF4-FFF2-40B4-BE49-F238E27FC236}">
                    <a16:creationId xmlns:a16="http://schemas.microsoft.com/office/drawing/2014/main" id="{E3D7F6D5-5F7E-4ABB-8FA1-3F50ECBE43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Isosceles Triangle 298">
                <a:extLst>
                  <a:ext uri="{FF2B5EF4-FFF2-40B4-BE49-F238E27FC236}">
                    <a16:creationId xmlns:a16="http://schemas.microsoft.com/office/drawing/2014/main" id="{C1355151-F532-4F42-894D-91C1586BAB8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Isosceles Triangle 299">
                <a:extLst>
                  <a:ext uri="{FF2B5EF4-FFF2-40B4-BE49-F238E27FC236}">
                    <a16:creationId xmlns:a16="http://schemas.microsoft.com/office/drawing/2014/main" id="{7CD96511-7DD8-4697-B03C-A7F3FCBC10E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Isosceles Triangle 300">
                <a:extLst>
                  <a:ext uri="{FF2B5EF4-FFF2-40B4-BE49-F238E27FC236}">
                    <a16:creationId xmlns:a16="http://schemas.microsoft.com/office/drawing/2014/main" id="{9235AA54-E21F-495A-ADD3-AC3524E908F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Isosceles Triangle 301">
                <a:extLst>
                  <a:ext uri="{FF2B5EF4-FFF2-40B4-BE49-F238E27FC236}">
                    <a16:creationId xmlns:a16="http://schemas.microsoft.com/office/drawing/2014/main" id="{334D4F3C-9397-41F7-B7F0-C30E41BAA06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Isosceles Triangle 302">
                <a:extLst>
                  <a:ext uri="{FF2B5EF4-FFF2-40B4-BE49-F238E27FC236}">
                    <a16:creationId xmlns:a16="http://schemas.microsoft.com/office/drawing/2014/main" id="{49E181BE-C4D1-4643-ABEE-B117E6624A4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Isosceles Triangle 303">
                <a:extLst>
                  <a:ext uri="{FF2B5EF4-FFF2-40B4-BE49-F238E27FC236}">
                    <a16:creationId xmlns:a16="http://schemas.microsoft.com/office/drawing/2014/main" id="{EE176F32-7A27-4774-87AE-847696AAB4E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05" name="Group 304">
            <a:extLst>
              <a:ext uri="{FF2B5EF4-FFF2-40B4-BE49-F238E27FC236}">
                <a16:creationId xmlns:a16="http://schemas.microsoft.com/office/drawing/2014/main" id="{C977DC21-EC52-46A0-B812-16CA8D23EA1D}"/>
              </a:ext>
            </a:extLst>
          </p:cNvPr>
          <p:cNvGrpSpPr/>
          <p:nvPr/>
        </p:nvGrpSpPr>
        <p:grpSpPr>
          <a:xfrm rot="1156295">
            <a:off x="23751411" y="9196188"/>
            <a:ext cx="979724" cy="76446"/>
            <a:chOff x="3764623" y="13828508"/>
            <a:chExt cx="511253" cy="39892"/>
          </a:xfrm>
          <a:solidFill>
            <a:srgbClr val="C00000"/>
          </a:solidFill>
        </p:grpSpPr>
        <p:sp>
          <p:nvSpPr>
            <p:cNvPr id="306" name="Isosceles Triangle 305">
              <a:extLst>
                <a:ext uri="{FF2B5EF4-FFF2-40B4-BE49-F238E27FC236}">
                  <a16:creationId xmlns:a16="http://schemas.microsoft.com/office/drawing/2014/main" id="{94053086-840A-47C3-953F-35547DE9C0C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Isosceles Triangle 306">
              <a:extLst>
                <a:ext uri="{FF2B5EF4-FFF2-40B4-BE49-F238E27FC236}">
                  <a16:creationId xmlns:a16="http://schemas.microsoft.com/office/drawing/2014/main" id="{C30E2B4C-1311-4F3F-A34D-F63A7F8925D5}"/>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Isosceles Triangle 307">
              <a:extLst>
                <a:ext uri="{FF2B5EF4-FFF2-40B4-BE49-F238E27FC236}">
                  <a16:creationId xmlns:a16="http://schemas.microsoft.com/office/drawing/2014/main" id="{B226084B-94B4-48EC-90FB-1623B5FE4F23}"/>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Isosceles Triangle 308">
              <a:extLst>
                <a:ext uri="{FF2B5EF4-FFF2-40B4-BE49-F238E27FC236}">
                  <a16:creationId xmlns:a16="http://schemas.microsoft.com/office/drawing/2014/main" id="{6BF92592-B061-4B9A-B3C8-BFC65120830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Isosceles Triangle 309">
              <a:extLst>
                <a:ext uri="{FF2B5EF4-FFF2-40B4-BE49-F238E27FC236}">
                  <a16:creationId xmlns:a16="http://schemas.microsoft.com/office/drawing/2014/main" id="{D8828626-548C-4CB7-8340-95953D71B0A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Isosceles Triangle 310">
              <a:extLst>
                <a:ext uri="{FF2B5EF4-FFF2-40B4-BE49-F238E27FC236}">
                  <a16:creationId xmlns:a16="http://schemas.microsoft.com/office/drawing/2014/main" id="{88E6E93F-9864-4B9C-B741-90D1AAACD30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Isosceles Triangle 311">
              <a:extLst>
                <a:ext uri="{FF2B5EF4-FFF2-40B4-BE49-F238E27FC236}">
                  <a16:creationId xmlns:a16="http://schemas.microsoft.com/office/drawing/2014/main" id="{5F62D5D6-51F6-4F96-B95F-2AED59B7F9E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Isosceles Triangle 312">
              <a:extLst>
                <a:ext uri="{FF2B5EF4-FFF2-40B4-BE49-F238E27FC236}">
                  <a16:creationId xmlns:a16="http://schemas.microsoft.com/office/drawing/2014/main" id="{962AE61E-95D8-44DA-A9E1-C9FF58F6D8A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Freeform: Shape 68">
            <a:extLst>
              <a:ext uri="{FF2B5EF4-FFF2-40B4-BE49-F238E27FC236}">
                <a16:creationId xmlns:a16="http://schemas.microsoft.com/office/drawing/2014/main" id="{74BC15E5-6532-4B16-B1B2-9B0B9667FB16}"/>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38B4691-7FCC-4831-AE98-FA1AD6F5B353}"/>
              </a:ext>
            </a:extLst>
          </p:cNvPr>
          <p:cNvSpPr/>
          <p:nvPr/>
        </p:nvSpPr>
        <p:spPr>
          <a:xfrm>
            <a:off x="12201099" y="7888406"/>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8A44BD1E-C713-437F-A2AD-18CF3A783A39}"/>
              </a:ext>
            </a:extLst>
          </p:cNvPr>
          <p:cNvSpPr/>
          <p:nvPr/>
        </p:nvSpPr>
        <p:spPr>
          <a:xfrm>
            <a:off x="18260705" y="8420666"/>
            <a:ext cx="1392072" cy="955343"/>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1C7BBE87-8269-41A3-84E8-E310018B06B2}"/>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TextBox 319">
            <a:extLst>
              <a:ext uri="{FF2B5EF4-FFF2-40B4-BE49-F238E27FC236}">
                <a16:creationId xmlns:a16="http://schemas.microsoft.com/office/drawing/2014/main" id="{CA46CED1-DB80-4043-9B4C-FD7263863B25}"/>
              </a:ext>
            </a:extLst>
          </p:cNvPr>
          <p:cNvSpPr txBox="1"/>
          <p:nvPr/>
        </p:nvSpPr>
        <p:spPr>
          <a:xfrm>
            <a:off x="5566088" y="653193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321" name="TextBox 320">
            <a:extLst>
              <a:ext uri="{FF2B5EF4-FFF2-40B4-BE49-F238E27FC236}">
                <a16:creationId xmlns:a16="http://schemas.microsoft.com/office/drawing/2014/main" id="{5E84DC27-0660-4776-A4C1-037798F0D85B}"/>
              </a:ext>
            </a:extLst>
          </p:cNvPr>
          <p:cNvSpPr txBox="1"/>
          <p:nvPr/>
        </p:nvSpPr>
        <p:spPr>
          <a:xfrm>
            <a:off x="6611168" y="745082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WN72</a:t>
            </a:r>
          </a:p>
        </p:txBody>
      </p:sp>
      <p:sp>
        <p:nvSpPr>
          <p:cNvPr id="322" name="TextBox 321">
            <a:extLst>
              <a:ext uri="{FF2B5EF4-FFF2-40B4-BE49-F238E27FC236}">
                <a16:creationId xmlns:a16="http://schemas.microsoft.com/office/drawing/2014/main" id="{4730F606-50DD-490A-9B46-2AF9436987A8}"/>
              </a:ext>
            </a:extLst>
          </p:cNvPr>
          <p:cNvSpPr txBox="1"/>
          <p:nvPr/>
        </p:nvSpPr>
        <p:spPr>
          <a:xfrm>
            <a:off x="8303713" y="746020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WN71</a:t>
            </a:r>
          </a:p>
        </p:txBody>
      </p:sp>
      <p:sp>
        <p:nvSpPr>
          <p:cNvPr id="323" name="TextBox 322">
            <a:extLst>
              <a:ext uri="{FF2B5EF4-FFF2-40B4-BE49-F238E27FC236}">
                <a16:creationId xmlns:a16="http://schemas.microsoft.com/office/drawing/2014/main" id="{125066EA-D411-4503-A164-16953E1657FA}"/>
              </a:ext>
            </a:extLst>
          </p:cNvPr>
          <p:cNvSpPr txBox="1"/>
          <p:nvPr/>
        </p:nvSpPr>
        <p:spPr>
          <a:xfrm>
            <a:off x="11802439" y="855304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324" name="TextBox 323">
            <a:extLst>
              <a:ext uri="{FF2B5EF4-FFF2-40B4-BE49-F238E27FC236}">
                <a16:creationId xmlns:a16="http://schemas.microsoft.com/office/drawing/2014/main" id="{E6C9CB30-738C-4B3C-B74D-AFB226225349}"/>
              </a:ext>
            </a:extLst>
          </p:cNvPr>
          <p:cNvSpPr txBox="1"/>
          <p:nvPr/>
        </p:nvSpPr>
        <p:spPr>
          <a:xfrm>
            <a:off x="15370367" y="928204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325" name="TextBox 324">
            <a:extLst>
              <a:ext uri="{FF2B5EF4-FFF2-40B4-BE49-F238E27FC236}">
                <a16:creationId xmlns:a16="http://schemas.microsoft.com/office/drawing/2014/main" id="{CDB2DD36-3343-44EB-94A6-25F3F572604D}"/>
              </a:ext>
            </a:extLst>
          </p:cNvPr>
          <p:cNvSpPr txBox="1"/>
          <p:nvPr/>
        </p:nvSpPr>
        <p:spPr>
          <a:xfrm>
            <a:off x="19186543" y="923507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grpSp>
        <p:nvGrpSpPr>
          <p:cNvPr id="329" name="Group 328">
            <a:extLst>
              <a:ext uri="{FF2B5EF4-FFF2-40B4-BE49-F238E27FC236}">
                <a16:creationId xmlns:a16="http://schemas.microsoft.com/office/drawing/2014/main" id="{1C7E7D9C-FE99-4DF7-8D79-0184F4A36B84}"/>
              </a:ext>
            </a:extLst>
          </p:cNvPr>
          <p:cNvGrpSpPr/>
          <p:nvPr/>
        </p:nvGrpSpPr>
        <p:grpSpPr>
          <a:xfrm rot="1805159">
            <a:off x="18572606" y="8922032"/>
            <a:ext cx="610530" cy="76446"/>
            <a:chOff x="3764623" y="13828508"/>
            <a:chExt cx="318595" cy="39892"/>
          </a:xfrm>
          <a:solidFill>
            <a:srgbClr val="C00000"/>
          </a:solidFill>
        </p:grpSpPr>
        <p:sp>
          <p:nvSpPr>
            <p:cNvPr id="330" name="Isosceles Triangle 329">
              <a:extLst>
                <a:ext uri="{FF2B5EF4-FFF2-40B4-BE49-F238E27FC236}">
                  <a16:creationId xmlns:a16="http://schemas.microsoft.com/office/drawing/2014/main" id="{97F4A0E5-8A62-40CE-B6CE-5BBD3DB1C1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Isosceles Triangle 330">
              <a:extLst>
                <a:ext uri="{FF2B5EF4-FFF2-40B4-BE49-F238E27FC236}">
                  <a16:creationId xmlns:a16="http://schemas.microsoft.com/office/drawing/2014/main" id="{911E2B3F-D583-418E-9397-7FA2E93D5251}"/>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Isosceles Triangle 331">
              <a:extLst>
                <a:ext uri="{FF2B5EF4-FFF2-40B4-BE49-F238E27FC236}">
                  <a16:creationId xmlns:a16="http://schemas.microsoft.com/office/drawing/2014/main" id="{0A65DEAD-189D-48BA-9B1F-EFFFD6ED40B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Isosceles Triangle 332">
              <a:extLst>
                <a:ext uri="{FF2B5EF4-FFF2-40B4-BE49-F238E27FC236}">
                  <a16:creationId xmlns:a16="http://schemas.microsoft.com/office/drawing/2014/main" id="{966C4462-A035-430D-880E-9BEB8AFF95E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Isosceles Triangle 333">
              <a:extLst>
                <a:ext uri="{FF2B5EF4-FFF2-40B4-BE49-F238E27FC236}">
                  <a16:creationId xmlns:a16="http://schemas.microsoft.com/office/drawing/2014/main" id="{676FDE5B-943D-4EAE-B5F0-E834D7C3B3A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a:extLst>
              <a:ext uri="{FF2B5EF4-FFF2-40B4-BE49-F238E27FC236}">
                <a16:creationId xmlns:a16="http://schemas.microsoft.com/office/drawing/2014/main" id="{384371AA-0C91-45E7-B75E-AF2C07EA2ABA}"/>
              </a:ext>
            </a:extLst>
          </p:cNvPr>
          <p:cNvGrpSpPr/>
          <p:nvPr/>
        </p:nvGrpSpPr>
        <p:grpSpPr>
          <a:xfrm rot="1069744">
            <a:off x="16988856" y="8771576"/>
            <a:ext cx="979724" cy="76446"/>
            <a:chOff x="3764623" y="13828508"/>
            <a:chExt cx="511253" cy="39892"/>
          </a:xfrm>
          <a:solidFill>
            <a:srgbClr val="C00000"/>
          </a:solidFill>
        </p:grpSpPr>
        <p:sp>
          <p:nvSpPr>
            <p:cNvPr id="349" name="Isosceles Triangle 348">
              <a:extLst>
                <a:ext uri="{FF2B5EF4-FFF2-40B4-BE49-F238E27FC236}">
                  <a16:creationId xmlns:a16="http://schemas.microsoft.com/office/drawing/2014/main" id="{D4E4D6B0-B69F-46D7-ACB6-674E8C69395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96ADBA6D-9FA5-464B-9F3F-F207024C1100}"/>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4AC28E9A-B66E-4712-9402-6B436B71D7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1F4494C2-FC9F-45EF-A4F1-75948167E16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B04D4F4C-2BD7-415E-986E-5ABF71A710E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Isosceles Triangle 353">
              <a:extLst>
                <a:ext uri="{FF2B5EF4-FFF2-40B4-BE49-F238E27FC236}">
                  <a16:creationId xmlns:a16="http://schemas.microsoft.com/office/drawing/2014/main" id="{F204F1F5-76B7-456D-B498-CC9A53811EE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1B809A59-4B5F-44C3-97D5-37BC5A7C7D3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92EAABF1-E974-4474-97FE-EEBEDDC355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7" name="Group 366">
            <a:extLst>
              <a:ext uri="{FF2B5EF4-FFF2-40B4-BE49-F238E27FC236}">
                <a16:creationId xmlns:a16="http://schemas.microsoft.com/office/drawing/2014/main" id="{DF963E66-1251-4550-8DA4-82C1C8B4D26C}"/>
              </a:ext>
            </a:extLst>
          </p:cNvPr>
          <p:cNvGrpSpPr/>
          <p:nvPr/>
        </p:nvGrpSpPr>
        <p:grpSpPr>
          <a:xfrm rot="16449215">
            <a:off x="16595897" y="8638945"/>
            <a:ext cx="232918" cy="120103"/>
            <a:chOff x="16147989" y="8262446"/>
            <a:chExt cx="232918" cy="120103"/>
          </a:xfrm>
        </p:grpSpPr>
        <p:sp>
          <p:nvSpPr>
            <p:cNvPr id="344" name="Isosceles Triangle 343">
              <a:extLst>
                <a:ext uri="{FF2B5EF4-FFF2-40B4-BE49-F238E27FC236}">
                  <a16:creationId xmlns:a16="http://schemas.microsoft.com/office/drawing/2014/main" id="{DB7A472B-2D75-423F-9866-D0ADE41EBFD0}"/>
                </a:ext>
              </a:extLst>
            </p:cNvPr>
            <p:cNvSpPr/>
            <p:nvPr/>
          </p:nvSpPr>
          <p:spPr>
            <a:xfrm rot="1203949">
              <a:off x="16147989" y="8262446"/>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Isosceles Triangle 344">
              <a:extLst>
                <a:ext uri="{FF2B5EF4-FFF2-40B4-BE49-F238E27FC236}">
                  <a16:creationId xmlns:a16="http://schemas.microsoft.com/office/drawing/2014/main" id="{AE4E30DE-7E90-4DB4-A475-3EDF2B821982}"/>
                </a:ext>
              </a:extLst>
            </p:cNvPr>
            <p:cNvSpPr/>
            <p:nvPr/>
          </p:nvSpPr>
          <p:spPr>
            <a:xfrm rot="1203949">
              <a:off x="16267160" y="8308063"/>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6" name="Group 365">
            <a:extLst>
              <a:ext uri="{FF2B5EF4-FFF2-40B4-BE49-F238E27FC236}">
                <a16:creationId xmlns:a16="http://schemas.microsoft.com/office/drawing/2014/main" id="{5D34A52E-1157-4522-941E-95C0B9DFD424}"/>
              </a:ext>
            </a:extLst>
          </p:cNvPr>
          <p:cNvGrpSpPr/>
          <p:nvPr/>
        </p:nvGrpSpPr>
        <p:grpSpPr>
          <a:xfrm>
            <a:off x="16786255" y="8562175"/>
            <a:ext cx="227632" cy="116237"/>
            <a:chOff x="16500639" y="8391378"/>
            <a:chExt cx="227632" cy="116237"/>
          </a:xfrm>
        </p:grpSpPr>
        <p:sp>
          <p:nvSpPr>
            <p:cNvPr id="347" name="Isosceles Triangle 346">
              <a:extLst>
                <a:ext uri="{FF2B5EF4-FFF2-40B4-BE49-F238E27FC236}">
                  <a16:creationId xmlns:a16="http://schemas.microsoft.com/office/drawing/2014/main" id="{38A93E1F-1879-4AA9-BECD-6A26D4CCE3E6}"/>
                </a:ext>
              </a:extLst>
            </p:cNvPr>
            <p:cNvSpPr/>
            <p:nvPr/>
          </p:nvSpPr>
          <p:spPr>
            <a:xfrm rot="1203949">
              <a:off x="16500639" y="8391378"/>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28667820-9640-440A-ABD0-FA34C564E7B9}"/>
                </a:ext>
              </a:extLst>
            </p:cNvPr>
            <p:cNvSpPr/>
            <p:nvPr/>
          </p:nvSpPr>
          <p:spPr>
            <a:xfrm rot="1203949">
              <a:off x="16614524" y="8433129"/>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7" name="Group 356">
            <a:extLst>
              <a:ext uri="{FF2B5EF4-FFF2-40B4-BE49-F238E27FC236}">
                <a16:creationId xmlns:a16="http://schemas.microsoft.com/office/drawing/2014/main" id="{A11F98C5-7497-4BE7-B909-7926DBB5292B}"/>
              </a:ext>
            </a:extLst>
          </p:cNvPr>
          <p:cNvGrpSpPr/>
          <p:nvPr/>
        </p:nvGrpSpPr>
        <p:grpSpPr>
          <a:xfrm rot="20327364">
            <a:off x="17951250" y="8828923"/>
            <a:ext cx="610530" cy="76446"/>
            <a:chOff x="3764623" y="13828508"/>
            <a:chExt cx="318595" cy="39892"/>
          </a:xfrm>
          <a:solidFill>
            <a:srgbClr val="C00000"/>
          </a:solidFill>
        </p:grpSpPr>
        <p:sp>
          <p:nvSpPr>
            <p:cNvPr id="358" name="Isosceles Triangle 357">
              <a:extLst>
                <a:ext uri="{FF2B5EF4-FFF2-40B4-BE49-F238E27FC236}">
                  <a16:creationId xmlns:a16="http://schemas.microsoft.com/office/drawing/2014/main" id="{8F762598-6774-4650-80AA-02D66A06D7F1}"/>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5140BF0A-C464-4EEE-B97F-5578480C90F2}"/>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7DAF499B-7A30-41CB-8DEB-34DD6C8F78CD}"/>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8660A45A-A641-4ED1-9297-91AD55355228}"/>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1DAF539B-CAFB-49EB-8F05-61675B6DAE06}"/>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6" name="Rectangle 957">
            <a:extLst>
              <a:ext uri="{FF2B5EF4-FFF2-40B4-BE49-F238E27FC236}">
                <a16:creationId xmlns:a16="http://schemas.microsoft.com/office/drawing/2014/main" id="{7473277A-C7C5-4C15-9E31-A232C048D62A}"/>
              </a:ext>
            </a:extLst>
          </p:cNvPr>
          <p:cNvSpPr>
            <a:spLocks noChangeArrowheads="1"/>
          </p:cNvSpPr>
          <p:nvPr/>
        </p:nvSpPr>
        <p:spPr bwMode="auto">
          <a:xfrm>
            <a:off x="19098614" y="414453"/>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27" name="Text Box 958">
            <a:extLst>
              <a:ext uri="{FF2B5EF4-FFF2-40B4-BE49-F238E27FC236}">
                <a16:creationId xmlns:a16="http://schemas.microsoft.com/office/drawing/2014/main" id="{CBE342BC-0BBF-4552-A9FF-9B6F0F3A233A}"/>
              </a:ext>
            </a:extLst>
          </p:cNvPr>
          <p:cNvSpPr txBox="1">
            <a:spLocks noChangeArrowheads="1"/>
          </p:cNvSpPr>
          <p:nvPr/>
        </p:nvSpPr>
        <p:spPr bwMode="auto">
          <a:xfrm>
            <a:off x="19181664" y="676000"/>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German Defenses</a:t>
            </a:r>
          </a:p>
          <a:p>
            <a:pPr algn="ctr" eaLnBrk="1" hangingPunct="1">
              <a:lnSpc>
                <a:spcPct val="50000"/>
              </a:lnSpc>
              <a:spcBef>
                <a:spcPct val="50000"/>
              </a:spcBef>
              <a:defRPr/>
            </a:pPr>
            <a:r>
              <a:rPr lang="en-US" altLang="en-US" sz="3200" b="1" dirty="0">
                <a:latin typeface="+mn-lt"/>
              </a:rPr>
              <a:t>Omaha Beach West</a:t>
            </a:r>
          </a:p>
        </p:txBody>
      </p:sp>
      <p:pic>
        <p:nvPicPr>
          <p:cNvPr id="328" name="Picture 959" descr="CSI Crest Medium">
            <a:extLst>
              <a:ext uri="{FF2B5EF4-FFF2-40B4-BE49-F238E27FC236}">
                <a16:creationId xmlns:a16="http://schemas.microsoft.com/office/drawing/2014/main" id="{ADF2B001-BD0F-4D4D-BC2D-EF508AD7FF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268262" y="989409"/>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5" name="Picture 960" descr="CSI Crest Medium">
            <a:extLst>
              <a:ext uri="{FF2B5EF4-FFF2-40B4-BE49-F238E27FC236}">
                <a16:creationId xmlns:a16="http://schemas.microsoft.com/office/drawing/2014/main" id="{AE834F5E-C224-4FA0-ACAE-B69DEA4993A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10380" y="1036344"/>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8" name="Group 377">
            <a:extLst>
              <a:ext uri="{FF2B5EF4-FFF2-40B4-BE49-F238E27FC236}">
                <a16:creationId xmlns:a16="http://schemas.microsoft.com/office/drawing/2014/main" id="{081434D8-0391-45F8-86CE-DD24372E1970}"/>
              </a:ext>
            </a:extLst>
          </p:cNvPr>
          <p:cNvGrpSpPr>
            <a:grpSpLocks/>
          </p:cNvGrpSpPr>
          <p:nvPr/>
        </p:nvGrpSpPr>
        <p:grpSpPr bwMode="auto">
          <a:xfrm rot="-5376582">
            <a:off x="17243732" y="1739491"/>
            <a:ext cx="2503488" cy="942975"/>
            <a:chOff x="15361" y="4723"/>
            <a:chExt cx="1577" cy="594"/>
          </a:xfrm>
        </p:grpSpPr>
        <p:sp>
          <p:nvSpPr>
            <p:cNvPr id="340" name="AutoShape 378">
              <a:extLst>
                <a:ext uri="{FF2B5EF4-FFF2-40B4-BE49-F238E27FC236}">
                  <a16:creationId xmlns:a16="http://schemas.microsoft.com/office/drawing/2014/main" id="{77CC6C87-8BE1-4B0A-8194-D4044E8EA02D}"/>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41" name="Text Box 379">
              <a:extLst>
                <a:ext uri="{FF2B5EF4-FFF2-40B4-BE49-F238E27FC236}">
                  <a16:creationId xmlns:a16="http://schemas.microsoft.com/office/drawing/2014/main" id="{9FDCD11F-D7A1-4595-AC29-9988F5F1604F}"/>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3" name="Rectangle 2">
            <a:extLst>
              <a:ext uri="{FF2B5EF4-FFF2-40B4-BE49-F238E27FC236}">
                <a16:creationId xmlns:a16="http://schemas.microsoft.com/office/drawing/2014/main" id="{3C0A4A45-CAEF-4482-AA80-A0EACEB01569}"/>
              </a:ext>
            </a:extLst>
          </p:cNvPr>
          <p:cNvSpPr/>
          <p:nvPr/>
        </p:nvSpPr>
        <p:spPr>
          <a:xfrm rot="10800000">
            <a:off x="729191" y="413162"/>
            <a:ext cx="26048427" cy="17382357"/>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Shape 243">
            <a:extLst>
              <a:ext uri="{FF2B5EF4-FFF2-40B4-BE49-F238E27FC236}">
                <a16:creationId xmlns:a16="http://schemas.microsoft.com/office/drawing/2014/main" id="{31B14587-17D1-45A4-87D2-452943A90BD2}"/>
              </a:ext>
            </a:extLst>
          </p:cNvPr>
          <p:cNvSpPr/>
          <p:nvPr/>
        </p:nvSpPr>
        <p:spPr>
          <a:xfrm>
            <a:off x="17455487" y="13347510"/>
            <a:ext cx="2415653" cy="1473959"/>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TextBox 377">
            <a:extLst>
              <a:ext uri="{FF2B5EF4-FFF2-40B4-BE49-F238E27FC236}">
                <a16:creationId xmlns:a16="http://schemas.microsoft.com/office/drawing/2014/main" id="{B5CBF5EB-ACAA-4BB1-BAF8-E241479D0014}"/>
              </a:ext>
            </a:extLst>
          </p:cNvPr>
          <p:cNvSpPr txBox="1"/>
          <p:nvPr/>
        </p:nvSpPr>
        <p:spPr>
          <a:xfrm>
            <a:off x="17479533" y="1489861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sp>
        <p:nvSpPr>
          <p:cNvPr id="379" name="Freeform: Shape 378">
            <a:extLst>
              <a:ext uri="{FF2B5EF4-FFF2-40B4-BE49-F238E27FC236}">
                <a16:creationId xmlns:a16="http://schemas.microsoft.com/office/drawing/2014/main" id="{31891937-DDB7-41B8-AD05-DA0DE11A459A}"/>
              </a:ext>
            </a:extLst>
          </p:cNvPr>
          <p:cNvSpPr/>
          <p:nvPr/>
        </p:nvSpPr>
        <p:spPr>
          <a:xfrm>
            <a:off x="18988171" y="11762632"/>
            <a:ext cx="822350" cy="570839"/>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TextBox 379">
            <a:extLst>
              <a:ext uri="{FF2B5EF4-FFF2-40B4-BE49-F238E27FC236}">
                <a16:creationId xmlns:a16="http://schemas.microsoft.com/office/drawing/2014/main" id="{75A8ABCF-7AF2-42A4-8351-3234745A235B}"/>
              </a:ext>
            </a:extLst>
          </p:cNvPr>
          <p:cNvSpPr txBox="1"/>
          <p:nvPr/>
        </p:nvSpPr>
        <p:spPr>
          <a:xfrm>
            <a:off x="18488434" y="11203932"/>
            <a:ext cx="1177583" cy="430887"/>
          </a:xfrm>
          <a:prstGeom prst="rect">
            <a:avLst/>
          </a:prstGeom>
          <a:solidFill>
            <a:srgbClr val="E2F0D9"/>
          </a:solidFill>
        </p:spPr>
        <p:txBody>
          <a:bodyPr wrap="square" lIns="0" tIns="0" rIns="0" bIns="0" rtlCol="0">
            <a:spAutoFit/>
          </a:bodyPr>
          <a:lstStyle/>
          <a:p>
            <a:pPr algn="ctr"/>
            <a:endParaRPr lang="en-US" sz="2800" b="1" dirty="0">
              <a:solidFill>
                <a:srgbClr val="C00000"/>
              </a:solidFill>
              <a:latin typeface="Georgia" panose="02040502050405020303" pitchFamily="18" charset="0"/>
            </a:endParaRPr>
          </a:p>
        </p:txBody>
      </p:sp>
      <p:grpSp>
        <p:nvGrpSpPr>
          <p:cNvPr id="381" name="Group 380">
            <a:extLst>
              <a:ext uri="{FF2B5EF4-FFF2-40B4-BE49-F238E27FC236}">
                <a16:creationId xmlns:a16="http://schemas.microsoft.com/office/drawing/2014/main" id="{F8B2695A-2A7D-4148-8B27-14C4BEC42A14}"/>
              </a:ext>
            </a:extLst>
          </p:cNvPr>
          <p:cNvGrpSpPr>
            <a:grpSpLocks noChangeAspect="1"/>
          </p:cNvGrpSpPr>
          <p:nvPr/>
        </p:nvGrpSpPr>
        <p:grpSpPr>
          <a:xfrm rot="533338" flipH="1">
            <a:off x="19162490" y="13982344"/>
            <a:ext cx="350891" cy="741429"/>
            <a:chOff x="7186367" y="10820413"/>
            <a:chExt cx="1014953" cy="2144585"/>
          </a:xfrm>
        </p:grpSpPr>
        <p:sp>
          <p:nvSpPr>
            <p:cNvPr id="382" name="Freeform: Shape 381">
              <a:extLst>
                <a:ext uri="{FF2B5EF4-FFF2-40B4-BE49-F238E27FC236}">
                  <a16:creationId xmlns:a16="http://schemas.microsoft.com/office/drawing/2014/main" id="{01D4D1EE-66F5-4ADC-B0CA-274984B183FE}"/>
                </a:ext>
              </a:extLst>
            </p:cNvPr>
            <p:cNvSpPr/>
            <p:nvPr/>
          </p:nvSpPr>
          <p:spPr>
            <a:xfrm>
              <a:off x="7186367" y="12019175"/>
              <a:ext cx="1014953" cy="945823"/>
            </a:xfrm>
            <a:custGeom>
              <a:avLst/>
              <a:gdLst>
                <a:gd name="connsiteX0" fmla="*/ 0 w 1014953"/>
                <a:gd name="connsiteY0" fmla="*/ 945823 h 945823"/>
                <a:gd name="connsiteX1" fmla="*/ 512190 w 1014953"/>
                <a:gd name="connsiteY1" fmla="*/ 0 h 945823"/>
                <a:gd name="connsiteX2" fmla="*/ 1014953 w 1014953"/>
                <a:gd name="connsiteY2" fmla="*/ 945823 h 945823"/>
              </a:gdLst>
              <a:ahLst/>
              <a:cxnLst>
                <a:cxn ang="0">
                  <a:pos x="connsiteX0" y="connsiteY0"/>
                </a:cxn>
                <a:cxn ang="0">
                  <a:pos x="connsiteX1" y="connsiteY1"/>
                </a:cxn>
                <a:cxn ang="0">
                  <a:pos x="connsiteX2" y="connsiteY2"/>
                </a:cxn>
              </a:cxnLst>
              <a:rect l="l" t="t" r="r" b="b"/>
              <a:pathLst>
                <a:path w="1014953" h="945823">
                  <a:moveTo>
                    <a:pt x="0" y="945823"/>
                  </a:moveTo>
                  <a:lnTo>
                    <a:pt x="512190" y="0"/>
                  </a:lnTo>
                  <a:lnTo>
                    <a:pt x="1014953" y="94582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Freeform: Shape 382">
              <a:extLst>
                <a:ext uri="{FF2B5EF4-FFF2-40B4-BE49-F238E27FC236}">
                  <a16:creationId xmlns:a16="http://schemas.microsoft.com/office/drawing/2014/main" id="{9098E0EE-0D28-4202-8425-F71B3B2955DE}"/>
                </a:ext>
              </a:extLst>
            </p:cNvPr>
            <p:cNvSpPr/>
            <p:nvPr/>
          </p:nvSpPr>
          <p:spPr>
            <a:xfrm>
              <a:off x="7697902" y="10820413"/>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4" name="Group 383">
            <a:extLst>
              <a:ext uri="{FF2B5EF4-FFF2-40B4-BE49-F238E27FC236}">
                <a16:creationId xmlns:a16="http://schemas.microsoft.com/office/drawing/2014/main" id="{B5FEF5D5-85FD-4077-88C8-9F4370C7B07F}"/>
              </a:ext>
            </a:extLst>
          </p:cNvPr>
          <p:cNvGrpSpPr>
            <a:grpSpLocks noChangeAspect="1"/>
          </p:cNvGrpSpPr>
          <p:nvPr/>
        </p:nvGrpSpPr>
        <p:grpSpPr>
          <a:xfrm rot="21338947">
            <a:off x="20877158" y="16729227"/>
            <a:ext cx="312422" cy="752421"/>
            <a:chOff x="8030431" y="10045904"/>
            <a:chExt cx="1218853" cy="2935422"/>
          </a:xfrm>
        </p:grpSpPr>
        <p:sp>
          <p:nvSpPr>
            <p:cNvPr id="385" name="Freeform: Shape 384">
              <a:extLst>
                <a:ext uri="{FF2B5EF4-FFF2-40B4-BE49-F238E27FC236}">
                  <a16:creationId xmlns:a16="http://schemas.microsoft.com/office/drawing/2014/main" id="{3E370571-1D6F-47A8-88F8-4DD556B0D28E}"/>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Freeform: Shape 385">
              <a:extLst>
                <a:ext uri="{FF2B5EF4-FFF2-40B4-BE49-F238E27FC236}">
                  <a16:creationId xmlns:a16="http://schemas.microsoft.com/office/drawing/2014/main" id="{A0F2AE16-A834-4A3F-8A51-3A0F754BDB7E}"/>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Freeform: Shape 386">
              <a:extLst>
                <a:ext uri="{FF2B5EF4-FFF2-40B4-BE49-F238E27FC236}">
                  <a16:creationId xmlns:a16="http://schemas.microsoft.com/office/drawing/2014/main" id="{5BC0E778-24DD-406D-8961-5A314564A4FF}"/>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Freeform: Shape 387">
              <a:extLst>
                <a:ext uri="{FF2B5EF4-FFF2-40B4-BE49-F238E27FC236}">
                  <a16:creationId xmlns:a16="http://schemas.microsoft.com/office/drawing/2014/main" id="{606A3845-B631-4AC7-B572-EC1D54854574}"/>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9" name="Group 388">
            <a:extLst>
              <a:ext uri="{FF2B5EF4-FFF2-40B4-BE49-F238E27FC236}">
                <a16:creationId xmlns:a16="http://schemas.microsoft.com/office/drawing/2014/main" id="{DF1CC6AA-CE0D-405B-A1B7-92728E3C4D8C}"/>
              </a:ext>
            </a:extLst>
          </p:cNvPr>
          <p:cNvGrpSpPr>
            <a:grpSpLocks noChangeAspect="1"/>
          </p:cNvGrpSpPr>
          <p:nvPr/>
        </p:nvGrpSpPr>
        <p:grpSpPr>
          <a:xfrm rot="533338" flipH="1">
            <a:off x="18880781" y="13447000"/>
            <a:ext cx="350891" cy="741429"/>
            <a:chOff x="7186367" y="10820413"/>
            <a:chExt cx="1014953" cy="2144585"/>
          </a:xfrm>
        </p:grpSpPr>
        <p:sp>
          <p:nvSpPr>
            <p:cNvPr id="390" name="Freeform: Shape 389">
              <a:extLst>
                <a:ext uri="{FF2B5EF4-FFF2-40B4-BE49-F238E27FC236}">
                  <a16:creationId xmlns:a16="http://schemas.microsoft.com/office/drawing/2014/main" id="{D75A8020-3711-4B80-8433-FD4D955913AC}"/>
                </a:ext>
              </a:extLst>
            </p:cNvPr>
            <p:cNvSpPr/>
            <p:nvPr/>
          </p:nvSpPr>
          <p:spPr>
            <a:xfrm>
              <a:off x="7186367" y="12019175"/>
              <a:ext cx="1014953" cy="945823"/>
            </a:xfrm>
            <a:custGeom>
              <a:avLst/>
              <a:gdLst>
                <a:gd name="connsiteX0" fmla="*/ 0 w 1014953"/>
                <a:gd name="connsiteY0" fmla="*/ 945823 h 945823"/>
                <a:gd name="connsiteX1" fmla="*/ 512190 w 1014953"/>
                <a:gd name="connsiteY1" fmla="*/ 0 h 945823"/>
                <a:gd name="connsiteX2" fmla="*/ 1014953 w 1014953"/>
                <a:gd name="connsiteY2" fmla="*/ 945823 h 945823"/>
              </a:gdLst>
              <a:ahLst/>
              <a:cxnLst>
                <a:cxn ang="0">
                  <a:pos x="connsiteX0" y="connsiteY0"/>
                </a:cxn>
                <a:cxn ang="0">
                  <a:pos x="connsiteX1" y="connsiteY1"/>
                </a:cxn>
                <a:cxn ang="0">
                  <a:pos x="connsiteX2" y="connsiteY2"/>
                </a:cxn>
              </a:cxnLst>
              <a:rect l="l" t="t" r="r" b="b"/>
              <a:pathLst>
                <a:path w="1014953" h="945823">
                  <a:moveTo>
                    <a:pt x="0" y="945823"/>
                  </a:moveTo>
                  <a:lnTo>
                    <a:pt x="512190" y="0"/>
                  </a:lnTo>
                  <a:lnTo>
                    <a:pt x="1014953" y="94582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Freeform: Shape 390">
              <a:extLst>
                <a:ext uri="{FF2B5EF4-FFF2-40B4-BE49-F238E27FC236}">
                  <a16:creationId xmlns:a16="http://schemas.microsoft.com/office/drawing/2014/main" id="{0B8E8ABB-6E99-43AF-871A-4CA65E8653B0}"/>
                </a:ext>
              </a:extLst>
            </p:cNvPr>
            <p:cNvSpPr/>
            <p:nvPr/>
          </p:nvSpPr>
          <p:spPr>
            <a:xfrm>
              <a:off x="7697902" y="10820413"/>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2" name="Group 391">
            <a:extLst>
              <a:ext uri="{FF2B5EF4-FFF2-40B4-BE49-F238E27FC236}">
                <a16:creationId xmlns:a16="http://schemas.microsoft.com/office/drawing/2014/main" id="{DF8691A7-6C46-4559-B535-B8A1C0FFF502}"/>
              </a:ext>
            </a:extLst>
          </p:cNvPr>
          <p:cNvGrpSpPr>
            <a:grpSpLocks noChangeAspect="1"/>
          </p:cNvGrpSpPr>
          <p:nvPr/>
        </p:nvGrpSpPr>
        <p:grpSpPr>
          <a:xfrm rot="533338" flipH="1">
            <a:off x="17973888" y="13117734"/>
            <a:ext cx="350891" cy="741429"/>
            <a:chOff x="7186367" y="10820413"/>
            <a:chExt cx="1014953" cy="2144585"/>
          </a:xfrm>
        </p:grpSpPr>
        <p:sp>
          <p:nvSpPr>
            <p:cNvPr id="393" name="Freeform: Shape 392">
              <a:extLst>
                <a:ext uri="{FF2B5EF4-FFF2-40B4-BE49-F238E27FC236}">
                  <a16:creationId xmlns:a16="http://schemas.microsoft.com/office/drawing/2014/main" id="{2942D487-7E26-4EFD-8C06-C61DD92ED75F}"/>
                </a:ext>
              </a:extLst>
            </p:cNvPr>
            <p:cNvSpPr/>
            <p:nvPr/>
          </p:nvSpPr>
          <p:spPr>
            <a:xfrm>
              <a:off x="7186367" y="12019175"/>
              <a:ext cx="1014953" cy="945823"/>
            </a:xfrm>
            <a:custGeom>
              <a:avLst/>
              <a:gdLst>
                <a:gd name="connsiteX0" fmla="*/ 0 w 1014953"/>
                <a:gd name="connsiteY0" fmla="*/ 945823 h 945823"/>
                <a:gd name="connsiteX1" fmla="*/ 512190 w 1014953"/>
                <a:gd name="connsiteY1" fmla="*/ 0 h 945823"/>
                <a:gd name="connsiteX2" fmla="*/ 1014953 w 1014953"/>
                <a:gd name="connsiteY2" fmla="*/ 945823 h 945823"/>
              </a:gdLst>
              <a:ahLst/>
              <a:cxnLst>
                <a:cxn ang="0">
                  <a:pos x="connsiteX0" y="connsiteY0"/>
                </a:cxn>
                <a:cxn ang="0">
                  <a:pos x="connsiteX1" y="connsiteY1"/>
                </a:cxn>
                <a:cxn ang="0">
                  <a:pos x="connsiteX2" y="connsiteY2"/>
                </a:cxn>
              </a:cxnLst>
              <a:rect l="l" t="t" r="r" b="b"/>
              <a:pathLst>
                <a:path w="1014953" h="945823">
                  <a:moveTo>
                    <a:pt x="0" y="945823"/>
                  </a:moveTo>
                  <a:lnTo>
                    <a:pt x="512190" y="0"/>
                  </a:lnTo>
                  <a:lnTo>
                    <a:pt x="1014953" y="94582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Freeform: Shape 393">
              <a:extLst>
                <a:ext uri="{FF2B5EF4-FFF2-40B4-BE49-F238E27FC236}">
                  <a16:creationId xmlns:a16="http://schemas.microsoft.com/office/drawing/2014/main" id="{102C51C8-FF5E-433D-BE97-2EF39AB140DF}"/>
                </a:ext>
              </a:extLst>
            </p:cNvPr>
            <p:cNvSpPr/>
            <p:nvPr/>
          </p:nvSpPr>
          <p:spPr>
            <a:xfrm>
              <a:off x="7697902" y="10820413"/>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21" name="Group 420">
            <a:extLst>
              <a:ext uri="{FF2B5EF4-FFF2-40B4-BE49-F238E27FC236}">
                <a16:creationId xmlns:a16="http://schemas.microsoft.com/office/drawing/2014/main" id="{71D5D08A-71CF-435F-9365-FF7E76ADA272}"/>
              </a:ext>
            </a:extLst>
          </p:cNvPr>
          <p:cNvGrpSpPr/>
          <p:nvPr/>
        </p:nvGrpSpPr>
        <p:grpSpPr>
          <a:xfrm>
            <a:off x="18006750" y="15357438"/>
            <a:ext cx="2679721" cy="2291199"/>
            <a:chOff x="7063985" y="10575320"/>
            <a:chExt cx="2679721" cy="2291199"/>
          </a:xfrm>
        </p:grpSpPr>
        <p:grpSp>
          <p:nvGrpSpPr>
            <p:cNvPr id="422" name="Group 421">
              <a:extLst>
                <a:ext uri="{FF2B5EF4-FFF2-40B4-BE49-F238E27FC236}">
                  <a16:creationId xmlns:a16="http://schemas.microsoft.com/office/drawing/2014/main" id="{42651C4D-5FBE-43E6-B5D7-855BAA7E1F28}"/>
                </a:ext>
              </a:extLst>
            </p:cNvPr>
            <p:cNvGrpSpPr/>
            <p:nvPr/>
          </p:nvGrpSpPr>
          <p:grpSpPr>
            <a:xfrm>
              <a:off x="7063985" y="10575320"/>
              <a:ext cx="2679721" cy="2291199"/>
              <a:chOff x="12876410" y="4236316"/>
              <a:chExt cx="2679721" cy="2291199"/>
            </a:xfrm>
          </p:grpSpPr>
          <p:sp>
            <p:nvSpPr>
              <p:cNvPr id="424" name="TextBox 423">
                <a:extLst>
                  <a:ext uri="{FF2B5EF4-FFF2-40B4-BE49-F238E27FC236}">
                    <a16:creationId xmlns:a16="http://schemas.microsoft.com/office/drawing/2014/main" id="{AF769DC6-7C80-4FB1-B831-D244DC8E6C1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a:t>
                </a:r>
              </a:p>
            </p:txBody>
          </p:sp>
          <p:sp>
            <p:nvSpPr>
              <p:cNvPr id="426" name="TextBox 425">
                <a:extLst>
                  <a:ext uri="{FF2B5EF4-FFF2-40B4-BE49-F238E27FC236}">
                    <a16:creationId xmlns:a16="http://schemas.microsoft.com/office/drawing/2014/main" id="{1DB90EDF-A246-4CA2-A64C-55C61C9F9DE9}"/>
                  </a:ext>
                </a:extLst>
              </p:cNvPr>
              <p:cNvSpPr txBox="1"/>
              <p:nvPr/>
            </p:nvSpPr>
            <p:spPr>
              <a:xfrm>
                <a:off x="14453533" y="5758074"/>
                <a:ext cx="1102598"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3/352</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sp>
            <p:nvSpPr>
              <p:cNvPr id="427" name="Flowchart: Decision 426">
                <a:extLst>
                  <a:ext uri="{FF2B5EF4-FFF2-40B4-BE49-F238E27FC236}">
                    <a16:creationId xmlns:a16="http://schemas.microsoft.com/office/drawing/2014/main" id="{9D39AC68-1091-46EC-8FB1-43756CE37317}"/>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23" name="Oval 422">
              <a:extLst>
                <a:ext uri="{FF2B5EF4-FFF2-40B4-BE49-F238E27FC236}">
                  <a16:creationId xmlns:a16="http://schemas.microsoft.com/office/drawing/2014/main" id="{D844F24B-CF7E-43F5-BFA1-0528A5E3B430}"/>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5" name="Group 244">
            <a:extLst>
              <a:ext uri="{FF2B5EF4-FFF2-40B4-BE49-F238E27FC236}">
                <a16:creationId xmlns:a16="http://schemas.microsoft.com/office/drawing/2014/main" id="{4A6A16F8-CB43-40D6-8776-B20AB69AE453}"/>
              </a:ext>
            </a:extLst>
          </p:cNvPr>
          <p:cNvGrpSpPr/>
          <p:nvPr/>
        </p:nvGrpSpPr>
        <p:grpSpPr>
          <a:xfrm>
            <a:off x="15753812" y="14305976"/>
            <a:ext cx="2182329" cy="2386977"/>
            <a:chOff x="15150007" y="13129224"/>
            <a:chExt cx="2182329" cy="2386977"/>
          </a:xfrm>
        </p:grpSpPr>
        <p:grpSp>
          <p:nvGrpSpPr>
            <p:cNvPr id="429" name="Group 428">
              <a:extLst>
                <a:ext uri="{FF2B5EF4-FFF2-40B4-BE49-F238E27FC236}">
                  <a16:creationId xmlns:a16="http://schemas.microsoft.com/office/drawing/2014/main" id="{09AC9463-42BA-434D-B00F-305667658334}"/>
                </a:ext>
              </a:extLst>
            </p:cNvPr>
            <p:cNvGrpSpPr/>
            <p:nvPr/>
          </p:nvGrpSpPr>
          <p:grpSpPr>
            <a:xfrm>
              <a:off x="15150007" y="13129224"/>
              <a:ext cx="2182329" cy="2386977"/>
              <a:chOff x="12876410" y="4238348"/>
              <a:chExt cx="2182329" cy="2386977"/>
            </a:xfrm>
          </p:grpSpPr>
          <p:sp>
            <p:nvSpPr>
              <p:cNvPr id="431" name="TextBox 430">
                <a:extLst>
                  <a:ext uri="{FF2B5EF4-FFF2-40B4-BE49-F238E27FC236}">
                    <a16:creationId xmlns:a16="http://schemas.microsoft.com/office/drawing/2014/main" id="{7EB8BEFB-1AF1-4680-B22D-2B2B439970FA}"/>
                  </a:ext>
                </a:extLst>
              </p:cNvPr>
              <p:cNvSpPr txBox="1"/>
              <p:nvPr/>
            </p:nvSpPr>
            <p:spPr>
              <a:xfrm>
                <a:off x="13547202" y="4238348"/>
                <a:ext cx="304854"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a:t>
                </a:r>
              </a:p>
            </p:txBody>
          </p:sp>
          <p:sp>
            <p:nvSpPr>
              <p:cNvPr id="433" name="TextBox 432">
                <a:extLst>
                  <a:ext uri="{FF2B5EF4-FFF2-40B4-BE49-F238E27FC236}">
                    <a16:creationId xmlns:a16="http://schemas.microsoft.com/office/drawing/2014/main" id="{F00FBA6C-91B8-4528-9D90-1165B701F3D7}"/>
                  </a:ext>
                </a:extLst>
              </p:cNvPr>
              <p:cNvSpPr txBox="1"/>
              <p:nvPr/>
            </p:nvSpPr>
            <p:spPr>
              <a:xfrm>
                <a:off x="14323709" y="5855884"/>
                <a:ext cx="735030"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10084</a:t>
                </a:r>
              </a:p>
            </p:txBody>
          </p:sp>
          <p:sp>
            <p:nvSpPr>
              <p:cNvPr id="434" name="Flowchart: Decision 433">
                <a:extLst>
                  <a:ext uri="{FF2B5EF4-FFF2-40B4-BE49-F238E27FC236}">
                    <a16:creationId xmlns:a16="http://schemas.microsoft.com/office/drawing/2014/main" id="{19002DA0-FC9B-45BE-9860-009C56378E4C}"/>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5" name="Group 434">
              <a:extLst>
                <a:ext uri="{FF2B5EF4-FFF2-40B4-BE49-F238E27FC236}">
                  <a16:creationId xmlns:a16="http://schemas.microsoft.com/office/drawing/2014/main" id="{5C7B934F-8A84-43A2-BFA1-D1CE86652BF1}"/>
                </a:ext>
              </a:extLst>
            </p:cNvPr>
            <p:cNvGrpSpPr>
              <a:grpSpLocks noChangeAspect="1"/>
            </p:cNvGrpSpPr>
            <p:nvPr/>
          </p:nvGrpSpPr>
          <p:grpSpPr>
            <a:xfrm flipH="1">
              <a:off x="15788583" y="14138754"/>
              <a:ext cx="350891" cy="741429"/>
              <a:chOff x="7186367" y="10820413"/>
              <a:chExt cx="1014953" cy="2144585"/>
            </a:xfrm>
          </p:grpSpPr>
          <p:sp>
            <p:nvSpPr>
              <p:cNvPr id="436" name="Freeform: Shape 435">
                <a:extLst>
                  <a:ext uri="{FF2B5EF4-FFF2-40B4-BE49-F238E27FC236}">
                    <a16:creationId xmlns:a16="http://schemas.microsoft.com/office/drawing/2014/main" id="{1163B64B-C902-46C8-8B35-9968A1404298}"/>
                  </a:ext>
                </a:extLst>
              </p:cNvPr>
              <p:cNvSpPr/>
              <p:nvPr/>
            </p:nvSpPr>
            <p:spPr>
              <a:xfrm>
                <a:off x="7186367" y="12019175"/>
                <a:ext cx="1014953" cy="945823"/>
              </a:xfrm>
              <a:custGeom>
                <a:avLst/>
                <a:gdLst>
                  <a:gd name="connsiteX0" fmla="*/ 0 w 1014953"/>
                  <a:gd name="connsiteY0" fmla="*/ 945823 h 945823"/>
                  <a:gd name="connsiteX1" fmla="*/ 512190 w 1014953"/>
                  <a:gd name="connsiteY1" fmla="*/ 0 h 945823"/>
                  <a:gd name="connsiteX2" fmla="*/ 1014953 w 1014953"/>
                  <a:gd name="connsiteY2" fmla="*/ 945823 h 945823"/>
                </a:gdLst>
                <a:ahLst/>
                <a:cxnLst>
                  <a:cxn ang="0">
                    <a:pos x="connsiteX0" y="connsiteY0"/>
                  </a:cxn>
                  <a:cxn ang="0">
                    <a:pos x="connsiteX1" y="connsiteY1"/>
                  </a:cxn>
                  <a:cxn ang="0">
                    <a:pos x="connsiteX2" y="connsiteY2"/>
                  </a:cxn>
                </a:cxnLst>
                <a:rect l="l" t="t" r="r" b="b"/>
                <a:pathLst>
                  <a:path w="1014953" h="945823">
                    <a:moveTo>
                      <a:pt x="0" y="945823"/>
                    </a:moveTo>
                    <a:lnTo>
                      <a:pt x="512190" y="0"/>
                    </a:lnTo>
                    <a:lnTo>
                      <a:pt x="1014953" y="94582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2B435F33-01D4-417B-82E5-94E1DAF86623}"/>
                  </a:ext>
                </a:extLst>
              </p:cNvPr>
              <p:cNvSpPr/>
              <p:nvPr/>
            </p:nvSpPr>
            <p:spPr>
              <a:xfrm>
                <a:off x="7697902" y="10820413"/>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438" name="Picture 437">
            <a:extLst>
              <a:ext uri="{FF2B5EF4-FFF2-40B4-BE49-F238E27FC236}">
                <a16:creationId xmlns:a16="http://schemas.microsoft.com/office/drawing/2014/main" id="{6FD7B53F-1103-45FB-9620-0B95E2DD280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857289" y="701041"/>
            <a:ext cx="2167378" cy="2548837"/>
          </a:xfrm>
          <a:prstGeom prst="rect">
            <a:avLst/>
          </a:prstGeom>
        </p:spPr>
      </p:pic>
      <p:pic>
        <p:nvPicPr>
          <p:cNvPr id="247" name="Picture 246">
            <a:extLst>
              <a:ext uri="{FF2B5EF4-FFF2-40B4-BE49-F238E27FC236}">
                <a16:creationId xmlns:a16="http://schemas.microsoft.com/office/drawing/2014/main" id="{71630689-2EBC-496C-B071-9F8018963051}"/>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809014" y="1392440"/>
            <a:ext cx="3149607" cy="2826772"/>
          </a:xfrm>
          <a:prstGeom prst="rect">
            <a:avLst/>
          </a:prstGeom>
        </p:spPr>
      </p:pic>
      <p:sp>
        <p:nvSpPr>
          <p:cNvPr id="439" name="Speech Bubble: Rectangle 438">
            <a:extLst>
              <a:ext uri="{FF2B5EF4-FFF2-40B4-BE49-F238E27FC236}">
                <a16:creationId xmlns:a16="http://schemas.microsoft.com/office/drawing/2014/main" id="{CCAC9EF5-690A-4645-AFB7-083E7031F4E9}"/>
              </a:ext>
            </a:extLst>
          </p:cNvPr>
          <p:cNvSpPr/>
          <p:nvPr/>
        </p:nvSpPr>
        <p:spPr>
          <a:xfrm>
            <a:off x="13343752" y="12986944"/>
            <a:ext cx="3231778" cy="1187951"/>
          </a:xfrm>
          <a:prstGeom prst="wedgeRectCallout">
            <a:avLst>
              <a:gd name="adj1" fmla="val 91656"/>
              <a:gd name="adj2" fmla="val 36931"/>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30 ground mounted </a:t>
            </a:r>
            <a:r>
              <a:rPr lang="en-US" sz="2400" b="1" dirty="0" err="1">
                <a:solidFill>
                  <a:schemeClr val="tx1"/>
                </a:solidFill>
              </a:rPr>
              <a:t>Nebelwerfer</a:t>
            </a:r>
            <a:r>
              <a:rPr lang="en-US" sz="2400" b="1" dirty="0">
                <a:solidFill>
                  <a:schemeClr val="tx1"/>
                </a:solidFill>
              </a:rPr>
              <a:t> launchers</a:t>
            </a:r>
          </a:p>
        </p:txBody>
      </p:sp>
      <p:sp>
        <p:nvSpPr>
          <p:cNvPr id="440" name="Speech Bubble: Rectangle 439">
            <a:extLst>
              <a:ext uri="{FF2B5EF4-FFF2-40B4-BE49-F238E27FC236}">
                <a16:creationId xmlns:a16="http://schemas.microsoft.com/office/drawing/2014/main" id="{5A9A1987-2406-48FF-A9FF-C28A114FBB30}"/>
              </a:ext>
            </a:extLst>
          </p:cNvPr>
          <p:cNvSpPr/>
          <p:nvPr/>
        </p:nvSpPr>
        <p:spPr>
          <a:xfrm>
            <a:off x="21057283" y="15172613"/>
            <a:ext cx="3433909" cy="1027175"/>
          </a:xfrm>
          <a:prstGeom prst="wedgeRectCallout">
            <a:avLst>
              <a:gd name="adj1" fmla="val -44378"/>
              <a:gd name="adj2" fmla="val 98563"/>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1 battery of four 105mm cannon (high angle fire)</a:t>
            </a:r>
          </a:p>
        </p:txBody>
      </p:sp>
      <p:grpSp>
        <p:nvGrpSpPr>
          <p:cNvPr id="428" name="Group 427">
            <a:extLst>
              <a:ext uri="{FF2B5EF4-FFF2-40B4-BE49-F238E27FC236}">
                <a16:creationId xmlns:a16="http://schemas.microsoft.com/office/drawing/2014/main" id="{55B369D5-3E28-4635-A188-924F77D4B23D}"/>
              </a:ext>
            </a:extLst>
          </p:cNvPr>
          <p:cNvGrpSpPr>
            <a:grpSpLocks noChangeAspect="1"/>
          </p:cNvGrpSpPr>
          <p:nvPr/>
        </p:nvGrpSpPr>
        <p:grpSpPr>
          <a:xfrm>
            <a:off x="19900291" y="9807049"/>
            <a:ext cx="1729208" cy="1630927"/>
            <a:chOff x="12876410" y="4135757"/>
            <a:chExt cx="2705127" cy="2551380"/>
          </a:xfrm>
        </p:grpSpPr>
        <p:sp>
          <p:nvSpPr>
            <p:cNvPr id="430" name="TextBox 429">
              <a:extLst>
                <a:ext uri="{FF2B5EF4-FFF2-40B4-BE49-F238E27FC236}">
                  <a16:creationId xmlns:a16="http://schemas.microsoft.com/office/drawing/2014/main" id="{5D7FC073-A1CB-42E5-A33E-1B5E78AFFC8D}"/>
                </a:ext>
              </a:extLst>
            </p:cNvPr>
            <p:cNvSpPr txBox="1"/>
            <p:nvPr/>
          </p:nvSpPr>
          <p:spPr>
            <a:xfrm>
              <a:off x="13488753" y="4135757"/>
              <a:ext cx="432332"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41" name="TextBox 440">
              <a:extLst>
                <a:ext uri="{FF2B5EF4-FFF2-40B4-BE49-F238E27FC236}">
                  <a16:creationId xmlns:a16="http://schemas.microsoft.com/office/drawing/2014/main" id="{B55D4E95-EED1-4FBA-9C27-05D87545790F}"/>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442" name="Group 441">
              <a:extLst>
                <a:ext uri="{FF2B5EF4-FFF2-40B4-BE49-F238E27FC236}">
                  <a16:creationId xmlns:a16="http://schemas.microsoft.com/office/drawing/2014/main" id="{B36C286E-40A9-4FAC-826D-8976F33375C2}"/>
                </a:ext>
              </a:extLst>
            </p:cNvPr>
            <p:cNvGrpSpPr/>
            <p:nvPr/>
          </p:nvGrpSpPr>
          <p:grpSpPr>
            <a:xfrm>
              <a:off x="12876410" y="4839359"/>
              <a:ext cx="1636191" cy="1654059"/>
              <a:chOff x="11971653" y="10789917"/>
              <a:chExt cx="1636191" cy="1654059"/>
            </a:xfrm>
          </p:grpSpPr>
          <p:sp>
            <p:nvSpPr>
              <p:cNvPr id="443" name="Flowchart: Decision 442">
                <a:extLst>
                  <a:ext uri="{FF2B5EF4-FFF2-40B4-BE49-F238E27FC236}">
                    <a16:creationId xmlns:a16="http://schemas.microsoft.com/office/drawing/2014/main" id="{07B68DED-3F48-4133-8E0B-7E2C97A9DB0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44" name="Freeform: Shape 443">
                <a:extLst>
                  <a:ext uri="{FF2B5EF4-FFF2-40B4-BE49-F238E27FC236}">
                    <a16:creationId xmlns:a16="http://schemas.microsoft.com/office/drawing/2014/main" id="{B6AEB1DE-C253-4ED4-9019-8001CEB457F6}"/>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45" name="Freeform: Shape 444">
                <a:extLst>
                  <a:ext uri="{FF2B5EF4-FFF2-40B4-BE49-F238E27FC236}">
                    <a16:creationId xmlns:a16="http://schemas.microsoft.com/office/drawing/2014/main" id="{84A4B4F0-AE60-4553-8A4D-50DC97C196E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446" name="Group 445">
            <a:extLst>
              <a:ext uri="{FF2B5EF4-FFF2-40B4-BE49-F238E27FC236}">
                <a16:creationId xmlns:a16="http://schemas.microsoft.com/office/drawing/2014/main" id="{66EF1187-EC7F-4FAB-9CB8-E338AD9CB538}"/>
              </a:ext>
            </a:extLst>
          </p:cNvPr>
          <p:cNvGrpSpPr>
            <a:grpSpLocks noChangeAspect="1"/>
          </p:cNvGrpSpPr>
          <p:nvPr/>
        </p:nvGrpSpPr>
        <p:grpSpPr>
          <a:xfrm>
            <a:off x="8858024" y="8229812"/>
            <a:ext cx="1729208" cy="1630927"/>
            <a:chOff x="12876410" y="4135757"/>
            <a:chExt cx="2705127" cy="2551380"/>
          </a:xfrm>
        </p:grpSpPr>
        <p:sp>
          <p:nvSpPr>
            <p:cNvPr id="447" name="TextBox 446">
              <a:extLst>
                <a:ext uri="{FF2B5EF4-FFF2-40B4-BE49-F238E27FC236}">
                  <a16:creationId xmlns:a16="http://schemas.microsoft.com/office/drawing/2014/main" id="{5336CF69-2A62-478B-B317-67C637664C96}"/>
                </a:ext>
              </a:extLst>
            </p:cNvPr>
            <p:cNvSpPr txBox="1"/>
            <p:nvPr/>
          </p:nvSpPr>
          <p:spPr>
            <a:xfrm>
              <a:off x="13488753" y="4135757"/>
              <a:ext cx="432332"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48" name="TextBox 447">
              <a:extLst>
                <a:ext uri="{FF2B5EF4-FFF2-40B4-BE49-F238E27FC236}">
                  <a16:creationId xmlns:a16="http://schemas.microsoft.com/office/drawing/2014/main" id="{6B0F4915-1522-4AE9-A9FF-C712489339B0}"/>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11/726</a:t>
              </a:r>
            </a:p>
          </p:txBody>
        </p:sp>
        <p:grpSp>
          <p:nvGrpSpPr>
            <p:cNvPr id="449" name="Group 448">
              <a:extLst>
                <a:ext uri="{FF2B5EF4-FFF2-40B4-BE49-F238E27FC236}">
                  <a16:creationId xmlns:a16="http://schemas.microsoft.com/office/drawing/2014/main" id="{57133FB7-5A59-4EFC-8DF9-A78163640832}"/>
                </a:ext>
              </a:extLst>
            </p:cNvPr>
            <p:cNvGrpSpPr/>
            <p:nvPr/>
          </p:nvGrpSpPr>
          <p:grpSpPr>
            <a:xfrm>
              <a:off x="12876410" y="4839359"/>
              <a:ext cx="1636191" cy="1654059"/>
              <a:chOff x="11971653" y="10789917"/>
              <a:chExt cx="1636191" cy="1654059"/>
            </a:xfrm>
          </p:grpSpPr>
          <p:sp>
            <p:nvSpPr>
              <p:cNvPr id="450" name="Flowchart: Decision 449">
                <a:extLst>
                  <a:ext uri="{FF2B5EF4-FFF2-40B4-BE49-F238E27FC236}">
                    <a16:creationId xmlns:a16="http://schemas.microsoft.com/office/drawing/2014/main" id="{5B979154-81A8-4A57-85A5-65D563A42743}"/>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1" name="Freeform: Shape 450">
                <a:extLst>
                  <a:ext uri="{FF2B5EF4-FFF2-40B4-BE49-F238E27FC236}">
                    <a16:creationId xmlns:a16="http://schemas.microsoft.com/office/drawing/2014/main" id="{7D22729E-838F-46D0-8640-0E0E8C754D5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2" name="Freeform: Shape 451">
                <a:extLst>
                  <a:ext uri="{FF2B5EF4-FFF2-40B4-BE49-F238E27FC236}">
                    <a16:creationId xmlns:a16="http://schemas.microsoft.com/office/drawing/2014/main" id="{1D448982-5689-418C-BC1E-8BE01EDB29A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453" name="Group 452">
            <a:extLst>
              <a:ext uri="{FF2B5EF4-FFF2-40B4-BE49-F238E27FC236}">
                <a16:creationId xmlns:a16="http://schemas.microsoft.com/office/drawing/2014/main" id="{AB65D9A1-AFC2-415A-B123-3063BCCD11E9}"/>
              </a:ext>
            </a:extLst>
          </p:cNvPr>
          <p:cNvGrpSpPr/>
          <p:nvPr/>
        </p:nvGrpSpPr>
        <p:grpSpPr>
          <a:xfrm>
            <a:off x="11592388" y="10131652"/>
            <a:ext cx="2739486" cy="2322634"/>
            <a:chOff x="12876410" y="4236316"/>
            <a:chExt cx="2739486" cy="2322634"/>
          </a:xfrm>
        </p:grpSpPr>
        <p:sp>
          <p:nvSpPr>
            <p:cNvPr id="454" name="TextBox 453">
              <a:extLst>
                <a:ext uri="{FF2B5EF4-FFF2-40B4-BE49-F238E27FC236}">
                  <a16:creationId xmlns:a16="http://schemas.microsoft.com/office/drawing/2014/main" id="{47EBD7E2-9533-41BA-8E99-DD42564302C4}"/>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455" name="TextBox 454">
              <a:extLst>
                <a:ext uri="{FF2B5EF4-FFF2-40B4-BE49-F238E27FC236}">
                  <a16:creationId xmlns:a16="http://schemas.microsoft.com/office/drawing/2014/main" id="{9C23519E-6A9F-43C4-B2A2-03523C63DA39}"/>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456" name="Group 455">
              <a:extLst>
                <a:ext uri="{FF2B5EF4-FFF2-40B4-BE49-F238E27FC236}">
                  <a16:creationId xmlns:a16="http://schemas.microsoft.com/office/drawing/2014/main" id="{CAE81F17-47F6-47A5-8376-30B627610D9C}"/>
                </a:ext>
              </a:extLst>
            </p:cNvPr>
            <p:cNvGrpSpPr/>
            <p:nvPr/>
          </p:nvGrpSpPr>
          <p:grpSpPr>
            <a:xfrm>
              <a:off x="12876410" y="4839359"/>
              <a:ext cx="1636191" cy="1654059"/>
              <a:chOff x="11971653" y="10789917"/>
              <a:chExt cx="1636191" cy="1654059"/>
            </a:xfrm>
          </p:grpSpPr>
          <p:sp>
            <p:nvSpPr>
              <p:cNvPr id="457" name="Flowchart: Decision 456">
                <a:extLst>
                  <a:ext uri="{FF2B5EF4-FFF2-40B4-BE49-F238E27FC236}">
                    <a16:creationId xmlns:a16="http://schemas.microsoft.com/office/drawing/2014/main" id="{74DFCFF8-B066-4ABB-9B23-95359F5CC1AD}"/>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53DD6765-F021-4197-BD12-32D11D2CE5A9}"/>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Freeform: Shape 458">
                <a:extLst>
                  <a:ext uri="{FF2B5EF4-FFF2-40B4-BE49-F238E27FC236}">
                    <a16:creationId xmlns:a16="http://schemas.microsoft.com/office/drawing/2014/main" id="{A56BF628-C417-4871-B7EE-3EE6B8319B6F}"/>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02" name="Group 401">
            <a:extLst>
              <a:ext uri="{FF2B5EF4-FFF2-40B4-BE49-F238E27FC236}">
                <a16:creationId xmlns:a16="http://schemas.microsoft.com/office/drawing/2014/main" id="{536CA556-DBAB-4AA8-AA12-1D38A08F800E}"/>
              </a:ext>
            </a:extLst>
          </p:cNvPr>
          <p:cNvGrpSpPr/>
          <p:nvPr/>
        </p:nvGrpSpPr>
        <p:grpSpPr>
          <a:xfrm>
            <a:off x="14302707" y="7250378"/>
            <a:ext cx="2188832" cy="711606"/>
            <a:chOff x="14302707" y="7250378"/>
            <a:chExt cx="2188832" cy="711606"/>
          </a:xfrm>
        </p:grpSpPr>
        <p:sp>
          <p:nvSpPr>
            <p:cNvPr id="403" name="Freeform: Shape 402">
              <a:extLst>
                <a:ext uri="{FF2B5EF4-FFF2-40B4-BE49-F238E27FC236}">
                  <a16:creationId xmlns:a16="http://schemas.microsoft.com/office/drawing/2014/main" id="{EEC1A05C-6A67-4C8C-A284-241E09250AAD}"/>
                </a:ext>
              </a:extLst>
            </p:cNvPr>
            <p:cNvSpPr/>
            <p:nvPr/>
          </p:nvSpPr>
          <p:spPr>
            <a:xfrm>
              <a:off x="15819121" y="74679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Freeform: Shape 403">
              <a:extLst>
                <a:ext uri="{FF2B5EF4-FFF2-40B4-BE49-F238E27FC236}">
                  <a16:creationId xmlns:a16="http://schemas.microsoft.com/office/drawing/2014/main" id="{0201E919-440C-4EF9-B675-3B4C300CEFC5}"/>
                </a:ext>
              </a:extLst>
            </p:cNvPr>
            <p:cNvSpPr/>
            <p:nvPr/>
          </p:nvSpPr>
          <p:spPr>
            <a:xfrm>
              <a:off x="16133350" y="750261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Freeform: Shape 404">
              <a:extLst>
                <a:ext uri="{FF2B5EF4-FFF2-40B4-BE49-F238E27FC236}">
                  <a16:creationId xmlns:a16="http://schemas.microsoft.com/office/drawing/2014/main" id="{B3319CB3-CBB3-42C4-B8FC-379E55FD0D17}"/>
                </a:ext>
              </a:extLst>
            </p:cNvPr>
            <p:cNvSpPr/>
            <p:nvPr/>
          </p:nvSpPr>
          <p:spPr>
            <a:xfrm>
              <a:off x="16445820" y="755089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Freeform: Shape 405">
              <a:extLst>
                <a:ext uri="{FF2B5EF4-FFF2-40B4-BE49-F238E27FC236}">
                  <a16:creationId xmlns:a16="http://schemas.microsoft.com/office/drawing/2014/main" id="{17A6AA40-370E-4351-AE75-FE482719C1F4}"/>
                </a:ext>
              </a:extLst>
            </p:cNvPr>
            <p:cNvSpPr/>
            <p:nvPr/>
          </p:nvSpPr>
          <p:spPr>
            <a:xfrm>
              <a:off x="14894478" y="739898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Freeform: Shape 406">
              <a:extLst>
                <a:ext uri="{FF2B5EF4-FFF2-40B4-BE49-F238E27FC236}">
                  <a16:creationId xmlns:a16="http://schemas.microsoft.com/office/drawing/2014/main" id="{6859D121-0839-4EA3-9278-AB878C6F645F}"/>
                </a:ext>
              </a:extLst>
            </p:cNvPr>
            <p:cNvSpPr/>
            <p:nvPr/>
          </p:nvSpPr>
          <p:spPr>
            <a:xfrm>
              <a:off x="15226677" y="7421920"/>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Freeform: Shape 407">
              <a:extLst>
                <a:ext uri="{FF2B5EF4-FFF2-40B4-BE49-F238E27FC236}">
                  <a16:creationId xmlns:a16="http://schemas.microsoft.com/office/drawing/2014/main" id="{CABEFCAB-11C4-46E6-B2C4-7191AC4CB09E}"/>
                </a:ext>
              </a:extLst>
            </p:cNvPr>
            <p:cNvSpPr/>
            <p:nvPr/>
          </p:nvSpPr>
          <p:spPr>
            <a:xfrm>
              <a:off x="15519979" y="744050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Freeform: Shape 408">
              <a:extLst>
                <a:ext uri="{FF2B5EF4-FFF2-40B4-BE49-F238E27FC236}">
                  <a16:creationId xmlns:a16="http://schemas.microsoft.com/office/drawing/2014/main" id="{33446346-BBAE-4665-A700-AED7CDC58D2D}"/>
                </a:ext>
              </a:extLst>
            </p:cNvPr>
            <p:cNvSpPr/>
            <p:nvPr/>
          </p:nvSpPr>
          <p:spPr>
            <a:xfrm>
              <a:off x="14302707" y="725037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Freeform: Shape 409">
              <a:extLst>
                <a:ext uri="{FF2B5EF4-FFF2-40B4-BE49-F238E27FC236}">
                  <a16:creationId xmlns:a16="http://schemas.microsoft.com/office/drawing/2014/main" id="{3EA0F32E-14F2-4B41-93F2-B619874DB5C2}"/>
                </a:ext>
              </a:extLst>
            </p:cNvPr>
            <p:cNvSpPr/>
            <p:nvPr/>
          </p:nvSpPr>
          <p:spPr>
            <a:xfrm>
              <a:off x="14634769" y="735632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11" name="Group 410">
            <a:extLst>
              <a:ext uri="{FF2B5EF4-FFF2-40B4-BE49-F238E27FC236}">
                <a16:creationId xmlns:a16="http://schemas.microsoft.com/office/drawing/2014/main" id="{D24767D7-F8D2-4FAC-B39A-4623FA4DE211}"/>
              </a:ext>
            </a:extLst>
          </p:cNvPr>
          <p:cNvGrpSpPr/>
          <p:nvPr/>
        </p:nvGrpSpPr>
        <p:grpSpPr>
          <a:xfrm>
            <a:off x="888255" y="16818799"/>
            <a:ext cx="1023257" cy="740229"/>
            <a:chOff x="27943018" y="3570514"/>
            <a:chExt cx="1023257" cy="740229"/>
          </a:xfrm>
        </p:grpSpPr>
        <p:sp>
          <p:nvSpPr>
            <p:cNvPr id="412" name="Oval 411">
              <a:extLst>
                <a:ext uri="{FF2B5EF4-FFF2-40B4-BE49-F238E27FC236}">
                  <a16:creationId xmlns:a16="http://schemas.microsoft.com/office/drawing/2014/main" id="{F90DFE65-A85F-486B-BD68-7497C158274B}"/>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13" name="TextBox 412">
              <a:extLst>
                <a:ext uri="{FF2B5EF4-FFF2-40B4-BE49-F238E27FC236}">
                  <a16:creationId xmlns:a16="http://schemas.microsoft.com/office/drawing/2014/main" id="{730BBD09-1007-46C8-9714-EE2B87061810}"/>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13</a:t>
              </a:r>
            </a:p>
          </p:txBody>
        </p:sp>
      </p:grpSp>
      <p:sp>
        <p:nvSpPr>
          <p:cNvPr id="414" name="TextBox 413">
            <a:extLst>
              <a:ext uri="{FF2B5EF4-FFF2-40B4-BE49-F238E27FC236}">
                <a16:creationId xmlns:a16="http://schemas.microsoft.com/office/drawing/2014/main" id="{D91B1B2D-6CC9-4208-A97D-E9E54D00F761}"/>
              </a:ext>
            </a:extLst>
          </p:cNvPr>
          <p:cNvSpPr txBox="1"/>
          <p:nvPr/>
        </p:nvSpPr>
        <p:spPr>
          <a:xfrm rot="1328399">
            <a:off x="1264953" y="8183369"/>
            <a:ext cx="2129554" cy="461665"/>
          </a:xfrm>
          <a:prstGeom prst="rect">
            <a:avLst/>
          </a:prstGeom>
          <a:noFill/>
        </p:spPr>
        <p:txBody>
          <a:bodyPr wrap="square" rtlCol="0">
            <a:spAutoFit/>
          </a:bodyPr>
          <a:lstStyle/>
          <a:p>
            <a:r>
              <a:rPr lang="en-US" sz="2400" b="1" dirty="0"/>
              <a:t>Coast Highway</a:t>
            </a:r>
          </a:p>
        </p:txBody>
      </p:sp>
      <p:sp>
        <p:nvSpPr>
          <p:cNvPr id="417" name="Text Box 1011">
            <a:extLst>
              <a:ext uri="{FF2B5EF4-FFF2-40B4-BE49-F238E27FC236}">
                <a16:creationId xmlns:a16="http://schemas.microsoft.com/office/drawing/2014/main" id="{E9F19A63-58B3-4B05-8491-CB68A1B049FB}"/>
              </a:ext>
            </a:extLst>
          </p:cNvPr>
          <p:cNvSpPr txBox="1">
            <a:spLocks noChangeArrowheads="1"/>
          </p:cNvSpPr>
          <p:nvPr/>
        </p:nvSpPr>
        <p:spPr bwMode="auto">
          <a:xfrm>
            <a:off x="20030619" y="2865092"/>
            <a:ext cx="5933674"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0                                   .5                                    1</a:t>
            </a:r>
          </a:p>
        </p:txBody>
      </p:sp>
      <p:sp>
        <p:nvSpPr>
          <p:cNvPr id="418" name="Text Box 1016">
            <a:extLst>
              <a:ext uri="{FF2B5EF4-FFF2-40B4-BE49-F238E27FC236}">
                <a16:creationId xmlns:a16="http://schemas.microsoft.com/office/drawing/2014/main" id="{FD023D33-1E9A-434F-A0C8-2450D6A7EBE0}"/>
              </a:ext>
            </a:extLst>
          </p:cNvPr>
          <p:cNvSpPr txBox="1">
            <a:spLocks noChangeArrowheads="1"/>
          </p:cNvSpPr>
          <p:nvPr/>
        </p:nvSpPr>
        <p:spPr bwMode="auto">
          <a:xfrm>
            <a:off x="22017691" y="3272563"/>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25" name="Group 24">
            <a:extLst>
              <a:ext uri="{FF2B5EF4-FFF2-40B4-BE49-F238E27FC236}">
                <a16:creationId xmlns:a16="http://schemas.microsoft.com/office/drawing/2014/main" id="{5C10DF87-FE13-412C-ADF1-643FA86189A7}"/>
              </a:ext>
            </a:extLst>
          </p:cNvPr>
          <p:cNvGrpSpPr/>
          <p:nvPr/>
        </p:nvGrpSpPr>
        <p:grpSpPr>
          <a:xfrm>
            <a:off x="20150718" y="2683442"/>
            <a:ext cx="5642906" cy="172335"/>
            <a:chOff x="18720418" y="2920398"/>
            <a:chExt cx="5642906" cy="172335"/>
          </a:xfrm>
        </p:grpSpPr>
        <p:grpSp>
          <p:nvGrpSpPr>
            <p:cNvPr id="342" name="Group 341">
              <a:extLst>
                <a:ext uri="{FF2B5EF4-FFF2-40B4-BE49-F238E27FC236}">
                  <a16:creationId xmlns:a16="http://schemas.microsoft.com/office/drawing/2014/main" id="{9253AF1E-5583-4C3D-85EE-DBE99F3E8F7D}"/>
                </a:ext>
              </a:extLst>
            </p:cNvPr>
            <p:cNvGrpSpPr/>
            <p:nvPr/>
          </p:nvGrpSpPr>
          <p:grpSpPr>
            <a:xfrm>
              <a:off x="21536730" y="2923035"/>
              <a:ext cx="2826594" cy="169698"/>
              <a:chOff x="6061987" y="16593671"/>
              <a:chExt cx="1877583" cy="169698"/>
            </a:xfrm>
          </p:grpSpPr>
          <p:sp>
            <p:nvSpPr>
              <p:cNvPr id="373" name="Rectangle 372">
                <a:extLst>
                  <a:ext uri="{FF2B5EF4-FFF2-40B4-BE49-F238E27FC236}">
                    <a16:creationId xmlns:a16="http://schemas.microsoft.com/office/drawing/2014/main" id="{0867A1E2-B28E-42A8-8AFD-1CD7EF78B65F}"/>
                  </a:ext>
                </a:extLst>
              </p:cNvPr>
              <p:cNvSpPr/>
              <p:nvPr/>
            </p:nvSpPr>
            <p:spPr>
              <a:xfrm>
                <a:off x="6061987" y="16593671"/>
                <a:ext cx="373157"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64" name="Group 363">
                <a:extLst>
                  <a:ext uri="{FF2B5EF4-FFF2-40B4-BE49-F238E27FC236}">
                    <a16:creationId xmlns:a16="http://schemas.microsoft.com/office/drawing/2014/main" id="{48889669-5A7B-460D-B571-432BF807B0C3}"/>
                  </a:ext>
                </a:extLst>
              </p:cNvPr>
              <p:cNvGrpSpPr/>
              <p:nvPr/>
            </p:nvGrpSpPr>
            <p:grpSpPr>
              <a:xfrm>
                <a:off x="6432652" y="16594150"/>
                <a:ext cx="750002" cy="169197"/>
                <a:chOff x="4184260" y="16593206"/>
                <a:chExt cx="837695" cy="169197"/>
              </a:xfrm>
            </p:grpSpPr>
            <p:sp>
              <p:nvSpPr>
                <p:cNvPr id="370" name="Rectangle 369">
                  <a:extLst>
                    <a:ext uri="{FF2B5EF4-FFF2-40B4-BE49-F238E27FC236}">
                      <a16:creationId xmlns:a16="http://schemas.microsoft.com/office/drawing/2014/main" id="{3CF1B227-EF9A-4A19-8893-9981587CCF07}"/>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a:extLst>
                    <a:ext uri="{FF2B5EF4-FFF2-40B4-BE49-F238E27FC236}">
                      <a16:creationId xmlns:a16="http://schemas.microsoft.com/office/drawing/2014/main" id="{BCFD5813-3A6D-4FD5-B46A-69EB1B24EF8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5" name="Group 364">
                <a:extLst>
                  <a:ext uri="{FF2B5EF4-FFF2-40B4-BE49-F238E27FC236}">
                    <a16:creationId xmlns:a16="http://schemas.microsoft.com/office/drawing/2014/main" id="{73568CD7-C5C9-4AB2-A590-B75BF142D8E7}"/>
                  </a:ext>
                </a:extLst>
              </p:cNvPr>
              <p:cNvGrpSpPr/>
              <p:nvPr/>
            </p:nvGrpSpPr>
            <p:grpSpPr>
              <a:xfrm>
                <a:off x="7189568" y="16594172"/>
                <a:ext cx="750002" cy="169197"/>
                <a:chOff x="4184260" y="16593206"/>
                <a:chExt cx="837695" cy="169197"/>
              </a:xfrm>
            </p:grpSpPr>
            <p:sp>
              <p:nvSpPr>
                <p:cNvPr id="368" name="Rectangle 367">
                  <a:extLst>
                    <a:ext uri="{FF2B5EF4-FFF2-40B4-BE49-F238E27FC236}">
                      <a16:creationId xmlns:a16="http://schemas.microsoft.com/office/drawing/2014/main" id="{752B6D21-37BD-4638-8E78-886D982328D8}"/>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Rectangle 368">
                  <a:extLst>
                    <a:ext uri="{FF2B5EF4-FFF2-40B4-BE49-F238E27FC236}">
                      <a16:creationId xmlns:a16="http://schemas.microsoft.com/office/drawing/2014/main" id="{451508FB-419F-411A-90C2-6A37EDB09278}"/>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3" name="Group 472">
              <a:extLst>
                <a:ext uri="{FF2B5EF4-FFF2-40B4-BE49-F238E27FC236}">
                  <a16:creationId xmlns:a16="http://schemas.microsoft.com/office/drawing/2014/main" id="{0FB1E672-9F6A-4391-B462-76A7AACDE481}"/>
                </a:ext>
              </a:extLst>
            </p:cNvPr>
            <p:cNvGrpSpPr/>
            <p:nvPr/>
          </p:nvGrpSpPr>
          <p:grpSpPr>
            <a:xfrm>
              <a:off x="18720418" y="2920398"/>
              <a:ext cx="2826594" cy="169698"/>
              <a:chOff x="6061987" y="16593671"/>
              <a:chExt cx="1877583" cy="169698"/>
            </a:xfrm>
          </p:grpSpPr>
          <p:sp>
            <p:nvSpPr>
              <p:cNvPr id="474" name="Rectangle 473">
                <a:extLst>
                  <a:ext uri="{FF2B5EF4-FFF2-40B4-BE49-F238E27FC236}">
                    <a16:creationId xmlns:a16="http://schemas.microsoft.com/office/drawing/2014/main" id="{29F14C86-E562-4F79-B7E0-8DAE05D354D8}"/>
                  </a:ext>
                </a:extLst>
              </p:cNvPr>
              <p:cNvSpPr/>
              <p:nvPr/>
            </p:nvSpPr>
            <p:spPr>
              <a:xfrm>
                <a:off x="6061987" y="16593671"/>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5" name="Group 474">
                <a:extLst>
                  <a:ext uri="{FF2B5EF4-FFF2-40B4-BE49-F238E27FC236}">
                    <a16:creationId xmlns:a16="http://schemas.microsoft.com/office/drawing/2014/main" id="{B5BF6237-FE31-4FC9-BE89-83FA789D4EB6}"/>
                  </a:ext>
                </a:extLst>
              </p:cNvPr>
              <p:cNvGrpSpPr/>
              <p:nvPr/>
            </p:nvGrpSpPr>
            <p:grpSpPr>
              <a:xfrm>
                <a:off x="6432652" y="16594150"/>
                <a:ext cx="750002" cy="169197"/>
                <a:chOff x="4184260" y="16593206"/>
                <a:chExt cx="837695" cy="169197"/>
              </a:xfrm>
            </p:grpSpPr>
            <p:sp>
              <p:nvSpPr>
                <p:cNvPr id="479" name="Rectangle 478">
                  <a:extLst>
                    <a:ext uri="{FF2B5EF4-FFF2-40B4-BE49-F238E27FC236}">
                      <a16:creationId xmlns:a16="http://schemas.microsoft.com/office/drawing/2014/main" id="{F563B34D-5243-4039-8B53-1CD732022980}"/>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06DFAC6F-FD9F-4D3C-A54B-8DB1DA210A5A}"/>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6" name="Group 475">
                <a:extLst>
                  <a:ext uri="{FF2B5EF4-FFF2-40B4-BE49-F238E27FC236}">
                    <a16:creationId xmlns:a16="http://schemas.microsoft.com/office/drawing/2014/main" id="{B7C84935-3377-42D2-BF3E-75A93D533EAD}"/>
                  </a:ext>
                </a:extLst>
              </p:cNvPr>
              <p:cNvGrpSpPr/>
              <p:nvPr/>
            </p:nvGrpSpPr>
            <p:grpSpPr>
              <a:xfrm>
                <a:off x="7189568" y="16594172"/>
                <a:ext cx="750002" cy="169197"/>
                <a:chOff x="4184260" y="16593206"/>
                <a:chExt cx="837695" cy="169197"/>
              </a:xfrm>
            </p:grpSpPr>
            <p:sp>
              <p:nvSpPr>
                <p:cNvPr id="477" name="Rectangle 476">
                  <a:extLst>
                    <a:ext uri="{FF2B5EF4-FFF2-40B4-BE49-F238E27FC236}">
                      <a16:creationId xmlns:a16="http://schemas.microsoft.com/office/drawing/2014/main" id="{BA72FEB2-CDD8-4EFC-9377-B15785E2AC45}"/>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0873FC97-D893-4F18-B38F-3C0044475B8D}"/>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2" name="Group 1">
            <a:extLst>
              <a:ext uri="{FF2B5EF4-FFF2-40B4-BE49-F238E27FC236}">
                <a16:creationId xmlns:a16="http://schemas.microsoft.com/office/drawing/2014/main" id="{103AB341-5CE9-4BA3-B1E6-C3C25853AF69}"/>
              </a:ext>
            </a:extLst>
          </p:cNvPr>
          <p:cNvGrpSpPr/>
          <p:nvPr/>
        </p:nvGrpSpPr>
        <p:grpSpPr>
          <a:xfrm>
            <a:off x="7378955" y="5977508"/>
            <a:ext cx="2188832" cy="798872"/>
            <a:chOff x="7378955" y="5977508"/>
            <a:chExt cx="2188832" cy="798872"/>
          </a:xfrm>
        </p:grpSpPr>
        <p:sp>
          <p:nvSpPr>
            <p:cNvPr id="416" name="Freeform: Shape 415">
              <a:extLst>
                <a:ext uri="{FF2B5EF4-FFF2-40B4-BE49-F238E27FC236}">
                  <a16:creationId xmlns:a16="http://schemas.microsoft.com/office/drawing/2014/main" id="{01E265E3-5799-46F6-BDBA-E78740A3CA57}"/>
                </a:ext>
              </a:extLst>
            </p:cNvPr>
            <p:cNvSpPr/>
            <p:nvPr/>
          </p:nvSpPr>
          <p:spPr>
            <a:xfrm>
              <a:off x="8897128" y="6307563"/>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9" name="Freeform: Shape 418">
              <a:extLst>
                <a:ext uri="{FF2B5EF4-FFF2-40B4-BE49-F238E27FC236}">
                  <a16:creationId xmlns:a16="http://schemas.microsoft.com/office/drawing/2014/main" id="{7E258C32-2406-4EA6-9965-D2A2D2D0A792}"/>
                </a:ext>
              </a:extLst>
            </p:cNvPr>
            <p:cNvSpPr/>
            <p:nvPr/>
          </p:nvSpPr>
          <p:spPr>
            <a:xfrm>
              <a:off x="9209598" y="633686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Shape 419">
              <a:extLst>
                <a:ext uri="{FF2B5EF4-FFF2-40B4-BE49-F238E27FC236}">
                  <a16:creationId xmlns:a16="http://schemas.microsoft.com/office/drawing/2014/main" id="{3A7ACF1D-08BB-4C6F-BDE2-C189700B362E}"/>
                </a:ext>
              </a:extLst>
            </p:cNvPr>
            <p:cNvSpPr/>
            <p:nvPr/>
          </p:nvSpPr>
          <p:spPr>
            <a:xfrm>
              <a:off x="9522068" y="63652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Freeform: Shape 424">
              <a:extLst>
                <a:ext uri="{FF2B5EF4-FFF2-40B4-BE49-F238E27FC236}">
                  <a16:creationId xmlns:a16="http://schemas.microsoft.com/office/drawing/2014/main" id="{555F1AD9-613F-4B6C-83E6-6CCD23028FA3}"/>
                </a:ext>
              </a:extLst>
            </p:cNvPr>
            <p:cNvSpPr/>
            <p:nvPr/>
          </p:nvSpPr>
          <p:spPr>
            <a:xfrm>
              <a:off x="7970726" y="614565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Freeform: Shape 431">
              <a:extLst>
                <a:ext uri="{FF2B5EF4-FFF2-40B4-BE49-F238E27FC236}">
                  <a16:creationId xmlns:a16="http://schemas.microsoft.com/office/drawing/2014/main" id="{9649A867-F463-48CB-AE3B-AF3E94587F2E}"/>
                </a:ext>
              </a:extLst>
            </p:cNvPr>
            <p:cNvSpPr/>
            <p:nvPr/>
          </p:nvSpPr>
          <p:spPr>
            <a:xfrm>
              <a:off x="8299478" y="623129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Shape 459">
              <a:extLst>
                <a:ext uri="{FF2B5EF4-FFF2-40B4-BE49-F238E27FC236}">
                  <a16:creationId xmlns:a16="http://schemas.microsoft.com/office/drawing/2014/main" id="{B2CC6483-0B8D-410D-A9E5-7DA70DECF0C5}"/>
                </a:ext>
              </a:extLst>
            </p:cNvPr>
            <p:cNvSpPr/>
            <p:nvPr/>
          </p:nvSpPr>
          <p:spPr>
            <a:xfrm>
              <a:off x="8607434" y="628604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Shape 460">
              <a:extLst>
                <a:ext uri="{FF2B5EF4-FFF2-40B4-BE49-F238E27FC236}">
                  <a16:creationId xmlns:a16="http://schemas.microsoft.com/office/drawing/2014/main" id="{7FCD1867-B506-4207-8DB6-D8159AC836C2}"/>
                </a:ext>
              </a:extLst>
            </p:cNvPr>
            <p:cNvSpPr/>
            <p:nvPr/>
          </p:nvSpPr>
          <p:spPr>
            <a:xfrm>
              <a:off x="7378955" y="597750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Freeform: Shape 461">
              <a:extLst>
                <a:ext uri="{FF2B5EF4-FFF2-40B4-BE49-F238E27FC236}">
                  <a16:creationId xmlns:a16="http://schemas.microsoft.com/office/drawing/2014/main" id="{446B134A-E8C2-4E9D-A5E4-8803452963C9}"/>
                </a:ext>
              </a:extLst>
            </p:cNvPr>
            <p:cNvSpPr/>
            <p:nvPr/>
          </p:nvSpPr>
          <p:spPr>
            <a:xfrm>
              <a:off x="7711017" y="608345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Freeform: Shape 4">
            <a:extLst>
              <a:ext uri="{FF2B5EF4-FFF2-40B4-BE49-F238E27FC236}">
                <a16:creationId xmlns:a16="http://schemas.microsoft.com/office/drawing/2014/main" id="{9D2995F9-21F5-47D6-ADA2-EDCE5AC0DAC8}"/>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87E354B-9E4D-4EE1-96E4-440F350D264E}"/>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5" name="Group 414">
            <a:extLst>
              <a:ext uri="{FF2B5EF4-FFF2-40B4-BE49-F238E27FC236}">
                <a16:creationId xmlns:a16="http://schemas.microsoft.com/office/drawing/2014/main" id="{97C119DE-E199-4A63-A73A-B4E9955788C5}"/>
              </a:ext>
            </a:extLst>
          </p:cNvPr>
          <p:cNvGrpSpPr>
            <a:grpSpLocks noChangeAspect="1"/>
          </p:cNvGrpSpPr>
          <p:nvPr/>
        </p:nvGrpSpPr>
        <p:grpSpPr>
          <a:xfrm>
            <a:off x="24936308" y="14904133"/>
            <a:ext cx="1588302" cy="1633743"/>
            <a:chOff x="12876410" y="4107073"/>
            <a:chExt cx="2484697" cy="2555785"/>
          </a:xfrm>
        </p:grpSpPr>
        <p:sp>
          <p:nvSpPr>
            <p:cNvPr id="463" name="TextBox 462">
              <a:extLst>
                <a:ext uri="{FF2B5EF4-FFF2-40B4-BE49-F238E27FC236}">
                  <a16:creationId xmlns:a16="http://schemas.microsoft.com/office/drawing/2014/main" id="{AC94B1AA-8D29-4E9E-B08D-876F3E1272F8}"/>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64" name="TextBox 463">
              <a:extLst>
                <a:ext uri="{FF2B5EF4-FFF2-40B4-BE49-F238E27FC236}">
                  <a16:creationId xmlns:a16="http://schemas.microsoft.com/office/drawing/2014/main" id="{3F1871D4-3041-47CA-B570-A4C47A234A34}"/>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5/916</a:t>
              </a:r>
            </a:p>
          </p:txBody>
        </p:sp>
        <p:grpSp>
          <p:nvGrpSpPr>
            <p:cNvPr id="465" name="Group 464">
              <a:extLst>
                <a:ext uri="{FF2B5EF4-FFF2-40B4-BE49-F238E27FC236}">
                  <a16:creationId xmlns:a16="http://schemas.microsoft.com/office/drawing/2014/main" id="{C01C6490-A460-45AA-88D1-61A99CAB0D2B}"/>
                </a:ext>
              </a:extLst>
            </p:cNvPr>
            <p:cNvGrpSpPr/>
            <p:nvPr/>
          </p:nvGrpSpPr>
          <p:grpSpPr>
            <a:xfrm>
              <a:off x="12876410" y="4839359"/>
              <a:ext cx="1636191" cy="1654059"/>
              <a:chOff x="11971653" y="10789917"/>
              <a:chExt cx="1636191" cy="1654059"/>
            </a:xfrm>
          </p:grpSpPr>
          <p:sp>
            <p:nvSpPr>
              <p:cNvPr id="466" name="Flowchart: Decision 465">
                <a:extLst>
                  <a:ext uri="{FF2B5EF4-FFF2-40B4-BE49-F238E27FC236}">
                    <a16:creationId xmlns:a16="http://schemas.microsoft.com/office/drawing/2014/main" id="{C7DB0DBF-C056-4CEB-B256-F9683EC4CBFC}"/>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67" name="Freeform: Shape 466">
                <a:extLst>
                  <a:ext uri="{FF2B5EF4-FFF2-40B4-BE49-F238E27FC236}">
                    <a16:creationId xmlns:a16="http://schemas.microsoft.com/office/drawing/2014/main" id="{298338A7-B546-4E59-BE0A-6A58878479D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68" name="Freeform: Shape 467">
                <a:extLst>
                  <a:ext uri="{FF2B5EF4-FFF2-40B4-BE49-F238E27FC236}">
                    <a16:creationId xmlns:a16="http://schemas.microsoft.com/office/drawing/2014/main" id="{69B30128-8206-4DD7-9253-3D59B8C5DFA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Tree>
    <p:extLst>
      <p:ext uri="{BB962C8B-B14F-4D97-AF65-F5344CB8AC3E}">
        <p14:creationId xmlns:p14="http://schemas.microsoft.com/office/powerpoint/2010/main" val="36711783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453"/>
                                        </p:tgtEl>
                                        <p:attrNameLst>
                                          <p:attrName>style.visibility</p:attrName>
                                        </p:attrNameLst>
                                      </p:cBhvr>
                                      <p:to>
                                        <p:strVal val="visible"/>
                                      </p:to>
                                    </p:set>
                                    <p:animEffect transition="in" filter="wipe(down)">
                                      <p:cBhvr>
                                        <p:cTn id="7" dur="580">
                                          <p:stCondLst>
                                            <p:cond delay="0"/>
                                          </p:stCondLst>
                                        </p:cTn>
                                        <p:tgtEl>
                                          <p:spTgt spid="453"/>
                                        </p:tgtEl>
                                      </p:cBhvr>
                                    </p:animEffect>
                                    <p:anim calcmode="lin" valueType="num">
                                      <p:cBhvr>
                                        <p:cTn id="8" dur="1822" tmFilter="0,0; 0.14,0.36; 0.43,0.73; 0.71,0.91; 1.0,1.0">
                                          <p:stCondLst>
                                            <p:cond delay="0"/>
                                          </p:stCondLst>
                                        </p:cTn>
                                        <p:tgtEl>
                                          <p:spTgt spid="45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45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45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45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453"/>
                                        </p:tgtEl>
                                        <p:attrNameLst>
                                          <p:attrName>ppt_y</p:attrName>
                                        </p:attrNameLst>
                                      </p:cBhvr>
                                      <p:tavLst>
                                        <p:tav tm="0" fmla="#ppt_y-sin(pi*$)/81">
                                          <p:val>
                                            <p:fltVal val="0"/>
                                          </p:val>
                                        </p:tav>
                                        <p:tav tm="100000">
                                          <p:val>
                                            <p:fltVal val="1"/>
                                          </p:val>
                                        </p:tav>
                                      </p:tavLst>
                                    </p:anim>
                                    <p:animScale>
                                      <p:cBhvr>
                                        <p:cTn id="13" dur="26">
                                          <p:stCondLst>
                                            <p:cond delay="650"/>
                                          </p:stCondLst>
                                        </p:cTn>
                                        <p:tgtEl>
                                          <p:spTgt spid="453"/>
                                        </p:tgtEl>
                                      </p:cBhvr>
                                      <p:to x="100000" y="60000"/>
                                    </p:animScale>
                                    <p:animScale>
                                      <p:cBhvr>
                                        <p:cTn id="14" dur="166" decel="50000">
                                          <p:stCondLst>
                                            <p:cond delay="676"/>
                                          </p:stCondLst>
                                        </p:cTn>
                                        <p:tgtEl>
                                          <p:spTgt spid="453"/>
                                        </p:tgtEl>
                                      </p:cBhvr>
                                      <p:to x="100000" y="100000"/>
                                    </p:animScale>
                                    <p:animScale>
                                      <p:cBhvr>
                                        <p:cTn id="15" dur="26">
                                          <p:stCondLst>
                                            <p:cond delay="1312"/>
                                          </p:stCondLst>
                                        </p:cTn>
                                        <p:tgtEl>
                                          <p:spTgt spid="453"/>
                                        </p:tgtEl>
                                      </p:cBhvr>
                                      <p:to x="100000" y="80000"/>
                                    </p:animScale>
                                    <p:animScale>
                                      <p:cBhvr>
                                        <p:cTn id="16" dur="166" decel="50000">
                                          <p:stCondLst>
                                            <p:cond delay="1338"/>
                                          </p:stCondLst>
                                        </p:cTn>
                                        <p:tgtEl>
                                          <p:spTgt spid="453"/>
                                        </p:tgtEl>
                                      </p:cBhvr>
                                      <p:to x="100000" y="100000"/>
                                    </p:animScale>
                                    <p:animScale>
                                      <p:cBhvr>
                                        <p:cTn id="17" dur="26">
                                          <p:stCondLst>
                                            <p:cond delay="1642"/>
                                          </p:stCondLst>
                                        </p:cTn>
                                        <p:tgtEl>
                                          <p:spTgt spid="453"/>
                                        </p:tgtEl>
                                      </p:cBhvr>
                                      <p:to x="100000" y="90000"/>
                                    </p:animScale>
                                    <p:animScale>
                                      <p:cBhvr>
                                        <p:cTn id="18" dur="166" decel="50000">
                                          <p:stCondLst>
                                            <p:cond delay="1668"/>
                                          </p:stCondLst>
                                        </p:cTn>
                                        <p:tgtEl>
                                          <p:spTgt spid="453"/>
                                        </p:tgtEl>
                                      </p:cBhvr>
                                      <p:to x="100000" y="100000"/>
                                    </p:animScale>
                                    <p:animScale>
                                      <p:cBhvr>
                                        <p:cTn id="19" dur="26">
                                          <p:stCondLst>
                                            <p:cond delay="1808"/>
                                          </p:stCondLst>
                                        </p:cTn>
                                        <p:tgtEl>
                                          <p:spTgt spid="453"/>
                                        </p:tgtEl>
                                      </p:cBhvr>
                                      <p:to x="100000" y="95000"/>
                                    </p:animScale>
                                    <p:animScale>
                                      <p:cBhvr>
                                        <p:cTn id="20" dur="166" decel="50000">
                                          <p:stCondLst>
                                            <p:cond delay="1834"/>
                                          </p:stCondLst>
                                        </p:cTn>
                                        <p:tgtEl>
                                          <p:spTgt spid="453"/>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grpId="0" nodeType="clickEffect">
                                  <p:stCondLst>
                                    <p:cond delay="0"/>
                                  </p:stCondLst>
                                  <p:childTnLst>
                                    <p:set>
                                      <p:cBhvr>
                                        <p:cTn id="24" dur="1" fill="hold">
                                          <p:stCondLst>
                                            <p:cond delay="0"/>
                                          </p:stCondLst>
                                        </p:cTn>
                                        <p:tgtEl>
                                          <p:spTgt spid="440"/>
                                        </p:tgtEl>
                                        <p:attrNameLst>
                                          <p:attrName>style.visibility</p:attrName>
                                        </p:attrNameLst>
                                      </p:cBhvr>
                                      <p:to>
                                        <p:strVal val="visible"/>
                                      </p:to>
                                    </p:set>
                                    <p:animEffect transition="in" filter="fade">
                                      <p:cBhvr>
                                        <p:cTn id="25" dur="1000"/>
                                        <p:tgtEl>
                                          <p:spTgt spid="440"/>
                                        </p:tgtEl>
                                      </p:cBhvr>
                                    </p:animEffect>
                                  </p:childTnLst>
                                </p:cTn>
                              </p:par>
                              <p:par>
                                <p:cTn id="26" presetID="1" presetClass="entr" presetSubtype="0" fill="hold" nodeType="withEffect">
                                  <p:stCondLst>
                                    <p:cond delay="0"/>
                                  </p:stCondLst>
                                  <p:childTnLst>
                                    <p:set>
                                      <p:cBhvr>
                                        <p:cTn id="27" dur="1" fill="hold">
                                          <p:stCondLst>
                                            <p:cond delay="999"/>
                                          </p:stCondLst>
                                        </p:cTn>
                                        <p:tgtEl>
                                          <p:spTgt spid="384"/>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999"/>
                                          </p:stCondLst>
                                        </p:cTn>
                                        <p:tgtEl>
                                          <p:spTgt spid="421"/>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439"/>
                                        </p:tgtEl>
                                        <p:attrNameLst>
                                          <p:attrName>style.visibility</p:attrName>
                                        </p:attrNameLst>
                                      </p:cBhvr>
                                      <p:to>
                                        <p:strVal val="visible"/>
                                      </p:to>
                                    </p:set>
                                    <p:animEffect transition="in" filter="fade">
                                      <p:cBhvr>
                                        <p:cTn id="34" dur="1000"/>
                                        <p:tgtEl>
                                          <p:spTgt spid="439"/>
                                        </p:tgtEl>
                                      </p:cBhvr>
                                    </p:animEffect>
                                  </p:childTnLst>
                                </p:cTn>
                              </p:par>
                              <p:par>
                                <p:cTn id="35" presetID="1" presetClass="entr" presetSubtype="0" fill="hold" nodeType="withEffect">
                                  <p:stCondLst>
                                    <p:cond delay="0"/>
                                  </p:stCondLst>
                                  <p:childTnLst>
                                    <p:set>
                                      <p:cBhvr>
                                        <p:cTn id="36" dur="1" fill="hold">
                                          <p:stCondLst>
                                            <p:cond delay="999"/>
                                          </p:stCondLst>
                                        </p:cTn>
                                        <p:tgtEl>
                                          <p:spTgt spid="245"/>
                                        </p:tgtEl>
                                        <p:attrNameLst>
                                          <p:attrName>style.visibility</p:attrName>
                                        </p:attrNameLst>
                                      </p:cBhvr>
                                      <p:to>
                                        <p:strVal val="visible"/>
                                      </p:to>
                                    </p:set>
                                  </p:childTnLst>
                                </p:cTn>
                              </p:par>
                              <p:par>
                                <p:cTn id="37" presetID="1" presetClass="entr" presetSubtype="0" fill="hold" nodeType="withEffect">
                                  <p:stCondLst>
                                    <p:cond delay="0"/>
                                  </p:stCondLst>
                                  <p:childTnLst>
                                    <p:set>
                                      <p:cBhvr>
                                        <p:cTn id="38" dur="1" fill="hold">
                                          <p:stCondLst>
                                            <p:cond delay="999"/>
                                          </p:stCondLst>
                                        </p:cTn>
                                        <p:tgtEl>
                                          <p:spTgt spid="392"/>
                                        </p:tgtEl>
                                        <p:attrNameLst>
                                          <p:attrName>style.visibility</p:attrName>
                                        </p:attrNameLst>
                                      </p:cBhvr>
                                      <p:to>
                                        <p:strVal val="visible"/>
                                      </p:to>
                                    </p:set>
                                  </p:childTnLst>
                                </p:cTn>
                              </p:par>
                              <p:par>
                                <p:cTn id="39" presetID="1" presetClass="entr" presetSubtype="0" fill="hold" nodeType="withEffect">
                                  <p:stCondLst>
                                    <p:cond delay="0"/>
                                  </p:stCondLst>
                                  <p:childTnLst>
                                    <p:set>
                                      <p:cBhvr>
                                        <p:cTn id="40" dur="1" fill="hold">
                                          <p:stCondLst>
                                            <p:cond delay="999"/>
                                          </p:stCondLst>
                                        </p:cTn>
                                        <p:tgtEl>
                                          <p:spTgt spid="381"/>
                                        </p:tgtEl>
                                        <p:attrNameLst>
                                          <p:attrName>style.visibility</p:attrName>
                                        </p:attrNameLst>
                                      </p:cBhvr>
                                      <p:to>
                                        <p:strVal val="visible"/>
                                      </p:to>
                                    </p:set>
                                  </p:childTnLst>
                                </p:cTn>
                              </p:par>
                              <p:par>
                                <p:cTn id="41" presetID="1" presetClass="entr" presetSubtype="0" fill="hold" nodeType="withEffect">
                                  <p:stCondLst>
                                    <p:cond delay="0"/>
                                  </p:stCondLst>
                                  <p:childTnLst>
                                    <p:set>
                                      <p:cBhvr>
                                        <p:cTn id="42" dur="1" fill="hold">
                                          <p:stCondLst>
                                            <p:cond delay="999"/>
                                          </p:stCondLst>
                                        </p:cTn>
                                        <p:tgtEl>
                                          <p:spTgt spid="38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9" grpId="0" animBg="1"/>
      <p:bldP spid="440"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302689" y="524726"/>
            <a:ext cx="2668088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7620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9" y="6256421"/>
            <a:ext cx="1824062" cy="4004708"/>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4062" h="4004708">
                <a:moveTo>
                  <a:pt x="1824062" y="0"/>
                </a:moveTo>
                <a:cubicBezTo>
                  <a:pt x="1759893" y="290763"/>
                  <a:pt x="1695724" y="581527"/>
                  <a:pt x="1631556" y="842211"/>
                </a:cubicBezTo>
                <a:cubicBezTo>
                  <a:pt x="1567388" y="1102895"/>
                  <a:pt x="1551346" y="1319463"/>
                  <a:pt x="1439051" y="1564105"/>
                </a:cubicBezTo>
                <a:cubicBezTo>
                  <a:pt x="1326756" y="1808747"/>
                  <a:pt x="1134251" y="2089484"/>
                  <a:pt x="957788" y="2310063"/>
                </a:cubicBezTo>
                <a:cubicBezTo>
                  <a:pt x="781325" y="2530642"/>
                  <a:pt x="488556" y="2735179"/>
                  <a:pt x="380272" y="2887579"/>
                </a:cubicBezTo>
                <a:cubicBezTo>
                  <a:pt x="271988" y="3039979"/>
                  <a:pt x="352199" y="3124200"/>
                  <a:pt x="308083" y="3224463"/>
                </a:cubicBezTo>
                <a:cubicBezTo>
                  <a:pt x="263967" y="3324726"/>
                  <a:pt x="115577" y="3489158"/>
                  <a:pt x="115577" y="3489158"/>
                </a:cubicBezTo>
                <a:cubicBezTo>
                  <a:pt x="75472" y="3549316"/>
                  <a:pt x="87503" y="3493169"/>
                  <a:pt x="67451" y="3585411"/>
                </a:cubicBezTo>
                <a:cubicBezTo>
                  <a:pt x="47398" y="3677653"/>
                  <a:pt x="26068" y="3822229"/>
                  <a:pt x="0" y="400470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4860617" y="2305375"/>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41799" cy="430887"/>
          </a:xfrm>
          <a:prstGeom prst="rect">
            <a:avLst/>
          </a:prstGeom>
          <a:noFill/>
        </p:spPr>
        <p:txBody>
          <a:bodyPr wrap="square" lIns="0" tIns="0" rIns="0" bIns="0" rtlCol="0">
            <a:spAutoFit/>
          </a:bodyPr>
          <a:lstStyle/>
          <a:p>
            <a:r>
              <a:rPr lang="en-US" sz="2800" b="1" dirty="0" err="1"/>
              <a:t>Trevieres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4846819" y="6999276"/>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3" name="TextBox 72">
            <a:extLst>
              <a:ext uri="{FF2B5EF4-FFF2-40B4-BE49-F238E27FC236}">
                <a16:creationId xmlns:a16="http://schemas.microsoft.com/office/drawing/2014/main" id="{37EC9960-7CFB-4F14-ACEA-816E8D416836}"/>
              </a:ext>
            </a:extLst>
          </p:cNvPr>
          <p:cNvSpPr txBox="1"/>
          <p:nvPr/>
        </p:nvSpPr>
        <p:spPr>
          <a:xfrm>
            <a:off x="17394179" y="6464110"/>
            <a:ext cx="1415418" cy="430887"/>
          </a:xfrm>
          <a:prstGeom prst="rect">
            <a:avLst/>
          </a:prstGeom>
          <a:noFill/>
        </p:spPr>
        <p:txBody>
          <a:bodyPr wrap="square" lIns="0" tIns="0" rIns="0" bIns="0" rtlCol="0">
            <a:spAutoFit/>
          </a:bodyPr>
          <a:lstStyle/>
          <a:p>
            <a:r>
              <a:rPr lang="en-US" sz="2800" b="1" dirty="0" err="1"/>
              <a:t>Colleville</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38241" y="3971672"/>
            <a:ext cx="1454252" cy="267894"/>
          </a:xfrm>
          <a:prstGeom prst="rect">
            <a:avLst/>
          </a:prstGeom>
          <a:noFill/>
        </p:spPr>
        <p:txBody>
          <a:bodyPr wrap="square" lIns="0" tIns="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87177" y="5490413"/>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grpSp>
        <p:nvGrpSpPr>
          <p:cNvPr id="232" name="Group 231">
            <a:extLst>
              <a:ext uri="{FF2B5EF4-FFF2-40B4-BE49-F238E27FC236}">
                <a16:creationId xmlns:a16="http://schemas.microsoft.com/office/drawing/2014/main" id="{41242C11-AF87-4333-B5D4-C0902B7F86E2}"/>
              </a:ext>
            </a:extLst>
          </p:cNvPr>
          <p:cNvGrpSpPr/>
          <p:nvPr/>
        </p:nvGrpSpPr>
        <p:grpSpPr>
          <a:xfrm>
            <a:off x="2610576" y="4748697"/>
            <a:ext cx="2562995" cy="2317217"/>
            <a:chOff x="12876410" y="4236316"/>
            <a:chExt cx="2562995" cy="2317217"/>
          </a:xfrm>
        </p:grpSpPr>
        <p:sp>
          <p:nvSpPr>
            <p:cNvPr id="233" name="TextBox 232">
              <a:extLst>
                <a:ext uri="{FF2B5EF4-FFF2-40B4-BE49-F238E27FC236}">
                  <a16:creationId xmlns:a16="http://schemas.microsoft.com/office/drawing/2014/main" id="{B3EC6749-CDB1-4704-9305-09BD890519E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34" name="TextBox 233">
              <a:extLst>
                <a:ext uri="{FF2B5EF4-FFF2-40B4-BE49-F238E27FC236}">
                  <a16:creationId xmlns:a16="http://schemas.microsoft.com/office/drawing/2014/main" id="{58086919-1269-4F90-BFD9-DF5600273960}"/>
                </a:ext>
              </a:extLst>
            </p:cNvPr>
            <p:cNvSpPr txBox="1"/>
            <p:nvPr/>
          </p:nvSpPr>
          <p:spPr>
            <a:xfrm>
              <a:off x="14466674" y="5307038"/>
              <a:ext cx="972731" cy="1246495"/>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439</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Ost</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36" name="Group 235">
              <a:extLst>
                <a:ext uri="{FF2B5EF4-FFF2-40B4-BE49-F238E27FC236}">
                  <a16:creationId xmlns:a16="http://schemas.microsoft.com/office/drawing/2014/main" id="{A4A1EAFE-A9FA-4733-A5BC-63E2281B4F11}"/>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AC7FC58A-AA3B-459C-BC21-130CD175D64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7E820D69-F9D3-40AE-B60B-4C4381262A8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B08DC0C7-E87B-439F-B013-9E5803C0EB6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0" name="Group 239">
            <a:extLst>
              <a:ext uri="{FF2B5EF4-FFF2-40B4-BE49-F238E27FC236}">
                <a16:creationId xmlns:a16="http://schemas.microsoft.com/office/drawing/2014/main" id="{70AF187C-245F-48CE-BCEF-A6D99F542C21}"/>
              </a:ext>
            </a:extLst>
          </p:cNvPr>
          <p:cNvGrpSpPr/>
          <p:nvPr/>
        </p:nvGrpSpPr>
        <p:grpSpPr>
          <a:xfrm>
            <a:off x="4801553" y="3016314"/>
            <a:ext cx="2739486" cy="2322634"/>
            <a:chOff x="12876410" y="4236316"/>
            <a:chExt cx="2739486" cy="2322634"/>
          </a:xfrm>
        </p:grpSpPr>
        <p:sp>
          <p:nvSpPr>
            <p:cNvPr id="241" name="TextBox 240">
              <a:extLst>
                <a:ext uri="{FF2B5EF4-FFF2-40B4-BE49-F238E27FC236}">
                  <a16:creationId xmlns:a16="http://schemas.microsoft.com/office/drawing/2014/main" id="{AFD1E9C6-B01F-4F1E-B4F9-AD1E5E89876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2" name="TextBox 241">
              <a:extLst>
                <a:ext uri="{FF2B5EF4-FFF2-40B4-BE49-F238E27FC236}">
                  <a16:creationId xmlns:a16="http://schemas.microsoft.com/office/drawing/2014/main" id="{8C392345-0BEE-41AF-A0FF-DEB235051BF8}"/>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44" name="Group 243">
              <a:extLst>
                <a:ext uri="{FF2B5EF4-FFF2-40B4-BE49-F238E27FC236}">
                  <a16:creationId xmlns:a16="http://schemas.microsoft.com/office/drawing/2014/main" id="{1C443F7D-A306-4E45-9621-03B73E49BD02}"/>
                </a:ext>
              </a:extLst>
            </p:cNvPr>
            <p:cNvGrpSpPr/>
            <p:nvPr/>
          </p:nvGrpSpPr>
          <p:grpSpPr>
            <a:xfrm>
              <a:off x="12876410" y="4839359"/>
              <a:ext cx="1636191" cy="1654059"/>
              <a:chOff x="11971653" y="10789917"/>
              <a:chExt cx="1636191" cy="1654059"/>
            </a:xfrm>
          </p:grpSpPr>
          <p:sp>
            <p:nvSpPr>
              <p:cNvPr id="245" name="Flowchart: Decision 244">
                <a:extLst>
                  <a:ext uri="{FF2B5EF4-FFF2-40B4-BE49-F238E27FC236}">
                    <a16:creationId xmlns:a16="http://schemas.microsoft.com/office/drawing/2014/main" id="{1A3C16FE-E38A-430C-BEE4-91453C30C80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F65D6F8-5460-4E98-8021-3E5837E1731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FDC0CDA7-6853-4EEE-B104-CC1936A0242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73" name="Group 272">
            <a:extLst>
              <a:ext uri="{FF2B5EF4-FFF2-40B4-BE49-F238E27FC236}">
                <a16:creationId xmlns:a16="http://schemas.microsoft.com/office/drawing/2014/main" id="{E2E7E163-1FC7-4373-95F3-21C0D2A42364}"/>
              </a:ext>
            </a:extLst>
          </p:cNvPr>
          <p:cNvGrpSpPr/>
          <p:nvPr/>
        </p:nvGrpSpPr>
        <p:grpSpPr>
          <a:xfrm>
            <a:off x="11976226" y="6769770"/>
            <a:ext cx="2150559" cy="2459718"/>
            <a:chOff x="7063985" y="10575320"/>
            <a:chExt cx="2150559" cy="2459718"/>
          </a:xfrm>
        </p:grpSpPr>
        <p:grpSp>
          <p:nvGrpSpPr>
            <p:cNvPr id="264" name="Group 263">
              <a:extLst>
                <a:ext uri="{FF2B5EF4-FFF2-40B4-BE49-F238E27FC236}">
                  <a16:creationId xmlns:a16="http://schemas.microsoft.com/office/drawing/2014/main" id="{0625F4C8-C219-4259-9A30-5EC0F1B73389}"/>
                </a:ext>
              </a:extLst>
            </p:cNvPr>
            <p:cNvGrpSpPr/>
            <p:nvPr/>
          </p:nvGrpSpPr>
          <p:grpSpPr>
            <a:xfrm>
              <a:off x="7063985" y="10575320"/>
              <a:ext cx="2150559" cy="2459718"/>
              <a:chOff x="12876410" y="4236316"/>
              <a:chExt cx="2150559" cy="2459718"/>
            </a:xfrm>
          </p:grpSpPr>
          <p:sp>
            <p:nvSpPr>
              <p:cNvPr id="265" name="TextBox 264">
                <a:extLst>
                  <a:ext uri="{FF2B5EF4-FFF2-40B4-BE49-F238E27FC236}">
                    <a16:creationId xmlns:a16="http://schemas.microsoft.com/office/drawing/2014/main" id="{E2A5C760-C41F-4F2A-9B88-5A9282807B1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267" name="TextBox 266">
                <a:extLst>
                  <a:ext uri="{FF2B5EF4-FFF2-40B4-BE49-F238E27FC236}">
                    <a16:creationId xmlns:a16="http://schemas.microsoft.com/office/drawing/2014/main" id="{F496A90E-C0B3-44A8-871D-B2B68F1DA20E}"/>
                  </a:ext>
                </a:extLst>
              </p:cNvPr>
              <p:cNvSpPr txBox="1"/>
              <p:nvPr/>
            </p:nvSpPr>
            <p:spPr>
              <a:xfrm>
                <a:off x="14291939" y="5834260"/>
                <a:ext cx="735030"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352 352</a:t>
                </a:r>
              </a:p>
            </p:txBody>
          </p:sp>
          <p:sp>
            <p:nvSpPr>
              <p:cNvPr id="269" name="Flowchart: Decision 268">
                <a:extLst>
                  <a:ext uri="{FF2B5EF4-FFF2-40B4-BE49-F238E27FC236}">
                    <a16:creationId xmlns:a16="http://schemas.microsoft.com/office/drawing/2014/main" id="{9B86FE4C-1E18-4855-9CAA-23298355D73E}"/>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2" name="Oval 271">
              <a:extLst>
                <a:ext uri="{FF2B5EF4-FFF2-40B4-BE49-F238E27FC236}">
                  <a16:creationId xmlns:a16="http://schemas.microsoft.com/office/drawing/2014/main" id="{A8CC790E-409D-435A-B81A-6DE80093053F}"/>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0999" y="533341"/>
            <a:ext cx="2533131" cy="8553509"/>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267894"/>
          </a:xfrm>
          <a:prstGeom prst="rect">
            <a:avLst/>
          </a:prstGeom>
          <a:solidFill>
            <a:srgbClr val="E2F0D9"/>
          </a:solidFill>
        </p:spPr>
        <p:txBody>
          <a:bodyPr wrap="square" lIns="0" tIns="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 name="Group 275">
            <a:extLst>
              <a:ext uri="{FF2B5EF4-FFF2-40B4-BE49-F238E27FC236}">
                <a16:creationId xmlns:a16="http://schemas.microsoft.com/office/drawing/2014/main" id="{4F4CB778-E747-40EB-9E8A-5FCE29EAEA3E}"/>
              </a:ext>
            </a:extLst>
          </p:cNvPr>
          <p:cNvGrpSpPr/>
          <p:nvPr/>
        </p:nvGrpSpPr>
        <p:grpSpPr>
          <a:xfrm>
            <a:off x="567411" y="8364237"/>
            <a:ext cx="2824148" cy="2291272"/>
            <a:chOff x="12135860" y="4236316"/>
            <a:chExt cx="2824148" cy="2291272"/>
          </a:xfrm>
        </p:grpSpPr>
        <p:sp>
          <p:nvSpPr>
            <p:cNvPr id="277" name="TextBox 276">
              <a:extLst>
                <a:ext uri="{FF2B5EF4-FFF2-40B4-BE49-F238E27FC236}">
                  <a16:creationId xmlns:a16="http://schemas.microsoft.com/office/drawing/2014/main" id="{151B7E2E-EEC0-4A8E-AAA9-4796821529DF}"/>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78" name="TextBox 277">
              <a:extLst>
                <a:ext uri="{FF2B5EF4-FFF2-40B4-BE49-F238E27FC236}">
                  <a16:creationId xmlns:a16="http://schemas.microsoft.com/office/drawing/2014/main" id="{90A187BB-6F05-4287-9CC7-4824DD8BA12F}"/>
                </a:ext>
              </a:extLst>
            </p:cNvPr>
            <p:cNvSpPr txBox="1"/>
            <p:nvPr/>
          </p:nvSpPr>
          <p:spPr>
            <a:xfrm>
              <a:off x="12135860" y="6035145"/>
              <a:ext cx="1200446"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2/914</a:t>
              </a:r>
            </a:p>
          </p:txBody>
        </p:sp>
        <p:sp>
          <p:nvSpPr>
            <p:cNvPr id="279" name="TextBox 278">
              <a:extLst>
                <a:ext uri="{FF2B5EF4-FFF2-40B4-BE49-F238E27FC236}">
                  <a16:creationId xmlns:a16="http://schemas.microsoft.com/office/drawing/2014/main" id="{379F7722-8E6E-49F2-B575-35A06825B10E}"/>
                </a:ext>
              </a:extLst>
            </p:cNvPr>
            <p:cNvSpPr txBox="1"/>
            <p:nvPr/>
          </p:nvSpPr>
          <p:spPr>
            <a:xfrm>
              <a:off x="14224978" y="6014713"/>
              <a:ext cx="735030"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80" name="Group 279">
              <a:extLst>
                <a:ext uri="{FF2B5EF4-FFF2-40B4-BE49-F238E27FC236}">
                  <a16:creationId xmlns:a16="http://schemas.microsoft.com/office/drawing/2014/main" id="{B566382E-5746-474E-A609-0F8F42F116E1}"/>
                </a:ext>
              </a:extLst>
            </p:cNvPr>
            <p:cNvGrpSpPr/>
            <p:nvPr/>
          </p:nvGrpSpPr>
          <p:grpSpPr>
            <a:xfrm>
              <a:off x="12876410" y="4839359"/>
              <a:ext cx="1636191" cy="1654059"/>
              <a:chOff x="11971653" y="10789917"/>
              <a:chExt cx="1636191" cy="1654059"/>
            </a:xfrm>
          </p:grpSpPr>
          <p:sp>
            <p:nvSpPr>
              <p:cNvPr id="281" name="Flowchart: Decision 280">
                <a:extLst>
                  <a:ext uri="{FF2B5EF4-FFF2-40B4-BE49-F238E27FC236}">
                    <a16:creationId xmlns:a16="http://schemas.microsoft.com/office/drawing/2014/main" id="{8300FE15-72C9-4442-A183-0EB4C151CD4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702FAA3D-4F8E-47F5-84E0-A94F237D164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66D6C8AE-271B-4866-9FC3-66BD107B657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4" name="Arrow: Down 43">
            <a:extLst>
              <a:ext uri="{FF2B5EF4-FFF2-40B4-BE49-F238E27FC236}">
                <a16:creationId xmlns:a16="http://schemas.microsoft.com/office/drawing/2014/main" id="{63F10D3E-D793-4029-A515-7B324153671B}"/>
              </a:ext>
            </a:extLst>
          </p:cNvPr>
          <p:cNvSpPr/>
          <p:nvPr/>
        </p:nvSpPr>
        <p:spPr>
          <a:xfrm rot="16200000">
            <a:off x="26011342" y="14005266"/>
            <a:ext cx="367814" cy="1175453"/>
          </a:xfrm>
          <a:prstGeom prst="downArrow">
            <a:avLst>
              <a:gd name="adj1" fmla="val 50000"/>
              <a:gd name="adj2" fmla="val 56554"/>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ight Brace 283">
            <a:extLst>
              <a:ext uri="{FF2B5EF4-FFF2-40B4-BE49-F238E27FC236}">
                <a16:creationId xmlns:a16="http://schemas.microsoft.com/office/drawing/2014/main" id="{DB1DCF85-9B92-47AA-AC6E-B37C8B6222F7}"/>
              </a:ext>
            </a:extLst>
          </p:cNvPr>
          <p:cNvSpPr/>
          <p:nvPr/>
        </p:nvSpPr>
        <p:spPr>
          <a:xfrm rot="17880332">
            <a:off x="16864750" y="1138291"/>
            <a:ext cx="846826" cy="4675497"/>
          </a:xfrm>
          <a:prstGeom prst="rightBrace">
            <a:avLst>
              <a:gd name="adj1" fmla="val 0"/>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6973589" y="2222095"/>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9333316" y="79488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352nd ID Situation</a:t>
            </a:r>
          </a:p>
          <a:p>
            <a:pPr algn="ctr" eaLnBrk="1" hangingPunct="1">
              <a:lnSpc>
                <a:spcPct val="50000"/>
              </a:lnSpc>
              <a:spcBef>
                <a:spcPct val="50000"/>
              </a:spcBef>
              <a:defRPr/>
            </a:pPr>
            <a:r>
              <a:rPr lang="en-US" altLang="en-US" sz="3200" b="1" dirty="0">
                <a:latin typeface="+mn-lt"/>
              </a:rPr>
              <a:t>4-5 June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5057389" y="4848003"/>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86" name="Group 85">
            <a:extLst>
              <a:ext uri="{FF2B5EF4-FFF2-40B4-BE49-F238E27FC236}">
                <a16:creationId xmlns:a16="http://schemas.microsoft.com/office/drawing/2014/main" id="{3126A859-932E-4C9B-A494-3CE58AFD2B9E}"/>
              </a:ext>
            </a:extLst>
          </p:cNvPr>
          <p:cNvGrpSpPr>
            <a:grpSpLocks noChangeAspect="1"/>
          </p:cNvGrpSpPr>
          <p:nvPr/>
        </p:nvGrpSpPr>
        <p:grpSpPr>
          <a:xfrm rot="1929453">
            <a:off x="13966306" y="5980883"/>
            <a:ext cx="312422" cy="752421"/>
            <a:chOff x="8030431" y="10045904"/>
            <a:chExt cx="1218853" cy="2935422"/>
          </a:xfrm>
        </p:grpSpPr>
        <p:sp>
          <p:nvSpPr>
            <p:cNvPr id="323" name="Freeform: Shape 322">
              <a:extLst>
                <a:ext uri="{FF2B5EF4-FFF2-40B4-BE49-F238E27FC236}">
                  <a16:creationId xmlns:a16="http://schemas.microsoft.com/office/drawing/2014/main" id="{5D4A55FC-C9C5-41F8-BEBF-D99E80B664EF}"/>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753B5BFC-165C-4D18-A4C3-71616CD76D03}"/>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8F2C544-C709-4A99-B86A-5B793D732585}"/>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Freeform: Shape 326">
              <a:extLst>
                <a:ext uri="{FF2B5EF4-FFF2-40B4-BE49-F238E27FC236}">
                  <a16:creationId xmlns:a16="http://schemas.microsoft.com/office/drawing/2014/main" id="{3BF1A971-3847-40BB-B25E-E55C92A03E99}"/>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8" name="Group 327">
            <a:extLst>
              <a:ext uri="{FF2B5EF4-FFF2-40B4-BE49-F238E27FC236}">
                <a16:creationId xmlns:a16="http://schemas.microsoft.com/office/drawing/2014/main" id="{C7A7B945-34E6-4EA0-AF9B-5F04241BBE1F}"/>
              </a:ext>
            </a:extLst>
          </p:cNvPr>
          <p:cNvGrpSpPr>
            <a:grpSpLocks noChangeAspect="1"/>
          </p:cNvGrpSpPr>
          <p:nvPr/>
        </p:nvGrpSpPr>
        <p:grpSpPr>
          <a:xfrm rot="21338947">
            <a:off x="18607928" y="7860158"/>
            <a:ext cx="312422" cy="752421"/>
            <a:chOff x="8030431" y="10045904"/>
            <a:chExt cx="1218853" cy="2935422"/>
          </a:xfrm>
        </p:grpSpPr>
        <p:sp>
          <p:nvSpPr>
            <p:cNvPr id="329" name="Freeform: Shape 328">
              <a:extLst>
                <a:ext uri="{FF2B5EF4-FFF2-40B4-BE49-F238E27FC236}">
                  <a16:creationId xmlns:a16="http://schemas.microsoft.com/office/drawing/2014/main" id="{F57CACDA-3C35-49FE-9BF7-3F45D1E04BD3}"/>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8005FEBC-88BE-44D4-A525-44C5FC14B9C5}"/>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2D701169-A4C4-4B02-B98A-57436D5E46D2}"/>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54E4730A-ECF5-41DE-A4F8-35BAE728420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3" name="Group 332">
            <a:extLst>
              <a:ext uri="{FF2B5EF4-FFF2-40B4-BE49-F238E27FC236}">
                <a16:creationId xmlns:a16="http://schemas.microsoft.com/office/drawing/2014/main" id="{727BE32B-D53A-4932-8793-3F6F202E39F6}"/>
              </a:ext>
            </a:extLst>
          </p:cNvPr>
          <p:cNvGrpSpPr>
            <a:grpSpLocks noChangeAspect="1"/>
          </p:cNvGrpSpPr>
          <p:nvPr/>
        </p:nvGrpSpPr>
        <p:grpSpPr>
          <a:xfrm rot="1929453">
            <a:off x="15490666" y="6014975"/>
            <a:ext cx="312422" cy="752421"/>
            <a:chOff x="8030431" y="10045904"/>
            <a:chExt cx="1218853" cy="2935422"/>
          </a:xfrm>
        </p:grpSpPr>
        <p:sp>
          <p:nvSpPr>
            <p:cNvPr id="334" name="Freeform: Shape 333">
              <a:extLst>
                <a:ext uri="{FF2B5EF4-FFF2-40B4-BE49-F238E27FC236}">
                  <a16:creationId xmlns:a16="http://schemas.microsoft.com/office/drawing/2014/main" id="{6DCDD96D-2F34-4014-9B98-1BB990A1012C}"/>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AF563A49-B4E5-4071-9CE0-8EDB97D7F3F0}"/>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Shape 335">
              <a:extLst>
                <a:ext uri="{FF2B5EF4-FFF2-40B4-BE49-F238E27FC236}">
                  <a16:creationId xmlns:a16="http://schemas.microsoft.com/office/drawing/2014/main" id="{BC68B7B3-96B0-4190-92A5-BB37FEE13457}"/>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Shape 336">
              <a:extLst>
                <a:ext uri="{FF2B5EF4-FFF2-40B4-BE49-F238E27FC236}">
                  <a16:creationId xmlns:a16="http://schemas.microsoft.com/office/drawing/2014/main" id="{EBF20C8C-024D-4B77-97AF-D3D83921FA2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8" name="Group 337">
            <a:extLst>
              <a:ext uri="{FF2B5EF4-FFF2-40B4-BE49-F238E27FC236}">
                <a16:creationId xmlns:a16="http://schemas.microsoft.com/office/drawing/2014/main" id="{F1C294C6-9547-4C45-B907-64C6DDD05FB1}"/>
              </a:ext>
            </a:extLst>
          </p:cNvPr>
          <p:cNvGrpSpPr>
            <a:grpSpLocks noChangeAspect="1"/>
          </p:cNvGrpSpPr>
          <p:nvPr/>
        </p:nvGrpSpPr>
        <p:grpSpPr>
          <a:xfrm rot="3001782">
            <a:off x="10909048" y="4332269"/>
            <a:ext cx="312422" cy="752421"/>
            <a:chOff x="8030431" y="10045904"/>
            <a:chExt cx="1218853" cy="2935422"/>
          </a:xfrm>
        </p:grpSpPr>
        <p:sp>
          <p:nvSpPr>
            <p:cNvPr id="339" name="Freeform: Shape 338">
              <a:extLst>
                <a:ext uri="{FF2B5EF4-FFF2-40B4-BE49-F238E27FC236}">
                  <a16:creationId xmlns:a16="http://schemas.microsoft.com/office/drawing/2014/main" id="{ABC11D2C-DC92-40C1-9809-AEFFD21BED17}"/>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E6E49E03-71F5-42AC-B15C-E56B06A7DB67}"/>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5E150976-8C3C-4717-9526-ECD489351AB0}"/>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5065CF68-9D1E-4DE9-AD5A-6745EBECCD11}"/>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7" name="Group 346">
            <a:extLst>
              <a:ext uri="{FF2B5EF4-FFF2-40B4-BE49-F238E27FC236}">
                <a16:creationId xmlns:a16="http://schemas.microsoft.com/office/drawing/2014/main" id="{44F17F79-C878-4D0B-A40F-B5C9E3F7A6EB}"/>
              </a:ext>
            </a:extLst>
          </p:cNvPr>
          <p:cNvGrpSpPr/>
          <p:nvPr/>
        </p:nvGrpSpPr>
        <p:grpSpPr>
          <a:xfrm>
            <a:off x="8920140" y="1788676"/>
            <a:ext cx="2369556" cy="2392030"/>
            <a:chOff x="7063985" y="10565272"/>
            <a:chExt cx="2369556" cy="2392030"/>
          </a:xfrm>
        </p:grpSpPr>
        <p:grpSp>
          <p:nvGrpSpPr>
            <p:cNvPr id="348" name="Group 347">
              <a:extLst>
                <a:ext uri="{FF2B5EF4-FFF2-40B4-BE49-F238E27FC236}">
                  <a16:creationId xmlns:a16="http://schemas.microsoft.com/office/drawing/2014/main" id="{F616ABA1-4E4F-4061-B0BC-D81C2876DAAD}"/>
                </a:ext>
              </a:extLst>
            </p:cNvPr>
            <p:cNvGrpSpPr/>
            <p:nvPr/>
          </p:nvGrpSpPr>
          <p:grpSpPr>
            <a:xfrm>
              <a:off x="7063985" y="10565272"/>
              <a:ext cx="2369556" cy="2392030"/>
              <a:chOff x="12876410" y="4226268"/>
              <a:chExt cx="2369556" cy="2392030"/>
            </a:xfrm>
          </p:grpSpPr>
          <p:sp>
            <p:nvSpPr>
              <p:cNvPr id="350" name="TextBox 349">
                <a:extLst>
                  <a:ext uri="{FF2B5EF4-FFF2-40B4-BE49-F238E27FC236}">
                    <a16:creationId xmlns:a16="http://schemas.microsoft.com/office/drawing/2014/main" id="{188D181C-5466-447B-B9EE-5C75A6C075DA}"/>
                  </a:ext>
                </a:extLst>
              </p:cNvPr>
              <p:cNvSpPr txBox="1"/>
              <p:nvPr/>
            </p:nvSpPr>
            <p:spPr>
              <a:xfrm>
                <a:off x="13516964" y="4226268"/>
                <a:ext cx="350888"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a:t>
                </a:r>
              </a:p>
            </p:txBody>
          </p:sp>
          <p:sp>
            <p:nvSpPr>
              <p:cNvPr id="352" name="TextBox 351">
                <a:extLst>
                  <a:ext uri="{FF2B5EF4-FFF2-40B4-BE49-F238E27FC236}">
                    <a16:creationId xmlns:a16="http://schemas.microsoft.com/office/drawing/2014/main" id="{439CC2F3-759F-4D28-8C11-956C599689E3}"/>
                  </a:ext>
                </a:extLst>
              </p:cNvPr>
              <p:cNvSpPr txBox="1"/>
              <p:nvPr/>
            </p:nvSpPr>
            <p:spPr>
              <a:xfrm>
                <a:off x="13940578" y="6125855"/>
                <a:ext cx="130538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4/1260</a:t>
                </a:r>
              </a:p>
            </p:txBody>
          </p:sp>
          <p:sp>
            <p:nvSpPr>
              <p:cNvPr id="353" name="Flowchart: Decision 352">
                <a:extLst>
                  <a:ext uri="{FF2B5EF4-FFF2-40B4-BE49-F238E27FC236}">
                    <a16:creationId xmlns:a16="http://schemas.microsoft.com/office/drawing/2014/main" id="{1632D8CF-FD7E-4434-84A5-B00981A4CD53}"/>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9" name="Oval 348">
              <a:extLst>
                <a:ext uri="{FF2B5EF4-FFF2-40B4-BE49-F238E27FC236}">
                  <a16:creationId xmlns:a16="http://schemas.microsoft.com/office/drawing/2014/main" id="{B446F7B5-D161-494E-A5EF-C5C0B9D625D6}"/>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Speech Bubble: Rectangle 86">
            <a:extLst>
              <a:ext uri="{FF2B5EF4-FFF2-40B4-BE49-F238E27FC236}">
                <a16:creationId xmlns:a16="http://schemas.microsoft.com/office/drawing/2014/main" id="{A47B8449-2931-4FD5-A668-5431730AC913}"/>
              </a:ext>
            </a:extLst>
          </p:cNvPr>
          <p:cNvSpPr/>
          <p:nvPr/>
        </p:nvSpPr>
        <p:spPr>
          <a:xfrm>
            <a:off x="10391057" y="819716"/>
            <a:ext cx="2040066" cy="471903"/>
          </a:xfrm>
          <a:prstGeom prst="wedgeRectCallout">
            <a:avLst>
              <a:gd name="adj1" fmla="val -64417"/>
              <a:gd name="adj2" fmla="val 99649"/>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Point du Hoc</a:t>
            </a:r>
          </a:p>
        </p:txBody>
      </p:sp>
      <p:grpSp>
        <p:nvGrpSpPr>
          <p:cNvPr id="358" name="Group 357">
            <a:extLst>
              <a:ext uri="{FF2B5EF4-FFF2-40B4-BE49-F238E27FC236}">
                <a16:creationId xmlns:a16="http://schemas.microsoft.com/office/drawing/2014/main" id="{8F27FA81-F0DB-432D-92F7-FDE1374C471C}"/>
              </a:ext>
            </a:extLst>
          </p:cNvPr>
          <p:cNvGrpSpPr/>
          <p:nvPr/>
        </p:nvGrpSpPr>
        <p:grpSpPr>
          <a:xfrm>
            <a:off x="14691428" y="9569390"/>
            <a:ext cx="2739486" cy="2358235"/>
            <a:chOff x="12876410" y="4236316"/>
            <a:chExt cx="2739486" cy="2358235"/>
          </a:xfrm>
        </p:grpSpPr>
        <p:sp>
          <p:nvSpPr>
            <p:cNvPr id="359" name="TextBox 358">
              <a:extLst>
                <a:ext uri="{FF2B5EF4-FFF2-40B4-BE49-F238E27FC236}">
                  <a16:creationId xmlns:a16="http://schemas.microsoft.com/office/drawing/2014/main" id="{6EA47C13-3195-4F7E-B388-8C9EE2EF101A}"/>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0" name="TextBox 359">
              <a:extLst>
                <a:ext uri="{FF2B5EF4-FFF2-40B4-BE49-F238E27FC236}">
                  <a16:creationId xmlns:a16="http://schemas.microsoft.com/office/drawing/2014/main" id="{9189A457-3487-4865-BB10-5A6BD2FDD1AD}"/>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1" name="Group 360">
              <a:extLst>
                <a:ext uri="{FF2B5EF4-FFF2-40B4-BE49-F238E27FC236}">
                  <a16:creationId xmlns:a16="http://schemas.microsoft.com/office/drawing/2014/main" id="{BCE4BCFF-6EC0-4745-B544-2064966F1B41}"/>
                </a:ext>
              </a:extLst>
            </p:cNvPr>
            <p:cNvGrpSpPr/>
            <p:nvPr/>
          </p:nvGrpSpPr>
          <p:grpSpPr>
            <a:xfrm>
              <a:off x="12876410" y="4839359"/>
              <a:ext cx="1636191" cy="1654059"/>
              <a:chOff x="11971653" y="10789917"/>
              <a:chExt cx="1636191" cy="1654059"/>
            </a:xfrm>
          </p:grpSpPr>
          <p:sp>
            <p:nvSpPr>
              <p:cNvPr id="362" name="Flowchart: Decision 361">
                <a:extLst>
                  <a:ext uri="{FF2B5EF4-FFF2-40B4-BE49-F238E27FC236}">
                    <a16:creationId xmlns:a16="http://schemas.microsoft.com/office/drawing/2014/main" id="{FF2F7E44-49DB-488A-9863-098846B228E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Freeform: Shape 362">
                <a:extLst>
                  <a:ext uri="{FF2B5EF4-FFF2-40B4-BE49-F238E27FC236}">
                    <a16:creationId xmlns:a16="http://schemas.microsoft.com/office/drawing/2014/main" id="{F4D3298B-E50C-4A0C-A9DC-229CEA214B6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Freeform: Shape 363">
                <a:extLst>
                  <a:ext uri="{FF2B5EF4-FFF2-40B4-BE49-F238E27FC236}">
                    <a16:creationId xmlns:a16="http://schemas.microsoft.com/office/drawing/2014/main" id="{97614B1E-0144-45C1-8C1A-589159F4823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5" name="Group 364">
            <a:extLst>
              <a:ext uri="{FF2B5EF4-FFF2-40B4-BE49-F238E27FC236}">
                <a16:creationId xmlns:a16="http://schemas.microsoft.com/office/drawing/2014/main" id="{6C4DE7B8-0B68-4AAC-8286-A125EF2B18C5}"/>
              </a:ext>
            </a:extLst>
          </p:cNvPr>
          <p:cNvGrpSpPr/>
          <p:nvPr/>
        </p:nvGrpSpPr>
        <p:grpSpPr>
          <a:xfrm>
            <a:off x="19032967" y="9839241"/>
            <a:ext cx="2739486" cy="2322634"/>
            <a:chOff x="12876410" y="4236316"/>
            <a:chExt cx="2739486" cy="2322634"/>
          </a:xfrm>
        </p:grpSpPr>
        <p:sp>
          <p:nvSpPr>
            <p:cNvPr id="366" name="TextBox 365">
              <a:extLst>
                <a:ext uri="{FF2B5EF4-FFF2-40B4-BE49-F238E27FC236}">
                  <a16:creationId xmlns:a16="http://schemas.microsoft.com/office/drawing/2014/main" id="{77730F28-66E0-440E-95AF-140F3388D341}"/>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7" name="TextBox 366">
              <a:extLst>
                <a:ext uri="{FF2B5EF4-FFF2-40B4-BE49-F238E27FC236}">
                  <a16:creationId xmlns:a16="http://schemas.microsoft.com/office/drawing/2014/main" id="{BEFD90F2-DC34-4731-B92A-0C23EB8BA649}"/>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8" name="Group 367">
              <a:extLst>
                <a:ext uri="{FF2B5EF4-FFF2-40B4-BE49-F238E27FC236}">
                  <a16:creationId xmlns:a16="http://schemas.microsoft.com/office/drawing/2014/main" id="{AE12868D-6069-429C-A9BF-346CE90DB470}"/>
                </a:ext>
              </a:extLst>
            </p:cNvPr>
            <p:cNvGrpSpPr/>
            <p:nvPr/>
          </p:nvGrpSpPr>
          <p:grpSpPr>
            <a:xfrm>
              <a:off x="12876410" y="4839359"/>
              <a:ext cx="1636191" cy="1654059"/>
              <a:chOff x="11971653" y="10789917"/>
              <a:chExt cx="1636191" cy="1654059"/>
            </a:xfrm>
          </p:grpSpPr>
          <p:sp>
            <p:nvSpPr>
              <p:cNvPr id="369" name="Flowchart: Decision 368">
                <a:extLst>
                  <a:ext uri="{FF2B5EF4-FFF2-40B4-BE49-F238E27FC236}">
                    <a16:creationId xmlns:a16="http://schemas.microsoft.com/office/drawing/2014/main" id="{E6D73EC1-3623-4D32-B90E-EDE28478F9D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24A7BA29-5E7E-4E2B-AE19-704D19D9C09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Freeform: Shape 370">
                <a:extLst>
                  <a:ext uri="{FF2B5EF4-FFF2-40B4-BE49-F238E27FC236}">
                    <a16:creationId xmlns:a16="http://schemas.microsoft.com/office/drawing/2014/main" id="{561CAC02-E95B-409A-8916-75349B909C3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72" name="Group 371">
            <a:extLst>
              <a:ext uri="{FF2B5EF4-FFF2-40B4-BE49-F238E27FC236}">
                <a16:creationId xmlns:a16="http://schemas.microsoft.com/office/drawing/2014/main" id="{4BD11563-8BA4-42C7-B6F9-9EAD5F76B552}"/>
              </a:ext>
            </a:extLst>
          </p:cNvPr>
          <p:cNvGrpSpPr/>
          <p:nvPr/>
        </p:nvGrpSpPr>
        <p:grpSpPr>
          <a:xfrm>
            <a:off x="24163913" y="14409151"/>
            <a:ext cx="2336811" cy="2322634"/>
            <a:chOff x="12876410" y="4236316"/>
            <a:chExt cx="2336811" cy="2322634"/>
          </a:xfrm>
        </p:grpSpPr>
        <p:sp>
          <p:nvSpPr>
            <p:cNvPr id="373" name="TextBox 372">
              <a:extLst>
                <a:ext uri="{FF2B5EF4-FFF2-40B4-BE49-F238E27FC236}">
                  <a16:creationId xmlns:a16="http://schemas.microsoft.com/office/drawing/2014/main" id="{AE929F34-DB7F-41D8-928B-9933F3913A4C}"/>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374" name="TextBox 373">
              <a:extLst>
                <a:ext uri="{FF2B5EF4-FFF2-40B4-BE49-F238E27FC236}">
                  <a16:creationId xmlns:a16="http://schemas.microsoft.com/office/drawing/2014/main" id="{62E63F70-5834-4B47-B547-4F354A6245D6}"/>
                </a:ext>
              </a:extLst>
            </p:cNvPr>
            <p:cNvSpPr txBox="1"/>
            <p:nvPr/>
          </p:nvSpPr>
          <p:spPr>
            <a:xfrm>
              <a:off x="14415451" y="5789509"/>
              <a:ext cx="797770"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75" name="Group 374">
              <a:extLst>
                <a:ext uri="{FF2B5EF4-FFF2-40B4-BE49-F238E27FC236}">
                  <a16:creationId xmlns:a16="http://schemas.microsoft.com/office/drawing/2014/main" id="{C9EA441F-8FDD-4E65-BDCE-F85F4AD721CB}"/>
                </a:ext>
              </a:extLst>
            </p:cNvPr>
            <p:cNvGrpSpPr/>
            <p:nvPr/>
          </p:nvGrpSpPr>
          <p:grpSpPr>
            <a:xfrm>
              <a:off x="12876410" y="4839359"/>
              <a:ext cx="1636191" cy="1654059"/>
              <a:chOff x="11971653" y="10789917"/>
              <a:chExt cx="1636191" cy="1654059"/>
            </a:xfrm>
          </p:grpSpPr>
          <p:sp>
            <p:nvSpPr>
              <p:cNvPr id="376" name="Flowchart: Decision 375">
                <a:extLst>
                  <a:ext uri="{FF2B5EF4-FFF2-40B4-BE49-F238E27FC236}">
                    <a16:creationId xmlns:a16="http://schemas.microsoft.com/office/drawing/2014/main" id="{D0D1079C-9E32-475C-AF92-334C698C131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Shape 376">
                <a:extLst>
                  <a:ext uri="{FF2B5EF4-FFF2-40B4-BE49-F238E27FC236}">
                    <a16:creationId xmlns:a16="http://schemas.microsoft.com/office/drawing/2014/main" id="{60EFC218-D3F4-4193-9A93-405B500B139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Shape 377">
                <a:extLst>
                  <a:ext uri="{FF2B5EF4-FFF2-40B4-BE49-F238E27FC236}">
                    <a16:creationId xmlns:a16="http://schemas.microsoft.com/office/drawing/2014/main" id="{D49B85EB-2304-45CF-B88E-AC2FEDFA05C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7" name="Oval 36">
            <a:extLst>
              <a:ext uri="{FF2B5EF4-FFF2-40B4-BE49-F238E27FC236}">
                <a16:creationId xmlns:a16="http://schemas.microsoft.com/office/drawing/2014/main" id="{52DA3EFB-9B4C-4AF3-866D-5D05FB6B5E13}"/>
              </a:ext>
            </a:extLst>
          </p:cNvPr>
          <p:cNvSpPr/>
          <p:nvPr/>
        </p:nvSpPr>
        <p:spPr>
          <a:xfrm>
            <a:off x="23653405" y="14253169"/>
            <a:ext cx="3109101" cy="3034522"/>
          </a:xfrm>
          <a:prstGeom prst="ellipse">
            <a:avLst/>
          </a:prstGeom>
          <a:noFill/>
          <a:ln w="762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6" name="Group 385">
            <a:extLst>
              <a:ext uri="{FF2B5EF4-FFF2-40B4-BE49-F238E27FC236}">
                <a16:creationId xmlns:a16="http://schemas.microsoft.com/office/drawing/2014/main" id="{3E779794-19BF-4896-BF23-60847AFFB749}"/>
              </a:ext>
            </a:extLst>
          </p:cNvPr>
          <p:cNvGrpSpPr/>
          <p:nvPr/>
        </p:nvGrpSpPr>
        <p:grpSpPr>
          <a:xfrm>
            <a:off x="19918201" y="2934210"/>
            <a:ext cx="6385040" cy="866285"/>
            <a:chOff x="19913619" y="3012791"/>
            <a:chExt cx="6385040" cy="866285"/>
          </a:xfrm>
        </p:grpSpPr>
        <p:sp>
          <p:nvSpPr>
            <p:cNvPr id="387" name="Text Box 1011">
              <a:extLst>
                <a:ext uri="{FF2B5EF4-FFF2-40B4-BE49-F238E27FC236}">
                  <a16:creationId xmlns:a16="http://schemas.microsoft.com/office/drawing/2014/main" id="{81EEC175-462E-4D64-A5F2-AD51AEF530FC}"/>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388" name="Group 387">
              <a:extLst>
                <a:ext uri="{FF2B5EF4-FFF2-40B4-BE49-F238E27FC236}">
                  <a16:creationId xmlns:a16="http://schemas.microsoft.com/office/drawing/2014/main" id="{A1BCD3C2-03ED-4D3E-95DE-C80661CA3E2E}"/>
                </a:ext>
              </a:extLst>
            </p:cNvPr>
            <p:cNvGrpSpPr/>
            <p:nvPr/>
          </p:nvGrpSpPr>
          <p:grpSpPr>
            <a:xfrm>
              <a:off x="19980569" y="3013384"/>
              <a:ext cx="2487623" cy="167448"/>
              <a:chOff x="24323404" y="2207640"/>
              <a:chExt cx="2487623" cy="167448"/>
            </a:xfrm>
          </p:grpSpPr>
          <p:sp>
            <p:nvSpPr>
              <p:cNvPr id="393" name="Rectangle 392">
                <a:extLst>
                  <a:ext uri="{FF2B5EF4-FFF2-40B4-BE49-F238E27FC236}">
                    <a16:creationId xmlns:a16="http://schemas.microsoft.com/office/drawing/2014/main" id="{17AEAD09-626C-451F-8842-5096CC4EEFEB}"/>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a:extLst>
                  <a:ext uri="{FF2B5EF4-FFF2-40B4-BE49-F238E27FC236}">
                    <a16:creationId xmlns:a16="http://schemas.microsoft.com/office/drawing/2014/main" id="{87F062F1-F3FB-4F6D-89D0-3E5B150E6005}"/>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9" name="Rectangle 388">
              <a:extLst>
                <a:ext uri="{FF2B5EF4-FFF2-40B4-BE49-F238E27FC236}">
                  <a16:creationId xmlns:a16="http://schemas.microsoft.com/office/drawing/2014/main" id="{93787F33-1F3A-4FC0-B66F-C575CE14709F}"/>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0" name="Group 389">
              <a:extLst>
                <a:ext uri="{FF2B5EF4-FFF2-40B4-BE49-F238E27FC236}">
                  <a16:creationId xmlns:a16="http://schemas.microsoft.com/office/drawing/2014/main" id="{48925075-87A6-4BEB-A956-39032A366CD9}"/>
                </a:ext>
              </a:extLst>
            </p:cNvPr>
            <p:cNvGrpSpPr/>
            <p:nvPr/>
          </p:nvGrpSpPr>
          <p:grpSpPr>
            <a:xfrm>
              <a:off x="22468192" y="3012791"/>
              <a:ext cx="2487623" cy="167448"/>
              <a:chOff x="24323404" y="2207640"/>
              <a:chExt cx="2487623" cy="167448"/>
            </a:xfrm>
          </p:grpSpPr>
          <p:sp>
            <p:nvSpPr>
              <p:cNvPr id="391" name="Rectangle 390">
                <a:extLst>
                  <a:ext uri="{FF2B5EF4-FFF2-40B4-BE49-F238E27FC236}">
                    <a16:creationId xmlns:a16="http://schemas.microsoft.com/office/drawing/2014/main" id="{61F6E25B-F9AC-4A24-BDDB-2D81B6CDDD94}"/>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a:extLst>
                  <a:ext uri="{FF2B5EF4-FFF2-40B4-BE49-F238E27FC236}">
                    <a16:creationId xmlns:a16="http://schemas.microsoft.com/office/drawing/2014/main" id="{6A014B7E-588D-4711-A2C6-392261722F20}"/>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TextBox 210">
            <a:extLst>
              <a:ext uri="{FF2B5EF4-FFF2-40B4-BE49-F238E27FC236}">
                <a16:creationId xmlns:a16="http://schemas.microsoft.com/office/drawing/2014/main" id="{E395C716-9A77-49DD-8060-59CD0854048F}"/>
              </a:ext>
            </a:extLst>
          </p:cNvPr>
          <p:cNvSpPr txBox="1"/>
          <p:nvPr/>
        </p:nvSpPr>
        <p:spPr>
          <a:xfrm rot="16567634">
            <a:off x="1163107" y="6408186"/>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91</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352</a:t>
            </a:r>
          </a:p>
        </p:txBody>
      </p:sp>
      <p:sp>
        <p:nvSpPr>
          <p:cNvPr id="5" name="TextBox 4">
            <a:extLst>
              <a:ext uri="{FF2B5EF4-FFF2-40B4-BE49-F238E27FC236}">
                <a16:creationId xmlns:a16="http://schemas.microsoft.com/office/drawing/2014/main" id="{81DF30B3-A46E-4ED3-A2C5-58CAA39232D3}"/>
              </a:ext>
            </a:extLst>
          </p:cNvPr>
          <p:cNvSpPr txBox="1"/>
          <p:nvPr/>
        </p:nvSpPr>
        <p:spPr>
          <a:xfrm rot="4975356">
            <a:off x="1074510" y="5365354"/>
            <a:ext cx="1940797" cy="584775"/>
          </a:xfrm>
          <a:prstGeom prst="rect">
            <a:avLst/>
          </a:prstGeom>
          <a:noFill/>
        </p:spPr>
        <p:txBody>
          <a:bodyPr wrap="square" rtlCol="0">
            <a:spAutoFit/>
          </a:bodyPr>
          <a:lstStyle/>
          <a:p>
            <a:r>
              <a:rPr lang="en-US" sz="3200" b="1" i="1" dirty="0" err="1">
                <a:solidFill>
                  <a:schemeClr val="accent5">
                    <a:lumMod val="75000"/>
                  </a:schemeClr>
                </a:solidFill>
                <a:latin typeface="Times New Roman" panose="02020603050405020304" pitchFamily="18" charset="0"/>
                <a:cs typeface="Times New Roman" panose="02020603050405020304" pitchFamily="18" charset="0"/>
              </a:rPr>
              <a:t>Vire</a:t>
            </a:r>
            <a:r>
              <a:rPr lang="en-US" sz="3200" b="1" i="1" dirty="0">
                <a:solidFill>
                  <a:schemeClr val="accent5">
                    <a:lumMod val="75000"/>
                  </a:schemeClr>
                </a:solidFill>
                <a:latin typeface="Times New Roman" panose="02020603050405020304" pitchFamily="18" charset="0"/>
                <a:cs typeface="Times New Roman" panose="02020603050405020304" pitchFamily="18" charset="0"/>
              </a:rPr>
              <a:t> River</a:t>
            </a:r>
          </a:p>
        </p:txBody>
      </p:sp>
      <p:pic>
        <p:nvPicPr>
          <p:cNvPr id="212" name="Picture 211">
            <a:extLst>
              <a:ext uri="{FF2B5EF4-FFF2-40B4-BE49-F238E27FC236}">
                <a16:creationId xmlns:a16="http://schemas.microsoft.com/office/drawing/2014/main" id="{57A79716-2F69-4D90-8EAE-35BE601467E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712938" y="845440"/>
            <a:ext cx="2167378" cy="2548837"/>
          </a:xfrm>
          <a:prstGeom prst="rect">
            <a:avLst/>
          </a:prstGeom>
        </p:spPr>
      </p:pic>
      <p:pic>
        <p:nvPicPr>
          <p:cNvPr id="213" name="Picture 212">
            <a:extLst>
              <a:ext uri="{FF2B5EF4-FFF2-40B4-BE49-F238E27FC236}">
                <a16:creationId xmlns:a16="http://schemas.microsoft.com/office/drawing/2014/main" id="{0DDDA84A-31AB-4454-9781-55AA89C120AA}"/>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664663" y="1536839"/>
            <a:ext cx="3149607" cy="2826772"/>
          </a:xfrm>
          <a:prstGeom prst="rect">
            <a:avLst/>
          </a:prstGeom>
        </p:spPr>
      </p:pic>
      <p:grpSp>
        <p:nvGrpSpPr>
          <p:cNvPr id="214" name="Group 213">
            <a:extLst>
              <a:ext uri="{FF2B5EF4-FFF2-40B4-BE49-F238E27FC236}">
                <a16:creationId xmlns:a16="http://schemas.microsoft.com/office/drawing/2014/main" id="{1380B2C1-C90D-4A2F-BE9C-C9FED5494BDE}"/>
              </a:ext>
            </a:extLst>
          </p:cNvPr>
          <p:cNvGrpSpPr/>
          <p:nvPr/>
        </p:nvGrpSpPr>
        <p:grpSpPr>
          <a:xfrm>
            <a:off x="623546" y="16865185"/>
            <a:ext cx="1023257" cy="740229"/>
            <a:chOff x="27943018" y="3570514"/>
            <a:chExt cx="1023257" cy="740229"/>
          </a:xfrm>
        </p:grpSpPr>
        <p:sp>
          <p:nvSpPr>
            <p:cNvPr id="215" name="Oval 214">
              <a:extLst>
                <a:ext uri="{FF2B5EF4-FFF2-40B4-BE49-F238E27FC236}">
                  <a16:creationId xmlns:a16="http://schemas.microsoft.com/office/drawing/2014/main" id="{7FCF990D-8F77-47F1-831E-4DE6A7AE4388}"/>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16" name="TextBox 215">
              <a:extLst>
                <a:ext uri="{FF2B5EF4-FFF2-40B4-BE49-F238E27FC236}">
                  <a16:creationId xmlns:a16="http://schemas.microsoft.com/office/drawing/2014/main" id="{A6E2D9D7-B4C3-421D-A4B8-66D3062BE489}"/>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14</a:t>
              </a:r>
            </a:p>
          </p:txBody>
        </p:sp>
      </p:grpSp>
      <p:grpSp>
        <p:nvGrpSpPr>
          <p:cNvPr id="219" name="Group 218">
            <a:extLst>
              <a:ext uri="{FF2B5EF4-FFF2-40B4-BE49-F238E27FC236}">
                <a16:creationId xmlns:a16="http://schemas.microsoft.com/office/drawing/2014/main" id="{A13766A0-B661-4A24-B473-008A9350D05E}"/>
              </a:ext>
            </a:extLst>
          </p:cNvPr>
          <p:cNvGrpSpPr/>
          <p:nvPr/>
        </p:nvGrpSpPr>
        <p:grpSpPr>
          <a:xfrm>
            <a:off x="13998242" y="12267432"/>
            <a:ext cx="2036101" cy="2380804"/>
            <a:chOff x="12876410" y="4229135"/>
            <a:chExt cx="2036101" cy="2380804"/>
          </a:xfrm>
        </p:grpSpPr>
        <p:sp>
          <p:nvSpPr>
            <p:cNvPr id="220" name="TextBox 219">
              <a:extLst>
                <a:ext uri="{FF2B5EF4-FFF2-40B4-BE49-F238E27FC236}">
                  <a16:creationId xmlns:a16="http://schemas.microsoft.com/office/drawing/2014/main" id="{130BB1DC-6EA4-4850-8012-659EA88EC482}"/>
                </a:ext>
              </a:extLst>
            </p:cNvPr>
            <p:cNvSpPr txBox="1"/>
            <p:nvPr/>
          </p:nvSpPr>
          <p:spPr>
            <a:xfrm>
              <a:off x="13316011" y="4229135"/>
              <a:ext cx="751284"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XX</a:t>
              </a:r>
            </a:p>
          </p:txBody>
        </p:sp>
        <p:sp>
          <p:nvSpPr>
            <p:cNvPr id="221" name="TextBox 220">
              <a:extLst>
                <a:ext uri="{FF2B5EF4-FFF2-40B4-BE49-F238E27FC236}">
                  <a16:creationId xmlns:a16="http://schemas.microsoft.com/office/drawing/2014/main" id="{644DAD0F-1041-456E-8B6A-C05040489881}"/>
                </a:ext>
              </a:extLst>
            </p:cNvPr>
            <p:cNvSpPr txBox="1"/>
            <p:nvPr/>
          </p:nvSpPr>
          <p:spPr>
            <a:xfrm>
              <a:off x="14092603" y="6117496"/>
              <a:ext cx="81990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22" name="Group 221">
              <a:extLst>
                <a:ext uri="{FF2B5EF4-FFF2-40B4-BE49-F238E27FC236}">
                  <a16:creationId xmlns:a16="http://schemas.microsoft.com/office/drawing/2014/main" id="{08DBC0CD-AAC8-4269-A8DC-9A97A2FDBD67}"/>
                </a:ext>
              </a:extLst>
            </p:cNvPr>
            <p:cNvGrpSpPr/>
            <p:nvPr/>
          </p:nvGrpSpPr>
          <p:grpSpPr>
            <a:xfrm>
              <a:off x="12876410" y="4839359"/>
              <a:ext cx="1636191" cy="1654059"/>
              <a:chOff x="11971653" y="10789917"/>
              <a:chExt cx="1636191" cy="1654059"/>
            </a:xfrm>
          </p:grpSpPr>
          <p:sp>
            <p:nvSpPr>
              <p:cNvPr id="223" name="Flowchart: Decision 222">
                <a:extLst>
                  <a:ext uri="{FF2B5EF4-FFF2-40B4-BE49-F238E27FC236}">
                    <a16:creationId xmlns:a16="http://schemas.microsoft.com/office/drawing/2014/main" id="{6DBFD40C-DA1E-4DAB-A2E9-C5FC3BABBF6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Freeform: Shape 223">
                <a:extLst>
                  <a:ext uri="{FF2B5EF4-FFF2-40B4-BE49-F238E27FC236}">
                    <a16:creationId xmlns:a16="http://schemas.microsoft.com/office/drawing/2014/main" id="{4767E921-A088-4EC5-9F51-EE9066F9243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Freeform: Shape 224">
                <a:extLst>
                  <a:ext uri="{FF2B5EF4-FFF2-40B4-BE49-F238E27FC236}">
                    <a16:creationId xmlns:a16="http://schemas.microsoft.com/office/drawing/2014/main" id="{8C60BB29-EFA5-4A96-837E-CB14930797F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26" name="Freeform: Shape 225">
            <a:extLst>
              <a:ext uri="{FF2B5EF4-FFF2-40B4-BE49-F238E27FC236}">
                <a16:creationId xmlns:a16="http://schemas.microsoft.com/office/drawing/2014/main" id="{654E8357-3627-4868-AB7B-5CC2F8D16EAF}"/>
              </a:ext>
            </a:extLst>
          </p:cNvPr>
          <p:cNvSpPr/>
          <p:nvPr/>
        </p:nvSpPr>
        <p:spPr>
          <a:xfrm>
            <a:off x="14811233" y="14548513"/>
            <a:ext cx="1525137" cy="747215"/>
          </a:xfrm>
          <a:custGeom>
            <a:avLst/>
            <a:gdLst>
              <a:gd name="connsiteX0" fmla="*/ 0 w 1525137"/>
              <a:gd name="connsiteY0" fmla="*/ 0 h 747215"/>
              <a:gd name="connsiteX1" fmla="*/ 6824 w 1525137"/>
              <a:gd name="connsiteY1" fmla="*/ 334371 h 747215"/>
              <a:gd name="connsiteX2" fmla="*/ 1525137 w 1525137"/>
              <a:gd name="connsiteY2" fmla="*/ 747215 h 747215"/>
            </a:gdLst>
            <a:ahLst/>
            <a:cxnLst>
              <a:cxn ang="0">
                <a:pos x="connsiteX0" y="connsiteY0"/>
              </a:cxn>
              <a:cxn ang="0">
                <a:pos x="connsiteX1" y="connsiteY1"/>
              </a:cxn>
              <a:cxn ang="0">
                <a:pos x="connsiteX2" y="connsiteY2"/>
              </a:cxn>
            </a:cxnLst>
            <a:rect l="l" t="t" r="r" b="b"/>
            <a:pathLst>
              <a:path w="1525137" h="747215">
                <a:moveTo>
                  <a:pt x="0" y="0"/>
                </a:moveTo>
                <a:lnTo>
                  <a:pt x="6824" y="334371"/>
                </a:lnTo>
                <a:lnTo>
                  <a:pt x="1525137" y="747215"/>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8" name="Group 217">
            <a:extLst>
              <a:ext uri="{FF2B5EF4-FFF2-40B4-BE49-F238E27FC236}">
                <a16:creationId xmlns:a16="http://schemas.microsoft.com/office/drawing/2014/main" id="{91115355-6AB6-4A43-AF3C-14D6A5037335}"/>
              </a:ext>
            </a:extLst>
          </p:cNvPr>
          <p:cNvGrpSpPr/>
          <p:nvPr/>
        </p:nvGrpSpPr>
        <p:grpSpPr>
          <a:xfrm>
            <a:off x="11952979" y="3199378"/>
            <a:ext cx="2739486" cy="2322634"/>
            <a:chOff x="12876410" y="4236316"/>
            <a:chExt cx="2739486" cy="2322634"/>
          </a:xfrm>
        </p:grpSpPr>
        <p:sp>
          <p:nvSpPr>
            <p:cNvPr id="227" name="TextBox 226">
              <a:extLst>
                <a:ext uri="{FF2B5EF4-FFF2-40B4-BE49-F238E27FC236}">
                  <a16:creationId xmlns:a16="http://schemas.microsoft.com/office/drawing/2014/main" id="{EF3B9328-9C8B-4870-AB5C-1F18EBEF2A6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28" name="TextBox 227">
              <a:extLst>
                <a:ext uri="{FF2B5EF4-FFF2-40B4-BE49-F238E27FC236}">
                  <a16:creationId xmlns:a16="http://schemas.microsoft.com/office/drawing/2014/main" id="{8AC55793-3253-47EC-ABD4-BD79EED83AE9}"/>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29" name="Group 228">
              <a:extLst>
                <a:ext uri="{FF2B5EF4-FFF2-40B4-BE49-F238E27FC236}">
                  <a16:creationId xmlns:a16="http://schemas.microsoft.com/office/drawing/2014/main" id="{2F7A1536-40C6-4226-AB9B-079D86DE90DF}"/>
                </a:ext>
              </a:extLst>
            </p:cNvPr>
            <p:cNvGrpSpPr/>
            <p:nvPr/>
          </p:nvGrpSpPr>
          <p:grpSpPr>
            <a:xfrm>
              <a:off x="12876410" y="4839359"/>
              <a:ext cx="1636191" cy="1654059"/>
              <a:chOff x="11971653" y="10789917"/>
              <a:chExt cx="1636191" cy="1654059"/>
            </a:xfrm>
          </p:grpSpPr>
          <p:sp>
            <p:nvSpPr>
              <p:cNvPr id="230" name="Flowchart: Decision 229">
                <a:extLst>
                  <a:ext uri="{FF2B5EF4-FFF2-40B4-BE49-F238E27FC236}">
                    <a16:creationId xmlns:a16="http://schemas.microsoft.com/office/drawing/2014/main" id="{2465947C-F09F-4E99-9FA8-4B7079200C4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DB906374-976E-4969-9D94-B660E5512A5C}"/>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Freeform: Shape 234">
                <a:extLst>
                  <a:ext uri="{FF2B5EF4-FFF2-40B4-BE49-F238E27FC236}">
                    <a16:creationId xmlns:a16="http://schemas.microsoft.com/office/drawing/2014/main" id="{07DD5541-BD03-414A-AABE-0A84824FD3E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3" name="Group 242">
            <a:extLst>
              <a:ext uri="{FF2B5EF4-FFF2-40B4-BE49-F238E27FC236}">
                <a16:creationId xmlns:a16="http://schemas.microsoft.com/office/drawing/2014/main" id="{2955B678-9981-4532-8F62-D2A7D2362090}"/>
              </a:ext>
            </a:extLst>
          </p:cNvPr>
          <p:cNvGrpSpPr/>
          <p:nvPr/>
        </p:nvGrpSpPr>
        <p:grpSpPr>
          <a:xfrm>
            <a:off x="20808658" y="5816421"/>
            <a:ext cx="2739486" cy="2322634"/>
            <a:chOff x="12876410" y="4236316"/>
            <a:chExt cx="2739486" cy="2322634"/>
          </a:xfrm>
        </p:grpSpPr>
        <p:sp>
          <p:nvSpPr>
            <p:cNvPr id="248" name="TextBox 247">
              <a:extLst>
                <a:ext uri="{FF2B5EF4-FFF2-40B4-BE49-F238E27FC236}">
                  <a16:creationId xmlns:a16="http://schemas.microsoft.com/office/drawing/2014/main" id="{9A1B5A5C-7DB0-47B7-B501-F6A8418D2C7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9" name="TextBox 248">
              <a:extLst>
                <a:ext uri="{FF2B5EF4-FFF2-40B4-BE49-F238E27FC236}">
                  <a16:creationId xmlns:a16="http://schemas.microsoft.com/office/drawing/2014/main" id="{B16EC212-C027-4968-82B9-07092D2C2506}"/>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50" name="Group 249">
              <a:extLst>
                <a:ext uri="{FF2B5EF4-FFF2-40B4-BE49-F238E27FC236}">
                  <a16:creationId xmlns:a16="http://schemas.microsoft.com/office/drawing/2014/main" id="{E532A419-E0E8-40AF-951B-B28F3C4F1DB3}"/>
                </a:ext>
              </a:extLst>
            </p:cNvPr>
            <p:cNvGrpSpPr/>
            <p:nvPr/>
          </p:nvGrpSpPr>
          <p:grpSpPr>
            <a:xfrm>
              <a:off x="12876410" y="4839359"/>
              <a:ext cx="1636191" cy="1654059"/>
              <a:chOff x="11971653" y="10789917"/>
              <a:chExt cx="1636191" cy="1654059"/>
            </a:xfrm>
          </p:grpSpPr>
          <p:sp>
            <p:nvSpPr>
              <p:cNvPr id="251" name="Flowchart: Decision 250">
                <a:extLst>
                  <a:ext uri="{FF2B5EF4-FFF2-40B4-BE49-F238E27FC236}">
                    <a16:creationId xmlns:a16="http://schemas.microsoft.com/office/drawing/2014/main" id="{6075A218-7D16-421C-B3A4-82A10E9DEA3A}"/>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6EE7CE4C-DA42-45A2-AD6D-CE887FA5C499}"/>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FA34D3EB-1EA6-455C-B7B3-3A6D1DE3004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3670952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path" presetSubtype="0" accel="50000" decel="50000" fill="hold" nodeType="clickEffect">
                                  <p:stCondLst>
                                    <p:cond delay="0"/>
                                  </p:stCondLst>
                                  <p:childTnLst>
                                    <p:animMotion origin="layout" path="M 1.11022E-16 4.30556E-6 L 0.03611 -0.2066 " pathEditMode="relative" rAng="0" ptsTypes="AA">
                                      <p:cBhvr>
                                        <p:cTn id="6" dur="2000" fill="hold"/>
                                        <p:tgtEl>
                                          <p:spTgt spid="365"/>
                                        </p:tgtEl>
                                        <p:attrNameLst>
                                          <p:attrName>ppt_x</p:attrName>
                                          <p:attrName>ppt_y</p:attrName>
                                        </p:attrNameLst>
                                      </p:cBhvr>
                                      <p:rCtr x="1806" y="-10330"/>
                                    </p:animMotion>
                                  </p:childTnLst>
                                </p:cTn>
                              </p:par>
                              <p:par>
                                <p:cTn id="7" presetID="42" presetClass="path" presetSubtype="0" accel="50000" decel="50000" fill="hold" nodeType="withEffect">
                                  <p:stCondLst>
                                    <p:cond delay="0"/>
                                  </p:stCondLst>
                                  <p:childTnLst>
                                    <p:animMotion origin="layout" path="M -4.53704E-6 -3.61111E-6 L 0.0382 -0.25503 " pathEditMode="relative" rAng="0" ptsTypes="AA">
                                      <p:cBhvr>
                                        <p:cTn id="8" dur="2000" fill="hold"/>
                                        <p:tgtEl>
                                          <p:spTgt spid="358"/>
                                        </p:tgtEl>
                                        <p:attrNameLst>
                                          <p:attrName>ppt_x</p:attrName>
                                          <p:attrName>ppt_y</p:attrName>
                                        </p:attrNameLst>
                                      </p:cBhvr>
                                      <p:rCtr x="1910" y="-12752"/>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555171" y="3485269"/>
            <a:ext cx="26419629" cy="14143057"/>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1381646" y="3606521"/>
            <a:ext cx="24972667" cy="14465498"/>
          </a:xfrm>
          <a:prstGeom prst="rect">
            <a:avLst/>
          </a:prstGeom>
          <a:noFill/>
        </p:spPr>
        <p:txBody>
          <a:bodyPr wrap="square" rtlCol="0">
            <a:spAutoFit/>
          </a:bodyPr>
          <a:lstStyle/>
          <a:p>
            <a:pPr lvl="0"/>
            <a:r>
              <a:rPr lang="en-US" sz="5000" b="1" u="sng" dirty="0"/>
              <a:t>V US Corps – MG Leonard T. Gerow</a:t>
            </a:r>
            <a:endParaRPr lang="en-US" sz="5000" dirty="0"/>
          </a:p>
          <a:p>
            <a:endParaRPr lang="en-US" sz="4400" b="1" u="sng" dirty="0"/>
          </a:p>
          <a:p>
            <a:r>
              <a:rPr lang="en-US" sz="4400" b="1" u="sng" dirty="0"/>
              <a:t>Strength:</a:t>
            </a:r>
            <a:r>
              <a:rPr lang="en-US" sz="4400" b="1" dirty="0"/>
              <a:t> 56,214 troops, 292 tanks, 120 artillery pieces</a:t>
            </a:r>
          </a:p>
          <a:p>
            <a:r>
              <a:rPr lang="en-US" sz="4400" b="1" u="sng" dirty="0"/>
              <a:t>	Unit															Commander												Notes								</a:t>
            </a:r>
          </a:p>
          <a:p>
            <a:r>
              <a:rPr lang="en-US" sz="4000" b="1" dirty="0"/>
              <a:t>First US Army 												LTG Omar N. Bradley  </a:t>
            </a:r>
          </a:p>
          <a:p>
            <a:pPr lvl="0"/>
            <a:r>
              <a:rPr lang="en-US" sz="4000" b="1" dirty="0"/>
              <a:t>  	V Corps 														MG Leonard T. Gerow  </a:t>
            </a:r>
          </a:p>
          <a:p>
            <a:pPr lvl="0"/>
            <a:r>
              <a:rPr lang="en-US" sz="4000" b="1" dirty="0"/>
              <a:t>  	  	1st Infantry Division 							MG Clarence R. Huebner</a:t>
            </a:r>
          </a:p>
          <a:p>
            <a:pPr lvl="0"/>
            <a:r>
              <a:rPr lang="en-US" sz="4000" b="1" dirty="0"/>
              <a:t>  	  	29th Infantry Division 						MG Charles H. Gerhardt</a:t>
            </a:r>
          </a:p>
          <a:p>
            <a:pPr lvl="0"/>
            <a:r>
              <a:rPr lang="en-US" sz="4000" b="1" dirty="0"/>
              <a:t>  	  	2nd Infantry Division 							MG Walter M. Robertson</a:t>
            </a:r>
          </a:p>
          <a:p>
            <a:pPr lvl="0"/>
            <a:r>
              <a:rPr lang="en-US" sz="4000" b="1" dirty="0"/>
              <a:t>  	  	Provisional Ranger Group 					LTC James E. Rudder</a:t>
            </a:r>
          </a:p>
          <a:p>
            <a:pPr lvl="0"/>
            <a:r>
              <a:rPr lang="en-US" sz="4000" b="1" dirty="0"/>
              <a:t>  	  	  	2nd Rangers Battalion 					LTC James E. Rudder</a:t>
            </a:r>
          </a:p>
          <a:p>
            <a:pPr lvl="0"/>
            <a:r>
              <a:rPr lang="en-US" sz="4000" b="1" dirty="0"/>
              <a:t>  	  	  	5th Rangers Battalion 					LTC Max F. Schneider</a:t>
            </a:r>
          </a:p>
          <a:p>
            <a:pPr lvl="0"/>
            <a:r>
              <a:rPr lang="en-US" sz="4000" b="1" dirty="0"/>
              <a:t>		3rd Armored Group 					   		COL </a:t>
            </a:r>
            <a:r>
              <a:rPr lang="en-US" sz="4000" b="1" dirty="0" err="1"/>
              <a:t>Severan</a:t>
            </a:r>
            <a:r>
              <a:rPr lang="en-US" sz="4000" b="1" dirty="0"/>
              <a:t> D. McLaughlin					4 tank battalions 	  	</a:t>
            </a:r>
          </a:p>
          <a:p>
            <a:pPr lvl="0"/>
            <a:r>
              <a:rPr lang="en-US" sz="4000" b="1" dirty="0"/>
              <a:t>		Special Engineer Task Force 		   		COL John T. O'Neil									2 engineer combat battalions </a:t>
            </a:r>
          </a:p>
          <a:p>
            <a:pPr lvl="0"/>
            <a:r>
              <a:rPr lang="en-US" sz="4000" b="1" dirty="0"/>
              <a:t>  	  	Prov Engineer Special </a:t>
            </a:r>
            <a:r>
              <a:rPr lang="en-US" sz="4000" b="1" dirty="0" err="1"/>
              <a:t>Bde</a:t>
            </a:r>
            <a:r>
              <a:rPr lang="en-US" sz="4000" b="1" dirty="0"/>
              <a:t> Group 	BG William M. Hoge  </a:t>
            </a:r>
          </a:p>
          <a:p>
            <a:pPr lvl="0"/>
            <a:r>
              <a:rPr lang="en-US" sz="4000" b="1" dirty="0"/>
              <a:t>  	  	  	5th Engineer Special Brigade 		COL Doswell </a:t>
            </a:r>
            <a:r>
              <a:rPr lang="en-US" sz="4000" b="1" dirty="0" err="1"/>
              <a:t>Gullatt</a:t>
            </a:r>
            <a:r>
              <a:rPr lang="en-US" sz="4000" b="1" dirty="0"/>
              <a:t>								3 engineer combat battalions </a:t>
            </a:r>
          </a:p>
          <a:p>
            <a:pPr lvl="0"/>
            <a:r>
              <a:rPr lang="en-US" sz="4000" b="1" dirty="0"/>
              <a:t>  	  	  	6th Engineer Special Brigade 		COL Paul W. Thompson 							3 engineer combat battalions</a:t>
            </a:r>
          </a:p>
          <a:p>
            <a:pPr lvl="0"/>
            <a:r>
              <a:rPr lang="en-US" sz="4000" b="1" dirty="0"/>
              <a:t>  	  	58th Field Artillery Battalion 			LTC McQuade 	  	</a:t>
            </a:r>
          </a:p>
          <a:p>
            <a:pPr lvl="0"/>
            <a:r>
              <a:rPr lang="en-US" sz="4000" b="1" dirty="0"/>
              <a:t>		62nd Field Artillery Battalion</a:t>
            </a:r>
          </a:p>
          <a:p>
            <a:pPr lvl="0"/>
            <a:r>
              <a:rPr lang="en-US" sz="4000" b="1" dirty="0"/>
              <a:t>  	  	81st Chemical Mortar Battalion 		LTC James Thomas H. James	</a:t>
            </a:r>
          </a:p>
          <a:p>
            <a:pPr lvl="0"/>
            <a:r>
              <a:rPr lang="en-US" sz="4000" b="1" dirty="0"/>
              <a:t>		56th Signal Battalion 							MAJ Ernest L. Smith</a:t>
            </a:r>
          </a:p>
          <a:p>
            <a:pPr lvl="0"/>
            <a:r>
              <a:rPr lang="en-US" sz="4000" b="1" dirty="0"/>
              <a:t>  	  	197th AAA Aw Battalion 					LTC Charles T. </a:t>
            </a:r>
            <a:r>
              <a:rPr lang="en-US" sz="4000" b="1" dirty="0" err="1"/>
              <a:t>McEniry</a:t>
            </a:r>
            <a:r>
              <a:rPr lang="en-US" sz="4000" b="1" dirty="0"/>
              <a:t>  </a:t>
            </a:r>
          </a:p>
          <a:p>
            <a:pPr lvl="0"/>
            <a:r>
              <a:rPr lang="en-US" sz="3200" b="1" dirty="0"/>
              <a:t> </a:t>
            </a:r>
            <a:endParaRPr lang="en-US" sz="5000" dirty="0"/>
          </a:p>
        </p:txBody>
      </p:sp>
      <p:sp>
        <p:nvSpPr>
          <p:cNvPr id="3" name="Rectangle 2"/>
          <p:cNvSpPr/>
          <p:nvPr/>
        </p:nvSpPr>
        <p:spPr>
          <a:xfrm>
            <a:off x="555171" y="628069"/>
            <a:ext cx="26419629" cy="2865120"/>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7092068" y="711889"/>
            <a:ext cx="13258800" cy="2462213"/>
          </a:xfrm>
          <a:prstGeom prst="rect">
            <a:avLst/>
          </a:prstGeom>
          <a:noFill/>
        </p:spPr>
        <p:txBody>
          <a:bodyPr wrap="square" rtlCol="0">
            <a:spAutoFit/>
          </a:bodyPr>
          <a:lstStyle/>
          <a:p>
            <a:pPr algn="ctr"/>
            <a:r>
              <a:rPr lang="en-US" sz="5400" dirty="0">
                <a:latin typeface="Arial Black" panose="020B0A04020102020204" pitchFamily="34" charset="0"/>
              </a:rPr>
              <a:t>Normandy 1944</a:t>
            </a:r>
          </a:p>
          <a:p>
            <a:pPr algn="ctr"/>
            <a:r>
              <a:rPr lang="en-US" sz="3600" dirty="0">
                <a:latin typeface="Arial Black" panose="020B0A04020102020204" pitchFamily="34" charset="0"/>
              </a:rPr>
              <a:t>Omaha Beach</a:t>
            </a:r>
          </a:p>
          <a:p>
            <a:pPr algn="ctr"/>
            <a:r>
              <a:rPr lang="en-US" sz="3200" dirty="0">
                <a:latin typeface="Arial Black" panose="020B0A04020102020204" pitchFamily="34" charset="0"/>
              </a:rPr>
              <a:t>V Corps Order of Battle</a:t>
            </a:r>
          </a:p>
          <a:p>
            <a:pPr algn="ctr"/>
            <a:r>
              <a:rPr lang="en-US" sz="3200" dirty="0">
                <a:latin typeface="Arial Black" panose="020B0A04020102020204" pitchFamily="34" charset="0"/>
              </a:rPr>
              <a:t>June 1944</a:t>
            </a:r>
          </a:p>
        </p:txBody>
      </p:sp>
      <p:pic>
        <p:nvPicPr>
          <p:cNvPr id="11" name="Picture 10">
            <a:extLst>
              <a:ext uri="{FF2B5EF4-FFF2-40B4-BE49-F238E27FC236}">
                <a16:creationId xmlns:a16="http://schemas.microsoft.com/office/drawing/2014/main" id="{9539C15D-60B9-47D0-ABF1-B079EBF0B346}"/>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99628" y="960432"/>
            <a:ext cx="2216641" cy="2109503"/>
          </a:xfrm>
          <a:prstGeom prst="rect">
            <a:avLst/>
          </a:prstGeom>
        </p:spPr>
      </p:pic>
      <p:pic>
        <p:nvPicPr>
          <p:cNvPr id="12" name="Picture 11">
            <a:extLst>
              <a:ext uri="{FF2B5EF4-FFF2-40B4-BE49-F238E27FC236}">
                <a16:creationId xmlns:a16="http://schemas.microsoft.com/office/drawing/2014/main" id="{AA47C661-BBF8-418E-BAC5-4344A4794AA0}"/>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4352525" y="977855"/>
            <a:ext cx="2216641" cy="2109503"/>
          </a:xfrm>
          <a:prstGeom prst="rect">
            <a:avLst/>
          </a:prstGeom>
        </p:spPr>
      </p:pic>
      <p:grpSp>
        <p:nvGrpSpPr>
          <p:cNvPr id="8" name="Group 7">
            <a:extLst>
              <a:ext uri="{FF2B5EF4-FFF2-40B4-BE49-F238E27FC236}">
                <a16:creationId xmlns:a16="http://schemas.microsoft.com/office/drawing/2014/main" id="{D3B54A8A-3C00-4636-84DF-E5792C8A6418}"/>
              </a:ext>
            </a:extLst>
          </p:cNvPr>
          <p:cNvGrpSpPr/>
          <p:nvPr/>
        </p:nvGrpSpPr>
        <p:grpSpPr>
          <a:xfrm>
            <a:off x="20808068" y="4788568"/>
            <a:ext cx="4854285" cy="4716379"/>
            <a:chOff x="20808068" y="4788568"/>
            <a:chExt cx="4854285" cy="4716379"/>
          </a:xfrm>
        </p:grpSpPr>
        <p:pic>
          <p:nvPicPr>
            <p:cNvPr id="14" name="Picture 13">
              <a:extLst>
                <a:ext uri="{FF2B5EF4-FFF2-40B4-BE49-F238E27FC236}">
                  <a16:creationId xmlns:a16="http://schemas.microsoft.com/office/drawing/2014/main" id="{E781C571-A032-41D3-B0E4-F3FF1D5248BF}"/>
                </a:ext>
              </a:extLst>
            </p:cNvPr>
            <p:cNvPicPr>
              <a:picLocks noChangeAspect="1"/>
            </p:cNvPicPr>
            <p:nvPr/>
          </p:nvPicPr>
          <p:blipFill rotWithShape="1">
            <a:blip r:embed="rId3">
              <a:extLst>
                <a:ext uri="{28A0092B-C50C-407E-A947-70E740481C1C}">
                  <a14:useLocalDpi xmlns:a14="http://schemas.microsoft.com/office/drawing/2010/main" val="0"/>
                </a:ext>
              </a:extLst>
            </a:blip>
            <a:srcRect l="16645" r="13881"/>
            <a:stretch/>
          </p:blipFill>
          <p:spPr>
            <a:xfrm>
              <a:off x="20808068" y="4788568"/>
              <a:ext cx="4854285" cy="4716379"/>
            </a:xfrm>
            <a:prstGeom prst="rect">
              <a:avLst/>
            </a:prstGeom>
            <a:ln w="127000">
              <a:solidFill>
                <a:srgbClr val="002060"/>
              </a:solidFill>
            </a:ln>
          </p:spPr>
        </p:pic>
        <p:sp>
          <p:nvSpPr>
            <p:cNvPr id="15" name="TextBox 14">
              <a:extLst>
                <a:ext uri="{FF2B5EF4-FFF2-40B4-BE49-F238E27FC236}">
                  <a16:creationId xmlns:a16="http://schemas.microsoft.com/office/drawing/2014/main" id="{78DA87F0-DB8F-4F41-9165-930F39EDEF7F}"/>
                </a:ext>
              </a:extLst>
            </p:cNvPr>
            <p:cNvSpPr txBox="1"/>
            <p:nvPr/>
          </p:nvSpPr>
          <p:spPr>
            <a:xfrm>
              <a:off x="22360305" y="8920172"/>
              <a:ext cx="1749810"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Gerow</a:t>
              </a:r>
            </a:p>
          </p:txBody>
        </p:sp>
      </p:grpSp>
      <p:grpSp>
        <p:nvGrpSpPr>
          <p:cNvPr id="13" name="Group 12">
            <a:extLst>
              <a:ext uri="{FF2B5EF4-FFF2-40B4-BE49-F238E27FC236}">
                <a16:creationId xmlns:a16="http://schemas.microsoft.com/office/drawing/2014/main" id="{6FB2B348-9E35-4DD5-AA70-057DF9150C2E}"/>
              </a:ext>
            </a:extLst>
          </p:cNvPr>
          <p:cNvGrpSpPr/>
          <p:nvPr/>
        </p:nvGrpSpPr>
        <p:grpSpPr>
          <a:xfrm>
            <a:off x="674952" y="16587339"/>
            <a:ext cx="1023257" cy="740229"/>
            <a:chOff x="27943018" y="3570514"/>
            <a:chExt cx="1023257" cy="740229"/>
          </a:xfrm>
        </p:grpSpPr>
        <p:sp>
          <p:nvSpPr>
            <p:cNvPr id="16" name="Oval 15">
              <a:extLst>
                <a:ext uri="{FF2B5EF4-FFF2-40B4-BE49-F238E27FC236}">
                  <a16:creationId xmlns:a16="http://schemas.microsoft.com/office/drawing/2014/main" id="{24E1A8E0-E84E-4D7B-B2C3-CC6A859F6182}"/>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7" name="TextBox 16">
              <a:extLst>
                <a:ext uri="{FF2B5EF4-FFF2-40B4-BE49-F238E27FC236}">
                  <a16:creationId xmlns:a16="http://schemas.microsoft.com/office/drawing/2014/main" id="{17760803-D1EE-47C6-86EF-7CA1BCAA6709}"/>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15</a:t>
              </a:r>
            </a:p>
          </p:txBody>
        </p:sp>
      </p:grpSp>
      <p:grpSp>
        <p:nvGrpSpPr>
          <p:cNvPr id="6" name="Group 5">
            <a:extLst>
              <a:ext uri="{FF2B5EF4-FFF2-40B4-BE49-F238E27FC236}">
                <a16:creationId xmlns:a16="http://schemas.microsoft.com/office/drawing/2014/main" id="{E64D217A-AEF2-4625-B8A4-355772EB946F}"/>
              </a:ext>
            </a:extLst>
          </p:cNvPr>
          <p:cNvGrpSpPr/>
          <p:nvPr/>
        </p:nvGrpSpPr>
        <p:grpSpPr>
          <a:xfrm>
            <a:off x="973421" y="7769487"/>
            <a:ext cx="1307792" cy="1603344"/>
            <a:chOff x="973421" y="7769487"/>
            <a:chExt cx="1307792" cy="1603344"/>
          </a:xfrm>
        </p:grpSpPr>
        <p:sp>
          <p:nvSpPr>
            <p:cNvPr id="5" name="Arrow: Down 4">
              <a:extLst>
                <a:ext uri="{FF2B5EF4-FFF2-40B4-BE49-F238E27FC236}">
                  <a16:creationId xmlns:a16="http://schemas.microsoft.com/office/drawing/2014/main" id="{1EA8C38B-984D-4A42-9BBF-DFAD5EDA2078}"/>
                </a:ext>
              </a:extLst>
            </p:cNvPr>
            <p:cNvSpPr/>
            <p:nvPr/>
          </p:nvSpPr>
          <p:spPr>
            <a:xfrm rot="16200000">
              <a:off x="1436014" y="7306894"/>
              <a:ext cx="382606" cy="1307792"/>
            </a:xfrm>
            <a:prstGeom prst="downArrow">
              <a:avLst>
                <a:gd name="adj1" fmla="val 50000"/>
                <a:gd name="adj2" fmla="val 236775"/>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Arrow: Down 17">
              <a:extLst>
                <a:ext uri="{FF2B5EF4-FFF2-40B4-BE49-F238E27FC236}">
                  <a16:creationId xmlns:a16="http://schemas.microsoft.com/office/drawing/2014/main" id="{DD0D9F23-BDB8-4143-8D3C-1B4BCF79CE1D}"/>
                </a:ext>
              </a:extLst>
            </p:cNvPr>
            <p:cNvSpPr/>
            <p:nvPr/>
          </p:nvSpPr>
          <p:spPr>
            <a:xfrm rot="16200000">
              <a:off x="1436014" y="7913531"/>
              <a:ext cx="382606" cy="1307792"/>
            </a:xfrm>
            <a:prstGeom prst="downArrow">
              <a:avLst>
                <a:gd name="adj1" fmla="val 50000"/>
                <a:gd name="adj2" fmla="val 236775"/>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Arrow: Down 18">
              <a:extLst>
                <a:ext uri="{FF2B5EF4-FFF2-40B4-BE49-F238E27FC236}">
                  <a16:creationId xmlns:a16="http://schemas.microsoft.com/office/drawing/2014/main" id="{E29AF484-EF3A-47FC-9DD9-21AAD62A993E}"/>
                </a:ext>
              </a:extLst>
            </p:cNvPr>
            <p:cNvSpPr/>
            <p:nvPr/>
          </p:nvSpPr>
          <p:spPr>
            <a:xfrm rot="16200000">
              <a:off x="1436014" y="8527632"/>
              <a:ext cx="382606" cy="1307792"/>
            </a:xfrm>
            <a:prstGeom prst="downArrow">
              <a:avLst>
                <a:gd name="adj1" fmla="val 50000"/>
                <a:gd name="adj2" fmla="val 236775"/>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0" name="Arrow: Down 19">
            <a:extLst>
              <a:ext uri="{FF2B5EF4-FFF2-40B4-BE49-F238E27FC236}">
                <a16:creationId xmlns:a16="http://schemas.microsoft.com/office/drawing/2014/main" id="{F16C972B-673E-4E22-B972-336BE6A98DE0}"/>
              </a:ext>
            </a:extLst>
          </p:cNvPr>
          <p:cNvSpPr/>
          <p:nvPr/>
        </p:nvSpPr>
        <p:spPr>
          <a:xfrm rot="16200000">
            <a:off x="1462221" y="9109751"/>
            <a:ext cx="382606" cy="1307792"/>
          </a:xfrm>
          <a:prstGeom prst="downArrow">
            <a:avLst>
              <a:gd name="adj1" fmla="val 50000"/>
              <a:gd name="adj2" fmla="val 236775"/>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Arrow: Down 20">
            <a:extLst>
              <a:ext uri="{FF2B5EF4-FFF2-40B4-BE49-F238E27FC236}">
                <a16:creationId xmlns:a16="http://schemas.microsoft.com/office/drawing/2014/main" id="{58E0799C-FCBB-409E-8F90-7D7CA7130D89}"/>
              </a:ext>
            </a:extLst>
          </p:cNvPr>
          <p:cNvSpPr/>
          <p:nvPr/>
        </p:nvSpPr>
        <p:spPr>
          <a:xfrm rot="16200000">
            <a:off x="1426003" y="11555219"/>
            <a:ext cx="382606" cy="1307792"/>
          </a:xfrm>
          <a:prstGeom prst="downArrow">
            <a:avLst>
              <a:gd name="adj1" fmla="val 50000"/>
              <a:gd name="adj2" fmla="val 236775"/>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Arrow: Down 21">
            <a:extLst>
              <a:ext uri="{FF2B5EF4-FFF2-40B4-BE49-F238E27FC236}">
                <a16:creationId xmlns:a16="http://schemas.microsoft.com/office/drawing/2014/main" id="{D176A58A-1B21-446F-9F4D-0195ED075BFB}"/>
              </a:ext>
            </a:extLst>
          </p:cNvPr>
          <p:cNvSpPr/>
          <p:nvPr/>
        </p:nvSpPr>
        <p:spPr>
          <a:xfrm rot="16200000">
            <a:off x="1442125" y="12183087"/>
            <a:ext cx="382606" cy="1307792"/>
          </a:xfrm>
          <a:prstGeom prst="downArrow">
            <a:avLst>
              <a:gd name="adj1" fmla="val 50000"/>
              <a:gd name="adj2" fmla="val 236775"/>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112653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1000"/>
                                        <p:tgtEl>
                                          <p:spTgt spid="8"/>
                                        </p:tgtEl>
                                      </p:cBhvr>
                                    </p:animEffect>
                                  </p:childTnLst>
                                </p:cTn>
                              </p:par>
                            </p:childTnLst>
                          </p:cTn>
                        </p:par>
                      </p:childTnLst>
                    </p:cTn>
                  </p:par>
                  <p:par>
                    <p:cTn id="8" fill="hold">
                      <p:stCondLst>
                        <p:cond delay="indefinite"/>
                      </p:stCondLst>
                      <p:childTnLst>
                        <p:par>
                          <p:cTn id="9" fill="hold">
                            <p:stCondLst>
                              <p:cond delay="0"/>
                            </p:stCondLst>
                            <p:childTnLst>
                              <p:par>
                                <p:cTn id="10" presetID="45" presetClass="entr" presetSubtype="0" fill="hold" nodeType="click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fade">
                                      <p:cBhvr>
                                        <p:cTn id="12" dur="2000"/>
                                        <p:tgtEl>
                                          <p:spTgt spid="6"/>
                                        </p:tgtEl>
                                      </p:cBhvr>
                                    </p:animEffect>
                                    <p:anim calcmode="lin" valueType="num">
                                      <p:cBhvr>
                                        <p:cTn id="13" dur="2000" fill="hold"/>
                                        <p:tgtEl>
                                          <p:spTgt spid="6"/>
                                        </p:tgtEl>
                                        <p:attrNameLst>
                                          <p:attrName>ppt_w</p:attrName>
                                        </p:attrNameLst>
                                      </p:cBhvr>
                                      <p:tavLst>
                                        <p:tav tm="0" fmla="#ppt_w*sin(2.5*pi*$)">
                                          <p:val>
                                            <p:fltVal val="0"/>
                                          </p:val>
                                        </p:tav>
                                        <p:tav tm="100000">
                                          <p:val>
                                            <p:fltVal val="1"/>
                                          </p:val>
                                        </p:tav>
                                      </p:tavLst>
                                    </p:anim>
                                    <p:anim calcmode="lin" valueType="num">
                                      <p:cBhvr>
                                        <p:cTn id="14" dur="2000" fill="hold"/>
                                        <p:tgtEl>
                                          <p:spTgt spid="6"/>
                                        </p:tgtEl>
                                        <p:attrNameLst>
                                          <p:attrName>ppt_h</p:attrName>
                                        </p:attrNameLst>
                                      </p:cBhvr>
                                      <p:tavLst>
                                        <p:tav tm="0">
                                          <p:val>
                                            <p:strVal val="#ppt_h"/>
                                          </p:val>
                                        </p:tav>
                                        <p:tav tm="100000">
                                          <p:val>
                                            <p:strVal val="#ppt_h"/>
                                          </p:val>
                                        </p:tav>
                                      </p:tavLst>
                                    </p:anim>
                                  </p:childTnLst>
                                </p:cTn>
                              </p:par>
                            </p:childTnLst>
                          </p:cTn>
                        </p:par>
                      </p:childTnLst>
                    </p:cTn>
                  </p:par>
                  <p:par>
                    <p:cTn id="15" fill="hold">
                      <p:stCondLst>
                        <p:cond delay="indefinite"/>
                      </p:stCondLst>
                      <p:childTnLst>
                        <p:par>
                          <p:cTn id="16" fill="hold">
                            <p:stCondLst>
                              <p:cond delay="0"/>
                            </p:stCondLst>
                            <p:childTnLst>
                              <p:par>
                                <p:cTn id="17" presetID="45" presetClass="entr" presetSubtype="0"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Effect transition="in" filter="fade">
                                      <p:cBhvr>
                                        <p:cTn id="19" dur="2000"/>
                                        <p:tgtEl>
                                          <p:spTgt spid="20"/>
                                        </p:tgtEl>
                                      </p:cBhvr>
                                    </p:animEffect>
                                    <p:anim calcmode="lin" valueType="num">
                                      <p:cBhvr>
                                        <p:cTn id="20" dur="2000" fill="hold"/>
                                        <p:tgtEl>
                                          <p:spTgt spid="20"/>
                                        </p:tgtEl>
                                        <p:attrNameLst>
                                          <p:attrName>ppt_w</p:attrName>
                                        </p:attrNameLst>
                                      </p:cBhvr>
                                      <p:tavLst>
                                        <p:tav tm="0" fmla="#ppt_w*sin(2.5*pi*$)">
                                          <p:val>
                                            <p:fltVal val="0"/>
                                          </p:val>
                                        </p:tav>
                                        <p:tav tm="100000">
                                          <p:val>
                                            <p:fltVal val="1"/>
                                          </p:val>
                                        </p:tav>
                                      </p:tavLst>
                                    </p:anim>
                                    <p:anim calcmode="lin" valueType="num">
                                      <p:cBhvr>
                                        <p:cTn id="21" dur="2000" fill="hold"/>
                                        <p:tgtEl>
                                          <p:spTgt spid="20"/>
                                        </p:tgtEl>
                                        <p:attrNameLst>
                                          <p:attrName>ppt_h</p:attrName>
                                        </p:attrNameLst>
                                      </p:cBhvr>
                                      <p:tavLst>
                                        <p:tav tm="0">
                                          <p:val>
                                            <p:strVal val="#ppt_h"/>
                                          </p:val>
                                        </p:tav>
                                        <p:tav tm="100000">
                                          <p:val>
                                            <p:strVal val="#ppt_h"/>
                                          </p:val>
                                        </p:tav>
                                      </p:tavLst>
                                    </p:anim>
                                  </p:childTnLst>
                                </p:cTn>
                              </p:par>
                            </p:childTnLst>
                          </p:cTn>
                        </p:par>
                      </p:childTnLst>
                    </p:cTn>
                  </p:par>
                  <p:par>
                    <p:cTn id="22" fill="hold">
                      <p:stCondLst>
                        <p:cond delay="indefinite"/>
                      </p:stCondLst>
                      <p:childTnLst>
                        <p:par>
                          <p:cTn id="23" fill="hold">
                            <p:stCondLst>
                              <p:cond delay="0"/>
                            </p:stCondLst>
                            <p:childTnLst>
                              <p:par>
                                <p:cTn id="24" presetID="45" presetClass="entr" presetSubtype="0" fill="hold" grpId="0" nodeType="clickEffect">
                                  <p:stCondLst>
                                    <p:cond delay="0"/>
                                  </p:stCondLst>
                                  <p:childTnLst>
                                    <p:set>
                                      <p:cBhvr>
                                        <p:cTn id="25" dur="1" fill="hold">
                                          <p:stCondLst>
                                            <p:cond delay="0"/>
                                          </p:stCondLst>
                                        </p:cTn>
                                        <p:tgtEl>
                                          <p:spTgt spid="21"/>
                                        </p:tgtEl>
                                        <p:attrNameLst>
                                          <p:attrName>style.visibility</p:attrName>
                                        </p:attrNameLst>
                                      </p:cBhvr>
                                      <p:to>
                                        <p:strVal val="visible"/>
                                      </p:to>
                                    </p:set>
                                    <p:animEffect transition="in" filter="fade">
                                      <p:cBhvr>
                                        <p:cTn id="26" dur="2000"/>
                                        <p:tgtEl>
                                          <p:spTgt spid="21"/>
                                        </p:tgtEl>
                                      </p:cBhvr>
                                    </p:animEffect>
                                    <p:anim calcmode="lin" valueType="num">
                                      <p:cBhvr>
                                        <p:cTn id="27" dur="2000" fill="hold"/>
                                        <p:tgtEl>
                                          <p:spTgt spid="21"/>
                                        </p:tgtEl>
                                        <p:attrNameLst>
                                          <p:attrName>ppt_w</p:attrName>
                                        </p:attrNameLst>
                                      </p:cBhvr>
                                      <p:tavLst>
                                        <p:tav tm="0" fmla="#ppt_w*sin(2.5*pi*$)">
                                          <p:val>
                                            <p:fltVal val="0"/>
                                          </p:val>
                                        </p:tav>
                                        <p:tav tm="100000">
                                          <p:val>
                                            <p:fltVal val="1"/>
                                          </p:val>
                                        </p:tav>
                                      </p:tavLst>
                                    </p:anim>
                                    <p:anim calcmode="lin" valueType="num">
                                      <p:cBhvr>
                                        <p:cTn id="28" dur="2000" fill="hold"/>
                                        <p:tgtEl>
                                          <p:spTgt spid="21"/>
                                        </p:tgtEl>
                                        <p:attrNameLst>
                                          <p:attrName>ppt_h</p:attrName>
                                        </p:attrNameLst>
                                      </p:cBhvr>
                                      <p:tavLst>
                                        <p:tav tm="0">
                                          <p:val>
                                            <p:strVal val="#ppt_h"/>
                                          </p:val>
                                        </p:tav>
                                        <p:tav tm="100000">
                                          <p:val>
                                            <p:strVal val="#ppt_h"/>
                                          </p:val>
                                        </p:tav>
                                      </p:tavLst>
                                    </p:anim>
                                  </p:childTnLst>
                                </p:cTn>
                              </p:par>
                            </p:childTnLst>
                          </p:cTn>
                        </p:par>
                      </p:childTnLst>
                    </p:cTn>
                  </p:par>
                  <p:par>
                    <p:cTn id="29" fill="hold">
                      <p:stCondLst>
                        <p:cond delay="indefinite"/>
                      </p:stCondLst>
                      <p:childTnLst>
                        <p:par>
                          <p:cTn id="30" fill="hold">
                            <p:stCondLst>
                              <p:cond delay="0"/>
                            </p:stCondLst>
                            <p:childTnLst>
                              <p:par>
                                <p:cTn id="31" presetID="45" presetClass="entr" presetSubtype="0" fill="hold" grpId="0" nodeType="click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fade">
                                      <p:cBhvr>
                                        <p:cTn id="33" dur="2000"/>
                                        <p:tgtEl>
                                          <p:spTgt spid="22"/>
                                        </p:tgtEl>
                                      </p:cBhvr>
                                    </p:animEffect>
                                    <p:anim calcmode="lin" valueType="num">
                                      <p:cBhvr>
                                        <p:cTn id="34" dur="2000" fill="hold"/>
                                        <p:tgtEl>
                                          <p:spTgt spid="22"/>
                                        </p:tgtEl>
                                        <p:attrNameLst>
                                          <p:attrName>ppt_w</p:attrName>
                                        </p:attrNameLst>
                                      </p:cBhvr>
                                      <p:tavLst>
                                        <p:tav tm="0" fmla="#ppt_w*sin(2.5*pi*$)">
                                          <p:val>
                                            <p:fltVal val="0"/>
                                          </p:val>
                                        </p:tav>
                                        <p:tav tm="100000">
                                          <p:val>
                                            <p:fltVal val="1"/>
                                          </p:val>
                                        </p:tav>
                                      </p:tavLst>
                                    </p:anim>
                                    <p:anim calcmode="lin" valueType="num">
                                      <p:cBhvr>
                                        <p:cTn id="35" dur="2000" fill="hold"/>
                                        <p:tgtEl>
                                          <p:spTgt spid="22"/>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1" grpId="0" animBg="1"/>
      <p:bldP spid="2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 name="Rectangle 333">
            <a:extLst>
              <a:ext uri="{FF2B5EF4-FFF2-40B4-BE49-F238E27FC236}">
                <a16:creationId xmlns:a16="http://schemas.microsoft.com/office/drawing/2014/main" id="{F9BE3CB6-99CE-4684-9418-AD5D86D2806B}"/>
              </a:ext>
            </a:extLst>
          </p:cNvPr>
          <p:cNvSpPr/>
          <p:nvPr/>
        </p:nvSpPr>
        <p:spPr>
          <a:xfrm>
            <a:off x="4664303" y="5080741"/>
            <a:ext cx="2863138" cy="12069561"/>
          </a:xfrm>
          <a:prstGeom prst="rect">
            <a:avLst/>
          </a:prstGeom>
          <a:noFill/>
          <a:ln w="762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13" name="Text Box 234"/>
          <p:cNvSpPr txBox="1">
            <a:spLocks noChangeArrowheads="1"/>
          </p:cNvSpPr>
          <p:nvPr/>
        </p:nvSpPr>
        <p:spPr bwMode="auto">
          <a:xfrm>
            <a:off x="8296990" y="554724"/>
            <a:ext cx="10903250" cy="2585323"/>
          </a:xfrm>
          <a:prstGeom prst="rect">
            <a:avLst/>
          </a:prstGeom>
          <a:noFill/>
          <a:ln w="9525">
            <a:noFill/>
            <a:miter lim="800000"/>
            <a:headEnd/>
            <a:tailEnd/>
          </a:ln>
        </p:spPr>
        <p:txBody>
          <a:bodyPr wrap="square">
            <a:spAutoFit/>
          </a:bodyPr>
          <a:lstStyle/>
          <a:p>
            <a:pPr algn="ctr">
              <a:spcBef>
                <a:spcPct val="50000"/>
              </a:spcBef>
            </a:pPr>
            <a:r>
              <a:rPr lang="en-US" sz="5400" b="1" dirty="0">
                <a:solidFill>
                  <a:srgbClr val="002060"/>
                </a:solidFill>
                <a:latin typeface="Arial Black" panose="020B0A04020102020204" pitchFamily="34" charset="0"/>
              </a:rPr>
              <a:t>1st Infantry Division Group</a:t>
            </a:r>
            <a:br>
              <a:rPr lang="en-US" sz="5400" b="1" dirty="0">
                <a:solidFill>
                  <a:srgbClr val="002060"/>
                </a:solidFill>
                <a:latin typeface="Arial Black" panose="020B0A04020102020204" pitchFamily="34" charset="0"/>
              </a:rPr>
            </a:br>
            <a:r>
              <a:rPr lang="en-US" sz="5400" b="1" dirty="0">
                <a:solidFill>
                  <a:srgbClr val="002060"/>
                </a:solidFill>
                <a:latin typeface="Arial Black" panose="020B0A04020102020204" pitchFamily="34" charset="0"/>
              </a:rPr>
              <a:t>Force “O,” Omaha Beach</a:t>
            </a:r>
            <a:br>
              <a:rPr lang="en-US" sz="5400" b="1" dirty="0">
                <a:solidFill>
                  <a:srgbClr val="002060"/>
                </a:solidFill>
                <a:latin typeface="Arial Black" panose="020B0A04020102020204" pitchFamily="34" charset="0"/>
              </a:rPr>
            </a:br>
            <a:r>
              <a:rPr lang="en-US" sz="5400" b="1" dirty="0">
                <a:solidFill>
                  <a:srgbClr val="002060"/>
                </a:solidFill>
                <a:latin typeface="Arial Black" panose="020B0A04020102020204" pitchFamily="34" charset="0"/>
              </a:rPr>
              <a:t>6 June 1944</a:t>
            </a:r>
          </a:p>
        </p:txBody>
      </p:sp>
      <p:sp>
        <p:nvSpPr>
          <p:cNvPr id="13388" name="TextBox 468"/>
          <p:cNvSpPr txBox="1">
            <a:spLocks noChangeArrowheads="1"/>
          </p:cNvSpPr>
          <p:nvPr/>
        </p:nvSpPr>
        <p:spPr bwMode="auto">
          <a:xfrm>
            <a:off x="12640976" y="13184324"/>
            <a:ext cx="13958096" cy="4401205"/>
          </a:xfrm>
          <a:prstGeom prst="rect">
            <a:avLst/>
          </a:prstGeom>
          <a:noFill/>
          <a:ln w="9525">
            <a:noFill/>
            <a:miter lim="800000"/>
            <a:headEnd/>
            <a:tailEnd/>
          </a:ln>
        </p:spPr>
        <p:txBody>
          <a:bodyPr wrap="square">
            <a:spAutoFit/>
          </a:bodyPr>
          <a:lstStyle/>
          <a:p>
            <a:pPr algn="ctr"/>
            <a:r>
              <a:rPr lang="en-US" sz="2800" b="1" u="sng" dirty="0"/>
              <a:t>NOTES</a:t>
            </a:r>
          </a:p>
          <a:p>
            <a:endParaRPr lang="en-US" sz="2800" b="1" dirty="0"/>
          </a:p>
          <a:p>
            <a:r>
              <a:rPr lang="en-US" sz="2800" b="1" dirty="0"/>
              <a:t>1. Combat Team 26 (26th Infantry) Detached to 29th Infantry Division</a:t>
            </a:r>
          </a:p>
          <a:p>
            <a:r>
              <a:rPr lang="en-US" sz="2800" b="1" dirty="0"/>
              <a:t>2. Combat Team 116 (116th Infantry) Attached from 29th Infantry Division</a:t>
            </a:r>
          </a:p>
          <a:p>
            <a:r>
              <a:rPr lang="en-US" sz="2800" b="1" dirty="0"/>
              <a:t>3. All 1st Division Artillery Battalions detached to Combat Teams</a:t>
            </a:r>
            <a:br>
              <a:rPr lang="en-US" sz="2800" b="1" dirty="0"/>
            </a:br>
            <a:r>
              <a:rPr lang="en-US" sz="2800" b="1" dirty="0"/>
              <a:t>4. 1st Reconnaissance Troop detached as part of the V Corps Reserve</a:t>
            </a:r>
            <a:br>
              <a:rPr lang="en-US" sz="2800" b="1" dirty="0"/>
            </a:br>
            <a:r>
              <a:rPr lang="en-US" sz="2800" b="1" dirty="0"/>
              <a:t/>
            </a:r>
            <a:br>
              <a:rPr lang="en-US" sz="2800" b="1" dirty="0"/>
            </a:br>
            <a:r>
              <a:rPr lang="en-US" sz="2800" b="1" dirty="0"/>
              <a:t>Solid line indicates assigned units</a:t>
            </a:r>
          </a:p>
          <a:p>
            <a:r>
              <a:rPr lang="en-US" sz="2800" b="1" dirty="0"/>
              <a:t>Dashed Line indicates attached units</a:t>
            </a:r>
          </a:p>
          <a:p>
            <a:endParaRPr lang="en-US" sz="2800" b="1" dirty="0"/>
          </a:p>
        </p:txBody>
      </p:sp>
      <p:pic>
        <p:nvPicPr>
          <p:cNvPr id="13390" name="Picture 472" descr="1stInfDiv2.bmp"/>
          <p:cNvPicPr>
            <a:picLocks noChangeAspect="1"/>
          </p:cNvPicPr>
          <p:nvPr/>
        </p:nvPicPr>
        <p:blipFill>
          <a:blip r:embed="rId2"/>
          <a:srcRect/>
          <a:stretch>
            <a:fillRect/>
          </a:stretch>
        </p:blipFill>
        <p:spPr bwMode="auto">
          <a:xfrm>
            <a:off x="953967" y="962201"/>
            <a:ext cx="1683683" cy="2571750"/>
          </a:xfrm>
          <a:prstGeom prst="rect">
            <a:avLst/>
          </a:prstGeom>
          <a:noFill/>
          <a:ln w="9525">
            <a:noFill/>
            <a:miter lim="800000"/>
            <a:headEnd/>
            <a:tailEnd/>
          </a:ln>
        </p:spPr>
      </p:pic>
      <p:pic>
        <p:nvPicPr>
          <p:cNvPr id="13391" name="Picture 473" descr="1stInfDiv2.bmp"/>
          <p:cNvPicPr>
            <a:picLocks noChangeAspect="1"/>
          </p:cNvPicPr>
          <p:nvPr/>
        </p:nvPicPr>
        <p:blipFill>
          <a:blip r:embed="rId2"/>
          <a:srcRect/>
          <a:stretch>
            <a:fillRect/>
          </a:stretch>
        </p:blipFill>
        <p:spPr bwMode="auto">
          <a:xfrm>
            <a:off x="24798425" y="933084"/>
            <a:ext cx="1683685" cy="2571750"/>
          </a:xfrm>
          <a:prstGeom prst="rect">
            <a:avLst/>
          </a:prstGeom>
          <a:noFill/>
          <a:ln w="9525">
            <a:noFill/>
            <a:miter lim="800000"/>
            <a:headEnd/>
            <a:tailEnd/>
          </a:ln>
        </p:spPr>
      </p:pic>
      <p:sp>
        <p:nvSpPr>
          <p:cNvPr id="5" name="Rectangle 4">
            <a:extLst>
              <a:ext uri="{FF2B5EF4-FFF2-40B4-BE49-F238E27FC236}">
                <a16:creationId xmlns:a16="http://schemas.microsoft.com/office/drawing/2014/main" id="{95DB8319-1920-40A3-96F2-1FF2E349ED11}"/>
              </a:ext>
            </a:extLst>
          </p:cNvPr>
          <p:cNvSpPr/>
          <p:nvPr/>
        </p:nvSpPr>
        <p:spPr>
          <a:xfrm>
            <a:off x="483105" y="495840"/>
            <a:ext cx="26448982" cy="1722120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Group 21">
            <a:extLst>
              <a:ext uri="{FF2B5EF4-FFF2-40B4-BE49-F238E27FC236}">
                <a16:creationId xmlns:a16="http://schemas.microsoft.com/office/drawing/2014/main" id="{D1C352E8-FCDB-44AA-97DE-75DEA4259786}"/>
              </a:ext>
            </a:extLst>
          </p:cNvPr>
          <p:cNvGrpSpPr/>
          <p:nvPr/>
        </p:nvGrpSpPr>
        <p:grpSpPr>
          <a:xfrm>
            <a:off x="21443110" y="4969696"/>
            <a:ext cx="2256484" cy="1485225"/>
            <a:chOff x="21224485" y="4809548"/>
            <a:chExt cx="2256484" cy="1485225"/>
          </a:xfrm>
        </p:grpSpPr>
        <p:sp>
          <p:nvSpPr>
            <p:cNvPr id="13692" name="Rectangle 166"/>
            <p:cNvSpPr>
              <a:spLocks noChangeArrowheads="1"/>
            </p:cNvSpPr>
            <p:nvPr/>
          </p:nvSpPr>
          <p:spPr bwMode="auto">
            <a:xfrm>
              <a:off x="21224485" y="5327325"/>
              <a:ext cx="1032089" cy="758580"/>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93" name="Text Box 648"/>
            <p:cNvSpPr txBox="1">
              <a:spLocks noChangeArrowheads="1"/>
            </p:cNvSpPr>
            <p:nvPr/>
          </p:nvSpPr>
          <p:spPr bwMode="auto">
            <a:xfrm>
              <a:off x="22174964" y="5648442"/>
              <a:ext cx="1306005" cy="646331"/>
            </a:xfrm>
            <a:prstGeom prst="rect">
              <a:avLst/>
            </a:prstGeom>
            <a:noFill/>
            <a:ln w="76200">
              <a:noFill/>
              <a:miter lim="800000"/>
              <a:headEnd/>
              <a:tailEnd/>
            </a:ln>
          </p:spPr>
          <p:txBody>
            <a:bodyPr wrap="square">
              <a:spAutoFit/>
            </a:bodyPr>
            <a:lstStyle/>
            <a:p>
              <a:pPr>
                <a:spcBef>
                  <a:spcPct val="50000"/>
                </a:spcBef>
              </a:pPr>
              <a:r>
                <a:rPr lang="en-US" sz="3600" b="1">
                  <a:solidFill>
                    <a:srgbClr val="002060"/>
                  </a:solidFill>
                  <a:cs typeface="Arial" charset="0"/>
                </a:rPr>
                <a:t> 5 SP</a:t>
              </a:r>
            </a:p>
          </p:txBody>
        </p:sp>
        <p:sp>
          <p:nvSpPr>
            <p:cNvPr id="88" name="Freeform 87"/>
            <p:cNvSpPr/>
            <p:nvPr/>
          </p:nvSpPr>
          <p:spPr bwMode="auto">
            <a:xfrm>
              <a:off x="21335065" y="5551432"/>
              <a:ext cx="804783" cy="328671"/>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89" name="Straight Connector 88"/>
            <p:cNvCxnSpPr/>
            <p:nvPr/>
          </p:nvCxnSpPr>
          <p:spPr bwMode="auto">
            <a:xfrm>
              <a:off x="21737459" y="5554504"/>
              <a:ext cx="3070" cy="32560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695" name="TextBox 86"/>
            <p:cNvSpPr txBox="1">
              <a:spLocks noChangeArrowheads="1"/>
            </p:cNvSpPr>
            <p:nvPr/>
          </p:nvSpPr>
          <p:spPr bwMode="auto">
            <a:xfrm>
              <a:off x="21443417" y="4809548"/>
              <a:ext cx="573381" cy="646331"/>
            </a:xfrm>
            <a:prstGeom prst="rect">
              <a:avLst/>
            </a:prstGeom>
            <a:noFill/>
            <a:ln w="76200">
              <a:noFill/>
              <a:miter lim="800000"/>
              <a:headEnd/>
              <a:tailEnd/>
            </a:ln>
          </p:spPr>
          <p:txBody>
            <a:bodyPr>
              <a:spAutoFit/>
            </a:bodyPr>
            <a:lstStyle/>
            <a:p>
              <a:pPr algn="ctr"/>
              <a:r>
                <a:rPr lang="en-US" sz="3600" b="1" dirty="0">
                  <a:solidFill>
                    <a:srgbClr val="002060"/>
                  </a:solidFill>
                  <a:cs typeface="Arial" charset="0"/>
                </a:rPr>
                <a:t>X</a:t>
              </a:r>
            </a:p>
          </p:txBody>
        </p:sp>
      </p:grpSp>
      <p:grpSp>
        <p:nvGrpSpPr>
          <p:cNvPr id="7" name="Group 6">
            <a:extLst>
              <a:ext uri="{FF2B5EF4-FFF2-40B4-BE49-F238E27FC236}">
                <a16:creationId xmlns:a16="http://schemas.microsoft.com/office/drawing/2014/main" id="{B0488100-6A60-4148-A619-80F2BF72D7C6}"/>
              </a:ext>
            </a:extLst>
          </p:cNvPr>
          <p:cNvGrpSpPr/>
          <p:nvPr/>
        </p:nvGrpSpPr>
        <p:grpSpPr>
          <a:xfrm>
            <a:off x="18750968" y="5189133"/>
            <a:ext cx="1995802" cy="1259029"/>
            <a:chOff x="18969862" y="6376744"/>
            <a:chExt cx="1995802" cy="1259029"/>
          </a:xfrm>
        </p:grpSpPr>
        <p:sp>
          <p:nvSpPr>
            <p:cNvPr id="13533" name="Text Box 648"/>
            <p:cNvSpPr txBox="1">
              <a:spLocks noChangeArrowheads="1"/>
            </p:cNvSpPr>
            <p:nvPr/>
          </p:nvSpPr>
          <p:spPr bwMode="auto">
            <a:xfrm>
              <a:off x="20023714" y="6989442"/>
              <a:ext cx="941950" cy="646331"/>
            </a:xfrm>
            <a:prstGeom prst="rect">
              <a:avLst/>
            </a:prstGeom>
            <a:noFill/>
            <a:ln w="76200">
              <a:noFill/>
              <a:miter lim="800000"/>
              <a:headEnd/>
              <a:tailEnd/>
            </a:ln>
          </p:spPr>
          <p:txBody>
            <a:bodyPr wrap="square">
              <a:spAutoFit/>
            </a:bodyPr>
            <a:lstStyle/>
            <a:p>
              <a:pPr>
                <a:spcBef>
                  <a:spcPct val="50000"/>
                </a:spcBef>
              </a:pPr>
              <a:r>
                <a:rPr lang="en-US" sz="3600" b="1" dirty="0">
                  <a:solidFill>
                    <a:srgbClr val="002060"/>
                  </a:solidFill>
                  <a:cs typeface="Arial" charset="0"/>
                </a:rPr>
                <a:t>197</a:t>
              </a:r>
            </a:p>
          </p:txBody>
        </p:sp>
        <p:sp>
          <p:nvSpPr>
            <p:cNvPr id="13536" name="Rectangle 166"/>
            <p:cNvSpPr>
              <a:spLocks noChangeArrowheads="1"/>
            </p:cNvSpPr>
            <p:nvPr/>
          </p:nvSpPr>
          <p:spPr bwMode="auto">
            <a:xfrm>
              <a:off x="18969862" y="6670737"/>
              <a:ext cx="1032090" cy="759269"/>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nvGrpSpPr>
            <p:cNvPr id="3" name="Group 2">
              <a:extLst>
                <a:ext uri="{FF2B5EF4-FFF2-40B4-BE49-F238E27FC236}">
                  <a16:creationId xmlns:a16="http://schemas.microsoft.com/office/drawing/2014/main" id="{3EF91641-71AE-4FA3-8650-835F3ED9F874}"/>
                </a:ext>
              </a:extLst>
            </p:cNvPr>
            <p:cNvGrpSpPr/>
            <p:nvPr/>
          </p:nvGrpSpPr>
          <p:grpSpPr>
            <a:xfrm>
              <a:off x="19377424" y="6376744"/>
              <a:ext cx="163104" cy="255330"/>
              <a:chOff x="18754958" y="6434066"/>
              <a:chExt cx="148755" cy="232867"/>
            </a:xfrm>
          </p:grpSpPr>
          <p:sp>
            <p:nvSpPr>
              <p:cNvPr id="13535" name="Freeform 58"/>
              <p:cNvSpPr>
                <a:spLocks/>
              </p:cNvSpPr>
              <p:nvPr/>
            </p:nvSpPr>
            <p:spPr bwMode="auto">
              <a:xfrm flipH="1">
                <a:off x="18857994" y="643407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13537" name="Freeform 57"/>
              <p:cNvSpPr>
                <a:spLocks/>
              </p:cNvSpPr>
              <p:nvPr/>
            </p:nvSpPr>
            <p:spPr bwMode="auto">
              <a:xfrm flipH="1">
                <a:off x="18754958" y="643406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sp>
          <p:nvSpPr>
            <p:cNvPr id="277" name="Freeform 276"/>
            <p:cNvSpPr/>
            <p:nvPr/>
          </p:nvSpPr>
          <p:spPr bwMode="auto">
            <a:xfrm>
              <a:off x="18976005" y="6694099"/>
              <a:ext cx="1025945" cy="743350"/>
            </a:xfrm>
            <a:custGeom>
              <a:avLst/>
              <a:gdLst>
                <a:gd name="connsiteX0" fmla="*/ 0 w 681318"/>
                <a:gd name="connsiteY0" fmla="*/ 448235 h 448235"/>
                <a:gd name="connsiteX1" fmla="*/ 331694 w 681318"/>
                <a:gd name="connsiteY1" fmla="*/ 0 h 448235"/>
                <a:gd name="connsiteX2" fmla="*/ 681318 w 681318"/>
                <a:gd name="connsiteY2" fmla="*/ 448235 h 448235"/>
              </a:gdLst>
              <a:ahLst/>
              <a:cxnLst>
                <a:cxn ang="0">
                  <a:pos x="connsiteX0" y="connsiteY0"/>
                </a:cxn>
                <a:cxn ang="0">
                  <a:pos x="connsiteX1" y="connsiteY1"/>
                </a:cxn>
                <a:cxn ang="0">
                  <a:pos x="connsiteX2" y="connsiteY2"/>
                </a:cxn>
              </a:cxnLst>
              <a:rect l="l" t="t" r="r" b="b"/>
              <a:pathLst>
                <a:path w="681318" h="448235">
                  <a:moveTo>
                    <a:pt x="0" y="448235"/>
                  </a:moveTo>
                  <a:lnTo>
                    <a:pt x="331694" y="0"/>
                  </a:lnTo>
                  <a:lnTo>
                    <a:pt x="681318" y="448235"/>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278" name="Straight Connector 277"/>
            <p:cNvCxnSpPr/>
            <p:nvPr/>
          </p:nvCxnSpPr>
          <p:spPr bwMode="auto">
            <a:xfrm>
              <a:off x="19200240" y="7108779"/>
              <a:ext cx="574406"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grpSp>
      <p:cxnSp>
        <p:nvCxnSpPr>
          <p:cNvPr id="386" name="Straight Connector 385"/>
          <p:cNvCxnSpPr/>
          <p:nvPr/>
        </p:nvCxnSpPr>
        <p:spPr>
          <a:xfrm>
            <a:off x="13787916" y="4390329"/>
            <a:ext cx="0" cy="294882"/>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23" name="Group 22">
            <a:extLst>
              <a:ext uri="{FF2B5EF4-FFF2-40B4-BE49-F238E27FC236}">
                <a16:creationId xmlns:a16="http://schemas.microsoft.com/office/drawing/2014/main" id="{0BE00E7E-BCA6-408E-8066-726C3F10E2F5}"/>
              </a:ext>
            </a:extLst>
          </p:cNvPr>
          <p:cNvGrpSpPr/>
          <p:nvPr/>
        </p:nvGrpSpPr>
        <p:grpSpPr>
          <a:xfrm>
            <a:off x="24141488" y="4980392"/>
            <a:ext cx="2081621" cy="1489535"/>
            <a:chOff x="23476038" y="4799094"/>
            <a:chExt cx="2081621" cy="1489535"/>
          </a:xfrm>
        </p:grpSpPr>
        <p:sp>
          <p:nvSpPr>
            <p:cNvPr id="13686" name="Rectangle 166"/>
            <p:cNvSpPr>
              <a:spLocks noChangeArrowheads="1"/>
            </p:cNvSpPr>
            <p:nvPr/>
          </p:nvSpPr>
          <p:spPr bwMode="auto">
            <a:xfrm>
              <a:off x="23476038" y="5321181"/>
              <a:ext cx="1032090" cy="758580"/>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87" name="Text Box 648"/>
            <p:cNvSpPr txBox="1">
              <a:spLocks noChangeArrowheads="1"/>
            </p:cNvSpPr>
            <p:nvPr/>
          </p:nvSpPr>
          <p:spPr bwMode="auto">
            <a:xfrm>
              <a:off x="24426518" y="5642298"/>
              <a:ext cx="1131141" cy="646331"/>
            </a:xfrm>
            <a:prstGeom prst="rect">
              <a:avLst/>
            </a:prstGeom>
            <a:noFill/>
            <a:ln w="76200">
              <a:noFill/>
              <a:miter lim="800000"/>
              <a:headEnd/>
              <a:tailEnd/>
            </a:ln>
          </p:spPr>
          <p:txBody>
            <a:bodyPr wrap="square">
              <a:spAutoFit/>
            </a:bodyPr>
            <a:lstStyle/>
            <a:p>
              <a:pPr>
                <a:spcBef>
                  <a:spcPct val="50000"/>
                </a:spcBef>
              </a:pPr>
              <a:r>
                <a:rPr lang="en-US" sz="3600" b="1" dirty="0">
                  <a:solidFill>
                    <a:srgbClr val="002060"/>
                  </a:solidFill>
                  <a:cs typeface="Arial" charset="0"/>
                </a:rPr>
                <a:t> 6 SP</a:t>
              </a:r>
            </a:p>
          </p:txBody>
        </p:sp>
        <p:sp>
          <p:nvSpPr>
            <p:cNvPr id="95" name="Freeform 94"/>
            <p:cNvSpPr/>
            <p:nvPr/>
          </p:nvSpPr>
          <p:spPr bwMode="auto">
            <a:xfrm>
              <a:off x="23586618" y="5545288"/>
              <a:ext cx="804783" cy="328671"/>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96" name="Straight Connector 95"/>
            <p:cNvCxnSpPr/>
            <p:nvPr/>
          </p:nvCxnSpPr>
          <p:spPr bwMode="auto">
            <a:xfrm>
              <a:off x="23989009" y="5548360"/>
              <a:ext cx="3073" cy="32560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459" name="TextBox 86">
              <a:extLst>
                <a:ext uri="{FF2B5EF4-FFF2-40B4-BE49-F238E27FC236}">
                  <a16:creationId xmlns:a16="http://schemas.microsoft.com/office/drawing/2014/main" id="{141E785E-1A71-4F0B-81AB-095757D9F220}"/>
                </a:ext>
              </a:extLst>
            </p:cNvPr>
            <p:cNvSpPr txBox="1">
              <a:spLocks noChangeArrowheads="1"/>
            </p:cNvSpPr>
            <p:nvPr/>
          </p:nvSpPr>
          <p:spPr bwMode="auto">
            <a:xfrm>
              <a:off x="23687312" y="4799094"/>
              <a:ext cx="573381" cy="646331"/>
            </a:xfrm>
            <a:prstGeom prst="rect">
              <a:avLst/>
            </a:prstGeom>
            <a:noFill/>
            <a:ln w="76200">
              <a:noFill/>
              <a:miter lim="800000"/>
              <a:headEnd/>
              <a:tailEnd/>
            </a:ln>
          </p:spPr>
          <p:txBody>
            <a:bodyPr>
              <a:spAutoFit/>
            </a:bodyPr>
            <a:lstStyle/>
            <a:p>
              <a:pPr algn="ctr"/>
              <a:r>
                <a:rPr lang="en-US" sz="3600" b="1" dirty="0">
                  <a:solidFill>
                    <a:srgbClr val="002060"/>
                  </a:solidFill>
                  <a:cs typeface="Arial" charset="0"/>
                </a:rPr>
                <a:t>X</a:t>
              </a:r>
            </a:p>
          </p:txBody>
        </p:sp>
      </p:grpSp>
      <p:grpSp>
        <p:nvGrpSpPr>
          <p:cNvPr id="21" name="Group 20">
            <a:extLst>
              <a:ext uri="{FF2B5EF4-FFF2-40B4-BE49-F238E27FC236}">
                <a16:creationId xmlns:a16="http://schemas.microsoft.com/office/drawing/2014/main" id="{A5A9DB20-FE73-4FC8-9C29-84FACCFD615D}"/>
              </a:ext>
            </a:extLst>
          </p:cNvPr>
          <p:cNvGrpSpPr/>
          <p:nvPr/>
        </p:nvGrpSpPr>
        <p:grpSpPr>
          <a:xfrm>
            <a:off x="13804934" y="4661576"/>
            <a:ext cx="10852597" cy="388559"/>
            <a:chOff x="14832293" y="4679723"/>
            <a:chExt cx="9117906" cy="388559"/>
          </a:xfrm>
        </p:grpSpPr>
        <p:sp>
          <p:nvSpPr>
            <p:cNvPr id="387" name="Freeform 386"/>
            <p:cNvSpPr/>
            <p:nvPr/>
          </p:nvSpPr>
          <p:spPr>
            <a:xfrm>
              <a:off x="14832293" y="4703642"/>
              <a:ext cx="9117906" cy="364640"/>
            </a:xfrm>
            <a:custGeom>
              <a:avLst/>
              <a:gdLst>
                <a:gd name="connsiteX0" fmla="*/ 0 w 4381500"/>
                <a:gd name="connsiteY0" fmla="*/ 0 h 161925"/>
                <a:gd name="connsiteX1" fmla="*/ 4381500 w 4381500"/>
                <a:gd name="connsiteY1" fmla="*/ 38100 h 161925"/>
                <a:gd name="connsiteX2" fmla="*/ 4381500 w 4381500"/>
                <a:gd name="connsiteY2" fmla="*/ 161925 h 161925"/>
                <a:gd name="connsiteX0" fmla="*/ 0 w 4381500"/>
                <a:gd name="connsiteY0" fmla="*/ 0 h 123825"/>
                <a:gd name="connsiteX1" fmla="*/ 4381500 w 4381500"/>
                <a:gd name="connsiteY1" fmla="*/ 0 h 123825"/>
                <a:gd name="connsiteX2" fmla="*/ 4381500 w 4381500"/>
                <a:gd name="connsiteY2" fmla="*/ 123825 h 123825"/>
              </a:gdLst>
              <a:ahLst/>
              <a:cxnLst>
                <a:cxn ang="0">
                  <a:pos x="connsiteX0" y="connsiteY0"/>
                </a:cxn>
                <a:cxn ang="0">
                  <a:pos x="connsiteX1" y="connsiteY1"/>
                </a:cxn>
                <a:cxn ang="0">
                  <a:pos x="connsiteX2" y="connsiteY2"/>
                </a:cxn>
              </a:cxnLst>
              <a:rect l="l" t="t" r="r" b="b"/>
              <a:pathLst>
                <a:path w="4381500" h="123825">
                  <a:moveTo>
                    <a:pt x="0" y="0"/>
                  </a:moveTo>
                  <a:lnTo>
                    <a:pt x="4381500" y="0"/>
                  </a:lnTo>
                  <a:lnTo>
                    <a:pt x="4381500" y="123825"/>
                  </a:lnTo>
                </a:path>
              </a:pathLst>
            </a:cu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cxnSp>
          <p:nvCxnSpPr>
            <p:cNvPr id="388" name="Straight Connector 387"/>
            <p:cNvCxnSpPr>
              <a:cxnSpLocks/>
            </p:cNvCxnSpPr>
            <p:nvPr/>
          </p:nvCxnSpPr>
          <p:spPr>
            <a:xfrm flipH="1">
              <a:off x="17155030" y="4679723"/>
              <a:ext cx="3316" cy="342719"/>
            </a:xfrm>
            <a:prstGeom prst="line">
              <a:avLst/>
            </a:prstGeom>
            <a:ln w="76200" cmpd="sng">
              <a:solidFill>
                <a:srgbClr val="002060"/>
              </a:solidFill>
              <a:prstDash val="solid"/>
            </a:ln>
          </p:spPr>
          <p:style>
            <a:lnRef idx="1">
              <a:schemeClr val="accent1"/>
            </a:lnRef>
            <a:fillRef idx="0">
              <a:schemeClr val="accent1"/>
            </a:fillRef>
            <a:effectRef idx="0">
              <a:schemeClr val="accent1"/>
            </a:effectRef>
            <a:fontRef idx="minor">
              <a:schemeClr val="tx1"/>
            </a:fontRef>
          </p:style>
        </p:cxnSp>
      </p:grpSp>
      <p:grpSp>
        <p:nvGrpSpPr>
          <p:cNvPr id="19" name="Group 18">
            <a:extLst>
              <a:ext uri="{FF2B5EF4-FFF2-40B4-BE49-F238E27FC236}">
                <a16:creationId xmlns:a16="http://schemas.microsoft.com/office/drawing/2014/main" id="{49645A22-CB93-4F38-8FD4-56554D016348}"/>
              </a:ext>
            </a:extLst>
          </p:cNvPr>
          <p:cNvGrpSpPr/>
          <p:nvPr/>
        </p:nvGrpSpPr>
        <p:grpSpPr>
          <a:xfrm>
            <a:off x="13099062" y="5202674"/>
            <a:ext cx="2148008" cy="7844611"/>
            <a:chOff x="14276314" y="5055778"/>
            <a:chExt cx="2148008" cy="7844611"/>
          </a:xfrm>
        </p:grpSpPr>
        <p:sp>
          <p:nvSpPr>
            <p:cNvPr id="13677" name="Rectangle 166"/>
            <p:cNvSpPr>
              <a:spLocks noChangeArrowheads="1"/>
            </p:cNvSpPr>
            <p:nvPr/>
          </p:nvSpPr>
          <p:spPr bwMode="auto">
            <a:xfrm>
              <a:off x="14494520" y="5344093"/>
              <a:ext cx="1032749" cy="760245"/>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80" name="TextBox 107"/>
            <p:cNvSpPr txBox="1">
              <a:spLocks noChangeArrowheads="1"/>
            </p:cNvSpPr>
            <p:nvPr/>
          </p:nvSpPr>
          <p:spPr bwMode="auto">
            <a:xfrm>
              <a:off x="14473854" y="5443861"/>
              <a:ext cx="1070133" cy="622414"/>
            </a:xfrm>
            <a:prstGeom prst="rect">
              <a:avLst/>
            </a:prstGeom>
            <a:noFill/>
            <a:ln w="76200">
              <a:noFill/>
              <a:miter lim="800000"/>
              <a:headEnd/>
              <a:tailEnd/>
            </a:ln>
          </p:spPr>
          <p:txBody>
            <a:bodyPr wrap="square">
              <a:spAutoFit/>
            </a:bodyPr>
            <a:lstStyle/>
            <a:p>
              <a:pPr algn="ctr">
                <a:lnSpc>
                  <a:spcPts val="2000"/>
                </a:lnSpc>
              </a:pPr>
              <a:r>
                <a:rPr lang="en-US" sz="2400" b="1" dirty="0" err="1">
                  <a:solidFill>
                    <a:srgbClr val="002060"/>
                  </a:solidFill>
                  <a:cs typeface="Arial" charset="0"/>
                </a:rPr>
                <a:t>Div</a:t>
              </a:r>
              <a:r>
                <a:rPr lang="en-US" sz="2400" b="1" dirty="0">
                  <a:solidFill>
                    <a:srgbClr val="002060"/>
                  </a:solidFill>
                  <a:cs typeface="Arial" charset="0"/>
                </a:rPr>
                <a:t> </a:t>
              </a:r>
              <a:br>
                <a:rPr lang="en-US" sz="2400" b="1" dirty="0">
                  <a:solidFill>
                    <a:srgbClr val="002060"/>
                  </a:solidFill>
                  <a:cs typeface="Arial" charset="0"/>
                </a:rPr>
              </a:br>
              <a:r>
                <a:rPr lang="en-US" sz="2400" b="1" dirty="0">
                  <a:solidFill>
                    <a:srgbClr val="002060"/>
                  </a:solidFill>
                  <a:cs typeface="Arial" charset="0"/>
                </a:rPr>
                <a:t>Troops</a:t>
              </a:r>
            </a:p>
          </p:txBody>
        </p:sp>
        <p:sp>
          <p:nvSpPr>
            <p:cNvPr id="13681" name="Text Box 648"/>
            <p:cNvSpPr txBox="1">
              <a:spLocks noChangeArrowheads="1"/>
            </p:cNvSpPr>
            <p:nvPr/>
          </p:nvSpPr>
          <p:spPr bwMode="auto">
            <a:xfrm>
              <a:off x="15426653" y="5725747"/>
              <a:ext cx="68045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 1</a:t>
              </a:r>
            </a:p>
          </p:txBody>
        </p:sp>
        <p:sp>
          <p:nvSpPr>
            <p:cNvPr id="13487" name="Rectangle 166"/>
            <p:cNvSpPr>
              <a:spLocks noChangeArrowheads="1"/>
            </p:cNvSpPr>
            <p:nvPr/>
          </p:nvSpPr>
          <p:spPr bwMode="auto">
            <a:xfrm>
              <a:off x="14488262" y="9302737"/>
              <a:ext cx="1032090" cy="757939"/>
            </a:xfrm>
            <a:prstGeom prst="rect">
              <a:avLst/>
            </a:prstGeom>
            <a:solidFill>
              <a:schemeClr val="bg1"/>
            </a:solidFill>
            <a:ln w="76200">
              <a:solidFill>
                <a:srgbClr val="002060"/>
              </a:solidFill>
              <a:miter lim="800000"/>
              <a:headEnd/>
              <a:tailEnd/>
            </a:ln>
          </p:spPr>
          <p:txBody>
            <a:bodyPr wrap="none" anchor="ctr"/>
            <a:lstStyle/>
            <a:p>
              <a:endParaRPr lang="en-US" sz="1588" b="1">
                <a:latin typeface="Calibri" pitchFamily="34" charset="0"/>
              </a:endParaRPr>
            </a:p>
          </p:txBody>
        </p:sp>
        <p:sp>
          <p:nvSpPr>
            <p:cNvPr id="13489" name="Text Box 648"/>
            <p:cNvSpPr txBox="1">
              <a:spLocks noChangeArrowheads="1"/>
            </p:cNvSpPr>
            <p:nvPr/>
          </p:nvSpPr>
          <p:spPr bwMode="auto">
            <a:xfrm>
              <a:off x="14513908" y="9432208"/>
              <a:ext cx="996741" cy="523220"/>
            </a:xfrm>
            <a:prstGeom prst="rect">
              <a:avLst/>
            </a:prstGeom>
            <a:noFill/>
            <a:ln w="76200">
              <a:noFill/>
              <a:miter lim="800000"/>
              <a:headEnd/>
              <a:tailEnd/>
            </a:ln>
          </p:spPr>
          <p:txBody>
            <a:bodyPr>
              <a:spAutoFit/>
            </a:bodyPr>
            <a:lstStyle/>
            <a:p>
              <a:pPr algn="ctr">
                <a:spcBef>
                  <a:spcPct val="50000"/>
                </a:spcBef>
              </a:pPr>
              <a:r>
                <a:rPr lang="en-US" sz="2800" b="1">
                  <a:solidFill>
                    <a:srgbClr val="002060"/>
                  </a:solidFill>
                  <a:cs typeface="Arial" charset="0"/>
                </a:rPr>
                <a:t>QM</a:t>
              </a:r>
            </a:p>
          </p:txBody>
        </p:sp>
        <p:sp>
          <p:nvSpPr>
            <p:cNvPr id="13490" name="Text Box 622"/>
            <p:cNvSpPr txBox="1">
              <a:spLocks noChangeArrowheads="1"/>
            </p:cNvSpPr>
            <p:nvPr/>
          </p:nvSpPr>
          <p:spPr bwMode="auto">
            <a:xfrm>
              <a:off x="15557208" y="9647859"/>
              <a:ext cx="37514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1</a:t>
              </a:r>
            </a:p>
          </p:txBody>
        </p:sp>
        <p:sp>
          <p:nvSpPr>
            <p:cNvPr id="13484" name="Rectangle 166"/>
            <p:cNvSpPr>
              <a:spLocks noChangeArrowheads="1"/>
            </p:cNvSpPr>
            <p:nvPr/>
          </p:nvSpPr>
          <p:spPr bwMode="auto">
            <a:xfrm>
              <a:off x="14482118" y="7979611"/>
              <a:ext cx="1032090" cy="760245"/>
            </a:xfrm>
            <a:prstGeom prst="rect">
              <a:avLst/>
            </a:prstGeom>
            <a:solidFill>
              <a:schemeClr val="bg1"/>
            </a:solidFill>
            <a:ln w="76200">
              <a:solidFill>
                <a:srgbClr val="002060"/>
              </a:solidFill>
              <a:miter lim="800000"/>
              <a:headEnd/>
              <a:tailEnd/>
            </a:ln>
          </p:spPr>
          <p:txBody>
            <a:bodyPr wrap="none" anchor="ctr"/>
            <a:lstStyle/>
            <a:p>
              <a:endParaRPr lang="en-US" sz="1588" b="1">
                <a:latin typeface="Calibri" pitchFamily="34" charset="0"/>
              </a:endParaRPr>
            </a:p>
          </p:txBody>
        </p:sp>
        <p:sp>
          <p:nvSpPr>
            <p:cNvPr id="13486" name="Text Box 622"/>
            <p:cNvSpPr txBox="1">
              <a:spLocks noChangeArrowheads="1"/>
            </p:cNvSpPr>
            <p:nvPr/>
          </p:nvSpPr>
          <p:spPr bwMode="auto">
            <a:xfrm>
              <a:off x="15529993" y="8325599"/>
              <a:ext cx="375531"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1</a:t>
              </a:r>
            </a:p>
          </p:txBody>
        </p:sp>
        <p:sp>
          <p:nvSpPr>
            <p:cNvPr id="13483" name="Freeform 209"/>
            <p:cNvSpPr>
              <a:spLocks/>
            </p:cNvSpPr>
            <p:nvPr/>
          </p:nvSpPr>
          <p:spPr bwMode="auto">
            <a:xfrm>
              <a:off x="14482118" y="7984600"/>
              <a:ext cx="1029700" cy="744408"/>
            </a:xfrm>
            <a:custGeom>
              <a:avLst/>
              <a:gdLst>
                <a:gd name="T0" fmla="*/ 0 w 431"/>
                <a:gd name="T1" fmla="*/ 0 h 282"/>
                <a:gd name="T2" fmla="*/ 265465 w 431"/>
                <a:gd name="T3" fmla="*/ 279260 h 282"/>
                <a:gd name="T4" fmla="*/ 265465 w 431"/>
                <a:gd name="T5" fmla="*/ 89908 h 282"/>
                <a:gd name="T6" fmla="*/ 532165 w 431"/>
                <a:gd name="T7" fmla="*/ 384153 h 282"/>
                <a:gd name="T8" fmla="*/ 0 60000 65536"/>
                <a:gd name="T9" fmla="*/ 0 60000 65536"/>
                <a:gd name="T10" fmla="*/ 0 60000 65536"/>
                <a:gd name="T11" fmla="*/ 0 60000 65536"/>
                <a:gd name="T12" fmla="*/ 0 w 431"/>
                <a:gd name="T13" fmla="*/ 0 h 282"/>
                <a:gd name="T14" fmla="*/ 431 w 431"/>
                <a:gd name="T15" fmla="*/ 282 h 282"/>
              </a:gdLst>
              <a:ahLst/>
              <a:cxnLst>
                <a:cxn ang="T8">
                  <a:pos x="T0" y="T1"/>
                </a:cxn>
                <a:cxn ang="T9">
                  <a:pos x="T2" y="T3"/>
                </a:cxn>
                <a:cxn ang="T10">
                  <a:pos x="T4" y="T5"/>
                </a:cxn>
                <a:cxn ang="T11">
                  <a:pos x="T6" y="T7"/>
                </a:cxn>
              </a:cxnLst>
              <a:rect l="T12" t="T13" r="T14" b="T15"/>
              <a:pathLst>
                <a:path w="431" h="282">
                  <a:moveTo>
                    <a:pt x="0" y="0"/>
                  </a:moveTo>
                  <a:lnTo>
                    <a:pt x="215" y="205"/>
                  </a:lnTo>
                  <a:lnTo>
                    <a:pt x="215" y="66"/>
                  </a:lnTo>
                  <a:lnTo>
                    <a:pt x="431" y="282"/>
                  </a:lnTo>
                </a:path>
              </a:pathLst>
            </a:custGeom>
            <a:noFill/>
            <a:ln w="76200" cmpd="sng">
              <a:solidFill>
                <a:srgbClr val="002060"/>
              </a:solidFill>
              <a:round/>
              <a:headEnd/>
              <a:tailEnd/>
            </a:ln>
          </p:spPr>
          <p:txBody>
            <a:bodyPr/>
            <a:lstStyle/>
            <a:p>
              <a:endParaRPr lang="en-US" sz="9150"/>
            </a:p>
          </p:txBody>
        </p:sp>
        <p:sp>
          <p:nvSpPr>
            <p:cNvPr id="13473" name="Rectangle 166"/>
            <p:cNvSpPr>
              <a:spLocks noChangeArrowheads="1"/>
            </p:cNvSpPr>
            <p:nvPr/>
          </p:nvSpPr>
          <p:spPr bwMode="auto">
            <a:xfrm>
              <a:off x="14479047" y="10628530"/>
              <a:ext cx="1031626" cy="759122"/>
            </a:xfrm>
            <a:prstGeom prst="rect">
              <a:avLst/>
            </a:prstGeom>
            <a:solidFill>
              <a:schemeClr val="bg1"/>
            </a:solidFill>
            <a:ln w="76200">
              <a:solidFill>
                <a:srgbClr val="002060"/>
              </a:solidFill>
              <a:miter lim="800000"/>
              <a:headEnd/>
              <a:tailEnd/>
            </a:ln>
          </p:spPr>
          <p:txBody>
            <a:bodyPr wrap="none" anchor="ctr"/>
            <a:lstStyle/>
            <a:p>
              <a:endParaRPr lang="en-US" sz="1588" b="1">
                <a:latin typeface="Calibri" pitchFamily="34" charset="0"/>
              </a:endParaRPr>
            </a:p>
          </p:txBody>
        </p:sp>
        <p:sp>
          <p:nvSpPr>
            <p:cNvPr id="343" name="Oval 192"/>
            <p:cNvSpPr/>
            <p:nvPr/>
          </p:nvSpPr>
          <p:spPr bwMode="auto">
            <a:xfrm>
              <a:off x="14878368" y="10963757"/>
              <a:ext cx="230378" cy="254952"/>
            </a:xfrm>
            <a:prstGeom prst="ellipse">
              <a:avLst/>
            </a:prstGeom>
            <a:solidFill>
              <a:srgbClr val="002060"/>
            </a:solid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sp>
          <p:nvSpPr>
            <p:cNvPr id="344" name="Arc 343"/>
            <p:cNvSpPr/>
            <p:nvPr/>
          </p:nvSpPr>
          <p:spPr bwMode="auto">
            <a:xfrm rot="3233015">
              <a:off x="14542018" y="10793280"/>
              <a:ext cx="442324" cy="89081"/>
            </a:xfrm>
            <a:prstGeom prst="arc">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sp>
          <p:nvSpPr>
            <p:cNvPr id="345" name="Arc 344"/>
            <p:cNvSpPr/>
            <p:nvPr/>
          </p:nvSpPr>
          <p:spPr bwMode="auto">
            <a:xfrm rot="18366985" flipH="1">
              <a:off x="15002772" y="10787136"/>
              <a:ext cx="442324" cy="89081"/>
            </a:xfrm>
            <a:prstGeom prst="arc">
              <a:avLst/>
            </a:prstGeom>
            <a:ln w="381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sp>
          <p:nvSpPr>
            <p:cNvPr id="346" name="Freeform 345"/>
            <p:cNvSpPr/>
            <p:nvPr/>
          </p:nvSpPr>
          <p:spPr bwMode="auto">
            <a:xfrm>
              <a:off x="15007380" y="10776385"/>
              <a:ext cx="46078" cy="239592"/>
            </a:xfrm>
            <a:custGeom>
              <a:avLst/>
              <a:gdLst>
                <a:gd name="connsiteX0" fmla="*/ 0 w 23812"/>
                <a:gd name="connsiteY0" fmla="*/ 123825 h 123825"/>
                <a:gd name="connsiteX1" fmla="*/ 23812 w 23812"/>
                <a:gd name="connsiteY1" fmla="*/ 0 h 123825"/>
              </a:gdLst>
              <a:ahLst/>
              <a:cxnLst>
                <a:cxn ang="0">
                  <a:pos x="connsiteX0" y="connsiteY0"/>
                </a:cxn>
                <a:cxn ang="0">
                  <a:pos x="connsiteX1" y="connsiteY1"/>
                </a:cxn>
              </a:cxnLst>
              <a:rect l="l" t="t" r="r" b="b"/>
              <a:pathLst>
                <a:path w="23812" h="123825">
                  <a:moveTo>
                    <a:pt x="0" y="123825"/>
                  </a:moveTo>
                  <a:lnTo>
                    <a:pt x="23812" y="0"/>
                  </a:lnTo>
                </a:path>
              </a:pathLst>
            </a:custGeom>
            <a:ln w="381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sp>
          <p:nvSpPr>
            <p:cNvPr id="347" name="Freeform 346"/>
            <p:cNvSpPr/>
            <p:nvPr/>
          </p:nvSpPr>
          <p:spPr bwMode="auto">
            <a:xfrm flipH="1">
              <a:off x="14930588" y="10776385"/>
              <a:ext cx="46075" cy="239592"/>
            </a:xfrm>
            <a:custGeom>
              <a:avLst/>
              <a:gdLst>
                <a:gd name="connsiteX0" fmla="*/ 0 w 23812"/>
                <a:gd name="connsiteY0" fmla="*/ 123825 h 123825"/>
                <a:gd name="connsiteX1" fmla="*/ 23812 w 23812"/>
                <a:gd name="connsiteY1" fmla="*/ 0 h 123825"/>
              </a:gdLst>
              <a:ahLst/>
              <a:cxnLst>
                <a:cxn ang="0">
                  <a:pos x="connsiteX0" y="connsiteY0"/>
                </a:cxn>
                <a:cxn ang="0">
                  <a:pos x="connsiteX1" y="connsiteY1"/>
                </a:cxn>
              </a:cxnLst>
              <a:rect l="l" t="t" r="r" b="b"/>
              <a:pathLst>
                <a:path w="23812" h="123825">
                  <a:moveTo>
                    <a:pt x="0" y="123825"/>
                  </a:moveTo>
                  <a:lnTo>
                    <a:pt x="23812" y="0"/>
                  </a:lnTo>
                </a:path>
              </a:pathLst>
            </a:custGeom>
            <a:ln w="381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sp>
          <p:nvSpPr>
            <p:cNvPr id="13475" name="Text Box 622"/>
            <p:cNvSpPr txBox="1">
              <a:spLocks noChangeArrowheads="1"/>
            </p:cNvSpPr>
            <p:nvPr/>
          </p:nvSpPr>
          <p:spPr bwMode="auto">
            <a:xfrm>
              <a:off x="15535857" y="10962833"/>
              <a:ext cx="888465"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701</a:t>
              </a:r>
            </a:p>
          </p:txBody>
        </p:sp>
        <p:sp>
          <p:nvSpPr>
            <p:cNvPr id="13421" name="Rectangle 166"/>
            <p:cNvSpPr>
              <a:spLocks noChangeArrowheads="1"/>
            </p:cNvSpPr>
            <p:nvPr/>
          </p:nvSpPr>
          <p:spPr bwMode="auto">
            <a:xfrm>
              <a:off x="14488262" y="6670457"/>
              <a:ext cx="1032090" cy="760843"/>
            </a:xfrm>
            <a:prstGeom prst="rect">
              <a:avLst/>
            </a:prstGeom>
            <a:solidFill>
              <a:schemeClr val="bg1"/>
            </a:solidFill>
            <a:ln w="76200">
              <a:solidFill>
                <a:srgbClr val="002060"/>
              </a:solidFill>
              <a:miter lim="800000"/>
              <a:headEnd/>
              <a:tailEnd/>
            </a:ln>
          </p:spPr>
          <p:txBody>
            <a:bodyPr wrap="none" anchor="ctr"/>
            <a:lstStyle/>
            <a:p>
              <a:endParaRPr lang="en-US" sz="1588" b="1">
                <a:latin typeface="Calibri" pitchFamily="34" charset="0"/>
              </a:endParaRPr>
            </a:p>
          </p:txBody>
        </p:sp>
        <p:sp>
          <p:nvSpPr>
            <p:cNvPr id="13422" name="Text Box 648"/>
            <p:cNvSpPr txBox="1">
              <a:spLocks noChangeArrowheads="1"/>
            </p:cNvSpPr>
            <p:nvPr/>
          </p:nvSpPr>
          <p:spPr bwMode="auto">
            <a:xfrm>
              <a:off x="14607032" y="6800426"/>
              <a:ext cx="802736" cy="523220"/>
            </a:xfrm>
            <a:prstGeom prst="rect">
              <a:avLst/>
            </a:prstGeom>
            <a:noFill/>
            <a:ln w="76200">
              <a:noFill/>
              <a:miter lim="800000"/>
              <a:headEnd/>
              <a:tailEnd/>
            </a:ln>
          </p:spPr>
          <p:txBody>
            <a:bodyPr>
              <a:spAutoFit/>
            </a:bodyPr>
            <a:lstStyle/>
            <a:p>
              <a:pPr algn="ctr">
                <a:spcBef>
                  <a:spcPct val="50000"/>
                </a:spcBef>
              </a:pPr>
              <a:r>
                <a:rPr lang="en-US" sz="2800" b="1" dirty="0">
                  <a:solidFill>
                    <a:srgbClr val="002060"/>
                  </a:solidFill>
                  <a:cs typeface="Arial" charset="0"/>
                </a:rPr>
                <a:t>MP</a:t>
              </a:r>
            </a:p>
          </p:txBody>
        </p:sp>
        <p:sp>
          <p:nvSpPr>
            <p:cNvPr id="13423" name="Text Box 622"/>
            <p:cNvSpPr txBox="1">
              <a:spLocks noChangeArrowheads="1"/>
            </p:cNvSpPr>
            <p:nvPr/>
          </p:nvSpPr>
          <p:spPr bwMode="auto">
            <a:xfrm>
              <a:off x="15518813" y="7032708"/>
              <a:ext cx="375531"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1</a:t>
              </a:r>
            </a:p>
          </p:txBody>
        </p:sp>
        <p:sp>
          <p:nvSpPr>
            <p:cNvPr id="480" name="Oval 479"/>
            <p:cNvSpPr/>
            <p:nvPr/>
          </p:nvSpPr>
          <p:spPr bwMode="auto">
            <a:xfrm>
              <a:off x="14773928" y="6494435"/>
              <a:ext cx="89081" cy="89079"/>
            </a:xfrm>
            <a:prstGeom prst="ellipse">
              <a:avLst/>
            </a:prstGeom>
            <a:solidFill>
              <a:schemeClr val="tx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9150"/>
            </a:p>
          </p:txBody>
        </p:sp>
        <p:sp>
          <p:nvSpPr>
            <p:cNvPr id="481" name="Oval 480"/>
            <p:cNvSpPr/>
            <p:nvPr/>
          </p:nvSpPr>
          <p:spPr bwMode="auto">
            <a:xfrm>
              <a:off x="14958230" y="6494435"/>
              <a:ext cx="89081" cy="89079"/>
            </a:xfrm>
            <a:prstGeom prst="ellipse">
              <a:avLst/>
            </a:prstGeom>
            <a:solidFill>
              <a:schemeClr val="tx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9150"/>
            </a:p>
          </p:txBody>
        </p:sp>
        <p:sp>
          <p:nvSpPr>
            <p:cNvPr id="482" name="Oval 481"/>
            <p:cNvSpPr/>
            <p:nvPr/>
          </p:nvSpPr>
          <p:spPr bwMode="auto">
            <a:xfrm>
              <a:off x="15142531" y="6494435"/>
              <a:ext cx="89081" cy="89079"/>
            </a:xfrm>
            <a:prstGeom prst="ellipse">
              <a:avLst/>
            </a:prstGeom>
            <a:solidFill>
              <a:schemeClr val="tx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9150"/>
            </a:p>
          </p:txBody>
        </p:sp>
        <p:sp>
          <p:nvSpPr>
            <p:cNvPr id="13409" name="Rectangle 126"/>
            <p:cNvSpPr>
              <a:spLocks noChangeArrowheads="1"/>
            </p:cNvSpPr>
            <p:nvPr/>
          </p:nvSpPr>
          <p:spPr bwMode="auto">
            <a:xfrm>
              <a:off x="14506691" y="11961654"/>
              <a:ext cx="1032089" cy="759121"/>
            </a:xfrm>
            <a:prstGeom prst="rect">
              <a:avLst/>
            </a:prstGeom>
            <a:solidFill>
              <a:schemeClr val="bg1"/>
            </a:solidFill>
            <a:ln w="76200">
              <a:solidFill>
                <a:srgbClr val="002060"/>
              </a:solidFill>
              <a:miter lim="800000"/>
              <a:headEnd/>
              <a:tailEnd/>
            </a:ln>
          </p:spPr>
          <p:txBody>
            <a:bodyPr wrap="none" anchor="ctr"/>
            <a:lstStyle/>
            <a:p>
              <a:endParaRPr lang="en-US" sz="1588">
                <a:latin typeface="Calibri" pitchFamily="34" charset="0"/>
              </a:endParaRPr>
            </a:p>
          </p:txBody>
        </p:sp>
        <p:cxnSp>
          <p:nvCxnSpPr>
            <p:cNvPr id="505" name="Straight Connector 504"/>
            <p:cNvCxnSpPr>
              <a:stCxn id="13409" idx="0"/>
              <a:endCxn id="13409" idx="2"/>
            </p:cNvCxnSpPr>
            <p:nvPr/>
          </p:nvCxnSpPr>
          <p:spPr bwMode="auto">
            <a:xfrm>
              <a:off x="15022738" y="11962066"/>
              <a:ext cx="0" cy="758709"/>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06" name="Straight Connector 187"/>
            <p:cNvCxnSpPr>
              <a:stCxn id="13409" idx="1"/>
              <a:endCxn id="13409" idx="3"/>
            </p:cNvCxnSpPr>
            <p:nvPr/>
          </p:nvCxnSpPr>
          <p:spPr bwMode="auto">
            <a:xfrm>
              <a:off x="14506693" y="12342958"/>
              <a:ext cx="1032089"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406" name="Text Box 648"/>
            <p:cNvSpPr txBox="1">
              <a:spLocks noChangeArrowheads="1"/>
            </p:cNvSpPr>
            <p:nvPr/>
          </p:nvSpPr>
          <p:spPr bwMode="auto">
            <a:xfrm>
              <a:off x="15557208" y="12315614"/>
              <a:ext cx="77816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1(-)</a:t>
              </a:r>
            </a:p>
          </p:txBody>
        </p:sp>
        <p:sp>
          <p:nvSpPr>
            <p:cNvPr id="511" name="Freeform 510"/>
            <p:cNvSpPr/>
            <p:nvPr/>
          </p:nvSpPr>
          <p:spPr bwMode="auto">
            <a:xfrm>
              <a:off x="14276314" y="5735731"/>
              <a:ext cx="147442" cy="6487416"/>
            </a:xfrm>
            <a:custGeom>
              <a:avLst/>
              <a:gdLst>
                <a:gd name="connsiteX0" fmla="*/ 76200 w 76200"/>
                <a:gd name="connsiteY0" fmla="*/ 0 h 685800"/>
                <a:gd name="connsiteX1" fmla="*/ 0 w 76200"/>
                <a:gd name="connsiteY1" fmla="*/ 0 h 685800"/>
                <a:gd name="connsiteX2" fmla="*/ 0 w 76200"/>
                <a:gd name="connsiteY2" fmla="*/ 685800 h 685800"/>
                <a:gd name="connsiteX3" fmla="*/ 66675 w 762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6200" h="685800">
                  <a:moveTo>
                    <a:pt x="76200" y="0"/>
                  </a:moveTo>
                  <a:lnTo>
                    <a:pt x="0" y="0"/>
                  </a:lnTo>
                  <a:lnTo>
                    <a:pt x="0" y="685800"/>
                  </a:lnTo>
                  <a:lnTo>
                    <a:pt x="66675" y="685800"/>
                  </a:lnTo>
                </a:path>
              </a:pathLst>
            </a:custGeom>
            <a:ln w="381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cxnSp>
          <p:nvCxnSpPr>
            <p:cNvPr id="512" name="Straight Connector 511"/>
            <p:cNvCxnSpPr/>
            <p:nvPr/>
          </p:nvCxnSpPr>
          <p:spPr bwMode="auto">
            <a:xfrm>
              <a:off x="14276314" y="7053488"/>
              <a:ext cx="147442"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13" name="Straight Connector 512"/>
            <p:cNvCxnSpPr/>
            <p:nvPr/>
          </p:nvCxnSpPr>
          <p:spPr bwMode="auto">
            <a:xfrm>
              <a:off x="14276314" y="8322096"/>
              <a:ext cx="147442"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14" name="Straight Connector 513"/>
            <p:cNvCxnSpPr/>
            <p:nvPr/>
          </p:nvCxnSpPr>
          <p:spPr bwMode="auto">
            <a:xfrm>
              <a:off x="14276314" y="9649069"/>
              <a:ext cx="147442"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515" name="Straight Connector 514"/>
            <p:cNvCxnSpPr/>
            <p:nvPr/>
          </p:nvCxnSpPr>
          <p:spPr bwMode="auto">
            <a:xfrm>
              <a:off x="14276314" y="10976040"/>
              <a:ext cx="147442"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471" name="Group 470">
              <a:extLst>
                <a:ext uri="{FF2B5EF4-FFF2-40B4-BE49-F238E27FC236}">
                  <a16:creationId xmlns:a16="http://schemas.microsoft.com/office/drawing/2014/main" id="{508BC7A6-E2D7-414D-9C9F-4B1062985F4E}"/>
                </a:ext>
              </a:extLst>
            </p:cNvPr>
            <p:cNvGrpSpPr/>
            <p:nvPr/>
          </p:nvGrpSpPr>
          <p:grpSpPr>
            <a:xfrm>
              <a:off x="14921367" y="5055778"/>
              <a:ext cx="163104" cy="255318"/>
              <a:chOff x="18754958" y="6421246"/>
              <a:chExt cx="148755" cy="232857"/>
            </a:xfrm>
          </p:grpSpPr>
          <p:sp>
            <p:nvSpPr>
              <p:cNvPr id="472" name="Freeform 58">
                <a:extLst>
                  <a:ext uri="{FF2B5EF4-FFF2-40B4-BE49-F238E27FC236}">
                    <a16:creationId xmlns:a16="http://schemas.microsoft.com/office/drawing/2014/main" id="{29FB61C8-612F-4DCA-830D-D9818184A94B}"/>
                  </a:ext>
                </a:extLst>
              </p:cNvPr>
              <p:cNvSpPr>
                <a:spLocks/>
              </p:cNvSpPr>
              <p:nvPr/>
            </p:nvSpPr>
            <p:spPr bwMode="auto">
              <a:xfrm flipH="1">
                <a:off x="18857994" y="642124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73" name="Freeform 57">
                <a:extLst>
                  <a:ext uri="{FF2B5EF4-FFF2-40B4-BE49-F238E27FC236}">
                    <a16:creationId xmlns:a16="http://schemas.microsoft.com/office/drawing/2014/main" id="{15555468-9AC7-4D7E-9A26-3C56AE03D333}"/>
                  </a:ext>
                </a:extLst>
              </p:cNvPr>
              <p:cNvSpPr>
                <a:spLocks/>
              </p:cNvSpPr>
              <p:nvPr/>
            </p:nvSpPr>
            <p:spPr bwMode="auto">
              <a:xfrm flipH="1">
                <a:off x="18754958" y="642124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474" name="Group 473">
              <a:extLst>
                <a:ext uri="{FF2B5EF4-FFF2-40B4-BE49-F238E27FC236}">
                  <a16:creationId xmlns:a16="http://schemas.microsoft.com/office/drawing/2014/main" id="{1C995AA9-BE5D-474D-AFC6-770D1C1ABB34}"/>
                </a:ext>
              </a:extLst>
            </p:cNvPr>
            <p:cNvGrpSpPr/>
            <p:nvPr/>
          </p:nvGrpSpPr>
          <p:grpSpPr>
            <a:xfrm>
              <a:off x="14923128" y="11664265"/>
              <a:ext cx="163104" cy="255318"/>
              <a:chOff x="18754958" y="6421246"/>
              <a:chExt cx="148755" cy="232857"/>
            </a:xfrm>
          </p:grpSpPr>
          <p:sp>
            <p:nvSpPr>
              <p:cNvPr id="475" name="Freeform 58">
                <a:extLst>
                  <a:ext uri="{FF2B5EF4-FFF2-40B4-BE49-F238E27FC236}">
                    <a16:creationId xmlns:a16="http://schemas.microsoft.com/office/drawing/2014/main" id="{AEB18E96-1FB4-4761-9FE3-3AE8F944A4F1}"/>
                  </a:ext>
                </a:extLst>
              </p:cNvPr>
              <p:cNvSpPr>
                <a:spLocks/>
              </p:cNvSpPr>
              <p:nvPr/>
            </p:nvSpPr>
            <p:spPr bwMode="auto">
              <a:xfrm flipH="1">
                <a:off x="18857994" y="642124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sp>
            <p:nvSpPr>
              <p:cNvPr id="476" name="Freeform 57">
                <a:extLst>
                  <a:ext uri="{FF2B5EF4-FFF2-40B4-BE49-F238E27FC236}">
                    <a16:creationId xmlns:a16="http://schemas.microsoft.com/office/drawing/2014/main" id="{D9A4E94D-7D7A-4246-9BD5-31BB3FC6A779}"/>
                  </a:ext>
                </a:extLst>
              </p:cNvPr>
              <p:cNvSpPr>
                <a:spLocks/>
              </p:cNvSpPr>
              <p:nvPr/>
            </p:nvSpPr>
            <p:spPr bwMode="auto">
              <a:xfrm flipH="1">
                <a:off x="18754958" y="642124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grpSp>
        <p:sp>
          <p:nvSpPr>
            <p:cNvPr id="484" name="Freeform 57">
              <a:extLst>
                <a:ext uri="{FF2B5EF4-FFF2-40B4-BE49-F238E27FC236}">
                  <a16:creationId xmlns:a16="http://schemas.microsoft.com/office/drawing/2014/main" id="{67321AC0-379C-4B7A-85B8-F34C7B61A1E1}"/>
                </a:ext>
              </a:extLst>
            </p:cNvPr>
            <p:cNvSpPr>
              <a:spLocks/>
            </p:cNvSpPr>
            <p:nvPr/>
          </p:nvSpPr>
          <p:spPr bwMode="auto">
            <a:xfrm flipH="1">
              <a:off x="14936046" y="10334725"/>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sp>
          <p:nvSpPr>
            <p:cNvPr id="485" name="Freeform 57">
              <a:extLst>
                <a:ext uri="{FF2B5EF4-FFF2-40B4-BE49-F238E27FC236}">
                  <a16:creationId xmlns:a16="http://schemas.microsoft.com/office/drawing/2014/main" id="{34BD50E4-FAF8-492C-8E79-F42AB7C815A2}"/>
                </a:ext>
              </a:extLst>
            </p:cNvPr>
            <p:cNvSpPr>
              <a:spLocks/>
            </p:cNvSpPr>
            <p:nvPr/>
          </p:nvSpPr>
          <p:spPr bwMode="auto">
            <a:xfrm flipH="1">
              <a:off x="14963271" y="9004398"/>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sp>
          <p:nvSpPr>
            <p:cNvPr id="486" name="Freeform 57">
              <a:extLst>
                <a:ext uri="{FF2B5EF4-FFF2-40B4-BE49-F238E27FC236}">
                  <a16:creationId xmlns:a16="http://schemas.microsoft.com/office/drawing/2014/main" id="{FE0A0DB1-11A0-414C-8802-FE658E8327CA}"/>
                </a:ext>
              </a:extLst>
            </p:cNvPr>
            <p:cNvSpPr>
              <a:spLocks/>
            </p:cNvSpPr>
            <p:nvPr/>
          </p:nvSpPr>
          <p:spPr bwMode="auto">
            <a:xfrm flipH="1">
              <a:off x="14937809" y="7681272"/>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grpSp>
      <p:grpSp>
        <p:nvGrpSpPr>
          <p:cNvPr id="26" name="Group 25">
            <a:extLst>
              <a:ext uri="{FF2B5EF4-FFF2-40B4-BE49-F238E27FC236}">
                <a16:creationId xmlns:a16="http://schemas.microsoft.com/office/drawing/2014/main" id="{322EEDC6-00C7-41F7-A1B7-20861EEA1ECF}"/>
              </a:ext>
            </a:extLst>
          </p:cNvPr>
          <p:cNvGrpSpPr/>
          <p:nvPr/>
        </p:nvGrpSpPr>
        <p:grpSpPr>
          <a:xfrm>
            <a:off x="13115214" y="2953913"/>
            <a:ext cx="1969257" cy="1493804"/>
            <a:chOff x="13115214" y="2953913"/>
            <a:chExt cx="1969257" cy="1493804"/>
          </a:xfrm>
        </p:grpSpPr>
        <p:sp>
          <p:nvSpPr>
            <p:cNvPr id="13715" name="Freeform 164"/>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717" name="Rectangle 166"/>
            <p:cNvSpPr>
              <a:spLocks noChangeArrowheads="1"/>
            </p:cNvSpPr>
            <p:nvPr/>
          </p:nvSpPr>
          <p:spPr bwMode="auto">
            <a:xfrm>
              <a:off x="13115214" y="3364988"/>
              <a:ext cx="1326972" cy="884046"/>
            </a:xfrm>
            <a:prstGeom prst="rect">
              <a:avLst/>
            </a:prstGeom>
            <a:solidFill>
              <a:schemeClr val="bg1"/>
            </a:solidFill>
            <a:ln w="76200">
              <a:solidFill>
                <a:srgbClr val="002060"/>
              </a:solidFill>
              <a:miter lim="800000"/>
              <a:headEnd/>
              <a:tailEnd/>
            </a:ln>
          </p:spPr>
          <p:txBody>
            <a:bodyPr wrap="none" anchor="ctr"/>
            <a:lstStyle/>
            <a:p>
              <a:endParaRPr lang="en-US" sz="9150">
                <a:latin typeface="Stencil"/>
              </a:endParaRPr>
            </a:p>
          </p:txBody>
        </p:sp>
        <p:sp>
          <p:nvSpPr>
            <p:cNvPr id="13718" name="Line 167"/>
            <p:cNvSpPr>
              <a:spLocks noChangeShapeType="1"/>
            </p:cNvSpPr>
            <p:nvPr/>
          </p:nvSpPr>
          <p:spPr bwMode="auto">
            <a:xfrm>
              <a:off x="13115214" y="3364988"/>
              <a:ext cx="1326972" cy="884046"/>
            </a:xfrm>
            <a:prstGeom prst="line">
              <a:avLst/>
            </a:prstGeom>
            <a:noFill/>
            <a:ln w="76200">
              <a:solidFill>
                <a:srgbClr val="002060"/>
              </a:solidFill>
              <a:round/>
              <a:headEnd/>
              <a:tailEnd/>
            </a:ln>
          </p:spPr>
          <p:txBody>
            <a:bodyPr/>
            <a:lstStyle/>
            <a:p>
              <a:endParaRPr lang="en-US" sz="9150"/>
            </a:p>
          </p:txBody>
        </p:sp>
        <p:sp>
          <p:nvSpPr>
            <p:cNvPr id="13719" name="Line 168"/>
            <p:cNvSpPr>
              <a:spLocks noChangeShapeType="1"/>
            </p:cNvSpPr>
            <p:nvPr/>
          </p:nvSpPr>
          <p:spPr bwMode="auto">
            <a:xfrm flipV="1">
              <a:off x="13115214" y="3364988"/>
              <a:ext cx="1326972" cy="884046"/>
            </a:xfrm>
            <a:prstGeom prst="line">
              <a:avLst/>
            </a:prstGeom>
            <a:noFill/>
            <a:ln w="76200">
              <a:solidFill>
                <a:srgbClr val="002060"/>
              </a:solidFill>
              <a:round/>
              <a:headEnd/>
              <a:tailEnd/>
            </a:ln>
          </p:spPr>
          <p:txBody>
            <a:bodyPr/>
            <a:lstStyle/>
            <a:p>
              <a:endParaRPr lang="en-US" sz="9150"/>
            </a:p>
          </p:txBody>
        </p:sp>
        <p:sp>
          <p:nvSpPr>
            <p:cNvPr id="13713" name="Text Box 648"/>
            <p:cNvSpPr txBox="1">
              <a:spLocks noChangeArrowheads="1"/>
            </p:cNvSpPr>
            <p:nvPr/>
          </p:nvSpPr>
          <p:spPr bwMode="auto">
            <a:xfrm>
              <a:off x="14347265" y="3862942"/>
              <a:ext cx="737206"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cs typeface="Arial" charset="0"/>
                </a:rPr>
                <a:t> 1</a:t>
              </a:r>
            </a:p>
          </p:txBody>
        </p:sp>
        <p:sp>
          <p:nvSpPr>
            <p:cNvPr id="487" name="TextBox 86">
              <a:extLst>
                <a:ext uri="{FF2B5EF4-FFF2-40B4-BE49-F238E27FC236}">
                  <a16:creationId xmlns:a16="http://schemas.microsoft.com/office/drawing/2014/main" id="{9426CD27-2B18-4087-BAA0-11A0E2FC087D}"/>
                </a:ext>
              </a:extLst>
            </p:cNvPr>
            <p:cNvSpPr txBox="1">
              <a:spLocks noChangeArrowheads="1"/>
            </p:cNvSpPr>
            <p:nvPr/>
          </p:nvSpPr>
          <p:spPr bwMode="auto">
            <a:xfrm>
              <a:off x="13410098" y="2953913"/>
              <a:ext cx="773100" cy="506196"/>
            </a:xfrm>
            <a:prstGeom prst="rect">
              <a:avLst/>
            </a:prstGeom>
            <a:noFill/>
            <a:ln w="76200">
              <a:noFill/>
              <a:miter lim="800000"/>
              <a:headEnd/>
              <a:tailEnd/>
            </a:ln>
          </p:spPr>
          <p:txBody>
            <a:bodyPr wrap="square">
              <a:spAutoFit/>
            </a:bodyPr>
            <a:lstStyle/>
            <a:p>
              <a:pPr algn="ctr"/>
              <a:r>
                <a:rPr lang="en-US" sz="2400" b="1" dirty="0">
                  <a:solidFill>
                    <a:srgbClr val="002060"/>
                  </a:solidFill>
                  <a:cs typeface="Arial" charset="0"/>
                </a:rPr>
                <a:t>XX</a:t>
              </a:r>
            </a:p>
          </p:txBody>
        </p:sp>
      </p:grpSp>
      <p:grpSp>
        <p:nvGrpSpPr>
          <p:cNvPr id="18" name="Group 17">
            <a:extLst>
              <a:ext uri="{FF2B5EF4-FFF2-40B4-BE49-F238E27FC236}">
                <a16:creationId xmlns:a16="http://schemas.microsoft.com/office/drawing/2014/main" id="{086EE2A9-10F1-4D80-AF58-BF75C8108B66}"/>
              </a:ext>
            </a:extLst>
          </p:cNvPr>
          <p:cNvGrpSpPr/>
          <p:nvPr/>
        </p:nvGrpSpPr>
        <p:grpSpPr>
          <a:xfrm>
            <a:off x="10617631" y="5017633"/>
            <a:ext cx="1528729" cy="1413490"/>
            <a:chOff x="12000190" y="4877900"/>
            <a:chExt cx="1528729" cy="1413490"/>
          </a:xfrm>
        </p:grpSpPr>
        <p:sp>
          <p:nvSpPr>
            <p:cNvPr id="13682" name="Rectangle 166"/>
            <p:cNvSpPr>
              <a:spLocks noChangeArrowheads="1"/>
            </p:cNvSpPr>
            <p:nvPr/>
          </p:nvSpPr>
          <p:spPr bwMode="auto">
            <a:xfrm>
              <a:off x="12000190" y="5345483"/>
              <a:ext cx="1032090" cy="758853"/>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85" name="Text Box 648"/>
            <p:cNvSpPr txBox="1">
              <a:spLocks noChangeArrowheads="1"/>
            </p:cNvSpPr>
            <p:nvPr/>
          </p:nvSpPr>
          <p:spPr bwMode="auto">
            <a:xfrm>
              <a:off x="12955536" y="5706615"/>
              <a:ext cx="573383"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cs typeface="Arial" charset="0"/>
                </a:rPr>
                <a:t> 1</a:t>
              </a:r>
            </a:p>
          </p:txBody>
        </p:sp>
        <p:sp>
          <p:nvSpPr>
            <p:cNvPr id="488" name="TextBox 86">
              <a:extLst>
                <a:ext uri="{FF2B5EF4-FFF2-40B4-BE49-F238E27FC236}">
                  <a16:creationId xmlns:a16="http://schemas.microsoft.com/office/drawing/2014/main" id="{42427EFF-55C6-4877-86BB-6E74CA6DC436}"/>
                </a:ext>
              </a:extLst>
            </p:cNvPr>
            <p:cNvSpPr txBox="1">
              <a:spLocks noChangeArrowheads="1"/>
            </p:cNvSpPr>
            <p:nvPr/>
          </p:nvSpPr>
          <p:spPr bwMode="auto">
            <a:xfrm>
              <a:off x="12241623" y="4877900"/>
              <a:ext cx="573381" cy="584775"/>
            </a:xfrm>
            <a:prstGeom prst="rect">
              <a:avLst/>
            </a:prstGeom>
            <a:noFill/>
            <a:ln w="76200">
              <a:noFill/>
              <a:miter lim="800000"/>
              <a:headEnd/>
              <a:tailEnd/>
            </a:ln>
          </p:spPr>
          <p:txBody>
            <a:bodyPr>
              <a:spAutoFit/>
            </a:bodyPr>
            <a:lstStyle/>
            <a:p>
              <a:pPr algn="ctr"/>
              <a:r>
                <a:rPr lang="en-US" sz="3200" b="1" dirty="0">
                  <a:solidFill>
                    <a:srgbClr val="002060"/>
                  </a:solidFill>
                  <a:cs typeface="Arial" charset="0"/>
                </a:rPr>
                <a:t>X</a:t>
              </a:r>
            </a:p>
          </p:txBody>
        </p:sp>
        <p:sp>
          <p:nvSpPr>
            <p:cNvPr id="489" name="Oval 192">
              <a:extLst>
                <a:ext uri="{FF2B5EF4-FFF2-40B4-BE49-F238E27FC236}">
                  <a16:creationId xmlns:a16="http://schemas.microsoft.com/office/drawing/2014/main" id="{4AD44EF2-64A9-467E-BE4A-EEAEE6BF1FA8}"/>
                </a:ext>
              </a:extLst>
            </p:cNvPr>
            <p:cNvSpPr/>
            <p:nvPr/>
          </p:nvSpPr>
          <p:spPr bwMode="auto">
            <a:xfrm>
              <a:off x="12422889" y="5617607"/>
              <a:ext cx="230376" cy="251879"/>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grpSp>
      <p:grpSp>
        <p:nvGrpSpPr>
          <p:cNvPr id="2" name="Group 1">
            <a:extLst>
              <a:ext uri="{FF2B5EF4-FFF2-40B4-BE49-F238E27FC236}">
                <a16:creationId xmlns:a16="http://schemas.microsoft.com/office/drawing/2014/main" id="{E239A979-F072-4679-A63F-C9CF27B5765F}"/>
              </a:ext>
            </a:extLst>
          </p:cNvPr>
          <p:cNvGrpSpPr/>
          <p:nvPr/>
        </p:nvGrpSpPr>
        <p:grpSpPr>
          <a:xfrm>
            <a:off x="10172928" y="7851291"/>
            <a:ext cx="2634753" cy="5922661"/>
            <a:chOff x="382842" y="7106725"/>
            <a:chExt cx="2634753" cy="5922661"/>
          </a:xfrm>
        </p:grpSpPr>
        <p:sp>
          <p:nvSpPr>
            <p:cNvPr id="13722" name="Freeform 57"/>
            <p:cNvSpPr>
              <a:spLocks/>
            </p:cNvSpPr>
            <p:nvPr/>
          </p:nvSpPr>
          <p:spPr bwMode="auto">
            <a:xfrm>
              <a:off x="1350427" y="7106725"/>
              <a:ext cx="2389" cy="186854"/>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723" name="Freeform 58"/>
            <p:cNvSpPr>
              <a:spLocks/>
            </p:cNvSpPr>
            <p:nvPr/>
          </p:nvSpPr>
          <p:spPr bwMode="auto">
            <a:xfrm>
              <a:off x="1465104" y="7106725"/>
              <a:ext cx="2389" cy="186854"/>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726" name="Freeform 164"/>
            <p:cNvSpPr>
              <a:spLocks/>
            </p:cNvSpPr>
            <p:nvPr/>
          </p:nvSpPr>
          <p:spPr bwMode="auto">
            <a:xfrm>
              <a:off x="1563057" y="7485695"/>
              <a:ext cx="2389" cy="186854"/>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3727" name="Group 165"/>
            <p:cNvGrpSpPr>
              <a:grpSpLocks/>
            </p:cNvGrpSpPr>
            <p:nvPr/>
          </p:nvGrpSpPr>
          <p:grpSpPr bwMode="auto">
            <a:xfrm>
              <a:off x="834382" y="7359372"/>
              <a:ext cx="1032090" cy="757942"/>
              <a:chOff x="288" y="720"/>
              <a:chExt cx="432" cy="288"/>
            </a:xfrm>
          </p:grpSpPr>
          <p:sp>
            <p:nvSpPr>
              <p:cNvPr id="13728" name="Rectangle 166"/>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765">
                  <a:latin typeface="Calibri" pitchFamily="34" charset="0"/>
                </a:endParaRPr>
              </a:p>
            </p:txBody>
          </p:sp>
          <p:sp>
            <p:nvSpPr>
              <p:cNvPr id="13729" name="Line 167"/>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3730" name="Line 168"/>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13725" name="Freeform 57"/>
            <p:cNvSpPr>
              <a:spLocks/>
            </p:cNvSpPr>
            <p:nvPr/>
          </p:nvSpPr>
          <p:spPr bwMode="auto">
            <a:xfrm>
              <a:off x="1226193" y="7106725"/>
              <a:ext cx="2389" cy="186854"/>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721" name="Text Box 648"/>
            <p:cNvSpPr txBox="1">
              <a:spLocks noChangeArrowheads="1"/>
            </p:cNvSpPr>
            <p:nvPr/>
          </p:nvSpPr>
          <p:spPr bwMode="auto">
            <a:xfrm>
              <a:off x="1765281" y="7713504"/>
              <a:ext cx="125231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rPr>
                <a:t> </a:t>
              </a:r>
              <a:r>
                <a:rPr lang="en-US" sz="3200" b="1" dirty="0">
                  <a:solidFill>
                    <a:srgbClr val="002060"/>
                  </a:solidFill>
                  <a:latin typeface="+mn-lt"/>
                  <a:cs typeface="Arial" charset="0"/>
                </a:rPr>
                <a:t>CT 26</a:t>
              </a:r>
            </a:p>
          </p:txBody>
        </p:sp>
        <p:sp>
          <p:nvSpPr>
            <p:cNvPr id="13468" name="Rectangle 166"/>
            <p:cNvSpPr>
              <a:spLocks noChangeArrowheads="1"/>
            </p:cNvSpPr>
            <p:nvPr/>
          </p:nvSpPr>
          <p:spPr bwMode="auto">
            <a:xfrm>
              <a:off x="837453" y="8706661"/>
              <a:ext cx="1032555" cy="759121"/>
            </a:xfrm>
            <a:prstGeom prst="rect">
              <a:avLst/>
            </a:prstGeom>
            <a:solidFill>
              <a:schemeClr val="bg1"/>
            </a:solidFill>
            <a:ln w="76200">
              <a:solidFill>
                <a:srgbClr val="002060"/>
              </a:solidFill>
              <a:miter lim="800000"/>
              <a:headEnd/>
              <a:tailEnd/>
            </a:ln>
          </p:spPr>
          <p:txBody>
            <a:bodyPr wrap="none" anchor="ctr"/>
            <a:lstStyle/>
            <a:p>
              <a:endParaRPr lang="en-US" sz="1765" b="1">
                <a:cs typeface="Arial" charset="0"/>
              </a:endParaRPr>
            </a:p>
          </p:txBody>
        </p:sp>
        <p:sp>
          <p:nvSpPr>
            <p:cNvPr id="352" name="Oval 192"/>
            <p:cNvSpPr/>
            <p:nvPr/>
          </p:nvSpPr>
          <p:spPr bwMode="auto">
            <a:xfrm>
              <a:off x="1233703" y="8946667"/>
              <a:ext cx="230376" cy="251879"/>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sp>
          <p:nvSpPr>
            <p:cNvPr id="13470" name="Text Box 648"/>
            <p:cNvSpPr txBox="1">
              <a:spLocks noChangeArrowheads="1"/>
            </p:cNvSpPr>
            <p:nvPr/>
          </p:nvSpPr>
          <p:spPr bwMode="auto">
            <a:xfrm>
              <a:off x="1803983" y="9042019"/>
              <a:ext cx="98465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33</a:t>
              </a:r>
            </a:p>
          </p:txBody>
        </p:sp>
        <p:sp>
          <p:nvSpPr>
            <p:cNvPr id="13465" name="Rectangle 126"/>
            <p:cNvSpPr>
              <a:spLocks noChangeArrowheads="1"/>
            </p:cNvSpPr>
            <p:nvPr/>
          </p:nvSpPr>
          <p:spPr bwMode="auto">
            <a:xfrm>
              <a:off x="834382" y="10033767"/>
              <a:ext cx="1032089" cy="758988"/>
            </a:xfrm>
            <a:prstGeom prst="rect">
              <a:avLst/>
            </a:prstGeom>
            <a:solidFill>
              <a:schemeClr val="bg1"/>
            </a:solidFill>
            <a:ln w="76200">
              <a:solidFill>
                <a:srgbClr val="002060"/>
              </a:solidFill>
              <a:miter lim="800000"/>
              <a:headEnd/>
              <a:tailEnd/>
            </a:ln>
          </p:spPr>
          <p:txBody>
            <a:bodyPr wrap="none" anchor="ctr"/>
            <a:lstStyle/>
            <a:p>
              <a:endParaRPr lang="en-US" sz="1588">
                <a:latin typeface="Calibri" pitchFamily="34" charset="0"/>
              </a:endParaRPr>
            </a:p>
          </p:txBody>
        </p:sp>
        <p:cxnSp>
          <p:nvCxnSpPr>
            <p:cNvPr id="370" name="Straight Connector 369"/>
            <p:cNvCxnSpPr>
              <a:stCxn id="13465" idx="0"/>
              <a:endCxn id="13465" idx="2"/>
            </p:cNvCxnSpPr>
            <p:nvPr/>
          </p:nvCxnSpPr>
          <p:spPr bwMode="auto">
            <a:xfrm>
              <a:off x="1350426" y="10034048"/>
              <a:ext cx="0" cy="758707"/>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71" name="Straight Connector 187"/>
            <p:cNvCxnSpPr>
              <a:stCxn id="13465" idx="1"/>
              <a:endCxn id="13465" idx="3"/>
            </p:cNvCxnSpPr>
            <p:nvPr/>
          </p:nvCxnSpPr>
          <p:spPr bwMode="auto">
            <a:xfrm>
              <a:off x="834382" y="10414939"/>
              <a:ext cx="1032089"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463" name="Freeform 57"/>
            <p:cNvSpPr>
              <a:spLocks/>
            </p:cNvSpPr>
            <p:nvPr/>
          </p:nvSpPr>
          <p:spPr bwMode="auto">
            <a:xfrm>
              <a:off x="1348036" y="9723991"/>
              <a:ext cx="45719" cy="313133"/>
            </a:xfrm>
            <a:custGeom>
              <a:avLst/>
              <a:gdLst>
                <a:gd name="T0" fmla="*/ 0 w 1"/>
                <a:gd name="T1" fmla="*/ 0 h 71"/>
                <a:gd name="T2" fmla="*/ 0 w 1"/>
                <a:gd name="T3" fmla="*/ 2147483647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464" name="Text Box 648"/>
            <p:cNvSpPr txBox="1">
              <a:spLocks noChangeArrowheads="1"/>
            </p:cNvSpPr>
            <p:nvPr/>
          </p:nvSpPr>
          <p:spPr bwMode="auto">
            <a:xfrm>
              <a:off x="1812819" y="9871726"/>
              <a:ext cx="525496" cy="1077218"/>
            </a:xfrm>
            <a:prstGeom prst="rect">
              <a:avLst/>
            </a:prstGeom>
            <a:noFill/>
            <a:ln w="76200">
              <a:noFill/>
              <a:miter lim="800000"/>
              <a:headEnd/>
              <a:tailEnd/>
            </a:ln>
          </p:spPr>
          <p:txBody>
            <a:bodyPr wrap="square">
              <a:spAutoFit/>
            </a:bodyPr>
            <a:lstStyle/>
            <a:p>
              <a:pPr algn="ctr">
                <a:spcBef>
                  <a:spcPct val="50000"/>
                </a:spcBef>
              </a:pPr>
              <a:r>
                <a:rPr lang="en-US" sz="3200" b="1" dirty="0">
                  <a:solidFill>
                    <a:srgbClr val="002060"/>
                  </a:solidFill>
                  <a:latin typeface="+mn-lt"/>
                  <a:cs typeface="Arial" charset="0"/>
                </a:rPr>
                <a:t>1C</a:t>
              </a:r>
            </a:p>
          </p:txBody>
        </p:sp>
        <p:sp>
          <p:nvSpPr>
            <p:cNvPr id="414" name="Freeform 413"/>
            <p:cNvSpPr/>
            <p:nvPr/>
          </p:nvSpPr>
          <p:spPr>
            <a:xfrm>
              <a:off x="382842" y="7733350"/>
              <a:ext cx="211947" cy="2653943"/>
            </a:xfrm>
            <a:custGeom>
              <a:avLst/>
              <a:gdLst>
                <a:gd name="connsiteX0" fmla="*/ 76200 w 76200"/>
                <a:gd name="connsiteY0" fmla="*/ 0 h 685800"/>
                <a:gd name="connsiteX1" fmla="*/ 0 w 76200"/>
                <a:gd name="connsiteY1" fmla="*/ 0 h 685800"/>
                <a:gd name="connsiteX2" fmla="*/ 0 w 76200"/>
                <a:gd name="connsiteY2" fmla="*/ 685800 h 685800"/>
                <a:gd name="connsiteX3" fmla="*/ 66675 w 762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6200" h="685800">
                  <a:moveTo>
                    <a:pt x="76200" y="0"/>
                  </a:moveTo>
                  <a:lnTo>
                    <a:pt x="0" y="0"/>
                  </a:lnTo>
                  <a:lnTo>
                    <a:pt x="0" y="685800"/>
                  </a:lnTo>
                  <a:lnTo>
                    <a:pt x="66675" y="685800"/>
                  </a:lnTo>
                </a:path>
              </a:pathLst>
            </a:cu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cxnSp>
          <p:nvCxnSpPr>
            <p:cNvPr id="423" name="Straight Connector 422"/>
            <p:cNvCxnSpPr/>
            <p:nvPr/>
          </p:nvCxnSpPr>
          <p:spPr>
            <a:xfrm>
              <a:off x="450419" y="9078752"/>
              <a:ext cx="147442"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sp>
          <p:nvSpPr>
            <p:cNvPr id="13412" name="Rectangle 126"/>
            <p:cNvSpPr>
              <a:spLocks noChangeArrowheads="1"/>
            </p:cNvSpPr>
            <p:nvPr/>
          </p:nvSpPr>
          <p:spPr bwMode="auto">
            <a:xfrm>
              <a:off x="834382" y="12097845"/>
              <a:ext cx="1032089" cy="758688"/>
            </a:xfrm>
            <a:prstGeom prst="rect">
              <a:avLst/>
            </a:prstGeom>
            <a:solidFill>
              <a:schemeClr val="bg1"/>
            </a:solidFill>
            <a:ln w="76200">
              <a:solidFill>
                <a:srgbClr val="002060"/>
              </a:solidFill>
              <a:miter lim="800000"/>
              <a:headEnd/>
              <a:tailEnd/>
            </a:ln>
          </p:spPr>
          <p:txBody>
            <a:bodyPr wrap="none" anchor="ctr"/>
            <a:lstStyle/>
            <a:p>
              <a:endParaRPr lang="en-US" sz="1588">
                <a:latin typeface="Calibri" pitchFamily="34" charset="0"/>
              </a:endParaRPr>
            </a:p>
          </p:txBody>
        </p:sp>
        <p:sp>
          <p:nvSpPr>
            <p:cNvPr id="13413" name="Freeform 57"/>
            <p:cNvSpPr>
              <a:spLocks/>
            </p:cNvSpPr>
            <p:nvPr/>
          </p:nvSpPr>
          <p:spPr bwMode="auto">
            <a:xfrm>
              <a:off x="1348036" y="11719365"/>
              <a:ext cx="45719" cy="360234"/>
            </a:xfrm>
            <a:custGeom>
              <a:avLst/>
              <a:gdLst>
                <a:gd name="T0" fmla="*/ 0 w 1"/>
                <a:gd name="T1" fmla="*/ 0 h 71"/>
                <a:gd name="T2" fmla="*/ 0 w 1"/>
                <a:gd name="T3" fmla="*/ 2147483647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414" name="Text Box 648"/>
            <p:cNvSpPr txBox="1">
              <a:spLocks noChangeArrowheads="1"/>
            </p:cNvSpPr>
            <p:nvPr/>
          </p:nvSpPr>
          <p:spPr bwMode="auto">
            <a:xfrm>
              <a:off x="1877775" y="12444611"/>
              <a:ext cx="496371"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1</a:t>
              </a:r>
            </a:p>
          </p:txBody>
        </p:sp>
        <p:sp>
          <p:nvSpPr>
            <p:cNvPr id="13415" name="Line 168"/>
            <p:cNvSpPr>
              <a:spLocks noChangeShapeType="1"/>
            </p:cNvSpPr>
            <p:nvPr/>
          </p:nvSpPr>
          <p:spPr bwMode="auto">
            <a:xfrm flipV="1">
              <a:off x="825167" y="12101325"/>
              <a:ext cx="1032087" cy="758688"/>
            </a:xfrm>
            <a:prstGeom prst="line">
              <a:avLst/>
            </a:prstGeom>
            <a:noFill/>
            <a:ln w="76200">
              <a:solidFill>
                <a:srgbClr val="002060"/>
              </a:solidFill>
              <a:round/>
              <a:headEnd/>
              <a:tailEnd/>
            </a:ln>
          </p:spPr>
          <p:txBody>
            <a:bodyPr/>
            <a:lstStyle/>
            <a:p>
              <a:endParaRPr lang="en-US" sz="9150"/>
            </a:p>
          </p:txBody>
        </p:sp>
        <p:grpSp>
          <p:nvGrpSpPr>
            <p:cNvPr id="564" name="Group 563">
              <a:extLst>
                <a:ext uri="{FF2B5EF4-FFF2-40B4-BE49-F238E27FC236}">
                  <a16:creationId xmlns:a16="http://schemas.microsoft.com/office/drawing/2014/main" id="{6BA8B2F6-1CC3-4431-9EDD-566FB946DFEE}"/>
                </a:ext>
              </a:extLst>
            </p:cNvPr>
            <p:cNvGrpSpPr/>
            <p:nvPr/>
          </p:nvGrpSpPr>
          <p:grpSpPr>
            <a:xfrm>
              <a:off x="1230830" y="8402993"/>
              <a:ext cx="174378" cy="255318"/>
              <a:chOff x="18682002" y="5205407"/>
              <a:chExt cx="159038" cy="232857"/>
            </a:xfrm>
          </p:grpSpPr>
          <p:sp>
            <p:nvSpPr>
              <p:cNvPr id="565" name="Freeform 57">
                <a:extLst>
                  <a:ext uri="{FF2B5EF4-FFF2-40B4-BE49-F238E27FC236}">
                    <a16:creationId xmlns:a16="http://schemas.microsoft.com/office/drawing/2014/main" id="{86998F91-65C6-49B5-8A4F-74D7E4025E8C}"/>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sp>
            <p:nvSpPr>
              <p:cNvPr id="566" name="Freeform 57">
                <a:extLst>
                  <a:ext uri="{FF2B5EF4-FFF2-40B4-BE49-F238E27FC236}">
                    <a16:creationId xmlns:a16="http://schemas.microsoft.com/office/drawing/2014/main" id="{EA09B60E-72F1-42B2-ADC9-7BA3A9C9A1B2}"/>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38100" cmpd="sng">
                <a:solidFill>
                  <a:srgbClr val="002060"/>
                </a:solidFill>
                <a:round/>
                <a:headEnd type="none" w="med" len="med"/>
                <a:tailEnd type="none" w="med" len="med"/>
              </a:ln>
            </p:spPr>
            <p:txBody>
              <a:bodyPr/>
              <a:lstStyle/>
              <a:p>
                <a:endParaRPr lang="en-US" sz="9150"/>
              </a:p>
            </p:txBody>
          </p:sp>
        </p:grpSp>
      </p:grpSp>
      <p:grpSp>
        <p:nvGrpSpPr>
          <p:cNvPr id="9" name="Group 8">
            <a:extLst>
              <a:ext uri="{FF2B5EF4-FFF2-40B4-BE49-F238E27FC236}">
                <a16:creationId xmlns:a16="http://schemas.microsoft.com/office/drawing/2014/main" id="{A3006B57-0524-4265-AED5-C7A1213005E0}"/>
              </a:ext>
            </a:extLst>
          </p:cNvPr>
          <p:cNvGrpSpPr/>
          <p:nvPr/>
        </p:nvGrpSpPr>
        <p:grpSpPr>
          <a:xfrm>
            <a:off x="2077440" y="5176516"/>
            <a:ext cx="2699158" cy="10509419"/>
            <a:chOff x="2748625" y="5106675"/>
            <a:chExt cx="2699158" cy="10509419"/>
          </a:xfrm>
        </p:grpSpPr>
        <p:sp>
          <p:nvSpPr>
            <p:cNvPr id="13651" name="Text Box 648"/>
            <p:cNvSpPr txBox="1">
              <a:spLocks noChangeArrowheads="1"/>
            </p:cNvSpPr>
            <p:nvPr/>
          </p:nvSpPr>
          <p:spPr bwMode="auto">
            <a:xfrm>
              <a:off x="4132705" y="11037613"/>
              <a:ext cx="901126"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741</a:t>
              </a:r>
            </a:p>
          </p:txBody>
        </p:sp>
        <p:sp>
          <p:nvSpPr>
            <p:cNvPr id="13607" name="Text Box 648"/>
            <p:cNvSpPr txBox="1">
              <a:spLocks noChangeArrowheads="1"/>
            </p:cNvSpPr>
            <p:nvPr/>
          </p:nvSpPr>
          <p:spPr bwMode="auto">
            <a:xfrm>
              <a:off x="4153395" y="9237008"/>
              <a:ext cx="565338" cy="1077218"/>
            </a:xfrm>
            <a:prstGeom prst="rect">
              <a:avLst/>
            </a:prstGeom>
            <a:noFill/>
            <a:ln w="76200">
              <a:noFill/>
              <a:miter lim="800000"/>
              <a:headEnd/>
              <a:tailEnd/>
            </a:ln>
          </p:spPr>
          <p:txBody>
            <a:bodyPr wrap="square">
              <a:spAutoFit/>
            </a:bodyPr>
            <a:lstStyle/>
            <a:p>
              <a:pPr algn="ctr">
                <a:spcBef>
                  <a:spcPct val="50000"/>
                </a:spcBef>
              </a:pPr>
              <a:r>
                <a:rPr lang="en-US" sz="3200" b="1" dirty="0">
                  <a:solidFill>
                    <a:srgbClr val="002060"/>
                  </a:solidFill>
                  <a:cs typeface="Arial" charset="0"/>
                </a:rPr>
                <a:t>1</a:t>
              </a:r>
              <a:r>
                <a:rPr lang="en-US" sz="3200" b="1" dirty="0">
                  <a:solidFill>
                    <a:srgbClr val="002060"/>
                  </a:solidFill>
                  <a:latin typeface="+mn-lt"/>
                  <a:cs typeface="Arial" charset="0"/>
                </a:rPr>
                <a:t>A                   </a:t>
              </a:r>
            </a:p>
          </p:txBody>
        </p:sp>
        <p:sp>
          <p:nvSpPr>
            <p:cNvPr id="13759" name="Freeform 164"/>
            <p:cNvSpPr>
              <a:spLocks/>
            </p:cNvSpPr>
            <p:nvPr/>
          </p:nvSpPr>
          <p:spPr bwMode="auto">
            <a:xfrm>
              <a:off x="3928832" y="5527172"/>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3760" name="Group 165"/>
            <p:cNvGrpSpPr>
              <a:grpSpLocks/>
            </p:cNvGrpSpPr>
            <p:nvPr/>
          </p:nvGrpSpPr>
          <p:grpSpPr bwMode="auto">
            <a:xfrm>
              <a:off x="3200163" y="5400464"/>
              <a:ext cx="1032082" cy="760244"/>
              <a:chOff x="288" y="720"/>
              <a:chExt cx="432" cy="288"/>
            </a:xfrm>
          </p:grpSpPr>
          <p:sp>
            <p:nvSpPr>
              <p:cNvPr id="13761" name="Rectangle 166"/>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762" name="Line 167"/>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3763" name="Line 168"/>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13754" name="Text Box 648"/>
            <p:cNvSpPr txBox="1">
              <a:spLocks noChangeArrowheads="1"/>
            </p:cNvSpPr>
            <p:nvPr/>
          </p:nvSpPr>
          <p:spPr bwMode="auto">
            <a:xfrm>
              <a:off x="4151568" y="5750983"/>
              <a:ext cx="1296215"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CT 16</a:t>
              </a:r>
            </a:p>
          </p:txBody>
        </p:sp>
        <p:sp>
          <p:nvSpPr>
            <p:cNvPr id="13671" name="Rectangle 166"/>
            <p:cNvSpPr>
              <a:spLocks noChangeArrowheads="1"/>
            </p:cNvSpPr>
            <p:nvPr/>
          </p:nvSpPr>
          <p:spPr bwMode="auto">
            <a:xfrm>
              <a:off x="3194019" y="6728556"/>
              <a:ext cx="1032090" cy="759121"/>
            </a:xfrm>
            <a:prstGeom prst="rect">
              <a:avLst/>
            </a:prstGeom>
            <a:solidFill>
              <a:schemeClr val="bg1"/>
            </a:solidFill>
            <a:ln w="76200">
              <a:solidFill>
                <a:srgbClr val="002060"/>
              </a:solidFill>
              <a:miter lim="800000"/>
              <a:headEnd/>
              <a:tailEnd/>
            </a:ln>
          </p:spPr>
          <p:txBody>
            <a:bodyPr wrap="none" anchor="ctr"/>
            <a:lstStyle/>
            <a:p>
              <a:endParaRPr lang="en-US" sz="1765" b="1">
                <a:cs typeface="Arial" charset="0"/>
              </a:endParaRPr>
            </a:p>
          </p:txBody>
        </p:sp>
        <p:sp>
          <p:nvSpPr>
            <p:cNvPr id="112" name="Oval 192"/>
            <p:cNvSpPr/>
            <p:nvPr/>
          </p:nvSpPr>
          <p:spPr bwMode="auto">
            <a:xfrm>
              <a:off x="3590269" y="6968562"/>
              <a:ext cx="230377" cy="251879"/>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sp>
          <p:nvSpPr>
            <p:cNvPr id="13673" name="Text Box 648"/>
            <p:cNvSpPr txBox="1">
              <a:spLocks noChangeArrowheads="1"/>
            </p:cNvSpPr>
            <p:nvPr/>
          </p:nvSpPr>
          <p:spPr bwMode="auto">
            <a:xfrm>
              <a:off x="4186113" y="7091433"/>
              <a:ext cx="573383"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7</a:t>
              </a:r>
            </a:p>
          </p:txBody>
        </p:sp>
        <p:sp>
          <p:nvSpPr>
            <p:cNvPr id="13650" name="Rectangle 166"/>
            <p:cNvSpPr>
              <a:spLocks noChangeArrowheads="1"/>
            </p:cNvSpPr>
            <p:nvPr/>
          </p:nvSpPr>
          <p:spPr bwMode="auto">
            <a:xfrm>
              <a:off x="3190948" y="10683018"/>
              <a:ext cx="1032089" cy="758030"/>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46" name="Rounded Rectangle 145"/>
            <p:cNvSpPr/>
            <p:nvPr/>
          </p:nvSpPr>
          <p:spPr bwMode="auto">
            <a:xfrm>
              <a:off x="3356819" y="10943327"/>
              <a:ext cx="688059" cy="251878"/>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sp>
          <p:nvSpPr>
            <p:cNvPr id="13649" name="TextBox 142"/>
            <p:cNvSpPr txBox="1">
              <a:spLocks noChangeArrowheads="1"/>
            </p:cNvSpPr>
            <p:nvPr/>
          </p:nvSpPr>
          <p:spPr bwMode="auto">
            <a:xfrm>
              <a:off x="3353843" y="11150540"/>
              <a:ext cx="737206" cy="371210"/>
            </a:xfrm>
            <a:prstGeom prst="rect">
              <a:avLst/>
            </a:prstGeom>
            <a:noFill/>
            <a:ln w="76200">
              <a:noFill/>
              <a:miter lim="800000"/>
              <a:headEnd/>
              <a:tailEnd/>
            </a:ln>
          </p:spPr>
          <p:txBody>
            <a:bodyPr>
              <a:spAutoFit/>
            </a:bodyPr>
            <a:lstStyle/>
            <a:p>
              <a:pPr algn="ctr"/>
              <a:r>
                <a:rPr lang="en-US" sz="1600" b="1" dirty="0">
                  <a:solidFill>
                    <a:srgbClr val="002060"/>
                  </a:solidFill>
                  <a:latin typeface="Calibri" pitchFamily="34" charset="0"/>
                </a:rPr>
                <a:t>DD</a:t>
              </a:r>
            </a:p>
          </p:txBody>
        </p:sp>
        <p:sp>
          <p:nvSpPr>
            <p:cNvPr id="13636" name="Rectangle 166"/>
            <p:cNvSpPr>
              <a:spLocks noChangeArrowheads="1"/>
            </p:cNvSpPr>
            <p:nvPr/>
          </p:nvSpPr>
          <p:spPr bwMode="auto">
            <a:xfrm>
              <a:off x="3190948" y="12011875"/>
              <a:ext cx="1032089" cy="759122"/>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37" name="Text Box 648"/>
            <p:cNvSpPr txBox="1">
              <a:spLocks noChangeArrowheads="1"/>
            </p:cNvSpPr>
            <p:nvPr/>
          </p:nvSpPr>
          <p:spPr bwMode="auto">
            <a:xfrm>
              <a:off x="4141170" y="12368452"/>
              <a:ext cx="941987"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62</a:t>
              </a:r>
            </a:p>
          </p:txBody>
        </p:sp>
        <p:sp>
          <p:nvSpPr>
            <p:cNvPr id="162" name="Rounded Rectangle 161"/>
            <p:cNvSpPr/>
            <p:nvPr/>
          </p:nvSpPr>
          <p:spPr bwMode="auto">
            <a:xfrm>
              <a:off x="3356819" y="12227308"/>
              <a:ext cx="688060" cy="350173"/>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sp>
          <p:nvSpPr>
            <p:cNvPr id="159" name="Oval 192"/>
            <p:cNvSpPr/>
            <p:nvPr/>
          </p:nvSpPr>
          <p:spPr bwMode="auto">
            <a:xfrm>
              <a:off x="3596411" y="12297956"/>
              <a:ext cx="184301" cy="199662"/>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sp>
          <p:nvSpPr>
            <p:cNvPr id="13629" name="Rectangle 166"/>
            <p:cNvSpPr>
              <a:spLocks noChangeArrowheads="1"/>
            </p:cNvSpPr>
            <p:nvPr/>
          </p:nvSpPr>
          <p:spPr bwMode="auto">
            <a:xfrm>
              <a:off x="3190949" y="8031558"/>
              <a:ext cx="1032089" cy="758519"/>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30" name="Text Box 648"/>
            <p:cNvSpPr txBox="1">
              <a:spLocks noChangeArrowheads="1"/>
            </p:cNvSpPr>
            <p:nvPr/>
          </p:nvSpPr>
          <p:spPr bwMode="auto">
            <a:xfrm>
              <a:off x="4138038" y="8476122"/>
              <a:ext cx="1101204"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1 (-)</a:t>
              </a:r>
            </a:p>
          </p:txBody>
        </p:sp>
        <p:sp>
          <p:nvSpPr>
            <p:cNvPr id="173" name="Freeform 172"/>
            <p:cNvSpPr/>
            <p:nvPr/>
          </p:nvSpPr>
          <p:spPr bwMode="auto">
            <a:xfrm>
              <a:off x="3301529" y="8255603"/>
              <a:ext cx="804783" cy="328672"/>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174" name="Straight Connector 173"/>
            <p:cNvCxnSpPr/>
            <p:nvPr/>
          </p:nvCxnSpPr>
          <p:spPr bwMode="auto">
            <a:xfrm>
              <a:off x="3703920" y="8258676"/>
              <a:ext cx="3073" cy="325599"/>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608" name="Rectangle 126"/>
            <p:cNvSpPr>
              <a:spLocks noChangeArrowheads="1"/>
            </p:cNvSpPr>
            <p:nvPr/>
          </p:nvSpPr>
          <p:spPr bwMode="auto">
            <a:xfrm>
              <a:off x="3190946" y="9358061"/>
              <a:ext cx="1032089" cy="758988"/>
            </a:xfrm>
            <a:prstGeom prst="rect">
              <a:avLst/>
            </a:prstGeom>
            <a:solidFill>
              <a:schemeClr val="bg1"/>
            </a:solidFill>
            <a:ln w="76200">
              <a:solidFill>
                <a:srgbClr val="002060"/>
              </a:solidFill>
              <a:miter lim="800000"/>
              <a:headEnd/>
              <a:tailEnd/>
            </a:ln>
          </p:spPr>
          <p:txBody>
            <a:bodyPr wrap="none" anchor="ctr"/>
            <a:lstStyle/>
            <a:p>
              <a:endParaRPr lang="en-US" sz="1588">
                <a:latin typeface="Calibri" pitchFamily="34" charset="0"/>
              </a:endParaRPr>
            </a:p>
          </p:txBody>
        </p:sp>
        <p:cxnSp>
          <p:nvCxnSpPr>
            <p:cNvPr id="197" name="Straight Connector 196"/>
            <p:cNvCxnSpPr>
              <a:stCxn id="13608" idx="0"/>
              <a:endCxn id="13608" idx="2"/>
            </p:cNvCxnSpPr>
            <p:nvPr/>
          </p:nvCxnSpPr>
          <p:spPr bwMode="auto">
            <a:xfrm>
              <a:off x="3706992" y="9358341"/>
              <a:ext cx="0" cy="758707"/>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98" name="Straight Connector 187"/>
            <p:cNvCxnSpPr>
              <a:stCxn id="13608" idx="1"/>
              <a:endCxn id="13608" idx="3"/>
            </p:cNvCxnSpPr>
            <p:nvPr/>
          </p:nvCxnSpPr>
          <p:spPr bwMode="auto">
            <a:xfrm>
              <a:off x="3190948" y="9739232"/>
              <a:ext cx="1032089"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600" name="Rectangle 166"/>
            <p:cNvSpPr>
              <a:spLocks noChangeArrowheads="1"/>
            </p:cNvSpPr>
            <p:nvPr/>
          </p:nvSpPr>
          <p:spPr bwMode="auto">
            <a:xfrm>
              <a:off x="3190949" y="13339442"/>
              <a:ext cx="1032089" cy="758519"/>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01" name="Text Box 648"/>
            <p:cNvSpPr txBox="1">
              <a:spLocks noChangeArrowheads="1"/>
            </p:cNvSpPr>
            <p:nvPr/>
          </p:nvSpPr>
          <p:spPr bwMode="auto">
            <a:xfrm>
              <a:off x="4039156" y="13702807"/>
              <a:ext cx="1101204"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20</a:t>
              </a:r>
            </a:p>
          </p:txBody>
        </p:sp>
        <p:sp>
          <p:nvSpPr>
            <p:cNvPr id="206" name="Freeform 205"/>
            <p:cNvSpPr/>
            <p:nvPr/>
          </p:nvSpPr>
          <p:spPr bwMode="auto">
            <a:xfrm>
              <a:off x="3301529" y="13563488"/>
              <a:ext cx="804783" cy="328672"/>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207" name="Straight Connector 206"/>
            <p:cNvCxnSpPr/>
            <p:nvPr/>
          </p:nvCxnSpPr>
          <p:spPr bwMode="auto">
            <a:xfrm>
              <a:off x="3703920" y="13566560"/>
              <a:ext cx="3073" cy="325599"/>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571" name="Rectangle 166"/>
            <p:cNvSpPr>
              <a:spLocks noChangeArrowheads="1"/>
            </p:cNvSpPr>
            <p:nvPr/>
          </p:nvSpPr>
          <p:spPr bwMode="auto">
            <a:xfrm>
              <a:off x="3203542" y="14679882"/>
              <a:ext cx="1032089" cy="759731"/>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572" name="Text Box 648"/>
            <p:cNvSpPr txBox="1">
              <a:spLocks noChangeArrowheads="1"/>
            </p:cNvSpPr>
            <p:nvPr/>
          </p:nvSpPr>
          <p:spPr bwMode="auto">
            <a:xfrm>
              <a:off x="4129612" y="15031319"/>
              <a:ext cx="1089767"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81(-)</a:t>
              </a:r>
            </a:p>
          </p:txBody>
        </p:sp>
        <p:sp>
          <p:nvSpPr>
            <p:cNvPr id="235" name="Oval 234"/>
            <p:cNvSpPr/>
            <p:nvPr/>
          </p:nvSpPr>
          <p:spPr bwMode="auto">
            <a:xfrm rot="811835">
              <a:off x="3390607" y="14918106"/>
              <a:ext cx="147442" cy="147442"/>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9150"/>
            </a:p>
          </p:txBody>
        </p:sp>
        <p:sp>
          <p:nvSpPr>
            <p:cNvPr id="236" name="Arc 235"/>
            <p:cNvSpPr/>
            <p:nvPr/>
          </p:nvSpPr>
          <p:spPr bwMode="auto">
            <a:xfrm rot="811835">
              <a:off x="3080366" y="14918106"/>
              <a:ext cx="737206" cy="294883"/>
            </a:xfrm>
            <a:prstGeom prst="arc">
              <a:avLst/>
            </a:prstGeom>
            <a:noFill/>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sp>
          <p:nvSpPr>
            <p:cNvPr id="233" name="Oval 232"/>
            <p:cNvSpPr/>
            <p:nvPr/>
          </p:nvSpPr>
          <p:spPr bwMode="auto">
            <a:xfrm rot="20788165" flipH="1">
              <a:off x="3897437" y="14918105"/>
              <a:ext cx="147442" cy="147442"/>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9150"/>
            </a:p>
          </p:txBody>
        </p:sp>
        <p:sp>
          <p:nvSpPr>
            <p:cNvPr id="234" name="Arc 233"/>
            <p:cNvSpPr/>
            <p:nvPr/>
          </p:nvSpPr>
          <p:spPr bwMode="auto">
            <a:xfrm rot="20788165" flipH="1">
              <a:off x="3620985" y="14918104"/>
              <a:ext cx="737206" cy="294883"/>
            </a:xfrm>
            <a:prstGeom prst="arc">
              <a:avLst/>
            </a:prstGeom>
            <a:noFill/>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sp>
          <p:nvSpPr>
            <p:cNvPr id="13576" name="TextBox 229"/>
            <p:cNvSpPr txBox="1">
              <a:spLocks noChangeArrowheads="1"/>
            </p:cNvSpPr>
            <p:nvPr/>
          </p:nvSpPr>
          <p:spPr bwMode="auto">
            <a:xfrm>
              <a:off x="3129822" y="15130703"/>
              <a:ext cx="1179531" cy="339504"/>
            </a:xfrm>
            <a:prstGeom prst="rect">
              <a:avLst/>
            </a:prstGeom>
            <a:noFill/>
            <a:ln w="76200">
              <a:noFill/>
              <a:miter lim="800000"/>
              <a:headEnd/>
              <a:tailEnd/>
            </a:ln>
          </p:spPr>
          <p:txBody>
            <a:bodyPr>
              <a:spAutoFit/>
            </a:bodyPr>
            <a:lstStyle/>
            <a:p>
              <a:pPr algn="ctr"/>
              <a:r>
                <a:rPr lang="en-US" sz="1412" b="1" dirty="0">
                  <a:solidFill>
                    <a:srgbClr val="002060"/>
                  </a:solidFill>
                  <a:latin typeface="Calibri" pitchFamily="34" charset="0"/>
                </a:rPr>
                <a:t>CM MTR</a:t>
              </a:r>
            </a:p>
          </p:txBody>
        </p:sp>
        <p:sp>
          <p:nvSpPr>
            <p:cNvPr id="434" name="Freeform 433"/>
            <p:cNvSpPr/>
            <p:nvPr/>
          </p:nvSpPr>
          <p:spPr bwMode="auto">
            <a:xfrm>
              <a:off x="2770126" y="5782892"/>
              <a:ext cx="227304" cy="9344091"/>
            </a:xfrm>
            <a:custGeom>
              <a:avLst/>
              <a:gdLst>
                <a:gd name="connsiteX0" fmla="*/ 76200 w 76200"/>
                <a:gd name="connsiteY0" fmla="*/ 0 h 685800"/>
                <a:gd name="connsiteX1" fmla="*/ 0 w 76200"/>
                <a:gd name="connsiteY1" fmla="*/ 0 h 685800"/>
                <a:gd name="connsiteX2" fmla="*/ 0 w 76200"/>
                <a:gd name="connsiteY2" fmla="*/ 685800 h 685800"/>
                <a:gd name="connsiteX3" fmla="*/ 66675 w 762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6200" h="685800">
                  <a:moveTo>
                    <a:pt x="76200" y="0"/>
                  </a:moveTo>
                  <a:lnTo>
                    <a:pt x="0" y="0"/>
                  </a:lnTo>
                  <a:lnTo>
                    <a:pt x="0" y="685800"/>
                  </a:lnTo>
                  <a:lnTo>
                    <a:pt x="66675" y="685800"/>
                  </a:lnTo>
                </a:path>
              </a:pathLst>
            </a:cu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cxnSp>
          <p:nvCxnSpPr>
            <p:cNvPr id="435" name="Straight Connector 434"/>
            <p:cNvCxnSpPr/>
            <p:nvPr/>
          </p:nvCxnSpPr>
          <p:spPr bwMode="auto">
            <a:xfrm>
              <a:off x="2754768" y="9699299"/>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36" name="Straight Connector 435"/>
            <p:cNvCxnSpPr/>
            <p:nvPr/>
          </p:nvCxnSpPr>
          <p:spPr bwMode="auto">
            <a:xfrm>
              <a:off x="2770126" y="8381544"/>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33" name="Straight Connector 432"/>
            <p:cNvCxnSpPr/>
            <p:nvPr/>
          </p:nvCxnSpPr>
          <p:spPr bwMode="auto">
            <a:xfrm>
              <a:off x="2748625" y="11090777"/>
              <a:ext cx="227306"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37" name="Straight Connector 436"/>
            <p:cNvCxnSpPr/>
            <p:nvPr/>
          </p:nvCxnSpPr>
          <p:spPr bwMode="auto">
            <a:xfrm>
              <a:off x="2767056" y="12426965"/>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38" name="Straight Connector 437"/>
            <p:cNvCxnSpPr/>
            <p:nvPr/>
          </p:nvCxnSpPr>
          <p:spPr bwMode="auto">
            <a:xfrm>
              <a:off x="2767056" y="13735505"/>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39" name="Straight Connector 438"/>
            <p:cNvCxnSpPr/>
            <p:nvPr/>
          </p:nvCxnSpPr>
          <p:spPr bwMode="auto">
            <a:xfrm>
              <a:off x="2757838" y="7119079"/>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nvGrpSpPr>
            <p:cNvPr id="495" name="Group 494">
              <a:extLst>
                <a:ext uri="{FF2B5EF4-FFF2-40B4-BE49-F238E27FC236}">
                  <a16:creationId xmlns:a16="http://schemas.microsoft.com/office/drawing/2014/main" id="{8DD0AA7B-7797-4807-9779-AECDE9BA9EF5}"/>
                </a:ext>
              </a:extLst>
            </p:cNvPr>
            <p:cNvGrpSpPr/>
            <p:nvPr/>
          </p:nvGrpSpPr>
          <p:grpSpPr>
            <a:xfrm>
              <a:off x="3555409" y="5106675"/>
              <a:ext cx="289071" cy="255318"/>
              <a:chOff x="18682002" y="5205407"/>
              <a:chExt cx="263641" cy="232857"/>
            </a:xfrm>
          </p:grpSpPr>
          <p:sp>
            <p:nvSpPr>
              <p:cNvPr id="496" name="Freeform 57">
                <a:extLst>
                  <a:ext uri="{FF2B5EF4-FFF2-40B4-BE49-F238E27FC236}">
                    <a16:creationId xmlns:a16="http://schemas.microsoft.com/office/drawing/2014/main" id="{E2A3C649-4A95-4FE6-915B-995F4DF19D10}"/>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97" name="Freeform 58">
                <a:extLst>
                  <a:ext uri="{FF2B5EF4-FFF2-40B4-BE49-F238E27FC236}">
                    <a16:creationId xmlns:a16="http://schemas.microsoft.com/office/drawing/2014/main" id="{83A4F243-F3C5-420A-9190-D0A184B825A2}"/>
                  </a:ext>
                </a:extLst>
              </p:cNvPr>
              <p:cNvSpPr>
                <a:spLocks/>
              </p:cNvSpPr>
              <p:nvPr/>
            </p:nvSpPr>
            <p:spPr bwMode="auto">
              <a:xfrm flipH="1">
                <a:off x="18899924"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00" name="Freeform 57">
                <a:extLst>
                  <a:ext uri="{FF2B5EF4-FFF2-40B4-BE49-F238E27FC236}">
                    <a16:creationId xmlns:a16="http://schemas.microsoft.com/office/drawing/2014/main" id="{94B9DDDD-4CD9-42F1-AEAE-97BB0073879D}"/>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20" name="Group 519">
              <a:extLst>
                <a:ext uri="{FF2B5EF4-FFF2-40B4-BE49-F238E27FC236}">
                  <a16:creationId xmlns:a16="http://schemas.microsoft.com/office/drawing/2014/main" id="{BF52AC64-BD53-4E39-84B8-BE8DE3DD946D}"/>
                </a:ext>
              </a:extLst>
            </p:cNvPr>
            <p:cNvGrpSpPr/>
            <p:nvPr/>
          </p:nvGrpSpPr>
          <p:grpSpPr>
            <a:xfrm>
              <a:off x="3608686" y="6431579"/>
              <a:ext cx="174378" cy="255318"/>
              <a:chOff x="18682002" y="5205407"/>
              <a:chExt cx="159038" cy="232857"/>
            </a:xfrm>
          </p:grpSpPr>
          <p:sp>
            <p:nvSpPr>
              <p:cNvPr id="521" name="Freeform 57">
                <a:extLst>
                  <a:ext uri="{FF2B5EF4-FFF2-40B4-BE49-F238E27FC236}">
                    <a16:creationId xmlns:a16="http://schemas.microsoft.com/office/drawing/2014/main" id="{362867FB-46B3-4DBC-8172-7418D2E3454D}"/>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23" name="Freeform 57">
                <a:extLst>
                  <a:ext uri="{FF2B5EF4-FFF2-40B4-BE49-F238E27FC236}">
                    <a16:creationId xmlns:a16="http://schemas.microsoft.com/office/drawing/2014/main" id="{787C61F8-AE4C-49F1-A988-CEEBE4CFAC40}"/>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31" name="Group 530">
              <a:extLst>
                <a:ext uri="{FF2B5EF4-FFF2-40B4-BE49-F238E27FC236}">
                  <a16:creationId xmlns:a16="http://schemas.microsoft.com/office/drawing/2014/main" id="{F4895148-7552-4F3C-A61C-8DAAF70C5D1F}"/>
                </a:ext>
              </a:extLst>
            </p:cNvPr>
            <p:cNvGrpSpPr/>
            <p:nvPr/>
          </p:nvGrpSpPr>
          <p:grpSpPr>
            <a:xfrm>
              <a:off x="3591784" y="7746877"/>
              <a:ext cx="174378" cy="255318"/>
              <a:chOff x="18682002" y="5205407"/>
              <a:chExt cx="159038" cy="232857"/>
            </a:xfrm>
          </p:grpSpPr>
          <p:sp>
            <p:nvSpPr>
              <p:cNvPr id="532" name="Freeform 57">
                <a:extLst>
                  <a:ext uri="{FF2B5EF4-FFF2-40B4-BE49-F238E27FC236}">
                    <a16:creationId xmlns:a16="http://schemas.microsoft.com/office/drawing/2014/main" id="{1F363A99-F704-4F3F-B351-CB9E10113A30}"/>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33" name="Freeform 57">
                <a:extLst>
                  <a:ext uri="{FF2B5EF4-FFF2-40B4-BE49-F238E27FC236}">
                    <a16:creationId xmlns:a16="http://schemas.microsoft.com/office/drawing/2014/main" id="{A1F94A96-2A86-4F92-BBCA-CB78645FF139}"/>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40" name="Group 539">
              <a:extLst>
                <a:ext uri="{FF2B5EF4-FFF2-40B4-BE49-F238E27FC236}">
                  <a16:creationId xmlns:a16="http://schemas.microsoft.com/office/drawing/2014/main" id="{66D01486-DC94-49A6-A2B7-9792BE5814D2}"/>
                </a:ext>
              </a:extLst>
            </p:cNvPr>
            <p:cNvGrpSpPr/>
            <p:nvPr/>
          </p:nvGrpSpPr>
          <p:grpSpPr>
            <a:xfrm>
              <a:off x="3608686" y="10398716"/>
              <a:ext cx="174378" cy="255318"/>
              <a:chOff x="18682002" y="5205407"/>
              <a:chExt cx="159038" cy="232857"/>
            </a:xfrm>
          </p:grpSpPr>
          <p:sp>
            <p:nvSpPr>
              <p:cNvPr id="541" name="Freeform 57">
                <a:extLst>
                  <a:ext uri="{FF2B5EF4-FFF2-40B4-BE49-F238E27FC236}">
                    <a16:creationId xmlns:a16="http://schemas.microsoft.com/office/drawing/2014/main" id="{43FAA954-8BB4-4EFC-9290-B0947A6B0673}"/>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42" name="Freeform 57">
                <a:extLst>
                  <a:ext uri="{FF2B5EF4-FFF2-40B4-BE49-F238E27FC236}">
                    <a16:creationId xmlns:a16="http://schemas.microsoft.com/office/drawing/2014/main" id="{9E474105-BB5A-4E22-87C6-020894811001}"/>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46" name="Group 545">
              <a:extLst>
                <a:ext uri="{FF2B5EF4-FFF2-40B4-BE49-F238E27FC236}">
                  <a16:creationId xmlns:a16="http://schemas.microsoft.com/office/drawing/2014/main" id="{33FFC585-E6B4-4618-AA47-15C06837C45C}"/>
                </a:ext>
              </a:extLst>
            </p:cNvPr>
            <p:cNvGrpSpPr/>
            <p:nvPr/>
          </p:nvGrpSpPr>
          <p:grpSpPr>
            <a:xfrm>
              <a:off x="3587850" y="11718192"/>
              <a:ext cx="174378" cy="255318"/>
              <a:chOff x="18682002" y="5205407"/>
              <a:chExt cx="159038" cy="232857"/>
            </a:xfrm>
          </p:grpSpPr>
          <p:sp>
            <p:nvSpPr>
              <p:cNvPr id="547" name="Freeform 57">
                <a:extLst>
                  <a:ext uri="{FF2B5EF4-FFF2-40B4-BE49-F238E27FC236}">
                    <a16:creationId xmlns:a16="http://schemas.microsoft.com/office/drawing/2014/main" id="{0F71FD92-CE3D-4F1B-92C2-44A0CDD42CC1}"/>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48" name="Freeform 57">
                <a:extLst>
                  <a:ext uri="{FF2B5EF4-FFF2-40B4-BE49-F238E27FC236}">
                    <a16:creationId xmlns:a16="http://schemas.microsoft.com/office/drawing/2014/main" id="{CDB75658-BFEA-429D-B9B8-8FA11D1C84AD}"/>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52" name="Group 551">
              <a:extLst>
                <a:ext uri="{FF2B5EF4-FFF2-40B4-BE49-F238E27FC236}">
                  <a16:creationId xmlns:a16="http://schemas.microsoft.com/office/drawing/2014/main" id="{2CADB8BC-8E7C-43AF-A8EC-B41BAAFD9D00}"/>
                </a:ext>
              </a:extLst>
            </p:cNvPr>
            <p:cNvGrpSpPr/>
            <p:nvPr/>
          </p:nvGrpSpPr>
          <p:grpSpPr>
            <a:xfrm>
              <a:off x="3596898" y="13047510"/>
              <a:ext cx="174378" cy="255318"/>
              <a:chOff x="18682002" y="5205407"/>
              <a:chExt cx="159038" cy="232857"/>
            </a:xfrm>
          </p:grpSpPr>
          <p:sp>
            <p:nvSpPr>
              <p:cNvPr id="553" name="Freeform 57">
                <a:extLst>
                  <a:ext uri="{FF2B5EF4-FFF2-40B4-BE49-F238E27FC236}">
                    <a16:creationId xmlns:a16="http://schemas.microsoft.com/office/drawing/2014/main" id="{D7B0B6FD-6A81-46D0-ACDC-C0376902A55F}"/>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54" name="Freeform 57">
                <a:extLst>
                  <a:ext uri="{FF2B5EF4-FFF2-40B4-BE49-F238E27FC236}">
                    <a16:creationId xmlns:a16="http://schemas.microsoft.com/office/drawing/2014/main" id="{E874015C-63BC-413C-B22C-34797B3E2B78}"/>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58" name="Group 557">
              <a:extLst>
                <a:ext uri="{FF2B5EF4-FFF2-40B4-BE49-F238E27FC236}">
                  <a16:creationId xmlns:a16="http://schemas.microsoft.com/office/drawing/2014/main" id="{92F5CCB1-01C9-4FBE-A7AA-22B4E784D37E}"/>
                </a:ext>
              </a:extLst>
            </p:cNvPr>
            <p:cNvGrpSpPr/>
            <p:nvPr/>
          </p:nvGrpSpPr>
          <p:grpSpPr>
            <a:xfrm>
              <a:off x="3611863" y="14387006"/>
              <a:ext cx="174378" cy="255318"/>
              <a:chOff x="18682002" y="5205407"/>
              <a:chExt cx="159038" cy="232857"/>
            </a:xfrm>
          </p:grpSpPr>
          <p:sp>
            <p:nvSpPr>
              <p:cNvPr id="559" name="Freeform 57">
                <a:extLst>
                  <a:ext uri="{FF2B5EF4-FFF2-40B4-BE49-F238E27FC236}">
                    <a16:creationId xmlns:a16="http://schemas.microsoft.com/office/drawing/2014/main" id="{735086FC-BD3A-4859-90C9-635E4F0BE401}"/>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60" name="Freeform 57">
                <a:extLst>
                  <a:ext uri="{FF2B5EF4-FFF2-40B4-BE49-F238E27FC236}">
                    <a16:creationId xmlns:a16="http://schemas.microsoft.com/office/drawing/2014/main" id="{9F511474-5E8D-4C8B-9066-31810D5306BC}"/>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sp>
          <p:nvSpPr>
            <p:cNvPr id="572" name="Freeform 57">
              <a:extLst>
                <a:ext uri="{FF2B5EF4-FFF2-40B4-BE49-F238E27FC236}">
                  <a16:creationId xmlns:a16="http://schemas.microsoft.com/office/drawing/2014/main" id="{160EDF55-264B-49A3-BC7E-9D6CC075D722}"/>
                </a:ext>
              </a:extLst>
            </p:cNvPr>
            <p:cNvSpPr>
              <a:spLocks/>
            </p:cNvSpPr>
            <p:nvPr/>
          </p:nvSpPr>
          <p:spPr bwMode="auto">
            <a:xfrm flipH="1">
              <a:off x="3668455" y="9080872"/>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10" name="Group 9">
            <a:extLst>
              <a:ext uri="{FF2B5EF4-FFF2-40B4-BE49-F238E27FC236}">
                <a16:creationId xmlns:a16="http://schemas.microsoft.com/office/drawing/2014/main" id="{39E4ADC8-EC66-4C73-A09E-CBC1062D1CE1}"/>
              </a:ext>
            </a:extLst>
          </p:cNvPr>
          <p:cNvGrpSpPr/>
          <p:nvPr/>
        </p:nvGrpSpPr>
        <p:grpSpPr>
          <a:xfrm>
            <a:off x="4773646" y="5191506"/>
            <a:ext cx="2873765" cy="11829140"/>
            <a:chOff x="5953312" y="4954899"/>
            <a:chExt cx="2873765" cy="11829140"/>
          </a:xfrm>
        </p:grpSpPr>
        <p:sp>
          <p:nvSpPr>
            <p:cNvPr id="13748" name="Freeform 164"/>
            <p:cNvSpPr>
              <a:spLocks/>
            </p:cNvSpPr>
            <p:nvPr/>
          </p:nvSpPr>
          <p:spPr bwMode="auto">
            <a:xfrm>
              <a:off x="7139662" y="5369777"/>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3749" name="Group 165"/>
            <p:cNvGrpSpPr>
              <a:grpSpLocks/>
            </p:cNvGrpSpPr>
            <p:nvPr/>
          </p:nvGrpSpPr>
          <p:grpSpPr bwMode="auto">
            <a:xfrm>
              <a:off x="6410993" y="5243069"/>
              <a:ext cx="1032082" cy="760244"/>
              <a:chOff x="288" y="720"/>
              <a:chExt cx="432" cy="288"/>
            </a:xfrm>
          </p:grpSpPr>
          <p:sp>
            <p:nvSpPr>
              <p:cNvPr id="13750" name="Rectangle 166"/>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751" name="Line 167"/>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3752" name="Line 168"/>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13743" name="Text Box 648"/>
            <p:cNvSpPr txBox="1">
              <a:spLocks noChangeArrowheads="1"/>
            </p:cNvSpPr>
            <p:nvPr/>
          </p:nvSpPr>
          <p:spPr bwMode="auto">
            <a:xfrm>
              <a:off x="7372658" y="5628365"/>
              <a:ext cx="1454419"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CT 116</a:t>
              </a:r>
            </a:p>
          </p:txBody>
        </p:sp>
        <p:sp>
          <p:nvSpPr>
            <p:cNvPr id="13666" name="Rectangle 166"/>
            <p:cNvSpPr>
              <a:spLocks noChangeArrowheads="1"/>
            </p:cNvSpPr>
            <p:nvPr/>
          </p:nvSpPr>
          <p:spPr bwMode="auto">
            <a:xfrm>
              <a:off x="6429423" y="6571162"/>
              <a:ext cx="1032090" cy="759121"/>
            </a:xfrm>
            <a:prstGeom prst="rect">
              <a:avLst/>
            </a:prstGeom>
            <a:solidFill>
              <a:schemeClr val="bg1"/>
            </a:solidFill>
            <a:ln w="76200">
              <a:solidFill>
                <a:srgbClr val="002060"/>
              </a:solidFill>
              <a:miter lim="800000"/>
              <a:headEnd/>
              <a:tailEnd/>
            </a:ln>
          </p:spPr>
          <p:txBody>
            <a:bodyPr wrap="none" anchor="ctr"/>
            <a:lstStyle/>
            <a:p>
              <a:endParaRPr lang="en-US" sz="1765" b="1">
                <a:cs typeface="Arial" charset="0"/>
              </a:endParaRPr>
            </a:p>
          </p:txBody>
        </p:sp>
        <p:sp>
          <p:nvSpPr>
            <p:cNvPr id="118" name="Oval 192"/>
            <p:cNvSpPr/>
            <p:nvPr/>
          </p:nvSpPr>
          <p:spPr bwMode="auto">
            <a:xfrm>
              <a:off x="6825671" y="6811168"/>
              <a:ext cx="230378" cy="251879"/>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sp>
          <p:nvSpPr>
            <p:cNvPr id="13668" name="Text Box 648"/>
            <p:cNvSpPr txBox="1">
              <a:spLocks noChangeArrowheads="1"/>
            </p:cNvSpPr>
            <p:nvPr/>
          </p:nvSpPr>
          <p:spPr bwMode="auto">
            <a:xfrm>
              <a:off x="7449226" y="6913302"/>
              <a:ext cx="868265"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111</a:t>
              </a:r>
            </a:p>
          </p:txBody>
        </p:sp>
        <p:sp>
          <p:nvSpPr>
            <p:cNvPr id="13655" name="Rectangle 166"/>
            <p:cNvSpPr>
              <a:spLocks noChangeArrowheads="1"/>
            </p:cNvSpPr>
            <p:nvPr/>
          </p:nvSpPr>
          <p:spPr bwMode="auto">
            <a:xfrm>
              <a:off x="6414063" y="11869839"/>
              <a:ext cx="1032089" cy="759122"/>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56" name="Text Box 648"/>
            <p:cNvSpPr txBox="1">
              <a:spLocks noChangeArrowheads="1"/>
            </p:cNvSpPr>
            <p:nvPr/>
          </p:nvSpPr>
          <p:spPr bwMode="auto">
            <a:xfrm>
              <a:off x="7378724" y="12224525"/>
              <a:ext cx="941987"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58</a:t>
              </a:r>
            </a:p>
          </p:txBody>
        </p:sp>
        <p:sp>
          <p:nvSpPr>
            <p:cNvPr id="131" name="Rounded Rectangle 130"/>
            <p:cNvSpPr/>
            <p:nvPr/>
          </p:nvSpPr>
          <p:spPr bwMode="auto">
            <a:xfrm>
              <a:off x="6579934" y="12085270"/>
              <a:ext cx="688060" cy="350173"/>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sp>
          <p:nvSpPr>
            <p:cNvPr id="132" name="Oval 192"/>
            <p:cNvSpPr/>
            <p:nvPr/>
          </p:nvSpPr>
          <p:spPr bwMode="auto">
            <a:xfrm>
              <a:off x="6819526" y="12158991"/>
              <a:ext cx="184301" cy="202732"/>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sp>
          <p:nvSpPr>
            <p:cNvPr id="13643" name="Rectangle 166"/>
            <p:cNvSpPr>
              <a:spLocks noChangeArrowheads="1"/>
            </p:cNvSpPr>
            <p:nvPr/>
          </p:nvSpPr>
          <p:spPr bwMode="auto">
            <a:xfrm>
              <a:off x="6429423" y="10541201"/>
              <a:ext cx="1032089" cy="758647"/>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44" name="Text Box 648"/>
            <p:cNvSpPr txBox="1">
              <a:spLocks noChangeArrowheads="1"/>
            </p:cNvSpPr>
            <p:nvPr/>
          </p:nvSpPr>
          <p:spPr bwMode="auto">
            <a:xfrm>
              <a:off x="7402419" y="10902817"/>
              <a:ext cx="951577"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743</a:t>
              </a:r>
            </a:p>
          </p:txBody>
        </p:sp>
        <p:sp>
          <p:nvSpPr>
            <p:cNvPr id="154" name="Rounded Rectangle 153"/>
            <p:cNvSpPr/>
            <p:nvPr/>
          </p:nvSpPr>
          <p:spPr bwMode="auto">
            <a:xfrm>
              <a:off x="6595294" y="10801299"/>
              <a:ext cx="688059" cy="251878"/>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sp>
          <p:nvSpPr>
            <p:cNvPr id="13642" name="TextBox 150"/>
            <p:cNvSpPr txBox="1">
              <a:spLocks noChangeArrowheads="1"/>
            </p:cNvSpPr>
            <p:nvPr/>
          </p:nvSpPr>
          <p:spPr bwMode="auto">
            <a:xfrm>
              <a:off x="6592318" y="11013187"/>
              <a:ext cx="737206" cy="371210"/>
            </a:xfrm>
            <a:prstGeom prst="rect">
              <a:avLst/>
            </a:prstGeom>
            <a:noFill/>
            <a:ln w="76200">
              <a:noFill/>
              <a:miter lim="800000"/>
              <a:headEnd/>
              <a:tailEnd/>
            </a:ln>
          </p:spPr>
          <p:txBody>
            <a:bodyPr>
              <a:spAutoFit/>
            </a:bodyPr>
            <a:lstStyle/>
            <a:p>
              <a:pPr algn="ctr"/>
              <a:r>
                <a:rPr lang="en-US" sz="1600" b="1" dirty="0">
                  <a:solidFill>
                    <a:srgbClr val="002060"/>
                  </a:solidFill>
                  <a:latin typeface="Calibri" pitchFamily="34" charset="0"/>
                </a:rPr>
                <a:t>DD</a:t>
              </a:r>
            </a:p>
          </p:txBody>
        </p:sp>
        <p:sp>
          <p:nvSpPr>
            <p:cNvPr id="13621" name="Rectangle 166"/>
            <p:cNvSpPr>
              <a:spLocks noChangeArrowheads="1"/>
            </p:cNvSpPr>
            <p:nvPr/>
          </p:nvSpPr>
          <p:spPr bwMode="auto">
            <a:xfrm>
              <a:off x="6417137" y="7887297"/>
              <a:ext cx="1032089" cy="760752"/>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622" name="Text Box 648"/>
            <p:cNvSpPr txBox="1">
              <a:spLocks noChangeArrowheads="1"/>
            </p:cNvSpPr>
            <p:nvPr/>
          </p:nvSpPr>
          <p:spPr bwMode="auto">
            <a:xfrm>
              <a:off x="7342257" y="8252460"/>
              <a:ext cx="1101204"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121</a:t>
              </a:r>
            </a:p>
          </p:txBody>
        </p:sp>
        <p:sp>
          <p:nvSpPr>
            <p:cNvPr id="182" name="Freeform 181"/>
            <p:cNvSpPr/>
            <p:nvPr/>
          </p:nvSpPr>
          <p:spPr bwMode="auto">
            <a:xfrm>
              <a:off x="6527717" y="8113574"/>
              <a:ext cx="804783" cy="328671"/>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183" name="Straight Connector 182"/>
            <p:cNvCxnSpPr/>
            <p:nvPr/>
          </p:nvCxnSpPr>
          <p:spPr bwMode="auto">
            <a:xfrm>
              <a:off x="6930108" y="8116644"/>
              <a:ext cx="3073" cy="325601"/>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594" name="Rectangle 126"/>
            <p:cNvSpPr>
              <a:spLocks noChangeArrowheads="1"/>
            </p:cNvSpPr>
            <p:nvPr/>
          </p:nvSpPr>
          <p:spPr bwMode="auto">
            <a:xfrm>
              <a:off x="6429421" y="9200666"/>
              <a:ext cx="1032089" cy="758988"/>
            </a:xfrm>
            <a:prstGeom prst="rect">
              <a:avLst/>
            </a:prstGeom>
            <a:solidFill>
              <a:schemeClr val="bg1"/>
            </a:solidFill>
            <a:ln w="76200">
              <a:solidFill>
                <a:srgbClr val="002060"/>
              </a:solidFill>
              <a:miter lim="800000"/>
              <a:headEnd/>
              <a:tailEnd/>
            </a:ln>
          </p:spPr>
          <p:txBody>
            <a:bodyPr wrap="none" anchor="ctr"/>
            <a:lstStyle/>
            <a:p>
              <a:endParaRPr lang="en-US" sz="1588">
                <a:latin typeface="Calibri" pitchFamily="34" charset="0"/>
              </a:endParaRPr>
            </a:p>
          </p:txBody>
        </p:sp>
        <p:cxnSp>
          <p:nvCxnSpPr>
            <p:cNvPr id="213" name="Straight Connector 212"/>
            <p:cNvCxnSpPr>
              <a:stCxn id="13594" idx="0"/>
              <a:endCxn id="13594" idx="2"/>
            </p:cNvCxnSpPr>
            <p:nvPr/>
          </p:nvCxnSpPr>
          <p:spPr bwMode="auto">
            <a:xfrm>
              <a:off x="6945467" y="9200946"/>
              <a:ext cx="0" cy="758707"/>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593" name="Text Box 648"/>
            <p:cNvSpPr txBox="1">
              <a:spLocks noChangeArrowheads="1"/>
            </p:cNvSpPr>
            <p:nvPr/>
          </p:nvSpPr>
          <p:spPr bwMode="auto">
            <a:xfrm>
              <a:off x="7494963" y="9138883"/>
              <a:ext cx="651663" cy="984885"/>
            </a:xfrm>
            <a:prstGeom prst="rect">
              <a:avLst/>
            </a:prstGeom>
            <a:noFill/>
            <a:ln w="76200">
              <a:noFill/>
              <a:miter lim="800000"/>
              <a:headEnd/>
              <a:tailEnd/>
            </a:ln>
          </p:spPr>
          <p:txBody>
            <a:bodyPr wrap="square" lIns="0" tIns="0" rIns="0" bIns="0">
              <a:spAutoFit/>
            </a:bodyPr>
            <a:lstStyle/>
            <a:p>
              <a:pPr algn="ctr">
                <a:spcBef>
                  <a:spcPct val="50000"/>
                </a:spcBef>
              </a:pPr>
              <a:r>
                <a:rPr lang="en-US" sz="3200" b="1" dirty="0">
                  <a:solidFill>
                    <a:srgbClr val="002060"/>
                  </a:solidFill>
                  <a:latin typeface="+mn-lt"/>
                  <a:cs typeface="Arial" charset="0"/>
                </a:rPr>
                <a:t>104</a:t>
              </a:r>
              <a:br>
                <a:rPr lang="en-US" sz="3200" b="1" dirty="0">
                  <a:solidFill>
                    <a:srgbClr val="002060"/>
                  </a:solidFill>
                  <a:latin typeface="+mn-lt"/>
                  <a:cs typeface="Arial" charset="0"/>
                </a:rPr>
              </a:br>
              <a:r>
                <a:rPr lang="en-US" sz="3200" b="1" dirty="0">
                  <a:solidFill>
                    <a:srgbClr val="002060"/>
                  </a:solidFill>
                  <a:cs typeface="Arial" charset="0"/>
                </a:rPr>
                <a:t>B</a:t>
              </a:r>
              <a:endParaRPr lang="en-US" sz="3200" b="1" dirty="0">
                <a:solidFill>
                  <a:srgbClr val="002060"/>
                </a:solidFill>
                <a:latin typeface="+mn-lt"/>
                <a:cs typeface="Arial" charset="0"/>
              </a:endParaRPr>
            </a:p>
          </p:txBody>
        </p:sp>
        <p:sp>
          <p:nvSpPr>
            <p:cNvPr id="13586" name="Rectangle 166"/>
            <p:cNvSpPr>
              <a:spLocks noChangeArrowheads="1"/>
            </p:cNvSpPr>
            <p:nvPr/>
          </p:nvSpPr>
          <p:spPr bwMode="auto">
            <a:xfrm>
              <a:off x="6414065" y="13182048"/>
              <a:ext cx="1032089" cy="758519"/>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587" name="Text Box 648"/>
            <p:cNvSpPr txBox="1">
              <a:spLocks noChangeArrowheads="1"/>
            </p:cNvSpPr>
            <p:nvPr/>
          </p:nvSpPr>
          <p:spPr bwMode="auto">
            <a:xfrm>
              <a:off x="7304652" y="13535298"/>
              <a:ext cx="1101204" cy="584775"/>
            </a:xfrm>
            <a:prstGeom prst="rect">
              <a:avLst/>
            </a:prstGeom>
            <a:noFill/>
            <a:ln w="76200">
              <a:noFill/>
              <a:miter lim="800000"/>
              <a:headEnd/>
              <a:tailEnd/>
            </a:ln>
          </p:spPr>
          <p:txBody>
            <a:bodyPr>
              <a:spAutoFit/>
            </a:bodyPr>
            <a:lstStyle/>
            <a:p>
              <a:pPr>
                <a:spcBef>
                  <a:spcPct val="50000"/>
                </a:spcBef>
              </a:pPr>
              <a:r>
                <a:rPr lang="en-US" sz="3200" b="1" dirty="0">
                  <a:solidFill>
                    <a:srgbClr val="002060"/>
                  </a:solidFill>
                  <a:latin typeface="+mn-lt"/>
                  <a:cs typeface="Arial" charset="0"/>
                </a:rPr>
                <a:t>  112</a:t>
              </a:r>
            </a:p>
          </p:txBody>
        </p:sp>
        <p:sp>
          <p:nvSpPr>
            <p:cNvPr id="222" name="Freeform 221"/>
            <p:cNvSpPr/>
            <p:nvPr/>
          </p:nvSpPr>
          <p:spPr bwMode="auto">
            <a:xfrm>
              <a:off x="6524645" y="13406094"/>
              <a:ext cx="804783" cy="328672"/>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223" name="Straight Connector 222"/>
            <p:cNvCxnSpPr/>
            <p:nvPr/>
          </p:nvCxnSpPr>
          <p:spPr bwMode="auto">
            <a:xfrm>
              <a:off x="6927038" y="13409166"/>
              <a:ext cx="3070" cy="325599"/>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13564" name="Group 163"/>
            <p:cNvGrpSpPr>
              <a:grpSpLocks/>
            </p:cNvGrpSpPr>
            <p:nvPr/>
          </p:nvGrpSpPr>
          <p:grpSpPr bwMode="auto">
            <a:xfrm>
              <a:off x="6423281" y="14513416"/>
              <a:ext cx="1031849" cy="760170"/>
              <a:chOff x="2112" y="1794"/>
              <a:chExt cx="432" cy="288"/>
            </a:xfrm>
          </p:grpSpPr>
          <p:sp>
            <p:nvSpPr>
              <p:cNvPr id="13566" name="Freeform 164"/>
              <p:cNvSpPr>
                <a:spLocks/>
              </p:cNvSpPr>
              <p:nvPr/>
            </p:nvSpPr>
            <p:spPr bwMode="auto">
              <a:xfrm>
                <a:off x="2417" y="1842"/>
                <a:ext cx="1" cy="7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568" name="Rectangle 166"/>
              <p:cNvSpPr>
                <a:spLocks noChangeArrowheads="1"/>
              </p:cNvSpPr>
              <p:nvPr/>
            </p:nvSpPr>
            <p:spPr bwMode="auto">
              <a:xfrm>
                <a:off x="2112" y="1794"/>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13562" name="Text Box 648"/>
            <p:cNvSpPr txBox="1">
              <a:spLocks noChangeArrowheads="1"/>
            </p:cNvSpPr>
            <p:nvPr/>
          </p:nvSpPr>
          <p:spPr bwMode="auto">
            <a:xfrm>
              <a:off x="7401415" y="14907530"/>
              <a:ext cx="578410"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2</a:t>
              </a:r>
            </a:p>
          </p:txBody>
        </p:sp>
        <p:sp>
          <p:nvSpPr>
            <p:cNvPr id="13560" name="TextBox 238"/>
            <p:cNvSpPr txBox="1">
              <a:spLocks noChangeArrowheads="1"/>
            </p:cNvSpPr>
            <p:nvPr/>
          </p:nvSpPr>
          <p:spPr bwMode="auto">
            <a:xfrm>
              <a:off x="6495464" y="14629050"/>
              <a:ext cx="869900" cy="523220"/>
            </a:xfrm>
            <a:prstGeom prst="rect">
              <a:avLst/>
            </a:prstGeom>
            <a:noFill/>
            <a:ln w="76200">
              <a:noFill/>
              <a:miter lim="800000"/>
              <a:headEnd/>
              <a:tailEnd/>
            </a:ln>
          </p:spPr>
          <p:txBody>
            <a:bodyPr wrap="square">
              <a:spAutoFit/>
            </a:bodyPr>
            <a:lstStyle/>
            <a:p>
              <a:pPr algn="ctr"/>
              <a:r>
                <a:rPr lang="en-US" sz="2800" b="1" dirty="0">
                  <a:solidFill>
                    <a:srgbClr val="002060"/>
                  </a:solidFill>
                  <a:latin typeface="Calibri" pitchFamily="34" charset="0"/>
                </a:rPr>
                <a:t>RGR</a:t>
              </a:r>
            </a:p>
          </p:txBody>
        </p:sp>
        <p:grpSp>
          <p:nvGrpSpPr>
            <p:cNvPr id="13552" name="Group 163"/>
            <p:cNvGrpSpPr>
              <a:grpSpLocks/>
            </p:cNvGrpSpPr>
            <p:nvPr/>
          </p:nvGrpSpPr>
          <p:grpSpPr bwMode="auto">
            <a:xfrm>
              <a:off x="6420207" y="15840389"/>
              <a:ext cx="1031850" cy="760170"/>
              <a:chOff x="2112" y="1794"/>
              <a:chExt cx="432" cy="288"/>
            </a:xfrm>
          </p:grpSpPr>
          <p:sp>
            <p:nvSpPr>
              <p:cNvPr id="13554" name="Freeform 164"/>
              <p:cNvSpPr>
                <a:spLocks/>
              </p:cNvSpPr>
              <p:nvPr/>
            </p:nvSpPr>
            <p:spPr bwMode="auto">
              <a:xfrm>
                <a:off x="2417" y="1842"/>
                <a:ext cx="1" cy="7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13556" name="Rectangle 166"/>
              <p:cNvSpPr>
                <a:spLocks noChangeArrowheads="1"/>
              </p:cNvSpPr>
              <p:nvPr/>
            </p:nvSpPr>
            <p:spPr bwMode="auto">
              <a:xfrm>
                <a:off x="2112" y="1794"/>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13550" name="Text Box 648"/>
            <p:cNvSpPr txBox="1">
              <a:spLocks noChangeArrowheads="1"/>
            </p:cNvSpPr>
            <p:nvPr/>
          </p:nvSpPr>
          <p:spPr bwMode="auto">
            <a:xfrm>
              <a:off x="7452994" y="16199264"/>
              <a:ext cx="439865" cy="584775"/>
            </a:xfrm>
            <a:prstGeom prst="rect">
              <a:avLst/>
            </a:prstGeom>
            <a:noFill/>
            <a:ln w="9525">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5</a:t>
              </a:r>
            </a:p>
          </p:txBody>
        </p:sp>
        <p:sp>
          <p:nvSpPr>
            <p:cNvPr id="448" name="Freeform 447"/>
            <p:cNvSpPr/>
            <p:nvPr/>
          </p:nvSpPr>
          <p:spPr bwMode="auto">
            <a:xfrm>
              <a:off x="5953312" y="5634711"/>
              <a:ext cx="227304" cy="10542051"/>
            </a:xfrm>
            <a:custGeom>
              <a:avLst/>
              <a:gdLst>
                <a:gd name="connsiteX0" fmla="*/ 76200 w 76200"/>
                <a:gd name="connsiteY0" fmla="*/ 0 h 685800"/>
                <a:gd name="connsiteX1" fmla="*/ 0 w 76200"/>
                <a:gd name="connsiteY1" fmla="*/ 0 h 685800"/>
                <a:gd name="connsiteX2" fmla="*/ 0 w 76200"/>
                <a:gd name="connsiteY2" fmla="*/ 685800 h 685800"/>
                <a:gd name="connsiteX3" fmla="*/ 66675 w 762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6200" h="685800">
                  <a:moveTo>
                    <a:pt x="76200" y="0"/>
                  </a:moveTo>
                  <a:lnTo>
                    <a:pt x="0" y="0"/>
                  </a:lnTo>
                  <a:lnTo>
                    <a:pt x="0" y="685800"/>
                  </a:lnTo>
                  <a:lnTo>
                    <a:pt x="66675" y="685800"/>
                  </a:lnTo>
                </a:path>
              </a:pathLst>
            </a:cu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grpSp>
          <p:nvGrpSpPr>
            <p:cNvPr id="491" name="Group 490">
              <a:extLst>
                <a:ext uri="{FF2B5EF4-FFF2-40B4-BE49-F238E27FC236}">
                  <a16:creationId xmlns:a16="http://schemas.microsoft.com/office/drawing/2014/main" id="{9762924E-5987-4E26-94A2-7DA0F154E0D8}"/>
                </a:ext>
              </a:extLst>
            </p:cNvPr>
            <p:cNvGrpSpPr/>
            <p:nvPr/>
          </p:nvGrpSpPr>
          <p:grpSpPr>
            <a:xfrm>
              <a:off x="6761077" y="4954899"/>
              <a:ext cx="289071" cy="255318"/>
              <a:chOff x="18682002" y="5205407"/>
              <a:chExt cx="263641" cy="232857"/>
            </a:xfrm>
          </p:grpSpPr>
          <p:sp>
            <p:nvSpPr>
              <p:cNvPr id="492" name="Freeform 57">
                <a:extLst>
                  <a:ext uri="{FF2B5EF4-FFF2-40B4-BE49-F238E27FC236}">
                    <a16:creationId xmlns:a16="http://schemas.microsoft.com/office/drawing/2014/main" id="{BFF58313-FF4C-4511-A405-AB1A164F0F43}"/>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93" name="Freeform 58">
                <a:extLst>
                  <a:ext uri="{FF2B5EF4-FFF2-40B4-BE49-F238E27FC236}">
                    <a16:creationId xmlns:a16="http://schemas.microsoft.com/office/drawing/2014/main" id="{EA54F427-0206-4201-B796-DE0488AE6476}"/>
                  </a:ext>
                </a:extLst>
              </p:cNvPr>
              <p:cNvSpPr>
                <a:spLocks/>
              </p:cNvSpPr>
              <p:nvPr/>
            </p:nvSpPr>
            <p:spPr bwMode="auto">
              <a:xfrm flipH="1">
                <a:off x="18899924"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94" name="Freeform 57">
                <a:extLst>
                  <a:ext uri="{FF2B5EF4-FFF2-40B4-BE49-F238E27FC236}">
                    <a16:creationId xmlns:a16="http://schemas.microsoft.com/office/drawing/2014/main" id="{FD6111E7-3443-4458-9EBA-998FE1052321}"/>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16" name="Group 515">
              <a:extLst>
                <a:ext uri="{FF2B5EF4-FFF2-40B4-BE49-F238E27FC236}">
                  <a16:creationId xmlns:a16="http://schemas.microsoft.com/office/drawing/2014/main" id="{E1059139-9481-450C-AA34-34F5FDEEFF56}"/>
                </a:ext>
              </a:extLst>
            </p:cNvPr>
            <p:cNvGrpSpPr/>
            <p:nvPr/>
          </p:nvGrpSpPr>
          <p:grpSpPr>
            <a:xfrm>
              <a:off x="6818639" y="6294362"/>
              <a:ext cx="174378" cy="255318"/>
              <a:chOff x="18682002" y="5205407"/>
              <a:chExt cx="159038" cy="232857"/>
            </a:xfrm>
          </p:grpSpPr>
          <p:sp>
            <p:nvSpPr>
              <p:cNvPr id="517" name="Freeform 57">
                <a:extLst>
                  <a:ext uri="{FF2B5EF4-FFF2-40B4-BE49-F238E27FC236}">
                    <a16:creationId xmlns:a16="http://schemas.microsoft.com/office/drawing/2014/main" id="{CE2C18B3-0E97-42C5-B025-F495651CA4E0}"/>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19" name="Freeform 57">
                <a:extLst>
                  <a:ext uri="{FF2B5EF4-FFF2-40B4-BE49-F238E27FC236}">
                    <a16:creationId xmlns:a16="http://schemas.microsoft.com/office/drawing/2014/main" id="{298C87D6-B7F3-4A73-B89B-26F8CD413CFF}"/>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28" name="Group 527">
              <a:extLst>
                <a:ext uri="{FF2B5EF4-FFF2-40B4-BE49-F238E27FC236}">
                  <a16:creationId xmlns:a16="http://schemas.microsoft.com/office/drawing/2014/main" id="{48E95F36-5A7A-4AB2-8D3A-2590A656271C}"/>
                </a:ext>
              </a:extLst>
            </p:cNvPr>
            <p:cNvGrpSpPr/>
            <p:nvPr/>
          </p:nvGrpSpPr>
          <p:grpSpPr>
            <a:xfrm>
              <a:off x="6801737" y="7599385"/>
              <a:ext cx="174378" cy="255318"/>
              <a:chOff x="18682002" y="5205407"/>
              <a:chExt cx="159038" cy="232857"/>
            </a:xfrm>
          </p:grpSpPr>
          <p:sp>
            <p:nvSpPr>
              <p:cNvPr id="529" name="Freeform 57">
                <a:extLst>
                  <a:ext uri="{FF2B5EF4-FFF2-40B4-BE49-F238E27FC236}">
                    <a16:creationId xmlns:a16="http://schemas.microsoft.com/office/drawing/2014/main" id="{3AF179F1-B2E1-479D-BF98-A9121A295405}"/>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30" name="Freeform 57">
                <a:extLst>
                  <a:ext uri="{FF2B5EF4-FFF2-40B4-BE49-F238E27FC236}">
                    <a16:creationId xmlns:a16="http://schemas.microsoft.com/office/drawing/2014/main" id="{6B0455A6-7C2A-4AE7-ADD2-274C2D497755}"/>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37" name="Group 536">
              <a:extLst>
                <a:ext uri="{FF2B5EF4-FFF2-40B4-BE49-F238E27FC236}">
                  <a16:creationId xmlns:a16="http://schemas.microsoft.com/office/drawing/2014/main" id="{A350296C-2545-4EF2-BBF5-63B5168B2DFD}"/>
                </a:ext>
              </a:extLst>
            </p:cNvPr>
            <p:cNvGrpSpPr/>
            <p:nvPr/>
          </p:nvGrpSpPr>
          <p:grpSpPr>
            <a:xfrm>
              <a:off x="6831494" y="10253585"/>
              <a:ext cx="174378" cy="255318"/>
              <a:chOff x="18682002" y="5205407"/>
              <a:chExt cx="159038" cy="232857"/>
            </a:xfrm>
          </p:grpSpPr>
          <p:sp>
            <p:nvSpPr>
              <p:cNvPr id="538" name="Freeform 57">
                <a:extLst>
                  <a:ext uri="{FF2B5EF4-FFF2-40B4-BE49-F238E27FC236}">
                    <a16:creationId xmlns:a16="http://schemas.microsoft.com/office/drawing/2014/main" id="{80844E1E-FC81-4F5A-B3EC-2A4384512AE4}"/>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39" name="Freeform 57">
                <a:extLst>
                  <a:ext uri="{FF2B5EF4-FFF2-40B4-BE49-F238E27FC236}">
                    <a16:creationId xmlns:a16="http://schemas.microsoft.com/office/drawing/2014/main" id="{A9451FFC-210E-4471-BEF7-D5AD946DA9F8}"/>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43" name="Group 542">
              <a:extLst>
                <a:ext uri="{FF2B5EF4-FFF2-40B4-BE49-F238E27FC236}">
                  <a16:creationId xmlns:a16="http://schemas.microsoft.com/office/drawing/2014/main" id="{53FB63A7-E841-4B1A-9E29-E2E133E5FCA6}"/>
                </a:ext>
              </a:extLst>
            </p:cNvPr>
            <p:cNvGrpSpPr/>
            <p:nvPr/>
          </p:nvGrpSpPr>
          <p:grpSpPr>
            <a:xfrm>
              <a:off x="6809697" y="11575761"/>
              <a:ext cx="174378" cy="255318"/>
              <a:chOff x="18682002" y="5205407"/>
              <a:chExt cx="159038" cy="232857"/>
            </a:xfrm>
          </p:grpSpPr>
          <p:sp>
            <p:nvSpPr>
              <p:cNvPr id="544" name="Freeform 57">
                <a:extLst>
                  <a:ext uri="{FF2B5EF4-FFF2-40B4-BE49-F238E27FC236}">
                    <a16:creationId xmlns:a16="http://schemas.microsoft.com/office/drawing/2014/main" id="{3E7D0D6F-9F2C-447F-9B7E-A5115928FB8C}"/>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45" name="Freeform 57">
                <a:extLst>
                  <a:ext uri="{FF2B5EF4-FFF2-40B4-BE49-F238E27FC236}">
                    <a16:creationId xmlns:a16="http://schemas.microsoft.com/office/drawing/2014/main" id="{F4172BC6-D5B1-47C6-808D-393183AC9617}"/>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49" name="Group 548">
              <a:extLst>
                <a:ext uri="{FF2B5EF4-FFF2-40B4-BE49-F238E27FC236}">
                  <a16:creationId xmlns:a16="http://schemas.microsoft.com/office/drawing/2014/main" id="{EAAC9EB6-4A41-4B37-A4CF-419DFE557F14}"/>
                </a:ext>
              </a:extLst>
            </p:cNvPr>
            <p:cNvGrpSpPr/>
            <p:nvPr/>
          </p:nvGrpSpPr>
          <p:grpSpPr>
            <a:xfrm>
              <a:off x="6795694" y="12900389"/>
              <a:ext cx="174378" cy="255318"/>
              <a:chOff x="18682002" y="5205407"/>
              <a:chExt cx="159038" cy="232857"/>
            </a:xfrm>
          </p:grpSpPr>
          <p:sp>
            <p:nvSpPr>
              <p:cNvPr id="550" name="Freeform 57">
                <a:extLst>
                  <a:ext uri="{FF2B5EF4-FFF2-40B4-BE49-F238E27FC236}">
                    <a16:creationId xmlns:a16="http://schemas.microsoft.com/office/drawing/2014/main" id="{9B41670E-8172-45B4-B8DA-1C2B462AD5A4}"/>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51" name="Freeform 57">
                <a:extLst>
                  <a:ext uri="{FF2B5EF4-FFF2-40B4-BE49-F238E27FC236}">
                    <a16:creationId xmlns:a16="http://schemas.microsoft.com/office/drawing/2014/main" id="{922E8D9C-C3AD-45BE-BD9E-5F8E062047CE}"/>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55" name="Group 554">
              <a:extLst>
                <a:ext uri="{FF2B5EF4-FFF2-40B4-BE49-F238E27FC236}">
                  <a16:creationId xmlns:a16="http://schemas.microsoft.com/office/drawing/2014/main" id="{0FE41640-C891-4A62-95C6-22CF4CE2C143}"/>
                </a:ext>
              </a:extLst>
            </p:cNvPr>
            <p:cNvGrpSpPr/>
            <p:nvPr/>
          </p:nvGrpSpPr>
          <p:grpSpPr>
            <a:xfrm>
              <a:off x="6811157" y="14234393"/>
              <a:ext cx="174378" cy="255318"/>
              <a:chOff x="18682002" y="5205407"/>
              <a:chExt cx="159038" cy="232857"/>
            </a:xfrm>
          </p:grpSpPr>
          <p:sp>
            <p:nvSpPr>
              <p:cNvPr id="556" name="Freeform 57">
                <a:extLst>
                  <a:ext uri="{FF2B5EF4-FFF2-40B4-BE49-F238E27FC236}">
                    <a16:creationId xmlns:a16="http://schemas.microsoft.com/office/drawing/2014/main" id="{07BE8A3D-C86A-42E2-A822-DFEBE9795FBD}"/>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57" name="Freeform 57">
                <a:extLst>
                  <a:ext uri="{FF2B5EF4-FFF2-40B4-BE49-F238E27FC236}">
                    <a16:creationId xmlns:a16="http://schemas.microsoft.com/office/drawing/2014/main" id="{5AE214D9-F736-47BE-AD1B-0965EB8FD8B1}"/>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sp>
          <p:nvSpPr>
            <p:cNvPr id="569" name="Freeform 57">
              <a:extLst>
                <a:ext uri="{FF2B5EF4-FFF2-40B4-BE49-F238E27FC236}">
                  <a16:creationId xmlns:a16="http://schemas.microsoft.com/office/drawing/2014/main" id="{ED841593-EC10-486B-9404-D9218AF821F8}"/>
                </a:ext>
              </a:extLst>
            </p:cNvPr>
            <p:cNvSpPr>
              <a:spLocks/>
            </p:cNvSpPr>
            <p:nvPr/>
          </p:nvSpPr>
          <p:spPr bwMode="auto">
            <a:xfrm flipH="1">
              <a:off x="6898956" y="8933380"/>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cxnSp>
          <p:nvCxnSpPr>
            <p:cNvPr id="450" name="Straight Connector 449"/>
            <p:cNvCxnSpPr/>
            <p:nvPr/>
          </p:nvCxnSpPr>
          <p:spPr bwMode="auto">
            <a:xfrm>
              <a:off x="5998288" y="8259604"/>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47" name="Straight Connector 446"/>
            <p:cNvCxnSpPr/>
            <p:nvPr/>
          </p:nvCxnSpPr>
          <p:spPr bwMode="auto">
            <a:xfrm>
              <a:off x="5986001" y="10931977"/>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43" name="Straight Connector 442"/>
            <p:cNvCxnSpPr/>
            <p:nvPr/>
          </p:nvCxnSpPr>
          <p:spPr bwMode="auto">
            <a:xfrm>
              <a:off x="5986001" y="12268165"/>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44" name="Straight Connector 443"/>
            <p:cNvCxnSpPr/>
            <p:nvPr/>
          </p:nvCxnSpPr>
          <p:spPr bwMode="auto">
            <a:xfrm>
              <a:off x="5986001" y="13576705"/>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45" name="Straight Connector 444"/>
            <p:cNvCxnSpPr/>
            <p:nvPr/>
          </p:nvCxnSpPr>
          <p:spPr bwMode="auto">
            <a:xfrm>
              <a:off x="5976786" y="6923418"/>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51" name="Straight Connector 450"/>
            <p:cNvCxnSpPr/>
            <p:nvPr/>
          </p:nvCxnSpPr>
          <p:spPr bwMode="auto">
            <a:xfrm>
              <a:off x="5995215" y="14860673"/>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576" name="Straight Connector 187">
              <a:extLst>
                <a:ext uri="{FF2B5EF4-FFF2-40B4-BE49-F238E27FC236}">
                  <a16:creationId xmlns:a16="http://schemas.microsoft.com/office/drawing/2014/main" id="{A5106389-0C7B-4FDF-9B33-18516D70C5A1}"/>
                </a:ext>
              </a:extLst>
            </p:cNvPr>
            <p:cNvCxnSpPr/>
            <p:nvPr/>
          </p:nvCxnSpPr>
          <p:spPr bwMode="auto">
            <a:xfrm>
              <a:off x="6394346" y="9599865"/>
              <a:ext cx="1032089"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grpSp>
          <p:nvGrpSpPr>
            <p:cNvPr id="578" name="Group 577">
              <a:extLst>
                <a:ext uri="{FF2B5EF4-FFF2-40B4-BE49-F238E27FC236}">
                  <a16:creationId xmlns:a16="http://schemas.microsoft.com/office/drawing/2014/main" id="{C61D2AEC-1949-4347-B9A8-7DA790E7DA24}"/>
                </a:ext>
              </a:extLst>
            </p:cNvPr>
            <p:cNvGrpSpPr/>
            <p:nvPr/>
          </p:nvGrpSpPr>
          <p:grpSpPr>
            <a:xfrm>
              <a:off x="6818639" y="15553104"/>
              <a:ext cx="174378" cy="255318"/>
              <a:chOff x="18682002" y="5205407"/>
              <a:chExt cx="159038" cy="232857"/>
            </a:xfrm>
          </p:grpSpPr>
          <p:sp>
            <p:nvSpPr>
              <p:cNvPr id="579" name="Freeform 57">
                <a:extLst>
                  <a:ext uri="{FF2B5EF4-FFF2-40B4-BE49-F238E27FC236}">
                    <a16:creationId xmlns:a16="http://schemas.microsoft.com/office/drawing/2014/main" id="{FD2B3A48-C887-4FA5-80DE-5AA43E749BAF}"/>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80" name="Freeform 57">
                <a:extLst>
                  <a:ext uri="{FF2B5EF4-FFF2-40B4-BE49-F238E27FC236}">
                    <a16:creationId xmlns:a16="http://schemas.microsoft.com/office/drawing/2014/main" id="{5C9585CE-D212-4F61-803B-62B6DEBE91A8}"/>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cxnSp>
          <p:nvCxnSpPr>
            <p:cNvPr id="374" name="Straight Connector 373">
              <a:extLst>
                <a:ext uri="{FF2B5EF4-FFF2-40B4-BE49-F238E27FC236}">
                  <a16:creationId xmlns:a16="http://schemas.microsoft.com/office/drawing/2014/main" id="{D3BC1427-E02E-4C57-97C7-FFC683495BCB}"/>
                </a:ext>
              </a:extLst>
            </p:cNvPr>
            <p:cNvCxnSpPr/>
            <p:nvPr/>
          </p:nvCxnSpPr>
          <p:spPr bwMode="auto">
            <a:xfrm>
              <a:off x="5986001" y="9598279"/>
              <a:ext cx="227304"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cxnSp>
        <p:nvCxnSpPr>
          <p:cNvPr id="478" name="Straight Connector 477"/>
          <p:cNvCxnSpPr>
            <a:cxnSpLocks/>
          </p:cNvCxnSpPr>
          <p:nvPr/>
        </p:nvCxnSpPr>
        <p:spPr bwMode="auto">
          <a:xfrm>
            <a:off x="10405699" y="4640723"/>
            <a:ext cx="0" cy="286916"/>
          </a:xfrm>
          <a:prstGeom prst="line">
            <a:avLst/>
          </a:prstGeom>
          <a:ln w="76200">
            <a:noFill/>
          </a:ln>
        </p:spPr>
        <p:style>
          <a:lnRef idx="1">
            <a:schemeClr val="accent1"/>
          </a:lnRef>
          <a:fillRef idx="0">
            <a:schemeClr val="accent1"/>
          </a:fillRef>
          <a:effectRef idx="0">
            <a:schemeClr val="accent1"/>
          </a:effectRef>
          <a:fontRef idx="minor">
            <a:schemeClr val="tx1"/>
          </a:fontRef>
        </p:style>
      </p:cxnSp>
      <p:grpSp>
        <p:nvGrpSpPr>
          <p:cNvPr id="25" name="Group 24">
            <a:extLst>
              <a:ext uri="{FF2B5EF4-FFF2-40B4-BE49-F238E27FC236}">
                <a16:creationId xmlns:a16="http://schemas.microsoft.com/office/drawing/2014/main" id="{CEC2EB6D-41C7-4A58-8794-52E5CFA6AE6E}"/>
              </a:ext>
            </a:extLst>
          </p:cNvPr>
          <p:cNvGrpSpPr/>
          <p:nvPr/>
        </p:nvGrpSpPr>
        <p:grpSpPr>
          <a:xfrm>
            <a:off x="3058603" y="4681422"/>
            <a:ext cx="10728992" cy="344301"/>
            <a:chOff x="3171307" y="4681422"/>
            <a:chExt cx="10616287" cy="344301"/>
          </a:xfrm>
        </p:grpSpPr>
        <p:sp>
          <p:nvSpPr>
            <p:cNvPr id="380" name="Freeform 379"/>
            <p:cNvSpPr/>
            <p:nvPr/>
          </p:nvSpPr>
          <p:spPr bwMode="auto">
            <a:xfrm>
              <a:off x="3171307" y="4681422"/>
              <a:ext cx="10616287" cy="344301"/>
            </a:xfrm>
            <a:custGeom>
              <a:avLst/>
              <a:gdLst>
                <a:gd name="connsiteX0" fmla="*/ 0 w 8698831"/>
                <a:gd name="connsiteY0" fmla="*/ 120315 h 120315"/>
                <a:gd name="connsiteX1" fmla="*/ 0 w 8698831"/>
                <a:gd name="connsiteY1" fmla="*/ 0 h 120315"/>
                <a:gd name="connsiteX2" fmla="*/ 8698831 w 8698831"/>
                <a:gd name="connsiteY2" fmla="*/ 0 h 120315"/>
                <a:gd name="connsiteX3" fmla="*/ 8698831 w 8698831"/>
                <a:gd name="connsiteY3" fmla="*/ 120315 h 120315"/>
              </a:gdLst>
              <a:ahLst/>
              <a:cxnLst>
                <a:cxn ang="0">
                  <a:pos x="connsiteX0" y="connsiteY0"/>
                </a:cxn>
                <a:cxn ang="0">
                  <a:pos x="connsiteX1" y="connsiteY1"/>
                </a:cxn>
                <a:cxn ang="0">
                  <a:pos x="connsiteX2" y="connsiteY2"/>
                </a:cxn>
                <a:cxn ang="0">
                  <a:pos x="connsiteX3" y="connsiteY3"/>
                </a:cxn>
              </a:cxnLst>
              <a:rect l="l" t="t" r="r" b="b"/>
              <a:pathLst>
                <a:path w="8698831" h="120315">
                  <a:moveTo>
                    <a:pt x="0" y="120315"/>
                  </a:moveTo>
                  <a:lnTo>
                    <a:pt x="0" y="0"/>
                  </a:lnTo>
                  <a:lnTo>
                    <a:pt x="8698831" y="0"/>
                  </a:lnTo>
                  <a:lnTo>
                    <a:pt x="8698831" y="120315"/>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cxnSp>
          <p:nvCxnSpPr>
            <p:cNvPr id="382" name="Straight Connector 381"/>
            <p:cNvCxnSpPr>
              <a:cxnSpLocks/>
            </p:cNvCxnSpPr>
            <p:nvPr/>
          </p:nvCxnSpPr>
          <p:spPr bwMode="auto">
            <a:xfrm>
              <a:off x="5824811" y="4720334"/>
              <a:ext cx="0" cy="286916"/>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77" name="Straight Connector 476"/>
            <p:cNvCxnSpPr>
              <a:cxnSpLocks/>
            </p:cNvCxnSpPr>
            <p:nvPr/>
          </p:nvCxnSpPr>
          <p:spPr bwMode="auto">
            <a:xfrm>
              <a:off x="8528635" y="4720334"/>
              <a:ext cx="0" cy="286916"/>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90" name="Straight Connector 489">
              <a:extLst>
                <a:ext uri="{FF2B5EF4-FFF2-40B4-BE49-F238E27FC236}">
                  <a16:creationId xmlns:a16="http://schemas.microsoft.com/office/drawing/2014/main" id="{AE1F9341-E91C-4172-B78D-0C08E020E25C}"/>
                </a:ext>
              </a:extLst>
            </p:cNvPr>
            <p:cNvCxnSpPr>
              <a:cxnSpLocks/>
            </p:cNvCxnSpPr>
            <p:nvPr/>
          </p:nvCxnSpPr>
          <p:spPr bwMode="auto">
            <a:xfrm>
              <a:off x="11172177" y="4720334"/>
              <a:ext cx="0" cy="286916"/>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13" name="Group 12">
            <a:extLst>
              <a:ext uri="{FF2B5EF4-FFF2-40B4-BE49-F238E27FC236}">
                <a16:creationId xmlns:a16="http://schemas.microsoft.com/office/drawing/2014/main" id="{4229C74C-EC08-41FC-9AC7-9697BB92F30A}"/>
              </a:ext>
            </a:extLst>
          </p:cNvPr>
          <p:cNvGrpSpPr/>
          <p:nvPr/>
        </p:nvGrpSpPr>
        <p:grpSpPr>
          <a:xfrm>
            <a:off x="7619747" y="5189459"/>
            <a:ext cx="2486552" cy="6552843"/>
            <a:chOff x="8957539" y="3634046"/>
            <a:chExt cx="2486552" cy="6552843"/>
          </a:xfrm>
        </p:grpSpPr>
        <p:sp>
          <p:nvSpPr>
            <p:cNvPr id="13737" name="Freeform 164"/>
            <p:cNvSpPr>
              <a:spLocks/>
            </p:cNvSpPr>
            <p:nvPr/>
          </p:nvSpPr>
          <p:spPr bwMode="auto">
            <a:xfrm>
              <a:off x="10018500" y="4047251"/>
              <a:ext cx="2388"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3738" name="Group 165"/>
            <p:cNvGrpSpPr>
              <a:grpSpLocks/>
            </p:cNvGrpSpPr>
            <p:nvPr/>
          </p:nvGrpSpPr>
          <p:grpSpPr bwMode="auto">
            <a:xfrm>
              <a:off x="9289995" y="3920543"/>
              <a:ext cx="1031850" cy="760244"/>
              <a:chOff x="288" y="720"/>
              <a:chExt cx="432" cy="288"/>
            </a:xfrm>
          </p:grpSpPr>
          <p:sp>
            <p:nvSpPr>
              <p:cNvPr id="13739" name="Rectangle 166"/>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3200" b="1">
                  <a:cs typeface="Arial" charset="0"/>
                </a:endParaRPr>
              </a:p>
            </p:txBody>
          </p:sp>
          <p:sp>
            <p:nvSpPr>
              <p:cNvPr id="13740" name="Line 167"/>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3200"/>
              </a:p>
            </p:txBody>
          </p:sp>
          <p:sp>
            <p:nvSpPr>
              <p:cNvPr id="13741" name="Line 168"/>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3200"/>
              </a:p>
            </p:txBody>
          </p:sp>
        </p:grpSp>
        <p:sp>
          <p:nvSpPr>
            <p:cNvPr id="13732" name="Text Box 648"/>
            <p:cNvSpPr txBox="1">
              <a:spLocks noChangeArrowheads="1"/>
            </p:cNvSpPr>
            <p:nvPr/>
          </p:nvSpPr>
          <p:spPr bwMode="auto">
            <a:xfrm>
              <a:off x="10214871" y="4286041"/>
              <a:ext cx="1229220"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CT 18</a:t>
              </a:r>
            </a:p>
          </p:txBody>
        </p:sp>
        <p:sp>
          <p:nvSpPr>
            <p:cNvPr id="13661" name="Rectangle 166"/>
            <p:cNvSpPr>
              <a:spLocks noChangeArrowheads="1"/>
            </p:cNvSpPr>
            <p:nvPr/>
          </p:nvSpPr>
          <p:spPr bwMode="auto">
            <a:xfrm>
              <a:off x="9283851" y="5248635"/>
              <a:ext cx="1032089" cy="759121"/>
            </a:xfrm>
            <a:prstGeom prst="rect">
              <a:avLst/>
            </a:prstGeom>
            <a:solidFill>
              <a:schemeClr val="bg1"/>
            </a:solidFill>
            <a:ln w="76200">
              <a:solidFill>
                <a:srgbClr val="002060"/>
              </a:solidFill>
              <a:miter lim="800000"/>
              <a:headEnd/>
              <a:tailEnd/>
            </a:ln>
          </p:spPr>
          <p:txBody>
            <a:bodyPr wrap="none" anchor="ctr"/>
            <a:lstStyle/>
            <a:p>
              <a:endParaRPr lang="en-US" sz="1765" b="1">
                <a:cs typeface="Arial" charset="0"/>
              </a:endParaRPr>
            </a:p>
          </p:txBody>
        </p:sp>
        <p:sp>
          <p:nvSpPr>
            <p:cNvPr id="124" name="Oval 192"/>
            <p:cNvSpPr/>
            <p:nvPr/>
          </p:nvSpPr>
          <p:spPr bwMode="auto">
            <a:xfrm>
              <a:off x="9680101" y="5488641"/>
              <a:ext cx="230376" cy="251879"/>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sp>
          <p:nvSpPr>
            <p:cNvPr id="13663" name="Text Box 648"/>
            <p:cNvSpPr txBox="1">
              <a:spLocks noChangeArrowheads="1"/>
            </p:cNvSpPr>
            <p:nvPr/>
          </p:nvSpPr>
          <p:spPr bwMode="auto">
            <a:xfrm>
              <a:off x="10251416" y="5588752"/>
              <a:ext cx="71439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32</a:t>
              </a:r>
            </a:p>
          </p:txBody>
        </p:sp>
        <p:sp>
          <p:nvSpPr>
            <p:cNvPr id="13504" name="Rectangle 166"/>
            <p:cNvSpPr>
              <a:spLocks noChangeArrowheads="1"/>
            </p:cNvSpPr>
            <p:nvPr/>
          </p:nvSpPr>
          <p:spPr bwMode="auto">
            <a:xfrm>
              <a:off x="9283851" y="6551038"/>
              <a:ext cx="1032089" cy="759122"/>
            </a:xfrm>
            <a:prstGeom prst="rect">
              <a:avLst/>
            </a:prstGeom>
            <a:solidFill>
              <a:schemeClr val="bg1"/>
            </a:solidFill>
            <a:ln w="76200">
              <a:solidFill>
                <a:srgbClr val="002060"/>
              </a:solidFill>
              <a:miter lim="800000"/>
              <a:headEnd/>
              <a:tailEnd/>
            </a:ln>
          </p:spPr>
          <p:txBody>
            <a:bodyPr wrap="none" anchor="ctr"/>
            <a:lstStyle/>
            <a:p>
              <a:endParaRPr lang="en-US" sz="1765" b="1">
                <a:cs typeface="Arial" charset="0"/>
              </a:endParaRPr>
            </a:p>
          </p:txBody>
        </p:sp>
        <p:sp>
          <p:nvSpPr>
            <p:cNvPr id="308" name="Oval 192"/>
            <p:cNvSpPr/>
            <p:nvPr/>
          </p:nvSpPr>
          <p:spPr bwMode="auto">
            <a:xfrm>
              <a:off x="9680101" y="6791045"/>
              <a:ext cx="230376" cy="251879"/>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765" b="1">
                <a:latin typeface="Arial" pitchFamily="34" charset="0"/>
                <a:cs typeface="Arial" pitchFamily="34" charset="0"/>
              </a:endParaRPr>
            </a:p>
          </p:txBody>
        </p:sp>
        <p:sp>
          <p:nvSpPr>
            <p:cNvPr id="13506" name="Text Box 648"/>
            <p:cNvSpPr txBox="1">
              <a:spLocks noChangeArrowheads="1"/>
            </p:cNvSpPr>
            <p:nvPr/>
          </p:nvSpPr>
          <p:spPr bwMode="auto">
            <a:xfrm>
              <a:off x="10281396" y="6902657"/>
              <a:ext cx="655694"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latin typeface="+mn-lt"/>
                  <a:cs typeface="Arial" charset="0"/>
                </a:rPr>
                <a:t> 5</a:t>
              </a:r>
            </a:p>
          </p:txBody>
        </p:sp>
        <p:sp>
          <p:nvSpPr>
            <p:cNvPr id="13499" name="Rectangle 166"/>
            <p:cNvSpPr>
              <a:spLocks noChangeArrowheads="1"/>
            </p:cNvSpPr>
            <p:nvPr/>
          </p:nvSpPr>
          <p:spPr bwMode="auto">
            <a:xfrm>
              <a:off x="9293071" y="7897039"/>
              <a:ext cx="1032090" cy="758519"/>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18" name="Freeform 317"/>
            <p:cNvSpPr/>
            <p:nvPr/>
          </p:nvSpPr>
          <p:spPr bwMode="auto">
            <a:xfrm>
              <a:off x="9403650" y="8121085"/>
              <a:ext cx="804783" cy="328672"/>
            </a:xfrm>
            <a:custGeom>
              <a:avLst/>
              <a:gdLst>
                <a:gd name="connsiteX0" fmla="*/ 0 w 533400"/>
                <a:gd name="connsiteY0" fmla="*/ 197643 h 197643"/>
                <a:gd name="connsiteX1" fmla="*/ 0 w 533400"/>
                <a:gd name="connsiteY1" fmla="*/ 0 h 197643"/>
                <a:gd name="connsiteX2" fmla="*/ 533400 w 533400"/>
                <a:gd name="connsiteY2" fmla="*/ 0 h 197643"/>
                <a:gd name="connsiteX3" fmla="*/ 533400 w 533400"/>
                <a:gd name="connsiteY3" fmla="*/ 195262 h 197643"/>
              </a:gdLst>
              <a:ahLst/>
              <a:cxnLst>
                <a:cxn ang="0">
                  <a:pos x="connsiteX0" y="connsiteY0"/>
                </a:cxn>
                <a:cxn ang="0">
                  <a:pos x="connsiteX1" y="connsiteY1"/>
                </a:cxn>
                <a:cxn ang="0">
                  <a:pos x="connsiteX2" y="connsiteY2"/>
                </a:cxn>
                <a:cxn ang="0">
                  <a:pos x="connsiteX3" y="connsiteY3"/>
                </a:cxn>
              </a:cxnLst>
              <a:rect l="l" t="t" r="r" b="b"/>
              <a:pathLst>
                <a:path w="533400" h="197643">
                  <a:moveTo>
                    <a:pt x="0" y="197643"/>
                  </a:moveTo>
                  <a:lnTo>
                    <a:pt x="0" y="0"/>
                  </a:lnTo>
                  <a:lnTo>
                    <a:pt x="533400" y="0"/>
                  </a:lnTo>
                  <a:lnTo>
                    <a:pt x="533400" y="195262"/>
                  </a:lnTo>
                </a:path>
              </a:pathLst>
            </a:custGeom>
            <a:ln w="7620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cxnSp>
          <p:nvCxnSpPr>
            <p:cNvPr id="319" name="Straight Connector 318"/>
            <p:cNvCxnSpPr/>
            <p:nvPr/>
          </p:nvCxnSpPr>
          <p:spPr bwMode="auto">
            <a:xfrm>
              <a:off x="9806040" y="8124157"/>
              <a:ext cx="3073" cy="325599"/>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13494" name="Rectangle 126"/>
            <p:cNvSpPr>
              <a:spLocks noChangeArrowheads="1"/>
            </p:cNvSpPr>
            <p:nvPr/>
          </p:nvSpPr>
          <p:spPr bwMode="auto">
            <a:xfrm>
              <a:off x="9293069" y="9211254"/>
              <a:ext cx="1032089" cy="758988"/>
            </a:xfrm>
            <a:prstGeom prst="rect">
              <a:avLst/>
            </a:prstGeom>
            <a:solidFill>
              <a:schemeClr val="bg1"/>
            </a:solidFill>
            <a:ln w="76200">
              <a:solidFill>
                <a:srgbClr val="002060"/>
              </a:solidFill>
              <a:miter lim="800000"/>
              <a:headEnd/>
              <a:tailEnd/>
            </a:ln>
          </p:spPr>
          <p:txBody>
            <a:bodyPr wrap="none" anchor="ctr"/>
            <a:lstStyle/>
            <a:p>
              <a:endParaRPr lang="en-US" sz="1588">
                <a:latin typeface="Calibri" pitchFamily="34" charset="0"/>
              </a:endParaRPr>
            </a:p>
          </p:txBody>
        </p:sp>
        <p:cxnSp>
          <p:nvCxnSpPr>
            <p:cNvPr id="325" name="Straight Connector 324"/>
            <p:cNvCxnSpPr>
              <a:stCxn id="13494" idx="0"/>
              <a:endCxn id="13494" idx="2"/>
            </p:cNvCxnSpPr>
            <p:nvPr/>
          </p:nvCxnSpPr>
          <p:spPr bwMode="auto">
            <a:xfrm>
              <a:off x="9809111" y="9211535"/>
              <a:ext cx="0" cy="758707"/>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26" name="Straight Connector 187"/>
            <p:cNvCxnSpPr>
              <a:stCxn id="13494" idx="1"/>
              <a:endCxn id="13494" idx="3"/>
            </p:cNvCxnSpPr>
            <p:nvPr/>
          </p:nvCxnSpPr>
          <p:spPr bwMode="auto">
            <a:xfrm>
              <a:off x="9293067" y="9592426"/>
              <a:ext cx="1032089" cy="0"/>
            </a:xfrm>
            <a:prstGeom prst="line">
              <a:avLst/>
            </a:prstGeom>
            <a:ln w="76200">
              <a:solidFill>
                <a:srgbClr val="002060"/>
              </a:solidFill>
            </a:ln>
          </p:spPr>
          <p:style>
            <a:lnRef idx="1">
              <a:schemeClr val="accent1"/>
            </a:lnRef>
            <a:fillRef idx="0">
              <a:schemeClr val="accent1"/>
            </a:fillRef>
            <a:effectRef idx="0">
              <a:schemeClr val="accent1"/>
            </a:effectRef>
            <a:fontRef idx="minor">
              <a:schemeClr val="tx1"/>
            </a:fontRef>
          </p:style>
        </p:cxnSp>
        <p:sp>
          <p:nvSpPr>
            <p:cNvPr id="426" name="Freeform 425"/>
            <p:cNvSpPr/>
            <p:nvPr/>
          </p:nvSpPr>
          <p:spPr bwMode="auto">
            <a:xfrm>
              <a:off x="8969827" y="4331302"/>
              <a:ext cx="144369" cy="5215735"/>
            </a:xfrm>
            <a:custGeom>
              <a:avLst/>
              <a:gdLst>
                <a:gd name="connsiteX0" fmla="*/ 76200 w 76200"/>
                <a:gd name="connsiteY0" fmla="*/ 0 h 685800"/>
                <a:gd name="connsiteX1" fmla="*/ 0 w 76200"/>
                <a:gd name="connsiteY1" fmla="*/ 0 h 685800"/>
                <a:gd name="connsiteX2" fmla="*/ 0 w 76200"/>
                <a:gd name="connsiteY2" fmla="*/ 685800 h 685800"/>
                <a:gd name="connsiteX3" fmla="*/ 66675 w 762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6200" h="685800">
                  <a:moveTo>
                    <a:pt x="76200" y="0"/>
                  </a:moveTo>
                  <a:lnTo>
                    <a:pt x="0" y="0"/>
                  </a:lnTo>
                  <a:lnTo>
                    <a:pt x="0" y="685800"/>
                  </a:lnTo>
                  <a:lnTo>
                    <a:pt x="66675" y="685800"/>
                  </a:lnTo>
                </a:path>
              </a:pathLst>
            </a:cu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cxnSp>
          <p:nvCxnSpPr>
            <p:cNvPr id="427" name="Straight Connector 426"/>
            <p:cNvCxnSpPr/>
            <p:nvPr/>
          </p:nvCxnSpPr>
          <p:spPr bwMode="auto">
            <a:xfrm>
              <a:off x="8966754" y="6939170"/>
              <a:ext cx="144368"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28" name="Straight Connector 427"/>
            <p:cNvCxnSpPr/>
            <p:nvPr/>
          </p:nvCxnSpPr>
          <p:spPr bwMode="auto">
            <a:xfrm>
              <a:off x="8969827" y="5602984"/>
              <a:ext cx="144369"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cxnSp>
          <p:nvCxnSpPr>
            <p:cNvPr id="429" name="Straight Connector 428"/>
            <p:cNvCxnSpPr/>
            <p:nvPr/>
          </p:nvCxnSpPr>
          <p:spPr bwMode="auto">
            <a:xfrm>
              <a:off x="8957539" y="8284573"/>
              <a:ext cx="144371"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nvGrpSpPr>
            <p:cNvPr id="501" name="Group 500">
              <a:extLst>
                <a:ext uri="{FF2B5EF4-FFF2-40B4-BE49-F238E27FC236}">
                  <a16:creationId xmlns:a16="http://schemas.microsoft.com/office/drawing/2014/main" id="{AC947E04-89A1-4998-A144-977AA7AB91B4}"/>
                </a:ext>
              </a:extLst>
            </p:cNvPr>
            <p:cNvGrpSpPr/>
            <p:nvPr/>
          </p:nvGrpSpPr>
          <p:grpSpPr>
            <a:xfrm>
              <a:off x="9636124" y="3634046"/>
              <a:ext cx="289071" cy="255318"/>
              <a:chOff x="18682002" y="5205407"/>
              <a:chExt cx="263641" cy="232857"/>
            </a:xfrm>
          </p:grpSpPr>
          <p:sp>
            <p:nvSpPr>
              <p:cNvPr id="502" name="Freeform 57">
                <a:extLst>
                  <a:ext uri="{FF2B5EF4-FFF2-40B4-BE49-F238E27FC236}">
                    <a16:creationId xmlns:a16="http://schemas.microsoft.com/office/drawing/2014/main" id="{6623E07F-9B45-41BE-AA73-0CE613C02B1A}"/>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03" name="Freeform 58">
                <a:extLst>
                  <a:ext uri="{FF2B5EF4-FFF2-40B4-BE49-F238E27FC236}">
                    <a16:creationId xmlns:a16="http://schemas.microsoft.com/office/drawing/2014/main" id="{74B45807-4ADE-41F9-875D-C5527A3CF50E}"/>
                  </a:ext>
                </a:extLst>
              </p:cNvPr>
              <p:cNvSpPr>
                <a:spLocks/>
              </p:cNvSpPr>
              <p:nvPr/>
            </p:nvSpPr>
            <p:spPr bwMode="auto">
              <a:xfrm flipH="1">
                <a:off x="18899924"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504" name="Freeform 57">
                <a:extLst>
                  <a:ext uri="{FF2B5EF4-FFF2-40B4-BE49-F238E27FC236}">
                    <a16:creationId xmlns:a16="http://schemas.microsoft.com/office/drawing/2014/main" id="{16791AEB-9CDA-4F8A-BC0A-E34894C9F48B}"/>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524" name="Group 523">
              <a:extLst>
                <a:ext uri="{FF2B5EF4-FFF2-40B4-BE49-F238E27FC236}">
                  <a16:creationId xmlns:a16="http://schemas.microsoft.com/office/drawing/2014/main" id="{0A1369D7-6344-4A98-90D9-1532CBA5C4D1}"/>
                </a:ext>
              </a:extLst>
            </p:cNvPr>
            <p:cNvGrpSpPr/>
            <p:nvPr/>
          </p:nvGrpSpPr>
          <p:grpSpPr>
            <a:xfrm>
              <a:off x="9693686" y="4955861"/>
              <a:ext cx="174378" cy="255318"/>
              <a:chOff x="18682002" y="5205407"/>
              <a:chExt cx="159038" cy="232857"/>
            </a:xfrm>
          </p:grpSpPr>
          <p:sp>
            <p:nvSpPr>
              <p:cNvPr id="525" name="Freeform 57">
                <a:extLst>
                  <a:ext uri="{FF2B5EF4-FFF2-40B4-BE49-F238E27FC236}">
                    <a16:creationId xmlns:a16="http://schemas.microsoft.com/office/drawing/2014/main" id="{9A751270-014F-4F69-9956-9BC5918F6071}"/>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pPr algn="ctr"/>
                <a:endParaRPr lang="en-US" sz="9150"/>
              </a:p>
            </p:txBody>
          </p:sp>
          <p:sp>
            <p:nvSpPr>
              <p:cNvPr id="527" name="Freeform 57">
                <a:extLst>
                  <a:ext uri="{FF2B5EF4-FFF2-40B4-BE49-F238E27FC236}">
                    <a16:creationId xmlns:a16="http://schemas.microsoft.com/office/drawing/2014/main" id="{41DF90BA-2DB8-4938-B084-EF917A7384B6}"/>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pPr algn="ctr"/>
                <a:endParaRPr lang="en-US" sz="9150"/>
              </a:p>
            </p:txBody>
          </p:sp>
        </p:grpSp>
        <p:grpSp>
          <p:nvGrpSpPr>
            <p:cNvPr id="534" name="Group 533">
              <a:extLst>
                <a:ext uri="{FF2B5EF4-FFF2-40B4-BE49-F238E27FC236}">
                  <a16:creationId xmlns:a16="http://schemas.microsoft.com/office/drawing/2014/main" id="{AA77E33C-76A6-4603-80B6-C0F52E134C98}"/>
                </a:ext>
              </a:extLst>
            </p:cNvPr>
            <p:cNvGrpSpPr/>
            <p:nvPr/>
          </p:nvGrpSpPr>
          <p:grpSpPr>
            <a:xfrm>
              <a:off x="9676784" y="6271158"/>
              <a:ext cx="174378" cy="255318"/>
              <a:chOff x="18682002" y="5205407"/>
              <a:chExt cx="159038" cy="232857"/>
            </a:xfrm>
          </p:grpSpPr>
          <p:sp>
            <p:nvSpPr>
              <p:cNvPr id="535" name="Freeform 57">
                <a:extLst>
                  <a:ext uri="{FF2B5EF4-FFF2-40B4-BE49-F238E27FC236}">
                    <a16:creationId xmlns:a16="http://schemas.microsoft.com/office/drawing/2014/main" id="{39261BD8-E6D8-4BEF-8B14-2A7712ED36EB}"/>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pPr algn="ctr"/>
                <a:endParaRPr lang="en-US" sz="9150"/>
              </a:p>
            </p:txBody>
          </p:sp>
          <p:sp>
            <p:nvSpPr>
              <p:cNvPr id="536" name="Freeform 57">
                <a:extLst>
                  <a:ext uri="{FF2B5EF4-FFF2-40B4-BE49-F238E27FC236}">
                    <a16:creationId xmlns:a16="http://schemas.microsoft.com/office/drawing/2014/main" id="{CBCE835B-23BB-4300-9C8F-90ADD36409B6}"/>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pPr algn="ctr"/>
                <a:endParaRPr lang="en-US" sz="9150"/>
              </a:p>
            </p:txBody>
          </p:sp>
        </p:grpSp>
        <p:sp>
          <p:nvSpPr>
            <p:cNvPr id="575" name="Freeform 57">
              <a:extLst>
                <a:ext uri="{FF2B5EF4-FFF2-40B4-BE49-F238E27FC236}">
                  <a16:creationId xmlns:a16="http://schemas.microsoft.com/office/drawing/2014/main" id="{63AB564F-482E-49C0-AEF3-E6B5A961EE37}"/>
                </a:ext>
              </a:extLst>
            </p:cNvPr>
            <p:cNvSpPr>
              <a:spLocks/>
            </p:cNvSpPr>
            <p:nvPr/>
          </p:nvSpPr>
          <p:spPr bwMode="auto">
            <a:xfrm flipH="1">
              <a:off x="9753455" y="7605153"/>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pPr algn="ctr"/>
              <a:endParaRPr lang="en-US" sz="9150"/>
            </a:p>
          </p:txBody>
        </p:sp>
        <p:sp>
          <p:nvSpPr>
            <p:cNvPr id="577" name="Freeform 57">
              <a:extLst>
                <a:ext uri="{FF2B5EF4-FFF2-40B4-BE49-F238E27FC236}">
                  <a16:creationId xmlns:a16="http://schemas.microsoft.com/office/drawing/2014/main" id="{E1097ABC-49B8-4099-B9DB-14FDF7F67EF0}"/>
                </a:ext>
              </a:extLst>
            </p:cNvPr>
            <p:cNvSpPr>
              <a:spLocks/>
            </p:cNvSpPr>
            <p:nvPr/>
          </p:nvSpPr>
          <p:spPr bwMode="auto">
            <a:xfrm flipH="1">
              <a:off x="9770223" y="8918794"/>
              <a:ext cx="50129" cy="255318"/>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pPr algn="ctr"/>
              <a:endParaRPr lang="en-US" sz="9150"/>
            </a:p>
          </p:txBody>
        </p:sp>
        <p:sp>
          <p:nvSpPr>
            <p:cNvPr id="377" name="Text Box 648">
              <a:extLst>
                <a:ext uri="{FF2B5EF4-FFF2-40B4-BE49-F238E27FC236}">
                  <a16:creationId xmlns:a16="http://schemas.microsoft.com/office/drawing/2014/main" id="{EC71B9C3-FA7B-4C04-9F37-A2898504356D}"/>
                </a:ext>
              </a:extLst>
            </p:cNvPr>
            <p:cNvSpPr txBox="1">
              <a:spLocks noChangeArrowheads="1"/>
            </p:cNvSpPr>
            <p:nvPr/>
          </p:nvSpPr>
          <p:spPr bwMode="auto">
            <a:xfrm>
              <a:off x="10257963" y="7746812"/>
              <a:ext cx="565338" cy="1077218"/>
            </a:xfrm>
            <a:prstGeom prst="rect">
              <a:avLst/>
            </a:prstGeom>
            <a:noFill/>
            <a:ln w="76200">
              <a:noFill/>
              <a:miter lim="800000"/>
              <a:headEnd/>
              <a:tailEnd/>
            </a:ln>
          </p:spPr>
          <p:txBody>
            <a:bodyPr wrap="square">
              <a:spAutoFit/>
            </a:bodyPr>
            <a:lstStyle/>
            <a:p>
              <a:pPr algn="ctr">
                <a:spcBef>
                  <a:spcPct val="50000"/>
                </a:spcBef>
              </a:pPr>
              <a:r>
                <a:rPr lang="en-US" sz="3200" b="1" dirty="0">
                  <a:solidFill>
                    <a:srgbClr val="002060"/>
                  </a:solidFill>
                  <a:cs typeface="Arial" charset="0"/>
                </a:rPr>
                <a:t>1B</a:t>
              </a:r>
              <a:r>
                <a:rPr lang="en-US" sz="3200" b="1" dirty="0">
                  <a:solidFill>
                    <a:srgbClr val="002060"/>
                  </a:solidFill>
                  <a:latin typeface="+mn-lt"/>
                  <a:cs typeface="Arial" charset="0"/>
                </a:rPr>
                <a:t>                   </a:t>
              </a:r>
            </a:p>
          </p:txBody>
        </p:sp>
        <p:sp>
          <p:nvSpPr>
            <p:cNvPr id="378" name="Text Box 648">
              <a:extLst>
                <a:ext uri="{FF2B5EF4-FFF2-40B4-BE49-F238E27FC236}">
                  <a16:creationId xmlns:a16="http://schemas.microsoft.com/office/drawing/2014/main" id="{BAC93C40-4FCE-4F06-AC6D-44BBE5EEDC73}"/>
                </a:ext>
              </a:extLst>
            </p:cNvPr>
            <p:cNvSpPr txBox="1">
              <a:spLocks noChangeArrowheads="1"/>
            </p:cNvSpPr>
            <p:nvPr/>
          </p:nvSpPr>
          <p:spPr bwMode="auto">
            <a:xfrm>
              <a:off x="10290635" y="9109671"/>
              <a:ext cx="565338" cy="1077218"/>
            </a:xfrm>
            <a:prstGeom prst="rect">
              <a:avLst/>
            </a:prstGeom>
            <a:noFill/>
            <a:ln w="57150">
              <a:noFill/>
              <a:miter lim="800000"/>
              <a:headEnd/>
              <a:tailEnd/>
            </a:ln>
          </p:spPr>
          <p:txBody>
            <a:bodyPr wrap="square">
              <a:spAutoFit/>
            </a:bodyPr>
            <a:lstStyle/>
            <a:p>
              <a:pPr algn="ctr">
                <a:spcBef>
                  <a:spcPct val="50000"/>
                </a:spcBef>
              </a:pPr>
              <a:r>
                <a:rPr lang="en-US" sz="3200" b="1" dirty="0">
                  <a:solidFill>
                    <a:srgbClr val="002060"/>
                  </a:solidFill>
                  <a:cs typeface="Arial" charset="0"/>
                </a:rPr>
                <a:t>1B</a:t>
              </a:r>
              <a:r>
                <a:rPr lang="en-US" sz="3200" b="1" dirty="0">
                  <a:solidFill>
                    <a:srgbClr val="002060"/>
                  </a:solidFill>
                  <a:latin typeface="+mn-lt"/>
                  <a:cs typeface="Arial" charset="0"/>
                </a:rPr>
                <a:t>                   </a:t>
              </a:r>
            </a:p>
          </p:txBody>
        </p:sp>
        <p:cxnSp>
          <p:nvCxnSpPr>
            <p:cNvPr id="379" name="Straight Connector 378">
              <a:extLst>
                <a:ext uri="{FF2B5EF4-FFF2-40B4-BE49-F238E27FC236}">
                  <a16:creationId xmlns:a16="http://schemas.microsoft.com/office/drawing/2014/main" id="{E54D7081-E420-4378-8465-25AA129A8E2C}"/>
                </a:ext>
              </a:extLst>
            </p:cNvPr>
            <p:cNvCxnSpPr/>
            <p:nvPr/>
          </p:nvCxnSpPr>
          <p:spPr bwMode="auto">
            <a:xfrm>
              <a:off x="8966754" y="9547037"/>
              <a:ext cx="144371" cy="0"/>
            </a:xfrm>
            <a:prstGeom prst="line">
              <a:avLst/>
            </a:prstGeom>
            <a:ln w="76200">
              <a:solidFill>
                <a:srgbClr val="002060"/>
              </a:solidFill>
              <a:prstDash val="sysDash"/>
            </a:ln>
          </p:spPr>
          <p:style>
            <a:lnRef idx="1">
              <a:schemeClr val="accent1"/>
            </a:lnRef>
            <a:fillRef idx="0">
              <a:schemeClr val="accent1"/>
            </a:fillRef>
            <a:effectRef idx="0">
              <a:schemeClr val="accent1"/>
            </a:effectRef>
            <a:fontRef idx="minor">
              <a:schemeClr val="tx1"/>
            </a:fontRef>
          </p:style>
        </p:cxnSp>
      </p:grpSp>
      <p:grpSp>
        <p:nvGrpSpPr>
          <p:cNvPr id="20" name="Group 19">
            <a:extLst>
              <a:ext uri="{FF2B5EF4-FFF2-40B4-BE49-F238E27FC236}">
                <a16:creationId xmlns:a16="http://schemas.microsoft.com/office/drawing/2014/main" id="{A1BEAC4F-BA42-4DB2-9F9C-A62CB60330E1}"/>
              </a:ext>
            </a:extLst>
          </p:cNvPr>
          <p:cNvGrpSpPr/>
          <p:nvPr/>
        </p:nvGrpSpPr>
        <p:grpSpPr>
          <a:xfrm>
            <a:off x="15816328" y="5212165"/>
            <a:ext cx="2217173" cy="2546258"/>
            <a:chOff x="16491328" y="5044642"/>
            <a:chExt cx="2217173" cy="2546258"/>
          </a:xfrm>
        </p:grpSpPr>
        <p:sp>
          <p:nvSpPr>
            <p:cNvPr id="13330" name="Text Box 648"/>
            <p:cNvSpPr txBox="1">
              <a:spLocks noChangeArrowheads="1"/>
            </p:cNvSpPr>
            <p:nvPr/>
          </p:nvSpPr>
          <p:spPr bwMode="auto">
            <a:xfrm>
              <a:off x="17712043" y="7006125"/>
              <a:ext cx="996458" cy="584775"/>
            </a:xfrm>
            <a:prstGeom prst="rect">
              <a:avLst/>
            </a:prstGeom>
            <a:noFill/>
            <a:ln w="76200">
              <a:noFill/>
              <a:miter lim="800000"/>
              <a:headEnd/>
              <a:tailEnd/>
            </a:ln>
          </p:spPr>
          <p:txBody>
            <a:bodyPr wrap="square">
              <a:spAutoFit/>
            </a:bodyPr>
            <a:lstStyle/>
            <a:p>
              <a:pPr>
                <a:spcBef>
                  <a:spcPct val="50000"/>
                </a:spcBef>
              </a:pPr>
              <a:r>
                <a:rPr lang="en-US" sz="3200" b="1">
                  <a:solidFill>
                    <a:srgbClr val="002060"/>
                  </a:solidFill>
                  <a:cs typeface="Arial" charset="0"/>
                </a:rPr>
                <a:t> 745</a:t>
              </a:r>
            </a:p>
          </p:txBody>
        </p:sp>
        <p:sp>
          <p:nvSpPr>
            <p:cNvPr id="13700" name="Rectangle 166"/>
            <p:cNvSpPr>
              <a:spLocks noChangeArrowheads="1"/>
            </p:cNvSpPr>
            <p:nvPr/>
          </p:nvSpPr>
          <p:spPr bwMode="auto">
            <a:xfrm>
              <a:off x="16715238" y="5344090"/>
              <a:ext cx="103277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702" name="Text Box 648"/>
            <p:cNvSpPr txBox="1">
              <a:spLocks noChangeArrowheads="1"/>
            </p:cNvSpPr>
            <p:nvPr/>
          </p:nvSpPr>
          <p:spPr bwMode="auto">
            <a:xfrm>
              <a:off x="17714659" y="5688556"/>
              <a:ext cx="508780" cy="584775"/>
            </a:xfrm>
            <a:prstGeom prst="rect">
              <a:avLst/>
            </a:prstGeom>
            <a:noFill/>
            <a:ln w="76200">
              <a:noFill/>
              <a:miter lim="800000"/>
              <a:headEnd/>
              <a:tailEnd/>
            </a:ln>
          </p:spPr>
          <p:txBody>
            <a:bodyPr wrap="square">
              <a:spAutoFit/>
            </a:bodyPr>
            <a:lstStyle/>
            <a:p>
              <a:pPr>
                <a:spcBef>
                  <a:spcPct val="50000"/>
                </a:spcBef>
              </a:pPr>
              <a:r>
                <a:rPr lang="en-US" sz="3200" b="1" dirty="0">
                  <a:solidFill>
                    <a:srgbClr val="002060"/>
                  </a:solidFill>
                  <a:cs typeface="Arial" charset="0"/>
                </a:rPr>
                <a:t> 3</a:t>
              </a:r>
            </a:p>
          </p:txBody>
        </p:sp>
        <p:sp>
          <p:nvSpPr>
            <p:cNvPr id="82" name="Rounded Rectangle 81"/>
            <p:cNvSpPr/>
            <p:nvPr/>
          </p:nvSpPr>
          <p:spPr bwMode="auto">
            <a:xfrm>
              <a:off x="16881110" y="5603649"/>
              <a:ext cx="688060" cy="254949"/>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sp>
          <p:nvSpPr>
            <p:cNvPr id="13329" name="Rectangle 166"/>
            <p:cNvSpPr>
              <a:spLocks noChangeArrowheads="1"/>
            </p:cNvSpPr>
            <p:nvPr/>
          </p:nvSpPr>
          <p:spPr bwMode="auto">
            <a:xfrm>
              <a:off x="16712168" y="6660311"/>
              <a:ext cx="1032089" cy="761780"/>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8" name="Rounded Rectangle 137"/>
            <p:cNvSpPr/>
            <p:nvPr/>
          </p:nvSpPr>
          <p:spPr>
            <a:xfrm>
              <a:off x="16878040" y="6921405"/>
              <a:ext cx="688059" cy="254952"/>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grpSp>
          <p:nvGrpSpPr>
            <p:cNvPr id="464" name="Group 463">
              <a:extLst>
                <a:ext uri="{FF2B5EF4-FFF2-40B4-BE49-F238E27FC236}">
                  <a16:creationId xmlns:a16="http://schemas.microsoft.com/office/drawing/2014/main" id="{C7507AB0-4B00-4A6B-B707-814F6EFE3F08}"/>
                </a:ext>
              </a:extLst>
            </p:cNvPr>
            <p:cNvGrpSpPr/>
            <p:nvPr/>
          </p:nvGrpSpPr>
          <p:grpSpPr>
            <a:xfrm>
              <a:off x="17026468" y="5044642"/>
              <a:ext cx="289071" cy="255318"/>
              <a:chOff x="18682002" y="5205407"/>
              <a:chExt cx="263641" cy="232857"/>
            </a:xfrm>
          </p:grpSpPr>
          <p:sp>
            <p:nvSpPr>
              <p:cNvPr id="465" name="Freeform 57">
                <a:extLst>
                  <a:ext uri="{FF2B5EF4-FFF2-40B4-BE49-F238E27FC236}">
                    <a16:creationId xmlns:a16="http://schemas.microsoft.com/office/drawing/2014/main" id="{3D6B3203-1A8F-4FFC-A8B0-D3C344B5F987}"/>
                  </a:ext>
                </a:extLst>
              </p:cNvPr>
              <p:cNvSpPr>
                <a:spLocks/>
              </p:cNvSpPr>
              <p:nvPr/>
            </p:nvSpPr>
            <p:spPr bwMode="auto">
              <a:xfrm flipH="1">
                <a:off x="18795321"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66" name="Freeform 58">
                <a:extLst>
                  <a:ext uri="{FF2B5EF4-FFF2-40B4-BE49-F238E27FC236}">
                    <a16:creationId xmlns:a16="http://schemas.microsoft.com/office/drawing/2014/main" id="{EAE03E24-8B25-40F8-8869-677061D78BDD}"/>
                  </a:ext>
                </a:extLst>
              </p:cNvPr>
              <p:cNvSpPr>
                <a:spLocks/>
              </p:cNvSpPr>
              <p:nvPr/>
            </p:nvSpPr>
            <p:spPr bwMode="auto">
              <a:xfrm flipH="1">
                <a:off x="18899924"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67" name="Freeform 57">
                <a:extLst>
                  <a:ext uri="{FF2B5EF4-FFF2-40B4-BE49-F238E27FC236}">
                    <a16:creationId xmlns:a16="http://schemas.microsoft.com/office/drawing/2014/main" id="{BBC1FACC-B5F8-471A-85C9-63AE4F129176}"/>
                  </a:ext>
                </a:extLst>
              </p:cNvPr>
              <p:cNvSpPr>
                <a:spLocks/>
              </p:cNvSpPr>
              <p:nvPr/>
            </p:nvSpPr>
            <p:spPr bwMode="auto">
              <a:xfrm flipH="1">
                <a:off x="18682002" y="5205407"/>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grpSp>
          <p:nvGrpSpPr>
            <p:cNvPr id="468" name="Group 467">
              <a:extLst>
                <a:ext uri="{FF2B5EF4-FFF2-40B4-BE49-F238E27FC236}">
                  <a16:creationId xmlns:a16="http://schemas.microsoft.com/office/drawing/2014/main" id="{832120E2-E94A-4B98-94AB-4E70ECFEC6FD}"/>
                </a:ext>
              </a:extLst>
            </p:cNvPr>
            <p:cNvGrpSpPr/>
            <p:nvPr/>
          </p:nvGrpSpPr>
          <p:grpSpPr>
            <a:xfrm>
              <a:off x="17106461" y="6377758"/>
              <a:ext cx="163104" cy="255318"/>
              <a:chOff x="18754958" y="6421246"/>
              <a:chExt cx="148755" cy="232857"/>
            </a:xfrm>
          </p:grpSpPr>
          <p:sp>
            <p:nvSpPr>
              <p:cNvPr id="469" name="Freeform 58">
                <a:extLst>
                  <a:ext uri="{FF2B5EF4-FFF2-40B4-BE49-F238E27FC236}">
                    <a16:creationId xmlns:a16="http://schemas.microsoft.com/office/drawing/2014/main" id="{5F5AA902-AE2F-4BF0-A832-2EC17E9A89E0}"/>
                  </a:ext>
                </a:extLst>
              </p:cNvPr>
              <p:cNvSpPr>
                <a:spLocks/>
              </p:cNvSpPr>
              <p:nvPr/>
            </p:nvSpPr>
            <p:spPr bwMode="auto">
              <a:xfrm flipH="1">
                <a:off x="18857994" y="642124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sp>
            <p:nvSpPr>
              <p:cNvPr id="470" name="Freeform 57">
                <a:extLst>
                  <a:ext uri="{FF2B5EF4-FFF2-40B4-BE49-F238E27FC236}">
                    <a16:creationId xmlns:a16="http://schemas.microsoft.com/office/drawing/2014/main" id="{1D522AE0-76DF-4F59-B2F6-738886682C54}"/>
                  </a:ext>
                </a:extLst>
              </p:cNvPr>
              <p:cNvSpPr>
                <a:spLocks/>
              </p:cNvSpPr>
              <p:nvPr/>
            </p:nvSpPr>
            <p:spPr bwMode="auto">
              <a:xfrm flipH="1">
                <a:off x="18754958" y="6421246"/>
                <a:ext cx="45719" cy="232857"/>
              </a:xfrm>
              <a:custGeom>
                <a:avLst/>
                <a:gdLst>
                  <a:gd name="T0" fmla="*/ 0 w 1"/>
                  <a:gd name="T1" fmla="*/ 0 h 71"/>
                  <a:gd name="T2" fmla="*/ 0 w 1"/>
                  <a:gd name="T3" fmla="*/ 112713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57150" cmpd="sng">
                <a:solidFill>
                  <a:srgbClr val="002060"/>
                </a:solidFill>
                <a:round/>
                <a:headEnd type="none" w="med" len="med"/>
                <a:tailEnd type="none" w="med" len="med"/>
              </a:ln>
            </p:spPr>
            <p:txBody>
              <a:bodyPr/>
              <a:lstStyle/>
              <a:p>
                <a:endParaRPr lang="en-US" sz="9150"/>
              </a:p>
            </p:txBody>
          </p:sp>
        </p:grpSp>
        <p:sp>
          <p:nvSpPr>
            <p:cNvPr id="389" name="Freeform 390">
              <a:extLst>
                <a:ext uri="{FF2B5EF4-FFF2-40B4-BE49-F238E27FC236}">
                  <a16:creationId xmlns:a16="http://schemas.microsoft.com/office/drawing/2014/main" id="{3411E121-53DB-43F1-A6A6-9899E5F06C24}"/>
                </a:ext>
              </a:extLst>
            </p:cNvPr>
            <p:cNvSpPr/>
            <p:nvPr/>
          </p:nvSpPr>
          <p:spPr>
            <a:xfrm>
              <a:off x="16491328" y="5724212"/>
              <a:ext cx="147442" cy="1326971"/>
            </a:xfrm>
            <a:custGeom>
              <a:avLst/>
              <a:gdLst>
                <a:gd name="connsiteX0" fmla="*/ 76200 w 76200"/>
                <a:gd name="connsiteY0" fmla="*/ 0 h 685800"/>
                <a:gd name="connsiteX1" fmla="*/ 0 w 76200"/>
                <a:gd name="connsiteY1" fmla="*/ 0 h 685800"/>
                <a:gd name="connsiteX2" fmla="*/ 0 w 76200"/>
                <a:gd name="connsiteY2" fmla="*/ 685800 h 685800"/>
                <a:gd name="connsiteX3" fmla="*/ 66675 w 76200"/>
                <a:gd name="connsiteY3" fmla="*/ 685800 h 685800"/>
              </a:gdLst>
              <a:ahLst/>
              <a:cxnLst>
                <a:cxn ang="0">
                  <a:pos x="connsiteX0" y="connsiteY0"/>
                </a:cxn>
                <a:cxn ang="0">
                  <a:pos x="connsiteX1" y="connsiteY1"/>
                </a:cxn>
                <a:cxn ang="0">
                  <a:pos x="connsiteX2" y="connsiteY2"/>
                </a:cxn>
                <a:cxn ang="0">
                  <a:pos x="connsiteX3" y="connsiteY3"/>
                </a:cxn>
              </a:cxnLst>
              <a:rect l="l" t="t" r="r" b="b"/>
              <a:pathLst>
                <a:path w="76200" h="685800">
                  <a:moveTo>
                    <a:pt x="76200" y="0"/>
                  </a:moveTo>
                  <a:lnTo>
                    <a:pt x="0" y="0"/>
                  </a:lnTo>
                  <a:lnTo>
                    <a:pt x="0" y="685800"/>
                  </a:lnTo>
                  <a:lnTo>
                    <a:pt x="66675" y="685800"/>
                  </a:lnTo>
                </a:path>
              </a:pathLst>
            </a:custGeom>
            <a:ln w="57150">
              <a:solidFill>
                <a:srgbClr val="002060"/>
              </a:solidFill>
            </a:ln>
          </p:spPr>
          <p:style>
            <a:lnRef idx="1">
              <a:schemeClr val="accent1"/>
            </a:lnRef>
            <a:fillRef idx="0">
              <a:schemeClr val="accent1"/>
            </a:fillRef>
            <a:effectRef idx="0">
              <a:schemeClr val="accent1"/>
            </a:effectRef>
            <a:fontRef idx="minor">
              <a:schemeClr val="tx1"/>
            </a:fontRef>
          </p:style>
          <p:txBody>
            <a:bodyPr anchor="ctr"/>
            <a:lstStyle/>
            <a:p>
              <a:pPr algn="ctr" defTabSz="2489526" fontAlgn="auto">
                <a:spcBef>
                  <a:spcPts val="0"/>
                </a:spcBef>
                <a:spcAft>
                  <a:spcPts val="0"/>
                </a:spcAft>
                <a:defRPr/>
              </a:pPr>
              <a:endParaRPr lang="en-US" sz="9150"/>
            </a:p>
          </p:txBody>
        </p:sp>
      </p:grpSp>
      <p:cxnSp>
        <p:nvCxnSpPr>
          <p:cNvPr id="405" name="Straight Connector 404">
            <a:extLst>
              <a:ext uri="{FF2B5EF4-FFF2-40B4-BE49-F238E27FC236}">
                <a16:creationId xmlns:a16="http://schemas.microsoft.com/office/drawing/2014/main" id="{67E94C9E-7934-4C69-9D43-9CB019D9E3F1}"/>
              </a:ext>
            </a:extLst>
          </p:cNvPr>
          <p:cNvCxnSpPr>
            <a:cxnSpLocks/>
          </p:cNvCxnSpPr>
          <p:nvPr/>
        </p:nvCxnSpPr>
        <p:spPr>
          <a:xfrm flipH="1">
            <a:off x="19260976" y="4652199"/>
            <a:ext cx="3316" cy="342719"/>
          </a:xfrm>
          <a:prstGeom prst="line">
            <a:avLst/>
          </a:prstGeom>
          <a:ln w="76200" cmpd="sng">
            <a:solidFill>
              <a:srgbClr val="002060"/>
            </a:solidFill>
            <a:prstDash val="solid"/>
          </a:ln>
        </p:spPr>
        <p:style>
          <a:lnRef idx="1">
            <a:schemeClr val="accent1"/>
          </a:lnRef>
          <a:fillRef idx="0">
            <a:schemeClr val="accent1"/>
          </a:fillRef>
          <a:effectRef idx="0">
            <a:schemeClr val="accent1"/>
          </a:effectRef>
          <a:fontRef idx="minor">
            <a:schemeClr val="tx1"/>
          </a:fontRef>
        </p:style>
      </p:cxnSp>
      <p:cxnSp>
        <p:nvCxnSpPr>
          <p:cNvPr id="406" name="Straight Connector 405">
            <a:extLst>
              <a:ext uri="{FF2B5EF4-FFF2-40B4-BE49-F238E27FC236}">
                <a16:creationId xmlns:a16="http://schemas.microsoft.com/office/drawing/2014/main" id="{F4618090-AA06-463A-A1D4-9405ECD8A5F2}"/>
              </a:ext>
            </a:extLst>
          </p:cNvPr>
          <p:cNvCxnSpPr>
            <a:cxnSpLocks/>
          </p:cNvCxnSpPr>
          <p:nvPr/>
        </p:nvCxnSpPr>
        <p:spPr>
          <a:xfrm flipH="1">
            <a:off x="21952765" y="4661575"/>
            <a:ext cx="3316" cy="342719"/>
          </a:xfrm>
          <a:prstGeom prst="line">
            <a:avLst/>
          </a:prstGeom>
          <a:ln w="76200" cmpd="sng">
            <a:solidFill>
              <a:srgbClr val="002060"/>
            </a:solidFill>
            <a:prstDash val="solid"/>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F9BE3CB6-99CE-4684-9418-AD5D86D2806B}"/>
              </a:ext>
            </a:extLst>
          </p:cNvPr>
          <p:cNvSpPr/>
          <p:nvPr/>
        </p:nvSpPr>
        <p:spPr>
          <a:xfrm>
            <a:off x="1904526" y="5075327"/>
            <a:ext cx="2737266" cy="10653586"/>
          </a:xfrm>
          <a:prstGeom prst="rect">
            <a:avLst/>
          </a:prstGeom>
          <a:noFill/>
          <a:ln w="762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
            <a:extLst>
              <a:ext uri="{FF2B5EF4-FFF2-40B4-BE49-F238E27FC236}">
                <a16:creationId xmlns:a16="http://schemas.microsoft.com/office/drawing/2014/main" id="{0F225F11-412B-423B-B937-ADBF2E8B819A}"/>
              </a:ext>
            </a:extLst>
          </p:cNvPr>
          <p:cNvGrpSpPr/>
          <p:nvPr/>
        </p:nvGrpSpPr>
        <p:grpSpPr>
          <a:xfrm>
            <a:off x="19793651" y="7343880"/>
            <a:ext cx="3616916" cy="4663502"/>
            <a:chOff x="19793651" y="7343880"/>
            <a:chExt cx="3616916" cy="4663502"/>
          </a:xfrm>
        </p:grpSpPr>
        <p:pic>
          <p:nvPicPr>
            <p:cNvPr id="13764" name="Picture 13763">
              <a:extLst>
                <a:ext uri="{FF2B5EF4-FFF2-40B4-BE49-F238E27FC236}">
                  <a16:creationId xmlns:a16="http://schemas.microsoft.com/office/drawing/2014/main" id="{C4D36D06-391A-483A-A3F9-9D675EE7F7F2}"/>
                </a:ext>
              </a:extLst>
            </p:cNvPr>
            <p:cNvPicPr>
              <a:picLocks noChangeAspect="1"/>
            </p:cNvPicPr>
            <p:nvPr/>
          </p:nvPicPr>
          <p:blipFill rotWithShape="1">
            <a:blip r:embed="rId3">
              <a:extLst>
                <a:ext uri="{28A0092B-C50C-407E-A947-70E740481C1C}">
                  <a14:useLocalDpi xmlns:a14="http://schemas.microsoft.com/office/drawing/2010/main" val="0"/>
                </a:ext>
              </a:extLst>
            </a:blip>
            <a:srcRect t="6598"/>
            <a:stretch/>
          </p:blipFill>
          <p:spPr>
            <a:xfrm>
              <a:off x="19793651" y="7343880"/>
              <a:ext cx="3616916" cy="4663502"/>
            </a:xfrm>
            <a:prstGeom prst="rect">
              <a:avLst/>
            </a:prstGeom>
            <a:ln w="127000">
              <a:solidFill>
                <a:srgbClr val="002060"/>
              </a:solidFill>
            </a:ln>
          </p:spPr>
        </p:pic>
        <p:sp>
          <p:nvSpPr>
            <p:cNvPr id="13765" name="TextBox 13764">
              <a:extLst>
                <a:ext uri="{FF2B5EF4-FFF2-40B4-BE49-F238E27FC236}">
                  <a16:creationId xmlns:a16="http://schemas.microsoft.com/office/drawing/2014/main" id="{577F008A-A085-4589-8EE9-43AEDD427035}"/>
                </a:ext>
              </a:extLst>
            </p:cNvPr>
            <p:cNvSpPr txBox="1"/>
            <p:nvPr/>
          </p:nvSpPr>
          <p:spPr>
            <a:xfrm>
              <a:off x="20511805" y="11237456"/>
              <a:ext cx="2180607" cy="584775"/>
            </a:xfrm>
            <a:prstGeom prst="rect">
              <a:avLst/>
            </a:prstGeom>
            <a:noFill/>
          </p:spPr>
          <p:txBody>
            <a:bodyPr wrap="square" rtlCol="0">
              <a:spAutoFit/>
            </a:bodyPr>
            <a:lstStyle/>
            <a:p>
              <a:pPr algn="ctr"/>
              <a:r>
                <a:rPr lang="en-US" sz="3200" dirty="0">
                  <a:latin typeface="Arial Black" panose="020B0A04020102020204" pitchFamily="34" charset="0"/>
                </a:rPr>
                <a:t>Huebner</a:t>
              </a:r>
            </a:p>
          </p:txBody>
        </p:sp>
      </p:grpSp>
      <p:grpSp>
        <p:nvGrpSpPr>
          <p:cNvPr id="322" name="Group 321">
            <a:extLst>
              <a:ext uri="{FF2B5EF4-FFF2-40B4-BE49-F238E27FC236}">
                <a16:creationId xmlns:a16="http://schemas.microsoft.com/office/drawing/2014/main" id="{77676C07-58E7-45CA-A73E-3A6AF2FA7F26}"/>
              </a:ext>
            </a:extLst>
          </p:cNvPr>
          <p:cNvGrpSpPr/>
          <p:nvPr/>
        </p:nvGrpSpPr>
        <p:grpSpPr>
          <a:xfrm>
            <a:off x="623546" y="16648618"/>
            <a:ext cx="1023257" cy="740229"/>
            <a:chOff x="27943018" y="3570514"/>
            <a:chExt cx="1023257" cy="740229"/>
          </a:xfrm>
        </p:grpSpPr>
        <p:sp>
          <p:nvSpPr>
            <p:cNvPr id="323" name="Oval 322">
              <a:extLst>
                <a:ext uri="{FF2B5EF4-FFF2-40B4-BE49-F238E27FC236}">
                  <a16:creationId xmlns:a16="http://schemas.microsoft.com/office/drawing/2014/main" id="{AA1D41E2-AEB1-4223-B40C-FBBCA4F4DEC2}"/>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324" name="TextBox 323">
              <a:extLst>
                <a:ext uri="{FF2B5EF4-FFF2-40B4-BE49-F238E27FC236}">
                  <a16:creationId xmlns:a16="http://schemas.microsoft.com/office/drawing/2014/main" id="{ED1F15E8-E581-4FF4-B71A-BBB34988766A}"/>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16</a:t>
              </a:r>
            </a:p>
          </p:txBody>
        </p:sp>
      </p:grpSp>
      <p:sp>
        <p:nvSpPr>
          <p:cNvPr id="328" name="Rectangle 327">
            <a:extLst>
              <a:ext uri="{FF2B5EF4-FFF2-40B4-BE49-F238E27FC236}">
                <a16:creationId xmlns:a16="http://schemas.microsoft.com/office/drawing/2014/main" id="{65BC3E46-AA3D-454C-8AE4-B1363292E0AB}"/>
              </a:ext>
            </a:extLst>
          </p:cNvPr>
          <p:cNvSpPr/>
          <p:nvPr/>
        </p:nvSpPr>
        <p:spPr>
          <a:xfrm>
            <a:off x="1900382" y="10371361"/>
            <a:ext cx="5342817" cy="1322150"/>
          </a:xfrm>
          <a:prstGeom prst="rect">
            <a:avLst/>
          </a:prstGeom>
          <a:noFill/>
          <a:ln w="76200">
            <a:solidFill>
              <a:srgbClr val="FFC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Rectangle 329">
            <a:extLst>
              <a:ext uri="{FF2B5EF4-FFF2-40B4-BE49-F238E27FC236}">
                <a16:creationId xmlns:a16="http://schemas.microsoft.com/office/drawing/2014/main" id="{68570EBF-B010-438B-A143-7510324ABBEA}"/>
              </a:ext>
            </a:extLst>
          </p:cNvPr>
          <p:cNvSpPr/>
          <p:nvPr/>
        </p:nvSpPr>
        <p:spPr>
          <a:xfrm>
            <a:off x="1898104" y="11681586"/>
            <a:ext cx="5342817" cy="1383314"/>
          </a:xfrm>
          <a:prstGeom prst="rect">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Rectangle 330">
            <a:extLst>
              <a:ext uri="{FF2B5EF4-FFF2-40B4-BE49-F238E27FC236}">
                <a16:creationId xmlns:a16="http://schemas.microsoft.com/office/drawing/2014/main" id="{C6E06E8C-4E1D-4DD5-80C5-431711A03966}"/>
              </a:ext>
            </a:extLst>
          </p:cNvPr>
          <p:cNvSpPr/>
          <p:nvPr/>
        </p:nvSpPr>
        <p:spPr>
          <a:xfrm>
            <a:off x="1898104" y="13083422"/>
            <a:ext cx="5342817" cy="1261115"/>
          </a:xfrm>
          <a:prstGeom prst="rect">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Rectangle 331">
            <a:extLst>
              <a:ext uri="{FF2B5EF4-FFF2-40B4-BE49-F238E27FC236}">
                <a16:creationId xmlns:a16="http://schemas.microsoft.com/office/drawing/2014/main" id="{D85CFEE6-7A86-4721-99D4-F8BE04A53457}"/>
              </a:ext>
            </a:extLst>
          </p:cNvPr>
          <p:cNvSpPr/>
          <p:nvPr/>
        </p:nvSpPr>
        <p:spPr>
          <a:xfrm>
            <a:off x="21209370" y="5100694"/>
            <a:ext cx="5013739" cy="1261115"/>
          </a:xfrm>
          <a:prstGeom prst="rect">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Rectangle 332">
            <a:extLst>
              <a:ext uri="{FF2B5EF4-FFF2-40B4-BE49-F238E27FC236}">
                <a16:creationId xmlns:a16="http://schemas.microsoft.com/office/drawing/2014/main" id="{FAA37803-7B60-4DD3-A89E-D19746E78972}"/>
              </a:ext>
            </a:extLst>
          </p:cNvPr>
          <p:cNvSpPr/>
          <p:nvPr/>
        </p:nvSpPr>
        <p:spPr>
          <a:xfrm>
            <a:off x="10019717" y="7634414"/>
            <a:ext cx="2737266" cy="4213824"/>
          </a:xfrm>
          <a:prstGeom prst="rect">
            <a:avLst/>
          </a:prstGeom>
          <a:noFill/>
          <a:ln w="762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Rectangle 328">
            <a:extLst>
              <a:ext uri="{FF2B5EF4-FFF2-40B4-BE49-F238E27FC236}">
                <a16:creationId xmlns:a16="http://schemas.microsoft.com/office/drawing/2014/main" id="{450B2760-E603-4986-95E0-D2D74C8C138A}"/>
              </a:ext>
            </a:extLst>
          </p:cNvPr>
          <p:cNvSpPr/>
          <p:nvPr/>
        </p:nvSpPr>
        <p:spPr>
          <a:xfrm>
            <a:off x="1920976" y="14349416"/>
            <a:ext cx="2707371" cy="1397047"/>
          </a:xfrm>
          <a:prstGeom prst="rect">
            <a:avLst/>
          </a:prstGeom>
          <a:noFill/>
          <a:ln w="7620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Rectangle 326">
            <a:extLst>
              <a:ext uri="{FF2B5EF4-FFF2-40B4-BE49-F238E27FC236}">
                <a16:creationId xmlns:a16="http://schemas.microsoft.com/office/drawing/2014/main" id="{30D35EE4-1EC9-411E-B43E-0FEC55D1FAE4}"/>
              </a:ext>
            </a:extLst>
          </p:cNvPr>
          <p:cNvSpPr/>
          <p:nvPr/>
        </p:nvSpPr>
        <p:spPr>
          <a:xfrm>
            <a:off x="4632320" y="14344537"/>
            <a:ext cx="2300942" cy="2805766"/>
          </a:xfrm>
          <a:prstGeom prst="rect">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TextBox 238"/>
          <p:cNvSpPr txBox="1">
            <a:spLocks noChangeArrowheads="1"/>
          </p:cNvSpPr>
          <p:nvPr/>
        </p:nvSpPr>
        <p:spPr bwMode="auto">
          <a:xfrm>
            <a:off x="5316381" y="16193554"/>
            <a:ext cx="869900" cy="523220"/>
          </a:xfrm>
          <a:prstGeom prst="rect">
            <a:avLst/>
          </a:prstGeom>
          <a:noFill/>
          <a:ln w="76200">
            <a:noFill/>
            <a:miter lim="800000"/>
            <a:headEnd/>
            <a:tailEnd/>
          </a:ln>
        </p:spPr>
        <p:txBody>
          <a:bodyPr wrap="square">
            <a:spAutoFit/>
          </a:bodyPr>
          <a:lstStyle/>
          <a:p>
            <a:pPr algn="ctr"/>
            <a:r>
              <a:rPr lang="en-US" sz="2800" b="1" dirty="0">
                <a:solidFill>
                  <a:srgbClr val="002060"/>
                </a:solidFill>
                <a:latin typeface="Calibri" pitchFamily="34" charset="0"/>
              </a:rPr>
              <a:t>RGR</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fade">
                                      <p:cBhvr>
                                        <p:cTn id="7" dur="1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wipe(up)">
                                      <p:cBhvr>
                                        <p:cTn id="12" dur="20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333"/>
                                        </p:tgtEl>
                                        <p:attrNameLst>
                                          <p:attrName>style.visibility</p:attrName>
                                        </p:attrNameLst>
                                      </p:cBhvr>
                                      <p:to>
                                        <p:strVal val="visible"/>
                                      </p:to>
                                    </p:set>
                                    <p:animEffect transition="in" filter="wipe(up)">
                                      <p:cBhvr>
                                        <p:cTn id="17" dur="2000"/>
                                        <p:tgtEl>
                                          <p:spTgt spid="333"/>
                                        </p:tgtEl>
                                      </p:cBhvr>
                                    </p:animEffect>
                                  </p:childTnLst>
                                </p:cTn>
                              </p:par>
                              <p:par>
                                <p:cTn id="18" presetID="22" presetClass="entr" presetSubtype="1" fill="hold" grpId="0" nodeType="withEffect">
                                  <p:stCondLst>
                                    <p:cond delay="0"/>
                                  </p:stCondLst>
                                  <p:childTnLst>
                                    <p:set>
                                      <p:cBhvr>
                                        <p:cTn id="19" dur="1" fill="hold">
                                          <p:stCondLst>
                                            <p:cond delay="0"/>
                                          </p:stCondLst>
                                        </p:cTn>
                                        <p:tgtEl>
                                          <p:spTgt spid="334"/>
                                        </p:tgtEl>
                                        <p:attrNameLst>
                                          <p:attrName>style.visibility</p:attrName>
                                        </p:attrNameLst>
                                      </p:cBhvr>
                                      <p:to>
                                        <p:strVal val="visible"/>
                                      </p:to>
                                    </p:set>
                                    <p:animEffect transition="in" filter="wipe(up)">
                                      <p:cBhvr>
                                        <p:cTn id="20" dur="2000"/>
                                        <p:tgtEl>
                                          <p:spTgt spid="334"/>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childTnLst>
                                    <p:set>
                                      <p:cBhvr>
                                        <p:cTn id="24" dur="1" fill="hold">
                                          <p:stCondLst>
                                            <p:cond delay="0"/>
                                          </p:stCondLst>
                                        </p:cTn>
                                        <p:tgtEl>
                                          <p:spTgt spid="328"/>
                                        </p:tgtEl>
                                        <p:attrNameLst>
                                          <p:attrName>style.visibility</p:attrName>
                                        </p:attrNameLst>
                                      </p:cBhvr>
                                      <p:to>
                                        <p:strVal val="visible"/>
                                      </p:to>
                                    </p:set>
                                    <p:animEffect transition="in" filter="wipe(left)">
                                      <p:cBhvr>
                                        <p:cTn id="25" dur="2000"/>
                                        <p:tgtEl>
                                          <p:spTgt spid="328"/>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330"/>
                                        </p:tgtEl>
                                        <p:attrNameLst>
                                          <p:attrName>style.visibility</p:attrName>
                                        </p:attrNameLst>
                                      </p:cBhvr>
                                      <p:to>
                                        <p:strVal val="visible"/>
                                      </p:to>
                                    </p:set>
                                    <p:animEffect transition="in" filter="wipe(left)">
                                      <p:cBhvr>
                                        <p:cTn id="30" dur="2000"/>
                                        <p:tgtEl>
                                          <p:spTgt spid="330"/>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8" fill="hold" grpId="0" nodeType="clickEffect">
                                  <p:stCondLst>
                                    <p:cond delay="0"/>
                                  </p:stCondLst>
                                  <p:childTnLst>
                                    <p:set>
                                      <p:cBhvr>
                                        <p:cTn id="34" dur="1" fill="hold">
                                          <p:stCondLst>
                                            <p:cond delay="0"/>
                                          </p:stCondLst>
                                        </p:cTn>
                                        <p:tgtEl>
                                          <p:spTgt spid="331"/>
                                        </p:tgtEl>
                                        <p:attrNameLst>
                                          <p:attrName>style.visibility</p:attrName>
                                        </p:attrNameLst>
                                      </p:cBhvr>
                                      <p:to>
                                        <p:strVal val="visible"/>
                                      </p:to>
                                    </p:set>
                                    <p:animEffect transition="in" filter="wipe(left)">
                                      <p:cBhvr>
                                        <p:cTn id="35" dur="2000"/>
                                        <p:tgtEl>
                                          <p:spTgt spid="331"/>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8" fill="hold" grpId="0" nodeType="clickEffect">
                                  <p:stCondLst>
                                    <p:cond delay="0"/>
                                  </p:stCondLst>
                                  <p:childTnLst>
                                    <p:set>
                                      <p:cBhvr>
                                        <p:cTn id="39" dur="1" fill="hold">
                                          <p:stCondLst>
                                            <p:cond delay="0"/>
                                          </p:stCondLst>
                                        </p:cTn>
                                        <p:tgtEl>
                                          <p:spTgt spid="329"/>
                                        </p:tgtEl>
                                        <p:attrNameLst>
                                          <p:attrName>style.visibility</p:attrName>
                                        </p:attrNameLst>
                                      </p:cBhvr>
                                      <p:to>
                                        <p:strVal val="visible"/>
                                      </p:to>
                                    </p:set>
                                    <p:animEffect transition="in" filter="wipe(left)">
                                      <p:cBhvr>
                                        <p:cTn id="40" dur="2000"/>
                                        <p:tgtEl>
                                          <p:spTgt spid="329"/>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8" fill="hold" grpId="0" nodeType="clickEffect">
                                  <p:stCondLst>
                                    <p:cond delay="0"/>
                                  </p:stCondLst>
                                  <p:childTnLst>
                                    <p:set>
                                      <p:cBhvr>
                                        <p:cTn id="44" dur="1" fill="hold">
                                          <p:stCondLst>
                                            <p:cond delay="0"/>
                                          </p:stCondLst>
                                        </p:cTn>
                                        <p:tgtEl>
                                          <p:spTgt spid="332"/>
                                        </p:tgtEl>
                                        <p:attrNameLst>
                                          <p:attrName>style.visibility</p:attrName>
                                        </p:attrNameLst>
                                      </p:cBhvr>
                                      <p:to>
                                        <p:strVal val="visible"/>
                                      </p:to>
                                    </p:set>
                                    <p:animEffect transition="in" filter="wipe(left)">
                                      <p:cBhvr>
                                        <p:cTn id="45" dur="2000"/>
                                        <p:tgtEl>
                                          <p:spTgt spid="332"/>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327"/>
                                        </p:tgtEl>
                                        <p:attrNameLst>
                                          <p:attrName>style.visibility</p:attrName>
                                        </p:attrNameLst>
                                      </p:cBhvr>
                                      <p:to>
                                        <p:strVal val="visible"/>
                                      </p:to>
                                    </p:set>
                                    <p:animEffect transition="in" filter="wipe(up)">
                                      <p:cBhvr>
                                        <p:cTn id="50" dur="2000"/>
                                        <p:tgtEl>
                                          <p:spTgt spid="3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4" grpId="0" animBg="1"/>
      <p:bldP spid="30" grpId="0" animBg="1"/>
      <p:bldP spid="328" grpId="0" animBg="1"/>
      <p:bldP spid="330" grpId="0" animBg="1"/>
      <p:bldP spid="331" grpId="0" animBg="1"/>
      <p:bldP spid="332" grpId="0" animBg="1"/>
      <p:bldP spid="333" grpId="0" animBg="1"/>
      <p:bldP spid="329" grpId="0" animBg="1"/>
      <p:bldP spid="327"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555171" y="3485269"/>
            <a:ext cx="26419629" cy="14143057"/>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1381646" y="3606521"/>
            <a:ext cx="24972667" cy="11941731"/>
          </a:xfrm>
          <a:prstGeom prst="rect">
            <a:avLst/>
          </a:prstGeom>
          <a:noFill/>
        </p:spPr>
        <p:txBody>
          <a:bodyPr wrap="square" rtlCol="0">
            <a:spAutoFit/>
          </a:bodyPr>
          <a:lstStyle/>
          <a:p>
            <a:pPr lvl="0" algn="ctr"/>
            <a:r>
              <a:rPr lang="en-US" sz="5000" b="1" u="sng" dirty="0"/>
              <a:t>V US Corps </a:t>
            </a:r>
          </a:p>
          <a:p>
            <a:pPr lvl="0" algn="ctr"/>
            <a:r>
              <a:rPr lang="en-US" sz="5000" b="1" u="sng" dirty="0"/>
              <a:t>Mission Statement</a:t>
            </a:r>
            <a:endParaRPr lang="en-US" sz="5000" dirty="0"/>
          </a:p>
          <a:p>
            <a:endParaRPr lang="en-US" sz="4400" b="1" u="sng" dirty="0"/>
          </a:p>
          <a:p>
            <a:endParaRPr lang="en-US" sz="4400" b="1" u="sng" dirty="0"/>
          </a:p>
          <a:p>
            <a:endParaRPr lang="en-US" sz="4400" b="1" u="sng" dirty="0"/>
          </a:p>
          <a:p>
            <a:endParaRPr lang="en-US" sz="4400" b="1" u="sng" dirty="0"/>
          </a:p>
          <a:p>
            <a:endParaRPr lang="en-US" sz="4400" b="1" u="sng" dirty="0"/>
          </a:p>
          <a:p>
            <a:pPr algn="just"/>
            <a:endParaRPr lang="en-US" sz="5000" b="1" dirty="0"/>
          </a:p>
          <a:p>
            <a:pPr algn="just"/>
            <a:endParaRPr lang="en-US" sz="5000" b="1" dirty="0"/>
          </a:p>
          <a:p>
            <a:pPr algn="just"/>
            <a:endParaRPr lang="en-US" sz="5000" b="1" dirty="0"/>
          </a:p>
          <a:p>
            <a:pPr algn="just"/>
            <a:endParaRPr lang="en-US" sz="5000" b="1" dirty="0"/>
          </a:p>
          <a:p>
            <a:pPr algn="just"/>
            <a:endParaRPr lang="en-US" sz="5000" b="1" dirty="0"/>
          </a:p>
          <a:p>
            <a:pPr algn="just"/>
            <a:endParaRPr lang="en-US" sz="5000" b="1" dirty="0"/>
          </a:p>
          <a:p>
            <a:pPr algn="just"/>
            <a:endParaRPr lang="en-US" sz="5000" dirty="0"/>
          </a:p>
          <a:p>
            <a:r>
              <a:rPr lang="en-US" sz="5000" dirty="0"/>
              <a:t>(The Adjutant General’s Office, WWII Operations Reports, 1940-1948, Box 24378, File #664 &amp;665)</a:t>
            </a:r>
          </a:p>
        </p:txBody>
      </p:sp>
      <p:sp>
        <p:nvSpPr>
          <p:cNvPr id="3" name="Rectangle 2"/>
          <p:cNvSpPr/>
          <p:nvPr/>
        </p:nvSpPr>
        <p:spPr>
          <a:xfrm>
            <a:off x="555171" y="628069"/>
            <a:ext cx="26419629" cy="2865120"/>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7092068" y="711889"/>
            <a:ext cx="13258800" cy="2462213"/>
          </a:xfrm>
          <a:prstGeom prst="rect">
            <a:avLst/>
          </a:prstGeom>
          <a:noFill/>
        </p:spPr>
        <p:txBody>
          <a:bodyPr wrap="square" rtlCol="0">
            <a:spAutoFit/>
          </a:bodyPr>
          <a:lstStyle/>
          <a:p>
            <a:pPr algn="ctr"/>
            <a:r>
              <a:rPr lang="en-US" sz="5400" dirty="0">
                <a:latin typeface="Arial Black" panose="020B0A04020102020204" pitchFamily="34" charset="0"/>
              </a:rPr>
              <a:t>Normandy 1944</a:t>
            </a:r>
          </a:p>
          <a:p>
            <a:pPr algn="ctr"/>
            <a:r>
              <a:rPr lang="en-US" sz="3600" dirty="0">
                <a:latin typeface="Arial Black" panose="020B0A04020102020204" pitchFamily="34" charset="0"/>
              </a:rPr>
              <a:t>Omaha Beach</a:t>
            </a:r>
          </a:p>
          <a:p>
            <a:pPr algn="ctr"/>
            <a:r>
              <a:rPr lang="en-US" sz="3200" dirty="0">
                <a:latin typeface="Arial Black" panose="020B0A04020102020204" pitchFamily="34" charset="0"/>
              </a:rPr>
              <a:t>V Corps Mission Statement</a:t>
            </a:r>
          </a:p>
          <a:p>
            <a:pPr algn="ctr"/>
            <a:r>
              <a:rPr lang="en-US" sz="3200" dirty="0">
                <a:latin typeface="Arial Black" panose="020B0A04020102020204" pitchFamily="34" charset="0"/>
              </a:rPr>
              <a:t>6 June 1944</a:t>
            </a:r>
          </a:p>
        </p:txBody>
      </p:sp>
      <p:pic>
        <p:nvPicPr>
          <p:cNvPr id="11" name="Picture 10">
            <a:extLst>
              <a:ext uri="{FF2B5EF4-FFF2-40B4-BE49-F238E27FC236}">
                <a16:creationId xmlns:a16="http://schemas.microsoft.com/office/drawing/2014/main" id="{9539C15D-60B9-47D0-ABF1-B079EBF0B346}"/>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999628" y="960432"/>
            <a:ext cx="2216641" cy="2109503"/>
          </a:xfrm>
          <a:prstGeom prst="rect">
            <a:avLst/>
          </a:prstGeom>
        </p:spPr>
      </p:pic>
      <p:pic>
        <p:nvPicPr>
          <p:cNvPr id="12" name="Picture 11">
            <a:extLst>
              <a:ext uri="{FF2B5EF4-FFF2-40B4-BE49-F238E27FC236}">
                <a16:creationId xmlns:a16="http://schemas.microsoft.com/office/drawing/2014/main" id="{AA47C661-BBF8-418E-BAC5-4344A4794AA0}"/>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4352525" y="977855"/>
            <a:ext cx="2216641" cy="2109503"/>
          </a:xfrm>
          <a:prstGeom prst="rect">
            <a:avLst/>
          </a:prstGeom>
        </p:spPr>
      </p:pic>
      <p:pic>
        <p:nvPicPr>
          <p:cNvPr id="6" name="Picture 5">
            <a:extLst>
              <a:ext uri="{FF2B5EF4-FFF2-40B4-BE49-F238E27FC236}">
                <a16:creationId xmlns:a16="http://schemas.microsoft.com/office/drawing/2014/main" id="{A37C7FFC-6734-4548-8BB3-68ED79F0530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79974" y="3825552"/>
            <a:ext cx="3272590" cy="4242247"/>
          </a:xfrm>
          <a:prstGeom prst="rect">
            <a:avLst/>
          </a:prstGeom>
          <a:ln w="127000">
            <a:solidFill>
              <a:srgbClr val="002060"/>
            </a:solidFill>
          </a:ln>
        </p:spPr>
      </p:pic>
      <p:sp>
        <p:nvSpPr>
          <p:cNvPr id="13" name="TextBox 12">
            <a:extLst>
              <a:ext uri="{FF2B5EF4-FFF2-40B4-BE49-F238E27FC236}">
                <a16:creationId xmlns:a16="http://schemas.microsoft.com/office/drawing/2014/main" id="{5FC24A6A-F509-419F-920E-F67A856E7B95}"/>
              </a:ext>
            </a:extLst>
          </p:cNvPr>
          <p:cNvSpPr txBox="1"/>
          <p:nvPr/>
        </p:nvSpPr>
        <p:spPr>
          <a:xfrm>
            <a:off x="2341364" y="7483024"/>
            <a:ext cx="1749810" cy="584775"/>
          </a:xfrm>
          <a:prstGeom prst="rect">
            <a:avLst/>
          </a:prstGeom>
          <a:noFill/>
        </p:spPr>
        <p:txBody>
          <a:bodyPr wrap="square" rtlCol="0">
            <a:spAutoFit/>
          </a:bodyPr>
          <a:lstStyle/>
          <a:p>
            <a:pPr algn="ctr"/>
            <a:r>
              <a:rPr lang="en-US" sz="3200" dirty="0">
                <a:latin typeface="Arial Black" panose="020B0A04020102020204" pitchFamily="34" charset="0"/>
              </a:rPr>
              <a:t>Gerow</a:t>
            </a:r>
          </a:p>
        </p:txBody>
      </p:sp>
      <p:grpSp>
        <p:nvGrpSpPr>
          <p:cNvPr id="14" name="Group 13">
            <a:extLst>
              <a:ext uri="{FF2B5EF4-FFF2-40B4-BE49-F238E27FC236}">
                <a16:creationId xmlns:a16="http://schemas.microsoft.com/office/drawing/2014/main" id="{32E3CEB3-80D3-4E99-A6C3-4C0E9842A941}"/>
              </a:ext>
            </a:extLst>
          </p:cNvPr>
          <p:cNvGrpSpPr/>
          <p:nvPr/>
        </p:nvGrpSpPr>
        <p:grpSpPr>
          <a:xfrm>
            <a:off x="623546" y="16696744"/>
            <a:ext cx="1023257" cy="740229"/>
            <a:chOff x="27943018" y="3570514"/>
            <a:chExt cx="1023257" cy="740229"/>
          </a:xfrm>
        </p:grpSpPr>
        <p:sp>
          <p:nvSpPr>
            <p:cNvPr id="15" name="Oval 14">
              <a:extLst>
                <a:ext uri="{FF2B5EF4-FFF2-40B4-BE49-F238E27FC236}">
                  <a16:creationId xmlns:a16="http://schemas.microsoft.com/office/drawing/2014/main" id="{BB1A5AD9-63E1-48AE-A34B-B9884923E9BC}"/>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6" name="TextBox 15">
              <a:extLst>
                <a:ext uri="{FF2B5EF4-FFF2-40B4-BE49-F238E27FC236}">
                  <a16:creationId xmlns:a16="http://schemas.microsoft.com/office/drawing/2014/main" id="{F614408B-4DD8-44A9-80D3-7ED261B14313}"/>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17</a:t>
              </a:r>
            </a:p>
          </p:txBody>
        </p:sp>
      </p:grpSp>
      <p:sp>
        <p:nvSpPr>
          <p:cNvPr id="17" name="TextBox 16">
            <a:extLst>
              <a:ext uri="{FF2B5EF4-FFF2-40B4-BE49-F238E27FC236}">
                <a16:creationId xmlns:a16="http://schemas.microsoft.com/office/drawing/2014/main" id="{65BED468-BF52-46C9-BC7D-7BCABE6E8757}"/>
              </a:ext>
            </a:extLst>
          </p:cNvPr>
          <p:cNvSpPr txBox="1"/>
          <p:nvPr/>
        </p:nvSpPr>
        <p:spPr>
          <a:xfrm>
            <a:off x="1412624" y="8506175"/>
            <a:ext cx="24972667" cy="5478423"/>
          </a:xfrm>
          <a:prstGeom prst="rect">
            <a:avLst/>
          </a:prstGeom>
          <a:noFill/>
        </p:spPr>
        <p:txBody>
          <a:bodyPr wrap="square" rtlCol="0">
            <a:spAutoFit/>
          </a:bodyPr>
          <a:lstStyle/>
          <a:p>
            <a:pPr algn="just"/>
            <a:r>
              <a:rPr lang="en-US" sz="5000" b="1" dirty="0"/>
              <a:t>“The V Corps, consisting of the 1st, 2nd and 29th Infantry Divisions, with the 2nd and 5th Ranger Battalions and other forces attached, will assault Beach “OMAHA”, reduce enemy resistance, secure VIERVILLE-SUR-MER, COLLEVILLE-SUR-MER beachhead and advance southward towards ST. LO to cover the landing of other troops and supplies of the First United States Army. The rate of advance will be in conformity with the advance of the Second British Army and instructions by Headquarters, V Corps, at the time.” </a:t>
            </a:r>
          </a:p>
          <a:p>
            <a:endParaRPr lang="en-US" sz="5000" dirty="0"/>
          </a:p>
        </p:txBody>
      </p:sp>
    </p:spTree>
    <p:extLst>
      <p:ext uri="{BB962C8B-B14F-4D97-AF65-F5344CB8AC3E}">
        <p14:creationId xmlns:p14="http://schemas.microsoft.com/office/powerpoint/2010/main" val="3918800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wipe(left)">
                                      <p:cBhvr>
                                        <p:cTn id="7"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4694946"/>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378199" y="2739747"/>
            <a:ext cx="26630075" cy="4617421"/>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630075" h="4617421">
                <a:moveTo>
                  <a:pt x="54938" y="3453"/>
                </a:moveTo>
                <a:cubicBezTo>
                  <a:pt x="191296" y="-32642"/>
                  <a:pt x="616411" y="224032"/>
                  <a:pt x="897148" y="316274"/>
                </a:cubicBezTo>
                <a:cubicBezTo>
                  <a:pt x="1177885" y="408516"/>
                  <a:pt x="1470654" y="520811"/>
                  <a:pt x="1739359" y="556906"/>
                </a:cubicBezTo>
                <a:cubicBezTo>
                  <a:pt x="2008064" y="593001"/>
                  <a:pt x="2236664" y="536853"/>
                  <a:pt x="2509380" y="532842"/>
                </a:cubicBezTo>
                <a:cubicBezTo>
                  <a:pt x="2782096" y="528831"/>
                  <a:pt x="3078875" y="480705"/>
                  <a:pt x="3375654" y="532842"/>
                </a:cubicBezTo>
                <a:cubicBezTo>
                  <a:pt x="3672433" y="584979"/>
                  <a:pt x="4021349" y="765453"/>
                  <a:pt x="4290054" y="845664"/>
                </a:cubicBezTo>
                <a:cubicBezTo>
                  <a:pt x="4558759" y="925875"/>
                  <a:pt x="4739233" y="965980"/>
                  <a:pt x="4987885" y="1014106"/>
                </a:cubicBezTo>
                <a:cubicBezTo>
                  <a:pt x="5236537" y="1062232"/>
                  <a:pt x="5497222" y="1126400"/>
                  <a:pt x="5781969" y="1134421"/>
                </a:cubicBezTo>
                <a:cubicBezTo>
                  <a:pt x="6066716" y="1142442"/>
                  <a:pt x="6515895" y="1066242"/>
                  <a:pt x="6696369" y="1062232"/>
                </a:cubicBezTo>
                <a:cubicBezTo>
                  <a:pt x="6876843" y="1058222"/>
                  <a:pt x="6864812" y="1110358"/>
                  <a:pt x="6864812" y="1110358"/>
                </a:cubicBezTo>
                <a:lnTo>
                  <a:pt x="9848643" y="1495369"/>
                </a:lnTo>
                <a:cubicBezTo>
                  <a:pt x="10686843" y="1599643"/>
                  <a:pt x="11196180" y="1575579"/>
                  <a:pt x="11677443" y="1615684"/>
                </a:cubicBezTo>
                <a:cubicBezTo>
                  <a:pt x="12158706" y="1655789"/>
                  <a:pt x="12395327" y="1711937"/>
                  <a:pt x="12736222" y="1736000"/>
                </a:cubicBezTo>
                <a:cubicBezTo>
                  <a:pt x="13077117" y="1760063"/>
                  <a:pt x="13345823" y="1695896"/>
                  <a:pt x="13722812" y="1760064"/>
                </a:cubicBezTo>
                <a:cubicBezTo>
                  <a:pt x="14099801" y="1824232"/>
                  <a:pt x="14532938" y="2052832"/>
                  <a:pt x="14998159" y="2121011"/>
                </a:cubicBezTo>
                <a:cubicBezTo>
                  <a:pt x="15463380" y="2189190"/>
                  <a:pt x="16064959" y="2197211"/>
                  <a:pt x="16514138" y="2169137"/>
                </a:cubicBezTo>
                <a:cubicBezTo>
                  <a:pt x="16963317" y="2141063"/>
                  <a:pt x="17324265" y="1936527"/>
                  <a:pt x="17693233" y="1952569"/>
                </a:cubicBezTo>
                <a:cubicBezTo>
                  <a:pt x="18062201" y="1968611"/>
                  <a:pt x="18286790" y="2201222"/>
                  <a:pt x="18727948" y="2265390"/>
                </a:cubicBezTo>
                <a:cubicBezTo>
                  <a:pt x="19169106" y="2329558"/>
                  <a:pt x="19726569" y="2353621"/>
                  <a:pt x="20340180" y="2337579"/>
                </a:cubicBezTo>
                <a:cubicBezTo>
                  <a:pt x="20953791" y="2321537"/>
                  <a:pt x="21775949" y="2213253"/>
                  <a:pt x="22409612" y="2169137"/>
                </a:cubicBezTo>
                <a:cubicBezTo>
                  <a:pt x="23043275" y="2125021"/>
                  <a:pt x="23644854" y="2104969"/>
                  <a:pt x="24142159" y="2072885"/>
                </a:cubicBezTo>
                <a:cubicBezTo>
                  <a:pt x="24639464" y="2040801"/>
                  <a:pt x="25040517" y="1992674"/>
                  <a:pt x="25393443" y="1976632"/>
                </a:cubicBezTo>
                <a:cubicBezTo>
                  <a:pt x="25746369" y="1960590"/>
                  <a:pt x="26059191" y="1984653"/>
                  <a:pt x="26259717" y="1976632"/>
                </a:cubicBezTo>
                <a:cubicBezTo>
                  <a:pt x="26460243" y="1968611"/>
                  <a:pt x="26536443" y="1860327"/>
                  <a:pt x="26596601" y="1928506"/>
                </a:cubicBezTo>
                <a:cubicBezTo>
                  <a:pt x="26656759" y="1996685"/>
                  <a:pt x="26616654" y="2225285"/>
                  <a:pt x="26620664" y="2385706"/>
                </a:cubicBezTo>
                <a:cubicBezTo>
                  <a:pt x="26624674" y="2546127"/>
                  <a:pt x="26620664" y="2891032"/>
                  <a:pt x="26620664" y="2891032"/>
                </a:cubicBezTo>
                <a:lnTo>
                  <a:pt x="26620664" y="3372295"/>
                </a:lnTo>
                <a:lnTo>
                  <a:pt x="26620664" y="4046064"/>
                </a:lnTo>
                <a:cubicBezTo>
                  <a:pt x="23179633" y="4238569"/>
                  <a:pt x="10402096" y="4844159"/>
                  <a:pt x="5974475" y="4527327"/>
                </a:cubicBezTo>
                <a:cubicBezTo>
                  <a:pt x="1546854" y="4210495"/>
                  <a:pt x="1041528" y="2630348"/>
                  <a:pt x="54938" y="2145074"/>
                </a:cubicBezTo>
                <a:lnTo>
                  <a:pt x="54938" y="1615685"/>
                </a:lnTo>
                <a:cubicBezTo>
                  <a:pt x="58948" y="1346980"/>
                  <a:pt x="79001" y="805558"/>
                  <a:pt x="79001" y="532842"/>
                </a:cubicBezTo>
                <a:cubicBezTo>
                  <a:pt x="79001" y="260126"/>
                  <a:pt x="-81420" y="39548"/>
                  <a:pt x="54938" y="3453"/>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133" name="Freeform: Shape 132">
            <a:extLst>
              <a:ext uri="{FF2B5EF4-FFF2-40B4-BE49-F238E27FC236}">
                <a16:creationId xmlns:a16="http://schemas.microsoft.com/office/drawing/2014/main" id="{E3A9EA09-2796-4896-96FC-6F78FA40296B}"/>
              </a:ext>
            </a:extLst>
          </p:cNvPr>
          <p:cNvSpPr/>
          <p:nvPr/>
        </p:nvSpPr>
        <p:spPr>
          <a:xfrm>
            <a:off x="14213897" y="4548313"/>
            <a:ext cx="29086" cy="1691621"/>
          </a:xfrm>
          <a:custGeom>
            <a:avLst/>
            <a:gdLst>
              <a:gd name="connsiteX0" fmla="*/ 0 w 31805"/>
              <a:gd name="connsiteY0" fmla="*/ 0 h 1057524"/>
              <a:gd name="connsiteX1" fmla="*/ 31805 w 31805"/>
              <a:gd name="connsiteY1" fmla="*/ 1057524 h 1057524"/>
              <a:gd name="connsiteX0" fmla="*/ 0 w 14015"/>
              <a:gd name="connsiteY0" fmla="*/ 0 h 1039734"/>
              <a:gd name="connsiteX1" fmla="*/ 14015 w 14015"/>
              <a:gd name="connsiteY1" fmla="*/ 1039734 h 1039734"/>
              <a:gd name="connsiteX0" fmla="*/ 0 w 10457"/>
              <a:gd name="connsiteY0" fmla="*/ 0 h 1025502"/>
              <a:gd name="connsiteX1" fmla="*/ 10457 w 10457"/>
              <a:gd name="connsiteY1" fmla="*/ 1025502 h 1025502"/>
              <a:gd name="connsiteX0" fmla="*/ 164 w 3668"/>
              <a:gd name="connsiteY0" fmla="*/ 0 h 1021944"/>
              <a:gd name="connsiteX1" fmla="*/ 3505 w 3668"/>
              <a:gd name="connsiteY1" fmla="*/ 1021944 h 1021944"/>
              <a:gd name="connsiteX0" fmla="*/ 0 w 9109"/>
              <a:gd name="connsiteY0" fmla="*/ 0 h 10000"/>
              <a:gd name="connsiteX1" fmla="*/ 9109 w 9109"/>
              <a:gd name="connsiteY1" fmla="*/ 10000 h 10000"/>
              <a:gd name="connsiteX0" fmla="*/ 4493 w 5155"/>
              <a:gd name="connsiteY0" fmla="*/ 0 h 9980"/>
              <a:gd name="connsiteX1" fmla="*/ 663 w 5155"/>
              <a:gd name="connsiteY1" fmla="*/ 9980 h 9980"/>
              <a:gd name="connsiteX0" fmla="*/ 7430 w 7430"/>
              <a:gd name="connsiteY0" fmla="*/ 0 h 10000"/>
              <a:gd name="connsiteX1" fmla="*/ 0 w 7430"/>
              <a:gd name="connsiteY1" fmla="*/ 10000 h 10000"/>
              <a:gd name="connsiteX0" fmla="*/ 8100 w 8100"/>
              <a:gd name="connsiteY0" fmla="*/ 0 h 10041"/>
              <a:gd name="connsiteX1" fmla="*/ 0 w 8100"/>
              <a:gd name="connsiteY1" fmla="*/ 10041 h 10041"/>
            </a:gdLst>
            <a:ahLst/>
            <a:cxnLst>
              <a:cxn ang="0">
                <a:pos x="connsiteX0" y="connsiteY0"/>
              </a:cxn>
              <a:cxn ang="0">
                <a:pos x="connsiteX1" y="connsiteY1"/>
              </a:cxn>
            </a:cxnLst>
            <a:rect l="l" t="t" r="r" b="b"/>
            <a:pathLst>
              <a:path w="8100" h="10041">
                <a:moveTo>
                  <a:pt x="8100" y="0"/>
                </a:moveTo>
                <a:lnTo>
                  <a:pt x="0" y="10041"/>
                </a:lnTo>
              </a:path>
            </a:pathLst>
          </a:custGeom>
          <a:noFill/>
          <a:ln w="101600">
            <a:solidFill>
              <a:schemeClr val="tx1"/>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TextBox 133">
            <a:extLst>
              <a:ext uri="{FF2B5EF4-FFF2-40B4-BE49-F238E27FC236}">
                <a16:creationId xmlns:a16="http://schemas.microsoft.com/office/drawing/2014/main" id="{7926EC25-CA6C-4BBC-9F21-7A8DD44F1414}"/>
              </a:ext>
            </a:extLst>
          </p:cNvPr>
          <p:cNvSpPr txBox="1"/>
          <p:nvPr/>
        </p:nvSpPr>
        <p:spPr>
          <a:xfrm>
            <a:off x="12574218" y="3409716"/>
            <a:ext cx="3308444" cy="1077218"/>
          </a:xfrm>
          <a:prstGeom prst="rect">
            <a:avLst/>
          </a:prstGeom>
          <a:noFill/>
        </p:spPr>
        <p:txBody>
          <a:bodyPr wrap="square" rtlCol="0">
            <a:spAutoFit/>
          </a:bodyPr>
          <a:lstStyle/>
          <a:p>
            <a:pPr algn="ctr"/>
            <a:r>
              <a:rPr lang="en-US" sz="3200" b="1" dirty="0"/>
              <a:t>@ 300-400 yards </a:t>
            </a:r>
          </a:p>
          <a:p>
            <a:pPr algn="ctr"/>
            <a:r>
              <a:rPr lang="en-US" sz="3200" b="1" dirty="0"/>
              <a:t>at low tide</a:t>
            </a:r>
          </a:p>
        </p:txBody>
      </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19310713" y="14549630"/>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19393763" y="14811177"/>
            <a:ext cx="7573838" cy="1092880"/>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Beach Orientation</a:t>
            </a: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80361" y="1512458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22479" y="1517152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011">
            <a:extLst>
              <a:ext uri="{FF2B5EF4-FFF2-40B4-BE49-F238E27FC236}">
                <a16:creationId xmlns:a16="http://schemas.microsoft.com/office/drawing/2014/main" id="{AC57CC8F-131A-47FA-9373-C966D3A22196}"/>
              </a:ext>
            </a:extLst>
          </p:cNvPr>
          <p:cNvSpPr txBox="1">
            <a:spLocks noChangeArrowheads="1"/>
          </p:cNvSpPr>
          <p:nvPr/>
        </p:nvSpPr>
        <p:spPr bwMode="auto">
          <a:xfrm>
            <a:off x="20212359" y="17207086"/>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22228685" y="17504044"/>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20334036" y="16980957"/>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46" name="TextBox 145">
            <a:extLst>
              <a:ext uri="{FF2B5EF4-FFF2-40B4-BE49-F238E27FC236}">
                <a16:creationId xmlns:a16="http://schemas.microsoft.com/office/drawing/2014/main" id="{2DA81804-C2CD-47E7-9E37-4BDA4AB3C3DE}"/>
              </a:ext>
            </a:extLst>
          </p:cNvPr>
          <p:cNvSpPr txBox="1"/>
          <p:nvPr/>
        </p:nvSpPr>
        <p:spPr>
          <a:xfrm>
            <a:off x="3325321" y="958086"/>
            <a:ext cx="2487637" cy="584775"/>
          </a:xfrm>
          <a:prstGeom prst="rect">
            <a:avLst/>
          </a:prstGeom>
          <a:noFill/>
        </p:spPr>
        <p:txBody>
          <a:bodyPr wrap="square" rtlCol="0">
            <a:spAutoFit/>
          </a:bodyPr>
          <a:lstStyle/>
          <a:p>
            <a:pPr algn="ctr"/>
            <a:r>
              <a:rPr lang="en-US" sz="3200" b="1" dirty="0"/>
              <a:t>DOG GREEN</a:t>
            </a:r>
          </a:p>
        </p:txBody>
      </p:sp>
      <p:sp>
        <p:nvSpPr>
          <p:cNvPr id="147" name="TextBox 146">
            <a:extLst>
              <a:ext uri="{FF2B5EF4-FFF2-40B4-BE49-F238E27FC236}">
                <a16:creationId xmlns:a16="http://schemas.microsoft.com/office/drawing/2014/main" id="{9288B52A-A263-4DE0-BD32-52BE9E3EB617}"/>
              </a:ext>
            </a:extLst>
          </p:cNvPr>
          <p:cNvSpPr txBox="1"/>
          <p:nvPr/>
        </p:nvSpPr>
        <p:spPr>
          <a:xfrm>
            <a:off x="6008020" y="965604"/>
            <a:ext cx="2487637" cy="584775"/>
          </a:xfrm>
          <a:prstGeom prst="rect">
            <a:avLst/>
          </a:prstGeom>
          <a:noFill/>
        </p:spPr>
        <p:txBody>
          <a:bodyPr wrap="square" rtlCol="0">
            <a:spAutoFit/>
          </a:bodyPr>
          <a:lstStyle/>
          <a:p>
            <a:pPr algn="ctr"/>
            <a:r>
              <a:rPr lang="en-US" sz="3200" b="1" dirty="0"/>
              <a:t>DOG WHITE</a:t>
            </a:r>
          </a:p>
        </p:txBody>
      </p:sp>
      <p:sp>
        <p:nvSpPr>
          <p:cNvPr id="148" name="TextBox 147">
            <a:extLst>
              <a:ext uri="{FF2B5EF4-FFF2-40B4-BE49-F238E27FC236}">
                <a16:creationId xmlns:a16="http://schemas.microsoft.com/office/drawing/2014/main" id="{2ADAB7F6-2001-4246-BA05-8794F47FB5CC}"/>
              </a:ext>
            </a:extLst>
          </p:cNvPr>
          <p:cNvSpPr txBox="1"/>
          <p:nvPr/>
        </p:nvSpPr>
        <p:spPr>
          <a:xfrm>
            <a:off x="8008890" y="952013"/>
            <a:ext cx="2487637" cy="584775"/>
          </a:xfrm>
          <a:prstGeom prst="rect">
            <a:avLst/>
          </a:prstGeom>
          <a:noFill/>
        </p:spPr>
        <p:txBody>
          <a:bodyPr wrap="square" rtlCol="0">
            <a:spAutoFit/>
          </a:bodyPr>
          <a:lstStyle/>
          <a:p>
            <a:pPr algn="ctr"/>
            <a:r>
              <a:rPr lang="en-US" sz="3200" b="1" dirty="0"/>
              <a:t>DOG RED</a:t>
            </a:r>
          </a:p>
        </p:txBody>
      </p:sp>
      <p:sp>
        <p:nvSpPr>
          <p:cNvPr id="149" name="TextBox 148">
            <a:extLst>
              <a:ext uri="{FF2B5EF4-FFF2-40B4-BE49-F238E27FC236}">
                <a16:creationId xmlns:a16="http://schemas.microsoft.com/office/drawing/2014/main" id="{92E08278-9A5B-4E11-B6F5-5C62E375BD5E}"/>
              </a:ext>
            </a:extLst>
          </p:cNvPr>
          <p:cNvSpPr txBox="1"/>
          <p:nvPr/>
        </p:nvSpPr>
        <p:spPr>
          <a:xfrm>
            <a:off x="10097483" y="962217"/>
            <a:ext cx="2612623" cy="584775"/>
          </a:xfrm>
          <a:prstGeom prst="rect">
            <a:avLst/>
          </a:prstGeom>
          <a:noFill/>
        </p:spPr>
        <p:txBody>
          <a:bodyPr wrap="square" rtlCol="0">
            <a:spAutoFit/>
          </a:bodyPr>
          <a:lstStyle/>
          <a:p>
            <a:pPr algn="ctr"/>
            <a:r>
              <a:rPr lang="en-US" sz="3200" b="1" dirty="0"/>
              <a:t>EASY GREEN</a:t>
            </a:r>
          </a:p>
        </p:txBody>
      </p:sp>
      <p:sp>
        <p:nvSpPr>
          <p:cNvPr id="150" name="TextBox 149">
            <a:extLst>
              <a:ext uri="{FF2B5EF4-FFF2-40B4-BE49-F238E27FC236}">
                <a16:creationId xmlns:a16="http://schemas.microsoft.com/office/drawing/2014/main" id="{42FB682D-4C30-47D5-9DA1-F3074B47F30C}"/>
              </a:ext>
            </a:extLst>
          </p:cNvPr>
          <p:cNvSpPr txBox="1"/>
          <p:nvPr/>
        </p:nvSpPr>
        <p:spPr>
          <a:xfrm>
            <a:off x="14676476" y="954502"/>
            <a:ext cx="2487637" cy="584775"/>
          </a:xfrm>
          <a:prstGeom prst="rect">
            <a:avLst/>
          </a:prstGeom>
          <a:noFill/>
        </p:spPr>
        <p:txBody>
          <a:bodyPr wrap="square" rtlCol="0">
            <a:spAutoFit/>
          </a:bodyPr>
          <a:lstStyle/>
          <a:p>
            <a:pPr algn="ctr"/>
            <a:r>
              <a:rPr lang="en-US" sz="3200" b="1" dirty="0"/>
              <a:t>EASY RED</a:t>
            </a:r>
          </a:p>
        </p:txBody>
      </p:sp>
      <p:sp>
        <p:nvSpPr>
          <p:cNvPr id="151" name="TextBox 150">
            <a:extLst>
              <a:ext uri="{FF2B5EF4-FFF2-40B4-BE49-F238E27FC236}">
                <a16:creationId xmlns:a16="http://schemas.microsoft.com/office/drawing/2014/main" id="{8BB44AC5-1F66-474D-82F0-09F33470A25F}"/>
              </a:ext>
            </a:extLst>
          </p:cNvPr>
          <p:cNvSpPr txBox="1"/>
          <p:nvPr/>
        </p:nvSpPr>
        <p:spPr>
          <a:xfrm>
            <a:off x="19768863" y="952012"/>
            <a:ext cx="2487637" cy="584775"/>
          </a:xfrm>
          <a:prstGeom prst="rect">
            <a:avLst/>
          </a:prstGeom>
          <a:noFill/>
        </p:spPr>
        <p:txBody>
          <a:bodyPr wrap="square" rtlCol="0">
            <a:spAutoFit/>
          </a:bodyPr>
          <a:lstStyle/>
          <a:p>
            <a:pPr algn="ctr"/>
            <a:r>
              <a:rPr lang="en-US" sz="3200" b="1" dirty="0"/>
              <a:t>FOX GREEN</a:t>
            </a:r>
          </a:p>
        </p:txBody>
      </p:sp>
      <p:sp>
        <p:nvSpPr>
          <p:cNvPr id="152" name="TextBox 151">
            <a:extLst>
              <a:ext uri="{FF2B5EF4-FFF2-40B4-BE49-F238E27FC236}">
                <a16:creationId xmlns:a16="http://schemas.microsoft.com/office/drawing/2014/main" id="{55C25FAF-10E2-4FA1-A883-4F2C85FC955D}"/>
              </a:ext>
            </a:extLst>
          </p:cNvPr>
          <p:cNvSpPr txBox="1"/>
          <p:nvPr/>
        </p:nvSpPr>
        <p:spPr>
          <a:xfrm>
            <a:off x="683025" y="958086"/>
            <a:ext cx="2487637" cy="584775"/>
          </a:xfrm>
          <a:prstGeom prst="rect">
            <a:avLst/>
          </a:prstGeom>
          <a:noFill/>
        </p:spPr>
        <p:txBody>
          <a:bodyPr wrap="square" rtlCol="0">
            <a:spAutoFit/>
          </a:bodyPr>
          <a:lstStyle/>
          <a:p>
            <a:pPr algn="ctr"/>
            <a:r>
              <a:rPr lang="en-US" sz="3200" b="1" dirty="0"/>
              <a:t>CHARLIE</a:t>
            </a:r>
          </a:p>
        </p:txBody>
      </p:sp>
      <p:sp>
        <p:nvSpPr>
          <p:cNvPr id="153" name="Freeform: Shape 152">
            <a:extLst>
              <a:ext uri="{FF2B5EF4-FFF2-40B4-BE49-F238E27FC236}">
                <a16:creationId xmlns:a16="http://schemas.microsoft.com/office/drawing/2014/main" id="{8142D824-6E4B-4D3B-8C5D-7A2DDBF68C4F}"/>
              </a:ext>
            </a:extLst>
          </p:cNvPr>
          <p:cNvSpPr/>
          <p:nvPr/>
        </p:nvSpPr>
        <p:spPr>
          <a:xfrm>
            <a:off x="11083636" y="5902036"/>
            <a:ext cx="11804073" cy="560894"/>
          </a:xfrm>
          <a:custGeom>
            <a:avLst/>
            <a:gdLst>
              <a:gd name="connsiteX0" fmla="*/ 0 w 11804073"/>
              <a:gd name="connsiteY0" fmla="*/ 0 h 560894"/>
              <a:gd name="connsiteX1" fmla="*/ 1468582 w 11804073"/>
              <a:gd name="connsiteY1" fmla="*/ 221673 h 560894"/>
              <a:gd name="connsiteX2" fmla="*/ 3241964 w 11804073"/>
              <a:gd name="connsiteY2" fmla="*/ 387928 h 560894"/>
              <a:gd name="connsiteX3" fmla="*/ 4461164 w 11804073"/>
              <a:gd name="connsiteY3" fmla="*/ 415637 h 560894"/>
              <a:gd name="connsiteX4" fmla="*/ 6650182 w 11804073"/>
              <a:gd name="connsiteY4" fmla="*/ 554182 h 560894"/>
              <a:gd name="connsiteX5" fmla="*/ 8617528 w 11804073"/>
              <a:gd name="connsiteY5" fmla="*/ 526473 h 560894"/>
              <a:gd name="connsiteX6" fmla="*/ 10307782 w 11804073"/>
              <a:gd name="connsiteY6" fmla="*/ 415637 h 560894"/>
              <a:gd name="connsiteX7" fmla="*/ 11804073 w 11804073"/>
              <a:gd name="connsiteY7" fmla="*/ 332509 h 56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04073" h="560894">
                <a:moveTo>
                  <a:pt x="0" y="0"/>
                </a:moveTo>
                <a:cubicBezTo>
                  <a:pt x="464127" y="78509"/>
                  <a:pt x="928255" y="157018"/>
                  <a:pt x="1468582" y="221673"/>
                </a:cubicBezTo>
                <a:cubicBezTo>
                  <a:pt x="2008909" y="286328"/>
                  <a:pt x="2743200" y="355601"/>
                  <a:pt x="3241964" y="387928"/>
                </a:cubicBezTo>
                <a:cubicBezTo>
                  <a:pt x="3740728" y="420255"/>
                  <a:pt x="3893128" y="387928"/>
                  <a:pt x="4461164" y="415637"/>
                </a:cubicBezTo>
                <a:cubicBezTo>
                  <a:pt x="5029200" y="443346"/>
                  <a:pt x="5957455" y="535709"/>
                  <a:pt x="6650182" y="554182"/>
                </a:cubicBezTo>
                <a:cubicBezTo>
                  <a:pt x="7342909" y="572655"/>
                  <a:pt x="8007928" y="549564"/>
                  <a:pt x="8617528" y="526473"/>
                </a:cubicBezTo>
                <a:cubicBezTo>
                  <a:pt x="9227128" y="503382"/>
                  <a:pt x="10307782" y="415637"/>
                  <a:pt x="10307782" y="415637"/>
                </a:cubicBezTo>
                <a:lnTo>
                  <a:pt x="11804073" y="332509"/>
                </a:lnTo>
              </a:path>
            </a:pathLst>
          </a:custGeom>
          <a:noFill/>
          <a:ln w="20320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Shape 153">
            <a:extLst>
              <a:ext uri="{FF2B5EF4-FFF2-40B4-BE49-F238E27FC236}">
                <a16:creationId xmlns:a16="http://schemas.microsoft.com/office/drawing/2014/main" id="{FF20D5A9-68FB-4CF6-9A49-0D0C1D75E31D}"/>
              </a:ext>
            </a:extLst>
          </p:cNvPr>
          <p:cNvSpPr/>
          <p:nvPr/>
        </p:nvSpPr>
        <p:spPr>
          <a:xfrm>
            <a:off x="3297382" y="4655127"/>
            <a:ext cx="7813963" cy="1274618"/>
          </a:xfrm>
          <a:custGeom>
            <a:avLst/>
            <a:gdLst>
              <a:gd name="connsiteX0" fmla="*/ 0 w 7813963"/>
              <a:gd name="connsiteY0" fmla="*/ 0 h 1274618"/>
              <a:gd name="connsiteX1" fmla="*/ 1163782 w 7813963"/>
              <a:gd name="connsiteY1" fmla="*/ 249382 h 1274618"/>
              <a:gd name="connsiteX2" fmla="*/ 2549236 w 7813963"/>
              <a:gd name="connsiteY2" fmla="*/ 581891 h 1274618"/>
              <a:gd name="connsiteX3" fmla="*/ 3768436 w 7813963"/>
              <a:gd name="connsiteY3" fmla="*/ 720437 h 1274618"/>
              <a:gd name="connsiteX4" fmla="*/ 5680363 w 7813963"/>
              <a:gd name="connsiteY4" fmla="*/ 942109 h 1274618"/>
              <a:gd name="connsiteX5" fmla="*/ 6733309 w 7813963"/>
              <a:gd name="connsiteY5" fmla="*/ 1052946 h 1274618"/>
              <a:gd name="connsiteX6" fmla="*/ 7813963 w 7813963"/>
              <a:gd name="connsiteY6" fmla="*/ 1274618 h 127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3963" h="1274618">
                <a:moveTo>
                  <a:pt x="0" y="0"/>
                </a:moveTo>
                <a:lnTo>
                  <a:pt x="1163782" y="249382"/>
                </a:lnTo>
                <a:cubicBezTo>
                  <a:pt x="1588655" y="346364"/>
                  <a:pt x="2115127" y="503382"/>
                  <a:pt x="2549236" y="581891"/>
                </a:cubicBezTo>
                <a:cubicBezTo>
                  <a:pt x="2983345" y="660400"/>
                  <a:pt x="3768436" y="720437"/>
                  <a:pt x="3768436" y="720437"/>
                </a:cubicBezTo>
                <a:lnTo>
                  <a:pt x="5680363" y="942109"/>
                </a:lnTo>
                <a:cubicBezTo>
                  <a:pt x="6174509" y="997527"/>
                  <a:pt x="6377709" y="997528"/>
                  <a:pt x="6733309" y="1052946"/>
                </a:cubicBezTo>
                <a:cubicBezTo>
                  <a:pt x="7088909" y="1108364"/>
                  <a:pt x="7629236" y="1270000"/>
                  <a:pt x="7813963" y="1274618"/>
                </a:cubicBezTo>
              </a:path>
            </a:pathLst>
          </a:custGeom>
          <a:noFill/>
          <a:ln w="2032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Shape 157">
            <a:extLst>
              <a:ext uri="{FF2B5EF4-FFF2-40B4-BE49-F238E27FC236}">
                <a16:creationId xmlns:a16="http://schemas.microsoft.com/office/drawing/2014/main" id="{5FD4A2BA-FDB3-4251-BEB6-F85E9DB2F12D}"/>
              </a:ext>
            </a:extLst>
          </p:cNvPr>
          <p:cNvSpPr/>
          <p:nvPr/>
        </p:nvSpPr>
        <p:spPr>
          <a:xfrm>
            <a:off x="6982401" y="5160012"/>
            <a:ext cx="1769572" cy="193964"/>
          </a:xfrm>
          <a:custGeom>
            <a:avLst/>
            <a:gdLst>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7"/>
              <a:gd name="connsiteX1" fmla="*/ 1025236 w 1773382"/>
              <a:gd name="connsiteY1" fmla="*/ 138546 h 193967"/>
              <a:gd name="connsiteX2" fmla="*/ 1773382 w 1773382"/>
              <a:gd name="connsiteY2" fmla="*/ 193964 h 193967"/>
              <a:gd name="connsiteX0" fmla="*/ 0 w 1773382"/>
              <a:gd name="connsiteY0" fmla="*/ 0 h 209206"/>
              <a:gd name="connsiteX1" fmla="*/ 1025236 w 1773382"/>
              <a:gd name="connsiteY1" fmla="*/ 138546 h 209206"/>
              <a:gd name="connsiteX2" fmla="*/ 1773382 w 1773382"/>
              <a:gd name="connsiteY2" fmla="*/ 209204 h 209206"/>
              <a:gd name="connsiteX0" fmla="*/ 0 w 1773382"/>
              <a:gd name="connsiteY0" fmla="*/ 0 h 209204"/>
              <a:gd name="connsiteX1" fmla="*/ 1025236 w 1773382"/>
              <a:gd name="connsiteY1" fmla="*/ 138546 h 209204"/>
              <a:gd name="connsiteX2" fmla="*/ 1773382 w 1773382"/>
              <a:gd name="connsiteY2" fmla="*/ 209204 h 209204"/>
              <a:gd name="connsiteX0" fmla="*/ 0 w 1769572"/>
              <a:gd name="connsiteY0" fmla="*/ 0 h 193964"/>
              <a:gd name="connsiteX1" fmla="*/ 1021426 w 1769572"/>
              <a:gd name="connsiteY1" fmla="*/ 123306 h 193964"/>
              <a:gd name="connsiteX2" fmla="*/ 1769572 w 1769572"/>
              <a:gd name="connsiteY2" fmla="*/ 193964 h 193964"/>
            </a:gdLst>
            <a:ahLst/>
            <a:cxnLst>
              <a:cxn ang="0">
                <a:pos x="connsiteX0" y="connsiteY0"/>
              </a:cxn>
              <a:cxn ang="0">
                <a:pos x="connsiteX1" y="connsiteY1"/>
              </a:cxn>
              <a:cxn ang="0">
                <a:pos x="connsiteX2" y="connsiteY2"/>
              </a:cxn>
            </a:cxnLst>
            <a:rect l="l" t="t" r="r" b="b"/>
            <a:pathLst>
              <a:path w="1769572" h="193964">
                <a:moveTo>
                  <a:pt x="0" y="0"/>
                </a:moveTo>
                <a:cubicBezTo>
                  <a:pt x="364836" y="53109"/>
                  <a:pt x="725862" y="90979"/>
                  <a:pt x="1021426" y="123306"/>
                </a:cubicBezTo>
                <a:cubicBezTo>
                  <a:pt x="1316990" y="155633"/>
                  <a:pt x="1608975" y="171451"/>
                  <a:pt x="1769572" y="193964"/>
                </a:cubicBez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Shape 158">
            <a:extLst>
              <a:ext uri="{FF2B5EF4-FFF2-40B4-BE49-F238E27FC236}">
                <a16:creationId xmlns:a16="http://schemas.microsoft.com/office/drawing/2014/main" id="{C3E7F6AA-A8AB-4C69-8306-F619B708854E}"/>
              </a:ext>
            </a:extLst>
          </p:cNvPr>
          <p:cNvSpPr/>
          <p:nvPr/>
        </p:nvSpPr>
        <p:spPr>
          <a:xfrm>
            <a:off x="2784876" y="4340906"/>
            <a:ext cx="1838300" cy="464154"/>
          </a:xfrm>
          <a:custGeom>
            <a:avLst/>
            <a:gdLst>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7"/>
              <a:gd name="connsiteX1" fmla="*/ 1025236 w 1773382"/>
              <a:gd name="connsiteY1" fmla="*/ 138546 h 193967"/>
              <a:gd name="connsiteX2" fmla="*/ 1773382 w 1773382"/>
              <a:gd name="connsiteY2" fmla="*/ 193964 h 193967"/>
              <a:gd name="connsiteX0" fmla="*/ 0 w 1773382"/>
              <a:gd name="connsiteY0" fmla="*/ 0 h 209206"/>
              <a:gd name="connsiteX1" fmla="*/ 1025236 w 1773382"/>
              <a:gd name="connsiteY1" fmla="*/ 138546 h 209206"/>
              <a:gd name="connsiteX2" fmla="*/ 1773382 w 1773382"/>
              <a:gd name="connsiteY2" fmla="*/ 209204 h 209206"/>
              <a:gd name="connsiteX0" fmla="*/ 0 w 1773382"/>
              <a:gd name="connsiteY0" fmla="*/ 0 h 209204"/>
              <a:gd name="connsiteX1" fmla="*/ 1025236 w 1773382"/>
              <a:gd name="connsiteY1" fmla="*/ 138546 h 209204"/>
              <a:gd name="connsiteX2" fmla="*/ 1773382 w 1773382"/>
              <a:gd name="connsiteY2" fmla="*/ 209204 h 209204"/>
              <a:gd name="connsiteX0" fmla="*/ 0 w 1769572"/>
              <a:gd name="connsiteY0" fmla="*/ 0 h 193964"/>
              <a:gd name="connsiteX1" fmla="*/ 1021426 w 1769572"/>
              <a:gd name="connsiteY1" fmla="*/ 123306 h 193964"/>
              <a:gd name="connsiteX2" fmla="*/ 1769572 w 1769572"/>
              <a:gd name="connsiteY2" fmla="*/ 193964 h 193964"/>
              <a:gd name="connsiteX0" fmla="*/ 0 w 2543863"/>
              <a:gd name="connsiteY0" fmla="*/ 0 h 488932"/>
              <a:gd name="connsiteX1" fmla="*/ 1021426 w 2543863"/>
              <a:gd name="connsiteY1" fmla="*/ 123306 h 488932"/>
              <a:gd name="connsiteX2" fmla="*/ 2543863 w 2543863"/>
              <a:gd name="connsiteY2" fmla="*/ 488932 h 488932"/>
              <a:gd name="connsiteX0" fmla="*/ 0 w 2595482"/>
              <a:gd name="connsiteY0" fmla="*/ 0 h 555300"/>
              <a:gd name="connsiteX1" fmla="*/ 1073045 w 2595482"/>
              <a:gd name="connsiteY1" fmla="*/ 189674 h 555300"/>
              <a:gd name="connsiteX2" fmla="*/ 2595482 w 2595482"/>
              <a:gd name="connsiteY2" fmla="*/ 555300 h 555300"/>
              <a:gd name="connsiteX0" fmla="*/ 0 w 2595482"/>
              <a:gd name="connsiteY0" fmla="*/ 0 h 555300"/>
              <a:gd name="connsiteX1" fmla="*/ 1036174 w 2595482"/>
              <a:gd name="connsiteY1" fmla="*/ 256041 h 555300"/>
              <a:gd name="connsiteX2" fmla="*/ 2595482 w 2595482"/>
              <a:gd name="connsiteY2" fmla="*/ 555300 h 555300"/>
              <a:gd name="connsiteX0" fmla="*/ 0 w 2595482"/>
              <a:gd name="connsiteY0" fmla="*/ 0 h 555300"/>
              <a:gd name="connsiteX1" fmla="*/ 1028800 w 2595482"/>
              <a:gd name="connsiteY1" fmla="*/ 263415 h 555300"/>
              <a:gd name="connsiteX2" fmla="*/ 2595482 w 2595482"/>
              <a:gd name="connsiteY2" fmla="*/ 555300 h 555300"/>
              <a:gd name="connsiteX0" fmla="*/ 0 w 2588108"/>
              <a:gd name="connsiteY0" fmla="*/ 0 h 577422"/>
              <a:gd name="connsiteX1" fmla="*/ 1028800 w 2588108"/>
              <a:gd name="connsiteY1" fmla="*/ 263415 h 577422"/>
              <a:gd name="connsiteX2" fmla="*/ 2588108 w 2588108"/>
              <a:gd name="connsiteY2" fmla="*/ 577422 h 577422"/>
              <a:gd name="connsiteX0" fmla="*/ 0 w 2588108"/>
              <a:gd name="connsiteY0" fmla="*/ 0 h 577422"/>
              <a:gd name="connsiteX1" fmla="*/ 1028800 w 2588108"/>
              <a:gd name="connsiteY1" fmla="*/ 263415 h 577422"/>
              <a:gd name="connsiteX2" fmla="*/ 2588108 w 2588108"/>
              <a:gd name="connsiteY2" fmla="*/ 577422 h 577422"/>
              <a:gd name="connsiteX0" fmla="*/ 0 w 2588108"/>
              <a:gd name="connsiteY0" fmla="*/ 0 h 555299"/>
              <a:gd name="connsiteX1" fmla="*/ 1028800 w 2588108"/>
              <a:gd name="connsiteY1" fmla="*/ 241292 h 555299"/>
              <a:gd name="connsiteX2" fmla="*/ 2588108 w 2588108"/>
              <a:gd name="connsiteY2" fmla="*/ 555299 h 555299"/>
              <a:gd name="connsiteX0" fmla="*/ 0 w 2588108"/>
              <a:gd name="connsiteY0" fmla="*/ 0 h 555299"/>
              <a:gd name="connsiteX1" fmla="*/ 1028800 w 2588108"/>
              <a:gd name="connsiteY1" fmla="*/ 241292 h 555299"/>
              <a:gd name="connsiteX2" fmla="*/ 2588108 w 2588108"/>
              <a:gd name="connsiteY2" fmla="*/ 555299 h 555299"/>
              <a:gd name="connsiteX0" fmla="*/ 0 w 2588108"/>
              <a:gd name="connsiteY0" fmla="*/ 0 h 592170"/>
              <a:gd name="connsiteX1" fmla="*/ 1028800 w 2588108"/>
              <a:gd name="connsiteY1" fmla="*/ 278163 h 592170"/>
              <a:gd name="connsiteX2" fmla="*/ 2588108 w 2588108"/>
              <a:gd name="connsiteY2" fmla="*/ 592170 h 592170"/>
              <a:gd name="connsiteX0" fmla="*/ 0 w 1838300"/>
              <a:gd name="connsiteY0" fmla="*/ 0 h 464154"/>
              <a:gd name="connsiteX1" fmla="*/ 1028800 w 1838300"/>
              <a:gd name="connsiteY1" fmla="*/ 278163 h 464154"/>
              <a:gd name="connsiteX2" fmla="*/ 1838300 w 1838300"/>
              <a:gd name="connsiteY2" fmla="*/ 464154 h 464154"/>
            </a:gdLst>
            <a:ahLst/>
            <a:cxnLst>
              <a:cxn ang="0">
                <a:pos x="connsiteX0" y="connsiteY0"/>
              </a:cxn>
              <a:cxn ang="0">
                <a:pos x="connsiteX1" y="connsiteY1"/>
              </a:cxn>
              <a:cxn ang="0">
                <a:pos x="connsiteX2" y="connsiteY2"/>
              </a:cxn>
            </a:cxnLst>
            <a:rect l="l" t="t" r="r" b="b"/>
            <a:pathLst>
              <a:path w="1838300" h="464154">
                <a:moveTo>
                  <a:pt x="0" y="0"/>
                </a:moveTo>
                <a:cubicBezTo>
                  <a:pt x="394333" y="104728"/>
                  <a:pt x="733236" y="245836"/>
                  <a:pt x="1028800" y="278163"/>
                </a:cubicBezTo>
                <a:cubicBezTo>
                  <a:pt x="1324364" y="310490"/>
                  <a:pt x="1677703" y="441641"/>
                  <a:pt x="1838300" y="464154"/>
                </a:cubicBez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TextBox 165">
            <a:extLst>
              <a:ext uri="{FF2B5EF4-FFF2-40B4-BE49-F238E27FC236}">
                <a16:creationId xmlns:a16="http://schemas.microsoft.com/office/drawing/2014/main" id="{42D4EF52-F11C-40B0-902A-858189515FC6}"/>
              </a:ext>
            </a:extLst>
          </p:cNvPr>
          <p:cNvSpPr txBox="1"/>
          <p:nvPr/>
        </p:nvSpPr>
        <p:spPr>
          <a:xfrm>
            <a:off x="21939632" y="11315967"/>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54633" y="9194476"/>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1111345" y="843029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5453506" y="7047106"/>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grpSp>
        <p:nvGrpSpPr>
          <p:cNvPr id="115" name="Group 114">
            <a:extLst>
              <a:ext uri="{FF2B5EF4-FFF2-40B4-BE49-F238E27FC236}">
                <a16:creationId xmlns:a16="http://schemas.microsoft.com/office/drawing/2014/main" id="{66A7C566-8EF3-4780-A5A2-4E5D1F58A9BD}"/>
              </a:ext>
            </a:extLst>
          </p:cNvPr>
          <p:cNvGrpSpPr/>
          <p:nvPr/>
        </p:nvGrpSpPr>
        <p:grpSpPr>
          <a:xfrm>
            <a:off x="623546" y="16865185"/>
            <a:ext cx="1023257" cy="740229"/>
            <a:chOff x="27943018" y="3570514"/>
            <a:chExt cx="1023257" cy="740229"/>
          </a:xfrm>
        </p:grpSpPr>
        <p:sp>
          <p:nvSpPr>
            <p:cNvPr id="116" name="Oval 115">
              <a:extLst>
                <a:ext uri="{FF2B5EF4-FFF2-40B4-BE49-F238E27FC236}">
                  <a16:creationId xmlns:a16="http://schemas.microsoft.com/office/drawing/2014/main" id="{C57C4C51-CE0C-46BF-BD23-2497C781165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17" name="TextBox 116">
              <a:extLst>
                <a:ext uri="{FF2B5EF4-FFF2-40B4-BE49-F238E27FC236}">
                  <a16:creationId xmlns:a16="http://schemas.microsoft.com/office/drawing/2014/main" id="{8887CD20-8AAF-40EC-8A63-687209DE11CE}"/>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a:t>
              </a:r>
            </a:p>
          </p:txBody>
        </p:sp>
      </p:grpSp>
      <p:grpSp>
        <p:nvGrpSpPr>
          <p:cNvPr id="17" name="Group 16">
            <a:extLst>
              <a:ext uri="{FF2B5EF4-FFF2-40B4-BE49-F238E27FC236}">
                <a16:creationId xmlns:a16="http://schemas.microsoft.com/office/drawing/2014/main" id="{17F8DDDE-0D10-463D-B9AE-BAE273FF8141}"/>
              </a:ext>
            </a:extLst>
          </p:cNvPr>
          <p:cNvGrpSpPr/>
          <p:nvPr/>
        </p:nvGrpSpPr>
        <p:grpSpPr>
          <a:xfrm>
            <a:off x="3084540" y="1192423"/>
            <a:ext cx="19731031" cy="4009089"/>
            <a:chOff x="3084540" y="1192423"/>
            <a:chExt cx="19731031" cy="4009089"/>
          </a:xfrm>
        </p:grpSpPr>
        <p:sp>
          <p:nvSpPr>
            <p:cNvPr id="139" name="Freeform: Shape 138">
              <a:extLst>
                <a:ext uri="{FF2B5EF4-FFF2-40B4-BE49-F238E27FC236}">
                  <a16:creationId xmlns:a16="http://schemas.microsoft.com/office/drawing/2014/main" id="{E0A2BD8D-F87A-47C5-8E8A-6FE724397D65}"/>
                </a:ext>
              </a:extLst>
            </p:cNvPr>
            <p:cNvSpPr/>
            <p:nvPr/>
          </p:nvSpPr>
          <p:spPr>
            <a:xfrm flipH="1">
              <a:off x="12672762" y="1257993"/>
              <a:ext cx="45719" cy="3438929"/>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5DEBEE2-9825-4CF4-B023-4345DC55E6E7}"/>
                </a:ext>
              </a:extLst>
            </p:cNvPr>
            <p:cNvSpPr/>
            <p:nvPr/>
          </p:nvSpPr>
          <p:spPr>
            <a:xfrm flipH="1">
              <a:off x="10070877" y="1257994"/>
              <a:ext cx="45719" cy="3135334"/>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6A995982-0D9B-4D9A-879E-B1E08E28CA25}"/>
                </a:ext>
              </a:extLst>
            </p:cNvPr>
            <p:cNvSpPr/>
            <p:nvPr/>
          </p:nvSpPr>
          <p:spPr>
            <a:xfrm flipH="1">
              <a:off x="22769852" y="1257992"/>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C79AB36E-6BA1-425A-957F-ECC270D54F6C}"/>
                </a:ext>
              </a:extLst>
            </p:cNvPr>
            <p:cNvSpPr/>
            <p:nvPr/>
          </p:nvSpPr>
          <p:spPr>
            <a:xfrm flipH="1">
              <a:off x="19010397" y="1192423"/>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70CEF5D0-B3A3-42F2-A37E-15A692CB5F0B}"/>
                </a:ext>
              </a:extLst>
            </p:cNvPr>
            <p:cNvSpPr/>
            <p:nvPr/>
          </p:nvSpPr>
          <p:spPr>
            <a:xfrm flipH="1">
              <a:off x="8330165" y="1204332"/>
              <a:ext cx="45719" cy="2995475"/>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57AF8CFE-1E87-494F-9152-3605C6A9E38E}"/>
                </a:ext>
              </a:extLst>
            </p:cNvPr>
            <p:cNvSpPr/>
            <p:nvPr/>
          </p:nvSpPr>
          <p:spPr>
            <a:xfrm flipH="1">
              <a:off x="6078800" y="1204333"/>
              <a:ext cx="45719" cy="3025797"/>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0E107E1E-A31E-4C67-9116-377B1B222BD9}"/>
                </a:ext>
              </a:extLst>
            </p:cNvPr>
            <p:cNvSpPr/>
            <p:nvPr/>
          </p:nvSpPr>
          <p:spPr>
            <a:xfrm flipH="1">
              <a:off x="3084540" y="1204334"/>
              <a:ext cx="45719" cy="2421102"/>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Box 122">
              <a:extLst>
                <a:ext uri="{FF2B5EF4-FFF2-40B4-BE49-F238E27FC236}">
                  <a16:creationId xmlns:a16="http://schemas.microsoft.com/office/drawing/2014/main" id="{BC3431BC-7999-4433-B16B-E62824BF33D1}"/>
                </a:ext>
              </a:extLst>
            </p:cNvPr>
            <p:cNvSpPr txBox="1"/>
            <p:nvPr/>
          </p:nvSpPr>
          <p:spPr>
            <a:xfrm rot="16200000">
              <a:off x="12436424" y="2062531"/>
              <a:ext cx="682296" cy="1179875"/>
            </a:xfrm>
            <a:prstGeom prst="rect">
              <a:avLst/>
            </a:prstGeom>
            <a:solidFill>
              <a:srgbClr val="DEEBF7"/>
            </a:solidFill>
            <a:ln>
              <a:noFill/>
            </a:ln>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grpSp>
      <p:sp>
        <p:nvSpPr>
          <p:cNvPr id="11" name="TextBox 10">
            <a:extLst>
              <a:ext uri="{FF2B5EF4-FFF2-40B4-BE49-F238E27FC236}">
                <a16:creationId xmlns:a16="http://schemas.microsoft.com/office/drawing/2014/main" id="{358DCE31-AC82-4B51-BCAB-FDDB3FDA47F4}"/>
              </a:ext>
            </a:extLst>
          </p:cNvPr>
          <p:cNvSpPr txBox="1"/>
          <p:nvPr/>
        </p:nvSpPr>
        <p:spPr>
          <a:xfrm rot="2007817">
            <a:off x="5539157" y="8366539"/>
            <a:ext cx="2129554" cy="461665"/>
          </a:xfrm>
          <a:prstGeom prst="rect">
            <a:avLst/>
          </a:prstGeom>
          <a:noFill/>
        </p:spPr>
        <p:txBody>
          <a:bodyPr wrap="square" rtlCol="0">
            <a:spAutoFit/>
          </a:bodyPr>
          <a:lstStyle/>
          <a:p>
            <a:r>
              <a:rPr lang="en-US" sz="2400" b="1" dirty="0"/>
              <a:t>Coast Highway</a:t>
            </a:r>
          </a:p>
        </p:txBody>
      </p:sp>
      <p:sp>
        <p:nvSpPr>
          <p:cNvPr id="125" name="TextBox 124">
            <a:extLst>
              <a:ext uri="{FF2B5EF4-FFF2-40B4-BE49-F238E27FC236}">
                <a16:creationId xmlns:a16="http://schemas.microsoft.com/office/drawing/2014/main" id="{69ADB509-D55E-4B95-AB5B-1ABBC5F7182E}"/>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cxnSp>
        <p:nvCxnSpPr>
          <p:cNvPr id="14" name="Straight Arrow Connector 13">
            <a:extLst>
              <a:ext uri="{FF2B5EF4-FFF2-40B4-BE49-F238E27FC236}">
                <a16:creationId xmlns:a16="http://schemas.microsoft.com/office/drawing/2014/main" id="{FCFCFC17-3A90-4C12-816B-65CD7DAD3EB8}"/>
              </a:ext>
            </a:extLst>
          </p:cNvPr>
          <p:cNvCxnSpPr>
            <a:cxnSpLocks/>
          </p:cNvCxnSpPr>
          <p:nvPr/>
        </p:nvCxnSpPr>
        <p:spPr>
          <a:xfrm>
            <a:off x="2387902" y="3842690"/>
            <a:ext cx="20637351" cy="1511286"/>
          </a:xfrm>
          <a:prstGeom prst="straightConnector1">
            <a:avLst/>
          </a:prstGeom>
          <a:ln w="127000">
            <a:solidFill>
              <a:srgbClr val="00206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C9FE3E0F-6512-46DE-9F9C-AC6C758A43D5}"/>
              </a:ext>
            </a:extLst>
          </p:cNvPr>
          <p:cNvSpPr txBox="1"/>
          <p:nvPr/>
        </p:nvSpPr>
        <p:spPr>
          <a:xfrm rot="322936">
            <a:off x="12905534" y="4411604"/>
            <a:ext cx="2447365" cy="584775"/>
          </a:xfrm>
          <a:prstGeom prst="rect">
            <a:avLst/>
          </a:prstGeom>
          <a:solidFill>
            <a:schemeClr val="bg1"/>
          </a:solidFill>
        </p:spPr>
        <p:txBody>
          <a:bodyPr wrap="square" rtlCol="0">
            <a:spAutoFit/>
          </a:bodyPr>
          <a:lstStyle/>
          <a:p>
            <a:r>
              <a:rPr lang="en-US" sz="3200" b="1" dirty="0"/>
              <a:t>8,000 meters</a:t>
            </a:r>
          </a:p>
        </p:txBody>
      </p:sp>
      <p:pic>
        <p:nvPicPr>
          <p:cNvPr id="130" name="Picture 2" descr="Omaha Beach - Wikipedia">
            <a:extLst>
              <a:ext uri="{FF2B5EF4-FFF2-40B4-BE49-F238E27FC236}">
                <a16:creationId xmlns:a16="http://schemas.microsoft.com/office/drawing/2014/main" id="{A9338432-7340-48A3-B14E-718C9C75CFC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60049" y="12446758"/>
            <a:ext cx="17133092" cy="5139927"/>
          </a:xfrm>
          <a:prstGeom prst="rect">
            <a:avLst/>
          </a:prstGeom>
          <a:noFill/>
          <a:ln w="76200">
            <a:solidFill>
              <a:srgbClr val="002060"/>
            </a:solidFill>
          </a:ln>
          <a:extLst>
            <a:ext uri="{909E8E84-426E-40DD-AFC4-6F175D3DCCD1}">
              <a14:hiddenFill xmlns:a14="http://schemas.microsoft.com/office/drawing/2010/main">
                <a:solidFill>
                  <a:srgbClr val="FFFFFF"/>
                </a:solidFill>
              </a14:hiddenFill>
            </a:ext>
          </a:extLst>
        </p:spPr>
      </p:pic>
      <p:sp>
        <p:nvSpPr>
          <p:cNvPr id="131" name="Speech Bubble: Rectangle 130">
            <a:extLst>
              <a:ext uri="{FF2B5EF4-FFF2-40B4-BE49-F238E27FC236}">
                <a16:creationId xmlns:a16="http://schemas.microsoft.com/office/drawing/2014/main" id="{B2EEC750-0904-4FE2-8884-BECE17EC73CF}"/>
              </a:ext>
            </a:extLst>
          </p:cNvPr>
          <p:cNvSpPr/>
          <p:nvPr/>
        </p:nvSpPr>
        <p:spPr>
          <a:xfrm>
            <a:off x="15674607" y="14194263"/>
            <a:ext cx="3102070" cy="1278369"/>
          </a:xfrm>
          <a:prstGeom prst="wedgeRectCallout">
            <a:avLst>
              <a:gd name="adj1" fmla="val -92447"/>
              <a:gd name="adj2" fmla="val 134833"/>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Runnel</a:t>
            </a:r>
          </a:p>
        </p:txBody>
      </p:sp>
      <p:sp>
        <p:nvSpPr>
          <p:cNvPr id="155" name="Speech Bubble: Rectangle 154">
            <a:extLst>
              <a:ext uri="{FF2B5EF4-FFF2-40B4-BE49-F238E27FC236}">
                <a16:creationId xmlns:a16="http://schemas.microsoft.com/office/drawing/2014/main" id="{FE171F98-A86E-4C78-A8D7-BB779989D8C0}"/>
              </a:ext>
            </a:extLst>
          </p:cNvPr>
          <p:cNvSpPr/>
          <p:nvPr/>
        </p:nvSpPr>
        <p:spPr>
          <a:xfrm>
            <a:off x="9294702" y="4445738"/>
            <a:ext cx="2139663" cy="812448"/>
          </a:xfrm>
          <a:prstGeom prst="wedgeRectCallout">
            <a:avLst>
              <a:gd name="adj1" fmla="val 7089"/>
              <a:gd name="adj2" fmla="val 118587"/>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Seawall</a:t>
            </a:r>
          </a:p>
        </p:txBody>
      </p:sp>
      <p:sp>
        <p:nvSpPr>
          <p:cNvPr id="156" name="Speech Bubble: Rectangle 155">
            <a:extLst>
              <a:ext uri="{FF2B5EF4-FFF2-40B4-BE49-F238E27FC236}">
                <a16:creationId xmlns:a16="http://schemas.microsoft.com/office/drawing/2014/main" id="{4BE74D0B-5FCE-4CB5-90C8-9CA477983F5C}"/>
              </a:ext>
            </a:extLst>
          </p:cNvPr>
          <p:cNvSpPr/>
          <p:nvPr/>
        </p:nvSpPr>
        <p:spPr>
          <a:xfrm>
            <a:off x="16312790" y="4959342"/>
            <a:ext cx="2139663" cy="812448"/>
          </a:xfrm>
          <a:prstGeom prst="wedgeRectCallout">
            <a:avLst>
              <a:gd name="adj1" fmla="val 7089"/>
              <a:gd name="adj2" fmla="val 132229"/>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Shingle</a:t>
            </a:r>
          </a:p>
        </p:txBody>
      </p:sp>
      <p:sp>
        <p:nvSpPr>
          <p:cNvPr id="160" name="Speech Bubble: Rectangle 159">
            <a:extLst>
              <a:ext uri="{FF2B5EF4-FFF2-40B4-BE49-F238E27FC236}">
                <a16:creationId xmlns:a16="http://schemas.microsoft.com/office/drawing/2014/main" id="{1888CB28-29E2-4F20-ABAC-A20219F5AE64}"/>
              </a:ext>
            </a:extLst>
          </p:cNvPr>
          <p:cNvSpPr/>
          <p:nvPr/>
        </p:nvSpPr>
        <p:spPr>
          <a:xfrm>
            <a:off x="6102186" y="3842690"/>
            <a:ext cx="2573532" cy="812448"/>
          </a:xfrm>
          <a:prstGeom prst="wedgeRectCallout">
            <a:avLst>
              <a:gd name="adj1" fmla="val -11163"/>
              <a:gd name="adj2" fmla="val 105658"/>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Breakwaters</a:t>
            </a:r>
          </a:p>
        </p:txBody>
      </p:sp>
      <p:sp>
        <p:nvSpPr>
          <p:cNvPr id="135" name="Speech Bubble: Rectangle 134">
            <a:extLst>
              <a:ext uri="{FF2B5EF4-FFF2-40B4-BE49-F238E27FC236}">
                <a16:creationId xmlns:a16="http://schemas.microsoft.com/office/drawing/2014/main" id="{AFF060A8-BDE5-4D93-9B7A-57F6E9D74C8F}"/>
              </a:ext>
            </a:extLst>
          </p:cNvPr>
          <p:cNvSpPr/>
          <p:nvPr/>
        </p:nvSpPr>
        <p:spPr>
          <a:xfrm>
            <a:off x="3031364" y="3320895"/>
            <a:ext cx="2573532" cy="812448"/>
          </a:xfrm>
          <a:prstGeom prst="wedgeRectCallout">
            <a:avLst>
              <a:gd name="adj1" fmla="val -11163"/>
              <a:gd name="adj2" fmla="val 105658"/>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Breakwaters</a:t>
            </a:r>
          </a:p>
        </p:txBody>
      </p:sp>
      <p:grpSp>
        <p:nvGrpSpPr>
          <p:cNvPr id="20" name="Group 19">
            <a:extLst>
              <a:ext uri="{FF2B5EF4-FFF2-40B4-BE49-F238E27FC236}">
                <a16:creationId xmlns:a16="http://schemas.microsoft.com/office/drawing/2014/main" id="{549358AA-052A-483A-8C0C-F9B709C73C3B}"/>
              </a:ext>
            </a:extLst>
          </p:cNvPr>
          <p:cNvGrpSpPr/>
          <p:nvPr/>
        </p:nvGrpSpPr>
        <p:grpSpPr>
          <a:xfrm>
            <a:off x="1908373" y="6790216"/>
            <a:ext cx="14064598" cy="10740847"/>
            <a:chOff x="15770116" y="4673287"/>
            <a:chExt cx="14064598" cy="10740847"/>
          </a:xfrm>
        </p:grpSpPr>
        <p:pic>
          <p:nvPicPr>
            <p:cNvPr id="19" name="Picture 18">
              <a:extLst>
                <a:ext uri="{FF2B5EF4-FFF2-40B4-BE49-F238E27FC236}">
                  <a16:creationId xmlns:a16="http://schemas.microsoft.com/office/drawing/2014/main" id="{2A0B27EF-3F52-47F0-9217-5AC59A03CD61}"/>
                </a:ext>
              </a:extLst>
            </p:cNvPr>
            <p:cNvPicPr>
              <a:picLocks noChangeAspect="1"/>
            </p:cNvPicPr>
            <p:nvPr/>
          </p:nvPicPr>
          <p:blipFill rotWithShape="1">
            <a:blip r:embed="rId4">
              <a:extLst>
                <a:ext uri="{28A0092B-C50C-407E-A947-70E740481C1C}">
                  <a14:useLocalDpi xmlns:a14="http://schemas.microsoft.com/office/drawing/2010/main" val="0"/>
                </a:ext>
              </a:extLst>
            </a:blip>
            <a:srcRect t="4286"/>
            <a:stretch/>
          </p:blipFill>
          <p:spPr>
            <a:xfrm>
              <a:off x="15770116" y="4673287"/>
              <a:ext cx="14064598" cy="10740847"/>
            </a:xfrm>
            <a:prstGeom prst="rect">
              <a:avLst/>
            </a:prstGeom>
            <a:ln w="76200">
              <a:solidFill>
                <a:srgbClr val="002060"/>
              </a:solidFill>
            </a:ln>
          </p:spPr>
        </p:pic>
        <p:sp>
          <p:nvSpPr>
            <p:cNvPr id="138" name="Speech Bubble: Rectangle 137">
              <a:extLst>
                <a:ext uri="{FF2B5EF4-FFF2-40B4-BE49-F238E27FC236}">
                  <a16:creationId xmlns:a16="http://schemas.microsoft.com/office/drawing/2014/main" id="{51E9AE42-93AF-4586-A38C-649EF0F221F0}"/>
                </a:ext>
              </a:extLst>
            </p:cNvPr>
            <p:cNvSpPr/>
            <p:nvPr/>
          </p:nvSpPr>
          <p:spPr>
            <a:xfrm>
              <a:off x="25738914" y="13136596"/>
              <a:ext cx="2664133" cy="1187751"/>
            </a:xfrm>
            <a:prstGeom prst="wedgeRectCallout">
              <a:avLst>
                <a:gd name="adj1" fmla="val -134996"/>
                <a:gd name="adj2" fmla="val -155869"/>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Shingle</a:t>
              </a:r>
            </a:p>
          </p:txBody>
        </p:sp>
      </p:grpSp>
      <p:grpSp>
        <p:nvGrpSpPr>
          <p:cNvPr id="21" name="Group 20">
            <a:extLst>
              <a:ext uri="{FF2B5EF4-FFF2-40B4-BE49-F238E27FC236}">
                <a16:creationId xmlns:a16="http://schemas.microsoft.com/office/drawing/2014/main" id="{BEB9B2C8-18E9-4BF6-BABA-2BC265DD7D12}"/>
              </a:ext>
            </a:extLst>
          </p:cNvPr>
          <p:cNvGrpSpPr/>
          <p:nvPr/>
        </p:nvGrpSpPr>
        <p:grpSpPr>
          <a:xfrm>
            <a:off x="1890341" y="6687502"/>
            <a:ext cx="14084087" cy="10845498"/>
            <a:chOff x="15073924" y="13974079"/>
            <a:chExt cx="14084087" cy="10845498"/>
          </a:xfrm>
        </p:grpSpPr>
        <p:pic>
          <p:nvPicPr>
            <p:cNvPr id="136" name="Picture 135">
              <a:extLst>
                <a:ext uri="{FF2B5EF4-FFF2-40B4-BE49-F238E27FC236}">
                  <a16:creationId xmlns:a16="http://schemas.microsoft.com/office/drawing/2014/main" id="{86F4D2C6-89FB-48B9-A8E6-79D20A982026}"/>
                </a:ext>
              </a:extLst>
            </p:cNvPr>
            <p:cNvPicPr>
              <a:picLocks noChangeAspect="1"/>
            </p:cNvPicPr>
            <p:nvPr/>
          </p:nvPicPr>
          <p:blipFill rotWithShape="1">
            <a:blip r:embed="rId5"/>
            <a:srcRect l="59389" t="16744" r="7995" b="38605"/>
            <a:stretch/>
          </p:blipFill>
          <p:spPr>
            <a:xfrm>
              <a:off x="15073924" y="13974079"/>
              <a:ext cx="14084087" cy="10845498"/>
            </a:xfrm>
            <a:prstGeom prst="rect">
              <a:avLst/>
            </a:prstGeom>
            <a:ln w="76200">
              <a:solidFill>
                <a:srgbClr val="002060"/>
              </a:solidFill>
            </a:ln>
          </p:spPr>
        </p:pic>
        <p:sp>
          <p:nvSpPr>
            <p:cNvPr id="137" name="Speech Bubble: Rectangle 136">
              <a:extLst>
                <a:ext uri="{FF2B5EF4-FFF2-40B4-BE49-F238E27FC236}">
                  <a16:creationId xmlns:a16="http://schemas.microsoft.com/office/drawing/2014/main" id="{D23D4717-0234-481A-9236-DF2D0FFA6C7A}"/>
                </a:ext>
              </a:extLst>
            </p:cNvPr>
            <p:cNvSpPr/>
            <p:nvPr/>
          </p:nvSpPr>
          <p:spPr>
            <a:xfrm>
              <a:off x="23325769" y="18732438"/>
              <a:ext cx="2664133" cy="1187751"/>
            </a:xfrm>
            <a:prstGeom prst="wedgeRectCallout">
              <a:avLst>
                <a:gd name="adj1" fmla="val -109706"/>
                <a:gd name="adj2" fmla="val 50777"/>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Seawall</a:t>
              </a:r>
            </a:p>
          </p:txBody>
        </p:sp>
      </p:grpSp>
      <p:pic>
        <p:nvPicPr>
          <p:cNvPr id="128" name="Picture 127">
            <a:extLst>
              <a:ext uri="{FF2B5EF4-FFF2-40B4-BE49-F238E27FC236}">
                <a16:creationId xmlns:a16="http://schemas.microsoft.com/office/drawing/2014/main" id="{0A53E955-C432-47DE-93B7-0E575497FEF0}"/>
              </a:ext>
            </a:extLst>
          </p:cNvPr>
          <p:cNvPicPr>
            <a:picLocks noChangeAspect="1"/>
          </p:cNvPicPr>
          <p:nvPr/>
        </p:nvPicPr>
        <p:blipFill rotWithShape="1">
          <a:blip r:embed="rId6"/>
          <a:srcRect l="61838" t="21435" r="6644" b="40158"/>
          <a:stretch/>
        </p:blipFill>
        <p:spPr>
          <a:xfrm>
            <a:off x="1899704" y="6727091"/>
            <a:ext cx="11794057" cy="8084163"/>
          </a:xfrm>
          <a:prstGeom prst="rect">
            <a:avLst/>
          </a:prstGeom>
          <a:ln w="76200">
            <a:solidFill>
              <a:srgbClr val="002060"/>
            </a:solidFill>
          </a:ln>
        </p:spPr>
      </p:pic>
      <p:sp>
        <p:nvSpPr>
          <p:cNvPr id="129" name="Speech Bubble: Rectangle 159">
            <a:extLst>
              <a:ext uri="{FF2B5EF4-FFF2-40B4-BE49-F238E27FC236}">
                <a16:creationId xmlns:a16="http://schemas.microsoft.com/office/drawing/2014/main" id="{1888CB28-29E2-4F20-ABAC-A20219F5AE64}"/>
              </a:ext>
            </a:extLst>
          </p:cNvPr>
          <p:cNvSpPr/>
          <p:nvPr/>
        </p:nvSpPr>
        <p:spPr>
          <a:xfrm>
            <a:off x="7848584" y="10161041"/>
            <a:ext cx="2573532" cy="812448"/>
          </a:xfrm>
          <a:prstGeom prst="wedgeRectCallout">
            <a:avLst>
              <a:gd name="adj1" fmla="val -107734"/>
              <a:gd name="adj2" fmla="val 238408"/>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Breakwaters</a:t>
            </a:r>
          </a:p>
        </p:txBody>
      </p:sp>
      <p:pic>
        <p:nvPicPr>
          <p:cNvPr id="157" name="Picture 156"/>
          <p:cNvPicPr>
            <a:picLocks noChangeAspect="1"/>
          </p:cNvPicPr>
          <p:nvPr/>
        </p:nvPicPr>
        <p:blipFill rotWithShape="1">
          <a:blip r:embed="rId7" cstate="hqprint">
            <a:extLst>
              <a:ext uri="{28A0092B-C50C-407E-A947-70E740481C1C}">
                <a14:useLocalDpi xmlns:a14="http://schemas.microsoft.com/office/drawing/2010/main" val="0"/>
              </a:ext>
            </a:extLst>
          </a:blip>
          <a:srcRect l="1526" t="10704" r="21" b="29788"/>
          <a:stretch/>
        </p:blipFill>
        <p:spPr>
          <a:xfrm>
            <a:off x="11802434" y="3090442"/>
            <a:ext cx="13615512" cy="8229600"/>
          </a:xfrm>
          <a:prstGeom prst="rect">
            <a:avLst/>
          </a:prstGeom>
          <a:ln w="76200">
            <a:solidFill>
              <a:srgbClr val="002060"/>
            </a:solidFill>
          </a:ln>
        </p:spPr>
      </p:pic>
      <p:sp>
        <p:nvSpPr>
          <p:cNvPr id="132" name="Speech Bubble: Rectangle 159">
            <a:extLst>
              <a:ext uri="{FF2B5EF4-FFF2-40B4-BE49-F238E27FC236}">
                <a16:creationId xmlns:a16="http://schemas.microsoft.com/office/drawing/2014/main" id="{1888CB28-29E2-4F20-ABAC-A20219F5AE64}"/>
              </a:ext>
            </a:extLst>
          </p:cNvPr>
          <p:cNvSpPr/>
          <p:nvPr/>
        </p:nvSpPr>
        <p:spPr>
          <a:xfrm>
            <a:off x="22426042" y="10008037"/>
            <a:ext cx="2573532" cy="812448"/>
          </a:xfrm>
          <a:prstGeom prst="wedgeRectCallout">
            <a:avLst>
              <a:gd name="adj1" fmla="val -195195"/>
              <a:gd name="adj2" fmla="val -47293"/>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Breakwaters</a:t>
            </a:r>
          </a:p>
        </p:txBody>
      </p:sp>
    </p:spTree>
    <p:extLst>
      <p:ext uri="{BB962C8B-B14F-4D97-AF65-F5344CB8AC3E}">
        <p14:creationId xmlns:p14="http://schemas.microsoft.com/office/powerpoint/2010/main" val="239122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499"/>
                                          </p:stCondLst>
                                        </p:cTn>
                                        <p:tgtEl>
                                          <p:spTgt spid="14"/>
                                        </p:tgtEl>
                                        <p:attrNameLst>
                                          <p:attrName>style.visibility</p:attrName>
                                        </p:attrNameLst>
                                      </p:cBhvr>
                                      <p:to>
                                        <p:strVal val="visible"/>
                                      </p:to>
                                    </p:set>
                                  </p:childTnLst>
                                </p:cTn>
                              </p:par>
                            </p:childTnLst>
                          </p:cTn>
                        </p:par>
                        <p:par>
                          <p:cTn id="7" fill="hold">
                            <p:stCondLst>
                              <p:cond delay="500"/>
                            </p:stCondLst>
                            <p:childTnLst>
                              <p:par>
                                <p:cTn id="8" presetID="10" presetClass="entr" presetSubtype="0" fill="hold" grpId="0" nodeType="afterEffect">
                                  <p:stCondLst>
                                    <p:cond delay="0"/>
                                  </p:stCondLst>
                                  <p:childTnLst>
                                    <p:set>
                                      <p:cBhvr>
                                        <p:cTn id="9" dur="1" fill="hold">
                                          <p:stCondLst>
                                            <p:cond delay="0"/>
                                          </p:stCondLst>
                                        </p:cTn>
                                        <p:tgtEl>
                                          <p:spTgt spid="16"/>
                                        </p:tgtEl>
                                        <p:attrNameLst>
                                          <p:attrName>style.visibility</p:attrName>
                                        </p:attrNameLst>
                                      </p:cBhvr>
                                      <p:to>
                                        <p:strVal val="visible"/>
                                      </p:to>
                                    </p:set>
                                    <p:animEffect transition="in" filter="fade">
                                      <p:cBhvr>
                                        <p:cTn id="10" dur="500"/>
                                        <p:tgtEl>
                                          <p:spTgt spid="16"/>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nodeType="clickEffect">
                                  <p:stCondLst>
                                    <p:cond delay="0"/>
                                  </p:stCondLst>
                                  <p:childTnLst>
                                    <p:animEffect transition="out" filter="fade">
                                      <p:cBhvr>
                                        <p:cTn id="14" dur="500"/>
                                        <p:tgtEl>
                                          <p:spTgt spid="14"/>
                                        </p:tgtEl>
                                      </p:cBhvr>
                                    </p:animEffect>
                                    <p:set>
                                      <p:cBhvr>
                                        <p:cTn id="15" dur="1" fill="hold">
                                          <p:stCondLst>
                                            <p:cond delay="499"/>
                                          </p:stCondLst>
                                        </p:cTn>
                                        <p:tgtEl>
                                          <p:spTgt spid="14"/>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16"/>
                                        </p:tgtEl>
                                      </p:cBhvr>
                                    </p:animEffect>
                                    <p:set>
                                      <p:cBhvr>
                                        <p:cTn id="18" dur="1" fill="hold">
                                          <p:stCondLst>
                                            <p:cond delay="499"/>
                                          </p:stCondLst>
                                        </p:cTn>
                                        <p:tgtEl>
                                          <p:spTgt spid="16"/>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10" presetClass="entr" presetSubtype="0" fill="hold" grpId="0" nodeType="clickEffect">
                                  <p:stCondLst>
                                    <p:cond delay="0"/>
                                  </p:stCondLst>
                                  <p:childTnLst>
                                    <p:set>
                                      <p:cBhvr>
                                        <p:cTn id="22" dur="1" fill="hold">
                                          <p:stCondLst>
                                            <p:cond delay="0"/>
                                          </p:stCondLst>
                                        </p:cTn>
                                        <p:tgtEl>
                                          <p:spTgt spid="134"/>
                                        </p:tgtEl>
                                        <p:attrNameLst>
                                          <p:attrName>style.visibility</p:attrName>
                                        </p:attrNameLst>
                                      </p:cBhvr>
                                      <p:to>
                                        <p:strVal val="visible"/>
                                      </p:to>
                                    </p:set>
                                    <p:animEffect transition="in" filter="fade">
                                      <p:cBhvr>
                                        <p:cTn id="23" dur="500"/>
                                        <p:tgtEl>
                                          <p:spTgt spid="134"/>
                                        </p:tgtEl>
                                      </p:cBhvr>
                                    </p:animEffect>
                                  </p:childTnLst>
                                </p:cTn>
                              </p:par>
                            </p:childTnLst>
                          </p:cTn>
                        </p:par>
                        <p:par>
                          <p:cTn id="24" fill="hold">
                            <p:stCondLst>
                              <p:cond delay="500"/>
                            </p:stCondLst>
                            <p:childTnLst>
                              <p:par>
                                <p:cTn id="25" presetID="10" presetClass="entr" presetSubtype="0" fill="hold" grpId="0" nodeType="afterEffect">
                                  <p:stCondLst>
                                    <p:cond delay="0"/>
                                  </p:stCondLst>
                                  <p:childTnLst>
                                    <p:set>
                                      <p:cBhvr>
                                        <p:cTn id="26" dur="1" fill="hold">
                                          <p:stCondLst>
                                            <p:cond delay="0"/>
                                          </p:stCondLst>
                                        </p:cTn>
                                        <p:tgtEl>
                                          <p:spTgt spid="133"/>
                                        </p:tgtEl>
                                        <p:attrNameLst>
                                          <p:attrName>style.visibility</p:attrName>
                                        </p:attrNameLst>
                                      </p:cBhvr>
                                      <p:to>
                                        <p:strVal val="visible"/>
                                      </p:to>
                                    </p:set>
                                    <p:animEffect transition="in" filter="fade">
                                      <p:cBhvr>
                                        <p:cTn id="27" dur="500"/>
                                        <p:tgtEl>
                                          <p:spTgt spid="133"/>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grpId="1" nodeType="clickEffect">
                                  <p:stCondLst>
                                    <p:cond delay="0"/>
                                  </p:stCondLst>
                                  <p:childTnLst>
                                    <p:animEffect transition="out" filter="fade">
                                      <p:cBhvr>
                                        <p:cTn id="31" dur="500"/>
                                        <p:tgtEl>
                                          <p:spTgt spid="134"/>
                                        </p:tgtEl>
                                      </p:cBhvr>
                                    </p:animEffect>
                                    <p:set>
                                      <p:cBhvr>
                                        <p:cTn id="32" dur="1" fill="hold">
                                          <p:stCondLst>
                                            <p:cond delay="499"/>
                                          </p:stCondLst>
                                        </p:cTn>
                                        <p:tgtEl>
                                          <p:spTgt spid="134"/>
                                        </p:tgtEl>
                                        <p:attrNameLst>
                                          <p:attrName>style.visibility</p:attrName>
                                        </p:attrNameLst>
                                      </p:cBhvr>
                                      <p:to>
                                        <p:strVal val="hidden"/>
                                      </p:to>
                                    </p:set>
                                  </p:childTnLst>
                                </p:cTn>
                              </p:par>
                            </p:childTnLst>
                          </p:cTn>
                        </p:par>
                        <p:par>
                          <p:cTn id="33" fill="hold">
                            <p:stCondLst>
                              <p:cond delay="500"/>
                            </p:stCondLst>
                            <p:childTnLst>
                              <p:par>
                                <p:cTn id="34" presetID="10" presetClass="exit" presetSubtype="0" fill="hold" grpId="1" nodeType="afterEffect">
                                  <p:stCondLst>
                                    <p:cond delay="0"/>
                                  </p:stCondLst>
                                  <p:childTnLst>
                                    <p:animEffect transition="out" filter="fade">
                                      <p:cBhvr>
                                        <p:cTn id="35" dur="500"/>
                                        <p:tgtEl>
                                          <p:spTgt spid="133"/>
                                        </p:tgtEl>
                                      </p:cBhvr>
                                    </p:animEffect>
                                    <p:set>
                                      <p:cBhvr>
                                        <p:cTn id="36" dur="1" fill="hold">
                                          <p:stCondLst>
                                            <p:cond delay="499"/>
                                          </p:stCondLst>
                                        </p:cTn>
                                        <p:tgtEl>
                                          <p:spTgt spid="133"/>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30"/>
                                        </p:tgtEl>
                                        <p:attrNameLst>
                                          <p:attrName>style.visibility</p:attrName>
                                        </p:attrNameLst>
                                      </p:cBhvr>
                                      <p:to>
                                        <p:strVal val="visible"/>
                                      </p:to>
                                    </p:set>
                                    <p:animEffect transition="in" filter="fade">
                                      <p:cBhvr>
                                        <p:cTn id="41" dur="500"/>
                                        <p:tgtEl>
                                          <p:spTgt spid="130"/>
                                        </p:tgtEl>
                                      </p:cBhvr>
                                    </p:animEffect>
                                  </p:childTnLst>
                                </p:cTn>
                              </p:par>
                            </p:childTnLst>
                          </p:cTn>
                        </p:par>
                        <p:par>
                          <p:cTn id="42" fill="hold">
                            <p:stCondLst>
                              <p:cond delay="500"/>
                            </p:stCondLst>
                            <p:childTnLst>
                              <p:par>
                                <p:cTn id="43" presetID="10" presetClass="entr" presetSubtype="0" fill="hold" grpId="0" nodeType="afterEffect">
                                  <p:stCondLst>
                                    <p:cond delay="0"/>
                                  </p:stCondLst>
                                  <p:childTnLst>
                                    <p:set>
                                      <p:cBhvr>
                                        <p:cTn id="44" dur="1" fill="hold">
                                          <p:stCondLst>
                                            <p:cond delay="0"/>
                                          </p:stCondLst>
                                        </p:cTn>
                                        <p:tgtEl>
                                          <p:spTgt spid="131"/>
                                        </p:tgtEl>
                                        <p:attrNameLst>
                                          <p:attrName>style.visibility</p:attrName>
                                        </p:attrNameLst>
                                      </p:cBhvr>
                                      <p:to>
                                        <p:strVal val="visible"/>
                                      </p:to>
                                    </p:set>
                                    <p:animEffect transition="in" filter="fade">
                                      <p:cBhvr>
                                        <p:cTn id="45" dur="500"/>
                                        <p:tgtEl>
                                          <p:spTgt spid="131"/>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1" nodeType="clickEffect">
                                  <p:stCondLst>
                                    <p:cond delay="0"/>
                                  </p:stCondLst>
                                  <p:childTnLst>
                                    <p:animEffect transition="out" filter="fade">
                                      <p:cBhvr>
                                        <p:cTn id="49" dur="500"/>
                                        <p:tgtEl>
                                          <p:spTgt spid="131"/>
                                        </p:tgtEl>
                                      </p:cBhvr>
                                    </p:animEffect>
                                    <p:set>
                                      <p:cBhvr>
                                        <p:cTn id="50" dur="1" fill="hold">
                                          <p:stCondLst>
                                            <p:cond delay="499"/>
                                          </p:stCondLst>
                                        </p:cTn>
                                        <p:tgtEl>
                                          <p:spTgt spid="131"/>
                                        </p:tgtEl>
                                        <p:attrNameLst>
                                          <p:attrName>style.visibility</p:attrName>
                                        </p:attrNameLst>
                                      </p:cBhvr>
                                      <p:to>
                                        <p:strVal val="hidden"/>
                                      </p:to>
                                    </p:set>
                                  </p:childTnLst>
                                </p:cTn>
                              </p:par>
                            </p:childTnLst>
                          </p:cTn>
                        </p:par>
                        <p:par>
                          <p:cTn id="51" fill="hold">
                            <p:stCondLst>
                              <p:cond delay="500"/>
                            </p:stCondLst>
                            <p:childTnLst>
                              <p:par>
                                <p:cTn id="52" presetID="10" presetClass="exit" presetSubtype="0" fill="hold" nodeType="afterEffect">
                                  <p:stCondLst>
                                    <p:cond delay="0"/>
                                  </p:stCondLst>
                                  <p:childTnLst>
                                    <p:animEffect transition="out" filter="fade">
                                      <p:cBhvr>
                                        <p:cTn id="53" dur="500"/>
                                        <p:tgtEl>
                                          <p:spTgt spid="130"/>
                                        </p:tgtEl>
                                      </p:cBhvr>
                                    </p:animEffect>
                                    <p:set>
                                      <p:cBhvr>
                                        <p:cTn id="54" dur="1" fill="hold">
                                          <p:stCondLst>
                                            <p:cond delay="499"/>
                                          </p:stCondLst>
                                        </p:cTn>
                                        <p:tgtEl>
                                          <p:spTgt spid="130"/>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10" presetClass="entr" presetSubtype="0" fill="hold" nodeType="click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fade">
                                      <p:cBhvr>
                                        <p:cTn id="59" dur="500"/>
                                        <p:tgtEl>
                                          <p:spTgt spid="17"/>
                                        </p:tgtEl>
                                      </p:cBhvr>
                                    </p:animEffect>
                                  </p:childTnLst>
                                </p:cTn>
                              </p:par>
                            </p:childTnLst>
                          </p:cTn>
                        </p:par>
                        <p:par>
                          <p:cTn id="60" fill="hold">
                            <p:stCondLst>
                              <p:cond delay="500"/>
                            </p:stCondLst>
                            <p:childTnLst>
                              <p:par>
                                <p:cTn id="61" presetID="10" presetClass="entr" presetSubtype="0" fill="hold" grpId="0" nodeType="afterEffect">
                                  <p:stCondLst>
                                    <p:cond delay="0"/>
                                  </p:stCondLst>
                                  <p:childTnLst>
                                    <p:set>
                                      <p:cBhvr>
                                        <p:cTn id="62" dur="1" fill="hold">
                                          <p:stCondLst>
                                            <p:cond delay="0"/>
                                          </p:stCondLst>
                                        </p:cTn>
                                        <p:tgtEl>
                                          <p:spTgt spid="152"/>
                                        </p:tgtEl>
                                        <p:attrNameLst>
                                          <p:attrName>style.visibility</p:attrName>
                                        </p:attrNameLst>
                                      </p:cBhvr>
                                      <p:to>
                                        <p:strVal val="visible"/>
                                      </p:to>
                                    </p:set>
                                    <p:animEffect transition="in" filter="fade">
                                      <p:cBhvr>
                                        <p:cTn id="63" dur="500"/>
                                        <p:tgtEl>
                                          <p:spTgt spid="152"/>
                                        </p:tgtEl>
                                      </p:cBhvr>
                                    </p:animEffect>
                                  </p:childTnLst>
                                </p:cTn>
                              </p:par>
                            </p:childTnLst>
                          </p:cTn>
                        </p:par>
                        <p:par>
                          <p:cTn id="64" fill="hold">
                            <p:stCondLst>
                              <p:cond delay="1000"/>
                            </p:stCondLst>
                            <p:childTnLst>
                              <p:par>
                                <p:cTn id="65" presetID="10" presetClass="entr" presetSubtype="0" fill="hold" grpId="0" nodeType="afterEffect">
                                  <p:stCondLst>
                                    <p:cond delay="0"/>
                                  </p:stCondLst>
                                  <p:childTnLst>
                                    <p:set>
                                      <p:cBhvr>
                                        <p:cTn id="66" dur="1" fill="hold">
                                          <p:stCondLst>
                                            <p:cond delay="0"/>
                                          </p:stCondLst>
                                        </p:cTn>
                                        <p:tgtEl>
                                          <p:spTgt spid="146"/>
                                        </p:tgtEl>
                                        <p:attrNameLst>
                                          <p:attrName>style.visibility</p:attrName>
                                        </p:attrNameLst>
                                      </p:cBhvr>
                                      <p:to>
                                        <p:strVal val="visible"/>
                                      </p:to>
                                    </p:set>
                                    <p:animEffect transition="in" filter="fade">
                                      <p:cBhvr>
                                        <p:cTn id="67" dur="500"/>
                                        <p:tgtEl>
                                          <p:spTgt spid="146"/>
                                        </p:tgtEl>
                                      </p:cBhvr>
                                    </p:animEffect>
                                  </p:childTnLst>
                                </p:cTn>
                              </p:par>
                            </p:childTnLst>
                          </p:cTn>
                        </p:par>
                        <p:par>
                          <p:cTn id="68" fill="hold">
                            <p:stCondLst>
                              <p:cond delay="1500"/>
                            </p:stCondLst>
                            <p:childTnLst>
                              <p:par>
                                <p:cTn id="69" presetID="10" presetClass="entr" presetSubtype="0" fill="hold" grpId="0" nodeType="afterEffect">
                                  <p:stCondLst>
                                    <p:cond delay="0"/>
                                  </p:stCondLst>
                                  <p:childTnLst>
                                    <p:set>
                                      <p:cBhvr>
                                        <p:cTn id="70" dur="1" fill="hold">
                                          <p:stCondLst>
                                            <p:cond delay="0"/>
                                          </p:stCondLst>
                                        </p:cTn>
                                        <p:tgtEl>
                                          <p:spTgt spid="147"/>
                                        </p:tgtEl>
                                        <p:attrNameLst>
                                          <p:attrName>style.visibility</p:attrName>
                                        </p:attrNameLst>
                                      </p:cBhvr>
                                      <p:to>
                                        <p:strVal val="visible"/>
                                      </p:to>
                                    </p:set>
                                    <p:animEffect transition="in" filter="fade">
                                      <p:cBhvr>
                                        <p:cTn id="71" dur="500"/>
                                        <p:tgtEl>
                                          <p:spTgt spid="147"/>
                                        </p:tgtEl>
                                      </p:cBhvr>
                                    </p:animEffect>
                                  </p:childTnLst>
                                </p:cTn>
                              </p:par>
                            </p:childTnLst>
                          </p:cTn>
                        </p:par>
                        <p:par>
                          <p:cTn id="72" fill="hold">
                            <p:stCondLst>
                              <p:cond delay="2000"/>
                            </p:stCondLst>
                            <p:childTnLst>
                              <p:par>
                                <p:cTn id="73" presetID="10" presetClass="entr" presetSubtype="0" fill="hold" grpId="0" nodeType="afterEffect">
                                  <p:stCondLst>
                                    <p:cond delay="0"/>
                                  </p:stCondLst>
                                  <p:childTnLst>
                                    <p:set>
                                      <p:cBhvr>
                                        <p:cTn id="74" dur="1" fill="hold">
                                          <p:stCondLst>
                                            <p:cond delay="0"/>
                                          </p:stCondLst>
                                        </p:cTn>
                                        <p:tgtEl>
                                          <p:spTgt spid="148"/>
                                        </p:tgtEl>
                                        <p:attrNameLst>
                                          <p:attrName>style.visibility</p:attrName>
                                        </p:attrNameLst>
                                      </p:cBhvr>
                                      <p:to>
                                        <p:strVal val="visible"/>
                                      </p:to>
                                    </p:set>
                                    <p:animEffect transition="in" filter="fade">
                                      <p:cBhvr>
                                        <p:cTn id="75" dur="500"/>
                                        <p:tgtEl>
                                          <p:spTgt spid="148"/>
                                        </p:tgtEl>
                                      </p:cBhvr>
                                    </p:animEffect>
                                  </p:childTnLst>
                                </p:cTn>
                              </p:par>
                            </p:childTnLst>
                          </p:cTn>
                        </p:par>
                        <p:par>
                          <p:cTn id="76" fill="hold">
                            <p:stCondLst>
                              <p:cond delay="2500"/>
                            </p:stCondLst>
                            <p:childTnLst>
                              <p:par>
                                <p:cTn id="77" presetID="10" presetClass="entr" presetSubtype="0" fill="hold" grpId="0" nodeType="afterEffect">
                                  <p:stCondLst>
                                    <p:cond delay="0"/>
                                  </p:stCondLst>
                                  <p:childTnLst>
                                    <p:set>
                                      <p:cBhvr>
                                        <p:cTn id="78" dur="1" fill="hold">
                                          <p:stCondLst>
                                            <p:cond delay="0"/>
                                          </p:stCondLst>
                                        </p:cTn>
                                        <p:tgtEl>
                                          <p:spTgt spid="149"/>
                                        </p:tgtEl>
                                        <p:attrNameLst>
                                          <p:attrName>style.visibility</p:attrName>
                                        </p:attrNameLst>
                                      </p:cBhvr>
                                      <p:to>
                                        <p:strVal val="visible"/>
                                      </p:to>
                                    </p:set>
                                    <p:animEffect transition="in" filter="fade">
                                      <p:cBhvr>
                                        <p:cTn id="79" dur="500"/>
                                        <p:tgtEl>
                                          <p:spTgt spid="149"/>
                                        </p:tgtEl>
                                      </p:cBhvr>
                                    </p:animEffect>
                                  </p:childTnLst>
                                </p:cTn>
                              </p:par>
                            </p:childTnLst>
                          </p:cTn>
                        </p:par>
                        <p:par>
                          <p:cTn id="80" fill="hold">
                            <p:stCondLst>
                              <p:cond delay="3000"/>
                            </p:stCondLst>
                            <p:childTnLst>
                              <p:par>
                                <p:cTn id="81" presetID="10" presetClass="entr" presetSubtype="0" fill="hold" grpId="0" nodeType="afterEffect">
                                  <p:stCondLst>
                                    <p:cond delay="0"/>
                                  </p:stCondLst>
                                  <p:childTnLst>
                                    <p:set>
                                      <p:cBhvr>
                                        <p:cTn id="82" dur="1" fill="hold">
                                          <p:stCondLst>
                                            <p:cond delay="0"/>
                                          </p:stCondLst>
                                        </p:cTn>
                                        <p:tgtEl>
                                          <p:spTgt spid="150"/>
                                        </p:tgtEl>
                                        <p:attrNameLst>
                                          <p:attrName>style.visibility</p:attrName>
                                        </p:attrNameLst>
                                      </p:cBhvr>
                                      <p:to>
                                        <p:strVal val="visible"/>
                                      </p:to>
                                    </p:set>
                                    <p:animEffect transition="in" filter="fade">
                                      <p:cBhvr>
                                        <p:cTn id="83" dur="500"/>
                                        <p:tgtEl>
                                          <p:spTgt spid="150"/>
                                        </p:tgtEl>
                                      </p:cBhvr>
                                    </p:animEffect>
                                  </p:childTnLst>
                                </p:cTn>
                              </p:par>
                            </p:childTnLst>
                          </p:cTn>
                        </p:par>
                        <p:par>
                          <p:cTn id="84" fill="hold">
                            <p:stCondLst>
                              <p:cond delay="3500"/>
                            </p:stCondLst>
                            <p:childTnLst>
                              <p:par>
                                <p:cTn id="85" presetID="10" presetClass="entr" presetSubtype="0" fill="hold" grpId="0" nodeType="afterEffect">
                                  <p:stCondLst>
                                    <p:cond delay="0"/>
                                  </p:stCondLst>
                                  <p:childTnLst>
                                    <p:set>
                                      <p:cBhvr>
                                        <p:cTn id="86" dur="1" fill="hold">
                                          <p:stCondLst>
                                            <p:cond delay="0"/>
                                          </p:stCondLst>
                                        </p:cTn>
                                        <p:tgtEl>
                                          <p:spTgt spid="151"/>
                                        </p:tgtEl>
                                        <p:attrNameLst>
                                          <p:attrName>style.visibility</p:attrName>
                                        </p:attrNameLst>
                                      </p:cBhvr>
                                      <p:to>
                                        <p:strVal val="visible"/>
                                      </p:to>
                                    </p:set>
                                    <p:animEffect transition="in" filter="fade">
                                      <p:cBhvr>
                                        <p:cTn id="87" dur="500"/>
                                        <p:tgtEl>
                                          <p:spTgt spid="151"/>
                                        </p:tgtEl>
                                      </p:cBhvr>
                                    </p:animEffect>
                                  </p:childTnLst>
                                </p:cTn>
                              </p:par>
                            </p:childTnLst>
                          </p:cTn>
                        </p:par>
                      </p:childTnLst>
                    </p:cTn>
                  </p:par>
                  <p:par>
                    <p:cTn id="88" fill="hold">
                      <p:stCondLst>
                        <p:cond delay="indefinite"/>
                      </p:stCondLst>
                      <p:childTnLst>
                        <p:par>
                          <p:cTn id="89" fill="hold">
                            <p:stCondLst>
                              <p:cond delay="0"/>
                            </p:stCondLst>
                            <p:childTnLst>
                              <p:par>
                                <p:cTn id="90" presetID="22" presetClass="entr" presetSubtype="2" fill="hold" grpId="0" nodeType="clickEffect">
                                  <p:stCondLst>
                                    <p:cond delay="0"/>
                                  </p:stCondLst>
                                  <p:childTnLst>
                                    <p:set>
                                      <p:cBhvr>
                                        <p:cTn id="91" dur="1" fill="hold">
                                          <p:stCondLst>
                                            <p:cond delay="0"/>
                                          </p:stCondLst>
                                        </p:cTn>
                                        <p:tgtEl>
                                          <p:spTgt spid="153"/>
                                        </p:tgtEl>
                                        <p:attrNameLst>
                                          <p:attrName>style.visibility</p:attrName>
                                        </p:attrNameLst>
                                      </p:cBhvr>
                                      <p:to>
                                        <p:strVal val="visible"/>
                                      </p:to>
                                    </p:set>
                                    <p:animEffect transition="in" filter="wipe(right)">
                                      <p:cBhvr>
                                        <p:cTn id="92" dur="500"/>
                                        <p:tgtEl>
                                          <p:spTgt spid="153"/>
                                        </p:tgtEl>
                                      </p:cBhvr>
                                    </p:animEffect>
                                  </p:childTnLst>
                                </p:cTn>
                              </p:par>
                            </p:childTnLst>
                          </p:cTn>
                        </p:par>
                        <p:par>
                          <p:cTn id="93" fill="hold">
                            <p:stCondLst>
                              <p:cond delay="500"/>
                            </p:stCondLst>
                            <p:childTnLst>
                              <p:par>
                                <p:cTn id="94" presetID="10" presetClass="entr" presetSubtype="0" fill="hold" grpId="0" nodeType="afterEffect">
                                  <p:stCondLst>
                                    <p:cond delay="0"/>
                                  </p:stCondLst>
                                  <p:childTnLst>
                                    <p:set>
                                      <p:cBhvr>
                                        <p:cTn id="95" dur="1" fill="hold">
                                          <p:stCondLst>
                                            <p:cond delay="0"/>
                                          </p:stCondLst>
                                        </p:cTn>
                                        <p:tgtEl>
                                          <p:spTgt spid="156"/>
                                        </p:tgtEl>
                                        <p:attrNameLst>
                                          <p:attrName>style.visibility</p:attrName>
                                        </p:attrNameLst>
                                      </p:cBhvr>
                                      <p:to>
                                        <p:strVal val="visible"/>
                                      </p:to>
                                    </p:set>
                                    <p:animEffect transition="in" filter="fade">
                                      <p:cBhvr>
                                        <p:cTn id="96" dur="500"/>
                                        <p:tgtEl>
                                          <p:spTgt spid="156"/>
                                        </p:tgtEl>
                                      </p:cBhvr>
                                    </p:animEffect>
                                  </p:childTnLst>
                                </p:cTn>
                              </p:par>
                            </p:childTnLst>
                          </p:cTn>
                        </p:par>
                        <p:par>
                          <p:cTn id="97" fill="hold">
                            <p:stCondLst>
                              <p:cond delay="1000"/>
                            </p:stCondLst>
                            <p:childTnLst>
                              <p:par>
                                <p:cTn id="98" presetID="10" presetClass="entr" presetSubtype="0" fill="hold" nodeType="afterEffect">
                                  <p:stCondLst>
                                    <p:cond delay="0"/>
                                  </p:stCondLst>
                                  <p:childTnLst>
                                    <p:set>
                                      <p:cBhvr>
                                        <p:cTn id="99" dur="1" fill="hold">
                                          <p:stCondLst>
                                            <p:cond delay="0"/>
                                          </p:stCondLst>
                                        </p:cTn>
                                        <p:tgtEl>
                                          <p:spTgt spid="20"/>
                                        </p:tgtEl>
                                        <p:attrNameLst>
                                          <p:attrName>style.visibility</p:attrName>
                                        </p:attrNameLst>
                                      </p:cBhvr>
                                      <p:to>
                                        <p:strVal val="visible"/>
                                      </p:to>
                                    </p:set>
                                    <p:animEffect transition="in" filter="fade">
                                      <p:cBhvr>
                                        <p:cTn id="100" dur="500"/>
                                        <p:tgtEl>
                                          <p:spTgt spid="20"/>
                                        </p:tgtEl>
                                      </p:cBhvr>
                                    </p:animEffect>
                                  </p:childTnLst>
                                </p:cTn>
                              </p:par>
                            </p:childTnLst>
                          </p:cTn>
                        </p:par>
                      </p:childTnLst>
                    </p:cTn>
                  </p:par>
                  <p:par>
                    <p:cTn id="101" fill="hold">
                      <p:stCondLst>
                        <p:cond delay="indefinite"/>
                      </p:stCondLst>
                      <p:childTnLst>
                        <p:par>
                          <p:cTn id="102" fill="hold">
                            <p:stCondLst>
                              <p:cond delay="0"/>
                            </p:stCondLst>
                            <p:childTnLst>
                              <p:par>
                                <p:cTn id="103" presetID="10" presetClass="exit" presetSubtype="0" fill="hold" nodeType="clickEffect">
                                  <p:stCondLst>
                                    <p:cond delay="0"/>
                                  </p:stCondLst>
                                  <p:childTnLst>
                                    <p:animEffect transition="out" filter="fade">
                                      <p:cBhvr>
                                        <p:cTn id="104" dur="500"/>
                                        <p:tgtEl>
                                          <p:spTgt spid="20"/>
                                        </p:tgtEl>
                                      </p:cBhvr>
                                    </p:animEffect>
                                    <p:set>
                                      <p:cBhvr>
                                        <p:cTn id="105" dur="1" fill="hold">
                                          <p:stCondLst>
                                            <p:cond delay="499"/>
                                          </p:stCondLst>
                                        </p:cTn>
                                        <p:tgtEl>
                                          <p:spTgt spid="20"/>
                                        </p:tgtEl>
                                        <p:attrNameLst>
                                          <p:attrName>style.visibility</p:attrName>
                                        </p:attrNameLst>
                                      </p:cBhvr>
                                      <p:to>
                                        <p:strVal val="hidden"/>
                                      </p:to>
                                    </p:set>
                                  </p:childTnLst>
                                </p:cTn>
                              </p:par>
                              <p:par>
                                <p:cTn id="106" presetID="10" presetClass="exit" presetSubtype="0" fill="hold" grpId="1" nodeType="withEffect">
                                  <p:stCondLst>
                                    <p:cond delay="0"/>
                                  </p:stCondLst>
                                  <p:childTnLst>
                                    <p:animEffect transition="out" filter="fade">
                                      <p:cBhvr>
                                        <p:cTn id="107" dur="500"/>
                                        <p:tgtEl>
                                          <p:spTgt spid="156"/>
                                        </p:tgtEl>
                                      </p:cBhvr>
                                    </p:animEffect>
                                    <p:set>
                                      <p:cBhvr>
                                        <p:cTn id="108" dur="1" fill="hold">
                                          <p:stCondLst>
                                            <p:cond delay="499"/>
                                          </p:stCondLst>
                                        </p:cTn>
                                        <p:tgtEl>
                                          <p:spTgt spid="156"/>
                                        </p:tgtEl>
                                        <p:attrNameLst>
                                          <p:attrName>style.visibility</p:attrName>
                                        </p:attrNameLst>
                                      </p:cBhvr>
                                      <p:to>
                                        <p:strVal val="hidden"/>
                                      </p:to>
                                    </p:set>
                                  </p:childTnLst>
                                </p:cTn>
                              </p:par>
                            </p:childTnLst>
                          </p:cTn>
                        </p:par>
                        <p:par>
                          <p:cTn id="109" fill="hold">
                            <p:stCondLst>
                              <p:cond delay="500"/>
                            </p:stCondLst>
                            <p:childTnLst>
                              <p:par>
                                <p:cTn id="110" presetID="10" presetClass="entr" presetSubtype="0" fill="hold" grpId="0" nodeType="afterEffect">
                                  <p:stCondLst>
                                    <p:cond delay="0"/>
                                  </p:stCondLst>
                                  <p:childTnLst>
                                    <p:set>
                                      <p:cBhvr>
                                        <p:cTn id="111" dur="1" fill="hold">
                                          <p:stCondLst>
                                            <p:cond delay="0"/>
                                          </p:stCondLst>
                                        </p:cTn>
                                        <p:tgtEl>
                                          <p:spTgt spid="154"/>
                                        </p:tgtEl>
                                        <p:attrNameLst>
                                          <p:attrName>style.visibility</p:attrName>
                                        </p:attrNameLst>
                                      </p:cBhvr>
                                      <p:to>
                                        <p:strVal val="visible"/>
                                      </p:to>
                                    </p:set>
                                    <p:animEffect transition="in" filter="fade">
                                      <p:cBhvr>
                                        <p:cTn id="112" dur="500"/>
                                        <p:tgtEl>
                                          <p:spTgt spid="154"/>
                                        </p:tgtEl>
                                      </p:cBhvr>
                                    </p:animEffect>
                                  </p:childTnLst>
                                </p:cTn>
                              </p:par>
                            </p:childTnLst>
                          </p:cTn>
                        </p:par>
                        <p:par>
                          <p:cTn id="113" fill="hold">
                            <p:stCondLst>
                              <p:cond delay="1000"/>
                            </p:stCondLst>
                            <p:childTnLst>
                              <p:par>
                                <p:cTn id="114" presetID="10" presetClass="entr" presetSubtype="0" fill="hold" grpId="0" nodeType="afterEffect">
                                  <p:stCondLst>
                                    <p:cond delay="0"/>
                                  </p:stCondLst>
                                  <p:childTnLst>
                                    <p:set>
                                      <p:cBhvr>
                                        <p:cTn id="115" dur="1" fill="hold">
                                          <p:stCondLst>
                                            <p:cond delay="0"/>
                                          </p:stCondLst>
                                        </p:cTn>
                                        <p:tgtEl>
                                          <p:spTgt spid="155"/>
                                        </p:tgtEl>
                                        <p:attrNameLst>
                                          <p:attrName>style.visibility</p:attrName>
                                        </p:attrNameLst>
                                      </p:cBhvr>
                                      <p:to>
                                        <p:strVal val="visible"/>
                                      </p:to>
                                    </p:set>
                                    <p:animEffect transition="in" filter="fade">
                                      <p:cBhvr>
                                        <p:cTn id="116" dur="500"/>
                                        <p:tgtEl>
                                          <p:spTgt spid="155"/>
                                        </p:tgtEl>
                                      </p:cBhvr>
                                    </p:animEffect>
                                  </p:childTnLst>
                                </p:cTn>
                              </p:par>
                            </p:childTnLst>
                          </p:cTn>
                        </p:par>
                        <p:par>
                          <p:cTn id="117" fill="hold">
                            <p:stCondLst>
                              <p:cond delay="1500"/>
                            </p:stCondLst>
                            <p:childTnLst>
                              <p:par>
                                <p:cTn id="118" presetID="10" presetClass="entr" presetSubtype="0" fill="hold" nodeType="afterEffect">
                                  <p:stCondLst>
                                    <p:cond delay="0"/>
                                  </p:stCondLst>
                                  <p:childTnLst>
                                    <p:set>
                                      <p:cBhvr>
                                        <p:cTn id="119" dur="1" fill="hold">
                                          <p:stCondLst>
                                            <p:cond delay="0"/>
                                          </p:stCondLst>
                                        </p:cTn>
                                        <p:tgtEl>
                                          <p:spTgt spid="21"/>
                                        </p:tgtEl>
                                        <p:attrNameLst>
                                          <p:attrName>style.visibility</p:attrName>
                                        </p:attrNameLst>
                                      </p:cBhvr>
                                      <p:to>
                                        <p:strVal val="visible"/>
                                      </p:to>
                                    </p:set>
                                    <p:animEffect transition="in" filter="fade">
                                      <p:cBhvr>
                                        <p:cTn id="120" dur="500"/>
                                        <p:tgtEl>
                                          <p:spTgt spid="21"/>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xit" presetSubtype="0" fill="hold" nodeType="clickEffect">
                                  <p:stCondLst>
                                    <p:cond delay="0"/>
                                  </p:stCondLst>
                                  <p:childTnLst>
                                    <p:animEffect transition="out" filter="fade">
                                      <p:cBhvr>
                                        <p:cTn id="124" dur="500"/>
                                        <p:tgtEl>
                                          <p:spTgt spid="21"/>
                                        </p:tgtEl>
                                      </p:cBhvr>
                                    </p:animEffect>
                                    <p:set>
                                      <p:cBhvr>
                                        <p:cTn id="125" dur="1" fill="hold">
                                          <p:stCondLst>
                                            <p:cond delay="499"/>
                                          </p:stCondLst>
                                        </p:cTn>
                                        <p:tgtEl>
                                          <p:spTgt spid="21"/>
                                        </p:tgtEl>
                                        <p:attrNameLst>
                                          <p:attrName>style.visibility</p:attrName>
                                        </p:attrNameLst>
                                      </p:cBhvr>
                                      <p:to>
                                        <p:strVal val="hidden"/>
                                      </p:to>
                                    </p:set>
                                  </p:childTnLst>
                                </p:cTn>
                              </p:par>
                              <p:par>
                                <p:cTn id="126" presetID="10" presetClass="exit" presetSubtype="0" fill="hold" grpId="1" nodeType="withEffect">
                                  <p:stCondLst>
                                    <p:cond delay="0"/>
                                  </p:stCondLst>
                                  <p:childTnLst>
                                    <p:animEffect transition="out" filter="fade">
                                      <p:cBhvr>
                                        <p:cTn id="127" dur="500"/>
                                        <p:tgtEl>
                                          <p:spTgt spid="155"/>
                                        </p:tgtEl>
                                      </p:cBhvr>
                                    </p:animEffect>
                                    <p:set>
                                      <p:cBhvr>
                                        <p:cTn id="128" dur="1" fill="hold">
                                          <p:stCondLst>
                                            <p:cond delay="499"/>
                                          </p:stCondLst>
                                        </p:cTn>
                                        <p:tgtEl>
                                          <p:spTgt spid="155"/>
                                        </p:tgtEl>
                                        <p:attrNameLst>
                                          <p:attrName>style.visibility</p:attrName>
                                        </p:attrNameLst>
                                      </p:cBhvr>
                                      <p:to>
                                        <p:strVal val="hidden"/>
                                      </p:to>
                                    </p:set>
                                  </p:childTnLst>
                                </p:cTn>
                              </p:par>
                            </p:childTnLst>
                          </p:cTn>
                        </p:par>
                        <p:par>
                          <p:cTn id="129" fill="hold">
                            <p:stCondLst>
                              <p:cond delay="500"/>
                            </p:stCondLst>
                            <p:childTnLst>
                              <p:par>
                                <p:cTn id="130" presetID="22" presetClass="entr" presetSubtype="2" fill="hold" grpId="0" nodeType="afterEffect">
                                  <p:stCondLst>
                                    <p:cond delay="0"/>
                                  </p:stCondLst>
                                  <p:childTnLst>
                                    <p:set>
                                      <p:cBhvr>
                                        <p:cTn id="131" dur="1" fill="hold">
                                          <p:stCondLst>
                                            <p:cond delay="0"/>
                                          </p:stCondLst>
                                        </p:cTn>
                                        <p:tgtEl>
                                          <p:spTgt spid="158"/>
                                        </p:tgtEl>
                                        <p:attrNameLst>
                                          <p:attrName>style.visibility</p:attrName>
                                        </p:attrNameLst>
                                      </p:cBhvr>
                                      <p:to>
                                        <p:strVal val="visible"/>
                                      </p:to>
                                    </p:set>
                                    <p:animEffect transition="in" filter="wipe(right)">
                                      <p:cBhvr>
                                        <p:cTn id="132" dur="500"/>
                                        <p:tgtEl>
                                          <p:spTgt spid="158"/>
                                        </p:tgtEl>
                                      </p:cBhvr>
                                    </p:animEffect>
                                  </p:childTnLst>
                                </p:cTn>
                              </p:par>
                              <p:par>
                                <p:cTn id="133" presetID="22" presetClass="entr" presetSubtype="2" fill="hold" grpId="0" nodeType="withEffect">
                                  <p:stCondLst>
                                    <p:cond delay="0"/>
                                  </p:stCondLst>
                                  <p:childTnLst>
                                    <p:set>
                                      <p:cBhvr>
                                        <p:cTn id="134" dur="1" fill="hold">
                                          <p:stCondLst>
                                            <p:cond delay="0"/>
                                          </p:stCondLst>
                                        </p:cTn>
                                        <p:tgtEl>
                                          <p:spTgt spid="159"/>
                                        </p:tgtEl>
                                        <p:attrNameLst>
                                          <p:attrName>style.visibility</p:attrName>
                                        </p:attrNameLst>
                                      </p:cBhvr>
                                      <p:to>
                                        <p:strVal val="visible"/>
                                      </p:to>
                                    </p:set>
                                    <p:animEffect transition="in" filter="wipe(right)">
                                      <p:cBhvr>
                                        <p:cTn id="135" dur="500"/>
                                        <p:tgtEl>
                                          <p:spTgt spid="159"/>
                                        </p:tgtEl>
                                      </p:cBhvr>
                                    </p:animEffect>
                                  </p:childTnLst>
                                </p:cTn>
                              </p:par>
                            </p:childTnLst>
                          </p:cTn>
                        </p:par>
                        <p:par>
                          <p:cTn id="136" fill="hold">
                            <p:stCondLst>
                              <p:cond delay="1000"/>
                            </p:stCondLst>
                            <p:childTnLst>
                              <p:par>
                                <p:cTn id="137" presetID="10" presetClass="entr" presetSubtype="0" fill="hold" grpId="1" nodeType="afterEffect">
                                  <p:stCondLst>
                                    <p:cond delay="0"/>
                                  </p:stCondLst>
                                  <p:childTnLst>
                                    <p:set>
                                      <p:cBhvr>
                                        <p:cTn id="138" dur="1" fill="hold">
                                          <p:stCondLst>
                                            <p:cond delay="0"/>
                                          </p:stCondLst>
                                        </p:cTn>
                                        <p:tgtEl>
                                          <p:spTgt spid="160"/>
                                        </p:tgtEl>
                                        <p:attrNameLst>
                                          <p:attrName>style.visibility</p:attrName>
                                        </p:attrNameLst>
                                      </p:cBhvr>
                                      <p:to>
                                        <p:strVal val="visible"/>
                                      </p:to>
                                    </p:set>
                                    <p:animEffect transition="in" filter="fade">
                                      <p:cBhvr>
                                        <p:cTn id="139" dur="500"/>
                                        <p:tgtEl>
                                          <p:spTgt spid="160"/>
                                        </p:tgtEl>
                                      </p:cBhvr>
                                    </p:animEffect>
                                  </p:childTnLst>
                                </p:cTn>
                              </p:par>
                              <p:par>
                                <p:cTn id="140" presetID="10" presetClass="entr" presetSubtype="0" fill="hold" grpId="1" nodeType="withEffect">
                                  <p:stCondLst>
                                    <p:cond delay="0"/>
                                  </p:stCondLst>
                                  <p:childTnLst>
                                    <p:set>
                                      <p:cBhvr>
                                        <p:cTn id="141" dur="1" fill="hold">
                                          <p:stCondLst>
                                            <p:cond delay="0"/>
                                          </p:stCondLst>
                                        </p:cTn>
                                        <p:tgtEl>
                                          <p:spTgt spid="135"/>
                                        </p:tgtEl>
                                        <p:attrNameLst>
                                          <p:attrName>style.visibility</p:attrName>
                                        </p:attrNameLst>
                                      </p:cBhvr>
                                      <p:to>
                                        <p:strVal val="visible"/>
                                      </p:to>
                                    </p:set>
                                    <p:animEffect transition="in" filter="fade">
                                      <p:cBhvr>
                                        <p:cTn id="142" dur="500"/>
                                        <p:tgtEl>
                                          <p:spTgt spid="135"/>
                                        </p:tgtEl>
                                      </p:cBhvr>
                                    </p:animEffect>
                                  </p:childTnLst>
                                </p:cTn>
                              </p:par>
                            </p:childTnLst>
                          </p:cTn>
                        </p:par>
                        <p:par>
                          <p:cTn id="143" fill="hold">
                            <p:stCondLst>
                              <p:cond delay="1500"/>
                            </p:stCondLst>
                            <p:childTnLst>
                              <p:par>
                                <p:cTn id="144" presetID="10" presetClass="entr" presetSubtype="0" fill="hold" nodeType="afterEffect">
                                  <p:stCondLst>
                                    <p:cond delay="0"/>
                                  </p:stCondLst>
                                  <p:childTnLst>
                                    <p:set>
                                      <p:cBhvr>
                                        <p:cTn id="145" dur="1" fill="hold">
                                          <p:stCondLst>
                                            <p:cond delay="0"/>
                                          </p:stCondLst>
                                        </p:cTn>
                                        <p:tgtEl>
                                          <p:spTgt spid="128"/>
                                        </p:tgtEl>
                                        <p:attrNameLst>
                                          <p:attrName>style.visibility</p:attrName>
                                        </p:attrNameLst>
                                      </p:cBhvr>
                                      <p:to>
                                        <p:strVal val="visible"/>
                                      </p:to>
                                    </p:set>
                                    <p:animEffect transition="in" filter="fade">
                                      <p:cBhvr>
                                        <p:cTn id="146" dur="500"/>
                                        <p:tgtEl>
                                          <p:spTgt spid="128"/>
                                        </p:tgtEl>
                                      </p:cBhvr>
                                    </p:animEffect>
                                  </p:childTnLst>
                                </p:cTn>
                              </p:par>
                              <p:par>
                                <p:cTn id="147" presetID="10" presetClass="entr" presetSubtype="0" fill="hold" grpId="1" nodeType="withEffect">
                                  <p:stCondLst>
                                    <p:cond delay="0"/>
                                  </p:stCondLst>
                                  <p:childTnLst>
                                    <p:set>
                                      <p:cBhvr>
                                        <p:cTn id="148" dur="1" fill="hold">
                                          <p:stCondLst>
                                            <p:cond delay="0"/>
                                          </p:stCondLst>
                                        </p:cTn>
                                        <p:tgtEl>
                                          <p:spTgt spid="129"/>
                                        </p:tgtEl>
                                        <p:attrNameLst>
                                          <p:attrName>style.visibility</p:attrName>
                                        </p:attrNameLst>
                                      </p:cBhvr>
                                      <p:to>
                                        <p:strVal val="visible"/>
                                      </p:to>
                                    </p:set>
                                    <p:animEffect transition="in" filter="fade">
                                      <p:cBhvr>
                                        <p:cTn id="149" dur="500"/>
                                        <p:tgtEl>
                                          <p:spTgt spid="129"/>
                                        </p:tgtEl>
                                      </p:cBhvr>
                                    </p:animEffect>
                                  </p:childTnLst>
                                </p:cTn>
                              </p:par>
                            </p:childTnLst>
                          </p:cTn>
                        </p:par>
                        <p:par>
                          <p:cTn id="150" fill="hold">
                            <p:stCondLst>
                              <p:cond delay="2000"/>
                            </p:stCondLst>
                            <p:childTnLst>
                              <p:par>
                                <p:cTn id="151" presetID="10" presetClass="entr" presetSubtype="0" fill="hold" nodeType="afterEffect">
                                  <p:stCondLst>
                                    <p:cond delay="0"/>
                                  </p:stCondLst>
                                  <p:childTnLst>
                                    <p:set>
                                      <p:cBhvr>
                                        <p:cTn id="152" dur="1" fill="hold">
                                          <p:stCondLst>
                                            <p:cond delay="0"/>
                                          </p:stCondLst>
                                        </p:cTn>
                                        <p:tgtEl>
                                          <p:spTgt spid="157"/>
                                        </p:tgtEl>
                                        <p:attrNameLst>
                                          <p:attrName>style.visibility</p:attrName>
                                        </p:attrNameLst>
                                      </p:cBhvr>
                                      <p:to>
                                        <p:strVal val="visible"/>
                                      </p:to>
                                    </p:set>
                                    <p:animEffect transition="in" filter="fade">
                                      <p:cBhvr>
                                        <p:cTn id="153" dur="500"/>
                                        <p:tgtEl>
                                          <p:spTgt spid="157"/>
                                        </p:tgtEl>
                                      </p:cBhvr>
                                    </p:animEffect>
                                  </p:childTnLst>
                                </p:cTn>
                              </p:par>
                              <p:par>
                                <p:cTn id="154" presetID="10" presetClass="entr" presetSubtype="0" fill="hold" grpId="0" nodeType="withEffect">
                                  <p:stCondLst>
                                    <p:cond delay="0"/>
                                  </p:stCondLst>
                                  <p:childTnLst>
                                    <p:set>
                                      <p:cBhvr>
                                        <p:cTn id="155" dur="1" fill="hold">
                                          <p:stCondLst>
                                            <p:cond delay="0"/>
                                          </p:stCondLst>
                                        </p:cTn>
                                        <p:tgtEl>
                                          <p:spTgt spid="132"/>
                                        </p:tgtEl>
                                        <p:attrNameLst>
                                          <p:attrName>style.visibility</p:attrName>
                                        </p:attrNameLst>
                                      </p:cBhvr>
                                      <p:to>
                                        <p:strVal val="visible"/>
                                      </p:to>
                                    </p:set>
                                    <p:animEffect transition="in" filter="fade">
                                      <p:cBhvr>
                                        <p:cTn id="156" dur="500"/>
                                        <p:tgtEl>
                                          <p:spTgt spid="1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3" grpId="0" animBg="1"/>
      <p:bldP spid="133" grpId="1" animBg="1"/>
      <p:bldP spid="134" grpId="0"/>
      <p:bldP spid="134" grpId="1"/>
      <p:bldP spid="146" grpId="0"/>
      <p:bldP spid="147" grpId="0"/>
      <p:bldP spid="148" grpId="0"/>
      <p:bldP spid="149" grpId="0"/>
      <p:bldP spid="150" grpId="0"/>
      <p:bldP spid="151" grpId="0"/>
      <p:bldP spid="152" grpId="0"/>
      <p:bldP spid="153" grpId="0" animBg="1"/>
      <p:bldP spid="154" grpId="0" animBg="1"/>
      <p:bldP spid="158" grpId="0" animBg="1"/>
      <p:bldP spid="159" grpId="0" animBg="1"/>
      <p:bldP spid="16" grpId="0" animBg="1"/>
      <p:bldP spid="16" grpId="1" animBg="1"/>
      <p:bldP spid="131" grpId="0" animBg="1"/>
      <p:bldP spid="131" grpId="1" animBg="1"/>
      <p:bldP spid="155" grpId="0" animBg="1"/>
      <p:bldP spid="155" grpId="1" animBg="1"/>
      <p:bldP spid="156" grpId="0" animBg="1"/>
      <p:bldP spid="156" grpId="1" animBg="1"/>
      <p:bldP spid="160" grpId="1" animBg="1"/>
      <p:bldP spid="135" grpId="1" animBg="1"/>
      <p:bldP spid="129" grpId="1" animBg="1"/>
      <p:bldP spid="13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334425" y="580848"/>
            <a:ext cx="2664037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418636" y="472841"/>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571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5715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8" y="6324787"/>
            <a:ext cx="1781333" cy="3936342"/>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 name="connsiteX0" fmla="*/ 1781333 w 1781333"/>
              <a:gd name="connsiteY0" fmla="*/ 0 h 3936342"/>
              <a:gd name="connsiteX1" fmla="*/ 1631556 w 1781333"/>
              <a:gd name="connsiteY1" fmla="*/ 773845 h 3936342"/>
              <a:gd name="connsiteX2" fmla="*/ 1439051 w 1781333"/>
              <a:gd name="connsiteY2" fmla="*/ 1495739 h 3936342"/>
              <a:gd name="connsiteX3" fmla="*/ 957788 w 1781333"/>
              <a:gd name="connsiteY3" fmla="*/ 2241697 h 3936342"/>
              <a:gd name="connsiteX4" fmla="*/ 380272 w 1781333"/>
              <a:gd name="connsiteY4" fmla="*/ 2819213 h 3936342"/>
              <a:gd name="connsiteX5" fmla="*/ 308083 w 1781333"/>
              <a:gd name="connsiteY5" fmla="*/ 3156097 h 3936342"/>
              <a:gd name="connsiteX6" fmla="*/ 115577 w 1781333"/>
              <a:gd name="connsiteY6" fmla="*/ 3420792 h 3936342"/>
              <a:gd name="connsiteX7" fmla="*/ 67451 w 1781333"/>
              <a:gd name="connsiteY7" fmla="*/ 3517045 h 3936342"/>
              <a:gd name="connsiteX8" fmla="*/ 0 w 1781333"/>
              <a:gd name="connsiteY8" fmla="*/ 3936342 h 393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1333" h="3936342">
                <a:moveTo>
                  <a:pt x="1781333" y="0"/>
                </a:moveTo>
                <a:cubicBezTo>
                  <a:pt x="1717164" y="290763"/>
                  <a:pt x="1688603" y="524555"/>
                  <a:pt x="1631556" y="773845"/>
                </a:cubicBezTo>
                <a:cubicBezTo>
                  <a:pt x="1574509" y="1023135"/>
                  <a:pt x="1551346" y="1251097"/>
                  <a:pt x="1439051" y="1495739"/>
                </a:cubicBezTo>
                <a:cubicBezTo>
                  <a:pt x="1326756" y="1740381"/>
                  <a:pt x="1134251" y="2021118"/>
                  <a:pt x="957788" y="2241697"/>
                </a:cubicBezTo>
                <a:cubicBezTo>
                  <a:pt x="781325" y="2462276"/>
                  <a:pt x="488556" y="2666813"/>
                  <a:pt x="380272" y="2819213"/>
                </a:cubicBezTo>
                <a:cubicBezTo>
                  <a:pt x="271988" y="2971613"/>
                  <a:pt x="352199" y="3055834"/>
                  <a:pt x="308083" y="3156097"/>
                </a:cubicBezTo>
                <a:cubicBezTo>
                  <a:pt x="263967" y="3256360"/>
                  <a:pt x="115577" y="3420792"/>
                  <a:pt x="115577" y="3420792"/>
                </a:cubicBezTo>
                <a:cubicBezTo>
                  <a:pt x="75472" y="3480950"/>
                  <a:pt x="87503" y="3424803"/>
                  <a:pt x="67451" y="3517045"/>
                </a:cubicBezTo>
                <a:cubicBezTo>
                  <a:pt x="47398" y="3609287"/>
                  <a:pt x="26068" y="3753863"/>
                  <a:pt x="0" y="39363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3029307" y="7340081"/>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41856" y="3648242"/>
            <a:ext cx="1275610" cy="360227"/>
          </a:xfrm>
          <a:prstGeom prst="rect">
            <a:avLst/>
          </a:prstGeom>
          <a:solidFill>
            <a:srgbClr val="E2F0D9"/>
          </a:solidFill>
        </p:spPr>
        <p:txBody>
          <a:bodyPr wrap="square" lIns="0" tIns="9144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99818" y="5660541"/>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1000" y="704850"/>
            <a:ext cx="2476500" cy="8382000"/>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ight Brace 283">
            <a:extLst>
              <a:ext uri="{FF2B5EF4-FFF2-40B4-BE49-F238E27FC236}">
                <a16:creationId xmlns:a16="http://schemas.microsoft.com/office/drawing/2014/main" id="{DB1DCF85-9B92-47AA-AC6E-B37C8B6222F7}"/>
              </a:ext>
            </a:extLst>
          </p:cNvPr>
          <p:cNvSpPr/>
          <p:nvPr/>
        </p:nvSpPr>
        <p:spPr>
          <a:xfrm rot="17880332">
            <a:off x="16864750" y="1138291"/>
            <a:ext cx="846826" cy="4675497"/>
          </a:xfrm>
          <a:prstGeom prst="rightBrace">
            <a:avLst>
              <a:gd name="adj1" fmla="val 0"/>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6973589" y="2222095"/>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9333316" y="79488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V Corps D-Day Objectives</a:t>
            </a:r>
          </a:p>
          <a:p>
            <a:pPr algn="ctr" eaLnBrk="1" hangingPunct="1">
              <a:lnSpc>
                <a:spcPct val="50000"/>
              </a:lnSpc>
              <a:spcBef>
                <a:spcPct val="50000"/>
              </a:spcBef>
              <a:defRPr/>
            </a:pPr>
            <a:r>
              <a:rPr lang="en-US" altLang="en-US" sz="3200" b="1" dirty="0">
                <a:latin typeface="+mn-lt"/>
              </a:rPr>
              <a:t>2000, 6 June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4552395" y="5306557"/>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63" name="Group 62">
            <a:extLst>
              <a:ext uri="{FF2B5EF4-FFF2-40B4-BE49-F238E27FC236}">
                <a16:creationId xmlns:a16="http://schemas.microsoft.com/office/drawing/2014/main" id="{8791A3B8-546A-44BB-B9E4-544194F4C642}"/>
              </a:ext>
            </a:extLst>
          </p:cNvPr>
          <p:cNvGrpSpPr/>
          <p:nvPr/>
        </p:nvGrpSpPr>
        <p:grpSpPr>
          <a:xfrm>
            <a:off x="19913619" y="2927331"/>
            <a:ext cx="6385040" cy="866285"/>
            <a:chOff x="19913619" y="3012791"/>
            <a:chExt cx="6385040" cy="866285"/>
          </a:xfrm>
        </p:grpSpPr>
        <p:sp>
          <p:nvSpPr>
            <p:cNvPr id="302" name="Text Box 1011">
              <a:extLst>
                <a:ext uri="{FF2B5EF4-FFF2-40B4-BE49-F238E27FC236}">
                  <a16:creationId xmlns:a16="http://schemas.microsoft.com/office/drawing/2014/main" id="{3D43BA89-7544-4A58-9852-A8F5D5D1E752}"/>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27" name="Group 26">
              <a:extLst>
                <a:ext uri="{FF2B5EF4-FFF2-40B4-BE49-F238E27FC236}">
                  <a16:creationId xmlns:a16="http://schemas.microsoft.com/office/drawing/2014/main" id="{4D0841D4-4882-45D7-98C3-92318EA4D474}"/>
                </a:ext>
              </a:extLst>
            </p:cNvPr>
            <p:cNvGrpSpPr/>
            <p:nvPr/>
          </p:nvGrpSpPr>
          <p:grpSpPr>
            <a:xfrm>
              <a:off x="19980569" y="3013384"/>
              <a:ext cx="2487623" cy="167448"/>
              <a:chOff x="24323404" y="2207640"/>
              <a:chExt cx="2487623" cy="167448"/>
            </a:xfrm>
          </p:grpSpPr>
          <p:sp>
            <p:nvSpPr>
              <p:cNvPr id="9" name="Rectangle 8">
                <a:extLst>
                  <a:ext uri="{FF2B5EF4-FFF2-40B4-BE49-F238E27FC236}">
                    <a16:creationId xmlns:a16="http://schemas.microsoft.com/office/drawing/2014/main" id="{CBEBD06A-9EF5-45B0-9BA0-D7B562B465C2}"/>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a:extLst>
                  <a:ext uri="{FF2B5EF4-FFF2-40B4-BE49-F238E27FC236}">
                    <a16:creationId xmlns:a16="http://schemas.microsoft.com/office/drawing/2014/main" id="{B58171EB-A4EA-4C59-A866-F279DA5434BA}"/>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4" name="Rectangle 323">
              <a:extLst>
                <a:ext uri="{FF2B5EF4-FFF2-40B4-BE49-F238E27FC236}">
                  <a16:creationId xmlns:a16="http://schemas.microsoft.com/office/drawing/2014/main" id="{CF4C1D58-7E54-4821-92FB-49B28165DF6E}"/>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5" name="Group 354">
              <a:extLst>
                <a:ext uri="{FF2B5EF4-FFF2-40B4-BE49-F238E27FC236}">
                  <a16:creationId xmlns:a16="http://schemas.microsoft.com/office/drawing/2014/main" id="{581E7850-9491-4C24-B9AC-A7460B3EA775}"/>
                </a:ext>
              </a:extLst>
            </p:cNvPr>
            <p:cNvGrpSpPr/>
            <p:nvPr/>
          </p:nvGrpSpPr>
          <p:grpSpPr>
            <a:xfrm>
              <a:off x="22468192" y="3012791"/>
              <a:ext cx="2487623" cy="167448"/>
              <a:chOff x="24323404" y="2207640"/>
              <a:chExt cx="2487623" cy="167448"/>
            </a:xfrm>
          </p:grpSpPr>
          <p:sp>
            <p:nvSpPr>
              <p:cNvPr id="356" name="Rectangle 355">
                <a:extLst>
                  <a:ext uri="{FF2B5EF4-FFF2-40B4-BE49-F238E27FC236}">
                    <a16:creationId xmlns:a16="http://schemas.microsoft.com/office/drawing/2014/main" id="{80010AE5-4EFE-437D-BE8A-EE9D250B98C5}"/>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a:extLst>
                  <a:ext uri="{FF2B5EF4-FFF2-40B4-BE49-F238E27FC236}">
                    <a16:creationId xmlns:a16="http://schemas.microsoft.com/office/drawing/2014/main" id="{F9337D25-081A-4EA5-A55E-DB7E0A8F864D}"/>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1" name="Freeform: Shape 80">
            <a:extLst>
              <a:ext uri="{FF2B5EF4-FFF2-40B4-BE49-F238E27FC236}">
                <a16:creationId xmlns:a16="http://schemas.microsoft.com/office/drawing/2014/main" id="{940531CC-C91F-4C43-AEE7-46BC0F604A45}"/>
              </a:ext>
            </a:extLst>
          </p:cNvPr>
          <p:cNvSpPr/>
          <p:nvPr/>
        </p:nvSpPr>
        <p:spPr>
          <a:xfrm>
            <a:off x="3351742" y="3543300"/>
            <a:ext cx="935327" cy="3936273"/>
          </a:xfrm>
          <a:custGeom>
            <a:avLst/>
            <a:gdLst>
              <a:gd name="connsiteX0" fmla="*/ 248708 w 935327"/>
              <a:gd name="connsiteY0" fmla="*/ 0 h 3936273"/>
              <a:gd name="connsiteX1" fmla="*/ 477308 w 935327"/>
              <a:gd name="connsiteY1" fmla="*/ 190500 h 3936273"/>
              <a:gd name="connsiteX2" fmla="*/ 553508 w 935327"/>
              <a:gd name="connsiteY2" fmla="*/ 400050 h 3936273"/>
              <a:gd name="connsiteX3" fmla="*/ 439208 w 935327"/>
              <a:gd name="connsiteY3" fmla="*/ 800100 h 3936273"/>
              <a:gd name="connsiteX4" fmla="*/ 458258 w 935327"/>
              <a:gd name="connsiteY4" fmla="*/ 1028700 h 3936273"/>
              <a:gd name="connsiteX5" fmla="*/ 363008 w 935327"/>
              <a:gd name="connsiteY5" fmla="*/ 1219200 h 3936273"/>
              <a:gd name="connsiteX6" fmla="*/ 210608 w 935327"/>
              <a:gd name="connsiteY6" fmla="*/ 1352550 h 3936273"/>
              <a:gd name="connsiteX7" fmla="*/ 172508 w 935327"/>
              <a:gd name="connsiteY7" fmla="*/ 1905000 h 3936273"/>
              <a:gd name="connsiteX8" fmla="*/ 77258 w 935327"/>
              <a:gd name="connsiteY8" fmla="*/ 2209800 h 3936273"/>
              <a:gd name="connsiteX9" fmla="*/ 1058 w 935327"/>
              <a:gd name="connsiteY9" fmla="*/ 2609850 h 3936273"/>
              <a:gd name="connsiteX10" fmla="*/ 134408 w 935327"/>
              <a:gd name="connsiteY10" fmla="*/ 2876550 h 3936273"/>
              <a:gd name="connsiteX11" fmla="*/ 248708 w 935327"/>
              <a:gd name="connsiteY11" fmla="*/ 3219450 h 3936273"/>
              <a:gd name="connsiteX12" fmla="*/ 553508 w 935327"/>
              <a:gd name="connsiteY12" fmla="*/ 3448050 h 3936273"/>
              <a:gd name="connsiteX13" fmla="*/ 801158 w 935327"/>
              <a:gd name="connsiteY13" fmla="*/ 3657600 h 3936273"/>
              <a:gd name="connsiteX14" fmla="*/ 915458 w 935327"/>
              <a:gd name="connsiteY14" fmla="*/ 3905250 h 3936273"/>
              <a:gd name="connsiteX15" fmla="*/ 934508 w 935327"/>
              <a:gd name="connsiteY15" fmla="*/ 3924300 h 393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5327" h="3936273">
                <a:moveTo>
                  <a:pt x="248708" y="0"/>
                </a:moveTo>
                <a:cubicBezTo>
                  <a:pt x="337608" y="61912"/>
                  <a:pt x="426508" y="123825"/>
                  <a:pt x="477308" y="190500"/>
                </a:cubicBezTo>
                <a:cubicBezTo>
                  <a:pt x="528108" y="257175"/>
                  <a:pt x="559858" y="298450"/>
                  <a:pt x="553508" y="400050"/>
                </a:cubicBezTo>
                <a:cubicBezTo>
                  <a:pt x="547158" y="501650"/>
                  <a:pt x="455083" y="695325"/>
                  <a:pt x="439208" y="800100"/>
                </a:cubicBezTo>
                <a:cubicBezTo>
                  <a:pt x="423333" y="904875"/>
                  <a:pt x="470958" y="958850"/>
                  <a:pt x="458258" y="1028700"/>
                </a:cubicBezTo>
                <a:cubicBezTo>
                  <a:pt x="445558" y="1098550"/>
                  <a:pt x="404283" y="1165225"/>
                  <a:pt x="363008" y="1219200"/>
                </a:cubicBezTo>
                <a:cubicBezTo>
                  <a:pt x="321733" y="1273175"/>
                  <a:pt x="242358" y="1238250"/>
                  <a:pt x="210608" y="1352550"/>
                </a:cubicBezTo>
                <a:cubicBezTo>
                  <a:pt x="178858" y="1466850"/>
                  <a:pt x="194733" y="1762125"/>
                  <a:pt x="172508" y="1905000"/>
                </a:cubicBezTo>
                <a:cubicBezTo>
                  <a:pt x="150283" y="2047875"/>
                  <a:pt x="105833" y="2092325"/>
                  <a:pt x="77258" y="2209800"/>
                </a:cubicBezTo>
                <a:cubicBezTo>
                  <a:pt x="48683" y="2327275"/>
                  <a:pt x="-8467" y="2498725"/>
                  <a:pt x="1058" y="2609850"/>
                </a:cubicBezTo>
                <a:cubicBezTo>
                  <a:pt x="10583" y="2720975"/>
                  <a:pt x="93133" y="2774950"/>
                  <a:pt x="134408" y="2876550"/>
                </a:cubicBezTo>
                <a:cubicBezTo>
                  <a:pt x="175683" y="2978150"/>
                  <a:pt x="178858" y="3124200"/>
                  <a:pt x="248708" y="3219450"/>
                </a:cubicBezTo>
                <a:cubicBezTo>
                  <a:pt x="318558" y="3314700"/>
                  <a:pt x="461433" y="3375025"/>
                  <a:pt x="553508" y="3448050"/>
                </a:cubicBezTo>
                <a:cubicBezTo>
                  <a:pt x="645583" y="3521075"/>
                  <a:pt x="740833" y="3581400"/>
                  <a:pt x="801158" y="3657600"/>
                </a:cubicBezTo>
                <a:cubicBezTo>
                  <a:pt x="861483" y="3733800"/>
                  <a:pt x="915458" y="3905250"/>
                  <a:pt x="915458" y="3905250"/>
                </a:cubicBezTo>
                <a:cubicBezTo>
                  <a:pt x="937683" y="3949700"/>
                  <a:pt x="936095" y="3937000"/>
                  <a:pt x="934508" y="39243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8" name="Group 357">
            <a:extLst>
              <a:ext uri="{FF2B5EF4-FFF2-40B4-BE49-F238E27FC236}">
                <a16:creationId xmlns:a16="http://schemas.microsoft.com/office/drawing/2014/main" id="{7D9F9B4D-4DF6-4ABD-913D-C965D8013B4D}"/>
              </a:ext>
            </a:extLst>
          </p:cNvPr>
          <p:cNvGrpSpPr/>
          <p:nvPr/>
        </p:nvGrpSpPr>
        <p:grpSpPr>
          <a:xfrm>
            <a:off x="16850102" y="9617944"/>
            <a:ext cx="2110991" cy="1586694"/>
            <a:chOff x="4444192" y="2610996"/>
            <a:chExt cx="2348857" cy="1838388"/>
          </a:xfrm>
        </p:grpSpPr>
        <p:grpSp>
          <p:nvGrpSpPr>
            <p:cNvPr id="359" name="Group 358">
              <a:extLst>
                <a:ext uri="{FF2B5EF4-FFF2-40B4-BE49-F238E27FC236}">
                  <a16:creationId xmlns:a16="http://schemas.microsoft.com/office/drawing/2014/main" id="{DE36D90F-5FB8-4D7C-8CE1-B69E2642F4DC}"/>
                </a:ext>
              </a:extLst>
            </p:cNvPr>
            <p:cNvGrpSpPr/>
            <p:nvPr/>
          </p:nvGrpSpPr>
          <p:grpSpPr>
            <a:xfrm>
              <a:off x="4444192" y="2610996"/>
              <a:ext cx="1533344" cy="1676200"/>
              <a:chOff x="1942154" y="5220584"/>
              <a:chExt cx="1126021" cy="1213899"/>
            </a:xfrm>
          </p:grpSpPr>
          <p:sp>
            <p:nvSpPr>
              <p:cNvPr id="362" name="TextBox 361">
                <a:extLst>
                  <a:ext uri="{FF2B5EF4-FFF2-40B4-BE49-F238E27FC236}">
                    <a16:creationId xmlns:a16="http://schemas.microsoft.com/office/drawing/2014/main" id="{57BBF8E5-1014-4DAB-82C3-43BB7F810676}"/>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III</a:t>
                </a:r>
              </a:p>
            </p:txBody>
          </p:sp>
          <p:grpSp>
            <p:nvGrpSpPr>
              <p:cNvPr id="363" name="Group 44">
                <a:extLst>
                  <a:ext uri="{FF2B5EF4-FFF2-40B4-BE49-F238E27FC236}">
                    <a16:creationId xmlns:a16="http://schemas.microsoft.com/office/drawing/2014/main" id="{6D55B80B-27A3-4E75-ADD5-C65C3DE77B8E}"/>
                  </a:ext>
                </a:extLst>
              </p:cNvPr>
              <p:cNvGrpSpPr>
                <a:grpSpLocks/>
              </p:cNvGrpSpPr>
              <p:nvPr/>
            </p:nvGrpSpPr>
            <p:grpSpPr bwMode="auto">
              <a:xfrm>
                <a:off x="1942154" y="5619709"/>
                <a:ext cx="1126021" cy="814774"/>
                <a:chOff x="6337495" y="1655700"/>
                <a:chExt cx="325783" cy="227038"/>
              </a:xfrm>
            </p:grpSpPr>
            <p:sp>
              <p:nvSpPr>
                <p:cNvPr id="364" name="Rectangle 363">
                  <a:extLst>
                    <a:ext uri="{FF2B5EF4-FFF2-40B4-BE49-F238E27FC236}">
                      <a16:creationId xmlns:a16="http://schemas.microsoft.com/office/drawing/2014/main" id="{3E6AD416-6DDD-4524-8235-7005E2763051}"/>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65" name="Straight Connector 364">
                  <a:extLst>
                    <a:ext uri="{FF2B5EF4-FFF2-40B4-BE49-F238E27FC236}">
                      <a16:creationId xmlns:a16="http://schemas.microsoft.com/office/drawing/2014/main" id="{D81AE37B-0C58-4D87-BE0C-6F04F0B79779}"/>
                    </a:ext>
                  </a:extLst>
                </p:cNvPr>
                <p:cNvCxnSpPr>
                  <a:cxnSpLocks/>
                  <a:stCxn id="364" idx="0"/>
                  <a:endCxn id="364"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66" name="Freeform 1822">
                  <a:extLst>
                    <a:ext uri="{FF2B5EF4-FFF2-40B4-BE49-F238E27FC236}">
                      <a16:creationId xmlns:a16="http://schemas.microsoft.com/office/drawing/2014/main" id="{7431E040-DC53-4CE9-9101-F493FAB26422}"/>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7" name="Freeform 1823">
                  <a:extLst>
                    <a:ext uri="{FF2B5EF4-FFF2-40B4-BE49-F238E27FC236}">
                      <a16:creationId xmlns:a16="http://schemas.microsoft.com/office/drawing/2014/main" id="{EE32844C-5305-4CDE-BFCE-C3E4C58BC630}"/>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360" name="TextBox 359">
              <a:extLst>
                <a:ext uri="{FF2B5EF4-FFF2-40B4-BE49-F238E27FC236}">
                  <a16:creationId xmlns:a16="http://schemas.microsoft.com/office/drawing/2014/main" id="{7CB98D6A-FCEC-4D8B-BD07-036E93017C2D}"/>
                </a:ext>
              </a:extLst>
            </p:cNvPr>
            <p:cNvSpPr txBox="1"/>
            <p:nvPr/>
          </p:nvSpPr>
          <p:spPr>
            <a:xfrm>
              <a:off x="5832662" y="3450908"/>
              <a:ext cx="960387" cy="998476"/>
            </a:xfrm>
            <a:prstGeom prst="rect">
              <a:avLst/>
            </a:prstGeom>
            <a:noFill/>
          </p:spPr>
          <p:txBody>
            <a:bodyPr wrap="square" lIns="0" tIns="0" rIns="0" bIns="0" rtlCol="0">
              <a:spAutoFit/>
            </a:bodyPr>
            <a:lstStyle/>
            <a:p>
              <a:pPr algn="ctr"/>
              <a:r>
                <a:rPr lang="en-US" sz="2800" b="1" dirty="0">
                  <a:solidFill>
                    <a:srgbClr val="002060"/>
                  </a:solidFill>
                </a:rPr>
                <a:t>18</a:t>
              </a:r>
            </a:p>
            <a:p>
              <a:pPr algn="ctr"/>
              <a:r>
                <a:rPr lang="en-US" sz="2800" b="1" dirty="0">
                  <a:solidFill>
                    <a:srgbClr val="002060"/>
                  </a:solidFill>
                </a:rPr>
                <a:t>1ID</a:t>
              </a:r>
            </a:p>
          </p:txBody>
        </p:sp>
      </p:grpSp>
      <p:sp>
        <p:nvSpPr>
          <p:cNvPr id="84" name="Freeform: Shape 83">
            <a:extLst>
              <a:ext uri="{FF2B5EF4-FFF2-40B4-BE49-F238E27FC236}">
                <a16:creationId xmlns:a16="http://schemas.microsoft.com/office/drawing/2014/main" id="{CA97A60E-6609-441A-B74A-18B69F8CC043}"/>
              </a:ext>
            </a:extLst>
          </p:cNvPr>
          <p:cNvSpPr/>
          <p:nvPr/>
        </p:nvSpPr>
        <p:spPr>
          <a:xfrm>
            <a:off x="20506203" y="6372338"/>
            <a:ext cx="1522930" cy="2029632"/>
          </a:xfrm>
          <a:custGeom>
            <a:avLst/>
            <a:gdLst>
              <a:gd name="connsiteX0" fmla="*/ 1082842 w 1588394"/>
              <a:gd name="connsiteY0" fmla="*/ 0 h 2049295"/>
              <a:gd name="connsiteX1" fmla="*/ 721895 w 1588394"/>
              <a:gd name="connsiteY1" fmla="*/ 48126 h 2049295"/>
              <a:gd name="connsiteX2" fmla="*/ 336885 w 1588394"/>
              <a:gd name="connsiteY2" fmla="*/ 192505 h 2049295"/>
              <a:gd name="connsiteX3" fmla="*/ 0 w 1588394"/>
              <a:gd name="connsiteY3" fmla="*/ 673768 h 2049295"/>
              <a:gd name="connsiteX4" fmla="*/ 336885 w 1588394"/>
              <a:gd name="connsiteY4" fmla="*/ 1130968 h 2049295"/>
              <a:gd name="connsiteX5" fmla="*/ 601579 w 1588394"/>
              <a:gd name="connsiteY5" fmla="*/ 1684421 h 2049295"/>
              <a:gd name="connsiteX6" fmla="*/ 890337 w 1588394"/>
              <a:gd name="connsiteY6" fmla="*/ 2021305 h 2049295"/>
              <a:gd name="connsiteX7" fmla="*/ 1347537 w 1588394"/>
              <a:gd name="connsiteY7" fmla="*/ 1997242 h 2049295"/>
              <a:gd name="connsiteX8" fmla="*/ 1491916 w 1588394"/>
              <a:gd name="connsiteY8" fmla="*/ 1732547 h 2049295"/>
              <a:gd name="connsiteX9" fmla="*/ 1467853 w 1588394"/>
              <a:gd name="connsiteY9" fmla="*/ 1155031 h 2049295"/>
              <a:gd name="connsiteX10" fmla="*/ 1588169 w 1588394"/>
              <a:gd name="connsiteY10" fmla="*/ 745958 h 2049295"/>
              <a:gd name="connsiteX11" fmla="*/ 1491916 w 1588394"/>
              <a:gd name="connsiteY11" fmla="*/ 336884 h 2049295"/>
              <a:gd name="connsiteX0" fmla="*/ 1460095 w 1588394"/>
              <a:gd name="connsiteY0" fmla="*/ 260121 h 2004616"/>
              <a:gd name="connsiteX1" fmla="*/ 721895 w 1588394"/>
              <a:gd name="connsiteY1" fmla="*/ 3447 h 2004616"/>
              <a:gd name="connsiteX2" fmla="*/ 336885 w 1588394"/>
              <a:gd name="connsiteY2" fmla="*/ 147826 h 2004616"/>
              <a:gd name="connsiteX3" fmla="*/ 0 w 1588394"/>
              <a:gd name="connsiteY3" fmla="*/ 629089 h 2004616"/>
              <a:gd name="connsiteX4" fmla="*/ 336885 w 1588394"/>
              <a:gd name="connsiteY4" fmla="*/ 1086289 h 2004616"/>
              <a:gd name="connsiteX5" fmla="*/ 601579 w 1588394"/>
              <a:gd name="connsiteY5" fmla="*/ 1639742 h 2004616"/>
              <a:gd name="connsiteX6" fmla="*/ 890337 w 1588394"/>
              <a:gd name="connsiteY6" fmla="*/ 1976626 h 2004616"/>
              <a:gd name="connsiteX7" fmla="*/ 1347537 w 1588394"/>
              <a:gd name="connsiteY7" fmla="*/ 1952563 h 2004616"/>
              <a:gd name="connsiteX8" fmla="*/ 1491916 w 1588394"/>
              <a:gd name="connsiteY8" fmla="*/ 1687868 h 2004616"/>
              <a:gd name="connsiteX9" fmla="*/ 1467853 w 1588394"/>
              <a:gd name="connsiteY9" fmla="*/ 1110352 h 2004616"/>
              <a:gd name="connsiteX10" fmla="*/ 1588169 w 1588394"/>
              <a:gd name="connsiteY10" fmla="*/ 701279 h 2004616"/>
              <a:gd name="connsiteX11" fmla="*/ 1491916 w 1588394"/>
              <a:gd name="connsiteY11" fmla="*/ 292205 h 2004616"/>
              <a:gd name="connsiteX0" fmla="*/ 1460095 w 1588394"/>
              <a:gd name="connsiteY0" fmla="*/ 260121 h 2004616"/>
              <a:gd name="connsiteX1" fmla="*/ 721895 w 1588394"/>
              <a:gd name="connsiteY1" fmla="*/ 3447 h 2004616"/>
              <a:gd name="connsiteX2" fmla="*/ 336885 w 1588394"/>
              <a:gd name="connsiteY2" fmla="*/ 147826 h 2004616"/>
              <a:gd name="connsiteX3" fmla="*/ 0 w 1588394"/>
              <a:gd name="connsiteY3" fmla="*/ 629089 h 2004616"/>
              <a:gd name="connsiteX4" fmla="*/ 336885 w 1588394"/>
              <a:gd name="connsiteY4" fmla="*/ 1086289 h 2004616"/>
              <a:gd name="connsiteX5" fmla="*/ 601579 w 1588394"/>
              <a:gd name="connsiteY5" fmla="*/ 1639742 h 2004616"/>
              <a:gd name="connsiteX6" fmla="*/ 890337 w 1588394"/>
              <a:gd name="connsiteY6" fmla="*/ 1976626 h 2004616"/>
              <a:gd name="connsiteX7" fmla="*/ 1347537 w 1588394"/>
              <a:gd name="connsiteY7" fmla="*/ 1952563 h 2004616"/>
              <a:gd name="connsiteX8" fmla="*/ 1491916 w 1588394"/>
              <a:gd name="connsiteY8" fmla="*/ 1687868 h 2004616"/>
              <a:gd name="connsiteX9" fmla="*/ 1467853 w 1588394"/>
              <a:gd name="connsiteY9" fmla="*/ 1110352 h 2004616"/>
              <a:gd name="connsiteX10" fmla="*/ 1588169 w 1588394"/>
              <a:gd name="connsiteY10" fmla="*/ 701279 h 2004616"/>
              <a:gd name="connsiteX11" fmla="*/ 1491916 w 1588394"/>
              <a:gd name="connsiteY11" fmla="*/ 292205 h 2004616"/>
              <a:gd name="connsiteX12" fmla="*/ 1460095 w 1588394"/>
              <a:gd name="connsiteY12" fmla="*/ 260121 h 2004616"/>
              <a:gd name="connsiteX0" fmla="*/ 1491916 w 1588394"/>
              <a:gd name="connsiteY0" fmla="*/ 292205 h 2004616"/>
              <a:gd name="connsiteX1" fmla="*/ 721895 w 1588394"/>
              <a:gd name="connsiteY1" fmla="*/ 3447 h 2004616"/>
              <a:gd name="connsiteX2" fmla="*/ 336885 w 1588394"/>
              <a:gd name="connsiteY2" fmla="*/ 147826 h 2004616"/>
              <a:gd name="connsiteX3" fmla="*/ 0 w 1588394"/>
              <a:gd name="connsiteY3" fmla="*/ 629089 h 2004616"/>
              <a:gd name="connsiteX4" fmla="*/ 336885 w 1588394"/>
              <a:gd name="connsiteY4" fmla="*/ 1086289 h 2004616"/>
              <a:gd name="connsiteX5" fmla="*/ 601579 w 1588394"/>
              <a:gd name="connsiteY5" fmla="*/ 1639742 h 2004616"/>
              <a:gd name="connsiteX6" fmla="*/ 890337 w 1588394"/>
              <a:gd name="connsiteY6" fmla="*/ 1976626 h 2004616"/>
              <a:gd name="connsiteX7" fmla="*/ 1347537 w 1588394"/>
              <a:gd name="connsiteY7" fmla="*/ 1952563 h 2004616"/>
              <a:gd name="connsiteX8" fmla="*/ 1491916 w 1588394"/>
              <a:gd name="connsiteY8" fmla="*/ 1687868 h 2004616"/>
              <a:gd name="connsiteX9" fmla="*/ 1467853 w 1588394"/>
              <a:gd name="connsiteY9" fmla="*/ 1110352 h 2004616"/>
              <a:gd name="connsiteX10" fmla="*/ 1588169 w 1588394"/>
              <a:gd name="connsiteY10" fmla="*/ 701279 h 2004616"/>
              <a:gd name="connsiteX11" fmla="*/ 1491916 w 1588394"/>
              <a:gd name="connsiteY11" fmla="*/ 292205 h 2004616"/>
              <a:gd name="connsiteX0" fmla="*/ 1491916 w 1588394"/>
              <a:gd name="connsiteY0" fmla="*/ 294260 h 2006671"/>
              <a:gd name="connsiteX1" fmla="*/ 1200528 w 1588394"/>
              <a:gd name="connsiteY1" fmla="*/ 32983 h 2006671"/>
              <a:gd name="connsiteX2" fmla="*/ 721895 w 1588394"/>
              <a:gd name="connsiteY2" fmla="*/ 5502 h 2006671"/>
              <a:gd name="connsiteX3" fmla="*/ 336885 w 1588394"/>
              <a:gd name="connsiteY3" fmla="*/ 149881 h 2006671"/>
              <a:gd name="connsiteX4" fmla="*/ 0 w 1588394"/>
              <a:gd name="connsiteY4" fmla="*/ 631144 h 2006671"/>
              <a:gd name="connsiteX5" fmla="*/ 336885 w 1588394"/>
              <a:gd name="connsiteY5" fmla="*/ 1088344 h 2006671"/>
              <a:gd name="connsiteX6" fmla="*/ 601579 w 1588394"/>
              <a:gd name="connsiteY6" fmla="*/ 1641797 h 2006671"/>
              <a:gd name="connsiteX7" fmla="*/ 890337 w 1588394"/>
              <a:gd name="connsiteY7" fmla="*/ 1978681 h 2006671"/>
              <a:gd name="connsiteX8" fmla="*/ 1347537 w 1588394"/>
              <a:gd name="connsiteY8" fmla="*/ 1954618 h 2006671"/>
              <a:gd name="connsiteX9" fmla="*/ 1491916 w 1588394"/>
              <a:gd name="connsiteY9" fmla="*/ 1689923 h 2006671"/>
              <a:gd name="connsiteX10" fmla="*/ 1467853 w 1588394"/>
              <a:gd name="connsiteY10" fmla="*/ 1112407 h 2006671"/>
              <a:gd name="connsiteX11" fmla="*/ 1588169 w 1588394"/>
              <a:gd name="connsiteY11" fmla="*/ 703334 h 2006671"/>
              <a:gd name="connsiteX12" fmla="*/ 1491916 w 1588394"/>
              <a:gd name="connsiteY12" fmla="*/ 294260 h 2006671"/>
              <a:gd name="connsiteX0" fmla="*/ 1491916 w 1588394"/>
              <a:gd name="connsiteY0" fmla="*/ 294260 h 2006671"/>
              <a:gd name="connsiteX1" fmla="*/ 1200528 w 1588394"/>
              <a:gd name="connsiteY1" fmla="*/ 32983 h 2006671"/>
              <a:gd name="connsiteX2" fmla="*/ 721895 w 1588394"/>
              <a:gd name="connsiteY2" fmla="*/ 5502 h 2006671"/>
              <a:gd name="connsiteX3" fmla="*/ 336885 w 1588394"/>
              <a:gd name="connsiteY3" fmla="*/ 149881 h 2006671"/>
              <a:gd name="connsiteX4" fmla="*/ 0 w 1588394"/>
              <a:gd name="connsiteY4" fmla="*/ 631144 h 2006671"/>
              <a:gd name="connsiteX5" fmla="*/ 336885 w 1588394"/>
              <a:gd name="connsiteY5" fmla="*/ 1088344 h 2006671"/>
              <a:gd name="connsiteX6" fmla="*/ 601579 w 1588394"/>
              <a:gd name="connsiteY6" fmla="*/ 1641797 h 2006671"/>
              <a:gd name="connsiteX7" fmla="*/ 890337 w 1588394"/>
              <a:gd name="connsiteY7" fmla="*/ 1978681 h 2006671"/>
              <a:gd name="connsiteX8" fmla="*/ 1347537 w 1588394"/>
              <a:gd name="connsiteY8" fmla="*/ 1954618 h 2006671"/>
              <a:gd name="connsiteX9" fmla="*/ 1491916 w 1588394"/>
              <a:gd name="connsiteY9" fmla="*/ 1689923 h 2006671"/>
              <a:gd name="connsiteX10" fmla="*/ 1467853 w 1588394"/>
              <a:gd name="connsiteY10" fmla="*/ 1112407 h 2006671"/>
              <a:gd name="connsiteX11" fmla="*/ 1588169 w 1588394"/>
              <a:gd name="connsiteY11" fmla="*/ 703334 h 2006671"/>
              <a:gd name="connsiteX12" fmla="*/ 1491916 w 1588394"/>
              <a:gd name="connsiteY12" fmla="*/ 294260 h 2006671"/>
              <a:gd name="connsiteX0" fmla="*/ 1491916 w 1551385"/>
              <a:gd name="connsiteY0" fmla="*/ 294260 h 2006671"/>
              <a:gd name="connsiteX1" fmla="*/ 1200528 w 1551385"/>
              <a:gd name="connsiteY1" fmla="*/ 32983 h 2006671"/>
              <a:gd name="connsiteX2" fmla="*/ 721895 w 1551385"/>
              <a:gd name="connsiteY2" fmla="*/ 5502 h 2006671"/>
              <a:gd name="connsiteX3" fmla="*/ 336885 w 1551385"/>
              <a:gd name="connsiteY3" fmla="*/ 149881 h 2006671"/>
              <a:gd name="connsiteX4" fmla="*/ 0 w 1551385"/>
              <a:gd name="connsiteY4" fmla="*/ 631144 h 2006671"/>
              <a:gd name="connsiteX5" fmla="*/ 336885 w 1551385"/>
              <a:gd name="connsiteY5" fmla="*/ 1088344 h 2006671"/>
              <a:gd name="connsiteX6" fmla="*/ 601579 w 1551385"/>
              <a:gd name="connsiteY6" fmla="*/ 1641797 h 2006671"/>
              <a:gd name="connsiteX7" fmla="*/ 890337 w 1551385"/>
              <a:gd name="connsiteY7" fmla="*/ 1978681 h 2006671"/>
              <a:gd name="connsiteX8" fmla="*/ 1347537 w 1551385"/>
              <a:gd name="connsiteY8" fmla="*/ 1954618 h 2006671"/>
              <a:gd name="connsiteX9" fmla="*/ 1491916 w 1551385"/>
              <a:gd name="connsiteY9" fmla="*/ 1689923 h 2006671"/>
              <a:gd name="connsiteX10" fmla="*/ 1467853 w 1551385"/>
              <a:gd name="connsiteY10" fmla="*/ 1112407 h 2006671"/>
              <a:gd name="connsiteX11" fmla="*/ 1550694 w 1551385"/>
              <a:gd name="connsiteY11" fmla="*/ 690842 h 2006671"/>
              <a:gd name="connsiteX12" fmla="*/ 1491916 w 1551385"/>
              <a:gd name="connsiteY12" fmla="*/ 294260 h 2006671"/>
              <a:gd name="connsiteX0" fmla="*/ 1459437 w 1518906"/>
              <a:gd name="connsiteY0" fmla="*/ 294260 h 2006671"/>
              <a:gd name="connsiteX1" fmla="*/ 1168049 w 1518906"/>
              <a:gd name="connsiteY1" fmla="*/ 32983 h 2006671"/>
              <a:gd name="connsiteX2" fmla="*/ 689416 w 1518906"/>
              <a:gd name="connsiteY2" fmla="*/ 5502 h 2006671"/>
              <a:gd name="connsiteX3" fmla="*/ 304406 w 1518906"/>
              <a:gd name="connsiteY3" fmla="*/ 149881 h 2006671"/>
              <a:gd name="connsiteX4" fmla="*/ 0 w 1518906"/>
              <a:gd name="connsiteY4" fmla="*/ 551196 h 2006671"/>
              <a:gd name="connsiteX5" fmla="*/ 304406 w 1518906"/>
              <a:gd name="connsiteY5" fmla="*/ 1088344 h 2006671"/>
              <a:gd name="connsiteX6" fmla="*/ 569100 w 1518906"/>
              <a:gd name="connsiteY6" fmla="*/ 1641797 h 2006671"/>
              <a:gd name="connsiteX7" fmla="*/ 857858 w 1518906"/>
              <a:gd name="connsiteY7" fmla="*/ 1978681 h 2006671"/>
              <a:gd name="connsiteX8" fmla="*/ 1315058 w 1518906"/>
              <a:gd name="connsiteY8" fmla="*/ 1954618 h 2006671"/>
              <a:gd name="connsiteX9" fmla="*/ 1459437 w 1518906"/>
              <a:gd name="connsiteY9" fmla="*/ 1689923 h 2006671"/>
              <a:gd name="connsiteX10" fmla="*/ 1435374 w 1518906"/>
              <a:gd name="connsiteY10" fmla="*/ 1112407 h 2006671"/>
              <a:gd name="connsiteX11" fmla="*/ 1518215 w 1518906"/>
              <a:gd name="connsiteY11" fmla="*/ 690842 h 2006671"/>
              <a:gd name="connsiteX12" fmla="*/ 1459437 w 1518906"/>
              <a:gd name="connsiteY12" fmla="*/ 294260 h 2006671"/>
              <a:gd name="connsiteX0" fmla="*/ 1478747 w 1538216"/>
              <a:gd name="connsiteY0" fmla="*/ 294260 h 2006671"/>
              <a:gd name="connsiteX1" fmla="*/ 1187359 w 1538216"/>
              <a:gd name="connsiteY1" fmla="*/ 32983 h 2006671"/>
              <a:gd name="connsiteX2" fmla="*/ 708726 w 1538216"/>
              <a:gd name="connsiteY2" fmla="*/ 5502 h 2006671"/>
              <a:gd name="connsiteX3" fmla="*/ 323716 w 1538216"/>
              <a:gd name="connsiteY3" fmla="*/ 149881 h 2006671"/>
              <a:gd name="connsiteX4" fmla="*/ 19310 w 1538216"/>
              <a:gd name="connsiteY4" fmla="*/ 551196 h 2006671"/>
              <a:gd name="connsiteX5" fmla="*/ 63097 w 1538216"/>
              <a:gd name="connsiteY5" fmla="*/ 762505 h 2006671"/>
              <a:gd name="connsiteX6" fmla="*/ 323716 w 1538216"/>
              <a:gd name="connsiteY6" fmla="*/ 1088344 h 2006671"/>
              <a:gd name="connsiteX7" fmla="*/ 588410 w 1538216"/>
              <a:gd name="connsiteY7" fmla="*/ 1641797 h 2006671"/>
              <a:gd name="connsiteX8" fmla="*/ 877168 w 1538216"/>
              <a:gd name="connsiteY8" fmla="*/ 1978681 h 2006671"/>
              <a:gd name="connsiteX9" fmla="*/ 1334368 w 1538216"/>
              <a:gd name="connsiteY9" fmla="*/ 1954618 h 2006671"/>
              <a:gd name="connsiteX10" fmla="*/ 1478747 w 1538216"/>
              <a:gd name="connsiteY10" fmla="*/ 1689923 h 2006671"/>
              <a:gd name="connsiteX11" fmla="*/ 1454684 w 1538216"/>
              <a:gd name="connsiteY11" fmla="*/ 1112407 h 2006671"/>
              <a:gd name="connsiteX12" fmla="*/ 1537525 w 1538216"/>
              <a:gd name="connsiteY12" fmla="*/ 690842 h 2006671"/>
              <a:gd name="connsiteX13" fmla="*/ 1478747 w 1538216"/>
              <a:gd name="connsiteY13" fmla="*/ 294260 h 2006671"/>
              <a:gd name="connsiteX0" fmla="*/ 1476166 w 1535635"/>
              <a:gd name="connsiteY0" fmla="*/ 293943 h 2006354"/>
              <a:gd name="connsiteX1" fmla="*/ 1184778 w 1535635"/>
              <a:gd name="connsiteY1" fmla="*/ 32666 h 2006354"/>
              <a:gd name="connsiteX2" fmla="*/ 706145 w 1535635"/>
              <a:gd name="connsiteY2" fmla="*/ 5185 h 2006354"/>
              <a:gd name="connsiteX3" fmla="*/ 286158 w 1535635"/>
              <a:gd name="connsiteY3" fmla="*/ 144568 h 2006354"/>
              <a:gd name="connsiteX4" fmla="*/ 16729 w 1535635"/>
              <a:gd name="connsiteY4" fmla="*/ 550879 h 2006354"/>
              <a:gd name="connsiteX5" fmla="*/ 60516 w 1535635"/>
              <a:gd name="connsiteY5" fmla="*/ 762188 h 2006354"/>
              <a:gd name="connsiteX6" fmla="*/ 321135 w 1535635"/>
              <a:gd name="connsiteY6" fmla="*/ 1088027 h 2006354"/>
              <a:gd name="connsiteX7" fmla="*/ 585829 w 1535635"/>
              <a:gd name="connsiteY7" fmla="*/ 1641480 h 2006354"/>
              <a:gd name="connsiteX8" fmla="*/ 874587 w 1535635"/>
              <a:gd name="connsiteY8" fmla="*/ 1978364 h 2006354"/>
              <a:gd name="connsiteX9" fmla="*/ 1331787 w 1535635"/>
              <a:gd name="connsiteY9" fmla="*/ 1954301 h 2006354"/>
              <a:gd name="connsiteX10" fmla="*/ 1476166 w 1535635"/>
              <a:gd name="connsiteY10" fmla="*/ 1689606 h 2006354"/>
              <a:gd name="connsiteX11" fmla="*/ 1452103 w 1535635"/>
              <a:gd name="connsiteY11" fmla="*/ 1112090 h 2006354"/>
              <a:gd name="connsiteX12" fmla="*/ 1534944 w 1535635"/>
              <a:gd name="connsiteY12" fmla="*/ 690525 h 2006354"/>
              <a:gd name="connsiteX13" fmla="*/ 1476166 w 1535635"/>
              <a:gd name="connsiteY13" fmla="*/ 293943 h 2006354"/>
              <a:gd name="connsiteX0" fmla="*/ 1463461 w 1522930"/>
              <a:gd name="connsiteY0" fmla="*/ 293943 h 2006354"/>
              <a:gd name="connsiteX1" fmla="*/ 1172073 w 1522930"/>
              <a:gd name="connsiteY1" fmla="*/ 32666 h 2006354"/>
              <a:gd name="connsiteX2" fmla="*/ 693440 w 1522930"/>
              <a:gd name="connsiteY2" fmla="*/ 5185 h 2006354"/>
              <a:gd name="connsiteX3" fmla="*/ 273453 w 1522930"/>
              <a:gd name="connsiteY3" fmla="*/ 144568 h 2006354"/>
              <a:gd name="connsiteX4" fmla="*/ 100277 w 1522930"/>
              <a:gd name="connsiteY4" fmla="*/ 324974 h 2006354"/>
              <a:gd name="connsiteX5" fmla="*/ 4024 w 1522930"/>
              <a:gd name="connsiteY5" fmla="*/ 550879 h 2006354"/>
              <a:gd name="connsiteX6" fmla="*/ 47811 w 1522930"/>
              <a:gd name="connsiteY6" fmla="*/ 762188 h 2006354"/>
              <a:gd name="connsiteX7" fmla="*/ 308430 w 1522930"/>
              <a:gd name="connsiteY7" fmla="*/ 1088027 h 2006354"/>
              <a:gd name="connsiteX8" fmla="*/ 573124 w 1522930"/>
              <a:gd name="connsiteY8" fmla="*/ 1641480 h 2006354"/>
              <a:gd name="connsiteX9" fmla="*/ 861882 w 1522930"/>
              <a:gd name="connsiteY9" fmla="*/ 1978364 h 2006354"/>
              <a:gd name="connsiteX10" fmla="*/ 1319082 w 1522930"/>
              <a:gd name="connsiteY10" fmla="*/ 1954301 h 2006354"/>
              <a:gd name="connsiteX11" fmla="*/ 1463461 w 1522930"/>
              <a:gd name="connsiteY11" fmla="*/ 1689606 h 2006354"/>
              <a:gd name="connsiteX12" fmla="*/ 1439398 w 1522930"/>
              <a:gd name="connsiteY12" fmla="*/ 1112090 h 2006354"/>
              <a:gd name="connsiteX13" fmla="*/ 1522239 w 1522930"/>
              <a:gd name="connsiteY13" fmla="*/ 690525 h 2006354"/>
              <a:gd name="connsiteX14" fmla="*/ 1463461 w 1522930"/>
              <a:gd name="connsiteY14" fmla="*/ 293943 h 2006354"/>
              <a:gd name="connsiteX0" fmla="*/ 1463461 w 1522930"/>
              <a:gd name="connsiteY0" fmla="*/ 317221 h 2029632"/>
              <a:gd name="connsiteX1" fmla="*/ 1172073 w 1522930"/>
              <a:gd name="connsiteY1" fmla="*/ 55944 h 2029632"/>
              <a:gd name="connsiteX2" fmla="*/ 708430 w 1522930"/>
              <a:gd name="connsiteY2" fmla="*/ 3479 h 2029632"/>
              <a:gd name="connsiteX3" fmla="*/ 273453 w 1522930"/>
              <a:gd name="connsiteY3" fmla="*/ 167846 h 2029632"/>
              <a:gd name="connsiteX4" fmla="*/ 100277 w 1522930"/>
              <a:gd name="connsiteY4" fmla="*/ 348252 h 2029632"/>
              <a:gd name="connsiteX5" fmla="*/ 4024 w 1522930"/>
              <a:gd name="connsiteY5" fmla="*/ 574157 h 2029632"/>
              <a:gd name="connsiteX6" fmla="*/ 47811 w 1522930"/>
              <a:gd name="connsiteY6" fmla="*/ 785466 h 2029632"/>
              <a:gd name="connsiteX7" fmla="*/ 308430 w 1522930"/>
              <a:gd name="connsiteY7" fmla="*/ 1111305 h 2029632"/>
              <a:gd name="connsiteX8" fmla="*/ 573124 w 1522930"/>
              <a:gd name="connsiteY8" fmla="*/ 1664758 h 2029632"/>
              <a:gd name="connsiteX9" fmla="*/ 861882 w 1522930"/>
              <a:gd name="connsiteY9" fmla="*/ 2001642 h 2029632"/>
              <a:gd name="connsiteX10" fmla="*/ 1319082 w 1522930"/>
              <a:gd name="connsiteY10" fmla="*/ 1977579 h 2029632"/>
              <a:gd name="connsiteX11" fmla="*/ 1463461 w 1522930"/>
              <a:gd name="connsiteY11" fmla="*/ 1712884 h 2029632"/>
              <a:gd name="connsiteX12" fmla="*/ 1439398 w 1522930"/>
              <a:gd name="connsiteY12" fmla="*/ 1135368 h 2029632"/>
              <a:gd name="connsiteX13" fmla="*/ 1522239 w 1522930"/>
              <a:gd name="connsiteY13" fmla="*/ 713803 h 2029632"/>
              <a:gd name="connsiteX14" fmla="*/ 1463461 w 1522930"/>
              <a:gd name="connsiteY14" fmla="*/ 317221 h 202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930" h="2029632">
                <a:moveTo>
                  <a:pt x="1463461" y="317221"/>
                </a:moveTo>
                <a:cubicBezTo>
                  <a:pt x="1352174" y="209309"/>
                  <a:pt x="1283360" y="98899"/>
                  <a:pt x="1172073" y="55944"/>
                </a:cubicBezTo>
                <a:cubicBezTo>
                  <a:pt x="1012529" y="46784"/>
                  <a:pt x="858200" y="-15171"/>
                  <a:pt x="708430" y="3479"/>
                </a:cubicBezTo>
                <a:cubicBezTo>
                  <a:pt x="558660" y="22129"/>
                  <a:pt x="374812" y="110384"/>
                  <a:pt x="273453" y="167846"/>
                </a:cubicBezTo>
                <a:cubicBezTo>
                  <a:pt x="172094" y="225308"/>
                  <a:pt x="145182" y="280533"/>
                  <a:pt x="100277" y="348252"/>
                </a:cubicBezTo>
                <a:cubicBezTo>
                  <a:pt x="55372" y="415971"/>
                  <a:pt x="12768" y="501288"/>
                  <a:pt x="4024" y="574157"/>
                </a:cubicBezTo>
                <a:cubicBezTo>
                  <a:pt x="-4720" y="647026"/>
                  <a:pt x="-2923" y="695941"/>
                  <a:pt x="47811" y="785466"/>
                </a:cubicBezTo>
                <a:cubicBezTo>
                  <a:pt x="98545" y="874991"/>
                  <a:pt x="220878" y="964756"/>
                  <a:pt x="308430" y="1111305"/>
                </a:cubicBezTo>
                <a:cubicBezTo>
                  <a:pt x="395982" y="1257854"/>
                  <a:pt x="480882" y="1516369"/>
                  <a:pt x="573124" y="1664758"/>
                </a:cubicBezTo>
                <a:cubicBezTo>
                  <a:pt x="665366" y="1813147"/>
                  <a:pt x="737556" y="1949505"/>
                  <a:pt x="861882" y="2001642"/>
                </a:cubicBezTo>
                <a:cubicBezTo>
                  <a:pt x="986208" y="2053779"/>
                  <a:pt x="1218819" y="2025705"/>
                  <a:pt x="1319082" y="1977579"/>
                </a:cubicBezTo>
                <a:cubicBezTo>
                  <a:pt x="1419345" y="1929453"/>
                  <a:pt x="1443408" y="1853252"/>
                  <a:pt x="1463461" y="1712884"/>
                </a:cubicBezTo>
                <a:cubicBezTo>
                  <a:pt x="1483514" y="1572516"/>
                  <a:pt x="1429602" y="1301881"/>
                  <a:pt x="1439398" y="1135368"/>
                </a:cubicBezTo>
                <a:cubicBezTo>
                  <a:pt x="1449194" y="968855"/>
                  <a:pt x="1518229" y="850161"/>
                  <a:pt x="1522239" y="713803"/>
                </a:cubicBezTo>
                <a:cubicBezTo>
                  <a:pt x="1526250" y="577445"/>
                  <a:pt x="1513593" y="453579"/>
                  <a:pt x="1463461" y="317221"/>
                </a:cubicBezTo>
                <a:close/>
              </a:path>
            </a:pathLst>
          </a:custGeom>
          <a:noFill/>
          <a:ln w="1016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0DFFF638-A780-495D-B153-9F53BB1BB618}"/>
              </a:ext>
            </a:extLst>
          </p:cNvPr>
          <p:cNvSpPr/>
          <p:nvPr/>
        </p:nvSpPr>
        <p:spPr>
          <a:xfrm>
            <a:off x="15790910" y="6220168"/>
            <a:ext cx="3291082" cy="1527176"/>
          </a:xfrm>
          <a:custGeom>
            <a:avLst/>
            <a:gdLst>
              <a:gd name="connsiteX0" fmla="*/ 406475 w 3291082"/>
              <a:gd name="connsiteY0" fmla="*/ 16509 h 1527176"/>
              <a:gd name="connsiteX1" fmla="*/ 132936 w 3291082"/>
              <a:gd name="connsiteY1" fmla="*/ 133740 h 1527176"/>
              <a:gd name="connsiteX2" fmla="*/ 75 w 3291082"/>
              <a:gd name="connsiteY2" fmla="*/ 301770 h 1527176"/>
              <a:gd name="connsiteX3" fmla="*/ 121213 w 3291082"/>
              <a:gd name="connsiteY3" fmla="*/ 676909 h 1527176"/>
              <a:gd name="connsiteX4" fmla="*/ 523705 w 3291082"/>
              <a:gd name="connsiteY4" fmla="*/ 954355 h 1527176"/>
              <a:gd name="connsiteX5" fmla="*/ 1289613 w 3291082"/>
              <a:gd name="connsiteY5" fmla="*/ 1263063 h 1527176"/>
              <a:gd name="connsiteX6" fmla="*/ 2094598 w 3291082"/>
              <a:gd name="connsiteY6" fmla="*/ 1466263 h 1527176"/>
              <a:gd name="connsiteX7" fmla="*/ 2973828 w 3291082"/>
              <a:gd name="connsiteY7" fmla="*/ 1520970 h 1527176"/>
              <a:gd name="connsiteX8" fmla="*/ 3235644 w 3291082"/>
              <a:gd name="connsiteY8" fmla="*/ 1345124 h 1527176"/>
              <a:gd name="connsiteX9" fmla="*/ 3274721 w 3291082"/>
              <a:gd name="connsiteY9" fmla="*/ 1157555 h 1527176"/>
              <a:gd name="connsiteX10" fmla="*/ 3028536 w 3291082"/>
              <a:gd name="connsiteY10" fmla="*/ 891832 h 1527176"/>
              <a:gd name="connsiteX11" fmla="*/ 2489275 w 3291082"/>
              <a:gd name="connsiteY11" fmla="*/ 637832 h 1527176"/>
              <a:gd name="connsiteX12" fmla="*/ 1836690 w 3291082"/>
              <a:gd name="connsiteY12" fmla="*/ 391647 h 1527176"/>
              <a:gd name="connsiteX13" fmla="*/ 1402936 w 3291082"/>
              <a:gd name="connsiteY13" fmla="*/ 239247 h 1527176"/>
              <a:gd name="connsiteX14" fmla="*/ 906659 w 3291082"/>
              <a:gd name="connsiteY14" fmla="*/ 79032 h 1527176"/>
              <a:gd name="connsiteX15" fmla="*/ 644844 w 3291082"/>
              <a:gd name="connsiteY15" fmla="*/ 8694 h 1527176"/>
              <a:gd name="connsiteX16" fmla="*/ 406475 w 3291082"/>
              <a:gd name="connsiteY16" fmla="*/ 16509 h 152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91082" h="1527176">
                <a:moveTo>
                  <a:pt x="406475" y="16509"/>
                </a:moveTo>
                <a:cubicBezTo>
                  <a:pt x="321157" y="37350"/>
                  <a:pt x="200669" y="86197"/>
                  <a:pt x="132936" y="133740"/>
                </a:cubicBezTo>
                <a:cubicBezTo>
                  <a:pt x="65203" y="181283"/>
                  <a:pt x="2029" y="211242"/>
                  <a:pt x="75" y="301770"/>
                </a:cubicBezTo>
                <a:cubicBezTo>
                  <a:pt x="-1879" y="392298"/>
                  <a:pt x="33941" y="568145"/>
                  <a:pt x="121213" y="676909"/>
                </a:cubicBezTo>
                <a:cubicBezTo>
                  <a:pt x="208485" y="785673"/>
                  <a:pt x="328972" y="856663"/>
                  <a:pt x="523705" y="954355"/>
                </a:cubicBezTo>
                <a:cubicBezTo>
                  <a:pt x="718438" y="1052047"/>
                  <a:pt x="1027798" y="1177745"/>
                  <a:pt x="1289613" y="1263063"/>
                </a:cubicBezTo>
                <a:cubicBezTo>
                  <a:pt x="1551428" y="1348381"/>
                  <a:pt x="1813896" y="1423279"/>
                  <a:pt x="2094598" y="1466263"/>
                </a:cubicBezTo>
                <a:cubicBezTo>
                  <a:pt x="2375300" y="1509247"/>
                  <a:pt x="2783654" y="1541160"/>
                  <a:pt x="2973828" y="1520970"/>
                </a:cubicBezTo>
                <a:cubicBezTo>
                  <a:pt x="3164002" y="1500780"/>
                  <a:pt x="3185495" y="1405693"/>
                  <a:pt x="3235644" y="1345124"/>
                </a:cubicBezTo>
                <a:cubicBezTo>
                  <a:pt x="3285793" y="1284555"/>
                  <a:pt x="3309239" y="1233104"/>
                  <a:pt x="3274721" y="1157555"/>
                </a:cubicBezTo>
                <a:cubicBezTo>
                  <a:pt x="3240203" y="1082006"/>
                  <a:pt x="3159444" y="978453"/>
                  <a:pt x="3028536" y="891832"/>
                </a:cubicBezTo>
                <a:cubicBezTo>
                  <a:pt x="2897628" y="805212"/>
                  <a:pt x="2687916" y="721196"/>
                  <a:pt x="2489275" y="637832"/>
                </a:cubicBezTo>
                <a:cubicBezTo>
                  <a:pt x="2290634" y="554468"/>
                  <a:pt x="2017746" y="458078"/>
                  <a:pt x="1836690" y="391647"/>
                </a:cubicBezTo>
                <a:cubicBezTo>
                  <a:pt x="1655634" y="325216"/>
                  <a:pt x="1557941" y="291350"/>
                  <a:pt x="1402936" y="239247"/>
                </a:cubicBezTo>
                <a:cubicBezTo>
                  <a:pt x="1247931" y="187145"/>
                  <a:pt x="1033008" y="117458"/>
                  <a:pt x="906659" y="79032"/>
                </a:cubicBezTo>
                <a:cubicBezTo>
                  <a:pt x="780310" y="40607"/>
                  <a:pt x="729511" y="21068"/>
                  <a:pt x="644844" y="8694"/>
                </a:cubicBezTo>
                <a:cubicBezTo>
                  <a:pt x="560177" y="-3680"/>
                  <a:pt x="491793" y="-4332"/>
                  <a:pt x="406475" y="16509"/>
                </a:cubicBezTo>
                <a:close/>
              </a:path>
            </a:pathLst>
          </a:custGeom>
          <a:noFill/>
          <a:ln w="1016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37EC9960-7CFB-4F14-ACEA-816E8D416836}"/>
              </a:ext>
            </a:extLst>
          </p:cNvPr>
          <p:cNvSpPr txBox="1"/>
          <p:nvPr/>
        </p:nvSpPr>
        <p:spPr>
          <a:xfrm>
            <a:off x="17899243" y="6314441"/>
            <a:ext cx="1415418" cy="430887"/>
          </a:xfrm>
          <a:prstGeom prst="rect">
            <a:avLst/>
          </a:prstGeom>
          <a:solidFill>
            <a:srgbClr val="E2F0D9"/>
          </a:solidFill>
        </p:spPr>
        <p:txBody>
          <a:bodyPr wrap="square" lIns="0" tIns="0" rIns="0" bIns="0" rtlCol="0">
            <a:spAutoFit/>
          </a:bodyPr>
          <a:lstStyle/>
          <a:p>
            <a:r>
              <a:rPr lang="en-US" sz="2800" b="1" dirty="0" err="1"/>
              <a:t>Colleville</a:t>
            </a:r>
            <a:endParaRPr lang="en-US" sz="2800" b="1" dirty="0"/>
          </a:p>
        </p:txBody>
      </p:sp>
      <p:sp>
        <p:nvSpPr>
          <p:cNvPr id="88" name="Freeform: Shape 87">
            <a:extLst>
              <a:ext uri="{FF2B5EF4-FFF2-40B4-BE49-F238E27FC236}">
                <a16:creationId xmlns:a16="http://schemas.microsoft.com/office/drawing/2014/main" id="{D8A05DA1-BE8F-4BA4-9E1A-FA2F29E13099}"/>
              </a:ext>
            </a:extLst>
          </p:cNvPr>
          <p:cNvSpPr/>
          <p:nvPr/>
        </p:nvSpPr>
        <p:spPr>
          <a:xfrm>
            <a:off x="12722756" y="3962270"/>
            <a:ext cx="2320306" cy="2006974"/>
          </a:xfrm>
          <a:custGeom>
            <a:avLst/>
            <a:gdLst>
              <a:gd name="connsiteX0" fmla="*/ 1618475 w 2320306"/>
              <a:gd name="connsiteY0" fmla="*/ 754315 h 2006974"/>
              <a:gd name="connsiteX1" fmla="*/ 1235521 w 2320306"/>
              <a:gd name="connsiteY1" fmla="*/ 437792 h 2006974"/>
              <a:gd name="connsiteX2" fmla="*/ 707982 w 2320306"/>
              <a:gd name="connsiteY2" fmla="*/ 109545 h 2006974"/>
              <a:gd name="connsiteX3" fmla="*/ 375829 w 2320306"/>
              <a:gd name="connsiteY3" fmla="*/ 130 h 2006974"/>
              <a:gd name="connsiteX4" fmla="*/ 125736 w 2320306"/>
              <a:gd name="connsiteY4" fmla="*/ 93915 h 2006974"/>
              <a:gd name="connsiteX5" fmla="*/ 690 w 2320306"/>
              <a:gd name="connsiteY5" fmla="*/ 359638 h 2006974"/>
              <a:gd name="connsiteX6" fmla="*/ 176536 w 2320306"/>
              <a:gd name="connsiteY6" fmla="*/ 715238 h 2006974"/>
              <a:gd name="connsiteX7" fmla="*/ 766598 w 2320306"/>
              <a:gd name="connsiteY7" fmla="*/ 1215422 h 2006974"/>
              <a:gd name="connsiteX8" fmla="*/ 1348844 w 2320306"/>
              <a:gd name="connsiteY8" fmla="*/ 1668715 h 2006974"/>
              <a:gd name="connsiteX9" fmla="*/ 1712259 w 2320306"/>
              <a:gd name="connsiteY9" fmla="*/ 1946161 h 2006974"/>
              <a:gd name="connsiteX10" fmla="*/ 2146013 w 2320306"/>
              <a:gd name="connsiteY10" fmla="*/ 2000868 h 2006974"/>
              <a:gd name="connsiteX11" fmla="*/ 2310136 w 2320306"/>
              <a:gd name="connsiteY11" fmla="*/ 1848468 h 2006974"/>
              <a:gd name="connsiteX12" fmla="*/ 2278875 w 2320306"/>
              <a:gd name="connsiteY12" fmla="*/ 1551484 h 2006974"/>
              <a:gd name="connsiteX13" fmla="*/ 2083490 w 2320306"/>
              <a:gd name="connsiteY13" fmla="*/ 1211515 h 2006974"/>
              <a:gd name="connsiteX14" fmla="*/ 1813859 w 2320306"/>
              <a:gd name="connsiteY14" fmla="*/ 894992 h 2006974"/>
              <a:gd name="connsiteX15" fmla="*/ 1618475 w 2320306"/>
              <a:gd name="connsiteY15" fmla="*/ 754315 h 2006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20306" h="2006974">
                <a:moveTo>
                  <a:pt x="1618475" y="754315"/>
                </a:moveTo>
                <a:cubicBezTo>
                  <a:pt x="1522085" y="678115"/>
                  <a:pt x="1387270" y="545254"/>
                  <a:pt x="1235521" y="437792"/>
                </a:cubicBezTo>
                <a:cubicBezTo>
                  <a:pt x="1083772" y="330330"/>
                  <a:pt x="851264" y="182489"/>
                  <a:pt x="707982" y="109545"/>
                </a:cubicBezTo>
                <a:cubicBezTo>
                  <a:pt x="564700" y="36601"/>
                  <a:pt x="472870" y="2735"/>
                  <a:pt x="375829" y="130"/>
                </a:cubicBezTo>
                <a:cubicBezTo>
                  <a:pt x="278788" y="-2475"/>
                  <a:pt x="188259" y="33997"/>
                  <a:pt x="125736" y="93915"/>
                </a:cubicBezTo>
                <a:cubicBezTo>
                  <a:pt x="63213" y="153833"/>
                  <a:pt x="-7777" y="256084"/>
                  <a:pt x="690" y="359638"/>
                </a:cubicBezTo>
                <a:cubicBezTo>
                  <a:pt x="9157" y="463192"/>
                  <a:pt x="48885" y="572607"/>
                  <a:pt x="176536" y="715238"/>
                </a:cubicBezTo>
                <a:cubicBezTo>
                  <a:pt x="304187" y="857869"/>
                  <a:pt x="571213" y="1056509"/>
                  <a:pt x="766598" y="1215422"/>
                </a:cubicBezTo>
                <a:cubicBezTo>
                  <a:pt x="961983" y="1374335"/>
                  <a:pt x="1348844" y="1668715"/>
                  <a:pt x="1348844" y="1668715"/>
                </a:cubicBezTo>
                <a:cubicBezTo>
                  <a:pt x="1506454" y="1790505"/>
                  <a:pt x="1579397" y="1890802"/>
                  <a:pt x="1712259" y="1946161"/>
                </a:cubicBezTo>
                <a:cubicBezTo>
                  <a:pt x="1845121" y="2001520"/>
                  <a:pt x="2046367" y="2017150"/>
                  <a:pt x="2146013" y="2000868"/>
                </a:cubicBezTo>
                <a:cubicBezTo>
                  <a:pt x="2245659" y="1984586"/>
                  <a:pt x="2287992" y="1923365"/>
                  <a:pt x="2310136" y="1848468"/>
                </a:cubicBezTo>
                <a:cubicBezTo>
                  <a:pt x="2332280" y="1773571"/>
                  <a:pt x="2316649" y="1657643"/>
                  <a:pt x="2278875" y="1551484"/>
                </a:cubicBezTo>
                <a:cubicBezTo>
                  <a:pt x="2241101" y="1445325"/>
                  <a:pt x="2160993" y="1320930"/>
                  <a:pt x="2083490" y="1211515"/>
                </a:cubicBezTo>
                <a:cubicBezTo>
                  <a:pt x="2005987" y="1102100"/>
                  <a:pt x="1894618" y="971192"/>
                  <a:pt x="1813859" y="894992"/>
                </a:cubicBezTo>
                <a:cubicBezTo>
                  <a:pt x="1733100" y="818792"/>
                  <a:pt x="1714865" y="830515"/>
                  <a:pt x="1618475" y="754315"/>
                </a:cubicBezTo>
                <a:close/>
              </a:path>
            </a:pathLst>
          </a:custGeom>
          <a:noFill/>
          <a:ln w="1016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71A916AC-2C95-4F25-BDA5-0486A749093A}"/>
              </a:ext>
            </a:extLst>
          </p:cNvPr>
          <p:cNvSpPr/>
          <p:nvPr/>
        </p:nvSpPr>
        <p:spPr>
          <a:xfrm>
            <a:off x="19616100" y="8993450"/>
            <a:ext cx="3263917" cy="3491538"/>
          </a:xfrm>
          <a:custGeom>
            <a:avLst/>
            <a:gdLst>
              <a:gd name="connsiteX0" fmla="*/ 1433967 w 3249126"/>
              <a:gd name="connsiteY0" fmla="*/ 307625 h 3491538"/>
              <a:gd name="connsiteX1" fmla="*/ 985182 w 3249126"/>
              <a:gd name="connsiteY1" fmla="*/ 756410 h 3491538"/>
              <a:gd name="connsiteX2" fmla="*/ 379321 w 3249126"/>
              <a:gd name="connsiteY2" fmla="*/ 1603492 h 3491538"/>
              <a:gd name="connsiteX3" fmla="*/ 110050 w 3249126"/>
              <a:gd name="connsiteY3" fmla="*/ 2377647 h 3491538"/>
              <a:gd name="connsiteX4" fmla="*/ 25903 w 3249126"/>
              <a:gd name="connsiteY4" fmla="*/ 3062044 h 3491538"/>
              <a:gd name="connsiteX5" fmla="*/ 547616 w 3249126"/>
              <a:gd name="connsiteY5" fmla="*/ 3477171 h 3491538"/>
              <a:gd name="connsiteX6" fmla="*/ 1686409 w 3249126"/>
              <a:gd name="connsiteY6" fmla="*/ 3353755 h 3491538"/>
              <a:gd name="connsiteX7" fmla="*/ 2623248 w 3249126"/>
              <a:gd name="connsiteY7" fmla="*/ 2944238 h 3491538"/>
              <a:gd name="connsiteX8" fmla="*/ 3139351 w 3249126"/>
              <a:gd name="connsiteY8" fmla="*/ 2444965 h 3491538"/>
              <a:gd name="connsiteX9" fmla="*/ 3245937 w 3249126"/>
              <a:gd name="connsiteY9" fmla="*/ 1906422 h 3491538"/>
              <a:gd name="connsiteX10" fmla="*/ 3206669 w 3249126"/>
              <a:gd name="connsiteY10" fmla="*/ 1423978 h 3491538"/>
              <a:gd name="connsiteX11" fmla="*/ 3060814 w 3249126"/>
              <a:gd name="connsiteY11" fmla="*/ 1031291 h 3491538"/>
              <a:gd name="connsiteX12" fmla="*/ 2780323 w 3249126"/>
              <a:gd name="connsiteY12" fmla="*/ 593725 h 3491538"/>
              <a:gd name="connsiteX13" fmla="*/ 2572760 w 3249126"/>
              <a:gd name="connsiteY13" fmla="*/ 234697 h 3491538"/>
              <a:gd name="connsiteX14" fmla="*/ 2331537 w 3249126"/>
              <a:gd name="connsiteY14" fmla="*/ 27134 h 3491538"/>
              <a:gd name="connsiteX15" fmla="*/ 2123974 w 3249126"/>
              <a:gd name="connsiteY15" fmla="*/ 10305 h 3491538"/>
              <a:gd name="connsiteX16" fmla="*/ 1809825 w 3249126"/>
              <a:gd name="connsiteY16" fmla="*/ 100062 h 3491538"/>
              <a:gd name="connsiteX17" fmla="*/ 1433967 w 3249126"/>
              <a:gd name="connsiteY17" fmla="*/ 307625 h 3491538"/>
              <a:gd name="connsiteX0" fmla="*/ 1448758 w 3263917"/>
              <a:gd name="connsiteY0" fmla="*/ 307625 h 3491538"/>
              <a:gd name="connsiteX1" fmla="*/ 999973 w 3263917"/>
              <a:gd name="connsiteY1" fmla="*/ 756410 h 3491538"/>
              <a:gd name="connsiteX2" fmla="*/ 394112 w 3263917"/>
              <a:gd name="connsiteY2" fmla="*/ 1603492 h 3491538"/>
              <a:gd name="connsiteX3" fmla="*/ 74353 w 3263917"/>
              <a:gd name="connsiteY3" fmla="*/ 2428136 h 3491538"/>
              <a:gd name="connsiteX4" fmla="*/ 40694 w 3263917"/>
              <a:gd name="connsiteY4" fmla="*/ 3062044 h 3491538"/>
              <a:gd name="connsiteX5" fmla="*/ 562407 w 3263917"/>
              <a:gd name="connsiteY5" fmla="*/ 3477171 h 3491538"/>
              <a:gd name="connsiteX6" fmla="*/ 1701200 w 3263917"/>
              <a:gd name="connsiteY6" fmla="*/ 3353755 h 3491538"/>
              <a:gd name="connsiteX7" fmla="*/ 2638039 w 3263917"/>
              <a:gd name="connsiteY7" fmla="*/ 2944238 h 3491538"/>
              <a:gd name="connsiteX8" fmla="*/ 3154142 w 3263917"/>
              <a:gd name="connsiteY8" fmla="*/ 2444965 h 3491538"/>
              <a:gd name="connsiteX9" fmla="*/ 3260728 w 3263917"/>
              <a:gd name="connsiteY9" fmla="*/ 1906422 h 3491538"/>
              <a:gd name="connsiteX10" fmla="*/ 3221460 w 3263917"/>
              <a:gd name="connsiteY10" fmla="*/ 1423978 h 3491538"/>
              <a:gd name="connsiteX11" fmla="*/ 3075605 w 3263917"/>
              <a:gd name="connsiteY11" fmla="*/ 1031291 h 3491538"/>
              <a:gd name="connsiteX12" fmla="*/ 2795114 w 3263917"/>
              <a:gd name="connsiteY12" fmla="*/ 593725 h 3491538"/>
              <a:gd name="connsiteX13" fmla="*/ 2587551 w 3263917"/>
              <a:gd name="connsiteY13" fmla="*/ 234697 h 3491538"/>
              <a:gd name="connsiteX14" fmla="*/ 2346328 w 3263917"/>
              <a:gd name="connsiteY14" fmla="*/ 27134 h 3491538"/>
              <a:gd name="connsiteX15" fmla="*/ 2138765 w 3263917"/>
              <a:gd name="connsiteY15" fmla="*/ 10305 h 3491538"/>
              <a:gd name="connsiteX16" fmla="*/ 1824616 w 3263917"/>
              <a:gd name="connsiteY16" fmla="*/ 100062 h 3491538"/>
              <a:gd name="connsiteX17" fmla="*/ 1448758 w 3263917"/>
              <a:gd name="connsiteY17" fmla="*/ 307625 h 3491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63917" h="3491538">
                <a:moveTo>
                  <a:pt x="1448758" y="307625"/>
                </a:moveTo>
                <a:cubicBezTo>
                  <a:pt x="1311318" y="417016"/>
                  <a:pt x="1175747" y="540432"/>
                  <a:pt x="999973" y="756410"/>
                </a:cubicBezTo>
                <a:cubicBezTo>
                  <a:pt x="824199" y="972388"/>
                  <a:pt x="548382" y="1324871"/>
                  <a:pt x="394112" y="1603492"/>
                </a:cubicBezTo>
                <a:cubicBezTo>
                  <a:pt x="239842" y="1882113"/>
                  <a:pt x="133256" y="2185044"/>
                  <a:pt x="74353" y="2428136"/>
                </a:cubicBezTo>
                <a:cubicBezTo>
                  <a:pt x="15450" y="2671228"/>
                  <a:pt x="-40648" y="2887205"/>
                  <a:pt x="40694" y="3062044"/>
                </a:cubicBezTo>
                <a:cubicBezTo>
                  <a:pt x="122036" y="3236883"/>
                  <a:pt x="285656" y="3428553"/>
                  <a:pt x="562407" y="3477171"/>
                </a:cubicBezTo>
                <a:cubicBezTo>
                  <a:pt x="839158" y="3525789"/>
                  <a:pt x="1355261" y="3442577"/>
                  <a:pt x="1701200" y="3353755"/>
                </a:cubicBezTo>
                <a:cubicBezTo>
                  <a:pt x="2047139" y="3264933"/>
                  <a:pt x="2395882" y="3095703"/>
                  <a:pt x="2638039" y="2944238"/>
                </a:cubicBezTo>
                <a:cubicBezTo>
                  <a:pt x="2880196" y="2792773"/>
                  <a:pt x="3050361" y="2617934"/>
                  <a:pt x="3154142" y="2444965"/>
                </a:cubicBezTo>
                <a:cubicBezTo>
                  <a:pt x="3257924" y="2271996"/>
                  <a:pt x="3249508" y="2076586"/>
                  <a:pt x="3260728" y="1906422"/>
                </a:cubicBezTo>
                <a:cubicBezTo>
                  <a:pt x="3271948" y="1736258"/>
                  <a:pt x="3252314" y="1569833"/>
                  <a:pt x="3221460" y="1423978"/>
                </a:cubicBezTo>
                <a:cubicBezTo>
                  <a:pt x="3190606" y="1278123"/>
                  <a:pt x="3146663" y="1169666"/>
                  <a:pt x="3075605" y="1031291"/>
                </a:cubicBezTo>
                <a:cubicBezTo>
                  <a:pt x="3004547" y="892916"/>
                  <a:pt x="2876456" y="726491"/>
                  <a:pt x="2795114" y="593725"/>
                </a:cubicBezTo>
                <a:cubicBezTo>
                  <a:pt x="2713772" y="460959"/>
                  <a:pt x="2662349" y="329129"/>
                  <a:pt x="2587551" y="234697"/>
                </a:cubicBezTo>
                <a:cubicBezTo>
                  <a:pt x="2512753" y="140265"/>
                  <a:pt x="2421126" y="64533"/>
                  <a:pt x="2346328" y="27134"/>
                </a:cubicBezTo>
                <a:cubicBezTo>
                  <a:pt x="2271530" y="-10265"/>
                  <a:pt x="2225717" y="-1850"/>
                  <a:pt x="2138765" y="10305"/>
                </a:cubicBezTo>
                <a:cubicBezTo>
                  <a:pt x="2051813" y="22460"/>
                  <a:pt x="1943357" y="44899"/>
                  <a:pt x="1824616" y="100062"/>
                </a:cubicBezTo>
                <a:cubicBezTo>
                  <a:pt x="1705875" y="155225"/>
                  <a:pt x="1586198" y="198234"/>
                  <a:pt x="1448758" y="307625"/>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3CD6D2F9-F2A3-4FA0-975F-58075A3E5726}"/>
              </a:ext>
            </a:extLst>
          </p:cNvPr>
          <p:cNvSpPr/>
          <p:nvPr/>
        </p:nvSpPr>
        <p:spPr>
          <a:xfrm>
            <a:off x="13880987" y="7636824"/>
            <a:ext cx="2853116" cy="1051912"/>
          </a:xfrm>
          <a:custGeom>
            <a:avLst/>
            <a:gdLst>
              <a:gd name="connsiteX0" fmla="*/ 1531425 w 2853116"/>
              <a:gd name="connsiteY0" fmla="*/ 12789 h 1047658"/>
              <a:gd name="connsiteX1" fmla="*/ 1020346 w 2853116"/>
              <a:gd name="connsiteY1" fmla="*/ 15867 h 1047658"/>
              <a:gd name="connsiteX2" fmla="*/ 527740 w 2853116"/>
              <a:gd name="connsiteY2" fmla="*/ 102074 h 1047658"/>
              <a:gd name="connsiteX3" fmla="*/ 124419 w 2853116"/>
              <a:gd name="connsiteY3" fmla="*/ 308352 h 1047658"/>
              <a:gd name="connsiteX4" fmla="*/ 1268 w 2853116"/>
              <a:gd name="connsiteY4" fmla="*/ 582364 h 1047658"/>
              <a:gd name="connsiteX5" fmla="*/ 84395 w 2853116"/>
              <a:gd name="connsiteY5" fmla="*/ 871770 h 1047658"/>
              <a:gd name="connsiteX6" fmla="*/ 429219 w 2853116"/>
              <a:gd name="connsiteY6" fmla="*/ 1028789 h 1047658"/>
              <a:gd name="connsiteX7" fmla="*/ 1081922 w 2853116"/>
              <a:gd name="connsiteY7" fmla="*/ 1041104 h 1047658"/>
              <a:gd name="connsiteX8" fmla="*/ 1626868 w 2853116"/>
              <a:gd name="connsiteY8" fmla="*/ 994922 h 1047658"/>
              <a:gd name="connsiteX9" fmla="*/ 2338068 w 2853116"/>
              <a:gd name="connsiteY9" fmla="*/ 884086 h 1047658"/>
              <a:gd name="connsiteX10" fmla="*/ 2658261 w 2853116"/>
              <a:gd name="connsiteY10" fmla="*/ 739383 h 1047658"/>
              <a:gd name="connsiteX11" fmla="*/ 2812201 w 2853116"/>
              <a:gd name="connsiteY11" fmla="*/ 548498 h 1047658"/>
              <a:gd name="connsiteX12" fmla="*/ 2849146 w 2853116"/>
              <a:gd name="connsiteY12" fmla="*/ 354534 h 1047658"/>
              <a:gd name="connsiteX13" fmla="*/ 2738310 w 2853116"/>
              <a:gd name="connsiteY13" fmla="*/ 142098 h 1047658"/>
              <a:gd name="connsiteX14" fmla="*/ 2559740 w 2853116"/>
              <a:gd name="connsiteY14" fmla="*/ 68207 h 1047658"/>
              <a:gd name="connsiteX15" fmla="*/ 2171813 w 2853116"/>
              <a:gd name="connsiteY15" fmla="*/ 31261 h 1047658"/>
              <a:gd name="connsiteX16" fmla="*/ 1691522 w 2853116"/>
              <a:gd name="connsiteY16" fmla="*/ 474 h 1047658"/>
              <a:gd name="connsiteX17" fmla="*/ 1531425 w 2853116"/>
              <a:gd name="connsiteY17" fmla="*/ 12789 h 1047658"/>
              <a:gd name="connsiteX0" fmla="*/ 1380564 w 2853116"/>
              <a:gd name="connsiteY0" fmla="*/ 1650 h 1051912"/>
              <a:gd name="connsiteX1" fmla="*/ 1020346 w 2853116"/>
              <a:gd name="connsiteY1" fmla="*/ 20121 h 1051912"/>
              <a:gd name="connsiteX2" fmla="*/ 527740 w 2853116"/>
              <a:gd name="connsiteY2" fmla="*/ 106328 h 1051912"/>
              <a:gd name="connsiteX3" fmla="*/ 124419 w 2853116"/>
              <a:gd name="connsiteY3" fmla="*/ 312606 h 1051912"/>
              <a:gd name="connsiteX4" fmla="*/ 1268 w 2853116"/>
              <a:gd name="connsiteY4" fmla="*/ 586618 h 1051912"/>
              <a:gd name="connsiteX5" fmla="*/ 84395 w 2853116"/>
              <a:gd name="connsiteY5" fmla="*/ 876024 h 1051912"/>
              <a:gd name="connsiteX6" fmla="*/ 429219 w 2853116"/>
              <a:gd name="connsiteY6" fmla="*/ 1033043 h 1051912"/>
              <a:gd name="connsiteX7" fmla="*/ 1081922 w 2853116"/>
              <a:gd name="connsiteY7" fmla="*/ 1045358 h 1051912"/>
              <a:gd name="connsiteX8" fmla="*/ 1626868 w 2853116"/>
              <a:gd name="connsiteY8" fmla="*/ 999176 h 1051912"/>
              <a:gd name="connsiteX9" fmla="*/ 2338068 w 2853116"/>
              <a:gd name="connsiteY9" fmla="*/ 888340 h 1051912"/>
              <a:gd name="connsiteX10" fmla="*/ 2658261 w 2853116"/>
              <a:gd name="connsiteY10" fmla="*/ 743637 h 1051912"/>
              <a:gd name="connsiteX11" fmla="*/ 2812201 w 2853116"/>
              <a:gd name="connsiteY11" fmla="*/ 552752 h 1051912"/>
              <a:gd name="connsiteX12" fmla="*/ 2849146 w 2853116"/>
              <a:gd name="connsiteY12" fmla="*/ 358788 h 1051912"/>
              <a:gd name="connsiteX13" fmla="*/ 2738310 w 2853116"/>
              <a:gd name="connsiteY13" fmla="*/ 146352 h 1051912"/>
              <a:gd name="connsiteX14" fmla="*/ 2559740 w 2853116"/>
              <a:gd name="connsiteY14" fmla="*/ 72461 h 1051912"/>
              <a:gd name="connsiteX15" fmla="*/ 2171813 w 2853116"/>
              <a:gd name="connsiteY15" fmla="*/ 35515 h 1051912"/>
              <a:gd name="connsiteX16" fmla="*/ 1691522 w 2853116"/>
              <a:gd name="connsiteY16" fmla="*/ 4728 h 1051912"/>
              <a:gd name="connsiteX17" fmla="*/ 1380564 w 2853116"/>
              <a:gd name="connsiteY17" fmla="*/ 1650 h 105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3116" h="1051912">
                <a:moveTo>
                  <a:pt x="1380564" y="1650"/>
                </a:moveTo>
                <a:cubicBezTo>
                  <a:pt x="1268701" y="4216"/>
                  <a:pt x="1162483" y="2675"/>
                  <a:pt x="1020346" y="20121"/>
                </a:cubicBezTo>
                <a:cubicBezTo>
                  <a:pt x="878209" y="37567"/>
                  <a:pt x="677061" y="57581"/>
                  <a:pt x="527740" y="106328"/>
                </a:cubicBezTo>
                <a:cubicBezTo>
                  <a:pt x="378419" y="155075"/>
                  <a:pt x="212164" y="232558"/>
                  <a:pt x="124419" y="312606"/>
                </a:cubicBezTo>
                <a:cubicBezTo>
                  <a:pt x="36674" y="392654"/>
                  <a:pt x="7939" y="492715"/>
                  <a:pt x="1268" y="586618"/>
                </a:cubicBezTo>
                <a:cubicBezTo>
                  <a:pt x="-5403" y="680521"/>
                  <a:pt x="13070" y="801620"/>
                  <a:pt x="84395" y="876024"/>
                </a:cubicBezTo>
                <a:cubicBezTo>
                  <a:pt x="155720" y="950428"/>
                  <a:pt x="262964" y="1004821"/>
                  <a:pt x="429219" y="1033043"/>
                </a:cubicBezTo>
                <a:cubicBezTo>
                  <a:pt x="595473" y="1061265"/>
                  <a:pt x="882314" y="1051002"/>
                  <a:pt x="1081922" y="1045358"/>
                </a:cubicBezTo>
                <a:cubicBezTo>
                  <a:pt x="1281530" y="1039714"/>
                  <a:pt x="1417510" y="1025346"/>
                  <a:pt x="1626868" y="999176"/>
                </a:cubicBezTo>
                <a:cubicBezTo>
                  <a:pt x="1836226" y="973006"/>
                  <a:pt x="2166169" y="930930"/>
                  <a:pt x="2338068" y="888340"/>
                </a:cubicBezTo>
                <a:cubicBezTo>
                  <a:pt x="2509967" y="845750"/>
                  <a:pt x="2579239" y="799568"/>
                  <a:pt x="2658261" y="743637"/>
                </a:cubicBezTo>
                <a:cubicBezTo>
                  <a:pt x="2737283" y="687706"/>
                  <a:pt x="2780387" y="616893"/>
                  <a:pt x="2812201" y="552752"/>
                </a:cubicBezTo>
                <a:cubicBezTo>
                  <a:pt x="2844015" y="488611"/>
                  <a:pt x="2861461" y="426521"/>
                  <a:pt x="2849146" y="358788"/>
                </a:cubicBezTo>
                <a:cubicBezTo>
                  <a:pt x="2836831" y="291055"/>
                  <a:pt x="2786544" y="194073"/>
                  <a:pt x="2738310" y="146352"/>
                </a:cubicBezTo>
                <a:cubicBezTo>
                  <a:pt x="2690076" y="98631"/>
                  <a:pt x="2654156" y="90934"/>
                  <a:pt x="2559740" y="72461"/>
                </a:cubicBezTo>
                <a:cubicBezTo>
                  <a:pt x="2465324" y="53988"/>
                  <a:pt x="2316516" y="46804"/>
                  <a:pt x="2171813" y="35515"/>
                </a:cubicBezTo>
                <a:cubicBezTo>
                  <a:pt x="2027110" y="24226"/>
                  <a:pt x="1823397" y="10372"/>
                  <a:pt x="1691522" y="4728"/>
                </a:cubicBezTo>
                <a:cubicBezTo>
                  <a:pt x="1559647" y="-916"/>
                  <a:pt x="1492427" y="-916"/>
                  <a:pt x="1380564" y="1650"/>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EAEDE6FA-E433-49DF-AE0C-035F050A05B1}"/>
              </a:ext>
            </a:extLst>
          </p:cNvPr>
          <p:cNvSpPr/>
          <p:nvPr/>
        </p:nvSpPr>
        <p:spPr>
          <a:xfrm>
            <a:off x="11109918" y="4637964"/>
            <a:ext cx="1816913" cy="2408208"/>
          </a:xfrm>
          <a:custGeom>
            <a:avLst/>
            <a:gdLst>
              <a:gd name="connsiteX0" fmla="*/ 750519 w 1816913"/>
              <a:gd name="connsiteY0" fmla="*/ 99074 h 2408208"/>
              <a:gd name="connsiteX1" fmla="*/ 469508 w 1816913"/>
              <a:gd name="connsiteY1" fmla="*/ 232889 h 2408208"/>
              <a:gd name="connsiteX2" fmla="*/ 259865 w 1816913"/>
              <a:gd name="connsiteY2" fmla="*/ 424690 h 2408208"/>
              <a:gd name="connsiteX3" fmla="*/ 27920 w 1816913"/>
              <a:gd name="connsiteY3" fmla="*/ 781529 h 2408208"/>
              <a:gd name="connsiteX4" fmla="*/ 5618 w 1816913"/>
              <a:gd name="connsiteY4" fmla="*/ 1156210 h 2408208"/>
              <a:gd name="connsiteX5" fmla="*/ 41302 w 1816913"/>
              <a:gd name="connsiteY5" fmla="*/ 1606719 h 2408208"/>
              <a:gd name="connsiteX6" fmla="*/ 143893 w 1816913"/>
              <a:gd name="connsiteY6" fmla="*/ 1981400 h 2408208"/>
              <a:gd name="connsiteX7" fmla="*/ 349075 w 1816913"/>
              <a:gd name="connsiteY7" fmla="*/ 2249029 h 2408208"/>
              <a:gd name="connsiteX8" fmla="*/ 732677 w 1816913"/>
              <a:gd name="connsiteY8" fmla="*/ 2400686 h 2408208"/>
              <a:gd name="connsiteX9" fmla="*/ 1098437 w 1816913"/>
              <a:gd name="connsiteY9" fmla="*/ 2365002 h 2408208"/>
              <a:gd name="connsiteX10" fmla="*/ 1370527 w 1816913"/>
              <a:gd name="connsiteY10" fmla="*/ 2191043 h 2408208"/>
              <a:gd name="connsiteX11" fmla="*/ 1673840 w 1816913"/>
              <a:gd name="connsiteY11" fmla="*/ 1571035 h 2408208"/>
              <a:gd name="connsiteX12" fmla="*/ 1816576 w 1816913"/>
              <a:gd name="connsiteY12" fmla="*/ 937646 h 2408208"/>
              <a:gd name="connsiteX13" fmla="*/ 1705063 w 1816913"/>
              <a:gd name="connsiteY13" fmla="*/ 446992 h 2408208"/>
              <a:gd name="connsiteX14" fmla="*/ 1450816 w 1816913"/>
              <a:gd name="connsiteY14" fmla="*/ 121376 h 2408208"/>
              <a:gd name="connsiteX15" fmla="*/ 1187647 w 1816913"/>
              <a:gd name="connsiteY15" fmla="*/ 5404 h 2408208"/>
              <a:gd name="connsiteX16" fmla="*/ 942320 w 1816913"/>
              <a:gd name="connsiteY16" fmla="*/ 27706 h 2408208"/>
              <a:gd name="connsiteX17" fmla="*/ 750519 w 1816913"/>
              <a:gd name="connsiteY17" fmla="*/ 99074 h 240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16913" h="2408208">
                <a:moveTo>
                  <a:pt x="750519" y="99074"/>
                </a:moveTo>
                <a:cubicBezTo>
                  <a:pt x="671717" y="133271"/>
                  <a:pt x="551284" y="178620"/>
                  <a:pt x="469508" y="232889"/>
                </a:cubicBezTo>
                <a:cubicBezTo>
                  <a:pt x="387732" y="287158"/>
                  <a:pt x="333463" y="333250"/>
                  <a:pt x="259865" y="424690"/>
                </a:cubicBezTo>
                <a:cubicBezTo>
                  <a:pt x="186267" y="516130"/>
                  <a:pt x="70294" y="659609"/>
                  <a:pt x="27920" y="781529"/>
                </a:cubicBezTo>
                <a:cubicBezTo>
                  <a:pt x="-14454" y="903449"/>
                  <a:pt x="3388" y="1018678"/>
                  <a:pt x="5618" y="1156210"/>
                </a:cubicBezTo>
                <a:cubicBezTo>
                  <a:pt x="7848" y="1293742"/>
                  <a:pt x="18256" y="1469187"/>
                  <a:pt x="41302" y="1606719"/>
                </a:cubicBezTo>
                <a:cubicBezTo>
                  <a:pt x="64348" y="1744251"/>
                  <a:pt x="92597" y="1874348"/>
                  <a:pt x="143893" y="1981400"/>
                </a:cubicBezTo>
                <a:cubicBezTo>
                  <a:pt x="195188" y="2088452"/>
                  <a:pt x="250944" y="2179148"/>
                  <a:pt x="349075" y="2249029"/>
                </a:cubicBezTo>
                <a:cubicBezTo>
                  <a:pt x="447206" y="2318910"/>
                  <a:pt x="607783" y="2381357"/>
                  <a:pt x="732677" y="2400686"/>
                </a:cubicBezTo>
                <a:cubicBezTo>
                  <a:pt x="857571" y="2420015"/>
                  <a:pt x="992129" y="2399942"/>
                  <a:pt x="1098437" y="2365002"/>
                </a:cubicBezTo>
                <a:cubicBezTo>
                  <a:pt x="1204745" y="2330062"/>
                  <a:pt x="1274627" y="2323371"/>
                  <a:pt x="1370527" y="2191043"/>
                </a:cubicBezTo>
                <a:cubicBezTo>
                  <a:pt x="1466427" y="2058715"/>
                  <a:pt x="1599498" y="1779935"/>
                  <a:pt x="1673840" y="1571035"/>
                </a:cubicBezTo>
                <a:cubicBezTo>
                  <a:pt x="1748182" y="1362135"/>
                  <a:pt x="1811372" y="1124986"/>
                  <a:pt x="1816576" y="937646"/>
                </a:cubicBezTo>
                <a:cubicBezTo>
                  <a:pt x="1821780" y="750306"/>
                  <a:pt x="1766023" y="583037"/>
                  <a:pt x="1705063" y="446992"/>
                </a:cubicBezTo>
                <a:cubicBezTo>
                  <a:pt x="1644103" y="310947"/>
                  <a:pt x="1537052" y="194974"/>
                  <a:pt x="1450816" y="121376"/>
                </a:cubicBezTo>
                <a:cubicBezTo>
                  <a:pt x="1364580" y="47778"/>
                  <a:pt x="1272396" y="21016"/>
                  <a:pt x="1187647" y="5404"/>
                </a:cubicBezTo>
                <a:cubicBezTo>
                  <a:pt x="1102898" y="-10208"/>
                  <a:pt x="1021865" y="11351"/>
                  <a:pt x="942320" y="27706"/>
                </a:cubicBezTo>
                <a:cubicBezTo>
                  <a:pt x="862775" y="44061"/>
                  <a:pt x="829321" y="64877"/>
                  <a:pt x="750519" y="99074"/>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5C8AC10C-3733-4CCF-9C4F-0AD70C3E9CEC}"/>
              </a:ext>
            </a:extLst>
          </p:cNvPr>
          <p:cNvSpPr/>
          <p:nvPr/>
        </p:nvSpPr>
        <p:spPr>
          <a:xfrm>
            <a:off x="9185836" y="5112235"/>
            <a:ext cx="1270727" cy="1755785"/>
          </a:xfrm>
          <a:custGeom>
            <a:avLst/>
            <a:gdLst>
              <a:gd name="connsiteX0" fmla="*/ 966234 w 1150046"/>
              <a:gd name="connsiteY0" fmla="*/ 35335 h 1755952"/>
              <a:gd name="connsiteX1" fmla="*/ 814578 w 1150046"/>
              <a:gd name="connsiteY1" fmla="*/ 4112 h 1755952"/>
              <a:gd name="connsiteX2" fmla="*/ 596014 w 1150046"/>
              <a:gd name="connsiteY2" fmla="*/ 102242 h 1755952"/>
              <a:gd name="connsiteX3" fmla="*/ 368529 w 1150046"/>
              <a:gd name="connsiteY3" fmla="*/ 441239 h 1755952"/>
              <a:gd name="connsiteX4" fmla="*/ 100900 w 1150046"/>
              <a:gd name="connsiteY4" fmla="*/ 869446 h 1755952"/>
              <a:gd name="connsiteX5" fmla="*/ 2769 w 1150046"/>
              <a:gd name="connsiteY5" fmla="*/ 1114773 h 1755952"/>
              <a:gd name="connsiteX6" fmla="*/ 194570 w 1150046"/>
              <a:gd name="connsiteY6" fmla="*/ 1431468 h 1755952"/>
              <a:gd name="connsiteX7" fmla="*/ 497883 w 1150046"/>
              <a:gd name="connsiteY7" fmla="*/ 1690176 h 1755952"/>
              <a:gd name="connsiteX8" fmla="*/ 765512 w 1150046"/>
              <a:gd name="connsiteY8" fmla="*/ 1748162 h 1755952"/>
              <a:gd name="connsiteX9" fmla="*/ 1010839 w 1150046"/>
              <a:gd name="connsiteY9" fmla="*/ 1556361 h 1755952"/>
              <a:gd name="connsiteX10" fmla="*/ 1095588 w 1150046"/>
              <a:gd name="connsiteY10" fmla="*/ 1239667 h 1755952"/>
              <a:gd name="connsiteX11" fmla="*/ 1149114 w 1150046"/>
              <a:gd name="connsiteY11" fmla="*/ 882828 h 1755952"/>
              <a:gd name="connsiteX12" fmla="*/ 1126812 w 1150046"/>
              <a:gd name="connsiteY12" fmla="*/ 619659 h 1755952"/>
              <a:gd name="connsiteX13" fmla="*/ 1091128 w 1150046"/>
              <a:gd name="connsiteY13" fmla="*/ 347569 h 1755952"/>
              <a:gd name="connsiteX14" fmla="*/ 1059904 w 1150046"/>
              <a:gd name="connsiteY14" fmla="*/ 186992 h 1755952"/>
              <a:gd name="connsiteX15" fmla="*/ 966234 w 1150046"/>
              <a:gd name="connsiteY15" fmla="*/ 35335 h 1755952"/>
              <a:gd name="connsiteX0" fmla="*/ 966234 w 1185579"/>
              <a:gd name="connsiteY0" fmla="*/ 35168 h 1755785"/>
              <a:gd name="connsiteX1" fmla="*/ 814578 w 1185579"/>
              <a:gd name="connsiteY1" fmla="*/ 3945 h 1755785"/>
              <a:gd name="connsiteX2" fmla="*/ 596014 w 1185579"/>
              <a:gd name="connsiteY2" fmla="*/ 102075 h 1755785"/>
              <a:gd name="connsiteX3" fmla="*/ 368529 w 1185579"/>
              <a:gd name="connsiteY3" fmla="*/ 441072 h 1755785"/>
              <a:gd name="connsiteX4" fmla="*/ 100900 w 1185579"/>
              <a:gd name="connsiteY4" fmla="*/ 869279 h 1755785"/>
              <a:gd name="connsiteX5" fmla="*/ 2769 w 1185579"/>
              <a:gd name="connsiteY5" fmla="*/ 1114606 h 1755785"/>
              <a:gd name="connsiteX6" fmla="*/ 194570 w 1185579"/>
              <a:gd name="connsiteY6" fmla="*/ 1431301 h 1755785"/>
              <a:gd name="connsiteX7" fmla="*/ 497883 w 1185579"/>
              <a:gd name="connsiteY7" fmla="*/ 1690009 h 1755785"/>
              <a:gd name="connsiteX8" fmla="*/ 765512 w 1185579"/>
              <a:gd name="connsiteY8" fmla="*/ 1747995 h 1755785"/>
              <a:gd name="connsiteX9" fmla="*/ 1010839 w 1185579"/>
              <a:gd name="connsiteY9" fmla="*/ 1556194 h 1755785"/>
              <a:gd name="connsiteX10" fmla="*/ 1095588 w 1185579"/>
              <a:gd name="connsiteY10" fmla="*/ 1239500 h 1755785"/>
              <a:gd name="connsiteX11" fmla="*/ 1149114 w 1185579"/>
              <a:gd name="connsiteY11" fmla="*/ 882661 h 1755785"/>
              <a:gd name="connsiteX12" fmla="*/ 1126812 w 1185579"/>
              <a:gd name="connsiteY12" fmla="*/ 619492 h 1755785"/>
              <a:gd name="connsiteX13" fmla="*/ 1091128 w 1185579"/>
              <a:gd name="connsiteY13" fmla="*/ 347402 h 1755785"/>
              <a:gd name="connsiteX14" fmla="*/ 1183068 w 1185579"/>
              <a:gd name="connsiteY14" fmla="*/ 179361 h 1755785"/>
              <a:gd name="connsiteX15" fmla="*/ 966234 w 1185579"/>
              <a:gd name="connsiteY15" fmla="*/ 35168 h 1755785"/>
              <a:gd name="connsiteX0" fmla="*/ 966234 w 1259781"/>
              <a:gd name="connsiteY0" fmla="*/ 35168 h 1755785"/>
              <a:gd name="connsiteX1" fmla="*/ 814578 w 1259781"/>
              <a:gd name="connsiteY1" fmla="*/ 3945 h 1755785"/>
              <a:gd name="connsiteX2" fmla="*/ 596014 w 1259781"/>
              <a:gd name="connsiteY2" fmla="*/ 102075 h 1755785"/>
              <a:gd name="connsiteX3" fmla="*/ 368529 w 1259781"/>
              <a:gd name="connsiteY3" fmla="*/ 441072 h 1755785"/>
              <a:gd name="connsiteX4" fmla="*/ 100900 w 1259781"/>
              <a:gd name="connsiteY4" fmla="*/ 869279 h 1755785"/>
              <a:gd name="connsiteX5" fmla="*/ 2769 w 1259781"/>
              <a:gd name="connsiteY5" fmla="*/ 1114606 h 1755785"/>
              <a:gd name="connsiteX6" fmla="*/ 194570 w 1259781"/>
              <a:gd name="connsiteY6" fmla="*/ 1431301 h 1755785"/>
              <a:gd name="connsiteX7" fmla="*/ 497883 w 1259781"/>
              <a:gd name="connsiteY7" fmla="*/ 1690009 h 1755785"/>
              <a:gd name="connsiteX8" fmla="*/ 765512 w 1259781"/>
              <a:gd name="connsiteY8" fmla="*/ 1747995 h 1755785"/>
              <a:gd name="connsiteX9" fmla="*/ 1010839 w 1259781"/>
              <a:gd name="connsiteY9" fmla="*/ 1556194 h 1755785"/>
              <a:gd name="connsiteX10" fmla="*/ 1095588 w 1259781"/>
              <a:gd name="connsiteY10" fmla="*/ 1239500 h 1755785"/>
              <a:gd name="connsiteX11" fmla="*/ 1149114 w 1259781"/>
              <a:gd name="connsiteY11" fmla="*/ 882661 h 1755785"/>
              <a:gd name="connsiteX12" fmla="*/ 1126812 w 1259781"/>
              <a:gd name="connsiteY12" fmla="*/ 619492 h 1755785"/>
              <a:gd name="connsiteX13" fmla="*/ 1259079 w 1259781"/>
              <a:gd name="connsiteY13" fmla="*/ 388457 h 1755785"/>
              <a:gd name="connsiteX14" fmla="*/ 1183068 w 1259781"/>
              <a:gd name="connsiteY14" fmla="*/ 179361 h 1755785"/>
              <a:gd name="connsiteX15" fmla="*/ 966234 w 1259781"/>
              <a:gd name="connsiteY15" fmla="*/ 35168 h 1755785"/>
              <a:gd name="connsiteX0" fmla="*/ 966234 w 1276792"/>
              <a:gd name="connsiteY0" fmla="*/ 35168 h 1755785"/>
              <a:gd name="connsiteX1" fmla="*/ 814578 w 1276792"/>
              <a:gd name="connsiteY1" fmla="*/ 3945 h 1755785"/>
              <a:gd name="connsiteX2" fmla="*/ 596014 w 1276792"/>
              <a:gd name="connsiteY2" fmla="*/ 102075 h 1755785"/>
              <a:gd name="connsiteX3" fmla="*/ 368529 w 1276792"/>
              <a:gd name="connsiteY3" fmla="*/ 441072 h 1755785"/>
              <a:gd name="connsiteX4" fmla="*/ 100900 w 1276792"/>
              <a:gd name="connsiteY4" fmla="*/ 869279 h 1755785"/>
              <a:gd name="connsiteX5" fmla="*/ 2769 w 1276792"/>
              <a:gd name="connsiteY5" fmla="*/ 1114606 h 1755785"/>
              <a:gd name="connsiteX6" fmla="*/ 194570 w 1276792"/>
              <a:gd name="connsiteY6" fmla="*/ 1431301 h 1755785"/>
              <a:gd name="connsiteX7" fmla="*/ 497883 w 1276792"/>
              <a:gd name="connsiteY7" fmla="*/ 1690009 h 1755785"/>
              <a:gd name="connsiteX8" fmla="*/ 765512 w 1276792"/>
              <a:gd name="connsiteY8" fmla="*/ 1747995 h 1755785"/>
              <a:gd name="connsiteX9" fmla="*/ 1010839 w 1276792"/>
              <a:gd name="connsiteY9" fmla="*/ 1556194 h 1755785"/>
              <a:gd name="connsiteX10" fmla="*/ 1095588 w 1276792"/>
              <a:gd name="connsiteY10" fmla="*/ 1239500 h 1755785"/>
              <a:gd name="connsiteX11" fmla="*/ 1149114 w 1276792"/>
              <a:gd name="connsiteY11" fmla="*/ 882661 h 1755785"/>
              <a:gd name="connsiteX12" fmla="*/ 1268637 w 1276792"/>
              <a:gd name="connsiteY12" fmla="*/ 720263 h 1755785"/>
              <a:gd name="connsiteX13" fmla="*/ 1259079 w 1276792"/>
              <a:gd name="connsiteY13" fmla="*/ 388457 h 1755785"/>
              <a:gd name="connsiteX14" fmla="*/ 1183068 w 1276792"/>
              <a:gd name="connsiteY14" fmla="*/ 179361 h 1755785"/>
              <a:gd name="connsiteX15" fmla="*/ 966234 w 1276792"/>
              <a:gd name="connsiteY15" fmla="*/ 35168 h 1755785"/>
              <a:gd name="connsiteX0" fmla="*/ 966234 w 1270727"/>
              <a:gd name="connsiteY0" fmla="*/ 35168 h 1755785"/>
              <a:gd name="connsiteX1" fmla="*/ 814578 w 1270727"/>
              <a:gd name="connsiteY1" fmla="*/ 3945 h 1755785"/>
              <a:gd name="connsiteX2" fmla="*/ 596014 w 1270727"/>
              <a:gd name="connsiteY2" fmla="*/ 102075 h 1755785"/>
              <a:gd name="connsiteX3" fmla="*/ 368529 w 1270727"/>
              <a:gd name="connsiteY3" fmla="*/ 441072 h 1755785"/>
              <a:gd name="connsiteX4" fmla="*/ 100900 w 1270727"/>
              <a:gd name="connsiteY4" fmla="*/ 869279 h 1755785"/>
              <a:gd name="connsiteX5" fmla="*/ 2769 w 1270727"/>
              <a:gd name="connsiteY5" fmla="*/ 1114606 h 1755785"/>
              <a:gd name="connsiteX6" fmla="*/ 194570 w 1270727"/>
              <a:gd name="connsiteY6" fmla="*/ 1431301 h 1755785"/>
              <a:gd name="connsiteX7" fmla="*/ 497883 w 1270727"/>
              <a:gd name="connsiteY7" fmla="*/ 1690009 h 1755785"/>
              <a:gd name="connsiteX8" fmla="*/ 765512 w 1270727"/>
              <a:gd name="connsiteY8" fmla="*/ 1747995 h 1755785"/>
              <a:gd name="connsiteX9" fmla="*/ 1010839 w 1270727"/>
              <a:gd name="connsiteY9" fmla="*/ 1556194 h 1755785"/>
              <a:gd name="connsiteX10" fmla="*/ 1095588 w 1270727"/>
              <a:gd name="connsiteY10" fmla="*/ 1239500 h 1755785"/>
              <a:gd name="connsiteX11" fmla="*/ 1231224 w 1270727"/>
              <a:gd name="connsiteY11" fmla="*/ 1005825 h 1755785"/>
              <a:gd name="connsiteX12" fmla="*/ 1268637 w 1270727"/>
              <a:gd name="connsiteY12" fmla="*/ 720263 h 1755785"/>
              <a:gd name="connsiteX13" fmla="*/ 1259079 w 1270727"/>
              <a:gd name="connsiteY13" fmla="*/ 388457 h 1755785"/>
              <a:gd name="connsiteX14" fmla="*/ 1183068 w 1270727"/>
              <a:gd name="connsiteY14" fmla="*/ 179361 h 1755785"/>
              <a:gd name="connsiteX15" fmla="*/ 966234 w 1270727"/>
              <a:gd name="connsiteY15" fmla="*/ 35168 h 1755785"/>
              <a:gd name="connsiteX0" fmla="*/ 966234 w 1270727"/>
              <a:gd name="connsiteY0" fmla="*/ 35168 h 1755785"/>
              <a:gd name="connsiteX1" fmla="*/ 814578 w 1270727"/>
              <a:gd name="connsiteY1" fmla="*/ 3945 h 1755785"/>
              <a:gd name="connsiteX2" fmla="*/ 596014 w 1270727"/>
              <a:gd name="connsiteY2" fmla="*/ 102075 h 1755785"/>
              <a:gd name="connsiteX3" fmla="*/ 368529 w 1270727"/>
              <a:gd name="connsiteY3" fmla="*/ 441072 h 1755785"/>
              <a:gd name="connsiteX4" fmla="*/ 100900 w 1270727"/>
              <a:gd name="connsiteY4" fmla="*/ 869279 h 1755785"/>
              <a:gd name="connsiteX5" fmla="*/ 2769 w 1270727"/>
              <a:gd name="connsiteY5" fmla="*/ 1114606 h 1755785"/>
              <a:gd name="connsiteX6" fmla="*/ 194570 w 1270727"/>
              <a:gd name="connsiteY6" fmla="*/ 1431301 h 1755785"/>
              <a:gd name="connsiteX7" fmla="*/ 497883 w 1270727"/>
              <a:gd name="connsiteY7" fmla="*/ 1690009 h 1755785"/>
              <a:gd name="connsiteX8" fmla="*/ 765512 w 1270727"/>
              <a:gd name="connsiteY8" fmla="*/ 1747995 h 1755785"/>
              <a:gd name="connsiteX9" fmla="*/ 1010839 w 1270727"/>
              <a:gd name="connsiteY9" fmla="*/ 1556194 h 1755785"/>
              <a:gd name="connsiteX10" fmla="*/ 1151571 w 1270727"/>
              <a:gd name="connsiteY10" fmla="*/ 1351468 h 1755785"/>
              <a:gd name="connsiteX11" fmla="*/ 1231224 w 1270727"/>
              <a:gd name="connsiteY11" fmla="*/ 1005825 h 1755785"/>
              <a:gd name="connsiteX12" fmla="*/ 1268637 w 1270727"/>
              <a:gd name="connsiteY12" fmla="*/ 720263 h 1755785"/>
              <a:gd name="connsiteX13" fmla="*/ 1259079 w 1270727"/>
              <a:gd name="connsiteY13" fmla="*/ 388457 h 1755785"/>
              <a:gd name="connsiteX14" fmla="*/ 1183068 w 1270727"/>
              <a:gd name="connsiteY14" fmla="*/ 179361 h 1755785"/>
              <a:gd name="connsiteX15" fmla="*/ 966234 w 1270727"/>
              <a:gd name="connsiteY15" fmla="*/ 35168 h 175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0727" h="1755785">
                <a:moveTo>
                  <a:pt x="966234" y="35168"/>
                </a:moveTo>
                <a:cubicBezTo>
                  <a:pt x="904819" y="5932"/>
                  <a:pt x="876281" y="-7206"/>
                  <a:pt x="814578" y="3945"/>
                </a:cubicBezTo>
                <a:cubicBezTo>
                  <a:pt x="752875" y="15096"/>
                  <a:pt x="670355" y="29221"/>
                  <a:pt x="596014" y="102075"/>
                </a:cubicBezTo>
                <a:cubicBezTo>
                  <a:pt x="521673" y="174929"/>
                  <a:pt x="451048" y="313205"/>
                  <a:pt x="368529" y="441072"/>
                </a:cubicBezTo>
                <a:cubicBezTo>
                  <a:pt x="286010" y="568939"/>
                  <a:pt x="161860" y="757023"/>
                  <a:pt x="100900" y="869279"/>
                </a:cubicBezTo>
                <a:cubicBezTo>
                  <a:pt x="39940" y="981535"/>
                  <a:pt x="-12843" y="1020936"/>
                  <a:pt x="2769" y="1114606"/>
                </a:cubicBezTo>
                <a:cubicBezTo>
                  <a:pt x="18381" y="1208276"/>
                  <a:pt x="112051" y="1335401"/>
                  <a:pt x="194570" y="1431301"/>
                </a:cubicBezTo>
                <a:cubicBezTo>
                  <a:pt x="277089" y="1527202"/>
                  <a:pt x="402726" y="1637227"/>
                  <a:pt x="497883" y="1690009"/>
                </a:cubicBezTo>
                <a:cubicBezTo>
                  <a:pt x="593040" y="1742791"/>
                  <a:pt x="680019" y="1770298"/>
                  <a:pt x="765512" y="1747995"/>
                </a:cubicBezTo>
                <a:cubicBezTo>
                  <a:pt x="851005" y="1725692"/>
                  <a:pt x="946496" y="1622282"/>
                  <a:pt x="1010839" y="1556194"/>
                </a:cubicBezTo>
                <a:cubicBezTo>
                  <a:pt x="1075182" y="1490106"/>
                  <a:pt x="1114840" y="1443196"/>
                  <a:pt x="1151571" y="1351468"/>
                </a:cubicBezTo>
                <a:cubicBezTo>
                  <a:pt x="1188302" y="1259740"/>
                  <a:pt x="1211713" y="1111026"/>
                  <a:pt x="1231224" y="1005825"/>
                </a:cubicBezTo>
                <a:cubicBezTo>
                  <a:pt x="1250735" y="900624"/>
                  <a:pt x="1263994" y="823158"/>
                  <a:pt x="1268637" y="720263"/>
                </a:cubicBezTo>
                <a:cubicBezTo>
                  <a:pt x="1273280" y="617368"/>
                  <a:pt x="1270230" y="460568"/>
                  <a:pt x="1259079" y="388457"/>
                </a:cubicBezTo>
                <a:cubicBezTo>
                  <a:pt x="1247928" y="316346"/>
                  <a:pt x="1231875" y="238242"/>
                  <a:pt x="1183068" y="179361"/>
                </a:cubicBezTo>
                <a:cubicBezTo>
                  <a:pt x="1134261" y="120480"/>
                  <a:pt x="1027649" y="64404"/>
                  <a:pt x="966234" y="35168"/>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A2E6BFED-35CC-4BCD-A72C-021CF7BC978F}"/>
              </a:ext>
            </a:extLst>
          </p:cNvPr>
          <p:cNvSpPr/>
          <p:nvPr/>
        </p:nvSpPr>
        <p:spPr>
          <a:xfrm>
            <a:off x="2705100" y="7029450"/>
            <a:ext cx="20402550" cy="5772231"/>
          </a:xfrm>
          <a:custGeom>
            <a:avLst/>
            <a:gdLst>
              <a:gd name="connsiteX0" fmla="*/ 0 w 20402550"/>
              <a:gd name="connsiteY0" fmla="*/ 0 h 5772231"/>
              <a:gd name="connsiteX1" fmla="*/ 285750 w 20402550"/>
              <a:gd name="connsiteY1" fmla="*/ 361950 h 5772231"/>
              <a:gd name="connsiteX2" fmla="*/ 1085850 w 20402550"/>
              <a:gd name="connsiteY2" fmla="*/ 628650 h 5772231"/>
              <a:gd name="connsiteX3" fmla="*/ 1866900 w 20402550"/>
              <a:gd name="connsiteY3" fmla="*/ 742950 h 5772231"/>
              <a:gd name="connsiteX4" fmla="*/ 3524250 w 20402550"/>
              <a:gd name="connsiteY4" fmla="*/ 419100 h 5772231"/>
              <a:gd name="connsiteX5" fmla="*/ 5257800 w 20402550"/>
              <a:gd name="connsiteY5" fmla="*/ 381000 h 5772231"/>
              <a:gd name="connsiteX6" fmla="*/ 6724650 w 20402550"/>
              <a:gd name="connsiteY6" fmla="*/ 304800 h 5772231"/>
              <a:gd name="connsiteX7" fmla="*/ 8172450 w 20402550"/>
              <a:gd name="connsiteY7" fmla="*/ 438150 h 5772231"/>
              <a:gd name="connsiteX8" fmla="*/ 9029700 w 20402550"/>
              <a:gd name="connsiteY8" fmla="*/ 742950 h 5772231"/>
              <a:gd name="connsiteX9" fmla="*/ 9867900 w 20402550"/>
              <a:gd name="connsiteY9" fmla="*/ 1390650 h 5772231"/>
              <a:gd name="connsiteX10" fmla="*/ 11315700 w 20402550"/>
              <a:gd name="connsiteY10" fmla="*/ 2609850 h 5772231"/>
              <a:gd name="connsiteX11" fmla="*/ 12211050 w 20402550"/>
              <a:gd name="connsiteY11" fmla="*/ 3390900 h 5772231"/>
              <a:gd name="connsiteX12" fmla="*/ 13601700 w 20402550"/>
              <a:gd name="connsiteY12" fmla="*/ 4457700 h 5772231"/>
              <a:gd name="connsiteX13" fmla="*/ 15182850 w 20402550"/>
              <a:gd name="connsiteY13" fmla="*/ 5467350 h 5772231"/>
              <a:gd name="connsiteX14" fmla="*/ 17145000 w 20402550"/>
              <a:gd name="connsiteY14" fmla="*/ 5772150 h 5772231"/>
              <a:gd name="connsiteX15" fmla="*/ 19450050 w 20402550"/>
              <a:gd name="connsiteY15" fmla="*/ 5448300 h 5772231"/>
              <a:gd name="connsiteX16" fmla="*/ 20402550 w 20402550"/>
              <a:gd name="connsiteY16" fmla="*/ 4991100 h 577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02550" h="5772231">
                <a:moveTo>
                  <a:pt x="0" y="0"/>
                </a:moveTo>
                <a:cubicBezTo>
                  <a:pt x="52387" y="128587"/>
                  <a:pt x="104775" y="257175"/>
                  <a:pt x="285750" y="361950"/>
                </a:cubicBezTo>
                <a:cubicBezTo>
                  <a:pt x="466725" y="466725"/>
                  <a:pt x="822325" y="565150"/>
                  <a:pt x="1085850" y="628650"/>
                </a:cubicBezTo>
                <a:cubicBezTo>
                  <a:pt x="1349375" y="692150"/>
                  <a:pt x="1460500" y="777875"/>
                  <a:pt x="1866900" y="742950"/>
                </a:cubicBezTo>
                <a:cubicBezTo>
                  <a:pt x="2273300" y="708025"/>
                  <a:pt x="2959100" y="479425"/>
                  <a:pt x="3524250" y="419100"/>
                </a:cubicBezTo>
                <a:cubicBezTo>
                  <a:pt x="4089400" y="358775"/>
                  <a:pt x="4724400" y="400050"/>
                  <a:pt x="5257800" y="381000"/>
                </a:cubicBezTo>
                <a:cubicBezTo>
                  <a:pt x="5791200" y="361950"/>
                  <a:pt x="6238875" y="295275"/>
                  <a:pt x="6724650" y="304800"/>
                </a:cubicBezTo>
                <a:cubicBezTo>
                  <a:pt x="7210425" y="314325"/>
                  <a:pt x="7788275" y="365125"/>
                  <a:pt x="8172450" y="438150"/>
                </a:cubicBezTo>
                <a:cubicBezTo>
                  <a:pt x="8556625" y="511175"/>
                  <a:pt x="8747125" y="584200"/>
                  <a:pt x="9029700" y="742950"/>
                </a:cubicBezTo>
                <a:cubicBezTo>
                  <a:pt x="9312275" y="901700"/>
                  <a:pt x="9486900" y="1079500"/>
                  <a:pt x="9867900" y="1390650"/>
                </a:cubicBezTo>
                <a:cubicBezTo>
                  <a:pt x="10248900" y="1701800"/>
                  <a:pt x="10925175" y="2276475"/>
                  <a:pt x="11315700" y="2609850"/>
                </a:cubicBezTo>
                <a:cubicBezTo>
                  <a:pt x="11706225" y="2943225"/>
                  <a:pt x="11830050" y="3082925"/>
                  <a:pt x="12211050" y="3390900"/>
                </a:cubicBezTo>
                <a:cubicBezTo>
                  <a:pt x="12592050" y="3698875"/>
                  <a:pt x="13106400" y="4111625"/>
                  <a:pt x="13601700" y="4457700"/>
                </a:cubicBezTo>
                <a:cubicBezTo>
                  <a:pt x="14097000" y="4803775"/>
                  <a:pt x="14592300" y="5248275"/>
                  <a:pt x="15182850" y="5467350"/>
                </a:cubicBezTo>
                <a:cubicBezTo>
                  <a:pt x="15773400" y="5686425"/>
                  <a:pt x="16433800" y="5775325"/>
                  <a:pt x="17145000" y="5772150"/>
                </a:cubicBezTo>
                <a:cubicBezTo>
                  <a:pt x="17856200" y="5768975"/>
                  <a:pt x="18907125" y="5578475"/>
                  <a:pt x="19450050" y="5448300"/>
                </a:cubicBezTo>
                <a:cubicBezTo>
                  <a:pt x="19992975" y="5318125"/>
                  <a:pt x="20272375" y="5133975"/>
                  <a:pt x="20402550" y="4991100"/>
                </a:cubicBezTo>
              </a:path>
            </a:pathLst>
          </a:custGeom>
          <a:noFill/>
          <a:ln w="2540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5393960C-CC9D-48E8-8AAB-815B49AAAADC}"/>
              </a:ext>
            </a:extLst>
          </p:cNvPr>
          <p:cNvSpPr/>
          <p:nvPr/>
        </p:nvSpPr>
        <p:spPr>
          <a:xfrm>
            <a:off x="9163050" y="1733550"/>
            <a:ext cx="13404308" cy="6854505"/>
          </a:xfrm>
          <a:custGeom>
            <a:avLst/>
            <a:gdLst>
              <a:gd name="connsiteX0" fmla="*/ 0 w 12954000"/>
              <a:gd name="connsiteY0" fmla="*/ 0 h 6881812"/>
              <a:gd name="connsiteX1" fmla="*/ 438150 w 12954000"/>
              <a:gd name="connsiteY1" fmla="*/ 895350 h 6881812"/>
              <a:gd name="connsiteX2" fmla="*/ 1314450 w 12954000"/>
              <a:gd name="connsiteY2" fmla="*/ 1085850 h 6881812"/>
              <a:gd name="connsiteX3" fmla="*/ 2038350 w 12954000"/>
              <a:gd name="connsiteY3" fmla="*/ 1295400 h 6881812"/>
              <a:gd name="connsiteX4" fmla="*/ 2914650 w 12954000"/>
              <a:gd name="connsiteY4" fmla="*/ 2076450 h 6881812"/>
              <a:gd name="connsiteX5" fmla="*/ 3733800 w 12954000"/>
              <a:gd name="connsiteY5" fmla="*/ 3162300 h 6881812"/>
              <a:gd name="connsiteX6" fmla="*/ 4838700 w 12954000"/>
              <a:gd name="connsiteY6" fmla="*/ 4171950 h 6881812"/>
              <a:gd name="connsiteX7" fmla="*/ 5657850 w 12954000"/>
              <a:gd name="connsiteY7" fmla="*/ 4648200 h 6881812"/>
              <a:gd name="connsiteX8" fmla="*/ 6781800 w 12954000"/>
              <a:gd name="connsiteY8" fmla="*/ 5448300 h 6881812"/>
              <a:gd name="connsiteX9" fmla="*/ 8115300 w 12954000"/>
              <a:gd name="connsiteY9" fmla="*/ 6134100 h 6881812"/>
              <a:gd name="connsiteX10" fmla="*/ 9410700 w 12954000"/>
              <a:gd name="connsiteY10" fmla="*/ 6191250 h 6881812"/>
              <a:gd name="connsiteX11" fmla="*/ 10382250 w 12954000"/>
              <a:gd name="connsiteY11" fmla="*/ 6000750 h 6881812"/>
              <a:gd name="connsiteX12" fmla="*/ 11525250 w 12954000"/>
              <a:gd name="connsiteY12" fmla="*/ 6305550 h 6881812"/>
              <a:gd name="connsiteX13" fmla="*/ 12096750 w 12954000"/>
              <a:gd name="connsiteY13" fmla="*/ 6762750 h 6881812"/>
              <a:gd name="connsiteX14" fmla="*/ 12954000 w 12954000"/>
              <a:gd name="connsiteY14" fmla="*/ 6877050 h 6881812"/>
              <a:gd name="connsiteX0" fmla="*/ 0 w 13404308"/>
              <a:gd name="connsiteY0" fmla="*/ 0 h 6814044"/>
              <a:gd name="connsiteX1" fmla="*/ 438150 w 13404308"/>
              <a:gd name="connsiteY1" fmla="*/ 895350 h 6814044"/>
              <a:gd name="connsiteX2" fmla="*/ 1314450 w 13404308"/>
              <a:gd name="connsiteY2" fmla="*/ 1085850 h 6814044"/>
              <a:gd name="connsiteX3" fmla="*/ 2038350 w 13404308"/>
              <a:gd name="connsiteY3" fmla="*/ 1295400 h 6814044"/>
              <a:gd name="connsiteX4" fmla="*/ 2914650 w 13404308"/>
              <a:gd name="connsiteY4" fmla="*/ 2076450 h 6814044"/>
              <a:gd name="connsiteX5" fmla="*/ 3733800 w 13404308"/>
              <a:gd name="connsiteY5" fmla="*/ 3162300 h 6814044"/>
              <a:gd name="connsiteX6" fmla="*/ 4838700 w 13404308"/>
              <a:gd name="connsiteY6" fmla="*/ 4171950 h 6814044"/>
              <a:gd name="connsiteX7" fmla="*/ 5657850 w 13404308"/>
              <a:gd name="connsiteY7" fmla="*/ 4648200 h 6814044"/>
              <a:gd name="connsiteX8" fmla="*/ 6781800 w 13404308"/>
              <a:gd name="connsiteY8" fmla="*/ 5448300 h 6814044"/>
              <a:gd name="connsiteX9" fmla="*/ 8115300 w 13404308"/>
              <a:gd name="connsiteY9" fmla="*/ 6134100 h 6814044"/>
              <a:gd name="connsiteX10" fmla="*/ 9410700 w 13404308"/>
              <a:gd name="connsiteY10" fmla="*/ 6191250 h 6814044"/>
              <a:gd name="connsiteX11" fmla="*/ 10382250 w 13404308"/>
              <a:gd name="connsiteY11" fmla="*/ 6000750 h 6814044"/>
              <a:gd name="connsiteX12" fmla="*/ 11525250 w 13404308"/>
              <a:gd name="connsiteY12" fmla="*/ 6305550 h 6814044"/>
              <a:gd name="connsiteX13" fmla="*/ 12096750 w 13404308"/>
              <a:gd name="connsiteY13" fmla="*/ 6762750 h 6814044"/>
              <a:gd name="connsiteX14" fmla="*/ 13404308 w 13404308"/>
              <a:gd name="connsiteY14" fmla="*/ 6775961 h 6814044"/>
              <a:gd name="connsiteX0" fmla="*/ 0 w 13404308"/>
              <a:gd name="connsiteY0" fmla="*/ 0 h 6854505"/>
              <a:gd name="connsiteX1" fmla="*/ 438150 w 13404308"/>
              <a:gd name="connsiteY1" fmla="*/ 895350 h 6854505"/>
              <a:gd name="connsiteX2" fmla="*/ 1314450 w 13404308"/>
              <a:gd name="connsiteY2" fmla="*/ 1085850 h 6854505"/>
              <a:gd name="connsiteX3" fmla="*/ 2038350 w 13404308"/>
              <a:gd name="connsiteY3" fmla="*/ 1295400 h 6854505"/>
              <a:gd name="connsiteX4" fmla="*/ 2914650 w 13404308"/>
              <a:gd name="connsiteY4" fmla="*/ 2076450 h 6854505"/>
              <a:gd name="connsiteX5" fmla="*/ 3733800 w 13404308"/>
              <a:gd name="connsiteY5" fmla="*/ 3162300 h 6854505"/>
              <a:gd name="connsiteX6" fmla="*/ 4838700 w 13404308"/>
              <a:gd name="connsiteY6" fmla="*/ 4171950 h 6854505"/>
              <a:gd name="connsiteX7" fmla="*/ 5657850 w 13404308"/>
              <a:gd name="connsiteY7" fmla="*/ 4648200 h 6854505"/>
              <a:gd name="connsiteX8" fmla="*/ 6781800 w 13404308"/>
              <a:gd name="connsiteY8" fmla="*/ 5448300 h 6854505"/>
              <a:gd name="connsiteX9" fmla="*/ 8115300 w 13404308"/>
              <a:gd name="connsiteY9" fmla="*/ 6134100 h 6854505"/>
              <a:gd name="connsiteX10" fmla="*/ 9410700 w 13404308"/>
              <a:gd name="connsiteY10" fmla="*/ 6191250 h 6854505"/>
              <a:gd name="connsiteX11" fmla="*/ 10382250 w 13404308"/>
              <a:gd name="connsiteY11" fmla="*/ 6000750 h 6854505"/>
              <a:gd name="connsiteX12" fmla="*/ 11525250 w 13404308"/>
              <a:gd name="connsiteY12" fmla="*/ 6305550 h 6854505"/>
              <a:gd name="connsiteX13" fmla="*/ 12096750 w 13404308"/>
              <a:gd name="connsiteY13" fmla="*/ 6762750 h 6854505"/>
              <a:gd name="connsiteX14" fmla="*/ 12842285 w 13404308"/>
              <a:gd name="connsiteY14" fmla="*/ 6854458 h 6854505"/>
              <a:gd name="connsiteX15" fmla="*/ 13404308 w 13404308"/>
              <a:gd name="connsiteY15" fmla="*/ 6775961 h 6854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04308" h="6854505">
                <a:moveTo>
                  <a:pt x="0" y="0"/>
                </a:moveTo>
                <a:cubicBezTo>
                  <a:pt x="109537" y="357187"/>
                  <a:pt x="219075" y="714375"/>
                  <a:pt x="438150" y="895350"/>
                </a:cubicBezTo>
                <a:cubicBezTo>
                  <a:pt x="657225" y="1076325"/>
                  <a:pt x="1047750" y="1019175"/>
                  <a:pt x="1314450" y="1085850"/>
                </a:cubicBezTo>
                <a:cubicBezTo>
                  <a:pt x="1581150" y="1152525"/>
                  <a:pt x="1771650" y="1130300"/>
                  <a:pt x="2038350" y="1295400"/>
                </a:cubicBezTo>
                <a:cubicBezTo>
                  <a:pt x="2305050" y="1460500"/>
                  <a:pt x="2632075" y="1765300"/>
                  <a:pt x="2914650" y="2076450"/>
                </a:cubicBezTo>
                <a:cubicBezTo>
                  <a:pt x="3197225" y="2387600"/>
                  <a:pt x="3413125" y="2813050"/>
                  <a:pt x="3733800" y="3162300"/>
                </a:cubicBezTo>
                <a:cubicBezTo>
                  <a:pt x="4054475" y="3511550"/>
                  <a:pt x="4518025" y="3924300"/>
                  <a:pt x="4838700" y="4171950"/>
                </a:cubicBezTo>
                <a:cubicBezTo>
                  <a:pt x="5159375" y="4419600"/>
                  <a:pt x="5334000" y="4435475"/>
                  <a:pt x="5657850" y="4648200"/>
                </a:cubicBezTo>
                <a:cubicBezTo>
                  <a:pt x="5981700" y="4860925"/>
                  <a:pt x="6372225" y="5200650"/>
                  <a:pt x="6781800" y="5448300"/>
                </a:cubicBezTo>
                <a:cubicBezTo>
                  <a:pt x="7191375" y="5695950"/>
                  <a:pt x="7677150" y="6010275"/>
                  <a:pt x="8115300" y="6134100"/>
                </a:cubicBezTo>
                <a:cubicBezTo>
                  <a:pt x="8553450" y="6257925"/>
                  <a:pt x="9032875" y="6213475"/>
                  <a:pt x="9410700" y="6191250"/>
                </a:cubicBezTo>
                <a:cubicBezTo>
                  <a:pt x="9788525" y="6169025"/>
                  <a:pt x="10029825" y="5981700"/>
                  <a:pt x="10382250" y="6000750"/>
                </a:cubicBezTo>
                <a:cubicBezTo>
                  <a:pt x="10734675" y="6019800"/>
                  <a:pt x="11239500" y="6178550"/>
                  <a:pt x="11525250" y="6305550"/>
                </a:cubicBezTo>
                <a:cubicBezTo>
                  <a:pt x="11811000" y="6432550"/>
                  <a:pt x="11878776" y="6678924"/>
                  <a:pt x="12096750" y="6762750"/>
                </a:cubicBezTo>
                <a:cubicBezTo>
                  <a:pt x="12314724" y="6846576"/>
                  <a:pt x="12624359" y="6852256"/>
                  <a:pt x="12842285" y="6854458"/>
                </a:cubicBezTo>
                <a:cubicBezTo>
                  <a:pt x="13060211" y="6856660"/>
                  <a:pt x="13309106" y="6781385"/>
                  <a:pt x="13404308" y="6775961"/>
                </a:cubicBezTo>
              </a:path>
            </a:pathLst>
          </a:custGeom>
          <a:noFill/>
          <a:ln w="1270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7A77FA18-26CA-4D1C-95D2-B6CA60490365}"/>
              </a:ext>
            </a:extLst>
          </p:cNvPr>
          <p:cNvSpPr/>
          <p:nvPr/>
        </p:nvSpPr>
        <p:spPr>
          <a:xfrm>
            <a:off x="21899078" y="67414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TextBox 368">
            <a:extLst>
              <a:ext uri="{FF2B5EF4-FFF2-40B4-BE49-F238E27FC236}">
                <a16:creationId xmlns:a16="http://schemas.microsoft.com/office/drawing/2014/main" id="{E4F5636E-2052-40C5-BC55-B469F42B8754}"/>
              </a:ext>
            </a:extLst>
          </p:cNvPr>
          <p:cNvSpPr txBox="1"/>
          <p:nvPr/>
        </p:nvSpPr>
        <p:spPr>
          <a:xfrm>
            <a:off x="21124345" y="6186254"/>
            <a:ext cx="1285198" cy="430887"/>
          </a:xfrm>
          <a:prstGeom prst="rect">
            <a:avLst/>
          </a:prstGeom>
          <a:solidFill>
            <a:srgbClr val="E2F0D9"/>
          </a:solidFill>
        </p:spPr>
        <p:txBody>
          <a:bodyPr wrap="square" lIns="0" tIns="0" rIns="0" bIns="0" rtlCol="0">
            <a:spAutoFit/>
          </a:bodyPr>
          <a:lstStyle/>
          <a:p>
            <a:r>
              <a:rPr lang="en-US" sz="2800" b="1" dirty="0" err="1"/>
              <a:t>Huppain</a:t>
            </a:r>
            <a:endParaRPr lang="en-US" sz="2800" b="1" dirty="0"/>
          </a:p>
        </p:txBody>
      </p:sp>
      <p:sp>
        <p:nvSpPr>
          <p:cNvPr id="370" name="TextBox 369">
            <a:extLst>
              <a:ext uri="{FF2B5EF4-FFF2-40B4-BE49-F238E27FC236}">
                <a16:creationId xmlns:a16="http://schemas.microsoft.com/office/drawing/2014/main" id="{897247CA-6561-4FB2-80D1-BA4977D66ECC}"/>
              </a:ext>
            </a:extLst>
          </p:cNvPr>
          <p:cNvSpPr txBox="1"/>
          <p:nvPr/>
        </p:nvSpPr>
        <p:spPr>
          <a:xfrm>
            <a:off x="11320555" y="6938524"/>
            <a:ext cx="1715232" cy="430887"/>
          </a:xfrm>
          <a:prstGeom prst="rect">
            <a:avLst/>
          </a:prstGeom>
          <a:noFill/>
        </p:spPr>
        <p:txBody>
          <a:bodyPr wrap="square" lIns="0" tIns="0" rIns="0" bIns="0" rtlCol="0">
            <a:spAutoFit/>
          </a:bodyPr>
          <a:lstStyle/>
          <a:p>
            <a:r>
              <a:rPr lang="en-US" sz="2800" b="1" dirty="0" err="1"/>
              <a:t>Langueville</a:t>
            </a:r>
            <a:endParaRPr lang="en-US" sz="2800" b="1" dirty="0"/>
          </a:p>
        </p:txBody>
      </p:sp>
      <p:sp>
        <p:nvSpPr>
          <p:cNvPr id="371" name="Oval 370">
            <a:extLst>
              <a:ext uri="{FF2B5EF4-FFF2-40B4-BE49-F238E27FC236}">
                <a16:creationId xmlns:a16="http://schemas.microsoft.com/office/drawing/2014/main" id="{F035E153-069E-45ED-B130-88DC41414995}"/>
              </a:ext>
            </a:extLst>
          </p:cNvPr>
          <p:cNvSpPr/>
          <p:nvPr/>
        </p:nvSpPr>
        <p:spPr>
          <a:xfrm>
            <a:off x="11095780" y="641591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2" name="Group 371">
            <a:extLst>
              <a:ext uri="{FF2B5EF4-FFF2-40B4-BE49-F238E27FC236}">
                <a16:creationId xmlns:a16="http://schemas.microsoft.com/office/drawing/2014/main" id="{764537CA-C08C-4C3D-A306-8E9C1F2071A4}"/>
              </a:ext>
            </a:extLst>
          </p:cNvPr>
          <p:cNvGrpSpPr/>
          <p:nvPr/>
        </p:nvGrpSpPr>
        <p:grpSpPr>
          <a:xfrm>
            <a:off x="19931710" y="10625992"/>
            <a:ext cx="2110991" cy="1586694"/>
            <a:chOff x="4444192" y="2610996"/>
            <a:chExt cx="2348857" cy="1838388"/>
          </a:xfrm>
        </p:grpSpPr>
        <p:grpSp>
          <p:nvGrpSpPr>
            <p:cNvPr id="373" name="Group 372">
              <a:extLst>
                <a:ext uri="{FF2B5EF4-FFF2-40B4-BE49-F238E27FC236}">
                  <a16:creationId xmlns:a16="http://schemas.microsoft.com/office/drawing/2014/main" id="{CDE86531-3679-4F06-8EFE-26689CF4DD84}"/>
                </a:ext>
              </a:extLst>
            </p:cNvPr>
            <p:cNvGrpSpPr/>
            <p:nvPr/>
          </p:nvGrpSpPr>
          <p:grpSpPr>
            <a:xfrm>
              <a:off x="4444192" y="2610996"/>
              <a:ext cx="1533344" cy="1676200"/>
              <a:chOff x="1942154" y="5220584"/>
              <a:chExt cx="1126021" cy="1213899"/>
            </a:xfrm>
          </p:grpSpPr>
          <p:sp>
            <p:nvSpPr>
              <p:cNvPr id="375" name="TextBox 374">
                <a:extLst>
                  <a:ext uri="{FF2B5EF4-FFF2-40B4-BE49-F238E27FC236}">
                    <a16:creationId xmlns:a16="http://schemas.microsoft.com/office/drawing/2014/main" id="{CF92A04D-E968-40AA-9DDE-08619743C9F8}"/>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III</a:t>
                </a:r>
              </a:p>
            </p:txBody>
          </p:sp>
          <p:grpSp>
            <p:nvGrpSpPr>
              <p:cNvPr id="376" name="Group 44">
                <a:extLst>
                  <a:ext uri="{FF2B5EF4-FFF2-40B4-BE49-F238E27FC236}">
                    <a16:creationId xmlns:a16="http://schemas.microsoft.com/office/drawing/2014/main" id="{952A0034-147D-49B8-A42E-0FFFC290F12A}"/>
                  </a:ext>
                </a:extLst>
              </p:cNvPr>
              <p:cNvGrpSpPr>
                <a:grpSpLocks/>
              </p:cNvGrpSpPr>
              <p:nvPr/>
            </p:nvGrpSpPr>
            <p:grpSpPr bwMode="auto">
              <a:xfrm>
                <a:off x="1942154" y="5619709"/>
                <a:ext cx="1126021" cy="814774"/>
                <a:chOff x="6337495" y="1655700"/>
                <a:chExt cx="325783" cy="227038"/>
              </a:xfrm>
            </p:grpSpPr>
            <p:sp>
              <p:nvSpPr>
                <p:cNvPr id="377" name="Rectangle 376">
                  <a:extLst>
                    <a:ext uri="{FF2B5EF4-FFF2-40B4-BE49-F238E27FC236}">
                      <a16:creationId xmlns:a16="http://schemas.microsoft.com/office/drawing/2014/main" id="{15284E00-7588-42B8-99B2-B9AF85DED55E}"/>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78" name="Straight Connector 377">
                  <a:extLst>
                    <a:ext uri="{FF2B5EF4-FFF2-40B4-BE49-F238E27FC236}">
                      <a16:creationId xmlns:a16="http://schemas.microsoft.com/office/drawing/2014/main" id="{5C1E31E5-3F22-4988-83FE-B59B91C3738A}"/>
                    </a:ext>
                  </a:extLst>
                </p:cNvPr>
                <p:cNvCxnSpPr>
                  <a:cxnSpLocks/>
                  <a:stCxn id="377" idx="0"/>
                  <a:endCxn id="377"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79" name="Freeform 1822">
                  <a:extLst>
                    <a:ext uri="{FF2B5EF4-FFF2-40B4-BE49-F238E27FC236}">
                      <a16:creationId xmlns:a16="http://schemas.microsoft.com/office/drawing/2014/main" id="{8CA3125F-29AD-472F-8A94-AF5A8CE934AF}"/>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0" name="Freeform 1823">
                  <a:extLst>
                    <a:ext uri="{FF2B5EF4-FFF2-40B4-BE49-F238E27FC236}">
                      <a16:creationId xmlns:a16="http://schemas.microsoft.com/office/drawing/2014/main" id="{3EF195B0-3A1D-4574-95BF-B11290B95C1D}"/>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374" name="TextBox 373">
              <a:extLst>
                <a:ext uri="{FF2B5EF4-FFF2-40B4-BE49-F238E27FC236}">
                  <a16:creationId xmlns:a16="http://schemas.microsoft.com/office/drawing/2014/main" id="{F1844EF7-ED40-4678-BAC7-5B96EB059E58}"/>
                </a:ext>
              </a:extLst>
            </p:cNvPr>
            <p:cNvSpPr txBox="1"/>
            <p:nvPr/>
          </p:nvSpPr>
          <p:spPr>
            <a:xfrm>
              <a:off x="5832662" y="3450908"/>
              <a:ext cx="960387" cy="998476"/>
            </a:xfrm>
            <a:prstGeom prst="rect">
              <a:avLst/>
            </a:prstGeom>
            <a:noFill/>
          </p:spPr>
          <p:txBody>
            <a:bodyPr wrap="square" lIns="0" tIns="0" rIns="0" bIns="0" rtlCol="0">
              <a:spAutoFit/>
            </a:bodyPr>
            <a:lstStyle/>
            <a:p>
              <a:pPr algn="ctr"/>
              <a:r>
                <a:rPr lang="en-US" sz="2800" b="1" dirty="0">
                  <a:solidFill>
                    <a:srgbClr val="002060"/>
                  </a:solidFill>
                </a:rPr>
                <a:t>26</a:t>
              </a:r>
            </a:p>
            <a:p>
              <a:pPr algn="ctr"/>
              <a:r>
                <a:rPr lang="en-US" sz="2800" b="1" dirty="0">
                  <a:solidFill>
                    <a:srgbClr val="002060"/>
                  </a:solidFill>
                </a:rPr>
                <a:t>1ID</a:t>
              </a:r>
            </a:p>
          </p:txBody>
        </p:sp>
      </p:grpSp>
      <p:grpSp>
        <p:nvGrpSpPr>
          <p:cNvPr id="381" name="Group 380">
            <a:extLst>
              <a:ext uri="{FF2B5EF4-FFF2-40B4-BE49-F238E27FC236}">
                <a16:creationId xmlns:a16="http://schemas.microsoft.com/office/drawing/2014/main" id="{74A75AA6-0360-40C0-A48E-A8D4A770C8A4}"/>
              </a:ext>
            </a:extLst>
          </p:cNvPr>
          <p:cNvGrpSpPr/>
          <p:nvPr/>
        </p:nvGrpSpPr>
        <p:grpSpPr>
          <a:xfrm>
            <a:off x="19692120" y="6367160"/>
            <a:ext cx="2201192" cy="1576177"/>
            <a:chOff x="4444192" y="2610996"/>
            <a:chExt cx="2449222" cy="1826203"/>
          </a:xfrm>
        </p:grpSpPr>
        <p:sp>
          <p:nvSpPr>
            <p:cNvPr id="383" name="TextBox 382">
              <a:extLst>
                <a:ext uri="{FF2B5EF4-FFF2-40B4-BE49-F238E27FC236}">
                  <a16:creationId xmlns:a16="http://schemas.microsoft.com/office/drawing/2014/main" id="{BE270A20-B7F8-446B-AF50-A72C7A332ABF}"/>
                </a:ext>
              </a:extLst>
            </p:cNvPr>
            <p:cNvSpPr txBox="1"/>
            <p:nvPr/>
          </p:nvSpPr>
          <p:spPr>
            <a:xfrm>
              <a:off x="5933027" y="3438724"/>
              <a:ext cx="960387" cy="998475"/>
            </a:xfrm>
            <a:prstGeom prst="rect">
              <a:avLst/>
            </a:prstGeom>
            <a:solidFill>
              <a:srgbClr val="E2F0D9"/>
            </a:solidFill>
          </p:spPr>
          <p:txBody>
            <a:bodyPr wrap="square" lIns="0" tIns="0" rIns="0" bIns="0" rtlCol="0">
              <a:spAutoFit/>
            </a:bodyPr>
            <a:lstStyle/>
            <a:p>
              <a:pPr algn="ctr"/>
              <a:r>
                <a:rPr lang="en-US" sz="2800" b="1" dirty="0">
                  <a:solidFill>
                    <a:srgbClr val="002060"/>
                  </a:solidFill>
                </a:rPr>
                <a:t>3/16</a:t>
              </a:r>
            </a:p>
            <a:p>
              <a:pPr algn="ctr"/>
              <a:r>
                <a:rPr lang="en-US" sz="2800" b="1" dirty="0">
                  <a:solidFill>
                    <a:srgbClr val="002060"/>
                  </a:solidFill>
                </a:rPr>
                <a:t>1ID</a:t>
              </a:r>
            </a:p>
          </p:txBody>
        </p:sp>
        <p:grpSp>
          <p:nvGrpSpPr>
            <p:cNvPr id="382" name="Group 381">
              <a:extLst>
                <a:ext uri="{FF2B5EF4-FFF2-40B4-BE49-F238E27FC236}">
                  <a16:creationId xmlns:a16="http://schemas.microsoft.com/office/drawing/2014/main" id="{20CD0C18-62E8-4AD3-A49F-0A86FD31298A}"/>
                </a:ext>
              </a:extLst>
            </p:cNvPr>
            <p:cNvGrpSpPr/>
            <p:nvPr/>
          </p:nvGrpSpPr>
          <p:grpSpPr>
            <a:xfrm>
              <a:off x="4444192" y="2610996"/>
              <a:ext cx="1533344" cy="1676200"/>
              <a:chOff x="1942154" y="5220584"/>
              <a:chExt cx="1126021" cy="1213899"/>
            </a:xfrm>
          </p:grpSpPr>
          <p:sp>
            <p:nvSpPr>
              <p:cNvPr id="384" name="TextBox 383">
                <a:extLst>
                  <a:ext uri="{FF2B5EF4-FFF2-40B4-BE49-F238E27FC236}">
                    <a16:creationId xmlns:a16="http://schemas.microsoft.com/office/drawing/2014/main" id="{67E219A2-4312-4906-8D25-4EEBDD7DF35B}"/>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385" name="Group 44">
                <a:extLst>
                  <a:ext uri="{FF2B5EF4-FFF2-40B4-BE49-F238E27FC236}">
                    <a16:creationId xmlns:a16="http://schemas.microsoft.com/office/drawing/2014/main" id="{A582F3AA-1970-4FF5-81BF-942556EAD0ED}"/>
                  </a:ext>
                </a:extLst>
              </p:cNvPr>
              <p:cNvGrpSpPr>
                <a:grpSpLocks/>
              </p:cNvGrpSpPr>
              <p:nvPr/>
            </p:nvGrpSpPr>
            <p:grpSpPr bwMode="auto">
              <a:xfrm>
                <a:off x="1942154" y="5619709"/>
                <a:ext cx="1126021" cy="814774"/>
                <a:chOff x="6337495" y="1655700"/>
                <a:chExt cx="325783" cy="227038"/>
              </a:xfrm>
            </p:grpSpPr>
            <p:sp>
              <p:nvSpPr>
                <p:cNvPr id="386" name="Rectangle 385">
                  <a:extLst>
                    <a:ext uri="{FF2B5EF4-FFF2-40B4-BE49-F238E27FC236}">
                      <a16:creationId xmlns:a16="http://schemas.microsoft.com/office/drawing/2014/main" id="{017402A2-1F4F-48FB-8DE4-D31EA062F76F}"/>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87" name="Straight Connector 386">
                  <a:extLst>
                    <a:ext uri="{FF2B5EF4-FFF2-40B4-BE49-F238E27FC236}">
                      <a16:creationId xmlns:a16="http://schemas.microsoft.com/office/drawing/2014/main" id="{48790DC2-84B4-4A2F-B145-C14081F42086}"/>
                    </a:ext>
                  </a:extLst>
                </p:cNvPr>
                <p:cNvCxnSpPr>
                  <a:cxnSpLocks/>
                  <a:stCxn id="386" idx="0"/>
                  <a:endCxn id="386"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88" name="Freeform 1822">
                  <a:extLst>
                    <a:ext uri="{FF2B5EF4-FFF2-40B4-BE49-F238E27FC236}">
                      <a16:creationId xmlns:a16="http://schemas.microsoft.com/office/drawing/2014/main" id="{D22BC438-3259-4E4D-8495-CCB49E63AC4C}"/>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9" name="Freeform 1823">
                  <a:extLst>
                    <a:ext uri="{FF2B5EF4-FFF2-40B4-BE49-F238E27FC236}">
                      <a16:creationId xmlns:a16="http://schemas.microsoft.com/office/drawing/2014/main" id="{A9946AE5-C140-47F5-AC47-A631676E5FC5}"/>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390" name="Group 389">
            <a:extLst>
              <a:ext uri="{FF2B5EF4-FFF2-40B4-BE49-F238E27FC236}">
                <a16:creationId xmlns:a16="http://schemas.microsoft.com/office/drawing/2014/main" id="{13D9778F-CFA3-497F-9204-545CBD7CA915}"/>
              </a:ext>
            </a:extLst>
          </p:cNvPr>
          <p:cNvGrpSpPr/>
          <p:nvPr/>
        </p:nvGrpSpPr>
        <p:grpSpPr>
          <a:xfrm>
            <a:off x="16255760" y="6174485"/>
            <a:ext cx="2201192" cy="1576177"/>
            <a:chOff x="4444192" y="2610996"/>
            <a:chExt cx="2449222" cy="1826203"/>
          </a:xfrm>
        </p:grpSpPr>
        <p:grpSp>
          <p:nvGrpSpPr>
            <p:cNvPr id="391" name="Group 390">
              <a:extLst>
                <a:ext uri="{FF2B5EF4-FFF2-40B4-BE49-F238E27FC236}">
                  <a16:creationId xmlns:a16="http://schemas.microsoft.com/office/drawing/2014/main" id="{DEE3FDAC-6AF1-470B-856A-F4781D172C1C}"/>
                </a:ext>
              </a:extLst>
            </p:cNvPr>
            <p:cNvGrpSpPr/>
            <p:nvPr/>
          </p:nvGrpSpPr>
          <p:grpSpPr>
            <a:xfrm>
              <a:off x="4444192" y="2610996"/>
              <a:ext cx="1533344" cy="1676200"/>
              <a:chOff x="1942154" y="5220584"/>
              <a:chExt cx="1126021" cy="1213899"/>
            </a:xfrm>
          </p:grpSpPr>
          <p:sp>
            <p:nvSpPr>
              <p:cNvPr id="393" name="TextBox 392">
                <a:extLst>
                  <a:ext uri="{FF2B5EF4-FFF2-40B4-BE49-F238E27FC236}">
                    <a16:creationId xmlns:a16="http://schemas.microsoft.com/office/drawing/2014/main" id="{BC06162F-7A85-4AEE-BCE5-D255AAB1A342}"/>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394" name="Group 44">
                <a:extLst>
                  <a:ext uri="{FF2B5EF4-FFF2-40B4-BE49-F238E27FC236}">
                    <a16:creationId xmlns:a16="http://schemas.microsoft.com/office/drawing/2014/main" id="{280D1BE4-9B51-4C59-8B33-B63846D63837}"/>
                  </a:ext>
                </a:extLst>
              </p:cNvPr>
              <p:cNvGrpSpPr>
                <a:grpSpLocks/>
              </p:cNvGrpSpPr>
              <p:nvPr/>
            </p:nvGrpSpPr>
            <p:grpSpPr bwMode="auto">
              <a:xfrm>
                <a:off x="1942154" y="5619709"/>
                <a:ext cx="1126021" cy="814774"/>
                <a:chOff x="6337495" y="1655700"/>
                <a:chExt cx="325783" cy="227038"/>
              </a:xfrm>
            </p:grpSpPr>
            <p:sp>
              <p:nvSpPr>
                <p:cNvPr id="395" name="Rectangle 394">
                  <a:extLst>
                    <a:ext uri="{FF2B5EF4-FFF2-40B4-BE49-F238E27FC236}">
                      <a16:creationId xmlns:a16="http://schemas.microsoft.com/office/drawing/2014/main" id="{483E33C9-DDDF-4874-B6C4-ABE4AF332ACD}"/>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96" name="Straight Connector 395">
                  <a:extLst>
                    <a:ext uri="{FF2B5EF4-FFF2-40B4-BE49-F238E27FC236}">
                      <a16:creationId xmlns:a16="http://schemas.microsoft.com/office/drawing/2014/main" id="{031E59EA-FED0-421F-97C4-25944D2CBE06}"/>
                    </a:ext>
                  </a:extLst>
                </p:cNvPr>
                <p:cNvCxnSpPr>
                  <a:cxnSpLocks/>
                  <a:stCxn id="395" idx="0"/>
                  <a:endCxn id="395"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97" name="Freeform 1822">
                  <a:extLst>
                    <a:ext uri="{FF2B5EF4-FFF2-40B4-BE49-F238E27FC236}">
                      <a16:creationId xmlns:a16="http://schemas.microsoft.com/office/drawing/2014/main" id="{0457E577-900B-4BA5-9FCC-9D4DD1154FA6}"/>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98" name="Freeform 1823">
                  <a:extLst>
                    <a:ext uri="{FF2B5EF4-FFF2-40B4-BE49-F238E27FC236}">
                      <a16:creationId xmlns:a16="http://schemas.microsoft.com/office/drawing/2014/main" id="{9870F1AC-E348-490A-805A-5EABF032596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392" name="TextBox 391">
              <a:extLst>
                <a:ext uri="{FF2B5EF4-FFF2-40B4-BE49-F238E27FC236}">
                  <a16:creationId xmlns:a16="http://schemas.microsoft.com/office/drawing/2014/main" id="{3FB6F5E1-89E7-4634-8BEA-2E93386B7315}"/>
                </a:ext>
              </a:extLst>
            </p:cNvPr>
            <p:cNvSpPr txBox="1"/>
            <p:nvPr/>
          </p:nvSpPr>
          <p:spPr>
            <a:xfrm>
              <a:off x="5933027" y="3438724"/>
              <a:ext cx="960387" cy="998475"/>
            </a:xfrm>
            <a:prstGeom prst="rect">
              <a:avLst/>
            </a:prstGeom>
            <a:noFill/>
          </p:spPr>
          <p:txBody>
            <a:bodyPr wrap="square" lIns="0" tIns="0" rIns="0" bIns="0" rtlCol="0">
              <a:spAutoFit/>
            </a:bodyPr>
            <a:lstStyle/>
            <a:p>
              <a:pPr algn="ctr"/>
              <a:r>
                <a:rPr lang="en-US" sz="2800" b="1" dirty="0">
                  <a:solidFill>
                    <a:srgbClr val="002060"/>
                  </a:solidFill>
                </a:rPr>
                <a:t>2/16</a:t>
              </a:r>
            </a:p>
            <a:p>
              <a:pPr algn="ctr"/>
              <a:r>
                <a:rPr lang="en-US" sz="2800" b="1" dirty="0">
                  <a:solidFill>
                    <a:srgbClr val="002060"/>
                  </a:solidFill>
                </a:rPr>
                <a:t>1ID</a:t>
              </a:r>
            </a:p>
          </p:txBody>
        </p:sp>
      </p:grpSp>
      <p:grpSp>
        <p:nvGrpSpPr>
          <p:cNvPr id="399" name="Group 398">
            <a:extLst>
              <a:ext uri="{FF2B5EF4-FFF2-40B4-BE49-F238E27FC236}">
                <a16:creationId xmlns:a16="http://schemas.microsoft.com/office/drawing/2014/main" id="{8484EC74-A62D-4DC5-9C7F-38B2512A5C23}"/>
              </a:ext>
            </a:extLst>
          </p:cNvPr>
          <p:cNvGrpSpPr/>
          <p:nvPr/>
        </p:nvGrpSpPr>
        <p:grpSpPr>
          <a:xfrm>
            <a:off x="13598031" y="7547302"/>
            <a:ext cx="2201192" cy="1576177"/>
            <a:chOff x="4444192" y="2610996"/>
            <a:chExt cx="2449222" cy="1826203"/>
          </a:xfrm>
        </p:grpSpPr>
        <p:sp>
          <p:nvSpPr>
            <p:cNvPr id="401" name="TextBox 400">
              <a:extLst>
                <a:ext uri="{FF2B5EF4-FFF2-40B4-BE49-F238E27FC236}">
                  <a16:creationId xmlns:a16="http://schemas.microsoft.com/office/drawing/2014/main" id="{C62FC9AC-EAD1-49C8-A934-A725339980B1}"/>
                </a:ext>
              </a:extLst>
            </p:cNvPr>
            <p:cNvSpPr txBox="1"/>
            <p:nvPr/>
          </p:nvSpPr>
          <p:spPr>
            <a:xfrm>
              <a:off x="5933027" y="3438724"/>
              <a:ext cx="960387" cy="998475"/>
            </a:xfrm>
            <a:prstGeom prst="rect">
              <a:avLst/>
            </a:prstGeom>
            <a:solidFill>
              <a:srgbClr val="E2F0D9"/>
            </a:solidFill>
          </p:spPr>
          <p:txBody>
            <a:bodyPr wrap="square" lIns="0" tIns="0" rIns="0" bIns="0" rtlCol="0">
              <a:spAutoFit/>
            </a:bodyPr>
            <a:lstStyle/>
            <a:p>
              <a:pPr algn="ctr"/>
              <a:r>
                <a:rPr lang="en-US" sz="2800" b="1" dirty="0">
                  <a:solidFill>
                    <a:srgbClr val="002060"/>
                  </a:solidFill>
                </a:rPr>
                <a:t>1/16</a:t>
              </a:r>
            </a:p>
            <a:p>
              <a:pPr algn="ctr"/>
              <a:r>
                <a:rPr lang="en-US" sz="2800" b="1" dirty="0">
                  <a:solidFill>
                    <a:srgbClr val="002060"/>
                  </a:solidFill>
                </a:rPr>
                <a:t>1ID</a:t>
              </a:r>
            </a:p>
          </p:txBody>
        </p:sp>
        <p:grpSp>
          <p:nvGrpSpPr>
            <p:cNvPr id="400" name="Group 399">
              <a:extLst>
                <a:ext uri="{FF2B5EF4-FFF2-40B4-BE49-F238E27FC236}">
                  <a16:creationId xmlns:a16="http://schemas.microsoft.com/office/drawing/2014/main" id="{7779406B-9EA8-4A12-8310-0E654DD84F67}"/>
                </a:ext>
              </a:extLst>
            </p:cNvPr>
            <p:cNvGrpSpPr/>
            <p:nvPr/>
          </p:nvGrpSpPr>
          <p:grpSpPr>
            <a:xfrm>
              <a:off x="4444192" y="2610996"/>
              <a:ext cx="1533344" cy="1676200"/>
              <a:chOff x="1942154" y="5220584"/>
              <a:chExt cx="1126021" cy="1213899"/>
            </a:xfrm>
          </p:grpSpPr>
          <p:sp>
            <p:nvSpPr>
              <p:cNvPr id="402" name="TextBox 401">
                <a:extLst>
                  <a:ext uri="{FF2B5EF4-FFF2-40B4-BE49-F238E27FC236}">
                    <a16:creationId xmlns:a16="http://schemas.microsoft.com/office/drawing/2014/main" id="{C57C75F4-B802-44B9-9FD1-2994449F0962}"/>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03" name="Group 44">
                <a:extLst>
                  <a:ext uri="{FF2B5EF4-FFF2-40B4-BE49-F238E27FC236}">
                    <a16:creationId xmlns:a16="http://schemas.microsoft.com/office/drawing/2014/main" id="{DC412B59-4144-44A7-BA1E-EDDE07127894}"/>
                  </a:ext>
                </a:extLst>
              </p:cNvPr>
              <p:cNvGrpSpPr>
                <a:grpSpLocks/>
              </p:cNvGrpSpPr>
              <p:nvPr/>
            </p:nvGrpSpPr>
            <p:grpSpPr bwMode="auto">
              <a:xfrm>
                <a:off x="1942154" y="5619709"/>
                <a:ext cx="1126021" cy="814774"/>
                <a:chOff x="6337495" y="1655700"/>
                <a:chExt cx="325783" cy="227038"/>
              </a:xfrm>
            </p:grpSpPr>
            <p:sp>
              <p:nvSpPr>
                <p:cNvPr id="404" name="Rectangle 403">
                  <a:extLst>
                    <a:ext uri="{FF2B5EF4-FFF2-40B4-BE49-F238E27FC236}">
                      <a16:creationId xmlns:a16="http://schemas.microsoft.com/office/drawing/2014/main" id="{ED60A4BB-D6F3-40B5-A7A4-E51F1FBCF2AD}"/>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5" name="Straight Connector 404">
                  <a:extLst>
                    <a:ext uri="{FF2B5EF4-FFF2-40B4-BE49-F238E27FC236}">
                      <a16:creationId xmlns:a16="http://schemas.microsoft.com/office/drawing/2014/main" id="{42D8BBD5-1716-4511-8A90-DEC1B7184CE5}"/>
                    </a:ext>
                  </a:extLst>
                </p:cNvPr>
                <p:cNvCxnSpPr>
                  <a:cxnSpLocks/>
                  <a:stCxn id="404" idx="0"/>
                  <a:endCxn id="404"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06" name="Freeform 1822">
                  <a:extLst>
                    <a:ext uri="{FF2B5EF4-FFF2-40B4-BE49-F238E27FC236}">
                      <a16:creationId xmlns:a16="http://schemas.microsoft.com/office/drawing/2014/main" id="{25CA3473-2BA0-4A61-8C12-9AB0F133DB14}"/>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07" name="Freeform 1823">
                  <a:extLst>
                    <a:ext uri="{FF2B5EF4-FFF2-40B4-BE49-F238E27FC236}">
                      <a16:creationId xmlns:a16="http://schemas.microsoft.com/office/drawing/2014/main" id="{EB69658F-887B-4767-9E92-8299955A437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408" name="Group 407">
            <a:extLst>
              <a:ext uri="{FF2B5EF4-FFF2-40B4-BE49-F238E27FC236}">
                <a16:creationId xmlns:a16="http://schemas.microsoft.com/office/drawing/2014/main" id="{523B0440-E2DA-4F74-88CA-BB4B1AC84C5A}"/>
              </a:ext>
            </a:extLst>
          </p:cNvPr>
          <p:cNvGrpSpPr/>
          <p:nvPr/>
        </p:nvGrpSpPr>
        <p:grpSpPr>
          <a:xfrm>
            <a:off x="10700553" y="4608871"/>
            <a:ext cx="2195885" cy="1561020"/>
            <a:chOff x="4444192" y="2610996"/>
            <a:chExt cx="2443317" cy="1808641"/>
          </a:xfrm>
        </p:grpSpPr>
        <p:grpSp>
          <p:nvGrpSpPr>
            <p:cNvPr id="409" name="Group 408">
              <a:extLst>
                <a:ext uri="{FF2B5EF4-FFF2-40B4-BE49-F238E27FC236}">
                  <a16:creationId xmlns:a16="http://schemas.microsoft.com/office/drawing/2014/main" id="{2633AE45-20F3-4784-A5A1-2E7518A8D014}"/>
                </a:ext>
              </a:extLst>
            </p:cNvPr>
            <p:cNvGrpSpPr/>
            <p:nvPr/>
          </p:nvGrpSpPr>
          <p:grpSpPr>
            <a:xfrm>
              <a:off x="4444192" y="2610996"/>
              <a:ext cx="1533344" cy="1676200"/>
              <a:chOff x="1942154" y="5220584"/>
              <a:chExt cx="1126021" cy="1213899"/>
            </a:xfrm>
          </p:grpSpPr>
          <p:sp>
            <p:nvSpPr>
              <p:cNvPr id="411" name="TextBox 410">
                <a:extLst>
                  <a:ext uri="{FF2B5EF4-FFF2-40B4-BE49-F238E27FC236}">
                    <a16:creationId xmlns:a16="http://schemas.microsoft.com/office/drawing/2014/main" id="{06F6B3B0-957A-43B5-A4F0-EBE855A12593}"/>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III</a:t>
                </a:r>
              </a:p>
            </p:txBody>
          </p:sp>
          <p:grpSp>
            <p:nvGrpSpPr>
              <p:cNvPr id="412" name="Group 44">
                <a:extLst>
                  <a:ext uri="{FF2B5EF4-FFF2-40B4-BE49-F238E27FC236}">
                    <a16:creationId xmlns:a16="http://schemas.microsoft.com/office/drawing/2014/main" id="{58D49293-4E60-41E9-AFB0-F85AE1FAB6E4}"/>
                  </a:ext>
                </a:extLst>
              </p:cNvPr>
              <p:cNvGrpSpPr>
                <a:grpSpLocks/>
              </p:cNvGrpSpPr>
              <p:nvPr/>
            </p:nvGrpSpPr>
            <p:grpSpPr bwMode="auto">
              <a:xfrm>
                <a:off x="1942154" y="5619709"/>
                <a:ext cx="1126021" cy="814774"/>
                <a:chOff x="6337495" y="1655700"/>
                <a:chExt cx="325783" cy="227038"/>
              </a:xfrm>
            </p:grpSpPr>
            <p:sp>
              <p:nvSpPr>
                <p:cNvPr id="413" name="Rectangle 412">
                  <a:extLst>
                    <a:ext uri="{FF2B5EF4-FFF2-40B4-BE49-F238E27FC236}">
                      <a16:creationId xmlns:a16="http://schemas.microsoft.com/office/drawing/2014/main" id="{0F1F18F3-8DE0-45F9-A172-8AC52B0FFA5D}"/>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14" name="Straight Connector 413">
                  <a:extLst>
                    <a:ext uri="{FF2B5EF4-FFF2-40B4-BE49-F238E27FC236}">
                      <a16:creationId xmlns:a16="http://schemas.microsoft.com/office/drawing/2014/main" id="{007E6268-2924-4FBF-B2C4-15D9FFEDC2E9}"/>
                    </a:ext>
                  </a:extLst>
                </p:cNvPr>
                <p:cNvCxnSpPr>
                  <a:cxnSpLocks/>
                  <a:stCxn id="413" idx="0"/>
                  <a:endCxn id="413"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15" name="Freeform 1822">
                  <a:extLst>
                    <a:ext uri="{FF2B5EF4-FFF2-40B4-BE49-F238E27FC236}">
                      <a16:creationId xmlns:a16="http://schemas.microsoft.com/office/drawing/2014/main" id="{D38D58ED-6E02-45C6-91AD-85A3D465576C}"/>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6" name="Freeform 1823">
                  <a:extLst>
                    <a:ext uri="{FF2B5EF4-FFF2-40B4-BE49-F238E27FC236}">
                      <a16:creationId xmlns:a16="http://schemas.microsoft.com/office/drawing/2014/main" id="{2B2BD1D5-78E2-4D56-9999-616483EBB263}"/>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410" name="TextBox 409">
              <a:extLst>
                <a:ext uri="{FF2B5EF4-FFF2-40B4-BE49-F238E27FC236}">
                  <a16:creationId xmlns:a16="http://schemas.microsoft.com/office/drawing/2014/main" id="{0AC21003-EC0B-40E9-9B17-1AFBFA7032AD}"/>
                </a:ext>
              </a:extLst>
            </p:cNvPr>
            <p:cNvSpPr txBox="1"/>
            <p:nvPr/>
          </p:nvSpPr>
          <p:spPr>
            <a:xfrm>
              <a:off x="5927122" y="3421162"/>
              <a:ext cx="960387" cy="998475"/>
            </a:xfrm>
            <a:prstGeom prst="rect">
              <a:avLst/>
            </a:prstGeom>
            <a:noFill/>
          </p:spPr>
          <p:txBody>
            <a:bodyPr wrap="square" lIns="0" tIns="0" rIns="0" bIns="0" rtlCol="0">
              <a:spAutoFit/>
            </a:bodyPr>
            <a:lstStyle/>
            <a:p>
              <a:pPr algn="ctr"/>
              <a:r>
                <a:rPr lang="en-US" sz="2800" b="1" dirty="0">
                  <a:solidFill>
                    <a:srgbClr val="002060"/>
                  </a:solidFill>
                </a:rPr>
                <a:t>115</a:t>
              </a:r>
            </a:p>
            <a:p>
              <a:pPr algn="ctr"/>
              <a:r>
                <a:rPr lang="en-US" sz="2800" b="1" dirty="0">
                  <a:solidFill>
                    <a:srgbClr val="002060"/>
                  </a:solidFill>
                </a:rPr>
                <a:t>29ID</a:t>
              </a:r>
            </a:p>
          </p:txBody>
        </p:sp>
      </p:grpSp>
      <p:grpSp>
        <p:nvGrpSpPr>
          <p:cNvPr id="426" name="Group 425">
            <a:extLst>
              <a:ext uri="{FF2B5EF4-FFF2-40B4-BE49-F238E27FC236}">
                <a16:creationId xmlns:a16="http://schemas.microsoft.com/office/drawing/2014/main" id="{587D8584-B110-4E05-ABEB-E8DA1B224CDE}"/>
              </a:ext>
            </a:extLst>
          </p:cNvPr>
          <p:cNvGrpSpPr/>
          <p:nvPr/>
        </p:nvGrpSpPr>
        <p:grpSpPr>
          <a:xfrm>
            <a:off x="8049542" y="4923443"/>
            <a:ext cx="2329627" cy="1578330"/>
            <a:chOff x="4444192" y="2610996"/>
            <a:chExt cx="2592129" cy="1828697"/>
          </a:xfrm>
        </p:grpSpPr>
        <p:sp>
          <p:nvSpPr>
            <p:cNvPr id="428" name="TextBox 427">
              <a:extLst>
                <a:ext uri="{FF2B5EF4-FFF2-40B4-BE49-F238E27FC236}">
                  <a16:creationId xmlns:a16="http://schemas.microsoft.com/office/drawing/2014/main" id="{4D268B0C-EFB8-43CE-A638-5180B32B5734}"/>
                </a:ext>
              </a:extLst>
            </p:cNvPr>
            <p:cNvSpPr txBox="1"/>
            <p:nvPr/>
          </p:nvSpPr>
          <p:spPr>
            <a:xfrm>
              <a:off x="5994604" y="3441219"/>
              <a:ext cx="1041717" cy="998474"/>
            </a:xfrm>
            <a:prstGeom prst="rect">
              <a:avLst/>
            </a:prstGeom>
            <a:solidFill>
              <a:srgbClr val="E2F0D9"/>
            </a:solidFill>
          </p:spPr>
          <p:txBody>
            <a:bodyPr wrap="square" lIns="0" tIns="0" rIns="0" bIns="0" rtlCol="0">
              <a:spAutoFit/>
            </a:bodyPr>
            <a:lstStyle/>
            <a:p>
              <a:pPr algn="ctr"/>
              <a:r>
                <a:rPr lang="en-US" sz="2800" b="1" dirty="0">
                  <a:solidFill>
                    <a:srgbClr val="002060"/>
                  </a:solidFill>
                </a:rPr>
                <a:t>3/116</a:t>
              </a:r>
            </a:p>
            <a:p>
              <a:pPr algn="ctr"/>
              <a:r>
                <a:rPr lang="en-US" sz="2800" b="1" dirty="0">
                  <a:solidFill>
                    <a:srgbClr val="002060"/>
                  </a:solidFill>
                </a:rPr>
                <a:t>29ID</a:t>
              </a:r>
            </a:p>
          </p:txBody>
        </p:sp>
        <p:grpSp>
          <p:nvGrpSpPr>
            <p:cNvPr id="427" name="Group 426">
              <a:extLst>
                <a:ext uri="{FF2B5EF4-FFF2-40B4-BE49-F238E27FC236}">
                  <a16:creationId xmlns:a16="http://schemas.microsoft.com/office/drawing/2014/main" id="{BC3C6E78-B0F3-4021-B33D-934D66DF0467}"/>
                </a:ext>
              </a:extLst>
            </p:cNvPr>
            <p:cNvGrpSpPr/>
            <p:nvPr/>
          </p:nvGrpSpPr>
          <p:grpSpPr>
            <a:xfrm>
              <a:off x="4444192" y="2610996"/>
              <a:ext cx="1533344" cy="1676200"/>
              <a:chOff x="1942154" y="5220584"/>
              <a:chExt cx="1126021" cy="1213899"/>
            </a:xfrm>
          </p:grpSpPr>
          <p:sp>
            <p:nvSpPr>
              <p:cNvPr id="429" name="TextBox 428">
                <a:extLst>
                  <a:ext uri="{FF2B5EF4-FFF2-40B4-BE49-F238E27FC236}">
                    <a16:creationId xmlns:a16="http://schemas.microsoft.com/office/drawing/2014/main" id="{C01B22AF-71C0-4FE9-8DC9-A12612707AFF}"/>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30" name="Group 44">
                <a:extLst>
                  <a:ext uri="{FF2B5EF4-FFF2-40B4-BE49-F238E27FC236}">
                    <a16:creationId xmlns:a16="http://schemas.microsoft.com/office/drawing/2014/main" id="{5DADC6D9-AA98-40BE-BC7D-5AB75FAF3D83}"/>
                  </a:ext>
                </a:extLst>
              </p:cNvPr>
              <p:cNvGrpSpPr>
                <a:grpSpLocks/>
              </p:cNvGrpSpPr>
              <p:nvPr/>
            </p:nvGrpSpPr>
            <p:grpSpPr bwMode="auto">
              <a:xfrm>
                <a:off x="1942154" y="5619709"/>
                <a:ext cx="1126021" cy="814774"/>
                <a:chOff x="6337495" y="1655700"/>
                <a:chExt cx="325783" cy="227038"/>
              </a:xfrm>
            </p:grpSpPr>
            <p:sp>
              <p:nvSpPr>
                <p:cNvPr id="431" name="Rectangle 430">
                  <a:extLst>
                    <a:ext uri="{FF2B5EF4-FFF2-40B4-BE49-F238E27FC236}">
                      <a16:creationId xmlns:a16="http://schemas.microsoft.com/office/drawing/2014/main" id="{F37E9187-1534-4BD4-BAC6-E1E922E7E66C}"/>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32" name="Straight Connector 431">
                  <a:extLst>
                    <a:ext uri="{FF2B5EF4-FFF2-40B4-BE49-F238E27FC236}">
                      <a16:creationId xmlns:a16="http://schemas.microsoft.com/office/drawing/2014/main" id="{3415FBB8-2A5F-4E21-94D5-BBF169AF2A4F}"/>
                    </a:ext>
                  </a:extLst>
                </p:cNvPr>
                <p:cNvCxnSpPr>
                  <a:cxnSpLocks/>
                  <a:stCxn id="431" idx="0"/>
                  <a:endCxn id="431"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33" name="Freeform 1822">
                  <a:extLst>
                    <a:ext uri="{FF2B5EF4-FFF2-40B4-BE49-F238E27FC236}">
                      <a16:creationId xmlns:a16="http://schemas.microsoft.com/office/drawing/2014/main" id="{F97476CA-DB48-4AF4-98DD-4A9A9FD0F744}"/>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Freeform 1823">
                  <a:extLst>
                    <a:ext uri="{FF2B5EF4-FFF2-40B4-BE49-F238E27FC236}">
                      <a16:creationId xmlns:a16="http://schemas.microsoft.com/office/drawing/2014/main" id="{2CA2ADEB-C747-4587-A089-FF5B3386E75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435" name="Group 434">
            <a:extLst>
              <a:ext uri="{FF2B5EF4-FFF2-40B4-BE49-F238E27FC236}">
                <a16:creationId xmlns:a16="http://schemas.microsoft.com/office/drawing/2014/main" id="{A9B6F06C-723B-475A-889A-5E2C77AD2C94}"/>
              </a:ext>
            </a:extLst>
          </p:cNvPr>
          <p:cNvGrpSpPr/>
          <p:nvPr/>
        </p:nvGrpSpPr>
        <p:grpSpPr>
          <a:xfrm>
            <a:off x="4445980" y="5048676"/>
            <a:ext cx="2365516" cy="1576177"/>
            <a:chOff x="4444192" y="2610996"/>
            <a:chExt cx="2632062" cy="1826203"/>
          </a:xfrm>
        </p:grpSpPr>
        <p:sp>
          <p:nvSpPr>
            <p:cNvPr id="437" name="TextBox 436">
              <a:extLst>
                <a:ext uri="{FF2B5EF4-FFF2-40B4-BE49-F238E27FC236}">
                  <a16:creationId xmlns:a16="http://schemas.microsoft.com/office/drawing/2014/main" id="{6D6F1B83-2C96-468D-8E61-5B70D2F56216}"/>
                </a:ext>
              </a:extLst>
            </p:cNvPr>
            <p:cNvSpPr txBox="1"/>
            <p:nvPr/>
          </p:nvSpPr>
          <p:spPr>
            <a:xfrm>
              <a:off x="5933027" y="3438724"/>
              <a:ext cx="1143227" cy="998475"/>
            </a:xfrm>
            <a:prstGeom prst="rect">
              <a:avLst/>
            </a:prstGeom>
            <a:solidFill>
              <a:srgbClr val="E2F0D9"/>
            </a:solidFill>
          </p:spPr>
          <p:txBody>
            <a:bodyPr wrap="square" lIns="0" tIns="0" rIns="0" bIns="0" rtlCol="0">
              <a:spAutoFit/>
            </a:bodyPr>
            <a:lstStyle/>
            <a:p>
              <a:pPr algn="ctr"/>
              <a:r>
                <a:rPr lang="en-US" sz="2800" b="1" dirty="0">
                  <a:solidFill>
                    <a:srgbClr val="002060"/>
                  </a:solidFill>
                </a:rPr>
                <a:t>1/116</a:t>
              </a:r>
            </a:p>
            <a:p>
              <a:pPr algn="ctr"/>
              <a:r>
                <a:rPr lang="en-US" sz="2800" b="1" dirty="0">
                  <a:solidFill>
                    <a:srgbClr val="002060"/>
                  </a:solidFill>
                </a:rPr>
                <a:t>29ID</a:t>
              </a:r>
            </a:p>
          </p:txBody>
        </p:sp>
        <p:grpSp>
          <p:nvGrpSpPr>
            <p:cNvPr id="436" name="Group 435">
              <a:extLst>
                <a:ext uri="{FF2B5EF4-FFF2-40B4-BE49-F238E27FC236}">
                  <a16:creationId xmlns:a16="http://schemas.microsoft.com/office/drawing/2014/main" id="{D0F5A269-5D1F-425F-8D3F-5CEA87085F1E}"/>
                </a:ext>
              </a:extLst>
            </p:cNvPr>
            <p:cNvGrpSpPr/>
            <p:nvPr/>
          </p:nvGrpSpPr>
          <p:grpSpPr>
            <a:xfrm>
              <a:off x="4444192" y="2610996"/>
              <a:ext cx="1533344" cy="1676200"/>
              <a:chOff x="1942154" y="5220584"/>
              <a:chExt cx="1126021" cy="1213899"/>
            </a:xfrm>
          </p:grpSpPr>
          <p:sp>
            <p:nvSpPr>
              <p:cNvPr id="438" name="TextBox 437">
                <a:extLst>
                  <a:ext uri="{FF2B5EF4-FFF2-40B4-BE49-F238E27FC236}">
                    <a16:creationId xmlns:a16="http://schemas.microsoft.com/office/drawing/2014/main" id="{5B2B5874-C3B0-4DE3-9F07-895880AF4739}"/>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39" name="Group 44">
                <a:extLst>
                  <a:ext uri="{FF2B5EF4-FFF2-40B4-BE49-F238E27FC236}">
                    <a16:creationId xmlns:a16="http://schemas.microsoft.com/office/drawing/2014/main" id="{9DFEF9C1-C249-436B-B347-50E562852A31}"/>
                  </a:ext>
                </a:extLst>
              </p:cNvPr>
              <p:cNvGrpSpPr>
                <a:grpSpLocks/>
              </p:cNvGrpSpPr>
              <p:nvPr/>
            </p:nvGrpSpPr>
            <p:grpSpPr bwMode="auto">
              <a:xfrm>
                <a:off x="1942154" y="5619709"/>
                <a:ext cx="1126021" cy="814774"/>
                <a:chOff x="6337495" y="1655700"/>
                <a:chExt cx="325783" cy="227038"/>
              </a:xfrm>
            </p:grpSpPr>
            <p:sp>
              <p:nvSpPr>
                <p:cNvPr id="440" name="Rectangle 439">
                  <a:extLst>
                    <a:ext uri="{FF2B5EF4-FFF2-40B4-BE49-F238E27FC236}">
                      <a16:creationId xmlns:a16="http://schemas.microsoft.com/office/drawing/2014/main" id="{A1D2FECD-BEA3-40B9-A0F0-69A4ADB0F9C3}"/>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41" name="Straight Connector 440">
                  <a:extLst>
                    <a:ext uri="{FF2B5EF4-FFF2-40B4-BE49-F238E27FC236}">
                      <a16:creationId xmlns:a16="http://schemas.microsoft.com/office/drawing/2014/main" id="{402707D8-7E66-45BD-BEFE-EB7FF57D46BA}"/>
                    </a:ext>
                  </a:extLst>
                </p:cNvPr>
                <p:cNvCxnSpPr>
                  <a:cxnSpLocks/>
                  <a:stCxn id="440" idx="0"/>
                  <a:endCxn id="440"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42" name="Freeform 1822">
                  <a:extLst>
                    <a:ext uri="{FF2B5EF4-FFF2-40B4-BE49-F238E27FC236}">
                      <a16:creationId xmlns:a16="http://schemas.microsoft.com/office/drawing/2014/main" id="{C294E452-EF50-4617-9E12-E38B55743C23}"/>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43" name="Freeform 1823">
                  <a:extLst>
                    <a:ext uri="{FF2B5EF4-FFF2-40B4-BE49-F238E27FC236}">
                      <a16:creationId xmlns:a16="http://schemas.microsoft.com/office/drawing/2014/main" id="{C891C919-4DD2-4DDC-B502-28BC27E20715}"/>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444" name="Group 443">
            <a:extLst>
              <a:ext uri="{FF2B5EF4-FFF2-40B4-BE49-F238E27FC236}">
                <a16:creationId xmlns:a16="http://schemas.microsoft.com/office/drawing/2014/main" id="{ABB0C137-EC0F-4276-AEFD-D6CB65450F7F}"/>
              </a:ext>
            </a:extLst>
          </p:cNvPr>
          <p:cNvGrpSpPr/>
          <p:nvPr/>
        </p:nvGrpSpPr>
        <p:grpSpPr>
          <a:xfrm>
            <a:off x="2069812" y="4931819"/>
            <a:ext cx="2373123" cy="1591469"/>
            <a:chOff x="4444192" y="2530584"/>
            <a:chExt cx="2640526" cy="1843921"/>
          </a:xfrm>
        </p:grpSpPr>
        <p:grpSp>
          <p:nvGrpSpPr>
            <p:cNvPr id="445" name="Group 444">
              <a:extLst>
                <a:ext uri="{FF2B5EF4-FFF2-40B4-BE49-F238E27FC236}">
                  <a16:creationId xmlns:a16="http://schemas.microsoft.com/office/drawing/2014/main" id="{756F55BB-3248-40B7-8CA2-0FFDEF400EEC}"/>
                </a:ext>
              </a:extLst>
            </p:cNvPr>
            <p:cNvGrpSpPr/>
            <p:nvPr/>
          </p:nvGrpSpPr>
          <p:grpSpPr>
            <a:xfrm>
              <a:off x="4444192" y="2530584"/>
              <a:ext cx="1533344" cy="1756610"/>
              <a:chOff x="1942154" y="5162351"/>
              <a:chExt cx="1126021" cy="1272132"/>
            </a:xfrm>
          </p:grpSpPr>
          <p:sp>
            <p:nvSpPr>
              <p:cNvPr id="447" name="TextBox 446">
                <a:extLst>
                  <a:ext uri="{FF2B5EF4-FFF2-40B4-BE49-F238E27FC236}">
                    <a16:creationId xmlns:a16="http://schemas.microsoft.com/office/drawing/2014/main" id="{2361AC2B-EFF5-4FE8-BA3C-D754EC1679A4}"/>
                  </a:ext>
                </a:extLst>
              </p:cNvPr>
              <p:cNvSpPr txBox="1"/>
              <p:nvPr/>
            </p:nvSpPr>
            <p:spPr>
              <a:xfrm>
                <a:off x="2214920" y="5162351"/>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X</a:t>
                </a:r>
              </a:p>
            </p:txBody>
          </p:sp>
          <p:grpSp>
            <p:nvGrpSpPr>
              <p:cNvPr id="448" name="Group 44">
                <a:extLst>
                  <a:ext uri="{FF2B5EF4-FFF2-40B4-BE49-F238E27FC236}">
                    <a16:creationId xmlns:a16="http://schemas.microsoft.com/office/drawing/2014/main" id="{2E5F2C27-B7F1-4705-9661-7BAC7FFC79E6}"/>
                  </a:ext>
                </a:extLst>
              </p:cNvPr>
              <p:cNvGrpSpPr>
                <a:grpSpLocks/>
              </p:cNvGrpSpPr>
              <p:nvPr/>
            </p:nvGrpSpPr>
            <p:grpSpPr bwMode="auto">
              <a:xfrm>
                <a:off x="1942154" y="5619709"/>
                <a:ext cx="1126021" cy="814774"/>
                <a:chOff x="6337495" y="1655700"/>
                <a:chExt cx="325783" cy="227038"/>
              </a:xfrm>
            </p:grpSpPr>
            <p:sp>
              <p:nvSpPr>
                <p:cNvPr id="449" name="Rectangle 448">
                  <a:extLst>
                    <a:ext uri="{FF2B5EF4-FFF2-40B4-BE49-F238E27FC236}">
                      <a16:creationId xmlns:a16="http://schemas.microsoft.com/office/drawing/2014/main" id="{2569463A-73C5-4903-9867-5CBAA478AFD7}"/>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50" name="Straight Connector 449">
                  <a:extLst>
                    <a:ext uri="{FF2B5EF4-FFF2-40B4-BE49-F238E27FC236}">
                      <a16:creationId xmlns:a16="http://schemas.microsoft.com/office/drawing/2014/main" id="{CE00D883-0637-40EF-9C3E-36EEA826D8AB}"/>
                    </a:ext>
                  </a:extLst>
                </p:cNvPr>
                <p:cNvCxnSpPr>
                  <a:cxnSpLocks/>
                  <a:stCxn id="449" idx="0"/>
                  <a:endCxn id="449"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51" name="Freeform 1822">
                  <a:extLst>
                    <a:ext uri="{FF2B5EF4-FFF2-40B4-BE49-F238E27FC236}">
                      <a16:creationId xmlns:a16="http://schemas.microsoft.com/office/drawing/2014/main" id="{3A76AADC-7A27-4471-9D1D-C549AAFB3152}"/>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52" name="Freeform 1823">
                  <a:extLst>
                    <a:ext uri="{FF2B5EF4-FFF2-40B4-BE49-F238E27FC236}">
                      <a16:creationId xmlns:a16="http://schemas.microsoft.com/office/drawing/2014/main" id="{DB5933D6-B4DB-4246-900B-078631F34625}"/>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446" name="TextBox 445">
              <a:extLst>
                <a:ext uri="{FF2B5EF4-FFF2-40B4-BE49-F238E27FC236}">
                  <a16:creationId xmlns:a16="http://schemas.microsoft.com/office/drawing/2014/main" id="{5A33EF58-0DD9-49D6-9022-9F4A675D6226}"/>
                </a:ext>
              </a:extLst>
            </p:cNvPr>
            <p:cNvSpPr txBox="1"/>
            <p:nvPr/>
          </p:nvSpPr>
          <p:spPr>
            <a:xfrm>
              <a:off x="5941491" y="3376030"/>
              <a:ext cx="1143227" cy="998475"/>
            </a:xfrm>
            <a:prstGeom prst="rect">
              <a:avLst/>
            </a:prstGeom>
            <a:noFill/>
          </p:spPr>
          <p:txBody>
            <a:bodyPr wrap="square" lIns="0" tIns="0" rIns="0" bIns="0" rtlCol="0">
              <a:spAutoFit/>
            </a:bodyPr>
            <a:lstStyle/>
            <a:p>
              <a:pPr algn="ctr"/>
              <a:r>
                <a:rPr lang="en-US" sz="2800" b="1" dirty="0" err="1">
                  <a:solidFill>
                    <a:srgbClr val="002060"/>
                  </a:solidFill>
                </a:rPr>
                <a:t>Rgr</a:t>
              </a:r>
              <a:endParaRPr lang="en-US" sz="2800" b="1" dirty="0">
                <a:solidFill>
                  <a:srgbClr val="002060"/>
                </a:solidFill>
              </a:endParaRPr>
            </a:p>
            <a:p>
              <a:pPr algn="ctr"/>
              <a:r>
                <a:rPr lang="en-US" sz="2800" b="1" dirty="0">
                  <a:solidFill>
                    <a:srgbClr val="002060"/>
                  </a:solidFill>
                </a:rPr>
                <a:t>(Prov)</a:t>
              </a:r>
            </a:p>
          </p:txBody>
        </p:sp>
      </p:grpSp>
      <p:sp>
        <p:nvSpPr>
          <p:cNvPr id="129" name="Freeform: Shape 128">
            <a:extLst>
              <a:ext uri="{FF2B5EF4-FFF2-40B4-BE49-F238E27FC236}">
                <a16:creationId xmlns:a16="http://schemas.microsoft.com/office/drawing/2014/main" id="{C6997484-1BFA-44F8-A8C4-07E7FB78244F}"/>
              </a:ext>
            </a:extLst>
          </p:cNvPr>
          <p:cNvSpPr/>
          <p:nvPr/>
        </p:nvSpPr>
        <p:spPr>
          <a:xfrm>
            <a:off x="14848764" y="3603009"/>
            <a:ext cx="1214651" cy="928048"/>
          </a:xfrm>
          <a:custGeom>
            <a:avLst/>
            <a:gdLst>
              <a:gd name="connsiteX0" fmla="*/ 1214651 w 1214651"/>
              <a:gd name="connsiteY0" fmla="*/ 0 h 928048"/>
              <a:gd name="connsiteX1" fmla="*/ 668740 w 1214651"/>
              <a:gd name="connsiteY1" fmla="*/ 532263 h 928048"/>
              <a:gd name="connsiteX2" fmla="*/ 0 w 1214651"/>
              <a:gd name="connsiteY2" fmla="*/ 928048 h 928048"/>
            </a:gdLst>
            <a:ahLst/>
            <a:cxnLst>
              <a:cxn ang="0">
                <a:pos x="connsiteX0" y="connsiteY0"/>
              </a:cxn>
              <a:cxn ang="0">
                <a:pos x="connsiteX1" y="connsiteY1"/>
              </a:cxn>
              <a:cxn ang="0">
                <a:pos x="connsiteX2" y="connsiteY2"/>
              </a:cxn>
            </a:cxnLst>
            <a:rect l="l" t="t" r="r" b="b"/>
            <a:pathLst>
              <a:path w="1214651" h="928048">
                <a:moveTo>
                  <a:pt x="1214651" y="0"/>
                </a:moveTo>
                <a:cubicBezTo>
                  <a:pt x="1042916" y="188794"/>
                  <a:pt x="871182" y="377588"/>
                  <a:pt x="668740" y="532263"/>
                </a:cubicBezTo>
                <a:cubicBezTo>
                  <a:pt x="466298" y="686938"/>
                  <a:pt x="233149" y="807493"/>
                  <a:pt x="0" y="928048"/>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6E59EE48-28C4-4E65-BE26-2BA36C2FB376}"/>
              </a:ext>
            </a:extLst>
          </p:cNvPr>
          <p:cNvSpPr/>
          <p:nvPr/>
        </p:nvSpPr>
        <p:spPr>
          <a:xfrm>
            <a:off x="10467833" y="3875964"/>
            <a:ext cx="5991367" cy="2421119"/>
          </a:xfrm>
          <a:custGeom>
            <a:avLst/>
            <a:gdLst>
              <a:gd name="connsiteX0" fmla="*/ 5991367 w 5991367"/>
              <a:gd name="connsiteY0" fmla="*/ 0 h 2421119"/>
              <a:gd name="connsiteX1" fmla="*/ 5322627 w 5991367"/>
              <a:gd name="connsiteY1" fmla="*/ 996287 h 2421119"/>
              <a:gd name="connsiteX2" fmla="*/ 4339988 w 5991367"/>
              <a:gd name="connsiteY2" fmla="*/ 1774209 h 2421119"/>
              <a:gd name="connsiteX3" fmla="*/ 3207224 w 5991367"/>
              <a:gd name="connsiteY3" fmla="*/ 2197290 h 2421119"/>
              <a:gd name="connsiteX4" fmla="*/ 1801504 w 5991367"/>
              <a:gd name="connsiteY4" fmla="*/ 2415654 h 2421119"/>
              <a:gd name="connsiteX5" fmla="*/ 0 w 5991367"/>
              <a:gd name="connsiteY5" fmla="*/ 2333767 h 24211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91367" h="2421119">
                <a:moveTo>
                  <a:pt x="5991367" y="0"/>
                </a:moveTo>
                <a:cubicBezTo>
                  <a:pt x="5794612" y="350293"/>
                  <a:pt x="5597857" y="700586"/>
                  <a:pt x="5322627" y="996287"/>
                </a:cubicBezTo>
                <a:cubicBezTo>
                  <a:pt x="5047397" y="1291989"/>
                  <a:pt x="4692555" y="1574042"/>
                  <a:pt x="4339988" y="1774209"/>
                </a:cubicBezTo>
                <a:cubicBezTo>
                  <a:pt x="3987421" y="1974376"/>
                  <a:pt x="3630305" y="2090383"/>
                  <a:pt x="3207224" y="2197290"/>
                </a:cubicBezTo>
                <a:cubicBezTo>
                  <a:pt x="2784143" y="2304197"/>
                  <a:pt x="2336041" y="2392908"/>
                  <a:pt x="1801504" y="2415654"/>
                </a:cubicBezTo>
                <a:cubicBezTo>
                  <a:pt x="1266967" y="2438400"/>
                  <a:pt x="633483" y="2386083"/>
                  <a:pt x="0" y="2333767"/>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D1A64A2D-229E-42FA-9750-9259F7F1704F}"/>
              </a:ext>
            </a:extLst>
          </p:cNvPr>
          <p:cNvSpPr/>
          <p:nvPr/>
        </p:nvSpPr>
        <p:spPr>
          <a:xfrm>
            <a:off x="15299140" y="4271749"/>
            <a:ext cx="2074460" cy="3575714"/>
          </a:xfrm>
          <a:custGeom>
            <a:avLst/>
            <a:gdLst>
              <a:gd name="connsiteX0" fmla="*/ 2074460 w 2074460"/>
              <a:gd name="connsiteY0" fmla="*/ 0 h 3575714"/>
              <a:gd name="connsiteX1" fmla="*/ 1392072 w 2074460"/>
              <a:gd name="connsiteY1" fmla="*/ 1487606 h 3575714"/>
              <a:gd name="connsiteX2" fmla="*/ 859809 w 2074460"/>
              <a:gd name="connsiteY2" fmla="*/ 2197290 h 3575714"/>
              <a:gd name="connsiteX3" fmla="*/ 491320 w 2074460"/>
              <a:gd name="connsiteY3" fmla="*/ 2906973 h 3575714"/>
              <a:gd name="connsiteX4" fmla="*/ 0 w 2074460"/>
              <a:gd name="connsiteY4" fmla="*/ 3575714 h 3575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074460" h="3575714">
                <a:moveTo>
                  <a:pt x="2074460" y="0"/>
                </a:moveTo>
                <a:cubicBezTo>
                  <a:pt x="1834487" y="560695"/>
                  <a:pt x="1594514" y="1121391"/>
                  <a:pt x="1392072" y="1487606"/>
                </a:cubicBezTo>
                <a:cubicBezTo>
                  <a:pt x="1189630" y="1853821"/>
                  <a:pt x="1009934" y="1960729"/>
                  <a:pt x="859809" y="2197290"/>
                </a:cubicBezTo>
                <a:cubicBezTo>
                  <a:pt x="709684" y="2433851"/>
                  <a:pt x="634621" y="2677236"/>
                  <a:pt x="491320" y="2906973"/>
                </a:cubicBezTo>
                <a:cubicBezTo>
                  <a:pt x="348018" y="3136710"/>
                  <a:pt x="174009" y="3356212"/>
                  <a:pt x="0" y="3575714"/>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D9298D95-6EC5-480A-AB73-32CB75F6A1AD}"/>
              </a:ext>
            </a:extLst>
          </p:cNvPr>
          <p:cNvSpPr/>
          <p:nvPr/>
        </p:nvSpPr>
        <p:spPr>
          <a:xfrm>
            <a:off x="17155236" y="4359508"/>
            <a:ext cx="433713" cy="2027644"/>
          </a:xfrm>
          <a:custGeom>
            <a:avLst/>
            <a:gdLst>
              <a:gd name="connsiteX0" fmla="*/ 423080 w 423080"/>
              <a:gd name="connsiteY0" fmla="*/ 0 h 1910686"/>
              <a:gd name="connsiteX1" fmla="*/ 204716 w 423080"/>
              <a:gd name="connsiteY1" fmla="*/ 805218 h 1910686"/>
              <a:gd name="connsiteX2" fmla="*/ 0 w 423080"/>
              <a:gd name="connsiteY2" fmla="*/ 1910686 h 1910686"/>
              <a:gd name="connsiteX0" fmla="*/ 433713 w 433713"/>
              <a:gd name="connsiteY0" fmla="*/ 0 h 2027644"/>
              <a:gd name="connsiteX1" fmla="*/ 204716 w 433713"/>
              <a:gd name="connsiteY1" fmla="*/ 922176 h 2027644"/>
              <a:gd name="connsiteX2" fmla="*/ 0 w 433713"/>
              <a:gd name="connsiteY2" fmla="*/ 2027644 h 2027644"/>
            </a:gdLst>
            <a:ahLst/>
            <a:cxnLst>
              <a:cxn ang="0">
                <a:pos x="connsiteX0" y="connsiteY0"/>
              </a:cxn>
              <a:cxn ang="0">
                <a:pos x="connsiteX1" y="connsiteY1"/>
              </a:cxn>
              <a:cxn ang="0">
                <a:pos x="connsiteX2" y="connsiteY2"/>
              </a:cxn>
            </a:cxnLst>
            <a:rect l="l" t="t" r="r" b="b"/>
            <a:pathLst>
              <a:path w="433713" h="2027644">
                <a:moveTo>
                  <a:pt x="433713" y="0"/>
                </a:moveTo>
                <a:cubicBezTo>
                  <a:pt x="359787" y="243385"/>
                  <a:pt x="275229" y="603728"/>
                  <a:pt x="204716" y="922176"/>
                </a:cubicBezTo>
                <a:cubicBezTo>
                  <a:pt x="134203" y="1240624"/>
                  <a:pt x="67101" y="1634134"/>
                  <a:pt x="0" y="2027644"/>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70B51842-76BA-420B-BBE4-31EC6197AD52}"/>
              </a:ext>
            </a:extLst>
          </p:cNvPr>
          <p:cNvSpPr/>
          <p:nvPr/>
        </p:nvSpPr>
        <p:spPr>
          <a:xfrm>
            <a:off x="18232113" y="4605479"/>
            <a:ext cx="1624927" cy="2033516"/>
          </a:xfrm>
          <a:custGeom>
            <a:avLst/>
            <a:gdLst>
              <a:gd name="connsiteX0" fmla="*/ 123674 w 1624927"/>
              <a:gd name="connsiteY0" fmla="*/ 0 h 2033516"/>
              <a:gd name="connsiteX1" fmla="*/ 844 w 1624927"/>
              <a:gd name="connsiteY1" fmla="*/ 559558 h 2033516"/>
              <a:gd name="connsiteX2" fmla="*/ 178265 w 1624927"/>
              <a:gd name="connsiteY2" fmla="*/ 1241946 h 2033516"/>
              <a:gd name="connsiteX3" fmla="*/ 901596 w 1624927"/>
              <a:gd name="connsiteY3" fmla="*/ 1555845 h 2033516"/>
              <a:gd name="connsiteX4" fmla="*/ 1624927 w 1624927"/>
              <a:gd name="connsiteY4" fmla="*/ 2033516 h 20335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24927" h="2033516">
                <a:moveTo>
                  <a:pt x="123674" y="0"/>
                </a:moveTo>
                <a:cubicBezTo>
                  <a:pt x="57710" y="176283"/>
                  <a:pt x="-8254" y="352567"/>
                  <a:pt x="844" y="559558"/>
                </a:cubicBezTo>
                <a:cubicBezTo>
                  <a:pt x="9942" y="766549"/>
                  <a:pt x="28140" y="1075898"/>
                  <a:pt x="178265" y="1241946"/>
                </a:cubicBezTo>
                <a:cubicBezTo>
                  <a:pt x="328390" y="1407994"/>
                  <a:pt x="660486" y="1423917"/>
                  <a:pt x="901596" y="1555845"/>
                </a:cubicBezTo>
                <a:cubicBezTo>
                  <a:pt x="1142706" y="1687773"/>
                  <a:pt x="1515745" y="1983474"/>
                  <a:pt x="1624927" y="2033516"/>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51E6DDA7-A534-475F-A7E0-771ABC698A2A}"/>
              </a:ext>
            </a:extLst>
          </p:cNvPr>
          <p:cNvSpPr/>
          <p:nvPr/>
        </p:nvSpPr>
        <p:spPr>
          <a:xfrm>
            <a:off x="15411815" y="8813907"/>
            <a:ext cx="4042288" cy="3360713"/>
          </a:xfrm>
          <a:custGeom>
            <a:avLst/>
            <a:gdLst>
              <a:gd name="connsiteX0" fmla="*/ 3413129 w 4042288"/>
              <a:gd name="connsiteY0" fmla="*/ 186553 h 3360713"/>
              <a:gd name="connsiteX1" fmla="*/ 2918715 w 4042288"/>
              <a:gd name="connsiteY1" fmla="*/ 53646 h 3360713"/>
              <a:gd name="connsiteX2" fmla="*/ 1998999 w 4042288"/>
              <a:gd name="connsiteY2" fmla="*/ 484 h 3360713"/>
              <a:gd name="connsiteX3" fmla="*/ 1249404 w 4042288"/>
              <a:gd name="connsiteY3" fmla="*/ 80228 h 3360713"/>
              <a:gd name="connsiteX4" fmla="*/ 728408 w 4042288"/>
              <a:gd name="connsiteY4" fmla="*/ 223767 h 3360713"/>
              <a:gd name="connsiteX5" fmla="*/ 388166 w 4042288"/>
              <a:gd name="connsiteY5" fmla="*/ 500214 h 3360713"/>
              <a:gd name="connsiteX6" fmla="*/ 127669 w 4042288"/>
              <a:gd name="connsiteY6" fmla="*/ 835140 h 3360713"/>
              <a:gd name="connsiteX7" fmla="*/ 78 w 4042288"/>
              <a:gd name="connsiteY7" fmla="*/ 1361451 h 3360713"/>
              <a:gd name="connsiteX8" fmla="*/ 143618 w 4042288"/>
              <a:gd name="connsiteY8" fmla="*/ 1866498 h 3360713"/>
              <a:gd name="connsiteX9" fmla="*/ 669929 w 4042288"/>
              <a:gd name="connsiteY9" fmla="*/ 2270535 h 3360713"/>
              <a:gd name="connsiteX10" fmla="*/ 1717236 w 4042288"/>
              <a:gd name="connsiteY10" fmla="*/ 2924437 h 3360713"/>
              <a:gd name="connsiteX11" fmla="*/ 2557208 w 4042288"/>
              <a:gd name="connsiteY11" fmla="*/ 3285944 h 3360713"/>
              <a:gd name="connsiteX12" fmla="*/ 3237692 w 4042288"/>
              <a:gd name="connsiteY12" fmla="*/ 3355056 h 3360713"/>
              <a:gd name="connsiteX13" fmla="*/ 3615148 w 4042288"/>
              <a:gd name="connsiteY13" fmla="*/ 3195567 h 3360713"/>
              <a:gd name="connsiteX14" fmla="*/ 3896911 w 4042288"/>
              <a:gd name="connsiteY14" fmla="*/ 2935070 h 3360713"/>
              <a:gd name="connsiteX15" fmla="*/ 4035134 w 4042288"/>
              <a:gd name="connsiteY15" fmla="*/ 2403442 h 3360713"/>
              <a:gd name="connsiteX16" fmla="*/ 4013869 w 4042288"/>
              <a:gd name="connsiteY16" fmla="*/ 1675112 h 3360713"/>
              <a:gd name="connsiteX17" fmla="*/ 3939441 w 4042288"/>
              <a:gd name="connsiteY17" fmla="*/ 1063740 h 3360713"/>
              <a:gd name="connsiteX18" fmla="*/ 3795901 w 4042288"/>
              <a:gd name="connsiteY18" fmla="*/ 548060 h 3360713"/>
              <a:gd name="connsiteX19" fmla="*/ 3577934 w 4042288"/>
              <a:gd name="connsiteY19" fmla="*/ 282246 h 3360713"/>
              <a:gd name="connsiteX20" fmla="*/ 3413129 w 4042288"/>
              <a:gd name="connsiteY20" fmla="*/ 186553 h 336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42288" h="3360713">
                <a:moveTo>
                  <a:pt x="3413129" y="186553"/>
                </a:moveTo>
                <a:cubicBezTo>
                  <a:pt x="3303259" y="148453"/>
                  <a:pt x="3154403" y="84657"/>
                  <a:pt x="2918715" y="53646"/>
                </a:cubicBezTo>
                <a:cubicBezTo>
                  <a:pt x="2683027" y="22635"/>
                  <a:pt x="2277217" y="-3946"/>
                  <a:pt x="1998999" y="484"/>
                </a:cubicBezTo>
                <a:cubicBezTo>
                  <a:pt x="1720781" y="4914"/>
                  <a:pt x="1461169" y="43014"/>
                  <a:pt x="1249404" y="80228"/>
                </a:cubicBezTo>
                <a:cubicBezTo>
                  <a:pt x="1037639" y="117442"/>
                  <a:pt x="871948" y="153769"/>
                  <a:pt x="728408" y="223767"/>
                </a:cubicBezTo>
                <a:cubicBezTo>
                  <a:pt x="584868" y="293765"/>
                  <a:pt x="488289" y="398319"/>
                  <a:pt x="388166" y="500214"/>
                </a:cubicBezTo>
                <a:cubicBezTo>
                  <a:pt x="288043" y="602109"/>
                  <a:pt x="192350" y="691601"/>
                  <a:pt x="127669" y="835140"/>
                </a:cubicBezTo>
                <a:cubicBezTo>
                  <a:pt x="62988" y="978679"/>
                  <a:pt x="-2580" y="1189558"/>
                  <a:pt x="78" y="1361451"/>
                </a:cubicBezTo>
                <a:cubicBezTo>
                  <a:pt x="2736" y="1533344"/>
                  <a:pt x="31976" y="1714984"/>
                  <a:pt x="143618" y="1866498"/>
                </a:cubicBezTo>
                <a:cubicBezTo>
                  <a:pt x="255260" y="2018012"/>
                  <a:pt x="407659" y="2094212"/>
                  <a:pt x="669929" y="2270535"/>
                </a:cubicBezTo>
                <a:cubicBezTo>
                  <a:pt x="932199" y="2446858"/>
                  <a:pt x="1402689" y="2755202"/>
                  <a:pt x="1717236" y="2924437"/>
                </a:cubicBezTo>
                <a:cubicBezTo>
                  <a:pt x="2031782" y="3093672"/>
                  <a:pt x="2303799" y="3214174"/>
                  <a:pt x="2557208" y="3285944"/>
                </a:cubicBezTo>
                <a:cubicBezTo>
                  <a:pt x="2810617" y="3357714"/>
                  <a:pt x="3061369" y="3370119"/>
                  <a:pt x="3237692" y="3355056"/>
                </a:cubicBezTo>
                <a:cubicBezTo>
                  <a:pt x="3414015" y="3339993"/>
                  <a:pt x="3505278" y="3265565"/>
                  <a:pt x="3615148" y="3195567"/>
                </a:cubicBezTo>
                <a:cubicBezTo>
                  <a:pt x="3725018" y="3125569"/>
                  <a:pt x="3826913" y="3067091"/>
                  <a:pt x="3896911" y="2935070"/>
                </a:cubicBezTo>
                <a:cubicBezTo>
                  <a:pt x="3966909" y="2803049"/>
                  <a:pt x="4015641" y="2613435"/>
                  <a:pt x="4035134" y="2403442"/>
                </a:cubicBezTo>
                <a:cubicBezTo>
                  <a:pt x="4054627" y="2193449"/>
                  <a:pt x="4029818" y="1898396"/>
                  <a:pt x="4013869" y="1675112"/>
                </a:cubicBezTo>
                <a:cubicBezTo>
                  <a:pt x="3997920" y="1451828"/>
                  <a:pt x="3975769" y="1251582"/>
                  <a:pt x="3939441" y="1063740"/>
                </a:cubicBezTo>
                <a:cubicBezTo>
                  <a:pt x="3903113" y="875898"/>
                  <a:pt x="3856152" y="678309"/>
                  <a:pt x="3795901" y="548060"/>
                </a:cubicBezTo>
                <a:cubicBezTo>
                  <a:pt x="3735650" y="417811"/>
                  <a:pt x="3639071" y="338067"/>
                  <a:pt x="3577934" y="282246"/>
                </a:cubicBezTo>
                <a:cubicBezTo>
                  <a:pt x="3516797" y="226425"/>
                  <a:pt x="3522999" y="224653"/>
                  <a:pt x="3413129" y="186553"/>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59612" cy="430887"/>
          </a:xfrm>
          <a:prstGeom prst="rect">
            <a:avLst/>
          </a:prstGeom>
          <a:solidFill>
            <a:srgbClr val="E2F0D9"/>
          </a:solidFill>
        </p:spPr>
        <p:txBody>
          <a:bodyPr wrap="square" lIns="0" tIns="0" rIns="0" bIns="0" rtlCol="0">
            <a:spAutoFit/>
          </a:bodyPr>
          <a:lstStyle/>
          <a:p>
            <a:r>
              <a:rPr lang="en-US" sz="2800" b="1" dirty="0" err="1"/>
              <a:t>Trevieres</a:t>
            </a:r>
            <a:endParaRPr lang="en-US" sz="2800" b="1" dirty="0"/>
          </a:p>
        </p:txBody>
      </p:sp>
      <p:grpSp>
        <p:nvGrpSpPr>
          <p:cNvPr id="417" name="Group 416">
            <a:extLst>
              <a:ext uri="{FF2B5EF4-FFF2-40B4-BE49-F238E27FC236}">
                <a16:creationId xmlns:a16="http://schemas.microsoft.com/office/drawing/2014/main" id="{FE5B4E58-3D5B-4861-B341-6DF019E1FB33}"/>
              </a:ext>
            </a:extLst>
          </p:cNvPr>
          <p:cNvGrpSpPr/>
          <p:nvPr/>
        </p:nvGrpSpPr>
        <p:grpSpPr>
          <a:xfrm>
            <a:off x="13170634" y="3988727"/>
            <a:ext cx="2365848" cy="1575883"/>
            <a:chOff x="4444192" y="2610996"/>
            <a:chExt cx="2632431" cy="1825862"/>
          </a:xfrm>
        </p:grpSpPr>
        <p:sp>
          <p:nvSpPr>
            <p:cNvPr id="419" name="TextBox 418">
              <a:extLst>
                <a:ext uri="{FF2B5EF4-FFF2-40B4-BE49-F238E27FC236}">
                  <a16:creationId xmlns:a16="http://schemas.microsoft.com/office/drawing/2014/main" id="{C6F74AD5-732A-4D67-BB4B-F818823C41CA}"/>
                </a:ext>
              </a:extLst>
            </p:cNvPr>
            <p:cNvSpPr txBox="1"/>
            <p:nvPr/>
          </p:nvSpPr>
          <p:spPr>
            <a:xfrm>
              <a:off x="5933396" y="3438384"/>
              <a:ext cx="1143227" cy="998474"/>
            </a:xfrm>
            <a:prstGeom prst="rect">
              <a:avLst/>
            </a:prstGeom>
            <a:solidFill>
              <a:srgbClr val="E2F0D9"/>
            </a:solidFill>
          </p:spPr>
          <p:txBody>
            <a:bodyPr wrap="square" lIns="0" tIns="0" rIns="0" bIns="0" rtlCol="0">
              <a:spAutoFit/>
            </a:bodyPr>
            <a:lstStyle/>
            <a:p>
              <a:pPr algn="ctr"/>
              <a:r>
                <a:rPr lang="en-US" sz="2800" b="1" dirty="0">
                  <a:solidFill>
                    <a:srgbClr val="002060"/>
                  </a:solidFill>
                </a:rPr>
                <a:t>2/116</a:t>
              </a:r>
            </a:p>
            <a:p>
              <a:pPr algn="ctr"/>
              <a:r>
                <a:rPr lang="en-US" sz="2800" b="1" dirty="0">
                  <a:solidFill>
                    <a:srgbClr val="002060"/>
                  </a:solidFill>
                </a:rPr>
                <a:t>29ID</a:t>
              </a:r>
            </a:p>
          </p:txBody>
        </p:sp>
        <p:grpSp>
          <p:nvGrpSpPr>
            <p:cNvPr id="418" name="Group 417">
              <a:extLst>
                <a:ext uri="{FF2B5EF4-FFF2-40B4-BE49-F238E27FC236}">
                  <a16:creationId xmlns:a16="http://schemas.microsoft.com/office/drawing/2014/main" id="{2F48636C-AC74-4F91-A44F-E9D016BD5FE8}"/>
                </a:ext>
              </a:extLst>
            </p:cNvPr>
            <p:cNvGrpSpPr/>
            <p:nvPr/>
          </p:nvGrpSpPr>
          <p:grpSpPr>
            <a:xfrm>
              <a:off x="4444192" y="2610996"/>
              <a:ext cx="1533344" cy="1676200"/>
              <a:chOff x="1942154" y="5220584"/>
              <a:chExt cx="1126021" cy="1213899"/>
            </a:xfrm>
          </p:grpSpPr>
          <p:sp>
            <p:nvSpPr>
              <p:cNvPr id="420" name="TextBox 419">
                <a:extLst>
                  <a:ext uri="{FF2B5EF4-FFF2-40B4-BE49-F238E27FC236}">
                    <a16:creationId xmlns:a16="http://schemas.microsoft.com/office/drawing/2014/main" id="{07D04EF0-D494-4E02-A4A6-306E39A6EFDA}"/>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21" name="Group 44">
                <a:extLst>
                  <a:ext uri="{FF2B5EF4-FFF2-40B4-BE49-F238E27FC236}">
                    <a16:creationId xmlns:a16="http://schemas.microsoft.com/office/drawing/2014/main" id="{2BF9FC28-4D8B-4FEC-A497-7904F730EDA5}"/>
                  </a:ext>
                </a:extLst>
              </p:cNvPr>
              <p:cNvGrpSpPr>
                <a:grpSpLocks/>
              </p:cNvGrpSpPr>
              <p:nvPr/>
            </p:nvGrpSpPr>
            <p:grpSpPr bwMode="auto">
              <a:xfrm>
                <a:off x="1942154" y="5619709"/>
                <a:ext cx="1126021" cy="814774"/>
                <a:chOff x="6337495" y="1655700"/>
                <a:chExt cx="325783" cy="227038"/>
              </a:xfrm>
            </p:grpSpPr>
            <p:sp>
              <p:nvSpPr>
                <p:cNvPr id="422" name="Rectangle 421">
                  <a:extLst>
                    <a:ext uri="{FF2B5EF4-FFF2-40B4-BE49-F238E27FC236}">
                      <a16:creationId xmlns:a16="http://schemas.microsoft.com/office/drawing/2014/main" id="{C1A80171-D1C7-4E46-98D0-A45F5107F7A3}"/>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23" name="Straight Connector 422">
                  <a:extLst>
                    <a:ext uri="{FF2B5EF4-FFF2-40B4-BE49-F238E27FC236}">
                      <a16:creationId xmlns:a16="http://schemas.microsoft.com/office/drawing/2014/main" id="{5316BED1-0F27-4EA9-80E8-2A862D8FE2C9}"/>
                    </a:ext>
                  </a:extLst>
                </p:cNvPr>
                <p:cNvCxnSpPr>
                  <a:cxnSpLocks/>
                  <a:stCxn id="422" idx="0"/>
                  <a:endCxn id="422"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24" name="Freeform 1822">
                  <a:extLst>
                    <a:ext uri="{FF2B5EF4-FFF2-40B4-BE49-F238E27FC236}">
                      <a16:creationId xmlns:a16="http://schemas.microsoft.com/office/drawing/2014/main" id="{EE23D2B2-A2ED-47DA-91B1-4C5F82EC911A}"/>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25" name="Freeform 1823">
                  <a:extLst>
                    <a:ext uri="{FF2B5EF4-FFF2-40B4-BE49-F238E27FC236}">
                      <a16:creationId xmlns:a16="http://schemas.microsoft.com/office/drawing/2014/main" id="{20582B1D-4289-42E7-A092-F3B3210A091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128" name="Freeform: Shape 127">
            <a:extLst>
              <a:ext uri="{FF2B5EF4-FFF2-40B4-BE49-F238E27FC236}">
                <a16:creationId xmlns:a16="http://schemas.microsoft.com/office/drawing/2014/main" id="{32A6B734-ABC6-4D7D-A963-4C8D64F6FF41}"/>
              </a:ext>
            </a:extLst>
          </p:cNvPr>
          <p:cNvSpPr/>
          <p:nvPr/>
        </p:nvSpPr>
        <p:spPr>
          <a:xfrm>
            <a:off x="10317707" y="2060812"/>
            <a:ext cx="4844956" cy="1246657"/>
          </a:xfrm>
          <a:custGeom>
            <a:avLst/>
            <a:gdLst>
              <a:gd name="connsiteX0" fmla="*/ 4844956 w 4844956"/>
              <a:gd name="connsiteY0" fmla="*/ 1023582 h 1246657"/>
              <a:gd name="connsiteX1" fmla="*/ 4653887 w 4844956"/>
              <a:gd name="connsiteY1" fmla="*/ 1241946 h 1246657"/>
              <a:gd name="connsiteX2" fmla="*/ 4162568 w 4844956"/>
              <a:gd name="connsiteY2" fmla="*/ 1132764 h 1246657"/>
              <a:gd name="connsiteX3" fmla="*/ 3671248 w 4844956"/>
              <a:gd name="connsiteY3" fmla="*/ 682388 h 1246657"/>
              <a:gd name="connsiteX4" fmla="*/ 3261815 w 4844956"/>
              <a:gd name="connsiteY4" fmla="*/ 409433 h 1246657"/>
              <a:gd name="connsiteX5" fmla="*/ 2825087 w 4844956"/>
              <a:gd name="connsiteY5" fmla="*/ 218364 h 1246657"/>
              <a:gd name="connsiteX6" fmla="*/ 1883392 w 4844956"/>
              <a:gd name="connsiteY6" fmla="*/ 13648 h 1246657"/>
              <a:gd name="connsiteX7" fmla="*/ 1310186 w 4844956"/>
              <a:gd name="connsiteY7" fmla="*/ 40943 h 1246657"/>
              <a:gd name="connsiteX8" fmla="*/ 0 w 4844956"/>
              <a:gd name="connsiteY8" fmla="*/ 0 h 1246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844956" h="1246657">
                <a:moveTo>
                  <a:pt x="4844956" y="1023582"/>
                </a:moveTo>
                <a:cubicBezTo>
                  <a:pt x="4806287" y="1123665"/>
                  <a:pt x="4767618" y="1223749"/>
                  <a:pt x="4653887" y="1241946"/>
                </a:cubicBezTo>
                <a:cubicBezTo>
                  <a:pt x="4540156" y="1260143"/>
                  <a:pt x="4326341" y="1226024"/>
                  <a:pt x="4162568" y="1132764"/>
                </a:cubicBezTo>
                <a:cubicBezTo>
                  <a:pt x="3998795" y="1039504"/>
                  <a:pt x="3821373" y="802943"/>
                  <a:pt x="3671248" y="682388"/>
                </a:cubicBezTo>
                <a:cubicBezTo>
                  <a:pt x="3521123" y="561833"/>
                  <a:pt x="3402842" y="486770"/>
                  <a:pt x="3261815" y="409433"/>
                </a:cubicBezTo>
                <a:cubicBezTo>
                  <a:pt x="3120788" y="332096"/>
                  <a:pt x="3054824" y="284328"/>
                  <a:pt x="2825087" y="218364"/>
                </a:cubicBezTo>
                <a:cubicBezTo>
                  <a:pt x="2595350" y="152400"/>
                  <a:pt x="2135876" y="43218"/>
                  <a:pt x="1883392" y="13648"/>
                </a:cubicBezTo>
                <a:cubicBezTo>
                  <a:pt x="1630908" y="-15922"/>
                  <a:pt x="1624085" y="43218"/>
                  <a:pt x="1310186" y="40943"/>
                </a:cubicBezTo>
                <a:cubicBezTo>
                  <a:pt x="996287" y="38668"/>
                  <a:pt x="498143" y="19334"/>
                  <a:pt x="0" y="0"/>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366798E6-462E-43E7-86D4-E4D00D6E9C2F}"/>
              </a:ext>
            </a:extLst>
          </p:cNvPr>
          <p:cNvSpPr/>
          <p:nvPr/>
        </p:nvSpPr>
        <p:spPr>
          <a:xfrm>
            <a:off x="2782811" y="1592580"/>
            <a:ext cx="7100329" cy="3219450"/>
          </a:xfrm>
          <a:custGeom>
            <a:avLst/>
            <a:gdLst>
              <a:gd name="connsiteX0" fmla="*/ 7138429 w 7138429"/>
              <a:gd name="connsiteY0" fmla="*/ 0 h 3097530"/>
              <a:gd name="connsiteX1" fmla="*/ 6955549 w 7138429"/>
              <a:gd name="connsiteY1" fmla="*/ 228600 h 3097530"/>
              <a:gd name="connsiteX2" fmla="*/ 6269749 w 7138429"/>
              <a:gd name="connsiteY2" fmla="*/ 240030 h 3097530"/>
              <a:gd name="connsiteX3" fmla="*/ 5743969 w 7138429"/>
              <a:gd name="connsiteY3" fmla="*/ 160020 h 3097530"/>
              <a:gd name="connsiteX4" fmla="*/ 4806709 w 7138429"/>
              <a:gd name="connsiteY4" fmla="*/ 354330 h 3097530"/>
              <a:gd name="connsiteX5" fmla="*/ 4006609 w 7138429"/>
              <a:gd name="connsiteY5" fmla="*/ 240030 h 3097530"/>
              <a:gd name="connsiteX6" fmla="*/ 3366529 w 7138429"/>
              <a:gd name="connsiteY6" fmla="*/ 57150 h 3097530"/>
              <a:gd name="connsiteX7" fmla="*/ 2326399 w 7138429"/>
              <a:gd name="connsiteY7" fmla="*/ 160020 h 3097530"/>
              <a:gd name="connsiteX8" fmla="*/ 1732039 w 7138429"/>
              <a:gd name="connsiteY8" fmla="*/ 411480 h 3097530"/>
              <a:gd name="connsiteX9" fmla="*/ 897649 w 7138429"/>
              <a:gd name="connsiteY9" fmla="*/ 1120140 h 3097530"/>
              <a:gd name="connsiteX10" fmla="*/ 131839 w 7138429"/>
              <a:gd name="connsiteY10" fmla="*/ 2034540 h 3097530"/>
              <a:gd name="connsiteX11" fmla="*/ 6109 w 7138429"/>
              <a:gd name="connsiteY11" fmla="*/ 3097530 h 3097530"/>
              <a:gd name="connsiteX0" fmla="*/ 7138429 w 7138429"/>
              <a:gd name="connsiteY0" fmla="*/ 0 h 3097530"/>
              <a:gd name="connsiteX1" fmla="*/ 6928879 w 7138429"/>
              <a:gd name="connsiteY1" fmla="*/ 160020 h 3097530"/>
              <a:gd name="connsiteX2" fmla="*/ 6269749 w 7138429"/>
              <a:gd name="connsiteY2" fmla="*/ 240030 h 3097530"/>
              <a:gd name="connsiteX3" fmla="*/ 5743969 w 7138429"/>
              <a:gd name="connsiteY3" fmla="*/ 160020 h 3097530"/>
              <a:gd name="connsiteX4" fmla="*/ 4806709 w 7138429"/>
              <a:gd name="connsiteY4" fmla="*/ 354330 h 3097530"/>
              <a:gd name="connsiteX5" fmla="*/ 4006609 w 7138429"/>
              <a:gd name="connsiteY5" fmla="*/ 240030 h 3097530"/>
              <a:gd name="connsiteX6" fmla="*/ 3366529 w 7138429"/>
              <a:gd name="connsiteY6" fmla="*/ 57150 h 3097530"/>
              <a:gd name="connsiteX7" fmla="*/ 2326399 w 7138429"/>
              <a:gd name="connsiteY7" fmla="*/ 160020 h 3097530"/>
              <a:gd name="connsiteX8" fmla="*/ 1732039 w 7138429"/>
              <a:gd name="connsiteY8" fmla="*/ 411480 h 3097530"/>
              <a:gd name="connsiteX9" fmla="*/ 897649 w 7138429"/>
              <a:gd name="connsiteY9" fmla="*/ 1120140 h 3097530"/>
              <a:gd name="connsiteX10" fmla="*/ 131839 w 7138429"/>
              <a:gd name="connsiteY10" fmla="*/ 2034540 h 3097530"/>
              <a:gd name="connsiteX11" fmla="*/ 6109 w 7138429"/>
              <a:gd name="connsiteY11" fmla="*/ 3097530 h 3097530"/>
              <a:gd name="connsiteX0" fmla="*/ 7138429 w 7138429"/>
              <a:gd name="connsiteY0" fmla="*/ 0 h 3215640"/>
              <a:gd name="connsiteX1" fmla="*/ 6928879 w 7138429"/>
              <a:gd name="connsiteY1" fmla="*/ 278130 h 3215640"/>
              <a:gd name="connsiteX2" fmla="*/ 6269749 w 7138429"/>
              <a:gd name="connsiteY2" fmla="*/ 358140 h 3215640"/>
              <a:gd name="connsiteX3" fmla="*/ 5743969 w 7138429"/>
              <a:gd name="connsiteY3" fmla="*/ 278130 h 3215640"/>
              <a:gd name="connsiteX4" fmla="*/ 4806709 w 7138429"/>
              <a:gd name="connsiteY4" fmla="*/ 472440 h 3215640"/>
              <a:gd name="connsiteX5" fmla="*/ 4006609 w 7138429"/>
              <a:gd name="connsiteY5" fmla="*/ 358140 h 3215640"/>
              <a:gd name="connsiteX6" fmla="*/ 3366529 w 7138429"/>
              <a:gd name="connsiteY6" fmla="*/ 175260 h 3215640"/>
              <a:gd name="connsiteX7" fmla="*/ 2326399 w 7138429"/>
              <a:gd name="connsiteY7" fmla="*/ 278130 h 3215640"/>
              <a:gd name="connsiteX8" fmla="*/ 1732039 w 7138429"/>
              <a:gd name="connsiteY8" fmla="*/ 529590 h 3215640"/>
              <a:gd name="connsiteX9" fmla="*/ 897649 w 7138429"/>
              <a:gd name="connsiteY9" fmla="*/ 1238250 h 3215640"/>
              <a:gd name="connsiteX10" fmla="*/ 131839 w 7138429"/>
              <a:gd name="connsiteY10" fmla="*/ 2152650 h 3215640"/>
              <a:gd name="connsiteX11" fmla="*/ 6109 w 7138429"/>
              <a:gd name="connsiteY11" fmla="*/ 3215640 h 3215640"/>
              <a:gd name="connsiteX0" fmla="*/ 7100329 w 7100329"/>
              <a:gd name="connsiteY0" fmla="*/ 0 h 3219450"/>
              <a:gd name="connsiteX1" fmla="*/ 6928879 w 7100329"/>
              <a:gd name="connsiteY1" fmla="*/ 281940 h 3219450"/>
              <a:gd name="connsiteX2" fmla="*/ 6269749 w 7100329"/>
              <a:gd name="connsiteY2" fmla="*/ 361950 h 3219450"/>
              <a:gd name="connsiteX3" fmla="*/ 5743969 w 7100329"/>
              <a:gd name="connsiteY3" fmla="*/ 281940 h 3219450"/>
              <a:gd name="connsiteX4" fmla="*/ 4806709 w 7100329"/>
              <a:gd name="connsiteY4" fmla="*/ 476250 h 3219450"/>
              <a:gd name="connsiteX5" fmla="*/ 4006609 w 7100329"/>
              <a:gd name="connsiteY5" fmla="*/ 361950 h 3219450"/>
              <a:gd name="connsiteX6" fmla="*/ 3366529 w 7100329"/>
              <a:gd name="connsiteY6" fmla="*/ 179070 h 3219450"/>
              <a:gd name="connsiteX7" fmla="*/ 2326399 w 7100329"/>
              <a:gd name="connsiteY7" fmla="*/ 281940 h 3219450"/>
              <a:gd name="connsiteX8" fmla="*/ 1732039 w 7100329"/>
              <a:gd name="connsiteY8" fmla="*/ 533400 h 3219450"/>
              <a:gd name="connsiteX9" fmla="*/ 897649 w 7100329"/>
              <a:gd name="connsiteY9" fmla="*/ 1242060 h 3219450"/>
              <a:gd name="connsiteX10" fmla="*/ 131839 w 7100329"/>
              <a:gd name="connsiteY10" fmla="*/ 2156460 h 3219450"/>
              <a:gd name="connsiteX11" fmla="*/ 6109 w 7100329"/>
              <a:gd name="connsiteY11" fmla="*/ 3219450 h 3219450"/>
              <a:gd name="connsiteX0" fmla="*/ 7100329 w 7100329"/>
              <a:gd name="connsiteY0" fmla="*/ 0 h 3219450"/>
              <a:gd name="connsiteX1" fmla="*/ 6928879 w 7100329"/>
              <a:gd name="connsiteY1" fmla="*/ 281940 h 3219450"/>
              <a:gd name="connsiteX2" fmla="*/ 6269749 w 7100329"/>
              <a:gd name="connsiteY2" fmla="*/ 361950 h 3219450"/>
              <a:gd name="connsiteX3" fmla="*/ 5743969 w 7100329"/>
              <a:gd name="connsiteY3" fmla="*/ 281940 h 3219450"/>
              <a:gd name="connsiteX4" fmla="*/ 4871479 w 7100329"/>
              <a:gd name="connsiteY4" fmla="*/ 262890 h 3219450"/>
              <a:gd name="connsiteX5" fmla="*/ 4006609 w 7100329"/>
              <a:gd name="connsiteY5" fmla="*/ 361950 h 3219450"/>
              <a:gd name="connsiteX6" fmla="*/ 3366529 w 7100329"/>
              <a:gd name="connsiteY6" fmla="*/ 179070 h 3219450"/>
              <a:gd name="connsiteX7" fmla="*/ 2326399 w 7100329"/>
              <a:gd name="connsiteY7" fmla="*/ 281940 h 3219450"/>
              <a:gd name="connsiteX8" fmla="*/ 1732039 w 7100329"/>
              <a:gd name="connsiteY8" fmla="*/ 533400 h 3219450"/>
              <a:gd name="connsiteX9" fmla="*/ 897649 w 7100329"/>
              <a:gd name="connsiteY9" fmla="*/ 1242060 h 3219450"/>
              <a:gd name="connsiteX10" fmla="*/ 131839 w 7100329"/>
              <a:gd name="connsiteY10" fmla="*/ 2156460 h 3219450"/>
              <a:gd name="connsiteX11" fmla="*/ 6109 w 7100329"/>
              <a:gd name="connsiteY11" fmla="*/ 3219450 h 3219450"/>
              <a:gd name="connsiteX0" fmla="*/ 7100329 w 7100329"/>
              <a:gd name="connsiteY0" fmla="*/ 0 h 3219450"/>
              <a:gd name="connsiteX1" fmla="*/ 6928879 w 7100329"/>
              <a:gd name="connsiteY1" fmla="*/ 281940 h 3219450"/>
              <a:gd name="connsiteX2" fmla="*/ 6269749 w 7100329"/>
              <a:gd name="connsiteY2" fmla="*/ 361950 h 3219450"/>
              <a:gd name="connsiteX3" fmla="*/ 5743969 w 7100329"/>
              <a:gd name="connsiteY3" fmla="*/ 228600 h 3219450"/>
              <a:gd name="connsiteX4" fmla="*/ 4871479 w 7100329"/>
              <a:gd name="connsiteY4" fmla="*/ 262890 h 3219450"/>
              <a:gd name="connsiteX5" fmla="*/ 4006609 w 7100329"/>
              <a:gd name="connsiteY5" fmla="*/ 361950 h 3219450"/>
              <a:gd name="connsiteX6" fmla="*/ 3366529 w 7100329"/>
              <a:gd name="connsiteY6" fmla="*/ 179070 h 3219450"/>
              <a:gd name="connsiteX7" fmla="*/ 2326399 w 7100329"/>
              <a:gd name="connsiteY7" fmla="*/ 281940 h 3219450"/>
              <a:gd name="connsiteX8" fmla="*/ 1732039 w 7100329"/>
              <a:gd name="connsiteY8" fmla="*/ 533400 h 3219450"/>
              <a:gd name="connsiteX9" fmla="*/ 897649 w 7100329"/>
              <a:gd name="connsiteY9" fmla="*/ 1242060 h 3219450"/>
              <a:gd name="connsiteX10" fmla="*/ 131839 w 7100329"/>
              <a:gd name="connsiteY10" fmla="*/ 2156460 h 3219450"/>
              <a:gd name="connsiteX11" fmla="*/ 6109 w 7100329"/>
              <a:gd name="connsiteY11" fmla="*/ 3219450 h 3219450"/>
              <a:gd name="connsiteX0" fmla="*/ 7100329 w 7100329"/>
              <a:gd name="connsiteY0" fmla="*/ 0 h 3219450"/>
              <a:gd name="connsiteX1" fmla="*/ 6928879 w 7100329"/>
              <a:gd name="connsiteY1" fmla="*/ 281940 h 3219450"/>
              <a:gd name="connsiteX2" fmla="*/ 6250699 w 7100329"/>
              <a:gd name="connsiteY2" fmla="*/ 281940 h 3219450"/>
              <a:gd name="connsiteX3" fmla="*/ 5743969 w 7100329"/>
              <a:gd name="connsiteY3" fmla="*/ 228600 h 3219450"/>
              <a:gd name="connsiteX4" fmla="*/ 4871479 w 7100329"/>
              <a:gd name="connsiteY4" fmla="*/ 262890 h 3219450"/>
              <a:gd name="connsiteX5" fmla="*/ 4006609 w 7100329"/>
              <a:gd name="connsiteY5" fmla="*/ 361950 h 3219450"/>
              <a:gd name="connsiteX6" fmla="*/ 3366529 w 7100329"/>
              <a:gd name="connsiteY6" fmla="*/ 179070 h 3219450"/>
              <a:gd name="connsiteX7" fmla="*/ 2326399 w 7100329"/>
              <a:gd name="connsiteY7" fmla="*/ 281940 h 3219450"/>
              <a:gd name="connsiteX8" fmla="*/ 1732039 w 7100329"/>
              <a:gd name="connsiteY8" fmla="*/ 533400 h 3219450"/>
              <a:gd name="connsiteX9" fmla="*/ 897649 w 7100329"/>
              <a:gd name="connsiteY9" fmla="*/ 1242060 h 3219450"/>
              <a:gd name="connsiteX10" fmla="*/ 131839 w 7100329"/>
              <a:gd name="connsiteY10" fmla="*/ 2156460 h 3219450"/>
              <a:gd name="connsiteX11" fmla="*/ 6109 w 7100329"/>
              <a:gd name="connsiteY11" fmla="*/ 3219450 h 3219450"/>
              <a:gd name="connsiteX0" fmla="*/ 7100329 w 7100329"/>
              <a:gd name="connsiteY0" fmla="*/ 0 h 3219450"/>
              <a:gd name="connsiteX1" fmla="*/ 6928879 w 7100329"/>
              <a:gd name="connsiteY1" fmla="*/ 281940 h 3219450"/>
              <a:gd name="connsiteX2" fmla="*/ 6250699 w 7100329"/>
              <a:gd name="connsiteY2" fmla="*/ 281940 h 3219450"/>
              <a:gd name="connsiteX3" fmla="*/ 5743969 w 7100329"/>
              <a:gd name="connsiteY3" fmla="*/ 228600 h 3219450"/>
              <a:gd name="connsiteX4" fmla="*/ 4863859 w 7100329"/>
              <a:gd name="connsiteY4" fmla="*/ 369570 h 3219450"/>
              <a:gd name="connsiteX5" fmla="*/ 4006609 w 7100329"/>
              <a:gd name="connsiteY5" fmla="*/ 361950 h 3219450"/>
              <a:gd name="connsiteX6" fmla="*/ 3366529 w 7100329"/>
              <a:gd name="connsiteY6" fmla="*/ 179070 h 3219450"/>
              <a:gd name="connsiteX7" fmla="*/ 2326399 w 7100329"/>
              <a:gd name="connsiteY7" fmla="*/ 281940 h 3219450"/>
              <a:gd name="connsiteX8" fmla="*/ 1732039 w 7100329"/>
              <a:gd name="connsiteY8" fmla="*/ 533400 h 3219450"/>
              <a:gd name="connsiteX9" fmla="*/ 897649 w 7100329"/>
              <a:gd name="connsiteY9" fmla="*/ 1242060 h 3219450"/>
              <a:gd name="connsiteX10" fmla="*/ 131839 w 7100329"/>
              <a:gd name="connsiteY10" fmla="*/ 2156460 h 3219450"/>
              <a:gd name="connsiteX11" fmla="*/ 6109 w 7100329"/>
              <a:gd name="connsiteY11" fmla="*/ 3219450 h 3219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100329" h="3219450">
                <a:moveTo>
                  <a:pt x="7100329" y="0"/>
                </a:moveTo>
                <a:cubicBezTo>
                  <a:pt x="7081279" y="94297"/>
                  <a:pt x="7070484" y="234950"/>
                  <a:pt x="6928879" y="281940"/>
                </a:cubicBezTo>
                <a:cubicBezTo>
                  <a:pt x="6787274" y="328930"/>
                  <a:pt x="6448184" y="290830"/>
                  <a:pt x="6250699" y="281940"/>
                </a:cubicBezTo>
                <a:cubicBezTo>
                  <a:pt x="6053214" y="273050"/>
                  <a:pt x="5975109" y="213995"/>
                  <a:pt x="5743969" y="228600"/>
                </a:cubicBezTo>
                <a:cubicBezTo>
                  <a:pt x="5512829" y="243205"/>
                  <a:pt x="5153419" y="347345"/>
                  <a:pt x="4863859" y="369570"/>
                </a:cubicBezTo>
                <a:cubicBezTo>
                  <a:pt x="4574299" y="391795"/>
                  <a:pt x="4256164" y="393700"/>
                  <a:pt x="4006609" y="361950"/>
                </a:cubicBezTo>
                <a:cubicBezTo>
                  <a:pt x="3757054" y="330200"/>
                  <a:pt x="3646564" y="192405"/>
                  <a:pt x="3366529" y="179070"/>
                </a:cubicBezTo>
                <a:cubicBezTo>
                  <a:pt x="3086494" y="165735"/>
                  <a:pt x="2598814" y="222885"/>
                  <a:pt x="2326399" y="281940"/>
                </a:cubicBezTo>
                <a:cubicBezTo>
                  <a:pt x="2053984" y="340995"/>
                  <a:pt x="1970164" y="373380"/>
                  <a:pt x="1732039" y="533400"/>
                </a:cubicBezTo>
                <a:cubicBezTo>
                  <a:pt x="1493914" y="693420"/>
                  <a:pt x="1164349" y="971550"/>
                  <a:pt x="897649" y="1242060"/>
                </a:cubicBezTo>
                <a:cubicBezTo>
                  <a:pt x="630949" y="1512570"/>
                  <a:pt x="280429" y="1826895"/>
                  <a:pt x="131839" y="2156460"/>
                </a:cubicBezTo>
                <a:cubicBezTo>
                  <a:pt x="-16751" y="2486025"/>
                  <a:pt x="-5321" y="2852737"/>
                  <a:pt x="6109" y="3219450"/>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890A345A-F34D-4511-844B-6761C221221C}"/>
              </a:ext>
            </a:extLst>
          </p:cNvPr>
          <p:cNvSpPr/>
          <p:nvPr/>
        </p:nvSpPr>
        <p:spPr>
          <a:xfrm>
            <a:off x="5223511" y="1933320"/>
            <a:ext cx="10115550" cy="3175890"/>
          </a:xfrm>
          <a:custGeom>
            <a:avLst/>
            <a:gdLst>
              <a:gd name="connsiteX0" fmla="*/ 10105693 w 10105693"/>
              <a:gd name="connsiteY0" fmla="*/ 1315227 h 3144027"/>
              <a:gd name="connsiteX1" fmla="*/ 9831373 w 10105693"/>
              <a:gd name="connsiteY1" fmla="*/ 1578117 h 3144027"/>
              <a:gd name="connsiteX2" fmla="*/ 8974123 w 10105693"/>
              <a:gd name="connsiteY2" fmla="*/ 1566687 h 3144027"/>
              <a:gd name="connsiteX3" fmla="*/ 8528353 w 10105693"/>
              <a:gd name="connsiteY3" fmla="*/ 1235217 h 3144027"/>
              <a:gd name="connsiteX4" fmla="*/ 8059723 w 10105693"/>
              <a:gd name="connsiteY4" fmla="*/ 675147 h 3144027"/>
              <a:gd name="connsiteX5" fmla="*/ 7648243 w 10105693"/>
              <a:gd name="connsiteY5" fmla="*/ 480837 h 3144027"/>
              <a:gd name="connsiteX6" fmla="*/ 6379513 w 10105693"/>
              <a:gd name="connsiteY6" fmla="*/ 423687 h 3144027"/>
              <a:gd name="connsiteX7" fmla="*/ 5785153 w 10105693"/>
              <a:gd name="connsiteY7" fmla="*/ 435117 h 3144027"/>
              <a:gd name="connsiteX8" fmla="*/ 5087923 w 10105693"/>
              <a:gd name="connsiteY8" fmla="*/ 435117 h 3144027"/>
              <a:gd name="connsiteX9" fmla="*/ 4390693 w 10105693"/>
              <a:gd name="connsiteY9" fmla="*/ 115077 h 3144027"/>
              <a:gd name="connsiteX10" fmla="*/ 4059223 w 10105693"/>
              <a:gd name="connsiteY10" fmla="*/ 126507 h 3144027"/>
              <a:gd name="connsiteX11" fmla="*/ 3270553 w 10105693"/>
              <a:gd name="connsiteY11" fmla="*/ 777 h 3144027"/>
              <a:gd name="connsiteX12" fmla="*/ 2424733 w 10105693"/>
              <a:gd name="connsiteY12" fmla="*/ 195087 h 3144027"/>
              <a:gd name="connsiteX13" fmla="*/ 1430323 w 10105693"/>
              <a:gd name="connsiteY13" fmla="*/ 549417 h 3144027"/>
              <a:gd name="connsiteX14" fmla="*/ 1030273 w 10105693"/>
              <a:gd name="connsiteY14" fmla="*/ 926607 h 3144027"/>
              <a:gd name="connsiteX15" fmla="*/ 801673 w 10105693"/>
              <a:gd name="connsiteY15" fmla="*/ 1829577 h 3144027"/>
              <a:gd name="connsiteX16" fmla="*/ 538783 w 10105693"/>
              <a:gd name="connsiteY16" fmla="*/ 2218197 h 3144027"/>
              <a:gd name="connsiteX17" fmla="*/ 47293 w 10105693"/>
              <a:gd name="connsiteY17" fmla="*/ 2812557 h 3144027"/>
              <a:gd name="connsiteX18" fmla="*/ 47293 w 10105693"/>
              <a:gd name="connsiteY18" fmla="*/ 3144027 h 3144027"/>
              <a:gd name="connsiteX0" fmla="*/ 10105693 w 10105693"/>
              <a:gd name="connsiteY0" fmla="*/ 1315429 h 3144229"/>
              <a:gd name="connsiteX1" fmla="*/ 9831373 w 10105693"/>
              <a:gd name="connsiteY1" fmla="*/ 1578319 h 3144229"/>
              <a:gd name="connsiteX2" fmla="*/ 8974123 w 10105693"/>
              <a:gd name="connsiteY2" fmla="*/ 1566889 h 3144229"/>
              <a:gd name="connsiteX3" fmla="*/ 8528353 w 10105693"/>
              <a:gd name="connsiteY3" fmla="*/ 1235419 h 3144229"/>
              <a:gd name="connsiteX4" fmla="*/ 8059723 w 10105693"/>
              <a:gd name="connsiteY4" fmla="*/ 675349 h 3144229"/>
              <a:gd name="connsiteX5" fmla="*/ 7648243 w 10105693"/>
              <a:gd name="connsiteY5" fmla="*/ 481039 h 3144229"/>
              <a:gd name="connsiteX6" fmla="*/ 6379513 w 10105693"/>
              <a:gd name="connsiteY6" fmla="*/ 423889 h 3144229"/>
              <a:gd name="connsiteX7" fmla="*/ 5785153 w 10105693"/>
              <a:gd name="connsiteY7" fmla="*/ 435319 h 3144229"/>
              <a:gd name="connsiteX8" fmla="*/ 5087923 w 10105693"/>
              <a:gd name="connsiteY8" fmla="*/ 435319 h 3144229"/>
              <a:gd name="connsiteX9" fmla="*/ 4493563 w 10105693"/>
              <a:gd name="connsiteY9" fmla="*/ 275299 h 3144229"/>
              <a:gd name="connsiteX10" fmla="*/ 4059223 w 10105693"/>
              <a:gd name="connsiteY10" fmla="*/ 126709 h 3144229"/>
              <a:gd name="connsiteX11" fmla="*/ 3270553 w 10105693"/>
              <a:gd name="connsiteY11" fmla="*/ 979 h 3144229"/>
              <a:gd name="connsiteX12" fmla="*/ 2424733 w 10105693"/>
              <a:gd name="connsiteY12" fmla="*/ 195289 h 3144229"/>
              <a:gd name="connsiteX13" fmla="*/ 1430323 w 10105693"/>
              <a:gd name="connsiteY13" fmla="*/ 549619 h 3144229"/>
              <a:gd name="connsiteX14" fmla="*/ 1030273 w 10105693"/>
              <a:gd name="connsiteY14" fmla="*/ 926809 h 3144229"/>
              <a:gd name="connsiteX15" fmla="*/ 801673 w 10105693"/>
              <a:gd name="connsiteY15" fmla="*/ 1829779 h 3144229"/>
              <a:gd name="connsiteX16" fmla="*/ 538783 w 10105693"/>
              <a:gd name="connsiteY16" fmla="*/ 2218399 h 3144229"/>
              <a:gd name="connsiteX17" fmla="*/ 47293 w 10105693"/>
              <a:gd name="connsiteY17" fmla="*/ 2812759 h 3144229"/>
              <a:gd name="connsiteX18" fmla="*/ 47293 w 10105693"/>
              <a:gd name="connsiteY18" fmla="*/ 3144229 h 3144229"/>
              <a:gd name="connsiteX0" fmla="*/ 10105693 w 10105693"/>
              <a:gd name="connsiteY0" fmla="*/ 1315429 h 3144229"/>
              <a:gd name="connsiteX1" fmla="*/ 9831373 w 10105693"/>
              <a:gd name="connsiteY1" fmla="*/ 1578319 h 3144229"/>
              <a:gd name="connsiteX2" fmla="*/ 8974123 w 10105693"/>
              <a:gd name="connsiteY2" fmla="*/ 1566889 h 3144229"/>
              <a:gd name="connsiteX3" fmla="*/ 8528353 w 10105693"/>
              <a:gd name="connsiteY3" fmla="*/ 1235419 h 3144229"/>
              <a:gd name="connsiteX4" fmla="*/ 8059723 w 10105693"/>
              <a:gd name="connsiteY4" fmla="*/ 675349 h 3144229"/>
              <a:gd name="connsiteX5" fmla="*/ 7648243 w 10105693"/>
              <a:gd name="connsiteY5" fmla="*/ 481039 h 3144229"/>
              <a:gd name="connsiteX6" fmla="*/ 6379513 w 10105693"/>
              <a:gd name="connsiteY6" fmla="*/ 423889 h 3144229"/>
              <a:gd name="connsiteX7" fmla="*/ 5785153 w 10105693"/>
              <a:gd name="connsiteY7" fmla="*/ 435319 h 3144229"/>
              <a:gd name="connsiteX8" fmla="*/ 5438443 w 10105693"/>
              <a:gd name="connsiteY8" fmla="*/ 511519 h 3144229"/>
              <a:gd name="connsiteX9" fmla="*/ 4493563 w 10105693"/>
              <a:gd name="connsiteY9" fmla="*/ 275299 h 3144229"/>
              <a:gd name="connsiteX10" fmla="*/ 4059223 w 10105693"/>
              <a:gd name="connsiteY10" fmla="*/ 126709 h 3144229"/>
              <a:gd name="connsiteX11" fmla="*/ 3270553 w 10105693"/>
              <a:gd name="connsiteY11" fmla="*/ 979 h 3144229"/>
              <a:gd name="connsiteX12" fmla="*/ 2424733 w 10105693"/>
              <a:gd name="connsiteY12" fmla="*/ 195289 h 3144229"/>
              <a:gd name="connsiteX13" fmla="*/ 1430323 w 10105693"/>
              <a:gd name="connsiteY13" fmla="*/ 549619 h 3144229"/>
              <a:gd name="connsiteX14" fmla="*/ 1030273 w 10105693"/>
              <a:gd name="connsiteY14" fmla="*/ 926809 h 3144229"/>
              <a:gd name="connsiteX15" fmla="*/ 801673 w 10105693"/>
              <a:gd name="connsiteY15" fmla="*/ 1829779 h 3144229"/>
              <a:gd name="connsiteX16" fmla="*/ 538783 w 10105693"/>
              <a:gd name="connsiteY16" fmla="*/ 2218399 h 3144229"/>
              <a:gd name="connsiteX17" fmla="*/ 47293 w 10105693"/>
              <a:gd name="connsiteY17" fmla="*/ 2812759 h 3144229"/>
              <a:gd name="connsiteX18" fmla="*/ 47293 w 10105693"/>
              <a:gd name="connsiteY18" fmla="*/ 3144229 h 3144229"/>
              <a:gd name="connsiteX0" fmla="*/ 10105693 w 10105693"/>
              <a:gd name="connsiteY0" fmla="*/ 1315429 h 3144229"/>
              <a:gd name="connsiteX1" fmla="*/ 9831373 w 10105693"/>
              <a:gd name="connsiteY1" fmla="*/ 1578319 h 3144229"/>
              <a:gd name="connsiteX2" fmla="*/ 8974123 w 10105693"/>
              <a:gd name="connsiteY2" fmla="*/ 1566889 h 3144229"/>
              <a:gd name="connsiteX3" fmla="*/ 8528353 w 10105693"/>
              <a:gd name="connsiteY3" fmla="*/ 1235419 h 3144229"/>
              <a:gd name="connsiteX4" fmla="*/ 8059723 w 10105693"/>
              <a:gd name="connsiteY4" fmla="*/ 675349 h 3144229"/>
              <a:gd name="connsiteX5" fmla="*/ 7648243 w 10105693"/>
              <a:gd name="connsiteY5" fmla="*/ 481039 h 3144229"/>
              <a:gd name="connsiteX6" fmla="*/ 6379513 w 10105693"/>
              <a:gd name="connsiteY6" fmla="*/ 423889 h 3144229"/>
              <a:gd name="connsiteX7" fmla="*/ 5827063 w 10105693"/>
              <a:gd name="connsiteY7" fmla="*/ 473419 h 3144229"/>
              <a:gd name="connsiteX8" fmla="*/ 5438443 w 10105693"/>
              <a:gd name="connsiteY8" fmla="*/ 511519 h 3144229"/>
              <a:gd name="connsiteX9" fmla="*/ 4493563 w 10105693"/>
              <a:gd name="connsiteY9" fmla="*/ 275299 h 3144229"/>
              <a:gd name="connsiteX10" fmla="*/ 4059223 w 10105693"/>
              <a:gd name="connsiteY10" fmla="*/ 126709 h 3144229"/>
              <a:gd name="connsiteX11" fmla="*/ 3270553 w 10105693"/>
              <a:gd name="connsiteY11" fmla="*/ 979 h 3144229"/>
              <a:gd name="connsiteX12" fmla="*/ 2424733 w 10105693"/>
              <a:gd name="connsiteY12" fmla="*/ 195289 h 3144229"/>
              <a:gd name="connsiteX13" fmla="*/ 1430323 w 10105693"/>
              <a:gd name="connsiteY13" fmla="*/ 549619 h 3144229"/>
              <a:gd name="connsiteX14" fmla="*/ 1030273 w 10105693"/>
              <a:gd name="connsiteY14" fmla="*/ 926809 h 3144229"/>
              <a:gd name="connsiteX15" fmla="*/ 801673 w 10105693"/>
              <a:gd name="connsiteY15" fmla="*/ 1829779 h 3144229"/>
              <a:gd name="connsiteX16" fmla="*/ 538783 w 10105693"/>
              <a:gd name="connsiteY16" fmla="*/ 2218399 h 3144229"/>
              <a:gd name="connsiteX17" fmla="*/ 47293 w 10105693"/>
              <a:gd name="connsiteY17" fmla="*/ 2812759 h 3144229"/>
              <a:gd name="connsiteX18" fmla="*/ 47293 w 10105693"/>
              <a:gd name="connsiteY18" fmla="*/ 3144229 h 3144229"/>
              <a:gd name="connsiteX0" fmla="*/ 10105693 w 10105693"/>
              <a:gd name="connsiteY0" fmla="*/ 1307876 h 3136676"/>
              <a:gd name="connsiteX1" fmla="*/ 9831373 w 10105693"/>
              <a:gd name="connsiteY1" fmla="*/ 1570766 h 3136676"/>
              <a:gd name="connsiteX2" fmla="*/ 8974123 w 10105693"/>
              <a:gd name="connsiteY2" fmla="*/ 1559336 h 3136676"/>
              <a:gd name="connsiteX3" fmla="*/ 8528353 w 10105693"/>
              <a:gd name="connsiteY3" fmla="*/ 1227866 h 3136676"/>
              <a:gd name="connsiteX4" fmla="*/ 8059723 w 10105693"/>
              <a:gd name="connsiteY4" fmla="*/ 667796 h 3136676"/>
              <a:gd name="connsiteX5" fmla="*/ 7648243 w 10105693"/>
              <a:gd name="connsiteY5" fmla="*/ 473486 h 3136676"/>
              <a:gd name="connsiteX6" fmla="*/ 6379513 w 10105693"/>
              <a:gd name="connsiteY6" fmla="*/ 416336 h 3136676"/>
              <a:gd name="connsiteX7" fmla="*/ 5827063 w 10105693"/>
              <a:gd name="connsiteY7" fmla="*/ 465866 h 3136676"/>
              <a:gd name="connsiteX8" fmla="*/ 5438443 w 10105693"/>
              <a:gd name="connsiteY8" fmla="*/ 503966 h 3136676"/>
              <a:gd name="connsiteX9" fmla="*/ 4493563 w 10105693"/>
              <a:gd name="connsiteY9" fmla="*/ 267746 h 3136676"/>
              <a:gd name="connsiteX10" fmla="*/ 4059223 w 10105693"/>
              <a:gd name="connsiteY10" fmla="*/ 119156 h 3136676"/>
              <a:gd name="connsiteX11" fmla="*/ 3502963 w 10105693"/>
              <a:gd name="connsiteY11" fmla="*/ 1046 h 3136676"/>
              <a:gd name="connsiteX12" fmla="*/ 2424733 w 10105693"/>
              <a:gd name="connsiteY12" fmla="*/ 187736 h 3136676"/>
              <a:gd name="connsiteX13" fmla="*/ 1430323 w 10105693"/>
              <a:gd name="connsiteY13" fmla="*/ 542066 h 3136676"/>
              <a:gd name="connsiteX14" fmla="*/ 1030273 w 10105693"/>
              <a:gd name="connsiteY14" fmla="*/ 919256 h 3136676"/>
              <a:gd name="connsiteX15" fmla="*/ 801673 w 10105693"/>
              <a:gd name="connsiteY15" fmla="*/ 1822226 h 3136676"/>
              <a:gd name="connsiteX16" fmla="*/ 538783 w 10105693"/>
              <a:gd name="connsiteY16" fmla="*/ 2210846 h 3136676"/>
              <a:gd name="connsiteX17" fmla="*/ 47293 w 10105693"/>
              <a:gd name="connsiteY17" fmla="*/ 2805206 h 3136676"/>
              <a:gd name="connsiteX18" fmla="*/ 47293 w 10105693"/>
              <a:gd name="connsiteY18" fmla="*/ 3136676 h 3136676"/>
              <a:gd name="connsiteX0" fmla="*/ 10105693 w 10105693"/>
              <a:gd name="connsiteY0" fmla="*/ 1330559 h 3159359"/>
              <a:gd name="connsiteX1" fmla="*/ 9831373 w 10105693"/>
              <a:gd name="connsiteY1" fmla="*/ 1593449 h 3159359"/>
              <a:gd name="connsiteX2" fmla="*/ 8974123 w 10105693"/>
              <a:gd name="connsiteY2" fmla="*/ 1582019 h 3159359"/>
              <a:gd name="connsiteX3" fmla="*/ 8528353 w 10105693"/>
              <a:gd name="connsiteY3" fmla="*/ 1250549 h 3159359"/>
              <a:gd name="connsiteX4" fmla="*/ 8059723 w 10105693"/>
              <a:gd name="connsiteY4" fmla="*/ 690479 h 3159359"/>
              <a:gd name="connsiteX5" fmla="*/ 7648243 w 10105693"/>
              <a:gd name="connsiteY5" fmla="*/ 496169 h 3159359"/>
              <a:gd name="connsiteX6" fmla="*/ 6379513 w 10105693"/>
              <a:gd name="connsiteY6" fmla="*/ 439019 h 3159359"/>
              <a:gd name="connsiteX7" fmla="*/ 5827063 w 10105693"/>
              <a:gd name="connsiteY7" fmla="*/ 488549 h 3159359"/>
              <a:gd name="connsiteX8" fmla="*/ 5438443 w 10105693"/>
              <a:gd name="connsiteY8" fmla="*/ 526649 h 3159359"/>
              <a:gd name="connsiteX9" fmla="*/ 4493563 w 10105693"/>
              <a:gd name="connsiteY9" fmla="*/ 290429 h 3159359"/>
              <a:gd name="connsiteX10" fmla="*/ 4059223 w 10105693"/>
              <a:gd name="connsiteY10" fmla="*/ 141839 h 3159359"/>
              <a:gd name="connsiteX11" fmla="*/ 3502963 w 10105693"/>
              <a:gd name="connsiteY11" fmla="*/ 869 h 3159359"/>
              <a:gd name="connsiteX12" fmla="*/ 2424733 w 10105693"/>
              <a:gd name="connsiteY12" fmla="*/ 210419 h 3159359"/>
              <a:gd name="connsiteX13" fmla="*/ 1430323 w 10105693"/>
              <a:gd name="connsiteY13" fmla="*/ 564749 h 3159359"/>
              <a:gd name="connsiteX14" fmla="*/ 1030273 w 10105693"/>
              <a:gd name="connsiteY14" fmla="*/ 941939 h 3159359"/>
              <a:gd name="connsiteX15" fmla="*/ 801673 w 10105693"/>
              <a:gd name="connsiteY15" fmla="*/ 1844909 h 3159359"/>
              <a:gd name="connsiteX16" fmla="*/ 538783 w 10105693"/>
              <a:gd name="connsiteY16" fmla="*/ 2233529 h 3159359"/>
              <a:gd name="connsiteX17" fmla="*/ 47293 w 10105693"/>
              <a:gd name="connsiteY17" fmla="*/ 2827889 h 3159359"/>
              <a:gd name="connsiteX18" fmla="*/ 47293 w 10105693"/>
              <a:gd name="connsiteY18" fmla="*/ 3159359 h 3159359"/>
              <a:gd name="connsiteX0" fmla="*/ 10105693 w 10105693"/>
              <a:gd name="connsiteY0" fmla="*/ 1335660 h 3164460"/>
              <a:gd name="connsiteX1" fmla="*/ 9831373 w 10105693"/>
              <a:gd name="connsiteY1" fmla="*/ 1598550 h 3164460"/>
              <a:gd name="connsiteX2" fmla="*/ 8974123 w 10105693"/>
              <a:gd name="connsiteY2" fmla="*/ 1587120 h 3164460"/>
              <a:gd name="connsiteX3" fmla="*/ 8528353 w 10105693"/>
              <a:gd name="connsiteY3" fmla="*/ 1255650 h 3164460"/>
              <a:gd name="connsiteX4" fmla="*/ 8059723 w 10105693"/>
              <a:gd name="connsiteY4" fmla="*/ 695580 h 3164460"/>
              <a:gd name="connsiteX5" fmla="*/ 7648243 w 10105693"/>
              <a:gd name="connsiteY5" fmla="*/ 501270 h 3164460"/>
              <a:gd name="connsiteX6" fmla="*/ 6379513 w 10105693"/>
              <a:gd name="connsiteY6" fmla="*/ 444120 h 3164460"/>
              <a:gd name="connsiteX7" fmla="*/ 5827063 w 10105693"/>
              <a:gd name="connsiteY7" fmla="*/ 493650 h 3164460"/>
              <a:gd name="connsiteX8" fmla="*/ 5438443 w 10105693"/>
              <a:gd name="connsiteY8" fmla="*/ 531750 h 3164460"/>
              <a:gd name="connsiteX9" fmla="*/ 4493563 w 10105693"/>
              <a:gd name="connsiteY9" fmla="*/ 295530 h 3164460"/>
              <a:gd name="connsiteX10" fmla="*/ 4059223 w 10105693"/>
              <a:gd name="connsiteY10" fmla="*/ 146940 h 3164460"/>
              <a:gd name="connsiteX11" fmla="*/ 3502963 w 10105693"/>
              <a:gd name="connsiteY11" fmla="*/ 5970 h 3164460"/>
              <a:gd name="connsiteX12" fmla="*/ 2455213 w 10105693"/>
              <a:gd name="connsiteY12" fmla="*/ 356490 h 3164460"/>
              <a:gd name="connsiteX13" fmla="*/ 1430323 w 10105693"/>
              <a:gd name="connsiteY13" fmla="*/ 569850 h 3164460"/>
              <a:gd name="connsiteX14" fmla="*/ 1030273 w 10105693"/>
              <a:gd name="connsiteY14" fmla="*/ 947040 h 3164460"/>
              <a:gd name="connsiteX15" fmla="*/ 801673 w 10105693"/>
              <a:gd name="connsiteY15" fmla="*/ 1850010 h 3164460"/>
              <a:gd name="connsiteX16" fmla="*/ 538783 w 10105693"/>
              <a:gd name="connsiteY16" fmla="*/ 2238630 h 3164460"/>
              <a:gd name="connsiteX17" fmla="*/ 47293 w 10105693"/>
              <a:gd name="connsiteY17" fmla="*/ 2832990 h 3164460"/>
              <a:gd name="connsiteX18" fmla="*/ 47293 w 10105693"/>
              <a:gd name="connsiteY18" fmla="*/ 3164460 h 3164460"/>
              <a:gd name="connsiteX0" fmla="*/ 10105693 w 10105693"/>
              <a:gd name="connsiteY0" fmla="*/ 1335660 h 3164460"/>
              <a:gd name="connsiteX1" fmla="*/ 9831373 w 10105693"/>
              <a:gd name="connsiteY1" fmla="*/ 1598550 h 3164460"/>
              <a:gd name="connsiteX2" fmla="*/ 8974123 w 10105693"/>
              <a:gd name="connsiteY2" fmla="*/ 1587120 h 3164460"/>
              <a:gd name="connsiteX3" fmla="*/ 8528353 w 10105693"/>
              <a:gd name="connsiteY3" fmla="*/ 1255650 h 3164460"/>
              <a:gd name="connsiteX4" fmla="*/ 8059723 w 10105693"/>
              <a:gd name="connsiteY4" fmla="*/ 695580 h 3164460"/>
              <a:gd name="connsiteX5" fmla="*/ 7648243 w 10105693"/>
              <a:gd name="connsiteY5" fmla="*/ 501270 h 3164460"/>
              <a:gd name="connsiteX6" fmla="*/ 6379513 w 10105693"/>
              <a:gd name="connsiteY6" fmla="*/ 444120 h 3164460"/>
              <a:gd name="connsiteX7" fmla="*/ 5827063 w 10105693"/>
              <a:gd name="connsiteY7" fmla="*/ 493650 h 3164460"/>
              <a:gd name="connsiteX8" fmla="*/ 5438443 w 10105693"/>
              <a:gd name="connsiteY8" fmla="*/ 531750 h 3164460"/>
              <a:gd name="connsiteX9" fmla="*/ 4493563 w 10105693"/>
              <a:gd name="connsiteY9" fmla="*/ 295530 h 3164460"/>
              <a:gd name="connsiteX10" fmla="*/ 4059223 w 10105693"/>
              <a:gd name="connsiteY10" fmla="*/ 146940 h 3164460"/>
              <a:gd name="connsiteX11" fmla="*/ 3502963 w 10105693"/>
              <a:gd name="connsiteY11" fmla="*/ 5970 h 3164460"/>
              <a:gd name="connsiteX12" fmla="*/ 2455213 w 10105693"/>
              <a:gd name="connsiteY12" fmla="*/ 356490 h 3164460"/>
              <a:gd name="connsiteX13" fmla="*/ 1430323 w 10105693"/>
              <a:gd name="connsiteY13" fmla="*/ 569850 h 3164460"/>
              <a:gd name="connsiteX14" fmla="*/ 1030273 w 10105693"/>
              <a:gd name="connsiteY14" fmla="*/ 947040 h 3164460"/>
              <a:gd name="connsiteX15" fmla="*/ 801673 w 10105693"/>
              <a:gd name="connsiteY15" fmla="*/ 1850010 h 3164460"/>
              <a:gd name="connsiteX16" fmla="*/ 500683 w 10105693"/>
              <a:gd name="connsiteY16" fmla="*/ 2246250 h 3164460"/>
              <a:gd name="connsiteX17" fmla="*/ 47293 w 10105693"/>
              <a:gd name="connsiteY17" fmla="*/ 2832990 h 3164460"/>
              <a:gd name="connsiteX18" fmla="*/ 47293 w 10105693"/>
              <a:gd name="connsiteY18" fmla="*/ 3164460 h 3164460"/>
              <a:gd name="connsiteX0" fmla="*/ 10105693 w 10105693"/>
              <a:gd name="connsiteY0" fmla="*/ 1335660 h 3164460"/>
              <a:gd name="connsiteX1" fmla="*/ 9831373 w 10105693"/>
              <a:gd name="connsiteY1" fmla="*/ 1598550 h 3164460"/>
              <a:gd name="connsiteX2" fmla="*/ 8974123 w 10105693"/>
              <a:gd name="connsiteY2" fmla="*/ 1587120 h 3164460"/>
              <a:gd name="connsiteX3" fmla="*/ 8528353 w 10105693"/>
              <a:gd name="connsiteY3" fmla="*/ 1255650 h 3164460"/>
              <a:gd name="connsiteX4" fmla="*/ 8059723 w 10105693"/>
              <a:gd name="connsiteY4" fmla="*/ 695580 h 3164460"/>
              <a:gd name="connsiteX5" fmla="*/ 7648243 w 10105693"/>
              <a:gd name="connsiteY5" fmla="*/ 501270 h 3164460"/>
              <a:gd name="connsiteX6" fmla="*/ 6379513 w 10105693"/>
              <a:gd name="connsiteY6" fmla="*/ 444120 h 3164460"/>
              <a:gd name="connsiteX7" fmla="*/ 5827063 w 10105693"/>
              <a:gd name="connsiteY7" fmla="*/ 493650 h 3164460"/>
              <a:gd name="connsiteX8" fmla="*/ 5438443 w 10105693"/>
              <a:gd name="connsiteY8" fmla="*/ 531750 h 3164460"/>
              <a:gd name="connsiteX9" fmla="*/ 4493563 w 10105693"/>
              <a:gd name="connsiteY9" fmla="*/ 295530 h 3164460"/>
              <a:gd name="connsiteX10" fmla="*/ 4059223 w 10105693"/>
              <a:gd name="connsiteY10" fmla="*/ 146940 h 3164460"/>
              <a:gd name="connsiteX11" fmla="*/ 3502963 w 10105693"/>
              <a:gd name="connsiteY11" fmla="*/ 5970 h 3164460"/>
              <a:gd name="connsiteX12" fmla="*/ 2455213 w 10105693"/>
              <a:gd name="connsiteY12" fmla="*/ 356490 h 3164460"/>
              <a:gd name="connsiteX13" fmla="*/ 1430323 w 10105693"/>
              <a:gd name="connsiteY13" fmla="*/ 569850 h 3164460"/>
              <a:gd name="connsiteX14" fmla="*/ 1030273 w 10105693"/>
              <a:gd name="connsiteY14" fmla="*/ 947040 h 3164460"/>
              <a:gd name="connsiteX15" fmla="*/ 801673 w 10105693"/>
              <a:gd name="connsiteY15" fmla="*/ 1850010 h 3164460"/>
              <a:gd name="connsiteX16" fmla="*/ 500683 w 10105693"/>
              <a:gd name="connsiteY16" fmla="*/ 2246250 h 3164460"/>
              <a:gd name="connsiteX17" fmla="*/ 272083 w 10105693"/>
              <a:gd name="connsiteY17" fmla="*/ 2444370 h 3164460"/>
              <a:gd name="connsiteX18" fmla="*/ 47293 w 10105693"/>
              <a:gd name="connsiteY18" fmla="*/ 2832990 h 3164460"/>
              <a:gd name="connsiteX19" fmla="*/ 47293 w 10105693"/>
              <a:gd name="connsiteY19" fmla="*/ 3164460 h 3164460"/>
              <a:gd name="connsiteX0" fmla="*/ 10105693 w 10105693"/>
              <a:gd name="connsiteY0" fmla="*/ 1335660 h 3164460"/>
              <a:gd name="connsiteX1" fmla="*/ 9831373 w 10105693"/>
              <a:gd name="connsiteY1" fmla="*/ 1598550 h 3164460"/>
              <a:gd name="connsiteX2" fmla="*/ 8974123 w 10105693"/>
              <a:gd name="connsiteY2" fmla="*/ 1587120 h 3164460"/>
              <a:gd name="connsiteX3" fmla="*/ 8528353 w 10105693"/>
              <a:gd name="connsiteY3" fmla="*/ 1255650 h 3164460"/>
              <a:gd name="connsiteX4" fmla="*/ 8059723 w 10105693"/>
              <a:gd name="connsiteY4" fmla="*/ 695580 h 3164460"/>
              <a:gd name="connsiteX5" fmla="*/ 7648243 w 10105693"/>
              <a:gd name="connsiteY5" fmla="*/ 501270 h 3164460"/>
              <a:gd name="connsiteX6" fmla="*/ 6379513 w 10105693"/>
              <a:gd name="connsiteY6" fmla="*/ 444120 h 3164460"/>
              <a:gd name="connsiteX7" fmla="*/ 5827063 w 10105693"/>
              <a:gd name="connsiteY7" fmla="*/ 493650 h 3164460"/>
              <a:gd name="connsiteX8" fmla="*/ 5438443 w 10105693"/>
              <a:gd name="connsiteY8" fmla="*/ 531750 h 3164460"/>
              <a:gd name="connsiteX9" fmla="*/ 4493563 w 10105693"/>
              <a:gd name="connsiteY9" fmla="*/ 295530 h 3164460"/>
              <a:gd name="connsiteX10" fmla="*/ 4059223 w 10105693"/>
              <a:gd name="connsiteY10" fmla="*/ 146940 h 3164460"/>
              <a:gd name="connsiteX11" fmla="*/ 3502963 w 10105693"/>
              <a:gd name="connsiteY11" fmla="*/ 5970 h 3164460"/>
              <a:gd name="connsiteX12" fmla="*/ 2455213 w 10105693"/>
              <a:gd name="connsiteY12" fmla="*/ 356490 h 3164460"/>
              <a:gd name="connsiteX13" fmla="*/ 1430323 w 10105693"/>
              <a:gd name="connsiteY13" fmla="*/ 569850 h 3164460"/>
              <a:gd name="connsiteX14" fmla="*/ 1030273 w 10105693"/>
              <a:gd name="connsiteY14" fmla="*/ 947040 h 3164460"/>
              <a:gd name="connsiteX15" fmla="*/ 801673 w 10105693"/>
              <a:gd name="connsiteY15" fmla="*/ 1850010 h 3164460"/>
              <a:gd name="connsiteX16" fmla="*/ 515923 w 10105693"/>
              <a:gd name="connsiteY16" fmla="*/ 2189100 h 3164460"/>
              <a:gd name="connsiteX17" fmla="*/ 272083 w 10105693"/>
              <a:gd name="connsiteY17" fmla="*/ 2444370 h 3164460"/>
              <a:gd name="connsiteX18" fmla="*/ 47293 w 10105693"/>
              <a:gd name="connsiteY18" fmla="*/ 2832990 h 3164460"/>
              <a:gd name="connsiteX19" fmla="*/ 47293 w 10105693"/>
              <a:gd name="connsiteY19" fmla="*/ 3164460 h 3164460"/>
              <a:gd name="connsiteX0" fmla="*/ 10137185 w 10137185"/>
              <a:gd name="connsiteY0" fmla="*/ 1335660 h 3175890"/>
              <a:gd name="connsiteX1" fmla="*/ 9862865 w 10137185"/>
              <a:gd name="connsiteY1" fmla="*/ 1598550 h 3175890"/>
              <a:gd name="connsiteX2" fmla="*/ 9005615 w 10137185"/>
              <a:gd name="connsiteY2" fmla="*/ 1587120 h 3175890"/>
              <a:gd name="connsiteX3" fmla="*/ 8559845 w 10137185"/>
              <a:gd name="connsiteY3" fmla="*/ 1255650 h 3175890"/>
              <a:gd name="connsiteX4" fmla="*/ 8091215 w 10137185"/>
              <a:gd name="connsiteY4" fmla="*/ 695580 h 3175890"/>
              <a:gd name="connsiteX5" fmla="*/ 7679735 w 10137185"/>
              <a:gd name="connsiteY5" fmla="*/ 501270 h 3175890"/>
              <a:gd name="connsiteX6" fmla="*/ 6411005 w 10137185"/>
              <a:gd name="connsiteY6" fmla="*/ 444120 h 3175890"/>
              <a:gd name="connsiteX7" fmla="*/ 5858555 w 10137185"/>
              <a:gd name="connsiteY7" fmla="*/ 493650 h 3175890"/>
              <a:gd name="connsiteX8" fmla="*/ 5469935 w 10137185"/>
              <a:gd name="connsiteY8" fmla="*/ 531750 h 3175890"/>
              <a:gd name="connsiteX9" fmla="*/ 4525055 w 10137185"/>
              <a:gd name="connsiteY9" fmla="*/ 295530 h 3175890"/>
              <a:gd name="connsiteX10" fmla="*/ 4090715 w 10137185"/>
              <a:gd name="connsiteY10" fmla="*/ 146940 h 3175890"/>
              <a:gd name="connsiteX11" fmla="*/ 3534455 w 10137185"/>
              <a:gd name="connsiteY11" fmla="*/ 5970 h 3175890"/>
              <a:gd name="connsiteX12" fmla="*/ 2486705 w 10137185"/>
              <a:gd name="connsiteY12" fmla="*/ 356490 h 3175890"/>
              <a:gd name="connsiteX13" fmla="*/ 1461815 w 10137185"/>
              <a:gd name="connsiteY13" fmla="*/ 569850 h 3175890"/>
              <a:gd name="connsiteX14" fmla="*/ 1061765 w 10137185"/>
              <a:gd name="connsiteY14" fmla="*/ 947040 h 3175890"/>
              <a:gd name="connsiteX15" fmla="*/ 833165 w 10137185"/>
              <a:gd name="connsiteY15" fmla="*/ 1850010 h 3175890"/>
              <a:gd name="connsiteX16" fmla="*/ 547415 w 10137185"/>
              <a:gd name="connsiteY16" fmla="*/ 2189100 h 3175890"/>
              <a:gd name="connsiteX17" fmla="*/ 303575 w 10137185"/>
              <a:gd name="connsiteY17" fmla="*/ 2444370 h 3175890"/>
              <a:gd name="connsiteX18" fmla="*/ 78785 w 10137185"/>
              <a:gd name="connsiteY18" fmla="*/ 2832990 h 3175890"/>
              <a:gd name="connsiteX19" fmla="*/ 21635 w 10137185"/>
              <a:gd name="connsiteY19" fmla="*/ 3175890 h 3175890"/>
              <a:gd name="connsiteX0" fmla="*/ 10115550 w 10115550"/>
              <a:gd name="connsiteY0" fmla="*/ 1335660 h 3175890"/>
              <a:gd name="connsiteX1" fmla="*/ 9841230 w 10115550"/>
              <a:gd name="connsiteY1" fmla="*/ 1598550 h 3175890"/>
              <a:gd name="connsiteX2" fmla="*/ 8983980 w 10115550"/>
              <a:gd name="connsiteY2" fmla="*/ 1587120 h 3175890"/>
              <a:gd name="connsiteX3" fmla="*/ 8538210 w 10115550"/>
              <a:gd name="connsiteY3" fmla="*/ 1255650 h 3175890"/>
              <a:gd name="connsiteX4" fmla="*/ 8069580 w 10115550"/>
              <a:gd name="connsiteY4" fmla="*/ 695580 h 3175890"/>
              <a:gd name="connsiteX5" fmla="*/ 7658100 w 10115550"/>
              <a:gd name="connsiteY5" fmla="*/ 501270 h 3175890"/>
              <a:gd name="connsiteX6" fmla="*/ 6389370 w 10115550"/>
              <a:gd name="connsiteY6" fmla="*/ 444120 h 3175890"/>
              <a:gd name="connsiteX7" fmla="*/ 5836920 w 10115550"/>
              <a:gd name="connsiteY7" fmla="*/ 493650 h 3175890"/>
              <a:gd name="connsiteX8" fmla="*/ 5448300 w 10115550"/>
              <a:gd name="connsiteY8" fmla="*/ 531750 h 3175890"/>
              <a:gd name="connsiteX9" fmla="*/ 4503420 w 10115550"/>
              <a:gd name="connsiteY9" fmla="*/ 295530 h 3175890"/>
              <a:gd name="connsiteX10" fmla="*/ 4069080 w 10115550"/>
              <a:gd name="connsiteY10" fmla="*/ 146940 h 3175890"/>
              <a:gd name="connsiteX11" fmla="*/ 3512820 w 10115550"/>
              <a:gd name="connsiteY11" fmla="*/ 5970 h 3175890"/>
              <a:gd name="connsiteX12" fmla="*/ 2465070 w 10115550"/>
              <a:gd name="connsiteY12" fmla="*/ 356490 h 3175890"/>
              <a:gd name="connsiteX13" fmla="*/ 1440180 w 10115550"/>
              <a:gd name="connsiteY13" fmla="*/ 569850 h 3175890"/>
              <a:gd name="connsiteX14" fmla="*/ 1040130 w 10115550"/>
              <a:gd name="connsiteY14" fmla="*/ 947040 h 3175890"/>
              <a:gd name="connsiteX15" fmla="*/ 811530 w 10115550"/>
              <a:gd name="connsiteY15" fmla="*/ 1850010 h 3175890"/>
              <a:gd name="connsiteX16" fmla="*/ 525780 w 10115550"/>
              <a:gd name="connsiteY16" fmla="*/ 2189100 h 3175890"/>
              <a:gd name="connsiteX17" fmla="*/ 281940 w 10115550"/>
              <a:gd name="connsiteY17" fmla="*/ 2444370 h 3175890"/>
              <a:gd name="connsiteX18" fmla="*/ 57150 w 10115550"/>
              <a:gd name="connsiteY18" fmla="*/ 2832990 h 3175890"/>
              <a:gd name="connsiteX19" fmla="*/ 0 w 10115550"/>
              <a:gd name="connsiteY19" fmla="*/ 3175890 h 3175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15550" h="3175890">
                <a:moveTo>
                  <a:pt x="10115550" y="1335660"/>
                </a:moveTo>
                <a:cubicBezTo>
                  <a:pt x="10072687" y="1446150"/>
                  <a:pt x="10029825" y="1556640"/>
                  <a:pt x="9841230" y="1598550"/>
                </a:cubicBezTo>
                <a:cubicBezTo>
                  <a:pt x="9652635" y="1640460"/>
                  <a:pt x="9201150" y="1644270"/>
                  <a:pt x="8983980" y="1587120"/>
                </a:cubicBezTo>
                <a:cubicBezTo>
                  <a:pt x="8766810" y="1529970"/>
                  <a:pt x="8690610" y="1404240"/>
                  <a:pt x="8538210" y="1255650"/>
                </a:cubicBezTo>
                <a:cubicBezTo>
                  <a:pt x="8385810" y="1107060"/>
                  <a:pt x="8216265" y="821310"/>
                  <a:pt x="8069580" y="695580"/>
                </a:cubicBezTo>
                <a:cubicBezTo>
                  <a:pt x="7922895" y="569850"/>
                  <a:pt x="7938135" y="543180"/>
                  <a:pt x="7658100" y="501270"/>
                </a:cubicBezTo>
                <a:cubicBezTo>
                  <a:pt x="7378065" y="459360"/>
                  <a:pt x="6699885" y="451740"/>
                  <a:pt x="6389370" y="444120"/>
                </a:cubicBezTo>
                <a:lnTo>
                  <a:pt x="5836920" y="493650"/>
                </a:lnTo>
                <a:cubicBezTo>
                  <a:pt x="5621655" y="495555"/>
                  <a:pt x="5670550" y="564770"/>
                  <a:pt x="5448300" y="531750"/>
                </a:cubicBezTo>
                <a:cubicBezTo>
                  <a:pt x="5226050" y="498730"/>
                  <a:pt x="4733290" y="359665"/>
                  <a:pt x="4503420" y="295530"/>
                </a:cubicBezTo>
                <a:cubicBezTo>
                  <a:pt x="4273550" y="231395"/>
                  <a:pt x="4234180" y="195200"/>
                  <a:pt x="4069080" y="146940"/>
                </a:cubicBezTo>
                <a:cubicBezTo>
                  <a:pt x="3903980" y="98680"/>
                  <a:pt x="3780155" y="-28955"/>
                  <a:pt x="3512820" y="5970"/>
                </a:cubicBezTo>
                <a:cubicBezTo>
                  <a:pt x="3245485" y="40895"/>
                  <a:pt x="2810510" y="262510"/>
                  <a:pt x="2465070" y="356490"/>
                </a:cubicBezTo>
                <a:cubicBezTo>
                  <a:pt x="2119630" y="450470"/>
                  <a:pt x="1677670" y="471425"/>
                  <a:pt x="1440180" y="569850"/>
                </a:cubicBezTo>
                <a:cubicBezTo>
                  <a:pt x="1202690" y="668275"/>
                  <a:pt x="1144905" y="733680"/>
                  <a:pt x="1040130" y="947040"/>
                </a:cubicBezTo>
                <a:cubicBezTo>
                  <a:pt x="935355" y="1160400"/>
                  <a:pt x="897255" y="1643000"/>
                  <a:pt x="811530" y="1850010"/>
                </a:cubicBezTo>
                <a:cubicBezTo>
                  <a:pt x="725805" y="2057020"/>
                  <a:pt x="614045" y="2090040"/>
                  <a:pt x="525780" y="2189100"/>
                </a:cubicBezTo>
                <a:cubicBezTo>
                  <a:pt x="437515" y="2288160"/>
                  <a:pt x="357505" y="2346580"/>
                  <a:pt x="281940" y="2444370"/>
                </a:cubicBezTo>
                <a:cubicBezTo>
                  <a:pt x="206375" y="2542160"/>
                  <a:pt x="104140" y="2715515"/>
                  <a:pt x="57150" y="2832990"/>
                </a:cubicBezTo>
                <a:cubicBezTo>
                  <a:pt x="-24765" y="2987295"/>
                  <a:pt x="12382" y="2980627"/>
                  <a:pt x="0" y="3175890"/>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6665955" y="2789361"/>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360227"/>
          </a:xfrm>
          <a:prstGeom prst="rect">
            <a:avLst/>
          </a:prstGeom>
          <a:solidFill>
            <a:srgbClr val="E2F0D9"/>
          </a:solidFill>
        </p:spPr>
        <p:txBody>
          <a:bodyPr wrap="square" lIns="0" tIns="9144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grpSp>
        <p:nvGrpSpPr>
          <p:cNvPr id="453" name="Group 452">
            <a:extLst>
              <a:ext uri="{FF2B5EF4-FFF2-40B4-BE49-F238E27FC236}">
                <a16:creationId xmlns:a16="http://schemas.microsoft.com/office/drawing/2014/main" id="{F7EFB93D-90B0-4067-AA6D-D92AF158F01D}"/>
              </a:ext>
            </a:extLst>
          </p:cNvPr>
          <p:cNvGrpSpPr/>
          <p:nvPr/>
        </p:nvGrpSpPr>
        <p:grpSpPr>
          <a:xfrm rot="21029125">
            <a:off x="900486" y="3902709"/>
            <a:ext cx="940381" cy="777219"/>
            <a:chOff x="14981592" y="14267399"/>
            <a:chExt cx="940381" cy="777219"/>
          </a:xfrm>
        </p:grpSpPr>
        <p:sp>
          <p:nvSpPr>
            <p:cNvPr id="454" name="TextBox 453">
              <a:extLst>
                <a:ext uri="{FF2B5EF4-FFF2-40B4-BE49-F238E27FC236}">
                  <a16:creationId xmlns:a16="http://schemas.microsoft.com/office/drawing/2014/main" id="{EF97DC99-1FCA-4C77-96D1-D94F08E3F8DA}"/>
                </a:ext>
              </a:extLst>
            </p:cNvPr>
            <p:cNvSpPr txBox="1"/>
            <p:nvPr/>
          </p:nvSpPr>
          <p:spPr>
            <a:xfrm rot="16624134">
              <a:off x="15521154" y="14520321"/>
              <a:ext cx="432305"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a:t>
              </a:r>
            </a:p>
          </p:txBody>
        </p:sp>
        <p:sp>
          <p:nvSpPr>
            <p:cNvPr id="455" name="TextBox 454">
              <a:extLst>
                <a:ext uri="{FF2B5EF4-FFF2-40B4-BE49-F238E27FC236}">
                  <a16:creationId xmlns:a16="http://schemas.microsoft.com/office/drawing/2014/main" id="{109264DB-8308-4540-95BB-187924593EE1}"/>
                </a:ext>
              </a:extLst>
            </p:cNvPr>
            <p:cNvSpPr txBox="1"/>
            <p:nvPr/>
          </p:nvSpPr>
          <p:spPr>
            <a:xfrm rot="16661534">
              <a:off x="15082400" y="14471343"/>
              <a:ext cx="777219"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a:t>
              </a:r>
            </a:p>
          </p:txBody>
        </p:sp>
        <p:sp>
          <p:nvSpPr>
            <p:cNvPr id="456" name="TextBox 455">
              <a:extLst>
                <a:ext uri="{FF2B5EF4-FFF2-40B4-BE49-F238E27FC236}">
                  <a16:creationId xmlns:a16="http://schemas.microsoft.com/office/drawing/2014/main" id="{B8720A3A-274F-49BE-987E-B3B3644996B6}"/>
                </a:ext>
              </a:extLst>
            </p:cNvPr>
            <p:cNvSpPr txBox="1"/>
            <p:nvPr/>
          </p:nvSpPr>
          <p:spPr>
            <a:xfrm rot="16652618">
              <a:off x="14962495" y="14444585"/>
              <a:ext cx="407525"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VII</a:t>
              </a:r>
            </a:p>
          </p:txBody>
        </p:sp>
      </p:grpSp>
      <p:pic>
        <p:nvPicPr>
          <p:cNvPr id="37" name="Picture 36">
            <a:extLst>
              <a:ext uri="{FF2B5EF4-FFF2-40B4-BE49-F238E27FC236}">
                <a16:creationId xmlns:a16="http://schemas.microsoft.com/office/drawing/2014/main" id="{2B1C35F7-A84E-4E5C-8FE3-B9545200D330}"/>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580329" y="758099"/>
            <a:ext cx="2216641" cy="2109503"/>
          </a:xfrm>
          <a:prstGeom prst="rect">
            <a:avLst/>
          </a:prstGeom>
        </p:spPr>
      </p:pic>
      <p:sp>
        <p:nvSpPr>
          <p:cNvPr id="44" name="Rectangle 43">
            <a:extLst>
              <a:ext uri="{FF2B5EF4-FFF2-40B4-BE49-F238E27FC236}">
                <a16:creationId xmlns:a16="http://schemas.microsoft.com/office/drawing/2014/main" id="{50FDB02D-2E15-451D-91D9-FFBFF3106A96}"/>
              </a:ext>
            </a:extLst>
          </p:cNvPr>
          <p:cNvSpPr/>
          <p:nvPr/>
        </p:nvSpPr>
        <p:spPr>
          <a:xfrm>
            <a:off x="662716" y="14531699"/>
            <a:ext cx="6534086" cy="3021288"/>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19C0772F-D13D-42D6-A435-24B833974D30}"/>
              </a:ext>
            </a:extLst>
          </p:cNvPr>
          <p:cNvSpPr/>
          <p:nvPr/>
        </p:nvSpPr>
        <p:spPr>
          <a:xfrm>
            <a:off x="919613" y="15127519"/>
            <a:ext cx="1205764" cy="437"/>
          </a:xfrm>
          <a:custGeom>
            <a:avLst/>
            <a:gdLst>
              <a:gd name="connsiteX0" fmla="*/ 0 w 1211580"/>
              <a:gd name="connsiteY0" fmla="*/ 0 h 22860"/>
              <a:gd name="connsiteX1" fmla="*/ 1211580 w 1211580"/>
              <a:gd name="connsiteY1" fmla="*/ 22860 h 22860"/>
              <a:gd name="connsiteX0" fmla="*/ 0 w 1211580"/>
              <a:gd name="connsiteY0" fmla="*/ 5222 h 7095"/>
              <a:gd name="connsiteX1" fmla="*/ 1211580 w 1211580"/>
              <a:gd name="connsiteY1" fmla="*/ 1873 h 7095"/>
              <a:gd name="connsiteX0" fmla="*/ 0 w 10000"/>
              <a:gd name="connsiteY0" fmla="*/ 4720 h 4720"/>
              <a:gd name="connsiteX1" fmla="*/ 10000 w 10000"/>
              <a:gd name="connsiteY1" fmla="*/ 0 h 4720"/>
              <a:gd name="connsiteX0" fmla="*/ 0 w 9952"/>
              <a:gd name="connsiteY0" fmla="*/ 1305 h 1305"/>
              <a:gd name="connsiteX1" fmla="*/ 9952 w 9952"/>
              <a:gd name="connsiteY1" fmla="*/ 0 h 1305"/>
            </a:gdLst>
            <a:ahLst/>
            <a:cxnLst>
              <a:cxn ang="0">
                <a:pos x="connsiteX0" y="connsiteY0"/>
              </a:cxn>
              <a:cxn ang="0">
                <a:pos x="connsiteX1" y="connsiteY1"/>
              </a:cxn>
            </a:cxnLst>
            <a:rect l="l" t="t" r="r" b="b"/>
            <a:pathLst>
              <a:path w="9952" h="1305">
                <a:moveTo>
                  <a:pt x="0" y="1305"/>
                </a:moveTo>
                <a:lnTo>
                  <a:pt x="9952" y="0"/>
                </a:lnTo>
              </a:path>
            </a:pathLst>
          </a:custGeom>
          <a:noFill/>
          <a:ln w="1270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Freeform: Shape 220">
            <a:extLst>
              <a:ext uri="{FF2B5EF4-FFF2-40B4-BE49-F238E27FC236}">
                <a16:creationId xmlns:a16="http://schemas.microsoft.com/office/drawing/2014/main" id="{4131957F-D584-4BA5-9A20-C43F9E568F05}"/>
              </a:ext>
            </a:extLst>
          </p:cNvPr>
          <p:cNvSpPr/>
          <p:nvPr/>
        </p:nvSpPr>
        <p:spPr>
          <a:xfrm>
            <a:off x="937260" y="16068087"/>
            <a:ext cx="1205764" cy="437"/>
          </a:xfrm>
          <a:custGeom>
            <a:avLst/>
            <a:gdLst>
              <a:gd name="connsiteX0" fmla="*/ 0 w 1211580"/>
              <a:gd name="connsiteY0" fmla="*/ 0 h 22860"/>
              <a:gd name="connsiteX1" fmla="*/ 1211580 w 1211580"/>
              <a:gd name="connsiteY1" fmla="*/ 22860 h 22860"/>
              <a:gd name="connsiteX0" fmla="*/ 0 w 1211580"/>
              <a:gd name="connsiteY0" fmla="*/ 5222 h 7095"/>
              <a:gd name="connsiteX1" fmla="*/ 1211580 w 1211580"/>
              <a:gd name="connsiteY1" fmla="*/ 1873 h 7095"/>
              <a:gd name="connsiteX0" fmla="*/ 0 w 10000"/>
              <a:gd name="connsiteY0" fmla="*/ 4720 h 4720"/>
              <a:gd name="connsiteX1" fmla="*/ 10000 w 10000"/>
              <a:gd name="connsiteY1" fmla="*/ 0 h 4720"/>
              <a:gd name="connsiteX0" fmla="*/ 0 w 9952"/>
              <a:gd name="connsiteY0" fmla="*/ 1305 h 1305"/>
              <a:gd name="connsiteX1" fmla="*/ 9952 w 9952"/>
              <a:gd name="connsiteY1" fmla="*/ 0 h 1305"/>
            </a:gdLst>
            <a:ahLst/>
            <a:cxnLst>
              <a:cxn ang="0">
                <a:pos x="connsiteX0" y="connsiteY0"/>
              </a:cxn>
              <a:cxn ang="0">
                <a:pos x="connsiteX1" y="connsiteY1"/>
              </a:cxn>
            </a:cxnLst>
            <a:rect l="l" t="t" r="r" b="b"/>
            <a:pathLst>
              <a:path w="9952" h="1305">
                <a:moveTo>
                  <a:pt x="0" y="1305"/>
                </a:moveTo>
                <a:lnTo>
                  <a:pt x="9952" y="0"/>
                </a:lnTo>
              </a:path>
            </a:pathLst>
          </a:custGeom>
          <a:noFill/>
          <a:ln w="254000" cmpd="thinThick">
            <a:solidFill>
              <a:srgbClr val="00206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D4F526CB-B862-4096-9093-4FFAB10722CD}"/>
              </a:ext>
            </a:extLst>
          </p:cNvPr>
          <p:cNvSpPr/>
          <p:nvPr/>
        </p:nvSpPr>
        <p:spPr>
          <a:xfrm>
            <a:off x="838941" y="16687843"/>
            <a:ext cx="1455250" cy="675491"/>
          </a:xfrm>
          <a:custGeom>
            <a:avLst/>
            <a:gdLst>
              <a:gd name="connsiteX0" fmla="*/ 661886 w 1402018"/>
              <a:gd name="connsiteY0" fmla="*/ 2210 h 1048928"/>
              <a:gd name="connsiteX1" fmla="*/ 295121 w 1402018"/>
              <a:gd name="connsiteY1" fmla="*/ 67525 h 1048928"/>
              <a:gd name="connsiteX2" fmla="*/ 43913 w 1402018"/>
              <a:gd name="connsiteY2" fmla="*/ 404144 h 1048928"/>
              <a:gd name="connsiteX3" fmla="*/ 38889 w 1402018"/>
              <a:gd name="connsiteY3" fmla="*/ 770909 h 1048928"/>
              <a:gd name="connsiteX4" fmla="*/ 435798 w 1402018"/>
              <a:gd name="connsiteY4" fmla="*/ 1022118 h 1048928"/>
              <a:gd name="connsiteX5" fmla="*/ 1214546 w 1402018"/>
              <a:gd name="connsiteY5" fmla="*/ 996997 h 1048928"/>
              <a:gd name="connsiteX6" fmla="*/ 1400440 w 1402018"/>
              <a:gd name="connsiteY6" fmla="*/ 625208 h 1048928"/>
              <a:gd name="connsiteX7" fmla="*/ 1154256 w 1402018"/>
              <a:gd name="connsiteY7" fmla="*/ 258443 h 1048928"/>
              <a:gd name="connsiteX8" fmla="*/ 872902 w 1402018"/>
              <a:gd name="connsiteY8" fmla="*/ 107718 h 1048928"/>
              <a:gd name="connsiteX9" fmla="*/ 661886 w 1402018"/>
              <a:gd name="connsiteY9" fmla="*/ 2210 h 1048928"/>
              <a:gd name="connsiteX0" fmla="*/ 872902 w 1402018"/>
              <a:gd name="connsiteY0" fmla="*/ 59407 h 1000617"/>
              <a:gd name="connsiteX1" fmla="*/ 295121 w 1402018"/>
              <a:gd name="connsiteY1" fmla="*/ 19214 h 1000617"/>
              <a:gd name="connsiteX2" fmla="*/ 43913 w 1402018"/>
              <a:gd name="connsiteY2" fmla="*/ 355833 h 1000617"/>
              <a:gd name="connsiteX3" fmla="*/ 38889 w 1402018"/>
              <a:gd name="connsiteY3" fmla="*/ 722598 h 1000617"/>
              <a:gd name="connsiteX4" fmla="*/ 435798 w 1402018"/>
              <a:gd name="connsiteY4" fmla="*/ 973807 h 1000617"/>
              <a:gd name="connsiteX5" fmla="*/ 1214546 w 1402018"/>
              <a:gd name="connsiteY5" fmla="*/ 948686 h 1000617"/>
              <a:gd name="connsiteX6" fmla="*/ 1400440 w 1402018"/>
              <a:gd name="connsiteY6" fmla="*/ 576897 h 1000617"/>
              <a:gd name="connsiteX7" fmla="*/ 1154256 w 1402018"/>
              <a:gd name="connsiteY7" fmla="*/ 210132 h 1000617"/>
              <a:gd name="connsiteX8" fmla="*/ 872902 w 1402018"/>
              <a:gd name="connsiteY8" fmla="*/ 59407 h 1000617"/>
              <a:gd name="connsiteX0" fmla="*/ 909888 w 1439004"/>
              <a:gd name="connsiteY0" fmla="*/ 0 h 941210"/>
              <a:gd name="connsiteX1" fmla="*/ 80899 w 1439004"/>
              <a:gd name="connsiteY1" fmla="*/ 296426 h 941210"/>
              <a:gd name="connsiteX2" fmla="*/ 75875 w 1439004"/>
              <a:gd name="connsiteY2" fmla="*/ 663191 h 941210"/>
              <a:gd name="connsiteX3" fmla="*/ 472784 w 1439004"/>
              <a:gd name="connsiteY3" fmla="*/ 914400 h 941210"/>
              <a:gd name="connsiteX4" fmla="*/ 1251532 w 1439004"/>
              <a:gd name="connsiteY4" fmla="*/ 889279 h 941210"/>
              <a:gd name="connsiteX5" fmla="*/ 1437426 w 1439004"/>
              <a:gd name="connsiteY5" fmla="*/ 517490 h 941210"/>
              <a:gd name="connsiteX6" fmla="*/ 1191242 w 1439004"/>
              <a:gd name="connsiteY6" fmla="*/ 150725 h 941210"/>
              <a:gd name="connsiteX7" fmla="*/ 909888 w 1439004"/>
              <a:gd name="connsiteY7" fmla="*/ 0 h 941210"/>
              <a:gd name="connsiteX0" fmla="*/ 909888 w 1439004"/>
              <a:gd name="connsiteY0" fmla="*/ 4066 h 945276"/>
              <a:gd name="connsiteX1" fmla="*/ 80899 w 1439004"/>
              <a:gd name="connsiteY1" fmla="*/ 300492 h 945276"/>
              <a:gd name="connsiteX2" fmla="*/ 75875 w 1439004"/>
              <a:gd name="connsiteY2" fmla="*/ 667257 h 945276"/>
              <a:gd name="connsiteX3" fmla="*/ 472784 w 1439004"/>
              <a:gd name="connsiteY3" fmla="*/ 918466 h 945276"/>
              <a:gd name="connsiteX4" fmla="*/ 1251532 w 1439004"/>
              <a:gd name="connsiteY4" fmla="*/ 893345 h 945276"/>
              <a:gd name="connsiteX5" fmla="*/ 1437426 w 1439004"/>
              <a:gd name="connsiteY5" fmla="*/ 521556 h 945276"/>
              <a:gd name="connsiteX6" fmla="*/ 909888 w 1439004"/>
              <a:gd name="connsiteY6" fmla="*/ 4066 h 945276"/>
              <a:gd name="connsiteX0" fmla="*/ 759465 w 1455250"/>
              <a:gd name="connsiteY0" fmla="*/ 45780 h 675491"/>
              <a:gd name="connsiteX1" fmla="*/ 71153 w 1455250"/>
              <a:gd name="connsiteY1" fmla="*/ 30707 h 675491"/>
              <a:gd name="connsiteX2" fmla="*/ 66129 w 1455250"/>
              <a:gd name="connsiteY2" fmla="*/ 397472 h 675491"/>
              <a:gd name="connsiteX3" fmla="*/ 463038 w 1455250"/>
              <a:gd name="connsiteY3" fmla="*/ 648681 h 675491"/>
              <a:gd name="connsiteX4" fmla="*/ 1241786 w 1455250"/>
              <a:gd name="connsiteY4" fmla="*/ 623560 h 675491"/>
              <a:gd name="connsiteX5" fmla="*/ 1427680 w 1455250"/>
              <a:gd name="connsiteY5" fmla="*/ 251771 h 675491"/>
              <a:gd name="connsiteX6" fmla="*/ 759465 w 1455250"/>
              <a:gd name="connsiteY6" fmla="*/ 45780 h 675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5250" h="675491">
                <a:moveTo>
                  <a:pt x="759465" y="45780"/>
                </a:moveTo>
                <a:cubicBezTo>
                  <a:pt x="533377" y="8936"/>
                  <a:pt x="186709" y="-27908"/>
                  <a:pt x="71153" y="30707"/>
                </a:cubicBezTo>
                <a:cubicBezTo>
                  <a:pt x="-44403" y="89322"/>
                  <a:pt x="815" y="294476"/>
                  <a:pt x="66129" y="397472"/>
                </a:cubicBezTo>
                <a:cubicBezTo>
                  <a:pt x="131443" y="500468"/>
                  <a:pt x="267095" y="611000"/>
                  <a:pt x="463038" y="648681"/>
                </a:cubicBezTo>
                <a:cubicBezTo>
                  <a:pt x="658981" y="686362"/>
                  <a:pt x="1081012" y="689712"/>
                  <a:pt x="1241786" y="623560"/>
                </a:cubicBezTo>
                <a:cubicBezTo>
                  <a:pt x="1402560" y="557408"/>
                  <a:pt x="1508067" y="348068"/>
                  <a:pt x="1427680" y="251771"/>
                </a:cubicBezTo>
                <a:cubicBezTo>
                  <a:pt x="1347293" y="155474"/>
                  <a:pt x="985553" y="82624"/>
                  <a:pt x="759465" y="45780"/>
                </a:cubicBezTo>
                <a:close/>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TextBox 85">
            <a:extLst>
              <a:ext uri="{FF2B5EF4-FFF2-40B4-BE49-F238E27FC236}">
                <a16:creationId xmlns:a16="http://schemas.microsoft.com/office/drawing/2014/main" id="{077E2B4F-7570-4F77-8599-6AE94F1D3248}"/>
              </a:ext>
            </a:extLst>
          </p:cNvPr>
          <p:cNvSpPr txBox="1"/>
          <p:nvPr/>
        </p:nvSpPr>
        <p:spPr>
          <a:xfrm>
            <a:off x="2492506" y="14820231"/>
            <a:ext cx="5500286" cy="2554545"/>
          </a:xfrm>
          <a:prstGeom prst="rect">
            <a:avLst/>
          </a:prstGeom>
          <a:noFill/>
        </p:spPr>
        <p:txBody>
          <a:bodyPr wrap="square" rtlCol="0">
            <a:spAutoFit/>
          </a:bodyPr>
          <a:lstStyle/>
          <a:p>
            <a:r>
              <a:rPr lang="en-US" sz="3200" b="1" dirty="0"/>
              <a:t>D-Day Maintenance Line</a:t>
            </a:r>
          </a:p>
          <a:p>
            <a:endParaRPr lang="en-US" sz="3200" b="1" dirty="0"/>
          </a:p>
          <a:p>
            <a:r>
              <a:rPr lang="en-US" sz="3200" b="1" dirty="0"/>
              <a:t>D-Day Objective Line</a:t>
            </a:r>
          </a:p>
          <a:p>
            <a:endParaRPr lang="en-US" sz="3200" b="1" dirty="0"/>
          </a:p>
          <a:p>
            <a:r>
              <a:rPr lang="en-US" sz="3200" b="1" dirty="0"/>
              <a:t>D-Day Unit Objectives</a:t>
            </a:r>
          </a:p>
        </p:txBody>
      </p:sp>
      <p:pic>
        <p:nvPicPr>
          <p:cNvPr id="220" name="Picture 16" descr="Image result for 29th infantry division patch">
            <a:extLst>
              <a:ext uri="{FF2B5EF4-FFF2-40B4-BE49-F238E27FC236}">
                <a16:creationId xmlns:a16="http://schemas.microsoft.com/office/drawing/2014/main" id="{31127787-E868-4244-82C6-524B62FC6E2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001213" y="10542642"/>
            <a:ext cx="1606171" cy="1606171"/>
          </a:xfrm>
          <a:prstGeom prst="rect">
            <a:avLst/>
          </a:prstGeom>
          <a:noFill/>
          <a:extLst>
            <a:ext uri="{909E8E84-426E-40DD-AFC4-6F175D3DCCD1}">
              <a14:hiddenFill xmlns:a14="http://schemas.microsoft.com/office/drawing/2010/main">
                <a:solidFill>
                  <a:srgbClr val="FFFFFF"/>
                </a:solidFill>
              </a14:hiddenFill>
            </a:ext>
          </a:extLst>
        </p:spPr>
      </p:pic>
      <p:pic>
        <p:nvPicPr>
          <p:cNvPr id="135" name="Picture 134">
            <a:extLst>
              <a:ext uri="{FF2B5EF4-FFF2-40B4-BE49-F238E27FC236}">
                <a16:creationId xmlns:a16="http://schemas.microsoft.com/office/drawing/2014/main" id="{2597BB0D-B27C-4521-BBC5-0EE7C43E2C36}"/>
              </a:ext>
            </a:extLst>
          </p:cNvPr>
          <p:cNvPicPr>
            <a:picLocks noChangeAspect="1"/>
          </p:cNvPicPr>
          <p:nvPr/>
        </p:nvPicPr>
        <p:blipFill>
          <a:blip r:embed="rId5" cstate="hqprint">
            <a:extLst>
              <a:ext uri="{28A0092B-C50C-407E-A947-70E740481C1C}">
                <a14:useLocalDpi xmlns:a14="http://schemas.microsoft.com/office/drawing/2010/main" val="0"/>
              </a:ext>
            </a:extLst>
          </a:blip>
          <a:stretch>
            <a:fillRect/>
          </a:stretch>
        </p:blipFill>
        <p:spPr>
          <a:xfrm>
            <a:off x="4000964" y="12392859"/>
            <a:ext cx="1741789" cy="1741789"/>
          </a:xfrm>
          <a:prstGeom prst="rect">
            <a:avLst/>
          </a:prstGeom>
        </p:spPr>
      </p:pic>
      <p:sp>
        <p:nvSpPr>
          <p:cNvPr id="136" name="TextBox 135">
            <a:extLst>
              <a:ext uri="{FF2B5EF4-FFF2-40B4-BE49-F238E27FC236}">
                <a16:creationId xmlns:a16="http://schemas.microsoft.com/office/drawing/2014/main" id="{252CAD00-CA63-42A7-92B4-D5F0876D7D17}"/>
              </a:ext>
            </a:extLst>
          </p:cNvPr>
          <p:cNvSpPr txBox="1"/>
          <p:nvPr/>
        </p:nvSpPr>
        <p:spPr>
          <a:xfrm>
            <a:off x="5821721" y="11037846"/>
            <a:ext cx="2645691" cy="584775"/>
          </a:xfrm>
          <a:prstGeom prst="rect">
            <a:avLst/>
          </a:prstGeom>
          <a:noFill/>
        </p:spPr>
        <p:txBody>
          <a:bodyPr wrap="square" rtlCol="0">
            <a:spAutoFit/>
          </a:bodyPr>
          <a:lstStyle/>
          <a:p>
            <a:r>
              <a:rPr lang="en-US" sz="3200" b="1" dirty="0"/>
              <a:t>Land on order</a:t>
            </a:r>
          </a:p>
        </p:txBody>
      </p:sp>
      <p:sp>
        <p:nvSpPr>
          <p:cNvPr id="228" name="TextBox 227">
            <a:extLst>
              <a:ext uri="{FF2B5EF4-FFF2-40B4-BE49-F238E27FC236}">
                <a16:creationId xmlns:a16="http://schemas.microsoft.com/office/drawing/2014/main" id="{57583DAA-CB76-4B43-90CC-C75937BFC4D1}"/>
              </a:ext>
            </a:extLst>
          </p:cNvPr>
          <p:cNvSpPr txBox="1"/>
          <p:nvPr/>
        </p:nvSpPr>
        <p:spPr>
          <a:xfrm>
            <a:off x="5805196" y="12774780"/>
            <a:ext cx="2126354" cy="584775"/>
          </a:xfrm>
          <a:prstGeom prst="rect">
            <a:avLst/>
          </a:prstGeom>
          <a:noFill/>
        </p:spPr>
        <p:txBody>
          <a:bodyPr wrap="square" rtlCol="0">
            <a:spAutoFit/>
          </a:bodyPr>
          <a:lstStyle/>
          <a:p>
            <a:r>
              <a:rPr lang="en-US" sz="3200" b="1" dirty="0"/>
              <a:t>Land D+1</a:t>
            </a:r>
          </a:p>
        </p:txBody>
      </p:sp>
      <p:grpSp>
        <p:nvGrpSpPr>
          <p:cNvPr id="224" name="Group 223">
            <a:extLst>
              <a:ext uri="{FF2B5EF4-FFF2-40B4-BE49-F238E27FC236}">
                <a16:creationId xmlns:a16="http://schemas.microsoft.com/office/drawing/2014/main" id="{C3418077-8353-4EF7-892D-3818C9B8347A}"/>
              </a:ext>
            </a:extLst>
          </p:cNvPr>
          <p:cNvGrpSpPr/>
          <p:nvPr/>
        </p:nvGrpSpPr>
        <p:grpSpPr>
          <a:xfrm>
            <a:off x="25770625" y="16861836"/>
            <a:ext cx="1023257" cy="740229"/>
            <a:chOff x="27943018" y="3570514"/>
            <a:chExt cx="1023257" cy="740229"/>
          </a:xfrm>
        </p:grpSpPr>
        <p:sp>
          <p:nvSpPr>
            <p:cNvPr id="225" name="Oval 224">
              <a:extLst>
                <a:ext uri="{FF2B5EF4-FFF2-40B4-BE49-F238E27FC236}">
                  <a16:creationId xmlns:a16="http://schemas.microsoft.com/office/drawing/2014/main" id="{F907243D-2100-4BA8-A979-72202AEC3D7F}"/>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26" name="TextBox 225">
              <a:extLst>
                <a:ext uri="{FF2B5EF4-FFF2-40B4-BE49-F238E27FC236}">
                  <a16:creationId xmlns:a16="http://schemas.microsoft.com/office/drawing/2014/main" id="{0AEE8B8A-B4AE-4AA2-B9B6-6199EC146544}"/>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18</a:t>
              </a:r>
            </a:p>
          </p:txBody>
        </p:sp>
      </p:grpSp>
      <p:grpSp>
        <p:nvGrpSpPr>
          <p:cNvPr id="227" name="Group 226">
            <a:extLst>
              <a:ext uri="{FF2B5EF4-FFF2-40B4-BE49-F238E27FC236}">
                <a16:creationId xmlns:a16="http://schemas.microsoft.com/office/drawing/2014/main" id="{34D3866F-2784-41C4-ADE2-A5836C77B526}"/>
              </a:ext>
            </a:extLst>
          </p:cNvPr>
          <p:cNvGrpSpPr/>
          <p:nvPr/>
        </p:nvGrpSpPr>
        <p:grpSpPr>
          <a:xfrm>
            <a:off x="24359182" y="6685703"/>
            <a:ext cx="2451819" cy="1629012"/>
            <a:chOff x="4444192" y="2516911"/>
            <a:chExt cx="2728089" cy="1887436"/>
          </a:xfrm>
        </p:grpSpPr>
        <p:sp>
          <p:nvSpPr>
            <p:cNvPr id="229" name="TextBox 228">
              <a:extLst>
                <a:ext uri="{FF2B5EF4-FFF2-40B4-BE49-F238E27FC236}">
                  <a16:creationId xmlns:a16="http://schemas.microsoft.com/office/drawing/2014/main" id="{53444786-8203-48B8-B80B-76222B1715BE}"/>
                </a:ext>
              </a:extLst>
            </p:cNvPr>
            <p:cNvSpPr txBox="1"/>
            <p:nvPr/>
          </p:nvSpPr>
          <p:spPr>
            <a:xfrm>
              <a:off x="6027777" y="3405871"/>
              <a:ext cx="1144504" cy="998476"/>
            </a:xfrm>
            <a:prstGeom prst="rect">
              <a:avLst/>
            </a:prstGeom>
            <a:solidFill>
              <a:srgbClr val="E2F0D9"/>
            </a:solidFill>
          </p:spPr>
          <p:txBody>
            <a:bodyPr wrap="square" lIns="0" tIns="0" rIns="0" bIns="0" rtlCol="0">
              <a:spAutoFit/>
            </a:bodyPr>
            <a:lstStyle/>
            <a:p>
              <a:pPr algn="ctr"/>
              <a:r>
                <a:rPr lang="en-US" sz="2800" b="1" dirty="0">
                  <a:solidFill>
                    <a:srgbClr val="002060"/>
                  </a:solidFill>
                </a:rPr>
                <a:t>231</a:t>
              </a:r>
            </a:p>
            <a:p>
              <a:pPr algn="ctr"/>
              <a:r>
                <a:rPr lang="en-US" sz="2800" b="1" dirty="0">
                  <a:solidFill>
                    <a:srgbClr val="002060"/>
                  </a:solidFill>
                </a:rPr>
                <a:t>50 DIV</a:t>
              </a:r>
            </a:p>
          </p:txBody>
        </p:sp>
        <p:grpSp>
          <p:nvGrpSpPr>
            <p:cNvPr id="230" name="Group 229">
              <a:extLst>
                <a:ext uri="{FF2B5EF4-FFF2-40B4-BE49-F238E27FC236}">
                  <a16:creationId xmlns:a16="http://schemas.microsoft.com/office/drawing/2014/main" id="{4327468A-5BA0-4ED4-A476-543AB4AC0DA2}"/>
                </a:ext>
              </a:extLst>
            </p:cNvPr>
            <p:cNvGrpSpPr/>
            <p:nvPr/>
          </p:nvGrpSpPr>
          <p:grpSpPr>
            <a:xfrm>
              <a:off x="4444192" y="2516911"/>
              <a:ext cx="1533344" cy="1770285"/>
              <a:chOff x="1942154" y="5152446"/>
              <a:chExt cx="1126021" cy="1282037"/>
            </a:xfrm>
          </p:grpSpPr>
          <p:sp>
            <p:nvSpPr>
              <p:cNvPr id="231" name="TextBox 230">
                <a:extLst>
                  <a:ext uri="{FF2B5EF4-FFF2-40B4-BE49-F238E27FC236}">
                    <a16:creationId xmlns:a16="http://schemas.microsoft.com/office/drawing/2014/main" id="{B3E03DC5-9F0B-4389-825B-007394FD0450}"/>
                  </a:ext>
                </a:extLst>
              </p:cNvPr>
              <p:cNvSpPr txBox="1"/>
              <p:nvPr/>
            </p:nvSpPr>
            <p:spPr>
              <a:xfrm>
                <a:off x="2208077" y="5152446"/>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X</a:t>
                </a:r>
              </a:p>
            </p:txBody>
          </p:sp>
          <p:grpSp>
            <p:nvGrpSpPr>
              <p:cNvPr id="232" name="Group 44">
                <a:extLst>
                  <a:ext uri="{FF2B5EF4-FFF2-40B4-BE49-F238E27FC236}">
                    <a16:creationId xmlns:a16="http://schemas.microsoft.com/office/drawing/2014/main" id="{04DA6B18-1B9B-4F2C-8D24-7339D5AD1D36}"/>
                  </a:ext>
                </a:extLst>
              </p:cNvPr>
              <p:cNvGrpSpPr>
                <a:grpSpLocks/>
              </p:cNvGrpSpPr>
              <p:nvPr/>
            </p:nvGrpSpPr>
            <p:grpSpPr bwMode="auto">
              <a:xfrm>
                <a:off x="1942154" y="5619709"/>
                <a:ext cx="1126021" cy="814774"/>
                <a:chOff x="6337495" y="1655700"/>
                <a:chExt cx="325783" cy="227038"/>
              </a:xfrm>
            </p:grpSpPr>
            <p:sp>
              <p:nvSpPr>
                <p:cNvPr id="233" name="Rectangle 232">
                  <a:extLst>
                    <a:ext uri="{FF2B5EF4-FFF2-40B4-BE49-F238E27FC236}">
                      <a16:creationId xmlns:a16="http://schemas.microsoft.com/office/drawing/2014/main" id="{E15FB9A2-7F3E-419C-A045-60BA16236CCF}"/>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34" name="Straight Connector 233">
                  <a:extLst>
                    <a:ext uri="{FF2B5EF4-FFF2-40B4-BE49-F238E27FC236}">
                      <a16:creationId xmlns:a16="http://schemas.microsoft.com/office/drawing/2014/main" id="{85A50A5A-35CD-4234-9FB5-073B7D8A5FF3}"/>
                    </a:ext>
                  </a:extLst>
                </p:cNvPr>
                <p:cNvCxnSpPr>
                  <a:cxnSpLocks/>
                  <a:stCxn id="233" idx="0"/>
                  <a:endCxn id="233"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235" name="Freeform 1822">
                  <a:extLst>
                    <a:ext uri="{FF2B5EF4-FFF2-40B4-BE49-F238E27FC236}">
                      <a16:creationId xmlns:a16="http://schemas.microsoft.com/office/drawing/2014/main" id="{20ED24C4-522D-4D9E-936C-D9EE07AAE194}"/>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36" name="Freeform 1823">
                  <a:extLst>
                    <a:ext uri="{FF2B5EF4-FFF2-40B4-BE49-F238E27FC236}">
                      <a16:creationId xmlns:a16="http://schemas.microsoft.com/office/drawing/2014/main" id="{29F5C7DF-5E88-4C57-878C-F9EF6D7E810F}"/>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D49C55E0-9B3F-4822-9DB7-9D36A107D0E8}"/>
              </a:ext>
            </a:extLst>
          </p:cNvPr>
          <p:cNvSpPr/>
          <p:nvPr/>
        </p:nvSpPr>
        <p:spPr>
          <a:xfrm>
            <a:off x="22236157" y="6981914"/>
            <a:ext cx="2033899" cy="675118"/>
          </a:xfrm>
          <a:custGeom>
            <a:avLst/>
            <a:gdLst>
              <a:gd name="connsiteX0" fmla="*/ 2033899 w 2033899"/>
              <a:gd name="connsiteY0" fmla="*/ 615380 h 615380"/>
              <a:gd name="connsiteX1" fmla="*/ 1743342 w 2033899"/>
              <a:gd name="connsiteY1" fmla="*/ 512830 h 615380"/>
              <a:gd name="connsiteX2" fmla="*/ 1427148 w 2033899"/>
              <a:gd name="connsiteY2" fmla="*/ 273548 h 615380"/>
              <a:gd name="connsiteX3" fmla="*/ 888763 w 2033899"/>
              <a:gd name="connsiteY3" fmla="*/ 94086 h 615380"/>
              <a:gd name="connsiteX4" fmla="*/ 487110 w 2033899"/>
              <a:gd name="connsiteY4" fmla="*/ 83 h 615380"/>
              <a:gd name="connsiteX5" fmla="*/ 136733 w 2033899"/>
              <a:gd name="connsiteY5" fmla="*/ 76995 h 615380"/>
              <a:gd name="connsiteX6" fmla="*/ 0 w 2033899"/>
              <a:gd name="connsiteY6" fmla="*/ 51357 h 615380"/>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487110 w 2033899"/>
              <a:gd name="connsiteY4" fmla="*/ 59821 h 675118"/>
              <a:gd name="connsiteX5" fmla="*/ 136733 w 2033899"/>
              <a:gd name="connsiteY5" fmla="*/ 136733 h 675118"/>
              <a:gd name="connsiteX6" fmla="*/ 0 w 2033899"/>
              <a:gd name="connsiteY6" fmla="*/ 0 h 675118"/>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487110 w 2033899"/>
              <a:gd name="connsiteY4" fmla="*/ 59821 h 675118"/>
              <a:gd name="connsiteX5" fmla="*/ 350378 w 2033899"/>
              <a:gd name="connsiteY5" fmla="*/ 162370 h 675118"/>
              <a:gd name="connsiteX6" fmla="*/ 136733 w 2033899"/>
              <a:gd name="connsiteY6" fmla="*/ 136733 h 675118"/>
              <a:gd name="connsiteX7" fmla="*/ 0 w 2033899"/>
              <a:gd name="connsiteY7" fmla="*/ 0 h 675118"/>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666572 w 2033899"/>
              <a:gd name="connsiteY4" fmla="*/ 102550 h 675118"/>
              <a:gd name="connsiteX5" fmla="*/ 350378 w 2033899"/>
              <a:gd name="connsiteY5" fmla="*/ 162370 h 675118"/>
              <a:gd name="connsiteX6" fmla="*/ 136733 w 2033899"/>
              <a:gd name="connsiteY6" fmla="*/ 136733 h 675118"/>
              <a:gd name="connsiteX7" fmla="*/ 0 w 2033899"/>
              <a:gd name="connsiteY7" fmla="*/ 0 h 675118"/>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666572 w 2033899"/>
              <a:gd name="connsiteY4" fmla="*/ 102550 h 675118"/>
              <a:gd name="connsiteX5" fmla="*/ 350378 w 2033899"/>
              <a:gd name="connsiteY5" fmla="*/ 162370 h 675118"/>
              <a:gd name="connsiteX6" fmla="*/ 170916 w 2033899"/>
              <a:gd name="connsiteY6" fmla="*/ 85458 h 675118"/>
              <a:gd name="connsiteX7" fmla="*/ 0 w 2033899"/>
              <a:gd name="connsiteY7" fmla="*/ 0 h 67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3899" h="675118">
                <a:moveTo>
                  <a:pt x="2033899" y="675118"/>
                </a:moveTo>
                <a:cubicBezTo>
                  <a:pt x="1939183" y="652329"/>
                  <a:pt x="1844467" y="629540"/>
                  <a:pt x="1743342" y="572568"/>
                </a:cubicBezTo>
                <a:cubicBezTo>
                  <a:pt x="1642217" y="515596"/>
                  <a:pt x="1569578" y="403077"/>
                  <a:pt x="1427148" y="333286"/>
                </a:cubicBezTo>
                <a:cubicBezTo>
                  <a:pt x="1284718" y="263495"/>
                  <a:pt x="1015526" y="192280"/>
                  <a:pt x="888763" y="153824"/>
                </a:cubicBezTo>
                <a:cubicBezTo>
                  <a:pt x="762000" y="115368"/>
                  <a:pt x="756303" y="101126"/>
                  <a:pt x="666572" y="102550"/>
                </a:cubicBezTo>
                <a:cubicBezTo>
                  <a:pt x="576841" y="103974"/>
                  <a:pt x="408774" y="149551"/>
                  <a:pt x="350378" y="162370"/>
                </a:cubicBezTo>
                <a:cubicBezTo>
                  <a:pt x="291982" y="175189"/>
                  <a:pt x="220767" y="101125"/>
                  <a:pt x="170916" y="85458"/>
                </a:cubicBezTo>
                <a:cubicBezTo>
                  <a:pt x="89731" y="94004"/>
                  <a:pt x="27774" y="17092"/>
                  <a:pt x="0" y="0"/>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8" name="Group 137"/>
          <p:cNvGrpSpPr/>
          <p:nvPr/>
        </p:nvGrpSpPr>
        <p:grpSpPr>
          <a:xfrm>
            <a:off x="14721334" y="3006029"/>
            <a:ext cx="1928977" cy="1528295"/>
            <a:chOff x="14721334" y="3006029"/>
            <a:chExt cx="1928977" cy="1528295"/>
          </a:xfrm>
        </p:grpSpPr>
        <p:grpSp>
          <p:nvGrpSpPr>
            <p:cNvPr id="134" name="Group 133"/>
            <p:cNvGrpSpPr/>
            <p:nvPr/>
          </p:nvGrpSpPr>
          <p:grpSpPr>
            <a:xfrm>
              <a:off x="14721334" y="3006029"/>
              <a:ext cx="790203" cy="740744"/>
              <a:chOff x="-1198088" y="4812030"/>
              <a:chExt cx="790203" cy="740744"/>
            </a:xfrm>
          </p:grpSpPr>
          <p:sp>
            <p:nvSpPr>
              <p:cNvPr id="6" name="Oval 5"/>
              <p:cNvSpPr/>
              <p:nvPr/>
            </p:nvSpPr>
            <p:spPr>
              <a:xfrm>
                <a:off x="-1195754" y="4812030"/>
                <a:ext cx="750277" cy="740744"/>
              </a:xfrm>
              <a:prstGeom prst="ellipse">
                <a:avLst/>
              </a:prstGeom>
              <a:solidFill>
                <a:schemeClr val="bg1"/>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TextBox 86"/>
              <p:cNvSpPr txBox="1"/>
              <p:nvPr/>
            </p:nvSpPr>
            <p:spPr>
              <a:xfrm>
                <a:off x="-1198088" y="4904321"/>
                <a:ext cx="790203" cy="584775"/>
              </a:xfrm>
              <a:prstGeom prst="rect">
                <a:avLst/>
              </a:prstGeom>
              <a:noFill/>
            </p:spPr>
            <p:txBody>
              <a:bodyPr wrap="square" rtlCol="0">
                <a:spAutoFit/>
              </a:bodyPr>
              <a:lstStyle/>
              <a:p>
                <a:pPr algn="ctr"/>
                <a:r>
                  <a:rPr lang="en-US" sz="3200" b="1" dirty="0">
                    <a:solidFill>
                      <a:srgbClr val="C00000"/>
                    </a:solidFill>
                  </a:rPr>
                  <a:t>D1</a:t>
                </a:r>
              </a:p>
            </p:txBody>
          </p:sp>
        </p:grpSp>
        <p:grpSp>
          <p:nvGrpSpPr>
            <p:cNvPr id="241" name="Group 240"/>
            <p:cNvGrpSpPr/>
            <p:nvPr/>
          </p:nvGrpSpPr>
          <p:grpSpPr>
            <a:xfrm>
              <a:off x="15860108" y="3793580"/>
              <a:ext cx="790203" cy="740744"/>
              <a:chOff x="-1198088" y="4812030"/>
              <a:chExt cx="790203" cy="740744"/>
            </a:xfrm>
          </p:grpSpPr>
          <p:sp>
            <p:nvSpPr>
              <p:cNvPr id="242" name="Oval 241"/>
              <p:cNvSpPr/>
              <p:nvPr/>
            </p:nvSpPr>
            <p:spPr>
              <a:xfrm>
                <a:off x="-1195754" y="4812030"/>
                <a:ext cx="750277" cy="740744"/>
              </a:xfrm>
              <a:prstGeom prst="ellipse">
                <a:avLst/>
              </a:prstGeom>
              <a:solidFill>
                <a:schemeClr val="bg1"/>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TextBox 242"/>
              <p:cNvSpPr txBox="1"/>
              <p:nvPr/>
            </p:nvSpPr>
            <p:spPr>
              <a:xfrm>
                <a:off x="-1198088" y="4904321"/>
                <a:ext cx="790203" cy="584775"/>
              </a:xfrm>
              <a:prstGeom prst="rect">
                <a:avLst/>
              </a:prstGeom>
              <a:noFill/>
            </p:spPr>
            <p:txBody>
              <a:bodyPr wrap="square" rtlCol="0">
                <a:spAutoFit/>
              </a:bodyPr>
              <a:lstStyle/>
              <a:p>
                <a:pPr algn="ctr"/>
                <a:r>
                  <a:rPr lang="en-US" sz="3200" b="1" dirty="0">
                    <a:solidFill>
                      <a:srgbClr val="C00000"/>
                    </a:solidFill>
                  </a:rPr>
                  <a:t>D3</a:t>
                </a:r>
              </a:p>
            </p:txBody>
          </p:sp>
        </p:grpSp>
      </p:grpSp>
      <p:grpSp>
        <p:nvGrpSpPr>
          <p:cNvPr id="139" name="Group 138"/>
          <p:cNvGrpSpPr/>
          <p:nvPr/>
        </p:nvGrpSpPr>
        <p:grpSpPr>
          <a:xfrm>
            <a:off x="16569329" y="4178558"/>
            <a:ext cx="2402932" cy="1433289"/>
            <a:chOff x="16591658" y="4156212"/>
            <a:chExt cx="2402932" cy="1433289"/>
          </a:xfrm>
        </p:grpSpPr>
        <p:grpSp>
          <p:nvGrpSpPr>
            <p:cNvPr id="244" name="Group 243"/>
            <p:cNvGrpSpPr/>
            <p:nvPr/>
          </p:nvGrpSpPr>
          <p:grpSpPr>
            <a:xfrm>
              <a:off x="16591658" y="4156212"/>
              <a:ext cx="790203" cy="740744"/>
              <a:chOff x="-1198088" y="4812030"/>
              <a:chExt cx="790203" cy="740744"/>
            </a:xfrm>
          </p:grpSpPr>
          <p:sp>
            <p:nvSpPr>
              <p:cNvPr id="245" name="Oval 244"/>
              <p:cNvSpPr/>
              <p:nvPr/>
            </p:nvSpPr>
            <p:spPr>
              <a:xfrm>
                <a:off x="-1195754" y="4812030"/>
                <a:ext cx="750277" cy="740744"/>
              </a:xfrm>
              <a:prstGeom prst="ellipse">
                <a:avLst/>
              </a:prstGeom>
              <a:solidFill>
                <a:schemeClr val="bg1"/>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Box 245"/>
              <p:cNvSpPr txBox="1"/>
              <p:nvPr/>
            </p:nvSpPr>
            <p:spPr>
              <a:xfrm>
                <a:off x="-1198088" y="4904321"/>
                <a:ext cx="790203" cy="584775"/>
              </a:xfrm>
              <a:prstGeom prst="rect">
                <a:avLst/>
              </a:prstGeom>
              <a:noFill/>
            </p:spPr>
            <p:txBody>
              <a:bodyPr wrap="square" rtlCol="0">
                <a:spAutoFit/>
              </a:bodyPr>
              <a:lstStyle/>
              <a:p>
                <a:pPr algn="ctr"/>
                <a:r>
                  <a:rPr lang="en-US" sz="3200" b="1" dirty="0">
                    <a:solidFill>
                      <a:srgbClr val="C00000"/>
                    </a:solidFill>
                  </a:rPr>
                  <a:t>E1</a:t>
                </a:r>
              </a:p>
            </p:txBody>
          </p:sp>
        </p:grpSp>
        <p:grpSp>
          <p:nvGrpSpPr>
            <p:cNvPr id="247" name="Group 246"/>
            <p:cNvGrpSpPr/>
            <p:nvPr/>
          </p:nvGrpSpPr>
          <p:grpSpPr>
            <a:xfrm>
              <a:off x="17505487" y="4578700"/>
              <a:ext cx="790203" cy="740744"/>
              <a:chOff x="-1198088" y="4812030"/>
              <a:chExt cx="790203" cy="740744"/>
            </a:xfrm>
          </p:grpSpPr>
          <p:sp>
            <p:nvSpPr>
              <p:cNvPr id="248" name="Oval 247"/>
              <p:cNvSpPr/>
              <p:nvPr/>
            </p:nvSpPr>
            <p:spPr>
              <a:xfrm>
                <a:off x="-1195754" y="4812030"/>
                <a:ext cx="750277" cy="740744"/>
              </a:xfrm>
              <a:prstGeom prst="ellipse">
                <a:avLst/>
              </a:prstGeom>
              <a:solidFill>
                <a:schemeClr val="bg1"/>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TextBox 248"/>
              <p:cNvSpPr txBox="1"/>
              <p:nvPr/>
            </p:nvSpPr>
            <p:spPr>
              <a:xfrm>
                <a:off x="-1198088" y="4904321"/>
                <a:ext cx="790203" cy="584775"/>
              </a:xfrm>
              <a:prstGeom prst="rect">
                <a:avLst/>
              </a:prstGeom>
              <a:noFill/>
            </p:spPr>
            <p:txBody>
              <a:bodyPr wrap="square" rtlCol="0">
                <a:spAutoFit/>
              </a:bodyPr>
              <a:lstStyle/>
              <a:p>
                <a:pPr algn="ctr"/>
                <a:r>
                  <a:rPr lang="en-US" sz="3200" b="1" dirty="0">
                    <a:solidFill>
                      <a:srgbClr val="C00000"/>
                    </a:solidFill>
                  </a:rPr>
                  <a:t>E3</a:t>
                </a:r>
              </a:p>
            </p:txBody>
          </p:sp>
        </p:grpSp>
        <p:grpSp>
          <p:nvGrpSpPr>
            <p:cNvPr id="250" name="Group 249"/>
            <p:cNvGrpSpPr/>
            <p:nvPr/>
          </p:nvGrpSpPr>
          <p:grpSpPr>
            <a:xfrm>
              <a:off x="18204387" y="4848757"/>
              <a:ext cx="790203" cy="740744"/>
              <a:chOff x="-1198088" y="4812030"/>
              <a:chExt cx="790203" cy="740744"/>
            </a:xfrm>
          </p:grpSpPr>
          <p:sp>
            <p:nvSpPr>
              <p:cNvPr id="251" name="Oval 250"/>
              <p:cNvSpPr/>
              <p:nvPr/>
            </p:nvSpPr>
            <p:spPr>
              <a:xfrm>
                <a:off x="-1195754" y="4812030"/>
                <a:ext cx="750277" cy="740744"/>
              </a:xfrm>
              <a:prstGeom prst="ellipse">
                <a:avLst/>
              </a:prstGeom>
              <a:solidFill>
                <a:schemeClr val="bg1"/>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TextBox 251"/>
              <p:cNvSpPr txBox="1"/>
              <p:nvPr/>
            </p:nvSpPr>
            <p:spPr>
              <a:xfrm>
                <a:off x="-1198088" y="4904321"/>
                <a:ext cx="790203" cy="584775"/>
              </a:xfrm>
              <a:prstGeom prst="rect">
                <a:avLst/>
              </a:prstGeom>
              <a:noFill/>
            </p:spPr>
            <p:txBody>
              <a:bodyPr wrap="square" rtlCol="0">
                <a:spAutoFit/>
              </a:bodyPr>
              <a:lstStyle/>
              <a:p>
                <a:pPr algn="ctr"/>
                <a:r>
                  <a:rPr lang="en-US" sz="3200" b="1" dirty="0">
                    <a:solidFill>
                      <a:srgbClr val="C00000"/>
                    </a:solidFill>
                  </a:rPr>
                  <a:t>F1</a:t>
                </a:r>
              </a:p>
            </p:txBody>
          </p:sp>
        </p:grpSp>
      </p:grpSp>
      <p:grpSp>
        <p:nvGrpSpPr>
          <p:cNvPr id="253" name="Group 252"/>
          <p:cNvGrpSpPr/>
          <p:nvPr/>
        </p:nvGrpSpPr>
        <p:grpSpPr>
          <a:xfrm>
            <a:off x="9442946" y="1143427"/>
            <a:ext cx="898003" cy="740744"/>
            <a:chOff x="-1258996" y="4812030"/>
            <a:chExt cx="898003" cy="740744"/>
          </a:xfrm>
        </p:grpSpPr>
        <p:sp>
          <p:nvSpPr>
            <p:cNvPr id="254" name="Oval 253"/>
            <p:cNvSpPr/>
            <p:nvPr/>
          </p:nvSpPr>
          <p:spPr>
            <a:xfrm>
              <a:off x="-1195754" y="4812030"/>
              <a:ext cx="750277" cy="740744"/>
            </a:xfrm>
            <a:prstGeom prst="ellipse">
              <a:avLst/>
            </a:prstGeom>
            <a:solidFill>
              <a:schemeClr val="bg1"/>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TextBox 254"/>
            <p:cNvSpPr txBox="1"/>
            <p:nvPr/>
          </p:nvSpPr>
          <p:spPr>
            <a:xfrm>
              <a:off x="-1258996" y="4904321"/>
              <a:ext cx="898003" cy="584775"/>
            </a:xfrm>
            <a:prstGeom prst="rect">
              <a:avLst/>
            </a:prstGeom>
            <a:noFill/>
          </p:spPr>
          <p:txBody>
            <a:bodyPr wrap="square" rtlCol="0">
              <a:spAutoFit/>
            </a:bodyPr>
            <a:lstStyle/>
            <a:p>
              <a:pPr algn="ctr"/>
              <a:r>
                <a:rPr lang="en-US" sz="3200" b="1" dirty="0" err="1">
                  <a:solidFill>
                    <a:srgbClr val="C00000"/>
                  </a:solidFill>
                </a:rPr>
                <a:t>PdH</a:t>
              </a:r>
              <a:endParaRPr lang="en-US" sz="3200" b="1" dirty="0">
                <a:solidFill>
                  <a:srgbClr val="C00000"/>
                </a:solidFill>
              </a:endParaRPr>
            </a:p>
          </p:txBody>
        </p:sp>
      </p:grpSp>
      <p:sp>
        <p:nvSpPr>
          <p:cNvPr id="137" name="TextBox 136"/>
          <p:cNvSpPr txBox="1"/>
          <p:nvPr/>
        </p:nvSpPr>
        <p:spPr>
          <a:xfrm>
            <a:off x="8349002" y="12210110"/>
            <a:ext cx="7850752" cy="5016758"/>
          </a:xfrm>
          <a:prstGeom prst="rect">
            <a:avLst/>
          </a:prstGeom>
          <a:solidFill>
            <a:schemeClr val="bg1"/>
          </a:solidFill>
          <a:ln w="101600">
            <a:solidFill>
              <a:srgbClr val="002060"/>
            </a:solidFill>
          </a:ln>
        </p:spPr>
        <p:txBody>
          <a:bodyPr wrap="square" rtlCol="0">
            <a:spAutoFit/>
          </a:bodyPr>
          <a:lstStyle/>
          <a:p>
            <a:r>
              <a:rPr lang="en-US" sz="3200" b="1" dirty="0"/>
              <a:t>RGR A: Destroy </a:t>
            </a:r>
            <a:r>
              <a:rPr lang="en-US" sz="3200" b="1" dirty="0" err="1"/>
              <a:t>en</a:t>
            </a:r>
            <a:r>
              <a:rPr lang="en-US" sz="3200" b="1" dirty="0"/>
              <a:t> batteries at Point du Hoc</a:t>
            </a:r>
          </a:p>
          <a:p>
            <a:r>
              <a:rPr lang="en-US" sz="3200" b="1" dirty="0"/>
              <a:t>RGR B: Destroy Pointe de la </a:t>
            </a:r>
            <a:r>
              <a:rPr lang="en-US" sz="3200" b="1" dirty="0" err="1"/>
              <a:t>Percée</a:t>
            </a:r>
            <a:r>
              <a:rPr lang="en-US" sz="3200" b="1" dirty="0"/>
              <a:t>; link up with Force A at Point du Hoc</a:t>
            </a:r>
          </a:p>
          <a:p>
            <a:r>
              <a:rPr lang="en-US" sz="3200" b="1" dirty="0"/>
              <a:t>RGR C: Link up with Force A at Point du Hoc</a:t>
            </a:r>
          </a:p>
          <a:p>
            <a:r>
              <a:rPr lang="en-US" sz="3200" b="1" dirty="0"/>
              <a:t>CT116: assault the west side of the beach; seize and clear Exits D1 and D3</a:t>
            </a:r>
          </a:p>
          <a:p>
            <a:r>
              <a:rPr lang="en-US" sz="3200" b="1" dirty="0"/>
              <a:t>CT16: assault the east side of the beach; seize and clear Exits E1, E3, and F1</a:t>
            </a:r>
          </a:p>
          <a:p>
            <a:r>
              <a:rPr lang="en-US" sz="3200" b="1" u="sng" dirty="0">
                <a:solidFill>
                  <a:srgbClr val="C00000"/>
                </a:solidFill>
              </a:rPr>
              <a:t>1st ID: Secure D-day objective line by two hours before dark (@1930)</a:t>
            </a:r>
          </a:p>
        </p:txBody>
      </p:sp>
      <p:pic>
        <p:nvPicPr>
          <p:cNvPr id="259" name="Picture 472" descr="1stInfDiv2.bmp">
            <a:extLst>
              <a:ext uri="{FF2B5EF4-FFF2-40B4-BE49-F238E27FC236}">
                <a16:creationId xmlns:a16="http://schemas.microsoft.com/office/drawing/2014/main" id="{308F96FA-2B73-42B6-9763-33F9A81A30AA}"/>
              </a:ext>
            </a:extLst>
          </p:cNvPr>
          <p:cNvPicPr>
            <a:picLocks noChangeAspect="1"/>
          </p:cNvPicPr>
          <p:nvPr/>
        </p:nvPicPr>
        <p:blipFill>
          <a:blip r:embed="rId6"/>
          <a:srcRect/>
          <a:stretch>
            <a:fillRect/>
          </a:stretch>
        </p:blipFill>
        <p:spPr bwMode="auto">
          <a:xfrm>
            <a:off x="17402435" y="703898"/>
            <a:ext cx="1079190" cy="1648414"/>
          </a:xfrm>
          <a:prstGeom prst="rect">
            <a:avLst/>
          </a:prstGeom>
          <a:noFill/>
          <a:ln w="9525">
            <a:noFill/>
            <a:miter lim="800000"/>
            <a:headEnd/>
            <a:tailEnd/>
          </a:ln>
        </p:spPr>
      </p:pic>
      <p:sp>
        <p:nvSpPr>
          <p:cNvPr id="142" name="Isosceles Triangle 141"/>
          <p:cNvSpPr/>
          <p:nvPr/>
        </p:nvSpPr>
        <p:spPr>
          <a:xfrm>
            <a:off x="17406167" y="1805402"/>
            <a:ext cx="525832" cy="539161"/>
          </a:xfrm>
          <a:prstGeom prst="triangle">
            <a:avLst>
              <a:gd name="adj" fmla="val 0"/>
            </a:avLst>
          </a:prstGeom>
          <a:solidFill>
            <a:srgbClr val="DEEBF7"/>
          </a:solidFill>
          <a:ln>
            <a:solidFill>
              <a:srgbClr val="DEEBF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p:cNvSpPr/>
          <p:nvPr/>
        </p:nvSpPr>
        <p:spPr>
          <a:xfrm flipH="1">
            <a:off x="17944064" y="1805402"/>
            <a:ext cx="556238" cy="539161"/>
          </a:xfrm>
          <a:prstGeom prst="triangle">
            <a:avLst>
              <a:gd name="adj" fmla="val 0"/>
            </a:avLst>
          </a:prstGeom>
          <a:solidFill>
            <a:srgbClr val="DEEBF7"/>
          </a:solidFill>
          <a:ln>
            <a:solidFill>
              <a:srgbClr val="DEEBF7"/>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982769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53"/>
                                        </p:tgtEl>
                                        <p:attrNameLst>
                                          <p:attrName>style.visibility</p:attrName>
                                        </p:attrNameLst>
                                      </p:cBhvr>
                                      <p:to>
                                        <p:strVal val="visible"/>
                                      </p:to>
                                    </p:set>
                                    <p:animEffect transition="in" filter="wipe(down)">
                                      <p:cBhvr>
                                        <p:cTn id="7" dur="580">
                                          <p:stCondLst>
                                            <p:cond delay="0"/>
                                          </p:stCondLst>
                                        </p:cTn>
                                        <p:tgtEl>
                                          <p:spTgt spid="253"/>
                                        </p:tgtEl>
                                      </p:cBhvr>
                                    </p:animEffect>
                                    <p:anim calcmode="lin" valueType="num">
                                      <p:cBhvr>
                                        <p:cTn id="8" dur="1822" tmFilter="0,0; 0.14,0.36; 0.43,0.73; 0.71,0.91; 1.0,1.0">
                                          <p:stCondLst>
                                            <p:cond delay="0"/>
                                          </p:stCondLst>
                                        </p:cTn>
                                        <p:tgtEl>
                                          <p:spTgt spid="25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5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5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5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53"/>
                                        </p:tgtEl>
                                        <p:attrNameLst>
                                          <p:attrName>ppt_y</p:attrName>
                                        </p:attrNameLst>
                                      </p:cBhvr>
                                      <p:tavLst>
                                        <p:tav tm="0" fmla="#ppt_y-sin(pi*$)/81">
                                          <p:val>
                                            <p:fltVal val="0"/>
                                          </p:val>
                                        </p:tav>
                                        <p:tav tm="100000">
                                          <p:val>
                                            <p:fltVal val="1"/>
                                          </p:val>
                                        </p:tav>
                                      </p:tavLst>
                                    </p:anim>
                                    <p:animScale>
                                      <p:cBhvr>
                                        <p:cTn id="13" dur="26">
                                          <p:stCondLst>
                                            <p:cond delay="650"/>
                                          </p:stCondLst>
                                        </p:cTn>
                                        <p:tgtEl>
                                          <p:spTgt spid="253"/>
                                        </p:tgtEl>
                                      </p:cBhvr>
                                      <p:to x="100000" y="60000"/>
                                    </p:animScale>
                                    <p:animScale>
                                      <p:cBhvr>
                                        <p:cTn id="14" dur="166" decel="50000">
                                          <p:stCondLst>
                                            <p:cond delay="676"/>
                                          </p:stCondLst>
                                        </p:cTn>
                                        <p:tgtEl>
                                          <p:spTgt spid="253"/>
                                        </p:tgtEl>
                                      </p:cBhvr>
                                      <p:to x="100000" y="100000"/>
                                    </p:animScale>
                                    <p:animScale>
                                      <p:cBhvr>
                                        <p:cTn id="15" dur="26">
                                          <p:stCondLst>
                                            <p:cond delay="1312"/>
                                          </p:stCondLst>
                                        </p:cTn>
                                        <p:tgtEl>
                                          <p:spTgt spid="253"/>
                                        </p:tgtEl>
                                      </p:cBhvr>
                                      <p:to x="100000" y="80000"/>
                                    </p:animScale>
                                    <p:animScale>
                                      <p:cBhvr>
                                        <p:cTn id="16" dur="166" decel="50000">
                                          <p:stCondLst>
                                            <p:cond delay="1338"/>
                                          </p:stCondLst>
                                        </p:cTn>
                                        <p:tgtEl>
                                          <p:spTgt spid="253"/>
                                        </p:tgtEl>
                                      </p:cBhvr>
                                      <p:to x="100000" y="100000"/>
                                    </p:animScale>
                                    <p:animScale>
                                      <p:cBhvr>
                                        <p:cTn id="17" dur="26">
                                          <p:stCondLst>
                                            <p:cond delay="1642"/>
                                          </p:stCondLst>
                                        </p:cTn>
                                        <p:tgtEl>
                                          <p:spTgt spid="253"/>
                                        </p:tgtEl>
                                      </p:cBhvr>
                                      <p:to x="100000" y="90000"/>
                                    </p:animScale>
                                    <p:animScale>
                                      <p:cBhvr>
                                        <p:cTn id="18" dur="166" decel="50000">
                                          <p:stCondLst>
                                            <p:cond delay="1668"/>
                                          </p:stCondLst>
                                        </p:cTn>
                                        <p:tgtEl>
                                          <p:spTgt spid="253"/>
                                        </p:tgtEl>
                                      </p:cBhvr>
                                      <p:to x="100000" y="100000"/>
                                    </p:animScale>
                                    <p:animScale>
                                      <p:cBhvr>
                                        <p:cTn id="19" dur="26">
                                          <p:stCondLst>
                                            <p:cond delay="1808"/>
                                          </p:stCondLst>
                                        </p:cTn>
                                        <p:tgtEl>
                                          <p:spTgt spid="253"/>
                                        </p:tgtEl>
                                      </p:cBhvr>
                                      <p:to x="100000" y="95000"/>
                                    </p:animScale>
                                    <p:animScale>
                                      <p:cBhvr>
                                        <p:cTn id="20" dur="166" decel="50000">
                                          <p:stCondLst>
                                            <p:cond delay="1834"/>
                                          </p:stCondLst>
                                        </p:cTn>
                                        <p:tgtEl>
                                          <p:spTgt spid="253"/>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2" presetClass="entr" presetSubtype="2" fill="hold" grpId="0" nodeType="clickEffect">
                                  <p:stCondLst>
                                    <p:cond delay="0"/>
                                  </p:stCondLst>
                                  <p:childTnLst>
                                    <p:set>
                                      <p:cBhvr>
                                        <p:cTn id="24" dur="1" fill="hold">
                                          <p:stCondLst>
                                            <p:cond delay="0"/>
                                          </p:stCondLst>
                                        </p:cTn>
                                        <p:tgtEl>
                                          <p:spTgt spid="128"/>
                                        </p:tgtEl>
                                        <p:attrNameLst>
                                          <p:attrName>style.visibility</p:attrName>
                                        </p:attrNameLst>
                                      </p:cBhvr>
                                      <p:to>
                                        <p:strVal val="visible"/>
                                      </p:to>
                                    </p:set>
                                    <p:animEffect transition="in" filter="wipe(right)">
                                      <p:cBhvr>
                                        <p:cTn id="25" dur="1000"/>
                                        <p:tgtEl>
                                          <p:spTgt spid="128"/>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140"/>
                                        </p:tgtEl>
                                        <p:attrNameLst>
                                          <p:attrName>style.visibility</p:attrName>
                                        </p:attrNameLst>
                                      </p:cBhvr>
                                      <p:to>
                                        <p:strVal val="visible"/>
                                      </p:to>
                                    </p:set>
                                    <p:animEffect transition="in" filter="wipe(right)">
                                      <p:cBhvr>
                                        <p:cTn id="30" dur="1000"/>
                                        <p:tgtEl>
                                          <p:spTgt spid="140"/>
                                        </p:tgtEl>
                                      </p:cBhvr>
                                    </p:animEffect>
                                  </p:childTnLst>
                                </p:cTn>
                              </p:par>
                            </p:childTnLst>
                          </p:cTn>
                        </p:par>
                        <p:par>
                          <p:cTn id="31" fill="hold">
                            <p:stCondLst>
                              <p:cond delay="1000"/>
                            </p:stCondLst>
                            <p:childTnLst>
                              <p:par>
                                <p:cTn id="32" presetID="10" presetClass="entr" presetSubtype="0" fill="hold" nodeType="afterEffect">
                                  <p:stCondLst>
                                    <p:cond delay="0"/>
                                  </p:stCondLst>
                                  <p:childTnLst>
                                    <p:set>
                                      <p:cBhvr>
                                        <p:cTn id="33" dur="1" fill="hold">
                                          <p:stCondLst>
                                            <p:cond delay="0"/>
                                          </p:stCondLst>
                                        </p:cTn>
                                        <p:tgtEl>
                                          <p:spTgt spid="444"/>
                                        </p:tgtEl>
                                        <p:attrNameLst>
                                          <p:attrName>style.visibility</p:attrName>
                                        </p:attrNameLst>
                                      </p:cBhvr>
                                      <p:to>
                                        <p:strVal val="visible"/>
                                      </p:to>
                                    </p:set>
                                    <p:animEffect transition="in" filter="fade">
                                      <p:cBhvr>
                                        <p:cTn id="34" dur="1000"/>
                                        <p:tgtEl>
                                          <p:spTgt spid="444"/>
                                        </p:tgtEl>
                                      </p:cBhvr>
                                    </p:animEffect>
                                  </p:childTnLst>
                                </p:cTn>
                              </p:par>
                            </p:childTnLst>
                          </p:cTn>
                        </p:par>
                        <p:par>
                          <p:cTn id="35" fill="hold">
                            <p:stCondLst>
                              <p:cond delay="2000"/>
                            </p:stCondLst>
                            <p:childTnLst>
                              <p:par>
                                <p:cTn id="36" presetID="10" presetClass="exit" presetSubtype="0" fill="hold" grpId="1" nodeType="afterEffect">
                                  <p:stCondLst>
                                    <p:cond delay="0"/>
                                  </p:stCondLst>
                                  <p:childTnLst>
                                    <p:animEffect transition="out" filter="fade">
                                      <p:cBhvr>
                                        <p:cTn id="37" dur="500"/>
                                        <p:tgtEl>
                                          <p:spTgt spid="128"/>
                                        </p:tgtEl>
                                      </p:cBhvr>
                                    </p:animEffect>
                                    <p:set>
                                      <p:cBhvr>
                                        <p:cTn id="38" dur="1" fill="hold">
                                          <p:stCondLst>
                                            <p:cond delay="499"/>
                                          </p:stCondLst>
                                        </p:cTn>
                                        <p:tgtEl>
                                          <p:spTgt spid="128"/>
                                        </p:tgtEl>
                                        <p:attrNameLst>
                                          <p:attrName>style.visibility</p:attrName>
                                        </p:attrNameLst>
                                      </p:cBhvr>
                                      <p:to>
                                        <p:strVal val="hidden"/>
                                      </p:to>
                                    </p:set>
                                  </p:childTnLst>
                                </p:cTn>
                              </p:par>
                              <p:par>
                                <p:cTn id="39" presetID="10" presetClass="exit" presetSubtype="0" fill="hold" grpId="1" nodeType="withEffect">
                                  <p:stCondLst>
                                    <p:cond delay="0"/>
                                  </p:stCondLst>
                                  <p:childTnLst>
                                    <p:animEffect transition="out" filter="fade">
                                      <p:cBhvr>
                                        <p:cTn id="40" dur="500"/>
                                        <p:tgtEl>
                                          <p:spTgt spid="140"/>
                                        </p:tgtEl>
                                      </p:cBhvr>
                                    </p:animEffect>
                                    <p:set>
                                      <p:cBhvr>
                                        <p:cTn id="41" dur="1" fill="hold">
                                          <p:stCondLst>
                                            <p:cond delay="499"/>
                                          </p:stCondLst>
                                        </p:cTn>
                                        <p:tgtEl>
                                          <p:spTgt spid="140"/>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26" presetClass="entr" presetSubtype="0" fill="hold" nodeType="clickEffect">
                                  <p:stCondLst>
                                    <p:cond delay="0"/>
                                  </p:stCondLst>
                                  <p:childTnLst>
                                    <p:set>
                                      <p:cBhvr>
                                        <p:cTn id="45" dur="1" fill="hold">
                                          <p:stCondLst>
                                            <p:cond delay="0"/>
                                          </p:stCondLst>
                                        </p:cTn>
                                        <p:tgtEl>
                                          <p:spTgt spid="138"/>
                                        </p:tgtEl>
                                        <p:attrNameLst>
                                          <p:attrName>style.visibility</p:attrName>
                                        </p:attrNameLst>
                                      </p:cBhvr>
                                      <p:to>
                                        <p:strVal val="visible"/>
                                      </p:to>
                                    </p:set>
                                    <p:animEffect transition="in" filter="wipe(down)">
                                      <p:cBhvr>
                                        <p:cTn id="46" dur="580">
                                          <p:stCondLst>
                                            <p:cond delay="0"/>
                                          </p:stCondLst>
                                        </p:cTn>
                                        <p:tgtEl>
                                          <p:spTgt spid="138"/>
                                        </p:tgtEl>
                                      </p:cBhvr>
                                    </p:animEffect>
                                    <p:anim calcmode="lin" valueType="num">
                                      <p:cBhvr>
                                        <p:cTn id="47" dur="1822" tmFilter="0,0; 0.14,0.36; 0.43,0.73; 0.71,0.91; 1.0,1.0">
                                          <p:stCondLst>
                                            <p:cond delay="0"/>
                                          </p:stCondLst>
                                        </p:cTn>
                                        <p:tgtEl>
                                          <p:spTgt spid="138"/>
                                        </p:tgtEl>
                                        <p:attrNameLst>
                                          <p:attrName>ppt_x</p:attrName>
                                        </p:attrNameLst>
                                      </p:cBhvr>
                                      <p:tavLst>
                                        <p:tav tm="0">
                                          <p:val>
                                            <p:strVal val="#ppt_x-0.25"/>
                                          </p:val>
                                        </p:tav>
                                        <p:tav tm="100000">
                                          <p:val>
                                            <p:strVal val="#ppt_x"/>
                                          </p:val>
                                        </p:tav>
                                      </p:tavLst>
                                    </p:anim>
                                    <p:anim calcmode="lin" valueType="num">
                                      <p:cBhvr>
                                        <p:cTn id="48" dur="664" tmFilter="0.0,0.0; 0.25,0.07; 0.50,0.2; 0.75,0.467; 1.0,1.0">
                                          <p:stCondLst>
                                            <p:cond delay="0"/>
                                          </p:stCondLst>
                                        </p:cTn>
                                        <p:tgtEl>
                                          <p:spTgt spid="138"/>
                                        </p:tgtEl>
                                        <p:attrNameLst>
                                          <p:attrName>ppt_y</p:attrName>
                                        </p:attrNameLst>
                                      </p:cBhvr>
                                      <p:tavLst>
                                        <p:tav tm="0" fmla="#ppt_y-sin(pi*$)/3">
                                          <p:val>
                                            <p:fltVal val="0.5"/>
                                          </p:val>
                                        </p:tav>
                                        <p:tav tm="100000">
                                          <p:val>
                                            <p:fltVal val="1"/>
                                          </p:val>
                                        </p:tav>
                                      </p:tavLst>
                                    </p:anim>
                                    <p:anim calcmode="lin" valueType="num">
                                      <p:cBhvr>
                                        <p:cTn id="49" dur="664" tmFilter="0, 0; 0.125,0.2665; 0.25,0.4; 0.375,0.465; 0.5,0.5;  0.625,0.535; 0.75,0.6; 0.875,0.7335; 1,1">
                                          <p:stCondLst>
                                            <p:cond delay="664"/>
                                          </p:stCondLst>
                                        </p:cTn>
                                        <p:tgtEl>
                                          <p:spTgt spid="138"/>
                                        </p:tgtEl>
                                        <p:attrNameLst>
                                          <p:attrName>ppt_y</p:attrName>
                                        </p:attrNameLst>
                                      </p:cBhvr>
                                      <p:tavLst>
                                        <p:tav tm="0" fmla="#ppt_y-sin(pi*$)/9">
                                          <p:val>
                                            <p:fltVal val="0"/>
                                          </p:val>
                                        </p:tav>
                                        <p:tav tm="100000">
                                          <p:val>
                                            <p:fltVal val="1"/>
                                          </p:val>
                                        </p:tav>
                                      </p:tavLst>
                                    </p:anim>
                                    <p:anim calcmode="lin" valueType="num">
                                      <p:cBhvr>
                                        <p:cTn id="50" dur="332" tmFilter="0, 0; 0.125,0.2665; 0.25,0.4; 0.375,0.465; 0.5,0.5;  0.625,0.535; 0.75,0.6; 0.875,0.7335; 1,1">
                                          <p:stCondLst>
                                            <p:cond delay="1324"/>
                                          </p:stCondLst>
                                        </p:cTn>
                                        <p:tgtEl>
                                          <p:spTgt spid="138"/>
                                        </p:tgtEl>
                                        <p:attrNameLst>
                                          <p:attrName>ppt_y</p:attrName>
                                        </p:attrNameLst>
                                      </p:cBhvr>
                                      <p:tavLst>
                                        <p:tav tm="0" fmla="#ppt_y-sin(pi*$)/27">
                                          <p:val>
                                            <p:fltVal val="0"/>
                                          </p:val>
                                        </p:tav>
                                        <p:tav tm="100000">
                                          <p:val>
                                            <p:fltVal val="1"/>
                                          </p:val>
                                        </p:tav>
                                      </p:tavLst>
                                    </p:anim>
                                    <p:anim calcmode="lin" valueType="num">
                                      <p:cBhvr>
                                        <p:cTn id="51" dur="164" tmFilter="0, 0; 0.125,0.2665; 0.25,0.4; 0.375,0.465; 0.5,0.5;  0.625,0.535; 0.75,0.6; 0.875,0.7335; 1,1">
                                          <p:stCondLst>
                                            <p:cond delay="1656"/>
                                          </p:stCondLst>
                                        </p:cTn>
                                        <p:tgtEl>
                                          <p:spTgt spid="138"/>
                                        </p:tgtEl>
                                        <p:attrNameLst>
                                          <p:attrName>ppt_y</p:attrName>
                                        </p:attrNameLst>
                                      </p:cBhvr>
                                      <p:tavLst>
                                        <p:tav tm="0" fmla="#ppt_y-sin(pi*$)/81">
                                          <p:val>
                                            <p:fltVal val="0"/>
                                          </p:val>
                                        </p:tav>
                                        <p:tav tm="100000">
                                          <p:val>
                                            <p:fltVal val="1"/>
                                          </p:val>
                                        </p:tav>
                                      </p:tavLst>
                                    </p:anim>
                                    <p:animScale>
                                      <p:cBhvr>
                                        <p:cTn id="52" dur="26">
                                          <p:stCondLst>
                                            <p:cond delay="650"/>
                                          </p:stCondLst>
                                        </p:cTn>
                                        <p:tgtEl>
                                          <p:spTgt spid="138"/>
                                        </p:tgtEl>
                                      </p:cBhvr>
                                      <p:to x="100000" y="60000"/>
                                    </p:animScale>
                                    <p:animScale>
                                      <p:cBhvr>
                                        <p:cTn id="53" dur="166" decel="50000">
                                          <p:stCondLst>
                                            <p:cond delay="676"/>
                                          </p:stCondLst>
                                        </p:cTn>
                                        <p:tgtEl>
                                          <p:spTgt spid="138"/>
                                        </p:tgtEl>
                                      </p:cBhvr>
                                      <p:to x="100000" y="100000"/>
                                    </p:animScale>
                                    <p:animScale>
                                      <p:cBhvr>
                                        <p:cTn id="54" dur="26">
                                          <p:stCondLst>
                                            <p:cond delay="1312"/>
                                          </p:stCondLst>
                                        </p:cTn>
                                        <p:tgtEl>
                                          <p:spTgt spid="138"/>
                                        </p:tgtEl>
                                      </p:cBhvr>
                                      <p:to x="100000" y="80000"/>
                                    </p:animScale>
                                    <p:animScale>
                                      <p:cBhvr>
                                        <p:cTn id="55" dur="166" decel="50000">
                                          <p:stCondLst>
                                            <p:cond delay="1338"/>
                                          </p:stCondLst>
                                        </p:cTn>
                                        <p:tgtEl>
                                          <p:spTgt spid="138"/>
                                        </p:tgtEl>
                                      </p:cBhvr>
                                      <p:to x="100000" y="100000"/>
                                    </p:animScale>
                                    <p:animScale>
                                      <p:cBhvr>
                                        <p:cTn id="56" dur="26">
                                          <p:stCondLst>
                                            <p:cond delay="1642"/>
                                          </p:stCondLst>
                                        </p:cTn>
                                        <p:tgtEl>
                                          <p:spTgt spid="138"/>
                                        </p:tgtEl>
                                      </p:cBhvr>
                                      <p:to x="100000" y="90000"/>
                                    </p:animScale>
                                    <p:animScale>
                                      <p:cBhvr>
                                        <p:cTn id="57" dur="166" decel="50000">
                                          <p:stCondLst>
                                            <p:cond delay="1668"/>
                                          </p:stCondLst>
                                        </p:cTn>
                                        <p:tgtEl>
                                          <p:spTgt spid="138"/>
                                        </p:tgtEl>
                                      </p:cBhvr>
                                      <p:to x="100000" y="100000"/>
                                    </p:animScale>
                                    <p:animScale>
                                      <p:cBhvr>
                                        <p:cTn id="58" dur="26">
                                          <p:stCondLst>
                                            <p:cond delay="1808"/>
                                          </p:stCondLst>
                                        </p:cTn>
                                        <p:tgtEl>
                                          <p:spTgt spid="138"/>
                                        </p:tgtEl>
                                      </p:cBhvr>
                                      <p:to x="100000" y="95000"/>
                                    </p:animScale>
                                    <p:animScale>
                                      <p:cBhvr>
                                        <p:cTn id="59" dur="166" decel="50000">
                                          <p:stCondLst>
                                            <p:cond delay="1834"/>
                                          </p:stCondLst>
                                        </p:cTn>
                                        <p:tgtEl>
                                          <p:spTgt spid="138"/>
                                        </p:tgtEl>
                                      </p:cBhvr>
                                      <p:to x="100000" y="100000"/>
                                    </p:animScale>
                                  </p:childTnLst>
                                </p:cTn>
                              </p:par>
                            </p:childTnLst>
                          </p:cTn>
                        </p:par>
                      </p:childTnLst>
                    </p:cTn>
                  </p:par>
                  <p:par>
                    <p:cTn id="60" fill="hold">
                      <p:stCondLst>
                        <p:cond delay="indefinite"/>
                      </p:stCondLst>
                      <p:childTnLst>
                        <p:par>
                          <p:cTn id="61" fill="hold">
                            <p:stCondLst>
                              <p:cond delay="0"/>
                            </p:stCondLst>
                            <p:childTnLst>
                              <p:par>
                                <p:cTn id="62" presetID="22" presetClass="entr" presetSubtype="2" fill="hold" grpId="0" nodeType="clickEffect">
                                  <p:stCondLst>
                                    <p:cond delay="0"/>
                                  </p:stCondLst>
                                  <p:childTnLst>
                                    <p:set>
                                      <p:cBhvr>
                                        <p:cTn id="63" dur="1" fill="hold">
                                          <p:stCondLst>
                                            <p:cond delay="0"/>
                                          </p:stCondLst>
                                        </p:cTn>
                                        <p:tgtEl>
                                          <p:spTgt spid="141"/>
                                        </p:tgtEl>
                                        <p:attrNameLst>
                                          <p:attrName>style.visibility</p:attrName>
                                        </p:attrNameLst>
                                      </p:cBhvr>
                                      <p:to>
                                        <p:strVal val="visible"/>
                                      </p:to>
                                    </p:set>
                                    <p:animEffect transition="in" filter="wipe(right)">
                                      <p:cBhvr>
                                        <p:cTn id="64" dur="1000"/>
                                        <p:tgtEl>
                                          <p:spTgt spid="141"/>
                                        </p:tgtEl>
                                      </p:cBhvr>
                                    </p:animEffect>
                                  </p:childTnLst>
                                </p:cTn>
                              </p:par>
                            </p:childTnLst>
                          </p:cTn>
                        </p:par>
                        <p:par>
                          <p:cTn id="65" fill="hold">
                            <p:stCondLst>
                              <p:cond delay="1000"/>
                            </p:stCondLst>
                            <p:childTnLst>
                              <p:par>
                                <p:cTn id="66" presetID="10" presetClass="entr" presetSubtype="0" fill="hold" nodeType="afterEffect">
                                  <p:stCondLst>
                                    <p:cond delay="0"/>
                                  </p:stCondLst>
                                  <p:childTnLst>
                                    <p:set>
                                      <p:cBhvr>
                                        <p:cTn id="67" dur="1" fill="hold">
                                          <p:stCondLst>
                                            <p:cond delay="0"/>
                                          </p:stCondLst>
                                        </p:cTn>
                                        <p:tgtEl>
                                          <p:spTgt spid="435"/>
                                        </p:tgtEl>
                                        <p:attrNameLst>
                                          <p:attrName>style.visibility</p:attrName>
                                        </p:attrNameLst>
                                      </p:cBhvr>
                                      <p:to>
                                        <p:strVal val="visible"/>
                                      </p:to>
                                    </p:set>
                                    <p:animEffect transition="in" filter="fade">
                                      <p:cBhvr>
                                        <p:cTn id="68" dur="1000"/>
                                        <p:tgtEl>
                                          <p:spTgt spid="435"/>
                                        </p:tgtEl>
                                      </p:cBhvr>
                                    </p:animEffect>
                                  </p:childTnLst>
                                </p:cTn>
                              </p:par>
                            </p:childTnLst>
                          </p:cTn>
                        </p:par>
                        <p:par>
                          <p:cTn id="69" fill="hold">
                            <p:stCondLst>
                              <p:cond delay="2000"/>
                            </p:stCondLst>
                            <p:childTnLst>
                              <p:par>
                                <p:cTn id="70" presetID="10" presetClass="exit" presetSubtype="0" fill="hold" grpId="1" nodeType="afterEffect">
                                  <p:stCondLst>
                                    <p:cond delay="0"/>
                                  </p:stCondLst>
                                  <p:childTnLst>
                                    <p:animEffect transition="out" filter="fade">
                                      <p:cBhvr>
                                        <p:cTn id="71" dur="500"/>
                                        <p:tgtEl>
                                          <p:spTgt spid="141"/>
                                        </p:tgtEl>
                                      </p:cBhvr>
                                    </p:animEffect>
                                    <p:set>
                                      <p:cBhvr>
                                        <p:cTn id="72" dur="1" fill="hold">
                                          <p:stCondLst>
                                            <p:cond delay="499"/>
                                          </p:stCondLst>
                                        </p:cTn>
                                        <p:tgtEl>
                                          <p:spTgt spid="141"/>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2" presetClass="entr" presetSubtype="2" fill="hold" grpId="0" nodeType="clickEffect">
                                  <p:stCondLst>
                                    <p:cond delay="0"/>
                                  </p:stCondLst>
                                  <p:childTnLst>
                                    <p:set>
                                      <p:cBhvr>
                                        <p:cTn id="76" dur="1" fill="hold">
                                          <p:stCondLst>
                                            <p:cond delay="0"/>
                                          </p:stCondLst>
                                        </p:cTn>
                                        <p:tgtEl>
                                          <p:spTgt spid="129"/>
                                        </p:tgtEl>
                                        <p:attrNameLst>
                                          <p:attrName>style.visibility</p:attrName>
                                        </p:attrNameLst>
                                      </p:cBhvr>
                                      <p:to>
                                        <p:strVal val="visible"/>
                                      </p:to>
                                    </p:set>
                                    <p:animEffect transition="in" filter="wipe(right)">
                                      <p:cBhvr>
                                        <p:cTn id="77" dur="500"/>
                                        <p:tgtEl>
                                          <p:spTgt spid="129"/>
                                        </p:tgtEl>
                                      </p:cBhvr>
                                    </p:animEffect>
                                  </p:childTnLst>
                                </p:cTn>
                              </p:par>
                            </p:childTnLst>
                          </p:cTn>
                        </p:par>
                        <p:par>
                          <p:cTn id="78" fill="hold">
                            <p:stCondLst>
                              <p:cond delay="500"/>
                            </p:stCondLst>
                            <p:childTnLst>
                              <p:par>
                                <p:cTn id="79" presetID="10" presetClass="entr" presetSubtype="0" fill="hold" grpId="0" nodeType="afterEffect">
                                  <p:stCondLst>
                                    <p:cond delay="0"/>
                                  </p:stCondLst>
                                  <p:childTnLst>
                                    <p:set>
                                      <p:cBhvr>
                                        <p:cTn id="80" dur="1" fill="hold">
                                          <p:stCondLst>
                                            <p:cond delay="0"/>
                                          </p:stCondLst>
                                        </p:cTn>
                                        <p:tgtEl>
                                          <p:spTgt spid="88"/>
                                        </p:tgtEl>
                                        <p:attrNameLst>
                                          <p:attrName>style.visibility</p:attrName>
                                        </p:attrNameLst>
                                      </p:cBhvr>
                                      <p:to>
                                        <p:strVal val="visible"/>
                                      </p:to>
                                    </p:set>
                                    <p:animEffect transition="in" filter="fade">
                                      <p:cBhvr>
                                        <p:cTn id="81" dur="1000"/>
                                        <p:tgtEl>
                                          <p:spTgt spid="88"/>
                                        </p:tgtEl>
                                      </p:cBhvr>
                                    </p:animEffect>
                                  </p:childTnLst>
                                </p:cTn>
                              </p:par>
                            </p:childTnLst>
                          </p:cTn>
                        </p:par>
                        <p:par>
                          <p:cTn id="82" fill="hold">
                            <p:stCondLst>
                              <p:cond delay="1500"/>
                            </p:stCondLst>
                            <p:childTnLst>
                              <p:par>
                                <p:cTn id="83" presetID="10" presetClass="entr" presetSubtype="0" fill="hold" nodeType="afterEffect">
                                  <p:stCondLst>
                                    <p:cond delay="0"/>
                                  </p:stCondLst>
                                  <p:childTnLst>
                                    <p:set>
                                      <p:cBhvr>
                                        <p:cTn id="84" dur="1" fill="hold">
                                          <p:stCondLst>
                                            <p:cond delay="0"/>
                                          </p:stCondLst>
                                        </p:cTn>
                                        <p:tgtEl>
                                          <p:spTgt spid="417"/>
                                        </p:tgtEl>
                                        <p:attrNameLst>
                                          <p:attrName>style.visibility</p:attrName>
                                        </p:attrNameLst>
                                      </p:cBhvr>
                                      <p:to>
                                        <p:strVal val="visible"/>
                                      </p:to>
                                    </p:set>
                                    <p:animEffect transition="in" filter="fade">
                                      <p:cBhvr>
                                        <p:cTn id="85" dur="1000"/>
                                        <p:tgtEl>
                                          <p:spTgt spid="417"/>
                                        </p:tgtEl>
                                      </p:cBhvr>
                                    </p:animEffect>
                                  </p:childTnLst>
                                </p:cTn>
                              </p:par>
                            </p:childTnLst>
                          </p:cTn>
                        </p:par>
                        <p:par>
                          <p:cTn id="86" fill="hold">
                            <p:stCondLst>
                              <p:cond delay="2500"/>
                            </p:stCondLst>
                            <p:childTnLst>
                              <p:par>
                                <p:cTn id="87" presetID="10" presetClass="exit" presetSubtype="0" fill="hold" grpId="1" nodeType="afterEffect">
                                  <p:stCondLst>
                                    <p:cond delay="0"/>
                                  </p:stCondLst>
                                  <p:childTnLst>
                                    <p:animEffect transition="out" filter="fade">
                                      <p:cBhvr>
                                        <p:cTn id="88" dur="500"/>
                                        <p:tgtEl>
                                          <p:spTgt spid="129"/>
                                        </p:tgtEl>
                                      </p:cBhvr>
                                    </p:animEffect>
                                    <p:set>
                                      <p:cBhvr>
                                        <p:cTn id="89" dur="1" fill="hold">
                                          <p:stCondLst>
                                            <p:cond delay="499"/>
                                          </p:stCondLst>
                                        </p:cTn>
                                        <p:tgtEl>
                                          <p:spTgt spid="129"/>
                                        </p:tgtEl>
                                        <p:attrNameLst>
                                          <p:attrName>style.visibility</p:attrName>
                                        </p:attrNameLst>
                                      </p:cBhvr>
                                      <p:to>
                                        <p:strVal val="hidden"/>
                                      </p:to>
                                    </p:set>
                                  </p:childTnLst>
                                </p:cTn>
                              </p:par>
                            </p:childTnLst>
                          </p:cTn>
                        </p:par>
                      </p:childTnLst>
                    </p:cTn>
                  </p:par>
                  <p:par>
                    <p:cTn id="90" fill="hold">
                      <p:stCondLst>
                        <p:cond delay="indefinite"/>
                      </p:stCondLst>
                      <p:childTnLst>
                        <p:par>
                          <p:cTn id="91" fill="hold">
                            <p:stCondLst>
                              <p:cond delay="0"/>
                            </p:stCondLst>
                            <p:childTnLst>
                              <p:par>
                                <p:cTn id="92" presetID="26" presetClass="entr" presetSubtype="0" fill="hold" nodeType="clickEffect">
                                  <p:stCondLst>
                                    <p:cond delay="0"/>
                                  </p:stCondLst>
                                  <p:childTnLst>
                                    <p:set>
                                      <p:cBhvr>
                                        <p:cTn id="93" dur="1" fill="hold">
                                          <p:stCondLst>
                                            <p:cond delay="0"/>
                                          </p:stCondLst>
                                        </p:cTn>
                                        <p:tgtEl>
                                          <p:spTgt spid="139"/>
                                        </p:tgtEl>
                                        <p:attrNameLst>
                                          <p:attrName>style.visibility</p:attrName>
                                        </p:attrNameLst>
                                      </p:cBhvr>
                                      <p:to>
                                        <p:strVal val="visible"/>
                                      </p:to>
                                    </p:set>
                                    <p:animEffect transition="in" filter="wipe(down)">
                                      <p:cBhvr>
                                        <p:cTn id="94" dur="580">
                                          <p:stCondLst>
                                            <p:cond delay="0"/>
                                          </p:stCondLst>
                                        </p:cTn>
                                        <p:tgtEl>
                                          <p:spTgt spid="139"/>
                                        </p:tgtEl>
                                      </p:cBhvr>
                                    </p:animEffect>
                                    <p:anim calcmode="lin" valueType="num">
                                      <p:cBhvr>
                                        <p:cTn id="95" dur="1822" tmFilter="0,0; 0.14,0.36; 0.43,0.73; 0.71,0.91; 1.0,1.0">
                                          <p:stCondLst>
                                            <p:cond delay="0"/>
                                          </p:stCondLst>
                                        </p:cTn>
                                        <p:tgtEl>
                                          <p:spTgt spid="139"/>
                                        </p:tgtEl>
                                        <p:attrNameLst>
                                          <p:attrName>ppt_x</p:attrName>
                                        </p:attrNameLst>
                                      </p:cBhvr>
                                      <p:tavLst>
                                        <p:tav tm="0">
                                          <p:val>
                                            <p:strVal val="#ppt_x-0.25"/>
                                          </p:val>
                                        </p:tav>
                                        <p:tav tm="100000">
                                          <p:val>
                                            <p:strVal val="#ppt_x"/>
                                          </p:val>
                                        </p:tav>
                                      </p:tavLst>
                                    </p:anim>
                                    <p:anim calcmode="lin" valueType="num">
                                      <p:cBhvr>
                                        <p:cTn id="96" dur="664" tmFilter="0.0,0.0; 0.25,0.07; 0.50,0.2; 0.75,0.467; 1.0,1.0">
                                          <p:stCondLst>
                                            <p:cond delay="0"/>
                                          </p:stCondLst>
                                        </p:cTn>
                                        <p:tgtEl>
                                          <p:spTgt spid="139"/>
                                        </p:tgtEl>
                                        <p:attrNameLst>
                                          <p:attrName>ppt_y</p:attrName>
                                        </p:attrNameLst>
                                      </p:cBhvr>
                                      <p:tavLst>
                                        <p:tav tm="0" fmla="#ppt_y-sin(pi*$)/3">
                                          <p:val>
                                            <p:fltVal val="0.5"/>
                                          </p:val>
                                        </p:tav>
                                        <p:tav tm="100000">
                                          <p:val>
                                            <p:fltVal val="1"/>
                                          </p:val>
                                        </p:tav>
                                      </p:tavLst>
                                    </p:anim>
                                    <p:anim calcmode="lin" valueType="num">
                                      <p:cBhvr>
                                        <p:cTn id="97" dur="664" tmFilter="0, 0; 0.125,0.2665; 0.25,0.4; 0.375,0.465; 0.5,0.5;  0.625,0.535; 0.75,0.6; 0.875,0.7335; 1,1">
                                          <p:stCondLst>
                                            <p:cond delay="664"/>
                                          </p:stCondLst>
                                        </p:cTn>
                                        <p:tgtEl>
                                          <p:spTgt spid="139"/>
                                        </p:tgtEl>
                                        <p:attrNameLst>
                                          <p:attrName>ppt_y</p:attrName>
                                        </p:attrNameLst>
                                      </p:cBhvr>
                                      <p:tavLst>
                                        <p:tav tm="0" fmla="#ppt_y-sin(pi*$)/9">
                                          <p:val>
                                            <p:fltVal val="0"/>
                                          </p:val>
                                        </p:tav>
                                        <p:tav tm="100000">
                                          <p:val>
                                            <p:fltVal val="1"/>
                                          </p:val>
                                        </p:tav>
                                      </p:tavLst>
                                    </p:anim>
                                    <p:anim calcmode="lin" valueType="num">
                                      <p:cBhvr>
                                        <p:cTn id="98" dur="332" tmFilter="0, 0; 0.125,0.2665; 0.25,0.4; 0.375,0.465; 0.5,0.5;  0.625,0.535; 0.75,0.6; 0.875,0.7335; 1,1">
                                          <p:stCondLst>
                                            <p:cond delay="1324"/>
                                          </p:stCondLst>
                                        </p:cTn>
                                        <p:tgtEl>
                                          <p:spTgt spid="139"/>
                                        </p:tgtEl>
                                        <p:attrNameLst>
                                          <p:attrName>ppt_y</p:attrName>
                                        </p:attrNameLst>
                                      </p:cBhvr>
                                      <p:tavLst>
                                        <p:tav tm="0" fmla="#ppt_y-sin(pi*$)/27">
                                          <p:val>
                                            <p:fltVal val="0"/>
                                          </p:val>
                                        </p:tav>
                                        <p:tav tm="100000">
                                          <p:val>
                                            <p:fltVal val="1"/>
                                          </p:val>
                                        </p:tav>
                                      </p:tavLst>
                                    </p:anim>
                                    <p:anim calcmode="lin" valueType="num">
                                      <p:cBhvr>
                                        <p:cTn id="99" dur="164" tmFilter="0, 0; 0.125,0.2665; 0.25,0.4; 0.375,0.465; 0.5,0.5;  0.625,0.535; 0.75,0.6; 0.875,0.7335; 1,1">
                                          <p:stCondLst>
                                            <p:cond delay="1656"/>
                                          </p:stCondLst>
                                        </p:cTn>
                                        <p:tgtEl>
                                          <p:spTgt spid="139"/>
                                        </p:tgtEl>
                                        <p:attrNameLst>
                                          <p:attrName>ppt_y</p:attrName>
                                        </p:attrNameLst>
                                      </p:cBhvr>
                                      <p:tavLst>
                                        <p:tav tm="0" fmla="#ppt_y-sin(pi*$)/81">
                                          <p:val>
                                            <p:fltVal val="0"/>
                                          </p:val>
                                        </p:tav>
                                        <p:tav tm="100000">
                                          <p:val>
                                            <p:fltVal val="1"/>
                                          </p:val>
                                        </p:tav>
                                      </p:tavLst>
                                    </p:anim>
                                    <p:animScale>
                                      <p:cBhvr>
                                        <p:cTn id="100" dur="26">
                                          <p:stCondLst>
                                            <p:cond delay="650"/>
                                          </p:stCondLst>
                                        </p:cTn>
                                        <p:tgtEl>
                                          <p:spTgt spid="139"/>
                                        </p:tgtEl>
                                      </p:cBhvr>
                                      <p:to x="100000" y="60000"/>
                                    </p:animScale>
                                    <p:animScale>
                                      <p:cBhvr>
                                        <p:cTn id="101" dur="166" decel="50000">
                                          <p:stCondLst>
                                            <p:cond delay="676"/>
                                          </p:stCondLst>
                                        </p:cTn>
                                        <p:tgtEl>
                                          <p:spTgt spid="139"/>
                                        </p:tgtEl>
                                      </p:cBhvr>
                                      <p:to x="100000" y="100000"/>
                                    </p:animScale>
                                    <p:animScale>
                                      <p:cBhvr>
                                        <p:cTn id="102" dur="26">
                                          <p:stCondLst>
                                            <p:cond delay="1312"/>
                                          </p:stCondLst>
                                        </p:cTn>
                                        <p:tgtEl>
                                          <p:spTgt spid="139"/>
                                        </p:tgtEl>
                                      </p:cBhvr>
                                      <p:to x="100000" y="80000"/>
                                    </p:animScale>
                                    <p:animScale>
                                      <p:cBhvr>
                                        <p:cTn id="103" dur="166" decel="50000">
                                          <p:stCondLst>
                                            <p:cond delay="1338"/>
                                          </p:stCondLst>
                                        </p:cTn>
                                        <p:tgtEl>
                                          <p:spTgt spid="139"/>
                                        </p:tgtEl>
                                      </p:cBhvr>
                                      <p:to x="100000" y="100000"/>
                                    </p:animScale>
                                    <p:animScale>
                                      <p:cBhvr>
                                        <p:cTn id="104" dur="26">
                                          <p:stCondLst>
                                            <p:cond delay="1642"/>
                                          </p:stCondLst>
                                        </p:cTn>
                                        <p:tgtEl>
                                          <p:spTgt spid="139"/>
                                        </p:tgtEl>
                                      </p:cBhvr>
                                      <p:to x="100000" y="90000"/>
                                    </p:animScale>
                                    <p:animScale>
                                      <p:cBhvr>
                                        <p:cTn id="105" dur="166" decel="50000">
                                          <p:stCondLst>
                                            <p:cond delay="1668"/>
                                          </p:stCondLst>
                                        </p:cTn>
                                        <p:tgtEl>
                                          <p:spTgt spid="139"/>
                                        </p:tgtEl>
                                      </p:cBhvr>
                                      <p:to x="100000" y="100000"/>
                                    </p:animScale>
                                    <p:animScale>
                                      <p:cBhvr>
                                        <p:cTn id="106" dur="26">
                                          <p:stCondLst>
                                            <p:cond delay="1808"/>
                                          </p:stCondLst>
                                        </p:cTn>
                                        <p:tgtEl>
                                          <p:spTgt spid="139"/>
                                        </p:tgtEl>
                                      </p:cBhvr>
                                      <p:to x="100000" y="95000"/>
                                    </p:animScale>
                                    <p:animScale>
                                      <p:cBhvr>
                                        <p:cTn id="107" dur="166" decel="50000">
                                          <p:stCondLst>
                                            <p:cond delay="1834"/>
                                          </p:stCondLst>
                                        </p:cTn>
                                        <p:tgtEl>
                                          <p:spTgt spid="139"/>
                                        </p:tgtEl>
                                      </p:cBhvr>
                                      <p:to x="100000" y="100000"/>
                                    </p:animScale>
                                  </p:childTnLst>
                                </p:cTn>
                              </p:par>
                            </p:childTnLst>
                          </p:cTn>
                        </p:par>
                      </p:childTnLst>
                    </p:cTn>
                  </p:par>
                  <p:par>
                    <p:cTn id="108" fill="hold">
                      <p:stCondLst>
                        <p:cond delay="indefinite"/>
                      </p:stCondLst>
                      <p:childTnLst>
                        <p:par>
                          <p:cTn id="109" fill="hold">
                            <p:stCondLst>
                              <p:cond delay="0"/>
                            </p:stCondLst>
                            <p:childTnLst>
                              <p:par>
                                <p:cTn id="110" presetID="22" presetClass="entr" presetSubtype="1" fill="hold" grpId="0" nodeType="clickEffect">
                                  <p:stCondLst>
                                    <p:cond delay="0"/>
                                  </p:stCondLst>
                                  <p:childTnLst>
                                    <p:set>
                                      <p:cBhvr>
                                        <p:cTn id="111" dur="1" fill="hold">
                                          <p:stCondLst>
                                            <p:cond delay="0"/>
                                          </p:stCondLst>
                                        </p:cTn>
                                        <p:tgtEl>
                                          <p:spTgt spid="132"/>
                                        </p:tgtEl>
                                        <p:attrNameLst>
                                          <p:attrName>style.visibility</p:attrName>
                                        </p:attrNameLst>
                                      </p:cBhvr>
                                      <p:to>
                                        <p:strVal val="visible"/>
                                      </p:to>
                                    </p:set>
                                    <p:animEffect transition="in" filter="wipe(up)">
                                      <p:cBhvr>
                                        <p:cTn id="112" dur="500"/>
                                        <p:tgtEl>
                                          <p:spTgt spid="132"/>
                                        </p:tgtEl>
                                      </p:cBhvr>
                                    </p:animEffect>
                                  </p:childTnLst>
                                </p:cTn>
                              </p:par>
                            </p:childTnLst>
                          </p:cTn>
                        </p:par>
                        <p:par>
                          <p:cTn id="113" fill="hold">
                            <p:stCondLst>
                              <p:cond delay="500"/>
                            </p:stCondLst>
                            <p:childTnLst>
                              <p:par>
                                <p:cTn id="114" presetID="10" presetClass="entr" presetSubtype="0" fill="hold" grpId="0" nodeType="afterEffect">
                                  <p:stCondLst>
                                    <p:cond delay="0"/>
                                  </p:stCondLst>
                                  <p:childTnLst>
                                    <p:set>
                                      <p:cBhvr>
                                        <p:cTn id="115" dur="1" fill="hold">
                                          <p:stCondLst>
                                            <p:cond delay="0"/>
                                          </p:stCondLst>
                                        </p:cTn>
                                        <p:tgtEl>
                                          <p:spTgt spid="85"/>
                                        </p:tgtEl>
                                        <p:attrNameLst>
                                          <p:attrName>style.visibility</p:attrName>
                                        </p:attrNameLst>
                                      </p:cBhvr>
                                      <p:to>
                                        <p:strVal val="visible"/>
                                      </p:to>
                                    </p:set>
                                    <p:animEffect transition="in" filter="fade">
                                      <p:cBhvr>
                                        <p:cTn id="116" dur="1000"/>
                                        <p:tgtEl>
                                          <p:spTgt spid="85"/>
                                        </p:tgtEl>
                                      </p:cBhvr>
                                    </p:animEffect>
                                  </p:childTnLst>
                                </p:cTn>
                              </p:par>
                            </p:childTnLst>
                          </p:cTn>
                        </p:par>
                        <p:par>
                          <p:cTn id="117" fill="hold">
                            <p:stCondLst>
                              <p:cond delay="1500"/>
                            </p:stCondLst>
                            <p:childTnLst>
                              <p:par>
                                <p:cTn id="118" presetID="10" presetClass="entr" presetSubtype="0" fill="hold" nodeType="afterEffect">
                                  <p:stCondLst>
                                    <p:cond delay="0"/>
                                  </p:stCondLst>
                                  <p:childTnLst>
                                    <p:set>
                                      <p:cBhvr>
                                        <p:cTn id="119" dur="1" fill="hold">
                                          <p:stCondLst>
                                            <p:cond delay="0"/>
                                          </p:stCondLst>
                                        </p:cTn>
                                        <p:tgtEl>
                                          <p:spTgt spid="390"/>
                                        </p:tgtEl>
                                        <p:attrNameLst>
                                          <p:attrName>style.visibility</p:attrName>
                                        </p:attrNameLst>
                                      </p:cBhvr>
                                      <p:to>
                                        <p:strVal val="visible"/>
                                      </p:to>
                                    </p:set>
                                    <p:animEffect transition="in" filter="fade">
                                      <p:cBhvr>
                                        <p:cTn id="120" dur="1000"/>
                                        <p:tgtEl>
                                          <p:spTgt spid="390"/>
                                        </p:tgtEl>
                                      </p:cBhvr>
                                    </p:animEffect>
                                  </p:childTnLst>
                                </p:cTn>
                              </p:par>
                            </p:childTnLst>
                          </p:cTn>
                        </p:par>
                        <p:par>
                          <p:cTn id="121" fill="hold">
                            <p:stCondLst>
                              <p:cond delay="2500"/>
                            </p:stCondLst>
                            <p:childTnLst>
                              <p:par>
                                <p:cTn id="122" presetID="10" presetClass="exit" presetSubtype="0" fill="hold" grpId="1" nodeType="afterEffect">
                                  <p:stCondLst>
                                    <p:cond delay="0"/>
                                  </p:stCondLst>
                                  <p:childTnLst>
                                    <p:animEffect transition="out" filter="fade">
                                      <p:cBhvr>
                                        <p:cTn id="123" dur="500"/>
                                        <p:tgtEl>
                                          <p:spTgt spid="132"/>
                                        </p:tgtEl>
                                      </p:cBhvr>
                                    </p:animEffect>
                                    <p:set>
                                      <p:cBhvr>
                                        <p:cTn id="124" dur="1" fill="hold">
                                          <p:stCondLst>
                                            <p:cond delay="499"/>
                                          </p:stCondLst>
                                        </p:cTn>
                                        <p:tgtEl>
                                          <p:spTgt spid="132"/>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22" presetClass="entr" presetSubtype="1" fill="hold" grpId="0" nodeType="clickEffect">
                                  <p:stCondLst>
                                    <p:cond delay="0"/>
                                  </p:stCondLst>
                                  <p:childTnLst>
                                    <p:set>
                                      <p:cBhvr>
                                        <p:cTn id="128" dur="1" fill="hold">
                                          <p:stCondLst>
                                            <p:cond delay="0"/>
                                          </p:stCondLst>
                                        </p:cTn>
                                        <p:tgtEl>
                                          <p:spTgt spid="133"/>
                                        </p:tgtEl>
                                        <p:attrNameLst>
                                          <p:attrName>style.visibility</p:attrName>
                                        </p:attrNameLst>
                                      </p:cBhvr>
                                      <p:to>
                                        <p:strVal val="visible"/>
                                      </p:to>
                                    </p:set>
                                    <p:animEffect transition="in" filter="wipe(up)">
                                      <p:cBhvr>
                                        <p:cTn id="129" dur="1000"/>
                                        <p:tgtEl>
                                          <p:spTgt spid="133"/>
                                        </p:tgtEl>
                                      </p:cBhvr>
                                    </p:animEffect>
                                  </p:childTnLst>
                                </p:cTn>
                              </p:par>
                            </p:childTnLst>
                          </p:cTn>
                        </p:par>
                        <p:par>
                          <p:cTn id="130" fill="hold">
                            <p:stCondLst>
                              <p:cond delay="1000"/>
                            </p:stCondLst>
                            <p:childTnLst>
                              <p:par>
                                <p:cTn id="131" presetID="10" presetClass="entr" presetSubtype="0" fill="hold" grpId="0" nodeType="afterEffect">
                                  <p:stCondLst>
                                    <p:cond delay="0"/>
                                  </p:stCondLst>
                                  <p:childTnLst>
                                    <p:set>
                                      <p:cBhvr>
                                        <p:cTn id="132" dur="1" fill="hold">
                                          <p:stCondLst>
                                            <p:cond delay="0"/>
                                          </p:stCondLst>
                                        </p:cTn>
                                        <p:tgtEl>
                                          <p:spTgt spid="84"/>
                                        </p:tgtEl>
                                        <p:attrNameLst>
                                          <p:attrName>style.visibility</p:attrName>
                                        </p:attrNameLst>
                                      </p:cBhvr>
                                      <p:to>
                                        <p:strVal val="visible"/>
                                      </p:to>
                                    </p:set>
                                    <p:animEffect transition="in" filter="fade">
                                      <p:cBhvr>
                                        <p:cTn id="133" dur="1000"/>
                                        <p:tgtEl>
                                          <p:spTgt spid="84"/>
                                        </p:tgtEl>
                                      </p:cBhvr>
                                    </p:animEffect>
                                  </p:childTnLst>
                                </p:cTn>
                              </p:par>
                            </p:childTnLst>
                          </p:cTn>
                        </p:par>
                        <p:par>
                          <p:cTn id="134" fill="hold">
                            <p:stCondLst>
                              <p:cond delay="2000"/>
                            </p:stCondLst>
                            <p:childTnLst>
                              <p:par>
                                <p:cTn id="135" presetID="10" presetClass="entr" presetSubtype="0" fill="hold" nodeType="afterEffect">
                                  <p:stCondLst>
                                    <p:cond delay="0"/>
                                  </p:stCondLst>
                                  <p:childTnLst>
                                    <p:set>
                                      <p:cBhvr>
                                        <p:cTn id="136" dur="1" fill="hold">
                                          <p:stCondLst>
                                            <p:cond delay="0"/>
                                          </p:stCondLst>
                                        </p:cTn>
                                        <p:tgtEl>
                                          <p:spTgt spid="381"/>
                                        </p:tgtEl>
                                        <p:attrNameLst>
                                          <p:attrName>style.visibility</p:attrName>
                                        </p:attrNameLst>
                                      </p:cBhvr>
                                      <p:to>
                                        <p:strVal val="visible"/>
                                      </p:to>
                                    </p:set>
                                    <p:animEffect transition="in" filter="fade">
                                      <p:cBhvr>
                                        <p:cTn id="137" dur="1000"/>
                                        <p:tgtEl>
                                          <p:spTgt spid="381"/>
                                        </p:tgtEl>
                                      </p:cBhvr>
                                    </p:animEffect>
                                  </p:childTnLst>
                                </p:cTn>
                              </p:par>
                              <p:par>
                                <p:cTn id="138" presetID="10" presetClass="exit" presetSubtype="0" fill="hold" grpId="1" nodeType="withEffect">
                                  <p:stCondLst>
                                    <p:cond delay="0"/>
                                  </p:stCondLst>
                                  <p:childTnLst>
                                    <p:animEffect transition="out" filter="fade">
                                      <p:cBhvr>
                                        <p:cTn id="139" dur="500"/>
                                        <p:tgtEl>
                                          <p:spTgt spid="133"/>
                                        </p:tgtEl>
                                      </p:cBhvr>
                                    </p:animEffect>
                                    <p:set>
                                      <p:cBhvr>
                                        <p:cTn id="140" dur="1" fill="hold">
                                          <p:stCondLst>
                                            <p:cond delay="499"/>
                                          </p:stCondLst>
                                        </p:cTn>
                                        <p:tgtEl>
                                          <p:spTgt spid="133"/>
                                        </p:tgtEl>
                                        <p:attrNameLst>
                                          <p:attrName>style.visibility</p:attrName>
                                        </p:attrNameLst>
                                      </p:cBhvr>
                                      <p:to>
                                        <p:strVal val="hidden"/>
                                      </p:to>
                                    </p:set>
                                  </p:childTnLst>
                                </p:cTn>
                              </p:par>
                            </p:childTnLst>
                          </p:cTn>
                        </p:par>
                        <p:par>
                          <p:cTn id="141" fill="hold">
                            <p:stCondLst>
                              <p:cond delay="3000"/>
                            </p:stCondLst>
                            <p:childTnLst>
                              <p:par>
                                <p:cTn id="142" presetID="22" presetClass="entr" presetSubtype="2" fill="hold" grpId="0" nodeType="afterEffect">
                                  <p:stCondLst>
                                    <p:cond delay="0"/>
                                  </p:stCondLst>
                                  <p:childTnLst>
                                    <p:set>
                                      <p:cBhvr>
                                        <p:cTn id="143" dur="1" fill="hold">
                                          <p:stCondLst>
                                            <p:cond delay="0"/>
                                          </p:stCondLst>
                                        </p:cTn>
                                        <p:tgtEl>
                                          <p:spTgt spid="5"/>
                                        </p:tgtEl>
                                        <p:attrNameLst>
                                          <p:attrName>style.visibility</p:attrName>
                                        </p:attrNameLst>
                                      </p:cBhvr>
                                      <p:to>
                                        <p:strVal val="visible"/>
                                      </p:to>
                                    </p:set>
                                    <p:animEffect transition="in" filter="wipe(right)">
                                      <p:cBhvr>
                                        <p:cTn id="144" dur="1000"/>
                                        <p:tgtEl>
                                          <p:spTgt spid="5"/>
                                        </p:tgtEl>
                                      </p:cBhvr>
                                    </p:animEffect>
                                  </p:childTnLst>
                                </p:cTn>
                              </p:par>
                            </p:childTnLst>
                          </p:cTn>
                        </p:par>
                        <p:par>
                          <p:cTn id="145" fill="hold">
                            <p:stCondLst>
                              <p:cond delay="4000"/>
                            </p:stCondLst>
                            <p:childTnLst>
                              <p:par>
                                <p:cTn id="146" presetID="10" presetClass="entr" presetSubtype="0" fill="hold" nodeType="afterEffect">
                                  <p:stCondLst>
                                    <p:cond delay="0"/>
                                  </p:stCondLst>
                                  <p:childTnLst>
                                    <p:set>
                                      <p:cBhvr>
                                        <p:cTn id="147" dur="1" fill="hold">
                                          <p:stCondLst>
                                            <p:cond delay="0"/>
                                          </p:stCondLst>
                                        </p:cTn>
                                        <p:tgtEl>
                                          <p:spTgt spid="227"/>
                                        </p:tgtEl>
                                        <p:attrNameLst>
                                          <p:attrName>style.visibility</p:attrName>
                                        </p:attrNameLst>
                                      </p:cBhvr>
                                      <p:to>
                                        <p:strVal val="visible"/>
                                      </p:to>
                                    </p:set>
                                    <p:animEffect transition="in" filter="fade">
                                      <p:cBhvr>
                                        <p:cTn id="148" dur="1000"/>
                                        <p:tgtEl>
                                          <p:spTgt spid="227"/>
                                        </p:tgtEl>
                                      </p:cBhvr>
                                    </p:animEffect>
                                  </p:childTnLst>
                                </p:cTn>
                              </p:par>
                            </p:childTnLst>
                          </p:cTn>
                        </p:par>
                      </p:childTnLst>
                    </p:cTn>
                  </p:par>
                  <p:par>
                    <p:cTn id="149" fill="hold">
                      <p:stCondLst>
                        <p:cond delay="indefinite"/>
                      </p:stCondLst>
                      <p:childTnLst>
                        <p:par>
                          <p:cTn id="150" fill="hold">
                            <p:stCondLst>
                              <p:cond delay="0"/>
                            </p:stCondLst>
                            <p:childTnLst>
                              <p:par>
                                <p:cTn id="151" presetID="22" presetClass="entr" presetSubtype="2" fill="hold" grpId="0" nodeType="clickEffect">
                                  <p:stCondLst>
                                    <p:cond delay="0"/>
                                  </p:stCondLst>
                                  <p:childTnLst>
                                    <p:set>
                                      <p:cBhvr>
                                        <p:cTn id="152" dur="1" fill="hold">
                                          <p:stCondLst>
                                            <p:cond delay="0"/>
                                          </p:stCondLst>
                                        </p:cTn>
                                        <p:tgtEl>
                                          <p:spTgt spid="95"/>
                                        </p:tgtEl>
                                        <p:attrNameLst>
                                          <p:attrName>style.visibility</p:attrName>
                                        </p:attrNameLst>
                                      </p:cBhvr>
                                      <p:to>
                                        <p:strVal val="visible"/>
                                      </p:to>
                                    </p:set>
                                    <p:animEffect transition="in" filter="wipe(right)">
                                      <p:cBhvr>
                                        <p:cTn id="153" dur="1000"/>
                                        <p:tgtEl>
                                          <p:spTgt spid="95"/>
                                        </p:tgtEl>
                                      </p:cBhvr>
                                    </p:animEffect>
                                  </p:childTnLst>
                                </p:cTn>
                              </p:par>
                            </p:childTnLst>
                          </p:cTn>
                        </p:par>
                      </p:childTnLst>
                    </p:cTn>
                  </p:par>
                  <p:par>
                    <p:cTn id="154" fill="hold">
                      <p:stCondLst>
                        <p:cond delay="indefinite"/>
                      </p:stCondLst>
                      <p:childTnLst>
                        <p:par>
                          <p:cTn id="155" fill="hold">
                            <p:stCondLst>
                              <p:cond delay="0"/>
                            </p:stCondLst>
                            <p:childTnLst>
                              <p:par>
                                <p:cTn id="156" presetID="22" presetClass="entr" presetSubtype="2" fill="hold" grpId="0" nodeType="clickEffect">
                                  <p:stCondLst>
                                    <p:cond delay="0"/>
                                  </p:stCondLst>
                                  <p:childTnLst>
                                    <p:set>
                                      <p:cBhvr>
                                        <p:cTn id="157" dur="1" fill="hold">
                                          <p:stCondLst>
                                            <p:cond delay="0"/>
                                          </p:stCondLst>
                                        </p:cTn>
                                        <p:tgtEl>
                                          <p:spTgt spid="130"/>
                                        </p:tgtEl>
                                        <p:attrNameLst>
                                          <p:attrName>style.visibility</p:attrName>
                                        </p:attrNameLst>
                                      </p:cBhvr>
                                      <p:to>
                                        <p:strVal val="visible"/>
                                      </p:to>
                                    </p:set>
                                    <p:animEffect transition="in" filter="wipe(right)">
                                      <p:cBhvr>
                                        <p:cTn id="158" dur="1000"/>
                                        <p:tgtEl>
                                          <p:spTgt spid="130"/>
                                        </p:tgtEl>
                                      </p:cBhvr>
                                    </p:animEffect>
                                  </p:childTnLst>
                                </p:cTn>
                              </p:par>
                            </p:childTnLst>
                          </p:cTn>
                        </p:par>
                        <p:par>
                          <p:cTn id="159" fill="hold">
                            <p:stCondLst>
                              <p:cond delay="1000"/>
                            </p:stCondLst>
                            <p:childTnLst>
                              <p:par>
                                <p:cTn id="160" presetID="10" presetClass="entr" presetSubtype="0" fill="hold" grpId="0" nodeType="afterEffect">
                                  <p:stCondLst>
                                    <p:cond delay="0"/>
                                  </p:stCondLst>
                                  <p:childTnLst>
                                    <p:set>
                                      <p:cBhvr>
                                        <p:cTn id="161" dur="1" fill="hold">
                                          <p:stCondLst>
                                            <p:cond delay="0"/>
                                          </p:stCondLst>
                                        </p:cTn>
                                        <p:tgtEl>
                                          <p:spTgt spid="93"/>
                                        </p:tgtEl>
                                        <p:attrNameLst>
                                          <p:attrName>style.visibility</p:attrName>
                                        </p:attrNameLst>
                                      </p:cBhvr>
                                      <p:to>
                                        <p:strVal val="visible"/>
                                      </p:to>
                                    </p:set>
                                    <p:animEffect transition="in" filter="fade">
                                      <p:cBhvr>
                                        <p:cTn id="162" dur="1000"/>
                                        <p:tgtEl>
                                          <p:spTgt spid="93"/>
                                        </p:tgtEl>
                                      </p:cBhvr>
                                    </p:animEffect>
                                  </p:childTnLst>
                                </p:cTn>
                              </p:par>
                            </p:childTnLst>
                          </p:cTn>
                        </p:par>
                        <p:par>
                          <p:cTn id="163" fill="hold">
                            <p:stCondLst>
                              <p:cond delay="2000"/>
                            </p:stCondLst>
                            <p:childTnLst>
                              <p:par>
                                <p:cTn id="164" presetID="10" presetClass="entr" presetSubtype="0" fill="hold" nodeType="afterEffect">
                                  <p:stCondLst>
                                    <p:cond delay="0"/>
                                  </p:stCondLst>
                                  <p:childTnLst>
                                    <p:set>
                                      <p:cBhvr>
                                        <p:cTn id="165" dur="1" fill="hold">
                                          <p:stCondLst>
                                            <p:cond delay="0"/>
                                          </p:stCondLst>
                                        </p:cTn>
                                        <p:tgtEl>
                                          <p:spTgt spid="426"/>
                                        </p:tgtEl>
                                        <p:attrNameLst>
                                          <p:attrName>style.visibility</p:attrName>
                                        </p:attrNameLst>
                                      </p:cBhvr>
                                      <p:to>
                                        <p:strVal val="visible"/>
                                      </p:to>
                                    </p:set>
                                    <p:animEffect transition="in" filter="fade">
                                      <p:cBhvr>
                                        <p:cTn id="166" dur="500"/>
                                        <p:tgtEl>
                                          <p:spTgt spid="426"/>
                                        </p:tgtEl>
                                      </p:cBhvr>
                                    </p:animEffect>
                                  </p:childTnLst>
                                </p:cTn>
                              </p:par>
                            </p:childTnLst>
                          </p:cTn>
                        </p:par>
                        <p:par>
                          <p:cTn id="167" fill="hold">
                            <p:stCondLst>
                              <p:cond delay="2500"/>
                            </p:stCondLst>
                            <p:childTnLst>
                              <p:par>
                                <p:cTn id="168" presetID="10" presetClass="exit" presetSubtype="0" fill="hold" grpId="1" nodeType="afterEffect">
                                  <p:stCondLst>
                                    <p:cond delay="0"/>
                                  </p:stCondLst>
                                  <p:childTnLst>
                                    <p:animEffect transition="out" filter="fade">
                                      <p:cBhvr>
                                        <p:cTn id="169" dur="500"/>
                                        <p:tgtEl>
                                          <p:spTgt spid="130"/>
                                        </p:tgtEl>
                                      </p:cBhvr>
                                    </p:animEffect>
                                    <p:set>
                                      <p:cBhvr>
                                        <p:cTn id="170" dur="1" fill="hold">
                                          <p:stCondLst>
                                            <p:cond delay="499"/>
                                          </p:stCondLst>
                                        </p:cTn>
                                        <p:tgtEl>
                                          <p:spTgt spid="130"/>
                                        </p:tgtEl>
                                        <p:attrNameLst>
                                          <p:attrName>style.visibility</p:attrName>
                                        </p:attrNameLst>
                                      </p:cBhvr>
                                      <p:to>
                                        <p:strVal val="hidden"/>
                                      </p:to>
                                    </p:set>
                                  </p:childTnLst>
                                </p:cTn>
                              </p:par>
                            </p:childTnLst>
                          </p:cTn>
                        </p:par>
                      </p:childTnLst>
                    </p:cTn>
                  </p:par>
                  <p:par>
                    <p:cTn id="171" fill="hold">
                      <p:stCondLst>
                        <p:cond delay="indefinite"/>
                      </p:stCondLst>
                      <p:childTnLst>
                        <p:par>
                          <p:cTn id="172" fill="hold">
                            <p:stCondLst>
                              <p:cond delay="0"/>
                            </p:stCondLst>
                            <p:childTnLst>
                              <p:par>
                                <p:cTn id="173" presetID="22" presetClass="entr" presetSubtype="1" fill="hold" grpId="0" nodeType="clickEffect">
                                  <p:stCondLst>
                                    <p:cond delay="0"/>
                                  </p:stCondLst>
                                  <p:childTnLst>
                                    <p:set>
                                      <p:cBhvr>
                                        <p:cTn id="174" dur="1" fill="hold">
                                          <p:stCondLst>
                                            <p:cond delay="0"/>
                                          </p:stCondLst>
                                        </p:cTn>
                                        <p:tgtEl>
                                          <p:spTgt spid="131"/>
                                        </p:tgtEl>
                                        <p:attrNameLst>
                                          <p:attrName>style.visibility</p:attrName>
                                        </p:attrNameLst>
                                      </p:cBhvr>
                                      <p:to>
                                        <p:strVal val="visible"/>
                                      </p:to>
                                    </p:set>
                                    <p:animEffect transition="in" filter="wipe(up)">
                                      <p:cBhvr>
                                        <p:cTn id="175" dur="1000"/>
                                        <p:tgtEl>
                                          <p:spTgt spid="131"/>
                                        </p:tgtEl>
                                      </p:cBhvr>
                                    </p:animEffect>
                                  </p:childTnLst>
                                </p:cTn>
                              </p:par>
                            </p:childTnLst>
                          </p:cTn>
                        </p:par>
                        <p:par>
                          <p:cTn id="176" fill="hold">
                            <p:stCondLst>
                              <p:cond delay="1000"/>
                            </p:stCondLst>
                            <p:childTnLst>
                              <p:par>
                                <p:cTn id="177" presetID="10" presetClass="entr" presetSubtype="0" fill="hold" grpId="0" nodeType="afterEffect">
                                  <p:stCondLst>
                                    <p:cond delay="0"/>
                                  </p:stCondLst>
                                  <p:childTnLst>
                                    <p:set>
                                      <p:cBhvr>
                                        <p:cTn id="178" dur="1" fill="hold">
                                          <p:stCondLst>
                                            <p:cond delay="0"/>
                                          </p:stCondLst>
                                        </p:cTn>
                                        <p:tgtEl>
                                          <p:spTgt spid="91"/>
                                        </p:tgtEl>
                                        <p:attrNameLst>
                                          <p:attrName>style.visibility</p:attrName>
                                        </p:attrNameLst>
                                      </p:cBhvr>
                                      <p:to>
                                        <p:strVal val="visible"/>
                                      </p:to>
                                    </p:set>
                                    <p:animEffect transition="in" filter="fade">
                                      <p:cBhvr>
                                        <p:cTn id="179" dur="1000"/>
                                        <p:tgtEl>
                                          <p:spTgt spid="91"/>
                                        </p:tgtEl>
                                      </p:cBhvr>
                                    </p:animEffect>
                                  </p:childTnLst>
                                </p:cTn>
                              </p:par>
                            </p:childTnLst>
                          </p:cTn>
                        </p:par>
                        <p:par>
                          <p:cTn id="180" fill="hold">
                            <p:stCondLst>
                              <p:cond delay="2000"/>
                            </p:stCondLst>
                            <p:childTnLst>
                              <p:par>
                                <p:cTn id="181" presetID="10" presetClass="entr" presetSubtype="0" fill="hold" nodeType="afterEffect">
                                  <p:stCondLst>
                                    <p:cond delay="0"/>
                                  </p:stCondLst>
                                  <p:childTnLst>
                                    <p:set>
                                      <p:cBhvr>
                                        <p:cTn id="182" dur="1" fill="hold">
                                          <p:stCondLst>
                                            <p:cond delay="0"/>
                                          </p:stCondLst>
                                        </p:cTn>
                                        <p:tgtEl>
                                          <p:spTgt spid="399"/>
                                        </p:tgtEl>
                                        <p:attrNameLst>
                                          <p:attrName>style.visibility</p:attrName>
                                        </p:attrNameLst>
                                      </p:cBhvr>
                                      <p:to>
                                        <p:strVal val="visible"/>
                                      </p:to>
                                    </p:set>
                                    <p:animEffect transition="in" filter="fade">
                                      <p:cBhvr>
                                        <p:cTn id="183" dur="1000"/>
                                        <p:tgtEl>
                                          <p:spTgt spid="399"/>
                                        </p:tgtEl>
                                      </p:cBhvr>
                                    </p:animEffect>
                                  </p:childTnLst>
                                </p:cTn>
                              </p:par>
                            </p:childTnLst>
                          </p:cTn>
                        </p:par>
                        <p:par>
                          <p:cTn id="184" fill="hold">
                            <p:stCondLst>
                              <p:cond delay="3000"/>
                            </p:stCondLst>
                            <p:childTnLst>
                              <p:par>
                                <p:cTn id="185" presetID="10" presetClass="exit" presetSubtype="0" fill="hold" grpId="1" nodeType="afterEffect">
                                  <p:stCondLst>
                                    <p:cond delay="0"/>
                                  </p:stCondLst>
                                  <p:childTnLst>
                                    <p:animEffect transition="out" filter="fade">
                                      <p:cBhvr>
                                        <p:cTn id="186" dur="500"/>
                                        <p:tgtEl>
                                          <p:spTgt spid="131"/>
                                        </p:tgtEl>
                                      </p:cBhvr>
                                    </p:animEffect>
                                    <p:set>
                                      <p:cBhvr>
                                        <p:cTn id="187" dur="1" fill="hold">
                                          <p:stCondLst>
                                            <p:cond delay="499"/>
                                          </p:stCondLst>
                                        </p:cTn>
                                        <p:tgtEl>
                                          <p:spTgt spid="131"/>
                                        </p:tgtEl>
                                        <p:attrNameLst>
                                          <p:attrName>style.visibility</p:attrName>
                                        </p:attrNameLst>
                                      </p:cBhvr>
                                      <p:to>
                                        <p:strVal val="hidden"/>
                                      </p:to>
                                    </p:set>
                                  </p:childTnLst>
                                </p:cTn>
                              </p:par>
                            </p:childTnLst>
                          </p:cTn>
                        </p:par>
                      </p:childTnLst>
                    </p:cTn>
                  </p:par>
                  <p:par>
                    <p:cTn id="188" fill="hold">
                      <p:stCondLst>
                        <p:cond delay="indefinite"/>
                      </p:stCondLst>
                      <p:childTnLst>
                        <p:par>
                          <p:cTn id="189" fill="hold">
                            <p:stCondLst>
                              <p:cond delay="0"/>
                            </p:stCondLst>
                            <p:childTnLst>
                              <p:par>
                                <p:cTn id="190" presetID="10" presetClass="entr" presetSubtype="0" fill="hold" nodeType="clickEffect">
                                  <p:stCondLst>
                                    <p:cond delay="0"/>
                                  </p:stCondLst>
                                  <p:childTnLst>
                                    <p:set>
                                      <p:cBhvr>
                                        <p:cTn id="191" dur="1" fill="hold">
                                          <p:stCondLst>
                                            <p:cond delay="0"/>
                                          </p:stCondLst>
                                        </p:cTn>
                                        <p:tgtEl>
                                          <p:spTgt spid="358"/>
                                        </p:tgtEl>
                                        <p:attrNameLst>
                                          <p:attrName>style.visibility</p:attrName>
                                        </p:attrNameLst>
                                      </p:cBhvr>
                                      <p:to>
                                        <p:strVal val="visible"/>
                                      </p:to>
                                    </p:set>
                                    <p:animEffect transition="in" filter="fade">
                                      <p:cBhvr>
                                        <p:cTn id="192" dur="500"/>
                                        <p:tgtEl>
                                          <p:spTgt spid="358"/>
                                        </p:tgtEl>
                                      </p:cBhvr>
                                    </p:animEffect>
                                  </p:childTnLst>
                                </p:cTn>
                              </p:par>
                              <p:par>
                                <p:cTn id="193" presetID="10" presetClass="entr" presetSubtype="0" fill="hold" grpId="0" nodeType="withEffect">
                                  <p:stCondLst>
                                    <p:cond delay="0"/>
                                  </p:stCondLst>
                                  <p:childTnLst>
                                    <p:set>
                                      <p:cBhvr>
                                        <p:cTn id="194" dur="1" fill="hold">
                                          <p:stCondLst>
                                            <p:cond delay="0"/>
                                          </p:stCondLst>
                                        </p:cTn>
                                        <p:tgtEl>
                                          <p:spTgt spid="90"/>
                                        </p:tgtEl>
                                        <p:attrNameLst>
                                          <p:attrName>style.visibility</p:attrName>
                                        </p:attrNameLst>
                                      </p:cBhvr>
                                      <p:to>
                                        <p:strVal val="visible"/>
                                      </p:to>
                                    </p:set>
                                    <p:animEffect transition="in" filter="fade">
                                      <p:cBhvr>
                                        <p:cTn id="195" dur="500"/>
                                        <p:tgtEl>
                                          <p:spTgt spid="90"/>
                                        </p:tgtEl>
                                      </p:cBhvr>
                                    </p:animEffect>
                                  </p:childTnLst>
                                </p:cTn>
                              </p:par>
                            </p:childTnLst>
                          </p:cTn>
                        </p:par>
                      </p:childTnLst>
                    </p:cTn>
                  </p:par>
                  <p:par>
                    <p:cTn id="196" fill="hold">
                      <p:stCondLst>
                        <p:cond delay="indefinite"/>
                      </p:stCondLst>
                      <p:childTnLst>
                        <p:par>
                          <p:cTn id="197" fill="hold">
                            <p:stCondLst>
                              <p:cond delay="0"/>
                            </p:stCondLst>
                            <p:childTnLst>
                              <p:par>
                                <p:cTn id="198" presetID="10" presetClass="entr" presetSubtype="0" fill="hold" nodeType="clickEffect">
                                  <p:stCondLst>
                                    <p:cond delay="0"/>
                                  </p:stCondLst>
                                  <p:childTnLst>
                                    <p:set>
                                      <p:cBhvr>
                                        <p:cTn id="199" dur="1" fill="hold">
                                          <p:stCondLst>
                                            <p:cond delay="0"/>
                                          </p:stCondLst>
                                        </p:cTn>
                                        <p:tgtEl>
                                          <p:spTgt spid="372"/>
                                        </p:tgtEl>
                                        <p:attrNameLst>
                                          <p:attrName>style.visibility</p:attrName>
                                        </p:attrNameLst>
                                      </p:cBhvr>
                                      <p:to>
                                        <p:strVal val="visible"/>
                                      </p:to>
                                    </p:set>
                                    <p:animEffect transition="in" filter="fade">
                                      <p:cBhvr>
                                        <p:cTn id="200" dur="500"/>
                                        <p:tgtEl>
                                          <p:spTgt spid="372"/>
                                        </p:tgtEl>
                                      </p:cBhvr>
                                    </p:animEffect>
                                  </p:childTnLst>
                                </p:cTn>
                              </p:par>
                              <p:par>
                                <p:cTn id="201" presetID="10" presetClass="entr" presetSubtype="0" fill="hold" grpId="0" nodeType="withEffect">
                                  <p:stCondLst>
                                    <p:cond delay="0"/>
                                  </p:stCondLst>
                                  <p:childTnLst>
                                    <p:set>
                                      <p:cBhvr>
                                        <p:cTn id="202" dur="1" fill="hold">
                                          <p:stCondLst>
                                            <p:cond delay="0"/>
                                          </p:stCondLst>
                                        </p:cTn>
                                        <p:tgtEl>
                                          <p:spTgt spid="89"/>
                                        </p:tgtEl>
                                        <p:attrNameLst>
                                          <p:attrName>style.visibility</p:attrName>
                                        </p:attrNameLst>
                                      </p:cBhvr>
                                      <p:to>
                                        <p:strVal val="visible"/>
                                      </p:to>
                                    </p:set>
                                    <p:animEffect transition="in" filter="fade">
                                      <p:cBhvr>
                                        <p:cTn id="203" dur="500"/>
                                        <p:tgtEl>
                                          <p:spTgt spid="89"/>
                                        </p:tgtEl>
                                      </p:cBhvr>
                                    </p:animEffect>
                                  </p:childTnLst>
                                </p:cTn>
                              </p:par>
                            </p:childTnLst>
                          </p:cTn>
                        </p:par>
                      </p:childTnLst>
                    </p:cTn>
                  </p:par>
                  <p:par>
                    <p:cTn id="204" fill="hold">
                      <p:stCondLst>
                        <p:cond delay="indefinite"/>
                      </p:stCondLst>
                      <p:childTnLst>
                        <p:par>
                          <p:cTn id="205" fill="hold">
                            <p:stCondLst>
                              <p:cond delay="0"/>
                            </p:stCondLst>
                            <p:childTnLst>
                              <p:par>
                                <p:cTn id="206" presetID="10" presetClass="entr" presetSubtype="0" fill="hold" nodeType="clickEffect">
                                  <p:stCondLst>
                                    <p:cond delay="0"/>
                                  </p:stCondLst>
                                  <p:childTnLst>
                                    <p:set>
                                      <p:cBhvr>
                                        <p:cTn id="207" dur="1" fill="hold">
                                          <p:stCondLst>
                                            <p:cond delay="0"/>
                                          </p:stCondLst>
                                        </p:cTn>
                                        <p:tgtEl>
                                          <p:spTgt spid="408"/>
                                        </p:tgtEl>
                                        <p:attrNameLst>
                                          <p:attrName>style.visibility</p:attrName>
                                        </p:attrNameLst>
                                      </p:cBhvr>
                                      <p:to>
                                        <p:strVal val="visible"/>
                                      </p:to>
                                    </p:set>
                                    <p:animEffect transition="in" filter="fade">
                                      <p:cBhvr>
                                        <p:cTn id="208" dur="500"/>
                                        <p:tgtEl>
                                          <p:spTgt spid="408"/>
                                        </p:tgtEl>
                                      </p:cBhvr>
                                    </p:animEffect>
                                  </p:childTnLst>
                                </p:cTn>
                              </p:par>
                              <p:par>
                                <p:cTn id="209" presetID="10" presetClass="entr" presetSubtype="0" fill="hold" grpId="0" nodeType="withEffect">
                                  <p:stCondLst>
                                    <p:cond delay="0"/>
                                  </p:stCondLst>
                                  <p:childTnLst>
                                    <p:set>
                                      <p:cBhvr>
                                        <p:cTn id="210" dur="1" fill="hold">
                                          <p:stCondLst>
                                            <p:cond delay="0"/>
                                          </p:stCondLst>
                                        </p:cTn>
                                        <p:tgtEl>
                                          <p:spTgt spid="92"/>
                                        </p:tgtEl>
                                        <p:attrNameLst>
                                          <p:attrName>style.visibility</p:attrName>
                                        </p:attrNameLst>
                                      </p:cBhvr>
                                      <p:to>
                                        <p:strVal val="visible"/>
                                      </p:to>
                                    </p:set>
                                    <p:animEffect transition="in" filter="fade">
                                      <p:cBhvr>
                                        <p:cTn id="211" dur="500"/>
                                        <p:tgtEl>
                                          <p:spTgt spid="92"/>
                                        </p:tgtEl>
                                      </p:cBhvr>
                                    </p:animEffect>
                                  </p:childTnLst>
                                </p:cTn>
                              </p:par>
                            </p:childTnLst>
                          </p:cTn>
                        </p:par>
                      </p:childTnLst>
                    </p:cTn>
                  </p:par>
                  <p:par>
                    <p:cTn id="212" fill="hold">
                      <p:stCondLst>
                        <p:cond delay="indefinite"/>
                      </p:stCondLst>
                      <p:childTnLst>
                        <p:par>
                          <p:cTn id="213" fill="hold">
                            <p:stCondLst>
                              <p:cond delay="0"/>
                            </p:stCondLst>
                            <p:childTnLst>
                              <p:par>
                                <p:cTn id="214" presetID="22" presetClass="entr" presetSubtype="8" fill="hold" nodeType="clickEffect">
                                  <p:stCondLst>
                                    <p:cond delay="0"/>
                                  </p:stCondLst>
                                  <p:childTnLst>
                                    <p:set>
                                      <p:cBhvr>
                                        <p:cTn id="215" dur="1" fill="hold">
                                          <p:stCondLst>
                                            <p:cond delay="0"/>
                                          </p:stCondLst>
                                        </p:cTn>
                                        <p:tgtEl>
                                          <p:spTgt spid="137">
                                            <p:txEl>
                                              <p:pRg st="5" end="5"/>
                                            </p:txEl>
                                          </p:spTgt>
                                        </p:tgtEl>
                                        <p:attrNameLst>
                                          <p:attrName>style.visibility</p:attrName>
                                        </p:attrNameLst>
                                      </p:cBhvr>
                                      <p:to>
                                        <p:strVal val="visible"/>
                                      </p:to>
                                    </p:set>
                                    <p:animEffect transition="in" filter="wipe(left)">
                                      <p:cBhvr>
                                        <p:cTn id="216" dur="1000"/>
                                        <p:tgtEl>
                                          <p:spTgt spid="137">
                                            <p:txEl>
                                              <p:pRg st="5" end="5"/>
                                            </p:txEl>
                                          </p:spTgt>
                                        </p:tgtEl>
                                      </p:cBhvr>
                                    </p:animEffect>
                                  </p:childTnLst>
                                </p:cTn>
                              </p:par>
                            </p:childTnLst>
                          </p:cTn>
                        </p:par>
                        <p:par>
                          <p:cTn id="217" fill="hold">
                            <p:stCondLst>
                              <p:cond delay="1000"/>
                            </p:stCondLst>
                            <p:childTnLst>
                              <p:par>
                                <p:cTn id="218" presetID="22" presetClass="entr" presetSubtype="2" fill="hold" grpId="0" nodeType="afterEffect">
                                  <p:stCondLst>
                                    <p:cond delay="0"/>
                                  </p:stCondLst>
                                  <p:childTnLst>
                                    <p:set>
                                      <p:cBhvr>
                                        <p:cTn id="219" dur="1" fill="hold">
                                          <p:stCondLst>
                                            <p:cond delay="0"/>
                                          </p:stCondLst>
                                        </p:cTn>
                                        <p:tgtEl>
                                          <p:spTgt spid="94"/>
                                        </p:tgtEl>
                                        <p:attrNameLst>
                                          <p:attrName>style.visibility</p:attrName>
                                        </p:attrNameLst>
                                      </p:cBhvr>
                                      <p:to>
                                        <p:strVal val="visible"/>
                                      </p:to>
                                    </p:set>
                                    <p:animEffect transition="in" filter="wipe(right)">
                                      <p:cBhvr>
                                        <p:cTn id="220" dur="1000"/>
                                        <p:tgtEl>
                                          <p:spTgt spid="94"/>
                                        </p:tgtEl>
                                      </p:cBhvr>
                                    </p:animEffect>
                                  </p:childTnLst>
                                </p:cTn>
                              </p:par>
                            </p:childTnLst>
                          </p:cTn>
                        </p:par>
                      </p:childTnLst>
                    </p:cTn>
                  </p:par>
                  <p:par>
                    <p:cTn id="221" fill="hold">
                      <p:stCondLst>
                        <p:cond delay="indefinite"/>
                      </p:stCondLst>
                      <p:childTnLst>
                        <p:par>
                          <p:cTn id="222" fill="hold">
                            <p:stCondLst>
                              <p:cond delay="0"/>
                            </p:stCondLst>
                            <p:childTnLst>
                              <p:par>
                                <p:cTn id="223" presetID="10" presetClass="entr" presetSubtype="0" fill="hold" nodeType="clickEffect">
                                  <p:stCondLst>
                                    <p:cond delay="0"/>
                                  </p:stCondLst>
                                  <p:childTnLst>
                                    <p:set>
                                      <p:cBhvr>
                                        <p:cTn id="224" dur="1" fill="hold">
                                          <p:stCondLst>
                                            <p:cond delay="0"/>
                                          </p:stCondLst>
                                        </p:cTn>
                                        <p:tgtEl>
                                          <p:spTgt spid="220"/>
                                        </p:tgtEl>
                                        <p:attrNameLst>
                                          <p:attrName>style.visibility</p:attrName>
                                        </p:attrNameLst>
                                      </p:cBhvr>
                                      <p:to>
                                        <p:strVal val="visible"/>
                                      </p:to>
                                    </p:set>
                                    <p:animEffect transition="in" filter="fade">
                                      <p:cBhvr>
                                        <p:cTn id="225" dur="1000"/>
                                        <p:tgtEl>
                                          <p:spTgt spid="220"/>
                                        </p:tgtEl>
                                      </p:cBhvr>
                                    </p:animEffect>
                                  </p:childTnLst>
                                </p:cTn>
                              </p:par>
                              <p:par>
                                <p:cTn id="226" presetID="10" presetClass="entr" presetSubtype="0" fill="hold" grpId="0" nodeType="withEffect">
                                  <p:stCondLst>
                                    <p:cond delay="0"/>
                                  </p:stCondLst>
                                  <p:childTnLst>
                                    <p:set>
                                      <p:cBhvr>
                                        <p:cTn id="227" dur="1" fill="hold">
                                          <p:stCondLst>
                                            <p:cond delay="0"/>
                                          </p:stCondLst>
                                        </p:cTn>
                                        <p:tgtEl>
                                          <p:spTgt spid="136"/>
                                        </p:tgtEl>
                                        <p:attrNameLst>
                                          <p:attrName>style.visibility</p:attrName>
                                        </p:attrNameLst>
                                      </p:cBhvr>
                                      <p:to>
                                        <p:strVal val="visible"/>
                                      </p:to>
                                    </p:set>
                                    <p:animEffect transition="in" filter="fade">
                                      <p:cBhvr>
                                        <p:cTn id="228" dur="1000"/>
                                        <p:tgtEl>
                                          <p:spTgt spid="136"/>
                                        </p:tgtEl>
                                      </p:cBhvr>
                                    </p:animEffect>
                                  </p:childTnLst>
                                </p:cTn>
                              </p:par>
                            </p:childTnLst>
                          </p:cTn>
                        </p:par>
                      </p:childTnLst>
                    </p:cTn>
                  </p:par>
                  <p:par>
                    <p:cTn id="229" fill="hold">
                      <p:stCondLst>
                        <p:cond delay="indefinite"/>
                      </p:stCondLst>
                      <p:childTnLst>
                        <p:par>
                          <p:cTn id="230" fill="hold">
                            <p:stCondLst>
                              <p:cond delay="0"/>
                            </p:stCondLst>
                            <p:childTnLst>
                              <p:par>
                                <p:cTn id="231" presetID="10" presetClass="entr" presetSubtype="0" fill="hold" nodeType="clickEffect">
                                  <p:stCondLst>
                                    <p:cond delay="0"/>
                                  </p:stCondLst>
                                  <p:childTnLst>
                                    <p:set>
                                      <p:cBhvr>
                                        <p:cTn id="232" dur="1" fill="hold">
                                          <p:stCondLst>
                                            <p:cond delay="0"/>
                                          </p:stCondLst>
                                        </p:cTn>
                                        <p:tgtEl>
                                          <p:spTgt spid="135"/>
                                        </p:tgtEl>
                                        <p:attrNameLst>
                                          <p:attrName>style.visibility</p:attrName>
                                        </p:attrNameLst>
                                      </p:cBhvr>
                                      <p:to>
                                        <p:strVal val="visible"/>
                                      </p:to>
                                    </p:set>
                                    <p:animEffect transition="in" filter="fade">
                                      <p:cBhvr>
                                        <p:cTn id="233" dur="500"/>
                                        <p:tgtEl>
                                          <p:spTgt spid="135"/>
                                        </p:tgtEl>
                                      </p:cBhvr>
                                    </p:animEffect>
                                  </p:childTnLst>
                                </p:cTn>
                              </p:par>
                              <p:par>
                                <p:cTn id="234" presetID="10" presetClass="entr" presetSubtype="0" fill="hold" grpId="0" nodeType="withEffect">
                                  <p:stCondLst>
                                    <p:cond delay="0"/>
                                  </p:stCondLst>
                                  <p:childTnLst>
                                    <p:set>
                                      <p:cBhvr>
                                        <p:cTn id="235" dur="1" fill="hold">
                                          <p:stCondLst>
                                            <p:cond delay="0"/>
                                          </p:stCondLst>
                                        </p:cTn>
                                        <p:tgtEl>
                                          <p:spTgt spid="228"/>
                                        </p:tgtEl>
                                        <p:attrNameLst>
                                          <p:attrName>style.visibility</p:attrName>
                                        </p:attrNameLst>
                                      </p:cBhvr>
                                      <p:to>
                                        <p:strVal val="visible"/>
                                      </p:to>
                                    </p:set>
                                    <p:animEffect transition="in" filter="fade">
                                      <p:cBhvr>
                                        <p:cTn id="236" dur="500"/>
                                        <p:tgtEl>
                                          <p:spTgt spid="2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4" grpId="0" animBg="1"/>
      <p:bldP spid="85" grpId="0" animBg="1"/>
      <p:bldP spid="88" grpId="0" animBg="1"/>
      <p:bldP spid="89" grpId="0" animBg="1"/>
      <p:bldP spid="91" grpId="0" animBg="1"/>
      <p:bldP spid="92" grpId="0" animBg="1"/>
      <p:bldP spid="93" grpId="0" animBg="1"/>
      <p:bldP spid="94" grpId="0" animBg="1"/>
      <p:bldP spid="95" grpId="0" animBg="1"/>
      <p:bldP spid="129" grpId="0" animBg="1"/>
      <p:bldP spid="129" grpId="1" animBg="1"/>
      <p:bldP spid="130" grpId="0" animBg="1"/>
      <p:bldP spid="130" grpId="1" animBg="1"/>
      <p:bldP spid="131" grpId="0" animBg="1"/>
      <p:bldP spid="131" grpId="1" animBg="1"/>
      <p:bldP spid="132" grpId="0" animBg="1"/>
      <p:bldP spid="132" grpId="1" animBg="1"/>
      <p:bldP spid="133" grpId="0" animBg="1"/>
      <p:bldP spid="133" grpId="1" animBg="1"/>
      <p:bldP spid="90" grpId="0" animBg="1"/>
      <p:bldP spid="128" grpId="0" animBg="1"/>
      <p:bldP spid="128" grpId="1" animBg="1"/>
      <p:bldP spid="140" grpId="0" animBg="1"/>
      <p:bldP spid="140" grpId="1" animBg="1"/>
      <p:bldP spid="141" grpId="0" animBg="1"/>
      <p:bldP spid="141" grpId="1" animBg="1"/>
      <p:bldP spid="136" grpId="0"/>
      <p:bldP spid="228" grpId="0"/>
      <p:bldP spid="5"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 name="Rectangle 212">
            <a:extLst>
              <a:ext uri="{FF2B5EF4-FFF2-40B4-BE49-F238E27FC236}">
                <a16:creationId xmlns:a16="http://schemas.microsoft.com/office/drawing/2014/main" id="{FA4BAE06-A9FF-47EE-A27A-E45D7AA5BD15}"/>
              </a:ext>
            </a:extLst>
          </p:cNvPr>
          <p:cNvSpPr/>
          <p:nvPr/>
        </p:nvSpPr>
        <p:spPr>
          <a:xfrm>
            <a:off x="2229062" y="2954932"/>
            <a:ext cx="24758093" cy="14875868"/>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p:cNvSpPr/>
          <p:nvPr/>
        </p:nvSpPr>
        <p:spPr>
          <a:xfrm>
            <a:off x="2459919" y="12430991"/>
            <a:ext cx="1825823" cy="4039945"/>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6C1CEA6F-A5BB-4EBC-9FF2-D04B66D47ABD}"/>
              </a:ext>
            </a:extLst>
          </p:cNvPr>
          <p:cNvSpPr/>
          <p:nvPr/>
        </p:nvSpPr>
        <p:spPr>
          <a:xfrm>
            <a:off x="411479" y="2903220"/>
            <a:ext cx="1807151" cy="14927580"/>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75E0E802-EA78-405A-98CA-EDA8E1A1C366}"/>
              </a:ext>
            </a:extLst>
          </p:cNvPr>
          <p:cNvSpPr/>
          <p:nvPr/>
        </p:nvSpPr>
        <p:spPr>
          <a:xfrm>
            <a:off x="411480" y="457200"/>
            <a:ext cx="26563320" cy="2446020"/>
          </a:xfrm>
          <a:prstGeom prst="rect">
            <a:avLst/>
          </a:prstGeom>
          <a:pattFill prst="lgConfetti">
            <a:fgClr>
              <a:schemeClr val="accent4">
                <a:lumMod val="50000"/>
              </a:schemeClr>
            </a:fgClr>
            <a:bgClr>
              <a:schemeClr val="accent4">
                <a:lumMod val="20000"/>
                <a:lumOff val="80000"/>
              </a:schemeClr>
            </a:bgClr>
          </a:patt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207E4741-24EB-49DF-B762-C320EB367D80}"/>
              </a:ext>
            </a:extLst>
          </p:cNvPr>
          <p:cNvSpPr/>
          <p:nvPr/>
        </p:nvSpPr>
        <p:spPr>
          <a:xfrm>
            <a:off x="411480" y="45720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0" name="Group 79">
            <a:extLst>
              <a:ext uri="{FF2B5EF4-FFF2-40B4-BE49-F238E27FC236}">
                <a16:creationId xmlns:a16="http://schemas.microsoft.com/office/drawing/2014/main" id="{7868554E-6A90-4EEA-A9BB-3B28741BDC66}"/>
              </a:ext>
            </a:extLst>
          </p:cNvPr>
          <p:cNvGrpSpPr/>
          <p:nvPr/>
        </p:nvGrpSpPr>
        <p:grpSpPr>
          <a:xfrm>
            <a:off x="2464475" y="3740618"/>
            <a:ext cx="11475947" cy="640080"/>
            <a:chOff x="2271971" y="3927107"/>
            <a:chExt cx="11475947" cy="640080"/>
          </a:xfrm>
        </p:grpSpPr>
        <p:grpSp>
          <p:nvGrpSpPr>
            <p:cNvPr id="10" name="Group 9">
              <a:extLst>
                <a:ext uri="{FF2B5EF4-FFF2-40B4-BE49-F238E27FC236}">
                  <a16:creationId xmlns:a16="http://schemas.microsoft.com/office/drawing/2014/main" id="{23799FB9-997C-4529-9469-5366336FA45D}"/>
                </a:ext>
              </a:extLst>
            </p:cNvPr>
            <p:cNvGrpSpPr/>
            <p:nvPr/>
          </p:nvGrpSpPr>
          <p:grpSpPr>
            <a:xfrm>
              <a:off x="2271971" y="3927107"/>
              <a:ext cx="2171700" cy="640080"/>
              <a:chOff x="2651760" y="4091940"/>
              <a:chExt cx="2171700" cy="640080"/>
            </a:xfrm>
            <a:solidFill>
              <a:srgbClr val="FFFF66"/>
            </a:solidFill>
          </p:grpSpPr>
          <p:sp>
            <p:nvSpPr>
              <p:cNvPr id="6" name="Diamond 5">
                <a:extLst>
                  <a:ext uri="{FF2B5EF4-FFF2-40B4-BE49-F238E27FC236}">
                    <a16:creationId xmlns:a16="http://schemas.microsoft.com/office/drawing/2014/main" id="{8E0BA4A7-067B-42B0-9443-A10ED518FD5E}"/>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Diamond 6">
                <a:extLst>
                  <a:ext uri="{FF2B5EF4-FFF2-40B4-BE49-F238E27FC236}">
                    <a16:creationId xmlns:a16="http://schemas.microsoft.com/office/drawing/2014/main" id="{76FCE0AB-E11B-4E1B-86EF-66AC73C50D21}"/>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Diamond 7">
                <a:extLst>
                  <a:ext uri="{FF2B5EF4-FFF2-40B4-BE49-F238E27FC236}">
                    <a16:creationId xmlns:a16="http://schemas.microsoft.com/office/drawing/2014/main" id="{0BC367BE-B8B6-4274-8DB2-35C0CEDE3369}"/>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Diamond 8">
                <a:extLst>
                  <a:ext uri="{FF2B5EF4-FFF2-40B4-BE49-F238E27FC236}">
                    <a16:creationId xmlns:a16="http://schemas.microsoft.com/office/drawing/2014/main" id="{4F17003F-20EF-4354-B7B5-FC462482A4F3}"/>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11" name="Group 10">
              <a:extLst>
                <a:ext uri="{FF2B5EF4-FFF2-40B4-BE49-F238E27FC236}">
                  <a16:creationId xmlns:a16="http://schemas.microsoft.com/office/drawing/2014/main" id="{0CAB6823-AF11-4A35-AF75-759771E6BDCB}"/>
                </a:ext>
              </a:extLst>
            </p:cNvPr>
            <p:cNvGrpSpPr/>
            <p:nvPr/>
          </p:nvGrpSpPr>
          <p:grpSpPr>
            <a:xfrm>
              <a:off x="5355281" y="3927107"/>
              <a:ext cx="2171700" cy="640080"/>
              <a:chOff x="2651760" y="4091940"/>
              <a:chExt cx="2171700" cy="640080"/>
            </a:xfrm>
            <a:solidFill>
              <a:srgbClr val="FFFF66"/>
            </a:solidFill>
          </p:grpSpPr>
          <p:sp>
            <p:nvSpPr>
              <p:cNvPr id="12" name="Diamond 11">
                <a:extLst>
                  <a:ext uri="{FF2B5EF4-FFF2-40B4-BE49-F238E27FC236}">
                    <a16:creationId xmlns:a16="http://schemas.microsoft.com/office/drawing/2014/main" id="{AC721EA9-C551-4945-BCC6-4F1763F50162}"/>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Diamond 12">
                <a:extLst>
                  <a:ext uri="{FF2B5EF4-FFF2-40B4-BE49-F238E27FC236}">
                    <a16:creationId xmlns:a16="http://schemas.microsoft.com/office/drawing/2014/main" id="{17BF207D-7717-4139-A0D2-88ED39CE0C74}"/>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Diamond 13">
                <a:extLst>
                  <a:ext uri="{FF2B5EF4-FFF2-40B4-BE49-F238E27FC236}">
                    <a16:creationId xmlns:a16="http://schemas.microsoft.com/office/drawing/2014/main" id="{81B2DAF1-EC9F-4648-B55F-5D69C04785DC}"/>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Diamond 14">
                <a:extLst>
                  <a:ext uri="{FF2B5EF4-FFF2-40B4-BE49-F238E27FC236}">
                    <a16:creationId xmlns:a16="http://schemas.microsoft.com/office/drawing/2014/main" id="{F9B92ACB-D560-4B16-B2D9-A6F2883F7E1D}"/>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6" name="Group 15">
              <a:extLst>
                <a:ext uri="{FF2B5EF4-FFF2-40B4-BE49-F238E27FC236}">
                  <a16:creationId xmlns:a16="http://schemas.microsoft.com/office/drawing/2014/main" id="{F6D9A16C-B13F-4D92-BAE4-CC92211944A7}"/>
                </a:ext>
              </a:extLst>
            </p:cNvPr>
            <p:cNvGrpSpPr/>
            <p:nvPr/>
          </p:nvGrpSpPr>
          <p:grpSpPr>
            <a:xfrm>
              <a:off x="8454040" y="3927107"/>
              <a:ext cx="2171700" cy="640080"/>
              <a:chOff x="2651760" y="4091940"/>
              <a:chExt cx="2171700" cy="640080"/>
            </a:xfrm>
            <a:solidFill>
              <a:srgbClr val="FFFF66"/>
            </a:solidFill>
          </p:grpSpPr>
          <p:sp>
            <p:nvSpPr>
              <p:cNvPr id="17" name="Diamond 16">
                <a:extLst>
                  <a:ext uri="{FF2B5EF4-FFF2-40B4-BE49-F238E27FC236}">
                    <a16:creationId xmlns:a16="http://schemas.microsoft.com/office/drawing/2014/main" id="{A02321D0-52CB-4889-8561-AF55CC35189F}"/>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8" name="Diamond 17">
                <a:extLst>
                  <a:ext uri="{FF2B5EF4-FFF2-40B4-BE49-F238E27FC236}">
                    <a16:creationId xmlns:a16="http://schemas.microsoft.com/office/drawing/2014/main" id="{75A8EBC7-6DDA-4497-9483-B3051DC40A0F}"/>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Diamond 18">
                <a:extLst>
                  <a:ext uri="{FF2B5EF4-FFF2-40B4-BE49-F238E27FC236}">
                    <a16:creationId xmlns:a16="http://schemas.microsoft.com/office/drawing/2014/main" id="{3154F4A2-4F80-4A34-932E-5004D3803851}"/>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Diamond 19">
                <a:extLst>
                  <a:ext uri="{FF2B5EF4-FFF2-40B4-BE49-F238E27FC236}">
                    <a16:creationId xmlns:a16="http://schemas.microsoft.com/office/drawing/2014/main" id="{DC7CAEF5-021C-4E51-A25B-1DEC8341D8EB}"/>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 name="Group 20">
              <a:extLst>
                <a:ext uri="{FF2B5EF4-FFF2-40B4-BE49-F238E27FC236}">
                  <a16:creationId xmlns:a16="http://schemas.microsoft.com/office/drawing/2014/main" id="{20F01311-D689-48EB-8AA1-3930C36F8B5F}"/>
                </a:ext>
              </a:extLst>
            </p:cNvPr>
            <p:cNvGrpSpPr/>
            <p:nvPr/>
          </p:nvGrpSpPr>
          <p:grpSpPr>
            <a:xfrm>
              <a:off x="11576218" y="3927107"/>
              <a:ext cx="2171700" cy="640080"/>
              <a:chOff x="2651760" y="4091940"/>
              <a:chExt cx="2171700" cy="640080"/>
            </a:xfrm>
            <a:solidFill>
              <a:srgbClr val="FFFF66"/>
            </a:solidFill>
          </p:grpSpPr>
          <p:sp>
            <p:nvSpPr>
              <p:cNvPr id="22" name="Diamond 21">
                <a:extLst>
                  <a:ext uri="{FF2B5EF4-FFF2-40B4-BE49-F238E27FC236}">
                    <a16:creationId xmlns:a16="http://schemas.microsoft.com/office/drawing/2014/main" id="{B5D00A17-08E4-43B2-805D-63C46CCC70A9}"/>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Diamond 22">
                <a:extLst>
                  <a:ext uri="{FF2B5EF4-FFF2-40B4-BE49-F238E27FC236}">
                    <a16:creationId xmlns:a16="http://schemas.microsoft.com/office/drawing/2014/main" id="{7AED259B-CE25-4F0E-AE70-C3471E9CB9EF}"/>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Diamond 23">
                <a:extLst>
                  <a:ext uri="{FF2B5EF4-FFF2-40B4-BE49-F238E27FC236}">
                    <a16:creationId xmlns:a16="http://schemas.microsoft.com/office/drawing/2014/main" id="{F3E3684D-0814-4D95-9530-72993333D343}"/>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Diamond 24">
                <a:extLst>
                  <a:ext uri="{FF2B5EF4-FFF2-40B4-BE49-F238E27FC236}">
                    <a16:creationId xmlns:a16="http://schemas.microsoft.com/office/drawing/2014/main" id="{0871B360-C3D7-486A-B16C-0A571718AE10}"/>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73" name="TextBox 72">
            <a:extLst>
              <a:ext uri="{FF2B5EF4-FFF2-40B4-BE49-F238E27FC236}">
                <a16:creationId xmlns:a16="http://schemas.microsoft.com/office/drawing/2014/main" id="{5DE2C168-A208-408E-BF88-A428D3F571B9}"/>
              </a:ext>
            </a:extLst>
          </p:cNvPr>
          <p:cNvSpPr txBox="1"/>
          <p:nvPr/>
        </p:nvSpPr>
        <p:spPr>
          <a:xfrm>
            <a:off x="490305" y="3863339"/>
            <a:ext cx="1682664" cy="707886"/>
          </a:xfrm>
          <a:prstGeom prst="rect">
            <a:avLst/>
          </a:prstGeom>
          <a:noFill/>
        </p:spPr>
        <p:txBody>
          <a:bodyPr wrap="square" rtlCol="0">
            <a:spAutoFit/>
          </a:bodyPr>
          <a:lstStyle/>
          <a:p>
            <a:pPr algn="ctr"/>
            <a:r>
              <a:rPr lang="en-US" sz="4000" b="1" dirty="0"/>
              <a:t>H - 5</a:t>
            </a:r>
          </a:p>
        </p:txBody>
      </p:sp>
      <p:grpSp>
        <p:nvGrpSpPr>
          <p:cNvPr id="5" name="Group 4"/>
          <p:cNvGrpSpPr/>
          <p:nvPr/>
        </p:nvGrpSpPr>
        <p:grpSpPr>
          <a:xfrm>
            <a:off x="3301093" y="5499633"/>
            <a:ext cx="9791719" cy="660934"/>
            <a:chOff x="3301093" y="5499633"/>
            <a:chExt cx="9791719" cy="660934"/>
          </a:xfrm>
        </p:grpSpPr>
        <p:sp>
          <p:nvSpPr>
            <p:cNvPr id="74" name="Rectangle 73">
              <a:extLst>
                <a:ext uri="{FF2B5EF4-FFF2-40B4-BE49-F238E27FC236}">
                  <a16:creationId xmlns:a16="http://schemas.microsoft.com/office/drawing/2014/main" id="{2A4FF9B8-031C-4347-82BB-FA18F3F06C61}"/>
                </a:ext>
              </a:extLst>
            </p:cNvPr>
            <p:cNvSpPr/>
            <p:nvPr/>
          </p:nvSpPr>
          <p:spPr>
            <a:xfrm>
              <a:off x="3301093" y="5499633"/>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75" name="Rectangle 74">
              <a:extLst>
                <a:ext uri="{FF2B5EF4-FFF2-40B4-BE49-F238E27FC236}">
                  <a16:creationId xmlns:a16="http://schemas.microsoft.com/office/drawing/2014/main" id="{819499E5-6293-47B6-9E71-F3D1B85913F3}"/>
                </a:ext>
              </a:extLst>
            </p:cNvPr>
            <p:cNvSpPr/>
            <p:nvPr/>
          </p:nvSpPr>
          <p:spPr>
            <a:xfrm>
              <a:off x="6408845" y="5507253"/>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77" name="Rectangle 76">
              <a:extLst>
                <a:ext uri="{FF2B5EF4-FFF2-40B4-BE49-F238E27FC236}">
                  <a16:creationId xmlns:a16="http://schemas.microsoft.com/office/drawing/2014/main" id="{4A810AC4-0E9A-446B-8207-D9E4854B1736}"/>
                </a:ext>
              </a:extLst>
            </p:cNvPr>
            <p:cNvSpPr/>
            <p:nvPr/>
          </p:nvSpPr>
          <p:spPr>
            <a:xfrm>
              <a:off x="9482140" y="5512867"/>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78" name="Rectangle 77">
              <a:extLst>
                <a:ext uri="{FF2B5EF4-FFF2-40B4-BE49-F238E27FC236}">
                  <a16:creationId xmlns:a16="http://schemas.microsoft.com/office/drawing/2014/main" id="{511DF466-572F-446B-89F2-C059832AE301}"/>
                </a:ext>
              </a:extLst>
            </p:cNvPr>
            <p:cNvSpPr/>
            <p:nvPr/>
          </p:nvSpPr>
          <p:spPr>
            <a:xfrm>
              <a:off x="12589892" y="5520487"/>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grpSp>
      <p:grpSp>
        <p:nvGrpSpPr>
          <p:cNvPr id="81" name="Group 80">
            <a:extLst>
              <a:ext uri="{FF2B5EF4-FFF2-40B4-BE49-F238E27FC236}">
                <a16:creationId xmlns:a16="http://schemas.microsoft.com/office/drawing/2014/main" id="{7BF3BC90-2C94-4EB4-B97E-14555D0D10CF}"/>
              </a:ext>
            </a:extLst>
          </p:cNvPr>
          <p:cNvGrpSpPr/>
          <p:nvPr/>
        </p:nvGrpSpPr>
        <p:grpSpPr>
          <a:xfrm>
            <a:off x="15207347" y="3754656"/>
            <a:ext cx="11475947" cy="640080"/>
            <a:chOff x="2271971" y="3927107"/>
            <a:chExt cx="11475947" cy="640080"/>
          </a:xfrm>
        </p:grpSpPr>
        <p:grpSp>
          <p:nvGrpSpPr>
            <p:cNvPr id="82" name="Group 81">
              <a:extLst>
                <a:ext uri="{FF2B5EF4-FFF2-40B4-BE49-F238E27FC236}">
                  <a16:creationId xmlns:a16="http://schemas.microsoft.com/office/drawing/2014/main" id="{26535E46-E941-42B5-8B5F-1E3D20AD7A01}"/>
                </a:ext>
              </a:extLst>
            </p:cNvPr>
            <p:cNvGrpSpPr/>
            <p:nvPr/>
          </p:nvGrpSpPr>
          <p:grpSpPr>
            <a:xfrm>
              <a:off x="2271971" y="3927107"/>
              <a:ext cx="2171700" cy="640080"/>
              <a:chOff x="2651760" y="4091940"/>
              <a:chExt cx="2171700" cy="640080"/>
            </a:xfrm>
            <a:solidFill>
              <a:srgbClr val="FFFF66"/>
            </a:solidFill>
          </p:grpSpPr>
          <p:sp>
            <p:nvSpPr>
              <p:cNvPr id="98" name="Diamond 97">
                <a:extLst>
                  <a:ext uri="{FF2B5EF4-FFF2-40B4-BE49-F238E27FC236}">
                    <a16:creationId xmlns:a16="http://schemas.microsoft.com/office/drawing/2014/main" id="{2F2A133C-34A3-4B72-8CEE-05C6E3C41FDD}"/>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Diamond 98">
                <a:extLst>
                  <a:ext uri="{FF2B5EF4-FFF2-40B4-BE49-F238E27FC236}">
                    <a16:creationId xmlns:a16="http://schemas.microsoft.com/office/drawing/2014/main" id="{C3B67C67-B984-4FA8-BE23-EF338736AFFA}"/>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Diamond 99">
                <a:extLst>
                  <a:ext uri="{FF2B5EF4-FFF2-40B4-BE49-F238E27FC236}">
                    <a16:creationId xmlns:a16="http://schemas.microsoft.com/office/drawing/2014/main" id="{1E523EC3-BCB6-4881-84EA-1C273CF4F5C6}"/>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Diamond 100">
                <a:extLst>
                  <a:ext uri="{FF2B5EF4-FFF2-40B4-BE49-F238E27FC236}">
                    <a16:creationId xmlns:a16="http://schemas.microsoft.com/office/drawing/2014/main" id="{085D954D-A09B-46A0-859B-1421CBE5F8C7}"/>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3" name="Group 82">
              <a:extLst>
                <a:ext uri="{FF2B5EF4-FFF2-40B4-BE49-F238E27FC236}">
                  <a16:creationId xmlns:a16="http://schemas.microsoft.com/office/drawing/2014/main" id="{0B236448-4AE8-4309-9F07-F70442F4CDE7}"/>
                </a:ext>
              </a:extLst>
            </p:cNvPr>
            <p:cNvGrpSpPr/>
            <p:nvPr/>
          </p:nvGrpSpPr>
          <p:grpSpPr>
            <a:xfrm>
              <a:off x="5355281" y="3927107"/>
              <a:ext cx="2171700" cy="640080"/>
              <a:chOff x="2651760" y="4091940"/>
              <a:chExt cx="2171700" cy="640080"/>
            </a:xfrm>
            <a:solidFill>
              <a:srgbClr val="FFFF66"/>
            </a:solidFill>
          </p:grpSpPr>
          <p:sp>
            <p:nvSpPr>
              <p:cNvPr id="94" name="Diamond 93">
                <a:extLst>
                  <a:ext uri="{FF2B5EF4-FFF2-40B4-BE49-F238E27FC236}">
                    <a16:creationId xmlns:a16="http://schemas.microsoft.com/office/drawing/2014/main" id="{AD3889F9-4C7F-49E2-B225-85382B47EB3E}"/>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Diamond 94">
                <a:extLst>
                  <a:ext uri="{FF2B5EF4-FFF2-40B4-BE49-F238E27FC236}">
                    <a16:creationId xmlns:a16="http://schemas.microsoft.com/office/drawing/2014/main" id="{8D91AB49-4CF1-47D3-8A05-31E527533450}"/>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Diamond 95">
                <a:extLst>
                  <a:ext uri="{FF2B5EF4-FFF2-40B4-BE49-F238E27FC236}">
                    <a16:creationId xmlns:a16="http://schemas.microsoft.com/office/drawing/2014/main" id="{1CFA3406-5B36-4E06-BF8D-F0AA583EB638}"/>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Diamond 96">
                <a:extLst>
                  <a:ext uri="{FF2B5EF4-FFF2-40B4-BE49-F238E27FC236}">
                    <a16:creationId xmlns:a16="http://schemas.microsoft.com/office/drawing/2014/main" id="{E5A558FF-767F-4639-9887-3D6E002C585C}"/>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4" name="Group 83">
              <a:extLst>
                <a:ext uri="{FF2B5EF4-FFF2-40B4-BE49-F238E27FC236}">
                  <a16:creationId xmlns:a16="http://schemas.microsoft.com/office/drawing/2014/main" id="{009F2005-E9F0-4110-9C27-739FB59FE311}"/>
                </a:ext>
              </a:extLst>
            </p:cNvPr>
            <p:cNvGrpSpPr/>
            <p:nvPr/>
          </p:nvGrpSpPr>
          <p:grpSpPr>
            <a:xfrm>
              <a:off x="8454040" y="3927107"/>
              <a:ext cx="2171700" cy="640080"/>
              <a:chOff x="2651760" y="4091940"/>
              <a:chExt cx="2171700" cy="640080"/>
            </a:xfrm>
            <a:solidFill>
              <a:srgbClr val="FFFF66"/>
            </a:solidFill>
          </p:grpSpPr>
          <p:sp>
            <p:nvSpPr>
              <p:cNvPr id="90" name="Diamond 89">
                <a:extLst>
                  <a:ext uri="{FF2B5EF4-FFF2-40B4-BE49-F238E27FC236}">
                    <a16:creationId xmlns:a16="http://schemas.microsoft.com/office/drawing/2014/main" id="{9B5EFB2A-88B8-4667-BB34-96102D69AF4A}"/>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Diamond 90">
                <a:extLst>
                  <a:ext uri="{FF2B5EF4-FFF2-40B4-BE49-F238E27FC236}">
                    <a16:creationId xmlns:a16="http://schemas.microsoft.com/office/drawing/2014/main" id="{D2E58648-AC73-40C6-8D12-8B4F5A8BB62D}"/>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Diamond 91">
                <a:extLst>
                  <a:ext uri="{FF2B5EF4-FFF2-40B4-BE49-F238E27FC236}">
                    <a16:creationId xmlns:a16="http://schemas.microsoft.com/office/drawing/2014/main" id="{C23E8981-CE8C-4AEF-8A61-A80DFDD99B09}"/>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Diamond 92">
                <a:extLst>
                  <a:ext uri="{FF2B5EF4-FFF2-40B4-BE49-F238E27FC236}">
                    <a16:creationId xmlns:a16="http://schemas.microsoft.com/office/drawing/2014/main" id="{5999C111-ADF3-4D3B-AB02-3BB59126C325}"/>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5" name="Group 84">
              <a:extLst>
                <a:ext uri="{FF2B5EF4-FFF2-40B4-BE49-F238E27FC236}">
                  <a16:creationId xmlns:a16="http://schemas.microsoft.com/office/drawing/2014/main" id="{35108964-DD45-41C9-8C87-125745036504}"/>
                </a:ext>
              </a:extLst>
            </p:cNvPr>
            <p:cNvGrpSpPr/>
            <p:nvPr/>
          </p:nvGrpSpPr>
          <p:grpSpPr>
            <a:xfrm>
              <a:off x="11576218" y="3927107"/>
              <a:ext cx="2171700" cy="640080"/>
              <a:chOff x="2651760" y="4091940"/>
              <a:chExt cx="2171700" cy="640080"/>
            </a:xfrm>
            <a:solidFill>
              <a:srgbClr val="FFFF66"/>
            </a:solidFill>
          </p:grpSpPr>
          <p:sp>
            <p:nvSpPr>
              <p:cNvPr id="86" name="Diamond 85">
                <a:extLst>
                  <a:ext uri="{FF2B5EF4-FFF2-40B4-BE49-F238E27FC236}">
                    <a16:creationId xmlns:a16="http://schemas.microsoft.com/office/drawing/2014/main" id="{F7DB63F7-52E7-4465-BBB5-53BC628E3723}"/>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Diamond 86">
                <a:extLst>
                  <a:ext uri="{FF2B5EF4-FFF2-40B4-BE49-F238E27FC236}">
                    <a16:creationId xmlns:a16="http://schemas.microsoft.com/office/drawing/2014/main" id="{5F113D58-2A42-4660-B786-70EB088CF0EA}"/>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Diamond 87">
                <a:extLst>
                  <a:ext uri="{FF2B5EF4-FFF2-40B4-BE49-F238E27FC236}">
                    <a16:creationId xmlns:a16="http://schemas.microsoft.com/office/drawing/2014/main" id="{973CC145-3A56-4372-8D88-AC0F15945214}"/>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Diamond 88">
                <a:extLst>
                  <a:ext uri="{FF2B5EF4-FFF2-40B4-BE49-F238E27FC236}">
                    <a16:creationId xmlns:a16="http://schemas.microsoft.com/office/drawing/2014/main" id="{D562DAF7-B796-4A08-A954-04065A3EF046}"/>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03" name="Group 102">
            <a:extLst>
              <a:ext uri="{FF2B5EF4-FFF2-40B4-BE49-F238E27FC236}">
                <a16:creationId xmlns:a16="http://schemas.microsoft.com/office/drawing/2014/main" id="{3BD2953A-8FF5-4B70-84F0-9C9DAF33005A}"/>
              </a:ext>
            </a:extLst>
          </p:cNvPr>
          <p:cNvGrpSpPr/>
          <p:nvPr/>
        </p:nvGrpSpPr>
        <p:grpSpPr>
          <a:xfrm>
            <a:off x="16083855" y="5509057"/>
            <a:ext cx="9791719" cy="670560"/>
            <a:chOff x="3108589" y="5293894"/>
            <a:chExt cx="9791719" cy="670560"/>
          </a:xfrm>
        </p:grpSpPr>
        <p:sp>
          <p:nvSpPr>
            <p:cNvPr id="104" name="Rectangle 103">
              <a:extLst>
                <a:ext uri="{FF2B5EF4-FFF2-40B4-BE49-F238E27FC236}">
                  <a16:creationId xmlns:a16="http://schemas.microsoft.com/office/drawing/2014/main" id="{14627869-8553-4DD8-AF09-9B3CFBC12BB1}"/>
                </a:ext>
              </a:extLst>
            </p:cNvPr>
            <p:cNvSpPr/>
            <p:nvPr/>
          </p:nvSpPr>
          <p:spPr>
            <a:xfrm>
              <a:off x="3108589" y="5311140"/>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105" name="Rectangle 104">
              <a:extLst>
                <a:ext uri="{FF2B5EF4-FFF2-40B4-BE49-F238E27FC236}">
                  <a16:creationId xmlns:a16="http://schemas.microsoft.com/office/drawing/2014/main" id="{4739F729-7EF8-4FA3-9A3A-2ECE8264D27B}"/>
                </a:ext>
              </a:extLst>
            </p:cNvPr>
            <p:cNvSpPr/>
            <p:nvPr/>
          </p:nvSpPr>
          <p:spPr>
            <a:xfrm>
              <a:off x="6216341" y="5318760"/>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106" name="Rectangle 105">
              <a:extLst>
                <a:ext uri="{FF2B5EF4-FFF2-40B4-BE49-F238E27FC236}">
                  <a16:creationId xmlns:a16="http://schemas.microsoft.com/office/drawing/2014/main" id="{C0A5842D-FFC0-4043-977B-14404979AF78}"/>
                </a:ext>
              </a:extLst>
            </p:cNvPr>
            <p:cNvSpPr/>
            <p:nvPr/>
          </p:nvSpPr>
          <p:spPr>
            <a:xfrm>
              <a:off x="9289636" y="5324374"/>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107" name="Rectangle 106">
              <a:extLst>
                <a:ext uri="{FF2B5EF4-FFF2-40B4-BE49-F238E27FC236}">
                  <a16:creationId xmlns:a16="http://schemas.microsoft.com/office/drawing/2014/main" id="{F0CD25DE-7DB0-4C1D-870F-42260AB128A4}"/>
                </a:ext>
              </a:extLst>
            </p:cNvPr>
            <p:cNvSpPr/>
            <p:nvPr/>
          </p:nvSpPr>
          <p:spPr>
            <a:xfrm>
              <a:off x="12397388" y="5293894"/>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grpSp>
      <p:grpSp>
        <p:nvGrpSpPr>
          <p:cNvPr id="215" name="Group 214">
            <a:extLst>
              <a:ext uri="{FF2B5EF4-FFF2-40B4-BE49-F238E27FC236}">
                <a16:creationId xmlns:a16="http://schemas.microsoft.com/office/drawing/2014/main" id="{AC41E09C-7C4A-4953-BC11-3F62B0E06AAB}"/>
              </a:ext>
            </a:extLst>
          </p:cNvPr>
          <p:cNvGrpSpPr/>
          <p:nvPr/>
        </p:nvGrpSpPr>
        <p:grpSpPr>
          <a:xfrm>
            <a:off x="3312343" y="7269987"/>
            <a:ext cx="4626776" cy="646473"/>
            <a:chOff x="5921630" y="6967224"/>
            <a:chExt cx="4626776" cy="646473"/>
          </a:xfrm>
        </p:grpSpPr>
        <p:sp>
          <p:nvSpPr>
            <p:cNvPr id="109" name="Rectangle 108">
              <a:extLst>
                <a:ext uri="{FF2B5EF4-FFF2-40B4-BE49-F238E27FC236}">
                  <a16:creationId xmlns:a16="http://schemas.microsoft.com/office/drawing/2014/main" id="{A6662B2D-0E98-4E79-AE18-A2A4A55AF995}"/>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110" name="Rectangle 109">
              <a:extLst>
                <a:ext uri="{FF2B5EF4-FFF2-40B4-BE49-F238E27FC236}">
                  <a16:creationId xmlns:a16="http://schemas.microsoft.com/office/drawing/2014/main" id="{795ECD25-E8CB-4B8A-BF5C-FFE3D9E135AC}"/>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111" name="Rectangle 110">
              <a:extLst>
                <a:ext uri="{FF2B5EF4-FFF2-40B4-BE49-F238E27FC236}">
                  <a16:creationId xmlns:a16="http://schemas.microsoft.com/office/drawing/2014/main" id="{B5C59C8E-7388-40CD-983D-118CB2997EFB}"/>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114" name="Rectangle 113">
              <a:extLst>
                <a:ext uri="{FF2B5EF4-FFF2-40B4-BE49-F238E27FC236}">
                  <a16:creationId xmlns:a16="http://schemas.microsoft.com/office/drawing/2014/main" id="{2665F9B8-217B-4158-A121-45EC322FC27B}"/>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115" name="Rectangle 114">
              <a:extLst>
                <a:ext uri="{FF2B5EF4-FFF2-40B4-BE49-F238E27FC236}">
                  <a16:creationId xmlns:a16="http://schemas.microsoft.com/office/drawing/2014/main" id="{435D50CF-1409-4062-AA73-B508BC1BF100}"/>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116" name="Rectangle 115">
              <a:extLst>
                <a:ext uri="{FF2B5EF4-FFF2-40B4-BE49-F238E27FC236}">
                  <a16:creationId xmlns:a16="http://schemas.microsoft.com/office/drawing/2014/main" id="{C57B2C66-011B-4C7B-98A6-0B4A2904C779}"/>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grpSp>
        <p:nvGrpSpPr>
          <p:cNvPr id="137" name="Group 136">
            <a:extLst>
              <a:ext uri="{FF2B5EF4-FFF2-40B4-BE49-F238E27FC236}">
                <a16:creationId xmlns:a16="http://schemas.microsoft.com/office/drawing/2014/main" id="{6146B132-B149-46DC-B9F4-2708E3C3CD09}"/>
              </a:ext>
            </a:extLst>
          </p:cNvPr>
          <p:cNvGrpSpPr/>
          <p:nvPr/>
        </p:nvGrpSpPr>
        <p:grpSpPr>
          <a:xfrm>
            <a:off x="3340983" y="9082236"/>
            <a:ext cx="9791719" cy="660934"/>
            <a:chOff x="3108589" y="5311140"/>
            <a:chExt cx="9791719" cy="660934"/>
          </a:xfrm>
          <a:solidFill>
            <a:srgbClr val="FF3300"/>
          </a:solidFill>
        </p:grpSpPr>
        <p:sp>
          <p:nvSpPr>
            <p:cNvPr id="138" name="Rectangle 137">
              <a:extLst>
                <a:ext uri="{FF2B5EF4-FFF2-40B4-BE49-F238E27FC236}">
                  <a16:creationId xmlns:a16="http://schemas.microsoft.com/office/drawing/2014/main" id="{1C47A372-B7E8-46BC-BFB1-436DF1655E1E}"/>
                </a:ext>
              </a:extLst>
            </p:cNvPr>
            <p:cNvSpPr/>
            <p:nvPr/>
          </p:nvSpPr>
          <p:spPr>
            <a:xfrm>
              <a:off x="3108589" y="5311140"/>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39" name="Rectangle 138">
              <a:extLst>
                <a:ext uri="{FF2B5EF4-FFF2-40B4-BE49-F238E27FC236}">
                  <a16:creationId xmlns:a16="http://schemas.microsoft.com/office/drawing/2014/main" id="{3AA8F702-5804-4CE1-AFEF-598208DAA9C2}"/>
                </a:ext>
              </a:extLst>
            </p:cNvPr>
            <p:cNvSpPr/>
            <p:nvPr/>
          </p:nvSpPr>
          <p:spPr>
            <a:xfrm>
              <a:off x="6216341" y="5318760"/>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0" name="Rectangle 139">
              <a:extLst>
                <a:ext uri="{FF2B5EF4-FFF2-40B4-BE49-F238E27FC236}">
                  <a16:creationId xmlns:a16="http://schemas.microsoft.com/office/drawing/2014/main" id="{987A7D03-5C49-4338-AB03-ACF626916A4F}"/>
                </a:ext>
              </a:extLst>
            </p:cNvPr>
            <p:cNvSpPr/>
            <p:nvPr/>
          </p:nvSpPr>
          <p:spPr>
            <a:xfrm>
              <a:off x="9289636" y="532437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1" name="Rectangle 140">
              <a:extLst>
                <a:ext uri="{FF2B5EF4-FFF2-40B4-BE49-F238E27FC236}">
                  <a16:creationId xmlns:a16="http://schemas.microsoft.com/office/drawing/2014/main" id="{BF75195B-99F9-47D6-919D-3DBC51705D0E}"/>
                </a:ext>
              </a:extLst>
            </p:cNvPr>
            <p:cNvSpPr/>
            <p:nvPr/>
          </p:nvSpPr>
          <p:spPr>
            <a:xfrm>
              <a:off x="12397388" y="533199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grpSp>
      <p:grpSp>
        <p:nvGrpSpPr>
          <p:cNvPr id="142" name="Group 141">
            <a:extLst>
              <a:ext uri="{FF2B5EF4-FFF2-40B4-BE49-F238E27FC236}">
                <a16:creationId xmlns:a16="http://schemas.microsoft.com/office/drawing/2014/main" id="{4DC98207-A935-4865-B91B-BE62E5049076}"/>
              </a:ext>
            </a:extLst>
          </p:cNvPr>
          <p:cNvGrpSpPr/>
          <p:nvPr/>
        </p:nvGrpSpPr>
        <p:grpSpPr>
          <a:xfrm>
            <a:off x="16079036" y="9098780"/>
            <a:ext cx="9791719" cy="660934"/>
            <a:chOff x="3108589" y="5311140"/>
            <a:chExt cx="9791719" cy="660934"/>
          </a:xfrm>
          <a:solidFill>
            <a:srgbClr val="FF3300"/>
          </a:solidFill>
        </p:grpSpPr>
        <p:sp>
          <p:nvSpPr>
            <p:cNvPr id="143" name="Rectangle 142">
              <a:extLst>
                <a:ext uri="{FF2B5EF4-FFF2-40B4-BE49-F238E27FC236}">
                  <a16:creationId xmlns:a16="http://schemas.microsoft.com/office/drawing/2014/main" id="{6CBFFF65-43C3-44E9-A48C-F6C6B4D23EE1}"/>
                </a:ext>
              </a:extLst>
            </p:cNvPr>
            <p:cNvSpPr/>
            <p:nvPr/>
          </p:nvSpPr>
          <p:spPr>
            <a:xfrm>
              <a:off x="3108589" y="5311140"/>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4" name="Rectangle 143">
              <a:extLst>
                <a:ext uri="{FF2B5EF4-FFF2-40B4-BE49-F238E27FC236}">
                  <a16:creationId xmlns:a16="http://schemas.microsoft.com/office/drawing/2014/main" id="{BD9EFB01-18CC-4000-B532-270077B66FCC}"/>
                </a:ext>
              </a:extLst>
            </p:cNvPr>
            <p:cNvSpPr/>
            <p:nvPr/>
          </p:nvSpPr>
          <p:spPr>
            <a:xfrm>
              <a:off x="6216341" y="5318760"/>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5" name="Rectangle 144">
              <a:extLst>
                <a:ext uri="{FF2B5EF4-FFF2-40B4-BE49-F238E27FC236}">
                  <a16:creationId xmlns:a16="http://schemas.microsoft.com/office/drawing/2014/main" id="{E7395AF8-DA0F-43D6-A6E3-A339BAFCE21F}"/>
                </a:ext>
              </a:extLst>
            </p:cNvPr>
            <p:cNvSpPr/>
            <p:nvPr/>
          </p:nvSpPr>
          <p:spPr>
            <a:xfrm>
              <a:off x="9289636" y="532437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6" name="Rectangle 145">
              <a:extLst>
                <a:ext uri="{FF2B5EF4-FFF2-40B4-BE49-F238E27FC236}">
                  <a16:creationId xmlns:a16="http://schemas.microsoft.com/office/drawing/2014/main" id="{25C68087-18C7-41FF-88E5-CF0106FBE685}"/>
                </a:ext>
              </a:extLst>
            </p:cNvPr>
            <p:cNvSpPr/>
            <p:nvPr/>
          </p:nvSpPr>
          <p:spPr>
            <a:xfrm>
              <a:off x="12397388" y="533199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grpSp>
      <p:grpSp>
        <p:nvGrpSpPr>
          <p:cNvPr id="176" name="Group 175">
            <a:extLst>
              <a:ext uri="{FF2B5EF4-FFF2-40B4-BE49-F238E27FC236}">
                <a16:creationId xmlns:a16="http://schemas.microsoft.com/office/drawing/2014/main" id="{ACA84257-6A13-4B35-AE7B-80AED5C91E3C}"/>
              </a:ext>
            </a:extLst>
          </p:cNvPr>
          <p:cNvGrpSpPr/>
          <p:nvPr/>
        </p:nvGrpSpPr>
        <p:grpSpPr>
          <a:xfrm>
            <a:off x="5304560" y="16503103"/>
            <a:ext cx="6683967" cy="653314"/>
            <a:chOff x="6216341" y="5318760"/>
            <a:chExt cx="6683967" cy="653314"/>
          </a:xfrm>
          <a:solidFill>
            <a:srgbClr val="FF3300"/>
          </a:solidFill>
        </p:grpSpPr>
        <p:sp>
          <p:nvSpPr>
            <p:cNvPr id="178" name="Rectangle 177">
              <a:extLst>
                <a:ext uri="{FF2B5EF4-FFF2-40B4-BE49-F238E27FC236}">
                  <a16:creationId xmlns:a16="http://schemas.microsoft.com/office/drawing/2014/main" id="{1DD7DC6D-785C-4074-8C8D-69211EC9C92C}"/>
                </a:ext>
              </a:extLst>
            </p:cNvPr>
            <p:cNvSpPr/>
            <p:nvPr/>
          </p:nvSpPr>
          <p:spPr>
            <a:xfrm>
              <a:off x="6216341" y="5318760"/>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sp>
          <p:nvSpPr>
            <p:cNvPr id="179" name="Rectangle 178">
              <a:extLst>
                <a:ext uri="{FF2B5EF4-FFF2-40B4-BE49-F238E27FC236}">
                  <a16:creationId xmlns:a16="http://schemas.microsoft.com/office/drawing/2014/main" id="{911BE7E9-9C58-4B1D-948E-C525FEF0FD0F}"/>
                </a:ext>
              </a:extLst>
            </p:cNvPr>
            <p:cNvSpPr/>
            <p:nvPr/>
          </p:nvSpPr>
          <p:spPr>
            <a:xfrm>
              <a:off x="9289636" y="532437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sp>
          <p:nvSpPr>
            <p:cNvPr id="180" name="Rectangle 179">
              <a:extLst>
                <a:ext uri="{FF2B5EF4-FFF2-40B4-BE49-F238E27FC236}">
                  <a16:creationId xmlns:a16="http://schemas.microsoft.com/office/drawing/2014/main" id="{B6E5485B-1B46-4EA1-AC7C-BCE0D249C85B}"/>
                </a:ext>
              </a:extLst>
            </p:cNvPr>
            <p:cNvSpPr/>
            <p:nvPr/>
          </p:nvSpPr>
          <p:spPr>
            <a:xfrm>
              <a:off x="12397388" y="533199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grpSp>
      <p:sp>
        <p:nvSpPr>
          <p:cNvPr id="181" name="TextBox 180">
            <a:extLst>
              <a:ext uri="{FF2B5EF4-FFF2-40B4-BE49-F238E27FC236}">
                <a16:creationId xmlns:a16="http://schemas.microsoft.com/office/drawing/2014/main" id="{4A668A3D-B213-4DE8-AB09-B035CDFB80C2}"/>
              </a:ext>
            </a:extLst>
          </p:cNvPr>
          <p:cNvSpPr txBox="1"/>
          <p:nvPr/>
        </p:nvSpPr>
        <p:spPr>
          <a:xfrm>
            <a:off x="490305" y="5633321"/>
            <a:ext cx="1696064" cy="707886"/>
          </a:xfrm>
          <a:prstGeom prst="rect">
            <a:avLst/>
          </a:prstGeom>
          <a:noFill/>
        </p:spPr>
        <p:txBody>
          <a:bodyPr wrap="square" rtlCol="0">
            <a:spAutoFit/>
          </a:bodyPr>
          <a:lstStyle/>
          <a:p>
            <a:pPr algn="ctr"/>
            <a:r>
              <a:rPr lang="en-US" sz="4000" b="1" dirty="0"/>
              <a:t>H </a:t>
            </a:r>
          </a:p>
        </p:txBody>
      </p:sp>
      <p:sp>
        <p:nvSpPr>
          <p:cNvPr id="182" name="TextBox 181">
            <a:extLst>
              <a:ext uri="{FF2B5EF4-FFF2-40B4-BE49-F238E27FC236}">
                <a16:creationId xmlns:a16="http://schemas.microsoft.com/office/drawing/2014/main" id="{E9135424-DF53-41B8-87D3-B2AE2DBDBC46}"/>
              </a:ext>
            </a:extLst>
          </p:cNvPr>
          <p:cNvSpPr txBox="1"/>
          <p:nvPr/>
        </p:nvSpPr>
        <p:spPr>
          <a:xfrm>
            <a:off x="692010" y="7401509"/>
            <a:ext cx="1318260" cy="707886"/>
          </a:xfrm>
          <a:prstGeom prst="rect">
            <a:avLst/>
          </a:prstGeom>
          <a:noFill/>
        </p:spPr>
        <p:txBody>
          <a:bodyPr wrap="square" rtlCol="0">
            <a:spAutoFit/>
          </a:bodyPr>
          <a:lstStyle/>
          <a:p>
            <a:pPr algn="ctr"/>
            <a:r>
              <a:rPr lang="en-US" sz="4000" b="1" dirty="0"/>
              <a:t>H + 1</a:t>
            </a:r>
          </a:p>
        </p:txBody>
      </p:sp>
      <p:sp>
        <p:nvSpPr>
          <p:cNvPr id="183" name="TextBox 182">
            <a:extLst>
              <a:ext uri="{FF2B5EF4-FFF2-40B4-BE49-F238E27FC236}">
                <a16:creationId xmlns:a16="http://schemas.microsoft.com/office/drawing/2014/main" id="{07532D7A-2C77-432A-8B09-9680CEBA8BE0}"/>
              </a:ext>
            </a:extLst>
          </p:cNvPr>
          <p:cNvSpPr txBox="1"/>
          <p:nvPr/>
        </p:nvSpPr>
        <p:spPr>
          <a:xfrm>
            <a:off x="679655" y="9233464"/>
            <a:ext cx="1318260" cy="707886"/>
          </a:xfrm>
          <a:prstGeom prst="rect">
            <a:avLst/>
          </a:prstGeom>
          <a:noFill/>
        </p:spPr>
        <p:txBody>
          <a:bodyPr wrap="square" rtlCol="0">
            <a:spAutoFit/>
          </a:bodyPr>
          <a:lstStyle/>
          <a:p>
            <a:pPr algn="ctr"/>
            <a:r>
              <a:rPr lang="en-US" sz="4000" b="1" dirty="0"/>
              <a:t>H + 3</a:t>
            </a:r>
          </a:p>
        </p:txBody>
      </p:sp>
      <p:sp>
        <p:nvSpPr>
          <p:cNvPr id="184" name="TextBox 183">
            <a:extLst>
              <a:ext uri="{FF2B5EF4-FFF2-40B4-BE49-F238E27FC236}">
                <a16:creationId xmlns:a16="http://schemas.microsoft.com/office/drawing/2014/main" id="{540E431B-DE68-4DCE-8B03-3D4BF2E955E2}"/>
              </a:ext>
            </a:extLst>
          </p:cNvPr>
          <p:cNvSpPr txBox="1"/>
          <p:nvPr/>
        </p:nvSpPr>
        <p:spPr>
          <a:xfrm>
            <a:off x="606548" y="11015510"/>
            <a:ext cx="1696065" cy="707886"/>
          </a:xfrm>
          <a:prstGeom prst="rect">
            <a:avLst/>
          </a:prstGeom>
          <a:noFill/>
        </p:spPr>
        <p:txBody>
          <a:bodyPr wrap="square" rtlCol="0">
            <a:spAutoFit/>
          </a:bodyPr>
          <a:lstStyle/>
          <a:p>
            <a:r>
              <a:rPr lang="en-US" sz="4000" b="1" dirty="0"/>
              <a:t>H + 30</a:t>
            </a:r>
          </a:p>
        </p:txBody>
      </p:sp>
      <p:sp>
        <p:nvSpPr>
          <p:cNvPr id="185" name="TextBox 184">
            <a:extLst>
              <a:ext uri="{FF2B5EF4-FFF2-40B4-BE49-F238E27FC236}">
                <a16:creationId xmlns:a16="http://schemas.microsoft.com/office/drawing/2014/main" id="{603E00DA-55E3-488E-BCAB-D850B9BE9063}"/>
              </a:ext>
            </a:extLst>
          </p:cNvPr>
          <p:cNvSpPr txBox="1"/>
          <p:nvPr/>
        </p:nvSpPr>
        <p:spPr>
          <a:xfrm>
            <a:off x="608211" y="12773455"/>
            <a:ext cx="1696065" cy="707886"/>
          </a:xfrm>
          <a:prstGeom prst="rect">
            <a:avLst/>
          </a:prstGeom>
          <a:noFill/>
        </p:spPr>
        <p:txBody>
          <a:bodyPr wrap="square" rtlCol="0">
            <a:spAutoFit/>
          </a:bodyPr>
          <a:lstStyle/>
          <a:p>
            <a:r>
              <a:rPr lang="en-US" sz="4000" b="1" dirty="0"/>
              <a:t>H + 40</a:t>
            </a:r>
          </a:p>
        </p:txBody>
      </p:sp>
      <p:sp>
        <p:nvSpPr>
          <p:cNvPr id="186" name="TextBox 185">
            <a:extLst>
              <a:ext uri="{FF2B5EF4-FFF2-40B4-BE49-F238E27FC236}">
                <a16:creationId xmlns:a16="http://schemas.microsoft.com/office/drawing/2014/main" id="{6E5C6486-1F0F-41E3-9085-E34679A3C1FA}"/>
              </a:ext>
            </a:extLst>
          </p:cNvPr>
          <p:cNvSpPr txBox="1"/>
          <p:nvPr/>
        </p:nvSpPr>
        <p:spPr>
          <a:xfrm>
            <a:off x="597361" y="14642229"/>
            <a:ext cx="1696065" cy="707886"/>
          </a:xfrm>
          <a:prstGeom prst="rect">
            <a:avLst/>
          </a:prstGeom>
          <a:noFill/>
        </p:spPr>
        <p:txBody>
          <a:bodyPr wrap="square" rtlCol="0">
            <a:spAutoFit/>
          </a:bodyPr>
          <a:lstStyle/>
          <a:p>
            <a:r>
              <a:rPr lang="en-US" sz="4000" b="1" dirty="0"/>
              <a:t>H + 50</a:t>
            </a:r>
          </a:p>
        </p:txBody>
      </p:sp>
      <p:sp>
        <p:nvSpPr>
          <p:cNvPr id="187" name="TextBox 186">
            <a:extLst>
              <a:ext uri="{FF2B5EF4-FFF2-40B4-BE49-F238E27FC236}">
                <a16:creationId xmlns:a16="http://schemas.microsoft.com/office/drawing/2014/main" id="{6C63C4B6-52F8-40D9-8099-9E6D4FC60EE4}"/>
              </a:ext>
            </a:extLst>
          </p:cNvPr>
          <p:cNvSpPr txBox="1"/>
          <p:nvPr/>
        </p:nvSpPr>
        <p:spPr>
          <a:xfrm>
            <a:off x="490304" y="16652042"/>
            <a:ext cx="1696065" cy="707886"/>
          </a:xfrm>
          <a:prstGeom prst="rect">
            <a:avLst/>
          </a:prstGeom>
          <a:noFill/>
        </p:spPr>
        <p:txBody>
          <a:bodyPr wrap="square" rtlCol="0">
            <a:spAutoFit/>
          </a:bodyPr>
          <a:lstStyle/>
          <a:p>
            <a:pPr algn="ctr"/>
            <a:r>
              <a:rPr lang="en-US" sz="4000" b="1" dirty="0"/>
              <a:t>H + 60</a:t>
            </a:r>
          </a:p>
        </p:txBody>
      </p:sp>
      <p:sp>
        <p:nvSpPr>
          <p:cNvPr id="201" name="TextBox 200">
            <a:extLst>
              <a:ext uri="{FF2B5EF4-FFF2-40B4-BE49-F238E27FC236}">
                <a16:creationId xmlns:a16="http://schemas.microsoft.com/office/drawing/2014/main" id="{6F7DC579-DDA7-4506-BF85-6BEE4201115F}"/>
              </a:ext>
            </a:extLst>
          </p:cNvPr>
          <p:cNvSpPr txBox="1"/>
          <p:nvPr/>
        </p:nvSpPr>
        <p:spPr>
          <a:xfrm>
            <a:off x="6039126" y="4422755"/>
            <a:ext cx="4279102" cy="584775"/>
          </a:xfrm>
          <a:prstGeom prst="rect">
            <a:avLst/>
          </a:prstGeom>
          <a:noFill/>
        </p:spPr>
        <p:txBody>
          <a:bodyPr wrap="square" rtlCol="0">
            <a:spAutoFit/>
          </a:bodyPr>
          <a:lstStyle/>
          <a:p>
            <a:pPr algn="ctr"/>
            <a:r>
              <a:rPr lang="en-US" sz="3200" b="1" dirty="0"/>
              <a:t>C/741st Tank Battalion</a:t>
            </a:r>
          </a:p>
        </p:txBody>
      </p:sp>
      <p:sp>
        <p:nvSpPr>
          <p:cNvPr id="202" name="TextBox 201">
            <a:extLst>
              <a:ext uri="{FF2B5EF4-FFF2-40B4-BE49-F238E27FC236}">
                <a16:creationId xmlns:a16="http://schemas.microsoft.com/office/drawing/2014/main" id="{CDD116BD-1610-4ECE-9678-EA410D8DA3D9}"/>
              </a:ext>
            </a:extLst>
          </p:cNvPr>
          <p:cNvSpPr txBox="1"/>
          <p:nvPr/>
        </p:nvSpPr>
        <p:spPr>
          <a:xfrm>
            <a:off x="18802239" y="4422755"/>
            <a:ext cx="4279102" cy="584775"/>
          </a:xfrm>
          <a:prstGeom prst="rect">
            <a:avLst/>
          </a:prstGeom>
          <a:noFill/>
        </p:spPr>
        <p:txBody>
          <a:bodyPr wrap="square" rtlCol="0">
            <a:spAutoFit/>
          </a:bodyPr>
          <a:lstStyle/>
          <a:p>
            <a:pPr algn="ctr"/>
            <a:r>
              <a:rPr lang="en-US" sz="3200" b="1" dirty="0"/>
              <a:t>B/741st Tank Battalion</a:t>
            </a:r>
          </a:p>
        </p:txBody>
      </p:sp>
      <p:sp>
        <p:nvSpPr>
          <p:cNvPr id="204" name="TextBox 203">
            <a:extLst>
              <a:ext uri="{FF2B5EF4-FFF2-40B4-BE49-F238E27FC236}">
                <a16:creationId xmlns:a16="http://schemas.microsoft.com/office/drawing/2014/main" id="{D0EF140A-0930-46E3-BFDF-86152F756C44}"/>
              </a:ext>
            </a:extLst>
          </p:cNvPr>
          <p:cNvSpPr txBox="1"/>
          <p:nvPr/>
        </p:nvSpPr>
        <p:spPr>
          <a:xfrm>
            <a:off x="3455075" y="7949456"/>
            <a:ext cx="4279102" cy="584775"/>
          </a:xfrm>
          <a:prstGeom prst="rect">
            <a:avLst/>
          </a:prstGeom>
          <a:noFill/>
        </p:spPr>
        <p:txBody>
          <a:bodyPr wrap="square" rtlCol="0">
            <a:spAutoFit/>
          </a:bodyPr>
          <a:lstStyle/>
          <a:p>
            <a:pPr algn="ctr"/>
            <a:r>
              <a:rPr lang="en-US" sz="3200" b="1" dirty="0"/>
              <a:t>I Company, CT16</a:t>
            </a:r>
          </a:p>
        </p:txBody>
      </p:sp>
      <p:sp>
        <p:nvSpPr>
          <p:cNvPr id="205" name="TextBox 204">
            <a:extLst>
              <a:ext uri="{FF2B5EF4-FFF2-40B4-BE49-F238E27FC236}">
                <a16:creationId xmlns:a16="http://schemas.microsoft.com/office/drawing/2014/main" id="{ADEF1552-7CBE-4349-9DC7-1AE6A938A719}"/>
              </a:ext>
            </a:extLst>
          </p:cNvPr>
          <p:cNvSpPr txBox="1"/>
          <p:nvPr/>
        </p:nvSpPr>
        <p:spPr>
          <a:xfrm>
            <a:off x="9256197" y="7950095"/>
            <a:ext cx="4279102" cy="584775"/>
          </a:xfrm>
          <a:prstGeom prst="rect">
            <a:avLst/>
          </a:prstGeom>
          <a:noFill/>
        </p:spPr>
        <p:txBody>
          <a:bodyPr wrap="square" rtlCol="0">
            <a:spAutoFit/>
          </a:bodyPr>
          <a:lstStyle/>
          <a:p>
            <a:pPr algn="ctr"/>
            <a:r>
              <a:rPr lang="en-US" sz="3200" b="1" dirty="0"/>
              <a:t>L Company, CT16</a:t>
            </a:r>
          </a:p>
        </p:txBody>
      </p:sp>
      <p:sp>
        <p:nvSpPr>
          <p:cNvPr id="208" name="TextBox 207">
            <a:extLst>
              <a:ext uri="{FF2B5EF4-FFF2-40B4-BE49-F238E27FC236}">
                <a16:creationId xmlns:a16="http://schemas.microsoft.com/office/drawing/2014/main" id="{892C1B0E-9651-4065-9530-4E5E3A7BCFC3}"/>
              </a:ext>
            </a:extLst>
          </p:cNvPr>
          <p:cNvSpPr txBox="1"/>
          <p:nvPr/>
        </p:nvSpPr>
        <p:spPr>
          <a:xfrm>
            <a:off x="3461113" y="11551819"/>
            <a:ext cx="4279102" cy="584775"/>
          </a:xfrm>
          <a:prstGeom prst="rect">
            <a:avLst/>
          </a:prstGeom>
          <a:noFill/>
        </p:spPr>
        <p:txBody>
          <a:bodyPr wrap="square" rtlCol="0">
            <a:spAutoFit/>
          </a:bodyPr>
          <a:lstStyle/>
          <a:p>
            <a:pPr algn="ctr"/>
            <a:r>
              <a:rPr lang="en-US" sz="3200" b="1" dirty="0"/>
              <a:t>K Company, CT16</a:t>
            </a:r>
          </a:p>
        </p:txBody>
      </p:sp>
      <p:sp>
        <p:nvSpPr>
          <p:cNvPr id="209" name="TextBox 208">
            <a:extLst>
              <a:ext uri="{FF2B5EF4-FFF2-40B4-BE49-F238E27FC236}">
                <a16:creationId xmlns:a16="http://schemas.microsoft.com/office/drawing/2014/main" id="{D05C453B-7C81-4086-ABFA-626AAFF90F6C}"/>
              </a:ext>
            </a:extLst>
          </p:cNvPr>
          <p:cNvSpPr txBox="1"/>
          <p:nvPr/>
        </p:nvSpPr>
        <p:spPr>
          <a:xfrm>
            <a:off x="9409860" y="11584394"/>
            <a:ext cx="4279102" cy="584775"/>
          </a:xfrm>
          <a:prstGeom prst="rect">
            <a:avLst/>
          </a:prstGeom>
          <a:noFill/>
        </p:spPr>
        <p:txBody>
          <a:bodyPr wrap="square" rtlCol="0">
            <a:spAutoFit/>
          </a:bodyPr>
          <a:lstStyle/>
          <a:p>
            <a:pPr algn="ctr"/>
            <a:r>
              <a:rPr lang="en-US" sz="3200" b="1" dirty="0"/>
              <a:t>Prov AA (AW) Battery</a:t>
            </a:r>
          </a:p>
        </p:txBody>
      </p:sp>
      <p:sp>
        <p:nvSpPr>
          <p:cNvPr id="210" name="TextBox 209">
            <a:extLst>
              <a:ext uri="{FF2B5EF4-FFF2-40B4-BE49-F238E27FC236}">
                <a16:creationId xmlns:a16="http://schemas.microsoft.com/office/drawing/2014/main" id="{83E12C51-5750-4105-B7AE-1AE789803E84}"/>
              </a:ext>
            </a:extLst>
          </p:cNvPr>
          <p:cNvSpPr txBox="1"/>
          <p:nvPr/>
        </p:nvSpPr>
        <p:spPr>
          <a:xfrm>
            <a:off x="6546872" y="13310163"/>
            <a:ext cx="4279102" cy="584775"/>
          </a:xfrm>
          <a:prstGeom prst="rect">
            <a:avLst/>
          </a:prstGeom>
          <a:noFill/>
        </p:spPr>
        <p:txBody>
          <a:bodyPr wrap="square" rtlCol="0">
            <a:spAutoFit/>
          </a:bodyPr>
          <a:lstStyle/>
          <a:p>
            <a:pPr algn="ctr"/>
            <a:r>
              <a:rPr lang="en-US" sz="3200" b="1" dirty="0"/>
              <a:t>M Company, CT16</a:t>
            </a:r>
          </a:p>
        </p:txBody>
      </p:sp>
      <p:sp>
        <p:nvSpPr>
          <p:cNvPr id="211" name="TextBox 210">
            <a:extLst>
              <a:ext uri="{FF2B5EF4-FFF2-40B4-BE49-F238E27FC236}">
                <a16:creationId xmlns:a16="http://schemas.microsoft.com/office/drawing/2014/main" id="{9484B808-C7FF-4D60-9B43-776C0843CF72}"/>
              </a:ext>
            </a:extLst>
          </p:cNvPr>
          <p:cNvSpPr txBox="1"/>
          <p:nvPr/>
        </p:nvSpPr>
        <p:spPr>
          <a:xfrm>
            <a:off x="5295789" y="15214699"/>
            <a:ext cx="6656661" cy="584775"/>
          </a:xfrm>
          <a:prstGeom prst="rect">
            <a:avLst/>
          </a:prstGeom>
          <a:noFill/>
        </p:spPr>
        <p:txBody>
          <a:bodyPr wrap="square" rtlCol="0">
            <a:spAutoFit/>
          </a:bodyPr>
          <a:lstStyle/>
          <a:p>
            <a:pPr algn="ctr"/>
            <a:r>
              <a:rPr lang="en-US" sz="3200" b="1" dirty="0"/>
              <a:t>C Company, 81st Chemical Mortar Bn</a:t>
            </a:r>
          </a:p>
        </p:txBody>
      </p:sp>
      <p:sp>
        <p:nvSpPr>
          <p:cNvPr id="212" name="TextBox 211">
            <a:extLst>
              <a:ext uri="{FF2B5EF4-FFF2-40B4-BE49-F238E27FC236}">
                <a16:creationId xmlns:a16="http://schemas.microsoft.com/office/drawing/2014/main" id="{7B5BC4FD-9D90-4FD3-8478-3C2B29BF792A}"/>
              </a:ext>
            </a:extLst>
          </p:cNvPr>
          <p:cNvSpPr txBox="1"/>
          <p:nvPr/>
        </p:nvSpPr>
        <p:spPr>
          <a:xfrm>
            <a:off x="5331866" y="17186260"/>
            <a:ext cx="6656661" cy="584775"/>
          </a:xfrm>
          <a:prstGeom prst="rect">
            <a:avLst/>
          </a:prstGeom>
          <a:noFill/>
        </p:spPr>
        <p:txBody>
          <a:bodyPr wrap="square" rtlCol="0">
            <a:spAutoFit/>
          </a:bodyPr>
          <a:lstStyle/>
          <a:p>
            <a:pPr algn="ctr"/>
            <a:r>
              <a:rPr lang="en-US" sz="3200" b="1" dirty="0"/>
              <a:t>Engineer Bulldozer Teams</a:t>
            </a:r>
          </a:p>
        </p:txBody>
      </p:sp>
      <p:grpSp>
        <p:nvGrpSpPr>
          <p:cNvPr id="216" name="Group 215">
            <a:extLst>
              <a:ext uri="{FF2B5EF4-FFF2-40B4-BE49-F238E27FC236}">
                <a16:creationId xmlns:a16="http://schemas.microsoft.com/office/drawing/2014/main" id="{AE39234C-002A-47C3-87DF-760B64FEB85E}"/>
              </a:ext>
            </a:extLst>
          </p:cNvPr>
          <p:cNvGrpSpPr/>
          <p:nvPr/>
        </p:nvGrpSpPr>
        <p:grpSpPr>
          <a:xfrm>
            <a:off x="9090718" y="7253218"/>
            <a:ext cx="4626776" cy="646473"/>
            <a:chOff x="5921630" y="6967224"/>
            <a:chExt cx="4626776" cy="646473"/>
          </a:xfrm>
        </p:grpSpPr>
        <p:sp>
          <p:nvSpPr>
            <p:cNvPr id="217" name="Rectangle 216">
              <a:extLst>
                <a:ext uri="{FF2B5EF4-FFF2-40B4-BE49-F238E27FC236}">
                  <a16:creationId xmlns:a16="http://schemas.microsoft.com/office/drawing/2014/main" id="{D3E6C9FA-3D3A-48CC-88EA-426BC0F19139}"/>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18" name="Rectangle 217">
              <a:extLst>
                <a:ext uri="{FF2B5EF4-FFF2-40B4-BE49-F238E27FC236}">
                  <a16:creationId xmlns:a16="http://schemas.microsoft.com/office/drawing/2014/main" id="{89B6BCD0-9253-4192-8FA0-2B81083D9A5E}"/>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19" name="Rectangle 218">
              <a:extLst>
                <a:ext uri="{FF2B5EF4-FFF2-40B4-BE49-F238E27FC236}">
                  <a16:creationId xmlns:a16="http://schemas.microsoft.com/office/drawing/2014/main" id="{E8B8BF86-FAB3-456D-8321-B71779054E5F}"/>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0" name="Rectangle 219">
              <a:extLst>
                <a:ext uri="{FF2B5EF4-FFF2-40B4-BE49-F238E27FC236}">
                  <a16:creationId xmlns:a16="http://schemas.microsoft.com/office/drawing/2014/main" id="{A88F70CA-9B80-46E9-B942-E3C2B3F2CB26}"/>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1" name="Rectangle 220">
              <a:extLst>
                <a:ext uri="{FF2B5EF4-FFF2-40B4-BE49-F238E27FC236}">
                  <a16:creationId xmlns:a16="http://schemas.microsoft.com/office/drawing/2014/main" id="{1100E930-5E0A-4D9B-9951-E69547F0A6C6}"/>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2" name="Rectangle 221">
              <a:extLst>
                <a:ext uri="{FF2B5EF4-FFF2-40B4-BE49-F238E27FC236}">
                  <a16:creationId xmlns:a16="http://schemas.microsoft.com/office/drawing/2014/main" id="{9BD3D41D-94D1-4125-8937-2178232192FE}"/>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grpSp>
        <p:nvGrpSpPr>
          <p:cNvPr id="223" name="Group 222">
            <a:extLst>
              <a:ext uri="{FF2B5EF4-FFF2-40B4-BE49-F238E27FC236}">
                <a16:creationId xmlns:a16="http://schemas.microsoft.com/office/drawing/2014/main" id="{3EA1BE1B-0673-497D-9802-E2A37149E37D}"/>
              </a:ext>
            </a:extLst>
          </p:cNvPr>
          <p:cNvGrpSpPr/>
          <p:nvPr/>
        </p:nvGrpSpPr>
        <p:grpSpPr>
          <a:xfrm>
            <a:off x="15521707" y="7247205"/>
            <a:ext cx="4626776" cy="646473"/>
            <a:chOff x="5921630" y="6967224"/>
            <a:chExt cx="4626776" cy="646473"/>
          </a:xfrm>
        </p:grpSpPr>
        <p:sp>
          <p:nvSpPr>
            <p:cNvPr id="224" name="Rectangle 223">
              <a:extLst>
                <a:ext uri="{FF2B5EF4-FFF2-40B4-BE49-F238E27FC236}">
                  <a16:creationId xmlns:a16="http://schemas.microsoft.com/office/drawing/2014/main" id="{5C84DDA6-4716-4D98-B7E8-756CAB68981C}"/>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5" name="Rectangle 224">
              <a:extLst>
                <a:ext uri="{FF2B5EF4-FFF2-40B4-BE49-F238E27FC236}">
                  <a16:creationId xmlns:a16="http://schemas.microsoft.com/office/drawing/2014/main" id="{E2C57C45-6A1E-4F7C-8964-9B083750FD40}"/>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6" name="Rectangle 225">
              <a:extLst>
                <a:ext uri="{FF2B5EF4-FFF2-40B4-BE49-F238E27FC236}">
                  <a16:creationId xmlns:a16="http://schemas.microsoft.com/office/drawing/2014/main" id="{FAB2151C-0E7F-433A-AC2B-1D170D48FB54}"/>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7" name="Rectangle 226">
              <a:extLst>
                <a:ext uri="{FF2B5EF4-FFF2-40B4-BE49-F238E27FC236}">
                  <a16:creationId xmlns:a16="http://schemas.microsoft.com/office/drawing/2014/main" id="{77D6F275-0206-44A5-80B2-F4B865081AFB}"/>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8" name="Rectangle 227">
              <a:extLst>
                <a:ext uri="{FF2B5EF4-FFF2-40B4-BE49-F238E27FC236}">
                  <a16:creationId xmlns:a16="http://schemas.microsoft.com/office/drawing/2014/main" id="{76C15AFD-D5BE-4DA1-B4C0-03CF91529E9D}"/>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29" name="Rectangle 228">
              <a:extLst>
                <a:ext uri="{FF2B5EF4-FFF2-40B4-BE49-F238E27FC236}">
                  <a16:creationId xmlns:a16="http://schemas.microsoft.com/office/drawing/2014/main" id="{363233C4-93F3-45D8-BD63-BA5C07A5FBCC}"/>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grpSp>
        <p:nvGrpSpPr>
          <p:cNvPr id="230" name="Group 229">
            <a:extLst>
              <a:ext uri="{FF2B5EF4-FFF2-40B4-BE49-F238E27FC236}">
                <a16:creationId xmlns:a16="http://schemas.microsoft.com/office/drawing/2014/main" id="{5A4D0999-C8EE-4155-8D35-893B38F0A6F6}"/>
              </a:ext>
            </a:extLst>
          </p:cNvPr>
          <p:cNvGrpSpPr/>
          <p:nvPr/>
        </p:nvGrpSpPr>
        <p:grpSpPr>
          <a:xfrm>
            <a:off x="21283477" y="7262896"/>
            <a:ext cx="4626776" cy="646473"/>
            <a:chOff x="5921630" y="6967224"/>
            <a:chExt cx="4626776" cy="646473"/>
          </a:xfrm>
        </p:grpSpPr>
        <p:sp>
          <p:nvSpPr>
            <p:cNvPr id="231" name="Rectangle 230">
              <a:extLst>
                <a:ext uri="{FF2B5EF4-FFF2-40B4-BE49-F238E27FC236}">
                  <a16:creationId xmlns:a16="http://schemas.microsoft.com/office/drawing/2014/main" id="{642B30B3-5E84-46C1-8753-0C75D2B78A18}"/>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2" name="Rectangle 231">
              <a:extLst>
                <a:ext uri="{FF2B5EF4-FFF2-40B4-BE49-F238E27FC236}">
                  <a16:creationId xmlns:a16="http://schemas.microsoft.com/office/drawing/2014/main" id="{719A527F-9D1B-48C9-B114-F60C6D87E6BC}"/>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3" name="Rectangle 232">
              <a:extLst>
                <a:ext uri="{FF2B5EF4-FFF2-40B4-BE49-F238E27FC236}">
                  <a16:creationId xmlns:a16="http://schemas.microsoft.com/office/drawing/2014/main" id="{7882082B-ED07-4803-B3DD-E55832E31E6A}"/>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4" name="Rectangle 233">
              <a:extLst>
                <a:ext uri="{FF2B5EF4-FFF2-40B4-BE49-F238E27FC236}">
                  <a16:creationId xmlns:a16="http://schemas.microsoft.com/office/drawing/2014/main" id="{5B16ADDA-3EB0-4523-82F9-2E656D4F90E4}"/>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5" name="Rectangle 234">
              <a:extLst>
                <a:ext uri="{FF2B5EF4-FFF2-40B4-BE49-F238E27FC236}">
                  <a16:creationId xmlns:a16="http://schemas.microsoft.com/office/drawing/2014/main" id="{A7141B86-5327-4A36-B5E4-EF9C726BB7B0}"/>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6" name="Rectangle 235">
              <a:extLst>
                <a:ext uri="{FF2B5EF4-FFF2-40B4-BE49-F238E27FC236}">
                  <a16:creationId xmlns:a16="http://schemas.microsoft.com/office/drawing/2014/main" id="{E0037ADD-E3A2-4430-8731-D186CF3EFB24}"/>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grpSp>
        <p:nvGrpSpPr>
          <p:cNvPr id="238" name="Group 237">
            <a:extLst>
              <a:ext uri="{FF2B5EF4-FFF2-40B4-BE49-F238E27FC236}">
                <a16:creationId xmlns:a16="http://schemas.microsoft.com/office/drawing/2014/main" id="{65648396-0489-4DDD-A532-EE098116A4D7}"/>
              </a:ext>
            </a:extLst>
          </p:cNvPr>
          <p:cNvGrpSpPr/>
          <p:nvPr/>
        </p:nvGrpSpPr>
        <p:grpSpPr>
          <a:xfrm>
            <a:off x="3234397" y="10875298"/>
            <a:ext cx="4626776" cy="646473"/>
            <a:chOff x="5921630" y="6967224"/>
            <a:chExt cx="4626776" cy="646473"/>
          </a:xfrm>
        </p:grpSpPr>
        <p:sp>
          <p:nvSpPr>
            <p:cNvPr id="239" name="Rectangle 238">
              <a:extLst>
                <a:ext uri="{FF2B5EF4-FFF2-40B4-BE49-F238E27FC236}">
                  <a16:creationId xmlns:a16="http://schemas.microsoft.com/office/drawing/2014/main" id="{14665610-1887-49D8-A21F-D066D60D216E}"/>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40" name="Rectangle 239">
              <a:extLst>
                <a:ext uri="{FF2B5EF4-FFF2-40B4-BE49-F238E27FC236}">
                  <a16:creationId xmlns:a16="http://schemas.microsoft.com/office/drawing/2014/main" id="{73C78448-EE92-4E09-BF7B-7186060E9D8F}"/>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41" name="Rectangle 240">
              <a:extLst>
                <a:ext uri="{FF2B5EF4-FFF2-40B4-BE49-F238E27FC236}">
                  <a16:creationId xmlns:a16="http://schemas.microsoft.com/office/drawing/2014/main" id="{BF17C0B8-8422-41CA-90E1-26DBD7989FF1}"/>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42" name="Rectangle 241">
              <a:extLst>
                <a:ext uri="{FF2B5EF4-FFF2-40B4-BE49-F238E27FC236}">
                  <a16:creationId xmlns:a16="http://schemas.microsoft.com/office/drawing/2014/main" id="{5B9EC11A-869E-4BBA-8CAB-012681955D46}"/>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43" name="Rectangle 242">
              <a:extLst>
                <a:ext uri="{FF2B5EF4-FFF2-40B4-BE49-F238E27FC236}">
                  <a16:creationId xmlns:a16="http://schemas.microsoft.com/office/drawing/2014/main" id="{D834CA6A-A891-41BE-A48B-E608D7ABE8BE}"/>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44" name="Rectangle 243">
              <a:extLst>
                <a:ext uri="{FF2B5EF4-FFF2-40B4-BE49-F238E27FC236}">
                  <a16:creationId xmlns:a16="http://schemas.microsoft.com/office/drawing/2014/main" id="{0DF672DD-EDF0-4DDF-AFBA-C075F8F8C6F8}"/>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grpSp>
        <p:nvGrpSpPr>
          <p:cNvPr id="245" name="Group 244">
            <a:extLst>
              <a:ext uri="{FF2B5EF4-FFF2-40B4-BE49-F238E27FC236}">
                <a16:creationId xmlns:a16="http://schemas.microsoft.com/office/drawing/2014/main" id="{5CA5FEB4-3876-41E9-AAE4-5785C1C293DA}"/>
              </a:ext>
            </a:extLst>
          </p:cNvPr>
          <p:cNvGrpSpPr/>
          <p:nvPr/>
        </p:nvGrpSpPr>
        <p:grpSpPr>
          <a:xfrm>
            <a:off x="9202804" y="10891251"/>
            <a:ext cx="4626776" cy="646473"/>
            <a:chOff x="5921630" y="6967224"/>
            <a:chExt cx="4626776" cy="646473"/>
          </a:xfrm>
          <a:solidFill>
            <a:srgbClr val="FF0000"/>
          </a:solidFill>
        </p:grpSpPr>
        <p:sp>
          <p:nvSpPr>
            <p:cNvPr id="246" name="Rectangle 245">
              <a:extLst>
                <a:ext uri="{FF2B5EF4-FFF2-40B4-BE49-F238E27FC236}">
                  <a16:creationId xmlns:a16="http://schemas.microsoft.com/office/drawing/2014/main" id="{ADE4FF9B-C0AC-42CE-914C-DD0311BFB069}"/>
                </a:ext>
              </a:extLst>
            </p:cNvPr>
            <p:cNvSpPr/>
            <p:nvPr/>
          </p:nvSpPr>
          <p:spPr>
            <a:xfrm>
              <a:off x="5921630" y="697331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47" name="Rectangle 246">
              <a:extLst>
                <a:ext uri="{FF2B5EF4-FFF2-40B4-BE49-F238E27FC236}">
                  <a16:creationId xmlns:a16="http://schemas.microsoft.com/office/drawing/2014/main" id="{1B836D25-034C-4706-AE64-667C3B592F3E}"/>
                </a:ext>
              </a:extLst>
            </p:cNvPr>
            <p:cNvSpPr/>
            <p:nvPr/>
          </p:nvSpPr>
          <p:spPr>
            <a:xfrm>
              <a:off x="7572653" y="696722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48" name="Rectangle 247">
              <a:extLst>
                <a:ext uri="{FF2B5EF4-FFF2-40B4-BE49-F238E27FC236}">
                  <a16:creationId xmlns:a16="http://schemas.microsoft.com/office/drawing/2014/main" id="{227BB21C-B5A3-44FB-8622-5D1F6EA50818}"/>
                </a:ext>
              </a:extLst>
            </p:cNvPr>
            <p:cNvSpPr/>
            <p:nvPr/>
          </p:nvSpPr>
          <p:spPr>
            <a:xfrm>
              <a:off x="9217901" y="697099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49" name="Rectangle 248">
              <a:extLst>
                <a:ext uri="{FF2B5EF4-FFF2-40B4-BE49-F238E27FC236}">
                  <a16:creationId xmlns:a16="http://schemas.microsoft.com/office/drawing/2014/main" id="{F46893DD-60C5-46B3-B455-B6F6548131AE}"/>
                </a:ext>
              </a:extLst>
            </p:cNvPr>
            <p:cNvSpPr/>
            <p:nvPr/>
          </p:nvSpPr>
          <p:spPr>
            <a:xfrm>
              <a:off x="6752190" y="696743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50" name="Rectangle 249">
              <a:extLst>
                <a:ext uri="{FF2B5EF4-FFF2-40B4-BE49-F238E27FC236}">
                  <a16:creationId xmlns:a16="http://schemas.microsoft.com/office/drawing/2014/main" id="{02400B50-29A5-4263-855A-BD74F94105D6}"/>
                </a:ext>
              </a:extLst>
            </p:cNvPr>
            <p:cNvSpPr/>
            <p:nvPr/>
          </p:nvSpPr>
          <p:spPr>
            <a:xfrm>
              <a:off x="8391987" y="6969028"/>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51" name="Rectangle 250">
              <a:extLst>
                <a:ext uri="{FF2B5EF4-FFF2-40B4-BE49-F238E27FC236}">
                  <a16:creationId xmlns:a16="http://schemas.microsoft.com/office/drawing/2014/main" id="{926AFE48-3901-443F-8DD5-F561F28702BA}"/>
                </a:ext>
              </a:extLst>
            </p:cNvPr>
            <p:cNvSpPr/>
            <p:nvPr/>
          </p:nvSpPr>
          <p:spPr>
            <a:xfrm>
              <a:off x="10045486" y="697361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grpSp>
        <p:nvGrpSpPr>
          <p:cNvPr id="252" name="Group 251">
            <a:extLst>
              <a:ext uri="{FF2B5EF4-FFF2-40B4-BE49-F238E27FC236}">
                <a16:creationId xmlns:a16="http://schemas.microsoft.com/office/drawing/2014/main" id="{5D33647E-8B35-411F-B55E-C6829D2DA6D4}"/>
              </a:ext>
            </a:extLst>
          </p:cNvPr>
          <p:cNvGrpSpPr/>
          <p:nvPr/>
        </p:nvGrpSpPr>
        <p:grpSpPr>
          <a:xfrm>
            <a:off x="6357406" y="12600668"/>
            <a:ext cx="4626776" cy="646473"/>
            <a:chOff x="5921630" y="6967224"/>
            <a:chExt cx="4626776" cy="646473"/>
          </a:xfrm>
        </p:grpSpPr>
        <p:sp>
          <p:nvSpPr>
            <p:cNvPr id="253" name="Rectangle 252">
              <a:extLst>
                <a:ext uri="{FF2B5EF4-FFF2-40B4-BE49-F238E27FC236}">
                  <a16:creationId xmlns:a16="http://schemas.microsoft.com/office/drawing/2014/main" id="{C5A7BCBF-F083-49BB-98BD-7469EBDE7D33}"/>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4" name="Rectangle 253">
              <a:extLst>
                <a:ext uri="{FF2B5EF4-FFF2-40B4-BE49-F238E27FC236}">
                  <a16:creationId xmlns:a16="http://schemas.microsoft.com/office/drawing/2014/main" id="{9F09C932-6F62-451B-8C99-29374BE46B1B}"/>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5" name="Rectangle 254">
              <a:extLst>
                <a:ext uri="{FF2B5EF4-FFF2-40B4-BE49-F238E27FC236}">
                  <a16:creationId xmlns:a16="http://schemas.microsoft.com/office/drawing/2014/main" id="{2147D1AB-AB57-42D8-ACC1-E78D54D8E963}"/>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6" name="Rectangle 255">
              <a:extLst>
                <a:ext uri="{FF2B5EF4-FFF2-40B4-BE49-F238E27FC236}">
                  <a16:creationId xmlns:a16="http://schemas.microsoft.com/office/drawing/2014/main" id="{C2E49659-9CCB-4FDE-8A82-B58DB9A467AD}"/>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7" name="Rectangle 256">
              <a:extLst>
                <a:ext uri="{FF2B5EF4-FFF2-40B4-BE49-F238E27FC236}">
                  <a16:creationId xmlns:a16="http://schemas.microsoft.com/office/drawing/2014/main" id="{EE1A0E0B-2417-408B-9AB1-CD8D728CC039}"/>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8" name="Rectangle 257">
              <a:extLst>
                <a:ext uri="{FF2B5EF4-FFF2-40B4-BE49-F238E27FC236}">
                  <a16:creationId xmlns:a16="http://schemas.microsoft.com/office/drawing/2014/main" id="{CD7BBBAC-08EA-484E-B3DB-A7272BEC0F0C}"/>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259" name="TextBox 258">
            <a:extLst>
              <a:ext uri="{FF2B5EF4-FFF2-40B4-BE49-F238E27FC236}">
                <a16:creationId xmlns:a16="http://schemas.microsoft.com/office/drawing/2014/main" id="{185B5C3D-36BD-46EE-BE7C-C5E6EADA089D}"/>
              </a:ext>
            </a:extLst>
          </p:cNvPr>
          <p:cNvSpPr txBox="1"/>
          <p:nvPr/>
        </p:nvSpPr>
        <p:spPr>
          <a:xfrm>
            <a:off x="15680477" y="7943376"/>
            <a:ext cx="4279102" cy="584775"/>
          </a:xfrm>
          <a:prstGeom prst="rect">
            <a:avLst/>
          </a:prstGeom>
          <a:noFill/>
        </p:spPr>
        <p:txBody>
          <a:bodyPr wrap="square" rtlCol="0">
            <a:spAutoFit/>
          </a:bodyPr>
          <a:lstStyle/>
          <a:p>
            <a:pPr algn="ctr"/>
            <a:r>
              <a:rPr lang="en-US" sz="3200" b="1" dirty="0"/>
              <a:t>F Company, CT16</a:t>
            </a:r>
          </a:p>
        </p:txBody>
      </p:sp>
      <p:sp>
        <p:nvSpPr>
          <p:cNvPr id="260" name="TextBox 259">
            <a:extLst>
              <a:ext uri="{FF2B5EF4-FFF2-40B4-BE49-F238E27FC236}">
                <a16:creationId xmlns:a16="http://schemas.microsoft.com/office/drawing/2014/main" id="{A4E2E1EF-35D3-4D53-B49A-2436C1864B0F}"/>
              </a:ext>
            </a:extLst>
          </p:cNvPr>
          <p:cNvSpPr txBox="1"/>
          <p:nvPr/>
        </p:nvSpPr>
        <p:spPr>
          <a:xfrm>
            <a:off x="21482979" y="7920269"/>
            <a:ext cx="4279102" cy="584775"/>
          </a:xfrm>
          <a:prstGeom prst="rect">
            <a:avLst/>
          </a:prstGeom>
          <a:noFill/>
        </p:spPr>
        <p:txBody>
          <a:bodyPr wrap="square" rtlCol="0">
            <a:spAutoFit/>
          </a:bodyPr>
          <a:lstStyle/>
          <a:p>
            <a:pPr algn="ctr"/>
            <a:r>
              <a:rPr lang="en-US" sz="3200" b="1" dirty="0"/>
              <a:t>E Company, CT16</a:t>
            </a:r>
          </a:p>
        </p:txBody>
      </p:sp>
      <p:sp>
        <p:nvSpPr>
          <p:cNvPr id="261" name="TextBox 260">
            <a:extLst>
              <a:ext uri="{FF2B5EF4-FFF2-40B4-BE49-F238E27FC236}">
                <a16:creationId xmlns:a16="http://schemas.microsoft.com/office/drawing/2014/main" id="{8B7B2C18-248F-4879-836F-F1B30FEB2527}"/>
              </a:ext>
            </a:extLst>
          </p:cNvPr>
          <p:cNvSpPr txBox="1"/>
          <p:nvPr/>
        </p:nvSpPr>
        <p:spPr>
          <a:xfrm>
            <a:off x="21669061" y="11612428"/>
            <a:ext cx="4279102" cy="584775"/>
          </a:xfrm>
          <a:prstGeom prst="rect">
            <a:avLst/>
          </a:prstGeom>
          <a:noFill/>
        </p:spPr>
        <p:txBody>
          <a:bodyPr wrap="square" rtlCol="0">
            <a:spAutoFit/>
          </a:bodyPr>
          <a:lstStyle/>
          <a:p>
            <a:pPr algn="ctr"/>
            <a:r>
              <a:rPr lang="en-US" sz="3200" b="1" dirty="0"/>
              <a:t>G Company, CT16</a:t>
            </a:r>
          </a:p>
        </p:txBody>
      </p:sp>
      <p:sp>
        <p:nvSpPr>
          <p:cNvPr id="262" name="TextBox 261">
            <a:extLst>
              <a:ext uri="{FF2B5EF4-FFF2-40B4-BE49-F238E27FC236}">
                <a16:creationId xmlns:a16="http://schemas.microsoft.com/office/drawing/2014/main" id="{748EF07F-3670-410E-9110-CCE5AC093212}"/>
              </a:ext>
            </a:extLst>
          </p:cNvPr>
          <p:cNvSpPr txBox="1"/>
          <p:nvPr/>
        </p:nvSpPr>
        <p:spPr>
          <a:xfrm>
            <a:off x="15755093" y="11578640"/>
            <a:ext cx="4279102" cy="584775"/>
          </a:xfrm>
          <a:prstGeom prst="rect">
            <a:avLst/>
          </a:prstGeom>
          <a:noFill/>
        </p:spPr>
        <p:txBody>
          <a:bodyPr wrap="square" rtlCol="0">
            <a:spAutoFit/>
          </a:bodyPr>
          <a:lstStyle/>
          <a:p>
            <a:pPr algn="ctr"/>
            <a:r>
              <a:rPr lang="en-US" sz="3200" b="1" dirty="0"/>
              <a:t>Prov AA (AW) Battery</a:t>
            </a:r>
          </a:p>
        </p:txBody>
      </p:sp>
      <p:sp>
        <p:nvSpPr>
          <p:cNvPr id="263" name="TextBox 262">
            <a:extLst>
              <a:ext uri="{FF2B5EF4-FFF2-40B4-BE49-F238E27FC236}">
                <a16:creationId xmlns:a16="http://schemas.microsoft.com/office/drawing/2014/main" id="{EEF4D5F3-43AA-4916-95F6-2ABFB18BE0C9}"/>
              </a:ext>
            </a:extLst>
          </p:cNvPr>
          <p:cNvSpPr txBox="1"/>
          <p:nvPr/>
        </p:nvSpPr>
        <p:spPr>
          <a:xfrm>
            <a:off x="18802464" y="13318238"/>
            <a:ext cx="4279102" cy="584775"/>
          </a:xfrm>
          <a:prstGeom prst="rect">
            <a:avLst/>
          </a:prstGeom>
          <a:noFill/>
        </p:spPr>
        <p:txBody>
          <a:bodyPr wrap="square" rtlCol="0">
            <a:spAutoFit/>
          </a:bodyPr>
          <a:lstStyle/>
          <a:p>
            <a:pPr algn="ctr"/>
            <a:r>
              <a:rPr lang="en-US" sz="3200" b="1" dirty="0"/>
              <a:t>H Company, CT16</a:t>
            </a:r>
          </a:p>
        </p:txBody>
      </p:sp>
      <p:grpSp>
        <p:nvGrpSpPr>
          <p:cNvPr id="271" name="Group 270">
            <a:extLst>
              <a:ext uri="{FF2B5EF4-FFF2-40B4-BE49-F238E27FC236}">
                <a16:creationId xmlns:a16="http://schemas.microsoft.com/office/drawing/2014/main" id="{C1889321-F0A8-4115-B98A-235AD661EC13}"/>
              </a:ext>
            </a:extLst>
          </p:cNvPr>
          <p:cNvGrpSpPr/>
          <p:nvPr/>
        </p:nvGrpSpPr>
        <p:grpSpPr>
          <a:xfrm>
            <a:off x="21475415" y="10897651"/>
            <a:ext cx="4626776" cy="646473"/>
            <a:chOff x="5921630" y="6967224"/>
            <a:chExt cx="4626776" cy="646473"/>
          </a:xfrm>
        </p:grpSpPr>
        <p:sp>
          <p:nvSpPr>
            <p:cNvPr id="272" name="Rectangle 271">
              <a:extLst>
                <a:ext uri="{FF2B5EF4-FFF2-40B4-BE49-F238E27FC236}">
                  <a16:creationId xmlns:a16="http://schemas.microsoft.com/office/drawing/2014/main" id="{4D0CD333-C6D2-49F2-81FF-84C00206C5F8}"/>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3" name="Rectangle 272">
              <a:extLst>
                <a:ext uri="{FF2B5EF4-FFF2-40B4-BE49-F238E27FC236}">
                  <a16:creationId xmlns:a16="http://schemas.microsoft.com/office/drawing/2014/main" id="{0DB5B1FE-7106-4623-AB09-279894812A47}"/>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4" name="Rectangle 273">
              <a:extLst>
                <a:ext uri="{FF2B5EF4-FFF2-40B4-BE49-F238E27FC236}">
                  <a16:creationId xmlns:a16="http://schemas.microsoft.com/office/drawing/2014/main" id="{276FBF32-7B2F-495B-9E7F-BFFE609F9B5F}"/>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5" name="Rectangle 274">
              <a:extLst>
                <a:ext uri="{FF2B5EF4-FFF2-40B4-BE49-F238E27FC236}">
                  <a16:creationId xmlns:a16="http://schemas.microsoft.com/office/drawing/2014/main" id="{B52A9C34-2137-4DFE-8E8D-A88C9C62F200}"/>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6" name="Rectangle 275">
              <a:extLst>
                <a:ext uri="{FF2B5EF4-FFF2-40B4-BE49-F238E27FC236}">
                  <a16:creationId xmlns:a16="http://schemas.microsoft.com/office/drawing/2014/main" id="{78A7246D-EDD6-4A05-8B8B-719FE597C8D0}"/>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7" name="Rectangle 276">
              <a:extLst>
                <a:ext uri="{FF2B5EF4-FFF2-40B4-BE49-F238E27FC236}">
                  <a16:creationId xmlns:a16="http://schemas.microsoft.com/office/drawing/2014/main" id="{F8F090B5-6D31-4155-BF28-A61B9230CACE}"/>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292" name="Group 291">
            <a:extLst>
              <a:ext uri="{FF2B5EF4-FFF2-40B4-BE49-F238E27FC236}">
                <a16:creationId xmlns:a16="http://schemas.microsoft.com/office/drawing/2014/main" id="{2D898BE4-970D-40C4-8836-63C98B7A0902}"/>
              </a:ext>
            </a:extLst>
          </p:cNvPr>
          <p:cNvGrpSpPr/>
          <p:nvPr/>
        </p:nvGrpSpPr>
        <p:grpSpPr>
          <a:xfrm>
            <a:off x="6340219" y="14549130"/>
            <a:ext cx="4626776" cy="646473"/>
            <a:chOff x="5921630" y="6967224"/>
            <a:chExt cx="4626776" cy="646473"/>
          </a:xfrm>
          <a:solidFill>
            <a:schemeClr val="accent5">
              <a:lumMod val="75000"/>
            </a:schemeClr>
          </a:solidFill>
        </p:grpSpPr>
        <p:sp>
          <p:nvSpPr>
            <p:cNvPr id="293" name="Rectangle 292">
              <a:extLst>
                <a:ext uri="{FF2B5EF4-FFF2-40B4-BE49-F238E27FC236}">
                  <a16:creationId xmlns:a16="http://schemas.microsoft.com/office/drawing/2014/main" id="{2527D8F1-CB19-408E-A873-0F4C1153ED8E}"/>
                </a:ext>
              </a:extLst>
            </p:cNvPr>
            <p:cNvSpPr/>
            <p:nvPr/>
          </p:nvSpPr>
          <p:spPr>
            <a:xfrm>
              <a:off x="5921630" y="697331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94" name="Rectangle 293">
              <a:extLst>
                <a:ext uri="{FF2B5EF4-FFF2-40B4-BE49-F238E27FC236}">
                  <a16:creationId xmlns:a16="http://schemas.microsoft.com/office/drawing/2014/main" id="{EA58B70C-A1FB-458B-A7DB-6D09EF195E04}"/>
                </a:ext>
              </a:extLst>
            </p:cNvPr>
            <p:cNvSpPr/>
            <p:nvPr/>
          </p:nvSpPr>
          <p:spPr>
            <a:xfrm>
              <a:off x="7572653" y="696722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95" name="Rectangle 294">
              <a:extLst>
                <a:ext uri="{FF2B5EF4-FFF2-40B4-BE49-F238E27FC236}">
                  <a16:creationId xmlns:a16="http://schemas.microsoft.com/office/drawing/2014/main" id="{94D32475-A402-446D-9165-8296A6964107}"/>
                </a:ext>
              </a:extLst>
            </p:cNvPr>
            <p:cNvSpPr/>
            <p:nvPr/>
          </p:nvSpPr>
          <p:spPr>
            <a:xfrm>
              <a:off x="9217901" y="697099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96" name="Rectangle 295">
              <a:extLst>
                <a:ext uri="{FF2B5EF4-FFF2-40B4-BE49-F238E27FC236}">
                  <a16:creationId xmlns:a16="http://schemas.microsoft.com/office/drawing/2014/main" id="{36DE1D2A-488B-412E-A0A4-D0AAFC0B6E9E}"/>
                </a:ext>
              </a:extLst>
            </p:cNvPr>
            <p:cNvSpPr/>
            <p:nvPr/>
          </p:nvSpPr>
          <p:spPr>
            <a:xfrm>
              <a:off x="6752190" y="696743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97" name="Rectangle 296">
              <a:extLst>
                <a:ext uri="{FF2B5EF4-FFF2-40B4-BE49-F238E27FC236}">
                  <a16:creationId xmlns:a16="http://schemas.microsoft.com/office/drawing/2014/main" id="{A4631CF1-9D5A-4CE8-AD35-A97A52819ABE}"/>
                </a:ext>
              </a:extLst>
            </p:cNvPr>
            <p:cNvSpPr/>
            <p:nvPr/>
          </p:nvSpPr>
          <p:spPr>
            <a:xfrm>
              <a:off x="8391987" y="6969028"/>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98" name="Rectangle 297">
              <a:extLst>
                <a:ext uri="{FF2B5EF4-FFF2-40B4-BE49-F238E27FC236}">
                  <a16:creationId xmlns:a16="http://schemas.microsoft.com/office/drawing/2014/main" id="{9B0A982A-B6C5-4447-96EB-46D6B3DF728E}"/>
                </a:ext>
              </a:extLst>
            </p:cNvPr>
            <p:cNvSpPr/>
            <p:nvPr/>
          </p:nvSpPr>
          <p:spPr>
            <a:xfrm>
              <a:off x="10045486" y="697361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grpSp>
        <p:nvGrpSpPr>
          <p:cNvPr id="314" name="Group 313">
            <a:extLst>
              <a:ext uri="{FF2B5EF4-FFF2-40B4-BE49-F238E27FC236}">
                <a16:creationId xmlns:a16="http://schemas.microsoft.com/office/drawing/2014/main" id="{7E8EA22C-90E7-4AE5-8232-E004640F2DCA}"/>
              </a:ext>
            </a:extLst>
          </p:cNvPr>
          <p:cNvGrpSpPr/>
          <p:nvPr/>
        </p:nvGrpSpPr>
        <p:grpSpPr>
          <a:xfrm>
            <a:off x="17620977" y="14516963"/>
            <a:ext cx="6692738" cy="3221905"/>
            <a:chOff x="17599461" y="14359850"/>
            <a:chExt cx="6692738" cy="3221905"/>
          </a:xfrm>
        </p:grpSpPr>
        <p:grpSp>
          <p:nvGrpSpPr>
            <p:cNvPr id="301" name="Group 300">
              <a:extLst>
                <a:ext uri="{FF2B5EF4-FFF2-40B4-BE49-F238E27FC236}">
                  <a16:creationId xmlns:a16="http://schemas.microsoft.com/office/drawing/2014/main" id="{C77D8BB9-D12F-43E4-95B7-6145103893B9}"/>
                </a:ext>
              </a:extLst>
            </p:cNvPr>
            <p:cNvGrpSpPr/>
            <p:nvPr/>
          </p:nvGrpSpPr>
          <p:grpSpPr>
            <a:xfrm>
              <a:off x="17608232" y="16313823"/>
              <a:ext cx="6683967" cy="653314"/>
              <a:chOff x="6216341" y="5318760"/>
              <a:chExt cx="6683967" cy="653314"/>
            </a:xfrm>
            <a:solidFill>
              <a:srgbClr val="FF3300"/>
            </a:solidFill>
          </p:grpSpPr>
          <p:sp>
            <p:nvSpPr>
              <p:cNvPr id="302" name="Rectangle 301">
                <a:extLst>
                  <a:ext uri="{FF2B5EF4-FFF2-40B4-BE49-F238E27FC236}">
                    <a16:creationId xmlns:a16="http://schemas.microsoft.com/office/drawing/2014/main" id="{E8672C37-38ED-4C1D-94A0-53A15001AF83}"/>
                  </a:ext>
                </a:extLst>
              </p:cNvPr>
              <p:cNvSpPr/>
              <p:nvPr/>
            </p:nvSpPr>
            <p:spPr>
              <a:xfrm>
                <a:off x="6216341" y="5318760"/>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sp>
            <p:nvSpPr>
              <p:cNvPr id="303" name="Rectangle 302">
                <a:extLst>
                  <a:ext uri="{FF2B5EF4-FFF2-40B4-BE49-F238E27FC236}">
                    <a16:creationId xmlns:a16="http://schemas.microsoft.com/office/drawing/2014/main" id="{A0CC8ECC-7F8E-4EF5-B676-20EA606B35EA}"/>
                  </a:ext>
                </a:extLst>
              </p:cNvPr>
              <p:cNvSpPr/>
              <p:nvPr/>
            </p:nvSpPr>
            <p:spPr>
              <a:xfrm>
                <a:off x="9289636" y="532437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sp>
            <p:nvSpPr>
              <p:cNvPr id="304" name="Rectangle 303">
                <a:extLst>
                  <a:ext uri="{FF2B5EF4-FFF2-40B4-BE49-F238E27FC236}">
                    <a16:creationId xmlns:a16="http://schemas.microsoft.com/office/drawing/2014/main" id="{CCEC0B0C-181C-415B-BF4B-8E8E7F3C85B4}"/>
                  </a:ext>
                </a:extLst>
              </p:cNvPr>
              <p:cNvSpPr/>
              <p:nvPr/>
            </p:nvSpPr>
            <p:spPr>
              <a:xfrm>
                <a:off x="12397388" y="533199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grpSp>
        <p:sp>
          <p:nvSpPr>
            <p:cNvPr id="305" name="TextBox 304">
              <a:extLst>
                <a:ext uri="{FF2B5EF4-FFF2-40B4-BE49-F238E27FC236}">
                  <a16:creationId xmlns:a16="http://schemas.microsoft.com/office/drawing/2014/main" id="{9293405B-CE36-4B2A-AA31-0CD8162FDFDE}"/>
                </a:ext>
              </a:extLst>
            </p:cNvPr>
            <p:cNvSpPr txBox="1"/>
            <p:nvPr/>
          </p:nvSpPr>
          <p:spPr>
            <a:xfrm>
              <a:off x="17599461" y="15025419"/>
              <a:ext cx="6656661" cy="584775"/>
            </a:xfrm>
            <a:prstGeom prst="rect">
              <a:avLst/>
            </a:prstGeom>
            <a:noFill/>
          </p:spPr>
          <p:txBody>
            <a:bodyPr wrap="square" rtlCol="0">
              <a:spAutoFit/>
            </a:bodyPr>
            <a:lstStyle/>
            <a:p>
              <a:pPr algn="ctr"/>
              <a:r>
                <a:rPr lang="en-US" sz="3200" b="1" dirty="0"/>
                <a:t>A Company, 81st Chemical Mortar Bn</a:t>
              </a:r>
            </a:p>
          </p:txBody>
        </p:sp>
        <p:sp>
          <p:nvSpPr>
            <p:cNvPr id="306" name="TextBox 305">
              <a:extLst>
                <a:ext uri="{FF2B5EF4-FFF2-40B4-BE49-F238E27FC236}">
                  <a16:creationId xmlns:a16="http://schemas.microsoft.com/office/drawing/2014/main" id="{72B5C417-C05D-4188-B83F-CE044E14F94F}"/>
                </a:ext>
              </a:extLst>
            </p:cNvPr>
            <p:cNvSpPr txBox="1"/>
            <p:nvPr/>
          </p:nvSpPr>
          <p:spPr>
            <a:xfrm>
              <a:off x="17635538" y="16996980"/>
              <a:ext cx="6656661" cy="584775"/>
            </a:xfrm>
            <a:prstGeom prst="rect">
              <a:avLst/>
            </a:prstGeom>
            <a:noFill/>
          </p:spPr>
          <p:txBody>
            <a:bodyPr wrap="square" rtlCol="0">
              <a:spAutoFit/>
            </a:bodyPr>
            <a:lstStyle/>
            <a:p>
              <a:pPr algn="ctr"/>
              <a:r>
                <a:rPr lang="en-US" sz="3200" b="1" dirty="0"/>
                <a:t>Engineer Bulldozer Teams</a:t>
              </a:r>
            </a:p>
          </p:txBody>
        </p:sp>
        <p:grpSp>
          <p:nvGrpSpPr>
            <p:cNvPr id="307" name="Group 306">
              <a:extLst>
                <a:ext uri="{FF2B5EF4-FFF2-40B4-BE49-F238E27FC236}">
                  <a16:creationId xmlns:a16="http://schemas.microsoft.com/office/drawing/2014/main" id="{1CCD1FE9-66E7-4250-AF00-017FCA91A84A}"/>
                </a:ext>
              </a:extLst>
            </p:cNvPr>
            <p:cNvGrpSpPr/>
            <p:nvPr/>
          </p:nvGrpSpPr>
          <p:grpSpPr>
            <a:xfrm>
              <a:off x="18643891" y="14359850"/>
              <a:ext cx="4626776" cy="646473"/>
              <a:chOff x="5921630" y="6967224"/>
              <a:chExt cx="4626776" cy="646473"/>
            </a:xfrm>
            <a:solidFill>
              <a:schemeClr val="accent5">
                <a:lumMod val="75000"/>
              </a:schemeClr>
            </a:solidFill>
          </p:grpSpPr>
          <p:sp>
            <p:nvSpPr>
              <p:cNvPr id="308" name="Rectangle 307">
                <a:extLst>
                  <a:ext uri="{FF2B5EF4-FFF2-40B4-BE49-F238E27FC236}">
                    <a16:creationId xmlns:a16="http://schemas.microsoft.com/office/drawing/2014/main" id="{2D545541-2060-4BAC-8A16-8039B8EFA7AC}"/>
                  </a:ext>
                </a:extLst>
              </p:cNvPr>
              <p:cNvSpPr/>
              <p:nvPr/>
            </p:nvSpPr>
            <p:spPr>
              <a:xfrm>
                <a:off x="5921630" y="697331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09" name="Rectangle 308">
                <a:extLst>
                  <a:ext uri="{FF2B5EF4-FFF2-40B4-BE49-F238E27FC236}">
                    <a16:creationId xmlns:a16="http://schemas.microsoft.com/office/drawing/2014/main" id="{66FCCB20-9B6E-4B6C-A72E-6362EEA96DB6}"/>
                  </a:ext>
                </a:extLst>
              </p:cNvPr>
              <p:cNvSpPr/>
              <p:nvPr/>
            </p:nvSpPr>
            <p:spPr>
              <a:xfrm>
                <a:off x="7572653" y="696722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10" name="Rectangle 309">
                <a:extLst>
                  <a:ext uri="{FF2B5EF4-FFF2-40B4-BE49-F238E27FC236}">
                    <a16:creationId xmlns:a16="http://schemas.microsoft.com/office/drawing/2014/main" id="{DA56FEC4-18EE-4D5A-B4E1-F67D4DE7EBC8}"/>
                  </a:ext>
                </a:extLst>
              </p:cNvPr>
              <p:cNvSpPr/>
              <p:nvPr/>
            </p:nvSpPr>
            <p:spPr>
              <a:xfrm>
                <a:off x="9217901" y="697099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11" name="Rectangle 310">
                <a:extLst>
                  <a:ext uri="{FF2B5EF4-FFF2-40B4-BE49-F238E27FC236}">
                    <a16:creationId xmlns:a16="http://schemas.microsoft.com/office/drawing/2014/main" id="{B2E32FBC-03A1-4614-80E9-EBCEE01860C2}"/>
                  </a:ext>
                </a:extLst>
              </p:cNvPr>
              <p:cNvSpPr/>
              <p:nvPr/>
            </p:nvSpPr>
            <p:spPr>
              <a:xfrm>
                <a:off x="6752190" y="696743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12" name="Rectangle 311">
                <a:extLst>
                  <a:ext uri="{FF2B5EF4-FFF2-40B4-BE49-F238E27FC236}">
                    <a16:creationId xmlns:a16="http://schemas.microsoft.com/office/drawing/2014/main" id="{14956997-BB1C-4277-9483-8A1C117DDBDE}"/>
                  </a:ext>
                </a:extLst>
              </p:cNvPr>
              <p:cNvSpPr/>
              <p:nvPr/>
            </p:nvSpPr>
            <p:spPr>
              <a:xfrm>
                <a:off x="8391987" y="6969028"/>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13" name="Rectangle 312">
                <a:extLst>
                  <a:ext uri="{FF2B5EF4-FFF2-40B4-BE49-F238E27FC236}">
                    <a16:creationId xmlns:a16="http://schemas.microsoft.com/office/drawing/2014/main" id="{892BE8E7-3452-456A-BF45-630092EFDDBB}"/>
                  </a:ext>
                </a:extLst>
              </p:cNvPr>
              <p:cNvSpPr/>
              <p:nvPr/>
            </p:nvSpPr>
            <p:spPr>
              <a:xfrm>
                <a:off x="10045486" y="697361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grpSp>
      <p:grpSp>
        <p:nvGrpSpPr>
          <p:cNvPr id="316" name="Group 315">
            <a:extLst>
              <a:ext uri="{FF2B5EF4-FFF2-40B4-BE49-F238E27FC236}">
                <a16:creationId xmlns:a16="http://schemas.microsoft.com/office/drawing/2014/main" id="{A905EE15-A510-4977-9F39-9A2C2A41206D}"/>
              </a:ext>
            </a:extLst>
          </p:cNvPr>
          <p:cNvGrpSpPr/>
          <p:nvPr/>
        </p:nvGrpSpPr>
        <p:grpSpPr>
          <a:xfrm>
            <a:off x="15584206" y="10905142"/>
            <a:ext cx="4626776" cy="646473"/>
            <a:chOff x="5921630" y="6967224"/>
            <a:chExt cx="4626776" cy="646473"/>
          </a:xfrm>
          <a:solidFill>
            <a:srgbClr val="FF0000"/>
          </a:solidFill>
        </p:grpSpPr>
        <p:sp>
          <p:nvSpPr>
            <p:cNvPr id="317" name="Rectangle 316">
              <a:extLst>
                <a:ext uri="{FF2B5EF4-FFF2-40B4-BE49-F238E27FC236}">
                  <a16:creationId xmlns:a16="http://schemas.microsoft.com/office/drawing/2014/main" id="{1A2A8722-C793-42C3-9979-C1D22C8AD211}"/>
                </a:ext>
              </a:extLst>
            </p:cNvPr>
            <p:cNvSpPr/>
            <p:nvPr/>
          </p:nvSpPr>
          <p:spPr>
            <a:xfrm>
              <a:off x="5921630" y="697331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18" name="Rectangle 317">
              <a:extLst>
                <a:ext uri="{FF2B5EF4-FFF2-40B4-BE49-F238E27FC236}">
                  <a16:creationId xmlns:a16="http://schemas.microsoft.com/office/drawing/2014/main" id="{4FDF309B-3623-4CE6-AA10-8D45ED1929E5}"/>
                </a:ext>
              </a:extLst>
            </p:cNvPr>
            <p:cNvSpPr/>
            <p:nvPr/>
          </p:nvSpPr>
          <p:spPr>
            <a:xfrm>
              <a:off x="7572653" y="696722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19" name="Rectangle 318">
              <a:extLst>
                <a:ext uri="{FF2B5EF4-FFF2-40B4-BE49-F238E27FC236}">
                  <a16:creationId xmlns:a16="http://schemas.microsoft.com/office/drawing/2014/main" id="{7E06C000-F6C6-4A15-822C-91F3040A8FD5}"/>
                </a:ext>
              </a:extLst>
            </p:cNvPr>
            <p:cNvSpPr/>
            <p:nvPr/>
          </p:nvSpPr>
          <p:spPr>
            <a:xfrm>
              <a:off x="9217901" y="697099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20" name="Rectangle 319">
              <a:extLst>
                <a:ext uri="{FF2B5EF4-FFF2-40B4-BE49-F238E27FC236}">
                  <a16:creationId xmlns:a16="http://schemas.microsoft.com/office/drawing/2014/main" id="{938CA1A8-14D9-4315-8D0A-3CCBE0CA9077}"/>
                </a:ext>
              </a:extLst>
            </p:cNvPr>
            <p:cNvSpPr/>
            <p:nvPr/>
          </p:nvSpPr>
          <p:spPr>
            <a:xfrm>
              <a:off x="6752190" y="696743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21" name="Rectangle 320">
              <a:extLst>
                <a:ext uri="{FF2B5EF4-FFF2-40B4-BE49-F238E27FC236}">
                  <a16:creationId xmlns:a16="http://schemas.microsoft.com/office/drawing/2014/main" id="{0FA28528-A2EE-4BF2-A39A-F1BADBEF85B9}"/>
                </a:ext>
              </a:extLst>
            </p:cNvPr>
            <p:cNvSpPr/>
            <p:nvPr/>
          </p:nvSpPr>
          <p:spPr>
            <a:xfrm>
              <a:off x="8391987" y="6969028"/>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322" name="Rectangle 321">
              <a:extLst>
                <a:ext uri="{FF2B5EF4-FFF2-40B4-BE49-F238E27FC236}">
                  <a16:creationId xmlns:a16="http://schemas.microsoft.com/office/drawing/2014/main" id="{19B08F23-FA02-4DFF-A408-D8B0FACEA2EF}"/>
                </a:ext>
              </a:extLst>
            </p:cNvPr>
            <p:cNvSpPr/>
            <p:nvPr/>
          </p:nvSpPr>
          <p:spPr>
            <a:xfrm>
              <a:off x="10045486" y="697361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grpSp>
        <p:nvGrpSpPr>
          <p:cNvPr id="324" name="Group 323">
            <a:extLst>
              <a:ext uri="{FF2B5EF4-FFF2-40B4-BE49-F238E27FC236}">
                <a16:creationId xmlns:a16="http://schemas.microsoft.com/office/drawing/2014/main" id="{11E48F3F-82AB-4E12-892D-EF3E94E37824}"/>
              </a:ext>
            </a:extLst>
          </p:cNvPr>
          <p:cNvGrpSpPr/>
          <p:nvPr/>
        </p:nvGrpSpPr>
        <p:grpSpPr>
          <a:xfrm>
            <a:off x="18634754" y="12609299"/>
            <a:ext cx="4626776" cy="646473"/>
            <a:chOff x="5921630" y="6967224"/>
            <a:chExt cx="4626776" cy="646473"/>
          </a:xfrm>
        </p:grpSpPr>
        <p:sp>
          <p:nvSpPr>
            <p:cNvPr id="325" name="Rectangle 324">
              <a:extLst>
                <a:ext uri="{FF2B5EF4-FFF2-40B4-BE49-F238E27FC236}">
                  <a16:creationId xmlns:a16="http://schemas.microsoft.com/office/drawing/2014/main" id="{A7249530-F80D-4679-AC7F-94A770CFA429}"/>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6" name="Rectangle 325">
              <a:extLst>
                <a:ext uri="{FF2B5EF4-FFF2-40B4-BE49-F238E27FC236}">
                  <a16:creationId xmlns:a16="http://schemas.microsoft.com/office/drawing/2014/main" id="{FB5F71AD-891E-4B2C-B7E5-52894250C3AD}"/>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7" name="Rectangle 326">
              <a:extLst>
                <a:ext uri="{FF2B5EF4-FFF2-40B4-BE49-F238E27FC236}">
                  <a16:creationId xmlns:a16="http://schemas.microsoft.com/office/drawing/2014/main" id="{BC91873A-311F-451C-AF12-418FA9854628}"/>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8" name="Rectangle 327">
              <a:extLst>
                <a:ext uri="{FF2B5EF4-FFF2-40B4-BE49-F238E27FC236}">
                  <a16:creationId xmlns:a16="http://schemas.microsoft.com/office/drawing/2014/main" id="{DF3A6FAB-C74B-4D6E-B57F-F3F498041E91}"/>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9" name="Rectangle 328">
              <a:extLst>
                <a:ext uri="{FF2B5EF4-FFF2-40B4-BE49-F238E27FC236}">
                  <a16:creationId xmlns:a16="http://schemas.microsoft.com/office/drawing/2014/main" id="{5FC62E32-664E-4628-80B0-0EE9EFE962A7}"/>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30" name="Rectangle 329">
              <a:extLst>
                <a:ext uri="{FF2B5EF4-FFF2-40B4-BE49-F238E27FC236}">
                  <a16:creationId xmlns:a16="http://schemas.microsoft.com/office/drawing/2014/main" id="{FE763393-626A-4BEA-AEF0-DACC198FF2A4}"/>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331" name="TextBox 330">
            <a:extLst>
              <a:ext uri="{FF2B5EF4-FFF2-40B4-BE49-F238E27FC236}">
                <a16:creationId xmlns:a16="http://schemas.microsoft.com/office/drawing/2014/main" id="{69094922-6E58-423E-9707-C993440E1842}"/>
              </a:ext>
            </a:extLst>
          </p:cNvPr>
          <p:cNvSpPr txBox="1"/>
          <p:nvPr/>
        </p:nvSpPr>
        <p:spPr>
          <a:xfrm>
            <a:off x="5934904" y="626746"/>
            <a:ext cx="15826940" cy="1015663"/>
          </a:xfrm>
          <a:prstGeom prst="rect">
            <a:avLst/>
          </a:prstGeom>
          <a:solidFill>
            <a:schemeClr val="accent4">
              <a:lumMod val="20000"/>
              <a:lumOff val="80000"/>
            </a:schemeClr>
          </a:solidFill>
        </p:spPr>
        <p:txBody>
          <a:bodyPr wrap="square" rtlCol="0">
            <a:spAutoFit/>
          </a:bodyPr>
          <a:lstStyle/>
          <a:p>
            <a:r>
              <a:rPr lang="en-US" sz="6000" b="1" dirty="0"/>
              <a:t>Combat Team 16 Assault Formation and Timeline</a:t>
            </a:r>
          </a:p>
        </p:txBody>
      </p:sp>
      <p:sp>
        <p:nvSpPr>
          <p:cNvPr id="332" name="TextBox 331">
            <a:extLst>
              <a:ext uri="{FF2B5EF4-FFF2-40B4-BE49-F238E27FC236}">
                <a16:creationId xmlns:a16="http://schemas.microsoft.com/office/drawing/2014/main" id="{95DB4D15-3CF2-4672-AFAD-5787B5DF4CAB}"/>
              </a:ext>
            </a:extLst>
          </p:cNvPr>
          <p:cNvSpPr txBox="1"/>
          <p:nvPr/>
        </p:nvSpPr>
        <p:spPr>
          <a:xfrm>
            <a:off x="4658779" y="1953047"/>
            <a:ext cx="7205343" cy="830997"/>
          </a:xfrm>
          <a:prstGeom prst="rect">
            <a:avLst/>
          </a:prstGeom>
          <a:solidFill>
            <a:schemeClr val="accent4">
              <a:lumMod val="20000"/>
              <a:lumOff val="80000"/>
            </a:schemeClr>
          </a:solidFill>
        </p:spPr>
        <p:txBody>
          <a:bodyPr wrap="square" rtlCol="0">
            <a:spAutoFit/>
          </a:bodyPr>
          <a:lstStyle/>
          <a:p>
            <a:r>
              <a:rPr lang="en-US" sz="4800" b="1" dirty="0"/>
              <a:t>3rd Battalion Landing Team</a:t>
            </a:r>
          </a:p>
        </p:txBody>
      </p:sp>
      <p:sp>
        <p:nvSpPr>
          <p:cNvPr id="333" name="TextBox 332">
            <a:extLst>
              <a:ext uri="{FF2B5EF4-FFF2-40B4-BE49-F238E27FC236}">
                <a16:creationId xmlns:a16="http://schemas.microsoft.com/office/drawing/2014/main" id="{D8EF3005-BA9C-48D7-BC5A-598DDC76D2D7}"/>
              </a:ext>
            </a:extLst>
          </p:cNvPr>
          <p:cNvSpPr txBox="1"/>
          <p:nvPr/>
        </p:nvSpPr>
        <p:spPr>
          <a:xfrm>
            <a:off x="17331479" y="1961263"/>
            <a:ext cx="7205343" cy="830997"/>
          </a:xfrm>
          <a:prstGeom prst="rect">
            <a:avLst/>
          </a:prstGeom>
          <a:solidFill>
            <a:schemeClr val="accent4">
              <a:lumMod val="20000"/>
              <a:lumOff val="80000"/>
            </a:schemeClr>
          </a:solidFill>
        </p:spPr>
        <p:txBody>
          <a:bodyPr wrap="square" rtlCol="0">
            <a:spAutoFit/>
          </a:bodyPr>
          <a:lstStyle/>
          <a:p>
            <a:r>
              <a:rPr lang="en-US" sz="4800" b="1" dirty="0"/>
              <a:t>2nd Battalion Landing Team</a:t>
            </a:r>
          </a:p>
        </p:txBody>
      </p:sp>
      <p:sp>
        <p:nvSpPr>
          <p:cNvPr id="335" name="Freeform: Shape 334">
            <a:extLst>
              <a:ext uri="{FF2B5EF4-FFF2-40B4-BE49-F238E27FC236}">
                <a16:creationId xmlns:a16="http://schemas.microsoft.com/office/drawing/2014/main" id="{039B38C4-ABBB-428A-86D7-DE128906B14A}"/>
              </a:ext>
            </a:extLst>
          </p:cNvPr>
          <p:cNvSpPr/>
          <p:nvPr/>
        </p:nvSpPr>
        <p:spPr>
          <a:xfrm>
            <a:off x="14558211" y="2959768"/>
            <a:ext cx="48126" cy="14822906"/>
          </a:xfrm>
          <a:custGeom>
            <a:avLst/>
            <a:gdLst>
              <a:gd name="connsiteX0" fmla="*/ 0 w 48126"/>
              <a:gd name="connsiteY0" fmla="*/ 0 h 14822906"/>
              <a:gd name="connsiteX1" fmla="*/ 48126 w 48126"/>
              <a:gd name="connsiteY1" fmla="*/ 14822906 h 14822906"/>
            </a:gdLst>
            <a:ahLst/>
            <a:cxnLst>
              <a:cxn ang="0">
                <a:pos x="connsiteX0" y="connsiteY0"/>
              </a:cxn>
              <a:cxn ang="0">
                <a:pos x="connsiteX1" y="connsiteY1"/>
              </a:cxn>
            </a:cxnLst>
            <a:rect l="l" t="t" r="r" b="b"/>
            <a:pathLst>
              <a:path w="48126" h="14822906">
                <a:moveTo>
                  <a:pt x="0" y="0"/>
                </a:moveTo>
                <a:lnTo>
                  <a:pt x="48126" y="14822906"/>
                </a:lnTo>
              </a:path>
            </a:pathLst>
          </a:custGeom>
          <a:noFill/>
          <a:ln w="1270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TextBox 202">
            <a:extLst>
              <a:ext uri="{FF2B5EF4-FFF2-40B4-BE49-F238E27FC236}">
                <a16:creationId xmlns:a16="http://schemas.microsoft.com/office/drawing/2014/main" id="{7E2B2697-7534-4B0B-AC44-22CE22305411}"/>
              </a:ext>
            </a:extLst>
          </p:cNvPr>
          <p:cNvSpPr txBox="1"/>
          <p:nvPr/>
        </p:nvSpPr>
        <p:spPr>
          <a:xfrm>
            <a:off x="12468203" y="6207888"/>
            <a:ext cx="4279102" cy="584775"/>
          </a:xfrm>
          <a:prstGeom prst="rect">
            <a:avLst/>
          </a:prstGeom>
          <a:solidFill>
            <a:schemeClr val="accent5">
              <a:lumMod val="20000"/>
              <a:lumOff val="80000"/>
            </a:schemeClr>
          </a:solidFill>
        </p:spPr>
        <p:txBody>
          <a:bodyPr wrap="square" rtlCol="0">
            <a:spAutoFit/>
          </a:bodyPr>
          <a:lstStyle/>
          <a:p>
            <a:pPr algn="ctr"/>
            <a:r>
              <a:rPr lang="en-US" sz="3200" b="1" dirty="0"/>
              <a:t>A/741st Tank Battalion</a:t>
            </a:r>
          </a:p>
        </p:txBody>
      </p:sp>
      <p:sp>
        <p:nvSpPr>
          <p:cNvPr id="206" name="TextBox 205">
            <a:extLst>
              <a:ext uri="{FF2B5EF4-FFF2-40B4-BE49-F238E27FC236}">
                <a16:creationId xmlns:a16="http://schemas.microsoft.com/office/drawing/2014/main" id="{014B89AC-5BEC-43B6-A207-9B3BDCFAB546}"/>
              </a:ext>
            </a:extLst>
          </p:cNvPr>
          <p:cNvSpPr txBox="1"/>
          <p:nvPr/>
        </p:nvSpPr>
        <p:spPr>
          <a:xfrm>
            <a:off x="12451893" y="9805515"/>
            <a:ext cx="4279102" cy="584775"/>
          </a:xfrm>
          <a:prstGeom prst="rect">
            <a:avLst/>
          </a:prstGeom>
          <a:solidFill>
            <a:schemeClr val="accent5">
              <a:lumMod val="20000"/>
              <a:lumOff val="80000"/>
            </a:schemeClr>
          </a:solidFill>
        </p:spPr>
        <p:txBody>
          <a:bodyPr wrap="square" rtlCol="0">
            <a:spAutoFit/>
          </a:bodyPr>
          <a:lstStyle/>
          <a:p>
            <a:pPr algn="ctr"/>
            <a:r>
              <a:rPr lang="en-US" sz="3200" b="1" dirty="0"/>
              <a:t>Gap Assault Teams</a:t>
            </a:r>
          </a:p>
        </p:txBody>
      </p:sp>
      <p:sp>
        <p:nvSpPr>
          <p:cNvPr id="336" name="TextBox 335">
            <a:extLst>
              <a:ext uri="{FF2B5EF4-FFF2-40B4-BE49-F238E27FC236}">
                <a16:creationId xmlns:a16="http://schemas.microsoft.com/office/drawing/2014/main" id="{4CF981CC-3E96-4FF0-95C9-F7F672A462E8}"/>
              </a:ext>
            </a:extLst>
          </p:cNvPr>
          <p:cNvSpPr txBox="1"/>
          <p:nvPr/>
        </p:nvSpPr>
        <p:spPr>
          <a:xfrm>
            <a:off x="6025356" y="2938465"/>
            <a:ext cx="4279102" cy="707886"/>
          </a:xfrm>
          <a:prstGeom prst="rect">
            <a:avLst/>
          </a:prstGeom>
          <a:noFill/>
        </p:spPr>
        <p:txBody>
          <a:bodyPr wrap="square" rtlCol="0">
            <a:spAutoFit/>
          </a:bodyPr>
          <a:lstStyle/>
          <a:p>
            <a:pPr algn="ctr"/>
            <a:r>
              <a:rPr lang="en-US" sz="4000" b="1" dirty="0">
                <a:solidFill>
                  <a:schemeClr val="accent6">
                    <a:lumMod val="50000"/>
                  </a:schemeClr>
                </a:solidFill>
              </a:rPr>
              <a:t>Fox Green Beach</a:t>
            </a:r>
          </a:p>
        </p:txBody>
      </p:sp>
      <p:sp>
        <p:nvSpPr>
          <p:cNvPr id="337" name="TextBox 336">
            <a:extLst>
              <a:ext uri="{FF2B5EF4-FFF2-40B4-BE49-F238E27FC236}">
                <a16:creationId xmlns:a16="http://schemas.microsoft.com/office/drawing/2014/main" id="{8F73A186-C7C9-445D-BB7F-D77AD3FF092B}"/>
              </a:ext>
            </a:extLst>
          </p:cNvPr>
          <p:cNvSpPr txBox="1"/>
          <p:nvPr/>
        </p:nvSpPr>
        <p:spPr>
          <a:xfrm>
            <a:off x="18679799" y="2971215"/>
            <a:ext cx="4279102" cy="707886"/>
          </a:xfrm>
          <a:prstGeom prst="rect">
            <a:avLst/>
          </a:prstGeom>
          <a:noFill/>
        </p:spPr>
        <p:txBody>
          <a:bodyPr wrap="square" rtlCol="0">
            <a:spAutoFit/>
          </a:bodyPr>
          <a:lstStyle/>
          <a:p>
            <a:pPr algn="ctr"/>
            <a:r>
              <a:rPr lang="en-US" sz="4000" b="1" dirty="0">
                <a:solidFill>
                  <a:srgbClr val="C00000"/>
                </a:solidFill>
              </a:rPr>
              <a:t>Easy Red Beach</a:t>
            </a:r>
          </a:p>
        </p:txBody>
      </p:sp>
      <p:pic>
        <p:nvPicPr>
          <p:cNvPr id="28" name="Picture 27">
            <a:extLst>
              <a:ext uri="{FF2B5EF4-FFF2-40B4-BE49-F238E27FC236}">
                <a16:creationId xmlns:a16="http://schemas.microsoft.com/office/drawing/2014/main" id="{6D698AAF-A364-419A-87F7-420E64B9B6A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706167" y="540293"/>
            <a:ext cx="1309576" cy="1913671"/>
          </a:xfrm>
          <a:prstGeom prst="rect">
            <a:avLst/>
          </a:prstGeom>
        </p:spPr>
      </p:pic>
      <p:pic>
        <p:nvPicPr>
          <p:cNvPr id="265" name="Picture 264">
            <a:extLst>
              <a:ext uri="{FF2B5EF4-FFF2-40B4-BE49-F238E27FC236}">
                <a16:creationId xmlns:a16="http://schemas.microsoft.com/office/drawing/2014/main" id="{B7E4C655-6506-4C70-8FD2-FE671B37EE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27446" y="1221633"/>
            <a:ext cx="1731959" cy="1674227"/>
          </a:xfrm>
          <a:prstGeom prst="rect">
            <a:avLst/>
          </a:prstGeom>
        </p:spPr>
      </p:pic>
      <p:grpSp>
        <p:nvGrpSpPr>
          <p:cNvPr id="195" name="Group 194">
            <a:extLst>
              <a:ext uri="{FF2B5EF4-FFF2-40B4-BE49-F238E27FC236}">
                <a16:creationId xmlns:a16="http://schemas.microsoft.com/office/drawing/2014/main" id="{B684906D-4C12-4735-A134-81AC74423ADD}"/>
              </a:ext>
            </a:extLst>
          </p:cNvPr>
          <p:cNvGrpSpPr/>
          <p:nvPr/>
        </p:nvGrpSpPr>
        <p:grpSpPr>
          <a:xfrm>
            <a:off x="25762081" y="688274"/>
            <a:ext cx="1023257" cy="740229"/>
            <a:chOff x="27943018" y="3570514"/>
            <a:chExt cx="1023257" cy="740229"/>
          </a:xfrm>
        </p:grpSpPr>
        <p:sp>
          <p:nvSpPr>
            <p:cNvPr id="196" name="Oval 195">
              <a:extLst>
                <a:ext uri="{FF2B5EF4-FFF2-40B4-BE49-F238E27FC236}">
                  <a16:creationId xmlns:a16="http://schemas.microsoft.com/office/drawing/2014/main" id="{F089CDDC-01C4-49E2-B02D-A1B82BEB6E00}"/>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97" name="TextBox 196">
              <a:extLst>
                <a:ext uri="{FF2B5EF4-FFF2-40B4-BE49-F238E27FC236}">
                  <a16:creationId xmlns:a16="http://schemas.microsoft.com/office/drawing/2014/main" id="{849F7BD1-B5FE-4D77-B2C4-7A98A66EF730}"/>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19</a:t>
              </a:r>
            </a:p>
          </p:txBody>
        </p:sp>
      </p:grpSp>
      <p:sp>
        <p:nvSpPr>
          <p:cNvPr id="198" name="Rectangle 197">
            <a:extLst>
              <a:ext uri="{FF2B5EF4-FFF2-40B4-BE49-F238E27FC236}">
                <a16:creationId xmlns:a16="http://schemas.microsoft.com/office/drawing/2014/main" id="{2A4FF9B8-031C-4347-82BB-FA18F3F06C61}"/>
              </a:ext>
            </a:extLst>
          </p:cNvPr>
          <p:cNvSpPr/>
          <p:nvPr/>
        </p:nvSpPr>
        <p:spPr>
          <a:xfrm>
            <a:off x="2607812" y="12600668"/>
            <a:ext cx="502920" cy="640080"/>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199" name="Rectangle 198">
            <a:extLst>
              <a:ext uri="{FF2B5EF4-FFF2-40B4-BE49-F238E27FC236}">
                <a16:creationId xmlns:a16="http://schemas.microsoft.com/office/drawing/2014/main" id="{2A4FF9B8-031C-4347-82BB-FA18F3F06C61}"/>
              </a:ext>
            </a:extLst>
          </p:cNvPr>
          <p:cNvSpPr/>
          <p:nvPr/>
        </p:nvSpPr>
        <p:spPr>
          <a:xfrm>
            <a:off x="2600229" y="14555523"/>
            <a:ext cx="502920" cy="640080"/>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M</a:t>
            </a:r>
          </a:p>
        </p:txBody>
      </p:sp>
      <p:sp>
        <p:nvSpPr>
          <p:cNvPr id="207" name="Rectangle 206">
            <a:extLst>
              <a:ext uri="{FF2B5EF4-FFF2-40B4-BE49-F238E27FC236}">
                <a16:creationId xmlns:a16="http://schemas.microsoft.com/office/drawing/2014/main" id="{2A4FF9B8-031C-4347-82BB-FA18F3F06C61}"/>
              </a:ext>
            </a:extLst>
          </p:cNvPr>
          <p:cNvSpPr/>
          <p:nvPr/>
        </p:nvSpPr>
        <p:spPr>
          <a:xfrm>
            <a:off x="2599710" y="13575709"/>
            <a:ext cx="502920" cy="640080"/>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V</a:t>
            </a:r>
          </a:p>
        </p:txBody>
      </p:sp>
      <p:sp>
        <p:nvSpPr>
          <p:cNvPr id="214" name="Rectangle 213">
            <a:extLst>
              <a:ext uri="{FF2B5EF4-FFF2-40B4-BE49-F238E27FC236}">
                <a16:creationId xmlns:a16="http://schemas.microsoft.com/office/drawing/2014/main" id="{2A4FF9B8-031C-4347-82BB-FA18F3F06C61}"/>
              </a:ext>
            </a:extLst>
          </p:cNvPr>
          <p:cNvSpPr/>
          <p:nvPr/>
        </p:nvSpPr>
        <p:spPr>
          <a:xfrm>
            <a:off x="2598501" y="15570013"/>
            <a:ext cx="502920" cy="640080"/>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T</a:t>
            </a:r>
          </a:p>
        </p:txBody>
      </p:sp>
      <p:sp>
        <p:nvSpPr>
          <p:cNvPr id="237" name="TextBox 236">
            <a:extLst>
              <a:ext uri="{FF2B5EF4-FFF2-40B4-BE49-F238E27FC236}">
                <a16:creationId xmlns:a16="http://schemas.microsoft.com/office/drawing/2014/main" id="{83E12C51-5750-4105-B7AE-1AE789803E84}"/>
              </a:ext>
            </a:extLst>
          </p:cNvPr>
          <p:cNvSpPr txBox="1"/>
          <p:nvPr/>
        </p:nvSpPr>
        <p:spPr>
          <a:xfrm>
            <a:off x="2935604" y="12612414"/>
            <a:ext cx="1252939" cy="584775"/>
          </a:xfrm>
          <a:prstGeom prst="rect">
            <a:avLst/>
          </a:prstGeom>
          <a:noFill/>
        </p:spPr>
        <p:txBody>
          <a:bodyPr wrap="square" rtlCol="0">
            <a:spAutoFit/>
          </a:bodyPr>
          <a:lstStyle/>
          <a:p>
            <a:pPr algn="ctr"/>
            <a:r>
              <a:rPr lang="en-US" sz="3200" b="1" dirty="0"/>
              <a:t>LCA</a:t>
            </a:r>
          </a:p>
        </p:txBody>
      </p:sp>
      <p:sp>
        <p:nvSpPr>
          <p:cNvPr id="264" name="TextBox 263">
            <a:extLst>
              <a:ext uri="{FF2B5EF4-FFF2-40B4-BE49-F238E27FC236}">
                <a16:creationId xmlns:a16="http://schemas.microsoft.com/office/drawing/2014/main" id="{83E12C51-5750-4105-B7AE-1AE789803E84}"/>
              </a:ext>
            </a:extLst>
          </p:cNvPr>
          <p:cNvSpPr txBox="1"/>
          <p:nvPr/>
        </p:nvSpPr>
        <p:spPr>
          <a:xfrm>
            <a:off x="3032803" y="13601619"/>
            <a:ext cx="1252939" cy="584775"/>
          </a:xfrm>
          <a:prstGeom prst="rect">
            <a:avLst/>
          </a:prstGeom>
          <a:noFill/>
        </p:spPr>
        <p:txBody>
          <a:bodyPr wrap="square" rtlCol="0">
            <a:spAutoFit/>
          </a:bodyPr>
          <a:lstStyle/>
          <a:p>
            <a:pPr algn="ctr"/>
            <a:r>
              <a:rPr lang="en-US" sz="3200" b="1" dirty="0"/>
              <a:t>LCVP</a:t>
            </a:r>
          </a:p>
        </p:txBody>
      </p:sp>
      <p:sp>
        <p:nvSpPr>
          <p:cNvPr id="266" name="TextBox 265">
            <a:extLst>
              <a:ext uri="{FF2B5EF4-FFF2-40B4-BE49-F238E27FC236}">
                <a16:creationId xmlns:a16="http://schemas.microsoft.com/office/drawing/2014/main" id="{83E12C51-5750-4105-B7AE-1AE789803E84}"/>
              </a:ext>
            </a:extLst>
          </p:cNvPr>
          <p:cNvSpPr txBox="1"/>
          <p:nvPr/>
        </p:nvSpPr>
        <p:spPr>
          <a:xfrm>
            <a:off x="3032803" y="14575753"/>
            <a:ext cx="1144559" cy="584775"/>
          </a:xfrm>
          <a:prstGeom prst="rect">
            <a:avLst/>
          </a:prstGeom>
          <a:noFill/>
        </p:spPr>
        <p:txBody>
          <a:bodyPr wrap="square" rtlCol="0">
            <a:spAutoFit/>
          </a:bodyPr>
          <a:lstStyle/>
          <a:p>
            <a:pPr algn="ctr"/>
            <a:r>
              <a:rPr lang="en-US" sz="3200" b="1" dirty="0"/>
              <a:t>LCM</a:t>
            </a:r>
          </a:p>
        </p:txBody>
      </p:sp>
      <p:sp>
        <p:nvSpPr>
          <p:cNvPr id="267" name="TextBox 266">
            <a:extLst>
              <a:ext uri="{FF2B5EF4-FFF2-40B4-BE49-F238E27FC236}">
                <a16:creationId xmlns:a16="http://schemas.microsoft.com/office/drawing/2014/main" id="{83E12C51-5750-4105-B7AE-1AE789803E84}"/>
              </a:ext>
            </a:extLst>
          </p:cNvPr>
          <p:cNvSpPr txBox="1"/>
          <p:nvPr/>
        </p:nvSpPr>
        <p:spPr>
          <a:xfrm>
            <a:off x="2922272" y="15597665"/>
            <a:ext cx="1252939" cy="584775"/>
          </a:xfrm>
          <a:prstGeom prst="rect">
            <a:avLst/>
          </a:prstGeom>
          <a:noFill/>
        </p:spPr>
        <p:txBody>
          <a:bodyPr wrap="square" rtlCol="0">
            <a:spAutoFit/>
          </a:bodyPr>
          <a:lstStyle/>
          <a:p>
            <a:pPr algn="ctr"/>
            <a:r>
              <a:rPr lang="en-US" sz="3200" b="1" dirty="0"/>
              <a:t>LCT</a:t>
            </a:r>
          </a:p>
        </p:txBody>
      </p:sp>
      <p:pic>
        <p:nvPicPr>
          <p:cNvPr id="29" name="Picture 28"/>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807480" y="8068811"/>
            <a:ext cx="17519701" cy="9556803"/>
          </a:xfrm>
          <a:prstGeom prst="rect">
            <a:avLst/>
          </a:prstGeom>
        </p:spPr>
      </p:pic>
      <p:pic>
        <p:nvPicPr>
          <p:cNvPr id="30" name="Picture 29"/>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4464812" y="5750478"/>
            <a:ext cx="7620000" cy="5448300"/>
          </a:xfrm>
          <a:prstGeom prst="rect">
            <a:avLst/>
          </a:prstGeom>
          <a:ln w="76200">
            <a:solidFill>
              <a:srgbClr val="002060"/>
            </a:solidFill>
          </a:ln>
        </p:spPr>
      </p:pic>
      <p:pic>
        <p:nvPicPr>
          <p:cNvPr id="270" name="Picture 269"/>
          <p:cNvPicPr>
            <a:picLocks noChangeAspect="1"/>
          </p:cNvPicPr>
          <p:nvPr/>
        </p:nvPicPr>
        <p:blipFill>
          <a:blip r:embed="rId6" cstate="hqprint">
            <a:extLst>
              <a:ext uri="{28A0092B-C50C-407E-A947-70E740481C1C}">
                <a14:useLocalDpi xmlns:a14="http://schemas.microsoft.com/office/drawing/2010/main" val="0"/>
              </a:ext>
            </a:extLst>
          </a:blip>
          <a:stretch>
            <a:fillRect/>
          </a:stretch>
        </p:blipFill>
        <p:spPr>
          <a:xfrm>
            <a:off x="7898070" y="8004586"/>
            <a:ext cx="12000058" cy="9000043"/>
          </a:xfrm>
          <a:prstGeom prst="rect">
            <a:avLst/>
          </a:prstGeom>
        </p:spPr>
      </p:pic>
      <p:pic>
        <p:nvPicPr>
          <p:cNvPr id="268" name="Picture 267">
            <a:extLst>
              <a:ext uri="{FF2B5EF4-FFF2-40B4-BE49-F238E27FC236}">
                <a16:creationId xmlns:a16="http://schemas.microsoft.com/office/drawing/2014/main" id="{895A68A3-5F29-4D96-B724-87EC6E9F0054}"/>
              </a:ext>
            </a:extLst>
          </p:cNvPr>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5538512" y="9685064"/>
            <a:ext cx="18174383" cy="5958814"/>
          </a:xfrm>
          <a:prstGeom prst="rect">
            <a:avLst/>
          </a:prstGeom>
          <a:ln w="76200">
            <a:solidFill>
              <a:srgbClr val="002060"/>
            </a:solidFill>
          </a:ln>
        </p:spPr>
      </p:pic>
      <p:pic>
        <p:nvPicPr>
          <p:cNvPr id="269" name="Picture 268">
            <a:extLst>
              <a:ext uri="{FF2B5EF4-FFF2-40B4-BE49-F238E27FC236}">
                <a16:creationId xmlns:a16="http://schemas.microsoft.com/office/drawing/2014/main" id="{2C4D1646-14E2-4B9E-B9D2-650A341F72A1}"/>
              </a:ext>
            </a:extLst>
          </p:cNvPr>
          <p:cNvPicPr>
            <a:picLocks noChangeAspect="1"/>
          </p:cNvPicPr>
          <p:nvPr/>
        </p:nvPicPr>
        <p:blipFill rotWithShape="1">
          <a:blip r:embed="rId8">
            <a:extLst>
              <a:ext uri="{28A0092B-C50C-407E-A947-70E740481C1C}">
                <a14:useLocalDpi xmlns:a14="http://schemas.microsoft.com/office/drawing/2010/main" val="0"/>
              </a:ext>
            </a:extLst>
          </a:blip>
          <a:srcRect t="25609"/>
          <a:stretch/>
        </p:blipFill>
        <p:spPr>
          <a:xfrm>
            <a:off x="6138306" y="8756949"/>
            <a:ext cx="16603232" cy="8665945"/>
          </a:xfrm>
          <a:prstGeom prst="rect">
            <a:avLst/>
          </a:prstGeom>
          <a:ln w="76200">
            <a:solidFill>
              <a:srgbClr val="002060"/>
            </a:solidFill>
          </a:ln>
        </p:spPr>
      </p:pic>
    </p:spTree>
    <p:extLst>
      <p:ext uri="{BB962C8B-B14F-4D97-AF65-F5344CB8AC3E}">
        <p14:creationId xmlns:p14="http://schemas.microsoft.com/office/powerpoint/2010/main" val="1983935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9"/>
                                        </p:tgtEl>
                                        <p:attrNameLst>
                                          <p:attrName>style.visibility</p:attrName>
                                        </p:attrNameLst>
                                      </p:cBhvr>
                                      <p:to>
                                        <p:strVal val="visible"/>
                                      </p:to>
                                    </p:set>
                                    <p:animEffect transition="in" filter="fade">
                                      <p:cBhvr>
                                        <p:cTn id="7" dur="500"/>
                                        <p:tgtEl>
                                          <p:spTgt spid="29"/>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fade">
                                      <p:cBhvr>
                                        <p:cTn id="12" dur="5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500"/>
                                        <p:tgtEl>
                                          <p:spTgt spid="29"/>
                                        </p:tgtEl>
                                      </p:cBhvr>
                                    </p:animEffect>
                                    <p:set>
                                      <p:cBhvr>
                                        <p:cTn id="17" dur="1" fill="hold">
                                          <p:stCondLst>
                                            <p:cond delay="499"/>
                                          </p:stCondLst>
                                        </p:cTn>
                                        <p:tgtEl>
                                          <p:spTgt spid="29"/>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500"/>
                                        <p:tgtEl>
                                          <p:spTgt spid="30"/>
                                        </p:tgtEl>
                                      </p:cBhvr>
                                    </p:animEffect>
                                    <p:set>
                                      <p:cBhvr>
                                        <p:cTn id="20" dur="1" fill="hold">
                                          <p:stCondLst>
                                            <p:cond delay="499"/>
                                          </p:stCondLst>
                                        </p:cTn>
                                        <p:tgtEl>
                                          <p:spTgt spid="30"/>
                                        </p:tgtEl>
                                        <p:attrNameLst>
                                          <p:attrName>style.visibility</p:attrName>
                                        </p:attrNameLst>
                                      </p:cBhvr>
                                      <p:to>
                                        <p:strVal val="hidden"/>
                                      </p:to>
                                    </p:set>
                                  </p:childTnLst>
                                </p:cTn>
                              </p:par>
                            </p:childTnLst>
                          </p:cTn>
                        </p:par>
                        <p:par>
                          <p:cTn id="21" fill="hold">
                            <p:stCondLst>
                              <p:cond delay="500"/>
                            </p:stCondLst>
                            <p:childTnLst>
                              <p:par>
                                <p:cTn id="22" presetID="10" presetClass="entr" presetSubtype="0" fill="hold" nodeType="afterEffect">
                                  <p:stCondLst>
                                    <p:cond delay="0"/>
                                  </p:stCondLst>
                                  <p:childTnLst>
                                    <p:set>
                                      <p:cBhvr>
                                        <p:cTn id="23" dur="1" fill="hold">
                                          <p:stCondLst>
                                            <p:cond delay="0"/>
                                          </p:stCondLst>
                                        </p:cTn>
                                        <p:tgtEl>
                                          <p:spTgt spid="270"/>
                                        </p:tgtEl>
                                        <p:attrNameLst>
                                          <p:attrName>style.visibility</p:attrName>
                                        </p:attrNameLst>
                                      </p:cBhvr>
                                      <p:to>
                                        <p:strVal val="visible"/>
                                      </p:to>
                                    </p:set>
                                    <p:animEffect transition="in" filter="fade">
                                      <p:cBhvr>
                                        <p:cTn id="24" dur="500"/>
                                        <p:tgtEl>
                                          <p:spTgt spid="270"/>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xit" presetSubtype="0" fill="hold" nodeType="clickEffect">
                                  <p:stCondLst>
                                    <p:cond delay="0"/>
                                  </p:stCondLst>
                                  <p:childTnLst>
                                    <p:animEffect transition="out" filter="fade">
                                      <p:cBhvr>
                                        <p:cTn id="28" dur="500"/>
                                        <p:tgtEl>
                                          <p:spTgt spid="270"/>
                                        </p:tgtEl>
                                      </p:cBhvr>
                                    </p:animEffect>
                                    <p:set>
                                      <p:cBhvr>
                                        <p:cTn id="29" dur="1" fill="hold">
                                          <p:stCondLst>
                                            <p:cond delay="499"/>
                                          </p:stCondLst>
                                        </p:cTn>
                                        <p:tgtEl>
                                          <p:spTgt spid="270"/>
                                        </p:tgtEl>
                                        <p:attrNameLst>
                                          <p:attrName>style.visibility</p:attrName>
                                        </p:attrNameLst>
                                      </p:cBhvr>
                                      <p:to>
                                        <p:strVal val="hidden"/>
                                      </p:to>
                                    </p:set>
                                  </p:childTnLst>
                                </p:cTn>
                              </p:par>
                            </p:childTnLst>
                          </p:cTn>
                        </p:par>
                        <p:par>
                          <p:cTn id="30" fill="hold">
                            <p:stCondLst>
                              <p:cond delay="500"/>
                            </p:stCondLst>
                            <p:childTnLst>
                              <p:par>
                                <p:cTn id="31" presetID="10" presetClass="entr" presetSubtype="0" fill="hold" nodeType="afterEffect">
                                  <p:stCondLst>
                                    <p:cond delay="0"/>
                                  </p:stCondLst>
                                  <p:childTnLst>
                                    <p:set>
                                      <p:cBhvr>
                                        <p:cTn id="32" dur="1" fill="hold">
                                          <p:stCondLst>
                                            <p:cond delay="0"/>
                                          </p:stCondLst>
                                        </p:cTn>
                                        <p:tgtEl>
                                          <p:spTgt spid="268"/>
                                        </p:tgtEl>
                                        <p:attrNameLst>
                                          <p:attrName>style.visibility</p:attrName>
                                        </p:attrNameLst>
                                      </p:cBhvr>
                                      <p:to>
                                        <p:strVal val="visible"/>
                                      </p:to>
                                    </p:set>
                                    <p:animEffect transition="in" filter="fade">
                                      <p:cBhvr>
                                        <p:cTn id="33" dur="1000"/>
                                        <p:tgtEl>
                                          <p:spTgt spid="268"/>
                                        </p:tgtEl>
                                      </p:cBhvr>
                                    </p:animEffect>
                                  </p:childTnLst>
                                </p:cTn>
                              </p:par>
                            </p:childTnLst>
                          </p:cTn>
                        </p:par>
                      </p:childTnLst>
                    </p:cTn>
                  </p:par>
                  <p:par>
                    <p:cTn id="34" fill="hold">
                      <p:stCondLst>
                        <p:cond delay="indefinite"/>
                      </p:stCondLst>
                      <p:childTnLst>
                        <p:par>
                          <p:cTn id="35" fill="hold">
                            <p:stCondLst>
                              <p:cond delay="0"/>
                            </p:stCondLst>
                            <p:childTnLst>
                              <p:par>
                                <p:cTn id="36" presetID="10" presetClass="exit" presetSubtype="0" fill="hold" nodeType="clickEffect">
                                  <p:stCondLst>
                                    <p:cond delay="0"/>
                                  </p:stCondLst>
                                  <p:childTnLst>
                                    <p:animEffect transition="out" filter="fade">
                                      <p:cBhvr>
                                        <p:cTn id="37" dur="500"/>
                                        <p:tgtEl>
                                          <p:spTgt spid="268"/>
                                        </p:tgtEl>
                                      </p:cBhvr>
                                    </p:animEffect>
                                    <p:set>
                                      <p:cBhvr>
                                        <p:cTn id="38" dur="1" fill="hold">
                                          <p:stCondLst>
                                            <p:cond delay="499"/>
                                          </p:stCondLst>
                                        </p:cTn>
                                        <p:tgtEl>
                                          <p:spTgt spid="268"/>
                                        </p:tgtEl>
                                        <p:attrNameLst>
                                          <p:attrName>style.visibility</p:attrName>
                                        </p:attrNameLst>
                                      </p:cBhvr>
                                      <p:to>
                                        <p:strVal val="hidden"/>
                                      </p:to>
                                    </p:set>
                                  </p:childTnLst>
                                </p:cTn>
                              </p:par>
                            </p:childTnLst>
                          </p:cTn>
                        </p:par>
                        <p:par>
                          <p:cTn id="39" fill="hold">
                            <p:stCondLst>
                              <p:cond delay="500"/>
                            </p:stCondLst>
                            <p:childTnLst>
                              <p:par>
                                <p:cTn id="40" presetID="10" presetClass="entr" presetSubtype="0" fill="hold" nodeType="afterEffect">
                                  <p:stCondLst>
                                    <p:cond delay="0"/>
                                  </p:stCondLst>
                                  <p:childTnLst>
                                    <p:set>
                                      <p:cBhvr>
                                        <p:cTn id="41" dur="1" fill="hold">
                                          <p:stCondLst>
                                            <p:cond delay="0"/>
                                          </p:stCondLst>
                                        </p:cTn>
                                        <p:tgtEl>
                                          <p:spTgt spid="269"/>
                                        </p:tgtEl>
                                        <p:attrNameLst>
                                          <p:attrName>style.visibility</p:attrName>
                                        </p:attrNameLst>
                                      </p:cBhvr>
                                      <p:to>
                                        <p:strVal val="visible"/>
                                      </p:to>
                                    </p:set>
                                    <p:animEffect transition="in" filter="fade">
                                      <p:cBhvr>
                                        <p:cTn id="42" dur="1000"/>
                                        <p:tgtEl>
                                          <p:spTgt spid="269"/>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xit" presetSubtype="0" fill="hold" nodeType="clickEffect">
                                  <p:stCondLst>
                                    <p:cond delay="0"/>
                                  </p:stCondLst>
                                  <p:childTnLst>
                                    <p:animEffect transition="out" filter="fade">
                                      <p:cBhvr>
                                        <p:cTn id="46" dur="500"/>
                                        <p:tgtEl>
                                          <p:spTgt spid="269"/>
                                        </p:tgtEl>
                                      </p:cBhvr>
                                    </p:animEffect>
                                    <p:set>
                                      <p:cBhvr>
                                        <p:cTn id="47" dur="1" fill="hold">
                                          <p:stCondLst>
                                            <p:cond delay="499"/>
                                          </p:stCondLst>
                                        </p:cTn>
                                        <p:tgtEl>
                                          <p:spTgt spid="26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3" name="Rectangle 212">
            <a:extLst>
              <a:ext uri="{FF2B5EF4-FFF2-40B4-BE49-F238E27FC236}">
                <a16:creationId xmlns:a16="http://schemas.microsoft.com/office/drawing/2014/main" id="{FA4BAE06-A9FF-47EE-A27A-E45D7AA5BD15}"/>
              </a:ext>
            </a:extLst>
          </p:cNvPr>
          <p:cNvSpPr/>
          <p:nvPr/>
        </p:nvSpPr>
        <p:spPr>
          <a:xfrm>
            <a:off x="2224088" y="2903220"/>
            <a:ext cx="24758093" cy="14937557"/>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6C1CEA6F-A5BB-4EBC-9FF2-D04B66D47ABD}"/>
              </a:ext>
            </a:extLst>
          </p:cNvPr>
          <p:cNvSpPr/>
          <p:nvPr/>
        </p:nvSpPr>
        <p:spPr>
          <a:xfrm>
            <a:off x="411479" y="2903220"/>
            <a:ext cx="1807151" cy="14927580"/>
          </a:xfrm>
          <a:prstGeom prst="rect">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75E0E802-EA78-405A-98CA-EDA8E1A1C366}"/>
              </a:ext>
            </a:extLst>
          </p:cNvPr>
          <p:cNvSpPr/>
          <p:nvPr/>
        </p:nvSpPr>
        <p:spPr>
          <a:xfrm>
            <a:off x="411480" y="457200"/>
            <a:ext cx="26563320" cy="2446020"/>
          </a:xfrm>
          <a:prstGeom prst="rect">
            <a:avLst/>
          </a:prstGeom>
          <a:pattFill prst="lgConfetti">
            <a:fgClr>
              <a:schemeClr val="accent4">
                <a:lumMod val="50000"/>
              </a:schemeClr>
            </a:fgClr>
            <a:bgClr>
              <a:schemeClr val="accent4">
                <a:lumMod val="20000"/>
                <a:lumOff val="80000"/>
              </a:schemeClr>
            </a:bgClr>
          </a:patt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5DE2C168-A208-408E-BF88-A428D3F571B9}"/>
              </a:ext>
            </a:extLst>
          </p:cNvPr>
          <p:cNvSpPr txBox="1"/>
          <p:nvPr/>
        </p:nvSpPr>
        <p:spPr>
          <a:xfrm>
            <a:off x="490305" y="3863339"/>
            <a:ext cx="1682664" cy="707886"/>
          </a:xfrm>
          <a:prstGeom prst="rect">
            <a:avLst/>
          </a:prstGeom>
          <a:noFill/>
        </p:spPr>
        <p:txBody>
          <a:bodyPr wrap="square" rtlCol="0">
            <a:spAutoFit/>
          </a:bodyPr>
          <a:lstStyle/>
          <a:p>
            <a:pPr algn="ctr"/>
            <a:r>
              <a:rPr lang="en-US" sz="4000" b="1" dirty="0"/>
              <a:t>H - 5</a:t>
            </a:r>
          </a:p>
        </p:txBody>
      </p:sp>
      <p:grpSp>
        <p:nvGrpSpPr>
          <p:cNvPr id="102" name="Group 101">
            <a:extLst>
              <a:ext uri="{FF2B5EF4-FFF2-40B4-BE49-F238E27FC236}">
                <a16:creationId xmlns:a16="http://schemas.microsoft.com/office/drawing/2014/main" id="{A7DEF6EA-FD26-453D-900F-A5FFEBD05A52}"/>
              </a:ext>
            </a:extLst>
          </p:cNvPr>
          <p:cNvGrpSpPr/>
          <p:nvPr/>
        </p:nvGrpSpPr>
        <p:grpSpPr>
          <a:xfrm>
            <a:off x="3301093" y="5499633"/>
            <a:ext cx="9791719" cy="660934"/>
            <a:chOff x="3108589" y="5311140"/>
            <a:chExt cx="9791719" cy="660934"/>
          </a:xfrm>
        </p:grpSpPr>
        <p:sp>
          <p:nvSpPr>
            <p:cNvPr id="74" name="Rectangle 73">
              <a:extLst>
                <a:ext uri="{FF2B5EF4-FFF2-40B4-BE49-F238E27FC236}">
                  <a16:creationId xmlns:a16="http://schemas.microsoft.com/office/drawing/2014/main" id="{2A4FF9B8-031C-4347-82BB-FA18F3F06C61}"/>
                </a:ext>
              </a:extLst>
            </p:cNvPr>
            <p:cNvSpPr/>
            <p:nvPr/>
          </p:nvSpPr>
          <p:spPr>
            <a:xfrm>
              <a:off x="3108589" y="5311140"/>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75" name="Rectangle 74">
              <a:extLst>
                <a:ext uri="{FF2B5EF4-FFF2-40B4-BE49-F238E27FC236}">
                  <a16:creationId xmlns:a16="http://schemas.microsoft.com/office/drawing/2014/main" id="{819499E5-6293-47B6-9E71-F3D1B85913F3}"/>
                </a:ext>
              </a:extLst>
            </p:cNvPr>
            <p:cNvSpPr/>
            <p:nvPr/>
          </p:nvSpPr>
          <p:spPr>
            <a:xfrm>
              <a:off x="6216341" y="5318760"/>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77" name="Rectangle 76">
              <a:extLst>
                <a:ext uri="{FF2B5EF4-FFF2-40B4-BE49-F238E27FC236}">
                  <a16:creationId xmlns:a16="http://schemas.microsoft.com/office/drawing/2014/main" id="{4A810AC4-0E9A-446B-8207-D9E4854B1736}"/>
                </a:ext>
              </a:extLst>
            </p:cNvPr>
            <p:cNvSpPr/>
            <p:nvPr/>
          </p:nvSpPr>
          <p:spPr>
            <a:xfrm>
              <a:off x="9289636" y="5324374"/>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78" name="Rectangle 77">
              <a:extLst>
                <a:ext uri="{FF2B5EF4-FFF2-40B4-BE49-F238E27FC236}">
                  <a16:creationId xmlns:a16="http://schemas.microsoft.com/office/drawing/2014/main" id="{511DF466-572F-446B-89F2-C059832AE301}"/>
                </a:ext>
              </a:extLst>
            </p:cNvPr>
            <p:cNvSpPr/>
            <p:nvPr/>
          </p:nvSpPr>
          <p:spPr>
            <a:xfrm>
              <a:off x="12397388" y="5331994"/>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grpSp>
      <p:grpSp>
        <p:nvGrpSpPr>
          <p:cNvPr id="103" name="Group 102">
            <a:extLst>
              <a:ext uri="{FF2B5EF4-FFF2-40B4-BE49-F238E27FC236}">
                <a16:creationId xmlns:a16="http://schemas.microsoft.com/office/drawing/2014/main" id="{3BD2953A-8FF5-4B70-84F0-9C9DAF33005A}"/>
              </a:ext>
            </a:extLst>
          </p:cNvPr>
          <p:cNvGrpSpPr/>
          <p:nvPr/>
        </p:nvGrpSpPr>
        <p:grpSpPr>
          <a:xfrm>
            <a:off x="16083855" y="5509057"/>
            <a:ext cx="9791719" cy="670560"/>
            <a:chOff x="3108589" y="5293894"/>
            <a:chExt cx="9791719" cy="670560"/>
          </a:xfrm>
        </p:grpSpPr>
        <p:sp>
          <p:nvSpPr>
            <p:cNvPr id="104" name="Rectangle 103">
              <a:extLst>
                <a:ext uri="{FF2B5EF4-FFF2-40B4-BE49-F238E27FC236}">
                  <a16:creationId xmlns:a16="http://schemas.microsoft.com/office/drawing/2014/main" id="{14627869-8553-4DD8-AF09-9B3CFBC12BB1}"/>
                </a:ext>
              </a:extLst>
            </p:cNvPr>
            <p:cNvSpPr/>
            <p:nvPr/>
          </p:nvSpPr>
          <p:spPr>
            <a:xfrm>
              <a:off x="3108589" y="5311140"/>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105" name="Rectangle 104">
              <a:extLst>
                <a:ext uri="{FF2B5EF4-FFF2-40B4-BE49-F238E27FC236}">
                  <a16:creationId xmlns:a16="http://schemas.microsoft.com/office/drawing/2014/main" id="{4739F729-7EF8-4FA3-9A3A-2ECE8264D27B}"/>
                </a:ext>
              </a:extLst>
            </p:cNvPr>
            <p:cNvSpPr/>
            <p:nvPr/>
          </p:nvSpPr>
          <p:spPr>
            <a:xfrm>
              <a:off x="6216341" y="5318760"/>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106" name="Rectangle 105">
              <a:extLst>
                <a:ext uri="{FF2B5EF4-FFF2-40B4-BE49-F238E27FC236}">
                  <a16:creationId xmlns:a16="http://schemas.microsoft.com/office/drawing/2014/main" id="{C0A5842D-FFC0-4043-977B-14404979AF78}"/>
                </a:ext>
              </a:extLst>
            </p:cNvPr>
            <p:cNvSpPr/>
            <p:nvPr/>
          </p:nvSpPr>
          <p:spPr>
            <a:xfrm>
              <a:off x="9289636" y="5324374"/>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sp>
          <p:nvSpPr>
            <p:cNvPr id="107" name="Rectangle 106">
              <a:extLst>
                <a:ext uri="{FF2B5EF4-FFF2-40B4-BE49-F238E27FC236}">
                  <a16:creationId xmlns:a16="http://schemas.microsoft.com/office/drawing/2014/main" id="{F0CD25DE-7DB0-4C1D-870F-42260AB128A4}"/>
                </a:ext>
              </a:extLst>
            </p:cNvPr>
            <p:cNvSpPr/>
            <p:nvPr/>
          </p:nvSpPr>
          <p:spPr>
            <a:xfrm>
              <a:off x="12397388" y="5293894"/>
              <a:ext cx="502920" cy="640080"/>
            </a:xfrm>
            <a:prstGeom prst="rect">
              <a:avLst/>
            </a:prstGeom>
            <a:solidFill>
              <a:srgbClr val="FFFF66"/>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tx1"/>
                  </a:solidFill>
                </a:rPr>
                <a:t>A</a:t>
              </a:r>
            </a:p>
          </p:txBody>
        </p:sp>
      </p:grpSp>
      <p:grpSp>
        <p:nvGrpSpPr>
          <p:cNvPr id="29" name="Group 28">
            <a:extLst>
              <a:ext uri="{FF2B5EF4-FFF2-40B4-BE49-F238E27FC236}">
                <a16:creationId xmlns:a16="http://schemas.microsoft.com/office/drawing/2014/main" id="{25A968F3-D785-47DD-A06E-D8F77AB73400}"/>
              </a:ext>
            </a:extLst>
          </p:cNvPr>
          <p:cNvGrpSpPr/>
          <p:nvPr/>
        </p:nvGrpSpPr>
        <p:grpSpPr>
          <a:xfrm>
            <a:off x="4083933" y="9100979"/>
            <a:ext cx="3002271" cy="646144"/>
            <a:chOff x="3340983" y="9081929"/>
            <a:chExt cx="3002271" cy="646144"/>
          </a:xfrm>
        </p:grpSpPr>
        <p:sp>
          <p:nvSpPr>
            <p:cNvPr id="138" name="Rectangle 137">
              <a:extLst>
                <a:ext uri="{FF2B5EF4-FFF2-40B4-BE49-F238E27FC236}">
                  <a16:creationId xmlns:a16="http://schemas.microsoft.com/office/drawing/2014/main" id="{1C47A372-B7E8-46BC-BFB1-436DF1655E1E}"/>
                </a:ext>
              </a:extLst>
            </p:cNvPr>
            <p:cNvSpPr/>
            <p:nvPr/>
          </p:nvSpPr>
          <p:spPr>
            <a:xfrm>
              <a:off x="3340983" y="9082236"/>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39" name="Rectangle 138">
              <a:extLst>
                <a:ext uri="{FF2B5EF4-FFF2-40B4-BE49-F238E27FC236}">
                  <a16:creationId xmlns:a16="http://schemas.microsoft.com/office/drawing/2014/main" id="{3AA8F702-5804-4CE1-AFEF-598208DAA9C2}"/>
                </a:ext>
              </a:extLst>
            </p:cNvPr>
            <p:cNvSpPr/>
            <p:nvPr/>
          </p:nvSpPr>
          <p:spPr>
            <a:xfrm>
              <a:off x="4182982" y="9081929"/>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0" name="Rectangle 139">
              <a:extLst>
                <a:ext uri="{FF2B5EF4-FFF2-40B4-BE49-F238E27FC236}">
                  <a16:creationId xmlns:a16="http://schemas.microsoft.com/office/drawing/2014/main" id="{987A7D03-5C49-4338-AB03-ACF626916A4F}"/>
                </a:ext>
              </a:extLst>
            </p:cNvPr>
            <p:cNvSpPr/>
            <p:nvPr/>
          </p:nvSpPr>
          <p:spPr>
            <a:xfrm>
              <a:off x="5000177" y="9087993"/>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141" name="Rectangle 140">
              <a:extLst>
                <a:ext uri="{FF2B5EF4-FFF2-40B4-BE49-F238E27FC236}">
                  <a16:creationId xmlns:a16="http://schemas.microsoft.com/office/drawing/2014/main" id="{BF75195B-99F9-47D6-919D-3DBC51705D0E}"/>
                </a:ext>
              </a:extLst>
            </p:cNvPr>
            <p:cNvSpPr/>
            <p:nvPr/>
          </p:nvSpPr>
          <p:spPr>
            <a:xfrm>
              <a:off x="5840334" y="9081929"/>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grpSp>
      <p:sp>
        <p:nvSpPr>
          <p:cNvPr id="181" name="TextBox 180">
            <a:extLst>
              <a:ext uri="{FF2B5EF4-FFF2-40B4-BE49-F238E27FC236}">
                <a16:creationId xmlns:a16="http://schemas.microsoft.com/office/drawing/2014/main" id="{4A668A3D-B213-4DE8-AB09-B035CDFB80C2}"/>
              </a:ext>
            </a:extLst>
          </p:cNvPr>
          <p:cNvSpPr txBox="1"/>
          <p:nvPr/>
        </p:nvSpPr>
        <p:spPr>
          <a:xfrm>
            <a:off x="490305" y="5633321"/>
            <a:ext cx="1696064" cy="707886"/>
          </a:xfrm>
          <a:prstGeom prst="rect">
            <a:avLst/>
          </a:prstGeom>
          <a:noFill/>
        </p:spPr>
        <p:txBody>
          <a:bodyPr wrap="square" rtlCol="0">
            <a:spAutoFit/>
          </a:bodyPr>
          <a:lstStyle/>
          <a:p>
            <a:pPr algn="ctr"/>
            <a:r>
              <a:rPr lang="en-US" sz="4000" b="1" dirty="0"/>
              <a:t>H </a:t>
            </a:r>
          </a:p>
        </p:txBody>
      </p:sp>
      <p:sp>
        <p:nvSpPr>
          <p:cNvPr id="182" name="TextBox 181">
            <a:extLst>
              <a:ext uri="{FF2B5EF4-FFF2-40B4-BE49-F238E27FC236}">
                <a16:creationId xmlns:a16="http://schemas.microsoft.com/office/drawing/2014/main" id="{E9135424-DF53-41B8-87D3-B2AE2DBDBC46}"/>
              </a:ext>
            </a:extLst>
          </p:cNvPr>
          <p:cNvSpPr txBox="1"/>
          <p:nvPr/>
        </p:nvSpPr>
        <p:spPr>
          <a:xfrm>
            <a:off x="692010" y="7401509"/>
            <a:ext cx="1318260" cy="707886"/>
          </a:xfrm>
          <a:prstGeom prst="rect">
            <a:avLst/>
          </a:prstGeom>
          <a:noFill/>
        </p:spPr>
        <p:txBody>
          <a:bodyPr wrap="square" rtlCol="0">
            <a:spAutoFit/>
          </a:bodyPr>
          <a:lstStyle/>
          <a:p>
            <a:pPr algn="ctr"/>
            <a:r>
              <a:rPr lang="en-US" sz="4000" b="1" dirty="0"/>
              <a:t>H + 1</a:t>
            </a:r>
          </a:p>
        </p:txBody>
      </p:sp>
      <p:sp>
        <p:nvSpPr>
          <p:cNvPr id="183" name="TextBox 182">
            <a:extLst>
              <a:ext uri="{FF2B5EF4-FFF2-40B4-BE49-F238E27FC236}">
                <a16:creationId xmlns:a16="http://schemas.microsoft.com/office/drawing/2014/main" id="{07532D7A-2C77-432A-8B09-9680CEBA8BE0}"/>
              </a:ext>
            </a:extLst>
          </p:cNvPr>
          <p:cNvSpPr txBox="1"/>
          <p:nvPr/>
        </p:nvSpPr>
        <p:spPr>
          <a:xfrm>
            <a:off x="679655" y="9233464"/>
            <a:ext cx="1318260" cy="707886"/>
          </a:xfrm>
          <a:prstGeom prst="rect">
            <a:avLst/>
          </a:prstGeom>
          <a:noFill/>
        </p:spPr>
        <p:txBody>
          <a:bodyPr wrap="square" rtlCol="0">
            <a:spAutoFit/>
          </a:bodyPr>
          <a:lstStyle/>
          <a:p>
            <a:pPr algn="ctr"/>
            <a:r>
              <a:rPr lang="en-US" sz="4000" b="1" dirty="0"/>
              <a:t>H + 3</a:t>
            </a:r>
          </a:p>
        </p:txBody>
      </p:sp>
      <p:sp>
        <p:nvSpPr>
          <p:cNvPr id="184" name="TextBox 183">
            <a:extLst>
              <a:ext uri="{FF2B5EF4-FFF2-40B4-BE49-F238E27FC236}">
                <a16:creationId xmlns:a16="http://schemas.microsoft.com/office/drawing/2014/main" id="{540E431B-DE68-4DCE-8B03-3D4BF2E955E2}"/>
              </a:ext>
            </a:extLst>
          </p:cNvPr>
          <p:cNvSpPr txBox="1"/>
          <p:nvPr/>
        </p:nvSpPr>
        <p:spPr>
          <a:xfrm>
            <a:off x="606548" y="11015510"/>
            <a:ext cx="1696065" cy="707886"/>
          </a:xfrm>
          <a:prstGeom prst="rect">
            <a:avLst/>
          </a:prstGeom>
          <a:noFill/>
        </p:spPr>
        <p:txBody>
          <a:bodyPr wrap="square" rtlCol="0">
            <a:spAutoFit/>
          </a:bodyPr>
          <a:lstStyle/>
          <a:p>
            <a:r>
              <a:rPr lang="en-US" sz="4000" b="1" dirty="0"/>
              <a:t>H + 30</a:t>
            </a:r>
          </a:p>
        </p:txBody>
      </p:sp>
      <p:sp>
        <p:nvSpPr>
          <p:cNvPr id="185" name="TextBox 184">
            <a:extLst>
              <a:ext uri="{FF2B5EF4-FFF2-40B4-BE49-F238E27FC236}">
                <a16:creationId xmlns:a16="http://schemas.microsoft.com/office/drawing/2014/main" id="{603E00DA-55E3-488E-BCAB-D850B9BE9063}"/>
              </a:ext>
            </a:extLst>
          </p:cNvPr>
          <p:cNvSpPr txBox="1"/>
          <p:nvPr/>
        </p:nvSpPr>
        <p:spPr>
          <a:xfrm>
            <a:off x="608211" y="12773455"/>
            <a:ext cx="1696065" cy="707886"/>
          </a:xfrm>
          <a:prstGeom prst="rect">
            <a:avLst/>
          </a:prstGeom>
          <a:noFill/>
        </p:spPr>
        <p:txBody>
          <a:bodyPr wrap="square" rtlCol="0">
            <a:spAutoFit/>
          </a:bodyPr>
          <a:lstStyle/>
          <a:p>
            <a:r>
              <a:rPr lang="en-US" sz="4000" b="1" dirty="0"/>
              <a:t>H + 40</a:t>
            </a:r>
          </a:p>
        </p:txBody>
      </p:sp>
      <p:sp>
        <p:nvSpPr>
          <p:cNvPr id="186" name="TextBox 185">
            <a:extLst>
              <a:ext uri="{FF2B5EF4-FFF2-40B4-BE49-F238E27FC236}">
                <a16:creationId xmlns:a16="http://schemas.microsoft.com/office/drawing/2014/main" id="{6E5C6486-1F0F-41E3-9085-E34679A3C1FA}"/>
              </a:ext>
            </a:extLst>
          </p:cNvPr>
          <p:cNvSpPr txBox="1"/>
          <p:nvPr/>
        </p:nvSpPr>
        <p:spPr>
          <a:xfrm>
            <a:off x="597361" y="14642229"/>
            <a:ext cx="1696065" cy="707886"/>
          </a:xfrm>
          <a:prstGeom prst="rect">
            <a:avLst/>
          </a:prstGeom>
          <a:noFill/>
        </p:spPr>
        <p:txBody>
          <a:bodyPr wrap="square" rtlCol="0">
            <a:spAutoFit/>
          </a:bodyPr>
          <a:lstStyle/>
          <a:p>
            <a:r>
              <a:rPr lang="en-US" sz="4000" b="1" dirty="0"/>
              <a:t>H + 50</a:t>
            </a:r>
          </a:p>
        </p:txBody>
      </p:sp>
      <p:sp>
        <p:nvSpPr>
          <p:cNvPr id="187" name="TextBox 186">
            <a:extLst>
              <a:ext uri="{FF2B5EF4-FFF2-40B4-BE49-F238E27FC236}">
                <a16:creationId xmlns:a16="http://schemas.microsoft.com/office/drawing/2014/main" id="{6C63C4B6-52F8-40D9-8099-9E6D4FC60EE4}"/>
              </a:ext>
            </a:extLst>
          </p:cNvPr>
          <p:cNvSpPr txBox="1"/>
          <p:nvPr/>
        </p:nvSpPr>
        <p:spPr>
          <a:xfrm>
            <a:off x="490304" y="16652042"/>
            <a:ext cx="1696065" cy="707886"/>
          </a:xfrm>
          <a:prstGeom prst="rect">
            <a:avLst/>
          </a:prstGeom>
          <a:noFill/>
        </p:spPr>
        <p:txBody>
          <a:bodyPr wrap="square" rtlCol="0">
            <a:spAutoFit/>
          </a:bodyPr>
          <a:lstStyle/>
          <a:p>
            <a:pPr algn="ctr"/>
            <a:r>
              <a:rPr lang="en-US" sz="4000" b="1" dirty="0"/>
              <a:t>H + 57</a:t>
            </a:r>
          </a:p>
        </p:txBody>
      </p:sp>
      <p:sp>
        <p:nvSpPr>
          <p:cNvPr id="204" name="TextBox 203">
            <a:extLst>
              <a:ext uri="{FF2B5EF4-FFF2-40B4-BE49-F238E27FC236}">
                <a16:creationId xmlns:a16="http://schemas.microsoft.com/office/drawing/2014/main" id="{D0EF140A-0930-46E3-BFDF-86152F756C44}"/>
              </a:ext>
            </a:extLst>
          </p:cNvPr>
          <p:cNvSpPr txBox="1"/>
          <p:nvPr/>
        </p:nvSpPr>
        <p:spPr>
          <a:xfrm>
            <a:off x="3455075" y="7949456"/>
            <a:ext cx="4279102" cy="584775"/>
          </a:xfrm>
          <a:prstGeom prst="rect">
            <a:avLst/>
          </a:prstGeom>
          <a:noFill/>
        </p:spPr>
        <p:txBody>
          <a:bodyPr wrap="square" rtlCol="0">
            <a:spAutoFit/>
          </a:bodyPr>
          <a:lstStyle/>
          <a:p>
            <a:pPr algn="ctr"/>
            <a:r>
              <a:rPr lang="en-US" sz="3200" b="1" dirty="0"/>
              <a:t>E Company, CT116</a:t>
            </a:r>
          </a:p>
        </p:txBody>
      </p:sp>
      <p:sp>
        <p:nvSpPr>
          <p:cNvPr id="205" name="TextBox 204">
            <a:extLst>
              <a:ext uri="{FF2B5EF4-FFF2-40B4-BE49-F238E27FC236}">
                <a16:creationId xmlns:a16="http://schemas.microsoft.com/office/drawing/2014/main" id="{ADEF1552-7CBE-4349-9DC7-1AE6A938A719}"/>
              </a:ext>
            </a:extLst>
          </p:cNvPr>
          <p:cNvSpPr txBox="1"/>
          <p:nvPr/>
        </p:nvSpPr>
        <p:spPr>
          <a:xfrm>
            <a:off x="9256197" y="7950095"/>
            <a:ext cx="4279102" cy="584775"/>
          </a:xfrm>
          <a:prstGeom prst="rect">
            <a:avLst/>
          </a:prstGeom>
          <a:noFill/>
        </p:spPr>
        <p:txBody>
          <a:bodyPr wrap="square" rtlCol="0">
            <a:spAutoFit/>
          </a:bodyPr>
          <a:lstStyle/>
          <a:p>
            <a:pPr algn="ctr"/>
            <a:r>
              <a:rPr lang="en-US" sz="3200" b="1" dirty="0"/>
              <a:t>F Company, CT116</a:t>
            </a:r>
          </a:p>
        </p:txBody>
      </p:sp>
      <p:sp>
        <p:nvSpPr>
          <p:cNvPr id="208" name="TextBox 207">
            <a:extLst>
              <a:ext uri="{FF2B5EF4-FFF2-40B4-BE49-F238E27FC236}">
                <a16:creationId xmlns:a16="http://schemas.microsoft.com/office/drawing/2014/main" id="{892C1B0E-9651-4065-9530-4E5E3A7BCFC3}"/>
              </a:ext>
            </a:extLst>
          </p:cNvPr>
          <p:cNvSpPr txBox="1"/>
          <p:nvPr/>
        </p:nvSpPr>
        <p:spPr>
          <a:xfrm>
            <a:off x="4748202" y="11517767"/>
            <a:ext cx="3234218" cy="584775"/>
          </a:xfrm>
          <a:prstGeom prst="rect">
            <a:avLst/>
          </a:prstGeom>
          <a:noFill/>
        </p:spPr>
        <p:txBody>
          <a:bodyPr wrap="square" rtlCol="0">
            <a:spAutoFit/>
          </a:bodyPr>
          <a:lstStyle/>
          <a:p>
            <a:pPr algn="ctr"/>
            <a:r>
              <a:rPr lang="en-US" sz="3200" b="1" dirty="0" err="1"/>
              <a:t>Misc</a:t>
            </a:r>
            <a:r>
              <a:rPr lang="en-US" sz="3200" b="1" dirty="0"/>
              <a:t> </a:t>
            </a:r>
            <a:r>
              <a:rPr lang="en-US" sz="3200" b="1" dirty="0" err="1"/>
              <a:t>Elmts</a:t>
            </a:r>
            <a:r>
              <a:rPr lang="en-US" sz="3200" b="1" dirty="0"/>
              <a:t>, CT116</a:t>
            </a:r>
          </a:p>
        </p:txBody>
      </p:sp>
      <p:sp>
        <p:nvSpPr>
          <p:cNvPr id="209" name="TextBox 208">
            <a:extLst>
              <a:ext uri="{FF2B5EF4-FFF2-40B4-BE49-F238E27FC236}">
                <a16:creationId xmlns:a16="http://schemas.microsoft.com/office/drawing/2014/main" id="{D05C453B-7C81-4086-ABFA-626AAFF90F6C}"/>
              </a:ext>
            </a:extLst>
          </p:cNvPr>
          <p:cNvSpPr txBox="1"/>
          <p:nvPr/>
        </p:nvSpPr>
        <p:spPr>
          <a:xfrm>
            <a:off x="2995290" y="11510793"/>
            <a:ext cx="1761981" cy="1077218"/>
          </a:xfrm>
          <a:prstGeom prst="rect">
            <a:avLst/>
          </a:prstGeom>
          <a:noFill/>
        </p:spPr>
        <p:txBody>
          <a:bodyPr wrap="square" rtlCol="0">
            <a:spAutoFit/>
          </a:bodyPr>
          <a:lstStyle/>
          <a:p>
            <a:pPr algn="ctr"/>
            <a:r>
              <a:rPr lang="en-US" sz="3200" b="1" dirty="0"/>
              <a:t>Prov AA </a:t>
            </a:r>
            <a:r>
              <a:rPr lang="en-US" sz="3200" b="1" dirty="0" err="1"/>
              <a:t>Btry</a:t>
            </a:r>
            <a:endParaRPr lang="en-US" sz="3200" b="1" dirty="0"/>
          </a:p>
        </p:txBody>
      </p:sp>
      <p:sp>
        <p:nvSpPr>
          <p:cNvPr id="210" name="TextBox 209">
            <a:extLst>
              <a:ext uri="{FF2B5EF4-FFF2-40B4-BE49-F238E27FC236}">
                <a16:creationId xmlns:a16="http://schemas.microsoft.com/office/drawing/2014/main" id="{83E12C51-5750-4105-B7AE-1AE789803E84}"/>
              </a:ext>
            </a:extLst>
          </p:cNvPr>
          <p:cNvSpPr txBox="1"/>
          <p:nvPr/>
        </p:nvSpPr>
        <p:spPr>
          <a:xfrm>
            <a:off x="15724010" y="15281446"/>
            <a:ext cx="4279102" cy="584775"/>
          </a:xfrm>
          <a:prstGeom prst="rect">
            <a:avLst/>
          </a:prstGeom>
          <a:noFill/>
        </p:spPr>
        <p:txBody>
          <a:bodyPr wrap="square" rtlCol="0">
            <a:spAutoFit/>
          </a:bodyPr>
          <a:lstStyle/>
          <a:p>
            <a:pPr algn="ctr"/>
            <a:r>
              <a:rPr lang="en-US" sz="3200" b="1" dirty="0"/>
              <a:t>K Company, CT116</a:t>
            </a:r>
          </a:p>
        </p:txBody>
      </p:sp>
      <p:sp>
        <p:nvSpPr>
          <p:cNvPr id="212" name="TextBox 211">
            <a:extLst>
              <a:ext uri="{FF2B5EF4-FFF2-40B4-BE49-F238E27FC236}">
                <a16:creationId xmlns:a16="http://schemas.microsoft.com/office/drawing/2014/main" id="{7B5BC4FD-9D90-4FD3-8478-3C2B29BF792A}"/>
              </a:ext>
            </a:extLst>
          </p:cNvPr>
          <p:cNvSpPr txBox="1"/>
          <p:nvPr/>
        </p:nvSpPr>
        <p:spPr>
          <a:xfrm>
            <a:off x="8195072" y="13332992"/>
            <a:ext cx="6656661" cy="584775"/>
          </a:xfrm>
          <a:prstGeom prst="rect">
            <a:avLst/>
          </a:prstGeom>
          <a:noFill/>
        </p:spPr>
        <p:txBody>
          <a:bodyPr wrap="square" rtlCol="0">
            <a:spAutoFit/>
          </a:bodyPr>
          <a:lstStyle/>
          <a:p>
            <a:pPr algn="ctr"/>
            <a:r>
              <a:rPr lang="en-US" sz="3200" b="1" dirty="0"/>
              <a:t>Engineer Bulldozer Teams</a:t>
            </a:r>
          </a:p>
        </p:txBody>
      </p:sp>
      <p:grpSp>
        <p:nvGrpSpPr>
          <p:cNvPr id="223" name="Group 222">
            <a:extLst>
              <a:ext uri="{FF2B5EF4-FFF2-40B4-BE49-F238E27FC236}">
                <a16:creationId xmlns:a16="http://schemas.microsoft.com/office/drawing/2014/main" id="{3EA1BE1B-0673-497D-9802-E2A37149E37D}"/>
              </a:ext>
            </a:extLst>
          </p:cNvPr>
          <p:cNvGrpSpPr/>
          <p:nvPr/>
        </p:nvGrpSpPr>
        <p:grpSpPr>
          <a:xfrm>
            <a:off x="15521707" y="7247205"/>
            <a:ext cx="4626776" cy="646473"/>
            <a:chOff x="5921630" y="6967224"/>
            <a:chExt cx="4626776" cy="646473"/>
          </a:xfrm>
        </p:grpSpPr>
        <p:sp>
          <p:nvSpPr>
            <p:cNvPr id="224" name="Rectangle 223">
              <a:extLst>
                <a:ext uri="{FF2B5EF4-FFF2-40B4-BE49-F238E27FC236}">
                  <a16:creationId xmlns:a16="http://schemas.microsoft.com/office/drawing/2014/main" id="{5C84DDA6-4716-4D98-B7E8-756CAB68981C}"/>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25" name="Rectangle 224">
              <a:extLst>
                <a:ext uri="{FF2B5EF4-FFF2-40B4-BE49-F238E27FC236}">
                  <a16:creationId xmlns:a16="http://schemas.microsoft.com/office/drawing/2014/main" id="{E2C57C45-6A1E-4F7C-8964-9B083750FD40}"/>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26" name="Rectangle 225">
              <a:extLst>
                <a:ext uri="{FF2B5EF4-FFF2-40B4-BE49-F238E27FC236}">
                  <a16:creationId xmlns:a16="http://schemas.microsoft.com/office/drawing/2014/main" id="{FAB2151C-0E7F-433A-AC2B-1D170D48FB54}"/>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27" name="Rectangle 226">
              <a:extLst>
                <a:ext uri="{FF2B5EF4-FFF2-40B4-BE49-F238E27FC236}">
                  <a16:creationId xmlns:a16="http://schemas.microsoft.com/office/drawing/2014/main" id="{77D6F275-0206-44A5-80B2-F4B865081AFB}"/>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28" name="Rectangle 227">
              <a:extLst>
                <a:ext uri="{FF2B5EF4-FFF2-40B4-BE49-F238E27FC236}">
                  <a16:creationId xmlns:a16="http://schemas.microsoft.com/office/drawing/2014/main" id="{76C15AFD-D5BE-4DA1-B4C0-03CF91529E9D}"/>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29" name="Rectangle 228">
              <a:extLst>
                <a:ext uri="{FF2B5EF4-FFF2-40B4-BE49-F238E27FC236}">
                  <a16:creationId xmlns:a16="http://schemas.microsoft.com/office/drawing/2014/main" id="{363233C4-93F3-45D8-BD63-BA5C07A5FBCC}"/>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230" name="Group 229">
            <a:extLst>
              <a:ext uri="{FF2B5EF4-FFF2-40B4-BE49-F238E27FC236}">
                <a16:creationId xmlns:a16="http://schemas.microsoft.com/office/drawing/2014/main" id="{5A4D0999-C8EE-4155-8D35-893B38F0A6F6}"/>
              </a:ext>
            </a:extLst>
          </p:cNvPr>
          <p:cNvGrpSpPr/>
          <p:nvPr/>
        </p:nvGrpSpPr>
        <p:grpSpPr>
          <a:xfrm>
            <a:off x="21716611" y="7262896"/>
            <a:ext cx="4626776" cy="646473"/>
            <a:chOff x="5921630" y="6967224"/>
            <a:chExt cx="4626776" cy="646473"/>
          </a:xfrm>
        </p:grpSpPr>
        <p:sp>
          <p:nvSpPr>
            <p:cNvPr id="231" name="Rectangle 230">
              <a:extLst>
                <a:ext uri="{FF2B5EF4-FFF2-40B4-BE49-F238E27FC236}">
                  <a16:creationId xmlns:a16="http://schemas.microsoft.com/office/drawing/2014/main" id="{642B30B3-5E84-46C1-8753-0C75D2B78A18}"/>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2" name="Rectangle 231">
              <a:extLst>
                <a:ext uri="{FF2B5EF4-FFF2-40B4-BE49-F238E27FC236}">
                  <a16:creationId xmlns:a16="http://schemas.microsoft.com/office/drawing/2014/main" id="{719A527F-9D1B-48C9-B114-F60C6D87E6BC}"/>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3" name="Rectangle 232">
              <a:extLst>
                <a:ext uri="{FF2B5EF4-FFF2-40B4-BE49-F238E27FC236}">
                  <a16:creationId xmlns:a16="http://schemas.microsoft.com/office/drawing/2014/main" id="{7882082B-ED07-4803-B3DD-E55832E31E6A}"/>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4" name="Rectangle 233">
              <a:extLst>
                <a:ext uri="{FF2B5EF4-FFF2-40B4-BE49-F238E27FC236}">
                  <a16:creationId xmlns:a16="http://schemas.microsoft.com/office/drawing/2014/main" id="{5B16ADDA-3EB0-4523-82F9-2E656D4F90E4}"/>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5" name="Rectangle 234">
              <a:extLst>
                <a:ext uri="{FF2B5EF4-FFF2-40B4-BE49-F238E27FC236}">
                  <a16:creationId xmlns:a16="http://schemas.microsoft.com/office/drawing/2014/main" id="{A7141B86-5327-4A36-B5E4-EF9C726BB7B0}"/>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236" name="Rectangle 235">
              <a:extLst>
                <a:ext uri="{FF2B5EF4-FFF2-40B4-BE49-F238E27FC236}">
                  <a16:creationId xmlns:a16="http://schemas.microsoft.com/office/drawing/2014/main" id="{E0037ADD-E3A2-4430-8731-D186CF3EFB24}"/>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grpSp>
        <p:nvGrpSpPr>
          <p:cNvPr id="238" name="Group 237">
            <a:extLst>
              <a:ext uri="{FF2B5EF4-FFF2-40B4-BE49-F238E27FC236}">
                <a16:creationId xmlns:a16="http://schemas.microsoft.com/office/drawing/2014/main" id="{65648396-0489-4DDD-A532-EE098116A4D7}"/>
              </a:ext>
            </a:extLst>
          </p:cNvPr>
          <p:cNvGrpSpPr/>
          <p:nvPr/>
        </p:nvGrpSpPr>
        <p:grpSpPr>
          <a:xfrm>
            <a:off x="4885420" y="10875298"/>
            <a:ext cx="2975753" cy="646473"/>
            <a:chOff x="7572653" y="6967224"/>
            <a:chExt cx="2975753" cy="646473"/>
          </a:xfrm>
        </p:grpSpPr>
        <p:sp>
          <p:nvSpPr>
            <p:cNvPr id="240" name="Rectangle 239">
              <a:extLst>
                <a:ext uri="{FF2B5EF4-FFF2-40B4-BE49-F238E27FC236}">
                  <a16:creationId xmlns:a16="http://schemas.microsoft.com/office/drawing/2014/main" id="{73C78448-EE92-4E09-BF7B-7186060E9D8F}"/>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41" name="Rectangle 240">
              <a:extLst>
                <a:ext uri="{FF2B5EF4-FFF2-40B4-BE49-F238E27FC236}">
                  <a16:creationId xmlns:a16="http://schemas.microsoft.com/office/drawing/2014/main" id="{BF17C0B8-8422-41CA-90E1-26DBD7989FF1}"/>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43" name="Rectangle 242">
              <a:extLst>
                <a:ext uri="{FF2B5EF4-FFF2-40B4-BE49-F238E27FC236}">
                  <a16:creationId xmlns:a16="http://schemas.microsoft.com/office/drawing/2014/main" id="{D834CA6A-A891-41BE-A48B-E608D7ABE8BE}"/>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44" name="Rectangle 243">
              <a:extLst>
                <a:ext uri="{FF2B5EF4-FFF2-40B4-BE49-F238E27FC236}">
                  <a16:creationId xmlns:a16="http://schemas.microsoft.com/office/drawing/2014/main" id="{0DF672DD-EDF0-4DDF-AFBA-C075F8F8C6F8}"/>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245" name="Group 244">
            <a:extLst>
              <a:ext uri="{FF2B5EF4-FFF2-40B4-BE49-F238E27FC236}">
                <a16:creationId xmlns:a16="http://schemas.microsoft.com/office/drawing/2014/main" id="{5CA5FEB4-3876-41E9-AAE4-5785C1C293DA}"/>
              </a:ext>
            </a:extLst>
          </p:cNvPr>
          <p:cNvGrpSpPr/>
          <p:nvPr/>
        </p:nvGrpSpPr>
        <p:grpSpPr>
          <a:xfrm>
            <a:off x="3222225" y="10831955"/>
            <a:ext cx="1333480" cy="645960"/>
            <a:chOff x="5921630" y="6967435"/>
            <a:chExt cx="1333480" cy="645960"/>
          </a:xfrm>
          <a:solidFill>
            <a:srgbClr val="FF0000"/>
          </a:solidFill>
        </p:grpSpPr>
        <p:sp>
          <p:nvSpPr>
            <p:cNvPr id="246" name="Rectangle 245">
              <a:extLst>
                <a:ext uri="{FF2B5EF4-FFF2-40B4-BE49-F238E27FC236}">
                  <a16:creationId xmlns:a16="http://schemas.microsoft.com/office/drawing/2014/main" id="{ADE4FF9B-C0AC-42CE-914C-DD0311BFB069}"/>
                </a:ext>
              </a:extLst>
            </p:cNvPr>
            <p:cNvSpPr/>
            <p:nvPr/>
          </p:nvSpPr>
          <p:spPr>
            <a:xfrm>
              <a:off x="5921630" y="697331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249" name="Rectangle 248">
              <a:extLst>
                <a:ext uri="{FF2B5EF4-FFF2-40B4-BE49-F238E27FC236}">
                  <a16:creationId xmlns:a16="http://schemas.microsoft.com/office/drawing/2014/main" id="{F46893DD-60C5-46B3-B455-B6F6548131AE}"/>
                </a:ext>
              </a:extLst>
            </p:cNvPr>
            <p:cNvSpPr/>
            <p:nvPr/>
          </p:nvSpPr>
          <p:spPr>
            <a:xfrm>
              <a:off x="6752190" y="696743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grpSp>
        <p:nvGrpSpPr>
          <p:cNvPr id="252" name="Group 251">
            <a:extLst>
              <a:ext uri="{FF2B5EF4-FFF2-40B4-BE49-F238E27FC236}">
                <a16:creationId xmlns:a16="http://schemas.microsoft.com/office/drawing/2014/main" id="{5D33647E-8B35-411F-B55E-C6829D2DA6D4}"/>
              </a:ext>
            </a:extLst>
          </p:cNvPr>
          <p:cNvGrpSpPr/>
          <p:nvPr/>
        </p:nvGrpSpPr>
        <p:grpSpPr>
          <a:xfrm>
            <a:off x="15551563" y="14578822"/>
            <a:ext cx="4626776" cy="646473"/>
            <a:chOff x="5921630" y="6967224"/>
            <a:chExt cx="4626776" cy="646473"/>
          </a:xfrm>
        </p:grpSpPr>
        <p:sp>
          <p:nvSpPr>
            <p:cNvPr id="253" name="Rectangle 252">
              <a:extLst>
                <a:ext uri="{FF2B5EF4-FFF2-40B4-BE49-F238E27FC236}">
                  <a16:creationId xmlns:a16="http://schemas.microsoft.com/office/drawing/2014/main" id="{C5A7BCBF-F083-49BB-98BD-7469EBDE7D33}"/>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4" name="Rectangle 253">
              <a:extLst>
                <a:ext uri="{FF2B5EF4-FFF2-40B4-BE49-F238E27FC236}">
                  <a16:creationId xmlns:a16="http://schemas.microsoft.com/office/drawing/2014/main" id="{9F09C932-6F62-451B-8C99-29374BE46B1B}"/>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5" name="Rectangle 254">
              <a:extLst>
                <a:ext uri="{FF2B5EF4-FFF2-40B4-BE49-F238E27FC236}">
                  <a16:creationId xmlns:a16="http://schemas.microsoft.com/office/drawing/2014/main" id="{2147D1AB-AB57-42D8-ACC1-E78D54D8E963}"/>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6" name="Rectangle 255">
              <a:extLst>
                <a:ext uri="{FF2B5EF4-FFF2-40B4-BE49-F238E27FC236}">
                  <a16:creationId xmlns:a16="http://schemas.microsoft.com/office/drawing/2014/main" id="{C2E49659-9CCB-4FDE-8A82-B58DB9A467AD}"/>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7" name="Rectangle 256">
              <a:extLst>
                <a:ext uri="{FF2B5EF4-FFF2-40B4-BE49-F238E27FC236}">
                  <a16:creationId xmlns:a16="http://schemas.microsoft.com/office/drawing/2014/main" id="{EE1A0E0B-2417-408B-9AB1-CD8D728CC039}"/>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58" name="Rectangle 257">
              <a:extLst>
                <a:ext uri="{FF2B5EF4-FFF2-40B4-BE49-F238E27FC236}">
                  <a16:creationId xmlns:a16="http://schemas.microsoft.com/office/drawing/2014/main" id="{CD7BBBAC-08EA-484E-B3DB-A7272BEC0F0C}"/>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259" name="TextBox 258">
            <a:extLst>
              <a:ext uri="{FF2B5EF4-FFF2-40B4-BE49-F238E27FC236}">
                <a16:creationId xmlns:a16="http://schemas.microsoft.com/office/drawing/2014/main" id="{185B5C3D-36BD-46EE-BE7C-C5E6EADA089D}"/>
              </a:ext>
            </a:extLst>
          </p:cNvPr>
          <p:cNvSpPr txBox="1"/>
          <p:nvPr/>
        </p:nvSpPr>
        <p:spPr>
          <a:xfrm>
            <a:off x="15680477" y="7943376"/>
            <a:ext cx="4279102" cy="584775"/>
          </a:xfrm>
          <a:prstGeom prst="rect">
            <a:avLst/>
          </a:prstGeom>
          <a:noFill/>
        </p:spPr>
        <p:txBody>
          <a:bodyPr wrap="square" rtlCol="0">
            <a:spAutoFit/>
          </a:bodyPr>
          <a:lstStyle/>
          <a:p>
            <a:pPr algn="ctr"/>
            <a:r>
              <a:rPr lang="en-US" sz="3200" b="1" dirty="0"/>
              <a:t>G Company, CT116</a:t>
            </a:r>
          </a:p>
        </p:txBody>
      </p:sp>
      <p:sp>
        <p:nvSpPr>
          <p:cNvPr id="260" name="TextBox 259">
            <a:extLst>
              <a:ext uri="{FF2B5EF4-FFF2-40B4-BE49-F238E27FC236}">
                <a16:creationId xmlns:a16="http://schemas.microsoft.com/office/drawing/2014/main" id="{A4E2E1EF-35D3-4D53-B49A-2436C1864B0F}"/>
              </a:ext>
            </a:extLst>
          </p:cNvPr>
          <p:cNvSpPr txBox="1"/>
          <p:nvPr/>
        </p:nvSpPr>
        <p:spPr>
          <a:xfrm>
            <a:off x="21916113" y="7920269"/>
            <a:ext cx="4279102" cy="584775"/>
          </a:xfrm>
          <a:prstGeom prst="rect">
            <a:avLst/>
          </a:prstGeom>
          <a:noFill/>
        </p:spPr>
        <p:txBody>
          <a:bodyPr wrap="square" rtlCol="0">
            <a:spAutoFit/>
          </a:bodyPr>
          <a:lstStyle/>
          <a:p>
            <a:pPr algn="ctr"/>
            <a:r>
              <a:rPr lang="en-US" sz="3200" b="1" dirty="0"/>
              <a:t>A Company, CT116</a:t>
            </a:r>
          </a:p>
        </p:txBody>
      </p:sp>
      <p:sp>
        <p:nvSpPr>
          <p:cNvPr id="261" name="TextBox 260">
            <a:extLst>
              <a:ext uri="{FF2B5EF4-FFF2-40B4-BE49-F238E27FC236}">
                <a16:creationId xmlns:a16="http://schemas.microsoft.com/office/drawing/2014/main" id="{8B7B2C18-248F-4879-836F-F1B30FEB2527}"/>
              </a:ext>
            </a:extLst>
          </p:cNvPr>
          <p:cNvSpPr txBox="1"/>
          <p:nvPr/>
        </p:nvSpPr>
        <p:spPr>
          <a:xfrm>
            <a:off x="21885628" y="11612428"/>
            <a:ext cx="4279102" cy="584775"/>
          </a:xfrm>
          <a:prstGeom prst="rect">
            <a:avLst/>
          </a:prstGeom>
          <a:noFill/>
        </p:spPr>
        <p:txBody>
          <a:bodyPr wrap="square" rtlCol="0">
            <a:spAutoFit/>
          </a:bodyPr>
          <a:lstStyle/>
          <a:p>
            <a:pPr algn="ctr"/>
            <a:r>
              <a:rPr lang="en-US" sz="3200" b="1" dirty="0"/>
              <a:t>B Company, CT116</a:t>
            </a:r>
          </a:p>
        </p:txBody>
      </p:sp>
      <p:sp>
        <p:nvSpPr>
          <p:cNvPr id="263" name="TextBox 262">
            <a:extLst>
              <a:ext uri="{FF2B5EF4-FFF2-40B4-BE49-F238E27FC236}">
                <a16:creationId xmlns:a16="http://schemas.microsoft.com/office/drawing/2014/main" id="{EEF4D5F3-43AA-4916-95F6-2ABFB18BE0C9}"/>
              </a:ext>
            </a:extLst>
          </p:cNvPr>
          <p:cNvSpPr txBox="1"/>
          <p:nvPr/>
        </p:nvSpPr>
        <p:spPr>
          <a:xfrm>
            <a:off x="21882543" y="13318238"/>
            <a:ext cx="4279102" cy="584775"/>
          </a:xfrm>
          <a:prstGeom prst="rect">
            <a:avLst/>
          </a:prstGeom>
          <a:noFill/>
        </p:spPr>
        <p:txBody>
          <a:bodyPr wrap="square" rtlCol="0">
            <a:spAutoFit/>
          </a:bodyPr>
          <a:lstStyle/>
          <a:p>
            <a:pPr algn="ctr"/>
            <a:r>
              <a:rPr lang="en-US" sz="3200" b="1" dirty="0"/>
              <a:t>D Company, CT116</a:t>
            </a:r>
          </a:p>
        </p:txBody>
      </p:sp>
      <p:grpSp>
        <p:nvGrpSpPr>
          <p:cNvPr id="271" name="Group 270">
            <a:extLst>
              <a:ext uri="{FF2B5EF4-FFF2-40B4-BE49-F238E27FC236}">
                <a16:creationId xmlns:a16="http://schemas.microsoft.com/office/drawing/2014/main" id="{C1889321-F0A8-4115-B98A-235AD661EC13}"/>
              </a:ext>
            </a:extLst>
          </p:cNvPr>
          <p:cNvGrpSpPr/>
          <p:nvPr/>
        </p:nvGrpSpPr>
        <p:grpSpPr>
          <a:xfrm>
            <a:off x="21691982" y="10897651"/>
            <a:ext cx="4626776" cy="646473"/>
            <a:chOff x="5921630" y="6967224"/>
            <a:chExt cx="4626776" cy="646473"/>
          </a:xfrm>
        </p:grpSpPr>
        <p:sp>
          <p:nvSpPr>
            <p:cNvPr id="272" name="Rectangle 271">
              <a:extLst>
                <a:ext uri="{FF2B5EF4-FFF2-40B4-BE49-F238E27FC236}">
                  <a16:creationId xmlns:a16="http://schemas.microsoft.com/office/drawing/2014/main" id="{4D0CD333-C6D2-49F2-81FF-84C00206C5F8}"/>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3" name="Rectangle 272">
              <a:extLst>
                <a:ext uri="{FF2B5EF4-FFF2-40B4-BE49-F238E27FC236}">
                  <a16:creationId xmlns:a16="http://schemas.microsoft.com/office/drawing/2014/main" id="{0DB5B1FE-7106-4623-AB09-279894812A47}"/>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4" name="Rectangle 273">
              <a:extLst>
                <a:ext uri="{FF2B5EF4-FFF2-40B4-BE49-F238E27FC236}">
                  <a16:creationId xmlns:a16="http://schemas.microsoft.com/office/drawing/2014/main" id="{276FBF32-7B2F-495B-9E7F-BFFE609F9B5F}"/>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5" name="Rectangle 274">
              <a:extLst>
                <a:ext uri="{FF2B5EF4-FFF2-40B4-BE49-F238E27FC236}">
                  <a16:creationId xmlns:a16="http://schemas.microsoft.com/office/drawing/2014/main" id="{B52A9C34-2137-4DFE-8E8D-A88C9C62F200}"/>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6" name="Rectangle 275">
              <a:extLst>
                <a:ext uri="{FF2B5EF4-FFF2-40B4-BE49-F238E27FC236}">
                  <a16:creationId xmlns:a16="http://schemas.microsoft.com/office/drawing/2014/main" id="{78A7246D-EDD6-4A05-8B8B-719FE597C8D0}"/>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7" name="Rectangle 276">
              <a:extLst>
                <a:ext uri="{FF2B5EF4-FFF2-40B4-BE49-F238E27FC236}">
                  <a16:creationId xmlns:a16="http://schemas.microsoft.com/office/drawing/2014/main" id="{F8F090B5-6D31-4155-BF28-A61B9230CACE}"/>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324" name="Group 323">
            <a:extLst>
              <a:ext uri="{FF2B5EF4-FFF2-40B4-BE49-F238E27FC236}">
                <a16:creationId xmlns:a16="http://schemas.microsoft.com/office/drawing/2014/main" id="{11E48F3F-82AB-4E12-892D-EF3E94E37824}"/>
              </a:ext>
            </a:extLst>
          </p:cNvPr>
          <p:cNvGrpSpPr/>
          <p:nvPr/>
        </p:nvGrpSpPr>
        <p:grpSpPr>
          <a:xfrm>
            <a:off x="21714833" y="12609299"/>
            <a:ext cx="4626776" cy="646473"/>
            <a:chOff x="5921630" y="6967224"/>
            <a:chExt cx="4626776" cy="646473"/>
          </a:xfrm>
        </p:grpSpPr>
        <p:sp>
          <p:nvSpPr>
            <p:cNvPr id="325" name="Rectangle 324">
              <a:extLst>
                <a:ext uri="{FF2B5EF4-FFF2-40B4-BE49-F238E27FC236}">
                  <a16:creationId xmlns:a16="http://schemas.microsoft.com/office/drawing/2014/main" id="{A7249530-F80D-4679-AC7F-94A770CFA429}"/>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6" name="Rectangle 325">
              <a:extLst>
                <a:ext uri="{FF2B5EF4-FFF2-40B4-BE49-F238E27FC236}">
                  <a16:creationId xmlns:a16="http://schemas.microsoft.com/office/drawing/2014/main" id="{FB5F71AD-891E-4B2C-B7E5-52894250C3AD}"/>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7" name="Rectangle 326">
              <a:extLst>
                <a:ext uri="{FF2B5EF4-FFF2-40B4-BE49-F238E27FC236}">
                  <a16:creationId xmlns:a16="http://schemas.microsoft.com/office/drawing/2014/main" id="{BC91873A-311F-451C-AF12-418FA9854628}"/>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8" name="Rectangle 327">
              <a:extLst>
                <a:ext uri="{FF2B5EF4-FFF2-40B4-BE49-F238E27FC236}">
                  <a16:creationId xmlns:a16="http://schemas.microsoft.com/office/drawing/2014/main" id="{DF3A6FAB-C74B-4D6E-B57F-F3F498041E91}"/>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9" name="Rectangle 328">
              <a:extLst>
                <a:ext uri="{FF2B5EF4-FFF2-40B4-BE49-F238E27FC236}">
                  <a16:creationId xmlns:a16="http://schemas.microsoft.com/office/drawing/2014/main" id="{5FC62E32-664E-4628-80B0-0EE9EFE962A7}"/>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30" name="Rectangle 329">
              <a:extLst>
                <a:ext uri="{FF2B5EF4-FFF2-40B4-BE49-F238E27FC236}">
                  <a16:creationId xmlns:a16="http://schemas.microsoft.com/office/drawing/2014/main" id="{FE763393-626A-4BEA-AEF0-DACC198FF2A4}"/>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331" name="TextBox 330">
            <a:extLst>
              <a:ext uri="{FF2B5EF4-FFF2-40B4-BE49-F238E27FC236}">
                <a16:creationId xmlns:a16="http://schemas.microsoft.com/office/drawing/2014/main" id="{69094922-6E58-423E-9707-C993440E1842}"/>
              </a:ext>
            </a:extLst>
          </p:cNvPr>
          <p:cNvSpPr txBox="1"/>
          <p:nvPr/>
        </p:nvSpPr>
        <p:spPr>
          <a:xfrm>
            <a:off x="5440060" y="626746"/>
            <a:ext cx="16601221" cy="1015663"/>
          </a:xfrm>
          <a:prstGeom prst="rect">
            <a:avLst/>
          </a:prstGeom>
          <a:solidFill>
            <a:schemeClr val="accent4">
              <a:lumMod val="20000"/>
              <a:lumOff val="80000"/>
            </a:schemeClr>
          </a:solidFill>
        </p:spPr>
        <p:txBody>
          <a:bodyPr wrap="square" rtlCol="0">
            <a:spAutoFit/>
          </a:bodyPr>
          <a:lstStyle/>
          <a:p>
            <a:r>
              <a:rPr lang="en-US" sz="6000" b="1" dirty="0"/>
              <a:t>Combat Team 116 Assault Formation and Timeline</a:t>
            </a:r>
          </a:p>
        </p:txBody>
      </p:sp>
      <p:sp>
        <p:nvSpPr>
          <p:cNvPr id="332" name="TextBox 331">
            <a:extLst>
              <a:ext uri="{FF2B5EF4-FFF2-40B4-BE49-F238E27FC236}">
                <a16:creationId xmlns:a16="http://schemas.microsoft.com/office/drawing/2014/main" id="{95DB4D15-3CF2-4672-AFAD-5787B5DF4CAB}"/>
              </a:ext>
            </a:extLst>
          </p:cNvPr>
          <p:cNvSpPr txBox="1"/>
          <p:nvPr/>
        </p:nvSpPr>
        <p:spPr>
          <a:xfrm>
            <a:off x="6898167" y="1857323"/>
            <a:ext cx="8993192" cy="830997"/>
          </a:xfrm>
          <a:prstGeom prst="rect">
            <a:avLst/>
          </a:prstGeom>
          <a:solidFill>
            <a:schemeClr val="accent4">
              <a:lumMod val="20000"/>
              <a:lumOff val="80000"/>
            </a:schemeClr>
          </a:solidFill>
        </p:spPr>
        <p:txBody>
          <a:bodyPr wrap="square" rtlCol="0">
            <a:spAutoFit/>
          </a:bodyPr>
          <a:lstStyle/>
          <a:p>
            <a:r>
              <a:rPr lang="en-US" sz="4800" b="1" dirty="0"/>
              <a:t>2nd &amp; 3rd Battalion Landing Teams</a:t>
            </a:r>
          </a:p>
        </p:txBody>
      </p:sp>
      <p:sp>
        <p:nvSpPr>
          <p:cNvPr id="333" name="TextBox 332">
            <a:extLst>
              <a:ext uri="{FF2B5EF4-FFF2-40B4-BE49-F238E27FC236}">
                <a16:creationId xmlns:a16="http://schemas.microsoft.com/office/drawing/2014/main" id="{D8EF3005-BA9C-48D7-BC5A-598DDC76D2D7}"/>
              </a:ext>
            </a:extLst>
          </p:cNvPr>
          <p:cNvSpPr txBox="1"/>
          <p:nvPr/>
        </p:nvSpPr>
        <p:spPr>
          <a:xfrm>
            <a:off x="20510483" y="1863773"/>
            <a:ext cx="6447554" cy="830997"/>
          </a:xfrm>
          <a:prstGeom prst="rect">
            <a:avLst/>
          </a:prstGeom>
          <a:solidFill>
            <a:schemeClr val="accent4">
              <a:lumMod val="20000"/>
              <a:lumOff val="80000"/>
            </a:schemeClr>
          </a:solidFill>
        </p:spPr>
        <p:txBody>
          <a:bodyPr wrap="square" rtlCol="0">
            <a:spAutoFit/>
          </a:bodyPr>
          <a:lstStyle/>
          <a:p>
            <a:r>
              <a:rPr lang="en-US" sz="4800" b="1" dirty="0"/>
              <a:t>1st Battalion Landing Tm</a:t>
            </a:r>
          </a:p>
        </p:txBody>
      </p:sp>
      <p:sp>
        <p:nvSpPr>
          <p:cNvPr id="335" name="Freeform: Shape 334">
            <a:extLst>
              <a:ext uri="{FF2B5EF4-FFF2-40B4-BE49-F238E27FC236}">
                <a16:creationId xmlns:a16="http://schemas.microsoft.com/office/drawing/2014/main" id="{039B38C4-ABBB-428A-86D7-DE128906B14A}"/>
              </a:ext>
            </a:extLst>
          </p:cNvPr>
          <p:cNvSpPr/>
          <p:nvPr/>
        </p:nvSpPr>
        <p:spPr>
          <a:xfrm>
            <a:off x="14558211" y="2959768"/>
            <a:ext cx="48126" cy="14822906"/>
          </a:xfrm>
          <a:custGeom>
            <a:avLst/>
            <a:gdLst>
              <a:gd name="connsiteX0" fmla="*/ 0 w 48126"/>
              <a:gd name="connsiteY0" fmla="*/ 0 h 14822906"/>
              <a:gd name="connsiteX1" fmla="*/ 48126 w 48126"/>
              <a:gd name="connsiteY1" fmla="*/ 14822906 h 14822906"/>
            </a:gdLst>
            <a:ahLst/>
            <a:cxnLst>
              <a:cxn ang="0">
                <a:pos x="connsiteX0" y="connsiteY0"/>
              </a:cxn>
              <a:cxn ang="0">
                <a:pos x="connsiteX1" y="connsiteY1"/>
              </a:cxn>
            </a:cxnLst>
            <a:rect l="l" t="t" r="r" b="b"/>
            <a:pathLst>
              <a:path w="48126" h="14822906">
                <a:moveTo>
                  <a:pt x="0" y="0"/>
                </a:moveTo>
                <a:lnTo>
                  <a:pt x="48126" y="14822906"/>
                </a:lnTo>
              </a:path>
            </a:pathLst>
          </a:custGeom>
          <a:noFill/>
          <a:ln w="127000">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TextBox 202">
            <a:extLst>
              <a:ext uri="{FF2B5EF4-FFF2-40B4-BE49-F238E27FC236}">
                <a16:creationId xmlns:a16="http://schemas.microsoft.com/office/drawing/2014/main" id="{7E2B2697-7534-4B0B-AC44-22CE22305411}"/>
              </a:ext>
            </a:extLst>
          </p:cNvPr>
          <p:cNvSpPr txBox="1"/>
          <p:nvPr/>
        </p:nvSpPr>
        <p:spPr>
          <a:xfrm>
            <a:off x="12468203" y="6207888"/>
            <a:ext cx="4279102" cy="584775"/>
          </a:xfrm>
          <a:prstGeom prst="rect">
            <a:avLst/>
          </a:prstGeom>
          <a:solidFill>
            <a:schemeClr val="accent5">
              <a:lumMod val="20000"/>
              <a:lumOff val="80000"/>
            </a:schemeClr>
          </a:solidFill>
        </p:spPr>
        <p:txBody>
          <a:bodyPr wrap="square" rtlCol="0">
            <a:spAutoFit/>
          </a:bodyPr>
          <a:lstStyle/>
          <a:p>
            <a:pPr algn="ctr"/>
            <a:r>
              <a:rPr lang="en-US" sz="3200" b="1" dirty="0"/>
              <a:t>A/740thTank Battalion</a:t>
            </a:r>
          </a:p>
        </p:txBody>
      </p:sp>
      <p:sp>
        <p:nvSpPr>
          <p:cNvPr id="206" name="TextBox 205">
            <a:extLst>
              <a:ext uri="{FF2B5EF4-FFF2-40B4-BE49-F238E27FC236}">
                <a16:creationId xmlns:a16="http://schemas.microsoft.com/office/drawing/2014/main" id="{014B89AC-5BEC-43B6-A207-9B3BDCFAB546}"/>
              </a:ext>
            </a:extLst>
          </p:cNvPr>
          <p:cNvSpPr txBox="1"/>
          <p:nvPr/>
        </p:nvSpPr>
        <p:spPr>
          <a:xfrm>
            <a:off x="11336234" y="9786957"/>
            <a:ext cx="6523875" cy="584775"/>
          </a:xfrm>
          <a:prstGeom prst="rect">
            <a:avLst/>
          </a:prstGeom>
          <a:solidFill>
            <a:schemeClr val="accent5">
              <a:lumMod val="20000"/>
              <a:lumOff val="80000"/>
            </a:schemeClr>
          </a:solidFill>
        </p:spPr>
        <p:txBody>
          <a:bodyPr wrap="square" rtlCol="0">
            <a:spAutoFit/>
          </a:bodyPr>
          <a:lstStyle/>
          <a:p>
            <a:pPr algn="ctr"/>
            <a:r>
              <a:rPr lang="en-US" sz="3200" b="1" dirty="0"/>
              <a:t>Gap Assault Teams</a:t>
            </a:r>
          </a:p>
        </p:txBody>
      </p:sp>
      <p:sp>
        <p:nvSpPr>
          <p:cNvPr id="336" name="TextBox 335">
            <a:extLst>
              <a:ext uri="{FF2B5EF4-FFF2-40B4-BE49-F238E27FC236}">
                <a16:creationId xmlns:a16="http://schemas.microsoft.com/office/drawing/2014/main" id="{4CF981CC-3E96-4FF0-95C9-F7F672A462E8}"/>
              </a:ext>
            </a:extLst>
          </p:cNvPr>
          <p:cNvSpPr txBox="1"/>
          <p:nvPr/>
        </p:nvSpPr>
        <p:spPr>
          <a:xfrm>
            <a:off x="3359159" y="2934089"/>
            <a:ext cx="4279102" cy="707886"/>
          </a:xfrm>
          <a:prstGeom prst="rect">
            <a:avLst/>
          </a:prstGeom>
          <a:noFill/>
        </p:spPr>
        <p:txBody>
          <a:bodyPr wrap="square" rtlCol="0">
            <a:spAutoFit/>
          </a:bodyPr>
          <a:lstStyle/>
          <a:p>
            <a:pPr algn="ctr"/>
            <a:r>
              <a:rPr lang="en-US" sz="4000" b="1" dirty="0">
                <a:solidFill>
                  <a:schemeClr val="accent6">
                    <a:lumMod val="50000"/>
                  </a:schemeClr>
                </a:solidFill>
              </a:rPr>
              <a:t>Easy Green Beach</a:t>
            </a:r>
          </a:p>
        </p:txBody>
      </p:sp>
      <p:sp>
        <p:nvSpPr>
          <p:cNvPr id="337" name="TextBox 336">
            <a:extLst>
              <a:ext uri="{FF2B5EF4-FFF2-40B4-BE49-F238E27FC236}">
                <a16:creationId xmlns:a16="http://schemas.microsoft.com/office/drawing/2014/main" id="{8F73A186-C7C9-445D-BB7F-D77AD3FF092B}"/>
              </a:ext>
            </a:extLst>
          </p:cNvPr>
          <p:cNvSpPr txBox="1"/>
          <p:nvPr/>
        </p:nvSpPr>
        <p:spPr>
          <a:xfrm>
            <a:off x="21901272" y="2965146"/>
            <a:ext cx="4279102" cy="707886"/>
          </a:xfrm>
          <a:prstGeom prst="rect">
            <a:avLst/>
          </a:prstGeom>
          <a:noFill/>
        </p:spPr>
        <p:txBody>
          <a:bodyPr wrap="square" rtlCol="0">
            <a:spAutoFit/>
          </a:bodyPr>
          <a:lstStyle/>
          <a:p>
            <a:pPr algn="ctr"/>
            <a:r>
              <a:rPr lang="en-US" sz="4000" b="1" dirty="0">
                <a:solidFill>
                  <a:schemeClr val="accent6">
                    <a:lumMod val="50000"/>
                  </a:schemeClr>
                </a:solidFill>
              </a:rPr>
              <a:t>Dog Green Beach</a:t>
            </a:r>
          </a:p>
        </p:txBody>
      </p:sp>
      <p:sp>
        <p:nvSpPr>
          <p:cNvPr id="193" name="Freeform: Shape 192">
            <a:extLst>
              <a:ext uri="{FF2B5EF4-FFF2-40B4-BE49-F238E27FC236}">
                <a16:creationId xmlns:a16="http://schemas.microsoft.com/office/drawing/2014/main" id="{6A276C7C-3495-4624-BEED-4C302FE195D3}"/>
              </a:ext>
            </a:extLst>
          </p:cNvPr>
          <p:cNvSpPr/>
          <p:nvPr/>
        </p:nvSpPr>
        <p:spPr>
          <a:xfrm>
            <a:off x="8525569" y="2946297"/>
            <a:ext cx="48126" cy="14822906"/>
          </a:xfrm>
          <a:custGeom>
            <a:avLst/>
            <a:gdLst>
              <a:gd name="connsiteX0" fmla="*/ 0 w 48126"/>
              <a:gd name="connsiteY0" fmla="*/ 0 h 14822906"/>
              <a:gd name="connsiteX1" fmla="*/ 48126 w 48126"/>
              <a:gd name="connsiteY1" fmla="*/ 14822906 h 14822906"/>
            </a:gdLst>
            <a:ahLst/>
            <a:cxnLst>
              <a:cxn ang="0">
                <a:pos x="connsiteX0" y="connsiteY0"/>
              </a:cxn>
              <a:cxn ang="0">
                <a:pos x="connsiteX1" y="connsiteY1"/>
              </a:cxn>
            </a:cxnLst>
            <a:rect l="l" t="t" r="r" b="b"/>
            <a:pathLst>
              <a:path w="48126" h="14822906">
                <a:moveTo>
                  <a:pt x="0" y="0"/>
                </a:moveTo>
                <a:lnTo>
                  <a:pt x="48126" y="14822906"/>
                </a:lnTo>
              </a:path>
            </a:pathLst>
          </a:custGeom>
          <a:noFill/>
          <a:ln w="127000">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Freeform: Shape 193">
            <a:extLst>
              <a:ext uri="{FF2B5EF4-FFF2-40B4-BE49-F238E27FC236}">
                <a16:creationId xmlns:a16="http://schemas.microsoft.com/office/drawing/2014/main" id="{B14B26C8-4017-4A88-B19D-8EC36AC6B214}"/>
              </a:ext>
            </a:extLst>
          </p:cNvPr>
          <p:cNvSpPr/>
          <p:nvPr/>
        </p:nvSpPr>
        <p:spPr>
          <a:xfrm>
            <a:off x="20870787" y="2946297"/>
            <a:ext cx="48126" cy="14822906"/>
          </a:xfrm>
          <a:custGeom>
            <a:avLst/>
            <a:gdLst>
              <a:gd name="connsiteX0" fmla="*/ 0 w 48126"/>
              <a:gd name="connsiteY0" fmla="*/ 0 h 14822906"/>
              <a:gd name="connsiteX1" fmla="*/ 48126 w 48126"/>
              <a:gd name="connsiteY1" fmla="*/ 14822906 h 14822906"/>
            </a:gdLst>
            <a:ahLst/>
            <a:cxnLst>
              <a:cxn ang="0">
                <a:pos x="connsiteX0" y="connsiteY0"/>
              </a:cxn>
              <a:cxn ang="0">
                <a:pos x="connsiteX1" y="connsiteY1"/>
              </a:cxn>
            </a:cxnLst>
            <a:rect l="l" t="t" r="r" b="b"/>
            <a:pathLst>
              <a:path w="48126" h="14822906">
                <a:moveTo>
                  <a:pt x="0" y="0"/>
                </a:moveTo>
                <a:lnTo>
                  <a:pt x="48126" y="14822906"/>
                </a:ln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207E4741-24EB-49DF-B762-C320EB367D80}"/>
              </a:ext>
            </a:extLst>
          </p:cNvPr>
          <p:cNvSpPr/>
          <p:nvPr/>
        </p:nvSpPr>
        <p:spPr>
          <a:xfrm>
            <a:off x="411480" y="45720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TextBox 200">
            <a:extLst>
              <a:ext uri="{FF2B5EF4-FFF2-40B4-BE49-F238E27FC236}">
                <a16:creationId xmlns:a16="http://schemas.microsoft.com/office/drawing/2014/main" id="{6F7DC579-DDA7-4506-BF85-6BEE4201115F}"/>
              </a:ext>
            </a:extLst>
          </p:cNvPr>
          <p:cNvSpPr txBox="1"/>
          <p:nvPr/>
        </p:nvSpPr>
        <p:spPr>
          <a:xfrm>
            <a:off x="15604748" y="4382792"/>
            <a:ext cx="4279102" cy="584775"/>
          </a:xfrm>
          <a:prstGeom prst="rect">
            <a:avLst/>
          </a:prstGeom>
          <a:solidFill>
            <a:schemeClr val="accent5">
              <a:lumMod val="20000"/>
              <a:lumOff val="80000"/>
            </a:schemeClr>
          </a:solidFill>
        </p:spPr>
        <p:txBody>
          <a:bodyPr wrap="square" rtlCol="0">
            <a:spAutoFit/>
          </a:bodyPr>
          <a:lstStyle/>
          <a:p>
            <a:pPr algn="ctr"/>
            <a:r>
              <a:rPr lang="en-US" sz="3200" b="1" dirty="0"/>
              <a:t>C/743rd Tank Battalion</a:t>
            </a:r>
          </a:p>
        </p:txBody>
      </p:sp>
      <p:sp>
        <p:nvSpPr>
          <p:cNvPr id="202" name="TextBox 201">
            <a:extLst>
              <a:ext uri="{FF2B5EF4-FFF2-40B4-BE49-F238E27FC236}">
                <a16:creationId xmlns:a16="http://schemas.microsoft.com/office/drawing/2014/main" id="{CDD116BD-1610-4ECE-9678-EA410D8DA3D9}"/>
              </a:ext>
            </a:extLst>
          </p:cNvPr>
          <p:cNvSpPr txBox="1"/>
          <p:nvPr/>
        </p:nvSpPr>
        <p:spPr>
          <a:xfrm>
            <a:off x="21832673" y="4374740"/>
            <a:ext cx="4279102" cy="584775"/>
          </a:xfrm>
          <a:prstGeom prst="rect">
            <a:avLst/>
          </a:prstGeom>
          <a:solidFill>
            <a:schemeClr val="accent5">
              <a:lumMod val="20000"/>
              <a:lumOff val="80000"/>
            </a:schemeClr>
          </a:solidFill>
        </p:spPr>
        <p:txBody>
          <a:bodyPr wrap="square" rtlCol="0">
            <a:spAutoFit/>
          </a:bodyPr>
          <a:lstStyle/>
          <a:p>
            <a:pPr algn="ctr"/>
            <a:r>
              <a:rPr lang="en-US" sz="3200" b="1" dirty="0"/>
              <a:t>B</a:t>
            </a:r>
            <a:r>
              <a:rPr lang="en-US" sz="3200" b="1"/>
              <a:t>/743rd </a:t>
            </a:r>
            <a:r>
              <a:rPr lang="en-US" sz="3200" b="1" dirty="0"/>
              <a:t>Tank Battalion</a:t>
            </a:r>
          </a:p>
        </p:txBody>
      </p:sp>
      <p:sp>
        <p:nvSpPr>
          <p:cNvPr id="195" name="TextBox 194">
            <a:extLst>
              <a:ext uri="{FF2B5EF4-FFF2-40B4-BE49-F238E27FC236}">
                <a16:creationId xmlns:a16="http://schemas.microsoft.com/office/drawing/2014/main" id="{72F1948D-A910-48CF-8D5D-108A932CE680}"/>
              </a:ext>
            </a:extLst>
          </p:cNvPr>
          <p:cNvSpPr txBox="1"/>
          <p:nvPr/>
        </p:nvSpPr>
        <p:spPr>
          <a:xfrm>
            <a:off x="15891359" y="2969911"/>
            <a:ext cx="3916462" cy="707886"/>
          </a:xfrm>
          <a:prstGeom prst="rect">
            <a:avLst/>
          </a:prstGeom>
          <a:solidFill>
            <a:schemeClr val="accent5">
              <a:lumMod val="75000"/>
            </a:schemeClr>
          </a:solidFill>
        </p:spPr>
        <p:txBody>
          <a:bodyPr wrap="square" rtlCol="0">
            <a:spAutoFit/>
          </a:bodyPr>
          <a:lstStyle/>
          <a:p>
            <a:pPr algn="ctr"/>
            <a:r>
              <a:rPr lang="en-US" sz="4000" b="1" dirty="0">
                <a:solidFill>
                  <a:schemeClr val="bg1"/>
                </a:solidFill>
              </a:rPr>
              <a:t>Dog White Beach</a:t>
            </a:r>
          </a:p>
        </p:txBody>
      </p:sp>
      <p:sp>
        <p:nvSpPr>
          <p:cNvPr id="196" name="TextBox 195">
            <a:extLst>
              <a:ext uri="{FF2B5EF4-FFF2-40B4-BE49-F238E27FC236}">
                <a16:creationId xmlns:a16="http://schemas.microsoft.com/office/drawing/2014/main" id="{BAD69992-5FF7-4202-BA19-7FFAA5A171E4}"/>
              </a:ext>
            </a:extLst>
          </p:cNvPr>
          <p:cNvSpPr txBox="1"/>
          <p:nvPr/>
        </p:nvSpPr>
        <p:spPr>
          <a:xfrm>
            <a:off x="9543934" y="2956244"/>
            <a:ext cx="4279102" cy="707886"/>
          </a:xfrm>
          <a:prstGeom prst="rect">
            <a:avLst/>
          </a:prstGeom>
          <a:noFill/>
        </p:spPr>
        <p:txBody>
          <a:bodyPr wrap="square" rtlCol="0">
            <a:spAutoFit/>
          </a:bodyPr>
          <a:lstStyle/>
          <a:p>
            <a:pPr algn="ctr"/>
            <a:r>
              <a:rPr lang="en-US" sz="4000" b="1" dirty="0">
                <a:solidFill>
                  <a:srgbClr val="C00000"/>
                </a:solidFill>
              </a:rPr>
              <a:t>Dog Red Beach</a:t>
            </a:r>
          </a:p>
        </p:txBody>
      </p:sp>
      <p:sp>
        <p:nvSpPr>
          <p:cNvPr id="197" name="TextBox 196">
            <a:extLst>
              <a:ext uri="{FF2B5EF4-FFF2-40B4-BE49-F238E27FC236}">
                <a16:creationId xmlns:a16="http://schemas.microsoft.com/office/drawing/2014/main" id="{D88AB51F-E8C3-413F-985B-64060C9FD0C4}"/>
              </a:ext>
            </a:extLst>
          </p:cNvPr>
          <p:cNvSpPr txBox="1"/>
          <p:nvPr/>
        </p:nvSpPr>
        <p:spPr>
          <a:xfrm>
            <a:off x="21863002" y="15195603"/>
            <a:ext cx="4279102" cy="584775"/>
          </a:xfrm>
          <a:prstGeom prst="rect">
            <a:avLst/>
          </a:prstGeom>
          <a:noFill/>
        </p:spPr>
        <p:txBody>
          <a:bodyPr wrap="square" rtlCol="0">
            <a:spAutoFit/>
          </a:bodyPr>
          <a:lstStyle/>
          <a:p>
            <a:pPr algn="ctr"/>
            <a:r>
              <a:rPr lang="en-US" sz="3200" b="1" dirty="0"/>
              <a:t>C Company, CT116</a:t>
            </a:r>
          </a:p>
        </p:txBody>
      </p:sp>
      <p:grpSp>
        <p:nvGrpSpPr>
          <p:cNvPr id="198" name="Group 197">
            <a:extLst>
              <a:ext uri="{FF2B5EF4-FFF2-40B4-BE49-F238E27FC236}">
                <a16:creationId xmlns:a16="http://schemas.microsoft.com/office/drawing/2014/main" id="{847A31C2-6AFA-462A-BCC3-69419A6E64B8}"/>
              </a:ext>
            </a:extLst>
          </p:cNvPr>
          <p:cNvGrpSpPr/>
          <p:nvPr/>
        </p:nvGrpSpPr>
        <p:grpSpPr>
          <a:xfrm>
            <a:off x="21695292" y="14486664"/>
            <a:ext cx="4626776" cy="646473"/>
            <a:chOff x="5921630" y="6967224"/>
            <a:chExt cx="4626776" cy="646473"/>
          </a:xfrm>
        </p:grpSpPr>
        <p:sp>
          <p:nvSpPr>
            <p:cNvPr id="199" name="Rectangle 198">
              <a:extLst>
                <a:ext uri="{FF2B5EF4-FFF2-40B4-BE49-F238E27FC236}">
                  <a16:creationId xmlns:a16="http://schemas.microsoft.com/office/drawing/2014/main" id="{88773837-A2A1-48CB-94DB-11A4ADCBF036}"/>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00" name="Rectangle 199">
              <a:extLst>
                <a:ext uri="{FF2B5EF4-FFF2-40B4-BE49-F238E27FC236}">
                  <a16:creationId xmlns:a16="http://schemas.microsoft.com/office/drawing/2014/main" id="{CC6AF589-EADF-4028-8401-F6E988621655}"/>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07" name="Rectangle 206">
              <a:extLst>
                <a:ext uri="{FF2B5EF4-FFF2-40B4-BE49-F238E27FC236}">
                  <a16:creationId xmlns:a16="http://schemas.microsoft.com/office/drawing/2014/main" id="{E98D3952-7763-4465-93BE-33F78B1EB4D3}"/>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14" name="Rectangle 213">
              <a:extLst>
                <a:ext uri="{FF2B5EF4-FFF2-40B4-BE49-F238E27FC236}">
                  <a16:creationId xmlns:a16="http://schemas.microsoft.com/office/drawing/2014/main" id="{C30ED678-5FB4-4B19-8EF8-6D68607F1125}"/>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37" name="Rectangle 236">
              <a:extLst>
                <a:ext uri="{FF2B5EF4-FFF2-40B4-BE49-F238E27FC236}">
                  <a16:creationId xmlns:a16="http://schemas.microsoft.com/office/drawing/2014/main" id="{4319A8E7-0DD4-4201-A4E5-822E71CC8FE4}"/>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64" name="Rectangle 263">
              <a:extLst>
                <a:ext uri="{FF2B5EF4-FFF2-40B4-BE49-F238E27FC236}">
                  <a16:creationId xmlns:a16="http://schemas.microsoft.com/office/drawing/2014/main" id="{3C6F8A0F-A4E0-452D-96A4-E2656E16DD0F}"/>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266" name="Group 265">
            <a:extLst>
              <a:ext uri="{FF2B5EF4-FFF2-40B4-BE49-F238E27FC236}">
                <a16:creationId xmlns:a16="http://schemas.microsoft.com/office/drawing/2014/main" id="{0365FD52-FAAD-4F2A-A4C0-02B6EE6367C6}"/>
              </a:ext>
            </a:extLst>
          </p:cNvPr>
          <p:cNvGrpSpPr/>
          <p:nvPr/>
        </p:nvGrpSpPr>
        <p:grpSpPr>
          <a:xfrm>
            <a:off x="15521707" y="10907741"/>
            <a:ext cx="4626776" cy="646473"/>
            <a:chOff x="5921630" y="6967224"/>
            <a:chExt cx="4626776" cy="646473"/>
          </a:xfrm>
        </p:grpSpPr>
        <p:sp>
          <p:nvSpPr>
            <p:cNvPr id="267" name="Rectangle 266">
              <a:extLst>
                <a:ext uri="{FF2B5EF4-FFF2-40B4-BE49-F238E27FC236}">
                  <a16:creationId xmlns:a16="http://schemas.microsoft.com/office/drawing/2014/main" id="{00C4411D-5D19-43EE-AE44-1A241D444FDA}"/>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68" name="Rectangle 267">
              <a:extLst>
                <a:ext uri="{FF2B5EF4-FFF2-40B4-BE49-F238E27FC236}">
                  <a16:creationId xmlns:a16="http://schemas.microsoft.com/office/drawing/2014/main" id="{800D5532-0D0B-4672-9CBB-5A43293308F8}"/>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69" name="Rectangle 268">
              <a:extLst>
                <a:ext uri="{FF2B5EF4-FFF2-40B4-BE49-F238E27FC236}">
                  <a16:creationId xmlns:a16="http://schemas.microsoft.com/office/drawing/2014/main" id="{BB2F35DB-0309-405B-B0AE-F74AA8BE7344}"/>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0" name="Rectangle 269">
              <a:extLst>
                <a:ext uri="{FF2B5EF4-FFF2-40B4-BE49-F238E27FC236}">
                  <a16:creationId xmlns:a16="http://schemas.microsoft.com/office/drawing/2014/main" id="{4FDC0E3A-39CC-45CD-B707-8B3CCCBD475C}"/>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8" name="Rectangle 277">
              <a:extLst>
                <a:ext uri="{FF2B5EF4-FFF2-40B4-BE49-F238E27FC236}">
                  <a16:creationId xmlns:a16="http://schemas.microsoft.com/office/drawing/2014/main" id="{DEA86DF9-C7AC-4D28-94BF-23B6C549148B}"/>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79" name="Rectangle 278">
              <a:extLst>
                <a:ext uri="{FF2B5EF4-FFF2-40B4-BE49-F238E27FC236}">
                  <a16:creationId xmlns:a16="http://schemas.microsoft.com/office/drawing/2014/main" id="{394933FA-8138-4BFC-8A6D-55D842CDD11F}"/>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280" name="TextBox 279">
            <a:extLst>
              <a:ext uri="{FF2B5EF4-FFF2-40B4-BE49-F238E27FC236}">
                <a16:creationId xmlns:a16="http://schemas.microsoft.com/office/drawing/2014/main" id="{0C08F601-3F13-4F9F-940C-8D2796ED595A}"/>
              </a:ext>
            </a:extLst>
          </p:cNvPr>
          <p:cNvSpPr txBox="1"/>
          <p:nvPr/>
        </p:nvSpPr>
        <p:spPr>
          <a:xfrm>
            <a:off x="9360187" y="15276456"/>
            <a:ext cx="4279102" cy="584775"/>
          </a:xfrm>
          <a:prstGeom prst="rect">
            <a:avLst/>
          </a:prstGeom>
          <a:noFill/>
        </p:spPr>
        <p:txBody>
          <a:bodyPr wrap="square" rtlCol="0">
            <a:spAutoFit/>
          </a:bodyPr>
          <a:lstStyle/>
          <a:p>
            <a:pPr algn="ctr"/>
            <a:r>
              <a:rPr lang="en-US" sz="3200" b="1" dirty="0"/>
              <a:t>I Company, CT116</a:t>
            </a:r>
          </a:p>
        </p:txBody>
      </p:sp>
      <p:grpSp>
        <p:nvGrpSpPr>
          <p:cNvPr id="281" name="Group 280">
            <a:extLst>
              <a:ext uri="{FF2B5EF4-FFF2-40B4-BE49-F238E27FC236}">
                <a16:creationId xmlns:a16="http://schemas.microsoft.com/office/drawing/2014/main" id="{7568DBDE-3E45-44D9-B842-AB591D3855D8}"/>
              </a:ext>
            </a:extLst>
          </p:cNvPr>
          <p:cNvGrpSpPr/>
          <p:nvPr/>
        </p:nvGrpSpPr>
        <p:grpSpPr>
          <a:xfrm>
            <a:off x="9187740" y="14573832"/>
            <a:ext cx="4626776" cy="646473"/>
            <a:chOff x="5921630" y="6967224"/>
            <a:chExt cx="4626776" cy="646473"/>
          </a:xfrm>
        </p:grpSpPr>
        <p:sp>
          <p:nvSpPr>
            <p:cNvPr id="282" name="Rectangle 281">
              <a:extLst>
                <a:ext uri="{FF2B5EF4-FFF2-40B4-BE49-F238E27FC236}">
                  <a16:creationId xmlns:a16="http://schemas.microsoft.com/office/drawing/2014/main" id="{8DBAA4A0-6C2D-4250-8531-83743288F711}"/>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83" name="Rectangle 282">
              <a:extLst>
                <a:ext uri="{FF2B5EF4-FFF2-40B4-BE49-F238E27FC236}">
                  <a16:creationId xmlns:a16="http://schemas.microsoft.com/office/drawing/2014/main" id="{DA33A23C-00BF-434B-9D3B-A67B47B244E7}"/>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84" name="Rectangle 283">
              <a:extLst>
                <a:ext uri="{FF2B5EF4-FFF2-40B4-BE49-F238E27FC236}">
                  <a16:creationId xmlns:a16="http://schemas.microsoft.com/office/drawing/2014/main" id="{29EDF18A-70FC-4C79-936B-959664317E29}"/>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85" name="Rectangle 284">
              <a:extLst>
                <a:ext uri="{FF2B5EF4-FFF2-40B4-BE49-F238E27FC236}">
                  <a16:creationId xmlns:a16="http://schemas.microsoft.com/office/drawing/2014/main" id="{46125AF3-2046-4BFA-BAEF-D1586E5B4679}"/>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86" name="Rectangle 285">
              <a:extLst>
                <a:ext uri="{FF2B5EF4-FFF2-40B4-BE49-F238E27FC236}">
                  <a16:creationId xmlns:a16="http://schemas.microsoft.com/office/drawing/2014/main" id="{EA41ED97-0DDC-4DA8-B3FD-9B1F750C511D}"/>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87" name="Rectangle 286">
              <a:extLst>
                <a:ext uri="{FF2B5EF4-FFF2-40B4-BE49-F238E27FC236}">
                  <a16:creationId xmlns:a16="http://schemas.microsoft.com/office/drawing/2014/main" id="{8F2099B3-A592-46E1-A66C-7065F1A0F7E8}"/>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288" name="TextBox 287">
            <a:extLst>
              <a:ext uri="{FF2B5EF4-FFF2-40B4-BE49-F238E27FC236}">
                <a16:creationId xmlns:a16="http://schemas.microsoft.com/office/drawing/2014/main" id="{7C355A99-4DDF-4F47-83A2-3BCC00926AE3}"/>
              </a:ext>
            </a:extLst>
          </p:cNvPr>
          <p:cNvSpPr txBox="1"/>
          <p:nvPr/>
        </p:nvSpPr>
        <p:spPr>
          <a:xfrm>
            <a:off x="3342004" y="15241583"/>
            <a:ext cx="4279102" cy="584775"/>
          </a:xfrm>
          <a:prstGeom prst="rect">
            <a:avLst/>
          </a:prstGeom>
          <a:noFill/>
        </p:spPr>
        <p:txBody>
          <a:bodyPr wrap="square" rtlCol="0">
            <a:spAutoFit/>
          </a:bodyPr>
          <a:lstStyle/>
          <a:p>
            <a:pPr algn="ctr"/>
            <a:r>
              <a:rPr lang="en-US" sz="3200" b="1" dirty="0"/>
              <a:t>L Company, CT116</a:t>
            </a:r>
          </a:p>
        </p:txBody>
      </p:sp>
      <p:grpSp>
        <p:nvGrpSpPr>
          <p:cNvPr id="289" name="Group 288">
            <a:extLst>
              <a:ext uri="{FF2B5EF4-FFF2-40B4-BE49-F238E27FC236}">
                <a16:creationId xmlns:a16="http://schemas.microsoft.com/office/drawing/2014/main" id="{380A8C56-8192-4028-82A7-1370B467F343}"/>
              </a:ext>
            </a:extLst>
          </p:cNvPr>
          <p:cNvGrpSpPr/>
          <p:nvPr/>
        </p:nvGrpSpPr>
        <p:grpSpPr>
          <a:xfrm>
            <a:off x="3169557" y="14538959"/>
            <a:ext cx="4626776" cy="646473"/>
            <a:chOff x="5921630" y="6967224"/>
            <a:chExt cx="4626776" cy="646473"/>
          </a:xfrm>
        </p:grpSpPr>
        <p:sp>
          <p:nvSpPr>
            <p:cNvPr id="290" name="Rectangle 289">
              <a:extLst>
                <a:ext uri="{FF2B5EF4-FFF2-40B4-BE49-F238E27FC236}">
                  <a16:creationId xmlns:a16="http://schemas.microsoft.com/office/drawing/2014/main" id="{1BC66F38-7B98-4A68-99B6-4FDE1C5B5747}"/>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91" name="Rectangle 290">
              <a:extLst>
                <a:ext uri="{FF2B5EF4-FFF2-40B4-BE49-F238E27FC236}">
                  <a16:creationId xmlns:a16="http://schemas.microsoft.com/office/drawing/2014/main" id="{90409AD9-B81F-41C9-A9CD-3EA8B4FDE107}"/>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299" name="Rectangle 298">
              <a:extLst>
                <a:ext uri="{FF2B5EF4-FFF2-40B4-BE49-F238E27FC236}">
                  <a16:creationId xmlns:a16="http://schemas.microsoft.com/office/drawing/2014/main" id="{71E22B46-2024-4879-A6B1-989338F732A6}"/>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00" name="Rectangle 299">
              <a:extLst>
                <a:ext uri="{FF2B5EF4-FFF2-40B4-BE49-F238E27FC236}">
                  <a16:creationId xmlns:a16="http://schemas.microsoft.com/office/drawing/2014/main" id="{03DECD88-EA60-44FC-B66F-6CC7A148DAAE}"/>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15" name="Rectangle 314">
              <a:extLst>
                <a:ext uri="{FF2B5EF4-FFF2-40B4-BE49-F238E27FC236}">
                  <a16:creationId xmlns:a16="http://schemas.microsoft.com/office/drawing/2014/main" id="{039BF9C3-734F-4ECF-8B7C-BBBA98BCD7FE}"/>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23" name="Rectangle 322">
              <a:extLst>
                <a:ext uri="{FF2B5EF4-FFF2-40B4-BE49-F238E27FC236}">
                  <a16:creationId xmlns:a16="http://schemas.microsoft.com/office/drawing/2014/main" id="{7DF11F35-C7BE-46E2-86FF-DF03E4537CB8}"/>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5" name="Group 4">
            <a:extLst>
              <a:ext uri="{FF2B5EF4-FFF2-40B4-BE49-F238E27FC236}">
                <a16:creationId xmlns:a16="http://schemas.microsoft.com/office/drawing/2014/main" id="{6E9D892C-1B2B-461B-8A61-1BCD2729CA40}"/>
              </a:ext>
            </a:extLst>
          </p:cNvPr>
          <p:cNvGrpSpPr/>
          <p:nvPr/>
        </p:nvGrpSpPr>
        <p:grpSpPr>
          <a:xfrm>
            <a:off x="5079036" y="12651589"/>
            <a:ext cx="12849968" cy="653314"/>
            <a:chOff x="4673620" y="16452127"/>
            <a:chExt cx="12849968" cy="653314"/>
          </a:xfrm>
        </p:grpSpPr>
        <p:sp>
          <p:nvSpPr>
            <p:cNvPr id="178" name="Rectangle 177">
              <a:extLst>
                <a:ext uri="{FF2B5EF4-FFF2-40B4-BE49-F238E27FC236}">
                  <a16:creationId xmlns:a16="http://schemas.microsoft.com/office/drawing/2014/main" id="{1DD7DC6D-785C-4074-8C8D-69211EC9C92C}"/>
                </a:ext>
              </a:extLst>
            </p:cNvPr>
            <p:cNvSpPr/>
            <p:nvPr/>
          </p:nvSpPr>
          <p:spPr>
            <a:xfrm>
              <a:off x="4673620" y="16452127"/>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sp>
          <p:nvSpPr>
            <p:cNvPr id="180" name="Rectangle 179">
              <a:extLst>
                <a:ext uri="{FF2B5EF4-FFF2-40B4-BE49-F238E27FC236}">
                  <a16:creationId xmlns:a16="http://schemas.microsoft.com/office/drawing/2014/main" id="{B6E5485B-1B46-4EA1-AC7C-BCE0D249C85B}"/>
                </a:ext>
              </a:extLst>
            </p:cNvPr>
            <p:cNvSpPr/>
            <p:nvPr/>
          </p:nvSpPr>
          <p:spPr>
            <a:xfrm>
              <a:off x="10854667" y="16465361"/>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sp>
          <p:nvSpPr>
            <p:cNvPr id="340" name="Rectangle 339">
              <a:extLst>
                <a:ext uri="{FF2B5EF4-FFF2-40B4-BE49-F238E27FC236}">
                  <a16:creationId xmlns:a16="http://schemas.microsoft.com/office/drawing/2014/main" id="{28D7DCBF-DDBE-4746-BC8A-98B0AD17786E}"/>
                </a:ext>
              </a:extLst>
            </p:cNvPr>
            <p:cNvSpPr/>
            <p:nvPr/>
          </p:nvSpPr>
          <p:spPr>
            <a:xfrm>
              <a:off x="17020668" y="16452267"/>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T</a:t>
              </a:r>
            </a:p>
          </p:txBody>
        </p:sp>
      </p:grpSp>
      <p:grpSp>
        <p:nvGrpSpPr>
          <p:cNvPr id="27" name="Group 26">
            <a:extLst>
              <a:ext uri="{FF2B5EF4-FFF2-40B4-BE49-F238E27FC236}">
                <a16:creationId xmlns:a16="http://schemas.microsoft.com/office/drawing/2014/main" id="{34D787B9-A657-4488-A7A5-4EEA2742B58A}"/>
              </a:ext>
            </a:extLst>
          </p:cNvPr>
          <p:cNvGrpSpPr/>
          <p:nvPr/>
        </p:nvGrpSpPr>
        <p:grpSpPr>
          <a:xfrm>
            <a:off x="21025596" y="3766338"/>
            <a:ext cx="5900048" cy="577213"/>
            <a:chOff x="18133233" y="3764550"/>
            <a:chExt cx="8761868" cy="687775"/>
          </a:xfrm>
        </p:grpSpPr>
        <p:grpSp>
          <p:nvGrpSpPr>
            <p:cNvPr id="82" name="Group 81">
              <a:extLst>
                <a:ext uri="{FF2B5EF4-FFF2-40B4-BE49-F238E27FC236}">
                  <a16:creationId xmlns:a16="http://schemas.microsoft.com/office/drawing/2014/main" id="{26535E46-E941-42B5-8B5F-1E3D20AD7A01}"/>
                </a:ext>
              </a:extLst>
            </p:cNvPr>
            <p:cNvGrpSpPr/>
            <p:nvPr/>
          </p:nvGrpSpPr>
          <p:grpSpPr>
            <a:xfrm>
              <a:off x="18133233" y="3812245"/>
              <a:ext cx="2171700" cy="640080"/>
              <a:chOff x="2651760" y="4091940"/>
              <a:chExt cx="2171700" cy="640080"/>
            </a:xfrm>
            <a:solidFill>
              <a:srgbClr val="FFFF66"/>
            </a:solidFill>
          </p:grpSpPr>
          <p:sp>
            <p:nvSpPr>
              <p:cNvPr id="98" name="Diamond 97">
                <a:extLst>
                  <a:ext uri="{FF2B5EF4-FFF2-40B4-BE49-F238E27FC236}">
                    <a16:creationId xmlns:a16="http://schemas.microsoft.com/office/drawing/2014/main" id="{2F2A133C-34A3-4B72-8CEE-05C6E3C41FDD}"/>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Diamond 98">
                <a:extLst>
                  <a:ext uri="{FF2B5EF4-FFF2-40B4-BE49-F238E27FC236}">
                    <a16:creationId xmlns:a16="http://schemas.microsoft.com/office/drawing/2014/main" id="{C3B67C67-B984-4FA8-BE23-EF338736AFFA}"/>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Diamond 99">
                <a:extLst>
                  <a:ext uri="{FF2B5EF4-FFF2-40B4-BE49-F238E27FC236}">
                    <a16:creationId xmlns:a16="http://schemas.microsoft.com/office/drawing/2014/main" id="{1E523EC3-BCB6-4881-84EA-1C273CF4F5C6}"/>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Diamond 100">
                <a:extLst>
                  <a:ext uri="{FF2B5EF4-FFF2-40B4-BE49-F238E27FC236}">
                    <a16:creationId xmlns:a16="http://schemas.microsoft.com/office/drawing/2014/main" id="{085D954D-A09B-46A0-859B-1421CBE5F8C7}"/>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83" name="Group 82">
              <a:extLst>
                <a:ext uri="{FF2B5EF4-FFF2-40B4-BE49-F238E27FC236}">
                  <a16:creationId xmlns:a16="http://schemas.microsoft.com/office/drawing/2014/main" id="{0B236448-4AE8-4309-9F07-F70442F4CDE7}"/>
                </a:ext>
              </a:extLst>
            </p:cNvPr>
            <p:cNvGrpSpPr/>
            <p:nvPr/>
          </p:nvGrpSpPr>
          <p:grpSpPr>
            <a:xfrm>
              <a:off x="20304933" y="3793561"/>
              <a:ext cx="2171700" cy="640080"/>
              <a:chOff x="2651760" y="4091940"/>
              <a:chExt cx="2171700" cy="640080"/>
            </a:xfrm>
            <a:solidFill>
              <a:srgbClr val="FFFF66"/>
            </a:solidFill>
          </p:grpSpPr>
          <p:sp>
            <p:nvSpPr>
              <p:cNvPr id="94" name="Diamond 93">
                <a:extLst>
                  <a:ext uri="{FF2B5EF4-FFF2-40B4-BE49-F238E27FC236}">
                    <a16:creationId xmlns:a16="http://schemas.microsoft.com/office/drawing/2014/main" id="{AD3889F9-4C7F-49E2-B225-85382B47EB3E}"/>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Diamond 94">
                <a:extLst>
                  <a:ext uri="{FF2B5EF4-FFF2-40B4-BE49-F238E27FC236}">
                    <a16:creationId xmlns:a16="http://schemas.microsoft.com/office/drawing/2014/main" id="{8D91AB49-4CF1-47D3-8A05-31E527533450}"/>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Diamond 95">
                <a:extLst>
                  <a:ext uri="{FF2B5EF4-FFF2-40B4-BE49-F238E27FC236}">
                    <a16:creationId xmlns:a16="http://schemas.microsoft.com/office/drawing/2014/main" id="{1CFA3406-5B36-4E06-BF8D-F0AA583EB638}"/>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Diamond 96">
                <a:extLst>
                  <a:ext uri="{FF2B5EF4-FFF2-40B4-BE49-F238E27FC236}">
                    <a16:creationId xmlns:a16="http://schemas.microsoft.com/office/drawing/2014/main" id="{E5A558FF-767F-4639-9887-3D6E002C585C}"/>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4" name="Group 83">
              <a:extLst>
                <a:ext uri="{FF2B5EF4-FFF2-40B4-BE49-F238E27FC236}">
                  <a16:creationId xmlns:a16="http://schemas.microsoft.com/office/drawing/2014/main" id="{009F2005-E9F0-4110-9C27-739FB59FE311}"/>
                </a:ext>
              </a:extLst>
            </p:cNvPr>
            <p:cNvGrpSpPr/>
            <p:nvPr/>
          </p:nvGrpSpPr>
          <p:grpSpPr>
            <a:xfrm>
              <a:off x="22516410" y="3784922"/>
              <a:ext cx="2171700" cy="640080"/>
              <a:chOff x="2651760" y="4091940"/>
              <a:chExt cx="2171700" cy="640080"/>
            </a:xfrm>
            <a:solidFill>
              <a:srgbClr val="FFFF66"/>
            </a:solidFill>
          </p:grpSpPr>
          <p:sp>
            <p:nvSpPr>
              <p:cNvPr id="90" name="Diamond 89">
                <a:extLst>
                  <a:ext uri="{FF2B5EF4-FFF2-40B4-BE49-F238E27FC236}">
                    <a16:creationId xmlns:a16="http://schemas.microsoft.com/office/drawing/2014/main" id="{9B5EFB2A-88B8-4667-BB34-96102D69AF4A}"/>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91" name="Diamond 90">
                <a:extLst>
                  <a:ext uri="{FF2B5EF4-FFF2-40B4-BE49-F238E27FC236}">
                    <a16:creationId xmlns:a16="http://schemas.microsoft.com/office/drawing/2014/main" id="{D2E58648-AC73-40C6-8D12-8B4F5A8BB62D}"/>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Diamond 91">
                <a:extLst>
                  <a:ext uri="{FF2B5EF4-FFF2-40B4-BE49-F238E27FC236}">
                    <a16:creationId xmlns:a16="http://schemas.microsoft.com/office/drawing/2014/main" id="{C23E8981-CE8C-4AEF-8A61-A80DFDD99B09}"/>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Diamond 92">
                <a:extLst>
                  <a:ext uri="{FF2B5EF4-FFF2-40B4-BE49-F238E27FC236}">
                    <a16:creationId xmlns:a16="http://schemas.microsoft.com/office/drawing/2014/main" id="{5999C111-ADF3-4D3B-AB02-3BB59126C325}"/>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5" name="Group 84">
              <a:extLst>
                <a:ext uri="{FF2B5EF4-FFF2-40B4-BE49-F238E27FC236}">
                  <a16:creationId xmlns:a16="http://schemas.microsoft.com/office/drawing/2014/main" id="{35108964-DD45-41C9-8C87-125745036504}"/>
                </a:ext>
              </a:extLst>
            </p:cNvPr>
            <p:cNvGrpSpPr/>
            <p:nvPr/>
          </p:nvGrpSpPr>
          <p:grpSpPr>
            <a:xfrm>
              <a:off x="24723401" y="3764550"/>
              <a:ext cx="2171700" cy="640080"/>
              <a:chOff x="2651760" y="4091940"/>
              <a:chExt cx="2171700" cy="640080"/>
            </a:xfrm>
            <a:solidFill>
              <a:srgbClr val="FFFF66"/>
            </a:solidFill>
          </p:grpSpPr>
          <p:sp>
            <p:nvSpPr>
              <p:cNvPr id="86" name="Diamond 85">
                <a:extLst>
                  <a:ext uri="{FF2B5EF4-FFF2-40B4-BE49-F238E27FC236}">
                    <a16:creationId xmlns:a16="http://schemas.microsoft.com/office/drawing/2014/main" id="{F7DB63F7-52E7-4465-BBB5-53BC628E3723}"/>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Diamond 86">
                <a:extLst>
                  <a:ext uri="{FF2B5EF4-FFF2-40B4-BE49-F238E27FC236}">
                    <a16:creationId xmlns:a16="http://schemas.microsoft.com/office/drawing/2014/main" id="{5F113D58-2A42-4660-B786-70EB088CF0EA}"/>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Diamond 87">
                <a:extLst>
                  <a:ext uri="{FF2B5EF4-FFF2-40B4-BE49-F238E27FC236}">
                    <a16:creationId xmlns:a16="http://schemas.microsoft.com/office/drawing/2014/main" id="{973CC145-3A56-4372-8D88-AC0F15945214}"/>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Diamond 88">
                <a:extLst>
                  <a:ext uri="{FF2B5EF4-FFF2-40B4-BE49-F238E27FC236}">
                    <a16:creationId xmlns:a16="http://schemas.microsoft.com/office/drawing/2014/main" id="{D562DAF7-B796-4A08-A954-04065A3EF046}"/>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07" name="Group 306">
            <a:extLst>
              <a:ext uri="{FF2B5EF4-FFF2-40B4-BE49-F238E27FC236}">
                <a16:creationId xmlns:a16="http://schemas.microsoft.com/office/drawing/2014/main" id="{ED4F2237-5D58-45CA-B181-E6E88EC8DAF0}"/>
              </a:ext>
            </a:extLst>
          </p:cNvPr>
          <p:cNvGrpSpPr/>
          <p:nvPr/>
        </p:nvGrpSpPr>
        <p:grpSpPr>
          <a:xfrm>
            <a:off x="14805838" y="3821653"/>
            <a:ext cx="5900048" cy="577213"/>
            <a:chOff x="18133233" y="3764550"/>
            <a:chExt cx="8761868" cy="687775"/>
          </a:xfrm>
        </p:grpSpPr>
        <p:grpSp>
          <p:nvGrpSpPr>
            <p:cNvPr id="308" name="Group 307">
              <a:extLst>
                <a:ext uri="{FF2B5EF4-FFF2-40B4-BE49-F238E27FC236}">
                  <a16:creationId xmlns:a16="http://schemas.microsoft.com/office/drawing/2014/main" id="{BEED60A7-43C3-46D2-9FBB-9A231C7C430C}"/>
                </a:ext>
              </a:extLst>
            </p:cNvPr>
            <p:cNvGrpSpPr/>
            <p:nvPr/>
          </p:nvGrpSpPr>
          <p:grpSpPr>
            <a:xfrm>
              <a:off x="18133233" y="3812245"/>
              <a:ext cx="2171700" cy="640080"/>
              <a:chOff x="2651760" y="4091940"/>
              <a:chExt cx="2171700" cy="640080"/>
            </a:xfrm>
            <a:solidFill>
              <a:srgbClr val="FFFF66"/>
            </a:solidFill>
          </p:grpSpPr>
          <p:sp>
            <p:nvSpPr>
              <p:cNvPr id="347" name="Diamond 346">
                <a:extLst>
                  <a:ext uri="{FF2B5EF4-FFF2-40B4-BE49-F238E27FC236}">
                    <a16:creationId xmlns:a16="http://schemas.microsoft.com/office/drawing/2014/main" id="{58D24D7F-117E-45E4-8886-B0C3EFBEA35F}"/>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Diamond 347">
                <a:extLst>
                  <a:ext uri="{FF2B5EF4-FFF2-40B4-BE49-F238E27FC236}">
                    <a16:creationId xmlns:a16="http://schemas.microsoft.com/office/drawing/2014/main" id="{1ADA8AB6-1ECF-47B5-9332-FE0B5BDA7790}"/>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Diamond 348">
                <a:extLst>
                  <a:ext uri="{FF2B5EF4-FFF2-40B4-BE49-F238E27FC236}">
                    <a16:creationId xmlns:a16="http://schemas.microsoft.com/office/drawing/2014/main" id="{0449D43E-77B1-4640-80E4-B95BC3AA3075}"/>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Diamond 349">
                <a:extLst>
                  <a:ext uri="{FF2B5EF4-FFF2-40B4-BE49-F238E27FC236}">
                    <a16:creationId xmlns:a16="http://schemas.microsoft.com/office/drawing/2014/main" id="{0968E2EA-EC02-4A34-B087-0DDB87F96C23}"/>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309" name="Group 308">
              <a:extLst>
                <a:ext uri="{FF2B5EF4-FFF2-40B4-BE49-F238E27FC236}">
                  <a16:creationId xmlns:a16="http://schemas.microsoft.com/office/drawing/2014/main" id="{A2F4DB47-20B5-4656-A318-7A94819C46A4}"/>
                </a:ext>
              </a:extLst>
            </p:cNvPr>
            <p:cNvGrpSpPr/>
            <p:nvPr/>
          </p:nvGrpSpPr>
          <p:grpSpPr>
            <a:xfrm>
              <a:off x="20304933" y="3793561"/>
              <a:ext cx="2171700" cy="640080"/>
              <a:chOff x="2651760" y="4091940"/>
              <a:chExt cx="2171700" cy="640080"/>
            </a:xfrm>
            <a:solidFill>
              <a:srgbClr val="FFFF66"/>
            </a:solidFill>
          </p:grpSpPr>
          <p:sp>
            <p:nvSpPr>
              <p:cNvPr id="343" name="Diamond 342">
                <a:extLst>
                  <a:ext uri="{FF2B5EF4-FFF2-40B4-BE49-F238E27FC236}">
                    <a16:creationId xmlns:a16="http://schemas.microsoft.com/office/drawing/2014/main" id="{A9A352B3-267A-4877-A816-F11386CA0FE4}"/>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Diamond 343">
                <a:extLst>
                  <a:ext uri="{FF2B5EF4-FFF2-40B4-BE49-F238E27FC236}">
                    <a16:creationId xmlns:a16="http://schemas.microsoft.com/office/drawing/2014/main" id="{8A568FA6-CEC0-4966-85D0-140C99B548C9}"/>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Diamond 344">
                <a:extLst>
                  <a:ext uri="{FF2B5EF4-FFF2-40B4-BE49-F238E27FC236}">
                    <a16:creationId xmlns:a16="http://schemas.microsoft.com/office/drawing/2014/main" id="{7E99267E-1FE4-4329-92C7-4A6E8F6440A5}"/>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Diamond 345">
                <a:extLst>
                  <a:ext uri="{FF2B5EF4-FFF2-40B4-BE49-F238E27FC236}">
                    <a16:creationId xmlns:a16="http://schemas.microsoft.com/office/drawing/2014/main" id="{E686FF2F-B5F1-43E1-8E58-1A70AB17A4D8}"/>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0" name="Group 309">
              <a:extLst>
                <a:ext uri="{FF2B5EF4-FFF2-40B4-BE49-F238E27FC236}">
                  <a16:creationId xmlns:a16="http://schemas.microsoft.com/office/drawing/2014/main" id="{DEA3FE12-5953-49A8-BFF0-2280BEC5DD72}"/>
                </a:ext>
              </a:extLst>
            </p:cNvPr>
            <p:cNvGrpSpPr/>
            <p:nvPr/>
          </p:nvGrpSpPr>
          <p:grpSpPr>
            <a:xfrm>
              <a:off x="22516410" y="3784922"/>
              <a:ext cx="2171700" cy="640080"/>
              <a:chOff x="2651760" y="4091940"/>
              <a:chExt cx="2171700" cy="640080"/>
            </a:xfrm>
            <a:solidFill>
              <a:srgbClr val="FFFF66"/>
            </a:solidFill>
          </p:grpSpPr>
          <p:sp>
            <p:nvSpPr>
              <p:cNvPr id="338" name="Diamond 337">
                <a:extLst>
                  <a:ext uri="{FF2B5EF4-FFF2-40B4-BE49-F238E27FC236}">
                    <a16:creationId xmlns:a16="http://schemas.microsoft.com/office/drawing/2014/main" id="{4661CBEC-FB0E-46D8-B73C-AA0396053A65}"/>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39" name="Diamond 338">
                <a:extLst>
                  <a:ext uri="{FF2B5EF4-FFF2-40B4-BE49-F238E27FC236}">
                    <a16:creationId xmlns:a16="http://schemas.microsoft.com/office/drawing/2014/main" id="{5DB453A0-F67E-4BC8-8C3D-4DD4E0E2C075}"/>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Diamond 340">
                <a:extLst>
                  <a:ext uri="{FF2B5EF4-FFF2-40B4-BE49-F238E27FC236}">
                    <a16:creationId xmlns:a16="http://schemas.microsoft.com/office/drawing/2014/main" id="{C13CFF7A-A4A0-4F3F-9C47-AE6CEB1987D1}"/>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Diamond 341">
                <a:extLst>
                  <a:ext uri="{FF2B5EF4-FFF2-40B4-BE49-F238E27FC236}">
                    <a16:creationId xmlns:a16="http://schemas.microsoft.com/office/drawing/2014/main" id="{9C47EE86-014A-48C3-BE71-1FD2C9CB7847}"/>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1" name="Group 310">
              <a:extLst>
                <a:ext uri="{FF2B5EF4-FFF2-40B4-BE49-F238E27FC236}">
                  <a16:creationId xmlns:a16="http://schemas.microsoft.com/office/drawing/2014/main" id="{888FBA7A-0C8D-440E-96D7-C114CE771E57}"/>
                </a:ext>
              </a:extLst>
            </p:cNvPr>
            <p:cNvGrpSpPr/>
            <p:nvPr/>
          </p:nvGrpSpPr>
          <p:grpSpPr>
            <a:xfrm>
              <a:off x="24723401" y="3764550"/>
              <a:ext cx="2171700" cy="640080"/>
              <a:chOff x="2651760" y="4091940"/>
              <a:chExt cx="2171700" cy="640080"/>
            </a:xfrm>
            <a:solidFill>
              <a:srgbClr val="FFFF66"/>
            </a:solidFill>
          </p:grpSpPr>
          <p:sp>
            <p:nvSpPr>
              <p:cNvPr id="312" name="Diamond 311">
                <a:extLst>
                  <a:ext uri="{FF2B5EF4-FFF2-40B4-BE49-F238E27FC236}">
                    <a16:creationId xmlns:a16="http://schemas.microsoft.com/office/drawing/2014/main" id="{8B535B5D-5A64-45DC-8DC7-C2BCB14AB3E7}"/>
                  </a:ext>
                </a:extLst>
              </p:cNvPr>
              <p:cNvSpPr/>
              <p:nvPr/>
            </p:nvSpPr>
            <p:spPr>
              <a:xfrm>
                <a:off x="265176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Diamond 312">
                <a:extLst>
                  <a:ext uri="{FF2B5EF4-FFF2-40B4-BE49-F238E27FC236}">
                    <a16:creationId xmlns:a16="http://schemas.microsoft.com/office/drawing/2014/main" id="{3B2E9336-D6E4-43B2-8BE1-372B9D29FAAF}"/>
                  </a:ext>
                </a:extLst>
              </p:cNvPr>
              <p:cNvSpPr/>
              <p:nvPr/>
            </p:nvSpPr>
            <p:spPr>
              <a:xfrm>
                <a:off x="320802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Diamond 313">
                <a:extLst>
                  <a:ext uri="{FF2B5EF4-FFF2-40B4-BE49-F238E27FC236}">
                    <a16:creationId xmlns:a16="http://schemas.microsoft.com/office/drawing/2014/main" id="{609F51F7-FFA8-472B-AA1A-595DE7535AE5}"/>
                  </a:ext>
                </a:extLst>
              </p:cNvPr>
              <p:cNvSpPr/>
              <p:nvPr/>
            </p:nvSpPr>
            <p:spPr>
              <a:xfrm>
                <a:off x="376428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Diamond 333">
                <a:extLst>
                  <a:ext uri="{FF2B5EF4-FFF2-40B4-BE49-F238E27FC236}">
                    <a16:creationId xmlns:a16="http://schemas.microsoft.com/office/drawing/2014/main" id="{AAAC6B77-162F-463A-B53A-0A1F7929C23E}"/>
                  </a:ext>
                </a:extLst>
              </p:cNvPr>
              <p:cNvSpPr/>
              <p:nvPr/>
            </p:nvSpPr>
            <p:spPr>
              <a:xfrm>
                <a:off x="4320540" y="4091940"/>
                <a:ext cx="502920" cy="640080"/>
              </a:xfrm>
              <a:prstGeom prst="diamond">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51" name="Group 350">
            <a:extLst>
              <a:ext uri="{FF2B5EF4-FFF2-40B4-BE49-F238E27FC236}">
                <a16:creationId xmlns:a16="http://schemas.microsoft.com/office/drawing/2014/main" id="{39915413-897A-4E63-8079-2062416F2927}"/>
              </a:ext>
            </a:extLst>
          </p:cNvPr>
          <p:cNvGrpSpPr/>
          <p:nvPr/>
        </p:nvGrpSpPr>
        <p:grpSpPr>
          <a:xfrm>
            <a:off x="9066364" y="7257162"/>
            <a:ext cx="4626776" cy="646473"/>
            <a:chOff x="5921630" y="6967224"/>
            <a:chExt cx="4626776" cy="646473"/>
          </a:xfrm>
        </p:grpSpPr>
        <p:sp>
          <p:nvSpPr>
            <p:cNvPr id="352" name="Rectangle 351">
              <a:extLst>
                <a:ext uri="{FF2B5EF4-FFF2-40B4-BE49-F238E27FC236}">
                  <a16:creationId xmlns:a16="http://schemas.microsoft.com/office/drawing/2014/main" id="{F1E91BEF-8D77-45F7-BABA-EFBD659A059D}"/>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53" name="Rectangle 352">
              <a:extLst>
                <a:ext uri="{FF2B5EF4-FFF2-40B4-BE49-F238E27FC236}">
                  <a16:creationId xmlns:a16="http://schemas.microsoft.com/office/drawing/2014/main" id="{3DAD4C2C-BDCC-46A5-8219-1E87FDA75894}"/>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54" name="Rectangle 353">
              <a:extLst>
                <a:ext uri="{FF2B5EF4-FFF2-40B4-BE49-F238E27FC236}">
                  <a16:creationId xmlns:a16="http://schemas.microsoft.com/office/drawing/2014/main" id="{FCDAD2B8-67B7-4F8E-95C2-8384D082857A}"/>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55" name="Rectangle 354">
              <a:extLst>
                <a:ext uri="{FF2B5EF4-FFF2-40B4-BE49-F238E27FC236}">
                  <a16:creationId xmlns:a16="http://schemas.microsoft.com/office/drawing/2014/main" id="{DD0D6513-B7A8-442C-91ED-89EE04FDF806}"/>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56" name="Rectangle 355">
              <a:extLst>
                <a:ext uri="{FF2B5EF4-FFF2-40B4-BE49-F238E27FC236}">
                  <a16:creationId xmlns:a16="http://schemas.microsoft.com/office/drawing/2014/main" id="{07F1E71C-5BBC-4B9C-82C7-CFC980FE5D64}"/>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57" name="Rectangle 356">
              <a:extLst>
                <a:ext uri="{FF2B5EF4-FFF2-40B4-BE49-F238E27FC236}">
                  <a16:creationId xmlns:a16="http://schemas.microsoft.com/office/drawing/2014/main" id="{34549611-C4D6-4462-B41F-CDCA0DFE22D3}"/>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358" name="Group 357">
            <a:extLst>
              <a:ext uri="{FF2B5EF4-FFF2-40B4-BE49-F238E27FC236}">
                <a16:creationId xmlns:a16="http://schemas.microsoft.com/office/drawing/2014/main" id="{A4067A62-9126-4E71-90AD-FE3069C15DF2}"/>
              </a:ext>
            </a:extLst>
          </p:cNvPr>
          <p:cNvGrpSpPr/>
          <p:nvPr/>
        </p:nvGrpSpPr>
        <p:grpSpPr>
          <a:xfrm>
            <a:off x="3255992" y="7271538"/>
            <a:ext cx="4626776" cy="646473"/>
            <a:chOff x="5921630" y="6967224"/>
            <a:chExt cx="4626776" cy="646473"/>
          </a:xfrm>
        </p:grpSpPr>
        <p:sp>
          <p:nvSpPr>
            <p:cNvPr id="359" name="Rectangle 358">
              <a:extLst>
                <a:ext uri="{FF2B5EF4-FFF2-40B4-BE49-F238E27FC236}">
                  <a16:creationId xmlns:a16="http://schemas.microsoft.com/office/drawing/2014/main" id="{0BD35487-3C56-4FA3-9C9D-4A6EBA28FBA7}"/>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60" name="Rectangle 359">
              <a:extLst>
                <a:ext uri="{FF2B5EF4-FFF2-40B4-BE49-F238E27FC236}">
                  <a16:creationId xmlns:a16="http://schemas.microsoft.com/office/drawing/2014/main" id="{5FEB8495-3D0D-4DFD-8D6E-53EB0BFFA17F}"/>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61" name="Rectangle 360">
              <a:extLst>
                <a:ext uri="{FF2B5EF4-FFF2-40B4-BE49-F238E27FC236}">
                  <a16:creationId xmlns:a16="http://schemas.microsoft.com/office/drawing/2014/main" id="{7758C582-4601-4D3F-B451-80B9318A5DBA}"/>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62" name="Rectangle 361">
              <a:extLst>
                <a:ext uri="{FF2B5EF4-FFF2-40B4-BE49-F238E27FC236}">
                  <a16:creationId xmlns:a16="http://schemas.microsoft.com/office/drawing/2014/main" id="{D298AC43-6EAF-4FFB-85E7-9D5244E79A7A}"/>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63" name="Rectangle 362">
              <a:extLst>
                <a:ext uri="{FF2B5EF4-FFF2-40B4-BE49-F238E27FC236}">
                  <a16:creationId xmlns:a16="http://schemas.microsoft.com/office/drawing/2014/main" id="{6C0D794F-8A53-4FBB-A322-4536B56F9D23}"/>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64" name="Rectangle 363">
              <a:extLst>
                <a:ext uri="{FF2B5EF4-FFF2-40B4-BE49-F238E27FC236}">
                  <a16:creationId xmlns:a16="http://schemas.microsoft.com/office/drawing/2014/main" id="{D738633C-0D4E-4646-854E-AE62DB78A01F}"/>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373" name="TextBox 372">
            <a:extLst>
              <a:ext uri="{FF2B5EF4-FFF2-40B4-BE49-F238E27FC236}">
                <a16:creationId xmlns:a16="http://schemas.microsoft.com/office/drawing/2014/main" id="{ABCDD51F-CFE0-43AA-B366-E4075F57D26E}"/>
              </a:ext>
            </a:extLst>
          </p:cNvPr>
          <p:cNvSpPr txBox="1"/>
          <p:nvPr/>
        </p:nvSpPr>
        <p:spPr>
          <a:xfrm>
            <a:off x="9344284" y="17240979"/>
            <a:ext cx="4279102" cy="584775"/>
          </a:xfrm>
          <a:prstGeom prst="rect">
            <a:avLst/>
          </a:prstGeom>
          <a:noFill/>
        </p:spPr>
        <p:txBody>
          <a:bodyPr wrap="square" rtlCol="0">
            <a:spAutoFit/>
          </a:bodyPr>
          <a:lstStyle/>
          <a:p>
            <a:pPr algn="ctr"/>
            <a:r>
              <a:rPr lang="en-US" sz="3200" b="1" dirty="0"/>
              <a:t>M Company, CT116</a:t>
            </a:r>
          </a:p>
        </p:txBody>
      </p:sp>
      <p:grpSp>
        <p:nvGrpSpPr>
          <p:cNvPr id="374" name="Group 373">
            <a:extLst>
              <a:ext uri="{FF2B5EF4-FFF2-40B4-BE49-F238E27FC236}">
                <a16:creationId xmlns:a16="http://schemas.microsoft.com/office/drawing/2014/main" id="{5E6417D0-AEBF-4D7D-8992-D25C06415FAD}"/>
              </a:ext>
            </a:extLst>
          </p:cNvPr>
          <p:cNvGrpSpPr/>
          <p:nvPr/>
        </p:nvGrpSpPr>
        <p:grpSpPr>
          <a:xfrm>
            <a:off x="9171837" y="16538355"/>
            <a:ext cx="4626776" cy="646473"/>
            <a:chOff x="5921630" y="6967224"/>
            <a:chExt cx="4626776" cy="646473"/>
          </a:xfrm>
        </p:grpSpPr>
        <p:sp>
          <p:nvSpPr>
            <p:cNvPr id="375" name="Rectangle 374">
              <a:extLst>
                <a:ext uri="{FF2B5EF4-FFF2-40B4-BE49-F238E27FC236}">
                  <a16:creationId xmlns:a16="http://schemas.microsoft.com/office/drawing/2014/main" id="{54B1F928-AF21-493E-9524-7F078B4D3E04}"/>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76" name="Rectangle 375">
              <a:extLst>
                <a:ext uri="{FF2B5EF4-FFF2-40B4-BE49-F238E27FC236}">
                  <a16:creationId xmlns:a16="http://schemas.microsoft.com/office/drawing/2014/main" id="{D011DAD2-0195-4BC0-A48E-0361760986F5}"/>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77" name="Rectangle 376">
              <a:extLst>
                <a:ext uri="{FF2B5EF4-FFF2-40B4-BE49-F238E27FC236}">
                  <a16:creationId xmlns:a16="http://schemas.microsoft.com/office/drawing/2014/main" id="{055DE53D-DE96-4CFD-82E4-71D7EE187FED}"/>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78" name="Rectangle 377">
              <a:extLst>
                <a:ext uri="{FF2B5EF4-FFF2-40B4-BE49-F238E27FC236}">
                  <a16:creationId xmlns:a16="http://schemas.microsoft.com/office/drawing/2014/main" id="{7E001CBA-8FEB-4406-ABDF-9AE937506612}"/>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79" name="Rectangle 378">
              <a:extLst>
                <a:ext uri="{FF2B5EF4-FFF2-40B4-BE49-F238E27FC236}">
                  <a16:creationId xmlns:a16="http://schemas.microsoft.com/office/drawing/2014/main" id="{A5C4C08A-1471-4A86-9764-775BF0B1D6F8}"/>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380" name="Rectangle 379">
              <a:extLst>
                <a:ext uri="{FF2B5EF4-FFF2-40B4-BE49-F238E27FC236}">
                  <a16:creationId xmlns:a16="http://schemas.microsoft.com/office/drawing/2014/main" id="{6A431A94-48C9-4FEE-AA31-9BD0B7C78E3F}"/>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grpSp>
        <p:nvGrpSpPr>
          <p:cNvPr id="385" name="Group 384">
            <a:extLst>
              <a:ext uri="{FF2B5EF4-FFF2-40B4-BE49-F238E27FC236}">
                <a16:creationId xmlns:a16="http://schemas.microsoft.com/office/drawing/2014/main" id="{700833CB-FE2A-4DBC-95BD-1A7A15F8DF97}"/>
              </a:ext>
            </a:extLst>
          </p:cNvPr>
          <p:cNvGrpSpPr/>
          <p:nvPr/>
        </p:nvGrpSpPr>
        <p:grpSpPr>
          <a:xfrm>
            <a:off x="9910901" y="9090703"/>
            <a:ext cx="3002271" cy="646144"/>
            <a:chOff x="3340983" y="9081929"/>
            <a:chExt cx="3002271" cy="646144"/>
          </a:xfrm>
        </p:grpSpPr>
        <p:sp>
          <p:nvSpPr>
            <p:cNvPr id="386" name="Rectangle 385">
              <a:extLst>
                <a:ext uri="{FF2B5EF4-FFF2-40B4-BE49-F238E27FC236}">
                  <a16:creationId xmlns:a16="http://schemas.microsoft.com/office/drawing/2014/main" id="{B94A57E6-20C4-407F-B263-BE755127CAD3}"/>
                </a:ext>
              </a:extLst>
            </p:cNvPr>
            <p:cNvSpPr/>
            <p:nvPr/>
          </p:nvSpPr>
          <p:spPr>
            <a:xfrm>
              <a:off x="3340983" y="9082236"/>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87" name="Rectangle 386">
              <a:extLst>
                <a:ext uri="{FF2B5EF4-FFF2-40B4-BE49-F238E27FC236}">
                  <a16:creationId xmlns:a16="http://schemas.microsoft.com/office/drawing/2014/main" id="{BAA12D76-30F3-435C-850E-55C0CC161FD0}"/>
                </a:ext>
              </a:extLst>
            </p:cNvPr>
            <p:cNvSpPr/>
            <p:nvPr/>
          </p:nvSpPr>
          <p:spPr>
            <a:xfrm>
              <a:off x="4182982" y="9081929"/>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88" name="Rectangle 387">
              <a:extLst>
                <a:ext uri="{FF2B5EF4-FFF2-40B4-BE49-F238E27FC236}">
                  <a16:creationId xmlns:a16="http://schemas.microsoft.com/office/drawing/2014/main" id="{CF20DA51-5287-4A62-90B4-1252DA2447D1}"/>
                </a:ext>
              </a:extLst>
            </p:cNvPr>
            <p:cNvSpPr/>
            <p:nvPr/>
          </p:nvSpPr>
          <p:spPr>
            <a:xfrm>
              <a:off x="5000177" y="9087993"/>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89" name="Rectangle 388">
              <a:extLst>
                <a:ext uri="{FF2B5EF4-FFF2-40B4-BE49-F238E27FC236}">
                  <a16:creationId xmlns:a16="http://schemas.microsoft.com/office/drawing/2014/main" id="{DAC64940-1D75-49F8-8194-EEBD805A89B5}"/>
                </a:ext>
              </a:extLst>
            </p:cNvPr>
            <p:cNvSpPr/>
            <p:nvPr/>
          </p:nvSpPr>
          <p:spPr>
            <a:xfrm>
              <a:off x="5840334" y="9081929"/>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grpSp>
      <p:grpSp>
        <p:nvGrpSpPr>
          <p:cNvPr id="390" name="Group 389">
            <a:extLst>
              <a:ext uri="{FF2B5EF4-FFF2-40B4-BE49-F238E27FC236}">
                <a16:creationId xmlns:a16="http://schemas.microsoft.com/office/drawing/2014/main" id="{B0C60464-90D9-4832-948E-E683F7D331AA}"/>
              </a:ext>
            </a:extLst>
          </p:cNvPr>
          <p:cNvGrpSpPr/>
          <p:nvPr/>
        </p:nvGrpSpPr>
        <p:grpSpPr>
          <a:xfrm>
            <a:off x="21657457" y="9073076"/>
            <a:ext cx="2162114" cy="646144"/>
            <a:chOff x="3340983" y="9081929"/>
            <a:chExt cx="2162114" cy="646144"/>
          </a:xfrm>
        </p:grpSpPr>
        <p:sp>
          <p:nvSpPr>
            <p:cNvPr id="391" name="Rectangle 390">
              <a:extLst>
                <a:ext uri="{FF2B5EF4-FFF2-40B4-BE49-F238E27FC236}">
                  <a16:creationId xmlns:a16="http://schemas.microsoft.com/office/drawing/2014/main" id="{16DB87A9-F302-4A4D-9ABC-782349953CEC}"/>
                </a:ext>
              </a:extLst>
            </p:cNvPr>
            <p:cNvSpPr/>
            <p:nvPr/>
          </p:nvSpPr>
          <p:spPr>
            <a:xfrm>
              <a:off x="3340983" y="9082236"/>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92" name="Rectangle 391">
              <a:extLst>
                <a:ext uri="{FF2B5EF4-FFF2-40B4-BE49-F238E27FC236}">
                  <a16:creationId xmlns:a16="http://schemas.microsoft.com/office/drawing/2014/main" id="{9A2215F9-3373-4D28-960B-601F59A0CD82}"/>
                </a:ext>
              </a:extLst>
            </p:cNvPr>
            <p:cNvSpPr/>
            <p:nvPr/>
          </p:nvSpPr>
          <p:spPr>
            <a:xfrm>
              <a:off x="4182982" y="9081929"/>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93" name="Rectangle 392">
              <a:extLst>
                <a:ext uri="{FF2B5EF4-FFF2-40B4-BE49-F238E27FC236}">
                  <a16:creationId xmlns:a16="http://schemas.microsoft.com/office/drawing/2014/main" id="{92DB85A9-5DA6-4E89-9ABE-E10A112CEF8E}"/>
                </a:ext>
              </a:extLst>
            </p:cNvPr>
            <p:cNvSpPr/>
            <p:nvPr/>
          </p:nvSpPr>
          <p:spPr>
            <a:xfrm>
              <a:off x="5000177" y="9087993"/>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grpSp>
      <p:grpSp>
        <p:nvGrpSpPr>
          <p:cNvPr id="395" name="Group 394">
            <a:extLst>
              <a:ext uri="{FF2B5EF4-FFF2-40B4-BE49-F238E27FC236}">
                <a16:creationId xmlns:a16="http://schemas.microsoft.com/office/drawing/2014/main" id="{674E0367-5082-45B3-8C7A-FAD68B2D09C4}"/>
              </a:ext>
            </a:extLst>
          </p:cNvPr>
          <p:cNvGrpSpPr/>
          <p:nvPr/>
        </p:nvGrpSpPr>
        <p:grpSpPr>
          <a:xfrm>
            <a:off x="15505718" y="9111195"/>
            <a:ext cx="2162114" cy="646144"/>
            <a:chOff x="3340983" y="9081929"/>
            <a:chExt cx="2162114" cy="646144"/>
          </a:xfrm>
        </p:grpSpPr>
        <p:sp>
          <p:nvSpPr>
            <p:cNvPr id="396" name="Rectangle 395">
              <a:extLst>
                <a:ext uri="{FF2B5EF4-FFF2-40B4-BE49-F238E27FC236}">
                  <a16:creationId xmlns:a16="http://schemas.microsoft.com/office/drawing/2014/main" id="{432721D5-1AE0-4299-97B0-F6ECD8337723}"/>
                </a:ext>
              </a:extLst>
            </p:cNvPr>
            <p:cNvSpPr/>
            <p:nvPr/>
          </p:nvSpPr>
          <p:spPr>
            <a:xfrm>
              <a:off x="3340983" y="9082236"/>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97" name="Rectangle 396">
              <a:extLst>
                <a:ext uri="{FF2B5EF4-FFF2-40B4-BE49-F238E27FC236}">
                  <a16:creationId xmlns:a16="http://schemas.microsoft.com/office/drawing/2014/main" id="{EECD5717-296B-451B-B4D6-B93A330D5367}"/>
                </a:ext>
              </a:extLst>
            </p:cNvPr>
            <p:cNvSpPr/>
            <p:nvPr/>
          </p:nvSpPr>
          <p:spPr>
            <a:xfrm>
              <a:off x="4182982" y="9081929"/>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sp>
          <p:nvSpPr>
            <p:cNvPr id="398" name="Rectangle 397">
              <a:extLst>
                <a:ext uri="{FF2B5EF4-FFF2-40B4-BE49-F238E27FC236}">
                  <a16:creationId xmlns:a16="http://schemas.microsoft.com/office/drawing/2014/main" id="{58F8CF64-E094-4666-8723-17EDBB3BD72A}"/>
                </a:ext>
              </a:extLst>
            </p:cNvPr>
            <p:cNvSpPr/>
            <p:nvPr/>
          </p:nvSpPr>
          <p:spPr>
            <a:xfrm>
              <a:off x="5000177" y="9087993"/>
              <a:ext cx="502920" cy="640080"/>
            </a:xfrm>
            <a:prstGeom prst="rect">
              <a:avLst/>
            </a:prstGeom>
            <a:solidFill>
              <a:srgbClr val="FF33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M</a:t>
              </a:r>
            </a:p>
          </p:txBody>
        </p:sp>
      </p:grpSp>
      <p:grpSp>
        <p:nvGrpSpPr>
          <p:cNvPr id="399" name="Group 398">
            <a:extLst>
              <a:ext uri="{FF2B5EF4-FFF2-40B4-BE49-F238E27FC236}">
                <a16:creationId xmlns:a16="http://schemas.microsoft.com/office/drawing/2014/main" id="{CC8B1D68-577A-4927-8EB2-C013CFF34587}"/>
              </a:ext>
            </a:extLst>
          </p:cNvPr>
          <p:cNvGrpSpPr/>
          <p:nvPr/>
        </p:nvGrpSpPr>
        <p:grpSpPr>
          <a:xfrm>
            <a:off x="25026353" y="9075891"/>
            <a:ext cx="1330505" cy="642700"/>
            <a:chOff x="9217901" y="6970997"/>
            <a:chExt cx="1330505" cy="642700"/>
          </a:xfrm>
        </p:grpSpPr>
        <p:sp>
          <p:nvSpPr>
            <p:cNvPr id="402" name="Rectangle 401">
              <a:extLst>
                <a:ext uri="{FF2B5EF4-FFF2-40B4-BE49-F238E27FC236}">
                  <a16:creationId xmlns:a16="http://schemas.microsoft.com/office/drawing/2014/main" id="{3A2B377C-69C4-45E9-A858-3C9F6E7F52C0}"/>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sp>
          <p:nvSpPr>
            <p:cNvPr id="405" name="Rectangle 404">
              <a:extLst>
                <a:ext uri="{FF2B5EF4-FFF2-40B4-BE49-F238E27FC236}">
                  <a16:creationId xmlns:a16="http://schemas.microsoft.com/office/drawing/2014/main" id="{6B76CC09-5D72-4A3D-9D26-0D00A4F323B7}"/>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A</a:t>
              </a:r>
            </a:p>
          </p:txBody>
        </p:sp>
      </p:grpSp>
      <p:sp>
        <p:nvSpPr>
          <p:cNvPr id="406" name="TextBox 405">
            <a:extLst>
              <a:ext uri="{FF2B5EF4-FFF2-40B4-BE49-F238E27FC236}">
                <a16:creationId xmlns:a16="http://schemas.microsoft.com/office/drawing/2014/main" id="{07AE29B3-A8E2-4FB2-9B64-68CD9259406C}"/>
              </a:ext>
            </a:extLst>
          </p:cNvPr>
          <p:cNvSpPr txBox="1"/>
          <p:nvPr/>
        </p:nvSpPr>
        <p:spPr>
          <a:xfrm>
            <a:off x="24374413" y="9747392"/>
            <a:ext cx="2664521" cy="584775"/>
          </a:xfrm>
          <a:prstGeom prst="rect">
            <a:avLst/>
          </a:prstGeom>
          <a:noFill/>
        </p:spPr>
        <p:txBody>
          <a:bodyPr wrap="square" rtlCol="0">
            <a:spAutoFit/>
          </a:bodyPr>
          <a:lstStyle/>
          <a:p>
            <a:pPr algn="ctr"/>
            <a:r>
              <a:rPr lang="en-US" sz="3200" b="1" dirty="0"/>
              <a:t>C Co, 2 </a:t>
            </a:r>
            <a:r>
              <a:rPr lang="en-US" sz="3200" b="1" dirty="0" err="1"/>
              <a:t>Rgr</a:t>
            </a:r>
            <a:endParaRPr lang="en-US" sz="3200" b="1" dirty="0"/>
          </a:p>
        </p:txBody>
      </p:sp>
      <p:sp>
        <p:nvSpPr>
          <p:cNvPr id="407" name="TextBox 406">
            <a:extLst>
              <a:ext uri="{FF2B5EF4-FFF2-40B4-BE49-F238E27FC236}">
                <a16:creationId xmlns:a16="http://schemas.microsoft.com/office/drawing/2014/main" id="{5BA29B51-F1EE-465B-9A54-1D6ED12FE13F}"/>
              </a:ext>
            </a:extLst>
          </p:cNvPr>
          <p:cNvSpPr txBox="1"/>
          <p:nvPr/>
        </p:nvSpPr>
        <p:spPr>
          <a:xfrm>
            <a:off x="12845353" y="11609023"/>
            <a:ext cx="1761981" cy="1077218"/>
          </a:xfrm>
          <a:prstGeom prst="rect">
            <a:avLst/>
          </a:prstGeom>
          <a:noFill/>
        </p:spPr>
        <p:txBody>
          <a:bodyPr wrap="square" rtlCol="0">
            <a:spAutoFit/>
          </a:bodyPr>
          <a:lstStyle/>
          <a:p>
            <a:pPr algn="ctr"/>
            <a:r>
              <a:rPr lang="en-US" sz="3200" b="1" dirty="0"/>
              <a:t>Prov AA </a:t>
            </a:r>
            <a:r>
              <a:rPr lang="en-US" sz="3200" b="1" dirty="0" err="1"/>
              <a:t>Btry</a:t>
            </a:r>
            <a:endParaRPr lang="en-US" sz="3200" b="1" dirty="0"/>
          </a:p>
        </p:txBody>
      </p:sp>
      <p:sp>
        <p:nvSpPr>
          <p:cNvPr id="410" name="Rectangle 409">
            <a:extLst>
              <a:ext uri="{FF2B5EF4-FFF2-40B4-BE49-F238E27FC236}">
                <a16:creationId xmlns:a16="http://schemas.microsoft.com/office/drawing/2014/main" id="{F8948526-FE12-4340-8AD8-D9C657DB8013}"/>
              </a:ext>
            </a:extLst>
          </p:cNvPr>
          <p:cNvSpPr/>
          <p:nvPr/>
        </p:nvSpPr>
        <p:spPr>
          <a:xfrm>
            <a:off x="13864748" y="10930185"/>
            <a:ext cx="502920" cy="640080"/>
          </a:xfrm>
          <a:prstGeom prst="rect">
            <a:avLst/>
          </a:prstGeom>
          <a:solidFill>
            <a:srgbClr val="FF000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nvGrpSpPr>
          <p:cNvPr id="411" name="Group 410">
            <a:extLst>
              <a:ext uri="{FF2B5EF4-FFF2-40B4-BE49-F238E27FC236}">
                <a16:creationId xmlns:a16="http://schemas.microsoft.com/office/drawing/2014/main" id="{A5FDA51F-3AD7-4D32-B98E-E15B0516059D}"/>
              </a:ext>
            </a:extLst>
          </p:cNvPr>
          <p:cNvGrpSpPr/>
          <p:nvPr/>
        </p:nvGrpSpPr>
        <p:grpSpPr>
          <a:xfrm>
            <a:off x="8813736" y="10908317"/>
            <a:ext cx="4626776" cy="646473"/>
            <a:chOff x="5921630" y="6967224"/>
            <a:chExt cx="4626776" cy="646473"/>
          </a:xfrm>
        </p:grpSpPr>
        <p:sp>
          <p:nvSpPr>
            <p:cNvPr id="412" name="Rectangle 411">
              <a:extLst>
                <a:ext uri="{FF2B5EF4-FFF2-40B4-BE49-F238E27FC236}">
                  <a16:creationId xmlns:a16="http://schemas.microsoft.com/office/drawing/2014/main" id="{832022C5-8B20-48D3-B47F-C1EAF1D035E2}"/>
                </a:ext>
              </a:extLst>
            </p:cNvPr>
            <p:cNvSpPr/>
            <p:nvPr/>
          </p:nvSpPr>
          <p:spPr>
            <a:xfrm>
              <a:off x="5921630" y="697331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413" name="Rectangle 412">
              <a:extLst>
                <a:ext uri="{FF2B5EF4-FFF2-40B4-BE49-F238E27FC236}">
                  <a16:creationId xmlns:a16="http://schemas.microsoft.com/office/drawing/2014/main" id="{2EFAA696-0704-402D-AB6D-C44529BB7EA9}"/>
                </a:ext>
              </a:extLst>
            </p:cNvPr>
            <p:cNvSpPr/>
            <p:nvPr/>
          </p:nvSpPr>
          <p:spPr>
            <a:xfrm>
              <a:off x="7572653" y="6967224"/>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414" name="Rectangle 413">
              <a:extLst>
                <a:ext uri="{FF2B5EF4-FFF2-40B4-BE49-F238E27FC236}">
                  <a16:creationId xmlns:a16="http://schemas.microsoft.com/office/drawing/2014/main" id="{782AD461-AE54-44C3-B66E-5FBE95B9F0E0}"/>
                </a:ext>
              </a:extLst>
            </p:cNvPr>
            <p:cNvSpPr/>
            <p:nvPr/>
          </p:nvSpPr>
          <p:spPr>
            <a:xfrm>
              <a:off x="9217901" y="697099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415" name="Rectangle 414">
              <a:extLst>
                <a:ext uri="{FF2B5EF4-FFF2-40B4-BE49-F238E27FC236}">
                  <a16:creationId xmlns:a16="http://schemas.microsoft.com/office/drawing/2014/main" id="{1B9E780F-0E1F-4402-BD8C-7CA6462CF7AC}"/>
                </a:ext>
              </a:extLst>
            </p:cNvPr>
            <p:cNvSpPr/>
            <p:nvPr/>
          </p:nvSpPr>
          <p:spPr>
            <a:xfrm>
              <a:off x="6752190" y="6967435"/>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416" name="Rectangle 415">
              <a:extLst>
                <a:ext uri="{FF2B5EF4-FFF2-40B4-BE49-F238E27FC236}">
                  <a16:creationId xmlns:a16="http://schemas.microsoft.com/office/drawing/2014/main" id="{EA80DD92-2F2E-4054-9604-AB43BCBE0DEA}"/>
                </a:ext>
              </a:extLst>
            </p:cNvPr>
            <p:cNvSpPr/>
            <p:nvPr/>
          </p:nvSpPr>
          <p:spPr>
            <a:xfrm>
              <a:off x="8391987" y="6969028"/>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sp>
          <p:nvSpPr>
            <p:cNvPr id="417" name="Rectangle 416">
              <a:extLst>
                <a:ext uri="{FF2B5EF4-FFF2-40B4-BE49-F238E27FC236}">
                  <a16:creationId xmlns:a16="http://schemas.microsoft.com/office/drawing/2014/main" id="{505C45DD-D07B-42B4-8ED2-2348C4C2E639}"/>
                </a:ext>
              </a:extLst>
            </p:cNvPr>
            <p:cNvSpPr/>
            <p:nvPr/>
          </p:nvSpPr>
          <p:spPr>
            <a:xfrm>
              <a:off x="10045486" y="6973617"/>
              <a:ext cx="502920" cy="640080"/>
            </a:xfrm>
            <a:prstGeom prst="rect">
              <a:avLst/>
            </a:prstGeom>
            <a:solidFill>
              <a:srgbClr val="002060"/>
            </a:solid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chemeClr val="bg1"/>
                  </a:solidFill>
                </a:rPr>
                <a:t>V</a:t>
              </a:r>
            </a:p>
          </p:txBody>
        </p:sp>
      </p:grpSp>
      <p:sp>
        <p:nvSpPr>
          <p:cNvPr id="418" name="TextBox 417">
            <a:extLst>
              <a:ext uri="{FF2B5EF4-FFF2-40B4-BE49-F238E27FC236}">
                <a16:creationId xmlns:a16="http://schemas.microsoft.com/office/drawing/2014/main" id="{66EDD933-1A93-4798-B147-398BA7516583}"/>
              </a:ext>
            </a:extLst>
          </p:cNvPr>
          <p:cNvSpPr txBox="1"/>
          <p:nvPr/>
        </p:nvSpPr>
        <p:spPr>
          <a:xfrm>
            <a:off x="8997560" y="11578076"/>
            <a:ext cx="4279102" cy="584775"/>
          </a:xfrm>
          <a:prstGeom prst="rect">
            <a:avLst/>
          </a:prstGeom>
          <a:noFill/>
        </p:spPr>
        <p:txBody>
          <a:bodyPr wrap="square" rtlCol="0">
            <a:spAutoFit/>
          </a:bodyPr>
          <a:lstStyle/>
          <a:p>
            <a:pPr algn="ctr"/>
            <a:r>
              <a:rPr lang="en-US" sz="3200" b="1" dirty="0"/>
              <a:t>H Company, CT116</a:t>
            </a:r>
          </a:p>
        </p:txBody>
      </p:sp>
      <p:sp>
        <p:nvSpPr>
          <p:cNvPr id="419" name="TextBox 418">
            <a:extLst>
              <a:ext uri="{FF2B5EF4-FFF2-40B4-BE49-F238E27FC236}">
                <a16:creationId xmlns:a16="http://schemas.microsoft.com/office/drawing/2014/main" id="{7534D130-3920-4C5E-8DA8-1F4123009AED}"/>
              </a:ext>
            </a:extLst>
          </p:cNvPr>
          <p:cNvSpPr txBox="1"/>
          <p:nvPr/>
        </p:nvSpPr>
        <p:spPr>
          <a:xfrm>
            <a:off x="16235264" y="11672010"/>
            <a:ext cx="3234218" cy="584775"/>
          </a:xfrm>
          <a:prstGeom prst="rect">
            <a:avLst/>
          </a:prstGeom>
          <a:noFill/>
        </p:spPr>
        <p:txBody>
          <a:bodyPr wrap="square" rtlCol="0">
            <a:spAutoFit/>
          </a:bodyPr>
          <a:lstStyle/>
          <a:p>
            <a:pPr algn="ctr"/>
            <a:r>
              <a:rPr lang="en-US" sz="3200" b="1" dirty="0" err="1"/>
              <a:t>Misc</a:t>
            </a:r>
            <a:r>
              <a:rPr lang="en-US" sz="3200" b="1" dirty="0"/>
              <a:t> </a:t>
            </a:r>
            <a:r>
              <a:rPr lang="en-US" sz="3200" b="1" dirty="0" err="1"/>
              <a:t>Elmts</a:t>
            </a:r>
            <a:r>
              <a:rPr lang="en-US" sz="3200" b="1" dirty="0"/>
              <a:t>, CT116</a:t>
            </a:r>
          </a:p>
        </p:txBody>
      </p:sp>
      <p:sp>
        <p:nvSpPr>
          <p:cNvPr id="420" name="TextBox 419">
            <a:extLst>
              <a:ext uri="{FF2B5EF4-FFF2-40B4-BE49-F238E27FC236}">
                <a16:creationId xmlns:a16="http://schemas.microsoft.com/office/drawing/2014/main" id="{FC6D47B3-8ED0-42AF-8EE4-70336DF1D62E}"/>
              </a:ext>
            </a:extLst>
          </p:cNvPr>
          <p:cNvSpPr txBox="1"/>
          <p:nvPr/>
        </p:nvSpPr>
        <p:spPr>
          <a:xfrm>
            <a:off x="20668451" y="17194360"/>
            <a:ext cx="6656661" cy="584775"/>
          </a:xfrm>
          <a:prstGeom prst="rect">
            <a:avLst/>
          </a:prstGeom>
          <a:noFill/>
        </p:spPr>
        <p:txBody>
          <a:bodyPr wrap="square" rtlCol="0">
            <a:spAutoFit/>
          </a:bodyPr>
          <a:lstStyle/>
          <a:p>
            <a:pPr algn="ctr"/>
            <a:r>
              <a:rPr lang="en-US" sz="3200" b="1" dirty="0"/>
              <a:t>B Company, 81st Chem Mortar Bn</a:t>
            </a:r>
          </a:p>
        </p:txBody>
      </p:sp>
      <p:grpSp>
        <p:nvGrpSpPr>
          <p:cNvPr id="421" name="Group 420">
            <a:extLst>
              <a:ext uri="{FF2B5EF4-FFF2-40B4-BE49-F238E27FC236}">
                <a16:creationId xmlns:a16="http://schemas.microsoft.com/office/drawing/2014/main" id="{D9EEB398-54EC-4C5E-93D2-13AB81366261}"/>
              </a:ext>
            </a:extLst>
          </p:cNvPr>
          <p:cNvGrpSpPr/>
          <p:nvPr/>
        </p:nvGrpSpPr>
        <p:grpSpPr>
          <a:xfrm>
            <a:off x="21712881" y="16528791"/>
            <a:ext cx="4626776" cy="646473"/>
            <a:chOff x="5921630" y="6967224"/>
            <a:chExt cx="4626776" cy="646473"/>
          </a:xfrm>
          <a:solidFill>
            <a:schemeClr val="accent5">
              <a:lumMod val="75000"/>
            </a:schemeClr>
          </a:solidFill>
        </p:grpSpPr>
        <p:sp>
          <p:nvSpPr>
            <p:cNvPr id="422" name="Rectangle 421">
              <a:extLst>
                <a:ext uri="{FF2B5EF4-FFF2-40B4-BE49-F238E27FC236}">
                  <a16:creationId xmlns:a16="http://schemas.microsoft.com/office/drawing/2014/main" id="{ECDF0C11-B153-4F9A-A735-4B6009D4626E}"/>
                </a:ext>
              </a:extLst>
            </p:cNvPr>
            <p:cNvSpPr/>
            <p:nvPr/>
          </p:nvSpPr>
          <p:spPr>
            <a:xfrm>
              <a:off x="5921630" y="697331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423" name="Rectangle 422">
              <a:extLst>
                <a:ext uri="{FF2B5EF4-FFF2-40B4-BE49-F238E27FC236}">
                  <a16:creationId xmlns:a16="http://schemas.microsoft.com/office/drawing/2014/main" id="{52FE8252-58D8-467C-ADC2-CFEDF27764F0}"/>
                </a:ext>
              </a:extLst>
            </p:cNvPr>
            <p:cNvSpPr/>
            <p:nvPr/>
          </p:nvSpPr>
          <p:spPr>
            <a:xfrm>
              <a:off x="7572653" y="6967224"/>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424" name="Rectangle 423">
              <a:extLst>
                <a:ext uri="{FF2B5EF4-FFF2-40B4-BE49-F238E27FC236}">
                  <a16:creationId xmlns:a16="http://schemas.microsoft.com/office/drawing/2014/main" id="{2641C692-FE10-4AEF-AB0E-9D538DF50DC3}"/>
                </a:ext>
              </a:extLst>
            </p:cNvPr>
            <p:cNvSpPr/>
            <p:nvPr/>
          </p:nvSpPr>
          <p:spPr>
            <a:xfrm>
              <a:off x="9217901" y="697099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425" name="Rectangle 424">
              <a:extLst>
                <a:ext uri="{FF2B5EF4-FFF2-40B4-BE49-F238E27FC236}">
                  <a16:creationId xmlns:a16="http://schemas.microsoft.com/office/drawing/2014/main" id="{B34DFEA2-3BA0-4D34-924D-7807B5B98CE7}"/>
                </a:ext>
              </a:extLst>
            </p:cNvPr>
            <p:cNvSpPr/>
            <p:nvPr/>
          </p:nvSpPr>
          <p:spPr>
            <a:xfrm>
              <a:off x="6752190" y="6967435"/>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426" name="Rectangle 425">
              <a:extLst>
                <a:ext uri="{FF2B5EF4-FFF2-40B4-BE49-F238E27FC236}">
                  <a16:creationId xmlns:a16="http://schemas.microsoft.com/office/drawing/2014/main" id="{2EDC3276-5487-41D6-B669-134DD6DD6E9E}"/>
                </a:ext>
              </a:extLst>
            </p:cNvPr>
            <p:cNvSpPr/>
            <p:nvPr/>
          </p:nvSpPr>
          <p:spPr>
            <a:xfrm>
              <a:off x="8391987" y="6969028"/>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sp>
          <p:nvSpPr>
            <p:cNvPr id="427" name="Rectangle 426">
              <a:extLst>
                <a:ext uri="{FF2B5EF4-FFF2-40B4-BE49-F238E27FC236}">
                  <a16:creationId xmlns:a16="http://schemas.microsoft.com/office/drawing/2014/main" id="{96DB0DD1-442A-404F-828E-8A396DAB0E45}"/>
                </a:ext>
              </a:extLst>
            </p:cNvPr>
            <p:cNvSpPr/>
            <p:nvPr/>
          </p:nvSpPr>
          <p:spPr>
            <a:xfrm>
              <a:off x="10045486" y="6973617"/>
              <a:ext cx="502920" cy="640080"/>
            </a:xfrm>
            <a:prstGeom prst="rect">
              <a:avLst/>
            </a:prstGeom>
            <a:grpFill/>
            <a:ln w="28575">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4400" b="1" dirty="0">
                  <a:solidFill>
                    <a:srgbClr val="FFFF66"/>
                  </a:solidFill>
                </a:rPr>
                <a:t>V</a:t>
              </a:r>
            </a:p>
          </p:txBody>
        </p:sp>
      </p:grpSp>
      <p:sp>
        <p:nvSpPr>
          <p:cNvPr id="8" name="AutoShape 2" descr="Image result for 29th infantry division patch">
            <a:extLst>
              <a:ext uri="{FF2B5EF4-FFF2-40B4-BE49-F238E27FC236}">
                <a16:creationId xmlns:a16="http://schemas.microsoft.com/office/drawing/2014/main" id="{F6ECA970-7769-4833-AA5C-536092F4983F}"/>
              </a:ext>
            </a:extLst>
          </p:cNvPr>
          <p:cNvSpPr>
            <a:spLocks noChangeAspect="1" noChangeArrowheads="1"/>
          </p:cNvSpPr>
          <p:nvPr/>
        </p:nvSpPr>
        <p:spPr bwMode="auto">
          <a:xfrm>
            <a:off x="13563600" y="8991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040" name="Picture 16" descr="Image result for 29th infantry division patch">
            <a:extLst>
              <a:ext uri="{FF2B5EF4-FFF2-40B4-BE49-F238E27FC236}">
                <a16:creationId xmlns:a16="http://schemas.microsoft.com/office/drawing/2014/main" id="{8AEFD3A8-90C0-4099-89CF-872687BDD2A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90545" y="631939"/>
            <a:ext cx="1606171" cy="1606171"/>
          </a:xfrm>
          <a:prstGeom prst="rect">
            <a:avLst/>
          </a:prstGeom>
          <a:noFill/>
          <a:extLst>
            <a:ext uri="{909E8E84-426E-40DD-AFC4-6F175D3DCCD1}">
              <a14:hiddenFill xmlns:a14="http://schemas.microsoft.com/office/drawing/2010/main">
                <a:solidFill>
                  <a:srgbClr val="FFFFFF"/>
                </a:solidFill>
              </a14:hiddenFill>
            </a:ext>
          </a:extLst>
        </p:spPr>
      </p:pic>
      <p:pic>
        <p:nvPicPr>
          <p:cNvPr id="1046" name="Picture 22" descr="Image result for 116th Infantry crest">
            <a:extLst>
              <a:ext uri="{FF2B5EF4-FFF2-40B4-BE49-F238E27FC236}">
                <a16:creationId xmlns:a16="http://schemas.microsoft.com/office/drawing/2014/main" id="{CB24C06C-E3F8-4D98-A5C9-87902C2B523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60473" y="1022919"/>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239" name="Group 238">
            <a:extLst>
              <a:ext uri="{FF2B5EF4-FFF2-40B4-BE49-F238E27FC236}">
                <a16:creationId xmlns:a16="http://schemas.microsoft.com/office/drawing/2014/main" id="{61338C79-D0C0-4790-BE87-9E137C8C8400}"/>
              </a:ext>
            </a:extLst>
          </p:cNvPr>
          <p:cNvGrpSpPr/>
          <p:nvPr/>
        </p:nvGrpSpPr>
        <p:grpSpPr>
          <a:xfrm>
            <a:off x="25762081" y="688274"/>
            <a:ext cx="1023257" cy="740229"/>
            <a:chOff x="27943018" y="3570514"/>
            <a:chExt cx="1023257" cy="740229"/>
          </a:xfrm>
        </p:grpSpPr>
        <p:sp>
          <p:nvSpPr>
            <p:cNvPr id="242" name="Oval 241">
              <a:extLst>
                <a:ext uri="{FF2B5EF4-FFF2-40B4-BE49-F238E27FC236}">
                  <a16:creationId xmlns:a16="http://schemas.microsoft.com/office/drawing/2014/main" id="{68DFD5B3-8C4D-4E9B-A3CD-B416200352B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47" name="TextBox 246">
              <a:extLst>
                <a:ext uri="{FF2B5EF4-FFF2-40B4-BE49-F238E27FC236}">
                  <a16:creationId xmlns:a16="http://schemas.microsoft.com/office/drawing/2014/main" id="{B81596BB-BF13-4BFF-A975-954985BF84FF}"/>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20</a:t>
              </a:r>
            </a:p>
          </p:txBody>
        </p:sp>
      </p:grpSp>
      <p:sp>
        <p:nvSpPr>
          <p:cNvPr id="7" name="TextBox 6"/>
          <p:cNvSpPr txBox="1"/>
          <p:nvPr/>
        </p:nvSpPr>
        <p:spPr>
          <a:xfrm>
            <a:off x="12102159" y="8278158"/>
            <a:ext cx="184731" cy="369332"/>
          </a:xfrm>
          <a:prstGeom prst="rect">
            <a:avLst/>
          </a:prstGeom>
          <a:noFill/>
        </p:spPr>
        <p:txBody>
          <a:bodyPr wrap="none" rtlCol="0">
            <a:spAutoFit/>
          </a:bodyPr>
          <a:lstStyle/>
          <a:p>
            <a:endParaRPr lang="en-US" dirty="0"/>
          </a:p>
        </p:txBody>
      </p:sp>
      <p:grpSp>
        <p:nvGrpSpPr>
          <p:cNvPr id="9" name="Group 8"/>
          <p:cNvGrpSpPr/>
          <p:nvPr/>
        </p:nvGrpSpPr>
        <p:grpSpPr>
          <a:xfrm>
            <a:off x="9857539" y="8685561"/>
            <a:ext cx="7665353" cy="2962724"/>
            <a:chOff x="10147216" y="12343987"/>
            <a:chExt cx="7665353" cy="2962724"/>
          </a:xfrm>
        </p:grpSpPr>
        <p:sp>
          <p:nvSpPr>
            <p:cNvPr id="6" name="Rectangle 5"/>
            <p:cNvSpPr/>
            <p:nvPr/>
          </p:nvSpPr>
          <p:spPr>
            <a:xfrm>
              <a:off x="10153563" y="12343987"/>
              <a:ext cx="7596999" cy="2962724"/>
            </a:xfrm>
            <a:prstGeom prst="rect">
              <a:avLst/>
            </a:prstGeom>
            <a:solidFill>
              <a:schemeClr val="bg1"/>
            </a:solidFill>
            <a:ln w="1016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TextBox 247">
              <a:extLst>
                <a:ext uri="{FF2B5EF4-FFF2-40B4-BE49-F238E27FC236}">
                  <a16:creationId xmlns:a16="http://schemas.microsoft.com/office/drawing/2014/main" id="{ADEF1552-7CBE-4349-9DC7-1AE6A938A719}"/>
                </a:ext>
              </a:extLst>
            </p:cNvPr>
            <p:cNvSpPr txBox="1"/>
            <p:nvPr/>
          </p:nvSpPr>
          <p:spPr>
            <a:xfrm>
              <a:off x="10147216" y="12457854"/>
              <a:ext cx="7665353" cy="2554545"/>
            </a:xfrm>
            <a:prstGeom prst="rect">
              <a:avLst/>
            </a:prstGeom>
            <a:noFill/>
          </p:spPr>
          <p:txBody>
            <a:bodyPr wrap="square" rtlCol="0">
              <a:spAutoFit/>
            </a:bodyPr>
            <a:lstStyle/>
            <a:p>
              <a:pPr algn="ctr"/>
              <a:r>
                <a:rPr lang="en-US" sz="3200" b="1" dirty="0"/>
                <a:t>Additional Key Times</a:t>
              </a:r>
            </a:p>
            <a:p>
              <a:pPr algn="ctr"/>
              <a:endParaRPr lang="en-US" sz="3200" b="1" dirty="0"/>
            </a:p>
            <a:p>
              <a:pPr marL="457200" indent="-457200">
                <a:buFont typeface="Wingdings" panose="05000000000000000000" pitchFamily="2" charset="2"/>
                <a:buChar char="Ø"/>
              </a:pPr>
              <a:r>
                <a:rPr lang="en-US" sz="3200" b="1" dirty="0"/>
                <a:t>0930 18th Infantry lands Easy Red Beach</a:t>
              </a:r>
            </a:p>
            <a:p>
              <a:pPr marL="457200" indent="-457200">
                <a:buFont typeface="Wingdings" panose="05000000000000000000" pitchFamily="2" charset="2"/>
                <a:buChar char="Ø"/>
              </a:pPr>
              <a:r>
                <a:rPr lang="en-US" sz="3200" b="1" dirty="0"/>
                <a:t>0930 Additional units, tanks, SP arty, etc.</a:t>
              </a:r>
            </a:p>
            <a:p>
              <a:pPr marL="457200" indent="-457200">
                <a:buFont typeface="Wingdings" panose="05000000000000000000" pitchFamily="2" charset="2"/>
                <a:buChar char="Ø"/>
              </a:pPr>
              <a:r>
                <a:rPr lang="en-US" sz="3200" b="1" dirty="0"/>
                <a:t>2000 D-Day objective line secured</a:t>
              </a:r>
            </a:p>
          </p:txBody>
        </p:sp>
      </p:grpSp>
    </p:spTree>
    <p:extLst>
      <p:ext uri="{BB962C8B-B14F-4D97-AF65-F5344CB8AC3E}">
        <p14:creationId xmlns:p14="http://schemas.microsoft.com/office/powerpoint/2010/main" val="139842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fad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3" name="Text Box 234"/>
          <p:cNvSpPr txBox="1">
            <a:spLocks noChangeArrowheads="1"/>
          </p:cNvSpPr>
          <p:nvPr/>
        </p:nvSpPr>
        <p:spPr bwMode="auto">
          <a:xfrm>
            <a:off x="6825835" y="748769"/>
            <a:ext cx="13753597" cy="3693319"/>
          </a:xfrm>
          <a:prstGeom prst="rect">
            <a:avLst/>
          </a:prstGeom>
          <a:noFill/>
          <a:ln w="9525">
            <a:noFill/>
            <a:miter lim="800000"/>
            <a:headEnd/>
            <a:tailEnd/>
          </a:ln>
        </p:spPr>
        <p:txBody>
          <a:bodyPr wrap="square">
            <a:spAutoFit/>
          </a:bodyPr>
          <a:lstStyle/>
          <a:p>
            <a:pPr algn="ctr">
              <a:spcBef>
                <a:spcPct val="50000"/>
              </a:spcBef>
            </a:pPr>
            <a:r>
              <a:rPr lang="en-US" sz="6000" b="1" dirty="0">
                <a:solidFill>
                  <a:srgbClr val="002060"/>
                </a:solidFill>
                <a:latin typeface="Arial Black" panose="020B0A04020102020204" pitchFamily="34" charset="0"/>
              </a:rPr>
              <a:t>1st Infantry  Division</a:t>
            </a:r>
            <a:br>
              <a:rPr lang="en-US" sz="6000" b="1" dirty="0">
                <a:solidFill>
                  <a:srgbClr val="002060"/>
                </a:solidFill>
                <a:latin typeface="Arial Black" panose="020B0A04020102020204" pitchFamily="34" charset="0"/>
              </a:rPr>
            </a:br>
            <a:r>
              <a:rPr lang="en-US" sz="6000" b="1" dirty="0">
                <a:solidFill>
                  <a:srgbClr val="002060"/>
                </a:solidFill>
                <a:latin typeface="Arial Black" panose="020B0A04020102020204" pitchFamily="34" charset="0"/>
              </a:rPr>
              <a:t>Organization for Combat</a:t>
            </a:r>
            <a:br>
              <a:rPr lang="en-US" sz="6000" b="1" dirty="0">
                <a:solidFill>
                  <a:srgbClr val="002060"/>
                </a:solidFill>
                <a:latin typeface="Arial Black" panose="020B0A04020102020204" pitchFamily="34" charset="0"/>
              </a:rPr>
            </a:br>
            <a:r>
              <a:rPr lang="en-US" sz="6000" b="1" dirty="0">
                <a:solidFill>
                  <a:srgbClr val="002060"/>
                </a:solidFill>
                <a:latin typeface="Arial Black" panose="020B0A04020102020204" pitchFamily="34" charset="0"/>
              </a:rPr>
              <a:t>Company Assault Sections</a:t>
            </a:r>
            <a:r>
              <a:rPr lang="en-US" sz="7200" b="1" dirty="0">
                <a:solidFill>
                  <a:srgbClr val="002060"/>
                </a:solidFill>
                <a:latin typeface="Arial Black" panose="020B0A04020102020204" pitchFamily="34" charset="0"/>
              </a:rPr>
              <a:t/>
            </a:r>
            <a:br>
              <a:rPr lang="en-US" sz="7200" b="1" dirty="0">
                <a:solidFill>
                  <a:srgbClr val="002060"/>
                </a:solidFill>
                <a:latin typeface="Arial Black" panose="020B0A04020102020204" pitchFamily="34" charset="0"/>
              </a:rPr>
            </a:br>
            <a:r>
              <a:rPr lang="en-US" sz="5400" b="1" dirty="0">
                <a:solidFill>
                  <a:srgbClr val="002060"/>
                </a:solidFill>
                <a:latin typeface="Arial Black" panose="020B0A04020102020204" pitchFamily="34" charset="0"/>
              </a:rPr>
              <a:t>6 June 1944</a:t>
            </a:r>
          </a:p>
        </p:txBody>
      </p:sp>
      <p:pic>
        <p:nvPicPr>
          <p:cNvPr id="13390" name="Picture 472" descr="1stInfDiv2.bmp"/>
          <p:cNvPicPr>
            <a:picLocks noChangeAspect="1"/>
          </p:cNvPicPr>
          <p:nvPr/>
        </p:nvPicPr>
        <p:blipFill>
          <a:blip r:embed="rId2"/>
          <a:srcRect/>
          <a:stretch>
            <a:fillRect/>
          </a:stretch>
        </p:blipFill>
        <p:spPr bwMode="auto">
          <a:xfrm>
            <a:off x="953967" y="962201"/>
            <a:ext cx="1683683" cy="2571750"/>
          </a:xfrm>
          <a:prstGeom prst="rect">
            <a:avLst/>
          </a:prstGeom>
          <a:noFill/>
          <a:ln w="9525">
            <a:noFill/>
            <a:miter lim="800000"/>
            <a:headEnd/>
            <a:tailEnd/>
          </a:ln>
        </p:spPr>
      </p:pic>
      <p:pic>
        <p:nvPicPr>
          <p:cNvPr id="13391" name="Picture 473" descr="1stInfDiv2.bmp"/>
          <p:cNvPicPr>
            <a:picLocks noChangeAspect="1"/>
          </p:cNvPicPr>
          <p:nvPr/>
        </p:nvPicPr>
        <p:blipFill>
          <a:blip r:embed="rId2"/>
          <a:srcRect/>
          <a:stretch>
            <a:fillRect/>
          </a:stretch>
        </p:blipFill>
        <p:spPr bwMode="auto">
          <a:xfrm>
            <a:off x="24798425" y="933084"/>
            <a:ext cx="1683685" cy="2571750"/>
          </a:xfrm>
          <a:prstGeom prst="rect">
            <a:avLst/>
          </a:prstGeom>
          <a:noFill/>
          <a:ln w="9525">
            <a:noFill/>
            <a:miter lim="800000"/>
            <a:headEnd/>
            <a:tailEnd/>
          </a:ln>
        </p:spPr>
      </p:pic>
      <p:sp>
        <p:nvSpPr>
          <p:cNvPr id="5" name="Rectangle 4">
            <a:extLst>
              <a:ext uri="{FF2B5EF4-FFF2-40B4-BE49-F238E27FC236}">
                <a16:creationId xmlns:a16="http://schemas.microsoft.com/office/drawing/2014/main" id="{95DB8319-1920-40A3-96F2-1FF2E349ED11}"/>
              </a:ext>
            </a:extLst>
          </p:cNvPr>
          <p:cNvSpPr/>
          <p:nvPr/>
        </p:nvSpPr>
        <p:spPr>
          <a:xfrm>
            <a:off x="483105" y="495840"/>
            <a:ext cx="26448982" cy="1722120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 name="Group 25">
            <a:extLst>
              <a:ext uri="{FF2B5EF4-FFF2-40B4-BE49-F238E27FC236}">
                <a16:creationId xmlns:a16="http://schemas.microsoft.com/office/drawing/2014/main" id="{322EEDC6-00C7-41F7-A1B7-20861EEA1ECF}"/>
              </a:ext>
            </a:extLst>
          </p:cNvPr>
          <p:cNvGrpSpPr>
            <a:grpSpLocks noChangeAspect="1"/>
          </p:cNvGrpSpPr>
          <p:nvPr/>
        </p:nvGrpSpPr>
        <p:grpSpPr>
          <a:xfrm>
            <a:off x="12598372" y="4033564"/>
            <a:ext cx="2208522" cy="2330877"/>
            <a:chOff x="13115214" y="2848546"/>
            <a:chExt cx="1326972" cy="1400488"/>
          </a:xfrm>
        </p:grpSpPr>
        <p:sp>
          <p:nvSpPr>
            <p:cNvPr id="13715" name="Freeform 164"/>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3717" name="Rectangle 166"/>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3718" name="Line 167"/>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3719" name="Line 168"/>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487" name="TextBox 86">
              <a:extLst>
                <a:ext uri="{FF2B5EF4-FFF2-40B4-BE49-F238E27FC236}">
                  <a16:creationId xmlns:a16="http://schemas.microsoft.com/office/drawing/2014/main" id="{9426CD27-2B18-4087-BAA0-11A0E2FC087D}"/>
                </a:ext>
              </a:extLst>
            </p:cNvPr>
            <p:cNvSpPr txBox="1">
              <a:spLocks noChangeArrowheads="1"/>
            </p:cNvSpPr>
            <p:nvPr/>
          </p:nvSpPr>
          <p:spPr bwMode="auto">
            <a:xfrm>
              <a:off x="13392150" y="2848546"/>
              <a:ext cx="773100" cy="665730"/>
            </a:xfrm>
            <a:prstGeom prst="rect">
              <a:avLst/>
            </a:prstGeom>
            <a:noFill/>
            <a:ln w="127000">
              <a:noFill/>
              <a:miter lim="800000"/>
              <a:headEnd/>
              <a:tailEnd/>
            </a:ln>
          </p:spPr>
          <p:txBody>
            <a:bodyPr wrap="square">
              <a:spAutoFit/>
            </a:bodyPr>
            <a:lstStyle/>
            <a:p>
              <a:pPr algn="ctr"/>
              <a:r>
                <a:rPr lang="en-US" sz="6600" b="1" dirty="0">
                  <a:solidFill>
                    <a:srgbClr val="002060"/>
                  </a:solidFill>
                  <a:cs typeface="Arial" charset="0"/>
                </a:rPr>
                <a:t>I</a:t>
              </a:r>
            </a:p>
          </p:txBody>
        </p:sp>
      </p:grpSp>
      <p:sp>
        <p:nvSpPr>
          <p:cNvPr id="27" name="Rectangle 26">
            <a:extLst>
              <a:ext uri="{FF2B5EF4-FFF2-40B4-BE49-F238E27FC236}">
                <a16:creationId xmlns:a16="http://schemas.microsoft.com/office/drawing/2014/main" id="{31C0DDF1-73C5-4AA1-A627-FD82F5D7C240}"/>
              </a:ext>
            </a:extLst>
          </p:cNvPr>
          <p:cNvSpPr/>
          <p:nvPr/>
        </p:nvSpPr>
        <p:spPr>
          <a:xfrm>
            <a:off x="13662216" y="6364441"/>
            <a:ext cx="111526" cy="643611"/>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 name="Group 27">
            <a:extLst>
              <a:ext uri="{FF2B5EF4-FFF2-40B4-BE49-F238E27FC236}">
                <a16:creationId xmlns:a16="http://schemas.microsoft.com/office/drawing/2014/main" id="{9921C23E-2759-49B2-B897-236A79E66AAE}"/>
              </a:ext>
            </a:extLst>
          </p:cNvPr>
          <p:cNvGrpSpPr/>
          <p:nvPr/>
        </p:nvGrpSpPr>
        <p:grpSpPr>
          <a:xfrm>
            <a:off x="4141050" y="7008052"/>
            <a:ext cx="19170655" cy="776363"/>
            <a:chOff x="4141050" y="7681818"/>
            <a:chExt cx="19170655" cy="776363"/>
          </a:xfrm>
        </p:grpSpPr>
        <p:sp>
          <p:nvSpPr>
            <p:cNvPr id="8" name="Freeform: Shape 7">
              <a:extLst>
                <a:ext uri="{FF2B5EF4-FFF2-40B4-BE49-F238E27FC236}">
                  <a16:creationId xmlns:a16="http://schemas.microsoft.com/office/drawing/2014/main" id="{04BB4CA2-2DE7-49FA-9F71-03A8B134E0F1}"/>
                </a:ext>
              </a:extLst>
            </p:cNvPr>
            <p:cNvSpPr/>
            <p:nvPr/>
          </p:nvSpPr>
          <p:spPr>
            <a:xfrm>
              <a:off x="4141050" y="7681818"/>
              <a:ext cx="19170655" cy="776363"/>
            </a:xfrm>
            <a:custGeom>
              <a:avLst/>
              <a:gdLst>
                <a:gd name="connsiteX0" fmla="*/ 0 w 5372847"/>
                <a:gd name="connsiteY0" fmla="*/ 221130 h 233083"/>
                <a:gd name="connsiteX1" fmla="*/ 5977 w 5372847"/>
                <a:gd name="connsiteY1" fmla="*/ 5977 h 233083"/>
                <a:gd name="connsiteX2" fmla="*/ 5372847 w 5372847"/>
                <a:gd name="connsiteY2" fmla="*/ 0 h 233083"/>
                <a:gd name="connsiteX3" fmla="*/ 5372847 w 5372847"/>
                <a:gd name="connsiteY3" fmla="*/ 233083 h 233083"/>
                <a:gd name="connsiteX0" fmla="*/ 0 w 5369913"/>
                <a:gd name="connsiteY0" fmla="*/ 222703 h 233083"/>
                <a:gd name="connsiteX1" fmla="*/ 3043 w 5369913"/>
                <a:gd name="connsiteY1" fmla="*/ 5977 h 233083"/>
                <a:gd name="connsiteX2" fmla="*/ 5369913 w 5369913"/>
                <a:gd name="connsiteY2" fmla="*/ 0 h 233083"/>
                <a:gd name="connsiteX3" fmla="*/ 5369913 w 5369913"/>
                <a:gd name="connsiteY3" fmla="*/ 233083 h 233083"/>
                <a:gd name="connsiteX0" fmla="*/ 0 w 5368446"/>
                <a:gd name="connsiteY0" fmla="*/ 223490 h 233083"/>
                <a:gd name="connsiteX1" fmla="*/ 1576 w 5368446"/>
                <a:gd name="connsiteY1" fmla="*/ 5977 h 233083"/>
                <a:gd name="connsiteX2" fmla="*/ 5368446 w 5368446"/>
                <a:gd name="connsiteY2" fmla="*/ 0 h 233083"/>
                <a:gd name="connsiteX3" fmla="*/ 5368446 w 5368446"/>
                <a:gd name="connsiteY3" fmla="*/ 233083 h 233083"/>
                <a:gd name="connsiteX0" fmla="*/ 0 w 5368446"/>
                <a:gd name="connsiteY0" fmla="*/ 223490 h 233083"/>
                <a:gd name="connsiteX1" fmla="*/ 1576 w 5368446"/>
                <a:gd name="connsiteY1" fmla="*/ 5977 h 233083"/>
                <a:gd name="connsiteX2" fmla="*/ 5368446 w 5368446"/>
                <a:gd name="connsiteY2" fmla="*/ 0 h 233083"/>
                <a:gd name="connsiteX3" fmla="*/ 5368446 w 5368446"/>
                <a:gd name="connsiteY3" fmla="*/ 233083 h 233083"/>
                <a:gd name="connsiteX0" fmla="*/ 57 w 5367036"/>
                <a:gd name="connsiteY0" fmla="*/ 225063 h 233083"/>
                <a:gd name="connsiteX1" fmla="*/ 166 w 5367036"/>
                <a:gd name="connsiteY1" fmla="*/ 5977 h 233083"/>
                <a:gd name="connsiteX2" fmla="*/ 5367036 w 5367036"/>
                <a:gd name="connsiteY2" fmla="*/ 0 h 233083"/>
                <a:gd name="connsiteX3" fmla="*/ 5367036 w 5367036"/>
                <a:gd name="connsiteY3" fmla="*/ 233083 h 233083"/>
              </a:gdLst>
              <a:ahLst/>
              <a:cxnLst>
                <a:cxn ang="0">
                  <a:pos x="connsiteX0" y="connsiteY0"/>
                </a:cxn>
                <a:cxn ang="0">
                  <a:pos x="connsiteX1" y="connsiteY1"/>
                </a:cxn>
                <a:cxn ang="0">
                  <a:pos x="connsiteX2" y="connsiteY2"/>
                </a:cxn>
                <a:cxn ang="0">
                  <a:pos x="connsiteX3" y="connsiteY3"/>
                </a:cxn>
              </a:cxnLst>
              <a:rect l="l" t="t" r="r" b="b"/>
              <a:pathLst>
                <a:path w="5367036" h="233083">
                  <a:moveTo>
                    <a:pt x="57" y="225063"/>
                  </a:moveTo>
                  <a:cubicBezTo>
                    <a:pt x="582" y="152559"/>
                    <a:pt x="-359" y="78481"/>
                    <a:pt x="166" y="5977"/>
                  </a:cubicBezTo>
                  <a:lnTo>
                    <a:pt x="5367036" y="0"/>
                  </a:lnTo>
                  <a:lnTo>
                    <a:pt x="5367036" y="233083"/>
                  </a:ln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Rectangle 420">
              <a:extLst>
                <a:ext uri="{FF2B5EF4-FFF2-40B4-BE49-F238E27FC236}">
                  <a16:creationId xmlns:a16="http://schemas.microsoft.com/office/drawing/2014/main" id="{DB4C6692-12C9-4233-BF14-163FA4AC916A}"/>
                </a:ext>
              </a:extLst>
            </p:cNvPr>
            <p:cNvSpPr/>
            <p:nvPr/>
          </p:nvSpPr>
          <p:spPr>
            <a:xfrm>
              <a:off x="7952222" y="7758883"/>
              <a:ext cx="111526" cy="662147"/>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a:extLst>
                <a:ext uri="{FF2B5EF4-FFF2-40B4-BE49-F238E27FC236}">
                  <a16:creationId xmlns:a16="http://schemas.microsoft.com/office/drawing/2014/main" id="{CCD9F4FC-BB84-4D8F-ADB2-374121B0CA87}"/>
                </a:ext>
              </a:extLst>
            </p:cNvPr>
            <p:cNvSpPr/>
            <p:nvPr/>
          </p:nvSpPr>
          <p:spPr>
            <a:xfrm>
              <a:off x="11738163" y="7747959"/>
              <a:ext cx="111526" cy="662147"/>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Rectangle 423">
              <a:extLst>
                <a:ext uri="{FF2B5EF4-FFF2-40B4-BE49-F238E27FC236}">
                  <a16:creationId xmlns:a16="http://schemas.microsoft.com/office/drawing/2014/main" id="{BC81A24A-E42F-4CC6-B468-69E7AE9AF482}"/>
                </a:ext>
              </a:extLst>
            </p:cNvPr>
            <p:cNvSpPr/>
            <p:nvPr/>
          </p:nvSpPr>
          <p:spPr>
            <a:xfrm>
              <a:off x="15554986" y="7747959"/>
              <a:ext cx="111526" cy="662147"/>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424">
              <a:extLst>
                <a:ext uri="{FF2B5EF4-FFF2-40B4-BE49-F238E27FC236}">
                  <a16:creationId xmlns:a16="http://schemas.microsoft.com/office/drawing/2014/main" id="{2EB31199-03A1-40C6-8D6D-024F34F202DB}"/>
                </a:ext>
              </a:extLst>
            </p:cNvPr>
            <p:cNvSpPr/>
            <p:nvPr/>
          </p:nvSpPr>
          <p:spPr>
            <a:xfrm>
              <a:off x="19375904" y="7738925"/>
              <a:ext cx="111526" cy="662147"/>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 name="TextBox 28">
            <a:extLst>
              <a:ext uri="{FF2B5EF4-FFF2-40B4-BE49-F238E27FC236}">
                <a16:creationId xmlns:a16="http://schemas.microsoft.com/office/drawing/2014/main" id="{09E46DEB-A075-4FE6-832D-D0C2121FB8E5}"/>
              </a:ext>
            </a:extLst>
          </p:cNvPr>
          <p:cNvSpPr txBox="1"/>
          <p:nvPr/>
        </p:nvSpPr>
        <p:spPr>
          <a:xfrm>
            <a:off x="3397226" y="9552556"/>
            <a:ext cx="20904876" cy="6740307"/>
          </a:xfrm>
          <a:prstGeom prst="rect">
            <a:avLst/>
          </a:prstGeom>
          <a:noFill/>
        </p:spPr>
        <p:txBody>
          <a:bodyPr wrap="square" rtlCol="0">
            <a:spAutoFit/>
          </a:bodyPr>
          <a:lstStyle/>
          <a:p>
            <a:r>
              <a:rPr lang="en-US" sz="3600" b="1" dirty="0"/>
              <a:t>Each section was assigned to an LCVP (US) or LCA (British) landing craft. Each infantry assault section consisted of about 30-33 men.  A typical team consisted of:</a:t>
            </a:r>
          </a:p>
          <a:p>
            <a:endParaRPr lang="en-US" sz="3600" b="1" dirty="0"/>
          </a:p>
          <a:p>
            <a:r>
              <a:rPr lang="en-US" sz="3600" b="1" dirty="0"/>
              <a:t>(1)	8 riflemen (includes LT section leader and TSGT or SSG section sergeant.</a:t>
            </a:r>
          </a:p>
          <a:p>
            <a:r>
              <a:rPr lang="en-US" sz="3600" b="1" dirty="0"/>
              <a:t>(2)	4-man demolition team</a:t>
            </a:r>
          </a:p>
          <a:p>
            <a:r>
              <a:rPr lang="en-US" sz="3600" b="1" dirty="0"/>
              <a:t>(3)	4-man Bangalore torpedo team</a:t>
            </a:r>
          </a:p>
          <a:p>
            <a:r>
              <a:rPr lang="en-US" sz="3600" b="1" dirty="0"/>
              <a:t>(4)	4-man 60mm mortar team</a:t>
            </a:r>
          </a:p>
          <a:p>
            <a:r>
              <a:rPr lang="en-US" sz="3600" b="1" dirty="0"/>
              <a:t>(5)	4-man .30 </a:t>
            </a:r>
            <a:r>
              <a:rPr lang="en-US" sz="3600" b="1" dirty="0" err="1"/>
              <a:t>cal</a:t>
            </a:r>
            <a:r>
              <a:rPr lang="en-US" sz="3600" b="1" dirty="0"/>
              <a:t> machine gun team</a:t>
            </a:r>
          </a:p>
          <a:p>
            <a:r>
              <a:rPr lang="en-US" sz="3600" b="1" dirty="0"/>
              <a:t>(6)	4-man bazooka team</a:t>
            </a:r>
          </a:p>
          <a:p>
            <a:r>
              <a:rPr lang="en-US" sz="3600" b="1" dirty="0"/>
              <a:t>(7)	4-man flamethrower team </a:t>
            </a:r>
          </a:p>
          <a:p>
            <a:r>
              <a:rPr lang="en-US" sz="3600" b="1" dirty="0"/>
              <a:t>(8)	1 medic</a:t>
            </a:r>
          </a:p>
          <a:p>
            <a:endParaRPr lang="en-US" sz="3600" b="1" dirty="0"/>
          </a:p>
        </p:txBody>
      </p:sp>
      <p:grpSp>
        <p:nvGrpSpPr>
          <p:cNvPr id="90" name="Group 89">
            <a:extLst>
              <a:ext uri="{FF2B5EF4-FFF2-40B4-BE49-F238E27FC236}">
                <a16:creationId xmlns:a16="http://schemas.microsoft.com/office/drawing/2014/main" id="{F818BBB6-7C94-4860-B5AD-3286F36AD404}"/>
              </a:ext>
            </a:extLst>
          </p:cNvPr>
          <p:cNvGrpSpPr/>
          <p:nvPr/>
        </p:nvGrpSpPr>
        <p:grpSpPr>
          <a:xfrm>
            <a:off x="740127" y="16677906"/>
            <a:ext cx="1023257" cy="740229"/>
            <a:chOff x="27943018" y="3570514"/>
            <a:chExt cx="1023257" cy="740229"/>
          </a:xfrm>
        </p:grpSpPr>
        <p:sp>
          <p:nvSpPr>
            <p:cNvPr id="91" name="Oval 90">
              <a:extLst>
                <a:ext uri="{FF2B5EF4-FFF2-40B4-BE49-F238E27FC236}">
                  <a16:creationId xmlns:a16="http://schemas.microsoft.com/office/drawing/2014/main" id="{1A60FD36-DB14-4C24-BDB2-1E93AA30572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92" name="TextBox 91">
              <a:extLst>
                <a:ext uri="{FF2B5EF4-FFF2-40B4-BE49-F238E27FC236}">
                  <a16:creationId xmlns:a16="http://schemas.microsoft.com/office/drawing/2014/main" id="{9C725556-ACB5-4F64-A986-C88E67409545}"/>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21</a:t>
              </a:r>
            </a:p>
          </p:txBody>
        </p:sp>
      </p:grpSp>
      <p:grpSp>
        <p:nvGrpSpPr>
          <p:cNvPr id="2" name="Group 1"/>
          <p:cNvGrpSpPr/>
          <p:nvPr/>
        </p:nvGrpSpPr>
        <p:grpSpPr>
          <a:xfrm>
            <a:off x="7340676" y="7861480"/>
            <a:ext cx="2178315" cy="1520415"/>
            <a:chOff x="3073476" y="4701019"/>
            <a:chExt cx="2178315" cy="1520415"/>
          </a:xfrm>
        </p:grpSpPr>
        <p:grpSp>
          <p:nvGrpSpPr>
            <p:cNvPr id="96" name="Group 95">
              <a:extLst>
                <a:ext uri="{FF2B5EF4-FFF2-40B4-BE49-F238E27FC236}">
                  <a16:creationId xmlns:a16="http://schemas.microsoft.com/office/drawing/2014/main" id="{7A139EDB-FF25-46E7-9F2A-D9B3D66E753A}"/>
                </a:ext>
              </a:extLst>
            </p:cNvPr>
            <p:cNvGrpSpPr/>
            <p:nvPr/>
          </p:nvGrpSpPr>
          <p:grpSpPr>
            <a:xfrm>
              <a:off x="3073476" y="4701019"/>
              <a:ext cx="1373939" cy="1323485"/>
              <a:chOff x="3016033" y="9853570"/>
              <a:chExt cx="2208522" cy="1867855"/>
            </a:xfrm>
          </p:grpSpPr>
          <p:grpSp>
            <p:nvGrpSpPr>
              <p:cNvPr id="98" name="Group 97">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01"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02"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03"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04"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99" name="Oval 98">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Oval 99">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7" name="TextBox 96">
              <a:extLst>
                <a:ext uri="{FF2B5EF4-FFF2-40B4-BE49-F238E27FC236}">
                  <a16:creationId xmlns:a16="http://schemas.microsoft.com/office/drawing/2014/main" id="{33C248F3-F900-469A-B9C3-B46FC814B636}"/>
                </a:ext>
              </a:extLst>
            </p:cNvPr>
            <p:cNvSpPr txBox="1"/>
            <p:nvPr/>
          </p:nvSpPr>
          <p:spPr>
            <a:xfrm>
              <a:off x="4507324" y="5636659"/>
              <a:ext cx="744467" cy="584775"/>
            </a:xfrm>
            <a:prstGeom prst="rect">
              <a:avLst/>
            </a:prstGeom>
            <a:noFill/>
          </p:spPr>
          <p:txBody>
            <a:bodyPr wrap="square" rtlCol="0">
              <a:spAutoFit/>
            </a:bodyPr>
            <a:lstStyle/>
            <a:p>
              <a:r>
                <a:rPr lang="en-US" sz="3200" b="1" dirty="0">
                  <a:solidFill>
                    <a:srgbClr val="002060"/>
                  </a:solidFill>
                </a:rPr>
                <a:t>1</a:t>
              </a:r>
            </a:p>
          </p:txBody>
        </p:sp>
      </p:grpSp>
      <p:grpSp>
        <p:nvGrpSpPr>
          <p:cNvPr id="107" name="Group 106"/>
          <p:cNvGrpSpPr/>
          <p:nvPr/>
        </p:nvGrpSpPr>
        <p:grpSpPr>
          <a:xfrm>
            <a:off x="3462699" y="7889204"/>
            <a:ext cx="2178315" cy="1520415"/>
            <a:chOff x="3073476" y="4701019"/>
            <a:chExt cx="2178315" cy="1520415"/>
          </a:xfrm>
        </p:grpSpPr>
        <p:grpSp>
          <p:nvGrpSpPr>
            <p:cNvPr id="108" name="Group 107">
              <a:extLst>
                <a:ext uri="{FF2B5EF4-FFF2-40B4-BE49-F238E27FC236}">
                  <a16:creationId xmlns:a16="http://schemas.microsoft.com/office/drawing/2014/main" id="{7A139EDB-FF25-46E7-9F2A-D9B3D66E753A}"/>
                </a:ext>
              </a:extLst>
            </p:cNvPr>
            <p:cNvGrpSpPr/>
            <p:nvPr/>
          </p:nvGrpSpPr>
          <p:grpSpPr>
            <a:xfrm>
              <a:off x="3073476" y="4701019"/>
              <a:ext cx="1373939" cy="1323485"/>
              <a:chOff x="3016033" y="9853570"/>
              <a:chExt cx="2208522" cy="1867855"/>
            </a:xfrm>
          </p:grpSpPr>
          <p:grpSp>
            <p:nvGrpSpPr>
              <p:cNvPr id="110" name="Group 109">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13"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14"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15"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16"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111" name="Oval 110">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9" name="TextBox 108">
              <a:extLst>
                <a:ext uri="{FF2B5EF4-FFF2-40B4-BE49-F238E27FC236}">
                  <a16:creationId xmlns:a16="http://schemas.microsoft.com/office/drawing/2014/main" id="{33C248F3-F900-469A-B9C3-B46FC814B636}"/>
                </a:ext>
              </a:extLst>
            </p:cNvPr>
            <p:cNvSpPr txBox="1"/>
            <p:nvPr/>
          </p:nvSpPr>
          <p:spPr>
            <a:xfrm>
              <a:off x="4507324" y="5636659"/>
              <a:ext cx="744467" cy="584775"/>
            </a:xfrm>
            <a:prstGeom prst="rect">
              <a:avLst/>
            </a:prstGeom>
            <a:noFill/>
          </p:spPr>
          <p:txBody>
            <a:bodyPr wrap="square" rtlCol="0">
              <a:spAutoFit/>
            </a:bodyPr>
            <a:lstStyle/>
            <a:p>
              <a:r>
                <a:rPr lang="en-US" sz="3200" b="1" dirty="0">
                  <a:solidFill>
                    <a:srgbClr val="002060"/>
                  </a:solidFill>
                </a:rPr>
                <a:t>HQ</a:t>
              </a:r>
            </a:p>
          </p:txBody>
        </p:sp>
      </p:grpSp>
      <p:grpSp>
        <p:nvGrpSpPr>
          <p:cNvPr id="117" name="Group 116"/>
          <p:cNvGrpSpPr/>
          <p:nvPr/>
        </p:nvGrpSpPr>
        <p:grpSpPr>
          <a:xfrm>
            <a:off x="11115575" y="7884926"/>
            <a:ext cx="2178315" cy="1520415"/>
            <a:chOff x="3073476" y="4701019"/>
            <a:chExt cx="2178315" cy="1520415"/>
          </a:xfrm>
        </p:grpSpPr>
        <p:grpSp>
          <p:nvGrpSpPr>
            <p:cNvPr id="118" name="Group 117">
              <a:extLst>
                <a:ext uri="{FF2B5EF4-FFF2-40B4-BE49-F238E27FC236}">
                  <a16:creationId xmlns:a16="http://schemas.microsoft.com/office/drawing/2014/main" id="{7A139EDB-FF25-46E7-9F2A-D9B3D66E753A}"/>
                </a:ext>
              </a:extLst>
            </p:cNvPr>
            <p:cNvGrpSpPr/>
            <p:nvPr/>
          </p:nvGrpSpPr>
          <p:grpSpPr>
            <a:xfrm>
              <a:off x="3073476" y="4701019"/>
              <a:ext cx="1373939" cy="1323485"/>
              <a:chOff x="3016033" y="9853570"/>
              <a:chExt cx="2208522" cy="1867855"/>
            </a:xfrm>
          </p:grpSpPr>
          <p:grpSp>
            <p:nvGrpSpPr>
              <p:cNvPr id="120" name="Group 119">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23"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24"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25"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26"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121" name="Oval 120">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Oval 121">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9" name="TextBox 118">
              <a:extLst>
                <a:ext uri="{FF2B5EF4-FFF2-40B4-BE49-F238E27FC236}">
                  <a16:creationId xmlns:a16="http://schemas.microsoft.com/office/drawing/2014/main" id="{33C248F3-F900-469A-B9C3-B46FC814B636}"/>
                </a:ext>
              </a:extLst>
            </p:cNvPr>
            <p:cNvSpPr txBox="1"/>
            <p:nvPr/>
          </p:nvSpPr>
          <p:spPr>
            <a:xfrm>
              <a:off x="4507324" y="5636659"/>
              <a:ext cx="744467" cy="584775"/>
            </a:xfrm>
            <a:prstGeom prst="rect">
              <a:avLst/>
            </a:prstGeom>
            <a:noFill/>
          </p:spPr>
          <p:txBody>
            <a:bodyPr wrap="square" rtlCol="0">
              <a:spAutoFit/>
            </a:bodyPr>
            <a:lstStyle/>
            <a:p>
              <a:endParaRPr lang="en-US" sz="3200" b="1" dirty="0">
                <a:solidFill>
                  <a:srgbClr val="002060"/>
                </a:solidFill>
              </a:endParaRPr>
            </a:p>
          </p:txBody>
        </p:sp>
      </p:grpSp>
      <p:grpSp>
        <p:nvGrpSpPr>
          <p:cNvPr id="127" name="Group 126"/>
          <p:cNvGrpSpPr/>
          <p:nvPr/>
        </p:nvGrpSpPr>
        <p:grpSpPr>
          <a:xfrm>
            <a:off x="14917363" y="7895502"/>
            <a:ext cx="2178315" cy="1520415"/>
            <a:chOff x="3073476" y="4701019"/>
            <a:chExt cx="2178315" cy="1520415"/>
          </a:xfrm>
        </p:grpSpPr>
        <p:grpSp>
          <p:nvGrpSpPr>
            <p:cNvPr id="128" name="Group 127">
              <a:extLst>
                <a:ext uri="{FF2B5EF4-FFF2-40B4-BE49-F238E27FC236}">
                  <a16:creationId xmlns:a16="http://schemas.microsoft.com/office/drawing/2014/main" id="{7A139EDB-FF25-46E7-9F2A-D9B3D66E753A}"/>
                </a:ext>
              </a:extLst>
            </p:cNvPr>
            <p:cNvGrpSpPr/>
            <p:nvPr/>
          </p:nvGrpSpPr>
          <p:grpSpPr>
            <a:xfrm>
              <a:off x="3073476" y="4701019"/>
              <a:ext cx="1373939" cy="1323485"/>
              <a:chOff x="3016033" y="9853570"/>
              <a:chExt cx="2208522" cy="1867855"/>
            </a:xfrm>
          </p:grpSpPr>
          <p:grpSp>
            <p:nvGrpSpPr>
              <p:cNvPr id="130" name="Group 129">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33"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34"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35"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36"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131" name="Oval 130">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Oval 131">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29" name="TextBox 128">
              <a:extLst>
                <a:ext uri="{FF2B5EF4-FFF2-40B4-BE49-F238E27FC236}">
                  <a16:creationId xmlns:a16="http://schemas.microsoft.com/office/drawing/2014/main" id="{33C248F3-F900-469A-B9C3-B46FC814B636}"/>
                </a:ext>
              </a:extLst>
            </p:cNvPr>
            <p:cNvSpPr txBox="1"/>
            <p:nvPr/>
          </p:nvSpPr>
          <p:spPr>
            <a:xfrm>
              <a:off x="4507324" y="5636659"/>
              <a:ext cx="744467" cy="584775"/>
            </a:xfrm>
            <a:prstGeom prst="rect">
              <a:avLst/>
            </a:prstGeom>
            <a:noFill/>
          </p:spPr>
          <p:txBody>
            <a:bodyPr wrap="square" rtlCol="0">
              <a:spAutoFit/>
            </a:bodyPr>
            <a:lstStyle/>
            <a:p>
              <a:r>
                <a:rPr lang="en-US" sz="3200" b="1" dirty="0">
                  <a:solidFill>
                    <a:srgbClr val="002060"/>
                  </a:solidFill>
                </a:rPr>
                <a:t>3</a:t>
              </a:r>
            </a:p>
          </p:txBody>
        </p:sp>
      </p:grpSp>
      <p:grpSp>
        <p:nvGrpSpPr>
          <p:cNvPr id="137" name="Group 136"/>
          <p:cNvGrpSpPr/>
          <p:nvPr/>
        </p:nvGrpSpPr>
        <p:grpSpPr>
          <a:xfrm>
            <a:off x="18748448" y="7882463"/>
            <a:ext cx="2178315" cy="1520415"/>
            <a:chOff x="3073476" y="4701019"/>
            <a:chExt cx="2178315" cy="1520415"/>
          </a:xfrm>
        </p:grpSpPr>
        <p:grpSp>
          <p:nvGrpSpPr>
            <p:cNvPr id="138" name="Group 137">
              <a:extLst>
                <a:ext uri="{FF2B5EF4-FFF2-40B4-BE49-F238E27FC236}">
                  <a16:creationId xmlns:a16="http://schemas.microsoft.com/office/drawing/2014/main" id="{7A139EDB-FF25-46E7-9F2A-D9B3D66E753A}"/>
                </a:ext>
              </a:extLst>
            </p:cNvPr>
            <p:cNvGrpSpPr/>
            <p:nvPr/>
          </p:nvGrpSpPr>
          <p:grpSpPr>
            <a:xfrm>
              <a:off x="3073476" y="4701019"/>
              <a:ext cx="1373939" cy="1323485"/>
              <a:chOff x="3016033" y="9853570"/>
              <a:chExt cx="2208522" cy="1867855"/>
            </a:xfrm>
          </p:grpSpPr>
          <p:grpSp>
            <p:nvGrpSpPr>
              <p:cNvPr id="140" name="Group 139">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43"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44"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45"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46"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141" name="Oval 140">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Oval 141">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9" name="TextBox 138">
              <a:extLst>
                <a:ext uri="{FF2B5EF4-FFF2-40B4-BE49-F238E27FC236}">
                  <a16:creationId xmlns:a16="http://schemas.microsoft.com/office/drawing/2014/main" id="{33C248F3-F900-469A-B9C3-B46FC814B636}"/>
                </a:ext>
              </a:extLst>
            </p:cNvPr>
            <p:cNvSpPr txBox="1"/>
            <p:nvPr/>
          </p:nvSpPr>
          <p:spPr>
            <a:xfrm>
              <a:off x="4507324" y="5636659"/>
              <a:ext cx="744467" cy="584775"/>
            </a:xfrm>
            <a:prstGeom prst="rect">
              <a:avLst/>
            </a:prstGeom>
            <a:noFill/>
          </p:spPr>
          <p:txBody>
            <a:bodyPr wrap="square" rtlCol="0">
              <a:spAutoFit/>
            </a:bodyPr>
            <a:lstStyle/>
            <a:p>
              <a:r>
                <a:rPr lang="en-US" sz="3200" b="1" dirty="0">
                  <a:solidFill>
                    <a:srgbClr val="002060"/>
                  </a:solidFill>
                </a:rPr>
                <a:t>4</a:t>
              </a:r>
            </a:p>
          </p:txBody>
        </p:sp>
      </p:grpSp>
      <p:grpSp>
        <p:nvGrpSpPr>
          <p:cNvPr id="147" name="Group 146"/>
          <p:cNvGrpSpPr/>
          <p:nvPr/>
        </p:nvGrpSpPr>
        <p:grpSpPr>
          <a:xfrm>
            <a:off x="22619963" y="7903489"/>
            <a:ext cx="2178315" cy="1520415"/>
            <a:chOff x="3073476" y="4701019"/>
            <a:chExt cx="2178315" cy="1520415"/>
          </a:xfrm>
        </p:grpSpPr>
        <p:grpSp>
          <p:nvGrpSpPr>
            <p:cNvPr id="148" name="Group 147">
              <a:extLst>
                <a:ext uri="{FF2B5EF4-FFF2-40B4-BE49-F238E27FC236}">
                  <a16:creationId xmlns:a16="http://schemas.microsoft.com/office/drawing/2014/main" id="{7A139EDB-FF25-46E7-9F2A-D9B3D66E753A}"/>
                </a:ext>
              </a:extLst>
            </p:cNvPr>
            <p:cNvGrpSpPr/>
            <p:nvPr/>
          </p:nvGrpSpPr>
          <p:grpSpPr>
            <a:xfrm>
              <a:off x="3073476" y="4701019"/>
              <a:ext cx="1373939" cy="1323485"/>
              <a:chOff x="3016033" y="9853570"/>
              <a:chExt cx="2208522" cy="1867855"/>
            </a:xfrm>
          </p:grpSpPr>
          <p:grpSp>
            <p:nvGrpSpPr>
              <p:cNvPr id="150" name="Group 149">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53"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54"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55"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56"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151" name="Oval 150">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Oval 151">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9" name="TextBox 148">
              <a:extLst>
                <a:ext uri="{FF2B5EF4-FFF2-40B4-BE49-F238E27FC236}">
                  <a16:creationId xmlns:a16="http://schemas.microsoft.com/office/drawing/2014/main" id="{33C248F3-F900-469A-B9C3-B46FC814B636}"/>
                </a:ext>
              </a:extLst>
            </p:cNvPr>
            <p:cNvSpPr txBox="1"/>
            <p:nvPr/>
          </p:nvSpPr>
          <p:spPr>
            <a:xfrm>
              <a:off x="4507324" y="5636659"/>
              <a:ext cx="744467" cy="584775"/>
            </a:xfrm>
            <a:prstGeom prst="rect">
              <a:avLst/>
            </a:prstGeom>
            <a:noFill/>
          </p:spPr>
          <p:txBody>
            <a:bodyPr wrap="square" rtlCol="0">
              <a:spAutoFit/>
            </a:bodyPr>
            <a:lstStyle/>
            <a:p>
              <a:r>
                <a:rPr lang="en-US" sz="3200" b="1" dirty="0">
                  <a:solidFill>
                    <a:srgbClr val="002060"/>
                  </a:solidFill>
                </a:rPr>
                <a:t>5</a:t>
              </a:r>
            </a:p>
          </p:txBody>
        </p:sp>
      </p:grpSp>
      <p:grpSp>
        <p:nvGrpSpPr>
          <p:cNvPr id="7" name="Group 6"/>
          <p:cNvGrpSpPr/>
          <p:nvPr/>
        </p:nvGrpSpPr>
        <p:grpSpPr>
          <a:xfrm>
            <a:off x="3397225" y="15783589"/>
            <a:ext cx="23534861" cy="1754326"/>
            <a:chOff x="5905964" y="15599438"/>
            <a:chExt cx="21251324" cy="1754326"/>
          </a:xfrm>
        </p:grpSpPr>
        <p:sp>
          <p:nvSpPr>
            <p:cNvPr id="408" name="TextBox 407">
              <a:extLst>
                <a:ext uri="{FF2B5EF4-FFF2-40B4-BE49-F238E27FC236}">
                  <a16:creationId xmlns:a16="http://schemas.microsoft.com/office/drawing/2014/main" id="{49BE4620-B45B-4EEB-A063-724A96274C67}"/>
                </a:ext>
              </a:extLst>
            </p:cNvPr>
            <p:cNvSpPr txBox="1"/>
            <p:nvPr/>
          </p:nvSpPr>
          <p:spPr>
            <a:xfrm>
              <a:off x="24396570" y="16607043"/>
              <a:ext cx="2760718" cy="584775"/>
            </a:xfrm>
            <a:prstGeom prst="rect">
              <a:avLst/>
            </a:prstGeom>
            <a:noFill/>
          </p:spPr>
          <p:txBody>
            <a:bodyPr wrap="square" rtlCol="0">
              <a:spAutoFit/>
            </a:bodyPr>
            <a:lstStyle/>
            <a:p>
              <a:r>
                <a:rPr lang="en-US" sz="3200" b="1" dirty="0">
                  <a:solidFill>
                    <a:srgbClr val="002060"/>
                  </a:solidFill>
                </a:rPr>
                <a:t>Overstrength</a:t>
              </a:r>
            </a:p>
          </p:txBody>
        </p:sp>
        <p:sp>
          <p:nvSpPr>
            <p:cNvPr id="4" name="TextBox 3"/>
            <p:cNvSpPr txBox="1"/>
            <p:nvPr/>
          </p:nvSpPr>
          <p:spPr>
            <a:xfrm>
              <a:off x="5905964" y="15599438"/>
              <a:ext cx="16541815" cy="1754326"/>
            </a:xfrm>
            <a:prstGeom prst="rect">
              <a:avLst/>
            </a:prstGeom>
            <a:noFill/>
          </p:spPr>
          <p:txBody>
            <a:bodyPr wrap="square" rtlCol="0">
              <a:spAutoFit/>
            </a:bodyPr>
            <a:lstStyle/>
            <a:p>
              <a:r>
                <a:rPr lang="en-US" sz="3600" b="1" dirty="0"/>
                <a:t>Later: one landing craft with company supply clerks, cooks, additional medics, jeep drivers, etc. </a:t>
              </a:r>
            </a:p>
            <a:p>
              <a:r>
                <a:rPr lang="en-US" sz="3600" b="1" dirty="0"/>
                <a:t>One landing craft with an “</a:t>
              </a:r>
              <a:r>
                <a:rPr lang="en-US" sz="3600" b="1" dirty="0" err="1"/>
                <a:t>overstrength</a:t>
              </a:r>
              <a:r>
                <a:rPr lang="en-US" sz="3600" b="1" dirty="0"/>
                <a:t>” assault team (replacements for company losses). </a:t>
              </a:r>
            </a:p>
            <a:p>
              <a:endParaRPr lang="en-US" sz="3600" b="1" dirty="0"/>
            </a:p>
          </p:txBody>
        </p:sp>
        <p:grpSp>
          <p:nvGrpSpPr>
            <p:cNvPr id="158" name="Group 157">
              <a:extLst>
                <a:ext uri="{FF2B5EF4-FFF2-40B4-BE49-F238E27FC236}">
                  <a16:creationId xmlns:a16="http://schemas.microsoft.com/office/drawing/2014/main" id="{7A139EDB-FF25-46E7-9F2A-D9B3D66E753A}"/>
                </a:ext>
              </a:extLst>
            </p:cNvPr>
            <p:cNvGrpSpPr/>
            <p:nvPr/>
          </p:nvGrpSpPr>
          <p:grpSpPr>
            <a:xfrm>
              <a:off x="22928163" y="15660326"/>
              <a:ext cx="1373939" cy="1323485"/>
              <a:chOff x="3016033" y="9853570"/>
              <a:chExt cx="2208522" cy="1867855"/>
            </a:xfrm>
          </p:grpSpPr>
          <p:grpSp>
            <p:nvGrpSpPr>
              <p:cNvPr id="160" name="Group 159">
                <a:extLst>
                  <a:ext uri="{FF2B5EF4-FFF2-40B4-BE49-F238E27FC236}">
                    <a16:creationId xmlns:a16="http://schemas.microsoft.com/office/drawing/2014/main" id="{CD48B5B0-E694-4DB2-A368-527832D986AC}"/>
                  </a:ext>
                </a:extLst>
              </p:cNvPr>
              <p:cNvGrpSpPr>
                <a:grpSpLocks noChangeAspect="1"/>
              </p:cNvGrpSpPr>
              <p:nvPr/>
            </p:nvGrpSpPr>
            <p:grpSpPr>
              <a:xfrm>
                <a:off x="3016033" y="10250079"/>
                <a:ext cx="2208522" cy="1471346"/>
                <a:chOff x="13115214" y="3364988"/>
                <a:chExt cx="1326972" cy="884046"/>
              </a:xfrm>
            </p:grpSpPr>
            <p:sp>
              <p:nvSpPr>
                <p:cNvPr id="163" name="Freeform 164">
                  <a:extLst>
                    <a:ext uri="{FF2B5EF4-FFF2-40B4-BE49-F238E27FC236}">
                      <a16:creationId xmlns:a16="http://schemas.microsoft.com/office/drawing/2014/main" id="{1D745100-FED8-4B56-9BF0-B995F0413E41}"/>
                    </a:ext>
                  </a:extLst>
                </p:cNvPr>
                <p:cNvSpPr>
                  <a:spLocks/>
                </p:cNvSpPr>
                <p:nvPr/>
              </p:nvSpPr>
              <p:spPr bwMode="auto">
                <a:xfrm>
                  <a:off x="14052081" y="3512329"/>
                  <a:ext cx="3071" cy="217942"/>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127000" cmpd="sng">
                  <a:solidFill>
                    <a:srgbClr val="002060"/>
                  </a:solidFill>
                  <a:round/>
                  <a:headEnd type="none" w="med" len="med"/>
                  <a:tailEnd type="none" w="med" len="med"/>
                </a:ln>
              </p:spPr>
              <p:txBody>
                <a:bodyPr/>
                <a:lstStyle/>
                <a:p>
                  <a:endParaRPr lang="en-US" sz="9150"/>
                </a:p>
              </p:txBody>
            </p:sp>
            <p:sp>
              <p:nvSpPr>
                <p:cNvPr id="164" name="Rectangle 166">
                  <a:extLst>
                    <a:ext uri="{FF2B5EF4-FFF2-40B4-BE49-F238E27FC236}">
                      <a16:creationId xmlns:a16="http://schemas.microsoft.com/office/drawing/2014/main" id="{3D7B2385-EF01-4697-B528-A058041AEF34}"/>
                    </a:ext>
                  </a:extLst>
                </p:cNvPr>
                <p:cNvSpPr>
                  <a:spLocks noChangeArrowheads="1"/>
                </p:cNvSpPr>
                <p:nvPr/>
              </p:nvSpPr>
              <p:spPr bwMode="auto">
                <a:xfrm>
                  <a:off x="13115214" y="3364988"/>
                  <a:ext cx="1326972" cy="884046"/>
                </a:xfrm>
                <a:prstGeom prst="rect">
                  <a:avLst/>
                </a:prstGeom>
                <a:solidFill>
                  <a:schemeClr val="bg1"/>
                </a:solidFill>
                <a:ln w="127000">
                  <a:solidFill>
                    <a:srgbClr val="002060"/>
                  </a:solidFill>
                  <a:miter lim="800000"/>
                  <a:headEnd/>
                  <a:tailEnd/>
                </a:ln>
              </p:spPr>
              <p:txBody>
                <a:bodyPr wrap="none" anchor="ctr"/>
                <a:lstStyle/>
                <a:p>
                  <a:endParaRPr lang="en-US" sz="9150">
                    <a:latin typeface="Stencil"/>
                  </a:endParaRPr>
                </a:p>
              </p:txBody>
            </p:sp>
            <p:sp>
              <p:nvSpPr>
                <p:cNvPr id="165" name="Line 167">
                  <a:extLst>
                    <a:ext uri="{FF2B5EF4-FFF2-40B4-BE49-F238E27FC236}">
                      <a16:creationId xmlns:a16="http://schemas.microsoft.com/office/drawing/2014/main" id="{68A004CC-1A8A-40B5-A7C4-EF6B04BD37A5}"/>
                    </a:ext>
                  </a:extLst>
                </p:cNvPr>
                <p:cNvSpPr>
                  <a:spLocks noChangeShapeType="1"/>
                </p:cNvSpPr>
                <p:nvPr/>
              </p:nvSpPr>
              <p:spPr bwMode="auto">
                <a:xfrm>
                  <a:off x="13115214" y="3364988"/>
                  <a:ext cx="1326972" cy="884046"/>
                </a:xfrm>
                <a:prstGeom prst="line">
                  <a:avLst/>
                </a:prstGeom>
                <a:noFill/>
                <a:ln w="127000">
                  <a:solidFill>
                    <a:srgbClr val="002060"/>
                  </a:solidFill>
                  <a:round/>
                  <a:headEnd/>
                  <a:tailEnd/>
                </a:ln>
              </p:spPr>
              <p:txBody>
                <a:bodyPr/>
                <a:lstStyle/>
                <a:p>
                  <a:endParaRPr lang="en-US" sz="9150"/>
                </a:p>
              </p:txBody>
            </p:sp>
            <p:sp>
              <p:nvSpPr>
                <p:cNvPr id="166" name="Line 168">
                  <a:extLst>
                    <a:ext uri="{FF2B5EF4-FFF2-40B4-BE49-F238E27FC236}">
                      <a16:creationId xmlns:a16="http://schemas.microsoft.com/office/drawing/2014/main" id="{43107F66-C580-4D71-9DD3-90CF7EF51A24}"/>
                    </a:ext>
                  </a:extLst>
                </p:cNvPr>
                <p:cNvSpPr>
                  <a:spLocks noChangeShapeType="1"/>
                </p:cNvSpPr>
                <p:nvPr/>
              </p:nvSpPr>
              <p:spPr bwMode="auto">
                <a:xfrm flipV="1">
                  <a:off x="13115214" y="3364988"/>
                  <a:ext cx="1326972" cy="884046"/>
                </a:xfrm>
                <a:prstGeom prst="line">
                  <a:avLst/>
                </a:prstGeom>
                <a:noFill/>
                <a:ln w="127000">
                  <a:solidFill>
                    <a:srgbClr val="002060"/>
                  </a:solidFill>
                  <a:round/>
                  <a:headEnd/>
                  <a:tailEnd/>
                </a:ln>
              </p:spPr>
              <p:txBody>
                <a:bodyPr/>
                <a:lstStyle/>
                <a:p>
                  <a:endParaRPr lang="en-US" sz="9150"/>
                </a:p>
              </p:txBody>
            </p:sp>
          </p:grpSp>
          <p:sp>
            <p:nvSpPr>
              <p:cNvPr id="161" name="Oval 160">
                <a:extLst>
                  <a:ext uri="{FF2B5EF4-FFF2-40B4-BE49-F238E27FC236}">
                    <a16:creationId xmlns:a16="http://schemas.microsoft.com/office/drawing/2014/main" id="{5C0C2552-0C90-419D-85D3-296962F06592}"/>
                  </a:ext>
                </a:extLst>
              </p:cNvPr>
              <p:cNvSpPr/>
              <p:nvPr/>
            </p:nvSpPr>
            <p:spPr>
              <a:xfrm>
                <a:off x="3781211"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Oval 161">
                <a:extLst>
                  <a:ext uri="{FF2B5EF4-FFF2-40B4-BE49-F238E27FC236}">
                    <a16:creationId xmlns:a16="http://schemas.microsoft.com/office/drawing/2014/main" id="{BC1806C4-89A7-4DE1-A980-420475ADD019}"/>
                  </a:ext>
                </a:extLst>
              </p:cNvPr>
              <p:cNvSpPr/>
              <p:nvPr/>
            </p:nvSpPr>
            <p:spPr>
              <a:xfrm>
                <a:off x="4216832" y="9853570"/>
                <a:ext cx="257379" cy="245224"/>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4127997287"/>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555171" y="3485269"/>
            <a:ext cx="26419629" cy="14143057"/>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555171" y="628069"/>
            <a:ext cx="26419629" cy="2865120"/>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7092068" y="711889"/>
            <a:ext cx="13258800" cy="1477328"/>
          </a:xfrm>
          <a:prstGeom prst="rect">
            <a:avLst/>
          </a:prstGeom>
          <a:noFill/>
        </p:spPr>
        <p:txBody>
          <a:bodyPr wrap="square" rtlCol="0">
            <a:spAutoFit/>
          </a:bodyPr>
          <a:lstStyle/>
          <a:p>
            <a:pPr algn="ctr"/>
            <a:r>
              <a:rPr lang="en-US" sz="5400" dirty="0">
                <a:latin typeface="Arial Black" panose="020B0A04020102020204" pitchFamily="34" charset="0"/>
              </a:rPr>
              <a:t>Normandy 1944</a:t>
            </a:r>
          </a:p>
          <a:p>
            <a:pPr algn="ctr"/>
            <a:r>
              <a:rPr lang="en-US" sz="3600" dirty="0">
                <a:latin typeface="Arial Black" panose="020B0A04020102020204" pitchFamily="34" charset="0"/>
              </a:rPr>
              <a:t>D-Day Planning Assumptions</a:t>
            </a:r>
          </a:p>
        </p:txBody>
      </p:sp>
      <p:pic>
        <p:nvPicPr>
          <p:cNvPr id="16" name="Picture 15">
            <a:extLst>
              <a:ext uri="{FF2B5EF4-FFF2-40B4-BE49-F238E27FC236}">
                <a16:creationId xmlns:a16="http://schemas.microsoft.com/office/drawing/2014/main" id="{C81A90EF-5D35-4135-973A-786EAF7BEA8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1037557" y="803955"/>
            <a:ext cx="1857375" cy="2457302"/>
          </a:xfrm>
          <a:prstGeom prst="rect">
            <a:avLst/>
          </a:prstGeom>
        </p:spPr>
      </p:pic>
      <p:pic>
        <p:nvPicPr>
          <p:cNvPr id="17" name="Picture 16">
            <a:extLst>
              <a:ext uri="{FF2B5EF4-FFF2-40B4-BE49-F238E27FC236}">
                <a16:creationId xmlns:a16="http://schemas.microsoft.com/office/drawing/2014/main" id="{E85B3BB8-763F-489D-B967-D2792F1AB1B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4783979" y="867835"/>
            <a:ext cx="1857375" cy="2457302"/>
          </a:xfrm>
          <a:prstGeom prst="rect">
            <a:avLst/>
          </a:prstGeom>
        </p:spPr>
      </p:pic>
      <p:sp>
        <p:nvSpPr>
          <p:cNvPr id="11" name="TextBox 10">
            <a:extLst>
              <a:ext uri="{FF2B5EF4-FFF2-40B4-BE49-F238E27FC236}">
                <a16:creationId xmlns:a16="http://schemas.microsoft.com/office/drawing/2014/main" id="{19E59946-F906-4884-8102-6B67A77D5ECD}"/>
              </a:ext>
            </a:extLst>
          </p:cNvPr>
          <p:cNvSpPr txBox="1"/>
          <p:nvPr/>
        </p:nvSpPr>
        <p:spPr>
          <a:xfrm>
            <a:off x="1171225" y="3935467"/>
            <a:ext cx="25187520" cy="15501872"/>
          </a:xfrm>
          <a:prstGeom prst="rect">
            <a:avLst/>
          </a:prstGeom>
          <a:noFill/>
        </p:spPr>
        <p:txBody>
          <a:bodyPr wrap="square" rtlCol="0">
            <a:spAutoFit/>
          </a:bodyPr>
          <a:lstStyle/>
          <a:p>
            <a:pPr algn="just">
              <a:lnSpc>
                <a:spcPts val="4000"/>
              </a:lnSpc>
            </a:pPr>
            <a:r>
              <a:rPr lang="en-US" sz="4400" b="1" dirty="0"/>
              <a:t>1. </a:t>
            </a:r>
            <a:r>
              <a:rPr lang="en-US" sz="4400" b="1" u="sng" dirty="0"/>
              <a:t>Aerial Bombardment.</a:t>
            </a:r>
            <a:r>
              <a:rPr lang="en-US" sz="4400" b="1" dirty="0"/>
              <a:t> </a:t>
            </a:r>
            <a:r>
              <a:rPr lang="en-US" sz="4400" dirty="0"/>
              <a:t>The Air Force would pummel the beaches with bombs and destroy many of the local defense positions located there, as well as provide craters for the infantry to shelter in and fight from. </a:t>
            </a:r>
          </a:p>
          <a:p>
            <a:pPr algn="just">
              <a:lnSpc>
                <a:spcPts val="4000"/>
              </a:lnSpc>
            </a:pPr>
            <a:endParaRPr lang="en-US" sz="4400" b="1" dirty="0"/>
          </a:p>
          <a:p>
            <a:pPr algn="just">
              <a:lnSpc>
                <a:spcPts val="4000"/>
              </a:lnSpc>
            </a:pPr>
            <a:r>
              <a:rPr lang="en-US" sz="4400" b="1" dirty="0"/>
              <a:t>2. </a:t>
            </a:r>
            <a:r>
              <a:rPr lang="en-US" sz="4400" b="1" u="sng" dirty="0"/>
              <a:t>Naval bombardment.</a:t>
            </a:r>
            <a:r>
              <a:rPr lang="en-US" sz="4400" b="1" dirty="0"/>
              <a:t> </a:t>
            </a:r>
            <a:r>
              <a:rPr lang="en-US" sz="4400" dirty="0"/>
              <a:t>The naval bombardment, particularly that of the LST rocket ships, would add greatly to the destruction of the enemy defenses. Between the aerial bombardment and the naval effort, the assault teams would simply walk through the beach, up the draws, and move inland. </a:t>
            </a:r>
          </a:p>
          <a:p>
            <a:pPr algn="just">
              <a:lnSpc>
                <a:spcPts val="4000"/>
              </a:lnSpc>
            </a:pPr>
            <a:endParaRPr lang="en-US" sz="4400" b="1" dirty="0"/>
          </a:p>
          <a:p>
            <a:pPr algn="just">
              <a:lnSpc>
                <a:spcPts val="4000"/>
              </a:lnSpc>
            </a:pPr>
            <a:r>
              <a:rPr lang="en-US" sz="4400" b="1" dirty="0"/>
              <a:t>3. </a:t>
            </a:r>
            <a:r>
              <a:rPr lang="en-US" sz="4400" b="1" u="sng" dirty="0"/>
              <a:t>Gap Assault Teams.</a:t>
            </a:r>
            <a:r>
              <a:rPr lang="en-US" sz="4400" b="1" dirty="0"/>
              <a:t> </a:t>
            </a:r>
            <a:r>
              <a:rPr lang="en-US" sz="4400" dirty="0"/>
              <a:t>The Gap Assault Teams would quickly clear away many of the beach obstacles providing clear lanes and easier access for follow-on landing craft and forces. </a:t>
            </a:r>
          </a:p>
          <a:p>
            <a:pPr algn="just">
              <a:lnSpc>
                <a:spcPts val="4000"/>
              </a:lnSpc>
            </a:pPr>
            <a:endParaRPr lang="en-US" sz="4400" b="1" dirty="0"/>
          </a:p>
          <a:p>
            <a:pPr algn="just">
              <a:lnSpc>
                <a:spcPts val="4000"/>
              </a:lnSpc>
            </a:pPr>
            <a:r>
              <a:rPr lang="en-US" sz="4400" b="1" dirty="0"/>
              <a:t>4.	 </a:t>
            </a:r>
            <a:r>
              <a:rPr lang="en-US" sz="4400" b="1" u="sng" dirty="0"/>
              <a:t>DD Tanks. </a:t>
            </a:r>
            <a:r>
              <a:rPr lang="en-US" sz="4400" dirty="0"/>
              <a:t>The appearance of so many DD tanks and soon after, the fording tanks, would surprise and overwhelm many of the remaining defenses. </a:t>
            </a:r>
          </a:p>
          <a:p>
            <a:pPr algn="just">
              <a:lnSpc>
                <a:spcPts val="4000"/>
              </a:lnSpc>
            </a:pPr>
            <a:endParaRPr lang="en-US" sz="4400" b="1" dirty="0"/>
          </a:p>
          <a:p>
            <a:pPr algn="just">
              <a:lnSpc>
                <a:spcPts val="4000"/>
              </a:lnSpc>
            </a:pPr>
            <a:r>
              <a:rPr lang="en-US" sz="4400" b="1" dirty="0"/>
              <a:t>5.	 </a:t>
            </a:r>
            <a:r>
              <a:rPr lang="en-US" sz="4400" b="1" u="sng" dirty="0"/>
              <a:t>Second-Rate Defenders.</a:t>
            </a:r>
            <a:r>
              <a:rPr lang="en-US" sz="4400" b="1" dirty="0"/>
              <a:t> </a:t>
            </a:r>
            <a:r>
              <a:rPr lang="en-US" sz="4400" dirty="0"/>
              <a:t>The beach defenses were manned by troops of the </a:t>
            </a:r>
            <a:r>
              <a:rPr lang="en-US" sz="4400" i="1" dirty="0"/>
              <a:t>716th Infantry Division</a:t>
            </a:r>
            <a:r>
              <a:rPr lang="en-US" sz="4400" dirty="0"/>
              <a:t>, composed largely of less physically capable soldiers and a large percentage of non-German troops with little enthusiasm to fight for the Third Reich. </a:t>
            </a:r>
          </a:p>
          <a:p>
            <a:pPr algn="just">
              <a:lnSpc>
                <a:spcPts val="4000"/>
              </a:lnSpc>
            </a:pPr>
            <a:endParaRPr lang="en-US" sz="4400" b="1" dirty="0"/>
          </a:p>
          <a:p>
            <a:pPr algn="just">
              <a:lnSpc>
                <a:spcPts val="4000"/>
              </a:lnSpc>
            </a:pPr>
            <a:r>
              <a:rPr lang="en-US" sz="4400" b="1" dirty="0"/>
              <a:t>6.	 </a:t>
            </a:r>
            <a:r>
              <a:rPr lang="en-US" sz="4400" b="1" u="sng" dirty="0"/>
              <a:t>Defenses-One Reinforced Battalion.</a:t>
            </a:r>
            <a:r>
              <a:rPr lang="en-US" sz="4400" b="1" dirty="0"/>
              <a:t> </a:t>
            </a:r>
            <a:r>
              <a:rPr lang="en-US" sz="4400" dirty="0"/>
              <a:t>The planners expected the beach to be defended by one battalion with some reinforcement (The presence of the </a:t>
            </a:r>
            <a:r>
              <a:rPr lang="en-US" sz="4400" i="1" dirty="0"/>
              <a:t>352nd Infantry Division </a:t>
            </a:r>
            <a:r>
              <a:rPr lang="en-US" sz="4400" dirty="0"/>
              <a:t>was unknown until it was too late to do much about it).</a:t>
            </a:r>
          </a:p>
          <a:p>
            <a:pPr algn="just">
              <a:lnSpc>
                <a:spcPts val="4000"/>
              </a:lnSpc>
            </a:pPr>
            <a:endParaRPr lang="en-US" sz="4400" b="1" dirty="0"/>
          </a:p>
          <a:p>
            <a:pPr algn="just">
              <a:lnSpc>
                <a:spcPts val="4000"/>
              </a:lnSpc>
            </a:pPr>
            <a:r>
              <a:rPr lang="en-US" sz="4400" b="1" dirty="0"/>
              <a:t>7.	 </a:t>
            </a:r>
            <a:r>
              <a:rPr lang="en-US" sz="4400" b="1" u="sng" dirty="0"/>
              <a:t>Landing Schedule.</a:t>
            </a:r>
            <a:r>
              <a:rPr lang="en-US" sz="4400" b="1" dirty="0"/>
              <a:t> </a:t>
            </a:r>
            <a:r>
              <a:rPr lang="en-US" sz="4400" dirty="0"/>
              <a:t>Landings would take place on time and on-target. </a:t>
            </a:r>
          </a:p>
          <a:p>
            <a:pPr algn="just">
              <a:lnSpc>
                <a:spcPts val="4000"/>
              </a:lnSpc>
            </a:pPr>
            <a:endParaRPr lang="en-US" sz="4400" b="1" dirty="0"/>
          </a:p>
          <a:p>
            <a:pPr algn="just">
              <a:lnSpc>
                <a:spcPts val="4000"/>
              </a:lnSpc>
            </a:pPr>
            <a:r>
              <a:rPr lang="en-US" sz="4400" b="1" dirty="0"/>
              <a:t>8.	 </a:t>
            </a:r>
            <a:r>
              <a:rPr lang="en-US" sz="4400" b="1" u="sng" dirty="0"/>
              <a:t>Massive Numbers</a:t>
            </a:r>
            <a:r>
              <a:rPr lang="en-US" sz="4400" b="1" dirty="0"/>
              <a:t>. </a:t>
            </a:r>
            <a:r>
              <a:rPr lang="en-US" sz="4400" dirty="0"/>
              <a:t>The quantity of men scheduled to land at Omaha (40,000) would be overwhelming.</a:t>
            </a:r>
            <a:r>
              <a:rPr lang="en-US" sz="4400" b="1" dirty="0"/>
              <a:t>  </a:t>
            </a:r>
          </a:p>
          <a:p>
            <a:pPr algn="just">
              <a:lnSpc>
                <a:spcPts val="4000"/>
              </a:lnSpc>
            </a:pPr>
            <a:endParaRPr lang="en-US" sz="4400" b="1" dirty="0"/>
          </a:p>
          <a:p>
            <a:pPr algn="ctr">
              <a:lnSpc>
                <a:spcPts val="4000"/>
              </a:lnSpc>
            </a:pPr>
            <a:r>
              <a:rPr lang="en-US" sz="4400" b="1" u="sng" dirty="0">
                <a:solidFill>
                  <a:srgbClr val="C00000"/>
                </a:solidFill>
              </a:rPr>
              <a:t>Only the last assumption would turn out to be accurate. </a:t>
            </a:r>
          </a:p>
          <a:p>
            <a:pPr algn="just">
              <a:lnSpc>
                <a:spcPts val="4000"/>
              </a:lnSpc>
            </a:pPr>
            <a:endParaRPr lang="en-US" sz="4400" b="1" dirty="0"/>
          </a:p>
          <a:p>
            <a:pPr algn="just">
              <a:lnSpc>
                <a:spcPts val="4000"/>
              </a:lnSpc>
            </a:pPr>
            <a:endParaRPr lang="en-US" sz="4400" b="1" dirty="0"/>
          </a:p>
          <a:p>
            <a:pPr algn="just">
              <a:lnSpc>
                <a:spcPts val="4000"/>
              </a:lnSpc>
            </a:pPr>
            <a:endParaRPr lang="en-US" sz="4400" b="1" dirty="0"/>
          </a:p>
          <a:p>
            <a:pPr algn="just">
              <a:lnSpc>
                <a:spcPts val="4000"/>
              </a:lnSpc>
            </a:pPr>
            <a:endParaRPr lang="en-US" sz="4400" b="1" dirty="0"/>
          </a:p>
        </p:txBody>
      </p:sp>
      <p:grpSp>
        <p:nvGrpSpPr>
          <p:cNvPr id="12" name="Group 11">
            <a:extLst>
              <a:ext uri="{FF2B5EF4-FFF2-40B4-BE49-F238E27FC236}">
                <a16:creationId xmlns:a16="http://schemas.microsoft.com/office/drawing/2014/main" id="{29703030-7E5C-4DD5-8F40-6741E90D1D93}"/>
              </a:ext>
            </a:extLst>
          </p:cNvPr>
          <p:cNvGrpSpPr/>
          <p:nvPr/>
        </p:nvGrpSpPr>
        <p:grpSpPr>
          <a:xfrm>
            <a:off x="740127" y="16677906"/>
            <a:ext cx="1023257" cy="740229"/>
            <a:chOff x="27943018" y="3570514"/>
            <a:chExt cx="1023257" cy="740229"/>
          </a:xfrm>
        </p:grpSpPr>
        <p:sp>
          <p:nvSpPr>
            <p:cNvPr id="13" name="Oval 12">
              <a:extLst>
                <a:ext uri="{FF2B5EF4-FFF2-40B4-BE49-F238E27FC236}">
                  <a16:creationId xmlns:a16="http://schemas.microsoft.com/office/drawing/2014/main" id="{4B1C50E2-1B42-4D09-B303-53ECA1BBBA66}"/>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4" name="TextBox 13">
              <a:extLst>
                <a:ext uri="{FF2B5EF4-FFF2-40B4-BE49-F238E27FC236}">
                  <a16:creationId xmlns:a16="http://schemas.microsoft.com/office/drawing/2014/main" id="{486AA92E-2B20-4D46-95C1-0D0A5B8A588F}"/>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22</a:t>
              </a:r>
            </a:p>
          </p:txBody>
        </p:sp>
      </p:grpSp>
    </p:spTree>
    <p:extLst>
      <p:ext uri="{BB962C8B-B14F-4D97-AF65-F5344CB8AC3E}">
        <p14:creationId xmlns:p14="http://schemas.microsoft.com/office/powerpoint/2010/main" val="847717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Effect transition="in" filter="wipe(left)">
                                      <p:cBhvr>
                                        <p:cTn id="7" dur="1000"/>
                                        <p:tgtEl>
                                          <p:spTgt spid="11">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11">
                                            <p:txEl>
                                              <p:pRg st="2" end="2"/>
                                            </p:txEl>
                                          </p:spTgt>
                                        </p:tgtEl>
                                        <p:attrNameLst>
                                          <p:attrName>style.visibility</p:attrName>
                                        </p:attrNameLst>
                                      </p:cBhvr>
                                      <p:to>
                                        <p:strVal val="visible"/>
                                      </p:to>
                                    </p:set>
                                    <p:animEffect transition="in" filter="wipe(left)">
                                      <p:cBhvr>
                                        <p:cTn id="12" dur="1000"/>
                                        <p:tgtEl>
                                          <p:spTgt spid="11">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11">
                                            <p:txEl>
                                              <p:pRg st="4" end="4"/>
                                            </p:txEl>
                                          </p:spTgt>
                                        </p:tgtEl>
                                        <p:attrNameLst>
                                          <p:attrName>style.visibility</p:attrName>
                                        </p:attrNameLst>
                                      </p:cBhvr>
                                      <p:to>
                                        <p:strVal val="visible"/>
                                      </p:to>
                                    </p:set>
                                    <p:animEffect transition="in" filter="wipe(left)">
                                      <p:cBhvr>
                                        <p:cTn id="17" dur="1000"/>
                                        <p:tgtEl>
                                          <p:spTgt spid="11">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8" fill="hold" nodeType="clickEffect">
                                  <p:stCondLst>
                                    <p:cond delay="0"/>
                                  </p:stCondLst>
                                  <p:childTnLst>
                                    <p:set>
                                      <p:cBhvr>
                                        <p:cTn id="21" dur="1" fill="hold">
                                          <p:stCondLst>
                                            <p:cond delay="0"/>
                                          </p:stCondLst>
                                        </p:cTn>
                                        <p:tgtEl>
                                          <p:spTgt spid="11">
                                            <p:txEl>
                                              <p:pRg st="6" end="6"/>
                                            </p:txEl>
                                          </p:spTgt>
                                        </p:tgtEl>
                                        <p:attrNameLst>
                                          <p:attrName>style.visibility</p:attrName>
                                        </p:attrNameLst>
                                      </p:cBhvr>
                                      <p:to>
                                        <p:strVal val="visible"/>
                                      </p:to>
                                    </p:set>
                                    <p:animEffect transition="in" filter="wipe(left)">
                                      <p:cBhvr>
                                        <p:cTn id="22" dur="1000"/>
                                        <p:tgtEl>
                                          <p:spTgt spid="11">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8" fill="hold" nodeType="clickEffect">
                                  <p:stCondLst>
                                    <p:cond delay="0"/>
                                  </p:stCondLst>
                                  <p:childTnLst>
                                    <p:set>
                                      <p:cBhvr>
                                        <p:cTn id="26" dur="1" fill="hold">
                                          <p:stCondLst>
                                            <p:cond delay="0"/>
                                          </p:stCondLst>
                                        </p:cTn>
                                        <p:tgtEl>
                                          <p:spTgt spid="11">
                                            <p:txEl>
                                              <p:pRg st="8" end="8"/>
                                            </p:txEl>
                                          </p:spTgt>
                                        </p:tgtEl>
                                        <p:attrNameLst>
                                          <p:attrName>style.visibility</p:attrName>
                                        </p:attrNameLst>
                                      </p:cBhvr>
                                      <p:to>
                                        <p:strVal val="visible"/>
                                      </p:to>
                                    </p:set>
                                    <p:animEffect transition="in" filter="wipe(left)">
                                      <p:cBhvr>
                                        <p:cTn id="27" dur="1000"/>
                                        <p:tgtEl>
                                          <p:spTgt spid="11">
                                            <p:txEl>
                                              <p:pRg st="8" end="8"/>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22" presetClass="entr" presetSubtype="8" fill="hold" nodeType="clickEffect">
                                  <p:stCondLst>
                                    <p:cond delay="0"/>
                                  </p:stCondLst>
                                  <p:childTnLst>
                                    <p:set>
                                      <p:cBhvr>
                                        <p:cTn id="31" dur="1" fill="hold">
                                          <p:stCondLst>
                                            <p:cond delay="0"/>
                                          </p:stCondLst>
                                        </p:cTn>
                                        <p:tgtEl>
                                          <p:spTgt spid="11">
                                            <p:txEl>
                                              <p:pRg st="10" end="10"/>
                                            </p:txEl>
                                          </p:spTgt>
                                        </p:tgtEl>
                                        <p:attrNameLst>
                                          <p:attrName>style.visibility</p:attrName>
                                        </p:attrNameLst>
                                      </p:cBhvr>
                                      <p:to>
                                        <p:strVal val="visible"/>
                                      </p:to>
                                    </p:set>
                                    <p:animEffect transition="in" filter="wipe(left)">
                                      <p:cBhvr>
                                        <p:cTn id="32" dur="1000"/>
                                        <p:tgtEl>
                                          <p:spTgt spid="11">
                                            <p:txEl>
                                              <p:pRg st="10" end="1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8" fill="hold" nodeType="clickEffect">
                                  <p:stCondLst>
                                    <p:cond delay="0"/>
                                  </p:stCondLst>
                                  <p:childTnLst>
                                    <p:set>
                                      <p:cBhvr>
                                        <p:cTn id="36" dur="1" fill="hold">
                                          <p:stCondLst>
                                            <p:cond delay="0"/>
                                          </p:stCondLst>
                                        </p:cTn>
                                        <p:tgtEl>
                                          <p:spTgt spid="11">
                                            <p:txEl>
                                              <p:pRg st="12" end="12"/>
                                            </p:txEl>
                                          </p:spTgt>
                                        </p:tgtEl>
                                        <p:attrNameLst>
                                          <p:attrName>style.visibility</p:attrName>
                                        </p:attrNameLst>
                                      </p:cBhvr>
                                      <p:to>
                                        <p:strVal val="visible"/>
                                      </p:to>
                                    </p:set>
                                    <p:animEffect transition="in" filter="wipe(left)">
                                      <p:cBhvr>
                                        <p:cTn id="37" dur="1000"/>
                                        <p:tgtEl>
                                          <p:spTgt spid="11">
                                            <p:txEl>
                                              <p:pRg st="12" end="12"/>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22" presetClass="entr" presetSubtype="8" fill="hold" nodeType="clickEffect">
                                  <p:stCondLst>
                                    <p:cond delay="0"/>
                                  </p:stCondLst>
                                  <p:childTnLst>
                                    <p:set>
                                      <p:cBhvr>
                                        <p:cTn id="41" dur="1" fill="hold">
                                          <p:stCondLst>
                                            <p:cond delay="0"/>
                                          </p:stCondLst>
                                        </p:cTn>
                                        <p:tgtEl>
                                          <p:spTgt spid="11">
                                            <p:txEl>
                                              <p:pRg st="14" end="14"/>
                                            </p:txEl>
                                          </p:spTgt>
                                        </p:tgtEl>
                                        <p:attrNameLst>
                                          <p:attrName>style.visibility</p:attrName>
                                        </p:attrNameLst>
                                      </p:cBhvr>
                                      <p:to>
                                        <p:strVal val="visible"/>
                                      </p:to>
                                    </p:set>
                                    <p:animEffect transition="in" filter="wipe(left)">
                                      <p:cBhvr>
                                        <p:cTn id="42" dur="1000"/>
                                        <p:tgtEl>
                                          <p:spTgt spid="11">
                                            <p:txEl>
                                              <p:pRg st="14" end="14"/>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11">
                                            <p:txEl>
                                              <p:pRg st="16" end="16"/>
                                            </p:txEl>
                                          </p:spTgt>
                                        </p:tgtEl>
                                        <p:attrNameLst>
                                          <p:attrName>style.visibility</p:attrName>
                                        </p:attrNameLst>
                                      </p:cBhvr>
                                      <p:to>
                                        <p:strVal val="visible"/>
                                      </p:to>
                                    </p:set>
                                    <p:animEffect transition="in" filter="fade">
                                      <p:cBhvr>
                                        <p:cTn id="47" dur="500"/>
                                        <p:tgtEl>
                                          <p:spTgt spid="11">
                                            <p:txEl>
                                              <p:pRg st="16" end="1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8A9AE2B-F55C-4AA2-B0BE-93363981769D}"/>
              </a:ext>
            </a:extLst>
          </p:cNvPr>
          <p:cNvSpPr/>
          <p:nvPr/>
        </p:nvSpPr>
        <p:spPr>
          <a:xfrm>
            <a:off x="25326109"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4F8ED57-937E-4BB0-B97E-22708EEAC3D3}"/>
              </a:ext>
            </a:extLst>
          </p:cNvPr>
          <p:cNvSpPr/>
          <p:nvPr/>
        </p:nvSpPr>
        <p:spPr>
          <a:xfrm>
            <a:off x="0"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AF1A4BA1-F2B6-4515-996E-B23B5095216A}"/>
              </a:ext>
            </a:extLst>
          </p:cNvPr>
          <p:cNvPicPr>
            <a:picLocks noChangeAspect="1"/>
          </p:cNvPicPr>
          <p:nvPr/>
        </p:nvPicPr>
        <p:blipFill rotWithShape="1">
          <a:blip r:embed="rId2">
            <a:extLst>
              <a:ext uri="{28A0092B-C50C-407E-A947-70E740481C1C}">
                <a14:useLocalDpi xmlns:a14="http://schemas.microsoft.com/office/drawing/2010/main" val="0"/>
              </a:ext>
            </a:extLst>
          </a:blip>
          <a:srcRect t="4074"/>
          <a:stretch/>
        </p:blipFill>
        <p:spPr>
          <a:xfrm>
            <a:off x="1743343" y="0"/>
            <a:ext cx="23945314" cy="18288000"/>
          </a:xfrm>
          <a:prstGeom prst="rect">
            <a:avLst/>
          </a:prstGeom>
        </p:spPr>
      </p:pic>
      <p:sp>
        <p:nvSpPr>
          <p:cNvPr id="8" name="TextBox 7">
            <a:extLst>
              <a:ext uri="{FF2B5EF4-FFF2-40B4-BE49-F238E27FC236}">
                <a16:creationId xmlns:a16="http://schemas.microsoft.com/office/drawing/2014/main" id="{4785CB5B-1F92-4A47-9FC0-22A8C30FF6DC}"/>
              </a:ext>
            </a:extLst>
          </p:cNvPr>
          <p:cNvSpPr txBox="1"/>
          <p:nvPr/>
        </p:nvSpPr>
        <p:spPr>
          <a:xfrm>
            <a:off x="2964873" y="1052945"/>
            <a:ext cx="21502254" cy="4524315"/>
          </a:xfrm>
          <a:prstGeom prst="rect">
            <a:avLst/>
          </a:prstGeom>
          <a:noFill/>
        </p:spPr>
        <p:txBody>
          <a:bodyPr wrap="square" rtlCol="0">
            <a:spAutoFit/>
          </a:bodyPr>
          <a:lstStyle/>
          <a:p>
            <a:pPr algn="ctr"/>
            <a:r>
              <a:rPr lang="en-US" sz="9600" dirty="0">
                <a:solidFill>
                  <a:schemeClr val="bg1"/>
                </a:solidFill>
                <a:latin typeface="Arial Black" panose="020B0A04020102020204" pitchFamily="34" charset="0"/>
              </a:rPr>
              <a:t>Analysis</a:t>
            </a:r>
          </a:p>
          <a:p>
            <a:pPr algn="ctr"/>
            <a:endParaRPr lang="en-US" sz="9600" dirty="0">
              <a:solidFill>
                <a:schemeClr val="bg1"/>
              </a:solidFill>
              <a:latin typeface="Arial Black" panose="020B0A04020102020204" pitchFamily="34" charset="0"/>
            </a:endParaRPr>
          </a:p>
          <a:p>
            <a:pPr algn="ctr"/>
            <a:r>
              <a:rPr lang="en-US" sz="9600" dirty="0">
                <a:solidFill>
                  <a:schemeClr val="bg1"/>
                </a:solidFill>
                <a:latin typeface="Arial Black" panose="020B0A04020102020204" pitchFamily="34" charset="0"/>
              </a:rPr>
              <a:t>Break</a:t>
            </a:r>
            <a:endParaRPr lang="en-US" sz="7200" dirty="0">
              <a:solidFill>
                <a:schemeClr val="bg1"/>
              </a:solidFill>
              <a:latin typeface="Arial Black" panose="020B0A04020102020204" pitchFamily="34" charset="0"/>
            </a:endParaRPr>
          </a:p>
        </p:txBody>
      </p:sp>
      <p:pic>
        <p:nvPicPr>
          <p:cNvPr id="11" name="Picture 10">
            <a:extLst>
              <a:ext uri="{FF2B5EF4-FFF2-40B4-BE49-F238E27FC236}">
                <a16:creationId xmlns:a16="http://schemas.microsoft.com/office/drawing/2014/main" id="{D16A85AC-28B5-4F26-8AAB-207BCBB4C385}"/>
              </a:ext>
            </a:extLst>
          </p:cNvPr>
          <p:cNvPicPr>
            <a:picLocks noChangeAspect="1"/>
          </p:cNvPicPr>
          <p:nvPr/>
        </p:nvPicPr>
        <p:blipFill rotWithShape="1">
          <a:blip r:embed="rId3"/>
          <a:srcRect l="6393" r="4160" b="33710"/>
          <a:stretch/>
        </p:blipFill>
        <p:spPr>
          <a:xfrm>
            <a:off x="24997305" y="210879"/>
            <a:ext cx="2241687" cy="2174169"/>
          </a:xfrm>
          <a:prstGeom prst="rect">
            <a:avLst/>
          </a:prstGeom>
          <a:ln>
            <a:solidFill>
              <a:schemeClr val="tx1"/>
            </a:solidFill>
          </a:ln>
        </p:spPr>
      </p:pic>
      <p:pic>
        <p:nvPicPr>
          <p:cNvPr id="12" name="Picture 11">
            <a:extLst>
              <a:ext uri="{FF2B5EF4-FFF2-40B4-BE49-F238E27FC236}">
                <a16:creationId xmlns:a16="http://schemas.microsoft.com/office/drawing/2014/main" id="{EF7F1762-C7B8-4678-9F5B-DA2C7ED1B59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6054" y="235863"/>
            <a:ext cx="2029508" cy="2275980"/>
          </a:xfrm>
          <a:prstGeom prst="rect">
            <a:avLst/>
          </a:prstGeom>
          <a:ln>
            <a:solidFill>
              <a:schemeClr val="tx1"/>
            </a:solidFill>
          </a:ln>
        </p:spPr>
      </p:pic>
    </p:spTree>
    <p:extLst>
      <p:ext uri="{BB962C8B-B14F-4D97-AF65-F5344CB8AC3E}">
        <p14:creationId xmlns:p14="http://schemas.microsoft.com/office/powerpoint/2010/main" val="2572241963"/>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302689" y="524726"/>
            <a:ext cx="2668088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7620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9" y="6256421"/>
            <a:ext cx="1824062" cy="4004708"/>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4062" h="4004708">
                <a:moveTo>
                  <a:pt x="1824062" y="0"/>
                </a:moveTo>
                <a:cubicBezTo>
                  <a:pt x="1759893" y="290763"/>
                  <a:pt x="1695724" y="581527"/>
                  <a:pt x="1631556" y="842211"/>
                </a:cubicBezTo>
                <a:cubicBezTo>
                  <a:pt x="1567388" y="1102895"/>
                  <a:pt x="1551346" y="1319463"/>
                  <a:pt x="1439051" y="1564105"/>
                </a:cubicBezTo>
                <a:cubicBezTo>
                  <a:pt x="1326756" y="1808747"/>
                  <a:pt x="1134251" y="2089484"/>
                  <a:pt x="957788" y="2310063"/>
                </a:cubicBezTo>
                <a:cubicBezTo>
                  <a:pt x="781325" y="2530642"/>
                  <a:pt x="488556" y="2735179"/>
                  <a:pt x="380272" y="2887579"/>
                </a:cubicBezTo>
                <a:cubicBezTo>
                  <a:pt x="271988" y="3039979"/>
                  <a:pt x="352199" y="3124200"/>
                  <a:pt x="308083" y="3224463"/>
                </a:cubicBezTo>
                <a:cubicBezTo>
                  <a:pt x="263967" y="3324726"/>
                  <a:pt x="115577" y="3489158"/>
                  <a:pt x="115577" y="3489158"/>
                </a:cubicBezTo>
                <a:cubicBezTo>
                  <a:pt x="75472" y="3549316"/>
                  <a:pt x="87503" y="3493169"/>
                  <a:pt x="67451" y="3585411"/>
                </a:cubicBezTo>
                <a:cubicBezTo>
                  <a:pt x="47398" y="3677653"/>
                  <a:pt x="26068" y="3822229"/>
                  <a:pt x="0" y="400470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4860617" y="2305375"/>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41799" cy="430887"/>
          </a:xfrm>
          <a:prstGeom prst="rect">
            <a:avLst/>
          </a:prstGeom>
          <a:noFill/>
        </p:spPr>
        <p:txBody>
          <a:bodyPr wrap="square" lIns="0" tIns="0" rIns="0" bIns="0" rtlCol="0">
            <a:spAutoFit/>
          </a:bodyPr>
          <a:lstStyle/>
          <a:p>
            <a:r>
              <a:rPr lang="en-US" sz="2800" b="1" dirty="0" err="1"/>
              <a:t>Trevieres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4846819" y="6999276"/>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3" name="TextBox 72">
            <a:extLst>
              <a:ext uri="{FF2B5EF4-FFF2-40B4-BE49-F238E27FC236}">
                <a16:creationId xmlns:a16="http://schemas.microsoft.com/office/drawing/2014/main" id="{37EC9960-7CFB-4F14-ACEA-816E8D416836}"/>
              </a:ext>
            </a:extLst>
          </p:cNvPr>
          <p:cNvSpPr txBox="1"/>
          <p:nvPr/>
        </p:nvSpPr>
        <p:spPr>
          <a:xfrm>
            <a:off x="17394179" y="6464110"/>
            <a:ext cx="1415418" cy="430887"/>
          </a:xfrm>
          <a:prstGeom prst="rect">
            <a:avLst/>
          </a:prstGeom>
          <a:noFill/>
        </p:spPr>
        <p:txBody>
          <a:bodyPr wrap="square" lIns="0" tIns="0" rIns="0" bIns="0" rtlCol="0">
            <a:spAutoFit/>
          </a:bodyPr>
          <a:lstStyle/>
          <a:p>
            <a:r>
              <a:rPr lang="en-US" sz="2800" b="1" dirty="0" err="1"/>
              <a:t>Colleville</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38241" y="3971672"/>
            <a:ext cx="1454252" cy="267894"/>
          </a:xfrm>
          <a:prstGeom prst="rect">
            <a:avLst/>
          </a:prstGeom>
          <a:noFill/>
        </p:spPr>
        <p:txBody>
          <a:bodyPr wrap="square" lIns="0" tIns="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87177" y="5490413"/>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grpSp>
        <p:nvGrpSpPr>
          <p:cNvPr id="232" name="Group 231">
            <a:extLst>
              <a:ext uri="{FF2B5EF4-FFF2-40B4-BE49-F238E27FC236}">
                <a16:creationId xmlns:a16="http://schemas.microsoft.com/office/drawing/2014/main" id="{41242C11-AF87-4333-B5D4-C0902B7F86E2}"/>
              </a:ext>
            </a:extLst>
          </p:cNvPr>
          <p:cNvGrpSpPr/>
          <p:nvPr/>
        </p:nvGrpSpPr>
        <p:grpSpPr>
          <a:xfrm>
            <a:off x="2610576" y="4748697"/>
            <a:ext cx="2562995" cy="2317217"/>
            <a:chOff x="12876410" y="4236316"/>
            <a:chExt cx="2562995" cy="2317217"/>
          </a:xfrm>
        </p:grpSpPr>
        <p:sp>
          <p:nvSpPr>
            <p:cNvPr id="233" name="TextBox 232">
              <a:extLst>
                <a:ext uri="{FF2B5EF4-FFF2-40B4-BE49-F238E27FC236}">
                  <a16:creationId xmlns:a16="http://schemas.microsoft.com/office/drawing/2014/main" id="{B3EC6749-CDB1-4704-9305-09BD890519E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34" name="TextBox 233">
              <a:extLst>
                <a:ext uri="{FF2B5EF4-FFF2-40B4-BE49-F238E27FC236}">
                  <a16:creationId xmlns:a16="http://schemas.microsoft.com/office/drawing/2014/main" id="{58086919-1269-4F90-BFD9-DF5600273960}"/>
                </a:ext>
              </a:extLst>
            </p:cNvPr>
            <p:cNvSpPr txBox="1"/>
            <p:nvPr/>
          </p:nvSpPr>
          <p:spPr>
            <a:xfrm>
              <a:off x="14466674" y="5307038"/>
              <a:ext cx="972731" cy="1246495"/>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439</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Ost</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36" name="Group 235">
              <a:extLst>
                <a:ext uri="{FF2B5EF4-FFF2-40B4-BE49-F238E27FC236}">
                  <a16:creationId xmlns:a16="http://schemas.microsoft.com/office/drawing/2014/main" id="{A4A1EAFE-A9FA-4733-A5BC-63E2281B4F11}"/>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AC7FC58A-AA3B-459C-BC21-130CD175D64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7E820D69-F9D3-40AE-B60B-4C4381262A8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B08DC0C7-E87B-439F-B013-9E5803C0EB6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0" name="Group 239">
            <a:extLst>
              <a:ext uri="{FF2B5EF4-FFF2-40B4-BE49-F238E27FC236}">
                <a16:creationId xmlns:a16="http://schemas.microsoft.com/office/drawing/2014/main" id="{70AF187C-245F-48CE-BCEF-A6D99F542C21}"/>
              </a:ext>
            </a:extLst>
          </p:cNvPr>
          <p:cNvGrpSpPr/>
          <p:nvPr/>
        </p:nvGrpSpPr>
        <p:grpSpPr>
          <a:xfrm>
            <a:off x="4801553" y="3016314"/>
            <a:ext cx="2739486" cy="2322634"/>
            <a:chOff x="12876410" y="4236316"/>
            <a:chExt cx="2739486" cy="2322634"/>
          </a:xfrm>
        </p:grpSpPr>
        <p:sp>
          <p:nvSpPr>
            <p:cNvPr id="241" name="TextBox 240">
              <a:extLst>
                <a:ext uri="{FF2B5EF4-FFF2-40B4-BE49-F238E27FC236}">
                  <a16:creationId xmlns:a16="http://schemas.microsoft.com/office/drawing/2014/main" id="{AFD1E9C6-B01F-4F1E-B4F9-AD1E5E89876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2" name="TextBox 241">
              <a:extLst>
                <a:ext uri="{FF2B5EF4-FFF2-40B4-BE49-F238E27FC236}">
                  <a16:creationId xmlns:a16="http://schemas.microsoft.com/office/drawing/2014/main" id="{8C392345-0BEE-41AF-A0FF-DEB235051BF8}"/>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44" name="Group 243">
              <a:extLst>
                <a:ext uri="{FF2B5EF4-FFF2-40B4-BE49-F238E27FC236}">
                  <a16:creationId xmlns:a16="http://schemas.microsoft.com/office/drawing/2014/main" id="{1C443F7D-A306-4E45-9621-03B73E49BD02}"/>
                </a:ext>
              </a:extLst>
            </p:cNvPr>
            <p:cNvGrpSpPr/>
            <p:nvPr/>
          </p:nvGrpSpPr>
          <p:grpSpPr>
            <a:xfrm>
              <a:off x="12876410" y="4839359"/>
              <a:ext cx="1636191" cy="1654059"/>
              <a:chOff x="11971653" y="10789917"/>
              <a:chExt cx="1636191" cy="1654059"/>
            </a:xfrm>
          </p:grpSpPr>
          <p:sp>
            <p:nvSpPr>
              <p:cNvPr id="245" name="Flowchart: Decision 244">
                <a:extLst>
                  <a:ext uri="{FF2B5EF4-FFF2-40B4-BE49-F238E27FC236}">
                    <a16:creationId xmlns:a16="http://schemas.microsoft.com/office/drawing/2014/main" id="{1A3C16FE-E38A-430C-BEE4-91453C30C80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F65D6F8-5460-4E98-8021-3E5837E1731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FDC0CDA7-6853-4EEE-B104-CC1936A0242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73" name="Group 272">
            <a:extLst>
              <a:ext uri="{FF2B5EF4-FFF2-40B4-BE49-F238E27FC236}">
                <a16:creationId xmlns:a16="http://schemas.microsoft.com/office/drawing/2014/main" id="{E2E7E163-1FC7-4373-95F3-21C0D2A42364}"/>
              </a:ext>
            </a:extLst>
          </p:cNvPr>
          <p:cNvGrpSpPr/>
          <p:nvPr/>
        </p:nvGrpSpPr>
        <p:grpSpPr>
          <a:xfrm>
            <a:off x="11976226" y="6769770"/>
            <a:ext cx="2150559" cy="2459718"/>
            <a:chOff x="7063985" y="10575320"/>
            <a:chExt cx="2150559" cy="2459718"/>
          </a:xfrm>
        </p:grpSpPr>
        <p:grpSp>
          <p:nvGrpSpPr>
            <p:cNvPr id="264" name="Group 263">
              <a:extLst>
                <a:ext uri="{FF2B5EF4-FFF2-40B4-BE49-F238E27FC236}">
                  <a16:creationId xmlns:a16="http://schemas.microsoft.com/office/drawing/2014/main" id="{0625F4C8-C219-4259-9A30-5EC0F1B73389}"/>
                </a:ext>
              </a:extLst>
            </p:cNvPr>
            <p:cNvGrpSpPr/>
            <p:nvPr/>
          </p:nvGrpSpPr>
          <p:grpSpPr>
            <a:xfrm>
              <a:off x="7063985" y="10575320"/>
              <a:ext cx="2150559" cy="2459718"/>
              <a:chOff x="12876410" y="4236316"/>
              <a:chExt cx="2150559" cy="2459718"/>
            </a:xfrm>
          </p:grpSpPr>
          <p:sp>
            <p:nvSpPr>
              <p:cNvPr id="265" name="TextBox 264">
                <a:extLst>
                  <a:ext uri="{FF2B5EF4-FFF2-40B4-BE49-F238E27FC236}">
                    <a16:creationId xmlns:a16="http://schemas.microsoft.com/office/drawing/2014/main" id="{E2A5C760-C41F-4F2A-9B88-5A9282807B1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267" name="TextBox 266">
                <a:extLst>
                  <a:ext uri="{FF2B5EF4-FFF2-40B4-BE49-F238E27FC236}">
                    <a16:creationId xmlns:a16="http://schemas.microsoft.com/office/drawing/2014/main" id="{F496A90E-C0B3-44A8-871D-B2B68F1DA20E}"/>
                  </a:ext>
                </a:extLst>
              </p:cNvPr>
              <p:cNvSpPr txBox="1"/>
              <p:nvPr/>
            </p:nvSpPr>
            <p:spPr>
              <a:xfrm>
                <a:off x="14291939" y="5834260"/>
                <a:ext cx="735030"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352 352</a:t>
                </a:r>
              </a:p>
            </p:txBody>
          </p:sp>
          <p:sp>
            <p:nvSpPr>
              <p:cNvPr id="269" name="Flowchart: Decision 268">
                <a:extLst>
                  <a:ext uri="{FF2B5EF4-FFF2-40B4-BE49-F238E27FC236}">
                    <a16:creationId xmlns:a16="http://schemas.microsoft.com/office/drawing/2014/main" id="{9B86FE4C-1E18-4855-9CAA-23298355D73E}"/>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2" name="Oval 271">
              <a:extLst>
                <a:ext uri="{FF2B5EF4-FFF2-40B4-BE49-F238E27FC236}">
                  <a16:creationId xmlns:a16="http://schemas.microsoft.com/office/drawing/2014/main" id="{A8CC790E-409D-435A-B81A-6DE80093053F}"/>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0999" y="533341"/>
            <a:ext cx="2533131" cy="8553509"/>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267894"/>
          </a:xfrm>
          <a:prstGeom prst="rect">
            <a:avLst/>
          </a:prstGeom>
          <a:solidFill>
            <a:srgbClr val="E2F0D9"/>
          </a:solidFill>
        </p:spPr>
        <p:txBody>
          <a:bodyPr wrap="square" lIns="0" tIns="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ight Brace 283">
            <a:extLst>
              <a:ext uri="{FF2B5EF4-FFF2-40B4-BE49-F238E27FC236}">
                <a16:creationId xmlns:a16="http://schemas.microsoft.com/office/drawing/2014/main" id="{DB1DCF85-9B92-47AA-AC6E-B37C8B6222F7}"/>
              </a:ext>
            </a:extLst>
          </p:cNvPr>
          <p:cNvSpPr/>
          <p:nvPr/>
        </p:nvSpPr>
        <p:spPr>
          <a:xfrm rot="17880332">
            <a:off x="16864750" y="1138291"/>
            <a:ext cx="846826" cy="4675497"/>
          </a:xfrm>
          <a:prstGeom prst="rightBrace">
            <a:avLst>
              <a:gd name="adj1" fmla="val 0"/>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6973589" y="2222095"/>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9333316" y="79488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352nd Initial Moves</a:t>
            </a:r>
          </a:p>
          <a:p>
            <a:pPr algn="ctr" eaLnBrk="1" hangingPunct="1">
              <a:lnSpc>
                <a:spcPct val="50000"/>
              </a:lnSpc>
              <a:spcBef>
                <a:spcPct val="50000"/>
              </a:spcBef>
              <a:defRPr/>
            </a:pPr>
            <a:r>
              <a:rPr lang="en-US" altLang="en-US" sz="3200" b="1" dirty="0">
                <a:latin typeface="+mn-lt"/>
              </a:rPr>
              <a:t>6 June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5057389" y="4848003"/>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86" name="Group 85">
            <a:extLst>
              <a:ext uri="{FF2B5EF4-FFF2-40B4-BE49-F238E27FC236}">
                <a16:creationId xmlns:a16="http://schemas.microsoft.com/office/drawing/2014/main" id="{3126A859-932E-4C9B-A494-3CE58AFD2B9E}"/>
              </a:ext>
            </a:extLst>
          </p:cNvPr>
          <p:cNvGrpSpPr>
            <a:grpSpLocks noChangeAspect="1"/>
          </p:cNvGrpSpPr>
          <p:nvPr/>
        </p:nvGrpSpPr>
        <p:grpSpPr>
          <a:xfrm rot="1929453">
            <a:off x="13966306" y="5980883"/>
            <a:ext cx="312422" cy="752421"/>
            <a:chOff x="8030431" y="10045904"/>
            <a:chExt cx="1218853" cy="2935422"/>
          </a:xfrm>
        </p:grpSpPr>
        <p:sp>
          <p:nvSpPr>
            <p:cNvPr id="323" name="Freeform: Shape 322">
              <a:extLst>
                <a:ext uri="{FF2B5EF4-FFF2-40B4-BE49-F238E27FC236}">
                  <a16:creationId xmlns:a16="http://schemas.microsoft.com/office/drawing/2014/main" id="{5D4A55FC-C9C5-41F8-BEBF-D99E80B664EF}"/>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753B5BFC-165C-4D18-A4C3-71616CD76D03}"/>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8F2C544-C709-4A99-B86A-5B793D732585}"/>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Freeform: Shape 326">
              <a:extLst>
                <a:ext uri="{FF2B5EF4-FFF2-40B4-BE49-F238E27FC236}">
                  <a16:creationId xmlns:a16="http://schemas.microsoft.com/office/drawing/2014/main" id="{3BF1A971-3847-40BB-B25E-E55C92A03E99}"/>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8" name="Group 327">
            <a:extLst>
              <a:ext uri="{FF2B5EF4-FFF2-40B4-BE49-F238E27FC236}">
                <a16:creationId xmlns:a16="http://schemas.microsoft.com/office/drawing/2014/main" id="{C7A7B945-34E6-4EA0-AF9B-5F04241BBE1F}"/>
              </a:ext>
            </a:extLst>
          </p:cNvPr>
          <p:cNvGrpSpPr>
            <a:grpSpLocks noChangeAspect="1"/>
          </p:cNvGrpSpPr>
          <p:nvPr/>
        </p:nvGrpSpPr>
        <p:grpSpPr>
          <a:xfrm rot="21338947">
            <a:off x="18607928" y="7860158"/>
            <a:ext cx="312422" cy="752421"/>
            <a:chOff x="8030431" y="10045904"/>
            <a:chExt cx="1218853" cy="2935422"/>
          </a:xfrm>
        </p:grpSpPr>
        <p:sp>
          <p:nvSpPr>
            <p:cNvPr id="329" name="Freeform: Shape 328">
              <a:extLst>
                <a:ext uri="{FF2B5EF4-FFF2-40B4-BE49-F238E27FC236}">
                  <a16:creationId xmlns:a16="http://schemas.microsoft.com/office/drawing/2014/main" id="{F57CACDA-3C35-49FE-9BF7-3F45D1E04BD3}"/>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8005FEBC-88BE-44D4-A525-44C5FC14B9C5}"/>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2D701169-A4C4-4B02-B98A-57436D5E46D2}"/>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54E4730A-ECF5-41DE-A4F8-35BAE728420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3" name="Group 332">
            <a:extLst>
              <a:ext uri="{FF2B5EF4-FFF2-40B4-BE49-F238E27FC236}">
                <a16:creationId xmlns:a16="http://schemas.microsoft.com/office/drawing/2014/main" id="{727BE32B-D53A-4932-8793-3F6F202E39F6}"/>
              </a:ext>
            </a:extLst>
          </p:cNvPr>
          <p:cNvGrpSpPr>
            <a:grpSpLocks noChangeAspect="1"/>
          </p:cNvGrpSpPr>
          <p:nvPr/>
        </p:nvGrpSpPr>
        <p:grpSpPr>
          <a:xfrm rot="1929453">
            <a:off x="15490666" y="6014975"/>
            <a:ext cx="312422" cy="752421"/>
            <a:chOff x="8030431" y="10045904"/>
            <a:chExt cx="1218853" cy="2935422"/>
          </a:xfrm>
        </p:grpSpPr>
        <p:sp>
          <p:nvSpPr>
            <p:cNvPr id="334" name="Freeform: Shape 333">
              <a:extLst>
                <a:ext uri="{FF2B5EF4-FFF2-40B4-BE49-F238E27FC236}">
                  <a16:creationId xmlns:a16="http://schemas.microsoft.com/office/drawing/2014/main" id="{6DCDD96D-2F34-4014-9B98-1BB990A1012C}"/>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AF563A49-B4E5-4071-9CE0-8EDB97D7F3F0}"/>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Shape 335">
              <a:extLst>
                <a:ext uri="{FF2B5EF4-FFF2-40B4-BE49-F238E27FC236}">
                  <a16:creationId xmlns:a16="http://schemas.microsoft.com/office/drawing/2014/main" id="{BC68B7B3-96B0-4190-92A5-BB37FEE13457}"/>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Shape 336">
              <a:extLst>
                <a:ext uri="{FF2B5EF4-FFF2-40B4-BE49-F238E27FC236}">
                  <a16:creationId xmlns:a16="http://schemas.microsoft.com/office/drawing/2014/main" id="{EBF20C8C-024D-4B77-97AF-D3D83921FA2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8" name="Group 337">
            <a:extLst>
              <a:ext uri="{FF2B5EF4-FFF2-40B4-BE49-F238E27FC236}">
                <a16:creationId xmlns:a16="http://schemas.microsoft.com/office/drawing/2014/main" id="{F1C294C6-9547-4C45-B907-64C6DDD05FB1}"/>
              </a:ext>
            </a:extLst>
          </p:cNvPr>
          <p:cNvGrpSpPr>
            <a:grpSpLocks noChangeAspect="1"/>
          </p:cNvGrpSpPr>
          <p:nvPr/>
        </p:nvGrpSpPr>
        <p:grpSpPr>
          <a:xfrm rot="3001782">
            <a:off x="10909048" y="4332269"/>
            <a:ext cx="312422" cy="752421"/>
            <a:chOff x="8030431" y="10045904"/>
            <a:chExt cx="1218853" cy="2935422"/>
          </a:xfrm>
        </p:grpSpPr>
        <p:sp>
          <p:nvSpPr>
            <p:cNvPr id="339" name="Freeform: Shape 338">
              <a:extLst>
                <a:ext uri="{FF2B5EF4-FFF2-40B4-BE49-F238E27FC236}">
                  <a16:creationId xmlns:a16="http://schemas.microsoft.com/office/drawing/2014/main" id="{ABC11D2C-DC92-40C1-9809-AEFFD21BED17}"/>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E6E49E03-71F5-42AC-B15C-E56B06A7DB67}"/>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5E150976-8C3C-4717-9526-ECD489351AB0}"/>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5065CF68-9D1E-4DE9-AD5A-6745EBECCD11}"/>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Speech Bubble: Rectangle 86">
            <a:extLst>
              <a:ext uri="{FF2B5EF4-FFF2-40B4-BE49-F238E27FC236}">
                <a16:creationId xmlns:a16="http://schemas.microsoft.com/office/drawing/2014/main" id="{A47B8449-2931-4FD5-A668-5431730AC913}"/>
              </a:ext>
            </a:extLst>
          </p:cNvPr>
          <p:cNvSpPr/>
          <p:nvPr/>
        </p:nvSpPr>
        <p:spPr>
          <a:xfrm>
            <a:off x="10391057" y="819716"/>
            <a:ext cx="2040066" cy="471903"/>
          </a:xfrm>
          <a:prstGeom prst="wedgeRectCallout">
            <a:avLst>
              <a:gd name="adj1" fmla="val -64417"/>
              <a:gd name="adj2" fmla="val 99649"/>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Point du Hoc</a:t>
            </a:r>
          </a:p>
        </p:txBody>
      </p:sp>
      <p:grpSp>
        <p:nvGrpSpPr>
          <p:cNvPr id="268" name="Group 267">
            <a:extLst>
              <a:ext uri="{FF2B5EF4-FFF2-40B4-BE49-F238E27FC236}">
                <a16:creationId xmlns:a16="http://schemas.microsoft.com/office/drawing/2014/main" id="{9B6B1384-FB40-4606-A982-D13051D41321}"/>
              </a:ext>
            </a:extLst>
          </p:cNvPr>
          <p:cNvGrpSpPr/>
          <p:nvPr/>
        </p:nvGrpSpPr>
        <p:grpSpPr>
          <a:xfrm>
            <a:off x="11952979" y="3199378"/>
            <a:ext cx="2739486" cy="2322634"/>
            <a:chOff x="12876410" y="4236316"/>
            <a:chExt cx="2739486" cy="2322634"/>
          </a:xfrm>
        </p:grpSpPr>
        <p:sp>
          <p:nvSpPr>
            <p:cNvPr id="293" name="TextBox 292">
              <a:extLst>
                <a:ext uri="{FF2B5EF4-FFF2-40B4-BE49-F238E27FC236}">
                  <a16:creationId xmlns:a16="http://schemas.microsoft.com/office/drawing/2014/main" id="{BE9410AA-CFE8-470E-8E75-05A8493EDCF3}"/>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24" name="TextBox 323">
              <a:extLst>
                <a:ext uri="{FF2B5EF4-FFF2-40B4-BE49-F238E27FC236}">
                  <a16:creationId xmlns:a16="http://schemas.microsoft.com/office/drawing/2014/main" id="{F8AEEAA7-0EBD-4EE3-BD9F-1125946E069A}"/>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354" name="Group 353">
              <a:extLst>
                <a:ext uri="{FF2B5EF4-FFF2-40B4-BE49-F238E27FC236}">
                  <a16:creationId xmlns:a16="http://schemas.microsoft.com/office/drawing/2014/main" id="{DE88B98C-BAB0-4221-9C95-B2423F213FC8}"/>
                </a:ext>
              </a:extLst>
            </p:cNvPr>
            <p:cNvGrpSpPr/>
            <p:nvPr/>
          </p:nvGrpSpPr>
          <p:grpSpPr>
            <a:xfrm>
              <a:off x="12876410" y="4839359"/>
              <a:ext cx="1636191" cy="1654059"/>
              <a:chOff x="11971653" y="10789917"/>
              <a:chExt cx="1636191" cy="1654059"/>
            </a:xfrm>
          </p:grpSpPr>
          <p:sp>
            <p:nvSpPr>
              <p:cNvPr id="355" name="Flowchart: Decision 354">
                <a:extLst>
                  <a:ext uri="{FF2B5EF4-FFF2-40B4-BE49-F238E27FC236}">
                    <a16:creationId xmlns:a16="http://schemas.microsoft.com/office/drawing/2014/main" id="{F829E710-10C2-4BFD-BB30-299BB24050A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Freeform: Shape 355">
                <a:extLst>
                  <a:ext uri="{FF2B5EF4-FFF2-40B4-BE49-F238E27FC236}">
                    <a16:creationId xmlns:a16="http://schemas.microsoft.com/office/drawing/2014/main" id="{8889C253-BE9B-4FD4-9D03-C8D9958DD16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Freeform: Shape 356">
                <a:extLst>
                  <a:ext uri="{FF2B5EF4-FFF2-40B4-BE49-F238E27FC236}">
                    <a16:creationId xmlns:a16="http://schemas.microsoft.com/office/drawing/2014/main" id="{4AA24F20-4B4C-4B6A-9B57-C559E682C26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58" name="Group 357">
            <a:extLst>
              <a:ext uri="{FF2B5EF4-FFF2-40B4-BE49-F238E27FC236}">
                <a16:creationId xmlns:a16="http://schemas.microsoft.com/office/drawing/2014/main" id="{8F27FA81-F0DB-432D-92F7-FDE1374C471C}"/>
              </a:ext>
            </a:extLst>
          </p:cNvPr>
          <p:cNvGrpSpPr/>
          <p:nvPr/>
        </p:nvGrpSpPr>
        <p:grpSpPr>
          <a:xfrm>
            <a:off x="15768992" y="6532307"/>
            <a:ext cx="2739486" cy="2358235"/>
            <a:chOff x="12876410" y="4236316"/>
            <a:chExt cx="2739486" cy="2358235"/>
          </a:xfrm>
        </p:grpSpPr>
        <p:sp>
          <p:nvSpPr>
            <p:cNvPr id="359" name="TextBox 358">
              <a:extLst>
                <a:ext uri="{FF2B5EF4-FFF2-40B4-BE49-F238E27FC236}">
                  <a16:creationId xmlns:a16="http://schemas.microsoft.com/office/drawing/2014/main" id="{6EA47C13-3195-4F7E-B388-8C9EE2EF101A}"/>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0" name="TextBox 359">
              <a:extLst>
                <a:ext uri="{FF2B5EF4-FFF2-40B4-BE49-F238E27FC236}">
                  <a16:creationId xmlns:a16="http://schemas.microsoft.com/office/drawing/2014/main" id="{9189A457-3487-4865-BB10-5A6BD2FDD1AD}"/>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1" name="Group 360">
              <a:extLst>
                <a:ext uri="{FF2B5EF4-FFF2-40B4-BE49-F238E27FC236}">
                  <a16:creationId xmlns:a16="http://schemas.microsoft.com/office/drawing/2014/main" id="{BCE4BCFF-6EC0-4745-B544-2064966F1B41}"/>
                </a:ext>
              </a:extLst>
            </p:cNvPr>
            <p:cNvGrpSpPr/>
            <p:nvPr/>
          </p:nvGrpSpPr>
          <p:grpSpPr>
            <a:xfrm>
              <a:off x="12876410" y="4839359"/>
              <a:ext cx="1636191" cy="1654059"/>
              <a:chOff x="11971653" y="10789917"/>
              <a:chExt cx="1636191" cy="1654059"/>
            </a:xfrm>
          </p:grpSpPr>
          <p:sp>
            <p:nvSpPr>
              <p:cNvPr id="362" name="Flowchart: Decision 361">
                <a:extLst>
                  <a:ext uri="{FF2B5EF4-FFF2-40B4-BE49-F238E27FC236}">
                    <a16:creationId xmlns:a16="http://schemas.microsoft.com/office/drawing/2014/main" id="{FF2F7E44-49DB-488A-9863-098846B228E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Freeform: Shape 362">
                <a:extLst>
                  <a:ext uri="{FF2B5EF4-FFF2-40B4-BE49-F238E27FC236}">
                    <a16:creationId xmlns:a16="http://schemas.microsoft.com/office/drawing/2014/main" id="{F4D3298B-E50C-4A0C-A9DC-229CEA214B6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Freeform: Shape 363">
                <a:extLst>
                  <a:ext uri="{FF2B5EF4-FFF2-40B4-BE49-F238E27FC236}">
                    <a16:creationId xmlns:a16="http://schemas.microsoft.com/office/drawing/2014/main" id="{97614B1E-0144-45C1-8C1A-589159F4823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5" name="Group 364">
            <a:extLst>
              <a:ext uri="{FF2B5EF4-FFF2-40B4-BE49-F238E27FC236}">
                <a16:creationId xmlns:a16="http://schemas.microsoft.com/office/drawing/2014/main" id="{6C4DE7B8-0B68-4AAC-8286-A125EF2B18C5}"/>
              </a:ext>
            </a:extLst>
          </p:cNvPr>
          <p:cNvGrpSpPr/>
          <p:nvPr/>
        </p:nvGrpSpPr>
        <p:grpSpPr>
          <a:xfrm>
            <a:off x="19426301" y="8360917"/>
            <a:ext cx="2739486" cy="2322634"/>
            <a:chOff x="12876410" y="4236316"/>
            <a:chExt cx="2739486" cy="2322634"/>
          </a:xfrm>
        </p:grpSpPr>
        <p:sp>
          <p:nvSpPr>
            <p:cNvPr id="366" name="TextBox 365">
              <a:extLst>
                <a:ext uri="{FF2B5EF4-FFF2-40B4-BE49-F238E27FC236}">
                  <a16:creationId xmlns:a16="http://schemas.microsoft.com/office/drawing/2014/main" id="{77730F28-66E0-440E-95AF-140F3388D341}"/>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7" name="TextBox 366">
              <a:extLst>
                <a:ext uri="{FF2B5EF4-FFF2-40B4-BE49-F238E27FC236}">
                  <a16:creationId xmlns:a16="http://schemas.microsoft.com/office/drawing/2014/main" id="{BEFD90F2-DC34-4731-B92A-0C23EB8BA649}"/>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8" name="Group 367">
              <a:extLst>
                <a:ext uri="{FF2B5EF4-FFF2-40B4-BE49-F238E27FC236}">
                  <a16:creationId xmlns:a16="http://schemas.microsoft.com/office/drawing/2014/main" id="{AE12868D-6069-429C-A9BF-346CE90DB470}"/>
                </a:ext>
              </a:extLst>
            </p:cNvPr>
            <p:cNvGrpSpPr/>
            <p:nvPr/>
          </p:nvGrpSpPr>
          <p:grpSpPr>
            <a:xfrm>
              <a:off x="12876410" y="4839359"/>
              <a:ext cx="1636191" cy="1654059"/>
              <a:chOff x="11971653" y="10789917"/>
              <a:chExt cx="1636191" cy="1654059"/>
            </a:xfrm>
          </p:grpSpPr>
          <p:sp>
            <p:nvSpPr>
              <p:cNvPr id="369" name="Flowchart: Decision 368">
                <a:extLst>
                  <a:ext uri="{FF2B5EF4-FFF2-40B4-BE49-F238E27FC236}">
                    <a16:creationId xmlns:a16="http://schemas.microsoft.com/office/drawing/2014/main" id="{E6D73EC1-3623-4D32-B90E-EDE28478F9D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24A7BA29-5E7E-4E2B-AE19-704D19D9C09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Freeform: Shape 370">
                <a:extLst>
                  <a:ext uri="{FF2B5EF4-FFF2-40B4-BE49-F238E27FC236}">
                    <a16:creationId xmlns:a16="http://schemas.microsoft.com/office/drawing/2014/main" id="{561CAC02-E95B-409A-8916-75349B909C3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72" name="Group 371">
            <a:extLst>
              <a:ext uri="{FF2B5EF4-FFF2-40B4-BE49-F238E27FC236}">
                <a16:creationId xmlns:a16="http://schemas.microsoft.com/office/drawing/2014/main" id="{4BD11563-8BA4-42C7-B6F9-9EAD5F76B552}"/>
              </a:ext>
            </a:extLst>
          </p:cNvPr>
          <p:cNvGrpSpPr/>
          <p:nvPr/>
        </p:nvGrpSpPr>
        <p:grpSpPr>
          <a:xfrm>
            <a:off x="24163913" y="14409151"/>
            <a:ext cx="2336811" cy="2322634"/>
            <a:chOff x="12876410" y="4236316"/>
            <a:chExt cx="2336811" cy="2322634"/>
          </a:xfrm>
        </p:grpSpPr>
        <p:sp>
          <p:nvSpPr>
            <p:cNvPr id="373" name="TextBox 372">
              <a:extLst>
                <a:ext uri="{FF2B5EF4-FFF2-40B4-BE49-F238E27FC236}">
                  <a16:creationId xmlns:a16="http://schemas.microsoft.com/office/drawing/2014/main" id="{AE929F34-DB7F-41D8-928B-9933F3913A4C}"/>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374" name="TextBox 373">
              <a:extLst>
                <a:ext uri="{FF2B5EF4-FFF2-40B4-BE49-F238E27FC236}">
                  <a16:creationId xmlns:a16="http://schemas.microsoft.com/office/drawing/2014/main" id="{62E63F70-5834-4B47-B547-4F354A6245D6}"/>
                </a:ext>
              </a:extLst>
            </p:cNvPr>
            <p:cNvSpPr txBox="1"/>
            <p:nvPr/>
          </p:nvSpPr>
          <p:spPr>
            <a:xfrm>
              <a:off x="14415451" y="5789509"/>
              <a:ext cx="797770"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75" name="Group 374">
              <a:extLst>
                <a:ext uri="{FF2B5EF4-FFF2-40B4-BE49-F238E27FC236}">
                  <a16:creationId xmlns:a16="http://schemas.microsoft.com/office/drawing/2014/main" id="{C9EA441F-8FDD-4E65-BDCE-F85F4AD721CB}"/>
                </a:ext>
              </a:extLst>
            </p:cNvPr>
            <p:cNvGrpSpPr/>
            <p:nvPr/>
          </p:nvGrpSpPr>
          <p:grpSpPr>
            <a:xfrm>
              <a:off x="12876410" y="4839359"/>
              <a:ext cx="1636191" cy="1654059"/>
              <a:chOff x="11971653" y="10789917"/>
              <a:chExt cx="1636191" cy="1654059"/>
            </a:xfrm>
          </p:grpSpPr>
          <p:sp>
            <p:nvSpPr>
              <p:cNvPr id="376" name="Flowchart: Decision 375">
                <a:extLst>
                  <a:ext uri="{FF2B5EF4-FFF2-40B4-BE49-F238E27FC236}">
                    <a16:creationId xmlns:a16="http://schemas.microsoft.com/office/drawing/2014/main" id="{D0D1079C-9E32-475C-AF92-334C698C131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Shape 376">
                <a:extLst>
                  <a:ext uri="{FF2B5EF4-FFF2-40B4-BE49-F238E27FC236}">
                    <a16:creationId xmlns:a16="http://schemas.microsoft.com/office/drawing/2014/main" id="{60EFC218-D3F4-4193-9A93-405B500B139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Shape 377">
                <a:extLst>
                  <a:ext uri="{FF2B5EF4-FFF2-40B4-BE49-F238E27FC236}">
                    <a16:creationId xmlns:a16="http://schemas.microsoft.com/office/drawing/2014/main" id="{D49B85EB-2304-45CF-B88E-AC2FEDFA05C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7" name="Oval 36">
            <a:extLst>
              <a:ext uri="{FF2B5EF4-FFF2-40B4-BE49-F238E27FC236}">
                <a16:creationId xmlns:a16="http://schemas.microsoft.com/office/drawing/2014/main" id="{52DA3EFB-9B4C-4AF3-866D-5D05FB6B5E13}"/>
              </a:ext>
            </a:extLst>
          </p:cNvPr>
          <p:cNvSpPr/>
          <p:nvPr/>
        </p:nvSpPr>
        <p:spPr>
          <a:xfrm>
            <a:off x="23653405" y="14253169"/>
            <a:ext cx="3109101" cy="3034522"/>
          </a:xfrm>
          <a:prstGeom prst="ellipse">
            <a:avLst/>
          </a:prstGeom>
          <a:noFill/>
          <a:ln w="762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6" name="Group 385">
            <a:extLst>
              <a:ext uri="{FF2B5EF4-FFF2-40B4-BE49-F238E27FC236}">
                <a16:creationId xmlns:a16="http://schemas.microsoft.com/office/drawing/2014/main" id="{3E779794-19BF-4896-BF23-60847AFFB749}"/>
              </a:ext>
            </a:extLst>
          </p:cNvPr>
          <p:cNvGrpSpPr/>
          <p:nvPr/>
        </p:nvGrpSpPr>
        <p:grpSpPr>
          <a:xfrm>
            <a:off x="19918201" y="2934210"/>
            <a:ext cx="6385040" cy="866285"/>
            <a:chOff x="19913619" y="3012791"/>
            <a:chExt cx="6385040" cy="866285"/>
          </a:xfrm>
        </p:grpSpPr>
        <p:sp>
          <p:nvSpPr>
            <p:cNvPr id="387" name="Text Box 1011">
              <a:extLst>
                <a:ext uri="{FF2B5EF4-FFF2-40B4-BE49-F238E27FC236}">
                  <a16:creationId xmlns:a16="http://schemas.microsoft.com/office/drawing/2014/main" id="{81EEC175-462E-4D64-A5F2-AD51AEF530FC}"/>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388" name="Group 387">
              <a:extLst>
                <a:ext uri="{FF2B5EF4-FFF2-40B4-BE49-F238E27FC236}">
                  <a16:creationId xmlns:a16="http://schemas.microsoft.com/office/drawing/2014/main" id="{A1BCD3C2-03ED-4D3E-95DE-C80661CA3E2E}"/>
                </a:ext>
              </a:extLst>
            </p:cNvPr>
            <p:cNvGrpSpPr/>
            <p:nvPr/>
          </p:nvGrpSpPr>
          <p:grpSpPr>
            <a:xfrm>
              <a:off x="19980569" y="3013384"/>
              <a:ext cx="2487623" cy="167448"/>
              <a:chOff x="24323404" y="2207640"/>
              <a:chExt cx="2487623" cy="167448"/>
            </a:xfrm>
          </p:grpSpPr>
          <p:sp>
            <p:nvSpPr>
              <p:cNvPr id="393" name="Rectangle 392">
                <a:extLst>
                  <a:ext uri="{FF2B5EF4-FFF2-40B4-BE49-F238E27FC236}">
                    <a16:creationId xmlns:a16="http://schemas.microsoft.com/office/drawing/2014/main" id="{17AEAD09-626C-451F-8842-5096CC4EEFEB}"/>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a:extLst>
                  <a:ext uri="{FF2B5EF4-FFF2-40B4-BE49-F238E27FC236}">
                    <a16:creationId xmlns:a16="http://schemas.microsoft.com/office/drawing/2014/main" id="{87F062F1-F3FB-4F6D-89D0-3E5B150E6005}"/>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9" name="Rectangle 388">
              <a:extLst>
                <a:ext uri="{FF2B5EF4-FFF2-40B4-BE49-F238E27FC236}">
                  <a16:creationId xmlns:a16="http://schemas.microsoft.com/office/drawing/2014/main" id="{93787F33-1F3A-4FC0-B66F-C575CE14709F}"/>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0" name="Group 389">
              <a:extLst>
                <a:ext uri="{FF2B5EF4-FFF2-40B4-BE49-F238E27FC236}">
                  <a16:creationId xmlns:a16="http://schemas.microsoft.com/office/drawing/2014/main" id="{48925075-87A6-4BEB-A956-39032A366CD9}"/>
                </a:ext>
              </a:extLst>
            </p:cNvPr>
            <p:cNvGrpSpPr/>
            <p:nvPr/>
          </p:nvGrpSpPr>
          <p:grpSpPr>
            <a:xfrm>
              <a:off x="22468192" y="3012791"/>
              <a:ext cx="2487623" cy="167448"/>
              <a:chOff x="24323404" y="2207640"/>
              <a:chExt cx="2487623" cy="167448"/>
            </a:xfrm>
          </p:grpSpPr>
          <p:sp>
            <p:nvSpPr>
              <p:cNvPr id="391" name="Rectangle 390">
                <a:extLst>
                  <a:ext uri="{FF2B5EF4-FFF2-40B4-BE49-F238E27FC236}">
                    <a16:creationId xmlns:a16="http://schemas.microsoft.com/office/drawing/2014/main" id="{61F6E25B-F9AC-4A24-BDDB-2D81B6CDDD94}"/>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a:extLst>
                  <a:ext uri="{FF2B5EF4-FFF2-40B4-BE49-F238E27FC236}">
                    <a16:creationId xmlns:a16="http://schemas.microsoft.com/office/drawing/2014/main" id="{6A014B7E-588D-4711-A2C6-392261722F20}"/>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TextBox 210">
            <a:extLst>
              <a:ext uri="{FF2B5EF4-FFF2-40B4-BE49-F238E27FC236}">
                <a16:creationId xmlns:a16="http://schemas.microsoft.com/office/drawing/2014/main" id="{E395C716-9A77-49DD-8060-59CD0854048F}"/>
              </a:ext>
            </a:extLst>
          </p:cNvPr>
          <p:cNvSpPr txBox="1"/>
          <p:nvPr/>
        </p:nvSpPr>
        <p:spPr>
          <a:xfrm rot="16567634">
            <a:off x="1163107" y="6408186"/>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91</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352</a:t>
            </a:r>
          </a:p>
        </p:txBody>
      </p:sp>
      <p:grpSp>
        <p:nvGrpSpPr>
          <p:cNvPr id="224" name="Group 223">
            <a:extLst>
              <a:ext uri="{FF2B5EF4-FFF2-40B4-BE49-F238E27FC236}">
                <a16:creationId xmlns:a16="http://schemas.microsoft.com/office/drawing/2014/main" id="{837961DA-66C8-4BE6-8484-1476796B8E43}"/>
              </a:ext>
            </a:extLst>
          </p:cNvPr>
          <p:cNvGrpSpPr>
            <a:grpSpLocks noChangeAspect="1"/>
          </p:cNvGrpSpPr>
          <p:nvPr/>
        </p:nvGrpSpPr>
        <p:grpSpPr>
          <a:xfrm>
            <a:off x="1374496" y="4859245"/>
            <a:ext cx="655456" cy="1100892"/>
            <a:chOff x="6865614" y="11887815"/>
            <a:chExt cx="1470448" cy="2469739"/>
          </a:xfrm>
        </p:grpSpPr>
        <p:sp>
          <p:nvSpPr>
            <p:cNvPr id="9" name="Freeform: Shape 8">
              <a:extLst>
                <a:ext uri="{FF2B5EF4-FFF2-40B4-BE49-F238E27FC236}">
                  <a16:creationId xmlns:a16="http://schemas.microsoft.com/office/drawing/2014/main" id="{A02310B5-AE36-4321-A24C-9B996C0307D0}"/>
                </a:ext>
              </a:extLst>
            </p:cNvPr>
            <p:cNvSpPr/>
            <p:nvPr/>
          </p:nvSpPr>
          <p:spPr>
            <a:xfrm>
              <a:off x="6893270" y="12936378"/>
              <a:ext cx="1388125" cy="1421176"/>
            </a:xfrm>
            <a:custGeom>
              <a:avLst/>
              <a:gdLst>
                <a:gd name="connsiteX0" fmla="*/ 0 w 1388125"/>
                <a:gd name="connsiteY0" fmla="*/ 0 h 1421176"/>
                <a:gd name="connsiteX1" fmla="*/ 672029 w 1388125"/>
                <a:gd name="connsiteY1" fmla="*/ 1421176 h 1421176"/>
                <a:gd name="connsiteX2" fmla="*/ 1388125 w 1388125"/>
                <a:gd name="connsiteY2" fmla="*/ 11017 h 1421176"/>
              </a:gdLst>
              <a:ahLst/>
              <a:cxnLst>
                <a:cxn ang="0">
                  <a:pos x="connsiteX0" y="connsiteY0"/>
                </a:cxn>
                <a:cxn ang="0">
                  <a:pos x="connsiteX1" y="connsiteY1"/>
                </a:cxn>
                <a:cxn ang="0">
                  <a:pos x="connsiteX2" y="connsiteY2"/>
                </a:cxn>
              </a:cxnLst>
              <a:rect l="l" t="t" r="r" b="b"/>
              <a:pathLst>
                <a:path w="1388125" h="1421176">
                  <a:moveTo>
                    <a:pt x="0" y="0"/>
                  </a:moveTo>
                  <a:lnTo>
                    <a:pt x="672029" y="1421176"/>
                  </a:lnTo>
                  <a:lnTo>
                    <a:pt x="1388125" y="11017"/>
                  </a:lnTo>
                </a:path>
              </a:pathLst>
            </a:cu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E781053D-9D15-4EE2-A7AE-8B17782FBE99}"/>
                </a:ext>
              </a:extLst>
            </p:cNvPr>
            <p:cNvSpPr/>
            <p:nvPr/>
          </p:nvSpPr>
          <p:spPr>
            <a:xfrm>
              <a:off x="7342635" y="12936377"/>
              <a:ext cx="222664" cy="1344059"/>
            </a:xfrm>
            <a:custGeom>
              <a:avLst/>
              <a:gdLst>
                <a:gd name="connsiteX0" fmla="*/ 22034 w 22034"/>
                <a:gd name="connsiteY0" fmla="*/ 0 h 1344058"/>
                <a:gd name="connsiteX1" fmla="*/ 0 w 22034"/>
                <a:gd name="connsiteY1" fmla="*/ 1344058 h 1344058"/>
                <a:gd name="connsiteX0" fmla="*/ 135 w 279601"/>
                <a:gd name="connsiteY0" fmla="*/ 0 h 1346634"/>
                <a:gd name="connsiteX1" fmla="*/ 279466 w 279601"/>
                <a:gd name="connsiteY1" fmla="*/ 1346634 h 1346634"/>
                <a:gd name="connsiteX0" fmla="*/ 0 w 279331"/>
                <a:gd name="connsiteY0" fmla="*/ 0 h 1346634"/>
                <a:gd name="connsiteX1" fmla="*/ 279331 w 279331"/>
                <a:gd name="connsiteY1" fmla="*/ 1346634 h 1346634"/>
                <a:gd name="connsiteX0" fmla="*/ 0 w 222664"/>
                <a:gd name="connsiteY0" fmla="*/ 0 h 1344059"/>
                <a:gd name="connsiteX1" fmla="*/ 222664 w 222664"/>
                <a:gd name="connsiteY1" fmla="*/ 1344059 h 1344059"/>
              </a:gdLst>
              <a:ahLst/>
              <a:cxnLst>
                <a:cxn ang="0">
                  <a:pos x="connsiteX0" y="connsiteY0"/>
                </a:cxn>
                <a:cxn ang="0">
                  <a:pos x="connsiteX1" y="connsiteY1"/>
                </a:cxn>
              </a:cxnLst>
              <a:rect l="l" t="t" r="r" b="b"/>
              <a:pathLst>
                <a:path w="222664" h="1344059">
                  <a:moveTo>
                    <a:pt x="0" y="0"/>
                  </a:moveTo>
                  <a:lnTo>
                    <a:pt x="222664" y="1344059"/>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Shape 215">
              <a:extLst>
                <a:ext uri="{FF2B5EF4-FFF2-40B4-BE49-F238E27FC236}">
                  <a16:creationId xmlns:a16="http://schemas.microsoft.com/office/drawing/2014/main" id="{AA7CC8F1-30A2-408D-B28E-8EB06FC628C6}"/>
                </a:ext>
              </a:extLst>
            </p:cNvPr>
            <p:cNvSpPr/>
            <p:nvPr/>
          </p:nvSpPr>
          <p:spPr>
            <a:xfrm flipV="1">
              <a:off x="7573133" y="12931564"/>
              <a:ext cx="222664" cy="1344059"/>
            </a:xfrm>
            <a:custGeom>
              <a:avLst/>
              <a:gdLst>
                <a:gd name="connsiteX0" fmla="*/ 22034 w 22034"/>
                <a:gd name="connsiteY0" fmla="*/ 0 h 1344058"/>
                <a:gd name="connsiteX1" fmla="*/ 0 w 22034"/>
                <a:gd name="connsiteY1" fmla="*/ 1344058 h 1344058"/>
                <a:gd name="connsiteX0" fmla="*/ 135 w 279601"/>
                <a:gd name="connsiteY0" fmla="*/ 0 h 1346634"/>
                <a:gd name="connsiteX1" fmla="*/ 279466 w 279601"/>
                <a:gd name="connsiteY1" fmla="*/ 1346634 h 1346634"/>
                <a:gd name="connsiteX0" fmla="*/ 0 w 279331"/>
                <a:gd name="connsiteY0" fmla="*/ 0 h 1346634"/>
                <a:gd name="connsiteX1" fmla="*/ 279331 w 279331"/>
                <a:gd name="connsiteY1" fmla="*/ 1346634 h 1346634"/>
                <a:gd name="connsiteX0" fmla="*/ 0 w 222664"/>
                <a:gd name="connsiteY0" fmla="*/ 0 h 1344059"/>
                <a:gd name="connsiteX1" fmla="*/ 222664 w 222664"/>
                <a:gd name="connsiteY1" fmla="*/ 1344059 h 1344059"/>
              </a:gdLst>
              <a:ahLst/>
              <a:cxnLst>
                <a:cxn ang="0">
                  <a:pos x="connsiteX0" y="connsiteY0"/>
                </a:cxn>
                <a:cxn ang="0">
                  <a:pos x="connsiteX1" y="connsiteY1"/>
                </a:cxn>
              </a:cxnLst>
              <a:rect l="l" t="t" r="r" b="b"/>
              <a:pathLst>
                <a:path w="222664" h="1344059">
                  <a:moveTo>
                    <a:pt x="0" y="0"/>
                  </a:moveTo>
                  <a:lnTo>
                    <a:pt x="222664" y="1344059"/>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Chord 6">
              <a:extLst>
                <a:ext uri="{FF2B5EF4-FFF2-40B4-BE49-F238E27FC236}">
                  <a16:creationId xmlns:a16="http://schemas.microsoft.com/office/drawing/2014/main" id="{F5B90CA3-48C9-416F-900B-E1ADF6EB48D4}"/>
                </a:ext>
              </a:extLst>
            </p:cNvPr>
            <p:cNvSpPr/>
            <p:nvPr/>
          </p:nvSpPr>
          <p:spPr>
            <a:xfrm rot="6759472">
              <a:off x="6825804" y="11927625"/>
              <a:ext cx="1550068" cy="1470448"/>
            </a:xfrm>
            <a:prstGeom prst="chord">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5" name="Freeform: Shape 224">
            <a:extLst>
              <a:ext uri="{FF2B5EF4-FFF2-40B4-BE49-F238E27FC236}">
                <a16:creationId xmlns:a16="http://schemas.microsoft.com/office/drawing/2014/main" id="{92392E2C-AFCD-4468-920E-78402CB43096}"/>
              </a:ext>
            </a:extLst>
          </p:cNvPr>
          <p:cNvSpPr/>
          <p:nvPr/>
        </p:nvSpPr>
        <p:spPr>
          <a:xfrm rot="21433197">
            <a:off x="604147" y="5289314"/>
            <a:ext cx="653143" cy="32658"/>
          </a:xfrm>
          <a:custGeom>
            <a:avLst/>
            <a:gdLst>
              <a:gd name="connsiteX0" fmla="*/ 653143 w 653143"/>
              <a:gd name="connsiteY0" fmla="*/ 32658 h 32658"/>
              <a:gd name="connsiteX1" fmla="*/ 0 w 653143"/>
              <a:gd name="connsiteY1" fmla="*/ 0 h 32658"/>
            </a:gdLst>
            <a:ahLst/>
            <a:cxnLst>
              <a:cxn ang="0">
                <a:pos x="connsiteX0" y="connsiteY0"/>
              </a:cxn>
              <a:cxn ang="0">
                <a:pos x="connsiteX1" y="connsiteY1"/>
              </a:cxn>
            </a:cxnLst>
            <a:rect l="l" t="t" r="r" b="b"/>
            <a:pathLst>
              <a:path w="653143" h="32658">
                <a:moveTo>
                  <a:pt x="653143" y="32658"/>
                </a:moveTo>
                <a:lnTo>
                  <a:pt x="0" y="0"/>
                </a:ln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9" name="Group 218">
            <a:extLst>
              <a:ext uri="{FF2B5EF4-FFF2-40B4-BE49-F238E27FC236}">
                <a16:creationId xmlns:a16="http://schemas.microsoft.com/office/drawing/2014/main" id="{8A9BB8CC-8116-4DDC-A0FF-BE7C436272D1}"/>
              </a:ext>
            </a:extLst>
          </p:cNvPr>
          <p:cNvGrpSpPr>
            <a:grpSpLocks noChangeAspect="1"/>
          </p:cNvGrpSpPr>
          <p:nvPr/>
        </p:nvGrpSpPr>
        <p:grpSpPr>
          <a:xfrm>
            <a:off x="24819595" y="10679382"/>
            <a:ext cx="655456" cy="1100892"/>
            <a:chOff x="6865614" y="11887815"/>
            <a:chExt cx="1470448" cy="2469739"/>
          </a:xfrm>
        </p:grpSpPr>
        <p:sp>
          <p:nvSpPr>
            <p:cNvPr id="220" name="Freeform: Shape 219">
              <a:extLst>
                <a:ext uri="{FF2B5EF4-FFF2-40B4-BE49-F238E27FC236}">
                  <a16:creationId xmlns:a16="http://schemas.microsoft.com/office/drawing/2014/main" id="{80A2CCEF-B0E3-41A8-82B7-0FF1AE696EE8}"/>
                </a:ext>
              </a:extLst>
            </p:cNvPr>
            <p:cNvSpPr/>
            <p:nvPr/>
          </p:nvSpPr>
          <p:spPr>
            <a:xfrm>
              <a:off x="6893270" y="12936378"/>
              <a:ext cx="1388125" cy="1421176"/>
            </a:xfrm>
            <a:custGeom>
              <a:avLst/>
              <a:gdLst>
                <a:gd name="connsiteX0" fmla="*/ 0 w 1388125"/>
                <a:gd name="connsiteY0" fmla="*/ 0 h 1421176"/>
                <a:gd name="connsiteX1" fmla="*/ 672029 w 1388125"/>
                <a:gd name="connsiteY1" fmla="*/ 1421176 h 1421176"/>
                <a:gd name="connsiteX2" fmla="*/ 1388125 w 1388125"/>
                <a:gd name="connsiteY2" fmla="*/ 11017 h 1421176"/>
              </a:gdLst>
              <a:ahLst/>
              <a:cxnLst>
                <a:cxn ang="0">
                  <a:pos x="connsiteX0" y="connsiteY0"/>
                </a:cxn>
                <a:cxn ang="0">
                  <a:pos x="connsiteX1" y="connsiteY1"/>
                </a:cxn>
                <a:cxn ang="0">
                  <a:pos x="connsiteX2" y="connsiteY2"/>
                </a:cxn>
              </a:cxnLst>
              <a:rect l="l" t="t" r="r" b="b"/>
              <a:pathLst>
                <a:path w="1388125" h="1421176">
                  <a:moveTo>
                    <a:pt x="0" y="0"/>
                  </a:moveTo>
                  <a:lnTo>
                    <a:pt x="672029" y="1421176"/>
                  </a:lnTo>
                  <a:lnTo>
                    <a:pt x="1388125" y="11017"/>
                  </a:lnTo>
                </a:path>
              </a:pathLst>
            </a:cu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Freeform: Shape 220">
              <a:extLst>
                <a:ext uri="{FF2B5EF4-FFF2-40B4-BE49-F238E27FC236}">
                  <a16:creationId xmlns:a16="http://schemas.microsoft.com/office/drawing/2014/main" id="{6064CFD8-D145-493F-8BEA-7935AD53FACB}"/>
                </a:ext>
              </a:extLst>
            </p:cNvPr>
            <p:cNvSpPr/>
            <p:nvPr/>
          </p:nvSpPr>
          <p:spPr>
            <a:xfrm>
              <a:off x="7342635" y="12936377"/>
              <a:ext cx="222664" cy="1344059"/>
            </a:xfrm>
            <a:custGeom>
              <a:avLst/>
              <a:gdLst>
                <a:gd name="connsiteX0" fmla="*/ 22034 w 22034"/>
                <a:gd name="connsiteY0" fmla="*/ 0 h 1344058"/>
                <a:gd name="connsiteX1" fmla="*/ 0 w 22034"/>
                <a:gd name="connsiteY1" fmla="*/ 1344058 h 1344058"/>
                <a:gd name="connsiteX0" fmla="*/ 135 w 279601"/>
                <a:gd name="connsiteY0" fmla="*/ 0 h 1346634"/>
                <a:gd name="connsiteX1" fmla="*/ 279466 w 279601"/>
                <a:gd name="connsiteY1" fmla="*/ 1346634 h 1346634"/>
                <a:gd name="connsiteX0" fmla="*/ 0 w 279331"/>
                <a:gd name="connsiteY0" fmla="*/ 0 h 1346634"/>
                <a:gd name="connsiteX1" fmla="*/ 279331 w 279331"/>
                <a:gd name="connsiteY1" fmla="*/ 1346634 h 1346634"/>
                <a:gd name="connsiteX0" fmla="*/ 0 w 222664"/>
                <a:gd name="connsiteY0" fmla="*/ 0 h 1344059"/>
                <a:gd name="connsiteX1" fmla="*/ 222664 w 222664"/>
                <a:gd name="connsiteY1" fmla="*/ 1344059 h 1344059"/>
              </a:gdLst>
              <a:ahLst/>
              <a:cxnLst>
                <a:cxn ang="0">
                  <a:pos x="connsiteX0" y="connsiteY0"/>
                </a:cxn>
                <a:cxn ang="0">
                  <a:pos x="connsiteX1" y="connsiteY1"/>
                </a:cxn>
              </a:cxnLst>
              <a:rect l="l" t="t" r="r" b="b"/>
              <a:pathLst>
                <a:path w="222664" h="1344059">
                  <a:moveTo>
                    <a:pt x="0" y="0"/>
                  </a:moveTo>
                  <a:lnTo>
                    <a:pt x="222664" y="1344059"/>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Freeform: Shape 221">
              <a:extLst>
                <a:ext uri="{FF2B5EF4-FFF2-40B4-BE49-F238E27FC236}">
                  <a16:creationId xmlns:a16="http://schemas.microsoft.com/office/drawing/2014/main" id="{090C969F-13FE-4DD7-9FCF-45535F82B25C}"/>
                </a:ext>
              </a:extLst>
            </p:cNvPr>
            <p:cNvSpPr/>
            <p:nvPr/>
          </p:nvSpPr>
          <p:spPr>
            <a:xfrm flipV="1">
              <a:off x="7573133" y="12931564"/>
              <a:ext cx="222664" cy="1344059"/>
            </a:xfrm>
            <a:custGeom>
              <a:avLst/>
              <a:gdLst>
                <a:gd name="connsiteX0" fmla="*/ 22034 w 22034"/>
                <a:gd name="connsiteY0" fmla="*/ 0 h 1344058"/>
                <a:gd name="connsiteX1" fmla="*/ 0 w 22034"/>
                <a:gd name="connsiteY1" fmla="*/ 1344058 h 1344058"/>
                <a:gd name="connsiteX0" fmla="*/ 135 w 279601"/>
                <a:gd name="connsiteY0" fmla="*/ 0 h 1346634"/>
                <a:gd name="connsiteX1" fmla="*/ 279466 w 279601"/>
                <a:gd name="connsiteY1" fmla="*/ 1346634 h 1346634"/>
                <a:gd name="connsiteX0" fmla="*/ 0 w 279331"/>
                <a:gd name="connsiteY0" fmla="*/ 0 h 1346634"/>
                <a:gd name="connsiteX1" fmla="*/ 279331 w 279331"/>
                <a:gd name="connsiteY1" fmla="*/ 1346634 h 1346634"/>
                <a:gd name="connsiteX0" fmla="*/ 0 w 222664"/>
                <a:gd name="connsiteY0" fmla="*/ 0 h 1344059"/>
                <a:gd name="connsiteX1" fmla="*/ 222664 w 222664"/>
                <a:gd name="connsiteY1" fmla="*/ 1344059 h 1344059"/>
              </a:gdLst>
              <a:ahLst/>
              <a:cxnLst>
                <a:cxn ang="0">
                  <a:pos x="connsiteX0" y="connsiteY0"/>
                </a:cxn>
                <a:cxn ang="0">
                  <a:pos x="connsiteX1" y="connsiteY1"/>
                </a:cxn>
              </a:cxnLst>
              <a:rect l="l" t="t" r="r" b="b"/>
              <a:pathLst>
                <a:path w="222664" h="1344059">
                  <a:moveTo>
                    <a:pt x="0" y="0"/>
                  </a:moveTo>
                  <a:lnTo>
                    <a:pt x="222664" y="1344059"/>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Chord 222">
              <a:extLst>
                <a:ext uri="{FF2B5EF4-FFF2-40B4-BE49-F238E27FC236}">
                  <a16:creationId xmlns:a16="http://schemas.microsoft.com/office/drawing/2014/main" id="{28556E11-6539-491D-B45A-1CD7D684B913}"/>
                </a:ext>
              </a:extLst>
            </p:cNvPr>
            <p:cNvSpPr/>
            <p:nvPr/>
          </p:nvSpPr>
          <p:spPr>
            <a:xfrm rot="6759472">
              <a:off x="6825804" y="11927625"/>
              <a:ext cx="1550068" cy="1470448"/>
            </a:xfrm>
            <a:prstGeom prst="chord">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6" name="Freeform: Shape 225">
            <a:extLst>
              <a:ext uri="{FF2B5EF4-FFF2-40B4-BE49-F238E27FC236}">
                <a16:creationId xmlns:a16="http://schemas.microsoft.com/office/drawing/2014/main" id="{2E69D639-2B74-4491-9AD5-6932492AFE6D}"/>
              </a:ext>
            </a:extLst>
          </p:cNvPr>
          <p:cNvSpPr/>
          <p:nvPr/>
        </p:nvSpPr>
        <p:spPr>
          <a:xfrm flipH="1">
            <a:off x="25556328" y="11151587"/>
            <a:ext cx="653143" cy="32658"/>
          </a:xfrm>
          <a:custGeom>
            <a:avLst/>
            <a:gdLst>
              <a:gd name="connsiteX0" fmla="*/ 653143 w 653143"/>
              <a:gd name="connsiteY0" fmla="*/ 32658 h 32658"/>
              <a:gd name="connsiteX1" fmla="*/ 0 w 653143"/>
              <a:gd name="connsiteY1" fmla="*/ 0 h 32658"/>
            </a:gdLst>
            <a:ahLst/>
            <a:cxnLst>
              <a:cxn ang="0">
                <a:pos x="connsiteX0" y="connsiteY0"/>
              </a:cxn>
              <a:cxn ang="0">
                <a:pos x="connsiteX1" y="connsiteY1"/>
              </a:cxn>
            </a:cxnLst>
            <a:rect l="l" t="t" r="r" b="b"/>
            <a:pathLst>
              <a:path w="653143" h="32658">
                <a:moveTo>
                  <a:pt x="653143" y="32658"/>
                </a:moveTo>
                <a:lnTo>
                  <a:pt x="0" y="0"/>
                </a:ln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756F1F2A-6EEF-4BE0-90CF-8CA64DAC7E21}"/>
              </a:ext>
            </a:extLst>
          </p:cNvPr>
          <p:cNvSpPr/>
          <p:nvPr/>
        </p:nvSpPr>
        <p:spPr>
          <a:xfrm>
            <a:off x="2155371" y="16361229"/>
            <a:ext cx="22043572" cy="1282392"/>
          </a:xfrm>
          <a:custGeom>
            <a:avLst/>
            <a:gdLst>
              <a:gd name="connsiteX0" fmla="*/ 22272172 w 22272172"/>
              <a:gd name="connsiteY0" fmla="*/ 0 h 2523363"/>
              <a:gd name="connsiteX1" fmla="*/ 20671972 w 22272172"/>
              <a:gd name="connsiteY1" fmla="*/ 1012372 h 2523363"/>
              <a:gd name="connsiteX2" fmla="*/ 18320658 w 22272172"/>
              <a:gd name="connsiteY2" fmla="*/ 2253343 h 2523363"/>
              <a:gd name="connsiteX3" fmla="*/ 17177658 w 22272172"/>
              <a:gd name="connsiteY3" fmla="*/ 2481943 h 2523363"/>
              <a:gd name="connsiteX4" fmla="*/ 14303829 w 22272172"/>
              <a:gd name="connsiteY4" fmla="*/ 2416629 h 2523363"/>
              <a:gd name="connsiteX5" fmla="*/ 12148458 w 22272172"/>
              <a:gd name="connsiteY5" fmla="*/ 2351314 h 2523363"/>
              <a:gd name="connsiteX6" fmla="*/ 10744200 w 22272172"/>
              <a:gd name="connsiteY6" fmla="*/ 2514600 h 2523363"/>
              <a:gd name="connsiteX7" fmla="*/ 8621486 w 22272172"/>
              <a:gd name="connsiteY7" fmla="*/ 2481943 h 2523363"/>
              <a:gd name="connsiteX8" fmla="*/ 6074229 w 22272172"/>
              <a:gd name="connsiteY8" fmla="*/ 2318657 h 2523363"/>
              <a:gd name="connsiteX9" fmla="*/ 4212772 w 22272172"/>
              <a:gd name="connsiteY9" fmla="*/ 2155372 h 2523363"/>
              <a:gd name="connsiteX10" fmla="*/ 2971800 w 22272172"/>
              <a:gd name="connsiteY10" fmla="*/ 1992086 h 2523363"/>
              <a:gd name="connsiteX11" fmla="*/ 0 w 22272172"/>
              <a:gd name="connsiteY11" fmla="*/ 1665514 h 2523363"/>
              <a:gd name="connsiteX0" fmla="*/ 22272172 w 22272172"/>
              <a:gd name="connsiteY0" fmla="*/ 0 h 2523363"/>
              <a:gd name="connsiteX1" fmla="*/ 20737286 w 22272172"/>
              <a:gd name="connsiteY1" fmla="*/ 1534886 h 2523363"/>
              <a:gd name="connsiteX2" fmla="*/ 18320658 w 22272172"/>
              <a:gd name="connsiteY2" fmla="*/ 2253343 h 2523363"/>
              <a:gd name="connsiteX3" fmla="*/ 17177658 w 22272172"/>
              <a:gd name="connsiteY3" fmla="*/ 2481943 h 2523363"/>
              <a:gd name="connsiteX4" fmla="*/ 14303829 w 22272172"/>
              <a:gd name="connsiteY4" fmla="*/ 2416629 h 2523363"/>
              <a:gd name="connsiteX5" fmla="*/ 12148458 w 22272172"/>
              <a:gd name="connsiteY5" fmla="*/ 2351314 h 2523363"/>
              <a:gd name="connsiteX6" fmla="*/ 10744200 w 22272172"/>
              <a:gd name="connsiteY6" fmla="*/ 2514600 h 2523363"/>
              <a:gd name="connsiteX7" fmla="*/ 8621486 w 22272172"/>
              <a:gd name="connsiteY7" fmla="*/ 2481943 h 2523363"/>
              <a:gd name="connsiteX8" fmla="*/ 6074229 w 22272172"/>
              <a:gd name="connsiteY8" fmla="*/ 2318657 h 2523363"/>
              <a:gd name="connsiteX9" fmla="*/ 4212772 w 22272172"/>
              <a:gd name="connsiteY9" fmla="*/ 2155372 h 2523363"/>
              <a:gd name="connsiteX10" fmla="*/ 2971800 w 22272172"/>
              <a:gd name="connsiteY10" fmla="*/ 1992086 h 2523363"/>
              <a:gd name="connsiteX11" fmla="*/ 0 w 22272172"/>
              <a:gd name="connsiteY11" fmla="*/ 1665514 h 2523363"/>
              <a:gd name="connsiteX0" fmla="*/ 22043572 w 22043572"/>
              <a:gd name="connsiteY0" fmla="*/ 0 h 1282392"/>
              <a:gd name="connsiteX1" fmla="*/ 20737286 w 22043572"/>
              <a:gd name="connsiteY1" fmla="*/ 293915 h 1282392"/>
              <a:gd name="connsiteX2" fmla="*/ 18320658 w 22043572"/>
              <a:gd name="connsiteY2" fmla="*/ 1012372 h 1282392"/>
              <a:gd name="connsiteX3" fmla="*/ 17177658 w 22043572"/>
              <a:gd name="connsiteY3" fmla="*/ 1240972 h 1282392"/>
              <a:gd name="connsiteX4" fmla="*/ 14303829 w 22043572"/>
              <a:gd name="connsiteY4" fmla="*/ 1175658 h 1282392"/>
              <a:gd name="connsiteX5" fmla="*/ 12148458 w 22043572"/>
              <a:gd name="connsiteY5" fmla="*/ 1110343 h 1282392"/>
              <a:gd name="connsiteX6" fmla="*/ 10744200 w 22043572"/>
              <a:gd name="connsiteY6" fmla="*/ 1273629 h 1282392"/>
              <a:gd name="connsiteX7" fmla="*/ 8621486 w 22043572"/>
              <a:gd name="connsiteY7" fmla="*/ 1240972 h 1282392"/>
              <a:gd name="connsiteX8" fmla="*/ 6074229 w 22043572"/>
              <a:gd name="connsiteY8" fmla="*/ 1077686 h 1282392"/>
              <a:gd name="connsiteX9" fmla="*/ 4212772 w 22043572"/>
              <a:gd name="connsiteY9" fmla="*/ 914401 h 1282392"/>
              <a:gd name="connsiteX10" fmla="*/ 2971800 w 22043572"/>
              <a:gd name="connsiteY10" fmla="*/ 751115 h 1282392"/>
              <a:gd name="connsiteX11" fmla="*/ 0 w 22043572"/>
              <a:gd name="connsiteY11" fmla="*/ 424543 h 1282392"/>
              <a:gd name="connsiteX0" fmla="*/ 22043572 w 22043572"/>
              <a:gd name="connsiteY0" fmla="*/ 0 h 1282392"/>
              <a:gd name="connsiteX1" fmla="*/ 20116800 w 22043572"/>
              <a:gd name="connsiteY1" fmla="*/ 195943 h 1282392"/>
              <a:gd name="connsiteX2" fmla="*/ 18320658 w 22043572"/>
              <a:gd name="connsiteY2" fmla="*/ 1012372 h 1282392"/>
              <a:gd name="connsiteX3" fmla="*/ 17177658 w 22043572"/>
              <a:gd name="connsiteY3" fmla="*/ 1240972 h 1282392"/>
              <a:gd name="connsiteX4" fmla="*/ 14303829 w 22043572"/>
              <a:gd name="connsiteY4" fmla="*/ 1175658 h 1282392"/>
              <a:gd name="connsiteX5" fmla="*/ 12148458 w 22043572"/>
              <a:gd name="connsiteY5" fmla="*/ 1110343 h 1282392"/>
              <a:gd name="connsiteX6" fmla="*/ 10744200 w 22043572"/>
              <a:gd name="connsiteY6" fmla="*/ 1273629 h 1282392"/>
              <a:gd name="connsiteX7" fmla="*/ 8621486 w 22043572"/>
              <a:gd name="connsiteY7" fmla="*/ 1240972 h 1282392"/>
              <a:gd name="connsiteX8" fmla="*/ 6074229 w 22043572"/>
              <a:gd name="connsiteY8" fmla="*/ 1077686 h 1282392"/>
              <a:gd name="connsiteX9" fmla="*/ 4212772 w 22043572"/>
              <a:gd name="connsiteY9" fmla="*/ 914401 h 1282392"/>
              <a:gd name="connsiteX10" fmla="*/ 2971800 w 22043572"/>
              <a:gd name="connsiteY10" fmla="*/ 751115 h 1282392"/>
              <a:gd name="connsiteX11" fmla="*/ 0 w 22043572"/>
              <a:gd name="connsiteY11" fmla="*/ 424543 h 1282392"/>
              <a:gd name="connsiteX0" fmla="*/ 22043572 w 22043572"/>
              <a:gd name="connsiteY0" fmla="*/ 0 h 1282392"/>
              <a:gd name="connsiteX1" fmla="*/ 20116800 w 22043572"/>
              <a:gd name="connsiteY1" fmla="*/ 195943 h 1282392"/>
              <a:gd name="connsiteX2" fmla="*/ 18483944 w 22043572"/>
              <a:gd name="connsiteY2" fmla="*/ 1077686 h 1282392"/>
              <a:gd name="connsiteX3" fmla="*/ 17177658 w 22043572"/>
              <a:gd name="connsiteY3" fmla="*/ 1240972 h 1282392"/>
              <a:gd name="connsiteX4" fmla="*/ 14303829 w 22043572"/>
              <a:gd name="connsiteY4" fmla="*/ 1175658 h 1282392"/>
              <a:gd name="connsiteX5" fmla="*/ 12148458 w 22043572"/>
              <a:gd name="connsiteY5" fmla="*/ 1110343 h 1282392"/>
              <a:gd name="connsiteX6" fmla="*/ 10744200 w 22043572"/>
              <a:gd name="connsiteY6" fmla="*/ 1273629 h 1282392"/>
              <a:gd name="connsiteX7" fmla="*/ 8621486 w 22043572"/>
              <a:gd name="connsiteY7" fmla="*/ 1240972 h 1282392"/>
              <a:gd name="connsiteX8" fmla="*/ 6074229 w 22043572"/>
              <a:gd name="connsiteY8" fmla="*/ 1077686 h 1282392"/>
              <a:gd name="connsiteX9" fmla="*/ 4212772 w 22043572"/>
              <a:gd name="connsiteY9" fmla="*/ 914401 h 1282392"/>
              <a:gd name="connsiteX10" fmla="*/ 2971800 w 22043572"/>
              <a:gd name="connsiteY10" fmla="*/ 751115 h 1282392"/>
              <a:gd name="connsiteX11" fmla="*/ 0 w 22043572"/>
              <a:gd name="connsiteY11" fmla="*/ 424543 h 1282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2043572" h="1282392">
                <a:moveTo>
                  <a:pt x="22043572" y="0"/>
                </a:moveTo>
                <a:cubicBezTo>
                  <a:pt x="21572765" y="318407"/>
                  <a:pt x="20710071" y="16329"/>
                  <a:pt x="20116800" y="195943"/>
                </a:cubicBezTo>
                <a:cubicBezTo>
                  <a:pt x="19523529" y="375557"/>
                  <a:pt x="18973801" y="903515"/>
                  <a:pt x="18483944" y="1077686"/>
                </a:cubicBezTo>
                <a:cubicBezTo>
                  <a:pt x="17994087" y="1251857"/>
                  <a:pt x="17874344" y="1224643"/>
                  <a:pt x="17177658" y="1240972"/>
                </a:cubicBezTo>
                <a:lnTo>
                  <a:pt x="14303829" y="1175658"/>
                </a:lnTo>
                <a:cubicBezTo>
                  <a:pt x="13465629" y="1153887"/>
                  <a:pt x="12741729" y="1094015"/>
                  <a:pt x="12148458" y="1110343"/>
                </a:cubicBezTo>
                <a:cubicBezTo>
                  <a:pt x="11555187" y="1126671"/>
                  <a:pt x="11332029" y="1251858"/>
                  <a:pt x="10744200" y="1273629"/>
                </a:cubicBezTo>
                <a:cubicBezTo>
                  <a:pt x="10156371" y="1295400"/>
                  <a:pt x="9399815" y="1273629"/>
                  <a:pt x="8621486" y="1240972"/>
                </a:cubicBezTo>
                <a:cubicBezTo>
                  <a:pt x="7843157" y="1208315"/>
                  <a:pt x="6809015" y="1132114"/>
                  <a:pt x="6074229" y="1077686"/>
                </a:cubicBezTo>
                <a:cubicBezTo>
                  <a:pt x="5339443" y="1023258"/>
                  <a:pt x="4729843" y="968830"/>
                  <a:pt x="4212772" y="914401"/>
                </a:cubicBezTo>
                <a:cubicBezTo>
                  <a:pt x="3695700" y="859973"/>
                  <a:pt x="2971800" y="751115"/>
                  <a:pt x="2971800" y="751115"/>
                </a:cubicBezTo>
                <a:lnTo>
                  <a:pt x="0" y="424543"/>
                </a:lnTo>
              </a:path>
            </a:pathLst>
          </a:custGeom>
          <a:noFill/>
          <a:ln w="152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797313C7-2FC6-4C33-8E0E-2B3FBE62CE71}"/>
              </a:ext>
            </a:extLst>
          </p:cNvPr>
          <p:cNvSpPr/>
          <p:nvPr/>
        </p:nvSpPr>
        <p:spPr>
          <a:xfrm rot="859982">
            <a:off x="626051" y="8379494"/>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27" name="Picture 226">
            <a:extLst>
              <a:ext uri="{FF2B5EF4-FFF2-40B4-BE49-F238E27FC236}">
                <a16:creationId xmlns:a16="http://schemas.microsoft.com/office/drawing/2014/main" id="{27A5633D-97BE-4FB9-A5D0-7BD0B517FAE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44038" y="990760"/>
            <a:ext cx="2167378" cy="2548837"/>
          </a:xfrm>
          <a:prstGeom prst="rect">
            <a:avLst/>
          </a:prstGeom>
        </p:spPr>
      </p:pic>
      <p:pic>
        <p:nvPicPr>
          <p:cNvPr id="229" name="Picture 228">
            <a:extLst>
              <a:ext uri="{FF2B5EF4-FFF2-40B4-BE49-F238E27FC236}">
                <a16:creationId xmlns:a16="http://schemas.microsoft.com/office/drawing/2014/main" id="{F35B7B56-246D-421B-9ACF-8B63D6F6E5BD}"/>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495763" y="1682159"/>
            <a:ext cx="3149607" cy="2826772"/>
          </a:xfrm>
          <a:prstGeom prst="rect">
            <a:avLst/>
          </a:prstGeom>
        </p:spPr>
      </p:pic>
      <p:grpSp>
        <p:nvGrpSpPr>
          <p:cNvPr id="230" name="Group 229">
            <a:extLst>
              <a:ext uri="{FF2B5EF4-FFF2-40B4-BE49-F238E27FC236}">
                <a16:creationId xmlns:a16="http://schemas.microsoft.com/office/drawing/2014/main" id="{64507E42-BEEC-4E89-A944-ED3E9A347BB1}"/>
              </a:ext>
            </a:extLst>
          </p:cNvPr>
          <p:cNvGrpSpPr/>
          <p:nvPr/>
        </p:nvGrpSpPr>
        <p:grpSpPr>
          <a:xfrm>
            <a:off x="740127" y="16677906"/>
            <a:ext cx="1023257" cy="740229"/>
            <a:chOff x="27943018" y="3570514"/>
            <a:chExt cx="1023257" cy="740229"/>
          </a:xfrm>
        </p:grpSpPr>
        <p:sp>
          <p:nvSpPr>
            <p:cNvPr id="243" name="Oval 242">
              <a:extLst>
                <a:ext uri="{FF2B5EF4-FFF2-40B4-BE49-F238E27FC236}">
                  <a16:creationId xmlns:a16="http://schemas.microsoft.com/office/drawing/2014/main" id="{89A48D48-53E7-4EF3-983E-B711F84C2C33}"/>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48" name="TextBox 247">
              <a:extLst>
                <a:ext uri="{FF2B5EF4-FFF2-40B4-BE49-F238E27FC236}">
                  <a16:creationId xmlns:a16="http://schemas.microsoft.com/office/drawing/2014/main" id="{E903896A-A8D5-4FB1-B34D-44FB8E958011}"/>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23</a:t>
              </a:r>
            </a:p>
          </p:txBody>
        </p:sp>
      </p:grpSp>
      <p:grpSp>
        <p:nvGrpSpPr>
          <p:cNvPr id="249" name="Group 248">
            <a:extLst>
              <a:ext uri="{FF2B5EF4-FFF2-40B4-BE49-F238E27FC236}">
                <a16:creationId xmlns:a16="http://schemas.microsoft.com/office/drawing/2014/main" id="{714C790B-6511-4FAB-AAD4-B164A47B575B}"/>
              </a:ext>
            </a:extLst>
          </p:cNvPr>
          <p:cNvGrpSpPr/>
          <p:nvPr/>
        </p:nvGrpSpPr>
        <p:grpSpPr>
          <a:xfrm>
            <a:off x="1343736" y="8727243"/>
            <a:ext cx="2739486" cy="2322634"/>
            <a:chOff x="12876410" y="4236316"/>
            <a:chExt cx="2739486" cy="2322634"/>
          </a:xfrm>
        </p:grpSpPr>
        <p:sp>
          <p:nvSpPr>
            <p:cNvPr id="250" name="TextBox 249">
              <a:extLst>
                <a:ext uri="{FF2B5EF4-FFF2-40B4-BE49-F238E27FC236}">
                  <a16:creationId xmlns:a16="http://schemas.microsoft.com/office/drawing/2014/main" id="{65229BDB-1BC2-4EBB-8F8E-EAFB37D8F82F}"/>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51" name="TextBox 250">
              <a:extLst>
                <a:ext uri="{FF2B5EF4-FFF2-40B4-BE49-F238E27FC236}">
                  <a16:creationId xmlns:a16="http://schemas.microsoft.com/office/drawing/2014/main" id="{3C180CDB-CE3C-4ABF-A881-067CA3095397}"/>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52" name="Group 251">
              <a:extLst>
                <a:ext uri="{FF2B5EF4-FFF2-40B4-BE49-F238E27FC236}">
                  <a16:creationId xmlns:a16="http://schemas.microsoft.com/office/drawing/2014/main" id="{9FF10C1B-8C38-4DC2-9CD3-3E2FA9F51BC3}"/>
                </a:ext>
              </a:extLst>
            </p:cNvPr>
            <p:cNvGrpSpPr/>
            <p:nvPr/>
          </p:nvGrpSpPr>
          <p:grpSpPr>
            <a:xfrm>
              <a:off x="12876410" y="4839359"/>
              <a:ext cx="1636191" cy="1654059"/>
              <a:chOff x="11971653" y="10789917"/>
              <a:chExt cx="1636191" cy="1654059"/>
            </a:xfrm>
          </p:grpSpPr>
          <p:sp>
            <p:nvSpPr>
              <p:cNvPr id="253" name="Flowchart: Decision 252">
                <a:extLst>
                  <a:ext uri="{FF2B5EF4-FFF2-40B4-BE49-F238E27FC236}">
                    <a16:creationId xmlns:a16="http://schemas.microsoft.com/office/drawing/2014/main" id="{24F82460-F2A1-4267-B973-FB3D950185BC}"/>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AE633FD1-FC61-4D45-9023-416EF5F3E83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010EE0CE-3FA4-419A-AB2A-A5FC6792759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56" name="Group 255">
            <a:extLst>
              <a:ext uri="{FF2B5EF4-FFF2-40B4-BE49-F238E27FC236}">
                <a16:creationId xmlns:a16="http://schemas.microsoft.com/office/drawing/2014/main" id="{3A5A4D04-CDE3-4653-9772-B599E37BD079}"/>
              </a:ext>
            </a:extLst>
          </p:cNvPr>
          <p:cNvGrpSpPr/>
          <p:nvPr/>
        </p:nvGrpSpPr>
        <p:grpSpPr>
          <a:xfrm>
            <a:off x="751638" y="12134390"/>
            <a:ext cx="2150988" cy="2509999"/>
            <a:chOff x="15502396" y="9609584"/>
            <a:chExt cx="2150988" cy="2509999"/>
          </a:xfrm>
        </p:grpSpPr>
        <p:grpSp>
          <p:nvGrpSpPr>
            <p:cNvPr id="257" name="Group 256">
              <a:extLst>
                <a:ext uri="{FF2B5EF4-FFF2-40B4-BE49-F238E27FC236}">
                  <a16:creationId xmlns:a16="http://schemas.microsoft.com/office/drawing/2014/main" id="{C8836041-AB41-4B47-A086-4066E4FEA22B}"/>
                </a:ext>
              </a:extLst>
            </p:cNvPr>
            <p:cNvGrpSpPr/>
            <p:nvPr/>
          </p:nvGrpSpPr>
          <p:grpSpPr>
            <a:xfrm>
              <a:off x="15502396" y="9609584"/>
              <a:ext cx="1636191" cy="2257102"/>
              <a:chOff x="7433571" y="13297109"/>
              <a:chExt cx="1636191" cy="2257102"/>
            </a:xfrm>
          </p:grpSpPr>
          <p:grpSp>
            <p:nvGrpSpPr>
              <p:cNvPr id="259" name="Group 258">
                <a:extLst>
                  <a:ext uri="{FF2B5EF4-FFF2-40B4-BE49-F238E27FC236}">
                    <a16:creationId xmlns:a16="http://schemas.microsoft.com/office/drawing/2014/main" id="{26E82EA4-C50C-4B7F-B25D-41CA167A152F}"/>
                  </a:ext>
                </a:extLst>
              </p:cNvPr>
              <p:cNvGrpSpPr/>
              <p:nvPr/>
            </p:nvGrpSpPr>
            <p:grpSpPr>
              <a:xfrm>
                <a:off x="7433571" y="13297109"/>
                <a:ext cx="1636191" cy="2257102"/>
                <a:chOff x="12876410" y="4236316"/>
                <a:chExt cx="1636191" cy="2257102"/>
              </a:xfrm>
            </p:grpSpPr>
            <p:sp>
              <p:nvSpPr>
                <p:cNvPr id="263" name="TextBox 262">
                  <a:extLst>
                    <a:ext uri="{FF2B5EF4-FFF2-40B4-BE49-F238E27FC236}">
                      <a16:creationId xmlns:a16="http://schemas.microsoft.com/office/drawing/2014/main" id="{25B329F3-6667-4085-9CC4-D75C404F65DC}"/>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66" name="Flowchart: Decision 265">
                  <a:extLst>
                    <a:ext uri="{FF2B5EF4-FFF2-40B4-BE49-F238E27FC236}">
                      <a16:creationId xmlns:a16="http://schemas.microsoft.com/office/drawing/2014/main" id="{7D82E57D-92A0-4236-B196-03F90CD41869}"/>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0" name="Group 259">
                <a:extLst>
                  <a:ext uri="{FF2B5EF4-FFF2-40B4-BE49-F238E27FC236}">
                    <a16:creationId xmlns:a16="http://schemas.microsoft.com/office/drawing/2014/main" id="{F7C48659-9270-4FA8-BE97-260FF20AFBFD}"/>
                  </a:ext>
                </a:extLst>
              </p:cNvPr>
              <p:cNvGrpSpPr/>
              <p:nvPr/>
            </p:nvGrpSpPr>
            <p:grpSpPr>
              <a:xfrm flipV="1">
                <a:off x="7865511" y="14491206"/>
                <a:ext cx="761411" cy="492445"/>
                <a:chOff x="8466369" y="4852625"/>
                <a:chExt cx="833176" cy="363347"/>
              </a:xfrm>
            </p:grpSpPr>
            <p:sp>
              <p:nvSpPr>
                <p:cNvPr id="261" name="Freeform 140">
                  <a:extLst>
                    <a:ext uri="{FF2B5EF4-FFF2-40B4-BE49-F238E27FC236}">
                      <a16:creationId xmlns:a16="http://schemas.microsoft.com/office/drawing/2014/main" id="{58814BE3-FA43-4CCB-AFBF-EB05F1D71E7E}"/>
                    </a:ext>
                  </a:extLst>
                </p:cNvPr>
                <p:cNvSpPr/>
                <p:nvPr/>
              </p:nvSpPr>
              <p:spPr>
                <a:xfrm>
                  <a:off x="8466369" y="4852625"/>
                  <a:ext cx="833176" cy="361150"/>
                </a:xfrm>
                <a:custGeom>
                  <a:avLst/>
                  <a:gdLst>
                    <a:gd name="connsiteX0" fmla="*/ 0 w 1068080"/>
                    <a:gd name="connsiteY0" fmla="*/ 7684 h 361150"/>
                    <a:gd name="connsiteX1" fmla="*/ 15368 w 1068080"/>
                    <a:gd name="connsiteY1" fmla="*/ 361150 h 361150"/>
                    <a:gd name="connsiteX2" fmla="*/ 1068080 w 1068080"/>
                    <a:gd name="connsiteY2" fmla="*/ 353466 h 361150"/>
                    <a:gd name="connsiteX3" fmla="*/ 1068080 w 1068080"/>
                    <a:gd name="connsiteY3" fmla="*/ 0 h 361150"/>
                    <a:gd name="connsiteX0" fmla="*/ 0 w 1068080"/>
                    <a:gd name="connsiteY0" fmla="*/ 7684 h 361150"/>
                    <a:gd name="connsiteX1" fmla="*/ 439 w 1068080"/>
                    <a:gd name="connsiteY1" fmla="*/ 361150 h 361150"/>
                    <a:gd name="connsiteX2" fmla="*/ 1068080 w 1068080"/>
                    <a:gd name="connsiteY2" fmla="*/ 353466 h 361150"/>
                    <a:gd name="connsiteX3" fmla="*/ 1068080 w 1068080"/>
                    <a:gd name="connsiteY3" fmla="*/ 0 h 361150"/>
                  </a:gdLst>
                  <a:ahLst/>
                  <a:cxnLst>
                    <a:cxn ang="0">
                      <a:pos x="connsiteX0" y="connsiteY0"/>
                    </a:cxn>
                    <a:cxn ang="0">
                      <a:pos x="connsiteX1" y="connsiteY1"/>
                    </a:cxn>
                    <a:cxn ang="0">
                      <a:pos x="connsiteX2" y="connsiteY2"/>
                    </a:cxn>
                    <a:cxn ang="0">
                      <a:pos x="connsiteX3" y="connsiteY3"/>
                    </a:cxn>
                  </a:cxnLst>
                  <a:rect l="l" t="t" r="r" b="b"/>
                  <a:pathLst>
                    <a:path w="1068080" h="361150">
                      <a:moveTo>
                        <a:pt x="0" y="7684"/>
                      </a:moveTo>
                      <a:cubicBezTo>
                        <a:pt x="146" y="125506"/>
                        <a:pt x="293" y="243328"/>
                        <a:pt x="439" y="361150"/>
                      </a:cubicBezTo>
                      <a:lnTo>
                        <a:pt x="1068080" y="353466"/>
                      </a:lnTo>
                      <a:lnTo>
                        <a:pt x="106808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62" name="Freeform 141">
                  <a:extLst>
                    <a:ext uri="{FF2B5EF4-FFF2-40B4-BE49-F238E27FC236}">
                      <a16:creationId xmlns:a16="http://schemas.microsoft.com/office/drawing/2014/main" id="{479607E4-9098-4520-92C0-00876B46D4FA}"/>
                    </a:ext>
                  </a:extLst>
                </p:cNvPr>
                <p:cNvSpPr/>
                <p:nvPr/>
              </p:nvSpPr>
              <p:spPr>
                <a:xfrm>
                  <a:off x="8889603" y="4921124"/>
                  <a:ext cx="0" cy="294848"/>
                </a:xfrm>
                <a:custGeom>
                  <a:avLst/>
                  <a:gdLst>
                    <a:gd name="connsiteX0" fmla="*/ 0 w 0"/>
                    <a:gd name="connsiteY0" fmla="*/ 294848 h 294848"/>
                    <a:gd name="connsiteX1" fmla="*/ 0 w 0"/>
                    <a:gd name="connsiteY1" fmla="*/ 0 h 294848"/>
                  </a:gdLst>
                  <a:ahLst/>
                  <a:cxnLst>
                    <a:cxn ang="0">
                      <a:pos x="connsiteX0" y="connsiteY0"/>
                    </a:cxn>
                    <a:cxn ang="0">
                      <a:pos x="connsiteX1" y="connsiteY1"/>
                    </a:cxn>
                  </a:cxnLst>
                  <a:rect l="l" t="t" r="r" b="b"/>
                  <a:pathLst>
                    <a:path h="294848">
                      <a:moveTo>
                        <a:pt x="0" y="294848"/>
                      </a:moveTo>
                      <a:lnTo>
                        <a:pt x="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sp>
          <p:nvSpPr>
            <p:cNvPr id="258" name="TextBox 257">
              <a:extLst>
                <a:ext uri="{FF2B5EF4-FFF2-40B4-BE49-F238E27FC236}">
                  <a16:creationId xmlns:a16="http://schemas.microsoft.com/office/drawing/2014/main" id="{16D74518-DBB3-42F3-BC62-EA5549026875}"/>
                </a:ext>
              </a:extLst>
            </p:cNvPr>
            <p:cNvSpPr txBox="1"/>
            <p:nvPr/>
          </p:nvSpPr>
          <p:spPr>
            <a:xfrm>
              <a:off x="16918354" y="11350142"/>
              <a:ext cx="735030" cy="769441"/>
            </a:xfrm>
            <a:prstGeom prst="rect">
              <a:avLst/>
            </a:prstGeom>
            <a:solidFill>
              <a:schemeClr val="accent6">
                <a:lumMod val="20000"/>
                <a:lumOff val="80000"/>
              </a:schemeClr>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352352</a:t>
              </a:r>
            </a:p>
          </p:txBody>
        </p:sp>
      </p:grpSp>
      <p:sp>
        <p:nvSpPr>
          <p:cNvPr id="5" name="Freeform: Shape 4">
            <a:extLst>
              <a:ext uri="{FF2B5EF4-FFF2-40B4-BE49-F238E27FC236}">
                <a16:creationId xmlns:a16="http://schemas.microsoft.com/office/drawing/2014/main" id="{5041D733-880E-4CDA-8488-714863CA683C}"/>
              </a:ext>
            </a:extLst>
          </p:cNvPr>
          <p:cNvSpPr/>
          <p:nvPr/>
        </p:nvSpPr>
        <p:spPr>
          <a:xfrm>
            <a:off x="2021306" y="8662737"/>
            <a:ext cx="2397100" cy="4186989"/>
          </a:xfrm>
          <a:custGeom>
            <a:avLst/>
            <a:gdLst>
              <a:gd name="connsiteX0" fmla="*/ 99595 w 2496695"/>
              <a:gd name="connsiteY0" fmla="*/ 4186989 h 4252239"/>
              <a:gd name="connsiteX1" fmla="*/ 243974 w 2496695"/>
              <a:gd name="connsiteY1" fmla="*/ 4162926 h 4252239"/>
              <a:gd name="connsiteX2" fmla="*/ 2217153 w 2496695"/>
              <a:gd name="connsiteY2" fmla="*/ 3320716 h 4252239"/>
              <a:gd name="connsiteX3" fmla="*/ 2457785 w 2496695"/>
              <a:gd name="connsiteY3" fmla="*/ 842210 h 4252239"/>
              <a:gd name="connsiteX4" fmla="*/ 1976522 w 2496695"/>
              <a:gd name="connsiteY4" fmla="*/ 0 h 4252239"/>
              <a:gd name="connsiteX0" fmla="*/ 0 w 2397100"/>
              <a:gd name="connsiteY0" fmla="*/ 4186989 h 4186989"/>
              <a:gd name="connsiteX1" fmla="*/ 2117558 w 2397100"/>
              <a:gd name="connsiteY1" fmla="*/ 3320716 h 4186989"/>
              <a:gd name="connsiteX2" fmla="*/ 2358190 w 2397100"/>
              <a:gd name="connsiteY2" fmla="*/ 842210 h 4186989"/>
              <a:gd name="connsiteX3" fmla="*/ 1876927 w 2397100"/>
              <a:gd name="connsiteY3" fmla="*/ 0 h 4186989"/>
            </a:gdLst>
            <a:ahLst/>
            <a:cxnLst>
              <a:cxn ang="0">
                <a:pos x="connsiteX0" y="connsiteY0"/>
              </a:cxn>
              <a:cxn ang="0">
                <a:pos x="connsiteX1" y="connsiteY1"/>
              </a:cxn>
              <a:cxn ang="0">
                <a:pos x="connsiteX2" y="connsiteY2"/>
              </a:cxn>
              <a:cxn ang="0">
                <a:pos x="connsiteX3" y="connsiteY3"/>
              </a:cxn>
            </a:cxnLst>
            <a:rect l="l" t="t" r="r" b="b"/>
            <a:pathLst>
              <a:path w="2397100" h="4186989">
                <a:moveTo>
                  <a:pt x="0" y="4186989"/>
                </a:moveTo>
                <a:cubicBezTo>
                  <a:pt x="441158" y="4006516"/>
                  <a:pt x="1724526" y="3878179"/>
                  <a:pt x="2117558" y="3320716"/>
                </a:cubicBezTo>
                <a:cubicBezTo>
                  <a:pt x="2486526" y="2767264"/>
                  <a:pt x="2398295" y="1395663"/>
                  <a:pt x="2358190" y="842210"/>
                </a:cubicBezTo>
                <a:cubicBezTo>
                  <a:pt x="2318085" y="288757"/>
                  <a:pt x="2097506" y="144378"/>
                  <a:pt x="1876927" y="0"/>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2" name="Group 301">
            <a:extLst>
              <a:ext uri="{FF2B5EF4-FFF2-40B4-BE49-F238E27FC236}">
                <a16:creationId xmlns:a16="http://schemas.microsoft.com/office/drawing/2014/main" id="{75D208F4-C986-455D-9FDD-77D998AB8ABA}"/>
              </a:ext>
            </a:extLst>
          </p:cNvPr>
          <p:cNvGrpSpPr/>
          <p:nvPr/>
        </p:nvGrpSpPr>
        <p:grpSpPr>
          <a:xfrm>
            <a:off x="13998242" y="12267432"/>
            <a:ext cx="2036101" cy="2380804"/>
            <a:chOff x="12876410" y="4229135"/>
            <a:chExt cx="2036101" cy="2380804"/>
          </a:xfrm>
        </p:grpSpPr>
        <p:sp>
          <p:nvSpPr>
            <p:cNvPr id="303" name="TextBox 302">
              <a:extLst>
                <a:ext uri="{FF2B5EF4-FFF2-40B4-BE49-F238E27FC236}">
                  <a16:creationId xmlns:a16="http://schemas.microsoft.com/office/drawing/2014/main" id="{41928844-ED6E-4458-8F15-3C801E748B68}"/>
                </a:ext>
              </a:extLst>
            </p:cNvPr>
            <p:cNvSpPr txBox="1"/>
            <p:nvPr/>
          </p:nvSpPr>
          <p:spPr>
            <a:xfrm>
              <a:off x="13316011" y="4229135"/>
              <a:ext cx="751284"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XX</a:t>
              </a:r>
            </a:p>
          </p:txBody>
        </p:sp>
        <p:sp>
          <p:nvSpPr>
            <p:cNvPr id="307" name="TextBox 306">
              <a:extLst>
                <a:ext uri="{FF2B5EF4-FFF2-40B4-BE49-F238E27FC236}">
                  <a16:creationId xmlns:a16="http://schemas.microsoft.com/office/drawing/2014/main" id="{22025654-84A4-42EE-8038-FC33DEEF363A}"/>
                </a:ext>
              </a:extLst>
            </p:cNvPr>
            <p:cNvSpPr txBox="1"/>
            <p:nvPr/>
          </p:nvSpPr>
          <p:spPr>
            <a:xfrm>
              <a:off x="14092603" y="6117496"/>
              <a:ext cx="81990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308" name="Group 307">
              <a:extLst>
                <a:ext uri="{FF2B5EF4-FFF2-40B4-BE49-F238E27FC236}">
                  <a16:creationId xmlns:a16="http://schemas.microsoft.com/office/drawing/2014/main" id="{7BB1F525-ED1C-4B96-A043-42212B53232C}"/>
                </a:ext>
              </a:extLst>
            </p:cNvPr>
            <p:cNvGrpSpPr/>
            <p:nvPr/>
          </p:nvGrpSpPr>
          <p:grpSpPr>
            <a:xfrm>
              <a:off x="12876410" y="4839359"/>
              <a:ext cx="1636191" cy="1654059"/>
              <a:chOff x="11971653" y="10789917"/>
              <a:chExt cx="1636191" cy="1654059"/>
            </a:xfrm>
          </p:grpSpPr>
          <p:sp>
            <p:nvSpPr>
              <p:cNvPr id="309" name="Flowchart: Decision 308">
                <a:extLst>
                  <a:ext uri="{FF2B5EF4-FFF2-40B4-BE49-F238E27FC236}">
                    <a16:creationId xmlns:a16="http://schemas.microsoft.com/office/drawing/2014/main" id="{4F53697E-DB2E-492E-8FFA-9EC68ABB60C4}"/>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Freeform: Shape 309">
                <a:extLst>
                  <a:ext uri="{FF2B5EF4-FFF2-40B4-BE49-F238E27FC236}">
                    <a16:creationId xmlns:a16="http://schemas.microsoft.com/office/drawing/2014/main" id="{624E48F4-18C5-4458-BF40-C9E0DA186F33}"/>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Freeform: Shape 310">
                <a:extLst>
                  <a:ext uri="{FF2B5EF4-FFF2-40B4-BE49-F238E27FC236}">
                    <a16:creationId xmlns:a16="http://schemas.microsoft.com/office/drawing/2014/main" id="{817DA024-5E66-4209-BE93-AC633F61631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12" name="Freeform: Shape 311">
            <a:extLst>
              <a:ext uri="{FF2B5EF4-FFF2-40B4-BE49-F238E27FC236}">
                <a16:creationId xmlns:a16="http://schemas.microsoft.com/office/drawing/2014/main" id="{720926EA-869F-4F1A-8852-0EB2ED69C0FA}"/>
              </a:ext>
            </a:extLst>
          </p:cNvPr>
          <p:cNvSpPr/>
          <p:nvPr/>
        </p:nvSpPr>
        <p:spPr>
          <a:xfrm>
            <a:off x="14811233" y="14548513"/>
            <a:ext cx="1525137" cy="747215"/>
          </a:xfrm>
          <a:custGeom>
            <a:avLst/>
            <a:gdLst>
              <a:gd name="connsiteX0" fmla="*/ 0 w 1525137"/>
              <a:gd name="connsiteY0" fmla="*/ 0 h 747215"/>
              <a:gd name="connsiteX1" fmla="*/ 6824 w 1525137"/>
              <a:gd name="connsiteY1" fmla="*/ 334371 h 747215"/>
              <a:gd name="connsiteX2" fmla="*/ 1525137 w 1525137"/>
              <a:gd name="connsiteY2" fmla="*/ 747215 h 747215"/>
            </a:gdLst>
            <a:ahLst/>
            <a:cxnLst>
              <a:cxn ang="0">
                <a:pos x="connsiteX0" y="connsiteY0"/>
              </a:cxn>
              <a:cxn ang="0">
                <a:pos x="connsiteX1" y="connsiteY1"/>
              </a:cxn>
              <a:cxn ang="0">
                <a:pos x="connsiteX2" y="connsiteY2"/>
              </a:cxn>
            </a:cxnLst>
            <a:rect l="l" t="t" r="r" b="b"/>
            <a:pathLst>
              <a:path w="1525137" h="747215">
                <a:moveTo>
                  <a:pt x="0" y="0"/>
                </a:moveTo>
                <a:lnTo>
                  <a:pt x="6824" y="334371"/>
                </a:lnTo>
                <a:lnTo>
                  <a:pt x="1525137" y="747215"/>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7" name="Group 276">
            <a:extLst>
              <a:ext uri="{FF2B5EF4-FFF2-40B4-BE49-F238E27FC236}">
                <a16:creationId xmlns:a16="http://schemas.microsoft.com/office/drawing/2014/main" id="{411D7311-86C0-460A-919F-0376AE9C8C7B}"/>
              </a:ext>
            </a:extLst>
          </p:cNvPr>
          <p:cNvGrpSpPr/>
          <p:nvPr/>
        </p:nvGrpSpPr>
        <p:grpSpPr>
          <a:xfrm>
            <a:off x="11952979" y="3199378"/>
            <a:ext cx="2739486" cy="2322634"/>
            <a:chOff x="12876410" y="4236316"/>
            <a:chExt cx="2739486" cy="2322634"/>
          </a:xfrm>
        </p:grpSpPr>
        <p:sp>
          <p:nvSpPr>
            <p:cNvPr id="278" name="TextBox 277">
              <a:extLst>
                <a:ext uri="{FF2B5EF4-FFF2-40B4-BE49-F238E27FC236}">
                  <a16:creationId xmlns:a16="http://schemas.microsoft.com/office/drawing/2014/main" id="{51CF93C7-9FB1-4225-B869-1F84F535EA2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79" name="TextBox 278">
              <a:extLst>
                <a:ext uri="{FF2B5EF4-FFF2-40B4-BE49-F238E27FC236}">
                  <a16:creationId xmlns:a16="http://schemas.microsoft.com/office/drawing/2014/main" id="{A970DEFE-13AE-4A04-8067-115F99015E8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80" name="Group 279">
              <a:extLst>
                <a:ext uri="{FF2B5EF4-FFF2-40B4-BE49-F238E27FC236}">
                  <a16:creationId xmlns:a16="http://schemas.microsoft.com/office/drawing/2014/main" id="{704B1BE6-5860-4D9F-9A2C-265E55E5C23F}"/>
                </a:ext>
              </a:extLst>
            </p:cNvPr>
            <p:cNvGrpSpPr/>
            <p:nvPr/>
          </p:nvGrpSpPr>
          <p:grpSpPr>
            <a:xfrm>
              <a:off x="12876410" y="4839359"/>
              <a:ext cx="1636191" cy="1654059"/>
              <a:chOff x="11971653" y="10789917"/>
              <a:chExt cx="1636191" cy="1654059"/>
            </a:xfrm>
          </p:grpSpPr>
          <p:sp>
            <p:nvSpPr>
              <p:cNvPr id="281" name="Flowchart: Decision 280">
                <a:extLst>
                  <a:ext uri="{FF2B5EF4-FFF2-40B4-BE49-F238E27FC236}">
                    <a16:creationId xmlns:a16="http://schemas.microsoft.com/office/drawing/2014/main" id="{C2E44737-B0A6-41B1-AC3E-36BED61423DE}"/>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0E75FDB3-E191-4556-BE73-86F9513FA35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0181EB1F-B561-4D59-AD4B-60AD39A4B34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90" name="Group 289">
            <a:extLst>
              <a:ext uri="{FF2B5EF4-FFF2-40B4-BE49-F238E27FC236}">
                <a16:creationId xmlns:a16="http://schemas.microsoft.com/office/drawing/2014/main" id="{81D178D2-1F8C-4181-A520-EB66C7BB8E1F}"/>
              </a:ext>
            </a:extLst>
          </p:cNvPr>
          <p:cNvGrpSpPr/>
          <p:nvPr/>
        </p:nvGrpSpPr>
        <p:grpSpPr>
          <a:xfrm>
            <a:off x="20808658" y="5816421"/>
            <a:ext cx="2739486" cy="2322634"/>
            <a:chOff x="12876410" y="4236316"/>
            <a:chExt cx="2739486" cy="2322634"/>
          </a:xfrm>
        </p:grpSpPr>
        <p:sp>
          <p:nvSpPr>
            <p:cNvPr id="291" name="TextBox 290">
              <a:extLst>
                <a:ext uri="{FF2B5EF4-FFF2-40B4-BE49-F238E27FC236}">
                  <a16:creationId xmlns:a16="http://schemas.microsoft.com/office/drawing/2014/main" id="{175FDB0E-A027-4D03-B56A-01F80DA2E856}"/>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92" name="TextBox 291">
              <a:extLst>
                <a:ext uri="{FF2B5EF4-FFF2-40B4-BE49-F238E27FC236}">
                  <a16:creationId xmlns:a16="http://schemas.microsoft.com/office/drawing/2014/main" id="{FC97C92C-274A-49BD-8621-B7568CD90622}"/>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94" name="Group 293">
              <a:extLst>
                <a:ext uri="{FF2B5EF4-FFF2-40B4-BE49-F238E27FC236}">
                  <a16:creationId xmlns:a16="http://schemas.microsoft.com/office/drawing/2014/main" id="{98E539E0-BDB7-4D4A-A2F5-4BDEFEF1185E}"/>
                </a:ext>
              </a:extLst>
            </p:cNvPr>
            <p:cNvGrpSpPr/>
            <p:nvPr/>
          </p:nvGrpSpPr>
          <p:grpSpPr>
            <a:xfrm>
              <a:off x="12876410" y="4839359"/>
              <a:ext cx="1636191" cy="1654059"/>
              <a:chOff x="11971653" y="10789917"/>
              <a:chExt cx="1636191" cy="1654059"/>
            </a:xfrm>
          </p:grpSpPr>
          <p:sp>
            <p:nvSpPr>
              <p:cNvPr id="295" name="Flowchart: Decision 294">
                <a:extLst>
                  <a:ext uri="{FF2B5EF4-FFF2-40B4-BE49-F238E27FC236}">
                    <a16:creationId xmlns:a16="http://schemas.microsoft.com/office/drawing/2014/main" id="{80175F28-7952-4D13-93CB-B463FCE0646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Shape 295">
                <a:extLst>
                  <a:ext uri="{FF2B5EF4-FFF2-40B4-BE49-F238E27FC236}">
                    <a16:creationId xmlns:a16="http://schemas.microsoft.com/office/drawing/2014/main" id="{73664E56-C4A0-4728-9313-206735B13136}"/>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Shape 296">
                <a:extLst>
                  <a:ext uri="{FF2B5EF4-FFF2-40B4-BE49-F238E27FC236}">
                    <a16:creationId xmlns:a16="http://schemas.microsoft.com/office/drawing/2014/main" id="{EA30CC9D-0D04-4F0C-AD32-9C78C5E0C4E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31" name="TextBox 230"/>
          <p:cNvSpPr txBox="1"/>
          <p:nvPr/>
        </p:nvSpPr>
        <p:spPr>
          <a:xfrm>
            <a:off x="17746700" y="16918884"/>
            <a:ext cx="1356187" cy="584775"/>
          </a:xfrm>
          <a:prstGeom prst="rect">
            <a:avLst/>
          </a:prstGeom>
          <a:noFill/>
        </p:spPr>
        <p:txBody>
          <a:bodyPr wrap="square" rtlCol="0">
            <a:spAutoFit/>
          </a:bodyPr>
          <a:lstStyle/>
          <a:p>
            <a:r>
              <a:rPr lang="en-US" sz="3200" b="1" dirty="0">
                <a:solidFill>
                  <a:srgbClr val="C00000"/>
                </a:solidFill>
              </a:rPr>
              <a:t>Meyer</a:t>
            </a:r>
          </a:p>
        </p:txBody>
      </p:sp>
      <p:sp>
        <p:nvSpPr>
          <p:cNvPr id="235" name="Freeform 234"/>
          <p:cNvSpPr/>
          <p:nvPr/>
        </p:nvSpPr>
        <p:spPr>
          <a:xfrm>
            <a:off x="16407179" y="15592925"/>
            <a:ext cx="1332783" cy="1731113"/>
          </a:xfrm>
          <a:custGeom>
            <a:avLst/>
            <a:gdLst>
              <a:gd name="connsiteX0" fmla="*/ 749853 w 749853"/>
              <a:gd name="connsiteY0" fmla="*/ 1660358 h 1740998"/>
              <a:gd name="connsiteX1" fmla="*/ 268589 w 749853"/>
              <a:gd name="connsiteY1" fmla="*/ 1708485 h 1740998"/>
              <a:gd name="connsiteX2" fmla="*/ 100147 w 749853"/>
              <a:gd name="connsiteY2" fmla="*/ 1636295 h 1740998"/>
              <a:gd name="connsiteX3" fmla="*/ 3895 w 749853"/>
              <a:gd name="connsiteY3" fmla="*/ 601579 h 1740998"/>
              <a:gd name="connsiteX4" fmla="*/ 27958 w 749853"/>
              <a:gd name="connsiteY4" fmla="*/ 0 h 1740998"/>
              <a:gd name="connsiteX0" fmla="*/ 1332783 w 1332783"/>
              <a:gd name="connsiteY0" fmla="*/ 1648928 h 1741630"/>
              <a:gd name="connsiteX1" fmla="*/ 268589 w 1332783"/>
              <a:gd name="connsiteY1" fmla="*/ 1708485 h 1741630"/>
              <a:gd name="connsiteX2" fmla="*/ 100147 w 1332783"/>
              <a:gd name="connsiteY2" fmla="*/ 1636295 h 1741630"/>
              <a:gd name="connsiteX3" fmla="*/ 3895 w 1332783"/>
              <a:gd name="connsiteY3" fmla="*/ 601579 h 1741630"/>
              <a:gd name="connsiteX4" fmla="*/ 27958 w 1332783"/>
              <a:gd name="connsiteY4" fmla="*/ 0 h 1741630"/>
              <a:gd name="connsiteX0" fmla="*/ 1332783 w 1332783"/>
              <a:gd name="connsiteY0" fmla="*/ 1648928 h 1731113"/>
              <a:gd name="connsiteX1" fmla="*/ 748649 w 1332783"/>
              <a:gd name="connsiteY1" fmla="*/ 1685625 h 1731113"/>
              <a:gd name="connsiteX2" fmla="*/ 100147 w 1332783"/>
              <a:gd name="connsiteY2" fmla="*/ 1636295 h 1731113"/>
              <a:gd name="connsiteX3" fmla="*/ 3895 w 1332783"/>
              <a:gd name="connsiteY3" fmla="*/ 601579 h 1731113"/>
              <a:gd name="connsiteX4" fmla="*/ 27958 w 1332783"/>
              <a:gd name="connsiteY4" fmla="*/ 0 h 173111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32783" h="1731113">
                <a:moveTo>
                  <a:pt x="1332783" y="1648928"/>
                </a:moveTo>
                <a:cubicBezTo>
                  <a:pt x="1146293" y="1674996"/>
                  <a:pt x="954088" y="1687731"/>
                  <a:pt x="748649" y="1685625"/>
                </a:cubicBezTo>
                <a:cubicBezTo>
                  <a:pt x="543210" y="1683520"/>
                  <a:pt x="224273" y="1816969"/>
                  <a:pt x="100147" y="1636295"/>
                </a:cubicBezTo>
                <a:cubicBezTo>
                  <a:pt x="-23979" y="1455621"/>
                  <a:pt x="15926" y="874295"/>
                  <a:pt x="3895" y="601579"/>
                </a:cubicBezTo>
                <a:cubicBezTo>
                  <a:pt x="-8137" y="328863"/>
                  <a:pt x="9910" y="164431"/>
                  <a:pt x="27958" y="0"/>
                </a:cubicBezTo>
              </a:path>
            </a:pathLst>
          </a:custGeom>
          <a:noFill/>
          <a:ln w="152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8364711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224"/>
                                        </p:tgtEl>
                                        <p:attrNameLst>
                                          <p:attrName>style.visibility</p:attrName>
                                        </p:attrNameLst>
                                      </p:cBhvr>
                                      <p:to>
                                        <p:strVal val="visible"/>
                                      </p:to>
                                    </p:set>
                                    <p:animEffect transition="in" filter="fade">
                                      <p:cBhvr>
                                        <p:cTn id="7" dur="1000"/>
                                        <p:tgtEl>
                                          <p:spTgt spid="224"/>
                                        </p:tgtEl>
                                      </p:cBhvr>
                                    </p:animEffect>
                                    <p:anim calcmode="lin" valueType="num">
                                      <p:cBhvr>
                                        <p:cTn id="8" dur="1000" fill="hold"/>
                                        <p:tgtEl>
                                          <p:spTgt spid="224"/>
                                        </p:tgtEl>
                                        <p:attrNameLst>
                                          <p:attrName>ppt_x</p:attrName>
                                        </p:attrNameLst>
                                      </p:cBhvr>
                                      <p:tavLst>
                                        <p:tav tm="0">
                                          <p:val>
                                            <p:strVal val="#ppt_x"/>
                                          </p:val>
                                        </p:tav>
                                        <p:tav tm="100000">
                                          <p:val>
                                            <p:strVal val="#ppt_x"/>
                                          </p:val>
                                        </p:tav>
                                      </p:tavLst>
                                    </p:anim>
                                    <p:anim calcmode="lin" valueType="num">
                                      <p:cBhvr>
                                        <p:cTn id="9" dur="1000" fill="hold"/>
                                        <p:tgtEl>
                                          <p:spTgt spid="224"/>
                                        </p:tgtEl>
                                        <p:attrNameLst>
                                          <p:attrName>ppt_y</p:attrName>
                                        </p:attrNameLst>
                                      </p:cBhvr>
                                      <p:tavLst>
                                        <p:tav tm="0">
                                          <p:val>
                                            <p:strVal val="#ppt_y-.1"/>
                                          </p:val>
                                        </p:tav>
                                        <p:tav tm="100000">
                                          <p:val>
                                            <p:strVal val="#ppt_y"/>
                                          </p:val>
                                        </p:tav>
                                      </p:tavLst>
                                    </p:anim>
                                  </p:childTnLst>
                                </p:cTn>
                              </p:par>
                            </p:childTnLst>
                          </p:cTn>
                        </p:par>
                        <p:par>
                          <p:cTn id="10" fill="hold">
                            <p:stCondLst>
                              <p:cond delay="1000"/>
                            </p:stCondLst>
                            <p:childTnLst>
                              <p:par>
                                <p:cTn id="11" presetID="42" presetClass="entr" presetSubtype="0" fill="hold" grpId="0" nodeType="afterEffect">
                                  <p:stCondLst>
                                    <p:cond delay="0"/>
                                  </p:stCondLst>
                                  <p:childTnLst>
                                    <p:set>
                                      <p:cBhvr>
                                        <p:cTn id="12" dur="1" fill="hold">
                                          <p:stCondLst>
                                            <p:cond delay="0"/>
                                          </p:stCondLst>
                                        </p:cTn>
                                        <p:tgtEl>
                                          <p:spTgt spid="225"/>
                                        </p:tgtEl>
                                        <p:attrNameLst>
                                          <p:attrName>style.visibility</p:attrName>
                                        </p:attrNameLst>
                                      </p:cBhvr>
                                      <p:to>
                                        <p:strVal val="visible"/>
                                      </p:to>
                                    </p:set>
                                    <p:animEffect transition="in" filter="fade">
                                      <p:cBhvr>
                                        <p:cTn id="13" dur="1000"/>
                                        <p:tgtEl>
                                          <p:spTgt spid="225"/>
                                        </p:tgtEl>
                                      </p:cBhvr>
                                    </p:animEffect>
                                    <p:anim calcmode="lin" valueType="num">
                                      <p:cBhvr>
                                        <p:cTn id="14" dur="1000" fill="hold"/>
                                        <p:tgtEl>
                                          <p:spTgt spid="225"/>
                                        </p:tgtEl>
                                        <p:attrNameLst>
                                          <p:attrName>ppt_x</p:attrName>
                                        </p:attrNameLst>
                                      </p:cBhvr>
                                      <p:tavLst>
                                        <p:tav tm="0">
                                          <p:val>
                                            <p:strVal val="#ppt_x"/>
                                          </p:val>
                                        </p:tav>
                                        <p:tav tm="100000">
                                          <p:val>
                                            <p:strVal val="#ppt_x"/>
                                          </p:val>
                                        </p:tav>
                                      </p:tavLst>
                                    </p:anim>
                                    <p:anim calcmode="lin" valueType="num">
                                      <p:cBhvr>
                                        <p:cTn id="15" dur="1000" fill="hold"/>
                                        <p:tgtEl>
                                          <p:spTgt spid="225"/>
                                        </p:tgtEl>
                                        <p:attrNameLst>
                                          <p:attrName>ppt_y</p:attrName>
                                        </p:attrNameLst>
                                      </p:cBhvr>
                                      <p:tavLst>
                                        <p:tav tm="0">
                                          <p:val>
                                            <p:strVal val="#ppt_y+.1"/>
                                          </p:val>
                                        </p:tav>
                                        <p:tav tm="100000">
                                          <p:val>
                                            <p:strVal val="#ppt_y"/>
                                          </p:val>
                                        </p:tav>
                                      </p:tavLst>
                                    </p:anim>
                                  </p:childTnLst>
                                </p:cTn>
                              </p:par>
                            </p:childTnLst>
                          </p:cTn>
                        </p:par>
                      </p:childTnLst>
                    </p:cTn>
                  </p:par>
                  <p:par>
                    <p:cTn id="16" fill="hold">
                      <p:stCondLst>
                        <p:cond delay="indefinite"/>
                      </p:stCondLst>
                      <p:childTnLst>
                        <p:par>
                          <p:cTn id="17" fill="hold">
                            <p:stCondLst>
                              <p:cond delay="0"/>
                            </p:stCondLst>
                            <p:childTnLst>
                              <p:par>
                                <p:cTn id="18" presetID="22" presetClass="entr" presetSubtype="4" fill="hold" grpId="0" nodeType="click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wipe(down)">
                                      <p:cBhvr>
                                        <p:cTn id="20" dur="1000"/>
                                        <p:tgtEl>
                                          <p:spTgt spid="6"/>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Effect transition="in" filter="wipe(down)">
                                      <p:cBhvr>
                                        <p:cTn id="25" dur="1000"/>
                                        <p:tgtEl>
                                          <p:spTgt spid="5"/>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228"/>
                                        </p:tgtEl>
                                        <p:attrNameLst>
                                          <p:attrName>style.visibility</p:attrName>
                                        </p:attrNameLst>
                                      </p:cBhvr>
                                      <p:to>
                                        <p:strVal val="visible"/>
                                      </p:to>
                                    </p:set>
                                    <p:animEffect transition="in" filter="wipe(right)">
                                      <p:cBhvr>
                                        <p:cTn id="30" dur="2000"/>
                                        <p:tgtEl>
                                          <p:spTgt spid="228"/>
                                        </p:tgtEl>
                                      </p:cBhvr>
                                    </p:animEffect>
                                  </p:childTnLst>
                                </p:cTn>
                              </p:par>
                            </p:childTnLst>
                          </p:cTn>
                        </p:par>
                      </p:childTnLst>
                    </p:cTn>
                  </p:par>
                  <p:par>
                    <p:cTn id="31" fill="hold">
                      <p:stCondLst>
                        <p:cond delay="indefinite"/>
                      </p:stCondLst>
                      <p:childTnLst>
                        <p:par>
                          <p:cTn id="32" fill="hold">
                            <p:stCondLst>
                              <p:cond delay="0"/>
                            </p:stCondLst>
                            <p:childTnLst>
                              <p:par>
                                <p:cTn id="33" presetID="10" presetClass="entr" presetSubtype="0" fill="hold" grpId="0" nodeType="clickEffect">
                                  <p:stCondLst>
                                    <p:cond delay="0"/>
                                  </p:stCondLst>
                                  <p:childTnLst>
                                    <p:set>
                                      <p:cBhvr>
                                        <p:cTn id="34" dur="1" fill="hold">
                                          <p:stCondLst>
                                            <p:cond delay="0"/>
                                          </p:stCondLst>
                                        </p:cTn>
                                        <p:tgtEl>
                                          <p:spTgt spid="231"/>
                                        </p:tgtEl>
                                        <p:attrNameLst>
                                          <p:attrName>style.visibility</p:attrName>
                                        </p:attrNameLst>
                                      </p:cBhvr>
                                      <p:to>
                                        <p:strVal val="visible"/>
                                      </p:to>
                                    </p:set>
                                    <p:animEffect transition="in" filter="fade">
                                      <p:cBhvr>
                                        <p:cTn id="35" dur="1000"/>
                                        <p:tgtEl>
                                          <p:spTgt spid="231"/>
                                        </p:tgtEl>
                                      </p:cBhvr>
                                    </p:animEffect>
                                  </p:childTnLst>
                                </p:cTn>
                              </p:par>
                            </p:childTnLst>
                          </p:cTn>
                        </p:par>
                        <p:par>
                          <p:cTn id="36" fill="hold">
                            <p:stCondLst>
                              <p:cond delay="1000"/>
                            </p:stCondLst>
                            <p:childTnLst>
                              <p:par>
                                <p:cTn id="37" presetID="22" presetClass="entr" presetSubtype="2" fill="hold" grpId="0" nodeType="afterEffect">
                                  <p:stCondLst>
                                    <p:cond delay="0"/>
                                  </p:stCondLst>
                                  <p:childTnLst>
                                    <p:set>
                                      <p:cBhvr>
                                        <p:cTn id="38" dur="1" fill="hold">
                                          <p:stCondLst>
                                            <p:cond delay="0"/>
                                          </p:stCondLst>
                                        </p:cTn>
                                        <p:tgtEl>
                                          <p:spTgt spid="235"/>
                                        </p:tgtEl>
                                        <p:attrNameLst>
                                          <p:attrName>style.visibility</p:attrName>
                                        </p:attrNameLst>
                                      </p:cBhvr>
                                      <p:to>
                                        <p:strVal val="visible"/>
                                      </p:to>
                                    </p:set>
                                    <p:animEffect transition="in" filter="wipe(right)">
                                      <p:cBhvr>
                                        <p:cTn id="39" dur="1500"/>
                                        <p:tgtEl>
                                          <p:spTgt spid="235"/>
                                        </p:tgtEl>
                                      </p:cBhvr>
                                    </p:animEffect>
                                  </p:childTnLst>
                                </p:cTn>
                              </p:par>
                            </p:childTnLst>
                          </p:cTn>
                        </p:par>
                      </p:childTnLst>
                    </p:cTn>
                  </p:par>
                  <p:par>
                    <p:cTn id="40" fill="hold">
                      <p:stCondLst>
                        <p:cond delay="indefinite"/>
                      </p:stCondLst>
                      <p:childTnLst>
                        <p:par>
                          <p:cTn id="41" fill="hold">
                            <p:stCondLst>
                              <p:cond delay="0"/>
                            </p:stCondLst>
                            <p:childTnLst>
                              <p:par>
                                <p:cTn id="42" presetID="42" presetClass="path" presetSubtype="0" accel="50000" decel="50000" fill="hold" nodeType="clickEffect">
                                  <p:stCondLst>
                                    <p:cond delay="0"/>
                                  </p:stCondLst>
                                  <p:childTnLst>
                                    <p:animMotion origin="layout" path="M 1.48148E-6 -4.58333E-6 L 0.01898 -0.12178 " pathEditMode="relative" rAng="0" ptsTypes="AA">
                                      <p:cBhvr>
                                        <p:cTn id="43" dur="2000" fill="hold"/>
                                        <p:tgtEl>
                                          <p:spTgt spid="358"/>
                                        </p:tgtEl>
                                        <p:attrNameLst>
                                          <p:attrName>ppt_x</p:attrName>
                                          <p:attrName>ppt_y</p:attrName>
                                        </p:attrNameLst>
                                      </p:cBhvr>
                                      <p:rCtr x="949" y="-6094"/>
                                    </p:animMotion>
                                  </p:childTnLst>
                                </p:cTn>
                              </p:par>
                            </p:childTnLst>
                          </p:cTn>
                        </p:par>
                        <p:par>
                          <p:cTn id="44" fill="hold">
                            <p:stCondLst>
                              <p:cond delay="2000"/>
                            </p:stCondLst>
                            <p:childTnLst>
                              <p:par>
                                <p:cTn id="45" presetID="42" presetClass="path" presetSubtype="0" accel="50000" decel="50000" fill="hold" nodeType="afterEffect">
                                  <p:stCondLst>
                                    <p:cond delay="0"/>
                                  </p:stCondLst>
                                  <p:childTnLst>
                                    <p:animMotion origin="layout" path="M -1.85185E-6 0.00182 L -0.03414 -0.19123 " pathEditMode="relative" rAng="0" ptsTypes="AA">
                                      <p:cBhvr>
                                        <p:cTn id="46" dur="2000" fill="hold"/>
                                        <p:tgtEl>
                                          <p:spTgt spid="365"/>
                                        </p:tgtEl>
                                        <p:attrNameLst>
                                          <p:attrName>ppt_x</p:attrName>
                                          <p:attrName>ppt_y</p:attrName>
                                        </p:attrNameLst>
                                      </p:cBhvr>
                                      <p:rCtr x="-1707" y="-9653"/>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5" grpId="0" animBg="1"/>
      <p:bldP spid="228" grpId="0" animBg="1"/>
      <p:bldP spid="6" grpId="0" animBg="1"/>
      <p:bldP spid="5" grpId="0" animBg="1"/>
      <p:bldP spid="231" grpId="0"/>
      <p:bldP spid="235"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555171" y="3485269"/>
            <a:ext cx="26419629" cy="14143057"/>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p:cNvSpPr/>
          <p:nvPr/>
        </p:nvSpPr>
        <p:spPr>
          <a:xfrm>
            <a:off x="555171" y="628069"/>
            <a:ext cx="26419629" cy="2865120"/>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7092068" y="711889"/>
            <a:ext cx="13258800" cy="2031325"/>
          </a:xfrm>
          <a:prstGeom prst="rect">
            <a:avLst/>
          </a:prstGeom>
          <a:noFill/>
        </p:spPr>
        <p:txBody>
          <a:bodyPr wrap="square" rtlCol="0">
            <a:spAutoFit/>
          </a:bodyPr>
          <a:lstStyle/>
          <a:p>
            <a:pPr algn="ctr"/>
            <a:r>
              <a:rPr lang="en-US" sz="5400" dirty="0">
                <a:latin typeface="Arial Black" panose="020B0A04020102020204" pitchFamily="34" charset="0"/>
              </a:rPr>
              <a:t>Normandy 1944</a:t>
            </a:r>
          </a:p>
          <a:p>
            <a:pPr algn="ctr"/>
            <a:r>
              <a:rPr lang="en-US" sz="3600" dirty="0">
                <a:latin typeface="Arial Black" panose="020B0A04020102020204" pitchFamily="34" charset="0"/>
              </a:rPr>
              <a:t>Naval and Aerial Bombardments</a:t>
            </a:r>
          </a:p>
          <a:p>
            <a:pPr algn="ctr"/>
            <a:r>
              <a:rPr lang="en-US" sz="3600" dirty="0">
                <a:latin typeface="Arial Black" panose="020B0A04020102020204" pitchFamily="34" charset="0"/>
              </a:rPr>
              <a:t>Joint Operations</a:t>
            </a:r>
          </a:p>
        </p:txBody>
      </p:sp>
      <p:pic>
        <p:nvPicPr>
          <p:cNvPr id="11" name="Picture 10">
            <a:extLst>
              <a:ext uri="{FF2B5EF4-FFF2-40B4-BE49-F238E27FC236}">
                <a16:creationId xmlns:a16="http://schemas.microsoft.com/office/drawing/2014/main" id="{486A615C-82F2-4EF3-8FE0-B30549BF1DB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3331032" y="3928066"/>
            <a:ext cx="9379598" cy="13271132"/>
          </a:xfrm>
          <a:prstGeom prst="rect">
            <a:avLst/>
          </a:prstGeom>
          <a:ln w="152400">
            <a:solidFill>
              <a:srgbClr val="002060"/>
            </a:solidFill>
          </a:ln>
        </p:spPr>
      </p:pic>
      <p:pic>
        <p:nvPicPr>
          <p:cNvPr id="12" name="Picture 11">
            <a:extLst>
              <a:ext uri="{FF2B5EF4-FFF2-40B4-BE49-F238E27FC236}">
                <a16:creationId xmlns:a16="http://schemas.microsoft.com/office/drawing/2014/main" id="{D10C24F4-E8A7-48A7-8790-4F0D205AD654}"/>
              </a:ext>
            </a:extLst>
          </p:cNvPr>
          <p:cNvPicPr>
            <a:picLocks noChangeAspect="1"/>
          </p:cNvPicPr>
          <p:nvPr/>
        </p:nvPicPr>
        <p:blipFill rotWithShape="1">
          <a:blip r:embed="rId3">
            <a:extLst>
              <a:ext uri="{28A0092B-C50C-407E-A947-70E740481C1C}">
                <a14:useLocalDpi xmlns:a14="http://schemas.microsoft.com/office/drawing/2010/main" val="0"/>
              </a:ext>
            </a:extLst>
          </a:blip>
          <a:srcRect t="15058"/>
          <a:stretch/>
        </p:blipFill>
        <p:spPr>
          <a:xfrm>
            <a:off x="13146928" y="9844884"/>
            <a:ext cx="11019361" cy="7354314"/>
          </a:xfrm>
          <a:prstGeom prst="rect">
            <a:avLst/>
          </a:prstGeom>
          <a:ln w="152400">
            <a:solidFill>
              <a:srgbClr val="002060"/>
            </a:solidFill>
          </a:ln>
        </p:spPr>
      </p:pic>
      <p:pic>
        <p:nvPicPr>
          <p:cNvPr id="13" name="Picture 12">
            <a:extLst>
              <a:ext uri="{FF2B5EF4-FFF2-40B4-BE49-F238E27FC236}">
                <a16:creationId xmlns:a16="http://schemas.microsoft.com/office/drawing/2014/main" id="{91718A19-75A7-446E-9CE4-BC247FAB7B1E}"/>
              </a:ext>
            </a:extLst>
          </p:cNvPr>
          <p:cNvPicPr>
            <a:picLocks noChangeAspect="1"/>
          </p:cNvPicPr>
          <p:nvPr/>
        </p:nvPicPr>
        <p:blipFill rotWithShape="1">
          <a:blip r:embed="rId4">
            <a:extLst>
              <a:ext uri="{28A0092B-C50C-407E-A947-70E740481C1C}">
                <a14:useLocalDpi xmlns:a14="http://schemas.microsoft.com/office/drawing/2010/main" val="0"/>
              </a:ext>
            </a:extLst>
          </a:blip>
          <a:srcRect b="36666"/>
          <a:stretch/>
        </p:blipFill>
        <p:spPr>
          <a:xfrm>
            <a:off x="13146929" y="3928066"/>
            <a:ext cx="11019360" cy="5313905"/>
          </a:xfrm>
          <a:prstGeom prst="rect">
            <a:avLst/>
          </a:prstGeom>
          <a:ln w="152400">
            <a:solidFill>
              <a:srgbClr val="002060"/>
            </a:solidFill>
          </a:ln>
        </p:spPr>
      </p:pic>
      <p:sp>
        <p:nvSpPr>
          <p:cNvPr id="5" name="TextBox 4">
            <a:extLst>
              <a:ext uri="{FF2B5EF4-FFF2-40B4-BE49-F238E27FC236}">
                <a16:creationId xmlns:a16="http://schemas.microsoft.com/office/drawing/2014/main" id="{5917B028-F8AE-40FF-B250-D4C90C679F61}"/>
              </a:ext>
            </a:extLst>
          </p:cNvPr>
          <p:cNvSpPr txBox="1"/>
          <p:nvPr/>
        </p:nvSpPr>
        <p:spPr>
          <a:xfrm>
            <a:off x="3722915" y="16416789"/>
            <a:ext cx="3069772" cy="707886"/>
          </a:xfrm>
          <a:prstGeom prst="rect">
            <a:avLst/>
          </a:prstGeom>
          <a:noFill/>
        </p:spPr>
        <p:txBody>
          <a:bodyPr wrap="square" rtlCol="0">
            <a:spAutoFit/>
          </a:bodyPr>
          <a:lstStyle/>
          <a:p>
            <a:r>
              <a:rPr lang="en-US" sz="4000" b="1" dirty="0">
                <a:solidFill>
                  <a:schemeClr val="bg1"/>
                </a:solidFill>
              </a:rPr>
              <a:t>USS Texas</a:t>
            </a:r>
          </a:p>
        </p:txBody>
      </p:sp>
      <p:sp>
        <p:nvSpPr>
          <p:cNvPr id="15" name="TextBox 14">
            <a:extLst>
              <a:ext uri="{FF2B5EF4-FFF2-40B4-BE49-F238E27FC236}">
                <a16:creationId xmlns:a16="http://schemas.microsoft.com/office/drawing/2014/main" id="{74F5A77F-6037-4E5D-9514-E40154B3DD8C}"/>
              </a:ext>
            </a:extLst>
          </p:cNvPr>
          <p:cNvSpPr txBox="1"/>
          <p:nvPr/>
        </p:nvSpPr>
        <p:spPr>
          <a:xfrm>
            <a:off x="16925778" y="8436114"/>
            <a:ext cx="4464649" cy="707886"/>
          </a:xfrm>
          <a:prstGeom prst="rect">
            <a:avLst/>
          </a:prstGeom>
          <a:noFill/>
        </p:spPr>
        <p:txBody>
          <a:bodyPr wrap="square" rtlCol="0">
            <a:spAutoFit/>
          </a:bodyPr>
          <a:lstStyle/>
          <a:p>
            <a:pPr algn="ctr"/>
            <a:r>
              <a:rPr lang="en-US" sz="4000" b="1" dirty="0"/>
              <a:t>B24 Liberators</a:t>
            </a:r>
          </a:p>
        </p:txBody>
      </p:sp>
      <p:sp>
        <p:nvSpPr>
          <p:cNvPr id="18" name="TextBox 17">
            <a:extLst>
              <a:ext uri="{FF2B5EF4-FFF2-40B4-BE49-F238E27FC236}">
                <a16:creationId xmlns:a16="http://schemas.microsoft.com/office/drawing/2014/main" id="{FD15E214-6B6F-4D3C-AB24-B78F9E6AE56E}"/>
              </a:ext>
            </a:extLst>
          </p:cNvPr>
          <p:cNvSpPr txBox="1"/>
          <p:nvPr/>
        </p:nvSpPr>
        <p:spPr>
          <a:xfrm>
            <a:off x="13146928" y="15593666"/>
            <a:ext cx="4030997" cy="707886"/>
          </a:xfrm>
          <a:prstGeom prst="rect">
            <a:avLst/>
          </a:prstGeom>
          <a:noFill/>
        </p:spPr>
        <p:txBody>
          <a:bodyPr wrap="square" rtlCol="0">
            <a:spAutoFit/>
          </a:bodyPr>
          <a:lstStyle/>
          <a:p>
            <a:r>
              <a:rPr lang="en-US" sz="4000" b="1" dirty="0"/>
              <a:t>LCT Rocket Ship</a:t>
            </a:r>
          </a:p>
        </p:txBody>
      </p:sp>
      <p:grpSp>
        <p:nvGrpSpPr>
          <p:cNvPr id="14" name="Group 13">
            <a:extLst>
              <a:ext uri="{FF2B5EF4-FFF2-40B4-BE49-F238E27FC236}">
                <a16:creationId xmlns:a16="http://schemas.microsoft.com/office/drawing/2014/main" id="{11917858-A97E-4163-8BDB-821F3777DD86}"/>
              </a:ext>
            </a:extLst>
          </p:cNvPr>
          <p:cNvGrpSpPr/>
          <p:nvPr/>
        </p:nvGrpSpPr>
        <p:grpSpPr>
          <a:xfrm>
            <a:off x="740127" y="16677906"/>
            <a:ext cx="1023257" cy="740229"/>
            <a:chOff x="27943018" y="3570514"/>
            <a:chExt cx="1023257" cy="740229"/>
          </a:xfrm>
        </p:grpSpPr>
        <p:sp>
          <p:nvSpPr>
            <p:cNvPr id="16" name="Oval 15">
              <a:extLst>
                <a:ext uri="{FF2B5EF4-FFF2-40B4-BE49-F238E27FC236}">
                  <a16:creationId xmlns:a16="http://schemas.microsoft.com/office/drawing/2014/main" id="{C7824995-DDF6-4469-A85B-06D2A5645968}"/>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7" name="TextBox 16">
              <a:extLst>
                <a:ext uri="{FF2B5EF4-FFF2-40B4-BE49-F238E27FC236}">
                  <a16:creationId xmlns:a16="http://schemas.microsoft.com/office/drawing/2014/main" id="{08FA2F6F-9846-419F-A3BB-4FD5984D813D}"/>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24</a:t>
              </a:r>
            </a:p>
          </p:txBody>
        </p:sp>
      </p:grpSp>
      <p:pic>
        <p:nvPicPr>
          <p:cNvPr id="25" name="Picture 24">
            <a:extLst>
              <a:ext uri="{FF2B5EF4-FFF2-40B4-BE49-F238E27FC236}">
                <a16:creationId xmlns:a16="http://schemas.microsoft.com/office/drawing/2014/main" id="{58D818EE-5EE7-44F8-BA09-E4E485771C9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83883" y="869865"/>
            <a:ext cx="1559002" cy="2338503"/>
          </a:xfrm>
          <a:prstGeom prst="rect">
            <a:avLst/>
          </a:prstGeom>
        </p:spPr>
      </p:pic>
      <p:pic>
        <p:nvPicPr>
          <p:cNvPr id="29" name="Picture 28">
            <a:extLst>
              <a:ext uri="{FF2B5EF4-FFF2-40B4-BE49-F238E27FC236}">
                <a16:creationId xmlns:a16="http://schemas.microsoft.com/office/drawing/2014/main" id="{181FD3EB-ECCF-4A54-8287-9FEB3BA3D684}"/>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4334730" y="873758"/>
            <a:ext cx="2338503" cy="2338503"/>
          </a:xfrm>
          <a:prstGeom prst="rect">
            <a:avLst/>
          </a:prstGeom>
        </p:spPr>
      </p:pic>
    </p:spTree>
    <p:extLst>
      <p:ext uri="{BB962C8B-B14F-4D97-AF65-F5344CB8AC3E}">
        <p14:creationId xmlns:p14="http://schemas.microsoft.com/office/powerpoint/2010/main" val="2199001133"/>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CF49524C-0674-4E6F-865E-A2483D0B3F89}"/>
              </a:ext>
            </a:extLst>
          </p:cNvPr>
          <p:cNvSpPr/>
          <p:nvPr/>
        </p:nvSpPr>
        <p:spPr>
          <a:xfrm rot="10800000">
            <a:off x="502099" y="439534"/>
            <a:ext cx="26386972"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203">
            <a:extLst>
              <a:ext uri="{FF2B5EF4-FFF2-40B4-BE49-F238E27FC236}">
                <a16:creationId xmlns:a16="http://schemas.microsoft.com/office/drawing/2014/main" id="{63CA6DBB-5777-4E59-9E3C-4EDD49C0FC00}"/>
              </a:ext>
            </a:extLst>
          </p:cNvPr>
          <p:cNvSpPr/>
          <p:nvPr/>
        </p:nvSpPr>
        <p:spPr>
          <a:xfrm rot="11676518">
            <a:off x="546451" y="-2698814"/>
            <a:ext cx="27277415" cy="11366422"/>
          </a:xfrm>
          <a:custGeom>
            <a:avLst/>
            <a:gdLst>
              <a:gd name="connsiteX0" fmla="*/ 0 w 9448800"/>
              <a:gd name="connsiteY0" fmla="*/ 1085850 h 2628900"/>
              <a:gd name="connsiteX1" fmla="*/ 9448800 w 9448800"/>
              <a:gd name="connsiteY1" fmla="*/ 0 h 2628900"/>
              <a:gd name="connsiteX2" fmla="*/ 9429750 w 9448800"/>
              <a:gd name="connsiteY2" fmla="*/ 2628900 h 2628900"/>
              <a:gd name="connsiteX3" fmla="*/ 28575 w 9448800"/>
              <a:gd name="connsiteY3" fmla="*/ 2609850 h 2628900"/>
              <a:gd name="connsiteX4" fmla="*/ 0 w 9448800"/>
              <a:gd name="connsiteY4" fmla="*/ 1085850 h 2628900"/>
              <a:gd name="connsiteX0" fmla="*/ 6464 w 9420225"/>
              <a:gd name="connsiteY0" fmla="*/ 2653678 h 2653678"/>
              <a:gd name="connsiteX1" fmla="*/ 9420225 w 9420225"/>
              <a:gd name="connsiteY1" fmla="*/ 0 h 2653678"/>
              <a:gd name="connsiteX2" fmla="*/ 9401175 w 9420225"/>
              <a:gd name="connsiteY2" fmla="*/ 2628900 h 2653678"/>
              <a:gd name="connsiteX3" fmla="*/ 0 w 9420225"/>
              <a:gd name="connsiteY3" fmla="*/ 2609850 h 2653678"/>
              <a:gd name="connsiteX4" fmla="*/ 6464 w 9420225"/>
              <a:gd name="connsiteY4" fmla="*/ 2653678 h 2653678"/>
              <a:gd name="connsiteX0" fmla="*/ 6464 w 9420225"/>
              <a:gd name="connsiteY0" fmla="*/ 2653678 h 2653678"/>
              <a:gd name="connsiteX1" fmla="*/ 5071724 w 9420225"/>
              <a:gd name="connsiteY1" fmla="*/ 230864 h 2653678"/>
              <a:gd name="connsiteX2" fmla="*/ 9420225 w 9420225"/>
              <a:gd name="connsiteY2" fmla="*/ 0 h 2653678"/>
              <a:gd name="connsiteX3" fmla="*/ 9401175 w 9420225"/>
              <a:gd name="connsiteY3" fmla="*/ 2628900 h 2653678"/>
              <a:gd name="connsiteX4" fmla="*/ 0 w 9420225"/>
              <a:gd name="connsiteY4" fmla="*/ 2609850 h 2653678"/>
              <a:gd name="connsiteX5" fmla="*/ 6464 w 9420225"/>
              <a:gd name="connsiteY5" fmla="*/ 2653678 h 2653678"/>
              <a:gd name="connsiteX0" fmla="*/ 6464 w 9403013"/>
              <a:gd name="connsiteY0" fmla="*/ 2829475 h 2829475"/>
              <a:gd name="connsiteX1" fmla="*/ 5071724 w 9403013"/>
              <a:gd name="connsiteY1" fmla="*/ 406661 h 2829475"/>
              <a:gd name="connsiteX2" fmla="*/ 9403013 w 9403013"/>
              <a:gd name="connsiteY2" fmla="*/ 0 h 2829475"/>
              <a:gd name="connsiteX3" fmla="*/ 9401175 w 9403013"/>
              <a:gd name="connsiteY3" fmla="*/ 2804697 h 2829475"/>
              <a:gd name="connsiteX4" fmla="*/ 0 w 9403013"/>
              <a:gd name="connsiteY4" fmla="*/ 2785647 h 2829475"/>
              <a:gd name="connsiteX5" fmla="*/ 6464 w 9403013"/>
              <a:gd name="connsiteY5" fmla="*/ 2829475 h 2829475"/>
              <a:gd name="connsiteX0" fmla="*/ 6464 w 9816103"/>
              <a:gd name="connsiteY0" fmla="*/ 2829475 h 2829475"/>
              <a:gd name="connsiteX1" fmla="*/ 5071724 w 9816103"/>
              <a:gd name="connsiteY1" fmla="*/ 406661 h 2829475"/>
              <a:gd name="connsiteX2" fmla="*/ 9403013 w 9816103"/>
              <a:gd name="connsiteY2" fmla="*/ 0 h 2829475"/>
              <a:gd name="connsiteX3" fmla="*/ 9816103 w 9816103"/>
              <a:gd name="connsiteY3" fmla="*/ 2362416 h 2829475"/>
              <a:gd name="connsiteX4" fmla="*/ 0 w 9816103"/>
              <a:gd name="connsiteY4" fmla="*/ 2785647 h 2829475"/>
              <a:gd name="connsiteX5" fmla="*/ 6464 w 9816103"/>
              <a:gd name="connsiteY5" fmla="*/ 2829475 h 2829475"/>
              <a:gd name="connsiteX0" fmla="*/ 0 w 10009499"/>
              <a:gd name="connsiteY0" fmla="*/ 1710647 h 2785647"/>
              <a:gd name="connsiteX1" fmla="*/ 5265120 w 10009499"/>
              <a:gd name="connsiteY1" fmla="*/ 406661 h 2785647"/>
              <a:gd name="connsiteX2" fmla="*/ 9596409 w 10009499"/>
              <a:gd name="connsiteY2" fmla="*/ 0 h 2785647"/>
              <a:gd name="connsiteX3" fmla="*/ 10009499 w 10009499"/>
              <a:gd name="connsiteY3" fmla="*/ 2362416 h 2785647"/>
              <a:gd name="connsiteX4" fmla="*/ 193396 w 10009499"/>
              <a:gd name="connsiteY4" fmla="*/ 2785647 h 2785647"/>
              <a:gd name="connsiteX5" fmla="*/ 0 w 10009499"/>
              <a:gd name="connsiteY5" fmla="*/ 1710647 h 2785647"/>
              <a:gd name="connsiteX0" fmla="*/ 0 w 10009499"/>
              <a:gd name="connsiteY0" fmla="*/ 1710647 h 5802439"/>
              <a:gd name="connsiteX1" fmla="*/ 5265120 w 10009499"/>
              <a:gd name="connsiteY1" fmla="*/ 406661 h 5802439"/>
              <a:gd name="connsiteX2" fmla="*/ 9596409 w 10009499"/>
              <a:gd name="connsiteY2" fmla="*/ 0 h 5802439"/>
              <a:gd name="connsiteX3" fmla="*/ 10009499 w 10009499"/>
              <a:gd name="connsiteY3" fmla="*/ 2362416 h 5802439"/>
              <a:gd name="connsiteX4" fmla="*/ 888273 w 10009499"/>
              <a:gd name="connsiteY4" fmla="*/ 5802439 h 5802439"/>
              <a:gd name="connsiteX5" fmla="*/ 0 w 10009499"/>
              <a:gd name="connsiteY5" fmla="*/ 1710647 h 5802439"/>
              <a:gd name="connsiteX0" fmla="*/ 0 w 9761926"/>
              <a:gd name="connsiteY0" fmla="*/ 2223395 h 5802439"/>
              <a:gd name="connsiteX1" fmla="*/ 5017547 w 9761926"/>
              <a:gd name="connsiteY1" fmla="*/ 406661 h 5802439"/>
              <a:gd name="connsiteX2" fmla="*/ 9348836 w 9761926"/>
              <a:gd name="connsiteY2" fmla="*/ 0 h 5802439"/>
              <a:gd name="connsiteX3" fmla="*/ 9761926 w 9761926"/>
              <a:gd name="connsiteY3" fmla="*/ 2362416 h 5802439"/>
              <a:gd name="connsiteX4" fmla="*/ 640700 w 9761926"/>
              <a:gd name="connsiteY4" fmla="*/ 5802439 h 5802439"/>
              <a:gd name="connsiteX5" fmla="*/ 0 w 9761926"/>
              <a:gd name="connsiteY5" fmla="*/ 2223395 h 5802439"/>
              <a:gd name="connsiteX0" fmla="*/ 0 w 9761926"/>
              <a:gd name="connsiteY0" fmla="*/ 2352338 h 5931382"/>
              <a:gd name="connsiteX1" fmla="*/ 5017547 w 9761926"/>
              <a:gd name="connsiteY1" fmla="*/ 535604 h 5931382"/>
              <a:gd name="connsiteX2" fmla="*/ 9338801 w 9761926"/>
              <a:gd name="connsiteY2" fmla="*/ 0 h 5931382"/>
              <a:gd name="connsiteX3" fmla="*/ 9761926 w 9761926"/>
              <a:gd name="connsiteY3" fmla="*/ 2491359 h 5931382"/>
              <a:gd name="connsiteX4" fmla="*/ 640700 w 9761926"/>
              <a:gd name="connsiteY4" fmla="*/ 5931382 h 5931382"/>
              <a:gd name="connsiteX5" fmla="*/ 0 w 9761926"/>
              <a:gd name="connsiteY5" fmla="*/ 2352338 h 5931382"/>
              <a:gd name="connsiteX0" fmla="*/ 0 w 9761926"/>
              <a:gd name="connsiteY0" fmla="*/ 2352338 h 5931382"/>
              <a:gd name="connsiteX1" fmla="*/ 5017547 w 9761926"/>
              <a:gd name="connsiteY1" fmla="*/ 535604 h 5931382"/>
              <a:gd name="connsiteX2" fmla="*/ 9338801 w 9761926"/>
              <a:gd name="connsiteY2" fmla="*/ 0 h 5931382"/>
              <a:gd name="connsiteX3" fmla="*/ 9761926 w 9761926"/>
              <a:gd name="connsiteY3" fmla="*/ 2491359 h 5931382"/>
              <a:gd name="connsiteX4" fmla="*/ 640700 w 9761926"/>
              <a:gd name="connsiteY4" fmla="*/ 5931382 h 5931382"/>
              <a:gd name="connsiteX5" fmla="*/ 0 w 9761926"/>
              <a:gd name="connsiteY5" fmla="*/ 2352338 h 5931382"/>
              <a:gd name="connsiteX0" fmla="*/ 0 w 9755581"/>
              <a:gd name="connsiteY0" fmla="*/ 2352338 h 5931382"/>
              <a:gd name="connsiteX1" fmla="*/ 5017547 w 9755581"/>
              <a:gd name="connsiteY1" fmla="*/ 535604 h 5931382"/>
              <a:gd name="connsiteX2" fmla="*/ 9338801 w 9755581"/>
              <a:gd name="connsiteY2" fmla="*/ 0 h 5931382"/>
              <a:gd name="connsiteX3" fmla="*/ 9755581 w 9755581"/>
              <a:gd name="connsiteY3" fmla="*/ 2455841 h 5931382"/>
              <a:gd name="connsiteX4" fmla="*/ 640700 w 9755581"/>
              <a:gd name="connsiteY4" fmla="*/ 5931382 h 5931382"/>
              <a:gd name="connsiteX5" fmla="*/ 0 w 9755581"/>
              <a:gd name="connsiteY5" fmla="*/ 2352338 h 5931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755581" h="5931382">
                <a:moveTo>
                  <a:pt x="0" y="2352338"/>
                </a:moveTo>
                <a:cubicBezTo>
                  <a:pt x="1699895" y="1879586"/>
                  <a:pt x="3317652" y="1008356"/>
                  <a:pt x="5017547" y="535604"/>
                </a:cubicBezTo>
                <a:lnTo>
                  <a:pt x="9338801" y="0"/>
                </a:lnTo>
                <a:lnTo>
                  <a:pt x="9755581" y="2455841"/>
                </a:lnTo>
                <a:lnTo>
                  <a:pt x="640700" y="5931382"/>
                </a:lnTo>
                <a:lnTo>
                  <a:pt x="0" y="2352338"/>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16">
            <a:extLst>
              <a:ext uri="{FF2B5EF4-FFF2-40B4-BE49-F238E27FC236}">
                <a16:creationId xmlns:a16="http://schemas.microsoft.com/office/drawing/2014/main" id="{1D1BABFF-0636-40F7-BB5C-CEB5B852A6D0}"/>
              </a:ext>
            </a:extLst>
          </p:cNvPr>
          <p:cNvSpPr/>
          <p:nvPr/>
        </p:nvSpPr>
        <p:spPr>
          <a:xfrm rot="11676518">
            <a:off x="405567" y="2547496"/>
            <a:ext cx="26327701" cy="8459932"/>
          </a:xfrm>
          <a:custGeom>
            <a:avLst/>
            <a:gdLst>
              <a:gd name="connsiteX0" fmla="*/ 343183 w 10148289"/>
              <a:gd name="connsiteY0" fmla="*/ 3020159 h 3138932"/>
              <a:gd name="connsiteX1" fmla="*/ 714658 w 10148289"/>
              <a:gd name="connsiteY1" fmla="*/ 3039209 h 3138932"/>
              <a:gd name="connsiteX2" fmla="*/ 1209958 w 10148289"/>
              <a:gd name="connsiteY2" fmla="*/ 2867759 h 3138932"/>
              <a:gd name="connsiteX3" fmla="*/ 1686208 w 10148289"/>
              <a:gd name="connsiteY3" fmla="*/ 2791559 h 3138932"/>
              <a:gd name="connsiteX4" fmla="*/ 2286283 w 10148289"/>
              <a:gd name="connsiteY4" fmla="*/ 2620109 h 3138932"/>
              <a:gd name="connsiteX5" fmla="*/ 2686333 w 10148289"/>
              <a:gd name="connsiteY5" fmla="*/ 2543909 h 3138932"/>
              <a:gd name="connsiteX6" fmla="*/ 2781583 w 10148289"/>
              <a:gd name="connsiteY6" fmla="*/ 2486759 h 3138932"/>
              <a:gd name="connsiteX7" fmla="*/ 3334033 w 10148289"/>
              <a:gd name="connsiteY7" fmla="*/ 2429609 h 3138932"/>
              <a:gd name="connsiteX8" fmla="*/ 3905533 w 10148289"/>
              <a:gd name="connsiteY8" fmla="*/ 2334359 h 3138932"/>
              <a:gd name="connsiteX9" fmla="*/ 4391308 w 10148289"/>
              <a:gd name="connsiteY9" fmla="*/ 2220059 h 3138932"/>
              <a:gd name="connsiteX10" fmla="*/ 4743733 w 10148289"/>
              <a:gd name="connsiteY10" fmla="*/ 2086709 h 3138932"/>
              <a:gd name="connsiteX11" fmla="*/ 5010433 w 10148289"/>
              <a:gd name="connsiteY11" fmla="*/ 2020034 h 3138932"/>
              <a:gd name="connsiteX12" fmla="*/ 5429533 w 10148289"/>
              <a:gd name="connsiteY12" fmla="*/ 1991459 h 3138932"/>
              <a:gd name="connsiteX13" fmla="*/ 6353458 w 10148289"/>
              <a:gd name="connsiteY13" fmla="*/ 1896209 h 3138932"/>
              <a:gd name="connsiteX14" fmla="*/ 6743983 w 10148289"/>
              <a:gd name="connsiteY14" fmla="*/ 1820009 h 3138932"/>
              <a:gd name="connsiteX15" fmla="*/ 7201183 w 10148289"/>
              <a:gd name="connsiteY15" fmla="*/ 1829534 h 3138932"/>
              <a:gd name="connsiteX16" fmla="*/ 7848883 w 10148289"/>
              <a:gd name="connsiteY16" fmla="*/ 1791434 h 3138932"/>
              <a:gd name="connsiteX17" fmla="*/ 8296558 w 10148289"/>
              <a:gd name="connsiteY17" fmla="*/ 1734284 h 3138932"/>
              <a:gd name="connsiteX18" fmla="*/ 8744233 w 10148289"/>
              <a:gd name="connsiteY18" fmla="*/ 1772384 h 3138932"/>
              <a:gd name="connsiteX19" fmla="*/ 9163333 w 10148289"/>
              <a:gd name="connsiteY19" fmla="*/ 1753334 h 3138932"/>
              <a:gd name="connsiteX20" fmla="*/ 9553858 w 10148289"/>
              <a:gd name="connsiteY20" fmla="*/ 1686659 h 3138932"/>
              <a:gd name="connsiteX21" fmla="*/ 9772933 w 10148289"/>
              <a:gd name="connsiteY21" fmla="*/ 1658084 h 3138932"/>
              <a:gd name="connsiteX22" fmla="*/ 9801508 w 10148289"/>
              <a:gd name="connsiteY22" fmla="*/ 48359 h 3138932"/>
              <a:gd name="connsiteX23" fmla="*/ 5115208 w 10148289"/>
              <a:gd name="connsiteY23" fmla="*/ 524609 h 3138932"/>
              <a:gd name="connsiteX24" fmla="*/ 371758 w 10148289"/>
              <a:gd name="connsiteY24" fmla="*/ 1591409 h 3138932"/>
              <a:gd name="connsiteX25" fmla="*/ 343183 w 10148289"/>
              <a:gd name="connsiteY25" fmla="*/ 3020159 h 3138932"/>
              <a:gd name="connsiteX0" fmla="*/ 343183 w 10148289"/>
              <a:gd name="connsiteY0" fmla="*/ 3020159 h 3039209"/>
              <a:gd name="connsiteX1" fmla="*/ 714658 w 10148289"/>
              <a:gd name="connsiteY1" fmla="*/ 3039209 h 3039209"/>
              <a:gd name="connsiteX2" fmla="*/ 1209958 w 10148289"/>
              <a:gd name="connsiteY2" fmla="*/ 2867759 h 3039209"/>
              <a:gd name="connsiteX3" fmla="*/ 1686208 w 10148289"/>
              <a:gd name="connsiteY3" fmla="*/ 2791559 h 3039209"/>
              <a:gd name="connsiteX4" fmla="*/ 2286283 w 10148289"/>
              <a:gd name="connsiteY4" fmla="*/ 2620109 h 3039209"/>
              <a:gd name="connsiteX5" fmla="*/ 2686333 w 10148289"/>
              <a:gd name="connsiteY5" fmla="*/ 2543909 h 3039209"/>
              <a:gd name="connsiteX6" fmla="*/ 2781583 w 10148289"/>
              <a:gd name="connsiteY6" fmla="*/ 2486759 h 3039209"/>
              <a:gd name="connsiteX7" fmla="*/ 3334033 w 10148289"/>
              <a:gd name="connsiteY7" fmla="*/ 2429609 h 3039209"/>
              <a:gd name="connsiteX8" fmla="*/ 3905533 w 10148289"/>
              <a:gd name="connsiteY8" fmla="*/ 2334359 h 3039209"/>
              <a:gd name="connsiteX9" fmla="*/ 4391308 w 10148289"/>
              <a:gd name="connsiteY9" fmla="*/ 2220059 h 3039209"/>
              <a:gd name="connsiteX10" fmla="*/ 4743733 w 10148289"/>
              <a:gd name="connsiteY10" fmla="*/ 2086709 h 3039209"/>
              <a:gd name="connsiteX11" fmla="*/ 5010433 w 10148289"/>
              <a:gd name="connsiteY11" fmla="*/ 2020034 h 3039209"/>
              <a:gd name="connsiteX12" fmla="*/ 5429533 w 10148289"/>
              <a:gd name="connsiteY12" fmla="*/ 1991459 h 3039209"/>
              <a:gd name="connsiteX13" fmla="*/ 6353458 w 10148289"/>
              <a:gd name="connsiteY13" fmla="*/ 1896209 h 3039209"/>
              <a:gd name="connsiteX14" fmla="*/ 6743983 w 10148289"/>
              <a:gd name="connsiteY14" fmla="*/ 1820009 h 3039209"/>
              <a:gd name="connsiteX15" fmla="*/ 7201183 w 10148289"/>
              <a:gd name="connsiteY15" fmla="*/ 1829534 h 3039209"/>
              <a:gd name="connsiteX16" fmla="*/ 7848883 w 10148289"/>
              <a:gd name="connsiteY16" fmla="*/ 1791434 h 3039209"/>
              <a:gd name="connsiteX17" fmla="*/ 8296558 w 10148289"/>
              <a:gd name="connsiteY17" fmla="*/ 1734284 h 3039209"/>
              <a:gd name="connsiteX18" fmla="*/ 8744233 w 10148289"/>
              <a:gd name="connsiteY18" fmla="*/ 1772384 h 3039209"/>
              <a:gd name="connsiteX19" fmla="*/ 9163333 w 10148289"/>
              <a:gd name="connsiteY19" fmla="*/ 1753334 h 3039209"/>
              <a:gd name="connsiteX20" fmla="*/ 9553858 w 10148289"/>
              <a:gd name="connsiteY20" fmla="*/ 1686659 h 3039209"/>
              <a:gd name="connsiteX21" fmla="*/ 9772933 w 10148289"/>
              <a:gd name="connsiteY21" fmla="*/ 1658084 h 3039209"/>
              <a:gd name="connsiteX22" fmla="*/ 9801508 w 10148289"/>
              <a:gd name="connsiteY22" fmla="*/ 48359 h 3039209"/>
              <a:gd name="connsiteX23" fmla="*/ 5115208 w 10148289"/>
              <a:gd name="connsiteY23" fmla="*/ 524609 h 3039209"/>
              <a:gd name="connsiteX24" fmla="*/ 371758 w 10148289"/>
              <a:gd name="connsiteY24" fmla="*/ 1591409 h 3039209"/>
              <a:gd name="connsiteX25" fmla="*/ 343183 w 10148289"/>
              <a:gd name="connsiteY25" fmla="*/ 3020159 h 3039209"/>
              <a:gd name="connsiteX0" fmla="*/ 0 w 9805106"/>
              <a:gd name="connsiteY0" fmla="*/ 3020159 h 3039209"/>
              <a:gd name="connsiteX1" fmla="*/ 371475 w 9805106"/>
              <a:gd name="connsiteY1" fmla="*/ 3039209 h 3039209"/>
              <a:gd name="connsiteX2" fmla="*/ 866775 w 9805106"/>
              <a:gd name="connsiteY2" fmla="*/ 2867759 h 3039209"/>
              <a:gd name="connsiteX3" fmla="*/ 1343025 w 9805106"/>
              <a:gd name="connsiteY3" fmla="*/ 2791559 h 3039209"/>
              <a:gd name="connsiteX4" fmla="*/ 1943100 w 9805106"/>
              <a:gd name="connsiteY4" fmla="*/ 2620109 h 3039209"/>
              <a:gd name="connsiteX5" fmla="*/ 2343150 w 9805106"/>
              <a:gd name="connsiteY5" fmla="*/ 2543909 h 3039209"/>
              <a:gd name="connsiteX6" fmla="*/ 2438400 w 9805106"/>
              <a:gd name="connsiteY6" fmla="*/ 2486759 h 3039209"/>
              <a:gd name="connsiteX7" fmla="*/ 2990850 w 9805106"/>
              <a:gd name="connsiteY7" fmla="*/ 2429609 h 3039209"/>
              <a:gd name="connsiteX8" fmla="*/ 3562350 w 9805106"/>
              <a:gd name="connsiteY8" fmla="*/ 2334359 h 3039209"/>
              <a:gd name="connsiteX9" fmla="*/ 4048125 w 9805106"/>
              <a:gd name="connsiteY9" fmla="*/ 2220059 h 3039209"/>
              <a:gd name="connsiteX10" fmla="*/ 4400550 w 9805106"/>
              <a:gd name="connsiteY10" fmla="*/ 2086709 h 3039209"/>
              <a:gd name="connsiteX11" fmla="*/ 4667250 w 9805106"/>
              <a:gd name="connsiteY11" fmla="*/ 2020034 h 3039209"/>
              <a:gd name="connsiteX12" fmla="*/ 5086350 w 9805106"/>
              <a:gd name="connsiteY12" fmla="*/ 1991459 h 3039209"/>
              <a:gd name="connsiteX13" fmla="*/ 6010275 w 9805106"/>
              <a:gd name="connsiteY13" fmla="*/ 1896209 h 3039209"/>
              <a:gd name="connsiteX14" fmla="*/ 6400800 w 9805106"/>
              <a:gd name="connsiteY14" fmla="*/ 1820009 h 3039209"/>
              <a:gd name="connsiteX15" fmla="*/ 6858000 w 9805106"/>
              <a:gd name="connsiteY15" fmla="*/ 1829534 h 3039209"/>
              <a:gd name="connsiteX16" fmla="*/ 7505700 w 9805106"/>
              <a:gd name="connsiteY16" fmla="*/ 1791434 h 3039209"/>
              <a:gd name="connsiteX17" fmla="*/ 7953375 w 9805106"/>
              <a:gd name="connsiteY17" fmla="*/ 1734284 h 3039209"/>
              <a:gd name="connsiteX18" fmla="*/ 8401050 w 9805106"/>
              <a:gd name="connsiteY18" fmla="*/ 1772384 h 3039209"/>
              <a:gd name="connsiteX19" fmla="*/ 8820150 w 9805106"/>
              <a:gd name="connsiteY19" fmla="*/ 1753334 h 3039209"/>
              <a:gd name="connsiteX20" fmla="*/ 9210675 w 9805106"/>
              <a:gd name="connsiteY20" fmla="*/ 1686659 h 3039209"/>
              <a:gd name="connsiteX21" fmla="*/ 9429750 w 9805106"/>
              <a:gd name="connsiteY21" fmla="*/ 1658084 h 3039209"/>
              <a:gd name="connsiteX22" fmla="*/ 9458325 w 9805106"/>
              <a:gd name="connsiteY22" fmla="*/ 48359 h 3039209"/>
              <a:gd name="connsiteX23" fmla="*/ 4772025 w 9805106"/>
              <a:gd name="connsiteY23" fmla="*/ 524609 h 3039209"/>
              <a:gd name="connsiteX24" fmla="*/ 28575 w 9805106"/>
              <a:gd name="connsiteY24" fmla="*/ 1591409 h 3039209"/>
              <a:gd name="connsiteX25" fmla="*/ 0 w 9805106"/>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19707 w 9478032"/>
              <a:gd name="connsiteY0" fmla="*/ 3020159 h 3127714"/>
              <a:gd name="connsiteX1" fmla="*/ 391182 w 9478032"/>
              <a:gd name="connsiteY1" fmla="*/ 3039209 h 3127714"/>
              <a:gd name="connsiteX2" fmla="*/ 886482 w 9478032"/>
              <a:gd name="connsiteY2" fmla="*/ 2867759 h 3127714"/>
              <a:gd name="connsiteX3" fmla="*/ 1362732 w 9478032"/>
              <a:gd name="connsiteY3" fmla="*/ 2791559 h 3127714"/>
              <a:gd name="connsiteX4" fmla="*/ 1962807 w 9478032"/>
              <a:gd name="connsiteY4" fmla="*/ 2620109 h 3127714"/>
              <a:gd name="connsiteX5" fmla="*/ 2362857 w 9478032"/>
              <a:gd name="connsiteY5" fmla="*/ 2543909 h 3127714"/>
              <a:gd name="connsiteX6" fmla="*/ 2458107 w 9478032"/>
              <a:gd name="connsiteY6" fmla="*/ 2486759 h 3127714"/>
              <a:gd name="connsiteX7" fmla="*/ 3010557 w 9478032"/>
              <a:gd name="connsiteY7" fmla="*/ 2429609 h 3127714"/>
              <a:gd name="connsiteX8" fmla="*/ 3582057 w 9478032"/>
              <a:gd name="connsiteY8" fmla="*/ 2334359 h 3127714"/>
              <a:gd name="connsiteX9" fmla="*/ 4067832 w 9478032"/>
              <a:gd name="connsiteY9" fmla="*/ 2220059 h 3127714"/>
              <a:gd name="connsiteX10" fmla="*/ 4420257 w 9478032"/>
              <a:gd name="connsiteY10" fmla="*/ 2086709 h 3127714"/>
              <a:gd name="connsiteX11" fmla="*/ 4686957 w 9478032"/>
              <a:gd name="connsiteY11" fmla="*/ 2020034 h 3127714"/>
              <a:gd name="connsiteX12" fmla="*/ 5106057 w 9478032"/>
              <a:gd name="connsiteY12" fmla="*/ 1991459 h 3127714"/>
              <a:gd name="connsiteX13" fmla="*/ 6029982 w 9478032"/>
              <a:gd name="connsiteY13" fmla="*/ 1896209 h 3127714"/>
              <a:gd name="connsiteX14" fmla="*/ 6420507 w 9478032"/>
              <a:gd name="connsiteY14" fmla="*/ 1820009 h 3127714"/>
              <a:gd name="connsiteX15" fmla="*/ 6877707 w 9478032"/>
              <a:gd name="connsiteY15" fmla="*/ 1829534 h 3127714"/>
              <a:gd name="connsiteX16" fmla="*/ 7525407 w 9478032"/>
              <a:gd name="connsiteY16" fmla="*/ 1791434 h 3127714"/>
              <a:gd name="connsiteX17" fmla="*/ 7973082 w 9478032"/>
              <a:gd name="connsiteY17" fmla="*/ 1734284 h 3127714"/>
              <a:gd name="connsiteX18" fmla="*/ 8420757 w 9478032"/>
              <a:gd name="connsiteY18" fmla="*/ 1772384 h 3127714"/>
              <a:gd name="connsiteX19" fmla="*/ 8839857 w 9478032"/>
              <a:gd name="connsiteY19" fmla="*/ 1753334 h 3127714"/>
              <a:gd name="connsiteX20" fmla="*/ 9230382 w 9478032"/>
              <a:gd name="connsiteY20" fmla="*/ 1686659 h 3127714"/>
              <a:gd name="connsiteX21" fmla="*/ 9449457 w 9478032"/>
              <a:gd name="connsiteY21" fmla="*/ 1658084 h 3127714"/>
              <a:gd name="connsiteX22" fmla="*/ 9478032 w 9478032"/>
              <a:gd name="connsiteY22" fmla="*/ 48359 h 3127714"/>
              <a:gd name="connsiteX23" fmla="*/ 4791732 w 9478032"/>
              <a:gd name="connsiteY23" fmla="*/ 524609 h 3127714"/>
              <a:gd name="connsiteX24" fmla="*/ 55425 w 9478032"/>
              <a:gd name="connsiteY24" fmla="*/ 1636653 h 3127714"/>
              <a:gd name="connsiteX25" fmla="*/ 19707 w 9478032"/>
              <a:gd name="connsiteY25" fmla="*/ 3020159 h 3127714"/>
              <a:gd name="connsiteX0" fmla="*/ 22702 w 9481027"/>
              <a:gd name="connsiteY0" fmla="*/ 3020159 h 3128947"/>
              <a:gd name="connsiteX1" fmla="*/ 394177 w 9481027"/>
              <a:gd name="connsiteY1" fmla="*/ 3039209 h 3128947"/>
              <a:gd name="connsiteX2" fmla="*/ 889477 w 9481027"/>
              <a:gd name="connsiteY2" fmla="*/ 2867759 h 3128947"/>
              <a:gd name="connsiteX3" fmla="*/ 1365727 w 9481027"/>
              <a:gd name="connsiteY3" fmla="*/ 2791559 h 3128947"/>
              <a:gd name="connsiteX4" fmla="*/ 1965802 w 9481027"/>
              <a:gd name="connsiteY4" fmla="*/ 2620109 h 3128947"/>
              <a:gd name="connsiteX5" fmla="*/ 2365852 w 9481027"/>
              <a:gd name="connsiteY5" fmla="*/ 2543909 h 3128947"/>
              <a:gd name="connsiteX6" fmla="*/ 2461102 w 9481027"/>
              <a:gd name="connsiteY6" fmla="*/ 2486759 h 3128947"/>
              <a:gd name="connsiteX7" fmla="*/ 3013552 w 9481027"/>
              <a:gd name="connsiteY7" fmla="*/ 2429609 h 3128947"/>
              <a:gd name="connsiteX8" fmla="*/ 3585052 w 9481027"/>
              <a:gd name="connsiteY8" fmla="*/ 2334359 h 3128947"/>
              <a:gd name="connsiteX9" fmla="*/ 4070827 w 9481027"/>
              <a:gd name="connsiteY9" fmla="*/ 2220059 h 3128947"/>
              <a:gd name="connsiteX10" fmla="*/ 4423252 w 9481027"/>
              <a:gd name="connsiteY10" fmla="*/ 2086709 h 3128947"/>
              <a:gd name="connsiteX11" fmla="*/ 4689952 w 9481027"/>
              <a:gd name="connsiteY11" fmla="*/ 2020034 h 3128947"/>
              <a:gd name="connsiteX12" fmla="*/ 5109052 w 9481027"/>
              <a:gd name="connsiteY12" fmla="*/ 1991459 h 3128947"/>
              <a:gd name="connsiteX13" fmla="*/ 6032977 w 9481027"/>
              <a:gd name="connsiteY13" fmla="*/ 1896209 h 3128947"/>
              <a:gd name="connsiteX14" fmla="*/ 6423502 w 9481027"/>
              <a:gd name="connsiteY14" fmla="*/ 1820009 h 3128947"/>
              <a:gd name="connsiteX15" fmla="*/ 6880702 w 9481027"/>
              <a:gd name="connsiteY15" fmla="*/ 1829534 h 3128947"/>
              <a:gd name="connsiteX16" fmla="*/ 7528402 w 9481027"/>
              <a:gd name="connsiteY16" fmla="*/ 1791434 h 3128947"/>
              <a:gd name="connsiteX17" fmla="*/ 7976077 w 9481027"/>
              <a:gd name="connsiteY17" fmla="*/ 1734284 h 3128947"/>
              <a:gd name="connsiteX18" fmla="*/ 8423752 w 9481027"/>
              <a:gd name="connsiteY18" fmla="*/ 1772384 h 3128947"/>
              <a:gd name="connsiteX19" fmla="*/ 8842852 w 9481027"/>
              <a:gd name="connsiteY19" fmla="*/ 1753334 h 3128947"/>
              <a:gd name="connsiteX20" fmla="*/ 9233377 w 9481027"/>
              <a:gd name="connsiteY20" fmla="*/ 1686659 h 3128947"/>
              <a:gd name="connsiteX21" fmla="*/ 9452452 w 9481027"/>
              <a:gd name="connsiteY21" fmla="*/ 1658084 h 3128947"/>
              <a:gd name="connsiteX22" fmla="*/ 9481027 w 9481027"/>
              <a:gd name="connsiteY22" fmla="*/ 48359 h 3128947"/>
              <a:gd name="connsiteX23" fmla="*/ 4794727 w 9481027"/>
              <a:gd name="connsiteY23" fmla="*/ 524609 h 3128947"/>
              <a:gd name="connsiteX24" fmla="*/ 46513 w 9481027"/>
              <a:gd name="connsiteY24" fmla="*/ 1619985 h 3128947"/>
              <a:gd name="connsiteX25" fmla="*/ 22702 w 9481027"/>
              <a:gd name="connsiteY25" fmla="*/ 3020159 h 3128947"/>
              <a:gd name="connsiteX0" fmla="*/ 126893 w 9585218"/>
              <a:gd name="connsiteY0" fmla="*/ 3020159 h 3128947"/>
              <a:gd name="connsiteX1" fmla="*/ 498368 w 9585218"/>
              <a:gd name="connsiteY1" fmla="*/ 3039209 h 3128947"/>
              <a:gd name="connsiteX2" fmla="*/ 993668 w 9585218"/>
              <a:gd name="connsiteY2" fmla="*/ 2867759 h 3128947"/>
              <a:gd name="connsiteX3" fmla="*/ 1469918 w 9585218"/>
              <a:gd name="connsiteY3" fmla="*/ 2791559 h 3128947"/>
              <a:gd name="connsiteX4" fmla="*/ 2069993 w 9585218"/>
              <a:gd name="connsiteY4" fmla="*/ 2620109 h 3128947"/>
              <a:gd name="connsiteX5" fmla="*/ 2470043 w 9585218"/>
              <a:gd name="connsiteY5" fmla="*/ 2543909 h 3128947"/>
              <a:gd name="connsiteX6" fmla="*/ 2565293 w 9585218"/>
              <a:gd name="connsiteY6" fmla="*/ 2486759 h 3128947"/>
              <a:gd name="connsiteX7" fmla="*/ 3117743 w 9585218"/>
              <a:gd name="connsiteY7" fmla="*/ 2429609 h 3128947"/>
              <a:gd name="connsiteX8" fmla="*/ 3689243 w 9585218"/>
              <a:gd name="connsiteY8" fmla="*/ 2334359 h 3128947"/>
              <a:gd name="connsiteX9" fmla="*/ 4175018 w 9585218"/>
              <a:gd name="connsiteY9" fmla="*/ 2220059 h 3128947"/>
              <a:gd name="connsiteX10" fmla="*/ 4527443 w 9585218"/>
              <a:gd name="connsiteY10" fmla="*/ 2086709 h 3128947"/>
              <a:gd name="connsiteX11" fmla="*/ 4794143 w 9585218"/>
              <a:gd name="connsiteY11" fmla="*/ 2020034 h 3128947"/>
              <a:gd name="connsiteX12" fmla="*/ 5213243 w 9585218"/>
              <a:gd name="connsiteY12" fmla="*/ 1991459 h 3128947"/>
              <a:gd name="connsiteX13" fmla="*/ 6137168 w 9585218"/>
              <a:gd name="connsiteY13" fmla="*/ 1896209 h 3128947"/>
              <a:gd name="connsiteX14" fmla="*/ 6527693 w 9585218"/>
              <a:gd name="connsiteY14" fmla="*/ 1820009 h 3128947"/>
              <a:gd name="connsiteX15" fmla="*/ 6984893 w 9585218"/>
              <a:gd name="connsiteY15" fmla="*/ 1829534 h 3128947"/>
              <a:gd name="connsiteX16" fmla="*/ 7632593 w 9585218"/>
              <a:gd name="connsiteY16" fmla="*/ 1791434 h 3128947"/>
              <a:gd name="connsiteX17" fmla="*/ 8080268 w 9585218"/>
              <a:gd name="connsiteY17" fmla="*/ 1734284 h 3128947"/>
              <a:gd name="connsiteX18" fmla="*/ 8527943 w 9585218"/>
              <a:gd name="connsiteY18" fmla="*/ 1772384 h 3128947"/>
              <a:gd name="connsiteX19" fmla="*/ 8947043 w 9585218"/>
              <a:gd name="connsiteY19" fmla="*/ 1753334 h 3128947"/>
              <a:gd name="connsiteX20" fmla="*/ 9337568 w 9585218"/>
              <a:gd name="connsiteY20" fmla="*/ 1686659 h 3128947"/>
              <a:gd name="connsiteX21" fmla="*/ 9556643 w 9585218"/>
              <a:gd name="connsiteY21" fmla="*/ 1658084 h 3128947"/>
              <a:gd name="connsiteX22" fmla="*/ 9585218 w 9585218"/>
              <a:gd name="connsiteY22" fmla="*/ 48359 h 3128947"/>
              <a:gd name="connsiteX23" fmla="*/ 4898918 w 9585218"/>
              <a:gd name="connsiteY23" fmla="*/ 524609 h 3128947"/>
              <a:gd name="connsiteX24" fmla="*/ 424550 w 9585218"/>
              <a:gd name="connsiteY24" fmla="*/ 1562834 h 3128947"/>
              <a:gd name="connsiteX25" fmla="*/ 150704 w 9585218"/>
              <a:gd name="connsiteY25" fmla="*/ 1619985 h 3128947"/>
              <a:gd name="connsiteX26" fmla="*/ 126893 w 9585218"/>
              <a:gd name="connsiteY26" fmla="*/ 3020159 h 3128947"/>
              <a:gd name="connsiteX0" fmla="*/ 31015 w 9489340"/>
              <a:gd name="connsiteY0" fmla="*/ 3020159 h 3128947"/>
              <a:gd name="connsiteX1" fmla="*/ 402490 w 9489340"/>
              <a:gd name="connsiteY1" fmla="*/ 3039209 h 3128947"/>
              <a:gd name="connsiteX2" fmla="*/ 897790 w 9489340"/>
              <a:gd name="connsiteY2" fmla="*/ 2867759 h 3128947"/>
              <a:gd name="connsiteX3" fmla="*/ 1374040 w 9489340"/>
              <a:gd name="connsiteY3" fmla="*/ 2791559 h 3128947"/>
              <a:gd name="connsiteX4" fmla="*/ 1974115 w 9489340"/>
              <a:gd name="connsiteY4" fmla="*/ 2620109 h 3128947"/>
              <a:gd name="connsiteX5" fmla="*/ 2374165 w 9489340"/>
              <a:gd name="connsiteY5" fmla="*/ 2543909 h 3128947"/>
              <a:gd name="connsiteX6" fmla="*/ 2469415 w 9489340"/>
              <a:gd name="connsiteY6" fmla="*/ 2486759 h 3128947"/>
              <a:gd name="connsiteX7" fmla="*/ 3021865 w 9489340"/>
              <a:gd name="connsiteY7" fmla="*/ 2429609 h 3128947"/>
              <a:gd name="connsiteX8" fmla="*/ 3593365 w 9489340"/>
              <a:gd name="connsiteY8" fmla="*/ 2334359 h 3128947"/>
              <a:gd name="connsiteX9" fmla="*/ 4079140 w 9489340"/>
              <a:gd name="connsiteY9" fmla="*/ 2220059 h 3128947"/>
              <a:gd name="connsiteX10" fmla="*/ 4431565 w 9489340"/>
              <a:gd name="connsiteY10" fmla="*/ 2086709 h 3128947"/>
              <a:gd name="connsiteX11" fmla="*/ 4698265 w 9489340"/>
              <a:gd name="connsiteY11" fmla="*/ 2020034 h 3128947"/>
              <a:gd name="connsiteX12" fmla="*/ 5117365 w 9489340"/>
              <a:gd name="connsiteY12" fmla="*/ 1991459 h 3128947"/>
              <a:gd name="connsiteX13" fmla="*/ 6041290 w 9489340"/>
              <a:gd name="connsiteY13" fmla="*/ 1896209 h 3128947"/>
              <a:gd name="connsiteX14" fmla="*/ 6431815 w 9489340"/>
              <a:gd name="connsiteY14" fmla="*/ 1820009 h 3128947"/>
              <a:gd name="connsiteX15" fmla="*/ 6889015 w 9489340"/>
              <a:gd name="connsiteY15" fmla="*/ 1829534 h 3128947"/>
              <a:gd name="connsiteX16" fmla="*/ 7536715 w 9489340"/>
              <a:gd name="connsiteY16" fmla="*/ 1791434 h 3128947"/>
              <a:gd name="connsiteX17" fmla="*/ 7984390 w 9489340"/>
              <a:gd name="connsiteY17" fmla="*/ 1734284 h 3128947"/>
              <a:gd name="connsiteX18" fmla="*/ 8432065 w 9489340"/>
              <a:gd name="connsiteY18" fmla="*/ 1772384 h 3128947"/>
              <a:gd name="connsiteX19" fmla="*/ 8851165 w 9489340"/>
              <a:gd name="connsiteY19" fmla="*/ 1753334 h 3128947"/>
              <a:gd name="connsiteX20" fmla="*/ 9241690 w 9489340"/>
              <a:gd name="connsiteY20" fmla="*/ 1686659 h 3128947"/>
              <a:gd name="connsiteX21" fmla="*/ 9460765 w 9489340"/>
              <a:gd name="connsiteY21" fmla="*/ 1658084 h 3128947"/>
              <a:gd name="connsiteX22" fmla="*/ 9489340 w 9489340"/>
              <a:gd name="connsiteY22" fmla="*/ 48359 h 3128947"/>
              <a:gd name="connsiteX23" fmla="*/ 4803040 w 9489340"/>
              <a:gd name="connsiteY23" fmla="*/ 524609 h 3128947"/>
              <a:gd name="connsiteX24" fmla="*/ 328672 w 9489340"/>
              <a:gd name="connsiteY24" fmla="*/ 1562834 h 3128947"/>
              <a:gd name="connsiteX25" fmla="*/ 54826 w 9489340"/>
              <a:gd name="connsiteY25" fmla="*/ 1619985 h 3128947"/>
              <a:gd name="connsiteX26" fmla="*/ 31015 w 9489340"/>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97657 w 9458325"/>
              <a:gd name="connsiteY24" fmla="*/ 1562834 h 3128947"/>
              <a:gd name="connsiteX25" fmla="*/ 23811 w 9458325"/>
              <a:gd name="connsiteY25" fmla="*/ 1619985 h 3128947"/>
              <a:gd name="connsiteX26" fmla="*/ 0 w 9458325"/>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971551 w 9458325"/>
              <a:gd name="connsiteY24" fmla="*/ 1410434 h 3128947"/>
              <a:gd name="connsiteX25" fmla="*/ 297657 w 9458325"/>
              <a:gd name="connsiteY25" fmla="*/ 1562834 h 3128947"/>
              <a:gd name="connsiteX26" fmla="*/ 23811 w 9458325"/>
              <a:gd name="connsiteY26" fmla="*/ 1619985 h 3128947"/>
              <a:gd name="connsiteX27" fmla="*/ 0 w 9458325"/>
              <a:gd name="connsiteY27"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164432 w 9458325"/>
              <a:gd name="connsiteY24" fmla="*/ 1348522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859632 w 9458325"/>
              <a:gd name="connsiteY25" fmla="*/ 1436627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383757 w 9458325"/>
              <a:gd name="connsiteY24" fmla="*/ 824647 h 3128947"/>
              <a:gd name="connsiteX25" fmla="*/ 2847976 w 9458325"/>
              <a:gd name="connsiteY25" fmla="*/ 960378 h 3128947"/>
              <a:gd name="connsiteX26" fmla="*/ 2428876 w 9458325"/>
              <a:gd name="connsiteY26" fmla="*/ 1015147 h 3128947"/>
              <a:gd name="connsiteX27" fmla="*/ 1473994 w 9458325"/>
              <a:gd name="connsiteY27" fmla="*/ 1284228 h 3128947"/>
              <a:gd name="connsiteX28" fmla="*/ 773907 w 9458325"/>
              <a:gd name="connsiteY28" fmla="*/ 1458058 h 3128947"/>
              <a:gd name="connsiteX29" fmla="*/ 297657 w 9458325"/>
              <a:gd name="connsiteY29" fmla="*/ 1562834 h 3128947"/>
              <a:gd name="connsiteX30" fmla="*/ 23811 w 9458325"/>
              <a:gd name="connsiteY30" fmla="*/ 1619985 h 3128947"/>
              <a:gd name="connsiteX31" fmla="*/ 0 w 9458325"/>
              <a:gd name="connsiteY31"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893345 w 9458325"/>
              <a:gd name="connsiteY24" fmla="*/ 696059 h 3128947"/>
              <a:gd name="connsiteX25" fmla="*/ 3383757 w 9458325"/>
              <a:gd name="connsiteY25" fmla="*/ 824647 h 3128947"/>
              <a:gd name="connsiteX26" fmla="*/ 2847976 w 9458325"/>
              <a:gd name="connsiteY26" fmla="*/ 960378 h 3128947"/>
              <a:gd name="connsiteX27" fmla="*/ 2428876 w 9458325"/>
              <a:gd name="connsiteY27" fmla="*/ 1015147 h 3128947"/>
              <a:gd name="connsiteX28" fmla="*/ 1473994 w 9458325"/>
              <a:gd name="connsiteY28" fmla="*/ 1284228 h 3128947"/>
              <a:gd name="connsiteX29" fmla="*/ 773907 w 9458325"/>
              <a:gd name="connsiteY29" fmla="*/ 1458058 h 3128947"/>
              <a:gd name="connsiteX30" fmla="*/ 297657 w 9458325"/>
              <a:gd name="connsiteY30" fmla="*/ 1562834 h 3128947"/>
              <a:gd name="connsiteX31" fmla="*/ 23811 w 9458325"/>
              <a:gd name="connsiteY31" fmla="*/ 1619985 h 3128947"/>
              <a:gd name="connsiteX32" fmla="*/ 0 w 9458325"/>
              <a:gd name="connsiteY32"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4221957 w 9458325"/>
              <a:gd name="connsiteY24" fmla="*/ 622240 h 3128947"/>
              <a:gd name="connsiteX25" fmla="*/ 3893345 w 9458325"/>
              <a:gd name="connsiteY25" fmla="*/ 696059 h 3128947"/>
              <a:gd name="connsiteX26" fmla="*/ 3383757 w 9458325"/>
              <a:gd name="connsiteY26" fmla="*/ 824647 h 3128947"/>
              <a:gd name="connsiteX27" fmla="*/ 2847976 w 9458325"/>
              <a:gd name="connsiteY27" fmla="*/ 960378 h 3128947"/>
              <a:gd name="connsiteX28" fmla="*/ 2428876 w 9458325"/>
              <a:gd name="connsiteY28" fmla="*/ 1015147 h 3128947"/>
              <a:gd name="connsiteX29" fmla="*/ 1473994 w 9458325"/>
              <a:gd name="connsiteY29" fmla="*/ 1284228 h 3128947"/>
              <a:gd name="connsiteX30" fmla="*/ 773907 w 9458325"/>
              <a:gd name="connsiteY30" fmla="*/ 1458058 h 3128947"/>
              <a:gd name="connsiteX31" fmla="*/ 297657 w 9458325"/>
              <a:gd name="connsiteY31" fmla="*/ 1562834 h 3128947"/>
              <a:gd name="connsiteX32" fmla="*/ 23811 w 9458325"/>
              <a:gd name="connsiteY32" fmla="*/ 1619985 h 3128947"/>
              <a:gd name="connsiteX33" fmla="*/ 0 w 9458325"/>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615314"/>
              <a:gd name="connsiteY0" fmla="*/ 3044018 h 3152806"/>
              <a:gd name="connsiteX1" fmla="*/ 371475 w 9615314"/>
              <a:gd name="connsiteY1" fmla="*/ 3063068 h 3152806"/>
              <a:gd name="connsiteX2" fmla="*/ 866775 w 9615314"/>
              <a:gd name="connsiteY2" fmla="*/ 2891618 h 3152806"/>
              <a:gd name="connsiteX3" fmla="*/ 1343025 w 9615314"/>
              <a:gd name="connsiteY3" fmla="*/ 2815418 h 3152806"/>
              <a:gd name="connsiteX4" fmla="*/ 1943100 w 9615314"/>
              <a:gd name="connsiteY4" fmla="*/ 2643968 h 3152806"/>
              <a:gd name="connsiteX5" fmla="*/ 2343150 w 9615314"/>
              <a:gd name="connsiteY5" fmla="*/ 2567768 h 3152806"/>
              <a:gd name="connsiteX6" fmla="*/ 2438400 w 9615314"/>
              <a:gd name="connsiteY6" fmla="*/ 2510618 h 3152806"/>
              <a:gd name="connsiteX7" fmla="*/ 2990850 w 9615314"/>
              <a:gd name="connsiteY7" fmla="*/ 2453468 h 3152806"/>
              <a:gd name="connsiteX8" fmla="*/ 3562350 w 9615314"/>
              <a:gd name="connsiteY8" fmla="*/ 2358218 h 3152806"/>
              <a:gd name="connsiteX9" fmla="*/ 4048125 w 9615314"/>
              <a:gd name="connsiteY9" fmla="*/ 2243918 h 3152806"/>
              <a:gd name="connsiteX10" fmla="*/ 4400550 w 9615314"/>
              <a:gd name="connsiteY10" fmla="*/ 2110568 h 3152806"/>
              <a:gd name="connsiteX11" fmla="*/ 4667250 w 9615314"/>
              <a:gd name="connsiteY11" fmla="*/ 2043893 h 3152806"/>
              <a:gd name="connsiteX12" fmla="*/ 5086350 w 9615314"/>
              <a:gd name="connsiteY12" fmla="*/ 2015318 h 3152806"/>
              <a:gd name="connsiteX13" fmla="*/ 6010275 w 9615314"/>
              <a:gd name="connsiteY13" fmla="*/ 1920068 h 3152806"/>
              <a:gd name="connsiteX14" fmla="*/ 6400800 w 9615314"/>
              <a:gd name="connsiteY14" fmla="*/ 1843868 h 3152806"/>
              <a:gd name="connsiteX15" fmla="*/ 6858000 w 9615314"/>
              <a:gd name="connsiteY15" fmla="*/ 1853393 h 3152806"/>
              <a:gd name="connsiteX16" fmla="*/ 7505700 w 9615314"/>
              <a:gd name="connsiteY16" fmla="*/ 1815293 h 3152806"/>
              <a:gd name="connsiteX17" fmla="*/ 7953375 w 9615314"/>
              <a:gd name="connsiteY17" fmla="*/ 1758143 h 3152806"/>
              <a:gd name="connsiteX18" fmla="*/ 8401050 w 9615314"/>
              <a:gd name="connsiteY18" fmla="*/ 1796243 h 3152806"/>
              <a:gd name="connsiteX19" fmla="*/ 8820150 w 9615314"/>
              <a:gd name="connsiteY19" fmla="*/ 1777193 h 3152806"/>
              <a:gd name="connsiteX20" fmla="*/ 9210675 w 9615314"/>
              <a:gd name="connsiteY20" fmla="*/ 1710518 h 3152806"/>
              <a:gd name="connsiteX21" fmla="*/ 9429750 w 9615314"/>
              <a:gd name="connsiteY21" fmla="*/ 1681943 h 3152806"/>
              <a:gd name="connsiteX22" fmla="*/ 9458325 w 9615314"/>
              <a:gd name="connsiteY22" fmla="*/ 72218 h 3152806"/>
              <a:gd name="connsiteX23" fmla="*/ 7241382 w 9615314"/>
              <a:gd name="connsiteY23" fmla="*/ 305581 h 3152806"/>
              <a:gd name="connsiteX24" fmla="*/ 4774406 w 9615314"/>
              <a:gd name="connsiteY24" fmla="*/ 548468 h 3152806"/>
              <a:gd name="connsiteX25" fmla="*/ 4221957 w 9615314"/>
              <a:gd name="connsiteY25" fmla="*/ 646099 h 3152806"/>
              <a:gd name="connsiteX26" fmla="*/ 3893345 w 9615314"/>
              <a:gd name="connsiteY26" fmla="*/ 719918 h 3152806"/>
              <a:gd name="connsiteX27" fmla="*/ 3383757 w 9615314"/>
              <a:gd name="connsiteY27" fmla="*/ 848506 h 3152806"/>
              <a:gd name="connsiteX28" fmla="*/ 2847976 w 9615314"/>
              <a:gd name="connsiteY28" fmla="*/ 984237 h 3152806"/>
              <a:gd name="connsiteX29" fmla="*/ 2428876 w 9615314"/>
              <a:gd name="connsiteY29" fmla="*/ 1039006 h 3152806"/>
              <a:gd name="connsiteX30" fmla="*/ 1473994 w 9615314"/>
              <a:gd name="connsiteY30" fmla="*/ 1308087 h 3152806"/>
              <a:gd name="connsiteX31" fmla="*/ 773907 w 9615314"/>
              <a:gd name="connsiteY31" fmla="*/ 1481917 h 3152806"/>
              <a:gd name="connsiteX32" fmla="*/ 297657 w 9615314"/>
              <a:gd name="connsiteY32" fmla="*/ 1586693 h 3152806"/>
              <a:gd name="connsiteX33" fmla="*/ 23811 w 9615314"/>
              <a:gd name="connsiteY33" fmla="*/ 1643844 h 3152806"/>
              <a:gd name="connsiteX34" fmla="*/ 0 w 9615314"/>
              <a:gd name="connsiteY34" fmla="*/ 3044018 h 3152806"/>
              <a:gd name="connsiteX0" fmla="*/ 0 w 9615314"/>
              <a:gd name="connsiteY0" fmla="*/ 3042280 h 3151068"/>
              <a:gd name="connsiteX1" fmla="*/ 371475 w 9615314"/>
              <a:gd name="connsiteY1" fmla="*/ 3061330 h 3151068"/>
              <a:gd name="connsiteX2" fmla="*/ 866775 w 9615314"/>
              <a:gd name="connsiteY2" fmla="*/ 2889880 h 3151068"/>
              <a:gd name="connsiteX3" fmla="*/ 1343025 w 9615314"/>
              <a:gd name="connsiteY3" fmla="*/ 2813680 h 3151068"/>
              <a:gd name="connsiteX4" fmla="*/ 1943100 w 9615314"/>
              <a:gd name="connsiteY4" fmla="*/ 2642230 h 3151068"/>
              <a:gd name="connsiteX5" fmla="*/ 2343150 w 9615314"/>
              <a:gd name="connsiteY5" fmla="*/ 2566030 h 3151068"/>
              <a:gd name="connsiteX6" fmla="*/ 2438400 w 9615314"/>
              <a:gd name="connsiteY6" fmla="*/ 2508880 h 3151068"/>
              <a:gd name="connsiteX7" fmla="*/ 2990850 w 9615314"/>
              <a:gd name="connsiteY7" fmla="*/ 2451730 h 3151068"/>
              <a:gd name="connsiteX8" fmla="*/ 3562350 w 9615314"/>
              <a:gd name="connsiteY8" fmla="*/ 2356480 h 3151068"/>
              <a:gd name="connsiteX9" fmla="*/ 4048125 w 9615314"/>
              <a:gd name="connsiteY9" fmla="*/ 2242180 h 3151068"/>
              <a:gd name="connsiteX10" fmla="*/ 4400550 w 9615314"/>
              <a:gd name="connsiteY10" fmla="*/ 2108830 h 3151068"/>
              <a:gd name="connsiteX11" fmla="*/ 4667250 w 9615314"/>
              <a:gd name="connsiteY11" fmla="*/ 2042155 h 3151068"/>
              <a:gd name="connsiteX12" fmla="*/ 5086350 w 9615314"/>
              <a:gd name="connsiteY12" fmla="*/ 2013580 h 3151068"/>
              <a:gd name="connsiteX13" fmla="*/ 6010275 w 9615314"/>
              <a:gd name="connsiteY13" fmla="*/ 1918330 h 3151068"/>
              <a:gd name="connsiteX14" fmla="*/ 6400800 w 9615314"/>
              <a:gd name="connsiteY14" fmla="*/ 1842130 h 3151068"/>
              <a:gd name="connsiteX15" fmla="*/ 6858000 w 9615314"/>
              <a:gd name="connsiteY15" fmla="*/ 1851655 h 3151068"/>
              <a:gd name="connsiteX16" fmla="*/ 7505700 w 9615314"/>
              <a:gd name="connsiteY16" fmla="*/ 1813555 h 3151068"/>
              <a:gd name="connsiteX17" fmla="*/ 7953375 w 9615314"/>
              <a:gd name="connsiteY17" fmla="*/ 1756405 h 3151068"/>
              <a:gd name="connsiteX18" fmla="*/ 8401050 w 9615314"/>
              <a:gd name="connsiteY18" fmla="*/ 1794505 h 3151068"/>
              <a:gd name="connsiteX19" fmla="*/ 8820150 w 9615314"/>
              <a:gd name="connsiteY19" fmla="*/ 1775455 h 3151068"/>
              <a:gd name="connsiteX20" fmla="*/ 9210675 w 9615314"/>
              <a:gd name="connsiteY20" fmla="*/ 1708780 h 3151068"/>
              <a:gd name="connsiteX21" fmla="*/ 9429750 w 9615314"/>
              <a:gd name="connsiteY21" fmla="*/ 1680205 h 3151068"/>
              <a:gd name="connsiteX22" fmla="*/ 9458325 w 9615314"/>
              <a:gd name="connsiteY22" fmla="*/ 70480 h 3151068"/>
              <a:gd name="connsiteX23" fmla="*/ 7241382 w 9615314"/>
              <a:gd name="connsiteY23" fmla="*/ 303843 h 3151068"/>
              <a:gd name="connsiteX24" fmla="*/ 5541170 w 9615314"/>
              <a:gd name="connsiteY24" fmla="*/ 470530 h 3151068"/>
              <a:gd name="connsiteX25" fmla="*/ 4774406 w 9615314"/>
              <a:gd name="connsiteY25" fmla="*/ 546730 h 3151068"/>
              <a:gd name="connsiteX26" fmla="*/ 4221957 w 9615314"/>
              <a:gd name="connsiteY26" fmla="*/ 644361 h 3151068"/>
              <a:gd name="connsiteX27" fmla="*/ 3893345 w 9615314"/>
              <a:gd name="connsiteY27" fmla="*/ 718180 h 3151068"/>
              <a:gd name="connsiteX28" fmla="*/ 3383757 w 9615314"/>
              <a:gd name="connsiteY28" fmla="*/ 846768 h 3151068"/>
              <a:gd name="connsiteX29" fmla="*/ 2847976 w 9615314"/>
              <a:gd name="connsiteY29" fmla="*/ 982499 h 3151068"/>
              <a:gd name="connsiteX30" fmla="*/ 2428876 w 9615314"/>
              <a:gd name="connsiteY30" fmla="*/ 1037268 h 3151068"/>
              <a:gd name="connsiteX31" fmla="*/ 1473994 w 9615314"/>
              <a:gd name="connsiteY31" fmla="*/ 1306349 h 3151068"/>
              <a:gd name="connsiteX32" fmla="*/ 773907 w 9615314"/>
              <a:gd name="connsiteY32" fmla="*/ 1480179 h 3151068"/>
              <a:gd name="connsiteX33" fmla="*/ 297657 w 9615314"/>
              <a:gd name="connsiteY33" fmla="*/ 1584955 h 3151068"/>
              <a:gd name="connsiteX34" fmla="*/ 23811 w 9615314"/>
              <a:gd name="connsiteY34" fmla="*/ 1642106 h 3151068"/>
              <a:gd name="connsiteX35" fmla="*/ 0 w 9615314"/>
              <a:gd name="connsiteY35" fmla="*/ 3042280 h 3151068"/>
              <a:gd name="connsiteX0" fmla="*/ 0 w 9458325"/>
              <a:gd name="connsiteY0" fmla="*/ 3042280 h 3151068"/>
              <a:gd name="connsiteX1" fmla="*/ 371475 w 9458325"/>
              <a:gd name="connsiteY1" fmla="*/ 3061330 h 3151068"/>
              <a:gd name="connsiteX2" fmla="*/ 866775 w 9458325"/>
              <a:gd name="connsiteY2" fmla="*/ 2889880 h 3151068"/>
              <a:gd name="connsiteX3" fmla="*/ 1343025 w 9458325"/>
              <a:gd name="connsiteY3" fmla="*/ 2813680 h 3151068"/>
              <a:gd name="connsiteX4" fmla="*/ 1943100 w 9458325"/>
              <a:gd name="connsiteY4" fmla="*/ 2642230 h 3151068"/>
              <a:gd name="connsiteX5" fmla="*/ 2343150 w 9458325"/>
              <a:gd name="connsiteY5" fmla="*/ 2566030 h 3151068"/>
              <a:gd name="connsiteX6" fmla="*/ 2438400 w 9458325"/>
              <a:gd name="connsiteY6" fmla="*/ 2508880 h 3151068"/>
              <a:gd name="connsiteX7" fmla="*/ 2990850 w 9458325"/>
              <a:gd name="connsiteY7" fmla="*/ 2451730 h 3151068"/>
              <a:gd name="connsiteX8" fmla="*/ 3562350 w 9458325"/>
              <a:gd name="connsiteY8" fmla="*/ 2356480 h 3151068"/>
              <a:gd name="connsiteX9" fmla="*/ 4048125 w 9458325"/>
              <a:gd name="connsiteY9" fmla="*/ 2242180 h 3151068"/>
              <a:gd name="connsiteX10" fmla="*/ 4400550 w 9458325"/>
              <a:gd name="connsiteY10" fmla="*/ 2108830 h 3151068"/>
              <a:gd name="connsiteX11" fmla="*/ 4667250 w 9458325"/>
              <a:gd name="connsiteY11" fmla="*/ 2042155 h 3151068"/>
              <a:gd name="connsiteX12" fmla="*/ 5086350 w 9458325"/>
              <a:gd name="connsiteY12" fmla="*/ 2013580 h 3151068"/>
              <a:gd name="connsiteX13" fmla="*/ 6010275 w 9458325"/>
              <a:gd name="connsiteY13" fmla="*/ 1918330 h 3151068"/>
              <a:gd name="connsiteX14" fmla="*/ 6400800 w 9458325"/>
              <a:gd name="connsiteY14" fmla="*/ 1842130 h 3151068"/>
              <a:gd name="connsiteX15" fmla="*/ 6858000 w 9458325"/>
              <a:gd name="connsiteY15" fmla="*/ 1851655 h 3151068"/>
              <a:gd name="connsiteX16" fmla="*/ 7505700 w 9458325"/>
              <a:gd name="connsiteY16" fmla="*/ 1813555 h 3151068"/>
              <a:gd name="connsiteX17" fmla="*/ 7953375 w 9458325"/>
              <a:gd name="connsiteY17" fmla="*/ 1756405 h 3151068"/>
              <a:gd name="connsiteX18" fmla="*/ 8401050 w 9458325"/>
              <a:gd name="connsiteY18" fmla="*/ 1794505 h 3151068"/>
              <a:gd name="connsiteX19" fmla="*/ 8820150 w 9458325"/>
              <a:gd name="connsiteY19" fmla="*/ 1775455 h 3151068"/>
              <a:gd name="connsiteX20" fmla="*/ 9210675 w 9458325"/>
              <a:gd name="connsiteY20" fmla="*/ 1708780 h 3151068"/>
              <a:gd name="connsiteX21" fmla="*/ 9429750 w 9458325"/>
              <a:gd name="connsiteY21" fmla="*/ 1680205 h 3151068"/>
              <a:gd name="connsiteX22" fmla="*/ 9458325 w 9458325"/>
              <a:gd name="connsiteY22" fmla="*/ 70480 h 3151068"/>
              <a:gd name="connsiteX23" fmla="*/ 7241382 w 9458325"/>
              <a:gd name="connsiteY23" fmla="*/ 303843 h 3151068"/>
              <a:gd name="connsiteX24" fmla="*/ 5541170 w 9458325"/>
              <a:gd name="connsiteY24" fmla="*/ 470530 h 3151068"/>
              <a:gd name="connsiteX25" fmla="*/ 4774406 w 9458325"/>
              <a:gd name="connsiteY25" fmla="*/ 546730 h 3151068"/>
              <a:gd name="connsiteX26" fmla="*/ 4221957 w 9458325"/>
              <a:gd name="connsiteY26" fmla="*/ 644361 h 3151068"/>
              <a:gd name="connsiteX27" fmla="*/ 3893345 w 9458325"/>
              <a:gd name="connsiteY27" fmla="*/ 718180 h 3151068"/>
              <a:gd name="connsiteX28" fmla="*/ 3383757 w 9458325"/>
              <a:gd name="connsiteY28" fmla="*/ 846768 h 3151068"/>
              <a:gd name="connsiteX29" fmla="*/ 2847976 w 9458325"/>
              <a:gd name="connsiteY29" fmla="*/ 982499 h 3151068"/>
              <a:gd name="connsiteX30" fmla="*/ 2428876 w 9458325"/>
              <a:gd name="connsiteY30" fmla="*/ 1037268 h 3151068"/>
              <a:gd name="connsiteX31" fmla="*/ 1473994 w 9458325"/>
              <a:gd name="connsiteY31" fmla="*/ 1306349 h 3151068"/>
              <a:gd name="connsiteX32" fmla="*/ 773907 w 9458325"/>
              <a:gd name="connsiteY32" fmla="*/ 1480179 h 3151068"/>
              <a:gd name="connsiteX33" fmla="*/ 297657 w 9458325"/>
              <a:gd name="connsiteY33" fmla="*/ 1584955 h 3151068"/>
              <a:gd name="connsiteX34" fmla="*/ 23811 w 9458325"/>
              <a:gd name="connsiteY34" fmla="*/ 1642106 h 3151068"/>
              <a:gd name="connsiteX35" fmla="*/ 0 w 9458325"/>
              <a:gd name="connsiteY35" fmla="*/ 3042280 h 3151068"/>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2971800 h 3080588"/>
              <a:gd name="connsiteX1" fmla="*/ 371475 w 9527317"/>
              <a:gd name="connsiteY1" fmla="*/ 2990850 h 3080588"/>
              <a:gd name="connsiteX2" fmla="*/ 866775 w 9527317"/>
              <a:gd name="connsiteY2" fmla="*/ 2819400 h 3080588"/>
              <a:gd name="connsiteX3" fmla="*/ 1343025 w 9527317"/>
              <a:gd name="connsiteY3" fmla="*/ 2743200 h 3080588"/>
              <a:gd name="connsiteX4" fmla="*/ 1943100 w 9527317"/>
              <a:gd name="connsiteY4" fmla="*/ 2571750 h 3080588"/>
              <a:gd name="connsiteX5" fmla="*/ 2343150 w 9527317"/>
              <a:gd name="connsiteY5" fmla="*/ 2495550 h 3080588"/>
              <a:gd name="connsiteX6" fmla="*/ 2438400 w 9527317"/>
              <a:gd name="connsiteY6" fmla="*/ 2438400 h 3080588"/>
              <a:gd name="connsiteX7" fmla="*/ 2990850 w 9527317"/>
              <a:gd name="connsiteY7" fmla="*/ 2381250 h 3080588"/>
              <a:gd name="connsiteX8" fmla="*/ 3562350 w 9527317"/>
              <a:gd name="connsiteY8" fmla="*/ 2286000 h 3080588"/>
              <a:gd name="connsiteX9" fmla="*/ 4048125 w 9527317"/>
              <a:gd name="connsiteY9" fmla="*/ 2171700 h 3080588"/>
              <a:gd name="connsiteX10" fmla="*/ 4400550 w 9527317"/>
              <a:gd name="connsiteY10" fmla="*/ 2038350 h 3080588"/>
              <a:gd name="connsiteX11" fmla="*/ 4667250 w 9527317"/>
              <a:gd name="connsiteY11" fmla="*/ 1971675 h 3080588"/>
              <a:gd name="connsiteX12" fmla="*/ 5086350 w 9527317"/>
              <a:gd name="connsiteY12" fmla="*/ 1943100 h 3080588"/>
              <a:gd name="connsiteX13" fmla="*/ 6010275 w 9527317"/>
              <a:gd name="connsiteY13" fmla="*/ 1847850 h 3080588"/>
              <a:gd name="connsiteX14" fmla="*/ 6400800 w 9527317"/>
              <a:gd name="connsiteY14" fmla="*/ 1771650 h 3080588"/>
              <a:gd name="connsiteX15" fmla="*/ 6858000 w 9527317"/>
              <a:gd name="connsiteY15" fmla="*/ 1781175 h 3080588"/>
              <a:gd name="connsiteX16" fmla="*/ 7505700 w 9527317"/>
              <a:gd name="connsiteY16" fmla="*/ 1743075 h 3080588"/>
              <a:gd name="connsiteX17" fmla="*/ 7953375 w 9527317"/>
              <a:gd name="connsiteY17" fmla="*/ 1685925 h 3080588"/>
              <a:gd name="connsiteX18" fmla="*/ 8401050 w 9527317"/>
              <a:gd name="connsiteY18" fmla="*/ 1724025 h 3080588"/>
              <a:gd name="connsiteX19" fmla="*/ 8820150 w 9527317"/>
              <a:gd name="connsiteY19" fmla="*/ 1704975 h 3080588"/>
              <a:gd name="connsiteX20" fmla="*/ 9210675 w 9527317"/>
              <a:gd name="connsiteY20" fmla="*/ 1638300 h 3080588"/>
              <a:gd name="connsiteX21" fmla="*/ 9429750 w 9527317"/>
              <a:gd name="connsiteY21" fmla="*/ 1609725 h 3080588"/>
              <a:gd name="connsiteX22" fmla="*/ 9458325 w 9527317"/>
              <a:gd name="connsiteY22" fmla="*/ 0 h 3080588"/>
              <a:gd name="connsiteX23" fmla="*/ 8432008 w 9527317"/>
              <a:gd name="connsiteY23" fmla="*/ 97631 h 3080588"/>
              <a:gd name="connsiteX24" fmla="*/ 7241382 w 9527317"/>
              <a:gd name="connsiteY24" fmla="*/ 233363 h 3080588"/>
              <a:gd name="connsiteX25" fmla="*/ 5541170 w 9527317"/>
              <a:gd name="connsiteY25" fmla="*/ 400050 h 3080588"/>
              <a:gd name="connsiteX26" fmla="*/ 4774406 w 9527317"/>
              <a:gd name="connsiteY26" fmla="*/ 476250 h 3080588"/>
              <a:gd name="connsiteX27" fmla="*/ 4221957 w 9527317"/>
              <a:gd name="connsiteY27" fmla="*/ 573881 h 3080588"/>
              <a:gd name="connsiteX28" fmla="*/ 3893345 w 9527317"/>
              <a:gd name="connsiteY28" fmla="*/ 647700 h 3080588"/>
              <a:gd name="connsiteX29" fmla="*/ 3383757 w 9527317"/>
              <a:gd name="connsiteY29" fmla="*/ 776288 h 3080588"/>
              <a:gd name="connsiteX30" fmla="*/ 2847976 w 9527317"/>
              <a:gd name="connsiteY30" fmla="*/ 912019 h 3080588"/>
              <a:gd name="connsiteX31" fmla="*/ 2428876 w 9527317"/>
              <a:gd name="connsiteY31" fmla="*/ 966788 h 3080588"/>
              <a:gd name="connsiteX32" fmla="*/ 1473994 w 9527317"/>
              <a:gd name="connsiteY32" fmla="*/ 1235869 h 3080588"/>
              <a:gd name="connsiteX33" fmla="*/ 773907 w 9527317"/>
              <a:gd name="connsiteY33" fmla="*/ 1409699 h 3080588"/>
              <a:gd name="connsiteX34" fmla="*/ 297657 w 9527317"/>
              <a:gd name="connsiteY34" fmla="*/ 1514475 h 3080588"/>
              <a:gd name="connsiteX35" fmla="*/ 23811 w 9527317"/>
              <a:gd name="connsiteY35" fmla="*/ 1571626 h 3080588"/>
              <a:gd name="connsiteX36" fmla="*/ 0 w 9527317"/>
              <a:gd name="connsiteY36" fmla="*/ 2971800 h 3080588"/>
              <a:gd name="connsiteX0" fmla="*/ 0 w 9458325"/>
              <a:gd name="connsiteY0" fmla="*/ 2971800 h 3080588"/>
              <a:gd name="connsiteX1" fmla="*/ 371475 w 9458325"/>
              <a:gd name="connsiteY1" fmla="*/ 2990850 h 3080588"/>
              <a:gd name="connsiteX2" fmla="*/ 866775 w 9458325"/>
              <a:gd name="connsiteY2" fmla="*/ 2819400 h 3080588"/>
              <a:gd name="connsiteX3" fmla="*/ 1343025 w 9458325"/>
              <a:gd name="connsiteY3" fmla="*/ 2743200 h 3080588"/>
              <a:gd name="connsiteX4" fmla="*/ 1943100 w 9458325"/>
              <a:gd name="connsiteY4" fmla="*/ 2571750 h 3080588"/>
              <a:gd name="connsiteX5" fmla="*/ 2343150 w 9458325"/>
              <a:gd name="connsiteY5" fmla="*/ 2495550 h 3080588"/>
              <a:gd name="connsiteX6" fmla="*/ 2438400 w 9458325"/>
              <a:gd name="connsiteY6" fmla="*/ 2438400 h 3080588"/>
              <a:gd name="connsiteX7" fmla="*/ 2990850 w 9458325"/>
              <a:gd name="connsiteY7" fmla="*/ 2381250 h 3080588"/>
              <a:gd name="connsiteX8" fmla="*/ 3562350 w 9458325"/>
              <a:gd name="connsiteY8" fmla="*/ 2286000 h 3080588"/>
              <a:gd name="connsiteX9" fmla="*/ 4048125 w 9458325"/>
              <a:gd name="connsiteY9" fmla="*/ 2171700 h 3080588"/>
              <a:gd name="connsiteX10" fmla="*/ 4400550 w 9458325"/>
              <a:gd name="connsiteY10" fmla="*/ 2038350 h 3080588"/>
              <a:gd name="connsiteX11" fmla="*/ 4667250 w 9458325"/>
              <a:gd name="connsiteY11" fmla="*/ 1971675 h 3080588"/>
              <a:gd name="connsiteX12" fmla="*/ 5086350 w 9458325"/>
              <a:gd name="connsiteY12" fmla="*/ 1943100 h 3080588"/>
              <a:gd name="connsiteX13" fmla="*/ 6010275 w 9458325"/>
              <a:gd name="connsiteY13" fmla="*/ 1847850 h 3080588"/>
              <a:gd name="connsiteX14" fmla="*/ 6400800 w 9458325"/>
              <a:gd name="connsiteY14" fmla="*/ 1771650 h 3080588"/>
              <a:gd name="connsiteX15" fmla="*/ 6858000 w 9458325"/>
              <a:gd name="connsiteY15" fmla="*/ 1781175 h 3080588"/>
              <a:gd name="connsiteX16" fmla="*/ 7505700 w 9458325"/>
              <a:gd name="connsiteY16" fmla="*/ 1743075 h 3080588"/>
              <a:gd name="connsiteX17" fmla="*/ 7953375 w 9458325"/>
              <a:gd name="connsiteY17" fmla="*/ 1685925 h 3080588"/>
              <a:gd name="connsiteX18" fmla="*/ 8401050 w 9458325"/>
              <a:gd name="connsiteY18" fmla="*/ 1724025 h 3080588"/>
              <a:gd name="connsiteX19" fmla="*/ 8820150 w 9458325"/>
              <a:gd name="connsiteY19" fmla="*/ 1704975 h 3080588"/>
              <a:gd name="connsiteX20" fmla="*/ 9210675 w 9458325"/>
              <a:gd name="connsiteY20" fmla="*/ 1638300 h 3080588"/>
              <a:gd name="connsiteX21" fmla="*/ 9429750 w 9458325"/>
              <a:gd name="connsiteY21" fmla="*/ 1609725 h 3080588"/>
              <a:gd name="connsiteX22" fmla="*/ 9458325 w 9458325"/>
              <a:gd name="connsiteY22" fmla="*/ 0 h 3080588"/>
              <a:gd name="connsiteX23" fmla="*/ 8432008 w 9458325"/>
              <a:gd name="connsiteY23" fmla="*/ 97631 h 3080588"/>
              <a:gd name="connsiteX24" fmla="*/ 7241382 w 9458325"/>
              <a:gd name="connsiteY24" fmla="*/ 233363 h 3080588"/>
              <a:gd name="connsiteX25" fmla="*/ 5541170 w 9458325"/>
              <a:gd name="connsiteY25" fmla="*/ 400050 h 3080588"/>
              <a:gd name="connsiteX26" fmla="*/ 4774406 w 9458325"/>
              <a:gd name="connsiteY26" fmla="*/ 476250 h 3080588"/>
              <a:gd name="connsiteX27" fmla="*/ 4221957 w 9458325"/>
              <a:gd name="connsiteY27" fmla="*/ 573881 h 3080588"/>
              <a:gd name="connsiteX28" fmla="*/ 3893345 w 9458325"/>
              <a:gd name="connsiteY28" fmla="*/ 647700 h 3080588"/>
              <a:gd name="connsiteX29" fmla="*/ 3383757 w 9458325"/>
              <a:gd name="connsiteY29" fmla="*/ 776288 h 3080588"/>
              <a:gd name="connsiteX30" fmla="*/ 2847976 w 9458325"/>
              <a:gd name="connsiteY30" fmla="*/ 912019 h 3080588"/>
              <a:gd name="connsiteX31" fmla="*/ 2428876 w 9458325"/>
              <a:gd name="connsiteY31" fmla="*/ 966788 h 3080588"/>
              <a:gd name="connsiteX32" fmla="*/ 1473994 w 9458325"/>
              <a:gd name="connsiteY32" fmla="*/ 1235869 h 3080588"/>
              <a:gd name="connsiteX33" fmla="*/ 773907 w 9458325"/>
              <a:gd name="connsiteY33" fmla="*/ 1409699 h 3080588"/>
              <a:gd name="connsiteX34" fmla="*/ 297657 w 9458325"/>
              <a:gd name="connsiteY34" fmla="*/ 1514475 h 3080588"/>
              <a:gd name="connsiteX35" fmla="*/ 23811 w 9458325"/>
              <a:gd name="connsiteY35" fmla="*/ 1571626 h 3080588"/>
              <a:gd name="connsiteX36" fmla="*/ 0 w 9458325"/>
              <a:gd name="connsiteY36" fmla="*/ 2971800 h 3080588"/>
              <a:gd name="connsiteX0" fmla="*/ 33129 w 9491454"/>
              <a:gd name="connsiteY0" fmla="*/ 2971800 h 3062496"/>
              <a:gd name="connsiteX1" fmla="*/ 557004 w 9491454"/>
              <a:gd name="connsiteY1" fmla="*/ 2933700 h 3062496"/>
              <a:gd name="connsiteX2" fmla="*/ 899904 w 9491454"/>
              <a:gd name="connsiteY2" fmla="*/ 2819400 h 3062496"/>
              <a:gd name="connsiteX3" fmla="*/ 1376154 w 9491454"/>
              <a:gd name="connsiteY3" fmla="*/ 2743200 h 3062496"/>
              <a:gd name="connsiteX4" fmla="*/ 1976229 w 9491454"/>
              <a:gd name="connsiteY4" fmla="*/ 2571750 h 3062496"/>
              <a:gd name="connsiteX5" fmla="*/ 2376279 w 9491454"/>
              <a:gd name="connsiteY5" fmla="*/ 2495550 h 3062496"/>
              <a:gd name="connsiteX6" fmla="*/ 2471529 w 9491454"/>
              <a:gd name="connsiteY6" fmla="*/ 2438400 h 3062496"/>
              <a:gd name="connsiteX7" fmla="*/ 3023979 w 9491454"/>
              <a:gd name="connsiteY7" fmla="*/ 2381250 h 3062496"/>
              <a:gd name="connsiteX8" fmla="*/ 3595479 w 9491454"/>
              <a:gd name="connsiteY8" fmla="*/ 2286000 h 3062496"/>
              <a:gd name="connsiteX9" fmla="*/ 4081254 w 9491454"/>
              <a:gd name="connsiteY9" fmla="*/ 2171700 h 3062496"/>
              <a:gd name="connsiteX10" fmla="*/ 4433679 w 9491454"/>
              <a:gd name="connsiteY10" fmla="*/ 2038350 h 3062496"/>
              <a:gd name="connsiteX11" fmla="*/ 4700379 w 9491454"/>
              <a:gd name="connsiteY11" fmla="*/ 1971675 h 3062496"/>
              <a:gd name="connsiteX12" fmla="*/ 5119479 w 9491454"/>
              <a:gd name="connsiteY12" fmla="*/ 1943100 h 3062496"/>
              <a:gd name="connsiteX13" fmla="*/ 6043404 w 9491454"/>
              <a:gd name="connsiteY13" fmla="*/ 1847850 h 3062496"/>
              <a:gd name="connsiteX14" fmla="*/ 6433929 w 9491454"/>
              <a:gd name="connsiteY14" fmla="*/ 1771650 h 3062496"/>
              <a:gd name="connsiteX15" fmla="*/ 6891129 w 9491454"/>
              <a:gd name="connsiteY15" fmla="*/ 1781175 h 3062496"/>
              <a:gd name="connsiteX16" fmla="*/ 7538829 w 9491454"/>
              <a:gd name="connsiteY16" fmla="*/ 1743075 h 3062496"/>
              <a:gd name="connsiteX17" fmla="*/ 7986504 w 9491454"/>
              <a:gd name="connsiteY17" fmla="*/ 1685925 h 3062496"/>
              <a:gd name="connsiteX18" fmla="*/ 8434179 w 9491454"/>
              <a:gd name="connsiteY18" fmla="*/ 1724025 h 3062496"/>
              <a:gd name="connsiteX19" fmla="*/ 8853279 w 9491454"/>
              <a:gd name="connsiteY19" fmla="*/ 1704975 h 3062496"/>
              <a:gd name="connsiteX20" fmla="*/ 9243804 w 9491454"/>
              <a:gd name="connsiteY20" fmla="*/ 1638300 h 3062496"/>
              <a:gd name="connsiteX21" fmla="*/ 9462879 w 9491454"/>
              <a:gd name="connsiteY21" fmla="*/ 1609725 h 3062496"/>
              <a:gd name="connsiteX22" fmla="*/ 9491454 w 9491454"/>
              <a:gd name="connsiteY22" fmla="*/ 0 h 3062496"/>
              <a:gd name="connsiteX23" fmla="*/ 8465137 w 9491454"/>
              <a:gd name="connsiteY23" fmla="*/ 97631 h 3062496"/>
              <a:gd name="connsiteX24" fmla="*/ 7274511 w 9491454"/>
              <a:gd name="connsiteY24" fmla="*/ 233363 h 3062496"/>
              <a:gd name="connsiteX25" fmla="*/ 5574299 w 9491454"/>
              <a:gd name="connsiteY25" fmla="*/ 400050 h 3062496"/>
              <a:gd name="connsiteX26" fmla="*/ 4807535 w 9491454"/>
              <a:gd name="connsiteY26" fmla="*/ 476250 h 3062496"/>
              <a:gd name="connsiteX27" fmla="*/ 4255086 w 9491454"/>
              <a:gd name="connsiteY27" fmla="*/ 573881 h 3062496"/>
              <a:gd name="connsiteX28" fmla="*/ 3926474 w 9491454"/>
              <a:gd name="connsiteY28" fmla="*/ 647700 h 3062496"/>
              <a:gd name="connsiteX29" fmla="*/ 3416886 w 9491454"/>
              <a:gd name="connsiteY29" fmla="*/ 776288 h 3062496"/>
              <a:gd name="connsiteX30" fmla="*/ 2881105 w 9491454"/>
              <a:gd name="connsiteY30" fmla="*/ 912019 h 3062496"/>
              <a:gd name="connsiteX31" fmla="*/ 2462005 w 9491454"/>
              <a:gd name="connsiteY31" fmla="*/ 966788 h 3062496"/>
              <a:gd name="connsiteX32" fmla="*/ 1507123 w 9491454"/>
              <a:gd name="connsiteY32" fmla="*/ 1235869 h 3062496"/>
              <a:gd name="connsiteX33" fmla="*/ 807036 w 9491454"/>
              <a:gd name="connsiteY33" fmla="*/ 1409699 h 3062496"/>
              <a:gd name="connsiteX34" fmla="*/ 330786 w 9491454"/>
              <a:gd name="connsiteY34" fmla="*/ 1514475 h 3062496"/>
              <a:gd name="connsiteX35" fmla="*/ 56940 w 9491454"/>
              <a:gd name="connsiteY35" fmla="*/ 1571626 h 3062496"/>
              <a:gd name="connsiteX36" fmla="*/ 33129 w 9491454"/>
              <a:gd name="connsiteY36" fmla="*/ 2971800 h 3062496"/>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471529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595354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0 w 9458325"/>
              <a:gd name="connsiteY0" fmla="*/ 2971800 h 3067712"/>
              <a:gd name="connsiteX1" fmla="*/ 523875 w 9458325"/>
              <a:gd name="connsiteY1" fmla="*/ 2933700 h 3067712"/>
              <a:gd name="connsiteX2" fmla="*/ 885825 w 9458325"/>
              <a:gd name="connsiteY2" fmla="*/ 2847975 h 3067712"/>
              <a:gd name="connsiteX3" fmla="*/ 1343025 w 9458325"/>
              <a:gd name="connsiteY3" fmla="*/ 2743200 h 3067712"/>
              <a:gd name="connsiteX4" fmla="*/ 1943100 w 9458325"/>
              <a:gd name="connsiteY4" fmla="*/ 2571750 h 3067712"/>
              <a:gd name="connsiteX5" fmla="*/ 2343150 w 9458325"/>
              <a:gd name="connsiteY5" fmla="*/ 2495550 h 3067712"/>
              <a:gd name="connsiteX6" fmla="*/ 2562225 w 9458325"/>
              <a:gd name="connsiteY6" fmla="*/ 2438400 h 3067712"/>
              <a:gd name="connsiteX7" fmla="*/ 2990850 w 9458325"/>
              <a:gd name="connsiteY7" fmla="*/ 2381250 h 3067712"/>
              <a:gd name="connsiteX8" fmla="*/ 3562350 w 9458325"/>
              <a:gd name="connsiteY8" fmla="*/ 2286000 h 3067712"/>
              <a:gd name="connsiteX9" fmla="*/ 4048125 w 9458325"/>
              <a:gd name="connsiteY9" fmla="*/ 2171700 h 3067712"/>
              <a:gd name="connsiteX10" fmla="*/ 4400550 w 9458325"/>
              <a:gd name="connsiteY10" fmla="*/ 2038350 h 3067712"/>
              <a:gd name="connsiteX11" fmla="*/ 4667250 w 9458325"/>
              <a:gd name="connsiteY11" fmla="*/ 1971675 h 3067712"/>
              <a:gd name="connsiteX12" fmla="*/ 5086350 w 9458325"/>
              <a:gd name="connsiteY12" fmla="*/ 1943100 h 3067712"/>
              <a:gd name="connsiteX13" fmla="*/ 6010275 w 9458325"/>
              <a:gd name="connsiteY13" fmla="*/ 1847850 h 3067712"/>
              <a:gd name="connsiteX14" fmla="*/ 6400800 w 9458325"/>
              <a:gd name="connsiteY14" fmla="*/ 1771650 h 3067712"/>
              <a:gd name="connsiteX15" fmla="*/ 6858000 w 9458325"/>
              <a:gd name="connsiteY15" fmla="*/ 1781175 h 3067712"/>
              <a:gd name="connsiteX16" fmla="*/ 7505700 w 9458325"/>
              <a:gd name="connsiteY16" fmla="*/ 1743075 h 3067712"/>
              <a:gd name="connsiteX17" fmla="*/ 7953375 w 9458325"/>
              <a:gd name="connsiteY17" fmla="*/ 1685925 h 3067712"/>
              <a:gd name="connsiteX18" fmla="*/ 8401050 w 9458325"/>
              <a:gd name="connsiteY18" fmla="*/ 1724025 h 3067712"/>
              <a:gd name="connsiteX19" fmla="*/ 8820150 w 9458325"/>
              <a:gd name="connsiteY19" fmla="*/ 1704975 h 3067712"/>
              <a:gd name="connsiteX20" fmla="*/ 9210675 w 9458325"/>
              <a:gd name="connsiteY20" fmla="*/ 1638300 h 3067712"/>
              <a:gd name="connsiteX21" fmla="*/ 9429750 w 9458325"/>
              <a:gd name="connsiteY21" fmla="*/ 1609725 h 3067712"/>
              <a:gd name="connsiteX22" fmla="*/ 9458325 w 9458325"/>
              <a:gd name="connsiteY22" fmla="*/ 0 h 3067712"/>
              <a:gd name="connsiteX23" fmla="*/ 8432008 w 9458325"/>
              <a:gd name="connsiteY23" fmla="*/ 97631 h 3067712"/>
              <a:gd name="connsiteX24" fmla="*/ 7241382 w 9458325"/>
              <a:gd name="connsiteY24" fmla="*/ 233363 h 3067712"/>
              <a:gd name="connsiteX25" fmla="*/ 5541170 w 9458325"/>
              <a:gd name="connsiteY25" fmla="*/ 400050 h 3067712"/>
              <a:gd name="connsiteX26" fmla="*/ 4774406 w 9458325"/>
              <a:gd name="connsiteY26" fmla="*/ 476250 h 3067712"/>
              <a:gd name="connsiteX27" fmla="*/ 4221957 w 9458325"/>
              <a:gd name="connsiteY27" fmla="*/ 573881 h 3067712"/>
              <a:gd name="connsiteX28" fmla="*/ 3893345 w 9458325"/>
              <a:gd name="connsiteY28" fmla="*/ 647700 h 3067712"/>
              <a:gd name="connsiteX29" fmla="*/ 3383757 w 9458325"/>
              <a:gd name="connsiteY29" fmla="*/ 776288 h 3067712"/>
              <a:gd name="connsiteX30" fmla="*/ 2847976 w 9458325"/>
              <a:gd name="connsiteY30" fmla="*/ 912019 h 3067712"/>
              <a:gd name="connsiteX31" fmla="*/ 2428876 w 9458325"/>
              <a:gd name="connsiteY31" fmla="*/ 966788 h 3067712"/>
              <a:gd name="connsiteX32" fmla="*/ 1473994 w 9458325"/>
              <a:gd name="connsiteY32" fmla="*/ 1235869 h 3067712"/>
              <a:gd name="connsiteX33" fmla="*/ 773907 w 9458325"/>
              <a:gd name="connsiteY33" fmla="*/ 1409699 h 3067712"/>
              <a:gd name="connsiteX34" fmla="*/ 297657 w 9458325"/>
              <a:gd name="connsiteY34" fmla="*/ 1514475 h 3067712"/>
              <a:gd name="connsiteX35" fmla="*/ 23811 w 9458325"/>
              <a:gd name="connsiteY35" fmla="*/ 1571626 h 3067712"/>
              <a:gd name="connsiteX36" fmla="*/ 0 w 9458325"/>
              <a:gd name="connsiteY36" fmla="*/ 2971800 h 3067712"/>
              <a:gd name="connsiteX0" fmla="*/ 0 w 9458325"/>
              <a:gd name="connsiteY0" fmla="*/ 2971800 h 2971800"/>
              <a:gd name="connsiteX1" fmla="*/ 523875 w 9458325"/>
              <a:gd name="connsiteY1" fmla="*/ 2933700 h 2971800"/>
              <a:gd name="connsiteX2" fmla="*/ 885825 w 9458325"/>
              <a:gd name="connsiteY2" fmla="*/ 2847975 h 2971800"/>
              <a:gd name="connsiteX3" fmla="*/ 1343025 w 9458325"/>
              <a:gd name="connsiteY3" fmla="*/ 2743200 h 2971800"/>
              <a:gd name="connsiteX4" fmla="*/ 1943100 w 9458325"/>
              <a:gd name="connsiteY4" fmla="*/ 2571750 h 2971800"/>
              <a:gd name="connsiteX5" fmla="*/ 2343150 w 9458325"/>
              <a:gd name="connsiteY5" fmla="*/ 2495550 h 2971800"/>
              <a:gd name="connsiteX6" fmla="*/ 2562225 w 9458325"/>
              <a:gd name="connsiteY6" fmla="*/ 2438400 h 2971800"/>
              <a:gd name="connsiteX7" fmla="*/ 2990850 w 9458325"/>
              <a:gd name="connsiteY7" fmla="*/ 2381250 h 2971800"/>
              <a:gd name="connsiteX8" fmla="*/ 3562350 w 9458325"/>
              <a:gd name="connsiteY8" fmla="*/ 2286000 h 2971800"/>
              <a:gd name="connsiteX9" fmla="*/ 4048125 w 9458325"/>
              <a:gd name="connsiteY9" fmla="*/ 2171700 h 2971800"/>
              <a:gd name="connsiteX10" fmla="*/ 4400550 w 9458325"/>
              <a:gd name="connsiteY10" fmla="*/ 2038350 h 2971800"/>
              <a:gd name="connsiteX11" fmla="*/ 4667250 w 9458325"/>
              <a:gd name="connsiteY11" fmla="*/ 1971675 h 2971800"/>
              <a:gd name="connsiteX12" fmla="*/ 5086350 w 9458325"/>
              <a:gd name="connsiteY12" fmla="*/ 1943100 h 2971800"/>
              <a:gd name="connsiteX13" fmla="*/ 6010275 w 9458325"/>
              <a:gd name="connsiteY13" fmla="*/ 1847850 h 2971800"/>
              <a:gd name="connsiteX14" fmla="*/ 6400800 w 9458325"/>
              <a:gd name="connsiteY14" fmla="*/ 1771650 h 2971800"/>
              <a:gd name="connsiteX15" fmla="*/ 6858000 w 9458325"/>
              <a:gd name="connsiteY15" fmla="*/ 1781175 h 2971800"/>
              <a:gd name="connsiteX16" fmla="*/ 7505700 w 9458325"/>
              <a:gd name="connsiteY16" fmla="*/ 1743075 h 2971800"/>
              <a:gd name="connsiteX17" fmla="*/ 7953375 w 9458325"/>
              <a:gd name="connsiteY17" fmla="*/ 1685925 h 2971800"/>
              <a:gd name="connsiteX18" fmla="*/ 8401050 w 9458325"/>
              <a:gd name="connsiteY18" fmla="*/ 1724025 h 2971800"/>
              <a:gd name="connsiteX19" fmla="*/ 8820150 w 9458325"/>
              <a:gd name="connsiteY19" fmla="*/ 1704975 h 2971800"/>
              <a:gd name="connsiteX20" fmla="*/ 9210675 w 9458325"/>
              <a:gd name="connsiteY20" fmla="*/ 1638300 h 2971800"/>
              <a:gd name="connsiteX21" fmla="*/ 9429750 w 9458325"/>
              <a:gd name="connsiteY21" fmla="*/ 1609725 h 2971800"/>
              <a:gd name="connsiteX22" fmla="*/ 9458325 w 9458325"/>
              <a:gd name="connsiteY22" fmla="*/ 0 h 2971800"/>
              <a:gd name="connsiteX23" fmla="*/ 8432008 w 9458325"/>
              <a:gd name="connsiteY23" fmla="*/ 97631 h 2971800"/>
              <a:gd name="connsiteX24" fmla="*/ 7241382 w 9458325"/>
              <a:gd name="connsiteY24" fmla="*/ 233363 h 2971800"/>
              <a:gd name="connsiteX25" fmla="*/ 5541170 w 9458325"/>
              <a:gd name="connsiteY25" fmla="*/ 400050 h 2971800"/>
              <a:gd name="connsiteX26" fmla="*/ 4774406 w 9458325"/>
              <a:gd name="connsiteY26" fmla="*/ 476250 h 2971800"/>
              <a:gd name="connsiteX27" fmla="*/ 4221957 w 9458325"/>
              <a:gd name="connsiteY27" fmla="*/ 573881 h 2971800"/>
              <a:gd name="connsiteX28" fmla="*/ 3893345 w 9458325"/>
              <a:gd name="connsiteY28" fmla="*/ 647700 h 2971800"/>
              <a:gd name="connsiteX29" fmla="*/ 3383757 w 9458325"/>
              <a:gd name="connsiteY29" fmla="*/ 776288 h 2971800"/>
              <a:gd name="connsiteX30" fmla="*/ 2847976 w 9458325"/>
              <a:gd name="connsiteY30" fmla="*/ 912019 h 2971800"/>
              <a:gd name="connsiteX31" fmla="*/ 2428876 w 9458325"/>
              <a:gd name="connsiteY31" fmla="*/ 966788 h 2971800"/>
              <a:gd name="connsiteX32" fmla="*/ 1473994 w 9458325"/>
              <a:gd name="connsiteY32" fmla="*/ 1235869 h 2971800"/>
              <a:gd name="connsiteX33" fmla="*/ 773907 w 9458325"/>
              <a:gd name="connsiteY33" fmla="*/ 1409699 h 2971800"/>
              <a:gd name="connsiteX34" fmla="*/ 297657 w 9458325"/>
              <a:gd name="connsiteY34" fmla="*/ 1514475 h 2971800"/>
              <a:gd name="connsiteX35" fmla="*/ 23811 w 9458325"/>
              <a:gd name="connsiteY35" fmla="*/ 1571626 h 2971800"/>
              <a:gd name="connsiteX36" fmla="*/ 0 w 9458325"/>
              <a:gd name="connsiteY36" fmla="*/ 2971800 h 2971800"/>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0 w 9448800"/>
              <a:gd name="connsiteY0" fmla="*/ 3019425 h 3019425"/>
              <a:gd name="connsiteX1" fmla="*/ 514350 w 9448800"/>
              <a:gd name="connsiteY1" fmla="*/ 2933700 h 3019425"/>
              <a:gd name="connsiteX2" fmla="*/ 876300 w 9448800"/>
              <a:gd name="connsiteY2" fmla="*/ 2847975 h 3019425"/>
              <a:gd name="connsiteX3" fmla="*/ 1333500 w 9448800"/>
              <a:gd name="connsiteY3" fmla="*/ 2743200 h 3019425"/>
              <a:gd name="connsiteX4" fmla="*/ 1933575 w 9448800"/>
              <a:gd name="connsiteY4" fmla="*/ 2571750 h 3019425"/>
              <a:gd name="connsiteX5" fmla="*/ 2333625 w 9448800"/>
              <a:gd name="connsiteY5" fmla="*/ 2495550 h 3019425"/>
              <a:gd name="connsiteX6" fmla="*/ 2552700 w 9448800"/>
              <a:gd name="connsiteY6" fmla="*/ 2438400 h 3019425"/>
              <a:gd name="connsiteX7" fmla="*/ 2981325 w 9448800"/>
              <a:gd name="connsiteY7" fmla="*/ 2381250 h 3019425"/>
              <a:gd name="connsiteX8" fmla="*/ 3552825 w 9448800"/>
              <a:gd name="connsiteY8" fmla="*/ 2286000 h 3019425"/>
              <a:gd name="connsiteX9" fmla="*/ 4038600 w 9448800"/>
              <a:gd name="connsiteY9" fmla="*/ 2171700 h 3019425"/>
              <a:gd name="connsiteX10" fmla="*/ 4391025 w 9448800"/>
              <a:gd name="connsiteY10" fmla="*/ 2038350 h 3019425"/>
              <a:gd name="connsiteX11" fmla="*/ 4657725 w 9448800"/>
              <a:gd name="connsiteY11" fmla="*/ 1971675 h 3019425"/>
              <a:gd name="connsiteX12" fmla="*/ 5076825 w 9448800"/>
              <a:gd name="connsiteY12" fmla="*/ 1943100 h 3019425"/>
              <a:gd name="connsiteX13" fmla="*/ 6000750 w 9448800"/>
              <a:gd name="connsiteY13" fmla="*/ 1847850 h 3019425"/>
              <a:gd name="connsiteX14" fmla="*/ 6391275 w 9448800"/>
              <a:gd name="connsiteY14" fmla="*/ 1771650 h 3019425"/>
              <a:gd name="connsiteX15" fmla="*/ 6848475 w 9448800"/>
              <a:gd name="connsiteY15" fmla="*/ 1781175 h 3019425"/>
              <a:gd name="connsiteX16" fmla="*/ 7496175 w 9448800"/>
              <a:gd name="connsiteY16" fmla="*/ 1743075 h 3019425"/>
              <a:gd name="connsiteX17" fmla="*/ 7943850 w 9448800"/>
              <a:gd name="connsiteY17" fmla="*/ 1685925 h 3019425"/>
              <a:gd name="connsiteX18" fmla="*/ 8391525 w 9448800"/>
              <a:gd name="connsiteY18" fmla="*/ 1724025 h 3019425"/>
              <a:gd name="connsiteX19" fmla="*/ 8810625 w 9448800"/>
              <a:gd name="connsiteY19" fmla="*/ 1704975 h 3019425"/>
              <a:gd name="connsiteX20" fmla="*/ 9201150 w 9448800"/>
              <a:gd name="connsiteY20" fmla="*/ 1638300 h 3019425"/>
              <a:gd name="connsiteX21" fmla="*/ 9420225 w 9448800"/>
              <a:gd name="connsiteY21" fmla="*/ 1609725 h 3019425"/>
              <a:gd name="connsiteX22" fmla="*/ 9448800 w 9448800"/>
              <a:gd name="connsiteY22" fmla="*/ 0 h 3019425"/>
              <a:gd name="connsiteX23" fmla="*/ 8422483 w 9448800"/>
              <a:gd name="connsiteY23" fmla="*/ 97631 h 3019425"/>
              <a:gd name="connsiteX24" fmla="*/ 7231857 w 9448800"/>
              <a:gd name="connsiteY24" fmla="*/ 233363 h 3019425"/>
              <a:gd name="connsiteX25" fmla="*/ 5531645 w 9448800"/>
              <a:gd name="connsiteY25" fmla="*/ 400050 h 3019425"/>
              <a:gd name="connsiteX26" fmla="*/ 4764881 w 9448800"/>
              <a:gd name="connsiteY26" fmla="*/ 476250 h 3019425"/>
              <a:gd name="connsiteX27" fmla="*/ 4212432 w 9448800"/>
              <a:gd name="connsiteY27" fmla="*/ 573881 h 3019425"/>
              <a:gd name="connsiteX28" fmla="*/ 3883820 w 9448800"/>
              <a:gd name="connsiteY28" fmla="*/ 647700 h 3019425"/>
              <a:gd name="connsiteX29" fmla="*/ 3374232 w 9448800"/>
              <a:gd name="connsiteY29" fmla="*/ 776288 h 3019425"/>
              <a:gd name="connsiteX30" fmla="*/ 2838451 w 9448800"/>
              <a:gd name="connsiteY30" fmla="*/ 912019 h 3019425"/>
              <a:gd name="connsiteX31" fmla="*/ 2419351 w 9448800"/>
              <a:gd name="connsiteY31" fmla="*/ 966788 h 3019425"/>
              <a:gd name="connsiteX32" fmla="*/ 1464469 w 9448800"/>
              <a:gd name="connsiteY32" fmla="*/ 1235869 h 3019425"/>
              <a:gd name="connsiteX33" fmla="*/ 764382 w 9448800"/>
              <a:gd name="connsiteY33" fmla="*/ 1409699 h 3019425"/>
              <a:gd name="connsiteX34" fmla="*/ 288132 w 9448800"/>
              <a:gd name="connsiteY34" fmla="*/ 1514475 h 3019425"/>
              <a:gd name="connsiteX35" fmla="*/ 14286 w 9448800"/>
              <a:gd name="connsiteY35" fmla="*/ 1571626 h 3019425"/>
              <a:gd name="connsiteX36" fmla="*/ 0 w 9448800"/>
              <a:gd name="connsiteY36" fmla="*/ 3019425 h 3019425"/>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4469 w 9420225"/>
              <a:gd name="connsiteY32" fmla="*/ 1226344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24163 w 9420225"/>
              <a:gd name="connsiteY30" fmla="*/ 895351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10050765"/>
              <a:gd name="connsiteY0" fmla="*/ 3009900 h 3009900"/>
              <a:gd name="connsiteX1" fmla="*/ 514350 w 10050765"/>
              <a:gd name="connsiteY1" fmla="*/ 2924175 h 3009900"/>
              <a:gd name="connsiteX2" fmla="*/ 876300 w 10050765"/>
              <a:gd name="connsiteY2" fmla="*/ 2838450 h 3009900"/>
              <a:gd name="connsiteX3" fmla="*/ 1333500 w 10050765"/>
              <a:gd name="connsiteY3" fmla="*/ 2733675 h 3009900"/>
              <a:gd name="connsiteX4" fmla="*/ 1933575 w 10050765"/>
              <a:gd name="connsiteY4" fmla="*/ 2562225 h 3009900"/>
              <a:gd name="connsiteX5" fmla="*/ 2333625 w 10050765"/>
              <a:gd name="connsiteY5" fmla="*/ 2486025 h 3009900"/>
              <a:gd name="connsiteX6" fmla="*/ 2552700 w 10050765"/>
              <a:gd name="connsiteY6" fmla="*/ 2428875 h 3009900"/>
              <a:gd name="connsiteX7" fmla="*/ 2981325 w 10050765"/>
              <a:gd name="connsiteY7" fmla="*/ 2371725 h 3009900"/>
              <a:gd name="connsiteX8" fmla="*/ 3552825 w 10050765"/>
              <a:gd name="connsiteY8" fmla="*/ 2276475 h 3009900"/>
              <a:gd name="connsiteX9" fmla="*/ 4038600 w 10050765"/>
              <a:gd name="connsiteY9" fmla="*/ 2162175 h 3009900"/>
              <a:gd name="connsiteX10" fmla="*/ 4391025 w 10050765"/>
              <a:gd name="connsiteY10" fmla="*/ 2028825 h 3009900"/>
              <a:gd name="connsiteX11" fmla="*/ 4657725 w 10050765"/>
              <a:gd name="connsiteY11" fmla="*/ 1962150 h 3009900"/>
              <a:gd name="connsiteX12" fmla="*/ 5076825 w 10050765"/>
              <a:gd name="connsiteY12" fmla="*/ 1933575 h 3009900"/>
              <a:gd name="connsiteX13" fmla="*/ 6000750 w 10050765"/>
              <a:gd name="connsiteY13" fmla="*/ 1838325 h 3009900"/>
              <a:gd name="connsiteX14" fmla="*/ 6391275 w 10050765"/>
              <a:gd name="connsiteY14" fmla="*/ 1762125 h 3009900"/>
              <a:gd name="connsiteX15" fmla="*/ 6848475 w 10050765"/>
              <a:gd name="connsiteY15" fmla="*/ 1771650 h 3009900"/>
              <a:gd name="connsiteX16" fmla="*/ 7496175 w 10050765"/>
              <a:gd name="connsiteY16" fmla="*/ 1733550 h 3009900"/>
              <a:gd name="connsiteX17" fmla="*/ 7943850 w 10050765"/>
              <a:gd name="connsiteY17" fmla="*/ 1676400 h 3009900"/>
              <a:gd name="connsiteX18" fmla="*/ 8391525 w 10050765"/>
              <a:gd name="connsiteY18" fmla="*/ 1714500 h 3009900"/>
              <a:gd name="connsiteX19" fmla="*/ 8810625 w 10050765"/>
              <a:gd name="connsiteY19" fmla="*/ 1695450 h 3009900"/>
              <a:gd name="connsiteX20" fmla="*/ 9201150 w 10050765"/>
              <a:gd name="connsiteY20" fmla="*/ 1628775 h 3009900"/>
              <a:gd name="connsiteX21" fmla="*/ 10050765 w 10050765"/>
              <a:gd name="connsiteY21" fmla="*/ 1668366 h 3009900"/>
              <a:gd name="connsiteX22" fmla="*/ 9420225 w 10050765"/>
              <a:gd name="connsiteY22" fmla="*/ 0 h 3009900"/>
              <a:gd name="connsiteX23" fmla="*/ 8422483 w 10050765"/>
              <a:gd name="connsiteY23" fmla="*/ 88106 h 3009900"/>
              <a:gd name="connsiteX24" fmla="*/ 7231857 w 10050765"/>
              <a:gd name="connsiteY24" fmla="*/ 223838 h 3009900"/>
              <a:gd name="connsiteX25" fmla="*/ 5531645 w 10050765"/>
              <a:gd name="connsiteY25" fmla="*/ 390525 h 3009900"/>
              <a:gd name="connsiteX26" fmla="*/ 4764881 w 10050765"/>
              <a:gd name="connsiteY26" fmla="*/ 466725 h 3009900"/>
              <a:gd name="connsiteX27" fmla="*/ 4212432 w 10050765"/>
              <a:gd name="connsiteY27" fmla="*/ 564356 h 3009900"/>
              <a:gd name="connsiteX28" fmla="*/ 3883820 w 10050765"/>
              <a:gd name="connsiteY28" fmla="*/ 638175 h 3009900"/>
              <a:gd name="connsiteX29" fmla="*/ 3374232 w 10050765"/>
              <a:gd name="connsiteY29" fmla="*/ 766763 h 3009900"/>
              <a:gd name="connsiteX30" fmla="*/ 2824163 w 10050765"/>
              <a:gd name="connsiteY30" fmla="*/ 895351 h 3009900"/>
              <a:gd name="connsiteX31" fmla="*/ 2419351 w 10050765"/>
              <a:gd name="connsiteY31" fmla="*/ 957263 h 3009900"/>
              <a:gd name="connsiteX32" fmla="*/ 1466850 w 10050765"/>
              <a:gd name="connsiteY32" fmla="*/ 1216819 h 3009900"/>
              <a:gd name="connsiteX33" fmla="*/ 764382 w 10050765"/>
              <a:gd name="connsiteY33" fmla="*/ 1400174 h 3009900"/>
              <a:gd name="connsiteX34" fmla="*/ 288132 w 10050765"/>
              <a:gd name="connsiteY34" fmla="*/ 1504950 h 3009900"/>
              <a:gd name="connsiteX35" fmla="*/ 14286 w 10050765"/>
              <a:gd name="connsiteY35" fmla="*/ 1562101 h 3009900"/>
              <a:gd name="connsiteX36" fmla="*/ 0 w 10050765"/>
              <a:gd name="connsiteY36" fmla="*/ 3009900 h 3009900"/>
              <a:gd name="connsiteX0" fmla="*/ 0 w 10050765"/>
              <a:gd name="connsiteY0" fmla="*/ 3043983 h 3043983"/>
              <a:gd name="connsiteX1" fmla="*/ 514350 w 10050765"/>
              <a:gd name="connsiteY1" fmla="*/ 2958258 h 3043983"/>
              <a:gd name="connsiteX2" fmla="*/ 876300 w 10050765"/>
              <a:gd name="connsiteY2" fmla="*/ 2872533 h 3043983"/>
              <a:gd name="connsiteX3" fmla="*/ 1333500 w 10050765"/>
              <a:gd name="connsiteY3" fmla="*/ 2767758 h 3043983"/>
              <a:gd name="connsiteX4" fmla="*/ 1933575 w 10050765"/>
              <a:gd name="connsiteY4" fmla="*/ 2596308 h 3043983"/>
              <a:gd name="connsiteX5" fmla="*/ 2333625 w 10050765"/>
              <a:gd name="connsiteY5" fmla="*/ 2520108 h 3043983"/>
              <a:gd name="connsiteX6" fmla="*/ 2552700 w 10050765"/>
              <a:gd name="connsiteY6" fmla="*/ 2462958 h 3043983"/>
              <a:gd name="connsiteX7" fmla="*/ 2981325 w 10050765"/>
              <a:gd name="connsiteY7" fmla="*/ 2405808 h 3043983"/>
              <a:gd name="connsiteX8" fmla="*/ 3552825 w 10050765"/>
              <a:gd name="connsiteY8" fmla="*/ 2310558 h 3043983"/>
              <a:gd name="connsiteX9" fmla="*/ 4038600 w 10050765"/>
              <a:gd name="connsiteY9" fmla="*/ 2196258 h 3043983"/>
              <a:gd name="connsiteX10" fmla="*/ 4391025 w 10050765"/>
              <a:gd name="connsiteY10" fmla="*/ 2062908 h 3043983"/>
              <a:gd name="connsiteX11" fmla="*/ 4657725 w 10050765"/>
              <a:gd name="connsiteY11" fmla="*/ 1996233 h 3043983"/>
              <a:gd name="connsiteX12" fmla="*/ 5076825 w 10050765"/>
              <a:gd name="connsiteY12" fmla="*/ 1967658 h 3043983"/>
              <a:gd name="connsiteX13" fmla="*/ 6000750 w 10050765"/>
              <a:gd name="connsiteY13" fmla="*/ 1872408 h 3043983"/>
              <a:gd name="connsiteX14" fmla="*/ 6391275 w 10050765"/>
              <a:gd name="connsiteY14" fmla="*/ 1796208 h 3043983"/>
              <a:gd name="connsiteX15" fmla="*/ 6848475 w 10050765"/>
              <a:gd name="connsiteY15" fmla="*/ 1805733 h 3043983"/>
              <a:gd name="connsiteX16" fmla="*/ 7496175 w 10050765"/>
              <a:gd name="connsiteY16" fmla="*/ 1767633 h 3043983"/>
              <a:gd name="connsiteX17" fmla="*/ 7943850 w 10050765"/>
              <a:gd name="connsiteY17" fmla="*/ 1710483 h 3043983"/>
              <a:gd name="connsiteX18" fmla="*/ 8391525 w 10050765"/>
              <a:gd name="connsiteY18" fmla="*/ 1748583 h 3043983"/>
              <a:gd name="connsiteX19" fmla="*/ 8810625 w 10050765"/>
              <a:gd name="connsiteY19" fmla="*/ 1729533 h 3043983"/>
              <a:gd name="connsiteX20" fmla="*/ 9201150 w 10050765"/>
              <a:gd name="connsiteY20" fmla="*/ 1662858 h 3043983"/>
              <a:gd name="connsiteX21" fmla="*/ 10050765 w 10050765"/>
              <a:gd name="connsiteY21" fmla="*/ 1702449 h 3043983"/>
              <a:gd name="connsiteX22" fmla="*/ 10033723 w 10050765"/>
              <a:gd name="connsiteY22" fmla="*/ 0 h 3043983"/>
              <a:gd name="connsiteX23" fmla="*/ 8422483 w 10050765"/>
              <a:gd name="connsiteY23" fmla="*/ 122189 h 3043983"/>
              <a:gd name="connsiteX24" fmla="*/ 7231857 w 10050765"/>
              <a:gd name="connsiteY24" fmla="*/ 257921 h 3043983"/>
              <a:gd name="connsiteX25" fmla="*/ 5531645 w 10050765"/>
              <a:gd name="connsiteY25" fmla="*/ 424608 h 3043983"/>
              <a:gd name="connsiteX26" fmla="*/ 4764881 w 10050765"/>
              <a:gd name="connsiteY26" fmla="*/ 500808 h 3043983"/>
              <a:gd name="connsiteX27" fmla="*/ 4212432 w 10050765"/>
              <a:gd name="connsiteY27" fmla="*/ 598439 h 3043983"/>
              <a:gd name="connsiteX28" fmla="*/ 3883820 w 10050765"/>
              <a:gd name="connsiteY28" fmla="*/ 672258 h 3043983"/>
              <a:gd name="connsiteX29" fmla="*/ 3374232 w 10050765"/>
              <a:gd name="connsiteY29" fmla="*/ 800846 h 3043983"/>
              <a:gd name="connsiteX30" fmla="*/ 2824163 w 10050765"/>
              <a:gd name="connsiteY30" fmla="*/ 929434 h 3043983"/>
              <a:gd name="connsiteX31" fmla="*/ 2419351 w 10050765"/>
              <a:gd name="connsiteY31" fmla="*/ 991346 h 3043983"/>
              <a:gd name="connsiteX32" fmla="*/ 1466850 w 10050765"/>
              <a:gd name="connsiteY32" fmla="*/ 1250902 h 3043983"/>
              <a:gd name="connsiteX33" fmla="*/ 764382 w 10050765"/>
              <a:gd name="connsiteY33" fmla="*/ 1434257 h 3043983"/>
              <a:gd name="connsiteX34" fmla="*/ 288132 w 10050765"/>
              <a:gd name="connsiteY34" fmla="*/ 1539033 h 3043983"/>
              <a:gd name="connsiteX35" fmla="*/ 14286 w 10050765"/>
              <a:gd name="connsiteY35" fmla="*/ 1596184 h 3043983"/>
              <a:gd name="connsiteX36" fmla="*/ 0 w 10050765"/>
              <a:gd name="connsiteY36" fmla="*/ 3043983 h 3043983"/>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0 w 13768590"/>
              <a:gd name="connsiteY35" fmla="*/ 3555968 h 3555968"/>
              <a:gd name="connsiteX36" fmla="*/ 3717825 w 13768590"/>
              <a:gd name="connsiteY36"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1437038 w 13768590"/>
              <a:gd name="connsiteY35" fmla="*/ 3080930 h 3555968"/>
              <a:gd name="connsiteX36" fmla="*/ 0 w 13768590"/>
              <a:gd name="connsiteY36" fmla="*/ 3555968 h 3555968"/>
              <a:gd name="connsiteX37" fmla="*/ 3717825 w 13768590"/>
              <a:gd name="connsiteY37"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2374327 w 13768590"/>
              <a:gd name="connsiteY35" fmla="*/ 2382224 h 3555968"/>
              <a:gd name="connsiteX36" fmla="*/ 1437038 w 13768590"/>
              <a:gd name="connsiteY36" fmla="*/ 3080930 h 3555968"/>
              <a:gd name="connsiteX37" fmla="*/ 0 w 13768590"/>
              <a:gd name="connsiteY37" fmla="*/ 3555968 h 3555968"/>
              <a:gd name="connsiteX38" fmla="*/ 3717825 w 13768590"/>
              <a:gd name="connsiteY38"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26407 w 13768590"/>
              <a:gd name="connsiteY35" fmla="*/ 1990268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0 w 13782876"/>
              <a:gd name="connsiteY0" fmla="*/ 3844939 h 3844939"/>
              <a:gd name="connsiteX1" fmla="*/ 4246461 w 13782876"/>
              <a:gd name="connsiteY1" fmla="*/ 2958258 h 3844939"/>
              <a:gd name="connsiteX2" fmla="*/ 4608411 w 13782876"/>
              <a:gd name="connsiteY2" fmla="*/ 2872533 h 3844939"/>
              <a:gd name="connsiteX3" fmla="*/ 5065611 w 13782876"/>
              <a:gd name="connsiteY3" fmla="*/ 2767758 h 3844939"/>
              <a:gd name="connsiteX4" fmla="*/ 5665686 w 13782876"/>
              <a:gd name="connsiteY4" fmla="*/ 2596308 h 3844939"/>
              <a:gd name="connsiteX5" fmla="*/ 6065736 w 13782876"/>
              <a:gd name="connsiteY5" fmla="*/ 2520108 h 3844939"/>
              <a:gd name="connsiteX6" fmla="*/ 6284811 w 13782876"/>
              <a:gd name="connsiteY6" fmla="*/ 2462958 h 3844939"/>
              <a:gd name="connsiteX7" fmla="*/ 6713436 w 13782876"/>
              <a:gd name="connsiteY7" fmla="*/ 2405808 h 3844939"/>
              <a:gd name="connsiteX8" fmla="*/ 7284936 w 13782876"/>
              <a:gd name="connsiteY8" fmla="*/ 2310558 h 3844939"/>
              <a:gd name="connsiteX9" fmla="*/ 7770711 w 13782876"/>
              <a:gd name="connsiteY9" fmla="*/ 2196258 h 3844939"/>
              <a:gd name="connsiteX10" fmla="*/ 8123136 w 13782876"/>
              <a:gd name="connsiteY10" fmla="*/ 2062908 h 3844939"/>
              <a:gd name="connsiteX11" fmla="*/ 8389836 w 13782876"/>
              <a:gd name="connsiteY11" fmla="*/ 1996233 h 3844939"/>
              <a:gd name="connsiteX12" fmla="*/ 8808936 w 13782876"/>
              <a:gd name="connsiteY12" fmla="*/ 1967658 h 3844939"/>
              <a:gd name="connsiteX13" fmla="*/ 9732861 w 13782876"/>
              <a:gd name="connsiteY13" fmla="*/ 1872408 h 3844939"/>
              <a:gd name="connsiteX14" fmla="*/ 10123386 w 13782876"/>
              <a:gd name="connsiteY14" fmla="*/ 1796208 h 3844939"/>
              <a:gd name="connsiteX15" fmla="*/ 10580586 w 13782876"/>
              <a:gd name="connsiteY15" fmla="*/ 1805733 h 3844939"/>
              <a:gd name="connsiteX16" fmla="*/ 11228286 w 13782876"/>
              <a:gd name="connsiteY16" fmla="*/ 1767633 h 3844939"/>
              <a:gd name="connsiteX17" fmla="*/ 11675961 w 13782876"/>
              <a:gd name="connsiteY17" fmla="*/ 1710483 h 3844939"/>
              <a:gd name="connsiteX18" fmla="*/ 12123636 w 13782876"/>
              <a:gd name="connsiteY18" fmla="*/ 1748583 h 3844939"/>
              <a:gd name="connsiteX19" fmla="*/ 12542736 w 13782876"/>
              <a:gd name="connsiteY19" fmla="*/ 1729533 h 3844939"/>
              <a:gd name="connsiteX20" fmla="*/ 12933261 w 13782876"/>
              <a:gd name="connsiteY20" fmla="*/ 1662858 h 3844939"/>
              <a:gd name="connsiteX21" fmla="*/ 13782876 w 13782876"/>
              <a:gd name="connsiteY21" fmla="*/ 1702449 h 3844939"/>
              <a:gd name="connsiteX22" fmla="*/ 13765834 w 13782876"/>
              <a:gd name="connsiteY22" fmla="*/ 0 h 3844939"/>
              <a:gd name="connsiteX23" fmla="*/ 12154594 w 13782876"/>
              <a:gd name="connsiteY23" fmla="*/ 122189 h 3844939"/>
              <a:gd name="connsiteX24" fmla="*/ 10963968 w 13782876"/>
              <a:gd name="connsiteY24" fmla="*/ 257921 h 3844939"/>
              <a:gd name="connsiteX25" fmla="*/ 9263756 w 13782876"/>
              <a:gd name="connsiteY25" fmla="*/ 424608 h 3844939"/>
              <a:gd name="connsiteX26" fmla="*/ 8496992 w 13782876"/>
              <a:gd name="connsiteY26" fmla="*/ 500808 h 3844939"/>
              <a:gd name="connsiteX27" fmla="*/ 7944543 w 13782876"/>
              <a:gd name="connsiteY27" fmla="*/ 598439 h 3844939"/>
              <a:gd name="connsiteX28" fmla="*/ 7615931 w 13782876"/>
              <a:gd name="connsiteY28" fmla="*/ 672258 h 3844939"/>
              <a:gd name="connsiteX29" fmla="*/ 7106343 w 13782876"/>
              <a:gd name="connsiteY29" fmla="*/ 800846 h 3844939"/>
              <a:gd name="connsiteX30" fmla="*/ 6556274 w 13782876"/>
              <a:gd name="connsiteY30" fmla="*/ 929434 h 3844939"/>
              <a:gd name="connsiteX31" fmla="*/ 6151462 w 13782876"/>
              <a:gd name="connsiteY31" fmla="*/ 991346 h 3844939"/>
              <a:gd name="connsiteX32" fmla="*/ 5198961 w 13782876"/>
              <a:gd name="connsiteY32" fmla="*/ 1250902 h 3844939"/>
              <a:gd name="connsiteX33" fmla="*/ 4496493 w 13782876"/>
              <a:gd name="connsiteY33" fmla="*/ 1434257 h 3844939"/>
              <a:gd name="connsiteX34" fmla="*/ 3781661 w 13782876"/>
              <a:gd name="connsiteY34" fmla="*/ 1726491 h 3844939"/>
              <a:gd name="connsiteX35" fmla="*/ 3240693 w 13782876"/>
              <a:gd name="connsiteY35" fmla="*/ 1990268 h 3844939"/>
              <a:gd name="connsiteX36" fmla="*/ 2388613 w 13782876"/>
              <a:gd name="connsiteY36" fmla="*/ 2382224 h 3844939"/>
              <a:gd name="connsiteX37" fmla="*/ 1451324 w 13782876"/>
              <a:gd name="connsiteY37" fmla="*/ 3080930 h 3844939"/>
              <a:gd name="connsiteX38" fmla="*/ 14286 w 13782876"/>
              <a:gd name="connsiteY38" fmla="*/ 3555968 h 3844939"/>
              <a:gd name="connsiteX39" fmla="*/ 0 w 13782876"/>
              <a:gd name="connsiteY39" fmla="*/ 3844939 h 3844939"/>
              <a:gd name="connsiteX0" fmla="*/ 0 w 13782876"/>
              <a:gd name="connsiteY0" fmla="*/ 3844939 h 3897053"/>
              <a:gd name="connsiteX1" fmla="*/ 1962573 w 13782876"/>
              <a:gd name="connsiteY1" fmla="*/ 3830760 h 3897053"/>
              <a:gd name="connsiteX2" fmla="*/ 4246461 w 13782876"/>
              <a:gd name="connsiteY2" fmla="*/ 2958258 h 3897053"/>
              <a:gd name="connsiteX3" fmla="*/ 4608411 w 13782876"/>
              <a:gd name="connsiteY3" fmla="*/ 2872533 h 3897053"/>
              <a:gd name="connsiteX4" fmla="*/ 5065611 w 13782876"/>
              <a:gd name="connsiteY4" fmla="*/ 2767758 h 3897053"/>
              <a:gd name="connsiteX5" fmla="*/ 5665686 w 13782876"/>
              <a:gd name="connsiteY5" fmla="*/ 2596308 h 3897053"/>
              <a:gd name="connsiteX6" fmla="*/ 6065736 w 13782876"/>
              <a:gd name="connsiteY6" fmla="*/ 2520108 h 3897053"/>
              <a:gd name="connsiteX7" fmla="*/ 6284811 w 13782876"/>
              <a:gd name="connsiteY7" fmla="*/ 2462958 h 3897053"/>
              <a:gd name="connsiteX8" fmla="*/ 6713436 w 13782876"/>
              <a:gd name="connsiteY8" fmla="*/ 2405808 h 3897053"/>
              <a:gd name="connsiteX9" fmla="*/ 7284936 w 13782876"/>
              <a:gd name="connsiteY9" fmla="*/ 2310558 h 3897053"/>
              <a:gd name="connsiteX10" fmla="*/ 7770711 w 13782876"/>
              <a:gd name="connsiteY10" fmla="*/ 2196258 h 3897053"/>
              <a:gd name="connsiteX11" fmla="*/ 8123136 w 13782876"/>
              <a:gd name="connsiteY11" fmla="*/ 2062908 h 3897053"/>
              <a:gd name="connsiteX12" fmla="*/ 8389836 w 13782876"/>
              <a:gd name="connsiteY12" fmla="*/ 1996233 h 3897053"/>
              <a:gd name="connsiteX13" fmla="*/ 8808936 w 13782876"/>
              <a:gd name="connsiteY13" fmla="*/ 1967658 h 3897053"/>
              <a:gd name="connsiteX14" fmla="*/ 9732861 w 13782876"/>
              <a:gd name="connsiteY14" fmla="*/ 1872408 h 3897053"/>
              <a:gd name="connsiteX15" fmla="*/ 10123386 w 13782876"/>
              <a:gd name="connsiteY15" fmla="*/ 1796208 h 3897053"/>
              <a:gd name="connsiteX16" fmla="*/ 10580586 w 13782876"/>
              <a:gd name="connsiteY16" fmla="*/ 1805733 h 3897053"/>
              <a:gd name="connsiteX17" fmla="*/ 11228286 w 13782876"/>
              <a:gd name="connsiteY17" fmla="*/ 1767633 h 3897053"/>
              <a:gd name="connsiteX18" fmla="*/ 11675961 w 13782876"/>
              <a:gd name="connsiteY18" fmla="*/ 1710483 h 3897053"/>
              <a:gd name="connsiteX19" fmla="*/ 12123636 w 13782876"/>
              <a:gd name="connsiteY19" fmla="*/ 1748583 h 3897053"/>
              <a:gd name="connsiteX20" fmla="*/ 12542736 w 13782876"/>
              <a:gd name="connsiteY20" fmla="*/ 1729533 h 3897053"/>
              <a:gd name="connsiteX21" fmla="*/ 12933261 w 13782876"/>
              <a:gd name="connsiteY21" fmla="*/ 1662858 h 3897053"/>
              <a:gd name="connsiteX22" fmla="*/ 13782876 w 13782876"/>
              <a:gd name="connsiteY22" fmla="*/ 1702449 h 3897053"/>
              <a:gd name="connsiteX23" fmla="*/ 13765834 w 13782876"/>
              <a:gd name="connsiteY23" fmla="*/ 0 h 3897053"/>
              <a:gd name="connsiteX24" fmla="*/ 12154594 w 13782876"/>
              <a:gd name="connsiteY24" fmla="*/ 122189 h 3897053"/>
              <a:gd name="connsiteX25" fmla="*/ 10963968 w 13782876"/>
              <a:gd name="connsiteY25" fmla="*/ 257921 h 3897053"/>
              <a:gd name="connsiteX26" fmla="*/ 9263756 w 13782876"/>
              <a:gd name="connsiteY26" fmla="*/ 424608 h 3897053"/>
              <a:gd name="connsiteX27" fmla="*/ 8496992 w 13782876"/>
              <a:gd name="connsiteY27" fmla="*/ 500808 h 3897053"/>
              <a:gd name="connsiteX28" fmla="*/ 7944543 w 13782876"/>
              <a:gd name="connsiteY28" fmla="*/ 598439 h 3897053"/>
              <a:gd name="connsiteX29" fmla="*/ 7615931 w 13782876"/>
              <a:gd name="connsiteY29" fmla="*/ 672258 h 3897053"/>
              <a:gd name="connsiteX30" fmla="*/ 7106343 w 13782876"/>
              <a:gd name="connsiteY30" fmla="*/ 800846 h 3897053"/>
              <a:gd name="connsiteX31" fmla="*/ 6556274 w 13782876"/>
              <a:gd name="connsiteY31" fmla="*/ 929434 h 3897053"/>
              <a:gd name="connsiteX32" fmla="*/ 6151462 w 13782876"/>
              <a:gd name="connsiteY32" fmla="*/ 991346 h 3897053"/>
              <a:gd name="connsiteX33" fmla="*/ 5198961 w 13782876"/>
              <a:gd name="connsiteY33" fmla="*/ 1250902 h 3897053"/>
              <a:gd name="connsiteX34" fmla="*/ 4496493 w 13782876"/>
              <a:gd name="connsiteY34" fmla="*/ 1434257 h 3897053"/>
              <a:gd name="connsiteX35" fmla="*/ 3781661 w 13782876"/>
              <a:gd name="connsiteY35" fmla="*/ 1726491 h 3897053"/>
              <a:gd name="connsiteX36" fmla="*/ 3240693 w 13782876"/>
              <a:gd name="connsiteY36" fmla="*/ 1990268 h 3897053"/>
              <a:gd name="connsiteX37" fmla="*/ 2388613 w 13782876"/>
              <a:gd name="connsiteY37" fmla="*/ 2382224 h 3897053"/>
              <a:gd name="connsiteX38" fmla="*/ 1451324 w 13782876"/>
              <a:gd name="connsiteY38" fmla="*/ 3080930 h 3897053"/>
              <a:gd name="connsiteX39" fmla="*/ 14286 w 13782876"/>
              <a:gd name="connsiteY39" fmla="*/ 3555968 h 3897053"/>
              <a:gd name="connsiteX40" fmla="*/ 0 w 13782876"/>
              <a:gd name="connsiteY40" fmla="*/ 3844939 h 3897053"/>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14286 w 13782876"/>
              <a:gd name="connsiteY39" fmla="*/ 3555968 h 3844939"/>
              <a:gd name="connsiteX40" fmla="*/ 0 w 13782876"/>
              <a:gd name="connsiteY4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14286 w 13782876"/>
              <a:gd name="connsiteY40" fmla="*/ 3555968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302561 w 13782876"/>
              <a:gd name="connsiteY38" fmla="*/ 3092158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664786 w 13782876"/>
              <a:gd name="connsiteY38" fmla="*/ 2764634 h 3844939"/>
              <a:gd name="connsiteX39" fmla="*/ 1302561 w 13782876"/>
              <a:gd name="connsiteY39" fmla="*/ 3092158 h 3844939"/>
              <a:gd name="connsiteX40" fmla="*/ 553333 w 13782876"/>
              <a:gd name="connsiteY40" fmla="*/ 3232900 h 3844939"/>
              <a:gd name="connsiteX41" fmla="*/ 67616 w 13782876"/>
              <a:gd name="connsiteY41" fmla="*/ 3438081 h 3844939"/>
              <a:gd name="connsiteX42" fmla="*/ 0 w 13782876"/>
              <a:gd name="connsiteY42"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78854 w 13782876"/>
              <a:gd name="connsiteY35" fmla="*/ 1709650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491111 w 13782876"/>
              <a:gd name="connsiteY26" fmla="*/ 424608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407369 w 13782876"/>
              <a:gd name="connsiteY25" fmla="*/ 168296 h 3844939"/>
              <a:gd name="connsiteX26" fmla="*/ 10966775 w 13782876"/>
              <a:gd name="connsiteY26" fmla="*/ 210205 h 3844939"/>
              <a:gd name="connsiteX27" fmla="*/ 10517597 w 13782876"/>
              <a:gd name="connsiteY27" fmla="*/ 263729 h 3844939"/>
              <a:gd name="connsiteX28" fmla="*/ 10104990 w 13782876"/>
              <a:gd name="connsiteY28" fmla="*/ 336706 h 3844939"/>
              <a:gd name="connsiteX29" fmla="*/ 9491111 w 13782876"/>
              <a:gd name="connsiteY29" fmla="*/ 424608 h 3844939"/>
              <a:gd name="connsiteX30" fmla="*/ 8976635 w 13782876"/>
              <a:gd name="connsiteY30" fmla="*/ 527572 h 3844939"/>
              <a:gd name="connsiteX31" fmla="*/ 8572777 w 13782876"/>
              <a:gd name="connsiteY31" fmla="*/ 601855 h 3844939"/>
              <a:gd name="connsiteX32" fmla="*/ 8090499 w 13782876"/>
              <a:gd name="connsiteY32" fmla="*/ 654576 h 3844939"/>
              <a:gd name="connsiteX33" fmla="*/ 7644000 w 13782876"/>
              <a:gd name="connsiteY33" fmla="*/ 731202 h 3844939"/>
              <a:gd name="connsiteX34" fmla="*/ 7106343 w 13782876"/>
              <a:gd name="connsiteY34" fmla="*/ 800846 h 3844939"/>
              <a:gd name="connsiteX35" fmla="*/ 6980109 w 13782876"/>
              <a:gd name="connsiteY35" fmla="*/ 825581 h 3844939"/>
              <a:gd name="connsiteX36" fmla="*/ 6151462 w 13782876"/>
              <a:gd name="connsiteY36" fmla="*/ 991346 h 3844939"/>
              <a:gd name="connsiteX37" fmla="*/ 5198961 w 13782876"/>
              <a:gd name="connsiteY37" fmla="*/ 1250902 h 3844939"/>
              <a:gd name="connsiteX38" fmla="*/ 4600347 w 13782876"/>
              <a:gd name="connsiteY38" fmla="*/ 1394961 h 3844939"/>
              <a:gd name="connsiteX39" fmla="*/ 4233055 w 13782876"/>
              <a:gd name="connsiteY39" fmla="*/ 1504357 h 3844939"/>
              <a:gd name="connsiteX40" fmla="*/ 3778854 w 13782876"/>
              <a:gd name="connsiteY40" fmla="*/ 1709650 h 3844939"/>
              <a:gd name="connsiteX41" fmla="*/ 3237886 w 13782876"/>
              <a:gd name="connsiteY41" fmla="*/ 1962200 h 3844939"/>
              <a:gd name="connsiteX42" fmla="*/ 2849277 w 13782876"/>
              <a:gd name="connsiteY42" fmla="*/ 2124671 h 3844939"/>
              <a:gd name="connsiteX43" fmla="*/ 2514922 w 13782876"/>
              <a:gd name="connsiteY43" fmla="*/ 2281178 h 3844939"/>
              <a:gd name="connsiteX44" fmla="*/ 2237384 w 13782876"/>
              <a:gd name="connsiteY44" fmla="*/ 2410970 h 3844939"/>
              <a:gd name="connsiteX45" fmla="*/ 1664786 w 13782876"/>
              <a:gd name="connsiteY45" fmla="*/ 2764634 h 3844939"/>
              <a:gd name="connsiteX46" fmla="*/ 1302561 w 13782876"/>
              <a:gd name="connsiteY46" fmla="*/ 3092158 h 3844939"/>
              <a:gd name="connsiteX47" fmla="*/ 553333 w 13782876"/>
              <a:gd name="connsiteY47" fmla="*/ 3232900 h 3844939"/>
              <a:gd name="connsiteX48" fmla="*/ 67616 w 13782876"/>
              <a:gd name="connsiteY48" fmla="*/ 3438081 h 3844939"/>
              <a:gd name="connsiteX49" fmla="*/ 0 w 13782876"/>
              <a:gd name="connsiteY49"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2289322 w 13861267"/>
              <a:gd name="connsiteY24" fmla="*/ 119381 h 3878621"/>
              <a:gd name="connsiteX25" fmla="*/ 11873307 w 13861267"/>
              <a:gd name="connsiteY25" fmla="*/ 162681 h 3878621"/>
              <a:gd name="connsiteX26" fmla="*/ 11407369 w 13861267"/>
              <a:gd name="connsiteY26" fmla="*/ 201978 h 3878621"/>
              <a:gd name="connsiteX27" fmla="*/ 10966775 w 13861267"/>
              <a:gd name="connsiteY27" fmla="*/ 243887 h 3878621"/>
              <a:gd name="connsiteX28" fmla="*/ 10517597 w 13861267"/>
              <a:gd name="connsiteY28" fmla="*/ 297411 h 3878621"/>
              <a:gd name="connsiteX29" fmla="*/ 10104990 w 13861267"/>
              <a:gd name="connsiteY29" fmla="*/ 370388 h 3878621"/>
              <a:gd name="connsiteX30" fmla="*/ 9491111 w 13861267"/>
              <a:gd name="connsiteY30" fmla="*/ 458290 h 3878621"/>
              <a:gd name="connsiteX31" fmla="*/ 8976635 w 13861267"/>
              <a:gd name="connsiteY31" fmla="*/ 561254 h 3878621"/>
              <a:gd name="connsiteX32" fmla="*/ 8572777 w 13861267"/>
              <a:gd name="connsiteY32" fmla="*/ 635537 h 3878621"/>
              <a:gd name="connsiteX33" fmla="*/ 8090499 w 13861267"/>
              <a:gd name="connsiteY33" fmla="*/ 688258 h 3878621"/>
              <a:gd name="connsiteX34" fmla="*/ 7644000 w 13861267"/>
              <a:gd name="connsiteY34" fmla="*/ 764884 h 3878621"/>
              <a:gd name="connsiteX35" fmla="*/ 7106343 w 13861267"/>
              <a:gd name="connsiteY35" fmla="*/ 834528 h 3878621"/>
              <a:gd name="connsiteX36" fmla="*/ 6980109 w 13861267"/>
              <a:gd name="connsiteY36" fmla="*/ 859263 h 3878621"/>
              <a:gd name="connsiteX37" fmla="*/ 6151462 w 13861267"/>
              <a:gd name="connsiteY37" fmla="*/ 1025028 h 3878621"/>
              <a:gd name="connsiteX38" fmla="*/ 5198961 w 13861267"/>
              <a:gd name="connsiteY38" fmla="*/ 1284584 h 3878621"/>
              <a:gd name="connsiteX39" fmla="*/ 4600347 w 13861267"/>
              <a:gd name="connsiteY39" fmla="*/ 1428643 h 3878621"/>
              <a:gd name="connsiteX40" fmla="*/ 4233055 w 13861267"/>
              <a:gd name="connsiteY40" fmla="*/ 1538039 h 3878621"/>
              <a:gd name="connsiteX41" fmla="*/ 3778854 w 13861267"/>
              <a:gd name="connsiteY41" fmla="*/ 1743332 h 3878621"/>
              <a:gd name="connsiteX42" fmla="*/ 3237886 w 13861267"/>
              <a:gd name="connsiteY42" fmla="*/ 1995882 h 3878621"/>
              <a:gd name="connsiteX43" fmla="*/ 2849277 w 13861267"/>
              <a:gd name="connsiteY43" fmla="*/ 2158353 h 3878621"/>
              <a:gd name="connsiteX44" fmla="*/ 2514922 w 13861267"/>
              <a:gd name="connsiteY44" fmla="*/ 2314860 h 3878621"/>
              <a:gd name="connsiteX45" fmla="*/ 2237384 w 13861267"/>
              <a:gd name="connsiteY45" fmla="*/ 2444652 h 3878621"/>
              <a:gd name="connsiteX46" fmla="*/ 1664786 w 13861267"/>
              <a:gd name="connsiteY46" fmla="*/ 2798316 h 3878621"/>
              <a:gd name="connsiteX47" fmla="*/ 1302561 w 13861267"/>
              <a:gd name="connsiteY47" fmla="*/ 3125840 h 3878621"/>
              <a:gd name="connsiteX48" fmla="*/ 553333 w 13861267"/>
              <a:gd name="connsiteY48" fmla="*/ 3266582 h 3878621"/>
              <a:gd name="connsiteX49" fmla="*/ 67616 w 13861267"/>
              <a:gd name="connsiteY49" fmla="*/ 3471763 h 3878621"/>
              <a:gd name="connsiteX50" fmla="*/ 0 w 13861267"/>
              <a:gd name="connsiteY50" fmla="*/ 3878621 h 3878621"/>
              <a:gd name="connsiteX0" fmla="*/ 0 w 13861267"/>
              <a:gd name="connsiteY0" fmla="*/ 3999252 h 3999252"/>
              <a:gd name="connsiteX1" fmla="*/ 1962573 w 13861267"/>
              <a:gd name="connsiteY1" fmla="*/ 3985073 h 3999252"/>
              <a:gd name="connsiteX2" fmla="*/ 4246461 w 13861267"/>
              <a:gd name="connsiteY2" fmla="*/ 3112571 h 3999252"/>
              <a:gd name="connsiteX3" fmla="*/ 4608411 w 13861267"/>
              <a:gd name="connsiteY3" fmla="*/ 3026846 h 3999252"/>
              <a:gd name="connsiteX4" fmla="*/ 5065611 w 13861267"/>
              <a:gd name="connsiteY4" fmla="*/ 2922071 h 3999252"/>
              <a:gd name="connsiteX5" fmla="*/ 5665686 w 13861267"/>
              <a:gd name="connsiteY5" fmla="*/ 2750621 h 3999252"/>
              <a:gd name="connsiteX6" fmla="*/ 6065736 w 13861267"/>
              <a:gd name="connsiteY6" fmla="*/ 2674421 h 3999252"/>
              <a:gd name="connsiteX7" fmla="*/ 6284811 w 13861267"/>
              <a:gd name="connsiteY7" fmla="*/ 2617271 h 3999252"/>
              <a:gd name="connsiteX8" fmla="*/ 6713436 w 13861267"/>
              <a:gd name="connsiteY8" fmla="*/ 2560121 h 3999252"/>
              <a:gd name="connsiteX9" fmla="*/ 7284936 w 13861267"/>
              <a:gd name="connsiteY9" fmla="*/ 2464871 h 3999252"/>
              <a:gd name="connsiteX10" fmla="*/ 7770711 w 13861267"/>
              <a:gd name="connsiteY10" fmla="*/ 2350571 h 3999252"/>
              <a:gd name="connsiteX11" fmla="*/ 8123136 w 13861267"/>
              <a:gd name="connsiteY11" fmla="*/ 2217221 h 3999252"/>
              <a:gd name="connsiteX12" fmla="*/ 8389836 w 13861267"/>
              <a:gd name="connsiteY12" fmla="*/ 2150546 h 3999252"/>
              <a:gd name="connsiteX13" fmla="*/ 8808936 w 13861267"/>
              <a:gd name="connsiteY13" fmla="*/ 2121971 h 3999252"/>
              <a:gd name="connsiteX14" fmla="*/ 9732861 w 13861267"/>
              <a:gd name="connsiteY14" fmla="*/ 2026721 h 3999252"/>
              <a:gd name="connsiteX15" fmla="*/ 10123386 w 13861267"/>
              <a:gd name="connsiteY15" fmla="*/ 1950521 h 3999252"/>
              <a:gd name="connsiteX16" fmla="*/ 10580586 w 13861267"/>
              <a:gd name="connsiteY16" fmla="*/ 1960046 h 3999252"/>
              <a:gd name="connsiteX17" fmla="*/ 11228286 w 13861267"/>
              <a:gd name="connsiteY17" fmla="*/ 1921946 h 3999252"/>
              <a:gd name="connsiteX18" fmla="*/ 11675961 w 13861267"/>
              <a:gd name="connsiteY18" fmla="*/ 1864796 h 3999252"/>
              <a:gd name="connsiteX19" fmla="*/ 12123636 w 13861267"/>
              <a:gd name="connsiteY19" fmla="*/ 1902896 h 3999252"/>
              <a:gd name="connsiteX20" fmla="*/ 12542736 w 13861267"/>
              <a:gd name="connsiteY20" fmla="*/ 1883846 h 3999252"/>
              <a:gd name="connsiteX21" fmla="*/ 12933261 w 13861267"/>
              <a:gd name="connsiteY21" fmla="*/ 1817171 h 3999252"/>
              <a:gd name="connsiteX22" fmla="*/ 13782876 w 13861267"/>
              <a:gd name="connsiteY22" fmla="*/ 1856762 h 3999252"/>
              <a:gd name="connsiteX23" fmla="*/ 13861267 w 13861267"/>
              <a:gd name="connsiteY23" fmla="*/ 120631 h 3999252"/>
              <a:gd name="connsiteX24" fmla="*/ 13436723 w 13861267"/>
              <a:gd name="connsiteY24" fmla="*/ 162618 h 3999252"/>
              <a:gd name="connsiteX25" fmla="*/ 12289322 w 13861267"/>
              <a:gd name="connsiteY25" fmla="*/ 240012 h 3999252"/>
              <a:gd name="connsiteX26" fmla="*/ 11873307 w 13861267"/>
              <a:gd name="connsiteY26" fmla="*/ 283312 h 3999252"/>
              <a:gd name="connsiteX27" fmla="*/ 11407369 w 13861267"/>
              <a:gd name="connsiteY27" fmla="*/ 322609 h 3999252"/>
              <a:gd name="connsiteX28" fmla="*/ 10966775 w 13861267"/>
              <a:gd name="connsiteY28" fmla="*/ 364518 h 3999252"/>
              <a:gd name="connsiteX29" fmla="*/ 10517597 w 13861267"/>
              <a:gd name="connsiteY29" fmla="*/ 418042 h 3999252"/>
              <a:gd name="connsiteX30" fmla="*/ 10104990 w 13861267"/>
              <a:gd name="connsiteY30" fmla="*/ 491019 h 3999252"/>
              <a:gd name="connsiteX31" fmla="*/ 9491111 w 13861267"/>
              <a:gd name="connsiteY31" fmla="*/ 578921 h 3999252"/>
              <a:gd name="connsiteX32" fmla="*/ 8976635 w 13861267"/>
              <a:gd name="connsiteY32" fmla="*/ 681885 h 3999252"/>
              <a:gd name="connsiteX33" fmla="*/ 8572777 w 13861267"/>
              <a:gd name="connsiteY33" fmla="*/ 756168 h 3999252"/>
              <a:gd name="connsiteX34" fmla="*/ 8090499 w 13861267"/>
              <a:gd name="connsiteY34" fmla="*/ 808889 h 3999252"/>
              <a:gd name="connsiteX35" fmla="*/ 7644000 w 13861267"/>
              <a:gd name="connsiteY35" fmla="*/ 885515 h 3999252"/>
              <a:gd name="connsiteX36" fmla="*/ 7106343 w 13861267"/>
              <a:gd name="connsiteY36" fmla="*/ 955159 h 3999252"/>
              <a:gd name="connsiteX37" fmla="*/ 6980109 w 13861267"/>
              <a:gd name="connsiteY37" fmla="*/ 979894 h 3999252"/>
              <a:gd name="connsiteX38" fmla="*/ 6151462 w 13861267"/>
              <a:gd name="connsiteY38" fmla="*/ 1145659 h 3999252"/>
              <a:gd name="connsiteX39" fmla="*/ 5198961 w 13861267"/>
              <a:gd name="connsiteY39" fmla="*/ 1405215 h 3999252"/>
              <a:gd name="connsiteX40" fmla="*/ 4600347 w 13861267"/>
              <a:gd name="connsiteY40" fmla="*/ 1549274 h 3999252"/>
              <a:gd name="connsiteX41" fmla="*/ 4233055 w 13861267"/>
              <a:gd name="connsiteY41" fmla="*/ 1658670 h 3999252"/>
              <a:gd name="connsiteX42" fmla="*/ 3778854 w 13861267"/>
              <a:gd name="connsiteY42" fmla="*/ 1863963 h 3999252"/>
              <a:gd name="connsiteX43" fmla="*/ 3237886 w 13861267"/>
              <a:gd name="connsiteY43" fmla="*/ 2116513 h 3999252"/>
              <a:gd name="connsiteX44" fmla="*/ 2849277 w 13861267"/>
              <a:gd name="connsiteY44" fmla="*/ 2278984 h 3999252"/>
              <a:gd name="connsiteX45" fmla="*/ 2514922 w 13861267"/>
              <a:gd name="connsiteY45" fmla="*/ 2435491 h 3999252"/>
              <a:gd name="connsiteX46" fmla="*/ 2237384 w 13861267"/>
              <a:gd name="connsiteY46" fmla="*/ 2565283 h 3999252"/>
              <a:gd name="connsiteX47" fmla="*/ 1664786 w 13861267"/>
              <a:gd name="connsiteY47" fmla="*/ 2918947 h 3999252"/>
              <a:gd name="connsiteX48" fmla="*/ 1302561 w 13861267"/>
              <a:gd name="connsiteY48" fmla="*/ 3246471 h 3999252"/>
              <a:gd name="connsiteX49" fmla="*/ 553333 w 13861267"/>
              <a:gd name="connsiteY49" fmla="*/ 3387213 h 3999252"/>
              <a:gd name="connsiteX50" fmla="*/ 67616 w 13861267"/>
              <a:gd name="connsiteY50" fmla="*/ 3592394 h 3999252"/>
              <a:gd name="connsiteX51" fmla="*/ 0 w 13861267"/>
              <a:gd name="connsiteY51" fmla="*/ 3999252 h 3999252"/>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841820 w 13861267"/>
              <a:gd name="connsiteY22" fmla="*/ 1626664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4241151"/>
              <a:gd name="connsiteX1" fmla="*/ 1497965 w 13861267"/>
              <a:gd name="connsiteY1" fmla="*/ 4241151 h 4241151"/>
              <a:gd name="connsiteX2" fmla="*/ 4246461 w 13861267"/>
              <a:gd name="connsiteY2" fmla="*/ 2991940 h 4241151"/>
              <a:gd name="connsiteX3" fmla="*/ 4608411 w 13861267"/>
              <a:gd name="connsiteY3" fmla="*/ 2906215 h 4241151"/>
              <a:gd name="connsiteX4" fmla="*/ 5065611 w 13861267"/>
              <a:gd name="connsiteY4" fmla="*/ 2801440 h 4241151"/>
              <a:gd name="connsiteX5" fmla="*/ 5665686 w 13861267"/>
              <a:gd name="connsiteY5" fmla="*/ 2629990 h 4241151"/>
              <a:gd name="connsiteX6" fmla="*/ 6065736 w 13861267"/>
              <a:gd name="connsiteY6" fmla="*/ 2553790 h 4241151"/>
              <a:gd name="connsiteX7" fmla="*/ 6284811 w 13861267"/>
              <a:gd name="connsiteY7" fmla="*/ 2496640 h 4241151"/>
              <a:gd name="connsiteX8" fmla="*/ 6713436 w 13861267"/>
              <a:gd name="connsiteY8" fmla="*/ 2439490 h 4241151"/>
              <a:gd name="connsiteX9" fmla="*/ 7284936 w 13861267"/>
              <a:gd name="connsiteY9" fmla="*/ 2344240 h 4241151"/>
              <a:gd name="connsiteX10" fmla="*/ 7770711 w 13861267"/>
              <a:gd name="connsiteY10" fmla="*/ 2229940 h 4241151"/>
              <a:gd name="connsiteX11" fmla="*/ 8123136 w 13861267"/>
              <a:gd name="connsiteY11" fmla="*/ 2096590 h 4241151"/>
              <a:gd name="connsiteX12" fmla="*/ 8389836 w 13861267"/>
              <a:gd name="connsiteY12" fmla="*/ 2029915 h 4241151"/>
              <a:gd name="connsiteX13" fmla="*/ 8808936 w 13861267"/>
              <a:gd name="connsiteY13" fmla="*/ 2001340 h 4241151"/>
              <a:gd name="connsiteX14" fmla="*/ 9732861 w 13861267"/>
              <a:gd name="connsiteY14" fmla="*/ 1906090 h 4241151"/>
              <a:gd name="connsiteX15" fmla="*/ 10123386 w 13861267"/>
              <a:gd name="connsiteY15" fmla="*/ 1829890 h 4241151"/>
              <a:gd name="connsiteX16" fmla="*/ 10580586 w 13861267"/>
              <a:gd name="connsiteY16" fmla="*/ 1839415 h 4241151"/>
              <a:gd name="connsiteX17" fmla="*/ 11228286 w 13861267"/>
              <a:gd name="connsiteY17" fmla="*/ 1801315 h 4241151"/>
              <a:gd name="connsiteX18" fmla="*/ 11675961 w 13861267"/>
              <a:gd name="connsiteY18" fmla="*/ 1744165 h 4241151"/>
              <a:gd name="connsiteX19" fmla="*/ 12123636 w 13861267"/>
              <a:gd name="connsiteY19" fmla="*/ 1782265 h 4241151"/>
              <a:gd name="connsiteX20" fmla="*/ 12542736 w 13861267"/>
              <a:gd name="connsiteY20" fmla="*/ 1763215 h 4241151"/>
              <a:gd name="connsiteX21" fmla="*/ 12933261 w 13861267"/>
              <a:gd name="connsiteY21" fmla="*/ 1696540 h 4241151"/>
              <a:gd name="connsiteX22" fmla="*/ 13841820 w 13861267"/>
              <a:gd name="connsiteY22" fmla="*/ 1626664 h 4241151"/>
              <a:gd name="connsiteX23" fmla="*/ 13861267 w 13861267"/>
              <a:gd name="connsiteY23" fmla="*/ 0 h 4241151"/>
              <a:gd name="connsiteX24" fmla="*/ 13436723 w 13861267"/>
              <a:gd name="connsiteY24" fmla="*/ 41987 h 4241151"/>
              <a:gd name="connsiteX25" fmla="*/ 12289322 w 13861267"/>
              <a:gd name="connsiteY25" fmla="*/ 119381 h 4241151"/>
              <a:gd name="connsiteX26" fmla="*/ 11873307 w 13861267"/>
              <a:gd name="connsiteY26" fmla="*/ 162681 h 4241151"/>
              <a:gd name="connsiteX27" fmla="*/ 11407369 w 13861267"/>
              <a:gd name="connsiteY27" fmla="*/ 201978 h 4241151"/>
              <a:gd name="connsiteX28" fmla="*/ 10966775 w 13861267"/>
              <a:gd name="connsiteY28" fmla="*/ 243887 h 4241151"/>
              <a:gd name="connsiteX29" fmla="*/ 10517597 w 13861267"/>
              <a:gd name="connsiteY29" fmla="*/ 297411 h 4241151"/>
              <a:gd name="connsiteX30" fmla="*/ 10104990 w 13861267"/>
              <a:gd name="connsiteY30" fmla="*/ 370388 h 4241151"/>
              <a:gd name="connsiteX31" fmla="*/ 9491111 w 13861267"/>
              <a:gd name="connsiteY31" fmla="*/ 458290 h 4241151"/>
              <a:gd name="connsiteX32" fmla="*/ 8976635 w 13861267"/>
              <a:gd name="connsiteY32" fmla="*/ 561254 h 4241151"/>
              <a:gd name="connsiteX33" fmla="*/ 8572777 w 13861267"/>
              <a:gd name="connsiteY33" fmla="*/ 635537 h 4241151"/>
              <a:gd name="connsiteX34" fmla="*/ 8090499 w 13861267"/>
              <a:gd name="connsiteY34" fmla="*/ 688258 h 4241151"/>
              <a:gd name="connsiteX35" fmla="*/ 7644000 w 13861267"/>
              <a:gd name="connsiteY35" fmla="*/ 764884 h 4241151"/>
              <a:gd name="connsiteX36" fmla="*/ 7106343 w 13861267"/>
              <a:gd name="connsiteY36" fmla="*/ 834528 h 4241151"/>
              <a:gd name="connsiteX37" fmla="*/ 6980109 w 13861267"/>
              <a:gd name="connsiteY37" fmla="*/ 859263 h 4241151"/>
              <a:gd name="connsiteX38" fmla="*/ 6151462 w 13861267"/>
              <a:gd name="connsiteY38" fmla="*/ 1025028 h 4241151"/>
              <a:gd name="connsiteX39" fmla="*/ 5198961 w 13861267"/>
              <a:gd name="connsiteY39" fmla="*/ 1284584 h 4241151"/>
              <a:gd name="connsiteX40" fmla="*/ 4600347 w 13861267"/>
              <a:gd name="connsiteY40" fmla="*/ 1428643 h 4241151"/>
              <a:gd name="connsiteX41" fmla="*/ 4233055 w 13861267"/>
              <a:gd name="connsiteY41" fmla="*/ 1538039 h 4241151"/>
              <a:gd name="connsiteX42" fmla="*/ 3778854 w 13861267"/>
              <a:gd name="connsiteY42" fmla="*/ 1743332 h 4241151"/>
              <a:gd name="connsiteX43" fmla="*/ 3237886 w 13861267"/>
              <a:gd name="connsiteY43" fmla="*/ 1995882 h 4241151"/>
              <a:gd name="connsiteX44" fmla="*/ 2849277 w 13861267"/>
              <a:gd name="connsiteY44" fmla="*/ 2158353 h 4241151"/>
              <a:gd name="connsiteX45" fmla="*/ 2514922 w 13861267"/>
              <a:gd name="connsiteY45" fmla="*/ 2314860 h 4241151"/>
              <a:gd name="connsiteX46" fmla="*/ 2237384 w 13861267"/>
              <a:gd name="connsiteY46" fmla="*/ 2444652 h 4241151"/>
              <a:gd name="connsiteX47" fmla="*/ 1664786 w 13861267"/>
              <a:gd name="connsiteY47" fmla="*/ 2798316 h 4241151"/>
              <a:gd name="connsiteX48" fmla="*/ 1302561 w 13861267"/>
              <a:gd name="connsiteY48" fmla="*/ 3125840 h 4241151"/>
              <a:gd name="connsiteX49" fmla="*/ 553333 w 13861267"/>
              <a:gd name="connsiteY49" fmla="*/ 3266582 h 4241151"/>
              <a:gd name="connsiteX50" fmla="*/ 67616 w 13861267"/>
              <a:gd name="connsiteY50" fmla="*/ 3471763 h 4241151"/>
              <a:gd name="connsiteX51" fmla="*/ 0 w 13861267"/>
              <a:gd name="connsiteY51" fmla="*/ 3878621 h 4241151"/>
              <a:gd name="connsiteX0" fmla="*/ 20283 w 13793651"/>
              <a:gd name="connsiteY0" fmla="*/ 4192545 h 4241151"/>
              <a:gd name="connsiteX1" fmla="*/ 1430349 w 13793651"/>
              <a:gd name="connsiteY1" fmla="*/ 4241151 h 4241151"/>
              <a:gd name="connsiteX2" fmla="*/ 4178845 w 13793651"/>
              <a:gd name="connsiteY2" fmla="*/ 2991940 h 4241151"/>
              <a:gd name="connsiteX3" fmla="*/ 4540795 w 13793651"/>
              <a:gd name="connsiteY3" fmla="*/ 2906215 h 4241151"/>
              <a:gd name="connsiteX4" fmla="*/ 4997995 w 13793651"/>
              <a:gd name="connsiteY4" fmla="*/ 2801440 h 4241151"/>
              <a:gd name="connsiteX5" fmla="*/ 5598070 w 13793651"/>
              <a:gd name="connsiteY5" fmla="*/ 2629990 h 4241151"/>
              <a:gd name="connsiteX6" fmla="*/ 5998120 w 13793651"/>
              <a:gd name="connsiteY6" fmla="*/ 2553790 h 4241151"/>
              <a:gd name="connsiteX7" fmla="*/ 6217195 w 13793651"/>
              <a:gd name="connsiteY7" fmla="*/ 2496640 h 4241151"/>
              <a:gd name="connsiteX8" fmla="*/ 6645820 w 13793651"/>
              <a:gd name="connsiteY8" fmla="*/ 2439490 h 4241151"/>
              <a:gd name="connsiteX9" fmla="*/ 7217320 w 13793651"/>
              <a:gd name="connsiteY9" fmla="*/ 2344240 h 4241151"/>
              <a:gd name="connsiteX10" fmla="*/ 7703095 w 13793651"/>
              <a:gd name="connsiteY10" fmla="*/ 2229940 h 4241151"/>
              <a:gd name="connsiteX11" fmla="*/ 8055520 w 13793651"/>
              <a:gd name="connsiteY11" fmla="*/ 2096590 h 4241151"/>
              <a:gd name="connsiteX12" fmla="*/ 8322220 w 13793651"/>
              <a:gd name="connsiteY12" fmla="*/ 2029915 h 4241151"/>
              <a:gd name="connsiteX13" fmla="*/ 8741320 w 13793651"/>
              <a:gd name="connsiteY13" fmla="*/ 2001340 h 4241151"/>
              <a:gd name="connsiteX14" fmla="*/ 9665245 w 13793651"/>
              <a:gd name="connsiteY14" fmla="*/ 1906090 h 4241151"/>
              <a:gd name="connsiteX15" fmla="*/ 10055770 w 13793651"/>
              <a:gd name="connsiteY15" fmla="*/ 1829890 h 4241151"/>
              <a:gd name="connsiteX16" fmla="*/ 10512970 w 13793651"/>
              <a:gd name="connsiteY16" fmla="*/ 1839415 h 4241151"/>
              <a:gd name="connsiteX17" fmla="*/ 11160670 w 13793651"/>
              <a:gd name="connsiteY17" fmla="*/ 1801315 h 4241151"/>
              <a:gd name="connsiteX18" fmla="*/ 11608345 w 13793651"/>
              <a:gd name="connsiteY18" fmla="*/ 1744165 h 4241151"/>
              <a:gd name="connsiteX19" fmla="*/ 12056020 w 13793651"/>
              <a:gd name="connsiteY19" fmla="*/ 1782265 h 4241151"/>
              <a:gd name="connsiteX20" fmla="*/ 12475120 w 13793651"/>
              <a:gd name="connsiteY20" fmla="*/ 1763215 h 4241151"/>
              <a:gd name="connsiteX21" fmla="*/ 12865645 w 13793651"/>
              <a:gd name="connsiteY21" fmla="*/ 1696540 h 4241151"/>
              <a:gd name="connsiteX22" fmla="*/ 13774204 w 13793651"/>
              <a:gd name="connsiteY22" fmla="*/ 1626664 h 4241151"/>
              <a:gd name="connsiteX23" fmla="*/ 13793651 w 13793651"/>
              <a:gd name="connsiteY23" fmla="*/ 0 h 4241151"/>
              <a:gd name="connsiteX24" fmla="*/ 13369107 w 13793651"/>
              <a:gd name="connsiteY24" fmla="*/ 41987 h 4241151"/>
              <a:gd name="connsiteX25" fmla="*/ 12221706 w 13793651"/>
              <a:gd name="connsiteY25" fmla="*/ 119381 h 4241151"/>
              <a:gd name="connsiteX26" fmla="*/ 11805691 w 13793651"/>
              <a:gd name="connsiteY26" fmla="*/ 162681 h 4241151"/>
              <a:gd name="connsiteX27" fmla="*/ 11339753 w 13793651"/>
              <a:gd name="connsiteY27" fmla="*/ 201978 h 4241151"/>
              <a:gd name="connsiteX28" fmla="*/ 10899159 w 13793651"/>
              <a:gd name="connsiteY28" fmla="*/ 243887 h 4241151"/>
              <a:gd name="connsiteX29" fmla="*/ 10449981 w 13793651"/>
              <a:gd name="connsiteY29" fmla="*/ 297411 h 4241151"/>
              <a:gd name="connsiteX30" fmla="*/ 10037374 w 13793651"/>
              <a:gd name="connsiteY30" fmla="*/ 370388 h 4241151"/>
              <a:gd name="connsiteX31" fmla="*/ 9423495 w 13793651"/>
              <a:gd name="connsiteY31" fmla="*/ 458290 h 4241151"/>
              <a:gd name="connsiteX32" fmla="*/ 8909019 w 13793651"/>
              <a:gd name="connsiteY32" fmla="*/ 561254 h 4241151"/>
              <a:gd name="connsiteX33" fmla="*/ 8505161 w 13793651"/>
              <a:gd name="connsiteY33" fmla="*/ 635537 h 4241151"/>
              <a:gd name="connsiteX34" fmla="*/ 8022883 w 13793651"/>
              <a:gd name="connsiteY34" fmla="*/ 688258 h 4241151"/>
              <a:gd name="connsiteX35" fmla="*/ 7576384 w 13793651"/>
              <a:gd name="connsiteY35" fmla="*/ 764884 h 4241151"/>
              <a:gd name="connsiteX36" fmla="*/ 7038727 w 13793651"/>
              <a:gd name="connsiteY36" fmla="*/ 834528 h 4241151"/>
              <a:gd name="connsiteX37" fmla="*/ 6912493 w 13793651"/>
              <a:gd name="connsiteY37" fmla="*/ 859263 h 4241151"/>
              <a:gd name="connsiteX38" fmla="*/ 6083846 w 13793651"/>
              <a:gd name="connsiteY38" fmla="*/ 1025028 h 4241151"/>
              <a:gd name="connsiteX39" fmla="*/ 5131345 w 13793651"/>
              <a:gd name="connsiteY39" fmla="*/ 1284584 h 4241151"/>
              <a:gd name="connsiteX40" fmla="*/ 4532731 w 13793651"/>
              <a:gd name="connsiteY40" fmla="*/ 1428643 h 4241151"/>
              <a:gd name="connsiteX41" fmla="*/ 4165439 w 13793651"/>
              <a:gd name="connsiteY41" fmla="*/ 1538039 h 4241151"/>
              <a:gd name="connsiteX42" fmla="*/ 3711238 w 13793651"/>
              <a:gd name="connsiteY42" fmla="*/ 1743332 h 4241151"/>
              <a:gd name="connsiteX43" fmla="*/ 3170270 w 13793651"/>
              <a:gd name="connsiteY43" fmla="*/ 1995882 h 4241151"/>
              <a:gd name="connsiteX44" fmla="*/ 2781661 w 13793651"/>
              <a:gd name="connsiteY44" fmla="*/ 2158353 h 4241151"/>
              <a:gd name="connsiteX45" fmla="*/ 2447306 w 13793651"/>
              <a:gd name="connsiteY45" fmla="*/ 2314860 h 4241151"/>
              <a:gd name="connsiteX46" fmla="*/ 2169768 w 13793651"/>
              <a:gd name="connsiteY46" fmla="*/ 2444652 h 4241151"/>
              <a:gd name="connsiteX47" fmla="*/ 1597170 w 13793651"/>
              <a:gd name="connsiteY47" fmla="*/ 2798316 h 4241151"/>
              <a:gd name="connsiteX48" fmla="*/ 1234945 w 13793651"/>
              <a:gd name="connsiteY48" fmla="*/ 3125840 h 4241151"/>
              <a:gd name="connsiteX49" fmla="*/ 485717 w 13793651"/>
              <a:gd name="connsiteY49" fmla="*/ 3266582 h 4241151"/>
              <a:gd name="connsiteX50" fmla="*/ 0 w 13793651"/>
              <a:gd name="connsiteY50" fmla="*/ 3471763 h 4241151"/>
              <a:gd name="connsiteX51" fmla="*/ 20283 w 13793651"/>
              <a:gd name="connsiteY51" fmla="*/ 4192545 h 4241151"/>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316711 w 13793651"/>
              <a:gd name="connsiteY0" fmla="*/ 4456665 h 4457081"/>
              <a:gd name="connsiteX1" fmla="*/ 928070 w 13793651"/>
              <a:gd name="connsiteY1" fmla="*/ 4228594 h 4457081"/>
              <a:gd name="connsiteX2" fmla="*/ 4178845 w 13793651"/>
              <a:gd name="connsiteY2" fmla="*/ 2991940 h 4457081"/>
              <a:gd name="connsiteX3" fmla="*/ 4540795 w 13793651"/>
              <a:gd name="connsiteY3" fmla="*/ 2906215 h 4457081"/>
              <a:gd name="connsiteX4" fmla="*/ 4997995 w 13793651"/>
              <a:gd name="connsiteY4" fmla="*/ 2801440 h 4457081"/>
              <a:gd name="connsiteX5" fmla="*/ 5598070 w 13793651"/>
              <a:gd name="connsiteY5" fmla="*/ 2629990 h 4457081"/>
              <a:gd name="connsiteX6" fmla="*/ 5998120 w 13793651"/>
              <a:gd name="connsiteY6" fmla="*/ 2553790 h 4457081"/>
              <a:gd name="connsiteX7" fmla="*/ 6217195 w 13793651"/>
              <a:gd name="connsiteY7" fmla="*/ 2496640 h 4457081"/>
              <a:gd name="connsiteX8" fmla="*/ 6645820 w 13793651"/>
              <a:gd name="connsiteY8" fmla="*/ 2439490 h 4457081"/>
              <a:gd name="connsiteX9" fmla="*/ 7217320 w 13793651"/>
              <a:gd name="connsiteY9" fmla="*/ 2344240 h 4457081"/>
              <a:gd name="connsiteX10" fmla="*/ 7703095 w 13793651"/>
              <a:gd name="connsiteY10" fmla="*/ 2229940 h 4457081"/>
              <a:gd name="connsiteX11" fmla="*/ 8055520 w 13793651"/>
              <a:gd name="connsiteY11" fmla="*/ 2096590 h 4457081"/>
              <a:gd name="connsiteX12" fmla="*/ 8322220 w 13793651"/>
              <a:gd name="connsiteY12" fmla="*/ 2029915 h 4457081"/>
              <a:gd name="connsiteX13" fmla="*/ 8741320 w 13793651"/>
              <a:gd name="connsiteY13" fmla="*/ 2001340 h 4457081"/>
              <a:gd name="connsiteX14" fmla="*/ 9665245 w 13793651"/>
              <a:gd name="connsiteY14" fmla="*/ 1906090 h 4457081"/>
              <a:gd name="connsiteX15" fmla="*/ 10055770 w 13793651"/>
              <a:gd name="connsiteY15" fmla="*/ 1829890 h 4457081"/>
              <a:gd name="connsiteX16" fmla="*/ 10512970 w 13793651"/>
              <a:gd name="connsiteY16" fmla="*/ 1839415 h 4457081"/>
              <a:gd name="connsiteX17" fmla="*/ 11160670 w 13793651"/>
              <a:gd name="connsiteY17" fmla="*/ 1801315 h 4457081"/>
              <a:gd name="connsiteX18" fmla="*/ 11608345 w 13793651"/>
              <a:gd name="connsiteY18" fmla="*/ 1744165 h 4457081"/>
              <a:gd name="connsiteX19" fmla="*/ 12056020 w 13793651"/>
              <a:gd name="connsiteY19" fmla="*/ 1782265 h 4457081"/>
              <a:gd name="connsiteX20" fmla="*/ 12475120 w 13793651"/>
              <a:gd name="connsiteY20" fmla="*/ 1763215 h 4457081"/>
              <a:gd name="connsiteX21" fmla="*/ 12865645 w 13793651"/>
              <a:gd name="connsiteY21" fmla="*/ 1696540 h 4457081"/>
              <a:gd name="connsiteX22" fmla="*/ 13774204 w 13793651"/>
              <a:gd name="connsiteY22" fmla="*/ 1626664 h 4457081"/>
              <a:gd name="connsiteX23" fmla="*/ 13793651 w 13793651"/>
              <a:gd name="connsiteY23" fmla="*/ 0 h 4457081"/>
              <a:gd name="connsiteX24" fmla="*/ 13369107 w 13793651"/>
              <a:gd name="connsiteY24" fmla="*/ 41987 h 4457081"/>
              <a:gd name="connsiteX25" fmla="*/ 12221706 w 13793651"/>
              <a:gd name="connsiteY25" fmla="*/ 119381 h 4457081"/>
              <a:gd name="connsiteX26" fmla="*/ 11805691 w 13793651"/>
              <a:gd name="connsiteY26" fmla="*/ 162681 h 4457081"/>
              <a:gd name="connsiteX27" fmla="*/ 11339753 w 13793651"/>
              <a:gd name="connsiteY27" fmla="*/ 201978 h 4457081"/>
              <a:gd name="connsiteX28" fmla="*/ 10899159 w 13793651"/>
              <a:gd name="connsiteY28" fmla="*/ 243887 h 4457081"/>
              <a:gd name="connsiteX29" fmla="*/ 10449981 w 13793651"/>
              <a:gd name="connsiteY29" fmla="*/ 297411 h 4457081"/>
              <a:gd name="connsiteX30" fmla="*/ 10037374 w 13793651"/>
              <a:gd name="connsiteY30" fmla="*/ 370388 h 4457081"/>
              <a:gd name="connsiteX31" fmla="*/ 9423495 w 13793651"/>
              <a:gd name="connsiteY31" fmla="*/ 458290 h 4457081"/>
              <a:gd name="connsiteX32" fmla="*/ 8909019 w 13793651"/>
              <a:gd name="connsiteY32" fmla="*/ 561254 h 4457081"/>
              <a:gd name="connsiteX33" fmla="*/ 8505161 w 13793651"/>
              <a:gd name="connsiteY33" fmla="*/ 635537 h 4457081"/>
              <a:gd name="connsiteX34" fmla="*/ 8022883 w 13793651"/>
              <a:gd name="connsiteY34" fmla="*/ 688258 h 4457081"/>
              <a:gd name="connsiteX35" fmla="*/ 7576384 w 13793651"/>
              <a:gd name="connsiteY35" fmla="*/ 764884 h 4457081"/>
              <a:gd name="connsiteX36" fmla="*/ 7038727 w 13793651"/>
              <a:gd name="connsiteY36" fmla="*/ 834528 h 4457081"/>
              <a:gd name="connsiteX37" fmla="*/ 6912493 w 13793651"/>
              <a:gd name="connsiteY37" fmla="*/ 859263 h 4457081"/>
              <a:gd name="connsiteX38" fmla="*/ 6083846 w 13793651"/>
              <a:gd name="connsiteY38" fmla="*/ 1025028 h 4457081"/>
              <a:gd name="connsiteX39" fmla="*/ 5131345 w 13793651"/>
              <a:gd name="connsiteY39" fmla="*/ 1284584 h 4457081"/>
              <a:gd name="connsiteX40" fmla="*/ 4532731 w 13793651"/>
              <a:gd name="connsiteY40" fmla="*/ 1428643 h 4457081"/>
              <a:gd name="connsiteX41" fmla="*/ 4165439 w 13793651"/>
              <a:gd name="connsiteY41" fmla="*/ 1538039 h 4457081"/>
              <a:gd name="connsiteX42" fmla="*/ 3711238 w 13793651"/>
              <a:gd name="connsiteY42" fmla="*/ 1743332 h 4457081"/>
              <a:gd name="connsiteX43" fmla="*/ 3170270 w 13793651"/>
              <a:gd name="connsiteY43" fmla="*/ 1995882 h 4457081"/>
              <a:gd name="connsiteX44" fmla="*/ 2781661 w 13793651"/>
              <a:gd name="connsiteY44" fmla="*/ 2158353 h 4457081"/>
              <a:gd name="connsiteX45" fmla="*/ 2447306 w 13793651"/>
              <a:gd name="connsiteY45" fmla="*/ 2314860 h 4457081"/>
              <a:gd name="connsiteX46" fmla="*/ 2169768 w 13793651"/>
              <a:gd name="connsiteY46" fmla="*/ 2444652 h 4457081"/>
              <a:gd name="connsiteX47" fmla="*/ 1597170 w 13793651"/>
              <a:gd name="connsiteY47" fmla="*/ 2798316 h 4457081"/>
              <a:gd name="connsiteX48" fmla="*/ 1234945 w 13793651"/>
              <a:gd name="connsiteY48" fmla="*/ 3125840 h 4457081"/>
              <a:gd name="connsiteX49" fmla="*/ 485717 w 13793651"/>
              <a:gd name="connsiteY49" fmla="*/ 3266582 h 4457081"/>
              <a:gd name="connsiteX50" fmla="*/ 0 w 13793651"/>
              <a:gd name="connsiteY50" fmla="*/ 3471763 h 4457081"/>
              <a:gd name="connsiteX51" fmla="*/ 316711 w 13793651"/>
              <a:gd name="connsiteY51" fmla="*/ 4456665 h 4457081"/>
              <a:gd name="connsiteX0" fmla="*/ 316711 w 13793651"/>
              <a:gd name="connsiteY0" fmla="*/ 4456665 h 4456665"/>
              <a:gd name="connsiteX1" fmla="*/ 928070 w 13793651"/>
              <a:gd name="connsiteY1" fmla="*/ 4228594 h 4456665"/>
              <a:gd name="connsiteX2" fmla="*/ 4178845 w 13793651"/>
              <a:gd name="connsiteY2" fmla="*/ 2991940 h 4456665"/>
              <a:gd name="connsiteX3" fmla="*/ 4540795 w 13793651"/>
              <a:gd name="connsiteY3" fmla="*/ 2906215 h 4456665"/>
              <a:gd name="connsiteX4" fmla="*/ 4997995 w 13793651"/>
              <a:gd name="connsiteY4" fmla="*/ 2801440 h 4456665"/>
              <a:gd name="connsiteX5" fmla="*/ 5598070 w 13793651"/>
              <a:gd name="connsiteY5" fmla="*/ 2629990 h 4456665"/>
              <a:gd name="connsiteX6" fmla="*/ 5998120 w 13793651"/>
              <a:gd name="connsiteY6" fmla="*/ 2553790 h 4456665"/>
              <a:gd name="connsiteX7" fmla="*/ 6217195 w 13793651"/>
              <a:gd name="connsiteY7" fmla="*/ 2496640 h 4456665"/>
              <a:gd name="connsiteX8" fmla="*/ 6645820 w 13793651"/>
              <a:gd name="connsiteY8" fmla="*/ 2439490 h 4456665"/>
              <a:gd name="connsiteX9" fmla="*/ 7217320 w 13793651"/>
              <a:gd name="connsiteY9" fmla="*/ 2344240 h 4456665"/>
              <a:gd name="connsiteX10" fmla="*/ 7703095 w 13793651"/>
              <a:gd name="connsiteY10" fmla="*/ 2229940 h 4456665"/>
              <a:gd name="connsiteX11" fmla="*/ 8055520 w 13793651"/>
              <a:gd name="connsiteY11" fmla="*/ 2096590 h 4456665"/>
              <a:gd name="connsiteX12" fmla="*/ 8322220 w 13793651"/>
              <a:gd name="connsiteY12" fmla="*/ 2029915 h 4456665"/>
              <a:gd name="connsiteX13" fmla="*/ 8741320 w 13793651"/>
              <a:gd name="connsiteY13" fmla="*/ 2001340 h 4456665"/>
              <a:gd name="connsiteX14" fmla="*/ 9665245 w 13793651"/>
              <a:gd name="connsiteY14" fmla="*/ 1906090 h 4456665"/>
              <a:gd name="connsiteX15" fmla="*/ 10055770 w 13793651"/>
              <a:gd name="connsiteY15" fmla="*/ 1829890 h 4456665"/>
              <a:gd name="connsiteX16" fmla="*/ 10512970 w 13793651"/>
              <a:gd name="connsiteY16" fmla="*/ 1839415 h 4456665"/>
              <a:gd name="connsiteX17" fmla="*/ 11160670 w 13793651"/>
              <a:gd name="connsiteY17" fmla="*/ 1801315 h 4456665"/>
              <a:gd name="connsiteX18" fmla="*/ 11608345 w 13793651"/>
              <a:gd name="connsiteY18" fmla="*/ 1744165 h 4456665"/>
              <a:gd name="connsiteX19" fmla="*/ 12056020 w 13793651"/>
              <a:gd name="connsiteY19" fmla="*/ 1782265 h 4456665"/>
              <a:gd name="connsiteX20" fmla="*/ 12475120 w 13793651"/>
              <a:gd name="connsiteY20" fmla="*/ 1763215 h 4456665"/>
              <a:gd name="connsiteX21" fmla="*/ 12865645 w 13793651"/>
              <a:gd name="connsiteY21" fmla="*/ 1696540 h 4456665"/>
              <a:gd name="connsiteX22" fmla="*/ 13774204 w 13793651"/>
              <a:gd name="connsiteY22" fmla="*/ 1626664 h 4456665"/>
              <a:gd name="connsiteX23" fmla="*/ 13793651 w 13793651"/>
              <a:gd name="connsiteY23" fmla="*/ 0 h 4456665"/>
              <a:gd name="connsiteX24" fmla="*/ 13369107 w 13793651"/>
              <a:gd name="connsiteY24" fmla="*/ 41987 h 4456665"/>
              <a:gd name="connsiteX25" fmla="*/ 12221706 w 13793651"/>
              <a:gd name="connsiteY25" fmla="*/ 119381 h 4456665"/>
              <a:gd name="connsiteX26" fmla="*/ 11805691 w 13793651"/>
              <a:gd name="connsiteY26" fmla="*/ 162681 h 4456665"/>
              <a:gd name="connsiteX27" fmla="*/ 11339753 w 13793651"/>
              <a:gd name="connsiteY27" fmla="*/ 201978 h 4456665"/>
              <a:gd name="connsiteX28" fmla="*/ 10899159 w 13793651"/>
              <a:gd name="connsiteY28" fmla="*/ 243887 h 4456665"/>
              <a:gd name="connsiteX29" fmla="*/ 10449981 w 13793651"/>
              <a:gd name="connsiteY29" fmla="*/ 297411 h 4456665"/>
              <a:gd name="connsiteX30" fmla="*/ 10037374 w 13793651"/>
              <a:gd name="connsiteY30" fmla="*/ 370388 h 4456665"/>
              <a:gd name="connsiteX31" fmla="*/ 9423495 w 13793651"/>
              <a:gd name="connsiteY31" fmla="*/ 458290 h 4456665"/>
              <a:gd name="connsiteX32" fmla="*/ 8909019 w 13793651"/>
              <a:gd name="connsiteY32" fmla="*/ 561254 h 4456665"/>
              <a:gd name="connsiteX33" fmla="*/ 8505161 w 13793651"/>
              <a:gd name="connsiteY33" fmla="*/ 635537 h 4456665"/>
              <a:gd name="connsiteX34" fmla="*/ 8022883 w 13793651"/>
              <a:gd name="connsiteY34" fmla="*/ 688258 h 4456665"/>
              <a:gd name="connsiteX35" fmla="*/ 7576384 w 13793651"/>
              <a:gd name="connsiteY35" fmla="*/ 764884 h 4456665"/>
              <a:gd name="connsiteX36" fmla="*/ 7038727 w 13793651"/>
              <a:gd name="connsiteY36" fmla="*/ 834528 h 4456665"/>
              <a:gd name="connsiteX37" fmla="*/ 6912493 w 13793651"/>
              <a:gd name="connsiteY37" fmla="*/ 859263 h 4456665"/>
              <a:gd name="connsiteX38" fmla="*/ 6083846 w 13793651"/>
              <a:gd name="connsiteY38" fmla="*/ 1025028 h 4456665"/>
              <a:gd name="connsiteX39" fmla="*/ 5131345 w 13793651"/>
              <a:gd name="connsiteY39" fmla="*/ 1284584 h 4456665"/>
              <a:gd name="connsiteX40" fmla="*/ 4532731 w 13793651"/>
              <a:gd name="connsiteY40" fmla="*/ 1428643 h 4456665"/>
              <a:gd name="connsiteX41" fmla="*/ 4165439 w 13793651"/>
              <a:gd name="connsiteY41" fmla="*/ 1538039 h 4456665"/>
              <a:gd name="connsiteX42" fmla="*/ 3711238 w 13793651"/>
              <a:gd name="connsiteY42" fmla="*/ 1743332 h 4456665"/>
              <a:gd name="connsiteX43" fmla="*/ 3170270 w 13793651"/>
              <a:gd name="connsiteY43" fmla="*/ 1995882 h 4456665"/>
              <a:gd name="connsiteX44" fmla="*/ 2781661 w 13793651"/>
              <a:gd name="connsiteY44" fmla="*/ 2158353 h 4456665"/>
              <a:gd name="connsiteX45" fmla="*/ 2447306 w 13793651"/>
              <a:gd name="connsiteY45" fmla="*/ 2314860 h 4456665"/>
              <a:gd name="connsiteX46" fmla="*/ 2169768 w 13793651"/>
              <a:gd name="connsiteY46" fmla="*/ 2444652 h 4456665"/>
              <a:gd name="connsiteX47" fmla="*/ 1597170 w 13793651"/>
              <a:gd name="connsiteY47" fmla="*/ 2798316 h 4456665"/>
              <a:gd name="connsiteX48" fmla="*/ 1234945 w 13793651"/>
              <a:gd name="connsiteY48" fmla="*/ 3125840 h 4456665"/>
              <a:gd name="connsiteX49" fmla="*/ 485717 w 13793651"/>
              <a:gd name="connsiteY49" fmla="*/ 3266582 h 4456665"/>
              <a:gd name="connsiteX50" fmla="*/ 0 w 13793651"/>
              <a:gd name="connsiteY50" fmla="*/ 3471763 h 4456665"/>
              <a:gd name="connsiteX51" fmla="*/ 316711 w 13793651"/>
              <a:gd name="connsiteY51" fmla="*/ 4456665 h 4456665"/>
              <a:gd name="connsiteX0" fmla="*/ 281192 w 13758132"/>
              <a:gd name="connsiteY0" fmla="*/ 4456665 h 4456665"/>
              <a:gd name="connsiteX1" fmla="*/ 892551 w 13758132"/>
              <a:gd name="connsiteY1" fmla="*/ 4228594 h 4456665"/>
              <a:gd name="connsiteX2" fmla="*/ 4143326 w 13758132"/>
              <a:gd name="connsiteY2" fmla="*/ 2991940 h 4456665"/>
              <a:gd name="connsiteX3" fmla="*/ 4505276 w 13758132"/>
              <a:gd name="connsiteY3" fmla="*/ 2906215 h 4456665"/>
              <a:gd name="connsiteX4" fmla="*/ 4962476 w 13758132"/>
              <a:gd name="connsiteY4" fmla="*/ 2801440 h 4456665"/>
              <a:gd name="connsiteX5" fmla="*/ 5562551 w 13758132"/>
              <a:gd name="connsiteY5" fmla="*/ 2629990 h 4456665"/>
              <a:gd name="connsiteX6" fmla="*/ 5962601 w 13758132"/>
              <a:gd name="connsiteY6" fmla="*/ 2553790 h 4456665"/>
              <a:gd name="connsiteX7" fmla="*/ 6181676 w 13758132"/>
              <a:gd name="connsiteY7" fmla="*/ 2496640 h 4456665"/>
              <a:gd name="connsiteX8" fmla="*/ 6610301 w 13758132"/>
              <a:gd name="connsiteY8" fmla="*/ 2439490 h 4456665"/>
              <a:gd name="connsiteX9" fmla="*/ 7181801 w 13758132"/>
              <a:gd name="connsiteY9" fmla="*/ 2344240 h 4456665"/>
              <a:gd name="connsiteX10" fmla="*/ 7667576 w 13758132"/>
              <a:gd name="connsiteY10" fmla="*/ 2229940 h 4456665"/>
              <a:gd name="connsiteX11" fmla="*/ 8020001 w 13758132"/>
              <a:gd name="connsiteY11" fmla="*/ 2096590 h 4456665"/>
              <a:gd name="connsiteX12" fmla="*/ 8286701 w 13758132"/>
              <a:gd name="connsiteY12" fmla="*/ 2029915 h 4456665"/>
              <a:gd name="connsiteX13" fmla="*/ 8705801 w 13758132"/>
              <a:gd name="connsiteY13" fmla="*/ 2001340 h 4456665"/>
              <a:gd name="connsiteX14" fmla="*/ 9629726 w 13758132"/>
              <a:gd name="connsiteY14" fmla="*/ 1906090 h 4456665"/>
              <a:gd name="connsiteX15" fmla="*/ 10020251 w 13758132"/>
              <a:gd name="connsiteY15" fmla="*/ 1829890 h 4456665"/>
              <a:gd name="connsiteX16" fmla="*/ 10477451 w 13758132"/>
              <a:gd name="connsiteY16" fmla="*/ 1839415 h 4456665"/>
              <a:gd name="connsiteX17" fmla="*/ 11125151 w 13758132"/>
              <a:gd name="connsiteY17" fmla="*/ 1801315 h 4456665"/>
              <a:gd name="connsiteX18" fmla="*/ 11572826 w 13758132"/>
              <a:gd name="connsiteY18" fmla="*/ 1744165 h 4456665"/>
              <a:gd name="connsiteX19" fmla="*/ 12020501 w 13758132"/>
              <a:gd name="connsiteY19" fmla="*/ 1782265 h 4456665"/>
              <a:gd name="connsiteX20" fmla="*/ 12439601 w 13758132"/>
              <a:gd name="connsiteY20" fmla="*/ 1763215 h 4456665"/>
              <a:gd name="connsiteX21" fmla="*/ 12830126 w 13758132"/>
              <a:gd name="connsiteY21" fmla="*/ 1696540 h 4456665"/>
              <a:gd name="connsiteX22" fmla="*/ 13738685 w 13758132"/>
              <a:gd name="connsiteY22" fmla="*/ 1626664 h 4456665"/>
              <a:gd name="connsiteX23" fmla="*/ 13758132 w 13758132"/>
              <a:gd name="connsiteY23" fmla="*/ 0 h 4456665"/>
              <a:gd name="connsiteX24" fmla="*/ 13333588 w 13758132"/>
              <a:gd name="connsiteY24" fmla="*/ 41987 h 4456665"/>
              <a:gd name="connsiteX25" fmla="*/ 12186187 w 13758132"/>
              <a:gd name="connsiteY25" fmla="*/ 119381 h 4456665"/>
              <a:gd name="connsiteX26" fmla="*/ 11770172 w 13758132"/>
              <a:gd name="connsiteY26" fmla="*/ 162681 h 4456665"/>
              <a:gd name="connsiteX27" fmla="*/ 11304234 w 13758132"/>
              <a:gd name="connsiteY27" fmla="*/ 201978 h 4456665"/>
              <a:gd name="connsiteX28" fmla="*/ 10863640 w 13758132"/>
              <a:gd name="connsiteY28" fmla="*/ 243887 h 4456665"/>
              <a:gd name="connsiteX29" fmla="*/ 10414462 w 13758132"/>
              <a:gd name="connsiteY29" fmla="*/ 297411 h 4456665"/>
              <a:gd name="connsiteX30" fmla="*/ 10001855 w 13758132"/>
              <a:gd name="connsiteY30" fmla="*/ 370388 h 4456665"/>
              <a:gd name="connsiteX31" fmla="*/ 9387976 w 13758132"/>
              <a:gd name="connsiteY31" fmla="*/ 458290 h 4456665"/>
              <a:gd name="connsiteX32" fmla="*/ 8873500 w 13758132"/>
              <a:gd name="connsiteY32" fmla="*/ 561254 h 4456665"/>
              <a:gd name="connsiteX33" fmla="*/ 8469642 w 13758132"/>
              <a:gd name="connsiteY33" fmla="*/ 635537 h 4456665"/>
              <a:gd name="connsiteX34" fmla="*/ 7987364 w 13758132"/>
              <a:gd name="connsiteY34" fmla="*/ 688258 h 4456665"/>
              <a:gd name="connsiteX35" fmla="*/ 7540865 w 13758132"/>
              <a:gd name="connsiteY35" fmla="*/ 764884 h 4456665"/>
              <a:gd name="connsiteX36" fmla="*/ 7003208 w 13758132"/>
              <a:gd name="connsiteY36" fmla="*/ 834528 h 4456665"/>
              <a:gd name="connsiteX37" fmla="*/ 6876974 w 13758132"/>
              <a:gd name="connsiteY37" fmla="*/ 859263 h 4456665"/>
              <a:gd name="connsiteX38" fmla="*/ 6048327 w 13758132"/>
              <a:gd name="connsiteY38" fmla="*/ 1025028 h 4456665"/>
              <a:gd name="connsiteX39" fmla="*/ 5095826 w 13758132"/>
              <a:gd name="connsiteY39" fmla="*/ 1284584 h 4456665"/>
              <a:gd name="connsiteX40" fmla="*/ 4497212 w 13758132"/>
              <a:gd name="connsiteY40" fmla="*/ 1428643 h 4456665"/>
              <a:gd name="connsiteX41" fmla="*/ 4129920 w 13758132"/>
              <a:gd name="connsiteY41" fmla="*/ 1538039 h 4456665"/>
              <a:gd name="connsiteX42" fmla="*/ 3675719 w 13758132"/>
              <a:gd name="connsiteY42" fmla="*/ 1743332 h 4456665"/>
              <a:gd name="connsiteX43" fmla="*/ 3134751 w 13758132"/>
              <a:gd name="connsiteY43" fmla="*/ 1995882 h 4456665"/>
              <a:gd name="connsiteX44" fmla="*/ 2746142 w 13758132"/>
              <a:gd name="connsiteY44" fmla="*/ 2158353 h 4456665"/>
              <a:gd name="connsiteX45" fmla="*/ 2411787 w 13758132"/>
              <a:gd name="connsiteY45" fmla="*/ 2314860 h 4456665"/>
              <a:gd name="connsiteX46" fmla="*/ 2134249 w 13758132"/>
              <a:gd name="connsiteY46" fmla="*/ 2444652 h 4456665"/>
              <a:gd name="connsiteX47" fmla="*/ 1561651 w 13758132"/>
              <a:gd name="connsiteY47" fmla="*/ 2798316 h 4456665"/>
              <a:gd name="connsiteX48" fmla="*/ 1199426 w 13758132"/>
              <a:gd name="connsiteY48" fmla="*/ 3125840 h 4456665"/>
              <a:gd name="connsiteX49" fmla="*/ 450198 w 13758132"/>
              <a:gd name="connsiteY49" fmla="*/ 3266582 h 4456665"/>
              <a:gd name="connsiteX50" fmla="*/ 0 w 13758132"/>
              <a:gd name="connsiteY50" fmla="*/ 3462505 h 4456665"/>
              <a:gd name="connsiteX51" fmla="*/ 281192 w 13758132"/>
              <a:gd name="connsiteY51" fmla="*/ 4456665 h 4456665"/>
              <a:gd name="connsiteX0" fmla="*/ 281192 w 13738685"/>
              <a:gd name="connsiteY0" fmla="*/ 4414678 h 4414678"/>
              <a:gd name="connsiteX1" fmla="*/ 892551 w 13738685"/>
              <a:gd name="connsiteY1" fmla="*/ 4186607 h 4414678"/>
              <a:gd name="connsiteX2" fmla="*/ 4143326 w 13738685"/>
              <a:gd name="connsiteY2" fmla="*/ 2949953 h 4414678"/>
              <a:gd name="connsiteX3" fmla="*/ 4505276 w 13738685"/>
              <a:gd name="connsiteY3" fmla="*/ 2864228 h 4414678"/>
              <a:gd name="connsiteX4" fmla="*/ 4962476 w 13738685"/>
              <a:gd name="connsiteY4" fmla="*/ 2759453 h 4414678"/>
              <a:gd name="connsiteX5" fmla="*/ 5562551 w 13738685"/>
              <a:gd name="connsiteY5" fmla="*/ 2588003 h 4414678"/>
              <a:gd name="connsiteX6" fmla="*/ 5962601 w 13738685"/>
              <a:gd name="connsiteY6" fmla="*/ 2511803 h 4414678"/>
              <a:gd name="connsiteX7" fmla="*/ 6181676 w 13738685"/>
              <a:gd name="connsiteY7" fmla="*/ 2454653 h 4414678"/>
              <a:gd name="connsiteX8" fmla="*/ 6610301 w 13738685"/>
              <a:gd name="connsiteY8" fmla="*/ 2397503 h 4414678"/>
              <a:gd name="connsiteX9" fmla="*/ 7181801 w 13738685"/>
              <a:gd name="connsiteY9" fmla="*/ 2302253 h 4414678"/>
              <a:gd name="connsiteX10" fmla="*/ 7667576 w 13738685"/>
              <a:gd name="connsiteY10" fmla="*/ 2187953 h 4414678"/>
              <a:gd name="connsiteX11" fmla="*/ 8020001 w 13738685"/>
              <a:gd name="connsiteY11" fmla="*/ 2054603 h 4414678"/>
              <a:gd name="connsiteX12" fmla="*/ 8286701 w 13738685"/>
              <a:gd name="connsiteY12" fmla="*/ 1987928 h 4414678"/>
              <a:gd name="connsiteX13" fmla="*/ 8705801 w 13738685"/>
              <a:gd name="connsiteY13" fmla="*/ 1959353 h 4414678"/>
              <a:gd name="connsiteX14" fmla="*/ 9629726 w 13738685"/>
              <a:gd name="connsiteY14" fmla="*/ 1864103 h 4414678"/>
              <a:gd name="connsiteX15" fmla="*/ 10020251 w 13738685"/>
              <a:gd name="connsiteY15" fmla="*/ 1787903 h 4414678"/>
              <a:gd name="connsiteX16" fmla="*/ 10477451 w 13738685"/>
              <a:gd name="connsiteY16" fmla="*/ 1797428 h 4414678"/>
              <a:gd name="connsiteX17" fmla="*/ 11125151 w 13738685"/>
              <a:gd name="connsiteY17" fmla="*/ 1759328 h 4414678"/>
              <a:gd name="connsiteX18" fmla="*/ 11572826 w 13738685"/>
              <a:gd name="connsiteY18" fmla="*/ 1702178 h 4414678"/>
              <a:gd name="connsiteX19" fmla="*/ 12020501 w 13738685"/>
              <a:gd name="connsiteY19" fmla="*/ 1740278 h 4414678"/>
              <a:gd name="connsiteX20" fmla="*/ 12439601 w 13738685"/>
              <a:gd name="connsiteY20" fmla="*/ 1721228 h 4414678"/>
              <a:gd name="connsiteX21" fmla="*/ 12830126 w 13738685"/>
              <a:gd name="connsiteY21" fmla="*/ 1654553 h 4414678"/>
              <a:gd name="connsiteX22" fmla="*/ 13738685 w 13738685"/>
              <a:gd name="connsiteY22" fmla="*/ 1584677 h 4414678"/>
              <a:gd name="connsiteX23" fmla="*/ 13333588 w 13738685"/>
              <a:gd name="connsiteY23" fmla="*/ 0 h 4414678"/>
              <a:gd name="connsiteX24" fmla="*/ 12186187 w 13738685"/>
              <a:gd name="connsiteY24" fmla="*/ 77394 h 4414678"/>
              <a:gd name="connsiteX25" fmla="*/ 11770172 w 13738685"/>
              <a:gd name="connsiteY25" fmla="*/ 120694 h 4414678"/>
              <a:gd name="connsiteX26" fmla="*/ 11304234 w 13738685"/>
              <a:gd name="connsiteY26" fmla="*/ 159991 h 4414678"/>
              <a:gd name="connsiteX27" fmla="*/ 10863640 w 13738685"/>
              <a:gd name="connsiteY27" fmla="*/ 201900 h 4414678"/>
              <a:gd name="connsiteX28" fmla="*/ 10414462 w 13738685"/>
              <a:gd name="connsiteY28" fmla="*/ 255424 h 4414678"/>
              <a:gd name="connsiteX29" fmla="*/ 10001855 w 13738685"/>
              <a:gd name="connsiteY29" fmla="*/ 328401 h 4414678"/>
              <a:gd name="connsiteX30" fmla="*/ 9387976 w 13738685"/>
              <a:gd name="connsiteY30" fmla="*/ 416303 h 4414678"/>
              <a:gd name="connsiteX31" fmla="*/ 8873500 w 13738685"/>
              <a:gd name="connsiteY31" fmla="*/ 519267 h 4414678"/>
              <a:gd name="connsiteX32" fmla="*/ 8469642 w 13738685"/>
              <a:gd name="connsiteY32" fmla="*/ 593550 h 4414678"/>
              <a:gd name="connsiteX33" fmla="*/ 7987364 w 13738685"/>
              <a:gd name="connsiteY33" fmla="*/ 646271 h 4414678"/>
              <a:gd name="connsiteX34" fmla="*/ 7540865 w 13738685"/>
              <a:gd name="connsiteY34" fmla="*/ 722897 h 4414678"/>
              <a:gd name="connsiteX35" fmla="*/ 7003208 w 13738685"/>
              <a:gd name="connsiteY35" fmla="*/ 792541 h 4414678"/>
              <a:gd name="connsiteX36" fmla="*/ 6876974 w 13738685"/>
              <a:gd name="connsiteY36" fmla="*/ 817276 h 4414678"/>
              <a:gd name="connsiteX37" fmla="*/ 6048327 w 13738685"/>
              <a:gd name="connsiteY37" fmla="*/ 983041 h 4414678"/>
              <a:gd name="connsiteX38" fmla="*/ 5095826 w 13738685"/>
              <a:gd name="connsiteY38" fmla="*/ 1242597 h 4414678"/>
              <a:gd name="connsiteX39" fmla="*/ 4497212 w 13738685"/>
              <a:gd name="connsiteY39" fmla="*/ 1386656 h 4414678"/>
              <a:gd name="connsiteX40" fmla="*/ 4129920 w 13738685"/>
              <a:gd name="connsiteY40" fmla="*/ 1496052 h 4414678"/>
              <a:gd name="connsiteX41" fmla="*/ 3675719 w 13738685"/>
              <a:gd name="connsiteY41" fmla="*/ 1701345 h 4414678"/>
              <a:gd name="connsiteX42" fmla="*/ 3134751 w 13738685"/>
              <a:gd name="connsiteY42" fmla="*/ 1953895 h 4414678"/>
              <a:gd name="connsiteX43" fmla="*/ 2746142 w 13738685"/>
              <a:gd name="connsiteY43" fmla="*/ 2116366 h 4414678"/>
              <a:gd name="connsiteX44" fmla="*/ 2411787 w 13738685"/>
              <a:gd name="connsiteY44" fmla="*/ 2272873 h 4414678"/>
              <a:gd name="connsiteX45" fmla="*/ 2134249 w 13738685"/>
              <a:gd name="connsiteY45" fmla="*/ 2402665 h 4414678"/>
              <a:gd name="connsiteX46" fmla="*/ 1561651 w 13738685"/>
              <a:gd name="connsiteY46" fmla="*/ 2756329 h 4414678"/>
              <a:gd name="connsiteX47" fmla="*/ 1199426 w 13738685"/>
              <a:gd name="connsiteY47" fmla="*/ 3083853 h 4414678"/>
              <a:gd name="connsiteX48" fmla="*/ 450198 w 13738685"/>
              <a:gd name="connsiteY48" fmla="*/ 3224595 h 4414678"/>
              <a:gd name="connsiteX49" fmla="*/ 0 w 13738685"/>
              <a:gd name="connsiteY49" fmla="*/ 3420518 h 4414678"/>
              <a:gd name="connsiteX50" fmla="*/ 281192 w 13738685"/>
              <a:gd name="connsiteY50" fmla="*/ 4414678 h 44146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3738685" h="4414678">
                <a:moveTo>
                  <a:pt x="281192" y="4414678"/>
                </a:moveTo>
                <a:lnTo>
                  <a:pt x="892551" y="4186607"/>
                </a:lnTo>
                <a:cubicBezTo>
                  <a:pt x="1600294" y="4038827"/>
                  <a:pt x="4013145" y="2992719"/>
                  <a:pt x="4143326" y="2949953"/>
                </a:cubicBezTo>
                <a:cubicBezTo>
                  <a:pt x="4273507" y="2907187"/>
                  <a:pt x="4368751" y="2895978"/>
                  <a:pt x="4505276" y="2864228"/>
                </a:cubicBezTo>
                <a:cubicBezTo>
                  <a:pt x="4641801" y="2832478"/>
                  <a:pt x="4786264" y="2805490"/>
                  <a:pt x="4962476" y="2759453"/>
                </a:cubicBezTo>
                <a:cubicBezTo>
                  <a:pt x="5138688" y="2713416"/>
                  <a:pt x="5395864" y="2629278"/>
                  <a:pt x="5562551" y="2588003"/>
                </a:cubicBezTo>
                <a:cubicBezTo>
                  <a:pt x="5729238" y="2546728"/>
                  <a:pt x="5859414" y="2534028"/>
                  <a:pt x="5962601" y="2511803"/>
                </a:cubicBezTo>
                <a:cubicBezTo>
                  <a:pt x="6065788" y="2489578"/>
                  <a:pt x="6073726" y="2473703"/>
                  <a:pt x="6181676" y="2454653"/>
                </a:cubicBezTo>
                <a:cubicBezTo>
                  <a:pt x="6289626" y="2435603"/>
                  <a:pt x="6443614" y="2422903"/>
                  <a:pt x="6610301" y="2397503"/>
                </a:cubicBezTo>
                <a:cubicBezTo>
                  <a:pt x="6776988" y="2372103"/>
                  <a:pt x="7005589" y="2337178"/>
                  <a:pt x="7181801" y="2302253"/>
                </a:cubicBezTo>
                <a:cubicBezTo>
                  <a:pt x="7358014" y="2267328"/>
                  <a:pt x="7527876" y="2229228"/>
                  <a:pt x="7667576" y="2187953"/>
                </a:cubicBezTo>
                <a:cubicBezTo>
                  <a:pt x="7807276" y="2146678"/>
                  <a:pt x="7916814" y="2087940"/>
                  <a:pt x="8020001" y="2054603"/>
                </a:cubicBezTo>
                <a:cubicBezTo>
                  <a:pt x="8123189" y="2021265"/>
                  <a:pt x="8172401" y="2003803"/>
                  <a:pt x="8286701" y="1987928"/>
                </a:cubicBezTo>
                <a:cubicBezTo>
                  <a:pt x="8401001" y="1972053"/>
                  <a:pt x="8481964" y="1979990"/>
                  <a:pt x="8705801" y="1959353"/>
                </a:cubicBezTo>
                <a:cubicBezTo>
                  <a:pt x="8929639" y="1938715"/>
                  <a:pt x="9410651" y="1892678"/>
                  <a:pt x="9629726" y="1864103"/>
                </a:cubicBezTo>
                <a:cubicBezTo>
                  <a:pt x="9848801" y="1835528"/>
                  <a:pt x="9878964" y="1799015"/>
                  <a:pt x="10020251" y="1787903"/>
                </a:cubicBezTo>
                <a:cubicBezTo>
                  <a:pt x="10161539" y="1776790"/>
                  <a:pt x="10293301" y="1802190"/>
                  <a:pt x="10477451" y="1797428"/>
                </a:cubicBezTo>
                <a:cubicBezTo>
                  <a:pt x="10661601" y="1792666"/>
                  <a:pt x="10942589" y="1775203"/>
                  <a:pt x="11125151" y="1759328"/>
                </a:cubicBezTo>
                <a:cubicBezTo>
                  <a:pt x="11307713" y="1743453"/>
                  <a:pt x="11423601" y="1705353"/>
                  <a:pt x="11572826" y="1702178"/>
                </a:cubicBezTo>
                <a:cubicBezTo>
                  <a:pt x="11722051" y="1699003"/>
                  <a:pt x="11876039" y="1737103"/>
                  <a:pt x="12020501" y="1740278"/>
                </a:cubicBezTo>
                <a:cubicBezTo>
                  <a:pt x="12164963" y="1743453"/>
                  <a:pt x="12304664" y="1735515"/>
                  <a:pt x="12439601" y="1721228"/>
                </a:cubicBezTo>
                <a:cubicBezTo>
                  <a:pt x="12574538" y="1706941"/>
                  <a:pt x="12728526" y="1670428"/>
                  <a:pt x="12830126" y="1654553"/>
                </a:cubicBezTo>
                <a:lnTo>
                  <a:pt x="13738685" y="1584677"/>
                </a:lnTo>
                <a:lnTo>
                  <a:pt x="13333588" y="0"/>
                </a:lnTo>
                <a:lnTo>
                  <a:pt x="12186187" y="77394"/>
                </a:lnTo>
                <a:cubicBezTo>
                  <a:pt x="12053128" y="94634"/>
                  <a:pt x="11908844" y="106261"/>
                  <a:pt x="11770172" y="120694"/>
                </a:cubicBezTo>
                <a:lnTo>
                  <a:pt x="11304234" y="159991"/>
                </a:lnTo>
                <a:cubicBezTo>
                  <a:pt x="11147532" y="175396"/>
                  <a:pt x="11011935" y="184123"/>
                  <a:pt x="10863640" y="201900"/>
                </a:cubicBezTo>
                <a:cubicBezTo>
                  <a:pt x="10591743" y="226893"/>
                  <a:pt x="10558093" y="234341"/>
                  <a:pt x="10414462" y="255424"/>
                </a:cubicBezTo>
                <a:cubicBezTo>
                  <a:pt x="10270831" y="276507"/>
                  <a:pt x="10173872" y="302991"/>
                  <a:pt x="10001855" y="328401"/>
                </a:cubicBezTo>
                <a:lnTo>
                  <a:pt x="9387976" y="416303"/>
                </a:lnTo>
                <a:cubicBezTo>
                  <a:pt x="9056754" y="458438"/>
                  <a:pt x="9010182" y="492533"/>
                  <a:pt x="8873500" y="519267"/>
                </a:cubicBezTo>
                <a:cubicBezTo>
                  <a:pt x="8736818" y="546001"/>
                  <a:pt x="8617331" y="572383"/>
                  <a:pt x="8469642" y="593550"/>
                </a:cubicBezTo>
                <a:cubicBezTo>
                  <a:pt x="8321953" y="614717"/>
                  <a:pt x="8142160" y="624713"/>
                  <a:pt x="7987364" y="646271"/>
                </a:cubicBezTo>
                <a:cubicBezTo>
                  <a:pt x="7832568" y="667829"/>
                  <a:pt x="7704891" y="698519"/>
                  <a:pt x="7540865" y="722897"/>
                </a:cubicBezTo>
                <a:cubicBezTo>
                  <a:pt x="7376839" y="747275"/>
                  <a:pt x="7179817" y="749678"/>
                  <a:pt x="7003208" y="792541"/>
                </a:cubicBezTo>
                <a:lnTo>
                  <a:pt x="6876974" y="817276"/>
                </a:lnTo>
                <a:cubicBezTo>
                  <a:pt x="6510262" y="844263"/>
                  <a:pt x="6278118" y="933431"/>
                  <a:pt x="6048327" y="983041"/>
                </a:cubicBezTo>
                <a:cubicBezTo>
                  <a:pt x="5551043" y="1140600"/>
                  <a:pt x="5354345" y="1175328"/>
                  <a:pt x="5095826" y="1242597"/>
                </a:cubicBezTo>
                <a:cubicBezTo>
                  <a:pt x="4837307" y="1309866"/>
                  <a:pt x="4648024" y="1351731"/>
                  <a:pt x="4497212" y="1386656"/>
                </a:cubicBezTo>
                <a:cubicBezTo>
                  <a:pt x="4409399" y="1421250"/>
                  <a:pt x="4217733" y="1461458"/>
                  <a:pt x="4129920" y="1496052"/>
                </a:cubicBezTo>
                <a:lnTo>
                  <a:pt x="3675719" y="1701345"/>
                </a:lnTo>
                <a:cubicBezTo>
                  <a:pt x="3472100" y="1782652"/>
                  <a:pt x="3406689" y="1813363"/>
                  <a:pt x="3134751" y="1953895"/>
                </a:cubicBezTo>
                <a:cubicBezTo>
                  <a:pt x="2979822" y="2022129"/>
                  <a:pt x="2866636" y="2063203"/>
                  <a:pt x="2746142" y="2116366"/>
                </a:cubicBezTo>
                <a:cubicBezTo>
                  <a:pt x="2625648" y="2169529"/>
                  <a:pt x="2514237" y="2227028"/>
                  <a:pt x="2411787" y="2272873"/>
                </a:cubicBezTo>
                <a:cubicBezTo>
                  <a:pt x="2309337" y="2318718"/>
                  <a:pt x="2254887" y="2338930"/>
                  <a:pt x="2134249" y="2402665"/>
                </a:cubicBezTo>
                <a:cubicBezTo>
                  <a:pt x="2013611" y="2466400"/>
                  <a:pt x="1721197" y="2650283"/>
                  <a:pt x="1561651" y="2756329"/>
                </a:cubicBezTo>
                <a:cubicBezTo>
                  <a:pt x="1402105" y="2862375"/>
                  <a:pt x="1389346" y="3021246"/>
                  <a:pt x="1199426" y="3083853"/>
                </a:cubicBezTo>
                <a:cubicBezTo>
                  <a:pt x="886997" y="3191783"/>
                  <a:pt x="762627" y="3116665"/>
                  <a:pt x="450198" y="3224595"/>
                </a:cubicBezTo>
                <a:lnTo>
                  <a:pt x="0" y="3420518"/>
                </a:lnTo>
                <a:lnTo>
                  <a:pt x="281192" y="4414678"/>
                </a:lnTo>
                <a:close/>
              </a:path>
            </a:pathLst>
          </a:custGeom>
          <a:pattFill prst="lgConfetti">
            <a:fgClr>
              <a:schemeClr val="accent4">
                <a:lumMod val="50000"/>
              </a:schemeClr>
            </a:fgClr>
            <a:bgClr>
              <a:schemeClr val="accent4">
                <a:lumMod val="20000"/>
                <a:lumOff val="80000"/>
              </a:schemeClr>
            </a:bgClr>
          </a:patt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446">
            <a:extLst>
              <a:ext uri="{FF2B5EF4-FFF2-40B4-BE49-F238E27FC236}">
                <a16:creationId xmlns:a16="http://schemas.microsoft.com/office/drawing/2014/main" id="{79A172D0-BD52-48B2-AE29-ED38CF77B0D4}"/>
              </a:ext>
            </a:extLst>
          </p:cNvPr>
          <p:cNvSpPr/>
          <p:nvPr/>
        </p:nvSpPr>
        <p:spPr>
          <a:xfrm rot="11676518">
            <a:off x="20532098" y="7006410"/>
            <a:ext cx="6199788" cy="3112829"/>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99788" h="3112829">
                <a:moveTo>
                  <a:pt x="10003" y="1904327"/>
                </a:moveTo>
                <a:cubicBezTo>
                  <a:pt x="62140" y="1816095"/>
                  <a:pt x="443140" y="1663695"/>
                  <a:pt x="443140" y="1663695"/>
                </a:cubicBezTo>
                <a:cubicBezTo>
                  <a:pt x="619603" y="1563432"/>
                  <a:pt x="852214" y="1390979"/>
                  <a:pt x="1068782" y="1302748"/>
                </a:cubicBezTo>
                <a:cubicBezTo>
                  <a:pt x="1285351" y="1214516"/>
                  <a:pt x="1562078" y="1174411"/>
                  <a:pt x="1742551" y="1134306"/>
                </a:cubicBezTo>
                <a:cubicBezTo>
                  <a:pt x="1923024" y="1094201"/>
                  <a:pt x="1999224" y="1082169"/>
                  <a:pt x="2151624" y="1062116"/>
                </a:cubicBezTo>
                <a:cubicBezTo>
                  <a:pt x="2304024" y="1042063"/>
                  <a:pt x="2504551" y="1086179"/>
                  <a:pt x="2656951" y="1013990"/>
                </a:cubicBezTo>
                <a:cubicBezTo>
                  <a:pt x="2809351" y="941801"/>
                  <a:pt x="2865498" y="733253"/>
                  <a:pt x="3066024" y="628979"/>
                </a:cubicBezTo>
                <a:cubicBezTo>
                  <a:pt x="3266550" y="524705"/>
                  <a:pt x="3627497" y="448506"/>
                  <a:pt x="3860108" y="388348"/>
                </a:cubicBezTo>
                <a:cubicBezTo>
                  <a:pt x="4092719" y="328190"/>
                  <a:pt x="4261161" y="300116"/>
                  <a:pt x="4461687" y="268032"/>
                </a:cubicBezTo>
                <a:cubicBezTo>
                  <a:pt x="4662213" y="235948"/>
                  <a:pt x="4898834" y="239958"/>
                  <a:pt x="5063266" y="195842"/>
                </a:cubicBezTo>
                <a:cubicBezTo>
                  <a:pt x="5227698" y="151726"/>
                  <a:pt x="5311919" y="23389"/>
                  <a:pt x="5448277" y="3337"/>
                </a:cubicBezTo>
                <a:cubicBezTo>
                  <a:pt x="5584635" y="-16716"/>
                  <a:pt x="5773130" y="59485"/>
                  <a:pt x="5881414" y="75527"/>
                </a:cubicBezTo>
                <a:cubicBezTo>
                  <a:pt x="5989698" y="91569"/>
                  <a:pt x="6097982" y="99590"/>
                  <a:pt x="6097982" y="99590"/>
                </a:cubicBezTo>
                <a:cubicBezTo>
                  <a:pt x="6146108" y="115632"/>
                  <a:pt x="6158140" y="139695"/>
                  <a:pt x="6170172" y="171779"/>
                </a:cubicBezTo>
                <a:cubicBezTo>
                  <a:pt x="6182204" y="203863"/>
                  <a:pt x="6230330" y="247979"/>
                  <a:pt x="6170172" y="292095"/>
                </a:cubicBezTo>
                <a:cubicBezTo>
                  <a:pt x="6110014" y="336211"/>
                  <a:pt x="5945582" y="372305"/>
                  <a:pt x="5809224" y="436474"/>
                </a:cubicBezTo>
                <a:cubicBezTo>
                  <a:pt x="5672866" y="500642"/>
                  <a:pt x="5475831" y="605388"/>
                  <a:pt x="5352024" y="677106"/>
                </a:cubicBezTo>
                <a:cubicBezTo>
                  <a:pt x="5228217" y="748824"/>
                  <a:pt x="5148855" y="827995"/>
                  <a:pt x="5066380" y="866779"/>
                </a:cubicBezTo>
                <a:cubicBezTo>
                  <a:pt x="4983905" y="905563"/>
                  <a:pt x="5006080" y="857202"/>
                  <a:pt x="4857172" y="909811"/>
                </a:cubicBezTo>
                <a:cubicBezTo>
                  <a:pt x="4708264" y="962420"/>
                  <a:pt x="4335096" y="1108922"/>
                  <a:pt x="4172929" y="1182432"/>
                </a:cubicBezTo>
                <a:cubicBezTo>
                  <a:pt x="4010762" y="1255942"/>
                  <a:pt x="3884172" y="1350874"/>
                  <a:pt x="3884172" y="1350874"/>
                </a:cubicBezTo>
                <a:cubicBezTo>
                  <a:pt x="3751825" y="1427074"/>
                  <a:pt x="3531245" y="1523327"/>
                  <a:pt x="3378845" y="1639632"/>
                </a:cubicBezTo>
                <a:cubicBezTo>
                  <a:pt x="3226445" y="1755937"/>
                  <a:pt x="3086077" y="1940422"/>
                  <a:pt x="2969772" y="2048706"/>
                </a:cubicBezTo>
                <a:cubicBezTo>
                  <a:pt x="2853467" y="2156990"/>
                  <a:pt x="2765235" y="2217148"/>
                  <a:pt x="2681014" y="2289337"/>
                </a:cubicBezTo>
                <a:cubicBezTo>
                  <a:pt x="2596793" y="2361526"/>
                  <a:pt x="2564708" y="2441737"/>
                  <a:pt x="2464445" y="2481842"/>
                </a:cubicBezTo>
                <a:cubicBezTo>
                  <a:pt x="2364182" y="2521947"/>
                  <a:pt x="2079435" y="2529969"/>
                  <a:pt x="2079435" y="2529969"/>
                </a:cubicBezTo>
                <a:cubicBezTo>
                  <a:pt x="1943077" y="2546011"/>
                  <a:pt x="1806719" y="2542000"/>
                  <a:pt x="1646298" y="2578095"/>
                </a:cubicBezTo>
                <a:cubicBezTo>
                  <a:pt x="1485877" y="2614190"/>
                  <a:pt x="1273319" y="2694400"/>
                  <a:pt x="1116908" y="2746537"/>
                </a:cubicBezTo>
                <a:cubicBezTo>
                  <a:pt x="960498" y="2798674"/>
                  <a:pt x="840182" y="2842790"/>
                  <a:pt x="707835" y="2890916"/>
                </a:cubicBezTo>
                <a:cubicBezTo>
                  <a:pt x="575488" y="2939042"/>
                  <a:pt x="423087" y="3003211"/>
                  <a:pt x="322824" y="3035295"/>
                </a:cubicBezTo>
                <a:cubicBezTo>
                  <a:pt x="222561" y="3067379"/>
                  <a:pt x="146361" y="3159621"/>
                  <a:pt x="106256" y="3083421"/>
                </a:cubicBezTo>
                <a:cubicBezTo>
                  <a:pt x="66151" y="3007221"/>
                  <a:pt x="78183" y="2726484"/>
                  <a:pt x="82193" y="2578095"/>
                </a:cubicBezTo>
                <a:cubicBezTo>
                  <a:pt x="86203" y="2429706"/>
                  <a:pt x="134330" y="2305378"/>
                  <a:pt x="130319" y="2193084"/>
                </a:cubicBezTo>
                <a:cubicBezTo>
                  <a:pt x="126308" y="2080790"/>
                  <a:pt x="-42134" y="1992559"/>
                  <a:pt x="10003" y="1904327"/>
                </a:cubicBezTo>
                <a:close/>
              </a:path>
            </a:pathLst>
          </a:custGeom>
          <a:pattFill prst="diagBrick">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454">
            <a:extLst>
              <a:ext uri="{FF2B5EF4-FFF2-40B4-BE49-F238E27FC236}">
                <a16:creationId xmlns:a16="http://schemas.microsoft.com/office/drawing/2014/main" id="{D7ABE7C0-AC2C-4C7C-86F3-E7434DAEAEBE}"/>
              </a:ext>
            </a:extLst>
          </p:cNvPr>
          <p:cNvSpPr/>
          <p:nvPr/>
        </p:nvSpPr>
        <p:spPr>
          <a:xfrm rot="11676518">
            <a:off x="657163" y="6510347"/>
            <a:ext cx="19558309" cy="3759765"/>
          </a:xfrm>
          <a:custGeom>
            <a:avLst/>
            <a:gdLst>
              <a:gd name="connsiteX0" fmla="*/ 0 w 20269200"/>
              <a:gd name="connsiteY0" fmla="*/ 3826934 h 3826934"/>
              <a:gd name="connsiteX1" fmla="*/ 423334 w 20269200"/>
              <a:gd name="connsiteY1" fmla="*/ 3572934 h 3826934"/>
              <a:gd name="connsiteX2" fmla="*/ 1303867 w 20269200"/>
              <a:gd name="connsiteY2" fmla="*/ 3200400 h 3826934"/>
              <a:gd name="connsiteX3" fmla="*/ 1913467 w 20269200"/>
              <a:gd name="connsiteY3" fmla="*/ 2929467 h 3826934"/>
              <a:gd name="connsiteX4" fmla="*/ 2573867 w 20269200"/>
              <a:gd name="connsiteY4" fmla="*/ 2726267 h 3826934"/>
              <a:gd name="connsiteX5" fmla="*/ 3166534 w 20269200"/>
              <a:gd name="connsiteY5" fmla="*/ 2573867 h 3826934"/>
              <a:gd name="connsiteX6" fmla="*/ 4656667 w 20269200"/>
              <a:gd name="connsiteY6" fmla="*/ 2218267 h 3826934"/>
              <a:gd name="connsiteX7" fmla="*/ 6434667 w 20269200"/>
              <a:gd name="connsiteY7" fmla="*/ 1744134 h 3826934"/>
              <a:gd name="connsiteX8" fmla="*/ 8365067 w 20269200"/>
              <a:gd name="connsiteY8" fmla="*/ 1456267 h 3826934"/>
              <a:gd name="connsiteX9" fmla="*/ 9313334 w 20269200"/>
              <a:gd name="connsiteY9" fmla="*/ 1303867 h 3826934"/>
              <a:gd name="connsiteX10" fmla="*/ 10312400 w 20269200"/>
              <a:gd name="connsiteY10" fmla="*/ 1185334 h 3826934"/>
              <a:gd name="connsiteX11" fmla="*/ 11768667 w 20269200"/>
              <a:gd name="connsiteY11" fmla="*/ 897467 h 3826934"/>
              <a:gd name="connsiteX12" fmla="*/ 12683067 w 20269200"/>
              <a:gd name="connsiteY12" fmla="*/ 762000 h 3826934"/>
              <a:gd name="connsiteX13" fmla="*/ 14291734 w 20269200"/>
              <a:gd name="connsiteY13" fmla="*/ 508000 h 3826934"/>
              <a:gd name="connsiteX14" fmla="*/ 16340667 w 20269200"/>
              <a:gd name="connsiteY14" fmla="*/ 321734 h 3826934"/>
              <a:gd name="connsiteX15" fmla="*/ 17864667 w 20269200"/>
              <a:gd name="connsiteY15" fmla="*/ 169334 h 3826934"/>
              <a:gd name="connsiteX16" fmla="*/ 18728267 w 20269200"/>
              <a:gd name="connsiteY16" fmla="*/ 118534 h 3826934"/>
              <a:gd name="connsiteX17" fmla="*/ 20269200 w 20269200"/>
              <a:gd name="connsiteY17" fmla="*/ 0 h 3826934"/>
              <a:gd name="connsiteX0" fmla="*/ 0 w 19558309"/>
              <a:gd name="connsiteY0" fmla="*/ 3759765 h 3759765"/>
              <a:gd name="connsiteX1" fmla="*/ 423334 w 19558309"/>
              <a:gd name="connsiteY1" fmla="*/ 3505765 h 3759765"/>
              <a:gd name="connsiteX2" fmla="*/ 1303867 w 19558309"/>
              <a:gd name="connsiteY2" fmla="*/ 3133231 h 3759765"/>
              <a:gd name="connsiteX3" fmla="*/ 1913467 w 19558309"/>
              <a:gd name="connsiteY3" fmla="*/ 2862298 h 3759765"/>
              <a:gd name="connsiteX4" fmla="*/ 2573867 w 19558309"/>
              <a:gd name="connsiteY4" fmla="*/ 2659098 h 3759765"/>
              <a:gd name="connsiteX5" fmla="*/ 3166534 w 19558309"/>
              <a:gd name="connsiteY5" fmla="*/ 2506698 h 3759765"/>
              <a:gd name="connsiteX6" fmla="*/ 4656667 w 19558309"/>
              <a:gd name="connsiteY6" fmla="*/ 2151098 h 3759765"/>
              <a:gd name="connsiteX7" fmla="*/ 6434667 w 19558309"/>
              <a:gd name="connsiteY7" fmla="*/ 1676965 h 3759765"/>
              <a:gd name="connsiteX8" fmla="*/ 8365067 w 19558309"/>
              <a:gd name="connsiteY8" fmla="*/ 1389098 h 3759765"/>
              <a:gd name="connsiteX9" fmla="*/ 9313334 w 19558309"/>
              <a:gd name="connsiteY9" fmla="*/ 1236698 h 3759765"/>
              <a:gd name="connsiteX10" fmla="*/ 10312400 w 19558309"/>
              <a:gd name="connsiteY10" fmla="*/ 1118165 h 3759765"/>
              <a:gd name="connsiteX11" fmla="*/ 11768667 w 19558309"/>
              <a:gd name="connsiteY11" fmla="*/ 830298 h 3759765"/>
              <a:gd name="connsiteX12" fmla="*/ 12683067 w 19558309"/>
              <a:gd name="connsiteY12" fmla="*/ 694831 h 3759765"/>
              <a:gd name="connsiteX13" fmla="*/ 14291734 w 19558309"/>
              <a:gd name="connsiteY13" fmla="*/ 440831 h 3759765"/>
              <a:gd name="connsiteX14" fmla="*/ 16340667 w 19558309"/>
              <a:gd name="connsiteY14" fmla="*/ 254565 h 3759765"/>
              <a:gd name="connsiteX15" fmla="*/ 17864667 w 19558309"/>
              <a:gd name="connsiteY15" fmla="*/ 102165 h 3759765"/>
              <a:gd name="connsiteX16" fmla="*/ 18728267 w 19558309"/>
              <a:gd name="connsiteY16" fmla="*/ 51365 h 3759765"/>
              <a:gd name="connsiteX17" fmla="*/ 19558309 w 19558309"/>
              <a:gd name="connsiteY17" fmla="*/ 0 h 3759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9558309" h="3759765">
                <a:moveTo>
                  <a:pt x="0" y="3759765"/>
                </a:moveTo>
                <a:cubicBezTo>
                  <a:pt x="103011" y="3684976"/>
                  <a:pt x="206023" y="3610187"/>
                  <a:pt x="423334" y="3505765"/>
                </a:cubicBezTo>
                <a:cubicBezTo>
                  <a:pt x="640645" y="3401343"/>
                  <a:pt x="1055512" y="3240475"/>
                  <a:pt x="1303867" y="3133231"/>
                </a:cubicBezTo>
                <a:cubicBezTo>
                  <a:pt x="1552223" y="3025986"/>
                  <a:pt x="1701800" y="2941320"/>
                  <a:pt x="1913467" y="2862298"/>
                </a:cubicBezTo>
                <a:cubicBezTo>
                  <a:pt x="2125134" y="2783276"/>
                  <a:pt x="2365023" y="2718365"/>
                  <a:pt x="2573867" y="2659098"/>
                </a:cubicBezTo>
                <a:cubicBezTo>
                  <a:pt x="2782711" y="2599831"/>
                  <a:pt x="3166534" y="2506698"/>
                  <a:pt x="3166534" y="2506698"/>
                </a:cubicBezTo>
                <a:lnTo>
                  <a:pt x="4656667" y="2151098"/>
                </a:lnTo>
                <a:cubicBezTo>
                  <a:pt x="5201356" y="2012809"/>
                  <a:pt x="5816600" y="1803965"/>
                  <a:pt x="6434667" y="1676965"/>
                </a:cubicBezTo>
                <a:cubicBezTo>
                  <a:pt x="7052734" y="1549965"/>
                  <a:pt x="8365067" y="1389098"/>
                  <a:pt x="8365067" y="1389098"/>
                </a:cubicBezTo>
                <a:cubicBezTo>
                  <a:pt x="8844845" y="1315720"/>
                  <a:pt x="8988778" y="1281854"/>
                  <a:pt x="9313334" y="1236698"/>
                </a:cubicBezTo>
                <a:cubicBezTo>
                  <a:pt x="9637890" y="1191542"/>
                  <a:pt x="9903178" y="1185898"/>
                  <a:pt x="10312400" y="1118165"/>
                </a:cubicBezTo>
                <a:cubicBezTo>
                  <a:pt x="10721622" y="1050432"/>
                  <a:pt x="11373556" y="900854"/>
                  <a:pt x="11768667" y="830298"/>
                </a:cubicBezTo>
                <a:cubicBezTo>
                  <a:pt x="12163778" y="759742"/>
                  <a:pt x="12683067" y="694831"/>
                  <a:pt x="12683067" y="694831"/>
                </a:cubicBezTo>
                <a:cubicBezTo>
                  <a:pt x="13103578" y="629920"/>
                  <a:pt x="13682134" y="514209"/>
                  <a:pt x="14291734" y="440831"/>
                </a:cubicBezTo>
                <a:cubicBezTo>
                  <a:pt x="14901334" y="367453"/>
                  <a:pt x="16340667" y="254565"/>
                  <a:pt x="16340667" y="254565"/>
                </a:cubicBezTo>
                <a:lnTo>
                  <a:pt x="17864667" y="102165"/>
                </a:lnTo>
                <a:cubicBezTo>
                  <a:pt x="18262600" y="68298"/>
                  <a:pt x="18728267" y="51365"/>
                  <a:pt x="18728267" y="51365"/>
                </a:cubicBezTo>
                <a:cubicBezTo>
                  <a:pt x="19129022" y="23143"/>
                  <a:pt x="19309954" y="53622"/>
                  <a:pt x="19558309" y="0"/>
                </a:cubicBezTo>
              </a:path>
            </a:pathLst>
          </a:custGeom>
          <a:no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449">
            <a:extLst>
              <a:ext uri="{FF2B5EF4-FFF2-40B4-BE49-F238E27FC236}">
                <a16:creationId xmlns:a16="http://schemas.microsoft.com/office/drawing/2014/main" id="{8E696D85-5347-4C15-AE11-E65077359AB3}"/>
              </a:ext>
            </a:extLst>
          </p:cNvPr>
          <p:cNvSpPr/>
          <p:nvPr/>
        </p:nvSpPr>
        <p:spPr>
          <a:xfrm rot="11676518">
            <a:off x="10492401" y="8002255"/>
            <a:ext cx="14851255" cy="12061480"/>
          </a:xfrm>
          <a:custGeom>
            <a:avLst/>
            <a:gdLst>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8962609 w 16054413"/>
              <a:gd name="connsiteY37" fmla="*/ 3412644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208315 w 16054413"/>
              <a:gd name="connsiteY33" fmla="*/ 3847269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8962609 w 16054413"/>
              <a:gd name="connsiteY37" fmla="*/ 3412644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208315 w 16054413"/>
              <a:gd name="connsiteY33" fmla="*/ 3847269 h 13866217"/>
              <a:gd name="connsiteX34" fmla="*/ 7848876 w 16054413"/>
              <a:gd name="connsiteY34" fmla="*/ 2719137 h 13866217"/>
              <a:gd name="connsiteX35" fmla="*/ 8667023 w 16054413"/>
              <a:gd name="connsiteY35" fmla="*/ 3031958 h 13866217"/>
              <a:gd name="connsiteX36" fmla="*/ 8962609 w 16054413"/>
              <a:gd name="connsiteY36" fmla="*/ 3412644 h 13866217"/>
              <a:gd name="connsiteX37" fmla="*/ 9220476 w 16054413"/>
              <a:gd name="connsiteY37" fmla="*/ 4090737 h 13866217"/>
              <a:gd name="connsiteX38" fmla="*/ 9797992 w 16054413"/>
              <a:gd name="connsiteY38" fmla="*/ 4475748 h 13866217"/>
              <a:gd name="connsiteX39" fmla="*/ 10158939 w 16054413"/>
              <a:gd name="connsiteY39" fmla="*/ 4018548 h 13866217"/>
              <a:gd name="connsiteX40" fmla="*/ 10279255 w 16054413"/>
              <a:gd name="connsiteY40" fmla="*/ 2983832 h 13866217"/>
              <a:gd name="connsiteX41" fmla="*/ 10447697 w 16054413"/>
              <a:gd name="connsiteY41" fmla="*/ 2286000 h 13866217"/>
              <a:gd name="connsiteX42" fmla="*/ 10736455 w 16054413"/>
              <a:gd name="connsiteY42" fmla="*/ 1949116 h 13866217"/>
              <a:gd name="connsiteX43" fmla="*/ 11193655 w 16054413"/>
              <a:gd name="connsiteY43" fmla="*/ 2310064 h 13866217"/>
              <a:gd name="connsiteX44" fmla="*/ 11506476 w 16054413"/>
              <a:gd name="connsiteY44" fmla="*/ 3537285 h 13866217"/>
              <a:gd name="connsiteX45" fmla="*/ 11602728 w 16054413"/>
              <a:gd name="connsiteY45" fmla="*/ 4042611 h 13866217"/>
              <a:gd name="connsiteX46" fmla="*/ 11987739 w 16054413"/>
              <a:gd name="connsiteY46" fmla="*/ 5029200 h 13866217"/>
              <a:gd name="connsiteX47" fmla="*/ 12348686 w 16054413"/>
              <a:gd name="connsiteY47" fmla="*/ 5438274 h 13866217"/>
              <a:gd name="connsiteX48" fmla="*/ 13142771 w 16054413"/>
              <a:gd name="connsiteY48" fmla="*/ 5462337 h 13866217"/>
              <a:gd name="connsiteX49" fmla="*/ 13768413 w 16054413"/>
              <a:gd name="connsiteY49" fmla="*/ 5053264 h 13866217"/>
              <a:gd name="connsiteX50" fmla="*/ 13792476 w 16054413"/>
              <a:gd name="connsiteY50" fmla="*/ 4211053 h 13866217"/>
              <a:gd name="connsiteX51" fmla="*/ 13840602 w 16054413"/>
              <a:gd name="connsiteY51" fmla="*/ 3176337 h 13866217"/>
              <a:gd name="connsiteX52" fmla="*/ 14442181 w 16054413"/>
              <a:gd name="connsiteY52" fmla="*/ 2430379 h 13866217"/>
              <a:gd name="connsiteX53" fmla="*/ 14851255 w 16054413"/>
              <a:gd name="connsiteY53" fmla="*/ 1804737 h 13866217"/>
              <a:gd name="connsiteX54" fmla="*/ 15164076 w 16054413"/>
              <a:gd name="connsiteY54" fmla="*/ 938464 h 13866217"/>
              <a:gd name="connsiteX55" fmla="*/ 15693465 w 16054413"/>
              <a:gd name="connsiteY55" fmla="*/ 457200 h 13866217"/>
              <a:gd name="connsiteX56" fmla="*/ 16054413 w 16054413"/>
              <a:gd name="connsiteY56"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208315 w 16054413"/>
              <a:gd name="connsiteY33" fmla="*/ 3847269 h 13866217"/>
              <a:gd name="connsiteX34" fmla="*/ 8667023 w 16054413"/>
              <a:gd name="connsiteY34" fmla="*/ 3031958 h 13866217"/>
              <a:gd name="connsiteX35" fmla="*/ 8962609 w 16054413"/>
              <a:gd name="connsiteY35" fmla="*/ 3412644 h 13866217"/>
              <a:gd name="connsiteX36" fmla="*/ 9220476 w 16054413"/>
              <a:gd name="connsiteY36" fmla="*/ 4090737 h 13866217"/>
              <a:gd name="connsiteX37" fmla="*/ 9797992 w 16054413"/>
              <a:gd name="connsiteY37" fmla="*/ 4475748 h 13866217"/>
              <a:gd name="connsiteX38" fmla="*/ 10158939 w 16054413"/>
              <a:gd name="connsiteY38" fmla="*/ 4018548 h 13866217"/>
              <a:gd name="connsiteX39" fmla="*/ 10279255 w 16054413"/>
              <a:gd name="connsiteY39" fmla="*/ 2983832 h 13866217"/>
              <a:gd name="connsiteX40" fmla="*/ 10447697 w 16054413"/>
              <a:gd name="connsiteY40" fmla="*/ 2286000 h 13866217"/>
              <a:gd name="connsiteX41" fmla="*/ 10736455 w 16054413"/>
              <a:gd name="connsiteY41" fmla="*/ 1949116 h 13866217"/>
              <a:gd name="connsiteX42" fmla="*/ 11193655 w 16054413"/>
              <a:gd name="connsiteY42" fmla="*/ 2310064 h 13866217"/>
              <a:gd name="connsiteX43" fmla="*/ 11506476 w 16054413"/>
              <a:gd name="connsiteY43" fmla="*/ 3537285 h 13866217"/>
              <a:gd name="connsiteX44" fmla="*/ 11602728 w 16054413"/>
              <a:gd name="connsiteY44" fmla="*/ 4042611 h 13866217"/>
              <a:gd name="connsiteX45" fmla="*/ 11987739 w 16054413"/>
              <a:gd name="connsiteY45" fmla="*/ 5029200 h 13866217"/>
              <a:gd name="connsiteX46" fmla="*/ 12348686 w 16054413"/>
              <a:gd name="connsiteY46" fmla="*/ 5438274 h 13866217"/>
              <a:gd name="connsiteX47" fmla="*/ 13142771 w 16054413"/>
              <a:gd name="connsiteY47" fmla="*/ 5462337 h 13866217"/>
              <a:gd name="connsiteX48" fmla="*/ 13768413 w 16054413"/>
              <a:gd name="connsiteY48" fmla="*/ 5053264 h 13866217"/>
              <a:gd name="connsiteX49" fmla="*/ 13792476 w 16054413"/>
              <a:gd name="connsiteY49" fmla="*/ 4211053 h 13866217"/>
              <a:gd name="connsiteX50" fmla="*/ 13840602 w 16054413"/>
              <a:gd name="connsiteY50" fmla="*/ 3176337 h 13866217"/>
              <a:gd name="connsiteX51" fmla="*/ 14442181 w 16054413"/>
              <a:gd name="connsiteY51" fmla="*/ 2430379 h 13866217"/>
              <a:gd name="connsiteX52" fmla="*/ 14851255 w 16054413"/>
              <a:gd name="connsiteY52" fmla="*/ 1804737 h 13866217"/>
              <a:gd name="connsiteX53" fmla="*/ 15164076 w 16054413"/>
              <a:gd name="connsiteY53" fmla="*/ 938464 h 13866217"/>
              <a:gd name="connsiteX54" fmla="*/ 15693465 w 16054413"/>
              <a:gd name="connsiteY54" fmla="*/ 457200 h 13866217"/>
              <a:gd name="connsiteX55" fmla="*/ 16054413 w 16054413"/>
              <a:gd name="connsiteY55"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208315 w 16054413"/>
              <a:gd name="connsiteY33" fmla="*/ 3847269 h 13866217"/>
              <a:gd name="connsiteX34" fmla="*/ 8962609 w 16054413"/>
              <a:gd name="connsiteY34" fmla="*/ 3412644 h 13866217"/>
              <a:gd name="connsiteX35" fmla="*/ 9220476 w 16054413"/>
              <a:gd name="connsiteY35" fmla="*/ 4090737 h 13866217"/>
              <a:gd name="connsiteX36" fmla="*/ 9797992 w 16054413"/>
              <a:gd name="connsiteY36" fmla="*/ 4475748 h 13866217"/>
              <a:gd name="connsiteX37" fmla="*/ 10158939 w 16054413"/>
              <a:gd name="connsiteY37" fmla="*/ 4018548 h 13866217"/>
              <a:gd name="connsiteX38" fmla="*/ 10279255 w 16054413"/>
              <a:gd name="connsiteY38" fmla="*/ 2983832 h 13866217"/>
              <a:gd name="connsiteX39" fmla="*/ 10447697 w 16054413"/>
              <a:gd name="connsiteY39" fmla="*/ 2286000 h 13866217"/>
              <a:gd name="connsiteX40" fmla="*/ 10736455 w 16054413"/>
              <a:gd name="connsiteY40" fmla="*/ 1949116 h 13866217"/>
              <a:gd name="connsiteX41" fmla="*/ 11193655 w 16054413"/>
              <a:gd name="connsiteY41" fmla="*/ 2310064 h 13866217"/>
              <a:gd name="connsiteX42" fmla="*/ 11506476 w 16054413"/>
              <a:gd name="connsiteY42" fmla="*/ 3537285 h 13866217"/>
              <a:gd name="connsiteX43" fmla="*/ 11602728 w 16054413"/>
              <a:gd name="connsiteY43" fmla="*/ 4042611 h 13866217"/>
              <a:gd name="connsiteX44" fmla="*/ 11987739 w 16054413"/>
              <a:gd name="connsiteY44" fmla="*/ 5029200 h 13866217"/>
              <a:gd name="connsiteX45" fmla="*/ 12348686 w 16054413"/>
              <a:gd name="connsiteY45" fmla="*/ 5438274 h 13866217"/>
              <a:gd name="connsiteX46" fmla="*/ 13142771 w 16054413"/>
              <a:gd name="connsiteY46" fmla="*/ 5462337 h 13866217"/>
              <a:gd name="connsiteX47" fmla="*/ 13768413 w 16054413"/>
              <a:gd name="connsiteY47" fmla="*/ 5053264 h 13866217"/>
              <a:gd name="connsiteX48" fmla="*/ 13792476 w 16054413"/>
              <a:gd name="connsiteY48" fmla="*/ 4211053 h 13866217"/>
              <a:gd name="connsiteX49" fmla="*/ 13840602 w 16054413"/>
              <a:gd name="connsiteY49" fmla="*/ 3176337 h 13866217"/>
              <a:gd name="connsiteX50" fmla="*/ 14442181 w 16054413"/>
              <a:gd name="connsiteY50" fmla="*/ 2430379 h 13866217"/>
              <a:gd name="connsiteX51" fmla="*/ 14851255 w 16054413"/>
              <a:gd name="connsiteY51" fmla="*/ 1804737 h 13866217"/>
              <a:gd name="connsiteX52" fmla="*/ 15164076 w 16054413"/>
              <a:gd name="connsiteY52" fmla="*/ 938464 h 13866217"/>
              <a:gd name="connsiteX53" fmla="*/ 15693465 w 16054413"/>
              <a:gd name="connsiteY53" fmla="*/ 457200 h 13866217"/>
              <a:gd name="connsiteX54" fmla="*/ 16054413 w 16054413"/>
              <a:gd name="connsiteY54" fmla="*/ 0 h 13866217"/>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208315 w 16054413"/>
              <a:gd name="connsiteY33" fmla="*/ 3847269 h 13866217"/>
              <a:gd name="connsiteX34" fmla="*/ 8962609 w 16054413"/>
              <a:gd name="connsiteY34" fmla="*/ 3412644 h 13866217"/>
              <a:gd name="connsiteX35" fmla="*/ 9220476 w 16054413"/>
              <a:gd name="connsiteY35" fmla="*/ 4090737 h 13866217"/>
              <a:gd name="connsiteX36" fmla="*/ 9797992 w 16054413"/>
              <a:gd name="connsiteY36" fmla="*/ 4475748 h 13866217"/>
              <a:gd name="connsiteX37" fmla="*/ 10158939 w 16054413"/>
              <a:gd name="connsiteY37" fmla="*/ 4018548 h 13866217"/>
              <a:gd name="connsiteX38" fmla="*/ 10279255 w 16054413"/>
              <a:gd name="connsiteY38" fmla="*/ 2983832 h 13866217"/>
              <a:gd name="connsiteX39" fmla="*/ 10447697 w 16054413"/>
              <a:gd name="connsiteY39" fmla="*/ 2286000 h 13866217"/>
              <a:gd name="connsiteX40" fmla="*/ 10736455 w 16054413"/>
              <a:gd name="connsiteY40" fmla="*/ 1949116 h 13866217"/>
              <a:gd name="connsiteX41" fmla="*/ 11193655 w 16054413"/>
              <a:gd name="connsiteY41" fmla="*/ 2310064 h 13866217"/>
              <a:gd name="connsiteX42" fmla="*/ 11506476 w 16054413"/>
              <a:gd name="connsiteY42" fmla="*/ 3537285 h 13866217"/>
              <a:gd name="connsiteX43" fmla="*/ 11602728 w 16054413"/>
              <a:gd name="connsiteY43" fmla="*/ 4042611 h 13866217"/>
              <a:gd name="connsiteX44" fmla="*/ 11987739 w 16054413"/>
              <a:gd name="connsiteY44" fmla="*/ 5029200 h 13866217"/>
              <a:gd name="connsiteX45" fmla="*/ 12348686 w 16054413"/>
              <a:gd name="connsiteY45" fmla="*/ 5438274 h 13866217"/>
              <a:gd name="connsiteX46" fmla="*/ 13142771 w 16054413"/>
              <a:gd name="connsiteY46" fmla="*/ 5462337 h 13866217"/>
              <a:gd name="connsiteX47" fmla="*/ 13768413 w 16054413"/>
              <a:gd name="connsiteY47" fmla="*/ 5053264 h 13866217"/>
              <a:gd name="connsiteX48" fmla="*/ 13792476 w 16054413"/>
              <a:gd name="connsiteY48" fmla="*/ 4211053 h 13866217"/>
              <a:gd name="connsiteX49" fmla="*/ 13840602 w 16054413"/>
              <a:gd name="connsiteY49" fmla="*/ 3176337 h 13866217"/>
              <a:gd name="connsiteX50" fmla="*/ 14442181 w 16054413"/>
              <a:gd name="connsiteY50" fmla="*/ 2430379 h 13866217"/>
              <a:gd name="connsiteX51" fmla="*/ 14851255 w 16054413"/>
              <a:gd name="connsiteY51" fmla="*/ 1804737 h 13866217"/>
              <a:gd name="connsiteX52" fmla="*/ 15164076 w 16054413"/>
              <a:gd name="connsiteY52" fmla="*/ 938464 h 13866217"/>
              <a:gd name="connsiteX53" fmla="*/ 15693465 w 16054413"/>
              <a:gd name="connsiteY53" fmla="*/ 457200 h 13866217"/>
              <a:gd name="connsiteX54" fmla="*/ 16054413 w 16054413"/>
              <a:gd name="connsiteY54" fmla="*/ 0 h 13866217"/>
              <a:gd name="connsiteX0" fmla="*/ 28349 w 16109081"/>
              <a:gd name="connsiteY0" fmla="*/ 13793064 h 13895154"/>
              <a:gd name="connsiteX1" fmla="*/ 461486 w 16109081"/>
              <a:gd name="connsiteY1" fmla="*/ 13865253 h 13895154"/>
              <a:gd name="connsiteX2" fmla="*/ 726181 w 16109081"/>
              <a:gd name="connsiteY2" fmla="*/ 13359927 h 13895154"/>
              <a:gd name="connsiteX3" fmla="*/ 317107 w 16109081"/>
              <a:gd name="connsiteY3" fmla="*/ 12902727 h 13895154"/>
              <a:gd name="connsiteX4" fmla="*/ 76476 w 16109081"/>
              <a:gd name="connsiteY4" fmla="*/ 12662095 h 13895154"/>
              <a:gd name="connsiteX5" fmla="*/ 52413 w 16109081"/>
              <a:gd name="connsiteY5" fmla="*/ 11843948 h 13895154"/>
              <a:gd name="connsiteX6" fmla="*/ 4286 w 16109081"/>
              <a:gd name="connsiteY6" fmla="*/ 11410811 h 13895154"/>
              <a:gd name="connsiteX7" fmla="*/ 172728 w 16109081"/>
              <a:gd name="connsiteY7" fmla="*/ 11049864 h 13895154"/>
              <a:gd name="connsiteX8" fmla="*/ 870560 w 16109081"/>
              <a:gd name="connsiteY8" fmla="*/ 10592664 h 13895154"/>
              <a:gd name="connsiteX9" fmla="*/ 1688707 w 16109081"/>
              <a:gd name="connsiteY9" fmla="*/ 10400158 h 13895154"/>
              <a:gd name="connsiteX10" fmla="*/ 2675297 w 16109081"/>
              <a:gd name="connsiteY10" fmla="*/ 10833295 h 13895154"/>
              <a:gd name="connsiteX11" fmla="*/ 3685949 w 16109081"/>
              <a:gd name="connsiteY11" fmla="*/ 11338622 h 13895154"/>
              <a:gd name="connsiteX12" fmla="*/ 4720665 w 16109081"/>
              <a:gd name="connsiteY12" fmla="*/ 11410811 h 13895154"/>
              <a:gd name="connsiteX13" fmla="*/ 5442560 w 16109081"/>
              <a:gd name="connsiteY13" fmla="*/ 10400158 h 13895154"/>
              <a:gd name="connsiteX14" fmla="*/ 5538813 w 16109081"/>
              <a:gd name="connsiteY14" fmla="*/ 9365443 h 13895154"/>
              <a:gd name="connsiteX15" fmla="*/ 5851634 w 16109081"/>
              <a:gd name="connsiteY15" fmla="*/ 8908243 h 13895154"/>
              <a:gd name="connsiteX16" fmla="*/ 6429149 w 16109081"/>
              <a:gd name="connsiteY16" fmla="*/ 8908243 h 13895154"/>
              <a:gd name="connsiteX17" fmla="*/ 6645718 w 16109081"/>
              <a:gd name="connsiteY17" fmla="*/ 9389506 h 13895154"/>
              <a:gd name="connsiteX18" fmla="*/ 7391676 w 16109081"/>
              <a:gd name="connsiteY18" fmla="*/ 9870769 h 13895154"/>
              <a:gd name="connsiteX19" fmla="*/ 8209823 w 16109081"/>
              <a:gd name="connsiteY19" fmla="*/ 9582011 h 13895154"/>
              <a:gd name="connsiteX20" fmla="*/ 8426392 w 16109081"/>
              <a:gd name="connsiteY20" fmla="*/ 8836053 h 13895154"/>
              <a:gd name="connsiteX21" fmla="*/ 9388918 w 16109081"/>
              <a:gd name="connsiteY21" fmla="*/ 8258537 h 13895154"/>
              <a:gd name="connsiteX22" fmla="*/ 9412981 w 16109081"/>
              <a:gd name="connsiteY22" fmla="*/ 7536643 h 13895154"/>
              <a:gd name="connsiteX23" fmla="*/ 9076097 w 16109081"/>
              <a:gd name="connsiteY23" fmla="*/ 7031316 h 13895154"/>
              <a:gd name="connsiteX24" fmla="*/ 8546707 w 16109081"/>
              <a:gd name="connsiteY24" fmla="*/ 6814748 h 13895154"/>
              <a:gd name="connsiteX25" fmla="*/ 7776686 w 16109081"/>
              <a:gd name="connsiteY25" fmla="*/ 6646306 h 13895154"/>
              <a:gd name="connsiteX26" fmla="*/ 6669781 w 16109081"/>
              <a:gd name="connsiteY26" fmla="*/ 6790685 h 13895154"/>
              <a:gd name="connsiteX27" fmla="*/ 6140392 w 16109081"/>
              <a:gd name="connsiteY27" fmla="*/ 6911001 h 13895154"/>
              <a:gd name="connsiteX28" fmla="*/ 5851634 w 16109081"/>
              <a:gd name="connsiteY28" fmla="*/ 6838811 h 13895154"/>
              <a:gd name="connsiteX29" fmla="*/ 5899760 w 16109081"/>
              <a:gd name="connsiteY29" fmla="*/ 6405674 h 13895154"/>
              <a:gd name="connsiteX30" fmla="*/ 6260707 w 16109081"/>
              <a:gd name="connsiteY30" fmla="*/ 5876285 h 13895154"/>
              <a:gd name="connsiteX31" fmla="*/ 6693844 w 16109081"/>
              <a:gd name="connsiteY31" fmla="*/ 5515337 h 13895154"/>
              <a:gd name="connsiteX32" fmla="*/ 7006665 w 16109081"/>
              <a:gd name="connsiteY32" fmla="*/ 5034074 h 13895154"/>
              <a:gd name="connsiteX33" fmla="*/ 7208315 w 16109081"/>
              <a:gd name="connsiteY33" fmla="*/ 3876206 h 13895154"/>
              <a:gd name="connsiteX34" fmla="*/ 8962609 w 16109081"/>
              <a:gd name="connsiteY34" fmla="*/ 3441581 h 13895154"/>
              <a:gd name="connsiteX35" fmla="*/ 9220476 w 16109081"/>
              <a:gd name="connsiteY35" fmla="*/ 4119674 h 13895154"/>
              <a:gd name="connsiteX36" fmla="*/ 9797992 w 16109081"/>
              <a:gd name="connsiteY36" fmla="*/ 4504685 h 13895154"/>
              <a:gd name="connsiteX37" fmla="*/ 10158939 w 16109081"/>
              <a:gd name="connsiteY37" fmla="*/ 4047485 h 13895154"/>
              <a:gd name="connsiteX38" fmla="*/ 10279255 w 16109081"/>
              <a:gd name="connsiteY38" fmla="*/ 3012769 h 13895154"/>
              <a:gd name="connsiteX39" fmla="*/ 10447697 w 16109081"/>
              <a:gd name="connsiteY39" fmla="*/ 2314937 h 13895154"/>
              <a:gd name="connsiteX40" fmla="*/ 10736455 w 16109081"/>
              <a:gd name="connsiteY40" fmla="*/ 1978053 h 13895154"/>
              <a:gd name="connsiteX41" fmla="*/ 11193655 w 16109081"/>
              <a:gd name="connsiteY41" fmla="*/ 2339001 h 13895154"/>
              <a:gd name="connsiteX42" fmla="*/ 11506476 w 16109081"/>
              <a:gd name="connsiteY42" fmla="*/ 3566222 h 13895154"/>
              <a:gd name="connsiteX43" fmla="*/ 11602728 w 16109081"/>
              <a:gd name="connsiteY43" fmla="*/ 4071548 h 13895154"/>
              <a:gd name="connsiteX44" fmla="*/ 11987739 w 16109081"/>
              <a:gd name="connsiteY44" fmla="*/ 5058137 h 13895154"/>
              <a:gd name="connsiteX45" fmla="*/ 12348686 w 16109081"/>
              <a:gd name="connsiteY45" fmla="*/ 5467211 h 13895154"/>
              <a:gd name="connsiteX46" fmla="*/ 13142771 w 16109081"/>
              <a:gd name="connsiteY46" fmla="*/ 5491274 h 13895154"/>
              <a:gd name="connsiteX47" fmla="*/ 13768413 w 16109081"/>
              <a:gd name="connsiteY47" fmla="*/ 5082201 h 13895154"/>
              <a:gd name="connsiteX48" fmla="*/ 13792476 w 16109081"/>
              <a:gd name="connsiteY48" fmla="*/ 4239990 h 13895154"/>
              <a:gd name="connsiteX49" fmla="*/ 13840602 w 16109081"/>
              <a:gd name="connsiteY49" fmla="*/ 3205274 h 13895154"/>
              <a:gd name="connsiteX50" fmla="*/ 14442181 w 16109081"/>
              <a:gd name="connsiteY50" fmla="*/ 2459316 h 13895154"/>
              <a:gd name="connsiteX51" fmla="*/ 14851255 w 16109081"/>
              <a:gd name="connsiteY51" fmla="*/ 1833674 h 13895154"/>
              <a:gd name="connsiteX52" fmla="*/ 15164076 w 16109081"/>
              <a:gd name="connsiteY52" fmla="*/ 967401 h 13895154"/>
              <a:gd name="connsiteX53" fmla="*/ 15693465 w 16109081"/>
              <a:gd name="connsiteY53" fmla="*/ 486137 h 13895154"/>
              <a:gd name="connsiteX54" fmla="*/ 16054413 w 16109081"/>
              <a:gd name="connsiteY54" fmla="*/ 28937 h 13895154"/>
              <a:gd name="connsiteX55" fmla="*/ 16109081 w 16109081"/>
              <a:gd name="connsiteY55" fmla="*/ 47668 h 13895154"/>
              <a:gd name="connsiteX0" fmla="*/ 28349 w 16099977"/>
              <a:gd name="connsiteY0" fmla="*/ 13802522 h 13904612"/>
              <a:gd name="connsiteX1" fmla="*/ 461486 w 16099977"/>
              <a:gd name="connsiteY1" fmla="*/ 13874711 h 13904612"/>
              <a:gd name="connsiteX2" fmla="*/ 726181 w 16099977"/>
              <a:gd name="connsiteY2" fmla="*/ 13369385 h 13904612"/>
              <a:gd name="connsiteX3" fmla="*/ 317107 w 16099977"/>
              <a:gd name="connsiteY3" fmla="*/ 12912185 h 13904612"/>
              <a:gd name="connsiteX4" fmla="*/ 76476 w 16099977"/>
              <a:gd name="connsiteY4" fmla="*/ 12671553 h 13904612"/>
              <a:gd name="connsiteX5" fmla="*/ 52413 w 16099977"/>
              <a:gd name="connsiteY5" fmla="*/ 11853406 h 13904612"/>
              <a:gd name="connsiteX6" fmla="*/ 4286 w 16099977"/>
              <a:gd name="connsiteY6" fmla="*/ 11420269 h 13904612"/>
              <a:gd name="connsiteX7" fmla="*/ 172728 w 16099977"/>
              <a:gd name="connsiteY7" fmla="*/ 11059322 h 13904612"/>
              <a:gd name="connsiteX8" fmla="*/ 870560 w 16099977"/>
              <a:gd name="connsiteY8" fmla="*/ 10602122 h 13904612"/>
              <a:gd name="connsiteX9" fmla="*/ 1688707 w 16099977"/>
              <a:gd name="connsiteY9" fmla="*/ 10409616 h 13904612"/>
              <a:gd name="connsiteX10" fmla="*/ 2675297 w 16099977"/>
              <a:gd name="connsiteY10" fmla="*/ 10842753 h 13904612"/>
              <a:gd name="connsiteX11" fmla="*/ 3685949 w 16099977"/>
              <a:gd name="connsiteY11" fmla="*/ 11348080 h 13904612"/>
              <a:gd name="connsiteX12" fmla="*/ 4720665 w 16099977"/>
              <a:gd name="connsiteY12" fmla="*/ 11420269 h 13904612"/>
              <a:gd name="connsiteX13" fmla="*/ 5442560 w 16099977"/>
              <a:gd name="connsiteY13" fmla="*/ 10409616 h 13904612"/>
              <a:gd name="connsiteX14" fmla="*/ 5538813 w 16099977"/>
              <a:gd name="connsiteY14" fmla="*/ 9374901 h 13904612"/>
              <a:gd name="connsiteX15" fmla="*/ 5851634 w 16099977"/>
              <a:gd name="connsiteY15" fmla="*/ 8917701 h 13904612"/>
              <a:gd name="connsiteX16" fmla="*/ 6429149 w 16099977"/>
              <a:gd name="connsiteY16" fmla="*/ 8917701 h 13904612"/>
              <a:gd name="connsiteX17" fmla="*/ 6645718 w 16099977"/>
              <a:gd name="connsiteY17" fmla="*/ 9398964 h 13904612"/>
              <a:gd name="connsiteX18" fmla="*/ 7391676 w 16099977"/>
              <a:gd name="connsiteY18" fmla="*/ 9880227 h 13904612"/>
              <a:gd name="connsiteX19" fmla="*/ 8209823 w 16099977"/>
              <a:gd name="connsiteY19" fmla="*/ 9591469 h 13904612"/>
              <a:gd name="connsiteX20" fmla="*/ 8426392 w 16099977"/>
              <a:gd name="connsiteY20" fmla="*/ 8845511 h 13904612"/>
              <a:gd name="connsiteX21" fmla="*/ 9388918 w 16099977"/>
              <a:gd name="connsiteY21" fmla="*/ 8267995 h 13904612"/>
              <a:gd name="connsiteX22" fmla="*/ 9412981 w 16099977"/>
              <a:gd name="connsiteY22" fmla="*/ 7546101 h 13904612"/>
              <a:gd name="connsiteX23" fmla="*/ 9076097 w 16099977"/>
              <a:gd name="connsiteY23" fmla="*/ 7040774 h 13904612"/>
              <a:gd name="connsiteX24" fmla="*/ 8546707 w 16099977"/>
              <a:gd name="connsiteY24" fmla="*/ 6824206 h 13904612"/>
              <a:gd name="connsiteX25" fmla="*/ 7776686 w 16099977"/>
              <a:gd name="connsiteY25" fmla="*/ 6655764 h 13904612"/>
              <a:gd name="connsiteX26" fmla="*/ 6669781 w 16099977"/>
              <a:gd name="connsiteY26" fmla="*/ 6800143 h 13904612"/>
              <a:gd name="connsiteX27" fmla="*/ 6140392 w 16099977"/>
              <a:gd name="connsiteY27" fmla="*/ 6920459 h 13904612"/>
              <a:gd name="connsiteX28" fmla="*/ 5851634 w 16099977"/>
              <a:gd name="connsiteY28" fmla="*/ 6848269 h 13904612"/>
              <a:gd name="connsiteX29" fmla="*/ 5899760 w 16099977"/>
              <a:gd name="connsiteY29" fmla="*/ 6415132 h 13904612"/>
              <a:gd name="connsiteX30" fmla="*/ 6260707 w 16099977"/>
              <a:gd name="connsiteY30" fmla="*/ 5885743 h 13904612"/>
              <a:gd name="connsiteX31" fmla="*/ 6693844 w 16099977"/>
              <a:gd name="connsiteY31" fmla="*/ 5524795 h 13904612"/>
              <a:gd name="connsiteX32" fmla="*/ 7006665 w 16099977"/>
              <a:gd name="connsiteY32" fmla="*/ 5043532 h 13904612"/>
              <a:gd name="connsiteX33" fmla="*/ 7208315 w 16099977"/>
              <a:gd name="connsiteY33" fmla="*/ 3885664 h 13904612"/>
              <a:gd name="connsiteX34" fmla="*/ 8962609 w 16099977"/>
              <a:gd name="connsiteY34" fmla="*/ 3451039 h 13904612"/>
              <a:gd name="connsiteX35" fmla="*/ 9220476 w 16099977"/>
              <a:gd name="connsiteY35" fmla="*/ 4129132 h 13904612"/>
              <a:gd name="connsiteX36" fmla="*/ 9797992 w 16099977"/>
              <a:gd name="connsiteY36" fmla="*/ 4514143 h 13904612"/>
              <a:gd name="connsiteX37" fmla="*/ 10158939 w 16099977"/>
              <a:gd name="connsiteY37" fmla="*/ 4056943 h 13904612"/>
              <a:gd name="connsiteX38" fmla="*/ 10279255 w 16099977"/>
              <a:gd name="connsiteY38" fmla="*/ 3022227 h 13904612"/>
              <a:gd name="connsiteX39" fmla="*/ 10447697 w 16099977"/>
              <a:gd name="connsiteY39" fmla="*/ 2324395 h 13904612"/>
              <a:gd name="connsiteX40" fmla="*/ 10736455 w 16099977"/>
              <a:gd name="connsiteY40" fmla="*/ 1987511 h 13904612"/>
              <a:gd name="connsiteX41" fmla="*/ 11193655 w 16099977"/>
              <a:gd name="connsiteY41" fmla="*/ 2348459 h 13904612"/>
              <a:gd name="connsiteX42" fmla="*/ 11506476 w 16099977"/>
              <a:gd name="connsiteY42" fmla="*/ 3575680 h 13904612"/>
              <a:gd name="connsiteX43" fmla="*/ 11602728 w 16099977"/>
              <a:gd name="connsiteY43" fmla="*/ 4081006 h 13904612"/>
              <a:gd name="connsiteX44" fmla="*/ 11987739 w 16099977"/>
              <a:gd name="connsiteY44" fmla="*/ 5067595 h 13904612"/>
              <a:gd name="connsiteX45" fmla="*/ 12348686 w 16099977"/>
              <a:gd name="connsiteY45" fmla="*/ 5476669 h 13904612"/>
              <a:gd name="connsiteX46" fmla="*/ 13142771 w 16099977"/>
              <a:gd name="connsiteY46" fmla="*/ 5500732 h 13904612"/>
              <a:gd name="connsiteX47" fmla="*/ 13768413 w 16099977"/>
              <a:gd name="connsiteY47" fmla="*/ 5091659 h 13904612"/>
              <a:gd name="connsiteX48" fmla="*/ 13792476 w 16099977"/>
              <a:gd name="connsiteY48" fmla="*/ 4249448 h 13904612"/>
              <a:gd name="connsiteX49" fmla="*/ 13840602 w 16099977"/>
              <a:gd name="connsiteY49" fmla="*/ 3214732 h 13904612"/>
              <a:gd name="connsiteX50" fmla="*/ 14442181 w 16099977"/>
              <a:gd name="connsiteY50" fmla="*/ 2468774 h 13904612"/>
              <a:gd name="connsiteX51" fmla="*/ 14851255 w 16099977"/>
              <a:gd name="connsiteY51" fmla="*/ 1843132 h 13904612"/>
              <a:gd name="connsiteX52" fmla="*/ 15164076 w 16099977"/>
              <a:gd name="connsiteY52" fmla="*/ 976859 h 13904612"/>
              <a:gd name="connsiteX53" fmla="*/ 15693465 w 16099977"/>
              <a:gd name="connsiteY53" fmla="*/ 495595 h 13904612"/>
              <a:gd name="connsiteX54" fmla="*/ 16054413 w 16099977"/>
              <a:gd name="connsiteY54" fmla="*/ 38395 h 13904612"/>
              <a:gd name="connsiteX55" fmla="*/ 16099977 w 16099977"/>
              <a:gd name="connsiteY55" fmla="*/ 22198 h 13904612"/>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208315 w 16054413"/>
              <a:gd name="connsiteY33" fmla="*/ 3847269 h 13866217"/>
              <a:gd name="connsiteX34" fmla="*/ 8962609 w 16054413"/>
              <a:gd name="connsiteY34" fmla="*/ 3412644 h 13866217"/>
              <a:gd name="connsiteX35" fmla="*/ 9220476 w 16054413"/>
              <a:gd name="connsiteY35" fmla="*/ 4090737 h 13866217"/>
              <a:gd name="connsiteX36" fmla="*/ 9797992 w 16054413"/>
              <a:gd name="connsiteY36" fmla="*/ 4475748 h 13866217"/>
              <a:gd name="connsiteX37" fmla="*/ 10158939 w 16054413"/>
              <a:gd name="connsiteY37" fmla="*/ 4018548 h 13866217"/>
              <a:gd name="connsiteX38" fmla="*/ 10279255 w 16054413"/>
              <a:gd name="connsiteY38" fmla="*/ 2983832 h 13866217"/>
              <a:gd name="connsiteX39" fmla="*/ 10447697 w 16054413"/>
              <a:gd name="connsiteY39" fmla="*/ 2286000 h 13866217"/>
              <a:gd name="connsiteX40" fmla="*/ 10736455 w 16054413"/>
              <a:gd name="connsiteY40" fmla="*/ 1949116 h 13866217"/>
              <a:gd name="connsiteX41" fmla="*/ 11193655 w 16054413"/>
              <a:gd name="connsiteY41" fmla="*/ 2310064 h 13866217"/>
              <a:gd name="connsiteX42" fmla="*/ 11506476 w 16054413"/>
              <a:gd name="connsiteY42" fmla="*/ 3537285 h 13866217"/>
              <a:gd name="connsiteX43" fmla="*/ 11602728 w 16054413"/>
              <a:gd name="connsiteY43" fmla="*/ 4042611 h 13866217"/>
              <a:gd name="connsiteX44" fmla="*/ 11987739 w 16054413"/>
              <a:gd name="connsiteY44" fmla="*/ 5029200 h 13866217"/>
              <a:gd name="connsiteX45" fmla="*/ 12348686 w 16054413"/>
              <a:gd name="connsiteY45" fmla="*/ 5438274 h 13866217"/>
              <a:gd name="connsiteX46" fmla="*/ 13142771 w 16054413"/>
              <a:gd name="connsiteY46" fmla="*/ 5462337 h 13866217"/>
              <a:gd name="connsiteX47" fmla="*/ 13768413 w 16054413"/>
              <a:gd name="connsiteY47" fmla="*/ 5053264 h 13866217"/>
              <a:gd name="connsiteX48" fmla="*/ 13792476 w 16054413"/>
              <a:gd name="connsiteY48" fmla="*/ 4211053 h 13866217"/>
              <a:gd name="connsiteX49" fmla="*/ 13840602 w 16054413"/>
              <a:gd name="connsiteY49" fmla="*/ 3176337 h 13866217"/>
              <a:gd name="connsiteX50" fmla="*/ 14442181 w 16054413"/>
              <a:gd name="connsiteY50" fmla="*/ 2430379 h 13866217"/>
              <a:gd name="connsiteX51" fmla="*/ 14851255 w 16054413"/>
              <a:gd name="connsiteY51" fmla="*/ 1804737 h 13866217"/>
              <a:gd name="connsiteX52" fmla="*/ 15164076 w 16054413"/>
              <a:gd name="connsiteY52" fmla="*/ 938464 h 13866217"/>
              <a:gd name="connsiteX53" fmla="*/ 15693465 w 16054413"/>
              <a:gd name="connsiteY53" fmla="*/ 457200 h 13866217"/>
              <a:gd name="connsiteX54" fmla="*/ 16054413 w 16054413"/>
              <a:gd name="connsiteY54" fmla="*/ 0 h 13866217"/>
              <a:gd name="connsiteX0" fmla="*/ 28349 w 15693465"/>
              <a:gd name="connsiteY0" fmla="*/ 13306927 h 13409017"/>
              <a:gd name="connsiteX1" fmla="*/ 461486 w 15693465"/>
              <a:gd name="connsiteY1" fmla="*/ 13379116 h 13409017"/>
              <a:gd name="connsiteX2" fmla="*/ 726181 w 15693465"/>
              <a:gd name="connsiteY2" fmla="*/ 12873790 h 13409017"/>
              <a:gd name="connsiteX3" fmla="*/ 317107 w 15693465"/>
              <a:gd name="connsiteY3" fmla="*/ 12416590 h 13409017"/>
              <a:gd name="connsiteX4" fmla="*/ 76476 w 15693465"/>
              <a:gd name="connsiteY4" fmla="*/ 12175958 h 13409017"/>
              <a:gd name="connsiteX5" fmla="*/ 52413 w 15693465"/>
              <a:gd name="connsiteY5" fmla="*/ 11357811 h 13409017"/>
              <a:gd name="connsiteX6" fmla="*/ 4286 w 15693465"/>
              <a:gd name="connsiteY6" fmla="*/ 10924674 h 13409017"/>
              <a:gd name="connsiteX7" fmla="*/ 172728 w 15693465"/>
              <a:gd name="connsiteY7" fmla="*/ 10563727 h 13409017"/>
              <a:gd name="connsiteX8" fmla="*/ 870560 w 15693465"/>
              <a:gd name="connsiteY8" fmla="*/ 10106527 h 13409017"/>
              <a:gd name="connsiteX9" fmla="*/ 1688707 w 15693465"/>
              <a:gd name="connsiteY9" fmla="*/ 9914021 h 13409017"/>
              <a:gd name="connsiteX10" fmla="*/ 2675297 w 15693465"/>
              <a:gd name="connsiteY10" fmla="*/ 10347158 h 13409017"/>
              <a:gd name="connsiteX11" fmla="*/ 3685949 w 15693465"/>
              <a:gd name="connsiteY11" fmla="*/ 10852485 h 13409017"/>
              <a:gd name="connsiteX12" fmla="*/ 4720665 w 15693465"/>
              <a:gd name="connsiteY12" fmla="*/ 10924674 h 13409017"/>
              <a:gd name="connsiteX13" fmla="*/ 5442560 w 15693465"/>
              <a:gd name="connsiteY13" fmla="*/ 9914021 h 13409017"/>
              <a:gd name="connsiteX14" fmla="*/ 5538813 w 15693465"/>
              <a:gd name="connsiteY14" fmla="*/ 8879306 h 13409017"/>
              <a:gd name="connsiteX15" fmla="*/ 5851634 w 15693465"/>
              <a:gd name="connsiteY15" fmla="*/ 8422106 h 13409017"/>
              <a:gd name="connsiteX16" fmla="*/ 6429149 w 15693465"/>
              <a:gd name="connsiteY16" fmla="*/ 8422106 h 13409017"/>
              <a:gd name="connsiteX17" fmla="*/ 6645718 w 15693465"/>
              <a:gd name="connsiteY17" fmla="*/ 8903369 h 13409017"/>
              <a:gd name="connsiteX18" fmla="*/ 7391676 w 15693465"/>
              <a:gd name="connsiteY18" fmla="*/ 9384632 h 13409017"/>
              <a:gd name="connsiteX19" fmla="*/ 8209823 w 15693465"/>
              <a:gd name="connsiteY19" fmla="*/ 9095874 h 13409017"/>
              <a:gd name="connsiteX20" fmla="*/ 8426392 w 15693465"/>
              <a:gd name="connsiteY20" fmla="*/ 8349916 h 13409017"/>
              <a:gd name="connsiteX21" fmla="*/ 9388918 w 15693465"/>
              <a:gd name="connsiteY21" fmla="*/ 7772400 h 13409017"/>
              <a:gd name="connsiteX22" fmla="*/ 9412981 w 15693465"/>
              <a:gd name="connsiteY22" fmla="*/ 7050506 h 13409017"/>
              <a:gd name="connsiteX23" fmla="*/ 9076097 w 15693465"/>
              <a:gd name="connsiteY23" fmla="*/ 6545179 h 13409017"/>
              <a:gd name="connsiteX24" fmla="*/ 8546707 w 15693465"/>
              <a:gd name="connsiteY24" fmla="*/ 6328611 h 13409017"/>
              <a:gd name="connsiteX25" fmla="*/ 7776686 w 15693465"/>
              <a:gd name="connsiteY25" fmla="*/ 6160169 h 13409017"/>
              <a:gd name="connsiteX26" fmla="*/ 6669781 w 15693465"/>
              <a:gd name="connsiteY26" fmla="*/ 6304548 h 13409017"/>
              <a:gd name="connsiteX27" fmla="*/ 6140392 w 15693465"/>
              <a:gd name="connsiteY27" fmla="*/ 6424864 h 13409017"/>
              <a:gd name="connsiteX28" fmla="*/ 5851634 w 15693465"/>
              <a:gd name="connsiteY28" fmla="*/ 6352674 h 13409017"/>
              <a:gd name="connsiteX29" fmla="*/ 5899760 w 15693465"/>
              <a:gd name="connsiteY29" fmla="*/ 5919537 h 13409017"/>
              <a:gd name="connsiteX30" fmla="*/ 6260707 w 15693465"/>
              <a:gd name="connsiteY30" fmla="*/ 5390148 h 13409017"/>
              <a:gd name="connsiteX31" fmla="*/ 6693844 w 15693465"/>
              <a:gd name="connsiteY31" fmla="*/ 5029200 h 13409017"/>
              <a:gd name="connsiteX32" fmla="*/ 7006665 w 15693465"/>
              <a:gd name="connsiteY32" fmla="*/ 4547937 h 13409017"/>
              <a:gd name="connsiteX33" fmla="*/ 7208315 w 15693465"/>
              <a:gd name="connsiteY33" fmla="*/ 3390069 h 13409017"/>
              <a:gd name="connsiteX34" fmla="*/ 8962609 w 15693465"/>
              <a:gd name="connsiteY34" fmla="*/ 2955444 h 13409017"/>
              <a:gd name="connsiteX35" fmla="*/ 9220476 w 15693465"/>
              <a:gd name="connsiteY35" fmla="*/ 3633537 h 13409017"/>
              <a:gd name="connsiteX36" fmla="*/ 9797992 w 15693465"/>
              <a:gd name="connsiteY36" fmla="*/ 4018548 h 13409017"/>
              <a:gd name="connsiteX37" fmla="*/ 10158939 w 15693465"/>
              <a:gd name="connsiteY37" fmla="*/ 3561348 h 13409017"/>
              <a:gd name="connsiteX38" fmla="*/ 10279255 w 15693465"/>
              <a:gd name="connsiteY38" fmla="*/ 2526632 h 13409017"/>
              <a:gd name="connsiteX39" fmla="*/ 10447697 w 15693465"/>
              <a:gd name="connsiteY39" fmla="*/ 1828800 h 13409017"/>
              <a:gd name="connsiteX40" fmla="*/ 10736455 w 15693465"/>
              <a:gd name="connsiteY40" fmla="*/ 1491916 h 13409017"/>
              <a:gd name="connsiteX41" fmla="*/ 11193655 w 15693465"/>
              <a:gd name="connsiteY41" fmla="*/ 1852864 h 13409017"/>
              <a:gd name="connsiteX42" fmla="*/ 11506476 w 15693465"/>
              <a:gd name="connsiteY42" fmla="*/ 3080085 h 13409017"/>
              <a:gd name="connsiteX43" fmla="*/ 11602728 w 15693465"/>
              <a:gd name="connsiteY43" fmla="*/ 3585411 h 13409017"/>
              <a:gd name="connsiteX44" fmla="*/ 11987739 w 15693465"/>
              <a:gd name="connsiteY44" fmla="*/ 4572000 h 13409017"/>
              <a:gd name="connsiteX45" fmla="*/ 12348686 w 15693465"/>
              <a:gd name="connsiteY45" fmla="*/ 4981074 h 13409017"/>
              <a:gd name="connsiteX46" fmla="*/ 13142771 w 15693465"/>
              <a:gd name="connsiteY46" fmla="*/ 5005137 h 13409017"/>
              <a:gd name="connsiteX47" fmla="*/ 13768413 w 15693465"/>
              <a:gd name="connsiteY47" fmla="*/ 4596064 h 13409017"/>
              <a:gd name="connsiteX48" fmla="*/ 13792476 w 15693465"/>
              <a:gd name="connsiteY48" fmla="*/ 3753853 h 13409017"/>
              <a:gd name="connsiteX49" fmla="*/ 13840602 w 15693465"/>
              <a:gd name="connsiteY49" fmla="*/ 2719137 h 13409017"/>
              <a:gd name="connsiteX50" fmla="*/ 14442181 w 15693465"/>
              <a:gd name="connsiteY50" fmla="*/ 1973179 h 13409017"/>
              <a:gd name="connsiteX51" fmla="*/ 14851255 w 15693465"/>
              <a:gd name="connsiteY51" fmla="*/ 1347537 h 13409017"/>
              <a:gd name="connsiteX52" fmla="*/ 15164076 w 15693465"/>
              <a:gd name="connsiteY52" fmla="*/ 481264 h 13409017"/>
              <a:gd name="connsiteX53" fmla="*/ 15693465 w 15693465"/>
              <a:gd name="connsiteY53" fmla="*/ 0 h 13409017"/>
              <a:gd name="connsiteX0" fmla="*/ 28349 w 15164076"/>
              <a:gd name="connsiteY0" fmla="*/ 12825663 h 12927753"/>
              <a:gd name="connsiteX1" fmla="*/ 461486 w 15164076"/>
              <a:gd name="connsiteY1" fmla="*/ 12897852 h 12927753"/>
              <a:gd name="connsiteX2" fmla="*/ 726181 w 15164076"/>
              <a:gd name="connsiteY2" fmla="*/ 12392526 h 12927753"/>
              <a:gd name="connsiteX3" fmla="*/ 317107 w 15164076"/>
              <a:gd name="connsiteY3" fmla="*/ 11935326 h 12927753"/>
              <a:gd name="connsiteX4" fmla="*/ 76476 w 15164076"/>
              <a:gd name="connsiteY4" fmla="*/ 11694694 h 12927753"/>
              <a:gd name="connsiteX5" fmla="*/ 52413 w 15164076"/>
              <a:gd name="connsiteY5" fmla="*/ 10876547 h 12927753"/>
              <a:gd name="connsiteX6" fmla="*/ 4286 w 15164076"/>
              <a:gd name="connsiteY6" fmla="*/ 10443410 h 12927753"/>
              <a:gd name="connsiteX7" fmla="*/ 172728 w 15164076"/>
              <a:gd name="connsiteY7" fmla="*/ 10082463 h 12927753"/>
              <a:gd name="connsiteX8" fmla="*/ 870560 w 15164076"/>
              <a:gd name="connsiteY8" fmla="*/ 9625263 h 12927753"/>
              <a:gd name="connsiteX9" fmla="*/ 1688707 w 15164076"/>
              <a:gd name="connsiteY9" fmla="*/ 9432757 h 12927753"/>
              <a:gd name="connsiteX10" fmla="*/ 2675297 w 15164076"/>
              <a:gd name="connsiteY10" fmla="*/ 9865894 h 12927753"/>
              <a:gd name="connsiteX11" fmla="*/ 3685949 w 15164076"/>
              <a:gd name="connsiteY11" fmla="*/ 10371221 h 12927753"/>
              <a:gd name="connsiteX12" fmla="*/ 4720665 w 15164076"/>
              <a:gd name="connsiteY12" fmla="*/ 10443410 h 12927753"/>
              <a:gd name="connsiteX13" fmla="*/ 5442560 w 15164076"/>
              <a:gd name="connsiteY13" fmla="*/ 9432757 h 12927753"/>
              <a:gd name="connsiteX14" fmla="*/ 5538813 w 15164076"/>
              <a:gd name="connsiteY14" fmla="*/ 8398042 h 12927753"/>
              <a:gd name="connsiteX15" fmla="*/ 5851634 w 15164076"/>
              <a:gd name="connsiteY15" fmla="*/ 7940842 h 12927753"/>
              <a:gd name="connsiteX16" fmla="*/ 6429149 w 15164076"/>
              <a:gd name="connsiteY16" fmla="*/ 7940842 h 12927753"/>
              <a:gd name="connsiteX17" fmla="*/ 6645718 w 15164076"/>
              <a:gd name="connsiteY17" fmla="*/ 8422105 h 12927753"/>
              <a:gd name="connsiteX18" fmla="*/ 7391676 w 15164076"/>
              <a:gd name="connsiteY18" fmla="*/ 8903368 h 12927753"/>
              <a:gd name="connsiteX19" fmla="*/ 8209823 w 15164076"/>
              <a:gd name="connsiteY19" fmla="*/ 8614610 h 12927753"/>
              <a:gd name="connsiteX20" fmla="*/ 8426392 w 15164076"/>
              <a:gd name="connsiteY20" fmla="*/ 7868652 h 12927753"/>
              <a:gd name="connsiteX21" fmla="*/ 9388918 w 15164076"/>
              <a:gd name="connsiteY21" fmla="*/ 7291136 h 12927753"/>
              <a:gd name="connsiteX22" fmla="*/ 9412981 w 15164076"/>
              <a:gd name="connsiteY22" fmla="*/ 6569242 h 12927753"/>
              <a:gd name="connsiteX23" fmla="*/ 9076097 w 15164076"/>
              <a:gd name="connsiteY23" fmla="*/ 6063915 h 12927753"/>
              <a:gd name="connsiteX24" fmla="*/ 8546707 w 15164076"/>
              <a:gd name="connsiteY24" fmla="*/ 5847347 h 12927753"/>
              <a:gd name="connsiteX25" fmla="*/ 7776686 w 15164076"/>
              <a:gd name="connsiteY25" fmla="*/ 5678905 h 12927753"/>
              <a:gd name="connsiteX26" fmla="*/ 6669781 w 15164076"/>
              <a:gd name="connsiteY26" fmla="*/ 5823284 h 12927753"/>
              <a:gd name="connsiteX27" fmla="*/ 6140392 w 15164076"/>
              <a:gd name="connsiteY27" fmla="*/ 5943600 h 12927753"/>
              <a:gd name="connsiteX28" fmla="*/ 5851634 w 15164076"/>
              <a:gd name="connsiteY28" fmla="*/ 5871410 h 12927753"/>
              <a:gd name="connsiteX29" fmla="*/ 5899760 w 15164076"/>
              <a:gd name="connsiteY29" fmla="*/ 5438273 h 12927753"/>
              <a:gd name="connsiteX30" fmla="*/ 6260707 w 15164076"/>
              <a:gd name="connsiteY30" fmla="*/ 4908884 h 12927753"/>
              <a:gd name="connsiteX31" fmla="*/ 6693844 w 15164076"/>
              <a:gd name="connsiteY31" fmla="*/ 4547936 h 12927753"/>
              <a:gd name="connsiteX32" fmla="*/ 7006665 w 15164076"/>
              <a:gd name="connsiteY32" fmla="*/ 4066673 h 12927753"/>
              <a:gd name="connsiteX33" fmla="*/ 7208315 w 15164076"/>
              <a:gd name="connsiteY33" fmla="*/ 2908805 h 12927753"/>
              <a:gd name="connsiteX34" fmla="*/ 8962609 w 15164076"/>
              <a:gd name="connsiteY34" fmla="*/ 2474180 h 12927753"/>
              <a:gd name="connsiteX35" fmla="*/ 9220476 w 15164076"/>
              <a:gd name="connsiteY35" fmla="*/ 3152273 h 12927753"/>
              <a:gd name="connsiteX36" fmla="*/ 9797992 w 15164076"/>
              <a:gd name="connsiteY36" fmla="*/ 3537284 h 12927753"/>
              <a:gd name="connsiteX37" fmla="*/ 10158939 w 15164076"/>
              <a:gd name="connsiteY37" fmla="*/ 3080084 h 12927753"/>
              <a:gd name="connsiteX38" fmla="*/ 10279255 w 15164076"/>
              <a:gd name="connsiteY38" fmla="*/ 2045368 h 12927753"/>
              <a:gd name="connsiteX39" fmla="*/ 10447697 w 15164076"/>
              <a:gd name="connsiteY39" fmla="*/ 1347536 h 12927753"/>
              <a:gd name="connsiteX40" fmla="*/ 10736455 w 15164076"/>
              <a:gd name="connsiteY40" fmla="*/ 1010652 h 12927753"/>
              <a:gd name="connsiteX41" fmla="*/ 11193655 w 15164076"/>
              <a:gd name="connsiteY41" fmla="*/ 1371600 h 12927753"/>
              <a:gd name="connsiteX42" fmla="*/ 11506476 w 15164076"/>
              <a:gd name="connsiteY42" fmla="*/ 2598821 h 12927753"/>
              <a:gd name="connsiteX43" fmla="*/ 11602728 w 15164076"/>
              <a:gd name="connsiteY43" fmla="*/ 3104147 h 12927753"/>
              <a:gd name="connsiteX44" fmla="*/ 11987739 w 15164076"/>
              <a:gd name="connsiteY44" fmla="*/ 4090736 h 12927753"/>
              <a:gd name="connsiteX45" fmla="*/ 12348686 w 15164076"/>
              <a:gd name="connsiteY45" fmla="*/ 4499810 h 12927753"/>
              <a:gd name="connsiteX46" fmla="*/ 13142771 w 15164076"/>
              <a:gd name="connsiteY46" fmla="*/ 4523873 h 12927753"/>
              <a:gd name="connsiteX47" fmla="*/ 13768413 w 15164076"/>
              <a:gd name="connsiteY47" fmla="*/ 4114800 h 12927753"/>
              <a:gd name="connsiteX48" fmla="*/ 13792476 w 15164076"/>
              <a:gd name="connsiteY48" fmla="*/ 3272589 h 12927753"/>
              <a:gd name="connsiteX49" fmla="*/ 13840602 w 15164076"/>
              <a:gd name="connsiteY49" fmla="*/ 2237873 h 12927753"/>
              <a:gd name="connsiteX50" fmla="*/ 14442181 w 15164076"/>
              <a:gd name="connsiteY50" fmla="*/ 1491915 h 12927753"/>
              <a:gd name="connsiteX51" fmla="*/ 14851255 w 15164076"/>
              <a:gd name="connsiteY51" fmla="*/ 866273 h 12927753"/>
              <a:gd name="connsiteX52" fmla="*/ 15164076 w 15164076"/>
              <a:gd name="connsiteY52" fmla="*/ 0 h 12927753"/>
              <a:gd name="connsiteX0" fmla="*/ 28349 w 14851255"/>
              <a:gd name="connsiteY0" fmla="*/ 11959390 h 12061480"/>
              <a:gd name="connsiteX1" fmla="*/ 461486 w 14851255"/>
              <a:gd name="connsiteY1" fmla="*/ 12031579 h 12061480"/>
              <a:gd name="connsiteX2" fmla="*/ 726181 w 14851255"/>
              <a:gd name="connsiteY2" fmla="*/ 11526253 h 12061480"/>
              <a:gd name="connsiteX3" fmla="*/ 317107 w 14851255"/>
              <a:gd name="connsiteY3" fmla="*/ 11069053 h 12061480"/>
              <a:gd name="connsiteX4" fmla="*/ 76476 w 14851255"/>
              <a:gd name="connsiteY4" fmla="*/ 10828421 h 12061480"/>
              <a:gd name="connsiteX5" fmla="*/ 52413 w 14851255"/>
              <a:gd name="connsiteY5" fmla="*/ 10010274 h 12061480"/>
              <a:gd name="connsiteX6" fmla="*/ 4286 w 14851255"/>
              <a:gd name="connsiteY6" fmla="*/ 9577137 h 12061480"/>
              <a:gd name="connsiteX7" fmla="*/ 172728 w 14851255"/>
              <a:gd name="connsiteY7" fmla="*/ 9216190 h 12061480"/>
              <a:gd name="connsiteX8" fmla="*/ 870560 w 14851255"/>
              <a:gd name="connsiteY8" fmla="*/ 8758990 h 12061480"/>
              <a:gd name="connsiteX9" fmla="*/ 1688707 w 14851255"/>
              <a:gd name="connsiteY9" fmla="*/ 8566484 h 12061480"/>
              <a:gd name="connsiteX10" fmla="*/ 2675297 w 14851255"/>
              <a:gd name="connsiteY10" fmla="*/ 8999621 h 12061480"/>
              <a:gd name="connsiteX11" fmla="*/ 3685949 w 14851255"/>
              <a:gd name="connsiteY11" fmla="*/ 9504948 h 12061480"/>
              <a:gd name="connsiteX12" fmla="*/ 4720665 w 14851255"/>
              <a:gd name="connsiteY12" fmla="*/ 9577137 h 12061480"/>
              <a:gd name="connsiteX13" fmla="*/ 5442560 w 14851255"/>
              <a:gd name="connsiteY13" fmla="*/ 8566484 h 12061480"/>
              <a:gd name="connsiteX14" fmla="*/ 5538813 w 14851255"/>
              <a:gd name="connsiteY14" fmla="*/ 7531769 h 12061480"/>
              <a:gd name="connsiteX15" fmla="*/ 5851634 w 14851255"/>
              <a:gd name="connsiteY15" fmla="*/ 7074569 h 12061480"/>
              <a:gd name="connsiteX16" fmla="*/ 6429149 w 14851255"/>
              <a:gd name="connsiteY16" fmla="*/ 7074569 h 12061480"/>
              <a:gd name="connsiteX17" fmla="*/ 6645718 w 14851255"/>
              <a:gd name="connsiteY17" fmla="*/ 7555832 h 12061480"/>
              <a:gd name="connsiteX18" fmla="*/ 7391676 w 14851255"/>
              <a:gd name="connsiteY18" fmla="*/ 8037095 h 12061480"/>
              <a:gd name="connsiteX19" fmla="*/ 8209823 w 14851255"/>
              <a:gd name="connsiteY19" fmla="*/ 7748337 h 12061480"/>
              <a:gd name="connsiteX20" fmla="*/ 8426392 w 14851255"/>
              <a:gd name="connsiteY20" fmla="*/ 7002379 h 12061480"/>
              <a:gd name="connsiteX21" fmla="*/ 9388918 w 14851255"/>
              <a:gd name="connsiteY21" fmla="*/ 6424863 h 12061480"/>
              <a:gd name="connsiteX22" fmla="*/ 9412981 w 14851255"/>
              <a:gd name="connsiteY22" fmla="*/ 5702969 h 12061480"/>
              <a:gd name="connsiteX23" fmla="*/ 9076097 w 14851255"/>
              <a:gd name="connsiteY23" fmla="*/ 5197642 h 12061480"/>
              <a:gd name="connsiteX24" fmla="*/ 8546707 w 14851255"/>
              <a:gd name="connsiteY24" fmla="*/ 4981074 h 12061480"/>
              <a:gd name="connsiteX25" fmla="*/ 7776686 w 14851255"/>
              <a:gd name="connsiteY25" fmla="*/ 4812632 h 12061480"/>
              <a:gd name="connsiteX26" fmla="*/ 6669781 w 14851255"/>
              <a:gd name="connsiteY26" fmla="*/ 4957011 h 12061480"/>
              <a:gd name="connsiteX27" fmla="*/ 6140392 w 14851255"/>
              <a:gd name="connsiteY27" fmla="*/ 5077327 h 12061480"/>
              <a:gd name="connsiteX28" fmla="*/ 5851634 w 14851255"/>
              <a:gd name="connsiteY28" fmla="*/ 5005137 h 12061480"/>
              <a:gd name="connsiteX29" fmla="*/ 5899760 w 14851255"/>
              <a:gd name="connsiteY29" fmla="*/ 4572000 h 12061480"/>
              <a:gd name="connsiteX30" fmla="*/ 6260707 w 14851255"/>
              <a:gd name="connsiteY30" fmla="*/ 4042611 h 12061480"/>
              <a:gd name="connsiteX31" fmla="*/ 6693844 w 14851255"/>
              <a:gd name="connsiteY31" fmla="*/ 3681663 h 12061480"/>
              <a:gd name="connsiteX32" fmla="*/ 7006665 w 14851255"/>
              <a:gd name="connsiteY32" fmla="*/ 3200400 h 12061480"/>
              <a:gd name="connsiteX33" fmla="*/ 7208315 w 14851255"/>
              <a:gd name="connsiteY33" fmla="*/ 2042532 h 12061480"/>
              <a:gd name="connsiteX34" fmla="*/ 8962609 w 14851255"/>
              <a:gd name="connsiteY34" fmla="*/ 1607907 h 12061480"/>
              <a:gd name="connsiteX35" fmla="*/ 9220476 w 14851255"/>
              <a:gd name="connsiteY35" fmla="*/ 2286000 h 12061480"/>
              <a:gd name="connsiteX36" fmla="*/ 9797992 w 14851255"/>
              <a:gd name="connsiteY36" fmla="*/ 2671011 h 12061480"/>
              <a:gd name="connsiteX37" fmla="*/ 10158939 w 14851255"/>
              <a:gd name="connsiteY37" fmla="*/ 2213811 h 12061480"/>
              <a:gd name="connsiteX38" fmla="*/ 10279255 w 14851255"/>
              <a:gd name="connsiteY38" fmla="*/ 1179095 h 12061480"/>
              <a:gd name="connsiteX39" fmla="*/ 10447697 w 14851255"/>
              <a:gd name="connsiteY39" fmla="*/ 481263 h 12061480"/>
              <a:gd name="connsiteX40" fmla="*/ 10736455 w 14851255"/>
              <a:gd name="connsiteY40" fmla="*/ 144379 h 12061480"/>
              <a:gd name="connsiteX41" fmla="*/ 11193655 w 14851255"/>
              <a:gd name="connsiteY41" fmla="*/ 505327 h 12061480"/>
              <a:gd name="connsiteX42" fmla="*/ 11506476 w 14851255"/>
              <a:gd name="connsiteY42" fmla="*/ 1732548 h 12061480"/>
              <a:gd name="connsiteX43" fmla="*/ 11602728 w 14851255"/>
              <a:gd name="connsiteY43" fmla="*/ 2237874 h 12061480"/>
              <a:gd name="connsiteX44" fmla="*/ 11987739 w 14851255"/>
              <a:gd name="connsiteY44" fmla="*/ 3224463 h 12061480"/>
              <a:gd name="connsiteX45" fmla="*/ 12348686 w 14851255"/>
              <a:gd name="connsiteY45" fmla="*/ 3633537 h 12061480"/>
              <a:gd name="connsiteX46" fmla="*/ 13142771 w 14851255"/>
              <a:gd name="connsiteY46" fmla="*/ 3657600 h 12061480"/>
              <a:gd name="connsiteX47" fmla="*/ 13768413 w 14851255"/>
              <a:gd name="connsiteY47" fmla="*/ 3248527 h 12061480"/>
              <a:gd name="connsiteX48" fmla="*/ 13792476 w 14851255"/>
              <a:gd name="connsiteY48" fmla="*/ 2406316 h 12061480"/>
              <a:gd name="connsiteX49" fmla="*/ 13840602 w 14851255"/>
              <a:gd name="connsiteY49" fmla="*/ 1371600 h 12061480"/>
              <a:gd name="connsiteX50" fmla="*/ 14442181 w 14851255"/>
              <a:gd name="connsiteY50" fmla="*/ 625642 h 12061480"/>
              <a:gd name="connsiteX51" fmla="*/ 14851255 w 14851255"/>
              <a:gd name="connsiteY51" fmla="*/ 0 h 12061480"/>
              <a:gd name="connsiteX0" fmla="*/ 28349 w 14851255"/>
              <a:gd name="connsiteY0" fmla="*/ 11959390 h 12061480"/>
              <a:gd name="connsiteX1" fmla="*/ 461486 w 14851255"/>
              <a:gd name="connsiteY1" fmla="*/ 12031579 h 12061480"/>
              <a:gd name="connsiteX2" fmla="*/ 726181 w 14851255"/>
              <a:gd name="connsiteY2" fmla="*/ 11526253 h 12061480"/>
              <a:gd name="connsiteX3" fmla="*/ 317107 w 14851255"/>
              <a:gd name="connsiteY3" fmla="*/ 11069053 h 12061480"/>
              <a:gd name="connsiteX4" fmla="*/ 76476 w 14851255"/>
              <a:gd name="connsiteY4" fmla="*/ 10828421 h 12061480"/>
              <a:gd name="connsiteX5" fmla="*/ 52413 w 14851255"/>
              <a:gd name="connsiteY5" fmla="*/ 10010274 h 12061480"/>
              <a:gd name="connsiteX6" fmla="*/ 4286 w 14851255"/>
              <a:gd name="connsiteY6" fmla="*/ 9577137 h 12061480"/>
              <a:gd name="connsiteX7" fmla="*/ 172728 w 14851255"/>
              <a:gd name="connsiteY7" fmla="*/ 9216190 h 12061480"/>
              <a:gd name="connsiteX8" fmla="*/ 870560 w 14851255"/>
              <a:gd name="connsiteY8" fmla="*/ 8758990 h 12061480"/>
              <a:gd name="connsiteX9" fmla="*/ 1688707 w 14851255"/>
              <a:gd name="connsiteY9" fmla="*/ 8566484 h 12061480"/>
              <a:gd name="connsiteX10" fmla="*/ 2675297 w 14851255"/>
              <a:gd name="connsiteY10" fmla="*/ 8999621 h 12061480"/>
              <a:gd name="connsiteX11" fmla="*/ 3685949 w 14851255"/>
              <a:gd name="connsiteY11" fmla="*/ 9504948 h 12061480"/>
              <a:gd name="connsiteX12" fmla="*/ 4720665 w 14851255"/>
              <a:gd name="connsiteY12" fmla="*/ 9577137 h 12061480"/>
              <a:gd name="connsiteX13" fmla="*/ 5442560 w 14851255"/>
              <a:gd name="connsiteY13" fmla="*/ 8566484 h 12061480"/>
              <a:gd name="connsiteX14" fmla="*/ 5538813 w 14851255"/>
              <a:gd name="connsiteY14" fmla="*/ 7531769 h 12061480"/>
              <a:gd name="connsiteX15" fmla="*/ 5851634 w 14851255"/>
              <a:gd name="connsiteY15" fmla="*/ 7074569 h 12061480"/>
              <a:gd name="connsiteX16" fmla="*/ 6429149 w 14851255"/>
              <a:gd name="connsiteY16" fmla="*/ 7074569 h 12061480"/>
              <a:gd name="connsiteX17" fmla="*/ 6645718 w 14851255"/>
              <a:gd name="connsiteY17" fmla="*/ 7555832 h 12061480"/>
              <a:gd name="connsiteX18" fmla="*/ 7391676 w 14851255"/>
              <a:gd name="connsiteY18" fmla="*/ 8037095 h 12061480"/>
              <a:gd name="connsiteX19" fmla="*/ 8209823 w 14851255"/>
              <a:gd name="connsiteY19" fmla="*/ 7748337 h 12061480"/>
              <a:gd name="connsiteX20" fmla="*/ 8426392 w 14851255"/>
              <a:gd name="connsiteY20" fmla="*/ 7002379 h 12061480"/>
              <a:gd name="connsiteX21" fmla="*/ 9388918 w 14851255"/>
              <a:gd name="connsiteY21" fmla="*/ 6424863 h 12061480"/>
              <a:gd name="connsiteX22" fmla="*/ 9412981 w 14851255"/>
              <a:gd name="connsiteY22" fmla="*/ 5702969 h 12061480"/>
              <a:gd name="connsiteX23" fmla="*/ 9076097 w 14851255"/>
              <a:gd name="connsiteY23" fmla="*/ 5197642 h 12061480"/>
              <a:gd name="connsiteX24" fmla="*/ 8546707 w 14851255"/>
              <a:gd name="connsiteY24" fmla="*/ 4981074 h 12061480"/>
              <a:gd name="connsiteX25" fmla="*/ 7776686 w 14851255"/>
              <a:gd name="connsiteY25" fmla="*/ 4812632 h 12061480"/>
              <a:gd name="connsiteX26" fmla="*/ 6669781 w 14851255"/>
              <a:gd name="connsiteY26" fmla="*/ 4957011 h 12061480"/>
              <a:gd name="connsiteX27" fmla="*/ 6140392 w 14851255"/>
              <a:gd name="connsiteY27" fmla="*/ 5077327 h 12061480"/>
              <a:gd name="connsiteX28" fmla="*/ 5851634 w 14851255"/>
              <a:gd name="connsiteY28" fmla="*/ 5005137 h 12061480"/>
              <a:gd name="connsiteX29" fmla="*/ 5899760 w 14851255"/>
              <a:gd name="connsiteY29" fmla="*/ 4572000 h 12061480"/>
              <a:gd name="connsiteX30" fmla="*/ 6260707 w 14851255"/>
              <a:gd name="connsiteY30" fmla="*/ 4042611 h 12061480"/>
              <a:gd name="connsiteX31" fmla="*/ 6693844 w 14851255"/>
              <a:gd name="connsiteY31" fmla="*/ 3681663 h 12061480"/>
              <a:gd name="connsiteX32" fmla="*/ 7006665 w 14851255"/>
              <a:gd name="connsiteY32" fmla="*/ 3200400 h 12061480"/>
              <a:gd name="connsiteX33" fmla="*/ 7208315 w 14851255"/>
              <a:gd name="connsiteY33" fmla="*/ 2042532 h 12061480"/>
              <a:gd name="connsiteX34" fmla="*/ 8962609 w 14851255"/>
              <a:gd name="connsiteY34" fmla="*/ 1607907 h 12061480"/>
              <a:gd name="connsiteX35" fmla="*/ 9220476 w 14851255"/>
              <a:gd name="connsiteY35" fmla="*/ 2286000 h 12061480"/>
              <a:gd name="connsiteX36" fmla="*/ 9797992 w 14851255"/>
              <a:gd name="connsiteY36" fmla="*/ 2671011 h 12061480"/>
              <a:gd name="connsiteX37" fmla="*/ 10158939 w 14851255"/>
              <a:gd name="connsiteY37" fmla="*/ 2213811 h 12061480"/>
              <a:gd name="connsiteX38" fmla="*/ 10279255 w 14851255"/>
              <a:gd name="connsiteY38" fmla="*/ 1179095 h 12061480"/>
              <a:gd name="connsiteX39" fmla="*/ 10447697 w 14851255"/>
              <a:gd name="connsiteY39" fmla="*/ 481263 h 12061480"/>
              <a:gd name="connsiteX40" fmla="*/ 10736455 w 14851255"/>
              <a:gd name="connsiteY40" fmla="*/ 144379 h 12061480"/>
              <a:gd name="connsiteX41" fmla="*/ 11335287 w 14851255"/>
              <a:gd name="connsiteY41" fmla="*/ 953319 h 12061480"/>
              <a:gd name="connsiteX42" fmla="*/ 11506476 w 14851255"/>
              <a:gd name="connsiteY42" fmla="*/ 1732548 h 12061480"/>
              <a:gd name="connsiteX43" fmla="*/ 11602728 w 14851255"/>
              <a:gd name="connsiteY43" fmla="*/ 2237874 h 12061480"/>
              <a:gd name="connsiteX44" fmla="*/ 11987739 w 14851255"/>
              <a:gd name="connsiteY44" fmla="*/ 3224463 h 12061480"/>
              <a:gd name="connsiteX45" fmla="*/ 12348686 w 14851255"/>
              <a:gd name="connsiteY45" fmla="*/ 3633537 h 12061480"/>
              <a:gd name="connsiteX46" fmla="*/ 13142771 w 14851255"/>
              <a:gd name="connsiteY46" fmla="*/ 3657600 h 12061480"/>
              <a:gd name="connsiteX47" fmla="*/ 13768413 w 14851255"/>
              <a:gd name="connsiteY47" fmla="*/ 3248527 h 12061480"/>
              <a:gd name="connsiteX48" fmla="*/ 13792476 w 14851255"/>
              <a:gd name="connsiteY48" fmla="*/ 2406316 h 12061480"/>
              <a:gd name="connsiteX49" fmla="*/ 13840602 w 14851255"/>
              <a:gd name="connsiteY49" fmla="*/ 1371600 h 12061480"/>
              <a:gd name="connsiteX50" fmla="*/ 14442181 w 14851255"/>
              <a:gd name="connsiteY50" fmla="*/ 625642 h 12061480"/>
              <a:gd name="connsiteX51" fmla="*/ 14851255 w 14851255"/>
              <a:gd name="connsiteY51" fmla="*/ 0 h 12061480"/>
              <a:gd name="connsiteX0" fmla="*/ 28349 w 14851255"/>
              <a:gd name="connsiteY0" fmla="*/ 11959390 h 12061480"/>
              <a:gd name="connsiteX1" fmla="*/ 461486 w 14851255"/>
              <a:gd name="connsiteY1" fmla="*/ 12031579 h 12061480"/>
              <a:gd name="connsiteX2" fmla="*/ 726181 w 14851255"/>
              <a:gd name="connsiteY2" fmla="*/ 11526253 h 12061480"/>
              <a:gd name="connsiteX3" fmla="*/ 317107 w 14851255"/>
              <a:gd name="connsiteY3" fmla="*/ 11069053 h 12061480"/>
              <a:gd name="connsiteX4" fmla="*/ 76476 w 14851255"/>
              <a:gd name="connsiteY4" fmla="*/ 10828421 h 12061480"/>
              <a:gd name="connsiteX5" fmla="*/ 52413 w 14851255"/>
              <a:gd name="connsiteY5" fmla="*/ 10010274 h 12061480"/>
              <a:gd name="connsiteX6" fmla="*/ 4286 w 14851255"/>
              <a:gd name="connsiteY6" fmla="*/ 9577137 h 12061480"/>
              <a:gd name="connsiteX7" fmla="*/ 172728 w 14851255"/>
              <a:gd name="connsiteY7" fmla="*/ 9216190 h 12061480"/>
              <a:gd name="connsiteX8" fmla="*/ 870560 w 14851255"/>
              <a:gd name="connsiteY8" fmla="*/ 8758990 h 12061480"/>
              <a:gd name="connsiteX9" fmla="*/ 1688707 w 14851255"/>
              <a:gd name="connsiteY9" fmla="*/ 8566484 h 12061480"/>
              <a:gd name="connsiteX10" fmla="*/ 2675297 w 14851255"/>
              <a:gd name="connsiteY10" fmla="*/ 8999621 h 12061480"/>
              <a:gd name="connsiteX11" fmla="*/ 3685949 w 14851255"/>
              <a:gd name="connsiteY11" fmla="*/ 9504948 h 12061480"/>
              <a:gd name="connsiteX12" fmla="*/ 4720665 w 14851255"/>
              <a:gd name="connsiteY12" fmla="*/ 9577137 h 12061480"/>
              <a:gd name="connsiteX13" fmla="*/ 5442560 w 14851255"/>
              <a:gd name="connsiteY13" fmla="*/ 8566484 h 12061480"/>
              <a:gd name="connsiteX14" fmla="*/ 5538813 w 14851255"/>
              <a:gd name="connsiteY14" fmla="*/ 7531769 h 12061480"/>
              <a:gd name="connsiteX15" fmla="*/ 5851634 w 14851255"/>
              <a:gd name="connsiteY15" fmla="*/ 7074569 h 12061480"/>
              <a:gd name="connsiteX16" fmla="*/ 6429149 w 14851255"/>
              <a:gd name="connsiteY16" fmla="*/ 7074569 h 12061480"/>
              <a:gd name="connsiteX17" fmla="*/ 6645718 w 14851255"/>
              <a:gd name="connsiteY17" fmla="*/ 7555832 h 12061480"/>
              <a:gd name="connsiteX18" fmla="*/ 7391676 w 14851255"/>
              <a:gd name="connsiteY18" fmla="*/ 8037095 h 12061480"/>
              <a:gd name="connsiteX19" fmla="*/ 8209823 w 14851255"/>
              <a:gd name="connsiteY19" fmla="*/ 7748337 h 12061480"/>
              <a:gd name="connsiteX20" fmla="*/ 8426392 w 14851255"/>
              <a:gd name="connsiteY20" fmla="*/ 7002379 h 12061480"/>
              <a:gd name="connsiteX21" fmla="*/ 9388918 w 14851255"/>
              <a:gd name="connsiteY21" fmla="*/ 6424863 h 12061480"/>
              <a:gd name="connsiteX22" fmla="*/ 9412981 w 14851255"/>
              <a:gd name="connsiteY22" fmla="*/ 5702969 h 12061480"/>
              <a:gd name="connsiteX23" fmla="*/ 9076097 w 14851255"/>
              <a:gd name="connsiteY23" fmla="*/ 5197642 h 12061480"/>
              <a:gd name="connsiteX24" fmla="*/ 8546707 w 14851255"/>
              <a:gd name="connsiteY24" fmla="*/ 4981074 h 12061480"/>
              <a:gd name="connsiteX25" fmla="*/ 7776686 w 14851255"/>
              <a:gd name="connsiteY25" fmla="*/ 4812632 h 12061480"/>
              <a:gd name="connsiteX26" fmla="*/ 6669781 w 14851255"/>
              <a:gd name="connsiteY26" fmla="*/ 4957011 h 12061480"/>
              <a:gd name="connsiteX27" fmla="*/ 6140392 w 14851255"/>
              <a:gd name="connsiteY27" fmla="*/ 5077327 h 12061480"/>
              <a:gd name="connsiteX28" fmla="*/ 5851634 w 14851255"/>
              <a:gd name="connsiteY28" fmla="*/ 5005137 h 12061480"/>
              <a:gd name="connsiteX29" fmla="*/ 5899760 w 14851255"/>
              <a:gd name="connsiteY29" fmla="*/ 4572000 h 12061480"/>
              <a:gd name="connsiteX30" fmla="*/ 6260707 w 14851255"/>
              <a:gd name="connsiteY30" fmla="*/ 4042611 h 12061480"/>
              <a:gd name="connsiteX31" fmla="*/ 6693844 w 14851255"/>
              <a:gd name="connsiteY31" fmla="*/ 3681663 h 12061480"/>
              <a:gd name="connsiteX32" fmla="*/ 7006665 w 14851255"/>
              <a:gd name="connsiteY32" fmla="*/ 3200400 h 12061480"/>
              <a:gd name="connsiteX33" fmla="*/ 7208315 w 14851255"/>
              <a:gd name="connsiteY33" fmla="*/ 2042532 h 12061480"/>
              <a:gd name="connsiteX34" fmla="*/ 8962609 w 14851255"/>
              <a:gd name="connsiteY34" fmla="*/ 1607907 h 12061480"/>
              <a:gd name="connsiteX35" fmla="*/ 9220476 w 14851255"/>
              <a:gd name="connsiteY35" fmla="*/ 2286000 h 12061480"/>
              <a:gd name="connsiteX36" fmla="*/ 9797992 w 14851255"/>
              <a:gd name="connsiteY36" fmla="*/ 2671011 h 12061480"/>
              <a:gd name="connsiteX37" fmla="*/ 10158939 w 14851255"/>
              <a:gd name="connsiteY37" fmla="*/ 2213811 h 12061480"/>
              <a:gd name="connsiteX38" fmla="*/ 10279255 w 14851255"/>
              <a:gd name="connsiteY38" fmla="*/ 1179095 h 12061480"/>
              <a:gd name="connsiteX39" fmla="*/ 10447697 w 14851255"/>
              <a:gd name="connsiteY39" fmla="*/ 481263 h 12061480"/>
              <a:gd name="connsiteX40" fmla="*/ 11335287 w 14851255"/>
              <a:gd name="connsiteY40" fmla="*/ 953319 h 12061480"/>
              <a:gd name="connsiteX41" fmla="*/ 11506476 w 14851255"/>
              <a:gd name="connsiteY41" fmla="*/ 1732548 h 12061480"/>
              <a:gd name="connsiteX42" fmla="*/ 11602728 w 14851255"/>
              <a:gd name="connsiteY42" fmla="*/ 2237874 h 12061480"/>
              <a:gd name="connsiteX43" fmla="*/ 11987739 w 14851255"/>
              <a:gd name="connsiteY43" fmla="*/ 3224463 h 12061480"/>
              <a:gd name="connsiteX44" fmla="*/ 12348686 w 14851255"/>
              <a:gd name="connsiteY44" fmla="*/ 3633537 h 12061480"/>
              <a:gd name="connsiteX45" fmla="*/ 13142771 w 14851255"/>
              <a:gd name="connsiteY45" fmla="*/ 3657600 h 12061480"/>
              <a:gd name="connsiteX46" fmla="*/ 13768413 w 14851255"/>
              <a:gd name="connsiteY46" fmla="*/ 3248527 h 12061480"/>
              <a:gd name="connsiteX47" fmla="*/ 13792476 w 14851255"/>
              <a:gd name="connsiteY47" fmla="*/ 2406316 h 12061480"/>
              <a:gd name="connsiteX48" fmla="*/ 13840602 w 14851255"/>
              <a:gd name="connsiteY48" fmla="*/ 1371600 h 12061480"/>
              <a:gd name="connsiteX49" fmla="*/ 14442181 w 14851255"/>
              <a:gd name="connsiteY49" fmla="*/ 625642 h 12061480"/>
              <a:gd name="connsiteX50" fmla="*/ 14851255 w 14851255"/>
              <a:gd name="connsiteY50" fmla="*/ 0 h 12061480"/>
              <a:gd name="connsiteX0" fmla="*/ 28349 w 14851255"/>
              <a:gd name="connsiteY0" fmla="*/ 11959390 h 12061480"/>
              <a:gd name="connsiteX1" fmla="*/ 461486 w 14851255"/>
              <a:gd name="connsiteY1" fmla="*/ 12031579 h 12061480"/>
              <a:gd name="connsiteX2" fmla="*/ 726181 w 14851255"/>
              <a:gd name="connsiteY2" fmla="*/ 11526253 h 12061480"/>
              <a:gd name="connsiteX3" fmla="*/ 317107 w 14851255"/>
              <a:gd name="connsiteY3" fmla="*/ 11069053 h 12061480"/>
              <a:gd name="connsiteX4" fmla="*/ 76476 w 14851255"/>
              <a:gd name="connsiteY4" fmla="*/ 10828421 h 12061480"/>
              <a:gd name="connsiteX5" fmla="*/ 52413 w 14851255"/>
              <a:gd name="connsiteY5" fmla="*/ 10010274 h 12061480"/>
              <a:gd name="connsiteX6" fmla="*/ 4286 w 14851255"/>
              <a:gd name="connsiteY6" fmla="*/ 9577137 h 12061480"/>
              <a:gd name="connsiteX7" fmla="*/ 172728 w 14851255"/>
              <a:gd name="connsiteY7" fmla="*/ 9216190 h 12061480"/>
              <a:gd name="connsiteX8" fmla="*/ 870560 w 14851255"/>
              <a:gd name="connsiteY8" fmla="*/ 8758990 h 12061480"/>
              <a:gd name="connsiteX9" fmla="*/ 1688707 w 14851255"/>
              <a:gd name="connsiteY9" fmla="*/ 8566484 h 12061480"/>
              <a:gd name="connsiteX10" fmla="*/ 2675297 w 14851255"/>
              <a:gd name="connsiteY10" fmla="*/ 8999621 h 12061480"/>
              <a:gd name="connsiteX11" fmla="*/ 3685949 w 14851255"/>
              <a:gd name="connsiteY11" fmla="*/ 9504948 h 12061480"/>
              <a:gd name="connsiteX12" fmla="*/ 4720665 w 14851255"/>
              <a:gd name="connsiteY12" fmla="*/ 9577137 h 12061480"/>
              <a:gd name="connsiteX13" fmla="*/ 5442560 w 14851255"/>
              <a:gd name="connsiteY13" fmla="*/ 8566484 h 12061480"/>
              <a:gd name="connsiteX14" fmla="*/ 5538813 w 14851255"/>
              <a:gd name="connsiteY14" fmla="*/ 7531769 h 12061480"/>
              <a:gd name="connsiteX15" fmla="*/ 5851634 w 14851255"/>
              <a:gd name="connsiteY15" fmla="*/ 7074569 h 12061480"/>
              <a:gd name="connsiteX16" fmla="*/ 6429149 w 14851255"/>
              <a:gd name="connsiteY16" fmla="*/ 7074569 h 12061480"/>
              <a:gd name="connsiteX17" fmla="*/ 6645718 w 14851255"/>
              <a:gd name="connsiteY17" fmla="*/ 7555832 h 12061480"/>
              <a:gd name="connsiteX18" fmla="*/ 7391676 w 14851255"/>
              <a:gd name="connsiteY18" fmla="*/ 8037095 h 12061480"/>
              <a:gd name="connsiteX19" fmla="*/ 8209823 w 14851255"/>
              <a:gd name="connsiteY19" fmla="*/ 7748337 h 12061480"/>
              <a:gd name="connsiteX20" fmla="*/ 8426392 w 14851255"/>
              <a:gd name="connsiteY20" fmla="*/ 7002379 h 12061480"/>
              <a:gd name="connsiteX21" fmla="*/ 9388918 w 14851255"/>
              <a:gd name="connsiteY21" fmla="*/ 6424863 h 12061480"/>
              <a:gd name="connsiteX22" fmla="*/ 9412981 w 14851255"/>
              <a:gd name="connsiteY22" fmla="*/ 5702969 h 12061480"/>
              <a:gd name="connsiteX23" fmla="*/ 9076097 w 14851255"/>
              <a:gd name="connsiteY23" fmla="*/ 5197642 h 12061480"/>
              <a:gd name="connsiteX24" fmla="*/ 8546707 w 14851255"/>
              <a:gd name="connsiteY24" fmla="*/ 4981074 h 12061480"/>
              <a:gd name="connsiteX25" fmla="*/ 7776686 w 14851255"/>
              <a:gd name="connsiteY25" fmla="*/ 4812632 h 12061480"/>
              <a:gd name="connsiteX26" fmla="*/ 6669781 w 14851255"/>
              <a:gd name="connsiteY26" fmla="*/ 4957011 h 12061480"/>
              <a:gd name="connsiteX27" fmla="*/ 6140392 w 14851255"/>
              <a:gd name="connsiteY27" fmla="*/ 5077327 h 12061480"/>
              <a:gd name="connsiteX28" fmla="*/ 5851634 w 14851255"/>
              <a:gd name="connsiteY28" fmla="*/ 5005137 h 12061480"/>
              <a:gd name="connsiteX29" fmla="*/ 5899760 w 14851255"/>
              <a:gd name="connsiteY29" fmla="*/ 4572000 h 12061480"/>
              <a:gd name="connsiteX30" fmla="*/ 6260707 w 14851255"/>
              <a:gd name="connsiteY30" fmla="*/ 4042611 h 12061480"/>
              <a:gd name="connsiteX31" fmla="*/ 6693844 w 14851255"/>
              <a:gd name="connsiteY31" fmla="*/ 3681663 h 12061480"/>
              <a:gd name="connsiteX32" fmla="*/ 7006665 w 14851255"/>
              <a:gd name="connsiteY32" fmla="*/ 3200400 h 12061480"/>
              <a:gd name="connsiteX33" fmla="*/ 7208315 w 14851255"/>
              <a:gd name="connsiteY33" fmla="*/ 2042532 h 12061480"/>
              <a:gd name="connsiteX34" fmla="*/ 8962609 w 14851255"/>
              <a:gd name="connsiteY34" fmla="*/ 1607907 h 12061480"/>
              <a:gd name="connsiteX35" fmla="*/ 9220476 w 14851255"/>
              <a:gd name="connsiteY35" fmla="*/ 2286000 h 12061480"/>
              <a:gd name="connsiteX36" fmla="*/ 9797992 w 14851255"/>
              <a:gd name="connsiteY36" fmla="*/ 2671011 h 12061480"/>
              <a:gd name="connsiteX37" fmla="*/ 10158939 w 14851255"/>
              <a:gd name="connsiteY37" fmla="*/ 2213811 h 12061480"/>
              <a:gd name="connsiteX38" fmla="*/ 10279255 w 14851255"/>
              <a:gd name="connsiteY38" fmla="*/ 1179095 h 12061480"/>
              <a:gd name="connsiteX39" fmla="*/ 11335287 w 14851255"/>
              <a:gd name="connsiteY39" fmla="*/ 953319 h 12061480"/>
              <a:gd name="connsiteX40" fmla="*/ 11506476 w 14851255"/>
              <a:gd name="connsiteY40" fmla="*/ 1732548 h 12061480"/>
              <a:gd name="connsiteX41" fmla="*/ 11602728 w 14851255"/>
              <a:gd name="connsiteY41" fmla="*/ 2237874 h 12061480"/>
              <a:gd name="connsiteX42" fmla="*/ 11987739 w 14851255"/>
              <a:gd name="connsiteY42" fmla="*/ 3224463 h 12061480"/>
              <a:gd name="connsiteX43" fmla="*/ 12348686 w 14851255"/>
              <a:gd name="connsiteY43" fmla="*/ 3633537 h 12061480"/>
              <a:gd name="connsiteX44" fmla="*/ 13142771 w 14851255"/>
              <a:gd name="connsiteY44" fmla="*/ 3657600 h 12061480"/>
              <a:gd name="connsiteX45" fmla="*/ 13768413 w 14851255"/>
              <a:gd name="connsiteY45" fmla="*/ 3248527 h 12061480"/>
              <a:gd name="connsiteX46" fmla="*/ 13792476 w 14851255"/>
              <a:gd name="connsiteY46" fmla="*/ 2406316 h 12061480"/>
              <a:gd name="connsiteX47" fmla="*/ 13840602 w 14851255"/>
              <a:gd name="connsiteY47" fmla="*/ 1371600 h 12061480"/>
              <a:gd name="connsiteX48" fmla="*/ 14442181 w 14851255"/>
              <a:gd name="connsiteY48" fmla="*/ 625642 h 12061480"/>
              <a:gd name="connsiteX49" fmla="*/ 14851255 w 14851255"/>
              <a:gd name="connsiteY49" fmla="*/ 0 h 12061480"/>
              <a:gd name="connsiteX0" fmla="*/ 28349 w 14851255"/>
              <a:gd name="connsiteY0" fmla="*/ 11959390 h 12061480"/>
              <a:gd name="connsiteX1" fmla="*/ 461486 w 14851255"/>
              <a:gd name="connsiteY1" fmla="*/ 12031579 h 12061480"/>
              <a:gd name="connsiteX2" fmla="*/ 726181 w 14851255"/>
              <a:gd name="connsiteY2" fmla="*/ 11526253 h 12061480"/>
              <a:gd name="connsiteX3" fmla="*/ 317107 w 14851255"/>
              <a:gd name="connsiteY3" fmla="*/ 11069053 h 12061480"/>
              <a:gd name="connsiteX4" fmla="*/ 76476 w 14851255"/>
              <a:gd name="connsiteY4" fmla="*/ 10828421 h 12061480"/>
              <a:gd name="connsiteX5" fmla="*/ 52413 w 14851255"/>
              <a:gd name="connsiteY5" fmla="*/ 10010274 h 12061480"/>
              <a:gd name="connsiteX6" fmla="*/ 4286 w 14851255"/>
              <a:gd name="connsiteY6" fmla="*/ 9577137 h 12061480"/>
              <a:gd name="connsiteX7" fmla="*/ 172728 w 14851255"/>
              <a:gd name="connsiteY7" fmla="*/ 9216190 h 12061480"/>
              <a:gd name="connsiteX8" fmla="*/ 870560 w 14851255"/>
              <a:gd name="connsiteY8" fmla="*/ 8758990 h 12061480"/>
              <a:gd name="connsiteX9" fmla="*/ 1688707 w 14851255"/>
              <a:gd name="connsiteY9" fmla="*/ 8566484 h 12061480"/>
              <a:gd name="connsiteX10" fmla="*/ 2675297 w 14851255"/>
              <a:gd name="connsiteY10" fmla="*/ 8999621 h 12061480"/>
              <a:gd name="connsiteX11" fmla="*/ 3685949 w 14851255"/>
              <a:gd name="connsiteY11" fmla="*/ 9504948 h 12061480"/>
              <a:gd name="connsiteX12" fmla="*/ 4720665 w 14851255"/>
              <a:gd name="connsiteY12" fmla="*/ 9577137 h 12061480"/>
              <a:gd name="connsiteX13" fmla="*/ 5442560 w 14851255"/>
              <a:gd name="connsiteY13" fmla="*/ 8566484 h 12061480"/>
              <a:gd name="connsiteX14" fmla="*/ 5538813 w 14851255"/>
              <a:gd name="connsiteY14" fmla="*/ 7531769 h 12061480"/>
              <a:gd name="connsiteX15" fmla="*/ 5851634 w 14851255"/>
              <a:gd name="connsiteY15" fmla="*/ 7074569 h 12061480"/>
              <a:gd name="connsiteX16" fmla="*/ 6429149 w 14851255"/>
              <a:gd name="connsiteY16" fmla="*/ 7074569 h 12061480"/>
              <a:gd name="connsiteX17" fmla="*/ 6645718 w 14851255"/>
              <a:gd name="connsiteY17" fmla="*/ 7555832 h 12061480"/>
              <a:gd name="connsiteX18" fmla="*/ 7391676 w 14851255"/>
              <a:gd name="connsiteY18" fmla="*/ 8037095 h 12061480"/>
              <a:gd name="connsiteX19" fmla="*/ 8209823 w 14851255"/>
              <a:gd name="connsiteY19" fmla="*/ 7748337 h 12061480"/>
              <a:gd name="connsiteX20" fmla="*/ 8426392 w 14851255"/>
              <a:gd name="connsiteY20" fmla="*/ 7002379 h 12061480"/>
              <a:gd name="connsiteX21" fmla="*/ 9388918 w 14851255"/>
              <a:gd name="connsiteY21" fmla="*/ 6424863 h 12061480"/>
              <a:gd name="connsiteX22" fmla="*/ 9412981 w 14851255"/>
              <a:gd name="connsiteY22" fmla="*/ 5702969 h 12061480"/>
              <a:gd name="connsiteX23" fmla="*/ 9076097 w 14851255"/>
              <a:gd name="connsiteY23" fmla="*/ 5197642 h 12061480"/>
              <a:gd name="connsiteX24" fmla="*/ 8546707 w 14851255"/>
              <a:gd name="connsiteY24" fmla="*/ 4981074 h 12061480"/>
              <a:gd name="connsiteX25" fmla="*/ 7776686 w 14851255"/>
              <a:gd name="connsiteY25" fmla="*/ 4812632 h 12061480"/>
              <a:gd name="connsiteX26" fmla="*/ 6669781 w 14851255"/>
              <a:gd name="connsiteY26" fmla="*/ 4957011 h 12061480"/>
              <a:gd name="connsiteX27" fmla="*/ 6140392 w 14851255"/>
              <a:gd name="connsiteY27" fmla="*/ 5077327 h 12061480"/>
              <a:gd name="connsiteX28" fmla="*/ 5851634 w 14851255"/>
              <a:gd name="connsiteY28" fmla="*/ 5005137 h 12061480"/>
              <a:gd name="connsiteX29" fmla="*/ 5899760 w 14851255"/>
              <a:gd name="connsiteY29" fmla="*/ 4572000 h 12061480"/>
              <a:gd name="connsiteX30" fmla="*/ 6260707 w 14851255"/>
              <a:gd name="connsiteY30" fmla="*/ 4042611 h 12061480"/>
              <a:gd name="connsiteX31" fmla="*/ 6693844 w 14851255"/>
              <a:gd name="connsiteY31" fmla="*/ 3681663 h 12061480"/>
              <a:gd name="connsiteX32" fmla="*/ 7006665 w 14851255"/>
              <a:gd name="connsiteY32" fmla="*/ 3200400 h 12061480"/>
              <a:gd name="connsiteX33" fmla="*/ 7208315 w 14851255"/>
              <a:gd name="connsiteY33" fmla="*/ 2042532 h 12061480"/>
              <a:gd name="connsiteX34" fmla="*/ 8962609 w 14851255"/>
              <a:gd name="connsiteY34" fmla="*/ 1607907 h 12061480"/>
              <a:gd name="connsiteX35" fmla="*/ 9220476 w 14851255"/>
              <a:gd name="connsiteY35" fmla="*/ 2286000 h 12061480"/>
              <a:gd name="connsiteX36" fmla="*/ 9797992 w 14851255"/>
              <a:gd name="connsiteY36" fmla="*/ 2671011 h 12061480"/>
              <a:gd name="connsiteX37" fmla="*/ 10158939 w 14851255"/>
              <a:gd name="connsiteY37" fmla="*/ 2213811 h 12061480"/>
              <a:gd name="connsiteX38" fmla="*/ 10279255 w 14851255"/>
              <a:gd name="connsiteY38" fmla="*/ 1179095 h 12061480"/>
              <a:gd name="connsiteX39" fmla="*/ 11335287 w 14851255"/>
              <a:gd name="connsiteY39" fmla="*/ 953319 h 12061480"/>
              <a:gd name="connsiteX40" fmla="*/ 11506476 w 14851255"/>
              <a:gd name="connsiteY40" fmla="*/ 1732548 h 12061480"/>
              <a:gd name="connsiteX41" fmla="*/ 11602728 w 14851255"/>
              <a:gd name="connsiteY41" fmla="*/ 2237874 h 12061480"/>
              <a:gd name="connsiteX42" fmla="*/ 11987739 w 14851255"/>
              <a:gd name="connsiteY42" fmla="*/ 3224463 h 12061480"/>
              <a:gd name="connsiteX43" fmla="*/ 12348686 w 14851255"/>
              <a:gd name="connsiteY43" fmla="*/ 3633537 h 12061480"/>
              <a:gd name="connsiteX44" fmla="*/ 13142771 w 14851255"/>
              <a:gd name="connsiteY44" fmla="*/ 3657600 h 12061480"/>
              <a:gd name="connsiteX45" fmla="*/ 13768413 w 14851255"/>
              <a:gd name="connsiteY45" fmla="*/ 3248527 h 12061480"/>
              <a:gd name="connsiteX46" fmla="*/ 13792476 w 14851255"/>
              <a:gd name="connsiteY46" fmla="*/ 2406316 h 12061480"/>
              <a:gd name="connsiteX47" fmla="*/ 13840602 w 14851255"/>
              <a:gd name="connsiteY47" fmla="*/ 1371600 h 12061480"/>
              <a:gd name="connsiteX48" fmla="*/ 14442181 w 14851255"/>
              <a:gd name="connsiteY48" fmla="*/ 625642 h 12061480"/>
              <a:gd name="connsiteX49" fmla="*/ 14851255 w 14851255"/>
              <a:gd name="connsiteY49" fmla="*/ 0 h 12061480"/>
              <a:gd name="connsiteX0" fmla="*/ 28349 w 14851255"/>
              <a:gd name="connsiteY0" fmla="*/ 11959390 h 12061480"/>
              <a:gd name="connsiteX1" fmla="*/ 461486 w 14851255"/>
              <a:gd name="connsiteY1" fmla="*/ 12031579 h 12061480"/>
              <a:gd name="connsiteX2" fmla="*/ 726181 w 14851255"/>
              <a:gd name="connsiteY2" fmla="*/ 11526253 h 12061480"/>
              <a:gd name="connsiteX3" fmla="*/ 317107 w 14851255"/>
              <a:gd name="connsiteY3" fmla="*/ 11069053 h 12061480"/>
              <a:gd name="connsiteX4" fmla="*/ 76476 w 14851255"/>
              <a:gd name="connsiteY4" fmla="*/ 10828421 h 12061480"/>
              <a:gd name="connsiteX5" fmla="*/ 52413 w 14851255"/>
              <a:gd name="connsiteY5" fmla="*/ 10010274 h 12061480"/>
              <a:gd name="connsiteX6" fmla="*/ 4286 w 14851255"/>
              <a:gd name="connsiteY6" fmla="*/ 9577137 h 12061480"/>
              <a:gd name="connsiteX7" fmla="*/ 172728 w 14851255"/>
              <a:gd name="connsiteY7" fmla="*/ 9216190 h 12061480"/>
              <a:gd name="connsiteX8" fmla="*/ 870560 w 14851255"/>
              <a:gd name="connsiteY8" fmla="*/ 8758990 h 12061480"/>
              <a:gd name="connsiteX9" fmla="*/ 1688707 w 14851255"/>
              <a:gd name="connsiteY9" fmla="*/ 8566484 h 12061480"/>
              <a:gd name="connsiteX10" fmla="*/ 2675297 w 14851255"/>
              <a:gd name="connsiteY10" fmla="*/ 8999621 h 12061480"/>
              <a:gd name="connsiteX11" fmla="*/ 3685949 w 14851255"/>
              <a:gd name="connsiteY11" fmla="*/ 9504948 h 12061480"/>
              <a:gd name="connsiteX12" fmla="*/ 4720665 w 14851255"/>
              <a:gd name="connsiteY12" fmla="*/ 9577137 h 12061480"/>
              <a:gd name="connsiteX13" fmla="*/ 5442560 w 14851255"/>
              <a:gd name="connsiteY13" fmla="*/ 8566484 h 12061480"/>
              <a:gd name="connsiteX14" fmla="*/ 5538813 w 14851255"/>
              <a:gd name="connsiteY14" fmla="*/ 7531769 h 12061480"/>
              <a:gd name="connsiteX15" fmla="*/ 5851634 w 14851255"/>
              <a:gd name="connsiteY15" fmla="*/ 7074569 h 12061480"/>
              <a:gd name="connsiteX16" fmla="*/ 6429149 w 14851255"/>
              <a:gd name="connsiteY16" fmla="*/ 7074569 h 12061480"/>
              <a:gd name="connsiteX17" fmla="*/ 6645718 w 14851255"/>
              <a:gd name="connsiteY17" fmla="*/ 7555832 h 12061480"/>
              <a:gd name="connsiteX18" fmla="*/ 7391676 w 14851255"/>
              <a:gd name="connsiteY18" fmla="*/ 8037095 h 12061480"/>
              <a:gd name="connsiteX19" fmla="*/ 8209823 w 14851255"/>
              <a:gd name="connsiteY19" fmla="*/ 7748337 h 12061480"/>
              <a:gd name="connsiteX20" fmla="*/ 8426392 w 14851255"/>
              <a:gd name="connsiteY20" fmla="*/ 7002379 h 12061480"/>
              <a:gd name="connsiteX21" fmla="*/ 9388918 w 14851255"/>
              <a:gd name="connsiteY21" fmla="*/ 6424863 h 12061480"/>
              <a:gd name="connsiteX22" fmla="*/ 9412981 w 14851255"/>
              <a:gd name="connsiteY22" fmla="*/ 5702969 h 12061480"/>
              <a:gd name="connsiteX23" fmla="*/ 9076097 w 14851255"/>
              <a:gd name="connsiteY23" fmla="*/ 5197642 h 12061480"/>
              <a:gd name="connsiteX24" fmla="*/ 8546707 w 14851255"/>
              <a:gd name="connsiteY24" fmla="*/ 4981074 h 12061480"/>
              <a:gd name="connsiteX25" fmla="*/ 7776686 w 14851255"/>
              <a:gd name="connsiteY25" fmla="*/ 4812632 h 12061480"/>
              <a:gd name="connsiteX26" fmla="*/ 6669781 w 14851255"/>
              <a:gd name="connsiteY26" fmla="*/ 4957011 h 12061480"/>
              <a:gd name="connsiteX27" fmla="*/ 6140392 w 14851255"/>
              <a:gd name="connsiteY27" fmla="*/ 5077327 h 12061480"/>
              <a:gd name="connsiteX28" fmla="*/ 5851634 w 14851255"/>
              <a:gd name="connsiteY28" fmla="*/ 5005137 h 12061480"/>
              <a:gd name="connsiteX29" fmla="*/ 5899760 w 14851255"/>
              <a:gd name="connsiteY29" fmla="*/ 4572000 h 12061480"/>
              <a:gd name="connsiteX30" fmla="*/ 6260707 w 14851255"/>
              <a:gd name="connsiteY30" fmla="*/ 4042611 h 12061480"/>
              <a:gd name="connsiteX31" fmla="*/ 6693844 w 14851255"/>
              <a:gd name="connsiteY31" fmla="*/ 3681663 h 12061480"/>
              <a:gd name="connsiteX32" fmla="*/ 7006665 w 14851255"/>
              <a:gd name="connsiteY32" fmla="*/ 3200400 h 12061480"/>
              <a:gd name="connsiteX33" fmla="*/ 7208315 w 14851255"/>
              <a:gd name="connsiteY33" fmla="*/ 2042532 h 12061480"/>
              <a:gd name="connsiteX34" fmla="*/ 8962609 w 14851255"/>
              <a:gd name="connsiteY34" fmla="*/ 1607907 h 12061480"/>
              <a:gd name="connsiteX35" fmla="*/ 9220476 w 14851255"/>
              <a:gd name="connsiteY35" fmla="*/ 2286000 h 12061480"/>
              <a:gd name="connsiteX36" fmla="*/ 9797992 w 14851255"/>
              <a:gd name="connsiteY36" fmla="*/ 2671011 h 12061480"/>
              <a:gd name="connsiteX37" fmla="*/ 10158939 w 14851255"/>
              <a:gd name="connsiteY37" fmla="*/ 2213811 h 12061480"/>
              <a:gd name="connsiteX38" fmla="*/ 10259005 w 14851255"/>
              <a:gd name="connsiteY38" fmla="*/ 1196807 h 12061480"/>
              <a:gd name="connsiteX39" fmla="*/ 11335287 w 14851255"/>
              <a:gd name="connsiteY39" fmla="*/ 953319 h 12061480"/>
              <a:gd name="connsiteX40" fmla="*/ 11506476 w 14851255"/>
              <a:gd name="connsiteY40" fmla="*/ 1732548 h 12061480"/>
              <a:gd name="connsiteX41" fmla="*/ 11602728 w 14851255"/>
              <a:gd name="connsiteY41" fmla="*/ 2237874 h 12061480"/>
              <a:gd name="connsiteX42" fmla="*/ 11987739 w 14851255"/>
              <a:gd name="connsiteY42" fmla="*/ 3224463 h 12061480"/>
              <a:gd name="connsiteX43" fmla="*/ 12348686 w 14851255"/>
              <a:gd name="connsiteY43" fmla="*/ 3633537 h 12061480"/>
              <a:gd name="connsiteX44" fmla="*/ 13142771 w 14851255"/>
              <a:gd name="connsiteY44" fmla="*/ 3657600 h 12061480"/>
              <a:gd name="connsiteX45" fmla="*/ 13768413 w 14851255"/>
              <a:gd name="connsiteY45" fmla="*/ 3248527 h 12061480"/>
              <a:gd name="connsiteX46" fmla="*/ 13792476 w 14851255"/>
              <a:gd name="connsiteY46" fmla="*/ 2406316 h 12061480"/>
              <a:gd name="connsiteX47" fmla="*/ 13840602 w 14851255"/>
              <a:gd name="connsiteY47" fmla="*/ 1371600 h 12061480"/>
              <a:gd name="connsiteX48" fmla="*/ 14442181 w 14851255"/>
              <a:gd name="connsiteY48" fmla="*/ 625642 h 12061480"/>
              <a:gd name="connsiteX49" fmla="*/ 14851255 w 14851255"/>
              <a:gd name="connsiteY49" fmla="*/ 0 h 120614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4851255" h="12061480">
                <a:moveTo>
                  <a:pt x="28349" y="11959390"/>
                </a:moveTo>
                <a:cubicBezTo>
                  <a:pt x="186765" y="12031579"/>
                  <a:pt x="345181" y="12103768"/>
                  <a:pt x="461486" y="12031579"/>
                </a:cubicBezTo>
                <a:cubicBezTo>
                  <a:pt x="577791" y="11959390"/>
                  <a:pt x="750244" y="11686674"/>
                  <a:pt x="726181" y="11526253"/>
                </a:cubicBezTo>
                <a:cubicBezTo>
                  <a:pt x="702118" y="11365832"/>
                  <a:pt x="425391" y="11185358"/>
                  <a:pt x="317107" y="11069053"/>
                </a:cubicBezTo>
                <a:cubicBezTo>
                  <a:pt x="208823" y="10952748"/>
                  <a:pt x="120592" y="11004884"/>
                  <a:pt x="76476" y="10828421"/>
                </a:cubicBezTo>
                <a:cubicBezTo>
                  <a:pt x="32360" y="10651958"/>
                  <a:pt x="64445" y="10218821"/>
                  <a:pt x="52413" y="10010274"/>
                </a:cubicBezTo>
                <a:cubicBezTo>
                  <a:pt x="40381" y="9801727"/>
                  <a:pt x="-15766" y="9709484"/>
                  <a:pt x="4286" y="9577137"/>
                </a:cubicBezTo>
                <a:cubicBezTo>
                  <a:pt x="24338" y="9444790"/>
                  <a:pt x="28349" y="9352548"/>
                  <a:pt x="172728" y="9216190"/>
                </a:cubicBezTo>
                <a:cubicBezTo>
                  <a:pt x="317107" y="9079832"/>
                  <a:pt x="617897" y="8867274"/>
                  <a:pt x="870560" y="8758990"/>
                </a:cubicBezTo>
                <a:cubicBezTo>
                  <a:pt x="1123223" y="8650706"/>
                  <a:pt x="1387918" y="8526379"/>
                  <a:pt x="1688707" y="8566484"/>
                </a:cubicBezTo>
                <a:cubicBezTo>
                  <a:pt x="1989496" y="8606589"/>
                  <a:pt x="2342423" y="8843210"/>
                  <a:pt x="2675297" y="8999621"/>
                </a:cubicBezTo>
                <a:cubicBezTo>
                  <a:pt x="3008171" y="9156032"/>
                  <a:pt x="3345054" y="9408695"/>
                  <a:pt x="3685949" y="9504948"/>
                </a:cubicBezTo>
                <a:cubicBezTo>
                  <a:pt x="4026844" y="9601201"/>
                  <a:pt x="4427897" y="9733548"/>
                  <a:pt x="4720665" y="9577137"/>
                </a:cubicBezTo>
                <a:cubicBezTo>
                  <a:pt x="5013433" y="9420726"/>
                  <a:pt x="5306202" y="8907379"/>
                  <a:pt x="5442560" y="8566484"/>
                </a:cubicBezTo>
                <a:cubicBezTo>
                  <a:pt x="5578918" y="8225589"/>
                  <a:pt x="5470634" y="7780421"/>
                  <a:pt x="5538813" y="7531769"/>
                </a:cubicBezTo>
                <a:cubicBezTo>
                  <a:pt x="5606992" y="7283117"/>
                  <a:pt x="5703245" y="7150769"/>
                  <a:pt x="5851634" y="7074569"/>
                </a:cubicBezTo>
                <a:cubicBezTo>
                  <a:pt x="6000023" y="6998369"/>
                  <a:pt x="6296802" y="6994359"/>
                  <a:pt x="6429149" y="7074569"/>
                </a:cubicBezTo>
                <a:cubicBezTo>
                  <a:pt x="6561496" y="7154779"/>
                  <a:pt x="6485297" y="7395411"/>
                  <a:pt x="6645718" y="7555832"/>
                </a:cubicBezTo>
                <a:cubicBezTo>
                  <a:pt x="6806139" y="7716253"/>
                  <a:pt x="7130992" y="8005011"/>
                  <a:pt x="7391676" y="8037095"/>
                </a:cubicBezTo>
                <a:cubicBezTo>
                  <a:pt x="7652360" y="8069179"/>
                  <a:pt x="8037370" y="7920790"/>
                  <a:pt x="8209823" y="7748337"/>
                </a:cubicBezTo>
                <a:cubicBezTo>
                  <a:pt x="8382276" y="7575884"/>
                  <a:pt x="8229876" y="7222958"/>
                  <a:pt x="8426392" y="7002379"/>
                </a:cubicBezTo>
                <a:cubicBezTo>
                  <a:pt x="8622908" y="6781800"/>
                  <a:pt x="9224487" y="6641431"/>
                  <a:pt x="9388918" y="6424863"/>
                </a:cubicBezTo>
                <a:cubicBezTo>
                  <a:pt x="9553349" y="6208295"/>
                  <a:pt x="9465118" y="5907506"/>
                  <a:pt x="9412981" y="5702969"/>
                </a:cubicBezTo>
                <a:cubicBezTo>
                  <a:pt x="9360844" y="5498432"/>
                  <a:pt x="9220476" y="5317958"/>
                  <a:pt x="9076097" y="5197642"/>
                </a:cubicBezTo>
                <a:cubicBezTo>
                  <a:pt x="8931718" y="5077326"/>
                  <a:pt x="8763276" y="5045242"/>
                  <a:pt x="8546707" y="4981074"/>
                </a:cubicBezTo>
                <a:cubicBezTo>
                  <a:pt x="8330139" y="4916906"/>
                  <a:pt x="8089507" y="4816642"/>
                  <a:pt x="7776686" y="4812632"/>
                </a:cubicBezTo>
                <a:cubicBezTo>
                  <a:pt x="7463865" y="4808621"/>
                  <a:pt x="6942496" y="4912895"/>
                  <a:pt x="6669781" y="4957011"/>
                </a:cubicBezTo>
                <a:cubicBezTo>
                  <a:pt x="6397066" y="5001127"/>
                  <a:pt x="6276750" y="5069306"/>
                  <a:pt x="6140392" y="5077327"/>
                </a:cubicBezTo>
                <a:cubicBezTo>
                  <a:pt x="6004034" y="5085348"/>
                  <a:pt x="5891739" y="5089358"/>
                  <a:pt x="5851634" y="5005137"/>
                </a:cubicBezTo>
                <a:cubicBezTo>
                  <a:pt x="5811529" y="4920916"/>
                  <a:pt x="5831581" y="4732421"/>
                  <a:pt x="5899760" y="4572000"/>
                </a:cubicBezTo>
                <a:cubicBezTo>
                  <a:pt x="5967939" y="4411579"/>
                  <a:pt x="6128360" y="4191001"/>
                  <a:pt x="6260707" y="4042611"/>
                </a:cubicBezTo>
                <a:cubicBezTo>
                  <a:pt x="6393054" y="3894221"/>
                  <a:pt x="6569518" y="3822031"/>
                  <a:pt x="6693844" y="3681663"/>
                </a:cubicBezTo>
                <a:cubicBezTo>
                  <a:pt x="6818170" y="3541294"/>
                  <a:pt x="6920920" y="3473589"/>
                  <a:pt x="7006665" y="3200400"/>
                </a:cubicBezTo>
                <a:cubicBezTo>
                  <a:pt x="7092410" y="2927211"/>
                  <a:pt x="6882324" y="2307947"/>
                  <a:pt x="7208315" y="2042532"/>
                </a:cubicBezTo>
                <a:lnTo>
                  <a:pt x="8962609" y="1607907"/>
                </a:lnTo>
                <a:cubicBezTo>
                  <a:pt x="9297969" y="1648485"/>
                  <a:pt x="9081246" y="2108816"/>
                  <a:pt x="9220476" y="2286000"/>
                </a:cubicBezTo>
                <a:cubicBezTo>
                  <a:pt x="9359706" y="2463184"/>
                  <a:pt x="9641581" y="2683043"/>
                  <a:pt x="9797992" y="2671011"/>
                </a:cubicBezTo>
                <a:cubicBezTo>
                  <a:pt x="9954403" y="2658979"/>
                  <a:pt x="10082104" y="2459512"/>
                  <a:pt x="10158939" y="2213811"/>
                </a:cubicBezTo>
                <a:cubicBezTo>
                  <a:pt x="10235774" y="1968110"/>
                  <a:pt x="10062947" y="1406889"/>
                  <a:pt x="10259005" y="1196807"/>
                </a:cubicBezTo>
                <a:cubicBezTo>
                  <a:pt x="10617766" y="1115644"/>
                  <a:pt x="11127375" y="864029"/>
                  <a:pt x="11335287" y="953319"/>
                </a:cubicBezTo>
                <a:cubicBezTo>
                  <a:pt x="11543199" y="1042609"/>
                  <a:pt x="11461903" y="1518456"/>
                  <a:pt x="11506476" y="1732548"/>
                </a:cubicBezTo>
                <a:cubicBezTo>
                  <a:pt x="11551049" y="1946640"/>
                  <a:pt x="11522518" y="1989222"/>
                  <a:pt x="11602728" y="2237874"/>
                </a:cubicBezTo>
                <a:cubicBezTo>
                  <a:pt x="11682938" y="2486526"/>
                  <a:pt x="11863413" y="2991853"/>
                  <a:pt x="11987739" y="3224463"/>
                </a:cubicBezTo>
                <a:cubicBezTo>
                  <a:pt x="12112065" y="3457073"/>
                  <a:pt x="12156181" y="3561348"/>
                  <a:pt x="12348686" y="3633537"/>
                </a:cubicBezTo>
                <a:cubicBezTo>
                  <a:pt x="12541191" y="3705726"/>
                  <a:pt x="12906150" y="3721768"/>
                  <a:pt x="13142771" y="3657600"/>
                </a:cubicBezTo>
                <a:cubicBezTo>
                  <a:pt x="13379392" y="3593432"/>
                  <a:pt x="13660129" y="3457074"/>
                  <a:pt x="13768413" y="3248527"/>
                </a:cubicBezTo>
                <a:cubicBezTo>
                  <a:pt x="13876697" y="3039980"/>
                  <a:pt x="13780445" y="2719137"/>
                  <a:pt x="13792476" y="2406316"/>
                </a:cubicBezTo>
                <a:cubicBezTo>
                  <a:pt x="13804507" y="2093495"/>
                  <a:pt x="13732318" y="1668379"/>
                  <a:pt x="13840602" y="1371600"/>
                </a:cubicBezTo>
                <a:cubicBezTo>
                  <a:pt x="13948886" y="1074821"/>
                  <a:pt x="14273739" y="854242"/>
                  <a:pt x="14442181" y="625642"/>
                </a:cubicBezTo>
                <a:cubicBezTo>
                  <a:pt x="14610623" y="397042"/>
                  <a:pt x="14730939" y="248652"/>
                  <a:pt x="14851255"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450">
            <a:extLst>
              <a:ext uri="{FF2B5EF4-FFF2-40B4-BE49-F238E27FC236}">
                <a16:creationId xmlns:a16="http://schemas.microsoft.com/office/drawing/2014/main" id="{DE575440-0B3B-4F73-AC61-DC7CEE80794A}"/>
              </a:ext>
            </a:extLst>
          </p:cNvPr>
          <p:cNvSpPr/>
          <p:nvPr/>
        </p:nvSpPr>
        <p:spPr>
          <a:xfrm rot="11676518">
            <a:off x="1367283" y="5803174"/>
            <a:ext cx="24160098" cy="13822675"/>
          </a:xfrm>
          <a:custGeom>
            <a:avLst/>
            <a:gdLst>
              <a:gd name="connsiteX0" fmla="*/ 0 w 26445411"/>
              <a:gd name="connsiteY0" fmla="*/ 14438988 h 14438988"/>
              <a:gd name="connsiteX1" fmla="*/ 288758 w 26445411"/>
              <a:gd name="connsiteY1" fmla="*/ 14078041 h 14438988"/>
              <a:gd name="connsiteX2" fmla="*/ 962527 w 26445411"/>
              <a:gd name="connsiteY2" fmla="*/ 13524588 h 14438988"/>
              <a:gd name="connsiteX3" fmla="*/ 1347537 w 26445411"/>
              <a:gd name="connsiteY3" fmla="*/ 12826757 h 14438988"/>
              <a:gd name="connsiteX4" fmla="*/ 1371600 w 26445411"/>
              <a:gd name="connsiteY4" fmla="*/ 11984546 h 14438988"/>
              <a:gd name="connsiteX5" fmla="*/ 1275348 w 26445411"/>
              <a:gd name="connsiteY5" fmla="*/ 11719851 h 14438988"/>
              <a:gd name="connsiteX6" fmla="*/ 1227221 w 26445411"/>
              <a:gd name="connsiteY6" fmla="*/ 11094209 h 14438988"/>
              <a:gd name="connsiteX7" fmla="*/ 1419727 w 26445411"/>
              <a:gd name="connsiteY7" fmla="*/ 10588883 h 14438988"/>
              <a:gd name="connsiteX8" fmla="*/ 1684421 w 26445411"/>
              <a:gd name="connsiteY8" fmla="*/ 10612946 h 14438988"/>
              <a:gd name="connsiteX9" fmla="*/ 1925053 w 26445411"/>
              <a:gd name="connsiteY9" fmla="*/ 11166399 h 14438988"/>
              <a:gd name="connsiteX10" fmla="*/ 1997242 w 26445411"/>
              <a:gd name="connsiteY10" fmla="*/ 11407030 h 14438988"/>
              <a:gd name="connsiteX11" fmla="*/ 2189748 w 26445411"/>
              <a:gd name="connsiteY11" fmla="*/ 12104862 h 14438988"/>
              <a:gd name="connsiteX12" fmla="*/ 2671011 w 26445411"/>
              <a:gd name="connsiteY12" fmla="*/ 12682378 h 14438988"/>
              <a:gd name="connsiteX13" fmla="*/ 3681663 w 26445411"/>
              <a:gd name="connsiteY13" fmla="*/ 12778630 h 14438988"/>
              <a:gd name="connsiteX14" fmla="*/ 4307306 w 26445411"/>
              <a:gd name="connsiteY14" fmla="*/ 12297367 h 14438988"/>
              <a:gd name="connsiteX15" fmla="*/ 4475748 w 26445411"/>
              <a:gd name="connsiteY15" fmla="*/ 11792041 h 14438988"/>
              <a:gd name="connsiteX16" fmla="*/ 4908885 w 26445411"/>
              <a:gd name="connsiteY16" fmla="*/ 11431093 h 14438988"/>
              <a:gd name="connsiteX17" fmla="*/ 5438274 w 26445411"/>
              <a:gd name="connsiteY17" fmla="*/ 11166399 h 14438988"/>
              <a:gd name="connsiteX18" fmla="*/ 5654842 w 26445411"/>
              <a:gd name="connsiteY18" fmla="*/ 10781388 h 14438988"/>
              <a:gd name="connsiteX19" fmla="*/ 5871411 w 26445411"/>
              <a:gd name="connsiteY19" fmla="*/ 10420441 h 14438988"/>
              <a:gd name="connsiteX20" fmla="*/ 6136106 w 26445411"/>
              <a:gd name="connsiteY20" fmla="*/ 10227935 h 14438988"/>
              <a:gd name="connsiteX21" fmla="*/ 6545179 w 26445411"/>
              <a:gd name="connsiteY21" fmla="*/ 10396378 h 14438988"/>
              <a:gd name="connsiteX22" fmla="*/ 6785811 w 26445411"/>
              <a:gd name="connsiteY22" fmla="*/ 10372314 h 14438988"/>
              <a:gd name="connsiteX23" fmla="*/ 6785811 w 26445411"/>
              <a:gd name="connsiteY23" fmla="*/ 10251999 h 14438988"/>
              <a:gd name="connsiteX24" fmla="*/ 6689558 w 26445411"/>
              <a:gd name="connsiteY24" fmla="*/ 9987304 h 14438988"/>
              <a:gd name="connsiteX25" fmla="*/ 6713621 w 26445411"/>
              <a:gd name="connsiteY25" fmla="*/ 9722609 h 14438988"/>
              <a:gd name="connsiteX26" fmla="*/ 7315200 w 26445411"/>
              <a:gd name="connsiteY26" fmla="*/ 9842925 h 14438988"/>
              <a:gd name="connsiteX27" fmla="*/ 7772400 w 26445411"/>
              <a:gd name="connsiteY27" fmla="*/ 10035430 h 14438988"/>
              <a:gd name="connsiteX28" fmla="*/ 8614611 w 26445411"/>
              <a:gd name="connsiteY28" fmla="*/ 10059493 h 14438988"/>
              <a:gd name="connsiteX29" fmla="*/ 9119937 w 26445411"/>
              <a:gd name="connsiteY29" fmla="*/ 9530104 h 14438988"/>
              <a:gd name="connsiteX30" fmla="*/ 9480885 w 26445411"/>
              <a:gd name="connsiteY30" fmla="*/ 8928525 h 14438988"/>
              <a:gd name="connsiteX31" fmla="*/ 10058400 w 26445411"/>
              <a:gd name="connsiteY31" fmla="*/ 8471325 h 14438988"/>
              <a:gd name="connsiteX32" fmla="*/ 10419348 w 26445411"/>
              <a:gd name="connsiteY32" fmla="*/ 7990062 h 14438988"/>
              <a:gd name="connsiteX33" fmla="*/ 10274969 w 26445411"/>
              <a:gd name="connsiteY33" fmla="*/ 7292230 h 14438988"/>
              <a:gd name="connsiteX34" fmla="*/ 10058400 w 26445411"/>
              <a:gd name="connsiteY34" fmla="*/ 6883157 h 14438988"/>
              <a:gd name="connsiteX35" fmla="*/ 9336506 w 26445411"/>
              <a:gd name="connsiteY35" fmla="*/ 6185325 h 14438988"/>
              <a:gd name="connsiteX36" fmla="*/ 8494295 w 26445411"/>
              <a:gd name="connsiteY36" fmla="*/ 5896567 h 14438988"/>
              <a:gd name="connsiteX37" fmla="*/ 7579895 w 26445411"/>
              <a:gd name="connsiteY37" fmla="*/ 5679999 h 14438988"/>
              <a:gd name="connsiteX38" fmla="*/ 7243011 w 26445411"/>
              <a:gd name="connsiteY38" fmla="*/ 5655935 h 14438988"/>
              <a:gd name="connsiteX39" fmla="*/ 7026442 w 26445411"/>
              <a:gd name="connsiteY39" fmla="*/ 5439367 h 14438988"/>
              <a:gd name="connsiteX40" fmla="*/ 7507706 w 26445411"/>
              <a:gd name="connsiteY40" fmla="*/ 4934041 h 14438988"/>
              <a:gd name="connsiteX41" fmla="*/ 8037095 w 26445411"/>
              <a:gd name="connsiteY41" fmla="*/ 4428714 h 14438988"/>
              <a:gd name="connsiteX42" fmla="*/ 8229600 w 26445411"/>
              <a:gd name="connsiteY42" fmla="*/ 3899325 h 14438988"/>
              <a:gd name="connsiteX43" fmla="*/ 8518358 w 26445411"/>
              <a:gd name="connsiteY43" fmla="*/ 3562441 h 14438988"/>
              <a:gd name="connsiteX44" fmla="*/ 8758990 w 26445411"/>
              <a:gd name="connsiteY44" fmla="*/ 3658693 h 14438988"/>
              <a:gd name="connsiteX45" fmla="*/ 9071811 w 26445411"/>
              <a:gd name="connsiteY45" fmla="*/ 4212146 h 14438988"/>
              <a:gd name="connsiteX46" fmla="*/ 9336506 w 26445411"/>
              <a:gd name="connsiteY46" fmla="*/ 4500904 h 14438988"/>
              <a:gd name="connsiteX47" fmla="*/ 9865895 w 26445411"/>
              <a:gd name="connsiteY47" fmla="*/ 4524967 h 14438988"/>
              <a:gd name="connsiteX48" fmla="*/ 10250906 w 26445411"/>
              <a:gd name="connsiteY48" fmla="*/ 4188083 h 14438988"/>
              <a:gd name="connsiteX49" fmla="*/ 10491537 w 26445411"/>
              <a:gd name="connsiteY49" fmla="*/ 3538378 h 14438988"/>
              <a:gd name="connsiteX50" fmla="*/ 10659979 w 26445411"/>
              <a:gd name="connsiteY50" fmla="*/ 3008988 h 14438988"/>
              <a:gd name="connsiteX51" fmla="*/ 10876548 w 26445411"/>
              <a:gd name="connsiteY51" fmla="*/ 2575851 h 14438988"/>
              <a:gd name="connsiteX52" fmla="*/ 11165306 w 26445411"/>
              <a:gd name="connsiteY52" fmla="*/ 2672104 h 14438988"/>
              <a:gd name="connsiteX53" fmla="*/ 11189369 w 26445411"/>
              <a:gd name="connsiteY53" fmla="*/ 3057114 h 14438988"/>
              <a:gd name="connsiteX54" fmla="*/ 11117179 w 26445411"/>
              <a:gd name="connsiteY54" fmla="*/ 3442125 h 14438988"/>
              <a:gd name="connsiteX55" fmla="*/ 11020927 w 26445411"/>
              <a:gd name="connsiteY55" fmla="*/ 3827135 h 14438988"/>
              <a:gd name="connsiteX56" fmla="*/ 11309685 w 26445411"/>
              <a:gd name="connsiteY56" fmla="*/ 4236209 h 14438988"/>
              <a:gd name="connsiteX57" fmla="*/ 11357811 w 26445411"/>
              <a:gd name="connsiteY57" fmla="*/ 4356525 h 14438988"/>
              <a:gd name="connsiteX58" fmla="*/ 11189369 w 26445411"/>
              <a:gd name="connsiteY58" fmla="*/ 4765599 h 14438988"/>
              <a:gd name="connsiteX59" fmla="*/ 11213432 w 26445411"/>
              <a:gd name="connsiteY59" fmla="*/ 5222799 h 14438988"/>
              <a:gd name="connsiteX60" fmla="*/ 11478127 w 26445411"/>
              <a:gd name="connsiteY60" fmla="*/ 5391241 h 14438988"/>
              <a:gd name="connsiteX61" fmla="*/ 12585032 w 26445411"/>
              <a:gd name="connsiteY61" fmla="*/ 5824378 h 14438988"/>
              <a:gd name="connsiteX62" fmla="*/ 12560969 w 26445411"/>
              <a:gd name="connsiteY62" fmla="*/ 6522209 h 14438988"/>
              <a:gd name="connsiteX63" fmla="*/ 12488779 w 26445411"/>
              <a:gd name="connsiteY63" fmla="*/ 7268167 h 14438988"/>
              <a:gd name="connsiteX64" fmla="*/ 12560969 w 26445411"/>
              <a:gd name="connsiteY64" fmla="*/ 7917872 h 14438988"/>
              <a:gd name="connsiteX65" fmla="*/ 12272211 w 26445411"/>
              <a:gd name="connsiteY65" fmla="*/ 8447262 h 14438988"/>
              <a:gd name="connsiteX66" fmla="*/ 12224085 w 26445411"/>
              <a:gd name="connsiteY66" fmla="*/ 8928525 h 14438988"/>
              <a:gd name="connsiteX67" fmla="*/ 12512842 w 26445411"/>
              <a:gd name="connsiteY67" fmla="*/ 9169157 h 14438988"/>
              <a:gd name="connsiteX68" fmla="*/ 13186611 w 26445411"/>
              <a:gd name="connsiteY68" fmla="*/ 8904462 h 14438988"/>
              <a:gd name="connsiteX69" fmla="*/ 13980695 w 26445411"/>
              <a:gd name="connsiteY69" fmla="*/ 8423199 h 14438988"/>
              <a:gd name="connsiteX70" fmla="*/ 15183853 w 26445411"/>
              <a:gd name="connsiteY70" fmla="*/ 7965999 h 14438988"/>
              <a:gd name="connsiteX71" fmla="*/ 15953874 w 26445411"/>
              <a:gd name="connsiteY71" fmla="*/ 7099725 h 14438988"/>
              <a:gd name="connsiteX72" fmla="*/ 15905748 w 26445411"/>
              <a:gd name="connsiteY72" fmla="*/ 6281578 h 14438988"/>
              <a:gd name="connsiteX73" fmla="*/ 15328232 w 26445411"/>
              <a:gd name="connsiteY73" fmla="*/ 4741535 h 14438988"/>
              <a:gd name="connsiteX74" fmla="*/ 14943221 w 26445411"/>
              <a:gd name="connsiteY74" fmla="*/ 4043704 h 14438988"/>
              <a:gd name="connsiteX75" fmla="*/ 14822906 w 26445411"/>
              <a:gd name="connsiteY75" fmla="*/ 3706820 h 14438988"/>
              <a:gd name="connsiteX76" fmla="*/ 15328232 w 26445411"/>
              <a:gd name="connsiteY76" fmla="*/ 2648041 h 14438988"/>
              <a:gd name="connsiteX77" fmla="*/ 16122316 w 26445411"/>
              <a:gd name="connsiteY77" fmla="*/ 2455535 h 14438988"/>
              <a:gd name="connsiteX78" fmla="*/ 16411074 w 26445411"/>
              <a:gd name="connsiteY78" fmla="*/ 1613325 h 14438988"/>
              <a:gd name="connsiteX79" fmla="*/ 16603579 w 26445411"/>
              <a:gd name="connsiteY79" fmla="*/ 1083935 h 14438988"/>
              <a:gd name="connsiteX80" fmla="*/ 16988590 w 26445411"/>
              <a:gd name="connsiteY80" fmla="*/ 650799 h 14438988"/>
              <a:gd name="connsiteX81" fmla="*/ 17734548 w 26445411"/>
              <a:gd name="connsiteY81" fmla="*/ 530483 h 14438988"/>
              <a:gd name="connsiteX82" fmla="*/ 18143621 w 26445411"/>
              <a:gd name="connsiteY82" fmla="*/ 891430 h 14438988"/>
              <a:gd name="connsiteX83" fmla="*/ 18552695 w 26445411"/>
              <a:gd name="connsiteY83" fmla="*/ 1517072 h 14438988"/>
              <a:gd name="connsiteX84" fmla="*/ 18985832 w 26445411"/>
              <a:gd name="connsiteY84" fmla="*/ 2744293 h 14438988"/>
              <a:gd name="connsiteX85" fmla="*/ 19298653 w 26445411"/>
              <a:gd name="connsiteY85" fmla="*/ 3321809 h 14438988"/>
              <a:gd name="connsiteX86" fmla="*/ 19731790 w 26445411"/>
              <a:gd name="connsiteY86" fmla="*/ 3803072 h 14438988"/>
              <a:gd name="connsiteX87" fmla="*/ 20020548 w 26445411"/>
              <a:gd name="connsiteY87" fmla="*/ 4188083 h 14438988"/>
              <a:gd name="connsiteX88" fmla="*/ 20670253 w 26445411"/>
              <a:gd name="connsiteY88" fmla="*/ 4380588 h 14438988"/>
              <a:gd name="connsiteX89" fmla="*/ 21055263 w 26445411"/>
              <a:gd name="connsiteY89" fmla="*/ 5150609 h 14438988"/>
              <a:gd name="connsiteX90" fmla="*/ 21271832 w 26445411"/>
              <a:gd name="connsiteY90" fmla="*/ 6016883 h 14438988"/>
              <a:gd name="connsiteX91" fmla="*/ 21584653 w 26445411"/>
              <a:gd name="connsiteY91" fmla="*/ 6522209 h 14438988"/>
              <a:gd name="connsiteX92" fmla="*/ 22378737 w 26445411"/>
              <a:gd name="connsiteY92" fmla="*/ 6401893 h 14438988"/>
              <a:gd name="connsiteX93" fmla="*/ 23533769 w 26445411"/>
              <a:gd name="connsiteY93" fmla="*/ 5776251 h 14438988"/>
              <a:gd name="connsiteX94" fmla="*/ 23918779 w 26445411"/>
              <a:gd name="connsiteY94" fmla="*/ 5487493 h 14438988"/>
              <a:gd name="connsiteX95" fmla="*/ 24159411 w 26445411"/>
              <a:gd name="connsiteY95" fmla="*/ 4909978 h 14438988"/>
              <a:gd name="connsiteX96" fmla="*/ 23846590 w 26445411"/>
              <a:gd name="connsiteY96" fmla="*/ 4500904 h 14438988"/>
              <a:gd name="connsiteX97" fmla="*/ 23052506 w 26445411"/>
              <a:gd name="connsiteY97" fmla="*/ 4308399 h 14438988"/>
              <a:gd name="connsiteX98" fmla="*/ 22835937 w 26445411"/>
              <a:gd name="connsiteY98" fmla="*/ 3923388 h 14438988"/>
              <a:gd name="connsiteX99" fmla="*/ 22884063 w 26445411"/>
              <a:gd name="connsiteY99" fmla="*/ 3321809 h 14438988"/>
              <a:gd name="connsiteX100" fmla="*/ 22667495 w 26445411"/>
              <a:gd name="connsiteY100" fmla="*/ 2792420 h 14438988"/>
              <a:gd name="connsiteX101" fmla="*/ 22114042 w 26445411"/>
              <a:gd name="connsiteY101" fmla="*/ 2407409 h 14438988"/>
              <a:gd name="connsiteX102" fmla="*/ 22162169 w 26445411"/>
              <a:gd name="connsiteY102" fmla="*/ 1613325 h 14438988"/>
              <a:gd name="connsiteX103" fmla="*/ 22523116 w 26445411"/>
              <a:gd name="connsiteY103" fmla="*/ 1083935 h 14438988"/>
              <a:gd name="connsiteX104" fmla="*/ 23245011 w 26445411"/>
              <a:gd name="connsiteY104" fmla="*/ 1035809 h 14438988"/>
              <a:gd name="connsiteX105" fmla="*/ 23774400 w 26445411"/>
              <a:gd name="connsiteY105" fmla="*/ 843304 h 14438988"/>
              <a:gd name="connsiteX106" fmla="*/ 24015032 w 26445411"/>
              <a:gd name="connsiteY106" fmla="*/ 217662 h 14438988"/>
              <a:gd name="connsiteX107" fmla="*/ 24351916 w 26445411"/>
              <a:gd name="connsiteY107" fmla="*/ 1093 h 14438988"/>
              <a:gd name="connsiteX108" fmla="*/ 24977558 w 26445411"/>
              <a:gd name="connsiteY108" fmla="*/ 289851 h 14438988"/>
              <a:gd name="connsiteX109" fmla="*/ 25194127 w 26445411"/>
              <a:gd name="connsiteY109" fmla="*/ 771114 h 14438988"/>
              <a:gd name="connsiteX110" fmla="*/ 25627263 w 26445411"/>
              <a:gd name="connsiteY110" fmla="*/ 1396757 h 14438988"/>
              <a:gd name="connsiteX111" fmla="*/ 25940085 w 26445411"/>
              <a:gd name="connsiteY111" fmla="*/ 1781767 h 14438988"/>
              <a:gd name="connsiteX112" fmla="*/ 26180716 w 26445411"/>
              <a:gd name="connsiteY112" fmla="*/ 2359283 h 14438988"/>
              <a:gd name="connsiteX113" fmla="*/ 26445411 w 26445411"/>
              <a:gd name="connsiteY113" fmla="*/ 2383346 h 14438988"/>
              <a:gd name="connsiteX0" fmla="*/ 0 w 26180716"/>
              <a:gd name="connsiteY0" fmla="*/ 14438988 h 14438988"/>
              <a:gd name="connsiteX1" fmla="*/ 288758 w 26180716"/>
              <a:gd name="connsiteY1" fmla="*/ 14078041 h 14438988"/>
              <a:gd name="connsiteX2" fmla="*/ 962527 w 26180716"/>
              <a:gd name="connsiteY2" fmla="*/ 13524588 h 14438988"/>
              <a:gd name="connsiteX3" fmla="*/ 1347537 w 26180716"/>
              <a:gd name="connsiteY3" fmla="*/ 12826757 h 14438988"/>
              <a:gd name="connsiteX4" fmla="*/ 1371600 w 26180716"/>
              <a:gd name="connsiteY4" fmla="*/ 11984546 h 14438988"/>
              <a:gd name="connsiteX5" fmla="*/ 1275348 w 26180716"/>
              <a:gd name="connsiteY5" fmla="*/ 11719851 h 14438988"/>
              <a:gd name="connsiteX6" fmla="*/ 1227221 w 26180716"/>
              <a:gd name="connsiteY6" fmla="*/ 11094209 h 14438988"/>
              <a:gd name="connsiteX7" fmla="*/ 1419727 w 26180716"/>
              <a:gd name="connsiteY7" fmla="*/ 10588883 h 14438988"/>
              <a:gd name="connsiteX8" fmla="*/ 1684421 w 26180716"/>
              <a:gd name="connsiteY8" fmla="*/ 10612946 h 14438988"/>
              <a:gd name="connsiteX9" fmla="*/ 1925053 w 26180716"/>
              <a:gd name="connsiteY9" fmla="*/ 11166399 h 14438988"/>
              <a:gd name="connsiteX10" fmla="*/ 1997242 w 26180716"/>
              <a:gd name="connsiteY10" fmla="*/ 11407030 h 14438988"/>
              <a:gd name="connsiteX11" fmla="*/ 2189748 w 26180716"/>
              <a:gd name="connsiteY11" fmla="*/ 12104862 h 14438988"/>
              <a:gd name="connsiteX12" fmla="*/ 2671011 w 26180716"/>
              <a:gd name="connsiteY12" fmla="*/ 12682378 h 14438988"/>
              <a:gd name="connsiteX13" fmla="*/ 3681663 w 26180716"/>
              <a:gd name="connsiteY13" fmla="*/ 12778630 h 14438988"/>
              <a:gd name="connsiteX14" fmla="*/ 4307306 w 26180716"/>
              <a:gd name="connsiteY14" fmla="*/ 12297367 h 14438988"/>
              <a:gd name="connsiteX15" fmla="*/ 4475748 w 26180716"/>
              <a:gd name="connsiteY15" fmla="*/ 11792041 h 14438988"/>
              <a:gd name="connsiteX16" fmla="*/ 4908885 w 26180716"/>
              <a:gd name="connsiteY16" fmla="*/ 11431093 h 14438988"/>
              <a:gd name="connsiteX17" fmla="*/ 5438274 w 26180716"/>
              <a:gd name="connsiteY17" fmla="*/ 11166399 h 14438988"/>
              <a:gd name="connsiteX18" fmla="*/ 5654842 w 26180716"/>
              <a:gd name="connsiteY18" fmla="*/ 10781388 h 14438988"/>
              <a:gd name="connsiteX19" fmla="*/ 5871411 w 26180716"/>
              <a:gd name="connsiteY19" fmla="*/ 10420441 h 14438988"/>
              <a:gd name="connsiteX20" fmla="*/ 6136106 w 26180716"/>
              <a:gd name="connsiteY20" fmla="*/ 10227935 h 14438988"/>
              <a:gd name="connsiteX21" fmla="*/ 6545179 w 26180716"/>
              <a:gd name="connsiteY21" fmla="*/ 10396378 h 14438988"/>
              <a:gd name="connsiteX22" fmla="*/ 6785811 w 26180716"/>
              <a:gd name="connsiteY22" fmla="*/ 10372314 h 14438988"/>
              <a:gd name="connsiteX23" fmla="*/ 6785811 w 26180716"/>
              <a:gd name="connsiteY23" fmla="*/ 10251999 h 14438988"/>
              <a:gd name="connsiteX24" fmla="*/ 6689558 w 26180716"/>
              <a:gd name="connsiteY24" fmla="*/ 9987304 h 14438988"/>
              <a:gd name="connsiteX25" fmla="*/ 6713621 w 26180716"/>
              <a:gd name="connsiteY25" fmla="*/ 9722609 h 14438988"/>
              <a:gd name="connsiteX26" fmla="*/ 7315200 w 26180716"/>
              <a:gd name="connsiteY26" fmla="*/ 9842925 h 14438988"/>
              <a:gd name="connsiteX27" fmla="*/ 7772400 w 26180716"/>
              <a:gd name="connsiteY27" fmla="*/ 10035430 h 14438988"/>
              <a:gd name="connsiteX28" fmla="*/ 8614611 w 26180716"/>
              <a:gd name="connsiteY28" fmla="*/ 10059493 h 14438988"/>
              <a:gd name="connsiteX29" fmla="*/ 9119937 w 26180716"/>
              <a:gd name="connsiteY29" fmla="*/ 9530104 h 14438988"/>
              <a:gd name="connsiteX30" fmla="*/ 9480885 w 26180716"/>
              <a:gd name="connsiteY30" fmla="*/ 8928525 h 14438988"/>
              <a:gd name="connsiteX31" fmla="*/ 10058400 w 26180716"/>
              <a:gd name="connsiteY31" fmla="*/ 8471325 h 14438988"/>
              <a:gd name="connsiteX32" fmla="*/ 10419348 w 26180716"/>
              <a:gd name="connsiteY32" fmla="*/ 7990062 h 14438988"/>
              <a:gd name="connsiteX33" fmla="*/ 10274969 w 26180716"/>
              <a:gd name="connsiteY33" fmla="*/ 7292230 h 14438988"/>
              <a:gd name="connsiteX34" fmla="*/ 10058400 w 26180716"/>
              <a:gd name="connsiteY34" fmla="*/ 6883157 h 14438988"/>
              <a:gd name="connsiteX35" fmla="*/ 9336506 w 26180716"/>
              <a:gd name="connsiteY35" fmla="*/ 6185325 h 14438988"/>
              <a:gd name="connsiteX36" fmla="*/ 8494295 w 26180716"/>
              <a:gd name="connsiteY36" fmla="*/ 5896567 h 14438988"/>
              <a:gd name="connsiteX37" fmla="*/ 7579895 w 26180716"/>
              <a:gd name="connsiteY37" fmla="*/ 5679999 h 14438988"/>
              <a:gd name="connsiteX38" fmla="*/ 7243011 w 26180716"/>
              <a:gd name="connsiteY38" fmla="*/ 5655935 h 14438988"/>
              <a:gd name="connsiteX39" fmla="*/ 7026442 w 26180716"/>
              <a:gd name="connsiteY39" fmla="*/ 5439367 h 14438988"/>
              <a:gd name="connsiteX40" fmla="*/ 7507706 w 26180716"/>
              <a:gd name="connsiteY40" fmla="*/ 4934041 h 14438988"/>
              <a:gd name="connsiteX41" fmla="*/ 8037095 w 26180716"/>
              <a:gd name="connsiteY41" fmla="*/ 4428714 h 14438988"/>
              <a:gd name="connsiteX42" fmla="*/ 8229600 w 26180716"/>
              <a:gd name="connsiteY42" fmla="*/ 3899325 h 14438988"/>
              <a:gd name="connsiteX43" fmla="*/ 8518358 w 26180716"/>
              <a:gd name="connsiteY43" fmla="*/ 3562441 h 14438988"/>
              <a:gd name="connsiteX44" fmla="*/ 8758990 w 26180716"/>
              <a:gd name="connsiteY44" fmla="*/ 3658693 h 14438988"/>
              <a:gd name="connsiteX45" fmla="*/ 9071811 w 26180716"/>
              <a:gd name="connsiteY45" fmla="*/ 4212146 h 14438988"/>
              <a:gd name="connsiteX46" fmla="*/ 9336506 w 26180716"/>
              <a:gd name="connsiteY46" fmla="*/ 4500904 h 14438988"/>
              <a:gd name="connsiteX47" fmla="*/ 9865895 w 26180716"/>
              <a:gd name="connsiteY47" fmla="*/ 4524967 h 14438988"/>
              <a:gd name="connsiteX48" fmla="*/ 10250906 w 26180716"/>
              <a:gd name="connsiteY48" fmla="*/ 4188083 h 14438988"/>
              <a:gd name="connsiteX49" fmla="*/ 10491537 w 26180716"/>
              <a:gd name="connsiteY49" fmla="*/ 3538378 h 14438988"/>
              <a:gd name="connsiteX50" fmla="*/ 10659979 w 26180716"/>
              <a:gd name="connsiteY50" fmla="*/ 3008988 h 14438988"/>
              <a:gd name="connsiteX51" fmla="*/ 10876548 w 26180716"/>
              <a:gd name="connsiteY51" fmla="*/ 2575851 h 14438988"/>
              <a:gd name="connsiteX52" fmla="*/ 11165306 w 26180716"/>
              <a:gd name="connsiteY52" fmla="*/ 2672104 h 14438988"/>
              <a:gd name="connsiteX53" fmla="*/ 11189369 w 26180716"/>
              <a:gd name="connsiteY53" fmla="*/ 3057114 h 14438988"/>
              <a:gd name="connsiteX54" fmla="*/ 11117179 w 26180716"/>
              <a:gd name="connsiteY54" fmla="*/ 3442125 h 14438988"/>
              <a:gd name="connsiteX55" fmla="*/ 11020927 w 26180716"/>
              <a:gd name="connsiteY55" fmla="*/ 3827135 h 14438988"/>
              <a:gd name="connsiteX56" fmla="*/ 11309685 w 26180716"/>
              <a:gd name="connsiteY56" fmla="*/ 4236209 h 14438988"/>
              <a:gd name="connsiteX57" fmla="*/ 11357811 w 26180716"/>
              <a:gd name="connsiteY57" fmla="*/ 4356525 h 14438988"/>
              <a:gd name="connsiteX58" fmla="*/ 11189369 w 26180716"/>
              <a:gd name="connsiteY58" fmla="*/ 4765599 h 14438988"/>
              <a:gd name="connsiteX59" fmla="*/ 11213432 w 26180716"/>
              <a:gd name="connsiteY59" fmla="*/ 5222799 h 14438988"/>
              <a:gd name="connsiteX60" fmla="*/ 11478127 w 26180716"/>
              <a:gd name="connsiteY60" fmla="*/ 5391241 h 14438988"/>
              <a:gd name="connsiteX61" fmla="*/ 12585032 w 26180716"/>
              <a:gd name="connsiteY61" fmla="*/ 5824378 h 14438988"/>
              <a:gd name="connsiteX62" fmla="*/ 12560969 w 26180716"/>
              <a:gd name="connsiteY62" fmla="*/ 6522209 h 14438988"/>
              <a:gd name="connsiteX63" fmla="*/ 12488779 w 26180716"/>
              <a:gd name="connsiteY63" fmla="*/ 7268167 h 14438988"/>
              <a:gd name="connsiteX64" fmla="*/ 12560969 w 26180716"/>
              <a:gd name="connsiteY64" fmla="*/ 7917872 h 14438988"/>
              <a:gd name="connsiteX65" fmla="*/ 12272211 w 26180716"/>
              <a:gd name="connsiteY65" fmla="*/ 8447262 h 14438988"/>
              <a:gd name="connsiteX66" fmla="*/ 12224085 w 26180716"/>
              <a:gd name="connsiteY66" fmla="*/ 8928525 h 14438988"/>
              <a:gd name="connsiteX67" fmla="*/ 12512842 w 26180716"/>
              <a:gd name="connsiteY67" fmla="*/ 9169157 h 14438988"/>
              <a:gd name="connsiteX68" fmla="*/ 13186611 w 26180716"/>
              <a:gd name="connsiteY68" fmla="*/ 8904462 h 14438988"/>
              <a:gd name="connsiteX69" fmla="*/ 13980695 w 26180716"/>
              <a:gd name="connsiteY69" fmla="*/ 8423199 h 14438988"/>
              <a:gd name="connsiteX70" fmla="*/ 15183853 w 26180716"/>
              <a:gd name="connsiteY70" fmla="*/ 7965999 h 14438988"/>
              <a:gd name="connsiteX71" fmla="*/ 15953874 w 26180716"/>
              <a:gd name="connsiteY71" fmla="*/ 7099725 h 14438988"/>
              <a:gd name="connsiteX72" fmla="*/ 15905748 w 26180716"/>
              <a:gd name="connsiteY72" fmla="*/ 6281578 h 14438988"/>
              <a:gd name="connsiteX73" fmla="*/ 15328232 w 26180716"/>
              <a:gd name="connsiteY73" fmla="*/ 4741535 h 14438988"/>
              <a:gd name="connsiteX74" fmla="*/ 14943221 w 26180716"/>
              <a:gd name="connsiteY74" fmla="*/ 4043704 h 14438988"/>
              <a:gd name="connsiteX75" fmla="*/ 14822906 w 26180716"/>
              <a:gd name="connsiteY75" fmla="*/ 3706820 h 14438988"/>
              <a:gd name="connsiteX76" fmla="*/ 15328232 w 26180716"/>
              <a:gd name="connsiteY76" fmla="*/ 2648041 h 14438988"/>
              <a:gd name="connsiteX77" fmla="*/ 16122316 w 26180716"/>
              <a:gd name="connsiteY77" fmla="*/ 2455535 h 14438988"/>
              <a:gd name="connsiteX78" fmla="*/ 16411074 w 26180716"/>
              <a:gd name="connsiteY78" fmla="*/ 1613325 h 14438988"/>
              <a:gd name="connsiteX79" fmla="*/ 16603579 w 26180716"/>
              <a:gd name="connsiteY79" fmla="*/ 1083935 h 14438988"/>
              <a:gd name="connsiteX80" fmla="*/ 16988590 w 26180716"/>
              <a:gd name="connsiteY80" fmla="*/ 650799 h 14438988"/>
              <a:gd name="connsiteX81" fmla="*/ 17734548 w 26180716"/>
              <a:gd name="connsiteY81" fmla="*/ 530483 h 14438988"/>
              <a:gd name="connsiteX82" fmla="*/ 18143621 w 26180716"/>
              <a:gd name="connsiteY82" fmla="*/ 891430 h 14438988"/>
              <a:gd name="connsiteX83" fmla="*/ 18552695 w 26180716"/>
              <a:gd name="connsiteY83" fmla="*/ 1517072 h 14438988"/>
              <a:gd name="connsiteX84" fmla="*/ 18985832 w 26180716"/>
              <a:gd name="connsiteY84" fmla="*/ 2744293 h 14438988"/>
              <a:gd name="connsiteX85" fmla="*/ 19298653 w 26180716"/>
              <a:gd name="connsiteY85" fmla="*/ 3321809 h 14438988"/>
              <a:gd name="connsiteX86" fmla="*/ 19731790 w 26180716"/>
              <a:gd name="connsiteY86" fmla="*/ 3803072 h 14438988"/>
              <a:gd name="connsiteX87" fmla="*/ 20020548 w 26180716"/>
              <a:gd name="connsiteY87" fmla="*/ 4188083 h 14438988"/>
              <a:gd name="connsiteX88" fmla="*/ 20670253 w 26180716"/>
              <a:gd name="connsiteY88" fmla="*/ 4380588 h 14438988"/>
              <a:gd name="connsiteX89" fmla="*/ 21055263 w 26180716"/>
              <a:gd name="connsiteY89" fmla="*/ 5150609 h 14438988"/>
              <a:gd name="connsiteX90" fmla="*/ 21271832 w 26180716"/>
              <a:gd name="connsiteY90" fmla="*/ 6016883 h 14438988"/>
              <a:gd name="connsiteX91" fmla="*/ 21584653 w 26180716"/>
              <a:gd name="connsiteY91" fmla="*/ 6522209 h 14438988"/>
              <a:gd name="connsiteX92" fmla="*/ 22378737 w 26180716"/>
              <a:gd name="connsiteY92" fmla="*/ 6401893 h 14438988"/>
              <a:gd name="connsiteX93" fmla="*/ 23533769 w 26180716"/>
              <a:gd name="connsiteY93" fmla="*/ 5776251 h 14438988"/>
              <a:gd name="connsiteX94" fmla="*/ 23918779 w 26180716"/>
              <a:gd name="connsiteY94" fmla="*/ 5487493 h 14438988"/>
              <a:gd name="connsiteX95" fmla="*/ 24159411 w 26180716"/>
              <a:gd name="connsiteY95" fmla="*/ 4909978 h 14438988"/>
              <a:gd name="connsiteX96" fmla="*/ 23846590 w 26180716"/>
              <a:gd name="connsiteY96" fmla="*/ 4500904 h 14438988"/>
              <a:gd name="connsiteX97" fmla="*/ 23052506 w 26180716"/>
              <a:gd name="connsiteY97" fmla="*/ 4308399 h 14438988"/>
              <a:gd name="connsiteX98" fmla="*/ 22835937 w 26180716"/>
              <a:gd name="connsiteY98" fmla="*/ 3923388 h 14438988"/>
              <a:gd name="connsiteX99" fmla="*/ 22884063 w 26180716"/>
              <a:gd name="connsiteY99" fmla="*/ 3321809 h 14438988"/>
              <a:gd name="connsiteX100" fmla="*/ 22667495 w 26180716"/>
              <a:gd name="connsiteY100" fmla="*/ 2792420 h 14438988"/>
              <a:gd name="connsiteX101" fmla="*/ 22114042 w 26180716"/>
              <a:gd name="connsiteY101" fmla="*/ 2407409 h 14438988"/>
              <a:gd name="connsiteX102" fmla="*/ 22162169 w 26180716"/>
              <a:gd name="connsiteY102" fmla="*/ 1613325 h 14438988"/>
              <a:gd name="connsiteX103" fmla="*/ 22523116 w 26180716"/>
              <a:gd name="connsiteY103" fmla="*/ 1083935 h 14438988"/>
              <a:gd name="connsiteX104" fmla="*/ 23245011 w 26180716"/>
              <a:gd name="connsiteY104" fmla="*/ 1035809 h 14438988"/>
              <a:gd name="connsiteX105" fmla="*/ 23774400 w 26180716"/>
              <a:gd name="connsiteY105" fmla="*/ 843304 h 14438988"/>
              <a:gd name="connsiteX106" fmla="*/ 24015032 w 26180716"/>
              <a:gd name="connsiteY106" fmla="*/ 217662 h 14438988"/>
              <a:gd name="connsiteX107" fmla="*/ 24351916 w 26180716"/>
              <a:gd name="connsiteY107" fmla="*/ 1093 h 14438988"/>
              <a:gd name="connsiteX108" fmla="*/ 24977558 w 26180716"/>
              <a:gd name="connsiteY108" fmla="*/ 289851 h 14438988"/>
              <a:gd name="connsiteX109" fmla="*/ 25194127 w 26180716"/>
              <a:gd name="connsiteY109" fmla="*/ 771114 h 14438988"/>
              <a:gd name="connsiteX110" fmla="*/ 25627263 w 26180716"/>
              <a:gd name="connsiteY110" fmla="*/ 1396757 h 14438988"/>
              <a:gd name="connsiteX111" fmla="*/ 25940085 w 26180716"/>
              <a:gd name="connsiteY111" fmla="*/ 1781767 h 14438988"/>
              <a:gd name="connsiteX112" fmla="*/ 26180716 w 26180716"/>
              <a:gd name="connsiteY112" fmla="*/ 2359283 h 14438988"/>
              <a:gd name="connsiteX0" fmla="*/ 0 w 25940085"/>
              <a:gd name="connsiteY0" fmla="*/ 14438988 h 14438988"/>
              <a:gd name="connsiteX1" fmla="*/ 288758 w 25940085"/>
              <a:gd name="connsiteY1" fmla="*/ 14078041 h 14438988"/>
              <a:gd name="connsiteX2" fmla="*/ 962527 w 25940085"/>
              <a:gd name="connsiteY2" fmla="*/ 13524588 h 14438988"/>
              <a:gd name="connsiteX3" fmla="*/ 1347537 w 25940085"/>
              <a:gd name="connsiteY3" fmla="*/ 12826757 h 14438988"/>
              <a:gd name="connsiteX4" fmla="*/ 1371600 w 25940085"/>
              <a:gd name="connsiteY4" fmla="*/ 11984546 h 14438988"/>
              <a:gd name="connsiteX5" fmla="*/ 1275348 w 25940085"/>
              <a:gd name="connsiteY5" fmla="*/ 11719851 h 14438988"/>
              <a:gd name="connsiteX6" fmla="*/ 1227221 w 25940085"/>
              <a:gd name="connsiteY6" fmla="*/ 11094209 h 14438988"/>
              <a:gd name="connsiteX7" fmla="*/ 1419727 w 25940085"/>
              <a:gd name="connsiteY7" fmla="*/ 10588883 h 14438988"/>
              <a:gd name="connsiteX8" fmla="*/ 1684421 w 25940085"/>
              <a:gd name="connsiteY8" fmla="*/ 10612946 h 14438988"/>
              <a:gd name="connsiteX9" fmla="*/ 1925053 w 25940085"/>
              <a:gd name="connsiteY9" fmla="*/ 11166399 h 14438988"/>
              <a:gd name="connsiteX10" fmla="*/ 1997242 w 25940085"/>
              <a:gd name="connsiteY10" fmla="*/ 11407030 h 14438988"/>
              <a:gd name="connsiteX11" fmla="*/ 2189748 w 25940085"/>
              <a:gd name="connsiteY11" fmla="*/ 12104862 h 14438988"/>
              <a:gd name="connsiteX12" fmla="*/ 2671011 w 25940085"/>
              <a:gd name="connsiteY12" fmla="*/ 12682378 h 14438988"/>
              <a:gd name="connsiteX13" fmla="*/ 3681663 w 25940085"/>
              <a:gd name="connsiteY13" fmla="*/ 12778630 h 14438988"/>
              <a:gd name="connsiteX14" fmla="*/ 4307306 w 25940085"/>
              <a:gd name="connsiteY14" fmla="*/ 12297367 h 14438988"/>
              <a:gd name="connsiteX15" fmla="*/ 4475748 w 25940085"/>
              <a:gd name="connsiteY15" fmla="*/ 11792041 h 14438988"/>
              <a:gd name="connsiteX16" fmla="*/ 4908885 w 25940085"/>
              <a:gd name="connsiteY16" fmla="*/ 11431093 h 14438988"/>
              <a:gd name="connsiteX17" fmla="*/ 5438274 w 25940085"/>
              <a:gd name="connsiteY17" fmla="*/ 11166399 h 14438988"/>
              <a:gd name="connsiteX18" fmla="*/ 5654842 w 25940085"/>
              <a:gd name="connsiteY18" fmla="*/ 10781388 h 14438988"/>
              <a:gd name="connsiteX19" fmla="*/ 5871411 w 25940085"/>
              <a:gd name="connsiteY19" fmla="*/ 10420441 h 14438988"/>
              <a:gd name="connsiteX20" fmla="*/ 6136106 w 25940085"/>
              <a:gd name="connsiteY20" fmla="*/ 10227935 h 14438988"/>
              <a:gd name="connsiteX21" fmla="*/ 6545179 w 25940085"/>
              <a:gd name="connsiteY21" fmla="*/ 10396378 h 14438988"/>
              <a:gd name="connsiteX22" fmla="*/ 6785811 w 25940085"/>
              <a:gd name="connsiteY22" fmla="*/ 10372314 h 14438988"/>
              <a:gd name="connsiteX23" fmla="*/ 6785811 w 25940085"/>
              <a:gd name="connsiteY23" fmla="*/ 10251999 h 14438988"/>
              <a:gd name="connsiteX24" fmla="*/ 6689558 w 25940085"/>
              <a:gd name="connsiteY24" fmla="*/ 9987304 h 14438988"/>
              <a:gd name="connsiteX25" fmla="*/ 6713621 w 25940085"/>
              <a:gd name="connsiteY25" fmla="*/ 9722609 h 14438988"/>
              <a:gd name="connsiteX26" fmla="*/ 7315200 w 25940085"/>
              <a:gd name="connsiteY26" fmla="*/ 9842925 h 14438988"/>
              <a:gd name="connsiteX27" fmla="*/ 7772400 w 25940085"/>
              <a:gd name="connsiteY27" fmla="*/ 10035430 h 14438988"/>
              <a:gd name="connsiteX28" fmla="*/ 8614611 w 25940085"/>
              <a:gd name="connsiteY28" fmla="*/ 10059493 h 14438988"/>
              <a:gd name="connsiteX29" fmla="*/ 9119937 w 25940085"/>
              <a:gd name="connsiteY29" fmla="*/ 9530104 h 14438988"/>
              <a:gd name="connsiteX30" fmla="*/ 9480885 w 25940085"/>
              <a:gd name="connsiteY30" fmla="*/ 8928525 h 14438988"/>
              <a:gd name="connsiteX31" fmla="*/ 10058400 w 25940085"/>
              <a:gd name="connsiteY31" fmla="*/ 8471325 h 14438988"/>
              <a:gd name="connsiteX32" fmla="*/ 10419348 w 25940085"/>
              <a:gd name="connsiteY32" fmla="*/ 7990062 h 14438988"/>
              <a:gd name="connsiteX33" fmla="*/ 10274969 w 25940085"/>
              <a:gd name="connsiteY33" fmla="*/ 7292230 h 14438988"/>
              <a:gd name="connsiteX34" fmla="*/ 10058400 w 25940085"/>
              <a:gd name="connsiteY34" fmla="*/ 6883157 h 14438988"/>
              <a:gd name="connsiteX35" fmla="*/ 9336506 w 25940085"/>
              <a:gd name="connsiteY35" fmla="*/ 6185325 h 14438988"/>
              <a:gd name="connsiteX36" fmla="*/ 8494295 w 25940085"/>
              <a:gd name="connsiteY36" fmla="*/ 5896567 h 14438988"/>
              <a:gd name="connsiteX37" fmla="*/ 7579895 w 25940085"/>
              <a:gd name="connsiteY37" fmla="*/ 5679999 h 14438988"/>
              <a:gd name="connsiteX38" fmla="*/ 7243011 w 25940085"/>
              <a:gd name="connsiteY38" fmla="*/ 5655935 h 14438988"/>
              <a:gd name="connsiteX39" fmla="*/ 7026442 w 25940085"/>
              <a:gd name="connsiteY39" fmla="*/ 5439367 h 14438988"/>
              <a:gd name="connsiteX40" fmla="*/ 7507706 w 25940085"/>
              <a:gd name="connsiteY40" fmla="*/ 4934041 h 14438988"/>
              <a:gd name="connsiteX41" fmla="*/ 8037095 w 25940085"/>
              <a:gd name="connsiteY41" fmla="*/ 4428714 h 14438988"/>
              <a:gd name="connsiteX42" fmla="*/ 8229600 w 25940085"/>
              <a:gd name="connsiteY42" fmla="*/ 3899325 h 14438988"/>
              <a:gd name="connsiteX43" fmla="*/ 8518358 w 25940085"/>
              <a:gd name="connsiteY43" fmla="*/ 3562441 h 14438988"/>
              <a:gd name="connsiteX44" fmla="*/ 8758990 w 25940085"/>
              <a:gd name="connsiteY44" fmla="*/ 3658693 h 14438988"/>
              <a:gd name="connsiteX45" fmla="*/ 9071811 w 25940085"/>
              <a:gd name="connsiteY45" fmla="*/ 4212146 h 14438988"/>
              <a:gd name="connsiteX46" fmla="*/ 9336506 w 25940085"/>
              <a:gd name="connsiteY46" fmla="*/ 4500904 h 14438988"/>
              <a:gd name="connsiteX47" fmla="*/ 9865895 w 25940085"/>
              <a:gd name="connsiteY47" fmla="*/ 4524967 h 14438988"/>
              <a:gd name="connsiteX48" fmla="*/ 10250906 w 25940085"/>
              <a:gd name="connsiteY48" fmla="*/ 4188083 h 14438988"/>
              <a:gd name="connsiteX49" fmla="*/ 10491537 w 25940085"/>
              <a:gd name="connsiteY49" fmla="*/ 3538378 h 14438988"/>
              <a:gd name="connsiteX50" fmla="*/ 10659979 w 25940085"/>
              <a:gd name="connsiteY50" fmla="*/ 3008988 h 14438988"/>
              <a:gd name="connsiteX51" fmla="*/ 10876548 w 25940085"/>
              <a:gd name="connsiteY51" fmla="*/ 2575851 h 14438988"/>
              <a:gd name="connsiteX52" fmla="*/ 11165306 w 25940085"/>
              <a:gd name="connsiteY52" fmla="*/ 2672104 h 14438988"/>
              <a:gd name="connsiteX53" fmla="*/ 11189369 w 25940085"/>
              <a:gd name="connsiteY53" fmla="*/ 3057114 h 14438988"/>
              <a:gd name="connsiteX54" fmla="*/ 11117179 w 25940085"/>
              <a:gd name="connsiteY54" fmla="*/ 3442125 h 14438988"/>
              <a:gd name="connsiteX55" fmla="*/ 11020927 w 25940085"/>
              <a:gd name="connsiteY55" fmla="*/ 3827135 h 14438988"/>
              <a:gd name="connsiteX56" fmla="*/ 11309685 w 25940085"/>
              <a:gd name="connsiteY56" fmla="*/ 4236209 h 14438988"/>
              <a:gd name="connsiteX57" fmla="*/ 11357811 w 25940085"/>
              <a:gd name="connsiteY57" fmla="*/ 4356525 h 14438988"/>
              <a:gd name="connsiteX58" fmla="*/ 11189369 w 25940085"/>
              <a:gd name="connsiteY58" fmla="*/ 4765599 h 14438988"/>
              <a:gd name="connsiteX59" fmla="*/ 11213432 w 25940085"/>
              <a:gd name="connsiteY59" fmla="*/ 5222799 h 14438988"/>
              <a:gd name="connsiteX60" fmla="*/ 11478127 w 25940085"/>
              <a:gd name="connsiteY60" fmla="*/ 5391241 h 14438988"/>
              <a:gd name="connsiteX61" fmla="*/ 12585032 w 25940085"/>
              <a:gd name="connsiteY61" fmla="*/ 5824378 h 14438988"/>
              <a:gd name="connsiteX62" fmla="*/ 12560969 w 25940085"/>
              <a:gd name="connsiteY62" fmla="*/ 6522209 h 14438988"/>
              <a:gd name="connsiteX63" fmla="*/ 12488779 w 25940085"/>
              <a:gd name="connsiteY63" fmla="*/ 7268167 h 14438988"/>
              <a:gd name="connsiteX64" fmla="*/ 12560969 w 25940085"/>
              <a:gd name="connsiteY64" fmla="*/ 7917872 h 14438988"/>
              <a:gd name="connsiteX65" fmla="*/ 12272211 w 25940085"/>
              <a:gd name="connsiteY65" fmla="*/ 8447262 h 14438988"/>
              <a:gd name="connsiteX66" fmla="*/ 12224085 w 25940085"/>
              <a:gd name="connsiteY66" fmla="*/ 8928525 h 14438988"/>
              <a:gd name="connsiteX67" fmla="*/ 12512842 w 25940085"/>
              <a:gd name="connsiteY67" fmla="*/ 9169157 h 14438988"/>
              <a:gd name="connsiteX68" fmla="*/ 13186611 w 25940085"/>
              <a:gd name="connsiteY68" fmla="*/ 8904462 h 14438988"/>
              <a:gd name="connsiteX69" fmla="*/ 13980695 w 25940085"/>
              <a:gd name="connsiteY69" fmla="*/ 8423199 h 14438988"/>
              <a:gd name="connsiteX70" fmla="*/ 15183853 w 25940085"/>
              <a:gd name="connsiteY70" fmla="*/ 7965999 h 14438988"/>
              <a:gd name="connsiteX71" fmla="*/ 15953874 w 25940085"/>
              <a:gd name="connsiteY71" fmla="*/ 7099725 h 14438988"/>
              <a:gd name="connsiteX72" fmla="*/ 15905748 w 25940085"/>
              <a:gd name="connsiteY72" fmla="*/ 6281578 h 14438988"/>
              <a:gd name="connsiteX73" fmla="*/ 15328232 w 25940085"/>
              <a:gd name="connsiteY73" fmla="*/ 4741535 h 14438988"/>
              <a:gd name="connsiteX74" fmla="*/ 14943221 w 25940085"/>
              <a:gd name="connsiteY74" fmla="*/ 4043704 h 14438988"/>
              <a:gd name="connsiteX75" fmla="*/ 14822906 w 25940085"/>
              <a:gd name="connsiteY75" fmla="*/ 3706820 h 14438988"/>
              <a:gd name="connsiteX76" fmla="*/ 15328232 w 25940085"/>
              <a:gd name="connsiteY76" fmla="*/ 2648041 h 14438988"/>
              <a:gd name="connsiteX77" fmla="*/ 16122316 w 25940085"/>
              <a:gd name="connsiteY77" fmla="*/ 2455535 h 14438988"/>
              <a:gd name="connsiteX78" fmla="*/ 16411074 w 25940085"/>
              <a:gd name="connsiteY78" fmla="*/ 1613325 h 14438988"/>
              <a:gd name="connsiteX79" fmla="*/ 16603579 w 25940085"/>
              <a:gd name="connsiteY79" fmla="*/ 1083935 h 14438988"/>
              <a:gd name="connsiteX80" fmla="*/ 16988590 w 25940085"/>
              <a:gd name="connsiteY80" fmla="*/ 650799 h 14438988"/>
              <a:gd name="connsiteX81" fmla="*/ 17734548 w 25940085"/>
              <a:gd name="connsiteY81" fmla="*/ 530483 h 14438988"/>
              <a:gd name="connsiteX82" fmla="*/ 18143621 w 25940085"/>
              <a:gd name="connsiteY82" fmla="*/ 891430 h 14438988"/>
              <a:gd name="connsiteX83" fmla="*/ 18552695 w 25940085"/>
              <a:gd name="connsiteY83" fmla="*/ 1517072 h 14438988"/>
              <a:gd name="connsiteX84" fmla="*/ 18985832 w 25940085"/>
              <a:gd name="connsiteY84" fmla="*/ 2744293 h 14438988"/>
              <a:gd name="connsiteX85" fmla="*/ 19298653 w 25940085"/>
              <a:gd name="connsiteY85" fmla="*/ 3321809 h 14438988"/>
              <a:gd name="connsiteX86" fmla="*/ 19731790 w 25940085"/>
              <a:gd name="connsiteY86" fmla="*/ 3803072 h 14438988"/>
              <a:gd name="connsiteX87" fmla="*/ 20020548 w 25940085"/>
              <a:gd name="connsiteY87" fmla="*/ 4188083 h 14438988"/>
              <a:gd name="connsiteX88" fmla="*/ 20670253 w 25940085"/>
              <a:gd name="connsiteY88" fmla="*/ 4380588 h 14438988"/>
              <a:gd name="connsiteX89" fmla="*/ 21055263 w 25940085"/>
              <a:gd name="connsiteY89" fmla="*/ 5150609 h 14438988"/>
              <a:gd name="connsiteX90" fmla="*/ 21271832 w 25940085"/>
              <a:gd name="connsiteY90" fmla="*/ 6016883 h 14438988"/>
              <a:gd name="connsiteX91" fmla="*/ 21584653 w 25940085"/>
              <a:gd name="connsiteY91" fmla="*/ 6522209 h 14438988"/>
              <a:gd name="connsiteX92" fmla="*/ 22378737 w 25940085"/>
              <a:gd name="connsiteY92" fmla="*/ 6401893 h 14438988"/>
              <a:gd name="connsiteX93" fmla="*/ 23533769 w 25940085"/>
              <a:gd name="connsiteY93" fmla="*/ 5776251 h 14438988"/>
              <a:gd name="connsiteX94" fmla="*/ 23918779 w 25940085"/>
              <a:gd name="connsiteY94" fmla="*/ 5487493 h 14438988"/>
              <a:gd name="connsiteX95" fmla="*/ 24159411 w 25940085"/>
              <a:gd name="connsiteY95" fmla="*/ 4909978 h 14438988"/>
              <a:gd name="connsiteX96" fmla="*/ 23846590 w 25940085"/>
              <a:gd name="connsiteY96" fmla="*/ 4500904 h 14438988"/>
              <a:gd name="connsiteX97" fmla="*/ 23052506 w 25940085"/>
              <a:gd name="connsiteY97" fmla="*/ 4308399 h 14438988"/>
              <a:gd name="connsiteX98" fmla="*/ 22835937 w 25940085"/>
              <a:gd name="connsiteY98" fmla="*/ 3923388 h 14438988"/>
              <a:gd name="connsiteX99" fmla="*/ 22884063 w 25940085"/>
              <a:gd name="connsiteY99" fmla="*/ 3321809 h 14438988"/>
              <a:gd name="connsiteX100" fmla="*/ 22667495 w 25940085"/>
              <a:gd name="connsiteY100" fmla="*/ 2792420 h 14438988"/>
              <a:gd name="connsiteX101" fmla="*/ 22114042 w 25940085"/>
              <a:gd name="connsiteY101" fmla="*/ 2407409 h 14438988"/>
              <a:gd name="connsiteX102" fmla="*/ 22162169 w 25940085"/>
              <a:gd name="connsiteY102" fmla="*/ 1613325 h 14438988"/>
              <a:gd name="connsiteX103" fmla="*/ 22523116 w 25940085"/>
              <a:gd name="connsiteY103" fmla="*/ 1083935 h 14438988"/>
              <a:gd name="connsiteX104" fmla="*/ 23245011 w 25940085"/>
              <a:gd name="connsiteY104" fmla="*/ 1035809 h 14438988"/>
              <a:gd name="connsiteX105" fmla="*/ 23774400 w 25940085"/>
              <a:gd name="connsiteY105" fmla="*/ 843304 h 14438988"/>
              <a:gd name="connsiteX106" fmla="*/ 24015032 w 25940085"/>
              <a:gd name="connsiteY106" fmla="*/ 217662 h 14438988"/>
              <a:gd name="connsiteX107" fmla="*/ 24351916 w 25940085"/>
              <a:gd name="connsiteY107" fmla="*/ 1093 h 14438988"/>
              <a:gd name="connsiteX108" fmla="*/ 24977558 w 25940085"/>
              <a:gd name="connsiteY108" fmla="*/ 289851 h 14438988"/>
              <a:gd name="connsiteX109" fmla="*/ 25194127 w 25940085"/>
              <a:gd name="connsiteY109" fmla="*/ 771114 h 14438988"/>
              <a:gd name="connsiteX110" fmla="*/ 25627263 w 25940085"/>
              <a:gd name="connsiteY110" fmla="*/ 1396757 h 14438988"/>
              <a:gd name="connsiteX111" fmla="*/ 25940085 w 25940085"/>
              <a:gd name="connsiteY111" fmla="*/ 1781767 h 14438988"/>
              <a:gd name="connsiteX0" fmla="*/ 0 w 25627263"/>
              <a:gd name="connsiteY0" fmla="*/ 14438988 h 14438988"/>
              <a:gd name="connsiteX1" fmla="*/ 288758 w 25627263"/>
              <a:gd name="connsiteY1" fmla="*/ 14078041 h 14438988"/>
              <a:gd name="connsiteX2" fmla="*/ 962527 w 25627263"/>
              <a:gd name="connsiteY2" fmla="*/ 13524588 h 14438988"/>
              <a:gd name="connsiteX3" fmla="*/ 1347537 w 25627263"/>
              <a:gd name="connsiteY3" fmla="*/ 12826757 h 14438988"/>
              <a:gd name="connsiteX4" fmla="*/ 1371600 w 25627263"/>
              <a:gd name="connsiteY4" fmla="*/ 11984546 h 14438988"/>
              <a:gd name="connsiteX5" fmla="*/ 1275348 w 25627263"/>
              <a:gd name="connsiteY5" fmla="*/ 11719851 h 14438988"/>
              <a:gd name="connsiteX6" fmla="*/ 1227221 w 25627263"/>
              <a:gd name="connsiteY6" fmla="*/ 11094209 h 14438988"/>
              <a:gd name="connsiteX7" fmla="*/ 1419727 w 25627263"/>
              <a:gd name="connsiteY7" fmla="*/ 10588883 h 14438988"/>
              <a:gd name="connsiteX8" fmla="*/ 1684421 w 25627263"/>
              <a:gd name="connsiteY8" fmla="*/ 10612946 h 14438988"/>
              <a:gd name="connsiteX9" fmla="*/ 1925053 w 25627263"/>
              <a:gd name="connsiteY9" fmla="*/ 11166399 h 14438988"/>
              <a:gd name="connsiteX10" fmla="*/ 1997242 w 25627263"/>
              <a:gd name="connsiteY10" fmla="*/ 11407030 h 14438988"/>
              <a:gd name="connsiteX11" fmla="*/ 2189748 w 25627263"/>
              <a:gd name="connsiteY11" fmla="*/ 12104862 h 14438988"/>
              <a:gd name="connsiteX12" fmla="*/ 2671011 w 25627263"/>
              <a:gd name="connsiteY12" fmla="*/ 12682378 h 14438988"/>
              <a:gd name="connsiteX13" fmla="*/ 3681663 w 25627263"/>
              <a:gd name="connsiteY13" fmla="*/ 12778630 h 14438988"/>
              <a:gd name="connsiteX14" fmla="*/ 4307306 w 25627263"/>
              <a:gd name="connsiteY14" fmla="*/ 12297367 h 14438988"/>
              <a:gd name="connsiteX15" fmla="*/ 4475748 w 25627263"/>
              <a:gd name="connsiteY15" fmla="*/ 11792041 h 14438988"/>
              <a:gd name="connsiteX16" fmla="*/ 4908885 w 25627263"/>
              <a:gd name="connsiteY16" fmla="*/ 11431093 h 14438988"/>
              <a:gd name="connsiteX17" fmla="*/ 5438274 w 25627263"/>
              <a:gd name="connsiteY17" fmla="*/ 11166399 h 14438988"/>
              <a:gd name="connsiteX18" fmla="*/ 5654842 w 25627263"/>
              <a:gd name="connsiteY18" fmla="*/ 10781388 h 14438988"/>
              <a:gd name="connsiteX19" fmla="*/ 5871411 w 25627263"/>
              <a:gd name="connsiteY19" fmla="*/ 10420441 h 14438988"/>
              <a:gd name="connsiteX20" fmla="*/ 6136106 w 25627263"/>
              <a:gd name="connsiteY20" fmla="*/ 10227935 h 14438988"/>
              <a:gd name="connsiteX21" fmla="*/ 6545179 w 25627263"/>
              <a:gd name="connsiteY21" fmla="*/ 10396378 h 14438988"/>
              <a:gd name="connsiteX22" fmla="*/ 6785811 w 25627263"/>
              <a:gd name="connsiteY22" fmla="*/ 10372314 h 14438988"/>
              <a:gd name="connsiteX23" fmla="*/ 6785811 w 25627263"/>
              <a:gd name="connsiteY23" fmla="*/ 10251999 h 14438988"/>
              <a:gd name="connsiteX24" fmla="*/ 6689558 w 25627263"/>
              <a:gd name="connsiteY24" fmla="*/ 9987304 h 14438988"/>
              <a:gd name="connsiteX25" fmla="*/ 6713621 w 25627263"/>
              <a:gd name="connsiteY25" fmla="*/ 9722609 h 14438988"/>
              <a:gd name="connsiteX26" fmla="*/ 7315200 w 25627263"/>
              <a:gd name="connsiteY26" fmla="*/ 9842925 h 14438988"/>
              <a:gd name="connsiteX27" fmla="*/ 7772400 w 25627263"/>
              <a:gd name="connsiteY27" fmla="*/ 10035430 h 14438988"/>
              <a:gd name="connsiteX28" fmla="*/ 8614611 w 25627263"/>
              <a:gd name="connsiteY28" fmla="*/ 10059493 h 14438988"/>
              <a:gd name="connsiteX29" fmla="*/ 9119937 w 25627263"/>
              <a:gd name="connsiteY29" fmla="*/ 9530104 h 14438988"/>
              <a:gd name="connsiteX30" fmla="*/ 9480885 w 25627263"/>
              <a:gd name="connsiteY30" fmla="*/ 8928525 h 14438988"/>
              <a:gd name="connsiteX31" fmla="*/ 10058400 w 25627263"/>
              <a:gd name="connsiteY31" fmla="*/ 8471325 h 14438988"/>
              <a:gd name="connsiteX32" fmla="*/ 10419348 w 25627263"/>
              <a:gd name="connsiteY32" fmla="*/ 7990062 h 14438988"/>
              <a:gd name="connsiteX33" fmla="*/ 10274969 w 25627263"/>
              <a:gd name="connsiteY33" fmla="*/ 7292230 h 14438988"/>
              <a:gd name="connsiteX34" fmla="*/ 10058400 w 25627263"/>
              <a:gd name="connsiteY34" fmla="*/ 6883157 h 14438988"/>
              <a:gd name="connsiteX35" fmla="*/ 9336506 w 25627263"/>
              <a:gd name="connsiteY35" fmla="*/ 6185325 h 14438988"/>
              <a:gd name="connsiteX36" fmla="*/ 8494295 w 25627263"/>
              <a:gd name="connsiteY36" fmla="*/ 5896567 h 14438988"/>
              <a:gd name="connsiteX37" fmla="*/ 7579895 w 25627263"/>
              <a:gd name="connsiteY37" fmla="*/ 5679999 h 14438988"/>
              <a:gd name="connsiteX38" fmla="*/ 7243011 w 25627263"/>
              <a:gd name="connsiteY38" fmla="*/ 5655935 h 14438988"/>
              <a:gd name="connsiteX39" fmla="*/ 7026442 w 25627263"/>
              <a:gd name="connsiteY39" fmla="*/ 5439367 h 14438988"/>
              <a:gd name="connsiteX40" fmla="*/ 7507706 w 25627263"/>
              <a:gd name="connsiteY40" fmla="*/ 4934041 h 14438988"/>
              <a:gd name="connsiteX41" fmla="*/ 8037095 w 25627263"/>
              <a:gd name="connsiteY41" fmla="*/ 4428714 h 14438988"/>
              <a:gd name="connsiteX42" fmla="*/ 8229600 w 25627263"/>
              <a:gd name="connsiteY42" fmla="*/ 3899325 h 14438988"/>
              <a:gd name="connsiteX43" fmla="*/ 8518358 w 25627263"/>
              <a:gd name="connsiteY43" fmla="*/ 3562441 h 14438988"/>
              <a:gd name="connsiteX44" fmla="*/ 8758990 w 25627263"/>
              <a:gd name="connsiteY44" fmla="*/ 3658693 h 14438988"/>
              <a:gd name="connsiteX45" fmla="*/ 9071811 w 25627263"/>
              <a:gd name="connsiteY45" fmla="*/ 4212146 h 14438988"/>
              <a:gd name="connsiteX46" fmla="*/ 9336506 w 25627263"/>
              <a:gd name="connsiteY46" fmla="*/ 4500904 h 14438988"/>
              <a:gd name="connsiteX47" fmla="*/ 9865895 w 25627263"/>
              <a:gd name="connsiteY47" fmla="*/ 4524967 h 14438988"/>
              <a:gd name="connsiteX48" fmla="*/ 10250906 w 25627263"/>
              <a:gd name="connsiteY48" fmla="*/ 4188083 h 14438988"/>
              <a:gd name="connsiteX49" fmla="*/ 10491537 w 25627263"/>
              <a:gd name="connsiteY49" fmla="*/ 3538378 h 14438988"/>
              <a:gd name="connsiteX50" fmla="*/ 10659979 w 25627263"/>
              <a:gd name="connsiteY50" fmla="*/ 3008988 h 14438988"/>
              <a:gd name="connsiteX51" fmla="*/ 10876548 w 25627263"/>
              <a:gd name="connsiteY51" fmla="*/ 2575851 h 14438988"/>
              <a:gd name="connsiteX52" fmla="*/ 11165306 w 25627263"/>
              <a:gd name="connsiteY52" fmla="*/ 2672104 h 14438988"/>
              <a:gd name="connsiteX53" fmla="*/ 11189369 w 25627263"/>
              <a:gd name="connsiteY53" fmla="*/ 3057114 h 14438988"/>
              <a:gd name="connsiteX54" fmla="*/ 11117179 w 25627263"/>
              <a:gd name="connsiteY54" fmla="*/ 3442125 h 14438988"/>
              <a:gd name="connsiteX55" fmla="*/ 11020927 w 25627263"/>
              <a:gd name="connsiteY55" fmla="*/ 3827135 h 14438988"/>
              <a:gd name="connsiteX56" fmla="*/ 11309685 w 25627263"/>
              <a:gd name="connsiteY56" fmla="*/ 4236209 h 14438988"/>
              <a:gd name="connsiteX57" fmla="*/ 11357811 w 25627263"/>
              <a:gd name="connsiteY57" fmla="*/ 4356525 h 14438988"/>
              <a:gd name="connsiteX58" fmla="*/ 11189369 w 25627263"/>
              <a:gd name="connsiteY58" fmla="*/ 4765599 h 14438988"/>
              <a:gd name="connsiteX59" fmla="*/ 11213432 w 25627263"/>
              <a:gd name="connsiteY59" fmla="*/ 5222799 h 14438988"/>
              <a:gd name="connsiteX60" fmla="*/ 11478127 w 25627263"/>
              <a:gd name="connsiteY60" fmla="*/ 5391241 h 14438988"/>
              <a:gd name="connsiteX61" fmla="*/ 12585032 w 25627263"/>
              <a:gd name="connsiteY61" fmla="*/ 5824378 h 14438988"/>
              <a:gd name="connsiteX62" fmla="*/ 12560969 w 25627263"/>
              <a:gd name="connsiteY62" fmla="*/ 6522209 h 14438988"/>
              <a:gd name="connsiteX63" fmla="*/ 12488779 w 25627263"/>
              <a:gd name="connsiteY63" fmla="*/ 7268167 h 14438988"/>
              <a:gd name="connsiteX64" fmla="*/ 12560969 w 25627263"/>
              <a:gd name="connsiteY64" fmla="*/ 7917872 h 14438988"/>
              <a:gd name="connsiteX65" fmla="*/ 12272211 w 25627263"/>
              <a:gd name="connsiteY65" fmla="*/ 8447262 h 14438988"/>
              <a:gd name="connsiteX66" fmla="*/ 12224085 w 25627263"/>
              <a:gd name="connsiteY66" fmla="*/ 8928525 h 14438988"/>
              <a:gd name="connsiteX67" fmla="*/ 12512842 w 25627263"/>
              <a:gd name="connsiteY67" fmla="*/ 9169157 h 14438988"/>
              <a:gd name="connsiteX68" fmla="*/ 13186611 w 25627263"/>
              <a:gd name="connsiteY68" fmla="*/ 8904462 h 14438988"/>
              <a:gd name="connsiteX69" fmla="*/ 13980695 w 25627263"/>
              <a:gd name="connsiteY69" fmla="*/ 8423199 h 14438988"/>
              <a:gd name="connsiteX70" fmla="*/ 15183853 w 25627263"/>
              <a:gd name="connsiteY70" fmla="*/ 7965999 h 14438988"/>
              <a:gd name="connsiteX71" fmla="*/ 15953874 w 25627263"/>
              <a:gd name="connsiteY71" fmla="*/ 7099725 h 14438988"/>
              <a:gd name="connsiteX72" fmla="*/ 15905748 w 25627263"/>
              <a:gd name="connsiteY72" fmla="*/ 6281578 h 14438988"/>
              <a:gd name="connsiteX73" fmla="*/ 15328232 w 25627263"/>
              <a:gd name="connsiteY73" fmla="*/ 4741535 h 14438988"/>
              <a:gd name="connsiteX74" fmla="*/ 14943221 w 25627263"/>
              <a:gd name="connsiteY74" fmla="*/ 4043704 h 14438988"/>
              <a:gd name="connsiteX75" fmla="*/ 14822906 w 25627263"/>
              <a:gd name="connsiteY75" fmla="*/ 3706820 h 14438988"/>
              <a:gd name="connsiteX76" fmla="*/ 15328232 w 25627263"/>
              <a:gd name="connsiteY76" fmla="*/ 2648041 h 14438988"/>
              <a:gd name="connsiteX77" fmla="*/ 16122316 w 25627263"/>
              <a:gd name="connsiteY77" fmla="*/ 2455535 h 14438988"/>
              <a:gd name="connsiteX78" fmla="*/ 16411074 w 25627263"/>
              <a:gd name="connsiteY78" fmla="*/ 1613325 h 14438988"/>
              <a:gd name="connsiteX79" fmla="*/ 16603579 w 25627263"/>
              <a:gd name="connsiteY79" fmla="*/ 1083935 h 14438988"/>
              <a:gd name="connsiteX80" fmla="*/ 16988590 w 25627263"/>
              <a:gd name="connsiteY80" fmla="*/ 650799 h 14438988"/>
              <a:gd name="connsiteX81" fmla="*/ 17734548 w 25627263"/>
              <a:gd name="connsiteY81" fmla="*/ 530483 h 14438988"/>
              <a:gd name="connsiteX82" fmla="*/ 18143621 w 25627263"/>
              <a:gd name="connsiteY82" fmla="*/ 891430 h 14438988"/>
              <a:gd name="connsiteX83" fmla="*/ 18552695 w 25627263"/>
              <a:gd name="connsiteY83" fmla="*/ 1517072 h 14438988"/>
              <a:gd name="connsiteX84" fmla="*/ 18985832 w 25627263"/>
              <a:gd name="connsiteY84" fmla="*/ 2744293 h 14438988"/>
              <a:gd name="connsiteX85" fmla="*/ 19298653 w 25627263"/>
              <a:gd name="connsiteY85" fmla="*/ 3321809 h 14438988"/>
              <a:gd name="connsiteX86" fmla="*/ 19731790 w 25627263"/>
              <a:gd name="connsiteY86" fmla="*/ 3803072 h 14438988"/>
              <a:gd name="connsiteX87" fmla="*/ 20020548 w 25627263"/>
              <a:gd name="connsiteY87" fmla="*/ 4188083 h 14438988"/>
              <a:gd name="connsiteX88" fmla="*/ 20670253 w 25627263"/>
              <a:gd name="connsiteY88" fmla="*/ 4380588 h 14438988"/>
              <a:gd name="connsiteX89" fmla="*/ 21055263 w 25627263"/>
              <a:gd name="connsiteY89" fmla="*/ 5150609 h 14438988"/>
              <a:gd name="connsiteX90" fmla="*/ 21271832 w 25627263"/>
              <a:gd name="connsiteY90" fmla="*/ 6016883 h 14438988"/>
              <a:gd name="connsiteX91" fmla="*/ 21584653 w 25627263"/>
              <a:gd name="connsiteY91" fmla="*/ 6522209 h 14438988"/>
              <a:gd name="connsiteX92" fmla="*/ 22378737 w 25627263"/>
              <a:gd name="connsiteY92" fmla="*/ 6401893 h 14438988"/>
              <a:gd name="connsiteX93" fmla="*/ 23533769 w 25627263"/>
              <a:gd name="connsiteY93" fmla="*/ 5776251 h 14438988"/>
              <a:gd name="connsiteX94" fmla="*/ 23918779 w 25627263"/>
              <a:gd name="connsiteY94" fmla="*/ 5487493 h 14438988"/>
              <a:gd name="connsiteX95" fmla="*/ 24159411 w 25627263"/>
              <a:gd name="connsiteY95" fmla="*/ 4909978 h 14438988"/>
              <a:gd name="connsiteX96" fmla="*/ 23846590 w 25627263"/>
              <a:gd name="connsiteY96" fmla="*/ 4500904 h 14438988"/>
              <a:gd name="connsiteX97" fmla="*/ 23052506 w 25627263"/>
              <a:gd name="connsiteY97" fmla="*/ 4308399 h 14438988"/>
              <a:gd name="connsiteX98" fmla="*/ 22835937 w 25627263"/>
              <a:gd name="connsiteY98" fmla="*/ 3923388 h 14438988"/>
              <a:gd name="connsiteX99" fmla="*/ 22884063 w 25627263"/>
              <a:gd name="connsiteY99" fmla="*/ 3321809 h 14438988"/>
              <a:gd name="connsiteX100" fmla="*/ 22667495 w 25627263"/>
              <a:gd name="connsiteY100" fmla="*/ 2792420 h 14438988"/>
              <a:gd name="connsiteX101" fmla="*/ 22114042 w 25627263"/>
              <a:gd name="connsiteY101" fmla="*/ 2407409 h 14438988"/>
              <a:gd name="connsiteX102" fmla="*/ 22162169 w 25627263"/>
              <a:gd name="connsiteY102" fmla="*/ 1613325 h 14438988"/>
              <a:gd name="connsiteX103" fmla="*/ 22523116 w 25627263"/>
              <a:gd name="connsiteY103" fmla="*/ 1083935 h 14438988"/>
              <a:gd name="connsiteX104" fmla="*/ 23245011 w 25627263"/>
              <a:gd name="connsiteY104" fmla="*/ 1035809 h 14438988"/>
              <a:gd name="connsiteX105" fmla="*/ 23774400 w 25627263"/>
              <a:gd name="connsiteY105" fmla="*/ 843304 h 14438988"/>
              <a:gd name="connsiteX106" fmla="*/ 24015032 w 25627263"/>
              <a:gd name="connsiteY106" fmla="*/ 217662 h 14438988"/>
              <a:gd name="connsiteX107" fmla="*/ 24351916 w 25627263"/>
              <a:gd name="connsiteY107" fmla="*/ 1093 h 14438988"/>
              <a:gd name="connsiteX108" fmla="*/ 24977558 w 25627263"/>
              <a:gd name="connsiteY108" fmla="*/ 289851 h 14438988"/>
              <a:gd name="connsiteX109" fmla="*/ 25194127 w 25627263"/>
              <a:gd name="connsiteY109" fmla="*/ 771114 h 14438988"/>
              <a:gd name="connsiteX110" fmla="*/ 25627263 w 25627263"/>
              <a:gd name="connsiteY110" fmla="*/ 1396757 h 14438988"/>
              <a:gd name="connsiteX0" fmla="*/ 0 w 25194127"/>
              <a:gd name="connsiteY0" fmla="*/ 14438988 h 14438988"/>
              <a:gd name="connsiteX1" fmla="*/ 288758 w 25194127"/>
              <a:gd name="connsiteY1" fmla="*/ 14078041 h 14438988"/>
              <a:gd name="connsiteX2" fmla="*/ 962527 w 25194127"/>
              <a:gd name="connsiteY2" fmla="*/ 13524588 h 14438988"/>
              <a:gd name="connsiteX3" fmla="*/ 1347537 w 25194127"/>
              <a:gd name="connsiteY3" fmla="*/ 12826757 h 14438988"/>
              <a:gd name="connsiteX4" fmla="*/ 1371600 w 25194127"/>
              <a:gd name="connsiteY4" fmla="*/ 11984546 h 14438988"/>
              <a:gd name="connsiteX5" fmla="*/ 1275348 w 25194127"/>
              <a:gd name="connsiteY5" fmla="*/ 11719851 h 14438988"/>
              <a:gd name="connsiteX6" fmla="*/ 1227221 w 25194127"/>
              <a:gd name="connsiteY6" fmla="*/ 11094209 h 14438988"/>
              <a:gd name="connsiteX7" fmla="*/ 1419727 w 25194127"/>
              <a:gd name="connsiteY7" fmla="*/ 10588883 h 14438988"/>
              <a:gd name="connsiteX8" fmla="*/ 1684421 w 25194127"/>
              <a:gd name="connsiteY8" fmla="*/ 10612946 h 14438988"/>
              <a:gd name="connsiteX9" fmla="*/ 1925053 w 25194127"/>
              <a:gd name="connsiteY9" fmla="*/ 11166399 h 14438988"/>
              <a:gd name="connsiteX10" fmla="*/ 1997242 w 25194127"/>
              <a:gd name="connsiteY10" fmla="*/ 11407030 h 14438988"/>
              <a:gd name="connsiteX11" fmla="*/ 2189748 w 25194127"/>
              <a:gd name="connsiteY11" fmla="*/ 12104862 h 14438988"/>
              <a:gd name="connsiteX12" fmla="*/ 2671011 w 25194127"/>
              <a:gd name="connsiteY12" fmla="*/ 12682378 h 14438988"/>
              <a:gd name="connsiteX13" fmla="*/ 3681663 w 25194127"/>
              <a:gd name="connsiteY13" fmla="*/ 12778630 h 14438988"/>
              <a:gd name="connsiteX14" fmla="*/ 4307306 w 25194127"/>
              <a:gd name="connsiteY14" fmla="*/ 12297367 h 14438988"/>
              <a:gd name="connsiteX15" fmla="*/ 4475748 w 25194127"/>
              <a:gd name="connsiteY15" fmla="*/ 11792041 h 14438988"/>
              <a:gd name="connsiteX16" fmla="*/ 4908885 w 25194127"/>
              <a:gd name="connsiteY16" fmla="*/ 11431093 h 14438988"/>
              <a:gd name="connsiteX17" fmla="*/ 5438274 w 25194127"/>
              <a:gd name="connsiteY17" fmla="*/ 11166399 h 14438988"/>
              <a:gd name="connsiteX18" fmla="*/ 5654842 w 25194127"/>
              <a:gd name="connsiteY18" fmla="*/ 10781388 h 14438988"/>
              <a:gd name="connsiteX19" fmla="*/ 5871411 w 25194127"/>
              <a:gd name="connsiteY19" fmla="*/ 10420441 h 14438988"/>
              <a:gd name="connsiteX20" fmla="*/ 6136106 w 25194127"/>
              <a:gd name="connsiteY20" fmla="*/ 10227935 h 14438988"/>
              <a:gd name="connsiteX21" fmla="*/ 6545179 w 25194127"/>
              <a:gd name="connsiteY21" fmla="*/ 10396378 h 14438988"/>
              <a:gd name="connsiteX22" fmla="*/ 6785811 w 25194127"/>
              <a:gd name="connsiteY22" fmla="*/ 10372314 h 14438988"/>
              <a:gd name="connsiteX23" fmla="*/ 6785811 w 25194127"/>
              <a:gd name="connsiteY23" fmla="*/ 10251999 h 14438988"/>
              <a:gd name="connsiteX24" fmla="*/ 6689558 w 25194127"/>
              <a:gd name="connsiteY24" fmla="*/ 9987304 h 14438988"/>
              <a:gd name="connsiteX25" fmla="*/ 6713621 w 25194127"/>
              <a:gd name="connsiteY25" fmla="*/ 9722609 h 14438988"/>
              <a:gd name="connsiteX26" fmla="*/ 7315200 w 25194127"/>
              <a:gd name="connsiteY26" fmla="*/ 9842925 h 14438988"/>
              <a:gd name="connsiteX27" fmla="*/ 7772400 w 25194127"/>
              <a:gd name="connsiteY27" fmla="*/ 10035430 h 14438988"/>
              <a:gd name="connsiteX28" fmla="*/ 8614611 w 25194127"/>
              <a:gd name="connsiteY28" fmla="*/ 10059493 h 14438988"/>
              <a:gd name="connsiteX29" fmla="*/ 9119937 w 25194127"/>
              <a:gd name="connsiteY29" fmla="*/ 9530104 h 14438988"/>
              <a:gd name="connsiteX30" fmla="*/ 9480885 w 25194127"/>
              <a:gd name="connsiteY30" fmla="*/ 8928525 h 14438988"/>
              <a:gd name="connsiteX31" fmla="*/ 10058400 w 25194127"/>
              <a:gd name="connsiteY31" fmla="*/ 8471325 h 14438988"/>
              <a:gd name="connsiteX32" fmla="*/ 10419348 w 25194127"/>
              <a:gd name="connsiteY32" fmla="*/ 7990062 h 14438988"/>
              <a:gd name="connsiteX33" fmla="*/ 10274969 w 25194127"/>
              <a:gd name="connsiteY33" fmla="*/ 7292230 h 14438988"/>
              <a:gd name="connsiteX34" fmla="*/ 10058400 w 25194127"/>
              <a:gd name="connsiteY34" fmla="*/ 6883157 h 14438988"/>
              <a:gd name="connsiteX35" fmla="*/ 9336506 w 25194127"/>
              <a:gd name="connsiteY35" fmla="*/ 6185325 h 14438988"/>
              <a:gd name="connsiteX36" fmla="*/ 8494295 w 25194127"/>
              <a:gd name="connsiteY36" fmla="*/ 5896567 h 14438988"/>
              <a:gd name="connsiteX37" fmla="*/ 7579895 w 25194127"/>
              <a:gd name="connsiteY37" fmla="*/ 5679999 h 14438988"/>
              <a:gd name="connsiteX38" fmla="*/ 7243011 w 25194127"/>
              <a:gd name="connsiteY38" fmla="*/ 5655935 h 14438988"/>
              <a:gd name="connsiteX39" fmla="*/ 7026442 w 25194127"/>
              <a:gd name="connsiteY39" fmla="*/ 5439367 h 14438988"/>
              <a:gd name="connsiteX40" fmla="*/ 7507706 w 25194127"/>
              <a:gd name="connsiteY40" fmla="*/ 4934041 h 14438988"/>
              <a:gd name="connsiteX41" fmla="*/ 8037095 w 25194127"/>
              <a:gd name="connsiteY41" fmla="*/ 4428714 h 14438988"/>
              <a:gd name="connsiteX42" fmla="*/ 8229600 w 25194127"/>
              <a:gd name="connsiteY42" fmla="*/ 3899325 h 14438988"/>
              <a:gd name="connsiteX43" fmla="*/ 8518358 w 25194127"/>
              <a:gd name="connsiteY43" fmla="*/ 3562441 h 14438988"/>
              <a:gd name="connsiteX44" fmla="*/ 8758990 w 25194127"/>
              <a:gd name="connsiteY44" fmla="*/ 3658693 h 14438988"/>
              <a:gd name="connsiteX45" fmla="*/ 9071811 w 25194127"/>
              <a:gd name="connsiteY45" fmla="*/ 4212146 h 14438988"/>
              <a:gd name="connsiteX46" fmla="*/ 9336506 w 25194127"/>
              <a:gd name="connsiteY46" fmla="*/ 4500904 h 14438988"/>
              <a:gd name="connsiteX47" fmla="*/ 9865895 w 25194127"/>
              <a:gd name="connsiteY47" fmla="*/ 4524967 h 14438988"/>
              <a:gd name="connsiteX48" fmla="*/ 10250906 w 25194127"/>
              <a:gd name="connsiteY48" fmla="*/ 4188083 h 14438988"/>
              <a:gd name="connsiteX49" fmla="*/ 10491537 w 25194127"/>
              <a:gd name="connsiteY49" fmla="*/ 3538378 h 14438988"/>
              <a:gd name="connsiteX50" fmla="*/ 10659979 w 25194127"/>
              <a:gd name="connsiteY50" fmla="*/ 3008988 h 14438988"/>
              <a:gd name="connsiteX51" fmla="*/ 10876548 w 25194127"/>
              <a:gd name="connsiteY51" fmla="*/ 2575851 h 14438988"/>
              <a:gd name="connsiteX52" fmla="*/ 11165306 w 25194127"/>
              <a:gd name="connsiteY52" fmla="*/ 2672104 h 14438988"/>
              <a:gd name="connsiteX53" fmla="*/ 11189369 w 25194127"/>
              <a:gd name="connsiteY53" fmla="*/ 3057114 h 14438988"/>
              <a:gd name="connsiteX54" fmla="*/ 11117179 w 25194127"/>
              <a:gd name="connsiteY54" fmla="*/ 3442125 h 14438988"/>
              <a:gd name="connsiteX55" fmla="*/ 11020927 w 25194127"/>
              <a:gd name="connsiteY55" fmla="*/ 3827135 h 14438988"/>
              <a:gd name="connsiteX56" fmla="*/ 11309685 w 25194127"/>
              <a:gd name="connsiteY56" fmla="*/ 4236209 h 14438988"/>
              <a:gd name="connsiteX57" fmla="*/ 11357811 w 25194127"/>
              <a:gd name="connsiteY57" fmla="*/ 4356525 h 14438988"/>
              <a:gd name="connsiteX58" fmla="*/ 11189369 w 25194127"/>
              <a:gd name="connsiteY58" fmla="*/ 4765599 h 14438988"/>
              <a:gd name="connsiteX59" fmla="*/ 11213432 w 25194127"/>
              <a:gd name="connsiteY59" fmla="*/ 5222799 h 14438988"/>
              <a:gd name="connsiteX60" fmla="*/ 11478127 w 25194127"/>
              <a:gd name="connsiteY60" fmla="*/ 5391241 h 14438988"/>
              <a:gd name="connsiteX61" fmla="*/ 12585032 w 25194127"/>
              <a:gd name="connsiteY61" fmla="*/ 5824378 h 14438988"/>
              <a:gd name="connsiteX62" fmla="*/ 12560969 w 25194127"/>
              <a:gd name="connsiteY62" fmla="*/ 6522209 h 14438988"/>
              <a:gd name="connsiteX63" fmla="*/ 12488779 w 25194127"/>
              <a:gd name="connsiteY63" fmla="*/ 7268167 h 14438988"/>
              <a:gd name="connsiteX64" fmla="*/ 12560969 w 25194127"/>
              <a:gd name="connsiteY64" fmla="*/ 7917872 h 14438988"/>
              <a:gd name="connsiteX65" fmla="*/ 12272211 w 25194127"/>
              <a:gd name="connsiteY65" fmla="*/ 8447262 h 14438988"/>
              <a:gd name="connsiteX66" fmla="*/ 12224085 w 25194127"/>
              <a:gd name="connsiteY66" fmla="*/ 8928525 h 14438988"/>
              <a:gd name="connsiteX67" fmla="*/ 12512842 w 25194127"/>
              <a:gd name="connsiteY67" fmla="*/ 9169157 h 14438988"/>
              <a:gd name="connsiteX68" fmla="*/ 13186611 w 25194127"/>
              <a:gd name="connsiteY68" fmla="*/ 8904462 h 14438988"/>
              <a:gd name="connsiteX69" fmla="*/ 13980695 w 25194127"/>
              <a:gd name="connsiteY69" fmla="*/ 8423199 h 14438988"/>
              <a:gd name="connsiteX70" fmla="*/ 15183853 w 25194127"/>
              <a:gd name="connsiteY70" fmla="*/ 7965999 h 14438988"/>
              <a:gd name="connsiteX71" fmla="*/ 15953874 w 25194127"/>
              <a:gd name="connsiteY71" fmla="*/ 7099725 h 14438988"/>
              <a:gd name="connsiteX72" fmla="*/ 15905748 w 25194127"/>
              <a:gd name="connsiteY72" fmla="*/ 6281578 h 14438988"/>
              <a:gd name="connsiteX73" fmla="*/ 15328232 w 25194127"/>
              <a:gd name="connsiteY73" fmla="*/ 4741535 h 14438988"/>
              <a:gd name="connsiteX74" fmla="*/ 14943221 w 25194127"/>
              <a:gd name="connsiteY74" fmla="*/ 4043704 h 14438988"/>
              <a:gd name="connsiteX75" fmla="*/ 14822906 w 25194127"/>
              <a:gd name="connsiteY75" fmla="*/ 3706820 h 14438988"/>
              <a:gd name="connsiteX76" fmla="*/ 15328232 w 25194127"/>
              <a:gd name="connsiteY76" fmla="*/ 2648041 h 14438988"/>
              <a:gd name="connsiteX77" fmla="*/ 16122316 w 25194127"/>
              <a:gd name="connsiteY77" fmla="*/ 2455535 h 14438988"/>
              <a:gd name="connsiteX78" fmla="*/ 16411074 w 25194127"/>
              <a:gd name="connsiteY78" fmla="*/ 1613325 h 14438988"/>
              <a:gd name="connsiteX79" fmla="*/ 16603579 w 25194127"/>
              <a:gd name="connsiteY79" fmla="*/ 1083935 h 14438988"/>
              <a:gd name="connsiteX80" fmla="*/ 16988590 w 25194127"/>
              <a:gd name="connsiteY80" fmla="*/ 650799 h 14438988"/>
              <a:gd name="connsiteX81" fmla="*/ 17734548 w 25194127"/>
              <a:gd name="connsiteY81" fmla="*/ 530483 h 14438988"/>
              <a:gd name="connsiteX82" fmla="*/ 18143621 w 25194127"/>
              <a:gd name="connsiteY82" fmla="*/ 891430 h 14438988"/>
              <a:gd name="connsiteX83" fmla="*/ 18552695 w 25194127"/>
              <a:gd name="connsiteY83" fmla="*/ 1517072 h 14438988"/>
              <a:gd name="connsiteX84" fmla="*/ 18985832 w 25194127"/>
              <a:gd name="connsiteY84" fmla="*/ 2744293 h 14438988"/>
              <a:gd name="connsiteX85" fmla="*/ 19298653 w 25194127"/>
              <a:gd name="connsiteY85" fmla="*/ 3321809 h 14438988"/>
              <a:gd name="connsiteX86" fmla="*/ 19731790 w 25194127"/>
              <a:gd name="connsiteY86" fmla="*/ 3803072 h 14438988"/>
              <a:gd name="connsiteX87" fmla="*/ 20020548 w 25194127"/>
              <a:gd name="connsiteY87" fmla="*/ 4188083 h 14438988"/>
              <a:gd name="connsiteX88" fmla="*/ 20670253 w 25194127"/>
              <a:gd name="connsiteY88" fmla="*/ 4380588 h 14438988"/>
              <a:gd name="connsiteX89" fmla="*/ 21055263 w 25194127"/>
              <a:gd name="connsiteY89" fmla="*/ 5150609 h 14438988"/>
              <a:gd name="connsiteX90" fmla="*/ 21271832 w 25194127"/>
              <a:gd name="connsiteY90" fmla="*/ 6016883 h 14438988"/>
              <a:gd name="connsiteX91" fmla="*/ 21584653 w 25194127"/>
              <a:gd name="connsiteY91" fmla="*/ 6522209 h 14438988"/>
              <a:gd name="connsiteX92" fmla="*/ 22378737 w 25194127"/>
              <a:gd name="connsiteY92" fmla="*/ 6401893 h 14438988"/>
              <a:gd name="connsiteX93" fmla="*/ 23533769 w 25194127"/>
              <a:gd name="connsiteY93" fmla="*/ 5776251 h 14438988"/>
              <a:gd name="connsiteX94" fmla="*/ 23918779 w 25194127"/>
              <a:gd name="connsiteY94" fmla="*/ 5487493 h 14438988"/>
              <a:gd name="connsiteX95" fmla="*/ 24159411 w 25194127"/>
              <a:gd name="connsiteY95" fmla="*/ 4909978 h 14438988"/>
              <a:gd name="connsiteX96" fmla="*/ 23846590 w 25194127"/>
              <a:gd name="connsiteY96" fmla="*/ 4500904 h 14438988"/>
              <a:gd name="connsiteX97" fmla="*/ 23052506 w 25194127"/>
              <a:gd name="connsiteY97" fmla="*/ 4308399 h 14438988"/>
              <a:gd name="connsiteX98" fmla="*/ 22835937 w 25194127"/>
              <a:gd name="connsiteY98" fmla="*/ 3923388 h 14438988"/>
              <a:gd name="connsiteX99" fmla="*/ 22884063 w 25194127"/>
              <a:gd name="connsiteY99" fmla="*/ 3321809 h 14438988"/>
              <a:gd name="connsiteX100" fmla="*/ 22667495 w 25194127"/>
              <a:gd name="connsiteY100" fmla="*/ 2792420 h 14438988"/>
              <a:gd name="connsiteX101" fmla="*/ 22114042 w 25194127"/>
              <a:gd name="connsiteY101" fmla="*/ 2407409 h 14438988"/>
              <a:gd name="connsiteX102" fmla="*/ 22162169 w 25194127"/>
              <a:gd name="connsiteY102" fmla="*/ 1613325 h 14438988"/>
              <a:gd name="connsiteX103" fmla="*/ 22523116 w 25194127"/>
              <a:gd name="connsiteY103" fmla="*/ 1083935 h 14438988"/>
              <a:gd name="connsiteX104" fmla="*/ 23245011 w 25194127"/>
              <a:gd name="connsiteY104" fmla="*/ 1035809 h 14438988"/>
              <a:gd name="connsiteX105" fmla="*/ 23774400 w 25194127"/>
              <a:gd name="connsiteY105" fmla="*/ 843304 h 14438988"/>
              <a:gd name="connsiteX106" fmla="*/ 24015032 w 25194127"/>
              <a:gd name="connsiteY106" fmla="*/ 217662 h 14438988"/>
              <a:gd name="connsiteX107" fmla="*/ 24351916 w 25194127"/>
              <a:gd name="connsiteY107" fmla="*/ 1093 h 14438988"/>
              <a:gd name="connsiteX108" fmla="*/ 24977558 w 25194127"/>
              <a:gd name="connsiteY108" fmla="*/ 289851 h 14438988"/>
              <a:gd name="connsiteX109" fmla="*/ 25194127 w 25194127"/>
              <a:gd name="connsiteY109" fmla="*/ 771114 h 14438988"/>
              <a:gd name="connsiteX0" fmla="*/ 0 w 24977558"/>
              <a:gd name="connsiteY0" fmla="*/ 14438988 h 14438988"/>
              <a:gd name="connsiteX1" fmla="*/ 288758 w 24977558"/>
              <a:gd name="connsiteY1" fmla="*/ 14078041 h 14438988"/>
              <a:gd name="connsiteX2" fmla="*/ 962527 w 24977558"/>
              <a:gd name="connsiteY2" fmla="*/ 13524588 h 14438988"/>
              <a:gd name="connsiteX3" fmla="*/ 1347537 w 24977558"/>
              <a:gd name="connsiteY3" fmla="*/ 12826757 h 14438988"/>
              <a:gd name="connsiteX4" fmla="*/ 1371600 w 24977558"/>
              <a:gd name="connsiteY4" fmla="*/ 11984546 h 14438988"/>
              <a:gd name="connsiteX5" fmla="*/ 1275348 w 24977558"/>
              <a:gd name="connsiteY5" fmla="*/ 11719851 h 14438988"/>
              <a:gd name="connsiteX6" fmla="*/ 1227221 w 24977558"/>
              <a:gd name="connsiteY6" fmla="*/ 11094209 h 14438988"/>
              <a:gd name="connsiteX7" fmla="*/ 1419727 w 24977558"/>
              <a:gd name="connsiteY7" fmla="*/ 10588883 h 14438988"/>
              <a:gd name="connsiteX8" fmla="*/ 1684421 w 24977558"/>
              <a:gd name="connsiteY8" fmla="*/ 10612946 h 14438988"/>
              <a:gd name="connsiteX9" fmla="*/ 1925053 w 24977558"/>
              <a:gd name="connsiteY9" fmla="*/ 11166399 h 14438988"/>
              <a:gd name="connsiteX10" fmla="*/ 1997242 w 24977558"/>
              <a:gd name="connsiteY10" fmla="*/ 11407030 h 14438988"/>
              <a:gd name="connsiteX11" fmla="*/ 2189748 w 24977558"/>
              <a:gd name="connsiteY11" fmla="*/ 12104862 h 14438988"/>
              <a:gd name="connsiteX12" fmla="*/ 2671011 w 24977558"/>
              <a:gd name="connsiteY12" fmla="*/ 12682378 h 14438988"/>
              <a:gd name="connsiteX13" fmla="*/ 3681663 w 24977558"/>
              <a:gd name="connsiteY13" fmla="*/ 12778630 h 14438988"/>
              <a:gd name="connsiteX14" fmla="*/ 4307306 w 24977558"/>
              <a:gd name="connsiteY14" fmla="*/ 12297367 h 14438988"/>
              <a:gd name="connsiteX15" fmla="*/ 4475748 w 24977558"/>
              <a:gd name="connsiteY15" fmla="*/ 11792041 h 14438988"/>
              <a:gd name="connsiteX16" fmla="*/ 4908885 w 24977558"/>
              <a:gd name="connsiteY16" fmla="*/ 11431093 h 14438988"/>
              <a:gd name="connsiteX17" fmla="*/ 5438274 w 24977558"/>
              <a:gd name="connsiteY17" fmla="*/ 11166399 h 14438988"/>
              <a:gd name="connsiteX18" fmla="*/ 5654842 w 24977558"/>
              <a:gd name="connsiteY18" fmla="*/ 10781388 h 14438988"/>
              <a:gd name="connsiteX19" fmla="*/ 5871411 w 24977558"/>
              <a:gd name="connsiteY19" fmla="*/ 10420441 h 14438988"/>
              <a:gd name="connsiteX20" fmla="*/ 6136106 w 24977558"/>
              <a:gd name="connsiteY20" fmla="*/ 10227935 h 14438988"/>
              <a:gd name="connsiteX21" fmla="*/ 6545179 w 24977558"/>
              <a:gd name="connsiteY21" fmla="*/ 10396378 h 14438988"/>
              <a:gd name="connsiteX22" fmla="*/ 6785811 w 24977558"/>
              <a:gd name="connsiteY22" fmla="*/ 10372314 h 14438988"/>
              <a:gd name="connsiteX23" fmla="*/ 6785811 w 24977558"/>
              <a:gd name="connsiteY23" fmla="*/ 10251999 h 14438988"/>
              <a:gd name="connsiteX24" fmla="*/ 6689558 w 24977558"/>
              <a:gd name="connsiteY24" fmla="*/ 9987304 h 14438988"/>
              <a:gd name="connsiteX25" fmla="*/ 6713621 w 24977558"/>
              <a:gd name="connsiteY25" fmla="*/ 9722609 h 14438988"/>
              <a:gd name="connsiteX26" fmla="*/ 7315200 w 24977558"/>
              <a:gd name="connsiteY26" fmla="*/ 9842925 h 14438988"/>
              <a:gd name="connsiteX27" fmla="*/ 7772400 w 24977558"/>
              <a:gd name="connsiteY27" fmla="*/ 10035430 h 14438988"/>
              <a:gd name="connsiteX28" fmla="*/ 8614611 w 24977558"/>
              <a:gd name="connsiteY28" fmla="*/ 10059493 h 14438988"/>
              <a:gd name="connsiteX29" fmla="*/ 9119937 w 24977558"/>
              <a:gd name="connsiteY29" fmla="*/ 9530104 h 14438988"/>
              <a:gd name="connsiteX30" fmla="*/ 9480885 w 24977558"/>
              <a:gd name="connsiteY30" fmla="*/ 8928525 h 14438988"/>
              <a:gd name="connsiteX31" fmla="*/ 10058400 w 24977558"/>
              <a:gd name="connsiteY31" fmla="*/ 8471325 h 14438988"/>
              <a:gd name="connsiteX32" fmla="*/ 10419348 w 24977558"/>
              <a:gd name="connsiteY32" fmla="*/ 7990062 h 14438988"/>
              <a:gd name="connsiteX33" fmla="*/ 10274969 w 24977558"/>
              <a:gd name="connsiteY33" fmla="*/ 7292230 h 14438988"/>
              <a:gd name="connsiteX34" fmla="*/ 10058400 w 24977558"/>
              <a:gd name="connsiteY34" fmla="*/ 6883157 h 14438988"/>
              <a:gd name="connsiteX35" fmla="*/ 9336506 w 24977558"/>
              <a:gd name="connsiteY35" fmla="*/ 6185325 h 14438988"/>
              <a:gd name="connsiteX36" fmla="*/ 8494295 w 24977558"/>
              <a:gd name="connsiteY36" fmla="*/ 5896567 h 14438988"/>
              <a:gd name="connsiteX37" fmla="*/ 7579895 w 24977558"/>
              <a:gd name="connsiteY37" fmla="*/ 5679999 h 14438988"/>
              <a:gd name="connsiteX38" fmla="*/ 7243011 w 24977558"/>
              <a:gd name="connsiteY38" fmla="*/ 5655935 h 14438988"/>
              <a:gd name="connsiteX39" fmla="*/ 7026442 w 24977558"/>
              <a:gd name="connsiteY39" fmla="*/ 5439367 h 14438988"/>
              <a:gd name="connsiteX40" fmla="*/ 7507706 w 24977558"/>
              <a:gd name="connsiteY40" fmla="*/ 4934041 h 14438988"/>
              <a:gd name="connsiteX41" fmla="*/ 8037095 w 24977558"/>
              <a:gd name="connsiteY41" fmla="*/ 4428714 h 14438988"/>
              <a:gd name="connsiteX42" fmla="*/ 8229600 w 24977558"/>
              <a:gd name="connsiteY42" fmla="*/ 3899325 h 14438988"/>
              <a:gd name="connsiteX43" fmla="*/ 8518358 w 24977558"/>
              <a:gd name="connsiteY43" fmla="*/ 3562441 h 14438988"/>
              <a:gd name="connsiteX44" fmla="*/ 8758990 w 24977558"/>
              <a:gd name="connsiteY44" fmla="*/ 3658693 h 14438988"/>
              <a:gd name="connsiteX45" fmla="*/ 9071811 w 24977558"/>
              <a:gd name="connsiteY45" fmla="*/ 4212146 h 14438988"/>
              <a:gd name="connsiteX46" fmla="*/ 9336506 w 24977558"/>
              <a:gd name="connsiteY46" fmla="*/ 4500904 h 14438988"/>
              <a:gd name="connsiteX47" fmla="*/ 9865895 w 24977558"/>
              <a:gd name="connsiteY47" fmla="*/ 4524967 h 14438988"/>
              <a:gd name="connsiteX48" fmla="*/ 10250906 w 24977558"/>
              <a:gd name="connsiteY48" fmla="*/ 4188083 h 14438988"/>
              <a:gd name="connsiteX49" fmla="*/ 10491537 w 24977558"/>
              <a:gd name="connsiteY49" fmla="*/ 3538378 h 14438988"/>
              <a:gd name="connsiteX50" fmla="*/ 10659979 w 24977558"/>
              <a:gd name="connsiteY50" fmla="*/ 3008988 h 14438988"/>
              <a:gd name="connsiteX51" fmla="*/ 10876548 w 24977558"/>
              <a:gd name="connsiteY51" fmla="*/ 2575851 h 14438988"/>
              <a:gd name="connsiteX52" fmla="*/ 11165306 w 24977558"/>
              <a:gd name="connsiteY52" fmla="*/ 2672104 h 14438988"/>
              <a:gd name="connsiteX53" fmla="*/ 11189369 w 24977558"/>
              <a:gd name="connsiteY53" fmla="*/ 3057114 h 14438988"/>
              <a:gd name="connsiteX54" fmla="*/ 11117179 w 24977558"/>
              <a:gd name="connsiteY54" fmla="*/ 3442125 h 14438988"/>
              <a:gd name="connsiteX55" fmla="*/ 11020927 w 24977558"/>
              <a:gd name="connsiteY55" fmla="*/ 3827135 h 14438988"/>
              <a:gd name="connsiteX56" fmla="*/ 11309685 w 24977558"/>
              <a:gd name="connsiteY56" fmla="*/ 4236209 h 14438988"/>
              <a:gd name="connsiteX57" fmla="*/ 11357811 w 24977558"/>
              <a:gd name="connsiteY57" fmla="*/ 4356525 h 14438988"/>
              <a:gd name="connsiteX58" fmla="*/ 11189369 w 24977558"/>
              <a:gd name="connsiteY58" fmla="*/ 4765599 h 14438988"/>
              <a:gd name="connsiteX59" fmla="*/ 11213432 w 24977558"/>
              <a:gd name="connsiteY59" fmla="*/ 5222799 h 14438988"/>
              <a:gd name="connsiteX60" fmla="*/ 11478127 w 24977558"/>
              <a:gd name="connsiteY60" fmla="*/ 5391241 h 14438988"/>
              <a:gd name="connsiteX61" fmla="*/ 12585032 w 24977558"/>
              <a:gd name="connsiteY61" fmla="*/ 5824378 h 14438988"/>
              <a:gd name="connsiteX62" fmla="*/ 12560969 w 24977558"/>
              <a:gd name="connsiteY62" fmla="*/ 6522209 h 14438988"/>
              <a:gd name="connsiteX63" fmla="*/ 12488779 w 24977558"/>
              <a:gd name="connsiteY63" fmla="*/ 7268167 h 14438988"/>
              <a:gd name="connsiteX64" fmla="*/ 12560969 w 24977558"/>
              <a:gd name="connsiteY64" fmla="*/ 7917872 h 14438988"/>
              <a:gd name="connsiteX65" fmla="*/ 12272211 w 24977558"/>
              <a:gd name="connsiteY65" fmla="*/ 8447262 h 14438988"/>
              <a:gd name="connsiteX66" fmla="*/ 12224085 w 24977558"/>
              <a:gd name="connsiteY66" fmla="*/ 8928525 h 14438988"/>
              <a:gd name="connsiteX67" fmla="*/ 12512842 w 24977558"/>
              <a:gd name="connsiteY67" fmla="*/ 9169157 h 14438988"/>
              <a:gd name="connsiteX68" fmla="*/ 13186611 w 24977558"/>
              <a:gd name="connsiteY68" fmla="*/ 8904462 h 14438988"/>
              <a:gd name="connsiteX69" fmla="*/ 13980695 w 24977558"/>
              <a:gd name="connsiteY69" fmla="*/ 8423199 h 14438988"/>
              <a:gd name="connsiteX70" fmla="*/ 15183853 w 24977558"/>
              <a:gd name="connsiteY70" fmla="*/ 7965999 h 14438988"/>
              <a:gd name="connsiteX71" fmla="*/ 15953874 w 24977558"/>
              <a:gd name="connsiteY71" fmla="*/ 7099725 h 14438988"/>
              <a:gd name="connsiteX72" fmla="*/ 15905748 w 24977558"/>
              <a:gd name="connsiteY72" fmla="*/ 6281578 h 14438988"/>
              <a:gd name="connsiteX73" fmla="*/ 15328232 w 24977558"/>
              <a:gd name="connsiteY73" fmla="*/ 4741535 h 14438988"/>
              <a:gd name="connsiteX74" fmla="*/ 14943221 w 24977558"/>
              <a:gd name="connsiteY74" fmla="*/ 4043704 h 14438988"/>
              <a:gd name="connsiteX75" fmla="*/ 14822906 w 24977558"/>
              <a:gd name="connsiteY75" fmla="*/ 3706820 h 14438988"/>
              <a:gd name="connsiteX76" fmla="*/ 15328232 w 24977558"/>
              <a:gd name="connsiteY76" fmla="*/ 2648041 h 14438988"/>
              <a:gd name="connsiteX77" fmla="*/ 16122316 w 24977558"/>
              <a:gd name="connsiteY77" fmla="*/ 2455535 h 14438988"/>
              <a:gd name="connsiteX78" fmla="*/ 16411074 w 24977558"/>
              <a:gd name="connsiteY78" fmla="*/ 1613325 h 14438988"/>
              <a:gd name="connsiteX79" fmla="*/ 16603579 w 24977558"/>
              <a:gd name="connsiteY79" fmla="*/ 1083935 h 14438988"/>
              <a:gd name="connsiteX80" fmla="*/ 16988590 w 24977558"/>
              <a:gd name="connsiteY80" fmla="*/ 650799 h 14438988"/>
              <a:gd name="connsiteX81" fmla="*/ 17734548 w 24977558"/>
              <a:gd name="connsiteY81" fmla="*/ 530483 h 14438988"/>
              <a:gd name="connsiteX82" fmla="*/ 18143621 w 24977558"/>
              <a:gd name="connsiteY82" fmla="*/ 891430 h 14438988"/>
              <a:gd name="connsiteX83" fmla="*/ 18552695 w 24977558"/>
              <a:gd name="connsiteY83" fmla="*/ 1517072 h 14438988"/>
              <a:gd name="connsiteX84" fmla="*/ 18985832 w 24977558"/>
              <a:gd name="connsiteY84" fmla="*/ 2744293 h 14438988"/>
              <a:gd name="connsiteX85" fmla="*/ 19298653 w 24977558"/>
              <a:gd name="connsiteY85" fmla="*/ 3321809 h 14438988"/>
              <a:gd name="connsiteX86" fmla="*/ 19731790 w 24977558"/>
              <a:gd name="connsiteY86" fmla="*/ 3803072 h 14438988"/>
              <a:gd name="connsiteX87" fmla="*/ 20020548 w 24977558"/>
              <a:gd name="connsiteY87" fmla="*/ 4188083 h 14438988"/>
              <a:gd name="connsiteX88" fmla="*/ 20670253 w 24977558"/>
              <a:gd name="connsiteY88" fmla="*/ 4380588 h 14438988"/>
              <a:gd name="connsiteX89" fmla="*/ 21055263 w 24977558"/>
              <a:gd name="connsiteY89" fmla="*/ 5150609 h 14438988"/>
              <a:gd name="connsiteX90" fmla="*/ 21271832 w 24977558"/>
              <a:gd name="connsiteY90" fmla="*/ 6016883 h 14438988"/>
              <a:gd name="connsiteX91" fmla="*/ 21584653 w 24977558"/>
              <a:gd name="connsiteY91" fmla="*/ 6522209 h 14438988"/>
              <a:gd name="connsiteX92" fmla="*/ 22378737 w 24977558"/>
              <a:gd name="connsiteY92" fmla="*/ 6401893 h 14438988"/>
              <a:gd name="connsiteX93" fmla="*/ 23533769 w 24977558"/>
              <a:gd name="connsiteY93" fmla="*/ 5776251 h 14438988"/>
              <a:gd name="connsiteX94" fmla="*/ 23918779 w 24977558"/>
              <a:gd name="connsiteY94" fmla="*/ 5487493 h 14438988"/>
              <a:gd name="connsiteX95" fmla="*/ 24159411 w 24977558"/>
              <a:gd name="connsiteY95" fmla="*/ 4909978 h 14438988"/>
              <a:gd name="connsiteX96" fmla="*/ 23846590 w 24977558"/>
              <a:gd name="connsiteY96" fmla="*/ 4500904 h 14438988"/>
              <a:gd name="connsiteX97" fmla="*/ 23052506 w 24977558"/>
              <a:gd name="connsiteY97" fmla="*/ 4308399 h 14438988"/>
              <a:gd name="connsiteX98" fmla="*/ 22835937 w 24977558"/>
              <a:gd name="connsiteY98" fmla="*/ 3923388 h 14438988"/>
              <a:gd name="connsiteX99" fmla="*/ 22884063 w 24977558"/>
              <a:gd name="connsiteY99" fmla="*/ 3321809 h 14438988"/>
              <a:gd name="connsiteX100" fmla="*/ 22667495 w 24977558"/>
              <a:gd name="connsiteY100" fmla="*/ 2792420 h 14438988"/>
              <a:gd name="connsiteX101" fmla="*/ 22114042 w 24977558"/>
              <a:gd name="connsiteY101" fmla="*/ 2407409 h 14438988"/>
              <a:gd name="connsiteX102" fmla="*/ 22162169 w 24977558"/>
              <a:gd name="connsiteY102" fmla="*/ 1613325 h 14438988"/>
              <a:gd name="connsiteX103" fmla="*/ 22523116 w 24977558"/>
              <a:gd name="connsiteY103" fmla="*/ 1083935 h 14438988"/>
              <a:gd name="connsiteX104" fmla="*/ 23245011 w 24977558"/>
              <a:gd name="connsiteY104" fmla="*/ 1035809 h 14438988"/>
              <a:gd name="connsiteX105" fmla="*/ 23774400 w 24977558"/>
              <a:gd name="connsiteY105" fmla="*/ 843304 h 14438988"/>
              <a:gd name="connsiteX106" fmla="*/ 24015032 w 24977558"/>
              <a:gd name="connsiteY106" fmla="*/ 217662 h 14438988"/>
              <a:gd name="connsiteX107" fmla="*/ 24351916 w 24977558"/>
              <a:gd name="connsiteY107" fmla="*/ 1093 h 14438988"/>
              <a:gd name="connsiteX108" fmla="*/ 24977558 w 24977558"/>
              <a:gd name="connsiteY108" fmla="*/ 289851 h 14438988"/>
              <a:gd name="connsiteX0" fmla="*/ 0 w 24351916"/>
              <a:gd name="connsiteY0" fmla="*/ 14438988 h 14438988"/>
              <a:gd name="connsiteX1" fmla="*/ 288758 w 24351916"/>
              <a:gd name="connsiteY1" fmla="*/ 14078041 h 14438988"/>
              <a:gd name="connsiteX2" fmla="*/ 962527 w 24351916"/>
              <a:gd name="connsiteY2" fmla="*/ 13524588 h 14438988"/>
              <a:gd name="connsiteX3" fmla="*/ 1347537 w 24351916"/>
              <a:gd name="connsiteY3" fmla="*/ 12826757 h 14438988"/>
              <a:gd name="connsiteX4" fmla="*/ 1371600 w 24351916"/>
              <a:gd name="connsiteY4" fmla="*/ 11984546 h 14438988"/>
              <a:gd name="connsiteX5" fmla="*/ 1275348 w 24351916"/>
              <a:gd name="connsiteY5" fmla="*/ 11719851 h 14438988"/>
              <a:gd name="connsiteX6" fmla="*/ 1227221 w 24351916"/>
              <a:gd name="connsiteY6" fmla="*/ 11094209 h 14438988"/>
              <a:gd name="connsiteX7" fmla="*/ 1419727 w 24351916"/>
              <a:gd name="connsiteY7" fmla="*/ 10588883 h 14438988"/>
              <a:gd name="connsiteX8" fmla="*/ 1684421 w 24351916"/>
              <a:gd name="connsiteY8" fmla="*/ 10612946 h 14438988"/>
              <a:gd name="connsiteX9" fmla="*/ 1925053 w 24351916"/>
              <a:gd name="connsiteY9" fmla="*/ 11166399 h 14438988"/>
              <a:gd name="connsiteX10" fmla="*/ 1997242 w 24351916"/>
              <a:gd name="connsiteY10" fmla="*/ 11407030 h 14438988"/>
              <a:gd name="connsiteX11" fmla="*/ 2189748 w 24351916"/>
              <a:gd name="connsiteY11" fmla="*/ 12104862 h 14438988"/>
              <a:gd name="connsiteX12" fmla="*/ 2671011 w 24351916"/>
              <a:gd name="connsiteY12" fmla="*/ 12682378 h 14438988"/>
              <a:gd name="connsiteX13" fmla="*/ 3681663 w 24351916"/>
              <a:gd name="connsiteY13" fmla="*/ 12778630 h 14438988"/>
              <a:gd name="connsiteX14" fmla="*/ 4307306 w 24351916"/>
              <a:gd name="connsiteY14" fmla="*/ 12297367 h 14438988"/>
              <a:gd name="connsiteX15" fmla="*/ 4475748 w 24351916"/>
              <a:gd name="connsiteY15" fmla="*/ 11792041 h 14438988"/>
              <a:gd name="connsiteX16" fmla="*/ 4908885 w 24351916"/>
              <a:gd name="connsiteY16" fmla="*/ 11431093 h 14438988"/>
              <a:gd name="connsiteX17" fmla="*/ 5438274 w 24351916"/>
              <a:gd name="connsiteY17" fmla="*/ 11166399 h 14438988"/>
              <a:gd name="connsiteX18" fmla="*/ 5654842 w 24351916"/>
              <a:gd name="connsiteY18" fmla="*/ 10781388 h 14438988"/>
              <a:gd name="connsiteX19" fmla="*/ 5871411 w 24351916"/>
              <a:gd name="connsiteY19" fmla="*/ 10420441 h 14438988"/>
              <a:gd name="connsiteX20" fmla="*/ 6136106 w 24351916"/>
              <a:gd name="connsiteY20" fmla="*/ 10227935 h 14438988"/>
              <a:gd name="connsiteX21" fmla="*/ 6545179 w 24351916"/>
              <a:gd name="connsiteY21" fmla="*/ 10396378 h 14438988"/>
              <a:gd name="connsiteX22" fmla="*/ 6785811 w 24351916"/>
              <a:gd name="connsiteY22" fmla="*/ 10372314 h 14438988"/>
              <a:gd name="connsiteX23" fmla="*/ 6785811 w 24351916"/>
              <a:gd name="connsiteY23" fmla="*/ 10251999 h 14438988"/>
              <a:gd name="connsiteX24" fmla="*/ 6689558 w 24351916"/>
              <a:gd name="connsiteY24" fmla="*/ 9987304 h 14438988"/>
              <a:gd name="connsiteX25" fmla="*/ 6713621 w 24351916"/>
              <a:gd name="connsiteY25" fmla="*/ 9722609 h 14438988"/>
              <a:gd name="connsiteX26" fmla="*/ 7315200 w 24351916"/>
              <a:gd name="connsiteY26" fmla="*/ 9842925 h 14438988"/>
              <a:gd name="connsiteX27" fmla="*/ 7772400 w 24351916"/>
              <a:gd name="connsiteY27" fmla="*/ 10035430 h 14438988"/>
              <a:gd name="connsiteX28" fmla="*/ 8614611 w 24351916"/>
              <a:gd name="connsiteY28" fmla="*/ 10059493 h 14438988"/>
              <a:gd name="connsiteX29" fmla="*/ 9119937 w 24351916"/>
              <a:gd name="connsiteY29" fmla="*/ 9530104 h 14438988"/>
              <a:gd name="connsiteX30" fmla="*/ 9480885 w 24351916"/>
              <a:gd name="connsiteY30" fmla="*/ 8928525 h 14438988"/>
              <a:gd name="connsiteX31" fmla="*/ 10058400 w 24351916"/>
              <a:gd name="connsiteY31" fmla="*/ 8471325 h 14438988"/>
              <a:gd name="connsiteX32" fmla="*/ 10419348 w 24351916"/>
              <a:gd name="connsiteY32" fmla="*/ 7990062 h 14438988"/>
              <a:gd name="connsiteX33" fmla="*/ 10274969 w 24351916"/>
              <a:gd name="connsiteY33" fmla="*/ 7292230 h 14438988"/>
              <a:gd name="connsiteX34" fmla="*/ 10058400 w 24351916"/>
              <a:gd name="connsiteY34" fmla="*/ 6883157 h 14438988"/>
              <a:gd name="connsiteX35" fmla="*/ 9336506 w 24351916"/>
              <a:gd name="connsiteY35" fmla="*/ 6185325 h 14438988"/>
              <a:gd name="connsiteX36" fmla="*/ 8494295 w 24351916"/>
              <a:gd name="connsiteY36" fmla="*/ 5896567 h 14438988"/>
              <a:gd name="connsiteX37" fmla="*/ 7579895 w 24351916"/>
              <a:gd name="connsiteY37" fmla="*/ 5679999 h 14438988"/>
              <a:gd name="connsiteX38" fmla="*/ 7243011 w 24351916"/>
              <a:gd name="connsiteY38" fmla="*/ 5655935 h 14438988"/>
              <a:gd name="connsiteX39" fmla="*/ 7026442 w 24351916"/>
              <a:gd name="connsiteY39" fmla="*/ 5439367 h 14438988"/>
              <a:gd name="connsiteX40" fmla="*/ 7507706 w 24351916"/>
              <a:gd name="connsiteY40" fmla="*/ 4934041 h 14438988"/>
              <a:gd name="connsiteX41" fmla="*/ 8037095 w 24351916"/>
              <a:gd name="connsiteY41" fmla="*/ 4428714 h 14438988"/>
              <a:gd name="connsiteX42" fmla="*/ 8229600 w 24351916"/>
              <a:gd name="connsiteY42" fmla="*/ 3899325 h 14438988"/>
              <a:gd name="connsiteX43" fmla="*/ 8518358 w 24351916"/>
              <a:gd name="connsiteY43" fmla="*/ 3562441 h 14438988"/>
              <a:gd name="connsiteX44" fmla="*/ 8758990 w 24351916"/>
              <a:gd name="connsiteY44" fmla="*/ 3658693 h 14438988"/>
              <a:gd name="connsiteX45" fmla="*/ 9071811 w 24351916"/>
              <a:gd name="connsiteY45" fmla="*/ 4212146 h 14438988"/>
              <a:gd name="connsiteX46" fmla="*/ 9336506 w 24351916"/>
              <a:gd name="connsiteY46" fmla="*/ 4500904 h 14438988"/>
              <a:gd name="connsiteX47" fmla="*/ 9865895 w 24351916"/>
              <a:gd name="connsiteY47" fmla="*/ 4524967 h 14438988"/>
              <a:gd name="connsiteX48" fmla="*/ 10250906 w 24351916"/>
              <a:gd name="connsiteY48" fmla="*/ 4188083 h 14438988"/>
              <a:gd name="connsiteX49" fmla="*/ 10491537 w 24351916"/>
              <a:gd name="connsiteY49" fmla="*/ 3538378 h 14438988"/>
              <a:gd name="connsiteX50" fmla="*/ 10659979 w 24351916"/>
              <a:gd name="connsiteY50" fmla="*/ 3008988 h 14438988"/>
              <a:gd name="connsiteX51" fmla="*/ 10876548 w 24351916"/>
              <a:gd name="connsiteY51" fmla="*/ 2575851 h 14438988"/>
              <a:gd name="connsiteX52" fmla="*/ 11165306 w 24351916"/>
              <a:gd name="connsiteY52" fmla="*/ 2672104 h 14438988"/>
              <a:gd name="connsiteX53" fmla="*/ 11189369 w 24351916"/>
              <a:gd name="connsiteY53" fmla="*/ 3057114 h 14438988"/>
              <a:gd name="connsiteX54" fmla="*/ 11117179 w 24351916"/>
              <a:gd name="connsiteY54" fmla="*/ 3442125 h 14438988"/>
              <a:gd name="connsiteX55" fmla="*/ 11020927 w 24351916"/>
              <a:gd name="connsiteY55" fmla="*/ 3827135 h 14438988"/>
              <a:gd name="connsiteX56" fmla="*/ 11309685 w 24351916"/>
              <a:gd name="connsiteY56" fmla="*/ 4236209 h 14438988"/>
              <a:gd name="connsiteX57" fmla="*/ 11357811 w 24351916"/>
              <a:gd name="connsiteY57" fmla="*/ 4356525 h 14438988"/>
              <a:gd name="connsiteX58" fmla="*/ 11189369 w 24351916"/>
              <a:gd name="connsiteY58" fmla="*/ 4765599 h 14438988"/>
              <a:gd name="connsiteX59" fmla="*/ 11213432 w 24351916"/>
              <a:gd name="connsiteY59" fmla="*/ 5222799 h 14438988"/>
              <a:gd name="connsiteX60" fmla="*/ 11478127 w 24351916"/>
              <a:gd name="connsiteY60" fmla="*/ 5391241 h 14438988"/>
              <a:gd name="connsiteX61" fmla="*/ 12585032 w 24351916"/>
              <a:gd name="connsiteY61" fmla="*/ 5824378 h 14438988"/>
              <a:gd name="connsiteX62" fmla="*/ 12560969 w 24351916"/>
              <a:gd name="connsiteY62" fmla="*/ 6522209 h 14438988"/>
              <a:gd name="connsiteX63" fmla="*/ 12488779 w 24351916"/>
              <a:gd name="connsiteY63" fmla="*/ 7268167 h 14438988"/>
              <a:gd name="connsiteX64" fmla="*/ 12560969 w 24351916"/>
              <a:gd name="connsiteY64" fmla="*/ 7917872 h 14438988"/>
              <a:gd name="connsiteX65" fmla="*/ 12272211 w 24351916"/>
              <a:gd name="connsiteY65" fmla="*/ 8447262 h 14438988"/>
              <a:gd name="connsiteX66" fmla="*/ 12224085 w 24351916"/>
              <a:gd name="connsiteY66" fmla="*/ 8928525 h 14438988"/>
              <a:gd name="connsiteX67" fmla="*/ 12512842 w 24351916"/>
              <a:gd name="connsiteY67" fmla="*/ 9169157 h 14438988"/>
              <a:gd name="connsiteX68" fmla="*/ 13186611 w 24351916"/>
              <a:gd name="connsiteY68" fmla="*/ 8904462 h 14438988"/>
              <a:gd name="connsiteX69" fmla="*/ 13980695 w 24351916"/>
              <a:gd name="connsiteY69" fmla="*/ 8423199 h 14438988"/>
              <a:gd name="connsiteX70" fmla="*/ 15183853 w 24351916"/>
              <a:gd name="connsiteY70" fmla="*/ 7965999 h 14438988"/>
              <a:gd name="connsiteX71" fmla="*/ 15953874 w 24351916"/>
              <a:gd name="connsiteY71" fmla="*/ 7099725 h 14438988"/>
              <a:gd name="connsiteX72" fmla="*/ 15905748 w 24351916"/>
              <a:gd name="connsiteY72" fmla="*/ 6281578 h 14438988"/>
              <a:gd name="connsiteX73" fmla="*/ 15328232 w 24351916"/>
              <a:gd name="connsiteY73" fmla="*/ 4741535 h 14438988"/>
              <a:gd name="connsiteX74" fmla="*/ 14943221 w 24351916"/>
              <a:gd name="connsiteY74" fmla="*/ 4043704 h 14438988"/>
              <a:gd name="connsiteX75" fmla="*/ 14822906 w 24351916"/>
              <a:gd name="connsiteY75" fmla="*/ 3706820 h 14438988"/>
              <a:gd name="connsiteX76" fmla="*/ 15328232 w 24351916"/>
              <a:gd name="connsiteY76" fmla="*/ 2648041 h 14438988"/>
              <a:gd name="connsiteX77" fmla="*/ 16122316 w 24351916"/>
              <a:gd name="connsiteY77" fmla="*/ 2455535 h 14438988"/>
              <a:gd name="connsiteX78" fmla="*/ 16411074 w 24351916"/>
              <a:gd name="connsiteY78" fmla="*/ 1613325 h 14438988"/>
              <a:gd name="connsiteX79" fmla="*/ 16603579 w 24351916"/>
              <a:gd name="connsiteY79" fmla="*/ 1083935 h 14438988"/>
              <a:gd name="connsiteX80" fmla="*/ 16988590 w 24351916"/>
              <a:gd name="connsiteY80" fmla="*/ 650799 h 14438988"/>
              <a:gd name="connsiteX81" fmla="*/ 17734548 w 24351916"/>
              <a:gd name="connsiteY81" fmla="*/ 530483 h 14438988"/>
              <a:gd name="connsiteX82" fmla="*/ 18143621 w 24351916"/>
              <a:gd name="connsiteY82" fmla="*/ 891430 h 14438988"/>
              <a:gd name="connsiteX83" fmla="*/ 18552695 w 24351916"/>
              <a:gd name="connsiteY83" fmla="*/ 1517072 h 14438988"/>
              <a:gd name="connsiteX84" fmla="*/ 18985832 w 24351916"/>
              <a:gd name="connsiteY84" fmla="*/ 2744293 h 14438988"/>
              <a:gd name="connsiteX85" fmla="*/ 19298653 w 24351916"/>
              <a:gd name="connsiteY85" fmla="*/ 3321809 h 14438988"/>
              <a:gd name="connsiteX86" fmla="*/ 19731790 w 24351916"/>
              <a:gd name="connsiteY86" fmla="*/ 3803072 h 14438988"/>
              <a:gd name="connsiteX87" fmla="*/ 20020548 w 24351916"/>
              <a:gd name="connsiteY87" fmla="*/ 4188083 h 14438988"/>
              <a:gd name="connsiteX88" fmla="*/ 20670253 w 24351916"/>
              <a:gd name="connsiteY88" fmla="*/ 4380588 h 14438988"/>
              <a:gd name="connsiteX89" fmla="*/ 21055263 w 24351916"/>
              <a:gd name="connsiteY89" fmla="*/ 5150609 h 14438988"/>
              <a:gd name="connsiteX90" fmla="*/ 21271832 w 24351916"/>
              <a:gd name="connsiteY90" fmla="*/ 6016883 h 14438988"/>
              <a:gd name="connsiteX91" fmla="*/ 21584653 w 24351916"/>
              <a:gd name="connsiteY91" fmla="*/ 6522209 h 14438988"/>
              <a:gd name="connsiteX92" fmla="*/ 22378737 w 24351916"/>
              <a:gd name="connsiteY92" fmla="*/ 6401893 h 14438988"/>
              <a:gd name="connsiteX93" fmla="*/ 23533769 w 24351916"/>
              <a:gd name="connsiteY93" fmla="*/ 5776251 h 14438988"/>
              <a:gd name="connsiteX94" fmla="*/ 23918779 w 24351916"/>
              <a:gd name="connsiteY94" fmla="*/ 5487493 h 14438988"/>
              <a:gd name="connsiteX95" fmla="*/ 24159411 w 24351916"/>
              <a:gd name="connsiteY95" fmla="*/ 4909978 h 14438988"/>
              <a:gd name="connsiteX96" fmla="*/ 23846590 w 24351916"/>
              <a:gd name="connsiteY96" fmla="*/ 4500904 h 14438988"/>
              <a:gd name="connsiteX97" fmla="*/ 23052506 w 24351916"/>
              <a:gd name="connsiteY97" fmla="*/ 4308399 h 14438988"/>
              <a:gd name="connsiteX98" fmla="*/ 22835937 w 24351916"/>
              <a:gd name="connsiteY98" fmla="*/ 3923388 h 14438988"/>
              <a:gd name="connsiteX99" fmla="*/ 22884063 w 24351916"/>
              <a:gd name="connsiteY99" fmla="*/ 3321809 h 14438988"/>
              <a:gd name="connsiteX100" fmla="*/ 22667495 w 24351916"/>
              <a:gd name="connsiteY100" fmla="*/ 2792420 h 14438988"/>
              <a:gd name="connsiteX101" fmla="*/ 22114042 w 24351916"/>
              <a:gd name="connsiteY101" fmla="*/ 2407409 h 14438988"/>
              <a:gd name="connsiteX102" fmla="*/ 22162169 w 24351916"/>
              <a:gd name="connsiteY102" fmla="*/ 1613325 h 14438988"/>
              <a:gd name="connsiteX103" fmla="*/ 22523116 w 24351916"/>
              <a:gd name="connsiteY103" fmla="*/ 1083935 h 14438988"/>
              <a:gd name="connsiteX104" fmla="*/ 23245011 w 24351916"/>
              <a:gd name="connsiteY104" fmla="*/ 1035809 h 14438988"/>
              <a:gd name="connsiteX105" fmla="*/ 23774400 w 24351916"/>
              <a:gd name="connsiteY105" fmla="*/ 843304 h 14438988"/>
              <a:gd name="connsiteX106" fmla="*/ 24015032 w 24351916"/>
              <a:gd name="connsiteY106" fmla="*/ 217662 h 14438988"/>
              <a:gd name="connsiteX107" fmla="*/ 24351916 w 24351916"/>
              <a:gd name="connsiteY107" fmla="*/ 1093 h 14438988"/>
              <a:gd name="connsiteX0" fmla="*/ 0 w 24160098"/>
              <a:gd name="connsiteY0" fmla="*/ 14221326 h 14221326"/>
              <a:gd name="connsiteX1" fmla="*/ 288758 w 24160098"/>
              <a:gd name="connsiteY1" fmla="*/ 13860379 h 14221326"/>
              <a:gd name="connsiteX2" fmla="*/ 962527 w 24160098"/>
              <a:gd name="connsiteY2" fmla="*/ 13306926 h 14221326"/>
              <a:gd name="connsiteX3" fmla="*/ 1347537 w 24160098"/>
              <a:gd name="connsiteY3" fmla="*/ 12609095 h 14221326"/>
              <a:gd name="connsiteX4" fmla="*/ 1371600 w 24160098"/>
              <a:gd name="connsiteY4" fmla="*/ 11766884 h 14221326"/>
              <a:gd name="connsiteX5" fmla="*/ 1275348 w 24160098"/>
              <a:gd name="connsiteY5" fmla="*/ 11502189 h 14221326"/>
              <a:gd name="connsiteX6" fmla="*/ 1227221 w 24160098"/>
              <a:gd name="connsiteY6" fmla="*/ 10876547 h 14221326"/>
              <a:gd name="connsiteX7" fmla="*/ 1419727 w 24160098"/>
              <a:gd name="connsiteY7" fmla="*/ 10371221 h 14221326"/>
              <a:gd name="connsiteX8" fmla="*/ 1684421 w 24160098"/>
              <a:gd name="connsiteY8" fmla="*/ 10395284 h 14221326"/>
              <a:gd name="connsiteX9" fmla="*/ 1925053 w 24160098"/>
              <a:gd name="connsiteY9" fmla="*/ 10948737 h 14221326"/>
              <a:gd name="connsiteX10" fmla="*/ 1997242 w 24160098"/>
              <a:gd name="connsiteY10" fmla="*/ 11189368 h 14221326"/>
              <a:gd name="connsiteX11" fmla="*/ 2189748 w 24160098"/>
              <a:gd name="connsiteY11" fmla="*/ 11887200 h 14221326"/>
              <a:gd name="connsiteX12" fmla="*/ 2671011 w 24160098"/>
              <a:gd name="connsiteY12" fmla="*/ 12464716 h 14221326"/>
              <a:gd name="connsiteX13" fmla="*/ 3681663 w 24160098"/>
              <a:gd name="connsiteY13" fmla="*/ 12560968 h 14221326"/>
              <a:gd name="connsiteX14" fmla="*/ 4307306 w 24160098"/>
              <a:gd name="connsiteY14" fmla="*/ 12079705 h 14221326"/>
              <a:gd name="connsiteX15" fmla="*/ 4475748 w 24160098"/>
              <a:gd name="connsiteY15" fmla="*/ 11574379 h 14221326"/>
              <a:gd name="connsiteX16" fmla="*/ 4908885 w 24160098"/>
              <a:gd name="connsiteY16" fmla="*/ 11213431 h 14221326"/>
              <a:gd name="connsiteX17" fmla="*/ 5438274 w 24160098"/>
              <a:gd name="connsiteY17" fmla="*/ 10948737 h 14221326"/>
              <a:gd name="connsiteX18" fmla="*/ 5654842 w 24160098"/>
              <a:gd name="connsiteY18" fmla="*/ 10563726 h 14221326"/>
              <a:gd name="connsiteX19" fmla="*/ 5871411 w 24160098"/>
              <a:gd name="connsiteY19" fmla="*/ 10202779 h 14221326"/>
              <a:gd name="connsiteX20" fmla="*/ 6136106 w 24160098"/>
              <a:gd name="connsiteY20" fmla="*/ 10010273 h 14221326"/>
              <a:gd name="connsiteX21" fmla="*/ 6545179 w 24160098"/>
              <a:gd name="connsiteY21" fmla="*/ 10178716 h 14221326"/>
              <a:gd name="connsiteX22" fmla="*/ 6785811 w 24160098"/>
              <a:gd name="connsiteY22" fmla="*/ 10154652 h 14221326"/>
              <a:gd name="connsiteX23" fmla="*/ 6785811 w 24160098"/>
              <a:gd name="connsiteY23" fmla="*/ 10034337 h 14221326"/>
              <a:gd name="connsiteX24" fmla="*/ 6689558 w 24160098"/>
              <a:gd name="connsiteY24" fmla="*/ 9769642 h 14221326"/>
              <a:gd name="connsiteX25" fmla="*/ 6713621 w 24160098"/>
              <a:gd name="connsiteY25" fmla="*/ 9504947 h 14221326"/>
              <a:gd name="connsiteX26" fmla="*/ 7315200 w 24160098"/>
              <a:gd name="connsiteY26" fmla="*/ 9625263 h 14221326"/>
              <a:gd name="connsiteX27" fmla="*/ 7772400 w 24160098"/>
              <a:gd name="connsiteY27" fmla="*/ 9817768 h 14221326"/>
              <a:gd name="connsiteX28" fmla="*/ 8614611 w 24160098"/>
              <a:gd name="connsiteY28" fmla="*/ 9841831 h 14221326"/>
              <a:gd name="connsiteX29" fmla="*/ 9119937 w 24160098"/>
              <a:gd name="connsiteY29" fmla="*/ 9312442 h 14221326"/>
              <a:gd name="connsiteX30" fmla="*/ 9480885 w 24160098"/>
              <a:gd name="connsiteY30" fmla="*/ 8710863 h 14221326"/>
              <a:gd name="connsiteX31" fmla="*/ 10058400 w 24160098"/>
              <a:gd name="connsiteY31" fmla="*/ 8253663 h 14221326"/>
              <a:gd name="connsiteX32" fmla="*/ 10419348 w 24160098"/>
              <a:gd name="connsiteY32" fmla="*/ 7772400 h 14221326"/>
              <a:gd name="connsiteX33" fmla="*/ 10274969 w 24160098"/>
              <a:gd name="connsiteY33" fmla="*/ 7074568 h 14221326"/>
              <a:gd name="connsiteX34" fmla="*/ 10058400 w 24160098"/>
              <a:gd name="connsiteY34" fmla="*/ 6665495 h 14221326"/>
              <a:gd name="connsiteX35" fmla="*/ 9336506 w 24160098"/>
              <a:gd name="connsiteY35" fmla="*/ 5967663 h 14221326"/>
              <a:gd name="connsiteX36" fmla="*/ 8494295 w 24160098"/>
              <a:gd name="connsiteY36" fmla="*/ 5678905 h 14221326"/>
              <a:gd name="connsiteX37" fmla="*/ 7579895 w 24160098"/>
              <a:gd name="connsiteY37" fmla="*/ 5462337 h 14221326"/>
              <a:gd name="connsiteX38" fmla="*/ 7243011 w 24160098"/>
              <a:gd name="connsiteY38" fmla="*/ 5438273 h 14221326"/>
              <a:gd name="connsiteX39" fmla="*/ 7026442 w 24160098"/>
              <a:gd name="connsiteY39" fmla="*/ 5221705 h 14221326"/>
              <a:gd name="connsiteX40" fmla="*/ 7507706 w 24160098"/>
              <a:gd name="connsiteY40" fmla="*/ 4716379 h 14221326"/>
              <a:gd name="connsiteX41" fmla="*/ 8037095 w 24160098"/>
              <a:gd name="connsiteY41" fmla="*/ 4211052 h 14221326"/>
              <a:gd name="connsiteX42" fmla="*/ 8229600 w 24160098"/>
              <a:gd name="connsiteY42" fmla="*/ 3681663 h 14221326"/>
              <a:gd name="connsiteX43" fmla="*/ 8518358 w 24160098"/>
              <a:gd name="connsiteY43" fmla="*/ 3344779 h 14221326"/>
              <a:gd name="connsiteX44" fmla="*/ 8758990 w 24160098"/>
              <a:gd name="connsiteY44" fmla="*/ 3441031 h 14221326"/>
              <a:gd name="connsiteX45" fmla="*/ 9071811 w 24160098"/>
              <a:gd name="connsiteY45" fmla="*/ 3994484 h 14221326"/>
              <a:gd name="connsiteX46" fmla="*/ 9336506 w 24160098"/>
              <a:gd name="connsiteY46" fmla="*/ 4283242 h 14221326"/>
              <a:gd name="connsiteX47" fmla="*/ 9865895 w 24160098"/>
              <a:gd name="connsiteY47" fmla="*/ 4307305 h 14221326"/>
              <a:gd name="connsiteX48" fmla="*/ 10250906 w 24160098"/>
              <a:gd name="connsiteY48" fmla="*/ 3970421 h 14221326"/>
              <a:gd name="connsiteX49" fmla="*/ 10491537 w 24160098"/>
              <a:gd name="connsiteY49" fmla="*/ 3320716 h 14221326"/>
              <a:gd name="connsiteX50" fmla="*/ 10659979 w 24160098"/>
              <a:gd name="connsiteY50" fmla="*/ 2791326 h 14221326"/>
              <a:gd name="connsiteX51" fmla="*/ 10876548 w 24160098"/>
              <a:gd name="connsiteY51" fmla="*/ 2358189 h 14221326"/>
              <a:gd name="connsiteX52" fmla="*/ 11165306 w 24160098"/>
              <a:gd name="connsiteY52" fmla="*/ 2454442 h 14221326"/>
              <a:gd name="connsiteX53" fmla="*/ 11189369 w 24160098"/>
              <a:gd name="connsiteY53" fmla="*/ 2839452 h 14221326"/>
              <a:gd name="connsiteX54" fmla="*/ 11117179 w 24160098"/>
              <a:gd name="connsiteY54" fmla="*/ 3224463 h 14221326"/>
              <a:gd name="connsiteX55" fmla="*/ 11020927 w 24160098"/>
              <a:gd name="connsiteY55" fmla="*/ 3609473 h 14221326"/>
              <a:gd name="connsiteX56" fmla="*/ 11309685 w 24160098"/>
              <a:gd name="connsiteY56" fmla="*/ 4018547 h 14221326"/>
              <a:gd name="connsiteX57" fmla="*/ 11357811 w 24160098"/>
              <a:gd name="connsiteY57" fmla="*/ 4138863 h 14221326"/>
              <a:gd name="connsiteX58" fmla="*/ 11189369 w 24160098"/>
              <a:gd name="connsiteY58" fmla="*/ 4547937 h 14221326"/>
              <a:gd name="connsiteX59" fmla="*/ 11213432 w 24160098"/>
              <a:gd name="connsiteY59" fmla="*/ 5005137 h 14221326"/>
              <a:gd name="connsiteX60" fmla="*/ 11478127 w 24160098"/>
              <a:gd name="connsiteY60" fmla="*/ 5173579 h 14221326"/>
              <a:gd name="connsiteX61" fmla="*/ 12585032 w 24160098"/>
              <a:gd name="connsiteY61" fmla="*/ 5606716 h 14221326"/>
              <a:gd name="connsiteX62" fmla="*/ 12560969 w 24160098"/>
              <a:gd name="connsiteY62" fmla="*/ 6304547 h 14221326"/>
              <a:gd name="connsiteX63" fmla="*/ 12488779 w 24160098"/>
              <a:gd name="connsiteY63" fmla="*/ 7050505 h 14221326"/>
              <a:gd name="connsiteX64" fmla="*/ 12560969 w 24160098"/>
              <a:gd name="connsiteY64" fmla="*/ 7700210 h 14221326"/>
              <a:gd name="connsiteX65" fmla="*/ 12272211 w 24160098"/>
              <a:gd name="connsiteY65" fmla="*/ 8229600 h 14221326"/>
              <a:gd name="connsiteX66" fmla="*/ 12224085 w 24160098"/>
              <a:gd name="connsiteY66" fmla="*/ 8710863 h 14221326"/>
              <a:gd name="connsiteX67" fmla="*/ 12512842 w 24160098"/>
              <a:gd name="connsiteY67" fmla="*/ 8951495 h 14221326"/>
              <a:gd name="connsiteX68" fmla="*/ 13186611 w 24160098"/>
              <a:gd name="connsiteY68" fmla="*/ 8686800 h 14221326"/>
              <a:gd name="connsiteX69" fmla="*/ 13980695 w 24160098"/>
              <a:gd name="connsiteY69" fmla="*/ 8205537 h 14221326"/>
              <a:gd name="connsiteX70" fmla="*/ 15183853 w 24160098"/>
              <a:gd name="connsiteY70" fmla="*/ 7748337 h 14221326"/>
              <a:gd name="connsiteX71" fmla="*/ 15953874 w 24160098"/>
              <a:gd name="connsiteY71" fmla="*/ 6882063 h 14221326"/>
              <a:gd name="connsiteX72" fmla="*/ 15905748 w 24160098"/>
              <a:gd name="connsiteY72" fmla="*/ 6063916 h 14221326"/>
              <a:gd name="connsiteX73" fmla="*/ 15328232 w 24160098"/>
              <a:gd name="connsiteY73" fmla="*/ 4523873 h 14221326"/>
              <a:gd name="connsiteX74" fmla="*/ 14943221 w 24160098"/>
              <a:gd name="connsiteY74" fmla="*/ 3826042 h 14221326"/>
              <a:gd name="connsiteX75" fmla="*/ 14822906 w 24160098"/>
              <a:gd name="connsiteY75" fmla="*/ 3489158 h 14221326"/>
              <a:gd name="connsiteX76" fmla="*/ 15328232 w 24160098"/>
              <a:gd name="connsiteY76" fmla="*/ 2430379 h 14221326"/>
              <a:gd name="connsiteX77" fmla="*/ 16122316 w 24160098"/>
              <a:gd name="connsiteY77" fmla="*/ 2237873 h 14221326"/>
              <a:gd name="connsiteX78" fmla="*/ 16411074 w 24160098"/>
              <a:gd name="connsiteY78" fmla="*/ 1395663 h 14221326"/>
              <a:gd name="connsiteX79" fmla="*/ 16603579 w 24160098"/>
              <a:gd name="connsiteY79" fmla="*/ 866273 h 14221326"/>
              <a:gd name="connsiteX80" fmla="*/ 16988590 w 24160098"/>
              <a:gd name="connsiteY80" fmla="*/ 433137 h 14221326"/>
              <a:gd name="connsiteX81" fmla="*/ 17734548 w 24160098"/>
              <a:gd name="connsiteY81" fmla="*/ 312821 h 14221326"/>
              <a:gd name="connsiteX82" fmla="*/ 18143621 w 24160098"/>
              <a:gd name="connsiteY82" fmla="*/ 673768 h 14221326"/>
              <a:gd name="connsiteX83" fmla="*/ 18552695 w 24160098"/>
              <a:gd name="connsiteY83" fmla="*/ 1299410 h 14221326"/>
              <a:gd name="connsiteX84" fmla="*/ 18985832 w 24160098"/>
              <a:gd name="connsiteY84" fmla="*/ 2526631 h 14221326"/>
              <a:gd name="connsiteX85" fmla="*/ 19298653 w 24160098"/>
              <a:gd name="connsiteY85" fmla="*/ 3104147 h 14221326"/>
              <a:gd name="connsiteX86" fmla="*/ 19731790 w 24160098"/>
              <a:gd name="connsiteY86" fmla="*/ 3585410 h 14221326"/>
              <a:gd name="connsiteX87" fmla="*/ 20020548 w 24160098"/>
              <a:gd name="connsiteY87" fmla="*/ 3970421 h 14221326"/>
              <a:gd name="connsiteX88" fmla="*/ 20670253 w 24160098"/>
              <a:gd name="connsiteY88" fmla="*/ 4162926 h 14221326"/>
              <a:gd name="connsiteX89" fmla="*/ 21055263 w 24160098"/>
              <a:gd name="connsiteY89" fmla="*/ 4932947 h 14221326"/>
              <a:gd name="connsiteX90" fmla="*/ 21271832 w 24160098"/>
              <a:gd name="connsiteY90" fmla="*/ 5799221 h 14221326"/>
              <a:gd name="connsiteX91" fmla="*/ 21584653 w 24160098"/>
              <a:gd name="connsiteY91" fmla="*/ 6304547 h 14221326"/>
              <a:gd name="connsiteX92" fmla="*/ 22378737 w 24160098"/>
              <a:gd name="connsiteY92" fmla="*/ 6184231 h 14221326"/>
              <a:gd name="connsiteX93" fmla="*/ 23533769 w 24160098"/>
              <a:gd name="connsiteY93" fmla="*/ 5558589 h 14221326"/>
              <a:gd name="connsiteX94" fmla="*/ 23918779 w 24160098"/>
              <a:gd name="connsiteY94" fmla="*/ 5269831 h 14221326"/>
              <a:gd name="connsiteX95" fmla="*/ 24159411 w 24160098"/>
              <a:gd name="connsiteY95" fmla="*/ 4692316 h 14221326"/>
              <a:gd name="connsiteX96" fmla="*/ 23846590 w 24160098"/>
              <a:gd name="connsiteY96" fmla="*/ 4283242 h 14221326"/>
              <a:gd name="connsiteX97" fmla="*/ 23052506 w 24160098"/>
              <a:gd name="connsiteY97" fmla="*/ 4090737 h 14221326"/>
              <a:gd name="connsiteX98" fmla="*/ 22835937 w 24160098"/>
              <a:gd name="connsiteY98" fmla="*/ 3705726 h 14221326"/>
              <a:gd name="connsiteX99" fmla="*/ 22884063 w 24160098"/>
              <a:gd name="connsiteY99" fmla="*/ 3104147 h 14221326"/>
              <a:gd name="connsiteX100" fmla="*/ 22667495 w 24160098"/>
              <a:gd name="connsiteY100" fmla="*/ 2574758 h 14221326"/>
              <a:gd name="connsiteX101" fmla="*/ 22114042 w 24160098"/>
              <a:gd name="connsiteY101" fmla="*/ 2189747 h 14221326"/>
              <a:gd name="connsiteX102" fmla="*/ 22162169 w 24160098"/>
              <a:gd name="connsiteY102" fmla="*/ 1395663 h 14221326"/>
              <a:gd name="connsiteX103" fmla="*/ 22523116 w 24160098"/>
              <a:gd name="connsiteY103" fmla="*/ 866273 h 14221326"/>
              <a:gd name="connsiteX104" fmla="*/ 23245011 w 24160098"/>
              <a:gd name="connsiteY104" fmla="*/ 818147 h 14221326"/>
              <a:gd name="connsiteX105" fmla="*/ 23774400 w 24160098"/>
              <a:gd name="connsiteY105" fmla="*/ 625642 h 14221326"/>
              <a:gd name="connsiteX106" fmla="*/ 24015032 w 24160098"/>
              <a:gd name="connsiteY106" fmla="*/ 0 h 14221326"/>
              <a:gd name="connsiteX0" fmla="*/ 0 w 24160098"/>
              <a:gd name="connsiteY0" fmla="*/ 13920248 h 13920248"/>
              <a:gd name="connsiteX1" fmla="*/ 288758 w 24160098"/>
              <a:gd name="connsiteY1" fmla="*/ 13559301 h 13920248"/>
              <a:gd name="connsiteX2" fmla="*/ 962527 w 24160098"/>
              <a:gd name="connsiteY2" fmla="*/ 13005848 h 13920248"/>
              <a:gd name="connsiteX3" fmla="*/ 1347537 w 24160098"/>
              <a:gd name="connsiteY3" fmla="*/ 12308017 h 13920248"/>
              <a:gd name="connsiteX4" fmla="*/ 1371600 w 24160098"/>
              <a:gd name="connsiteY4" fmla="*/ 11465806 h 13920248"/>
              <a:gd name="connsiteX5" fmla="*/ 1275348 w 24160098"/>
              <a:gd name="connsiteY5" fmla="*/ 11201111 h 13920248"/>
              <a:gd name="connsiteX6" fmla="*/ 1227221 w 24160098"/>
              <a:gd name="connsiteY6" fmla="*/ 10575469 h 13920248"/>
              <a:gd name="connsiteX7" fmla="*/ 1419727 w 24160098"/>
              <a:gd name="connsiteY7" fmla="*/ 10070143 h 13920248"/>
              <a:gd name="connsiteX8" fmla="*/ 1684421 w 24160098"/>
              <a:gd name="connsiteY8" fmla="*/ 10094206 h 13920248"/>
              <a:gd name="connsiteX9" fmla="*/ 1925053 w 24160098"/>
              <a:gd name="connsiteY9" fmla="*/ 10647659 h 13920248"/>
              <a:gd name="connsiteX10" fmla="*/ 1997242 w 24160098"/>
              <a:gd name="connsiteY10" fmla="*/ 10888290 h 13920248"/>
              <a:gd name="connsiteX11" fmla="*/ 2189748 w 24160098"/>
              <a:gd name="connsiteY11" fmla="*/ 11586122 h 13920248"/>
              <a:gd name="connsiteX12" fmla="*/ 2671011 w 24160098"/>
              <a:gd name="connsiteY12" fmla="*/ 12163638 h 13920248"/>
              <a:gd name="connsiteX13" fmla="*/ 3681663 w 24160098"/>
              <a:gd name="connsiteY13" fmla="*/ 12259890 h 13920248"/>
              <a:gd name="connsiteX14" fmla="*/ 4307306 w 24160098"/>
              <a:gd name="connsiteY14" fmla="*/ 11778627 h 13920248"/>
              <a:gd name="connsiteX15" fmla="*/ 4475748 w 24160098"/>
              <a:gd name="connsiteY15" fmla="*/ 11273301 h 13920248"/>
              <a:gd name="connsiteX16" fmla="*/ 4908885 w 24160098"/>
              <a:gd name="connsiteY16" fmla="*/ 10912353 h 13920248"/>
              <a:gd name="connsiteX17" fmla="*/ 5438274 w 24160098"/>
              <a:gd name="connsiteY17" fmla="*/ 10647659 h 13920248"/>
              <a:gd name="connsiteX18" fmla="*/ 5654842 w 24160098"/>
              <a:gd name="connsiteY18" fmla="*/ 10262648 h 13920248"/>
              <a:gd name="connsiteX19" fmla="*/ 5871411 w 24160098"/>
              <a:gd name="connsiteY19" fmla="*/ 9901701 h 13920248"/>
              <a:gd name="connsiteX20" fmla="*/ 6136106 w 24160098"/>
              <a:gd name="connsiteY20" fmla="*/ 9709195 h 13920248"/>
              <a:gd name="connsiteX21" fmla="*/ 6545179 w 24160098"/>
              <a:gd name="connsiteY21" fmla="*/ 9877638 h 13920248"/>
              <a:gd name="connsiteX22" fmla="*/ 6785811 w 24160098"/>
              <a:gd name="connsiteY22" fmla="*/ 9853574 h 13920248"/>
              <a:gd name="connsiteX23" fmla="*/ 6785811 w 24160098"/>
              <a:gd name="connsiteY23" fmla="*/ 9733259 h 13920248"/>
              <a:gd name="connsiteX24" fmla="*/ 6689558 w 24160098"/>
              <a:gd name="connsiteY24" fmla="*/ 9468564 h 13920248"/>
              <a:gd name="connsiteX25" fmla="*/ 6713621 w 24160098"/>
              <a:gd name="connsiteY25" fmla="*/ 9203869 h 13920248"/>
              <a:gd name="connsiteX26" fmla="*/ 7315200 w 24160098"/>
              <a:gd name="connsiteY26" fmla="*/ 9324185 h 13920248"/>
              <a:gd name="connsiteX27" fmla="*/ 7772400 w 24160098"/>
              <a:gd name="connsiteY27" fmla="*/ 9516690 h 13920248"/>
              <a:gd name="connsiteX28" fmla="*/ 8614611 w 24160098"/>
              <a:gd name="connsiteY28" fmla="*/ 9540753 h 13920248"/>
              <a:gd name="connsiteX29" fmla="*/ 9119937 w 24160098"/>
              <a:gd name="connsiteY29" fmla="*/ 9011364 h 13920248"/>
              <a:gd name="connsiteX30" fmla="*/ 9480885 w 24160098"/>
              <a:gd name="connsiteY30" fmla="*/ 8409785 h 13920248"/>
              <a:gd name="connsiteX31" fmla="*/ 10058400 w 24160098"/>
              <a:gd name="connsiteY31" fmla="*/ 7952585 h 13920248"/>
              <a:gd name="connsiteX32" fmla="*/ 10419348 w 24160098"/>
              <a:gd name="connsiteY32" fmla="*/ 7471322 h 13920248"/>
              <a:gd name="connsiteX33" fmla="*/ 10274969 w 24160098"/>
              <a:gd name="connsiteY33" fmla="*/ 6773490 h 13920248"/>
              <a:gd name="connsiteX34" fmla="*/ 10058400 w 24160098"/>
              <a:gd name="connsiteY34" fmla="*/ 6364417 h 13920248"/>
              <a:gd name="connsiteX35" fmla="*/ 9336506 w 24160098"/>
              <a:gd name="connsiteY35" fmla="*/ 5666585 h 13920248"/>
              <a:gd name="connsiteX36" fmla="*/ 8494295 w 24160098"/>
              <a:gd name="connsiteY36" fmla="*/ 5377827 h 13920248"/>
              <a:gd name="connsiteX37" fmla="*/ 7579895 w 24160098"/>
              <a:gd name="connsiteY37" fmla="*/ 5161259 h 13920248"/>
              <a:gd name="connsiteX38" fmla="*/ 7243011 w 24160098"/>
              <a:gd name="connsiteY38" fmla="*/ 5137195 h 13920248"/>
              <a:gd name="connsiteX39" fmla="*/ 7026442 w 24160098"/>
              <a:gd name="connsiteY39" fmla="*/ 4920627 h 13920248"/>
              <a:gd name="connsiteX40" fmla="*/ 7507706 w 24160098"/>
              <a:gd name="connsiteY40" fmla="*/ 4415301 h 13920248"/>
              <a:gd name="connsiteX41" fmla="*/ 8037095 w 24160098"/>
              <a:gd name="connsiteY41" fmla="*/ 3909974 h 13920248"/>
              <a:gd name="connsiteX42" fmla="*/ 8229600 w 24160098"/>
              <a:gd name="connsiteY42" fmla="*/ 3380585 h 13920248"/>
              <a:gd name="connsiteX43" fmla="*/ 8518358 w 24160098"/>
              <a:gd name="connsiteY43" fmla="*/ 3043701 h 13920248"/>
              <a:gd name="connsiteX44" fmla="*/ 8758990 w 24160098"/>
              <a:gd name="connsiteY44" fmla="*/ 3139953 h 13920248"/>
              <a:gd name="connsiteX45" fmla="*/ 9071811 w 24160098"/>
              <a:gd name="connsiteY45" fmla="*/ 3693406 h 13920248"/>
              <a:gd name="connsiteX46" fmla="*/ 9336506 w 24160098"/>
              <a:gd name="connsiteY46" fmla="*/ 3982164 h 13920248"/>
              <a:gd name="connsiteX47" fmla="*/ 9865895 w 24160098"/>
              <a:gd name="connsiteY47" fmla="*/ 4006227 h 13920248"/>
              <a:gd name="connsiteX48" fmla="*/ 10250906 w 24160098"/>
              <a:gd name="connsiteY48" fmla="*/ 3669343 h 13920248"/>
              <a:gd name="connsiteX49" fmla="*/ 10491537 w 24160098"/>
              <a:gd name="connsiteY49" fmla="*/ 3019638 h 13920248"/>
              <a:gd name="connsiteX50" fmla="*/ 10659979 w 24160098"/>
              <a:gd name="connsiteY50" fmla="*/ 2490248 h 13920248"/>
              <a:gd name="connsiteX51" fmla="*/ 10876548 w 24160098"/>
              <a:gd name="connsiteY51" fmla="*/ 2057111 h 13920248"/>
              <a:gd name="connsiteX52" fmla="*/ 11165306 w 24160098"/>
              <a:gd name="connsiteY52" fmla="*/ 2153364 h 13920248"/>
              <a:gd name="connsiteX53" fmla="*/ 11189369 w 24160098"/>
              <a:gd name="connsiteY53" fmla="*/ 2538374 h 13920248"/>
              <a:gd name="connsiteX54" fmla="*/ 11117179 w 24160098"/>
              <a:gd name="connsiteY54" fmla="*/ 2923385 h 13920248"/>
              <a:gd name="connsiteX55" fmla="*/ 11020927 w 24160098"/>
              <a:gd name="connsiteY55" fmla="*/ 3308395 h 13920248"/>
              <a:gd name="connsiteX56" fmla="*/ 11309685 w 24160098"/>
              <a:gd name="connsiteY56" fmla="*/ 3717469 h 13920248"/>
              <a:gd name="connsiteX57" fmla="*/ 11357811 w 24160098"/>
              <a:gd name="connsiteY57" fmla="*/ 3837785 h 13920248"/>
              <a:gd name="connsiteX58" fmla="*/ 11189369 w 24160098"/>
              <a:gd name="connsiteY58" fmla="*/ 4246859 h 13920248"/>
              <a:gd name="connsiteX59" fmla="*/ 11213432 w 24160098"/>
              <a:gd name="connsiteY59" fmla="*/ 4704059 h 13920248"/>
              <a:gd name="connsiteX60" fmla="*/ 11478127 w 24160098"/>
              <a:gd name="connsiteY60" fmla="*/ 4872501 h 13920248"/>
              <a:gd name="connsiteX61" fmla="*/ 12585032 w 24160098"/>
              <a:gd name="connsiteY61" fmla="*/ 5305638 h 13920248"/>
              <a:gd name="connsiteX62" fmla="*/ 12560969 w 24160098"/>
              <a:gd name="connsiteY62" fmla="*/ 6003469 h 13920248"/>
              <a:gd name="connsiteX63" fmla="*/ 12488779 w 24160098"/>
              <a:gd name="connsiteY63" fmla="*/ 6749427 h 13920248"/>
              <a:gd name="connsiteX64" fmla="*/ 12560969 w 24160098"/>
              <a:gd name="connsiteY64" fmla="*/ 7399132 h 13920248"/>
              <a:gd name="connsiteX65" fmla="*/ 12272211 w 24160098"/>
              <a:gd name="connsiteY65" fmla="*/ 7928522 h 13920248"/>
              <a:gd name="connsiteX66" fmla="*/ 12224085 w 24160098"/>
              <a:gd name="connsiteY66" fmla="*/ 8409785 h 13920248"/>
              <a:gd name="connsiteX67" fmla="*/ 12512842 w 24160098"/>
              <a:gd name="connsiteY67" fmla="*/ 8650417 h 13920248"/>
              <a:gd name="connsiteX68" fmla="*/ 13186611 w 24160098"/>
              <a:gd name="connsiteY68" fmla="*/ 8385722 h 13920248"/>
              <a:gd name="connsiteX69" fmla="*/ 13980695 w 24160098"/>
              <a:gd name="connsiteY69" fmla="*/ 7904459 h 13920248"/>
              <a:gd name="connsiteX70" fmla="*/ 15183853 w 24160098"/>
              <a:gd name="connsiteY70" fmla="*/ 7447259 h 13920248"/>
              <a:gd name="connsiteX71" fmla="*/ 15953874 w 24160098"/>
              <a:gd name="connsiteY71" fmla="*/ 6580985 h 13920248"/>
              <a:gd name="connsiteX72" fmla="*/ 15905748 w 24160098"/>
              <a:gd name="connsiteY72" fmla="*/ 5762838 h 13920248"/>
              <a:gd name="connsiteX73" fmla="*/ 15328232 w 24160098"/>
              <a:gd name="connsiteY73" fmla="*/ 4222795 h 13920248"/>
              <a:gd name="connsiteX74" fmla="*/ 14943221 w 24160098"/>
              <a:gd name="connsiteY74" fmla="*/ 3524964 h 13920248"/>
              <a:gd name="connsiteX75" fmla="*/ 14822906 w 24160098"/>
              <a:gd name="connsiteY75" fmla="*/ 3188080 h 13920248"/>
              <a:gd name="connsiteX76" fmla="*/ 15328232 w 24160098"/>
              <a:gd name="connsiteY76" fmla="*/ 2129301 h 13920248"/>
              <a:gd name="connsiteX77" fmla="*/ 16122316 w 24160098"/>
              <a:gd name="connsiteY77" fmla="*/ 1936795 h 13920248"/>
              <a:gd name="connsiteX78" fmla="*/ 16411074 w 24160098"/>
              <a:gd name="connsiteY78" fmla="*/ 1094585 h 13920248"/>
              <a:gd name="connsiteX79" fmla="*/ 16603579 w 24160098"/>
              <a:gd name="connsiteY79" fmla="*/ 565195 h 13920248"/>
              <a:gd name="connsiteX80" fmla="*/ 16988590 w 24160098"/>
              <a:gd name="connsiteY80" fmla="*/ 132059 h 13920248"/>
              <a:gd name="connsiteX81" fmla="*/ 17734548 w 24160098"/>
              <a:gd name="connsiteY81" fmla="*/ 11743 h 13920248"/>
              <a:gd name="connsiteX82" fmla="*/ 18143621 w 24160098"/>
              <a:gd name="connsiteY82" fmla="*/ 372690 h 13920248"/>
              <a:gd name="connsiteX83" fmla="*/ 18552695 w 24160098"/>
              <a:gd name="connsiteY83" fmla="*/ 998332 h 13920248"/>
              <a:gd name="connsiteX84" fmla="*/ 18985832 w 24160098"/>
              <a:gd name="connsiteY84" fmla="*/ 2225553 h 13920248"/>
              <a:gd name="connsiteX85" fmla="*/ 19298653 w 24160098"/>
              <a:gd name="connsiteY85" fmla="*/ 2803069 h 13920248"/>
              <a:gd name="connsiteX86" fmla="*/ 19731790 w 24160098"/>
              <a:gd name="connsiteY86" fmla="*/ 3284332 h 13920248"/>
              <a:gd name="connsiteX87" fmla="*/ 20020548 w 24160098"/>
              <a:gd name="connsiteY87" fmla="*/ 3669343 h 13920248"/>
              <a:gd name="connsiteX88" fmla="*/ 20670253 w 24160098"/>
              <a:gd name="connsiteY88" fmla="*/ 3861848 h 13920248"/>
              <a:gd name="connsiteX89" fmla="*/ 21055263 w 24160098"/>
              <a:gd name="connsiteY89" fmla="*/ 4631869 h 13920248"/>
              <a:gd name="connsiteX90" fmla="*/ 21271832 w 24160098"/>
              <a:gd name="connsiteY90" fmla="*/ 5498143 h 13920248"/>
              <a:gd name="connsiteX91" fmla="*/ 21584653 w 24160098"/>
              <a:gd name="connsiteY91" fmla="*/ 6003469 h 13920248"/>
              <a:gd name="connsiteX92" fmla="*/ 22378737 w 24160098"/>
              <a:gd name="connsiteY92" fmla="*/ 5883153 h 13920248"/>
              <a:gd name="connsiteX93" fmla="*/ 23533769 w 24160098"/>
              <a:gd name="connsiteY93" fmla="*/ 5257511 h 13920248"/>
              <a:gd name="connsiteX94" fmla="*/ 23918779 w 24160098"/>
              <a:gd name="connsiteY94" fmla="*/ 4968753 h 13920248"/>
              <a:gd name="connsiteX95" fmla="*/ 24159411 w 24160098"/>
              <a:gd name="connsiteY95" fmla="*/ 4391238 h 13920248"/>
              <a:gd name="connsiteX96" fmla="*/ 23846590 w 24160098"/>
              <a:gd name="connsiteY96" fmla="*/ 3982164 h 13920248"/>
              <a:gd name="connsiteX97" fmla="*/ 23052506 w 24160098"/>
              <a:gd name="connsiteY97" fmla="*/ 3789659 h 13920248"/>
              <a:gd name="connsiteX98" fmla="*/ 22835937 w 24160098"/>
              <a:gd name="connsiteY98" fmla="*/ 3404648 h 13920248"/>
              <a:gd name="connsiteX99" fmla="*/ 22884063 w 24160098"/>
              <a:gd name="connsiteY99" fmla="*/ 2803069 h 13920248"/>
              <a:gd name="connsiteX100" fmla="*/ 22667495 w 24160098"/>
              <a:gd name="connsiteY100" fmla="*/ 2273680 h 13920248"/>
              <a:gd name="connsiteX101" fmla="*/ 22114042 w 24160098"/>
              <a:gd name="connsiteY101" fmla="*/ 1888669 h 13920248"/>
              <a:gd name="connsiteX102" fmla="*/ 22162169 w 24160098"/>
              <a:gd name="connsiteY102" fmla="*/ 1094585 h 13920248"/>
              <a:gd name="connsiteX103" fmla="*/ 22523116 w 24160098"/>
              <a:gd name="connsiteY103" fmla="*/ 565195 h 13920248"/>
              <a:gd name="connsiteX104" fmla="*/ 23245011 w 24160098"/>
              <a:gd name="connsiteY104" fmla="*/ 517069 h 13920248"/>
              <a:gd name="connsiteX105" fmla="*/ 23774400 w 24160098"/>
              <a:gd name="connsiteY105" fmla="*/ 324564 h 13920248"/>
              <a:gd name="connsiteX0" fmla="*/ 0 w 24160098"/>
              <a:gd name="connsiteY0" fmla="*/ 13920248 h 13920248"/>
              <a:gd name="connsiteX1" fmla="*/ 288758 w 24160098"/>
              <a:gd name="connsiteY1" fmla="*/ 13559301 h 13920248"/>
              <a:gd name="connsiteX2" fmla="*/ 962527 w 24160098"/>
              <a:gd name="connsiteY2" fmla="*/ 13005848 h 13920248"/>
              <a:gd name="connsiteX3" fmla="*/ 1347537 w 24160098"/>
              <a:gd name="connsiteY3" fmla="*/ 12308017 h 13920248"/>
              <a:gd name="connsiteX4" fmla="*/ 1371600 w 24160098"/>
              <a:gd name="connsiteY4" fmla="*/ 11465806 h 13920248"/>
              <a:gd name="connsiteX5" fmla="*/ 1275348 w 24160098"/>
              <a:gd name="connsiteY5" fmla="*/ 11201111 h 13920248"/>
              <a:gd name="connsiteX6" fmla="*/ 1227221 w 24160098"/>
              <a:gd name="connsiteY6" fmla="*/ 10575469 h 13920248"/>
              <a:gd name="connsiteX7" fmla="*/ 1419727 w 24160098"/>
              <a:gd name="connsiteY7" fmla="*/ 10070143 h 13920248"/>
              <a:gd name="connsiteX8" fmla="*/ 1684421 w 24160098"/>
              <a:gd name="connsiteY8" fmla="*/ 10094206 h 13920248"/>
              <a:gd name="connsiteX9" fmla="*/ 1925053 w 24160098"/>
              <a:gd name="connsiteY9" fmla="*/ 10647659 h 13920248"/>
              <a:gd name="connsiteX10" fmla="*/ 1997242 w 24160098"/>
              <a:gd name="connsiteY10" fmla="*/ 10888290 h 13920248"/>
              <a:gd name="connsiteX11" fmla="*/ 2189748 w 24160098"/>
              <a:gd name="connsiteY11" fmla="*/ 11586122 h 13920248"/>
              <a:gd name="connsiteX12" fmla="*/ 2671011 w 24160098"/>
              <a:gd name="connsiteY12" fmla="*/ 12163638 h 13920248"/>
              <a:gd name="connsiteX13" fmla="*/ 3681663 w 24160098"/>
              <a:gd name="connsiteY13" fmla="*/ 12259890 h 13920248"/>
              <a:gd name="connsiteX14" fmla="*/ 4307306 w 24160098"/>
              <a:gd name="connsiteY14" fmla="*/ 11778627 h 13920248"/>
              <a:gd name="connsiteX15" fmla="*/ 4475748 w 24160098"/>
              <a:gd name="connsiteY15" fmla="*/ 11273301 h 13920248"/>
              <a:gd name="connsiteX16" fmla="*/ 4908885 w 24160098"/>
              <a:gd name="connsiteY16" fmla="*/ 10912353 h 13920248"/>
              <a:gd name="connsiteX17" fmla="*/ 5438274 w 24160098"/>
              <a:gd name="connsiteY17" fmla="*/ 10647659 h 13920248"/>
              <a:gd name="connsiteX18" fmla="*/ 5654842 w 24160098"/>
              <a:gd name="connsiteY18" fmla="*/ 10262648 h 13920248"/>
              <a:gd name="connsiteX19" fmla="*/ 5871411 w 24160098"/>
              <a:gd name="connsiteY19" fmla="*/ 9901701 h 13920248"/>
              <a:gd name="connsiteX20" fmla="*/ 6136106 w 24160098"/>
              <a:gd name="connsiteY20" fmla="*/ 9709195 h 13920248"/>
              <a:gd name="connsiteX21" fmla="*/ 6545179 w 24160098"/>
              <a:gd name="connsiteY21" fmla="*/ 9877638 h 13920248"/>
              <a:gd name="connsiteX22" fmla="*/ 6785811 w 24160098"/>
              <a:gd name="connsiteY22" fmla="*/ 9853574 h 13920248"/>
              <a:gd name="connsiteX23" fmla="*/ 6785811 w 24160098"/>
              <a:gd name="connsiteY23" fmla="*/ 9733259 h 13920248"/>
              <a:gd name="connsiteX24" fmla="*/ 6689558 w 24160098"/>
              <a:gd name="connsiteY24" fmla="*/ 9468564 h 13920248"/>
              <a:gd name="connsiteX25" fmla="*/ 6713621 w 24160098"/>
              <a:gd name="connsiteY25" fmla="*/ 9203869 h 13920248"/>
              <a:gd name="connsiteX26" fmla="*/ 7315200 w 24160098"/>
              <a:gd name="connsiteY26" fmla="*/ 9324185 h 13920248"/>
              <a:gd name="connsiteX27" fmla="*/ 7772400 w 24160098"/>
              <a:gd name="connsiteY27" fmla="*/ 9516690 h 13920248"/>
              <a:gd name="connsiteX28" fmla="*/ 8614611 w 24160098"/>
              <a:gd name="connsiteY28" fmla="*/ 9540753 h 13920248"/>
              <a:gd name="connsiteX29" fmla="*/ 9119937 w 24160098"/>
              <a:gd name="connsiteY29" fmla="*/ 9011364 h 13920248"/>
              <a:gd name="connsiteX30" fmla="*/ 9480885 w 24160098"/>
              <a:gd name="connsiteY30" fmla="*/ 8409785 h 13920248"/>
              <a:gd name="connsiteX31" fmla="*/ 10058400 w 24160098"/>
              <a:gd name="connsiteY31" fmla="*/ 7952585 h 13920248"/>
              <a:gd name="connsiteX32" fmla="*/ 10419348 w 24160098"/>
              <a:gd name="connsiteY32" fmla="*/ 7471322 h 13920248"/>
              <a:gd name="connsiteX33" fmla="*/ 10274969 w 24160098"/>
              <a:gd name="connsiteY33" fmla="*/ 6773490 h 13920248"/>
              <a:gd name="connsiteX34" fmla="*/ 10058400 w 24160098"/>
              <a:gd name="connsiteY34" fmla="*/ 6364417 h 13920248"/>
              <a:gd name="connsiteX35" fmla="*/ 9336506 w 24160098"/>
              <a:gd name="connsiteY35" fmla="*/ 5666585 h 13920248"/>
              <a:gd name="connsiteX36" fmla="*/ 8494295 w 24160098"/>
              <a:gd name="connsiteY36" fmla="*/ 5377827 h 13920248"/>
              <a:gd name="connsiteX37" fmla="*/ 7579895 w 24160098"/>
              <a:gd name="connsiteY37" fmla="*/ 5161259 h 13920248"/>
              <a:gd name="connsiteX38" fmla="*/ 7243011 w 24160098"/>
              <a:gd name="connsiteY38" fmla="*/ 5137195 h 13920248"/>
              <a:gd name="connsiteX39" fmla="*/ 7026442 w 24160098"/>
              <a:gd name="connsiteY39" fmla="*/ 4920627 h 13920248"/>
              <a:gd name="connsiteX40" fmla="*/ 7507706 w 24160098"/>
              <a:gd name="connsiteY40" fmla="*/ 4415301 h 13920248"/>
              <a:gd name="connsiteX41" fmla="*/ 8037095 w 24160098"/>
              <a:gd name="connsiteY41" fmla="*/ 3909974 h 13920248"/>
              <a:gd name="connsiteX42" fmla="*/ 8229600 w 24160098"/>
              <a:gd name="connsiteY42" fmla="*/ 3380585 h 13920248"/>
              <a:gd name="connsiteX43" fmla="*/ 8518358 w 24160098"/>
              <a:gd name="connsiteY43" fmla="*/ 3043701 h 13920248"/>
              <a:gd name="connsiteX44" fmla="*/ 8758990 w 24160098"/>
              <a:gd name="connsiteY44" fmla="*/ 3139953 h 13920248"/>
              <a:gd name="connsiteX45" fmla="*/ 9071811 w 24160098"/>
              <a:gd name="connsiteY45" fmla="*/ 3693406 h 13920248"/>
              <a:gd name="connsiteX46" fmla="*/ 9336506 w 24160098"/>
              <a:gd name="connsiteY46" fmla="*/ 3982164 h 13920248"/>
              <a:gd name="connsiteX47" fmla="*/ 9865895 w 24160098"/>
              <a:gd name="connsiteY47" fmla="*/ 4006227 h 13920248"/>
              <a:gd name="connsiteX48" fmla="*/ 10250906 w 24160098"/>
              <a:gd name="connsiteY48" fmla="*/ 3669343 h 13920248"/>
              <a:gd name="connsiteX49" fmla="*/ 10491537 w 24160098"/>
              <a:gd name="connsiteY49" fmla="*/ 3019638 h 13920248"/>
              <a:gd name="connsiteX50" fmla="*/ 10659979 w 24160098"/>
              <a:gd name="connsiteY50" fmla="*/ 2490248 h 13920248"/>
              <a:gd name="connsiteX51" fmla="*/ 10876548 w 24160098"/>
              <a:gd name="connsiteY51" fmla="*/ 2057111 h 13920248"/>
              <a:gd name="connsiteX52" fmla="*/ 11165306 w 24160098"/>
              <a:gd name="connsiteY52" fmla="*/ 2153364 h 13920248"/>
              <a:gd name="connsiteX53" fmla="*/ 11189369 w 24160098"/>
              <a:gd name="connsiteY53" fmla="*/ 2538374 h 13920248"/>
              <a:gd name="connsiteX54" fmla="*/ 11117179 w 24160098"/>
              <a:gd name="connsiteY54" fmla="*/ 2923385 h 13920248"/>
              <a:gd name="connsiteX55" fmla="*/ 11020927 w 24160098"/>
              <a:gd name="connsiteY55" fmla="*/ 3308395 h 13920248"/>
              <a:gd name="connsiteX56" fmla="*/ 11309685 w 24160098"/>
              <a:gd name="connsiteY56" fmla="*/ 3717469 h 13920248"/>
              <a:gd name="connsiteX57" fmla="*/ 11357811 w 24160098"/>
              <a:gd name="connsiteY57" fmla="*/ 3837785 h 13920248"/>
              <a:gd name="connsiteX58" fmla="*/ 11189369 w 24160098"/>
              <a:gd name="connsiteY58" fmla="*/ 4246859 h 13920248"/>
              <a:gd name="connsiteX59" fmla="*/ 11213432 w 24160098"/>
              <a:gd name="connsiteY59" fmla="*/ 4704059 h 13920248"/>
              <a:gd name="connsiteX60" fmla="*/ 11478127 w 24160098"/>
              <a:gd name="connsiteY60" fmla="*/ 4872501 h 13920248"/>
              <a:gd name="connsiteX61" fmla="*/ 12585032 w 24160098"/>
              <a:gd name="connsiteY61" fmla="*/ 5305638 h 13920248"/>
              <a:gd name="connsiteX62" fmla="*/ 12560969 w 24160098"/>
              <a:gd name="connsiteY62" fmla="*/ 6003469 h 13920248"/>
              <a:gd name="connsiteX63" fmla="*/ 12488779 w 24160098"/>
              <a:gd name="connsiteY63" fmla="*/ 6749427 h 13920248"/>
              <a:gd name="connsiteX64" fmla="*/ 12560969 w 24160098"/>
              <a:gd name="connsiteY64" fmla="*/ 7399132 h 13920248"/>
              <a:gd name="connsiteX65" fmla="*/ 12272211 w 24160098"/>
              <a:gd name="connsiteY65" fmla="*/ 7928522 h 13920248"/>
              <a:gd name="connsiteX66" fmla="*/ 12224085 w 24160098"/>
              <a:gd name="connsiteY66" fmla="*/ 8409785 h 13920248"/>
              <a:gd name="connsiteX67" fmla="*/ 12512842 w 24160098"/>
              <a:gd name="connsiteY67" fmla="*/ 8650417 h 13920248"/>
              <a:gd name="connsiteX68" fmla="*/ 13186611 w 24160098"/>
              <a:gd name="connsiteY68" fmla="*/ 8385722 h 13920248"/>
              <a:gd name="connsiteX69" fmla="*/ 13980695 w 24160098"/>
              <a:gd name="connsiteY69" fmla="*/ 7904459 h 13920248"/>
              <a:gd name="connsiteX70" fmla="*/ 15183853 w 24160098"/>
              <a:gd name="connsiteY70" fmla="*/ 7447259 h 13920248"/>
              <a:gd name="connsiteX71" fmla="*/ 15953874 w 24160098"/>
              <a:gd name="connsiteY71" fmla="*/ 6580985 h 13920248"/>
              <a:gd name="connsiteX72" fmla="*/ 15905748 w 24160098"/>
              <a:gd name="connsiteY72" fmla="*/ 5762838 h 13920248"/>
              <a:gd name="connsiteX73" fmla="*/ 15328232 w 24160098"/>
              <a:gd name="connsiteY73" fmla="*/ 4222795 h 13920248"/>
              <a:gd name="connsiteX74" fmla="*/ 14943221 w 24160098"/>
              <a:gd name="connsiteY74" fmla="*/ 3524964 h 13920248"/>
              <a:gd name="connsiteX75" fmla="*/ 14822906 w 24160098"/>
              <a:gd name="connsiteY75" fmla="*/ 3188080 h 13920248"/>
              <a:gd name="connsiteX76" fmla="*/ 15328232 w 24160098"/>
              <a:gd name="connsiteY76" fmla="*/ 2129301 h 13920248"/>
              <a:gd name="connsiteX77" fmla="*/ 16122316 w 24160098"/>
              <a:gd name="connsiteY77" fmla="*/ 1936795 h 13920248"/>
              <a:gd name="connsiteX78" fmla="*/ 16411074 w 24160098"/>
              <a:gd name="connsiteY78" fmla="*/ 1094585 h 13920248"/>
              <a:gd name="connsiteX79" fmla="*/ 16603579 w 24160098"/>
              <a:gd name="connsiteY79" fmla="*/ 565195 h 13920248"/>
              <a:gd name="connsiteX80" fmla="*/ 16988590 w 24160098"/>
              <a:gd name="connsiteY80" fmla="*/ 132059 h 13920248"/>
              <a:gd name="connsiteX81" fmla="*/ 17734548 w 24160098"/>
              <a:gd name="connsiteY81" fmla="*/ 11743 h 13920248"/>
              <a:gd name="connsiteX82" fmla="*/ 18143621 w 24160098"/>
              <a:gd name="connsiteY82" fmla="*/ 372690 h 13920248"/>
              <a:gd name="connsiteX83" fmla="*/ 18552695 w 24160098"/>
              <a:gd name="connsiteY83" fmla="*/ 998332 h 13920248"/>
              <a:gd name="connsiteX84" fmla="*/ 18985832 w 24160098"/>
              <a:gd name="connsiteY84" fmla="*/ 2225553 h 13920248"/>
              <a:gd name="connsiteX85" fmla="*/ 19298653 w 24160098"/>
              <a:gd name="connsiteY85" fmla="*/ 2803069 h 13920248"/>
              <a:gd name="connsiteX86" fmla="*/ 19731790 w 24160098"/>
              <a:gd name="connsiteY86" fmla="*/ 3284332 h 13920248"/>
              <a:gd name="connsiteX87" fmla="*/ 20020548 w 24160098"/>
              <a:gd name="connsiteY87" fmla="*/ 3669343 h 13920248"/>
              <a:gd name="connsiteX88" fmla="*/ 20670253 w 24160098"/>
              <a:gd name="connsiteY88" fmla="*/ 3861848 h 13920248"/>
              <a:gd name="connsiteX89" fmla="*/ 21055263 w 24160098"/>
              <a:gd name="connsiteY89" fmla="*/ 4631869 h 13920248"/>
              <a:gd name="connsiteX90" fmla="*/ 21271832 w 24160098"/>
              <a:gd name="connsiteY90" fmla="*/ 5498143 h 13920248"/>
              <a:gd name="connsiteX91" fmla="*/ 21584653 w 24160098"/>
              <a:gd name="connsiteY91" fmla="*/ 6003469 h 13920248"/>
              <a:gd name="connsiteX92" fmla="*/ 22378737 w 24160098"/>
              <a:gd name="connsiteY92" fmla="*/ 5883153 h 13920248"/>
              <a:gd name="connsiteX93" fmla="*/ 23533769 w 24160098"/>
              <a:gd name="connsiteY93" fmla="*/ 5257511 h 13920248"/>
              <a:gd name="connsiteX94" fmla="*/ 23918779 w 24160098"/>
              <a:gd name="connsiteY94" fmla="*/ 4968753 h 13920248"/>
              <a:gd name="connsiteX95" fmla="*/ 24159411 w 24160098"/>
              <a:gd name="connsiteY95" fmla="*/ 4391238 h 13920248"/>
              <a:gd name="connsiteX96" fmla="*/ 23846590 w 24160098"/>
              <a:gd name="connsiteY96" fmla="*/ 3982164 h 13920248"/>
              <a:gd name="connsiteX97" fmla="*/ 23052506 w 24160098"/>
              <a:gd name="connsiteY97" fmla="*/ 3789659 h 13920248"/>
              <a:gd name="connsiteX98" fmla="*/ 22835937 w 24160098"/>
              <a:gd name="connsiteY98" fmla="*/ 3404648 h 13920248"/>
              <a:gd name="connsiteX99" fmla="*/ 22884063 w 24160098"/>
              <a:gd name="connsiteY99" fmla="*/ 2803069 h 13920248"/>
              <a:gd name="connsiteX100" fmla="*/ 22667495 w 24160098"/>
              <a:gd name="connsiteY100" fmla="*/ 2273680 h 13920248"/>
              <a:gd name="connsiteX101" fmla="*/ 22114042 w 24160098"/>
              <a:gd name="connsiteY101" fmla="*/ 1888669 h 13920248"/>
              <a:gd name="connsiteX102" fmla="*/ 22162169 w 24160098"/>
              <a:gd name="connsiteY102" fmla="*/ 1094585 h 13920248"/>
              <a:gd name="connsiteX103" fmla="*/ 22523116 w 24160098"/>
              <a:gd name="connsiteY103" fmla="*/ 565195 h 13920248"/>
              <a:gd name="connsiteX104" fmla="*/ 23245011 w 24160098"/>
              <a:gd name="connsiteY104" fmla="*/ 517069 h 13920248"/>
              <a:gd name="connsiteX0" fmla="*/ 0 w 24160098"/>
              <a:gd name="connsiteY0" fmla="*/ 13920248 h 13920248"/>
              <a:gd name="connsiteX1" fmla="*/ 288758 w 24160098"/>
              <a:gd name="connsiteY1" fmla="*/ 13559301 h 13920248"/>
              <a:gd name="connsiteX2" fmla="*/ 962527 w 24160098"/>
              <a:gd name="connsiteY2" fmla="*/ 13005848 h 13920248"/>
              <a:gd name="connsiteX3" fmla="*/ 1347537 w 24160098"/>
              <a:gd name="connsiteY3" fmla="*/ 12308017 h 13920248"/>
              <a:gd name="connsiteX4" fmla="*/ 1371600 w 24160098"/>
              <a:gd name="connsiteY4" fmla="*/ 11465806 h 13920248"/>
              <a:gd name="connsiteX5" fmla="*/ 1275348 w 24160098"/>
              <a:gd name="connsiteY5" fmla="*/ 11201111 h 13920248"/>
              <a:gd name="connsiteX6" fmla="*/ 1227221 w 24160098"/>
              <a:gd name="connsiteY6" fmla="*/ 10575469 h 13920248"/>
              <a:gd name="connsiteX7" fmla="*/ 1419727 w 24160098"/>
              <a:gd name="connsiteY7" fmla="*/ 10070143 h 13920248"/>
              <a:gd name="connsiteX8" fmla="*/ 1684421 w 24160098"/>
              <a:gd name="connsiteY8" fmla="*/ 10094206 h 13920248"/>
              <a:gd name="connsiteX9" fmla="*/ 1925053 w 24160098"/>
              <a:gd name="connsiteY9" fmla="*/ 10647659 h 13920248"/>
              <a:gd name="connsiteX10" fmla="*/ 1997242 w 24160098"/>
              <a:gd name="connsiteY10" fmla="*/ 10888290 h 13920248"/>
              <a:gd name="connsiteX11" fmla="*/ 2189748 w 24160098"/>
              <a:gd name="connsiteY11" fmla="*/ 11586122 h 13920248"/>
              <a:gd name="connsiteX12" fmla="*/ 2671011 w 24160098"/>
              <a:gd name="connsiteY12" fmla="*/ 12163638 h 13920248"/>
              <a:gd name="connsiteX13" fmla="*/ 3681663 w 24160098"/>
              <a:gd name="connsiteY13" fmla="*/ 12259890 h 13920248"/>
              <a:gd name="connsiteX14" fmla="*/ 4307306 w 24160098"/>
              <a:gd name="connsiteY14" fmla="*/ 11778627 h 13920248"/>
              <a:gd name="connsiteX15" fmla="*/ 4475748 w 24160098"/>
              <a:gd name="connsiteY15" fmla="*/ 11273301 h 13920248"/>
              <a:gd name="connsiteX16" fmla="*/ 4908885 w 24160098"/>
              <a:gd name="connsiteY16" fmla="*/ 10912353 h 13920248"/>
              <a:gd name="connsiteX17" fmla="*/ 5438274 w 24160098"/>
              <a:gd name="connsiteY17" fmla="*/ 10647659 h 13920248"/>
              <a:gd name="connsiteX18" fmla="*/ 5654842 w 24160098"/>
              <a:gd name="connsiteY18" fmla="*/ 10262648 h 13920248"/>
              <a:gd name="connsiteX19" fmla="*/ 5871411 w 24160098"/>
              <a:gd name="connsiteY19" fmla="*/ 9901701 h 13920248"/>
              <a:gd name="connsiteX20" fmla="*/ 6136106 w 24160098"/>
              <a:gd name="connsiteY20" fmla="*/ 9709195 h 13920248"/>
              <a:gd name="connsiteX21" fmla="*/ 6545179 w 24160098"/>
              <a:gd name="connsiteY21" fmla="*/ 9877638 h 13920248"/>
              <a:gd name="connsiteX22" fmla="*/ 6785811 w 24160098"/>
              <a:gd name="connsiteY22" fmla="*/ 9853574 h 13920248"/>
              <a:gd name="connsiteX23" fmla="*/ 6785811 w 24160098"/>
              <a:gd name="connsiteY23" fmla="*/ 9733259 h 13920248"/>
              <a:gd name="connsiteX24" fmla="*/ 6689558 w 24160098"/>
              <a:gd name="connsiteY24" fmla="*/ 9468564 h 13920248"/>
              <a:gd name="connsiteX25" fmla="*/ 6713621 w 24160098"/>
              <a:gd name="connsiteY25" fmla="*/ 9203869 h 13920248"/>
              <a:gd name="connsiteX26" fmla="*/ 7315200 w 24160098"/>
              <a:gd name="connsiteY26" fmla="*/ 9324185 h 13920248"/>
              <a:gd name="connsiteX27" fmla="*/ 7772400 w 24160098"/>
              <a:gd name="connsiteY27" fmla="*/ 9516690 h 13920248"/>
              <a:gd name="connsiteX28" fmla="*/ 8614611 w 24160098"/>
              <a:gd name="connsiteY28" fmla="*/ 9540753 h 13920248"/>
              <a:gd name="connsiteX29" fmla="*/ 9119937 w 24160098"/>
              <a:gd name="connsiteY29" fmla="*/ 9011364 h 13920248"/>
              <a:gd name="connsiteX30" fmla="*/ 9480885 w 24160098"/>
              <a:gd name="connsiteY30" fmla="*/ 8409785 h 13920248"/>
              <a:gd name="connsiteX31" fmla="*/ 10058400 w 24160098"/>
              <a:gd name="connsiteY31" fmla="*/ 7952585 h 13920248"/>
              <a:gd name="connsiteX32" fmla="*/ 10419348 w 24160098"/>
              <a:gd name="connsiteY32" fmla="*/ 7471322 h 13920248"/>
              <a:gd name="connsiteX33" fmla="*/ 10274969 w 24160098"/>
              <a:gd name="connsiteY33" fmla="*/ 6773490 h 13920248"/>
              <a:gd name="connsiteX34" fmla="*/ 10058400 w 24160098"/>
              <a:gd name="connsiteY34" fmla="*/ 6364417 h 13920248"/>
              <a:gd name="connsiteX35" fmla="*/ 9336506 w 24160098"/>
              <a:gd name="connsiteY35" fmla="*/ 5666585 h 13920248"/>
              <a:gd name="connsiteX36" fmla="*/ 8494295 w 24160098"/>
              <a:gd name="connsiteY36" fmla="*/ 5377827 h 13920248"/>
              <a:gd name="connsiteX37" fmla="*/ 7579895 w 24160098"/>
              <a:gd name="connsiteY37" fmla="*/ 5161259 h 13920248"/>
              <a:gd name="connsiteX38" fmla="*/ 7243011 w 24160098"/>
              <a:gd name="connsiteY38" fmla="*/ 5137195 h 13920248"/>
              <a:gd name="connsiteX39" fmla="*/ 7026442 w 24160098"/>
              <a:gd name="connsiteY39" fmla="*/ 4920627 h 13920248"/>
              <a:gd name="connsiteX40" fmla="*/ 7507706 w 24160098"/>
              <a:gd name="connsiteY40" fmla="*/ 4415301 h 13920248"/>
              <a:gd name="connsiteX41" fmla="*/ 8037095 w 24160098"/>
              <a:gd name="connsiteY41" fmla="*/ 3909974 h 13920248"/>
              <a:gd name="connsiteX42" fmla="*/ 8229600 w 24160098"/>
              <a:gd name="connsiteY42" fmla="*/ 3380585 h 13920248"/>
              <a:gd name="connsiteX43" fmla="*/ 8518358 w 24160098"/>
              <a:gd name="connsiteY43" fmla="*/ 3043701 h 13920248"/>
              <a:gd name="connsiteX44" fmla="*/ 8758990 w 24160098"/>
              <a:gd name="connsiteY44" fmla="*/ 3139953 h 13920248"/>
              <a:gd name="connsiteX45" fmla="*/ 9071811 w 24160098"/>
              <a:gd name="connsiteY45" fmla="*/ 3693406 h 13920248"/>
              <a:gd name="connsiteX46" fmla="*/ 9336506 w 24160098"/>
              <a:gd name="connsiteY46" fmla="*/ 3982164 h 13920248"/>
              <a:gd name="connsiteX47" fmla="*/ 9865895 w 24160098"/>
              <a:gd name="connsiteY47" fmla="*/ 4006227 h 13920248"/>
              <a:gd name="connsiteX48" fmla="*/ 10250906 w 24160098"/>
              <a:gd name="connsiteY48" fmla="*/ 3669343 h 13920248"/>
              <a:gd name="connsiteX49" fmla="*/ 10491537 w 24160098"/>
              <a:gd name="connsiteY49" fmla="*/ 3019638 h 13920248"/>
              <a:gd name="connsiteX50" fmla="*/ 10659979 w 24160098"/>
              <a:gd name="connsiteY50" fmla="*/ 2490248 h 13920248"/>
              <a:gd name="connsiteX51" fmla="*/ 10876548 w 24160098"/>
              <a:gd name="connsiteY51" fmla="*/ 2057111 h 13920248"/>
              <a:gd name="connsiteX52" fmla="*/ 11165306 w 24160098"/>
              <a:gd name="connsiteY52" fmla="*/ 2153364 h 13920248"/>
              <a:gd name="connsiteX53" fmla="*/ 11189369 w 24160098"/>
              <a:gd name="connsiteY53" fmla="*/ 2538374 h 13920248"/>
              <a:gd name="connsiteX54" fmla="*/ 11117179 w 24160098"/>
              <a:gd name="connsiteY54" fmla="*/ 2923385 h 13920248"/>
              <a:gd name="connsiteX55" fmla="*/ 11020927 w 24160098"/>
              <a:gd name="connsiteY55" fmla="*/ 3308395 h 13920248"/>
              <a:gd name="connsiteX56" fmla="*/ 11309685 w 24160098"/>
              <a:gd name="connsiteY56" fmla="*/ 3717469 h 13920248"/>
              <a:gd name="connsiteX57" fmla="*/ 11357811 w 24160098"/>
              <a:gd name="connsiteY57" fmla="*/ 3837785 h 13920248"/>
              <a:gd name="connsiteX58" fmla="*/ 11189369 w 24160098"/>
              <a:gd name="connsiteY58" fmla="*/ 4246859 h 13920248"/>
              <a:gd name="connsiteX59" fmla="*/ 11213432 w 24160098"/>
              <a:gd name="connsiteY59" fmla="*/ 4704059 h 13920248"/>
              <a:gd name="connsiteX60" fmla="*/ 11478127 w 24160098"/>
              <a:gd name="connsiteY60" fmla="*/ 4872501 h 13920248"/>
              <a:gd name="connsiteX61" fmla="*/ 12585032 w 24160098"/>
              <a:gd name="connsiteY61" fmla="*/ 5305638 h 13920248"/>
              <a:gd name="connsiteX62" fmla="*/ 12560969 w 24160098"/>
              <a:gd name="connsiteY62" fmla="*/ 6003469 h 13920248"/>
              <a:gd name="connsiteX63" fmla="*/ 12488779 w 24160098"/>
              <a:gd name="connsiteY63" fmla="*/ 6749427 h 13920248"/>
              <a:gd name="connsiteX64" fmla="*/ 12560969 w 24160098"/>
              <a:gd name="connsiteY64" fmla="*/ 7399132 h 13920248"/>
              <a:gd name="connsiteX65" fmla="*/ 12272211 w 24160098"/>
              <a:gd name="connsiteY65" fmla="*/ 7928522 h 13920248"/>
              <a:gd name="connsiteX66" fmla="*/ 12224085 w 24160098"/>
              <a:gd name="connsiteY66" fmla="*/ 8409785 h 13920248"/>
              <a:gd name="connsiteX67" fmla="*/ 12512842 w 24160098"/>
              <a:gd name="connsiteY67" fmla="*/ 8650417 h 13920248"/>
              <a:gd name="connsiteX68" fmla="*/ 13186611 w 24160098"/>
              <a:gd name="connsiteY68" fmla="*/ 8385722 h 13920248"/>
              <a:gd name="connsiteX69" fmla="*/ 13980695 w 24160098"/>
              <a:gd name="connsiteY69" fmla="*/ 7904459 h 13920248"/>
              <a:gd name="connsiteX70" fmla="*/ 15183853 w 24160098"/>
              <a:gd name="connsiteY70" fmla="*/ 7447259 h 13920248"/>
              <a:gd name="connsiteX71" fmla="*/ 15953874 w 24160098"/>
              <a:gd name="connsiteY71" fmla="*/ 6580985 h 13920248"/>
              <a:gd name="connsiteX72" fmla="*/ 15905748 w 24160098"/>
              <a:gd name="connsiteY72" fmla="*/ 5762838 h 13920248"/>
              <a:gd name="connsiteX73" fmla="*/ 15328232 w 24160098"/>
              <a:gd name="connsiteY73" fmla="*/ 4222795 h 13920248"/>
              <a:gd name="connsiteX74" fmla="*/ 14943221 w 24160098"/>
              <a:gd name="connsiteY74" fmla="*/ 3524964 h 13920248"/>
              <a:gd name="connsiteX75" fmla="*/ 14822906 w 24160098"/>
              <a:gd name="connsiteY75" fmla="*/ 3188080 h 13920248"/>
              <a:gd name="connsiteX76" fmla="*/ 15328232 w 24160098"/>
              <a:gd name="connsiteY76" fmla="*/ 2129301 h 13920248"/>
              <a:gd name="connsiteX77" fmla="*/ 16122316 w 24160098"/>
              <a:gd name="connsiteY77" fmla="*/ 1936795 h 13920248"/>
              <a:gd name="connsiteX78" fmla="*/ 16411074 w 24160098"/>
              <a:gd name="connsiteY78" fmla="*/ 1094585 h 13920248"/>
              <a:gd name="connsiteX79" fmla="*/ 16603579 w 24160098"/>
              <a:gd name="connsiteY79" fmla="*/ 565195 h 13920248"/>
              <a:gd name="connsiteX80" fmla="*/ 16988590 w 24160098"/>
              <a:gd name="connsiteY80" fmla="*/ 132059 h 13920248"/>
              <a:gd name="connsiteX81" fmla="*/ 17734548 w 24160098"/>
              <a:gd name="connsiteY81" fmla="*/ 11743 h 13920248"/>
              <a:gd name="connsiteX82" fmla="*/ 18143621 w 24160098"/>
              <a:gd name="connsiteY82" fmla="*/ 372690 h 13920248"/>
              <a:gd name="connsiteX83" fmla="*/ 18552695 w 24160098"/>
              <a:gd name="connsiteY83" fmla="*/ 998332 h 13920248"/>
              <a:gd name="connsiteX84" fmla="*/ 18985832 w 24160098"/>
              <a:gd name="connsiteY84" fmla="*/ 2225553 h 13920248"/>
              <a:gd name="connsiteX85" fmla="*/ 19298653 w 24160098"/>
              <a:gd name="connsiteY85" fmla="*/ 2803069 h 13920248"/>
              <a:gd name="connsiteX86" fmla="*/ 19731790 w 24160098"/>
              <a:gd name="connsiteY86" fmla="*/ 3284332 h 13920248"/>
              <a:gd name="connsiteX87" fmla="*/ 20020548 w 24160098"/>
              <a:gd name="connsiteY87" fmla="*/ 3669343 h 13920248"/>
              <a:gd name="connsiteX88" fmla="*/ 20670253 w 24160098"/>
              <a:gd name="connsiteY88" fmla="*/ 3861848 h 13920248"/>
              <a:gd name="connsiteX89" fmla="*/ 21055263 w 24160098"/>
              <a:gd name="connsiteY89" fmla="*/ 4631869 h 13920248"/>
              <a:gd name="connsiteX90" fmla="*/ 21271832 w 24160098"/>
              <a:gd name="connsiteY90" fmla="*/ 5498143 h 13920248"/>
              <a:gd name="connsiteX91" fmla="*/ 21584653 w 24160098"/>
              <a:gd name="connsiteY91" fmla="*/ 6003469 h 13920248"/>
              <a:gd name="connsiteX92" fmla="*/ 22378737 w 24160098"/>
              <a:gd name="connsiteY92" fmla="*/ 5883153 h 13920248"/>
              <a:gd name="connsiteX93" fmla="*/ 23533769 w 24160098"/>
              <a:gd name="connsiteY93" fmla="*/ 5257511 h 13920248"/>
              <a:gd name="connsiteX94" fmla="*/ 23918779 w 24160098"/>
              <a:gd name="connsiteY94" fmla="*/ 4968753 h 13920248"/>
              <a:gd name="connsiteX95" fmla="*/ 24159411 w 24160098"/>
              <a:gd name="connsiteY95" fmla="*/ 4391238 h 13920248"/>
              <a:gd name="connsiteX96" fmla="*/ 23846590 w 24160098"/>
              <a:gd name="connsiteY96" fmla="*/ 3982164 h 13920248"/>
              <a:gd name="connsiteX97" fmla="*/ 23052506 w 24160098"/>
              <a:gd name="connsiteY97" fmla="*/ 3789659 h 13920248"/>
              <a:gd name="connsiteX98" fmla="*/ 22835937 w 24160098"/>
              <a:gd name="connsiteY98" fmla="*/ 3404648 h 13920248"/>
              <a:gd name="connsiteX99" fmla="*/ 22884063 w 24160098"/>
              <a:gd name="connsiteY99" fmla="*/ 2803069 h 13920248"/>
              <a:gd name="connsiteX100" fmla="*/ 22667495 w 24160098"/>
              <a:gd name="connsiteY100" fmla="*/ 2273680 h 13920248"/>
              <a:gd name="connsiteX101" fmla="*/ 22114042 w 24160098"/>
              <a:gd name="connsiteY101" fmla="*/ 1888669 h 13920248"/>
              <a:gd name="connsiteX102" fmla="*/ 22162169 w 24160098"/>
              <a:gd name="connsiteY102" fmla="*/ 1094585 h 13920248"/>
              <a:gd name="connsiteX103" fmla="*/ 22523116 w 24160098"/>
              <a:gd name="connsiteY103" fmla="*/ 565195 h 13920248"/>
              <a:gd name="connsiteX104" fmla="*/ 23560846 w 24160098"/>
              <a:gd name="connsiteY104" fmla="*/ 442369 h 13920248"/>
              <a:gd name="connsiteX0" fmla="*/ 0 w 24160098"/>
              <a:gd name="connsiteY0" fmla="*/ 13918167 h 13918167"/>
              <a:gd name="connsiteX1" fmla="*/ 288758 w 24160098"/>
              <a:gd name="connsiteY1" fmla="*/ 13557220 h 13918167"/>
              <a:gd name="connsiteX2" fmla="*/ 962527 w 24160098"/>
              <a:gd name="connsiteY2" fmla="*/ 13003767 h 13918167"/>
              <a:gd name="connsiteX3" fmla="*/ 1347537 w 24160098"/>
              <a:gd name="connsiteY3" fmla="*/ 12305936 h 13918167"/>
              <a:gd name="connsiteX4" fmla="*/ 1371600 w 24160098"/>
              <a:gd name="connsiteY4" fmla="*/ 11463725 h 13918167"/>
              <a:gd name="connsiteX5" fmla="*/ 1275348 w 24160098"/>
              <a:gd name="connsiteY5" fmla="*/ 11199030 h 13918167"/>
              <a:gd name="connsiteX6" fmla="*/ 1227221 w 24160098"/>
              <a:gd name="connsiteY6" fmla="*/ 10573388 h 13918167"/>
              <a:gd name="connsiteX7" fmla="*/ 1419727 w 24160098"/>
              <a:gd name="connsiteY7" fmla="*/ 10068062 h 13918167"/>
              <a:gd name="connsiteX8" fmla="*/ 1684421 w 24160098"/>
              <a:gd name="connsiteY8" fmla="*/ 10092125 h 13918167"/>
              <a:gd name="connsiteX9" fmla="*/ 1925053 w 24160098"/>
              <a:gd name="connsiteY9" fmla="*/ 10645578 h 13918167"/>
              <a:gd name="connsiteX10" fmla="*/ 1997242 w 24160098"/>
              <a:gd name="connsiteY10" fmla="*/ 10886209 h 13918167"/>
              <a:gd name="connsiteX11" fmla="*/ 2189748 w 24160098"/>
              <a:gd name="connsiteY11" fmla="*/ 11584041 h 13918167"/>
              <a:gd name="connsiteX12" fmla="*/ 2671011 w 24160098"/>
              <a:gd name="connsiteY12" fmla="*/ 12161557 h 13918167"/>
              <a:gd name="connsiteX13" fmla="*/ 3681663 w 24160098"/>
              <a:gd name="connsiteY13" fmla="*/ 12257809 h 13918167"/>
              <a:gd name="connsiteX14" fmla="*/ 4307306 w 24160098"/>
              <a:gd name="connsiteY14" fmla="*/ 11776546 h 13918167"/>
              <a:gd name="connsiteX15" fmla="*/ 4475748 w 24160098"/>
              <a:gd name="connsiteY15" fmla="*/ 11271220 h 13918167"/>
              <a:gd name="connsiteX16" fmla="*/ 4908885 w 24160098"/>
              <a:gd name="connsiteY16" fmla="*/ 10910272 h 13918167"/>
              <a:gd name="connsiteX17" fmla="*/ 5438274 w 24160098"/>
              <a:gd name="connsiteY17" fmla="*/ 10645578 h 13918167"/>
              <a:gd name="connsiteX18" fmla="*/ 5654842 w 24160098"/>
              <a:gd name="connsiteY18" fmla="*/ 10260567 h 13918167"/>
              <a:gd name="connsiteX19" fmla="*/ 5871411 w 24160098"/>
              <a:gd name="connsiteY19" fmla="*/ 9899620 h 13918167"/>
              <a:gd name="connsiteX20" fmla="*/ 6136106 w 24160098"/>
              <a:gd name="connsiteY20" fmla="*/ 9707114 h 13918167"/>
              <a:gd name="connsiteX21" fmla="*/ 6545179 w 24160098"/>
              <a:gd name="connsiteY21" fmla="*/ 9875557 h 13918167"/>
              <a:gd name="connsiteX22" fmla="*/ 6785811 w 24160098"/>
              <a:gd name="connsiteY22" fmla="*/ 9851493 h 13918167"/>
              <a:gd name="connsiteX23" fmla="*/ 6785811 w 24160098"/>
              <a:gd name="connsiteY23" fmla="*/ 9731178 h 13918167"/>
              <a:gd name="connsiteX24" fmla="*/ 6689558 w 24160098"/>
              <a:gd name="connsiteY24" fmla="*/ 9466483 h 13918167"/>
              <a:gd name="connsiteX25" fmla="*/ 6713621 w 24160098"/>
              <a:gd name="connsiteY25" fmla="*/ 9201788 h 13918167"/>
              <a:gd name="connsiteX26" fmla="*/ 7315200 w 24160098"/>
              <a:gd name="connsiteY26" fmla="*/ 9322104 h 13918167"/>
              <a:gd name="connsiteX27" fmla="*/ 7772400 w 24160098"/>
              <a:gd name="connsiteY27" fmla="*/ 9514609 h 13918167"/>
              <a:gd name="connsiteX28" fmla="*/ 8614611 w 24160098"/>
              <a:gd name="connsiteY28" fmla="*/ 9538672 h 13918167"/>
              <a:gd name="connsiteX29" fmla="*/ 9119937 w 24160098"/>
              <a:gd name="connsiteY29" fmla="*/ 9009283 h 13918167"/>
              <a:gd name="connsiteX30" fmla="*/ 9480885 w 24160098"/>
              <a:gd name="connsiteY30" fmla="*/ 8407704 h 13918167"/>
              <a:gd name="connsiteX31" fmla="*/ 10058400 w 24160098"/>
              <a:gd name="connsiteY31" fmla="*/ 7950504 h 13918167"/>
              <a:gd name="connsiteX32" fmla="*/ 10419348 w 24160098"/>
              <a:gd name="connsiteY32" fmla="*/ 7469241 h 13918167"/>
              <a:gd name="connsiteX33" fmla="*/ 10274969 w 24160098"/>
              <a:gd name="connsiteY33" fmla="*/ 6771409 h 13918167"/>
              <a:gd name="connsiteX34" fmla="*/ 10058400 w 24160098"/>
              <a:gd name="connsiteY34" fmla="*/ 6362336 h 13918167"/>
              <a:gd name="connsiteX35" fmla="*/ 9336506 w 24160098"/>
              <a:gd name="connsiteY35" fmla="*/ 5664504 h 13918167"/>
              <a:gd name="connsiteX36" fmla="*/ 8494295 w 24160098"/>
              <a:gd name="connsiteY36" fmla="*/ 5375746 h 13918167"/>
              <a:gd name="connsiteX37" fmla="*/ 7579895 w 24160098"/>
              <a:gd name="connsiteY37" fmla="*/ 5159178 h 13918167"/>
              <a:gd name="connsiteX38" fmla="*/ 7243011 w 24160098"/>
              <a:gd name="connsiteY38" fmla="*/ 5135114 h 13918167"/>
              <a:gd name="connsiteX39" fmla="*/ 7026442 w 24160098"/>
              <a:gd name="connsiteY39" fmla="*/ 4918546 h 13918167"/>
              <a:gd name="connsiteX40" fmla="*/ 7507706 w 24160098"/>
              <a:gd name="connsiteY40" fmla="*/ 4413220 h 13918167"/>
              <a:gd name="connsiteX41" fmla="*/ 8037095 w 24160098"/>
              <a:gd name="connsiteY41" fmla="*/ 3907893 h 13918167"/>
              <a:gd name="connsiteX42" fmla="*/ 8229600 w 24160098"/>
              <a:gd name="connsiteY42" fmla="*/ 3378504 h 13918167"/>
              <a:gd name="connsiteX43" fmla="*/ 8518358 w 24160098"/>
              <a:gd name="connsiteY43" fmla="*/ 3041620 h 13918167"/>
              <a:gd name="connsiteX44" fmla="*/ 8758990 w 24160098"/>
              <a:gd name="connsiteY44" fmla="*/ 3137872 h 13918167"/>
              <a:gd name="connsiteX45" fmla="*/ 9071811 w 24160098"/>
              <a:gd name="connsiteY45" fmla="*/ 3691325 h 13918167"/>
              <a:gd name="connsiteX46" fmla="*/ 9336506 w 24160098"/>
              <a:gd name="connsiteY46" fmla="*/ 3980083 h 13918167"/>
              <a:gd name="connsiteX47" fmla="*/ 9865895 w 24160098"/>
              <a:gd name="connsiteY47" fmla="*/ 4004146 h 13918167"/>
              <a:gd name="connsiteX48" fmla="*/ 10250906 w 24160098"/>
              <a:gd name="connsiteY48" fmla="*/ 3667262 h 13918167"/>
              <a:gd name="connsiteX49" fmla="*/ 10491537 w 24160098"/>
              <a:gd name="connsiteY49" fmla="*/ 3017557 h 13918167"/>
              <a:gd name="connsiteX50" fmla="*/ 10659979 w 24160098"/>
              <a:gd name="connsiteY50" fmla="*/ 2488167 h 13918167"/>
              <a:gd name="connsiteX51" fmla="*/ 10876548 w 24160098"/>
              <a:gd name="connsiteY51" fmla="*/ 2055030 h 13918167"/>
              <a:gd name="connsiteX52" fmla="*/ 11165306 w 24160098"/>
              <a:gd name="connsiteY52" fmla="*/ 2151283 h 13918167"/>
              <a:gd name="connsiteX53" fmla="*/ 11189369 w 24160098"/>
              <a:gd name="connsiteY53" fmla="*/ 2536293 h 13918167"/>
              <a:gd name="connsiteX54" fmla="*/ 11117179 w 24160098"/>
              <a:gd name="connsiteY54" fmla="*/ 2921304 h 13918167"/>
              <a:gd name="connsiteX55" fmla="*/ 11020927 w 24160098"/>
              <a:gd name="connsiteY55" fmla="*/ 3306314 h 13918167"/>
              <a:gd name="connsiteX56" fmla="*/ 11309685 w 24160098"/>
              <a:gd name="connsiteY56" fmla="*/ 3715388 h 13918167"/>
              <a:gd name="connsiteX57" fmla="*/ 11357811 w 24160098"/>
              <a:gd name="connsiteY57" fmla="*/ 3835704 h 13918167"/>
              <a:gd name="connsiteX58" fmla="*/ 11189369 w 24160098"/>
              <a:gd name="connsiteY58" fmla="*/ 4244778 h 13918167"/>
              <a:gd name="connsiteX59" fmla="*/ 11213432 w 24160098"/>
              <a:gd name="connsiteY59" fmla="*/ 4701978 h 13918167"/>
              <a:gd name="connsiteX60" fmla="*/ 11478127 w 24160098"/>
              <a:gd name="connsiteY60" fmla="*/ 4870420 h 13918167"/>
              <a:gd name="connsiteX61" fmla="*/ 12585032 w 24160098"/>
              <a:gd name="connsiteY61" fmla="*/ 5303557 h 13918167"/>
              <a:gd name="connsiteX62" fmla="*/ 12560969 w 24160098"/>
              <a:gd name="connsiteY62" fmla="*/ 6001388 h 13918167"/>
              <a:gd name="connsiteX63" fmla="*/ 12488779 w 24160098"/>
              <a:gd name="connsiteY63" fmla="*/ 6747346 h 13918167"/>
              <a:gd name="connsiteX64" fmla="*/ 12560969 w 24160098"/>
              <a:gd name="connsiteY64" fmla="*/ 7397051 h 13918167"/>
              <a:gd name="connsiteX65" fmla="*/ 12272211 w 24160098"/>
              <a:gd name="connsiteY65" fmla="*/ 7926441 h 13918167"/>
              <a:gd name="connsiteX66" fmla="*/ 12224085 w 24160098"/>
              <a:gd name="connsiteY66" fmla="*/ 8407704 h 13918167"/>
              <a:gd name="connsiteX67" fmla="*/ 12512842 w 24160098"/>
              <a:gd name="connsiteY67" fmla="*/ 8648336 h 13918167"/>
              <a:gd name="connsiteX68" fmla="*/ 13186611 w 24160098"/>
              <a:gd name="connsiteY68" fmla="*/ 8383641 h 13918167"/>
              <a:gd name="connsiteX69" fmla="*/ 13980695 w 24160098"/>
              <a:gd name="connsiteY69" fmla="*/ 7902378 h 13918167"/>
              <a:gd name="connsiteX70" fmla="*/ 15183853 w 24160098"/>
              <a:gd name="connsiteY70" fmla="*/ 7445178 h 13918167"/>
              <a:gd name="connsiteX71" fmla="*/ 15953874 w 24160098"/>
              <a:gd name="connsiteY71" fmla="*/ 6578904 h 13918167"/>
              <a:gd name="connsiteX72" fmla="*/ 15905748 w 24160098"/>
              <a:gd name="connsiteY72" fmla="*/ 5760757 h 13918167"/>
              <a:gd name="connsiteX73" fmla="*/ 15328232 w 24160098"/>
              <a:gd name="connsiteY73" fmla="*/ 4220714 h 13918167"/>
              <a:gd name="connsiteX74" fmla="*/ 14943221 w 24160098"/>
              <a:gd name="connsiteY74" fmla="*/ 3522883 h 13918167"/>
              <a:gd name="connsiteX75" fmla="*/ 14822906 w 24160098"/>
              <a:gd name="connsiteY75" fmla="*/ 3185999 h 13918167"/>
              <a:gd name="connsiteX76" fmla="*/ 15328232 w 24160098"/>
              <a:gd name="connsiteY76" fmla="*/ 2127220 h 13918167"/>
              <a:gd name="connsiteX77" fmla="*/ 16122316 w 24160098"/>
              <a:gd name="connsiteY77" fmla="*/ 1934714 h 13918167"/>
              <a:gd name="connsiteX78" fmla="*/ 16411074 w 24160098"/>
              <a:gd name="connsiteY78" fmla="*/ 1092504 h 13918167"/>
              <a:gd name="connsiteX79" fmla="*/ 16613736 w 24160098"/>
              <a:gd name="connsiteY79" fmla="*/ 411264 h 13918167"/>
              <a:gd name="connsiteX80" fmla="*/ 16988590 w 24160098"/>
              <a:gd name="connsiteY80" fmla="*/ 129978 h 13918167"/>
              <a:gd name="connsiteX81" fmla="*/ 17734548 w 24160098"/>
              <a:gd name="connsiteY81" fmla="*/ 9662 h 13918167"/>
              <a:gd name="connsiteX82" fmla="*/ 18143621 w 24160098"/>
              <a:gd name="connsiteY82" fmla="*/ 370609 h 13918167"/>
              <a:gd name="connsiteX83" fmla="*/ 18552695 w 24160098"/>
              <a:gd name="connsiteY83" fmla="*/ 996251 h 13918167"/>
              <a:gd name="connsiteX84" fmla="*/ 18985832 w 24160098"/>
              <a:gd name="connsiteY84" fmla="*/ 2223472 h 13918167"/>
              <a:gd name="connsiteX85" fmla="*/ 19298653 w 24160098"/>
              <a:gd name="connsiteY85" fmla="*/ 2800988 h 13918167"/>
              <a:gd name="connsiteX86" fmla="*/ 19731790 w 24160098"/>
              <a:gd name="connsiteY86" fmla="*/ 3282251 h 13918167"/>
              <a:gd name="connsiteX87" fmla="*/ 20020548 w 24160098"/>
              <a:gd name="connsiteY87" fmla="*/ 3667262 h 13918167"/>
              <a:gd name="connsiteX88" fmla="*/ 20670253 w 24160098"/>
              <a:gd name="connsiteY88" fmla="*/ 3859767 h 13918167"/>
              <a:gd name="connsiteX89" fmla="*/ 21055263 w 24160098"/>
              <a:gd name="connsiteY89" fmla="*/ 4629788 h 13918167"/>
              <a:gd name="connsiteX90" fmla="*/ 21271832 w 24160098"/>
              <a:gd name="connsiteY90" fmla="*/ 5496062 h 13918167"/>
              <a:gd name="connsiteX91" fmla="*/ 21584653 w 24160098"/>
              <a:gd name="connsiteY91" fmla="*/ 6001388 h 13918167"/>
              <a:gd name="connsiteX92" fmla="*/ 22378737 w 24160098"/>
              <a:gd name="connsiteY92" fmla="*/ 5881072 h 13918167"/>
              <a:gd name="connsiteX93" fmla="*/ 23533769 w 24160098"/>
              <a:gd name="connsiteY93" fmla="*/ 5255430 h 13918167"/>
              <a:gd name="connsiteX94" fmla="*/ 23918779 w 24160098"/>
              <a:gd name="connsiteY94" fmla="*/ 4966672 h 13918167"/>
              <a:gd name="connsiteX95" fmla="*/ 24159411 w 24160098"/>
              <a:gd name="connsiteY95" fmla="*/ 4389157 h 13918167"/>
              <a:gd name="connsiteX96" fmla="*/ 23846590 w 24160098"/>
              <a:gd name="connsiteY96" fmla="*/ 3980083 h 13918167"/>
              <a:gd name="connsiteX97" fmla="*/ 23052506 w 24160098"/>
              <a:gd name="connsiteY97" fmla="*/ 3787578 h 13918167"/>
              <a:gd name="connsiteX98" fmla="*/ 22835937 w 24160098"/>
              <a:gd name="connsiteY98" fmla="*/ 3402567 h 13918167"/>
              <a:gd name="connsiteX99" fmla="*/ 22884063 w 24160098"/>
              <a:gd name="connsiteY99" fmla="*/ 2800988 h 13918167"/>
              <a:gd name="connsiteX100" fmla="*/ 22667495 w 24160098"/>
              <a:gd name="connsiteY100" fmla="*/ 2271599 h 13918167"/>
              <a:gd name="connsiteX101" fmla="*/ 22114042 w 24160098"/>
              <a:gd name="connsiteY101" fmla="*/ 1886588 h 13918167"/>
              <a:gd name="connsiteX102" fmla="*/ 22162169 w 24160098"/>
              <a:gd name="connsiteY102" fmla="*/ 1092504 h 13918167"/>
              <a:gd name="connsiteX103" fmla="*/ 22523116 w 24160098"/>
              <a:gd name="connsiteY103" fmla="*/ 563114 h 13918167"/>
              <a:gd name="connsiteX104" fmla="*/ 23560846 w 24160098"/>
              <a:gd name="connsiteY104" fmla="*/ 440288 h 13918167"/>
              <a:gd name="connsiteX0" fmla="*/ 0 w 24160098"/>
              <a:gd name="connsiteY0" fmla="*/ 13807757 h 13807757"/>
              <a:gd name="connsiteX1" fmla="*/ 288758 w 24160098"/>
              <a:gd name="connsiteY1" fmla="*/ 13446810 h 13807757"/>
              <a:gd name="connsiteX2" fmla="*/ 962527 w 24160098"/>
              <a:gd name="connsiteY2" fmla="*/ 12893357 h 13807757"/>
              <a:gd name="connsiteX3" fmla="*/ 1347537 w 24160098"/>
              <a:gd name="connsiteY3" fmla="*/ 12195526 h 13807757"/>
              <a:gd name="connsiteX4" fmla="*/ 1371600 w 24160098"/>
              <a:gd name="connsiteY4" fmla="*/ 11353315 h 13807757"/>
              <a:gd name="connsiteX5" fmla="*/ 1275348 w 24160098"/>
              <a:gd name="connsiteY5" fmla="*/ 11088620 h 13807757"/>
              <a:gd name="connsiteX6" fmla="*/ 1227221 w 24160098"/>
              <a:gd name="connsiteY6" fmla="*/ 10462978 h 13807757"/>
              <a:gd name="connsiteX7" fmla="*/ 1419727 w 24160098"/>
              <a:gd name="connsiteY7" fmla="*/ 9957652 h 13807757"/>
              <a:gd name="connsiteX8" fmla="*/ 1684421 w 24160098"/>
              <a:gd name="connsiteY8" fmla="*/ 9981715 h 13807757"/>
              <a:gd name="connsiteX9" fmla="*/ 1925053 w 24160098"/>
              <a:gd name="connsiteY9" fmla="*/ 10535168 h 13807757"/>
              <a:gd name="connsiteX10" fmla="*/ 1997242 w 24160098"/>
              <a:gd name="connsiteY10" fmla="*/ 10775799 h 13807757"/>
              <a:gd name="connsiteX11" fmla="*/ 2189748 w 24160098"/>
              <a:gd name="connsiteY11" fmla="*/ 11473631 h 13807757"/>
              <a:gd name="connsiteX12" fmla="*/ 2671011 w 24160098"/>
              <a:gd name="connsiteY12" fmla="*/ 12051147 h 13807757"/>
              <a:gd name="connsiteX13" fmla="*/ 3681663 w 24160098"/>
              <a:gd name="connsiteY13" fmla="*/ 12147399 h 13807757"/>
              <a:gd name="connsiteX14" fmla="*/ 4307306 w 24160098"/>
              <a:gd name="connsiteY14" fmla="*/ 11666136 h 13807757"/>
              <a:gd name="connsiteX15" fmla="*/ 4475748 w 24160098"/>
              <a:gd name="connsiteY15" fmla="*/ 11160810 h 13807757"/>
              <a:gd name="connsiteX16" fmla="*/ 4908885 w 24160098"/>
              <a:gd name="connsiteY16" fmla="*/ 10799862 h 13807757"/>
              <a:gd name="connsiteX17" fmla="*/ 5438274 w 24160098"/>
              <a:gd name="connsiteY17" fmla="*/ 10535168 h 13807757"/>
              <a:gd name="connsiteX18" fmla="*/ 5654842 w 24160098"/>
              <a:gd name="connsiteY18" fmla="*/ 10150157 h 13807757"/>
              <a:gd name="connsiteX19" fmla="*/ 5871411 w 24160098"/>
              <a:gd name="connsiteY19" fmla="*/ 9789210 h 13807757"/>
              <a:gd name="connsiteX20" fmla="*/ 6136106 w 24160098"/>
              <a:gd name="connsiteY20" fmla="*/ 9596704 h 13807757"/>
              <a:gd name="connsiteX21" fmla="*/ 6545179 w 24160098"/>
              <a:gd name="connsiteY21" fmla="*/ 9765147 h 13807757"/>
              <a:gd name="connsiteX22" fmla="*/ 6785811 w 24160098"/>
              <a:gd name="connsiteY22" fmla="*/ 9741083 h 13807757"/>
              <a:gd name="connsiteX23" fmla="*/ 6785811 w 24160098"/>
              <a:gd name="connsiteY23" fmla="*/ 9620768 h 13807757"/>
              <a:gd name="connsiteX24" fmla="*/ 6689558 w 24160098"/>
              <a:gd name="connsiteY24" fmla="*/ 9356073 h 13807757"/>
              <a:gd name="connsiteX25" fmla="*/ 6713621 w 24160098"/>
              <a:gd name="connsiteY25" fmla="*/ 9091378 h 13807757"/>
              <a:gd name="connsiteX26" fmla="*/ 7315200 w 24160098"/>
              <a:gd name="connsiteY26" fmla="*/ 9211694 h 13807757"/>
              <a:gd name="connsiteX27" fmla="*/ 7772400 w 24160098"/>
              <a:gd name="connsiteY27" fmla="*/ 9404199 h 13807757"/>
              <a:gd name="connsiteX28" fmla="*/ 8614611 w 24160098"/>
              <a:gd name="connsiteY28" fmla="*/ 9428262 h 13807757"/>
              <a:gd name="connsiteX29" fmla="*/ 9119937 w 24160098"/>
              <a:gd name="connsiteY29" fmla="*/ 8898873 h 13807757"/>
              <a:gd name="connsiteX30" fmla="*/ 9480885 w 24160098"/>
              <a:gd name="connsiteY30" fmla="*/ 8297294 h 13807757"/>
              <a:gd name="connsiteX31" fmla="*/ 10058400 w 24160098"/>
              <a:gd name="connsiteY31" fmla="*/ 7840094 h 13807757"/>
              <a:gd name="connsiteX32" fmla="*/ 10419348 w 24160098"/>
              <a:gd name="connsiteY32" fmla="*/ 7358831 h 13807757"/>
              <a:gd name="connsiteX33" fmla="*/ 10274969 w 24160098"/>
              <a:gd name="connsiteY33" fmla="*/ 6660999 h 13807757"/>
              <a:gd name="connsiteX34" fmla="*/ 10058400 w 24160098"/>
              <a:gd name="connsiteY34" fmla="*/ 6251926 h 13807757"/>
              <a:gd name="connsiteX35" fmla="*/ 9336506 w 24160098"/>
              <a:gd name="connsiteY35" fmla="*/ 5554094 h 13807757"/>
              <a:gd name="connsiteX36" fmla="*/ 8494295 w 24160098"/>
              <a:gd name="connsiteY36" fmla="*/ 5265336 h 13807757"/>
              <a:gd name="connsiteX37" fmla="*/ 7579895 w 24160098"/>
              <a:gd name="connsiteY37" fmla="*/ 5048768 h 13807757"/>
              <a:gd name="connsiteX38" fmla="*/ 7243011 w 24160098"/>
              <a:gd name="connsiteY38" fmla="*/ 5024704 h 13807757"/>
              <a:gd name="connsiteX39" fmla="*/ 7026442 w 24160098"/>
              <a:gd name="connsiteY39" fmla="*/ 4808136 h 13807757"/>
              <a:gd name="connsiteX40" fmla="*/ 7507706 w 24160098"/>
              <a:gd name="connsiteY40" fmla="*/ 4302810 h 13807757"/>
              <a:gd name="connsiteX41" fmla="*/ 8037095 w 24160098"/>
              <a:gd name="connsiteY41" fmla="*/ 3797483 h 13807757"/>
              <a:gd name="connsiteX42" fmla="*/ 8229600 w 24160098"/>
              <a:gd name="connsiteY42" fmla="*/ 3268094 h 13807757"/>
              <a:gd name="connsiteX43" fmla="*/ 8518358 w 24160098"/>
              <a:gd name="connsiteY43" fmla="*/ 2931210 h 13807757"/>
              <a:gd name="connsiteX44" fmla="*/ 8758990 w 24160098"/>
              <a:gd name="connsiteY44" fmla="*/ 3027462 h 13807757"/>
              <a:gd name="connsiteX45" fmla="*/ 9071811 w 24160098"/>
              <a:gd name="connsiteY45" fmla="*/ 3580915 h 13807757"/>
              <a:gd name="connsiteX46" fmla="*/ 9336506 w 24160098"/>
              <a:gd name="connsiteY46" fmla="*/ 3869673 h 13807757"/>
              <a:gd name="connsiteX47" fmla="*/ 9865895 w 24160098"/>
              <a:gd name="connsiteY47" fmla="*/ 3893736 h 13807757"/>
              <a:gd name="connsiteX48" fmla="*/ 10250906 w 24160098"/>
              <a:gd name="connsiteY48" fmla="*/ 3556852 h 13807757"/>
              <a:gd name="connsiteX49" fmla="*/ 10491537 w 24160098"/>
              <a:gd name="connsiteY49" fmla="*/ 2907147 h 13807757"/>
              <a:gd name="connsiteX50" fmla="*/ 10659979 w 24160098"/>
              <a:gd name="connsiteY50" fmla="*/ 2377757 h 13807757"/>
              <a:gd name="connsiteX51" fmla="*/ 10876548 w 24160098"/>
              <a:gd name="connsiteY51" fmla="*/ 1944620 h 13807757"/>
              <a:gd name="connsiteX52" fmla="*/ 11165306 w 24160098"/>
              <a:gd name="connsiteY52" fmla="*/ 2040873 h 13807757"/>
              <a:gd name="connsiteX53" fmla="*/ 11189369 w 24160098"/>
              <a:gd name="connsiteY53" fmla="*/ 2425883 h 13807757"/>
              <a:gd name="connsiteX54" fmla="*/ 11117179 w 24160098"/>
              <a:gd name="connsiteY54" fmla="*/ 2810894 h 13807757"/>
              <a:gd name="connsiteX55" fmla="*/ 11020927 w 24160098"/>
              <a:gd name="connsiteY55" fmla="*/ 3195904 h 13807757"/>
              <a:gd name="connsiteX56" fmla="*/ 11309685 w 24160098"/>
              <a:gd name="connsiteY56" fmla="*/ 3604978 h 13807757"/>
              <a:gd name="connsiteX57" fmla="*/ 11357811 w 24160098"/>
              <a:gd name="connsiteY57" fmla="*/ 3725294 h 13807757"/>
              <a:gd name="connsiteX58" fmla="*/ 11189369 w 24160098"/>
              <a:gd name="connsiteY58" fmla="*/ 4134368 h 13807757"/>
              <a:gd name="connsiteX59" fmla="*/ 11213432 w 24160098"/>
              <a:gd name="connsiteY59" fmla="*/ 4591568 h 13807757"/>
              <a:gd name="connsiteX60" fmla="*/ 11478127 w 24160098"/>
              <a:gd name="connsiteY60" fmla="*/ 4760010 h 13807757"/>
              <a:gd name="connsiteX61" fmla="*/ 12585032 w 24160098"/>
              <a:gd name="connsiteY61" fmla="*/ 5193147 h 13807757"/>
              <a:gd name="connsiteX62" fmla="*/ 12560969 w 24160098"/>
              <a:gd name="connsiteY62" fmla="*/ 5890978 h 13807757"/>
              <a:gd name="connsiteX63" fmla="*/ 12488779 w 24160098"/>
              <a:gd name="connsiteY63" fmla="*/ 6636936 h 13807757"/>
              <a:gd name="connsiteX64" fmla="*/ 12560969 w 24160098"/>
              <a:gd name="connsiteY64" fmla="*/ 7286641 h 13807757"/>
              <a:gd name="connsiteX65" fmla="*/ 12272211 w 24160098"/>
              <a:gd name="connsiteY65" fmla="*/ 7816031 h 13807757"/>
              <a:gd name="connsiteX66" fmla="*/ 12224085 w 24160098"/>
              <a:gd name="connsiteY66" fmla="*/ 8297294 h 13807757"/>
              <a:gd name="connsiteX67" fmla="*/ 12512842 w 24160098"/>
              <a:gd name="connsiteY67" fmla="*/ 8537926 h 13807757"/>
              <a:gd name="connsiteX68" fmla="*/ 13186611 w 24160098"/>
              <a:gd name="connsiteY68" fmla="*/ 8273231 h 13807757"/>
              <a:gd name="connsiteX69" fmla="*/ 13980695 w 24160098"/>
              <a:gd name="connsiteY69" fmla="*/ 7791968 h 13807757"/>
              <a:gd name="connsiteX70" fmla="*/ 15183853 w 24160098"/>
              <a:gd name="connsiteY70" fmla="*/ 7334768 h 13807757"/>
              <a:gd name="connsiteX71" fmla="*/ 15953874 w 24160098"/>
              <a:gd name="connsiteY71" fmla="*/ 6468494 h 13807757"/>
              <a:gd name="connsiteX72" fmla="*/ 15905748 w 24160098"/>
              <a:gd name="connsiteY72" fmla="*/ 5650347 h 13807757"/>
              <a:gd name="connsiteX73" fmla="*/ 15328232 w 24160098"/>
              <a:gd name="connsiteY73" fmla="*/ 4110304 h 13807757"/>
              <a:gd name="connsiteX74" fmla="*/ 14943221 w 24160098"/>
              <a:gd name="connsiteY74" fmla="*/ 3412473 h 13807757"/>
              <a:gd name="connsiteX75" fmla="*/ 14822906 w 24160098"/>
              <a:gd name="connsiteY75" fmla="*/ 3075589 h 13807757"/>
              <a:gd name="connsiteX76" fmla="*/ 15328232 w 24160098"/>
              <a:gd name="connsiteY76" fmla="*/ 2016810 h 13807757"/>
              <a:gd name="connsiteX77" fmla="*/ 16122316 w 24160098"/>
              <a:gd name="connsiteY77" fmla="*/ 1824304 h 13807757"/>
              <a:gd name="connsiteX78" fmla="*/ 16411074 w 24160098"/>
              <a:gd name="connsiteY78" fmla="*/ 982094 h 13807757"/>
              <a:gd name="connsiteX79" fmla="*/ 16613736 w 24160098"/>
              <a:gd name="connsiteY79" fmla="*/ 300854 h 13807757"/>
              <a:gd name="connsiteX80" fmla="*/ 16988590 w 24160098"/>
              <a:gd name="connsiteY80" fmla="*/ 19568 h 13807757"/>
              <a:gd name="connsiteX81" fmla="*/ 17823603 w 24160098"/>
              <a:gd name="connsiteY81" fmla="*/ 50111 h 13807757"/>
              <a:gd name="connsiteX82" fmla="*/ 18143621 w 24160098"/>
              <a:gd name="connsiteY82" fmla="*/ 260199 h 13807757"/>
              <a:gd name="connsiteX83" fmla="*/ 18552695 w 24160098"/>
              <a:gd name="connsiteY83" fmla="*/ 885841 h 13807757"/>
              <a:gd name="connsiteX84" fmla="*/ 18985832 w 24160098"/>
              <a:gd name="connsiteY84" fmla="*/ 2113062 h 13807757"/>
              <a:gd name="connsiteX85" fmla="*/ 19298653 w 24160098"/>
              <a:gd name="connsiteY85" fmla="*/ 2690578 h 13807757"/>
              <a:gd name="connsiteX86" fmla="*/ 19731790 w 24160098"/>
              <a:gd name="connsiteY86" fmla="*/ 3171841 h 13807757"/>
              <a:gd name="connsiteX87" fmla="*/ 20020548 w 24160098"/>
              <a:gd name="connsiteY87" fmla="*/ 3556852 h 13807757"/>
              <a:gd name="connsiteX88" fmla="*/ 20670253 w 24160098"/>
              <a:gd name="connsiteY88" fmla="*/ 3749357 h 13807757"/>
              <a:gd name="connsiteX89" fmla="*/ 21055263 w 24160098"/>
              <a:gd name="connsiteY89" fmla="*/ 4519378 h 13807757"/>
              <a:gd name="connsiteX90" fmla="*/ 21271832 w 24160098"/>
              <a:gd name="connsiteY90" fmla="*/ 5385652 h 13807757"/>
              <a:gd name="connsiteX91" fmla="*/ 21584653 w 24160098"/>
              <a:gd name="connsiteY91" fmla="*/ 5890978 h 13807757"/>
              <a:gd name="connsiteX92" fmla="*/ 22378737 w 24160098"/>
              <a:gd name="connsiteY92" fmla="*/ 5770662 h 13807757"/>
              <a:gd name="connsiteX93" fmla="*/ 23533769 w 24160098"/>
              <a:gd name="connsiteY93" fmla="*/ 5145020 h 13807757"/>
              <a:gd name="connsiteX94" fmla="*/ 23918779 w 24160098"/>
              <a:gd name="connsiteY94" fmla="*/ 4856262 h 13807757"/>
              <a:gd name="connsiteX95" fmla="*/ 24159411 w 24160098"/>
              <a:gd name="connsiteY95" fmla="*/ 4278747 h 13807757"/>
              <a:gd name="connsiteX96" fmla="*/ 23846590 w 24160098"/>
              <a:gd name="connsiteY96" fmla="*/ 3869673 h 13807757"/>
              <a:gd name="connsiteX97" fmla="*/ 23052506 w 24160098"/>
              <a:gd name="connsiteY97" fmla="*/ 3677168 h 13807757"/>
              <a:gd name="connsiteX98" fmla="*/ 22835937 w 24160098"/>
              <a:gd name="connsiteY98" fmla="*/ 3292157 h 13807757"/>
              <a:gd name="connsiteX99" fmla="*/ 22884063 w 24160098"/>
              <a:gd name="connsiteY99" fmla="*/ 2690578 h 13807757"/>
              <a:gd name="connsiteX100" fmla="*/ 22667495 w 24160098"/>
              <a:gd name="connsiteY100" fmla="*/ 2161189 h 13807757"/>
              <a:gd name="connsiteX101" fmla="*/ 22114042 w 24160098"/>
              <a:gd name="connsiteY101" fmla="*/ 1776178 h 13807757"/>
              <a:gd name="connsiteX102" fmla="*/ 22162169 w 24160098"/>
              <a:gd name="connsiteY102" fmla="*/ 982094 h 13807757"/>
              <a:gd name="connsiteX103" fmla="*/ 22523116 w 24160098"/>
              <a:gd name="connsiteY103" fmla="*/ 452704 h 13807757"/>
              <a:gd name="connsiteX104" fmla="*/ 23560846 w 24160098"/>
              <a:gd name="connsiteY104" fmla="*/ 329878 h 13807757"/>
              <a:gd name="connsiteX0" fmla="*/ 0 w 24160098"/>
              <a:gd name="connsiteY0" fmla="*/ 13758056 h 13758056"/>
              <a:gd name="connsiteX1" fmla="*/ 288758 w 24160098"/>
              <a:gd name="connsiteY1" fmla="*/ 13397109 h 13758056"/>
              <a:gd name="connsiteX2" fmla="*/ 962527 w 24160098"/>
              <a:gd name="connsiteY2" fmla="*/ 12843656 h 13758056"/>
              <a:gd name="connsiteX3" fmla="*/ 1347537 w 24160098"/>
              <a:gd name="connsiteY3" fmla="*/ 12145825 h 13758056"/>
              <a:gd name="connsiteX4" fmla="*/ 1371600 w 24160098"/>
              <a:gd name="connsiteY4" fmla="*/ 11303614 h 13758056"/>
              <a:gd name="connsiteX5" fmla="*/ 1275348 w 24160098"/>
              <a:gd name="connsiteY5" fmla="*/ 11038919 h 13758056"/>
              <a:gd name="connsiteX6" fmla="*/ 1227221 w 24160098"/>
              <a:gd name="connsiteY6" fmla="*/ 10413277 h 13758056"/>
              <a:gd name="connsiteX7" fmla="*/ 1419727 w 24160098"/>
              <a:gd name="connsiteY7" fmla="*/ 9907951 h 13758056"/>
              <a:gd name="connsiteX8" fmla="*/ 1684421 w 24160098"/>
              <a:gd name="connsiteY8" fmla="*/ 9932014 h 13758056"/>
              <a:gd name="connsiteX9" fmla="*/ 1925053 w 24160098"/>
              <a:gd name="connsiteY9" fmla="*/ 10485467 h 13758056"/>
              <a:gd name="connsiteX10" fmla="*/ 1997242 w 24160098"/>
              <a:gd name="connsiteY10" fmla="*/ 10726098 h 13758056"/>
              <a:gd name="connsiteX11" fmla="*/ 2189748 w 24160098"/>
              <a:gd name="connsiteY11" fmla="*/ 11423930 h 13758056"/>
              <a:gd name="connsiteX12" fmla="*/ 2671011 w 24160098"/>
              <a:gd name="connsiteY12" fmla="*/ 12001446 h 13758056"/>
              <a:gd name="connsiteX13" fmla="*/ 3681663 w 24160098"/>
              <a:gd name="connsiteY13" fmla="*/ 12097698 h 13758056"/>
              <a:gd name="connsiteX14" fmla="*/ 4307306 w 24160098"/>
              <a:gd name="connsiteY14" fmla="*/ 11616435 h 13758056"/>
              <a:gd name="connsiteX15" fmla="*/ 4475748 w 24160098"/>
              <a:gd name="connsiteY15" fmla="*/ 11111109 h 13758056"/>
              <a:gd name="connsiteX16" fmla="*/ 4908885 w 24160098"/>
              <a:gd name="connsiteY16" fmla="*/ 10750161 h 13758056"/>
              <a:gd name="connsiteX17" fmla="*/ 5438274 w 24160098"/>
              <a:gd name="connsiteY17" fmla="*/ 10485467 h 13758056"/>
              <a:gd name="connsiteX18" fmla="*/ 5654842 w 24160098"/>
              <a:gd name="connsiteY18" fmla="*/ 10100456 h 13758056"/>
              <a:gd name="connsiteX19" fmla="*/ 5871411 w 24160098"/>
              <a:gd name="connsiteY19" fmla="*/ 9739509 h 13758056"/>
              <a:gd name="connsiteX20" fmla="*/ 6136106 w 24160098"/>
              <a:gd name="connsiteY20" fmla="*/ 9547003 h 13758056"/>
              <a:gd name="connsiteX21" fmla="*/ 6545179 w 24160098"/>
              <a:gd name="connsiteY21" fmla="*/ 9715446 h 13758056"/>
              <a:gd name="connsiteX22" fmla="*/ 6785811 w 24160098"/>
              <a:gd name="connsiteY22" fmla="*/ 9691382 h 13758056"/>
              <a:gd name="connsiteX23" fmla="*/ 6785811 w 24160098"/>
              <a:gd name="connsiteY23" fmla="*/ 9571067 h 13758056"/>
              <a:gd name="connsiteX24" fmla="*/ 6689558 w 24160098"/>
              <a:gd name="connsiteY24" fmla="*/ 9306372 h 13758056"/>
              <a:gd name="connsiteX25" fmla="*/ 6713621 w 24160098"/>
              <a:gd name="connsiteY25" fmla="*/ 9041677 h 13758056"/>
              <a:gd name="connsiteX26" fmla="*/ 7315200 w 24160098"/>
              <a:gd name="connsiteY26" fmla="*/ 9161993 h 13758056"/>
              <a:gd name="connsiteX27" fmla="*/ 7772400 w 24160098"/>
              <a:gd name="connsiteY27" fmla="*/ 9354498 h 13758056"/>
              <a:gd name="connsiteX28" fmla="*/ 8614611 w 24160098"/>
              <a:gd name="connsiteY28" fmla="*/ 9378561 h 13758056"/>
              <a:gd name="connsiteX29" fmla="*/ 9119937 w 24160098"/>
              <a:gd name="connsiteY29" fmla="*/ 8849172 h 13758056"/>
              <a:gd name="connsiteX30" fmla="*/ 9480885 w 24160098"/>
              <a:gd name="connsiteY30" fmla="*/ 8247593 h 13758056"/>
              <a:gd name="connsiteX31" fmla="*/ 10058400 w 24160098"/>
              <a:gd name="connsiteY31" fmla="*/ 7790393 h 13758056"/>
              <a:gd name="connsiteX32" fmla="*/ 10419348 w 24160098"/>
              <a:gd name="connsiteY32" fmla="*/ 7309130 h 13758056"/>
              <a:gd name="connsiteX33" fmla="*/ 10274969 w 24160098"/>
              <a:gd name="connsiteY33" fmla="*/ 6611298 h 13758056"/>
              <a:gd name="connsiteX34" fmla="*/ 10058400 w 24160098"/>
              <a:gd name="connsiteY34" fmla="*/ 6202225 h 13758056"/>
              <a:gd name="connsiteX35" fmla="*/ 9336506 w 24160098"/>
              <a:gd name="connsiteY35" fmla="*/ 5504393 h 13758056"/>
              <a:gd name="connsiteX36" fmla="*/ 8494295 w 24160098"/>
              <a:gd name="connsiteY36" fmla="*/ 5215635 h 13758056"/>
              <a:gd name="connsiteX37" fmla="*/ 7579895 w 24160098"/>
              <a:gd name="connsiteY37" fmla="*/ 4999067 h 13758056"/>
              <a:gd name="connsiteX38" fmla="*/ 7243011 w 24160098"/>
              <a:gd name="connsiteY38" fmla="*/ 4975003 h 13758056"/>
              <a:gd name="connsiteX39" fmla="*/ 7026442 w 24160098"/>
              <a:gd name="connsiteY39" fmla="*/ 4758435 h 13758056"/>
              <a:gd name="connsiteX40" fmla="*/ 7507706 w 24160098"/>
              <a:gd name="connsiteY40" fmla="*/ 4253109 h 13758056"/>
              <a:gd name="connsiteX41" fmla="*/ 8037095 w 24160098"/>
              <a:gd name="connsiteY41" fmla="*/ 3747782 h 13758056"/>
              <a:gd name="connsiteX42" fmla="*/ 8229600 w 24160098"/>
              <a:gd name="connsiteY42" fmla="*/ 3218393 h 13758056"/>
              <a:gd name="connsiteX43" fmla="*/ 8518358 w 24160098"/>
              <a:gd name="connsiteY43" fmla="*/ 2881509 h 13758056"/>
              <a:gd name="connsiteX44" fmla="*/ 8758990 w 24160098"/>
              <a:gd name="connsiteY44" fmla="*/ 2977761 h 13758056"/>
              <a:gd name="connsiteX45" fmla="*/ 9071811 w 24160098"/>
              <a:gd name="connsiteY45" fmla="*/ 3531214 h 13758056"/>
              <a:gd name="connsiteX46" fmla="*/ 9336506 w 24160098"/>
              <a:gd name="connsiteY46" fmla="*/ 3819972 h 13758056"/>
              <a:gd name="connsiteX47" fmla="*/ 9865895 w 24160098"/>
              <a:gd name="connsiteY47" fmla="*/ 3844035 h 13758056"/>
              <a:gd name="connsiteX48" fmla="*/ 10250906 w 24160098"/>
              <a:gd name="connsiteY48" fmla="*/ 3507151 h 13758056"/>
              <a:gd name="connsiteX49" fmla="*/ 10491537 w 24160098"/>
              <a:gd name="connsiteY49" fmla="*/ 2857446 h 13758056"/>
              <a:gd name="connsiteX50" fmla="*/ 10659979 w 24160098"/>
              <a:gd name="connsiteY50" fmla="*/ 2328056 h 13758056"/>
              <a:gd name="connsiteX51" fmla="*/ 10876548 w 24160098"/>
              <a:gd name="connsiteY51" fmla="*/ 1894919 h 13758056"/>
              <a:gd name="connsiteX52" fmla="*/ 11165306 w 24160098"/>
              <a:gd name="connsiteY52" fmla="*/ 1991172 h 13758056"/>
              <a:gd name="connsiteX53" fmla="*/ 11189369 w 24160098"/>
              <a:gd name="connsiteY53" fmla="*/ 2376182 h 13758056"/>
              <a:gd name="connsiteX54" fmla="*/ 11117179 w 24160098"/>
              <a:gd name="connsiteY54" fmla="*/ 2761193 h 13758056"/>
              <a:gd name="connsiteX55" fmla="*/ 11020927 w 24160098"/>
              <a:gd name="connsiteY55" fmla="*/ 3146203 h 13758056"/>
              <a:gd name="connsiteX56" fmla="*/ 11309685 w 24160098"/>
              <a:gd name="connsiteY56" fmla="*/ 3555277 h 13758056"/>
              <a:gd name="connsiteX57" fmla="*/ 11357811 w 24160098"/>
              <a:gd name="connsiteY57" fmla="*/ 3675593 h 13758056"/>
              <a:gd name="connsiteX58" fmla="*/ 11189369 w 24160098"/>
              <a:gd name="connsiteY58" fmla="*/ 4084667 h 13758056"/>
              <a:gd name="connsiteX59" fmla="*/ 11213432 w 24160098"/>
              <a:gd name="connsiteY59" fmla="*/ 4541867 h 13758056"/>
              <a:gd name="connsiteX60" fmla="*/ 11478127 w 24160098"/>
              <a:gd name="connsiteY60" fmla="*/ 4710309 h 13758056"/>
              <a:gd name="connsiteX61" fmla="*/ 12585032 w 24160098"/>
              <a:gd name="connsiteY61" fmla="*/ 5143446 h 13758056"/>
              <a:gd name="connsiteX62" fmla="*/ 12560969 w 24160098"/>
              <a:gd name="connsiteY62" fmla="*/ 5841277 h 13758056"/>
              <a:gd name="connsiteX63" fmla="*/ 12488779 w 24160098"/>
              <a:gd name="connsiteY63" fmla="*/ 6587235 h 13758056"/>
              <a:gd name="connsiteX64" fmla="*/ 12560969 w 24160098"/>
              <a:gd name="connsiteY64" fmla="*/ 7236940 h 13758056"/>
              <a:gd name="connsiteX65" fmla="*/ 12272211 w 24160098"/>
              <a:gd name="connsiteY65" fmla="*/ 7766330 h 13758056"/>
              <a:gd name="connsiteX66" fmla="*/ 12224085 w 24160098"/>
              <a:gd name="connsiteY66" fmla="*/ 8247593 h 13758056"/>
              <a:gd name="connsiteX67" fmla="*/ 12512842 w 24160098"/>
              <a:gd name="connsiteY67" fmla="*/ 8488225 h 13758056"/>
              <a:gd name="connsiteX68" fmla="*/ 13186611 w 24160098"/>
              <a:gd name="connsiteY68" fmla="*/ 8223530 h 13758056"/>
              <a:gd name="connsiteX69" fmla="*/ 13980695 w 24160098"/>
              <a:gd name="connsiteY69" fmla="*/ 7742267 h 13758056"/>
              <a:gd name="connsiteX70" fmla="*/ 15183853 w 24160098"/>
              <a:gd name="connsiteY70" fmla="*/ 7285067 h 13758056"/>
              <a:gd name="connsiteX71" fmla="*/ 15953874 w 24160098"/>
              <a:gd name="connsiteY71" fmla="*/ 6418793 h 13758056"/>
              <a:gd name="connsiteX72" fmla="*/ 15905748 w 24160098"/>
              <a:gd name="connsiteY72" fmla="*/ 5600646 h 13758056"/>
              <a:gd name="connsiteX73" fmla="*/ 15328232 w 24160098"/>
              <a:gd name="connsiteY73" fmla="*/ 4060603 h 13758056"/>
              <a:gd name="connsiteX74" fmla="*/ 14943221 w 24160098"/>
              <a:gd name="connsiteY74" fmla="*/ 3362772 h 13758056"/>
              <a:gd name="connsiteX75" fmla="*/ 14822906 w 24160098"/>
              <a:gd name="connsiteY75" fmla="*/ 3025888 h 13758056"/>
              <a:gd name="connsiteX76" fmla="*/ 15328232 w 24160098"/>
              <a:gd name="connsiteY76" fmla="*/ 1967109 h 13758056"/>
              <a:gd name="connsiteX77" fmla="*/ 16122316 w 24160098"/>
              <a:gd name="connsiteY77" fmla="*/ 1774603 h 13758056"/>
              <a:gd name="connsiteX78" fmla="*/ 16411074 w 24160098"/>
              <a:gd name="connsiteY78" fmla="*/ 932393 h 13758056"/>
              <a:gd name="connsiteX79" fmla="*/ 16613736 w 24160098"/>
              <a:gd name="connsiteY79" fmla="*/ 251153 h 13758056"/>
              <a:gd name="connsiteX80" fmla="*/ 17823603 w 24160098"/>
              <a:gd name="connsiteY80" fmla="*/ 410 h 13758056"/>
              <a:gd name="connsiteX81" fmla="*/ 18143621 w 24160098"/>
              <a:gd name="connsiteY81" fmla="*/ 210498 h 13758056"/>
              <a:gd name="connsiteX82" fmla="*/ 18552695 w 24160098"/>
              <a:gd name="connsiteY82" fmla="*/ 836140 h 13758056"/>
              <a:gd name="connsiteX83" fmla="*/ 18985832 w 24160098"/>
              <a:gd name="connsiteY83" fmla="*/ 2063361 h 13758056"/>
              <a:gd name="connsiteX84" fmla="*/ 19298653 w 24160098"/>
              <a:gd name="connsiteY84" fmla="*/ 2640877 h 13758056"/>
              <a:gd name="connsiteX85" fmla="*/ 19731790 w 24160098"/>
              <a:gd name="connsiteY85" fmla="*/ 3122140 h 13758056"/>
              <a:gd name="connsiteX86" fmla="*/ 20020548 w 24160098"/>
              <a:gd name="connsiteY86" fmla="*/ 3507151 h 13758056"/>
              <a:gd name="connsiteX87" fmla="*/ 20670253 w 24160098"/>
              <a:gd name="connsiteY87" fmla="*/ 3699656 h 13758056"/>
              <a:gd name="connsiteX88" fmla="*/ 21055263 w 24160098"/>
              <a:gd name="connsiteY88" fmla="*/ 4469677 h 13758056"/>
              <a:gd name="connsiteX89" fmla="*/ 21271832 w 24160098"/>
              <a:gd name="connsiteY89" fmla="*/ 5335951 h 13758056"/>
              <a:gd name="connsiteX90" fmla="*/ 21584653 w 24160098"/>
              <a:gd name="connsiteY90" fmla="*/ 5841277 h 13758056"/>
              <a:gd name="connsiteX91" fmla="*/ 22378737 w 24160098"/>
              <a:gd name="connsiteY91" fmla="*/ 5720961 h 13758056"/>
              <a:gd name="connsiteX92" fmla="*/ 23533769 w 24160098"/>
              <a:gd name="connsiteY92" fmla="*/ 5095319 h 13758056"/>
              <a:gd name="connsiteX93" fmla="*/ 23918779 w 24160098"/>
              <a:gd name="connsiteY93" fmla="*/ 4806561 h 13758056"/>
              <a:gd name="connsiteX94" fmla="*/ 24159411 w 24160098"/>
              <a:gd name="connsiteY94" fmla="*/ 4229046 h 13758056"/>
              <a:gd name="connsiteX95" fmla="*/ 23846590 w 24160098"/>
              <a:gd name="connsiteY95" fmla="*/ 3819972 h 13758056"/>
              <a:gd name="connsiteX96" fmla="*/ 23052506 w 24160098"/>
              <a:gd name="connsiteY96" fmla="*/ 3627467 h 13758056"/>
              <a:gd name="connsiteX97" fmla="*/ 22835937 w 24160098"/>
              <a:gd name="connsiteY97" fmla="*/ 3242456 h 13758056"/>
              <a:gd name="connsiteX98" fmla="*/ 22884063 w 24160098"/>
              <a:gd name="connsiteY98" fmla="*/ 2640877 h 13758056"/>
              <a:gd name="connsiteX99" fmla="*/ 22667495 w 24160098"/>
              <a:gd name="connsiteY99" fmla="*/ 2111488 h 13758056"/>
              <a:gd name="connsiteX100" fmla="*/ 22114042 w 24160098"/>
              <a:gd name="connsiteY100" fmla="*/ 1726477 h 13758056"/>
              <a:gd name="connsiteX101" fmla="*/ 22162169 w 24160098"/>
              <a:gd name="connsiteY101" fmla="*/ 932393 h 13758056"/>
              <a:gd name="connsiteX102" fmla="*/ 22523116 w 24160098"/>
              <a:gd name="connsiteY102" fmla="*/ 403003 h 13758056"/>
              <a:gd name="connsiteX103" fmla="*/ 23560846 w 24160098"/>
              <a:gd name="connsiteY103" fmla="*/ 280177 h 13758056"/>
              <a:gd name="connsiteX0" fmla="*/ 0 w 24160098"/>
              <a:gd name="connsiteY0" fmla="*/ 13874263 h 13874263"/>
              <a:gd name="connsiteX1" fmla="*/ 288758 w 24160098"/>
              <a:gd name="connsiteY1" fmla="*/ 13513316 h 13874263"/>
              <a:gd name="connsiteX2" fmla="*/ 962527 w 24160098"/>
              <a:gd name="connsiteY2" fmla="*/ 12959863 h 13874263"/>
              <a:gd name="connsiteX3" fmla="*/ 1347537 w 24160098"/>
              <a:gd name="connsiteY3" fmla="*/ 12262032 h 13874263"/>
              <a:gd name="connsiteX4" fmla="*/ 1371600 w 24160098"/>
              <a:gd name="connsiteY4" fmla="*/ 11419821 h 13874263"/>
              <a:gd name="connsiteX5" fmla="*/ 1275348 w 24160098"/>
              <a:gd name="connsiteY5" fmla="*/ 11155126 h 13874263"/>
              <a:gd name="connsiteX6" fmla="*/ 1227221 w 24160098"/>
              <a:gd name="connsiteY6" fmla="*/ 10529484 h 13874263"/>
              <a:gd name="connsiteX7" fmla="*/ 1419727 w 24160098"/>
              <a:gd name="connsiteY7" fmla="*/ 10024158 h 13874263"/>
              <a:gd name="connsiteX8" fmla="*/ 1684421 w 24160098"/>
              <a:gd name="connsiteY8" fmla="*/ 10048221 h 13874263"/>
              <a:gd name="connsiteX9" fmla="*/ 1925053 w 24160098"/>
              <a:gd name="connsiteY9" fmla="*/ 10601674 h 13874263"/>
              <a:gd name="connsiteX10" fmla="*/ 1997242 w 24160098"/>
              <a:gd name="connsiteY10" fmla="*/ 10842305 h 13874263"/>
              <a:gd name="connsiteX11" fmla="*/ 2189748 w 24160098"/>
              <a:gd name="connsiteY11" fmla="*/ 11540137 h 13874263"/>
              <a:gd name="connsiteX12" fmla="*/ 2671011 w 24160098"/>
              <a:gd name="connsiteY12" fmla="*/ 12117653 h 13874263"/>
              <a:gd name="connsiteX13" fmla="*/ 3681663 w 24160098"/>
              <a:gd name="connsiteY13" fmla="*/ 12213905 h 13874263"/>
              <a:gd name="connsiteX14" fmla="*/ 4307306 w 24160098"/>
              <a:gd name="connsiteY14" fmla="*/ 11732642 h 13874263"/>
              <a:gd name="connsiteX15" fmla="*/ 4475748 w 24160098"/>
              <a:gd name="connsiteY15" fmla="*/ 11227316 h 13874263"/>
              <a:gd name="connsiteX16" fmla="*/ 4908885 w 24160098"/>
              <a:gd name="connsiteY16" fmla="*/ 10866368 h 13874263"/>
              <a:gd name="connsiteX17" fmla="*/ 5438274 w 24160098"/>
              <a:gd name="connsiteY17" fmla="*/ 10601674 h 13874263"/>
              <a:gd name="connsiteX18" fmla="*/ 5654842 w 24160098"/>
              <a:gd name="connsiteY18" fmla="*/ 10216663 h 13874263"/>
              <a:gd name="connsiteX19" fmla="*/ 5871411 w 24160098"/>
              <a:gd name="connsiteY19" fmla="*/ 9855716 h 13874263"/>
              <a:gd name="connsiteX20" fmla="*/ 6136106 w 24160098"/>
              <a:gd name="connsiteY20" fmla="*/ 9663210 h 13874263"/>
              <a:gd name="connsiteX21" fmla="*/ 6545179 w 24160098"/>
              <a:gd name="connsiteY21" fmla="*/ 9831653 h 13874263"/>
              <a:gd name="connsiteX22" fmla="*/ 6785811 w 24160098"/>
              <a:gd name="connsiteY22" fmla="*/ 9807589 h 13874263"/>
              <a:gd name="connsiteX23" fmla="*/ 6785811 w 24160098"/>
              <a:gd name="connsiteY23" fmla="*/ 9687274 h 13874263"/>
              <a:gd name="connsiteX24" fmla="*/ 6689558 w 24160098"/>
              <a:gd name="connsiteY24" fmla="*/ 9422579 h 13874263"/>
              <a:gd name="connsiteX25" fmla="*/ 6713621 w 24160098"/>
              <a:gd name="connsiteY25" fmla="*/ 9157884 h 13874263"/>
              <a:gd name="connsiteX26" fmla="*/ 7315200 w 24160098"/>
              <a:gd name="connsiteY26" fmla="*/ 9278200 h 13874263"/>
              <a:gd name="connsiteX27" fmla="*/ 7772400 w 24160098"/>
              <a:gd name="connsiteY27" fmla="*/ 9470705 h 13874263"/>
              <a:gd name="connsiteX28" fmla="*/ 8614611 w 24160098"/>
              <a:gd name="connsiteY28" fmla="*/ 9494768 h 13874263"/>
              <a:gd name="connsiteX29" fmla="*/ 9119937 w 24160098"/>
              <a:gd name="connsiteY29" fmla="*/ 8965379 h 13874263"/>
              <a:gd name="connsiteX30" fmla="*/ 9480885 w 24160098"/>
              <a:gd name="connsiteY30" fmla="*/ 8363800 h 13874263"/>
              <a:gd name="connsiteX31" fmla="*/ 10058400 w 24160098"/>
              <a:gd name="connsiteY31" fmla="*/ 7906600 h 13874263"/>
              <a:gd name="connsiteX32" fmla="*/ 10419348 w 24160098"/>
              <a:gd name="connsiteY32" fmla="*/ 7425337 h 13874263"/>
              <a:gd name="connsiteX33" fmla="*/ 10274969 w 24160098"/>
              <a:gd name="connsiteY33" fmla="*/ 6727505 h 13874263"/>
              <a:gd name="connsiteX34" fmla="*/ 10058400 w 24160098"/>
              <a:gd name="connsiteY34" fmla="*/ 6318432 h 13874263"/>
              <a:gd name="connsiteX35" fmla="*/ 9336506 w 24160098"/>
              <a:gd name="connsiteY35" fmla="*/ 5620600 h 13874263"/>
              <a:gd name="connsiteX36" fmla="*/ 8494295 w 24160098"/>
              <a:gd name="connsiteY36" fmla="*/ 5331842 h 13874263"/>
              <a:gd name="connsiteX37" fmla="*/ 7579895 w 24160098"/>
              <a:gd name="connsiteY37" fmla="*/ 5115274 h 13874263"/>
              <a:gd name="connsiteX38" fmla="*/ 7243011 w 24160098"/>
              <a:gd name="connsiteY38" fmla="*/ 5091210 h 13874263"/>
              <a:gd name="connsiteX39" fmla="*/ 7026442 w 24160098"/>
              <a:gd name="connsiteY39" fmla="*/ 4874642 h 13874263"/>
              <a:gd name="connsiteX40" fmla="*/ 7507706 w 24160098"/>
              <a:gd name="connsiteY40" fmla="*/ 4369316 h 13874263"/>
              <a:gd name="connsiteX41" fmla="*/ 8037095 w 24160098"/>
              <a:gd name="connsiteY41" fmla="*/ 3863989 h 13874263"/>
              <a:gd name="connsiteX42" fmla="*/ 8229600 w 24160098"/>
              <a:gd name="connsiteY42" fmla="*/ 3334600 h 13874263"/>
              <a:gd name="connsiteX43" fmla="*/ 8518358 w 24160098"/>
              <a:gd name="connsiteY43" fmla="*/ 2997716 h 13874263"/>
              <a:gd name="connsiteX44" fmla="*/ 8758990 w 24160098"/>
              <a:gd name="connsiteY44" fmla="*/ 3093968 h 13874263"/>
              <a:gd name="connsiteX45" fmla="*/ 9071811 w 24160098"/>
              <a:gd name="connsiteY45" fmla="*/ 3647421 h 13874263"/>
              <a:gd name="connsiteX46" fmla="*/ 9336506 w 24160098"/>
              <a:gd name="connsiteY46" fmla="*/ 3936179 h 13874263"/>
              <a:gd name="connsiteX47" fmla="*/ 9865895 w 24160098"/>
              <a:gd name="connsiteY47" fmla="*/ 3960242 h 13874263"/>
              <a:gd name="connsiteX48" fmla="*/ 10250906 w 24160098"/>
              <a:gd name="connsiteY48" fmla="*/ 3623358 h 13874263"/>
              <a:gd name="connsiteX49" fmla="*/ 10491537 w 24160098"/>
              <a:gd name="connsiteY49" fmla="*/ 2973653 h 13874263"/>
              <a:gd name="connsiteX50" fmla="*/ 10659979 w 24160098"/>
              <a:gd name="connsiteY50" fmla="*/ 2444263 h 13874263"/>
              <a:gd name="connsiteX51" fmla="*/ 10876548 w 24160098"/>
              <a:gd name="connsiteY51" fmla="*/ 2011126 h 13874263"/>
              <a:gd name="connsiteX52" fmla="*/ 11165306 w 24160098"/>
              <a:gd name="connsiteY52" fmla="*/ 2107379 h 13874263"/>
              <a:gd name="connsiteX53" fmla="*/ 11189369 w 24160098"/>
              <a:gd name="connsiteY53" fmla="*/ 2492389 h 13874263"/>
              <a:gd name="connsiteX54" fmla="*/ 11117179 w 24160098"/>
              <a:gd name="connsiteY54" fmla="*/ 2877400 h 13874263"/>
              <a:gd name="connsiteX55" fmla="*/ 11020927 w 24160098"/>
              <a:gd name="connsiteY55" fmla="*/ 3262410 h 13874263"/>
              <a:gd name="connsiteX56" fmla="*/ 11309685 w 24160098"/>
              <a:gd name="connsiteY56" fmla="*/ 3671484 h 13874263"/>
              <a:gd name="connsiteX57" fmla="*/ 11357811 w 24160098"/>
              <a:gd name="connsiteY57" fmla="*/ 3791800 h 13874263"/>
              <a:gd name="connsiteX58" fmla="*/ 11189369 w 24160098"/>
              <a:gd name="connsiteY58" fmla="*/ 4200874 h 13874263"/>
              <a:gd name="connsiteX59" fmla="*/ 11213432 w 24160098"/>
              <a:gd name="connsiteY59" fmla="*/ 4658074 h 13874263"/>
              <a:gd name="connsiteX60" fmla="*/ 11478127 w 24160098"/>
              <a:gd name="connsiteY60" fmla="*/ 4826516 h 13874263"/>
              <a:gd name="connsiteX61" fmla="*/ 12585032 w 24160098"/>
              <a:gd name="connsiteY61" fmla="*/ 5259653 h 13874263"/>
              <a:gd name="connsiteX62" fmla="*/ 12560969 w 24160098"/>
              <a:gd name="connsiteY62" fmla="*/ 5957484 h 13874263"/>
              <a:gd name="connsiteX63" fmla="*/ 12488779 w 24160098"/>
              <a:gd name="connsiteY63" fmla="*/ 6703442 h 13874263"/>
              <a:gd name="connsiteX64" fmla="*/ 12560969 w 24160098"/>
              <a:gd name="connsiteY64" fmla="*/ 7353147 h 13874263"/>
              <a:gd name="connsiteX65" fmla="*/ 12272211 w 24160098"/>
              <a:gd name="connsiteY65" fmla="*/ 7882537 h 13874263"/>
              <a:gd name="connsiteX66" fmla="*/ 12224085 w 24160098"/>
              <a:gd name="connsiteY66" fmla="*/ 8363800 h 13874263"/>
              <a:gd name="connsiteX67" fmla="*/ 12512842 w 24160098"/>
              <a:gd name="connsiteY67" fmla="*/ 8604432 h 13874263"/>
              <a:gd name="connsiteX68" fmla="*/ 13186611 w 24160098"/>
              <a:gd name="connsiteY68" fmla="*/ 8339737 h 13874263"/>
              <a:gd name="connsiteX69" fmla="*/ 13980695 w 24160098"/>
              <a:gd name="connsiteY69" fmla="*/ 7858474 h 13874263"/>
              <a:gd name="connsiteX70" fmla="*/ 15183853 w 24160098"/>
              <a:gd name="connsiteY70" fmla="*/ 7401274 h 13874263"/>
              <a:gd name="connsiteX71" fmla="*/ 15953874 w 24160098"/>
              <a:gd name="connsiteY71" fmla="*/ 6535000 h 13874263"/>
              <a:gd name="connsiteX72" fmla="*/ 15905748 w 24160098"/>
              <a:gd name="connsiteY72" fmla="*/ 5716853 h 13874263"/>
              <a:gd name="connsiteX73" fmla="*/ 15328232 w 24160098"/>
              <a:gd name="connsiteY73" fmla="*/ 4176810 h 13874263"/>
              <a:gd name="connsiteX74" fmla="*/ 14943221 w 24160098"/>
              <a:gd name="connsiteY74" fmla="*/ 3478979 h 13874263"/>
              <a:gd name="connsiteX75" fmla="*/ 14822906 w 24160098"/>
              <a:gd name="connsiteY75" fmla="*/ 3142095 h 13874263"/>
              <a:gd name="connsiteX76" fmla="*/ 15328232 w 24160098"/>
              <a:gd name="connsiteY76" fmla="*/ 2083316 h 13874263"/>
              <a:gd name="connsiteX77" fmla="*/ 16122316 w 24160098"/>
              <a:gd name="connsiteY77" fmla="*/ 1890810 h 13874263"/>
              <a:gd name="connsiteX78" fmla="*/ 16411074 w 24160098"/>
              <a:gd name="connsiteY78" fmla="*/ 1048600 h 13874263"/>
              <a:gd name="connsiteX79" fmla="*/ 16613736 w 24160098"/>
              <a:gd name="connsiteY79" fmla="*/ 367360 h 13874263"/>
              <a:gd name="connsiteX80" fmla="*/ 17793259 w 24160098"/>
              <a:gd name="connsiteY80" fmla="*/ 191 h 13874263"/>
              <a:gd name="connsiteX81" fmla="*/ 18143621 w 24160098"/>
              <a:gd name="connsiteY81" fmla="*/ 326705 h 13874263"/>
              <a:gd name="connsiteX82" fmla="*/ 18552695 w 24160098"/>
              <a:gd name="connsiteY82" fmla="*/ 952347 h 13874263"/>
              <a:gd name="connsiteX83" fmla="*/ 18985832 w 24160098"/>
              <a:gd name="connsiteY83" fmla="*/ 2179568 h 13874263"/>
              <a:gd name="connsiteX84" fmla="*/ 19298653 w 24160098"/>
              <a:gd name="connsiteY84" fmla="*/ 2757084 h 13874263"/>
              <a:gd name="connsiteX85" fmla="*/ 19731790 w 24160098"/>
              <a:gd name="connsiteY85" fmla="*/ 3238347 h 13874263"/>
              <a:gd name="connsiteX86" fmla="*/ 20020548 w 24160098"/>
              <a:gd name="connsiteY86" fmla="*/ 3623358 h 13874263"/>
              <a:gd name="connsiteX87" fmla="*/ 20670253 w 24160098"/>
              <a:gd name="connsiteY87" fmla="*/ 3815863 h 13874263"/>
              <a:gd name="connsiteX88" fmla="*/ 21055263 w 24160098"/>
              <a:gd name="connsiteY88" fmla="*/ 4585884 h 13874263"/>
              <a:gd name="connsiteX89" fmla="*/ 21271832 w 24160098"/>
              <a:gd name="connsiteY89" fmla="*/ 5452158 h 13874263"/>
              <a:gd name="connsiteX90" fmla="*/ 21584653 w 24160098"/>
              <a:gd name="connsiteY90" fmla="*/ 5957484 h 13874263"/>
              <a:gd name="connsiteX91" fmla="*/ 22378737 w 24160098"/>
              <a:gd name="connsiteY91" fmla="*/ 5837168 h 13874263"/>
              <a:gd name="connsiteX92" fmla="*/ 23533769 w 24160098"/>
              <a:gd name="connsiteY92" fmla="*/ 5211526 h 13874263"/>
              <a:gd name="connsiteX93" fmla="*/ 23918779 w 24160098"/>
              <a:gd name="connsiteY93" fmla="*/ 4922768 h 13874263"/>
              <a:gd name="connsiteX94" fmla="*/ 24159411 w 24160098"/>
              <a:gd name="connsiteY94" fmla="*/ 4345253 h 13874263"/>
              <a:gd name="connsiteX95" fmla="*/ 23846590 w 24160098"/>
              <a:gd name="connsiteY95" fmla="*/ 3936179 h 13874263"/>
              <a:gd name="connsiteX96" fmla="*/ 23052506 w 24160098"/>
              <a:gd name="connsiteY96" fmla="*/ 3743674 h 13874263"/>
              <a:gd name="connsiteX97" fmla="*/ 22835937 w 24160098"/>
              <a:gd name="connsiteY97" fmla="*/ 3358663 h 13874263"/>
              <a:gd name="connsiteX98" fmla="*/ 22884063 w 24160098"/>
              <a:gd name="connsiteY98" fmla="*/ 2757084 h 13874263"/>
              <a:gd name="connsiteX99" fmla="*/ 22667495 w 24160098"/>
              <a:gd name="connsiteY99" fmla="*/ 2227695 h 13874263"/>
              <a:gd name="connsiteX100" fmla="*/ 22114042 w 24160098"/>
              <a:gd name="connsiteY100" fmla="*/ 1842684 h 13874263"/>
              <a:gd name="connsiteX101" fmla="*/ 22162169 w 24160098"/>
              <a:gd name="connsiteY101" fmla="*/ 1048600 h 13874263"/>
              <a:gd name="connsiteX102" fmla="*/ 22523116 w 24160098"/>
              <a:gd name="connsiteY102" fmla="*/ 519210 h 13874263"/>
              <a:gd name="connsiteX103" fmla="*/ 23560846 w 24160098"/>
              <a:gd name="connsiteY103" fmla="*/ 396384 h 13874263"/>
              <a:gd name="connsiteX0" fmla="*/ 0 w 24160098"/>
              <a:gd name="connsiteY0" fmla="*/ 13822675 h 13822675"/>
              <a:gd name="connsiteX1" fmla="*/ 288758 w 24160098"/>
              <a:gd name="connsiteY1" fmla="*/ 13461728 h 13822675"/>
              <a:gd name="connsiteX2" fmla="*/ 962527 w 24160098"/>
              <a:gd name="connsiteY2" fmla="*/ 12908275 h 13822675"/>
              <a:gd name="connsiteX3" fmla="*/ 1347537 w 24160098"/>
              <a:gd name="connsiteY3" fmla="*/ 12210444 h 13822675"/>
              <a:gd name="connsiteX4" fmla="*/ 1371600 w 24160098"/>
              <a:gd name="connsiteY4" fmla="*/ 11368233 h 13822675"/>
              <a:gd name="connsiteX5" fmla="*/ 1275348 w 24160098"/>
              <a:gd name="connsiteY5" fmla="*/ 11103538 h 13822675"/>
              <a:gd name="connsiteX6" fmla="*/ 1227221 w 24160098"/>
              <a:gd name="connsiteY6" fmla="*/ 10477896 h 13822675"/>
              <a:gd name="connsiteX7" fmla="*/ 1419727 w 24160098"/>
              <a:gd name="connsiteY7" fmla="*/ 9972570 h 13822675"/>
              <a:gd name="connsiteX8" fmla="*/ 1684421 w 24160098"/>
              <a:gd name="connsiteY8" fmla="*/ 9996633 h 13822675"/>
              <a:gd name="connsiteX9" fmla="*/ 1925053 w 24160098"/>
              <a:gd name="connsiteY9" fmla="*/ 10550086 h 13822675"/>
              <a:gd name="connsiteX10" fmla="*/ 1997242 w 24160098"/>
              <a:gd name="connsiteY10" fmla="*/ 10790717 h 13822675"/>
              <a:gd name="connsiteX11" fmla="*/ 2189748 w 24160098"/>
              <a:gd name="connsiteY11" fmla="*/ 11488549 h 13822675"/>
              <a:gd name="connsiteX12" fmla="*/ 2671011 w 24160098"/>
              <a:gd name="connsiteY12" fmla="*/ 12066065 h 13822675"/>
              <a:gd name="connsiteX13" fmla="*/ 3681663 w 24160098"/>
              <a:gd name="connsiteY13" fmla="*/ 12162317 h 13822675"/>
              <a:gd name="connsiteX14" fmla="*/ 4307306 w 24160098"/>
              <a:gd name="connsiteY14" fmla="*/ 11681054 h 13822675"/>
              <a:gd name="connsiteX15" fmla="*/ 4475748 w 24160098"/>
              <a:gd name="connsiteY15" fmla="*/ 11175728 h 13822675"/>
              <a:gd name="connsiteX16" fmla="*/ 4908885 w 24160098"/>
              <a:gd name="connsiteY16" fmla="*/ 10814780 h 13822675"/>
              <a:gd name="connsiteX17" fmla="*/ 5438274 w 24160098"/>
              <a:gd name="connsiteY17" fmla="*/ 10550086 h 13822675"/>
              <a:gd name="connsiteX18" fmla="*/ 5654842 w 24160098"/>
              <a:gd name="connsiteY18" fmla="*/ 10165075 h 13822675"/>
              <a:gd name="connsiteX19" fmla="*/ 5871411 w 24160098"/>
              <a:gd name="connsiteY19" fmla="*/ 9804128 h 13822675"/>
              <a:gd name="connsiteX20" fmla="*/ 6136106 w 24160098"/>
              <a:gd name="connsiteY20" fmla="*/ 9611622 h 13822675"/>
              <a:gd name="connsiteX21" fmla="*/ 6545179 w 24160098"/>
              <a:gd name="connsiteY21" fmla="*/ 9780065 h 13822675"/>
              <a:gd name="connsiteX22" fmla="*/ 6785811 w 24160098"/>
              <a:gd name="connsiteY22" fmla="*/ 9756001 h 13822675"/>
              <a:gd name="connsiteX23" fmla="*/ 6785811 w 24160098"/>
              <a:gd name="connsiteY23" fmla="*/ 9635686 h 13822675"/>
              <a:gd name="connsiteX24" fmla="*/ 6689558 w 24160098"/>
              <a:gd name="connsiteY24" fmla="*/ 9370991 h 13822675"/>
              <a:gd name="connsiteX25" fmla="*/ 6713621 w 24160098"/>
              <a:gd name="connsiteY25" fmla="*/ 9106296 h 13822675"/>
              <a:gd name="connsiteX26" fmla="*/ 7315200 w 24160098"/>
              <a:gd name="connsiteY26" fmla="*/ 9226612 h 13822675"/>
              <a:gd name="connsiteX27" fmla="*/ 7772400 w 24160098"/>
              <a:gd name="connsiteY27" fmla="*/ 9419117 h 13822675"/>
              <a:gd name="connsiteX28" fmla="*/ 8614611 w 24160098"/>
              <a:gd name="connsiteY28" fmla="*/ 9443180 h 13822675"/>
              <a:gd name="connsiteX29" fmla="*/ 9119937 w 24160098"/>
              <a:gd name="connsiteY29" fmla="*/ 8913791 h 13822675"/>
              <a:gd name="connsiteX30" fmla="*/ 9480885 w 24160098"/>
              <a:gd name="connsiteY30" fmla="*/ 8312212 h 13822675"/>
              <a:gd name="connsiteX31" fmla="*/ 10058400 w 24160098"/>
              <a:gd name="connsiteY31" fmla="*/ 7855012 h 13822675"/>
              <a:gd name="connsiteX32" fmla="*/ 10419348 w 24160098"/>
              <a:gd name="connsiteY32" fmla="*/ 7373749 h 13822675"/>
              <a:gd name="connsiteX33" fmla="*/ 10274969 w 24160098"/>
              <a:gd name="connsiteY33" fmla="*/ 6675917 h 13822675"/>
              <a:gd name="connsiteX34" fmla="*/ 10058400 w 24160098"/>
              <a:gd name="connsiteY34" fmla="*/ 6266844 h 13822675"/>
              <a:gd name="connsiteX35" fmla="*/ 9336506 w 24160098"/>
              <a:gd name="connsiteY35" fmla="*/ 5569012 h 13822675"/>
              <a:gd name="connsiteX36" fmla="*/ 8494295 w 24160098"/>
              <a:gd name="connsiteY36" fmla="*/ 5280254 h 13822675"/>
              <a:gd name="connsiteX37" fmla="*/ 7579895 w 24160098"/>
              <a:gd name="connsiteY37" fmla="*/ 5063686 h 13822675"/>
              <a:gd name="connsiteX38" fmla="*/ 7243011 w 24160098"/>
              <a:gd name="connsiteY38" fmla="*/ 5039622 h 13822675"/>
              <a:gd name="connsiteX39" fmla="*/ 7026442 w 24160098"/>
              <a:gd name="connsiteY39" fmla="*/ 4823054 h 13822675"/>
              <a:gd name="connsiteX40" fmla="*/ 7507706 w 24160098"/>
              <a:gd name="connsiteY40" fmla="*/ 4317728 h 13822675"/>
              <a:gd name="connsiteX41" fmla="*/ 8037095 w 24160098"/>
              <a:gd name="connsiteY41" fmla="*/ 3812401 h 13822675"/>
              <a:gd name="connsiteX42" fmla="*/ 8229600 w 24160098"/>
              <a:gd name="connsiteY42" fmla="*/ 3283012 h 13822675"/>
              <a:gd name="connsiteX43" fmla="*/ 8518358 w 24160098"/>
              <a:gd name="connsiteY43" fmla="*/ 2946128 h 13822675"/>
              <a:gd name="connsiteX44" fmla="*/ 8758990 w 24160098"/>
              <a:gd name="connsiteY44" fmla="*/ 3042380 h 13822675"/>
              <a:gd name="connsiteX45" fmla="*/ 9071811 w 24160098"/>
              <a:gd name="connsiteY45" fmla="*/ 3595833 h 13822675"/>
              <a:gd name="connsiteX46" fmla="*/ 9336506 w 24160098"/>
              <a:gd name="connsiteY46" fmla="*/ 3884591 h 13822675"/>
              <a:gd name="connsiteX47" fmla="*/ 9865895 w 24160098"/>
              <a:gd name="connsiteY47" fmla="*/ 3908654 h 13822675"/>
              <a:gd name="connsiteX48" fmla="*/ 10250906 w 24160098"/>
              <a:gd name="connsiteY48" fmla="*/ 3571770 h 13822675"/>
              <a:gd name="connsiteX49" fmla="*/ 10491537 w 24160098"/>
              <a:gd name="connsiteY49" fmla="*/ 2922065 h 13822675"/>
              <a:gd name="connsiteX50" fmla="*/ 10659979 w 24160098"/>
              <a:gd name="connsiteY50" fmla="*/ 2392675 h 13822675"/>
              <a:gd name="connsiteX51" fmla="*/ 10876548 w 24160098"/>
              <a:gd name="connsiteY51" fmla="*/ 1959538 h 13822675"/>
              <a:gd name="connsiteX52" fmla="*/ 11165306 w 24160098"/>
              <a:gd name="connsiteY52" fmla="*/ 2055791 h 13822675"/>
              <a:gd name="connsiteX53" fmla="*/ 11189369 w 24160098"/>
              <a:gd name="connsiteY53" fmla="*/ 2440801 h 13822675"/>
              <a:gd name="connsiteX54" fmla="*/ 11117179 w 24160098"/>
              <a:gd name="connsiteY54" fmla="*/ 2825812 h 13822675"/>
              <a:gd name="connsiteX55" fmla="*/ 11020927 w 24160098"/>
              <a:gd name="connsiteY55" fmla="*/ 3210822 h 13822675"/>
              <a:gd name="connsiteX56" fmla="*/ 11309685 w 24160098"/>
              <a:gd name="connsiteY56" fmla="*/ 3619896 h 13822675"/>
              <a:gd name="connsiteX57" fmla="*/ 11357811 w 24160098"/>
              <a:gd name="connsiteY57" fmla="*/ 3740212 h 13822675"/>
              <a:gd name="connsiteX58" fmla="*/ 11189369 w 24160098"/>
              <a:gd name="connsiteY58" fmla="*/ 4149286 h 13822675"/>
              <a:gd name="connsiteX59" fmla="*/ 11213432 w 24160098"/>
              <a:gd name="connsiteY59" fmla="*/ 4606486 h 13822675"/>
              <a:gd name="connsiteX60" fmla="*/ 11478127 w 24160098"/>
              <a:gd name="connsiteY60" fmla="*/ 4774928 h 13822675"/>
              <a:gd name="connsiteX61" fmla="*/ 12585032 w 24160098"/>
              <a:gd name="connsiteY61" fmla="*/ 5208065 h 13822675"/>
              <a:gd name="connsiteX62" fmla="*/ 12560969 w 24160098"/>
              <a:gd name="connsiteY62" fmla="*/ 5905896 h 13822675"/>
              <a:gd name="connsiteX63" fmla="*/ 12488779 w 24160098"/>
              <a:gd name="connsiteY63" fmla="*/ 6651854 h 13822675"/>
              <a:gd name="connsiteX64" fmla="*/ 12560969 w 24160098"/>
              <a:gd name="connsiteY64" fmla="*/ 7301559 h 13822675"/>
              <a:gd name="connsiteX65" fmla="*/ 12272211 w 24160098"/>
              <a:gd name="connsiteY65" fmla="*/ 7830949 h 13822675"/>
              <a:gd name="connsiteX66" fmla="*/ 12224085 w 24160098"/>
              <a:gd name="connsiteY66" fmla="*/ 8312212 h 13822675"/>
              <a:gd name="connsiteX67" fmla="*/ 12512842 w 24160098"/>
              <a:gd name="connsiteY67" fmla="*/ 8552844 h 13822675"/>
              <a:gd name="connsiteX68" fmla="*/ 13186611 w 24160098"/>
              <a:gd name="connsiteY68" fmla="*/ 8288149 h 13822675"/>
              <a:gd name="connsiteX69" fmla="*/ 13980695 w 24160098"/>
              <a:gd name="connsiteY69" fmla="*/ 7806886 h 13822675"/>
              <a:gd name="connsiteX70" fmla="*/ 15183853 w 24160098"/>
              <a:gd name="connsiteY70" fmla="*/ 7349686 h 13822675"/>
              <a:gd name="connsiteX71" fmla="*/ 15953874 w 24160098"/>
              <a:gd name="connsiteY71" fmla="*/ 6483412 h 13822675"/>
              <a:gd name="connsiteX72" fmla="*/ 15905748 w 24160098"/>
              <a:gd name="connsiteY72" fmla="*/ 5665265 h 13822675"/>
              <a:gd name="connsiteX73" fmla="*/ 15328232 w 24160098"/>
              <a:gd name="connsiteY73" fmla="*/ 4125222 h 13822675"/>
              <a:gd name="connsiteX74" fmla="*/ 14943221 w 24160098"/>
              <a:gd name="connsiteY74" fmla="*/ 3427391 h 13822675"/>
              <a:gd name="connsiteX75" fmla="*/ 14822906 w 24160098"/>
              <a:gd name="connsiteY75" fmla="*/ 3090507 h 13822675"/>
              <a:gd name="connsiteX76" fmla="*/ 15328232 w 24160098"/>
              <a:gd name="connsiteY76" fmla="*/ 2031728 h 13822675"/>
              <a:gd name="connsiteX77" fmla="*/ 16122316 w 24160098"/>
              <a:gd name="connsiteY77" fmla="*/ 1839222 h 13822675"/>
              <a:gd name="connsiteX78" fmla="*/ 16411074 w 24160098"/>
              <a:gd name="connsiteY78" fmla="*/ 997012 h 13822675"/>
              <a:gd name="connsiteX79" fmla="*/ 16613736 w 24160098"/>
              <a:gd name="connsiteY79" fmla="*/ 315772 h 13822675"/>
              <a:gd name="connsiteX80" fmla="*/ 17881322 w 24160098"/>
              <a:gd name="connsiteY80" fmla="*/ 251 h 13822675"/>
              <a:gd name="connsiteX81" fmla="*/ 18143621 w 24160098"/>
              <a:gd name="connsiteY81" fmla="*/ 275117 h 13822675"/>
              <a:gd name="connsiteX82" fmla="*/ 18552695 w 24160098"/>
              <a:gd name="connsiteY82" fmla="*/ 900759 h 13822675"/>
              <a:gd name="connsiteX83" fmla="*/ 18985832 w 24160098"/>
              <a:gd name="connsiteY83" fmla="*/ 2127980 h 13822675"/>
              <a:gd name="connsiteX84" fmla="*/ 19298653 w 24160098"/>
              <a:gd name="connsiteY84" fmla="*/ 2705496 h 13822675"/>
              <a:gd name="connsiteX85" fmla="*/ 19731790 w 24160098"/>
              <a:gd name="connsiteY85" fmla="*/ 3186759 h 13822675"/>
              <a:gd name="connsiteX86" fmla="*/ 20020548 w 24160098"/>
              <a:gd name="connsiteY86" fmla="*/ 3571770 h 13822675"/>
              <a:gd name="connsiteX87" fmla="*/ 20670253 w 24160098"/>
              <a:gd name="connsiteY87" fmla="*/ 3764275 h 13822675"/>
              <a:gd name="connsiteX88" fmla="*/ 21055263 w 24160098"/>
              <a:gd name="connsiteY88" fmla="*/ 4534296 h 13822675"/>
              <a:gd name="connsiteX89" fmla="*/ 21271832 w 24160098"/>
              <a:gd name="connsiteY89" fmla="*/ 5400570 h 13822675"/>
              <a:gd name="connsiteX90" fmla="*/ 21584653 w 24160098"/>
              <a:gd name="connsiteY90" fmla="*/ 5905896 h 13822675"/>
              <a:gd name="connsiteX91" fmla="*/ 22378737 w 24160098"/>
              <a:gd name="connsiteY91" fmla="*/ 5785580 h 13822675"/>
              <a:gd name="connsiteX92" fmla="*/ 23533769 w 24160098"/>
              <a:gd name="connsiteY92" fmla="*/ 5159938 h 13822675"/>
              <a:gd name="connsiteX93" fmla="*/ 23918779 w 24160098"/>
              <a:gd name="connsiteY93" fmla="*/ 4871180 h 13822675"/>
              <a:gd name="connsiteX94" fmla="*/ 24159411 w 24160098"/>
              <a:gd name="connsiteY94" fmla="*/ 4293665 h 13822675"/>
              <a:gd name="connsiteX95" fmla="*/ 23846590 w 24160098"/>
              <a:gd name="connsiteY95" fmla="*/ 3884591 h 13822675"/>
              <a:gd name="connsiteX96" fmla="*/ 23052506 w 24160098"/>
              <a:gd name="connsiteY96" fmla="*/ 3692086 h 13822675"/>
              <a:gd name="connsiteX97" fmla="*/ 22835937 w 24160098"/>
              <a:gd name="connsiteY97" fmla="*/ 3307075 h 13822675"/>
              <a:gd name="connsiteX98" fmla="*/ 22884063 w 24160098"/>
              <a:gd name="connsiteY98" fmla="*/ 2705496 h 13822675"/>
              <a:gd name="connsiteX99" fmla="*/ 22667495 w 24160098"/>
              <a:gd name="connsiteY99" fmla="*/ 2176107 h 13822675"/>
              <a:gd name="connsiteX100" fmla="*/ 22114042 w 24160098"/>
              <a:gd name="connsiteY100" fmla="*/ 1791096 h 13822675"/>
              <a:gd name="connsiteX101" fmla="*/ 22162169 w 24160098"/>
              <a:gd name="connsiteY101" fmla="*/ 997012 h 13822675"/>
              <a:gd name="connsiteX102" fmla="*/ 22523116 w 24160098"/>
              <a:gd name="connsiteY102" fmla="*/ 467622 h 13822675"/>
              <a:gd name="connsiteX103" fmla="*/ 23560846 w 24160098"/>
              <a:gd name="connsiteY103" fmla="*/ 344796 h 13822675"/>
              <a:gd name="connsiteX0" fmla="*/ 0 w 24160098"/>
              <a:gd name="connsiteY0" fmla="*/ 13822675 h 13822675"/>
              <a:gd name="connsiteX1" fmla="*/ 288758 w 24160098"/>
              <a:gd name="connsiteY1" fmla="*/ 13461728 h 13822675"/>
              <a:gd name="connsiteX2" fmla="*/ 962527 w 24160098"/>
              <a:gd name="connsiteY2" fmla="*/ 12908275 h 13822675"/>
              <a:gd name="connsiteX3" fmla="*/ 1347537 w 24160098"/>
              <a:gd name="connsiteY3" fmla="*/ 12210444 h 13822675"/>
              <a:gd name="connsiteX4" fmla="*/ 1371600 w 24160098"/>
              <a:gd name="connsiteY4" fmla="*/ 11368233 h 13822675"/>
              <a:gd name="connsiteX5" fmla="*/ 1275348 w 24160098"/>
              <a:gd name="connsiteY5" fmla="*/ 11103538 h 13822675"/>
              <a:gd name="connsiteX6" fmla="*/ 1227221 w 24160098"/>
              <a:gd name="connsiteY6" fmla="*/ 10477896 h 13822675"/>
              <a:gd name="connsiteX7" fmla="*/ 1419727 w 24160098"/>
              <a:gd name="connsiteY7" fmla="*/ 9972570 h 13822675"/>
              <a:gd name="connsiteX8" fmla="*/ 1684421 w 24160098"/>
              <a:gd name="connsiteY8" fmla="*/ 9996633 h 13822675"/>
              <a:gd name="connsiteX9" fmla="*/ 1925053 w 24160098"/>
              <a:gd name="connsiteY9" fmla="*/ 10550086 h 13822675"/>
              <a:gd name="connsiteX10" fmla="*/ 1997242 w 24160098"/>
              <a:gd name="connsiteY10" fmla="*/ 10790717 h 13822675"/>
              <a:gd name="connsiteX11" fmla="*/ 2189748 w 24160098"/>
              <a:gd name="connsiteY11" fmla="*/ 11488549 h 13822675"/>
              <a:gd name="connsiteX12" fmla="*/ 2671011 w 24160098"/>
              <a:gd name="connsiteY12" fmla="*/ 12066065 h 13822675"/>
              <a:gd name="connsiteX13" fmla="*/ 3681663 w 24160098"/>
              <a:gd name="connsiteY13" fmla="*/ 12162317 h 13822675"/>
              <a:gd name="connsiteX14" fmla="*/ 4307306 w 24160098"/>
              <a:gd name="connsiteY14" fmla="*/ 11681054 h 13822675"/>
              <a:gd name="connsiteX15" fmla="*/ 4475748 w 24160098"/>
              <a:gd name="connsiteY15" fmla="*/ 11175728 h 13822675"/>
              <a:gd name="connsiteX16" fmla="*/ 4908885 w 24160098"/>
              <a:gd name="connsiteY16" fmla="*/ 10814780 h 13822675"/>
              <a:gd name="connsiteX17" fmla="*/ 5438274 w 24160098"/>
              <a:gd name="connsiteY17" fmla="*/ 10550086 h 13822675"/>
              <a:gd name="connsiteX18" fmla="*/ 5654842 w 24160098"/>
              <a:gd name="connsiteY18" fmla="*/ 10165075 h 13822675"/>
              <a:gd name="connsiteX19" fmla="*/ 5871411 w 24160098"/>
              <a:gd name="connsiteY19" fmla="*/ 9804128 h 13822675"/>
              <a:gd name="connsiteX20" fmla="*/ 6136106 w 24160098"/>
              <a:gd name="connsiteY20" fmla="*/ 9611622 h 13822675"/>
              <a:gd name="connsiteX21" fmla="*/ 6545179 w 24160098"/>
              <a:gd name="connsiteY21" fmla="*/ 9780065 h 13822675"/>
              <a:gd name="connsiteX22" fmla="*/ 6785811 w 24160098"/>
              <a:gd name="connsiteY22" fmla="*/ 9756001 h 13822675"/>
              <a:gd name="connsiteX23" fmla="*/ 6785811 w 24160098"/>
              <a:gd name="connsiteY23" fmla="*/ 9635686 h 13822675"/>
              <a:gd name="connsiteX24" fmla="*/ 6689558 w 24160098"/>
              <a:gd name="connsiteY24" fmla="*/ 9370991 h 13822675"/>
              <a:gd name="connsiteX25" fmla="*/ 6713621 w 24160098"/>
              <a:gd name="connsiteY25" fmla="*/ 9106296 h 13822675"/>
              <a:gd name="connsiteX26" fmla="*/ 7315200 w 24160098"/>
              <a:gd name="connsiteY26" fmla="*/ 9226612 h 13822675"/>
              <a:gd name="connsiteX27" fmla="*/ 7772400 w 24160098"/>
              <a:gd name="connsiteY27" fmla="*/ 9419117 h 13822675"/>
              <a:gd name="connsiteX28" fmla="*/ 8614611 w 24160098"/>
              <a:gd name="connsiteY28" fmla="*/ 9443180 h 13822675"/>
              <a:gd name="connsiteX29" fmla="*/ 9119937 w 24160098"/>
              <a:gd name="connsiteY29" fmla="*/ 8913791 h 13822675"/>
              <a:gd name="connsiteX30" fmla="*/ 9480885 w 24160098"/>
              <a:gd name="connsiteY30" fmla="*/ 8312212 h 13822675"/>
              <a:gd name="connsiteX31" fmla="*/ 10058400 w 24160098"/>
              <a:gd name="connsiteY31" fmla="*/ 7855012 h 13822675"/>
              <a:gd name="connsiteX32" fmla="*/ 10419348 w 24160098"/>
              <a:gd name="connsiteY32" fmla="*/ 7373749 h 13822675"/>
              <a:gd name="connsiteX33" fmla="*/ 10274969 w 24160098"/>
              <a:gd name="connsiteY33" fmla="*/ 6675917 h 13822675"/>
              <a:gd name="connsiteX34" fmla="*/ 10058400 w 24160098"/>
              <a:gd name="connsiteY34" fmla="*/ 6266844 h 13822675"/>
              <a:gd name="connsiteX35" fmla="*/ 9336506 w 24160098"/>
              <a:gd name="connsiteY35" fmla="*/ 5569012 h 13822675"/>
              <a:gd name="connsiteX36" fmla="*/ 8494295 w 24160098"/>
              <a:gd name="connsiteY36" fmla="*/ 5280254 h 13822675"/>
              <a:gd name="connsiteX37" fmla="*/ 7579895 w 24160098"/>
              <a:gd name="connsiteY37" fmla="*/ 5063686 h 13822675"/>
              <a:gd name="connsiteX38" fmla="*/ 7243011 w 24160098"/>
              <a:gd name="connsiteY38" fmla="*/ 5039622 h 13822675"/>
              <a:gd name="connsiteX39" fmla="*/ 7026442 w 24160098"/>
              <a:gd name="connsiteY39" fmla="*/ 4823054 h 13822675"/>
              <a:gd name="connsiteX40" fmla="*/ 7507706 w 24160098"/>
              <a:gd name="connsiteY40" fmla="*/ 4317728 h 13822675"/>
              <a:gd name="connsiteX41" fmla="*/ 8037095 w 24160098"/>
              <a:gd name="connsiteY41" fmla="*/ 3812401 h 13822675"/>
              <a:gd name="connsiteX42" fmla="*/ 8229600 w 24160098"/>
              <a:gd name="connsiteY42" fmla="*/ 3283012 h 13822675"/>
              <a:gd name="connsiteX43" fmla="*/ 8518358 w 24160098"/>
              <a:gd name="connsiteY43" fmla="*/ 2946128 h 13822675"/>
              <a:gd name="connsiteX44" fmla="*/ 8758990 w 24160098"/>
              <a:gd name="connsiteY44" fmla="*/ 3042380 h 13822675"/>
              <a:gd name="connsiteX45" fmla="*/ 9071811 w 24160098"/>
              <a:gd name="connsiteY45" fmla="*/ 3595833 h 13822675"/>
              <a:gd name="connsiteX46" fmla="*/ 9336506 w 24160098"/>
              <a:gd name="connsiteY46" fmla="*/ 3884591 h 13822675"/>
              <a:gd name="connsiteX47" fmla="*/ 9865895 w 24160098"/>
              <a:gd name="connsiteY47" fmla="*/ 3908654 h 13822675"/>
              <a:gd name="connsiteX48" fmla="*/ 10250906 w 24160098"/>
              <a:gd name="connsiteY48" fmla="*/ 3571770 h 13822675"/>
              <a:gd name="connsiteX49" fmla="*/ 10491537 w 24160098"/>
              <a:gd name="connsiteY49" fmla="*/ 2922065 h 13822675"/>
              <a:gd name="connsiteX50" fmla="*/ 10659979 w 24160098"/>
              <a:gd name="connsiteY50" fmla="*/ 2392675 h 13822675"/>
              <a:gd name="connsiteX51" fmla="*/ 10876548 w 24160098"/>
              <a:gd name="connsiteY51" fmla="*/ 1959538 h 13822675"/>
              <a:gd name="connsiteX52" fmla="*/ 11165306 w 24160098"/>
              <a:gd name="connsiteY52" fmla="*/ 2055791 h 13822675"/>
              <a:gd name="connsiteX53" fmla="*/ 11189369 w 24160098"/>
              <a:gd name="connsiteY53" fmla="*/ 2440801 h 13822675"/>
              <a:gd name="connsiteX54" fmla="*/ 11117179 w 24160098"/>
              <a:gd name="connsiteY54" fmla="*/ 2825812 h 13822675"/>
              <a:gd name="connsiteX55" fmla="*/ 11020927 w 24160098"/>
              <a:gd name="connsiteY55" fmla="*/ 3210822 h 13822675"/>
              <a:gd name="connsiteX56" fmla="*/ 11309685 w 24160098"/>
              <a:gd name="connsiteY56" fmla="*/ 3619896 h 13822675"/>
              <a:gd name="connsiteX57" fmla="*/ 11357811 w 24160098"/>
              <a:gd name="connsiteY57" fmla="*/ 3740212 h 13822675"/>
              <a:gd name="connsiteX58" fmla="*/ 11189369 w 24160098"/>
              <a:gd name="connsiteY58" fmla="*/ 4149286 h 13822675"/>
              <a:gd name="connsiteX59" fmla="*/ 11213432 w 24160098"/>
              <a:gd name="connsiteY59" fmla="*/ 4606486 h 13822675"/>
              <a:gd name="connsiteX60" fmla="*/ 11478127 w 24160098"/>
              <a:gd name="connsiteY60" fmla="*/ 4774928 h 13822675"/>
              <a:gd name="connsiteX61" fmla="*/ 12585032 w 24160098"/>
              <a:gd name="connsiteY61" fmla="*/ 5208065 h 13822675"/>
              <a:gd name="connsiteX62" fmla="*/ 12560969 w 24160098"/>
              <a:gd name="connsiteY62" fmla="*/ 5905896 h 13822675"/>
              <a:gd name="connsiteX63" fmla="*/ 12488779 w 24160098"/>
              <a:gd name="connsiteY63" fmla="*/ 6651854 h 13822675"/>
              <a:gd name="connsiteX64" fmla="*/ 12560969 w 24160098"/>
              <a:gd name="connsiteY64" fmla="*/ 7301559 h 13822675"/>
              <a:gd name="connsiteX65" fmla="*/ 12272211 w 24160098"/>
              <a:gd name="connsiteY65" fmla="*/ 7830949 h 13822675"/>
              <a:gd name="connsiteX66" fmla="*/ 12224085 w 24160098"/>
              <a:gd name="connsiteY66" fmla="*/ 8312212 h 13822675"/>
              <a:gd name="connsiteX67" fmla="*/ 12512842 w 24160098"/>
              <a:gd name="connsiteY67" fmla="*/ 8552844 h 13822675"/>
              <a:gd name="connsiteX68" fmla="*/ 13186611 w 24160098"/>
              <a:gd name="connsiteY68" fmla="*/ 8288149 h 13822675"/>
              <a:gd name="connsiteX69" fmla="*/ 13980695 w 24160098"/>
              <a:gd name="connsiteY69" fmla="*/ 7806886 h 13822675"/>
              <a:gd name="connsiteX70" fmla="*/ 15183853 w 24160098"/>
              <a:gd name="connsiteY70" fmla="*/ 7349686 h 13822675"/>
              <a:gd name="connsiteX71" fmla="*/ 15953874 w 24160098"/>
              <a:gd name="connsiteY71" fmla="*/ 6483412 h 13822675"/>
              <a:gd name="connsiteX72" fmla="*/ 15905748 w 24160098"/>
              <a:gd name="connsiteY72" fmla="*/ 5665265 h 13822675"/>
              <a:gd name="connsiteX73" fmla="*/ 15328232 w 24160098"/>
              <a:gd name="connsiteY73" fmla="*/ 4125222 h 13822675"/>
              <a:gd name="connsiteX74" fmla="*/ 14943221 w 24160098"/>
              <a:gd name="connsiteY74" fmla="*/ 3427391 h 13822675"/>
              <a:gd name="connsiteX75" fmla="*/ 14822906 w 24160098"/>
              <a:gd name="connsiteY75" fmla="*/ 3090507 h 13822675"/>
              <a:gd name="connsiteX76" fmla="*/ 15328232 w 24160098"/>
              <a:gd name="connsiteY76" fmla="*/ 2031728 h 13822675"/>
              <a:gd name="connsiteX77" fmla="*/ 16122316 w 24160098"/>
              <a:gd name="connsiteY77" fmla="*/ 1839222 h 13822675"/>
              <a:gd name="connsiteX78" fmla="*/ 16411074 w 24160098"/>
              <a:gd name="connsiteY78" fmla="*/ 997012 h 13822675"/>
              <a:gd name="connsiteX79" fmla="*/ 16613736 w 24160098"/>
              <a:gd name="connsiteY79" fmla="*/ 315772 h 13822675"/>
              <a:gd name="connsiteX80" fmla="*/ 17881322 w 24160098"/>
              <a:gd name="connsiteY80" fmla="*/ 251 h 13822675"/>
              <a:gd name="connsiteX81" fmla="*/ 18143621 w 24160098"/>
              <a:gd name="connsiteY81" fmla="*/ 275117 h 13822675"/>
              <a:gd name="connsiteX82" fmla="*/ 18552695 w 24160098"/>
              <a:gd name="connsiteY82" fmla="*/ 900759 h 13822675"/>
              <a:gd name="connsiteX83" fmla="*/ 18985832 w 24160098"/>
              <a:gd name="connsiteY83" fmla="*/ 2127980 h 13822675"/>
              <a:gd name="connsiteX84" fmla="*/ 19298653 w 24160098"/>
              <a:gd name="connsiteY84" fmla="*/ 2705496 h 13822675"/>
              <a:gd name="connsiteX85" fmla="*/ 19731790 w 24160098"/>
              <a:gd name="connsiteY85" fmla="*/ 3186759 h 13822675"/>
              <a:gd name="connsiteX86" fmla="*/ 20020548 w 24160098"/>
              <a:gd name="connsiteY86" fmla="*/ 3571770 h 13822675"/>
              <a:gd name="connsiteX87" fmla="*/ 20670253 w 24160098"/>
              <a:gd name="connsiteY87" fmla="*/ 3764275 h 13822675"/>
              <a:gd name="connsiteX88" fmla="*/ 21055263 w 24160098"/>
              <a:gd name="connsiteY88" fmla="*/ 4534296 h 13822675"/>
              <a:gd name="connsiteX89" fmla="*/ 21271832 w 24160098"/>
              <a:gd name="connsiteY89" fmla="*/ 5400570 h 13822675"/>
              <a:gd name="connsiteX90" fmla="*/ 21584653 w 24160098"/>
              <a:gd name="connsiteY90" fmla="*/ 5905896 h 13822675"/>
              <a:gd name="connsiteX91" fmla="*/ 22378737 w 24160098"/>
              <a:gd name="connsiteY91" fmla="*/ 5785580 h 13822675"/>
              <a:gd name="connsiteX92" fmla="*/ 23533769 w 24160098"/>
              <a:gd name="connsiteY92" fmla="*/ 5159938 h 13822675"/>
              <a:gd name="connsiteX93" fmla="*/ 23918779 w 24160098"/>
              <a:gd name="connsiteY93" fmla="*/ 4871180 h 13822675"/>
              <a:gd name="connsiteX94" fmla="*/ 24159411 w 24160098"/>
              <a:gd name="connsiteY94" fmla="*/ 4293665 h 13822675"/>
              <a:gd name="connsiteX95" fmla="*/ 23846590 w 24160098"/>
              <a:gd name="connsiteY95" fmla="*/ 3884591 h 13822675"/>
              <a:gd name="connsiteX96" fmla="*/ 23052506 w 24160098"/>
              <a:gd name="connsiteY96" fmla="*/ 3692086 h 13822675"/>
              <a:gd name="connsiteX97" fmla="*/ 22835937 w 24160098"/>
              <a:gd name="connsiteY97" fmla="*/ 3307075 h 13822675"/>
              <a:gd name="connsiteX98" fmla="*/ 22884063 w 24160098"/>
              <a:gd name="connsiteY98" fmla="*/ 2705496 h 13822675"/>
              <a:gd name="connsiteX99" fmla="*/ 22667495 w 24160098"/>
              <a:gd name="connsiteY99" fmla="*/ 2176107 h 13822675"/>
              <a:gd name="connsiteX100" fmla="*/ 22114042 w 24160098"/>
              <a:gd name="connsiteY100" fmla="*/ 1791096 h 13822675"/>
              <a:gd name="connsiteX101" fmla="*/ 22162169 w 24160098"/>
              <a:gd name="connsiteY101" fmla="*/ 997012 h 13822675"/>
              <a:gd name="connsiteX102" fmla="*/ 22523116 w 24160098"/>
              <a:gd name="connsiteY102" fmla="*/ 467622 h 13822675"/>
              <a:gd name="connsiteX103" fmla="*/ 23560846 w 24160098"/>
              <a:gd name="connsiteY103" fmla="*/ 344796 h 138226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Lst>
            <a:rect l="l" t="t" r="r" b="b"/>
            <a:pathLst>
              <a:path w="24160098" h="13822675">
                <a:moveTo>
                  <a:pt x="0" y="13822675"/>
                </a:moveTo>
                <a:cubicBezTo>
                  <a:pt x="64168" y="13718401"/>
                  <a:pt x="128337" y="13614128"/>
                  <a:pt x="288758" y="13461728"/>
                </a:cubicBezTo>
                <a:cubicBezTo>
                  <a:pt x="449179" y="13309328"/>
                  <a:pt x="786064" y="13116822"/>
                  <a:pt x="962527" y="12908275"/>
                </a:cubicBezTo>
                <a:cubicBezTo>
                  <a:pt x="1138990" y="12699728"/>
                  <a:pt x="1279358" y="12467118"/>
                  <a:pt x="1347537" y="12210444"/>
                </a:cubicBezTo>
                <a:cubicBezTo>
                  <a:pt x="1415716" y="11953770"/>
                  <a:pt x="1383631" y="11552717"/>
                  <a:pt x="1371600" y="11368233"/>
                </a:cubicBezTo>
                <a:cubicBezTo>
                  <a:pt x="1359569" y="11183749"/>
                  <a:pt x="1299411" y="11251927"/>
                  <a:pt x="1275348" y="11103538"/>
                </a:cubicBezTo>
                <a:cubicBezTo>
                  <a:pt x="1251285" y="10955148"/>
                  <a:pt x="1203158" y="10666391"/>
                  <a:pt x="1227221" y="10477896"/>
                </a:cubicBezTo>
                <a:cubicBezTo>
                  <a:pt x="1251284" y="10289401"/>
                  <a:pt x="1343527" y="10052780"/>
                  <a:pt x="1419727" y="9972570"/>
                </a:cubicBezTo>
                <a:cubicBezTo>
                  <a:pt x="1495927" y="9892360"/>
                  <a:pt x="1600200" y="9900380"/>
                  <a:pt x="1684421" y="9996633"/>
                </a:cubicBezTo>
                <a:cubicBezTo>
                  <a:pt x="1768642" y="10092886"/>
                  <a:pt x="1872916" y="10417739"/>
                  <a:pt x="1925053" y="10550086"/>
                </a:cubicBezTo>
                <a:cubicBezTo>
                  <a:pt x="1977190" y="10682433"/>
                  <a:pt x="1953126" y="10634306"/>
                  <a:pt x="1997242" y="10790717"/>
                </a:cubicBezTo>
                <a:cubicBezTo>
                  <a:pt x="2041358" y="10947127"/>
                  <a:pt x="2077453" y="11275991"/>
                  <a:pt x="2189748" y="11488549"/>
                </a:cubicBezTo>
                <a:cubicBezTo>
                  <a:pt x="2302043" y="11701107"/>
                  <a:pt x="2422359" y="11953770"/>
                  <a:pt x="2671011" y="12066065"/>
                </a:cubicBezTo>
                <a:cubicBezTo>
                  <a:pt x="2919663" y="12178360"/>
                  <a:pt x="3408947" y="12226485"/>
                  <a:pt x="3681663" y="12162317"/>
                </a:cubicBezTo>
                <a:cubicBezTo>
                  <a:pt x="3954379" y="12098149"/>
                  <a:pt x="4174959" y="11845485"/>
                  <a:pt x="4307306" y="11681054"/>
                </a:cubicBezTo>
                <a:cubicBezTo>
                  <a:pt x="4439653" y="11516623"/>
                  <a:pt x="4375485" y="11320107"/>
                  <a:pt x="4475748" y="11175728"/>
                </a:cubicBezTo>
                <a:cubicBezTo>
                  <a:pt x="4576011" y="11031349"/>
                  <a:pt x="4748464" y="10919054"/>
                  <a:pt x="4908885" y="10814780"/>
                </a:cubicBezTo>
                <a:cubicBezTo>
                  <a:pt x="5069306" y="10710506"/>
                  <a:pt x="5313948" y="10658370"/>
                  <a:pt x="5438274" y="10550086"/>
                </a:cubicBezTo>
                <a:cubicBezTo>
                  <a:pt x="5562600" y="10441802"/>
                  <a:pt x="5582653" y="10289401"/>
                  <a:pt x="5654842" y="10165075"/>
                </a:cubicBezTo>
                <a:cubicBezTo>
                  <a:pt x="5727031" y="10040749"/>
                  <a:pt x="5791200" y="9896370"/>
                  <a:pt x="5871411" y="9804128"/>
                </a:cubicBezTo>
                <a:cubicBezTo>
                  <a:pt x="5951622" y="9711886"/>
                  <a:pt x="6023812" y="9615632"/>
                  <a:pt x="6136106" y="9611622"/>
                </a:cubicBezTo>
                <a:cubicBezTo>
                  <a:pt x="6248400" y="9607612"/>
                  <a:pt x="6436895" y="9756002"/>
                  <a:pt x="6545179" y="9780065"/>
                </a:cubicBezTo>
                <a:cubicBezTo>
                  <a:pt x="6653463" y="9804128"/>
                  <a:pt x="6745706" y="9780064"/>
                  <a:pt x="6785811" y="9756001"/>
                </a:cubicBezTo>
                <a:cubicBezTo>
                  <a:pt x="6825916" y="9731938"/>
                  <a:pt x="6801853" y="9699854"/>
                  <a:pt x="6785811" y="9635686"/>
                </a:cubicBezTo>
                <a:cubicBezTo>
                  <a:pt x="6769769" y="9571518"/>
                  <a:pt x="6701590" y="9459223"/>
                  <a:pt x="6689558" y="9370991"/>
                </a:cubicBezTo>
                <a:cubicBezTo>
                  <a:pt x="6677526" y="9282759"/>
                  <a:pt x="6609347" y="9130359"/>
                  <a:pt x="6713621" y="9106296"/>
                </a:cubicBezTo>
                <a:cubicBezTo>
                  <a:pt x="6817895" y="9082233"/>
                  <a:pt x="7138737" y="9174475"/>
                  <a:pt x="7315200" y="9226612"/>
                </a:cubicBezTo>
                <a:cubicBezTo>
                  <a:pt x="7491663" y="9278749"/>
                  <a:pt x="7555832" y="9383022"/>
                  <a:pt x="7772400" y="9419117"/>
                </a:cubicBezTo>
                <a:cubicBezTo>
                  <a:pt x="7988968" y="9455212"/>
                  <a:pt x="8390022" y="9527401"/>
                  <a:pt x="8614611" y="9443180"/>
                </a:cubicBezTo>
                <a:cubicBezTo>
                  <a:pt x="8839201" y="9358959"/>
                  <a:pt x="8975558" y="9102286"/>
                  <a:pt x="9119937" y="8913791"/>
                </a:cubicBezTo>
                <a:cubicBezTo>
                  <a:pt x="9264316" y="8725296"/>
                  <a:pt x="9324475" y="8488675"/>
                  <a:pt x="9480885" y="8312212"/>
                </a:cubicBezTo>
                <a:cubicBezTo>
                  <a:pt x="9637296" y="8135749"/>
                  <a:pt x="9901990" y="8011422"/>
                  <a:pt x="10058400" y="7855012"/>
                </a:cubicBezTo>
                <a:cubicBezTo>
                  <a:pt x="10214810" y="7698602"/>
                  <a:pt x="10383253" y="7570265"/>
                  <a:pt x="10419348" y="7373749"/>
                </a:cubicBezTo>
                <a:cubicBezTo>
                  <a:pt x="10455443" y="7177233"/>
                  <a:pt x="10335127" y="6860401"/>
                  <a:pt x="10274969" y="6675917"/>
                </a:cubicBezTo>
                <a:cubicBezTo>
                  <a:pt x="10214811" y="6491433"/>
                  <a:pt x="10214811" y="6451328"/>
                  <a:pt x="10058400" y="6266844"/>
                </a:cubicBezTo>
                <a:cubicBezTo>
                  <a:pt x="9901989" y="6082360"/>
                  <a:pt x="9597190" y="5733444"/>
                  <a:pt x="9336506" y="5569012"/>
                </a:cubicBezTo>
                <a:cubicBezTo>
                  <a:pt x="9075822" y="5404580"/>
                  <a:pt x="8787064" y="5364475"/>
                  <a:pt x="8494295" y="5280254"/>
                </a:cubicBezTo>
                <a:cubicBezTo>
                  <a:pt x="8201526" y="5196033"/>
                  <a:pt x="7788442" y="5103791"/>
                  <a:pt x="7579895" y="5063686"/>
                </a:cubicBezTo>
                <a:cubicBezTo>
                  <a:pt x="7371348" y="5023581"/>
                  <a:pt x="7335253" y="5079727"/>
                  <a:pt x="7243011" y="5039622"/>
                </a:cubicBezTo>
                <a:cubicBezTo>
                  <a:pt x="7150769" y="4999517"/>
                  <a:pt x="6982326" y="4943370"/>
                  <a:pt x="7026442" y="4823054"/>
                </a:cubicBezTo>
                <a:cubicBezTo>
                  <a:pt x="7070558" y="4702738"/>
                  <a:pt x="7339264" y="4486170"/>
                  <a:pt x="7507706" y="4317728"/>
                </a:cubicBezTo>
                <a:cubicBezTo>
                  <a:pt x="7676148" y="4149286"/>
                  <a:pt x="7916779" y="3984854"/>
                  <a:pt x="8037095" y="3812401"/>
                </a:cubicBezTo>
                <a:cubicBezTo>
                  <a:pt x="8157411" y="3639948"/>
                  <a:pt x="8149390" y="3427391"/>
                  <a:pt x="8229600" y="3283012"/>
                </a:cubicBezTo>
                <a:cubicBezTo>
                  <a:pt x="8309811" y="3138633"/>
                  <a:pt x="8430126" y="2986233"/>
                  <a:pt x="8518358" y="2946128"/>
                </a:cubicBezTo>
                <a:cubicBezTo>
                  <a:pt x="8606590" y="2906023"/>
                  <a:pt x="8666748" y="2934096"/>
                  <a:pt x="8758990" y="3042380"/>
                </a:cubicBezTo>
                <a:cubicBezTo>
                  <a:pt x="8851232" y="3150664"/>
                  <a:pt x="8975558" y="3455465"/>
                  <a:pt x="9071811" y="3595833"/>
                </a:cubicBezTo>
                <a:cubicBezTo>
                  <a:pt x="9168064" y="3736201"/>
                  <a:pt x="9204159" y="3832454"/>
                  <a:pt x="9336506" y="3884591"/>
                </a:cubicBezTo>
                <a:cubicBezTo>
                  <a:pt x="9468853" y="3936728"/>
                  <a:pt x="9713495" y="3960791"/>
                  <a:pt x="9865895" y="3908654"/>
                </a:cubicBezTo>
                <a:cubicBezTo>
                  <a:pt x="10018295" y="3856517"/>
                  <a:pt x="10146632" y="3736201"/>
                  <a:pt x="10250906" y="3571770"/>
                </a:cubicBezTo>
                <a:cubicBezTo>
                  <a:pt x="10355180" y="3407338"/>
                  <a:pt x="10423358" y="3118581"/>
                  <a:pt x="10491537" y="2922065"/>
                </a:cubicBezTo>
                <a:cubicBezTo>
                  <a:pt x="10559716" y="2725549"/>
                  <a:pt x="10595811" y="2553096"/>
                  <a:pt x="10659979" y="2392675"/>
                </a:cubicBezTo>
                <a:cubicBezTo>
                  <a:pt x="10724147" y="2232254"/>
                  <a:pt x="10792327" y="2015685"/>
                  <a:pt x="10876548" y="1959538"/>
                </a:cubicBezTo>
                <a:cubicBezTo>
                  <a:pt x="10960769" y="1903391"/>
                  <a:pt x="11113169" y="1975581"/>
                  <a:pt x="11165306" y="2055791"/>
                </a:cubicBezTo>
                <a:cubicBezTo>
                  <a:pt x="11217443" y="2136001"/>
                  <a:pt x="11197390" y="2312464"/>
                  <a:pt x="11189369" y="2440801"/>
                </a:cubicBezTo>
                <a:cubicBezTo>
                  <a:pt x="11181348" y="2569138"/>
                  <a:pt x="11145253" y="2697475"/>
                  <a:pt x="11117179" y="2825812"/>
                </a:cubicBezTo>
                <a:cubicBezTo>
                  <a:pt x="11089105" y="2954149"/>
                  <a:pt x="10988843" y="3078475"/>
                  <a:pt x="11020927" y="3210822"/>
                </a:cubicBezTo>
                <a:cubicBezTo>
                  <a:pt x="11053011" y="3343169"/>
                  <a:pt x="11253538" y="3531664"/>
                  <a:pt x="11309685" y="3619896"/>
                </a:cubicBezTo>
                <a:cubicBezTo>
                  <a:pt x="11365832" y="3708128"/>
                  <a:pt x="11377864" y="3651980"/>
                  <a:pt x="11357811" y="3740212"/>
                </a:cubicBezTo>
                <a:cubicBezTo>
                  <a:pt x="11337758" y="3828444"/>
                  <a:pt x="11213432" y="4004907"/>
                  <a:pt x="11189369" y="4149286"/>
                </a:cubicBezTo>
                <a:cubicBezTo>
                  <a:pt x="11165306" y="4293665"/>
                  <a:pt x="11165306" y="4502212"/>
                  <a:pt x="11213432" y="4606486"/>
                </a:cubicBezTo>
                <a:cubicBezTo>
                  <a:pt x="11261558" y="4710760"/>
                  <a:pt x="11249527" y="4674665"/>
                  <a:pt x="11478127" y="4774928"/>
                </a:cubicBezTo>
                <a:cubicBezTo>
                  <a:pt x="11706727" y="4875191"/>
                  <a:pt x="12404558" y="5019570"/>
                  <a:pt x="12585032" y="5208065"/>
                </a:cubicBezTo>
                <a:cubicBezTo>
                  <a:pt x="12765506" y="5396560"/>
                  <a:pt x="12577011" y="5665264"/>
                  <a:pt x="12560969" y="5905896"/>
                </a:cubicBezTo>
                <a:cubicBezTo>
                  <a:pt x="12544927" y="6146527"/>
                  <a:pt x="12488779" y="6419244"/>
                  <a:pt x="12488779" y="6651854"/>
                </a:cubicBezTo>
                <a:cubicBezTo>
                  <a:pt x="12488779" y="6884464"/>
                  <a:pt x="12597064" y="7105043"/>
                  <a:pt x="12560969" y="7301559"/>
                </a:cubicBezTo>
                <a:cubicBezTo>
                  <a:pt x="12524874" y="7498075"/>
                  <a:pt x="12328358" y="7662507"/>
                  <a:pt x="12272211" y="7830949"/>
                </a:cubicBezTo>
                <a:cubicBezTo>
                  <a:pt x="12216064" y="7999391"/>
                  <a:pt x="12183980" y="8191896"/>
                  <a:pt x="12224085" y="8312212"/>
                </a:cubicBezTo>
                <a:cubicBezTo>
                  <a:pt x="12264190" y="8432528"/>
                  <a:pt x="12352421" y="8556854"/>
                  <a:pt x="12512842" y="8552844"/>
                </a:cubicBezTo>
                <a:cubicBezTo>
                  <a:pt x="12673263" y="8548834"/>
                  <a:pt x="12941969" y="8412475"/>
                  <a:pt x="13186611" y="8288149"/>
                </a:cubicBezTo>
                <a:cubicBezTo>
                  <a:pt x="13431253" y="8163823"/>
                  <a:pt x="13647821" y="7963296"/>
                  <a:pt x="13980695" y="7806886"/>
                </a:cubicBezTo>
                <a:cubicBezTo>
                  <a:pt x="14313569" y="7650475"/>
                  <a:pt x="14854990" y="7570265"/>
                  <a:pt x="15183853" y="7349686"/>
                </a:cubicBezTo>
                <a:cubicBezTo>
                  <a:pt x="15512716" y="7129107"/>
                  <a:pt x="15833558" y="6764149"/>
                  <a:pt x="15953874" y="6483412"/>
                </a:cubicBezTo>
                <a:cubicBezTo>
                  <a:pt x="16074190" y="6202675"/>
                  <a:pt x="16010022" y="6058297"/>
                  <a:pt x="15905748" y="5665265"/>
                </a:cubicBezTo>
                <a:cubicBezTo>
                  <a:pt x="15801474" y="5272233"/>
                  <a:pt x="15488653" y="4498201"/>
                  <a:pt x="15328232" y="4125222"/>
                </a:cubicBezTo>
                <a:cubicBezTo>
                  <a:pt x="15167811" y="3752243"/>
                  <a:pt x="15027442" y="3599843"/>
                  <a:pt x="14943221" y="3427391"/>
                </a:cubicBezTo>
                <a:cubicBezTo>
                  <a:pt x="14859000" y="3254939"/>
                  <a:pt x="14758738" y="3323117"/>
                  <a:pt x="14822906" y="3090507"/>
                </a:cubicBezTo>
                <a:cubicBezTo>
                  <a:pt x="14887074" y="2857897"/>
                  <a:pt x="15111664" y="2240275"/>
                  <a:pt x="15328232" y="2031728"/>
                </a:cubicBezTo>
                <a:cubicBezTo>
                  <a:pt x="15544800" y="1823181"/>
                  <a:pt x="15941842" y="2011675"/>
                  <a:pt x="16122316" y="1839222"/>
                </a:cubicBezTo>
                <a:cubicBezTo>
                  <a:pt x="16302790" y="1666769"/>
                  <a:pt x="16329171" y="1250920"/>
                  <a:pt x="16411074" y="997012"/>
                </a:cubicBezTo>
                <a:cubicBezTo>
                  <a:pt x="16492977" y="743104"/>
                  <a:pt x="16368695" y="481899"/>
                  <a:pt x="16613736" y="315772"/>
                </a:cubicBezTo>
                <a:lnTo>
                  <a:pt x="17881322" y="251"/>
                </a:lnTo>
                <a:cubicBezTo>
                  <a:pt x="18136303" y="-6525"/>
                  <a:pt x="18031726" y="125032"/>
                  <a:pt x="18143621" y="275117"/>
                </a:cubicBezTo>
                <a:cubicBezTo>
                  <a:pt x="18255517" y="425202"/>
                  <a:pt x="18412327" y="591949"/>
                  <a:pt x="18552695" y="900759"/>
                </a:cubicBezTo>
                <a:cubicBezTo>
                  <a:pt x="18693063" y="1209569"/>
                  <a:pt x="18861506" y="1827190"/>
                  <a:pt x="18985832" y="2127980"/>
                </a:cubicBezTo>
                <a:cubicBezTo>
                  <a:pt x="19110158" y="2428769"/>
                  <a:pt x="19174327" y="2529033"/>
                  <a:pt x="19298653" y="2705496"/>
                </a:cubicBezTo>
                <a:cubicBezTo>
                  <a:pt x="19422979" y="2881959"/>
                  <a:pt x="19611474" y="3042380"/>
                  <a:pt x="19731790" y="3186759"/>
                </a:cubicBezTo>
                <a:cubicBezTo>
                  <a:pt x="19852106" y="3331138"/>
                  <a:pt x="19864138" y="3475517"/>
                  <a:pt x="20020548" y="3571770"/>
                </a:cubicBezTo>
                <a:cubicBezTo>
                  <a:pt x="20176958" y="3668023"/>
                  <a:pt x="20497801" y="3603854"/>
                  <a:pt x="20670253" y="3764275"/>
                </a:cubicBezTo>
                <a:cubicBezTo>
                  <a:pt x="20842705" y="3924696"/>
                  <a:pt x="20955000" y="4261580"/>
                  <a:pt x="21055263" y="4534296"/>
                </a:cubicBezTo>
                <a:cubicBezTo>
                  <a:pt x="21155526" y="4807012"/>
                  <a:pt x="21183600" y="5171970"/>
                  <a:pt x="21271832" y="5400570"/>
                </a:cubicBezTo>
                <a:cubicBezTo>
                  <a:pt x="21360064" y="5629170"/>
                  <a:pt x="21400169" y="5841728"/>
                  <a:pt x="21584653" y="5905896"/>
                </a:cubicBezTo>
                <a:cubicBezTo>
                  <a:pt x="21769137" y="5970064"/>
                  <a:pt x="22053884" y="5909906"/>
                  <a:pt x="22378737" y="5785580"/>
                </a:cubicBezTo>
                <a:cubicBezTo>
                  <a:pt x="22703590" y="5661254"/>
                  <a:pt x="23277095" y="5312338"/>
                  <a:pt x="23533769" y="5159938"/>
                </a:cubicBezTo>
                <a:cubicBezTo>
                  <a:pt x="23790443" y="5007538"/>
                  <a:pt x="23814505" y="5015559"/>
                  <a:pt x="23918779" y="4871180"/>
                </a:cubicBezTo>
                <a:cubicBezTo>
                  <a:pt x="24023053" y="4726801"/>
                  <a:pt x="24171442" y="4458096"/>
                  <a:pt x="24159411" y="4293665"/>
                </a:cubicBezTo>
                <a:cubicBezTo>
                  <a:pt x="24147380" y="4129234"/>
                  <a:pt x="24031074" y="3984854"/>
                  <a:pt x="23846590" y="3884591"/>
                </a:cubicBezTo>
                <a:cubicBezTo>
                  <a:pt x="23662106" y="3784328"/>
                  <a:pt x="23220948" y="3788339"/>
                  <a:pt x="23052506" y="3692086"/>
                </a:cubicBezTo>
                <a:cubicBezTo>
                  <a:pt x="22884064" y="3595833"/>
                  <a:pt x="22864011" y="3471507"/>
                  <a:pt x="22835937" y="3307075"/>
                </a:cubicBezTo>
                <a:cubicBezTo>
                  <a:pt x="22807863" y="3142643"/>
                  <a:pt x="22912137" y="2893991"/>
                  <a:pt x="22884063" y="2705496"/>
                </a:cubicBezTo>
                <a:cubicBezTo>
                  <a:pt x="22855989" y="2517001"/>
                  <a:pt x="22795832" y="2328507"/>
                  <a:pt x="22667495" y="2176107"/>
                </a:cubicBezTo>
                <a:cubicBezTo>
                  <a:pt x="22539158" y="2023707"/>
                  <a:pt x="22198263" y="1987612"/>
                  <a:pt x="22114042" y="1791096"/>
                </a:cubicBezTo>
                <a:cubicBezTo>
                  <a:pt x="22029821" y="1594580"/>
                  <a:pt x="22093990" y="1217591"/>
                  <a:pt x="22162169" y="997012"/>
                </a:cubicBezTo>
                <a:cubicBezTo>
                  <a:pt x="22230348" y="776433"/>
                  <a:pt x="22290003" y="576325"/>
                  <a:pt x="22523116" y="467622"/>
                </a:cubicBezTo>
                <a:cubicBezTo>
                  <a:pt x="22756229" y="358919"/>
                  <a:pt x="23352299" y="384901"/>
                  <a:pt x="23560846" y="34479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451">
            <a:extLst>
              <a:ext uri="{FF2B5EF4-FFF2-40B4-BE49-F238E27FC236}">
                <a16:creationId xmlns:a16="http://schemas.microsoft.com/office/drawing/2014/main" id="{598AA144-91E3-4FD0-BF76-0238DBCB52F1}"/>
              </a:ext>
            </a:extLst>
          </p:cNvPr>
          <p:cNvSpPr/>
          <p:nvPr/>
        </p:nvSpPr>
        <p:spPr>
          <a:xfrm rot="11676518">
            <a:off x="23063750" y="9059405"/>
            <a:ext cx="2019719" cy="2432605"/>
          </a:xfrm>
          <a:custGeom>
            <a:avLst/>
            <a:gdLst>
              <a:gd name="connsiteX0" fmla="*/ 0 w 2019719"/>
              <a:gd name="connsiteY0" fmla="*/ 2432605 h 2432605"/>
              <a:gd name="connsiteX1" fmla="*/ 180870 w 2019719"/>
              <a:gd name="connsiteY1" fmla="*/ 2070864 h 2432605"/>
              <a:gd name="connsiteX2" fmla="*/ 331596 w 2019719"/>
              <a:gd name="connsiteY2" fmla="*/ 1206706 h 2432605"/>
              <a:gd name="connsiteX3" fmla="*/ 311499 w 2019719"/>
              <a:gd name="connsiteY3" fmla="*/ 533466 h 2432605"/>
              <a:gd name="connsiteX4" fmla="*/ 341644 w 2019719"/>
              <a:gd name="connsiteY4" fmla="*/ 131532 h 2432605"/>
              <a:gd name="connsiteX5" fmla="*/ 422031 w 2019719"/>
              <a:gd name="connsiteY5" fmla="*/ 904 h 2432605"/>
              <a:gd name="connsiteX6" fmla="*/ 572756 w 2019719"/>
              <a:gd name="connsiteY6" fmla="*/ 181774 h 2432605"/>
              <a:gd name="connsiteX7" fmla="*/ 683288 w 2019719"/>
              <a:gd name="connsiteY7" fmla="*/ 523418 h 2432605"/>
              <a:gd name="connsiteX8" fmla="*/ 864158 w 2019719"/>
              <a:gd name="connsiteY8" fmla="*/ 855013 h 2432605"/>
              <a:gd name="connsiteX9" fmla="*/ 1085222 w 2019719"/>
              <a:gd name="connsiteY9" fmla="*/ 1206706 h 2432605"/>
              <a:gd name="connsiteX10" fmla="*/ 1276141 w 2019719"/>
              <a:gd name="connsiteY10" fmla="*/ 1397624 h 2432605"/>
              <a:gd name="connsiteX11" fmla="*/ 1527350 w 2019719"/>
              <a:gd name="connsiteY11" fmla="*/ 1648833 h 2432605"/>
              <a:gd name="connsiteX12" fmla="*/ 1597688 w 2019719"/>
              <a:gd name="connsiteY12" fmla="*/ 1648833 h 2432605"/>
              <a:gd name="connsiteX13" fmla="*/ 2019719 w 2019719"/>
              <a:gd name="connsiteY13" fmla="*/ 1759365 h 243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9719" h="2432605">
                <a:moveTo>
                  <a:pt x="0" y="2432605"/>
                </a:moveTo>
                <a:cubicBezTo>
                  <a:pt x="62802" y="2353892"/>
                  <a:pt x="125604" y="2275180"/>
                  <a:pt x="180870" y="2070864"/>
                </a:cubicBezTo>
                <a:cubicBezTo>
                  <a:pt x="236136" y="1866547"/>
                  <a:pt x="309825" y="1462939"/>
                  <a:pt x="331596" y="1206706"/>
                </a:cubicBezTo>
                <a:cubicBezTo>
                  <a:pt x="353367" y="950473"/>
                  <a:pt x="309824" y="712662"/>
                  <a:pt x="311499" y="533466"/>
                </a:cubicBezTo>
                <a:cubicBezTo>
                  <a:pt x="313174" y="354270"/>
                  <a:pt x="323222" y="220292"/>
                  <a:pt x="341644" y="131532"/>
                </a:cubicBezTo>
                <a:cubicBezTo>
                  <a:pt x="360066" y="42772"/>
                  <a:pt x="383512" y="-7470"/>
                  <a:pt x="422031" y="904"/>
                </a:cubicBezTo>
                <a:cubicBezTo>
                  <a:pt x="460550" y="9278"/>
                  <a:pt x="529213" y="94688"/>
                  <a:pt x="572756" y="181774"/>
                </a:cubicBezTo>
                <a:cubicBezTo>
                  <a:pt x="616299" y="268860"/>
                  <a:pt x="634721" y="411212"/>
                  <a:pt x="683288" y="523418"/>
                </a:cubicBezTo>
                <a:cubicBezTo>
                  <a:pt x="731855" y="635624"/>
                  <a:pt x="797169" y="741132"/>
                  <a:pt x="864158" y="855013"/>
                </a:cubicBezTo>
                <a:cubicBezTo>
                  <a:pt x="931147" y="968894"/>
                  <a:pt x="1016558" y="1116271"/>
                  <a:pt x="1085222" y="1206706"/>
                </a:cubicBezTo>
                <a:cubicBezTo>
                  <a:pt x="1153886" y="1297141"/>
                  <a:pt x="1276141" y="1397624"/>
                  <a:pt x="1276141" y="1397624"/>
                </a:cubicBezTo>
                <a:cubicBezTo>
                  <a:pt x="1349829" y="1471312"/>
                  <a:pt x="1473759" y="1606965"/>
                  <a:pt x="1527350" y="1648833"/>
                </a:cubicBezTo>
                <a:cubicBezTo>
                  <a:pt x="1580941" y="1690701"/>
                  <a:pt x="1515626" y="1630411"/>
                  <a:pt x="1597688" y="1648833"/>
                </a:cubicBezTo>
                <a:cubicBezTo>
                  <a:pt x="1679750" y="1667255"/>
                  <a:pt x="1947706" y="1752666"/>
                  <a:pt x="2019719" y="175936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452">
            <a:extLst>
              <a:ext uri="{FF2B5EF4-FFF2-40B4-BE49-F238E27FC236}">
                <a16:creationId xmlns:a16="http://schemas.microsoft.com/office/drawing/2014/main" id="{60E635EA-FE26-47CC-9D7C-252DEDC42BFE}"/>
              </a:ext>
            </a:extLst>
          </p:cNvPr>
          <p:cNvSpPr/>
          <p:nvPr/>
        </p:nvSpPr>
        <p:spPr>
          <a:xfrm rot="11676518">
            <a:off x="23503250" y="9138423"/>
            <a:ext cx="1296238" cy="1598210"/>
          </a:xfrm>
          <a:custGeom>
            <a:avLst/>
            <a:gdLst>
              <a:gd name="connsiteX0" fmla="*/ 0 w 1296238"/>
              <a:gd name="connsiteY0" fmla="*/ 1598210 h 1598210"/>
              <a:gd name="connsiteX1" fmla="*/ 130629 w 1296238"/>
              <a:gd name="connsiteY1" fmla="*/ 1166131 h 1598210"/>
              <a:gd name="connsiteX2" fmla="*/ 160774 w 1296238"/>
              <a:gd name="connsiteY2" fmla="*/ 502940 h 1598210"/>
              <a:gd name="connsiteX3" fmla="*/ 150725 w 1296238"/>
              <a:gd name="connsiteY3" fmla="*/ 211538 h 1598210"/>
              <a:gd name="connsiteX4" fmla="*/ 200967 w 1296238"/>
              <a:gd name="connsiteY4" fmla="*/ 522 h 1598210"/>
              <a:gd name="connsiteX5" fmla="*/ 401934 w 1296238"/>
              <a:gd name="connsiteY5" fmla="*/ 271828 h 1598210"/>
              <a:gd name="connsiteX6" fmla="*/ 643095 w 1296238"/>
              <a:gd name="connsiteY6" fmla="*/ 683810 h 1598210"/>
              <a:gd name="connsiteX7" fmla="*/ 984739 w 1296238"/>
              <a:gd name="connsiteY7" fmla="*/ 1045551 h 1598210"/>
              <a:gd name="connsiteX8" fmla="*/ 1155561 w 1296238"/>
              <a:gd name="connsiteY8" fmla="*/ 1115889 h 1598210"/>
              <a:gd name="connsiteX9" fmla="*/ 1296238 w 1296238"/>
              <a:gd name="connsiteY9" fmla="*/ 1166131 h 15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6238" h="1598210">
                <a:moveTo>
                  <a:pt x="0" y="1598210"/>
                </a:moveTo>
                <a:cubicBezTo>
                  <a:pt x="51916" y="1473443"/>
                  <a:pt x="103833" y="1348676"/>
                  <a:pt x="130629" y="1166131"/>
                </a:cubicBezTo>
                <a:cubicBezTo>
                  <a:pt x="157425" y="983586"/>
                  <a:pt x="157425" y="662039"/>
                  <a:pt x="160774" y="502940"/>
                </a:cubicBezTo>
                <a:cubicBezTo>
                  <a:pt x="164123" y="343841"/>
                  <a:pt x="144026" y="295274"/>
                  <a:pt x="150725" y="211538"/>
                </a:cubicBezTo>
                <a:cubicBezTo>
                  <a:pt x="157424" y="127802"/>
                  <a:pt x="159099" y="-9526"/>
                  <a:pt x="200967" y="522"/>
                </a:cubicBezTo>
                <a:cubicBezTo>
                  <a:pt x="242835" y="10570"/>
                  <a:pt x="328246" y="157947"/>
                  <a:pt x="401934" y="271828"/>
                </a:cubicBezTo>
                <a:cubicBezTo>
                  <a:pt x="475622" y="385709"/>
                  <a:pt x="545961" y="554856"/>
                  <a:pt x="643095" y="683810"/>
                </a:cubicBezTo>
                <a:cubicBezTo>
                  <a:pt x="740229" y="812764"/>
                  <a:pt x="899328" y="973538"/>
                  <a:pt x="984739" y="1045551"/>
                </a:cubicBezTo>
                <a:cubicBezTo>
                  <a:pt x="1070150" y="1117564"/>
                  <a:pt x="1103645" y="1095792"/>
                  <a:pt x="1155561" y="1115889"/>
                </a:cubicBezTo>
                <a:cubicBezTo>
                  <a:pt x="1207478" y="1135986"/>
                  <a:pt x="1274467" y="1179529"/>
                  <a:pt x="1296238" y="1166131"/>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453">
            <a:extLst>
              <a:ext uri="{FF2B5EF4-FFF2-40B4-BE49-F238E27FC236}">
                <a16:creationId xmlns:a16="http://schemas.microsoft.com/office/drawing/2014/main" id="{46C46BC2-B992-4177-9281-9041A69228CE}"/>
              </a:ext>
            </a:extLst>
          </p:cNvPr>
          <p:cNvSpPr/>
          <p:nvPr/>
        </p:nvSpPr>
        <p:spPr>
          <a:xfrm rot="11676518">
            <a:off x="23810981" y="9204670"/>
            <a:ext cx="813917" cy="795537"/>
          </a:xfrm>
          <a:custGeom>
            <a:avLst/>
            <a:gdLst>
              <a:gd name="connsiteX0" fmla="*/ 0 w 813917"/>
              <a:gd name="connsiteY0" fmla="*/ 795537 h 795537"/>
              <a:gd name="connsiteX1" fmla="*/ 90435 w 813917"/>
              <a:gd name="connsiteY1" fmla="*/ 514183 h 795537"/>
              <a:gd name="connsiteX2" fmla="*/ 90435 w 813917"/>
              <a:gd name="connsiteY2" fmla="*/ 202684 h 795537"/>
              <a:gd name="connsiteX3" fmla="*/ 200967 w 813917"/>
              <a:gd name="connsiteY3" fmla="*/ 1717 h 795537"/>
              <a:gd name="connsiteX4" fmla="*/ 391886 w 813917"/>
              <a:gd name="connsiteY4" fmla="*/ 313216 h 795537"/>
              <a:gd name="connsiteX5" fmla="*/ 552660 w 813917"/>
              <a:gd name="connsiteY5" fmla="*/ 614667 h 795537"/>
              <a:gd name="connsiteX6" fmla="*/ 813917 w 813917"/>
              <a:gd name="connsiteY6" fmla="*/ 674957 h 79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917" h="795537">
                <a:moveTo>
                  <a:pt x="0" y="795537"/>
                </a:moveTo>
                <a:cubicBezTo>
                  <a:pt x="37681" y="704264"/>
                  <a:pt x="75363" y="612992"/>
                  <a:pt x="90435" y="514183"/>
                </a:cubicBezTo>
                <a:cubicBezTo>
                  <a:pt x="105507" y="415374"/>
                  <a:pt x="72013" y="288095"/>
                  <a:pt x="90435" y="202684"/>
                </a:cubicBezTo>
                <a:cubicBezTo>
                  <a:pt x="108857" y="117273"/>
                  <a:pt x="150725" y="-16705"/>
                  <a:pt x="200967" y="1717"/>
                </a:cubicBezTo>
                <a:cubicBezTo>
                  <a:pt x="251209" y="20139"/>
                  <a:pt x="333271" y="211058"/>
                  <a:pt x="391886" y="313216"/>
                </a:cubicBezTo>
                <a:cubicBezTo>
                  <a:pt x="450502" y="415374"/>
                  <a:pt x="482322" y="554377"/>
                  <a:pt x="552660" y="614667"/>
                </a:cubicBezTo>
                <a:cubicBezTo>
                  <a:pt x="622998" y="674957"/>
                  <a:pt x="718457" y="674957"/>
                  <a:pt x="813917" y="6749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455">
            <a:extLst>
              <a:ext uri="{FF2B5EF4-FFF2-40B4-BE49-F238E27FC236}">
                <a16:creationId xmlns:a16="http://schemas.microsoft.com/office/drawing/2014/main" id="{337E51EC-5CF7-4D2B-AC01-290923E596E3}"/>
              </a:ext>
            </a:extLst>
          </p:cNvPr>
          <p:cNvSpPr/>
          <p:nvPr/>
        </p:nvSpPr>
        <p:spPr>
          <a:xfrm rot="11676518">
            <a:off x="776695" y="6729300"/>
            <a:ext cx="19401349" cy="4703391"/>
          </a:xfrm>
          <a:custGeom>
            <a:avLst/>
            <a:gdLst>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19625733 w 20421600"/>
              <a:gd name="connsiteY34" fmla="*/ 101600 h 4792133"/>
              <a:gd name="connsiteX35" fmla="*/ 20150666 w 20421600"/>
              <a:gd name="connsiteY35" fmla="*/ 16933 h 4792133"/>
              <a:gd name="connsiteX36" fmla="*/ 20421600 w 20421600"/>
              <a:gd name="connsiteY36" fmla="*/ 0 h 4792133"/>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20150666 w 20421600"/>
              <a:gd name="connsiteY34" fmla="*/ 16933 h 4792133"/>
              <a:gd name="connsiteX35" fmla="*/ 20421600 w 20421600"/>
              <a:gd name="connsiteY35" fmla="*/ 0 h 4792133"/>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20421600 w 20421600"/>
              <a:gd name="connsiteY34" fmla="*/ 0 h 4792133"/>
              <a:gd name="connsiteX0" fmla="*/ 0 w 19544017"/>
              <a:gd name="connsiteY0" fmla="*/ 4760263 h 4760263"/>
              <a:gd name="connsiteX1" fmla="*/ 287866 w 19544017"/>
              <a:gd name="connsiteY1" fmla="*/ 4523196 h 4760263"/>
              <a:gd name="connsiteX2" fmla="*/ 795866 w 19544017"/>
              <a:gd name="connsiteY2" fmla="*/ 4252263 h 4760263"/>
              <a:gd name="connsiteX3" fmla="*/ 1507066 w 19544017"/>
              <a:gd name="connsiteY3" fmla="*/ 4065996 h 4760263"/>
              <a:gd name="connsiteX4" fmla="*/ 1828800 w 19544017"/>
              <a:gd name="connsiteY4" fmla="*/ 3795063 h 4760263"/>
              <a:gd name="connsiteX5" fmla="*/ 2438400 w 19544017"/>
              <a:gd name="connsiteY5" fmla="*/ 3625730 h 4760263"/>
              <a:gd name="connsiteX6" fmla="*/ 3234266 w 19544017"/>
              <a:gd name="connsiteY6" fmla="*/ 3371730 h 4760263"/>
              <a:gd name="connsiteX7" fmla="*/ 3911600 w 19544017"/>
              <a:gd name="connsiteY7" fmla="*/ 3202396 h 4760263"/>
              <a:gd name="connsiteX8" fmla="*/ 4504266 w 19544017"/>
              <a:gd name="connsiteY8" fmla="*/ 2948396 h 4760263"/>
              <a:gd name="connsiteX9" fmla="*/ 4978400 w 19544017"/>
              <a:gd name="connsiteY9" fmla="*/ 2643596 h 4760263"/>
              <a:gd name="connsiteX10" fmla="*/ 5317066 w 19544017"/>
              <a:gd name="connsiteY10" fmla="*/ 2609730 h 4760263"/>
              <a:gd name="connsiteX11" fmla="*/ 5740400 w 19544017"/>
              <a:gd name="connsiteY11" fmla="*/ 2711330 h 4760263"/>
              <a:gd name="connsiteX12" fmla="*/ 6485466 w 19544017"/>
              <a:gd name="connsiteY12" fmla="*/ 2762130 h 4760263"/>
              <a:gd name="connsiteX13" fmla="*/ 7264400 w 19544017"/>
              <a:gd name="connsiteY13" fmla="*/ 2423463 h 4760263"/>
              <a:gd name="connsiteX14" fmla="*/ 7670800 w 19544017"/>
              <a:gd name="connsiteY14" fmla="*/ 2118663 h 4760263"/>
              <a:gd name="connsiteX15" fmla="*/ 8161866 w 19544017"/>
              <a:gd name="connsiteY15" fmla="*/ 1898530 h 4760263"/>
              <a:gd name="connsiteX16" fmla="*/ 8636000 w 19544017"/>
              <a:gd name="connsiteY16" fmla="*/ 2101730 h 4760263"/>
              <a:gd name="connsiteX17" fmla="*/ 9245600 w 19544017"/>
              <a:gd name="connsiteY17" fmla="*/ 2017063 h 4760263"/>
              <a:gd name="connsiteX18" fmla="*/ 9922933 w 19544017"/>
              <a:gd name="connsiteY18" fmla="*/ 1644530 h 4760263"/>
              <a:gd name="connsiteX19" fmla="*/ 10549466 w 19544017"/>
              <a:gd name="connsiteY19" fmla="*/ 1746130 h 4760263"/>
              <a:gd name="connsiteX20" fmla="*/ 11531600 w 19544017"/>
              <a:gd name="connsiteY20" fmla="*/ 1610663 h 4760263"/>
              <a:gd name="connsiteX21" fmla="*/ 11887200 w 19544017"/>
              <a:gd name="connsiteY21" fmla="*/ 1475196 h 4760263"/>
              <a:gd name="connsiteX22" fmla="*/ 12632266 w 19544017"/>
              <a:gd name="connsiteY22" fmla="*/ 1339730 h 4760263"/>
              <a:gd name="connsiteX23" fmla="*/ 13343466 w 19544017"/>
              <a:gd name="connsiteY23" fmla="*/ 1255063 h 4760263"/>
              <a:gd name="connsiteX24" fmla="*/ 13749866 w 19544017"/>
              <a:gd name="connsiteY24" fmla="*/ 1255063 h 4760263"/>
              <a:gd name="connsiteX25" fmla="*/ 14325600 w 19544017"/>
              <a:gd name="connsiteY25" fmla="*/ 1221196 h 4760263"/>
              <a:gd name="connsiteX26" fmla="*/ 14748933 w 19544017"/>
              <a:gd name="connsiteY26" fmla="*/ 1068796 h 4760263"/>
              <a:gd name="connsiteX27" fmla="*/ 15273866 w 19544017"/>
              <a:gd name="connsiteY27" fmla="*/ 763996 h 4760263"/>
              <a:gd name="connsiteX28" fmla="*/ 15748000 w 19544017"/>
              <a:gd name="connsiteY28" fmla="*/ 645463 h 4760263"/>
              <a:gd name="connsiteX29" fmla="*/ 16391466 w 19544017"/>
              <a:gd name="connsiteY29" fmla="*/ 509996 h 4760263"/>
              <a:gd name="connsiteX30" fmla="*/ 17170400 w 19544017"/>
              <a:gd name="connsiteY30" fmla="*/ 509996 h 4760263"/>
              <a:gd name="connsiteX31" fmla="*/ 17627600 w 19544017"/>
              <a:gd name="connsiteY31" fmla="*/ 306796 h 4760263"/>
              <a:gd name="connsiteX32" fmla="*/ 18169466 w 19544017"/>
              <a:gd name="connsiteY32" fmla="*/ 188263 h 4760263"/>
              <a:gd name="connsiteX33" fmla="*/ 18999200 w 19544017"/>
              <a:gd name="connsiteY33" fmla="*/ 103596 h 4760263"/>
              <a:gd name="connsiteX34" fmla="*/ 19544017 w 19544017"/>
              <a:gd name="connsiteY34" fmla="*/ 0 h 4760263"/>
              <a:gd name="connsiteX0" fmla="*/ 0 w 19466260"/>
              <a:gd name="connsiteY0" fmla="*/ 4680937 h 4680937"/>
              <a:gd name="connsiteX1" fmla="*/ 287866 w 19466260"/>
              <a:gd name="connsiteY1" fmla="*/ 4443870 h 4680937"/>
              <a:gd name="connsiteX2" fmla="*/ 795866 w 19466260"/>
              <a:gd name="connsiteY2" fmla="*/ 4172937 h 4680937"/>
              <a:gd name="connsiteX3" fmla="*/ 1507066 w 19466260"/>
              <a:gd name="connsiteY3" fmla="*/ 3986670 h 4680937"/>
              <a:gd name="connsiteX4" fmla="*/ 1828800 w 19466260"/>
              <a:gd name="connsiteY4" fmla="*/ 3715737 h 4680937"/>
              <a:gd name="connsiteX5" fmla="*/ 2438400 w 19466260"/>
              <a:gd name="connsiteY5" fmla="*/ 3546404 h 4680937"/>
              <a:gd name="connsiteX6" fmla="*/ 3234266 w 19466260"/>
              <a:gd name="connsiteY6" fmla="*/ 3292404 h 4680937"/>
              <a:gd name="connsiteX7" fmla="*/ 3911600 w 19466260"/>
              <a:gd name="connsiteY7" fmla="*/ 3123070 h 4680937"/>
              <a:gd name="connsiteX8" fmla="*/ 4504266 w 19466260"/>
              <a:gd name="connsiteY8" fmla="*/ 2869070 h 4680937"/>
              <a:gd name="connsiteX9" fmla="*/ 4978400 w 19466260"/>
              <a:gd name="connsiteY9" fmla="*/ 2564270 h 4680937"/>
              <a:gd name="connsiteX10" fmla="*/ 5317066 w 19466260"/>
              <a:gd name="connsiteY10" fmla="*/ 2530404 h 4680937"/>
              <a:gd name="connsiteX11" fmla="*/ 5740400 w 19466260"/>
              <a:gd name="connsiteY11" fmla="*/ 2632004 h 4680937"/>
              <a:gd name="connsiteX12" fmla="*/ 6485466 w 19466260"/>
              <a:gd name="connsiteY12" fmla="*/ 2682804 h 4680937"/>
              <a:gd name="connsiteX13" fmla="*/ 7264400 w 19466260"/>
              <a:gd name="connsiteY13" fmla="*/ 2344137 h 4680937"/>
              <a:gd name="connsiteX14" fmla="*/ 7670800 w 19466260"/>
              <a:gd name="connsiteY14" fmla="*/ 2039337 h 4680937"/>
              <a:gd name="connsiteX15" fmla="*/ 8161866 w 19466260"/>
              <a:gd name="connsiteY15" fmla="*/ 1819204 h 4680937"/>
              <a:gd name="connsiteX16" fmla="*/ 8636000 w 19466260"/>
              <a:gd name="connsiteY16" fmla="*/ 2022404 h 4680937"/>
              <a:gd name="connsiteX17" fmla="*/ 9245600 w 19466260"/>
              <a:gd name="connsiteY17" fmla="*/ 1937737 h 4680937"/>
              <a:gd name="connsiteX18" fmla="*/ 9922933 w 19466260"/>
              <a:gd name="connsiteY18" fmla="*/ 1565204 h 4680937"/>
              <a:gd name="connsiteX19" fmla="*/ 10549466 w 19466260"/>
              <a:gd name="connsiteY19" fmla="*/ 1666804 h 4680937"/>
              <a:gd name="connsiteX20" fmla="*/ 11531600 w 19466260"/>
              <a:gd name="connsiteY20" fmla="*/ 1531337 h 4680937"/>
              <a:gd name="connsiteX21" fmla="*/ 11887200 w 19466260"/>
              <a:gd name="connsiteY21" fmla="*/ 1395870 h 4680937"/>
              <a:gd name="connsiteX22" fmla="*/ 12632266 w 19466260"/>
              <a:gd name="connsiteY22" fmla="*/ 1260404 h 4680937"/>
              <a:gd name="connsiteX23" fmla="*/ 13343466 w 19466260"/>
              <a:gd name="connsiteY23" fmla="*/ 1175737 h 4680937"/>
              <a:gd name="connsiteX24" fmla="*/ 13749866 w 19466260"/>
              <a:gd name="connsiteY24" fmla="*/ 1175737 h 4680937"/>
              <a:gd name="connsiteX25" fmla="*/ 14325600 w 19466260"/>
              <a:gd name="connsiteY25" fmla="*/ 1141870 h 4680937"/>
              <a:gd name="connsiteX26" fmla="*/ 14748933 w 19466260"/>
              <a:gd name="connsiteY26" fmla="*/ 989470 h 4680937"/>
              <a:gd name="connsiteX27" fmla="*/ 15273866 w 19466260"/>
              <a:gd name="connsiteY27" fmla="*/ 684670 h 4680937"/>
              <a:gd name="connsiteX28" fmla="*/ 15748000 w 19466260"/>
              <a:gd name="connsiteY28" fmla="*/ 566137 h 4680937"/>
              <a:gd name="connsiteX29" fmla="*/ 16391466 w 19466260"/>
              <a:gd name="connsiteY29" fmla="*/ 430670 h 4680937"/>
              <a:gd name="connsiteX30" fmla="*/ 17170400 w 19466260"/>
              <a:gd name="connsiteY30" fmla="*/ 430670 h 4680937"/>
              <a:gd name="connsiteX31" fmla="*/ 17627600 w 19466260"/>
              <a:gd name="connsiteY31" fmla="*/ 227470 h 4680937"/>
              <a:gd name="connsiteX32" fmla="*/ 18169466 w 19466260"/>
              <a:gd name="connsiteY32" fmla="*/ 108937 h 4680937"/>
              <a:gd name="connsiteX33" fmla="*/ 18999200 w 19466260"/>
              <a:gd name="connsiteY33" fmla="*/ 24270 h 4680937"/>
              <a:gd name="connsiteX34" fmla="*/ 19466260 w 19466260"/>
              <a:gd name="connsiteY34" fmla="*/ 0 h 4680937"/>
              <a:gd name="connsiteX0" fmla="*/ 0 w 19401349"/>
              <a:gd name="connsiteY0" fmla="*/ 4703391 h 4703391"/>
              <a:gd name="connsiteX1" fmla="*/ 287866 w 19401349"/>
              <a:gd name="connsiteY1" fmla="*/ 4466324 h 4703391"/>
              <a:gd name="connsiteX2" fmla="*/ 795866 w 19401349"/>
              <a:gd name="connsiteY2" fmla="*/ 4195391 h 4703391"/>
              <a:gd name="connsiteX3" fmla="*/ 1507066 w 19401349"/>
              <a:gd name="connsiteY3" fmla="*/ 4009124 h 4703391"/>
              <a:gd name="connsiteX4" fmla="*/ 1828800 w 19401349"/>
              <a:gd name="connsiteY4" fmla="*/ 3738191 h 4703391"/>
              <a:gd name="connsiteX5" fmla="*/ 2438400 w 19401349"/>
              <a:gd name="connsiteY5" fmla="*/ 3568858 h 4703391"/>
              <a:gd name="connsiteX6" fmla="*/ 3234266 w 19401349"/>
              <a:gd name="connsiteY6" fmla="*/ 3314858 h 4703391"/>
              <a:gd name="connsiteX7" fmla="*/ 3911600 w 19401349"/>
              <a:gd name="connsiteY7" fmla="*/ 3145524 h 4703391"/>
              <a:gd name="connsiteX8" fmla="*/ 4504266 w 19401349"/>
              <a:gd name="connsiteY8" fmla="*/ 2891524 h 4703391"/>
              <a:gd name="connsiteX9" fmla="*/ 4978400 w 19401349"/>
              <a:gd name="connsiteY9" fmla="*/ 2586724 h 4703391"/>
              <a:gd name="connsiteX10" fmla="*/ 5317066 w 19401349"/>
              <a:gd name="connsiteY10" fmla="*/ 2552858 h 4703391"/>
              <a:gd name="connsiteX11" fmla="*/ 5740400 w 19401349"/>
              <a:gd name="connsiteY11" fmla="*/ 2654458 h 4703391"/>
              <a:gd name="connsiteX12" fmla="*/ 6485466 w 19401349"/>
              <a:gd name="connsiteY12" fmla="*/ 2705258 h 4703391"/>
              <a:gd name="connsiteX13" fmla="*/ 7264400 w 19401349"/>
              <a:gd name="connsiteY13" fmla="*/ 2366591 h 4703391"/>
              <a:gd name="connsiteX14" fmla="*/ 7670800 w 19401349"/>
              <a:gd name="connsiteY14" fmla="*/ 2061791 h 4703391"/>
              <a:gd name="connsiteX15" fmla="*/ 8161866 w 19401349"/>
              <a:gd name="connsiteY15" fmla="*/ 1841658 h 4703391"/>
              <a:gd name="connsiteX16" fmla="*/ 8636000 w 19401349"/>
              <a:gd name="connsiteY16" fmla="*/ 2044858 h 4703391"/>
              <a:gd name="connsiteX17" fmla="*/ 9245600 w 19401349"/>
              <a:gd name="connsiteY17" fmla="*/ 1960191 h 4703391"/>
              <a:gd name="connsiteX18" fmla="*/ 9922933 w 19401349"/>
              <a:gd name="connsiteY18" fmla="*/ 1587658 h 4703391"/>
              <a:gd name="connsiteX19" fmla="*/ 10549466 w 19401349"/>
              <a:gd name="connsiteY19" fmla="*/ 1689258 h 4703391"/>
              <a:gd name="connsiteX20" fmla="*/ 11531600 w 19401349"/>
              <a:gd name="connsiteY20" fmla="*/ 1553791 h 4703391"/>
              <a:gd name="connsiteX21" fmla="*/ 11887200 w 19401349"/>
              <a:gd name="connsiteY21" fmla="*/ 1418324 h 4703391"/>
              <a:gd name="connsiteX22" fmla="*/ 12632266 w 19401349"/>
              <a:gd name="connsiteY22" fmla="*/ 1282858 h 4703391"/>
              <a:gd name="connsiteX23" fmla="*/ 13343466 w 19401349"/>
              <a:gd name="connsiteY23" fmla="*/ 1198191 h 4703391"/>
              <a:gd name="connsiteX24" fmla="*/ 13749866 w 19401349"/>
              <a:gd name="connsiteY24" fmla="*/ 1198191 h 4703391"/>
              <a:gd name="connsiteX25" fmla="*/ 14325600 w 19401349"/>
              <a:gd name="connsiteY25" fmla="*/ 1164324 h 4703391"/>
              <a:gd name="connsiteX26" fmla="*/ 14748933 w 19401349"/>
              <a:gd name="connsiteY26" fmla="*/ 1011924 h 4703391"/>
              <a:gd name="connsiteX27" fmla="*/ 15273866 w 19401349"/>
              <a:gd name="connsiteY27" fmla="*/ 707124 h 4703391"/>
              <a:gd name="connsiteX28" fmla="*/ 15748000 w 19401349"/>
              <a:gd name="connsiteY28" fmla="*/ 588591 h 4703391"/>
              <a:gd name="connsiteX29" fmla="*/ 16391466 w 19401349"/>
              <a:gd name="connsiteY29" fmla="*/ 453124 h 4703391"/>
              <a:gd name="connsiteX30" fmla="*/ 17170400 w 19401349"/>
              <a:gd name="connsiteY30" fmla="*/ 453124 h 4703391"/>
              <a:gd name="connsiteX31" fmla="*/ 17627600 w 19401349"/>
              <a:gd name="connsiteY31" fmla="*/ 249924 h 4703391"/>
              <a:gd name="connsiteX32" fmla="*/ 18169466 w 19401349"/>
              <a:gd name="connsiteY32" fmla="*/ 131391 h 4703391"/>
              <a:gd name="connsiteX33" fmla="*/ 18999200 w 19401349"/>
              <a:gd name="connsiteY33" fmla="*/ 46724 h 4703391"/>
              <a:gd name="connsiteX34" fmla="*/ 19401349 w 19401349"/>
              <a:gd name="connsiteY34" fmla="*/ 0 h 47033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9401349" h="4703391">
                <a:moveTo>
                  <a:pt x="0" y="4703391"/>
                </a:moveTo>
                <a:cubicBezTo>
                  <a:pt x="77611" y="4627191"/>
                  <a:pt x="155222" y="4550991"/>
                  <a:pt x="287866" y="4466324"/>
                </a:cubicBezTo>
                <a:cubicBezTo>
                  <a:pt x="420510" y="4381657"/>
                  <a:pt x="592666" y="4271591"/>
                  <a:pt x="795866" y="4195391"/>
                </a:cubicBezTo>
                <a:cubicBezTo>
                  <a:pt x="999066" y="4119191"/>
                  <a:pt x="1334910" y="4085324"/>
                  <a:pt x="1507066" y="4009124"/>
                </a:cubicBezTo>
                <a:cubicBezTo>
                  <a:pt x="1679222" y="3932924"/>
                  <a:pt x="1673578" y="3811569"/>
                  <a:pt x="1828800" y="3738191"/>
                </a:cubicBezTo>
                <a:cubicBezTo>
                  <a:pt x="1984022" y="3664813"/>
                  <a:pt x="2204156" y="3639413"/>
                  <a:pt x="2438400" y="3568858"/>
                </a:cubicBezTo>
                <a:cubicBezTo>
                  <a:pt x="2672644" y="3498303"/>
                  <a:pt x="2988733" y="3385414"/>
                  <a:pt x="3234266" y="3314858"/>
                </a:cubicBezTo>
                <a:cubicBezTo>
                  <a:pt x="3479799" y="3244302"/>
                  <a:pt x="3699933" y="3216080"/>
                  <a:pt x="3911600" y="3145524"/>
                </a:cubicBezTo>
                <a:cubicBezTo>
                  <a:pt x="4123267" y="3074968"/>
                  <a:pt x="4326466" y="2984657"/>
                  <a:pt x="4504266" y="2891524"/>
                </a:cubicBezTo>
                <a:cubicBezTo>
                  <a:pt x="4682066" y="2798391"/>
                  <a:pt x="4842933" y="2643168"/>
                  <a:pt x="4978400" y="2586724"/>
                </a:cubicBezTo>
                <a:cubicBezTo>
                  <a:pt x="5113867" y="2530280"/>
                  <a:pt x="5190066" y="2541569"/>
                  <a:pt x="5317066" y="2552858"/>
                </a:cubicBezTo>
                <a:cubicBezTo>
                  <a:pt x="5444066" y="2564147"/>
                  <a:pt x="5545667" y="2629058"/>
                  <a:pt x="5740400" y="2654458"/>
                </a:cubicBezTo>
                <a:cubicBezTo>
                  <a:pt x="5935133" y="2679858"/>
                  <a:pt x="6231466" y="2753236"/>
                  <a:pt x="6485466" y="2705258"/>
                </a:cubicBezTo>
                <a:cubicBezTo>
                  <a:pt x="6739466" y="2657280"/>
                  <a:pt x="7066845" y="2473835"/>
                  <a:pt x="7264400" y="2366591"/>
                </a:cubicBezTo>
                <a:cubicBezTo>
                  <a:pt x="7461955" y="2259347"/>
                  <a:pt x="7521222" y="2149280"/>
                  <a:pt x="7670800" y="2061791"/>
                </a:cubicBezTo>
                <a:cubicBezTo>
                  <a:pt x="7820378" y="1974302"/>
                  <a:pt x="8000999" y="1844480"/>
                  <a:pt x="8161866" y="1841658"/>
                </a:cubicBezTo>
                <a:cubicBezTo>
                  <a:pt x="8322733" y="1838836"/>
                  <a:pt x="8455378" y="2025103"/>
                  <a:pt x="8636000" y="2044858"/>
                </a:cubicBezTo>
                <a:cubicBezTo>
                  <a:pt x="8816622" y="2064613"/>
                  <a:pt x="9031111" y="2036391"/>
                  <a:pt x="9245600" y="1960191"/>
                </a:cubicBezTo>
                <a:cubicBezTo>
                  <a:pt x="9460089" y="1883991"/>
                  <a:pt x="9705622" y="1632813"/>
                  <a:pt x="9922933" y="1587658"/>
                </a:cubicBezTo>
                <a:cubicBezTo>
                  <a:pt x="10140244" y="1542502"/>
                  <a:pt x="10281355" y="1694902"/>
                  <a:pt x="10549466" y="1689258"/>
                </a:cubicBezTo>
                <a:cubicBezTo>
                  <a:pt x="10817577" y="1683614"/>
                  <a:pt x="11308644" y="1598947"/>
                  <a:pt x="11531600" y="1553791"/>
                </a:cubicBezTo>
                <a:cubicBezTo>
                  <a:pt x="11754556" y="1508635"/>
                  <a:pt x="11703756" y="1463479"/>
                  <a:pt x="11887200" y="1418324"/>
                </a:cubicBezTo>
                <a:cubicBezTo>
                  <a:pt x="12070644" y="1373169"/>
                  <a:pt x="12389555" y="1319547"/>
                  <a:pt x="12632266" y="1282858"/>
                </a:cubicBezTo>
                <a:cubicBezTo>
                  <a:pt x="12874977" y="1246169"/>
                  <a:pt x="13157199" y="1212302"/>
                  <a:pt x="13343466" y="1198191"/>
                </a:cubicBezTo>
                <a:cubicBezTo>
                  <a:pt x="13529733" y="1184080"/>
                  <a:pt x="13586177" y="1203835"/>
                  <a:pt x="13749866" y="1198191"/>
                </a:cubicBezTo>
                <a:cubicBezTo>
                  <a:pt x="13913555" y="1192547"/>
                  <a:pt x="14159089" y="1195368"/>
                  <a:pt x="14325600" y="1164324"/>
                </a:cubicBezTo>
                <a:cubicBezTo>
                  <a:pt x="14492111" y="1133279"/>
                  <a:pt x="14590889" y="1088124"/>
                  <a:pt x="14748933" y="1011924"/>
                </a:cubicBezTo>
                <a:cubicBezTo>
                  <a:pt x="14906977" y="935724"/>
                  <a:pt x="15107355" y="777679"/>
                  <a:pt x="15273866" y="707124"/>
                </a:cubicBezTo>
                <a:cubicBezTo>
                  <a:pt x="15440377" y="636569"/>
                  <a:pt x="15561733" y="630924"/>
                  <a:pt x="15748000" y="588591"/>
                </a:cubicBezTo>
                <a:cubicBezTo>
                  <a:pt x="15934267" y="546258"/>
                  <a:pt x="16154399" y="475702"/>
                  <a:pt x="16391466" y="453124"/>
                </a:cubicBezTo>
                <a:cubicBezTo>
                  <a:pt x="16628533" y="430546"/>
                  <a:pt x="16964378" y="486991"/>
                  <a:pt x="17170400" y="453124"/>
                </a:cubicBezTo>
                <a:cubicBezTo>
                  <a:pt x="17376422" y="419257"/>
                  <a:pt x="17461089" y="303546"/>
                  <a:pt x="17627600" y="249924"/>
                </a:cubicBezTo>
                <a:cubicBezTo>
                  <a:pt x="17794111" y="196302"/>
                  <a:pt x="17940866" y="165258"/>
                  <a:pt x="18169466" y="131391"/>
                </a:cubicBezTo>
                <a:cubicBezTo>
                  <a:pt x="18398066" y="97524"/>
                  <a:pt x="18793886" y="68622"/>
                  <a:pt x="18999200" y="46724"/>
                </a:cubicBezTo>
                <a:cubicBezTo>
                  <a:pt x="19204514" y="24826"/>
                  <a:pt x="19219743" y="34532"/>
                  <a:pt x="19401349"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456">
            <a:extLst>
              <a:ext uri="{FF2B5EF4-FFF2-40B4-BE49-F238E27FC236}">
                <a16:creationId xmlns:a16="http://schemas.microsoft.com/office/drawing/2014/main" id="{3C1B6AF5-2FB2-42B4-A1AD-C5A1A0ACE358}"/>
              </a:ext>
            </a:extLst>
          </p:cNvPr>
          <p:cNvSpPr/>
          <p:nvPr/>
        </p:nvSpPr>
        <p:spPr>
          <a:xfrm rot="11676518">
            <a:off x="221737" y="6678097"/>
            <a:ext cx="20832927" cy="10651974"/>
          </a:xfrm>
          <a:custGeom>
            <a:avLst/>
            <a:gdLst>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1674667 w 22013333"/>
              <a:gd name="connsiteY92" fmla="*/ 5097840 h 10651974"/>
              <a:gd name="connsiteX93" fmla="*/ 22013333 w 22013333"/>
              <a:gd name="connsiteY93" fmla="*/ 5114774 h 10651974"/>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2013333 w 22013333"/>
              <a:gd name="connsiteY92" fmla="*/ 5114774 h 10651974"/>
              <a:gd name="connsiteX0" fmla="*/ 0 w 20980400"/>
              <a:gd name="connsiteY0" fmla="*/ 10651974 h 10651974"/>
              <a:gd name="connsiteX1" fmla="*/ 270933 w 20980400"/>
              <a:gd name="connsiteY1" fmla="*/ 10160907 h 10651974"/>
              <a:gd name="connsiteX2" fmla="*/ 863600 w 20980400"/>
              <a:gd name="connsiteY2" fmla="*/ 9822240 h 10651974"/>
              <a:gd name="connsiteX3" fmla="*/ 1303867 w 20980400"/>
              <a:gd name="connsiteY3" fmla="*/ 9635974 h 10651974"/>
              <a:gd name="connsiteX4" fmla="*/ 1557867 w 20980400"/>
              <a:gd name="connsiteY4" fmla="*/ 9314240 h 10651974"/>
              <a:gd name="connsiteX5" fmla="*/ 1574800 w 20980400"/>
              <a:gd name="connsiteY5" fmla="*/ 8941707 h 10651974"/>
              <a:gd name="connsiteX6" fmla="*/ 1591733 w 20980400"/>
              <a:gd name="connsiteY6" fmla="*/ 8636907 h 10651974"/>
              <a:gd name="connsiteX7" fmla="*/ 1659467 w 20980400"/>
              <a:gd name="connsiteY7" fmla="*/ 8501440 h 10651974"/>
              <a:gd name="connsiteX8" fmla="*/ 2133600 w 20980400"/>
              <a:gd name="connsiteY8" fmla="*/ 8586107 h 10651974"/>
              <a:gd name="connsiteX9" fmla="*/ 2523067 w 20980400"/>
              <a:gd name="connsiteY9" fmla="*/ 8670774 h 10651974"/>
              <a:gd name="connsiteX10" fmla="*/ 2777067 w 20980400"/>
              <a:gd name="connsiteY10" fmla="*/ 8552240 h 10651974"/>
              <a:gd name="connsiteX11" fmla="*/ 2726267 w 20980400"/>
              <a:gd name="connsiteY11" fmla="*/ 8332107 h 10651974"/>
              <a:gd name="connsiteX12" fmla="*/ 2827867 w 20980400"/>
              <a:gd name="connsiteY12" fmla="*/ 8010374 h 10651974"/>
              <a:gd name="connsiteX13" fmla="*/ 3166533 w 20980400"/>
              <a:gd name="connsiteY13" fmla="*/ 8128907 h 10651974"/>
              <a:gd name="connsiteX14" fmla="*/ 3556000 w 20980400"/>
              <a:gd name="connsiteY14" fmla="*/ 8365974 h 10651974"/>
              <a:gd name="connsiteX15" fmla="*/ 4284133 w 20980400"/>
              <a:gd name="connsiteY15" fmla="*/ 8332107 h 10651974"/>
              <a:gd name="connsiteX16" fmla="*/ 4707467 w 20980400"/>
              <a:gd name="connsiteY16" fmla="*/ 8111974 h 10651974"/>
              <a:gd name="connsiteX17" fmla="*/ 4978400 w 20980400"/>
              <a:gd name="connsiteY17" fmla="*/ 7637840 h 10651974"/>
              <a:gd name="connsiteX18" fmla="*/ 5401733 w 20980400"/>
              <a:gd name="connsiteY18" fmla="*/ 6994374 h 10651974"/>
              <a:gd name="connsiteX19" fmla="*/ 5638800 w 20980400"/>
              <a:gd name="connsiteY19" fmla="*/ 6520240 h 10651974"/>
              <a:gd name="connsiteX20" fmla="*/ 6129867 w 20980400"/>
              <a:gd name="connsiteY20" fmla="*/ 6300107 h 10651974"/>
              <a:gd name="connsiteX21" fmla="*/ 6536267 w 20980400"/>
              <a:gd name="connsiteY21" fmla="*/ 6046107 h 10651974"/>
              <a:gd name="connsiteX22" fmla="*/ 6570133 w 20980400"/>
              <a:gd name="connsiteY22" fmla="*/ 5470374 h 10651974"/>
              <a:gd name="connsiteX23" fmla="*/ 6231467 w 20980400"/>
              <a:gd name="connsiteY23" fmla="*/ 4996240 h 10651974"/>
              <a:gd name="connsiteX24" fmla="*/ 6011333 w 20980400"/>
              <a:gd name="connsiteY24" fmla="*/ 4674507 h 10651974"/>
              <a:gd name="connsiteX25" fmla="*/ 5808133 w 20980400"/>
              <a:gd name="connsiteY25" fmla="*/ 4200374 h 10651974"/>
              <a:gd name="connsiteX26" fmla="*/ 5249333 w 20980400"/>
              <a:gd name="connsiteY26" fmla="*/ 3607707 h 10651974"/>
              <a:gd name="connsiteX27" fmla="*/ 4538133 w 20980400"/>
              <a:gd name="connsiteY27" fmla="*/ 3116640 h 10651974"/>
              <a:gd name="connsiteX28" fmla="*/ 4064000 w 20980400"/>
              <a:gd name="connsiteY28" fmla="*/ 3031974 h 10651974"/>
              <a:gd name="connsiteX29" fmla="*/ 3657600 w 20980400"/>
              <a:gd name="connsiteY29" fmla="*/ 3048907 h 10651974"/>
              <a:gd name="connsiteX30" fmla="*/ 3505200 w 20980400"/>
              <a:gd name="connsiteY30" fmla="*/ 2964240 h 10651974"/>
              <a:gd name="connsiteX31" fmla="*/ 3572933 w 20980400"/>
              <a:gd name="connsiteY31" fmla="*/ 2744107 h 10651974"/>
              <a:gd name="connsiteX32" fmla="*/ 3928533 w 20980400"/>
              <a:gd name="connsiteY32" fmla="*/ 2473174 h 10651974"/>
              <a:gd name="connsiteX33" fmla="*/ 4030133 w 20980400"/>
              <a:gd name="connsiteY33" fmla="*/ 2151440 h 10651974"/>
              <a:gd name="connsiteX34" fmla="*/ 4233333 w 20980400"/>
              <a:gd name="connsiteY34" fmla="*/ 1829707 h 10651974"/>
              <a:gd name="connsiteX35" fmla="*/ 4470400 w 20980400"/>
              <a:gd name="connsiteY35" fmla="*/ 2083707 h 10651974"/>
              <a:gd name="connsiteX36" fmla="*/ 4775200 w 20980400"/>
              <a:gd name="connsiteY36" fmla="*/ 2456240 h 10651974"/>
              <a:gd name="connsiteX37" fmla="*/ 5080000 w 20980400"/>
              <a:gd name="connsiteY37" fmla="*/ 2608640 h 10651974"/>
              <a:gd name="connsiteX38" fmla="*/ 5469467 w 20980400"/>
              <a:gd name="connsiteY38" fmla="*/ 2507040 h 10651974"/>
              <a:gd name="connsiteX39" fmla="*/ 5858933 w 20980400"/>
              <a:gd name="connsiteY39" fmla="*/ 2151440 h 10651974"/>
              <a:gd name="connsiteX40" fmla="*/ 6299200 w 20980400"/>
              <a:gd name="connsiteY40" fmla="*/ 1863574 h 10651974"/>
              <a:gd name="connsiteX41" fmla="*/ 6620933 w 20980400"/>
              <a:gd name="connsiteY41" fmla="*/ 1948240 h 10651974"/>
              <a:gd name="connsiteX42" fmla="*/ 6502400 w 20980400"/>
              <a:gd name="connsiteY42" fmla="*/ 2473174 h 10651974"/>
              <a:gd name="connsiteX43" fmla="*/ 6333067 w 20980400"/>
              <a:gd name="connsiteY43" fmla="*/ 2913440 h 10651974"/>
              <a:gd name="connsiteX44" fmla="*/ 6366933 w 20980400"/>
              <a:gd name="connsiteY44" fmla="*/ 3218240 h 10651974"/>
              <a:gd name="connsiteX45" fmla="*/ 6637867 w 20980400"/>
              <a:gd name="connsiteY45" fmla="*/ 3489174 h 10651974"/>
              <a:gd name="connsiteX46" fmla="*/ 6807200 w 20980400"/>
              <a:gd name="connsiteY46" fmla="*/ 3760107 h 10651974"/>
              <a:gd name="connsiteX47" fmla="*/ 7179733 w 20980400"/>
              <a:gd name="connsiteY47" fmla="*/ 3980240 h 10651974"/>
              <a:gd name="connsiteX48" fmla="*/ 7399867 w 20980400"/>
              <a:gd name="connsiteY48" fmla="*/ 3810907 h 10651974"/>
              <a:gd name="connsiteX49" fmla="*/ 7806267 w 20980400"/>
              <a:gd name="connsiteY49" fmla="*/ 3760107 h 10651974"/>
              <a:gd name="connsiteX50" fmla="*/ 7874000 w 20980400"/>
              <a:gd name="connsiteY50" fmla="*/ 3997174 h 10651974"/>
              <a:gd name="connsiteX51" fmla="*/ 7755467 w 20980400"/>
              <a:gd name="connsiteY51" fmla="*/ 4555974 h 10651974"/>
              <a:gd name="connsiteX52" fmla="*/ 7738533 w 20980400"/>
              <a:gd name="connsiteY52" fmla="*/ 4962374 h 10651974"/>
              <a:gd name="connsiteX53" fmla="*/ 7603067 w 20980400"/>
              <a:gd name="connsiteY53" fmla="*/ 5521174 h 10651974"/>
              <a:gd name="connsiteX54" fmla="*/ 7721600 w 20980400"/>
              <a:gd name="connsiteY54" fmla="*/ 5893707 h 10651974"/>
              <a:gd name="connsiteX55" fmla="*/ 7484533 w 20980400"/>
              <a:gd name="connsiteY55" fmla="*/ 6757307 h 10651974"/>
              <a:gd name="connsiteX56" fmla="*/ 7603067 w 20980400"/>
              <a:gd name="connsiteY56" fmla="*/ 7248374 h 10651974"/>
              <a:gd name="connsiteX57" fmla="*/ 8060267 w 20980400"/>
              <a:gd name="connsiteY57" fmla="*/ 7519307 h 10651974"/>
              <a:gd name="connsiteX58" fmla="*/ 8636000 w 20980400"/>
              <a:gd name="connsiteY58" fmla="*/ 7197574 h 10651974"/>
              <a:gd name="connsiteX59" fmla="*/ 9398000 w 20980400"/>
              <a:gd name="connsiteY59" fmla="*/ 6808107 h 10651974"/>
              <a:gd name="connsiteX60" fmla="*/ 10041467 w 20980400"/>
              <a:gd name="connsiteY60" fmla="*/ 6537174 h 10651974"/>
              <a:gd name="connsiteX61" fmla="*/ 10651067 w 20980400"/>
              <a:gd name="connsiteY61" fmla="*/ 6350907 h 10651974"/>
              <a:gd name="connsiteX62" fmla="*/ 11700933 w 20980400"/>
              <a:gd name="connsiteY62" fmla="*/ 6096907 h 10651974"/>
              <a:gd name="connsiteX63" fmla="*/ 12090400 w 20980400"/>
              <a:gd name="connsiteY63" fmla="*/ 5893707 h 10651974"/>
              <a:gd name="connsiteX64" fmla="*/ 12920133 w 20980400"/>
              <a:gd name="connsiteY64" fmla="*/ 5741307 h 10651974"/>
              <a:gd name="connsiteX65" fmla="*/ 13580533 w 20980400"/>
              <a:gd name="connsiteY65" fmla="*/ 5504240 h 10651974"/>
              <a:gd name="connsiteX66" fmla="*/ 13800667 w 20980400"/>
              <a:gd name="connsiteY66" fmla="*/ 4860774 h 10651974"/>
              <a:gd name="connsiteX67" fmla="*/ 13529733 w 20980400"/>
              <a:gd name="connsiteY67" fmla="*/ 4014107 h 10651974"/>
              <a:gd name="connsiteX68" fmla="*/ 12954000 w 20980400"/>
              <a:gd name="connsiteY68" fmla="*/ 3116640 h 10651974"/>
              <a:gd name="connsiteX69" fmla="*/ 12479867 w 20980400"/>
              <a:gd name="connsiteY69" fmla="*/ 2540907 h 10651974"/>
              <a:gd name="connsiteX70" fmla="*/ 12022667 w 20980400"/>
              <a:gd name="connsiteY70" fmla="*/ 2032907 h 10651974"/>
              <a:gd name="connsiteX71" fmla="*/ 11938000 w 20980400"/>
              <a:gd name="connsiteY71" fmla="*/ 1660374 h 10651974"/>
              <a:gd name="connsiteX72" fmla="*/ 12056533 w 20980400"/>
              <a:gd name="connsiteY72" fmla="*/ 1524907 h 10651974"/>
              <a:gd name="connsiteX73" fmla="*/ 12361333 w 20980400"/>
              <a:gd name="connsiteY73" fmla="*/ 1609574 h 10651974"/>
              <a:gd name="connsiteX74" fmla="*/ 12564533 w 20980400"/>
              <a:gd name="connsiteY74" fmla="*/ 1355574 h 10651974"/>
              <a:gd name="connsiteX75" fmla="*/ 12496800 w 20980400"/>
              <a:gd name="connsiteY75" fmla="*/ 661307 h 10651974"/>
              <a:gd name="connsiteX76" fmla="*/ 12666133 w 20980400"/>
              <a:gd name="connsiteY76" fmla="*/ 153307 h 10651974"/>
              <a:gd name="connsiteX77" fmla="*/ 12886267 w 20980400"/>
              <a:gd name="connsiteY77" fmla="*/ 907 h 10651974"/>
              <a:gd name="connsiteX78" fmla="*/ 13377333 w 20980400"/>
              <a:gd name="connsiteY78" fmla="*/ 204107 h 10651974"/>
              <a:gd name="connsiteX79" fmla="*/ 13682133 w 20980400"/>
              <a:gd name="connsiteY79" fmla="*/ 915307 h 10651974"/>
              <a:gd name="connsiteX80" fmla="*/ 14105467 w 20980400"/>
              <a:gd name="connsiteY80" fmla="*/ 2015974 h 10651974"/>
              <a:gd name="connsiteX81" fmla="*/ 14528800 w 20980400"/>
              <a:gd name="connsiteY81" fmla="*/ 2727174 h 10651974"/>
              <a:gd name="connsiteX82" fmla="*/ 14986000 w 20980400"/>
              <a:gd name="connsiteY82" fmla="*/ 3235174 h 10651974"/>
              <a:gd name="connsiteX83" fmla="*/ 15510933 w 20980400"/>
              <a:gd name="connsiteY83" fmla="*/ 3793974 h 10651974"/>
              <a:gd name="connsiteX84" fmla="*/ 15798800 w 20980400"/>
              <a:gd name="connsiteY84" fmla="*/ 4318907 h 10651974"/>
              <a:gd name="connsiteX85" fmla="*/ 15781867 w 20980400"/>
              <a:gd name="connsiteY85" fmla="*/ 4945440 h 10651974"/>
              <a:gd name="connsiteX86" fmla="*/ 15968133 w 20980400"/>
              <a:gd name="connsiteY86" fmla="*/ 5673574 h 10651974"/>
              <a:gd name="connsiteX87" fmla="*/ 16442267 w 20980400"/>
              <a:gd name="connsiteY87" fmla="*/ 5741307 h 10651974"/>
              <a:gd name="connsiteX88" fmla="*/ 17119600 w 20980400"/>
              <a:gd name="connsiteY88" fmla="*/ 5622774 h 10651974"/>
              <a:gd name="connsiteX89" fmla="*/ 18677467 w 20980400"/>
              <a:gd name="connsiteY89" fmla="*/ 5487307 h 10651974"/>
              <a:gd name="connsiteX90" fmla="*/ 20049067 w 20980400"/>
              <a:gd name="connsiteY90" fmla="*/ 5233307 h 10651974"/>
              <a:gd name="connsiteX91" fmla="*/ 20980400 w 20980400"/>
              <a:gd name="connsiteY91" fmla="*/ 5080907 h 10651974"/>
              <a:gd name="connsiteX0" fmla="*/ 0 w 20832927"/>
              <a:gd name="connsiteY0" fmla="*/ 10651974 h 10651974"/>
              <a:gd name="connsiteX1" fmla="*/ 270933 w 20832927"/>
              <a:gd name="connsiteY1" fmla="*/ 10160907 h 10651974"/>
              <a:gd name="connsiteX2" fmla="*/ 863600 w 20832927"/>
              <a:gd name="connsiteY2" fmla="*/ 9822240 h 10651974"/>
              <a:gd name="connsiteX3" fmla="*/ 1303867 w 20832927"/>
              <a:gd name="connsiteY3" fmla="*/ 9635974 h 10651974"/>
              <a:gd name="connsiteX4" fmla="*/ 1557867 w 20832927"/>
              <a:gd name="connsiteY4" fmla="*/ 9314240 h 10651974"/>
              <a:gd name="connsiteX5" fmla="*/ 1574800 w 20832927"/>
              <a:gd name="connsiteY5" fmla="*/ 8941707 h 10651974"/>
              <a:gd name="connsiteX6" fmla="*/ 1591733 w 20832927"/>
              <a:gd name="connsiteY6" fmla="*/ 8636907 h 10651974"/>
              <a:gd name="connsiteX7" fmla="*/ 1659467 w 20832927"/>
              <a:gd name="connsiteY7" fmla="*/ 8501440 h 10651974"/>
              <a:gd name="connsiteX8" fmla="*/ 2133600 w 20832927"/>
              <a:gd name="connsiteY8" fmla="*/ 8586107 h 10651974"/>
              <a:gd name="connsiteX9" fmla="*/ 2523067 w 20832927"/>
              <a:gd name="connsiteY9" fmla="*/ 8670774 h 10651974"/>
              <a:gd name="connsiteX10" fmla="*/ 2777067 w 20832927"/>
              <a:gd name="connsiteY10" fmla="*/ 8552240 h 10651974"/>
              <a:gd name="connsiteX11" fmla="*/ 2726267 w 20832927"/>
              <a:gd name="connsiteY11" fmla="*/ 8332107 h 10651974"/>
              <a:gd name="connsiteX12" fmla="*/ 2827867 w 20832927"/>
              <a:gd name="connsiteY12" fmla="*/ 8010374 h 10651974"/>
              <a:gd name="connsiteX13" fmla="*/ 3166533 w 20832927"/>
              <a:gd name="connsiteY13" fmla="*/ 8128907 h 10651974"/>
              <a:gd name="connsiteX14" fmla="*/ 3556000 w 20832927"/>
              <a:gd name="connsiteY14" fmla="*/ 8365974 h 10651974"/>
              <a:gd name="connsiteX15" fmla="*/ 4284133 w 20832927"/>
              <a:gd name="connsiteY15" fmla="*/ 8332107 h 10651974"/>
              <a:gd name="connsiteX16" fmla="*/ 4707467 w 20832927"/>
              <a:gd name="connsiteY16" fmla="*/ 8111974 h 10651974"/>
              <a:gd name="connsiteX17" fmla="*/ 4978400 w 20832927"/>
              <a:gd name="connsiteY17" fmla="*/ 7637840 h 10651974"/>
              <a:gd name="connsiteX18" fmla="*/ 5401733 w 20832927"/>
              <a:gd name="connsiteY18" fmla="*/ 6994374 h 10651974"/>
              <a:gd name="connsiteX19" fmla="*/ 5638800 w 20832927"/>
              <a:gd name="connsiteY19" fmla="*/ 6520240 h 10651974"/>
              <a:gd name="connsiteX20" fmla="*/ 6129867 w 20832927"/>
              <a:gd name="connsiteY20" fmla="*/ 6300107 h 10651974"/>
              <a:gd name="connsiteX21" fmla="*/ 6536267 w 20832927"/>
              <a:gd name="connsiteY21" fmla="*/ 6046107 h 10651974"/>
              <a:gd name="connsiteX22" fmla="*/ 6570133 w 20832927"/>
              <a:gd name="connsiteY22" fmla="*/ 5470374 h 10651974"/>
              <a:gd name="connsiteX23" fmla="*/ 6231467 w 20832927"/>
              <a:gd name="connsiteY23" fmla="*/ 4996240 h 10651974"/>
              <a:gd name="connsiteX24" fmla="*/ 6011333 w 20832927"/>
              <a:gd name="connsiteY24" fmla="*/ 4674507 h 10651974"/>
              <a:gd name="connsiteX25" fmla="*/ 5808133 w 20832927"/>
              <a:gd name="connsiteY25" fmla="*/ 4200374 h 10651974"/>
              <a:gd name="connsiteX26" fmla="*/ 5249333 w 20832927"/>
              <a:gd name="connsiteY26" fmla="*/ 3607707 h 10651974"/>
              <a:gd name="connsiteX27" fmla="*/ 4538133 w 20832927"/>
              <a:gd name="connsiteY27" fmla="*/ 3116640 h 10651974"/>
              <a:gd name="connsiteX28" fmla="*/ 4064000 w 20832927"/>
              <a:gd name="connsiteY28" fmla="*/ 3031974 h 10651974"/>
              <a:gd name="connsiteX29" fmla="*/ 3657600 w 20832927"/>
              <a:gd name="connsiteY29" fmla="*/ 3048907 h 10651974"/>
              <a:gd name="connsiteX30" fmla="*/ 3505200 w 20832927"/>
              <a:gd name="connsiteY30" fmla="*/ 2964240 h 10651974"/>
              <a:gd name="connsiteX31" fmla="*/ 3572933 w 20832927"/>
              <a:gd name="connsiteY31" fmla="*/ 2744107 h 10651974"/>
              <a:gd name="connsiteX32" fmla="*/ 3928533 w 20832927"/>
              <a:gd name="connsiteY32" fmla="*/ 2473174 h 10651974"/>
              <a:gd name="connsiteX33" fmla="*/ 4030133 w 20832927"/>
              <a:gd name="connsiteY33" fmla="*/ 2151440 h 10651974"/>
              <a:gd name="connsiteX34" fmla="*/ 4233333 w 20832927"/>
              <a:gd name="connsiteY34" fmla="*/ 1829707 h 10651974"/>
              <a:gd name="connsiteX35" fmla="*/ 4470400 w 20832927"/>
              <a:gd name="connsiteY35" fmla="*/ 2083707 h 10651974"/>
              <a:gd name="connsiteX36" fmla="*/ 4775200 w 20832927"/>
              <a:gd name="connsiteY36" fmla="*/ 2456240 h 10651974"/>
              <a:gd name="connsiteX37" fmla="*/ 5080000 w 20832927"/>
              <a:gd name="connsiteY37" fmla="*/ 2608640 h 10651974"/>
              <a:gd name="connsiteX38" fmla="*/ 5469467 w 20832927"/>
              <a:gd name="connsiteY38" fmla="*/ 2507040 h 10651974"/>
              <a:gd name="connsiteX39" fmla="*/ 5858933 w 20832927"/>
              <a:gd name="connsiteY39" fmla="*/ 2151440 h 10651974"/>
              <a:gd name="connsiteX40" fmla="*/ 6299200 w 20832927"/>
              <a:gd name="connsiteY40" fmla="*/ 1863574 h 10651974"/>
              <a:gd name="connsiteX41" fmla="*/ 6620933 w 20832927"/>
              <a:gd name="connsiteY41" fmla="*/ 1948240 h 10651974"/>
              <a:gd name="connsiteX42" fmla="*/ 6502400 w 20832927"/>
              <a:gd name="connsiteY42" fmla="*/ 2473174 h 10651974"/>
              <a:gd name="connsiteX43" fmla="*/ 6333067 w 20832927"/>
              <a:gd name="connsiteY43" fmla="*/ 2913440 h 10651974"/>
              <a:gd name="connsiteX44" fmla="*/ 6366933 w 20832927"/>
              <a:gd name="connsiteY44" fmla="*/ 3218240 h 10651974"/>
              <a:gd name="connsiteX45" fmla="*/ 6637867 w 20832927"/>
              <a:gd name="connsiteY45" fmla="*/ 3489174 h 10651974"/>
              <a:gd name="connsiteX46" fmla="*/ 6807200 w 20832927"/>
              <a:gd name="connsiteY46" fmla="*/ 3760107 h 10651974"/>
              <a:gd name="connsiteX47" fmla="*/ 7179733 w 20832927"/>
              <a:gd name="connsiteY47" fmla="*/ 3980240 h 10651974"/>
              <a:gd name="connsiteX48" fmla="*/ 7399867 w 20832927"/>
              <a:gd name="connsiteY48" fmla="*/ 3810907 h 10651974"/>
              <a:gd name="connsiteX49" fmla="*/ 7806267 w 20832927"/>
              <a:gd name="connsiteY49" fmla="*/ 3760107 h 10651974"/>
              <a:gd name="connsiteX50" fmla="*/ 7874000 w 20832927"/>
              <a:gd name="connsiteY50" fmla="*/ 3997174 h 10651974"/>
              <a:gd name="connsiteX51" fmla="*/ 7755467 w 20832927"/>
              <a:gd name="connsiteY51" fmla="*/ 4555974 h 10651974"/>
              <a:gd name="connsiteX52" fmla="*/ 7738533 w 20832927"/>
              <a:gd name="connsiteY52" fmla="*/ 4962374 h 10651974"/>
              <a:gd name="connsiteX53" fmla="*/ 7603067 w 20832927"/>
              <a:gd name="connsiteY53" fmla="*/ 5521174 h 10651974"/>
              <a:gd name="connsiteX54" fmla="*/ 7721600 w 20832927"/>
              <a:gd name="connsiteY54" fmla="*/ 5893707 h 10651974"/>
              <a:gd name="connsiteX55" fmla="*/ 7484533 w 20832927"/>
              <a:gd name="connsiteY55" fmla="*/ 6757307 h 10651974"/>
              <a:gd name="connsiteX56" fmla="*/ 7603067 w 20832927"/>
              <a:gd name="connsiteY56" fmla="*/ 7248374 h 10651974"/>
              <a:gd name="connsiteX57" fmla="*/ 8060267 w 20832927"/>
              <a:gd name="connsiteY57" fmla="*/ 7519307 h 10651974"/>
              <a:gd name="connsiteX58" fmla="*/ 8636000 w 20832927"/>
              <a:gd name="connsiteY58" fmla="*/ 7197574 h 10651974"/>
              <a:gd name="connsiteX59" fmla="*/ 9398000 w 20832927"/>
              <a:gd name="connsiteY59" fmla="*/ 6808107 h 10651974"/>
              <a:gd name="connsiteX60" fmla="*/ 10041467 w 20832927"/>
              <a:gd name="connsiteY60" fmla="*/ 6537174 h 10651974"/>
              <a:gd name="connsiteX61" fmla="*/ 10651067 w 20832927"/>
              <a:gd name="connsiteY61" fmla="*/ 6350907 h 10651974"/>
              <a:gd name="connsiteX62" fmla="*/ 11700933 w 20832927"/>
              <a:gd name="connsiteY62" fmla="*/ 6096907 h 10651974"/>
              <a:gd name="connsiteX63" fmla="*/ 12090400 w 20832927"/>
              <a:gd name="connsiteY63" fmla="*/ 5893707 h 10651974"/>
              <a:gd name="connsiteX64" fmla="*/ 12920133 w 20832927"/>
              <a:gd name="connsiteY64" fmla="*/ 5741307 h 10651974"/>
              <a:gd name="connsiteX65" fmla="*/ 13580533 w 20832927"/>
              <a:gd name="connsiteY65" fmla="*/ 5504240 h 10651974"/>
              <a:gd name="connsiteX66" fmla="*/ 13800667 w 20832927"/>
              <a:gd name="connsiteY66" fmla="*/ 4860774 h 10651974"/>
              <a:gd name="connsiteX67" fmla="*/ 13529733 w 20832927"/>
              <a:gd name="connsiteY67" fmla="*/ 4014107 h 10651974"/>
              <a:gd name="connsiteX68" fmla="*/ 12954000 w 20832927"/>
              <a:gd name="connsiteY68" fmla="*/ 3116640 h 10651974"/>
              <a:gd name="connsiteX69" fmla="*/ 12479867 w 20832927"/>
              <a:gd name="connsiteY69" fmla="*/ 2540907 h 10651974"/>
              <a:gd name="connsiteX70" fmla="*/ 12022667 w 20832927"/>
              <a:gd name="connsiteY70" fmla="*/ 2032907 h 10651974"/>
              <a:gd name="connsiteX71" fmla="*/ 11938000 w 20832927"/>
              <a:gd name="connsiteY71" fmla="*/ 1660374 h 10651974"/>
              <a:gd name="connsiteX72" fmla="*/ 12056533 w 20832927"/>
              <a:gd name="connsiteY72" fmla="*/ 1524907 h 10651974"/>
              <a:gd name="connsiteX73" fmla="*/ 12361333 w 20832927"/>
              <a:gd name="connsiteY73" fmla="*/ 1609574 h 10651974"/>
              <a:gd name="connsiteX74" fmla="*/ 12564533 w 20832927"/>
              <a:gd name="connsiteY74" fmla="*/ 1355574 h 10651974"/>
              <a:gd name="connsiteX75" fmla="*/ 12496800 w 20832927"/>
              <a:gd name="connsiteY75" fmla="*/ 661307 h 10651974"/>
              <a:gd name="connsiteX76" fmla="*/ 12666133 w 20832927"/>
              <a:gd name="connsiteY76" fmla="*/ 153307 h 10651974"/>
              <a:gd name="connsiteX77" fmla="*/ 12886267 w 20832927"/>
              <a:gd name="connsiteY77" fmla="*/ 907 h 10651974"/>
              <a:gd name="connsiteX78" fmla="*/ 13377333 w 20832927"/>
              <a:gd name="connsiteY78" fmla="*/ 204107 h 10651974"/>
              <a:gd name="connsiteX79" fmla="*/ 13682133 w 20832927"/>
              <a:gd name="connsiteY79" fmla="*/ 915307 h 10651974"/>
              <a:gd name="connsiteX80" fmla="*/ 14105467 w 20832927"/>
              <a:gd name="connsiteY80" fmla="*/ 2015974 h 10651974"/>
              <a:gd name="connsiteX81" fmla="*/ 14528800 w 20832927"/>
              <a:gd name="connsiteY81" fmla="*/ 2727174 h 10651974"/>
              <a:gd name="connsiteX82" fmla="*/ 14986000 w 20832927"/>
              <a:gd name="connsiteY82" fmla="*/ 3235174 h 10651974"/>
              <a:gd name="connsiteX83" fmla="*/ 15510933 w 20832927"/>
              <a:gd name="connsiteY83" fmla="*/ 3793974 h 10651974"/>
              <a:gd name="connsiteX84" fmla="*/ 15798800 w 20832927"/>
              <a:gd name="connsiteY84" fmla="*/ 4318907 h 10651974"/>
              <a:gd name="connsiteX85" fmla="*/ 15781867 w 20832927"/>
              <a:gd name="connsiteY85" fmla="*/ 4945440 h 10651974"/>
              <a:gd name="connsiteX86" fmla="*/ 15968133 w 20832927"/>
              <a:gd name="connsiteY86" fmla="*/ 5673574 h 10651974"/>
              <a:gd name="connsiteX87" fmla="*/ 16442267 w 20832927"/>
              <a:gd name="connsiteY87" fmla="*/ 5741307 h 10651974"/>
              <a:gd name="connsiteX88" fmla="*/ 17119600 w 20832927"/>
              <a:gd name="connsiteY88" fmla="*/ 5622774 h 10651974"/>
              <a:gd name="connsiteX89" fmla="*/ 18677467 w 20832927"/>
              <a:gd name="connsiteY89" fmla="*/ 5487307 h 10651974"/>
              <a:gd name="connsiteX90" fmla="*/ 20049067 w 20832927"/>
              <a:gd name="connsiteY90" fmla="*/ 5233307 h 10651974"/>
              <a:gd name="connsiteX91" fmla="*/ 20832927 w 20832927"/>
              <a:gd name="connsiteY91" fmla="*/ 5119345 h 1065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Lst>
            <a:rect l="l" t="t" r="r" b="b"/>
            <a:pathLst>
              <a:path w="20832927" h="10651974">
                <a:moveTo>
                  <a:pt x="0" y="10651974"/>
                </a:moveTo>
                <a:cubicBezTo>
                  <a:pt x="63500" y="10475585"/>
                  <a:pt x="127000" y="10299196"/>
                  <a:pt x="270933" y="10160907"/>
                </a:cubicBezTo>
                <a:cubicBezTo>
                  <a:pt x="414866" y="10022618"/>
                  <a:pt x="691444" y="9909729"/>
                  <a:pt x="863600" y="9822240"/>
                </a:cubicBezTo>
                <a:cubicBezTo>
                  <a:pt x="1035756" y="9734751"/>
                  <a:pt x="1188156" y="9720641"/>
                  <a:pt x="1303867" y="9635974"/>
                </a:cubicBezTo>
                <a:cubicBezTo>
                  <a:pt x="1419578" y="9551307"/>
                  <a:pt x="1512712" y="9429951"/>
                  <a:pt x="1557867" y="9314240"/>
                </a:cubicBezTo>
                <a:cubicBezTo>
                  <a:pt x="1603022" y="9198529"/>
                  <a:pt x="1569156" y="9054596"/>
                  <a:pt x="1574800" y="8941707"/>
                </a:cubicBezTo>
                <a:cubicBezTo>
                  <a:pt x="1580444" y="8828818"/>
                  <a:pt x="1577622" y="8710285"/>
                  <a:pt x="1591733" y="8636907"/>
                </a:cubicBezTo>
                <a:cubicBezTo>
                  <a:pt x="1605844" y="8563529"/>
                  <a:pt x="1569156" y="8509907"/>
                  <a:pt x="1659467" y="8501440"/>
                </a:cubicBezTo>
                <a:cubicBezTo>
                  <a:pt x="1749778" y="8492973"/>
                  <a:pt x="1989667" y="8557885"/>
                  <a:pt x="2133600" y="8586107"/>
                </a:cubicBezTo>
                <a:cubicBezTo>
                  <a:pt x="2277533" y="8614329"/>
                  <a:pt x="2415823" y="8676418"/>
                  <a:pt x="2523067" y="8670774"/>
                </a:cubicBezTo>
                <a:cubicBezTo>
                  <a:pt x="2630311" y="8665130"/>
                  <a:pt x="2743200" y="8608684"/>
                  <a:pt x="2777067" y="8552240"/>
                </a:cubicBezTo>
                <a:cubicBezTo>
                  <a:pt x="2810934" y="8495796"/>
                  <a:pt x="2717800" y="8422418"/>
                  <a:pt x="2726267" y="8332107"/>
                </a:cubicBezTo>
                <a:cubicBezTo>
                  <a:pt x="2734734" y="8241796"/>
                  <a:pt x="2754489" y="8044241"/>
                  <a:pt x="2827867" y="8010374"/>
                </a:cubicBezTo>
                <a:cubicBezTo>
                  <a:pt x="2901245" y="7976507"/>
                  <a:pt x="3045178" y="8069640"/>
                  <a:pt x="3166533" y="8128907"/>
                </a:cubicBezTo>
                <a:cubicBezTo>
                  <a:pt x="3287889" y="8188174"/>
                  <a:pt x="3369733" y="8332107"/>
                  <a:pt x="3556000" y="8365974"/>
                </a:cubicBezTo>
                <a:cubicBezTo>
                  <a:pt x="3742267" y="8399841"/>
                  <a:pt x="4092222" y="8374440"/>
                  <a:pt x="4284133" y="8332107"/>
                </a:cubicBezTo>
                <a:cubicBezTo>
                  <a:pt x="4476044" y="8289774"/>
                  <a:pt x="4591756" y="8227685"/>
                  <a:pt x="4707467" y="8111974"/>
                </a:cubicBezTo>
                <a:cubicBezTo>
                  <a:pt x="4823178" y="7996263"/>
                  <a:pt x="4862689" y="7824107"/>
                  <a:pt x="4978400" y="7637840"/>
                </a:cubicBezTo>
                <a:cubicBezTo>
                  <a:pt x="5094111" y="7451573"/>
                  <a:pt x="5291666" y="7180641"/>
                  <a:pt x="5401733" y="6994374"/>
                </a:cubicBezTo>
                <a:cubicBezTo>
                  <a:pt x="5511800" y="6808107"/>
                  <a:pt x="5517444" y="6635951"/>
                  <a:pt x="5638800" y="6520240"/>
                </a:cubicBezTo>
                <a:cubicBezTo>
                  <a:pt x="5760156" y="6404529"/>
                  <a:pt x="5980289" y="6379129"/>
                  <a:pt x="6129867" y="6300107"/>
                </a:cubicBezTo>
                <a:cubicBezTo>
                  <a:pt x="6279445" y="6221085"/>
                  <a:pt x="6462889" y="6184396"/>
                  <a:pt x="6536267" y="6046107"/>
                </a:cubicBezTo>
                <a:cubicBezTo>
                  <a:pt x="6609645" y="5907818"/>
                  <a:pt x="6620933" y="5645352"/>
                  <a:pt x="6570133" y="5470374"/>
                </a:cubicBezTo>
                <a:cubicBezTo>
                  <a:pt x="6519333" y="5295396"/>
                  <a:pt x="6324600" y="5128884"/>
                  <a:pt x="6231467" y="4996240"/>
                </a:cubicBezTo>
                <a:cubicBezTo>
                  <a:pt x="6138334" y="4863595"/>
                  <a:pt x="6081889" y="4807151"/>
                  <a:pt x="6011333" y="4674507"/>
                </a:cubicBezTo>
                <a:cubicBezTo>
                  <a:pt x="5940777" y="4541863"/>
                  <a:pt x="5935133" y="4378174"/>
                  <a:pt x="5808133" y="4200374"/>
                </a:cubicBezTo>
                <a:cubicBezTo>
                  <a:pt x="5681133" y="4022574"/>
                  <a:pt x="5461000" y="3788329"/>
                  <a:pt x="5249333" y="3607707"/>
                </a:cubicBezTo>
                <a:cubicBezTo>
                  <a:pt x="5037666" y="3427085"/>
                  <a:pt x="4735689" y="3212595"/>
                  <a:pt x="4538133" y="3116640"/>
                </a:cubicBezTo>
                <a:cubicBezTo>
                  <a:pt x="4340578" y="3020684"/>
                  <a:pt x="4210755" y="3043263"/>
                  <a:pt x="4064000" y="3031974"/>
                </a:cubicBezTo>
                <a:cubicBezTo>
                  <a:pt x="3917245" y="3020685"/>
                  <a:pt x="3750733" y="3060196"/>
                  <a:pt x="3657600" y="3048907"/>
                </a:cubicBezTo>
                <a:cubicBezTo>
                  <a:pt x="3564467" y="3037618"/>
                  <a:pt x="3519311" y="3015040"/>
                  <a:pt x="3505200" y="2964240"/>
                </a:cubicBezTo>
                <a:cubicBezTo>
                  <a:pt x="3491089" y="2913440"/>
                  <a:pt x="3502378" y="2825951"/>
                  <a:pt x="3572933" y="2744107"/>
                </a:cubicBezTo>
                <a:cubicBezTo>
                  <a:pt x="3643488" y="2662263"/>
                  <a:pt x="3852333" y="2571952"/>
                  <a:pt x="3928533" y="2473174"/>
                </a:cubicBezTo>
                <a:cubicBezTo>
                  <a:pt x="4004733" y="2374396"/>
                  <a:pt x="3979333" y="2258684"/>
                  <a:pt x="4030133" y="2151440"/>
                </a:cubicBezTo>
                <a:cubicBezTo>
                  <a:pt x="4080933" y="2044196"/>
                  <a:pt x="4159955" y="1840996"/>
                  <a:pt x="4233333" y="1829707"/>
                </a:cubicBezTo>
                <a:cubicBezTo>
                  <a:pt x="4306711" y="1818418"/>
                  <a:pt x="4380089" y="1979285"/>
                  <a:pt x="4470400" y="2083707"/>
                </a:cubicBezTo>
                <a:cubicBezTo>
                  <a:pt x="4560711" y="2188129"/>
                  <a:pt x="4673600" y="2368751"/>
                  <a:pt x="4775200" y="2456240"/>
                </a:cubicBezTo>
                <a:cubicBezTo>
                  <a:pt x="4876800" y="2543729"/>
                  <a:pt x="4964289" y="2600173"/>
                  <a:pt x="5080000" y="2608640"/>
                </a:cubicBezTo>
                <a:cubicBezTo>
                  <a:pt x="5195711" y="2617107"/>
                  <a:pt x="5339645" y="2583240"/>
                  <a:pt x="5469467" y="2507040"/>
                </a:cubicBezTo>
                <a:cubicBezTo>
                  <a:pt x="5599289" y="2430840"/>
                  <a:pt x="5720644" y="2258684"/>
                  <a:pt x="5858933" y="2151440"/>
                </a:cubicBezTo>
                <a:cubicBezTo>
                  <a:pt x="5997222" y="2044196"/>
                  <a:pt x="6172200" y="1897441"/>
                  <a:pt x="6299200" y="1863574"/>
                </a:cubicBezTo>
                <a:cubicBezTo>
                  <a:pt x="6426200" y="1829707"/>
                  <a:pt x="6587066" y="1846640"/>
                  <a:pt x="6620933" y="1948240"/>
                </a:cubicBezTo>
                <a:cubicBezTo>
                  <a:pt x="6654800" y="2049840"/>
                  <a:pt x="6550378" y="2312308"/>
                  <a:pt x="6502400" y="2473174"/>
                </a:cubicBezTo>
                <a:cubicBezTo>
                  <a:pt x="6454422" y="2634040"/>
                  <a:pt x="6355645" y="2789262"/>
                  <a:pt x="6333067" y="2913440"/>
                </a:cubicBezTo>
                <a:cubicBezTo>
                  <a:pt x="6310489" y="3037618"/>
                  <a:pt x="6316133" y="3122284"/>
                  <a:pt x="6366933" y="3218240"/>
                </a:cubicBezTo>
                <a:cubicBezTo>
                  <a:pt x="6417733" y="3314196"/>
                  <a:pt x="6564489" y="3398863"/>
                  <a:pt x="6637867" y="3489174"/>
                </a:cubicBezTo>
                <a:cubicBezTo>
                  <a:pt x="6711245" y="3579485"/>
                  <a:pt x="6716889" y="3678263"/>
                  <a:pt x="6807200" y="3760107"/>
                </a:cubicBezTo>
                <a:cubicBezTo>
                  <a:pt x="6897511" y="3841951"/>
                  <a:pt x="7080955" y="3971773"/>
                  <a:pt x="7179733" y="3980240"/>
                </a:cubicBezTo>
                <a:cubicBezTo>
                  <a:pt x="7278511" y="3988707"/>
                  <a:pt x="7295445" y="3847596"/>
                  <a:pt x="7399867" y="3810907"/>
                </a:cubicBezTo>
                <a:cubicBezTo>
                  <a:pt x="7504289" y="3774218"/>
                  <a:pt x="7727245" y="3729063"/>
                  <a:pt x="7806267" y="3760107"/>
                </a:cubicBezTo>
                <a:cubicBezTo>
                  <a:pt x="7885289" y="3791151"/>
                  <a:pt x="7882467" y="3864530"/>
                  <a:pt x="7874000" y="3997174"/>
                </a:cubicBezTo>
                <a:cubicBezTo>
                  <a:pt x="7865533" y="4129818"/>
                  <a:pt x="7778045" y="4395107"/>
                  <a:pt x="7755467" y="4555974"/>
                </a:cubicBezTo>
                <a:cubicBezTo>
                  <a:pt x="7732889" y="4716841"/>
                  <a:pt x="7763933" y="4801507"/>
                  <a:pt x="7738533" y="4962374"/>
                </a:cubicBezTo>
                <a:cubicBezTo>
                  <a:pt x="7713133" y="5123241"/>
                  <a:pt x="7605889" y="5365952"/>
                  <a:pt x="7603067" y="5521174"/>
                </a:cubicBezTo>
                <a:cubicBezTo>
                  <a:pt x="7600245" y="5676396"/>
                  <a:pt x="7741356" y="5687685"/>
                  <a:pt x="7721600" y="5893707"/>
                </a:cubicBezTo>
                <a:cubicBezTo>
                  <a:pt x="7701844" y="6099729"/>
                  <a:pt x="7504289" y="6531529"/>
                  <a:pt x="7484533" y="6757307"/>
                </a:cubicBezTo>
                <a:cubicBezTo>
                  <a:pt x="7464777" y="6983085"/>
                  <a:pt x="7507111" y="7121374"/>
                  <a:pt x="7603067" y="7248374"/>
                </a:cubicBezTo>
                <a:cubicBezTo>
                  <a:pt x="7699023" y="7375374"/>
                  <a:pt x="7888112" y="7527774"/>
                  <a:pt x="8060267" y="7519307"/>
                </a:cubicBezTo>
                <a:cubicBezTo>
                  <a:pt x="8232422" y="7510840"/>
                  <a:pt x="8413045" y="7316107"/>
                  <a:pt x="8636000" y="7197574"/>
                </a:cubicBezTo>
                <a:cubicBezTo>
                  <a:pt x="8858956" y="7079041"/>
                  <a:pt x="9163756" y="6918174"/>
                  <a:pt x="9398000" y="6808107"/>
                </a:cubicBezTo>
                <a:cubicBezTo>
                  <a:pt x="9632244" y="6698040"/>
                  <a:pt x="9832623" y="6613374"/>
                  <a:pt x="10041467" y="6537174"/>
                </a:cubicBezTo>
                <a:cubicBezTo>
                  <a:pt x="10250311" y="6460974"/>
                  <a:pt x="10374489" y="6424285"/>
                  <a:pt x="10651067" y="6350907"/>
                </a:cubicBezTo>
                <a:cubicBezTo>
                  <a:pt x="10927645" y="6277529"/>
                  <a:pt x="11461044" y="6173107"/>
                  <a:pt x="11700933" y="6096907"/>
                </a:cubicBezTo>
                <a:cubicBezTo>
                  <a:pt x="11940822" y="6020707"/>
                  <a:pt x="11887200" y="5952974"/>
                  <a:pt x="12090400" y="5893707"/>
                </a:cubicBezTo>
                <a:cubicBezTo>
                  <a:pt x="12293600" y="5834440"/>
                  <a:pt x="12671778" y="5806218"/>
                  <a:pt x="12920133" y="5741307"/>
                </a:cubicBezTo>
                <a:cubicBezTo>
                  <a:pt x="13168488" y="5676396"/>
                  <a:pt x="13433777" y="5650995"/>
                  <a:pt x="13580533" y="5504240"/>
                </a:cubicBezTo>
                <a:cubicBezTo>
                  <a:pt x="13727289" y="5357485"/>
                  <a:pt x="13809134" y="5109129"/>
                  <a:pt x="13800667" y="4860774"/>
                </a:cubicBezTo>
                <a:cubicBezTo>
                  <a:pt x="13792200" y="4612419"/>
                  <a:pt x="13670844" y="4304796"/>
                  <a:pt x="13529733" y="4014107"/>
                </a:cubicBezTo>
                <a:cubicBezTo>
                  <a:pt x="13388622" y="3723418"/>
                  <a:pt x="13128978" y="3362173"/>
                  <a:pt x="12954000" y="3116640"/>
                </a:cubicBezTo>
                <a:cubicBezTo>
                  <a:pt x="12779022" y="2871107"/>
                  <a:pt x="12635089" y="2721529"/>
                  <a:pt x="12479867" y="2540907"/>
                </a:cubicBezTo>
                <a:cubicBezTo>
                  <a:pt x="12324645" y="2360285"/>
                  <a:pt x="12112978" y="2179662"/>
                  <a:pt x="12022667" y="2032907"/>
                </a:cubicBezTo>
                <a:cubicBezTo>
                  <a:pt x="11932356" y="1886151"/>
                  <a:pt x="11932356" y="1745041"/>
                  <a:pt x="11938000" y="1660374"/>
                </a:cubicBezTo>
                <a:cubicBezTo>
                  <a:pt x="11943644" y="1575707"/>
                  <a:pt x="11985978" y="1533374"/>
                  <a:pt x="12056533" y="1524907"/>
                </a:cubicBezTo>
                <a:cubicBezTo>
                  <a:pt x="12127089" y="1516440"/>
                  <a:pt x="12276666" y="1637796"/>
                  <a:pt x="12361333" y="1609574"/>
                </a:cubicBezTo>
                <a:cubicBezTo>
                  <a:pt x="12446000" y="1581352"/>
                  <a:pt x="12541955" y="1513618"/>
                  <a:pt x="12564533" y="1355574"/>
                </a:cubicBezTo>
                <a:cubicBezTo>
                  <a:pt x="12587111" y="1197529"/>
                  <a:pt x="12479867" y="861685"/>
                  <a:pt x="12496800" y="661307"/>
                </a:cubicBezTo>
                <a:cubicBezTo>
                  <a:pt x="12513733" y="460929"/>
                  <a:pt x="12601222" y="263374"/>
                  <a:pt x="12666133" y="153307"/>
                </a:cubicBezTo>
                <a:cubicBezTo>
                  <a:pt x="12731044" y="43240"/>
                  <a:pt x="12767734" y="-7560"/>
                  <a:pt x="12886267" y="907"/>
                </a:cubicBezTo>
                <a:cubicBezTo>
                  <a:pt x="13004800" y="9374"/>
                  <a:pt x="13244689" y="51707"/>
                  <a:pt x="13377333" y="204107"/>
                </a:cubicBezTo>
                <a:cubicBezTo>
                  <a:pt x="13509977" y="356507"/>
                  <a:pt x="13560777" y="613329"/>
                  <a:pt x="13682133" y="915307"/>
                </a:cubicBezTo>
                <a:cubicBezTo>
                  <a:pt x="13803489" y="1217285"/>
                  <a:pt x="13964356" y="1713996"/>
                  <a:pt x="14105467" y="2015974"/>
                </a:cubicBezTo>
                <a:cubicBezTo>
                  <a:pt x="14246578" y="2317952"/>
                  <a:pt x="14382045" y="2523974"/>
                  <a:pt x="14528800" y="2727174"/>
                </a:cubicBezTo>
                <a:cubicBezTo>
                  <a:pt x="14675555" y="2930374"/>
                  <a:pt x="14822311" y="3057374"/>
                  <a:pt x="14986000" y="3235174"/>
                </a:cubicBezTo>
                <a:cubicBezTo>
                  <a:pt x="15149689" y="3412974"/>
                  <a:pt x="15375466" y="3613352"/>
                  <a:pt x="15510933" y="3793974"/>
                </a:cubicBezTo>
                <a:cubicBezTo>
                  <a:pt x="15646400" y="3974596"/>
                  <a:pt x="15753644" y="4126996"/>
                  <a:pt x="15798800" y="4318907"/>
                </a:cubicBezTo>
                <a:cubicBezTo>
                  <a:pt x="15843956" y="4510818"/>
                  <a:pt x="15753645" y="4719662"/>
                  <a:pt x="15781867" y="4945440"/>
                </a:cubicBezTo>
                <a:cubicBezTo>
                  <a:pt x="15810089" y="5171218"/>
                  <a:pt x="15858066" y="5540930"/>
                  <a:pt x="15968133" y="5673574"/>
                </a:cubicBezTo>
                <a:cubicBezTo>
                  <a:pt x="16078200" y="5806218"/>
                  <a:pt x="16250356" y="5749774"/>
                  <a:pt x="16442267" y="5741307"/>
                </a:cubicBezTo>
                <a:cubicBezTo>
                  <a:pt x="16634178" y="5732840"/>
                  <a:pt x="16747067" y="5665107"/>
                  <a:pt x="17119600" y="5622774"/>
                </a:cubicBezTo>
                <a:cubicBezTo>
                  <a:pt x="17492133" y="5580441"/>
                  <a:pt x="18189223" y="5552218"/>
                  <a:pt x="18677467" y="5487307"/>
                </a:cubicBezTo>
                <a:cubicBezTo>
                  <a:pt x="19165711" y="5422396"/>
                  <a:pt x="19689824" y="5294634"/>
                  <a:pt x="20049067" y="5233307"/>
                </a:cubicBezTo>
                <a:cubicBezTo>
                  <a:pt x="20408310" y="5171980"/>
                  <a:pt x="20505549" y="5139101"/>
                  <a:pt x="20832927" y="511934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457">
            <a:extLst>
              <a:ext uri="{FF2B5EF4-FFF2-40B4-BE49-F238E27FC236}">
                <a16:creationId xmlns:a16="http://schemas.microsoft.com/office/drawing/2014/main" id="{9706314B-69CF-4DA2-B809-CDBA70ECA451}"/>
              </a:ext>
            </a:extLst>
          </p:cNvPr>
          <p:cNvSpPr/>
          <p:nvPr/>
        </p:nvSpPr>
        <p:spPr>
          <a:xfrm rot="11676518">
            <a:off x="548012" y="6691272"/>
            <a:ext cx="20535450" cy="7622962"/>
          </a:xfrm>
          <a:custGeom>
            <a:avLst/>
            <a:gdLst>
              <a:gd name="connsiteX0" fmla="*/ 0 w 21674667"/>
              <a:gd name="connsiteY0" fmla="*/ 7622962 h 7622962"/>
              <a:gd name="connsiteX1" fmla="*/ 135467 w 21674667"/>
              <a:gd name="connsiteY1" fmla="*/ 7352029 h 7622962"/>
              <a:gd name="connsiteX2" fmla="*/ 541867 w 21674667"/>
              <a:gd name="connsiteY2" fmla="*/ 7131896 h 7622962"/>
              <a:gd name="connsiteX3" fmla="*/ 880533 w 21674667"/>
              <a:gd name="connsiteY3" fmla="*/ 7030296 h 7622962"/>
              <a:gd name="connsiteX4" fmla="*/ 1320800 w 21674667"/>
              <a:gd name="connsiteY4" fmla="*/ 6759362 h 7622962"/>
              <a:gd name="connsiteX5" fmla="*/ 1574800 w 21674667"/>
              <a:gd name="connsiteY5" fmla="*/ 6454562 h 7622962"/>
              <a:gd name="connsiteX6" fmla="*/ 1676400 w 21674667"/>
              <a:gd name="connsiteY6" fmla="*/ 6302162 h 7622962"/>
              <a:gd name="connsiteX7" fmla="*/ 1710267 w 21674667"/>
              <a:gd name="connsiteY7" fmla="*/ 5997362 h 7622962"/>
              <a:gd name="connsiteX8" fmla="*/ 1964267 w 21674667"/>
              <a:gd name="connsiteY8" fmla="*/ 5878829 h 7622962"/>
              <a:gd name="connsiteX9" fmla="*/ 2319867 w 21674667"/>
              <a:gd name="connsiteY9" fmla="*/ 6082029 h 7622962"/>
              <a:gd name="connsiteX10" fmla="*/ 2641600 w 21674667"/>
              <a:gd name="connsiteY10" fmla="*/ 5811096 h 7622962"/>
              <a:gd name="connsiteX11" fmla="*/ 2895600 w 21674667"/>
              <a:gd name="connsiteY11" fmla="*/ 5624829 h 7622962"/>
              <a:gd name="connsiteX12" fmla="*/ 3302000 w 21674667"/>
              <a:gd name="connsiteY12" fmla="*/ 5692562 h 7622962"/>
              <a:gd name="connsiteX13" fmla="*/ 3894667 w 21674667"/>
              <a:gd name="connsiteY13" fmla="*/ 5675629 h 7622962"/>
              <a:gd name="connsiteX14" fmla="*/ 4504267 w 21674667"/>
              <a:gd name="connsiteY14" fmla="*/ 5370829 h 7622962"/>
              <a:gd name="connsiteX15" fmla="*/ 4741333 w 21674667"/>
              <a:gd name="connsiteY15" fmla="*/ 4981362 h 7622962"/>
              <a:gd name="connsiteX16" fmla="*/ 5164667 w 21674667"/>
              <a:gd name="connsiteY16" fmla="*/ 4287096 h 7622962"/>
              <a:gd name="connsiteX17" fmla="*/ 5689600 w 21674667"/>
              <a:gd name="connsiteY17" fmla="*/ 3779096 h 7622962"/>
              <a:gd name="connsiteX18" fmla="*/ 6146800 w 21674667"/>
              <a:gd name="connsiteY18" fmla="*/ 3372696 h 7622962"/>
              <a:gd name="connsiteX19" fmla="*/ 6417733 w 21674667"/>
              <a:gd name="connsiteY19" fmla="*/ 2949362 h 7622962"/>
              <a:gd name="connsiteX20" fmla="*/ 6451600 w 21674667"/>
              <a:gd name="connsiteY20" fmla="*/ 2322829 h 7622962"/>
              <a:gd name="connsiteX21" fmla="*/ 6180667 w 21674667"/>
              <a:gd name="connsiteY21" fmla="*/ 1730162 h 7622962"/>
              <a:gd name="connsiteX22" fmla="*/ 5909733 w 21674667"/>
              <a:gd name="connsiteY22" fmla="*/ 1323762 h 7622962"/>
              <a:gd name="connsiteX23" fmla="*/ 5740400 w 21674667"/>
              <a:gd name="connsiteY23" fmla="*/ 1069762 h 7622962"/>
              <a:gd name="connsiteX24" fmla="*/ 5926667 w 21674667"/>
              <a:gd name="connsiteY24" fmla="*/ 832696 h 7622962"/>
              <a:gd name="connsiteX25" fmla="*/ 6333067 w 21674667"/>
              <a:gd name="connsiteY25" fmla="*/ 934296 h 7622962"/>
              <a:gd name="connsiteX26" fmla="*/ 6570133 w 21674667"/>
              <a:gd name="connsiteY26" fmla="*/ 1188296 h 7622962"/>
              <a:gd name="connsiteX27" fmla="*/ 6790267 w 21674667"/>
              <a:gd name="connsiteY27" fmla="*/ 1239096 h 7622962"/>
              <a:gd name="connsiteX28" fmla="*/ 7027333 w 21674667"/>
              <a:gd name="connsiteY28" fmla="*/ 1340696 h 7622962"/>
              <a:gd name="connsiteX29" fmla="*/ 7027333 w 21674667"/>
              <a:gd name="connsiteY29" fmla="*/ 1814829 h 7622962"/>
              <a:gd name="connsiteX30" fmla="*/ 7078133 w 21674667"/>
              <a:gd name="connsiteY30" fmla="*/ 2339762 h 7622962"/>
              <a:gd name="connsiteX31" fmla="*/ 7112000 w 21674667"/>
              <a:gd name="connsiteY31" fmla="*/ 3135629 h 7622962"/>
              <a:gd name="connsiteX32" fmla="*/ 6942667 w 21674667"/>
              <a:gd name="connsiteY32" fmla="*/ 3779096 h 7622962"/>
              <a:gd name="connsiteX33" fmla="*/ 6908800 w 21674667"/>
              <a:gd name="connsiteY33" fmla="*/ 4219362 h 7622962"/>
              <a:gd name="connsiteX34" fmla="*/ 7145867 w 21674667"/>
              <a:gd name="connsiteY34" fmla="*/ 4591896 h 7622962"/>
              <a:gd name="connsiteX35" fmla="*/ 7670800 w 21674667"/>
              <a:gd name="connsiteY35" fmla="*/ 4744296 h 7622962"/>
              <a:gd name="connsiteX36" fmla="*/ 8178800 w 21674667"/>
              <a:gd name="connsiteY36" fmla="*/ 4591896 h 7622962"/>
              <a:gd name="connsiteX37" fmla="*/ 8754533 w 21674667"/>
              <a:gd name="connsiteY37" fmla="*/ 4236296 h 7622962"/>
              <a:gd name="connsiteX38" fmla="*/ 9279467 w 21674667"/>
              <a:gd name="connsiteY38" fmla="*/ 3982296 h 7622962"/>
              <a:gd name="connsiteX39" fmla="*/ 9855200 w 21674667"/>
              <a:gd name="connsiteY39" fmla="*/ 3779096 h 7622962"/>
              <a:gd name="connsiteX40" fmla="*/ 10380133 w 21674667"/>
              <a:gd name="connsiteY40" fmla="*/ 3762162 h 7622962"/>
              <a:gd name="connsiteX41" fmla="*/ 11209867 w 21674667"/>
              <a:gd name="connsiteY41" fmla="*/ 3829896 h 7622962"/>
              <a:gd name="connsiteX42" fmla="*/ 11921067 w 21674667"/>
              <a:gd name="connsiteY42" fmla="*/ 3508162 h 7622962"/>
              <a:gd name="connsiteX43" fmla="*/ 12615333 w 21674667"/>
              <a:gd name="connsiteY43" fmla="*/ 3440429 h 7622962"/>
              <a:gd name="connsiteX44" fmla="*/ 13258800 w 21674667"/>
              <a:gd name="connsiteY44" fmla="*/ 3372696 h 7622962"/>
              <a:gd name="connsiteX45" fmla="*/ 13749867 w 21674667"/>
              <a:gd name="connsiteY45" fmla="*/ 3220296 h 7622962"/>
              <a:gd name="connsiteX46" fmla="*/ 14224000 w 21674667"/>
              <a:gd name="connsiteY46" fmla="*/ 2746162 h 7622962"/>
              <a:gd name="connsiteX47" fmla="*/ 14325600 w 21674667"/>
              <a:gd name="connsiteY47" fmla="*/ 2051896 h 7622962"/>
              <a:gd name="connsiteX48" fmla="*/ 14088533 w 21674667"/>
              <a:gd name="connsiteY48" fmla="*/ 1256029 h 7622962"/>
              <a:gd name="connsiteX49" fmla="*/ 13665200 w 21674667"/>
              <a:gd name="connsiteY49" fmla="*/ 781896 h 7622962"/>
              <a:gd name="connsiteX50" fmla="*/ 13394267 w 21674667"/>
              <a:gd name="connsiteY50" fmla="*/ 477096 h 7622962"/>
              <a:gd name="connsiteX51" fmla="*/ 13377333 w 21674667"/>
              <a:gd name="connsiteY51" fmla="*/ 104562 h 7622962"/>
              <a:gd name="connsiteX52" fmla="*/ 13868400 w 21674667"/>
              <a:gd name="connsiteY52" fmla="*/ 2962 h 7622962"/>
              <a:gd name="connsiteX53" fmla="*/ 14274800 w 21674667"/>
              <a:gd name="connsiteY53" fmla="*/ 189229 h 7622962"/>
              <a:gd name="connsiteX54" fmla="*/ 14732000 w 21674667"/>
              <a:gd name="connsiteY54" fmla="*/ 646429 h 7622962"/>
              <a:gd name="connsiteX55" fmla="*/ 14969067 w 21674667"/>
              <a:gd name="connsiteY55" fmla="*/ 1171362 h 7622962"/>
              <a:gd name="connsiteX56" fmla="*/ 15087600 w 21674667"/>
              <a:gd name="connsiteY56" fmla="*/ 1780962 h 7622962"/>
              <a:gd name="connsiteX57" fmla="*/ 14969067 w 21674667"/>
              <a:gd name="connsiteY57" fmla="*/ 2576829 h 7622962"/>
              <a:gd name="connsiteX58" fmla="*/ 15087600 w 21674667"/>
              <a:gd name="connsiteY58" fmla="*/ 2949362 h 7622962"/>
              <a:gd name="connsiteX59" fmla="*/ 15731067 w 21674667"/>
              <a:gd name="connsiteY59" fmla="*/ 3237229 h 7622962"/>
              <a:gd name="connsiteX60" fmla="*/ 16425333 w 21674667"/>
              <a:gd name="connsiteY60" fmla="*/ 3101762 h 7622962"/>
              <a:gd name="connsiteX61" fmla="*/ 17272000 w 21674667"/>
              <a:gd name="connsiteY61" fmla="*/ 2983229 h 7622962"/>
              <a:gd name="connsiteX62" fmla="*/ 18067867 w 21674667"/>
              <a:gd name="connsiteY62" fmla="*/ 2763096 h 7622962"/>
              <a:gd name="connsiteX63" fmla="*/ 19050000 w 21674667"/>
              <a:gd name="connsiteY63" fmla="*/ 2593762 h 7622962"/>
              <a:gd name="connsiteX64" fmla="*/ 19930533 w 21674667"/>
              <a:gd name="connsiteY64" fmla="*/ 2458296 h 7622962"/>
              <a:gd name="connsiteX65" fmla="*/ 20692533 w 21674667"/>
              <a:gd name="connsiteY65" fmla="*/ 2373629 h 7622962"/>
              <a:gd name="connsiteX66" fmla="*/ 21217467 w 21674667"/>
              <a:gd name="connsiteY66" fmla="*/ 2322829 h 7622962"/>
              <a:gd name="connsiteX67" fmla="*/ 21674667 w 21674667"/>
              <a:gd name="connsiteY67" fmla="*/ 2407496 h 7622962"/>
              <a:gd name="connsiteX0" fmla="*/ 0 w 21217467"/>
              <a:gd name="connsiteY0" fmla="*/ 7622962 h 7622962"/>
              <a:gd name="connsiteX1" fmla="*/ 135467 w 21217467"/>
              <a:gd name="connsiteY1" fmla="*/ 7352029 h 7622962"/>
              <a:gd name="connsiteX2" fmla="*/ 541867 w 21217467"/>
              <a:gd name="connsiteY2" fmla="*/ 7131896 h 7622962"/>
              <a:gd name="connsiteX3" fmla="*/ 880533 w 21217467"/>
              <a:gd name="connsiteY3" fmla="*/ 7030296 h 7622962"/>
              <a:gd name="connsiteX4" fmla="*/ 1320800 w 21217467"/>
              <a:gd name="connsiteY4" fmla="*/ 6759362 h 7622962"/>
              <a:gd name="connsiteX5" fmla="*/ 1574800 w 21217467"/>
              <a:gd name="connsiteY5" fmla="*/ 6454562 h 7622962"/>
              <a:gd name="connsiteX6" fmla="*/ 1676400 w 21217467"/>
              <a:gd name="connsiteY6" fmla="*/ 6302162 h 7622962"/>
              <a:gd name="connsiteX7" fmla="*/ 1710267 w 21217467"/>
              <a:gd name="connsiteY7" fmla="*/ 5997362 h 7622962"/>
              <a:gd name="connsiteX8" fmla="*/ 1964267 w 21217467"/>
              <a:gd name="connsiteY8" fmla="*/ 5878829 h 7622962"/>
              <a:gd name="connsiteX9" fmla="*/ 2319867 w 21217467"/>
              <a:gd name="connsiteY9" fmla="*/ 6082029 h 7622962"/>
              <a:gd name="connsiteX10" fmla="*/ 2641600 w 21217467"/>
              <a:gd name="connsiteY10" fmla="*/ 5811096 h 7622962"/>
              <a:gd name="connsiteX11" fmla="*/ 2895600 w 21217467"/>
              <a:gd name="connsiteY11" fmla="*/ 5624829 h 7622962"/>
              <a:gd name="connsiteX12" fmla="*/ 3302000 w 21217467"/>
              <a:gd name="connsiteY12" fmla="*/ 5692562 h 7622962"/>
              <a:gd name="connsiteX13" fmla="*/ 3894667 w 21217467"/>
              <a:gd name="connsiteY13" fmla="*/ 5675629 h 7622962"/>
              <a:gd name="connsiteX14" fmla="*/ 4504267 w 21217467"/>
              <a:gd name="connsiteY14" fmla="*/ 5370829 h 7622962"/>
              <a:gd name="connsiteX15" fmla="*/ 4741333 w 21217467"/>
              <a:gd name="connsiteY15" fmla="*/ 4981362 h 7622962"/>
              <a:gd name="connsiteX16" fmla="*/ 5164667 w 21217467"/>
              <a:gd name="connsiteY16" fmla="*/ 4287096 h 7622962"/>
              <a:gd name="connsiteX17" fmla="*/ 5689600 w 21217467"/>
              <a:gd name="connsiteY17" fmla="*/ 3779096 h 7622962"/>
              <a:gd name="connsiteX18" fmla="*/ 6146800 w 21217467"/>
              <a:gd name="connsiteY18" fmla="*/ 3372696 h 7622962"/>
              <a:gd name="connsiteX19" fmla="*/ 6417733 w 21217467"/>
              <a:gd name="connsiteY19" fmla="*/ 2949362 h 7622962"/>
              <a:gd name="connsiteX20" fmla="*/ 6451600 w 21217467"/>
              <a:gd name="connsiteY20" fmla="*/ 2322829 h 7622962"/>
              <a:gd name="connsiteX21" fmla="*/ 6180667 w 21217467"/>
              <a:gd name="connsiteY21" fmla="*/ 1730162 h 7622962"/>
              <a:gd name="connsiteX22" fmla="*/ 5909733 w 21217467"/>
              <a:gd name="connsiteY22" fmla="*/ 1323762 h 7622962"/>
              <a:gd name="connsiteX23" fmla="*/ 5740400 w 21217467"/>
              <a:gd name="connsiteY23" fmla="*/ 1069762 h 7622962"/>
              <a:gd name="connsiteX24" fmla="*/ 5926667 w 21217467"/>
              <a:gd name="connsiteY24" fmla="*/ 832696 h 7622962"/>
              <a:gd name="connsiteX25" fmla="*/ 6333067 w 21217467"/>
              <a:gd name="connsiteY25" fmla="*/ 934296 h 7622962"/>
              <a:gd name="connsiteX26" fmla="*/ 6570133 w 21217467"/>
              <a:gd name="connsiteY26" fmla="*/ 1188296 h 7622962"/>
              <a:gd name="connsiteX27" fmla="*/ 6790267 w 21217467"/>
              <a:gd name="connsiteY27" fmla="*/ 1239096 h 7622962"/>
              <a:gd name="connsiteX28" fmla="*/ 7027333 w 21217467"/>
              <a:gd name="connsiteY28" fmla="*/ 1340696 h 7622962"/>
              <a:gd name="connsiteX29" fmla="*/ 7027333 w 21217467"/>
              <a:gd name="connsiteY29" fmla="*/ 1814829 h 7622962"/>
              <a:gd name="connsiteX30" fmla="*/ 7078133 w 21217467"/>
              <a:gd name="connsiteY30" fmla="*/ 2339762 h 7622962"/>
              <a:gd name="connsiteX31" fmla="*/ 7112000 w 21217467"/>
              <a:gd name="connsiteY31" fmla="*/ 3135629 h 7622962"/>
              <a:gd name="connsiteX32" fmla="*/ 6942667 w 21217467"/>
              <a:gd name="connsiteY32" fmla="*/ 3779096 h 7622962"/>
              <a:gd name="connsiteX33" fmla="*/ 6908800 w 21217467"/>
              <a:gd name="connsiteY33" fmla="*/ 4219362 h 7622962"/>
              <a:gd name="connsiteX34" fmla="*/ 7145867 w 21217467"/>
              <a:gd name="connsiteY34" fmla="*/ 4591896 h 7622962"/>
              <a:gd name="connsiteX35" fmla="*/ 7670800 w 21217467"/>
              <a:gd name="connsiteY35" fmla="*/ 4744296 h 7622962"/>
              <a:gd name="connsiteX36" fmla="*/ 8178800 w 21217467"/>
              <a:gd name="connsiteY36" fmla="*/ 4591896 h 7622962"/>
              <a:gd name="connsiteX37" fmla="*/ 8754533 w 21217467"/>
              <a:gd name="connsiteY37" fmla="*/ 4236296 h 7622962"/>
              <a:gd name="connsiteX38" fmla="*/ 9279467 w 21217467"/>
              <a:gd name="connsiteY38" fmla="*/ 3982296 h 7622962"/>
              <a:gd name="connsiteX39" fmla="*/ 9855200 w 21217467"/>
              <a:gd name="connsiteY39" fmla="*/ 3779096 h 7622962"/>
              <a:gd name="connsiteX40" fmla="*/ 10380133 w 21217467"/>
              <a:gd name="connsiteY40" fmla="*/ 3762162 h 7622962"/>
              <a:gd name="connsiteX41" fmla="*/ 11209867 w 21217467"/>
              <a:gd name="connsiteY41" fmla="*/ 3829896 h 7622962"/>
              <a:gd name="connsiteX42" fmla="*/ 11921067 w 21217467"/>
              <a:gd name="connsiteY42" fmla="*/ 3508162 h 7622962"/>
              <a:gd name="connsiteX43" fmla="*/ 12615333 w 21217467"/>
              <a:gd name="connsiteY43" fmla="*/ 3440429 h 7622962"/>
              <a:gd name="connsiteX44" fmla="*/ 13258800 w 21217467"/>
              <a:gd name="connsiteY44" fmla="*/ 3372696 h 7622962"/>
              <a:gd name="connsiteX45" fmla="*/ 13749867 w 21217467"/>
              <a:gd name="connsiteY45" fmla="*/ 3220296 h 7622962"/>
              <a:gd name="connsiteX46" fmla="*/ 14224000 w 21217467"/>
              <a:gd name="connsiteY46" fmla="*/ 2746162 h 7622962"/>
              <a:gd name="connsiteX47" fmla="*/ 14325600 w 21217467"/>
              <a:gd name="connsiteY47" fmla="*/ 2051896 h 7622962"/>
              <a:gd name="connsiteX48" fmla="*/ 14088533 w 21217467"/>
              <a:gd name="connsiteY48" fmla="*/ 1256029 h 7622962"/>
              <a:gd name="connsiteX49" fmla="*/ 13665200 w 21217467"/>
              <a:gd name="connsiteY49" fmla="*/ 781896 h 7622962"/>
              <a:gd name="connsiteX50" fmla="*/ 13394267 w 21217467"/>
              <a:gd name="connsiteY50" fmla="*/ 477096 h 7622962"/>
              <a:gd name="connsiteX51" fmla="*/ 13377333 w 21217467"/>
              <a:gd name="connsiteY51" fmla="*/ 104562 h 7622962"/>
              <a:gd name="connsiteX52" fmla="*/ 13868400 w 21217467"/>
              <a:gd name="connsiteY52" fmla="*/ 2962 h 7622962"/>
              <a:gd name="connsiteX53" fmla="*/ 14274800 w 21217467"/>
              <a:gd name="connsiteY53" fmla="*/ 189229 h 7622962"/>
              <a:gd name="connsiteX54" fmla="*/ 14732000 w 21217467"/>
              <a:gd name="connsiteY54" fmla="*/ 646429 h 7622962"/>
              <a:gd name="connsiteX55" fmla="*/ 14969067 w 21217467"/>
              <a:gd name="connsiteY55" fmla="*/ 1171362 h 7622962"/>
              <a:gd name="connsiteX56" fmla="*/ 15087600 w 21217467"/>
              <a:gd name="connsiteY56" fmla="*/ 1780962 h 7622962"/>
              <a:gd name="connsiteX57" fmla="*/ 14969067 w 21217467"/>
              <a:gd name="connsiteY57" fmla="*/ 2576829 h 7622962"/>
              <a:gd name="connsiteX58" fmla="*/ 15087600 w 21217467"/>
              <a:gd name="connsiteY58" fmla="*/ 2949362 h 7622962"/>
              <a:gd name="connsiteX59" fmla="*/ 15731067 w 21217467"/>
              <a:gd name="connsiteY59" fmla="*/ 3237229 h 7622962"/>
              <a:gd name="connsiteX60" fmla="*/ 16425333 w 21217467"/>
              <a:gd name="connsiteY60" fmla="*/ 3101762 h 7622962"/>
              <a:gd name="connsiteX61" fmla="*/ 17272000 w 21217467"/>
              <a:gd name="connsiteY61" fmla="*/ 2983229 h 7622962"/>
              <a:gd name="connsiteX62" fmla="*/ 18067867 w 21217467"/>
              <a:gd name="connsiteY62" fmla="*/ 2763096 h 7622962"/>
              <a:gd name="connsiteX63" fmla="*/ 19050000 w 21217467"/>
              <a:gd name="connsiteY63" fmla="*/ 2593762 h 7622962"/>
              <a:gd name="connsiteX64" fmla="*/ 19930533 w 21217467"/>
              <a:gd name="connsiteY64" fmla="*/ 2458296 h 7622962"/>
              <a:gd name="connsiteX65" fmla="*/ 20692533 w 21217467"/>
              <a:gd name="connsiteY65" fmla="*/ 2373629 h 7622962"/>
              <a:gd name="connsiteX66" fmla="*/ 21217467 w 21217467"/>
              <a:gd name="connsiteY66" fmla="*/ 2322829 h 7622962"/>
              <a:gd name="connsiteX0" fmla="*/ 0 w 21217467"/>
              <a:gd name="connsiteY0" fmla="*/ 7622962 h 7622962"/>
              <a:gd name="connsiteX1" fmla="*/ 135467 w 21217467"/>
              <a:gd name="connsiteY1" fmla="*/ 7352029 h 7622962"/>
              <a:gd name="connsiteX2" fmla="*/ 541867 w 21217467"/>
              <a:gd name="connsiteY2" fmla="*/ 7131896 h 7622962"/>
              <a:gd name="connsiteX3" fmla="*/ 880533 w 21217467"/>
              <a:gd name="connsiteY3" fmla="*/ 7030296 h 7622962"/>
              <a:gd name="connsiteX4" fmla="*/ 1320800 w 21217467"/>
              <a:gd name="connsiteY4" fmla="*/ 6759362 h 7622962"/>
              <a:gd name="connsiteX5" fmla="*/ 1574800 w 21217467"/>
              <a:gd name="connsiteY5" fmla="*/ 6454562 h 7622962"/>
              <a:gd name="connsiteX6" fmla="*/ 1676400 w 21217467"/>
              <a:gd name="connsiteY6" fmla="*/ 6302162 h 7622962"/>
              <a:gd name="connsiteX7" fmla="*/ 1710267 w 21217467"/>
              <a:gd name="connsiteY7" fmla="*/ 5997362 h 7622962"/>
              <a:gd name="connsiteX8" fmla="*/ 1964267 w 21217467"/>
              <a:gd name="connsiteY8" fmla="*/ 5878829 h 7622962"/>
              <a:gd name="connsiteX9" fmla="*/ 2319867 w 21217467"/>
              <a:gd name="connsiteY9" fmla="*/ 6082029 h 7622962"/>
              <a:gd name="connsiteX10" fmla="*/ 2641600 w 21217467"/>
              <a:gd name="connsiteY10" fmla="*/ 5811096 h 7622962"/>
              <a:gd name="connsiteX11" fmla="*/ 2895600 w 21217467"/>
              <a:gd name="connsiteY11" fmla="*/ 5624829 h 7622962"/>
              <a:gd name="connsiteX12" fmla="*/ 3302000 w 21217467"/>
              <a:gd name="connsiteY12" fmla="*/ 5692562 h 7622962"/>
              <a:gd name="connsiteX13" fmla="*/ 3894667 w 21217467"/>
              <a:gd name="connsiteY13" fmla="*/ 5675629 h 7622962"/>
              <a:gd name="connsiteX14" fmla="*/ 4504267 w 21217467"/>
              <a:gd name="connsiteY14" fmla="*/ 5370829 h 7622962"/>
              <a:gd name="connsiteX15" fmla="*/ 4741333 w 21217467"/>
              <a:gd name="connsiteY15" fmla="*/ 4981362 h 7622962"/>
              <a:gd name="connsiteX16" fmla="*/ 5164667 w 21217467"/>
              <a:gd name="connsiteY16" fmla="*/ 4287096 h 7622962"/>
              <a:gd name="connsiteX17" fmla="*/ 5689600 w 21217467"/>
              <a:gd name="connsiteY17" fmla="*/ 3779096 h 7622962"/>
              <a:gd name="connsiteX18" fmla="*/ 6146800 w 21217467"/>
              <a:gd name="connsiteY18" fmla="*/ 3372696 h 7622962"/>
              <a:gd name="connsiteX19" fmla="*/ 6417733 w 21217467"/>
              <a:gd name="connsiteY19" fmla="*/ 2949362 h 7622962"/>
              <a:gd name="connsiteX20" fmla="*/ 6451600 w 21217467"/>
              <a:gd name="connsiteY20" fmla="*/ 2322829 h 7622962"/>
              <a:gd name="connsiteX21" fmla="*/ 6180667 w 21217467"/>
              <a:gd name="connsiteY21" fmla="*/ 1730162 h 7622962"/>
              <a:gd name="connsiteX22" fmla="*/ 5909733 w 21217467"/>
              <a:gd name="connsiteY22" fmla="*/ 1323762 h 7622962"/>
              <a:gd name="connsiteX23" fmla="*/ 5740400 w 21217467"/>
              <a:gd name="connsiteY23" fmla="*/ 1069762 h 7622962"/>
              <a:gd name="connsiteX24" fmla="*/ 5926667 w 21217467"/>
              <a:gd name="connsiteY24" fmla="*/ 832696 h 7622962"/>
              <a:gd name="connsiteX25" fmla="*/ 6333067 w 21217467"/>
              <a:gd name="connsiteY25" fmla="*/ 934296 h 7622962"/>
              <a:gd name="connsiteX26" fmla="*/ 6570133 w 21217467"/>
              <a:gd name="connsiteY26" fmla="*/ 1188296 h 7622962"/>
              <a:gd name="connsiteX27" fmla="*/ 6790267 w 21217467"/>
              <a:gd name="connsiteY27" fmla="*/ 1239096 h 7622962"/>
              <a:gd name="connsiteX28" fmla="*/ 7027333 w 21217467"/>
              <a:gd name="connsiteY28" fmla="*/ 1340696 h 7622962"/>
              <a:gd name="connsiteX29" fmla="*/ 7027333 w 21217467"/>
              <a:gd name="connsiteY29" fmla="*/ 1814829 h 7622962"/>
              <a:gd name="connsiteX30" fmla="*/ 7078133 w 21217467"/>
              <a:gd name="connsiteY30" fmla="*/ 2339762 h 7622962"/>
              <a:gd name="connsiteX31" fmla="*/ 7112000 w 21217467"/>
              <a:gd name="connsiteY31" fmla="*/ 3135629 h 7622962"/>
              <a:gd name="connsiteX32" fmla="*/ 6942667 w 21217467"/>
              <a:gd name="connsiteY32" fmla="*/ 3779096 h 7622962"/>
              <a:gd name="connsiteX33" fmla="*/ 6908800 w 21217467"/>
              <a:gd name="connsiteY33" fmla="*/ 4219362 h 7622962"/>
              <a:gd name="connsiteX34" fmla="*/ 7145867 w 21217467"/>
              <a:gd name="connsiteY34" fmla="*/ 4591896 h 7622962"/>
              <a:gd name="connsiteX35" fmla="*/ 7670800 w 21217467"/>
              <a:gd name="connsiteY35" fmla="*/ 4744296 h 7622962"/>
              <a:gd name="connsiteX36" fmla="*/ 8178800 w 21217467"/>
              <a:gd name="connsiteY36" fmla="*/ 4591896 h 7622962"/>
              <a:gd name="connsiteX37" fmla="*/ 8754533 w 21217467"/>
              <a:gd name="connsiteY37" fmla="*/ 4236296 h 7622962"/>
              <a:gd name="connsiteX38" fmla="*/ 9279467 w 21217467"/>
              <a:gd name="connsiteY38" fmla="*/ 3982296 h 7622962"/>
              <a:gd name="connsiteX39" fmla="*/ 9855200 w 21217467"/>
              <a:gd name="connsiteY39" fmla="*/ 3779096 h 7622962"/>
              <a:gd name="connsiteX40" fmla="*/ 10380133 w 21217467"/>
              <a:gd name="connsiteY40" fmla="*/ 3762162 h 7622962"/>
              <a:gd name="connsiteX41" fmla="*/ 11209867 w 21217467"/>
              <a:gd name="connsiteY41" fmla="*/ 3829896 h 7622962"/>
              <a:gd name="connsiteX42" fmla="*/ 11921067 w 21217467"/>
              <a:gd name="connsiteY42" fmla="*/ 3508162 h 7622962"/>
              <a:gd name="connsiteX43" fmla="*/ 12615333 w 21217467"/>
              <a:gd name="connsiteY43" fmla="*/ 3440429 h 7622962"/>
              <a:gd name="connsiteX44" fmla="*/ 13258800 w 21217467"/>
              <a:gd name="connsiteY44" fmla="*/ 3372696 h 7622962"/>
              <a:gd name="connsiteX45" fmla="*/ 13749867 w 21217467"/>
              <a:gd name="connsiteY45" fmla="*/ 3220296 h 7622962"/>
              <a:gd name="connsiteX46" fmla="*/ 14224000 w 21217467"/>
              <a:gd name="connsiteY46" fmla="*/ 2746162 h 7622962"/>
              <a:gd name="connsiteX47" fmla="*/ 14325600 w 21217467"/>
              <a:gd name="connsiteY47" fmla="*/ 2051896 h 7622962"/>
              <a:gd name="connsiteX48" fmla="*/ 14088533 w 21217467"/>
              <a:gd name="connsiteY48" fmla="*/ 1256029 h 7622962"/>
              <a:gd name="connsiteX49" fmla="*/ 13665200 w 21217467"/>
              <a:gd name="connsiteY49" fmla="*/ 781896 h 7622962"/>
              <a:gd name="connsiteX50" fmla="*/ 13394267 w 21217467"/>
              <a:gd name="connsiteY50" fmla="*/ 477096 h 7622962"/>
              <a:gd name="connsiteX51" fmla="*/ 13377333 w 21217467"/>
              <a:gd name="connsiteY51" fmla="*/ 104562 h 7622962"/>
              <a:gd name="connsiteX52" fmla="*/ 13868400 w 21217467"/>
              <a:gd name="connsiteY52" fmla="*/ 2962 h 7622962"/>
              <a:gd name="connsiteX53" fmla="*/ 14274800 w 21217467"/>
              <a:gd name="connsiteY53" fmla="*/ 189229 h 7622962"/>
              <a:gd name="connsiteX54" fmla="*/ 14732000 w 21217467"/>
              <a:gd name="connsiteY54" fmla="*/ 646429 h 7622962"/>
              <a:gd name="connsiteX55" fmla="*/ 14969067 w 21217467"/>
              <a:gd name="connsiteY55" fmla="*/ 1171362 h 7622962"/>
              <a:gd name="connsiteX56" fmla="*/ 15087600 w 21217467"/>
              <a:gd name="connsiteY56" fmla="*/ 1780962 h 7622962"/>
              <a:gd name="connsiteX57" fmla="*/ 14969067 w 21217467"/>
              <a:gd name="connsiteY57" fmla="*/ 2576829 h 7622962"/>
              <a:gd name="connsiteX58" fmla="*/ 15087600 w 21217467"/>
              <a:gd name="connsiteY58" fmla="*/ 2949362 h 7622962"/>
              <a:gd name="connsiteX59" fmla="*/ 15731067 w 21217467"/>
              <a:gd name="connsiteY59" fmla="*/ 3237229 h 7622962"/>
              <a:gd name="connsiteX60" fmla="*/ 16425333 w 21217467"/>
              <a:gd name="connsiteY60" fmla="*/ 3101762 h 7622962"/>
              <a:gd name="connsiteX61" fmla="*/ 17272000 w 21217467"/>
              <a:gd name="connsiteY61" fmla="*/ 2983229 h 7622962"/>
              <a:gd name="connsiteX62" fmla="*/ 18067867 w 21217467"/>
              <a:gd name="connsiteY62" fmla="*/ 2763096 h 7622962"/>
              <a:gd name="connsiteX63" fmla="*/ 19050000 w 21217467"/>
              <a:gd name="connsiteY63" fmla="*/ 2593762 h 7622962"/>
              <a:gd name="connsiteX64" fmla="*/ 19930533 w 21217467"/>
              <a:gd name="connsiteY64" fmla="*/ 2458296 h 7622962"/>
              <a:gd name="connsiteX65" fmla="*/ 20535450 w 21217467"/>
              <a:gd name="connsiteY65" fmla="*/ 2375199 h 7622962"/>
              <a:gd name="connsiteX66" fmla="*/ 21217467 w 21217467"/>
              <a:gd name="connsiteY66" fmla="*/ 2322829 h 7622962"/>
              <a:gd name="connsiteX0" fmla="*/ 0 w 20535450"/>
              <a:gd name="connsiteY0" fmla="*/ 7622962 h 7622962"/>
              <a:gd name="connsiteX1" fmla="*/ 135467 w 20535450"/>
              <a:gd name="connsiteY1" fmla="*/ 7352029 h 7622962"/>
              <a:gd name="connsiteX2" fmla="*/ 541867 w 20535450"/>
              <a:gd name="connsiteY2" fmla="*/ 7131896 h 7622962"/>
              <a:gd name="connsiteX3" fmla="*/ 880533 w 20535450"/>
              <a:gd name="connsiteY3" fmla="*/ 7030296 h 7622962"/>
              <a:gd name="connsiteX4" fmla="*/ 1320800 w 20535450"/>
              <a:gd name="connsiteY4" fmla="*/ 6759362 h 7622962"/>
              <a:gd name="connsiteX5" fmla="*/ 1574800 w 20535450"/>
              <a:gd name="connsiteY5" fmla="*/ 6454562 h 7622962"/>
              <a:gd name="connsiteX6" fmla="*/ 1676400 w 20535450"/>
              <a:gd name="connsiteY6" fmla="*/ 6302162 h 7622962"/>
              <a:gd name="connsiteX7" fmla="*/ 1710267 w 20535450"/>
              <a:gd name="connsiteY7" fmla="*/ 5997362 h 7622962"/>
              <a:gd name="connsiteX8" fmla="*/ 1964267 w 20535450"/>
              <a:gd name="connsiteY8" fmla="*/ 5878829 h 7622962"/>
              <a:gd name="connsiteX9" fmla="*/ 2319867 w 20535450"/>
              <a:gd name="connsiteY9" fmla="*/ 6082029 h 7622962"/>
              <a:gd name="connsiteX10" fmla="*/ 2641600 w 20535450"/>
              <a:gd name="connsiteY10" fmla="*/ 5811096 h 7622962"/>
              <a:gd name="connsiteX11" fmla="*/ 2895600 w 20535450"/>
              <a:gd name="connsiteY11" fmla="*/ 5624829 h 7622962"/>
              <a:gd name="connsiteX12" fmla="*/ 3302000 w 20535450"/>
              <a:gd name="connsiteY12" fmla="*/ 5692562 h 7622962"/>
              <a:gd name="connsiteX13" fmla="*/ 3894667 w 20535450"/>
              <a:gd name="connsiteY13" fmla="*/ 5675629 h 7622962"/>
              <a:gd name="connsiteX14" fmla="*/ 4504267 w 20535450"/>
              <a:gd name="connsiteY14" fmla="*/ 5370829 h 7622962"/>
              <a:gd name="connsiteX15" fmla="*/ 4741333 w 20535450"/>
              <a:gd name="connsiteY15" fmla="*/ 4981362 h 7622962"/>
              <a:gd name="connsiteX16" fmla="*/ 5164667 w 20535450"/>
              <a:gd name="connsiteY16" fmla="*/ 4287096 h 7622962"/>
              <a:gd name="connsiteX17" fmla="*/ 5689600 w 20535450"/>
              <a:gd name="connsiteY17" fmla="*/ 3779096 h 7622962"/>
              <a:gd name="connsiteX18" fmla="*/ 6146800 w 20535450"/>
              <a:gd name="connsiteY18" fmla="*/ 3372696 h 7622962"/>
              <a:gd name="connsiteX19" fmla="*/ 6417733 w 20535450"/>
              <a:gd name="connsiteY19" fmla="*/ 2949362 h 7622962"/>
              <a:gd name="connsiteX20" fmla="*/ 6451600 w 20535450"/>
              <a:gd name="connsiteY20" fmla="*/ 2322829 h 7622962"/>
              <a:gd name="connsiteX21" fmla="*/ 6180667 w 20535450"/>
              <a:gd name="connsiteY21" fmla="*/ 1730162 h 7622962"/>
              <a:gd name="connsiteX22" fmla="*/ 5909733 w 20535450"/>
              <a:gd name="connsiteY22" fmla="*/ 1323762 h 7622962"/>
              <a:gd name="connsiteX23" fmla="*/ 5740400 w 20535450"/>
              <a:gd name="connsiteY23" fmla="*/ 1069762 h 7622962"/>
              <a:gd name="connsiteX24" fmla="*/ 5926667 w 20535450"/>
              <a:gd name="connsiteY24" fmla="*/ 832696 h 7622962"/>
              <a:gd name="connsiteX25" fmla="*/ 6333067 w 20535450"/>
              <a:gd name="connsiteY25" fmla="*/ 934296 h 7622962"/>
              <a:gd name="connsiteX26" fmla="*/ 6570133 w 20535450"/>
              <a:gd name="connsiteY26" fmla="*/ 1188296 h 7622962"/>
              <a:gd name="connsiteX27" fmla="*/ 6790267 w 20535450"/>
              <a:gd name="connsiteY27" fmla="*/ 1239096 h 7622962"/>
              <a:gd name="connsiteX28" fmla="*/ 7027333 w 20535450"/>
              <a:gd name="connsiteY28" fmla="*/ 1340696 h 7622962"/>
              <a:gd name="connsiteX29" fmla="*/ 7027333 w 20535450"/>
              <a:gd name="connsiteY29" fmla="*/ 1814829 h 7622962"/>
              <a:gd name="connsiteX30" fmla="*/ 7078133 w 20535450"/>
              <a:gd name="connsiteY30" fmla="*/ 2339762 h 7622962"/>
              <a:gd name="connsiteX31" fmla="*/ 7112000 w 20535450"/>
              <a:gd name="connsiteY31" fmla="*/ 3135629 h 7622962"/>
              <a:gd name="connsiteX32" fmla="*/ 6942667 w 20535450"/>
              <a:gd name="connsiteY32" fmla="*/ 3779096 h 7622962"/>
              <a:gd name="connsiteX33" fmla="*/ 6908800 w 20535450"/>
              <a:gd name="connsiteY33" fmla="*/ 4219362 h 7622962"/>
              <a:gd name="connsiteX34" fmla="*/ 7145867 w 20535450"/>
              <a:gd name="connsiteY34" fmla="*/ 4591896 h 7622962"/>
              <a:gd name="connsiteX35" fmla="*/ 7670800 w 20535450"/>
              <a:gd name="connsiteY35" fmla="*/ 4744296 h 7622962"/>
              <a:gd name="connsiteX36" fmla="*/ 8178800 w 20535450"/>
              <a:gd name="connsiteY36" fmla="*/ 4591896 h 7622962"/>
              <a:gd name="connsiteX37" fmla="*/ 8754533 w 20535450"/>
              <a:gd name="connsiteY37" fmla="*/ 4236296 h 7622962"/>
              <a:gd name="connsiteX38" fmla="*/ 9279467 w 20535450"/>
              <a:gd name="connsiteY38" fmla="*/ 3982296 h 7622962"/>
              <a:gd name="connsiteX39" fmla="*/ 9855200 w 20535450"/>
              <a:gd name="connsiteY39" fmla="*/ 3779096 h 7622962"/>
              <a:gd name="connsiteX40" fmla="*/ 10380133 w 20535450"/>
              <a:gd name="connsiteY40" fmla="*/ 3762162 h 7622962"/>
              <a:gd name="connsiteX41" fmla="*/ 11209867 w 20535450"/>
              <a:gd name="connsiteY41" fmla="*/ 3829896 h 7622962"/>
              <a:gd name="connsiteX42" fmla="*/ 11921067 w 20535450"/>
              <a:gd name="connsiteY42" fmla="*/ 3508162 h 7622962"/>
              <a:gd name="connsiteX43" fmla="*/ 12615333 w 20535450"/>
              <a:gd name="connsiteY43" fmla="*/ 3440429 h 7622962"/>
              <a:gd name="connsiteX44" fmla="*/ 13258800 w 20535450"/>
              <a:gd name="connsiteY44" fmla="*/ 3372696 h 7622962"/>
              <a:gd name="connsiteX45" fmla="*/ 13749867 w 20535450"/>
              <a:gd name="connsiteY45" fmla="*/ 3220296 h 7622962"/>
              <a:gd name="connsiteX46" fmla="*/ 14224000 w 20535450"/>
              <a:gd name="connsiteY46" fmla="*/ 2746162 h 7622962"/>
              <a:gd name="connsiteX47" fmla="*/ 14325600 w 20535450"/>
              <a:gd name="connsiteY47" fmla="*/ 2051896 h 7622962"/>
              <a:gd name="connsiteX48" fmla="*/ 14088533 w 20535450"/>
              <a:gd name="connsiteY48" fmla="*/ 1256029 h 7622962"/>
              <a:gd name="connsiteX49" fmla="*/ 13665200 w 20535450"/>
              <a:gd name="connsiteY49" fmla="*/ 781896 h 7622962"/>
              <a:gd name="connsiteX50" fmla="*/ 13394267 w 20535450"/>
              <a:gd name="connsiteY50" fmla="*/ 477096 h 7622962"/>
              <a:gd name="connsiteX51" fmla="*/ 13377333 w 20535450"/>
              <a:gd name="connsiteY51" fmla="*/ 104562 h 7622962"/>
              <a:gd name="connsiteX52" fmla="*/ 13868400 w 20535450"/>
              <a:gd name="connsiteY52" fmla="*/ 2962 h 7622962"/>
              <a:gd name="connsiteX53" fmla="*/ 14274800 w 20535450"/>
              <a:gd name="connsiteY53" fmla="*/ 189229 h 7622962"/>
              <a:gd name="connsiteX54" fmla="*/ 14732000 w 20535450"/>
              <a:gd name="connsiteY54" fmla="*/ 646429 h 7622962"/>
              <a:gd name="connsiteX55" fmla="*/ 14969067 w 20535450"/>
              <a:gd name="connsiteY55" fmla="*/ 1171362 h 7622962"/>
              <a:gd name="connsiteX56" fmla="*/ 15087600 w 20535450"/>
              <a:gd name="connsiteY56" fmla="*/ 1780962 h 7622962"/>
              <a:gd name="connsiteX57" fmla="*/ 14969067 w 20535450"/>
              <a:gd name="connsiteY57" fmla="*/ 2576829 h 7622962"/>
              <a:gd name="connsiteX58" fmla="*/ 15087600 w 20535450"/>
              <a:gd name="connsiteY58" fmla="*/ 2949362 h 7622962"/>
              <a:gd name="connsiteX59" fmla="*/ 15731067 w 20535450"/>
              <a:gd name="connsiteY59" fmla="*/ 3237229 h 7622962"/>
              <a:gd name="connsiteX60" fmla="*/ 16425333 w 20535450"/>
              <a:gd name="connsiteY60" fmla="*/ 3101762 h 7622962"/>
              <a:gd name="connsiteX61" fmla="*/ 17272000 w 20535450"/>
              <a:gd name="connsiteY61" fmla="*/ 2983229 h 7622962"/>
              <a:gd name="connsiteX62" fmla="*/ 18067867 w 20535450"/>
              <a:gd name="connsiteY62" fmla="*/ 2763096 h 7622962"/>
              <a:gd name="connsiteX63" fmla="*/ 19050000 w 20535450"/>
              <a:gd name="connsiteY63" fmla="*/ 2593762 h 7622962"/>
              <a:gd name="connsiteX64" fmla="*/ 19930533 w 20535450"/>
              <a:gd name="connsiteY64" fmla="*/ 2458296 h 7622962"/>
              <a:gd name="connsiteX65" fmla="*/ 20535450 w 20535450"/>
              <a:gd name="connsiteY65" fmla="*/ 2375199 h 762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0535450" h="7622962">
                <a:moveTo>
                  <a:pt x="0" y="7622962"/>
                </a:moveTo>
                <a:cubicBezTo>
                  <a:pt x="22578" y="7528417"/>
                  <a:pt x="45156" y="7433873"/>
                  <a:pt x="135467" y="7352029"/>
                </a:cubicBezTo>
                <a:cubicBezTo>
                  <a:pt x="225778" y="7270185"/>
                  <a:pt x="417689" y="7185518"/>
                  <a:pt x="541867" y="7131896"/>
                </a:cubicBezTo>
                <a:cubicBezTo>
                  <a:pt x="666045" y="7078274"/>
                  <a:pt x="750711" y="7092385"/>
                  <a:pt x="880533" y="7030296"/>
                </a:cubicBezTo>
                <a:cubicBezTo>
                  <a:pt x="1010355" y="6968207"/>
                  <a:pt x="1205089" y="6855318"/>
                  <a:pt x="1320800" y="6759362"/>
                </a:cubicBezTo>
                <a:cubicBezTo>
                  <a:pt x="1436511" y="6663406"/>
                  <a:pt x="1515533" y="6530762"/>
                  <a:pt x="1574800" y="6454562"/>
                </a:cubicBezTo>
                <a:cubicBezTo>
                  <a:pt x="1634067" y="6378362"/>
                  <a:pt x="1653822" y="6378362"/>
                  <a:pt x="1676400" y="6302162"/>
                </a:cubicBezTo>
                <a:cubicBezTo>
                  <a:pt x="1698978" y="6225962"/>
                  <a:pt x="1662289" y="6067917"/>
                  <a:pt x="1710267" y="5997362"/>
                </a:cubicBezTo>
                <a:cubicBezTo>
                  <a:pt x="1758245" y="5926807"/>
                  <a:pt x="1862667" y="5864718"/>
                  <a:pt x="1964267" y="5878829"/>
                </a:cubicBezTo>
                <a:cubicBezTo>
                  <a:pt x="2065867" y="5892940"/>
                  <a:pt x="2206978" y="6093318"/>
                  <a:pt x="2319867" y="6082029"/>
                </a:cubicBezTo>
                <a:cubicBezTo>
                  <a:pt x="2432756" y="6070740"/>
                  <a:pt x="2545645" y="5887296"/>
                  <a:pt x="2641600" y="5811096"/>
                </a:cubicBezTo>
                <a:cubicBezTo>
                  <a:pt x="2737555" y="5734896"/>
                  <a:pt x="2785533" y="5644585"/>
                  <a:pt x="2895600" y="5624829"/>
                </a:cubicBezTo>
                <a:cubicBezTo>
                  <a:pt x="3005667" y="5605073"/>
                  <a:pt x="3135489" y="5684095"/>
                  <a:pt x="3302000" y="5692562"/>
                </a:cubicBezTo>
                <a:cubicBezTo>
                  <a:pt x="3468511" y="5701029"/>
                  <a:pt x="3694289" y="5729251"/>
                  <a:pt x="3894667" y="5675629"/>
                </a:cubicBezTo>
                <a:cubicBezTo>
                  <a:pt x="4095045" y="5622007"/>
                  <a:pt x="4363156" y="5486540"/>
                  <a:pt x="4504267" y="5370829"/>
                </a:cubicBezTo>
                <a:cubicBezTo>
                  <a:pt x="4645378" y="5255118"/>
                  <a:pt x="4741333" y="4981362"/>
                  <a:pt x="4741333" y="4981362"/>
                </a:cubicBezTo>
                <a:cubicBezTo>
                  <a:pt x="4851400" y="4800740"/>
                  <a:pt x="5006623" y="4487474"/>
                  <a:pt x="5164667" y="4287096"/>
                </a:cubicBezTo>
                <a:cubicBezTo>
                  <a:pt x="5322711" y="4086718"/>
                  <a:pt x="5525911" y="3931496"/>
                  <a:pt x="5689600" y="3779096"/>
                </a:cubicBezTo>
                <a:cubicBezTo>
                  <a:pt x="5853289" y="3626696"/>
                  <a:pt x="6025445" y="3510985"/>
                  <a:pt x="6146800" y="3372696"/>
                </a:cubicBezTo>
                <a:cubicBezTo>
                  <a:pt x="6268156" y="3234407"/>
                  <a:pt x="6366933" y="3124340"/>
                  <a:pt x="6417733" y="2949362"/>
                </a:cubicBezTo>
                <a:cubicBezTo>
                  <a:pt x="6468533" y="2774384"/>
                  <a:pt x="6491111" y="2526029"/>
                  <a:pt x="6451600" y="2322829"/>
                </a:cubicBezTo>
                <a:cubicBezTo>
                  <a:pt x="6412089" y="2119629"/>
                  <a:pt x="6270978" y="1896673"/>
                  <a:pt x="6180667" y="1730162"/>
                </a:cubicBezTo>
                <a:cubicBezTo>
                  <a:pt x="6090356" y="1563651"/>
                  <a:pt x="5909733" y="1323762"/>
                  <a:pt x="5909733" y="1323762"/>
                </a:cubicBezTo>
                <a:cubicBezTo>
                  <a:pt x="5836355" y="1213695"/>
                  <a:pt x="5737578" y="1151606"/>
                  <a:pt x="5740400" y="1069762"/>
                </a:cubicBezTo>
                <a:cubicBezTo>
                  <a:pt x="5743222" y="987918"/>
                  <a:pt x="5827889" y="855274"/>
                  <a:pt x="5926667" y="832696"/>
                </a:cubicBezTo>
                <a:cubicBezTo>
                  <a:pt x="6025445" y="810118"/>
                  <a:pt x="6225823" y="875029"/>
                  <a:pt x="6333067" y="934296"/>
                </a:cubicBezTo>
                <a:cubicBezTo>
                  <a:pt x="6440311" y="993563"/>
                  <a:pt x="6493933" y="1137496"/>
                  <a:pt x="6570133" y="1188296"/>
                </a:cubicBezTo>
                <a:cubicBezTo>
                  <a:pt x="6646333" y="1239096"/>
                  <a:pt x="6714067" y="1213696"/>
                  <a:pt x="6790267" y="1239096"/>
                </a:cubicBezTo>
                <a:cubicBezTo>
                  <a:pt x="6866467" y="1264496"/>
                  <a:pt x="6987822" y="1244741"/>
                  <a:pt x="7027333" y="1340696"/>
                </a:cubicBezTo>
                <a:cubicBezTo>
                  <a:pt x="7066844" y="1436651"/>
                  <a:pt x="7018866" y="1648318"/>
                  <a:pt x="7027333" y="1814829"/>
                </a:cubicBezTo>
                <a:cubicBezTo>
                  <a:pt x="7035800" y="1981340"/>
                  <a:pt x="7064022" y="2119629"/>
                  <a:pt x="7078133" y="2339762"/>
                </a:cubicBezTo>
                <a:cubicBezTo>
                  <a:pt x="7092244" y="2559895"/>
                  <a:pt x="7134578" y="2895740"/>
                  <a:pt x="7112000" y="3135629"/>
                </a:cubicBezTo>
                <a:cubicBezTo>
                  <a:pt x="7089422" y="3375518"/>
                  <a:pt x="6976534" y="3598474"/>
                  <a:pt x="6942667" y="3779096"/>
                </a:cubicBezTo>
                <a:cubicBezTo>
                  <a:pt x="6908800" y="3959718"/>
                  <a:pt x="6874933" y="4083895"/>
                  <a:pt x="6908800" y="4219362"/>
                </a:cubicBezTo>
                <a:cubicBezTo>
                  <a:pt x="6942667" y="4354829"/>
                  <a:pt x="7018867" y="4504407"/>
                  <a:pt x="7145867" y="4591896"/>
                </a:cubicBezTo>
                <a:cubicBezTo>
                  <a:pt x="7272867" y="4679385"/>
                  <a:pt x="7498645" y="4744296"/>
                  <a:pt x="7670800" y="4744296"/>
                </a:cubicBezTo>
                <a:cubicBezTo>
                  <a:pt x="7842955" y="4744296"/>
                  <a:pt x="7998178" y="4676563"/>
                  <a:pt x="8178800" y="4591896"/>
                </a:cubicBezTo>
                <a:cubicBezTo>
                  <a:pt x="8359422" y="4507229"/>
                  <a:pt x="8571089" y="4337896"/>
                  <a:pt x="8754533" y="4236296"/>
                </a:cubicBezTo>
                <a:cubicBezTo>
                  <a:pt x="8937978" y="4134696"/>
                  <a:pt x="9096023" y="4058496"/>
                  <a:pt x="9279467" y="3982296"/>
                </a:cubicBezTo>
                <a:cubicBezTo>
                  <a:pt x="9462911" y="3906096"/>
                  <a:pt x="9671756" y="3815785"/>
                  <a:pt x="9855200" y="3779096"/>
                </a:cubicBezTo>
                <a:cubicBezTo>
                  <a:pt x="10038644" y="3742407"/>
                  <a:pt x="10154355" y="3753695"/>
                  <a:pt x="10380133" y="3762162"/>
                </a:cubicBezTo>
                <a:cubicBezTo>
                  <a:pt x="10605911" y="3770629"/>
                  <a:pt x="10953045" y="3872229"/>
                  <a:pt x="11209867" y="3829896"/>
                </a:cubicBezTo>
                <a:cubicBezTo>
                  <a:pt x="11466689" y="3787563"/>
                  <a:pt x="11686823" y="3573073"/>
                  <a:pt x="11921067" y="3508162"/>
                </a:cubicBezTo>
                <a:cubicBezTo>
                  <a:pt x="12155311" y="3443251"/>
                  <a:pt x="12615333" y="3440429"/>
                  <a:pt x="12615333" y="3440429"/>
                </a:cubicBezTo>
                <a:cubicBezTo>
                  <a:pt x="12838288" y="3417851"/>
                  <a:pt x="13069711" y="3409385"/>
                  <a:pt x="13258800" y="3372696"/>
                </a:cubicBezTo>
                <a:cubicBezTo>
                  <a:pt x="13447889" y="3336007"/>
                  <a:pt x="13589001" y="3324718"/>
                  <a:pt x="13749867" y="3220296"/>
                </a:cubicBezTo>
                <a:cubicBezTo>
                  <a:pt x="13910733" y="3115874"/>
                  <a:pt x="14128045" y="2940895"/>
                  <a:pt x="14224000" y="2746162"/>
                </a:cubicBezTo>
                <a:cubicBezTo>
                  <a:pt x="14319955" y="2551429"/>
                  <a:pt x="14348178" y="2300251"/>
                  <a:pt x="14325600" y="2051896"/>
                </a:cubicBezTo>
                <a:cubicBezTo>
                  <a:pt x="14303022" y="1803541"/>
                  <a:pt x="14198600" y="1467696"/>
                  <a:pt x="14088533" y="1256029"/>
                </a:cubicBezTo>
                <a:cubicBezTo>
                  <a:pt x="13978466" y="1044362"/>
                  <a:pt x="13665200" y="781896"/>
                  <a:pt x="13665200" y="781896"/>
                </a:cubicBezTo>
                <a:cubicBezTo>
                  <a:pt x="13549489" y="652074"/>
                  <a:pt x="13442245" y="589985"/>
                  <a:pt x="13394267" y="477096"/>
                </a:cubicBezTo>
                <a:cubicBezTo>
                  <a:pt x="13346289" y="364207"/>
                  <a:pt x="13298311" y="183584"/>
                  <a:pt x="13377333" y="104562"/>
                </a:cubicBezTo>
                <a:cubicBezTo>
                  <a:pt x="13456355" y="25540"/>
                  <a:pt x="13718822" y="-11149"/>
                  <a:pt x="13868400" y="2962"/>
                </a:cubicBezTo>
                <a:cubicBezTo>
                  <a:pt x="14017978" y="17073"/>
                  <a:pt x="14130867" y="81985"/>
                  <a:pt x="14274800" y="189229"/>
                </a:cubicBezTo>
                <a:cubicBezTo>
                  <a:pt x="14418733" y="296473"/>
                  <a:pt x="14616289" y="482740"/>
                  <a:pt x="14732000" y="646429"/>
                </a:cubicBezTo>
                <a:cubicBezTo>
                  <a:pt x="14847711" y="810118"/>
                  <a:pt x="14909800" y="982273"/>
                  <a:pt x="14969067" y="1171362"/>
                </a:cubicBezTo>
                <a:cubicBezTo>
                  <a:pt x="15028334" y="1360451"/>
                  <a:pt x="15087600" y="1546718"/>
                  <a:pt x="15087600" y="1780962"/>
                </a:cubicBezTo>
                <a:cubicBezTo>
                  <a:pt x="15087600" y="2015206"/>
                  <a:pt x="14969067" y="2382096"/>
                  <a:pt x="14969067" y="2576829"/>
                </a:cubicBezTo>
                <a:cubicBezTo>
                  <a:pt x="14969067" y="2771562"/>
                  <a:pt x="14960600" y="2839295"/>
                  <a:pt x="15087600" y="2949362"/>
                </a:cubicBezTo>
                <a:cubicBezTo>
                  <a:pt x="15214600" y="3059429"/>
                  <a:pt x="15508112" y="3211829"/>
                  <a:pt x="15731067" y="3237229"/>
                </a:cubicBezTo>
                <a:cubicBezTo>
                  <a:pt x="15954022" y="3262629"/>
                  <a:pt x="16168511" y="3144095"/>
                  <a:pt x="16425333" y="3101762"/>
                </a:cubicBezTo>
                <a:cubicBezTo>
                  <a:pt x="16682155" y="3059429"/>
                  <a:pt x="16998244" y="3039673"/>
                  <a:pt x="17272000" y="2983229"/>
                </a:cubicBezTo>
                <a:cubicBezTo>
                  <a:pt x="17545756" y="2926785"/>
                  <a:pt x="17771534" y="2828007"/>
                  <a:pt x="18067867" y="2763096"/>
                </a:cubicBezTo>
                <a:cubicBezTo>
                  <a:pt x="18364200" y="2698185"/>
                  <a:pt x="19050000" y="2593762"/>
                  <a:pt x="19050000" y="2593762"/>
                </a:cubicBezTo>
                <a:lnTo>
                  <a:pt x="19930533" y="2458296"/>
                </a:lnTo>
                <a:lnTo>
                  <a:pt x="20535450" y="2375199"/>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458">
            <a:extLst>
              <a:ext uri="{FF2B5EF4-FFF2-40B4-BE49-F238E27FC236}">
                <a16:creationId xmlns:a16="http://schemas.microsoft.com/office/drawing/2014/main" id="{1201BDC5-6429-4885-A1E2-6FD56A2EA07A}"/>
              </a:ext>
            </a:extLst>
          </p:cNvPr>
          <p:cNvSpPr/>
          <p:nvPr/>
        </p:nvSpPr>
        <p:spPr>
          <a:xfrm rot="11676518">
            <a:off x="775794" y="6814712"/>
            <a:ext cx="19641411" cy="4815055"/>
          </a:xfrm>
          <a:custGeom>
            <a:avLst/>
            <a:gdLst>
              <a:gd name="connsiteX0" fmla="*/ 0 w 20692534"/>
              <a:gd name="connsiteY0" fmla="*/ 4894090 h 4894090"/>
              <a:gd name="connsiteX1" fmla="*/ 203200 w 20692534"/>
              <a:gd name="connsiteY1" fmla="*/ 4673957 h 4894090"/>
              <a:gd name="connsiteX2" fmla="*/ 541867 w 20692534"/>
              <a:gd name="connsiteY2" fmla="*/ 4403023 h 4894090"/>
              <a:gd name="connsiteX3" fmla="*/ 846667 w 20692534"/>
              <a:gd name="connsiteY3" fmla="*/ 4030490 h 4894090"/>
              <a:gd name="connsiteX4" fmla="*/ 1185334 w 20692534"/>
              <a:gd name="connsiteY4" fmla="*/ 3928890 h 4894090"/>
              <a:gd name="connsiteX5" fmla="*/ 1540934 w 20692534"/>
              <a:gd name="connsiteY5" fmla="*/ 3996623 h 4894090"/>
              <a:gd name="connsiteX6" fmla="*/ 1879600 w 20692534"/>
              <a:gd name="connsiteY6" fmla="*/ 3573290 h 4894090"/>
              <a:gd name="connsiteX7" fmla="*/ 2269067 w 20692534"/>
              <a:gd name="connsiteY7" fmla="*/ 3505557 h 4894090"/>
              <a:gd name="connsiteX8" fmla="*/ 2912534 w 20692534"/>
              <a:gd name="connsiteY8" fmla="*/ 3471690 h 4894090"/>
              <a:gd name="connsiteX9" fmla="*/ 3556000 w 20692534"/>
              <a:gd name="connsiteY9" fmla="*/ 3353157 h 4894090"/>
              <a:gd name="connsiteX10" fmla="*/ 4047067 w 20692534"/>
              <a:gd name="connsiteY10" fmla="*/ 2726623 h 4894090"/>
              <a:gd name="connsiteX11" fmla="*/ 4538134 w 20692534"/>
              <a:gd name="connsiteY11" fmla="*/ 1947690 h 4894090"/>
              <a:gd name="connsiteX12" fmla="*/ 5080000 w 20692534"/>
              <a:gd name="connsiteY12" fmla="*/ 1355023 h 4894090"/>
              <a:gd name="connsiteX13" fmla="*/ 5486400 w 20692534"/>
              <a:gd name="connsiteY13" fmla="*/ 830090 h 4894090"/>
              <a:gd name="connsiteX14" fmla="*/ 5638800 w 20692534"/>
              <a:gd name="connsiteY14" fmla="*/ 593023 h 4894090"/>
              <a:gd name="connsiteX15" fmla="*/ 5875867 w 20692534"/>
              <a:gd name="connsiteY15" fmla="*/ 508357 h 4894090"/>
              <a:gd name="connsiteX16" fmla="*/ 5943600 w 20692534"/>
              <a:gd name="connsiteY16" fmla="*/ 830090 h 4894090"/>
              <a:gd name="connsiteX17" fmla="*/ 5774267 w 20692534"/>
              <a:gd name="connsiteY17" fmla="*/ 1524357 h 4894090"/>
              <a:gd name="connsiteX18" fmla="*/ 5689600 w 20692534"/>
              <a:gd name="connsiteY18" fmla="*/ 1947690 h 4894090"/>
              <a:gd name="connsiteX19" fmla="*/ 5740400 w 20692534"/>
              <a:gd name="connsiteY19" fmla="*/ 2150890 h 4894090"/>
              <a:gd name="connsiteX20" fmla="*/ 6096000 w 20692534"/>
              <a:gd name="connsiteY20" fmla="*/ 2455690 h 4894090"/>
              <a:gd name="connsiteX21" fmla="*/ 6553200 w 20692534"/>
              <a:gd name="connsiteY21" fmla="*/ 2574223 h 4894090"/>
              <a:gd name="connsiteX22" fmla="*/ 7095067 w 20692534"/>
              <a:gd name="connsiteY22" fmla="*/ 2472623 h 4894090"/>
              <a:gd name="connsiteX23" fmla="*/ 7738534 w 20692534"/>
              <a:gd name="connsiteY23" fmla="*/ 2117023 h 4894090"/>
              <a:gd name="connsiteX24" fmla="*/ 8128000 w 20692534"/>
              <a:gd name="connsiteY24" fmla="*/ 1846090 h 4894090"/>
              <a:gd name="connsiteX25" fmla="*/ 8906934 w 20692534"/>
              <a:gd name="connsiteY25" fmla="*/ 1693690 h 4894090"/>
              <a:gd name="connsiteX26" fmla="*/ 9601200 w 20692534"/>
              <a:gd name="connsiteY26" fmla="*/ 1625957 h 4894090"/>
              <a:gd name="connsiteX27" fmla="*/ 10888134 w 20692534"/>
              <a:gd name="connsiteY27" fmla="*/ 1338090 h 4894090"/>
              <a:gd name="connsiteX28" fmla="*/ 11717867 w 20692534"/>
              <a:gd name="connsiteY28" fmla="*/ 1321157 h 4894090"/>
              <a:gd name="connsiteX29" fmla="*/ 12073467 w 20692534"/>
              <a:gd name="connsiteY29" fmla="*/ 1287290 h 4894090"/>
              <a:gd name="connsiteX30" fmla="*/ 13055600 w 20692534"/>
              <a:gd name="connsiteY30" fmla="*/ 1168757 h 4894090"/>
              <a:gd name="connsiteX31" fmla="*/ 13360400 w 20692534"/>
              <a:gd name="connsiteY31" fmla="*/ 948623 h 4894090"/>
              <a:gd name="connsiteX32" fmla="*/ 13563600 w 20692534"/>
              <a:gd name="connsiteY32" fmla="*/ 643823 h 4894090"/>
              <a:gd name="connsiteX33" fmla="*/ 13580534 w 20692534"/>
              <a:gd name="connsiteY33" fmla="*/ 440623 h 4894090"/>
              <a:gd name="connsiteX34" fmla="*/ 13834534 w 20692534"/>
              <a:gd name="connsiteY34" fmla="*/ 474490 h 4894090"/>
              <a:gd name="connsiteX35" fmla="*/ 13936134 w 20692534"/>
              <a:gd name="connsiteY35" fmla="*/ 999423 h 4894090"/>
              <a:gd name="connsiteX36" fmla="*/ 14444134 w 20692534"/>
              <a:gd name="connsiteY36" fmla="*/ 1185690 h 4894090"/>
              <a:gd name="connsiteX37" fmla="*/ 15189200 w 20692534"/>
              <a:gd name="connsiteY37" fmla="*/ 847023 h 4894090"/>
              <a:gd name="connsiteX38" fmla="*/ 15764934 w 20692534"/>
              <a:gd name="connsiteY38" fmla="*/ 660757 h 4894090"/>
              <a:gd name="connsiteX39" fmla="*/ 16357600 w 20692534"/>
              <a:gd name="connsiteY39" fmla="*/ 593023 h 4894090"/>
              <a:gd name="connsiteX40" fmla="*/ 17018000 w 20692534"/>
              <a:gd name="connsiteY40" fmla="*/ 508357 h 4894090"/>
              <a:gd name="connsiteX41" fmla="*/ 17475200 w 20692534"/>
              <a:gd name="connsiteY41" fmla="*/ 457557 h 4894090"/>
              <a:gd name="connsiteX42" fmla="*/ 17949334 w 20692534"/>
              <a:gd name="connsiteY42" fmla="*/ 288223 h 4894090"/>
              <a:gd name="connsiteX43" fmla="*/ 18609734 w 20692534"/>
              <a:gd name="connsiteY43" fmla="*/ 169690 h 4894090"/>
              <a:gd name="connsiteX44" fmla="*/ 19100800 w 20692534"/>
              <a:gd name="connsiteY44" fmla="*/ 135823 h 4894090"/>
              <a:gd name="connsiteX45" fmla="*/ 19964400 w 20692534"/>
              <a:gd name="connsiteY45" fmla="*/ 34223 h 4894090"/>
              <a:gd name="connsiteX46" fmla="*/ 20370800 w 20692534"/>
              <a:gd name="connsiteY46" fmla="*/ 357 h 4894090"/>
              <a:gd name="connsiteX47" fmla="*/ 20692534 w 20692534"/>
              <a:gd name="connsiteY47" fmla="*/ 51157 h 4894090"/>
              <a:gd name="connsiteX0" fmla="*/ 0 w 20370800"/>
              <a:gd name="connsiteY0" fmla="*/ 4894090 h 4894090"/>
              <a:gd name="connsiteX1" fmla="*/ 203200 w 20370800"/>
              <a:gd name="connsiteY1" fmla="*/ 4673957 h 4894090"/>
              <a:gd name="connsiteX2" fmla="*/ 541867 w 20370800"/>
              <a:gd name="connsiteY2" fmla="*/ 4403023 h 4894090"/>
              <a:gd name="connsiteX3" fmla="*/ 846667 w 20370800"/>
              <a:gd name="connsiteY3" fmla="*/ 4030490 h 4894090"/>
              <a:gd name="connsiteX4" fmla="*/ 1185334 w 20370800"/>
              <a:gd name="connsiteY4" fmla="*/ 3928890 h 4894090"/>
              <a:gd name="connsiteX5" fmla="*/ 1540934 w 20370800"/>
              <a:gd name="connsiteY5" fmla="*/ 3996623 h 4894090"/>
              <a:gd name="connsiteX6" fmla="*/ 1879600 w 20370800"/>
              <a:gd name="connsiteY6" fmla="*/ 3573290 h 4894090"/>
              <a:gd name="connsiteX7" fmla="*/ 2269067 w 20370800"/>
              <a:gd name="connsiteY7" fmla="*/ 3505557 h 4894090"/>
              <a:gd name="connsiteX8" fmla="*/ 2912534 w 20370800"/>
              <a:gd name="connsiteY8" fmla="*/ 3471690 h 4894090"/>
              <a:gd name="connsiteX9" fmla="*/ 3556000 w 20370800"/>
              <a:gd name="connsiteY9" fmla="*/ 3353157 h 4894090"/>
              <a:gd name="connsiteX10" fmla="*/ 4047067 w 20370800"/>
              <a:gd name="connsiteY10" fmla="*/ 2726623 h 4894090"/>
              <a:gd name="connsiteX11" fmla="*/ 4538134 w 20370800"/>
              <a:gd name="connsiteY11" fmla="*/ 1947690 h 4894090"/>
              <a:gd name="connsiteX12" fmla="*/ 5080000 w 20370800"/>
              <a:gd name="connsiteY12" fmla="*/ 1355023 h 4894090"/>
              <a:gd name="connsiteX13" fmla="*/ 5486400 w 20370800"/>
              <a:gd name="connsiteY13" fmla="*/ 830090 h 4894090"/>
              <a:gd name="connsiteX14" fmla="*/ 5638800 w 20370800"/>
              <a:gd name="connsiteY14" fmla="*/ 593023 h 4894090"/>
              <a:gd name="connsiteX15" fmla="*/ 5875867 w 20370800"/>
              <a:gd name="connsiteY15" fmla="*/ 508357 h 4894090"/>
              <a:gd name="connsiteX16" fmla="*/ 5943600 w 20370800"/>
              <a:gd name="connsiteY16" fmla="*/ 830090 h 4894090"/>
              <a:gd name="connsiteX17" fmla="*/ 5774267 w 20370800"/>
              <a:gd name="connsiteY17" fmla="*/ 1524357 h 4894090"/>
              <a:gd name="connsiteX18" fmla="*/ 5689600 w 20370800"/>
              <a:gd name="connsiteY18" fmla="*/ 1947690 h 4894090"/>
              <a:gd name="connsiteX19" fmla="*/ 5740400 w 20370800"/>
              <a:gd name="connsiteY19" fmla="*/ 2150890 h 4894090"/>
              <a:gd name="connsiteX20" fmla="*/ 6096000 w 20370800"/>
              <a:gd name="connsiteY20" fmla="*/ 2455690 h 4894090"/>
              <a:gd name="connsiteX21" fmla="*/ 6553200 w 20370800"/>
              <a:gd name="connsiteY21" fmla="*/ 2574223 h 4894090"/>
              <a:gd name="connsiteX22" fmla="*/ 7095067 w 20370800"/>
              <a:gd name="connsiteY22" fmla="*/ 2472623 h 4894090"/>
              <a:gd name="connsiteX23" fmla="*/ 7738534 w 20370800"/>
              <a:gd name="connsiteY23" fmla="*/ 2117023 h 4894090"/>
              <a:gd name="connsiteX24" fmla="*/ 8128000 w 20370800"/>
              <a:gd name="connsiteY24" fmla="*/ 1846090 h 4894090"/>
              <a:gd name="connsiteX25" fmla="*/ 8906934 w 20370800"/>
              <a:gd name="connsiteY25" fmla="*/ 1693690 h 4894090"/>
              <a:gd name="connsiteX26" fmla="*/ 9601200 w 20370800"/>
              <a:gd name="connsiteY26" fmla="*/ 1625957 h 4894090"/>
              <a:gd name="connsiteX27" fmla="*/ 10888134 w 20370800"/>
              <a:gd name="connsiteY27" fmla="*/ 1338090 h 4894090"/>
              <a:gd name="connsiteX28" fmla="*/ 11717867 w 20370800"/>
              <a:gd name="connsiteY28" fmla="*/ 1321157 h 4894090"/>
              <a:gd name="connsiteX29" fmla="*/ 12073467 w 20370800"/>
              <a:gd name="connsiteY29" fmla="*/ 1287290 h 4894090"/>
              <a:gd name="connsiteX30" fmla="*/ 13055600 w 20370800"/>
              <a:gd name="connsiteY30" fmla="*/ 1168757 h 4894090"/>
              <a:gd name="connsiteX31" fmla="*/ 13360400 w 20370800"/>
              <a:gd name="connsiteY31" fmla="*/ 948623 h 4894090"/>
              <a:gd name="connsiteX32" fmla="*/ 13563600 w 20370800"/>
              <a:gd name="connsiteY32" fmla="*/ 643823 h 4894090"/>
              <a:gd name="connsiteX33" fmla="*/ 13580534 w 20370800"/>
              <a:gd name="connsiteY33" fmla="*/ 440623 h 4894090"/>
              <a:gd name="connsiteX34" fmla="*/ 13834534 w 20370800"/>
              <a:gd name="connsiteY34" fmla="*/ 474490 h 4894090"/>
              <a:gd name="connsiteX35" fmla="*/ 13936134 w 20370800"/>
              <a:gd name="connsiteY35" fmla="*/ 999423 h 4894090"/>
              <a:gd name="connsiteX36" fmla="*/ 14444134 w 20370800"/>
              <a:gd name="connsiteY36" fmla="*/ 1185690 h 4894090"/>
              <a:gd name="connsiteX37" fmla="*/ 15189200 w 20370800"/>
              <a:gd name="connsiteY37" fmla="*/ 847023 h 4894090"/>
              <a:gd name="connsiteX38" fmla="*/ 15764934 w 20370800"/>
              <a:gd name="connsiteY38" fmla="*/ 660757 h 4894090"/>
              <a:gd name="connsiteX39" fmla="*/ 16357600 w 20370800"/>
              <a:gd name="connsiteY39" fmla="*/ 593023 h 4894090"/>
              <a:gd name="connsiteX40" fmla="*/ 17018000 w 20370800"/>
              <a:gd name="connsiteY40" fmla="*/ 508357 h 4894090"/>
              <a:gd name="connsiteX41" fmla="*/ 17475200 w 20370800"/>
              <a:gd name="connsiteY41" fmla="*/ 457557 h 4894090"/>
              <a:gd name="connsiteX42" fmla="*/ 17949334 w 20370800"/>
              <a:gd name="connsiteY42" fmla="*/ 288223 h 4894090"/>
              <a:gd name="connsiteX43" fmla="*/ 18609734 w 20370800"/>
              <a:gd name="connsiteY43" fmla="*/ 169690 h 4894090"/>
              <a:gd name="connsiteX44" fmla="*/ 19100800 w 20370800"/>
              <a:gd name="connsiteY44" fmla="*/ 135823 h 4894090"/>
              <a:gd name="connsiteX45" fmla="*/ 19964400 w 20370800"/>
              <a:gd name="connsiteY45" fmla="*/ 34223 h 4894090"/>
              <a:gd name="connsiteX46" fmla="*/ 20370800 w 20370800"/>
              <a:gd name="connsiteY46" fmla="*/ 357 h 4894090"/>
              <a:gd name="connsiteX0" fmla="*/ 0 w 19964400"/>
              <a:gd name="connsiteY0" fmla="*/ 4859867 h 4859867"/>
              <a:gd name="connsiteX1" fmla="*/ 203200 w 19964400"/>
              <a:gd name="connsiteY1" fmla="*/ 4639734 h 4859867"/>
              <a:gd name="connsiteX2" fmla="*/ 541867 w 19964400"/>
              <a:gd name="connsiteY2" fmla="*/ 4368800 h 4859867"/>
              <a:gd name="connsiteX3" fmla="*/ 846667 w 19964400"/>
              <a:gd name="connsiteY3" fmla="*/ 3996267 h 4859867"/>
              <a:gd name="connsiteX4" fmla="*/ 1185334 w 19964400"/>
              <a:gd name="connsiteY4" fmla="*/ 3894667 h 4859867"/>
              <a:gd name="connsiteX5" fmla="*/ 1540934 w 19964400"/>
              <a:gd name="connsiteY5" fmla="*/ 3962400 h 4859867"/>
              <a:gd name="connsiteX6" fmla="*/ 1879600 w 19964400"/>
              <a:gd name="connsiteY6" fmla="*/ 3539067 h 4859867"/>
              <a:gd name="connsiteX7" fmla="*/ 2269067 w 19964400"/>
              <a:gd name="connsiteY7" fmla="*/ 3471334 h 4859867"/>
              <a:gd name="connsiteX8" fmla="*/ 2912534 w 19964400"/>
              <a:gd name="connsiteY8" fmla="*/ 3437467 h 4859867"/>
              <a:gd name="connsiteX9" fmla="*/ 3556000 w 19964400"/>
              <a:gd name="connsiteY9" fmla="*/ 3318934 h 4859867"/>
              <a:gd name="connsiteX10" fmla="*/ 4047067 w 19964400"/>
              <a:gd name="connsiteY10" fmla="*/ 2692400 h 4859867"/>
              <a:gd name="connsiteX11" fmla="*/ 4538134 w 19964400"/>
              <a:gd name="connsiteY11" fmla="*/ 1913467 h 4859867"/>
              <a:gd name="connsiteX12" fmla="*/ 5080000 w 19964400"/>
              <a:gd name="connsiteY12" fmla="*/ 1320800 h 4859867"/>
              <a:gd name="connsiteX13" fmla="*/ 5486400 w 19964400"/>
              <a:gd name="connsiteY13" fmla="*/ 795867 h 4859867"/>
              <a:gd name="connsiteX14" fmla="*/ 5638800 w 19964400"/>
              <a:gd name="connsiteY14" fmla="*/ 558800 h 4859867"/>
              <a:gd name="connsiteX15" fmla="*/ 5875867 w 19964400"/>
              <a:gd name="connsiteY15" fmla="*/ 474134 h 4859867"/>
              <a:gd name="connsiteX16" fmla="*/ 5943600 w 19964400"/>
              <a:gd name="connsiteY16" fmla="*/ 795867 h 4859867"/>
              <a:gd name="connsiteX17" fmla="*/ 5774267 w 19964400"/>
              <a:gd name="connsiteY17" fmla="*/ 1490134 h 4859867"/>
              <a:gd name="connsiteX18" fmla="*/ 5689600 w 19964400"/>
              <a:gd name="connsiteY18" fmla="*/ 1913467 h 4859867"/>
              <a:gd name="connsiteX19" fmla="*/ 5740400 w 19964400"/>
              <a:gd name="connsiteY19" fmla="*/ 2116667 h 4859867"/>
              <a:gd name="connsiteX20" fmla="*/ 6096000 w 19964400"/>
              <a:gd name="connsiteY20" fmla="*/ 2421467 h 4859867"/>
              <a:gd name="connsiteX21" fmla="*/ 6553200 w 19964400"/>
              <a:gd name="connsiteY21" fmla="*/ 2540000 h 4859867"/>
              <a:gd name="connsiteX22" fmla="*/ 7095067 w 19964400"/>
              <a:gd name="connsiteY22" fmla="*/ 2438400 h 4859867"/>
              <a:gd name="connsiteX23" fmla="*/ 7738534 w 19964400"/>
              <a:gd name="connsiteY23" fmla="*/ 2082800 h 4859867"/>
              <a:gd name="connsiteX24" fmla="*/ 8128000 w 19964400"/>
              <a:gd name="connsiteY24" fmla="*/ 1811867 h 4859867"/>
              <a:gd name="connsiteX25" fmla="*/ 8906934 w 19964400"/>
              <a:gd name="connsiteY25" fmla="*/ 1659467 h 4859867"/>
              <a:gd name="connsiteX26" fmla="*/ 9601200 w 19964400"/>
              <a:gd name="connsiteY26" fmla="*/ 1591734 h 4859867"/>
              <a:gd name="connsiteX27" fmla="*/ 10888134 w 19964400"/>
              <a:gd name="connsiteY27" fmla="*/ 1303867 h 4859867"/>
              <a:gd name="connsiteX28" fmla="*/ 11717867 w 19964400"/>
              <a:gd name="connsiteY28" fmla="*/ 1286934 h 4859867"/>
              <a:gd name="connsiteX29" fmla="*/ 12073467 w 19964400"/>
              <a:gd name="connsiteY29" fmla="*/ 1253067 h 4859867"/>
              <a:gd name="connsiteX30" fmla="*/ 13055600 w 19964400"/>
              <a:gd name="connsiteY30" fmla="*/ 1134534 h 4859867"/>
              <a:gd name="connsiteX31" fmla="*/ 13360400 w 19964400"/>
              <a:gd name="connsiteY31" fmla="*/ 914400 h 4859867"/>
              <a:gd name="connsiteX32" fmla="*/ 13563600 w 19964400"/>
              <a:gd name="connsiteY32" fmla="*/ 609600 h 4859867"/>
              <a:gd name="connsiteX33" fmla="*/ 13580534 w 19964400"/>
              <a:gd name="connsiteY33" fmla="*/ 406400 h 4859867"/>
              <a:gd name="connsiteX34" fmla="*/ 13834534 w 19964400"/>
              <a:gd name="connsiteY34" fmla="*/ 440267 h 4859867"/>
              <a:gd name="connsiteX35" fmla="*/ 13936134 w 19964400"/>
              <a:gd name="connsiteY35" fmla="*/ 965200 h 4859867"/>
              <a:gd name="connsiteX36" fmla="*/ 14444134 w 19964400"/>
              <a:gd name="connsiteY36" fmla="*/ 1151467 h 4859867"/>
              <a:gd name="connsiteX37" fmla="*/ 15189200 w 19964400"/>
              <a:gd name="connsiteY37" fmla="*/ 812800 h 4859867"/>
              <a:gd name="connsiteX38" fmla="*/ 15764934 w 19964400"/>
              <a:gd name="connsiteY38" fmla="*/ 626534 h 4859867"/>
              <a:gd name="connsiteX39" fmla="*/ 16357600 w 19964400"/>
              <a:gd name="connsiteY39" fmla="*/ 558800 h 4859867"/>
              <a:gd name="connsiteX40" fmla="*/ 17018000 w 19964400"/>
              <a:gd name="connsiteY40" fmla="*/ 474134 h 4859867"/>
              <a:gd name="connsiteX41" fmla="*/ 17475200 w 19964400"/>
              <a:gd name="connsiteY41" fmla="*/ 423334 h 4859867"/>
              <a:gd name="connsiteX42" fmla="*/ 17949334 w 19964400"/>
              <a:gd name="connsiteY42" fmla="*/ 254000 h 4859867"/>
              <a:gd name="connsiteX43" fmla="*/ 18609734 w 19964400"/>
              <a:gd name="connsiteY43" fmla="*/ 135467 h 4859867"/>
              <a:gd name="connsiteX44" fmla="*/ 19100800 w 19964400"/>
              <a:gd name="connsiteY44" fmla="*/ 101600 h 4859867"/>
              <a:gd name="connsiteX45" fmla="*/ 19964400 w 19964400"/>
              <a:gd name="connsiteY45" fmla="*/ 0 h 4859867"/>
              <a:gd name="connsiteX0" fmla="*/ 0 w 19641411"/>
              <a:gd name="connsiteY0" fmla="*/ 4815055 h 4815055"/>
              <a:gd name="connsiteX1" fmla="*/ 203200 w 19641411"/>
              <a:gd name="connsiteY1" fmla="*/ 4594922 h 4815055"/>
              <a:gd name="connsiteX2" fmla="*/ 541867 w 19641411"/>
              <a:gd name="connsiteY2" fmla="*/ 4323988 h 4815055"/>
              <a:gd name="connsiteX3" fmla="*/ 846667 w 19641411"/>
              <a:gd name="connsiteY3" fmla="*/ 3951455 h 4815055"/>
              <a:gd name="connsiteX4" fmla="*/ 1185334 w 19641411"/>
              <a:gd name="connsiteY4" fmla="*/ 3849855 h 4815055"/>
              <a:gd name="connsiteX5" fmla="*/ 1540934 w 19641411"/>
              <a:gd name="connsiteY5" fmla="*/ 3917588 h 4815055"/>
              <a:gd name="connsiteX6" fmla="*/ 1879600 w 19641411"/>
              <a:gd name="connsiteY6" fmla="*/ 3494255 h 4815055"/>
              <a:gd name="connsiteX7" fmla="*/ 2269067 w 19641411"/>
              <a:gd name="connsiteY7" fmla="*/ 3426522 h 4815055"/>
              <a:gd name="connsiteX8" fmla="*/ 2912534 w 19641411"/>
              <a:gd name="connsiteY8" fmla="*/ 3392655 h 4815055"/>
              <a:gd name="connsiteX9" fmla="*/ 3556000 w 19641411"/>
              <a:gd name="connsiteY9" fmla="*/ 3274122 h 4815055"/>
              <a:gd name="connsiteX10" fmla="*/ 4047067 w 19641411"/>
              <a:gd name="connsiteY10" fmla="*/ 2647588 h 4815055"/>
              <a:gd name="connsiteX11" fmla="*/ 4538134 w 19641411"/>
              <a:gd name="connsiteY11" fmla="*/ 1868655 h 4815055"/>
              <a:gd name="connsiteX12" fmla="*/ 5080000 w 19641411"/>
              <a:gd name="connsiteY12" fmla="*/ 1275988 h 4815055"/>
              <a:gd name="connsiteX13" fmla="*/ 5486400 w 19641411"/>
              <a:gd name="connsiteY13" fmla="*/ 751055 h 4815055"/>
              <a:gd name="connsiteX14" fmla="*/ 5638800 w 19641411"/>
              <a:gd name="connsiteY14" fmla="*/ 513988 h 4815055"/>
              <a:gd name="connsiteX15" fmla="*/ 5875867 w 19641411"/>
              <a:gd name="connsiteY15" fmla="*/ 429322 h 4815055"/>
              <a:gd name="connsiteX16" fmla="*/ 5943600 w 19641411"/>
              <a:gd name="connsiteY16" fmla="*/ 751055 h 4815055"/>
              <a:gd name="connsiteX17" fmla="*/ 5774267 w 19641411"/>
              <a:gd name="connsiteY17" fmla="*/ 1445322 h 4815055"/>
              <a:gd name="connsiteX18" fmla="*/ 5689600 w 19641411"/>
              <a:gd name="connsiteY18" fmla="*/ 1868655 h 4815055"/>
              <a:gd name="connsiteX19" fmla="*/ 5740400 w 19641411"/>
              <a:gd name="connsiteY19" fmla="*/ 2071855 h 4815055"/>
              <a:gd name="connsiteX20" fmla="*/ 6096000 w 19641411"/>
              <a:gd name="connsiteY20" fmla="*/ 2376655 h 4815055"/>
              <a:gd name="connsiteX21" fmla="*/ 6553200 w 19641411"/>
              <a:gd name="connsiteY21" fmla="*/ 2495188 h 4815055"/>
              <a:gd name="connsiteX22" fmla="*/ 7095067 w 19641411"/>
              <a:gd name="connsiteY22" fmla="*/ 2393588 h 4815055"/>
              <a:gd name="connsiteX23" fmla="*/ 7738534 w 19641411"/>
              <a:gd name="connsiteY23" fmla="*/ 2037988 h 4815055"/>
              <a:gd name="connsiteX24" fmla="*/ 8128000 w 19641411"/>
              <a:gd name="connsiteY24" fmla="*/ 1767055 h 4815055"/>
              <a:gd name="connsiteX25" fmla="*/ 8906934 w 19641411"/>
              <a:gd name="connsiteY25" fmla="*/ 1614655 h 4815055"/>
              <a:gd name="connsiteX26" fmla="*/ 9601200 w 19641411"/>
              <a:gd name="connsiteY26" fmla="*/ 1546922 h 4815055"/>
              <a:gd name="connsiteX27" fmla="*/ 10888134 w 19641411"/>
              <a:gd name="connsiteY27" fmla="*/ 1259055 h 4815055"/>
              <a:gd name="connsiteX28" fmla="*/ 11717867 w 19641411"/>
              <a:gd name="connsiteY28" fmla="*/ 1242122 h 4815055"/>
              <a:gd name="connsiteX29" fmla="*/ 12073467 w 19641411"/>
              <a:gd name="connsiteY29" fmla="*/ 1208255 h 4815055"/>
              <a:gd name="connsiteX30" fmla="*/ 13055600 w 19641411"/>
              <a:gd name="connsiteY30" fmla="*/ 1089722 h 4815055"/>
              <a:gd name="connsiteX31" fmla="*/ 13360400 w 19641411"/>
              <a:gd name="connsiteY31" fmla="*/ 869588 h 4815055"/>
              <a:gd name="connsiteX32" fmla="*/ 13563600 w 19641411"/>
              <a:gd name="connsiteY32" fmla="*/ 564788 h 4815055"/>
              <a:gd name="connsiteX33" fmla="*/ 13580534 w 19641411"/>
              <a:gd name="connsiteY33" fmla="*/ 361588 h 4815055"/>
              <a:gd name="connsiteX34" fmla="*/ 13834534 w 19641411"/>
              <a:gd name="connsiteY34" fmla="*/ 395455 h 4815055"/>
              <a:gd name="connsiteX35" fmla="*/ 13936134 w 19641411"/>
              <a:gd name="connsiteY35" fmla="*/ 920388 h 4815055"/>
              <a:gd name="connsiteX36" fmla="*/ 14444134 w 19641411"/>
              <a:gd name="connsiteY36" fmla="*/ 1106655 h 4815055"/>
              <a:gd name="connsiteX37" fmla="*/ 15189200 w 19641411"/>
              <a:gd name="connsiteY37" fmla="*/ 767988 h 4815055"/>
              <a:gd name="connsiteX38" fmla="*/ 15764934 w 19641411"/>
              <a:gd name="connsiteY38" fmla="*/ 581722 h 4815055"/>
              <a:gd name="connsiteX39" fmla="*/ 16357600 w 19641411"/>
              <a:gd name="connsiteY39" fmla="*/ 513988 h 4815055"/>
              <a:gd name="connsiteX40" fmla="*/ 17018000 w 19641411"/>
              <a:gd name="connsiteY40" fmla="*/ 429322 h 4815055"/>
              <a:gd name="connsiteX41" fmla="*/ 17475200 w 19641411"/>
              <a:gd name="connsiteY41" fmla="*/ 378522 h 4815055"/>
              <a:gd name="connsiteX42" fmla="*/ 17949334 w 19641411"/>
              <a:gd name="connsiteY42" fmla="*/ 209188 h 4815055"/>
              <a:gd name="connsiteX43" fmla="*/ 18609734 w 19641411"/>
              <a:gd name="connsiteY43" fmla="*/ 90655 h 4815055"/>
              <a:gd name="connsiteX44" fmla="*/ 19100800 w 19641411"/>
              <a:gd name="connsiteY44" fmla="*/ 56788 h 4815055"/>
              <a:gd name="connsiteX45" fmla="*/ 19641411 w 19641411"/>
              <a:gd name="connsiteY45" fmla="*/ 0 h 48150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19641411" h="4815055">
                <a:moveTo>
                  <a:pt x="0" y="4815055"/>
                </a:moveTo>
                <a:cubicBezTo>
                  <a:pt x="56444" y="4745911"/>
                  <a:pt x="112889" y="4676767"/>
                  <a:pt x="203200" y="4594922"/>
                </a:cubicBezTo>
                <a:cubicBezTo>
                  <a:pt x="293511" y="4513077"/>
                  <a:pt x="434623" y="4431232"/>
                  <a:pt x="541867" y="4323988"/>
                </a:cubicBezTo>
                <a:cubicBezTo>
                  <a:pt x="649111" y="4216744"/>
                  <a:pt x="739423" y="4030477"/>
                  <a:pt x="846667" y="3951455"/>
                </a:cubicBezTo>
                <a:cubicBezTo>
                  <a:pt x="953911" y="3872433"/>
                  <a:pt x="1069623" y="3855499"/>
                  <a:pt x="1185334" y="3849855"/>
                </a:cubicBezTo>
                <a:cubicBezTo>
                  <a:pt x="1301045" y="3844211"/>
                  <a:pt x="1425223" y="3976855"/>
                  <a:pt x="1540934" y="3917588"/>
                </a:cubicBezTo>
                <a:cubicBezTo>
                  <a:pt x="1656645" y="3858321"/>
                  <a:pt x="1758245" y="3576099"/>
                  <a:pt x="1879600" y="3494255"/>
                </a:cubicBezTo>
                <a:cubicBezTo>
                  <a:pt x="2000955" y="3412411"/>
                  <a:pt x="2096911" y="3443455"/>
                  <a:pt x="2269067" y="3426522"/>
                </a:cubicBezTo>
                <a:cubicBezTo>
                  <a:pt x="2441223" y="3409589"/>
                  <a:pt x="2698045" y="3418055"/>
                  <a:pt x="2912534" y="3392655"/>
                </a:cubicBezTo>
                <a:cubicBezTo>
                  <a:pt x="3127023" y="3367255"/>
                  <a:pt x="3366911" y="3398300"/>
                  <a:pt x="3556000" y="3274122"/>
                </a:cubicBezTo>
                <a:cubicBezTo>
                  <a:pt x="3745089" y="3149944"/>
                  <a:pt x="3883378" y="2881832"/>
                  <a:pt x="4047067" y="2647588"/>
                </a:cubicBezTo>
                <a:cubicBezTo>
                  <a:pt x="4210756" y="2413344"/>
                  <a:pt x="4365979" y="2097255"/>
                  <a:pt x="4538134" y="1868655"/>
                </a:cubicBezTo>
                <a:cubicBezTo>
                  <a:pt x="4710289" y="1640055"/>
                  <a:pt x="4921956" y="1462255"/>
                  <a:pt x="5080000" y="1275988"/>
                </a:cubicBezTo>
                <a:cubicBezTo>
                  <a:pt x="5238044" y="1089721"/>
                  <a:pt x="5393267" y="878055"/>
                  <a:pt x="5486400" y="751055"/>
                </a:cubicBezTo>
                <a:cubicBezTo>
                  <a:pt x="5579533" y="624055"/>
                  <a:pt x="5573889" y="567610"/>
                  <a:pt x="5638800" y="513988"/>
                </a:cubicBezTo>
                <a:cubicBezTo>
                  <a:pt x="5703711" y="460366"/>
                  <a:pt x="5825067" y="389811"/>
                  <a:pt x="5875867" y="429322"/>
                </a:cubicBezTo>
                <a:cubicBezTo>
                  <a:pt x="5926667" y="468833"/>
                  <a:pt x="5960533" y="581722"/>
                  <a:pt x="5943600" y="751055"/>
                </a:cubicBezTo>
                <a:cubicBezTo>
                  <a:pt x="5926667" y="920388"/>
                  <a:pt x="5816600" y="1259055"/>
                  <a:pt x="5774267" y="1445322"/>
                </a:cubicBezTo>
                <a:cubicBezTo>
                  <a:pt x="5731934" y="1631589"/>
                  <a:pt x="5695244" y="1764233"/>
                  <a:pt x="5689600" y="1868655"/>
                </a:cubicBezTo>
                <a:cubicBezTo>
                  <a:pt x="5683956" y="1973077"/>
                  <a:pt x="5672667" y="1987188"/>
                  <a:pt x="5740400" y="2071855"/>
                </a:cubicBezTo>
                <a:cubicBezTo>
                  <a:pt x="5808133" y="2156522"/>
                  <a:pt x="5960533" y="2306100"/>
                  <a:pt x="6096000" y="2376655"/>
                </a:cubicBezTo>
                <a:cubicBezTo>
                  <a:pt x="6231467" y="2447210"/>
                  <a:pt x="6386689" y="2492366"/>
                  <a:pt x="6553200" y="2495188"/>
                </a:cubicBezTo>
                <a:cubicBezTo>
                  <a:pt x="6719711" y="2498010"/>
                  <a:pt x="6897511" y="2469788"/>
                  <a:pt x="7095067" y="2393588"/>
                </a:cubicBezTo>
                <a:cubicBezTo>
                  <a:pt x="7292623" y="2317388"/>
                  <a:pt x="7566379" y="2142410"/>
                  <a:pt x="7738534" y="2037988"/>
                </a:cubicBezTo>
                <a:cubicBezTo>
                  <a:pt x="7910690" y="1933566"/>
                  <a:pt x="7933267" y="1837611"/>
                  <a:pt x="8128000" y="1767055"/>
                </a:cubicBezTo>
                <a:cubicBezTo>
                  <a:pt x="8322733" y="1696499"/>
                  <a:pt x="8661401" y="1651344"/>
                  <a:pt x="8906934" y="1614655"/>
                </a:cubicBezTo>
                <a:cubicBezTo>
                  <a:pt x="9152467" y="1577966"/>
                  <a:pt x="9271000" y="1606189"/>
                  <a:pt x="9601200" y="1546922"/>
                </a:cubicBezTo>
                <a:cubicBezTo>
                  <a:pt x="9931400" y="1487655"/>
                  <a:pt x="10535356" y="1309855"/>
                  <a:pt x="10888134" y="1259055"/>
                </a:cubicBezTo>
                <a:cubicBezTo>
                  <a:pt x="11240912" y="1208255"/>
                  <a:pt x="11520312" y="1250589"/>
                  <a:pt x="11717867" y="1242122"/>
                </a:cubicBezTo>
                <a:cubicBezTo>
                  <a:pt x="11915422" y="1233655"/>
                  <a:pt x="12073467" y="1208255"/>
                  <a:pt x="12073467" y="1208255"/>
                </a:cubicBezTo>
                <a:cubicBezTo>
                  <a:pt x="12296422" y="1182855"/>
                  <a:pt x="12841111" y="1146166"/>
                  <a:pt x="13055600" y="1089722"/>
                </a:cubicBezTo>
                <a:cubicBezTo>
                  <a:pt x="13270089" y="1033278"/>
                  <a:pt x="13275733" y="957077"/>
                  <a:pt x="13360400" y="869588"/>
                </a:cubicBezTo>
                <a:cubicBezTo>
                  <a:pt x="13445067" y="782099"/>
                  <a:pt x="13526911" y="649455"/>
                  <a:pt x="13563600" y="564788"/>
                </a:cubicBezTo>
                <a:cubicBezTo>
                  <a:pt x="13600289" y="480121"/>
                  <a:pt x="13535378" y="389810"/>
                  <a:pt x="13580534" y="361588"/>
                </a:cubicBezTo>
                <a:cubicBezTo>
                  <a:pt x="13625690" y="333366"/>
                  <a:pt x="13775267" y="302322"/>
                  <a:pt x="13834534" y="395455"/>
                </a:cubicBezTo>
                <a:cubicBezTo>
                  <a:pt x="13893801" y="488588"/>
                  <a:pt x="13834534" y="801855"/>
                  <a:pt x="13936134" y="920388"/>
                </a:cubicBezTo>
                <a:cubicBezTo>
                  <a:pt x="14037734" y="1038921"/>
                  <a:pt x="14235290" y="1132055"/>
                  <a:pt x="14444134" y="1106655"/>
                </a:cubicBezTo>
                <a:cubicBezTo>
                  <a:pt x="14652978" y="1081255"/>
                  <a:pt x="14969067" y="855477"/>
                  <a:pt x="15189200" y="767988"/>
                </a:cubicBezTo>
                <a:cubicBezTo>
                  <a:pt x="15409333" y="680499"/>
                  <a:pt x="15570201" y="624055"/>
                  <a:pt x="15764934" y="581722"/>
                </a:cubicBezTo>
                <a:cubicBezTo>
                  <a:pt x="15959667" y="539389"/>
                  <a:pt x="16357600" y="513988"/>
                  <a:pt x="16357600" y="513988"/>
                </a:cubicBezTo>
                <a:lnTo>
                  <a:pt x="17018000" y="429322"/>
                </a:lnTo>
                <a:cubicBezTo>
                  <a:pt x="17204267" y="406744"/>
                  <a:pt x="17319978" y="415211"/>
                  <a:pt x="17475200" y="378522"/>
                </a:cubicBezTo>
                <a:cubicBezTo>
                  <a:pt x="17630422" y="341833"/>
                  <a:pt x="17760245" y="257166"/>
                  <a:pt x="17949334" y="209188"/>
                </a:cubicBezTo>
                <a:cubicBezTo>
                  <a:pt x="18138423" y="161210"/>
                  <a:pt x="18417823" y="116055"/>
                  <a:pt x="18609734" y="90655"/>
                </a:cubicBezTo>
                <a:cubicBezTo>
                  <a:pt x="18801645" y="65255"/>
                  <a:pt x="18928854" y="71897"/>
                  <a:pt x="19100800" y="56788"/>
                </a:cubicBezTo>
                <a:cubicBezTo>
                  <a:pt x="19272746" y="41679"/>
                  <a:pt x="19429744" y="22578"/>
                  <a:pt x="19641411"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F81B5E9E-24A3-49D3-A9CE-8AA643EF9BB9}"/>
              </a:ext>
            </a:extLst>
          </p:cNvPr>
          <p:cNvSpPr/>
          <p:nvPr/>
        </p:nvSpPr>
        <p:spPr>
          <a:xfrm rot="11676518">
            <a:off x="3545956" y="2862773"/>
            <a:ext cx="18031547" cy="17579345"/>
          </a:xfrm>
          <a:prstGeom prst="rect">
            <a:avLst/>
          </a:prstGeom>
          <a:no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38">
            <a:extLst>
              <a:ext uri="{FF2B5EF4-FFF2-40B4-BE49-F238E27FC236}">
                <a16:creationId xmlns:a16="http://schemas.microsoft.com/office/drawing/2014/main" id="{47ECF66B-5213-4394-8CD7-D8BB916FDC7E}"/>
              </a:ext>
            </a:extLst>
          </p:cNvPr>
          <p:cNvSpPr/>
          <p:nvPr/>
        </p:nvSpPr>
        <p:spPr>
          <a:xfrm rot="11676518">
            <a:off x="12927919" y="9726302"/>
            <a:ext cx="1948756" cy="3212517"/>
          </a:xfrm>
          <a:custGeom>
            <a:avLst/>
            <a:gdLst>
              <a:gd name="connsiteX0" fmla="*/ 197777 w 1016927"/>
              <a:gd name="connsiteY0" fmla="*/ 0 h 1676400"/>
              <a:gd name="connsiteX1" fmla="*/ 221590 w 1016927"/>
              <a:gd name="connsiteY1" fmla="*/ 71438 h 1676400"/>
              <a:gd name="connsiteX2" fmla="*/ 254927 w 1016927"/>
              <a:gd name="connsiteY2" fmla="*/ 119063 h 1676400"/>
              <a:gd name="connsiteX3" fmla="*/ 278740 w 1016927"/>
              <a:gd name="connsiteY3" fmla="*/ 195263 h 1676400"/>
              <a:gd name="connsiteX4" fmla="*/ 288265 w 1016927"/>
              <a:gd name="connsiteY4" fmla="*/ 276225 h 1676400"/>
              <a:gd name="connsiteX5" fmla="*/ 293027 w 1016927"/>
              <a:gd name="connsiteY5" fmla="*/ 347663 h 1676400"/>
              <a:gd name="connsiteX6" fmla="*/ 273977 w 1016927"/>
              <a:gd name="connsiteY6" fmla="*/ 433388 h 1676400"/>
              <a:gd name="connsiteX7" fmla="*/ 231115 w 1016927"/>
              <a:gd name="connsiteY7" fmla="*/ 519113 h 1676400"/>
              <a:gd name="connsiteX8" fmla="*/ 159677 w 1016927"/>
              <a:gd name="connsiteY8" fmla="*/ 585788 h 1676400"/>
              <a:gd name="connsiteX9" fmla="*/ 97765 w 1016927"/>
              <a:gd name="connsiteY9" fmla="*/ 657225 h 1676400"/>
              <a:gd name="connsiteX10" fmla="*/ 59665 w 1016927"/>
              <a:gd name="connsiteY10" fmla="*/ 723900 h 1676400"/>
              <a:gd name="connsiteX11" fmla="*/ 12040 w 1016927"/>
              <a:gd name="connsiteY11" fmla="*/ 885825 h 1676400"/>
              <a:gd name="connsiteX12" fmla="*/ 2515 w 1016927"/>
              <a:gd name="connsiteY12" fmla="*/ 1014413 h 1676400"/>
              <a:gd name="connsiteX13" fmla="*/ 2515 w 1016927"/>
              <a:gd name="connsiteY13" fmla="*/ 1128713 h 1676400"/>
              <a:gd name="connsiteX14" fmla="*/ 31090 w 1016927"/>
              <a:gd name="connsiteY14" fmla="*/ 1238250 h 1676400"/>
              <a:gd name="connsiteX15" fmla="*/ 50140 w 1016927"/>
              <a:gd name="connsiteY15" fmla="*/ 1347788 h 1676400"/>
              <a:gd name="connsiteX16" fmla="*/ 102527 w 1016927"/>
              <a:gd name="connsiteY16" fmla="*/ 1438275 h 1676400"/>
              <a:gd name="connsiteX17" fmla="*/ 207302 w 1016927"/>
              <a:gd name="connsiteY17" fmla="*/ 1524000 h 1676400"/>
              <a:gd name="connsiteX18" fmla="*/ 312077 w 1016927"/>
              <a:gd name="connsiteY18" fmla="*/ 1552575 h 1676400"/>
              <a:gd name="connsiteX19" fmla="*/ 402565 w 1016927"/>
              <a:gd name="connsiteY19" fmla="*/ 1547813 h 1676400"/>
              <a:gd name="connsiteX20" fmla="*/ 497815 w 1016927"/>
              <a:gd name="connsiteY20" fmla="*/ 1528763 h 1676400"/>
              <a:gd name="connsiteX21" fmla="*/ 616877 w 1016927"/>
              <a:gd name="connsiteY21" fmla="*/ 1519238 h 1676400"/>
              <a:gd name="connsiteX22" fmla="*/ 826427 w 1016927"/>
              <a:gd name="connsiteY22" fmla="*/ 1528763 h 1676400"/>
              <a:gd name="connsiteX23" fmla="*/ 935965 w 1016927"/>
              <a:gd name="connsiteY23" fmla="*/ 1533525 h 1676400"/>
              <a:gd name="connsiteX24" fmla="*/ 993115 w 1016927"/>
              <a:gd name="connsiteY24" fmla="*/ 1557338 h 1676400"/>
              <a:gd name="connsiteX25" fmla="*/ 993115 w 1016927"/>
              <a:gd name="connsiteY25" fmla="*/ 1604963 h 1676400"/>
              <a:gd name="connsiteX26" fmla="*/ 1016927 w 1016927"/>
              <a:gd name="connsiteY26"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927" h="1676400">
                <a:moveTo>
                  <a:pt x="197777" y="0"/>
                </a:moveTo>
                <a:cubicBezTo>
                  <a:pt x="204921" y="25797"/>
                  <a:pt x="212065" y="51594"/>
                  <a:pt x="221590" y="71438"/>
                </a:cubicBezTo>
                <a:cubicBezTo>
                  <a:pt x="231115" y="91282"/>
                  <a:pt x="245402" y="98426"/>
                  <a:pt x="254927" y="119063"/>
                </a:cubicBezTo>
                <a:cubicBezTo>
                  <a:pt x="264452" y="139700"/>
                  <a:pt x="273184" y="169069"/>
                  <a:pt x="278740" y="195263"/>
                </a:cubicBezTo>
                <a:cubicBezTo>
                  <a:pt x="284296" y="221457"/>
                  <a:pt x="285884" y="250825"/>
                  <a:pt x="288265" y="276225"/>
                </a:cubicBezTo>
                <a:cubicBezTo>
                  <a:pt x="290646" y="301625"/>
                  <a:pt x="295408" y="321469"/>
                  <a:pt x="293027" y="347663"/>
                </a:cubicBezTo>
                <a:cubicBezTo>
                  <a:pt x="290646" y="373857"/>
                  <a:pt x="284296" y="404813"/>
                  <a:pt x="273977" y="433388"/>
                </a:cubicBezTo>
                <a:cubicBezTo>
                  <a:pt x="263658" y="461963"/>
                  <a:pt x="250165" y="493713"/>
                  <a:pt x="231115" y="519113"/>
                </a:cubicBezTo>
                <a:cubicBezTo>
                  <a:pt x="212065" y="544513"/>
                  <a:pt x="181902" y="562769"/>
                  <a:pt x="159677" y="585788"/>
                </a:cubicBezTo>
                <a:cubicBezTo>
                  <a:pt x="137452" y="608807"/>
                  <a:pt x="114434" y="634206"/>
                  <a:pt x="97765" y="657225"/>
                </a:cubicBezTo>
                <a:cubicBezTo>
                  <a:pt x="81096" y="680244"/>
                  <a:pt x="73952" y="685800"/>
                  <a:pt x="59665" y="723900"/>
                </a:cubicBezTo>
                <a:cubicBezTo>
                  <a:pt x="45378" y="762000"/>
                  <a:pt x="21565" y="837406"/>
                  <a:pt x="12040" y="885825"/>
                </a:cubicBezTo>
                <a:cubicBezTo>
                  <a:pt x="2515" y="934244"/>
                  <a:pt x="4102" y="973932"/>
                  <a:pt x="2515" y="1014413"/>
                </a:cubicBezTo>
                <a:cubicBezTo>
                  <a:pt x="928" y="1054894"/>
                  <a:pt x="-2248" y="1091407"/>
                  <a:pt x="2515" y="1128713"/>
                </a:cubicBezTo>
                <a:cubicBezTo>
                  <a:pt x="7277" y="1166019"/>
                  <a:pt x="23153" y="1201738"/>
                  <a:pt x="31090" y="1238250"/>
                </a:cubicBezTo>
                <a:cubicBezTo>
                  <a:pt x="39027" y="1274762"/>
                  <a:pt x="38234" y="1314450"/>
                  <a:pt x="50140" y="1347788"/>
                </a:cubicBezTo>
                <a:cubicBezTo>
                  <a:pt x="62046" y="1381126"/>
                  <a:pt x="76333" y="1408906"/>
                  <a:pt x="102527" y="1438275"/>
                </a:cubicBezTo>
                <a:cubicBezTo>
                  <a:pt x="128721" y="1467644"/>
                  <a:pt x="172377" y="1504950"/>
                  <a:pt x="207302" y="1524000"/>
                </a:cubicBezTo>
                <a:cubicBezTo>
                  <a:pt x="242227" y="1543050"/>
                  <a:pt x="279533" y="1548606"/>
                  <a:pt x="312077" y="1552575"/>
                </a:cubicBezTo>
                <a:cubicBezTo>
                  <a:pt x="344621" y="1556544"/>
                  <a:pt x="371609" y="1551782"/>
                  <a:pt x="402565" y="1547813"/>
                </a:cubicBezTo>
                <a:cubicBezTo>
                  <a:pt x="433521" y="1543844"/>
                  <a:pt x="462096" y="1533525"/>
                  <a:pt x="497815" y="1528763"/>
                </a:cubicBezTo>
                <a:cubicBezTo>
                  <a:pt x="533534" y="1524001"/>
                  <a:pt x="562108" y="1519238"/>
                  <a:pt x="616877" y="1519238"/>
                </a:cubicBezTo>
                <a:cubicBezTo>
                  <a:pt x="671646" y="1519238"/>
                  <a:pt x="826427" y="1528763"/>
                  <a:pt x="826427" y="1528763"/>
                </a:cubicBezTo>
                <a:cubicBezTo>
                  <a:pt x="879608" y="1531144"/>
                  <a:pt x="908184" y="1528763"/>
                  <a:pt x="935965" y="1533525"/>
                </a:cubicBezTo>
                <a:cubicBezTo>
                  <a:pt x="963746" y="1538288"/>
                  <a:pt x="983590" y="1545432"/>
                  <a:pt x="993115" y="1557338"/>
                </a:cubicBezTo>
                <a:cubicBezTo>
                  <a:pt x="1002640" y="1569244"/>
                  <a:pt x="989146" y="1585119"/>
                  <a:pt x="993115" y="1604963"/>
                </a:cubicBezTo>
                <a:cubicBezTo>
                  <a:pt x="997084" y="1624807"/>
                  <a:pt x="1008990" y="1663700"/>
                  <a:pt x="1016927" y="1676400"/>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22">
            <a:extLst>
              <a:ext uri="{FF2B5EF4-FFF2-40B4-BE49-F238E27FC236}">
                <a16:creationId xmlns:a16="http://schemas.microsoft.com/office/drawing/2014/main" id="{BC202C38-B74D-40AD-A31B-53DF05F099B9}"/>
              </a:ext>
            </a:extLst>
          </p:cNvPr>
          <p:cNvSpPr/>
          <p:nvPr/>
        </p:nvSpPr>
        <p:spPr>
          <a:xfrm rot="11676518">
            <a:off x="3009627" y="7299343"/>
            <a:ext cx="18105898" cy="10842245"/>
          </a:xfrm>
          <a:custGeom>
            <a:avLst/>
            <a:gdLst>
              <a:gd name="connsiteX0" fmla="*/ 713023 w 10839550"/>
              <a:gd name="connsiteY0" fmla="*/ 6258013 h 6635310"/>
              <a:gd name="connsiteX1" fmla="*/ 1360723 w 10839550"/>
              <a:gd name="connsiteY1" fmla="*/ 6124663 h 6635310"/>
              <a:gd name="connsiteX2" fmla="*/ 1741723 w 10839550"/>
              <a:gd name="connsiteY2" fmla="*/ 6048463 h 6635310"/>
              <a:gd name="connsiteX3" fmla="*/ 1865548 w 10839550"/>
              <a:gd name="connsiteY3" fmla="*/ 5981788 h 6635310"/>
              <a:gd name="connsiteX4" fmla="*/ 2141773 w 10839550"/>
              <a:gd name="connsiteY4" fmla="*/ 5905588 h 6635310"/>
              <a:gd name="connsiteX5" fmla="*/ 2398948 w 10839550"/>
              <a:gd name="connsiteY5" fmla="*/ 5896063 h 6635310"/>
              <a:gd name="connsiteX6" fmla="*/ 2732323 w 10839550"/>
              <a:gd name="connsiteY6" fmla="*/ 5781763 h 6635310"/>
              <a:gd name="connsiteX7" fmla="*/ 3008548 w 10839550"/>
              <a:gd name="connsiteY7" fmla="*/ 5667463 h 6635310"/>
              <a:gd name="connsiteX8" fmla="*/ 3322873 w 10839550"/>
              <a:gd name="connsiteY8" fmla="*/ 5629363 h 6635310"/>
              <a:gd name="connsiteX9" fmla="*/ 3570523 w 10839550"/>
              <a:gd name="connsiteY9" fmla="*/ 5600788 h 6635310"/>
              <a:gd name="connsiteX10" fmla="*/ 3922948 w 10839550"/>
              <a:gd name="connsiteY10" fmla="*/ 5505538 h 6635310"/>
              <a:gd name="connsiteX11" fmla="*/ 4342048 w 10839550"/>
              <a:gd name="connsiteY11" fmla="*/ 5391238 h 6635310"/>
              <a:gd name="connsiteX12" fmla="*/ 4732573 w 10839550"/>
              <a:gd name="connsiteY12" fmla="*/ 5324563 h 6635310"/>
              <a:gd name="connsiteX13" fmla="*/ 5104048 w 10839550"/>
              <a:gd name="connsiteY13" fmla="*/ 5229313 h 6635310"/>
              <a:gd name="connsiteX14" fmla="*/ 5294548 w 10839550"/>
              <a:gd name="connsiteY14" fmla="*/ 5181688 h 6635310"/>
              <a:gd name="connsiteX15" fmla="*/ 6399448 w 10839550"/>
              <a:gd name="connsiteY15" fmla="*/ 5115013 h 6635310"/>
              <a:gd name="connsiteX16" fmla="*/ 7380523 w 10839550"/>
              <a:gd name="connsiteY16" fmla="*/ 4981663 h 6635310"/>
              <a:gd name="connsiteX17" fmla="*/ 8513998 w 10839550"/>
              <a:gd name="connsiteY17" fmla="*/ 4876888 h 6635310"/>
              <a:gd name="connsiteX18" fmla="*/ 8923573 w 10839550"/>
              <a:gd name="connsiteY18" fmla="*/ 4829263 h 6635310"/>
              <a:gd name="connsiteX19" fmla="*/ 9171223 w 10839550"/>
              <a:gd name="connsiteY19" fmla="*/ 4772113 h 6635310"/>
              <a:gd name="connsiteX20" fmla="*/ 9609373 w 10839550"/>
              <a:gd name="connsiteY20" fmla="*/ 4743538 h 6635310"/>
              <a:gd name="connsiteX21" fmla="*/ 10123723 w 10839550"/>
              <a:gd name="connsiteY21" fmla="*/ 4714963 h 6635310"/>
              <a:gd name="connsiteX22" fmla="*/ 10123723 w 10839550"/>
              <a:gd name="connsiteY22" fmla="*/ 628738 h 6635310"/>
              <a:gd name="connsiteX23" fmla="*/ 722548 w 10839550"/>
              <a:gd name="connsiteY23" fmla="*/ 600163 h 6635310"/>
              <a:gd name="connsiteX24" fmla="*/ 713023 w 10839550"/>
              <a:gd name="connsiteY24" fmla="*/ 6258013 h 6635310"/>
              <a:gd name="connsiteX0" fmla="*/ 0 w 10126527"/>
              <a:gd name="connsiteY0" fmla="*/ 6258013 h 6635310"/>
              <a:gd name="connsiteX1" fmla="*/ 647700 w 10126527"/>
              <a:gd name="connsiteY1" fmla="*/ 6124663 h 6635310"/>
              <a:gd name="connsiteX2" fmla="*/ 1028700 w 10126527"/>
              <a:gd name="connsiteY2" fmla="*/ 6048463 h 6635310"/>
              <a:gd name="connsiteX3" fmla="*/ 1152525 w 10126527"/>
              <a:gd name="connsiteY3" fmla="*/ 5981788 h 6635310"/>
              <a:gd name="connsiteX4" fmla="*/ 1428750 w 10126527"/>
              <a:gd name="connsiteY4" fmla="*/ 5905588 h 6635310"/>
              <a:gd name="connsiteX5" fmla="*/ 1685925 w 10126527"/>
              <a:gd name="connsiteY5" fmla="*/ 5896063 h 6635310"/>
              <a:gd name="connsiteX6" fmla="*/ 2019300 w 10126527"/>
              <a:gd name="connsiteY6" fmla="*/ 5781763 h 6635310"/>
              <a:gd name="connsiteX7" fmla="*/ 2295525 w 10126527"/>
              <a:gd name="connsiteY7" fmla="*/ 5667463 h 6635310"/>
              <a:gd name="connsiteX8" fmla="*/ 2609850 w 10126527"/>
              <a:gd name="connsiteY8" fmla="*/ 5629363 h 6635310"/>
              <a:gd name="connsiteX9" fmla="*/ 2857500 w 10126527"/>
              <a:gd name="connsiteY9" fmla="*/ 5600788 h 6635310"/>
              <a:gd name="connsiteX10" fmla="*/ 3209925 w 10126527"/>
              <a:gd name="connsiteY10" fmla="*/ 5505538 h 6635310"/>
              <a:gd name="connsiteX11" fmla="*/ 3629025 w 10126527"/>
              <a:gd name="connsiteY11" fmla="*/ 5391238 h 6635310"/>
              <a:gd name="connsiteX12" fmla="*/ 4019550 w 10126527"/>
              <a:gd name="connsiteY12" fmla="*/ 5324563 h 6635310"/>
              <a:gd name="connsiteX13" fmla="*/ 4391025 w 10126527"/>
              <a:gd name="connsiteY13" fmla="*/ 5229313 h 6635310"/>
              <a:gd name="connsiteX14" fmla="*/ 4581525 w 10126527"/>
              <a:gd name="connsiteY14" fmla="*/ 5181688 h 6635310"/>
              <a:gd name="connsiteX15" fmla="*/ 5686425 w 10126527"/>
              <a:gd name="connsiteY15" fmla="*/ 5115013 h 6635310"/>
              <a:gd name="connsiteX16" fmla="*/ 6667500 w 10126527"/>
              <a:gd name="connsiteY16" fmla="*/ 4981663 h 6635310"/>
              <a:gd name="connsiteX17" fmla="*/ 7800975 w 10126527"/>
              <a:gd name="connsiteY17" fmla="*/ 4876888 h 6635310"/>
              <a:gd name="connsiteX18" fmla="*/ 8210550 w 10126527"/>
              <a:gd name="connsiteY18" fmla="*/ 4829263 h 6635310"/>
              <a:gd name="connsiteX19" fmla="*/ 8458200 w 10126527"/>
              <a:gd name="connsiteY19" fmla="*/ 4772113 h 6635310"/>
              <a:gd name="connsiteX20" fmla="*/ 8896350 w 10126527"/>
              <a:gd name="connsiteY20" fmla="*/ 4743538 h 6635310"/>
              <a:gd name="connsiteX21" fmla="*/ 9410700 w 10126527"/>
              <a:gd name="connsiteY21" fmla="*/ 4714963 h 6635310"/>
              <a:gd name="connsiteX22" fmla="*/ 9410700 w 10126527"/>
              <a:gd name="connsiteY22" fmla="*/ 628738 h 6635310"/>
              <a:gd name="connsiteX23" fmla="*/ 9525 w 10126527"/>
              <a:gd name="connsiteY23" fmla="*/ 600163 h 6635310"/>
              <a:gd name="connsiteX24" fmla="*/ 0 w 10126527"/>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258013"/>
              <a:gd name="connsiteX1" fmla="*/ 647700 w 9410700"/>
              <a:gd name="connsiteY1" fmla="*/ 6124663 h 6258013"/>
              <a:gd name="connsiteX2" fmla="*/ 1028700 w 9410700"/>
              <a:gd name="connsiteY2" fmla="*/ 6048463 h 6258013"/>
              <a:gd name="connsiteX3" fmla="*/ 1152525 w 9410700"/>
              <a:gd name="connsiteY3" fmla="*/ 5981788 h 6258013"/>
              <a:gd name="connsiteX4" fmla="*/ 1428750 w 9410700"/>
              <a:gd name="connsiteY4" fmla="*/ 5905588 h 6258013"/>
              <a:gd name="connsiteX5" fmla="*/ 1685925 w 9410700"/>
              <a:gd name="connsiteY5" fmla="*/ 5896063 h 6258013"/>
              <a:gd name="connsiteX6" fmla="*/ 2019300 w 9410700"/>
              <a:gd name="connsiteY6" fmla="*/ 5781763 h 6258013"/>
              <a:gd name="connsiteX7" fmla="*/ 2295525 w 9410700"/>
              <a:gd name="connsiteY7" fmla="*/ 5667463 h 6258013"/>
              <a:gd name="connsiteX8" fmla="*/ 2609850 w 9410700"/>
              <a:gd name="connsiteY8" fmla="*/ 5629363 h 6258013"/>
              <a:gd name="connsiteX9" fmla="*/ 2857500 w 9410700"/>
              <a:gd name="connsiteY9" fmla="*/ 5600788 h 6258013"/>
              <a:gd name="connsiteX10" fmla="*/ 3209925 w 9410700"/>
              <a:gd name="connsiteY10" fmla="*/ 5505538 h 6258013"/>
              <a:gd name="connsiteX11" fmla="*/ 3629025 w 9410700"/>
              <a:gd name="connsiteY11" fmla="*/ 5391238 h 6258013"/>
              <a:gd name="connsiteX12" fmla="*/ 4019550 w 9410700"/>
              <a:gd name="connsiteY12" fmla="*/ 5324563 h 6258013"/>
              <a:gd name="connsiteX13" fmla="*/ 4391025 w 9410700"/>
              <a:gd name="connsiteY13" fmla="*/ 5229313 h 6258013"/>
              <a:gd name="connsiteX14" fmla="*/ 4581525 w 9410700"/>
              <a:gd name="connsiteY14" fmla="*/ 5181688 h 6258013"/>
              <a:gd name="connsiteX15" fmla="*/ 5686425 w 9410700"/>
              <a:gd name="connsiteY15" fmla="*/ 5115013 h 6258013"/>
              <a:gd name="connsiteX16" fmla="*/ 6667500 w 9410700"/>
              <a:gd name="connsiteY16" fmla="*/ 4981663 h 6258013"/>
              <a:gd name="connsiteX17" fmla="*/ 7800975 w 9410700"/>
              <a:gd name="connsiteY17" fmla="*/ 4876888 h 6258013"/>
              <a:gd name="connsiteX18" fmla="*/ 8210550 w 9410700"/>
              <a:gd name="connsiteY18" fmla="*/ 4829263 h 6258013"/>
              <a:gd name="connsiteX19" fmla="*/ 8458200 w 9410700"/>
              <a:gd name="connsiteY19" fmla="*/ 4772113 h 6258013"/>
              <a:gd name="connsiteX20" fmla="*/ 8896350 w 9410700"/>
              <a:gd name="connsiteY20" fmla="*/ 4743538 h 6258013"/>
              <a:gd name="connsiteX21" fmla="*/ 9410700 w 9410700"/>
              <a:gd name="connsiteY21" fmla="*/ 4714963 h 6258013"/>
              <a:gd name="connsiteX22" fmla="*/ 9410700 w 9410700"/>
              <a:gd name="connsiteY22" fmla="*/ 628738 h 6258013"/>
              <a:gd name="connsiteX23" fmla="*/ 9525 w 9410700"/>
              <a:gd name="connsiteY23" fmla="*/ 600163 h 6258013"/>
              <a:gd name="connsiteX24" fmla="*/ 0 w 9410700"/>
              <a:gd name="connsiteY24" fmla="*/ 6258013 h 6258013"/>
              <a:gd name="connsiteX0" fmla="*/ 0 w 9410700"/>
              <a:gd name="connsiteY0" fmla="*/ 5657850 h 5657850"/>
              <a:gd name="connsiteX1" fmla="*/ 647700 w 9410700"/>
              <a:gd name="connsiteY1" fmla="*/ 5524500 h 5657850"/>
              <a:gd name="connsiteX2" fmla="*/ 1028700 w 9410700"/>
              <a:gd name="connsiteY2" fmla="*/ 5448300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62963 w 9410700"/>
              <a:gd name="connsiteY19" fmla="*/ 4188619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48270" h="5657850">
                <a:moveTo>
                  <a:pt x="0" y="5657850"/>
                </a:moveTo>
                <a:lnTo>
                  <a:pt x="647700" y="5524500"/>
                </a:lnTo>
                <a:cubicBezTo>
                  <a:pt x="811212" y="5490766"/>
                  <a:pt x="896144" y="5478066"/>
                  <a:pt x="981075" y="5455444"/>
                </a:cubicBezTo>
                <a:cubicBezTo>
                  <a:pt x="1066006" y="5432822"/>
                  <a:pt x="1082278" y="5409803"/>
                  <a:pt x="1157287" y="5388769"/>
                </a:cubicBezTo>
                <a:cubicBezTo>
                  <a:pt x="1232296" y="5367735"/>
                  <a:pt x="1343026" y="5344716"/>
                  <a:pt x="1431132" y="5329238"/>
                </a:cubicBezTo>
                <a:cubicBezTo>
                  <a:pt x="1519238" y="5313760"/>
                  <a:pt x="1585913" y="5319712"/>
                  <a:pt x="1685925" y="5295900"/>
                </a:cubicBezTo>
                <a:cubicBezTo>
                  <a:pt x="1785937" y="5272088"/>
                  <a:pt x="1929209" y="5220891"/>
                  <a:pt x="2031206" y="5186363"/>
                </a:cubicBezTo>
                <a:cubicBezTo>
                  <a:pt x="2133203" y="5151835"/>
                  <a:pt x="2201069" y="5116512"/>
                  <a:pt x="2297906" y="5088731"/>
                </a:cubicBezTo>
                <a:cubicBezTo>
                  <a:pt x="2394743" y="5060950"/>
                  <a:pt x="2518965" y="5034359"/>
                  <a:pt x="2612231" y="5019675"/>
                </a:cubicBezTo>
                <a:cubicBezTo>
                  <a:pt x="2705497" y="5004991"/>
                  <a:pt x="2757884" y="5019675"/>
                  <a:pt x="2857500" y="5000625"/>
                </a:cubicBezTo>
                <a:cubicBezTo>
                  <a:pt x="2957116" y="4981575"/>
                  <a:pt x="3080544" y="4938316"/>
                  <a:pt x="3209925" y="4905375"/>
                </a:cubicBezTo>
                <a:cubicBezTo>
                  <a:pt x="3339306" y="4872434"/>
                  <a:pt x="3498454" y="4836318"/>
                  <a:pt x="3633788" y="4802981"/>
                </a:cubicBezTo>
                <a:cubicBezTo>
                  <a:pt x="3769122" y="4769644"/>
                  <a:pt x="3895328" y="4732734"/>
                  <a:pt x="4021931" y="4705350"/>
                </a:cubicBezTo>
                <a:cubicBezTo>
                  <a:pt x="4148534" y="4677966"/>
                  <a:pt x="4274344" y="4661297"/>
                  <a:pt x="4393406" y="4638675"/>
                </a:cubicBezTo>
                <a:cubicBezTo>
                  <a:pt x="4512469" y="4616053"/>
                  <a:pt x="4520406" y="4595415"/>
                  <a:pt x="4736306" y="4569618"/>
                </a:cubicBezTo>
                <a:cubicBezTo>
                  <a:pt x="4952206" y="4543821"/>
                  <a:pt x="5366941" y="4515247"/>
                  <a:pt x="5688807" y="4483894"/>
                </a:cubicBezTo>
                <a:lnTo>
                  <a:pt x="6667500" y="4381500"/>
                </a:lnTo>
                <a:lnTo>
                  <a:pt x="7800975" y="4276725"/>
                </a:lnTo>
                <a:cubicBezTo>
                  <a:pt x="8058150" y="4251325"/>
                  <a:pt x="8100219" y="4243784"/>
                  <a:pt x="8210550" y="4229100"/>
                </a:cubicBezTo>
                <a:cubicBezTo>
                  <a:pt x="8320881" y="4214416"/>
                  <a:pt x="8347472" y="4201716"/>
                  <a:pt x="8462963" y="4188619"/>
                </a:cubicBezTo>
                <a:cubicBezTo>
                  <a:pt x="8578454" y="4175522"/>
                  <a:pt x="8745538" y="4162822"/>
                  <a:pt x="8903494" y="4150519"/>
                </a:cubicBezTo>
                <a:lnTo>
                  <a:pt x="9410700" y="4114800"/>
                </a:lnTo>
                <a:cubicBezTo>
                  <a:pt x="9495234" y="3427809"/>
                  <a:pt x="9410700" y="1390650"/>
                  <a:pt x="9410700" y="28575"/>
                </a:cubicBezTo>
                <a:lnTo>
                  <a:pt x="9525" y="0"/>
                </a:lnTo>
                <a:lnTo>
                  <a:pt x="0" y="5657850"/>
                </a:ln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19">
            <a:extLst>
              <a:ext uri="{FF2B5EF4-FFF2-40B4-BE49-F238E27FC236}">
                <a16:creationId xmlns:a16="http://schemas.microsoft.com/office/drawing/2014/main" id="{0D37F458-6040-47AA-8871-40CFA41741E6}"/>
              </a:ext>
            </a:extLst>
          </p:cNvPr>
          <p:cNvSpPr/>
          <p:nvPr/>
        </p:nvSpPr>
        <p:spPr>
          <a:xfrm rot="11676518">
            <a:off x="2120694" y="10954366"/>
            <a:ext cx="24128930" cy="8957441"/>
          </a:xfrm>
          <a:custGeom>
            <a:avLst/>
            <a:gdLst>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394031"/>
              <a:gd name="connsiteY0" fmla="*/ 3416637 h 3416637"/>
              <a:gd name="connsiteX1" fmla="*/ 164306 w 9394031"/>
              <a:gd name="connsiteY1" fmla="*/ 3307100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59743 w 9394031"/>
              <a:gd name="connsiteY9" fmla="*/ 1895019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50331 w 9394031"/>
              <a:gd name="connsiteY14" fmla="*/ 1299707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44631 w 9394031"/>
              <a:gd name="connsiteY2" fmla="*/ 331308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536984"/>
              <a:gd name="connsiteX1" fmla="*/ 216187 w 9394031"/>
              <a:gd name="connsiteY1" fmla="*/ 3535674 h 3536984"/>
              <a:gd name="connsiteX2" fmla="*/ 544631 w 9394031"/>
              <a:gd name="connsiteY2" fmla="*/ 3313081 h 3536984"/>
              <a:gd name="connsiteX3" fmla="*/ 751462 w 9394031"/>
              <a:gd name="connsiteY3" fmla="*/ 3122518 h 3536984"/>
              <a:gd name="connsiteX4" fmla="*/ 890312 w 9394031"/>
              <a:gd name="connsiteY4" fmla="*/ 2912506 h 3536984"/>
              <a:gd name="connsiteX5" fmla="*/ 1006425 w 9394031"/>
              <a:gd name="connsiteY5" fmla="*/ 2769524 h 3536984"/>
              <a:gd name="connsiteX6" fmla="*/ 1215975 w 9394031"/>
              <a:gd name="connsiteY6" fmla="*/ 2520126 h 3536984"/>
              <a:gd name="connsiteX7" fmla="*/ 1431807 w 9394031"/>
              <a:gd name="connsiteY7" fmla="*/ 2269649 h 3536984"/>
              <a:gd name="connsiteX8" fmla="*/ 1591350 w 9394031"/>
              <a:gd name="connsiteY8" fmla="*/ 2104311 h 3536984"/>
              <a:gd name="connsiteX9" fmla="*/ 1746868 w 9394031"/>
              <a:gd name="connsiteY9" fmla="*/ 2073186 h 3536984"/>
              <a:gd name="connsiteX10" fmla="*/ 1932668 w 9394031"/>
              <a:gd name="connsiteY10" fmla="*/ 1887155 h 3536984"/>
              <a:gd name="connsiteX11" fmla="*/ 2150501 w 9394031"/>
              <a:gd name="connsiteY11" fmla="*/ 1713261 h 3536984"/>
              <a:gd name="connsiteX12" fmla="*/ 2484044 w 9394031"/>
              <a:gd name="connsiteY12" fmla="*/ 1469744 h 3536984"/>
              <a:gd name="connsiteX13" fmla="*/ 2635200 w 9394031"/>
              <a:gd name="connsiteY13" fmla="*/ 1440999 h 3536984"/>
              <a:gd name="connsiteX14" fmla="*/ 2703119 w 9394031"/>
              <a:gd name="connsiteY14" fmla="*/ 1290982 h 3536984"/>
              <a:gd name="connsiteX15" fmla="*/ 2791224 w 9394031"/>
              <a:gd name="connsiteY15" fmla="*/ 1087056 h 3536984"/>
              <a:gd name="connsiteX16" fmla="*/ 2952074 w 9394031"/>
              <a:gd name="connsiteY16" fmla="*/ 798880 h 3536984"/>
              <a:gd name="connsiteX17" fmla="*/ 3105505 w 9394031"/>
              <a:gd name="connsiteY17" fmla="*/ 535742 h 3536984"/>
              <a:gd name="connsiteX18" fmla="*/ 3078956 w 9394031"/>
              <a:gd name="connsiteY18" fmla="*/ 173375 h 3536984"/>
              <a:gd name="connsiteX19" fmla="*/ 3240881 w 9394031"/>
              <a:gd name="connsiteY19" fmla="*/ 20975 h 3536984"/>
              <a:gd name="connsiteX20" fmla="*/ 3488531 w 9394031"/>
              <a:gd name="connsiteY20" fmla="*/ 11450 h 3536984"/>
              <a:gd name="connsiteX21" fmla="*/ 3669506 w 9394031"/>
              <a:gd name="connsiteY21" fmla="*/ 116225 h 3536984"/>
              <a:gd name="connsiteX22" fmla="*/ 3831431 w 9394031"/>
              <a:gd name="connsiteY22" fmla="*/ 268625 h 3536984"/>
              <a:gd name="connsiteX23" fmla="*/ 3974306 w 9394031"/>
              <a:gd name="connsiteY23" fmla="*/ 468650 h 3536984"/>
              <a:gd name="connsiteX24" fmla="*/ 4031456 w 9394031"/>
              <a:gd name="connsiteY24" fmla="*/ 582950 h 3536984"/>
              <a:gd name="connsiteX25" fmla="*/ 4050506 w 9394031"/>
              <a:gd name="connsiteY25" fmla="*/ 611525 h 3536984"/>
              <a:gd name="connsiteX26" fmla="*/ 4260056 w 9394031"/>
              <a:gd name="connsiteY26" fmla="*/ 449600 h 3536984"/>
              <a:gd name="connsiteX27" fmla="*/ 4498181 w 9394031"/>
              <a:gd name="connsiteY27" fmla="*/ 325775 h 3536984"/>
              <a:gd name="connsiteX28" fmla="*/ 4736306 w 9394031"/>
              <a:gd name="connsiteY28" fmla="*/ 192425 h 3536984"/>
              <a:gd name="connsiteX29" fmla="*/ 5031581 w 9394031"/>
              <a:gd name="connsiteY29" fmla="*/ 163850 h 3536984"/>
              <a:gd name="connsiteX30" fmla="*/ 5507831 w 9394031"/>
              <a:gd name="connsiteY30" fmla="*/ 249575 h 3536984"/>
              <a:gd name="connsiteX31" fmla="*/ 6222206 w 9394031"/>
              <a:gd name="connsiteY31" fmla="*/ 297200 h 3536984"/>
              <a:gd name="connsiteX32" fmla="*/ 6679406 w 9394031"/>
              <a:gd name="connsiteY32" fmla="*/ 221000 h 3536984"/>
              <a:gd name="connsiteX33" fmla="*/ 7050881 w 9394031"/>
              <a:gd name="connsiteY33" fmla="*/ 249575 h 3536984"/>
              <a:gd name="connsiteX34" fmla="*/ 7317581 w 9394031"/>
              <a:gd name="connsiteY34" fmla="*/ 373400 h 3536984"/>
              <a:gd name="connsiteX35" fmla="*/ 7727156 w 9394031"/>
              <a:gd name="connsiteY35" fmla="*/ 459125 h 3536984"/>
              <a:gd name="connsiteX36" fmla="*/ 8203406 w 9394031"/>
              <a:gd name="connsiteY36" fmla="*/ 449600 h 3536984"/>
              <a:gd name="connsiteX37" fmla="*/ 8670131 w 9394031"/>
              <a:gd name="connsiteY37" fmla="*/ 430550 h 3536984"/>
              <a:gd name="connsiteX38" fmla="*/ 8927306 w 9394031"/>
              <a:gd name="connsiteY38" fmla="*/ 573425 h 3536984"/>
              <a:gd name="connsiteX39" fmla="*/ 9070181 w 9394031"/>
              <a:gd name="connsiteY39" fmla="*/ 821075 h 3536984"/>
              <a:gd name="connsiteX40" fmla="*/ 9174956 w 9394031"/>
              <a:gd name="connsiteY40" fmla="*/ 925850 h 3536984"/>
              <a:gd name="connsiteX41" fmla="*/ 9394031 w 9394031"/>
              <a:gd name="connsiteY41" fmla="*/ 1163975 h 3536984"/>
              <a:gd name="connsiteX0" fmla="*/ 0 w 10441922"/>
              <a:gd name="connsiteY0" fmla="*/ 4423985 h 4423985"/>
              <a:gd name="connsiteX1" fmla="*/ 1264078 w 10441922"/>
              <a:gd name="connsiteY1" fmla="*/ 3535674 h 4423985"/>
              <a:gd name="connsiteX2" fmla="*/ 1592522 w 10441922"/>
              <a:gd name="connsiteY2" fmla="*/ 3313081 h 4423985"/>
              <a:gd name="connsiteX3" fmla="*/ 1799353 w 10441922"/>
              <a:gd name="connsiteY3" fmla="*/ 3122518 h 4423985"/>
              <a:gd name="connsiteX4" fmla="*/ 1938203 w 10441922"/>
              <a:gd name="connsiteY4" fmla="*/ 2912506 h 4423985"/>
              <a:gd name="connsiteX5" fmla="*/ 2054316 w 10441922"/>
              <a:gd name="connsiteY5" fmla="*/ 2769524 h 4423985"/>
              <a:gd name="connsiteX6" fmla="*/ 2263866 w 10441922"/>
              <a:gd name="connsiteY6" fmla="*/ 2520126 h 4423985"/>
              <a:gd name="connsiteX7" fmla="*/ 2479698 w 10441922"/>
              <a:gd name="connsiteY7" fmla="*/ 2269649 h 4423985"/>
              <a:gd name="connsiteX8" fmla="*/ 2639241 w 10441922"/>
              <a:gd name="connsiteY8" fmla="*/ 2104311 h 4423985"/>
              <a:gd name="connsiteX9" fmla="*/ 2794759 w 10441922"/>
              <a:gd name="connsiteY9" fmla="*/ 2073186 h 4423985"/>
              <a:gd name="connsiteX10" fmla="*/ 2980559 w 10441922"/>
              <a:gd name="connsiteY10" fmla="*/ 1887155 h 4423985"/>
              <a:gd name="connsiteX11" fmla="*/ 3198392 w 10441922"/>
              <a:gd name="connsiteY11" fmla="*/ 1713261 h 4423985"/>
              <a:gd name="connsiteX12" fmla="*/ 3531935 w 10441922"/>
              <a:gd name="connsiteY12" fmla="*/ 1469744 h 4423985"/>
              <a:gd name="connsiteX13" fmla="*/ 3683091 w 10441922"/>
              <a:gd name="connsiteY13" fmla="*/ 1440999 h 4423985"/>
              <a:gd name="connsiteX14" fmla="*/ 3751010 w 10441922"/>
              <a:gd name="connsiteY14" fmla="*/ 1290982 h 4423985"/>
              <a:gd name="connsiteX15" fmla="*/ 3839115 w 10441922"/>
              <a:gd name="connsiteY15" fmla="*/ 1087056 h 4423985"/>
              <a:gd name="connsiteX16" fmla="*/ 3999965 w 10441922"/>
              <a:gd name="connsiteY16" fmla="*/ 798880 h 4423985"/>
              <a:gd name="connsiteX17" fmla="*/ 4153396 w 10441922"/>
              <a:gd name="connsiteY17" fmla="*/ 535742 h 4423985"/>
              <a:gd name="connsiteX18" fmla="*/ 4126847 w 10441922"/>
              <a:gd name="connsiteY18" fmla="*/ 173375 h 4423985"/>
              <a:gd name="connsiteX19" fmla="*/ 4288772 w 10441922"/>
              <a:gd name="connsiteY19" fmla="*/ 20975 h 4423985"/>
              <a:gd name="connsiteX20" fmla="*/ 4536422 w 10441922"/>
              <a:gd name="connsiteY20" fmla="*/ 11450 h 4423985"/>
              <a:gd name="connsiteX21" fmla="*/ 4717397 w 10441922"/>
              <a:gd name="connsiteY21" fmla="*/ 116225 h 4423985"/>
              <a:gd name="connsiteX22" fmla="*/ 4879322 w 10441922"/>
              <a:gd name="connsiteY22" fmla="*/ 268625 h 4423985"/>
              <a:gd name="connsiteX23" fmla="*/ 5022197 w 10441922"/>
              <a:gd name="connsiteY23" fmla="*/ 468650 h 4423985"/>
              <a:gd name="connsiteX24" fmla="*/ 5079347 w 10441922"/>
              <a:gd name="connsiteY24" fmla="*/ 582950 h 4423985"/>
              <a:gd name="connsiteX25" fmla="*/ 5098397 w 10441922"/>
              <a:gd name="connsiteY25" fmla="*/ 611525 h 4423985"/>
              <a:gd name="connsiteX26" fmla="*/ 5307947 w 10441922"/>
              <a:gd name="connsiteY26" fmla="*/ 449600 h 4423985"/>
              <a:gd name="connsiteX27" fmla="*/ 5546072 w 10441922"/>
              <a:gd name="connsiteY27" fmla="*/ 325775 h 4423985"/>
              <a:gd name="connsiteX28" fmla="*/ 5784197 w 10441922"/>
              <a:gd name="connsiteY28" fmla="*/ 192425 h 4423985"/>
              <a:gd name="connsiteX29" fmla="*/ 6079472 w 10441922"/>
              <a:gd name="connsiteY29" fmla="*/ 163850 h 4423985"/>
              <a:gd name="connsiteX30" fmla="*/ 6555722 w 10441922"/>
              <a:gd name="connsiteY30" fmla="*/ 249575 h 4423985"/>
              <a:gd name="connsiteX31" fmla="*/ 7270097 w 10441922"/>
              <a:gd name="connsiteY31" fmla="*/ 297200 h 4423985"/>
              <a:gd name="connsiteX32" fmla="*/ 7727297 w 10441922"/>
              <a:gd name="connsiteY32" fmla="*/ 221000 h 4423985"/>
              <a:gd name="connsiteX33" fmla="*/ 8098772 w 10441922"/>
              <a:gd name="connsiteY33" fmla="*/ 249575 h 4423985"/>
              <a:gd name="connsiteX34" fmla="*/ 8365472 w 10441922"/>
              <a:gd name="connsiteY34" fmla="*/ 373400 h 4423985"/>
              <a:gd name="connsiteX35" fmla="*/ 8775047 w 10441922"/>
              <a:gd name="connsiteY35" fmla="*/ 459125 h 4423985"/>
              <a:gd name="connsiteX36" fmla="*/ 9251297 w 10441922"/>
              <a:gd name="connsiteY36" fmla="*/ 449600 h 4423985"/>
              <a:gd name="connsiteX37" fmla="*/ 9718022 w 10441922"/>
              <a:gd name="connsiteY37" fmla="*/ 430550 h 4423985"/>
              <a:gd name="connsiteX38" fmla="*/ 9975197 w 10441922"/>
              <a:gd name="connsiteY38" fmla="*/ 573425 h 4423985"/>
              <a:gd name="connsiteX39" fmla="*/ 10118072 w 10441922"/>
              <a:gd name="connsiteY39" fmla="*/ 821075 h 4423985"/>
              <a:gd name="connsiteX40" fmla="*/ 10222847 w 10441922"/>
              <a:gd name="connsiteY40" fmla="*/ 925850 h 4423985"/>
              <a:gd name="connsiteX41" fmla="*/ 10441922 w 10441922"/>
              <a:gd name="connsiteY41" fmla="*/ 1163975 h 4423985"/>
              <a:gd name="connsiteX0" fmla="*/ 0 w 11512769"/>
              <a:gd name="connsiteY0" fmla="*/ 4856763 h 4856763"/>
              <a:gd name="connsiteX1" fmla="*/ 2334925 w 11512769"/>
              <a:gd name="connsiteY1" fmla="*/ 3535674 h 4856763"/>
              <a:gd name="connsiteX2" fmla="*/ 2663369 w 11512769"/>
              <a:gd name="connsiteY2" fmla="*/ 3313081 h 4856763"/>
              <a:gd name="connsiteX3" fmla="*/ 2870200 w 11512769"/>
              <a:gd name="connsiteY3" fmla="*/ 3122518 h 4856763"/>
              <a:gd name="connsiteX4" fmla="*/ 3009050 w 11512769"/>
              <a:gd name="connsiteY4" fmla="*/ 2912506 h 4856763"/>
              <a:gd name="connsiteX5" fmla="*/ 3125163 w 11512769"/>
              <a:gd name="connsiteY5" fmla="*/ 2769524 h 4856763"/>
              <a:gd name="connsiteX6" fmla="*/ 3334713 w 11512769"/>
              <a:gd name="connsiteY6" fmla="*/ 2520126 h 4856763"/>
              <a:gd name="connsiteX7" fmla="*/ 3550545 w 11512769"/>
              <a:gd name="connsiteY7" fmla="*/ 2269649 h 4856763"/>
              <a:gd name="connsiteX8" fmla="*/ 3710088 w 11512769"/>
              <a:gd name="connsiteY8" fmla="*/ 2104311 h 4856763"/>
              <a:gd name="connsiteX9" fmla="*/ 3865606 w 11512769"/>
              <a:gd name="connsiteY9" fmla="*/ 2073186 h 4856763"/>
              <a:gd name="connsiteX10" fmla="*/ 4051406 w 11512769"/>
              <a:gd name="connsiteY10" fmla="*/ 1887155 h 4856763"/>
              <a:gd name="connsiteX11" fmla="*/ 4269239 w 11512769"/>
              <a:gd name="connsiteY11" fmla="*/ 1713261 h 4856763"/>
              <a:gd name="connsiteX12" fmla="*/ 4602782 w 11512769"/>
              <a:gd name="connsiteY12" fmla="*/ 1469744 h 4856763"/>
              <a:gd name="connsiteX13" fmla="*/ 4753938 w 11512769"/>
              <a:gd name="connsiteY13" fmla="*/ 1440999 h 4856763"/>
              <a:gd name="connsiteX14" fmla="*/ 4821857 w 11512769"/>
              <a:gd name="connsiteY14" fmla="*/ 1290982 h 4856763"/>
              <a:gd name="connsiteX15" fmla="*/ 4909962 w 11512769"/>
              <a:gd name="connsiteY15" fmla="*/ 1087056 h 4856763"/>
              <a:gd name="connsiteX16" fmla="*/ 5070812 w 11512769"/>
              <a:gd name="connsiteY16" fmla="*/ 798880 h 4856763"/>
              <a:gd name="connsiteX17" fmla="*/ 5224243 w 11512769"/>
              <a:gd name="connsiteY17" fmla="*/ 535742 h 4856763"/>
              <a:gd name="connsiteX18" fmla="*/ 5197694 w 11512769"/>
              <a:gd name="connsiteY18" fmla="*/ 173375 h 4856763"/>
              <a:gd name="connsiteX19" fmla="*/ 5359619 w 11512769"/>
              <a:gd name="connsiteY19" fmla="*/ 20975 h 4856763"/>
              <a:gd name="connsiteX20" fmla="*/ 5607269 w 11512769"/>
              <a:gd name="connsiteY20" fmla="*/ 11450 h 4856763"/>
              <a:gd name="connsiteX21" fmla="*/ 5788244 w 11512769"/>
              <a:gd name="connsiteY21" fmla="*/ 116225 h 4856763"/>
              <a:gd name="connsiteX22" fmla="*/ 5950169 w 11512769"/>
              <a:gd name="connsiteY22" fmla="*/ 268625 h 4856763"/>
              <a:gd name="connsiteX23" fmla="*/ 6093044 w 11512769"/>
              <a:gd name="connsiteY23" fmla="*/ 468650 h 4856763"/>
              <a:gd name="connsiteX24" fmla="*/ 6150194 w 11512769"/>
              <a:gd name="connsiteY24" fmla="*/ 582950 h 4856763"/>
              <a:gd name="connsiteX25" fmla="*/ 6169244 w 11512769"/>
              <a:gd name="connsiteY25" fmla="*/ 611525 h 4856763"/>
              <a:gd name="connsiteX26" fmla="*/ 6378794 w 11512769"/>
              <a:gd name="connsiteY26" fmla="*/ 449600 h 4856763"/>
              <a:gd name="connsiteX27" fmla="*/ 6616919 w 11512769"/>
              <a:gd name="connsiteY27" fmla="*/ 325775 h 4856763"/>
              <a:gd name="connsiteX28" fmla="*/ 6855044 w 11512769"/>
              <a:gd name="connsiteY28" fmla="*/ 192425 h 4856763"/>
              <a:gd name="connsiteX29" fmla="*/ 7150319 w 11512769"/>
              <a:gd name="connsiteY29" fmla="*/ 163850 h 4856763"/>
              <a:gd name="connsiteX30" fmla="*/ 7626569 w 11512769"/>
              <a:gd name="connsiteY30" fmla="*/ 249575 h 4856763"/>
              <a:gd name="connsiteX31" fmla="*/ 8340944 w 11512769"/>
              <a:gd name="connsiteY31" fmla="*/ 297200 h 4856763"/>
              <a:gd name="connsiteX32" fmla="*/ 8798144 w 11512769"/>
              <a:gd name="connsiteY32" fmla="*/ 221000 h 4856763"/>
              <a:gd name="connsiteX33" fmla="*/ 9169619 w 11512769"/>
              <a:gd name="connsiteY33" fmla="*/ 249575 h 4856763"/>
              <a:gd name="connsiteX34" fmla="*/ 9436319 w 11512769"/>
              <a:gd name="connsiteY34" fmla="*/ 373400 h 4856763"/>
              <a:gd name="connsiteX35" fmla="*/ 9845894 w 11512769"/>
              <a:gd name="connsiteY35" fmla="*/ 459125 h 4856763"/>
              <a:gd name="connsiteX36" fmla="*/ 10322144 w 11512769"/>
              <a:gd name="connsiteY36" fmla="*/ 449600 h 4856763"/>
              <a:gd name="connsiteX37" fmla="*/ 10788869 w 11512769"/>
              <a:gd name="connsiteY37" fmla="*/ 430550 h 4856763"/>
              <a:gd name="connsiteX38" fmla="*/ 11046044 w 11512769"/>
              <a:gd name="connsiteY38" fmla="*/ 573425 h 4856763"/>
              <a:gd name="connsiteX39" fmla="*/ 11188919 w 11512769"/>
              <a:gd name="connsiteY39" fmla="*/ 821075 h 4856763"/>
              <a:gd name="connsiteX40" fmla="*/ 11293694 w 11512769"/>
              <a:gd name="connsiteY40" fmla="*/ 925850 h 4856763"/>
              <a:gd name="connsiteX41" fmla="*/ 11512769 w 11512769"/>
              <a:gd name="connsiteY41" fmla="*/ 1163975 h 4856763"/>
              <a:gd name="connsiteX0" fmla="*/ 0 w 11523866"/>
              <a:gd name="connsiteY0" fmla="*/ 4840118 h 4840118"/>
              <a:gd name="connsiteX1" fmla="*/ 2346022 w 11523866"/>
              <a:gd name="connsiteY1" fmla="*/ 3535674 h 4840118"/>
              <a:gd name="connsiteX2" fmla="*/ 2674466 w 11523866"/>
              <a:gd name="connsiteY2" fmla="*/ 3313081 h 4840118"/>
              <a:gd name="connsiteX3" fmla="*/ 2881297 w 11523866"/>
              <a:gd name="connsiteY3" fmla="*/ 3122518 h 4840118"/>
              <a:gd name="connsiteX4" fmla="*/ 3020147 w 11523866"/>
              <a:gd name="connsiteY4" fmla="*/ 2912506 h 4840118"/>
              <a:gd name="connsiteX5" fmla="*/ 3136260 w 11523866"/>
              <a:gd name="connsiteY5" fmla="*/ 2769524 h 4840118"/>
              <a:gd name="connsiteX6" fmla="*/ 3345810 w 11523866"/>
              <a:gd name="connsiteY6" fmla="*/ 2520126 h 4840118"/>
              <a:gd name="connsiteX7" fmla="*/ 3561642 w 11523866"/>
              <a:gd name="connsiteY7" fmla="*/ 2269649 h 4840118"/>
              <a:gd name="connsiteX8" fmla="*/ 3721185 w 11523866"/>
              <a:gd name="connsiteY8" fmla="*/ 2104311 h 4840118"/>
              <a:gd name="connsiteX9" fmla="*/ 3876703 w 11523866"/>
              <a:gd name="connsiteY9" fmla="*/ 2073186 h 4840118"/>
              <a:gd name="connsiteX10" fmla="*/ 4062503 w 11523866"/>
              <a:gd name="connsiteY10" fmla="*/ 1887155 h 4840118"/>
              <a:gd name="connsiteX11" fmla="*/ 4280336 w 11523866"/>
              <a:gd name="connsiteY11" fmla="*/ 1713261 h 4840118"/>
              <a:gd name="connsiteX12" fmla="*/ 4613879 w 11523866"/>
              <a:gd name="connsiteY12" fmla="*/ 1469744 h 4840118"/>
              <a:gd name="connsiteX13" fmla="*/ 4765035 w 11523866"/>
              <a:gd name="connsiteY13" fmla="*/ 1440999 h 4840118"/>
              <a:gd name="connsiteX14" fmla="*/ 4832954 w 11523866"/>
              <a:gd name="connsiteY14" fmla="*/ 1290982 h 4840118"/>
              <a:gd name="connsiteX15" fmla="*/ 4921059 w 11523866"/>
              <a:gd name="connsiteY15" fmla="*/ 1087056 h 4840118"/>
              <a:gd name="connsiteX16" fmla="*/ 5081909 w 11523866"/>
              <a:gd name="connsiteY16" fmla="*/ 798880 h 4840118"/>
              <a:gd name="connsiteX17" fmla="*/ 5235340 w 11523866"/>
              <a:gd name="connsiteY17" fmla="*/ 535742 h 4840118"/>
              <a:gd name="connsiteX18" fmla="*/ 5208791 w 11523866"/>
              <a:gd name="connsiteY18" fmla="*/ 173375 h 4840118"/>
              <a:gd name="connsiteX19" fmla="*/ 5370716 w 11523866"/>
              <a:gd name="connsiteY19" fmla="*/ 20975 h 4840118"/>
              <a:gd name="connsiteX20" fmla="*/ 5618366 w 11523866"/>
              <a:gd name="connsiteY20" fmla="*/ 11450 h 4840118"/>
              <a:gd name="connsiteX21" fmla="*/ 5799341 w 11523866"/>
              <a:gd name="connsiteY21" fmla="*/ 116225 h 4840118"/>
              <a:gd name="connsiteX22" fmla="*/ 5961266 w 11523866"/>
              <a:gd name="connsiteY22" fmla="*/ 268625 h 4840118"/>
              <a:gd name="connsiteX23" fmla="*/ 6104141 w 11523866"/>
              <a:gd name="connsiteY23" fmla="*/ 468650 h 4840118"/>
              <a:gd name="connsiteX24" fmla="*/ 6161291 w 11523866"/>
              <a:gd name="connsiteY24" fmla="*/ 582950 h 4840118"/>
              <a:gd name="connsiteX25" fmla="*/ 6180341 w 11523866"/>
              <a:gd name="connsiteY25" fmla="*/ 611525 h 4840118"/>
              <a:gd name="connsiteX26" fmla="*/ 6389891 w 11523866"/>
              <a:gd name="connsiteY26" fmla="*/ 449600 h 4840118"/>
              <a:gd name="connsiteX27" fmla="*/ 6628016 w 11523866"/>
              <a:gd name="connsiteY27" fmla="*/ 325775 h 4840118"/>
              <a:gd name="connsiteX28" fmla="*/ 6866141 w 11523866"/>
              <a:gd name="connsiteY28" fmla="*/ 192425 h 4840118"/>
              <a:gd name="connsiteX29" fmla="*/ 7161416 w 11523866"/>
              <a:gd name="connsiteY29" fmla="*/ 163850 h 4840118"/>
              <a:gd name="connsiteX30" fmla="*/ 7637666 w 11523866"/>
              <a:gd name="connsiteY30" fmla="*/ 249575 h 4840118"/>
              <a:gd name="connsiteX31" fmla="*/ 8352041 w 11523866"/>
              <a:gd name="connsiteY31" fmla="*/ 297200 h 4840118"/>
              <a:gd name="connsiteX32" fmla="*/ 8809241 w 11523866"/>
              <a:gd name="connsiteY32" fmla="*/ 221000 h 4840118"/>
              <a:gd name="connsiteX33" fmla="*/ 9180716 w 11523866"/>
              <a:gd name="connsiteY33" fmla="*/ 249575 h 4840118"/>
              <a:gd name="connsiteX34" fmla="*/ 9447416 w 11523866"/>
              <a:gd name="connsiteY34" fmla="*/ 373400 h 4840118"/>
              <a:gd name="connsiteX35" fmla="*/ 9856991 w 11523866"/>
              <a:gd name="connsiteY35" fmla="*/ 459125 h 4840118"/>
              <a:gd name="connsiteX36" fmla="*/ 10333241 w 11523866"/>
              <a:gd name="connsiteY36" fmla="*/ 449600 h 4840118"/>
              <a:gd name="connsiteX37" fmla="*/ 10799966 w 11523866"/>
              <a:gd name="connsiteY37" fmla="*/ 430550 h 4840118"/>
              <a:gd name="connsiteX38" fmla="*/ 11057141 w 11523866"/>
              <a:gd name="connsiteY38" fmla="*/ 573425 h 4840118"/>
              <a:gd name="connsiteX39" fmla="*/ 11200016 w 11523866"/>
              <a:gd name="connsiteY39" fmla="*/ 821075 h 4840118"/>
              <a:gd name="connsiteX40" fmla="*/ 11304791 w 11523866"/>
              <a:gd name="connsiteY40" fmla="*/ 925850 h 4840118"/>
              <a:gd name="connsiteX41" fmla="*/ 11523866 w 11523866"/>
              <a:gd name="connsiteY41" fmla="*/ 1163975 h 4840118"/>
              <a:gd name="connsiteX0" fmla="*/ 0 w 11523866"/>
              <a:gd name="connsiteY0" fmla="*/ 4840118 h 4840118"/>
              <a:gd name="connsiteX1" fmla="*/ 671425 w 11523866"/>
              <a:gd name="connsiteY1" fmla="*/ 4664250 h 4840118"/>
              <a:gd name="connsiteX2" fmla="*/ 2346022 w 11523866"/>
              <a:gd name="connsiteY2" fmla="*/ 3535674 h 4840118"/>
              <a:gd name="connsiteX3" fmla="*/ 2674466 w 11523866"/>
              <a:gd name="connsiteY3" fmla="*/ 3313081 h 4840118"/>
              <a:gd name="connsiteX4" fmla="*/ 2881297 w 11523866"/>
              <a:gd name="connsiteY4" fmla="*/ 3122518 h 4840118"/>
              <a:gd name="connsiteX5" fmla="*/ 3020147 w 11523866"/>
              <a:gd name="connsiteY5" fmla="*/ 2912506 h 4840118"/>
              <a:gd name="connsiteX6" fmla="*/ 3136260 w 11523866"/>
              <a:gd name="connsiteY6" fmla="*/ 2769524 h 4840118"/>
              <a:gd name="connsiteX7" fmla="*/ 3345810 w 11523866"/>
              <a:gd name="connsiteY7" fmla="*/ 2520126 h 4840118"/>
              <a:gd name="connsiteX8" fmla="*/ 3561642 w 11523866"/>
              <a:gd name="connsiteY8" fmla="*/ 2269649 h 4840118"/>
              <a:gd name="connsiteX9" fmla="*/ 3721185 w 11523866"/>
              <a:gd name="connsiteY9" fmla="*/ 2104311 h 4840118"/>
              <a:gd name="connsiteX10" fmla="*/ 3876703 w 11523866"/>
              <a:gd name="connsiteY10" fmla="*/ 2073186 h 4840118"/>
              <a:gd name="connsiteX11" fmla="*/ 4062503 w 11523866"/>
              <a:gd name="connsiteY11" fmla="*/ 1887155 h 4840118"/>
              <a:gd name="connsiteX12" fmla="*/ 4280336 w 11523866"/>
              <a:gd name="connsiteY12" fmla="*/ 1713261 h 4840118"/>
              <a:gd name="connsiteX13" fmla="*/ 4613879 w 11523866"/>
              <a:gd name="connsiteY13" fmla="*/ 1469744 h 4840118"/>
              <a:gd name="connsiteX14" fmla="*/ 4765035 w 11523866"/>
              <a:gd name="connsiteY14" fmla="*/ 1440999 h 4840118"/>
              <a:gd name="connsiteX15" fmla="*/ 4832954 w 11523866"/>
              <a:gd name="connsiteY15" fmla="*/ 1290982 h 4840118"/>
              <a:gd name="connsiteX16" fmla="*/ 4921059 w 11523866"/>
              <a:gd name="connsiteY16" fmla="*/ 1087056 h 4840118"/>
              <a:gd name="connsiteX17" fmla="*/ 5081909 w 11523866"/>
              <a:gd name="connsiteY17" fmla="*/ 798880 h 4840118"/>
              <a:gd name="connsiteX18" fmla="*/ 5235340 w 11523866"/>
              <a:gd name="connsiteY18" fmla="*/ 535742 h 4840118"/>
              <a:gd name="connsiteX19" fmla="*/ 5208791 w 11523866"/>
              <a:gd name="connsiteY19" fmla="*/ 173375 h 4840118"/>
              <a:gd name="connsiteX20" fmla="*/ 5370716 w 11523866"/>
              <a:gd name="connsiteY20" fmla="*/ 20975 h 4840118"/>
              <a:gd name="connsiteX21" fmla="*/ 5618366 w 11523866"/>
              <a:gd name="connsiteY21" fmla="*/ 11450 h 4840118"/>
              <a:gd name="connsiteX22" fmla="*/ 5799341 w 11523866"/>
              <a:gd name="connsiteY22" fmla="*/ 116225 h 4840118"/>
              <a:gd name="connsiteX23" fmla="*/ 5961266 w 11523866"/>
              <a:gd name="connsiteY23" fmla="*/ 268625 h 4840118"/>
              <a:gd name="connsiteX24" fmla="*/ 6104141 w 11523866"/>
              <a:gd name="connsiteY24" fmla="*/ 468650 h 4840118"/>
              <a:gd name="connsiteX25" fmla="*/ 6161291 w 11523866"/>
              <a:gd name="connsiteY25" fmla="*/ 582950 h 4840118"/>
              <a:gd name="connsiteX26" fmla="*/ 6180341 w 11523866"/>
              <a:gd name="connsiteY26" fmla="*/ 611525 h 4840118"/>
              <a:gd name="connsiteX27" fmla="*/ 6389891 w 11523866"/>
              <a:gd name="connsiteY27" fmla="*/ 449600 h 4840118"/>
              <a:gd name="connsiteX28" fmla="*/ 6628016 w 11523866"/>
              <a:gd name="connsiteY28" fmla="*/ 325775 h 4840118"/>
              <a:gd name="connsiteX29" fmla="*/ 6866141 w 11523866"/>
              <a:gd name="connsiteY29" fmla="*/ 192425 h 4840118"/>
              <a:gd name="connsiteX30" fmla="*/ 7161416 w 11523866"/>
              <a:gd name="connsiteY30" fmla="*/ 163850 h 4840118"/>
              <a:gd name="connsiteX31" fmla="*/ 7637666 w 11523866"/>
              <a:gd name="connsiteY31" fmla="*/ 249575 h 4840118"/>
              <a:gd name="connsiteX32" fmla="*/ 8352041 w 11523866"/>
              <a:gd name="connsiteY32" fmla="*/ 297200 h 4840118"/>
              <a:gd name="connsiteX33" fmla="*/ 8809241 w 11523866"/>
              <a:gd name="connsiteY33" fmla="*/ 221000 h 4840118"/>
              <a:gd name="connsiteX34" fmla="*/ 9180716 w 11523866"/>
              <a:gd name="connsiteY34" fmla="*/ 249575 h 4840118"/>
              <a:gd name="connsiteX35" fmla="*/ 9447416 w 11523866"/>
              <a:gd name="connsiteY35" fmla="*/ 373400 h 4840118"/>
              <a:gd name="connsiteX36" fmla="*/ 9856991 w 11523866"/>
              <a:gd name="connsiteY36" fmla="*/ 459125 h 4840118"/>
              <a:gd name="connsiteX37" fmla="*/ 10333241 w 11523866"/>
              <a:gd name="connsiteY37" fmla="*/ 449600 h 4840118"/>
              <a:gd name="connsiteX38" fmla="*/ 10799966 w 11523866"/>
              <a:gd name="connsiteY38" fmla="*/ 430550 h 4840118"/>
              <a:gd name="connsiteX39" fmla="*/ 11057141 w 11523866"/>
              <a:gd name="connsiteY39" fmla="*/ 573425 h 4840118"/>
              <a:gd name="connsiteX40" fmla="*/ 11200016 w 11523866"/>
              <a:gd name="connsiteY40" fmla="*/ 821075 h 4840118"/>
              <a:gd name="connsiteX41" fmla="*/ 11304791 w 11523866"/>
              <a:gd name="connsiteY41" fmla="*/ 925850 h 4840118"/>
              <a:gd name="connsiteX42" fmla="*/ 11523866 w 11523866"/>
              <a:gd name="connsiteY42"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866141 w 11523866"/>
              <a:gd name="connsiteY30" fmla="*/ 192425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483728 w 11523866"/>
              <a:gd name="connsiteY42" fmla="*/ 1010348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99426 w 11523866"/>
              <a:gd name="connsiteY41" fmla="*/ 960248 h 4840118"/>
              <a:gd name="connsiteX42" fmla="*/ 11483728 w 11523866"/>
              <a:gd name="connsiteY42" fmla="*/ 1010348 h 4840118"/>
              <a:gd name="connsiteX43" fmla="*/ 11523866 w 11523866"/>
              <a:gd name="connsiteY43" fmla="*/ 1163975 h 4840118"/>
              <a:gd name="connsiteX0" fmla="*/ 0 w 11822094"/>
              <a:gd name="connsiteY0" fmla="*/ 4840118 h 4840118"/>
              <a:gd name="connsiteX1" fmla="*/ 671425 w 11822094"/>
              <a:gd name="connsiteY1" fmla="*/ 4664250 h 4840118"/>
              <a:gd name="connsiteX2" fmla="*/ 1703433 w 11822094"/>
              <a:gd name="connsiteY2" fmla="*/ 3931858 h 4840118"/>
              <a:gd name="connsiteX3" fmla="*/ 2346022 w 11822094"/>
              <a:gd name="connsiteY3" fmla="*/ 3535674 h 4840118"/>
              <a:gd name="connsiteX4" fmla="*/ 2674466 w 11822094"/>
              <a:gd name="connsiteY4" fmla="*/ 3313081 h 4840118"/>
              <a:gd name="connsiteX5" fmla="*/ 2881297 w 11822094"/>
              <a:gd name="connsiteY5" fmla="*/ 3122518 h 4840118"/>
              <a:gd name="connsiteX6" fmla="*/ 3020147 w 11822094"/>
              <a:gd name="connsiteY6" fmla="*/ 2912506 h 4840118"/>
              <a:gd name="connsiteX7" fmla="*/ 3136260 w 11822094"/>
              <a:gd name="connsiteY7" fmla="*/ 2769524 h 4840118"/>
              <a:gd name="connsiteX8" fmla="*/ 3345810 w 11822094"/>
              <a:gd name="connsiteY8" fmla="*/ 2520126 h 4840118"/>
              <a:gd name="connsiteX9" fmla="*/ 3561642 w 11822094"/>
              <a:gd name="connsiteY9" fmla="*/ 2269649 h 4840118"/>
              <a:gd name="connsiteX10" fmla="*/ 3721185 w 11822094"/>
              <a:gd name="connsiteY10" fmla="*/ 2104311 h 4840118"/>
              <a:gd name="connsiteX11" fmla="*/ 3876703 w 11822094"/>
              <a:gd name="connsiteY11" fmla="*/ 2073186 h 4840118"/>
              <a:gd name="connsiteX12" fmla="*/ 4062503 w 11822094"/>
              <a:gd name="connsiteY12" fmla="*/ 1887155 h 4840118"/>
              <a:gd name="connsiteX13" fmla="*/ 4280336 w 11822094"/>
              <a:gd name="connsiteY13" fmla="*/ 1713261 h 4840118"/>
              <a:gd name="connsiteX14" fmla="*/ 4613879 w 11822094"/>
              <a:gd name="connsiteY14" fmla="*/ 1469744 h 4840118"/>
              <a:gd name="connsiteX15" fmla="*/ 4765035 w 11822094"/>
              <a:gd name="connsiteY15" fmla="*/ 1440999 h 4840118"/>
              <a:gd name="connsiteX16" fmla="*/ 4832954 w 11822094"/>
              <a:gd name="connsiteY16" fmla="*/ 1290982 h 4840118"/>
              <a:gd name="connsiteX17" fmla="*/ 4921059 w 11822094"/>
              <a:gd name="connsiteY17" fmla="*/ 1087056 h 4840118"/>
              <a:gd name="connsiteX18" fmla="*/ 5081909 w 11822094"/>
              <a:gd name="connsiteY18" fmla="*/ 798880 h 4840118"/>
              <a:gd name="connsiteX19" fmla="*/ 5235340 w 11822094"/>
              <a:gd name="connsiteY19" fmla="*/ 535742 h 4840118"/>
              <a:gd name="connsiteX20" fmla="*/ 5208791 w 11822094"/>
              <a:gd name="connsiteY20" fmla="*/ 173375 h 4840118"/>
              <a:gd name="connsiteX21" fmla="*/ 5370716 w 11822094"/>
              <a:gd name="connsiteY21" fmla="*/ 20975 h 4840118"/>
              <a:gd name="connsiteX22" fmla="*/ 5618366 w 11822094"/>
              <a:gd name="connsiteY22" fmla="*/ 11450 h 4840118"/>
              <a:gd name="connsiteX23" fmla="*/ 5799341 w 11822094"/>
              <a:gd name="connsiteY23" fmla="*/ 116225 h 4840118"/>
              <a:gd name="connsiteX24" fmla="*/ 5961266 w 11822094"/>
              <a:gd name="connsiteY24" fmla="*/ 268625 h 4840118"/>
              <a:gd name="connsiteX25" fmla="*/ 6104141 w 11822094"/>
              <a:gd name="connsiteY25" fmla="*/ 468650 h 4840118"/>
              <a:gd name="connsiteX26" fmla="*/ 6161291 w 11822094"/>
              <a:gd name="connsiteY26" fmla="*/ 582950 h 4840118"/>
              <a:gd name="connsiteX27" fmla="*/ 6180341 w 11822094"/>
              <a:gd name="connsiteY27" fmla="*/ 611525 h 4840118"/>
              <a:gd name="connsiteX28" fmla="*/ 6389891 w 11822094"/>
              <a:gd name="connsiteY28" fmla="*/ 449600 h 4840118"/>
              <a:gd name="connsiteX29" fmla="*/ 6628016 w 11822094"/>
              <a:gd name="connsiteY29" fmla="*/ 325775 h 4840118"/>
              <a:gd name="connsiteX30" fmla="*/ 6980462 w 11822094"/>
              <a:gd name="connsiteY30" fmla="*/ 306746 h 4840118"/>
              <a:gd name="connsiteX31" fmla="*/ 7380117 w 11822094"/>
              <a:gd name="connsiteY31" fmla="*/ 337816 h 4840118"/>
              <a:gd name="connsiteX32" fmla="*/ 7831514 w 11822094"/>
              <a:gd name="connsiteY32" fmla="*/ 368866 h 4840118"/>
              <a:gd name="connsiteX33" fmla="*/ 8501155 w 11822094"/>
              <a:gd name="connsiteY33" fmla="*/ 371757 h 4840118"/>
              <a:gd name="connsiteX34" fmla="*/ 8933503 w 11822094"/>
              <a:gd name="connsiteY34" fmla="*/ 414848 h 4840118"/>
              <a:gd name="connsiteX35" fmla="*/ 9359653 w 11822094"/>
              <a:gd name="connsiteY35" fmla="*/ 363896 h 4840118"/>
              <a:gd name="connsiteX36" fmla="*/ 9750614 w 11822094"/>
              <a:gd name="connsiteY36" fmla="*/ 303814 h 4840118"/>
              <a:gd name="connsiteX37" fmla="*/ 10016046 w 11822094"/>
              <a:gd name="connsiteY37" fmla="*/ 454155 h 4840118"/>
              <a:gd name="connsiteX38" fmla="*/ 10358093 w 11822094"/>
              <a:gd name="connsiteY38" fmla="*/ 658360 h 4840118"/>
              <a:gd name="connsiteX39" fmla="*/ 10869553 w 11822094"/>
              <a:gd name="connsiteY39" fmla="*/ 833158 h 4840118"/>
              <a:gd name="connsiteX40" fmla="*/ 11077023 w 11822094"/>
              <a:gd name="connsiteY40" fmla="*/ 901476 h 4840118"/>
              <a:gd name="connsiteX41" fmla="*/ 11299426 w 11822094"/>
              <a:gd name="connsiteY41" fmla="*/ 960248 h 4840118"/>
              <a:gd name="connsiteX42" fmla="*/ 11483728 w 11822094"/>
              <a:gd name="connsiteY42" fmla="*/ 1010348 h 4840118"/>
              <a:gd name="connsiteX43" fmla="*/ 11822094 w 11822094"/>
              <a:gd name="connsiteY43" fmla="*/ 1303148 h 4840118"/>
              <a:gd name="connsiteX0" fmla="*/ 0 w 12591292"/>
              <a:gd name="connsiteY0" fmla="*/ 4975720 h 4975720"/>
              <a:gd name="connsiteX1" fmla="*/ 1440623 w 12591292"/>
              <a:gd name="connsiteY1" fmla="*/ 4664250 h 4975720"/>
              <a:gd name="connsiteX2" fmla="*/ 2472631 w 12591292"/>
              <a:gd name="connsiteY2" fmla="*/ 3931858 h 4975720"/>
              <a:gd name="connsiteX3" fmla="*/ 3115220 w 12591292"/>
              <a:gd name="connsiteY3" fmla="*/ 3535674 h 4975720"/>
              <a:gd name="connsiteX4" fmla="*/ 3443664 w 12591292"/>
              <a:gd name="connsiteY4" fmla="*/ 3313081 h 4975720"/>
              <a:gd name="connsiteX5" fmla="*/ 3650495 w 12591292"/>
              <a:gd name="connsiteY5" fmla="*/ 3122518 h 4975720"/>
              <a:gd name="connsiteX6" fmla="*/ 3789345 w 12591292"/>
              <a:gd name="connsiteY6" fmla="*/ 2912506 h 4975720"/>
              <a:gd name="connsiteX7" fmla="*/ 3905458 w 12591292"/>
              <a:gd name="connsiteY7" fmla="*/ 2769524 h 4975720"/>
              <a:gd name="connsiteX8" fmla="*/ 4115008 w 12591292"/>
              <a:gd name="connsiteY8" fmla="*/ 2520126 h 4975720"/>
              <a:gd name="connsiteX9" fmla="*/ 4330840 w 12591292"/>
              <a:gd name="connsiteY9" fmla="*/ 2269649 h 4975720"/>
              <a:gd name="connsiteX10" fmla="*/ 4490383 w 12591292"/>
              <a:gd name="connsiteY10" fmla="*/ 2104311 h 4975720"/>
              <a:gd name="connsiteX11" fmla="*/ 4645901 w 12591292"/>
              <a:gd name="connsiteY11" fmla="*/ 2073186 h 4975720"/>
              <a:gd name="connsiteX12" fmla="*/ 4831701 w 12591292"/>
              <a:gd name="connsiteY12" fmla="*/ 1887155 h 4975720"/>
              <a:gd name="connsiteX13" fmla="*/ 5049534 w 12591292"/>
              <a:gd name="connsiteY13" fmla="*/ 1713261 h 4975720"/>
              <a:gd name="connsiteX14" fmla="*/ 5383077 w 12591292"/>
              <a:gd name="connsiteY14" fmla="*/ 1469744 h 4975720"/>
              <a:gd name="connsiteX15" fmla="*/ 5534233 w 12591292"/>
              <a:gd name="connsiteY15" fmla="*/ 1440999 h 4975720"/>
              <a:gd name="connsiteX16" fmla="*/ 5602152 w 12591292"/>
              <a:gd name="connsiteY16" fmla="*/ 1290982 h 4975720"/>
              <a:gd name="connsiteX17" fmla="*/ 5690257 w 12591292"/>
              <a:gd name="connsiteY17" fmla="*/ 1087056 h 4975720"/>
              <a:gd name="connsiteX18" fmla="*/ 5851107 w 12591292"/>
              <a:gd name="connsiteY18" fmla="*/ 798880 h 4975720"/>
              <a:gd name="connsiteX19" fmla="*/ 6004538 w 12591292"/>
              <a:gd name="connsiteY19" fmla="*/ 535742 h 4975720"/>
              <a:gd name="connsiteX20" fmla="*/ 5977989 w 12591292"/>
              <a:gd name="connsiteY20" fmla="*/ 173375 h 4975720"/>
              <a:gd name="connsiteX21" fmla="*/ 6139914 w 12591292"/>
              <a:gd name="connsiteY21" fmla="*/ 20975 h 4975720"/>
              <a:gd name="connsiteX22" fmla="*/ 6387564 w 12591292"/>
              <a:gd name="connsiteY22" fmla="*/ 11450 h 4975720"/>
              <a:gd name="connsiteX23" fmla="*/ 6568539 w 12591292"/>
              <a:gd name="connsiteY23" fmla="*/ 116225 h 4975720"/>
              <a:gd name="connsiteX24" fmla="*/ 6730464 w 12591292"/>
              <a:gd name="connsiteY24" fmla="*/ 268625 h 4975720"/>
              <a:gd name="connsiteX25" fmla="*/ 6873339 w 12591292"/>
              <a:gd name="connsiteY25" fmla="*/ 468650 h 4975720"/>
              <a:gd name="connsiteX26" fmla="*/ 6930489 w 12591292"/>
              <a:gd name="connsiteY26" fmla="*/ 582950 h 4975720"/>
              <a:gd name="connsiteX27" fmla="*/ 6949539 w 12591292"/>
              <a:gd name="connsiteY27" fmla="*/ 611525 h 4975720"/>
              <a:gd name="connsiteX28" fmla="*/ 7159089 w 12591292"/>
              <a:gd name="connsiteY28" fmla="*/ 449600 h 4975720"/>
              <a:gd name="connsiteX29" fmla="*/ 7397214 w 12591292"/>
              <a:gd name="connsiteY29" fmla="*/ 325775 h 4975720"/>
              <a:gd name="connsiteX30" fmla="*/ 7749660 w 12591292"/>
              <a:gd name="connsiteY30" fmla="*/ 306746 h 4975720"/>
              <a:gd name="connsiteX31" fmla="*/ 8149315 w 12591292"/>
              <a:gd name="connsiteY31" fmla="*/ 337816 h 4975720"/>
              <a:gd name="connsiteX32" fmla="*/ 8600712 w 12591292"/>
              <a:gd name="connsiteY32" fmla="*/ 368866 h 4975720"/>
              <a:gd name="connsiteX33" fmla="*/ 9270353 w 12591292"/>
              <a:gd name="connsiteY33" fmla="*/ 371757 h 4975720"/>
              <a:gd name="connsiteX34" fmla="*/ 9702701 w 12591292"/>
              <a:gd name="connsiteY34" fmla="*/ 414848 h 4975720"/>
              <a:gd name="connsiteX35" fmla="*/ 10128851 w 12591292"/>
              <a:gd name="connsiteY35" fmla="*/ 363896 h 4975720"/>
              <a:gd name="connsiteX36" fmla="*/ 10519812 w 12591292"/>
              <a:gd name="connsiteY36" fmla="*/ 303814 h 4975720"/>
              <a:gd name="connsiteX37" fmla="*/ 10785244 w 12591292"/>
              <a:gd name="connsiteY37" fmla="*/ 454155 h 4975720"/>
              <a:gd name="connsiteX38" fmla="*/ 11127291 w 12591292"/>
              <a:gd name="connsiteY38" fmla="*/ 658360 h 4975720"/>
              <a:gd name="connsiteX39" fmla="*/ 11638751 w 12591292"/>
              <a:gd name="connsiteY39" fmla="*/ 833158 h 4975720"/>
              <a:gd name="connsiteX40" fmla="*/ 11846221 w 12591292"/>
              <a:gd name="connsiteY40" fmla="*/ 901476 h 4975720"/>
              <a:gd name="connsiteX41" fmla="*/ 12068624 w 12591292"/>
              <a:gd name="connsiteY41" fmla="*/ 960248 h 4975720"/>
              <a:gd name="connsiteX42" fmla="*/ 12252926 w 12591292"/>
              <a:gd name="connsiteY42" fmla="*/ 1010348 h 4975720"/>
              <a:gd name="connsiteX43" fmla="*/ 12591292 w 12591292"/>
              <a:gd name="connsiteY43" fmla="*/ 1303148 h 4975720"/>
              <a:gd name="connsiteX0" fmla="*/ 0 w 12591292"/>
              <a:gd name="connsiteY0" fmla="*/ 4975720 h 4975720"/>
              <a:gd name="connsiteX1" fmla="*/ 1440623 w 12591292"/>
              <a:gd name="connsiteY1" fmla="*/ 4664250 h 4975720"/>
              <a:gd name="connsiteX2" fmla="*/ 2472631 w 12591292"/>
              <a:gd name="connsiteY2" fmla="*/ 3931858 h 4975720"/>
              <a:gd name="connsiteX3" fmla="*/ 3115220 w 12591292"/>
              <a:gd name="connsiteY3" fmla="*/ 3535674 h 4975720"/>
              <a:gd name="connsiteX4" fmla="*/ 3443664 w 12591292"/>
              <a:gd name="connsiteY4" fmla="*/ 3313081 h 4975720"/>
              <a:gd name="connsiteX5" fmla="*/ 3650495 w 12591292"/>
              <a:gd name="connsiteY5" fmla="*/ 3122518 h 4975720"/>
              <a:gd name="connsiteX6" fmla="*/ 3789345 w 12591292"/>
              <a:gd name="connsiteY6" fmla="*/ 2912506 h 4975720"/>
              <a:gd name="connsiteX7" fmla="*/ 3905458 w 12591292"/>
              <a:gd name="connsiteY7" fmla="*/ 2769524 h 4975720"/>
              <a:gd name="connsiteX8" fmla="*/ 4115008 w 12591292"/>
              <a:gd name="connsiteY8" fmla="*/ 2520126 h 4975720"/>
              <a:gd name="connsiteX9" fmla="*/ 4330840 w 12591292"/>
              <a:gd name="connsiteY9" fmla="*/ 2269649 h 4975720"/>
              <a:gd name="connsiteX10" fmla="*/ 4490383 w 12591292"/>
              <a:gd name="connsiteY10" fmla="*/ 2104311 h 4975720"/>
              <a:gd name="connsiteX11" fmla="*/ 4645901 w 12591292"/>
              <a:gd name="connsiteY11" fmla="*/ 2073186 h 4975720"/>
              <a:gd name="connsiteX12" fmla="*/ 4831701 w 12591292"/>
              <a:gd name="connsiteY12" fmla="*/ 1887155 h 4975720"/>
              <a:gd name="connsiteX13" fmla="*/ 5049534 w 12591292"/>
              <a:gd name="connsiteY13" fmla="*/ 1713261 h 4975720"/>
              <a:gd name="connsiteX14" fmla="*/ 5383077 w 12591292"/>
              <a:gd name="connsiteY14" fmla="*/ 1469744 h 4975720"/>
              <a:gd name="connsiteX15" fmla="*/ 5534233 w 12591292"/>
              <a:gd name="connsiteY15" fmla="*/ 1440999 h 4975720"/>
              <a:gd name="connsiteX16" fmla="*/ 5602152 w 12591292"/>
              <a:gd name="connsiteY16" fmla="*/ 1290982 h 4975720"/>
              <a:gd name="connsiteX17" fmla="*/ 5690257 w 12591292"/>
              <a:gd name="connsiteY17" fmla="*/ 1087056 h 4975720"/>
              <a:gd name="connsiteX18" fmla="*/ 5851107 w 12591292"/>
              <a:gd name="connsiteY18" fmla="*/ 798880 h 4975720"/>
              <a:gd name="connsiteX19" fmla="*/ 6004538 w 12591292"/>
              <a:gd name="connsiteY19" fmla="*/ 535742 h 4975720"/>
              <a:gd name="connsiteX20" fmla="*/ 5977989 w 12591292"/>
              <a:gd name="connsiteY20" fmla="*/ 173375 h 4975720"/>
              <a:gd name="connsiteX21" fmla="*/ 6139914 w 12591292"/>
              <a:gd name="connsiteY21" fmla="*/ 20975 h 4975720"/>
              <a:gd name="connsiteX22" fmla="*/ 6387564 w 12591292"/>
              <a:gd name="connsiteY22" fmla="*/ 11450 h 4975720"/>
              <a:gd name="connsiteX23" fmla="*/ 6568539 w 12591292"/>
              <a:gd name="connsiteY23" fmla="*/ 116225 h 4975720"/>
              <a:gd name="connsiteX24" fmla="*/ 6730464 w 12591292"/>
              <a:gd name="connsiteY24" fmla="*/ 268625 h 4975720"/>
              <a:gd name="connsiteX25" fmla="*/ 6873339 w 12591292"/>
              <a:gd name="connsiteY25" fmla="*/ 468650 h 4975720"/>
              <a:gd name="connsiteX26" fmla="*/ 6930489 w 12591292"/>
              <a:gd name="connsiteY26" fmla="*/ 582950 h 4975720"/>
              <a:gd name="connsiteX27" fmla="*/ 7159089 w 12591292"/>
              <a:gd name="connsiteY27" fmla="*/ 449600 h 4975720"/>
              <a:gd name="connsiteX28" fmla="*/ 7397214 w 12591292"/>
              <a:gd name="connsiteY28" fmla="*/ 325775 h 4975720"/>
              <a:gd name="connsiteX29" fmla="*/ 7749660 w 12591292"/>
              <a:gd name="connsiteY29" fmla="*/ 306746 h 4975720"/>
              <a:gd name="connsiteX30" fmla="*/ 8149315 w 12591292"/>
              <a:gd name="connsiteY30" fmla="*/ 337816 h 4975720"/>
              <a:gd name="connsiteX31" fmla="*/ 8600712 w 12591292"/>
              <a:gd name="connsiteY31" fmla="*/ 368866 h 4975720"/>
              <a:gd name="connsiteX32" fmla="*/ 9270353 w 12591292"/>
              <a:gd name="connsiteY32" fmla="*/ 371757 h 4975720"/>
              <a:gd name="connsiteX33" fmla="*/ 9702701 w 12591292"/>
              <a:gd name="connsiteY33" fmla="*/ 414848 h 4975720"/>
              <a:gd name="connsiteX34" fmla="*/ 10128851 w 12591292"/>
              <a:gd name="connsiteY34" fmla="*/ 363896 h 4975720"/>
              <a:gd name="connsiteX35" fmla="*/ 10519812 w 12591292"/>
              <a:gd name="connsiteY35" fmla="*/ 303814 h 4975720"/>
              <a:gd name="connsiteX36" fmla="*/ 10785244 w 12591292"/>
              <a:gd name="connsiteY36" fmla="*/ 454155 h 4975720"/>
              <a:gd name="connsiteX37" fmla="*/ 11127291 w 12591292"/>
              <a:gd name="connsiteY37" fmla="*/ 658360 h 4975720"/>
              <a:gd name="connsiteX38" fmla="*/ 11638751 w 12591292"/>
              <a:gd name="connsiteY38" fmla="*/ 833158 h 4975720"/>
              <a:gd name="connsiteX39" fmla="*/ 11846221 w 12591292"/>
              <a:gd name="connsiteY39" fmla="*/ 901476 h 4975720"/>
              <a:gd name="connsiteX40" fmla="*/ 12068624 w 12591292"/>
              <a:gd name="connsiteY40" fmla="*/ 960248 h 4975720"/>
              <a:gd name="connsiteX41" fmla="*/ 12252926 w 12591292"/>
              <a:gd name="connsiteY41" fmla="*/ 1010348 h 4975720"/>
              <a:gd name="connsiteX42" fmla="*/ 12591292 w 12591292"/>
              <a:gd name="connsiteY42" fmla="*/ 1303148 h 4975720"/>
              <a:gd name="connsiteX0" fmla="*/ 0 w 12591292"/>
              <a:gd name="connsiteY0" fmla="*/ 4975720 h 4975720"/>
              <a:gd name="connsiteX1" fmla="*/ 1440623 w 12591292"/>
              <a:gd name="connsiteY1" fmla="*/ 4664250 h 4975720"/>
              <a:gd name="connsiteX2" fmla="*/ 2472631 w 12591292"/>
              <a:gd name="connsiteY2" fmla="*/ 3931858 h 4975720"/>
              <a:gd name="connsiteX3" fmla="*/ 3115220 w 12591292"/>
              <a:gd name="connsiteY3" fmla="*/ 3535674 h 4975720"/>
              <a:gd name="connsiteX4" fmla="*/ 3443664 w 12591292"/>
              <a:gd name="connsiteY4" fmla="*/ 3313081 h 4975720"/>
              <a:gd name="connsiteX5" fmla="*/ 3650495 w 12591292"/>
              <a:gd name="connsiteY5" fmla="*/ 3122518 h 4975720"/>
              <a:gd name="connsiteX6" fmla="*/ 3789345 w 12591292"/>
              <a:gd name="connsiteY6" fmla="*/ 2912506 h 4975720"/>
              <a:gd name="connsiteX7" fmla="*/ 3905458 w 12591292"/>
              <a:gd name="connsiteY7" fmla="*/ 2769524 h 4975720"/>
              <a:gd name="connsiteX8" fmla="*/ 4115008 w 12591292"/>
              <a:gd name="connsiteY8" fmla="*/ 2520126 h 4975720"/>
              <a:gd name="connsiteX9" fmla="*/ 4330840 w 12591292"/>
              <a:gd name="connsiteY9" fmla="*/ 2269649 h 4975720"/>
              <a:gd name="connsiteX10" fmla="*/ 4490383 w 12591292"/>
              <a:gd name="connsiteY10" fmla="*/ 2104311 h 4975720"/>
              <a:gd name="connsiteX11" fmla="*/ 4645901 w 12591292"/>
              <a:gd name="connsiteY11" fmla="*/ 2073186 h 4975720"/>
              <a:gd name="connsiteX12" fmla="*/ 4831701 w 12591292"/>
              <a:gd name="connsiteY12" fmla="*/ 1887155 h 4975720"/>
              <a:gd name="connsiteX13" fmla="*/ 5049534 w 12591292"/>
              <a:gd name="connsiteY13" fmla="*/ 1713261 h 4975720"/>
              <a:gd name="connsiteX14" fmla="*/ 5383077 w 12591292"/>
              <a:gd name="connsiteY14" fmla="*/ 1469744 h 4975720"/>
              <a:gd name="connsiteX15" fmla="*/ 5534233 w 12591292"/>
              <a:gd name="connsiteY15" fmla="*/ 1440999 h 4975720"/>
              <a:gd name="connsiteX16" fmla="*/ 5602152 w 12591292"/>
              <a:gd name="connsiteY16" fmla="*/ 1290982 h 4975720"/>
              <a:gd name="connsiteX17" fmla="*/ 5690257 w 12591292"/>
              <a:gd name="connsiteY17" fmla="*/ 1087056 h 4975720"/>
              <a:gd name="connsiteX18" fmla="*/ 5851107 w 12591292"/>
              <a:gd name="connsiteY18" fmla="*/ 798880 h 4975720"/>
              <a:gd name="connsiteX19" fmla="*/ 6004538 w 12591292"/>
              <a:gd name="connsiteY19" fmla="*/ 535742 h 4975720"/>
              <a:gd name="connsiteX20" fmla="*/ 5977989 w 12591292"/>
              <a:gd name="connsiteY20" fmla="*/ 173375 h 4975720"/>
              <a:gd name="connsiteX21" fmla="*/ 6139914 w 12591292"/>
              <a:gd name="connsiteY21" fmla="*/ 20975 h 4975720"/>
              <a:gd name="connsiteX22" fmla="*/ 6387564 w 12591292"/>
              <a:gd name="connsiteY22" fmla="*/ 11450 h 4975720"/>
              <a:gd name="connsiteX23" fmla="*/ 6568539 w 12591292"/>
              <a:gd name="connsiteY23" fmla="*/ 116225 h 4975720"/>
              <a:gd name="connsiteX24" fmla="*/ 6730464 w 12591292"/>
              <a:gd name="connsiteY24" fmla="*/ 268625 h 4975720"/>
              <a:gd name="connsiteX25" fmla="*/ 6873339 w 12591292"/>
              <a:gd name="connsiteY25" fmla="*/ 468650 h 4975720"/>
              <a:gd name="connsiteX26" fmla="*/ 7159089 w 12591292"/>
              <a:gd name="connsiteY26" fmla="*/ 449600 h 4975720"/>
              <a:gd name="connsiteX27" fmla="*/ 7397214 w 12591292"/>
              <a:gd name="connsiteY27" fmla="*/ 325775 h 4975720"/>
              <a:gd name="connsiteX28" fmla="*/ 7749660 w 12591292"/>
              <a:gd name="connsiteY28" fmla="*/ 306746 h 4975720"/>
              <a:gd name="connsiteX29" fmla="*/ 8149315 w 12591292"/>
              <a:gd name="connsiteY29" fmla="*/ 337816 h 4975720"/>
              <a:gd name="connsiteX30" fmla="*/ 8600712 w 12591292"/>
              <a:gd name="connsiteY30" fmla="*/ 368866 h 4975720"/>
              <a:gd name="connsiteX31" fmla="*/ 9270353 w 12591292"/>
              <a:gd name="connsiteY31" fmla="*/ 371757 h 4975720"/>
              <a:gd name="connsiteX32" fmla="*/ 9702701 w 12591292"/>
              <a:gd name="connsiteY32" fmla="*/ 414848 h 4975720"/>
              <a:gd name="connsiteX33" fmla="*/ 10128851 w 12591292"/>
              <a:gd name="connsiteY33" fmla="*/ 363896 h 4975720"/>
              <a:gd name="connsiteX34" fmla="*/ 10519812 w 12591292"/>
              <a:gd name="connsiteY34" fmla="*/ 303814 h 4975720"/>
              <a:gd name="connsiteX35" fmla="*/ 10785244 w 12591292"/>
              <a:gd name="connsiteY35" fmla="*/ 454155 h 4975720"/>
              <a:gd name="connsiteX36" fmla="*/ 11127291 w 12591292"/>
              <a:gd name="connsiteY36" fmla="*/ 658360 h 4975720"/>
              <a:gd name="connsiteX37" fmla="*/ 11638751 w 12591292"/>
              <a:gd name="connsiteY37" fmla="*/ 833158 h 4975720"/>
              <a:gd name="connsiteX38" fmla="*/ 11846221 w 12591292"/>
              <a:gd name="connsiteY38" fmla="*/ 901476 h 4975720"/>
              <a:gd name="connsiteX39" fmla="*/ 12068624 w 12591292"/>
              <a:gd name="connsiteY39" fmla="*/ 960248 h 4975720"/>
              <a:gd name="connsiteX40" fmla="*/ 12252926 w 12591292"/>
              <a:gd name="connsiteY40" fmla="*/ 1010348 h 4975720"/>
              <a:gd name="connsiteX41" fmla="*/ 12591292 w 12591292"/>
              <a:gd name="connsiteY41" fmla="*/ 1303148 h 4975720"/>
              <a:gd name="connsiteX0" fmla="*/ 0 w 12591292"/>
              <a:gd name="connsiteY0" fmla="*/ 4975720 h 4975720"/>
              <a:gd name="connsiteX1" fmla="*/ 1440623 w 12591292"/>
              <a:gd name="connsiteY1" fmla="*/ 4664250 h 4975720"/>
              <a:gd name="connsiteX2" fmla="*/ 2472631 w 12591292"/>
              <a:gd name="connsiteY2" fmla="*/ 3931858 h 4975720"/>
              <a:gd name="connsiteX3" fmla="*/ 3115220 w 12591292"/>
              <a:gd name="connsiteY3" fmla="*/ 3535674 h 4975720"/>
              <a:gd name="connsiteX4" fmla="*/ 3443664 w 12591292"/>
              <a:gd name="connsiteY4" fmla="*/ 3313081 h 4975720"/>
              <a:gd name="connsiteX5" fmla="*/ 3650495 w 12591292"/>
              <a:gd name="connsiteY5" fmla="*/ 3122518 h 4975720"/>
              <a:gd name="connsiteX6" fmla="*/ 3789345 w 12591292"/>
              <a:gd name="connsiteY6" fmla="*/ 2912506 h 4975720"/>
              <a:gd name="connsiteX7" fmla="*/ 3905458 w 12591292"/>
              <a:gd name="connsiteY7" fmla="*/ 2769524 h 4975720"/>
              <a:gd name="connsiteX8" fmla="*/ 4115008 w 12591292"/>
              <a:gd name="connsiteY8" fmla="*/ 2520126 h 4975720"/>
              <a:gd name="connsiteX9" fmla="*/ 4330840 w 12591292"/>
              <a:gd name="connsiteY9" fmla="*/ 2269649 h 4975720"/>
              <a:gd name="connsiteX10" fmla="*/ 4490383 w 12591292"/>
              <a:gd name="connsiteY10" fmla="*/ 2104311 h 4975720"/>
              <a:gd name="connsiteX11" fmla="*/ 4645901 w 12591292"/>
              <a:gd name="connsiteY11" fmla="*/ 2073186 h 4975720"/>
              <a:gd name="connsiteX12" fmla="*/ 4831701 w 12591292"/>
              <a:gd name="connsiteY12" fmla="*/ 1887155 h 4975720"/>
              <a:gd name="connsiteX13" fmla="*/ 5049534 w 12591292"/>
              <a:gd name="connsiteY13" fmla="*/ 1713261 h 4975720"/>
              <a:gd name="connsiteX14" fmla="*/ 5383077 w 12591292"/>
              <a:gd name="connsiteY14" fmla="*/ 1469744 h 4975720"/>
              <a:gd name="connsiteX15" fmla="*/ 5534233 w 12591292"/>
              <a:gd name="connsiteY15" fmla="*/ 1440999 h 4975720"/>
              <a:gd name="connsiteX16" fmla="*/ 5602152 w 12591292"/>
              <a:gd name="connsiteY16" fmla="*/ 1290982 h 4975720"/>
              <a:gd name="connsiteX17" fmla="*/ 5690257 w 12591292"/>
              <a:gd name="connsiteY17" fmla="*/ 1087056 h 4975720"/>
              <a:gd name="connsiteX18" fmla="*/ 5851107 w 12591292"/>
              <a:gd name="connsiteY18" fmla="*/ 798880 h 4975720"/>
              <a:gd name="connsiteX19" fmla="*/ 6004538 w 12591292"/>
              <a:gd name="connsiteY19" fmla="*/ 535742 h 4975720"/>
              <a:gd name="connsiteX20" fmla="*/ 5977989 w 12591292"/>
              <a:gd name="connsiteY20" fmla="*/ 173375 h 4975720"/>
              <a:gd name="connsiteX21" fmla="*/ 6139914 w 12591292"/>
              <a:gd name="connsiteY21" fmla="*/ 20975 h 4975720"/>
              <a:gd name="connsiteX22" fmla="*/ 6387564 w 12591292"/>
              <a:gd name="connsiteY22" fmla="*/ 11450 h 4975720"/>
              <a:gd name="connsiteX23" fmla="*/ 6568539 w 12591292"/>
              <a:gd name="connsiteY23" fmla="*/ 116225 h 4975720"/>
              <a:gd name="connsiteX24" fmla="*/ 6730464 w 12591292"/>
              <a:gd name="connsiteY24" fmla="*/ 268625 h 4975720"/>
              <a:gd name="connsiteX25" fmla="*/ 7159089 w 12591292"/>
              <a:gd name="connsiteY25" fmla="*/ 449600 h 4975720"/>
              <a:gd name="connsiteX26" fmla="*/ 7397214 w 12591292"/>
              <a:gd name="connsiteY26" fmla="*/ 325775 h 4975720"/>
              <a:gd name="connsiteX27" fmla="*/ 7749660 w 12591292"/>
              <a:gd name="connsiteY27" fmla="*/ 306746 h 4975720"/>
              <a:gd name="connsiteX28" fmla="*/ 8149315 w 12591292"/>
              <a:gd name="connsiteY28" fmla="*/ 337816 h 4975720"/>
              <a:gd name="connsiteX29" fmla="*/ 8600712 w 12591292"/>
              <a:gd name="connsiteY29" fmla="*/ 368866 h 4975720"/>
              <a:gd name="connsiteX30" fmla="*/ 9270353 w 12591292"/>
              <a:gd name="connsiteY30" fmla="*/ 371757 h 4975720"/>
              <a:gd name="connsiteX31" fmla="*/ 9702701 w 12591292"/>
              <a:gd name="connsiteY31" fmla="*/ 414848 h 4975720"/>
              <a:gd name="connsiteX32" fmla="*/ 10128851 w 12591292"/>
              <a:gd name="connsiteY32" fmla="*/ 363896 h 4975720"/>
              <a:gd name="connsiteX33" fmla="*/ 10519812 w 12591292"/>
              <a:gd name="connsiteY33" fmla="*/ 303814 h 4975720"/>
              <a:gd name="connsiteX34" fmla="*/ 10785244 w 12591292"/>
              <a:gd name="connsiteY34" fmla="*/ 454155 h 4975720"/>
              <a:gd name="connsiteX35" fmla="*/ 11127291 w 12591292"/>
              <a:gd name="connsiteY35" fmla="*/ 658360 h 4975720"/>
              <a:gd name="connsiteX36" fmla="*/ 11638751 w 12591292"/>
              <a:gd name="connsiteY36" fmla="*/ 833158 h 4975720"/>
              <a:gd name="connsiteX37" fmla="*/ 11846221 w 12591292"/>
              <a:gd name="connsiteY37" fmla="*/ 901476 h 4975720"/>
              <a:gd name="connsiteX38" fmla="*/ 12068624 w 12591292"/>
              <a:gd name="connsiteY38" fmla="*/ 960248 h 4975720"/>
              <a:gd name="connsiteX39" fmla="*/ 12252926 w 12591292"/>
              <a:gd name="connsiteY39" fmla="*/ 1010348 h 4975720"/>
              <a:gd name="connsiteX40" fmla="*/ 12591292 w 12591292"/>
              <a:gd name="connsiteY40" fmla="*/ 1303148 h 4975720"/>
              <a:gd name="connsiteX0" fmla="*/ 0 w 12591292"/>
              <a:gd name="connsiteY0" fmla="*/ 4975720 h 4975720"/>
              <a:gd name="connsiteX1" fmla="*/ 1440623 w 12591292"/>
              <a:gd name="connsiteY1" fmla="*/ 4664250 h 4975720"/>
              <a:gd name="connsiteX2" fmla="*/ 2472631 w 12591292"/>
              <a:gd name="connsiteY2" fmla="*/ 3931858 h 4975720"/>
              <a:gd name="connsiteX3" fmla="*/ 3115220 w 12591292"/>
              <a:gd name="connsiteY3" fmla="*/ 3535674 h 4975720"/>
              <a:gd name="connsiteX4" fmla="*/ 3443664 w 12591292"/>
              <a:gd name="connsiteY4" fmla="*/ 3313081 h 4975720"/>
              <a:gd name="connsiteX5" fmla="*/ 3650495 w 12591292"/>
              <a:gd name="connsiteY5" fmla="*/ 3122518 h 4975720"/>
              <a:gd name="connsiteX6" fmla="*/ 3789345 w 12591292"/>
              <a:gd name="connsiteY6" fmla="*/ 2912506 h 4975720"/>
              <a:gd name="connsiteX7" fmla="*/ 3905458 w 12591292"/>
              <a:gd name="connsiteY7" fmla="*/ 2769524 h 4975720"/>
              <a:gd name="connsiteX8" fmla="*/ 4115008 w 12591292"/>
              <a:gd name="connsiteY8" fmla="*/ 2520126 h 4975720"/>
              <a:gd name="connsiteX9" fmla="*/ 4330840 w 12591292"/>
              <a:gd name="connsiteY9" fmla="*/ 2269649 h 4975720"/>
              <a:gd name="connsiteX10" fmla="*/ 4490383 w 12591292"/>
              <a:gd name="connsiteY10" fmla="*/ 2104311 h 4975720"/>
              <a:gd name="connsiteX11" fmla="*/ 4645901 w 12591292"/>
              <a:gd name="connsiteY11" fmla="*/ 2073186 h 4975720"/>
              <a:gd name="connsiteX12" fmla="*/ 4831701 w 12591292"/>
              <a:gd name="connsiteY12" fmla="*/ 1887155 h 4975720"/>
              <a:gd name="connsiteX13" fmla="*/ 5049534 w 12591292"/>
              <a:gd name="connsiteY13" fmla="*/ 1713261 h 4975720"/>
              <a:gd name="connsiteX14" fmla="*/ 5383077 w 12591292"/>
              <a:gd name="connsiteY14" fmla="*/ 1469744 h 4975720"/>
              <a:gd name="connsiteX15" fmla="*/ 5534233 w 12591292"/>
              <a:gd name="connsiteY15" fmla="*/ 1440999 h 4975720"/>
              <a:gd name="connsiteX16" fmla="*/ 5602152 w 12591292"/>
              <a:gd name="connsiteY16" fmla="*/ 1290982 h 4975720"/>
              <a:gd name="connsiteX17" fmla="*/ 5690257 w 12591292"/>
              <a:gd name="connsiteY17" fmla="*/ 1087056 h 4975720"/>
              <a:gd name="connsiteX18" fmla="*/ 5851107 w 12591292"/>
              <a:gd name="connsiteY18" fmla="*/ 798880 h 4975720"/>
              <a:gd name="connsiteX19" fmla="*/ 6004538 w 12591292"/>
              <a:gd name="connsiteY19" fmla="*/ 535742 h 4975720"/>
              <a:gd name="connsiteX20" fmla="*/ 5977989 w 12591292"/>
              <a:gd name="connsiteY20" fmla="*/ 173375 h 4975720"/>
              <a:gd name="connsiteX21" fmla="*/ 6139914 w 12591292"/>
              <a:gd name="connsiteY21" fmla="*/ 20975 h 4975720"/>
              <a:gd name="connsiteX22" fmla="*/ 6387564 w 12591292"/>
              <a:gd name="connsiteY22" fmla="*/ 11450 h 4975720"/>
              <a:gd name="connsiteX23" fmla="*/ 6568539 w 12591292"/>
              <a:gd name="connsiteY23" fmla="*/ 116225 h 4975720"/>
              <a:gd name="connsiteX24" fmla="*/ 7159089 w 12591292"/>
              <a:gd name="connsiteY24" fmla="*/ 449600 h 4975720"/>
              <a:gd name="connsiteX25" fmla="*/ 7397214 w 12591292"/>
              <a:gd name="connsiteY25" fmla="*/ 325775 h 4975720"/>
              <a:gd name="connsiteX26" fmla="*/ 7749660 w 12591292"/>
              <a:gd name="connsiteY26" fmla="*/ 306746 h 4975720"/>
              <a:gd name="connsiteX27" fmla="*/ 8149315 w 12591292"/>
              <a:gd name="connsiteY27" fmla="*/ 337816 h 4975720"/>
              <a:gd name="connsiteX28" fmla="*/ 8600712 w 12591292"/>
              <a:gd name="connsiteY28" fmla="*/ 368866 h 4975720"/>
              <a:gd name="connsiteX29" fmla="*/ 9270353 w 12591292"/>
              <a:gd name="connsiteY29" fmla="*/ 371757 h 4975720"/>
              <a:gd name="connsiteX30" fmla="*/ 9702701 w 12591292"/>
              <a:gd name="connsiteY30" fmla="*/ 414848 h 4975720"/>
              <a:gd name="connsiteX31" fmla="*/ 10128851 w 12591292"/>
              <a:gd name="connsiteY31" fmla="*/ 363896 h 4975720"/>
              <a:gd name="connsiteX32" fmla="*/ 10519812 w 12591292"/>
              <a:gd name="connsiteY32" fmla="*/ 303814 h 4975720"/>
              <a:gd name="connsiteX33" fmla="*/ 10785244 w 12591292"/>
              <a:gd name="connsiteY33" fmla="*/ 454155 h 4975720"/>
              <a:gd name="connsiteX34" fmla="*/ 11127291 w 12591292"/>
              <a:gd name="connsiteY34" fmla="*/ 658360 h 4975720"/>
              <a:gd name="connsiteX35" fmla="*/ 11638751 w 12591292"/>
              <a:gd name="connsiteY35" fmla="*/ 833158 h 4975720"/>
              <a:gd name="connsiteX36" fmla="*/ 11846221 w 12591292"/>
              <a:gd name="connsiteY36" fmla="*/ 901476 h 4975720"/>
              <a:gd name="connsiteX37" fmla="*/ 12068624 w 12591292"/>
              <a:gd name="connsiteY37" fmla="*/ 960248 h 4975720"/>
              <a:gd name="connsiteX38" fmla="*/ 12252926 w 12591292"/>
              <a:gd name="connsiteY38" fmla="*/ 1010348 h 4975720"/>
              <a:gd name="connsiteX39" fmla="*/ 12591292 w 12591292"/>
              <a:gd name="connsiteY39" fmla="*/ 1303148 h 4975720"/>
              <a:gd name="connsiteX0" fmla="*/ 0 w 12591292"/>
              <a:gd name="connsiteY0" fmla="*/ 4999781 h 4999781"/>
              <a:gd name="connsiteX1" fmla="*/ 1440623 w 12591292"/>
              <a:gd name="connsiteY1" fmla="*/ 4688311 h 4999781"/>
              <a:gd name="connsiteX2" fmla="*/ 2472631 w 12591292"/>
              <a:gd name="connsiteY2" fmla="*/ 3955919 h 4999781"/>
              <a:gd name="connsiteX3" fmla="*/ 3115220 w 12591292"/>
              <a:gd name="connsiteY3" fmla="*/ 3559735 h 4999781"/>
              <a:gd name="connsiteX4" fmla="*/ 3443664 w 12591292"/>
              <a:gd name="connsiteY4" fmla="*/ 3337142 h 4999781"/>
              <a:gd name="connsiteX5" fmla="*/ 3650495 w 12591292"/>
              <a:gd name="connsiteY5" fmla="*/ 3146579 h 4999781"/>
              <a:gd name="connsiteX6" fmla="*/ 3789345 w 12591292"/>
              <a:gd name="connsiteY6" fmla="*/ 2936567 h 4999781"/>
              <a:gd name="connsiteX7" fmla="*/ 3905458 w 12591292"/>
              <a:gd name="connsiteY7" fmla="*/ 2793585 h 4999781"/>
              <a:gd name="connsiteX8" fmla="*/ 4115008 w 12591292"/>
              <a:gd name="connsiteY8" fmla="*/ 2544187 h 4999781"/>
              <a:gd name="connsiteX9" fmla="*/ 4330840 w 12591292"/>
              <a:gd name="connsiteY9" fmla="*/ 2293710 h 4999781"/>
              <a:gd name="connsiteX10" fmla="*/ 4490383 w 12591292"/>
              <a:gd name="connsiteY10" fmla="*/ 2128372 h 4999781"/>
              <a:gd name="connsiteX11" fmla="*/ 4645901 w 12591292"/>
              <a:gd name="connsiteY11" fmla="*/ 2097247 h 4999781"/>
              <a:gd name="connsiteX12" fmla="*/ 4831701 w 12591292"/>
              <a:gd name="connsiteY12" fmla="*/ 1911216 h 4999781"/>
              <a:gd name="connsiteX13" fmla="*/ 5049534 w 12591292"/>
              <a:gd name="connsiteY13" fmla="*/ 1737322 h 4999781"/>
              <a:gd name="connsiteX14" fmla="*/ 5383077 w 12591292"/>
              <a:gd name="connsiteY14" fmla="*/ 1493805 h 4999781"/>
              <a:gd name="connsiteX15" fmla="*/ 5534233 w 12591292"/>
              <a:gd name="connsiteY15" fmla="*/ 1465060 h 4999781"/>
              <a:gd name="connsiteX16" fmla="*/ 5602152 w 12591292"/>
              <a:gd name="connsiteY16" fmla="*/ 1315043 h 4999781"/>
              <a:gd name="connsiteX17" fmla="*/ 5690257 w 12591292"/>
              <a:gd name="connsiteY17" fmla="*/ 1111117 h 4999781"/>
              <a:gd name="connsiteX18" fmla="*/ 5851107 w 12591292"/>
              <a:gd name="connsiteY18" fmla="*/ 822941 h 4999781"/>
              <a:gd name="connsiteX19" fmla="*/ 6004538 w 12591292"/>
              <a:gd name="connsiteY19" fmla="*/ 559803 h 4999781"/>
              <a:gd name="connsiteX20" fmla="*/ 5977989 w 12591292"/>
              <a:gd name="connsiteY20" fmla="*/ 197436 h 4999781"/>
              <a:gd name="connsiteX21" fmla="*/ 6139914 w 12591292"/>
              <a:gd name="connsiteY21" fmla="*/ 45036 h 4999781"/>
              <a:gd name="connsiteX22" fmla="*/ 6387564 w 12591292"/>
              <a:gd name="connsiteY22" fmla="*/ 35511 h 4999781"/>
              <a:gd name="connsiteX23" fmla="*/ 7159089 w 12591292"/>
              <a:gd name="connsiteY23" fmla="*/ 473661 h 4999781"/>
              <a:gd name="connsiteX24" fmla="*/ 7397214 w 12591292"/>
              <a:gd name="connsiteY24" fmla="*/ 349836 h 4999781"/>
              <a:gd name="connsiteX25" fmla="*/ 7749660 w 12591292"/>
              <a:gd name="connsiteY25" fmla="*/ 330807 h 4999781"/>
              <a:gd name="connsiteX26" fmla="*/ 8149315 w 12591292"/>
              <a:gd name="connsiteY26" fmla="*/ 361877 h 4999781"/>
              <a:gd name="connsiteX27" fmla="*/ 8600712 w 12591292"/>
              <a:gd name="connsiteY27" fmla="*/ 392927 h 4999781"/>
              <a:gd name="connsiteX28" fmla="*/ 9270353 w 12591292"/>
              <a:gd name="connsiteY28" fmla="*/ 395818 h 4999781"/>
              <a:gd name="connsiteX29" fmla="*/ 9702701 w 12591292"/>
              <a:gd name="connsiteY29" fmla="*/ 438909 h 4999781"/>
              <a:gd name="connsiteX30" fmla="*/ 10128851 w 12591292"/>
              <a:gd name="connsiteY30" fmla="*/ 387957 h 4999781"/>
              <a:gd name="connsiteX31" fmla="*/ 10519812 w 12591292"/>
              <a:gd name="connsiteY31" fmla="*/ 327875 h 4999781"/>
              <a:gd name="connsiteX32" fmla="*/ 10785244 w 12591292"/>
              <a:gd name="connsiteY32" fmla="*/ 478216 h 4999781"/>
              <a:gd name="connsiteX33" fmla="*/ 11127291 w 12591292"/>
              <a:gd name="connsiteY33" fmla="*/ 682421 h 4999781"/>
              <a:gd name="connsiteX34" fmla="*/ 11638751 w 12591292"/>
              <a:gd name="connsiteY34" fmla="*/ 857219 h 4999781"/>
              <a:gd name="connsiteX35" fmla="*/ 11846221 w 12591292"/>
              <a:gd name="connsiteY35" fmla="*/ 925537 h 4999781"/>
              <a:gd name="connsiteX36" fmla="*/ 12068624 w 12591292"/>
              <a:gd name="connsiteY36" fmla="*/ 984309 h 4999781"/>
              <a:gd name="connsiteX37" fmla="*/ 12252926 w 12591292"/>
              <a:gd name="connsiteY37" fmla="*/ 1034409 h 4999781"/>
              <a:gd name="connsiteX38" fmla="*/ 12591292 w 12591292"/>
              <a:gd name="connsiteY38" fmla="*/ 1327209 h 4999781"/>
              <a:gd name="connsiteX0" fmla="*/ 0 w 12591292"/>
              <a:gd name="connsiteY0" fmla="*/ 4965417 h 4965417"/>
              <a:gd name="connsiteX1" fmla="*/ 1440623 w 12591292"/>
              <a:gd name="connsiteY1" fmla="*/ 4653947 h 4965417"/>
              <a:gd name="connsiteX2" fmla="*/ 2472631 w 12591292"/>
              <a:gd name="connsiteY2" fmla="*/ 3921555 h 4965417"/>
              <a:gd name="connsiteX3" fmla="*/ 3115220 w 12591292"/>
              <a:gd name="connsiteY3" fmla="*/ 3525371 h 4965417"/>
              <a:gd name="connsiteX4" fmla="*/ 3443664 w 12591292"/>
              <a:gd name="connsiteY4" fmla="*/ 3302778 h 4965417"/>
              <a:gd name="connsiteX5" fmla="*/ 3650495 w 12591292"/>
              <a:gd name="connsiteY5" fmla="*/ 3112215 h 4965417"/>
              <a:gd name="connsiteX6" fmla="*/ 3789345 w 12591292"/>
              <a:gd name="connsiteY6" fmla="*/ 2902203 h 4965417"/>
              <a:gd name="connsiteX7" fmla="*/ 3905458 w 12591292"/>
              <a:gd name="connsiteY7" fmla="*/ 2759221 h 4965417"/>
              <a:gd name="connsiteX8" fmla="*/ 4115008 w 12591292"/>
              <a:gd name="connsiteY8" fmla="*/ 2509823 h 4965417"/>
              <a:gd name="connsiteX9" fmla="*/ 4330840 w 12591292"/>
              <a:gd name="connsiteY9" fmla="*/ 2259346 h 4965417"/>
              <a:gd name="connsiteX10" fmla="*/ 4490383 w 12591292"/>
              <a:gd name="connsiteY10" fmla="*/ 2094008 h 4965417"/>
              <a:gd name="connsiteX11" fmla="*/ 4645901 w 12591292"/>
              <a:gd name="connsiteY11" fmla="*/ 2062883 h 4965417"/>
              <a:gd name="connsiteX12" fmla="*/ 4831701 w 12591292"/>
              <a:gd name="connsiteY12" fmla="*/ 1876852 h 4965417"/>
              <a:gd name="connsiteX13" fmla="*/ 5049534 w 12591292"/>
              <a:gd name="connsiteY13" fmla="*/ 1702958 h 4965417"/>
              <a:gd name="connsiteX14" fmla="*/ 5383077 w 12591292"/>
              <a:gd name="connsiteY14" fmla="*/ 1459441 h 4965417"/>
              <a:gd name="connsiteX15" fmla="*/ 5534233 w 12591292"/>
              <a:gd name="connsiteY15" fmla="*/ 1430696 h 4965417"/>
              <a:gd name="connsiteX16" fmla="*/ 5602152 w 12591292"/>
              <a:gd name="connsiteY16" fmla="*/ 1280679 h 4965417"/>
              <a:gd name="connsiteX17" fmla="*/ 5690257 w 12591292"/>
              <a:gd name="connsiteY17" fmla="*/ 1076753 h 4965417"/>
              <a:gd name="connsiteX18" fmla="*/ 5851107 w 12591292"/>
              <a:gd name="connsiteY18" fmla="*/ 788577 h 4965417"/>
              <a:gd name="connsiteX19" fmla="*/ 6004538 w 12591292"/>
              <a:gd name="connsiteY19" fmla="*/ 525439 h 4965417"/>
              <a:gd name="connsiteX20" fmla="*/ 5977989 w 12591292"/>
              <a:gd name="connsiteY20" fmla="*/ 163072 h 4965417"/>
              <a:gd name="connsiteX21" fmla="*/ 6139914 w 12591292"/>
              <a:gd name="connsiteY21" fmla="*/ 10672 h 4965417"/>
              <a:gd name="connsiteX22" fmla="*/ 7159089 w 12591292"/>
              <a:gd name="connsiteY22" fmla="*/ 439297 h 4965417"/>
              <a:gd name="connsiteX23" fmla="*/ 7397214 w 12591292"/>
              <a:gd name="connsiteY23" fmla="*/ 315472 h 4965417"/>
              <a:gd name="connsiteX24" fmla="*/ 7749660 w 12591292"/>
              <a:gd name="connsiteY24" fmla="*/ 296443 h 4965417"/>
              <a:gd name="connsiteX25" fmla="*/ 8149315 w 12591292"/>
              <a:gd name="connsiteY25" fmla="*/ 327513 h 4965417"/>
              <a:gd name="connsiteX26" fmla="*/ 8600712 w 12591292"/>
              <a:gd name="connsiteY26" fmla="*/ 358563 h 4965417"/>
              <a:gd name="connsiteX27" fmla="*/ 9270353 w 12591292"/>
              <a:gd name="connsiteY27" fmla="*/ 361454 h 4965417"/>
              <a:gd name="connsiteX28" fmla="*/ 9702701 w 12591292"/>
              <a:gd name="connsiteY28" fmla="*/ 404545 h 4965417"/>
              <a:gd name="connsiteX29" fmla="*/ 10128851 w 12591292"/>
              <a:gd name="connsiteY29" fmla="*/ 353593 h 4965417"/>
              <a:gd name="connsiteX30" fmla="*/ 10519812 w 12591292"/>
              <a:gd name="connsiteY30" fmla="*/ 293511 h 4965417"/>
              <a:gd name="connsiteX31" fmla="*/ 10785244 w 12591292"/>
              <a:gd name="connsiteY31" fmla="*/ 443852 h 4965417"/>
              <a:gd name="connsiteX32" fmla="*/ 11127291 w 12591292"/>
              <a:gd name="connsiteY32" fmla="*/ 648057 h 4965417"/>
              <a:gd name="connsiteX33" fmla="*/ 11638751 w 12591292"/>
              <a:gd name="connsiteY33" fmla="*/ 822855 h 4965417"/>
              <a:gd name="connsiteX34" fmla="*/ 11846221 w 12591292"/>
              <a:gd name="connsiteY34" fmla="*/ 891173 h 4965417"/>
              <a:gd name="connsiteX35" fmla="*/ 12068624 w 12591292"/>
              <a:gd name="connsiteY35" fmla="*/ 949945 h 4965417"/>
              <a:gd name="connsiteX36" fmla="*/ 12252926 w 12591292"/>
              <a:gd name="connsiteY36" fmla="*/ 1000045 h 4965417"/>
              <a:gd name="connsiteX37" fmla="*/ 12591292 w 12591292"/>
              <a:gd name="connsiteY37" fmla="*/ 1292845 h 4965417"/>
              <a:gd name="connsiteX0" fmla="*/ 0 w 12591292"/>
              <a:gd name="connsiteY0" fmla="*/ 4802908 h 4802908"/>
              <a:gd name="connsiteX1" fmla="*/ 1440623 w 12591292"/>
              <a:gd name="connsiteY1" fmla="*/ 4491438 h 4802908"/>
              <a:gd name="connsiteX2" fmla="*/ 2472631 w 12591292"/>
              <a:gd name="connsiteY2" fmla="*/ 3759046 h 4802908"/>
              <a:gd name="connsiteX3" fmla="*/ 3115220 w 12591292"/>
              <a:gd name="connsiteY3" fmla="*/ 3362862 h 4802908"/>
              <a:gd name="connsiteX4" fmla="*/ 3443664 w 12591292"/>
              <a:gd name="connsiteY4" fmla="*/ 3140269 h 4802908"/>
              <a:gd name="connsiteX5" fmla="*/ 3650495 w 12591292"/>
              <a:gd name="connsiteY5" fmla="*/ 2949706 h 4802908"/>
              <a:gd name="connsiteX6" fmla="*/ 3789345 w 12591292"/>
              <a:gd name="connsiteY6" fmla="*/ 2739694 h 4802908"/>
              <a:gd name="connsiteX7" fmla="*/ 3905458 w 12591292"/>
              <a:gd name="connsiteY7" fmla="*/ 2596712 h 4802908"/>
              <a:gd name="connsiteX8" fmla="*/ 4115008 w 12591292"/>
              <a:gd name="connsiteY8" fmla="*/ 2347314 h 4802908"/>
              <a:gd name="connsiteX9" fmla="*/ 4330840 w 12591292"/>
              <a:gd name="connsiteY9" fmla="*/ 2096837 h 4802908"/>
              <a:gd name="connsiteX10" fmla="*/ 4490383 w 12591292"/>
              <a:gd name="connsiteY10" fmla="*/ 1931499 h 4802908"/>
              <a:gd name="connsiteX11" fmla="*/ 4645901 w 12591292"/>
              <a:gd name="connsiteY11" fmla="*/ 1900374 h 4802908"/>
              <a:gd name="connsiteX12" fmla="*/ 4831701 w 12591292"/>
              <a:gd name="connsiteY12" fmla="*/ 1714343 h 4802908"/>
              <a:gd name="connsiteX13" fmla="*/ 5049534 w 12591292"/>
              <a:gd name="connsiteY13" fmla="*/ 1540449 h 4802908"/>
              <a:gd name="connsiteX14" fmla="*/ 5383077 w 12591292"/>
              <a:gd name="connsiteY14" fmla="*/ 1296932 h 4802908"/>
              <a:gd name="connsiteX15" fmla="*/ 5534233 w 12591292"/>
              <a:gd name="connsiteY15" fmla="*/ 1268187 h 4802908"/>
              <a:gd name="connsiteX16" fmla="*/ 5602152 w 12591292"/>
              <a:gd name="connsiteY16" fmla="*/ 1118170 h 4802908"/>
              <a:gd name="connsiteX17" fmla="*/ 5690257 w 12591292"/>
              <a:gd name="connsiteY17" fmla="*/ 914244 h 4802908"/>
              <a:gd name="connsiteX18" fmla="*/ 5851107 w 12591292"/>
              <a:gd name="connsiteY18" fmla="*/ 626068 h 4802908"/>
              <a:gd name="connsiteX19" fmla="*/ 6004538 w 12591292"/>
              <a:gd name="connsiteY19" fmla="*/ 362930 h 4802908"/>
              <a:gd name="connsiteX20" fmla="*/ 5977989 w 12591292"/>
              <a:gd name="connsiteY20" fmla="*/ 563 h 4802908"/>
              <a:gd name="connsiteX21" fmla="*/ 7159089 w 12591292"/>
              <a:gd name="connsiteY21" fmla="*/ 276788 h 4802908"/>
              <a:gd name="connsiteX22" fmla="*/ 7397214 w 12591292"/>
              <a:gd name="connsiteY22" fmla="*/ 152963 h 4802908"/>
              <a:gd name="connsiteX23" fmla="*/ 7749660 w 12591292"/>
              <a:gd name="connsiteY23" fmla="*/ 133934 h 4802908"/>
              <a:gd name="connsiteX24" fmla="*/ 8149315 w 12591292"/>
              <a:gd name="connsiteY24" fmla="*/ 165004 h 4802908"/>
              <a:gd name="connsiteX25" fmla="*/ 8600712 w 12591292"/>
              <a:gd name="connsiteY25" fmla="*/ 196054 h 4802908"/>
              <a:gd name="connsiteX26" fmla="*/ 9270353 w 12591292"/>
              <a:gd name="connsiteY26" fmla="*/ 198945 h 4802908"/>
              <a:gd name="connsiteX27" fmla="*/ 9702701 w 12591292"/>
              <a:gd name="connsiteY27" fmla="*/ 242036 h 4802908"/>
              <a:gd name="connsiteX28" fmla="*/ 10128851 w 12591292"/>
              <a:gd name="connsiteY28" fmla="*/ 191084 h 4802908"/>
              <a:gd name="connsiteX29" fmla="*/ 10519812 w 12591292"/>
              <a:gd name="connsiteY29" fmla="*/ 131002 h 4802908"/>
              <a:gd name="connsiteX30" fmla="*/ 10785244 w 12591292"/>
              <a:gd name="connsiteY30" fmla="*/ 281343 h 4802908"/>
              <a:gd name="connsiteX31" fmla="*/ 11127291 w 12591292"/>
              <a:gd name="connsiteY31" fmla="*/ 485548 h 4802908"/>
              <a:gd name="connsiteX32" fmla="*/ 11638751 w 12591292"/>
              <a:gd name="connsiteY32" fmla="*/ 660346 h 4802908"/>
              <a:gd name="connsiteX33" fmla="*/ 11846221 w 12591292"/>
              <a:gd name="connsiteY33" fmla="*/ 728664 h 4802908"/>
              <a:gd name="connsiteX34" fmla="*/ 12068624 w 12591292"/>
              <a:gd name="connsiteY34" fmla="*/ 787436 h 4802908"/>
              <a:gd name="connsiteX35" fmla="*/ 12252926 w 12591292"/>
              <a:gd name="connsiteY35" fmla="*/ 837536 h 4802908"/>
              <a:gd name="connsiteX36" fmla="*/ 12591292 w 12591292"/>
              <a:gd name="connsiteY36" fmla="*/ 1130336 h 4802908"/>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077 w 12591292"/>
              <a:gd name="connsiteY14" fmla="*/ 1168444 h 4674420"/>
              <a:gd name="connsiteX15" fmla="*/ 5534233 w 12591292"/>
              <a:gd name="connsiteY15" fmla="*/ 1139699 h 4674420"/>
              <a:gd name="connsiteX16" fmla="*/ 5602152 w 12591292"/>
              <a:gd name="connsiteY16" fmla="*/ 989682 h 4674420"/>
              <a:gd name="connsiteX17" fmla="*/ 5690257 w 12591292"/>
              <a:gd name="connsiteY17" fmla="*/ 785756 h 4674420"/>
              <a:gd name="connsiteX18" fmla="*/ 5851107 w 12591292"/>
              <a:gd name="connsiteY18" fmla="*/ 497580 h 4674420"/>
              <a:gd name="connsiteX19" fmla="*/ 6004538 w 12591292"/>
              <a:gd name="connsiteY19" fmla="*/ 234442 h 4674420"/>
              <a:gd name="connsiteX20" fmla="*/ 7159089 w 12591292"/>
              <a:gd name="connsiteY20" fmla="*/ 148300 h 4674420"/>
              <a:gd name="connsiteX21" fmla="*/ 7397214 w 12591292"/>
              <a:gd name="connsiteY21" fmla="*/ 24475 h 4674420"/>
              <a:gd name="connsiteX22" fmla="*/ 7749660 w 12591292"/>
              <a:gd name="connsiteY22" fmla="*/ 5446 h 4674420"/>
              <a:gd name="connsiteX23" fmla="*/ 8149315 w 12591292"/>
              <a:gd name="connsiteY23" fmla="*/ 36516 h 4674420"/>
              <a:gd name="connsiteX24" fmla="*/ 8600712 w 12591292"/>
              <a:gd name="connsiteY24" fmla="*/ 67566 h 4674420"/>
              <a:gd name="connsiteX25" fmla="*/ 9270353 w 12591292"/>
              <a:gd name="connsiteY25" fmla="*/ 70457 h 4674420"/>
              <a:gd name="connsiteX26" fmla="*/ 9702701 w 12591292"/>
              <a:gd name="connsiteY26" fmla="*/ 113548 h 4674420"/>
              <a:gd name="connsiteX27" fmla="*/ 10128851 w 12591292"/>
              <a:gd name="connsiteY27" fmla="*/ 62596 h 4674420"/>
              <a:gd name="connsiteX28" fmla="*/ 10519812 w 12591292"/>
              <a:gd name="connsiteY28" fmla="*/ 2514 h 4674420"/>
              <a:gd name="connsiteX29" fmla="*/ 10785244 w 12591292"/>
              <a:gd name="connsiteY29" fmla="*/ 152855 h 4674420"/>
              <a:gd name="connsiteX30" fmla="*/ 11127291 w 12591292"/>
              <a:gd name="connsiteY30" fmla="*/ 357060 h 4674420"/>
              <a:gd name="connsiteX31" fmla="*/ 11638751 w 12591292"/>
              <a:gd name="connsiteY31" fmla="*/ 531858 h 4674420"/>
              <a:gd name="connsiteX32" fmla="*/ 11846221 w 12591292"/>
              <a:gd name="connsiteY32" fmla="*/ 600176 h 4674420"/>
              <a:gd name="connsiteX33" fmla="*/ 12068624 w 12591292"/>
              <a:gd name="connsiteY33" fmla="*/ 658948 h 4674420"/>
              <a:gd name="connsiteX34" fmla="*/ 12252926 w 12591292"/>
              <a:gd name="connsiteY34" fmla="*/ 709048 h 4674420"/>
              <a:gd name="connsiteX35" fmla="*/ 12591292 w 12591292"/>
              <a:gd name="connsiteY35"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077 w 12591292"/>
              <a:gd name="connsiteY14" fmla="*/ 1168444 h 4674420"/>
              <a:gd name="connsiteX15" fmla="*/ 5534233 w 12591292"/>
              <a:gd name="connsiteY15" fmla="*/ 1139699 h 4674420"/>
              <a:gd name="connsiteX16" fmla="*/ 5602152 w 12591292"/>
              <a:gd name="connsiteY16" fmla="*/ 989682 h 4674420"/>
              <a:gd name="connsiteX17" fmla="*/ 5690257 w 12591292"/>
              <a:gd name="connsiteY17" fmla="*/ 785756 h 4674420"/>
              <a:gd name="connsiteX18" fmla="*/ 5851107 w 12591292"/>
              <a:gd name="connsiteY18" fmla="*/ 497580 h 4674420"/>
              <a:gd name="connsiteX19" fmla="*/ 7159089 w 12591292"/>
              <a:gd name="connsiteY19" fmla="*/ 148300 h 4674420"/>
              <a:gd name="connsiteX20" fmla="*/ 7397214 w 12591292"/>
              <a:gd name="connsiteY20" fmla="*/ 24475 h 4674420"/>
              <a:gd name="connsiteX21" fmla="*/ 7749660 w 12591292"/>
              <a:gd name="connsiteY21" fmla="*/ 5446 h 4674420"/>
              <a:gd name="connsiteX22" fmla="*/ 8149315 w 12591292"/>
              <a:gd name="connsiteY22" fmla="*/ 36516 h 4674420"/>
              <a:gd name="connsiteX23" fmla="*/ 8600712 w 12591292"/>
              <a:gd name="connsiteY23" fmla="*/ 67566 h 4674420"/>
              <a:gd name="connsiteX24" fmla="*/ 9270353 w 12591292"/>
              <a:gd name="connsiteY24" fmla="*/ 70457 h 4674420"/>
              <a:gd name="connsiteX25" fmla="*/ 9702701 w 12591292"/>
              <a:gd name="connsiteY25" fmla="*/ 113548 h 4674420"/>
              <a:gd name="connsiteX26" fmla="*/ 10128851 w 12591292"/>
              <a:gd name="connsiteY26" fmla="*/ 62596 h 4674420"/>
              <a:gd name="connsiteX27" fmla="*/ 10519812 w 12591292"/>
              <a:gd name="connsiteY27" fmla="*/ 2514 h 4674420"/>
              <a:gd name="connsiteX28" fmla="*/ 10785244 w 12591292"/>
              <a:gd name="connsiteY28" fmla="*/ 152855 h 4674420"/>
              <a:gd name="connsiteX29" fmla="*/ 11127291 w 12591292"/>
              <a:gd name="connsiteY29" fmla="*/ 357060 h 4674420"/>
              <a:gd name="connsiteX30" fmla="*/ 11638751 w 12591292"/>
              <a:gd name="connsiteY30" fmla="*/ 531858 h 4674420"/>
              <a:gd name="connsiteX31" fmla="*/ 11846221 w 12591292"/>
              <a:gd name="connsiteY31" fmla="*/ 600176 h 4674420"/>
              <a:gd name="connsiteX32" fmla="*/ 12068624 w 12591292"/>
              <a:gd name="connsiteY32" fmla="*/ 658948 h 4674420"/>
              <a:gd name="connsiteX33" fmla="*/ 12252926 w 12591292"/>
              <a:gd name="connsiteY33" fmla="*/ 709048 h 4674420"/>
              <a:gd name="connsiteX34" fmla="*/ 12591292 w 12591292"/>
              <a:gd name="connsiteY34"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077 w 12591292"/>
              <a:gd name="connsiteY14" fmla="*/ 1168444 h 4674420"/>
              <a:gd name="connsiteX15" fmla="*/ 5534233 w 12591292"/>
              <a:gd name="connsiteY15" fmla="*/ 1139699 h 4674420"/>
              <a:gd name="connsiteX16" fmla="*/ 5602152 w 12591292"/>
              <a:gd name="connsiteY16" fmla="*/ 989682 h 4674420"/>
              <a:gd name="connsiteX17" fmla="*/ 5690257 w 12591292"/>
              <a:gd name="connsiteY17" fmla="*/ 785756 h 4674420"/>
              <a:gd name="connsiteX18" fmla="*/ 7159089 w 12591292"/>
              <a:gd name="connsiteY18" fmla="*/ 148300 h 4674420"/>
              <a:gd name="connsiteX19" fmla="*/ 7397214 w 12591292"/>
              <a:gd name="connsiteY19" fmla="*/ 24475 h 4674420"/>
              <a:gd name="connsiteX20" fmla="*/ 7749660 w 12591292"/>
              <a:gd name="connsiteY20" fmla="*/ 5446 h 4674420"/>
              <a:gd name="connsiteX21" fmla="*/ 8149315 w 12591292"/>
              <a:gd name="connsiteY21" fmla="*/ 36516 h 4674420"/>
              <a:gd name="connsiteX22" fmla="*/ 8600712 w 12591292"/>
              <a:gd name="connsiteY22" fmla="*/ 67566 h 4674420"/>
              <a:gd name="connsiteX23" fmla="*/ 9270353 w 12591292"/>
              <a:gd name="connsiteY23" fmla="*/ 70457 h 4674420"/>
              <a:gd name="connsiteX24" fmla="*/ 9702701 w 12591292"/>
              <a:gd name="connsiteY24" fmla="*/ 113548 h 4674420"/>
              <a:gd name="connsiteX25" fmla="*/ 10128851 w 12591292"/>
              <a:gd name="connsiteY25" fmla="*/ 62596 h 4674420"/>
              <a:gd name="connsiteX26" fmla="*/ 10519812 w 12591292"/>
              <a:gd name="connsiteY26" fmla="*/ 2514 h 4674420"/>
              <a:gd name="connsiteX27" fmla="*/ 10785244 w 12591292"/>
              <a:gd name="connsiteY27" fmla="*/ 152855 h 4674420"/>
              <a:gd name="connsiteX28" fmla="*/ 11127291 w 12591292"/>
              <a:gd name="connsiteY28" fmla="*/ 357060 h 4674420"/>
              <a:gd name="connsiteX29" fmla="*/ 11638751 w 12591292"/>
              <a:gd name="connsiteY29" fmla="*/ 531858 h 4674420"/>
              <a:gd name="connsiteX30" fmla="*/ 11846221 w 12591292"/>
              <a:gd name="connsiteY30" fmla="*/ 600176 h 4674420"/>
              <a:gd name="connsiteX31" fmla="*/ 12068624 w 12591292"/>
              <a:gd name="connsiteY31" fmla="*/ 658948 h 4674420"/>
              <a:gd name="connsiteX32" fmla="*/ 12252926 w 12591292"/>
              <a:gd name="connsiteY32" fmla="*/ 709048 h 4674420"/>
              <a:gd name="connsiteX33" fmla="*/ 12591292 w 12591292"/>
              <a:gd name="connsiteY33"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077 w 12591292"/>
              <a:gd name="connsiteY14" fmla="*/ 1168444 h 4674420"/>
              <a:gd name="connsiteX15" fmla="*/ 5534233 w 12591292"/>
              <a:gd name="connsiteY15" fmla="*/ 1139699 h 4674420"/>
              <a:gd name="connsiteX16" fmla="*/ 5602152 w 12591292"/>
              <a:gd name="connsiteY16" fmla="*/ 989682 h 4674420"/>
              <a:gd name="connsiteX17" fmla="*/ 7159089 w 12591292"/>
              <a:gd name="connsiteY17" fmla="*/ 148300 h 4674420"/>
              <a:gd name="connsiteX18" fmla="*/ 7397214 w 12591292"/>
              <a:gd name="connsiteY18" fmla="*/ 24475 h 4674420"/>
              <a:gd name="connsiteX19" fmla="*/ 7749660 w 12591292"/>
              <a:gd name="connsiteY19" fmla="*/ 5446 h 4674420"/>
              <a:gd name="connsiteX20" fmla="*/ 8149315 w 12591292"/>
              <a:gd name="connsiteY20" fmla="*/ 36516 h 4674420"/>
              <a:gd name="connsiteX21" fmla="*/ 8600712 w 12591292"/>
              <a:gd name="connsiteY21" fmla="*/ 67566 h 4674420"/>
              <a:gd name="connsiteX22" fmla="*/ 9270353 w 12591292"/>
              <a:gd name="connsiteY22" fmla="*/ 70457 h 4674420"/>
              <a:gd name="connsiteX23" fmla="*/ 9702701 w 12591292"/>
              <a:gd name="connsiteY23" fmla="*/ 113548 h 4674420"/>
              <a:gd name="connsiteX24" fmla="*/ 10128851 w 12591292"/>
              <a:gd name="connsiteY24" fmla="*/ 62596 h 4674420"/>
              <a:gd name="connsiteX25" fmla="*/ 10519812 w 12591292"/>
              <a:gd name="connsiteY25" fmla="*/ 2514 h 4674420"/>
              <a:gd name="connsiteX26" fmla="*/ 10785244 w 12591292"/>
              <a:gd name="connsiteY26" fmla="*/ 152855 h 4674420"/>
              <a:gd name="connsiteX27" fmla="*/ 11127291 w 12591292"/>
              <a:gd name="connsiteY27" fmla="*/ 357060 h 4674420"/>
              <a:gd name="connsiteX28" fmla="*/ 11638751 w 12591292"/>
              <a:gd name="connsiteY28" fmla="*/ 531858 h 4674420"/>
              <a:gd name="connsiteX29" fmla="*/ 11846221 w 12591292"/>
              <a:gd name="connsiteY29" fmla="*/ 600176 h 4674420"/>
              <a:gd name="connsiteX30" fmla="*/ 12068624 w 12591292"/>
              <a:gd name="connsiteY30" fmla="*/ 658948 h 4674420"/>
              <a:gd name="connsiteX31" fmla="*/ 12252926 w 12591292"/>
              <a:gd name="connsiteY31" fmla="*/ 709048 h 4674420"/>
              <a:gd name="connsiteX32" fmla="*/ 12591292 w 12591292"/>
              <a:gd name="connsiteY32"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077 w 12591292"/>
              <a:gd name="connsiteY14" fmla="*/ 1168444 h 4674420"/>
              <a:gd name="connsiteX15" fmla="*/ 5534233 w 12591292"/>
              <a:gd name="connsiteY15" fmla="*/ 1139699 h 4674420"/>
              <a:gd name="connsiteX16" fmla="*/ 7159089 w 12591292"/>
              <a:gd name="connsiteY16" fmla="*/ 148300 h 4674420"/>
              <a:gd name="connsiteX17" fmla="*/ 7397214 w 12591292"/>
              <a:gd name="connsiteY17" fmla="*/ 24475 h 4674420"/>
              <a:gd name="connsiteX18" fmla="*/ 7749660 w 12591292"/>
              <a:gd name="connsiteY18" fmla="*/ 5446 h 4674420"/>
              <a:gd name="connsiteX19" fmla="*/ 8149315 w 12591292"/>
              <a:gd name="connsiteY19" fmla="*/ 36516 h 4674420"/>
              <a:gd name="connsiteX20" fmla="*/ 8600712 w 12591292"/>
              <a:gd name="connsiteY20" fmla="*/ 67566 h 4674420"/>
              <a:gd name="connsiteX21" fmla="*/ 9270353 w 12591292"/>
              <a:gd name="connsiteY21" fmla="*/ 70457 h 4674420"/>
              <a:gd name="connsiteX22" fmla="*/ 9702701 w 12591292"/>
              <a:gd name="connsiteY22" fmla="*/ 113548 h 4674420"/>
              <a:gd name="connsiteX23" fmla="*/ 10128851 w 12591292"/>
              <a:gd name="connsiteY23" fmla="*/ 62596 h 4674420"/>
              <a:gd name="connsiteX24" fmla="*/ 10519812 w 12591292"/>
              <a:gd name="connsiteY24" fmla="*/ 2514 h 4674420"/>
              <a:gd name="connsiteX25" fmla="*/ 10785244 w 12591292"/>
              <a:gd name="connsiteY25" fmla="*/ 152855 h 4674420"/>
              <a:gd name="connsiteX26" fmla="*/ 11127291 w 12591292"/>
              <a:gd name="connsiteY26" fmla="*/ 357060 h 4674420"/>
              <a:gd name="connsiteX27" fmla="*/ 11638751 w 12591292"/>
              <a:gd name="connsiteY27" fmla="*/ 531858 h 4674420"/>
              <a:gd name="connsiteX28" fmla="*/ 11846221 w 12591292"/>
              <a:gd name="connsiteY28" fmla="*/ 600176 h 4674420"/>
              <a:gd name="connsiteX29" fmla="*/ 12068624 w 12591292"/>
              <a:gd name="connsiteY29" fmla="*/ 658948 h 4674420"/>
              <a:gd name="connsiteX30" fmla="*/ 12252926 w 12591292"/>
              <a:gd name="connsiteY30" fmla="*/ 709048 h 4674420"/>
              <a:gd name="connsiteX31" fmla="*/ 12591292 w 12591292"/>
              <a:gd name="connsiteY31"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5534233 w 12591292"/>
              <a:gd name="connsiteY15" fmla="*/ 1139699 h 4674420"/>
              <a:gd name="connsiteX16" fmla="*/ 7159089 w 12591292"/>
              <a:gd name="connsiteY16" fmla="*/ 148300 h 4674420"/>
              <a:gd name="connsiteX17" fmla="*/ 7397214 w 12591292"/>
              <a:gd name="connsiteY17" fmla="*/ 24475 h 4674420"/>
              <a:gd name="connsiteX18" fmla="*/ 7749660 w 12591292"/>
              <a:gd name="connsiteY18" fmla="*/ 5446 h 4674420"/>
              <a:gd name="connsiteX19" fmla="*/ 8149315 w 12591292"/>
              <a:gd name="connsiteY19" fmla="*/ 36516 h 4674420"/>
              <a:gd name="connsiteX20" fmla="*/ 8600712 w 12591292"/>
              <a:gd name="connsiteY20" fmla="*/ 67566 h 4674420"/>
              <a:gd name="connsiteX21" fmla="*/ 9270353 w 12591292"/>
              <a:gd name="connsiteY21" fmla="*/ 70457 h 4674420"/>
              <a:gd name="connsiteX22" fmla="*/ 9702701 w 12591292"/>
              <a:gd name="connsiteY22" fmla="*/ 113548 h 4674420"/>
              <a:gd name="connsiteX23" fmla="*/ 10128851 w 12591292"/>
              <a:gd name="connsiteY23" fmla="*/ 62596 h 4674420"/>
              <a:gd name="connsiteX24" fmla="*/ 10519812 w 12591292"/>
              <a:gd name="connsiteY24" fmla="*/ 2514 h 4674420"/>
              <a:gd name="connsiteX25" fmla="*/ 10785244 w 12591292"/>
              <a:gd name="connsiteY25" fmla="*/ 152855 h 4674420"/>
              <a:gd name="connsiteX26" fmla="*/ 11127291 w 12591292"/>
              <a:gd name="connsiteY26" fmla="*/ 357060 h 4674420"/>
              <a:gd name="connsiteX27" fmla="*/ 11638751 w 12591292"/>
              <a:gd name="connsiteY27" fmla="*/ 531858 h 4674420"/>
              <a:gd name="connsiteX28" fmla="*/ 11846221 w 12591292"/>
              <a:gd name="connsiteY28" fmla="*/ 600176 h 4674420"/>
              <a:gd name="connsiteX29" fmla="*/ 12068624 w 12591292"/>
              <a:gd name="connsiteY29" fmla="*/ 658948 h 4674420"/>
              <a:gd name="connsiteX30" fmla="*/ 12252926 w 12591292"/>
              <a:gd name="connsiteY30" fmla="*/ 709048 h 4674420"/>
              <a:gd name="connsiteX31" fmla="*/ 12591292 w 12591292"/>
              <a:gd name="connsiteY31"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7159089 w 12591292"/>
              <a:gd name="connsiteY15" fmla="*/ 148300 h 4674420"/>
              <a:gd name="connsiteX16" fmla="*/ 7397214 w 12591292"/>
              <a:gd name="connsiteY16" fmla="*/ 24475 h 4674420"/>
              <a:gd name="connsiteX17" fmla="*/ 7749660 w 12591292"/>
              <a:gd name="connsiteY17" fmla="*/ 5446 h 4674420"/>
              <a:gd name="connsiteX18" fmla="*/ 8149315 w 12591292"/>
              <a:gd name="connsiteY18" fmla="*/ 36516 h 4674420"/>
              <a:gd name="connsiteX19" fmla="*/ 8600712 w 12591292"/>
              <a:gd name="connsiteY19" fmla="*/ 67566 h 4674420"/>
              <a:gd name="connsiteX20" fmla="*/ 9270353 w 12591292"/>
              <a:gd name="connsiteY20" fmla="*/ 70457 h 4674420"/>
              <a:gd name="connsiteX21" fmla="*/ 9702701 w 12591292"/>
              <a:gd name="connsiteY21" fmla="*/ 113548 h 4674420"/>
              <a:gd name="connsiteX22" fmla="*/ 10128851 w 12591292"/>
              <a:gd name="connsiteY22" fmla="*/ 62596 h 4674420"/>
              <a:gd name="connsiteX23" fmla="*/ 10519812 w 12591292"/>
              <a:gd name="connsiteY23" fmla="*/ 2514 h 4674420"/>
              <a:gd name="connsiteX24" fmla="*/ 10785244 w 12591292"/>
              <a:gd name="connsiteY24" fmla="*/ 152855 h 4674420"/>
              <a:gd name="connsiteX25" fmla="*/ 11127291 w 12591292"/>
              <a:gd name="connsiteY25" fmla="*/ 357060 h 4674420"/>
              <a:gd name="connsiteX26" fmla="*/ 11638751 w 12591292"/>
              <a:gd name="connsiteY26" fmla="*/ 531858 h 4674420"/>
              <a:gd name="connsiteX27" fmla="*/ 11846221 w 12591292"/>
              <a:gd name="connsiteY27" fmla="*/ 600176 h 4674420"/>
              <a:gd name="connsiteX28" fmla="*/ 12068624 w 12591292"/>
              <a:gd name="connsiteY28" fmla="*/ 658948 h 4674420"/>
              <a:gd name="connsiteX29" fmla="*/ 12252926 w 12591292"/>
              <a:gd name="connsiteY29" fmla="*/ 709048 h 4674420"/>
              <a:gd name="connsiteX30" fmla="*/ 12591292 w 12591292"/>
              <a:gd name="connsiteY30"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7397214 w 12591292"/>
              <a:gd name="connsiteY15" fmla="*/ 24475 h 4674420"/>
              <a:gd name="connsiteX16" fmla="*/ 7749660 w 12591292"/>
              <a:gd name="connsiteY16" fmla="*/ 5446 h 4674420"/>
              <a:gd name="connsiteX17" fmla="*/ 8149315 w 12591292"/>
              <a:gd name="connsiteY17" fmla="*/ 36516 h 4674420"/>
              <a:gd name="connsiteX18" fmla="*/ 8600712 w 12591292"/>
              <a:gd name="connsiteY18" fmla="*/ 67566 h 4674420"/>
              <a:gd name="connsiteX19" fmla="*/ 9270353 w 12591292"/>
              <a:gd name="connsiteY19" fmla="*/ 70457 h 4674420"/>
              <a:gd name="connsiteX20" fmla="*/ 9702701 w 12591292"/>
              <a:gd name="connsiteY20" fmla="*/ 113548 h 4674420"/>
              <a:gd name="connsiteX21" fmla="*/ 10128851 w 12591292"/>
              <a:gd name="connsiteY21" fmla="*/ 62596 h 4674420"/>
              <a:gd name="connsiteX22" fmla="*/ 10519812 w 12591292"/>
              <a:gd name="connsiteY22" fmla="*/ 2514 h 4674420"/>
              <a:gd name="connsiteX23" fmla="*/ 10785244 w 12591292"/>
              <a:gd name="connsiteY23" fmla="*/ 152855 h 4674420"/>
              <a:gd name="connsiteX24" fmla="*/ 11127291 w 12591292"/>
              <a:gd name="connsiteY24" fmla="*/ 357060 h 4674420"/>
              <a:gd name="connsiteX25" fmla="*/ 11638751 w 12591292"/>
              <a:gd name="connsiteY25" fmla="*/ 531858 h 4674420"/>
              <a:gd name="connsiteX26" fmla="*/ 11846221 w 12591292"/>
              <a:gd name="connsiteY26" fmla="*/ 600176 h 4674420"/>
              <a:gd name="connsiteX27" fmla="*/ 12068624 w 12591292"/>
              <a:gd name="connsiteY27" fmla="*/ 658948 h 4674420"/>
              <a:gd name="connsiteX28" fmla="*/ 12252926 w 12591292"/>
              <a:gd name="connsiteY28" fmla="*/ 709048 h 4674420"/>
              <a:gd name="connsiteX29" fmla="*/ 12591292 w 12591292"/>
              <a:gd name="connsiteY29"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7749660 w 12591292"/>
              <a:gd name="connsiteY15" fmla="*/ 5446 h 4674420"/>
              <a:gd name="connsiteX16" fmla="*/ 8149315 w 12591292"/>
              <a:gd name="connsiteY16" fmla="*/ 36516 h 4674420"/>
              <a:gd name="connsiteX17" fmla="*/ 8600712 w 12591292"/>
              <a:gd name="connsiteY17" fmla="*/ 67566 h 4674420"/>
              <a:gd name="connsiteX18" fmla="*/ 9270353 w 12591292"/>
              <a:gd name="connsiteY18" fmla="*/ 70457 h 4674420"/>
              <a:gd name="connsiteX19" fmla="*/ 9702701 w 12591292"/>
              <a:gd name="connsiteY19" fmla="*/ 113548 h 4674420"/>
              <a:gd name="connsiteX20" fmla="*/ 10128851 w 12591292"/>
              <a:gd name="connsiteY20" fmla="*/ 62596 h 4674420"/>
              <a:gd name="connsiteX21" fmla="*/ 10519812 w 12591292"/>
              <a:gd name="connsiteY21" fmla="*/ 2514 h 4674420"/>
              <a:gd name="connsiteX22" fmla="*/ 10785244 w 12591292"/>
              <a:gd name="connsiteY22" fmla="*/ 152855 h 4674420"/>
              <a:gd name="connsiteX23" fmla="*/ 11127291 w 12591292"/>
              <a:gd name="connsiteY23" fmla="*/ 357060 h 4674420"/>
              <a:gd name="connsiteX24" fmla="*/ 11638751 w 12591292"/>
              <a:gd name="connsiteY24" fmla="*/ 531858 h 4674420"/>
              <a:gd name="connsiteX25" fmla="*/ 11846221 w 12591292"/>
              <a:gd name="connsiteY25" fmla="*/ 600176 h 4674420"/>
              <a:gd name="connsiteX26" fmla="*/ 12068624 w 12591292"/>
              <a:gd name="connsiteY26" fmla="*/ 658948 h 4674420"/>
              <a:gd name="connsiteX27" fmla="*/ 12252926 w 12591292"/>
              <a:gd name="connsiteY27" fmla="*/ 709048 h 4674420"/>
              <a:gd name="connsiteX28" fmla="*/ 12591292 w 12591292"/>
              <a:gd name="connsiteY28"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8149315 w 12591292"/>
              <a:gd name="connsiteY15" fmla="*/ 36516 h 4674420"/>
              <a:gd name="connsiteX16" fmla="*/ 8600712 w 12591292"/>
              <a:gd name="connsiteY16" fmla="*/ 67566 h 4674420"/>
              <a:gd name="connsiteX17" fmla="*/ 9270353 w 12591292"/>
              <a:gd name="connsiteY17" fmla="*/ 70457 h 4674420"/>
              <a:gd name="connsiteX18" fmla="*/ 9702701 w 12591292"/>
              <a:gd name="connsiteY18" fmla="*/ 113548 h 4674420"/>
              <a:gd name="connsiteX19" fmla="*/ 10128851 w 12591292"/>
              <a:gd name="connsiteY19" fmla="*/ 62596 h 4674420"/>
              <a:gd name="connsiteX20" fmla="*/ 10519812 w 12591292"/>
              <a:gd name="connsiteY20" fmla="*/ 2514 h 4674420"/>
              <a:gd name="connsiteX21" fmla="*/ 10785244 w 12591292"/>
              <a:gd name="connsiteY21" fmla="*/ 152855 h 4674420"/>
              <a:gd name="connsiteX22" fmla="*/ 11127291 w 12591292"/>
              <a:gd name="connsiteY22" fmla="*/ 357060 h 4674420"/>
              <a:gd name="connsiteX23" fmla="*/ 11638751 w 12591292"/>
              <a:gd name="connsiteY23" fmla="*/ 531858 h 4674420"/>
              <a:gd name="connsiteX24" fmla="*/ 11846221 w 12591292"/>
              <a:gd name="connsiteY24" fmla="*/ 600176 h 4674420"/>
              <a:gd name="connsiteX25" fmla="*/ 12068624 w 12591292"/>
              <a:gd name="connsiteY25" fmla="*/ 658948 h 4674420"/>
              <a:gd name="connsiteX26" fmla="*/ 12252926 w 12591292"/>
              <a:gd name="connsiteY26" fmla="*/ 709048 h 4674420"/>
              <a:gd name="connsiteX27" fmla="*/ 12591292 w 12591292"/>
              <a:gd name="connsiteY27"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8600712 w 12591292"/>
              <a:gd name="connsiteY15" fmla="*/ 67566 h 4674420"/>
              <a:gd name="connsiteX16" fmla="*/ 9270353 w 12591292"/>
              <a:gd name="connsiteY16" fmla="*/ 70457 h 4674420"/>
              <a:gd name="connsiteX17" fmla="*/ 9702701 w 12591292"/>
              <a:gd name="connsiteY17" fmla="*/ 113548 h 4674420"/>
              <a:gd name="connsiteX18" fmla="*/ 10128851 w 12591292"/>
              <a:gd name="connsiteY18" fmla="*/ 62596 h 4674420"/>
              <a:gd name="connsiteX19" fmla="*/ 10519812 w 12591292"/>
              <a:gd name="connsiteY19" fmla="*/ 2514 h 4674420"/>
              <a:gd name="connsiteX20" fmla="*/ 10785244 w 12591292"/>
              <a:gd name="connsiteY20" fmla="*/ 152855 h 4674420"/>
              <a:gd name="connsiteX21" fmla="*/ 11127291 w 12591292"/>
              <a:gd name="connsiteY21" fmla="*/ 357060 h 4674420"/>
              <a:gd name="connsiteX22" fmla="*/ 11638751 w 12591292"/>
              <a:gd name="connsiteY22" fmla="*/ 531858 h 4674420"/>
              <a:gd name="connsiteX23" fmla="*/ 11846221 w 12591292"/>
              <a:gd name="connsiteY23" fmla="*/ 600176 h 4674420"/>
              <a:gd name="connsiteX24" fmla="*/ 12068624 w 12591292"/>
              <a:gd name="connsiteY24" fmla="*/ 658948 h 4674420"/>
              <a:gd name="connsiteX25" fmla="*/ 12252926 w 12591292"/>
              <a:gd name="connsiteY25" fmla="*/ 709048 h 4674420"/>
              <a:gd name="connsiteX26" fmla="*/ 12591292 w 12591292"/>
              <a:gd name="connsiteY26"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9270353 w 12591292"/>
              <a:gd name="connsiteY15" fmla="*/ 70457 h 4674420"/>
              <a:gd name="connsiteX16" fmla="*/ 9702701 w 12591292"/>
              <a:gd name="connsiteY16" fmla="*/ 113548 h 4674420"/>
              <a:gd name="connsiteX17" fmla="*/ 10128851 w 12591292"/>
              <a:gd name="connsiteY17" fmla="*/ 62596 h 4674420"/>
              <a:gd name="connsiteX18" fmla="*/ 10519812 w 12591292"/>
              <a:gd name="connsiteY18" fmla="*/ 2514 h 4674420"/>
              <a:gd name="connsiteX19" fmla="*/ 10785244 w 12591292"/>
              <a:gd name="connsiteY19" fmla="*/ 152855 h 4674420"/>
              <a:gd name="connsiteX20" fmla="*/ 11127291 w 12591292"/>
              <a:gd name="connsiteY20" fmla="*/ 357060 h 4674420"/>
              <a:gd name="connsiteX21" fmla="*/ 11638751 w 12591292"/>
              <a:gd name="connsiteY21" fmla="*/ 531858 h 4674420"/>
              <a:gd name="connsiteX22" fmla="*/ 11846221 w 12591292"/>
              <a:gd name="connsiteY22" fmla="*/ 600176 h 4674420"/>
              <a:gd name="connsiteX23" fmla="*/ 12068624 w 12591292"/>
              <a:gd name="connsiteY23" fmla="*/ 658948 h 4674420"/>
              <a:gd name="connsiteX24" fmla="*/ 12252926 w 12591292"/>
              <a:gd name="connsiteY24" fmla="*/ 709048 h 4674420"/>
              <a:gd name="connsiteX25" fmla="*/ 12591292 w 12591292"/>
              <a:gd name="connsiteY25" fmla="*/ 1001848 h 4674420"/>
              <a:gd name="connsiteX0" fmla="*/ 0 w 12591292"/>
              <a:gd name="connsiteY0" fmla="*/ 4674420 h 4674420"/>
              <a:gd name="connsiteX1" fmla="*/ 1440623 w 12591292"/>
              <a:gd name="connsiteY1" fmla="*/ 4362950 h 4674420"/>
              <a:gd name="connsiteX2" fmla="*/ 2472631 w 12591292"/>
              <a:gd name="connsiteY2" fmla="*/ 3630558 h 4674420"/>
              <a:gd name="connsiteX3" fmla="*/ 3115220 w 12591292"/>
              <a:gd name="connsiteY3" fmla="*/ 3234374 h 4674420"/>
              <a:gd name="connsiteX4" fmla="*/ 3443664 w 12591292"/>
              <a:gd name="connsiteY4" fmla="*/ 3011781 h 4674420"/>
              <a:gd name="connsiteX5" fmla="*/ 3650495 w 12591292"/>
              <a:gd name="connsiteY5" fmla="*/ 2821218 h 4674420"/>
              <a:gd name="connsiteX6" fmla="*/ 3789345 w 12591292"/>
              <a:gd name="connsiteY6" fmla="*/ 2611206 h 4674420"/>
              <a:gd name="connsiteX7" fmla="*/ 3905458 w 12591292"/>
              <a:gd name="connsiteY7" fmla="*/ 2468224 h 4674420"/>
              <a:gd name="connsiteX8" fmla="*/ 4115008 w 12591292"/>
              <a:gd name="connsiteY8" fmla="*/ 2218826 h 4674420"/>
              <a:gd name="connsiteX9" fmla="*/ 4330840 w 12591292"/>
              <a:gd name="connsiteY9" fmla="*/ 1968349 h 4674420"/>
              <a:gd name="connsiteX10" fmla="*/ 4490383 w 12591292"/>
              <a:gd name="connsiteY10" fmla="*/ 1803011 h 4674420"/>
              <a:gd name="connsiteX11" fmla="*/ 4645901 w 12591292"/>
              <a:gd name="connsiteY11" fmla="*/ 1771886 h 4674420"/>
              <a:gd name="connsiteX12" fmla="*/ 4831701 w 12591292"/>
              <a:gd name="connsiteY12" fmla="*/ 1585855 h 4674420"/>
              <a:gd name="connsiteX13" fmla="*/ 5049534 w 12591292"/>
              <a:gd name="connsiteY13" fmla="*/ 1411961 h 4674420"/>
              <a:gd name="connsiteX14" fmla="*/ 5383335 w 12591292"/>
              <a:gd name="connsiteY14" fmla="*/ 1194330 h 4674420"/>
              <a:gd name="connsiteX15" fmla="*/ 9702701 w 12591292"/>
              <a:gd name="connsiteY15" fmla="*/ 113548 h 4674420"/>
              <a:gd name="connsiteX16" fmla="*/ 10128851 w 12591292"/>
              <a:gd name="connsiteY16" fmla="*/ 62596 h 4674420"/>
              <a:gd name="connsiteX17" fmla="*/ 10519812 w 12591292"/>
              <a:gd name="connsiteY17" fmla="*/ 2514 h 4674420"/>
              <a:gd name="connsiteX18" fmla="*/ 10785244 w 12591292"/>
              <a:gd name="connsiteY18" fmla="*/ 152855 h 4674420"/>
              <a:gd name="connsiteX19" fmla="*/ 11127291 w 12591292"/>
              <a:gd name="connsiteY19" fmla="*/ 357060 h 4674420"/>
              <a:gd name="connsiteX20" fmla="*/ 11638751 w 12591292"/>
              <a:gd name="connsiteY20" fmla="*/ 531858 h 4674420"/>
              <a:gd name="connsiteX21" fmla="*/ 11846221 w 12591292"/>
              <a:gd name="connsiteY21" fmla="*/ 600176 h 4674420"/>
              <a:gd name="connsiteX22" fmla="*/ 12068624 w 12591292"/>
              <a:gd name="connsiteY22" fmla="*/ 658948 h 4674420"/>
              <a:gd name="connsiteX23" fmla="*/ 12252926 w 12591292"/>
              <a:gd name="connsiteY23" fmla="*/ 709048 h 4674420"/>
              <a:gd name="connsiteX24" fmla="*/ 12591292 w 12591292"/>
              <a:gd name="connsiteY24" fmla="*/ 1001848 h 4674420"/>
              <a:gd name="connsiteX0" fmla="*/ 0 w 12591292"/>
              <a:gd name="connsiteY0" fmla="*/ 4674295 h 4674295"/>
              <a:gd name="connsiteX1" fmla="*/ 1440623 w 12591292"/>
              <a:gd name="connsiteY1" fmla="*/ 4362825 h 4674295"/>
              <a:gd name="connsiteX2" fmla="*/ 2472631 w 12591292"/>
              <a:gd name="connsiteY2" fmla="*/ 3630433 h 4674295"/>
              <a:gd name="connsiteX3" fmla="*/ 3115220 w 12591292"/>
              <a:gd name="connsiteY3" fmla="*/ 3234249 h 4674295"/>
              <a:gd name="connsiteX4" fmla="*/ 3443664 w 12591292"/>
              <a:gd name="connsiteY4" fmla="*/ 3011656 h 4674295"/>
              <a:gd name="connsiteX5" fmla="*/ 3650495 w 12591292"/>
              <a:gd name="connsiteY5" fmla="*/ 2821093 h 4674295"/>
              <a:gd name="connsiteX6" fmla="*/ 3789345 w 12591292"/>
              <a:gd name="connsiteY6" fmla="*/ 2611081 h 4674295"/>
              <a:gd name="connsiteX7" fmla="*/ 3905458 w 12591292"/>
              <a:gd name="connsiteY7" fmla="*/ 2468099 h 4674295"/>
              <a:gd name="connsiteX8" fmla="*/ 4115008 w 12591292"/>
              <a:gd name="connsiteY8" fmla="*/ 2218701 h 4674295"/>
              <a:gd name="connsiteX9" fmla="*/ 4330840 w 12591292"/>
              <a:gd name="connsiteY9" fmla="*/ 1968224 h 4674295"/>
              <a:gd name="connsiteX10" fmla="*/ 4490383 w 12591292"/>
              <a:gd name="connsiteY10" fmla="*/ 1802886 h 4674295"/>
              <a:gd name="connsiteX11" fmla="*/ 4645901 w 12591292"/>
              <a:gd name="connsiteY11" fmla="*/ 1771761 h 4674295"/>
              <a:gd name="connsiteX12" fmla="*/ 4831701 w 12591292"/>
              <a:gd name="connsiteY12" fmla="*/ 1585730 h 4674295"/>
              <a:gd name="connsiteX13" fmla="*/ 5049534 w 12591292"/>
              <a:gd name="connsiteY13" fmla="*/ 1411836 h 4674295"/>
              <a:gd name="connsiteX14" fmla="*/ 5383335 w 12591292"/>
              <a:gd name="connsiteY14" fmla="*/ 1194205 h 4674295"/>
              <a:gd name="connsiteX15" fmla="*/ 9664405 w 12591292"/>
              <a:gd name="connsiteY15" fmla="*/ 90963 h 4674295"/>
              <a:gd name="connsiteX16" fmla="*/ 10128851 w 12591292"/>
              <a:gd name="connsiteY16" fmla="*/ 62471 h 4674295"/>
              <a:gd name="connsiteX17" fmla="*/ 10519812 w 12591292"/>
              <a:gd name="connsiteY17" fmla="*/ 2389 h 4674295"/>
              <a:gd name="connsiteX18" fmla="*/ 10785244 w 12591292"/>
              <a:gd name="connsiteY18" fmla="*/ 152730 h 4674295"/>
              <a:gd name="connsiteX19" fmla="*/ 11127291 w 12591292"/>
              <a:gd name="connsiteY19" fmla="*/ 356935 h 4674295"/>
              <a:gd name="connsiteX20" fmla="*/ 11638751 w 12591292"/>
              <a:gd name="connsiteY20" fmla="*/ 531733 h 4674295"/>
              <a:gd name="connsiteX21" fmla="*/ 11846221 w 12591292"/>
              <a:gd name="connsiteY21" fmla="*/ 600051 h 4674295"/>
              <a:gd name="connsiteX22" fmla="*/ 12068624 w 12591292"/>
              <a:gd name="connsiteY22" fmla="*/ 658823 h 4674295"/>
              <a:gd name="connsiteX23" fmla="*/ 12252926 w 12591292"/>
              <a:gd name="connsiteY23" fmla="*/ 708923 h 4674295"/>
              <a:gd name="connsiteX24" fmla="*/ 12591292 w 12591292"/>
              <a:gd name="connsiteY24" fmla="*/ 1001723 h 4674295"/>
              <a:gd name="connsiteX0" fmla="*/ 0 w 12591292"/>
              <a:gd name="connsiteY0" fmla="*/ 4674295 h 4674295"/>
              <a:gd name="connsiteX1" fmla="*/ 1440623 w 12591292"/>
              <a:gd name="connsiteY1" fmla="*/ 4362825 h 4674295"/>
              <a:gd name="connsiteX2" fmla="*/ 2472631 w 12591292"/>
              <a:gd name="connsiteY2" fmla="*/ 3630433 h 4674295"/>
              <a:gd name="connsiteX3" fmla="*/ 3115220 w 12591292"/>
              <a:gd name="connsiteY3" fmla="*/ 3234249 h 4674295"/>
              <a:gd name="connsiteX4" fmla="*/ 3443664 w 12591292"/>
              <a:gd name="connsiteY4" fmla="*/ 3011656 h 4674295"/>
              <a:gd name="connsiteX5" fmla="*/ 3650495 w 12591292"/>
              <a:gd name="connsiteY5" fmla="*/ 2821093 h 4674295"/>
              <a:gd name="connsiteX6" fmla="*/ 3789345 w 12591292"/>
              <a:gd name="connsiteY6" fmla="*/ 2611081 h 4674295"/>
              <a:gd name="connsiteX7" fmla="*/ 3905458 w 12591292"/>
              <a:gd name="connsiteY7" fmla="*/ 2468099 h 4674295"/>
              <a:gd name="connsiteX8" fmla="*/ 4115008 w 12591292"/>
              <a:gd name="connsiteY8" fmla="*/ 2218701 h 4674295"/>
              <a:gd name="connsiteX9" fmla="*/ 4330840 w 12591292"/>
              <a:gd name="connsiteY9" fmla="*/ 1968224 h 4674295"/>
              <a:gd name="connsiteX10" fmla="*/ 4490383 w 12591292"/>
              <a:gd name="connsiteY10" fmla="*/ 1802886 h 4674295"/>
              <a:gd name="connsiteX11" fmla="*/ 4645901 w 12591292"/>
              <a:gd name="connsiteY11" fmla="*/ 1771761 h 4674295"/>
              <a:gd name="connsiteX12" fmla="*/ 4831701 w 12591292"/>
              <a:gd name="connsiteY12" fmla="*/ 1585730 h 4674295"/>
              <a:gd name="connsiteX13" fmla="*/ 5049534 w 12591292"/>
              <a:gd name="connsiteY13" fmla="*/ 1411836 h 4674295"/>
              <a:gd name="connsiteX14" fmla="*/ 5383335 w 12591292"/>
              <a:gd name="connsiteY14" fmla="*/ 1194205 h 4674295"/>
              <a:gd name="connsiteX15" fmla="*/ 9664405 w 12591292"/>
              <a:gd name="connsiteY15" fmla="*/ 90963 h 4674295"/>
              <a:gd name="connsiteX16" fmla="*/ 10128851 w 12591292"/>
              <a:gd name="connsiteY16" fmla="*/ 62471 h 4674295"/>
              <a:gd name="connsiteX17" fmla="*/ 10519812 w 12591292"/>
              <a:gd name="connsiteY17" fmla="*/ 2389 h 4674295"/>
              <a:gd name="connsiteX18" fmla="*/ 10785244 w 12591292"/>
              <a:gd name="connsiteY18" fmla="*/ 152730 h 4674295"/>
              <a:gd name="connsiteX19" fmla="*/ 11127291 w 12591292"/>
              <a:gd name="connsiteY19" fmla="*/ 356935 h 4674295"/>
              <a:gd name="connsiteX20" fmla="*/ 11638751 w 12591292"/>
              <a:gd name="connsiteY20" fmla="*/ 531733 h 4674295"/>
              <a:gd name="connsiteX21" fmla="*/ 11846221 w 12591292"/>
              <a:gd name="connsiteY21" fmla="*/ 600051 h 4674295"/>
              <a:gd name="connsiteX22" fmla="*/ 12068624 w 12591292"/>
              <a:gd name="connsiteY22" fmla="*/ 658823 h 4674295"/>
              <a:gd name="connsiteX23" fmla="*/ 12252926 w 12591292"/>
              <a:gd name="connsiteY23" fmla="*/ 708923 h 4674295"/>
              <a:gd name="connsiteX24" fmla="*/ 12591292 w 12591292"/>
              <a:gd name="connsiteY24" fmla="*/ 1001723 h 4674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591292" h="4674295">
                <a:moveTo>
                  <a:pt x="0" y="4674295"/>
                </a:moveTo>
                <a:cubicBezTo>
                  <a:pt x="101732" y="4620016"/>
                  <a:pt x="1049619" y="4580232"/>
                  <a:pt x="1440623" y="4362825"/>
                </a:cubicBezTo>
                <a:cubicBezTo>
                  <a:pt x="1741174" y="4210523"/>
                  <a:pt x="2193532" y="3818529"/>
                  <a:pt x="2472631" y="3630433"/>
                </a:cubicBezTo>
                <a:cubicBezTo>
                  <a:pt x="2751730" y="3442337"/>
                  <a:pt x="2953381" y="3337378"/>
                  <a:pt x="3115220" y="3234249"/>
                </a:cubicBezTo>
                <a:cubicBezTo>
                  <a:pt x="3277059" y="3131120"/>
                  <a:pt x="3354452" y="3080515"/>
                  <a:pt x="3443664" y="3011656"/>
                </a:cubicBezTo>
                <a:cubicBezTo>
                  <a:pt x="3532876" y="2942797"/>
                  <a:pt x="3592882" y="2887855"/>
                  <a:pt x="3650495" y="2821093"/>
                </a:cubicBezTo>
                <a:cubicBezTo>
                  <a:pt x="3708108" y="2754331"/>
                  <a:pt x="3746851" y="2669913"/>
                  <a:pt x="3789345" y="2611081"/>
                </a:cubicBezTo>
                <a:cubicBezTo>
                  <a:pt x="3831839" y="2552249"/>
                  <a:pt x="3851181" y="2533495"/>
                  <a:pt x="3905458" y="2468099"/>
                </a:cubicBezTo>
                <a:cubicBezTo>
                  <a:pt x="3959735" y="2402703"/>
                  <a:pt x="4044111" y="2302013"/>
                  <a:pt x="4115008" y="2218701"/>
                </a:cubicBezTo>
                <a:cubicBezTo>
                  <a:pt x="4185905" y="2135389"/>
                  <a:pt x="4268277" y="2037527"/>
                  <a:pt x="4330840" y="1968224"/>
                </a:cubicBezTo>
                <a:cubicBezTo>
                  <a:pt x="4393403" y="1898921"/>
                  <a:pt x="4437873" y="1835630"/>
                  <a:pt x="4490383" y="1802886"/>
                </a:cubicBezTo>
                <a:cubicBezTo>
                  <a:pt x="4542893" y="1770142"/>
                  <a:pt x="4589015" y="1807954"/>
                  <a:pt x="4645901" y="1771761"/>
                </a:cubicBezTo>
                <a:cubicBezTo>
                  <a:pt x="4702787" y="1735568"/>
                  <a:pt x="4736054" y="1675027"/>
                  <a:pt x="4831701" y="1585730"/>
                </a:cubicBezTo>
                <a:cubicBezTo>
                  <a:pt x="4896392" y="1541677"/>
                  <a:pt x="4957595" y="1477090"/>
                  <a:pt x="5049534" y="1411836"/>
                </a:cubicBezTo>
                <a:cubicBezTo>
                  <a:pt x="5141473" y="1346582"/>
                  <a:pt x="4614190" y="1414350"/>
                  <a:pt x="5383335" y="1194205"/>
                </a:cubicBezTo>
                <a:lnTo>
                  <a:pt x="9664405" y="90963"/>
                </a:lnTo>
                <a:cubicBezTo>
                  <a:pt x="9807488" y="89653"/>
                  <a:pt x="9986283" y="77233"/>
                  <a:pt x="10128851" y="62471"/>
                </a:cubicBezTo>
                <a:cubicBezTo>
                  <a:pt x="10271419" y="47709"/>
                  <a:pt x="10410413" y="-12654"/>
                  <a:pt x="10519812" y="2389"/>
                </a:cubicBezTo>
                <a:cubicBezTo>
                  <a:pt x="10629211" y="17432"/>
                  <a:pt x="10683998" y="93639"/>
                  <a:pt x="10785244" y="152730"/>
                </a:cubicBezTo>
                <a:cubicBezTo>
                  <a:pt x="10886491" y="211821"/>
                  <a:pt x="10985040" y="293768"/>
                  <a:pt x="11127291" y="356935"/>
                </a:cubicBezTo>
                <a:cubicBezTo>
                  <a:pt x="11269542" y="420102"/>
                  <a:pt x="11518929" y="491214"/>
                  <a:pt x="11638751" y="531733"/>
                </a:cubicBezTo>
                <a:cubicBezTo>
                  <a:pt x="11758573" y="572252"/>
                  <a:pt x="11774576" y="578869"/>
                  <a:pt x="11846221" y="600051"/>
                </a:cubicBezTo>
                <a:cubicBezTo>
                  <a:pt x="11917867" y="621233"/>
                  <a:pt x="12000840" y="640678"/>
                  <a:pt x="12068624" y="658823"/>
                </a:cubicBezTo>
                <a:cubicBezTo>
                  <a:pt x="12136408" y="676968"/>
                  <a:pt x="12198951" y="651773"/>
                  <a:pt x="12252926" y="708923"/>
                </a:cubicBezTo>
                <a:cubicBezTo>
                  <a:pt x="12306901" y="766073"/>
                  <a:pt x="12545255" y="960448"/>
                  <a:pt x="12591292" y="1001723"/>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40">
            <a:extLst>
              <a:ext uri="{FF2B5EF4-FFF2-40B4-BE49-F238E27FC236}">
                <a16:creationId xmlns:a16="http://schemas.microsoft.com/office/drawing/2014/main" id="{26ABB59C-2A40-4A04-B1C9-55270B79AB08}"/>
              </a:ext>
            </a:extLst>
          </p:cNvPr>
          <p:cNvSpPr/>
          <p:nvPr/>
        </p:nvSpPr>
        <p:spPr>
          <a:xfrm rot="11676518">
            <a:off x="12151218" y="9986423"/>
            <a:ext cx="4398958" cy="7424363"/>
          </a:xfrm>
          <a:custGeom>
            <a:avLst/>
            <a:gdLst>
              <a:gd name="connsiteX0" fmla="*/ 0 w 2295525"/>
              <a:gd name="connsiteY0" fmla="*/ 0 h 3862574"/>
              <a:gd name="connsiteX1" fmla="*/ 33337 w 2295525"/>
              <a:gd name="connsiteY1" fmla="*/ 80963 h 3862574"/>
              <a:gd name="connsiteX2" fmla="*/ 38100 w 2295525"/>
              <a:gd name="connsiteY2" fmla="*/ 171450 h 3862574"/>
              <a:gd name="connsiteX3" fmla="*/ 28575 w 2295525"/>
              <a:gd name="connsiteY3" fmla="*/ 295275 h 3862574"/>
              <a:gd name="connsiteX4" fmla="*/ 28575 w 2295525"/>
              <a:gd name="connsiteY4" fmla="*/ 461963 h 3862574"/>
              <a:gd name="connsiteX5" fmla="*/ 61912 w 2295525"/>
              <a:gd name="connsiteY5" fmla="*/ 590550 h 3862574"/>
              <a:gd name="connsiteX6" fmla="*/ 152400 w 2295525"/>
              <a:gd name="connsiteY6" fmla="*/ 685800 h 3862574"/>
              <a:gd name="connsiteX7" fmla="*/ 290512 w 2295525"/>
              <a:gd name="connsiteY7" fmla="*/ 728663 h 3862574"/>
              <a:gd name="connsiteX8" fmla="*/ 409575 w 2295525"/>
              <a:gd name="connsiteY8" fmla="*/ 776288 h 3862574"/>
              <a:gd name="connsiteX9" fmla="*/ 514350 w 2295525"/>
              <a:gd name="connsiteY9" fmla="*/ 828675 h 3862574"/>
              <a:gd name="connsiteX10" fmla="*/ 681037 w 2295525"/>
              <a:gd name="connsiteY10" fmla="*/ 895350 h 3862574"/>
              <a:gd name="connsiteX11" fmla="*/ 866775 w 2295525"/>
              <a:gd name="connsiteY11" fmla="*/ 966788 h 3862574"/>
              <a:gd name="connsiteX12" fmla="*/ 995362 w 2295525"/>
              <a:gd name="connsiteY12" fmla="*/ 1071563 h 3862574"/>
              <a:gd name="connsiteX13" fmla="*/ 1042987 w 2295525"/>
              <a:gd name="connsiteY13" fmla="*/ 1133475 h 3862574"/>
              <a:gd name="connsiteX14" fmla="*/ 1071562 w 2295525"/>
              <a:gd name="connsiteY14" fmla="*/ 1247775 h 3862574"/>
              <a:gd name="connsiteX15" fmla="*/ 1133475 w 2295525"/>
              <a:gd name="connsiteY15" fmla="*/ 1347788 h 3862574"/>
              <a:gd name="connsiteX16" fmla="*/ 1195387 w 2295525"/>
              <a:gd name="connsiteY16" fmla="*/ 1447800 h 3862574"/>
              <a:gd name="connsiteX17" fmla="*/ 1262062 w 2295525"/>
              <a:gd name="connsiteY17" fmla="*/ 1581150 h 3862574"/>
              <a:gd name="connsiteX18" fmla="*/ 1357312 w 2295525"/>
              <a:gd name="connsiteY18" fmla="*/ 1695450 h 3862574"/>
              <a:gd name="connsiteX19" fmla="*/ 1462087 w 2295525"/>
              <a:gd name="connsiteY19" fmla="*/ 1814513 h 3862574"/>
              <a:gd name="connsiteX20" fmla="*/ 1514475 w 2295525"/>
              <a:gd name="connsiteY20" fmla="*/ 1924050 h 3862574"/>
              <a:gd name="connsiteX21" fmla="*/ 1528762 w 2295525"/>
              <a:gd name="connsiteY21" fmla="*/ 2033588 h 3862574"/>
              <a:gd name="connsiteX22" fmla="*/ 1485900 w 2295525"/>
              <a:gd name="connsiteY22" fmla="*/ 2171700 h 3862574"/>
              <a:gd name="connsiteX23" fmla="*/ 1495425 w 2295525"/>
              <a:gd name="connsiteY23" fmla="*/ 2281238 h 3862574"/>
              <a:gd name="connsiteX24" fmla="*/ 1557337 w 2295525"/>
              <a:gd name="connsiteY24" fmla="*/ 2381250 h 3862574"/>
              <a:gd name="connsiteX25" fmla="*/ 1595437 w 2295525"/>
              <a:gd name="connsiteY25" fmla="*/ 2457450 h 3862574"/>
              <a:gd name="connsiteX26" fmla="*/ 1590675 w 2295525"/>
              <a:gd name="connsiteY26" fmla="*/ 2576513 h 3862574"/>
              <a:gd name="connsiteX27" fmla="*/ 1566862 w 2295525"/>
              <a:gd name="connsiteY27" fmla="*/ 2705100 h 3862574"/>
              <a:gd name="connsiteX28" fmla="*/ 1524000 w 2295525"/>
              <a:gd name="connsiteY28" fmla="*/ 2833688 h 3862574"/>
              <a:gd name="connsiteX29" fmla="*/ 1509712 w 2295525"/>
              <a:gd name="connsiteY29" fmla="*/ 2943225 h 3862574"/>
              <a:gd name="connsiteX30" fmla="*/ 1462087 w 2295525"/>
              <a:gd name="connsiteY30" fmla="*/ 3052763 h 3862574"/>
              <a:gd name="connsiteX31" fmla="*/ 1428750 w 2295525"/>
              <a:gd name="connsiteY31" fmla="*/ 3248025 h 3862574"/>
              <a:gd name="connsiteX32" fmla="*/ 1395412 w 2295525"/>
              <a:gd name="connsiteY32" fmla="*/ 3390900 h 3862574"/>
              <a:gd name="connsiteX33" fmla="*/ 1428750 w 2295525"/>
              <a:gd name="connsiteY33" fmla="*/ 3548063 h 3862574"/>
              <a:gd name="connsiteX34" fmla="*/ 1495425 w 2295525"/>
              <a:gd name="connsiteY34" fmla="*/ 3662363 h 3862574"/>
              <a:gd name="connsiteX35" fmla="*/ 1628775 w 2295525"/>
              <a:gd name="connsiteY35" fmla="*/ 3729038 h 3862574"/>
              <a:gd name="connsiteX36" fmla="*/ 1809750 w 2295525"/>
              <a:gd name="connsiteY36" fmla="*/ 3762375 h 3862574"/>
              <a:gd name="connsiteX37" fmla="*/ 2043112 w 2295525"/>
              <a:gd name="connsiteY37" fmla="*/ 3757613 h 3862574"/>
              <a:gd name="connsiteX38" fmla="*/ 2147887 w 2295525"/>
              <a:gd name="connsiteY38" fmla="*/ 3743325 h 3862574"/>
              <a:gd name="connsiteX39" fmla="*/ 2238375 w 2295525"/>
              <a:gd name="connsiteY39" fmla="*/ 3786188 h 3862574"/>
              <a:gd name="connsiteX40" fmla="*/ 2295525 w 2295525"/>
              <a:gd name="connsiteY40" fmla="*/ 3862388 h 3862574"/>
              <a:gd name="connsiteX0" fmla="*/ 0 w 2295525"/>
              <a:gd name="connsiteY0" fmla="*/ 0 h 3874284"/>
              <a:gd name="connsiteX1" fmla="*/ 33337 w 2295525"/>
              <a:gd name="connsiteY1" fmla="*/ 92673 h 3874284"/>
              <a:gd name="connsiteX2" fmla="*/ 38100 w 2295525"/>
              <a:gd name="connsiteY2" fmla="*/ 183160 h 3874284"/>
              <a:gd name="connsiteX3" fmla="*/ 28575 w 2295525"/>
              <a:gd name="connsiteY3" fmla="*/ 306985 h 3874284"/>
              <a:gd name="connsiteX4" fmla="*/ 28575 w 2295525"/>
              <a:gd name="connsiteY4" fmla="*/ 473673 h 3874284"/>
              <a:gd name="connsiteX5" fmla="*/ 61912 w 2295525"/>
              <a:gd name="connsiteY5" fmla="*/ 602260 h 3874284"/>
              <a:gd name="connsiteX6" fmla="*/ 152400 w 2295525"/>
              <a:gd name="connsiteY6" fmla="*/ 697510 h 3874284"/>
              <a:gd name="connsiteX7" fmla="*/ 290512 w 2295525"/>
              <a:gd name="connsiteY7" fmla="*/ 740373 h 3874284"/>
              <a:gd name="connsiteX8" fmla="*/ 409575 w 2295525"/>
              <a:gd name="connsiteY8" fmla="*/ 787998 h 3874284"/>
              <a:gd name="connsiteX9" fmla="*/ 514350 w 2295525"/>
              <a:gd name="connsiteY9" fmla="*/ 840385 h 3874284"/>
              <a:gd name="connsiteX10" fmla="*/ 681037 w 2295525"/>
              <a:gd name="connsiteY10" fmla="*/ 907060 h 3874284"/>
              <a:gd name="connsiteX11" fmla="*/ 866775 w 2295525"/>
              <a:gd name="connsiteY11" fmla="*/ 978498 h 3874284"/>
              <a:gd name="connsiteX12" fmla="*/ 995362 w 2295525"/>
              <a:gd name="connsiteY12" fmla="*/ 1083273 h 3874284"/>
              <a:gd name="connsiteX13" fmla="*/ 1042987 w 2295525"/>
              <a:gd name="connsiteY13" fmla="*/ 1145185 h 3874284"/>
              <a:gd name="connsiteX14" fmla="*/ 1071562 w 2295525"/>
              <a:gd name="connsiteY14" fmla="*/ 1259485 h 3874284"/>
              <a:gd name="connsiteX15" fmla="*/ 1133475 w 2295525"/>
              <a:gd name="connsiteY15" fmla="*/ 1359498 h 3874284"/>
              <a:gd name="connsiteX16" fmla="*/ 1195387 w 2295525"/>
              <a:gd name="connsiteY16" fmla="*/ 1459510 h 3874284"/>
              <a:gd name="connsiteX17" fmla="*/ 1262062 w 2295525"/>
              <a:gd name="connsiteY17" fmla="*/ 1592860 h 3874284"/>
              <a:gd name="connsiteX18" fmla="*/ 1357312 w 2295525"/>
              <a:gd name="connsiteY18" fmla="*/ 1707160 h 3874284"/>
              <a:gd name="connsiteX19" fmla="*/ 1462087 w 2295525"/>
              <a:gd name="connsiteY19" fmla="*/ 1826223 h 3874284"/>
              <a:gd name="connsiteX20" fmla="*/ 1514475 w 2295525"/>
              <a:gd name="connsiteY20" fmla="*/ 1935760 h 3874284"/>
              <a:gd name="connsiteX21" fmla="*/ 1528762 w 2295525"/>
              <a:gd name="connsiteY21" fmla="*/ 2045298 h 3874284"/>
              <a:gd name="connsiteX22" fmla="*/ 1485900 w 2295525"/>
              <a:gd name="connsiteY22" fmla="*/ 2183410 h 3874284"/>
              <a:gd name="connsiteX23" fmla="*/ 1495425 w 2295525"/>
              <a:gd name="connsiteY23" fmla="*/ 2292948 h 3874284"/>
              <a:gd name="connsiteX24" fmla="*/ 1557337 w 2295525"/>
              <a:gd name="connsiteY24" fmla="*/ 2392960 h 3874284"/>
              <a:gd name="connsiteX25" fmla="*/ 1595437 w 2295525"/>
              <a:gd name="connsiteY25" fmla="*/ 2469160 h 3874284"/>
              <a:gd name="connsiteX26" fmla="*/ 1590675 w 2295525"/>
              <a:gd name="connsiteY26" fmla="*/ 2588223 h 3874284"/>
              <a:gd name="connsiteX27" fmla="*/ 1566862 w 2295525"/>
              <a:gd name="connsiteY27" fmla="*/ 2716810 h 3874284"/>
              <a:gd name="connsiteX28" fmla="*/ 1524000 w 2295525"/>
              <a:gd name="connsiteY28" fmla="*/ 2845398 h 3874284"/>
              <a:gd name="connsiteX29" fmla="*/ 1509712 w 2295525"/>
              <a:gd name="connsiteY29" fmla="*/ 2954935 h 3874284"/>
              <a:gd name="connsiteX30" fmla="*/ 1462087 w 2295525"/>
              <a:gd name="connsiteY30" fmla="*/ 3064473 h 3874284"/>
              <a:gd name="connsiteX31" fmla="*/ 1428750 w 2295525"/>
              <a:gd name="connsiteY31" fmla="*/ 3259735 h 3874284"/>
              <a:gd name="connsiteX32" fmla="*/ 1395412 w 2295525"/>
              <a:gd name="connsiteY32" fmla="*/ 3402610 h 3874284"/>
              <a:gd name="connsiteX33" fmla="*/ 1428750 w 2295525"/>
              <a:gd name="connsiteY33" fmla="*/ 3559773 h 3874284"/>
              <a:gd name="connsiteX34" fmla="*/ 1495425 w 2295525"/>
              <a:gd name="connsiteY34" fmla="*/ 3674073 h 3874284"/>
              <a:gd name="connsiteX35" fmla="*/ 1628775 w 2295525"/>
              <a:gd name="connsiteY35" fmla="*/ 3740748 h 3874284"/>
              <a:gd name="connsiteX36" fmla="*/ 1809750 w 2295525"/>
              <a:gd name="connsiteY36" fmla="*/ 3774085 h 3874284"/>
              <a:gd name="connsiteX37" fmla="*/ 2043112 w 2295525"/>
              <a:gd name="connsiteY37" fmla="*/ 3769323 h 3874284"/>
              <a:gd name="connsiteX38" fmla="*/ 2147887 w 2295525"/>
              <a:gd name="connsiteY38" fmla="*/ 3755035 h 3874284"/>
              <a:gd name="connsiteX39" fmla="*/ 2238375 w 2295525"/>
              <a:gd name="connsiteY39" fmla="*/ 3797898 h 3874284"/>
              <a:gd name="connsiteX40" fmla="*/ 2295525 w 2295525"/>
              <a:gd name="connsiteY40" fmla="*/ 3874098 h 387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95525" h="3874284">
                <a:moveTo>
                  <a:pt x="0" y="0"/>
                </a:moveTo>
                <a:cubicBezTo>
                  <a:pt x="13493" y="26194"/>
                  <a:pt x="26987" y="62146"/>
                  <a:pt x="33337" y="92673"/>
                </a:cubicBezTo>
                <a:cubicBezTo>
                  <a:pt x="39687" y="123200"/>
                  <a:pt x="38894" y="147441"/>
                  <a:pt x="38100" y="183160"/>
                </a:cubicBezTo>
                <a:cubicBezTo>
                  <a:pt x="37306" y="218879"/>
                  <a:pt x="30162" y="258566"/>
                  <a:pt x="28575" y="306985"/>
                </a:cubicBezTo>
                <a:cubicBezTo>
                  <a:pt x="26988" y="355404"/>
                  <a:pt x="23019" y="424461"/>
                  <a:pt x="28575" y="473673"/>
                </a:cubicBezTo>
                <a:cubicBezTo>
                  <a:pt x="34131" y="522886"/>
                  <a:pt x="41275" y="564954"/>
                  <a:pt x="61912" y="602260"/>
                </a:cubicBezTo>
                <a:cubicBezTo>
                  <a:pt x="82549" y="639566"/>
                  <a:pt x="114300" y="674491"/>
                  <a:pt x="152400" y="697510"/>
                </a:cubicBezTo>
                <a:cubicBezTo>
                  <a:pt x="190500" y="720529"/>
                  <a:pt x="247650" y="725292"/>
                  <a:pt x="290512" y="740373"/>
                </a:cubicBezTo>
                <a:cubicBezTo>
                  <a:pt x="333374" y="755454"/>
                  <a:pt x="372269" y="771329"/>
                  <a:pt x="409575" y="787998"/>
                </a:cubicBezTo>
                <a:cubicBezTo>
                  <a:pt x="446881" y="804667"/>
                  <a:pt x="469106" y="820541"/>
                  <a:pt x="514350" y="840385"/>
                </a:cubicBezTo>
                <a:cubicBezTo>
                  <a:pt x="559594" y="860229"/>
                  <a:pt x="681037" y="907060"/>
                  <a:pt x="681037" y="907060"/>
                </a:cubicBezTo>
                <a:cubicBezTo>
                  <a:pt x="739775" y="930079"/>
                  <a:pt x="814388" y="949129"/>
                  <a:pt x="866775" y="978498"/>
                </a:cubicBezTo>
                <a:cubicBezTo>
                  <a:pt x="919162" y="1007867"/>
                  <a:pt x="965993" y="1055492"/>
                  <a:pt x="995362" y="1083273"/>
                </a:cubicBezTo>
                <a:cubicBezTo>
                  <a:pt x="1024731" y="1111054"/>
                  <a:pt x="1030287" y="1115816"/>
                  <a:pt x="1042987" y="1145185"/>
                </a:cubicBezTo>
                <a:cubicBezTo>
                  <a:pt x="1055687" y="1174554"/>
                  <a:pt x="1056481" y="1223766"/>
                  <a:pt x="1071562" y="1259485"/>
                </a:cubicBezTo>
                <a:cubicBezTo>
                  <a:pt x="1086643" y="1295204"/>
                  <a:pt x="1133475" y="1359498"/>
                  <a:pt x="1133475" y="1359498"/>
                </a:cubicBezTo>
                <a:cubicBezTo>
                  <a:pt x="1154113" y="1392836"/>
                  <a:pt x="1173956" y="1420616"/>
                  <a:pt x="1195387" y="1459510"/>
                </a:cubicBezTo>
                <a:cubicBezTo>
                  <a:pt x="1216818" y="1498404"/>
                  <a:pt x="1235075" y="1551585"/>
                  <a:pt x="1262062" y="1592860"/>
                </a:cubicBezTo>
                <a:cubicBezTo>
                  <a:pt x="1289049" y="1634135"/>
                  <a:pt x="1323975" y="1668266"/>
                  <a:pt x="1357312" y="1707160"/>
                </a:cubicBezTo>
                <a:cubicBezTo>
                  <a:pt x="1390649" y="1746054"/>
                  <a:pt x="1435893" y="1788123"/>
                  <a:pt x="1462087" y="1826223"/>
                </a:cubicBezTo>
                <a:cubicBezTo>
                  <a:pt x="1488281" y="1864323"/>
                  <a:pt x="1503363" y="1899248"/>
                  <a:pt x="1514475" y="1935760"/>
                </a:cubicBezTo>
                <a:cubicBezTo>
                  <a:pt x="1525587" y="1972272"/>
                  <a:pt x="1533524" y="2004023"/>
                  <a:pt x="1528762" y="2045298"/>
                </a:cubicBezTo>
                <a:cubicBezTo>
                  <a:pt x="1524000" y="2086573"/>
                  <a:pt x="1491456" y="2142135"/>
                  <a:pt x="1485900" y="2183410"/>
                </a:cubicBezTo>
                <a:cubicBezTo>
                  <a:pt x="1480344" y="2224685"/>
                  <a:pt x="1483519" y="2258023"/>
                  <a:pt x="1495425" y="2292948"/>
                </a:cubicBezTo>
                <a:cubicBezTo>
                  <a:pt x="1507331" y="2327873"/>
                  <a:pt x="1540668" y="2363591"/>
                  <a:pt x="1557337" y="2392960"/>
                </a:cubicBezTo>
                <a:cubicBezTo>
                  <a:pt x="1574006" y="2422329"/>
                  <a:pt x="1589881" y="2436616"/>
                  <a:pt x="1595437" y="2469160"/>
                </a:cubicBezTo>
                <a:cubicBezTo>
                  <a:pt x="1600993" y="2501704"/>
                  <a:pt x="1595437" y="2546948"/>
                  <a:pt x="1590675" y="2588223"/>
                </a:cubicBezTo>
                <a:cubicBezTo>
                  <a:pt x="1585913" y="2629498"/>
                  <a:pt x="1577974" y="2673948"/>
                  <a:pt x="1566862" y="2716810"/>
                </a:cubicBezTo>
                <a:cubicBezTo>
                  <a:pt x="1555750" y="2759672"/>
                  <a:pt x="1533525" y="2805711"/>
                  <a:pt x="1524000" y="2845398"/>
                </a:cubicBezTo>
                <a:cubicBezTo>
                  <a:pt x="1514475" y="2885086"/>
                  <a:pt x="1520031" y="2918422"/>
                  <a:pt x="1509712" y="2954935"/>
                </a:cubicBezTo>
                <a:cubicBezTo>
                  <a:pt x="1499393" y="2991448"/>
                  <a:pt x="1475581" y="3013673"/>
                  <a:pt x="1462087" y="3064473"/>
                </a:cubicBezTo>
                <a:cubicBezTo>
                  <a:pt x="1448593" y="3115273"/>
                  <a:pt x="1439862" y="3203379"/>
                  <a:pt x="1428750" y="3259735"/>
                </a:cubicBezTo>
                <a:cubicBezTo>
                  <a:pt x="1417638" y="3316091"/>
                  <a:pt x="1395412" y="3352604"/>
                  <a:pt x="1395412" y="3402610"/>
                </a:cubicBezTo>
                <a:cubicBezTo>
                  <a:pt x="1395412" y="3452616"/>
                  <a:pt x="1412081" y="3514529"/>
                  <a:pt x="1428750" y="3559773"/>
                </a:cubicBezTo>
                <a:cubicBezTo>
                  <a:pt x="1445419" y="3605017"/>
                  <a:pt x="1462088" y="3643911"/>
                  <a:pt x="1495425" y="3674073"/>
                </a:cubicBezTo>
                <a:cubicBezTo>
                  <a:pt x="1528762" y="3704235"/>
                  <a:pt x="1576388" y="3724079"/>
                  <a:pt x="1628775" y="3740748"/>
                </a:cubicBezTo>
                <a:cubicBezTo>
                  <a:pt x="1681163" y="3757417"/>
                  <a:pt x="1740694" y="3769323"/>
                  <a:pt x="1809750" y="3774085"/>
                </a:cubicBezTo>
                <a:cubicBezTo>
                  <a:pt x="1878806" y="3778847"/>
                  <a:pt x="1986756" y="3772498"/>
                  <a:pt x="2043112" y="3769323"/>
                </a:cubicBezTo>
                <a:cubicBezTo>
                  <a:pt x="2099468" y="3766148"/>
                  <a:pt x="2115343" y="3750273"/>
                  <a:pt x="2147887" y="3755035"/>
                </a:cubicBezTo>
                <a:cubicBezTo>
                  <a:pt x="2180431" y="3759797"/>
                  <a:pt x="2213769" y="3778054"/>
                  <a:pt x="2238375" y="3797898"/>
                </a:cubicBezTo>
                <a:cubicBezTo>
                  <a:pt x="2262981" y="3817742"/>
                  <a:pt x="2258219" y="3878067"/>
                  <a:pt x="2295525" y="387409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37">
            <a:extLst>
              <a:ext uri="{FF2B5EF4-FFF2-40B4-BE49-F238E27FC236}">
                <a16:creationId xmlns:a16="http://schemas.microsoft.com/office/drawing/2014/main" id="{E682B95A-244C-4DE2-B491-81820E734968}"/>
              </a:ext>
            </a:extLst>
          </p:cNvPr>
          <p:cNvSpPr/>
          <p:nvPr/>
        </p:nvSpPr>
        <p:spPr>
          <a:xfrm rot="11304442">
            <a:off x="17585042" y="16200025"/>
            <a:ext cx="720992" cy="1022164"/>
          </a:xfrm>
          <a:custGeom>
            <a:avLst/>
            <a:gdLst>
              <a:gd name="connsiteX0" fmla="*/ 0 w 376238"/>
              <a:gd name="connsiteY0" fmla="*/ 0 h 533400"/>
              <a:gd name="connsiteX1" fmla="*/ 314325 w 376238"/>
              <a:gd name="connsiteY1" fmla="*/ 466725 h 533400"/>
              <a:gd name="connsiteX2" fmla="*/ 376238 w 376238"/>
              <a:gd name="connsiteY2" fmla="*/ 533400 h 533400"/>
            </a:gdLst>
            <a:ahLst/>
            <a:cxnLst>
              <a:cxn ang="0">
                <a:pos x="connsiteX0" y="connsiteY0"/>
              </a:cxn>
              <a:cxn ang="0">
                <a:pos x="connsiteX1" y="connsiteY1"/>
              </a:cxn>
              <a:cxn ang="0">
                <a:pos x="connsiteX2" y="connsiteY2"/>
              </a:cxn>
            </a:cxnLst>
            <a:rect l="l" t="t" r="r" b="b"/>
            <a:pathLst>
              <a:path w="376238" h="533400">
                <a:moveTo>
                  <a:pt x="0" y="0"/>
                </a:moveTo>
                <a:lnTo>
                  <a:pt x="314325" y="466725"/>
                </a:lnTo>
                <a:lnTo>
                  <a:pt x="376238" y="53340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38">
            <a:extLst>
              <a:ext uri="{FF2B5EF4-FFF2-40B4-BE49-F238E27FC236}">
                <a16:creationId xmlns:a16="http://schemas.microsoft.com/office/drawing/2014/main" id="{6A980224-FF7F-4DB3-A743-3FACB9182AFB}"/>
              </a:ext>
            </a:extLst>
          </p:cNvPr>
          <p:cNvSpPr/>
          <p:nvPr/>
        </p:nvSpPr>
        <p:spPr>
          <a:xfrm rot="11304442">
            <a:off x="16286990" y="17593783"/>
            <a:ext cx="223598" cy="410692"/>
          </a:xfrm>
          <a:custGeom>
            <a:avLst/>
            <a:gdLst>
              <a:gd name="connsiteX0" fmla="*/ 116681 w 116681"/>
              <a:gd name="connsiteY0" fmla="*/ 214313 h 214313"/>
              <a:gd name="connsiteX1" fmla="*/ 0 w 116681"/>
              <a:gd name="connsiteY1" fmla="*/ 0 h 214313"/>
            </a:gdLst>
            <a:ahLst/>
            <a:cxnLst>
              <a:cxn ang="0">
                <a:pos x="connsiteX0" y="connsiteY0"/>
              </a:cxn>
              <a:cxn ang="0">
                <a:pos x="connsiteX1" y="connsiteY1"/>
              </a:cxn>
            </a:cxnLst>
            <a:rect l="l" t="t" r="r" b="b"/>
            <a:pathLst>
              <a:path w="116681" h="214313">
                <a:moveTo>
                  <a:pt x="116681" y="214313"/>
                </a:moveTo>
                <a:lnTo>
                  <a:pt x="0" y="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10BA7F87-40DE-4D1C-835D-A1DFC273B30B}"/>
              </a:ext>
            </a:extLst>
          </p:cNvPr>
          <p:cNvSpPr/>
          <p:nvPr/>
        </p:nvSpPr>
        <p:spPr>
          <a:xfrm rot="14220973" flipH="1">
            <a:off x="18255007" y="16572209"/>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E39A5598-D2FF-47A4-BAC8-5F4DB608EE0D}"/>
              </a:ext>
            </a:extLst>
          </p:cNvPr>
          <p:cNvSpPr/>
          <p:nvPr/>
        </p:nvSpPr>
        <p:spPr>
          <a:xfrm rot="9461546">
            <a:off x="17024573" y="17104053"/>
            <a:ext cx="59356" cy="407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3781CA68-1121-4704-A9E4-C827055B8FDD}"/>
              </a:ext>
            </a:extLst>
          </p:cNvPr>
          <p:cNvSpPr/>
          <p:nvPr/>
        </p:nvSpPr>
        <p:spPr>
          <a:xfrm rot="14807988" flipH="1">
            <a:off x="17955029" y="16555494"/>
            <a:ext cx="62472" cy="50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B151580B-2FB2-416E-A2D6-68F6A3EE83EE}"/>
              </a:ext>
            </a:extLst>
          </p:cNvPr>
          <p:cNvSpPr/>
          <p:nvPr/>
        </p:nvSpPr>
        <p:spPr>
          <a:xfrm rot="14807988" flipH="1">
            <a:off x="18263034" y="16119322"/>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DFD688B1-0CF8-48EE-A187-EA6F2B38CCE8}"/>
              </a:ext>
            </a:extLst>
          </p:cNvPr>
          <p:cNvSpPr/>
          <p:nvPr/>
        </p:nvSpPr>
        <p:spPr>
          <a:xfrm rot="14807988" flipH="1">
            <a:off x="17485856" y="16333935"/>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9377FD8E-8BD9-47C1-AB32-FDD4F6DE55E6}"/>
              </a:ext>
            </a:extLst>
          </p:cNvPr>
          <p:cNvSpPr/>
          <p:nvPr/>
        </p:nvSpPr>
        <p:spPr>
          <a:xfrm rot="9525502">
            <a:off x="18390821" y="17185730"/>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89">
            <a:extLst>
              <a:ext uri="{FF2B5EF4-FFF2-40B4-BE49-F238E27FC236}">
                <a16:creationId xmlns:a16="http://schemas.microsoft.com/office/drawing/2014/main" id="{C8175B3A-4287-4932-AD3F-6A046EAC9B4C}"/>
              </a:ext>
            </a:extLst>
          </p:cNvPr>
          <p:cNvSpPr/>
          <p:nvPr/>
        </p:nvSpPr>
        <p:spPr>
          <a:xfrm rot="10938130">
            <a:off x="16492654" y="17394644"/>
            <a:ext cx="378749" cy="305737"/>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FC979660-C6E6-412A-9457-E5A246C7FB26}"/>
              </a:ext>
            </a:extLst>
          </p:cNvPr>
          <p:cNvSpPr/>
          <p:nvPr/>
        </p:nvSpPr>
        <p:spPr>
          <a:xfrm rot="9525502">
            <a:off x="17840674" y="16377684"/>
            <a:ext cx="92426" cy="509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25B895A8-06DD-4830-B9DC-0F7C930C2D0A}"/>
              </a:ext>
            </a:extLst>
          </p:cNvPr>
          <p:cNvSpPr/>
          <p:nvPr/>
        </p:nvSpPr>
        <p:spPr>
          <a:xfrm rot="14807988" flipH="1">
            <a:off x="15514002" y="15940547"/>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C73DE289-84E6-469D-A664-A57774B326F2}"/>
              </a:ext>
            </a:extLst>
          </p:cNvPr>
          <p:cNvSpPr/>
          <p:nvPr/>
        </p:nvSpPr>
        <p:spPr>
          <a:xfrm rot="14807988" flipH="1">
            <a:off x="15562406" y="15803569"/>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BDE73473-FD4F-4B45-B359-3834F93B3A6B}"/>
              </a:ext>
            </a:extLst>
          </p:cNvPr>
          <p:cNvSpPr/>
          <p:nvPr/>
        </p:nvSpPr>
        <p:spPr>
          <a:xfrm rot="14807988" flipH="1">
            <a:off x="15794945" y="16427415"/>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C10F5319-893B-4FB0-B4AB-7700D8B4AA96}"/>
              </a:ext>
            </a:extLst>
          </p:cNvPr>
          <p:cNvSpPr/>
          <p:nvPr/>
        </p:nvSpPr>
        <p:spPr>
          <a:xfrm rot="14807988" flipH="1">
            <a:off x="16008299" y="16228351"/>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E6F120CF-8FFF-4425-A53A-ED813DE40FF6}"/>
              </a:ext>
            </a:extLst>
          </p:cNvPr>
          <p:cNvSpPr/>
          <p:nvPr/>
        </p:nvSpPr>
        <p:spPr>
          <a:xfrm rot="9525502">
            <a:off x="15992910" y="16420422"/>
            <a:ext cx="92426" cy="734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D8A0D9B7-DAA4-41F9-8ED8-7AA5E26C910D}"/>
              </a:ext>
            </a:extLst>
          </p:cNvPr>
          <p:cNvSpPr/>
          <p:nvPr/>
        </p:nvSpPr>
        <p:spPr>
          <a:xfrm rot="9525502">
            <a:off x="18329580" y="17061382"/>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CD11FAB4-304B-4F00-8C39-7EC877552A99}"/>
              </a:ext>
            </a:extLst>
          </p:cNvPr>
          <p:cNvSpPr/>
          <p:nvPr/>
        </p:nvSpPr>
        <p:spPr>
          <a:xfrm rot="9624287">
            <a:off x="16544421" y="17619767"/>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4A728B74-B447-49E9-8D0C-92160D7B6BF9}"/>
              </a:ext>
            </a:extLst>
          </p:cNvPr>
          <p:cNvSpPr/>
          <p:nvPr/>
        </p:nvSpPr>
        <p:spPr>
          <a:xfrm rot="15024287">
            <a:off x="16079640" y="17797078"/>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62E117FB-A320-40D0-8DDB-17556A9448E8}"/>
              </a:ext>
            </a:extLst>
          </p:cNvPr>
          <p:cNvSpPr/>
          <p:nvPr/>
        </p:nvSpPr>
        <p:spPr>
          <a:xfrm rot="9033249">
            <a:off x="16816354" y="17061767"/>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5E74B259-70B1-4FDB-85A0-C20E7352FD03}"/>
              </a:ext>
            </a:extLst>
          </p:cNvPr>
          <p:cNvSpPr/>
          <p:nvPr/>
        </p:nvSpPr>
        <p:spPr>
          <a:xfrm rot="15024287">
            <a:off x="16089977" y="17788895"/>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3" name="Group 62">
            <a:extLst>
              <a:ext uri="{FF2B5EF4-FFF2-40B4-BE49-F238E27FC236}">
                <a16:creationId xmlns:a16="http://schemas.microsoft.com/office/drawing/2014/main" id="{72692AE1-E465-4997-9253-9A123FA655EF}"/>
              </a:ext>
            </a:extLst>
          </p:cNvPr>
          <p:cNvGrpSpPr/>
          <p:nvPr/>
        </p:nvGrpSpPr>
        <p:grpSpPr>
          <a:xfrm rot="11304442">
            <a:off x="15883247" y="17874648"/>
            <a:ext cx="215674" cy="192266"/>
            <a:chOff x="2304357" y="2005557"/>
            <a:chExt cx="112546" cy="100331"/>
          </a:xfrm>
        </p:grpSpPr>
        <p:sp>
          <p:nvSpPr>
            <p:cNvPr id="598" name="Rectangle 597">
              <a:extLst>
                <a:ext uri="{FF2B5EF4-FFF2-40B4-BE49-F238E27FC236}">
                  <a16:creationId xmlns:a16="http://schemas.microsoft.com/office/drawing/2014/main" id="{9C340817-F05B-407D-AB47-BBFA72B3CF48}"/>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Rectangle 598">
              <a:extLst>
                <a:ext uri="{FF2B5EF4-FFF2-40B4-BE49-F238E27FC236}">
                  <a16:creationId xmlns:a16="http://schemas.microsoft.com/office/drawing/2014/main" id="{8485D2BB-3CA0-4CD5-9ED1-45BAC5D540D7}"/>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5" name="Rectangle 64">
            <a:extLst>
              <a:ext uri="{FF2B5EF4-FFF2-40B4-BE49-F238E27FC236}">
                <a16:creationId xmlns:a16="http://schemas.microsoft.com/office/drawing/2014/main" id="{75F2B842-C4D8-458F-B72B-802F8B043CEC}"/>
              </a:ext>
            </a:extLst>
          </p:cNvPr>
          <p:cNvSpPr/>
          <p:nvPr/>
        </p:nvSpPr>
        <p:spPr>
          <a:xfrm rot="3689153">
            <a:off x="17059275" y="16992183"/>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F3461FAA-D342-4024-A6B4-348011B4B628}"/>
              </a:ext>
            </a:extLst>
          </p:cNvPr>
          <p:cNvSpPr/>
          <p:nvPr/>
        </p:nvSpPr>
        <p:spPr>
          <a:xfrm rot="14711830">
            <a:off x="17525164" y="16692863"/>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F5029954-3AEF-4F19-B654-17899CF46A61}"/>
              </a:ext>
            </a:extLst>
          </p:cNvPr>
          <p:cNvSpPr/>
          <p:nvPr/>
        </p:nvSpPr>
        <p:spPr>
          <a:xfrm rot="14807988" flipH="1">
            <a:off x="17060083" y="16948461"/>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2A0AB305-16FE-4FFD-AC1F-CC0F5A5D0E7D}"/>
              </a:ext>
            </a:extLst>
          </p:cNvPr>
          <p:cNvSpPr/>
          <p:nvPr/>
        </p:nvSpPr>
        <p:spPr>
          <a:xfrm rot="14807988" flipH="1">
            <a:off x="17611455" y="16602137"/>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37E7FE2B-4FF6-48FC-85EC-D746B10AB714}"/>
              </a:ext>
            </a:extLst>
          </p:cNvPr>
          <p:cNvSpPr/>
          <p:nvPr/>
        </p:nvSpPr>
        <p:spPr>
          <a:xfrm rot="15203694">
            <a:off x="15410047" y="17767799"/>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7AB463B5-1EAB-4528-8DCB-B298444709D8}"/>
              </a:ext>
            </a:extLst>
          </p:cNvPr>
          <p:cNvSpPr/>
          <p:nvPr/>
        </p:nvSpPr>
        <p:spPr>
          <a:xfrm rot="15203694">
            <a:off x="15956427" y="17826329"/>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76FB1507-8757-4C23-B159-35B159285137}"/>
              </a:ext>
            </a:extLst>
          </p:cNvPr>
          <p:cNvSpPr/>
          <p:nvPr/>
        </p:nvSpPr>
        <p:spPr>
          <a:xfrm rot="17061201">
            <a:off x="15577104" y="17586044"/>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750099EF-7C9F-46CC-8C26-D2B2749E64BC}"/>
              </a:ext>
            </a:extLst>
          </p:cNvPr>
          <p:cNvSpPr/>
          <p:nvPr/>
        </p:nvSpPr>
        <p:spPr>
          <a:xfrm rot="17061201">
            <a:off x="15411295" y="17552669"/>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7B3F280F-715B-4D62-9315-34BECA57D01A}"/>
              </a:ext>
            </a:extLst>
          </p:cNvPr>
          <p:cNvSpPr/>
          <p:nvPr/>
        </p:nvSpPr>
        <p:spPr>
          <a:xfrm rot="9624287">
            <a:off x="18183051" y="16972658"/>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FCE3B4CE-E240-4E1E-B6B8-77AE8F377B3B}"/>
              </a:ext>
            </a:extLst>
          </p:cNvPr>
          <p:cNvSpPr/>
          <p:nvPr/>
        </p:nvSpPr>
        <p:spPr>
          <a:xfrm rot="9624287">
            <a:off x="18145689" y="16867511"/>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1BF1745F-1E98-4D47-A50C-ABA1669FE5F2}"/>
              </a:ext>
            </a:extLst>
          </p:cNvPr>
          <p:cNvSpPr/>
          <p:nvPr/>
        </p:nvSpPr>
        <p:spPr>
          <a:xfrm rot="14394460">
            <a:off x="18132333" y="16668750"/>
            <a:ext cx="146554" cy="69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43AC6014-6A81-4403-91D6-9DCF266021DC}"/>
              </a:ext>
            </a:extLst>
          </p:cNvPr>
          <p:cNvSpPr/>
          <p:nvPr/>
        </p:nvSpPr>
        <p:spPr>
          <a:xfrm rot="14807988" flipH="1">
            <a:off x="18066554" y="16707594"/>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9FDBC33F-DCA0-4B27-BC69-C75B36036287}"/>
              </a:ext>
            </a:extLst>
          </p:cNvPr>
          <p:cNvSpPr/>
          <p:nvPr/>
        </p:nvSpPr>
        <p:spPr>
          <a:xfrm rot="14174038" flipH="1">
            <a:off x="17515754" y="1708232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2FD74652-27FD-4D0D-9B44-CB30DB5E0D2F}"/>
              </a:ext>
            </a:extLst>
          </p:cNvPr>
          <p:cNvSpPr/>
          <p:nvPr/>
        </p:nvSpPr>
        <p:spPr>
          <a:xfrm rot="14807988" flipH="1">
            <a:off x="15589328" y="17746783"/>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2" name="Group 81">
            <a:extLst>
              <a:ext uri="{FF2B5EF4-FFF2-40B4-BE49-F238E27FC236}">
                <a16:creationId xmlns:a16="http://schemas.microsoft.com/office/drawing/2014/main" id="{25C0F7C6-6058-4AF7-A5BF-8C0380E41CA5}"/>
              </a:ext>
            </a:extLst>
          </p:cNvPr>
          <p:cNvGrpSpPr/>
          <p:nvPr/>
        </p:nvGrpSpPr>
        <p:grpSpPr>
          <a:xfrm rot="15472287">
            <a:off x="15058043" y="17726115"/>
            <a:ext cx="126997" cy="257749"/>
            <a:chOff x="3285306" y="13191307"/>
            <a:chExt cx="390525" cy="735062"/>
          </a:xfrm>
        </p:grpSpPr>
        <p:sp>
          <p:nvSpPr>
            <p:cNvPr id="595" name="Rectangle 594">
              <a:extLst>
                <a:ext uri="{FF2B5EF4-FFF2-40B4-BE49-F238E27FC236}">
                  <a16:creationId xmlns:a16="http://schemas.microsoft.com/office/drawing/2014/main" id="{4F19373C-EBC1-4483-8C88-B36A43939898}"/>
                </a:ext>
              </a:extLst>
            </p:cNvPr>
            <p:cNvSpPr/>
            <p:nvPr/>
          </p:nvSpPr>
          <p:spPr>
            <a:xfrm rot="16200000">
              <a:off x="3113038" y="13363575"/>
              <a:ext cx="735062" cy="390525"/>
            </a:xfrm>
            <a:prstGeom prst="rect">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96" name="Straight Connector 595">
              <a:extLst>
                <a:ext uri="{FF2B5EF4-FFF2-40B4-BE49-F238E27FC236}">
                  <a16:creationId xmlns:a16="http://schemas.microsoft.com/office/drawing/2014/main" id="{F52C6B7E-A2E7-4CE2-BDF5-215B2F2096EB}"/>
                </a:ext>
              </a:extLst>
            </p:cNvPr>
            <p:cNvCxnSpPr>
              <a:cxnSpLocks noChangeAspect="1"/>
            </p:cNvCxnSpPr>
            <p:nvPr/>
          </p:nvCxnSpPr>
          <p:spPr>
            <a:xfrm flipH="1">
              <a:off x="3476625" y="13260780"/>
              <a:ext cx="3945" cy="5877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597" name="Freeform 150">
              <a:extLst>
                <a:ext uri="{FF2B5EF4-FFF2-40B4-BE49-F238E27FC236}">
                  <a16:creationId xmlns:a16="http://schemas.microsoft.com/office/drawing/2014/main" id="{EB5090D5-3C17-44E4-8CE2-0D0DBE991AF0}"/>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3" name="Freeform 152">
            <a:extLst>
              <a:ext uri="{FF2B5EF4-FFF2-40B4-BE49-F238E27FC236}">
                <a16:creationId xmlns:a16="http://schemas.microsoft.com/office/drawing/2014/main" id="{17341D9C-348F-4703-8993-2674668C798B}"/>
              </a:ext>
            </a:extLst>
          </p:cNvPr>
          <p:cNvSpPr/>
          <p:nvPr/>
        </p:nvSpPr>
        <p:spPr>
          <a:xfrm rot="11304442">
            <a:off x="14911633" y="17678988"/>
            <a:ext cx="415255" cy="323990"/>
          </a:xfrm>
          <a:custGeom>
            <a:avLst/>
            <a:gdLst>
              <a:gd name="connsiteX0" fmla="*/ 164306 w 216694"/>
              <a:gd name="connsiteY0" fmla="*/ 0 h 169069"/>
              <a:gd name="connsiteX1" fmla="*/ 216694 w 216694"/>
              <a:gd name="connsiteY1" fmla="*/ 119063 h 169069"/>
              <a:gd name="connsiteX2" fmla="*/ 0 w 216694"/>
              <a:gd name="connsiteY2" fmla="*/ 169069 h 169069"/>
              <a:gd name="connsiteX0" fmla="*/ 347663 w 347663"/>
              <a:gd name="connsiteY0" fmla="*/ 0 h 176213"/>
              <a:gd name="connsiteX1" fmla="*/ 216694 w 347663"/>
              <a:gd name="connsiteY1" fmla="*/ 126207 h 176213"/>
              <a:gd name="connsiteX2" fmla="*/ 0 w 347663"/>
              <a:gd name="connsiteY2" fmla="*/ 176213 h 176213"/>
              <a:gd name="connsiteX0" fmla="*/ 347663 w 347663"/>
              <a:gd name="connsiteY0" fmla="*/ 0 h 176213"/>
              <a:gd name="connsiteX1" fmla="*/ 314325 w 347663"/>
              <a:gd name="connsiteY1" fmla="*/ 90488 h 176213"/>
              <a:gd name="connsiteX2" fmla="*/ 216694 w 347663"/>
              <a:gd name="connsiteY2" fmla="*/ 126207 h 176213"/>
              <a:gd name="connsiteX3" fmla="*/ 0 w 347663"/>
              <a:gd name="connsiteY3" fmla="*/ 176213 h 176213"/>
              <a:gd name="connsiteX0" fmla="*/ 69057 w 315622"/>
              <a:gd name="connsiteY0" fmla="*/ 0 h 152400"/>
              <a:gd name="connsiteX1" fmla="*/ 314325 w 315622"/>
              <a:gd name="connsiteY1" fmla="*/ 66675 h 152400"/>
              <a:gd name="connsiteX2" fmla="*/ 216694 w 315622"/>
              <a:gd name="connsiteY2" fmla="*/ 102394 h 152400"/>
              <a:gd name="connsiteX3" fmla="*/ 0 w 315622"/>
              <a:gd name="connsiteY3" fmla="*/ 152400 h 152400"/>
              <a:gd name="connsiteX0" fmla="*/ 69057 w 216694"/>
              <a:gd name="connsiteY0" fmla="*/ 20971 h 173371"/>
              <a:gd name="connsiteX1" fmla="*/ 166687 w 216694"/>
              <a:gd name="connsiteY1" fmla="*/ 4302 h 173371"/>
              <a:gd name="connsiteX2" fmla="*/ 216694 w 216694"/>
              <a:gd name="connsiteY2" fmla="*/ 123365 h 173371"/>
              <a:gd name="connsiteX3" fmla="*/ 0 w 216694"/>
              <a:gd name="connsiteY3"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16669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76200 w 216694"/>
              <a:gd name="connsiteY0" fmla="*/ 30956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64294 w 216694"/>
              <a:gd name="connsiteY0" fmla="*/ 28575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169069">
                <a:moveTo>
                  <a:pt x="64294" y="28575"/>
                </a:moveTo>
                <a:lnTo>
                  <a:pt x="166687" y="0"/>
                </a:lnTo>
                <a:lnTo>
                  <a:pt x="202406" y="83344"/>
                </a:lnTo>
                <a:lnTo>
                  <a:pt x="216694" y="119063"/>
                </a:lnTo>
                <a:lnTo>
                  <a:pt x="0" y="169069"/>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155">
            <a:extLst>
              <a:ext uri="{FF2B5EF4-FFF2-40B4-BE49-F238E27FC236}">
                <a16:creationId xmlns:a16="http://schemas.microsoft.com/office/drawing/2014/main" id="{27C940FC-A4DD-45C7-BC5B-6078793681C3}"/>
              </a:ext>
            </a:extLst>
          </p:cNvPr>
          <p:cNvSpPr/>
          <p:nvPr/>
        </p:nvSpPr>
        <p:spPr>
          <a:xfrm rot="11304442">
            <a:off x="15831040" y="17903964"/>
            <a:ext cx="547588" cy="488267"/>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156">
            <a:extLst>
              <a:ext uri="{FF2B5EF4-FFF2-40B4-BE49-F238E27FC236}">
                <a16:creationId xmlns:a16="http://schemas.microsoft.com/office/drawing/2014/main" id="{FB802D5C-DD49-4366-A3FE-069A8C693CA7}"/>
              </a:ext>
            </a:extLst>
          </p:cNvPr>
          <p:cNvSpPr/>
          <p:nvPr/>
        </p:nvSpPr>
        <p:spPr>
          <a:xfrm rot="11304442">
            <a:off x="16545887" y="17481445"/>
            <a:ext cx="451759" cy="516682"/>
          </a:xfrm>
          <a:custGeom>
            <a:avLst/>
            <a:gdLst>
              <a:gd name="connsiteX0" fmla="*/ 240506 w 240506"/>
              <a:gd name="connsiteY0" fmla="*/ 0 h 242888"/>
              <a:gd name="connsiteX1" fmla="*/ 80963 w 240506"/>
              <a:gd name="connsiteY1" fmla="*/ 38100 h 242888"/>
              <a:gd name="connsiteX2" fmla="*/ 107156 w 240506"/>
              <a:gd name="connsiteY2" fmla="*/ 83344 h 242888"/>
              <a:gd name="connsiteX3" fmla="*/ 0 w 240506"/>
              <a:gd name="connsiteY3" fmla="*/ 152400 h 242888"/>
              <a:gd name="connsiteX4" fmla="*/ 52388 w 240506"/>
              <a:gd name="connsiteY4" fmla="*/ 242888 h 242888"/>
              <a:gd name="connsiteX5" fmla="*/ 116681 w 240506"/>
              <a:gd name="connsiteY5" fmla="*/ 197644 h 242888"/>
              <a:gd name="connsiteX0" fmla="*/ 240506 w 240506"/>
              <a:gd name="connsiteY0" fmla="*/ 26323 h 269211"/>
              <a:gd name="connsiteX1" fmla="*/ 209550 w 240506"/>
              <a:gd name="connsiteY1" fmla="*/ 130 h 269211"/>
              <a:gd name="connsiteX2" fmla="*/ 80963 w 240506"/>
              <a:gd name="connsiteY2" fmla="*/ 64423 h 269211"/>
              <a:gd name="connsiteX3" fmla="*/ 107156 w 240506"/>
              <a:gd name="connsiteY3" fmla="*/ 109667 h 269211"/>
              <a:gd name="connsiteX4" fmla="*/ 0 w 240506"/>
              <a:gd name="connsiteY4" fmla="*/ 178723 h 269211"/>
              <a:gd name="connsiteX5" fmla="*/ 52388 w 240506"/>
              <a:gd name="connsiteY5" fmla="*/ 269211 h 269211"/>
              <a:gd name="connsiteX6" fmla="*/ 116681 w 240506"/>
              <a:gd name="connsiteY6" fmla="*/ 223967 h 269211"/>
              <a:gd name="connsiteX0" fmla="*/ 235743 w 235743"/>
              <a:gd name="connsiteY0" fmla="*/ 28696 h 269203"/>
              <a:gd name="connsiteX1" fmla="*/ 209550 w 235743"/>
              <a:gd name="connsiteY1" fmla="*/ 122 h 269203"/>
              <a:gd name="connsiteX2" fmla="*/ 80963 w 235743"/>
              <a:gd name="connsiteY2" fmla="*/ 64415 h 269203"/>
              <a:gd name="connsiteX3" fmla="*/ 107156 w 235743"/>
              <a:gd name="connsiteY3" fmla="*/ 109659 h 269203"/>
              <a:gd name="connsiteX4" fmla="*/ 0 w 235743"/>
              <a:gd name="connsiteY4" fmla="*/ 178715 h 269203"/>
              <a:gd name="connsiteX5" fmla="*/ 52388 w 235743"/>
              <a:gd name="connsiteY5" fmla="*/ 269203 h 269203"/>
              <a:gd name="connsiteX6" fmla="*/ 116681 w 235743"/>
              <a:gd name="connsiteY6" fmla="*/ 223959 h 269203"/>
              <a:gd name="connsiteX0" fmla="*/ 235743 w 235743"/>
              <a:gd name="connsiteY0" fmla="*/ 29115 h 269622"/>
              <a:gd name="connsiteX1" fmla="*/ 209550 w 235743"/>
              <a:gd name="connsiteY1" fmla="*/ 541 h 269622"/>
              <a:gd name="connsiteX2" fmla="*/ 80963 w 235743"/>
              <a:gd name="connsiteY2" fmla="*/ 64834 h 269622"/>
              <a:gd name="connsiteX3" fmla="*/ 107156 w 235743"/>
              <a:gd name="connsiteY3" fmla="*/ 110078 h 269622"/>
              <a:gd name="connsiteX4" fmla="*/ 0 w 235743"/>
              <a:gd name="connsiteY4" fmla="*/ 179134 h 269622"/>
              <a:gd name="connsiteX5" fmla="*/ 52388 w 235743"/>
              <a:gd name="connsiteY5" fmla="*/ 269622 h 269622"/>
              <a:gd name="connsiteX6" fmla="*/ 116681 w 235743"/>
              <a:gd name="connsiteY6" fmla="*/ 224378 h 26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743" h="269622">
                <a:moveTo>
                  <a:pt x="235743" y="29115"/>
                </a:moveTo>
                <a:cubicBezTo>
                  <a:pt x="217486" y="2921"/>
                  <a:pt x="225425" y="-1840"/>
                  <a:pt x="209550" y="541"/>
                </a:cubicBezTo>
                <a:lnTo>
                  <a:pt x="80963" y="64834"/>
                </a:lnTo>
                <a:lnTo>
                  <a:pt x="107156" y="110078"/>
                </a:lnTo>
                <a:lnTo>
                  <a:pt x="0" y="179134"/>
                </a:lnTo>
                <a:lnTo>
                  <a:pt x="52388" y="269622"/>
                </a:lnTo>
                <a:lnTo>
                  <a:pt x="116681" y="22437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157">
            <a:extLst>
              <a:ext uri="{FF2B5EF4-FFF2-40B4-BE49-F238E27FC236}">
                <a16:creationId xmlns:a16="http://schemas.microsoft.com/office/drawing/2014/main" id="{8E1F334A-AAD5-477E-8E02-D0C8548EFCA0}"/>
              </a:ext>
            </a:extLst>
          </p:cNvPr>
          <p:cNvSpPr/>
          <p:nvPr/>
        </p:nvSpPr>
        <p:spPr>
          <a:xfrm rot="11304442">
            <a:off x="16728949" y="17053079"/>
            <a:ext cx="118645" cy="182529"/>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158">
            <a:extLst>
              <a:ext uri="{FF2B5EF4-FFF2-40B4-BE49-F238E27FC236}">
                <a16:creationId xmlns:a16="http://schemas.microsoft.com/office/drawing/2014/main" id="{0B7118D8-D224-486C-B117-0CDC43017108}"/>
              </a:ext>
            </a:extLst>
          </p:cNvPr>
          <p:cNvSpPr/>
          <p:nvPr/>
        </p:nvSpPr>
        <p:spPr>
          <a:xfrm rot="11304442">
            <a:off x="16630930" y="16129641"/>
            <a:ext cx="1241200" cy="1003912"/>
          </a:xfrm>
          <a:custGeom>
            <a:avLst/>
            <a:gdLst>
              <a:gd name="connsiteX0" fmla="*/ 369094 w 647700"/>
              <a:gd name="connsiteY0" fmla="*/ 111919 h 523875"/>
              <a:gd name="connsiteX1" fmla="*/ 647700 w 647700"/>
              <a:gd name="connsiteY1" fmla="*/ 409575 h 523875"/>
              <a:gd name="connsiteX2" fmla="*/ 442913 w 647700"/>
              <a:gd name="connsiteY2" fmla="*/ 478631 h 523875"/>
              <a:gd name="connsiteX3" fmla="*/ 300038 w 647700"/>
              <a:gd name="connsiteY3" fmla="*/ 514350 h 523875"/>
              <a:gd name="connsiteX4" fmla="*/ 200025 w 647700"/>
              <a:gd name="connsiteY4" fmla="*/ 523875 h 523875"/>
              <a:gd name="connsiteX5" fmla="*/ 142875 w 647700"/>
              <a:gd name="connsiteY5" fmla="*/ 492919 h 523875"/>
              <a:gd name="connsiteX6" fmla="*/ 76200 w 647700"/>
              <a:gd name="connsiteY6" fmla="*/ 407194 h 523875"/>
              <a:gd name="connsiteX7" fmla="*/ 0 w 647700"/>
              <a:gd name="connsiteY7" fmla="*/ 300038 h 523875"/>
              <a:gd name="connsiteX8" fmla="*/ 114300 w 647700"/>
              <a:gd name="connsiteY8" fmla="*/ 159544 h 523875"/>
              <a:gd name="connsiteX9" fmla="*/ 290513 w 647700"/>
              <a:gd name="connsiteY9" fmla="*/ 0 h 523875"/>
              <a:gd name="connsiteX10" fmla="*/ 321469 w 647700"/>
              <a:gd name="connsiteY10" fmla="*/ 261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523875">
                <a:moveTo>
                  <a:pt x="369094" y="111919"/>
                </a:moveTo>
                <a:lnTo>
                  <a:pt x="647700" y="409575"/>
                </a:lnTo>
                <a:lnTo>
                  <a:pt x="442913" y="478631"/>
                </a:lnTo>
                <a:lnTo>
                  <a:pt x="300038" y="514350"/>
                </a:lnTo>
                <a:lnTo>
                  <a:pt x="200025" y="523875"/>
                </a:lnTo>
                <a:lnTo>
                  <a:pt x="142875" y="492919"/>
                </a:lnTo>
                <a:lnTo>
                  <a:pt x="76200" y="407194"/>
                </a:lnTo>
                <a:lnTo>
                  <a:pt x="0" y="300038"/>
                </a:lnTo>
                <a:lnTo>
                  <a:pt x="114300" y="159544"/>
                </a:lnTo>
                <a:lnTo>
                  <a:pt x="290513" y="0"/>
                </a:lnTo>
                <a:lnTo>
                  <a:pt x="321469" y="261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159">
            <a:extLst>
              <a:ext uri="{FF2B5EF4-FFF2-40B4-BE49-F238E27FC236}">
                <a16:creationId xmlns:a16="http://schemas.microsoft.com/office/drawing/2014/main" id="{778B5964-3E21-4960-BBCD-74BD2C167691}"/>
              </a:ext>
            </a:extLst>
          </p:cNvPr>
          <p:cNvSpPr/>
          <p:nvPr/>
        </p:nvSpPr>
        <p:spPr>
          <a:xfrm rot="11304442">
            <a:off x="16744142" y="16868239"/>
            <a:ext cx="205345" cy="228163"/>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160">
            <a:extLst>
              <a:ext uri="{FF2B5EF4-FFF2-40B4-BE49-F238E27FC236}">
                <a16:creationId xmlns:a16="http://schemas.microsoft.com/office/drawing/2014/main" id="{A73887CE-7A94-4765-8246-3B82D76E8394}"/>
              </a:ext>
            </a:extLst>
          </p:cNvPr>
          <p:cNvSpPr/>
          <p:nvPr/>
        </p:nvSpPr>
        <p:spPr>
          <a:xfrm rot="11304442">
            <a:off x="16896006" y="16794173"/>
            <a:ext cx="155151" cy="127771"/>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161">
            <a:extLst>
              <a:ext uri="{FF2B5EF4-FFF2-40B4-BE49-F238E27FC236}">
                <a16:creationId xmlns:a16="http://schemas.microsoft.com/office/drawing/2014/main" id="{85A79EF4-D234-4306-9012-B61E3EB90F37}"/>
              </a:ext>
            </a:extLst>
          </p:cNvPr>
          <p:cNvSpPr/>
          <p:nvPr/>
        </p:nvSpPr>
        <p:spPr>
          <a:xfrm rot="11304442">
            <a:off x="17443890" y="16299724"/>
            <a:ext cx="219035" cy="3239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162">
            <a:extLst>
              <a:ext uri="{FF2B5EF4-FFF2-40B4-BE49-F238E27FC236}">
                <a16:creationId xmlns:a16="http://schemas.microsoft.com/office/drawing/2014/main" id="{16F6AE3D-C558-4DAC-8FD3-F47589B506A2}"/>
              </a:ext>
            </a:extLst>
          </p:cNvPr>
          <p:cNvSpPr/>
          <p:nvPr/>
        </p:nvSpPr>
        <p:spPr>
          <a:xfrm rot="11304442">
            <a:off x="17409035" y="17278315"/>
            <a:ext cx="264667" cy="339901"/>
          </a:xfrm>
          <a:custGeom>
            <a:avLst/>
            <a:gdLst>
              <a:gd name="connsiteX0" fmla="*/ 83344 w 138112"/>
              <a:gd name="connsiteY0" fmla="*/ 169069 h 169069"/>
              <a:gd name="connsiteX1" fmla="*/ 0 w 138112"/>
              <a:gd name="connsiteY1" fmla="*/ 35719 h 169069"/>
              <a:gd name="connsiteX2" fmla="*/ 57150 w 138112"/>
              <a:gd name="connsiteY2" fmla="*/ 0 h 169069"/>
              <a:gd name="connsiteX3" fmla="*/ 138112 w 138112"/>
              <a:gd name="connsiteY3" fmla="*/ 135732 h 169069"/>
              <a:gd name="connsiteX0" fmla="*/ 83817 w 138112"/>
              <a:gd name="connsiteY0" fmla="*/ 177372 h 177372"/>
              <a:gd name="connsiteX1" fmla="*/ 0 w 138112"/>
              <a:gd name="connsiteY1" fmla="*/ 35719 h 177372"/>
              <a:gd name="connsiteX2" fmla="*/ 57150 w 138112"/>
              <a:gd name="connsiteY2" fmla="*/ 0 h 177372"/>
              <a:gd name="connsiteX3" fmla="*/ 138112 w 138112"/>
              <a:gd name="connsiteY3" fmla="*/ 135732 h 177372"/>
            </a:gdLst>
            <a:ahLst/>
            <a:cxnLst>
              <a:cxn ang="0">
                <a:pos x="connsiteX0" y="connsiteY0"/>
              </a:cxn>
              <a:cxn ang="0">
                <a:pos x="connsiteX1" y="connsiteY1"/>
              </a:cxn>
              <a:cxn ang="0">
                <a:pos x="connsiteX2" y="connsiteY2"/>
              </a:cxn>
              <a:cxn ang="0">
                <a:pos x="connsiteX3" y="connsiteY3"/>
              </a:cxn>
            </a:cxnLst>
            <a:rect l="l" t="t" r="r" b="b"/>
            <a:pathLst>
              <a:path w="138112" h="177372">
                <a:moveTo>
                  <a:pt x="83817" y="177372"/>
                </a:moveTo>
                <a:lnTo>
                  <a:pt x="0" y="35719"/>
                </a:lnTo>
                <a:lnTo>
                  <a:pt x="57150" y="0"/>
                </a:lnTo>
                <a:lnTo>
                  <a:pt x="138112" y="13573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18129323-BFE2-46AD-B000-3C6D1C76237D}"/>
              </a:ext>
            </a:extLst>
          </p:cNvPr>
          <p:cNvSpPr/>
          <p:nvPr/>
        </p:nvSpPr>
        <p:spPr>
          <a:xfrm rot="9275559">
            <a:off x="17400266" y="17268098"/>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256A4309-D3B1-450E-99B9-505084626B1E}"/>
              </a:ext>
            </a:extLst>
          </p:cNvPr>
          <p:cNvSpPr/>
          <p:nvPr/>
        </p:nvSpPr>
        <p:spPr>
          <a:xfrm rot="10260452">
            <a:off x="11670348" y="13664074"/>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167">
            <a:extLst>
              <a:ext uri="{FF2B5EF4-FFF2-40B4-BE49-F238E27FC236}">
                <a16:creationId xmlns:a16="http://schemas.microsoft.com/office/drawing/2014/main" id="{E08FDEE0-0BC1-4C83-8FA3-0D80D9D85A21}"/>
              </a:ext>
            </a:extLst>
          </p:cNvPr>
          <p:cNvSpPr/>
          <p:nvPr/>
        </p:nvSpPr>
        <p:spPr>
          <a:xfrm rot="11676518">
            <a:off x="11376108" y="13649657"/>
            <a:ext cx="456323" cy="387874"/>
          </a:xfrm>
          <a:custGeom>
            <a:avLst/>
            <a:gdLst>
              <a:gd name="connsiteX0" fmla="*/ 45244 w 238125"/>
              <a:gd name="connsiteY0" fmla="*/ 202406 h 202406"/>
              <a:gd name="connsiteX1" fmla="*/ 0 w 238125"/>
              <a:gd name="connsiteY1" fmla="*/ 76200 h 202406"/>
              <a:gd name="connsiteX2" fmla="*/ 204788 w 238125"/>
              <a:gd name="connsiteY2" fmla="*/ 0 h 202406"/>
              <a:gd name="connsiteX3" fmla="*/ 238125 w 238125"/>
              <a:gd name="connsiteY3" fmla="*/ 78581 h 202406"/>
              <a:gd name="connsiteX4" fmla="*/ 123825 w 238125"/>
              <a:gd name="connsiteY4" fmla="*/ 128587 h 20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02406">
                <a:moveTo>
                  <a:pt x="45244" y="202406"/>
                </a:moveTo>
                <a:lnTo>
                  <a:pt x="0" y="76200"/>
                </a:lnTo>
                <a:lnTo>
                  <a:pt x="204788" y="0"/>
                </a:lnTo>
                <a:lnTo>
                  <a:pt x="238125" y="78581"/>
                </a:lnTo>
                <a:lnTo>
                  <a:pt x="123825" y="12858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168">
            <a:extLst>
              <a:ext uri="{FF2B5EF4-FFF2-40B4-BE49-F238E27FC236}">
                <a16:creationId xmlns:a16="http://schemas.microsoft.com/office/drawing/2014/main" id="{A9016EB7-D400-4E5C-A103-2EB3BBD0F92D}"/>
              </a:ext>
            </a:extLst>
          </p:cNvPr>
          <p:cNvSpPr/>
          <p:nvPr/>
        </p:nvSpPr>
        <p:spPr>
          <a:xfrm rot="11676518">
            <a:off x="11944715" y="13880021"/>
            <a:ext cx="223598" cy="346806"/>
          </a:xfrm>
          <a:custGeom>
            <a:avLst/>
            <a:gdLst>
              <a:gd name="connsiteX0" fmla="*/ 116681 w 116681"/>
              <a:gd name="connsiteY0" fmla="*/ 142875 h 180975"/>
              <a:gd name="connsiteX1" fmla="*/ 66675 w 116681"/>
              <a:gd name="connsiteY1" fmla="*/ 180975 h 180975"/>
              <a:gd name="connsiteX2" fmla="*/ 0 w 116681"/>
              <a:gd name="connsiteY2" fmla="*/ 26194 h 180975"/>
              <a:gd name="connsiteX3" fmla="*/ 57150 w 116681"/>
              <a:gd name="connsiteY3" fmla="*/ 0 h 180975"/>
              <a:gd name="connsiteX4" fmla="*/ 92869 w 116681"/>
              <a:gd name="connsiteY4" fmla="*/ 9525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80975">
                <a:moveTo>
                  <a:pt x="116681" y="142875"/>
                </a:moveTo>
                <a:lnTo>
                  <a:pt x="66675" y="180975"/>
                </a:lnTo>
                <a:lnTo>
                  <a:pt x="0" y="26194"/>
                </a:lnTo>
                <a:lnTo>
                  <a:pt x="57150" y="0"/>
                </a:lnTo>
                <a:lnTo>
                  <a:pt x="92869"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27E3C777-516D-4AEC-847B-A82AF1ECD1CA}"/>
              </a:ext>
            </a:extLst>
          </p:cNvPr>
          <p:cNvSpPr/>
          <p:nvPr/>
        </p:nvSpPr>
        <p:spPr>
          <a:xfrm rot="11282964">
            <a:off x="11112717" y="9498630"/>
            <a:ext cx="167354" cy="108667"/>
          </a:xfrm>
          <a:prstGeom prst="rect">
            <a:avLst/>
          </a:prstGeom>
          <a:solidFill>
            <a:schemeClr val="bg1"/>
          </a:solidFill>
          <a:ln w="38100" cmpd="sng">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Freeform 1">
            <a:extLst>
              <a:ext uri="{FF2B5EF4-FFF2-40B4-BE49-F238E27FC236}">
                <a16:creationId xmlns:a16="http://schemas.microsoft.com/office/drawing/2014/main" id="{5FE96BCB-52B9-4207-979E-1E67DCB067B9}"/>
              </a:ext>
            </a:extLst>
          </p:cNvPr>
          <p:cNvSpPr/>
          <p:nvPr/>
        </p:nvSpPr>
        <p:spPr>
          <a:xfrm rot="11676518">
            <a:off x="474308" y="12561461"/>
            <a:ext cx="3017488" cy="2731726"/>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 name="connsiteX0" fmla="*/ 1925717 w 2746091"/>
              <a:gd name="connsiteY0" fmla="*/ 0 h 1592468"/>
              <a:gd name="connsiteX1" fmla="*/ 1294468 w 2746091"/>
              <a:gd name="connsiteY1" fmla="*/ 233612 h 1592468"/>
              <a:gd name="connsiteX2" fmla="*/ 842155 w 2746091"/>
              <a:gd name="connsiteY2" fmla="*/ 357873 h 1592468"/>
              <a:gd name="connsiteX3" fmla="*/ 295275 w 2746091"/>
              <a:gd name="connsiteY3" fmla="*/ 955915 h 1592468"/>
              <a:gd name="connsiteX4" fmla="*/ 257175 w 2746091"/>
              <a:gd name="connsiteY4" fmla="*/ 984490 h 1592468"/>
              <a:gd name="connsiteX5" fmla="*/ 19050 w 2746091"/>
              <a:gd name="connsiteY5" fmla="*/ 1422640 h 1592468"/>
              <a:gd name="connsiteX6" fmla="*/ 0 w 2746091"/>
              <a:gd name="connsiteY6" fmla="*/ 1498840 h 1592468"/>
              <a:gd name="connsiteX7" fmla="*/ 47625 w 2746091"/>
              <a:gd name="connsiteY7" fmla="*/ 1575040 h 1592468"/>
              <a:gd name="connsiteX8" fmla="*/ 142875 w 2746091"/>
              <a:gd name="connsiteY8" fmla="*/ 1584565 h 1592468"/>
              <a:gd name="connsiteX9" fmla="*/ 946535 w 2746091"/>
              <a:gd name="connsiteY9" fmla="*/ 1113385 h 1592468"/>
              <a:gd name="connsiteX10" fmla="*/ 1418730 w 2746091"/>
              <a:gd name="connsiteY10" fmla="*/ 879773 h 1592468"/>
              <a:gd name="connsiteX11" fmla="*/ 1885954 w 2746091"/>
              <a:gd name="connsiteY11" fmla="*/ 800245 h 1592468"/>
              <a:gd name="connsiteX12" fmla="*/ 2253769 w 2746091"/>
              <a:gd name="connsiteY12" fmla="*/ 1178001 h 1592468"/>
              <a:gd name="connsiteX13" fmla="*/ 2368089 w 2746091"/>
              <a:gd name="connsiteY13" fmla="*/ 1451377 h 1592468"/>
              <a:gd name="connsiteX14" fmla="*/ 2606672 w 2746091"/>
              <a:gd name="connsiteY14" fmla="*/ 1555756 h 1592468"/>
              <a:gd name="connsiteX15" fmla="*/ 2746091 w 2746091"/>
              <a:gd name="connsiteY15" fmla="*/ 1592468 h 1592468"/>
              <a:gd name="connsiteX0" fmla="*/ 1294468 w 2746091"/>
              <a:gd name="connsiteY0" fmla="*/ 0 h 1358856"/>
              <a:gd name="connsiteX1" fmla="*/ 842155 w 2746091"/>
              <a:gd name="connsiteY1" fmla="*/ 124261 h 1358856"/>
              <a:gd name="connsiteX2" fmla="*/ 295275 w 2746091"/>
              <a:gd name="connsiteY2" fmla="*/ 722303 h 1358856"/>
              <a:gd name="connsiteX3" fmla="*/ 257175 w 2746091"/>
              <a:gd name="connsiteY3" fmla="*/ 750878 h 1358856"/>
              <a:gd name="connsiteX4" fmla="*/ 19050 w 2746091"/>
              <a:gd name="connsiteY4" fmla="*/ 1189028 h 1358856"/>
              <a:gd name="connsiteX5" fmla="*/ 0 w 2746091"/>
              <a:gd name="connsiteY5" fmla="*/ 1265228 h 1358856"/>
              <a:gd name="connsiteX6" fmla="*/ 47625 w 2746091"/>
              <a:gd name="connsiteY6" fmla="*/ 1341428 h 1358856"/>
              <a:gd name="connsiteX7" fmla="*/ 142875 w 2746091"/>
              <a:gd name="connsiteY7" fmla="*/ 1350953 h 1358856"/>
              <a:gd name="connsiteX8" fmla="*/ 946535 w 2746091"/>
              <a:gd name="connsiteY8" fmla="*/ 879773 h 1358856"/>
              <a:gd name="connsiteX9" fmla="*/ 1418730 w 2746091"/>
              <a:gd name="connsiteY9" fmla="*/ 646161 h 1358856"/>
              <a:gd name="connsiteX10" fmla="*/ 1885954 w 2746091"/>
              <a:gd name="connsiteY10" fmla="*/ 566633 h 1358856"/>
              <a:gd name="connsiteX11" fmla="*/ 2253769 w 2746091"/>
              <a:gd name="connsiteY11" fmla="*/ 944389 h 1358856"/>
              <a:gd name="connsiteX12" fmla="*/ 2368089 w 2746091"/>
              <a:gd name="connsiteY12" fmla="*/ 1217765 h 1358856"/>
              <a:gd name="connsiteX13" fmla="*/ 2606672 w 2746091"/>
              <a:gd name="connsiteY13" fmla="*/ 1322144 h 1358856"/>
              <a:gd name="connsiteX14" fmla="*/ 2746091 w 2746091"/>
              <a:gd name="connsiteY14" fmla="*/ 1358856 h 1358856"/>
              <a:gd name="connsiteX0" fmla="*/ 1391779 w 2746091"/>
              <a:gd name="connsiteY0" fmla="*/ 0 h 1427962"/>
              <a:gd name="connsiteX1" fmla="*/ 842155 w 2746091"/>
              <a:gd name="connsiteY1" fmla="*/ 193367 h 1427962"/>
              <a:gd name="connsiteX2" fmla="*/ 295275 w 2746091"/>
              <a:gd name="connsiteY2" fmla="*/ 791409 h 1427962"/>
              <a:gd name="connsiteX3" fmla="*/ 257175 w 2746091"/>
              <a:gd name="connsiteY3" fmla="*/ 819984 h 1427962"/>
              <a:gd name="connsiteX4" fmla="*/ 19050 w 2746091"/>
              <a:gd name="connsiteY4" fmla="*/ 1258134 h 1427962"/>
              <a:gd name="connsiteX5" fmla="*/ 0 w 2746091"/>
              <a:gd name="connsiteY5" fmla="*/ 1334334 h 1427962"/>
              <a:gd name="connsiteX6" fmla="*/ 47625 w 2746091"/>
              <a:gd name="connsiteY6" fmla="*/ 1410534 h 1427962"/>
              <a:gd name="connsiteX7" fmla="*/ 142875 w 2746091"/>
              <a:gd name="connsiteY7" fmla="*/ 1420059 h 1427962"/>
              <a:gd name="connsiteX8" fmla="*/ 946535 w 2746091"/>
              <a:gd name="connsiteY8" fmla="*/ 948879 h 1427962"/>
              <a:gd name="connsiteX9" fmla="*/ 1418730 w 2746091"/>
              <a:gd name="connsiteY9" fmla="*/ 715267 h 1427962"/>
              <a:gd name="connsiteX10" fmla="*/ 1885954 w 2746091"/>
              <a:gd name="connsiteY10" fmla="*/ 635739 h 1427962"/>
              <a:gd name="connsiteX11" fmla="*/ 2253769 w 2746091"/>
              <a:gd name="connsiteY11" fmla="*/ 1013495 h 1427962"/>
              <a:gd name="connsiteX12" fmla="*/ 2368089 w 2746091"/>
              <a:gd name="connsiteY12" fmla="*/ 1286871 h 1427962"/>
              <a:gd name="connsiteX13" fmla="*/ 2606672 w 2746091"/>
              <a:gd name="connsiteY13" fmla="*/ 1391250 h 1427962"/>
              <a:gd name="connsiteX14" fmla="*/ 2746091 w 2746091"/>
              <a:gd name="connsiteY14" fmla="*/ 1427962 h 1427962"/>
              <a:gd name="connsiteX0" fmla="*/ 1391779 w 2606672"/>
              <a:gd name="connsiteY0" fmla="*/ 0 h 1425507"/>
              <a:gd name="connsiteX1" fmla="*/ 842155 w 2606672"/>
              <a:gd name="connsiteY1" fmla="*/ 193367 h 1425507"/>
              <a:gd name="connsiteX2" fmla="*/ 295275 w 2606672"/>
              <a:gd name="connsiteY2" fmla="*/ 791409 h 1425507"/>
              <a:gd name="connsiteX3" fmla="*/ 257175 w 2606672"/>
              <a:gd name="connsiteY3" fmla="*/ 819984 h 1425507"/>
              <a:gd name="connsiteX4" fmla="*/ 19050 w 2606672"/>
              <a:gd name="connsiteY4" fmla="*/ 1258134 h 1425507"/>
              <a:gd name="connsiteX5" fmla="*/ 0 w 2606672"/>
              <a:gd name="connsiteY5" fmla="*/ 1334334 h 1425507"/>
              <a:gd name="connsiteX6" fmla="*/ 47625 w 2606672"/>
              <a:gd name="connsiteY6" fmla="*/ 1410534 h 1425507"/>
              <a:gd name="connsiteX7" fmla="*/ 142875 w 2606672"/>
              <a:gd name="connsiteY7" fmla="*/ 1420059 h 1425507"/>
              <a:gd name="connsiteX8" fmla="*/ 946535 w 2606672"/>
              <a:gd name="connsiteY8" fmla="*/ 948879 h 1425507"/>
              <a:gd name="connsiteX9" fmla="*/ 1418730 w 2606672"/>
              <a:gd name="connsiteY9" fmla="*/ 715267 h 1425507"/>
              <a:gd name="connsiteX10" fmla="*/ 1885954 w 2606672"/>
              <a:gd name="connsiteY10" fmla="*/ 635739 h 1425507"/>
              <a:gd name="connsiteX11" fmla="*/ 2253769 w 2606672"/>
              <a:gd name="connsiteY11" fmla="*/ 1013495 h 1425507"/>
              <a:gd name="connsiteX12" fmla="*/ 2368089 w 2606672"/>
              <a:gd name="connsiteY12" fmla="*/ 1286871 h 1425507"/>
              <a:gd name="connsiteX13" fmla="*/ 2606672 w 2606672"/>
              <a:gd name="connsiteY13" fmla="*/ 1391250 h 1425507"/>
              <a:gd name="connsiteX0" fmla="*/ 1391779 w 2368089"/>
              <a:gd name="connsiteY0" fmla="*/ 0 h 1425507"/>
              <a:gd name="connsiteX1" fmla="*/ 842155 w 2368089"/>
              <a:gd name="connsiteY1" fmla="*/ 193367 h 1425507"/>
              <a:gd name="connsiteX2" fmla="*/ 295275 w 2368089"/>
              <a:gd name="connsiteY2" fmla="*/ 791409 h 1425507"/>
              <a:gd name="connsiteX3" fmla="*/ 257175 w 2368089"/>
              <a:gd name="connsiteY3" fmla="*/ 819984 h 1425507"/>
              <a:gd name="connsiteX4" fmla="*/ 19050 w 2368089"/>
              <a:gd name="connsiteY4" fmla="*/ 1258134 h 1425507"/>
              <a:gd name="connsiteX5" fmla="*/ 0 w 2368089"/>
              <a:gd name="connsiteY5" fmla="*/ 1334334 h 1425507"/>
              <a:gd name="connsiteX6" fmla="*/ 47625 w 2368089"/>
              <a:gd name="connsiteY6" fmla="*/ 1410534 h 1425507"/>
              <a:gd name="connsiteX7" fmla="*/ 142875 w 2368089"/>
              <a:gd name="connsiteY7" fmla="*/ 1420059 h 1425507"/>
              <a:gd name="connsiteX8" fmla="*/ 946535 w 2368089"/>
              <a:gd name="connsiteY8" fmla="*/ 948879 h 1425507"/>
              <a:gd name="connsiteX9" fmla="*/ 1418730 w 2368089"/>
              <a:gd name="connsiteY9" fmla="*/ 715267 h 1425507"/>
              <a:gd name="connsiteX10" fmla="*/ 1885954 w 2368089"/>
              <a:gd name="connsiteY10" fmla="*/ 635739 h 1425507"/>
              <a:gd name="connsiteX11" fmla="*/ 2253769 w 2368089"/>
              <a:gd name="connsiteY11" fmla="*/ 1013495 h 1425507"/>
              <a:gd name="connsiteX12" fmla="*/ 2368089 w 2368089"/>
              <a:gd name="connsiteY12" fmla="*/ 1286871 h 1425507"/>
              <a:gd name="connsiteX0" fmla="*/ 1391779 w 2253769"/>
              <a:gd name="connsiteY0" fmla="*/ 0 h 1425507"/>
              <a:gd name="connsiteX1" fmla="*/ 842155 w 2253769"/>
              <a:gd name="connsiteY1" fmla="*/ 193367 h 1425507"/>
              <a:gd name="connsiteX2" fmla="*/ 295275 w 2253769"/>
              <a:gd name="connsiteY2" fmla="*/ 791409 h 1425507"/>
              <a:gd name="connsiteX3" fmla="*/ 257175 w 2253769"/>
              <a:gd name="connsiteY3" fmla="*/ 819984 h 1425507"/>
              <a:gd name="connsiteX4" fmla="*/ 19050 w 2253769"/>
              <a:gd name="connsiteY4" fmla="*/ 1258134 h 1425507"/>
              <a:gd name="connsiteX5" fmla="*/ 0 w 2253769"/>
              <a:gd name="connsiteY5" fmla="*/ 1334334 h 1425507"/>
              <a:gd name="connsiteX6" fmla="*/ 47625 w 2253769"/>
              <a:gd name="connsiteY6" fmla="*/ 1410534 h 1425507"/>
              <a:gd name="connsiteX7" fmla="*/ 142875 w 2253769"/>
              <a:gd name="connsiteY7" fmla="*/ 1420059 h 1425507"/>
              <a:gd name="connsiteX8" fmla="*/ 946535 w 2253769"/>
              <a:gd name="connsiteY8" fmla="*/ 948879 h 1425507"/>
              <a:gd name="connsiteX9" fmla="*/ 1418730 w 2253769"/>
              <a:gd name="connsiteY9" fmla="*/ 715267 h 1425507"/>
              <a:gd name="connsiteX10" fmla="*/ 1885954 w 2253769"/>
              <a:gd name="connsiteY10" fmla="*/ 635739 h 1425507"/>
              <a:gd name="connsiteX11" fmla="*/ 2253769 w 2253769"/>
              <a:gd name="connsiteY11" fmla="*/ 1013495 h 1425507"/>
              <a:gd name="connsiteX0" fmla="*/ 1391779 w 1885954"/>
              <a:gd name="connsiteY0" fmla="*/ 0 h 1425507"/>
              <a:gd name="connsiteX1" fmla="*/ 842155 w 1885954"/>
              <a:gd name="connsiteY1" fmla="*/ 193367 h 1425507"/>
              <a:gd name="connsiteX2" fmla="*/ 295275 w 1885954"/>
              <a:gd name="connsiteY2" fmla="*/ 791409 h 1425507"/>
              <a:gd name="connsiteX3" fmla="*/ 257175 w 1885954"/>
              <a:gd name="connsiteY3" fmla="*/ 819984 h 1425507"/>
              <a:gd name="connsiteX4" fmla="*/ 19050 w 1885954"/>
              <a:gd name="connsiteY4" fmla="*/ 1258134 h 1425507"/>
              <a:gd name="connsiteX5" fmla="*/ 0 w 1885954"/>
              <a:gd name="connsiteY5" fmla="*/ 1334334 h 1425507"/>
              <a:gd name="connsiteX6" fmla="*/ 47625 w 1885954"/>
              <a:gd name="connsiteY6" fmla="*/ 1410534 h 1425507"/>
              <a:gd name="connsiteX7" fmla="*/ 142875 w 1885954"/>
              <a:gd name="connsiteY7" fmla="*/ 1420059 h 1425507"/>
              <a:gd name="connsiteX8" fmla="*/ 946535 w 1885954"/>
              <a:gd name="connsiteY8" fmla="*/ 948879 h 1425507"/>
              <a:gd name="connsiteX9" fmla="*/ 1418730 w 1885954"/>
              <a:gd name="connsiteY9" fmla="*/ 715267 h 1425507"/>
              <a:gd name="connsiteX10" fmla="*/ 1885954 w 1885954"/>
              <a:gd name="connsiteY10" fmla="*/ 635739 h 1425507"/>
              <a:gd name="connsiteX0" fmla="*/ 1391779 w 1574628"/>
              <a:gd name="connsiteY0" fmla="*/ 0 h 1425507"/>
              <a:gd name="connsiteX1" fmla="*/ 842155 w 1574628"/>
              <a:gd name="connsiteY1" fmla="*/ 193367 h 1425507"/>
              <a:gd name="connsiteX2" fmla="*/ 295275 w 1574628"/>
              <a:gd name="connsiteY2" fmla="*/ 791409 h 1425507"/>
              <a:gd name="connsiteX3" fmla="*/ 257175 w 1574628"/>
              <a:gd name="connsiteY3" fmla="*/ 819984 h 1425507"/>
              <a:gd name="connsiteX4" fmla="*/ 19050 w 1574628"/>
              <a:gd name="connsiteY4" fmla="*/ 1258134 h 1425507"/>
              <a:gd name="connsiteX5" fmla="*/ 0 w 1574628"/>
              <a:gd name="connsiteY5" fmla="*/ 1334334 h 1425507"/>
              <a:gd name="connsiteX6" fmla="*/ 47625 w 1574628"/>
              <a:gd name="connsiteY6" fmla="*/ 1410534 h 1425507"/>
              <a:gd name="connsiteX7" fmla="*/ 142875 w 1574628"/>
              <a:gd name="connsiteY7" fmla="*/ 1420059 h 1425507"/>
              <a:gd name="connsiteX8" fmla="*/ 946535 w 1574628"/>
              <a:gd name="connsiteY8" fmla="*/ 948879 h 1425507"/>
              <a:gd name="connsiteX9" fmla="*/ 1418730 w 1574628"/>
              <a:gd name="connsiteY9" fmla="*/ 715267 h 1425507"/>
              <a:gd name="connsiteX10" fmla="*/ 1574628 w 1574628"/>
              <a:gd name="connsiteY10" fmla="*/ 677116 h 1425507"/>
              <a:gd name="connsiteX0" fmla="*/ 1391779 w 1574628"/>
              <a:gd name="connsiteY0" fmla="*/ 0 h 1425507"/>
              <a:gd name="connsiteX1" fmla="*/ 842155 w 1574628"/>
              <a:gd name="connsiteY1" fmla="*/ 193367 h 1425507"/>
              <a:gd name="connsiteX2" fmla="*/ 295275 w 1574628"/>
              <a:gd name="connsiteY2" fmla="*/ 791409 h 1425507"/>
              <a:gd name="connsiteX3" fmla="*/ 257175 w 1574628"/>
              <a:gd name="connsiteY3" fmla="*/ 819984 h 1425507"/>
              <a:gd name="connsiteX4" fmla="*/ 19050 w 1574628"/>
              <a:gd name="connsiteY4" fmla="*/ 1258134 h 1425507"/>
              <a:gd name="connsiteX5" fmla="*/ 0 w 1574628"/>
              <a:gd name="connsiteY5" fmla="*/ 1334334 h 1425507"/>
              <a:gd name="connsiteX6" fmla="*/ 47625 w 1574628"/>
              <a:gd name="connsiteY6" fmla="*/ 1410534 h 1425507"/>
              <a:gd name="connsiteX7" fmla="*/ 142875 w 1574628"/>
              <a:gd name="connsiteY7" fmla="*/ 1420059 h 1425507"/>
              <a:gd name="connsiteX8" fmla="*/ 946535 w 1574628"/>
              <a:gd name="connsiteY8" fmla="*/ 948879 h 1425507"/>
              <a:gd name="connsiteX9" fmla="*/ 1418730 w 1574628"/>
              <a:gd name="connsiteY9" fmla="*/ 715267 h 1425507"/>
              <a:gd name="connsiteX10" fmla="*/ 1574628 w 1574628"/>
              <a:gd name="connsiteY10" fmla="*/ 677116 h 1425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574628" h="1425507">
                <a:moveTo>
                  <a:pt x="1391779" y="0"/>
                </a:moveTo>
                <a:cubicBezTo>
                  <a:pt x="1315565" y="59646"/>
                  <a:pt x="918369" y="133721"/>
                  <a:pt x="842155" y="193367"/>
                </a:cubicBezTo>
                <a:lnTo>
                  <a:pt x="295275" y="791409"/>
                </a:lnTo>
                <a:lnTo>
                  <a:pt x="257175" y="819984"/>
                </a:lnTo>
                <a:lnTo>
                  <a:pt x="19050" y="1258134"/>
                </a:lnTo>
                <a:cubicBezTo>
                  <a:pt x="3175" y="1290678"/>
                  <a:pt x="6350" y="1308934"/>
                  <a:pt x="0" y="1334334"/>
                </a:cubicBezTo>
                <a:lnTo>
                  <a:pt x="47625" y="1410534"/>
                </a:lnTo>
                <a:cubicBezTo>
                  <a:pt x="72232" y="1427997"/>
                  <a:pt x="106363" y="1428790"/>
                  <a:pt x="142875" y="1420059"/>
                </a:cubicBezTo>
                <a:cubicBezTo>
                  <a:pt x="301806" y="1357200"/>
                  <a:pt x="656022" y="1079599"/>
                  <a:pt x="946535" y="948879"/>
                </a:cubicBezTo>
                <a:cubicBezTo>
                  <a:pt x="1164148" y="835556"/>
                  <a:pt x="1314048" y="760561"/>
                  <a:pt x="1418730" y="715267"/>
                </a:cubicBezTo>
                <a:lnTo>
                  <a:pt x="1574628" y="677116"/>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76">
            <a:extLst>
              <a:ext uri="{FF2B5EF4-FFF2-40B4-BE49-F238E27FC236}">
                <a16:creationId xmlns:a16="http://schemas.microsoft.com/office/drawing/2014/main" id="{F12BD9C5-7242-48A2-A6A0-10F73BD9C9BF}"/>
              </a:ext>
            </a:extLst>
          </p:cNvPr>
          <p:cNvSpPr/>
          <p:nvPr/>
        </p:nvSpPr>
        <p:spPr>
          <a:xfrm rot="11676518">
            <a:off x="3906617" y="11414007"/>
            <a:ext cx="1255607" cy="1771548"/>
          </a:xfrm>
          <a:custGeom>
            <a:avLst/>
            <a:gdLst>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67227 w 700614"/>
              <a:gd name="connsiteY6" fmla="*/ 671512 h 866775"/>
              <a:gd name="connsiteX7" fmla="*/ 138639 w 700614"/>
              <a:gd name="connsiteY7" fmla="*/ 757237 h 866775"/>
              <a:gd name="connsiteX8" fmla="*/ 57677 w 700614"/>
              <a:gd name="connsiteY8" fmla="*/ 795337 h 866775"/>
              <a:gd name="connsiteX9" fmla="*/ 527 w 700614"/>
              <a:gd name="connsiteY9" fmla="*/ 866775 h 866775"/>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52940 w 700614"/>
              <a:gd name="connsiteY6" fmla="*/ 666749 h 866775"/>
              <a:gd name="connsiteX7" fmla="*/ 138639 w 700614"/>
              <a:gd name="connsiteY7" fmla="*/ 757237 h 866775"/>
              <a:gd name="connsiteX8" fmla="*/ 57677 w 700614"/>
              <a:gd name="connsiteY8" fmla="*/ 795337 h 866775"/>
              <a:gd name="connsiteX9" fmla="*/ 527 w 700614"/>
              <a:gd name="connsiteY9" fmla="*/ 866775 h 866775"/>
              <a:gd name="connsiteX0" fmla="*/ 655218 w 655218"/>
              <a:gd name="connsiteY0" fmla="*/ 0 h 924454"/>
              <a:gd name="connsiteX1" fmla="*/ 588543 w 655218"/>
              <a:gd name="connsiteY1" fmla="*/ 85725 h 924454"/>
              <a:gd name="connsiteX2" fmla="*/ 512343 w 655218"/>
              <a:gd name="connsiteY2" fmla="*/ 180975 h 924454"/>
              <a:gd name="connsiteX3" fmla="*/ 469481 w 655218"/>
              <a:gd name="connsiteY3" fmla="*/ 300037 h 924454"/>
              <a:gd name="connsiteX4" fmla="*/ 412331 w 655218"/>
              <a:gd name="connsiteY4" fmla="*/ 428625 h 924454"/>
              <a:gd name="connsiteX5" fmla="*/ 326606 w 655218"/>
              <a:gd name="connsiteY5" fmla="*/ 538162 h 924454"/>
              <a:gd name="connsiteX6" fmla="*/ 207544 w 655218"/>
              <a:gd name="connsiteY6" fmla="*/ 666749 h 924454"/>
              <a:gd name="connsiteX7" fmla="*/ 93243 w 655218"/>
              <a:gd name="connsiteY7" fmla="*/ 757237 h 924454"/>
              <a:gd name="connsiteX8" fmla="*/ 12281 w 655218"/>
              <a:gd name="connsiteY8" fmla="*/ 795337 h 924454"/>
              <a:gd name="connsiteX9" fmla="*/ 10189 w 655218"/>
              <a:gd name="connsiteY9" fmla="*/ 924454 h 9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218" h="924454">
                <a:moveTo>
                  <a:pt x="655218" y="0"/>
                </a:moveTo>
                <a:cubicBezTo>
                  <a:pt x="633786" y="27781"/>
                  <a:pt x="612355" y="55563"/>
                  <a:pt x="588543" y="85725"/>
                </a:cubicBezTo>
                <a:cubicBezTo>
                  <a:pt x="564731" y="115887"/>
                  <a:pt x="532187" y="145256"/>
                  <a:pt x="512343" y="180975"/>
                </a:cubicBezTo>
                <a:cubicBezTo>
                  <a:pt x="492499" y="216694"/>
                  <a:pt x="486150" y="258762"/>
                  <a:pt x="469481" y="300037"/>
                </a:cubicBezTo>
                <a:cubicBezTo>
                  <a:pt x="452812" y="341312"/>
                  <a:pt x="436143" y="388938"/>
                  <a:pt x="412331" y="428625"/>
                </a:cubicBezTo>
                <a:cubicBezTo>
                  <a:pt x="388518" y="468313"/>
                  <a:pt x="360737" y="498475"/>
                  <a:pt x="326606" y="538162"/>
                </a:cubicBezTo>
                <a:cubicBezTo>
                  <a:pt x="292475" y="577849"/>
                  <a:pt x="246438" y="630237"/>
                  <a:pt x="207544" y="666749"/>
                </a:cubicBezTo>
                <a:cubicBezTo>
                  <a:pt x="168650" y="703261"/>
                  <a:pt x="125787" y="735806"/>
                  <a:pt x="93243" y="757237"/>
                </a:cubicBezTo>
                <a:cubicBezTo>
                  <a:pt x="60699" y="778668"/>
                  <a:pt x="35300" y="777081"/>
                  <a:pt x="12281" y="795337"/>
                </a:cubicBezTo>
                <a:cubicBezTo>
                  <a:pt x="-10738" y="813593"/>
                  <a:pt x="4633" y="916516"/>
                  <a:pt x="10189" y="92445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88">
            <a:extLst>
              <a:ext uri="{FF2B5EF4-FFF2-40B4-BE49-F238E27FC236}">
                <a16:creationId xmlns:a16="http://schemas.microsoft.com/office/drawing/2014/main" id="{333F359B-AA6C-4F24-A56B-8604239E4E5B}"/>
              </a:ext>
            </a:extLst>
          </p:cNvPr>
          <p:cNvSpPr/>
          <p:nvPr/>
        </p:nvSpPr>
        <p:spPr>
          <a:xfrm rot="11676518">
            <a:off x="5713452" y="8924017"/>
            <a:ext cx="511082" cy="2747066"/>
          </a:xfrm>
          <a:custGeom>
            <a:avLst/>
            <a:gdLst>
              <a:gd name="connsiteX0" fmla="*/ 90488 w 90488"/>
              <a:gd name="connsiteY0" fmla="*/ 0 h 1276350"/>
              <a:gd name="connsiteX1" fmla="*/ 0 w 90488"/>
              <a:gd name="connsiteY1" fmla="*/ 1276350 h 1276350"/>
              <a:gd name="connsiteX0" fmla="*/ 266700 w 266700"/>
              <a:gd name="connsiteY0" fmla="*/ 0 h 1433512"/>
              <a:gd name="connsiteX1" fmla="*/ 0 w 266700"/>
              <a:gd name="connsiteY1" fmla="*/ 1433512 h 1433512"/>
              <a:gd name="connsiteX0" fmla="*/ 266700 w 266700"/>
              <a:gd name="connsiteY0" fmla="*/ 0 h 1433512"/>
              <a:gd name="connsiteX1" fmla="*/ 171450 w 266700"/>
              <a:gd name="connsiteY1" fmla="*/ 1252538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Lst>
            <a:ahLst/>
            <a:cxnLst>
              <a:cxn ang="0">
                <a:pos x="connsiteX0" y="connsiteY0"/>
              </a:cxn>
              <a:cxn ang="0">
                <a:pos x="connsiteX1" y="connsiteY1"/>
              </a:cxn>
              <a:cxn ang="0">
                <a:pos x="connsiteX2" y="connsiteY2"/>
              </a:cxn>
            </a:cxnLst>
            <a:rect l="l" t="t" r="r" b="b"/>
            <a:pathLst>
              <a:path w="266700" h="1433512">
                <a:moveTo>
                  <a:pt x="266700" y="0"/>
                </a:moveTo>
                <a:lnTo>
                  <a:pt x="171450" y="1276350"/>
                </a:lnTo>
                <a:lnTo>
                  <a:pt x="0" y="14335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98">
            <a:extLst>
              <a:ext uri="{FF2B5EF4-FFF2-40B4-BE49-F238E27FC236}">
                <a16:creationId xmlns:a16="http://schemas.microsoft.com/office/drawing/2014/main" id="{71897202-7835-4AC1-B867-1759F42D5BB8}"/>
              </a:ext>
            </a:extLst>
          </p:cNvPr>
          <p:cNvSpPr/>
          <p:nvPr/>
        </p:nvSpPr>
        <p:spPr>
          <a:xfrm rot="11676518">
            <a:off x="7738054" y="11292598"/>
            <a:ext cx="1222947" cy="1816166"/>
          </a:xfrm>
          <a:custGeom>
            <a:avLst/>
            <a:gdLst>
              <a:gd name="connsiteX0" fmla="*/ 0 w 638175"/>
              <a:gd name="connsiteY0" fmla="*/ 0 h 947737"/>
              <a:gd name="connsiteX1" fmla="*/ 304800 w 638175"/>
              <a:gd name="connsiteY1" fmla="*/ 690562 h 947737"/>
              <a:gd name="connsiteX2" fmla="*/ 328612 w 638175"/>
              <a:gd name="connsiteY2" fmla="*/ 738187 h 947737"/>
              <a:gd name="connsiteX3" fmla="*/ 371475 w 638175"/>
              <a:gd name="connsiteY3" fmla="*/ 762000 h 947737"/>
              <a:gd name="connsiteX4" fmla="*/ 466725 w 638175"/>
              <a:gd name="connsiteY4" fmla="*/ 828675 h 947737"/>
              <a:gd name="connsiteX5" fmla="*/ 552450 w 638175"/>
              <a:gd name="connsiteY5" fmla="*/ 862012 h 947737"/>
              <a:gd name="connsiteX6" fmla="*/ 609600 w 638175"/>
              <a:gd name="connsiteY6" fmla="*/ 900112 h 947737"/>
              <a:gd name="connsiteX7" fmla="*/ 638175 w 638175"/>
              <a:gd name="connsiteY7" fmla="*/ 947737 h 94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175" h="947737">
                <a:moveTo>
                  <a:pt x="0" y="0"/>
                </a:moveTo>
                <a:lnTo>
                  <a:pt x="304800" y="690562"/>
                </a:lnTo>
                <a:lnTo>
                  <a:pt x="328612" y="738187"/>
                </a:lnTo>
                <a:lnTo>
                  <a:pt x="371475" y="762000"/>
                </a:lnTo>
                <a:lnTo>
                  <a:pt x="466725" y="828675"/>
                </a:lnTo>
                <a:lnTo>
                  <a:pt x="552450" y="862012"/>
                </a:lnTo>
                <a:lnTo>
                  <a:pt x="609600" y="900112"/>
                </a:lnTo>
                <a:lnTo>
                  <a:pt x="638175" y="94773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99">
            <a:extLst>
              <a:ext uri="{FF2B5EF4-FFF2-40B4-BE49-F238E27FC236}">
                <a16:creationId xmlns:a16="http://schemas.microsoft.com/office/drawing/2014/main" id="{D19130E0-87B3-440E-BA51-DF6D189F71D9}"/>
              </a:ext>
            </a:extLst>
          </p:cNvPr>
          <p:cNvSpPr/>
          <p:nvPr/>
        </p:nvSpPr>
        <p:spPr>
          <a:xfrm rot="11676518">
            <a:off x="10868202" y="12698718"/>
            <a:ext cx="1708572" cy="5162714"/>
          </a:xfrm>
          <a:custGeom>
            <a:avLst/>
            <a:gdLst>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114300 w 947738"/>
              <a:gd name="connsiteY5" fmla="*/ 81438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6675 w 947738"/>
              <a:gd name="connsiteY5" fmla="*/ 747712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85725 w 947738"/>
              <a:gd name="connsiteY4" fmla="*/ 581025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28688"/>
              <a:gd name="connsiteY0" fmla="*/ 0 h 3052762"/>
              <a:gd name="connsiteX1" fmla="*/ 61913 w 928688"/>
              <a:gd name="connsiteY1" fmla="*/ 190500 h 3052762"/>
              <a:gd name="connsiteX2" fmla="*/ 76200 w 928688"/>
              <a:gd name="connsiteY2" fmla="*/ 309562 h 3052762"/>
              <a:gd name="connsiteX3" fmla="*/ 66675 w 928688"/>
              <a:gd name="connsiteY3" fmla="*/ 504825 h 3052762"/>
              <a:gd name="connsiteX4" fmla="*/ 42862 w 928688"/>
              <a:gd name="connsiteY4" fmla="*/ 833437 h 3052762"/>
              <a:gd name="connsiteX5" fmla="*/ 71438 w 928688"/>
              <a:gd name="connsiteY5" fmla="*/ 1447800 h 3052762"/>
              <a:gd name="connsiteX6" fmla="*/ 138113 w 928688"/>
              <a:gd name="connsiteY6" fmla="*/ 1690687 h 3052762"/>
              <a:gd name="connsiteX7" fmla="*/ 266700 w 928688"/>
              <a:gd name="connsiteY7" fmla="*/ 1947862 h 3052762"/>
              <a:gd name="connsiteX8" fmla="*/ 404813 w 928688"/>
              <a:gd name="connsiteY8" fmla="*/ 2128837 h 3052762"/>
              <a:gd name="connsiteX9" fmla="*/ 519113 w 928688"/>
              <a:gd name="connsiteY9" fmla="*/ 2300287 h 3052762"/>
              <a:gd name="connsiteX10" fmla="*/ 623888 w 928688"/>
              <a:gd name="connsiteY10" fmla="*/ 2547937 h 3052762"/>
              <a:gd name="connsiteX11" fmla="*/ 704850 w 928688"/>
              <a:gd name="connsiteY11" fmla="*/ 2657475 h 3052762"/>
              <a:gd name="connsiteX12" fmla="*/ 814388 w 928688"/>
              <a:gd name="connsiteY12" fmla="*/ 2819400 h 3052762"/>
              <a:gd name="connsiteX13" fmla="*/ 885825 w 928688"/>
              <a:gd name="connsiteY13" fmla="*/ 2943225 h 3052762"/>
              <a:gd name="connsiteX14" fmla="*/ 928688 w 928688"/>
              <a:gd name="connsiteY14" fmla="*/ 3052762 h 3052762"/>
              <a:gd name="connsiteX0" fmla="*/ 22692 w 889467"/>
              <a:gd name="connsiteY0" fmla="*/ 0 h 2862262"/>
              <a:gd name="connsiteX1" fmla="*/ 36979 w 889467"/>
              <a:gd name="connsiteY1" fmla="*/ 119062 h 2862262"/>
              <a:gd name="connsiteX2" fmla="*/ 27454 w 889467"/>
              <a:gd name="connsiteY2" fmla="*/ 314325 h 2862262"/>
              <a:gd name="connsiteX3" fmla="*/ 3641 w 889467"/>
              <a:gd name="connsiteY3" fmla="*/ 642937 h 2862262"/>
              <a:gd name="connsiteX4" fmla="*/ 32217 w 889467"/>
              <a:gd name="connsiteY4" fmla="*/ 1257300 h 2862262"/>
              <a:gd name="connsiteX5" fmla="*/ 98892 w 889467"/>
              <a:gd name="connsiteY5" fmla="*/ 1500187 h 2862262"/>
              <a:gd name="connsiteX6" fmla="*/ 227479 w 889467"/>
              <a:gd name="connsiteY6" fmla="*/ 1757362 h 2862262"/>
              <a:gd name="connsiteX7" fmla="*/ 365592 w 889467"/>
              <a:gd name="connsiteY7" fmla="*/ 1938337 h 2862262"/>
              <a:gd name="connsiteX8" fmla="*/ 479892 w 889467"/>
              <a:gd name="connsiteY8" fmla="*/ 2109787 h 2862262"/>
              <a:gd name="connsiteX9" fmla="*/ 584667 w 889467"/>
              <a:gd name="connsiteY9" fmla="*/ 2357437 h 2862262"/>
              <a:gd name="connsiteX10" fmla="*/ 665629 w 889467"/>
              <a:gd name="connsiteY10" fmla="*/ 2466975 h 2862262"/>
              <a:gd name="connsiteX11" fmla="*/ 775167 w 889467"/>
              <a:gd name="connsiteY11" fmla="*/ 2628900 h 2862262"/>
              <a:gd name="connsiteX12" fmla="*/ 846604 w 889467"/>
              <a:gd name="connsiteY12" fmla="*/ 2752725 h 2862262"/>
              <a:gd name="connsiteX13" fmla="*/ 889467 w 889467"/>
              <a:gd name="connsiteY13" fmla="*/ 2862262 h 2862262"/>
              <a:gd name="connsiteX0" fmla="*/ 36979 w 889467"/>
              <a:gd name="connsiteY0" fmla="*/ 0 h 2743200"/>
              <a:gd name="connsiteX1" fmla="*/ 27454 w 889467"/>
              <a:gd name="connsiteY1" fmla="*/ 195263 h 2743200"/>
              <a:gd name="connsiteX2" fmla="*/ 3641 w 889467"/>
              <a:gd name="connsiteY2" fmla="*/ 523875 h 2743200"/>
              <a:gd name="connsiteX3" fmla="*/ 32217 w 889467"/>
              <a:gd name="connsiteY3" fmla="*/ 1138238 h 2743200"/>
              <a:gd name="connsiteX4" fmla="*/ 98892 w 889467"/>
              <a:gd name="connsiteY4" fmla="*/ 1381125 h 2743200"/>
              <a:gd name="connsiteX5" fmla="*/ 227479 w 889467"/>
              <a:gd name="connsiteY5" fmla="*/ 1638300 h 2743200"/>
              <a:gd name="connsiteX6" fmla="*/ 365592 w 889467"/>
              <a:gd name="connsiteY6" fmla="*/ 1819275 h 2743200"/>
              <a:gd name="connsiteX7" fmla="*/ 479892 w 889467"/>
              <a:gd name="connsiteY7" fmla="*/ 1990725 h 2743200"/>
              <a:gd name="connsiteX8" fmla="*/ 584667 w 889467"/>
              <a:gd name="connsiteY8" fmla="*/ 2238375 h 2743200"/>
              <a:gd name="connsiteX9" fmla="*/ 665629 w 889467"/>
              <a:gd name="connsiteY9" fmla="*/ 2347913 h 2743200"/>
              <a:gd name="connsiteX10" fmla="*/ 775167 w 889467"/>
              <a:gd name="connsiteY10" fmla="*/ 2509838 h 2743200"/>
              <a:gd name="connsiteX11" fmla="*/ 846604 w 889467"/>
              <a:gd name="connsiteY11" fmla="*/ 2633663 h 2743200"/>
              <a:gd name="connsiteX12" fmla="*/ 889467 w 889467"/>
              <a:gd name="connsiteY12" fmla="*/ 2743200 h 2743200"/>
              <a:gd name="connsiteX0" fmla="*/ 0 w 891591"/>
              <a:gd name="connsiteY0" fmla="*/ 0 h 2694079"/>
              <a:gd name="connsiteX1" fmla="*/ 29578 w 891591"/>
              <a:gd name="connsiteY1" fmla="*/ 146142 h 2694079"/>
              <a:gd name="connsiteX2" fmla="*/ 5765 w 891591"/>
              <a:gd name="connsiteY2" fmla="*/ 474754 h 2694079"/>
              <a:gd name="connsiteX3" fmla="*/ 34341 w 891591"/>
              <a:gd name="connsiteY3" fmla="*/ 1089117 h 2694079"/>
              <a:gd name="connsiteX4" fmla="*/ 101016 w 891591"/>
              <a:gd name="connsiteY4" fmla="*/ 1332004 h 2694079"/>
              <a:gd name="connsiteX5" fmla="*/ 229603 w 891591"/>
              <a:gd name="connsiteY5" fmla="*/ 1589179 h 2694079"/>
              <a:gd name="connsiteX6" fmla="*/ 367716 w 891591"/>
              <a:gd name="connsiteY6" fmla="*/ 1770154 h 2694079"/>
              <a:gd name="connsiteX7" fmla="*/ 482016 w 891591"/>
              <a:gd name="connsiteY7" fmla="*/ 1941604 h 2694079"/>
              <a:gd name="connsiteX8" fmla="*/ 586791 w 891591"/>
              <a:gd name="connsiteY8" fmla="*/ 2189254 h 2694079"/>
              <a:gd name="connsiteX9" fmla="*/ 667753 w 891591"/>
              <a:gd name="connsiteY9" fmla="*/ 2298792 h 2694079"/>
              <a:gd name="connsiteX10" fmla="*/ 777291 w 891591"/>
              <a:gd name="connsiteY10" fmla="*/ 2460717 h 2694079"/>
              <a:gd name="connsiteX11" fmla="*/ 848728 w 891591"/>
              <a:gd name="connsiteY11" fmla="*/ 2584542 h 2694079"/>
              <a:gd name="connsiteX12" fmla="*/ 891591 w 891591"/>
              <a:gd name="connsiteY12" fmla="*/ 2694079 h 269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91591" h="2694079">
                <a:moveTo>
                  <a:pt x="0" y="0"/>
                </a:moveTo>
                <a:lnTo>
                  <a:pt x="29578" y="146142"/>
                </a:lnTo>
                <a:cubicBezTo>
                  <a:pt x="31165" y="227104"/>
                  <a:pt x="-10109" y="393792"/>
                  <a:pt x="5765" y="474754"/>
                </a:cubicBezTo>
                <a:cubicBezTo>
                  <a:pt x="-3760" y="712879"/>
                  <a:pt x="24816" y="884329"/>
                  <a:pt x="34341" y="1089117"/>
                </a:cubicBezTo>
                <a:lnTo>
                  <a:pt x="101016" y="1332004"/>
                </a:lnTo>
                <a:lnTo>
                  <a:pt x="229603" y="1589179"/>
                </a:lnTo>
                <a:lnTo>
                  <a:pt x="367716" y="1770154"/>
                </a:lnTo>
                <a:lnTo>
                  <a:pt x="482016" y="1941604"/>
                </a:lnTo>
                <a:lnTo>
                  <a:pt x="586791" y="2189254"/>
                </a:lnTo>
                <a:lnTo>
                  <a:pt x="667753" y="2298792"/>
                </a:lnTo>
                <a:lnTo>
                  <a:pt x="777291" y="2460717"/>
                </a:lnTo>
                <a:lnTo>
                  <a:pt x="848728" y="2584542"/>
                </a:lnTo>
                <a:lnTo>
                  <a:pt x="891591" y="2694079"/>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100">
            <a:extLst>
              <a:ext uri="{FF2B5EF4-FFF2-40B4-BE49-F238E27FC236}">
                <a16:creationId xmlns:a16="http://schemas.microsoft.com/office/drawing/2014/main" id="{E9B33528-A147-4144-BF77-51D37AAFC096}"/>
              </a:ext>
            </a:extLst>
          </p:cNvPr>
          <p:cNvSpPr/>
          <p:nvPr/>
        </p:nvSpPr>
        <p:spPr>
          <a:xfrm rot="11676518">
            <a:off x="9524751" y="10954577"/>
            <a:ext cx="638853" cy="1734029"/>
          </a:xfrm>
          <a:custGeom>
            <a:avLst/>
            <a:gdLst>
              <a:gd name="connsiteX0" fmla="*/ 0 w 333375"/>
              <a:gd name="connsiteY0" fmla="*/ 0 h 904875"/>
              <a:gd name="connsiteX1" fmla="*/ 333375 w 333375"/>
              <a:gd name="connsiteY1" fmla="*/ 904875 h 904875"/>
            </a:gdLst>
            <a:ahLst/>
            <a:cxnLst>
              <a:cxn ang="0">
                <a:pos x="connsiteX0" y="connsiteY0"/>
              </a:cxn>
              <a:cxn ang="0">
                <a:pos x="connsiteX1" y="connsiteY1"/>
              </a:cxn>
            </a:cxnLst>
            <a:rect l="l" t="t" r="r" b="b"/>
            <a:pathLst>
              <a:path w="333375" h="904875">
                <a:moveTo>
                  <a:pt x="0" y="0"/>
                </a:moveTo>
                <a:lnTo>
                  <a:pt x="333375" y="9048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01">
            <a:extLst>
              <a:ext uri="{FF2B5EF4-FFF2-40B4-BE49-F238E27FC236}">
                <a16:creationId xmlns:a16="http://schemas.microsoft.com/office/drawing/2014/main" id="{16E2533F-1B53-4DF4-9F1E-6BC6C5B18E73}"/>
              </a:ext>
            </a:extLst>
          </p:cNvPr>
          <p:cNvSpPr/>
          <p:nvPr/>
        </p:nvSpPr>
        <p:spPr>
          <a:xfrm rot="11676518">
            <a:off x="510574" y="8029602"/>
            <a:ext cx="8102212" cy="1086049"/>
          </a:xfrm>
          <a:custGeom>
            <a:avLst/>
            <a:gdLst>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7175 w 2447925"/>
              <a:gd name="connsiteY13" fmla="*/ 604837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0053 w 2447925"/>
              <a:gd name="connsiteY13" fmla="*/ 540740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595312"/>
              <a:gd name="connsiteX1" fmla="*/ 1957388 w 2447925"/>
              <a:gd name="connsiteY1" fmla="*/ 280987 h 595312"/>
              <a:gd name="connsiteX2" fmla="*/ 1595438 w 2447925"/>
              <a:gd name="connsiteY2" fmla="*/ 304800 h 595312"/>
              <a:gd name="connsiteX3" fmla="*/ 1304925 w 2447925"/>
              <a:gd name="connsiteY3" fmla="*/ 333375 h 595312"/>
              <a:gd name="connsiteX4" fmla="*/ 1057275 w 2447925"/>
              <a:gd name="connsiteY4" fmla="*/ 328612 h 595312"/>
              <a:gd name="connsiteX5" fmla="*/ 1000125 w 2447925"/>
              <a:gd name="connsiteY5" fmla="*/ 338137 h 595312"/>
              <a:gd name="connsiteX6" fmla="*/ 914400 w 2447925"/>
              <a:gd name="connsiteY6" fmla="*/ 400050 h 595312"/>
              <a:gd name="connsiteX7" fmla="*/ 871538 w 2447925"/>
              <a:gd name="connsiteY7" fmla="*/ 419100 h 595312"/>
              <a:gd name="connsiteX8" fmla="*/ 647700 w 2447925"/>
              <a:gd name="connsiteY8" fmla="*/ 423862 h 595312"/>
              <a:gd name="connsiteX9" fmla="*/ 566738 w 2447925"/>
              <a:gd name="connsiteY9" fmla="*/ 476250 h 595312"/>
              <a:gd name="connsiteX10" fmla="*/ 490538 w 2447925"/>
              <a:gd name="connsiteY10" fmla="*/ 542925 h 595312"/>
              <a:gd name="connsiteX11" fmla="*/ 438150 w 2447925"/>
              <a:gd name="connsiteY11" fmla="*/ 595312 h 595312"/>
              <a:gd name="connsiteX12" fmla="*/ 390525 w 2447925"/>
              <a:gd name="connsiteY12" fmla="*/ 533618 h 595312"/>
              <a:gd name="connsiteX13" fmla="*/ 250053 w 2447925"/>
              <a:gd name="connsiteY13" fmla="*/ 540740 h 595312"/>
              <a:gd name="connsiteX14" fmla="*/ 119063 w 2447925"/>
              <a:gd name="connsiteY14" fmla="*/ 566737 h 595312"/>
              <a:gd name="connsiteX15" fmla="*/ 52388 w 2447925"/>
              <a:gd name="connsiteY15" fmla="*/ 509587 h 595312"/>
              <a:gd name="connsiteX16" fmla="*/ 33338 w 2447925"/>
              <a:gd name="connsiteY16" fmla="*/ 395287 h 595312"/>
              <a:gd name="connsiteX17" fmla="*/ 42863 w 2447925"/>
              <a:gd name="connsiteY17" fmla="*/ 219075 h 595312"/>
              <a:gd name="connsiteX18" fmla="*/ 38100 w 2447925"/>
              <a:gd name="connsiteY18" fmla="*/ 119062 h 595312"/>
              <a:gd name="connsiteX19" fmla="*/ 0 w 2447925"/>
              <a:gd name="connsiteY19" fmla="*/ 38100 h 595312"/>
              <a:gd name="connsiteX20" fmla="*/ 33338 w 2447925"/>
              <a:gd name="connsiteY20" fmla="*/ 0 h 595312"/>
              <a:gd name="connsiteX21" fmla="*/ 80963 w 2447925"/>
              <a:gd name="connsiteY21" fmla="*/ 14287 h 595312"/>
              <a:gd name="connsiteX22" fmla="*/ 71438 w 2447925"/>
              <a:gd name="connsiteY22" fmla="*/ 52387 h 595312"/>
              <a:gd name="connsiteX23" fmla="*/ 57150 w 2447925"/>
              <a:gd name="connsiteY23" fmla="*/ 90487 h 595312"/>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42925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21559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4649580 w 4649580"/>
              <a:gd name="connsiteY0" fmla="*/ 63628 h 566737"/>
              <a:gd name="connsiteX1" fmla="*/ 1957388 w 4649580"/>
              <a:gd name="connsiteY1" fmla="*/ 280987 h 566737"/>
              <a:gd name="connsiteX2" fmla="*/ 1595438 w 4649580"/>
              <a:gd name="connsiteY2" fmla="*/ 304800 h 566737"/>
              <a:gd name="connsiteX3" fmla="*/ 1304925 w 4649580"/>
              <a:gd name="connsiteY3" fmla="*/ 333375 h 566737"/>
              <a:gd name="connsiteX4" fmla="*/ 1057275 w 4649580"/>
              <a:gd name="connsiteY4" fmla="*/ 328612 h 566737"/>
              <a:gd name="connsiteX5" fmla="*/ 1000125 w 4649580"/>
              <a:gd name="connsiteY5" fmla="*/ 338137 h 566737"/>
              <a:gd name="connsiteX6" fmla="*/ 914400 w 4649580"/>
              <a:gd name="connsiteY6" fmla="*/ 400050 h 566737"/>
              <a:gd name="connsiteX7" fmla="*/ 871538 w 4649580"/>
              <a:gd name="connsiteY7" fmla="*/ 419100 h 566737"/>
              <a:gd name="connsiteX8" fmla="*/ 647700 w 4649580"/>
              <a:gd name="connsiteY8" fmla="*/ 423862 h 566737"/>
              <a:gd name="connsiteX9" fmla="*/ 566738 w 4649580"/>
              <a:gd name="connsiteY9" fmla="*/ 476250 h 566737"/>
              <a:gd name="connsiteX10" fmla="*/ 490538 w 4649580"/>
              <a:gd name="connsiteY10" fmla="*/ 521559 h 566737"/>
              <a:gd name="connsiteX11" fmla="*/ 390525 w 4649580"/>
              <a:gd name="connsiteY11" fmla="*/ 533618 h 566737"/>
              <a:gd name="connsiteX12" fmla="*/ 250053 w 4649580"/>
              <a:gd name="connsiteY12" fmla="*/ 540740 h 566737"/>
              <a:gd name="connsiteX13" fmla="*/ 119063 w 4649580"/>
              <a:gd name="connsiteY13" fmla="*/ 566737 h 566737"/>
              <a:gd name="connsiteX14" fmla="*/ 52388 w 4649580"/>
              <a:gd name="connsiteY14" fmla="*/ 509587 h 566737"/>
              <a:gd name="connsiteX15" fmla="*/ 33338 w 4649580"/>
              <a:gd name="connsiteY15" fmla="*/ 395287 h 566737"/>
              <a:gd name="connsiteX16" fmla="*/ 42863 w 4649580"/>
              <a:gd name="connsiteY16" fmla="*/ 219075 h 566737"/>
              <a:gd name="connsiteX17" fmla="*/ 38100 w 4649580"/>
              <a:gd name="connsiteY17" fmla="*/ 119062 h 566737"/>
              <a:gd name="connsiteX18" fmla="*/ 0 w 4649580"/>
              <a:gd name="connsiteY18" fmla="*/ 38100 h 566737"/>
              <a:gd name="connsiteX19" fmla="*/ 33338 w 4649580"/>
              <a:gd name="connsiteY19" fmla="*/ 0 h 566737"/>
              <a:gd name="connsiteX20" fmla="*/ 80963 w 4649580"/>
              <a:gd name="connsiteY20" fmla="*/ 14287 h 566737"/>
              <a:gd name="connsiteX21" fmla="*/ 71438 w 4649580"/>
              <a:gd name="connsiteY21" fmla="*/ 52387 h 566737"/>
              <a:gd name="connsiteX22" fmla="*/ 57150 w 4649580"/>
              <a:gd name="connsiteY22" fmla="*/ 90487 h 566737"/>
              <a:gd name="connsiteX0" fmla="*/ 4649580 w 4649580"/>
              <a:gd name="connsiteY0" fmla="*/ 63628 h 566737"/>
              <a:gd name="connsiteX1" fmla="*/ 3044812 w 4649580"/>
              <a:gd name="connsiteY1" fmla="*/ 70767 h 566737"/>
              <a:gd name="connsiteX2" fmla="*/ 1957388 w 4649580"/>
              <a:gd name="connsiteY2" fmla="*/ 280987 h 566737"/>
              <a:gd name="connsiteX3" fmla="*/ 1595438 w 4649580"/>
              <a:gd name="connsiteY3" fmla="*/ 304800 h 566737"/>
              <a:gd name="connsiteX4" fmla="*/ 1304925 w 4649580"/>
              <a:gd name="connsiteY4" fmla="*/ 333375 h 566737"/>
              <a:gd name="connsiteX5" fmla="*/ 1057275 w 4649580"/>
              <a:gd name="connsiteY5" fmla="*/ 328612 h 566737"/>
              <a:gd name="connsiteX6" fmla="*/ 1000125 w 4649580"/>
              <a:gd name="connsiteY6" fmla="*/ 338137 h 566737"/>
              <a:gd name="connsiteX7" fmla="*/ 914400 w 4649580"/>
              <a:gd name="connsiteY7" fmla="*/ 400050 h 566737"/>
              <a:gd name="connsiteX8" fmla="*/ 871538 w 4649580"/>
              <a:gd name="connsiteY8" fmla="*/ 419100 h 566737"/>
              <a:gd name="connsiteX9" fmla="*/ 647700 w 4649580"/>
              <a:gd name="connsiteY9" fmla="*/ 423862 h 566737"/>
              <a:gd name="connsiteX10" fmla="*/ 566738 w 4649580"/>
              <a:gd name="connsiteY10" fmla="*/ 476250 h 566737"/>
              <a:gd name="connsiteX11" fmla="*/ 490538 w 4649580"/>
              <a:gd name="connsiteY11" fmla="*/ 521559 h 566737"/>
              <a:gd name="connsiteX12" fmla="*/ 390525 w 4649580"/>
              <a:gd name="connsiteY12" fmla="*/ 533618 h 566737"/>
              <a:gd name="connsiteX13" fmla="*/ 250053 w 4649580"/>
              <a:gd name="connsiteY13" fmla="*/ 540740 h 566737"/>
              <a:gd name="connsiteX14" fmla="*/ 119063 w 4649580"/>
              <a:gd name="connsiteY14" fmla="*/ 566737 h 566737"/>
              <a:gd name="connsiteX15" fmla="*/ 52388 w 4649580"/>
              <a:gd name="connsiteY15" fmla="*/ 509587 h 566737"/>
              <a:gd name="connsiteX16" fmla="*/ 33338 w 4649580"/>
              <a:gd name="connsiteY16" fmla="*/ 395287 h 566737"/>
              <a:gd name="connsiteX17" fmla="*/ 42863 w 4649580"/>
              <a:gd name="connsiteY17" fmla="*/ 219075 h 566737"/>
              <a:gd name="connsiteX18" fmla="*/ 38100 w 4649580"/>
              <a:gd name="connsiteY18" fmla="*/ 119062 h 566737"/>
              <a:gd name="connsiteX19" fmla="*/ 0 w 4649580"/>
              <a:gd name="connsiteY19" fmla="*/ 38100 h 566737"/>
              <a:gd name="connsiteX20" fmla="*/ 33338 w 4649580"/>
              <a:gd name="connsiteY20" fmla="*/ 0 h 566737"/>
              <a:gd name="connsiteX21" fmla="*/ 80963 w 4649580"/>
              <a:gd name="connsiteY21" fmla="*/ 14287 h 566737"/>
              <a:gd name="connsiteX22" fmla="*/ 71438 w 4649580"/>
              <a:gd name="connsiteY22" fmla="*/ 52387 h 566737"/>
              <a:gd name="connsiteX23" fmla="*/ 57150 w 4649580"/>
              <a:gd name="connsiteY23" fmla="*/ 90487 h 566737"/>
              <a:gd name="connsiteX0" fmla="*/ 4649580 w 4649580"/>
              <a:gd name="connsiteY0" fmla="*/ 63628 h 566737"/>
              <a:gd name="connsiteX1" fmla="*/ 3346179 w 4649580"/>
              <a:gd name="connsiteY1" fmla="*/ 154481 h 566737"/>
              <a:gd name="connsiteX2" fmla="*/ 3044812 w 4649580"/>
              <a:gd name="connsiteY2" fmla="*/ 70767 h 566737"/>
              <a:gd name="connsiteX3" fmla="*/ 1957388 w 4649580"/>
              <a:gd name="connsiteY3" fmla="*/ 280987 h 566737"/>
              <a:gd name="connsiteX4" fmla="*/ 1595438 w 4649580"/>
              <a:gd name="connsiteY4" fmla="*/ 304800 h 566737"/>
              <a:gd name="connsiteX5" fmla="*/ 1304925 w 4649580"/>
              <a:gd name="connsiteY5" fmla="*/ 333375 h 566737"/>
              <a:gd name="connsiteX6" fmla="*/ 1057275 w 4649580"/>
              <a:gd name="connsiteY6" fmla="*/ 328612 h 566737"/>
              <a:gd name="connsiteX7" fmla="*/ 1000125 w 4649580"/>
              <a:gd name="connsiteY7" fmla="*/ 338137 h 566737"/>
              <a:gd name="connsiteX8" fmla="*/ 914400 w 4649580"/>
              <a:gd name="connsiteY8" fmla="*/ 400050 h 566737"/>
              <a:gd name="connsiteX9" fmla="*/ 871538 w 4649580"/>
              <a:gd name="connsiteY9" fmla="*/ 419100 h 566737"/>
              <a:gd name="connsiteX10" fmla="*/ 647700 w 4649580"/>
              <a:gd name="connsiteY10" fmla="*/ 423862 h 566737"/>
              <a:gd name="connsiteX11" fmla="*/ 566738 w 4649580"/>
              <a:gd name="connsiteY11" fmla="*/ 476250 h 566737"/>
              <a:gd name="connsiteX12" fmla="*/ 490538 w 4649580"/>
              <a:gd name="connsiteY12" fmla="*/ 521559 h 566737"/>
              <a:gd name="connsiteX13" fmla="*/ 390525 w 4649580"/>
              <a:gd name="connsiteY13" fmla="*/ 533618 h 566737"/>
              <a:gd name="connsiteX14" fmla="*/ 250053 w 4649580"/>
              <a:gd name="connsiteY14" fmla="*/ 540740 h 566737"/>
              <a:gd name="connsiteX15" fmla="*/ 119063 w 4649580"/>
              <a:gd name="connsiteY15" fmla="*/ 566737 h 566737"/>
              <a:gd name="connsiteX16" fmla="*/ 52388 w 4649580"/>
              <a:gd name="connsiteY16" fmla="*/ 509587 h 566737"/>
              <a:gd name="connsiteX17" fmla="*/ 33338 w 4649580"/>
              <a:gd name="connsiteY17" fmla="*/ 395287 h 566737"/>
              <a:gd name="connsiteX18" fmla="*/ 42863 w 4649580"/>
              <a:gd name="connsiteY18" fmla="*/ 219075 h 566737"/>
              <a:gd name="connsiteX19" fmla="*/ 38100 w 4649580"/>
              <a:gd name="connsiteY19" fmla="*/ 119062 h 566737"/>
              <a:gd name="connsiteX20" fmla="*/ 0 w 4649580"/>
              <a:gd name="connsiteY20" fmla="*/ 38100 h 566737"/>
              <a:gd name="connsiteX21" fmla="*/ 33338 w 4649580"/>
              <a:gd name="connsiteY21" fmla="*/ 0 h 566737"/>
              <a:gd name="connsiteX22" fmla="*/ 80963 w 4649580"/>
              <a:gd name="connsiteY22" fmla="*/ 14287 h 566737"/>
              <a:gd name="connsiteX23" fmla="*/ 71438 w 4649580"/>
              <a:gd name="connsiteY23" fmla="*/ 52387 h 566737"/>
              <a:gd name="connsiteX24" fmla="*/ 57150 w 4649580"/>
              <a:gd name="connsiteY24" fmla="*/ 90487 h 566737"/>
              <a:gd name="connsiteX0" fmla="*/ 4228008 w 4228008"/>
              <a:gd name="connsiteY0" fmla="*/ 101596 h 566737"/>
              <a:gd name="connsiteX1" fmla="*/ 3346179 w 4228008"/>
              <a:gd name="connsiteY1" fmla="*/ 154481 h 566737"/>
              <a:gd name="connsiteX2" fmla="*/ 3044812 w 4228008"/>
              <a:gd name="connsiteY2" fmla="*/ 70767 h 566737"/>
              <a:gd name="connsiteX3" fmla="*/ 1957388 w 4228008"/>
              <a:gd name="connsiteY3" fmla="*/ 280987 h 566737"/>
              <a:gd name="connsiteX4" fmla="*/ 1595438 w 4228008"/>
              <a:gd name="connsiteY4" fmla="*/ 304800 h 566737"/>
              <a:gd name="connsiteX5" fmla="*/ 1304925 w 4228008"/>
              <a:gd name="connsiteY5" fmla="*/ 333375 h 566737"/>
              <a:gd name="connsiteX6" fmla="*/ 1057275 w 4228008"/>
              <a:gd name="connsiteY6" fmla="*/ 328612 h 566737"/>
              <a:gd name="connsiteX7" fmla="*/ 1000125 w 4228008"/>
              <a:gd name="connsiteY7" fmla="*/ 338137 h 566737"/>
              <a:gd name="connsiteX8" fmla="*/ 914400 w 4228008"/>
              <a:gd name="connsiteY8" fmla="*/ 400050 h 566737"/>
              <a:gd name="connsiteX9" fmla="*/ 871538 w 4228008"/>
              <a:gd name="connsiteY9" fmla="*/ 419100 h 566737"/>
              <a:gd name="connsiteX10" fmla="*/ 647700 w 4228008"/>
              <a:gd name="connsiteY10" fmla="*/ 423862 h 566737"/>
              <a:gd name="connsiteX11" fmla="*/ 566738 w 4228008"/>
              <a:gd name="connsiteY11" fmla="*/ 476250 h 566737"/>
              <a:gd name="connsiteX12" fmla="*/ 490538 w 4228008"/>
              <a:gd name="connsiteY12" fmla="*/ 521559 h 566737"/>
              <a:gd name="connsiteX13" fmla="*/ 390525 w 4228008"/>
              <a:gd name="connsiteY13" fmla="*/ 533618 h 566737"/>
              <a:gd name="connsiteX14" fmla="*/ 250053 w 4228008"/>
              <a:gd name="connsiteY14" fmla="*/ 540740 h 566737"/>
              <a:gd name="connsiteX15" fmla="*/ 119063 w 4228008"/>
              <a:gd name="connsiteY15" fmla="*/ 566737 h 566737"/>
              <a:gd name="connsiteX16" fmla="*/ 52388 w 4228008"/>
              <a:gd name="connsiteY16" fmla="*/ 509587 h 566737"/>
              <a:gd name="connsiteX17" fmla="*/ 33338 w 4228008"/>
              <a:gd name="connsiteY17" fmla="*/ 395287 h 566737"/>
              <a:gd name="connsiteX18" fmla="*/ 42863 w 4228008"/>
              <a:gd name="connsiteY18" fmla="*/ 219075 h 566737"/>
              <a:gd name="connsiteX19" fmla="*/ 38100 w 4228008"/>
              <a:gd name="connsiteY19" fmla="*/ 119062 h 566737"/>
              <a:gd name="connsiteX20" fmla="*/ 0 w 4228008"/>
              <a:gd name="connsiteY20" fmla="*/ 38100 h 566737"/>
              <a:gd name="connsiteX21" fmla="*/ 33338 w 4228008"/>
              <a:gd name="connsiteY21" fmla="*/ 0 h 566737"/>
              <a:gd name="connsiteX22" fmla="*/ 80963 w 4228008"/>
              <a:gd name="connsiteY22" fmla="*/ 14287 h 566737"/>
              <a:gd name="connsiteX23" fmla="*/ 71438 w 4228008"/>
              <a:gd name="connsiteY23" fmla="*/ 52387 h 566737"/>
              <a:gd name="connsiteX24" fmla="*/ 57150 w 4228008"/>
              <a:gd name="connsiteY24" fmla="*/ 90487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228008" h="566737">
                <a:moveTo>
                  <a:pt x="4228008" y="101596"/>
                </a:moveTo>
                <a:cubicBezTo>
                  <a:pt x="4020541" y="99996"/>
                  <a:pt x="3543378" y="159619"/>
                  <a:pt x="3346179" y="154481"/>
                </a:cubicBezTo>
                <a:cubicBezTo>
                  <a:pt x="3148980" y="149343"/>
                  <a:pt x="3286044" y="32940"/>
                  <a:pt x="3044812" y="70767"/>
                </a:cubicBezTo>
                <a:lnTo>
                  <a:pt x="1957388" y="280987"/>
                </a:lnTo>
                <a:lnTo>
                  <a:pt x="1595438" y="304800"/>
                </a:lnTo>
                <a:lnTo>
                  <a:pt x="1304925" y="333375"/>
                </a:lnTo>
                <a:lnTo>
                  <a:pt x="1057275" y="328612"/>
                </a:lnTo>
                <a:lnTo>
                  <a:pt x="1000125" y="338137"/>
                </a:lnTo>
                <a:lnTo>
                  <a:pt x="914400" y="400050"/>
                </a:lnTo>
                <a:lnTo>
                  <a:pt x="871538" y="419100"/>
                </a:lnTo>
                <a:lnTo>
                  <a:pt x="647700" y="423862"/>
                </a:lnTo>
                <a:lnTo>
                  <a:pt x="566738" y="476250"/>
                </a:lnTo>
                <a:lnTo>
                  <a:pt x="490538" y="521559"/>
                </a:lnTo>
                <a:lnTo>
                  <a:pt x="390525" y="533618"/>
                </a:lnTo>
                <a:lnTo>
                  <a:pt x="250053" y="540740"/>
                </a:lnTo>
                <a:lnTo>
                  <a:pt x="119063" y="566737"/>
                </a:lnTo>
                <a:lnTo>
                  <a:pt x="52388" y="509587"/>
                </a:lnTo>
                <a:lnTo>
                  <a:pt x="33338" y="395287"/>
                </a:lnTo>
                <a:lnTo>
                  <a:pt x="42863" y="219075"/>
                </a:lnTo>
                <a:lnTo>
                  <a:pt x="38100" y="119062"/>
                </a:lnTo>
                <a:lnTo>
                  <a:pt x="0" y="38100"/>
                </a:lnTo>
                <a:lnTo>
                  <a:pt x="33338" y="0"/>
                </a:lnTo>
                <a:lnTo>
                  <a:pt x="80963" y="14287"/>
                </a:lnTo>
                <a:lnTo>
                  <a:pt x="71438" y="52387"/>
                </a:lnTo>
                <a:lnTo>
                  <a:pt x="57150" y="904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04">
            <a:extLst>
              <a:ext uri="{FF2B5EF4-FFF2-40B4-BE49-F238E27FC236}">
                <a16:creationId xmlns:a16="http://schemas.microsoft.com/office/drawing/2014/main" id="{FD3B68BF-0BEC-4041-AB91-BC743F131B2A}"/>
              </a:ext>
            </a:extLst>
          </p:cNvPr>
          <p:cNvSpPr/>
          <p:nvPr/>
        </p:nvSpPr>
        <p:spPr>
          <a:xfrm rot="11676518">
            <a:off x="7064136" y="10382911"/>
            <a:ext cx="4061280" cy="1788788"/>
          </a:xfrm>
          <a:custGeom>
            <a:avLst/>
            <a:gdLst>
              <a:gd name="connsiteX0" fmla="*/ 0 w 2119313"/>
              <a:gd name="connsiteY0" fmla="*/ 0 h 933450"/>
              <a:gd name="connsiteX1" fmla="*/ 28575 w 2119313"/>
              <a:gd name="connsiteY1" fmla="*/ 71437 h 933450"/>
              <a:gd name="connsiteX2" fmla="*/ 114300 w 2119313"/>
              <a:gd name="connsiteY2" fmla="*/ 38100 h 933450"/>
              <a:gd name="connsiteX3" fmla="*/ 223838 w 2119313"/>
              <a:gd name="connsiteY3" fmla="*/ 381000 h 933450"/>
              <a:gd name="connsiteX4" fmla="*/ 247650 w 2119313"/>
              <a:gd name="connsiteY4" fmla="*/ 481012 h 933450"/>
              <a:gd name="connsiteX5" fmla="*/ 261938 w 2119313"/>
              <a:gd name="connsiteY5" fmla="*/ 542925 h 933450"/>
              <a:gd name="connsiteX6" fmla="*/ 276225 w 2119313"/>
              <a:gd name="connsiteY6" fmla="*/ 623887 h 933450"/>
              <a:gd name="connsiteX7" fmla="*/ 352425 w 2119313"/>
              <a:gd name="connsiteY7" fmla="*/ 823912 h 933450"/>
              <a:gd name="connsiteX8" fmla="*/ 471488 w 2119313"/>
              <a:gd name="connsiteY8" fmla="*/ 790575 h 933450"/>
              <a:gd name="connsiteX9" fmla="*/ 638175 w 2119313"/>
              <a:gd name="connsiteY9" fmla="*/ 785812 h 933450"/>
              <a:gd name="connsiteX10" fmla="*/ 738188 w 2119313"/>
              <a:gd name="connsiteY10" fmla="*/ 757237 h 933450"/>
              <a:gd name="connsiteX11" fmla="*/ 928688 w 2119313"/>
              <a:gd name="connsiteY11" fmla="*/ 704850 h 933450"/>
              <a:gd name="connsiteX12" fmla="*/ 1138238 w 2119313"/>
              <a:gd name="connsiteY12" fmla="*/ 762000 h 933450"/>
              <a:gd name="connsiteX13" fmla="*/ 1271588 w 2119313"/>
              <a:gd name="connsiteY13" fmla="*/ 766762 h 933450"/>
              <a:gd name="connsiteX14" fmla="*/ 1343025 w 2119313"/>
              <a:gd name="connsiteY14" fmla="*/ 781050 h 933450"/>
              <a:gd name="connsiteX15" fmla="*/ 1385888 w 2119313"/>
              <a:gd name="connsiteY15" fmla="*/ 876300 h 933450"/>
              <a:gd name="connsiteX16" fmla="*/ 1457325 w 2119313"/>
              <a:gd name="connsiteY16" fmla="*/ 933450 h 933450"/>
              <a:gd name="connsiteX17" fmla="*/ 1571625 w 2119313"/>
              <a:gd name="connsiteY17" fmla="*/ 933450 h 933450"/>
              <a:gd name="connsiteX18" fmla="*/ 1633538 w 2119313"/>
              <a:gd name="connsiteY18" fmla="*/ 895350 h 933450"/>
              <a:gd name="connsiteX19" fmla="*/ 1633538 w 2119313"/>
              <a:gd name="connsiteY19" fmla="*/ 800100 h 933450"/>
              <a:gd name="connsiteX20" fmla="*/ 1633538 w 2119313"/>
              <a:gd name="connsiteY20" fmla="*/ 738187 h 933450"/>
              <a:gd name="connsiteX21" fmla="*/ 1685925 w 2119313"/>
              <a:gd name="connsiteY21" fmla="*/ 671512 h 933450"/>
              <a:gd name="connsiteX22" fmla="*/ 1690688 w 2119313"/>
              <a:gd name="connsiteY22" fmla="*/ 628650 h 933450"/>
              <a:gd name="connsiteX23" fmla="*/ 1652588 w 2119313"/>
              <a:gd name="connsiteY23" fmla="*/ 585787 h 933450"/>
              <a:gd name="connsiteX24" fmla="*/ 1647825 w 2119313"/>
              <a:gd name="connsiteY24" fmla="*/ 485775 h 933450"/>
              <a:gd name="connsiteX25" fmla="*/ 1666875 w 2119313"/>
              <a:gd name="connsiteY25" fmla="*/ 419100 h 933450"/>
              <a:gd name="connsiteX26" fmla="*/ 1795463 w 2119313"/>
              <a:gd name="connsiteY26" fmla="*/ 461962 h 933450"/>
              <a:gd name="connsiteX27" fmla="*/ 1900238 w 2119313"/>
              <a:gd name="connsiteY27" fmla="*/ 509587 h 933450"/>
              <a:gd name="connsiteX28" fmla="*/ 1995488 w 2119313"/>
              <a:gd name="connsiteY28" fmla="*/ 528637 h 933450"/>
              <a:gd name="connsiteX29" fmla="*/ 2095500 w 2119313"/>
              <a:gd name="connsiteY29" fmla="*/ 614362 h 933450"/>
              <a:gd name="connsiteX30" fmla="*/ 2119313 w 2119313"/>
              <a:gd name="connsiteY30" fmla="*/ 70008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313" h="933450">
                <a:moveTo>
                  <a:pt x="0" y="0"/>
                </a:moveTo>
                <a:lnTo>
                  <a:pt x="28575" y="71437"/>
                </a:lnTo>
                <a:lnTo>
                  <a:pt x="114300" y="38100"/>
                </a:lnTo>
                <a:lnTo>
                  <a:pt x="223838" y="381000"/>
                </a:lnTo>
                <a:lnTo>
                  <a:pt x="247650" y="481012"/>
                </a:lnTo>
                <a:lnTo>
                  <a:pt x="261938" y="542925"/>
                </a:lnTo>
                <a:lnTo>
                  <a:pt x="276225" y="623887"/>
                </a:lnTo>
                <a:lnTo>
                  <a:pt x="352425" y="823912"/>
                </a:lnTo>
                <a:lnTo>
                  <a:pt x="471488" y="790575"/>
                </a:lnTo>
                <a:lnTo>
                  <a:pt x="638175" y="785812"/>
                </a:lnTo>
                <a:lnTo>
                  <a:pt x="738188" y="757237"/>
                </a:lnTo>
                <a:lnTo>
                  <a:pt x="928688" y="704850"/>
                </a:lnTo>
                <a:lnTo>
                  <a:pt x="1138238" y="762000"/>
                </a:lnTo>
                <a:lnTo>
                  <a:pt x="1271588" y="766762"/>
                </a:lnTo>
                <a:lnTo>
                  <a:pt x="1343025" y="781050"/>
                </a:lnTo>
                <a:lnTo>
                  <a:pt x="1385888" y="876300"/>
                </a:lnTo>
                <a:lnTo>
                  <a:pt x="1457325" y="933450"/>
                </a:lnTo>
                <a:lnTo>
                  <a:pt x="1571625" y="933450"/>
                </a:lnTo>
                <a:lnTo>
                  <a:pt x="1633538" y="895350"/>
                </a:lnTo>
                <a:lnTo>
                  <a:pt x="1633538" y="800100"/>
                </a:lnTo>
                <a:lnTo>
                  <a:pt x="1633538" y="738187"/>
                </a:lnTo>
                <a:lnTo>
                  <a:pt x="1685925" y="671512"/>
                </a:lnTo>
                <a:lnTo>
                  <a:pt x="1690688" y="628650"/>
                </a:lnTo>
                <a:lnTo>
                  <a:pt x="1652588" y="585787"/>
                </a:lnTo>
                <a:lnTo>
                  <a:pt x="1647825" y="485775"/>
                </a:lnTo>
                <a:lnTo>
                  <a:pt x="1666875" y="419100"/>
                </a:lnTo>
                <a:lnTo>
                  <a:pt x="1795463" y="461962"/>
                </a:lnTo>
                <a:lnTo>
                  <a:pt x="1900238" y="509587"/>
                </a:lnTo>
                <a:lnTo>
                  <a:pt x="1995488" y="528637"/>
                </a:lnTo>
                <a:lnTo>
                  <a:pt x="2095500" y="614362"/>
                </a:lnTo>
                <a:lnTo>
                  <a:pt x="2119313" y="7000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05">
            <a:extLst>
              <a:ext uri="{FF2B5EF4-FFF2-40B4-BE49-F238E27FC236}">
                <a16:creationId xmlns:a16="http://schemas.microsoft.com/office/drawing/2014/main" id="{F3B77E11-E08D-4090-AB35-67C9FFA48EEA}"/>
              </a:ext>
            </a:extLst>
          </p:cNvPr>
          <p:cNvSpPr/>
          <p:nvPr/>
        </p:nvSpPr>
        <p:spPr>
          <a:xfrm rot="11676518">
            <a:off x="6203567" y="11077450"/>
            <a:ext cx="1816168" cy="346806"/>
          </a:xfrm>
          <a:custGeom>
            <a:avLst/>
            <a:gdLst>
              <a:gd name="connsiteX0" fmla="*/ 0 w 947738"/>
              <a:gd name="connsiteY0" fmla="*/ 180975 h 180975"/>
              <a:gd name="connsiteX1" fmla="*/ 214313 w 947738"/>
              <a:gd name="connsiteY1" fmla="*/ 9525 h 180975"/>
              <a:gd name="connsiteX2" fmla="*/ 271463 w 947738"/>
              <a:gd name="connsiteY2" fmla="*/ 0 h 180975"/>
              <a:gd name="connsiteX3" fmla="*/ 461963 w 947738"/>
              <a:gd name="connsiteY3" fmla="*/ 52388 h 180975"/>
              <a:gd name="connsiteX4" fmla="*/ 647700 w 947738"/>
              <a:gd name="connsiteY4" fmla="*/ 90488 h 180975"/>
              <a:gd name="connsiteX5" fmla="*/ 719138 w 947738"/>
              <a:gd name="connsiteY5" fmla="*/ 138113 h 180975"/>
              <a:gd name="connsiteX6" fmla="*/ 947738 w 947738"/>
              <a:gd name="connsiteY6" fmla="*/ 16668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738" h="180975">
                <a:moveTo>
                  <a:pt x="0" y="180975"/>
                </a:moveTo>
                <a:lnTo>
                  <a:pt x="214313" y="9525"/>
                </a:lnTo>
                <a:lnTo>
                  <a:pt x="271463" y="0"/>
                </a:lnTo>
                <a:lnTo>
                  <a:pt x="461963" y="52388"/>
                </a:lnTo>
                <a:lnTo>
                  <a:pt x="647700" y="90488"/>
                </a:lnTo>
                <a:lnTo>
                  <a:pt x="719138" y="138113"/>
                </a:lnTo>
                <a:lnTo>
                  <a:pt x="947738" y="16668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06">
            <a:extLst>
              <a:ext uri="{FF2B5EF4-FFF2-40B4-BE49-F238E27FC236}">
                <a16:creationId xmlns:a16="http://schemas.microsoft.com/office/drawing/2014/main" id="{44EAC9E3-E1EF-488B-A2BB-B573D15B249C}"/>
              </a:ext>
            </a:extLst>
          </p:cNvPr>
          <p:cNvSpPr/>
          <p:nvPr/>
        </p:nvSpPr>
        <p:spPr>
          <a:xfrm rot="11676518">
            <a:off x="8263147" y="11080734"/>
            <a:ext cx="675359" cy="456323"/>
          </a:xfrm>
          <a:custGeom>
            <a:avLst/>
            <a:gdLst>
              <a:gd name="connsiteX0" fmla="*/ 0 w 352425"/>
              <a:gd name="connsiteY0" fmla="*/ 238125 h 238125"/>
              <a:gd name="connsiteX1" fmla="*/ 142875 w 352425"/>
              <a:gd name="connsiteY1" fmla="*/ 176212 h 238125"/>
              <a:gd name="connsiteX2" fmla="*/ 285750 w 352425"/>
              <a:gd name="connsiteY2" fmla="*/ 114300 h 238125"/>
              <a:gd name="connsiteX3" fmla="*/ 333375 w 352425"/>
              <a:gd name="connsiteY3" fmla="*/ 52387 h 238125"/>
              <a:gd name="connsiteX4" fmla="*/ 352425 w 352425"/>
              <a:gd name="connsiteY4" fmla="*/ 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238125">
                <a:moveTo>
                  <a:pt x="0" y="238125"/>
                </a:moveTo>
                <a:lnTo>
                  <a:pt x="142875" y="176212"/>
                </a:lnTo>
                <a:lnTo>
                  <a:pt x="285750" y="114300"/>
                </a:lnTo>
                <a:lnTo>
                  <a:pt x="333375" y="52387"/>
                </a:lnTo>
                <a:lnTo>
                  <a:pt x="35242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10">
            <a:extLst>
              <a:ext uri="{FF2B5EF4-FFF2-40B4-BE49-F238E27FC236}">
                <a16:creationId xmlns:a16="http://schemas.microsoft.com/office/drawing/2014/main" id="{9B2E38B8-7ACC-4713-97D0-065C968359ED}"/>
              </a:ext>
            </a:extLst>
          </p:cNvPr>
          <p:cNvSpPr/>
          <p:nvPr/>
        </p:nvSpPr>
        <p:spPr>
          <a:xfrm rot="11676518">
            <a:off x="7123966" y="9965201"/>
            <a:ext cx="2108213" cy="684484"/>
          </a:xfrm>
          <a:custGeom>
            <a:avLst/>
            <a:gdLst>
              <a:gd name="connsiteX0" fmla="*/ 0 w 1100137"/>
              <a:gd name="connsiteY0" fmla="*/ 80962 h 357187"/>
              <a:gd name="connsiteX1" fmla="*/ 71437 w 1100137"/>
              <a:gd name="connsiteY1" fmla="*/ 47625 h 357187"/>
              <a:gd name="connsiteX2" fmla="*/ 157162 w 1100137"/>
              <a:gd name="connsiteY2" fmla="*/ 0 h 357187"/>
              <a:gd name="connsiteX3" fmla="*/ 261937 w 1100137"/>
              <a:gd name="connsiteY3" fmla="*/ 23812 h 357187"/>
              <a:gd name="connsiteX4" fmla="*/ 366712 w 1100137"/>
              <a:gd name="connsiteY4" fmla="*/ 42862 h 357187"/>
              <a:gd name="connsiteX5" fmla="*/ 457200 w 1100137"/>
              <a:gd name="connsiteY5" fmla="*/ 19050 h 357187"/>
              <a:gd name="connsiteX6" fmla="*/ 500062 w 1100137"/>
              <a:gd name="connsiteY6" fmla="*/ 33337 h 357187"/>
              <a:gd name="connsiteX7" fmla="*/ 538162 w 1100137"/>
              <a:gd name="connsiteY7" fmla="*/ 38100 h 357187"/>
              <a:gd name="connsiteX8" fmla="*/ 590550 w 1100137"/>
              <a:gd name="connsiteY8" fmla="*/ 71437 h 357187"/>
              <a:gd name="connsiteX9" fmla="*/ 676275 w 1100137"/>
              <a:gd name="connsiteY9" fmla="*/ 95250 h 357187"/>
              <a:gd name="connsiteX10" fmla="*/ 781050 w 1100137"/>
              <a:gd name="connsiteY10" fmla="*/ 119062 h 357187"/>
              <a:gd name="connsiteX11" fmla="*/ 909637 w 1100137"/>
              <a:gd name="connsiteY11" fmla="*/ 133350 h 357187"/>
              <a:gd name="connsiteX12" fmla="*/ 995362 w 1100137"/>
              <a:gd name="connsiteY12" fmla="*/ 161925 h 357187"/>
              <a:gd name="connsiteX13" fmla="*/ 1000125 w 1100137"/>
              <a:gd name="connsiteY13" fmla="*/ 219075 h 357187"/>
              <a:gd name="connsiteX14" fmla="*/ 1028700 w 1100137"/>
              <a:gd name="connsiteY14" fmla="*/ 290512 h 357187"/>
              <a:gd name="connsiteX15" fmla="*/ 1052512 w 1100137"/>
              <a:gd name="connsiteY15" fmla="*/ 338137 h 357187"/>
              <a:gd name="connsiteX16" fmla="*/ 1100137 w 1100137"/>
              <a:gd name="connsiteY16"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0137" h="357187">
                <a:moveTo>
                  <a:pt x="0" y="80962"/>
                </a:moveTo>
                <a:lnTo>
                  <a:pt x="71437" y="47625"/>
                </a:lnTo>
                <a:lnTo>
                  <a:pt x="157162" y="0"/>
                </a:lnTo>
                <a:lnTo>
                  <a:pt x="261937" y="23812"/>
                </a:lnTo>
                <a:lnTo>
                  <a:pt x="366712" y="42862"/>
                </a:lnTo>
                <a:lnTo>
                  <a:pt x="457200" y="19050"/>
                </a:lnTo>
                <a:lnTo>
                  <a:pt x="500062" y="33337"/>
                </a:lnTo>
                <a:lnTo>
                  <a:pt x="538162" y="38100"/>
                </a:lnTo>
                <a:lnTo>
                  <a:pt x="590550" y="71437"/>
                </a:lnTo>
                <a:lnTo>
                  <a:pt x="676275" y="95250"/>
                </a:lnTo>
                <a:lnTo>
                  <a:pt x="781050" y="119062"/>
                </a:lnTo>
                <a:lnTo>
                  <a:pt x="909637" y="133350"/>
                </a:lnTo>
                <a:lnTo>
                  <a:pt x="995362" y="161925"/>
                </a:lnTo>
                <a:lnTo>
                  <a:pt x="1000125" y="219075"/>
                </a:lnTo>
                <a:lnTo>
                  <a:pt x="1028700" y="290512"/>
                </a:lnTo>
                <a:lnTo>
                  <a:pt x="1052512" y="338137"/>
                </a:lnTo>
                <a:lnTo>
                  <a:pt x="1100137" y="3571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11">
            <a:extLst>
              <a:ext uri="{FF2B5EF4-FFF2-40B4-BE49-F238E27FC236}">
                <a16:creationId xmlns:a16="http://schemas.microsoft.com/office/drawing/2014/main" id="{89868F55-65BD-4AD3-A222-3ACC2096D8FF}"/>
              </a:ext>
            </a:extLst>
          </p:cNvPr>
          <p:cNvSpPr/>
          <p:nvPr/>
        </p:nvSpPr>
        <p:spPr>
          <a:xfrm rot="11676518">
            <a:off x="4607298" y="9886037"/>
            <a:ext cx="593221" cy="1971317"/>
          </a:xfrm>
          <a:custGeom>
            <a:avLst/>
            <a:gdLst>
              <a:gd name="connsiteX0" fmla="*/ 0 w 309563"/>
              <a:gd name="connsiteY0" fmla="*/ 0 h 1028700"/>
              <a:gd name="connsiteX1" fmla="*/ 119063 w 309563"/>
              <a:gd name="connsiteY1" fmla="*/ 266700 h 1028700"/>
              <a:gd name="connsiteX2" fmla="*/ 228600 w 309563"/>
              <a:gd name="connsiteY2" fmla="*/ 547688 h 1028700"/>
              <a:gd name="connsiteX3" fmla="*/ 285750 w 309563"/>
              <a:gd name="connsiteY3" fmla="*/ 762000 h 1028700"/>
              <a:gd name="connsiteX4" fmla="*/ 309563 w 309563"/>
              <a:gd name="connsiteY4" fmla="*/ 857250 h 1028700"/>
              <a:gd name="connsiteX5" fmla="*/ 290513 w 309563"/>
              <a:gd name="connsiteY5" fmla="*/ 966788 h 1028700"/>
              <a:gd name="connsiteX6" fmla="*/ 95250 w 309563"/>
              <a:gd name="connsiteY6" fmla="*/ 102870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1028700">
                <a:moveTo>
                  <a:pt x="0" y="0"/>
                </a:moveTo>
                <a:lnTo>
                  <a:pt x="119063" y="266700"/>
                </a:lnTo>
                <a:lnTo>
                  <a:pt x="228600" y="547688"/>
                </a:lnTo>
                <a:lnTo>
                  <a:pt x="285750" y="762000"/>
                </a:lnTo>
                <a:lnTo>
                  <a:pt x="309563" y="857250"/>
                </a:lnTo>
                <a:lnTo>
                  <a:pt x="290513" y="966788"/>
                </a:lnTo>
                <a:lnTo>
                  <a:pt x="95250" y="10287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112">
            <a:extLst>
              <a:ext uri="{FF2B5EF4-FFF2-40B4-BE49-F238E27FC236}">
                <a16:creationId xmlns:a16="http://schemas.microsoft.com/office/drawing/2014/main" id="{01B852DC-6CBE-4AE4-81D1-B9F859CCB9F0}"/>
              </a:ext>
            </a:extLst>
          </p:cNvPr>
          <p:cNvSpPr/>
          <p:nvPr/>
        </p:nvSpPr>
        <p:spPr>
          <a:xfrm rot="11676518">
            <a:off x="8416160" y="9023164"/>
            <a:ext cx="4753921" cy="598773"/>
          </a:xfrm>
          <a:custGeom>
            <a:avLst/>
            <a:gdLst>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109538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73647 h 273647"/>
              <a:gd name="connsiteX1" fmla="*/ 495300 w 2652713"/>
              <a:gd name="connsiteY1" fmla="*/ 221260 h 273647"/>
              <a:gd name="connsiteX2" fmla="*/ 1057275 w 2652713"/>
              <a:gd name="connsiteY2" fmla="*/ 173635 h 273647"/>
              <a:gd name="connsiteX3" fmla="*/ 1419225 w 2652713"/>
              <a:gd name="connsiteY3" fmla="*/ 145060 h 273647"/>
              <a:gd name="connsiteX4" fmla="*/ 1743075 w 2652713"/>
              <a:gd name="connsiteY4" fmla="*/ 87998 h 273647"/>
              <a:gd name="connsiteX5" fmla="*/ 2121716 w 2652713"/>
              <a:gd name="connsiteY5" fmla="*/ 0 h 273647"/>
              <a:gd name="connsiteX6" fmla="*/ 2362200 w 2652713"/>
              <a:gd name="connsiteY6" fmla="*/ 40285 h 273647"/>
              <a:gd name="connsiteX7" fmla="*/ 2452688 w 2652713"/>
              <a:gd name="connsiteY7" fmla="*/ 11710 h 273647"/>
              <a:gd name="connsiteX8" fmla="*/ 2652713 w 2652713"/>
              <a:gd name="connsiteY8" fmla="*/ 6947 h 273647"/>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35960 w 2652713"/>
              <a:gd name="connsiteY5" fmla="*/ 21540 h 266700"/>
              <a:gd name="connsiteX6" fmla="*/ 2362200 w 2652713"/>
              <a:gd name="connsiteY6" fmla="*/ 33338 h 266700"/>
              <a:gd name="connsiteX7" fmla="*/ 2452688 w 2652713"/>
              <a:gd name="connsiteY7" fmla="*/ 4763 h 266700"/>
              <a:gd name="connsiteX8" fmla="*/ 2652713 w 2652713"/>
              <a:gd name="connsiteY8" fmla="*/ 0 h 266700"/>
              <a:gd name="connsiteX0" fmla="*/ 0 w 2452688"/>
              <a:gd name="connsiteY0" fmla="*/ 261937 h 261937"/>
              <a:gd name="connsiteX1" fmla="*/ 495300 w 2452688"/>
              <a:gd name="connsiteY1" fmla="*/ 209550 h 261937"/>
              <a:gd name="connsiteX2" fmla="*/ 1057275 w 2452688"/>
              <a:gd name="connsiteY2" fmla="*/ 161925 h 261937"/>
              <a:gd name="connsiteX3" fmla="*/ 1419225 w 2452688"/>
              <a:gd name="connsiteY3" fmla="*/ 133350 h 261937"/>
              <a:gd name="connsiteX4" fmla="*/ 1743075 w 2452688"/>
              <a:gd name="connsiteY4" fmla="*/ 76288 h 261937"/>
              <a:gd name="connsiteX5" fmla="*/ 2135960 w 2452688"/>
              <a:gd name="connsiteY5" fmla="*/ 16777 h 261937"/>
              <a:gd name="connsiteX6" fmla="*/ 2362200 w 2452688"/>
              <a:gd name="connsiteY6" fmla="*/ 28575 h 261937"/>
              <a:gd name="connsiteX7" fmla="*/ 2452688 w 2452688"/>
              <a:gd name="connsiteY7" fmla="*/ 0 h 261937"/>
              <a:gd name="connsiteX0" fmla="*/ 0 w 2452688"/>
              <a:gd name="connsiteY0" fmla="*/ 278271 h 278271"/>
              <a:gd name="connsiteX1" fmla="*/ 495300 w 2452688"/>
              <a:gd name="connsiteY1" fmla="*/ 225884 h 278271"/>
              <a:gd name="connsiteX2" fmla="*/ 1057275 w 2452688"/>
              <a:gd name="connsiteY2" fmla="*/ 178259 h 278271"/>
              <a:gd name="connsiteX3" fmla="*/ 1419225 w 2452688"/>
              <a:gd name="connsiteY3" fmla="*/ 149684 h 278271"/>
              <a:gd name="connsiteX4" fmla="*/ 1743075 w 2452688"/>
              <a:gd name="connsiteY4" fmla="*/ 92622 h 278271"/>
              <a:gd name="connsiteX5" fmla="*/ 2135960 w 2452688"/>
              <a:gd name="connsiteY5" fmla="*/ 33111 h 278271"/>
              <a:gd name="connsiteX6" fmla="*/ 2314483 w 2452688"/>
              <a:gd name="connsiteY6" fmla="*/ 0 h 278271"/>
              <a:gd name="connsiteX7" fmla="*/ 2452688 w 2452688"/>
              <a:gd name="connsiteY7" fmla="*/ 16334 h 278271"/>
              <a:gd name="connsiteX0" fmla="*/ 0 w 2480757"/>
              <a:gd name="connsiteY0" fmla="*/ 312460 h 312460"/>
              <a:gd name="connsiteX1" fmla="*/ 495300 w 2480757"/>
              <a:gd name="connsiteY1" fmla="*/ 260073 h 312460"/>
              <a:gd name="connsiteX2" fmla="*/ 1057275 w 2480757"/>
              <a:gd name="connsiteY2" fmla="*/ 212448 h 312460"/>
              <a:gd name="connsiteX3" fmla="*/ 1419225 w 2480757"/>
              <a:gd name="connsiteY3" fmla="*/ 183873 h 312460"/>
              <a:gd name="connsiteX4" fmla="*/ 1743075 w 2480757"/>
              <a:gd name="connsiteY4" fmla="*/ 126811 h 312460"/>
              <a:gd name="connsiteX5" fmla="*/ 2135960 w 2480757"/>
              <a:gd name="connsiteY5" fmla="*/ 67300 h 312460"/>
              <a:gd name="connsiteX6" fmla="*/ 2314483 w 2480757"/>
              <a:gd name="connsiteY6" fmla="*/ 34189 h 312460"/>
              <a:gd name="connsiteX7" fmla="*/ 2480757 w 2480757"/>
              <a:gd name="connsiteY7" fmla="*/ 0 h 3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0757" h="312460">
                <a:moveTo>
                  <a:pt x="0" y="312460"/>
                </a:moveTo>
                <a:lnTo>
                  <a:pt x="495300" y="260073"/>
                </a:lnTo>
                <a:lnTo>
                  <a:pt x="1057275" y="212448"/>
                </a:lnTo>
                <a:lnTo>
                  <a:pt x="1419225" y="183873"/>
                </a:lnTo>
                <a:lnTo>
                  <a:pt x="1743075" y="126811"/>
                </a:lnTo>
                <a:lnTo>
                  <a:pt x="2135960" y="67300"/>
                </a:lnTo>
                <a:lnTo>
                  <a:pt x="2314483" y="34189"/>
                </a:lnTo>
                <a:lnTo>
                  <a:pt x="2480757"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18">
            <a:extLst>
              <a:ext uri="{FF2B5EF4-FFF2-40B4-BE49-F238E27FC236}">
                <a16:creationId xmlns:a16="http://schemas.microsoft.com/office/drawing/2014/main" id="{D11C7D40-2CBA-4F45-AAE8-B9AF2C6606E7}"/>
              </a:ext>
            </a:extLst>
          </p:cNvPr>
          <p:cNvSpPr/>
          <p:nvPr/>
        </p:nvSpPr>
        <p:spPr>
          <a:xfrm rot="11676518">
            <a:off x="9951996" y="14986997"/>
            <a:ext cx="2245111" cy="2610170"/>
          </a:xfrm>
          <a:custGeom>
            <a:avLst/>
            <a:gdLst>
              <a:gd name="connsiteX0" fmla="*/ 0 w 1171575"/>
              <a:gd name="connsiteY0" fmla="*/ 0 h 1362075"/>
              <a:gd name="connsiteX1" fmla="*/ 228600 w 1171575"/>
              <a:gd name="connsiteY1" fmla="*/ 52387 h 1362075"/>
              <a:gd name="connsiteX2" fmla="*/ 542925 w 1171575"/>
              <a:gd name="connsiteY2" fmla="*/ 195262 h 1362075"/>
              <a:gd name="connsiteX3" fmla="*/ 614362 w 1171575"/>
              <a:gd name="connsiteY3" fmla="*/ 328612 h 1362075"/>
              <a:gd name="connsiteX4" fmla="*/ 766762 w 1171575"/>
              <a:gd name="connsiteY4" fmla="*/ 671512 h 1362075"/>
              <a:gd name="connsiteX5" fmla="*/ 876300 w 1171575"/>
              <a:gd name="connsiteY5" fmla="*/ 876300 h 1362075"/>
              <a:gd name="connsiteX6" fmla="*/ 933450 w 1171575"/>
              <a:gd name="connsiteY6" fmla="*/ 1009650 h 1362075"/>
              <a:gd name="connsiteX7" fmla="*/ 1033462 w 1171575"/>
              <a:gd name="connsiteY7" fmla="*/ 1147762 h 1362075"/>
              <a:gd name="connsiteX8" fmla="*/ 1171575 w 1171575"/>
              <a:gd name="connsiteY8" fmla="*/ 1362075 h 136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1575" h="1362075">
                <a:moveTo>
                  <a:pt x="0" y="0"/>
                </a:moveTo>
                <a:lnTo>
                  <a:pt x="228600" y="52387"/>
                </a:lnTo>
                <a:lnTo>
                  <a:pt x="542925" y="195262"/>
                </a:lnTo>
                <a:lnTo>
                  <a:pt x="614362" y="328612"/>
                </a:lnTo>
                <a:lnTo>
                  <a:pt x="766762" y="671512"/>
                </a:lnTo>
                <a:lnTo>
                  <a:pt x="876300" y="876300"/>
                </a:lnTo>
                <a:lnTo>
                  <a:pt x="933450" y="1009650"/>
                </a:lnTo>
                <a:lnTo>
                  <a:pt x="1033462" y="1147762"/>
                </a:lnTo>
                <a:lnTo>
                  <a:pt x="1171575" y="13620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119">
            <a:extLst>
              <a:ext uri="{FF2B5EF4-FFF2-40B4-BE49-F238E27FC236}">
                <a16:creationId xmlns:a16="http://schemas.microsoft.com/office/drawing/2014/main" id="{F27C50B0-AAA4-40B7-BF7F-2C2EE26E9FBB}"/>
              </a:ext>
            </a:extLst>
          </p:cNvPr>
          <p:cNvSpPr/>
          <p:nvPr/>
        </p:nvSpPr>
        <p:spPr>
          <a:xfrm rot="11676518">
            <a:off x="10632510" y="15163651"/>
            <a:ext cx="492829" cy="428945"/>
          </a:xfrm>
          <a:custGeom>
            <a:avLst/>
            <a:gdLst>
              <a:gd name="connsiteX0" fmla="*/ 0 w 257175"/>
              <a:gd name="connsiteY0" fmla="*/ 223838 h 223838"/>
              <a:gd name="connsiteX1" fmla="*/ 166687 w 257175"/>
              <a:gd name="connsiteY1" fmla="*/ 123825 h 223838"/>
              <a:gd name="connsiteX2" fmla="*/ 257175 w 257175"/>
              <a:gd name="connsiteY2" fmla="*/ 0 h 223838"/>
            </a:gdLst>
            <a:ahLst/>
            <a:cxnLst>
              <a:cxn ang="0">
                <a:pos x="connsiteX0" y="connsiteY0"/>
              </a:cxn>
              <a:cxn ang="0">
                <a:pos x="connsiteX1" y="connsiteY1"/>
              </a:cxn>
              <a:cxn ang="0">
                <a:pos x="connsiteX2" y="connsiteY2"/>
              </a:cxn>
            </a:cxnLst>
            <a:rect l="l" t="t" r="r" b="b"/>
            <a:pathLst>
              <a:path w="257175" h="223838">
                <a:moveTo>
                  <a:pt x="0" y="223838"/>
                </a:moveTo>
                <a:lnTo>
                  <a:pt x="166687" y="123825"/>
                </a:lnTo>
                <a:lnTo>
                  <a:pt x="25717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26">
            <a:extLst>
              <a:ext uri="{FF2B5EF4-FFF2-40B4-BE49-F238E27FC236}">
                <a16:creationId xmlns:a16="http://schemas.microsoft.com/office/drawing/2014/main" id="{86AD1879-E4A9-4CC9-A956-0CB800EF4FD2}"/>
              </a:ext>
            </a:extLst>
          </p:cNvPr>
          <p:cNvSpPr/>
          <p:nvPr/>
        </p:nvSpPr>
        <p:spPr>
          <a:xfrm rot="11676518">
            <a:off x="12959330" y="9776771"/>
            <a:ext cx="1067796" cy="1889180"/>
          </a:xfrm>
          <a:custGeom>
            <a:avLst/>
            <a:gdLst>
              <a:gd name="connsiteX0" fmla="*/ 0 w 557212"/>
              <a:gd name="connsiteY0" fmla="*/ 33338 h 985838"/>
              <a:gd name="connsiteX1" fmla="*/ 152400 w 557212"/>
              <a:gd name="connsiteY1" fmla="*/ 38100 h 985838"/>
              <a:gd name="connsiteX2" fmla="*/ 257175 w 557212"/>
              <a:gd name="connsiteY2" fmla="*/ 0 h 985838"/>
              <a:gd name="connsiteX3" fmla="*/ 314325 w 557212"/>
              <a:gd name="connsiteY3" fmla="*/ 0 h 985838"/>
              <a:gd name="connsiteX4" fmla="*/ 342900 w 557212"/>
              <a:gd name="connsiteY4" fmla="*/ 14288 h 985838"/>
              <a:gd name="connsiteX5" fmla="*/ 347662 w 557212"/>
              <a:gd name="connsiteY5" fmla="*/ 85725 h 985838"/>
              <a:gd name="connsiteX6" fmla="*/ 366712 w 557212"/>
              <a:gd name="connsiteY6" fmla="*/ 185738 h 985838"/>
              <a:gd name="connsiteX7" fmla="*/ 376237 w 557212"/>
              <a:gd name="connsiteY7" fmla="*/ 571500 h 985838"/>
              <a:gd name="connsiteX8" fmla="*/ 557212 w 557212"/>
              <a:gd name="connsiteY8" fmla="*/ 985838 h 98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2" h="985838">
                <a:moveTo>
                  <a:pt x="0" y="33338"/>
                </a:moveTo>
                <a:lnTo>
                  <a:pt x="152400" y="38100"/>
                </a:lnTo>
                <a:lnTo>
                  <a:pt x="257175" y="0"/>
                </a:lnTo>
                <a:lnTo>
                  <a:pt x="314325" y="0"/>
                </a:lnTo>
                <a:lnTo>
                  <a:pt x="342900" y="14288"/>
                </a:lnTo>
                <a:lnTo>
                  <a:pt x="347662" y="85725"/>
                </a:lnTo>
                <a:lnTo>
                  <a:pt x="366712" y="185738"/>
                </a:lnTo>
                <a:lnTo>
                  <a:pt x="376237" y="571500"/>
                </a:lnTo>
                <a:lnTo>
                  <a:pt x="557212" y="985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132">
            <a:extLst>
              <a:ext uri="{FF2B5EF4-FFF2-40B4-BE49-F238E27FC236}">
                <a16:creationId xmlns:a16="http://schemas.microsoft.com/office/drawing/2014/main" id="{71D2080B-7A7A-4F6C-AA19-A9A546E697CD}"/>
              </a:ext>
            </a:extLst>
          </p:cNvPr>
          <p:cNvSpPr/>
          <p:nvPr/>
        </p:nvSpPr>
        <p:spPr>
          <a:xfrm rot="11676518">
            <a:off x="13348369" y="10560721"/>
            <a:ext cx="1250325" cy="109518"/>
          </a:xfrm>
          <a:custGeom>
            <a:avLst/>
            <a:gdLst>
              <a:gd name="connsiteX0" fmla="*/ 0 w 652462"/>
              <a:gd name="connsiteY0" fmla="*/ 19050 h 57150"/>
              <a:gd name="connsiteX1" fmla="*/ 85725 w 652462"/>
              <a:gd name="connsiteY1" fmla="*/ 57150 h 57150"/>
              <a:gd name="connsiteX2" fmla="*/ 171450 w 652462"/>
              <a:gd name="connsiteY2" fmla="*/ 52388 h 57150"/>
              <a:gd name="connsiteX3" fmla="*/ 228600 w 652462"/>
              <a:gd name="connsiteY3" fmla="*/ 42863 h 57150"/>
              <a:gd name="connsiteX4" fmla="*/ 357187 w 652462"/>
              <a:gd name="connsiteY4" fmla="*/ 42863 h 57150"/>
              <a:gd name="connsiteX5" fmla="*/ 471487 w 652462"/>
              <a:gd name="connsiteY5" fmla="*/ 9525 h 57150"/>
              <a:gd name="connsiteX6" fmla="*/ 652462 w 652462"/>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462" h="57150">
                <a:moveTo>
                  <a:pt x="0" y="19050"/>
                </a:moveTo>
                <a:lnTo>
                  <a:pt x="85725" y="57150"/>
                </a:lnTo>
                <a:lnTo>
                  <a:pt x="171450" y="52388"/>
                </a:lnTo>
                <a:lnTo>
                  <a:pt x="228600" y="42863"/>
                </a:lnTo>
                <a:lnTo>
                  <a:pt x="357187" y="42863"/>
                </a:lnTo>
                <a:lnTo>
                  <a:pt x="471487" y="9525"/>
                </a:lnTo>
                <a:lnTo>
                  <a:pt x="65246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Freeform 176">
            <a:extLst>
              <a:ext uri="{FF2B5EF4-FFF2-40B4-BE49-F238E27FC236}">
                <a16:creationId xmlns:a16="http://schemas.microsoft.com/office/drawing/2014/main" id="{A3B3A129-3FE4-4584-97A5-7DEE2A3CAC2E}"/>
              </a:ext>
            </a:extLst>
          </p:cNvPr>
          <p:cNvSpPr/>
          <p:nvPr/>
        </p:nvSpPr>
        <p:spPr>
          <a:xfrm rot="11676518">
            <a:off x="12360453" y="10675389"/>
            <a:ext cx="784876" cy="1177313"/>
          </a:xfrm>
          <a:custGeom>
            <a:avLst/>
            <a:gdLst>
              <a:gd name="connsiteX0" fmla="*/ 0 w 409575"/>
              <a:gd name="connsiteY0" fmla="*/ 614362 h 614362"/>
              <a:gd name="connsiteX1" fmla="*/ 166688 w 409575"/>
              <a:gd name="connsiteY1" fmla="*/ 314325 h 614362"/>
              <a:gd name="connsiteX2" fmla="*/ 252413 w 409575"/>
              <a:gd name="connsiteY2" fmla="*/ 223837 h 614362"/>
              <a:gd name="connsiteX3" fmla="*/ 409575 w 409575"/>
              <a:gd name="connsiteY3" fmla="*/ 0 h 614362"/>
            </a:gdLst>
            <a:ahLst/>
            <a:cxnLst>
              <a:cxn ang="0">
                <a:pos x="connsiteX0" y="connsiteY0"/>
              </a:cxn>
              <a:cxn ang="0">
                <a:pos x="connsiteX1" y="connsiteY1"/>
              </a:cxn>
              <a:cxn ang="0">
                <a:pos x="connsiteX2" y="connsiteY2"/>
              </a:cxn>
              <a:cxn ang="0">
                <a:pos x="connsiteX3" y="connsiteY3"/>
              </a:cxn>
            </a:cxnLst>
            <a:rect l="l" t="t" r="r" b="b"/>
            <a:pathLst>
              <a:path w="409575" h="614362">
                <a:moveTo>
                  <a:pt x="0" y="614362"/>
                </a:moveTo>
                <a:lnTo>
                  <a:pt x="166688" y="314325"/>
                </a:lnTo>
                <a:lnTo>
                  <a:pt x="252413" y="223837"/>
                </a:lnTo>
                <a:lnTo>
                  <a:pt x="40957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77">
            <a:extLst>
              <a:ext uri="{FF2B5EF4-FFF2-40B4-BE49-F238E27FC236}">
                <a16:creationId xmlns:a16="http://schemas.microsoft.com/office/drawing/2014/main" id="{A26529D8-C0F0-46E7-9336-6DEC00C486A9}"/>
              </a:ext>
            </a:extLst>
          </p:cNvPr>
          <p:cNvSpPr/>
          <p:nvPr/>
        </p:nvSpPr>
        <p:spPr>
          <a:xfrm rot="11676518">
            <a:off x="12660708" y="11347110"/>
            <a:ext cx="410690" cy="666233"/>
          </a:xfrm>
          <a:custGeom>
            <a:avLst/>
            <a:gdLst>
              <a:gd name="connsiteX0" fmla="*/ 0 w 214312"/>
              <a:gd name="connsiteY0" fmla="*/ 347663 h 347663"/>
              <a:gd name="connsiteX1" fmla="*/ 123825 w 214312"/>
              <a:gd name="connsiteY1" fmla="*/ 157163 h 347663"/>
              <a:gd name="connsiteX2" fmla="*/ 214312 w 214312"/>
              <a:gd name="connsiteY2" fmla="*/ 0 h 347663"/>
            </a:gdLst>
            <a:ahLst/>
            <a:cxnLst>
              <a:cxn ang="0">
                <a:pos x="connsiteX0" y="connsiteY0"/>
              </a:cxn>
              <a:cxn ang="0">
                <a:pos x="connsiteX1" y="connsiteY1"/>
              </a:cxn>
              <a:cxn ang="0">
                <a:pos x="connsiteX2" y="connsiteY2"/>
              </a:cxn>
            </a:cxnLst>
            <a:rect l="l" t="t" r="r" b="b"/>
            <a:pathLst>
              <a:path w="214312" h="347663">
                <a:moveTo>
                  <a:pt x="0" y="347663"/>
                </a:moveTo>
                <a:lnTo>
                  <a:pt x="123825" y="157163"/>
                </a:lnTo>
                <a:lnTo>
                  <a:pt x="21431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179">
            <a:extLst>
              <a:ext uri="{FF2B5EF4-FFF2-40B4-BE49-F238E27FC236}">
                <a16:creationId xmlns:a16="http://schemas.microsoft.com/office/drawing/2014/main" id="{8DF7B041-E9EF-4A13-BD6C-CD8E8E97078C}"/>
              </a:ext>
            </a:extLst>
          </p:cNvPr>
          <p:cNvSpPr/>
          <p:nvPr/>
        </p:nvSpPr>
        <p:spPr>
          <a:xfrm rot="11676518">
            <a:off x="15843447" y="15077496"/>
            <a:ext cx="3151444" cy="821382"/>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180">
            <a:extLst>
              <a:ext uri="{FF2B5EF4-FFF2-40B4-BE49-F238E27FC236}">
                <a16:creationId xmlns:a16="http://schemas.microsoft.com/office/drawing/2014/main" id="{DD19979C-808A-498A-825D-5CE5150B3B43}"/>
              </a:ext>
            </a:extLst>
          </p:cNvPr>
          <p:cNvSpPr/>
          <p:nvPr/>
        </p:nvSpPr>
        <p:spPr>
          <a:xfrm rot="11676518">
            <a:off x="15973696" y="13198505"/>
            <a:ext cx="1286831" cy="1350717"/>
          </a:xfrm>
          <a:custGeom>
            <a:avLst/>
            <a:gdLst>
              <a:gd name="connsiteX0" fmla="*/ 0 w 671512"/>
              <a:gd name="connsiteY0" fmla="*/ 4762 h 704850"/>
              <a:gd name="connsiteX1" fmla="*/ 71437 w 671512"/>
              <a:gd name="connsiteY1" fmla="*/ 0 h 704850"/>
              <a:gd name="connsiteX2" fmla="*/ 147637 w 671512"/>
              <a:gd name="connsiteY2" fmla="*/ 9525 h 704850"/>
              <a:gd name="connsiteX3" fmla="*/ 200025 w 671512"/>
              <a:gd name="connsiteY3" fmla="*/ 66675 h 704850"/>
              <a:gd name="connsiteX4" fmla="*/ 271462 w 671512"/>
              <a:gd name="connsiteY4" fmla="*/ 142875 h 704850"/>
              <a:gd name="connsiteX5" fmla="*/ 347662 w 671512"/>
              <a:gd name="connsiteY5" fmla="*/ 247650 h 704850"/>
              <a:gd name="connsiteX6" fmla="*/ 452437 w 671512"/>
              <a:gd name="connsiteY6" fmla="*/ 366712 h 704850"/>
              <a:gd name="connsiteX7" fmla="*/ 519112 w 671512"/>
              <a:gd name="connsiteY7" fmla="*/ 476250 h 704850"/>
              <a:gd name="connsiteX8" fmla="*/ 647700 w 671512"/>
              <a:gd name="connsiteY8" fmla="*/ 661987 h 704850"/>
              <a:gd name="connsiteX9" fmla="*/ 671512 w 671512"/>
              <a:gd name="connsiteY9" fmla="*/ 7048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512" h="704850">
                <a:moveTo>
                  <a:pt x="0" y="4762"/>
                </a:moveTo>
                <a:lnTo>
                  <a:pt x="71437" y="0"/>
                </a:lnTo>
                <a:lnTo>
                  <a:pt x="147637" y="9525"/>
                </a:lnTo>
                <a:lnTo>
                  <a:pt x="200025" y="66675"/>
                </a:lnTo>
                <a:lnTo>
                  <a:pt x="271462" y="142875"/>
                </a:lnTo>
                <a:lnTo>
                  <a:pt x="347662" y="247650"/>
                </a:lnTo>
                <a:lnTo>
                  <a:pt x="452437" y="366712"/>
                </a:lnTo>
                <a:lnTo>
                  <a:pt x="519112" y="476250"/>
                </a:lnTo>
                <a:lnTo>
                  <a:pt x="647700" y="661987"/>
                </a:lnTo>
                <a:lnTo>
                  <a:pt x="671512" y="7048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182">
            <a:extLst>
              <a:ext uri="{FF2B5EF4-FFF2-40B4-BE49-F238E27FC236}">
                <a16:creationId xmlns:a16="http://schemas.microsoft.com/office/drawing/2014/main" id="{BD5C1A54-CA9E-43F0-94CD-76D9F11217C4}"/>
              </a:ext>
            </a:extLst>
          </p:cNvPr>
          <p:cNvSpPr/>
          <p:nvPr/>
        </p:nvSpPr>
        <p:spPr>
          <a:xfrm rot="11676518">
            <a:off x="17836823" y="12422834"/>
            <a:ext cx="1451108" cy="784876"/>
          </a:xfrm>
          <a:custGeom>
            <a:avLst/>
            <a:gdLst>
              <a:gd name="connsiteX0" fmla="*/ 0 w 757237"/>
              <a:gd name="connsiteY0" fmla="*/ 0 h 409575"/>
              <a:gd name="connsiteX1" fmla="*/ 109537 w 757237"/>
              <a:gd name="connsiteY1" fmla="*/ 52388 h 409575"/>
              <a:gd name="connsiteX2" fmla="*/ 300037 w 757237"/>
              <a:gd name="connsiteY2" fmla="*/ 128588 h 409575"/>
              <a:gd name="connsiteX3" fmla="*/ 395287 w 757237"/>
              <a:gd name="connsiteY3" fmla="*/ 200025 h 409575"/>
              <a:gd name="connsiteX4" fmla="*/ 481012 w 757237"/>
              <a:gd name="connsiteY4" fmla="*/ 276225 h 409575"/>
              <a:gd name="connsiteX5" fmla="*/ 542925 w 757237"/>
              <a:gd name="connsiteY5" fmla="*/ 390525 h 409575"/>
              <a:gd name="connsiteX6" fmla="*/ 557212 w 757237"/>
              <a:gd name="connsiteY6" fmla="*/ 409575 h 409575"/>
              <a:gd name="connsiteX7" fmla="*/ 757237 w 757237"/>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237" h="409575">
                <a:moveTo>
                  <a:pt x="0" y="0"/>
                </a:moveTo>
                <a:lnTo>
                  <a:pt x="109537" y="52388"/>
                </a:lnTo>
                <a:lnTo>
                  <a:pt x="300037" y="128588"/>
                </a:lnTo>
                <a:lnTo>
                  <a:pt x="395287" y="200025"/>
                </a:lnTo>
                <a:lnTo>
                  <a:pt x="481012" y="276225"/>
                </a:lnTo>
                <a:lnTo>
                  <a:pt x="542925" y="390525"/>
                </a:lnTo>
                <a:lnTo>
                  <a:pt x="557212" y="409575"/>
                </a:lnTo>
                <a:lnTo>
                  <a:pt x="757237" y="3810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186">
            <a:extLst>
              <a:ext uri="{FF2B5EF4-FFF2-40B4-BE49-F238E27FC236}">
                <a16:creationId xmlns:a16="http://schemas.microsoft.com/office/drawing/2014/main" id="{1C91D8BC-DAE1-4A39-9774-B7244002BE21}"/>
              </a:ext>
            </a:extLst>
          </p:cNvPr>
          <p:cNvSpPr/>
          <p:nvPr/>
        </p:nvSpPr>
        <p:spPr>
          <a:xfrm rot="11676518">
            <a:off x="17249537" y="13658500"/>
            <a:ext cx="1341590" cy="1213819"/>
          </a:xfrm>
          <a:custGeom>
            <a:avLst/>
            <a:gdLst>
              <a:gd name="connsiteX0" fmla="*/ 700087 w 700087"/>
              <a:gd name="connsiteY0" fmla="*/ 0 h 633412"/>
              <a:gd name="connsiteX1" fmla="*/ 500062 w 700087"/>
              <a:gd name="connsiteY1" fmla="*/ 166687 h 633412"/>
              <a:gd name="connsiteX2" fmla="*/ 428625 w 700087"/>
              <a:gd name="connsiteY2" fmla="*/ 271462 h 633412"/>
              <a:gd name="connsiteX3" fmla="*/ 385762 w 700087"/>
              <a:gd name="connsiteY3" fmla="*/ 342900 h 633412"/>
              <a:gd name="connsiteX4" fmla="*/ 342900 w 700087"/>
              <a:gd name="connsiteY4" fmla="*/ 366712 h 633412"/>
              <a:gd name="connsiteX5" fmla="*/ 0 w 700087"/>
              <a:gd name="connsiteY5" fmla="*/ 633412 h 63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087" h="633412">
                <a:moveTo>
                  <a:pt x="700087" y="0"/>
                </a:moveTo>
                <a:lnTo>
                  <a:pt x="500062" y="166687"/>
                </a:lnTo>
                <a:lnTo>
                  <a:pt x="428625" y="271462"/>
                </a:lnTo>
                <a:lnTo>
                  <a:pt x="385762" y="342900"/>
                </a:lnTo>
                <a:lnTo>
                  <a:pt x="342900" y="366712"/>
                </a:lnTo>
                <a:lnTo>
                  <a:pt x="0" y="6334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89">
            <a:extLst>
              <a:ext uri="{FF2B5EF4-FFF2-40B4-BE49-F238E27FC236}">
                <a16:creationId xmlns:a16="http://schemas.microsoft.com/office/drawing/2014/main" id="{389A1FA7-8BAC-43B1-BAD6-AECDC04F3AA5}"/>
              </a:ext>
            </a:extLst>
          </p:cNvPr>
          <p:cNvSpPr/>
          <p:nvPr/>
        </p:nvSpPr>
        <p:spPr>
          <a:xfrm rot="11676518">
            <a:off x="14089218" y="13761879"/>
            <a:ext cx="3787484" cy="2596524"/>
          </a:xfrm>
          <a:custGeom>
            <a:avLst/>
            <a:gdLst>
              <a:gd name="connsiteX0" fmla="*/ 0 w 1976437"/>
              <a:gd name="connsiteY0" fmla="*/ 361950 h 1362075"/>
              <a:gd name="connsiteX1" fmla="*/ 114300 w 1976437"/>
              <a:gd name="connsiteY1" fmla="*/ 352425 h 1362075"/>
              <a:gd name="connsiteX2" fmla="*/ 257175 w 1976437"/>
              <a:gd name="connsiteY2" fmla="*/ 323850 h 1362075"/>
              <a:gd name="connsiteX3" fmla="*/ 371475 w 1976437"/>
              <a:gd name="connsiteY3" fmla="*/ 290512 h 1362075"/>
              <a:gd name="connsiteX4" fmla="*/ 414337 w 1976437"/>
              <a:gd name="connsiteY4" fmla="*/ 285750 h 1362075"/>
              <a:gd name="connsiteX5" fmla="*/ 509587 w 1976437"/>
              <a:gd name="connsiteY5" fmla="*/ 233362 h 1362075"/>
              <a:gd name="connsiteX6" fmla="*/ 614362 w 1976437"/>
              <a:gd name="connsiteY6" fmla="*/ 185737 h 1362075"/>
              <a:gd name="connsiteX7" fmla="*/ 752475 w 1976437"/>
              <a:gd name="connsiteY7" fmla="*/ 90487 h 1362075"/>
              <a:gd name="connsiteX8" fmla="*/ 804862 w 1976437"/>
              <a:gd name="connsiteY8" fmla="*/ 28575 h 1362075"/>
              <a:gd name="connsiteX9" fmla="*/ 857250 w 1976437"/>
              <a:gd name="connsiteY9" fmla="*/ 0 h 1362075"/>
              <a:gd name="connsiteX10" fmla="*/ 895350 w 1976437"/>
              <a:gd name="connsiteY10" fmla="*/ 9525 h 1362075"/>
              <a:gd name="connsiteX11" fmla="*/ 904875 w 1976437"/>
              <a:gd name="connsiteY11" fmla="*/ 66675 h 1362075"/>
              <a:gd name="connsiteX12" fmla="*/ 914400 w 1976437"/>
              <a:gd name="connsiteY12" fmla="*/ 176212 h 1362075"/>
              <a:gd name="connsiteX13" fmla="*/ 919162 w 1976437"/>
              <a:gd name="connsiteY13" fmla="*/ 247650 h 1362075"/>
              <a:gd name="connsiteX14" fmla="*/ 957262 w 1976437"/>
              <a:gd name="connsiteY14" fmla="*/ 342900 h 1362075"/>
              <a:gd name="connsiteX15" fmla="*/ 1033462 w 1976437"/>
              <a:gd name="connsiteY15" fmla="*/ 433387 h 1362075"/>
              <a:gd name="connsiteX16" fmla="*/ 1090612 w 1976437"/>
              <a:gd name="connsiteY16" fmla="*/ 476250 h 1362075"/>
              <a:gd name="connsiteX17" fmla="*/ 1390650 w 1976437"/>
              <a:gd name="connsiteY17" fmla="*/ 752475 h 1362075"/>
              <a:gd name="connsiteX18" fmla="*/ 1509712 w 1976437"/>
              <a:gd name="connsiteY18" fmla="*/ 876300 h 1362075"/>
              <a:gd name="connsiteX19" fmla="*/ 1571625 w 1976437"/>
              <a:gd name="connsiteY19" fmla="*/ 971550 h 1362075"/>
              <a:gd name="connsiteX20" fmla="*/ 1614487 w 1976437"/>
              <a:gd name="connsiteY20" fmla="*/ 1085850 h 1362075"/>
              <a:gd name="connsiteX21" fmla="*/ 1690687 w 1976437"/>
              <a:gd name="connsiteY21" fmla="*/ 1162050 h 1362075"/>
              <a:gd name="connsiteX22" fmla="*/ 1833562 w 1976437"/>
              <a:gd name="connsiteY22" fmla="*/ 1252537 h 1362075"/>
              <a:gd name="connsiteX23" fmla="*/ 1976437 w 1976437"/>
              <a:gd name="connsiteY23" fmla="*/ 1362075 h 1362075"/>
              <a:gd name="connsiteX0" fmla="*/ 0 w 1976437"/>
              <a:gd name="connsiteY0" fmla="*/ 361950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1268 h 1354954"/>
              <a:gd name="connsiteX1" fmla="*/ 68563 w 1976437"/>
              <a:gd name="connsiteY1" fmla="*/ 363392 h 1354954"/>
              <a:gd name="connsiteX2" fmla="*/ 114300 w 1976437"/>
              <a:gd name="connsiteY2" fmla="*/ 345304 h 1354954"/>
              <a:gd name="connsiteX3" fmla="*/ 257175 w 1976437"/>
              <a:gd name="connsiteY3" fmla="*/ 316729 h 1354954"/>
              <a:gd name="connsiteX4" fmla="*/ 371475 w 1976437"/>
              <a:gd name="connsiteY4" fmla="*/ 283391 h 1354954"/>
              <a:gd name="connsiteX5" fmla="*/ 414337 w 1976437"/>
              <a:gd name="connsiteY5" fmla="*/ 278629 h 1354954"/>
              <a:gd name="connsiteX6" fmla="*/ 509587 w 1976437"/>
              <a:gd name="connsiteY6" fmla="*/ 226241 h 1354954"/>
              <a:gd name="connsiteX7" fmla="*/ 614362 w 1976437"/>
              <a:gd name="connsiteY7" fmla="*/ 178616 h 1354954"/>
              <a:gd name="connsiteX8" fmla="*/ 752475 w 1976437"/>
              <a:gd name="connsiteY8" fmla="*/ 83366 h 1354954"/>
              <a:gd name="connsiteX9" fmla="*/ 804862 w 1976437"/>
              <a:gd name="connsiteY9" fmla="*/ 21454 h 1354954"/>
              <a:gd name="connsiteX10" fmla="*/ 850128 w 1976437"/>
              <a:gd name="connsiteY10" fmla="*/ 0 h 1354954"/>
              <a:gd name="connsiteX11" fmla="*/ 895350 w 1976437"/>
              <a:gd name="connsiteY11" fmla="*/ 2404 h 1354954"/>
              <a:gd name="connsiteX12" fmla="*/ 904875 w 1976437"/>
              <a:gd name="connsiteY12" fmla="*/ 59554 h 1354954"/>
              <a:gd name="connsiteX13" fmla="*/ 914400 w 1976437"/>
              <a:gd name="connsiteY13" fmla="*/ 169091 h 1354954"/>
              <a:gd name="connsiteX14" fmla="*/ 919162 w 1976437"/>
              <a:gd name="connsiteY14" fmla="*/ 240529 h 1354954"/>
              <a:gd name="connsiteX15" fmla="*/ 957262 w 1976437"/>
              <a:gd name="connsiteY15" fmla="*/ 335779 h 1354954"/>
              <a:gd name="connsiteX16" fmla="*/ 1033462 w 1976437"/>
              <a:gd name="connsiteY16" fmla="*/ 426266 h 1354954"/>
              <a:gd name="connsiteX17" fmla="*/ 1090612 w 1976437"/>
              <a:gd name="connsiteY17" fmla="*/ 469129 h 1354954"/>
              <a:gd name="connsiteX18" fmla="*/ 1390650 w 1976437"/>
              <a:gd name="connsiteY18" fmla="*/ 745354 h 1354954"/>
              <a:gd name="connsiteX19" fmla="*/ 1509712 w 1976437"/>
              <a:gd name="connsiteY19" fmla="*/ 869179 h 1354954"/>
              <a:gd name="connsiteX20" fmla="*/ 1571625 w 1976437"/>
              <a:gd name="connsiteY20" fmla="*/ 964429 h 1354954"/>
              <a:gd name="connsiteX21" fmla="*/ 1614487 w 1976437"/>
              <a:gd name="connsiteY21" fmla="*/ 1078729 h 1354954"/>
              <a:gd name="connsiteX22" fmla="*/ 1690687 w 1976437"/>
              <a:gd name="connsiteY22" fmla="*/ 1154929 h 1354954"/>
              <a:gd name="connsiteX23" fmla="*/ 1833562 w 1976437"/>
              <a:gd name="connsiteY23" fmla="*/ 1245416 h 1354954"/>
              <a:gd name="connsiteX24" fmla="*/ 1976437 w 1976437"/>
              <a:gd name="connsiteY24" fmla="*/ 1354954 h 135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6437" h="1354954">
                <a:moveTo>
                  <a:pt x="0" y="351268"/>
                </a:moveTo>
                <a:cubicBezTo>
                  <a:pt x="22854" y="372521"/>
                  <a:pt x="45709" y="365285"/>
                  <a:pt x="68563" y="363392"/>
                </a:cubicBezTo>
                <a:lnTo>
                  <a:pt x="114300" y="345304"/>
                </a:lnTo>
                <a:lnTo>
                  <a:pt x="257175" y="316729"/>
                </a:lnTo>
                <a:lnTo>
                  <a:pt x="371475" y="283391"/>
                </a:lnTo>
                <a:lnTo>
                  <a:pt x="414337" y="278629"/>
                </a:lnTo>
                <a:lnTo>
                  <a:pt x="509587" y="226241"/>
                </a:lnTo>
                <a:lnTo>
                  <a:pt x="614362" y="178616"/>
                </a:lnTo>
                <a:lnTo>
                  <a:pt x="752475" y="83366"/>
                </a:lnTo>
                <a:lnTo>
                  <a:pt x="804862" y="21454"/>
                </a:lnTo>
                <a:lnTo>
                  <a:pt x="850128" y="0"/>
                </a:lnTo>
                <a:lnTo>
                  <a:pt x="895350" y="2404"/>
                </a:lnTo>
                <a:lnTo>
                  <a:pt x="904875" y="59554"/>
                </a:lnTo>
                <a:lnTo>
                  <a:pt x="914400" y="169091"/>
                </a:lnTo>
                <a:lnTo>
                  <a:pt x="919162" y="240529"/>
                </a:lnTo>
                <a:lnTo>
                  <a:pt x="957262" y="335779"/>
                </a:lnTo>
                <a:lnTo>
                  <a:pt x="1033462" y="426266"/>
                </a:lnTo>
                <a:lnTo>
                  <a:pt x="1090612" y="469129"/>
                </a:lnTo>
                <a:lnTo>
                  <a:pt x="1390650" y="745354"/>
                </a:lnTo>
                <a:lnTo>
                  <a:pt x="1509712" y="869179"/>
                </a:lnTo>
                <a:lnTo>
                  <a:pt x="1571625" y="964429"/>
                </a:lnTo>
                <a:lnTo>
                  <a:pt x="1614487" y="1078729"/>
                </a:lnTo>
                <a:lnTo>
                  <a:pt x="1690687" y="1154929"/>
                </a:lnTo>
                <a:lnTo>
                  <a:pt x="1833562" y="1245416"/>
                </a:lnTo>
                <a:lnTo>
                  <a:pt x="1976437" y="1354954"/>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Freeform 190">
            <a:extLst>
              <a:ext uri="{FF2B5EF4-FFF2-40B4-BE49-F238E27FC236}">
                <a16:creationId xmlns:a16="http://schemas.microsoft.com/office/drawing/2014/main" id="{CC6E0E2D-BC7A-4D12-9AB1-24476D671EF2}"/>
              </a:ext>
            </a:extLst>
          </p:cNvPr>
          <p:cNvSpPr/>
          <p:nvPr/>
        </p:nvSpPr>
        <p:spPr>
          <a:xfrm rot="11676518">
            <a:off x="19017887" y="11490277"/>
            <a:ext cx="6458960" cy="3238243"/>
          </a:xfrm>
          <a:custGeom>
            <a:avLst/>
            <a:gdLst>
              <a:gd name="connsiteX0" fmla="*/ 504825 w 776287"/>
              <a:gd name="connsiteY0" fmla="*/ 0 h 1457325"/>
              <a:gd name="connsiteX1" fmla="*/ 776287 w 776287"/>
              <a:gd name="connsiteY1" fmla="*/ 295275 h 1457325"/>
              <a:gd name="connsiteX2" fmla="*/ 566737 w 776287"/>
              <a:gd name="connsiteY2" fmla="*/ 476250 h 1457325"/>
              <a:gd name="connsiteX3" fmla="*/ 619125 w 776287"/>
              <a:gd name="connsiteY3" fmla="*/ 557212 h 1457325"/>
              <a:gd name="connsiteX4" fmla="*/ 623887 w 776287"/>
              <a:gd name="connsiteY4" fmla="*/ 619125 h 1457325"/>
              <a:gd name="connsiteX5" fmla="*/ 609600 w 776287"/>
              <a:gd name="connsiteY5" fmla="*/ 671512 h 1457325"/>
              <a:gd name="connsiteX6" fmla="*/ 557212 w 776287"/>
              <a:gd name="connsiteY6" fmla="*/ 781050 h 1457325"/>
              <a:gd name="connsiteX7" fmla="*/ 509587 w 776287"/>
              <a:gd name="connsiteY7" fmla="*/ 847725 h 1457325"/>
              <a:gd name="connsiteX8" fmla="*/ 452437 w 776287"/>
              <a:gd name="connsiteY8" fmla="*/ 942975 h 1457325"/>
              <a:gd name="connsiteX9" fmla="*/ 361950 w 776287"/>
              <a:gd name="connsiteY9" fmla="*/ 1066800 h 1457325"/>
              <a:gd name="connsiteX10" fmla="*/ 252412 w 776287"/>
              <a:gd name="connsiteY10" fmla="*/ 1214437 h 1457325"/>
              <a:gd name="connsiteX11" fmla="*/ 185737 w 776287"/>
              <a:gd name="connsiteY11" fmla="*/ 1295400 h 1457325"/>
              <a:gd name="connsiteX12" fmla="*/ 90487 w 776287"/>
              <a:gd name="connsiteY12" fmla="*/ 1385887 h 1457325"/>
              <a:gd name="connsiteX13" fmla="*/ 0 w 776287"/>
              <a:gd name="connsiteY13" fmla="*/ 1457325 h 1457325"/>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0 w 3422888"/>
              <a:gd name="connsiteY13"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352908 w 3422888"/>
              <a:gd name="connsiteY13" fmla="*/ 1787796 h 1895651"/>
              <a:gd name="connsiteX14" fmla="*/ 0 w 3422888"/>
              <a:gd name="connsiteY14"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680266 w 3422888"/>
              <a:gd name="connsiteY13" fmla="*/ 1571407 h 1895651"/>
              <a:gd name="connsiteX14" fmla="*/ 352908 w 3422888"/>
              <a:gd name="connsiteY14" fmla="*/ 1787796 h 1895651"/>
              <a:gd name="connsiteX15" fmla="*/ 0 w 3422888"/>
              <a:gd name="connsiteY15"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401562 w 3422888"/>
              <a:gd name="connsiteY13" fmla="*/ 1665731 h 1895651"/>
              <a:gd name="connsiteX14" fmla="*/ 680266 w 3422888"/>
              <a:gd name="connsiteY14" fmla="*/ 1571407 h 1895651"/>
              <a:gd name="connsiteX15" fmla="*/ 352908 w 3422888"/>
              <a:gd name="connsiteY15" fmla="*/ 1787796 h 1895651"/>
              <a:gd name="connsiteX16" fmla="*/ 0 w 3422888"/>
              <a:gd name="connsiteY16"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984147 w 3422888"/>
              <a:gd name="connsiteY13" fmla="*/ 1560311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2061825 w 3422888"/>
              <a:gd name="connsiteY13" fmla="*/ 1815539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061825 w 3422888"/>
              <a:gd name="connsiteY13" fmla="*/ 1815539 h 1985100"/>
              <a:gd name="connsiteX14" fmla="*/ 1490337 w 3422888"/>
              <a:gd name="connsiteY14" fmla="*/ 1981992 h 1985100"/>
              <a:gd name="connsiteX15" fmla="*/ 1401562 w 3422888"/>
              <a:gd name="connsiteY15" fmla="*/ 1665731 h 1985100"/>
              <a:gd name="connsiteX16" fmla="*/ 680266 w 3422888"/>
              <a:gd name="connsiteY16" fmla="*/ 1571407 h 1985100"/>
              <a:gd name="connsiteX17" fmla="*/ 352908 w 3422888"/>
              <a:gd name="connsiteY17" fmla="*/ 1787796 h 1985100"/>
              <a:gd name="connsiteX18" fmla="*/ 0 w 3422888"/>
              <a:gd name="connsiteY18"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099043 w 3370505"/>
              <a:gd name="connsiteY0" fmla="*/ 0 h 1985100"/>
              <a:gd name="connsiteX1" fmla="*/ 3370505 w 3370505"/>
              <a:gd name="connsiteY1" fmla="*/ 295275 h 1985100"/>
              <a:gd name="connsiteX2" fmla="*/ 3160955 w 3370505"/>
              <a:gd name="connsiteY2" fmla="*/ 476250 h 1985100"/>
              <a:gd name="connsiteX3" fmla="*/ 3213343 w 3370505"/>
              <a:gd name="connsiteY3" fmla="*/ 557212 h 1985100"/>
              <a:gd name="connsiteX4" fmla="*/ 3218105 w 3370505"/>
              <a:gd name="connsiteY4" fmla="*/ 619125 h 1985100"/>
              <a:gd name="connsiteX5" fmla="*/ 3203818 w 3370505"/>
              <a:gd name="connsiteY5" fmla="*/ 671512 h 1985100"/>
              <a:gd name="connsiteX6" fmla="*/ 3151430 w 3370505"/>
              <a:gd name="connsiteY6" fmla="*/ 781050 h 1985100"/>
              <a:gd name="connsiteX7" fmla="*/ 3103805 w 3370505"/>
              <a:gd name="connsiteY7" fmla="*/ 847725 h 1985100"/>
              <a:gd name="connsiteX8" fmla="*/ 3046655 w 3370505"/>
              <a:gd name="connsiteY8" fmla="*/ 942975 h 1985100"/>
              <a:gd name="connsiteX9" fmla="*/ 2956168 w 3370505"/>
              <a:gd name="connsiteY9" fmla="*/ 1066800 h 1985100"/>
              <a:gd name="connsiteX10" fmla="*/ 2846630 w 3370505"/>
              <a:gd name="connsiteY10" fmla="*/ 1214437 h 1985100"/>
              <a:gd name="connsiteX11" fmla="*/ 2779955 w 3370505"/>
              <a:gd name="connsiteY11" fmla="*/ 1295400 h 1985100"/>
              <a:gd name="connsiteX12" fmla="*/ 2684705 w 3370505"/>
              <a:gd name="connsiteY12" fmla="*/ 1385887 h 1985100"/>
              <a:gd name="connsiteX13" fmla="*/ 2458865 w 3370505"/>
              <a:gd name="connsiteY13" fmla="*/ 1576955 h 1985100"/>
              <a:gd name="connsiteX14" fmla="*/ 2009442 w 3370505"/>
              <a:gd name="connsiteY14" fmla="*/ 1815539 h 1985100"/>
              <a:gd name="connsiteX15" fmla="*/ 1437954 w 3370505"/>
              <a:gd name="connsiteY15" fmla="*/ 1981992 h 1985100"/>
              <a:gd name="connsiteX16" fmla="*/ 1349179 w 3370505"/>
              <a:gd name="connsiteY16" fmla="*/ 1665731 h 1985100"/>
              <a:gd name="connsiteX17" fmla="*/ 627883 w 3370505"/>
              <a:gd name="connsiteY17" fmla="*/ 1571407 h 1985100"/>
              <a:gd name="connsiteX18" fmla="*/ 300525 w 3370505"/>
              <a:gd name="connsiteY18" fmla="*/ 1787796 h 1985100"/>
              <a:gd name="connsiteX19" fmla="*/ 3101 w 3370505"/>
              <a:gd name="connsiteY19" fmla="*/ 1862360 h 1985100"/>
              <a:gd name="connsiteX0" fmla="*/ 3370505 w 3370505"/>
              <a:gd name="connsiteY0" fmla="*/ 0 h 1689825"/>
              <a:gd name="connsiteX1" fmla="*/ 3160955 w 3370505"/>
              <a:gd name="connsiteY1" fmla="*/ 180975 h 1689825"/>
              <a:gd name="connsiteX2" fmla="*/ 3213343 w 3370505"/>
              <a:gd name="connsiteY2" fmla="*/ 261937 h 1689825"/>
              <a:gd name="connsiteX3" fmla="*/ 3218105 w 3370505"/>
              <a:gd name="connsiteY3" fmla="*/ 323850 h 1689825"/>
              <a:gd name="connsiteX4" fmla="*/ 3203818 w 3370505"/>
              <a:gd name="connsiteY4" fmla="*/ 376237 h 1689825"/>
              <a:gd name="connsiteX5" fmla="*/ 3151430 w 3370505"/>
              <a:gd name="connsiteY5" fmla="*/ 485775 h 1689825"/>
              <a:gd name="connsiteX6" fmla="*/ 3103805 w 3370505"/>
              <a:gd name="connsiteY6" fmla="*/ 552450 h 1689825"/>
              <a:gd name="connsiteX7" fmla="*/ 3046655 w 3370505"/>
              <a:gd name="connsiteY7" fmla="*/ 647700 h 1689825"/>
              <a:gd name="connsiteX8" fmla="*/ 2956168 w 3370505"/>
              <a:gd name="connsiteY8" fmla="*/ 771525 h 1689825"/>
              <a:gd name="connsiteX9" fmla="*/ 2846630 w 3370505"/>
              <a:gd name="connsiteY9" fmla="*/ 919162 h 1689825"/>
              <a:gd name="connsiteX10" fmla="*/ 2779955 w 3370505"/>
              <a:gd name="connsiteY10" fmla="*/ 1000125 h 1689825"/>
              <a:gd name="connsiteX11" fmla="*/ 2684705 w 3370505"/>
              <a:gd name="connsiteY11" fmla="*/ 1090612 h 1689825"/>
              <a:gd name="connsiteX12" fmla="*/ 2458865 w 3370505"/>
              <a:gd name="connsiteY12" fmla="*/ 1281680 h 1689825"/>
              <a:gd name="connsiteX13" fmla="*/ 2009442 w 3370505"/>
              <a:gd name="connsiteY13" fmla="*/ 1520264 h 1689825"/>
              <a:gd name="connsiteX14" fmla="*/ 1437954 w 3370505"/>
              <a:gd name="connsiteY14" fmla="*/ 1686717 h 1689825"/>
              <a:gd name="connsiteX15" fmla="*/ 1349179 w 3370505"/>
              <a:gd name="connsiteY15" fmla="*/ 1370456 h 1689825"/>
              <a:gd name="connsiteX16" fmla="*/ 627883 w 3370505"/>
              <a:gd name="connsiteY16" fmla="*/ 1276132 h 1689825"/>
              <a:gd name="connsiteX17" fmla="*/ 300525 w 3370505"/>
              <a:gd name="connsiteY17" fmla="*/ 1492521 h 1689825"/>
              <a:gd name="connsiteX18" fmla="*/ 3101 w 3370505"/>
              <a:gd name="connsiteY18" fmla="*/ 1567085 h 168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70505" h="1689825">
                <a:moveTo>
                  <a:pt x="3370505" y="0"/>
                </a:moveTo>
                <a:lnTo>
                  <a:pt x="3160955" y="180975"/>
                </a:lnTo>
                <a:lnTo>
                  <a:pt x="3213343" y="261937"/>
                </a:lnTo>
                <a:lnTo>
                  <a:pt x="3218105" y="323850"/>
                </a:lnTo>
                <a:lnTo>
                  <a:pt x="3203818" y="376237"/>
                </a:lnTo>
                <a:lnTo>
                  <a:pt x="3151430" y="485775"/>
                </a:lnTo>
                <a:lnTo>
                  <a:pt x="3103805" y="552450"/>
                </a:lnTo>
                <a:lnTo>
                  <a:pt x="3046655" y="647700"/>
                </a:lnTo>
                <a:lnTo>
                  <a:pt x="2956168" y="771525"/>
                </a:lnTo>
                <a:lnTo>
                  <a:pt x="2846630" y="919162"/>
                </a:lnTo>
                <a:lnTo>
                  <a:pt x="2779955" y="1000125"/>
                </a:lnTo>
                <a:lnTo>
                  <a:pt x="2684705" y="1090612"/>
                </a:lnTo>
                <a:cubicBezTo>
                  <a:pt x="2629341" y="1131989"/>
                  <a:pt x="2571409" y="1210071"/>
                  <a:pt x="2458865" y="1281680"/>
                </a:cubicBezTo>
                <a:cubicBezTo>
                  <a:pt x="2346321" y="1353289"/>
                  <a:pt x="2177744" y="1447210"/>
                  <a:pt x="2009442" y="1520264"/>
                </a:cubicBezTo>
                <a:cubicBezTo>
                  <a:pt x="1833091" y="1579851"/>
                  <a:pt x="1547998" y="1711685"/>
                  <a:pt x="1437954" y="1686717"/>
                </a:cubicBezTo>
                <a:lnTo>
                  <a:pt x="1349179" y="1370456"/>
                </a:lnTo>
                <a:lnTo>
                  <a:pt x="627883" y="1276132"/>
                </a:lnTo>
                <a:lnTo>
                  <a:pt x="300525" y="1492521"/>
                </a:lnTo>
                <a:cubicBezTo>
                  <a:pt x="-155656" y="1577482"/>
                  <a:pt x="59145" y="1556507"/>
                  <a:pt x="3101" y="156708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Freeform 191">
            <a:extLst>
              <a:ext uri="{FF2B5EF4-FFF2-40B4-BE49-F238E27FC236}">
                <a16:creationId xmlns:a16="http://schemas.microsoft.com/office/drawing/2014/main" id="{0B9BFABF-3EB6-48EB-910E-366C13A41A01}"/>
              </a:ext>
            </a:extLst>
          </p:cNvPr>
          <p:cNvSpPr/>
          <p:nvPr/>
        </p:nvSpPr>
        <p:spPr>
          <a:xfrm rot="11676518">
            <a:off x="20184577" y="10638016"/>
            <a:ext cx="748370" cy="1323337"/>
          </a:xfrm>
          <a:custGeom>
            <a:avLst/>
            <a:gdLst>
              <a:gd name="connsiteX0" fmla="*/ 0 w 390525"/>
              <a:gd name="connsiteY0" fmla="*/ 0 h 690562"/>
              <a:gd name="connsiteX1" fmla="*/ 390525 w 390525"/>
              <a:gd name="connsiteY1" fmla="*/ 690562 h 690562"/>
            </a:gdLst>
            <a:ahLst/>
            <a:cxnLst>
              <a:cxn ang="0">
                <a:pos x="connsiteX0" y="connsiteY0"/>
              </a:cxn>
              <a:cxn ang="0">
                <a:pos x="connsiteX1" y="connsiteY1"/>
              </a:cxn>
            </a:cxnLst>
            <a:rect l="l" t="t" r="r" b="b"/>
            <a:pathLst>
              <a:path w="390525" h="690562">
                <a:moveTo>
                  <a:pt x="0" y="0"/>
                </a:moveTo>
                <a:lnTo>
                  <a:pt x="390525" y="6905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195">
            <a:extLst>
              <a:ext uri="{FF2B5EF4-FFF2-40B4-BE49-F238E27FC236}">
                <a16:creationId xmlns:a16="http://schemas.microsoft.com/office/drawing/2014/main" id="{0B22DBA9-6DB0-4E10-81DD-2583FAC22D0F}"/>
              </a:ext>
            </a:extLst>
          </p:cNvPr>
          <p:cNvSpPr/>
          <p:nvPr/>
        </p:nvSpPr>
        <p:spPr>
          <a:xfrm rot="11676518">
            <a:off x="12274580" y="14507981"/>
            <a:ext cx="1843547" cy="675359"/>
          </a:xfrm>
          <a:custGeom>
            <a:avLst/>
            <a:gdLst>
              <a:gd name="connsiteX0" fmla="*/ 0 w 962025"/>
              <a:gd name="connsiteY0" fmla="*/ 257175 h 352425"/>
              <a:gd name="connsiteX1" fmla="*/ 266700 w 962025"/>
              <a:gd name="connsiteY1" fmla="*/ 352425 h 352425"/>
              <a:gd name="connsiteX2" fmla="*/ 376238 w 962025"/>
              <a:gd name="connsiteY2" fmla="*/ 266700 h 352425"/>
              <a:gd name="connsiteX3" fmla="*/ 409575 w 962025"/>
              <a:gd name="connsiteY3" fmla="*/ 209550 h 352425"/>
              <a:gd name="connsiteX4" fmla="*/ 447675 w 962025"/>
              <a:gd name="connsiteY4" fmla="*/ 166687 h 352425"/>
              <a:gd name="connsiteX5" fmla="*/ 523875 w 962025"/>
              <a:gd name="connsiteY5" fmla="*/ 166687 h 352425"/>
              <a:gd name="connsiteX6" fmla="*/ 604838 w 962025"/>
              <a:gd name="connsiteY6" fmla="*/ 190500 h 352425"/>
              <a:gd name="connsiteX7" fmla="*/ 681038 w 962025"/>
              <a:gd name="connsiteY7" fmla="*/ 185737 h 352425"/>
              <a:gd name="connsiteX8" fmla="*/ 719138 w 962025"/>
              <a:gd name="connsiteY8" fmla="*/ 161925 h 352425"/>
              <a:gd name="connsiteX9" fmla="*/ 766763 w 962025"/>
              <a:gd name="connsiteY9" fmla="*/ 133350 h 352425"/>
              <a:gd name="connsiteX10" fmla="*/ 857250 w 962025"/>
              <a:gd name="connsiteY10" fmla="*/ 85725 h 352425"/>
              <a:gd name="connsiteX11" fmla="*/ 914400 w 962025"/>
              <a:gd name="connsiteY11" fmla="*/ 33337 h 352425"/>
              <a:gd name="connsiteX12" fmla="*/ 962025 w 962025"/>
              <a:gd name="connsiteY12"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352425">
                <a:moveTo>
                  <a:pt x="0" y="257175"/>
                </a:moveTo>
                <a:lnTo>
                  <a:pt x="266700" y="352425"/>
                </a:lnTo>
                <a:lnTo>
                  <a:pt x="376238" y="266700"/>
                </a:lnTo>
                <a:lnTo>
                  <a:pt x="409575" y="209550"/>
                </a:lnTo>
                <a:lnTo>
                  <a:pt x="447675" y="166687"/>
                </a:lnTo>
                <a:lnTo>
                  <a:pt x="523875" y="166687"/>
                </a:lnTo>
                <a:lnTo>
                  <a:pt x="604838" y="190500"/>
                </a:lnTo>
                <a:lnTo>
                  <a:pt x="681038" y="185737"/>
                </a:lnTo>
                <a:cubicBezTo>
                  <a:pt x="715667" y="161002"/>
                  <a:pt x="700719" y="161925"/>
                  <a:pt x="719138" y="161925"/>
                </a:cubicBezTo>
                <a:lnTo>
                  <a:pt x="766763" y="133350"/>
                </a:lnTo>
                <a:lnTo>
                  <a:pt x="857250" y="85725"/>
                </a:lnTo>
                <a:lnTo>
                  <a:pt x="914400" y="33337"/>
                </a:lnTo>
                <a:lnTo>
                  <a:pt x="96202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196">
            <a:extLst>
              <a:ext uri="{FF2B5EF4-FFF2-40B4-BE49-F238E27FC236}">
                <a16:creationId xmlns:a16="http://schemas.microsoft.com/office/drawing/2014/main" id="{41312097-C79F-40D8-9CE8-5069CE705DDD}"/>
              </a:ext>
            </a:extLst>
          </p:cNvPr>
          <p:cNvSpPr/>
          <p:nvPr/>
        </p:nvSpPr>
        <p:spPr>
          <a:xfrm rot="11676518">
            <a:off x="13033000" y="13602471"/>
            <a:ext cx="547588" cy="1204694"/>
          </a:xfrm>
          <a:custGeom>
            <a:avLst/>
            <a:gdLst>
              <a:gd name="connsiteX0" fmla="*/ 285750 w 285750"/>
              <a:gd name="connsiteY0" fmla="*/ 0 h 628650"/>
              <a:gd name="connsiteX1" fmla="*/ 261937 w 285750"/>
              <a:gd name="connsiteY1" fmla="*/ 104775 h 628650"/>
              <a:gd name="connsiteX2" fmla="*/ 214312 w 285750"/>
              <a:gd name="connsiteY2" fmla="*/ 209550 h 628650"/>
              <a:gd name="connsiteX3" fmla="*/ 185737 w 285750"/>
              <a:gd name="connsiteY3" fmla="*/ 276225 h 628650"/>
              <a:gd name="connsiteX4" fmla="*/ 171450 w 285750"/>
              <a:gd name="connsiteY4" fmla="*/ 366712 h 628650"/>
              <a:gd name="connsiteX5" fmla="*/ 123825 w 285750"/>
              <a:gd name="connsiteY5" fmla="*/ 438150 h 628650"/>
              <a:gd name="connsiteX6" fmla="*/ 123825 w 285750"/>
              <a:gd name="connsiteY6" fmla="*/ 466725 h 628650"/>
              <a:gd name="connsiteX7" fmla="*/ 114300 w 285750"/>
              <a:gd name="connsiteY7" fmla="*/ 542925 h 628650"/>
              <a:gd name="connsiteX8" fmla="*/ 95250 w 285750"/>
              <a:gd name="connsiteY8" fmla="*/ 604837 h 628650"/>
              <a:gd name="connsiteX9" fmla="*/ 38100 w 285750"/>
              <a:gd name="connsiteY9" fmla="*/ 628650 h 628650"/>
              <a:gd name="connsiteX10" fmla="*/ 0 w 285750"/>
              <a:gd name="connsiteY10"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628650">
                <a:moveTo>
                  <a:pt x="285750" y="0"/>
                </a:moveTo>
                <a:lnTo>
                  <a:pt x="261937" y="104775"/>
                </a:lnTo>
                <a:lnTo>
                  <a:pt x="214312" y="209550"/>
                </a:lnTo>
                <a:lnTo>
                  <a:pt x="185737" y="276225"/>
                </a:lnTo>
                <a:lnTo>
                  <a:pt x="171450" y="366712"/>
                </a:lnTo>
                <a:lnTo>
                  <a:pt x="123825" y="438150"/>
                </a:lnTo>
                <a:lnTo>
                  <a:pt x="123825" y="466725"/>
                </a:lnTo>
                <a:lnTo>
                  <a:pt x="114300" y="542925"/>
                </a:lnTo>
                <a:lnTo>
                  <a:pt x="95250" y="604837"/>
                </a:lnTo>
                <a:lnTo>
                  <a:pt x="38100" y="628650"/>
                </a:lnTo>
                <a:lnTo>
                  <a:pt x="0" y="6286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197">
            <a:extLst>
              <a:ext uri="{FF2B5EF4-FFF2-40B4-BE49-F238E27FC236}">
                <a16:creationId xmlns:a16="http://schemas.microsoft.com/office/drawing/2014/main" id="{9BD87140-0376-4F40-977C-DF2C39D75A5B}"/>
              </a:ext>
            </a:extLst>
          </p:cNvPr>
          <p:cNvSpPr/>
          <p:nvPr/>
        </p:nvSpPr>
        <p:spPr>
          <a:xfrm rot="11676518">
            <a:off x="13383247" y="13239488"/>
            <a:ext cx="200782" cy="428945"/>
          </a:xfrm>
          <a:custGeom>
            <a:avLst/>
            <a:gdLst>
              <a:gd name="connsiteX0" fmla="*/ 0 w 104775"/>
              <a:gd name="connsiteY0" fmla="*/ 0 h 223838"/>
              <a:gd name="connsiteX1" fmla="*/ 47625 w 104775"/>
              <a:gd name="connsiteY1" fmla="*/ 28575 h 223838"/>
              <a:gd name="connsiteX2" fmla="*/ 104775 w 104775"/>
              <a:gd name="connsiteY2" fmla="*/ 90488 h 223838"/>
              <a:gd name="connsiteX3" fmla="*/ 71438 w 104775"/>
              <a:gd name="connsiteY3" fmla="*/ 176213 h 223838"/>
              <a:gd name="connsiteX4" fmla="*/ 66675 w 104775"/>
              <a:gd name="connsiteY4" fmla="*/ 22383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23838">
                <a:moveTo>
                  <a:pt x="0" y="0"/>
                </a:moveTo>
                <a:lnTo>
                  <a:pt x="47625" y="28575"/>
                </a:lnTo>
                <a:lnTo>
                  <a:pt x="104775" y="90488"/>
                </a:lnTo>
                <a:lnTo>
                  <a:pt x="71438" y="176213"/>
                </a:lnTo>
                <a:lnTo>
                  <a:pt x="66675" y="223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34">
            <a:extLst>
              <a:ext uri="{FF2B5EF4-FFF2-40B4-BE49-F238E27FC236}">
                <a16:creationId xmlns:a16="http://schemas.microsoft.com/office/drawing/2014/main" id="{AA1CC4F7-1B65-4D99-8648-3EF5304CB597}"/>
              </a:ext>
            </a:extLst>
          </p:cNvPr>
          <p:cNvSpPr/>
          <p:nvPr/>
        </p:nvSpPr>
        <p:spPr>
          <a:xfrm rot="11442774">
            <a:off x="18588294" y="13922796"/>
            <a:ext cx="988768" cy="1597828"/>
          </a:xfrm>
          <a:custGeom>
            <a:avLst/>
            <a:gdLst>
              <a:gd name="connsiteX0" fmla="*/ 0 w 250032"/>
              <a:gd name="connsiteY0" fmla="*/ 0 h 509588"/>
              <a:gd name="connsiteX1" fmla="*/ 154782 w 250032"/>
              <a:gd name="connsiteY1" fmla="*/ 240506 h 509588"/>
              <a:gd name="connsiteX2" fmla="*/ 171450 w 250032"/>
              <a:gd name="connsiteY2" fmla="*/ 297656 h 509588"/>
              <a:gd name="connsiteX3" fmla="*/ 183357 w 250032"/>
              <a:gd name="connsiteY3" fmla="*/ 338138 h 509588"/>
              <a:gd name="connsiteX4" fmla="*/ 200025 w 250032"/>
              <a:gd name="connsiteY4" fmla="*/ 404813 h 509588"/>
              <a:gd name="connsiteX5" fmla="*/ 216694 w 250032"/>
              <a:gd name="connsiteY5" fmla="*/ 447675 h 509588"/>
              <a:gd name="connsiteX6" fmla="*/ 240507 w 250032"/>
              <a:gd name="connsiteY6" fmla="*/ 483394 h 509588"/>
              <a:gd name="connsiteX7" fmla="*/ 250032 w 250032"/>
              <a:gd name="connsiteY7" fmla="*/ 509588 h 509588"/>
              <a:gd name="connsiteX0" fmla="*/ 0 w 257175"/>
              <a:gd name="connsiteY0" fmla="*/ 0 h 504826"/>
              <a:gd name="connsiteX1" fmla="*/ 161925 w 257175"/>
              <a:gd name="connsiteY1" fmla="*/ 235744 h 504826"/>
              <a:gd name="connsiteX2" fmla="*/ 178593 w 257175"/>
              <a:gd name="connsiteY2" fmla="*/ 292894 h 504826"/>
              <a:gd name="connsiteX3" fmla="*/ 190500 w 257175"/>
              <a:gd name="connsiteY3" fmla="*/ 333376 h 504826"/>
              <a:gd name="connsiteX4" fmla="*/ 207168 w 257175"/>
              <a:gd name="connsiteY4" fmla="*/ 400051 h 504826"/>
              <a:gd name="connsiteX5" fmla="*/ 223837 w 257175"/>
              <a:gd name="connsiteY5" fmla="*/ 442913 h 504826"/>
              <a:gd name="connsiteX6" fmla="*/ 247650 w 257175"/>
              <a:gd name="connsiteY6" fmla="*/ 478632 h 504826"/>
              <a:gd name="connsiteX7" fmla="*/ 257175 w 257175"/>
              <a:gd name="connsiteY7" fmla="*/ 504826 h 504826"/>
              <a:gd name="connsiteX0" fmla="*/ 0 w 436367"/>
              <a:gd name="connsiteY0" fmla="*/ 0 h 705159"/>
              <a:gd name="connsiteX1" fmla="*/ 161925 w 436367"/>
              <a:gd name="connsiteY1" fmla="*/ 235744 h 705159"/>
              <a:gd name="connsiteX2" fmla="*/ 178593 w 436367"/>
              <a:gd name="connsiteY2" fmla="*/ 292894 h 705159"/>
              <a:gd name="connsiteX3" fmla="*/ 190500 w 436367"/>
              <a:gd name="connsiteY3" fmla="*/ 333376 h 705159"/>
              <a:gd name="connsiteX4" fmla="*/ 207168 w 436367"/>
              <a:gd name="connsiteY4" fmla="*/ 400051 h 705159"/>
              <a:gd name="connsiteX5" fmla="*/ 223837 w 436367"/>
              <a:gd name="connsiteY5" fmla="*/ 442913 h 705159"/>
              <a:gd name="connsiteX6" fmla="*/ 247650 w 436367"/>
              <a:gd name="connsiteY6" fmla="*/ 478632 h 705159"/>
              <a:gd name="connsiteX7" fmla="*/ 436367 w 436367"/>
              <a:gd name="connsiteY7" fmla="*/ 705159 h 70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367" h="705159">
                <a:moveTo>
                  <a:pt x="0" y="0"/>
                </a:moveTo>
                <a:lnTo>
                  <a:pt x="161925" y="235744"/>
                </a:lnTo>
                <a:lnTo>
                  <a:pt x="178593" y="292894"/>
                </a:lnTo>
                <a:lnTo>
                  <a:pt x="190500" y="333376"/>
                </a:lnTo>
                <a:lnTo>
                  <a:pt x="207168" y="400051"/>
                </a:lnTo>
                <a:lnTo>
                  <a:pt x="223837" y="442913"/>
                </a:lnTo>
                <a:lnTo>
                  <a:pt x="247650" y="478632"/>
                </a:lnTo>
                <a:cubicBezTo>
                  <a:pt x="250825" y="487363"/>
                  <a:pt x="433192" y="696428"/>
                  <a:pt x="436367" y="705159"/>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35">
            <a:extLst>
              <a:ext uri="{FF2B5EF4-FFF2-40B4-BE49-F238E27FC236}">
                <a16:creationId xmlns:a16="http://schemas.microsoft.com/office/drawing/2014/main" id="{4986E104-500B-4528-9CE8-2382EDF7F7A6}"/>
              </a:ext>
            </a:extLst>
          </p:cNvPr>
          <p:cNvSpPr/>
          <p:nvPr/>
        </p:nvSpPr>
        <p:spPr>
          <a:xfrm rot="11442774">
            <a:off x="19156294" y="14677893"/>
            <a:ext cx="253598" cy="91727"/>
          </a:xfrm>
          <a:custGeom>
            <a:avLst/>
            <a:gdLst>
              <a:gd name="connsiteX0" fmla="*/ 111919 w 111919"/>
              <a:gd name="connsiteY0" fmla="*/ 0 h 40481"/>
              <a:gd name="connsiteX1" fmla="*/ 50007 w 111919"/>
              <a:gd name="connsiteY1" fmla="*/ 16669 h 40481"/>
              <a:gd name="connsiteX2" fmla="*/ 0 w 111919"/>
              <a:gd name="connsiteY2" fmla="*/ 40481 h 40481"/>
            </a:gdLst>
            <a:ahLst/>
            <a:cxnLst>
              <a:cxn ang="0">
                <a:pos x="connsiteX0" y="connsiteY0"/>
              </a:cxn>
              <a:cxn ang="0">
                <a:pos x="connsiteX1" y="connsiteY1"/>
              </a:cxn>
              <a:cxn ang="0">
                <a:pos x="connsiteX2" y="connsiteY2"/>
              </a:cxn>
            </a:cxnLst>
            <a:rect l="l" t="t" r="r" b="b"/>
            <a:pathLst>
              <a:path w="111919" h="40481">
                <a:moveTo>
                  <a:pt x="111919" y="0"/>
                </a:moveTo>
                <a:lnTo>
                  <a:pt x="50007" y="16669"/>
                </a:lnTo>
                <a:lnTo>
                  <a:pt x="0" y="40481"/>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D12DB2FB-C9AE-4725-B071-F52C9A33C255}"/>
              </a:ext>
            </a:extLst>
          </p:cNvPr>
          <p:cNvSpPr/>
          <p:nvPr/>
        </p:nvSpPr>
        <p:spPr>
          <a:xfrm rot="9663834">
            <a:off x="19296101" y="15034400"/>
            <a:ext cx="109287" cy="602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704FC14B-B53E-4E38-993E-BCEE447C3A0E}"/>
              </a:ext>
            </a:extLst>
          </p:cNvPr>
          <p:cNvSpPr/>
          <p:nvPr/>
        </p:nvSpPr>
        <p:spPr>
          <a:xfrm rot="9599878">
            <a:off x="19755695" y="15318441"/>
            <a:ext cx="70184" cy="48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4BA87C65-4346-4A64-AC68-EFA24C788C06}"/>
              </a:ext>
            </a:extLst>
          </p:cNvPr>
          <p:cNvSpPr/>
          <p:nvPr/>
        </p:nvSpPr>
        <p:spPr>
          <a:xfrm rot="14946320">
            <a:off x="19141799" y="14353684"/>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Rectangle 134">
            <a:extLst>
              <a:ext uri="{FF2B5EF4-FFF2-40B4-BE49-F238E27FC236}">
                <a16:creationId xmlns:a16="http://schemas.microsoft.com/office/drawing/2014/main" id="{D27B9FCF-2C2E-41E9-A6F5-E47EE5E8AE7D}"/>
              </a:ext>
            </a:extLst>
          </p:cNvPr>
          <p:cNvSpPr/>
          <p:nvPr/>
        </p:nvSpPr>
        <p:spPr>
          <a:xfrm rot="14772083">
            <a:off x="18859085" y="14623842"/>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058BCBC4-A2D9-42F2-B376-14DAA36CAE70}"/>
              </a:ext>
            </a:extLst>
          </p:cNvPr>
          <p:cNvSpPr/>
          <p:nvPr/>
        </p:nvSpPr>
        <p:spPr>
          <a:xfrm rot="14946320">
            <a:off x="19132737" y="15175288"/>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27EBE7F4-6900-481F-9D0A-7EAE4D8FE372}"/>
              </a:ext>
            </a:extLst>
          </p:cNvPr>
          <p:cNvSpPr/>
          <p:nvPr/>
        </p:nvSpPr>
        <p:spPr>
          <a:xfrm rot="14946320" flipH="1">
            <a:off x="18942545" y="15132233"/>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4E705A17-5D30-4E06-B1BE-8C50A412AE2E}"/>
              </a:ext>
            </a:extLst>
          </p:cNvPr>
          <p:cNvSpPr/>
          <p:nvPr/>
        </p:nvSpPr>
        <p:spPr>
          <a:xfrm rot="14946320" flipH="1">
            <a:off x="19073664" y="15314645"/>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657ECA14-F57C-4B84-BAEF-D7868B42633C}"/>
              </a:ext>
            </a:extLst>
          </p:cNvPr>
          <p:cNvSpPr/>
          <p:nvPr/>
        </p:nvSpPr>
        <p:spPr>
          <a:xfrm rot="14946320" flipH="1">
            <a:off x="19096604" y="14198774"/>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a:extLst>
              <a:ext uri="{FF2B5EF4-FFF2-40B4-BE49-F238E27FC236}">
                <a16:creationId xmlns:a16="http://schemas.microsoft.com/office/drawing/2014/main" id="{5C887B99-FB65-4F57-AB25-FBA502F726A2}"/>
              </a:ext>
            </a:extLst>
          </p:cNvPr>
          <p:cNvSpPr/>
          <p:nvPr/>
        </p:nvSpPr>
        <p:spPr>
          <a:xfrm rot="20346320">
            <a:off x="19162898" y="14315992"/>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1" name="Group 140">
            <a:extLst>
              <a:ext uri="{FF2B5EF4-FFF2-40B4-BE49-F238E27FC236}">
                <a16:creationId xmlns:a16="http://schemas.microsoft.com/office/drawing/2014/main" id="{D5679750-D9B8-41FF-83FC-C33FEAD0F96C}"/>
              </a:ext>
            </a:extLst>
          </p:cNvPr>
          <p:cNvGrpSpPr/>
          <p:nvPr/>
        </p:nvGrpSpPr>
        <p:grpSpPr>
          <a:xfrm rot="11442774">
            <a:off x="19760296" y="14170111"/>
            <a:ext cx="110450" cy="122841"/>
            <a:chOff x="845995" y="4272603"/>
            <a:chExt cx="48744" cy="54213"/>
          </a:xfrm>
        </p:grpSpPr>
        <p:sp>
          <p:nvSpPr>
            <p:cNvPr id="593" name="Rectangle 592">
              <a:extLst>
                <a:ext uri="{FF2B5EF4-FFF2-40B4-BE49-F238E27FC236}">
                  <a16:creationId xmlns:a16="http://schemas.microsoft.com/office/drawing/2014/main" id="{7EED1469-99BA-45B0-8DDF-24633E55F13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4" name="Rectangle 593">
              <a:extLst>
                <a:ext uri="{FF2B5EF4-FFF2-40B4-BE49-F238E27FC236}">
                  <a16:creationId xmlns:a16="http://schemas.microsoft.com/office/drawing/2014/main" id="{C76EFACF-3595-4F1B-B774-B259C72B8285}"/>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2" name="Rectangle 141">
            <a:extLst>
              <a:ext uri="{FF2B5EF4-FFF2-40B4-BE49-F238E27FC236}">
                <a16:creationId xmlns:a16="http://schemas.microsoft.com/office/drawing/2014/main" id="{FC4E0739-79A9-4811-9C6C-4775A44D3E6D}"/>
              </a:ext>
            </a:extLst>
          </p:cNvPr>
          <p:cNvSpPr/>
          <p:nvPr/>
        </p:nvSpPr>
        <p:spPr>
          <a:xfrm rot="14946320" flipH="1">
            <a:off x="19409413" y="15344556"/>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4736571A-71EB-4772-85AB-147641C9BC05}"/>
              </a:ext>
            </a:extLst>
          </p:cNvPr>
          <p:cNvSpPr/>
          <p:nvPr/>
        </p:nvSpPr>
        <p:spPr>
          <a:xfrm rot="14772083">
            <a:off x="19296560" y="15205096"/>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5BD09275-8C54-44F0-ACF1-27FDC91749E4}"/>
              </a:ext>
            </a:extLst>
          </p:cNvPr>
          <p:cNvSpPr/>
          <p:nvPr/>
        </p:nvSpPr>
        <p:spPr>
          <a:xfrm rot="14946320" flipH="1">
            <a:off x="19587658" y="15378277"/>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C866570F-D0A0-490A-91B5-89C9B83A7209}"/>
              </a:ext>
            </a:extLst>
          </p:cNvPr>
          <p:cNvSpPr/>
          <p:nvPr/>
        </p:nvSpPr>
        <p:spPr>
          <a:xfrm rot="14665314" flipH="1">
            <a:off x="19153532" y="15412659"/>
            <a:ext cx="81013" cy="1045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a:extLst>
              <a:ext uri="{FF2B5EF4-FFF2-40B4-BE49-F238E27FC236}">
                <a16:creationId xmlns:a16="http://schemas.microsoft.com/office/drawing/2014/main" id="{E636B49C-C3AC-42FF-8BC5-45EB97037E0D}"/>
              </a:ext>
            </a:extLst>
          </p:cNvPr>
          <p:cNvSpPr/>
          <p:nvPr/>
        </p:nvSpPr>
        <p:spPr>
          <a:xfrm rot="14946320" flipH="1">
            <a:off x="19237567" y="14541961"/>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7" name="Group 146">
            <a:extLst>
              <a:ext uri="{FF2B5EF4-FFF2-40B4-BE49-F238E27FC236}">
                <a16:creationId xmlns:a16="http://schemas.microsoft.com/office/drawing/2014/main" id="{471BCC6D-AAEF-4187-8C12-D19B5ECAF1BD}"/>
              </a:ext>
            </a:extLst>
          </p:cNvPr>
          <p:cNvGrpSpPr/>
          <p:nvPr/>
        </p:nvGrpSpPr>
        <p:grpSpPr>
          <a:xfrm rot="16842774">
            <a:off x="19549757" y="14366265"/>
            <a:ext cx="110450" cy="122841"/>
            <a:chOff x="845995" y="4272603"/>
            <a:chExt cx="48744" cy="54213"/>
          </a:xfrm>
        </p:grpSpPr>
        <p:sp>
          <p:nvSpPr>
            <p:cNvPr id="591" name="Rectangle 590">
              <a:extLst>
                <a:ext uri="{FF2B5EF4-FFF2-40B4-BE49-F238E27FC236}">
                  <a16:creationId xmlns:a16="http://schemas.microsoft.com/office/drawing/2014/main" id="{A55428F0-7E87-4DBF-A567-771C3D76F1D7}"/>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Rectangle 591">
              <a:extLst>
                <a:ext uri="{FF2B5EF4-FFF2-40B4-BE49-F238E27FC236}">
                  <a16:creationId xmlns:a16="http://schemas.microsoft.com/office/drawing/2014/main" id="{12B035CB-5D6E-4DD9-816A-FD9FBC045D9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8" name="Group 147">
            <a:extLst>
              <a:ext uri="{FF2B5EF4-FFF2-40B4-BE49-F238E27FC236}">
                <a16:creationId xmlns:a16="http://schemas.microsoft.com/office/drawing/2014/main" id="{ADEDF938-2635-4070-AEE7-4BDD092CE198}"/>
              </a:ext>
            </a:extLst>
          </p:cNvPr>
          <p:cNvGrpSpPr/>
          <p:nvPr/>
        </p:nvGrpSpPr>
        <p:grpSpPr>
          <a:xfrm rot="16842774">
            <a:off x="19468343" y="14589934"/>
            <a:ext cx="110450" cy="122841"/>
            <a:chOff x="845995" y="4272603"/>
            <a:chExt cx="48744" cy="54213"/>
          </a:xfrm>
        </p:grpSpPr>
        <p:sp>
          <p:nvSpPr>
            <p:cNvPr id="589" name="Rectangle 588">
              <a:extLst>
                <a:ext uri="{FF2B5EF4-FFF2-40B4-BE49-F238E27FC236}">
                  <a16:creationId xmlns:a16="http://schemas.microsoft.com/office/drawing/2014/main" id="{23BA9EAF-5AD7-495C-86A4-44D6E321C958}"/>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Rectangle 589">
              <a:extLst>
                <a:ext uri="{FF2B5EF4-FFF2-40B4-BE49-F238E27FC236}">
                  <a16:creationId xmlns:a16="http://schemas.microsoft.com/office/drawing/2014/main" id="{FAD52418-7999-425F-8D41-68D7F7B889D7}"/>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9" name="Rectangle 148">
            <a:extLst>
              <a:ext uri="{FF2B5EF4-FFF2-40B4-BE49-F238E27FC236}">
                <a16:creationId xmlns:a16="http://schemas.microsoft.com/office/drawing/2014/main" id="{28342A47-2D80-4466-BF65-C2451C4E88FD}"/>
              </a:ext>
            </a:extLst>
          </p:cNvPr>
          <p:cNvSpPr/>
          <p:nvPr/>
        </p:nvSpPr>
        <p:spPr>
          <a:xfrm rot="14772083">
            <a:off x="19007112" y="14698666"/>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8C5293DB-774E-4C5E-96B2-E1C3810E76B3}"/>
              </a:ext>
            </a:extLst>
          </p:cNvPr>
          <p:cNvSpPr/>
          <p:nvPr/>
        </p:nvSpPr>
        <p:spPr>
          <a:xfrm rot="14772083">
            <a:off x="18960359" y="14494851"/>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77">
            <a:extLst>
              <a:ext uri="{FF2B5EF4-FFF2-40B4-BE49-F238E27FC236}">
                <a16:creationId xmlns:a16="http://schemas.microsoft.com/office/drawing/2014/main" id="{C9711488-8891-4EC4-AEC3-6BA0FCE51D67}"/>
              </a:ext>
            </a:extLst>
          </p:cNvPr>
          <p:cNvSpPr/>
          <p:nvPr/>
        </p:nvSpPr>
        <p:spPr>
          <a:xfrm rot="11442774">
            <a:off x="19370430" y="14829897"/>
            <a:ext cx="437052" cy="609716"/>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78">
            <a:extLst>
              <a:ext uri="{FF2B5EF4-FFF2-40B4-BE49-F238E27FC236}">
                <a16:creationId xmlns:a16="http://schemas.microsoft.com/office/drawing/2014/main" id="{2806C54A-2B25-41AC-ADCA-9212AC4A20F9}"/>
              </a:ext>
            </a:extLst>
          </p:cNvPr>
          <p:cNvSpPr/>
          <p:nvPr/>
        </p:nvSpPr>
        <p:spPr>
          <a:xfrm rot="11442774">
            <a:off x="19573937" y="15054858"/>
            <a:ext cx="350720" cy="264391"/>
          </a:xfrm>
          <a:custGeom>
            <a:avLst/>
            <a:gdLst>
              <a:gd name="connsiteX0" fmla="*/ 0 w 154781"/>
              <a:gd name="connsiteY0" fmla="*/ 0 h 116682"/>
              <a:gd name="connsiteX1" fmla="*/ 85725 w 154781"/>
              <a:gd name="connsiteY1" fmla="*/ 116682 h 116682"/>
              <a:gd name="connsiteX2" fmla="*/ 154781 w 154781"/>
              <a:gd name="connsiteY2" fmla="*/ 76200 h 116682"/>
            </a:gdLst>
            <a:ahLst/>
            <a:cxnLst>
              <a:cxn ang="0">
                <a:pos x="connsiteX0" y="connsiteY0"/>
              </a:cxn>
              <a:cxn ang="0">
                <a:pos x="connsiteX1" y="connsiteY1"/>
              </a:cxn>
              <a:cxn ang="0">
                <a:pos x="connsiteX2" y="connsiteY2"/>
              </a:cxn>
            </a:cxnLst>
            <a:rect l="l" t="t" r="r" b="b"/>
            <a:pathLst>
              <a:path w="154781" h="116682">
                <a:moveTo>
                  <a:pt x="0" y="0"/>
                </a:moveTo>
                <a:lnTo>
                  <a:pt x="85725" y="116682"/>
                </a:lnTo>
                <a:lnTo>
                  <a:pt x="154781" y="762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79">
            <a:extLst>
              <a:ext uri="{FF2B5EF4-FFF2-40B4-BE49-F238E27FC236}">
                <a16:creationId xmlns:a16="http://schemas.microsoft.com/office/drawing/2014/main" id="{6C99F436-FE22-4A88-949A-C6C1D5B7F078}"/>
              </a:ext>
            </a:extLst>
          </p:cNvPr>
          <p:cNvSpPr/>
          <p:nvPr/>
        </p:nvSpPr>
        <p:spPr>
          <a:xfrm rot="11442774">
            <a:off x="19482439" y="15183699"/>
            <a:ext cx="113309" cy="80936"/>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80">
            <a:extLst>
              <a:ext uri="{FF2B5EF4-FFF2-40B4-BE49-F238E27FC236}">
                <a16:creationId xmlns:a16="http://schemas.microsoft.com/office/drawing/2014/main" id="{C54D0207-DBE6-44BF-A494-EE6C50CF158E}"/>
              </a:ext>
            </a:extLst>
          </p:cNvPr>
          <p:cNvSpPr/>
          <p:nvPr/>
        </p:nvSpPr>
        <p:spPr>
          <a:xfrm rot="11442774">
            <a:off x="19212075" y="14269301"/>
            <a:ext cx="199640" cy="404676"/>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81">
            <a:extLst>
              <a:ext uri="{FF2B5EF4-FFF2-40B4-BE49-F238E27FC236}">
                <a16:creationId xmlns:a16="http://schemas.microsoft.com/office/drawing/2014/main" id="{83D5BCC9-1DB5-421F-9AE9-E234BAB43987}"/>
              </a:ext>
            </a:extLst>
          </p:cNvPr>
          <p:cNvSpPr/>
          <p:nvPr/>
        </p:nvSpPr>
        <p:spPr>
          <a:xfrm rot="11442774">
            <a:off x="19157695" y="14435683"/>
            <a:ext cx="183453" cy="64749"/>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82">
            <a:extLst>
              <a:ext uri="{FF2B5EF4-FFF2-40B4-BE49-F238E27FC236}">
                <a16:creationId xmlns:a16="http://schemas.microsoft.com/office/drawing/2014/main" id="{DDFF321F-AF0C-4830-819E-F173784063F0}"/>
              </a:ext>
            </a:extLst>
          </p:cNvPr>
          <p:cNvSpPr/>
          <p:nvPr/>
        </p:nvSpPr>
        <p:spPr>
          <a:xfrm rot="11442774">
            <a:off x="19116182" y="15392335"/>
            <a:ext cx="215828" cy="334534"/>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83">
            <a:extLst>
              <a:ext uri="{FF2B5EF4-FFF2-40B4-BE49-F238E27FC236}">
                <a16:creationId xmlns:a16="http://schemas.microsoft.com/office/drawing/2014/main" id="{7C710A62-9423-407B-A81E-9B22C9233D88}"/>
              </a:ext>
            </a:extLst>
          </p:cNvPr>
          <p:cNvSpPr/>
          <p:nvPr/>
        </p:nvSpPr>
        <p:spPr>
          <a:xfrm rot="11442774">
            <a:off x="19089375" y="15471429"/>
            <a:ext cx="134894" cy="161872"/>
          </a:xfrm>
          <a:custGeom>
            <a:avLst/>
            <a:gdLst>
              <a:gd name="connsiteX0" fmla="*/ 0 w 59532"/>
              <a:gd name="connsiteY0" fmla="*/ 0 h 71438"/>
              <a:gd name="connsiteX1" fmla="*/ 59532 w 59532"/>
              <a:gd name="connsiteY1" fmla="*/ 71438 h 71438"/>
            </a:gdLst>
            <a:ahLst/>
            <a:cxnLst>
              <a:cxn ang="0">
                <a:pos x="connsiteX0" y="connsiteY0"/>
              </a:cxn>
              <a:cxn ang="0">
                <a:pos x="connsiteX1" y="connsiteY1"/>
              </a:cxn>
            </a:cxnLst>
            <a:rect l="l" t="t" r="r" b="b"/>
            <a:pathLst>
              <a:path w="59532" h="71438">
                <a:moveTo>
                  <a:pt x="0" y="0"/>
                </a:moveTo>
                <a:lnTo>
                  <a:pt x="59532" y="714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98">
            <a:extLst>
              <a:ext uri="{FF2B5EF4-FFF2-40B4-BE49-F238E27FC236}">
                <a16:creationId xmlns:a16="http://schemas.microsoft.com/office/drawing/2014/main" id="{D885CCD3-63B6-4171-9664-03A0E4C29B74}"/>
              </a:ext>
            </a:extLst>
          </p:cNvPr>
          <p:cNvSpPr/>
          <p:nvPr/>
        </p:nvSpPr>
        <p:spPr>
          <a:xfrm rot="11442774">
            <a:off x="19757634" y="14428377"/>
            <a:ext cx="464029" cy="787771"/>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6763E3C7-6589-45D0-A6DD-DA262C895685}"/>
              </a:ext>
            </a:extLst>
          </p:cNvPr>
          <p:cNvSpPr/>
          <p:nvPr/>
        </p:nvSpPr>
        <p:spPr>
          <a:xfrm rot="12909877">
            <a:off x="13640798" y="13721956"/>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C0BF674F-2DC8-43D4-99A1-84BB94E369EF}"/>
              </a:ext>
            </a:extLst>
          </p:cNvPr>
          <p:cNvSpPr/>
          <p:nvPr/>
        </p:nvSpPr>
        <p:spPr>
          <a:xfrm rot="12909877">
            <a:off x="14166042" y="12617550"/>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B51FD6C9-B719-4C4E-8173-BAC420A22394}"/>
              </a:ext>
            </a:extLst>
          </p:cNvPr>
          <p:cNvSpPr/>
          <p:nvPr/>
        </p:nvSpPr>
        <p:spPr>
          <a:xfrm rot="12909877">
            <a:off x="13924564" y="12633235"/>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2" name="Group 161">
            <a:extLst>
              <a:ext uri="{FF2B5EF4-FFF2-40B4-BE49-F238E27FC236}">
                <a16:creationId xmlns:a16="http://schemas.microsoft.com/office/drawing/2014/main" id="{31F92EF9-51B1-41BA-98A5-C59E7E98C9A5}"/>
              </a:ext>
            </a:extLst>
          </p:cNvPr>
          <p:cNvGrpSpPr/>
          <p:nvPr/>
        </p:nvGrpSpPr>
        <p:grpSpPr>
          <a:xfrm rot="16016217">
            <a:off x="14868709" y="10578422"/>
            <a:ext cx="288317" cy="219788"/>
            <a:chOff x="585932" y="12405302"/>
            <a:chExt cx="254794" cy="300800"/>
          </a:xfrm>
        </p:grpSpPr>
        <p:sp>
          <p:nvSpPr>
            <p:cNvPr id="587" name="Freeform 211">
              <a:extLst>
                <a:ext uri="{FF2B5EF4-FFF2-40B4-BE49-F238E27FC236}">
                  <a16:creationId xmlns:a16="http://schemas.microsoft.com/office/drawing/2014/main" id="{C21A059C-B41F-4008-9E87-E5974199709E}"/>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8" name="Freeform 212">
              <a:extLst>
                <a:ext uri="{FF2B5EF4-FFF2-40B4-BE49-F238E27FC236}">
                  <a16:creationId xmlns:a16="http://schemas.microsoft.com/office/drawing/2014/main" id="{17753A80-54F6-4EF9-A9BA-CD7D89FB8ED2}"/>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3" name="Rectangle 162">
            <a:extLst>
              <a:ext uri="{FF2B5EF4-FFF2-40B4-BE49-F238E27FC236}">
                <a16:creationId xmlns:a16="http://schemas.microsoft.com/office/drawing/2014/main" id="{36C564DE-C04D-446E-BA4B-6DF98FAE8C74}"/>
              </a:ext>
            </a:extLst>
          </p:cNvPr>
          <p:cNvSpPr/>
          <p:nvPr/>
        </p:nvSpPr>
        <p:spPr>
          <a:xfrm rot="4743144">
            <a:off x="7979517" y="11075570"/>
            <a:ext cx="103322" cy="35115"/>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234">
            <a:extLst>
              <a:ext uri="{FF2B5EF4-FFF2-40B4-BE49-F238E27FC236}">
                <a16:creationId xmlns:a16="http://schemas.microsoft.com/office/drawing/2014/main" id="{9B73F548-4B63-4B43-B375-E5AE6E243DCB}"/>
              </a:ext>
            </a:extLst>
          </p:cNvPr>
          <p:cNvSpPr/>
          <p:nvPr/>
        </p:nvSpPr>
        <p:spPr>
          <a:xfrm rot="11676518">
            <a:off x="15609435" y="14495976"/>
            <a:ext cx="1460235" cy="921774"/>
          </a:xfrm>
          <a:custGeom>
            <a:avLst/>
            <a:gdLst>
              <a:gd name="connsiteX0" fmla="*/ 9525 w 762000"/>
              <a:gd name="connsiteY0" fmla="*/ 481013 h 481013"/>
              <a:gd name="connsiteX1" fmla="*/ 0 w 762000"/>
              <a:gd name="connsiteY1" fmla="*/ 400050 h 481013"/>
              <a:gd name="connsiteX2" fmla="*/ 23812 w 762000"/>
              <a:gd name="connsiteY2" fmla="*/ 300038 h 481013"/>
              <a:gd name="connsiteX3" fmla="*/ 90487 w 762000"/>
              <a:gd name="connsiteY3" fmla="*/ 214313 h 481013"/>
              <a:gd name="connsiteX4" fmla="*/ 152400 w 762000"/>
              <a:gd name="connsiteY4" fmla="*/ 171450 h 481013"/>
              <a:gd name="connsiteX5" fmla="*/ 190500 w 762000"/>
              <a:gd name="connsiteY5" fmla="*/ 157163 h 481013"/>
              <a:gd name="connsiteX6" fmla="*/ 204787 w 762000"/>
              <a:gd name="connsiteY6" fmla="*/ 152400 h 481013"/>
              <a:gd name="connsiteX7" fmla="*/ 295275 w 762000"/>
              <a:gd name="connsiteY7" fmla="*/ 71438 h 481013"/>
              <a:gd name="connsiteX8" fmla="*/ 361950 w 762000"/>
              <a:gd name="connsiteY8" fmla="*/ 42863 h 481013"/>
              <a:gd name="connsiteX9" fmla="*/ 428625 w 762000"/>
              <a:gd name="connsiteY9" fmla="*/ 9525 h 481013"/>
              <a:gd name="connsiteX10" fmla="*/ 552450 w 762000"/>
              <a:gd name="connsiteY10" fmla="*/ 0 h 481013"/>
              <a:gd name="connsiteX11" fmla="*/ 633412 w 762000"/>
              <a:gd name="connsiteY11" fmla="*/ 19050 h 481013"/>
              <a:gd name="connsiteX12" fmla="*/ 723900 w 762000"/>
              <a:gd name="connsiteY12" fmla="*/ 61913 h 481013"/>
              <a:gd name="connsiteX13" fmla="*/ 762000 w 762000"/>
              <a:gd name="connsiteY13" fmla="*/ 71438 h 48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481013">
                <a:moveTo>
                  <a:pt x="9525" y="481013"/>
                </a:moveTo>
                <a:lnTo>
                  <a:pt x="0" y="400050"/>
                </a:lnTo>
                <a:lnTo>
                  <a:pt x="23812" y="300038"/>
                </a:lnTo>
                <a:lnTo>
                  <a:pt x="90487" y="214313"/>
                </a:lnTo>
                <a:lnTo>
                  <a:pt x="152400" y="171450"/>
                </a:lnTo>
                <a:lnTo>
                  <a:pt x="190500" y="157163"/>
                </a:lnTo>
                <a:cubicBezTo>
                  <a:pt x="195218" y="155447"/>
                  <a:pt x="204787" y="152400"/>
                  <a:pt x="204787" y="152400"/>
                </a:cubicBezTo>
                <a:lnTo>
                  <a:pt x="295275" y="71438"/>
                </a:lnTo>
                <a:lnTo>
                  <a:pt x="361950" y="42863"/>
                </a:lnTo>
                <a:lnTo>
                  <a:pt x="428625" y="9525"/>
                </a:lnTo>
                <a:lnTo>
                  <a:pt x="552450" y="0"/>
                </a:lnTo>
                <a:lnTo>
                  <a:pt x="633412" y="19050"/>
                </a:lnTo>
                <a:lnTo>
                  <a:pt x="723900" y="61913"/>
                </a:lnTo>
                <a:lnTo>
                  <a:pt x="762000" y="7143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5" name="Group 164">
            <a:extLst>
              <a:ext uri="{FF2B5EF4-FFF2-40B4-BE49-F238E27FC236}">
                <a16:creationId xmlns:a16="http://schemas.microsoft.com/office/drawing/2014/main" id="{6B33FD2E-9576-47E2-BB76-A1ED33AD866B}"/>
              </a:ext>
            </a:extLst>
          </p:cNvPr>
          <p:cNvGrpSpPr/>
          <p:nvPr/>
        </p:nvGrpSpPr>
        <p:grpSpPr>
          <a:xfrm rot="16400848">
            <a:off x="13265086" y="9503723"/>
            <a:ext cx="219018" cy="219788"/>
            <a:chOff x="585932" y="12405302"/>
            <a:chExt cx="254794" cy="300800"/>
          </a:xfrm>
        </p:grpSpPr>
        <p:sp>
          <p:nvSpPr>
            <p:cNvPr id="585" name="Freeform 223">
              <a:extLst>
                <a:ext uri="{FF2B5EF4-FFF2-40B4-BE49-F238E27FC236}">
                  <a16:creationId xmlns:a16="http://schemas.microsoft.com/office/drawing/2014/main" id="{060D5761-5718-49E6-87DB-CACBAD7A6FD4}"/>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6" name="Freeform 224">
              <a:extLst>
                <a:ext uri="{FF2B5EF4-FFF2-40B4-BE49-F238E27FC236}">
                  <a16:creationId xmlns:a16="http://schemas.microsoft.com/office/drawing/2014/main" id="{2B47A974-A8D1-4102-AEE4-1C23104DD1CB}"/>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6" name="Freeform 239">
            <a:extLst>
              <a:ext uri="{FF2B5EF4-FFF2-40B4-BE49-F238E27FC236}">
                <a16:creationId xmlns:a16="http://schemas.microsoft.com/office/drawing/2014/main" id="{809D932F-D049-4695-88EE-4439D3FB1003}"/>
              </a:ext>
            </a:extLst>
          </p:cNvPr>
          <p:cNvSpPr/>
          <p:nvPr/>
        </p:nvSpPr>
        <p:spPr>
          <a:xfrm rot="11676518">
            <a:off x="6298795" y="8689725"/>
            <a:ext cx="372240" cy="3193256"/>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247" h="1666349">
                <a:moveTo>
                  <a:pt x="94234" y="0"/>
                </a:moveTo>
                <a:lnTo>
                  <a:pt x="122809" y="71437"/>
                </a:lnTo>
                <a:lnTo>
                  <a:pt x="179959" y="176212"/>
                </a:lnTo>
                <a:lnTo>
                  <a:pt x="194247" y="290512"/>
                </a:lnTo>
                <a:lnTo>
                  <a:pt x="170434" y="423862"/>
                </a:lnTo>
                <a:lnTo>
                  <a:pt x="146622" y="547687"/>
                </a:lnTo>
                <a:lnTo>
                  <a:pt x="127572" y="633412"/>
                </a:lnTo>
                <a:lnTo>
                  <a:pt x="122809" y="709612"/>
                </a:lnTo>
                <a:lnTo>
                  <a:pt x="122809" y="1019175"/>
                </a:lnTo>
                <a:lnTo>
                  <a:pt x="146622" y="1152525"/>
                </a:lnTo>
                <a:lnTo>
                  <a:pt x="89472" y="1290637"/>
                </a:lnTo>
                <a:lnTo>
                  <a:pt x="51372" y="1400175"/>
                </a:lnTo>
                <a:lnTo>
                  <a:pt x="13272" y="1524000"/>
                </a:lnTo>
                <a:lnTo>
                  <a:pt x="13272" y="1600200"/>
                </a:lnTo>
                <a:cubicBezTo>
                  <a:pt x="3747" y="1651000"/>
                  <a:pt x="9525" y="1615549"/>
                  <a:pt x="0" y="1666349"/>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Freeform 3">
            <a:extLst>
              <a:ext uri="{FF2B5EF4-FFF2-40B4-BE49-F238E27FC236}">
                <a16:creationId xmlns:a16="http://schemas.microsoft.com/office/drawing/2014/main" id="{29E1B52D-821A-4810-B55B-DAC9924A7899}"/>
              </a:ext>
            </a:extLst>
          </p:cNvPr>
          <p:cNvSpPr/>
          <p:nvPr/>
        </p:nvSpPr>
        <p:spPr>
          <a:xfrm rot="11676518">
            <a:off x="12543182" y="9950870"/>
            <a:ext cx="2254239" cy="2208605"/>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Freeform 17">
            <a:extLst>
              <a:ext uri="{FF2B5EF4-FFF2-40B4-BE49-F238E27FC236}">
                <a16:creationId xmlns:a16="http://schemas.microsoft.com/office/drawing/2014/main" id="{04167E60-E337-4668-8A9E-D507C0B49A93}"/>
              </a:ext>
            </a:extLst>
          </p:cNvPr>
          <p:cNvSpPr/>
          <p:nvPr/>
        </p:nvSpPr>
        <p:spPr>
          <a:xfrm rot="11676518">
            <a:off x="6531966" y="9882801"/>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Freeform 18">
            <a:extLst>
              <a:ext uri="{FF2B5EF4-FFF2-40B4-BE49-F238E27FC236}">
                <a16:creationId xmlns:a16="http://schemas.microsoft.com/office/drawing/2014/main" id="{BA143AEC-34F3-4D45-A956-3F3771AF0CA6}"/>
              </a:ext>
            </a:extLst>
          </p:cNvPr>
          <p:cNvSpPr/>
          <p:nvPr/>
        </p:nvSpPr>
        <p:spPr>
          <a:xfrm rot="11676518">
            <a:off x="4577904" y="8457391"/>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0" name="Group 169">
            <a:extLst>
              <a:ext uri="{FF2B5EF4-FFF2-40B4-BE49-F238E27FC236}">
                <a16:creationId xmlns:a16="http://schemas.microsoft.com/office/drawing/2014/main" id="{D6EFEF9D-3070-42EE-B6AB-093292319F41}"/>
              </a:ext>
            </a:extLst>
          </p:cNvPr>
          <p:cNvGrpSpPr/>
          <p:nvPr/>
        </p:nvGrpSpPr>
        <p:grpSpPr>
          <a:xfrm rot="876518">
            <a:off x="4428441" y="8671550"/>
            <a:ext cx="4224057" cy="665083"/>
            <a:chOff x="5320228" y="7735639"/>
            <a:chExt cx="4224057" cy="665083"/>
          </a:xfrm>
        </p:grpSpPr>
        <p:sp>
          <p:nvSpPr>
            <p:cNvPr id="536" name="Freeform 102">
              <a:extLst>
                <a:ext uri="{FF2B5EF4-FFF2-40B4-BE49-F238E27FC236}">
                  <a16:creationId xmlns:a16="http://schemas.microsoft.com/office/drawing/2014/main" id="{9A792FF8-BF53-4691-B617-CC98D626D7F8}"/>
                </a:ext>
              </a:extLst>
            </p:cNvPr>
            <p:cNvSpPr/>
            <p:nvPr/>
          </p:nvSpPr>
          <p:spPr>
            <a:xfrm rot="10800000">
              <a:off x="6886059" y="8081297"/>
              <a:ext cx="228161" cy="319425"/>
            </a:xfrm>
            <a:custGeom>
              <a:avLst/>
              <a:gdLst>
                <a:gd name="connsiteX0" fmla="*/ 0 w 119062"/>
                <a:gd name="connsiteY0" fmla="*/ 0 h 166687"/>
                <a:gd name="connsiteX1" fmla="*/ 119062 w 119062"/>
                <a:gd name="connsiteY1" fmla="*/ 166687 h 166687"/>
              </a:gdLst>
              <a:ahLst/>
              <a:cxnLst>
                <a:cxn ang="0">
                  <a:pos x="connsiteX0" y="connsiteY0"/>
                </a:cxn>
                <a:cxn ang="0">
                  <a:pos x="connsiteX1" y="connsiteY1"/>
                </a:cxn>
              </a:cxnLst>
              <a:rect l="l" t="t" r="r" b="b"/>
              <a:pathLst>
                <a:path w="119062" h="166687">
                  <a:moveTo>
                    <a:pt x="0" y="0"/>
                  </a:moveTo>
                  <a:lnTo>
                    <a:pt x="119062" y="1666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7" name="Group 536">
              <a:extLst>
                <a:ext uri="{FF2B5EF4-FFF2-40B4-BE49-F238E27FC236}">
                  <a16:creationId xmlns:a16="http://schemas.microsoft.com/office/drawing/2014/main" id="{983C2928-525C-41E5-93AE-4D378304D06A}"/>
                </a:ext>
              </a:extLst>
            </p:cNvPr>
            <p:cNvGrpSpPr/>
            <p:nvPr/>
          </p:nvGrpSpPr>
          <p:grpSpPr>
            <a:xfrm rot="16200000">
              <a:off x="7800871" y="7708624"/>
              <a:ext cx="289184" cy="343213"/>
              <a:chOff x="585932" y="12405302"/>
              <a:chExt cx="254794" cy="300800"/>
            </a:xfrm>
          </p:grpSpPr>
          <p:sp>
            <p:nvSpPr>
              <p:cNvPr id="583" name="Freeform 228">
                <a:extLst>
                  <a:ext uri="{FF2B5EF4-FFF2-40B4-BE49-F238E27FC236}">
                    <a16:creationId xmlns:a16="http://schemas.microsoft.com/office/drawing/2014/main" id="{E17990C7-5601-4509-B1E0-A425850B8CA1}"/>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4" name="Freeform 229">
                <a:extLst>
                  <a:ext uri="{FF2B5EF4-FFF2-40B4-BE49-F238E27FC236}">
                    <a16:creationId xmlns:a16="http://schemas.microsoft.com/office/drawing/2014/main" id="{1406A661-A03D-435A-BCD6-5055C62C95C4}"/>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8" name="Group 537">
              <a:extLst>
                <a:ext uri="{FF2B5EF4-FFF2-40B4-BE49-F238E27FC236}">
                  <a16:creationId xmlns:a16="http://schemas.microsoft.com/office/drawing/2014/main" id="{55F71FE2-1B86-496F-8B20-96AD6D5E3175}"/>
                </a:ext>
              </a:extLst>
            </p:cNvPr>
            <p:cNvGrpSpPr/>
            <p:nvPr/>
          </p:nvGrpSpPr>
          <p:grpSpPr>
            <a:xfrm rot="21109371">
              <a:off x="8564561" y="8075983"/>
              <a:ext cx="979724" cy="76446"/>
              <a:chOff x="3764623" y="13828508"/>
              <a:chExt cx="511253" cy="39892"/>
            </a:xfrm>
            <a:solidFill>
              <a:srgbClr val="C00000"/>
            </a:solidFill>
          </p:grpSpPr>
          <p:sp>
            <p:nvSpPr>
              <p:cNvPr id="575" name="Isosceles Triangle 574">
                <a:extLst>
                  <a:ext uri="{FF2B5EF4-FFF2-40B4-BE49-F238E27FC236}">
                    <a16:creationId xmlns:a16="http://schemas.microsoft.com/office/drawing/2014/main" id="{593BC4C5-D726-4D5B-8CB0-5EB74C907CB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Isosceles Triangle 575">
                <a:extLst>
                  <a:ext uri="{FF2B5EF4-FFF2-40B4-BE49-F238E27FC236}">
                    <a16:creationId xmlns:a16="http://schemas.microsoft.com/office/drawing/2014/main" id="{9588E81C-F778-4CD0-8BAF-4916E767869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7" name="Isosceles Triangle 576">
                <a:extLst>
                  <a:ext uri="{FF2B5EF4-FFF2-40B4-BE49-F238E27FC236}">
                    <a16:creationId xmlns:a16="http://schemas.microsoft.com/office/drawing/2014/main" id="{830303EE-4712-4A7C-879B-2506A688734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8" name="Isosceles Triangle 577">
                <a:extLst>
                  <a:ext uri="{FF2B5EF4-FFF2-40B4-BE49-F238E27FC236}">
                    <a16:creationId xmlns:a16="http://schemas.microsoft.com/office/drawing/2014/main" id="{2E0F21C9-B926-461C-91F6-35E8F3EFE04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9" name="Isosceles Triangle 578">
                <a:extLst>
                  <a:ext uri="{FF2B5EF4-FFF2-40B4-BE49-F238E27FC236}">
                    <a16:creationId xmlns:a16="http://schemas.microsoft.com/office/drawing/2014/main" id="{AC52F463-FC7D-4CD0-B1F0-4EBAA1B79AD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0" name="Isosceles Triangle 579">
                <a:extLst>
                  <a:ext uri="{FF2B5EF4-FFF2-40B4-BE49-F238E27FC236}">
                    <a16:creationId xmlns:a16="http://schemas.microsoft.com/office/drawing/2014/main" id="{B34099F5-F351-4C39-9890-4BEE24D86C6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1" name="Isosceles Triangle 580">
                <a:extLst>
                  <a:ext uri="{FF2B5EF4-FFF2-40B4-BE49-F238E27FC236}">
                    <a16:creationId xmlns:a16="http://schemas.microsoft.com/office/drawing/2014/main" id="{7184E6DF-2BF3-4F6D-9132-22C0B3D4206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Isosceles Triangle 581">
                <a:extLst>
                  <a:ext uri="{FF2B5EF4-FFF2-40B4-BE49-F238E27FC236}">
                    <a16:creationId xmlns:a16="http://schemas.microsoft.com/office/drawing/2014/main" id="{0233C0B0-1432-4E59-B106-A3F1C5BD700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9" name="Group 538">
              <a:extLst>
                <a:ext uri="{FF2B5EF4-FFF2-40B4-BE49-F238E27FC236}">
                  <a16:creationId xmlns:a16="http://schemas.microsoft.com/office/drawing/2014/main" id="{204053F7-3932-45D9-9C71-B327F4E471AC}"/>
                </a:ext>
              </a:extLst>
            </p:cNvPr>
            <p:cNvGrpSpPr/>
            <p:nvPr/>
          </p:nvGrpSpPr>
          <p:grpSpPr>
            <a:xfrm rot="21109371">
              <a:off x="7563921" y="8225979"/>
              <a:ext cx="979724" cy="76446"/>
              <a:chOff x="3764623" y="13828508"/>
              <a:chExt cx="511253" cy="39892"/>
            </a:xfrm>
            <a:solidFill>
              <a:srgbClr val="C00000"/>
            </a:solidFill>
          </p:grpSpPr>
          <p:sp>
            <p:nvSpPr>
              <p:cNvPr id="567" name="Isosceles Triangle 566">
                <a:extLst>
                  <a:ext uri="{FF2B5EF4-FFF2-40B4-BE49-F238E27FC236}">
                    <a16:creationId xmlns:a16="http://schemas.microsoft.com/office/drawing/2014/main" id="{0F5BEB07-A31B-4B8C-9B54-A84C4706BF52}"/>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8" name="Isosceles Triangle 567">
                <a:extLst>
                  <a:ext uri="{FF2B5EF4-FFF2-40B4-BE49-F238E27FC236}">
                    <a16:creationId xmlns:a16="http://schemas.microsoft.com/office/drawing/2014/main" id="{82ADDA9D-D23B-4B95-A73F-033121A4765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9" name="Isosceles Triangle 568">
                <a:extLst>
                  <a:ext uri="{FF2B5EF4-FFF2-40B4-BE49-F238E27FC236}">
                    <a16:creationId xmlns:a16="http://schemas.microsoft.com/office/drawing/2014/main" id="{EDC5DB71-BA55-4562-B75C-8C887C6EDBB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0" name="Isosceles Triangle 569">
                <a:extLst>
                  <a:ext uri="{FF2B5EF4-FFF2-40B4-BE49-F238E27FC236}">
                    <a16:creationId xmlns:a16="http://schemas.microsoft.com/office/drawing/2014/main" id="{3C306E1F-8734-471F-91CA-9C35700EC19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1" name="Isosceles Triangle 570">
                <a:extLst>
                  <a:ext uri="{FF2B5EF4-FFF2-40B4-BE49-F238E27FC236}">
                    <a16:creationId xmlns:a16="http://schemas.microsoft.com/office/drawing/2014/main" id="{833E11DA-F5E1-4E74-9F33-596EF06FD56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Isosceles Triangle 571">
                <a:extLst>
                  <a:ext uri="{FF2B5EF4-FFF2-40B4-BE49-F238E27FC236}">
                    <a16:creationId xmlns:a16="http://schemas.microsoft.com/office/drawing/2014/main" id="{80AFC442-634B-4258-96A0-F6D2C7FD283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3" name="Isosceles Triangle 572">
                <a:extLst>
                  <a:ext uri="{FF2B5EF4-FFF2-40B4-BE49-F238E27FC236}">
                    <a16:creationId xmlns:a16="http://schemas.microsoft.com/office/drawing/2014/main" id="{7C86A9C6-7192-4185-AFFC-11FDCD28EF8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4" name="Isosceles Triangle 573">
                <a:extLst>
                  <a:ext uri="{FF2B5EF4-FFF2-40B4-BE49-F238E27FC236}">
                    <a16:creationId xmlns:a16="http://schemas.microsoft.com/office/drawing/2014/main" id="{8F33A1B3-B6AE-4BEC-BA72-FB1FDB52BA5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0" name="Group 539">
              <a:extLst>
                <a:ext uri="{FF2B5EF4-FFF2-40B4-BE49-F238E27FC236}">
                  <a16:creationId xmlns:a16="http://schemas.microsoft.com/office/drawing/2014/main" id="{1DC5EEF6-7124-4C09-BF58-09D148F63074}"/>
                </a:ext>
              </a:extLst>
            </p:cNvPr>
            <p:cNvGrpSpPr/>
            <p:nvPr/>
          </p:nvGrpSpPr>
          <p:grpSpPr>
            <a:xfrm rot="20320662">
              <a:off x="5320228" y="8259261"/>
              <a:ext cx="979724" cy="76446"/>
              <a:chOff x="3764623" y="13828508"/>
              <a:chExt cx="511253" cy="39892"/>
            </a:xfrm>
            <a:solidFill>
              <a:srgbClr val="C00000"/>
            </a:solidFill>
          </p:grpSpPr>
          <p:sp>
            <p:nvSpPr>
              <p:cNvPr id="559" name="Isosceles Triangle 558">
                <a:extLst>
                  <a:ext uri="{FF2B5EF4-FFF2-40B4-BE49-F238E27FC236}">
                    <a16:creationId xmlns:a16="http://schemas.microsoft.com/office/drawing/2014/main" id="{1705750F-B152-46C9-99A5-B603C2F48D2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Isosceles Triangle 559">
                <a:extLst>
                  <a:ext uri="{FF2B5EF4-FFF2-40B4-BE49-F238E27FC236}">
                    <a16:creationId xmlns:a16="http://schemas.microsoft.com/office/drawing/2014/main" id="{E3A461B3-5D9D-48DB-9302-DD6293885BA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Isosceles Triangle 560">
                <a:extLst>
                  <a:ext uri="{FF2B5EF4-FFF2-40B4-BE49-F238E27FC236}">
                    <a16:creationId xmlns:a16="http://schemas.microsoft.com/office/drawing/2014/main" id="{193666A2-7FB8-4B39-B1CB-03461F6EDBB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2" name="Isosceles Triangle 561">
                <a:extLst>
                  <a:ext uri="{FF2B5EF4-FFF2-40B4-BE49-F238E27FC236}">
                    <a16:creationId xmlns:a16="http://schemas.microsoft.com/office/drawing/2014/main" id="{A9615932-0B23-4CE9-A725-739BAB6F63F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3" name="Isosceles Triangle 562">
                <a:extLst>
                  <a:ext uri="{FF2B5EF4-FFF2-40B4-BE49-F238E27FC236}">
                    <a16:creationId xmlns:a16="http://schemas.microsoft.com/office/drawing/2014/main" id="{AAE316CB-4EDC-4990-9BCC-DFA5C8B059A9}"/>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4" name="Isosceles Triangle 563">
                <a:extLst>
                  <a:ext uri="{FF2B5EF4-FFF2-40B4-BE49-F238E27FC236}">
                    <a16:creationId xmlns:a16="http://schemas.microsoft.com/office/drawing/2014/main" id="{EA9710F5-BF3E-4515-B72E-BCBAF95C7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5" name="Isosceles Triangle 564">
                <a:extLst>
                  <a:ext uri="{FF2B5EF4-FFF2-40B4-BE49-F238E27FC236}">
                    <a16:creationId xmlns:a16="http://schemas.microsoft.com/office/drawing/2014/main" id="{46B238AC-506E-4D34-91D0-9EAB8CFC3FE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6" name="Isosceles Triangle 565">
                <a:extLst>
                  <a:ext uri="{FF2B5EF4-FFF2-40B4-BE49-F238E27FC236}">
                    <a16:creationId xmlns:a16="http://schemas.microsoft.com/office/drawing/2014/main" id="{5F21E545-EE59-40FF-8EFF-7CE60C6606B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1" name="Group 540">
              <a:extLst>
                <a:ext uri="{FF2B5EF4-FFF2-40B4-BE49-F238E27FC236}">
                  <a16:creationId xmlns:a16="http://schemas.microsoft.com/office/drawing/2014/main" id="{C378796D-D5DC-4210-81FE-E7784412BCD4}"/>
                </a:ext>
              </a:extLst>
            </p:cNvPr>
            <p:cNvGrpSpPr/>
            <p:nvPr/>
          </p:nvGrpSpPr>
          <p:grpSpPr>
            <a:xfrm rot="635706">
              <a:off x="6570593" y="8212599"/>
              <a:ext cx="979724" cy="76446"/>
              <a:chOff x="3764623" y="13828508"/>
              <a:chExt cx="511253" cy="39892"/>
            </a:xfrm>
            <a:solidFill>
              <a:srgbClr val="C00000"/>
            </a:solidFill>
          </p:grpSpPr>
          <p:sp>
            <p:nvSpPr>
              <p:cNvPr id="551" name="Isosceles Triangle 550">
                <a:extLst>
                  <a:ext uri="{FF2B5EF4-FFF2-40B4-BE49-F238E27FC236}">
                    <a16:creationId xmlns:a16="http://schemas.microsoft.com/office/drawing/2014/main" id="{5A7F3D60-57E7-43AD-AE93-A38A5A361912}"/>
                  </a:ext>
                </a:extLst>
              </p:cNvPr>
              <p:cNvSpPr/>
              <p:nvPr/>
            </p:nvSpPr>
            <p:spPr>
              <a:xfrm>
                <a:off x="3764623"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2" name="Isosceles Triangle 551">
                <a:extLst>
                  <a:ext uri="{FF2B5EF4-FFF2-40B4-BE49-F238E27FC236}">
                    <a16:creationId xmlns:a16="http://schemas.microsoft.com/office/drawing/2014/main" id="{7F2254E0-5C03-4F1A-A624-585357C8128F}"/>
                  </a:ext>
                </a:extLst>
              </p:cNvPr>
              <p:cNvSpPr/>
              <p:nvPr/>
            </p:nvSpPr>
            <p:spPr>
              <a:xfrm>
                <a:off x="3827918"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3" name="Isosceles Triangle 552">
                <a:extLst>
                  <a:ext uri="{FF2B5EF4-FFF2-40B4-BE49-F238E27FC236}">
                    <a16:creationId xmlns:a16="http://schemas.microsoft.com/office/drawing/2014/main" id="{82557F58-44BA-4052-96DB-1BD242B48C0B}"/>
                  </a:ext>
                </a:extLst>
              </p:cNvPr>
              <p:cNvSpPr/>
              <p:nvPr/>
            </p:nvSpPr>
            <p:spPr>
              <a:xfrm>
                <a:off x="3893985"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4" name="Isosceles Triangle 553">
                <a:extLst>
                  <a:ext uri="{FF2B5EF4-FFF2-40B4-BE49-F238E27FC236}">
                    <a16:creationId xmlns:a16="http://schemas.microsoft.com/office/drawing/2014/main" id="{C194D42A-720A-441D-AC33-F1C224F81363}"/>
                  </a:ext>
                </a:extLst>
              </p:cNvPr>
              <p:cNvSpPr/>
              <p:nvPr/>
            </p:nvSpPr>
            <p:spPr>
              <a:xfrm>
                <a:off x="3957280"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5" name="Isosceles Triangle 554">
                <a:extLst>
                  <a:ext uri="{FF2B5EF4-FFF2-40B4-BE49-F238E27FC236}">
                    <a16:creationId xmlns:a16="http://schemas.microsoft.com/office/drawing/2014/main" id="{6A7C2DFB-D4F1-4CFE-ADD2-B4CAD18E8090}"/>
                  </a:ext>
                </a:extLst>
              </p:cNvPr>
              <p:cNvSpPr/>
              <p:nvPr/>
            </p:nvSpPr>
            <p:spPr>
              <a:xfrm>
                <a:off x="4023861"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6" name="Isosceles Triangle 555">
                <a:extLst>
                  <a:ext uri="{FF2B5EF4-FFF2-40B4-BE49-F238E27FC236}">
                    <a16:creationId xmlns:a16="http://schemas.microsoft.com/office/drawing/2014/main" id="{3C9D3AB4-D2A5-4C27-BEC5-A0265B3376B6}"/>
                  </a:ext>
                </a:extLst>
              </p:cNvPr>
              <p:cNvSpPr/>
              <p:nvPr/>
            </p:nvSpPr>
            <p:spPr>
              <a:xfrm>
                <a:off x="4087157"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Isosceles Triangle 556">
                <a:extLst>
                  <a:ext uri="{FF2B5EF4-FFF2-40B4-BE49-F238E27FC236}">
                    <a16:creationId xmlns:a16="http://schemas.microsoft.com/office/drawing/2014/main" id="{B534AE8E-3D44-4CEE-86F6-8F13440DB3B9}"/>
                  </a:ext>
                </a:extLst>
              </p:cNvPr>
              <p:cNvSpPr/>
              <p:nvPr/>
            </p:nvSpPr>
            <p:spPr>
              <a:xfrm>
                <a:off x="4153223"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8" name="Isosceles Triangle 557">
                <a:extLst>
                  <a:ext uri="{FF2B5EF4-FFF2-40B4-BE49-F238E27FC236}">
                    <a16:creationId xmlns:a16="http://schemas.microsoft.com/office/drawing/2014/main" id="{03E0D82E-8876-42CC-A214-B07A7871ECC3}"/>
                  </a:ext>
                </a:extLst>
              </p:cNvPr>
              <p:cNvSpPr/>
              <p:nvPr/>
            </p:nvSpPr>
            <p:spPr>
              <a:xfrm>
                <a:off x="4216519"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2" name="Group 541">
              <a:extLst>
                <a:ext uri="{FF2B5EF4-FFF2-40B4-BE49-F238E27FC236}">
                  <a16:creationId xmlns:a16="http://schemas.microsoft.com/office/drawing/2014/main" id="{22BB6997-CEE0-4285-823E-39ABF6DBB819}"/>
                </a:ext>
              </a:extLst>
            </p:cNvPr>
            <p:cNvGrpSpPr/>
            <p:nvPr/>
          </p:nvGrpSpPr>
          <p:grpSpPr>
            <a:xfrm rot="635706">
              <a:off x="6330994" y="8167604"/>
              <a:ext cx="979724" cy="76446"/>
              <a:chOff x="3764623" y="13828508"/>
              <a:chExt cx="511253" cy="39892"/>
            </a:xfrm>
            <a:solidFill>
              <a:srgbClr val="C00000"/>
            </a:solidFill>
          </p:grpSpPr>
          <p:sp>
            <p:nvSpPr>
              <p:cNvPr id="543" name="Isosceles Triangle 542">
                <a:extLst>
                  <a:ext uri="{FF2B5EF4-FFF2-40B4-BE49-F238E27FC236}">
                    <a16:creationId xmlns:a16="http://schemas.microsoft.com/office/drawing/2014/main" id="{6AD64465-9D6A-4279-9365-A53E8CFFF60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4" name="Isosceles Triangle 543">
                <a:extLst>
                  <a:ext uri="{FF2B5EF4-FFF2-40B4-BE49-F238E27FC236}">
                    <a16:creationId xmlns:a16="http://schemas.microsoft.com/office/drawing/2014/main" id="{F74F31D9-BAA7-417E-9725-642406B92038}"/>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Isosceles Triangle 544">
                <a:extLst>
                  <a:ext uri="{FF2B5EF4-FFF2-40B4-BE49-F238E27FC236}">
                    <a16:creationId xmlns:a16="http://schemas.microsoft.com/office/drawing/2014/main" id="{77D536A4-7941-452E-B274-DE73506C01D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6" name="Isosceles Triangle 545">
                <a:extLst>
                  <a:ext uri="{FF2B5EF4-FFF2-40B4-BE49-F238E27FC236}">
                    <a16:creationId xmlns:a16="http://schemas.microsoft.com/office/drawing/2014/main" id="{A15B757B-9E56-4FCE-8CA8-DD69464783D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Isosceles Triangle 546">
                <a:extLst>
                  <a:ext uri="{FF2B5EF4-FFF2-40B4-BE49-F238E27FC236}">
                    <a16:creationId xmlns:a16="http://schemas.microsoft.com/office/drawing/2014/main" id="{B3C8E6FA-1194-4DA7-8753-E1070252C4B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8" name="Isosceles Triangle 547">
                <a:extLst>
                  <a:ext uri="{FF2B5EF4-FFF2-40B4-BE49-F238E27FC236}">
                    <a16:creationId xmlns:a16="http://schemas.microsoft.com/office/drawing/2014/main" id="{5278E795-58DA-456E-B693-336F2A50D23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9" name="Isosceles Triangle 548">
                <a:extLst>
                  <a:ext uri="{FF2B5EF4-FFF2-40B4-BE49-F238E27FC236}">
                    <a16:creationId xmlns:a16="http://schemas.microsoft.com/office/drawing/2014/main" id="{EBACEA28-02C8-4DD1-909D-67B61D5DF17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Isosceles Triangle 549">
                <a:extLst>
                  <a:ext uri="{FF2B5EF4-FFF2-40B4-BE49-F238E27FC236}">
                    <a16:creationId xmlns:a16="http://schemas.microsoft.com/office/drawing/2014/main" id="{941EFA4C-A347-439E-8D6A-52F6AAC6B82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1" name="Group 170">
            <a:extLst>
              <a:ext uri="{FF2B5EF4-FFF2-40B4-BE49-F238E27FC236}">
                <a16:creationId xmlns:a16="http://schemas.microsoft.com/office/drawing/2014/main" id="{73D2BB3A-5A24-4454-9DEE-73EB64AF7447}"/>
              </a:ext>
            </a:extLst>
          </p:cNvPr>
          <p:cNvGrpSpPr/>
          <p:nvPr/>
        </p:nvGrpSpPr>
        <p:grpSpPr>
          <a:xfrm rot="11011201">
            <a:off x="8791444" y="9169631"/>
            <a:ext cx="967733" cy="117202"/>
            <a:chOff x="2868147" y="12671299"/>
            <a:chExt cx="1330508" cy="170628"/>
          </a:xfrm>
        </p:grpSpPr>
        <p:sp>
          <p:nvSpPr>
            <p:cNvPr id="527" name="Rectangle 526">
              <a:extLst>
                <a:ext uri="{FF2B5EF4-FFF2-40B4-BE49-F238E27FC236}">
                  <a16:creationId xmlns:a16="http://schemas.microsoft.com/office/drawing/2014/main" id="{E85EFF88-3500-439C-B88B-18EE5AE3594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D535A223-095A-4BAF-8B47-0687CA1536F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FC140FF0-ED3F-450E-951F-AD95FFC47366}"/>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4B4EA5EA-DD9C-4F7D-982D-1C2B955C34D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Oval 530">
              <a:extLst>
                <a:ext uri="{FF2B5EF4-FFF2-40B4-BE49-F238E27FC236}">
                  <a16:creationId xmlns:a16="http://schemas.microsoft.com/office/drawing/2014/main" id="{F442C62B-3CF4-4299-9A53-B50F8F146F8F}"/>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Oval 531">
              <a:extLst>
                <a:ext uri="{FF2B5EF4-FFF2-40B4-BE49-F238E27FC236}">
                  <a16:creationId xmlns:a16="http://schemas.microsoft.com/office/drawing/2014/main" id="{558F5001-EA04-4411-8829-950F2AF2D95F}"/>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3" name="Oval 532">
              <a:extLst>
                <a:ext uri="{FF2B5EF4-FFF2-40B4-BE49-F238E27FC236}">
                  <a16:creationId xmlns:a16="http://schemas.microsoft.com/office/drawing/2014/main" id="{216CA716-205F-4556-A719-B6A757A443A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4" name="Oval 533">
              <a:extLst>
                <a:ext uri="{FF2B5EF4-FFF2-40B4-BE49-F238E27FC236}">
                  <a16:creationId xmlns:a16="http://schemas.microsoft.com/office/drawing/2014/main" id="{2099FF47-880C-4AAD-9BB5-E7ACBE195AC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5" name="Oval 534">
              <a:extLst>
                <a:ext uri="{FF2B5EF4-FFF2-40B4-BE49-F238E27FC236}">
                  <a16:creationId xmlns:a16="http://schemas.microsoft.com/office/drawing/2014/main" id="{464BFEBC-8525-4C56-89DC-4D2FAA5A08D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2" name="Group 171">
            <a:extLst>
              <a:ext uri="{FF2B5EF4-FFF2-40B4-BE49-F238E27FC236}">
                <a16:creationId xmlns:a16="http://schemas.microsoft.com/office/drawing/2014/main" id="{74DCC543-D009-4D1E-9171-EBF0067CA68C}"/>
              </a:ext>
            </a:extLst>
          </p:cNvPr>
          <p:cNvGrpSpPr/>
          <p:nvPr/>
        </p:nvGrpSpPr>
        <p:grpSpPr>
          <a:xfrm rot="11020274">
            <a:off x="9936120" y="9374270"/>
            <a:ext cx="734717" cy="117202"/>
            <a:chOff x="2869021" y="12980006"/>
            <a:chExt cx="1010140" cy="170628"/>
          </a:xfrm>
        </p:grpSpPr>
        <p:sp>
          <p:nvSpPr>
            <p:cNvPr id="520" name="Rectangle 519">
              <a:extLst>
                <a:ext uri="{FF2B5EF4-FFF2-40B4-BE49-F238E27FC236}">
                  <a16:creationId xmlns:a16="http://schemas.microsoft.com/office/drawing/2014/main" id="{76C00E49-5F67-4785-A88E-40F5A37FE3A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Oval 520">
              <a:extLst>
                <a:ext uri="{FF2B5EF4-FFF2-40B4-BE49-F238E27FC236}">
                  <a16:creationId xmlns:a16="http://schemas.microsoft.com/office/drawing/2014/main" id="{A156300B-FA85-4DDE-8DFA-A113622780E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Oval 521">
              <a:extLst>
                <a:ext uri="{FF2B5EF4-FFF2-40B4-BE49-F238E27FC236}">
                  <a16:creationId xmlns:a16="http://schemas.microsoft.com/office/drawing/2014/main" id="{21C7DEED-5006-4DE7-946D-62498E51A41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Oval 522">
              <a:extLst>
                <a:ext uri="{FF2B5EF4-FFF2-40B4-BE49-F238E27FC236}">
                  <a16:creationId xmlns:a16="http://schemas.microsoft.com/office/drawing/2014/main" id="{7A088EDC-3B1B-4032-B425-13B7E8493F5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Oval 523">
              <a:extLst>
                <a:ext uri="{FF2B5EF4-FFF2-40B4-BE49-F238E27FC236}">
                  <a16:creationId xmlns:a16="http://schemas.microsoft.com/office/drawing/2014/main" id="{C2DAE525-A0D3-41C3-BA52-F51DBEC303A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Oval 524">
              <a:extLst>
                <a:ext uri="{FF2B5EF4-FFF2-40B4-BE49-F238E27FC236}">
                  <a16:creationId xmlns:a16="http://schemas.microsoft.com/office/drawing/2014/main" id="{900A78AE-B0E3-479F-BB01-3DB5DB84B52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Oval 525">
              <a:extLst>
                <a:ext uri="{FF2B5EF4-FFF2-40B4-BE49-F238E27FC236}">
                  <a16:creationId xmlns:a16="http://schemas.microsoft.com/office/drawing/2014/main" id="{264BFAB3-8A0B-45C9-BA5D-5E3F66E9AB1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3" name="Group 172">
            <a:extLst>
              <a:ext uri="{FF2B5EF4-FFF2-40B4-BE49-F238E27FC236}">
                <a16:creationId xmlns:a16="http://schemas.microsoft.com/office/drawing/2014/main" id="{B126517B-3291-4848-9256-8CB87908C99A}"/>
              </a:ext>
            </a:extLst>
          </p:cNvPr>
          <p:cNvGrpSpPr/>
          <p:nvPr/>
        </p:nvGrpSpPr>
        <p:grpSpPr>
          <a:xfrm rot="11220650">
            <a:off x="11438487" y="9476743"/>
            <a:ext cx="494657" cy="117202"/>
            <a:chOff x="2862032" y="13295351"/>
            <a:chExt cx="680090" cy="170628"/>
          </a:xfrm>
        </p:grpSpPr>
        <p:sp>
          <p:nvSpPr>
            <p:cNvPr id="515" name="Rectangle 514">
              <a:extLst>
                <a:ext uri="{FF2B5EF4-FFF2-40B4-BE49-F238E27FC236}">
                  <a16:creationId xmlns:a16="http://schemas.microsoft.com/office/drawing/2014/main" id="{6258B61A-A663-4000-A096-5A04B1D36F47}"/>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Oval 515">
              <a:extLst>
                <a:ext uri="{FF2B5EF4-FFF2-40B4-BE49-F238E27FC236}">
                  <a16:creationId xmlns:a16="http://schemas.microsoft.com/office/drawing/2014/main" id="{620D4537-89BC-4EA5-AD99-C88AB40E84B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Oval 516">
              <a:extLst>
                <a:ext uri="{FF2B5EF4-FFF2-40B4-BE49-F238E27FC236}">
                  <a16:creationId xmlns:a16="http://schemas.microsoft.com/office/drawing/2014/main" id="{A79735B4-0999-4AAB-B815-5F3A2D78EAA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Oval 517">
              <a:extLst>
                <a:ext uri="{FF2B5EF4-FFF2-40B4-BE49-F238E27FC236}">
                  <a16:creationId xmlns:a16="http://schemas.microsoft.com/office/drawing/2014/main" id="{B9912F68-3085-4C0E-B1DA-2AC5CEACBAA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Oval 518">
              <a:extLst>
                <a:ext uri="{FF2B5EF4-FFF2-40B4-BE49-F238E27FC236}">
                  <a16:creationId xmlns:a16="http://schemas.microsoft.com/office/drawing/2014/main" id="{9EC87D2F-6938-4780-97CF-2DF860B4DA1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4" name="Group 173">
            <a:extLst>
              <a:ext uri="{FF2B5EF4-FFF2-40B4-BE49-F238E27FC236}">
                <a16:creationId xmlns:a16="http://schemas.microsoft.com/office/drawing/2014/main" id="{68D3F411-7624-46EB-821C-D9C9732D6227}"/>
              </a:ext>
            </a:extLst>
          </p:cNvPr>
          <p:cNvGrpSpPr/>
          <p:nvPr/>
        </p:nvGrpSpPr>
        <p:grpSpPr>
          <a:xfrm rot="11175394">
            <a:off x="10641585" y="9590071"/>
            <a:ext cx="265458" cy="117202"/>
            <a:chOff x="4178455" y="13113532"/>
            <a:chExt cx="364970" cy="170628"/>
          </a:xfrm>
        </p:grpSpPr>
        <p:sp>
          <p:nvSpPr>
            <p:cNvPr id="512" name="Rectangle 511">
              <a:extLst>
                <a:ext uri="{FF2B5EF4-FFF2-40B4-BE49-F238E27FC236}">
                  <a16:creationId xmlns:a16="http://schemas.microsoft.com/office/drawing/2014/main" id="{C7A14E16-8F8D-4E48-B70B-F231689194DC}"/>
                </a:ext>
              </a:extLst>
            </p:cNvPr>
            <p:cNvSpPr/>
            <p:nvPr/>
          </p:nvSpPr>
          <p:spPr>
            <a:xfrm>
              <a:off x="4178455" y="13113532"/>
              <a:ext cx="36497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Oval 512">
              <a:extLst>
                <a:ext uri="{FF2B5EF4-FFF2-40B4-BE49-F238E27FC236}">
                  <a16:creationId xmlns:a16="http://schemas.microsoft.com/office/drawing/2014/main" id="{97CAB5AF-C0D0-4D9B-942D-E3064324C3AA}"/>
                </a:ext>
              </a:extLst>
            </p:cNvPr>
            <p:cNvSpPr/>
            <p:nvPr/>
          </p:nvSpPr>
          <p:spPr>
            <a:xfrm>
              <a:off x="421729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Oval 513">
              <a:extLst>
                <a:ext uri="{FF2B5EF4-FFF2-40B4-BE49-F238E27FC236}">
                  <a16:creationId xmlns:a16="http://schemas.microsoft.com/office/drawing/2014/main" id="{A0AFF8B2-9D5F-463E-AE82-79D7B481A8A8}"/>
                </a:ext>
              </a:extLst>
            </p:cNvPr>
            <p:cNvSpPr/>
            <p:nvPr/>
          </p:nvSpPr>
          <p:spPr>
            <a:xfrm>
              <a:off x="437284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75" name="Group 174">
            <a:extLst>
              <a:ext uri="{FF2B5EF4-FFF2-40B4-BE49-F238E27FC236}">
                <a16:creationId xmlns:a16="http://schemas.microsoft.com/office/drawing/2014/main" id="{96639B09-497E-42F7-A925-EA936A5F7059}"/>
              </a:ext>
            </a:extLst>
          </p:cNvPr>
          <p:cNvGrpSpPr/>
          <p:nvPr/>
        </p:nvGrpSpPr>
        <p:grpSpPr>
          <a:xfrm rot="7707782">
            <a:off x="12817088" y="10281218"/>
            <a:ext cx="478909" cy="128938"/>
            <a:chOff x="4855045" y="5698930"/>
            <a:chExt cx="249911" cy="67284"/>
          </a:xfrm>
          <a:solidFill>
            <a:srgbClr val="C00000"/>
          </a:solidFill>
        </p:grpSpPr>
        <p:sp>
          <p:nvSpPr>
            <p:cNvPr id="508" name="Isosceles Triangle 507">
              <a:extLst>
                <a:ext uri="{FF2B5EF4-FFF2-40B4-BE49-F238E27FC236}">
                  <a16:creationId xmlns:a16="http://schemas.microsoft.com/office/drawing/2014/main" id="{C913B7B0-8CFF-41D0-9110-553F424CD2D7}"/>
                </a:ext>
              </a:extLst>
            </p:cNvPr>
            <p:cNvSpPr/>
            <p:nvPr/>
          </p:nvSpPr>
          <p:spPr>
            <a:xfrm rot="10309371">
              <a:off x="5045599" y="56989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Isosceles Triangle 508">
              <a:extLst>
                <a:ext uri="{FF2B5EF4-FFF2-40B4-BE49-F238E27FC236}">
                  <a16:creationId xmlns:a16="http://schemas.microsoft.com/office/drawing/2014/main" id="{395E804F-D917-4C33-976A-1BD430784A82}"/>
                </a:ext>
              </a:extLst>
            </p:cNvPr>
            <p:cNvSpPr/>
            <p:nvPr/>
          </p:nvSpPr>
          <p:spPr>
            <a:xfrm rot="10309371">
              <a:off x="4982946" y="5707934"/>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Isosceles Triangle 509">
              <a:extLst>
                <a:ext uri="{FF2B5EF4-FFF2-40B4-BE49-F238E27FC236}">
                  <a16:creationId xmlns:a16="http://schemas.microsoft.com/office/drawing/2014/main" id="{B7E1E34A-9616-4FFD-BB9C-E90D8EE10CF0}"/>
                </a:ext>
              </a:extLst>
            </p:cNvPr>
            <p:cNvSpPr/>
            <p:nvPr/>
          </p:nvSpPr>
          <p:spPr>
            <a:xfrm rot="10309371">
              <a:off x="4917697" y="5718342"/>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Isosceles Triangle 510">
              <a:extLst>
                <a:ext uri="{FF2B5EF4-FFF2-40B4-BE49-F238E27FC236}">
                  <a16:creationId xmlns:a16="http://schemas.microsoft.com/office/drawing/2014/main" id="{01188B89-D22A-4F52-8734-34A135F766CD}"/>
                </a:ext>
              </a:extLst>
            </p:cNvPr>
            <p:cNvSpPr/>
            <p:nvPr/>
          </p:nvSpPr>
          <p:spPr>
            <a:xfrm rot="10309371">
              <a:off x="4855045" y="5727345"/>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7" name="Freeform 217">
            <a:extLst>
              <a:ext uri="{FF2B5EF4-FFF2-40B4-BE49-F238E27FC236}">
                <a16:creationId xmlns:a16="http://schemas.microsoft.com/office/drawing/2014/main" id="{A90CB046-E21D-471F-B124-89FD98C87DAF}"/>
              </a:ext>
            </a:extLst>
          </p:cNvPr>
          <p:cNvSpPr/>
          <p:nvPr/>
        </p:nvSpPr>
        <p:spPr>
          <a:xfrm rot="11676518">
            <a:off x="11364246" y="9383541"/>
            <a:ext cx="18253" cy="415249"/>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10000 w 10000"/>
              <a:gd name="connsiteY0" fmla="*/ 11818 h 11818"/>
              <a:gd name="connsiteX1" fmla="*/ 0 w 10000"/>
              <a:gd name="connsiteY1" fmla="*/ 0 h 11818"/>
            </a:gdLst>
            <a:ahLst/>
            <a:cxnLst>
              <a:cxn ang="0">
                <a:pos x="connsiteX0" y="connsiteY0"/>
              </a:cxn>
              <a:cxn ang="0">
                <a:pos x="connsiteX1" y="connsiteY1"/>
              </a:cxn>
            </a:cxnLst>
            <a:rect l="l" t="t" r="r" b="b"/>
            <a:pathLst>
              <a:path w="10000" h="11818">
                <a:moveTo>
                  <a:pt x="10000" y="1181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451">
            <a:extLst>
              <a:ext uri="{FF2B5EF4-FFF2-40B4-BE49-F238E27FC236}">
                <a16:creationId xmlns:a16="http://schemas.microsoft.com/office/drawing/2014/main" id="{E45E9A49-4ABB-4FBB-AD9F-7F549497B72E}"/>
              </a:ext>
            </a:extLst>
          </p:cNvPr>
          <p:cNvSpPr/>
          <p:nvPr/>
        </p:nvSpPr>
        <p:spPr>
          <a:xfrm rot="11676518">
            <a:off x="11044038" y="9330312"/>
            <a:ext cx="73012" cy="424386"/>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40000 w 40000"/>
              <a:gd name="connsiteY0" fmla="*/ 12078 h 12078"/>
              <a:gd name="connsiteX1" fmla="*/ 0 w 40000"/>
              <a:gd name="connsiteY1" fmla="*/ 0 h 12078"/>
            </a:gdLst>
            <a:ahLst/>
            <a:cxnLst>
              <a:cxn ang="0">
                <a:pos x="connsiteX0" y="connsiteY0"/>
              </a:cxn>
              <a:cxn ang="0">
                <a:pos x="connsiteX1" y="connsiteY1"/>
              </a:cxn>
            </a:cxnLst>
            <a:rect l="l" t="t" r="r" b="b"/>
            <a:pathLst>
              <a:path w="40000" h="12078">
                <a:moveTo>
                  <a:pt x="40000" y="1207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2">
            <a:extLst>
              <a:ext uri="{FF2B5EF4-FFF2-40B4-BE49-F238E27FC236}">
                <a16:creationId xmlns:a16="http://schemas.microsoft.com/office/drawing/2014/main" id="{37E3D28D-0BAE-478F-8B54-0E8787BBC3DB}"/>
              </a:ext>
            </a:extLst>
          </p:cNvPr>
          <p:cNvSpPr/>
          <p:nvPr/>
        </p:nvSpPr>
        <p:spPr>
          <a:xfrm rot="10699022">
            <a:off x="2259657" y="14298438"/>
            <a:ext cx="546382" cy="638629"/>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87127245-EEA7-4DA4-8E3E-16BD160B2AF7}"/>
              </a:ext>
            </a:extLst>
          </p:cNvPr>
          <p:cNvSpPr/>
          <p:nvPr/>
        </p:nvSpPr>
        <p:spPr>
          <a:xfrm rot="10239673">
            <a:off x="2538059" y="13715467"/>
            <a:ext cx="116409" cy="1086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0FF4F41C-CA98-47A5-80BD-89AB45C40F35}"/>
              </a:ext>
            </a:extLst>
          </p:cNvPr>
          <p:cNvSpPr/>
          <p:nvPr/>
        </p:nvSpPr>
        <p:spPr>
          <a:xfrm rot="10239673">
            <a:off x="2540609" y="13946173"/>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8DBCA68C-56FE-4FE9-A521-BFE74D14769D}"/>
              </a:ext>
            </a:extLst>
          </p:cNvPr>
          <p:cNvSpPr/>
          <p:nvPr/>
        </p:nvSpPr>
        <p:spPr>
          <a:xfrm rot="10239673" flipH="1">
            <a:off x="2404750" y="13986568"/>
            <a:ext cx="50569"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F647F5B-A7B2-4B51-9FA5-9A4A4875BB4F}"/>
              </a:ext>
            </a:extLst>
          </p:cNvPr>
          <p:cNvSpPr/>
          <p:nvPr/>
        </p:nvSpPr>
        <p:spPr>
          <a:xfrm rot="10465353">
            <a:off x="3801736" y="14265968"/>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60B9EC0B-EE05-4848-B9BC-0A875E421716}"/>
              </a:ext>
            </a:extLst>
          </p:cNvPr>
          <p:cNvSpPr/>
          <p:nvPr/>
        </p:nvSpPr>
        <p:spPr>
          <a:xfrm rot="10239673">
            <a:off x="4460456" y="14353716"/>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8573C5F7-F131-45CC-8D4D-5D42A7867C5E}"/>
              </a:ext>
            </a:extLst>
          </p:cNvPr>
          <p:cNvSpPr/>
          <p:nvPr/>
        </p:nvSpPr>
        <p:spPr>
          <a:xfrm rot="10504505">
            <a:off x="4075409" y="14120977"/>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Freeform 53">
            <a:extLst>
              <a:ext uri="{FF2B5EF4-FFF2-40B4-BE49-F238E27FC236}">
                <a16:creationId xmlns:a16="http://schemas.microsoft.com/office/drawing/2014/main" id="{2B0D8353-09FB-4631-9904-EE274BB495CF}"/>
              </a:ext>
            </a:extLst>
          </p:cNvPr>
          <p:cNvSpPr/>
          <p:nvPr/>
        </p:nvSpPr>
        <p:spPr>
          <a:xfrm rot="11676518">
            <a:off x="3764311" y="14305729"/>
            <a:ext cx="248353" cy="376080"/>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2C26A25A-232C-40D8-BF17-29A9CEF11F9D}"/>
              </a:ext>
            </a:extLst>
          </p:cNvPr>
          <p:cNvSpPr/>
          <p:nvPr/>
        </p:nvSpPr>
        <p:spPr>
          <a:xfrm rot="10465353">
            <a:off x="2364171" y="13040637"/>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F823EC9A-EDF4-46E3-AD2D-4DD8D5FAD44B}"/>
              </a:ext>
            </a:extLst>
          </p:cNvPr>
          <p:cNvSpPr/>
          <p:nvPr/>
        </p:nvSpPr>
        <p:spPr>
          <a:xfrm rot="10504505">
            <a:off x="2180874" y="12858370"/>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Freeform 60">
            <a:extLst>
              <a:ext uri="{FF2B5EF4-FFF2-40B4-BE49-F238E27FC236}">
                <a16:creationId xmlns:a16="http://schemas.microsoft.com/office/drawing/2014/main" id="{448EDD20-B742-414A-BFB9-DD83C5D4B184}"/>
              </a:ext>
            </a:extLst>
          </p:cNvPr>
          <p:cNvSpPr/>
          <p:nvPr/>
        </p:nvSpPr>
        <p:spPr>
          <a:xfrm rot="11676518">
            <a:off x="2513805" y="12582763"/>
            <a:ext cx="246146" cy="533326"/>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2DE24DBC-051B-478D-A27D-B492455DF0B9}"/>
              </a:ext>
            </a:extLst>
          </p:cNvPr>
          <p:cNvSpPr/>
          <p:nvPr/>
        </p:nvSpPr>
        <p:spPr>
          <a:xfrm rot="10239673">
            <a:off x="4433085" y="14491341"/>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50715692-B210-41A8-BFD8-7DAF760B63D8}"/>
              </a:ext>
            </a:extLst>
          </p:cNvPr>
          <p:cNvSpPr/>
          <p:nvPr/>
        </p:nvSpPr>
        <p:spPr>
          <a:xfrm rot="10239673">
            <a:off x="4496051" y="14662320"/>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Freeform 89">
            <a:extLst>
              <a:ext uri="{FF2B5EF4-FFF2-40B4-BE49-F238E27FC236}">
                <a16:creationId xmlns:a16="http://schemas.microsoft.com/office/drawing/2014/main" id="{B7D67AD6-41EC-4095-B11B-DF7E01C75F64}"/>
              </a:ext>
            </a:extLst>
          </p:cNvPr>
          <p:cNvSpPr/>
          <p:nvPr/>
        </p:nvSpPr>
        <p:spPr>
          <a:xfrm rot="6640598">
            <a:off x="24373075" y="14128072"/>
            <a:ext cx="660843" cy="508023"/>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1B8C022D-DA32-4B59-84EF-BD524C978EE1}"/>
              </a:ext>
            </a:extLst>
          </p:cNvPr>
          <p:cNvSpPr/>
          <p:nvPr/>
        </p:nvSpPr>
        <p:spPr>
          <a:xfrm rot="9525502">
            <a:off x="25047897" y="13803801"/>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990C5DD4-2200-4065-AB5F-A4A82A4EEF6B}"/>
              </a:ext>
            </a:extLst>
          </p:cNvPr>
          <p:cNvSpPr/>
          <p:nvPr/>
        </p:nvSpPr>
        <p:spPr>
          <a:xfrm rot="10154282">
            <a:off x="24694399" y="13395953"/>
            <a:ext cx="171254" cy="1859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1BEE5DA1-D7D7-4350-A9BE-90FE9EC82059}"/>
              </a:ext>
            </a:extLst>
          </p:cNvPr>
          <p:cNvSpPr/>
          <p:nvPr/>
        </p:nvSpPr>
        <p:spPr>
          <a:xfrm rot="10397081">
            <a:off x="24533989" y="14029677"/>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FA7D29C4-4097-40F4-86E9-1ED7107FBADD}"/>
              </a:ext>
            </a:extLst>
          </p:cNvPr>
          <p:cNvSpPr/>
          <p:nvPr/>
        </p:nvSpPr>
        <p:spPr>
          <a:xfrm rot="10253067">
            <a:off x="24330903" y="13378523"/>
            <a:ext cx="190454" cy="1604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B078C9CB-5905-46EC-A062-439E5202120C}"/>
              </a:ext>
            </a:extLst>
          </p:cNvPr>
          <p:cNvSpPr/>
          <p:nvPr/>
        </p:nvSpPr>
        <p:spPr>
          <a:xfrm rot="10239673">
            <a:off x="3396769" y="1265315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A31334A1-9738-48B4-9376-9C7832A55E94}"/>
              </a:ext>
            </a:extLst>
          </p:cNvPr>
          <p:cNvSpPr/>
          <p:nvPr/>
        </p:nvSpPr>
        <p:spPr>
          <a:xfrm rot="10239673">
            <a:off x="2221977" y="1663295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CFA03B55-7A17-4840-A56B-CF27D8A5527D}"/>
              </a:ext>
            </a:extLst>
          </p:cNvPr>
          <p:cNvSpPr/>
          <p:nvPr/>
        </p:nvSpPr>
        <p:spPr>
          <a:xfrm rot="10734762">
            <a:off x="991290" y="14605121"/>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2774AD3D-6AFF-4225-AD91-828ADD845B9A}"/>
              </a:ext>
            </a:extLst>
          </p:cNvPr>
          <p:cNvSpPr/>
          <p:nvPr/>
        </p:nvSpPr>
        <p:spPr>
          <a:xfrm rot="8933688">
            <a:off x="2570274" y="14473222"/>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86FC6EC6-D64D-4136-9526-C2F67B14FA94}"/>
              </a:ext>
            </a:extLst>
          </p:cNvPr>
          <p:cNvSpPr/>
          <p:nvPr/>
        </p:nvSpPr>
        <p:spPr>
          <a:xfrm rot="10504505">
            <a:off x="1319268" y="13250788"/>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6E1F32A4-8371-4459-8ED5-8A4680233490}"/>
              </a:ext>
            </a:extLst>
          </p:cNvPr>
          <p:cNvSpPr/>
          <p:nvPr/>
        </p:nvSpPr>
        <p:spPr>
          <a:xfrm rot="10504505">
            <a:off x="1419690" y="1360914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0D3061E6-003E-495E-82D8-2D8122F4D9AA}"/>
              </a:ext>
            </a:extLst>
          </p:cNvPr>
          <p:cNvSpPr/>
          <p:nvPr/>
        </p:nvSpPr>
        <p:spPr>
          <a:xfrm rot="10504505">
            <a:off x="784398" y="13304107"/>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AD5B9134-282F-4762-835D-A5EF53D3CA0A}"/>
              </a:ext>
            </a:extLst>
          </p:cNvPr>
          <p:cNvSpPr/>
          <p:nvPr/>
        </p:nvSpPr>
        <p:spPr>
          <a:xfrm rot="10315384">
            <a:off x="1296849" y="14956634"/>
            <a:ext cx="125508" cy="204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Shape 483">
            <a:extLst>
              <a:ext uri="{FF2B5EF4-FFF2-40B4-BE49-F238E27FC236}">
                <a16:creationId xmlns:a16="http://schemas.microsoft.com/office/drawing/2014/main" id="{2E9DEF4E-8D6B-4929-BC39-CEE26DBC9BF4}"/>
              </a:ext>
            </a:extLst>
          </p:cNvPr>
          <p:cNvSpPr/>
          <p:nvPr/>
        </p:nvSpPr>
        <p:spPr>
          <a:xfrm rot="11676518">
            <a:off x="20368905" y="15327145"/>
            <a:ext cx="1143017" cy="2514105"/>
          </a:xfrm>
          <a:custGeom>
            <a:avLst/>
            <a:gdLst>
              <a:gd name="connsiteX0" fmla="*/ 0 w 2671010"/>
              <a:gd name="connsiteY0" fmla="*/ 0 h 7387389"/>
              <a:gd name="connsiteX1" fmla="*/ 192505 w 2671010"/>
              <a:gd name="connsiteY1" fmla="*/ 649705 h 7387389"/>
              <a:gd name="connsiteX2" fmla="*/ 336884 w 2671010"/>
              <a:gd name="connsiteY2" fmla="*/ 1636294 h 7387389"/>
              <a:gd name="connsiteX3" fmla="*/ 553452 w 2671010"/>
              <a:gd name="connsiteY3" fmla="*/ 2334126 h 7387389"/>
              <a:gd name="connsiteX4" fmla="*/ 601579 w 2671010"/>
              <a:gd name="connsiteY4" fmla="*/ 3031958 h 7387389"/>
              <a:gd name="connsiteX5" fmla="*/ 818147 w 2671010"/>
              <a:gd name="connsiteY5" fmla="*/ 3753852 h 7387389"/>
              <a:gd name="connsiteX6" fmla="*/ 938463 w 2671010"/>
              <a:gd name="connsiteY6" fmla="*/ 4090737 h 7387389"/>
              <a:gd name="connsiteX7" fmla="*/ 1275347 w 2671010"/>
              <a:gd name="connsiteY7" fmla="*/ 4162926 h 7387389"/>
              <a:gd name="connsiteX8" fmla="*/ 1684421 w 2671010"/>
              <a:gd name="connsiteY8" fmla="*/ 5414210 h 7387389"/>
              <a:gd name="connsiteX9" fmla="*/ 2213810 w 2671010"/>
              <a:gd name="connsiteY9" fmla="*/ 6521115 h 7387389"/>
              <a:gd name="connsiteX10" fmla="*/ 2598821 w 2671010"/>
              <a:gd name="connsiteY10" fmla="*/ 6954252 h 7387389"/>
              <a:gd name="connsiteX11" fmla="*/ 2671010 w 2671010"/>
              <a:gd name="connsiteY11" fmla="*/ 7387389 h 7387389"/>
              <a:gd name="connsiteX0" fmla="*/ 0 w 2478505"/>
              <a:gd name="connsiteY0" fmla="*/ 0 h 6737684"/>
              <a:gd name="connsiteX1" fmla="*/ 144379 w 2478505"/>
              <a:gd name="connsiteY1" fmla="*/ 986589 h 6737684"/>
              <a:gd name="connsiteX2" fmla="*/ 360947 w 2478505"/>
              <a:gd name="connsiteY2" fmla="*/ 1684421 h 6737684"/>
              <a:gd name="connsiteX3" fmla="*/ 409074 w 2478505"/>
              <a:gd name="connsiteY3" fmla="*/ 2382253 h 6737684"/>
              <a:gd name="connsiteX4" fmla="*/ 625642 w 2478505"/>
              <a:gd name="connsiteY4" fmla="*/ 3104147 h 6737684"/>
              <a:gd name="connsiteX5" fmla="*/ 745958 w 2478505"/>
              <a:gd name="connsiteY5" fmla="*/ 3441032 h 6737684"/>
              <a:gd name="connsiteX6" fmla="*/ 1082842 w 2478505"/>
              <a:gd name="connsiteY6" fmla="*/ 3513221 h 6737684"/>
              <a:gd name="connsiteX7" fmla="*/ 1491916 w 2478505"/>
              <a:gd name="connsiteY7" fmla="*/ 4764505 h 6737684"/>
              <a:gd name="connsiteX8" fmla="*/ 2021305 w 2478505"/>
              <a:gd name="connsiteY8" fmla="*/ 5871410 h 6737684"/>
              <a:gd name="connsiteX9" fmla="*/ 2406316 w 2478505"/>
              <a:gd name="connsiteY9" fmla="*/ 6304547 h 6737684"/>
              <a:gd name="connsiteX10" fmla="*/ 2478505 w 2478505"/>
              <a:gd name="connsiteY10" fmla="*/ 6737684 h 6737684"/>
              <a:gd name="connsiteX0" fmla="*/ 0 w 2334126"/>
              <a:gd name="connsiteY0" fmla="*/ 0 h 5751095"/>
              <a:gd name="connsiteX1" fmla="*/ 216568 w 2334126"/>
              <a:gd name="connsiteY1" fmla="*/ 697832 h 5751095"/>
              <a:gd name="connsiteX2" fmla="*/ 264695 w 2334126"/>
              <a:gd name="connsiteY2" fmla="*/ 1395664 h 5751095"/>
              <a:gd name="connsiteX3" fmla="*/ 481263 w 2334126"/>
              <a:gd name="connsiteY3" fmla="*/ 2117558 h 5751095"/>
              <a:gd name="connsiteX4" fmla="*/ 601579 w 2334126"/>
              <a:gd name="connsiteY4" fmla="*/ 2454443 h 5751095"/>
              <a:gd name="connsiteX5" fmla="*/ 938463 w 2334126"/>
              <a:gd name="connsiteY5" fmla="*/ 2526632 h 5751095"/>
              <a:gd name="connsiteX6" fmla="*/ 1347537 w 2334126"/>
              <a:gd name="connsiteY6" fmla="*/ 3777916 h 5751095"/>
              <a:gd name="connsiteX7" fmla="*/ 1876926 w 2334126"/>
              <a:gd name="connsiteY7" fmla="*/ 4884821 h 5751095"/>
              <a:gd name="connsiteX8" fmla="*/ 2261937 w 2334126"/>
              <a:gd name="connsiteY8" fmla="*/ 5317958 h 5751095"/>
              <a:gd name="connsiteX9" fmla="*/ 2334126 w 2334126"/>
              <a:gd name="connsiteY9" fmla="*/ 5751095 h 5751095"/>
              <a:gd name="connsiteX0" fmla="*/ 0 w 2117558"/>
              <a:gd name="connsiteY0" fmla="*/ 0 h 5053263"/>
              <a:gd name="connsiteX1" fmla="*/ 48127 w 2117558"/>
              <a:gd name="connsiteY1" fmla="*/ 697832 h 5053263"/>
              <a:gd name="connsiteX2" fmla="*/ 264695 w 2117558"/>
              <a:gd name="connsiteY2" fmla="*/ 1419726 h 5053263"/>
              <a:gd name="connsiteX3" fmla="*/ 385011 w 2117558"/>
              <a:gd name="connsiteY3" fmla="*/ 1756611 h 5053263"/>
              <a:gd name="connsiteX4" fmla="*/ 721895 w 2117558"/>
              <a:gd name="connsiteY4" fmla="*/ 1828800 h 5053263"/>
              <a:gd name="connsiteX5" fmla="*/ 1130969 w 2117558"/>
              <a:gd name="connsiteY5" fmla="*/ 3080084 h 5053263"/>
              <a:gd name="connsiteX6" fmla="*/ 1660358 w 2117558"/>
              <a:gd name="connsiteY6" fmla="*/ 4186989 h 5053263"/>
              <a:gd name="connsiteX7" fmla="*/ 2045369 w 2117558"/>
              <a:gd name="connsiteY7" fmla="*/ 4620126 h 5053263"/>
              <a:gd name="connsiteX8" fmla="*/ 2117558 w 2117558"/>
              <a:gd name="connsiteY8" fmla="*/ 5053263 h 5053263"/>
              <a:gd name="connsiteX0" fmla="*/ 0 w 2069431"/>
              <a:gd name="connsiteY0" fmla="*/ 0 h 4355431"/>
              <a:gd name="connsiteX1" fmla="*/ 216568 w 2069431"/>
              <a:gd name="connsiteY1" fmla="*/ 721894 h 4355431"/>
              <a:gd name="connsiteX2" fmla="*/ 336884 w 2069431"/>
              <a:gd name="connsiteY2" fmla="*/ 1058779 h 4355431"/>
              <a:gd name="connsiteX3" fmla="*/ 673768 w 2069431"/>
              <a:gd name="connsiteY3" fmla="*/ 1130968 h 4355431"/>
              <a:gd name="connsiteX4" fmla="*/ 1082842 w 2069431"/>
              <a:gd name="connsiteY4" fmla="*/ 2382252 h 4355431"/>
              <a:gd name="connsiteX5" fmla="*/ 1612231 w 2069431"/>
              <a:gd name="connsiteY5" fmla="*/ 3489157 h 4355431"/>
              <a:gd name="connsiteX6" fmla="*/ 1997242 w 2069431"/>
              <a:gd name="connsiteY6" fmla="*/ 3922294 h 4355431"/>
              <a:gd name="connsiteX7" fmla="*/ 2069431 w 2069431"/>
              <a:gd name="connsiteY7" fmla="*/ 4355431 h 4355431"/>
              <a:gd name="connsiteX0" fmla="*/ 0 w 2069431"/>
              <a:gd name="connsiteY0" fmla="*/ 0 h 4355431"/>
              <a:gd name="connsiteX1" fmla="*/ 216568 w 2069431"/>
              <a:gd name="connsiteY1" fmla="*/ 721894 h 4355431"/>
              <a:gd name="connsiteX2" fmla="*/ 673768 w 2069431"/>
              <a:gd name="connsiteY2" fmla="*/ 1130968 h 4355431"/>
              <a:gd name="connsiteX3" fmla="*/ 1082842 w 2069431"/>
              <a:gd name="connsiteY3" fmla="*/ 2382252 h 4355431"/>
              <a:gd name="connsiteX4" fmla="*/ 1612231 w 2069431"/>
              <a:gd name="connsiteY4" fmla="*/ 3489157 h 4355431"/>
              <a:gd name="connsiteX5" fmla="*/ 1997242 w 2069431"/>
              <a:gd name="connsiteY5" fmla="*/ 3922294 h 4355431"/>
              <a:gd name="connsiteX6" fmla="*/ 2069431 w 2069431"/>
              <a:gd name="connsiteY6" fmla="*/ 4355431 h 4355431"/>
              <a:gd name="connsiteX0" fmla="*/ 0 w 2069431"/>
              <a:gd name="connsiteY0" fmla="*/ 0 h 4355431"/>
              <a:gd name="connsiteX1" fmla="*/ 673768 w 2069431"/>
              <a:gd name="connsiteY1" fmla="*/ 1130968 h 4355431"/>
              <a:gd name="connsiteX2" fmla="*/ 1082842 w 2069431"/>
              <a:gd name="connsiteY2" fmla="*/ 2382252 h 4355431"/>
              <a:gd name="connsiteX3" fmla="*/ 1612231 w 2069431"/>
              <a:gd name="connsiteY3" fmla="*/ 3489157 h 4355431"/>
              <a:gd name="connsiteX4" fmla="*/ 1997242 w 2069431"/>
              <a:gd name="connsiteY4" fmla="*/ 3922294 h 4355431"/>
              <a:gd name="connsiteX5" fmla="*/ 2069431 w 2069431"/>
              <a:gd name="connsiteY5" fmla="*/ 4355431 h 4355431"/>
              <a:gd name="connsiteX0" fmla="*/ 0 w 1395663"/>
              <a:gd name="connsiteY0" fmla="*/ 0 h 3224463"/>
              <a:gd name="connsiteX1" fmla="*/ 409074 w 1395663"/>
              <a:gd name="connsiteY1" fmla="*/ 1251284 h 3224463"/>
              <a:gd name="connsiteX2" fmla="*/ 938463 w 1395663"/>
              <a:gd name="connsiteY2" fmla="*/ 2358189 h 3224463"/>
              <a:gd name="connsiteX3" fmla="*/ 1323474 w 1395663"/>
              <a:gd name="connsiteY3" fmla="*/ 2791326 h 3224463"/>
              <a:gd name="connsiteX4" fmla="*/ 1395663 w 1395663"/>
              <a:gd name="connsiteY4" fmla="*/ 3224463 h 3224463"/>
              <a:gd name="connsiteX0" fmla="*/ 0 w 1143017"/>
              <a:gd name="connsiteY0" fmla="*/ 0 h 2514105"/>
              <a:gd name="connsiteX1" fmla="*/ 156428 w 1143017"/>
              <a:gd name="connsiteY1" fmla="*/ 540926 h 2514105"/>
              <a:gd name="connsiteX2" fmla="*/ 685817 w 1143017"/>
              <a:gd name="connsiteY2" fmla="*/ 1647831 h 2514105"/>
              <a:gd name="connsiteX3" fmla="*/ 1070828 w 1143017"/>
              <a:gd name="connsiteY3" fmla="*/ 2080968 h 2514105"/>
              <a:gd name="connsiteX4" fmla="*/ 1143017 w 1143017"/>
              <a:gd name="connsiteY4" fmla="*/ 2514105 h 251410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17" h="2514105">
                <a:moveTo>
                  <a:pt x="0" y="0"/>
                </a:moveTo>
                <a:cubicBezTo>
                  <a:pt x="180474" y="397042"/>
                  <a:pt x="42125" y="266288"/>
                  <a:pt x="156428" y="540926"/>
                </a:cubicBezTo>
                <a:cubicBezTo>
                  <a:pt x="270731" y="815564"/>
                  <a:pt x="533417" y="1391157"/>
                  <a:pt x="685817" y="1647831"/>
                </a:cubicBezTo>
                <a:cubicBezTo>
                  <a:pt x="838217" y="1904505"/>
                  <a:pt x="994628" y="1936589"/>
                  <a:pt x="1070828" y="2080968"/>
                </a:cubicBezTo>
                <a:cubicBezTo>
                  <a:pt x="1147028" y="2225347"/>
                  <a:pt x="1110933" y="2445926"/>
                  <a:pt x="1143017" y="25141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TextBox 216">
            <a:extLst>
              <a:ext uri="{FF2B5EF4-FFF2-40B4-BE49-F238E27FC236}">
                <a16:creationId xmlns:a16="http://schemas.microsoft.com/office/drawing/2014/main" id="{2F426F66-D48D-4E8B-B400-33C2A4C41DF1}"/>
              </a:ext>
            </a:extLst>
          </p:cNvPr>
          <p:cNvSpPr txBox="1"/>
          <p:nvPr/>
        </p:nvSpPr>
        <p:spPr>
          <a:xfrm>
            <a:off x="12278060" y="12159881"/>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218" name="TextBox 217">
            <a:extLst>
              <a:ext uri="{FF2B5EF4-FFF2-40B4-BE49-F238E27FC236}">
                <a16:creationId xmlns:a16="http://schemas.microsoft.com/office/drawing/2014/main" id="{7A3B2AFE-3F3E-4019-8DD0-C3C7E387383F}"/>
              </a:ext>
            </a:extLst>
          </p:cNvPr>
          <p:cNvSpPr txBox="1"/>
          <p:nvPr/>
        </p:nvSpPr>
        <p:spPr>
          <a:xfrm>
            <a:off x="4370440" y="1038731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219" name="TextBox 218">
            <a:extLst>
              <a:ext uri="{FF2B5EF4-FFF2-40B4-BE49-F238E27FC236}">
                <a16:creationId xmlns:a16="http://schemas.microsoft.com/office/drawing/2014/main" id="{264F1AB6-9E9B-4845-A40A-2392D2DF08BD}"/>
              </a:ext>
            </a:extLst>
          </p:cNvPr>
          <p:cNvSpPr txBox="1"/>
          <p:nvPr/>
        </p:nvSpPr>
        <p:spPr>
          <a:xfrm>
            <a:off x="6033389" y="11254832"/>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220" name="Freeform 97">
            <a:extLst>
              <a:ext uri="{FF2B5EF4-FFF2-40B4-BE49-F238E27FC236}">
                <a16:creationId xmlns:a16="http://schemas.microsoft.com/office/drawing/2014/main" id="{E217BDED-C65E-46B8-8ABA-41DCD13E4C8A}"/>
              </a:ext>
            </a:extLst>
          </p:cNvPr>
          <p:cNvSpPr/>
          <p:nvPr/>
        </p:nvSpPr>
        <p:spPr>
          <a:xfrm rot="11676518">
            <a:off x="3755707" y="8585128"/>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Freeform: Shape 414">
            <a:extLst>
              <a:ext uri="{FF2B5EF4-FFF2-40B4-BE49-F238E27FC236}">
                <a16:creationId xmlns:a16="http://schemas.microsoft.com/office/drawing/2014/main" id="{AD8EFBD8-D25D-41FE-B835-1A0238673A10}"/>
              </a:ext>
            </a:extLst>
          </p:cNvPr>
          <p:cNvSpPr>
            <a:spLocks noChangeAspect="1"/>
          </p:cNvSpPr>
          <p:nvPr/>
        </p:nvSpPr>
        <p:spPr>
          <a:xfrm rot="1106162">
            <a:off x="15701750" y="9311975"/>
            <a:ext cx="1788844" cy="161174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TextBox 221">
            <a:extLst>
              <a:ext uri="{FF2B5EF4-FFF2-40B4-BE49-F238E27FC236}">
                <a16:creationId xmlns:a16="http://schemas.microsoft.com/office/drawing/2014/main" id="{006A6704-E79E-44A4-B7F4-675EDD8F3801}"/>
              </a:ext>
            </a:extLst>
          </p:cNvPr>
          <p:cNvSpPr txBox="1"/>
          <p:nvPr/>
        </p:nvSpPr>
        <p:spPr>
          <a:xfrm>
            <a:off x="16288789" y="10730010"/>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223" name="TextBox 222">
            <a:extLst>
              <a:ext uri="{FF2B5EF4-FFF2-40B4-BE49-F238E27FC236}">
                <a16:creationId xmlns:a16="http://schemas.microsoft.com/office/drawing/2014/main" id="{9FCD35F6-9E41-42BB-A4C6-C97AEBC89E57}"/>
              </a:ext>
            </a:extLst>
          </p:cNvPr>
          <p:cNvSpPr txBox="1"/>
          <p:nvPr/>
        </p:nvSpPr>
        <p:spPr>
          <a:xfrm>
            <a:off x="15212735" y="14239244"/>
            <a:ext cx="3568208" cy="553998"/>
          </a:xfrm>
          <a:prstGeom prst="rect">
            <a:avLst/>
          </a:prstGeom>
          <a:solidFill>
            <a:srgbClr val="E2F0D9"/>
          </a:solidFill>
          <a:ln>
            <a:solidFill>
              <a:srgbClr val="E2F0D9"/>
            </a:solidFill>
          </a:ln>
        </p:spPr>
        <p:txBody>
          <a:bodyPr wrap="square" lIns="0" tIns="0" rIns="0" bIns="0" rtlCol="0">
            <a:spAutoFit/>
          </a:bodyPr>
          <a:lstStyle/>
          <a:p>
            <a:r>
              <a:rPr lang="en-US" sz="3600" b="1" dirty="0" err="1"/>
              <a:t>Colleville</a:t>
            </a:r>
            <a:r>
              <a:rPr lang="en-US" sz="3600" b="1" dirty="0"/>
              <a:t>-sur-Mer</a:t>
            </a:r>
          </a:p>
        </p:txBody>
      </p:sp>
      <p:sp>
        <p:nvSpPr>
          <p:cNvPr id="224" name="TextBox 223">
            <a:extLst>
              <a:ext uri="{FF2B5EF4-FFF2-40B4-BE49-F238E27FC236}">
                <a16:creationId xmlns:a16="http://schemas.microsoft.com/office/drawing/2014/main" id="{20516841-ECDB-4AD0-8F99-C5EE032EAF65}"/>
              </a:ext>
            </a:extLst>
          </p:cNvPr>
          <p:cNvSpPr txBox="1"/>
          <p:nvPr/>
        </p:nvSpPr>
        <p:spPr>
          <a:xfrm>
            <a:off x="628628" y="11858497"/>
            <a:ext cx="3975334" cy="646331"/>
          </a:xfrm>
          <a:prstGeom prst="rect">
            <a:avLst/>
          </a:prstGeom>
          <a:noFill/>
        </p:spPr>
        <p:txBody>
          <a:bodyPr wrap="square" rtlCol="0">
            <a:spAutoFit/>
          </a:bodyPr>
          <a:lstStyle/>
          <a:p>
            <a:r>
              <a:rPr lang="en-US" sz="3600" b="1" dirty="0"/>
              <a:t>St. Laurent-sur-Mer</a:t>
            </a:r>
          </a:p>
        </p:txBody>
      </p:sp>
      <p:grpSp>
        <p:nvGrpSpPr>
          <p:cNvPr id="225" name="Group 224">
            <a:extLst>
              <a:ext uri="{FF2B5EF4-FFF2-40B4-BE49-F238E27FC236}">
                <a16:creationId xmlns:a16="http://schemas.microsoft.com/office/drawing/2014/main" id="{4A26FA00-D6A0-43EB-B63D-600224F6DB13}"/>
              </a:ext>
            </a:extLst>
          </p:cNvPr>
          <p:cNvGrpSpPr>
            <a:grpSpLocks noChangeAspect="1"/>
          </p:cNvGrpSpPr>
          <p:nvPr/>
        </p:nvGrpSpPr>
        <p:grpSpPr>
          <a:xfrm rot="8681616">
            <a:off x="15530486" y="11055733"/>
            <a:ext cx="647725" cy="103325"/>
            <a:chOff x="2869021" y="12980006"/>
            <a:chExt cx="1010140" cy="170628"/>
          </a:xfrm>
        </p:grpSpPr>
        <p:sp>
          <p:nvSpPr>
            <p:cNvPr id="501" name="Rectangle 500">
              <a:extLst>
                <a:ext uri="{FF2B5EF4-FFF2-40B4-BE49-F238E27FC236}">
                  <a16:creationId xmlns:a16="http://schemas.microsoft.com/office/drawing/2014/main" id="{E44CB5DE-CA86-47E8-87D0-FA4B7CBF77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Oval 501">
              <a:extLst>
                <a:ext uri="{FF2B5EF4-FFF2-40B4-BE49-F238E27FC236}">
                  <a16:creationId xmlns:a16="http://schemas.microsoft.com/office/drawing/2014/main" id="{0CA88248-1586-42F9-BDAF-EE1985AC46D3}"/>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Oval 502">
              <a:extLst>
                <a:ext uri="{FF2B5EF4-FFF2-40B4-BE49-F238E27FC236}">
                  <a16:creationId xmlns:a16="http://schemas.microsoft.com/office/drawing/2014/main" id="{55C16713-C5A4-451E-8116-800FF53B522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Oval 503">
              <a:extLst>
                <a:ext uri="{FF2B5EF4-FFF2-40B4-BE49-F238E27FC236}">
                  <a16:creationId xmlns:a16="http://schemas.microsoft.com/office/drawing/2014/main" id="{FB16F264-1287-4253-92A9-286567938B0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Oval 504">
              <a:extLst>
                <a:ext uri="{FF2B5EF4-FFF2-40B4-BE49-F238E27FC236}">
                  <a16:creationId xmlns:a16="http://schemas.microsoft.com/office/drawing/2014/main" id="{6A700581-EFE4-451B-9652-DE8BD5557F5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Oval 505">
              <a:extLst>
                <a:ext uri="{FF2B5EF4-FFF2-40B4-BE49-F238E27FC236}">
                  <a16:creationId xmlns:a16="http://schemas.microsoft.com/office/drawing/2014/main" id="{D00ABF39-43DF-46BA-B81C-08D1A4DF47D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Oval 506">
              <a:extLst>
                <a:ext uri="{FF2B5EF4-FFF2-40B4-BE49-F238E27FC236}">
                  <a16:creationId xmlns:a16="http://schemas.microsoft.com/office/drawing/2014/main" id="{1AA5A133-9818-449C-A7B4-B5CB9C764C5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6" name="Group 225">
            <a:extLst>
              <a:ext uri="{FF2B5EF4-FFF2-40B4-BE49-F238E27FC236}">
                <a16:creationId xmlns:a16="http://schemas.microsoft.com/office/drawing/2014/main" id="{AC08C9D5-E1A0-4B0D-A0ED-8A1D0838AACF}"/>
              </a:ext>
            </a:extLst>
          </p:cNvPr>
          <p:cNvGrpSpPr>
            <a:grpSpLocks noChangeAspect="1"/>
          </p:cNvGrpSpPr>
          <p:nvPr/>
        </p:nvGrpSpPr>
        <p:grpSpPr>
          <a:xfrm rot="8681616">
            <a:off x="17945324" y="10500771"/>
            <a:ext cx="647725" cy="103325"/>
            <a:chOff x="2869021" y="12980006"/>
            <a:chExt cx="1010140" cy="170628"/>
          </a:xfrm>
        </p:grpSpPr>
        <p:sp>
          <p:nvSpPr>
            <p:cNvPr id="494" name="Rectangle 493">
              <a:extLst>
                <a:ext uri="{FF2B5EF4-FFF2-40B4-BE49-F238E27FC236}">
                  <a16:creationId xmlns:a16="http://schemas.microsoft.com/office/drawing/2014/main" id="{64DFFCDE-E26C-410E-9D3D-519978F87DD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5" name="Oval 494">
              <a:extLst>
                <a:ext uri="{FF2B5EF4-FFF2-40B4-BE49-F238E27FC236}">
                  <a16:creationId xmlns:a16="http://schemas.microsoft.com/office/drawing/2014/main" id="{51E7293A-481F-453E-A9D6-93C71C678251}"/>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6" name="Oval 495">
              <a:extLst>
                <a:ext uri="{FF2B5EF4-FFF2-40B4-BE49-F238E27FC236}">
                  <a16:creationId xmlns:a16="http://schemas.microsoft.com/office/drawing/2014/main" id="{5D59D743-F415-4EE8-B8FE-3CF10DCFBB4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7" name="Oval 496">
              <a:extLst>
                <a:ext uri="{FF2B5EF4-FFF2-40B4-BE49-F238E27FC236}">
                  <a16:creationId xmlns:a16="http://schemas.microsoft.com/office/drawing/2014/main" id="{D3C215FC-0331-407B-8B8E-395EDC28ECC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8" name="Oval 497">
              <a:extLst>
                <a:ext uri="{FF2B5EF4-FFF2-40B4-BE49-F238E27FC236}">
                  <a16:creationId xmlns:a16="http://schemas.microsoft.com/office/drawing/2014/main" id="{7E3C9BB5-EC96-4520-A165-69F2DF6BC04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9" name="Oval 498">
              <a:extLst>
                <a:ext uri="{FF2B5EF4-FFF2-40B4-BE49-F238E27FC236}">
                  <a16:creationId xmlns:a16="http://schemas.microsoft.com/office/drawing/2014/main" id="{45578E4B-2C2B-4789-9236-E9A4290667B5}"/>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Oval 499">
              <a:extLst>
                <a:ext uri="{FF2B5EF4-FFF2-40B4-BE49-F238E27FC236}">
                  <a16:creationId xmlns:a16="http://schemas.microsoft.com/office/drawing/2014/main" id="{D5796055-C3DC-4C71-86A8-120E77369E4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7" name="Group 226">
            <a:extLst>
              <a:ext uri="{FF2B5EF4-FFF2-40B4-BE49-F238E27FC236}">
                <a16:creationId xmlns:a16="http://schemas.microsoft.com/office/drawing/2014/main" id="{9CA3F834-5164-4657-BC63-97EA8EA8E915}"/>
              </a:ext>
            </a:extLst>
          </p:cNvPr>
          <p:cNvGrpSpPr>
            <a:grpSpLocks noChangeAspect="1"/>
          </p:cNvGrpSpPr>
          <p:nvPr/>
        </p:nvGrpSpPr>
        <p:grpSpPr>
          <a:xfrm rot="12036019">
            <a:off x="14804834" y="11170547"/>
            <a:ext cx="383776" cy="90460"/>
            <a:chOff x="3280655" y="12980006"/>
            <a:chExt cx="598506" cy="149383"/>
          </a:xfrm>
        </p:grpSpPr>
        <p:sp>
          <p:nvSpPr>
            <p:cNvPr id="490" name="Rectangle 489">
              <a:extLst>
                <a:ext uri="{FF2B5EF4-FFF2-40B4-BE49-F238E27FC236}">
                  <a16:creationId xmlns:a16="http://schemas.microsoft.com/office/drawing/2014/main" id="{8FBDC6D9-897C-4BB9-B709-298AB390AF17}"/>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Oval 490">
              <a:extLst>
                <a:ext uri="{FF2B5EF4-FFF2-40B4-BE49-F238E27FC236}">
                  <a16:creationId xmlns:a16="http://schemas.microsoft.com/office/drawing/2014/main" id="{C77D3D02-F912-4801-8217-FCC6454419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2" name="Oval 491">
              <a:extLst>
                <a:ext uri="{FF2B5EF4-FFF2-40B4-BE49-F238E27FC236}">
                  <a16:creationId xmlns:a16="http://schemas.microsoft.com/office/drawing/2014/main" id="{0EB66ECA-F008-4AF3-9FB0-0417FE364B0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3" name="Oval 492">
              <a:extLst>
                <a:ext uri="{FF2B5EF4-FFF2-40B4-BE49-F238E27FC236}">
                  <a16:creationId xmlns:a16="http://schemas.microsoft.com/office/drawing/2014/main" id="{5F8CBFB7-E460-4BCE-8E68-D5D07F139A3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8" name="Group 227">
            <a:extLst>
              <a:ext uri="{FF2B5EF4-FFF2-40B4-BE49-F238E27FC236}">
                <a16:creationId xmlns:a16="http://schemas.microsoft.com/office/drawing/2014/main" id="{50ED385F-1DA7-4315-A6DE-44400A9000BE}"/>
              </a:ext>
            </a:extLst>
          </p:cNvPr>
          <p:cNvGrpSpPr/>
          <p:nvPr/>
        </p:nvGrpSpPr>
        <p:grpSpPr>
          <a:xfrm rot="21481858">
            <a:off x="16929910" y="9695891"/>
            <a:ext cx="1207683" cy="110246"/>
            <a:chOff x="3764623" y="13828508"/>
            <a:chExt cx="511253" cy="39892"/>
          </a:xfrm>
          <a:solidFill>
            <a:srgbClr val="C00000"/>
          </a:solidFill>
        </p:grpSpPr>
        <p:sp>
          <p:nvSpPr>
            <p:cNvPr id="482" name="Isosceles Triangle 481">
              <a:extLst>
                <a:ext uri="{FF2B5EF4-FFF2-40B4-BE49-F238E27FC236}">
                  <a16:creationId xmlns:a16="http://schemas.microsoft.com/office/drawing/2014/main" id="{66B8EA4C-C3E0-4CCD-81D4-85C2B1743A9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Isosceles Triangle 482">
              <a:extLst>
                <a:ext uri="{FF2B5EF4-FFF2-40B4-BE49-F238E27FC236}">
                  <a16:creationId xmlns:a16="http://schemas.microsoft.com/office/drawing/2014/main" id="{168AFD15-6769-41A6-A555-5511CCB2896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Isosceles Triangle 483">
              <a:extLst>
                <a:ext uri="{FF2B5EF4-FFF2-40B4-BE49-F238E27FC236}">
                  <a16:creationId xmlns:a16="http://schemas.microsoft.com/office/drawing/2014/main" id="{6474367E-2476-478A-93FA-50AC407D864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Isosceles Triangle 484">
              <a:extLst>
                <a:ext uri="{FF2B5EF4-FFF2-40B4-BE49-F238E27FC236}">
                  <a16:creationId xmlns:a16="http://schemas.microsoft.com/office/drawing/2014/main" id="{87FC1266-A2C8-4E3B-A2BC-521B0B2B0D1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Isosceles Triangle 485">
              <a:extLst>
                <a:ext uri="{FF2B5EF4-FFF2-40B4-BE49-F238E27FC236}">
                  <a16:creationId xmlns:a16="http://schemas.microsoft.com/office/drawing/2014/main" id="{62338B23-8856-459D-AEB3-322E1B63F84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Isosceles Triangle 486">
              <a:extLst>
                <a:ext uri="{FF2B5EF4-FFF2-40B4-BE49-F238E27FC236}">
                  <a16:creationId xmlns:a16="http://schemas.microsoft.com/office/drawing/2014/main" id="{0E700089-1AA9-4663-BD56-449B7596579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Isosceles Triangle 487">
              <a:extLst>
                <a:ext uri="{FF2B5EF4-FFF2-40B4-BE49-F238E27FC236}">
                  <a16:creationId xmlns:a16="http://schemas.microsoft.com/office/drawing/2014/main" id="{FFFD5F7F-9180-4CB0-9555-56F7986F133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Isosceles Triangle 488">
              <a:extLst>
                <a:ext uri="{FF2B5EF4-FFF2-40B4-BE49-F238E27FC236}">
                  <a16:creationId xmlns:a16="http://schemas.microsoft.com/office/drawing/2014/main" id="{34CA424B-7B49-49E6-A6FA-5A82CACD02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9" name="Group 228">
            <a:extLst>
              <a:ext uri="{FF2B5EF4-FFF2-40B4-BE49-F238E27FC236}">
                <a16:creationId xmlns:a16="http://schemas.microsoft.com/office/drawing/2014/main" id="{1B88BDA1-E3D7-4C72-98E2-9B284DF6BFDC}"/>
              </a:ext>
            </a:extLst>
          </p:cNvPr>
          <p:cNvGrpSpPr/>
          <p:nvPr/>
        </p:nvGrpSpPr>
        <p:grpSpPr>
          <a:xfrm rot="20828850">
            <a:off x="14322179" y="9785369"/>
            <a:ext cx="1147533" cy="109127"/>
            <a:chOff x="3764623" y="13828508"/>
            <a:chExt cx="511253" cy="39892"/>
          </a:xfrm>
          <a:solidFill>
            <a:srgbClr val="C00000"/>
          </a:solidFill>
        </p:grpSpPr>
        <p:sp>
          <p:nvSpPr>
            <p:cNvPr id="474" name="Isosceles Triangle 473">
              <a:extLst>
                <a:ext uri="{FF2B5EF4-FFF2-40B4-BE49-F238E27FC236}">
                  <a16:creationId xmlns:a16="http://schemas.microsoft.com/office/drawing/2014/main" id="{E8674A38-46B5-49DF-BB4F-D64191F360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Isosceles Triangle 474">
              <a:extLst>
                <a:ext uri="{FF2B5EF4-FFF2-40B4-BE49-F238E27FC236}">
                  <a16:creationId xmlns:a16="http://schemas.microsoft.com/office/drawing/2014/main" id="{1FA53932-EBBE-4D06-A36E-BBC09ABC5DA6}"/>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Isosceles Triangle 475">
              <a:extLst>
                <a:ext uri="{FF2B5EF4-FFF2-40B4-BE49-F238E27FC236}">
                  <a16:creationId xmlns:a16="http://schemas.microsoft.com/office/drawing/2014/main" id="{7EFC7121-95B7-41B0-AF13-B0564A513871}"/>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Isosceles Triangle 476">
              <a:extLst>
                <a:ext uri="{FF2B5EF4-FFF2-40B4-BE49-F238E27FC236}">
                  <a16:creationId xmlns:a16="http://schemas.microsoft.com/office/drawing/2014/main" id="{520EF9D2-7EAD-456B-B95E-13E9C719BCC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Isosceles Triangle 477">
              <a:extLst>
                <a:ext uri="{FF2B5EF4-FFF2-40B4-BE49-F238E27FC236}">
                  <a16:creationId xmlns:a16="http://schemas.microsoft.com/office/drawing/2014/main" id="{2D96B3B2-43BA-4BF2-8BA4-C4F9BC02FCB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Isosceles Triangle 478">
              <a:extLst>
                <a:ext uri="{FF2B5EF4-FFF2-40B4-BE49-F238E27FC236}">
                  <a16:creationId xmlns:a16="http://schemas.microsoft.com/office/drawing/2014/main" id="{67A9C69F-BD06-4287-9DCA-D37B5D24ED6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Isosceles Triangle 479">
              <a:extLst>
                <a:ext uri="{FF2B5EF4-FFF2-40B4-BE49-F238E27FC236}">
                  <a16:creationId xmlns:a16="http://schemas.microsoft.com/office/drawing/2014/main" id="{F4266243-EF72-49F9-A33C-50391BB09D7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Isosceles Triangle 480">
              <a:extLst>
                <a:ext uri="{FF2B5EF4-FFF2-40B4-BE49-F238E27FC236}">
                  <a16:creationId xmlns:a16="http://schemas.microsoft.com/office/drawing/2014/main" id="{88B62BB6-E4B0-4CB7-8EE5-971ACA2D596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0" name="Group 229">
            <a:extLst>
              <a:ext uri="{FF2B5EF4-FFF2-40B4-BE49-F238E27FC236}">
                <a16:creationId xmlns:a16="http://schemas.microsoft.com/office/drawing/2014/main" id="{0C499C35-E4E4-4CB1-A518-EA5D1FE79083}"/>
              </a:ext>
            </a:extLst>
          </p:cNvPr>
          <p:cNvGrpSpPr/>
          <p:nvPr/>
        </p:nvGrpSpPr>
        <p:grpSpPr>
          <a:xfrm rot="357714">
            <a:off x="15485269" y="9706779"/>
            <a:ext cx="1178944" cy="113041"/>
            <a:chOff x="3764623" y="13828508"/>
            <a:chExt cx="511253" cy="39892"/>
          </a:xfrm>
          <a:solidFill>
            <a:srgbClr val="C00000"/>
          </a:solidFill>
        </p:grpSpPr>
        <p:sp>
          <p:nvSpPr>
            <p:cNvPr id="466" name="Isosceles Triangle 465">
              <a:extLst>
                <a:ext uri="{FF2B5EF4-FFF2-40B4-BE49-F238E27FC236}">
                  <a16:creationId xmlns:a16="http://schemas.microsoft.com/office/drawing/2014/main" id="{343E898E-1739-40B2-8196-13B163DBCED4}"/>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Isosceles Triangle 466">
              <a:extLst>
                <a:ext uri="{FF2B5EF4-FFF2-40B4-BE49-F238E27FC236}">
                  <a16:creationId xmlns:a16="http://schemas.microsoft.com/office/drawing/2014/main" id="{48DA652F-ADC3-415F-B3FF-CF01041316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Isosceles Triangle 467">
              <a:extLst>
                <a:ext uri="{FF2B5EF4-FFF2-40B4-BE49-F238E27FC236}">
                  <a16:creationId xmlns:a16="http://schemas.microsoft.com/office/drawing/2014/main" id="{5A838D66-DCFF-4EBE-B6AD-7F46B5B4FCB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Isosceles Triangle 468">
              <a:extLst>
                <a:ext uri="{FF2B5EF4-FFF2-40B4-BE49-F238E27FC236}">
                  <a16:creationId xmlns:a16="http://schemas.microsoft.com/office/drawing/2014/main" id="{C377DF28-AEA0-45FF-B5F6-139E6C2F3ED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Isosceles Triangle 469">
              <a:extLst>
                <a:ext uri="{FF2B5EF4-FFF2-40B4-BE49-F238E27FC236}">
                  <a16:creationId xmlns:a16="http://schemas.microsoft.com/office/drawing/2014/main" id="{93621FD2-2F25-41E7-B976-05015032583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Isosceles Triangle 470">
              <a:extLst>
                <a:ext uri="{FF2B5EF4-FFF2-40B4-BE49-F238E27FC236}">
                  <a16:creationId xmlns:a16="http://schemas.microsoft.com/office/drawing/2014/main" id="{7C9403BC-E4A7-4AB4-96E8-EE53F49530D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Isosceles Triangle 471">
              <a:extLst>
                <a:ext uri="{FF2B5EF4-FFF2-40B4-BE49-F238E27FC236}">
                  <a16:creationId xmlns:a16="http://schemas.microsoft.com/office/drawing/2014/main" id="{5C40EE80-7D69-4D2F-8DE6-D0CC77D1CE4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Isosceles Triangle 472">
              <a:extLst>
                <a:ext uri="{FF2B5EF4-FFF2-40B4-BE49-F238E27FC236}">
                  <a16:creationId xmlns:a16="http://schemas.microsoft.com/office/drawing/2014/main" id="{2A689F2E-8FC7-4355-87F4-1469802C724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1" name="Group 230">
            <a:extLst>
              <a:ext uri="{FF2B5EF4-FFF2-40B4-BE49-F238E27FC236}">
                <a16:creationId xmlns:a16="http://schemas.microsoft.com/office/drawing/2014/main" id="{B4C267F7-145A-4853-B538-A06B037A7F21}"/>
              </a:ext>
            </a:extLst>
          </p:cNvPr>
          <p:cNvGrpSpPr>
            <a:grpSpLocks noChangeAspect="1"/>
          </p:cNvGrpSpPr>
          <p:nvPr/>
        </p:nvGrpSpPr>
        <p:grpSpPr>
          <a:xfrm rot="5022130">
            <a:off x="18233523" y="9643436"/>
            <a:ext cx="383776" cy="90460"/>
            <a:chOff x="3280655" y="12980006"/>
            <a:chExt cx="598506" cy="149383"/>
          </a:xfrm>
        </p:grpSpPr>
        <p:sp>
          <p:nvSpPr>
            <p:cNvPr id="462" name="Rectangle 461">
              <a:extLst>
                <a:ext uri="{FF2B5EF4-FFF2-40B4-BE49-F238E27FC236}">
                  <a16:creationId xmlns:a16="http://schemas.microsoft.com/office/drawing/2014/main" id="{0C4A3B72-C3FF-48C5-9147-D5723788920F}"/>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Oval 462">
              <a:extLst>
                <a:ext uri="{FF2B5EF4-FFF2-40B4-BE49-F238E27FC236}">
                  <a16:creationId xmlns:a16="http://schemas.microsoft.com/office/drawing/2014/main" id="{A3868042-4151-4D77-BC12-C6E9B0B1010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Oval 463">
              <a:extLst>
                <a:ext uri="{FF2B5EF4-FFF2-40B4-BE49-F238E27FC236}">
                  <a16:creationId xmlns:a16="http://schemas.microsoft.com/office/drawing/2014/main" id="{644A7675-F516-4F1E-B73E-61CC591E3FA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Oval 464">
              <a:extLst>
                <a:ext uri="{FF2B5EF4-FFF2-40B4-BE49-F238E27FC236}">
                  <a16:creationId xmlns:a16="http://schemas.microsoft.com/office/drawing/2014/main" id="{7A9DAEC7-7BEF-49EB-AAF6-60B3062F9CCF}"/>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2" name="Freeform: Shape 404">
            <a:extLst>
              <a:ext uri="{FF2B5EF4-FFF2-40B4-BE49-F238E27FC236}">
                <a16:creationId xmlns:a16="http://schemas.microsoft.com/office/drawing/2014/main" id="{9BD20F93-1878-4F65-A07F-A7435BA657E1}"/>
              </a:ext>
            </a:extLst>
          </p:cNvPr>
          <p:cNvSpPr>
            <a:spLocks noChangeAspect="1"/>
          </p:cNvSpPr>
          <p:nvPr/>
        </p:nvSpPr>
        <p:spPr>
          <a:xfrm rot="213176">
            <a:off x="19524205" y="9416344"/>
            <a:ext cx="1749502" cy="1678144"/>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 name="connsiteX0" fmla="*/ 0 w 16028292"/>
              <a:gd name="connsiteY0" fmla="*/ 4138864 h 13812253"/>
              <a:gd name="connsiteX1" fmla="*/ 5678905 w 16028292"/>
              <a:gd name="connsiteY1" fmla="*/ 13812253 h 13812253"/>
              <a:gd name="connsiteX2" fmla="*/ 16028292 w 16028292"/>
              <a:gd name="connsiteY2" fmla="*/ 5717118 h 13812253"/>
              <a:gd name="connsiteX3" fmla="*/ 15280105 w 16028292"/>
              <a:gd name="connsiteY3" fmla="*/ 0 h 13812253"/>
              <a:gd name="connsiteX4" fmla="*/ 0 w 16028292"/>
              <a:gd name="connsiteY4" fmla="*/ 4138864 h 13812253"/>
              <a:gd name="connsiteX0" fmla="*/ 0 w 17528620"/>
              <a:gd name="connsiteY0" fmla="*/ 4138864 h 13812253"/>
              <a:gd name="connsiteX1" fmla="*/ 5678905 w 17528620"/>
              <a:gd name="connsiteY1" fmla="*/ 13812253 h 13812253"/>
              <a:gd name="connsiteX2" fmla="*/ 17528618 w 17528620"/>
              <a:gd name="connsiteY2" fmla="*/ 8858977 h 13812253"/>
              <a:gd name="connsiteX3" fmla="*/ 15280105 w 17528620"/>
              <a:gd name="connsiteY3" fmla="*/ 0 h 13812253"/>
              <a:gd name="connsiteX4" fmla="*/ 0 w 17528620"/>
              <a:gd name="connsiteY4" fmla="*/ 4138864 h 13812253"/>
              <a:gd name="connsiteX0" fmla="*/ 0 w 17528620"/>
              <a:gd name="connsiteY0" fmla="*/ 3588978 h 13262367"/>
              <a:gd name="connsiteX1" fmla="*/ 5678905 w 17528620"/>
              <a:gd name="connsiteY1" fmla="*/ 13262367 h 13262367"/>
              <a:gd name="connsiteX2" fmla="*/ 17528618 w 17528620"/>
              <a:gd name="connsiteY2" fmla="*/ 8309091 h 13262367"/>
              <a:gd name="connsiteX3" fmla="*/ 14004356 w 17528620"/>
              <a:gd name="connsiteY3" fmla="*/ 2 h 13262367"/>
              <a:gd name="connsiteX4" fmla="*/ 0 w 17528620"/>
              <a:gd name="connsiteY4" fmla="*/ 3588978 h 13262367"/>
              <a:gd name="connsiteX0" fmla="*/ 0 w 17528620"/>
              <a:gd name="connsiteY0" fmla="*/ 3588978 h 12203121"/>
              <a:gd name="connsiteX1" fmla="*/ 4703412 w 17528620"/>
              <a:gd name="connsiteY1" fmla="*/ 12203118 h 12203121"/>
              <a:gd name="connsiteX2" fmla="*/ 17528618 w 17528620"/>
              <a:gd name="connsiteY2" fmla="*/ 8309091 h 12203121"/>
              <a:gd name="connsiteX3" fmla="*/ 14004356 w 17528620"/>
              <a:gd name="connsiteY3" fmla="*/ 2 h 12203121"/>
              <a:gd name="connsiteX4" fmla="*/ 0 w 17528620"/>
              <a:gd name="connsiteY4" fmla="*/ 3588978 h 12203121"/>
              <a:gd name="connsiteX0" fmla="*/ 0 w 17556317"/>
              <a:gd name="connsiteY0" fmla="*/ 3588978 h 12203121"/>
              <a:gd name="connsiteX1" fmla="*/ 4703412 w 17556317"/>
              <a:gd name="connsiteY1" fmla="*/ 12203118 h 12203121"/>
              <a:gd name="connsiteX2" fmla="*/ 17556317 w 17556317"/>
              <a:gd name="connsiteY2" fmla="*/ 8196614 h 12203121"/>
              <a:gd name="connsiteX3" fmla="*/ 14004356 w 17556317"/>
              <a:gd name="connsiteY3" fmla="*/ 2 h 12203121"/>
              <a:gd name="connsiteX4" fmla="*/ 0 w 17556317"/>
              <a:gd name="connsiteY4" fmla="*/ 3588978 h 12203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6317" h="12203121">
                <a:moveTo>
                  <a:pt x="0" y="3588978"/>
                </a:moveTo>
                <a:lnTo>
                  <a:pt x="4703412" y="12203118"/>
                </a:lnTo>
                <a:lnTo>
                  <a:pt x="17556317" y="8196614"/>
                </a:lnTo>
                <a:lnTo>
                  <a:pt x="14004356" y="2"/>
                </a:lnTo>
                <a:lnTo>
                  <a:pt x="0" y="3588978"/>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TextBox 232">
            <a:extLst>
              <a:ext uri="{FF2B5EF4-FFF2-40B4-BE49-F238E27FC236}">
                <a16:creationId xmlns:a16="http://schemas.microsoft.com/office/drawing/2014/main" id="{8F89FB45-2D84-4CED-951E-6A81FF38D033}"/>
              </a:ext>
            </a:extLst>
          </p:cNvPr>
          <p:cNvSpPr txBox="1"/>
          <p:nvPr/>
        </p:nvSpPr>
        <p:spPr>
          <a:xfrm>
            <a:off x="20360686" y="11044556"/>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234" name="Freeform: Shape 417">
            <a:extLst>
              <a:ext uri="{FF2B5EF4-FFF2-40B4-BE49-F238E27FC236}">
                <a16:creationId xmlns:a16="http://schemas.microsoft.com/office/drawing/2014/main" id="{96B59229-7375-4E0F-9926-10600026B473}"/>
              </a:ext>
            </a:extLst>
          </p:cNvPr>
          <p:cNvSpPr/>
          <p:nvPr/>
        </p:nvSpPr>
        <p:spPr>
          <a:xfrm rot="21551936">
            <a:off x="14607172" y="15130600"/>
            <a:ext cx="2638389" cy="2861059"/>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 name="connsiteX0" fmla="*/ 535269 w 2638389"/>
              <a:gd name="connsiteY0" fmla="*/ 4023360 h 4023360"/>
              <a:gd name="connsiteX1" fmla="*/ 695289 w 2638389"/>
              <a:gd name="connsiteY1" fmla="*/ 4023360 h 4023360"/>
              <a:gd name="connsiteX2" fmla="*/ 1792569 w 2638389"/>
              <a:gd name="connsiteY2" fmla="*/ 2628900 h 4023360"/>
              <a:gd name="connsiteX3" fmla="*/ 2638389 w 2638389"/>
              <a:gd name="connsiteY3" fmla="*/ 137160 h 4023360"/>
              <a:gd name="connsiteX4" fmla="*/ 1746849 w 2638389"/>
              <a:gd name="connsiteY4" fmla="*/ 0 h 4023360"/>
              <a:gd name="connsiteX5" fmla="*/ 855309 w 2638389"/>
              <a:gd name="connsiteY5" fmla="*/ 1303020 h 4023360"/>
              <a:gd name="connsiteX6" fmla="*/ 9489 w 2638389"/>
              <a:gd name="connsiteY6" fmla="*/ 2308860 h 4023360"/>
              <a:gd name="connsiteX7" fmla="*/ 0 w 2638389"/>
              <a:gd name="connsiteY7" fmla="*/ 2780539 h 4023360"/>
              <a:gd name="connsiteX8" fmla="*/ 535269 w 2638389"/>
              <a:gd name="connsiteY8" fmla="*/ 4023360 h 4023360"/>
              <a:gd name="connsiteX0" fmla="*/ 535269 w 2638389"/>
              <a:gd name="connsiteY0" fmla="*/ 4023360 h 4023360"/>
              <a:gd name="connsiteX1" fmla="*/ 1792569 w 2638389"/>
              <a:gd name="connsiteY1" fmla="*/ 2628900 h 4023360"/>
              <a:gd name="connsiteX2" fmla="*/ 2638389 w 2638389"/>
              <a:gd name="connsiteY2" fmla="*/ 137160 h 4023360"/>
              <a:gd name="connsiteX3" fmla="*/ 1746849 w 2638389"/>
              <a:gd name="connsiteY3" fmla="*/ 0 h 4023360"/>
              <a:gd name="connsiteX4" fmla="*/ 855309 w 2638389"/>
              <a:gd name="connsiteY4" fmla="*/ 1303020 h 4023360"/>
              <a:gd name="connsiteX5" fmla="*/ 9489 w 2638389"/>
              <a:gd name="connsiteY5" fmla="*/ 2308860 h 4023360"/>
              <a:gd name="connsiteX6" fmla="*/ 0 w 2638389"/>
              <a:gd name="connsiteY6" fmla="*/ 2780539 h 4023360"/>
              <a:gd name="connsiteX7" fmla="*/ 535269 w 2638389"/>
              <a:gd name="connsiteY7" fmla="*/ 4023360 h 4023360"/>
              <a:gd name="connsiteX0" fmla="*/ 1498670 w 2638389"/>
              <a:gd name="connsiteY0" fmla="*/ 2861059 h 2861059"/>
              <a:gd name="connsiteX1" fmla="*/ 1792569 w 2638389"/>
              <a:gd name="connsiteY1" fmla="*/ 2628900 h 2861059"/>
              <a:gd name="connsiteX2" fmla="*/ 2638389 w 2638389"/>
              <a:gd name="connsiteY2" fmla="*/ 137160 h 2861059"/>
              <a:gd name="connsiteX3" fmla="*/ 1746849 w 2638389"/>
              <a:gd name="connsiteY3" fmla="*/ 0 h 2861059"/>
              <a:gd name="connsiteX4" fmla="*/ 855309 w 2638389"/>
              <a:gd name="connsiteY4" fmla="*/ 1303020 h 2861059"/>
              <a:gd name="connsiteX5" fmla="*/ 9489 w 2638389"/>
              <a:gd name="connsiteY5" fmla="*/ 2308860 h 2861059"/>
              <a:gd name="connsiteX6" fmla="*/ 0 w 2638389"/>
              <a:gd name="connsiteY6" fmla="*/ 2780539 h 2861059"/>
              <a:gd name="connsiteX7" fmla="*/ 1498670 w 2638389"/>
              <a:gd name="connsiteY7" fmla="*/ 2861059 h 2861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8389" h="2861059">
                <a:moveTo>
                  <a:pt x="1498670" y="2861059"/>
                </a:moveTo>
                <a:lnTo>
                  <a:pt x="1792569" y="2628900"/>
                </a:lnTo>
                <a:lnTo>
                  <a:pt x="2638389" y="137160"/>
                </a:lnTo>
                <a:lnTo>
                  <a:pt x="1746849" y="0"/>
                </a:lnTo>
                <a:lnTo>
                  <a:pt x="855309" y="1303020"/>
                </a:lnTo>
                <a:lnTo>
                  <a:pt x="9489" y="2308860"/>
                </a:lnTo>
                <a:lnTo>
                  <a:pt x="0" y="2780539"/>
                </a:lnTo>
                <a:lnTo>
                  <a:pt x="1498670" y="2861059"/>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0" name="Group 239">
            <a:extLst>
              <a:ext uri="{FF2B5EF4-FFF2-40B4-BE49-F238E27FC236}">
                <a16:creationId xmlns:a16="http://schemas.microsoft.com/office/drawing/2014/main" id="{B29F3A7C-7D3D-4C5C-9423-CFD969868BAC}"/>
              </a:ext>
            </a:extLst>
          </p:cNvPr>
          <p:cNvGrpSpPr>
            <a:grpSpLocks noChangeAspect="1"/>
          </p:cNvGrpSpPr>
          <p:nvPr/>
        </p:nvGrpSpPr>
        <p:grpSpPr>
          <a:xfrm>
            <a:off x="2565409" y="9805474"/>
            <a:ext cx="1729208" cy="1643157"/>
            <a:chOff x="12876410" y="4116625"/>
            <a:chExt cx="2705127" cy="2570512"/>
          </a:xfrm>
        </p:grpSpPr>
        <p:sp>
          <p:nvSpPr>
            <p:cNvPr id="456" name="TextBox 455">
              <a:extLst>
                <a:ext uri="{FF2B5EF4-FFF2-40B4-BE49-F238E27FC236}">
                  <a16:creationId xmlns:a16="http://schemas.microsoft.com/office/drawing/2014/main" id="{10565A41-E70D-467F-AE24-D39E72465542}"/>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57" name="TextBox 456">
              <a:extLst>
                <a:ext uri="{FF2B5EF4-FFF2-40B4-BE49-F238E27FC236}">
                  <a16:creationId xmlns:a16="http://schemas.microsoft.com/office/drawing/2014/main" id="{9CC94B68-4A2C-42BF-80E9-4E178129E185}"/>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458" name="Group 457">
              <a:extLst>
                <a:ext uri="{FF2B5EF4-FFF2-40B4-BE49-F238E27FC236}">
                  <a16:creationId xmlns:a16="http://schemas.microsoft.com/office/drawing/2014/main" id="{4289BB87-D09E-4A1E-836C-8BAB054355DA}"/>
                </a:ext>
              </a:extLst>
            </p:cNvPr>
            <p:cNvGrpSpPr/>
            <p:nvPr/>
          </p:nvGrpSpPr>
          <p:grpSpPr>
            <a:xfrm>
              <a:off x="12876410" y="4839359"/>
              <a:ext cx="1636191" cy="1654059"/>
              <a:chOff x="11971653" y="10789917"/>
              <a:chExt cx="1636191" cy="1654059"/>
            </a:xfrm>
          </p:grpSpPr>
          <p:sp>
            <p:nvSpPr>
              <p:cNvPr id="459" name="Flowchart: Decision 458">
                <a:extLst>
                  <a:ext uri="{FF2B5EF4-FFF2-40B4-BE49-F238E27FC236}">
                    <a16:creationId xmlns:a16="http://schemas.microsoft.com/office/drawing/2014/main" id="{ABCA089B-6FAC-4100-8F37-1FC574DB5B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60" name="Freeform: Shape 576">
                <a:extLst>
                  <a:ext uri="{FF2B5EF4-FFF2-40B4-BE49-F238E27FC236}">
                    <a16:creationId xmlns:a16="http://schemas.microsoft.com/office/drawing/2014/main" id="{3984BF17-DD4F-42C6-89AF-0B39E58AD6F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61" name="Freeform: Shape 577">
                <a:extLst>
                  <a:ext uri="{FF2B5EF4-FFF2-40B4-BE49-F238E27FC236}">
                    <a16:creationId xmlns:a16="http://schemas.microsoft.com/office/drawing/2014/main" id="{14194BE1-E3DB-45AC-B777-70CF8855065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41" name="Group 240">
            <a:extLst>
              <a:ext uri="{FF2B5EF4-FFF2-40B4-BE49-F238E27FC236}">
                <a16:creationId xmlns:a16="http://schemas.microsoft.com/office/drawing/2014/main" id="{470DFEEC-FE45-445B-A678-6B0BAE89FB6E}"/>
              </a:ext>
            </a:extLst>
          </p:cNvPr>
          <p:cNvGrpSpPr>
            <a:grpSpLocks noChangeAspect="1"/>
          </p:cNvGrpSpPr>
          <p:nvPr/>
        </p:nvGrpSpPr>
        <p:grpSpPr>
          <a:xfrm>
            <a:off x="19594969" y="11626015"/>
            <a:ext cx="1729208" cy="1649263"/>
            <a:chOff x="12876410" y="4107073"/>
            <a:chExt cx="2705127" cy="2580064"/>
          </a:xfrm>
        </p:grpSpPr>
        <p:sp>
          <p:nvSpPr>
            <p:cNvPr id="450" name="TextBox 449">
              <a:extLst>
                <a:ext uri="{FF2B5EF4-FFF2-40B4-BE49-F238E27FC236}">
                  <a16:creationId xmlns:a16="http://schemas.microsoft.com/office/drawing/2014/main" id="{9DC51116-4354-492F-853D-81B26F3F369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51" name="TextBox 450">
              <a:extLst>
                <a:ext uri="{FF2B5EF4-FFF2-40B4-BE49-F238E27FC236}">
                  <a16:creationId xmlns:a16="http://schemas.microsoft.com/office/drawing/2014/main" id="{8BA13035-40EA-471F-AEE4-A1599C927337}"/>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7/916</a:t>
              </a:r>
            </a:p>
          </p:txBody>
        </p:sp>
        <p:grpSp>
          <p:nvGrpSpPr>
            <p:cNvPr id="452" name="Group 451">
              <a:extLst>
                <a:ext uri="{FF2B5EF4-FFF2-40B4-BE49-F238E27FC236}">
                  <a16:creationId xmlns:a16="http://schemas.microsoft.com/office/drawing/2014/main" id="{9EE0A3D2-ED63-4691-937B-9A4F0AB75877}"/>
                </a:ext>
              </a:extLst>
            </p:cNvPr>
            <p:cNvGrpSpPr/>
            <p:nvPr/>
          </p:nvGrpSpPr>
          <p:grpSpPr>
            <a:xfrm>
              <a:off x="12876410" y="4839359"/>
              <a:ext cx="1636191" cy="1654059"/>
              <a:chOff x="11971653" y="10789917"/>
              <a:chExt cx="1636191" cy="1654059"/>
            </a:xfrm>
          </p:grpSpPr>
          <p:sp>
            <p:nvSpPr>
              <p:cNvPr id="453" name="Flowchart: Decision 452">
                <a:extLst>
                  <a:ext uri="{FF2B5EF4-FFF2-40B4-BE49-F238E27FC236}">
                    <a16:creationId xmlns:a16="http://schemas.microsoft.com/office/drawing/2014/main" id="{C50C2EA0-8311-43A8-9523-5A80220AFA2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4" name="Freeform: Shape 594">
                <a:extLst>
                  <a:ext uri="{FF2B5EF4-FFF2-40B4-BE49-F238E27FC236}">
                    <a16:creationId xmlns:a16="http://schemas.microsoft.com/office/drawing/2014/main" id="{6879729D-986C-47E0-B35B-F73CF28750B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5" name="Freeform: Shape 595">
                <a:extLst>
                  <a:ext uri="{FF2B5EF4-FFF2-40B4-BE49-F238E27FC236}">
                    <a16:creationId xmlns:a16="http://schemas.microsoft.com/office/drawing/2014/main" id="{DED52331-5C07-4765-98E4-0BE175B2B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42" name="Group 241">
            <a:extLst>
              <a:ext uri="{FF2B5EF4-FFF2-40B4-BE49-F238E27FC236}">
                <a16:creationId xmlns:a16="http://schemas.microsoft.com/office/drawing/2014/main" id="{0DB2A51B-E153-4C9E-96C8-9AC68B7E5508}"/>
              </a:ext>
            </a:extLst>
          </p:cNvPr>
          <p:cNvGrpSpPr>
            <a:grpSpLocks noChangeAspect="1"/>
          </p:cNvGrpSpPr>
          <p:nvPr/>
        </p:nvGrpSpPr>
        <p:grpSpPr>
          <a:xfrm>
            <a:off x="15356285" y="15751707"/>
            <a:ext cx="1588302" cy="1633743"/>
            <a:chOff x="12876410" y="4107073"/>
            <a:chExt cx="2484697" cy="2555785"/>
          </a:xfrm>
        </p:grpSpPr>
        <p:sp>
          <p:nvSpPr>
            <p:cNvPr id="444" name="TextBox 443">
              <a:extLst>
                <a:ext uri="{FF2B5EF4-FFF2-40B4-BE49-F238E27FC236}">
                  <a16:creationId xmlns:a16="http://schemas.microsoft.com/office/drawing/2014/main" id="{50C83F49-3EB1-4ED9-A6C9-36D665426C86}"/>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45" name="TextBox 444">
              <a:extLst>
                <a:ext uri="{FF2B5EF4-FFF2-40B4-BE49-F238E27FC236}">
                  <a16:creationId xmlns:a16="http://schemas.microsoft.com/office/drawing/2014/main" id="{718CC3D9-864A-4152-9C49-06078EC551D5}"/>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446" name="Group 445">
              <a:extLst>
                <a:ext uri="{FF2B5EF4-FFF2-40B4-BE49-F238E27FC236}">
                  <a16:creationId xmlns:a16="http://schemas.microsoft.com/office/drawing/2014/main" id="{1ACEEA80-D86F-4B7E-A5F5-9AB733F11A05}"/>
                </a:ext>
              </a:extLst>
            </p:cNvPr>
            <p:cNvGrpSpPr/>
            <p:nvPr/>
          </p:nvGrpSpPr>
          <p:grpSpPr>
            <a:xfrm>
              <a:off x="12876410" y="4839359"/>
              <a:ext cx="1636191" cy="1654059"/>
              <a:chOff x="11971653" y="10789917"/>
              <a:chExt cx="1636191" cy="1654059"/>
            </a:xfrm>
          </p:grpSpPr>
          <p:sp>
            <p:nvSpPr>
              <p:cNvPr id="447" name="Flowchart: Decision 446">
                <a:extLst>
                  <a:ext uri="{FF2B5EF4-FFF2-40B4-BE49-F238E27FC236}">
                    <a16:creationId xmlns:a16="http://schemas.microsoft.com/office/drawing/2014/main" id="{C7B3C51F-080B-4BA5-ACE0-E8498A53972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48" name="Freeform: Shape 601">
                <a:extLst>
                  <a:ext uri="{FF2B5EF4-FFF2-40B4-BE49-F238E27FC236}">
                    <a16:creationId xmlns:a16="http://schemas.microsoft.com/office/drawing/2014/main" id="{F8161CF8-8B8C-4436-980C-FD174811A60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49" name="Freeform: Shape 602">
                <a:extLst>
                  <a:ext uri="{FF2B5EF4-FFF2-40B4-BE49-F238E27FC236}">
                    <a16:creationId xmlns:a16="http://schemas.microsoft.com/office/drawing/2014/main" id="{8D244534-E594-4299-94B3-ECB1FE2080E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43" name="Group 242">
            <a:extLst>
              <a:ext uri="{FF2B5EF4-FFF2-40B4-BE49-F238E27FC236}">
                <a16:creationId xmlns:a16="http://schemas.microsoft.com/office/drawing/2014/main" id="{717B6DE6-620F-4E99-B796-9F0EAF2DFEEB}"/>
              </a:ext>
            </a:extLst>
          </p:cNvPr>
          <p:cNvGrpSpPr/>
          <p:nvPr/>
        </p:nvGrpSpPr>
        <p:grpSpPr>
          <a:xfrm>
            <a:off x="6443613" y="15197500"/>
            <a:ext cx="2739486" cy="2322634"/>
            <a:chOff x="12876410" y="4236316"/>
            <a:chExt cx="2739486" cy="2322634"/>
          </a:xfrm>
        </p:grpSpPr>
        <p:sp>
          <p:nvSpPr>
            <p:cNvPr id="438" name="TextBox 437">
              <a:extLst>
                <a:ext uri="{FF2B5EF4-FFF2-40B4-BE49-F238E27FC236}">
                  <a16:creationId xmlns:a16="http://schemas.microsoft.com/office/drawing/2014/main" id="{0B999457-85DA-4986-BDA9-5F48A44BD1D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439" name="TextBox 438">
              <a:extLst>
                <a:ext uri="{FF2B5EF4-FFF2-40B4-BE49-F238E27FC236}">
                  <a16:creationId xmlns:a16="http://schemas.microsoft.com/office/drawing/2014/main" id="{40CD3D70-B109-4513-8179-2EA8311F6BF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440" name="Group 439">
              <a:extLst>
                <a:ext uri="{FF2B5EF4-FFF2-40B4-BE49-F238E27FC236}">
                  <a16:creationId xmlns:a16="http://schemas.microsoft.com/office/drawing/2014/main" id="{4B47328B-5FBF-4B7D-BA94-10036050AAA5}"/>
                </a:ext>
              </a:extLst>
            </p:cNvPr>
            <p:cNvGrpSpPr/>
            <p:nvPr/>
          </p:nvGrpSpPr>
          <p:grpSpPr>
            <a:xfrm>
              <a:off x="12876410" y="4839359"/>
              <a:ext cx="1636191" cy="1654059"/>
              <a:chOff x="11971653" y="10789917"/>
              <a:chExt cx="1636191" cy="1654059"/>
            </a:xfrm>
          </p:grpSpPr>
          <p:sp>
            <p:nvSpPr>
              <p:cNvPr id="441" name="Flowchart: Decision 440">
                <a:extLst>
                  <a:ext uri="{FF2B5EF4-FFF2-40B4-BE49-F238E27FC236}">
                    <a16:creationId xmlns:a16="http://schemas.microsoft.com/office/drawing/2014/main" id="{9A625A5E-DC64-4174-B355-C36A9F33ACD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2" name="Freeform: Shape 608">
                <a:extLst>
                  <a:ext uri="{FF2B5EF4-FFF2-40B4-BE49-F238E27FC236}">
                    <a16:creationId xmlns:a16="http://schemas.microsoft.com/office/drawing/2014/main" id="{FA247315-56B0-45F9-8651-56BC1A0D265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Freeform: Shape 609">
                <a:extLst>
                  <a:ext uri="{FF2B5EF4-FFF2-40B4-BE49-F238E27FC236}">
                    <a16:creationId xmlns:a16="http://schemas.microsoft.com/office/drawing/2014/main" id="{1D8B5056-44C9-46AC-983D-AF80D487F0B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4" name="Group 243">
            <a:extLst>
              <a:ext uri="{FF2B5EF4-FFF2-40B4-BE49-F238E27FC236}">
                <a16:creationId xmlns:a16="http://schemas.microsoft.com/office/drawing/2014/main" id="{D5AE3BF3-A18C-4439-AE63-ED1E09D27E73}"/>
              </a:ext>
            </a:extLst>
          </p:cNvPr>
          <p:cNvGrpSpPr>
            <a:grpSpLocks noChangeAspect="1"/>
          </p:cNvGrpSpPr>
          <p:nvPr/>
        </p:nvGrpSpPr>
        <p:grpSpPr>
          <a:xfrm>
            <a:off x="25074439" y="9813941"/>
            <a:ext cx="1729208" cy="1649263"/>
            <a:chOff x="12876410" y="4107073"/>
            <a:chExt cx="2705127" cy="2580064"/>
          </a:xfrm>
        </p:grpSpPr>
        <p:sp>
          <p:nvSpPr>
            <p:cNvPr id="432" name="TextBox 431">
              <a:extLst>
                <a:ext uri="{FF2B5EF4-FFF2-40B4-BE49-F238E27FC236}">
                  <a16:creationId xmlns:a16="http://schemas.microsoft.com/office/drawing/2014/main" id="{6F0DAC3B-1DAA-47B2-A669-4DF0D8697BC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33" name="TextBox 432">
              <a:extLst>
                <a:ext uri="{FF2B5EF4-FFF2-40B4-BE49-F238E27FC236}">
                  <a16:creationId xmlns:a16="http://schemas.microsoft.com/office/drawing/2014/main" id="{09C1BBEA-9489-475E-B123-72F388034042}"/>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434" name="Group 433">
              <a:extLst>
                <a:ext uri="{FF2B5EF4-FFF2-40B4-BE49-F238E27FC236}">
                  <a16:creationId xmlns:a16="http://schemas.microsoft.com/office/drawing/2014/main" id="{073082B1-376B-4E77-BA92-7E6873237AC9}"/>
                </a:ext>
              </a:extLst>
            </p:cNvPr>
            <p:cNvGrpSpPr/>
            <p:nvPr/>
          </p:nvGrpSpPr>
          <p:grpSpPr>
            <a:xfrm>
              <a:off x="12876410" y="4839359"/>
              <a:ext cx="1636191" cy="1654059"/>
              <a:chOff x="11971653" y="10789917"/>
              <a:chExt cx="1636191" cy="1654059"/>
            </a:xfrm>
          </p:grpSpPr>
          <p:sp>
            <p:nvSpPr>
              <p:cNvPr id="435" name="Flowchart: Decision 434">
                <a:extLst>
                  <a:ext uri="{FF2B5EF4-FFF2-40B4-BE49-F238E27FC236}">
                    <a16:creationId xmlns:a16="http://schemas.microsoft.com/office/drawing/2014/main" id="{FC597101-4326-431D-8888-72ACE32D182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36" name="Freeform: Shape 547">
                <a:extLst>
                  <a:ext uri="{FF2B5EF4-FFF2-40B4-BE49-F238E27FC236}">
                    <a16:creationId xmlns:a16="http://schemas.microsoft.com/office/drawing/2014/main" id="{C3E60BCE-E62A-4AF5-9529-FB87E07DE48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37" name="Freeform: Shape 548">
                <a:extLst>
                  <a:ext uri="{FF2B5EF4-FFF2-40B4-BE49-F238E27FC236}">
                    <a16:creationId xmlns:a16="http://schemas.microsoft.com/office/drawing/2014/main" id="{F8A4AC07-3D11-4EA8-822A-7F4951B132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245" name="Freeform: Shape 2">
            <a:extLst>
              <a:ext uri="{FF2B5EF4-FFF2-40B4-BE49-F238E27FC236}">
                <a16:creationId xmlns:a16="http://schemas.microsoft.com/office/drawing/2014/main" id="{5D18AA6C-F14B-4C3C-B95F-09F370C11137}"/>
              </a:ext>
            </a:extLst>
          </p:cNvPr>
          <p:cNvSpPr/>
          <p:nvPr/>
        </p:nvSpPr>
        <p:spPr>
          <a:xfrm flipV="1">
            <a:off x="25391763" y="11543951"/>
            <a:ext cx="1138729" cy="118346"/>
          </a:xfrm>
          <a:custGeom>
            <a:avLst/>
            <a:gdLst>
              <a:gd name="connsiteX0" fmla="*/ 0 w 2213811"/>
              <a:gd name="connsiteY0" fmla="*/ 0 h 0"/>
              <a:gd name="connsiteX1" fmla="*/ 2213811 w 2213811"/>
              <a:gd name="connsiteY1" fmla="*/ 0 h 0"/>
            </a:gdLst>
            <a:ahLst/>
            <a:cxnLst>
              <a:cxn ang="0">
                <a:pos x="connsiteX0" y="connsiteY0"/>
              </a:cxn>
              <a:cxn ang="0">
                <a:pos x="connsiteX1" y="connsiteY1"/>
              </a:cxn>
            </a:cxnLst>
            <a:rect l="l" t="t" r="r" b="b"/>
            <a:pathLst>
              <a:path w="2213811">
                <a:moveTo>
                  <a:pt x="0" y="0"/>
                </a:moveTo>
                <a:lnTo>
                  <a:pt x="2213811" y="0"/>
                </a:lnTo>
              </a:path>
            </a:pathLst>
          </a:custGeom>
          <a:noFill/>
          <a:ln w="101600">
            <a:solidFill>
              <a:srgbClr val="C0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537">
            <a:extLst>
              <a:ext uri="{FF2B5EF4-FFF2-40B4-BE49-F238E27FC236}">
                <a16:creationId xmlns:a16="http://schemas.microsoft.com/office/drawing/2014/main" id="{B40D9D8D-75AF-403B-B5E5-F6E85E72FADD}"/>
              </a:ext>
            </a:extLst>
          </p:cNvPr>
          <p:cNvSpPr/>
          <p:nvPr/>
        </p:nvSpPr>
        <p:spPr>
          <a:xfrm rot="876518">
            <a:off x="1706554" y="448577"/>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538">
            <a:extLst>
              <a:ext uri="{FF2B5EF4-FFF2-40B4-BE49-F238E27FC236}">
                <a16:creationId xmlns:a16="http://schemas.microsoft.com/office/drawing/2014/main" id="{539EAC5E-2441-4236-86A2-74E9C6709ACF}"/>
              </a:ext>
            </a:extLst>
          </p:cNvPr>
          <p:cNvSpPr/>
          <p:nvPr/>
        </p:nvSpPr>
        <p:spPr>
          <a:xfrm rot="876518">
            <a:off x="12189610" y="601236"/>
            <a:ext cx="1158208" cy="4428067"/>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 name="connsiteX0" fmla="*/ 0 w 1381818"/>
              <a:gd name="connsiteY0" fmla="*/ 0 h 5427061"/>
              <a:gd name="connsiteX1" fmla="*/ 1381818 w 1381818"/>
              <a:gd name="connsiteY1" fmla="*/ 5427061 h 5427061"/>
              <a:gd name="connsiteX0" fmla="*/ 0 w 1078408"/>
              <a:gd name="connsiteY0" fmla="*/ 0 h 4392452"/>
              <a:gd name="connsiteX1" fmla="*/ 1078408 w 1078408"/>
              <a:gd name="connsiteY1" fmla="*/ 4392452 h 4392452"/>
              <a:gd name="connsiteX0" fmla="*/ 0 w 1189504"/>
              <a:gd name="connsiteY0" fmla="*/ 0 h 4412858"/>
              <a:gd name="connsiteX1" fmla="*/ 1189504 w 1189504"/>
              <a:gd name="connsiteY1" fmla="*/ 4412858 h 4412858"/>
              <a:gd name="connsiteX0" fmla="*/ 0 w 1158208"/>
              <a:gd name="connsiteY0" fmla="*/ 0 h 4428067"/>
              <a:gd name="connsiteX1" fmla="*/ 1158208 w 1158208"/>
              <a:gd name="connsiteY1" fmla="*/ 4428067 h 4428067"/>
              <a:gd name="connsiteX0" fmla="*/ 0 w 1158208"/>
              <a:gd name="connsiteY0" fmla="*/ 0 h 4428067"/>
              <a:gd name="connsiteX1" fmla="*/ 1158208 w 1158208"/>
              <a:gd name="connsiteY1" fmla="*/ 4428067 h 4428067"/>
            </a:gdLst>
            <a:ahLst/>
            <a:cxnLst>
              <a:cxn ang="0">
                <a:pos x="connsiteX0" y="connsiteY0"/>
              </a:cxn>
              <a:cxn ang="0">
                <a:pos x="connsiteX1" y="connsiteY1"/>
              </a:cxn>
            </a:cxnLst>
            <a:rect l="l" t="t" r="r" b="b"/>
            <a:pathLst>
              <a:path w="1158208" h="4428067">
                <a:moveTo>
                  <a:pt x="0" y="0"/>
                </a:moveTo>
                <a:lnTo>
                  <a:pt x="1158208" y="4428067"/>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1" name="Group 377">
            <a:extLst>
              <a:ext uri="{FF2B5EF4-FFF2-40B4-BE49-F238E27FC236}">
                <a16:creationId xmlns:a16="http://schemas.microsoft.com/office/drawing/2014/main" id="{7075C267-CC11-4982-9439-7276B570D323}"/>
              </a:ext>
            </a:extLst>
          </p:cNvPr>
          <p:cNvGrpSpPr>
            <a:grpSpLocks/>
          </p:cNvGrpSpPr>
          <p:nvPr/>
        </p:nvGrpSpPr>
        <p:grpSpPr bwMode="auto">
          <a:xfrm rot="16198049">
            <a:off x="2127989" y="1295056"/>
            <a:ext cx="2503488" cy="942975"/>
            <a:chOff x="15361" y="4723"/>
            <a:chExt cx="1577" cy="594"/>
          </a:xfrm>
        </p:grpSpPr>
        <p:sp>
          <p:nvSpPr>
            <p:cNvPr id="430" name="AutoShape 378">
              <a:extLst>
                <a:ext uri="{FF2B5EF4-FFF2-40B4-BE49-F238E27FC236}">
                  <a16:creationId xmlns:a16="http://schemas.microsoft.com/office/drawing/2014/main" id="{B83E99EC-14A3-4D48-8776-AB5A8203A8A4}"/>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431" name="Text Box 379">
              <a:extLst>
                <a:ext uri="{FF2B5EF4-FFF2-40B4-BE49-F238E27FC236}">
                  <a16:creationId xmlns:a16="http://schemas.microsoft.com/office/drawing/2014/main" id="{5E6C4E32-0158-4264-A9CC-DA36201B70A3}"/>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253" name="Group 252">
            <a:extLst>
              <a:ext uri="{FF2B5EF4-FFF2-40B4-BE49-F238E27FC236}">
                <a16:creationId xmlns:a16="http://schemas.microsoft.com/office/drawing/2014/main" id="{F41C0A1C-40CC-4588-B6BC-D88C22F8F4EA}"/>
              </a:ext>
            </a:extLst>
          </p:cNvPr>
          <p:cNvGrpSpPr/>
          <p:nvPr/>
        </p:nvGrpSpPr>
        <p:grpSpPr>
          <a:xfrm>
            <a:off x="9558152" y="3850774"/>
            <a:ext cx="1940188" cy="1380179"/>
            <a:chOff x="2681378" y="5081713"/>
            <a:chExt cx="1940188" cy="1380179"/>
          </a:xfrm>
        </p:grpSpPr>
        <p:grpSp>
          <p:nvGrpSpPr>
            <p:cNvPr id="414" name="Group 413">
              <a:extLst>
                <a:ext uri="{FF2B5EF4-FFF2-40B4-BE49-F238E27FC236}">
                  <a16:creationId xmlns:a16="http://schemas.microsoft.com/office/drawing/2014/main" id="{5F031EC4-6E69-4F25-85DA-F85D1EB5B8D7}"/>
                </a:ext>
              </a:extLst>
            </p:cNvPr>
            <p:cNvGrpSpPr/>
            <p:nvPr/>
          </p:nvGrpSpPr>
          <p:grpSpPr>
            <a:xfrm>
              <a:off x="2681378" y="5622705"/>
              <a:ext cx="1940188" cy="839187"/>
              <a:chOff x="2528978" y="5470305"/>
              <a:chExt cx="1940188" cy="839187"/>
            </a:xfrm>
          </p:grpSpPr>
          <p:sp>
            <p:nvSpPr>
              <p:cNvPr id="416" name="Text Box 648">
                <a:extLst>
                  <a:ext uri="{FF2B5EF4-FFF2-40B4-BE49-F238E27FC236}">
                    <a16:creationId xmlns:a16="http://schemas.microsoft.com/office/drawing/2014/main" id="{A2EF618E-E26C-4331-BD2B-2C65B0A307BA}"/>
                  </a:ext>
                </a:extLst>
              </p:cNvPr>
              <p:cNvSpPr txBox="1">
                <a:spLocks noChangeArrowheads="1"/>
              </p:cNvSpPr>
              <p:nvPr/>
            </p:nvSpPr>
            <p:spPr bwMode="auto">
              <a:xfrm>
                <a:off x="3632875" y="5622124"/>
                <a:ext cx="836291" cy="687368"/>
              </a:xfrm>
              <a:prstGeom prst="rect">
                <a:avLst/>
              </a:prstGeom>
              <a:no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F</a:t>
                </a:r>
                <a:endParaRPr lang="en-US" sz="3200" b="1" dirty="0">
                  <a:solidFill>
                    <a:srgbClr val="002060"/>
                  </a:solidFill>
                  <a:latin typeface="+mn-lt"/>
                  <a:cs typeface="Arial" charset="0"/>
                </a:endParaRP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417" name="Freeform 164">
                <a:extLst>
                  <a:ext uri="{FF2B5EF4-FFF2-40B4-BE49-F238E27FC236}">
                    <a16:creationId xmlns:a16="http://schemas.microsoft.com/office/drawing/2014/main" id="{CE1C9232-B065-4585-B9FB-9BD95CA0DB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8" name="Group 165">
                <a:extLst>
                  <a:ext uri="{FF2B5EF4-FFF2-40B4-BE49-F238E27FC236}">
                    <a16:creationId xmlns:a16="http://schemas.microsoft.com/office/drawing/2014/main" id="{545D5A78-7A37-41CE-865B-331ED677AC92}"/>
                  </a:ext>
                </a:extLst>
              </p:cNvPr>
              <p:cNvGrpSpPr>
                <a:grpSpLocks/>
              </p:cNvGrpSpPr>
              <p:nvPr/>
            </p:nvGrpSpPr>
            <p:grpSpPr bwMode="auto">
              <a:xfrm>
                <a:off x="2528978" y="5470305"/>
                <a:ext cx="1032082" cy="760244"/>
                <a:chOff x="288" y="720"/>
                <a:chExt cx="432" cy="288"/>
              </a:xfrm>
            </p:grpSpPr>
            <p:sp>
              <p:nvSpPr>
                <p:cNvPr id="419" name="Rectangle 166">
                  <a:extLst>
                    <a:ext uri="{FF2B5EF4-FFF2-40B4-BE49-F238E27FC236}">
                      <a16:creationId xmlns:a16="http://schemas.microsoft.com/office/drawing/2014/main" id="{A7448ACC-1194-42A7-B778-D34725D4E3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20" name="Line 167">
                  <a:extLst>
                    <a:ext uri="{FF2B5EF4-FFF2-40B4-BE49-F238E27FC236}">
                      <a16:creationId xmlns:a16="http://schemas.microsoft.com/office/drawing/2014/main" id="{B6B2CDDE-7A39-4C07-BF43-05F8EFAB39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21" name="Line 168">
                  <a:extLst>
                    <a:ext uri="{FF2B5EF4-FFF2-40B4-BE49-F238E27FC236}">
                      <a16:creationId xmlns:a16="http://schemas.microsoft.com/office/drawing/2014/main" id="{FE54C743-130B-461D-84F8-D7980BCC25E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15" name="TextBox 414">
              <a:extLst>
                <a:ext uri="{FF2B5EF4-FFF2-40B4-BE49-F238E27FC236}">
                  <a16:creationId xmlns:a16="http://schemas.microsoft.com/office/drawing/2014/main" id="{70BF3735-8A11-4C11-A25A-9AC3C5F7A43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262" name="Group 261">
            <a:extLst>
              <a:ext uri="{FF2B5EF4-FFF2-40B4-BE49-F238E27FC236}">
                <a16:creationId xmlns:a16="http://schemas.microsoft.com/office/drawing/2014/main" id="{F1F18688-22BC-43DE-B17B-81A60AFA624B}"/>
              </a:ext>
            </a:extLst>
          </p:cNvPr>
          <p:cNvGrpSpPr/>
          <p:nvPr/>
        </p:nvGrpSpPr>
        <p:grpSpPr>
          <a:xfrm>
            <a:off x="13668987" y="3869539"/>
            <a:ext cx="1611667" cy="1428290"/>
            <a:chOff x="2681378" y="5081713"/>
            <a:chExt cx="1611667" cy="1428290"/>
          </a:xfrm>
        </p:grpSpPr>
        <p:grpSp>
          <p:nvGrpSpPr>
            <p:cNvPr id="372" name="Group 371">
              <a:extLst>
                <a:ext uri="{FF2B5EF4-FFF2-40B4-BE49-F238E27FC236}">
                  <a16:creationId xmlns:a16="http://schemas.microsoft.com/office/drawing/2014/main" id="{13861689-FBD5-4887-B444-6FD33A25E12E}"/>
                </a:ext>
              </a:extLst>
            </p:cNvPr>
            <p:cNvGrpSpPr/>
            <p:nvPr/>
          </p:nvGrpSpPr>
          <p:grpSpPr>
            <a:xfrm>
              <a:off x="2681378" y="5622705"/>
              <a:ext cx="1611667" cy="887298"/>
              <a:chOff x="2528978" y="5470305"/>
              <a:chExt cx="1611667" cy="887298"/>
            </a:xfrm>
          </p:grpSpPr>
          <p:sp>
            <p:nvSpPr>
              <p:cNvPr id="374" name="Text Box 648">
                <a:extLst>
                  <a:ext uri="{FF2B5EF4-FFF2-40B4-BE49-F238E27FC236}">
                    <a16:creationId xmlns:a16="http://schemas.microsoft.com/office/drawing/2014/main" id="{B38ABCA4-47FF-48A1-8591-52533CB121AB}"/>
                  </a:ext>
                </a:extLst>
              </p:cNvPr>
              <p:cNvSpPr txBox="1">
                <a:spLocks noChangeArrowheads="1"/>
              </p:cNvSpPr>
              <p:nvPr/>
            </p:nvSpPr>
            <p:spPr bwMode="auto">
              <a:xfrm>
                <a:off x="3618314" y="5593932"/>
                <a:ext cx="522331" cy="763671"/>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 </a:t>
                </a:r>
                <a:r>
                  <a:rPr lang="en-US" sz="3200" b="1" dirty="0">
                    <a:solidFill>
                      <a:srgbClr val="002060"/>
                    </a:solidFill>
                    <a:latin typeface="+mn-lt"/>
                    <a:cs typeface="Arial" charset="0"/>
                  </a:rPr>
                  <a:t>L</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75" name="Freeform 164">
                <a:extLst>
                  <a:ext uri="{FF2B5EF4-FFF2-40B4-BE49-F238E27FC236}">
                    <a16:creationId xmlns:a16="http://schemas.microsoft.com/office/drawing/2014/main" id="{85A835F5-5A64-4D51-84A4-00AFC08C63F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76" name="Group 165">
                <a:extLst>
                  <a:ext uri="{FF2B5EF4-FFF2-40B4-BE49-F238E27FC236}">
                    <a16:creationId xmlns:a16="http://schemas.microsoft.com/office/drawing/2014/main" id="{2E719724-84EC-482C-B936-458026D0FA81}"/>
                  </a:ext>
                </a:extLst>
              </p:cNvPr>
              <p:cNvGrpSpPr>
                <a:grpSpLocks/>
              </p:cNvGrpSpPr>
              <p:nvPr/>
            </p:nvGrpSpPr>
            <p:grpSpPr bwMode="auto">
              <a:xfrm>
                <a:off x="2528978" y="5470305"/>
                <a:ext cx="1032082" cy="760244"/>
                <a:chOff x="288" y="720"/>
                <a:chExt cx="432" cy="288"/>
              </a:xfrm>
            </p:grpSpPr>
            <p:sp>
              <p:nvSpPr>
                <p:cNvPr id="377" name="Rectangle 166">
                  <a:extLst>
                    <a:ext uri="{FF2B5EF4-FFF2-40B4-BE49-F238E27FC236}">
                      <a16:creationId xmlns:a16="http://schemas.microsoft.com/office/drawing/2014/main" id="{5FC6BDBB-146C-4D13-8671-84ADAD33CE25}"/>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78" name="Line 167">
                  <a:extLst>
                    <a:ext uri="{FF2B5EF4-FFF2-40B4-BE49-F238E27FC236}">
                      <a16:creationId xmlns:a16="http://schemas.microsoft.com/office/drawing/2014/main" id="{868E1248-57A9-4831-8CF5-1BC86D793CC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79" name="Line 168">
                  <a:extLst>
                    <a:ext uri="{FF2B5EF4-FFF2-40B4-BE49-F238E27FC236}">
                      <a16:creationId xmlns:a16="http://schemas.microsoft.com/office/drawing/2014/main" id="{A7BA62B0-8492-4D98-BA22-FA67DDA468D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73" name="TextBox 372">
              <a:extLst>
                <a:ext uri="{FF2B5EF4-FFF2-40B4-BE49-F238E27FC236}">
                  <a16:creationId xmlns:a16="http://schemas.microsoft.com/office/drawing/2014/main" id="{E5D2BB26-5AB2-4875-951C-458B0295089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66" name="Rectangle 265">
            <a:extLst>
              <a:ext uri="{FF2B5EF4-FFF2-40B4-BE49-F238E27FC236}">
                <a16:creationId xmlns:a16="http://schemas.microsoft.com/office/drawing/2014/main" id="{45B2064C-4874-49B6-AB54-9626BDCF562F}"/>
              </a:ext>
            </a:extLst>
          </p:cNvPr>
          <p:cNvSpPr/>
          <p:nvPr/>
        </p:nvSpPr>
        <p:spPr>
          <a:xfrm rot="10800000">
            <a:off x="485909" y="380556"/>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8" name="Group 267">
            <a:extLst>
              <a:ext uri="{FF2B5EF4-FFF2-40B4-BE49-F238E27FC236}">
                <a16:creationId xmlns:a16="http://schemas.microsoft.com/office/drawing/2014/main" id="{E1ACF4CB-F6FC-4FFD-B1E7-8DB276E20B9C}"/>
              </a:ext>
            </a:extLst>
          </p:cNvPr>
          <p:cNvGrpSpPr>
            <a:grpSpLocks noChangeAspect="1"/>
          </p:cNvGrpSpPr>
          <p:nvPr/>
        </p:nvGrpSpPr>
        <p:grpSpPr>
          <a:xfrm>
            <a:off x="9826460" y="11925987"/>
            <a:ext cx="1729208" cy="1649263"/>
            <a:chOff x="12876410" y="4107073"/>
            <a:chExt cx="2705127" cy="2580064"/>
          </a:xfrm>
        </p:grpSpPr>
        <p:sp>
          <p:nvSpPr>
            <p:cNvPr id="342" name="TextBox 341">
              <a:extLst>
                <a:ext uri="{FF2B5EF4-FFF2-40B4-BE49-F238E27FC236}">
                  <a16:creationId xmlns:a16="http://schemas.microsoft.com/office/drawing/2014/main" id="{8810421C-CA4F-4F71-A677-DD29A7D3F414}"/>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343" name="TextBox 342">
              <a:extLst>
                <a:ext uri="{FF2B5EF4-FFF2-40B4-BE49-F238E27FC236}">
                  <a16:creationId xmlns:a16="http://schemas.microsoft.com/office/drawing/2014/main" id="{1E1B2051-4C36-49A0-B726-F62AA9B9F7F1}"/>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344" name="Group 343">
              <a:extLst>
                <a:ext uri="{FF2B5EF4-FFF2-40B4-BE49-F238E27FC236}">
                  <a16:creationId xmlns:a16="http://schemas.microsoft.com/office/drawing/2014/main" id="{E3849E6F-0C32-4D0C-AC22-D7817523253D}"/>
                </a:ext>
              </a:extLst>
            </p:cNvPr>
            <p:cNvGrpSpPr/>
            <p:nvPr/>
          </p:nvGrpSpPr>
          <p:grpSpPr>
            <a:xfrm>
              <a:off x="12876410" y="4839359"/>
              <a:ext cx="1636191" cy="1654059"/>
              <a:chOff x="11971653" y="10789917"/>
              <a:chExt cx="1636191" cy="1654059"/>
            </a:xfrm>
          </p:grpSpPr>
          <p:sp>
            <p:nvSpPr>
              <p:cNvPr id="345" name="Flowchart: Decision 344">
                <a:extLst>
                  <a:ext uri="{FF2B5EF4-FFF2-40B4-BE49-F238E27FC236}">
                    <a16:creationId xmlns:a16="http://schemas.microsoft.com/office/drawing/2014/main" id="{5BFDE39F-9E63-4CA6-BA30-44982746015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46" name="Freeform: Shape 721">
                <a:extLst>
                  <a:ext uri="{FF2B5EF4-FFF2-40B4-BE49-F238E27FC236}">
                    <a16:creationId xmlns:a16="http://schemas.microsoft.com/office/drawing/2014/main" id="{1DCB3160-00BE-437A-9392-202AD94FDF8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47" name="Freeform: Shape 722">
                <a:extLst>
                  <a:ext uri="{FF2B5EF4-FFF2-40B4-BE49-F238E27FC236}">
                    <a16:creationId xmlns:a16="http://schemas.microsoft.com/office/drawing/2014/main" id="{51C7A6C3-3F11-4BC7-8E73-BD8F584C054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270" name="TextBox 269">
            <a:extLst>
              <a:ext uri="{FF2B5EF4-FFF2-40B4-BE49-F238E27FC236}">
                <a16:creationId xmlns:a16="http://schemas.microsoft.com/office/drawing/2014/main" id="{D1F168BC-BDBB-4C18-920C-B35862EEE378}"/>
              </a:ext>
            </a:extLst>
          </p:cNvPr>
          <p:cNvSpPr txBox="1"/>
          <p:nvPr/>
        </p:nvSpPr>
        <p:spPr>
          <a:xfrm rot="5440775">
            <a:off x="1845878" y="1675644"/>
            <a:ext cx="682296" cy="1179875"/>
          </a:xfrm>
          <a:prstGeom prst="rect">
            <a:avLst/>
          </a:prstGeom>
          <a:solidFill>
            <a:schemeClr val="accent5">
              <a:lumMod val="20000"/>
              <a:lumOff val="80000"/>
            </a:schemeClr>
          </a:solidFill>
        </p:spPr>
        <p:txBody>
          <a:bodyPr wrap="square" lIns="0" tIns="0" rIns="0" bIns="0" rtlCol="0">
            <a:spAutoFit/>
          </a:bodyPr>
          <a:lstStyle/>
          <a:p>
            <a:pPr algn="ctr">
              <a:lnSpc>
                <a:spcPts val="3000"/>
              </a:lnSpc>
            </a:pPr>
            <a:r>
              <a:rPr lang="en-US" sz="3600" b="1" spc="-50" dirty="0">
                <a:solidFill>
                  <a:srgbClr val="002060"/>
                </a:solidFill>
              </a:rPr>
              <a:t>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116</a:t>
            </a:r>
          </a:p>
        </p:txBody>
      </p:sp>
      <p:pic>
        <p:nvPicPr>
          <p:cNvPr id="271" name="Picture 270">
            <a:extLst>
              <a:ext uri="{FF2B5EF4-FFF2-40B4-BE49-F238E27FC236}">
                <a16:creationId xmlns:a16="http://schemas.microsoft.com/office/drawing/2014/main" id="{83494F49-4BD3-4A96-8060-3F2528C8DAD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25024853" y="628838"/>
            <a:ext cx="1731959" cy="1674227"/>
          </a:xfrm>
          <a:prstGeom prst="rect">
            <a:avLst/>
          </a:prstGeom>
        </p:spPr>
      </p:pic>
      <p:grpSp>
        <p:nvGrpSpPr>
          <p:cNvPr id="272" name="Group 271">
            <a:extLst>
              <a:ext uri="{FF2B5EF4-FFF2-40B4-BE49-F238E27FC236}">
                <a16:creationId xmlns:a16="http://schemas.microsoft.com/office/drawing/2014/main" id="{B4B50526-00DA-4ED8-A140-5B6BD21EE274}"/>
              </a:ext>
            </a:extLst>
          </p:cNvPr>
          <p:cNvGrpSpPr/>
          <p:nvPr/>
        </p:nvGrpSpPr>
        <p:grpSpPr>
          <a:xfrm>
            <a:off x="670595" y="16908858"/>
            <a:ext cx="1023257" cy="740229"/>
            <a:chOff x="27943018" y="3570514"/>
            <a:chExt cx="1023257" cy="740229"/>
          </a:xfrm>
        </p:grpSpPr>
        <p:sp>
          <p:nvSpPr>
            <p:cNvPr id="340" name="Oval 339">
              <a:extLst>
                <a:ext uri="{FF2B5EF4-FFF2-40B4-BE49-F238E27FC236}">
                  <a16:creationId xmlns:a16="http://schemas.microsoft.com/office/drawing/2014/main" id="{F9CED297-828F-4889-8448-64CBF69C64A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341" name="TextBox 340">
              <a:extLst>
                <a:ext uri="{FF2B5EF4-FFF2-40B4-BE49-F238E27FC236}">
                  <a16:creationId xmlns:a16="http://schemas.microsoft.com/office/drawing/2014/main" id="{0B335828-AA9E-47DC-9DA9-C480AEAD096B}"/>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25</a:t>
              </a:r>
            </a:p>
          </p:txBody>
        </p:sp>
      </p:grpSp>
      <p:grpSp>
        <p:nvGrpSpPr>
          <p:cNvPr id="273" name="Group 272">
            <a:extLst>
              <a:ext uri="{FF2B5EF4-FFF2-40B4-BE49-F238E27FC236}">
                <a16:creationId xmlns:a16="http://schemas.microsoft.com/office/drawing/2014/main" id="{205C8CBD-0D16-4538-91AB-DECA5C8590F9}"/>
              </a:ext>
            </a:extLst>
          </p:cNvPr>
          <p:cNvGrpSpPr/>
          <p:nvPr/>
        </p:nvGrpSpPr>
        <p:grpSpPr>
          <a:xfrm rot="16074">
            <a:off x="9567201" y="2414832"/>
            <a:ext cx="1784771" cy="1439592"/>
            <a:chOff x="2681378" y="5081713"/>
            <a:chExt cx="1784771" cy="1439592"/>
          </a:xfrm>
        </p:grpSpPr>
        <p:grpSp>
          <p:nvGrpSpPr>
            <p:cNvPr id="332" name="Group 331">
              <a:extLst>
                <a:ext uri="{FF2B5EF4-FFF2-40B4-BE49-F238E27FC236}">
                  <a16:creationId xmlns:a16="http://schemas.microsoft.com/office/drawing/2014/main" id="{24242C35-A391-4889-8AAE-C59E7873BAF2}"/>
                </a:ext>
              </a:extLst>
            </p:cNvPr>
            <p:cNvGrpSpPr/>
            <p:nvPr/>
          </p:nvGrpSpPr>
          <p:grpSpPr>
            <a:xfrm>
              <a:off x="2681378" y="5622705"/>
              <a:ext cx="1784771" cy="898600"/>
              <a:chOff x="2528978" y="5470305"/>
              <a:chExt cx="1784771" cy="898600"/>
            </a:xfrm>
          </p:grpSpPr>
          <p:sp>
            <p:nvSpPr>
              <p:cNvPr id="334" name="Freeform 164">
                <a:extLst>
                  <a:ext uri="{FF2B5EF4-FFF2-40B4-BE49-F238E27FC236}">
                    <a16:creationId xmlns:a16="http://schemas.microsoft.com/office/drawing/2014/main" id="{97A418C2-D7BC-49FC-97F5-7E27206D9A44}"/>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35" name="Group 165">
                <a:extLst>
                  <a:ext uri="{FF2B5EF4-FFF2-40B4-BE49-F238E27FC236}">
                    <a16:creationId xmlns:a16="http://schemas.microsoft.com/office/drawing/2014/main" id="{9F80557A-7F6E-4AA4-B9A7-4596E75C0BD2}"/>
                  </a:ext>
                </a:extLst>
              </p:cNvPr>
              <p:cNvGrpSpPr>
                <a:grpSpLocks/>
              </p:cNvGrpSpPr>
              <p:nvPr/>
            </p:nvGrpSpPr>
            <p:grpSpPr bwMode="auto">
              <a:xfrm>
                <a:off x="2528978" y="5470305"/>
                <a:ext cx="1032082" cy="760244"/>
                <a:chOff x="288" y="720"/>
                <a:chExt cx="432" cy="288"/>
              </a:xfrm>
            </p:grpSpPr>
            <p:sp>
              <p:nvSpPr>
                <p:cNvPr id="337" name="Rectangle 166">
                  <a:extLst>
                    <a:ext uri="{FF2B5EF4-FFF2-40B4-BE49-F238E27FC236}">
                      <a16:creationId xmlns:a16="http://schemas.microsoft.com/office/drawing/2014/main" id="{F898B614-D8C6-4700-ABFE-EE6F8699A86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38" name="Line 167">
                  <a:extLst>
                    <a:ext uri="{FF2B5EF4-FFF2-40B4-BE49-F238E27FC236}">
                      <a16:creationId xmlns:a16="http://schemas.microsoft.com/office/drawing/2014/main" id="{3411E306-464E-49F5-B557-F383A0B804F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39" name="Line 168">
                  <a:extLst>
                    <a:ext uri="{FF2B5EF4-FFF2-40B4-BE49-F238E27FC236}">
                      <a16:creationId xmlns:a16="http://schemas.microsoft.com/office/drawing/2014/main" id="{CF618E47-3D33-4413-8678-B861A8C64AE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336" name="Text Box 648">
                <a:extLst>
                  <a:ext uri="{FF2B5EF4-FFF2-40B4-BE49-F238E27FC236}">
                    <a16:creationId xmlns:a16="http://schemas.microsoft.com/office/drawing/2014/main" id="{C1F04132-28B4-454B-877D-352DBC98D475}"/>
                  </a:ext>
                </a:extLst>
              </p:cNvPr>
              <p:cNvSpPr txBox="1">
                <a:spLocks noChangeArrowheads="1"/>
              </p:cNvSpPr>
              <p:nvPr/>
            </p:nvSpPr>
            <p:spPr bwMode="auto">
              <a:xfrm>
                <a:off x="3662741" y="5789900"/>
                <a:ext cx="651008" cy="579005"/>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grpSp>
        <p:sp>
          <p:nvSpPr>
            <p:cNvPr id="333" name="TextBox 332">
              <a:extLst>
                <a:ext uri="{FF2B5EF4-FFF2-40B4-BE49-F238E27FC236}">
                  <a16:creationId xmlns:a16="http://schemas.microsoft.com/office/drawing/2014/main" id="{93B1F98E-BD9E-4A8A-8C35-978BF59D7CB7}"/>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75" name="TextBox 274">
            <a:extLst>
              <a:ext uri="{FF2B5EF4-FFF2-40B4-BE49-F238E27FC236}">
                <a16:creationId xmlns:a16="http://schemas.microsoft.com/office/drawing/2014/main" id="{D31CAA76-0512-467F-95E0-0C8C9490DE84}"/>
              </a:ext>
            </a:extLst>
          </p:cNvPr>
          <p:cNvSpPr txBox="1"/>
          <p:nvPr/>
        </p:nvSpPr>
        <p:spPr>
          <a:xfrm rot="20265775">
            <a:off x="21494688" y="14001321"/>
            <a:ext cx="2129554" cy="461665"/>
          </a:xfrm>
          <a:prstGeom prst="rect">
            <a:avLst/>
          </a:prstGeom>
          <a:noFill/>
        </p:spPr>
        <p:txBody>
          <a:bodyPr wrap="square" rtlCol="0">
            <a:spAutoFit/>
          </a:bodyPr>
          <a:lstStyle/>
          <a:p>
            <a:r>
              <a:rPr lang="en-US" sz="2400" b="1" dirty="0"/>
              <a:t>Coast Highway</a:t>
            </a:r>
          </a:p>
        </p:txBody>
      </p:sp>
      <p:grpSp>
        <p:nvGrpSpPr>
          <p:cNvPr id="608" name="Group 607"/>
          <p:cNvGrpSpPr/>
          <p:nvPr/>
        </p:nvGrpSpPr>
        <p:grpSpPr>
          <a:xfrm>
            <a:off x="19202726" y="14471377"/>
            <a:ext cx="7811209" cy="3489761"/>
            <a:chOff x="22511345" y="14639342"/>
            <a:chExt cx="7811209" cy="3489761"/>
          </a:xfrm>
        </p:grpSpPr>
        <p:cxnSp>
          <p:nvCxnSpPr>
            <p:cNvPr id="55" name="Straight Connector 54">
              <a:extLst>
                <a:ext uri="{FF2B5EF4-FFF2-40B4-BE49-F238E27FC236}">
                  <a16:creationId xmlns:a16="http://schemas.microsoft.com/office/drawing/2014/main" id="{C304D3A3-5A1B-46A4-8912-401D45C6C3B9}"/>
                </a:ext>
              </a:extLst>
            </p:cNvPr>
            <p:cNvCxnSpPr/>
            <p:nvPr/>
          </p:nvCxnSpPr>
          <p:spPr>
            <a:xfrm rot="10431679" flipH="1">
              <a:off x="24307493" y="14639342"/>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236" name="Rectangle 957">
              <a:extLst>
                <a:ext uri="{FF2B5EF4-FFF2-40B4-BE49-F238E27FC236}">
                  <a16:creationId xmlns:a16="http://schemas.microsoft.com/office/drawing/2014/main" id="{5E041EC9-090D-4A2F-89C9-ED192A2E22B3}"/>
                </a:ext>
              </a:extLst>
            </p:cNvPr>
            <p:cNvSpPr>
              <a:spLocks noChangeArrowheads="1"/>
            </p:cNvSpPr>
            <p:nvPr/>
          </p:nvSpPr>
          <p:spPr bwMode="auto">
            <a:xfrm rot="3755">
              <a:off x="22511345" y="14788883"/>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37" name="Text Box 958">
              <a:extLst>
                <a:ext uri="{FF2B5EF4-FFF2-40B4-BE49-F238E27FC236}">
                  <a16:creationId xmlns:a16="http://schemas.microsoft.com/office/drawing/2014/main" id="{AEB32116-A016-4A69-B8CC-CF2DCB591A57}"/>
                </a:ext>
              </a:extLst>
            </p:cNvPr>
            <p:cNvSpPr txBox="1">
              <a:spLocks noChangeArrowheads="1"/>
            </p:cNvSpPr>
            <p:nvPr/>
          </p:nvSpPr>
          <p:spPr bwMode="auto">
            <a:xfrm rot="3755">
              <a:off x="22748716" y="15101698"/>
              <a:ext cx="7573838" cy="153851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16th Infantry Landing Plan</a:t>
              </a:r>
            </a:p>
            <a:p>
              <a:pPr algn="ctr" eaLnBrk="1" hangingPunct="1">
                <a:lnSpc>
                  <a:spcPct val="50000"/>
                </a:lnSpc>
                <a:spcBef>
                  <a:spcPct val="50000"/>
                </a:spcBef>
                <a:defRPr/>
              </a:pPr>
              <a:r>
                <a:rPr lang="en-US" altLang="en-US" sz="3200" b="1" dirty="0">
                  <a:latin typeface="+mn-lt"/>
                </a:rPr>
                <a:t>2nd and 3rd Battalions</a:t>
              </a:r>
            </a:p>
          </p:txBody>
        </p:sp>
        <p:pic>
          <p:nvPicPr>
            <p:cNvPr id="238" name="Picture 959" descr="CSI Crest Medium">
              <a:extLst>
                <a:ext uri="{FF2B5EF4-FFF2-40B4-BE49-F238E27FC236}">
                  <a16:creationId xmlns:a16="http://schemas.microsoft.com/office/drawing/2014/main" id="{ACEDA348-591C-43E1-B1D4-905692B714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3755">
              <a:off x="22588544" y="14901609"/>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960" descr="CSI Crest Medium">
              <a:extLst>
                <a:ext uri="{FF2B5EF4-FFF2-40B4-BE49-F238E27FC236}">
                  <a16:creationId xmlns:a16="http://schemas.microsoft.com/office/drawing/2014/main" id="{7FA8DDED-B9CA-4786-9287-D63BB88207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3755">
              <a:off x="28494559" y="16155770"/>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 name="Text Box 1011">
              <a:extLst>
                <a:ext uri="{FF2B5EF4-FFF2-40B4-BE49-F238E27FC236}">
                  <a16:creationId xmlns:a16="http://schemas.microsoft.com/office/drawing/2014/main" id="{67F49210-B70D-4E78-B2D2-D05CE3666C8F}"/>
                </a:ext>
              </a:extLst>
            </p:cNvPr>
            <p:cNvSpPr txBox="1">
              <a:spLocks noChangeArrowheads="1"/>
            </p:cNvSpPr>
            <p:nvPr/>
          </p:nvSpPr>
          <p:spPr bwMode="auto">
            <a:xfrm rot="3755">
              <a:off x="24150087" y="17262107"/>
              <a:ext cx="4094342"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277" name="Text Box 1016">
              <a:extLst>
                <a:ext uri="{FF2B5EF4-FFF2-40B4-BE49-F238E27FC236}">
                  <a16:creationId xmlns:a16="http://schemas.microsoft.com/office/drawing/2014/main" id="{45EF4184-FAA1-4142-A6D4-0BB52CE219C4}"/>
                </a:ext>
              </a:extLst>
            </p:cNvPr>
            <p:cNvSpPr txBox="1">
              <a:spLocks noChangeArrowheads="1"/>
            </p:cNvSpPr>
            <p:nvPr/>
          </p:nvSpPr>
          <p:spPr bwMode="auto">
            <a:xfrm rot="3755">
              <a:off x="25103777" y="17598356"/>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278" name="Group 277">
              <a:extLst>
                <a:ext uri="{FF2B5EF4-FFF2-40B4-BE49-F238E27FC236}">
                  <a16:creationId xmlns:a16="http://schemas.microsoft.com/office/drawing/2014/main" id="{A509CD5E-CBA5-4D34-BEDD-B9C6742BBAC4}"/>
                </a:ext>
              </a:extLst>
            </p:cNvPr>
            <p:cNvGrpSpPr/>
            <p:nvPr/>
          </p:nvGrpSpPr>
          <p:grpSpPr>
            <a:xfrm rot="3755">
              <a:off x="24357703" y="17047660"/>
              <a:ext cx="3826821" cy="204651"/>
              <a:chOff x="4184261" y="16593671"/>
              <a:chExt cx="3755309" cy="170276"/>
            </a:xfrm>
          </p:grpSpPr>
          <p:grpSp>
            <p:nvGrpSpPr>
              <p:cNvPr id="310" name="Group 309">
                <a:extLst>
                  <a:ext uri="{FF2B5EF4-FFF2-40B4-BE49-F238E27FC236}">
                    <a16:creationId xmlns:a16="http://schemas.microsoft.com/office/drawing/2014/main" id="{852D9856-AE1B-4B7C-A1FB-5BD734E25390}"/>
                  </a:ext>
                </a:extLst>
              </p:cNvPr>
              <p:cNvGrpSpPr/>
              <p:nvPr/>
            </p:nvGrpSpPr>
            <p:grpSpPr>
              <a:xfrm>
                <a:off x="4184261" y="16595334"/>
                <a:ext cx="750002" cy="168613"/>
                <a:chOff x="4184260" y="16595334"/>
                <a:chExt cx="837695" cy="168613"/>
              </a:xfrm>
            </p:grpSpPr>
            <p:sp>
              <p:nvSpPr>
                <p:cNvPr id="323" name="Rectangle 322">
                  <a:extLst>
                    <a:ext uri="{FF2B5EF4-FFF2-40B4-BE49-F238E27FC236}">
                      <a16:creationId xmlns:a16="http://schemas.microsoft.com/office/drawing/2014/main" id="{7EC589BF-1FBF-4925-89FC-0A25AAA89343}"/>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a:extLst>
                    <a:ext uri="{FF2B5EF4-FFF2-40B4-BE49-F238E27FC236}">
                      <a16:creationId xmlns:a16="http://schemas.microsoft.com/office/drawing/2014/main" id="{26D23A7C-A130-428F-BB98-5C741270B2B3}"/>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1" name="Group 310">
                <a:extLst>
                  <a:ext uri="{FF2B5EF4-FFF2-40B4-BE49-F238E27FC236}">
                    <a16:creationId xmlns:a16="http://schemas.microsoft.com/office/drawing/2014/main" id="{7CDD23B9-98F8-4864-A683-4E3FA05DC948}"/>
                  </a:ext>
                </a:extLst>
              </p:cNvPr>
              <p:cNvGrpSpPr/>
              <p:nvPr/>
            </p:nvGrpSpPr>
            <p:grpSpPr>
              <a:xfrm>
                <a:off x="4931771" y="16594269"/>
                <a:ext cx="750002" cy="168613"/>
                <a:chOff x="4184260" y="16595334"/>
                <a:chExt cx="837695" cy="168613"/>
              </a:xfrm>
            </p:grpSpPr>
            <p:sp>
              <p:nvSpPr>
                <p:cNvPr id="321" name="Rectangle 320">
                  <a:extLst>
                    <a:ext uri="{FF2B5EF4-FFF2-40B4-BE49-F238E27FC236}">
                      <a16:creationId xmlns:a16="http://schemas.microsoft.com/office/drawing/2014/main" id="{92444D5B-54AF-44FA-8A27-547057C35DDE}"/>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Rectangle 321">
                  <a:extLst>
                    <a:ext uri="{FF2B5EF4-FFF2-40B4-BE49-F238E27FC236}">
                      <a16:creationId xmlns:a16="http://schemas.microsoft.com/office/drawing/2014/main" id="{D87A50D7-3D1F-47DC-A8BF-E85C1E463C1C}"/>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2" name="Group 311">
                <a:extLst>
                  <a:ext uri="{FF2B5EF4-FFF2-40B4-BE49-F238E27FC236}">
                    <a16:creationId xmlns:a16="http://schemas.microsoft.com/office/drawing/2014/main" id="{E105D10C-33AE-449C-8CDF-CDC8E60E12FA}"/>
                  </a:ext>
                </a:extLst>
              </p:cNvPr>
              <p:cNvGrpSpPr/>
              <p:nvPr/>
            </p:nvGrpSpPr>
            <p:grpSpPr>
              <a:xfrm>
                <a:off x="5685142" y="16593671"/>
                <a:ext cx="750002" cy="168613"/>
                <a:chOff x="4184260" y="16591662"/>
                <a:chExt cx="837695" cy="168613"/>
              </a:xfrm>
            </p:grpSpPr>
            <p:sp>
              <p:nvSpPr>
                <p:cNvPr id="319" name="Rectangle 318">
                  <a:extLst>
                    <a:ext uri="{FF2B5EF4-FFF2-40B4-BE49-F238E27FC236}">
                      <a16:creationId xmlns:a16="http://schemas.microsoft.com/office/drawing/2014/main" id="{849DC016-E634-4D2B-88A2-B9B6A946A989}"/>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Rectangle 319">
                  <a:extLst>
                    <a:ext uri="{FF2B5EF4-FFF2-40B4-BE49-F238E27FC236}">
                      <a16:creationId xmlns:a16="http://schemas.microsoft.com/office/drawing/2014/main" id="{E12D97B8-9989-449D-8EE5-F0D9B57D69D9}"/>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3" name="Group 312">
                <a:extLst>
                  <a:ext uri="{FF2B5EF4-FFF2-40B4-BE49-F238E27FC236}">
                    <a16:creationId xmlns:a16="http://schemas.microsoft.com/office/drawing/2014/main" id="{E72B4863-A68E-4D10-A94A-8178E26ED219}"/>
                  </a:ext>
                </a:extLst>
              </p:cNvPr>
              <p:cNvGrpSpPr/>
              <p:nvPr/>
            </p:nvGrpSpPr>
            <p:grpSpPr>
              <a:xfrm>
                <a:off x="6432652" y="16594150"/>
                <a:ext cx="750002" cy="169197"/>
                <a:chOff x="4184260" y="16593206"/>
                <a:chExt cx="837695" cy="169197"/>
              </a:xfrm>
            </p:grpSpPr>
            <p:sp>
              <p:nvSpPr>
                <p:cNvPr id="317" name="Rectangle 316">
                  <a:extLst>
                    <a:ext uri="{FF2B5EF4-FFF2-40B4-BE49-F238E27FC236}">
                      <a16:creationId xmlns:a16="http://schemas.microsoft.com/office/drawing/2014/main" id="{2CBA79C9-3720-429D-88BE-72CF6E6504A8}"/>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a:extLst>
                    <a:ext uri="{FF2B5EF4-FFF2-40B4-BE49-F238E27FC236}">
                      <a16:creationId xmlns:a16="http://schemas.microsoft.com/office/drawing/2014/main" id="{259AD6C4-9D12-4B93-B91D-55A3DDFECA9E}"/>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4" name="Group 313">
                <a:extLst>
                  <a:ext uri="{FF2B5EF4-FFF2-40B4-BE49-F238E27FC236}">
                    <a16:creationId xmlns:a16="http://schemas.microsoft.com/office/drawing/2014/main" id="{18F437D5-6BF6-4503-A9EB-B0C8A931BF9B}"/>
                  </a:ext>
                </a:extLst>
              </p:cNvPr>
              <p:cNvGrpSpPr/>
              <p:nvPr/>
            </p:nvGrpSpPr>
            <p:grpSpPr>
              <a:xfrm>
                <a:off x="7189568" y="16594172"/>
                <a:ext cx="750002" cy="169197"/>
                <a:chOff x="4184260" y="16593206"/>
                <a:chExt cx="837695" cy="169197"/>
              </a:xfrm>
            </p:grpSpPr>
            <p:sp>
              <p:nvSpPr>
                <p:cNvPr id="315" name="Rectangle 314">
                  <a:extLst>
                    <a:ext uri="{FF2B5EF4-FFF2-40B4-BE49-F238E27FC236}">
                      <a16:creationId xmlns:a16="http://schemas.microsoft.com/office/drawing/2014/main" id="{E2877B95-7504-48BD-B5CC-DDAA09455DBF}"/>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Rectangle 315">
                  <a:extLst>
                    <a:ext uri="{FF2B5EF4-FFF2-40B4-BE49-F238E27FC236}">
                      <a16:creationId xmlns:a16="http://schemas.microsoft.com/office/drawing/2014/main" id="{5B34C879-641D-4CF0-A46E-CE893AB6644C}"/>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284" name="TextBox 283">
            <a:extLst>
              <a:ext uri="{FF2B5EF4-FFF2-40B4-BE49-F238E27FC236}">
                <a16:creationId xmlns:a16="http://schemas.microsoft.com/office/drawing/2014/main" id="{29E909A6-6F63-4EA0-839B-95D04456B317}"/>
              </a:ext>
            </a:extLst>
          </p:cNvPr>
          <p:cNvSpPr txBox="1"/>
          <p:nvPr/>
        </p:nvSpPr>
        <p:spPr>
          <a:xfrm>
            <a:off x="6748461" y="456708"/>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285" name="TextBox 284">
            <a:extLst>
              <a:ext uri="{FF2B5EF4-FFF2-40B4-BE49-F238E27FC236}">
                <a16:creationId xmlns:a16="http://schemas.microsoft.com/office/drawing/2014/main" id="{01421CE4-8C40-45FA-9DA5-7290094416C0}"/>
              </a:ext>
            </a:extLst>
          </p:cNvPr>
          <p:cNvSpPr txBox="1"/>
          <p:nvPr/>
        </p:nvSpPr>
        <p:spPr>
          <a:xfrm>
            <a:off x="14842326" y="469910"/>
            <a:ext cx="2487637" cy="584775"/>
          </a:xfrm>
          <a:prstGeom prst="rect">
            <a:avLst/>
          </a:prstGeom>
          <a:noFill/>
        </p:spPr>
        <p:txBody>
          <a:bodyPr wrap="square" rtlCol="0">
            <a:spAutoFit/>
          </a:bodyPr>
          <a:lstStyle/>
          <a:p>
            <a:pPr algn="ctr"/>
            <a:r>
              <a:rPr lang="en-US" sz="3200" b="1" dirty="0">
                <a:solidFill>
                  <a:schemeClr val="accent6">
                    <a:lumMod val="50000"/>
                  </a:schemeClr>
                </a:solidFill>
              </a:rPr>
              <a:t>FOX GREEN</a:t>
            </a:r>
          </a:p>
        </p:txBody>
      </p:sp>
      <p:sp>
        <p:nvSpPr>
          <p:cNvPr id="603" name="Freeform: Shape 538">
            <a:extLst>
              <a:ext uri="{FF2B5EF4-FFF2-40B4-BE49-F238E27FC236}">
                <a16:creationId xmlns:a16="http://schemas.microsoft.com/office/drawing/2014/main" id="{539EAC5E-2441-4236-86A2-74E9C6709ACF}"/>
              </a:ext>
            </a:extLst>
          </p:cNvPr>
          <p:cNvSpPr/>
          <p:nvPr/>
        </p:nvSpPr>
        <p:spPr>
          <a:xfrm rot="876518">
            <a:off x="18643076" y="626389"/>
            <a:ext cx="1158208" cy="4428067"/>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 name="connsiteX0" fmla="*/ 0 w 1381818"/>
              <a:gd name="connsiteY0" fmla="*/ 0 h 5427061"/>
              <a:gd name="connsiteX1" fmla="*/ 1381818 w 1381818"/>
              <a:gd name="connsiteY1" fmla="*/ 5427061 h 5427061"/>
              <a:gd name="connsiteX0" fmla="*/ 0 w 1078408"/>
              <a:gd name="connsiteY0" fmla="*/ 0 h 4392452"/>
              <a:gd name="connsiteX1" fmla="*/ 1078408 w 1078408"/>
              <a:gd name="connsiteY1" fmla="*/ 4392452 h 4392452"/>
              <a:gd name="connsiteX0" fmla="*/ 0 w 1189504"/>
              <a:gd name="connsiteY0" fmla="*/ 0 h 4412858"/>
              <a:gd name="connsiteX1" fmla="*/ 1189504 w 1189504"/>
              <a:gd name="connsiteY1" fmla="*/ 4412858 h 4412858"/>
              <a:gd name="connsiteX0" fmla="*/ 0 w 1158208"/>
              <a:gd name="connsiteY0" fmla="*/ 0 h 4428067"/>
              <a:gd name="connsiteX1" fmla="*/ 1158208 w 1158208"/>
              <a:gd name="connsiteY1" fmla="*/ 4428067 h 4428067"/>
              <a:gd name="connsiteX0" fmla="*/ 0 w 1158208"/>
              <a:gd name="connsiteY0" fmla="*/ 0 h 4428067"/>
              <a:gd name="connsiteX1" fmla="*/ 1158208 w 1158208"/>
              <a:gd name="connsiteY1" fmla="*/ 4428067 h 4428067"/>
            </a:gdLst>
            <a:ahLst/>
            <a:cxnLst>
              <a:cxn ang="0">
                <a:pos x="connsiteX0" y="connsiteY0"/>
              </a:cxn>
              <a:cxn ang="0">
                <a:pos x="connsiteX1" y="connsiteY1"/>
              </a:cxn>
            </a:cxnLst>
            <a:rect l="l" t="t" r="r" b="b"/>
            <a:pathLst>
              <a:path w="1158208" h="4428067">
                <a:moveTo>
                  <a:pt x="0" y="0"/>
                </a:moveTo>
                <a:lnTo>
                  <a:pt x="1158208" y="4428067"/>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0" name="Group 609">
            <a:extLst>
              <a:ext uri="{FF2B5EF4-FFF2-40B4-BE49-F238E27FC236}">
                <a16:creationId xmlns:a16="http://schemas.microsoft.com/office/drawing/2014/main" id="{F41C0A1C-40CC-4588-B6BC-D88C22F8F4EA}"/>
              </a:ext>
            </a:extLst>
          </p:cNvPr>
          <p:cNvGrpSpPr/>
          <p:nvPr/>
        </p:nvGrpSpPr>
        <p:grpSpPr>
          <a:xfrm>
            <a:off x="4665861" y="3832294"/>
            <a:ext cx="1940188" cy="1456482"/>
            <a:chOff x="2681378" y="5081713"/>
            <a:chExt cx="1940188" cy="1456482"/>
          </a:xfrm>
        </p:grpSpPr>
        <p:grpSp>
          <p:nvGrpSpPr>
            <p:cNvPr id="611" name="Group 610">
              <a:extLst>
                <a:ext uri="{FF2B5EF4-FFF2-40B4-BE49-F238E27FC236}">
                  <a16:creationId xmlns:a16="http://schemas.microsoft.com/office/drawing/2014/main" id="{5F031EC4-6E69-4F25-85DA-F85D1EB5B8D7}"/>
                </a:ext>
              </a:extLst>
            </p:cNvPr>
            <p:cNvGrpSpPr/>
            <p:nvPr/>
          </p:nvGrpSpPr>
          <p:grpSpPr>
            <a:xfrm>
              <a:off x="2681378" y="5622705"/>
              <a:ext cx="1940188" cy="915490"/>
              <a:chOff x="2528978" y="5470305"/>
              <a:chExt cx="1940188" cy="915490"/>
            </a:xfrm>
          </p:grpSpPr>
          <p:sp>
            <p:nvSpPr>
              <p:cNvPr id="613" name="Text Box 648">
                <a:extLst>
                  <a:ext uri="{FF2B5EF4-FFF2-40B4-BE49-F238E27FC236}">
                    <a16:creationId xmlns:a16="http://schemas.microsoft.com/office/drawing/2014/main" id="{A2EF618E-E26C-4331-BD2B-2C65B0A307BA}"/>
                  </a:ext>
                </a:extLst>
              </p:cNvPr>
              <p:cNvSpPr txBox="1">
                <a:spLocks noChangeArrowheads="1"/>
              </p:cNvSpPr>
              <p:nvPr/>
            </p:nvSpPr>
            <p:spPr bwMode="auto">
              <a:xfrm>
                <a:off x="3632875" y="5622124"/>
                <a:ext cx="836291" cy="763671"/>
              </a:xfrm>
              <a:prstGeom prst="rect">
                <a:avLst/>
              </a:prstGeom>
              <a:no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14" name="Freeform 164">
                <a:extLst>
                  <a:ext uri="{FF2B5EF4-FFF2-40B4-BE49-F238E27FC236}">
                    <a16:creationId xmlns:a16="http://schemas.microsoft.com/office/drawing/2014/main" id="{CE1C9232-B065-4585-B9FB-9BD95CA0DB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15" name="Group 165">
                <a:extLst>
                  <a:ext uri="{FF2B5EF4-FFF2-40B4-BE49-F238E27FC236}">
                    <a16:creationId xmlns:a16="http://schemas.microsoft.com/office/drawing/2014/main" id="{545D5A78-7A37-41CE-865B-331ED677AC92}"/>
                  </a:ext>
                </a:extLst>
              </p:cNvPr>
              <p:cNvGrpSpPr>
                <a:grpSpLocks/>
              </p:cNvGrpSpPr>
              <p:nvPr/>
            </p:nvGrpSpPr>
            <p:grpSpPr bwMode="auto">
              <a:xfrm>
                <a:off x="2528978" y="5470305"/>
                <a:ext cx="1032082" cy="760244"/>
                <a:chOff x="288" y="720"/>
                <a:chExt cx="432" cy="288"/>
              </a:xfrm>
            </p:grpSpPr>
            <p:sp>
              <p:nvSpPr>
                <p:cNvPr id="616" name="Rectangle 166">
                  <a:extLst>
                    <a:ext uri="{FF2B5EF4-FFF2-40B4-BE49-F238E27FC236}">
                      <a16:creationId xmlns:a16="http://schemas.microsoft.com/office/drawing/2014/main" id="{A7448ACC-1194-42A7-B778-D34725D4E3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17" name="Line 167">
                  <a:extLst>
                    <a:ext uri="{FF2B5EF4-FFF2-40B4-BE49-F238E27FC236}">
                      <a16:creationId xmlns:a16="http://schemas.microsoft.com/office/drawing/2014/main" id="{B6B2CDDE-7A39-4C07-BF43-05F8EFAB39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18" name="Line 168">
                  <a:extLst>
                    <a:ext uri="{FF2B5EF4-FFF2-40B4-BE49-F238E27FC236}">
                      <a16:creationId xmlns:a16="http://schemas.microsoft.com/office/drawing/2014/main" id="{FE54C743-130B-461D-84F8-D7980BCC25E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12" name="TextBox 611">
              <a:extLst>
                <a:ext uri="{FF2B5EF4-FFF2-40B4-BE49-F238E27FC236}">
                  <a16:creationId xmlns:a16="http://schemas.microsoft.com/office/drawing/2014/main" id="{70BF3735-8A11-4C11-A25A-9AC3C5F7A43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21" name="Group 620">
            <a:extLst>
              <a:ext uri="{FF2B5EF4-FFF2-40B4-BE49-F238E27FC236}">
                <a16:creationId xmlns:a16="http://schemas.microsoft.com/office/drawing/2014/main" id="{205C8CBD-0D16-4538-91AB-DECA5C8590F9}"/>
              </a:ext>
            </a:extLst>
          </p:cNvPr>
          <p:cNvGrpSpPr/>
          <p:nvPr/>
        </p:nvGrpSpPr>
        <p:grpSpPr>
          <a:xfrm rot="16074">
            <a:off x="15132866" y="2470488"/>
            <a:ext cx="1761845" cy="1442967"/>
            <a:chOff x="2681378" y="5081713"/>
            <a:chExt cx="1761845" cy="1442967"/>
          </a:xfrm>
        </p:grpSpPr>
        <p:grpSp>
          <p:nvGrpSpPr>
            <p:cNvPr id="622" name="Group 621">
              <a:extLst>
                <a:ext uri="{FF2B5EF4-FFF2-40B4-BE49-F238E27FC236}">
                  <a16:creationId xmlns:a16="http://schemas.microsoft.com/office/drawing/2014/main" id="{24242C35-A391-4889-8AAE-C59E7873BAF2}"/>
                </a:ext>
              </a:extLst>
            </p:cNvPr>
            <p:cNvGrpSpPr/>
            <p:nvPr/>
          </p:nvGrpSpPr>
          <p:grpSpPr>
            <a:xfrm>
              <a:off x="2681378" y="5571214"/>
              <a:ext cx="1761845" cy="953466"/>
              <a:chOff x="2528978" y="5418814"/>
              <a:chExt cx="1761845" cy="953466"/>
            </a:xfrm>
          </p:grpSpPr>
          <p:sp>
            <p:nvSpPr>
              <p:cNvPr id="624" name="Freeform 164">
                <a:extLst>
                  <a:ext uri="{FF2B5EF4-FFF2-40B4-BE49-F238E27FC236}">
                    <a16:creationId xmlns:a16="http://schemas.microsoft.com/office/drawing/2014/main" id="{97A418C2-D7BC-49FC-97F5-7E27206D9A44}"/>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25" name="Group 165">
                <a:extLst>
                  <a:ext uri="{FF2B5EF4-FFF2-40B4-BE49-F238E27FC236}">
                    <a16:creationId xmlns:a16="http://schemas.microsoft.com/office/drawing/2014/main" id="{9F80557A-7F6E-4AA4-B9A7-4596E75C0BD2}"/>
                  </a:ext>
                </a:extLst>
              </p:cNvPr>
              <p:cNvGrpSpPr>
                <a:grpSpLocks/>
              </p:cNvGrpSpPr>
              <p:nvPr/>
            </p:nvGrpSpPr>
            <p:grpSpPr bwMode="auto">
              <a:xfrm>
                <a:off x="2528978" y="5470305"/>
                <a:ext cx="1032082" cy="760244"/>
                <a:chOff x="288" y="720"/>
                <a:chExt cx="432" cy="288"/>
              </a:xfrm>
            </p:grpSpPr>
            <p:sp>
              <p:nvSpPr>
                <p:cNvPr id="627" name="Rectangle 166">
                  <a:extLst>
                    <a:ext uri="{FF2B5EF4-FFF2-40B4-BE49-F238E27FC236}">
                      <a16:creationId xmlns:a16="http://schemas.microsoft.com/office/drawing/2014/main" id="{F898B614-D8C6-4700-ABFE-EE6F8699A86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28" name="Line 167">
                  <a:extLst>
                    <a:ext uri="{FF2B5EF4-FFF2-40B4-BE49-F238E27FC236}">
                      <a16:creationId xmlns:a16="http://schemas.microsoft.com/office/drawing/2014/main" id="{3411E306-464E-49F5-B557-F383A0B804F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29" name="Line 168">
                  <a:extLst>
                    <a:ext uri="{FF2B5EF4-FFF2-40B4-BE49-F238E27FC236}">
                      <a16:creationId xmlns:a16="http://schemas.microsoft.com/office/drawing/2014/main" id="{CF618E47-3D33-4413-8678-B861A8C64AE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626" name="Text Box 648">
                <a:extLst>
                  <a:ext uri="{FF2B5EF4-FFF2-40B4-BE49-F238E27FC236}">
                    <a16:creationId xmlns:a16="http://schemas.microsoft.com/office/drawing/2014/main" id="{C1F04132-28B4-454B-877D-352DBC98D475}"/>
                  </a:ext>
                </a:extLst>
              </p:cNvPr>
              <p:cNvSpPr txBox="1">
                <a:spLocks noChangeArrowheads="1"/>
              </p:cNvSpPr>
              <p:nvPr/>
            </p:nvSpPr>
            <p:spPr bwMode="auto">
              <a:xfrm>
                <a:off x="3639815" y="5418814"/>
                <a:ext cx="651008" cy="953466"/>
              </a:xfrm>
              <a:prstGeom prst="rect">
                <a:avLst/>
              </a:prstGeom>
              <a:noFill/>
              <a:ln w="76200">
                <a:noFill/>
                <a:miter lim="800000"/>
                <a:headEnd/>
                <a:tailEnd/>
              </a:ln>
            </p:spPr>
            <p:txBody>
              <a:bodyPr wrap="square" lIns="0" tIns="0" rIns="0" bIns="0">
                <a:spAutoFit/>
              </a:bodyPr>
              <a:lstStyle/>
              <a:p>
                <a:pPr>
                  <a:lnSpc>
                    <a:spcPts val="1000"/>
                  </a:lnSpc>
                  <a:spcBef>
                    <a:spcPct val="50000"/>
                  </a:spcBef>
                </a:pPr>
                <a:endParaRPr lang="en-US" sz="3200" b="1" dirty="0">
                  <a:solidFill>
                    <a:srgbClr val="002060"/>
                  </a:solidFill>
                  <a:cs typeface="Arial" charset="0"/>
                </a:endParaRPr>
              </a:p>
              <a:p>
                <a:pPr>
                  <a:lnSpc>
                    <a:spcPts val="1000"/>
                  </a:lnSpc>
                  <a:spcBef>
                    <a:spcPct val="50000"/>
                  </a:spcBef>
                </a:pPr>
                <a:r>
                  <a:rPr lang="en-US" sz="3200" b="1" dirty="0">
                    <a:solidFill>
                      <a:srgbClr val="002060"/>
                    </a:solidFill>
                    <a:cs typeface="Arial" charset="0"/>
                  </a:rPr>
                  <a:t>K</a:t>
                </a:r>
              </a:p>
              <a:p>
                <a:pPr>
                  <a:lnSpc>
                    <a:spcPts val="1000"/>
                  </a:lnSpc>
                  <a:spcBef>
                    <a:spcPct val="50000"/>
                  </a:spcBef>
                </a:pPr>
                <a:r>
                  <a:rPr lang="en-US" sz="3200" b="1" dirty="0">
                    <a:solidFill>
                      <a:srgbClr val="002060"/>
                    </a:solidFill>
                    <a:latin typeface="+mn-lt"/>
                    <a:cs typeface="Arial" charset="0"/>
                  </a:rPr>
                  <a:t>16</a:t>
                </a:r>
              </a:p>
            </p:txBody>
          </p:sp>
        </p:grpSp>
        <p:sp>
          <p:nvSpPr>
            <p:cNvPr id="623" name="TextBox 622">
              <a:extLst>
                <a:ext uri="{FF2B5EF4-FFF2-40B4-BE49-F238E27FC236}">
                  <a16:creationId xmlns:a16="http://schemas.microsoft.com/office/drawing/2014/main" id="{93B1F98E-BD9E-4A8A-8C35-978BF59D7CB7}"/>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30" name="Group 629">
            <a:extLst>
              <a:ext uri="{FF2B5EF4-FFF2-40B4-BE49-F238E27FC236}">
                <a16:creationId xmlns:a16="http://schemas.microsoft.com/office/drawing/2014/main" id="{9BF05926-291B-4C4E-B7D7-757AB0788B1B}"/>
              </a:ext>
            </a:extLst>
          </p:cNvPr>
          <p:cNvGrpSpPr/>
          <p:nvPr/>
        </p:nvGrpSpPr>
        <p:grpSpPr>
          <a:xfrm>
            <a:off x="15128649" y="795449"/>
            <a:ext cx="1518948" cy="1340042"/>
            <a:chOff x="2681378" y="5078262"/>
            <a:chExt cx="1518948" cy="1340042"/>
          </a:xfrm>
        </p:grpSpPr>
        <p:grpSp>
          <p:nvGrpSpPr>
            <p:cNvPr id="631" name="Group 630">
              <a:extLst>
                <a:ext uri="{FF2B5EF4-FFF2-40B4-BE49-F238E27FC236}">
                  <a16:creationId xmlns:a16="http://schemas.microsoft.com/office/drawing/2014/main" id="{6F276460-5664-4A72-B671-3C584FD8FB17}"/>
                </a:ext>
              </a:extLst>
            </p:cNvPr>
            <p:cNvGrpSpPr/>
            <p:nvPr/>
          </p:nvGrpSpPr>
          <p:grpSpPr>
            <a:xfrm>
              <a:off x="2681378" y="5622705"/>
              <a:ext cx="1518948" cy="795599"/>
              <a:chOff x="2528978" y="5470305"/>
              <a:chExt cx="1518948" cy="795599"/>
            </a:xfrm>
          </p:grpSpPr>
          <p:sp>
            <p:nvSpPr>
              <p:cNvPr id="633" name="Text Box 648">
                <a:extLst>
                  <a:ext uri="{FF2B5EF4-FFF2-40B4-BE49-F238E27FC236}">
                    <a16:creationId xmlns:a16="http://schemas.microsoft.com/office/drawing/2014/main" id="{DA8FD312-0215-4D2C-99CA-30771639EC12}"/>
                  </a:ext>
                </a:extLst>
              </p:cNvPr>
              <p:cNvSpPr txBox="1">
                <a:spLocks noChangeArrowheads="1"/>
              </p:cNvSpPr>
              <p:nvPr/>
            </p:nvSpPr>
            <p:spPr bwMode="auto">
              <a:xfrm>
                <a:off x="3608368" y="5578536"/>
                <a:ext cx="439558"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34" name="Freeform 164">
                <a:extLst>
                  <a:ext uri="{FF2B5EF4-FFF2-40B4-BE49-F238E27FC236}">
                    <a16:creationId xmlns:a16="http://schemas.microsoft.com/office/drawing/2014/main" id="{DEBD973E-CCB1-4E3C-8211-92419E1189A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35" name="Group 165">
                <a:extLst>
                  <a:ext uri="{FF2B5EF4-FFF2-40B4-BE49-F238E27FC236}">
                    <a16:creationId xmlns:a16="http://schemas.microsoft.com/office/drawing/2014/main" id="{56487095-DB5A-4D9D-8A98-951E304A138C}"/>
                  </a:ext>
                </a:extLst>
              </p:cNvPr>
              <p:cNvGrpSpPr>
                <a:grpSpLocks/>
              </p:cNvGrpSpPr>
              <p:nvPr/>
            </p:nvGrpSpPr>
            <p:grpSpPr bwMode="auto">
              <a:xfrm>
                <a:off x="2528978" y="5470305"/>
                <a:ext cx="1032082" cy="760244"/>
                <a:chOff x="288" y="720"/>
                <a:chExt cx="432" cy="288"/>
              </a:xfrm>
            </p:grpSpPr>
            <p:sp>
              <p:nvSpPr>
                <p:cNvPr id="636" name="Rectangle 166">
                  <a:extLst>
                    <a:ext uri="{FF2B5EF4-FFF2-40B4-BE49-F238E27FC236}">
                      <a16:creationId xmlns:a16="http://schemas.microsoft.com/office/drawing/2014/main" id="{C293B37E-98A4-4F46-8B21-FC1E9B55BF8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7" name="Line 167">
                  <a:extLst>
                    <a:ext uri="{FF2B5EF4-FFF2-40B4-BE49-F238E27FC236}">
                      <a16:creationId xmlns:a16="http://schemas.microsoft.com/office/drawing/2014/main" id="{428A1F6A-9CFF-483D-898B-A5DF71A95AE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38" name="Line 168">
                  <a:extLst>
                    <a:ext uri="{FF2B5EF4-FFF2-40B4-BE49-F238E27FC236}">
                      <a16:creationId xmlns:a16="http://schemas.microsoft.com/office/drawing/2014/main" id="{C01F1155-DA0A-4ADB-A99A-B39620754341}"/>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32" name="TextBox 631">
              <a:extLst>
                <a:ext uri="{FF2B5EF4-FFF2-40B4-BE49-F238E27FC236}">
                  <a16:creationId xmlns:a16="http://schemas.microsoft.com/office/drawing/2014/main" id="{F83EB504-712B-46DE-A585-14B231E09E58}"/>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639" name="Group 638">
            <a:extLst>
              <a:ext uri="{FF2B5EF4-FFF2-40B4-BE49-F238E27FC236}">
                <a16:creationId xmlns:a16="http://schemas.microsoft.com/office/drawing/2014/main" id="{9BF05926-291B-4C4E-B7D7-757AB0788B1B}"/>
              </a:ext>
            </a:extLst>
          </p:cNvPr>
          <p:cNvGrpSpPr/>
          <p:nvPr/>
        </p:nvGrpSpPr>
        <p:grpSpPr>
          <a:xfrm>
            <a:off x="7496528" y="829180"/>
            <a:ext cx="1518948" cy="1340042"/>
            <a:chOff x="2681378" y="5078262"/>
            <a:chExt cx="1518948" cy="1340042"/>
          </a:xfrm>
        </p:grpSpPr>
        <p:grpSp>
          <p:nvGrpSpPr>
            <p:cNvPr id="640" name="Group 639">
              <a:extLst>
                <a:ext uri="{FF2B5EF4-FFF2-40B4-BE49-F238E27FC236}">
                  <a16:creationId xmlns:a16="http://schemas.microsoft.com/office/drawing/2014/main" id="{6F276460-5664-4A72-B671-3C584FD8FB17}"/>
                </a:ext>
              </a:extLst>
            </p:cNvPr>
            <p:cNvGrpSpPr/>
            <p:nvPr/>
          </p:nvGrpSpPr>
          <p:grpSpPr>
            <a:xfrm>
              <a:off x="2681378" y="5622705"/>
              <a:ext cx="1518948" cy="795599"/>
              <a:chOff x="2528978" y="5470305"/>
              <a:chExt cx="1518948" cy="795599"/>
            </a:xfrm>
          </p:grpSpPr>
          <p:sp>
            <p:nvSpPr>
              <p:cNvPr id="642" name="Text Box 648">
                <a:extLst>
                  <a:ext uri="{FF2B5EF4-FFF2-40B4-BE49-F238E27FC236}">
                    <a16:creationId xmlns:a16="http://schemas.microsoft.com/office/drawing/2014/main" id="{DA8FD312-0215-4D2C-99CA-30771639EC12}"/>
                  </a:ext>
                </a:extLst>
              </p:cNvPr>
              <p:cNvSpPr txBox="1">
                <a:spLocks noChangeArrowheads="1"/>
              </p:cNvSpPr>
              <p:nvPr/>
            </p:nvSpPr>
            <p:spPr bwMode="auto">
              <a:xfrm>
                <a:off x="3608368" y="5578536"/>
                <a:ext cx="439558"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endParaRPr lang="en-US" sz="3200" b="1" dirty="0">
                  <a:solidFill>
                    <a:srgbClr val="002060"/>
                  </a:solidFill>
                  <a:latin typeface="+mn-lt"/>
                  <a:cs typeface="Arial" charset="0"/>
                </a:endParaRP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43" name="Freeform 164">
                <a:extLst>
                  <a:ext uri="{FF2B5EF4-FFF2-40B4-BE49-F238E27FC236}">
                    <a16:creationId xmlns:a16="http://schemas.microsoft.com/office/drawing/2014/main" id="{DEBD973E-CCB1-4E3C-8211-92419E1189A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44" name="Group 165">
                <a:extLst>
                  <a:ext uri="{FF2B5EF4-FFF2-40B4-BE49-F238E27FC236}">
                    <a16:creationId xmlns:a16="http://schemas.microsoft.com/office/drawing/2014/main" id="{56487095-DB5A-4D9D-8A98-951E304A138C}"/>
                  </a:ext>
                </a:extLst>
              </p:cNvPr>
              <p:cNvGrpSpPr>
                <a:grpSpLocks/>
              </p:cNvGrpSpPr>
              <p:nvPr/>
            </p:nvGrpSpPr>
            <p:grpSpPr bwMode="auto">
              <a:xfrm>
                <a:off x="2528978" y="5470305"/>
                <a:ext cx="1032082" cy="760244"/>
                <a:chOff x="288" y="720"/>
                <a:chExt cx="432" cy="288"/>
              </a:xfrm>
            </p:grpSpPr>
            <p:sp>
              <p:nvSpPr>
                <p:cNvPr id="645" name="Rectangle 166">
                  <a:extLst>
                    <a:ext uri="{FF2B5EF4-FFF2-40B4-BE49-F238E27FC236}">
                      <a16:creationId xmlns:a16="http://schemas.microsoft.com/office/drawing/2014/main" id="{C293B37E-98A4-4F46-8B21-FC1E9B55BF8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46" name="Line 167">
                  <a:extLst>
                    <a:ext uri="{FF2B5EF4-FFF2-40B4-BE49-F238E27FC236}">
                      <a16:creationId xmlns:a16="http://schemas.microsoft.com/office/drawing/2014/main" id="{428A1F6A-9CFF-483D-898B-A5DF71A95AE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47" name="Line 168">
                  <a:extLst>
                    <a:ext uri="{FF2B5EF4-FFF2-40B4-BE49-F238E27FC236}">
                      <a16:creationId xmlns:a16="http://schemas.microsoft.com/office/drawing/2014/main" id="{C01F1155-DA0A-4ADB-A99A-B39620754341}"/>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41" name="TextBox 640">
              <a:extLst>
                <a:ext uri="{FF2B5EF4-FFF2-40B4-BE49-F238E27FC236}">
                  <a16:creationId xmlns:a16="http://schemas.microsoft.com/office/drawing/2014/main" id="{F83EB504-712B-46DE-A585-14B231E09E58}"/>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620" name="Freeform 619"/>
          <p:cNvSpPr/>
          <p:nvPr/>
        </p:nvSpPr>
        <p:spPr>
          <a:xfrm>
            <a:off x="6252984" y="4812632"/>
            <a:ext cx="10250906" cy="3826042"/>
          </a:xfrm>
          <a:custGeom>
            <a:avLst/>
            <a:gdLst>
              <a:gd name="connsiteX0" fmla="*/ 0 w 10250906"/>
              <a:gd name="connsiteY0" fmla="*/ 0 h 3826042"/>
              <a:gd name="connsiteX1" fmla="*/ 1203158 w 10250906"/>
              <a:gd name="connsiteY1" fmla="*/ 553452 h 3826042"/>
              <a:gd name="connsiteX2" fmla="*/ 6039853 w 10250906"/>
              <a:gd name="connsiteY2" fmla="*/ 1034715 h 3826042"/>
              <a:gd name="connsiteX3" fmla="*/ 9553074 w 10250906"/>
              <a:gd name="connsiteY3" fmla="*/ 1227221 h 3826042"/>
              <a:gd name="connsiteX4" fmla="*/ 10034337 w 10250906"/>
              <a:gd name="connsiteY4" fmla="*/ 1491915 h 3826042"/>
              <a:gd name="connsiteX5" fmla="*/ 10250906 w 10250906"/>
              <a:gd name="connsiteY5" fmla="*/ 3826042 h 3826042"/>
              <a:gd name="connsiteX0" fmla="*/ 0 w 10250906"/>
              <a:gd name="connsiteY0" fmla="*/ 0 h 3826042"/>
              <a:gd name="connsiteX1" fmla="*/ 1203158 w 10250906"/>
              <a:gd name="connsiteY1" fmla="*/ 553452 h 3826042"/>
              <a:gd name="connsiteX2" fmla="*/ 6039853 w 10250906"/>
              <a:gd name="connsiteY2" fmla="*/ 1034715 h 3826042"/>
              <a:gd name="connsiteX3" fmla="*/ 9553074 w 10250906"/>
              <a:gd name="connsiteY3" fmla="*/ 1227221 h 3826042"/>
              <a:gd name="connsiteX4" fmla="*/ 10130589 w 10250906"/>
              <a:gd name="connsiteY4" fmla="*/ 2093493 h 3826042"/>
              <a:gd name="connsiteX5" fmla="*/ 10250906 w 10250906"/>
              <a:gd name="connsiteY5" fmla="*/ 3826042 h 3826042"/>
              <a:gd name="connsiteX0" fmla="*/ 0 w 10250906"/>
              <a:gd name="connsiteY0" fmla="*/ 0 h 3826042"/>
              <a:gd name="connsiteX1" fmla="*/ 1203158 w 10250906"/>
              <a:gd name="connsiteY1" fmla="*/ 553452 h 3826042"/>
              <a:gd name="connsiteX2" fmla="*/ 6039853 w 10250906"/>
              <a:gd name="connsiteY2" fmla="*/ 1034715 h 3826042"/>
              <a:gd name="connsiteX3" fmla="*/ 9553074 w 10250906"/>
              <a:gd name="connsiteY3" fmla="*/ 1227221 h 3826042"/>
              <a:gd name="connsiteX4" fmla="*/ 10130589 w 10250906"/>
              <a:gd name="connsiteY4" fmla="*/ 2093493 h 3826042"/>
              <a:gd name="connsiteX5" fmla="*/ 10250906 w 10250906"/>
              <a:gd name="connsiteY5" fmla="*/ 3826042 h 3826042"/>
              <a:gd name="connsiteX0" fmla="*/ 0 w 10250906"/>
              <a:gd name="connsiteY0" fmla="*/ 0 h 3826042"/>
              <a:gd name="connsiteX1" fmla="*/ 1203158 w 10250906"/>
              <a:gd name="connsiteY1" fmla="*/ 553452 h 3826042"/>
              <a:gd name="connsiteX2" fmla="*/ 6039853 w 10250906"/>
              <a:gd name="connsiteY2" fmla="*/ 1034715 h 3826042"/>
              <a:gd name="connsiteX3" fmla="*/ 9553074 w 10250906"/>
              <a:gd name="connsiteY3" fmla="*/ 1227221 h 3826042"/>
              <a:gd name="connsiteX4" fmla="*/ 10130589 w 10250906"/>
              <a:gd name="connsiteY4" fmla="*/ 2093493 h 3826042"/>
              <a:gd name="connsiteX5" fmla="*/ 10250906 w 10250906"/>
              <a:gd name="connsiteY5"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250906" h="3826042">
                <a:moveTo>
                  <a:pt x="0" y="0"/>
                </a:moveTo>
                <a:cubicBezTo>
                  <a:pt x="411079" y="238626"/>
                  <a:pt x="196516" y="381000"/>
                  <a:pt x="1203158" y="553452"/>
                </a:cubicBezTo>
                <a:cubicBezTo>
                  <a:pt x="2209800" y="725904"/>
                  <a:pt x="4648200" y="922420"/>
                  <a:pt x="6039853" y="1034715"/>
                </a:cubicBezTo>
                <a:cubicBezTo>
                  <a:pt x="7431506" y="1147010"/>
                  <a:pt x="8871285" y="1050758"/>
                  <a:pt x="9553074" y="1227221"/>
                </a:cubicBezTo>
                <a:cubicBezTo>
                  <a:pt x="10234863" y="1403684"/>
                  <a:pt x="10086474" y="1564103"/>
                  <a:pt x="10130589" y="2093493"/>
                </a:cubicBezTo>
                <a:cubicBezTo>
                  <a:pt x="10174704" y="2622883"/>
                  <a:pt x="10200774" y="2875547"/>
                  <a:pt x="10250906" y="3826042"/>
                </a:cubicBez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4" name="Freeform 1023"/>
          <p:cNvSpPr/>
          <p:nvPr/>
        </p:nvSpPr>
        <p:spPr>
          <a:xfrm>
            <a:off x="11209995" y="4981074"/>
            <a:ext cx="3512367" cy="3633537"/>
          </a:xfrm>
          <a:custGeom>
            <a:avLst/>
            <a:gdLst>
              <a:gd name="connsiteX0" fmla="*/ 0 w 4042611"/>
              <a:gd name="connsiteY0" fmla="*/ 0 h 3513221"/>
              <a:gd name="connsiteX1" fmla="*/ 144379 w 4042611"/>
              <a:gd name="connsiteY1" fmla="*/ 48126 h 3513221"/>
              <a:gd name="connsiteX2" fmla="*/ 1371600 w 4042611"/>
              <a:gd name="connsiteY2" fmla="*/ 409073 h 3513221"/>
              <a:gd name="connsiteX3" fmla="*/ 3585411 w 4042611"/>
              <a:gd name="connsiteY3" fmla="*/ 553452 h 3513221"/>
              <a:gd name="connsiteX4" fmla="*/ 3874169 w 4042611"/>
              <a:gd name="connsiteY4" fmla="*/ 1564105 h 3513221"/>
              <a:gd name="connsiteX5" fmla="*/ 4042611 w 4042611"/>
              <a:gd name="connsiteY5" fmla="*/ 3513221 h 3513221"/>
              <a:gd name="connsiteX0" fmla="*/ 0 w 4042611"/>
              <a:gd name="connsiteY0" fmla="*/ 0 h 3633537"/>
              <a:gd name="connsiteX1" fmla="*/ 144379 w 4042611"/>
              <a:gd name="connsiteY1" fmla="*/ 48126 h 3633537"/>
              <a:gd name="connsiteX2" fmla="*/ 1371600 w 4042611"/>
              <a:gd name="connsiteY2" fmla="*/ 409073 h 3633537"/>
              <a:gd name="connsiteX3" fmla="*/ 3585411 w 4042611"/>
              <a:gd name="connsiteY3" fmla="*/ 553452 h 3633537"/>
              <a:gd name="connsiteX4" fmla="*/ 3874169 w 4042611"/>
              <a:gd name="connsiteY4" fmla="*/ 1564105 h 3633537"/>
              <a:gd name="connsiteX5" fmla="*/ 4042611 w 4042611"/>
              <a:gd name="connsiteY5" fmla="*/ 3633537 h 3633537"/>
              <a:gd name="connsiteX0" fmla="*/ 0 w 4042611"/>
              <a:gd name="connsiteY0" fmla="*/ 0 h 3633537"/>
              <a:gd name="connsiteX1" fmla="*/ 1371600 w 4042611"/>
              <a:gd name="connsiteY1" fmla="*/ 409073 h 3633537"/>
              <a:gd name="connsiteX2" fmla="*/ 3585411 w 4042611"/>
              <a:gd name="connsiteY2" fmla="*/ 553452 h 3633537"/>
              <a:gd name="connsiteX3" fmla="*/ 3874169 w 4042611"/>
              <a:gd name="connsiteY3" fmla="*/ 1564105 h 3633537"/>
              <a:gd name="connsiteX4" fmla="*/ 4042611 w 4042611"/>
              <a:gd name="connsiteY4" fmla="*/ 3633537 h 3633537"/>
              <a:gd name="connsiteX0" fmla="*/ 0 w 4090737"/>
              <a:gd name="connsiteY0" fmla="*/ 0 h 3633537"/>
              <a:gd name="connsiteX1" fmla="*/ 1419726 w 4090737"/>
              <a:gd name="connsiteY1" fmla="*/ 409073 h 3633537"/>
              <a:gd name="connsiteX2" fmla="*/ 3633537 w 4090737"/>
              <a:gd name="connsiteY2" fmla="*/ 553452 h 3633537"/>
              <a:gd name="connsiteX3" fmla="*/ 3922295 w 4090737"/>
              <a:gd name="connsiteY3" fmla="*/ 1564105 h 3633537"/>
              <a:gd name="connsiteX4" fmla="*/ 4090737 w 4090737"/>
              <a:gd name="connsiteY4" fmla="*/ 3633537 h 3633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90737" h="3633537">
                <a:moveTo>
                  <a:pt x="0" y="0"/>
                </a:moveTo>
                <a:cubicBezTo>
                  <a:pt x="473242" y="136358"/>
                  <a:pt x="814137" y="316831"/>
                  <a:pt x="1419726" y="409073"/>
                </a:cubicBezTo>
                <a:cubicBezTo>
                  <a:pt x="2025315" y="501315"/>
                  <a:pt x="3216442" y="360947"/>
                  <a:pt x="3633537" y="553452"/>
                </a:cubicBezTo>
                <a:cubicBezTo>
                  <a:pt x="4050632" y="745957"/>
                  <a:pt x="3846095" y="1050758"/>
                  <a:pt x="3922295" y="1564105"/>
                </a:cubicBezTo>
                <a:cubicBezTo>
                  <a:pt x="3998495" y="2077452"/>
                  <a:pt x="4044616" y="2905626"/>
                  <a:pt x="4090737" y="3633537"/>
                </a:cubicBez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5" name="Freeform 1024"/>
          <p:cNvSpPr/>
          <p:nvPr/>
        </p:nvSpPr>
        <p:spPr>
          <a:xfrm>
            <a:off x="10343721" y="3946358"/>
            <a:ext cx="1684421" cy="4884821"/>
          </a:xfrm>
          <a:custGeom>
            <a:avLst/>
            <a:gdLst>
              <a:gd name="connsiteX0" fmla="*/ 92925 w 1825472"/>
              <a:gd name="connsiteY0" fmla="*/ 54243 h 5059380"/>
              <a:gd name="connsiteX1" fmla="*/ 116988 w 1825472"/>
              <a:gd name="connsiteY1" fmla="*/ 126433 h 5059380"/>
              <a:gd name="connsiteX2" fmla="*/ 1247956 w 1825472"/>
              <a:gd name="connsiteY2" fmla="*/ 1161148 h 5059380"/>
              <a:gd name="connsiteX3" fmla="*/ 1608904 w 1825472"/>
              <a:gd name="connsiteY3" fmla="*/ 1931169 h 5059380"/>
              <a:gd name="connsiteX4" fmla="*/ 1753283 w 1825472"/>
              <a:gd name="connsiteY4" fmla="*/ 2989948 h 5059380"/>
              <a:gd name="connsiteX5" fmla="*/ 1825472 w 1825472"/>
              <a:gd name="connsiteY5" fmla="*/ 5059380 h 5059380"/>
              <a:gd name="connsiteX0" fmla="*/ 0 w 1732547"/>
              <a:gd name="connsiteY0" fmla="*/ 0 h 5005137"/>
              <a:gd name="connsiteX1" fmla="*/ 1155031 w 1732547"/>
              <a:gd name="connsiteY1" fmla="*/ 1106905 h 5005137"/>
              <a:gd name="connsiteX2" fmla="*/ 1515979 w 1732547"/>
              <a:gd name="connsiteY2" fmla="*/ 1876926 h 5005137"/>
              <a:gd name="connsiteX3" fmla="*/ 1660358 w 1732547"/>
              <a:gd name="connsiteY3" fmla="*/ 2935705 h 5005137"/>
              <a:gd name="connsiteX4" fmla="*/ 1732547 w 1732547"/>
              <a:gd name="connsiteY4" fmla="*/ 5005137 h 5005137"/>
              <a:gd name="connsiteX0" fmla="*/ 0 w 1684421"/>
              <a:gd name="connsiteY0" fmla="*/ 0 h 4884821"/>
              <a:gd name="connsiteX1" fmla="*/ 1106905 w 1684421"/>
              <a:gd name="connsiteY1" fmla="*/ 986589 h 4884821"/>
              <a:gd name="connsiteX2" fmla="*/ 1467853 w 1684421"/>
              <a:gd name="connsiteY2" fmla="*/ 1756610 h 4884821"/>
              <a:gd name="connsiteX3" fmla="*/ 1612232 w 1684421"/>
              <a:gd name="connsiteY3" fmla="*/ 2815389 h 4884821"/>
              <a:gd name="connsiteX4" fmla="*/ 1684421 w 1684421"/>
              <a:gd name="connsiteY4" fmla="*/ 4884821 h 4884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84421" h="4884821">
                <a:moveTo>
                  <a:pt x="0" y="0"/>
                </a:moveTo>
                <a:cubicBezTo>
                  <a:pt x="240632" y="230605"/>
                  <a:pt x="862263" y="693821"/>
                  <a:pt x="1106905" y="986589"/>
                </a:cubicBezTo>
                <a:cubicBezTo>
                  <a:pt x="1351547" y="1279357"/>
                  <a:pt x="1383632" y="1451810"/>
                  <a:pt x="1467853" y="1756610"/>
                </a:cubicBezTo>
                <a:cubicBezTo>
                  <a:pt x="1552074" y="2061410"/>
                  <a:pt x="1576137" y="2294021"/>
                  <a:pt x="1612232" y="2815389"/>
                </a:cubicBezTo>
                <a:cubicBezTo>
                  <a:pt x="1648327" y="3336758"/>
                  <a:pt x="1666374" y="4110789"/>
                  <a:pt x="1684421" y="4884821"/>
                </a:cubicBez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7" name="Freeform 1026"/>
          <p:cNvSpPr/>
          <p:nvPr/>
        </p:nvSpPr>
        <p:spPr>
          <a:xfrm>
            <a:off x="16022626" y="3970421"/>
            <a:ext cx="1034716" cy="4644190"/>
          </a:xfrm>
          <a:custGeom>
            <a:avLst/>
            <a:gdLst>
              <a:gd name="connsiteX0" fmla="*/ 0 w 1034716"/>
              <a:gd name="connsiteY0" fmla="*/ 0 h 4644190"/>
              <a:gd name="connsiteX1" fmla="*/ 312821 w 1034716"/>
              <a:gd name="connsiteY1" fmla="*/ 1515979 h 4644190"/>
              <a:gd name="connsiteX2" fmla="*/ 818148 w 1034716"/>
              <a:gd name="connsiteY2" fmla="*/ 2839453 h 4644190"/>
              <a:gd name="connsiteX3" fmla="*/ 1034716 w 1034716"/>
              <a:gd name="connsiteY3" fmla="*/ 4644190 h 4644190"/>
            </a:gdLst>
            <a:ahLst/>
            <a:cxnLst>
              <a:cxn ang="0">
                <a:pos x="connsiteX0" y="connsiteY0"/>
              </a:cxn>
              <a:cxn ang="0">
                <a:pos x="connsiteX1" y="connsiteY1"/>
              </a:cxn>
              <a:cxn ang="0">
                <a:pos x="connsiteX2" y="connsiteY2"/>
              </a:cxn>
              <a:cxn ang="0">
                <a:pos x="connsiteX3" y="connsiteY3"/>
              </a:cxn>
            </a:cxnLst>
            <a:rect l="l" t="t" r="r" b="b"/>
            <a:pathLst>
              <a:path w="1034716" h="4644190">
                <a:moveTo>
                  <a:pt x="0" y="0"/>
                </a:moveTo>
                <a:cubicBezTo>
                  <a:pt x="88231" y="521368"/>
                  <a:pt x="176463" y="1042737"/>
                  <a:pt x="312821" y="1515979"/>
                </a:cubicBezTo>
                <a:cubicBezTo>
                  <a:pt x="449179" y="1989221"/>
                  <a:pt x="697832" y="2318085"/>
                  <a:pt x="818148" y="2839453"/>
                </a:cubicBezTo>
                <a:cubicBezTo>
                  <a:pt x="938464" y="3360821"/>
                  <a:pt x="986590" y="4002505"/>
                  <a:pt x="1034716" y="4644190"/>
                </a:cubicBez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8" name="Freeform 1027"/>
          <p:cNvSpPr/>
          <p:nvPr/>
        </p:nvSpPr>
        <p:spPr>
          <a:xfrm>
            <a:off x="18621447" y="3705726"/>
            <a:ext cx="7892716" cy="1058779"/>
          </a:xfrm>
          <a:custGeom>
            <a:avLst/>
            <a:gdLst>
              <a:gd name="connsiteX0" fmla="*/ 0 w 7892716"/>
              <a:gd name="connsiteY0" fmla="*/ 1058779 h 1058779"/>
              <a:gd name="connsiteX1" fmla="*/ 7892716 w 7892716"/>
              <a:gd name="connsiteY1" fmla="*/ 0 h 1058779"/>
            </a:gdLst>
            <a:ahLst/>
            <a:cxnLst>
              <a:cxn ang="0">
                <a:pos x="connsiteX0" y="connsiteY0"/>
              </a:cxn>
              <a:cxn ang="0">
                <a:pos x="connsiteX1" y="connsiteY1"/>
              </a:cxn>
            </a:cxnLst>
            <a:rect l="l" t="t" r="r" b="b"/>
            <a:pathLst>
              <a:path w="7892716" h="1058779">
                <a:moveTo>
                  <a:pt x="0" y="1058779"/>
                </a:moveTo>
                <a:lnTo>
                  <a:pt x="7892716" y="0"/>
                </a:ln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9" name="Freeform 1028"/>
          <p:cNvSpPr/>
          <p:nvPr/>
        </p:nvSpPr>
        <p:spPr>
          <a:xfrm>
            <a:off x="15381515" y="4931229"/>
            <a:ext cx="5943600" cy="3331028"/>
          </a:xfrm>
          <a:custGeom>
            <a:avLst/>
            <a:gdLst>
              <a:gd name="connsiteX0" fmla="*/ 0 w 5943600"/>
              <a:gd name="connsiteY0" fmla="*/ 0 h 3331028"/>
              <a:gd name="connsiteX1" fmla="*/ 751114 w 5943600"/>
              <a:gd name="connsiteY1" fmla="*/ 359228 h 3331028"/>
              <a:gd name="connsiteX2" fmla="*/ 3592286 w 5943600"/>
              <a:gd name="connsiteY2" fmla="*/ 555171 h 3331028"/>
              <a:gd name="connsiteX3" fmla="*/ 4441372 w 5943600"/>
              <a:gd name="connsiteY3" fmla="*/ 587828 h 3331028"/>
              <a:gd name="connsiteX4" fmla="*/ 5355772 w 5943600"/>
              <a:gd name="connsiteY4" fmla="*/ 587828 h 3331028"/>
              <a:gd name="connsiteX5" fmla="*/ 5780314 w 5943600"/>
              <a:gd name="connsiteY5" fmla="*/ 1371600 h 3331028"/>
              <a:gd name="connsiteX6" fmla="*/ 5943600 w 5943600"/>
              <a:gd name="connsiteY6" fmla="*/ 3331028 h 3331028"/>
              <a:gd name="connsiteX0" fmla="*/ 0 w 5943600"/>
              <a:gd name="connsiteY0" fmla="*/ 0 h 3331028"/>
              <a:gd name="connsiteX1" fmla="*/ 751114 w 5943600"/>
              <a:gd name="connsiteY1" fmla="*/ 359228 h 3331028"/>
              <a:gd name="connsiteX2" fmla="*/ 3592286 w 5943600"/>
              <a:gd name="connsiteY2" fmla="*/ 555171 h 3331028"/>
              <a:gd name="connsiteX3" fmla="*/ 5355772 w 5943600"/>
              <a:gd name="connsiteY3" fmla="*/ 587828 h 3331028"/>
              <a:gd name="connsiteX4" fmla="*/ 5780314 w 5943600"/>
              <a:gd name="connsiteY4" fmla="*/ 1371600 h 3331028"/>
              <a:gd name="connsiteX5" fmla="*/ 5943600 w 5943600"/>
              <a:gd name="connsiteY5" fmla="*/ 3331028 h 3331028"/>
              <a:gd name="connsiteX0" fmla="*/ 0 w 5943600"/>
              <a:gd name="connsiteY0" fmla="*/ 0 h 3331028"/>
              <a:gd name="connsiteX1" fmla="*/ 751114 w 5943600"/>
              <a:gd name="connsiteY1" fmla="*/ 359228 h 3331028"/>
              <a:gd name="connsiteX2" fmla="*/ 3592286 w 5943600"/>
              <a:gd name="connsiteY2" fmla="*/ 555171 h 3331028"/>
              <a:gd name="connsiteX3" fmla="*/ 5225144 w 5943600"/>
              <a:gd name="connsiteY3" fmla="*/ 653142 h 3331028"/>
              <a:gd name="connsiteX4" fmla="*/ 5780314 w 5943600"/>
              <a:gd name="connsiteY4" fmla="*/ 1371600 h 3331028"/>
              <a:gd name="connsiteX5" fmla="*/ 5943600 w 5943600"/>
              <a:gd name="connsiteY5" fmla="*/ 3331028 h 3331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943600" h="3331028">
                <a:moveTo>
                  <a:pt x="0" y="0"/>
                </a:moveTo>
                <a:cubicBezTo>
                  <a:pt x="76200" y="133350"/>
                  <a:pt x="152400" y="266700"/>
                  <a:pt x="751114" y="359228"/>
                </a:cubicBezTo>
                <a:cubicBezTo>
                  <a:pt x="1349828" y="451756"/>
                  <a:pt x="2846614" y="506185"/>
                  <a:pt x="3592286" y="555171"/>
                </a:cubicBezTo>
                <a:cubicBezTo>
                  <a:pt x="4337958" y="604157"/>
                  <a:pt x="4860473" y="517071"/>
                  <a:pt x="5225144" y="653142"/>
                </a:cubicBezTo>
                <a:cubicBezTo>
                  <a:pt x="5448301" y="783771"/>
                  <a:pt x="5660571" y="925286"/>
                  <a:pt x="5780314" y="1371600"/>
                </a:cubicBezTo>
                <a:cubicBezTo>
                  <a:pt x="5900057" y="1817914"/>
                  <a:pt x="5910942" y="2579914"/>
                  <a:pt x="5943600" y="3331028"/>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0" name="Freeform 1029"/>
          <p:cNvSpPr/>
          <p:nvPr/>
        </p:nvSpPr>
        <p:spPr>
          <a:xfrm>
            <a:off x="5094515" y="5323114"/>
            <a:ext cx="97972" cy="2612572"/>
          </a:xfrm>
          <a:custGeom>
            <a:avLst/>
            <a:gdLst>
              <a:gd name="connsiteX0" fmla="*/ 0 w 97972"/>
              <a:gd name="connsiteY0" fmla="*/ 0 h 2612572"/>
              <a:gd name="connsiteX1" fmla="*/ 97972 w 97972"/>
              <a:gd name="connsiteY1" fmla="*/ 2612572 h 2612572"/>
            </a:gdLst>
            <a:ahLst/>
            <a:cxnLst>
              <a:cxn ang="0">
                <a:pos x="connsiteX0" y="connsiteY0"/>
              </a:cxn>
              <a:cxn ang="0">
                <a:pos x="connsiteX1" y="connsiteY1"/>
              </a:cxn>
            </a:cxnLst>
            <a:rect l="l" t="t" r="r" b="b"/>
            <a:pathLst>
              <a:path w="97972" h="2612572">
                <a:moveTo>
                  <a:pt x="0" y="0"/>
                </a:moveTo>
                <a:lnTo>
                  <a:pt x="97972" y="2612572"/>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1" name="Freeform 1030"/>
          <p:cNvSpPr/>
          <p:nvPr/>
        </p:nvSpPr>
        <p:spPr>
          <a:xfrm>
            <a:off x="9993087" y="5257800"/>
            <a:ext cx="163285" cy="3167743"/>
          </a:xfrm>
          <a:custGeom>
            <a:avLst/>
            <a:gdLst>
              <a:gd name="connsiteX0" fmla="*/ 0 w 163285"/>
              <a:gd name="connsiteY0" fmla="*/ 0 h 3167743"/>
              <a:gd name="connsiteX1" fmla="*/ 163285 w 163285"/>
              <a:gd name="connsiteY1" fmla="*/ 3167743 h 3167743"/>
            </a:gdLst>
            <a:ahLst/>
            <a:cxnLst>
              <a:cxn ang="0">
                <a:pos x="connsiteX0" y="connsiteY0"/>
              </a:cxn>
              <a:cxn ang="0">
                <a:pos x="connsiteX1" y="connsiteY1"/>
              </a:cxn>
            </a:cxnLst>
            <a:rect l="l" t="t" r="r" b="b"/>
            <a:pathLst>
              <a:path w="163285" h="3167743">
                <a:moveTo>
                  <a:pt x="0" y="0"/>
                </a:moveTo>
                <a:lnTo>
                  <a:pt x="163285" y="3167743"/>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7" name="Freeform 656"/>
          <p:cNvSpPr/>
          <p:nvPr/>
        </p:nvSpPr>
        <p:spPr>
          <a:xfrm>
            <a:off x="17624433" y="5345193"/>
            <a:ext cx="163285" cy="3167743"/>
          </a:xfrm>
          <a:custGeom>
            <a:avLst/>
            <a:gdLst>
              <a:gd name="connsiteX0" fmla="*/ 0 w 163285"/>
              <a:gd name="connsiteY0" fmla="*/ 0 h 3167743"/>
              <a:gd name="connsiteX1" fmla="*/ 163285 w 163285"/>
              <a:gd name="connsiteY1" fmla="*/ 3167743 h 3167743"/>
            </a:gdLst>
            <a:ahLst/>
            <a:cxnLst>
              <a:cxn ang="0">
                <a:pos x="connsiteX0" y="connsiteY0"/>
              </a:cxn>
              <a:cxn ang="0">
                <a:pos x="connsiteX1" y="connsiteY1"/>
              </a:cxn>
            </a:cxnLst>
            <a:rect l="l" t="t" r="r" b="b"/>
            <a:pathLst>
              <a:path w="163285" h="3167743">
                <a:moveTo>
                  <a:pt x="0" y="0"/>
                </a:moveTo>
                <a:lnTo>
                  <a:pt x="163285" y="3167743"/>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8" name="Freeform 657"/>
          <p:cNvSpPr/>
          <p:nvPr/>
        </p:nvSpPr>
        <p:spPr>
          <a:xfrm>
            <a:off x="14119927" y="5301940"/>
            <a:ext cx="163285" cy="3167743"/>
          </a:xfrm>
          <a:custGeom>
            <a:avLst/>
            <a:gdLst>
              <a:gd name="connsiteX0" fmla="*/ 0 w 163285"/>
              <a:gd name="connsiteY0" fmla="*/ 0 h 3167743"/>
              <a:gd name="connsiteX1" fmla="*/ 163285 w 163285"/>
              <a:gd name="connsiteY1" fmla="*/ 3167743 h 3167743"/>
            </a:gdLst>
            <a:ahLst/>
            <a:cxnLst>
              <a:cxn ang="0">
                <a:pos x="connsiteX0" y="connsiteY0"/>
              </a:cxn>
              <a:cxn ang="0">
                <a:pos x="connsiteX1" y="connsiteY1"/>
              </a:cxn>
            </a:cxnLst>
            <a:rect l="l" t="t" r="r" b="b"/>
            <a:pathLst>
              <a:path w="163285" h="3167743">
                <a:moveTo>
                  <a:pt x="0" y="0"/>
                </a:moveTo>
                <a:lnTo>
                  <a:pt x="163285" y="3167743"/>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2" name="TextBox 1031"/>
          <p:cNvSpPr txBox="1"/>
          <p:nvPr/>
        </p:nvSpPr>
        <p:spPr>
          <a:xfrm rot="21120646">
            <a:off x="21388556" y="3521670"/>
            <a:ext cx="2760242" cy="584775"/>
          </a:xfrm>
          <a:prstGeom prst="rect">
            <a:avLst/>
          </a:prstGeom>
          <a:noFill/>
        </p:spPr>
        <p:txBody>
          <a:bodyPr wrap="square" rtlCol="0">
            <a:spAutoFit/>
          </a:bodyPr>
          <a:lstStyle/>
          <a:p>
            <a:r>
              <a:rPr lang="en-US" sz="3200" b="1" dirty="0"/>
              <a:t>Port </a:t>
            </a:r>
            <a:r>
              <a:rPr lang="en-US" sz="3200" b="1" dirty="0" err="1"/>
              <a:t>en</a:t>
            </a:r>
            <a:r>
              <a:rPr lang="en-US" sz="3200" b="1" dirty="0"/>
              <a:t> </a:t>
            </a:r>
            <a:r>
              <a:rPr lang="en-US" sz="3200" b="1" dirty="0" err="1"/>
              <a:t>Bessin</a:t>
            </a:r>
            <a:endParaRPr lang="en-US" sz="3200" b="1" dirty="0"/>
          </a:p>
        </p:txBody>
      </p:sp>
      <p:grpSp>
        <p:nvGrpSpPr>
          <p:cNvPr id="600" name="Group 599">
            <a:extLst>
              <a:ext uri="{FF2B5EF4-FFF2-40B4-BE49-F238E27FC236}">
                <a16:creationId xmlns:a16="http://schemas.microsoft.com/office/drawing/2014/main" id="{F41C0A1C-40CC-4588-B6BC-D88C22F8F4EA}"/>
              </a:ext>
            </a:extLst>
          </p:cNvPr>
          <p:cNvGrpSpPr/>
          <p:nvPr/>
        </p:nvGrpSpPr>
        <p:grpSpPr>
          <a:xfrm>
            <a:off x="17680554" y="2471114"/>
            <a:ext cx="1940188" cy="1380179"/>
            <a:chOff x="2681378" y="5081713"/>
            <a:chExt cx="1940188" cy="1380179"/>
          </a:xfrm>
        </p:grpSpPr>
        <p:grpSp>
          <p:nvGrpSpPr>
            <p:cNvPr id="601" name="Group 600">
              <a:extLst>
                <a:ext uri="{FF2B5EF4-FFF2-40B4-BE49-F238E27FC236}">
                  <a16:creationId xmlns:a16="http://schemas.microsoft.com/office/drawing/2014/main" id="{5F031EC4-6E69-4F25-85DA-F85D1EB5B8D7}"/>
                </a:ext>
              </a:extLst>
            </p:cNvPr>
            <p:cNvGrpSpPr/>
            <p:nvPr/>
          </p:nvGrpSpPr>
          <p:grpSpPr>
            <a:xfrm>
              <a:off x="2681378" y="5622705"/>
              <a:ext cx="1940188" cy="839187"/>
              <a:chOff x="2528978" y="5470305"/>
              <a:chExt cx="1940188" cy="839187"/>
            </a:xfrm>
          </p:grpSpPr>
          <p:sp>
            <p:nvSpPr>
              <p:cNvPr id="604" name="Text Box 648">
                <a:extLst>
                  <a:ext uri="{FF2B5EF4-FFF2-40B4-BE49-F238E27FC236}">
                    <a16:creationId xmlns:a16="http://schemas.microsoft.com/office/drawing/2014/main" id="{A2EF618E-E26C-4331-BD2B-2C65B0A307BA}"/>
                  </a:ext>
                </a:extLst>
              </p:cNvPr>
              <p:cNvSpPr txBox="1">
                <a:spLocks noChangeArrowheads="1"/>
              </p:cNvSpPr>
              <p:nvPr/>
            </p:nvSpPr>
            <p:spPr bwMode="auto">
              <a:xfrm>
                <a:off x="3632875" y="5622124"/>
                <a:ext cx="836291" cy="687368"/>
              </a:xfrm>
              <a:prstGeom prst="rect">
                <a:avLst/>
              </a:prstGeom>
              <a:solidFill>
                <a:srgbClr val="DEEBF7"/>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605" name="Freeform 164">
                <a:extLst>
                  <a:ext uri="{FF2B5EF4-FFF2-40B4-BE49-F238E27FC236}">
                    <a16:creationId xmlns:a16="http://schemas.microsoft.com/office/drawing/2014/main" id="{CE1C9232-B065-4585-B9FB-9BD95CA0DB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06" name="Group 165">
                <a:extLst>
                  <a:ext uri="{FF2B5EF4-FFF2-40B4-BE49-F238E27FC236}">
                    <a16:creationId xmlns:a16="http://schemas.microsoft.com/office/drawing/2014/main" id="{545D5A78-7A37-41CE-865B-331ED677AC92}"/>
                  </a:ext>
                </a:extLst>
              </p:cNvPr>
              <p:cNvGrpSpPr>
                <a:grpSpLocks/>
              </p:cNvGrpSpPr>
              <p:nvPr/>
            </p:nvGrpSpPr>
            <p:grpSpPr bwMode="auto">
              <a:xfrm>
                <a:off x="2528978" y="5470305"/>
                <a:ext cx="1032082" cy="760244"/>
                <a:chOff x="288" y="720"/>
                <a:chExt cx="432" cy="288"/>
              </a:xfrm>
            </p:grpSpPr>
            <p:sp>
              <p:nvSpPr>
                <p:cNvPr id="607" name="Rectangle 166">
                  <a:extLst>
                    <a:ext uri="{FF2B5EF4-FFF2-40B4-BE49-F238E27FC236}">
                      <a16:creationId xmlns:a16="http://schemas.microsoft.com/office/drawing/2014/main" id="{A7448ACC-1194-42A7-B778-D34725D4E3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09" name="Line 167">
                  <a:extLst>
                    <a:ext uri="{FF2B5EF4-FFF2-40B4-BE49-F238E27FC236}">
                      <a16:creationId xmlns:a16="http://schemas.microsoft.com/office/drawing/2014/main" id="{B6B2CDDE-7A39-4C07-BF43-05F8EFAB39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19" name="Line 168">
                  <a:extLst>
                    <a:ext uri="{FF2B5EF4-FFF2-40B4-BE49-F238E27FC236}">
                      <a16:creationId xmlns:a16="http://schemas.microsoft.com/office/drawing/2014/main" id="{FE54C743-130B-461D-84F8-D7980BCC25E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02" name="TextBox 601">
              <a:extLst>
                <a:ext uri="{FF2B5EF4-FFF2-40B4-BE49-F238E27FC236}">
                  <a16:creationId xmlns:a16="http://schemas.microsoft.com/office/drawing/2014/main" id="{70BF3735-8A11-4C11-A25A-9AC3C5F7A43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3" name="Freeform 2"/>
          <p:cNvSpPr/>
          <p:nvPr/>
        </p:nvSpPr>
        <p:spPr>
          <a:xfrm>
            <a:off x="18213859" y="3892378"/>
            <a:ext cx="222422" cy="4547287"/>
          </a:xfrm>
          <a:custGeom>
            <a:avLst/>
            <a:gdLst>
              <a:gd name="connsiteX0" fmla="*/ 0 w 222422"/>
              <a:gd name="connsiteY0" fmla="*/ 0 h 4547287"/>
              <a:gd name="connsiteX1" fmla="*/ 222422 w 222422"/>
              <a:gd name="connsiteY1" fmla="*/ 4547287 h 4547287"/>
            </a:gdLst>
            <a:ahLst/>
            <a:cxnLst>
              <a:cxn ang="0">
                <a:pos x="connsiteX0" y="connsiteY0"/>
              </a:cxn>
              <a:cxn ang="0">
                <a:pos x="connsiteX1" y="connsiteY1"/>
              </a:cxn>
            </a:cxnLst>
            <a:rect l="l" t="t" r="r" b="b"/>
            <a:pathLst>
              <a:path w="222422" h="4547287">
                <a:moveTo>
                  <a:pt x="0" y="0"/>
                </a:moveTo>
                <a:lnTo>
                  <a:pt x="222422" y="4547287"/>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3" name="Group 262">
            <a:extLst>
              <a:ext uri="{FF2B5EF4-FFF2-40B4-BE49-F238E27FC236}">
                <a16:creationId xmlns:a16="http://schemas.microsoft.com/office/drawing/2014/main" id="{68B74A89-563C-41B8-9BF7-BFDD142E253F}"/>
              </a:ext>
            </a:extLst>
          </p:cNvPr>
          <p:cNvGrpSpPr/>
          <p:nvPr/>
        </p:nvGrpSpPr>
        <p:grpSpPr>
          <a:xfrm rot="16074">
            <a:off x="16992384" y="3881609"/>
            <a:ext cx="1655915" cy="1329621"/>
            <a:chOff x="2681378" y="5081713"/>
            <a:chExt cx="1655915" cy="1329621"/>
          </a:xfrm>
        </p:grpSpPr>
        <p:grpSp>
          <p:nvGrpSpPr>
            <p:cNvPr id="364" name="Group 363">
              <a:extLst>
                <a:ext uri="{FF2B5EF4-FFF2-40B4-BE49-F238E27FC236}">
                  <a16:creationId xmlns:a16="http://schemas.microsoft.com/office/drawing/2014/main" id="{BF06F9FE-EA7F-4F59-885D-65940557BF1E}"/>
                </a:ext>
              </a:extLst>
            </p:cNvPr>
            <p:cNvGrpSpPr/>
            <p:nvPr/>
          </p:nvGrpSpPr>
          <p:grpSpPr>
            <a:xfrm>
              <a:off x="2681378" y="5534171"/>
              <a:ext cx="1655915" cy="877163"/>
              <a:chOff x="2528978" y="5381771"/>
              <a:chExt cx="1655915" cy="877163"/>
            </a:xfrm>
          </p:grpSpPr>
          <p:sp>
            <p:nvSpPr>
              <p:cNvPr id="368" name="Text Box 648">
                <a:extLst>
                  <a:ext uri="{FF2B5EF4-FFF2-40B4-BE49-F238E27FC236}">
                    <a16:creationId xmlns:a16="http://schemas.microsoft.com/office/drawing/2014/main" id="{D7E16E35-C9F2-45FA-852C-26B41F96A174}"/>
                  </a:ext>
                </a:extLst>
              </p:cNvPr>
              <p:cNvSpPr txBox="1">
                <a:spLocks noChangeArrowheads="1"/>
              </p:cNvSpPr>
              <p:nvPr/>
            </p:nvSpPr>
            <p:spPr bwMode="auto">
              <a:xfrm>
                <a:off x="3533885" y="5381771"/>
                <a:ext cx="651008" cy="877163"/>
              </a:xfrm>
              <a:prstGeom prst="rect">
                <a:avLst/>
              </a:prstGeom>
              <a:solidFill>
                <a:srgbClr val="DEEBF7"/>
              </a:solid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a:t>
                </a:r>
              </a:p>
              <a:p>
                <a:pPr>
                  <a:lnSpc>
                    <a:spcPts val="1000"/>
                  </a:lnSpc>
                  <a:spcBef>
                    <a:spcPct val="50000"/>
                  </a:spcBef>
                </a:pPr>
                <a:r>
                  <a:rPr lang="en-US" sz="3200" b="1" dirty="0">
                    <a:solidFill>
                      <a:srgbClr val="002060"/>
                    </a:solidFill>
                    <a:cs typeface="Arial" charset="0"/>
                  </a:rPr>
                  <a:t> I</a:t>
                </a:r>
              </a:p>
              <a:p>
                <a:pPr>
                  <a:lnSpc>
                    <a:spcPts val="1000"/>
                  </a:lnSpc>
                  <a:spcBef>
                    <a:spcPct val="50000"/>
                  </a:spcBef>
                </a:pPr>
                <a:r>
                  <a:rPr lang="en-US" sz="3200" b="1" dirty="0">
                    <a:solidFill>
                      <a:srgbClr val="002060"/>
                    </a:solidFill>
                    <a:cs typeface="Arial" charset="0"/>
                  </a:rPr>
                  <a:t> 16</a:t>
                </a:r>
              </a:p>
            </p:txBody>
          </p:sp>
          <p:sp>
            <p:nvSpPr>
              <p:cNvPr id="366" name="Freeform 164">
                <a:extLst>
                  <a:ext uri="{FF2B5EF4-FFF2-40B4-BE49-F238E27FC236}">
                    <a16:creationId xmlns:a16="http://schemas.microsoft.com/office/drawing/2014/main" id="{1BB1399C-E191-4992-A0F1-0678914A6C4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67" name="Group 165">
                <a:extLst>
                  <a:ext uri="{FF2B5EF4-FFF2-40B4-BE49-F238E27FC236}">
                    <a16:creationId xmlns:a16="http://schemas.microsoft.com/office/drawing/2014/main" id="{C74E77C6-4493-4249-8E3A-0D75DF49D123}"/>
                  </a:ext>
                </a:extLst>
              </p:cNvPr>
              <p:cNvGrpSpPr>
                <a:grpSpLocks/>
              </p:cNvGrpSpPr>
              <p:nvPr/>
            </p:nvGrpSpPr>
            <p:grpSpPr bwMode="auto">
              <a:xfrm>
                <a:off x="2528978" y="5470305"/>
                <a:ext cx="1032082" cy="760244"/>
                <a:chOff x="288" y="720"/>
                <a:chExt cx="432" cy="288"/>
              </a:xfrm>
            </p:grpSpPr>
            <p:sp>
              <p:nvSpPr>
                <p:cNvPr id="369" name="Rectangle 166">
                  <a:extLst>
                    <a:ext uri="{FF2B5EF4-FFF2-40B4-BE49-F238E27FC236}">
                      <a16:creationId xmlns:a16="http://schemas.microsoft.com/office/drawing/2014/main" id="{DA5D449D-A06E-430F-9209-2C3A305C2D9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70" name="Line 167">
                  <a:extLst>
                    <a:ext uri="{FF2B5EF4-FFF2-40B4-BE49-F238E27FC236}">
                      <a16:creationId xmlns:a16="http://schemas.microsoft.com/office/drawing/2014/main" id="{E72F7CF0-EF45-4BAF-8246-F6A295C1F56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71" name="Line 168">
                  <a:extLst>
                    <a:ext uri="{FF2B5EF4-FFF2-40B4-BE49-F238E27FC236}">
                      <a16:creationId xmlns:a16="http://schemas.microsoft.com/office/drawing/2014/main" id="{E884C9CC-9ED1-40F2-8F07-27BE82DA314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65" name="TextBox 364">
              <a:extLst>
                <a:ext uri="{FF2B5EF4-FFF2-40B4-BE49-F238E27FC236}">
                  <a16:creationId xmlns:a16="http://schemas.microsoft.com/office/drawing/2014/main" id="{CF498CD4-4717-4F7B-BF43-95278AEC76C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648" name="Speech Bubble: Rectangle 636">
            <a:extLst>
              <a:ext uri="{FF2B5EF4-FFF2-40B4-BE49-F238E27FC236}">
                <a16:creationId xmlns:a16="http://schemas.microsoft.com/office/drawing/2014/main" id="{47EDAEC9-DE55-49DC-958A-65F87F5E9DA4}"/>
              </a:ext>
            </a:extLst>
          </p:cNvPr>
          <p:cNvSpPr/>
          <p:nvPr/>
        </p:nvSpPr>
        <p:spPr>
          <a:xfrm>
            <a:off x="9008305" y="10786344"/>
            <a:ext cx="1715796" cy="668672"/>
          </a:xfrm>
          <a:prstGeom prst="wedgeRectCallout">
            <a:avLst>
              <a:gd name="adj1" fmla="val 66849"/>
              <a:gd name="adj2" fmla="val -198532"/>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“Roman Ruins”</a:t>
            </a:r>
          </a:p>
        </p:txBody>
      </p:sp>
    </p:spTree>
    <p:extLst>
      <p:ext uri="{BB962C8B-B14F-4D97-AF65-F5344CB8AC3E}">
        <p14:creationId xmlns:p14="http://schemas.microsoft.com/office/powerpoint/2010/main" val="1712334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xit" presetSubtype="0" fill="hold" grpId="0" nodeType="clickEffect">
                                  <p:stCondLst>
                                    <p:cond delay="0"/>
                                  </p:stCondLst>
                                  <p:childTnLst>
                                    <p:animEffect transition="out" filter="fade">
                                      <p:cBhvr>
                                        <p:cTn id="6" dur="500"/>
                                        <p:tgtEl>
                                          <p:spTgt spid="1030"/>
                                        </p:tgtEl>
                                      </p:cBhvr>
                                    </p:animEffect>
                                    <p:set>
                                      <p:cBhvr>
                                        <p:cTn id="7" dur="1" fill="hold">
                                          <p:stCondLst>
                                            <p:cond delay="499"/>
                                          </p:stCondLst>
                                        </p:cTn>
                                        <p:tgtEl>
                                          <p:spTgt spid="1030"/>
                                        </p:tgtEl>
                                        <p:attrNameLst>
                                          <p:attrName>style.visibility</p:attrName>
                                        </p:attrNameLst>
                                      </p:cBhvr>
                                      <p:to>
                                        <p:strVal val="hidden"/>
                                      </p:to>
                                    </p:set>
                                  </p:childTnLst>
                                </p:cTn>
                              </p:par>
                              <p:par>
                                <p:cTn id="8" presetID="10" presetClass="exit" presetSubtype="0" fill="hold" grpId="0" nodeType="withEffect">
                                  <p:stCondLst>
                                    <p:cond delay="0"/>
                                  </p:stCondLst>
                                  <p:childTnLst>
                                    <p:animEffect transition="out" filter="fade">
                                      <p:cBhvr>
                                        <p:cTn id="9" dur="500"/>
                                        <p:tgtEl>
                                          <p:spTgt spid="1031"/>
                                        </p:tgtEl>
                                      </p:cBhvr>
                                    </p:animEffect>
                                    <p:set>
                                      <p:cBhvr>
                                        <p:cTn id="10" dur="1" fill="hold">
                                          <p:stCondLst>
                                            <p:cond delay="499"/>
                                          </p:stCondLst>
                                        </p:cTn>
                                        <p:tgtEl>
                                          <p:spTgt spid="1031"/>
                                        </p:tgtEl>
                                        <p:attrNameLst>
                                          <p:attrName>style.visibility</p:attrName>
                                        </p:attrNameLst>
                                      </p:cBhvr>
                                      <p:to>
                                        <p:strVal val="hidden"/>
                                      </p:to>
                                    </p:set>
                                  </p:childTnLst>
                                </p:cTn>
                              </p:par>
                            </p:childTnLst>
                          </p:cTn>
                        </p:par>
                        <p:par>
                          <p:cTn id="11" fill="hold">
                            <p:stCondLst>
                              <p:cond delay="500"/>
                            </p:stCondLst>
                            <p:childTnLst>
                              <p:par>
                                <p:cTn id="12" presetID="22" presetClass="entr" presetSubtype="8" fill="hold" grpId="0" nodeType="afterEffect">
                                  <p:stCondLst>
                                    <p:cond delay="0"/>
                                  </p:stCondLst>
                                  <p:childTnLst>
                                    <p:set>
                                      <p:cBhvr>
                                        <p:cTn id="13" dur="1" fill="hold">
                                          <p:stCondLst>
                                            <p:cond delay="0"/>
                                          </p:stCondLst>
                                        </p:cTn>
                                        <p:tgtEl>
                                          <p:spTgt spid="620"/>
                                        </p:tgtEl>
                                        <p:attrNameLst>
                                          <p:attrName>style.visibility</p:attrName>
                                        </p:attrNameLst>
                                      </p:cBhvr>
                                      <p:to>
                                        <p:strVal val="visible"/>
                                      </p:to>
                                    </p:set>
                                    <p:animEffect transition="in" filter="wipe(left)">
                                      <p:cBhvr>
                                        <p:cTn id="14" dur="1250"/>
                                        <p:tgtEl>
                                          <p:spTgt spid="620"/>
                                        </p:tgtEl>
                                      </p:cBhvr>
                                    </p:animEffect>
                                  </p:childTnLst>
                                </p:cTn>
                              </p:par>
                              <p:par>
                                <p:cTn id="15" presetID="22" presetClass="entr" presetSubtype="8" fill="hold" grpId="0" nodeType="withEffect">
                                  <p:stCondLst>
                                    <p:cond delay="0"/>
                                  </p:stCondLst>
                                  <p:childTnLst>
                                    <p:set>
                                      <p:cBhvr>
                                        <p:cTn id="16" dur="1" fill="hold">
                                          <p:stCondLst>
                                            <p:cond delay="0"/>
                                          </p:stCondLst>
                                        </p:cTn>
                                        <p:tgtEl>
                                          <p:spTgt spid="1024"/>
                                        </p:tgtEl>
                                        <p:attrNameLst>
                                          <p:attrName>style.visibility</p:attrName>
                                        </p:attrNameLst>
                                      </p:cBhvr>
                                      <p:to>
                                        <p:strVal val="visible"/>
                                      </p:to>
                                    </p:set>
                                    <p:animEffect transition="in" filter="wipe(left)">
                                      <p:cBhvr>
                                        <p:cTn id="17" dur="1250"/>
                                        <p:tgtEl>
                                          <p:spTgt spid="1024"/>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025"/>
                                        </p:tgtEl>
                                        <p:attrNameLst>
                                          <p:attrName>style.visibility</p:attrName>
                                        </p:attrNameLst>
                                      </p:cBhvr>
                                      <p:to>
                                        <p:strVal val="visible"/>
                                      </p:to>
                                    </p:set>
                                    <p:animEffect transition="in" filter="wipe(up)">
                                      <p:cBhvr>
                                        <p:cTn id="22" dur="1250"/>
                                        <p:tgtEl>
                                          <p:spTgt spid="1025"/>
                                        </p:tgtEl>
                                      </p:cBhvr>
                                    </p:animEffect>
                                  </p:childTnLst>
                                </p:cTn>
                              </p:par>
                            </p:childTnLst>
                          </p:cTn>
                        </p:par>
                        <p:par>
                          <p:cTn id="23" fill="hold">
                            <p:stCondLst>
                              <p:cond delay="1250"/>
                            </p:stCondLst>
                            <p:childTnLst>
                              <p:par>
                                <p:cTn id="24" presetID="45" presetClass="entr" presetSubtype="0" fill="hold" grpId="0" nodeType="afterEffect">
                                  <p:stCondLst>
                                    <p:cond delay="0"/>
                                  </p:stCondLst>
                                  <p:childTnLst>
                                    <p:set>
                                      <p:cBhvr>
                                        <p:cTn id="25" dur="1" fill="hold">
                                          <p:stCondLst>
                                            <p:cond delay="0"/>
                                          </p:stCondLst>
                                        </p:cTn>
                                        <p:tgtEl>
                                          <p:spTgt spid="648"/>
                                        </p:tgtEl>
                                        <p:attrNameLst>
                                          <p:attrName>style.visibility</p:attrName>
                                        </p:attrNameLst>
                                      </p:cBhvr>
                                      <p:to>
                                        <p:strVal val="visible"/>
                                      </p:to>
                                    </p:set>
                                    <p:animEffect transition="in" filter="fade">
                                      <p:cBhvr>
                                        <p:cTn id="26" dur="2000"/>
                                        <p:tgtEl>
                                          <p:spTgt spid="648"/>
                                        </p:tgtEl>
                                      </p:cBhvr>
                                    </p:animEffect>
                                    <p:anim calcmode="lin" valueType="num">
                                      <p:cBhvr>
                                        <p:cTn id="27" dur="2000" fill="hold"/>
                                        <p:tgtEl>
                                          <p:spTgt spid="648"/>
                                        </p:tgtEl>
                                        <p:attrNameLst>
                                          <p:attrName>ppt_w</p:attrName>
                                        </p:attrNameLst>
                                      </p:cBhvr>
                                      <p:tavLst>
                                        <p:tav tm="0" fmla="#ppt_w*sin(2.5*pi*$)">
                                          <p:val>
                                            <p:fltVal val="0"/>
                                          </p:val>
                                        </p:tav>
                                        <p:tav tm="100000">
                                          <p:val>
                                            <p:fltVal val="1"/>
                                          </p:val>
                                        </p:tav>
                                      </p:tavLst>
                                    </p:anim>
                                    <p:anim calcmode="lin" valueType="num">
                                      <p:cBhvr>
                                        <p:cTn id="28" dur="2000" fill="hold"/>
                                        <p:tgtEl>
                                          <p:spTgt spid="648"/>
                                        </p:tgtEl>
                                        <p:attrNameLst>
                                          <p:attrName>ppt_h</p:attrName>
                                        </p:attrNameLst>
                                      </p:cBhvr>
                                      <p:tavLst>
                                        <p:tav tm="0">
                                          <p:val>
                                            <p:strVal val="#ppt_h"/>
                                          </p:val>
                                        </p:tav>
                                        <p:tav tm="100000">
                                          <p:val>
                                            <p:strVal val="#ppt_h"/>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grpId="0" nodeType="clickEffect">
                                  <p:stCondLst>
                                    <p:cond delay="0"/>
                                  </p:stCondLst>
                                  <p:childTnLst>
                                    <p:animEffect transition="out" filter="fade">
                                      <p:cBhvr>
                                        <p:cTn id="32" dur="500"/>
                                        <p:tgtEl>
                                          <p:spTgt spid="658"/>
                                        </p:tgtEl>
                                      </p:cBhvr>
                                    </p:animEffect>
                                    <p:set>
                                      <p:cBhvr>
                                        <p:cTn id="33" dur="1" fill="hold">
                                          <p:stCondLst>
                                            <p:cond delay="499"/>
                                          </p:stCondLst>
                                        </p:cTn>
                                        <p:tgtEl>
                                          <p:spTgt spid="658"/>
                                        </p:tgtEl>
                                        <p:attrNameLst>
                                          <p:attrName>style.visibility</p:attrName>
                                        </p:attrNameLst>
                                      </p:cBhvr>
                                      <p:to>
                                        <p:strVal val="hidden"/>
                                      </p:to>
                                    </p:set>
                                  </p:childTnLst>
                                </p:cTn>
                              </p:par>
                              <p:par>
                                <p:cTn id="34" presetID="10" presetClass="exit" presetSubtype="0" fill="hold" grpId="0" nodeType="withEffect">
                                  <p:stCondLst>
                                    <p:cond delay="0"/>
                                  </p:stCondLst>
                                  <p:childTnLst>
                                    <p:animEffect transition="out" filter="fade">
                                      <p:cBhvr>
                                        <p:cTn id="35" dur="500"/>
                                        <p:tgtEl>
                                          <p:spTgt spid="657"/>
                                        </p:tgtEl>
                                      </p:cBhvr>
                                    </p:animEffect>
                                    <p:set>
                                      <p:cBhvr>
                                        <p:cTn id="36" dur="1" fill="hold">
                                          <p:stCondLst>
                                            <p:cond delay="499"/>
                                          </p:stCondLst>
                                        </p:cTn>
                                        <p:tgtEl>
                                          <p:spTgt spid="657"/>
                                        </p:tgtEl>
                                        <p:attrNameLst>
                                          <p:attrName>style.visibility</p:attrName>
                                        </p:attrNameLst>
                                      </p:cBhvr>
                                      <p:to>
                                        <p:strVal val="hidden"/>
                                      </p:to>
                                    </p:set>
                                  </p:childTnLst>
                                </p:cTn>
                              </p:par>
                              <p:par>
                                <p:cTn id="37" presetID="22" presetClass="entr" presetSubtype="8" fill="hold" grpId="0" nodeType="withEffect">
                                  <p:stCondLst>
                                    <p:cond delay="0"/>
                                  </p:stCondLst>
                                  <p:childTnLst>
                                    <p:set>
                                      <p:cBhvr>
                                        <p:cTn id="38" dur="1" fill="hold">
                                          <p:stCondLst>
                                            <p:cond delay="0"/>
                                          </p:stCondLst>
                                        </p:cTn>
                                        <p:tgtEl>
                                          <p:spTgt spid="1029"/>
                                        </p:tgtEl>
                                        <p:attrNameLst>
                                          <p:attrName>style.visibility</p:attrName>
                                        </p:attrNameLst>
                                      </p:cBhvr>
                                      <p:to>
                                        <p:strVal val="visible"/>
                                      </p:to>
                                    </p:set>
                                    <p:animEffect transition="in" filter="wipe(left)">
                                      <p:cBhvr>
                                        <p:cTn id="39" dur="1250"/>
                                        <p:tgtEl>
                                          <p:spTgt spid="1029"/>
                                        </p:tgtEl>
                                      </p:cBhvr>
                                    </p:animEffect>
                                  </p:childTnLst>
                                </p:cTn>
                              </p:par>
                            </p:childTnLst>
                          </p:cTn>
                        </p:par>
                      </p:childTnLst>
                    </p:cTn>
                  </p:par>
                  <p:par>
                    <p:cTn id="40" fill="hold">
                      <p:stCondLst>
                        <p:cond delay="indefinite"/>
                      </p:stCondLst>
                      <p:childTnLst>
                        <p:par>
                          <p:cTn id="41" fill="hold">
                            <p:stCondLst>
                              <p:cond delay="0"/>
                            </p:stCondLst>
                            <p:childTnLst>
                              <p:par>
                                <p:cTn id="42" presetID="1" presetClass="entr" presetSubtype="0" fill="hold" nodeType="clickEffect">
                                  <p:stCondLst>
                                    <p:cond delay="0"/>
                                  </p:stCondLst>
                                  <p:childTnLst>
                                    <p:set>
                                      <p:cBhvr>
                                        <p:cTn id="43" dur="1" fill="hold">
                                          <p:stCondLst>
                                            <p:cond delay="499"/>
                                          </p:stCondLst>
                                        </p:cTn>
                                        <p:tgtEl>
                                          <p:spTgt spid="600"/>
                                        </p:tgtEl>
                                        <p:attrNameLst>
                                          <p:attrName>style.visibility</p:attrName>
                                        </p:attrNameLst>
                                      </p:cBhvr>
                                      <p:to>
                                        <p:strVal val="visible"/>
                                      </p:to>
                                    </p:set>
                                  </p:childTnLst>
                                </p:cTn>
                              </p:par>
                            </p:childTnLst>
                          </p:cTn>
                        </p:par>
                        <p:par>
                          <p:cTn id="44" fill="hold">
                            <p:stCondLst>
                              <p:cond delay="500"/>
                            </p:stCondLst>
                            <p:childTnLst>
                              <p:par>
                                <p:cTn id="45" presetID="22" presetClass="entr" presetSubtype="1" fill="hold" grpId="0" nodeType="afterEffect">
                                  <p:stCondLst>
                                    <p:cond delay="0"/>
                                  </p:stCondLst>
                                  <p:childTnLst>
                                    <p:set>
                                      <p:cBhvr>
                                        <p:cTn id="46" dur="1" fill="hold">
                                          <p:stCondLst>
                                            <p:cond delay="0"/>
                                          </p:stCondLst>
                                        </p:cTn>
                                        <p:tgtEl>
                                          <p:spTgt spid="3"/>
                                        </p:tgtEl>
                                        <p:attrNameLst>
                                          <p:attrName>style.visibility</p:attrName>
                                        </p:attrNameLst>
                                      </p:cBhvr>
                                      <p:to>
                                        <p:strVal val="visible"/>
                                      </p:to>
                                    </p:set>
                                    <p:animEffect transition="in" filter="wipe(up)">
                                      <p:cBhvr>
                                        <p:cTn id="47" dur="1250"/>
                                        <p:tgtEl>
                                          <p:spTgt spid="3"/>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8" fill="hold" grpId="0" nodeType="clickEffect">
                                  <p:stCondLst>
                                    <p:cond delay="0"/>
                                  </p:stCondLst>
                                  <p:childTnLst>
                                    <p:set>
                                      <p:cBhvr>
                                        <p:cTn id="51" dur="1" fill="hold">
                                          <p:stCondLst>
                                            <p:cond delay="0"/>
                                          </p:stCondLst>
                                        </p:cTn>
                                        <p:tgtEl>
                                          <p:spTgt spid="1028"/>
                                        </p:tgtEl>
                                        <p:attrNameLst>
                                          <p:attrName>style.visibility</p:attrName>
                                        </p:attrNameLst>
                                      </p:cBhvr>
                                      <p:to>
                                        <p:strVal val="visible"/>
                                      </p:to>
                                    </p:set>
                                    <p:animEffect transition="in" filter="wipe(left)">
                                      <p:cBhvr>
                                        <p:cTn id="52" dur="1250"/>
                                        <p:tgtEl>
                                          <p:spTgt spid="1028"/>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grpId="0" nodeType="clickEffect">
                                  <p:stCondLst>
                                    <p:cond delay="0"/>
                                  </p:stCondLst>
                                  <p:childTnLst>
                                    <p:set>
                                      <p:cBhvr>
                                        <p:cTn id="56" dur="1" fill="hold">
                                          <p:stCondLst>
                                            <p:cond delay="0"/>
                                          </p:stCondLst>
                                        </p:cTn>
                                        <p:tgtEl>
                                          <p:spTgt spid="1027"/>
                                        </p:tgtEl>
                                        <p:attrNameLst>
                                          <p:attrName>style.visibility</p:attrName>
                                        </p:attrNameLst>
                                      </p:cBhvr>
                                      <p:to>
                                        <p:strVal val="visible"/>
                                      </p:to>
                                    </p:set>
                                    <p:animEffect transition="in" filter="wipe(up)">
                                      <p:cBhvr>
                                        <p:cTn id="57" dur="1250"/>
                                        <p:tgtEl>
                                          <p:spTgt spid="10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0" grpId="0" animBg="1"/>
      <p:bldP spid="1024" grpId="0" animBg="1"/>
      <p:bldP spid="1025" grpId="0" animBg="1"/>
      <p:bldP spid="1027" grpId="0" animBg="1"/>
      <p:bldP spid="1028" grpId="0" animBg="1"/>
      <p:bldP spid="1029" grpId="0" animBg="1"/>
      <p:bldP spid="1030" grpId="0" animBg="1"/>
      <p:bldP spid="1031" grpId="0" animBg="1"/>
      <p:bldP spid="657" grpId="0" animBg="1"/>
      <p:bldP spid="658" grpId="0" animBg="1"/>
      <p:bldP spid="3" grpId="0" animBg="1"/>
      <p:bldP spid="648"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 name="Rectangle 480">
            <a:extLst>
              <a:ext uri="{FF2B5EF4-FFF2-40B4-BE49-F238E27FC236}">
                <a16:creationId xmlns:a16="http://schemas.microsoft.com/office/drawing/2014/main" id="{CF49524C-0674-4E6F-865E-A2483D0B3F89}"/>
              </a:ext>
            </a:extLst>
          </p:cNvPr>
          <p:cNvSpPr/>
          <p:nvPr/>
        </p:nvSpPr>
        <p:spPr>
          <a:xfrm rot="10800000">
            <a:off x="495323" y="351395"/>
            <a:ext cx="26386972"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203">
            <a:extLst>
              <a:ext uri="{FF2B5EF4-FFF2-40B4-BE49-F238E27FC236}">
                <a16:creationId xmlns:a16="http://schemas.microsoft.com/office/drawing/2014/main" id="{63CA6DBB-5777-4E59-9E3C-4EDD49C0FC00}"/>
              </a:ext>
            </a:extLst>
          </p:cNvPr>
          <p:cNvSpPr/>
          <p:nvPr/>
        </p:nvSpPr>
        <p:spPr>
          <a:xfrm rot="10800000">
            <a:off x="598330" y="312124"/>
            <a:ext cx="26291606" cy="5422177"/>
          </a:xfrm>
          <a:custGeom>
            <a:avLst/>
            <a:gdLst>
              <a:gd name="connsiteX0" fmla="*/ 0 w 9448800"/>
              <a:gd name="connsiteY0" fmla="*/ 1085850 h 2628900"/>
              <a:gd name="connsiteX1" fmla="*/ 9448800 w 9448800"/>
              <a:gd name="connsiteY1" fmla="*/ 0 h 2628900"/>
              <a:gd name="connsiteX2" fmla="*/ 9429750 w 9448800"/>
              <a:gd name="connsiteY2" fmla="*/ 2628900 h 2628900"/>
              <a:gd name="connsiteX3" fmla="*/ 28575 w 9448800"/>
              <a:gd name="connsiteY3" fmla="*/ 2609850 h 2628900"/>
              <a:gd name="connsiteX4" fmla="*/ 0 w 9448800"/>
              <a:gd name="connsiteY4" fmla="*/ 1085850 h 2628900"/>
              <a:gd name="connsiteX0" fmla="*/ 6464 w 9420225"/>
              <a:gd name="connsiteY0" fmla="*/ 2653678 h 2653678"/>
              <a:gd name="connsiteX1" fmla="*/ 9420225 w 9420225"/>
              <a:gd name="connsiteY1" fmla="*/ 0 h 2653678"/>
              <a:gd name="connsiteX2" fmla="*/ 9401175 w 9420225"/>
              <a:gd name="connsiteY2" fmla="*/ 2628900 h 2653678"/>
              <a:gd name="connsiteX3" fmla="*/ 0 w 9420225"/>
              <a:gd name="connsiteY3" fmla="*/ 2609850 h 2653678"/>
              <a:gd name="connsiteX4" fmla="*/ 6464 w 9420225"/>
              <a:gd name="connsiteY4" fmla="*/ 2653678 h 2653678"/>
              <a:gd name="connsiteX0" fmla="*/ 6464 w 9420225"/>
              <a:gd name="connsiteY0" fmla="*/ 2653678 h 2653678"/>
              <a:gd name="connsiteX1" fmla="*/ 5071724 w 9420225"/>
              <a:gd name="connsiteY1" fmla="*/ 230864 h 2653678"/>
              <a:gd name="connsiteX2" fmla="*/ 9420225 w 9420225"/>
              <a:gd name="connsiteY2" fmla="*/ 0 h 2653678"/>
              <a:gd name="connsiteX3" fmla="*/ 9401175 w 9420225"/>
              <a:gd name="connsiteY3" fmla="*/ 2628900 h 2653678"/>
              <a:gd name="connsiteX4" fmla="*/ 0 w 9420225"/>
              <a:gd name="connsiteY4" fmla="*/ 2609850 h 2653678"/>
              <a:gd name="connsiteX5" fmla="*/ 6464 w 9420225"/>
              <a:gd name="connsiteY5" fmla="*/ 2653678 h 2653678"/>
              <a:gd name="connsiteX0" fmla="*/ 6464 w 9403013"/>
              <a:gd name="connsiteY0" fmla="*/ 2829475 h 2829475"/>
              <a:gd name="connsiteX1" fmla="*/ 5071724 w 9403013"/>
              <a:gd name="connsiteY1" fmla="*/ 406661 h 2829475"/>
              <a:gd name="connsiteX2" fmla="*/ 9403013 w 9403013"/>
              <a:gd name="connsiteY2" fmla="*/ 0 h 2829475"/>
              <a:gd name="connsiteX3" fmla="*/ 9401175 w 9403013"/>
              <a:gd name="connsiteY3" fmla="*/ 2804697 h 2829475"/>
              <a:gd name="connsiteX4" fmla="*/ 0 w 9403013"/>
              <a:gd name="connsiteY4" fmla="*/ 2785647 h 2829475"/>
              <a:gd name="connsiteX5" fmla="*/ 6464 w 9403013"/>
              <a:gd name="connsiteY5" fmla="*/ 2829475 h 282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3013" h="2829475">
                <a:moveTo>
                  <a:pt x="6464" y="2829475"/>
                </a:moveTo>
                <a:cubicBezTo>
                  <a:pt x="1706359" y="2356723"/>
                  <a:pt x="3371829" y="879413"/>
                  <a:pt x="5071724" y="406661"/>
                </a:cubicBezTo>
                <a:lnTo>
                  <a:pt x="9403013" y="0"/>
                </a:lnTo>
                <a:cubicBezTo>
                  <a:pt x="9402400" y="934899"/>
                  <a:pt x="9401788" y="1869798"/>
                  <a:pt x="9401175" y="2804697"/>
                </a:cubicBezTo>
                <a:lnTo>
                  <a:pt x="0" y="2785647"/>
                </a:lnTo>
                <a:lnTo>
                  <a:pt x="6464" y="282947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13CE2D5B-0FB6-4F10-86BA-DD5A8A544800}"/>
              </a:ext>
            </a:extLst>
          </p:cNvPr>
          <p:cNvSpPr/>
          <p:nvPr/>
        </p:nvSpPr>
        <p:spPr>
          <a:xfrm rot="20690204">
            <a:off x="14686067" y="1765610"/>
            <a:ext cx="3839759"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6">
            <a:extLst>
              <a:ext uri="{FF2B5EF4-FFF2-40B4-BE49-F238E27FC236}">
                <a16:creationId xmlns:a16="http://schemas.microsoft.com/office/drawing/2014/main" id="{1D1BABFF-0636-40F7-BB5C-CEB5B852A6D0}"/>
              </a:ext>
            </a:extLst>
          </p:cNvPr>
          <p:cNvSpPr/>
          <p:nvPr/>
        </p:nvSpPr>
        <p:spPr>
          <a:xfrm rot="10800000">
            <a:off x="471260" y="347817"/>
            <a:ext cx="26433034" cy="8103335"/>
          </a:xfrm>
          <a:custGeom>
            <a:avLst/>
            <a:gdLst>
              <a:gd name="connsiteX0" fmla="*/ 343183 w 10148289"/>
              <a:gd name="connsiteY0" fmla="*/ 3020159 h 3138932"/>
              <a:gd name="connsiteX1" fmla="*/ 714658 w 10148289"/>
              <a:gd name="connsiteY1" fmla="*/ 3039209 h 3138932"/>
              <a:gd name="connsiteX2" fmla="*/ 1209958 w 10148289"/>
              <a:gd name="connsiteY2" fmla="*/ 2867759 h 3138932"/>
              <a:gd name="connsiteX3" fmla="*/ 1686208 w 10148289"/>
              <a:gd name="connsiteY3" fmla="*/ 2791559 h 3138932"/>
              <a:gd name="connsiteX4" fmla="*/ 2286283 w 10148289"/>
              <a:gd name="connsiteY4" fmla="*/ 2620109 h 3138932"/>
              <a:gd name="connsiteX5" fmla="*/ 2686333 w 10148289"/>
              <a:gd name="connsiteY5" fmla="*/ 2543909 h 3138932"/>
              <a:gd name="connsiteX6" fmla="*/ 2781583 w 10148289"/>
              <a:gd name="connsiteY6" fmla="*/ 2486759 h 3138932"/>
              <a:gd name="connsiteX7" fmla="*/ 3334033 w 10148289"/>
              <a:gd name="connsiteY7" fmla="*/ 2429609 h 3138932"/>
              <a:gd name="connsiteX8" fmla="*/ 3905533 w 10148289"/>
              <a:gd name="connsiteY8" fmla="*/ 2334359 h 3138932"/>
              <a:gd name="connsiteX9" fmla="*/ 4391308 w 10148289"/>
              <a:gd name="connsiteY9" fmla="*/ 2220059 h 3138932"/>
              <a:gd name="connsiteX10" fmla="*/ 4743733 w 10148289"/>
              <a:gd name="connsiteY10" fmla="*/ 2086709 h 3138932"/>
              <a:gd name="connsiteX11" fmla="*/ 5010433 w 10148289"/>
              <a:gd name="connsiteY11" fmla="*/ 2020034 h 3138932"/>
              <a:gd name="connsiteX12" fmla="*/ 5429533 w 10148289"/>
              <a:gd name="connsiteY12" fmla="*/ 1991459 h 3138932"/>
              <a:gd name="connsiteX13" fmla="*/ 6353458 w 10148289"/>
              <a:gd name="connsiteY13" fmla="*/ 1896209 h 3138932"/>
              <a:gd name="connsiteX14" fmla="*/ 6743983 w 10148289"/>
              <a:gd name="connsiteY14" fmla="*/ 1820009 h 3138932"/>
              <a:gd name="connsiteX15" fmla="*/ 7201183 w 10148289"/>
              <a:gd name="connsiteY15" fmla="*/ 1829534 h 3138932"/>
              <a:gd name="connsiteX16" fmla="*/ 7848883 w 10148289"/>
              <a:gd name="connsiteY16" fmla="*/ 1791434 h 3138932"/>
              <a:gd name="connsiteX17" fmla="*/ 8296558 w 10148289"/>
              <a:gd name="connsiteY17" fmla="*/ 1734284 h 3138932"/>
              <a:gd name="connsiteX18" fmla="*/ 8744233 w 10148289"/>
              <a:gd name="connsiteY18" fmla="*/ 1772384 h 3138932"/>
              <a:gd name="connsiteX19" fmla="*/ 9163333 w 10148289"/>
              <a:gd name="connsiteY19" fmla="*/ 1753334 h 3138932"/>
              <a:gd name="connsiteX20" fmla="*/ 9553858 w 10148289"/>
              <a:gd name="connsiteY20" fmla="*/ 1686659 h 3138932"/>
              <a:gd name="connsiteX21" fmla="*/ 9772933 w 10148289"/>
              <a:gd name="connsiteY21" fmla="*/ 1658084 h 3138932"/>
              <a:gd name="connsiteX22" fmla="*/ 9801508 w 10148289"/>
              <a:gd name="connsiteY22" fmla="*/ 48359 h 3138932"/>
              <a:gd name="connsiteX23" fmla="*/ 5115208 w 10148289"/>
              <a:gd name="connsiteY23" fmla="*/ 524609 h 3138932"/>
              <a:gd name="connsiteX24" fmla="*/ 371758 w 10148289"/>
              <a:gd name="connsiteY24" fmla="*/ 1591409 h 3138932"/>
              <a:gd name="connsiteX25" fmla="*/ 343183 w 10148289"/>
              <a:gd name="connsiteY25" fmla="*/ 3020159 h 3138932"/>
              <a:gd name="connsiteX0" fmla="*/ 343183 w 10148289"/>
              <a:gd name="connsiteY0" fmla="*/ 3020159 h 3039209"/>
              <a:gd name="connsiteX1" fmla="*/ 714658 w 10148289"/>
              <a:gd name="connsiteY1" fmla="*/ 3039209 h 3039209"/>
              <a:gd name="connsiteX2" fmla="*/ 1209958 w 10148289"/>
              <a:gd name="connsiteY2" fmla="*/ 2867759 h 3039209"/>
              <a:gd name="connsiteX3" fmla="*/ 1686208 w 10148289"/>
              <a:gd name="connsiteY3" fmla="*/ 2791559 h 3039209"/>
              <a:gd name="connsiteX4" fmla="*/ 2286283 w 10148289"/>
              <a:gd name="connsiteY4" fmla="*/ 2620109 h 3039209"/>
              <a:gd name="connsiteX5" fmla="*/ 2686333 w 10148289"/>
              <a:gd name="connsiteY5" fmla="*/ 2543909 h 3039209"/>
              <a:gd name="connsiteX6" fmla="*/ 2781583 w 10148289"/>
              <a:gd name="connsiteY6" fmla="*/ 2486759 h 3039209"/>
              <a:gd name="connsiteX7" fmla="*/ 3334033 w 10148289"/>
              <a:gd name="connsiteY7" fmla="*/ 2429609 h 3039209"/>
              <a:gd name="connsiteX8" fmla="*/ 3905533 w 10148289"/>
              <a:gd name="connsiteY8" fmla="*/ 2334359 h 3039209"/>
              <a:gd name="connsiteX9" fmla="*/ 4391308 w 10148289"/>
              <a:gd name="connsiteY9" fmla="*/ 2220059 h 3039209"/>
              <a:gd name="connsiteX10" fmla="*/ 4743733 w 10148289"/>
              <a:gd name="connsiteY10" fmla="*/ 2086709 h 3039209"/>
              <a:gd name="connsiteX11" fmla="*/ 5010433 w 10148289"/>
              <a:gd name="connsiteY11" fmla="*/ 2020034 h 3039209"/>
              <a:gd name="connsiteX12" fmla="*/ 5429533 w 10148289"/>
              <a:gd name="connsiteY12" fmla="*/ 1991459 h 3039209"/>
              <a:gd name="connsiteX13" fmla="*/ 6353458 w 10148289"/>
              <a:gd name="connsiteY13" fmla="*/ 1896209 h 3039209"/>
              <a:gd name="connsiteX14" fmla="*/ 6743983 w 10148289"/>
              <a:gd name="connsiteY14" fmla="*/ 1820009 h 3039209"/>
              <a:gd name="connsiteX15" fmla="*/ 7201183 w 10148289"/>
              <a:gd name="connsiteY15" fmla="*/ 1829534 h 3039209"/>
              <a:gd name="connsiteX16" fmla="*/ 7848883 w 10148289"/>
              <a:gd name="connsiteY16" fmla="*/ 1791434 h 3039209"/>
              <a:gd name="connsiteX17" fmla="*/ 8296558 w 10148289"/>
              <a:gd name="connsiteY17" fmla="*/ 1734284 h 3039209"/>
              <a:gd name="connsiteX18" fmla="*/ 8744233 w 10148289"/>
              <a:gd name="connsiteY18" fmla="*/ 1772384 h 3039209"/>
              <a:gd name="connsiteX19" fmla="*/ 9163333 w 10148289"/>
              <a:gd name="connsiteY19" fmla="*/ 1753334 h 3039209"/>
              <a:gd name="connsiteX20" fmla="*/ 9553858 w 10148289"/>
              <a:gd name="connsiteY20" fmla="*/ 1686659 h 3039209"/>
              <a:gd name="connsiteX21" fmla="*/ 9772933 w 10148289"/>
              <a:gd name="connsiteY21" fmla="*/ 1658084 h 3039209"/>
              <a:gd name="connsiteX22" fmla="*/ 9801508 w 10148289"/>
              <a:gd name="connsiteY22" fmla="*/ 48359 h 3039209"/>
              <a:gd name="connsiteX23" fmla="*/ 5115208 w 10148289"/>
              <a:gd name="connsiteY23" fmla="*/ 524609 h 3039209"/>
              <a:gd name="connsiteX24" fmla="*/ 371758 w 10148289"/>
              <a:gd name="connsiteY24" fmla="*/ 1591409 h 3039209"/>
              <a:gd name="connsiteX25" fmla="*/ 343183 w 10148289"/>
              <a:gd name="connsiteY25" fmla="*/ 3020159 h 3039209"/>
              <a:gd name="connsiteX0" fmla="*/ 0 w 9805106"/>
              <a:gd name="connsiteY0" fmla="*/ 3020159 h 3039209"/>
              <a:gd name="connsiteX1" fmla="*/ 371475 w 9805106"/>
              <a:gd name="connsiteY1" fmla="*/ 3039209 h 3039209"/>
              <a:gd name="connsiteX2" fmla="*/ 866775 w 9805106"/>
              <a:gd name="connsiteY2" fmla="*/ 2867759 h 3039209"/>
              <a:gd name="connsiteX3" fmla="*/ 1343025 w 9805106"/>
              <a:gd name="connsiteY3" fmla="*/ 2791559 h 3039209"/>
              <a:gd name="connsiteX4" fmla="*/ 1943100 w 9805106"/>
              <a:gd name="connsiteY4" fmla="*/ 2620109 h 3039209"/>
              <a:gd name="connsiteX5" fmla="*/ 2343150 w 9805106"/>
              <a:gd name="connsiteY5" fmla="*/ 2543909 h 3039209"/>
              <a:gd name="connsiteX6" fmla="*/ 2438400 w 9805106"/>
              <a:gd name="connsiteY6" fmla="*/ 2486759 h 3039209"/>
              <a:gd name="connsiteX7" fmla="*/ 2990850 w 9805106"/>
              <a:gd name="connsiteY7" fmla="*/ 2429609 h 3039209"/>
              <a:gd name="connsiteX8" fmla="*/ 3562350 w 9805106"/>
              <a:gd name="connsiteY8" fmla="*/ 2334359 h 3039209"/>
              <a:gd name="connsiteX9" fmla="*/ 4048125 w 9805106"/>
              <a:gd name="connsiteY9" fmla="*/ 2220059 h 3039209"/>
              <a:gd name="connsiteX10" fmla="*/ 4400550 w 9805106"/>
              <a:gd name="connsiteY10" fmla="*/ 2086709 h 3039209"/>
              <a:gd name="connsiteX11" fmla="*/ 4667250 w 9805106"/>
              <a:gd name="connsiteY11" fmla="*/ 2020034 h 3039209"/>
              <a:gd name="connsiteX12" fmla="*/ 5086350 w 9805106"/>
              <a:gd name="connsiteY12" fmla="*/ 1991459 h 3039209"/>
              <a:gd name="connsiteX13" fmla="*/ 6010275 w 9805106"/>
              <a:gd name="connsiteY13" fmla="*/ 1896209 h 3039209"/>
              <a:gd name="connsiteX14" fmla="*/ 6400800 w 9805106"/>
              <a:gd name="connsiteY14" fmla="*/ 1820009 h 3039209"/>
              <a:gd name="connsiteX15" fmla="*/ 6858000 w 9805106"/>
              <a:gd name="connsiteY15" fmla="*/ 1829534 h 3039209"/>
              <a:gd name="connsiteX16" fmla="*/ 7505700 w 9805106"/>
              <a:gd name="connsiteY16" fmla="*/ 1791434 h 3039209"/>
              <a:gd name="connsiteX17" fmla="*/ 7953375 w 9805106"/>
              <a:gd name="connsiteY17" fmla="*/ 1734284 h 3039209"/>
              <a:gd name="connsiteX18" fmla="*/ 8401050 w 9805106"/>
              <a:gd name="connsiteY18" fmla="*/ 1772384 h 3039209"/>
              <a:gd name="connsiteX19" fmla="*/ 8820150 w 9805106"/>
              <a:gd name="connsiteY19" fmla="*/ 1753334 h 3039209"/>
              <a:gd name="connsiteX20" fmla="*/ 9210675 w 9805106"/>
              <a:gd name="connsiteY20" fmla="*/ 1686659 h 3039209"/>
              <a:gd name="connsiteX21" fmla="*/ 9429750 w 9805106"/>
              <a:gd name="connsiteY21" fmla="*/ 1658084 h 3039209"/>
              <a:gd name="connsiteX22" fmla="*/ 9458325 w 9805106"/>
              <a:gd name="connsiteY22" fmla="*/ 48359 h 3039209"/>
              <a:gd name="connsiteX23" fmla="*/ 4772025 w 9805106"/>
              <a:gd name="connsiteY23" fmla="*/ 524609 h 3039209"/>
              <a:gd name="connsiteX24" fmla="*/ 28575 w 9805106"/>
              <a:gd name="connsiteY24" fmla="*/ 1591409 h 3039209"/>
              <a:gd name="connsiteX25" fmla="*/ 0 w 9805106"/>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19707 w 9478032"/>
              <a:gd name="connsiteY0" fmla="*/ 3020159 h 3127714"/>
              <a:gd name="connsiteX1" fmla="*/ 391182 w 9478032"/>
              <a:gd name="connsiteY1" fmla="*/ 3039209 h 3127714"/>
              <a:gd name="connsiteX2" fmla="*/ 886482 w 9478032"/>
              <a:gd name="connsiteY2" fmla="*/ 2867759 h 3127714"/>
              <a:gd name="connsiteX3" fmla="*/ 1362732 w 9478032"/>
              <a:gd name="connsiteY3" fmla="*/ 2791559 h 3127714"/>
              <a:gd name="connsiteX4" fmla="*/ 1962807 w 9478032"/>
              <a:gd name="connsiteY4" fmla="*/ 2620109 h 3127714"/>
              <a:gd name="connsiteX5" fmla="*/ 2362857 w 9478032"/>
              <a:gd name="connsiteY5" fmla="*/ 2543909 h 3127714"/>
              <a:gd name="connsiteX6" fmla="*/ 2458107 w 9478032"/>
              <a:gd name="connsiteY6" fmla="*/ 2486759 h 3127714"/>
              <a:gd name="connsiteX7" fmla="*/ 3010557 w 9478032"/>
              <a:gd name="connsiteY7" fmla="*/ 2429609 h 3127714"/>
              <a:gd name="connsiteX8" fmla="*/ 3582057 w 9478032"/>
              <a:gd name="connsiteY8" fmla="*/ 2334359 h 3127714"/>
              <a:gd name="connsiteX9" fmla="*/ 4067832 w 9478032"/>
              <a:gd name="connsiteY9" fmla="*/ 2220059 h 3127714"/>
              <a:gd name="connsiteX10" fmla="*/ 4420257 w 9478032"/>
              <a:gd name="connsiteY10" fmla="*/ 2086709 h 3127714"/>
              <a:gd name="connsiteX11" fmla="*/ 4686957 w 9478032"/>
              <a:gd name="connsiteY11" fmla="*/ 2020034 h 3127714"/>
              <a:gd name="connsiteX12" fmla="*/ 5106057 w 9478032"/>
              <a:gd name="connsiteY12" fmla="*/ 1991459 h 3127714"/>
              <a:gd name="connsiteX13" fmla="*/ 6029982 w 9478032"/>
              <a:gd name="connsiteY13" fmla="*/ 1896209 h 3127714"/>
              <a:gd name="connsiteX14" fmla="*/ 6420507 w 9478032"/>
              <a:gd name="connsiteY14" fmla="*/ 1820009 h 3127714"/>
              <a:gd name="connsiteX15" fmla="*/ 6877707 w 9478032"/>
              <a:gd name="connsiteY15" fmla="*/ 1829534 h 3127714"/>
              <a:gd name="connsiteX16" fmla="*/ 7525407 w 9478032"/>
              <a:gd name="connsiteY16" fmla="*/ 1791434 h 3127714"/>
              <a:gd name="connsiteX17" fmla="*/ 7973082 w 9478032"/>
              <a:gd name="connsiteY17" fmla="*/ 1734284 h 3127714"/>
              <a:gd name="connsiteX18" fmla="*/ 8420757 w 9478032"/>
              <a:gd name="connsiteY18" fmla="*/ 1772384 h 3127714"/>
              <a:gd name="connsiteX19" fmla="*/ 8839857 w 9478032"/>
              <a:gd name="connsiteY19" fmla="*/ 1753334 h 3127714"/>
              <a:gd name="connsiteX20" fmla="*/ 9230382 w 9478032"/>
              <a:gd name="connsiteY20" fmla="*/ 1686659 h 3127714"/>
              <a:gd name="connsiteX21" fmla="*/ 9449457 w 9478032"/>
              <a:gd name="connsiteY21" fmla="*/ 1658084 h 3127714"/>
              <a:gd name="connsiteX22" fmla="*/ 9478032 w 9478032"/>
              <a:gd name="connsiteY22" fmla="*/ 48359 h 3127714"/>
              <a:gd name="connsiteX23" fmla="*/ 4791732 w 9478032"/>
              <a:gd name="connsiteY23" fmla="*/ 524609 h 3127714"/>
              <a:gd name="connsiteX24" fmla="*/ 55425 w 9478032"/>
              <a:gd name="connsiteY24" fmla="*/ 1636653 h 3127714"/>
              <a:gd name="connsiteX25" fmla="*/ 19707 w 9478032"/>
              <a:gd name="connsiteY25" fmla="*/ 3020159 h 3127714"/>
              <a:gd name="connsiteX0" fmla="*/ 22702 w 9481027"/>
              <a:gd name="connsiteY0" fmla="*/ 3020159 h 3128947"/>
              <a:gd name="connsiteX1" fmla="*/ 394177 w 9481027"/>
              <a:gd name="connsiteY1" fmla="*/ 3039209 h 3128947"/>
              <a:gd name="connsiteX2" fmla="*/ 889477 w 9481027"/>
              <a:gd name="connsiteY2" fmla="*/ 2867759 h 3128947"/>
              <a:gd name="connsiteX3" fmla="*/ 1365727 w 9481027"/>
              <a:gd name="connsiteY3" fmla="*/ 2791559 h 3128947"/>
              <a:gd name="connsiteX4" fmla="*/ 1965802 w 9481027"/>
              <a:gd name="connsiteY4" fmla="*/ 2620109 h 3128947"/>
              <a:gd name="connsiteX5" fmla="*/ 2365852 w 9481027"/>
              <a:gd name="connsiteY5" fmla="*/ 2543909 h 3128947"/>
              <a:gd name="connsiteX6" fmla="*/ 2461102 w 9481027"/>
              <a:gd name="connsiteY6" fmla="*/ 2486759 h 3128947"/>
              <a:gd name="connsiteX7" fmla="*/ 3013552 w 9481027"/>
              <a:gd name="connsiteY7" fmla="*/ 2429609 h 3128947"/>
              <a:gd name="connsiteX8" fmla="*/ 3585052 w 9481027"/>
              <a:gd name="connsiteY8" fmla="*/ 2334359 h 3128947"/>
              <a:gd name="connsiteX9" fmla="*/ 4070827 w 9481027"/>
              <a:gd name="connsiteY9" fmla="*/ 2220059 h 3128947"/>
              <a:gd name="connsiteX10" fmla="*/ 4423252 w 9481027"/>
              <a:gd name="connsiteY10" fmla="*/ 2086709 h 3128947"/>
              <a:gd name="connsiteX11" fmla="*/ 4689952 w 9481027"/>
              <a:gd name="connsiteY11" fmla="*/ 2020034 h 3128947"/>
              <a:gd name="connsiteX12" fmla="*/ 5109052 w 9481027"/>
              <a:gd name="connsiteY12" fmla="*/ 1991459 h 3128947"/>
              <a:gd name="connsiteX13" fmla="*/ 6032977 w 9481027"/>
              <a:gd name="connsiteY13" fmla="*/ 1896209 h 3128947"/>
              <a:gd name="connsiteX14" fmla="*/ 6423502 w 9481027"/>
              <a:gd name="connsiteY14" fmla="*/ 1820009 h 3128947"/>
              <a:gd name="connsiteX15" fmla="*/ 6880702 w 9481027"/>
              <a:gd name="connsiteY15" fmla="*/ 1829534 h 3128947"/>
              <a:gd name="connsiteX16" fmla="*/ 7528402 w 9481027"/>
              <a:gd name="connsiteY16" fmla="*/ 1791434 h 3128947"/>
              <a:gd name="connsiteX17" fmla="*/ 7976077 w 9481027"/>
              <a:gd name="connsiteY17" fmla="*/ 1734284 h 3128947"/>
              <a:gd name="connsiteX18" fmla="*/ 8423752 w 9481027"/>
              <a:gd name="connsiteY18" fmla="*/ 1772384 h 3128947"/>
              <a:gd name="connsiteX19" fmla="*/ 8842852 w 9481027"/>
              <a:gd name="connsiteY19" fmla="*/ 1753334 h 3128947"/>
              <a:gd name="connsiteX20" fmla="*/ 9233377 w 9481027"/>
              <a:gd name="connsiteY20" fmla="*/ 1686659 h 3128947"/>
              <a:gd name="connsiteX21" fmla="*/ 9452452 w 9481027"/>
              <a:gd name="connsiteY21" fmla="*/ 1658084 h 3128947"/>
              <a:gd name="connsiteX22" fmla="*/ 9481027 w 9481027"/>
              <a:gd name="connsiteY22" fmla="*/ 48359 h 3128947"/>
              <a:gd name="connsiteX23" fmla="*/ 4794727 w 9481027"/>
              <a:gd name="connsiteY23" fmla="*/ 524609 h 3128947"/>
              <a:gd name="connsiteX24" fmla="*/ 46513 w 9481027"/>
              <a:gd name="connsiteY24" fmla="*/ 1619985 h 3128947"/>
              <a:gd name="connsiteX25" fmla="*/ 22702 w 9481027"/>
              <a:gd name="connsiteY25" fmla="*/ 3020159 h 3128947"/>
              <a:gd name="connsiteX0" fmla="*/ 126893 w 9585218"/>
              <a:gd name="connsiteY0" fmla="*/ 3020159 h 3128947"/>
              <a:gd name="connsiteX1" fmla="*/ 498368 w 9585218"/>
              <a:gd name="connsiteY1" fmla="*/ 3039209 h 3128947"/>
              <a:gd name="connsiteX2" fmla="*/ 993668 w 9585218"/>
              <a:gd name="connsiteY2" fmla="*/ 2867759 h 3128947"/>
              <a:gd name="connsiteX3" fmla="*/ 1469918 w 9585218"/>
              <a:gd name="connsiteY3" fmla="*/ 2791559 h 3128947"/>
              <a:gd name="connsiteX4" fmla="*/ 2069993 w 9585218"/>
              <a:gd name="connsiteY4" fmla="*/ 2620109 h 3128947"/>
              <a:gd name="connsiteX5" fmla="*/ 2470043 w 9585218"/>
              <a:gd name="connsiteY5" fmla="*/ 2543909 h 3128947"/>
              <a:gd name="connsiteX6" fmla="*/ 2565293 w 9585218"/>
              <a:gd name="connsiteY6" fmla="*/ 2486759 h 3128947"/>
              <a:gd name="connsiteX7" fmla="*/ 3117743 w 9585218"/>
              <a:gd name="connsiteY7" fmla="*/ 2429609 h 3128947"/>
              <a:gd name="connsiteX8" fmla="*/ 3689243 w 9585218"/>
              <a:gd name="connsiteY8" fmla="*/ 2334359 h 3128947"/>
              <a:gd name="connsiteX9" fmla="*/ 4175018 w 9585218"/>
              <a:gd name="connsiteY9" fmla="*/ 2220059 h 3128947"/>
              <a:gd name="connsiteX10" fmla="*/ 4527443 w 9585218"/>
              <a:gd name="connsiteY10" fmla="*/ 2086709 h 3128947"/>
              <a:gd name="connsiteX11" fmla="*/ 4794143 w 9585218"/>
              <a:gd name="connsiteY11" fmla="*/ 2020034 h 3128947"/>
              <a:gd name="connsiteX12" fmla="*/ 5213243 w 9585218"/>
              <a:gd name="connsiteY12" fmla="*/ 1991459 h 3128947"/>
              <a:gd name="connsiteX13" fmla="*/ 6137168 w 9585218"/>
              <a:gd name="connsiteY13" fmla="*/ 1896209 h 3128947"/>
              <a:gd name="connsiteX14" fmla="*/ 6527693 w 9585218"/>
              <a:gd name="connsiteY14" fmla="*/ 1820009 h 3128947"/>
              <a:gd name="connsiteX15" fmla="*/ 6984893 w 9585218"/>
              <a:gd name="connsiteY15" fmla="*/ 1829534 h 3128947"/>
              <a:gd name="connsiteX16" fmla="*/ 7632593 w 9585218"/>
              <a:gd name="connsiteY16" fmla="*/ 1791434 h 3128947"/>
              <a:gd name="connsiteX17" fmla="*/ 8080268 w 9585218"/>
              <a:gd name="connsiteY17" fmla="*/ 1734284 h 3128947"/>
              <a:gd name="connsiteX18" fmla="*/ 8527943 w 9585218"/>
              <a:gd name="connsiteY18" fmla="*/ 1772384 h 3128947"/>
              <a:gd name="connsiteX19" fmla="*/ 8947043 w 9585218"/>
              <a:gd name="connsiteY19" fmla="*/ 1753334 h 3128947"/>
              <a:gd name="connsiteX20" fmla="*/ 9337568 w 9585218"/>
              <a:gd name="connsiteY20" fmla="*/ 1686659 h 3128947"/>
              <a:gd name="connsiteX21" fmla="*/ 9556643 w 9585218"/>
              <a:gd name="connsiteY21" fmla="*/ 1658084 h 3128947"/>
              <a:gd name="connsiteX22" fmla="*/ 9585218 w 9585218"/>
              <a:gd name="connsiteY22" fmla="*/ 48359 h 3128947"/>
              <a:gd name="connsiteX23" fmla="*/ 4898918 w 9585218"/>
              <a:gd name="connsiteY23" fmla="*/ 524609 h 3128947"/>
              <a:gd name="connsiteX24" fmla="*/ 424550 w 9585218"/>
              <a:gd name="connsiteY24" fmla="*/ 1562834 h 3128947"/>
              <a:gd name="connsiteX25" fmla="*/ 150704 w 9585218"/>
              <a:gd name="connsiteY25" fmla="*/ 1619985 h 3128947"/>
              <a:gd name="connsiteX26" fmla="*/ 126893 w 9585218"/>
              <a:gd name="connsiteY26" fmla="*/ 3020159 h 3128947"/>
              <a:gd name="connsiteX0" fmla="*/ 31015 w 9489340"/>
              <a:gd name="connsiteY0" fmla="*/ 3020159 h 3128947"/>
              <a:gd name="connsiteX1" fmla="*/ 402490 w 9489340"/>
              <a:gd name="connsiteY1" fmla="*/ 3039209 h 3128947"/>
              <a:gd name="connsiteX2" fmla="*/ 897790 w 9489340"/>
              <a:gd name="connsiteY2" fmla="*/ 2867759 h 3128947"/>
              <a:gd name="connsiteX3" fmla="*/ 1374040 w 9489340"/>
              <a:gd name="connsiteY3" fmla="*/ 2791559 h 3128947"/>
              <a:gd name="connsiteX4" fmla="*/ 1974115 w 9489340"/>
              <a:gd name="connsiteY4" fmla="*/ 2620109 h 3128947"/>
              <a:gd name="connsiteX5" fmla="*/ 2374165 w 9489340"/>
              <a:gd name="connsiteY5" fmla="*/ 2543909 h 3128947"/>
              <a:gd name="connsiteX6" fmla="*/ 2469415 w 9489340"/>
              <a:gd name="connsiteY6" fmla="*/ 2486759 h 3128947"/>
              <a:gd name="connsiteX7" fmla="*/ 3021865 w 9489340"/>
              <a:gd name="connsiteY7" fmla="*/ 2429609 h 3128947"/>
              <a:gd name="connsiteX8" fmla="*/ 3593365 w 9489340"/>
              <a:gd name="connsiteY8" fmla="*/ 2334359 h 3128947"/>
              <a:gd name="connsiteX9" fmla="*/ 4079140 w 9489340"/>
              <a:gd name="connsiteY9" fmla="*/ 2220059 h 3128947"/>
              <a:gd name="connsiteX10" fmla="*/ 4431565 w 9489340"/>
              <a:gd name="connsiteY10" fmla="*/ 2086709 h 3128947"/>
              <a:gd name="connsiteX11" fmla="*/ 4698265 w 9489340"/>
              <a:gd name="connsiteY11" fmla="*/ 2020034 h 3128947"/>
              <a:gd name="connsiteX12" fmla="*/ 5117365 w 9489340"/>
              <a:gd name="connsiteY12" fmla="*/ 1991459 h 3128947"/>
              <a:gd name="connsiteX13" fmla="*/ 6041290 w 9489340"/>
              <a:gd name="connsiteY13" fmla="*/ 1896209 h 3128947"/>
              <a:gd name="connsiteX14" fmla="*/ 6431815 w 9489340"/>
              <a:gd name="connsiteY14" fmla="*/ 1820009 h 3128947"/>
              <a:gd name="connsiteX15" fmla="*/ 6889015 w 9489340"/>
              <a:gd name="connsiteY15" fmla="*/ 1829534 h 3128947"/>
              <a:gd name="connsiteX16" fmla="*/ 7536715 w 9489340"/>
              <a:gd name="connsiteY16" fmla="*/ 1791434 h 3128947"/>
              <a:gd name="connsiteX17" fmla="*/ 7984390 w 9489340"/>
              <a:gd name="connsiteY17" fmla="*/ 1734284 h 3128947"/>
              <a:gd name="connsiteX18" fmla="*/ 8432065 w 9489340"/>
              <a:gd name="connsiteY18" fmla="*/ 1772384 h 3128947"/>
              <a:gd name="connsiteX19" fmla="*/ 8851165 w 9489340"/>
              <a:gd name="connsiteY19" fmla="*/ 1753334 h 3128947"/>
              <a:gd name="connsiteX20" fmla="*/ 9241690 w 9489340"/>
              <a:gd name="connsiteY20" fmla="*/ 1686659 h 3128947"/>
              <a:gd name="connsiteX21" fmla="*/ 9460765 w 9489340"/>
              <a:gd name="connsiteY21" fmla="*/ 1658084 h 3128947"/>
              <a:gd name="connsiteX22" fmla="*/ 9489340 w 9489340"/>
              <a:gd name="connsiteY22" fmla="*/ 48359 h 3128947"/>
              <a:gd name="connsiteX23" fmla="*/ 4803040 w 9489340"/>
              <a:gd name="connsiteY23" fmla="*/ 524609 h 3128947"/>
              <a:gd name="connsiteX24" fmla="*/ 328672 w 9489340"/>
              <a:gd name="connsiteY24" fmla="*/ 1562834 h 3128947"/>
              <a:gd name="connsiteX25" fmla="*/ 54826 w 9489340"/>
              <a:gd name="connsiteY25" fmla="*/ 1619985 h 3128947"/>
              <a:gd name="connsiteX26" fmla="*/ 31015 w 9489340"/>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97657 w 9458325"/>
              <a:gd name="connsiteY24" fmla="*/ 1562834 h 3128947"/>
              <a:gd name="connsiteX25" fmla="*/ 23811 w 9458325"/>
              <a:gd name="connsiteY25" fmla="*/ 1619985 h 3128947"/>
              <a:gd name="connsiteX26" fmla="*/ 0 w 9458325"/>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971551 w 9458325"/>
              <a:gd name="connsiteY24" fmla="*/ 1410434 h 3128947"/>
              <a:gd name="connsiteX25" fmla="*/ 297657 w 9458325"/>
              <a:gd name="connsiteY25" fmla="*/ 1562834 h 3128947"/>
              <a:gd name="connsiteX26" fmla="*/ 23811 w 9458325"/>
              <a:gd name="connsiteY26" fmla="*/ 1619985 h 3128947"/>
              <a:gd name="connsiteX27" fmla="*/ 0 w 9458325"/>
              <a:gd name="connsiteY27"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164432 w 9458325"/>
              <a:gd name="connsiteY24" fmla="*/ 1348522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859632 w 9458325"/>
              <a:gd name="connsiteY25" fmla="*/ 1436627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383757 w 9458325"/>
              <a:gd name="connsiteY24" fmla="*/ 824647 h 3128947"/>
              <a:gd name="connsiteX25" fmla="*/ 2847976 w 9458325"/>
              <a:gd name="connsiteY25" fmla="*/ 960378 h 3128947"/>
              <a:gd name="connsiteX26" fmla="*/ 2428876 w 9458325"/>
              <a:gd name="connsiteY26" fmla="*/ 1015147 h 3128947"/>
              <a:gd name="connsiteX27" fmla="*/ 1473994 w 9458325"/>
              <a:gd name="connsiteY27" fmla="*/ 1284228 h 3128947"/>
              <a:gd name="connsiteX28" fmla="*/ 773907 w 9458325"/>
              <a:gd name="connsiteY28" fmla="*/ 1458058 h 3128947"/>
              <a:gd name="connsiteX29" fmla="*/ 297657 w 9458325"/>
              <a:gd name="connsiteY29" fmla="*/ 1562834 h 3128947"/>
              <a:gd name="connsiteX30" fmla="*/ 23811 w 9458325"/>
              <a:gd name="connsiteY30" fmla="*/ 1619985 h 3128947"/>
              <a:gd name="connsiteX31" fmla="*/ 0 w 9458325"/>
              <a:gd name="connsiteY31"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893345 w 9458325"/>
              <a:gd name="connsiteY24" fmla="*/ 696059 h 3128947"/>
              <a:gd name="connsiteX25" fmla="*/ 3383757 w 9458325"/>
              <a:gd name="connsiteY25" fmla="*/ 824647 h 3128947"/>
              <a:gd name="connsiteX26" fmla="*/ 2847976 w 9458325"/>
              <a:gd name="connsiteY26" fmla="*/ 960378 h 3128947"/>
              <a:gd name="connsiteX27" fmla="*/ 2428876 w 9458325"/>
              <a:gd name="connsiteY27" fmla="*/ 1015147 h 3128947"/>
              <a:gd name="connsiteX28" fmla="*/ 1473994 w 9458325"/>
              <a:gd name="connsiteY28" fmla="*/ 1284228 h 3128947"/>
              <a:gd name="connsiteX29" fmla="*/ 773907 w 9458325"/>
              <a:gd name="connsiteY29" fmla="*/ 1458058 h 3128947"/>
              <a:gd name="connsiteX30" fmla="*/ 297657 w 9458325"/>
              <a:gd name="connsiteY30" fmla="*/ 1562834 h 3128947"/>
              <a:gd name="connsiteX31" fmla="*/ 23811 w 9458325"/>
              <a:gd name="connsiteY31" fmla="*/ 1619985 h 3128947"/>
              <a:gd name="connsiteX32" fmla="*/ 0 w 9458325"/>
              <a:gd name="connsiteY32"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4221957 w 9458325"/>
              <a:gd name="connsiteY24" fmla="*/ 622240 h 3128947"/>
              <a:gd name="connsiteX25" fmla="*/ 3893345 w 9458325"/>
              <a:gd name="connsiteY25" fmla="*/ 696059 h 3128947"/>
              <a:gd name="connsiteX26" fmla="*/ 3383757 w 9458325"/>
              <a:gd name="connsiteY26" fmla="*/ 824647 h 3128947"/>
              <a:gd name="connsiteX27" fmla="*/ 2847976 w 9458325"/>
              <a:gd name="connsiteY27" fmla="*/ 960378 h 3128947"/>
              <a:gd name="connsiteX28" fmla="*/ 2428876 w 9458325"/>
              <a:gd name="connsiteY28" fmla="*/ 1015147 h 3128947"/>
              <a:gd name="connsiteX29" fmla="*/ 1473994 w 9458325"/>
              <a:gd name="connsiteY29" fmla="*/ 1284228 h 3128947"/>
              <a:gd name="connsiteX30" fmla="*/ 773907 w 9458325"/>
              <a:gd name="connsiteY30" fmla="*/ 1458058 h 3128947"/>
              <a:gd name="connsiteX31" fmla="*/ 297657 w 9458325"/>
              <a:gd name="connsiteY31" fmla="*/ 1562834 h 3128947"/>
              <a:gd name="connsiteX32" fmla="*/ 23811 w 9458325"/>
              <a:gd name="connsiteY32" fmla="*/ 1619985 h 3128947"/>
              <a:gd name="connsiteX33" fmla="*/ 0 w 9458325"/>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615314"/>
              <a:gd name="connsiteY0" fmla="*/ 3044018 h 3152806"/>
              <a:gd name="connsiteX1" fmla="*/ 371475 w 9615314"/>
              <a:gd name="connsiteY1" fmla="*/ 3063068 h 3152806"/>
              <a:gd name="connsiteX2" fmla="*/ 866775 w 9615314"/>
              <a:gd name="connsiteY2" fmla="*/ 2891618 h 3152806"/>
              <a:gd name="connsiteX3" fmla="*/ 1343025 w 9615314"/>
              <a:gd name="connsiteY3" fmla="*/ 2815418 h 3152806"/>
              <a:gd name="connsiteX4" fmla="*/ 1943100 w 9615314"/>
              <a:gd name="connsiteY4" fmla="*/ 2643968 h 3152806"/>
              <a:gd name="connsiteX5" fmla="*/ 2343150 w 9615314"/>
              <a:gd name="connsiteY5" fmla="*/ 2567768 h 3152806"/>
              <a:gd name="connsiteX6" fmla="*/ 2438400 w 9615314"/>
              <a:gd name="connsiteY6" fmla="*/ 2510618 h 3152806"/>
              <a:gd name="connsiteX7" fmla="*/ 2990850 w 9615314"/>
              <a:gd name="connsiteY7" fmla="*/ 2453468 h 3152806"/>
              <a:gd name="connsiteX8" fmla="*/ 3562350 w 9615314"/>
              <a:gd name="connsiteY8" fmla="*/ 2358218 h 3152806"/>
              <a:gd name="connsiteX9" fmla="*/ 4048125 w 9615314"/>
              <a:gd name="connsiteY9" fmla="*/ 2243918 h 3152806"/>
              <a:gd name="connsiteX10" fmla="*/ 4400550 w 9615314"/>
              <a:gd name="connsiteY10" fmla="*/ 2110568 h 3152806"/>
              <a:gd name="connsiteX11" fmla="*/ 4667250 w 9615314"/>
              <a:gd name="connsiteY11" fmla="*/ 2043893 h 3152806"/>
              <a:gd name="connsiteX12" fmla="*/ 5086350 w 9615314"/>
              <a:gd name="connsiteY12" fmla="*/ 2015318 h 3152806"/>
              <a:gd name="connsiteX13" fmla="*/ 6010275 w 9615314"/>
              <a:gd name="connsiteY13" fmla="*/ 1920068 h 3152806"/>
              <a:gd name="connsiteX14" fmla="*/ 6400800 w 9615314"/>
              <a:gd name="connsiteY14" fmla="*/ 1843868 h 3152806"/>
              <a:gd name="connsiteX15" fmla="*/ 6858000 w 9615314"/>
              <a:gd name="connsiteY15" fmla="*/ 1853393 h 3152806"/>
              <a:gd name="connsiteX16" fmla="*/ 7505700 w 9615314"/>
              <a:gd name="connsiteY16" fmla="*/ 1815293 h 3152806"/>
              <a:gd name="connsiteX17" fmla="*/ 7953375 w 9615314"/>
              <a:gd name="connsiteY17" fmla="*/ 1758143 h 3152806"/>
              <a:gd name="connsiteX18" fmla="*/ 8401050 w 9615314"/>
              <a:gd name="connsiteY18" fmla="*/ 1796243 h 3152806"/>
              <a:gd name="connsiteX19" fmla="*/ 8820150 w 9615314"/>
              <a:gd name="connsiteY19" fmla="*/ 1777193 h 3152806"/>
              <a:gd name="connsiteX20" fmla="*/ 9210675 w 9615314"/>
              <a:gd name="connsiteY20" fmla="*/ 1710518 h 3152806"/>
              <a:gd name="connsiteX21" fmla="*/ 9429750 w 9615314"/>
              <a:gd name="connsiteY21" fmla="*/ 1681943 h 3152806"/>
              <a:gd name="connsiteX22" fmla="*/ 9458325 w 9615314"/>
              <a:gd name="connsiteY22" fmla="*/ 72218 h 3152806"/>
              <a:gd name="connsiteX23" fmla="*/ 7241382 w 9615314"/>
              <a:gd name="connsiteY23" fmla="*/ 305581 h 3152806"/>
              <a:gd name="connsiteX24" fmla="*/ 4774406 w 9615314"/>
              <a:gd name="connsiteY24" fmla="*/ 548468 h 3152806"/>
              <a:gd name="connsiteX25" fmla="*/ 4221957 w 9615314"/>
              <a:gd name="connsiteY25" fmla="*/ 646099 h 3152806"/>
              <a:gd name="connsiteX26" fmla="*/ 3893345 w 9615314"/>
              <a:gd name="connsiteY26" fmla="*/ 719918 h 3152806"/>
              <a:gd name="connsiteX27" fmla="*/ 3383757 w 9615314"/>
              <a:gd name="connsiteY27" fmla="*/ 848506 h 3152806"/>
              <a:gd name="connsiteX28" fmla="*/ 2847976 w 9615314"/>
              <a:gd name="connsiteY28" fmla="*/ 984237 h 3152806"/>
              <a:gd name="connsiteX29" fmla="*/ 2428876 w 9615314"/>
              <a:gd name="connsiteY29" fmla="*/ 1039006 h 3152806"/>
              <a:gd name="connsiteX30" fmla="*/ 1473994 w 9615314"/>
              <a:gd name="connsiteY30" fmla="*/ 1308087 h 3152806"/>
              <a:gd name="connsiteX31" fmla="*/ 773907 w 9615314"/>
              <a:gd name="connsiteY31" fmla="*/ 1481917 h 3152806"/>
              <a:gd name="connsiteX32" fmla="*/ 297657 w 9615314"/>
              <a:gd name="connsiteY32" fmla="*/ 1586693 h 3152806"/>
              <a:gd name="connsiteX33" fmla="*/ 23811 w 9615314"/>
              <a:gd name="connsiteY33" fmla="*/ 1643844 h 3152806"/>
              <a:gd name="connsiteX34" fmla="*/ 0 w 9615314"/>
              <a:gd name="connsiteY34" fmla="*/ 3044018 h 3152806"/>
              <a:gd name="connsiteX0" fmla="*/ 0 w 9615314"/>
              <a:gd name="connsiteY0" fmla="*/ 3042280 h 3151068"/>
              <a:gd name="connsiteX1" fmla="*/ 371475 w 9615314"/>
              <a:gd name="connsiteY1" fmla="*/ 3061330 h 3151068"/>
              <a:gd name="connsiteX2" fmla="*/ 866775 w 9615314"/>
              <a:gd name="connsiteY2" fmla="*/ 2889880 h 3151068"/>
              <a:gd name="connsiteX3" fmla="*/ 1343025 w 9615314"/>
              <a:gd name="connsiteY3" fmla="*/ 2813680 h 3151068"/>
              <a:gd name="connsiteX4" fmla="*/ 1943100 w 9615314"/>
              <a:gd name="connsiteY4" fmla="*/ 2642230 h 3151068"/>
              <a:gd name="connsiteX5" fmla="*/ 2343150 w 9615314"/>
              <a:gd name="connsiteY5" fmla="*/ 2566030 h 3151068"/>
              <a:gd name="connsiteX6" fmla="*/ 2438400 w 9615314"/>
              <a:gd name="connsiteY6" fmla="*/ 2508880 h 3151068"/>
              <a:gd name="connsiteX7" fmla="*/ 2990850 w 9615314"/>
              <a:gd name="connsiteY7" fmla="*/ 2451730 h 3151068"/>
              <a:gd name="connsiteX8" fmla="*/ 3562350 w 9615314"/>
              <a:gd name="connsiteY8" fmla="*/ 2356480 h 3151068"/>
              <a:gd name="connsiteX9" fmla="*/ 4048125 w 9615314"/>
              <a:gd name="connsiteY9" fmla="*/ 2242180 h 3151068"/>
              <a:gd name="connsiteX10" fmla="*/ 4400550 w 9615314"/>
              <a:gd name="connsiteY10" fmla="*/ 2108830 h 3151068"/>
              <a:gd name="connsiteX11" fmla="*/ 4667250 w 9615314"/>
              <a:gd name="connsiteY11" fmla="*/ 2042155 h 3151068"/>
              <a:gd name="connsiteX12" fmla="*/ 5086350 w 9615314"/>
              <a:gd name="connsiteY12" fmla="*/ 2013580 h 3151068"/>
              <a:gd name="connsiteX13" fmla="*/ 6010275 w 9615314"/>
              <a:gd name="connsiteY13" fmla="*/ 1918330 h 3151068"/>
              <a:gd name="connsiteX14" fmla="*/ 6400800 w 9615314"/>
              <a:gd name="connsiteY14" fmla="*/ 1842130 h 3151068"/>
              <a:gd name="connsiteX15" fmla="*/ 6858000 w 9615314"/>
              <a:gd name="connsiteY15" fmla="*/ 1851655 h 3151068"/>
              <a:gd name="connsiteX16" fmla="*/ 7505700 w 9615314"/>
              <a:gd name="connsiteY16" fmla="*/ 1813555 h 3151068"/>
              <a:gd name="connsiteX17" fmla="*/ 7953375 w 9615314"/>
              <a:gd name="connsiteY17" fmla="*/ 1756405 h 3151068"/>
              <a:gd name="connsiteX18" fmla="*/ 8401050 w 9615314"/>
              <a:gd name="connsiteY18" fmla="*/ 1794505 h 3151068"/>
              <a:gd name="connsiteX19" fmla="*/ 8820150 w 9615314"/>
              <a:gd name="connsiteY19" fmla="*/ 1775455 h 3151068"/>
              <a:gd name="connsiteX20" fmla="*/ 9210675 w 9615314"/>
              <a:gd name="connsiteY20" fmla="*/ 1708780 h 3151068"/>
              <a:gd name="connsiteX21" fmla="*/ 9429750 w 9615314"/>
              <a:gd name="connsiteY21" fmla="*/ 1680205 h 3151068"/>
              <a:gd name="connsiteX22" fmla="*/ 9458325 w 9615314"/>
              <a:gd name="connsiteY22" fmla="*/ 70480 h 3151068"/>
              <a:gd name="connsiteX23" fmla="*/ 7241382 w 9615314"/>
              <a:gd name="connsiteY23" fmla="*/ 303843 h 3151068"/>
              <a:gd name="connsiteX24" fmla="*/ 5541170 w 9615314"/>
              <a:gd name="connsiteY24" fmla="*/ 470530 h 3151068"/>
              <a:gd name="connsiteX25" fmla="*/ 4774406 w 9615314"/>
              <a:gd name="connsiteY25" fmla="*/ 546730 h 3151068"/>
              <a:gd name="connsiteX26" fmla="*/ 4221957 w 9615314"/>
              <a:gd name="connsiteY26" fmla="*/ 644361 h 3151068"/>
              <a:gd name="connsiteX27" fmla="*/ 3893345 w 9615314"/>
              <a:gd name="connsiteY27" fmla="*/ 718180 h 3151068"/>
              <a:gd name="connsiteX28" fmla="*/ 3383757 w 9615314"/>
              <a:gd name="connsiteY28" fmla="*/ 846768 h 3151068"/>
              <a:gd name="connsiteX29" fmla="*/ 2847976 w 9615314"/>
              <a:gd name="connsiteY29" fmla="*/ 982499 h 3151068"/>
              <a:gd name="connsiteX30" fmla="*/ 2428876 w 9615314"/>
              <a:gd name="connsiteY30" fmla="*/ 1037268 h 3151068"/>
              <a:gd name="connsiteX31" fmla="*/ 1473994 w 9615314"/>
              <a:gd name="connsiteY31" fmla="*/ 1306349 h 3151068"/>
              <a:gd name="connsiteX32" fmla="*/ 773907 w 9615314"/>
              <a:gd name="connsiteY32" fmla="*/ 1480179 h 3151068"/>
              <a:gd name="connsiteX33" fmla="*/ 297657 w 9615314"/>
              <a:gd name="connsiteY33" fmla="*/ 1584955 h 3151068"/>
              <a:gd name="connsiteX34" fmla="*/ 23811 w 9615314"/>
              <a:gd name="connsiteY34" fmla="*/ 1642106 h 3151068"/>
              <a:gd name="connsiteX35" fmla="*/ 0 w 9615314"/>
              <a:gd name="connsiteY35" fmla="*/ 3042280 h 3151068"/>
              <a:gd name="connsiteX0" fmla="*/ 0 w 9458325"/>
              <a:gd name="connsiteY0" fmla="*/ 3042280 h 3151068"/>
              <a:gd name="connsiteX1" fmla="*/ 371475 w 9458325"/>
              <a:gd name="connsiteY1" fmla="*/ 3061330 h 3151068"/>
              <a:gd name="connsiteX2" fmla="*/ 866775 w 9458325"/>
              <a:gd name="connsiteY2" fmla="*/ 2889880 h 3151068"/>
              <a:gd name="connsiteX3" fmla="*/ 1343025 w 9458325"/>
              <a:gd name="connsiteY3" fmla="*/ 2813680 h 3151068"/>
              <a:gd name="connsiteX4" fmla="*/ 1943100 w 9458325"/>
              <a:gd name="connsiteY4" fmla="*/ 2642230 h 3151068"/>
              <a:gd name="connsiteX5" fmla="*/ 2343150 w 9458325"/>
              <a:gd name="connsiteY5" fmla="*/ 2566030 h 3151068"/>
              <a:gd name="connsiteX6" fmla="*/ 2438400 w 9458325"/>
              <a:gd name="connsiteY6" fmla="*/ 2508880 h 3151068"/>
              <a:gd name="connsiteX7" fmla="*/ 2990850 w 9458325"/>
              <a:gd name="connsiteY7" fmla="*/ 2451730 h 3151068"/>
              <a:gd name="connsiteX8" fmla="*/ 3562350 w 9458325"/>
              <a:gd name="connsiteY8" fmla="*/ 2356480 h 3151068"/>
              <a:gd name="connsiteX9" fmla="*/ 4048125 w 9458325"/>
              <a:gd name="connsiteY9" fmla="*/ 2242180 h 3151068"/>
              <a:gd name="connsiteX10" fmla="*/ 4400550 w 9458325"/>
              <a:gd name="connsiteY10" fmla="*/ 2108830 h 3151068"/>
              <a:gd name="connsiteX11" fmla="*/ 4667250 w 9458325"/>
              <a:gd name="connsiteY11" fmla="*/ 2042155 h 3151068"/>
              <a:gd name="connsiteX12" fmla="*/ 5086350 w 9458325"/>
              <a:gd name="connsiteY12" fmla="*/ 2013580 h 3151068"/>
              <a:gd name="connsiteX13" fmla="*/ 6010275 w 9458325"/>
              <a:gd name="connsiteY13" fmla="*/ 1918330 h 3151068"/>
              <a:gd name="connsiteX14" fmla="*/ 6400800 w 9458325"/>
              <a:gd name="connsiteY14" fmla="*/ 1842130 h 3151068"/>
              <a:gd name="connsiteX15" fmla="*/ 6858000 w 9458325"/>
              <a:gd name="connsiteY15" fmla="*/ 1851655 h 3151068"/>
              <a:gd name="connsiteX16" fmla="*/ 7505700 w 9458325"/>
              <a:gd name="connsiteY16" fmla="*/ 1813555 h 3151068"/>
              <a:gd name="connsiteX17" fmla="*/ 7953375 w 9458325"/>
              <a:gd name="connsiteY17" fmla="*/ 1756405 h 3151068"/>
              <a:gd name="connsiteX18" fmla="*/ 8401050 w 9458325"/>
              <a:gd name="connsiteY18" fmla="*/ 1794505 h 3151068"/>
              <a:gd name="connsiteX19" fmla="*/ 8820150 w 9458325"/>
              <a:gd name="connsiteY19" fmla="*/ 1775455 h 3151068"/>
              <a:gd name="connsiteX20" fmla="*/ 9210675 w 9458325"/>
              <a:gd name="connsiteY20" fmla="*/ 1708780 h 3151068"/>
              <a:gd name="connsiteX21" fmla="*/ 9429750 w 9458325"/>
              <a:gd name="connsiteY21" fmla="*/ 1680205 h 3151068"/>
              <a:gd name="connsiteX22" fmla="*/ 9458325 w 9458325"/>
              <a:gd name="connsiteY22" fmla="*/ 70480 h 3151068"/>
              <a:gd name="connsiteX23" fmla="*/ 7241382 w 9458325"/>
              <a:gd name="connsiteY23" fmla="*/ 303843 h 3151068"/>
              <a:gd name="connsiteX24" fmla="*/ 5541170 w 9458325"/>
              <a:gd name="connsiteY24" fmla="*/ 470530 h 3151068"/>
              <a:gd name="connsiteX25" fmla="*/ 4774406 w 9458325"/>
              <a:gd name="connsiteY25" fmla="*/ 546730 h 3151068"/>
              <a:gd name="connsiteX26" fmla="*/ 4221957 w 9458325"/>
              <a:gd name="connsiteY26" fmla="*/ 644361 h 3151068"/>
              <a:gd name="connsiteX27" fmla="*/ 3893345 w 9458325"/>
              <a:gd name="connsiteY27" fmla="*/ 718180 h 3151068"/>
              <a:gd name="connsiteX28" fmla="*/ 3383757 w 9458325"/>
              <a:gd name="connsiteY28" fmla="*/ 846768 h 3151068"/>
              <a:gd name="connsiteX29" fmla="*/ 2847976 w 9458325"/>
              <a:gd name="connsiteY29" fmla="*/ 982499 h 3151068"/>
              <a:gd name="connsiteX30" fmla="*/ 2428876 w 9458325"/>
              <a:gd name="connsiteY30" fmla="*/ 1037268 h 3151068"/>
              <a:gd name="connsiteX31" fmla="*/ 1473994 w 9458325"/>
              <a:gd name="connsiteY31" fmla="*/ 1306349 h 3151068"/>
              <a:gd name="connsiteX32" fmla="*/ 773907 w 9458325"/>
              <a:gd name="connsiteY32" fmla="*/ 1480179 h 3151068"/>
              <a:gd name="connsiteX33" fmla="*/ 297657 w 9458325"/>
              <a:gd name="connsiteY33" fmla="*/ 1584955 h 3151068"/>
              <a:gd name="connsiteX34" fmla="*/ 23811 w 9458325"/>
              <a:gd name="connsiteY34" fmla="*/ 1642106 h 3151068"/>
              <a:gd name="connsiteX35" fmla="*/ 0 w 9458325"/>
              <a:gd name="connsiteY35" fmla="*/ 3042280 h 3151068"/>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2971800 h 3080588"/>
              <a:gd name="connsiteX1" fmla="*/ 371475 w 9527317"/>
              <a:gd name="connsiteY1" fmla="*/ 2990850 h 3080588"/>
              <a:gd name="connsiteX2" fmla="*/ 866775 w 9527317"/>
              <a:gd name="connsiteY2" fmla="*/ 2819400 h 3080588"/>
              <a:gd name="connsiteX3" fmla="*/ 1343025 w 9527317"/>
              <a:gd name="connsiteY3" fmla="*/ 2743200 h 3080588"/>
              <a:gd name="connsiteX4" fmla="*/ 1943100 w 9527317"/>
              <a:gd name="connsiteY4" fmla="*/ 2571750 h 3080588"/>
              <a:gd name="connsiteX5" fmla="*/ 2343150 w 9527317"/>
              <a:gd name="connsiteY5" fmla="*/ 2495550 h 3080588"/>
              <a:gd name="connsiteX6" fmla="*/ 2438400 w 9527317"/>
              <a:gd name="connsiteY6" fmla="*/ 2438400 h 3080588"/>
              <a:gd name="connsiteX7" fmla="*/ 2990850 w 9527317"/>
              <a:gd name="connsiteY7" fmla="*/ 2381250 h 3080588"/>
              <a:gd name="connsiteX8" fmla="*/ 3562350 w 9527317"/>
              <a:gd name="connsiteY8" fmla="*/ 2286000 h 3080588"/>
              <a:gd name="connsiteX9" fmla="*/ 4048125 w 9527317"/>
              <a:gd name="connsiteY9" fmla="*/ 2171700 h 3080588"/>
              <a:gd name="connsiteX10" fmla="*/ 4400550 w 9527317"/>
              <a:gd name="connsiteY10" fmla="*/ 2038350 h 3080588"/>
              <a:gd name="connsiteX11" fmla="*/ 4667250 w 9527317"/>
              <a:gd name="connsiteY11" fmla="*/ 1971675 h 3080588"/>
              <a:gd name="connsiteX12" fmla="*/ 5086350 w 9527317"/>
              <a:gd name="connsiteY12" fmla="*/ 1943100 h 3080588"/>
              <a:gd name="connsiteX13" fmla="*/ 6010275 w 9527317"/>
              <a:gd name="connsiteY13" fmla="*/ 1847850 h 3080588"/>
              <a:gd name="connsiteX14" fmla="*/ 6400800 w 9527317"/>
              <a:gd name="connsiteY14" fmla="*/ 1771650 h 3080588"/>
              <a:gd name="connsiteX15" fmla="*/ 6858000 w 9527317"/>
              <a:gd name="connsiteY15" fmla="*/ 1781175 h 3080588"/>
              <a:gd name="connsiteX16" fmla="*/ 7505700 w 9527317"/>
              <a:gd name="connsiteY16" fmla="*/ 1743075 h 3080588"/>
              <a:gd name="connsiteX17" fmla="*/ 7953375 w 9527317"/>
              <a:gd name="connsiteY17" fmla="*/ 1685925 h 3080588"/>
              <a:gd name="connsiteX18" fmla="*/ 8401050 w 9527317"/>
              <a:gd name="connsiteY18" fmla="*/ 1724025 h 3080588"/>
              <a:gd name="connsiteX19" fmla="*/ 8820150 w 9527317"/>
              <a:gd name="connsiteY19" fmla="*/ 1704975 h 3080588"/>
              <a:gd name="connsiteX20" fmla="*/ 9210675 w 9527317"/>
              <a:gd name="connsiteY20" fmla="*/ 1638300 h 3080588"/>
              <a:gd name="connsiteX21" fmla="*/ 9429750 w 9527317"/>
              <a:gd name="connsiteY21" fmla="*/ 1609725 h 3080588"/>
              <a:gd name="connsiteX22" fmla="*/ 9458325 w 9527317"/>
              <a:gd name="connsiteY22" fmla="*/ 0 h 3080588"/>
              <a:gd name="connsiteX23" fmla="*/ 8432008 w 9527317"/>
              <a:gd name="connsiteY23" fmla="*/ 97631 h 3080588"/>
              <a:gd name="connsiteX24" fmla="*/ 7241382 w 9527317"/>
              <a:gd name="connsiteY24" fmla="*/ 233363 h 3080588"/>
              <a:gd name="connsiteX25" fmla="*/ 5541170 w 9527317"/>
              <a:gd name="connsiteY25" fmla="*/ 400050 h 3080588"/>
              <a:gd name="connsiteX26" fmla="*/ 4774406 w 9527317"/>
              <a:gd name="connsiteY26" fmla="*/ 476250 h 3080588"/>
              <a:gd name="connsiteX27" fmla="*/ 4221957 w 9527317"/>
              <a:gd name="connsiteY27" fmla="*/ 573881 h 3080588"/>
              <a:gd name="connsiteX28" fmla="*/ 3893345 w 9527317"/>
              <a:gd name="connsiteY28" fmla="*/ 647700 h 3080588"/>
              <a:gd name="connsiteX29" fmla="*/ 3383757 w 9527317"/>
              <a:gd name="connsiteY29" fmla="*/ 776288 h 3080588"/>
              <a:gd name="connsiteX30" fmla="*/ 2847976 w 9527317"/>
              <a:gd name="connsiteY30" fmla="*/ 912019 h 3080588"/>
              <a:gd name="connsiteX31" fmla="*/ 2428876 w 9527317"/>
              <a:gd name="connsiteY31" fmla="*/ 966788 h 3080588"/>
              <a:gd name="connsiteX32" fmla="*/ 1473994 w 9527317"/>
              <a:gd name="connsiteY32" fmla="*/ 1235869 h 3080588"/>
              <a:gd name="connsiteX33" fmla="*/ 773907 w 9527317"/>
              <a:gd name="connsiteY33" fmla="*/ 1409699 h 3080588"/>
              <a:gd name="connsiteX34" fmla="*/ 297657 w 9527317"/>
              <a:gd name="connsiteY34" fmla="*/ 1514475 h 3080588"/>
              <a:gd name="connsiteX35" fmla="*/ 23811 w 9527317"/>
              <a:gd name="connsiteY35" fmla="*/ 1571626 h 3080588"/>
              <a:gd name="connsiteX36" fmla="*/ 0 w 9527317"/>
              <a:gd name="connsiteY36" fmla="*/ 2971800 h 3080588"/>
              <a:gd name="connsiteX0" fmla="*/ 0 w 9458325"/>
              <a:gd name="connsiteY0" fmla="*/ 2971800 h 3080588"/>
              <a:gd name="connsiteX1" fmla="*/ 371475 w 9458325"/>
              <a:gd name="connsiteY1" fmla="*/ 2990850 h 3080588"/>
              <a:gd name="connsiteX2" fmla="*/ 866775 w 9458325"/>
              <a:gd name="connsiteY2" fmla="*/ 2819400 h 3080588"/>
              <a:gd name="connsiteX3" fmla="*/ 1343025 w 9458325"/>
              <a:gd name="connsiteY3" fmla="*/ 2743200 h 3080588"/>
              <a:gd name="connsiteX4" fmla="*/ 1943100 w 9458325"/>
              <a:gd name="connsiteY4" fmla="*/ 2571750 h 3080588"/>
              <a:gd name="connsiteX5" fmla="*/ 2343150 w 9458325"/>
              <a:gd name="connsiteY5" fmla="*/ 2495550 h 3080588"/>
              <a:gd name="connsiteX6" fmla="*/ 2438400 w 9458325"/>
              <a:gd name="connsiteY6" fmla="*/ 2438400 h 3080588"/>
              <a:gd name="connsiteX7" fmla="*/ 2990850 w 9458325"/>
              <a:gd name="connsiteY7" fmla="*/ 2381250 h 3080588"/>
              <a:gd name="connsiteX8" fmla="*/ 3562350 w 9458325"/>
              <a:gd name="connsiteY8" fmla="*/ 2286000 h 3080588"/>
              <a:gd name="connsiteX9" fmla="*/ 4048125 w 9458325"/>
              <a:gd name="connsiteY9" fmla="*/ 2171700 h 3080588"/>
              <a:gd name="connsiteX10" fmla="*/ 4400550 w 9458325"/>
              <a:gd name="connsiteY10" fmla="*/ 2038350 h 3080588"/>
              <a:gd name="connsiteX11" fmla="*/ 4667250 w 9458325"/>
              <a:gd name="connsiteY11" fmla="*/ 1971675 h 3080588"/>
              <a:gd name="connsiteX12" fmla="*/ 5086350 w 9458325"/>
              <a:gd name="connsiteY12" fmla="*/ 1943100 h 3080588"/>
              <a:gd name="connsiteX13" fmla="*/ 6010275 w 9458325"/>
              <a:gd name="connsiteY13" fmla="*/ 1847850 h 3080588"/>
              <a:gd name="connsiteX14" fmla="*/ 6400800 w 9458325"/>
              <a:gd name="connsiteY14" fmla="*/ 1771650 h 3080588"/>
              <a:gd name="connsiteX15" fmla="*/ 6858000 w 9458325"/>
              <a:gd name="connsiteY15" fmla="*/ 1781175 h 3080588"/>
              <a:gd name="connsiteX16" fmla="*/ 7505700 w 9458325"/>
              <a:gd name="connsiteY16" fmla="*/ 1743075 h 3080588"/>
              <a:gd name="connsiteX17" fmla="*/ 7953375 w 9458325"/>
              <a:gd name="connsiteY17" fmla="*/ 1685925 h 3080588"/>
              <a:gd name="connsiteX18" fmla="*/ 8401050 w 9458325"/>
              <a:gd name="connsiteY18" fmla="*/ 1724025 h 3080588"/>
              <a:gd name="connsiteX19" fmla="*/ 8820150 w 9458325"/>
              <a:gd name="connsiteY19" fmla="*/ 1704975 h 3080588"/>
              <a:gd name="connsiteX20" fmla="*/ 9210675 w 9458325"/>
              <a:gd name="connsiteY20" fmla="*/ 1638300 h 3080588"/>
              <a:gd name="connsiteX21" fmla="*/ 9429750 w 9458325"/>
              <a:gd name="connsiteY21" fmla="*/ 1609725 h 3080588"/>
              <a:gd name="connsiteX22" fmla="*/ 9458325 w 9458325"/>
              <a:gd name="connsiteY22" fmla="*/ 0 h 3080588"/>
              <a:gd name="connsiteX23" fmla="*/ 8432008 w 9458325"/>
              <a:gd name="connsiteY23" fmla="*/ 97631 h 3080588"/>
              <a:gd name="connsiteX24" fmla="*/ 7241382 w 9458325"/>
              <a:gd name="connsiteY24" fmla="*/ 233363 h 3080588"/>
              <a:gd name="connsiteX25" fmla="*/ 5541170 w 9458325"/>
              <a:gd name="connsiteY25" fmla="*/ 400050 h 3080588"/>
              <a:gd name="connsiteX26" fmla="*/ 4774406 w 9458325"/>
              <a:gd name="connsiteY26" fmla="*/ 476250 h 3080588"/>
              <a:gd name="connsiteX27" fmla="*/ 4221957 w 9458325"/>
              <a:gd name="connsiteY27" fmla="*/ 573881 h 3080588"/>
              <a:gd name="connsiteX28" fmla="*/ 3893345 w 9458325"/>
              <a:gd name="connsiteY28" fmla="*/ 647700 h 3080588"/>
              <a:gd name="connsiteX29" fmla="*/ 3383757 w 9458325"/>
              <a:gd name="connsiteY29" fmla="*/ 776288 h 3080588"/>
              <a:gd name="connsiteX30" fmla="*/ 2847976 w 9458325"/>
              <a:gd name="connsiteY30" fmla="*/ 912019 h 3080588"/>
              <a:gd name="connsiteX31" fmla="*/ 2428876 w 9458325"/>
              <a:gd name="connsiteY31" fmla="*/ 966788 h 3080588"/>
              <a:gd name="connsiteX32" fmla="*/ 1473994 w 9458325"/>
              <a:gd name="connsiteY32" fmla="*/ 1235869 h 3080588"/>
              <a:gd name="connsiteX33" fmla="*/ 773907 w 9458325"/>
              <a:gd name="connsiteY33" fmla="*/ 1409699 h 3080588"/>
              <a:gd name="connsiteX34" fmla="*/ 297657 w 9458325"/>
              <a:gd name="connsiteY34" fmla="*/ 1514475 h 3080588"/>
              <a:gd name="connsiteX35" fmla="*/ 23811 w 9458325"/>
              <a:gd name="connsiteY35" fmla="*/ 1571626 h 3080588"/>
              <a:gd name="connsiteX36" fmla="*/ 0 w 9458325"/>
              <a:gd name="connsiteY36" fmla="*/ 2971800 h 3080588"/>
              <a:gd name="connsiteX0" fmla="*/ 33129 w 9491454"/>
              <a:gd name="connsiteY0" fmla="*/ 2971800 h 3062496"/>
              <a:gd name="connsiteX1" fmla="*/ 557004 w 9491454"/>
              <a:gd name="connsiteY1" fmla="*/ 2933700 h 3062496"/>
              <a:gd name="connsiteX2" fmla="*/ 899904 w 9491454"/>
              <a:gd name="connsiteY2" fmla="*/ 2819400 h 3062496"/>
              <a:gd name="connsiteX3" fmla="*/ 1376154 w 9491454"/>
              <a:gd name="connsiteY3" fmla="*/ 2743200 h 3062496"/>
              <a:gd name="connsiteX4" fmla="*/ 1976229 w 9491454"/>
              <a:gd name="connsiteY4" fmla="*/ 2571750 h 3062496"/>
              <a:gd name="connsiteX5" fmla="*/ 2376279 w 9491454"/>
              <a:gd name="connsiteY5" fmla="*/ 2495550 h 3062496"/>
              <a:gd name="connsiteX6" fmla="*/ 2471529 w 9491454"/>
              <a:gd name="connsiteY6" fmla="*/ 2438400 h 3062496"/>
              <a:gd name="connsiteX7" fmla="*/ 3023979 w 9491454"/>
              <a:gd name="connsiteY7" fmla="*/ 2381250 h 3062496"/>
              <a:gd name="connsiteX8" fmla="*/ 3595479 w 9491454"/>
              <a:gd name="connsiteY8" fmla="*/ 2286000 h 3062496"/>
              <a:gd name="connsiteX9" fmla="*/ 4081254 w 9491454"/>
              <a:gd name="connsiteY9" fmla="*/ 2171700 h 3062496"/>
              <a:gd name="connsiteX10" fmla="*/ 4433679 w 9491454"/>
              <a:gd name="connsiteY10" fmla="*/ 2038350 h 3062496"/>
              <a:gd name="connsiteX11" fmla="*/ 4700379 w 9491454"/>
              <a:gd name="connsiteY11" fmla="*/ 1971675 h 3062496"/>
              <a:gd name="connsiteX12" fmla="*/ 5119479 w 9491454"/>
              <a:gd name="connsiteY12" fmla="*/ 1943100 h 3062496"/>
              <a:gd name="connsiteX13" fmla="*/ 6043404 w 9491454"/>
              <a:gd name="connsiteY13" fmla="*/ 1847850 h 3062496"/>
              <a:gd name="connsiteX14" fmla="*/ 6433929 w 9491454"/>
              <a:gd name="connsiteY14" fmla="*/ 1771650 h 3062496"/>
              <a:gd name="connsiteX15" fmla="*/ 6891129 w 9491454"/>
              <a:gd name="connsiteY15" fmla="*/ 1781175 h 3062496"/>
              <a:gd name="connsiteX16" fmla="*/ 7538829 w 9491454"/>
              <a:gd name="connsiteY16" fmla="*/ 1743075 h 3062496"/>
              <a:gd name="connsiteX17" fmla="*/ 7986504 w 9491454"/>
              <a:gd name="connsiteY17" fmla="*/ 1685925 h 3062496"/>
              <a:gd name="connsiteX18" fmla="*/ 8434179 w 9491454"/>
              <a:gd name="connsiteY18" fmla="*/ 1724025 h 3062496"/>
              <a:gd name="connsiteX19" fmla="*/ 8853279 w 9491454"/>
              <a:gd name="connsiteY19" fmla="*/ 1704975 h 3062496"/>
              <a:gd name="connsiteX20" fmla="*/ 9243804 w 9491454"/>
              <a:gd name="connsiteY20" fmla="*/ 1638300 h 3062496"/>
              <a:gd name="connsiteX21" fmla="*/ 9462879 w 9491454"/>
              <a:gd name="connsiteY21" fmla="*/ 1609725 h 3062496"/>
              <a:gd name="connsiteX22" fmla="*/ 9491454 w 9491454"/>
              <a:gd name="connsiteY22" fmla="*/ 0 h 3062496"/>
              <a:gd name="connsiteX23" fmla="*/ 8465137 w 9491454"/>
              <a:gd name="connsiteY23" fmla="*/ 97631 h 3062496"/>
              <a:gd name="connsiteX24" fmla="*/ 7274511 w 9491454"/>
              <a:gd name="connsiteY24" fmla="*/ 233363 h 3062496"/>
              <a:gd name="connsiteX25" fmla="*/ 5574299 w 9491454"/>
              <a:gd name="connsiteY25" fmla="*/ 400050 h 3062496"/>
              <a:gd name="connsiteX26" fmla="*/ 4807535 w 9491454"/>
              <a:gd name="connsiteY26" fmla="*/ 476250 h 3062496"/>
              <a:gd name="connsiteX27" fmla="*/ 4255086 w 9491454"/>
              <a:gd name="connsiteY27" fmla="*/ 573881 h 3062496"/>
              <a:gd name="connsiteX28" fmla="*/ 3926474 w 9491454"/>
              <a:gd name="connsiteY28" fmla="*/ 647700 h 3062496"/>
              <a:gd name="connsiteX29" fmla="*/ 3416886 w 9491454"/>
              <a:gd name="connsiteY29" fmla="*/ 776288 h 3062496"/>
              <a:gd name="connsiteX30" fmla="*/ 2881105 w 9491454"/>
              <a:gd name="connsiteY30" fmla="*/ 912019 h 3062496"/>
              <a:gd name="connsiteX31" fmla="*/ 2462005 w 9491454"/>
              <a:gd name="connsiteY31" fmla="*/ 966788 h 3062496"/>
              <a:gd name="connsiteX32" fmla="*/ 1507123 w 9491454"/>
              <a:gd name="connsiteY32" fmla="*/ 1235869 h 3062496"/>
              <a:gd name="connsiteX33" fmla="*/ 807036 w 9491454"/>
              <a:gd name="connsiteY33" fmla="*/ 1409699 h 3062496"/>
              <a:gd name="connsiteX34" fmla="*/ 330786 w 9491454"/>
              <a:gd name="connsiteY34" fmla="*/ 1514475 h 3062496"/>
              <a:gd name="connsiteX35" fmla="*/ 56940 w 9491454"/>
              <a:gd name="connsiteY35" fmla="*/ 1571626 h 3062496"/>
              <a:gd name="connsiteX36" fmla="*/ 33129 w 9491454"/>
              <a:gd name="connsiteY36" fmla="*/ 2971800 h 3062496"/>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471529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595354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0 w 9458325"/>
              <a:gd name="connsiteY0" fmla="*/ 2971800 h 3067712"/>
              <a:gd name="connsiteX1" fmla="*/ 523875 w 9458325"/>
              <a:gd name="connsiteY1" fmla="*/ 2933700 h 3067712"/>
              <a:gd name="connsiteX2" fmla="*/ 885825 w 9458325"/>
              <a:gd name="connsiteY2" fmla="*/ 2847975 h 3067712"/>
              <a:gd name="connsiteX3" fmla="*/ 1343025 w 9458325"/>
              <a:gd name="connsiteY3" fmla="*/ 2743200 h 3067712"/>
              <a:gd name="connsiteX4" fmla="*/ 1943100 w 9458325"/>
              <a:gd name="connsiteY4" fmla="*/ 2571750 h 3067712"/>
              <a:gd name="connsiteX5" fmla="*/ 2343150 w 9458325"/>
              <a:gd name="connsiteY5" fmla="*/ 2495550 h 3067712"/>
              <a:gd name="connsiteX6" fmla="*/ 2562225 w 9458325"/>
              <a:gd name="connsiteY6" fmla="*/ 2438400 h 3067712"/>
              <a:gd name="connsiteX7" fmla="*/ 2990850 w 9458325"/>
              <a:gd name="connsiteY7" fmla="*/ 2381250 h 3067712"/>
              <a:gd name="connsiteX8" fmla="*/ 3562350 w 9458325"/>
              <a:gd name="connsiteY8" fmla="*/ 2286000 h 3067712"/>
              <a:gd name="connsiteX9" fmla="*/ 4048125 w 9458325"/>
              <a:gd name="connsiteY9" fmla="*/ 2171700 h 3067712"/>
              <a:gd name="connsiteX10" fmla="*/ 4400550 w 9458325"/>
              <a:gd name="connsiteY10" fmla="*/ 2038350 h 3067712"/>
              <a:gd name="connsiteX11" fmla="*/ 4667250 w 9458325"/>
              <a:gd name="connsiteY11" fmla="*/ 1971675 h 3067712"/>
              <a:gd name="connsiteX12" fmla="*/ 5086350 w 9458325"/>
              <a:gd name="connsiteY12" fmla="*/ 1943100 h 3067712"/>
              <a:gd name="connsiteX13" fmla="*/ 6010275 w 9458325"/>
              <a:gd name="connsiteY13" fmla="*/ 1847850 h 3067712"/>
              <a:gd name="connsiteX14" fmla="*/ 6400800 w 9458325"/>
              <a:gd name="connsiteY14" fmla="*/ 1771650 h 3067712"/>
              <a:gd name="connsiteX15" fmla="*/ 6858000 w 9458325"/>
              <a:gd name="connsiteY15" fmla="*/ 1781175 h 3067712"/>
              <a:gd name="connsiteX16" fmla="*/ 7505700 w 9458325"/>
              <a:gd name="connsiteY16" fmla="*/ 1743075 h 3067712"/>
              <a:gd name="connsiteX17" fmla="*/ 7953375 w 9458325"/>
              <a:gd name="connsiteY17" fmla="*/ 1685925 h 3067712"/>
              <a:gd name="connsiteX18" fmla="*/ 8401050 w 9458325"/>
              <a:gd name="connsiteY18" fmla="*/ 1724025 h 3067712"/>
              <a:gd name="connsiteX19" fmla="*/ 8820150 w 9458325"/>
              <a:gd name="connsiteY19" fmla="*/ 1704975 h 3067712"/>
              <a:gd name="connsiteX20" fmla="*/ 9210675 w 9458325"/>
              <a:gd name="connsiteY20" fmla="*/ 1638300 h 3067712"/>
              <a:gd name="connsiteX21" fmla="*/ 9429750 w 9458325"/>
              <a:gd name="connsiteY21" fmla="*/ 1609725 h 3067712"/>
              <a:gd name="connsiteX22" fmla="*/ 9458325 w 9458325"/>
              <a:gd name="connsiteY22" fmla="*/ 0 h 3067712"/>
              <a:gd name="connsiteX23" fmla="*/ 8432008 w 9458325"/>
              <a:gd name="connsiteY23" fmla="*/ 97631 h 3067712"/>
              <a:gd name="connsiteX24" fmla="*/ 7241382 w 9458325"/>
              <a:gd name="connsiteY24" fmla="*/ 233363 h 3067712"/>
              <a:gd name="connsiteX25" fmla="*/ 5541170 w 9458325"/>
              <a:gd name="connsiteY25" fmla="*/ 400050 h 3067712"/>
              <a:gd name="connsiteX26" fmla="*/ 4774406 w 9458325"/>
              <a:gd name="connsiteY26" fmla="*/ 476250 h 3067712"/>
              <a:gd name="connsiteX27" fmla="*/ 4221957 w 9458325"/>
              <a:gd name="connsiteY27" fmla="*/ 573881 h 3067712"/>
              <a:gd name="connsiteX28" fmla="*/ 3893345 w 9458325"/>
              <a:gd name="connsiteY28" fmla="*/ 647700 h 3067712"/>
              <a:gd name="connsiteX29" fmla="*/ 3383757 w 9458325"/>
              <a:gd name="connsiteY29" fmla="*/ 776288 h 3067712"/>
              <a:gd name="connsiteX30" fmla="*/ 2847976 w 9458325"/>
              <a:gd name="connsiteY30" fmla="*/ 912019 h 3067712"/>
              <a:gd name="connsiteX31" fmla="*/ 2428876 w 9458325"/>
              <a:gd name="connsiteY31" fmla="*/ 966788 h 3067712"/>
              <a:gd name="connsiteX32" fmla="*/ 1473994 w 9458325"/>
              <a:gd name="connsiteY32" fmla="*/ 1235869 h 3067712"/>
              <a:gd name="connsiteX33" fmla="*/ 773907 w 9458325"/>
              <a:gd name="connsiteY33" fmla="*/ 1409699 h 3067712"/>
              <a:gd name="connsiteX34" fmla="*/ 297657 w 9458325"/>
              <a:gd name="connsiteY34" fmla="*/ 1514475 h 3067712"/>
              <a:gd name="connsiteX35" fmla="*/ 23811 w 9458325"/>
              <a:gd name="connsiteY35" fmla="*/ 1571626 h 3067712"/>
              <a:gd name="connsiteX36" fmla="*/ 0 w 9458325"/>
              <a:gd name="connsiteY36" fmla="*/ 2971800 h 3067712"/>
              <a:gd name="connsiteX0" fmla="*/ 0 w 9458325"/>
              <a:gd name="connsiteY0" fmla="*/ 2971800 h 2971800"/>
              <a:gd name="connsiteX1" fmla="*/ 523875 w 9458325"/>
              <a:gd name="connsiteY1" fmla="*/ 2933700 h 2971800"/>
              <a:gd name="connsiteX2" fmla="*/ 885825 w 9458325"/>
              <a:gd name="connsiteY2" fmla="*/ 2847975 h 2971800"/>
              <a:gd name="connsiteX3" fmla="*/ 1343025 w 9458325"/>
              <a:gd name="connsiteY3" fmla="*/ 2743200 h 2971800"/>
              <a:gd name="connsiteX4" fmla="*/ 1943100 w 9458325"/>
              <a:gd name="connsiteY4" fmla="*/ 2571750 h 2971800"/>
              <a:gd name="connsiteX5" fmla="*/ 2343150 w 9458325"/>
              <a:gd name="connsiteY5" fmla="*/ 2495550 h 2971800"/>
              <a:gd name="connsiteX6" fmla="*/ 2562225 w 9458325"/>
              <a:gd name="connsiteY6" fmla="*/ 2438400 h 2971800"/>
              <a:gd name="connsiteX7" fmla="*/ 2990850 w 9458325"/>
              <a:gd name="connsiteY7" fmla="*/ 2381250 h 2971800"/>
              <a:gd name="connsiteX8" fmla="*/ 3562350 w 9458325"/>
              <a:gd name="connsiteY8" fmla="*/ 2286000 h 2971800"/>
              <a:gd name="connsiteX9" fmla="*/ 4048125 w 9458325"/>
              <a:gd name="connsiteY9" fmla="*/ 2171700 h 2971800"/>
              <a:gd name="connsiteX10" fmla="*/ 4400550 w 9458325"/>
              <a:gd name="connsiteY10" fmla="*/ 2038350 h 2971800"/>
              <a:gd name="connsiteX11" fmla="*/ 4667250 w 9458325"/>
              <a:gd name="connsiteY11" fmla="*/ 1971675 h 2971800"/>
              <a:gd name="connsiteX12" fmla="*/ 5086350 w 9458325"/>
              <a:gd name="connsiteY12" fmla="*/ 1943100 h 2971800"/>
              <a:gd name="connsiteX13" fmla="*/ 6010275 w 9458325"/>
              <a:gd name="connsiteY13" fmla="*/ 1847850 h 2971800"/>
              <a:gd name="connsiteX14" fmla="*/ 6400800 w 9458325"/>
              <a:gd name="connsiteY14" fmla="*/ 1771650 h 2971800"/>
              <a:gd name="connsiteX15" fmla="*/ 6858000 w 9458325"/>
              <a:gd name="connsiteY15" fmla="*/ 1781175 h 2971800"/>
              <a:gd name="connsiteX16" fmla="*/ 7505700 w 9458325"/>
              <a:gd name="connsiteY16" fmla="*/ 1743075 h 2971800"/>
              <a:gd name="connsiteX17" fmla="*/ 7953375 w 9458325"/>
              <a:gd name="connsiteY17" fmla="*/ 1685925 h 2971800"/>
              <a:gd name="connsiteX18" fmla="*/ 8401050 w 9458325"/>
              <a:gd name="connsiteY18" fmla="*/ 1724025 h 2971800"/>
              <a:gd name="connsiteX19" fmla="*/ 8820150 w 9458325"/>
              <a:gd name="connsiteY19" fmla="*/ 1704975 h 2971800"/>
              <a:gd name="connsiteX20" fmla="*/ 9210675 w 9458325"/>
              <a:gd name="connsiteY20" fmla="*/ 1638300 h 2971800"/>
              <a:gd name="connsiteX21" fmla="*/ 9429750 w 9458325"/>
              <a:gd name="connsiteY21" fmla="*/ 1609725 h 2971800"/>
              <a:gd name="connsiteX22" fmla="*/ 9458325 w 9458325"/>
              <a:gd name="connsiteY22" fmla="*/ 0 h 2971800"/>
              <a:gd name="connsiteX23" fmla="*/ 8432008 w 9458325"/>
              <a:gd name="connsiteY23" fmla="*/ 97631 h 2971800"/>
              <a:gd name="connsiteX24" fmla="*/ 7241382 w 9458325"/>
              <a:gd name="connsiteY24" fmla="*/ 233363 h 2971800"/>
              <a:gd name="connsiteX25" fmla="*/ 5541170 w 9458325"/>
              <a:gd name="connsiteY25" fmla="*/ 400050 h 2971800"/>
              <a:gd name="connsiteX26" fmla="*/ 4774406 w 9458325"/>
              <a:gd name="connsiteY26" fmla="*/ 476250 h 2971800"/>
              <a:gd name="connsiteX27" fmla="*/ 4221957 w 9458325"/>
              <a:gd name="connsiteY27" fmla="*/ 573881 h 2971800"/>
              <a:gd name="connsiteX28" fmla="*/ 3893345 w 9458325"/>
              <a:gd name="connsiteY28" fmla="*/ 647700 h 2971800"/>
              <a:gd name="connsiteX29" fmla="*/ 3383757 w 9458325"/>
              <a:gd name="connsiteY29" fmla="*/ 776288 h 2971800"/>
              <a:gd name="connsiteX30" fmla="*/ 2847976 w 9458325"/>
              <a:gd name="connsiteY30" fmla="*/ 912019 h 2971800"/>
              <a:gd name="connsiteX31" fmla="*/ 2428876 w 9458325"/>
              <a:gd name="connsiteY31" fmla="*/ 966788 h 2971800"/>
              <a:gd name="connsiteX32" fmla="*/ 1473994 w 9458325"/>
              <a:gd name="connsiteY32" fmla="*/ 1235869 h 2971800"/>
              <a:gd name="connsiteX33" fmla="*/ 773907 w 9458325"/>
              <a:gd name="connsiteY33" fmla="*/ 1409699 h 2971800"/>
              <a:gd name="connsiteX34" fmla="*/ 297657 w 9458325"/>
              <a:gd name="connsiteY34" fmla="*/ 1514475 h 2971800"/>
              <a:gd name="connsiteX35" fmla="*/ 23811 w 9458325"/>
              <a:gd name="connsiteY35" fmla="*/ 1571626 h 2971800"/>
              <a:gd name="connsiteX36" fmla="*/ 0 w 9458325"/>
              <a:gd name="connsiteY36" fmla="*/ 2971800 h 2971800"/>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0 w 9448800"/>
              <a:gd name="connsiteY0" fmla="*/ 3019425 h 3019425"/>
              <a:gd name="connsiteX1" fmla="*/ 514350 w 9448800"/>
              <a:gd name="connsiteY1" fmla="*/ 2933700 h 3019425"/>
              <a:gd name="connsiteX2" fmla="*/ 876300 w 9448800"/>
              <a:gd name="connsiteY2" fmla="*/ 2847975 h 3019425"/>
              <a:gd name="connsiteX3" fmla="*/ 1333500 w 9448800"/>
              <a:gd name="connsiteY3" fmla="*/ 2743200 h 3019425"/>
              <a:gd name="connsiteX4" fmla="*/ 1933575 w 9448800"/>
              <a:gd name="connsiteY4" fmla="*/ 2571750 h 3019425"/>
              <a:gd name="connsiteX5" fmla="*/ 2333625 w 9448800"/>
              <a:gd name="connsiteY5" fmla="*/ 2495550 h 3019425"/>
              <a:gd name="connsiteX6" fmla="*/ 2552700 w 9448800"/>
              <a:gd name="connsiteY6" fmla="*/ 2438400 h 3019425"/>
              <a:gd name="connsiteX7" fmla="*/ 2981325 w 9448800"/>
              <a:gd name="connsiteY7" fmla="*/ 2381250 h 3019425"/>
              <a:gd name="connsiteX8" fmla="*/ 3552825 w 9448800"/>
              <a:gd name="connsiteY8" fmla="*/ 2286000 h 3019425"/>
              <a:gd name="connsiteX9" fmla="*/ 4038600 w 9448800"/>
              <a:gd name="connsiteY9" fmla="*/ 2171700 h 3019425"/>
              <a:gd name="connsiteX10" fmla="*/ 4391025 w 9448800"/>
              <a:gd name="connsiteY10" fmla="*/ 2038350 h 3019425"/>
              <a:gd name="connsiteX11" fmla="*/ 4657725 w 9448800"/>
              <a:gd name="connsiteY11" fmla="*/ 1971675 h 3019425"/>
              <a:gd name="connsiteX12" fmla="*/ 5076825 w 9448800"/>
              <a:gd name="connsiteY12" fmla="*/ 1943100 h 3019425"/>
              <a:gd name="connsiteX13" fmla="*/ 6000750 w 9448800"/>
              <a:gd name="connsiteY13" fmla="*/ 1847850 h 3019425"/>
              <a:gd name="connsiteX14" fmla="*/ 6391275 w 9448800"/>
              <a:gd name="connsiteY14" fmla="*/ 1771650 h 3019425"/>
              <a:gd name="connsiteX15" fmla="*/ 6848475 w 9448800"/>
              <a:gd name="connsiteY15" fmla="*/ 1781175 h 3019425"/>
              <a:gd name="connsiteX16" fmla="*/ 7496175 w 9448800"/>
              <a:gd name="connsiteY16" fmla="*/ 1743075 h 3019425"/>
              <a:gd name="connsiteX17" fmla="*/ 7943850 w 9448800"/>
              <a:gd name="connsiteY17" fmla="*/ 1685925 h 3019425"/>
              <a:gd name="connsiteX18" fmla="*/ 8391525 w 9448800"/>
              <a:gd name="connsiteY18" fmla="*/ 1724025 h 3019425"/>
              <a:gd name="connsiteX19" fmla="*/ 8810625 w 9448800"/>
              <a:gd name="connsiteY19" fmla="*/ 1704975 h 3019425"/>
              <a:gd name="connsiteX20" fmla="*/ 9201150 w 9448800"/>
              <a:gd name="connsiteY20" fmla="*/ 1638300 h 3019425"/>
              <a:gd name="connsiteX21" fmla="*/ 9420225 w 9448800"/>
              <a:gd name="connsiteY21" fmla="*/ 1609725 h 3019425"/>
              <a:gd name="connsiteX22" fmla="*/ 9448800 w 9448800"/>
              <a:gd name="connsiteY22" fmla="*/ 0 h 3019425"/>
              <a:gd name="connsiteX23" fmla="*/ 8422483 w 9448800"/>
              <a:gd name="connsiteY23" fmla="*/ 97631 h 3019425"/>
              <a:gd name="connsiteX24" fmla="*/ 7231857 w 9448800"/>
              <a:gd name="connsiteY24" fmla="*/ 233363 h 3019425"/>
              <a:gd name="connsiteX25" fmla="*/ 5531645 w 9448800"/>
              <a:gd name="connsiteY25" fmla="*/ 400050 h 3019425"/>
              <a:gd name="connsiteX26" fmla="*/ 4764881 w 9448800"/>
              <a:gd name="connsiteY26" fmla="*/ 476250 h 3019425"/>
              <a:gd name="connsiteX27" fmla="*/ 4212432 w 9448800"/>
              <a:gd name="connsiteY27" fmla="*/ 573881 h 3019425"/>
              <a:gd name="connsiteX28" fmla="*/ 3883820 w 9448800"/>
              <a:gd name="connsiteY28" fmla="*/ 647700 h 3019425"/>
              <a:gd name="connsiteX29" fmla="*/ 3374232 w 9448800"/>
              <a:gd name="connsiteY29" fmla="*/ 776288 h 3019425"/>
              <a:gd name="connsiteX30" fmla="*/ 2838451 w 9448800"/>
              <a:gd name="connsiteY30" fmla="*/ 912019 h 3019425"/>
              <a:gd name="connsiteX31" fmla="*/ 2419351 w 9448800"/>
              <a:gd name="connsiteY31" fmla="*/ 966788 h 3019425"/>
              <a:gd name="connsiteX32" fmla="*/ 1464469 w 9448800"/>
              <a:gd name="connsiteY32" fmla="*/ 1235869 h 3019425"/>
              <a:gd name="connsiteX33" fmla="*/ 764382 w 9448800"/>
              <a:gd name="connsiteY33" fmla="*/ 1409699 h 3019425"/>
              <a:gd name="connsiteX34" fmla="*/ 288132 w 9448800"/>
              <a:gd name="connsiteY34" fmla="*/ 1514475 h 3019425"/>
              <a:gd name="connsiteX35" fmla="*/ 14286 w 9448800"/>
              <a:gd name="connsiteY35" fmla="*/ 1571626 h 3019425"/>
              <a:gd name="connsiteX36" fmla="*/ 0 w 9448800"/>
              <a:gd name="connsiteY36" fmla="*/ 3019425 h 3019425"/>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4469 w 9420225"/>
              <a:gd name="connsiteY32" fmla="*/ 1226344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24163 w 9420225"/>
              <a:gd name="connsiteY30" fmla="*/ 895351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10050765"/>
              <a:gd name="connsiteY0" fmla="*/ 3009900 h 3009900"/>
              <a:gd name="connsiteX1" fmla="*/ 514350 w 10050765"/>
              <a:gd name="connsiteY1" fmla="*/ 2924175 h 3009900"/>
              <a:gd name="connsiteX2" fmla="*/ 876300 w 10050765"/>
              <a:gd name="connsiteY2" fmla="*/ 2838450 h 3009900"/>
              <a:gd name="connsiteX3" fmla="*/ 1333500 w 10050765"/>
              <a:gd name="connsiteY3" fmla="*/ 2733675 h 3009900"/>
              <a:gd name="connsiteX4" fmla="*/ 1933575 w 10050765"/>
              <a:gd name="connsiteY4" fmla="*/ 2562225 h 3009900"/>
              <a:gd name="connsiteX5" fmla="*/ 2333625 w 10050765"/>
              <a:gd name="connsiteY5" fmla="*/ 2486025 h 3009900"/>
              <a:gd name="connsiteX6" fmla="*/ 2552700 w 10050765"/>
              <a:gd name="connsiteY6" fmla="*/ 2428875 h 3009900"/>
              <a:gd name="connsiteX7" fmla="*/ 2981325 w 10050765"/>
              <a:gd name="connsiteY7" fmla="*/ 2371725 h 3009900"/>
              <a:gd name="connsiteX8" fmla="*/ 3552825 w 10050765"/>
              <a:gd name="connsiteY8" fmla="*/ 2276475 h 3009900"/>
              <a:gd name="connsiteX9" fmla="*/ 4038600 w 10050765"/>
              <a:gd name="connsiteY9" fmla="*/ 2162175 h 3009900"/>
              <a:gd name="connsiteX10" fmla="*/ 4391025 w 10050765"/>
              <a:gd name="connsiteY10" fmla="*/ 2028825 h 3009900"/>
              <a:gd name="connsiteX11" fmla="*/ 4657725 w 10050765"/>
              <a:gd name="connsiteY11" fmla="*/ 1962150 h 3009900"/>
              <a:gd name="connsiteX12" fmla="*/ 5076825 w 10050765"/>
              <a:gd name="connsiteY12" fmla="*/ 1933575 h 3009900"/>
              <a:gd name="connsiteX13" fmla="*/ 6000750 w 10050765"/>
              <a:gd name="connsiteY13" fmla="*/ 1838325 h 3009900"/>
              <a:gd name="connsiteX14" fmla="*/ 6391275 w 10050765"/>
              <a:gd name="connsiteY14" fmla="*/ 1762125 h 3009900"/>
              <a:gd name="connsiteX15" fmla="*/ 6848475 w 10050765"/>
              <a:gd name="connsiteY15" fmla="*/ 1771650 h 3009900"/>
              <a:gd name="connsiteX16" fmla="*/ 7496175 w 10050765"/>
              <a:gd name="connsiteY16" fmla="*/ 1733550 h 3009900"/>
              <a:gd name="connsiteX17" fmla="*/ 7943850 w 10050765"/>
              <a:gd name="connsiteY17" fmla="*/ 1676400 h 3009900"/>
              <a:gd name="connsiteX18" fmla="*/ 8391525 w 10050765"/>
              <a:gd name="connsiteY18" fmla="*/ 1714500 h 3009900"/>
              <a:gd name="connsiteX19" fmla="*/ 8810625 w 10050765"/>
              <a:gd name="connsiteY19" fmla="*/ 1695450 h 3009900"/>
              <a:gd name="connsiteX20" fmla="*/ 9201150 w 10050765"/>
              <a:gd name="connsiteY20" fmla="*/ 1628775 h 3009900"/>
              <a:gd name="connsiteX21" fmla="*/ 10050765 w 10050765"/>
              <a:gd name="connsiteY21" fmla="*/ 1668366 h 3009900"/>
              <a:gd name="connsiteX22" fmla="*/ 9420225 w 10050765"/>
              <a:gd name="connsiteY22" fmla="*/ 0 h 3009900"/>
              <a:gd name="connsiteX23" fmla="*/ 8422483 w 10050765"/>
              <a:gd name="connsiteY23" fmla="*/ 88106 h 3009900"/>
              <a:gd name="connsiteX24" fmla="*/ 7231857 w 10050765"/>
              <a:gd name="connsiteY24" fmla="*/ 223838 h 3009900"/>
              <a:gd name="connsiteX25" fmla="*/ 5531645 w 10050765"/>
              <a:gd name="connsiteY25" fmla="*/ 390525 h 3009900"/>
              <a:gd name="connsiteX26" fmla="*/ 4764881 w 10050765"/>
              <a:gd name="connsiteY26" fmla="*/ 466725 h 3009900"/>
              <a:gd name="connsiteX27" fmla="*/ 4212432 w 10050765"/>
              <a:gd name="connsiteY27" fmla="*/ 564356 h 3009900"/>
              <a:gd name="connsiteX28" fmla="*/ 3883820 w 10050765"/>
              <a:gd name="connsiteY28" fmla="*/ 638175 h 3009900"/>
              <a:gd name="connsiteX29" fmla="*/ 3374232 w 10050765"/>
              <a:gd name="connsiteY29" fmla="*/ 766763 h 3009900"/>
              <a:gd name="connsiteX30" fmla="*/ 2824163 w 10050765"/>
              <a:gd name="connsiteY30" fmla="*/ 895351 h 3009900"/>
              <a:gd name="connsiteX31" fmla="*/ 2419351 w 10050765"/>
              <a:gd name="connsiteY31" fmla="*/ 957263 h 3009900"/>
              <a:gd name="connsiteX32" fmla="*/ 1466850 w 10050765"/>
              <a:gd name="connsiteY32" fmla="*/ 1216819 h 3009900"/>
              <a:gd name="connsiteX33" fmla="*/ 764382 w 10050765"/>
              <a:gd name="connsiteY33" fmla="*/ 1400174 h 3009900"/>
              <a:gd name="connsiteX34" fmla="*/ 288132 w 10050765"/>
              <a:gd name="connsiteY34" fmla="*/ 1504950 h 3009900"/>
              <a:gd name="connsiteX35" fmla="*/ 14286 w 10050765"/>
              <a:gd name="connsiteY35" fmla="*/ 1562101 h 3009900"/>
              <a:gd name="connsiteX36" fmla="*/ 0 w 10050765"/>
              <a:gd name="connsiteY36" fmla="*/ 3009900 h 3009900"/>
              <a:gd name="connsiteX0" fmla="*/ 0 w 10050765"/>
              <a:gd name="connsiteY0" fmla="*/ 3043983 h 3043983"/>
              <a:gd name="connsiteX1" fmla="*/ 514350 w 10050765"/>
              <a:gd name="connsiteY1" fmla="*/ 2958258 h 3043983"/>
              <a:gd name="connsiteX2" fmla="*/ 876300 w 10050765"/>
              <a:gd name="connsiteY2" fmla="*/ 2872533 h 3043983"/>
              <a:gd name="connsiteX3" fmla="*/ 1333500 w 10050765"/>
              <a:gd name="connsiteY3" fmla="*/ 2767758 h 3043983"/>
              <a:gd name="connsiteX4" fmla="*/ 1933575 w 10050765"/>
              <a:gd name="connsiteY4" fmla="*/ 2596308 h 3043983"/>
              <a:gd name="connsiteX5" fmla="*/ 2333625 w 10050765"/>
              <a:gd name="connsiteY5" fmla="*/ 2520108 h 3043983"/>
              <a:gd name="connsiteX6" fmla="*/ 2552700 w 10050765"/>
              <a:gd name="connsiteY6" fmla="*/ 2462958 h 3043983"/>
              <a:gd name="connsiteX7" fmla="*/ 2981325 w 10050765"/>
              <a:gd name="connsiteY7" fmla="*/ 2405808 h 3043983"/>
              <a:gd name="connsiteX8" fmla="*/ 3552825 w 10050765"/>
              <a:gd name="connsiteY8" fmla="*/ 2310558 h 3043983"/>
              <a:gd name="connsiteX9" fmla="*/ 4038600 w 10050765"/>
              <a:gd name="connsiteY9" fmla="*/ 2196258 h 3043983"/>
              <a:gd name="connsiteX10" fmla="*/ 4391025 w 10050765"/>
              <a:gd name="connsiteY10" fmla="*/ 2062908 h 3043983"/>
              <a:gd name="connsiteX11" fmla="*/ 4657725 w 10050765"/>
              <a:gd name="connsiteY11" fmla="*/ 1996233 h 3043983"/>
              <a:gd name="connsiteX12" fmla="*/ 5076825 w 10050765"/>
              <a:gd name="connsiteY12" fmla="*/ 1967658 h 3043983"/>
              <a:gd name="connsiteX13" fmla="*/ 6000750 w 10050765"/>
              <a:gd name="connsiteY13" fmla="*/ 1872408 h 3043983"/>
              <a:gd name="connsiteX14" fmla="*/ 6391275 w 10050765"/>
              <a:gd name="connsiteY14" fmla="*/ 1796208 h 3043983"/>
              <a:gd name="connsiteX15" fmla="*/ 6848475 w 10050765"/>
              <a:gd name="connsiteY15" fmla="*/ 1805733 h 3043983"/>
              <a:gd name="connsiteX16" fmla="*/ 7496175 w 10050765"/>
              <a:gd name="connsiteY16" fmla="*/ 1767633 h 3043983"/>
              <a:gd name="connsiteX17" fmla="*/ 7943850 w 10050765"/>
              <a:gd name="connsiteY17" fmla="*/ 1710483 h 3043983"/>
              <a:gd name="connsiteX18" fmla="*/ 8391525 w 10050765"/>
              <a:gd name="connsiteY18" fmla="*/ 1748583 h 3043983"/>
              <a:gd name="connsiteX19" fmla="*/ 8810625 w 10050765"/>
              <a:gd name="connsiteY19" fmla="*/ 1729533 h 3043983"/>
              <a:gd name="connsiteX20" fmla="*/ 9201150 w 10050765"/>
              <a:gd name="connsiteY20" fmla="*/ 1662858 h 3043983"/>
              <a:gd name="connsiteX21" fmla="*/ 10050765 w 10050765"/>
              <a:gd name="connsiteY21" fmla="*/ 1702449 h 3043983"/>
              <a:gd name="connsiteX22" fmla="*/ 10033723 w 10050765"/>
              <a:gd name="connsiteY22" fmla="*/ 0 h 3043983"/>
              <a:gd name="connsiteX23" fmla="*/ 8422483 w 10050765"/>
              <a:gd name="connsiteY23" fmla="*/ 122189 h 3043983"/>
              <a:gd name="connsiteX24" fmla="*/ 7231857 w 10050765"/>
              <a:gd name="connsiteY24" fmla="*/ 257921 h 3043983"/>
              <a:gd name="connsiteX25" fmla="*/ 5531645 w 10050765"/>
              <a:gd name="connsiteY25" fmla="*/ 424608 h 3043983"/>
              <a:gd name="connsiteX26" fmla="*/ 4764881 w 10050765"/>
              <a:gd name="connsiteY26" fmla="*/ 500808 h 3043983"/>
              <a:gd name="connsiteX27" fmla="*/ 4212432 w 10050765"/>
              <a:gd name="connsiteY27" fmla="*/ 598439 h 3043983"/>
              <a:gd name="connsiteX28" fmla="*/ 3883820 w 10050765"/>
              <a:gd name="connsiteY28" fmla="*/ 672258 h 3043983"/>
              <a:gd name="connsiteX29" fmla="*/ 3374232 w 10050765"/>
              <a:gd name="connsiteY29" fmla="*/ 800846 h 3043983"/>
              <a:gd name="connsiteX30" fmla="*/ 2824163 w 10050765"/>
              <a:gd name="connsiteY30" fmla="*/ 929434 h 3043983"/>
              <a:gd name="connsiteX31" fmla="*/ 2419351 w 10050765"/>
              <a:gd name="connsiteY31" fmla="*/ 991346 h 3043983"/>
              <a:gd name="connsiteX32" fmla="*/ 1466850 w 10050765"/>
              <a:gd name="connsiteY32" fmla="*/ 1250902 h 3043983"/>
              <a:gd name="connsiteX33" fmla="*/ 764382 w 10050765"/>
              <a:gd name="connsiteY33" fmla="*/ 1434257 h 3043983"/>
              <a:gd name="connsiteX34" fmla="*/ 288132 w 10050765"/>
              <a:gd name="connsiteY34" fmla="*/ 1539033 h 3043983"/>
              <a:gd name="connsiteX35" fmla="*/ 14286 w 10050765"/>
              <a:gd name="connsiteY35" fmla="*/ 1596184 h 3043983"/>
              <a:gd name="connsiteX36" fmla="*/ 0 w 10050765"/>
              <a:gd name="connsiteY36" fmla="*/ 3043983 h 3043983"/>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0 w 13768590"/>
              <a:gd name="connsiteY35" fmla="*/ 3555968 h 3555968"/>
              <a:gd name="connsiteX36" fmla="*/ 3717825 w 13768590"/>
              <a:gd name="connsiteY36"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1437038 w 13768590"/>
              <a:gd name="connsiteY35" fmla="*/ 3080930 h 3555968"/>
              <a:gd name="connsiteX36" fmla="*/ 0 w 13768590"/>
              <a:gd name="connsiteY36" fmla="*/ 3555968 h 3555968"/>
              <a:gd name="connsiteX37" fmla="*/ 3717825 w 13768590"/>
              <a:gd name="connsiteY37"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2374327 w 13768590"/>
              <a:gd name="connsiteY35" fmla="*/ 2382224 h 3555968"/>
              <a:gd name="connsiteX36" fmla="*/ 1437038 w 13768590"/>
              <a:gd name="connsiteY36" fmla="*/ 3080930 h 3555968"/>
              <a:gd name="connsiteX37" fmla="*/ 0 w 13768590"/>
              <a:gd name="connsiteY37" fmla="*/ 3555968 h 3555968"/>
              <a:gd name="connsiteX38" fmla="*/ 3717825 w 13768590"/>
              <a:gd name="connsiteY38"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26407 w 13768590"/>
              <a:gd name="connsiteY35" fmla="*/ 1990268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0 w 13782876"/>
              <a:gd name="connsiteY0" fmla="*/ 3844939 h 3844939"/>
              <a:gd name="connsiteX1" fmla="*/ 4246461 w 13782876"/>
              <a:gd name="connsiteY1" fmla="*/ 2958258 h 3844939"/>
              <a:gd name="connsiteX2" fmla="*/ 4608411 w 13782876"/>
              <a:gd name="connsiteY2" fmla="*/ 2872533 h 3844939"/>
              <a:gd name="connsiteX3" fmla="*/ 5065611 w 13782876"/>
              <a:gd name="connsiteY3" fmla="*/ 2767758 h 3844939"/>
              <a:gd name="connsiteX4" fmla="*/ 5665686 w 13782876"/>
              <a:gd name="connsiteY4" fmla="*/ 2596308 h 3844939"/>
              <a:gd name="connsiteX5" fmla="*/ 6065736 w 13782876"/>
              <a:gd name="connsiteY5" fmla="*/ 2520108 h 3844939"/>
              <a:gd name="connsiteX6" fmla="*/ 6284811 w 13782876"/>
              <a:gd name="connsiteY6" fmla="*/ 2462958 h 3844939"/>
              <a:gd name="connsiteX7" fmla="*/ 6713436 w 13782876"/>
              <a:gd name="connsiteY7" fmla="*/ 2405808 h 3844939"/>
              <a:gd name="connsiteX8" fmla="*/ 7284936 w 13782876"/>
              <a:gd name="connsiteY8" fmla="*/ 2310558 h 3844939"/>
              <a:gd name="connsiteX9" fmla="*/ 7770711 w 13782876"/>
              <a:gd name="connsiteY9" fmla="*/ 2196258 h 3844939"/>
              <a:gd name="connsiteX10" fmla="*/ 8123136 w 13782876"/>
              <a:gd name="connsiteY10" fmla="*/ 2062908 h 3844939"/>
              <a:gd name="connsiteX11" fmla="*/ 8389836 w 13782876"/>
              <a:gd name="connsiteY11" fmla="*/ 1996233 h 3844939"/>
              <a:gd name="connsiteX12" fmla="*/ 8808936 w 13782876"/>
              <a:gd name="connsiteY12" fmla="*/ 1967658 h 3844939"/>
              <a:gd name="connsiteX13" fmla="*/ 9732861 w 13782876"/>
              <a:gd name="connsiteY13" fmla="*/ 1872408 h 3844939"/>
              <a:gd name="connsiteX14" fmla="*/ 10123386 w 13782876"/>
              <a:gd name="connsiteY14" fmla="*/ 1796208 h 3844939"/>
              <a:gd name="connsiteX15" fmla="*/ 10580586 w 13782876"/>
              <a:gd name="connsiteY15" fmla="*/ 1805733 h 3844939"/>
              <a:gd name="connsiteX16" fmla="*/ 11228286 w 13782876"/>
              <a:gd name="connsiteY16" fmla="*/ 1767633 h 3844939"/>
              <a:gd name="connsiteX17" fmla="*/ 11675961 w 13782876"/>
              <a:gd name="connsiteY17" fmla="*/ 1710483 h 3844939"/>
              <a:gd name="connsiteX18" fmla="*/ 12123636 w 13782876"/>
              <a:gd name="connsiteY18" fmla="*/ 1748583 h 3844939"/>
              <a:gd name="connsiteX19" fmla="*/ 12542736 w 13782876"/>
              <a:gd name="connsiteY19" fmla="*/ 1729533 h 3844939"/>
              <a:gd name="connsiteX20" fmla="*/ 12933261 w 13782876"/>
              <a:gd name="connsiteY20" fmla="*/ 1662858 h 3844939"/>
              <a:gd name="connsiteX21" fmla="*/ 13782876 w 13782876"/>
              <a:gd name="connsiteY21" fmla="*/ 1702449 h 3844939"/>
              <a:gd name="connsiteX22" fmla="*/ 13765834 w 13782876"/>
              <a:gd name="connsiteY22" fmla="*/ 0 h 3844939"/>
              <a:gd name="connsiteX23" fmla="*/ 12154594 w 13782876"/>
              <a:gd name="connsiteY23" fmla="*/ 122189 h 3844939"/>
              <a:gd name="connsiteX24" fmla="*/ 10963968 w 13782876"/>
              <a:gd name="connsiteY24" fmla="*/ 257921 h 3844939"/>
              <a:gd name="connsiteX25" fmla="*/ 9263756 w 13782876"/>
              <a:gd name="connsiteY25" fmla="*/ 424608 h 3844939"/>
              <a:gd name="connsiteX26" fmla="*/ 8496992 w 13782876"/>
              <a:gd name="connsiteY26" fmla="*/ 500808 h 3844939"/>
              <a:gd name="connsiteX27" fmla="*/ 7944543 w 13782876"/>
              <a:gd name="connsiteY27" fmla="*/ 598439 h 3844939"/>
              <a:gd name="connsiteX28" fmla="*/ 7615931 w 13782876"/>
              <a:gd name="connsiteY28" fmla="*/ 672258 h 3844939"/>
              <a:gd name="connsiteX29" fmla="*/ 7106343 w 13782876"/>
              <a:gd name="connsiteY29" fmla="*/ 800846 h 3844939"/>
              <a:gd name="connsiteX30" fmla="*/ 6556274 w 13782876"/>
              <a:gd name="connsiteY30" fmla="*/ 929434 h 3844939"/>
              <a:gd name="connsiteX31" fmla="*/ 6151462 w 13782876"/>
              <a:gd name="connsiteY31" fmla="*/ 991346 h 3844939"/>
              <a:gd name="connsiteX32" fmla="*/ 5198961 w 13782876"/>
              <a:gd name="connsiteY32" fmla="*/ 1250902 h 3844939"/>
              <a:gd name="connsiteX33" fmla="*/ 4496493 w 13782876"/>
              <a:gd name="connsiteY33" fmla="*/ 1434257 h 3844939"/>
              <a:gd name="connsiteX34" fmla="*/ 3781661 w 13782876"/>
              <a:gd name="connsiteY34" fmla="*/ 1726491 h 3844939"/>
              <a:gd name="connsiteX35" fmla="*/ 3240693 w 13782876"/>
              <a:gd name="connsiteY35" fmla="*/ 1990268 h 3844939"/>
              <a:gd name="connsiteX36" fmla="*/ 2388613 w 13782876"/>
              <a:gd name="connsiteY36" fmla="*/ 2382224 h 3844939"/>
              <a:gd name="connsiteX37" fmla="*/ 1451324 w 13782876"/>
              <a:gd name="connsiteY37" fmla="*/ 3080930 h 3844939"/>
              <a:gd name="connsiteX38" fmla="*/ 14286 w 13782876"/>
              <a:gd name="connsiteY38" fmla="*/ 3555968 h 3844939"/>
              <a:gd name="connsiteX39" fmla="*/ 0 w 13782876"/>
              <a:gd name="connsiteY39" fmla="*/ 3844939 h 3844939"/>
              <a:gd name="connsiteX0" fmla="*/ 0 w 13782876"/>
              <a:gd name="connsiteY0" fmla="*/ 3844939 h 3897053"/>
              <a:gd name="connsiteX1" fmla="*/ 1962573 w 13782876"/>
              <a:gd name="connsiteY1" fmla="*/ 3830760 h 3897053"/>
              <a:gd name="connsiteX2" fmla="*/ 4246461 w 13782876"/>
              <a:gd name="connsiteY2" fmla="*/ 2958258 h 3897053"/>
              <a:gd name="connsiteX3" fmla="*/ 4608411 w 13782876"/>
              <a:gd name="connsiteY3" fmla="*/ 2872533 h 3897053"/>
              <a:gd name="connsiteX4" fmla="*/ 5065611 w 13782876"/>
              <a:gd name="connsiteY4" fmla="*/ 2767758 h 3897053"/>
              <a:gd name="connsiteX5" fmla="*/ 5665686 w 13782876"/>
              <a:gd name="connsiteY5" fmla="*/ 2596308 h 3897053"/>
              <a:gd name="connsiteX6" fmla="*/ 6065736 w 13782876"/>
              <a:gd name="connsiteY6" fmla="*/ 2520108 h 3897053"/>
              <a:gd name="connsiteX7" fmla="*/ 6284811 w 13782876"/>
              <a:gd name="connsiteY7" fmla="*/ 2462958 h 3897053"/>
              <a:gd name="connsiteX8" fmla="*/ 6713436 w 13782876"/>
              <a:gd name="connsiteY8" fmla="*/ 2405808 h 3897053"/>
              <a:gd name="connsiteX9" fmla="*/ 7284936 w 13782876"/>
              <a:gd name="connsiteY9" fmla="*/ 2310558 h 3897053"/>
              <a:gd name="connsiteX10" fmla="*/ 7770711 w 13782876"/>
              <a:gd name="connsiteY10" fmla="*/ 2196258 h 3897053"/>
              <a:gd name="connsiteX11" fmla="*/ 8123136 w 13782876"/>
              <a:gd name="connsiteY11" fmla="*/ 2062908 h 3897053"/>
              <a:gd name="connsiteX12" fmla="*/ 8389836 w 13782876"/>
              <a:gd name="connsiteY12" fmla="*/ 1996233 h 3897053"/>
              <a:gd name="connsiteX13" fmla="*/ 8808936 w 13782876"/>
              <a:gd name="connsiteY13" fmla="*/ 1967658 h 3897053"/>
              <a:gd name="connsiteX14" fmla="*/ 9732861 w 13782876"/>
              <a:gd name="connsiteY14" fmla="*/ 1872408 h 3897053"/>
              <a:gd name="connsiteX15" fmla="*/ 10123386 w 13782876"/>
              <a:gd name="connsiteY15" fmla="*/ 1796208 h 3897053"/>
              <a:gd name="connsiteX16" fmla="*/ 10580586 w 13782876"/>
              <a:gd name="connsiteY16" fmla="*/ 1805733 h 3897053"/>
              <a:gd name="connsiteX17" fmla="*/ 11228286 w 13782876"/>
              <a:gd name="connsiteY17" fmla="*/ 1767633 h 3897053"/>
              <a:gd name="connsiteX18" fmla="*/ 11675961 w 13782876"/>
              <a:gd name="connsiteY18" fmla="*/ 1710483 h 3897053"/>
              <a:gd name="connsiteX19" fmla="*/ 12123636 w 13782876"/>
              <a:gd name="connsiteY19" fmla="*/ 1748583 h 3897053"/>
              <a:gd name="connsiteX20" fmla="*/ 12542736 w 13782876"/>
              <a:gd name="connsiteY20" fmla="*/ 1729533 h 3897053"/>
              <a:gd name="connsiteX21" fmla="*/ 12933261 w 13782876"/>
              <a:gd name="connsiteY21" fmla="*/ 1662858 h 3897053"/>
              <a:gd name="connsiteX22" fmla="*/ 13782876 w 13782876"/>
              <a:gd name="connsiteY22" fmla="*/ 1702449 h 3897053"/>
              <a:gd name="connsiteX23" fmla="*/ 13765834 w 13782876"/>
              <a:gd name="connsiteY23" fmla="*/ 0 h 3897053"/>
              <a:gd name="connsiteX24" fmla="*/ 12154594 w 13782876"/>
              <a:gd name="connsiteY24" fmla="*/ 122189 h 3897053"/>
              <a:gd name="connsiteX25" fmla="*/ 10963968 w 13782876"/>
              <a:gd name="connsiteY25" fmla="*/ 257921 h 3897053"/>
              <a:gd name="connsiteX26" fmla="*/ 9263756 w 13782876"/>
              <a:gd name="connsiteY26" fmla="*/ 424608 h 3897053"/>
              <a:gd name="connsiteX27" fmla="*/ 8496992 w 13782876"/>
              <a:gd name="connsiteY27" fmla="*/ 500808 h 3897053"/>
              <a:gd name="connsiteX28" fmla="*/ 7944543 w 13782876"/>
              <a:gd name="connsiteY28" fmla="*/ 598439 h 3897053"/>
              <a:gd name="connsiteX29" fmla="*/ 7615931 w 13782876"/>
              <a:gd name="connsiteY29" fmla="*/ 672258 h 3897053"/>
              <a:gd name="connsiteX30" fmla="*/ 7106343 w 13782876"/>
              <a:gd name="connsiteY30" fmla="*/ 800846 h 3897053"/>
              <a:gd name="connsiteX31" fmla="*/ 6556274 w 13782876"/>
              <a:gd name="connsiteY31" fmla="*/ 929434 h 3897053"/>
              <a:gd name="connsiteX32" fmla="*/ 6151462 w 13782876"/>
              <a:gd name="connsiteY32" fmla="*/ 991346 h 3897053"/>
              <a:gd name="connsiteX33" fmla="*/ 5198961 w 13782876"/>
              <a:gd name="connsiteY33" fmla="*/ 1250902 h 3897053"/>
              <a:gd name="connsiteX34" fmla="*/ 4496493 w 13782876"/>
              <a:gd name="connsiteY34" fmla="*/ 1434257 h 3897053"/>
              <a:gd name="connsiteX35" fmla="*/ 3781661 w 13782876"/>
              <a:gd name="connsiteY35" fmla="*/ 1726491 h 3897053"/>
              <a:gd name="connsiteX36" fmla="*/ 3240693 w 13782876"/>
              <a:gd name="connsiteY36" fmla="*/ 1990268 h 3897053"/>
              <a:gd name="connsiteX37" fmla="*/ 2388613 w 13782876"/>
              <a:gd name="connsiteY37" fmla="*/ 2382224 h 3897053"/>
              <a:gd name="connsiteX38" fmla="*/ 1451324 w 13782876"/>
              <a:gd name="connsiteY38" fmla="*/ 3080930 h 3897053"/>
              <a:gd name="connsiteX39" fmla="*/ 14286 w 13782876"/>
              <a:gd name="connsiteY39" fmla="*/ 3555968 h 3897053"/>
              <a:gd name="connsiteX40" fmla="*/ 0 w 13782876"/>
              <a:gd name="connsiteY40" fmla="*/ 3844939 h 3897053"/>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14286 w 13782876"/>
              <a:gd name="connsiteY39" fmla="*/ 3555968 h 3844939"/>
              <a:gd name="connsiteX40" fmla="*/ 0 w 13782876"/>
              <a:gd name="connsiteY4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14286 w 13782876"/>
              <a:gd name="connsiteY40" fmla="*/ 3555968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302561 w 13782876"/>
              <a:gd name="connsiteY38" fmla="*/ 3092158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664786 w 13782876"/>
              <a:gd name="connsiteY38" fmla="*/ 2764634 h 3844939"/>
              <a:gd name="connsiteX39" fmla="*/ 1302561 w 13782876"/>
              <a:gd name="connsiteY39" fmla="*/ 3092158 h 3844939"/>
              <a:gd name="connsiteX40" fmla="*/ 553333 w 13782876"/>
              <a:gd name="connsiteY40" fmla="*/ 3232900 h 3844939"/>
              <a:gd name="connsiteX41" fmla="*/ 67616 w 13782876"/>
              <a:gd name="connsiteY41" fmla="*/ 3438081 h 3844939"/>
              <a:gd name="connsiteX42" fmla="*/ 0 w 13782876"/>
              <a:gd name="connsiteY42"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78854 w 13782876"/>
              <a:gd name="connsiteY35" fmla="*/ 1709650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491111 w 13782876"/>
              <a:gd name="connsiteY26" fmla="*/ 424608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407369 w 13782876"/>
              <a:gd name="connsiteY25" fmla="*/ 168296 h 3844939"/>
              <a:gd name="connsiteX26" fmla="*/ 10966775 w 13782876"/>
              <a:gd name="connsiteY26" fmla="*/ 210205 h 3844939"/>
              <a:gd name="connsiteX27" fmla="*/ 10517597 w 13782876"/>
              <a:gd name="connsiteY27" fmla="*/ 263729 h 3844939"/>
              <a:gd name="connsiteX28" fmla="*/ 10104990 w 13782876"/>
              <a:gd name="connsiteY28" fmla="*/ 336706 h 3844939"/>
              <a:gd name="connsiteX29" fmla="*/ 9491111 w 13782876"/>
              <a:gd name="connsiteY29" fmla="*/ 424608 h 3844939"/>
              <a:gd name="connsiteX30" fmla="*/ 8976635 w 13782876"/>
              <a:gd name="connsiteY30" fmla="*/ 527572 h 3844939"/>
              <a:gd name="connsiteX31" fmla="*/ 8572777 w 13782876"/>
              <a:gd name="connsiteY31" fmla="*/ 601855 h 3844939"/>
              <a:gd name="connsiteX32" fmla="*/ 8090499 w 13782876"/>
              <a:gd name="connsiteY32" fmla="*/ 654576 h 3844939"/>
              <a:gd name="connsiteX33" fmla="*/ 7644000 w 13782876"/>
              <a:gd name="connsiteY33" fmla="*/ 731202 h 3844939"/>
              <a:gd name="connsiteX34" fmla="*/ 7106343 w 13782876"/>
              <a:gd name="connsiteY34" fmla="*/ 800846 h 3844939"/>
              <a:gd name="connsiteX35" fmla="*/ 6980109 w 13782876"/>
              <a:gd name="connsiteY35" fmla="*/ 825581 h 3844939"/>
              <a:gd name="connsiteX36" fmla="*/ 6151462 w 13782876"/>
              <a:gd name="connsiteY36" fmla="*/ 991346 h 3844939"/>
              <a:gd name="connsiteX37" fmla="*/ 5198961 w 13782876"/>
              <a:gd name="connsiteY37" fmla="*/ 1250902 h 3844939"/>
              <a:gd name="connsiteX38" fmla="*/ 4600347 w 13782876"/>
              <a:gd name="connsiteY38" fmla="*/ 1394961 h 3844939"/>
              <a:gd name="connsiteX39" fmla="*/ 4233055 w 13782876"/>
              <a:gd name="connsiteY39" fmla="*/ 1504357 h 3844939"/>
              <a:gd name="connsiteX40" fmla="*/ 3778854 w 13782876"/>
              <a:gd name="connsiteY40" fmla="*/ 1709650 h 3844939"/>
              <a:gd name="connsiteX41" fmla="*/ 3237886 w 13782876"/>
              <a:gd name="connsiteY41" fmla="*/ 1962200 h 3844939"/>
              <a:gd name="connsiteX42" fmla="*/ 2849277 w 13782876"/>
              <a:gd name="connsiteY42" fmla="*/ 2124671 h 3844939"/>
              <a:gd name="connsiteX43" fmla="*/ 2514922 w 13782876"/>
              <a:gd name="connsiteY43" fmla="*/ 2281178 h 3844939"/>
              <a:gd name="connsiteX44" fmla="*/ 2237384 w 13782876"/>
              <a:gd name="connsiteY44" fmla="*/ 2410970 h 3844939"/>
              <a:gd name="connsiteX45" fmla="*/ 1664786 w 13782876"/>
              <a:gd name="connsiteY45" fmla="*/ 2764634 h 3844939"/>
              <a:gd name="connsiteX46" fmla="*/ 1302561 w 13782876"/>
              <a:gd name="connsiteY46" fmla="*/ 3092158 h 3844939"/>
              <a:gd name="connsiteX47" fmla="*/ 553333 w 13782876"/>
              <a:gd name="connsiteY47" fmla="*/ 3232900 h 3844939"/>
              <a:gd name="connsiteX48" fmla="*/ 67616 w 13782876"/>
              <a:gd name="connsiteY48" fmla="*/ 3438081 h 3844939"/>
              <a:gd name="connsiteX49" fmla="*/ 0 w 13782876"/>
              <a:gd name="connsiteY49"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2289322 w 13861267"/>
              <a:gd name="connsiteY24" fmla="*/ 119381 h 3878621"/>
              <a:gd name="connsiteX25" fmla="*/ 11873307 w 13861267"/>
              <a:gd name="connsiteY25" fmla="*/ 162681 h 3878621"/>
              <a:gd name="connsiteX26" fmla="*/ 11407369 w 13861267"/>
              <a:gd name="connsiteY26" fmla="*/ 201978 h 3878621"/>
              <a:gd name="connsiteX27" fmla="*/ 10966775 w 13861267"/>
              <a:gd name="connsiteY27" fmla="*/ 243887 h 3878621"/>
              <a:gd name="connsiteX28" fmla="*/ 10517597 w 13861267"/>
              <a:gd name="connsiteY28" fmla="*/ 297411 h 3878621"/>
              <a:gd name="connsiteX29" fmla="*/ 10104990 w 13861267"/>
              <a:gd name="connsiteY29" fmla="*/ 370388 h 3878621"/>
              <a:gd name="connsiteX30" fmla="*/ 9491111 w 13861267"/>
              <a:gd name="connsiteY30" fmla="*/ 458290 h 3878621"/>
              <a:gd name="connsiteX31" fmla="*/ 8976635 w 13861267"/>
              <a:gd name="connsiteY31" fmla="*/ 561254 h 3878621"/>
              <a:gd name="connsiteX32" fmla="*/ 8572777 w 13861267"/>
              <a:gd name="connsiteY32" fmla="*/ 635537 h 3878621"/>
              <a:gd name="connsiteX33" fmla="*/ 8090499 w 13861267"/>
              <a:gd name="connsiteY33" fmla="*/ 688258 h 3878621"/>
              <a:gd name="connsiteX34" fmla="*/ 7644000 w 13861267"/>
              <a:gd name="connsiteY34" fmla="*/ 764884 h 3878621"/>
              <a:gd name="connsiteX35" fmla="*/ 7106343 w 13861267"/>
              <a:gd name="connsiteY35" fmla="*/ 834528 h 3878621"/>
              <a:gd name="connsiteX36" fmla="*/ 6980109 w 13861267"/>
              <a:gd name="connsiteY36" fmla="*/ 859263 h 3878621"/>
              <a:gd name="connsiteX37" fmla="*/ 6151462 w 13861267"/>
              <a:gd name="connsiteY37" fmla="*/ 1025028 h 3878621"/>
              <a:gd name="connsiteX38" fmla="*/ 5198961 w 13861267"/>
              <a:gd name="connsiteY38" fmla="*/ 1284584 h 3878621"/>
              <a:gd name="connsiteX39" fmla="*/ 4600347 w 13861267"/>
              <a:gd name="connsiteY39" fmla="*/ 1428643 h 3878621"/>
              <a:gd name="connsiteX40" fmla="*/ 4233055 w 13861267"/>
              <a:gd name="connsiteY40" fmla="*/ 1538039 h 3878621"/>
              <a:gd name="connsiteX41" fmla="*/ 3778854 w 13861267"/>
              <a:gd name="connsiteY41" fmla="*/ 1743332 h 3878621"/>
              <a:gd name="connsiteX42" fmla="*/ 3237886 w 13861267"/>
              <a:gd name="connsiteY42" fmla="*/ 1995882 h 3878621"/>
              <a:gd name="connsiteX43" fmla="*/ 2849277 w 13861267"/>
              <a:gd name="connsiteY43" fmla="*/ 2158353 h 3878621"/>
              <a:gd name="connsiteX44" fmla="*/ 2514922 w 13861267"/>
              <a:gd name="connsiteY44" fmla="*/ 2314860 h 3878621"/>
              <a:gd name="connsiteX45" fmla="*/ 2237384 w 13861267"/>
              <a:gd name="connsiteY45" fmla="*/ 2444652 h 3878621"/>
              <a:gd name="connsiteX46" fmla="*/ 1664786 w 13861267"/>
              <a:gd name="connsiteY46" fmla="*/ 2798316 h 3878621"/>
              <a:gd name="connsiteX47" fmla="*/ 1302561 w 13861267"/>
              <a:gd name="connsiteY47" fmla="*/ 3125840 h 3878621"/>
              <a:gd name="connsiteX48" fmla="*/ 553333 w 13861267"/>
              <a:gd name="connsiteY48" fmla="*/ 3266582 h 3878621"/>
              <a:gd name="connsiteX49" fmla="*/ 67616 w 13861267"/>
              <a:gd name="connsiteY49" fmla="*/ 3471763 h 3878621"/>
              <a:gd name="connsiteX50" fmla="*/ 0 w 13861267"/>
              <a:gd name="connsiteY50" fmla="*/ 3878621 h 3878621"/>
              <a:gd name="connsiteX0" fmla="*/ 0 w 13861267"/>
              <a:gd name="connsiteY0" fmla="*/ 3999252 h 3999252"/>
              <a:gd name="connsiteX1" fmla="*/ 1962573 w 13861267"/>
              <a:gd name="connsiteY1" fmla="*/ 3985073 h 3999252"/>
              <a:gd name="connsiteX2" fmla="*/ 4246461 w 13861267"/>
              <a:gd name="connsiteY2" fmla="*/ 3112571 h 3999252"/>
              <a:gd name="connsiteX3" fmla="*/ 4608411 w 13861267"/>
              <a:gd name="connsiteY3" fmla="*/ 3026846 h 3999252"/>
              <a:gd name="connsiteX4" fmla="*/ 5065611 w 13861267"/>
              <a:gd name="connsiteY4" fmla="*/ 2922071 h 3999252"/>
              <a:gd name="connsiteX5" fmla="*/ 5665686 w 13861267"/>
              <a:gd name="connsiteY5" fmla="*/ 2750621 h 3999252"/>
              <a:gd name="connsiteX6" fmla="*/ 6065736 w 13861267"/>
              <a:gd name="connsiteY6" fmla="*/ 2674421 h 3999252"/>
              <a:gd name="connsiteX7" fmla="*/ 6284811 w 13861267"/>
              <a:gd name="connsiteY7" fmla="*/ 2617271 h 3999252"/>
              <a:gd name="connsiteX8" fmla="*/ 6713436 w 13861267"/>
              <a:gd name="connsiteY8" fmla="*/ 2560121 h 3999252"/>
              <a:gd name="connsiteX9" fmla="*/ 7284936 w 13861267"/>
              <a:gd name="connsiteY9" fmla="*/ 2464871 h 3999252"/>
              <a:gd name="connsiteX10" fmla="*/ 7770711 w 13861267"/>
              <a:gd name="connsiteY10" fmla="*/ 2350571 h 3999252"/>
              <a:gd name="connsiteX11" fmla="*/ 8123136 w 13861267"/>
              <a:gd name="connsiteY11" fmla="*/ 2217221 h 3999252"/>
              <a:gd name="connsiteX12" fmla="*/ 8389836 w 13861267"/>
              <a:gd name="connsiteY12" fmla="*/ 2150546 h 3999252"/>
              <a:gd name="connsiteX13" fmla="*/ 8808936 w 13861267"/>
              <a:gd name="connsiteY13" fmla="*/ 2121971 h 3999252"/>
              <a:gd name="connsiteX14" fmla="*/ 9732861 w 13861267"/>
              <a:gd name="connsiteY14" fmla="*/ 2026721 h 3999252"/>
              <a:gd name="connsiteX15" fmla="*/ 10123386 w 13861267"/>
              <a:gd name="connsiteY15" fmla="*/ 1950521 h 3999252"/>
              <a:gd name="connsiteX16" fmla="*/ 10580586 w 13861267"/>
              <a:gd name="connsiteY16" fmla="*/ 1960046 h 3999252"/>
              <a:gd name="connsiteX17" fmla="*/ 11228286 w 13861267"/>
              <a:gd name="connsiteY17" fmla="*/ 1921946 h 3999252"/>
              <a:gd name="connsiteX18" fmla="*/ 11675961 w 13861267"/>
              <a:gd name="connsiteY18" fmla="*/ 1864796 h 3999252"/>
              <a:gd name="connsiteX19" fmla="*/ 12123636 w 13861267"/>
              <a:gd name="connsiteY19" fmla="*/ 1902896 h 3999252"/>
              <a:gd name="connsiteX20" fmla="*/ 12542736 w 13861267"/>
              <a:gd name="connsiteY20" fmla="*/ 1883846 h 3999252"/>
              <a:gd name="connsiteX21" fmla="*/ 12933261 w 13861267"/>
              <a:gd name="connsiteY21" fmla="*/ 1817171 h 3999252"/>
              <a:gd name="connsiteX22" fmla="*/ 13782876 w 13861267"/>
              <a:gd name="connsiteY22" fmla="*/ 1856762 h 3999252"/>
              <a:gd name="connsiteX23" fmla="*/ 13861267 w 13861267"/>
              <a:gd name="connsiteY23" fmla="*/ 120631 h 3999252"/>
              <a:gd name="connsiteX24" fmla="*/ 13436723 w 13861267"/>
              <a:gd name="connsiteY24" fmla="*/ 162618 h 3999252"/>
              <a:gd name="connsiteX25" fmla="*/ 12289322 w 13861267"/>
              <a:gd name="connsiteY25" fmla="*/ 240012 h 3999252"/>
              <a:gd name="connsiteX26" fmla="*/ 11873307 w 13861267"/>
              <a:gd name="connsiteY26" fmla="*/ 283312 h 3999252"/>
              <a:gd name="connsiteX27" fmla="*/ 11407369 w 13861267"/>
              <a:gd name="connsiteY27" fmla="*/ 322609 h 3999252"/>
              <a:gd name="connsiteX28" fmla="*/ 10966775 w 13861267"/>
              <a:gd name="connsiteY28" fmla="*/ 364518 h 3999252"/>
              <a:gd name="connsiteX29" fmla="*/ 10517597 w 13861267"/>
              <a:gd name="connsiteY29" fmla="*/ 418042 h 3999252"/>
              <a:gd name="connsiteX30" fmla="*/ 10104990 w 13861267"/>
              <a:gd name="connsiteY30" fmla="*/ 491019 h 3999252"/>
              <a:gd name="connsiteX31" fmla="*/ 9491111 w 13861267"/>
              <a:gd name="connsiteY31" fmla="*/ 578921 h 3999252"/>
              <a:gd name="connsiteX32" fmla="*/ 8976635 w 13861267"/>
              <a:gd name="connsiteY32" fmla="*/ 681885 h 3999252"/>
              <a:gd name="connsiteX33" fmla="*/ 8572777 w 13861267"/>
              <a:gd name="connsiteY33" fmla="*/ 756168 h 3999252"/>
              <a:gd name="connsiteX34" fmla="*/ 8090499 w 13861267"/>
              <a:gd name="connsiteY34" fmla="*/ 808889 h 3999252"/>
              <a:gd name="connsiteX35" fmla="*/ 7644000 w 13861267"/>
              <a:gd name="connsiteY35" fmla="*/ 885515 h 3999252"/>
              <a:gd name="connsiteX36" fmla="*/ 7106343 w 13861267"/>
              <a:gd name="connsiteY36" fmla="*/ 955159 h 3999252"/>
              <a:gd name="connsiteX37" fmla="*/ 6980109 w 13861267"/>
              <a:gd name="connsiteY37" fmla="*/ 979894 h 3999252"/>
              <a:gd name="connsiteX38" fmla="*/ 6151462 w 13861267"/>
              <a:gd name="connsiteY38" fmla="*/ 1145659 h 3999252"/>
              <a:gd name="connsiteX39" fmla="*/ 5198961 w 13861267"/>
              <a:gd name="connsiteY39" fmla="*/ 1405215 h 3999252"/>
              <a:gd name="connsiteX40" fmla="*/ 4600347 w 13861267"/>
              <a:gd name="connsiteY40" fmla="*/ 1549274 h 3999252"/>
              <a:gd name="connsiteX41" fmla="*/ 4233055 w 13861267"/>
              <a:gd name="connsiteY41" fmla="*/ 1658670 h 3999252"/>
              <a:gd name="connsiteX42" fmla="*/ 3778854 w 13861267"/>
              <a:gd name="connsiteY42" fmla="*/ 1863963 h 3999252"/>
              <a:gd name="connsiteX43" fmla="*/ 3237886 w 13861267"/>
              <a:gd name="connsiteY43" fmla="*/ 2116513 h 3999252"/>
              <a:gd name="connsiteX44" fmla="*/ 2849277 w 13861267"/>
              <a:gd name="connsiteY44" fmla="*/ 2278984 h 3999252"/>
              <a:gd name="connsiteX45" fmla="*/ 2514922 w 13861267"/>
              <a:gd name="connsiteY45" fmla="*/ 2435491 h 3999252"/>
              <a:gd name="connsiteX46" fmla="*/ 2237384 w 13861267"/>
              <a:gd name="connsiteY46" fmla="*/ 2565283 h 3999252"/>
              <a:gd name="connsiteX47" fmla="*/ 1664786 w 13861267"/>
              <a:gd name="connsiteY47" fmla="*/ 2918947 h 3999252"/>
              <a:gd name="connsiteX48" fmla="*/ 1302561 w 13861267"/>
              <a:gd name="connsiteY48" fmla="*/ 3246471 h 3999252"/>
              <a:gd name="connsiteX49" fmla="*/ 553333 w 13861267"/>
              <a:gd name="connsiteY49" fmla="*/ 3387213 h 3999252"/>
              <a:gd name="connsiteX50" fmla="*/ 67616 w 13861267"/>
              <a:gd name="connsiteY50" fmla="*/ 3592394 h 3999252"/>
              <a:gd name="connsiteX51" fmla="*/ 0 w 13861267"/>
              <a:gd name="connsiteY51" fmla="*/ 3999252 h 3999252"/>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841820 w 13861267"/>
              <a:gd name="connsiteY22" fmla="*/ 1626664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4241151"/>
              <a:gd name="connsiteX1" fmla="*/ 1497965 w 13861267"/>
              <a:gd name="connsiteY1" fmla="*/ 4241151 h 4241151"/>
              <a:gd name="connsiteX2" fmla="*/ 4246461 w 13861267"/>
              <a:gd name="connsiteY2" fmla="*/ 2991940 h 4241151"/>
              <a:gd name="connsiteX3" fmla="*/ 4608411 w 13861267"/>
              <a:gd name="connsiteY3" fmla="*/ 2906215 h 4241151"/>
              <a:gd name="connsiteX4" fmla="*/ 5065611 w 13861267"/>
              <a:gd name="connsiteY4" fmla="*/ 2801440 h 4241151"/>
              <a:gd name="connsiteX5" fmla="*/ 5665686 w 13861267"/>
              <a:gd name="connsiteY5" fmla="*/ 2629990 h 4241151"/>
              <a:gd name="connsiteX6" fmla="*/ 6065736 w 13861267"/>
              <a:gd name="connsiteY6" fmla="*/ 2553790 h 4241151"/>
              <a:gd name="connsiteX7" fmla="*/ 6284811 w 13861267"/>
              <a:gd name="connsiteY7" fmla="*/ 2496640 h 4241151"/>
              <a:gd name="connsiteX8" fmla="*/ 6713436 w 13861267"/>
              <a:gd name="connsiteY8" fmla="*/ 2439490 h 4241151"/>
              <a:gd name="connsiteX9" fmla="*/ 7284936 w 13861267"/>
              <a:gd name="connsiteY9" fmla="*/ 2344240 h 4241151"/>
              <a:gd name="connsiteX10" fmla="*/ 7770711 w 13861267"/>
              <a:gd name="connsiteY10" fmla="*/ 2229940 h 4241151"/>
              <a:gd name="connsiteX11" fmla="*/ 8123136 w 13861267"/>
              <a:gd name="connsiteY11" fmla="*/ 2096590 h 4241151"/>
              <a:gd name="connsiteX12" fmla="*/ 8389836 w 13861267"/>
              <a:gd name="connsiteY12" fmla="*/ 2029915 h 4241151"/>
              <a:gd name="connsiteX13" fmla="*/ 8808936 w 13861267"/>
              <a:gd name="connsiteY13" fmla="*/ 2001340 h 4241151"/>
              <a:gd name="connsiteX14" fmla="*/ 9732861 w 13861267"/>
              <a:gd name="connsiteY14" fmla="*/ 1906090 h 4241151"/>
              <a:gd name="connsiteX15" fmla="*/ 10123386 w 13861267"/>
              <a:gd name="connsiteY15" fmla="*/ 1829890 h 4241151"/>
              <a:gd name="connsiteX16" fmla="*/ 10580586 w 13861267"/>
              <a:gd name="connsiteY16" fmla="*/ 1839415 h 4241151"/>
              <a:gd name="connsiteX17" fmla="*/ 11228286 w 13861267"/>
              <a:gd name="connsiteY17" fmla="*/ 1801315 h 4241151"/>
              <a:gd name="connsiteX18" fmla="*/ 11675961 w 13861267"/>
              <a:gd name="connsiteY18" fmla="*/ 1744165 h 4241151"/>
              <a:gd name="connsiteX19" fmla="*/ 12123636 w 13861267"/>
              <a:gd name="connsiteY19" fmla="*/ 1782265 h 4241151"/>
              <a:gd name="connsiteX20" fmla="*/ 12542736 w 13861267"/>
              <a:gd name="connsiteY20" fmla="*/ 1763215 h 4241151"/>
              <a:gd name="connsiteX21" fmla="*/ 12933261 w 13861267"/>
              <a:gd name="connsiteY21" fmla="*/ 1696540 h 4241151"/>
              <a:gd name="connsiteX22" fmla="*/ 13841820 w 13861267"/>
              <a:gd name="connsiteY22" fmla="*/ 1626664 h 4241151"/>
              <a:gd name="connsiteX23" fmla="*/ 13861267 w 13861267"/>
              <a:gd name="connsiteY23" fmla="*/ 0 h 4241151"/>
              <a:gd name="connsiteX24" fmla="*/ 13436723 w 13861267"/>
              <a:gd name="connsiteY24" fmla="*/ 41987 h 4241151"/>
              <a:gd name="connsiteX25" fmla="*/ 12289322 w 13861267"/>
              <a:gd name="connsiteY25" fmla="*/ 119381 h 4241151"/>
              <a:gd name="connsiteX26" fmla="*/ 11873307 w 13861267"/>
              <a:gd name="connsiteY26" fmla="*/ 162681 h 4241151"/>
              <a:gd name="connsiteX27" fmla="*/ 11407369 w 13861267"/>
              <a:gd name="connsiteY27" fmla="*/ 201978 h 4241151"/>
              <a:gd name="connsiteX28" fmla="*/ 10966775 w 13861267"/>
              <a:gd name="connsiteY28" fmla="*/ 243887 h 4241151"/>
              <a:gd name="connsiteX29" fmla="*/ 10517597 w 13861267"/>
              <a:gd name="connsiteY29" fmla="*/ 297411 h 4241151"/>
              <a:gd name="connsiteX30" fmla="*/ 10104990 w 13861267"/>
              <a:gd name="connsiteY30" fmla="*/ 370388 h 4241151"/>
              <a:gd name="connsiteX31" fmla="*/ 9491111 w 13861267"/>
              <a:gd name="connsiteY31" fmla="*/ 458290 h 4241151"/>
              <a:gd name="connsiteX32" fmla="*/ 8976635 w 13861267"/>
              <a:gd name="connsiteY32" fmla="*/ 561254 h 4241151"/>
              <a:gd name="connsiteX33" fmla="*/ 8572777 w 13861267"/>
              <a:gd name="connsiteY33" fmla="*/ 635537 h 4241151"/>
              <a:gd name="connsiteX34" fmla="*/ 8090499 w 13861267"/>
              <a:gd name="connsiteY34" fmla="*/ 688258 h 4241151"/>
              <a:gd name="connsiteX35" fmla="*/ 7644000 w 13861267"/>
              <a:gd name="connsiteY35" fmla="*/ 764884 h 4241151"/>
              <a:gd name="connsiteX36" fmla="*/ 7106343 w 13861267"/>
              <a:gd name="connsiteY36" fmla="*/ 834528 h 4241151"/>
              <a:gd name="connsiteX37" fmla="*/ 6980109 w 13861267"/>
              <a:gd name="connsiteY37" fmla="*/ 859263 h 4241151"/>
              <a:gd name="connsiteX38" fmla="*/ 6151462 w 13861267"/>
              <a:gd name="connsiteY38" fmla="*/ 1025028 h 4241151"/>
              <a:gd name="connsiteX39" fmla="*/ 5198961 w 13861267"/>
              <a:gd name="connsiteY39" fmla="*/ 1284584 h 4241151"/>
              <a:gd name="connsiteX40" fmla="*/ 4600347 w 13861267"/>
              <a:gd name="connsiteY40" fmla="*/ 1428643 h 4241151"/>
              <a:gd name="connsiteX41" fmla="*/ 4233055 w 13861267"/>
              <a:gd name="connsiteY41" fmla="*/ 1538039 h 4241151"/>
              <a:gd name="connsiteX42" fmla="*/ 3778854 w 13861267"/>
              <a:gd name="connsiteY42" fmla="*/ 1743332 h 4241151"/>
              <a:gd name="connsiteX43" fmla="*/ 3237886 w 13861267"/>
              <a:gd name="connsiteY43" fmla="*/ 1995882 h 4241151"/>
              <a:gd name="connsiteX44" fmla="*/ 2849277 w 13861267"/>
              <a:gd name="connsiteY44" fmla="*/ 2158353 h 4241151"/>
              <a:gd name="connsiteX45" fmla="*/ 2514922 w 13861267"/>
              <a:gd name="connsiteY45" fmla="*/ 2314860 h 4241151"/>
              <a:gd name="connsiteX46" fmla="*/ 2237384 w 13861267"/>
              <a:gd name="connsiteY46" fmla="*/ 2444652 h 4241151"/>
              <a:gd name="connsiteX47" fmla="*/ 1664786 w 13861267"/>
              <a:gd name="connsiteY47" fmla="*/ 2798316 h 4241151"/>
              <a:gd name="connsiteX48" fmla="*/ 1302561 w 13861267"/>
              <a:gd name="connsiteY48" fmla="*/ 3125840 h 4241151"/>
              <a:gd name="connsiteX49" fmla="*/ 553333 w 13861267"/>
              <a:gd name="connsiteY49" fmla="*/ 3266582 h 4241151"/>
              <a:gd name="connsiteX50" fmla="*/ 67616 w 13861267"/>
              <a:gd name="connsiteY50" fmla="*/ 3471763 h 4241151"/>
              <a:gd name="connsiteX51" fmla="*/ 0 w 13861267"/>
              <a:gd name="connsiteY51" fmla="*/ 3878621 h 4241151"/>
              <a:gd name="connsiteX0" fmla="*/ 20283 w 13793651"/>
              <a:gd name="connsiteY0" fmla="*/ 4192545 h 4241151"/>
              <a:gd name="connsiteX1" fmla="*/ 1430349 w 13793651"/>
              <a:gd name="connsiteY1" fmla="*/ 4241151 h 4241151"/>
              <a:gd name="connsiteX2" fmla="*/ 4178845 w 13793651"/>
              <a:gd name="connsiteY2" fmla="*/ 2991940 h 4241151"/>
              <a:gd name="connsiteX3" fmla="*/ 4540795 w 13793651"/>
              <a:gd name="connsiteY3" fmla="*/ 2906215 h 4241151"/>
              <a:gd name="connsiteX4" fmla="*/ 4997995 w 13793651"/>
              <a:gd name="connsiteY4" fmla="*/ 2801440 h 4241151"/>
              <a:gd name="connsiteX5" fmla="*/ 5598070 w 13793651"/>
              <a:gd name="connsiteY5" fmla="*/ 2629990 h 4241151"/>
              <a:gd name="connsiteX6" fmla="*/ 5998120 w 13793651"/>
              <a:gd name="connsiteY6" fmla="*/ 2553790 h 4241151"/>
              <a:gd name="connsiteX7" fmla="*/ 6217195 w 13793651"/>
              <a:gd name="connsiteY7" fmla="*/ 2496640 h 4241151"/>
              <a:gd name="connsiteX8" fmla="*/ 6645820 w 13793651"/>
              <a:gd name="connsiteY8" fmla="*/ 2439490 h 4241151"/>
              <a:gd name="connsiteX9" fmla="*/ 7217320 w 13793651"/>
              <a:gd name="connsiteY9" fmla="*/ 2344240 h 4241151"/>
              <a:gd name="connsiteX10" fmla="*/ 7703095 w 13793651"/>
              <a:gd name="connsiteY10" fmla="*/ 2229940 h 4241151"/>
              <a:gd name="connsiteX11" fmla="*/ 8055520 w 13793651"/>
              <a:gd name="connsiteY11" fmla="*/ 2096590 h 4241151"/>
              <a:gd name="connsiteX12" fmla="*/ 8322220 w 13793651"/>
              <a:gd name="connsiteY12" fmla="*/ 2029915 h 4241151"/>
              <a:gd name="connsiteX13" fmla="*/ 8741320 w 13793651"/>
              <a:gd name="connsiteY13" fmla="*/ 2001340 h 4241151"/>
              <a:gd name="connsiteX14" fmla="*/ 9665245 w 13793651"/>
              <a:gd name="connsiteY14" fmla="*/ 1906090 h 4241151"/>
              <a:gd name="connsiteX15" fmla="*/ 10055770 w 13793651"/>
              <a:gd name="connsiteY15" fmla="*/ 1829890 h 4241151"/>
              <a:gd name="connsiteX16" fmla="*/ 10512970 w 13793651"/>
              <a:gd name="connsiteY16" fmla="*/ 1839415 h 4241151"/>
              <a:gd name="connsiteX17" fmla="*/ 11160670 w 13793651"/>
              <a:gd name="connsiteY17" fmla="*/ 1801315 h 4241151"/>
              <a:gd name="connsiteX18" fmla="*/ 11608345 w 13793651"/>
              <a:gd name="connsiteY18" fmla="*/ 1744165 h 4241151"/>
              <a:gd name="connsiteX19" fmla="*/ 12056020 w 13793651"/>
              <a:gd name="connsiteY19" fmla="*/ 1782265 h 4241151"/>
              <a:gd name="connsiteX20" fmla="*/ 12475120 w 13793651"/>
              <a:gd name="connsiteY20" fmla="*/ 1763215 h 4241151"/>
              <a:gd name="connsiteX21" fmla="*/ 12865645 w 13793651"/>
              <a:gd name="connsiteY21" fmla="*/ 1696540 h 4241151"/>
              <a:gd name="connsiteX22" fmla="*/ 13774204 w 13793651"/>
              <a:gd name="connsiteY22" fmla="*/ 1626664 h 4241151"/>
              <a:gd name="connsiteX23" fmla="*/ 13793651 w 13793651"/>
              <a:gd name="connsiteY23" fmla="*/ 0 h 4241151"/>
              <a:gd name="connsiteX24" fmla="*/ 13369107 w 13793651"/>
              <a:gd name="connsiteY24" fmla="*/ 41987 h 4241151"/>
              <a:gd name="connsiteX25" fmla="*/ 12221706 w 13793651"/>
              <a:gd name="connsiteY25" fmla="*/ 119381 h 4241151"/>
              <a:gd name="connsiteX26" fmla="*/ 11805691 w 13793651"/>
              <a:gd name="connsiteY26" fmla="*/ 162681 h 4241151"/>
              <a:gd name="connsiteX27" fmla="*/ 11339753 w 13793651"/>
              <a:gd name="connsiteY27" fmla="*/ 201978 h 4241151"/>
              <a:gd name="connsiteX28" fmla="*/ 10899159 w 13793651"/>
              <a:gd name="connsiteY28" fmla="*/ 243887 h 4241151"/>
              <a:gd name="connsiteX29" fmla="*/ 10449981 w 13793651"/>
              <a:gd name="connsiteY29" fmla="*/ 297411 h 4241151"/>
              <a:gd name="connsiteX30" fmla="*/ 10037374 w 13793651"/>
              <a:gd name="connsiteY30" fmla="*/ 370388 h 4241151"/>
              <a:gd name="connsiteX31" fmla="*/ 9423495 w 13793651"/>
              <a:gd name="connsiteY31" fmla="*/ 458290 h 4241151"/>
              <a:gd name="connsiteX32" fmla="*/ 8909019 w 13793651"/>
              <a:gd name="connsiteY32" fmla="*/ 561254 h 4241151"/>
              <a:gd name="connsiteX33" fmla="*/ 8505161 w 13793651"/>
              <a:gd name="connsiteY33" fmla="*/ 635537 h 4241151"/>
              <a:gd name="connsiteX34" fmla="*/ 8022883 w 13793651"/>
              <a:gd name="connsiteY34" fmla="*/ 688258 h 4241151"/>
              <a:gd name="connsiteX35" fmla="*/ 7576384 w 13793651"/>
              <a:gd name="connsiteY35" fmla="*/ 764884 h 4241151"/>
              <a:gd name="connsiteX36" fmla="*/ 7038727 w 13793651"/>
              <a:gd name="connsiteY36" fmla="*/ 834528 h 4241151"/>
              <a:gd name="connsiteX37" fmla="*/ 6912493 w 13793651"/>
              <a:gd name="connsiteY37" fmla="*/ 859263 h 4241151"/>
              <a:gd name="connsiteX38" fmla="*/ 6083846 w 13793651"/>
              <a:gd name="connsiteY38" fmla="*/ 1025028 h 4241151"/>
              <a:gd name="connsiteX39" fmla="*/ 5131345 w 13793651"/>
              <a:gd name="connsiteY39" fmla="*/ 1284584 h 4241151"/>
              <a:gd name="connsiteX40" fmla="*/ 4532731 w 13793651"/>
              <a:gd name="connsiteY40" fmla="*/ 1428643 h 4241151"/>
              <a:gd name="connsiteX41" fmla="*/ 4165439 w 13793651"/>
              <a:gd name="connsiteY41" fmla="*/ 1538039 h 4241151"/>
              <a:gd name="connsiteX42" fmla="*/ 3711238 w 13793651"/>
              <a:gd name="connsiteY42" fmla="*/ 1743332 h 4241151"/>
              <a:gd name="connsiteX43" fmla="*/ 3170270 w 13793651"/>
              <a:gd name="connsiteY43" fmla="*/ 1995882 h 4241151"/>
              <a:gd name="connsiteX44" fmla="*/ 2781661 w 13793651"/>
              <a:gd name="connsiteY44" fmla="*/ 2158353 h 4241151"/>
              <a:gd name="connsiteX45" fmla="*/ 2447306 w 13793651"/>
              <a:gd name="connsiteY45" fmla="*/ 2314860 h 4241151"/>
              <a:gd name="connsiteX46" fmla="*/ 2169768 w 13793651"/>
              <a:gd name="connsiteY46" fmla="*/ 2444652 h 4241151"/>
              <a:gd name="connsiteX47" fmla="*/ 1597170 w 13793651"/>
              <a:gd name="connsiteY47" fmla="*/ 2798316 h 4241151"/>
              <a:gd name="connsiteX48" fmla="*/ 1234945 w 13793651"/>
              <a:gd name="connsiteY48" fmla="*/ 3125840 h 4241151"/>
              <a:gd name="connsiteX49" fmla="*/ 485717 w 13793651"/>
              <a:gd name="connsiteY49" fmla="*/ 3266582 h 4241151"/>
              <a:gd name="connsiteX50" fmla="*/ 0 w 13793651"/>
              <a:gd name="connsiteY50" fmla="*/ 3471763 h 4241151"/>
              <a:gd name="connsiteX51" fmla="*/ 20283 w 13793651"/>
              <a:gd name="connsiteY51" fmla="*/ 4192545 h 4241151"/>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793651" h="4228594">
                <a:moveTo>
                  <a:pt x="20283" y="4192545"/>
                </a:moveTo>
                <a:lnTo>
                  <a:pt x="928070" y="4228594"/>
                </a:lnTo>
                <a:cubicBezTo>
                  <a:pt x="1635813" y="4080814"/>
                  <a:pt x="4048664" y="3034706"/>
                  <a:pt x="4178845" y="2991940"/>
                </a:cubicBezTo>
                <a:cubicBezTo>
                  <a:pt x="4309026" y="2949174"/>
                  <a:pt x="4404270" y="2937965"/>
                  <a:pt x="4540795" y="2906215"/>
                </a:cubicBezTo>
                <a:cubicBezTo>
                  <a:pt x="4677320" y="2874465"/>
                  <a:pt x="4821783" y="2847477"/>
                  <a:pt x="4997995" y="2801440"/>
                </a:cubicBezTo>
                <a:cubicBezTo>
                  <a:pt x="5174207" y="2755403"/>
                  <a:pt x="5431383" y="2671265"/>
                  <a:pt x="5598070" y="2629990"/>
                </a:cubicBezTo>
                <a:cubicBezTo>
                  <a:pt x="5764757" y="2588715"/>
                  <a:pt x="5894933" y="2576015"/>
                  <a:pt x="5998120" y="2553790"/>
                </a:cubicBezTo>
                <a:cubicBezTo>
                  <a:pt x="6101307" y="2531565"/>
                  <a:pt x="6109245" y="2515690"/>
                  <a:pt x="6217195" y="2496640"/>
                </a:cubicBezTo>
                <a:cubicBezTo>
                  <a:pt x="6325145" y="2477590"/>
                  <a:pt x="6479133" y="2464890"/>
                  <a:pt x="6645820" y="2439490"/>
                </a:cubicBezTo>
                <a:cubicBezTo>
                  <a:pt x="6812507" y="2414090"/>
                  <a:pt x="7041108" y="2379165"/>
                  <a:pt x="7217320" y="2344240"/>
                </a:cubicBezTo>
                <a:cubicBezTo>
                  <a:pt x="7393533" y="2309315"/>
                  <a:pt x="7563395" y="2271215"/>
                  <a:pt x="7703095" y="2229940"/>
                </a:cubicBezTo>
                <a:cubicBezTo>
                  <a:pt x="7842795" y="2188665"/>
                  <a:pt x="7952333" y="2129927"/>
                  <a:pt x="8055520" y="2096590"/>
                </a:cubicBezTo>
                <a:cubicBezTo>
                  <a:pt x="8158708" y="2063252"/>
                  <a:pt x="8207920" y="2045790"/>
                  <a:pt x="8322220" y="2029915"/>
                </a:cubicBezTo>
                <a:cubicBezTo>
                  <a:pt x="8436520" y="2014040"/>
                  <a:pt x="8517483" y="2021977"/>
                  <a:pt x="8741320" y="2001340"/>
                </a:cubicBezTo>
                <a:cubicBezTo>
                  <a:pt x="8965158" y="1980702"/>
                  <a:pt x="9446170" y="1934665"/>
                  <a:pt x="9665245" y="1906090"/>
                </a:cubicBezTo>
                <a:cubicBezTo>
                  <a:pt x="9884320" y="1877515"/>
                  <a:pt x="9914483" y="1841002"/>
                  <a:pt x="10055770" y="1829890"/>
                </a:cubicBezTo>
                <a:cubicBezTo>
                  <a:pt x="10197058" y="1818777"/>
                  <a:pt x="10328820" y="1844177"/>
                  <a:pt x="10512970" y="1839415"/>
                </a:cubicBezTo>
                <a:cubicBezTo>
                  <a:pt x="10697120" y="1834653"/>
                  <a:pt x="10978108" y="1817190"/>
                  <a:pt x="11160670" y="1801315"/>
                </a:cubicBezTo>
                <a:cubicBezTo>
                  <a:pt x="11343232" y="1785440"/>
                  <a:pt x="11459120" y="1747340"/>
                  <a:pt x="11608345" y="1744165"/>
                </a:cubicBezTo>
                <a:cubicBezTo>
                  <a:pt x="11757570" y="1740990"/>
                  <a:pt x="11911558" y="1779090"/>
                  <a:pt x="12056020" y="1782265"/>
                </a:cubicBezTo>
                <a:cubicBezTo>
                  <a:pt x="12200482" y="1785440"/>
                  <a:pt x="12340183" y="1777502"/>
                  <a:pt x="12475120" y="1763215"/>
                </a:cubicBezTo>
                <a:cubicBezTo>
                  <a:pt x="12610057" y="1748928"/>
                  <a:pt x="12764045" y="1712415"/>
                  <a:pt x="12865645" y="1696540"/>
                </a:cubicBezTo>
                <a:lnTo>
                  <a:pt x="13774204" y="1626664"/>
                </a:lnTo>
                <a:lnTo>
                  <a:pt x="13793651" y="0"/>
                </a:lnTo>
                <a:lnTo>
                  <a:pt x="13369107" y="41987"/>
                </a:lnTo>
                <a:lnTo>
                  <a:pt x="12221706" y="119381"/>
                </a:lnTo>
                <a:cubicBezTo>
                  <a:pt x="12088647" y="136621"/>
                  <a:pt x="11944363" y="148248"/>
                  <a:pt x="11805691" y="162681"/>
                </a:cubicBezTo>
                <a:lnTo>
                  <a:pt x="11339753" y="201978"/>
                </a:lnTo>
                <a:cubicBezTo>
                  <a:pt x="11183051" y="217383"/>
                  <a:pt x="11047454" y="226110"/>
                  <a:pt x="10899159" y="243887"/>
                </a:cubicBezTo>
                <a:cubicBezTo>
                  <a:pt x="10627262" y="268880"/>
                  <a:pt x="10593612" y="276328"/>
                  <a:pt x="10449981" y="297411"/>
                </a:cubicBezTo>
                <a:cubicBezTo>
                  <a:pt x="10306350" y="318494"/>
                  <a:pt x="10209391" y="344978"/>
                  <a:pt x="10037374" y="370388"/>
                </a:cubicBezTo>
                <a:lnTo>
                  <a:pt x="9423495" y="458290"/>
                </a:lnTo>
                <a:cubicBezTo>
                  <a:pt x="9092273" y="500425"/>
                  <a:pt x="9045701" y="534520"/>
                  <a:pt x="8909019" y="561254"/>
                </a:cubicBezTo>
                <a:cubicBezTo>
                  <a:pt x="8772337" y="587988"/>
                  <a:pt x="8652850" y="614370"/>
                  <a:pt x="8505161" y="635537"/>
                </a:cubicBezTo>
                <a:cubicBezTo>
                  <a:pt x="8357472" y="656704"/>
                  <a:pt x="8177679" y="666700"/>
                  <a:pt x="8022883" y="688258"/>
                </a:cubicBezTo>
                <a:cubicBezTo>
                  <a:pt x="7868087" y="709816"/>
                  <a:pt x="7740410" y="740506"/>
                  <a:pt x="7576384" y="764884"/>
                </a:cubicBezTo>
                <a:cubicBezTo>
                  <a:pt x="7412358" y="789262"/>
                  <a:pt x="7215336" y="791665"/>
                  <a:pt x="7038727" y="834528"/>
                </a:cubicBezTo>
                <a:lnTo>
                  <a:pt x="6912493" y="859263"/>
                </a:lnTo>
                <a:cubicBezTo>
                  <a:pt x="6545781" y="886250"/>
                  <a:pt x="6313637" y="975418"/>
                  <a:pt x="6083846" y="1025028"/>
                </a:cubicBezTo>
                <a:cubicBezTo>
                  <a:pt x="5586562" y="1182587"/>
                  <a:pt x="5389864" y="1217315"/>
                  <a:pt x="5131345" y="1284584"/>
                </a:cubicBezTo>
                <a:cubicBezTo>
                  <a:pt x="4872826" y="1351853"/>
                  <a:pt x="4683543" y="1393718"/>
                  <a:pt x="4532731" y="1428643"/>
                </a:cubicBezTo>
                <a:cubicBezTo>
                  <a:pt x="4444918" y="1463237"/>
                  <a:pt x="4253252" y="1503445"/>
                  <a:pt x="4165439" y="1538039"/>
                </a:cubicBezTo>
                <a:lnTo>
                  <a:pt x="3711238" y="1743332"/>
                </a:lnTo>
                <a:cubicBezTo>
                  <a:pt x="3507619" y="1824639"/>
                  <a:pt x="3442208" y="1855350"/>
                  <a:pt x="3170270" y="1995882"/>
                </a:cubicBezTo>
                <a:cubicBezTo>
                  <a:pt x="3015341" y="2064116"/>
                  <a:pt x="2902155" y="2105190"/>
                  <a:pt x="2781661" y="2158353"/>
                </a:cubicBezTo>
                <a:cubicBezTo>
                  <a:pt x="2661167" y="2211516"/>
                  <a:pt x="2549756" y="2269015"/>
                  <a:pt x="2447306" y="2314860"/>
                </a:cubicBezTo>
                <a:cubicBezTo>
                  <a:pt x="2344856" y="2360705"/>
                  <a:pt x="2290406" y="2380917"/>
                  <a:pt x="2169768" y="2444652"/>
                </a:cubicBezTo>
                <a:cubicBezTo>
                  <a:pt x="2049130" y="2508387"/>
                  <a:pt x="1756716" y="2692270"/>
                  <a:pt x="1597170" y="2798316"/>
                </a:cubicBezTo>
                <a:cubicBezTo>
                  <a:pt x="1437624" y="2904362"/>
                  <a:pt x="1424865" y="3063233"/>
                  <a:pt x="1234945" y="3125840"/>
                </a:cubicBezTo>
                <a:cubicBezTo>
                  <a:pt x="922516" y="3233770"/>
                  <a:pt x="798146" y="3158652"/>
                  <a:pt x="485717" y="3266582"/>
                </a:cubicBezTo>
                <a:lnTo>
                  <a:pt x="0" y="3471763"/>
                </a:lnTo>
                <a:lnTo>
                  <a:pt x="20283" y="4192545"/>
                </a:lnTo>
                <a:close/>
              </a:path>
            </a:pathLst>
          </a:custGeom>
          <a:pattFill prst="lgConfetti">
            <a:fgClr>
              <a:schemeClr val="accent4">
                <a:lumMod val="50000"/>
              </a:schemeClr>
            </a:fgClr>
            <a:bgClr>
              <a:schemeClr val="accent4">
                <a:lumMod val="20000"/>
                <a:lumOff val="80000"/>
              </a:schemeClr>
            </a:bgClr>
          </a:patt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Freeform: Shape 446">
            <a:extLst>
              <a:ext uri="{FF2B5EF4-FFF2-40B4-BE49-F238E27FC236}">
                <a16:creationId xmlns:a16="http://schemas.microsoft.com/office/drawing/2014/main" id="{79A172D0-BD52-48B2-AE29-ED38CF77B0D4}"/>
              </a:ext>
            </a:extLst>
          </p:cNvPr>
          <p:cNvSpPr/>
          <p:nvPr/>
        </p:nvSpPr>
        <p:spPr>
          <a:xfrm rot="10800000">
            <a:off x="20776370" y="1774023"/>
            <a:ext cx="6153529" cy="3112829"/>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3171 w 6153529"/>
              <a:gd name="connsiteY0" fmla="*/ 1879614 h 3112829"/>
              <a:gd name="connsiteX1" fmla="*/ 396881 w 6153529"/>
              <a:gd name="connsiteY1" fmla="*/ 1663695 h 3112829"/>
              <a:gd name="connsiteX2" fmla="*/ 1022523 w 6153529"/>
              <a:gd name="connsiteY2" fmla="*/ 1302748 h 3112829"/>
              <a:gd name="connsiteX3" fmla="*/ 1696292 w 6153529"/>
              <a:gd name="connsiteY3" fmla="*/ 1134306 h 3112829"/>
              <a:gd name="connsiteX4" fmla="*/ 2105365 w 6153529"/>
              <a:gd name="connsiteY4" fmla="*/ 1062116 h 3112829"/>
              <a:gd name="connsiteX5" fmla="*/ 2610692 w 6153529"/>
              <a:gd name="connsiteY5" fmla="*/ 1013990 h 3112829"/>
              <a:gd name="connsiteX6" fmla="*/ 3019765 w 6153529"/>
              <a:gd name="connsiteY6" fmla="*/ 628979 h 3112829"/>
              <a:gd name="connsiteX7" fmla="*/ 3813849 w 6153529"/>
              <a:gd name="connsiteY7" fmla="*/ 388348 h 3112829"/>
              <a:gd name="connsiteX8" fmla="*/ 4415428 w 6153529"/>
              <a:gd name="connsiteY8" fmla="*/ 268032 h 3112829"/>
              <a:gd name="connsiteX9" fmla="*/ 5017007 w 6153529"/>
              <a:gd name="connsiteY9" fmla="*/ 195842 h 3112829"/>
              <a:gd name="connsiteX10" fmla="*/ 5402018 w 6153529"/>
              <a:gd name="connsiteY10" fmla="*/ 3337 h 3112829"/>
              <a:gd name="connsiteX11" fmla="*/ 5835155 w 6153529"/>
              <a:gd name="connsiteY11" fmla="*/ 75527 h 3112829"/>
              <a:gd name="connsiteX12" fmla="*/ 6051723 w 6153529"/>
              <a:gd name="connsiteY12" fmla="*/ 99590 h 3112829"/>
              <a:gd name="connsiteX13" fmla="*/ 6123913 w 6153529"/>
              <a:gd name="connsiteY13" fmla="*/ 171779 h 3112829"/>
              <a:gd name="connsiteX14" fmla="*/ 6123913 w 6153529"/>
              <a:gd name="connsiteY14" fmla="*/ 292095 h 3112829"/>
              <a:gd name="connsiteX15" fmla="*/ 5762965 w 6153529"/>
              <a:gd name="connsiteY15" fmla="*/ 436474 h 3112829"/>
              <a:gd name="connsiteX16" fmla="*/ 5305765 w 6153529"/>
              <a:gd name="connsiteY16" fmla="*/ 677106 h 3112829"/>
              <a:gd name="connsiteX17" fmla="*/ 5020121 w 6153529"/>
              <a:gd name="connsiteY17" fmla="*/ 866779 h 3112829"/>
              <a:gd name="connsiteX18" fmla="*/ 4810913 w 6153529"/>
              <a:gd name="connsiteY18" fmla="*/ 909811 h 3112829"/>
              <a:gd name="connsiteX19" fmla="*/ 4126670 w 6153529"/>
              <a:gd name="connsiteY19" fmla="*/ 1182432 h 3112829"/>
              <a:gd name="connsiteX20" fmla="*/ 3837913 w 6153529"/>
              <a:gd name="connsiteY20" fmla="*/ 1350874 h 3112829"/>
              <a:gd name="connsiteX21" fmla="*/ 3332586 w 6153529"/>
              <a:gd name="connsiteY21" fmla="*/ 1639632 h 3112829"/>
              <a:gd name="connsiteX22" fmla="*/ 2923513 w 6153529"/>
              <a:gd name="connsiteY22" fmla="*/ 2048706 h 3112829"/>
              <a:gd name="connsiteX23" fmla="*/ 2634755 w 6153529"/>
              <a:gd name="connsiteY23" fmla="*/ 2289337 h 3112829"/>
              <a:gd name="connsiteX24" fmla="*/ 2418186 w 6153529"/>
              <a:gd name="connsiteY24" fmla="*/ 2481842 h 3112829"/>
              <a:gd name="connsiteX25" fmla="*/ 2033176 w 6153529"/>
              <a:gd name="connsiteY25" fmla="*/ 2529969 h 3112829"/>
              <a:gd name="connsiteX26" fmla="*/ 1600039 w 6153529"/>
              <a:gd name="connsiteY26" fmla="*/ 2578095 h 3112829"/>
              <a:gd name="connsiteX27" fmla="*/ 1070649 w 6153529"/>
              <a:gd name="connsiteY27" fmla="*/ 2746537 h 3112829"/>
              <a:gd name="connsiteX28" fmla="*/ 661576 w 6153529"/>
              <a:gd name="connsiteY28" fmla="*/ 2890916 h 3112829"/>
              <a:gd name="connsiteX29" fmla="*/ 276565 w 6153529"/>
              <a:gd name="connsiteY29" fmla="*/ 3035295 h 3112829"/>
              <a:gd name="connsiteX30" fmla="*/ 59997 w 6153529"/>
              <a:gd name="connsiteY30" fmla="*/ 3083421 h 3112829"/>
              <a:gd name="connsiteX31" fmla="*/ 35934 w 6153529"/>
              <a:gd name="connsiteY31" fmla="*/ 2578095 h 3112829"/>
              <a:gd name="connsiteX32" fmla="*/ 84060 w 6153529"/>
              <a:gd name="connsiteY32" fmla="*/ 2193084 h 3112829"/>
              <a:gd name="connsiteX33" fmla="*/ 13171 w 6153529"/>
              <a:gd name="connsiteY33" fmla="*/ 1879614 h 31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53529" h="3112829">
                <a:moveTo>
                  <a:pt x="13171" y="1879614"/>
                </a:moveTo>
                <a:cubicBezTo>
                  <a:pt x="65308" y="1791382"/>
                  <a:pt x="228656" y="1759839"/>
                  <a:pt x="396881" y="1663695"/>
                </a:cubicBezTo>
                <a:cubicBezTo>
                  <a:pt x="565106" y="1567551"/>
                  <a:pt x="805955" y="1390979"/>
                  <a:pt x="1022523" y="1302748"/>
                </a:cubicBezTo>
                <a:cubicBezTo>
                  <a:pt x="1239092" y="1214516"/>
                  <a:pt x="1515819" y="1174411"/>
                  <a:pt x="1696292" y="1134306"/>
                </a:cubicBezTo>
                <a:cubicBezTo>
                  <a:pt x="1876765" y="1094201"/>
                  <a:pt x="1952965" y="1082169"/>
                  <a:pt x="2105365" y="1062116"/>
                </a:cubicBezTo>
                <a:cubicBezTo>
                  <a:pt x="2257765" y="1042063"/>
                  <a:pt x="2458292" y="1086179"/>
                  <a:pt x="2610692" y="1013990"/>
                </a:cubicBezTo>
                <a:cubicBezTo>
                  <a:pt x="2763092" y="941801"/>
                  <a:pt x="2819239" y="733253"/>
                  <a:pt x="3019765" y="628979"/>
                </a:cubicBezTo>
                <a:cubicBezTo>
                  <a:pt x="3220291" y="524705"/>
                  <a:pt x="3581238" y="448506"/>
                  <a:pt x="3813849" y="388348"/>
                </a:cubicBezTo>
                <a:cubicBezTo>
                  <a:pt x="4046460" y="328190"/>
                  <a:pt x="4214902" y="300116"/>
                  <a:pt x="4415428" y="268032"/>
                </a:cubicBezTo>
                <a:cubicBezTo>
                  <a:pt x="4615954" y="235948"/>
                  <a:pt x="4852575" y="239958"/>
                  <a:pt x="5017007" y="195842"/>
                </a:cubicBezTo>
                <a:cubicBezTo>
                  <a:pt x="5181439" y="151726"/>
                  <a:pt x="5265660" y="23389"/>
                  <a:pt x="5402018" y="3337"/>
                </a:cubicBezTo>
                <a:cubicBezTo>
                  <a:pt x="5538376" y="-16716"/>
                  <a:pt x="5726871" y="59485"/>
                  <a:pt x="5835155" y="75527"/>
                </a:cubicBezTo>
                <a:cubicBezTo>
                  <a:pt x="5943439" y="91569"/>
                  <a:pt x="6051723" y="99590"/>
                  <a:pt x="6051723" y="99590"/>
                </a:cubicBezTo>
                <a:cubicBezTo>
                  <a:pt x="6099849" y="115632"/>
                  <a:pt x="6111881" y="139695"/>
                  <a:pt x="6123913" y="171779"/>
                </a:cubicBezTo>
                <a:cubicBezTo>
                  <a:pt x="6135945" y="203863"/>
                  <a:pt x="6184071" y="247979"/>
                  <a:pt x="6123913" y="292095"/>
                </a:cubicBezTo>
                <a:cubicBezTo>
                  <a:pt x="6063755" y="336211"/>
                  <a:pt x="5899323" y="372305"/>
                  <a:pt x="5762965" y="436474"/>
                </a:cubicBezTo>
                <a:cubicBezTo>
                  <a:pt x="5626607" y="500642"/>
                  <a:pt x="5429572" y="605388"/>
                  <a:pt x="5305765" y="677106"/>
                </a:cubicBezTo>
                <a:cubicBezTo>
                  <a:pt x="5181958" y="748824"/>
                  <a:pt x="5102596" y="827995"/>
                  <a:pt x="5020121" y="866779"/>
                </a:cubicBezTo>
                <a:cubicBezTo>
                  <a:pt x="4937646" y="905563"/>
                  <a:pt x="4959821" y="857202"/>
                  <a:pt x="4810913" y="909811"/>
                </a:cubicBezTo>
                <a:cubicBezTo>
                  <a:pt x="4662005" y="962420"/>
                  <a:pt x="4288837" y="1108922"/>
                  <a:pt x="4126670" y="1182432"/>
                </a:cubicBezTo>
                <a:cubicBezTo>
                  <a:pt x="3964503" y="1255942"/>
                  <a:pt x="3837913" y="1350874"/>
                  <a:pt x="3837913" y="1350874"/>
                </a:cubicBezTo>
                <a:cubicBezTo>
                  <a:pt x="3705566" y="1427074"/>
                  <a:pt x="3484986" y="1523327"/>
                  <a:pt x="3332586" y="1639632"/>
                </a:cubicBezTo>
                <a:cubicBezTo>
                  <a:pt x="3180186" y="1755937"/>
                  <a:pt x="3039818" y="1940422"/>
                  <a:pt x="2923513" y="2048706"/>
                </a:cubicBezTo>
                <a:cubicBezTo>
                  <a:pt x="2807208" y="2156990"/>
                  <a:pt x="2718976" y="2217148"/>
                  <a:pt x="2634755" y="2289337"/>
                </a:cubicBezTo>
                <a:cubicBezTo>
                  <a:pt x="2550534" y="2361526"/>
                  <a:pt x="2518449" y="2441737"/>
                  <a:pt x="2418186" y="2481842"/>
                </a:cubicBezTo>
                <a:cubicBezTo>
                  <a:pt x="2317923" y="2521947"/>
                  <a:pt x="2033176" y="2529969"/>
                  <a:pt x="2033176" y="2529969"/>
                </a:cubicBezTo>
                <a:cubicBezTo>
                  <a:pt x="1896818" y="2546011"/>
                  <a:pt x="1760460" y="2542000"/>
                  <a:pt x="1600039" y="2578095"/>
                </a:cubicBezTo>
                <a:cubicBezTo>
                  <a:pt x="1439618" y="2614190"/>
                  <a:pt x="1227060" y="2694400"/>
                  <a:pt x="1070649" y="2746537"/>
                </a:cubicBezTo>
                <a:cubicBezTo>
                  <a:pt x="914239" y="2798674"/>
                  <a:pt x="793923" y="2842790"/>
                  <a:pt x="661576" y="2890916"/>
                </a:cubicBezTo>
                <a:cubicBezTo>
                  <a:pt x="529229" y="2939042"/>
                  <a:pt x="376828" y="3003211"/>
                  <a:pt x="276565" y="3035295"/>
                </a:cubicBezTo>
                <a:cubicBezTo>
                  <a:pt x="176302" y="3067379"/>
                  <a:pt x="100102" y="3159621"/>
                  <a:pt x="59997" y="3083421"/>
                </a:cubicBezTo>
                <a:cubicBezTo>
                  <a:pt x="19892" y="3007221"/>
                  <a:pt x="31924" y="2726484"/>
                  <a:pt x="35934" y="2578095"/>
                </a:cubicBezTo>
                <a:cubicBezTo>
                  <a:pt x="39944" y="2429706"/>
                  <a:pt x="87854" y="2309497"/>
                  <a:pt x="84060" y="2193084"/>
                </a:cubicBezTo>
                <a:cubicBezTo>
                  <a:pt x="80266" y="2076671"/>
                  <a:pt x="-38966" y="1967846"/>
                  <a:pt x="13171" y="1879614"/>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Freeform: Shape 454">
            <a:extLst>
              <a:ext uri="{FF2B5EF4-FFF2-40B4-BE49-F238E27FC236}">
                <a16:creationId xmlns:a16="http://schemas.microsoft.com/office/drawing/2014/main" id="{D7ABE7C0-AC2C-4C7C-86F3-E7434DAEAEBE}"/>
              </a:ext>
            </a:extLst>
          </p:cNvPr>
          <p:cNvSpPr/>
          <p:nvPr/>
        </p:nvSpPr>
        <p:spPr>
          <a:xfrm rot="10800000">
            <a:off x="557286" y="4611690"/>
            <a:ext cx="20269200" cy="3826934"/>
          </a:xfrm>
          <a:custGeom>
            <a:avLst/>
            <a:gdLst>
              <a:gd name="connsiteX0" fmla="*/ 0 w 20269200"/>
              <a:gd name="connsiteY0" fmla="*/ 3826934 h 3826934"/>
              <a:gd name="connsiteX1" fmla="*/ 423334 w 20269200"/>
              <a:gd name="connsiteY1" fmla="*/ 3572934 h 3826934"/>
              <a:gd name="connsiteX2" fmla="*/ 1303867 w 20269200"/>
              <a:gd name="connsiteY2" fmla="*/ 3200400 h 3826934"/>
              <a:gd name="connsiteX3" fmla="*/ 1913467 w 20269200"/>
              <a:gd name="connsiteY3" fmla="*/ 2929467 h 3826934"/>
              <a:gd name="connsiteX4" fmla="*/ 2573867 w 20269200"/>
              <a:gd name="connsiteY4" fmla="*/ 2726267 h 3826934"/>
              <a:gd name="connsiteX5" fmla="*/ 3166534 w 20269200"/>
              <a:gd name="connsiteY5" fmla="*/ 2573867 h 3826934"/>
              <a:gd name="connsiteX6" fmla="*/ 4656667 w 20269200"/>
              <a:gd name="connsiteY6" fmla="*/ 2218267 h 3826934"/>
              <a:gd name="connsiteX7" fmla="*/ 6434667 w 20269200"/>
              <a:gd name="connsiteY7" fmla="*/ 1744134 h 3826934"/>
              <a:gd name="connsiteX8" fmla="*/ 8365067 w 20269200"/>
              <a:gd name="connsiteY8" fmla="*/ 1456267 h 3826934"/>
              <a:gd name="connsiteX9" fmla="*/ 9313334 w 20269200"/>
              <a:gd name="connsiteY9" fmla="*/ 1303867 h 3826934"/>
              <a:gd name="connsiteX10" fmla="*/ 10312400 w 20269200"/>
              <a:gd name="connsiteY10" fmla="*/ 1185334 h 3826934"/>
              <a:gd name="connsiteX11" fmla="*/ 11768667 w 20269200"/>
              <a:gd name="connsiteY11" fmla="*/ 897467 h 3826934"/>
              <a:gd name="connsiteX12" fmla="*/ 12683067 w 20269200"/>
              <a:gd name="connsiteY12" fmla="*/ 762000 h 3826934"/>
              <a:gd name="connsiteX13" fmla="*/ 14291734 w 20269200"/>
              <a:gd name="connsiteY13" fmla="*/ 508000 h 3826934"/>
              <a:gd name="connsiteX14" fmla="*/ 16340667 w 20269200"/>
              <a:gd name="connsiteY14" fmla="*/ 321734 h 3826934"/>
              <a:gd name="connsiteX15" fmla="*/ 17864667 w 20269200"/>
              <a:gd name="connsiteY15" fmla="*/ 169334 h 3826934"/>
              <a:gd name="connsiteX16" fmla="*/ 18728267 w 20269200"/>
              <a:gd name="connsiteY16" fmla="*/ 118534 h 3826934"/>
              <a:gd name="connsiteX17" fmla="*/ 20269200 w 20269200"/>
              <a:gd name="connsiteY17" fmla="*/ 0 h 382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69200" h="3826934">
                <a:moveTo>
                  <a:pt x="0" y="3826934"/>
                </a:moveTo>
                <a:cubicBezTo>
                  <a:pt x="103011" y="3752145"/>
                  <a:pt x="206023" y="3677356"/>
                  <a:pt x="423334" y="3572934"/>
                </a:cubicBezTo>
                <a:cubicBezTo>
                  <a:pt x="640645" y="3468512"/>
                  <a:pt x="1055512" y="3307644"/>
                  <a:pt x="1303867" y="3200400"/>
                </a:cubicBezTo>
                <a:cubicBezTo>
                  <a:pt x="1552223" y="3093155"/>
                  <a:pt x="1701800" y="3008489"/>
                  <a:pt x="1913467" y="2929467"/>
                </a:cubicBezTo>
                <a:cubicBezTo>
                  <a:pt x="2125134" y="2850445"/>
                  <a:pt x="2365023" y="2785534"/>
                  <a:pt x="2573867" y="2726267"/>
                </a:cubicBezTo>
                <a:cubicBezTo>
                  <a:pt x="2782711" y="2667000"/>
                  <a:pt x="3166534" y="2573867"/>
                  <a:pt x="3166534" y="2573867"/>
                </a:cubicBezTo>
                <a:lnTo>
                  <a:pt x="4656667" y="2218267"/>
                </a:lnTo>
                <a:cubicBezTo>
                  <a:pt x="5201356" y="2079978"/>
                  <a:pt x="5816600" y="1871134"/>
                  <a:pt x="6434667" y="1744134"/>
                </a:cubicBezTo>
                <a:cubicBezTo>
                  <a:pt x="7052734" y="1617134"/>
                  <a:pt x="8365067" y="1456267"/>
                  <a:pt x="8365067" y="1456267"/>
                </a:cubicBezTo>
                <a:cubicBezTo>
                  <a:pt x="8844845" y="1382889"/>
                  <a:pt x="8988778" y="1349023"/>
                  <a:pt x="9313334" y="1303867"/>
                </a:cubicBezTo>
                <a:cubicBezTo>
                  <a:pt x="9637890" y="1258711"/>
                  <a:pt x="9903178" y="1253067"/>
                  <a:pt x="10312400" y="1185334"/>
                </a:cubicBezTo>
                <a:cubicBezTo>
                  <a:pt x="10721622" y="1117601"/>
                  <a:pt x="11373556" y="968023"/>
                  <a:pt x="11768667" y="897467"/>
                </a:cubicBezTo>
                <a:cubicBezTo>
                  <a:pt x="12163778" y="826911"/>
                  <a:pt x="12683067" y="762000"/>
                  <a:pt x="12683067" y="762000"/>
                </a:cubicBezTo>
                <a:cubicBezTo>
                  <a:pt x="13103578" y="697089"/>
                  <a:pt x="13682134" y="581378"/>
                  <a:pt x="14291734" y="508000"/>
                </a:cubicBezTo>
                <a:cubicBezTo>
                  <a:pt x="14901334" y="434622"/>
                  <a:pt x="16340667" y="321734"/>
                  <a:pt x="16340667" y="321734"/>
                </a:cubicBezTo>
                <a:lnTo>
                  <a:pt x="17864667" y="169334"/>
                </a:lnTo>
                <a:cubicBezTo>
                  <a:pt x="18262600" y="135467"/>
                  <a:pt x="18728267" y="118534"/>
                  <a:pt x="18728267" y="118534"/>
                </a:cubicBezTo>
                <a:cubicBezTo>
                  <a:pt x="19129022" y="90312"/>
                  <a:pt x="20020845" y="53622"/>
                  <a:pt x="20269200" y="0"/>
                </a:cubicBezTo>
              </a:path>
            </a:pathLst>
          </a:custGeom>
          <a:no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Freeform: Shape 447">
            <a:extLst>
              <a:ext uri="{FF2B5EF4-FFF2-40B4-BE49-F238E27FC236}">
                <a16:creationId xmlns:a16="http://schemas.microsoft.com/office/drawing/2014/main" id="{4925A9EC-D6C5-4AE5-B371-C122356B8B98}"/>
              </a:ext>
            </a:extLst>
          </p:cNvPr>
          <p:cNvSpPr/>
          <p:nvPr/>
        </p:nvSpPr>
        <p:spPr>
          <a:xfrm rot="10800000">
            <a:off x="18134976" y="12222779"/>
            <a:ext cx="8686800" cy="5727031"/>
          </a:xfrm>
          <a:custGeom>
            <a:avLst/>
            <a:gdLst>
              <a:gd name="connsiteX0" fmla="*/ 0 w 8831179"/>
              <a:gd name="connsiteY0" fmla="*/ 5799221 h 5799221"/>
              <a:gd name="connsiteX1" fmla="*/ 1299411 w 8831179"/>
              <a:gd name="connsiteY1" fmla="*/ 5029200 h 5799221"/>
              <a:gd name="connsiteX2" fmla="*/ 3031958 w 8831179"/>
              <a:gd name="connsiteY2" fmla="*/ 3609474 h 5799221"/>
              <a:gd name="connsiteX3" fmla="*/ 4451684 w 8831179"/>
              <a:gd name="connsiteY3" fmla="*/ 2358190 h 5799221"/>
              <a:gd name="connsiteX4" fmla="*/ 5390148 w 8831179"/>
              <a:gd name="connsiteY4" fmla="*/ 1612232 h 5799221"/>
              <a:gd name="connsiteX5" fmla="*/ 6112042 w 8831179"/>
              <a:gd name="connsiteY5" fmla="*/ 1130969 h 5799221"/>
              <a:gd name="connsiteX6" fmla="*/ 7243011 w 8831179"/>
              <a:gd name="connsiteY6" fmla="*/ 625642 h 5799221"/>
              <a:gd name="connsiteX7" fmla="*/ 8831179 w 8831179"/>
              <a:gd name="connsiteY7" fmla="*/ 0 h 5799221"/>
              <a:gd name="connsiteX0" fmla="*/ 0 w 8686800"/>
              <a:gd name="connsiteY0" fmla="*/ 5727031 h 5727031"/>
              <a:gd name="connsiteX1" fmla="*/ 1155032 w 8686800"/>
              <a:gd name="connsiteY1" fmla="*/ 5029200 h 5727031"/>
              <a:gd name="connsiteX2" fmla="*/ 2887579 w 8686800"/>
              <a:gd name="connsiteY2" fmla="*/ 3609474 h 5727031"/>
              <a:gd name="connsiteX3" fmla="*/ 4307305 w 8686800"/>
              <a:gd name="connsiteY3" fmla="*/ 2358190 h 5727031"/>
              <a:gd name="connsiteX4" fmla="*/ 5245769 w 8686800"/>
              <a:gd name="connsiteY4" fmla="*/ 1612232 h 5727031"/>
              <a:gd name="connsiteX5" fmla="*/ 5967663 w 8686800"/>
              <a:gd name="connsiteY5" fmla="*/ 1130969 h 5727031"/>
              <a:gd name="connsiteX6" fmla="*/ 7098632 w 8686800"/>
              <a:gd name="connsiteY6" fmla="*/ 625642 h 5727031"/>
              <a:gd name="connsiteX7" fmla="*/ 8686800 w 8686800"/>
              <a:gd name="connsiteY7" fmla="*/ 0 h 572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6800" h="5727031">
                <a:moveTo>
                  <a:pt x="0" y="5727031"/>
                </a:moveTo>
                <a:cubicBezTo>
                  <a:pt x="397042" y="5524499"/>
                  <a:pt x="673769" y="5382126"/>
                  <a:pt x="1155032" y="5029200"/>
                </a:cubicBezTo>
                <a:cubicBezTo>
                  <a:pt x="1636295" y="4676274"/>
                  <a:pt x="2362200" y="4054642"/>
                  <a:pt x="2887579" y="3609474"/>
                </a:cubicBezTo>
                <a:cubicBezTo>
                  <a:pt x="3412958" y="3164306"/>
                  <a:pt x="3914273" y="2691064"/>
                  <a:pt x="4307305" y="2358190"/>
                </a:cubicBezTo>
                <a:cubicBezTo>
                  <a:pt x="4700337" y="2025316"/>
                  <a:pt x="4969043" y="1816769"/>
                  <a:pt x="5245769" y="1612232"/>
                </a:cubicBezTo>
                <a:cubicBezTo>
                  <a:pt x="5522495" y="1407695"/>
                  <a:pt x="5658853" y="1295401"/>
                  <a:pt x="5967663" y="1130969"/>
                </a:cubicBezTo>
                <a:cubicBezTo>
                  <a:pt x="6276473" y="966537"/>
                  <a:pt x="6645442" y="814137"/>
                  <a:pt x="7098632" y="625642"/>
                </a:cubicBezTo>
                <a:cubicBezTo>
                  <a:pt x="7551822" y="437147"/>
                  <a:pt x="8119311" y="218573"/>
                  <a:pt x="86868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Shape 448">
            <a:extLst>
              <a:ext uri="{FF2B5EF4-FFF2-40B4-BE49-F238E27FC236}">
                <a16:creationId xmlns:a16="http://schemas.microsoft.com/office/drawing/2014/main" id="{5EEAE1DF-FB69-402A-AC8E-4C25C3745432}"/>
              </a:ext>
            </a:extLst>
          </p:cNvPr>
          <p:cNvSpPr/>
          <p:nvPr/>
        </p:nvSpPr>
        <p:spPr>
          <a:xfrm rot="10800000">
            <a:off x="12792956" y="9431452"/>
            <a:ext cx="14101010" cy="8542421"/>
          </a:xfrm>
          <a:custGeom>
            <a:avLst/>
            <a:gdLst>
              <a:gd name="connsiteX0" fmla="*/ 0 w 14101010"/>
              <a:gd name="connsiteY0" fmla="*/ 8542421 h 8542421"/>
              <a:gd name="connsiteX1" fmla="*/ 1997242 w 14101010"/>
              <a:gd name="connsiteY1" fmla="*/ 7964905 h 8542421"/>
              <a:gd name="connsiteX2" fmla="*/ 2959768 w 14101010"/>
              <a:gd name="connsiteY2" fmla="*/ 7194884 h 8542421"/>
              <a:gd name="connsiteX3" fmla="*/ 3994484 w 14101010"/>
              <a:gd name="connsiteY3" fmla="*/ 5606716 h 8542421"/>
              <a:gd name="connsiteX4" fmla="*/ 5077326 w 14101010"/>
              <a:gd name="connsiteY4" fmla="*/ 3922295 h 8542421"/>
              <a:gd name="connsiteX5" fmla="*/ 6136105 w 14101010"/>
              <a:gd name="connsiteY5" fmla="*/ 2815390 h 8542421"/>
              <a:gd name="connsiteX6" fmla="*/ 7507705 w 14101010"/>
              <a:gd name="connsiteY6" fmla="*/ 2069432 h 8542421"/>
              <a:gd name="connsiteX7" fmla="*/ 8686800 w 14101010"/>
              <a:gd name="connsiteY7" fmla="*/ 1780674 h 8542421"/>
              <a:gd name="connsiteX8" fmla="*/ 9216189 w 14101010"/>
              <a:gd name="connsiteY8" fmla="*/ 1467853 h 8542421"/>
              <a:gd name="connsiteX9" fmla="*/ 9721515 w 14101010"/>
              <a:gd name="connsiteY9" fmla="*/ 1251284 h 8542421"/>
              <a:gd name="connsiteX10" fmla="*/ 10395284 w 14101010"/>
              <a:gd name="connsiteY10" fmla="*/ 1275348 h 8542421"/>
              <a:gd name="connsiteX11" fmla="*/ 11093115 w 14101010"/>
              <a:gd name="connsiteY11" fmla="*/ 1347537 h 8542421"/>
              <a:gd name="connsiteX12" fmla="*/ 11478126 w 14101010"/>
              <a:gd name="connsiteY12" fmla="*/ 1660358 h 8542421"/>
              <a:gd name="connsiteX13" fmla="*/ 11502189 w 14101010"/>
              <a:gd name="connsiteY13" fmla="*/ 2093495 h 8542421"/>
              <a:gd name="connsiteX14" fmla="*/ 11478126 w 14101010"/>
              <a:gd name="connsiteY14" fmla="*/ 2478505 h 8542421"/>
              <a:gd name="connsiteX15" fmla="*/ 11550315 w 14101010"/>
              <a:gd name="connsiteY15" fmla="*/ 2863516 h 8542421"/>
              <a:gd name="connsiteX16" fmla="*/ 11887200 w 14101010"/>
              <a:gd name="connsiteY16" fmla="*/ 3080084 h 8542421"/>
              <a:gd name="connsiteX17" fmla="*/ 12488779 w 14101010"/>
              <a:gd name="connsiteY17" fmla="*/ 2430379 h 8542421"/>
              <a:gd name="connsiteX18" fmla="*/ 13090358 w 14101010"/>
              <a:gd name="connsiteY18" fmla="*/ 1660358 h 8542421"/>
              <a:gd name="connsiteX19" fmla="*/ 13475368 w 14101010"/>
              <a:gd name="connsiteY19" fmla="*/ 842211 h 8542421"/>
              <a:gd name="connsiteX20" fmla="*/ 13932568 w 14101010"/>
              <a:gd name="connsiteY20" fmla="*/ 288758 h 8542421"/>
              <a:gd name="connsiteX21" fmla="*/ 14101010 w 14101010"/>
              <a:gd name="connsiteY21" fmla="*/ 0 h 854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01010" h="8542421">
                <a:moveTo>
                  <a:pt x="0" y="8542421"/>
                </a:moveTo>
                <a:cubicBezTo>
                  <a:pt x="751973" y="8365957"/>
                  <a:pt x="1503947" y="8189494"/>
                  <a:pt x="1997242" y="7964905"/>
                </a:cubicBezTo>
                <a:cubicBezTo>
                  <a:pt x="2490537" y="7740315"/>
                  <a:pt x="2626894" y="7587915"/>
                  <a:pt x="2959768" y="7194884"/>
                </a:cubicBezTo>
                <a:cubicBezTo>
                  <a:pt x="3292642" y="6801853"/>
                  <a:pt x="3641558" y="6152148"/>
                  <a:pt x="3994484" y="5606716"/>
                </a:cubicBezTo>
                <a:cubicBezTo>
                  <a:pt x="4347410" y="5061284"/>
                  <a:pt x="4720389" y="4387516"/>
                  <a:pt x="5077326" y="3922295"/>
                </a:cubicBezTo>
                <a:cubicBezTo>
                  <a:pt x="5434263" y="3457074"/>
                  <a:pt x="5731042" y="3124200"/>
                  <a:pt x="6136105" y="2815390"/>
                </a:cubicBezTo>
                <a:cubicBezTo>
                  <a:pt x="6541168" y="2506580"/>
                  <a:pt x="7082589" y="2241885"/>
                  <a:pt x="7507705" y="2069432"/>
                </a:cubicBezTo>
                <a:cubicBezTo>
                  <a:pt x="7932821" y="1896979"/>
                  <a:pt x="8402053" y="1880937"/>
                  <a:pt x="8686800" y="1780674"/>
                </a:cubicBezTo>
                <a:cubicBezTo>
                  <a:pt x="8971547" y="1680411"/>
                  <a:pt x="9043737" y="1556085"/>
                  <a:pt x="9216189" y="1467853"/>
                </a:cubicBezTo>
                <a:cubicBezTo>
                  <a:pt x="9388641" y="1379621"/>
                  <a:pt x="9524999" y="1283368"/>
                  <a:pt x="9721515" y="1251284"/>
                </a:cubicBezTo>
                <a:cubicBezTo>
                  <a:pt x="9918031" y="1219200"/>
                  <a:pt x="10166684" y="1259306"/>
                  <a:pt x="10395284" y="1275348"/>
                </a:cubicBezTo>
                <a:cubicBezTo>
                  <a:pt x="10623884" y="1291390"/>
                  <a:pt x="10912641" y="1283369"/>
                  <a:pt x="11093115" y="1347537"/>
                </a:cubicBezTo>
                <a:cubicBezTo>
                  <a:pt x="11273589" y="1411705"/>
                  <a:pt x="11409947" y="1536032"/>
                  <a:pt x="11478126" y="1660358"/>
                </a:cubicBezTo>
                <a:cubicBezTo>
                  <a:pt x="11546305" y="1784684"/>
                  <a:pt x="11502189" y="1957137"/>
                  <a:pt x="11502189" y="2093495"/>
                </a:cubicBezTo>
                <a:cubicBezTo>
                  <a:pt x="11502189" y="2229853"/>
                  <a:pt x="11470105" y="2350168"/>
                  <a:pt x="11478126" y="2478505"/>
                </a:cubicBezTo>
                <a:cubicBezTo>
                  <a:pt x="11486147" y="2606842"/>
                  <a:pt x="11482136" y="2763253"/>
                  <a:pt x="11550315" y="2863516"/>
                </a:cubicBezTo>
                <a:cubicBezTo>
                  <a:pt x="11618494" y="2963779"/>
                  <a:pt x="11730789" y="3152273"/>
                  <a:pt x="11887200" y="3080084"/>
                </a:cubicBezTo>
                <a:cubicBezTo>
                  <a:pt x="12043611" y="3007895"/>
                  <a:pt x="12288253" y="2667000"/>
                  <a:pt x="12488779" y="2430379"/>
                </a:cubicBezTo>
                <a:cubicBezTo>
                  <a:pt x="12689305" y="2193758"/>
                  <a:pt x="12925926" y="1925053"/>
                  <a:pt x="13090358" y="1660358"/>
                </a:cubicBezTo>
                <a:cubicBezTo>
                  <a:pt x="13254790" y="1395663"/>
                  <a:pt x="13335000" y="1070811"/>
                  <a:pt x="13475368" y="842211"/>
                </a:cubicBezTo>
                <a:cubicBezTo>
                  <a:pt x="13615736" y="613611"/>
                  <a:pt x="13828294" y="429126"/>
                  <a:pt x="13932568" y="288758"/>
                </a:cubicBezTo>
                <a:cubicBezTo>
                  <a:pt x="14036842" y="148390"/>
                  <a:pt x="14076947" y="68179"/>
                  <a:pt x="1410101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Freeform: Shape 449">
            <a:extLst>
              <a:ext uri="{FF2B5EF4-FFF2-40B4-BE49-F238E27FC236}">
                <a16:creationId xmlns:a16="http://schemas.microsoft.com/office/drawing/2014/main" id="{8E696D85-5347-4C15-AE11-E65077359AB3}"/>
              </a:ext>
            </a:extLst>
          </p:cNvPr>
          <p:cNvSpPr/>
          <p:nvPr/>
        </p:nvSpPr>
        <p:spPr>
          <a:xfrm rot="10800000">
            <a:off x="10891966" y="4083593"/>
            <a:ext cx="16054413" cy="13866217"/>
          </a:xfrm>
          <a:custGeom>
            <a:avLst/>
            <a:gdLst>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054413" h="13866217">
                <a:moveTo>
                  <a:pt x="28349" y="13764127"/>
                </a:moveTo>
                <a:cubicBezTo>
                  <a:pt x="186765" y="13836316"/>
                  <a:pt x="345181" y="13908505"/>
                  <a:pt x="461486" y="13836316"/>
                </a:cubicBezTo>
                <a:cubicBezTo>
                  <a:pt x="577791" y="13764127"/>
                  <a:pt x="750244" y="13491411"/>
                  <a:pt x="726181" y="13330990"/>
                </a:cubicBezTo>
                <a:cubicBezTo>
                  <a:pt x="702118" y="13170569"/>
                  <a:pt x="425391" y="12990095"/>
                  <a:pt x="317107" y="12873790"/>
                </a:cubicBezTo>
                <a:cubicBezTo>
                  <a:pt x="208823" y="12757485"/>
                  <a:pt x="120592" y="12809621"/>
                  <a:pt x="76476" y="12633158"/>
                </a:cubicBezTo>
                <a:cubicBezTo>
                  <a:pt x="32360" y="12456695"/>
                  <a:pt x="64445" y="12023558"/>
                  <a:pt x="52413" y="11815011"/>
                </a:cubicBezTo>
                <a:cubicBezTo>
                  <a:pt x="40381" y="11606464"/>
                  <a:pt x="-15766" y="11514221"/>
                  <a:pt x="4286" y="11381874"/>
                </a:cubicBezTo>
                <a:cubicBezTo>
                  <a:pt x="24338" y="11249527"/>
                  <a:pt x="28349" y="11157285"/>
                  <a:pt x="172728" y="11020927"/>
                </a:cubicBezTo>
                <a:cubicBezTo>
                  <a:pt x="317107" y="10884569"/>
                  <a:pt x="617897" y="10672011"/>
                  <a:pt x="870560" y="10563727"/>
                </a:cubicBezTo>
                <a:cubicBezTo>
                  <a:pt x="1123223" y="10455443"/>
                  <a:pt x="1387918" y="10331116"/>
                  <a:pt x="1688707" y="10371221"/>
                </a:cubicBezTo>
                <a:cubicBezTo>
                  <a:pt x="1989496" y="10411326"/>
                  <a:pt x="2342423" y="10647947"/>
                  <a:pt x="2675297" y="10804358"/>
                </a:cubicBezTo>
                <a:cubicBezTo>
                  <a:pt x="3008171" y="10960769"/>
                  <a:pt x="3345054" y="11213432"/>
                  <a:pt x="3685949" y="11309685"/>
                </a:cubicBezTo>
                <a:cubicBezTo>
                  <a:pt x="4026844" y="11405938"/>
                  <a:pt x="4427897" y="11538285"/>
                  <a:pt x="4720665" y="11381874"/>
                </a:cubicBezTo>
                <a:cubicBezTo>
                  <a:pt x="5013433" y="11225463"/>
                  <a:pt x="5306202" y="10712116"/>
                  <a:pt x="5442560" y="10371221"/>
                </a:cubicBezTo>
                <a:cubicBezTo>
                  <a:pt x="5578918" y="10030326"/>
                  <a:pt x="5470634" y="9585158"/>
                  <a:pt x="5538813" y="9336506"/>
                </a:cubicBezTo>
                <a:cubicBezTo>
                  <a:pt x="5606992" y="9087854"/>
                  <a:pt x="5703245" y="8955506"/>
                  <a:pt x="5851634" y="8879306"/>
                </a:cubicBezTo>
                <a:cubicBezTo>
                  <a:pt x="6000023" y="8803106"/>
                  <a:pt x="6296802" y="8799096"/>
                  <a:pt x="6429149" y="8879306"/>
                </a:cubicBezTo>
                <a:cubicBezTo>
                  <a:pt x="6561496" y="8959516"/>
                  <a:pt x="6485297" y="9200148"/>
                  <a:pt x="6645718" y="9360569"/>
                </a:cubicBezTo>
                <a:cubicBezTo>
                  <a:pt x="6806139" y="9520990"/>
                  <a:pt x="7130992" y="9809748"/>
                  <a:pt x="7391676" y="9841832"/>
                </a:cubicBezTo>
                <a:cubicBezTo>
                  <a:pt x="7652360" y="9873916"/>
                  <a:pt x="8037370" y="9725527"/>
                  <a:pt x="8209823" y="9553074"/>
                </a:cubicBezTo>
                <a:cubicBezTo>
                  <a:pt x="8382276" y="9380621"/>
                  <a:pt x="8229876" y="9027695"/>
                  <a:pt x="8426392" y="8807116"/>
                </a:cubicBezTo>
                <a:cubicBezTo>
                  <a:pt x="8622908" y="8586537"/>
                  <a:pt x="9224487" y="8446168"/>
                  <a:pt x="9388918" y="8229600"/>
                </a:cubicBezTo>
                <a:cubicBezTo>
                  <a:pt x="9553349" y="8013032"/>
                  <a:pt x="9465118" y="7712243"/>
                  <a:pt x="9412981" y="7507706"/>
                </a:cubicBezTo>
                <a:cubicBezTo>
                  <a:pt x="9360844" y="7303169"/>
                  <a:pt x="9220476" y="7122695"/>
                  <a:pt x="9076097" y="7002379"/>
                </a:cubicBezTo>
                <a:cubicBezTo>
                  <a:pt x="8931718" y="6882063"/>
                  <a:pt x="8763276" y="6849979"/>
                  <a:pt x="8546707" y="6785811"/>
                </a:cubicBezTo>
                <a:cubicBezTo>
                  <a:pt x="8330139" y="6721643"/>
                  <a:pt x="8089507" y="6621379"/>
                  <a:pt x="7776686" y="6617369"/>
                </a:cubicBezTo>
                <a:cubicBezTo>
                  <a:pt x="7463865" y="6613358"/>
                  <a:pt x="6942496" y="6717632"/>
                  <a:pt x="6669781" y="6761748"/>
                </a:cubicBezTo>
                <a:cubicBezTo>
                  <a:pt x="6397066" y="6805864"/>
                  <a:pt x="6276750" y="6874043"/>
                  <a:pt x="6140392" y="6882064"/>
                </a:cubicBezTo>
                <a:cubicBezTo>
                  <a:pt x="6004034" y="6890085"/>
                  <a:pt x="5891739" y="6894095"/>
                  <a:pt x="5851634" y="6809874"/>
                </a:cubicBezTo>
                <a:cubicBezTo>
                  <a:pt x="5811529" y="6725653"/>
                  <a:pt x="5831581" y="6537158"/>
                  <a:pt x="5899760" y="6376737"/>
                </a:cubicBezTo>
                <a:cubicBezTo>
                  <a:pt x="5967939" y="6216316"/>
                  <a:pt x="6128360" y="5995738"/>
                  <a:pt x="6260707" y="5847348"/>
                </a:cubicBezTo>
                <a:cubicBezTo>
                  <a:pt x="6393054" y="5698958"/>
                  <a:pt x="6569518" y="5626768"/>
                  <a:pt x="6693844" y="5486400"/>
                </a:cubicBezTo>
                <a:cubicBezTo>
                  <a:pt x="6818170" y="5346031"/>
                  <a:pt x="6934476" y="5221705"/>
                  <a:pt x="7006665" y="5005137"/>
                </a:cubicBezTo>
                <a:cubicBezTo>
                  <a:pt x="7078854" y="4788569"/>
                  <a:pt x="7066823" y="4479758"/>
                  <a:pt x="7126981" y="4186990"/>
                </a:cubicBezTo>
                <a:cubicBezTo>
                  <a:pt x="7187139" y="3894222"/>
                  <a:pt x="7247297" y="3493169"/>
                  <a:pt x="7367613" y="3248527"/>
                </a:cubicBezTo>
                <a:cubicBezTo>
                  <a:pt x="7487929" y="3003885"/>
                  <a:pt x="7632308" y="2755232"/>
                  <a:pt x="7848876" y="2719137"/>
                </a:cubicBezTo>
                <a:cubicBezTo>
                  <a:pt x="8065444" y="2683042"/>
                  <a:pt x="8466497" y="2879558"/>
                  <a:pt x="8667023" y="3031958"/>
                </a:cubicBezTo>
                <a:cubicBezTo>
                  <a:pt x="8867549" y="3184358"/>
                  <a:pt x="8959792" y="3457074"/>
                  <a:pt x="9052034" y="3633537"/>
                </a:cubicBezTo>
                <a:cubicBezTo>
                  <a:pt x="9144276" y="3810000"/>
                  <a:pt x="9096150" y="3950368"/>
                  <a:pt x="9220476" y="4090737"/>
                </a:cubicBezTo>
                <a:cubicBezTo>
                  <a:pt x="9344802" y="4231105"/>
                  <a:pt x="9641581" y="4487780"/>
                  <a:pt x="9797992" y="4475748"/>
                </a:cubicBezTo>
                <a:cubicBezTo>
                  <a:pt x="9954403" y="4463716"/>
                  <a:pt x="10078729" y="4267201"/>
                  <a:pt x="10158939" y="4018548"/>
                </a:cubicBezTo>
                <a:cubicBezTo>
                  <a:pt x="10239149" y="3769895"/>
                  <a:pt x="10231129" y="3272590"/>
                  <a:pt x="10279255" y="2983832"/>
                </a:cubicBezTo>
                <a:cubicBezTo>
                  <a:pt x="10327381" y="2695074"/>
                  <a:pt x="10371497" y="2458453"/>
                  <a:pt x="10447697" y="2286000"/>
                </a:cubicBezTo>
                <a:cubicBezTo>
                  <a:pt x="10523897" y="2113547"/>
                  <a:pt x="10612129" y="1945105"/>
                  <a:pt x="10736455" y="1949116"/>
                </a:cubicBezTo>
                <a:cubicBezTo>
                  <a:pt x="10860781" y="1953127"/>
                  <a:pt x="11065318" y="2045369"/>
                  <a:pt x="11193655" y="2310064"/>
                </a:cubicBezTo>
                <a:cubicBezTo>
                  <a:pt x="11321992" y="2574759"/>
                  <a:pt x="11438297" y="3248527"/>
                  <a:pt x="11506476" y="3537285"/>
                </a:cubicBezTo>
                <a:cubicBezTo>
                  <a:pt x="11574655" y="3826043"/>
                  <a:pt x="11522518" y="3793959"/>
                  <a:pt x="11602728" y="4042611"/>
                </a:cubicBezTo>
                <a:cubicBezTo>
                  <a:pt x="11682938" y="4291263"/>
                  <a:pt x="11863413" y="4796590"/>
                  <a:pt x="11987739" y="5029200"/>
                </a:cubicBezTo>
                <a:cubicBezTo>
                  <a:pt x="12112065" y="5261810"/>
                  <a:pt x="12156181" y="5366085"/>
                  <a:pt x="12348686" y="5438274"/>
                </a:cubicBezTo>
                <a:cubicBezTo>
                  <a:pt x="12541191" y="5510463"/>
                  <a:pt x="12906150" y="5526505"/>
                  <a:pt x="13142771" y="5462337"/>
                </a:cubicBezTo>
                <a:cubicBezTo>
                  <a:pt x="13379392" y="5398169"/>
                  <a:pt x="13660129" y="5261811"/>
                  <a:pt x="13768413" y="5053264"/>
                </a:cubicBezTo>
                <a:cubicBezTo>
                  <a:pt x="13876697" y="4844717"/>
                  <a:pt x="13780445" y="4523874"/>
                  <a:pt x="13792476" y="4211053"/>
                </a:cubicBezTo>
                <a:cubicBezTo>
                  <a:pt x="13804507" y="3898232"/>
                  <a:pt x="13732318" y="3473116"/>
                  <a:pt x="13840602" y="3176337"/>
                </a:cubicBezTo>
                <a:cubicBezTo>
                  <a:pt x="13948886" y="2879558"/>
                  <a:pt x="14273739" y="2658979"/>
                  <a:pt x="14442181" y="2430379"/>
                </a:cubicBezTo>
                <a:cubicBezTo>
                  <a:pt x="14610623" y="2201779"/>
                  <a:pt x="14730939" y="2053389"/>
                  <a:pt x="14851255" y="1804737"/>
                </a:cubicBezTo>
                <a:cubicBezTo>
                  <a:pt x="14971571" y="1556085"/>
                  <a:pt x="15023708" y="1163053"/>
                  <a:pt x="15164076" y="938464"/>
                </a:cubicBezTo>
                <a:cubicBezTo>
                  <a:pt x="15304444" y="713875"/>
                  <a:pt x="15545076" y="613611"/>
                  <a:pt x="15693465" y="457200"/>
                </a:cubicBezTo>
                <a:cubicBezTo>
                  <a:pt x="15841855" y="300789"/>
                  <a:pt x="15948134" y="150394"/>
                  <a:pt x="160544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Shape 450">
            <a:extLst>
              <a:ext uri="{FF2B5EF4-FFF2-40B4-BE49-F238E27FC236}">
                <a16:creationId xmlns:a16="http://schemas.microsoft.com/office/drawing/2014/main" id="{DE575440-0B3B-4F73-AC61-DC7CEE80794A}"/>
              </a:ext>
            </a:extLst>
          </p:cNvPr>
          <p:cNvSpPr/>
          <p:nvPr/>
        </p:nvSpPr>
        <p:spPr>
          <a:xfrm rot="10800000">
            <a:off x="496682" y="3054715"/>
            <a:ext cx="26445411" cy="14438988"/>
          </a:xfrm>
          <a:custGeom>
            <a:avLst/>
            <a:gdLst>
              <a:gd name="connsiteX0" fmla="*/ 0 w 26445411"/>
              <a:gd name="connsiteY0" fmla="*/ 14438988 h 14438988"/>
              <a:gd name="connsiteX1" fmla="*/ 288758 w 26445411"/>
              <a:gd name="connsiteY1" fmla="*/ 14078041 h 14438988"/>
              <a:gd name="connsiteX2" fmla="*/ 962527 w 26445411"/>
              <a:gd name="connsiteY2" fmla="*/ 13524588 h 14438988"/>
              <a:gd name="connsiteX3" fmla="*/ 1347537 w 26445411"/>
              <a:gd name="connsiteY3" fmla="*/ 12826757 h 14438988"/>
              <a:gd name="connsiteX4" fmla="*/ 1371600 w 26445411"/>
              <a:gd name="connsiteY4" fmla="*/ 11984546 h 14438988"/>
              <a:gd name="connsiteX5" fmla="*/ 1275348 w 26445411"/>
              <a:gd name="connsiteY5" fmla="*/ 11719851 h 14438988"/>
              <a:gd name="connsiteX6" fmla="*/ 1227221 w 26445411"/>
              <a:gd name="connsiteY6" fmla="*/ 11094209 h 14438988"/>
              <a:gd name="connsiteX7" fmla="*/ 1419727 w 26445411"/>
              <a:gd name="connsiteY7" fmla="*/ 10588883 h 14438988"/>
              <a:gd name="connsiteX8" fmla="*/ 1684421 w 26445411"/>
              <a:gd name="connsiteY8" fmla="*/ 10612946 h 14438988"/>
              <a:gd name="connsiteX9" fmla="*/ 1925053 w 26445411"/>
              <a:gd name="connsiteY9" fmla="*/ 11166399 h 14438988"/>
              <a:gd name="connsiteX10" fmla="*/ 1997242 w 26445411"/>
              <a:gd name="connsiteY10" fmla="*/ 11407030 h 14438988"/>
              <a:gd name="connsiteX11" fmla="*/ 2189748 w 26445411"/>
              <a:gd name="connsiteY11" fmla="*/ 12104862 h 14438988"/>
              <a:gd name="connsiteX12" fmla="*/ 2671011 w 26445411"/>
              <a:gd name="connsiteY12" fmla="*/ 12682378 h 14438988"/>
              <a:gd name="connsiteX13" fmla="*/ 3681663 w 26445411"/>
              <a:gd name="connsiteY13" fmla="*/ 12778630 h 14438988"/>
              <a:gd name="connsiteX14" fmla="*/ 4307306 w 26445411"/>
              <a:gd name="connsiteY14" fmla="*/ 12297367 h 14438988"/>
              <a:gd name="connsiteX15" fmla="*/ 4475748 w 26445411"/>
              <a:gd name="connsiteY15" fmla="*/ 11792041 h 14438988"/>
              <a:gd name="connsiteX16" fmla="*/ 4908885 w 26445411"/>
              <a:gd name="connsiteY16" fmla="*/ 11431093 h 14438988"/>
              <a:gd name="connsiteX17" fmla="*/ 5438274 w 26445411"/>
              <a:gd name="connsiteY17" fmla="*/ 11166399 h 14438988"/>
              <a:gd name="connsiteX18" fmla="*/ 5654842 w 26445411"/>
              <a:gd name="connsiteY18" fmla="*/ 10781388 h 14438988"/>
              <a:gd name="connsiteX19" fmla="*/ 5871411 w 26445411"/>
              <a:gd name="connsiteY19" fmla="*/ 10420441 h 14438988"/>
              <a:gd name="connsiteX20" fmla="*/ 6136106 w 26445411"/>
              <a:gd name="connsiteY20" fmla="*/ 10227935 h 14438988"/>
              <a:gd name="connsiteX21" fmla="*/ 6545179 w 26445411"/>
              <a:gd name="connsiteY21" fmla="*/ 10396378 h 14438988"/>
              <a:gd name="connsiteX22" fmla="*/ 6785811 w 26445411"/>
              <a:gd name="connsiteY22" fmla="*/ 10372314 h 14438988"/>
              <a:gd name="connsiteX23" fmla="*/ 6785811 w 26445411"/>
              <a:gd name="connsiteY23" fmla="*/ 10251999 h 14438988"/>
              <a:gd name="connsiteX24" fmla="*/ 6689558 w 26445411"/>
              <a:gd name="connsiteY24" fmla="*/ 9987304 h 14438988"/>
              <a:gd name="connsiteX25" fmla="*/ 6713621 w 26445411"/>
              <a:gd name="connsiteY25" fmla="*/ 9722609 h 14438988"/>
              <a:gd name="connsiteX26" fmla="*/ 7315200 w 26445411"/>
              <a:gd name="connsiteY26" fmla="*/ 9842925 h 14438988"/>
              <a:gd name="connsiteX27" fmla="*/ 7772400 w 26445411"/>
              <a:gd name="connsiteY27" fmla="*/ 10035430 h 14438988"/>
              <a:gd name="connsiteX28" fmla="*/ 8614611 w 26445411"/>
              <a:gd name="connsiteY28" fmla="*/ 10059493 h 14438988"/>
              <a:gd name="connsiteX29" fmla="*/ 9119937 w 26445411"/>
              <a:gd name="connsiteY29" fmla="*/ 9530104 h 14438988"/>
              <a:gd name="connsiteX30" fmla="*/ 9480885 w 26445411"/>
              <a:gd name="connsiteY30" fmla="*/ 8928525 h 14438988"/>
              <a:gd name="connsiteX31" fmla="*/ 10058400 w 26445411"/>
              <a:gd name="connsiteY31" fmla="*/ 8471325 h 14438988"/>
              <a:gd name="connsiteX32" fmla="*/ 10419348 w 26445411"/>
              <a:gd name="connsiteY32" fmla="*/ 7990062 h 14438988"/>
              <a:gd name="connsiteX33" fmla="*/ 10274969 w 26445411"/>
              <a:gd name="connsiteY33" fmla="*/ 7292230 h 14438988"/>
              <a:gd name="connsiteX34" fmla="*/ 10058400 w 26445411"/>
              <a:gd name="connsiteY34" fmla="*/ 6883157 h 14438988"/>
              <a:gd name="connsiteX35" fmla="*/ 9336506 w 26445411"/>
              <a:gd name="connsiteY35" fmla="*/ 6185325 h 14438988"/>
              <a:gd name="connsiteX36" fmla="*/ 8494295 w 26445411"/>
              <a:gd name="connsiteY36" fmla="*/ 5896567 h 14438988"/>
              <a:gd name="connsiteX37" fmla="*/ 7579895 w 26445411"/>
              <a:gd name="connsiteY37" fmla="*/ 5679999 h 14438988"/>
              <a:gd name="connsiteX38" fmla="*/ 7243011 w 26445411"/>
              <a:gd name="connsiteY38" fmla="*/ 5655935 h 14438988"/>
              <a:gd name="connsiteX39" fmla="*/ 7026442 w 26445411"/>
              <a:gd name="connsiteY39" fmla="*/ 5439367 h 14438988"/>
              <a:gd name="connsiteX40" fmla="*/ 7507706 w 26445411"/>
              <a:gd name="connsiteY40" fmla="*/ 4934041 h 14438988"/>
              <a:gd name="connsiteX41" fmla="*/ 8037095 w 26445411"/>
              <a:gd name="connsiteY41" fmla="*/ 4428714 h 14438988"/>
              <a:gd name="connsiteX42" fmla="*/ 8229600 w 26445411"/>
              <a:gd name="connsiteY42" fmla="*/ 3899325 h 14438988"/>
              <a:gd name="connsiteX43" fmla="*/ 8518358 w 26445411"/>
              <a:gd name="connsiteY43" fmla="*/ 3562441 h 14438988"/>
              <a:gd name="connsiteX44" fmla="*/ 8758990 w 26445411"/>
              <a:gd name="connsiteY44" fmla="*/ 3658693 h 14438988"/>
              <a:gd name="connsiteX45" fmla="*/ 9071811 w 26445411"/>
              <a:gd name="connsiteY45" fmla="*/ 4212146 h 14438988"/>
              <a:gd name="connsiteX46" fmla="*/ 9336506 w 26445411"/>
              <a:gd name="connsiteY46" fmla="*/ 4500904 h 14438988"/>
              <a:gd name="connsiteX47" fmla="*/ 9865895 w 26445411"/>
              <a:gd name="connsiteY47" fmla="*/ 4524967 h 14438988"/>
              <a:gd name="connsiteX48" fmla="*/ 10250906 w 26445411"/>
              <a:gd name="connsiteY48" fmla="*/ 4188083 h 14438988"/>
              <a:gd name="connsiteX49" fmla="*/ 10491537 w 26445411"/>
              <a:gd name="connsiteY49" fmla="*/ 3538378 h 14438988"/>
              <a:gd name="connsiteX50" fmla="*/ 10659979 w 26445411"/>
              <a:gd name="connsiteY50" fmla="*/ 3008988 h 14438988"/>
              <a:gd name="connsiteX51" fmla="*/ 10876548 w 26445411"/>
              <a:gd name="connsiteY51" fmla="*/ 2575851 h 14438988"/>
              <a:gd name="connsiteX52" fmla="*/ 11165306 w 26445411"/>
              <a:gd name="connsiteY52" fmla="*/ 2672104 h 14438988"/>
              <a:gd name="connsiteX53" fmla="*/ 11189369 w 26445411"/>
              <a:gd name="connsiteY53" fmla="*/ 3057114 h 14438988"/>
              <a:gd name="connsiteX54" fmla="*/ 11117179 w 26445411"/>
              <a:gd name="connsiteY54" fmla="*/ 3442125 h 14438988"/>
              <a:gd name="connsiteX55" fmla="*/ 11020927 w 26445411"/>
              <a:gd name="connsiteY55" fmla="*/ 3827135 h 14438988"/>
              <a:gd name="connsiteX56" fmla="*/ 11309685 w 26445411"/>
              <a:gd name="connsiteY56" fmla="*/ 4236209 h 14438988"/>
              <a:gd name="connsiteX57" fmla="*/ 11357811 w 26445411"/>
              <a:gd name="connsiteY57" fmla="*/ 4356525 h 14438988"/>
              <a:gd name="connsiteX58" fmla="*/ 11189369 w 26445411"/>
              <a:gd name="connsiteY58" fmla="*/ 4765599 h 14438988"/>
              <a:gd name="connsiteX59" fmla="*/ 11213432 w 26445411"/>
              <a:gd name="connsiteY59" fmla="*/ 5222799 h 14438988"/>
              <a:gd name="connsiteX60" fmla="*/ 11478127 w 26445411"/>
              <a:gd name="connsiteY60" fmla="*/ 5391241 h 14438988"/>
              <a:gd name="connsiteX61" fmla="*/ 12585032 w 26445411"/>
              <a:gd name="connsiteY61" fmla="*/ 5824378 h 14438988"/>
              <a:gd name="connsiteX62" fmla="*/ 12560969 w 26445411"/>
              <a:gd name="connsiteY62" fmla="*/ 6522209 h 14438988"/>
              <a:gd name="connsiteX63" fmla="*/ 12488779 w 26445411"/>
              <a:gd name="connsiteY63" fmla="*/ 7268167 h 14438988"/>
              <a:gd name="connsiteX64" fmla="*/ 12560969 w 26445411"/>
              <a:gd name="connsiteY64" fmla="*/ 7917872 h 14438988"/>
              <a:gd name="connsiteX65" fmla="*/ 12272211 w 26445411"/>
              <a:gd name="connsiteY65" fmla="*/ 8447262 h 14438988"/>
              <a:gd name="connsiteX66" fmla="*/ 12224085 w 26445411"/>
              <a:gd name="connsiteY66" fmla="*/ 8928525 h 14438988"/>
              <a:gd name="connsiteX67" fmla="*/ 12512842 w 26445411"/>
              <a:gd name="connsiteY67" fmla="*/ 9169157 h 14438988"/>
              <a:gd name="connsiteX68" fmla="*/ 13186611 w 26445411"/>
              <a:gd name="connsiteY68" fmla="*/ 8904462 h 14438988"/>
              <a:gd name="connsiteX69" fmla="*/ 13980695 w 26445411"/>
              <a:gd name="connsiteY69" fmla="*/ 8423199 h 14438988"/>
              <a:gd name="connsiteX70" fmla="*/ 15183853 w 26445411"/>
              <a:gd name="connsiteY70" fmla="*/ 7965999 h 14438988"/>
              <a:gd name="connsiteX71" fmla="*/ 15953874 w 26445411"/>
              <a:gd name="connsiteY71" fmla="*/ 7099725 h 14438988"/>
              <a:gd name="connsiteX72" fmla="*/ 15905748 w 26445411"/>
              <a:gd name="connsiteY72" fmla="*/ 6281578 h 14438988"/>
              <a:gd name="connsiteX73" fmla="*/ 15328232 w 26445411"/>
              <a:gd name="connsiteY73" fmla="*/ 4741535 h 14438988"/>
              <a:gd name="connsiteX74" fmla="*/ 14943221 w 26445411"/>
              <a:gd name="connsiteY74" fmla="*/ 4043704 h 14438988"/>
              <a:gd name="connsiteX75" fmla="*/ 14822906 w 26445411"/>
              <a:gd name="connsiteY75" fmla="*/ 3706820 h 14438988"/>
              <a:gd name="connsiteX76" fmla="*/ 15328232 w 26445411"/>
              <a:gd name="connsiteY76" fmla="*/ 2648041 h 14438988"/>
              <a:gd name="connsiteX77" fmla="*/ 16122316 w 26445411"/>
              <a:gd name="connsiteY77" fmla="*/ 2455535 h 14438988"/>
              <a:gd name="connsiteX78" fmla="*/ 16411074 w 26445411"/>
              <a:gd name="connsiteY78" fmla="*/ 1613325 h 14438988"/>
              <a:gd name="connsiteX79" fmla="*/ 16603579 w 26445411"/>
              <a:gd name="connsiteY79" fmla="*/ 1083935 h 14438988"/>
              <a:gd name="connsiteX80" fmla="*/ 16988590 w 26445411"/>
              <a:gd name="connsiteY80" fmla="*/ 650799 h 14438988"/>
              <a:gd name="connsiteX81" fmla="*/ 17734548 w 26445411"/>
              <a:gd name="connsiteY81" fmla="*/ 530483 h 14438988"/>
              <a:gd name="connsiteX82" fmla="*/ 18143621 w 26445411"/>
              <a:gd name="connsiteY82" fmla="*/ 891430 h 14438988"/>
              <a:gd name="connsiteX83" fmla="*/ 18552695 w 26445411"/>
              <a:gd name="connsiteY83" fmla="*/ 1517072 h 14438988"/>
              <a:gd name="connsiteX84" fmla="*/ 18985832 w 26445411"/>
              <a:gd name="connsiteY84" fmla="*/ 2744293 h 14438988"/>
              <a:gd name="connsiteX85" fmla="*/ 19298653 w 26445411"/>
              <a:gd name="connsiteY85" fmla="*/ 3321809 h 14438988"/>
              <a:gd name="connsiteX86" fmla="*/ 19731790 w 26445411"/>
              <a:gd name="connsiteY86" fmla="*/ 3803072 h 14438988"/>
              <a:gd name="connsiteX87" fmla="*/ 20020548 w 26445411"/>
              <a:gd name="connsiteY87" fmla="*/ 4188083 h 14438988"/>
              <a:gd name="connsiteX88" fmla="*/ 20670253 w 26445411"/>
              <a:gd name="connsiteY88" fmla="*/ 4380588 h 14438988"/>
              <a:gd name="connsiteX89" fmla="*/ 21055263 w 26445411"/>
              <a:gd name="connsiteY89" fmla="*/ 5150609 h 14438988"/>
              <a:gd name="connsiteX90" fmla="*/ 21271832 w 26445411"/>
              <a:gd name="connsiteY90" fmla="*/ 6016883 h 14438988"/>
              <a:gd name="connsiteX91" fmla="*/ 21584653 w 26445411"/>
              <a:gd name="connsiteY91" fmla="*/ 6522209 h 14438988"/>
              <a:gd name="connsiteX92" fmla="*/ 22378737 w 26445411"/>
              <a:gd name="connsiteY92" fmla="*/ 6401893 h 14438988"/>
              <a:gd name="connsiteX93" fmla="*/ 23533769 w 26445411"/>
              <a:gd name="connsiteY93" fmla="*/ 5776251 h 14438988"/>
              <a:gd name="connsiteX94" fmla="*/ 23918779 w 26445411"/>
              <a:gd name="connsiteY94" fmla="*/ 5487493 h 14438988"/>
              <a:gd name="connsiteX95" fmla="*/ 24159411 w 26445411"/>
              <a:gd name="connsiteY95" fmla="*/ 4909978 h 14438988"/>
              <a:gd name="connsiteX96" fmla="*/ 23846590 w 26445411"/>
              <a:gd name="connsiteY96" fmla="*/ 4500904 h 14438988"/>
              <a:gd name="connsiteX97" fmla="*/ 23052506 w 26445411"/>
              <a:gd name="connsiteY97" fmla="*/ 4308399 h 14438988"/>
              <a:gd name="connsiteX98" fmla="*/ 22835937 w 26445411"/>
              <a:gd name="connsiteY98" fmla="*/ 3923388 h 14438988"/>
              <a:gd name="connsiteX99" fmla="*/ 22884063 w 26445411"/>
              <a:gd name="connsiteY99" fmla="*/ 3321809 h 14438988"/>
              <a:gd name="connsiteX100" fmla="*/ 22667495 w 26445411"/>
              <a:gd name="connsiteY100" fmla="*/ 2792420 h 14438988"/>
              <a:gd name="connsiteX101" fmla="*/ 22114042 w 26445411"/>
              <a:gd name="connsiteY101" fmla="*/ 2407409 h 14438988"/>
              <a:gd name="connsiteX102" fmla="*/ 22162169 w 26445411"/>
              <a:gd name="connsiteY102" fmla="*/ 1613325 h 14438988"/>
              <a:gd name="connsiteX103" fmla="*/ 22523116 w 26445411"/>
              <a:gd name="connsiteY103" fmla="*/ 1083935 h 14438988"/>
              <a:gd name="connsiteX104" fmla="*/ 23245011 w 26445411"/>
              <a:gd name="connsiteY104" fmla="*/ 1035809 h 14438988"/>
              <a:gd name="connsiteX105" fmla="*/ 23774400 w 26445411"/>
              <a:gd name="connsiteY105" fmla="*/ 843304 h 14438988"/>
              <a:gd name="connsiteX106" fmla="*/ 24015032 w 26445411"/>
              <a:gd name="connsiteY106" fmla="*/ 217662 h 14438988"/>
              <a:gd name="connsiteX107" fmla="*/ 24351916 w 26445411"/>
              <a:gd name="connsiteY107" fmla="*/ 1093 h 14438988"/>
              <a:gd name="connsiteX108" fmla="*/ 24977558 w 26445411"/>
              <a:gd name="connsiteY108" fmla="*/ 289851 h 14438988"/>
              <a:gd name="connsiteX109" fmla="*/ 25194127 w 26445411"/>
              <a:gd name="connsiteY109" fmla="*/ 771114 h 14438988"/>
              <a:gd name="connsiteX110" fmla="*/ 25627263 w 26445411"/>
              <a:gd name="connsiteY110" fmla="*/ 1396757 h 14438988"/>
              <a:gd name="connsiteX111" fmla="*/ 25940085 w 26445411"/>
              <a:gd name="connsiteY111" fmla="*/ 1781767 h 14438988"/>
              <a:gd name="connsiteX112" fmla="*/ 26180716 w 26445411"/>
              <a:gd name="connsiteY112" fmla="*/ 2359283 h 14438988"/>
              <a:gd name="connsiteX113" fmla="*/ 26445411 w 26445411"/>
              <a:gd name="connsiteY113" fmla="*/ 2383346 h 1443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6445411" h="14438988">
                <a:moveTo>
                  <a:pt x="0" y="14438988"/>
                </a:moveTo>
                <a:cubicBezTo>
                  <a:pt x="64168" y="14334714"/>
                  <a:pt x="128337" y="14230441"/>
                  <a:pt x="288758" y="14078041"/>
                </a:cubicBezTo>
                <a:cubicBezTo>
                  <a:pt x="449179" y="13925641"/>
                  <a:pt x="786064" y="13733135"/>
                  <a:pt x="962527" y="13524588"/>
                </a:cubicBezTo>
                <a:cubicBezTo>
                  <a:pt x="1138990" y="13316041"/>
                  <a:pt x="1279358" y="13083431"/>
                  <a:pt x="1347537" y="12826757"/>
                </a:cubicBezTo>
                <a:cubicBezTo>
                  <a:pt x="1415716" y="12570083"/>
                  <a:pt x="1383631" y="12169030"/>
                  <a:pt x="1371600" y="11984546"/>
                </a:cubicBezTo>
                <a:cubicBezTo>
                  <a:pt x="1359569" y="11800062"/>
                  <a:pt x="1299411" y="11868240"/>
                  <a:pt x="1275348" y="11719851"/>
                </a:cubicBezTo>
                <a:cubicBezTo>
                  <a:pt x="1251285" y="11571461"/>
                  <a:pt x="1203158" y="11282704"/>
                  <a:pt x="1227221" y="11094209"/>
                </a:cubicBezTo>
                <a:cubicBezTo>
                  <a:pt x="1251284" y="10905714"/>
                  <a:pt x="1343527" y="10669093"/>
                  <a:pt x="1419727" y="10588883"/>
                </a:cubicBezTo>
                <a:cubicBezTo>
                  <a:pt x="1495927" y="10508673"/>
                  <a:pt x="1600200" y="10516693"/>
                  <a:pt x="1684421" y="10612946"/>
                </a:cubicBezTo>
                <a:cubicBezTo>
                  <a:pt x="1768642" y="10709199"/>
                  <a:pt x="1872916" y="11034052"/>
                  <a:pt x="1925053" y="11166399"/>
                </a:cubicBezTo>
                <a:cubicBezTo>
                  <a:pt x="1977190" y="11298746"/>
                  <a:pt x="1953126" y="11250619"/>
                  <a:pt x="1997242" y="11407030"/>
                </a:cubicBezTo>
                <a:cubicBezTo>
                  <a:pt x="2041358" y="11563440"/>
                  <a:pt x="2077453" y="11892304"/>
                  <a:pt x="2189748" y="12104862"/>
                </a:cubicBezTo>
                <a:cubicBezTo>
                  <a:pt x="2302043" y="12317420"/>
                  <a:pt x="2422359" y="12570083"/>
                  <a:pt x="2671011" y="12682378"/>
                </a:cubicBezTo>
                <a:cubicBezTo>
                  <a:pt x="2919663" y="12794673"/>
                  <a:pt x="3408947" y="12842798"/>
                  <a:pt x="3681663" y="12778630"/>
                </a:cubicBezTo>
                <a:cubicBezTo>
                  <a:pt x="3954379" y="12714462"/>
                  <a:pt x="4174959" y="12461798"/>
                  <a:pt x="4307306" y="12297367"/>
                </a:cubicBezTo>
                <a:cubicBezTo>
                  <a:pt x="4439653" y="12132936"/>
                  <a:pt x="4375485" y="11936420"/>
                  <a:pt x="4475748" y="11792041"/>
                </a:cubicBezTo>
                <a:cubicBezTo>
                  <a:pt x="4576011" y="11647662"/>
                  <a:pt x="4748464" y="11535367"/>
                  <a:pt x="4908885" y="11431093"/>
                </a:cubicBezTo>
                <a:cubicBezTo>
                  <a:pt x="5069306" y="11326819"/>
                  <a:pt x="5313948" y="11274683"/>
                  <a:pt x="5438274" y="11166399"/>
                </a:cubicBezTo>
                <a:cubicBezTo>
                  <a:pt x="5562600" y="11058115"/>
                  <a:pt x="5582653" y="10905714"/>
                  <a:pt x="5654842" y="10781388"/>
                </a:cubicBezTo>
                <a:cubicBezTo>
                  <a:pt x="5727031" y="10657062"/>
                  <a:pt x="5791200" y="10512683"/>
                  <a:pt x="5871411" y="10420441"/>
                </a:cubicBezTo>
                <a:cubicBezTo>
                  <a:pt x="5951622" y="10328199"/>
                  <a:pt x="6023812" y="10231945"/>
                  <a:pt x="6136106" y="10227935"/>
                </a:cubicBezTo>
                <a:cubicBezTo>
                  <a:pt x="6248400" y="10223925"/>
                  <a:pt x="6436895" y="10372315"/>
                  <a:pt x="6545179" y="10396378"/>
                </a:cubicBezTo>
                <a:cubicBezTo>
                  <a:pt x="6653463" y="10420441"/>
                  <a:pt x="6745706" y="10396377"/>
                  <a:pt x="6785811" y="10372314"/>
                </a:cubicBezTo>
                <a:cubicBezTo>
                  <a:pt x="6825916" y="10348251"/>
                  <a:pt x="6801853" y="10316167"/>
                  <a:pt x="6785811" y="10251999"/>
                </a:cubicBezTo>
                <a:cubicBezTo>
                  <a:pt x="6769769" y="10187831"/>
                  <a:pt x="6701590" y="10075536"/>
                  <a:pt x="6689558" y="9987304"/>
                </a:cubicBezTo>
                <a:cubicBezTo>
                  <a:pt x="6677526" y="9899072"/>
                  <a:pt x="6609347" y="9746672"/>
                  <a:pt x="6713621" y="9722609"/>
                </a:cubicBezTo>
                <a:cubicBezTo>
                  <a:pt x="6817895" y="9698546"/>
                  <a:pt x="7138737" y="9790788"/>
                  <a:pt x="7315200" y="9842925"/>
                </a:cubicBezTo>
                <a:cubicBezTo>
                  <a:pt x="7491663" y="9895062"/>
                  <a:pt x="7555832" y="9999335"/>
                  <a:pt x="7772400" y="10035430"/>
                </a:cubicBezTo>
                <a:cubicBezTo>
                  <a:pt x="7988968" y="10071525"/>
                  <a:pt x="8390022" y="10143714"/>
                  <a:pt x="8614611" y="10059493"/>
                </a:cubicBezTo>
                <a:cubicBezTo>
                  <a:pt x="8839201" y="9975272"/>
                  <a:pt x="8975558" y="9718599"/>
                  <a:pt x="9119937" y="9530104"/>
                </a:cubicBezTo>
                <a:cubicBezTo>
                  <a:pt x="9264316" y="9341609"/>
                  <a:pt x="9324475" y="9104988"/>
                  <a:pt x="9480885" y="8928525"/>
                </a:cubicBezTo>
                <a:cubicBezTo>
                  <a:pt x="9637296" y="8752062"/>
                  <a:pt x="9901990" y="8627735"/>
                  <a:pt x="10058400" y="8471325"/>
                </a:cubicBezTo>
                <a:cubicBezTo>
                  <a:pt x="10214810" y="8314915"/>
                  <a:pt x="10383253" y="8186578"/>
                  <a:pt x="10419348" y="7990062"/>
                </a:cubicBezTo>
                <a:cubicBezTo>
                  <a:pt x="10455443" y="7793546"/>
                  <a:pt x="10335127" y="7476714"/>
                  <a:pt x="10274969" y="7292230"/>
                </a:cubicBezTo>
                <a:cubicBezTo>
                  <a:pt x="10214811" y="7107746"/>
                  <a:pt x="10214811" y="7067641"/>
                  <a:pt x="10058400" y="6883157"/>
                </a:cubicBezTo>
                <a:cubicBezTo>
                  <a:pt x="9901989" y="6698673"/>
                  <a:pt x="9597190" y="6349757"/>
                  <a:pt x="9336506" y="6185325"/>
                </a:cubicBezTo>
                <a:cubicBezTo>
                  <a:pt x="9075822" y="6020893"/>
                  <a:pt x="8787064" y="5980788"/>
                  <a:pt x="8494295" y="5896567"/>
                </a:cubicBezTo>
                <a:cubicBezTo>
                  <a:pt x="8201526" y="5812346"/>
                  <a:pt x="7788442" y="5720104"/>
                  <a:pt x="7579895" y="5679999"/>
                </a:cubicBezTo>
                <a:cubicBezTo>
                  <a:pt x="7371348" y="5639894"/>
                  <a:pt x="7335253" y="5696040"/>
                  <a:pt x="7243011" y="5655935"/>
                </a:cubicBezTo>
                <a:cubicBezTo>
                  <a:pt x="7150769" y="5615830"/>
                  <a:pt x="6982326" y="5559683"/>
                  <a:pt x="7026442" y="5439367"/>
                </a:cubicBezTo>
                <a:cubicBezTo>
                  <a:pt x="7070558" y="5319051"/>
                  <a:pt x="7339264" y="5102483"/>
                  <a:pt x="7507706" y="4934041"/>
                </a:cubicBezTo>
                <a:cubicBezTo>
                  <a:pt x="7676148" y="4765599"/>
                  <a:pt x="7916779" y="4601167"/>
                  <a:pt x="8037095" y="4428714"/>
                </a:cubicBezTo>
                <a:cubicBezTo>
                  <a:pt x="8157411" y="4256261"/>
                  <a:pt x="8149390" y="4043704"/>
                  <a:pt x="8229600" y="3899325"/>
                </a:cubicBezTo>
                <a:cubicBezTo>
                  <a:pt x="8309811" y="3754946"/>
                  <a:pt x="8430126" y="3602546"/>
                  <a:pt x="8518358" y="3562441"/>
                </a:cubicBezTo>
                <a:cubicBezTo>
                  <a:pt x="8606590" y="3522336"/>
                  <a:pt x="8666748" y="3550409"/>
                  <a:pt x="8758990" y="3658693"/>
                </a:cubicBezTo>
                <a:cubicBezTo>
                  <a:pt x="8851232" y="3766977"/>
                  <a:pt x="8975558" y="4071778"/>
                  <a:pt x="9071811" y="4212146"/>
                </a:cubicBezTo>
                <a:cubicBezTo>
                  <a:pt x="9168064" y="4352514"/>
                  <a:pt x="9204159" y="4448767"/>
                  <a:pt x="9336506" y="4500904"/>
                </a:cubicBezTo>
                <a:cubicBezTo>
                  <a:pt x="9468853" y="4553041"/>
                  <a:pt x="9713495" y="4577104"/>
                  <a:pt x="9865895" y="4524967"/>
                </a:cubicBezTo>
                <a:cubicBezTo>
                  <a:pt x="10018295" y="4472830"/>
                  <a:pt x="10146632" y="4352514"/>
                  <a:pt x="10250906" y="4188083"/>
                </a:cubicBezTo>
                <a:cubicBezTo>
                  <a:pt x="10355180" y="4023651"/>
                  <a:pt x="10423358" y="3734894"/>
                  <a:pt x="10491537" y="3538378"/>
                </a:cubicBezTo>
                <a:cubicBezTo>
                  <a:pt x="10559716" y="3341862"/>
                  <a:pt x="10595811" y="3169409"/>
                  <a:pt x="10659979" y="3008988"/>
                </a:cubicBezTo>
                <a:cubicBezTo>
                  <a:pt x="10724147" y="2848567"/>
                  <a:pt x="10792327" y="2631998"/>
                  <a:pt x="10876548" y="2575851"/>
                </a:cubicBezTo>
                <a:cubicBezTo>
                  <a:pt x="10960769" y="2519704"/>
                  <a:pt x="11113169" y="2591894"/>
                  <a:pt x="11165306" y="2672104"/>
                </a:cubicBezTo>
                <a:cubicBezTo>
                  <a:pt x="11217443" y="2752314"/>
                  <a:pt x="11197390" y="2928777"/>
                  <a:pt x="11189369" y="3057114"/>
                </a:cubicBezTo>
                <a:cubicBezTo>
                  <a:pt x="11181348" y="3185451"/>
                  <a:pt x="11145253" y="3313788"/>
                  <a:pt x="11117179" y="3442125"/>
                </a:cubicBezTo>
                <a:cubicBezTo>
                  <a:pt x="11089105" y="3570462"/>
                  <a:pt x="10988843" y="3694788"/>
                  <a:pt x="11020927" y="3827135"/>
                </a:cubicBezTo>
                <a:cubicBezTo>
                  <a:pt x="11053011" y="3959482"/>
                  <a:pt x="11253538" y="4147977"/>
                  <a:pt x="11309685" y="4236209"/>
                </a:cubicBezTo>
                <a:cubicBezTo>
                  <a:pt x="11365832" y="4324441"/>
                  <a:pt x="11377864" y="4268293"/>
                  <a:pt x="11357811" y="4356525"/>
                </a:cubicBezTo>
                <a:cubicBezTo>
                  <a:pt x="11337758" y="4444757"/>
                  <a:pt x="11213432" y="4621220"/>
                  <a:pt x="11189369" y="4765599"/>
                </a:cubicBezTo>
                <a:cubicBezTo>
                  <a:pt x="11165306" y="4909978"/>
                  <a:pt x="11165306" y="5118525"/>
                  <a:pt x="11213432" y="5222799"/>
                </a:cubicBezTo>
                <a:cubicBezTo>
                  <a:pt x="11261558" y="5327073"/>
                  <a:pt x="11249527" y="5290978"/>
                  <a:pt x="11478127" y="5391241"/>
                </a:cubicBezTo>
                <a:cubicBezTo>
                  <a:pt x="11706727" y="5491504"/>
                  <a:pt x="12404558" y="5635883"/>
                  <a:pt x="12585032" y="5824378"/>
                </a:cubicBezTo>
                <a:cubicBezTo>
                  <a:pt x="12765506" y="6012873"/>
                  <a:pt x="12577011" y="6281577"/>
                  <a:pt x="12560969" y="6522209"/>
                </a:cubicBezTo>
                <a:cubicBezTo>
                  <a:pt x="12544927" y="6762840"/>
                  <a:pt x="12488779" y="7035557"/>
                  <a:pt x="12488779" y="7268167"/>
                </a:cubicBezTo>
                <a:cubicBezTo>
                  <a:pt x="12488779" y="7500777"/>
                  <a:pt x="12597064" y="7721356"/>
                  <a:pt x="12560969" y="7917872"/>
                </a:cubicBezTo>
                <a:cubicBezTo>
                  <a:pt x="12524874" y="8114388"/>
                  <a:pt x="12328358" y="8278820"/>
                  <a:pt x="12272211" y="8447262"/>
                </a:cubicBezTo>
                <a:cubicBezTo>
                  <a:pt x="12216064" y="8615704"/>
                  <a:pt x="12183980" y="8808209"/>
                  <a:pt x="12224085" y="8928525"/>
                </a:cubicBezTo>
                <a:cubicBezTo>
                  <a:pt x="12264190" y="9048841"/>
                  <a:pt x="12352421" y="9173167"/>
                  <a:pt x="12512842" y="9169157"/>
                </a:cubicBezTo>
                <a:cubicBezTo>
                  <a:pt x="12673263" y="9165147"/>
                  <a:pt x="12941969" y="9028788"/>
                  <a:pt x="13186611" y="8904462"/>
                </a:cubicBezTo>
                <a:cubicBezTo>
                  <a:pt x="13431253" y="8780136"/>
                  <a:pt x="13647821" y="8579609"/>
                  <a:pt x="13980695" y="8423199"/>
                </a:cubicBezTo>
                <a:cubicBezTo>
                  <a:pt x="14313569" y="8266788"/>
                  <a:pt x="14854990" y="8186578"/>
                  <a:pt x="15183853" y="7965999"/>
                </a:cubicBezTo>
                <a:cubicBezTo>
                  <a:pt x="15512716" y="7745420"/>
                  <a:pt x="15833558" y="7380462"/>
                  <a:pt x="15953874" y="7099725"/>
                </a:cubicBezTo>
                <a:cubicBezTo>
                  <a:pt x="16074190" y="6818988"/>
                  <a:pt x="16010022" y="6674610"/>
                  <a:pt x="15905748" y="6281578"/>
                </a:cubicBezTo>
                <a:cubicBezTo>
                  <a:pt x="15801474" y="5888546"/>
                  <a:pt x="15488653" y="5114514"/>
                  <a:pt x="15328232" y="4741535"/>
                </a:cubicBezTo>
                <a:cubicBezTo>
                  <a:pt x="15167811" y="4368556"/>
                  <a:pt x="15027442" y="4216156"/>
                  <a:pt x="14943221" y="4043704"/>
                </a:cubicBezTo>
                <a:cubicBezTo>
                  <a:pt x="14859000" y="3871252"/>
                  <a:pt x="14758738" y="3939430"/>
                  <a:pt x="14822906" y="3706820"/>
                </a:cubicBezTo>
                <a:cubicBezTo>
                  <a:pt x="14887074" y="3474210"/>
                  <a:pt x="15111664" y="2856588"/>
                  <a:pt x="15328232" y="2648041"/>
                </a:cubicBezTo>
                <a:cubicBezTo>
                  <a:pt x="15544800" y="2439494"/>
                  <a:pt x="15941842" y="2627988"/>
                  <a:pt x="16122316" y="2455535"/>
                </a:cubicBezTo>
                <a:cubicBezTo>
                  <a:pt x="16302790" y="2283082"/>
                  <a:pt x="16330864" y="1841925"/>
                  <a:pt x="16411074" y="1613325"/>
                </a:cubicBezTo>
                <a:cubicBezTo>
                  <a:pt x="16491285" y="1384725"/>
                  <a:pt x="16507326" y="1244356"/>
                  <a:pt x="16603579" y="1083935"/>
                </a:cubicBezTo>
                <a:cubicBezTo>
                  <a:pt x="16699832" y="923514"/>
                  <a:pt x="16800095" y="743041"/>
                  <a:pt x="16988590" y="650799"/>
                </a:cubicBezTo>
                <a:cubicBezTo>
                  <a:pt x="17177085" y="558557"/>
                  <a:pt x="17542043" y="490378"/>
                  <a:pt x="17734548" y="530483"/>
                </a:cubicBezTo>
                <a:cubicBezTo>
                  <a:pt x="17927053" y="570588"/>
                  <a:pt x="18007263" y="726999"/>
                  <a:pt x="18143621" y="891430"/>
                </a:cubicBezTo>
                <a:cubicBezTo>
                  <a:pt x="18279979" y="1055861"/>
                  <a:pt x="18412327" y="1208262"/>
                  <a:pt x="18552695" y="1517072"/>
                </a:cubicBezTo>
                <a:cubicBezTo>
                  <a:pt x="18693063" y="1825882"/>
                  <a:pt x="18861506" y="2443503"/>
                  <a:pt x="18985832" y="2744293"/>
                </a:cubicBezTo>
                <a:cubicBezTo>
                  <a:pt x="19110158" y="3045082"/>
                  <a:pt x="19174327" y="3145346"/>
                  <a:pt x="19298653" y="3321809"/>
                </a:cubicBezTo>
                <a:cubicBezTo>
                  <a:pt x="19422979" y="3498272"/>
                  <a:pt x="19611474" y="3658693"/>
                  <a:pt x="19731790" y="3803072"/>
                </a:cubicBezTo>
                <a:cubicBezTo>
                  <a:pt x="19852106" y="3947451"/>
                  <a:pt x="19864138" y="4091830"/>
                  <a:pt x="20020548" y="4188083"/>
                </a:cubicBezTo>
                <a:cubicBezTo>
                  <a:pt x="20176958" y="4284336"/>
                  <a:pt x="20497801" y="4220167"/>
                  <a:pt x="20670253" y="4380588"/>
                </a:cubicBezTo>
                <a:cubicBezTo>
                  <a:pt x="20842705" y="4541009"/>
                  <a:pt x="20955000" y="4877893"/>
                  <a:pt x="21055263" y="5150609"/>
                </a:cubicBezTo>
                <a:cubicBezTo>
                  <a:pt x="21155526" y="5423325"/>
                  <a:pt x="21183600" y="5788283"/>
                  <a:pt x="21271832" y="6016883"/>
                </a:cubicBezTo>
                <a:cubicBezTo>
                  <a:pt x="21360064" y="6245483"/>
                  <a:pt x="21400169" y="6458041"/>
                  <a:pt x="21584653" y="6522209"/>
                </a:cubicBezTo>
                <a:cubicBezTo>
                  <a:pt x="21769137" y="6586377"/>
                  <a:pt x="22053884" y="6526219"/>
                  <a:pt x="22378737" y="6401893"/>
                </a:cubicBezTo>
                <a:cubicBezTo>
                  <a:pt x="22703590" y="6277567"/>
                  <a:pt x="23277095" y="5928651"/>
                  <a:pt x="23533769" y="5776251"/>
                </a:cubicBezTo>
                <a:cubicBezTo>
                  <a:pt x="23790443" y="5623851"/>
                  <a:pt x="23814505" y="5631872"/>
                  <a:pt x="23918779" y="5487493"/>
                </a:cubicBezTo>
                <a:cubicBezTo>
                  <a:pt x="24023053" y="5343114"/>
                  <a:pt x="24171442" y="5074409"/>
                  <a:pt x="24159411" y="4909978"/>
                </a:cubicBezTo>
                <a:cubicBezTo>
                  <a:pt x="24147380" y="4745547"/>
                  <a:pt x="24031074" y="4601167"/>
                  <a:pt x="23846590" y="4500904"/>
                </a:cubicBezTo>
                <a:cubicBezTo>
                  <a:pt x="23662106" y="4400641"/>
                  <a:pt x="23220948" y="4404652"/>
                  <a:pt x="23052506" y="4308399"/>
                </a:cubicBezTo>
                <a:cubicBezTo>
                  <a:pt x="22884064" y="4212146"/>
                  <a:pt x="22864011" y="4087820"/>
                  <a:pt x="22835937" y="3923388"/>
                </a:cubicBezTo>
                <a:cubicBezTo>
                  <a:pt x="22807863" y="3758956"/>
                  <a:pt x="22912137" y="3510304"/>
                  <a:pt x="22884063" y="3321809"/>
                </a:cubicBezTo>
                <a:cubicBezTo>
                  <a:pt x="22855989" y="3133314"/>
                  <a:pt x="22795832" y="2944820"/>
                  <a:pt x="22667495" y="2792420"/>
                </a:cubicBezTo>
                <a:cubicBezTo>
                  <a:pt x="22539158" y="2640020"/>
                  <a:pt x="22198263" y="2603925"/>
                  <a:pt x="22114042" y="2407409"/>
                </a:cubicBezTo>
                <a:cubicBezTo>
                  <a:pt x="22029821" y="2210893"/>
                  <a:pt x="22093990" y="1833904"/>
                  <a:pt x="22162169" y="1613325"/>
                </a:cubicBezTo>
                <a:cubicBezTo>
                  <a:pt x="22230348" y="1392746"/>
                  <a:pt x="22342642" y="1180188"/>
                  <a:pt x="22523116" y="1083935"/>
                </a:cubicBezTo>
                <a:cubicBezTo>
                  <a:pt x="22703590" y="987682"/>
                  <a:pt x="23036464" y="1075914"/>
                  <a:pt x="23245011" y="1035809"/>
                </a:cubicBezTo>
                <a:cubicBezTo>
                  <a:pt x="23453558" y="995704"/>
                  <a:pt x="23646063" y="979662"/>
                  <a:pt x="23774400" y="843304"/>
                </a:cubicBezTo>
                <a:cubicBezTo>
                  <a:pt x="23902737" y="706946"/>
                  <a:pt x="23918779" y="358030"/>
                  <a:pt x="24015032" y="217662"/>
                </a:cubicBezTo>
                <a:cubicBezTo>
                  <a:pt x="24111285" y="77294"/>
                  <a:pt x="24191495" y="-10938"/>
                  <a:pt x="24351916" y="1093"/>
                </a:cubicBezTo>
                <a:cubicBezTo>
                  <a:pt x="24512337" y="13124"/>
                  <a:pt x="24837190" y="161514"/>
                  <a:pt x="24977558" y="289851"/>
                </a:cubicBezTo>
                <a:cubicBezTo>
                  <a:pt x="25117926" y="418188"/>
                  <a:pt x="25085843" y="586630"/>
                  <a:pt x="25194127" y="771114"/>
                </a:cubicBezTo>
                <a:cubicBezTo>
                  <a:pt x="25302411" y="955598"/>
                  <a:pt x="25502937" y="1228315"/>
                  <a:pt x="25627263" y="1396757"/>
                </a:cubicBezTo>
                <a:cubicBezTo>
                  <a:pt x="25751589" y="1565199"/>
                  <a:pt x="25847843" y="1621346"/>
                  <a:pt x="25940085" y="1781767"/>
                </a:cubicBezTo>
                <a:cubicBezTo>
                  <a:pt x="26032327" y="1942188"/>
                  <a:pt x="26096495" y="2259020"/>
                  <a:pt x="26180716" y="2359283"/>
                </a:cubicBezTo>
                <a:cubicBezTo>
                  <a:pt x="26264937" y="2459546"/>
                  <a:pt x="26355174" y="2421446"/>
                  <a:pt x="26445411" y="238334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Shape 451">
            <a:extLst>
              <a:ext uri="{FF2B5EF4-FFF2-40B4-BE49-F238E27FC236}">
                <a16:creationId xmlns:a16="http://schemas.microsoft.com/office/drawing/2014/main" id="{598AA144-91E3-4FD0-BF76-0238DBCB52F1}"/>
              </a:ext>
            </a:extLst>
          </p:cNvPr>
          <p:cNvSpPr/>
          <p:nvPr/>
        </p:nvSpPr>
        <p:spPr>
          <a:xfrm rot="10800000">
            <a:off x="23709432" y="3660260"/>
            <a:ext cx="2019719" cy="2432605"/>
          </a:xfrm>
          <a:custGeom>
            <a:avLst/>
            <a:gdLst>
              <a:gd name="connsiteX0" fmla="*/ 0 w 2019719"/>
              <a:gd name="connsiteY0" fmla="*/ 2432605 h 2432605"/>
              <a:gd name="connsiteX1" fmla="*/ 180870 w 2019719"/>
              <a:gd name="connsiteY1" fmla="*/ 2070864 h 2432605"/>
              <a:gd name="connsiteX2" fmla="*/ 331596 w 2019719"/>
              <a:gd name="connsiteY2" fmla="*/ 1206706 h 2432605"/>
              <a:gd name="connsiteX3" fmla="*/ 311499 w 2019719"/>
              <a:gd name="connsiteY3" fmla="*/ 533466 h 2432605"/>
              <a:gd name="connsiteX4" fmla="*/ 341644 w 2019719"/>
              <a:gd name="connsiteY4" fmla="*/ 131532 h 2432605"/>
              <a:gd name="connsiteX5" fmla="*/ 422031 w 2019719"/>
              <a:gd name="connsiteY5" fmla="*/ 904 h 2432605"/>
              <a:gd name="connsiteX6" fmla="*/ 572756 w 2019719"/>
              <a:gd name="connsiteY6" fmla="*/ 181774 h 2432605"/>
              <a:gd name="connsiteX7" fmla="*/ 683288 w 2019719"/>
              <a:gd name="connsiteY7" fmla="*/ 523418 h 2432605"/>
              <a:gd name="connsiteX8" fmla="*/ 864158 w 2019719"/>
              <a:gd name="connsiteY8" fmla="*/ 855013 h 2432605"/>
              <a:gd name="connsiteX9" fmla="*/ 1085222 w 2019719"/>
              <a:gd name="connsiteY9" fmla="*/ 1206706 h 2432605"/>
              <a:gd name="connsiteX10" fmla="*/ 1276141 w 2019719"/>
              <a:gd name="connsiteY10" fmla="*/ 1397624 h 2432605"/>
              <a:gd name="connsiteX11" fmla="*/ 1527350 w 2019719"/>
              <a:gd name="connsiteY11" fmla="*/ 1648833 h 2432605"/>
              <a:gd name="connsiteX12" fmla="*/ 1597688 w 2019719"/>
              <a:gd name="connsiteY12" fmla="*/ 1648833 h 2432605"/>
              <a:gd name="connsiteX13" fmla="*/ 2019719 w 2019719"/>
              <a:gd name="connsiteY13" fmla="*/ 1759365 h 243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9719" h="2432605">
                <a:moveTo>
                  <a:pt x="0" y="2432605"/>
                </a:moveTo>
                <a:cubicBezTo>
                  <a:pt x="62802" y="2353892"/>
                  <a:pt x="125604" y="2275180"/>
                  <a:pt x="180870" y="2070864"/>
                </a:cubicBezTo>
                <a:cubicBezTo>
                  <a:pt x="236136" y="1866547"/>
                  <a:pt x="309825" y="1462939"/>
                  <a:pt x="331596" y="1206706"/>
                </a:cubicBezTo>
                <a:cubicBezTo>
                  <a:pt x="353367" y="950473"/>
                  <a:pt x="309824" y="712662"/>
                  <a:pt x="311499" y="533466"/>
                </a:cubicBezTo>
                <a:cubicBezTo>
                  <a:pt x="313174" y="354270"/>
                  <a:pt x="323222" y="220292"/>
                  <a:pt x="341644" y="131532"/>
                </a:cubicBezTo>
                <a:cubicBezTo>
                  <a:pt x="360066" y="42772"/>
                  <a:pt x="383512" y="-7470"/>
                  <a:pt x="422031" y="904"/>
                </a:cubicBezTo>
                <a:cubicBezTo>
                  <a:pt x="460550" y="9278"/>
                  <a:pt x="529213" y="94688"/>
                  <a:pt x="572756" y="181774"/>
                </a:cubicBezTo>
                <a:cubicBezTo>
                  <a:pt x="616299" y="268860"/>
                  <a:pt x="634721" y="411212"/>
                  <a:pt x="683288" y="523418"/>
                </a:cubicBezTo>
                <a:cubicBezTo>
                  <a:pt x="731855" y="635624"/>
                  <a:pt x="797169" y="741132"/>
                  <a:pt x="864158" y="855013"/>
                </a:cubicBezTo>
                <a:cubicBezTo>
                  <a:pt x="931147" y="968894"/>
                  <a:pt x="1016558" y="1116271"/>
                  <a:pt x="1085222" y="1206706"/>
                </a:cubicBezTo>
                <a:cubicBezTo>
                  <a:pt x="1153886" y="1297141"/>
                  <a:pt x="1276141" y="1397624"/>
                  <a:pt x="1276141" y="1397624"/>
                </a:cubicBezTo>
                <a:cubicBezTo>
                  <a:pt x="1349829" y="1471312"/>
                  <a:pt x="1473759" y="1606965"/>
                  <a:pt x="1527350" y="1648833"/>
                </a:cubicBezTo>
                <a:cubicBezTo>
                  <a:pt x="1580941" y="1690701"/>
                  <a:pt x="1515626" y="1630411"/>
                  <a:pt x="1597688" y="1648833"/>
                </a:cubicBezTo>
                <a:cubicBezTo>
                  <a:pt x="1679750" y="1667255"/>
                  <a:pt x="1947706" y="1752666"/>
                  <a:pt x="2019719" y="175936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Shape 452">
            <a:extLst>
              <a:ext uri="{FF2B5EF4-FFF2-40B4-BE49-F238E27FC236}">
                <a16:creationId xmlns:a16="http://schemas.microsoft.com/office/drawing/2014/main" id="{60E635EA-FE26-47CC-9D7C-252DEDC42BFE}"/>
              </a:ext>
            </a:extLst>
          </p:cNvPr>
          <p:cNvSpPr/>
          <p:nvPr/>
        </p:nvSpPr>
        <p:spPr>
          <a:xfrm rot="10800000">
            <a:off x="24061124" y="3730599"/>
            <a:ext cx="1296238" cy="1598210"/>
          </a:xfrm>
          <a:custGeom>
            <a:avLst/>
            <a:gdLst>
              <a:gd name="connsiteX0" fmla="*/ 0 w 1296238"/>
              <a:gd name="connsiteY0" fmla="*/ 1598210 h 1598210"/>
              <a:gd name="connsiteX1" fmla="*/ 130629 w 1296238"/>
              <a:gd name="connsiteY1" fmla="*/ 1166131 h 1598210"/>
              <a:gd name="connsiteX2" fmla="*/ 160774 w 1296238"/>
              <a:gd name="connsiteY2" fmla="*/ 502940 h 1598210"/>
              <a:gd name="connsiteX3" fmla="*/ 150725 w 1296238"/>
              <a:gd name="connsiteY3" fmla="*/ 211538 h 1598210"/>
              <a:gd name="connsiteX4" fmla="*/ 200967 w 1296238"/>
              <a:gd name="connsiteY4" fmla="*/ 522 h 1598210"/>
              <a:gd name="connsiteX5" fmla="*/ 401934 w 1296238"/>
              <a:gd name="connsiteY5" fmla="*/ 271828 h 1598210"/>
              <a:gd name="connsiteX6" fmla="*/ 643095 w 1296238"/>
              <a:gd name="connsiteY6" fmla="*/ 683810 h 1598210"/>
              <a:gd name="connsiteX7" fmla="*/ 984739 w 1296238"/>
              <a:gd name="connsiteY7" fmla="*/ 1045551 h 1598210"/>
              <a:gd name="connsiteX8" fmla="*/ 1155561 w 1296238"/>
              <a:gd name="connsiteY8" fmla="*/ 1115889 h 1598210"/>
              <a:gd name="connsiteX9" fmla="*/ 1296238 w 1296238"/>
              <a:gd name="connsiteY9" fmla="*/ 1166131 h 15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6238" h="1598210">
                <a:moveTo>
                  <a:pt x="0" y="1598210"/>
                </a:moveTo>
                <a:cubicBezTo>
                  <a:pt x="51916" y="1473443"/>
                  <a:pt x="103833" y="1348676"/>
                  <a:pt x="130629" y="1166131"/>
                </a:cubicBezTo>
                <a:cubicBezTo>
                  <a:pt x="157425" y="983586"/>
                  <a:pt x="157425" y="662039"/>
                  <a:pt x="160774" y="502940"/>
                </a:cubicBezTo>
                <a:cubicBezTo>
                  <a:pt x="164123" y="343841"/>
                  <a:pt x="144026" y="295274"/>
                  <a:pt x="150725" y="211538"/>
                </a:cubicBezTo>
                <a:cubicBezTo>
                  <a:pt x="157424" y="127802"/>
                  <a:pt x="159099" y="-9526"/>
                  <a:pt x="200967" y="522"/>
                </a:cubicBezTo>
                <a:cubicBezTo>
                  <a:pt x="242835" y="10570"/>
                  <a:pt x="328246" y="157947"/>
                  <a:pt x="401934" y="271828"/>
                </a:cubicBezTo>
                <a:cubicBezTo>
                  <a:pt x="475622" y="385709"/>
                  <a:pt x="545961" y="554856"/>
                  <a:pt x="643095" y="683810"/>
                </a:cubicBezTo>
                <a:cubicBezTo>
                  <a:pt x="740229" y="812764"/>
                  <a:pt x="899328" y="973538"/>
                  <a:pt x="984739" y="1045551"/>
                </a:cubicBezTo>
                <a:cubicBezTo>
                  <a:pt x="1070150" y="1117564"/>
                  <a:pt x="1103645" y="1095792"/>
                  <a:pt x="1155561" y="1115889"/>
                </a:cubicBezTo>
                <a:cubicBezTo>
                  <a:pt x="1207478" y="1135986"/>
                  <a:pt x="1274467" y="1179529"/>
                  <a:pt x="1296238" y="1166131"/>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Shape 453">
            <a:extLst>
              <a:ext uri="{FF2B5EF4-FFF2-40B4-BE49-F238E27FC236}">
                <a16:creationId xmlns:a16="http://schemas.microsoft.com/office/drawing/2014/main" id="{46C46BC2-B992-4177-9281-9041A69228CE}"/>
              </a:ext>
            </a:extLst>
          </p:cNvPr>
          <p:cNvSpPr/>
          <p:nvPr/>
        </p:nvSpPr>
        <p:spPr>
          <a:xfrm rot="10800000">
            <a:off x="24282188" y="3790889"/>
            <a:ext cx="813917" cy="795537"/>
          </a:xfrm>
          <a:custGeom>
            <a:avLst/>
            <a:gdLst>
              <a:gd name="connsiteX0" fmla="*/ 0 w 813917"/>
              <a:gd name="connsiteY0" fmla="*/ 795537 h 795537"/>
              <a:gd name="connsiteX1" fmla="*/ 90435 w 813917"/>
              <a:gd name="connsiteY1" fmla="*/ 514183 h 795537"/>
              <a:gd name="connsiteX2" fmla="*/ 90435 w 813917"/>
              <a:gd name="connsiteY2" fmla="*/ 202684 h 795537"/>
              <a:gd name="connsiteX3" fmla="*/ 200967 w 813917"/>
              <a:gd name="connsiteY3" fmla="*/ 1717 h 795537"/>
              <a:gd name="connsiteX4" fmla="*/ 391886 w 813917"/>
              <a:gd name="connsiteY4" fmla="*/ 313216 h 795537"/>
              <a:gd name="connsiteX5" fmla="*/ 552660 w 813917"/>
              <a:gd name="connsiteY5" fmla="*/ 614667 h 795537"/>
              <a:gd name="connsiteX6" fmla="*/ 813917 w 813917"/>
              <a:gd name="connsiteY6" fmla="*/ 674957 h 79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917" h="795537">
                <a:moveTo>
                  <a:pt x="0" y="795537"/>
                </a:moveTo>
                <a:cubicBezTo>
                  <a:pt x="37681" y="704264"/>
                  <a:pt x="75363" y="612992"/>
                  <a:pt x="90435" y="514183"/>
                </a:cubicBezTo>
                <a:cubicBezTo>
                  <a:pt x="105507" y="415374"/>
                  <a:pt x="72013" y="288095"/>
                  <a:pt x="90435" y="202684"/>
                </a:cubicBezTo>
                <a:cubicBezTo>
                  <a:pt x="108857" y="117273"/>
                  <a:pt x="150725" y="-16705"/>
                  <a:pt x="200967" y="1717"/>
                </a:cubicBezTo>
                <a:cubicBezTo>
                  <a:pt x="251209" y="20139"/>
                  <a:pt x="333271" y="211058"/>
                  <a:pt x="391886" y="313216"/>
                </a:cubicBezTo>
                <a:cubicBezTo>
                  <a:pt x="450502" y="415374"/>
                  <a:pt x="482322" y="554377"/>
                  <a:pt x="552660" y="614667"/>
                </a:cubicBezTo>
                <a:cubicBezTo>
                  <a:pt x="622998" y="674957"/>
                  <a:pt x="718457" y="674957"/>
                  <a:pt x="813917" y="6749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Freeform: Shape 455">
            <a:extLst>
              <a:ext uri="{FF2B5EF4-FFF2-40B4-BE49-F238E27FC236}">
                <a16:creationId xmlns:a16="http://schemas.microsoft.com/office/drawing/2014/main" id="{337E51EC-5CF7-4D2B-AC01-290923E596E3}"/>
              </a:ext>
            </a:extLst>
          </p:cNvPr>
          <p:cNvSpPr/>
          <p:nvPr/>
        </p:nvSpPr>
        <p:spPr>
          <a:xfrm rot="10800000">
            <a:off x="540352" y="4797957"/>
            <a:ext cx="20421600" cy="4792133"/>
          </a:xfrm>
          <a:custGeom>
            <a:avLst/>
            <a:gdLst>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19625733 w 20421600"/>
              <a:gd name="connsiteY34" fmla="*/ 101600 h 4792133"/>
              <a:gd name="connsiteX35" fmla="*/ 20150666 w 20421600"/>
              <a:gd name="connsiteY35" fmla="*/ 16933 h 4792133"/>
              <a:gd name="connsiteX36" fmla="*/ 20421600 w 20421600"/>
              <a:gd name="connsiteY36" fmla="*/ 0 h 47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421600" h="4792133">
                <a:moveTo>
                  <a:pt x="0" y="4792133"/>
                </a:moveTo>
                <a:cubicBezTo>
                  <a:pt x="77611" y="4715933"/>
                  <a:pt x="155222" y="4639733"/>
                  <a:pt x="287866" y="4555066"/>
                </a:cubicBezTo>
                <a:cubicBezTo>
                  <a:pt x="420510" y="4470399"/>
                  <a:pt x="592666" y="4360333"/>
                  <a:pt x="795866" y="4284133"/>
                </a:cubicBezTo>
                <a:cubicBezTo>
                  <a:pt x="999066" y="4207933"/>
                  <a:pt x="1334910" y="4174066"/>
                  <a:pt x="1507066" y="4097866"/>
                </a:cubicBezTo>
                <a:cubicBezTo>
                  <a:pt x="1679222" y="4021666"/>
                  <a:pt x="1673578" y="3900311"/>
                  <a:pt x="1828800" y="3826933"/>
                </a:cubicBezTo>
                <a:cubicBezTo>
                  <a:pt x="1984022" y="3753555"/>
                  <a:pt x="2204156" y="3728155"/>
                  <a:pt x="2438400" y="3657600"/>
                </a:cubicBezTo>
                <a:cubicBezTo>
                  <a:pt x="2672644" y="3587045"/>
                  <a:pt x="2988733" y="3474156"/>
                  <a:pt x="3234266" y="3403600"/>
                </a:cubicBezTo>
                <a:cubicBezTo>
                  <a:pt x="3479799" y="3333044"/>
                  <a:pt x="3699933" y="3304822"/>
                  <a:pt x="3911600" y="3234266"/>
                </a:cubicBezTo>
                <a:cubicBezTo>
                  <a:pt x="4123267" y="3163710"/>
                  <a:pt x="4326466" y="3073399"/>
                  <a:pt x="4504266" y="2980266"/>
                </a:cubicBezTo>
                <a:cubicBezTo>
                  <a:pt x="4682066" y="2887133"/>
                  <a:pt x="4842933" y="2731910"/>
                  <a:pt x="4978400" y="2675466"/>
                </a:cubicBezTo>
                <a:cubicBezTo>
                  <a:pt x="5113867" y="2619022"/>
                  <a:pt x="5190066" y="2630311"/>
                  <a:pt x="5317066" y="2641600"/>
                </a:cubicBezTo>
                <a:cubicBezTo>
                  <a:pt x="5444066" y="2652889"/>
                  <a:pt x="5545667" y="2717800"/>
                  <a:pt x="5740400" y="2743200"/>
                </a:cubicBezTo>
                <a:cubicBezTo>
                  <a:pt x="5935133" y="2768600"/>
                  <a:pt x="6231466" y="2841978"/>
                  <a:pt x="6485466" y="2794000"/>
                </a:cubicBezTo>
                <a:cubicBezTo>
                  <a:pt x="6739466" y="2746022"/>
                  <a:pt x="7066845" y="2562577"/>
                  <a:pt x="7264400" y="2455333"/>
                </a:cubicBezTo>
                <a:cubicBezTo>
                  <a:pt x="7461955" y="2348089"/>
                  <a:pt x="7521222" y="2238022"/>
                  <a:pt x="7670800" y="2150533"/>
                </a:cubicBezTo>
                <a:cubicBezTo>
                  <a:pt x="7820378" y="2063044"/>
                  <a:pt x="8000999" y="1933222"/>
                  <a:pt x="8161866" y="1930400"/>
                </a:cubicBezTo>
                <a:cubicBezTo>
                  <a:pt x="8322733" y="1927578"/>
                  <a:pt x="8455378" y="2113845"/>
                  <a:pt x="8636000" y="2133600"/>
                </a:cubicBezTo>
                <a:cubicBezTo>
                  <a:pt x="8816622" y="2153355"/>
                  <a:pt x="9031111" y="2125133"/>
                  <a:pt x="9245600" y="2048933"/>
                </a:cubicBezTo>
                <a:cubicBezTo>
                  <a:pt x="9460089" y="1972733"/>
                  <a:pt x="9705622" y="1721555"/>
                  <a:pt x="9922933" y="1676400"/>
                </a:cubicBezTo>
                <a:cubicBezTo>
                  <a:pt x="10140244" y="1631244"/>
                  <a:pt x="10281355" y="1783644"/>
                  <a:pt x="10549466" y="1778000"/>
                </a:cubicBezTo>
                <a:cubicBezTo>
                  <a:pt x="10817577" y="1772356"/>
                  <a:pt x="11308644" y="1687689"/>
                  <a:pt x="11531600" y="1642533"/>
                </a:cubicBezTo>
                <a:cubicBezTo>
                  <a:pt x="11754556" y="1597377"/>
                  <a:pt x="11703756" y="1552221"/>
                  <a:pt x="11887200" y="1507066"/>
                </a:cubicBezTo>
                <a:cubicBezTo>
                  <a:pt x="12070644" y="1461911"/>
                  <a:pt x="12389555" y="1408289"/>
                  <a:pt x="12632266" y="1371600"/>
                </a:cubicBezTo>
                <a:cubicBezTo>
                  <a:pt x="12874977" y="1334911"/>
                  <a:pt x="13157199" y="1301044"/>
                  <a:pt x="13343466" y="1286933"/>
                </a:cubicBezTo>
                <a:cubicBezTo>
                  <a:pt x="13529733" y="1272822"/>
                  <a:pt x="13586177" y="1292577"/>
                  <a:pt x="13749866" y="1286933"/>
                </a:cubicBezTo>
                <a:cubicBezTo>
                  <a:pt x="13913555" y="1281289"/>
                  <a:pt x="14159089" y="1284110"/>
                  <a:pt x="14325600" y="1253066"/>
                </a:cubicBezTo>
                <a:cubicBezTo>
                  <a:pt x="14492111" y="1222021"/>
                  <a:pt x="14590889" y="1176866"/>
                  <a:pt x="14748933" y="1100666"/>
                </a:cubicBezTo>
                <a:cubicBezTo>
                  <a:pt x="14906977" y="1024466"/>
                  <a:pt x="15107355" y="866421"/>
                  <a:pt x="15273866" y="795866"/>
                </a:cubicBezTo>
                <a:cubicBezTo>
                  <a:pt x="15440377" y="725311"/>
                  <a:pt x="15561733" y="719666"/>
                  <a:pt x="15748000" y="677333"/>
                </a:cubicBezTo>
                <a:cubicBezTo>
                  <a:pt x="15934267" y="635000"/>
                  <a:pt x="16154399" y="564444"/>
                  <a:pt x="16391466" y="541866"/>
                </a:cubicBezTo>
                <a:cubicBezTo>
                  <a:pt x="16628533" y="519288"/>
                  <a:pt x="16964378" y="575733"/>
                  <a:pt x="17170400" y="541866"/>
                </a:cubicBezTo>
                <a:cubicBezTo>
                  <a:pt x="17376422" y="507999"/>
                  <a:pt x="17461089" y="392288"/>
                  <a:pt x="17627600" y="338666"/>
                </a:cubicBezTo>
                <a:cubicBezTo>
                  <a:pt x="17794111" y="285044"/>
                  <a:pt x="17940866" y="254000"/>
                  <a:pt x="18169466" y="220133"/>
                </a:cubicBezTo>
                <a:cubicBezTo>
                  <a:pt x="18398066" y="186266"/>
                  <a:pt x="18756489" y="155221"/>
                  <a:pt x="18999200" y="135466"/>
                </a:cubicBezTo>
                <a:cubicBezTo>
                  <a:pt x="19241911" y="115710"/>
                  <a:pt x="19433822" y="121355"/>
                  <a:pt x="19625733" y="101600"/>
                </a:cubicBezTo>
                <a:cubicBezTo>
                  <a:pt x="19817644" y="81845"/>
                  <a:pt x="20018022" y="33866"/>
                  <a:pt x="20150666" y="16933"/>
                </a:cubicBezTo>
                <a:cubicBezTo>
                  <a:pt x="20283310" y="0"/>
                  <a:pt x="20352455" y="0"/>
                  <a:pt x="204216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reeform: Shape 456">
            <a:extLst>
              <a:ext uri="{FF2B5EF4-FFF2-40B4-BE49-F238E27FC236}">
                <a16:creationId xmlns:a16="http://schemas.microsoft.com/office/drawing/2014/main" id="{3C1B6AF5-2FB2-42B4-A1AD-C5A1A0ACE358}"/>
              </a:ext>
            </a:extLst>
          </p:cNvPr>
          <p:cNvSpPr/>
          <p:nvPr/>
        </p:nvSpPr>
        <p:spPr>
          <a:xfrm rot="10800000">
            <a:off x="557286" y="4611690"/>
            <a:ext cx="22013333" cy="10651974"/>
          </a:xfrm>
          <a:custGeom>
            <a:avLst/>
            <a:gdLst>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1674667 w 22013333"/>
              <a:gd name="connsiteY92" fmla="*/ 5097840 h 10651974"/>
              <a:gd name="connsiteX93" fmla="*/ 22013333 w 22013333"/>
              <a:gd name="connsiteY93" fmla="*/ 5114774 h 1065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2013333" h="10651974">
                <a:moveTo>
                  <a:pt x="0" y="10651974"/>
                </a:moveTo>
                <a:cubicBezTo>
                  <a:pt x="63500" y="10475585"/>
                  <a:pt x="127000" y="10299196"/>
                  <a:pt x="270933" y="10160907"/>
                </a:cubicBezTo>
                <a:cubicBezTo>
                  <a:pt x="414866" y="10022618"/>
                  <a:pt x="691444" y="9909729"/>
                  <a:pt x="863600" y="9822240"/>
                </a:cubicBezTo>
                <a:cubicBezTo>
                  <a:pt x="1035756" y="9734751"/>
                  <a:pt x="1188156" y="9720641"/>
                  <a:pt x="1303867" y="9635974"/>
                </a:cubicBezTo>
                <a:cubicBezTo>
                  <a:pt x="1419578" y="9551307"/>
                  <a:pt x="1512712" y="9429951"/>
                  <a:pt x="1557867" y="9314240"/>
                </a:cubicBezTo>
                <a:cubicBezTo>
                  <a:pt x="1603022" y="9198529"/>
                  <a:pt x="1569156" y="9054596"/>
                  <a:pt x="1574800" y="8941707"/>
                </a:cubicBezTo>
                <a:cubicBezTo>
                  <a:pt x="1580444" y="8828818"/>
                  <a:pt x="1577622" y="8710285"/>
                  <a:pt x="1591733" y="8636907"/>
                </a:cubicBezTo>
                <a:cubicBezTo>
                  <a:pt x="1605844" y="8563529"/>
                  <a:pt x="1569156" y="8509907"/>
                  <a:pt x="1659467" y="8501440"/>
                </a:cubicBezTo>
                <a:cubicBezTo>
                  <a:pt x="1749778" y="8492973"/>
                  <a:pt x="1989667" y="8557885"/>
                  <a:pt x="2133600" y="8586107"/>
                </a:cubicBezTo>
                <a:cubicBezTo>
                  <a:pt x="2277533" y="8614329"/>
                  <a:pt x="2415823" y="8676418"/>
                  <a:pt x="2523067" y="8670774"/>
                </a:cubicBezTo>
                <a:cubicBezTo>
                  <a:pt x="2630311" y="8665130"/>
                  <a:pt x="2743200" y="8608684"/>
                  <a:pt x="2777067" y="8552240"/>
                </a:cubicBezTo>
                <a:cubicBezTo>
                  <a:pt x="2810934" y="8495796"/>
                  <a:pt x="2717800" y="8422418"/>
                  <a:pt x="2726267" y="8332107"/>
                </a:cubicBezTo>
                <a:cubicBezTo>
                  <a:pt x="2734734" y="8241796"/>
                  <a:pt x="2754489" y="8044241"/>
                  <a:pt x="2827867" y="8010374"/>
                </a:cubicBezTo>
                <a:cubicBezTo>
                  <a:pt x="2901245" y="7976507"/>
                  <a:pt x="3045178" y="8069640"/>
                  <a:pt x="3166533" y="8128907"/>
                </a:cubicBezTo>
                <a:cubicBezTo>
                  <a:pt x="3287889" y="8188174"/>
                  <a:pt x="3369733" y="8332107"/>
                  <a:pt x="3556000" y="8365974"/>
                </a:cubicBezTo>
                <a:cubicBezTo>
                  <a:pt x="3742267" y="8399841"/>
                  <a:pt x="4092222" y="8374440"/>
                  <a:pt x="4284133" y="8332107"/>
                </a:cubicBezTo>
                <a:cubicBezTo>
                  <a:pt x="4476044" y="8289774"/>
                  <a:pt x="4591756" y="8227685"/>
                  <a:pt x="4707467" y="8111974"/>
                </a:cubicBezTo>
                <a:cubicBezTo>
                  <a:pt x="4823178" y="7996263"/>
                  <a:pt x="4862689" y="7824107"/>
                  <a:pt x="4978400" y="7637840"/>
                </a:cubicBezTo>
                <a:cubicBezTo>
                  <a:pt x="5094111" y="7451573"/>
                  <a:pt x="5291666" y="7180641"/>
                  <a:pt x="5401733" y="6994374"/>
                </a:cubicBezTo>
                <a:cubicBezTo>
                  <a:pt x="5511800" y="6808107"/>
                  <a:pt x="5517444" y="6635951"/>
                  <a:pt x="5638800" y="6520240"/>
                </a:cubicBezTo>
                <a:cubicBezTo>
                  <a:pt x="5760156" y="6404529"/>
                  <a:pt x="5980289" y="6379129"/>
                  <a:pt x="6129867" y="6300107"/>
                </a:cubicBezTo>
                <a:cubicBezTo>
                  <a:pt x="6279445" y="6221085"/>
                  <a:pt x="6462889" y="6184396"/>
                  <a:pt x="6536267" y="6046107"/>
                </a:cubicBezTo>
                <a:cubicBezTo>
                  <a:pt x="6609645" y="5907818"/>
                  <a:pt x="6620933" y="5645352"/>
                  <a:pt x="6570133" y="5470374"/>
                </a:cubicBezTo>
                <a:cubicBezTo>
                  <a:pt x="6519333" y="5295396"/>
                  <a:pt x="6324600" y="5128884"/>
                  <a:pt x="6231467" y="4996240"/>
                </a:cubicBezTo>
                <a:cubicBezTo>
                  <a:pt x="6138334" y="4863595"/>
                  <a:pt x="6081889" y="4807151"/>
                  <a:pt x="6011333" y="4674507"/>
                </a:cubicBezTo>
                <a:cubicBezTo>
                  <a:pt x="5940777" y="4541863"/>
                  <a:pt x="5935133" y="4378174"/>
                  <a:pt x="5808133" y="4200374"/>
                </a:cubicBezTo>
                <a:cubicBezTo>
                  <a:pt x="5681133" y="4022574"/>
                  <a:pt x="5461000" y="3788329"/>
                  <a:pt x="5249333" y="3607707"/>
                </a:cubicBezTo>
                <a:cubicBezTo>
                  <a:pt x="5037666" y="3427085"/>
                  <a:pt x="4735689" y="3212595"/>
                  <a:pt x="4538133" y="3116640"/>
                </a:cubicBezTo>
                <a:cubicBezTo>
                  <a:pt x="4340578" y="3020684"/>
                  <a:pt x="4210755" y="3043263"/>
                  <a:pt x="4064000" y="3031974"/>
                </a:cubicBezTo>
                <a:cubicBezTo>
                  <a:pt x="3917245" y="3020685"/>
                  <a:pt x="3750733" y="3060196"/>
                  <a:pt x="3657600" y="3048907"/>
                </a:cubicBezTo>
                <a:cubicBezTo>
                  <a:pt x="3564467" y="3037618"/>
                  <a:pt x="3519311" y="3015040"/>
                  <a:pt x="3505200" y="2964240"/>
                </a:cubicBezTo>
                <a:cubicBezTo>
                  <a:pt x="3491089" y="2913440"/>
                  <a:pt x="3502378" y="2825951"/>
                  <a:pt x="3572933" y="2744107"/>
                </a:cubicBezTo>
                <a:cubicBezTo>
                  <a:pt x="3643488" y="2662263"/>
                  <a:pt x="3852333" y="2571952"/>
                  <a:pt x="3928533" y="2473174"/>
                </a:cubicBezTo>
                <a:cubicBezTo>
                  <a:pt x="4004733" y="2374396"/>
                  <a:pt x="3979333" y="2258684"/>
                  <a:pt x="4030133" y="2151440"/>
                </a:cubicBezTo>
                <a:cubicBezTo>
                  <a:pt x="4080933" y="2044196"/>
                  <a:pt x="4159955" y="1840996"/>
                  <a:pt x="4233333" y="1829707"/>
                </a:cubicBezTo>
                <a:cubicBezTo>
                  <a:pt x="4306711" y="1818418"/>
                  <a:pt x="4380089" y="1979285"/>
                  <a:pt x="4470400" y="2083707"/>
                </a:cubicBezTo>
                <a:cubicBezTo>
                  <a:pt x="4560711" y="2188129"/>
                  <a:pt x="4673600" y="2368751"/>
                  <a:pt x="4775200" y="2456240"/>
                </a:cubicBezTo>
                <a:cubicBezTo>
                  <a:pt x="4876800" y="2543729"/>
                  <a:pt x="4964289" y="2600173"/>
                  <a:pt x="5080000" y="2608640"/>
                </a:cubicBezTo>
                <a:cubicBezTo>
                  <a:pt x="5195711" y="2617107"/>
                  <a:pt x="5339645" y="2583240"/>
                  <a:pt x="5469467" y="2507040"/>
                </a:cubicBezTo>
                <a:cubicBezTo>
                  <a:pt x="5599289" y="2430840"/>
                  <a:pt x="5720644" y="2258684"/>
                  <a:pt x="5858933" y="2151440"/>
                </a:cubicBezTo>
                <a:cubicBezTo>
                  <a:pt x="5997222" y="2044196"/>
                  <a:pt x="6172200" y="1897441"/>
                  <a:pt x="6299200" y="1863574"/>
                </a:cubicBezTo>
                <a:cubicBezTo>
                  <a:pt x="6426200" y="1829707"/>
                  <a:pt x="6587066" y="1846640"/>
                  <a:pt x="6620933" y="1948240"/>
                </a:cubicBezTo>
                <a:cubicBezTo>
                  <a:pt x="6654800" y="2049840"/>
                  <a:pt x="6550378" y="2312308"/>
                  <a:pt x="6502400" y="2473174"/>
                </a:cubicBezTo>
                <a:cubicBezTo>
                  <a:pt x="6454422" y="2634040"/>
                  <a:pt x="6355645" y="2789262"/>
                  <a:pt x="6333067" y="2913440"/>
                </a:cubicBezTo>
                <a:cubicBezTo>
                  <a:pt x="6310489" y="3037618"/>
                  <a:pt x="6316133" y="3122284"/>
                  <a:pt x="6366933" y="3218240"/>
                </a:cubicBezTo>
                <a:cubicBezTo>
                  <a:pt x="6417733" y="3314196"/>
                  <a:pt x="6564489" y="3398863"/>
                  <a:pt x="6637867" y="3489174"/>
                </a:cubicBezTo>
                <a:cubicBezTo>
                  <a:pt x="6711245" y="3579485"/>
                  <a:pt x="6716889" y="3678263"/>
                  <a:pt x="6807200" y="3760107"/>
                </a:cubicBezTo>
                <a:cubicBezTo>
                  <a:pt x="6897511" y="3841951"/>
                  <a:pt x="7080955" y="3971773"/>
                  <a:pt x="7179733" y="3980240"/>
                </a:cubicBezTo>
                <a:cubicBezTo>
                  <a:pt x="7278511" y="3988707"/>
                  <a:pt x="7295445" y="3847596"/>
                  <a:pt x="7399867" y="3810907"/>
                </a:cubicBezTo>
                <a:cubicBezTo>
                  <a:pt x="7504289" y="3774218"/>
                  <a:pt x="7727245" y="3729063"/>
                  <a:pt x="7806267" y="3760107"/>
                </a:cubicBezTo>
                <a:cubicBezTo>
                  <a:pt x="7885289" y="3791151"/>
                  <a:pt x="7882467" y="3864530"/>
                  <a:pt x="7874000" y="3997174"/>
                </a:cubicBezTo>
                <a:cubicBezTo>
                  <a:pt x="7865533" y="4129818"/>
                  <a:pt x="7778045" y="4395107"/>
                  <a:pt x="7755467" y="4555974"/>
                </a:cubicBezTo>
                <a:cubicBezTo>
                  <a:pt x="7732889" y="4716841"/>
                  <a:pt x="7763933" y="4801507"/>
                  <a:pt x="7738533" y="4962374"/>
                </a:cubicBezTo>
                <a:cubicBezTo>
                  <a:pt x="7713133" y="5123241"/>
                  <a:pt x="7605889" y="5365952"/>
                  <a:pt x="7603067" y="5521174"/>
                </a:cubicBezTo>
                <a:cubicBezTo>
                  <a:pt x="7600245" y="5676396"/>
                  <a:pt x="7741356" y="5687685"/>
                  <a:pt x="7721600" y="5893707"/>
                </a:cubicBezTo>
                <a:cubicBezTo>
                  <a:pt x="7701844" y="6099729"/>
                  <a:pt x="7504289" y="6531529"/>
                  <a:pt x="7484533" y="6757307"/>
                </a:cubicBezTo>
                <a:cubicBezTo>
                  <a:pt x="7464777" y="6983085"/>
                  <a:pt x="7507111" y="7121374"/>
                  <a:pt x="7603067" y="7248374"/>
                </a:cubicBezTo>
                <a:cubicBezTo>
                  <a:pt x="7699023" y="7375374"/>
                  <a:pt x="7888112" y="7527774"/>
                  <a:pt x="8060267" y="7519307"/>
                </a:cubicBezTo>
                <a:cubicBezTo>
                  <a:pt x="8232422" y="7510840"/>
                  <a:pt x="8413045" y="7316107"/>
                  <a:pt x="8636000" y="7197574"/>
                </a:cubicBezTo>
                <a:cubicBezTo>
                  <a:pt x="8858956" y="7079041"/>
                  <a:pt x="9163756" y="6918174"/>
                  <a:pt x="9398000" y="6808107"/>
                </a:cubicBezTo>
                <a:cubicBezTo>
                  <a:pt x="9632244" y="6698040"/>
                  <a:pt x="9832623" y="6613374"/>
                  <a:pt x="10041467" y="6537174"/>
                </a:cubicBezTo>
                <a:cubicBezTo>
                  <a:pt x="10250311" y="6460974"/>
                  <a:pt x="10374489" y="6424285"/>
                  <a:pt x="10651067" y="6350907"/>
                </a:cubicBezTo>
                <a:cubicBezTo>
                  <a:pt x="10927645" y="6277529"/>
                  <a:pt x="11461044" y="6173107"/>
                  <a:pt x="11700933" y="6096907"/>
                </a:cubicBezTo>
                <a:cubicBezTo>
                  <a:pt x="11940822" y="6020707"/>
                  <a:pt x="11887200" y="5952974"/>
                  <a:pt x="12090400" y="5893707"/>
                </a:cubicBezTo>
                <a:cubicBezTo>
                  <a:pt x="12293600" y="5834440"/>
                  <a:pt x="12671778" y="5806218"/>
                  <a:pt x="12920133" y="5741307"/>
                </a:cubicBezTo>
                <a:cubicBezTo>
                  <a:pt x="13168488" y="5676396"/>
                  <a:pt x="13433777" y="5650995"/>
                  <a:pt x="13580533" y="5504240"/>
                </a:cubicBezTo>
                <a:cubicBezTo>
                  <a:pt x="13727289" y="5357485"/>
                  <a:pt x="13809134" y="5109129"/>
                  <a:pt x="13800667" y="4860774"/>
                </a:cubicBezTo>
                <a:cubicBezTo>
                  <a:pt x="13792200" y="4612419"/>
                  <a:pt x="13670844" y="4304796"/>
                  <a:pt x="13529733" y="4014107"/>
                </a:cubicBezTo>
                <a:cubicBezTo>
                  <a:pt x="13388622" y="3723418"/>
                  <a:pt x="13128978" y="3362173"/>
                  <a:pt x="12954000" y="3116640"/>
                </a:cubicBezTo>
                <a:cubicBezTo>
                  <a:pt x="12779022" y="2871107"/>
                  <a:pt x="12635089" y="2721529"/>
                  <a:pt x="12479867" y="2540907"/>
                </a:cubicBezTo>
                <a:cubicBezTo>
                  <a:pt x="12324645" y="2360285"/>
                  <a:pt x="12112978" y="2179662"/>
                  <a:pt x="12022667" y="2032907"/>
                </a:cubicBezTo>
                <a:cubicBezTo>
                  <a:pt x="11932356" y="1886151"/>
                  <a:pt x="11932356" y="1745041"/>
                  <a:pt x="11938000" y="1660374"/>
                </a:cubicBezTo>
                <a:cubicBezTo>
                  <a:pt x="11943644" y="1575707"/>
                  <a:pt x="11985978" y="1533374"/>
                  <a:pt x="12056533" y="1524907"/>
                </a:cubicBezTo>
                <a:cubicBezTo>
                  <a:pt x="12127089" y="1516440"/>
                  <a:pt x="12276666" y="1637796"/>
                  <a:pt x="12361333" y="1609574"/>
                </a:cubicBezTo>
                <a:cubicBezTo>
                  <a:pt x="12446000" y="1581352"/>
                  <a:pt x="12541955" y="1513618"/>
                  <a:pt x="12564533" y="1355574"/>
                </a:cubicBezTo>
                <a:cubicBezTo>
                  <a:pt x="12587111" y="1197529"/>
                  <a:pt x="12479867" y="861685"/>
                  <a:pt x="12496800" y="661307"/>
                </a:cubicBezTo>
                <a:cubicBezTo>
                  <a:pt x="12513733" y="460929"/>
                  <a:pt x="12601222" y="263374"/>
                  <a:pt x="12666133" y="153307"/>
                </a:cubicBezTo>
                <a:cubicBezTo>
                  <a:pt x="12731044" y="43240"/>
                  <a:pt x="12767734" y="-7560"/>
                  <a:pt x="12886267" y="907"/>
                </a:cubicBezTo>
                <a:cubicBezTo>
                  <a:pt x="13004800" y="9374"/>
                  <a:pt x="13244689" y="51707"/>
                  <a:pt x="13377333" y="204107"/>
                </a:cubicBezTo>
                <a:cubicBezTo>
                  <a:pt x="13509977" y="356507"/>
                  <a:pt x="13560777" y="613329"/>
                  <a:pt x="13682133" y="915307"/>
                </a:cubicBezTo>
                <a:cubicBezTo>
                  <a:pt x="13803489" y="1217285"/>
                  <a:pt x="13964356" y="1713996"/>
                  <a:pt x="14105467" y="2015974"/>
                </a:cubicBezTo>
                <a:cubicBezTo>
                  <a:pt x="14246578" y="2317952"/>
                  <a:pt x="14382045" y="2523974"/>
                  <a:pt x="14528800" y="2727174"/>
                </a:cubicBezTo>
                <a:cubicBezTo>
                  <a:pt x="14675555" y="2930374"/>
                  <a:pt x="14822311" y="3057374"/>
                  <a:pt x="14986000" y="3235174"/>
                </a:cubicBezTo>
                <a:cubicBezTo>
                  <a:pt x="15149689" y="3412974"/>
                  <a:pt x="15375466" y="3613352"/>
                  <a:pt x="15510933" y="3793974"/>
                </a:cubicBezTo>
                <a:cubicBezTo>
                  <a:pt x="15646400" y="3974596"/>
                  <a:pt x="15753644" y="4126996"/>
                  <a:pt x="15798800" y="4318907"/>
                </a:cubicBezTo>
                <a:cubicBezTo>
                  <a:pt x="15843956" y="4510818"/>
                  <a:pt x="15753645" y="4719662"/>
                  <a:pt x="15781867" y="4945440"/>
                </a:cubicBezTo>
                <a:cubicBezTo>
                  <a:pt x="15810089" y="5171218"/>
                  <a:pt x="15858066" y="5540930"/>
                  <a:pt x="15968133" y="5673574"/>
                </a:cubicBezTo>
                <a:cubicBezTo>
                  <a:pt x="16078200" y="5806218"/>
                  <a:pt x="16250356" y="5749774"/>
                  <a:pt x="16442267" y="5741307"/>
                </a:cubicBezTo>
                <a:cubicBezTo>
                  <a:pt x="16634178" y="5732840"/>
                  <a:pt x="16747067" y="5665107"/>
                  <a:pt x="17119600" y="5622774"/>
                </a:cubicBezTo>
                <a:cubicBezTo>
                  <a:pt x="17492133" y="5580441"/>
                  <a:pt x="18189223" y="5552218"/>
                  <a:pt x="18677467" y="5487307"/>
                </a:cubicBezTo>
                <a:cubicBezTo>
                  <a:pt x="19165711" y="5422396"/>
                  <a:pt x="19665245" y="5301040"/>
                  <a:pt x="20049067" y="5233307"/>
                </a:cubicBezTo>
                <a:cubicBezTo>
                  <a:pt x="20432889" y="5165574"/>
                  <a:pt x="20709467" y="5103485"/>
                  <a:pt x="20980400" y="5080907"/>
                </a:cubicBezTo>
                <a:cubicBezTo>
                  <a:pt x="21251333" y="5058329"/>
                  <a:pt x="21502512" y="5092196"/>
                  <a:pt x="21674667" y="5097840"/>
                </a:cubicBezTo>
                <a:cubicBezTo>
                  <a:pt x="21846822" y="5103484"/>
                  <a:pt x="21930077" y="5109129"/>
                  <a:pt x="22013333" y="5114774"/>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9706314B-69CF-4DA2-B809-CDBA70ECA451}"/>
              </a:ext>
            </a:extLst>
          </p:cNvPr>
          <p:cNvSpPr/>
          <p:nvPr/>
        </p:nvSpPr>
        <p:spPr>
          <a:xfrm rot="10800000">
            <a:off x="540352" y="4628624"/>
            <a:ext cx="21674667" cy="7622962"/>
          </a:xfrm>
          <a:custGeom>
            <a:avLst/>
            <a:gdLst>
              <a:gd name="connsiteX0" fmla="*/ 0 w 21674667"/>
              <a:gd name="connsiteY0" fmla="*/ 7622962 h 7622962"/>
              <a:gd name="connsiteX1" fmla="*/ 135467 w 21674667"/>
              <a:gd name="connsiteY1" fmla="*/ 7352029 h 7622962"/>
              <a:gd name="connsiteX2" fmla="*/ 541867 w 21674667"/>
              <a:gd name="connsiteY2" fmla="*/ 7131896 h 7622962"/>
              <a:gd name="connsiteX3" fmla="*/ 880533 w 21674667"/>
              <a:gd name="connsiteY3" fmla="*/ 7030296 h 7622962"/>
              <a:gd name="connsiteX4" fmla="*/ 1320800 w 21674667"/>
              <a:gd name="connsiteY4" fmla="*/ 6759362 h 7622962"/>
              <a:gd name="connsiteX5" fmla="*/ 1574800 w 21674667"/>
              <a:gd name="connsiteY5" fmla="*/ 6454562 h 7622962"/>
              <a:gd name="connsiteX6" fmla="*/ 1676400 w 21674667"/>
              <a:gd name="connsiteY6" fmla="*/ 6302162 h 7622962"/>
              <a:gd name="connsiteX7" fmla="*/ 1710267 w 21674667"/>
              <a:gd name="connsiteY7" fmla="*/ 5997362 h 7622962"/>
              <a:gd name="connsiteX8" fmla="*/ 1964267 w 21674667"/>
              <a:gd name="connsiteY8" fmla="*/ 5878829 h 7622962"/>
              <a:gd name="connsiteX9" fmla="*/ 2319867 w 21674667"/>
              <a:gd name="connsiteY9" fmla="*/ 6082029 h 7622962"/>
              <a:gd name="connsiteX10" fmla="*/ 2641600 w 21674667"/>
              <a:gd name="connsiteY10" fmla="*/ 5811096 h 7622962"/>
              <a:gd name="connsiteX11" fmla="*/ 2895600 w 21674667"/>
              <a:gd name="connsiteY11" fmla="*/ 5624829 h 7622962"/>
              <a:gd name="connsiteX12" fmla="*/ 3302000 w 21674667"/>
              <a:gd name="connsiteY12" fmla="*/ 5692562 h 7622962"/>
              <a:gd name="connsiteX13" fmla="*/ 3894667 w 21674667"/>
              <a:gd name="connsiteY13" fmla="*/ 5675629 h 7622962"/>
              <a:gd name="connsiteX14" fmla="*/ 4504267 w 21674667"/>
              <a:gd name="connsiteY14" fmla="*/ 5370829 h 7622962"/>
              <a:gd name="connsiteX15" fmla="*/ 4741333 w 21674667"/>
              <a:gd name="connsiteY15" fmla="*/ 4981362 h 7622962"/>
              <a:gd name="connsiteX16" fmla="*/ 5164667 w 21674667"/>
              <a:gd name="connsiteY16" fmla="*/ 4287096 h 7622962"/>
              <a:gd name="connsiteX17" fmla="*/ 5689600 w 21674667"/>
              <a:gd name="connsiteY17" fmla="*/ 3779096 h 7622962"/>
              <a:gd name="connsiteX18" fmla="*/ 6146800 w 21674667"/>
              <a:gd name="connsiteY18" fmla="*/ 3372696 h 7622962"/>
              <a:gd name="connsiteX19" fmla="*/ 6417733 w 21674667"/>
              <a:gd name="connsiteY19" fmla="*/ 2949362 h 7622962"/>
              <a:gd name="connsiteX20" fmla="*/ 6451600 w 21674667"/>
              <a:gd name="connsiteY20" fmla="*/ 2322829 h 7622962"/>
              <a:gd name="connsiteX21" fmla="*/ 6180667 w 21674667"/>
              <a:gd name="connsiteY21" fmla="*/ 1730162 h 7622962"/>
              <a:gd name="connsiteX22" fmla="*/ 5909733 w 21674667"/>
              <a:gd name="connsiteY22" fmla="*/ 1323762 h 7622962"/>
              <a:gd name="connsiteX23" fmla="*/ 5740400 w 21674667"/>
              <a:gd name="connsiteY23" fmla="*/ 1069762 h 7622962"/>
              <a:gd name="connsiteX24" fmla="*/ 5926667 w 21674667"/>
              <a:gd name="connsiteY24" fmla="*/ 832696 h 7622962"/>
              <a:gd name="connsiteX25" fmla="*/ 6333067 w 21674667"/>
              <a:gd name="connsiteY25" fmla="*/ 934296 h 7622962"/>
              <a:gd name="connsiteX26" fmla="*/ 6570133 w 21674667"/>
              <a:gd name="connsiteY26" fmla="*/ 1188296 h 7622962"/>
              <a:gd name="connsiteX27" fmla="*/ 6790267 w 21674667"/>
              <a:gd name="connsiteY27" fmla="*/ 1239096 h 7622962"/>
              <a:gd name="connsiteX28" fmla="*/ 7027333 w 21674667"/>
              <a:gd name="connsiteY28" fmla="*/ 1340696 h 7622962"/>
              <a:gd name="connsiteX29" fmla="*/ 7027333 w 21674667"/>
              <a:gd name="connsiteY29" fmla="*/ 1814829 h 7622962"/>
              <a:gd name="connsiteX30" fmla="*/ 7078133 w 21674667"/>
              <a:gd name="connsiteY30" fmla="*/ 2339762 h 7622962"/>
              <a:gd name="connsiteX31" fmla="*/ 7112000 w 21674667"/>
              <a:gd name="connsiteY31" fmla="*/ 3135629 h 7622962"/>
              <a:gd name="connsiteX32" fmla="*/ 6942667 w 21674667"/>
              <a:gd name="connsiteY32" fmla="*/ 3779096 h 7622962"/>
              <a:gd name="connsiteX33" fmla="*/ 6908800 w 21674667"/>
              <a:gd name="connsiteY33" fmla="*/ 4219362 h 7622962"/>
              <a:gd name="connsiteX34" fmla="*/ 7145867 w 21674667"/>
              <a:gd name="connsiteY34" fmla="*/ 4591896 h 7622962"/>
              <a:gd name="connsiteX35" fmla="*/ 7670800 w 21674667"/>
              <a:gd name="connsiteY35" fmla="*/ 4744296 h 7622962"/>
              <a:gd name="connsiteX36" fmla="*/ 8178800 w 21674667"/>
              <a:gd name="connsiteY36" fmla="*/ 4591896 h 7622962"/>
              <a:gd name="connsiteX37" fmla="*/ 8754533 w 21674667"/>
              <a:gd name="connsiteY37" fmla="*/ 4236296 h 7622962"/>
              <a:gd name="connsiteX38" fmla="*/ 9279467 w 21674667"/>
              <a:gd name="connsiteY38" fmla="*/ 3982296 h 7622962"/>
              <a:gd name="connsiteX39" fmla="*/ 9855200 w 21674667"/>
              <a:gd name="connsiteY39" fmla="*/ 3779096 h 7622962"/>
              <a:gd name="connsiteX40" fmla="*/ 10380133 w 21674667"/>
              <a:gd name="connsiteY40" fmla="*/ 3762162 h 7622962"/>
              <a:gd name="connsiteX41" fmla="*/ 11209867 w 21674667"/>
              <a:gd name="connsiteY41" fmla="*/ 3829896 h 7622962"/>
              <a:gd name="connsiteX42" fmla="*/ 11921067 w 21674667"/>
              <a:gd name="connsiteY42" fmla="*/ 3508162 h 7622962"/>
              <a:gd name="connsiteX43" fmla="*/ 12615333 w 21674667"/>
              <a:gd name="connsiteY43" fmla="*/ 3440429 h 7622962"/>
              <a:gd name="connsiteX44" fmla="*/ 13258800 w 21674667"/>
              <a:gd name="connsiteY44" fmla="*/ 3372696 h 7622962"/>
              <a:gd name="connsiteX45" fmla="*/ 13749867 w 21674667"/>
              <a:gd name="connsiteY45" fmla="*/ 3220296 h 7622962"/>
              <a:gd name="connsiteX46" fmla="*/ 14224000 w 21674667"/>
              <a:gd name="connsiteY46" fmla="*/ 2746162 h 7622962"/>
              <a:gd name="connsiteX47" fmla="*/ 14325600 w 21674667"/>
              <a:gd name="connsiteY47" fmla="*/ 2051896 h 7622962"/>
              <a:gd name="connsiteX48" fmla="*/ 14088533 w 21674667"/>
              <a:gd name="connsiteY48" fmla="*/ 1256029 h 7622962"/>
              <a:gd name="connsiteX49" fmla="*/ 13665200 w 21674667"/>
              <a:gd name="connsiteY49" fmla="*/ 781896 h 7622962"/>
              <a:gd name="connsiteX50" fmla="*/ 13394267 w 21674667"/>
              <a:gd name="connsiteY50" fmla="*/ 477096 h 7622962"/>
              <a:gd name="connsiteX51" fmla="*/ 13377333 w 21674667"/>
              <a:gd name="connsiteY51" fmla="*/ 104562 h 7622962"/>
              <a:gd name="connsiteX52" fmla="*/ 13868400 w 21674667"/>
              <a:gd name="connsiteY52" fmla="*/ 2962 h 7622962"/>
              <a:gd name="connsiteX53" fmla="*/ 14274800 w 21674667"/>
              <a:gd name="connsiteY53" fmla="*/ 189229 h 7622962"/>
              <a:gd name="connsiteX54" fmla="*/ 14732000 w 21674667"/>
              <a:gd name="connsiteY54" fmla="*/ 646429 h 7622962"/>
              <a:gd name="connsiteX55" fmla="*/ 14969067 w 21674667"/>
              <a:gd name="connsiteY55" fmla="*/ 1171362 h 7622962"/>
              <a:gd name="connsiteX56" fmla="*/ 15087600 w 21674667"/>
              <a:gd name="connsiteY56" fmla="*/ 1780962 h 7622962"/>
              <a:gd name="connsiteX57" fmla="*/ 14969067 w 21674667"/>
              <a:gd name="connsiteY57" fmla="*/ 2576829 h 7622962"/>
              <a:gd name="connsiteX58" fmla="*/ 15087600 w 21674667"/>
              <a:gd name="connsiteY58" fmla="*/ 2949362 h 7622962"/>
              <a:gd name="connsiteX59" fmla="*/ 15731067 w 21674667"/>
              <a:gd name="connsiteY59" fmla="*/ 3237229 h 7622962"/>
              <a:gd name="connsiteX60" fmla="*/ 16425333 w 21674667"/>
              <a:gd name="connsiteY60" fmla="*/ 3101762 h 7622962"/>
              <a:gd name="connsiteX61" fmla="*/ 17272000 w 21674667"/>
              <a:gd name="connsiteY61" fmla="*/ 2983229 h 7622962"/>
              <a:gd name="connsiteX62" fmla="*/ 18067867 w 21674667"/>
              <a:gd name="connsiteY62" fmla="*/ 2763096 h 7622962"/>
              <a:gd name="connsiteX63" fmla="*/ 19050000 w 21674667"/>
              <a:gd name="connsiteY63" fmla="*/ 2593762 h 7622962"/>
              <a:gd name="connsiteX64" fmla="*/ 19930533 w 21674667"/>
              <a:gd name="connsiteY64" fmla="*/ 2458296 h 7622962"/>
              <a:gd name="connsiteX65" fmla="*/ 20692533 w 21674667"/>
              <a:gd name="connsiteY65" fmla="*/ 2373629 h 7622962"/>
              <a:gd name="connsiteX66" fmla="*/ 21217467 w 21674667"/>
              <a:gd name="connsiteY66" fmla="*/ 2322829 h 7622962"/>
              <a:gd name="connsiteX67" fmla="*/ 21674667 w 21674667"/>
              <a:gd name="connsiteY67" fmla="*/ 2407496 h 762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674667" h="7622962">
                <a:moveTo>
                  <a:pt x="0" y="7622962"/>
                </a:moveTo>
                <a:cubicBezTo>
                  <a:pt x="22578" y="7528417"/>
                  <a:pt x="45156" y="7433873"/>
                  <a:pt x="135467" y="7352029"/>
                </a:cubicBezTo>
                <a:cubicBezTo>
                  <a:pt x="225778" y="7270185"/>
                  <a:pt x="417689" y="7185518"/>
                  <a:pt x="541867" y="7131896"/>
                </a:cubicBezTo>
                <a:cubicBezTo>
                  <a:pt x="666045" y="7078274"/>
                  <a:pt x="750711" y="7092385"/>
                  <a:pt x="880533" y="7030296"/>
                </a:cubicBezTo>
                <a:cubicBezTo>
                  <a:pt x="1010355" y="6968207"/>
                  <a:pt x="1205089" y="6855318"/>
                  <a:pt x="1320800" y="6759362"/>
                </a:cubicBezTo>
                <a:cubicBezTo>
                  <a:pt x="1436511" y="6663406"/>
                  <a:pt x="1515533" y="6530762"/>
                  <a:pt x="1574800" y="6454562"/>
                </a:cubicBezTo>
                <a:cubicBezTo>
                  <a:pt x="1634067" y="6378362"/>
                  <a:pt x="1653822" y="6378362"/>
                  <a:pt x="1676400" y="6302162"/>
                </a:cubicBezTo>
                <a:cubicBezTo>
                  <a:pt x="1698978" y="6225962"/>
                  <a:pt x="1662289" y="6067917"/>
                  <a:pt x="1710267" y="5997362"/>
                </a:cubicBezTo>
                <a:cubicBezTo>
                  <a:pt x="1758245" y="5926807"/>
                  <a:pt x="1862667" y="5864718"/>
                  <a:pt x="1964267" y="5878829"/>
                </a:cubicBezTo>
                <a:cubicBezTo>
                  <a:pt x="2065867" y="5892940"/>
                  <a:pt x="2206978" y="6093318"/>
                  <a:pt x="2319867" y="6082029"/>
                </a:cubicBezTo>
                <a:cubicBezTo>
                  <a:pt x="2432756" y="6070740"/>
                  <a:pt x="2545645" y="5887296"/>
                  <a:pt x="2641600" y="5811096"/>
                </a:cubicBezTo>
                <a:cubicBezTo>
                  <a:pt x="2737555" y="5734896"/>
                  <a:pt x="2785533" y="5644585"/>
                  <a:pt x="2895600" y="5624829"/>
                </a:cubicBezTo>
                <a:cubicBezTo>
                  <a:pt x="3005667" y="5605073"/>
                  <a:pt x="3135489" y="5684095"/>
                  <a:pt x="3302000" y="5692562"/>
                </a:cubicBezTo>
                <a:cubicBezTo>
                  <a:pt x="3468511" y="5701029"/>
                  <a:pt x="3694289" y="5729251"/>
                  <a:pt x="3894667" y="5675629"/>
                </a:cubicBezTo>
                <a:cubicBezTo>
                  <a:pt x="4095045" y="5622007"/>
                  <a:pt x="4363156" y="5486540"/>
                  <a:pt x="4504267" y="5370829"/>
                </a:cubicBezTo>
                <a:cubicBezTo>
                  <a:pt x="4645378" y="5255118"/>
                  <a:pt x="4741333" y="4981362"/>
                  <a:pt x="4741333" y="4981362"/>
                </a:cubicBezTo>
                <a:cubicBezTo>
                  <a:pt x="4851400" y="4800740"/>
                  <a:pt x="5006623" y="4487474"/>
                  <a:pt x="5164667" y="4287096"/>
                </a:cubicBezTo>
                <a:cubicBezTo>
                  <a:pt x="5322711" y="4086718"/>
                  <a:pt x="5525911" y="3931496"/>
                  <a:pt x="5689600" y="3779096"/>
                </a:cubicBezTo>
                <a:cubicBezTo>
                  <a:pt x="5853289" y="3626696"/>
                  <a:pt x="6025445" y="3510985"/>
                  <a:pt x="6146800" y="3372696"/>
                </a:cubicBezTo>
                <a:cubicBezTo>
                  <a:pt x="6268156" y="3234407"/>
                  <a:pt x="6366933" y="3124340"/>
                  <a:pt x="6417733" y="2949362"/>
                </a:cubicBezTo>
                <a:cubicBezTo>
                  <a:pt x="6468533" y="2774384"/>
                  <a:pt x="6491111" y="2526029"/>
                  <a:pt x="6451600" y="2322829"/>
                </a:cubicBezTo>
                <a:cubicBezTo>
                  <a:pt x="6412089" y="2119629"/>
                  <a:pt x="6270978" y="1896673"/>
                  <a:pt x="6180667" y="1730162"/>
                </a:cubicBezTo>
                <a:cubicBezTo>
                  <a:pt x="6090356" y="1563651"/>
                  <a:pt x="5909733" y="1323762"/>
                  <a:pt x="5909733" y="1323762"/>
                </a:cubicBezTo>
                <a:cubicBezTo>
                  <a:pt x="5836355" y="1213695"/>
                  <a:pt x="5737578" y="1151606"/>
                  <a:pt x="5740400" y="1069762"/>
                </a:cubicBezTo>
                <a:cubicBezTo>
                  <a:pt x="5743222" y="987918"/>
                  <a:pt x="5827889" y="855274"/>
                  <a:pt x="5926667" y="832696"/>
                </a:cubicBezTo>
                <a:cubicBezTo>
                  <a:pt x="6025445" y="810118"/>
                  <a:pt x="6225823" y="875029"/>
                  <a:pt x="6333067" y="934296"/>
                </a:cubicBezTo>
                <a:cubicBezTo>
                  <a:pt x="6440311" y="993563"/>
                  <a:pt x="6493933" y="1137496"/>
                  <a:pt x="6570133" y="1188296"/>
                </a:cubicBezTo>
                <a:cubicBezTo>
                  <a:pt x="6646333" y="1239096"/>
                  <a:pt x="6714067" y="1213696"/>
                  <a:pt x="6790267" y="1239096"/>
                </a:cubicBezTo>
                <a:cubicBezTo>
                  <a:pt x="6866467" y="1264496"/>
                  <a:pt x="6987822" y="1244741"/>
                  <a:pt x="7027333" y="1340696"/>
                </a:cubicBezTo>
                <a:cubicBezTo>
                  <a:pt x="7066844" y="1436651"/>
                  <a:pt x="7018866" y="1648318"/>
                  <a:pt x="7027333" y="1814829"/>
                </a:cubicBezTo>
                <a:cubicBezTo>
                  <a:pt x="7035800" y="1981340"/>
                  <a:pt x="7064022" y="2119629"/>
                  <a:pt x="7078133" y="2339762"/>
                </a:cubicBezTo>
                <a:cubicBezTo>
                  <a:pt x="7092244" y="2559895"/>
                  <a:pt x="7134578" y="2895740"/>
                  <a:pt x="7112000" y="3135629"/>
                </a:cubicBezTo>
                <a:cubicBezTo>
                  <a:pt x="7089422" y="3375518"/>
                  <a:pt x="6976534" y="3598474"/>
                  <a:pt x="6942667" y="3779096"/>
                </a:cubicBezTo>
                <a:cubicBezTo>
                  <a:pt x="6908800" y="3959718"/>
                  <a:pt x="6874933" y="4083895"/>
                  <a:pt x="6908800" y="4219362"/>
                </a:cubicBezTo>
                <a:cubicBezTo>
                  <a:pt x="6942667" y="4354829"/>
                  <a:pt x="7018867" y="4504407"/>
                  <a:pt x="7145867" y="4591896"/>
                </a:cubicBezTo>
                <a:cubicBezTo>
                  <a:pt x="7272867" y="4679385"/>
                  <a:pt x="7498645" y="4744296"/>
                  <a:pt x="7670800" y="4744296"/>
                </a:cubicBezTo>
                <a:cubicBezTo>
                  <a:pt x="7842955" y="4744296"/>
                  <a:pt x="7998178" y="4676563"/>
                  <a:pt x="8178800" y="4591896"/>
                </a:cubicBezTo>
                <a:cubicBezTo>
                  <a:pt x="8359422" y="4507229"/>
                  <a:pt x="8571089" y="4337896"/>
                  <a:pt x="8754533" y="4236296"/>
                </a:cubicBezTo>
                <a:cubicBezTo>
                  <a:pt x="8937978" y="4134696"/>
                  <a:pt x="9096023" y="4058496"/>
                  <a:pt x="9279467" y="3982296"/>
                </a:cubicBezTo>
                <a:cubicBezTo>
                  <a:pt x="9462911" y="3906096"/>
                  <a:pt x="9671756" y="3815785"/>
                  <a:pt x="9855200" y="3779096"/>
                </a:cubicBezTo>
                <a:cubicBezTo>
                  <a:pt x="10038644" y="3742407"/>
                  <a:pt x="10154355" y="3753695"/>
                  <a:pt x="10380133" y="3762162"/>
                </a:cubicBezTo>
                <a:cubicBezTo>
                  <a:pt x="10605911" y="3770629"/>
                  <a:pt x="10953045" y="3872229"/>
                  <a:pt x="11209867" y="3829896"/>
                </a:cubicBezTo>
                <a:cubicBezTo>
                  <a:pt x="11466689" y="3787563"/>
                  <a:pt x="11686823" y="3573073"/>
                  <a:pt x="11921067" y="3508162"/>
                </a:cubicBezTo>
                <a:cubicBezTo>
                  <a:pt x="12155311" y="3443251"/>
                  <a:pt x="12615333" y="3440429"/>
                  <a:pt x="12615333" y="3440429"/>
                </a:cubicBezTo>
                <a:cubicBezTo>
                  <a:pt x="12838288" y="3417851"/>
                  <a:pt x="13069711" y="3409385"/>
                  <a:pt x="13258800" y="3372696"/>
                </a:cubicBezTo>
                <a:cubicBezTo>
                  <a:pt x="13447889" y="3336007"/>
                  <a:pt x="13589001" y="3324718"/>
                  <a:pt x="13749867" y="3220296"/>
                </a:cubicBezTo>
                <a:cubicBezTo>
                  <a:pt x="13910733" y="3115874"/>
                  <a:pt x="14128045" y="2940895"/>
                  <a:pt x="14224000" y="2746162"/>
                </a:cubicBezTo>
                <a:cubicBezTo>
                  <a:pt x="14319955" y="2551429"/>
                  <a:pt x="14348178" y="2300251"/>
                  <a:pt x="14325600" y="2051896"/>
                </a:cubicBezTo>
                <a:cubicBezTo>
                  <a:pt x="14303022" y="1803541"/>
                  <a:pt x="14198600" y="1467696"/>
                  <a:pt x="14088533" y="1256029"/>
                </a:cubicBezTo>
                <a:cubicBezTo>
                  <a:pt x="13978466" y="1044362"/>
                  <a:pt x="13665200" y="781896"/>
                  <a:pt x="13665200" y="781896"/>
                </a:cubicBezTo>
                <a:cubicBezTo>
                  <a:pt x="13549489" y="652074"/>
                  <a:pt x="13442245" y="589985"/>
                  <a:pt x="13394267" y="477096"/>
                </a:cubicBezTo>
                <a:cubicBezTo>
                  <a:pt x="13346289" y="364207"/>
                  <a:pt x="13298311" y="183584"/>
                  <a:pt x="13377333" y="104562"/>
                </a:cubicBezTo>
                <a:cubicBezTo>
                  <a:pt x="13456355" y="25540"/>
                  <a:pt x="13718822" y="-11149"/>
                  <a:pt x="13868400" y="2962"/>
                </a:cubicBezTo>
                <a:cubicBezTo>
                  <a:pt x="14017978" y="17073"/>
                  <a:pt x="14130867" y="81985"/>
                  <a:pt x="14274800" y="189229"/>
                </a:cubicBezTo>
                <a:cubicBezTo>
                  <a:pt x="14418733" y="296473"/>
                  <a:pt x="14616289" y="482740"/>
                  <a:pt x="14732000" y="646429"/>
                </a:cubicBezTo>
                <a:cubicBezTo>
                  <a:pt x="14847711" y="810118"/>
                  <a:pt x="14909800" y="982273"/>
                  <a:pt x="14969067" y="1171362"/>
                </a:cubicBezTo>
                <a:cubicBezTo>
                  <a:pt x="15028334" y="1360451"/>
                  <a:pt x="15087600" y="1546718"/>
                  <a:pt x="15087600" y="1780962"/>
                </a:cubicBezTo>
                <a:cubicBezTo>
                  <a:pt x="15087600" y="2015206"/>
                  <a:pt x="14969067" y="2382096"/>
                  <a:pt x="14969067" y="2576829"/>
                </a:cubicBezTo>
                <a:cubicBezTo>
                  <a:pt x="14969067" y="2771562"/>
                  <a:pt x="14960600" y="2839295"/>
                  <a:pt x="15087600" y="2949362"/>
                </a:cubicBezTo>
                <a:cubicBezTo>
                  <a:pt x="15214600" y="3059429"/>
                  <a:pt x="15508112" y="3211829"/>
                  <a:pt x="15731067" y="3237229"/>
                </a:cubicBezTo>
                <a:cubicBezTo>
                  <a:pt x="15954022" y="3262629"/>
                  <a:pt x="16168511" y="3144095"/>
                  <a:pt x="16425333" y="3101762"/>
                </a:cubicBezTo>
                <a:cubicBezTo>
                  <a:pt x="16682155" y="3059429"/>
                  <a:pt x="16998244" y="3039673"/>
                  <a:pt x="17272000" y="2983229"/>
                </a:cubicBezTo>
                <a:cubicBezTo>
                  <a:pt x="17545756" y="2926785"/>
                  <a:pt x="17771534" y="2828007"/>
                  <a:pt x="18067867" y="2763096"/>
                </a:cubicBezTo>
                <a:cubicBezTo>
                  <a:pt x="18364200" y="2698185"/>
                  <a:pt x="19050000" y="2593762"/>
                  <a:pt x="19050000" y="2593762"/>
                </a:cubicBezTo>
                <a:lnTo>
                  <a:pt x="19930533" y="2458296"/>
                </a:lnTo>
                <a:cubicBezTo>
                  <a:pt x="20204289" y="2421607"/>
                  <a:pt x="20692533" y="2373629"/>
                  <a:pt x="20692533" y="2373629"/>
                </a:cubicBezTo>
                <a:cubicBezTo>
                  <a:pt x="20907022" y="2351051"/>
                  <a:pt x="21053778" y="2317185"/>
                  <a:pt x="21217467" y="2322829"/>
                </a:cubicBezTo>
                <a:cubicBezTo>
                  <a:pt x="21381156" y="2328473"/>
                  <a:pt x="21609756" y="2441363"/>
                  <a:pt x="21674667" y="240749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Freeform: Shape 458">
            <a:extLst>
              <a:ext uri="{FF2B5EF4-FFF2-40B4-BE49-F238E27FC236}">
                <a16:creationId xmlns:a16="http://schemas.microsoft.com/office/drawing/2014/main" id="{1201BDC5-6429-4885-A1E2-6FD56A2EA07A}"/>
              </a:ext>
            </a:extLst>
          </p:cNvPr>
          <p:cNvSpPr/>
          <p:nvPr/>
        </p:nvSpPr>
        <p:spPr>
          <a:xfrm rot="10800000">
            <a:off x="540352" y="4848757"/>
            <a:ext cx="20692534" cy="4894090"/>
          </a:xfrm>
          <a:custGeom>
            <a:avLst/>
            <a:gdLst>
              <a:gd name="connsiteX0" fmla="*/ 0 w 20692534"/>
              <a:gd name="connsiteY0" fmla="*/ 4894090 h 4894090"/>
              <a:gd name="connsiteX1" fmla="*/ 203200 w 20692534"/>
              <a:gd name="connsiteY1" fmla="*/ 4673957 h 4894090"/>
              <a:gd name="connsiteX2" fmla="*/ 541867 w 20692534"/>
              <a:gd name="connsiteY2" fmla="*/ 4403023 h 4894090"/>
              <a:gd name="connsiteX3" fmla="*/ 846667 w 20692534"/>
              <a:gd name="connsiteY3" fmla="*/ 4030490 h 4894090"/>
              <a:gd name="connsiteX4" fmla="*/ 1185334 w 20692534"/>
              <a:gd name="connsiteY4" fmla="*/ 3928890 h 4894090"/>
              <a:gd name="connsiteX5" fmla="*/ 1540934 w 20692534"/>
              <a:gd name="connsiteY5" fmla="*/ 3996623 h 4894090"/>
              <a:gd name="connsiteX6" fmla="*/ 1879600 w 20692534"/>
              <a:gd name="connsiteY6" fmla="*/ 3573290 h 4894090"/>
              <a:gd name="connsiteX7" fmla="*/ 2269067 w 20692534"/>
              <a:gd name="connsiteY7" fmla="*/ 3505557 h 4894090"/>
              <a:gd name="connsiteX8" fmla="*/ 2912534 w 20692534"/>
              <a:gd name="connsiteY8" fmla="*/ 3471690 h 4894090"/>
              <a:gd name="connsiteX9" fmla="*/ 3556000 w 20692534"/>
              <a:gd name="connsiteY9" fmla="*/ 3353157 h 4894090"/>
              <a:gd name="connsiteX10" fmla="*/ 4047067 w 20692534"/>
              <a:gd name="connsiteY10" fmla="*/ 2726623 h 4894090"/>
              <a:gd name="connsiteX11" fmla="*/ 4538134 w 20692534"/>
              <a:gd name="connsiteY11" fmla="*/ 1947690 h 4894090"/>
              <a:gd name="connsiteX12" fmla="*/ 5080000 w 20692534"/>
              <a:gd name="connsiteY12" fmla="*/ 1355023 h 4894090"/>
              <a:gd name="connsiteX13" fmla="*/ 5486400 w 20692534"/>
              <a:gd name="connsiteY13" fmla="*/ 830090 h 4894090"/>
              <a:gd name="connsiteX14" fmla="*/ 5638800 w 20692534"/>
              <a:gd name="connsiteY14" fmla="*/ 593023 h 4894090"/>
              <a:gd name="connsiteX15" fmla="*/ 5875867 w 20692534"/>
              <a:gd name="connsiteY15" fmla="*/ 508357 h 4894090"/>
              <a:gd name="connsiteX16" fmla="*/ 5943600 w 20692534"/>
              <a:gd name="connsiteY16" fmla="*/ 830090 h 4894090"/>
              <a:gd name="connsiteX17" fmla="*/ 5774267 w 20692534"/>
              <a:gd name="connsiteY17" fmla="*/ 1524357 h 4894090"/>
              <a:gd name="connsiteX18" fmla="*/ 5689600 w 20692534"/>
              <a:gd name="connsiteY18" fmla="*/ 1947690 h 4894090"/>
              <a:gd name="connsiteX19" fmla="*/ 5740400 w 20692534"/>
              <a:gd name="connsiteY19" fmla="*/ 2150890 h 4894090"/>
              <a:gd name="connsiteX20" fmla="*/ 6096000 w 20692534"/>
              <a:gd name="connsiteY20" fmla="*/ 2455690 h 4894090"/>
              <a:gd name="connsiteX21" fmla="*/ 6553200 w 20692534"/>
              <a:gd name="connsiteY21" fmla="*/ 2574223 h 4894090"/>
              <a:gd name="connsiteX22" fmla="*/ 7095067 w 20692534"/>
              <a:gd name="connsiteY22" fmla="*/ 2472623 h 4894090"/>
              <a:gd name="connsiteX23" fmla="*/ 7738534 w 20692534"/>
              <a:gd name="connsiteY23" fmla="*/ 2117023 h 4894090"/>
              <a:gd name="connsiteX24" fmla="*/ 8128000 w 20692534"/>
              <a:gd name="connsiteY24" fmla="*/ 1846090 h 4894090"/>
              <a:gd name="connsiteX25" fmla="*/ 8906934 w 20692534"/>
              <a:gd name="connsiteY25" fmla="*/ 1693690 h 4894090"/>
              <a:gd name="connsiteX26" fmla="*/ 9601200 w 20692534"/>
              <a:gd name="connsiteY26" fmla="*/ 1625957 h 4894090"/>
              <a:gd name="connsiteX27" fmla="*/ 10888134 w 20692534"/>
              <a:gd name="connsiteY27" fmla="*/ 1338090 h 4894090"/>
              <a:gd name="connsiteX28" fmla="*/ 11717867 w 20692534"/>
              <a:gd name="connsiteY28" fmla="*/ 1321157 h 4894090"/>
              <a:gd name="connsiteX29" fmla="*/ 12073467 w 20692534"/>
              <a:gd name="connsiteY29" fmla="*/ 1287290 h 4894090"/>
              <a:gd name="connsiteX30" fmla="*/ 13055600 w 20692534"/>
              <a:gd name="connsiteY30" fmla="*/ 1168757 h 4894090"/>
              <a:gd name="connsiteX31" fmla="*/ 13360400 w 20692534"/>
              <a:gd name="connsiteY31" fmla="*/ 948623 h 4894090"/>
              <a:gd name="connsiteX32" fmla="*/ 13563600 w 20692534"/>
              <a:gd name="connsiteY32" fmla="*/ 643823 h 4894090"/>
              <a:gd name="connsiteX33" fmla="*/ 13580534 w 20692534"/>
              <a:gd name="connsiteY33" fmla="*/ 440623 h 4894090"/>
              <a:gd name="connsiteX34" fmla="*/ 13834534 w 20692534"/>
              <a:gd name="connsiteY34" fmla="*/ 474490 h 4894090"/>
              <a:gd name="connsiteX35" fmla="*/ 13936134 w 20692534"/>
              <a:gd name="connsiteY35" fmla="*/ 999423 h 4894090"/>
              <a:gd name="connsiteX36" fmla="*/ 14444134 w 20692534"/>
              <a:gd name="connsiteY36" fmla="*/ 1185690 h 4894090"/>
              <a:gd name="connsiteX37" fmla="*/ 15189200 w 20692534"/>
              <a:gd name="connsiteY37" fmla="*/ 847023 h 4894090"/>
              <a:gd name="connsiteX38" fmla="*/ 15764934 w 20692534"/>
              <a:gd name="connsiteY38" fmla="*/ 660757 h 4894090"/>
              <a:gd name="connsiteX39" fmla="*/ 16357600 w 20692534"/>
              <a:gd name="connsiteY39" fmla="*/ 593023 h 4894090"/>
              <a:gd name="connsiteX40" fmla="*/ 17018000 w 20692534"/>
              <a:gd name="connsiteY40" fmla="*/ 508357 h 4894090"/>
              <a:gd name="connsiteX41" fmla="*/ 17475200 w 20692534"/>
              <a:gd name="connsiteY41" fmla="*/ 457557 h 4894090"/>
              <a:gd name="connsiteX42" fmla="*/ 17949334 w 20692534"/>
              <a:gd name="connsiteY42" fmla="*/ 288223 h 4894090"/>
              <a:gd name="connsiteX43" fmla="*/ 18609734 w 20692534"/>
              <a:gd name="connsiteY43" fmla="*/ 169690 h 4894090"/>
              <a:gd name="connsiteX44" fmla="*/ 19100800 w 20692534"/>
              <a:gd name="connsiteY44" fmla="*/ 135823 h 4894090"/>
              <a:gd name="connsiteX45" fmla="*/ 19964400 w 20692534"/>
              <a:gd name="connsiteY45" fmla="*/ 34223 h 4894090"/>
              <a:gd name="connsiteX46" fmla="*/ 20370800 w 20692534"/>
              <a:gd name="connsiteY46" fmla="*/ 357 h 4894090"/>
              <a:gd name="connsiteX47" fmla="*/ 20692534 w 20692534"/>
              <a:gd name="connsiteY47" fmla="*/ 51157 h 489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92534" h="4894090">
                <a:moveTo>
                  <a:pt x="0" y="4894090"/>
                </a:moveTo>
                <a:cubicBezTo>
                  <a:pt x="56444" y="4824946"/>
                  <a:pt x="112889" y="4755802"/>
                  <a:pt x="203200" y="4673957"/>
                </a:cubicBezTo>
                <a:cubicBezTo>
                  <a:pt x="293511" y="4592112"/>
                  <a:pt x="434623" y="4510267"/>
                  <a:pt x="541867" y="4403023"/>
                </a:cubicBezTo>
                <a:cubicBezTo>
                  <a:pt x="649111" y="4295779"/>
                  <a:pt x="739423" y="4109512"/>
                  <a:pt x="846667" y="4030490"/>
                </a:cubicBezTo>
                <a:cubicBezTo>
                  <a:pt x="953911" y="3951468"/>
                  <a:pt x="1069623" y="3934534"/>
                  <a:pt x="1185334" y="3928890"/>
                </a:cubicBezTo>
                <a:cubicBezTo>
                  <a:pt x="1301045" y="3923246"/>
                  <a:pt x="1425223" y="4055890"/>
                  <a:pt x="1540934" y="3996623"/>
                </a:cubicBezTo>
                <a:cubicBezTo>
                  <a:pt x="1656645" y="3937356"/>
                  <a:pt x="1758245" y="3655134"/>
                  <a:pt x="1879600" y="3573290"/>
                </a:cubicBezTo>
                <a:cubicBezTo>
                  <a:pt x="2000955" y="3491446"/>
                  <a:pt x="2096911" y="3522490"/>
                  <a:pt x="2269067" y="3505557"/>
                </a:cubicBezTo>
                <a:cubicBezTo>
                  <a:pt x="2441223" y="3488624"/>
                  <a:pt x="2698045" y="3497090"/>
                  <a:pt x="2912534" y="3471690"/>
                </a:cubicBezTo>
                <a:cubicBezTo>
                  <a:pt x="3127023" y="3446290"/>
                  <a:pt x="3366911" y="3477335"/>
                  <a:pt x="3556000" y="3353157"/>
                </a:cubicBezTo>
                <a:cubicBezTo>
                  <a:pt x="3745089" y="3228979"/>
                  <a:pt x="3883378" y="2960867"/>
                  <a:pt x="4047067" y="2726623"/>
                </a:cubicBezTo>
                <a:cubicBezTo>
                  <a:pt x="4210756" y="2492379"/>
                  <a:pt x="4365979" y="2176290"/>
                  <a:pt x="4538134" y="1947690"/>
                </a:cubicBezTo>
                <a:cubicBezTo>
                  <a:pt x="4710289" y="1719090"/>
                  <a:pt x="4921956" y="1541290"/>
                  <a:pt x="5080000" y="1355023"/>
                </a:cubicBezTo>
                <a:cubicBezTo>
                  <a:pt x="5238044" y="1168756"/>
                  <a:pt x="5393267" y="957090"/>
                  <a:pt x="5486400" y="830090"/>
                </a:cubicBezTo>
                <a:cubicBezTo>
                  <a:pt x="5579533" y="703090"/>
                  <a:pt x="5573889" y="646645"/>
                  <a:pt x="5638800" y="593023"/>
                </a:cubicBezTo>
                <a:cubicBezTo>
                  <a:pt x="5703711" y="539401"/>
                  <a:pt x="5825067" y="468846"/>
                  <a:pt x="5875867" y="508357"/>
                </a:cubicBezTo>
                <a:cubicBezTo>
                  <a:pt x="5926667" y="547868"/>
                  <a:pt x="5960533" y="660757"/>
                  <a:pt x="5943600" y="830090"/>
                </a:cubicBezTo>
                <a:cubicBezTo>
                  <a:pt x="5926667" y="999423"/>
                  <a:pt x="5816600" y="1338090"/>
                  <a:pt x="5774267" y="1524357"/>
                </a:cubicBezTo>
                <a:cubicBezTo>
                  <a:pt x="5731934" y="1710624"/>
                  <a:pt x="5695244" y="1843268"/>
                  <a:pt x="5689600" y="1947690"/>
                </a:cubicBezTo>
                <a:cubicBezTo>
                  <a:pt x="5683956" y="2052112"/>
                  <a:pt x="5672667" y="2066223"/>
                  <a:pt x="5740400" y="2150890"/>
                </a:cubicBezTo>
                <a:cubicBezTo>
                  <a:pt x="5808133" y="2235557"/>
                  <a:pt x="5960533" y="2385135"/>
                  <a:pt x="6096000" y="2455690"/>
                </a:cubicBezTo>
                <a:cubicBezTo>
                  <a:pt x="6231467" y="2526245"/>
                  <a:pt x="6386689" y="2571401"/>
                  <a:pt x="6553200" y="2574223"/>
                </a:cubicBezTo>
                <a:cubicBezTo>
                  <a:pt x="6719711" y="2577045"/>
                  <a:pt x="6897511" y="2548823"/>
                  <a:pt x="7095067" y="2472623"/>
                </a:cubicBezTo>
                <a:cubicBezTo>
                  <a:pt x="7292623" y="2396423"/>
                  <a:pt x="7566379" y="2221445"/>
                  <a:pt x="7738534" y="2117023"/>
                </a:cubicBezTo>
                <a:cubicBezTo>
                  <a:pt x="7910690" y="2012601"/>
                  <a:pt x="7933267" y="1916646"/>
                  <a:pt x="8128000" y="1846090"/>
                </a:cubicBezTo>
                <a:cubicBezTo>
                  <a:pt x="8322733" y="1775534"/>
                  <a:pt x="8661401" y="1730379"/>
                  <a:pt x="8906934" y="1693690"/>
                </a:cubicBezTo>
                <a:cubicBezTo>
                  <a:pt x="9152467" y="1657001"/>
                  <a:pt x="9271000" y="1685224"/>
                  <a:pt x="9601200" y="1625957"/>
                </a:cubicBezTo>
                <a:cubicBezTo>
                  <a:pt x="9931400" y="1566690"/>
                  <a:pt x="10535356" y="1388890"/>
                  <a:pt x="10888134" y="1338090"/>
                </a:cubicBezTo>
                <a:cubicBezTo>
                  <a:pt x="11240912" y="1287290"/>
                  <a:pt x="11520312" y="1329624"/>
                  <a:pt x="11717867" y="1321157"/>
                </a:cubicBezTo>
                <a:cubicBezTo>
                  <a:pt x="11915422" y="1312690"/>
                  <a:pt x="12073467" y="1287290"/>
                  <a:pt x="12073467" y="1287290"/>
                </a:cubicBezTo>
                <a:cubicBezTo>
                  <a:pt x="12296422" y="1261890"/>
                  <a:pt x="12841111" y="1225201"/>
                  <a:pt x="13055600" y="1168757"/>
                </a:cubicBezTo>
                <a:cubicBezTo>
                  <a:pt x="13270089" y="1112313"/>
                  <a:pt x="13275733" y="1036112"/>
                  <a:pt x="13360400" y="948623"/>
                </a:cubicBezTo>
                <a:cubicBezTo>
                  <a:pt x="13445067" y="861134"/>
                  <a:pt x="13526911" y="728490"/>
                  <a:pt x="13563600" y="643823"/>
                </a:cubicBezTo>
                <a:cubicBezTo>
                  <a:pt x="13600289" y="559156"/>
                  <a:pt x="13535378" y="468845"/>
                  <a:pt x="13580534" y="440623"/>
                </a:cubicBezTo>
                <a:cubicBezTo>
                  <a:pt x="13625690" y="412401"/>
                  <a:pt x="13775267" y="381357"/>
                  <a:pt x="13834534" y="474490"/>
                </a:cubicBezTo>
                <a:cubicBezTo>
                  <a:pt x="13893801" y="567623"/>
                  <a:pt x="13834534" y="880890"/>
                  <a:pt x="13936134" y="999423"/>
                </a:cubicBezTo>
                <a:cubicBezTo>
                  <a:pt x="14037734" y="1117956"/>
                  <a:pt x="14235290" y="1211090"/>
                  <a:pt x="14444134" y="1185690"/>
                </a:cubicBezTo>
                <a:cubicBezTo>
                  <a:pt x="14652978" y="1160290"/>
                  <a:pt x="14969067" y="934512"/>
                  <a:pt x="15189200" y="847023"/>
                </a:cubicBezTo>
                <a:cubicBezTo>
                  <a:pt x="15409333" y="759534"/>
                  <a:pt x="15570201" y="703090"/>
                  <a:pt x="15764934" y="660757"/>
                </a:cubicBezTo>
                <a:cubicBezTo>
                  <a:pt x="15959667" y="618424"/>
                  <a:pt x="16357600" y="593023"/>
                  <a:pt x="16357600" y="593023"/>
                </a:cubicBezTo>
                <a:lnTo>
                  <a:pt x="17018000" y="508357"/>
                </a:lnTo>
                <a:cubicBezTo>
                  <a:pt x="17204267" y="485779"/>
                  <a:pt x="17319978" y="494246"/>
                  <a:pt x="17475200" y="457557"/>
                </a:cubicBezTo>
                <a:cubicBezTo>
                  <a:pt x="17630422" y="420868"/>
                  <a:pt x="17760245" y="336201"/>
                  <a:pt x="17949334" y="288223"/>
                </a:cubicBezTo>
                <a:cubicBezTo>
                  <a:pt x="18138423" y="240245"/>
                  <a:pt x="18417823" y="195090"/>
                  <a:pt x="18609734" y="169690"/>
                </a:cubicBezTo>
                <a:cubicBezTo>
                  <a:pt x="18801645" y="144290"/>
                  <a:pt x="18875022" y="158401"/>
                  <a:pt x="19100800" y="135823"/>
                </a:cubicBezTo>
                <a:cubicBezTo>
                  <a:pt x="19326578" y="113245"/>
                  <a:pt x="19752733" y="56801"/>
                  <a:pt x="19964400" y="34223"/>
                </a:cubicBezTo>
                <a:cubicBezTo>
                  <a:pt x="20176067" y="11645"/>
                  <a:pt x="20249444" y="-2465"/>
                  <a:pt x="20370800" y="357"/>
                </a:cubicBezTo>
                <a:cubicBezTo>
                  <a:pt x="20492156" y="3179"/>
                  <a:pt x="20636090" y="62446"/>
                  <a:pt x="20692534" y="511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F81B5E9E-24A3-49D3-A9CE-8AA643EF9BB9}"/>
              </a:ext>
            </a:extLst>
          </p:cNvPr>
          <p:cNvSpPr/>
          <p:nvPr/>
        </p:nvSpPr>
        <p:spPr>
          <a:xfrm rot="10800000">
            <a:off x="4721430" y="372010"/>
            <a:ext cx="18031547" cy="17579345"/>
          </a:xfrm>
          <a:prstGeom prst="rect">
            <a:avLst/>
          </a:prstGeom>
          <a:no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238">
            <a:extLst>
              <a:ext uri="{FF2B5EF4-FFF2-40B4-BE49-F238E27FC236}">
                <a16:creationId xmlns:a16="http://schemas.microsoft.com/office/drawing/2014/main" id="{47ECF66B-5213-4394-8CD7-D8BB916FDC7E}"/>
              </a:ext>
            </a:extLst>
          </p:cNvPr>
          <p:cNvSpPr/>
          <p:nvPr/>
        </p:nvSpPr>
        <p:spPr>
          <a:xfrm rot="10800000">
            <a:off x="14168982" y="6858350"/>
            <a:ext cx="1948756" cy="3212517"/>
          </a:xfrm>
          <a:custGeom>
            <a:avLst/>
            <a:gdLst>
              <a:gd name="connsiteX0" fmla="*/ 197777 w 1016927"/>
              <a:gd name="connsiteY0" fmla="*/ 0 h 1676400"/>
              <a:gd name="connsiteX1" fmla="*/ 221590 w 1016927"/>
              <a:gd name="connsiteY1" fmla="*/ 71438 h 1676400"/>
              <a:gd name="connsiteX2" fmla="*/ 254927 w 1016927"/>
              <a:gd name="connsiteY2" fmla="*/ 119063 h 1676400"/>
              <a:gd name="connsiteX3" fmla="*/ 278740 w 1016927"/>
              <a:gd name="connsiteY3" fmla="*/ 195263 h 1676400"/>
              <a:gd name="connsiteX4" fmla="*/ 288265 w 1016927"/>
              <a:gd name="connsiteY4" fmla="*/ 276225 h 1676400"/>
              <a:gd name="connsiteX5" fmla="*/ 293027 w 1016927"/>
              <a:gd name="connsiteY5" fmla="*/ 347663 h 1676400"/>
              <a:gd name="connsiteX6" fmla="*/ 273977 w 1016927"/>
              <a:gd name="connsiteY6" fmla="*/ 433388 h 1676400"/>
              <a:gd name="connsiteX7" fmla="*/ 231115 w 1016927"/>
              <a:gd name="connsiteY7" fmla="*/ 519113 h 1676400"/>
              <a:gd name="connsiteX8" fmla="*/ 159677 w 1016927"/>
              <a:gd name="connsiteY8" fmla="*/ 585788 h 1676400"/>
              <a:gd name="connsiteX9" fmla="*/ 97765 w 1016927"/>
              <a:gd name="connsiteY9" fmla="*/ 657225 h 1676400"/>
              <a:gd name="connsiteX10" fmla="*/ 59665 w 1016927"/>
              <a:gd name="connsiteY10" fmla="*/ 723900 h 1676400"/>
              <a:gd name="connsiteX11" fmla="*/ 12040 w 1016927"/>
              <a:gd name="connsiteY11" fmla="*/ 885825 h 1676400"/>
              <a:gd name="connsiteX12" fmla="*/ 2515 w 1016927"/>
              <a:gd name="connsiteY12" fmla="*/ 1014413 h 1676400"/>
              <a:gd name="connsiteX13" fmla="*/ 2515 w 1016927"/>
              <a:gd name="connsiteY13" fmla="*/ 1128713 h 1676400"/>
              <a:gd name="connsiteX14" fmla="*/ 31090 w 1016927"/>
              <a:gd name="connsiteY14" fmla="*/ 1238250 h 1676400"/>
              <a:gd name="connsiteX15" fmla="*/ 50140 w 1016927"/>
              <a:gd name="connsiteY15" fmla="*/ 1347788 h 1676400"/>
              <a:gd name="connsiteX16" fmla="*/ 102527 w 1016927"/>
              <a:gd name="connsiteY16" fmla="*/ 1438275 h 1676400"/>
              <a:gd name="connsiteX17" fmla="*/ 207302 w 1016927"/>
              <a:gd name="connsiteY17" fmla="*/ 1524000 h 1676400"/>
              <a:gd name="connsiteX18" fmla="*/ 312077 w 1016927"/>
              <a:gd name="connsiteY18" fmla="*/ 1552575 h 1676400"/>
              <a:gd name="connsiteX19" fmla="*/ 402565 w 1016927"/>
              <a:gd name="connsiteY19" fmla="*/ 1547813 h 1676400"/>
              <a:gd name="connsiteX20" fmla="*/ 497815 w 1016927"/>
              <a:gd name="connsiteY20" fmla="*/ 1528763 h 1676400"/>
              <a:gd name="connsiteX21" fmla="*/ 616877 w 1016927"/>
              <a:gd name="connsiteY21" fmla="*/ 1519238 h 1676400"/>
              <a:gd name="connsiteX22" fmla="*/ 826427 w 1016927"/>
              <a:gd name="connsiteY22" fmla="*/ 1528763 h 1676400"/>
              <a:gd name="connsiteX23" fmla="*/ 935965 w 1016927"/>
              <a:gd name="connsiteY23" fmla="*/ 1533525 h 1676400"/>
              <a:gd name="connsiteX24" fmla="*/ 993115 w 1016927"/>
              <a:gd name="connsiteY24" fmla="*/ 1557338 h 1676400"/>
              <a:gd name="connsiteX25" fmla="*/ 993115 w 1016927"/>
              <a:gd name="connsiteY25" fmla="*/ 1604963 h 1676400"/>
              <a:gd name="connsiteX26" fmla="*/ 1016927 w 1016927"/>
              <a:gd name="connsiteY26"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927" h="1676400">
                <a:moveTo>
                  <a:pt x="197777" y="0"/>
                </a:moveTo>
                <a:cubicBezTo>
                  <a:pt x="204921" y="25797"/>
                  <a:pt x="212065" y="51594"/>
                  <a:pt x="221590" y="71438"/>
                </a:cubicBezTo>
                <a:cubicBezTo>
                  <a:pt x="231115" y="91282"/>
                  <a:pt x="245402" y="98426"/>
                  <a:pt x="254927" y="119063"/>
                </a:cubicBezTo>
                <a:cubicBezTo>
                  <a:pt x="264452" y="139700"/>
                  <a:pt x="273184" y="169069"/>
                  <a:pt x="278740" y="195263"/>
                </a:cubicBezTo>
                <a:cubicBezTo>
                  <a:pt x="284296" y="221457"/>
                  <a:pt x="285884" y="250825"/>
                  <a:pt x="288265" y="276225"/>
                </a:cubicBezTo>
                <a:cubicBezTo>
                  <a:pt x="290646" y="301625"/>
                  <a:pt x="295408" y="321469"/>
                  <a:pt x="293027" y="347663"/>
                </a:cubicBezTo>
                <a:cubicBezTo>
                  <a:pt x="290646" y="373857"/>
                  <a:pt x="284296" y="404813"/>
                  <a:pt x="273977" y="433388"/>
                </a:cubicBezTo>
                <a:cubicBezTo>
                  <a:pt x="263658" y="461963"/>
                  <a:pt x="250165" y="493713"/>
                  <a:pt x="231115" y="519113"/>
                </a:cubicBezTo>
                <a:cubicBezTo>
                  <a:pt x="212065" y="544513"/>
                  <a:pt x="181902" y="562769"/>
                  <a:pt x="159677" y="585788"/>
                </a:cubicBezTo>
                <a:cubicBezTo>
                  <a:pt x="137452" y="608807"/>
                  <a:pt x="114434" y="634206"/>
                  <a:pt x="97765" y="657225"/>
                </a:cubicBezTo>
                <a:cubicBezTo>
                  <a:pt x="81096" y="680244"/>
                  <a:pt x="73952" y="685800"/>
                  <a:pt x="59665" y="723900"/>
                </a:cubicBezTo>
                <a:cubicBezTo>
                  <a:pt x="45378" y="762000"/>
                  <a:pt x="21565" y="837406"/>
                  <a:pt x="12040" y="885825"/>
                </a:cubicBezTo>
                <a:cubicBezTo>
                  <a:pt x="2515" y="934244"/>
                  <a:pt x="4102" y="973932"/>
                  <a:pt x="2515" y="1014413"/>
                </a:cubicBezTo>
                <a:cubicBezTo>
                  <a:pt x="928" y="1054894"/>
                  <a:pt x="-2248" y="1091407"/>
                  <a:pt x="2515" y="1128713"/>
                </a:cubicBezTo>
                <a:cubicBezTo>
                  <a:pt x="7277" y="1166019"/>
                  <a:pt x="23153" y="1201738"/>
                  <a:pt x="31090" y="1238250"/>
                </a:cubicBezTo>
                <a:cubicBezTo>
                  <a:pt x="39027" y="1274762"/>
                  <a:pt x="38234" y="1314450"/>
                  <a:pt x="50140" y="1347788"/>
                </a:cubicBezTo>
                <a:cubicBezTo>
                  <a:pt x="62046" y="1381126"/>
                  <a:pt x="76333" y="1408906"/>
                  <a:pt x="102527" y="1438275"/>
                </a:cubicBezTo>
                <a:cubicBezTo>
                  <a:pt x="128721" y="1467644"/>
                  <a:pt x="172377" y="1504950"/>
                  <a:pt x="207302" y="1524000"/>
                </a:cubicBezTo>
                <a:cubicBezTo>
                  <a:pt x="242227" y="1543050"/>
                  <a:pt x="279533" y="1548606"/>
                  <a:pt x="312077" y="1552575"/>
                </a:cubicBezTo>
                <a:cubicBezTo>
                  <a:pt x="344621" y="1556544"/>
                  <a:pt x="371609" y="1551782"/>
                  <a:pt x="402565" y="1547813"/>
                </a:cubicBezTo>
                <a:cubicBezTo>
                  <a:pt x="433521" y="1543844"/>
                  <a:pt x="462096" y="1533525"/>
                  <a:pt x="497815" y="1528763"/>
                </a:cubicBezTo>
                <a:cubicBezTo>
                  <a:pt x="533534" y="1524001"/>
                  <a:pt x="562108" y="1519238"/>
                  <a:pt x="616877" y="1519238"/>
                </a:cubicBezTo>
                <a:cubicBezTo>
                  <a:pt x="671646" y="1519238"/>
                  <a:pt x="826427" y="1528763"/>
                  <a:pt x="826427" y="1528763"/>
                </a:cubicBezTo>
                <a:cubicBezTo>
                  <a:pt x="879608" y="1531144"/>
                  <a:pt x="908184" y="1528763"/>
                  <a:pt x="935965" y="1533525"/>
                </a:cubicBezTo>
                <a:cubicBezTo>
                  <a:pt x="963746" y="1538288"/>
                  <a:pt x="983590" y="1545432"/>
                  <a:pt x="993115" y="1557338"/>
                </a:cubicBezTo>
                <a:cubicBezTo>
                  <a:pt x="1002640" y="1569244"/>
                  <a:pt x="989146" y="1585119"/>
                  <a:pt x="993115" y="1604963"/>
                </a:cubicBezTo>
                <a:cubicBezTo>
                  <a:pt x="997084" y="1624807"/>
                  <a:pt x="1008990" y="1663700"/>
                  <a:pt x="1016927" y="1676400"/>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BC202C38-B74D-40AD-A31B-53DF05F099B9}"/>
              </a:ext>
            </a:extLst>
          </p:cNvPr>
          <p:cNvSpPr/>
          <p:nvPr/>
        </p:nvSpPr>
        <p:spPr>
          <a:xfrm rot="10800000">
            <a:off x="4660217" y="4850527"/>
            <a:ext cx="18105898" cy="10842245"/>
          </a:xfrm>
          <a:custGeom>
            <a:avLst/>
            <a:gdLst>
              <a:gd name="connsiteX0" fmla="*/ 713023 w 10839550"/>
              <a:gd name="connsiteY0" fmla="*/ 6258013 h 6635310"/>
              <a:gd name="connsiteX1" fmla="*/ 1360723 w 10839550"/>
              <a:gd name="connsiteY1" fmla="*/ 6124663 h 6635310"/>
              <a:gd name="connsiteX2" fmla="*/ 1741723 w 10839550"/>
              <a:gd name="connsiteY2" fmla="*/ 6048463 h 6635310"/>
              <a:gd name="connsiteX3" fmla="*/ 1865548 w 10839550"/>
              <a:gd name="connsiteY3" fmla="*/ 5981788 h 6635310"/>
              <a:gd name="connsiteX4" fmla="*/ 2141773 w 10839550"/>
              <a:gd name="connsiteY4" fmla="*/ 5905588 h 6635310"/>
              <a:gd name="connsiteX5" fmla="*/ 2398948 w 10839550"/>
              <a:gd name="connsiteY5" fmla="*/ 5896063 h 6635310"/>
              <a:gd name="connsiteX6" fmla="*/ 2732323 w 10839550"/>
              <a:gd name="connsiteY6" fmla="*/ 5781763 h 6635310"/>
              <a:gd name="connsiteX7" fmla="*/ 3008548 w 10839550"/>
              <a:gd name="connsiteY7" fmla="*/ 5667463 h 6635310"/>
              <a:gd name="connsiteX8" fmla="*/ 3322873 w 10839550"/>
              <a:gd name="connsiteY8" fmla="*/ 5629363 h 6635310"/>
              <a:gd name="connsiteX9" fmla="*/ 3570523 w 10839550"/>
              <a:gd name="connsiteY9" fmla="*/ 5600788 h 6635310"/>
              <a:gd name="connsiteX10" fmla="*/ 3922948 w 10839550"/>
              <a:gd name="connsiteY10" fmla="*/ 5505538 h 6635310"/>
              <a:gd name="connsiteX11" fmla="*/ 4342048 w 10839550"/>
              <a:gd name="connsiteY11" fmla="*/ 5391238 h 6635310"/>
              <a:gd name="connsiteX12" fmla="*/ 4732573 w 10839550"/>
              <a:gd name="connsiteY12" fmla="*/ 5324563 h 6635310"/>
              <a:gd name="connsiteX13" fmla="*/ 5104048 w 10839550"/>
              <a:gd name="connsiteY13" fmla="*/ 5229313 h 6635310"/>
              <a:gd name="connsiteX14" fmla="*/ 5294548 w 10839550"/>
              <a:gd name="connsiteY14" fmla="*/ 5181688 h 6635310"/>
              <a:gd name="connsiteX15" fmla="*/ 6399448 w 10839550"/>
              <a:gd name="connsiteY15" fmla="*/ 5115013 h 6635310"/>
              <a:gd name="connsiteX16" fmla="*/ 7380523 w 10839550"/>
              <a:gd name="connsiteY16" fmla="*/ 4981663 h 6635310"/>
              <a:gd name="connsiteX17" fmla="*/ 8513998 w 10839550"/>
              <a:gd name="connsiteY17" fmla="*/ 4876888 h 6635310"/>
              <a:gd name="connsiteX18" fmla="*/ 8923573 w 10839550"/>
              <a:gd name="connsiteY18" fmla="*/ 4829263 h 6635310"/>
              <a:gd name="connsiteX19" fmla="*/ 9171223 w 10839550"/>
              <a:gd name="connsiteY19" fmla="*/ 4772113 h 6635310"/>
              <a:gd name="connsiteX20" fmla="*/ 9609373 w 10839550"/>
              <a:gd name="connsiteY20" fmla="*/ 4743538 h 6635310"/>
              <a:gd name="connsiteX21" fmla="*/ 10123723 w 10839550"/>
              <a:gd name="connsiteY21" fmla="*/ 4714963 h 6635310"/>
              <a:gd name="connsiteX22" fmla="*/ 10123723 w 10839550"/>
              <a:gd name="connsiteY22" fmla="*/ 628738 h 6635310"/>
              <a:gd name="connsiteX23" fmla="*/ 722548 w 10839550"/>
              <a:gd name="connsiteY23" fmla="*/ 600163 h 6635310"/>
              <a:gd name="connsiteX24" fmla="*/ 713023 w 10839550"/>
              <a:gd name="connsiteY24" fmla="*/ 6258013 h 6635310"/>
              <a:gd name="connsiteX0" fmla="*/ 0 w 10126527"/>
              <a:gd name="connsiteY0" fmla="*/ 6258013 h 6635310"/>
              <a:gd name="connsiteX1" fmla="*/ 647700 w 10126527"/>
              <a:gd name="connsiteY1" fmla="*/ 6124663 h 6635310"/>
              <a:gd name="connsiteX2" fmla="*/ 1028700 w 10126527"/>
              <a:gd name="connsiteY2" fmla="*/ 6048463 h 6635310"/>
              <a:gd name="connsiteX3" fmla="*/ 1152525 w 10126527"/>
              <a:gd name="connsiteY3" fmla="*/ 5981788 h 6635310"/>
              <a:gd name="connsiteX4" fmla="*/ 1428750 w 10126527"/>
              <a:gd name="connsiteY4" fmla="*/ 5905588 h 6635310"/>
              <a:gd name="connsiteX5" fmla="*/ 1685925 w 10126527"/>
              <a:gd name="connsiteY5" fmla="*/ 5896063 h 6635310"/>
              <a:gd name="connsiteX6" fmla="*/ 2019300 w 10126527"/>
              <a:gd name="connsiteY6" fmla="*/ 5781763 h 6635310"/>
              <a:gd name="connsiteX7" fmla="*/ 2295525 w 10126527"/>
              <a:gd name="connsiteY7" fmla="*/ 5667463 h 6635310"/>
              <a:gd name="connsiteX8" fmla="*/ 2609850 w 10126527"/>
              <a:gd name="connsiteY8" fmla="*/ 5629363 h 6635310"/>
              <a:gd name="connsiteX9" fmla="*/ 2857500 w 10126527"/>
              <a:gd name="connsiteY9" fmla="*/ 5600788 h 6635310"/>
              <a:gd name="connsiteX10" fmla="*/ 3209925 w 10126527"/>
              <a:gd name="connsiteY10" fmla="*/ 5505538 h 6635310"/>
              <a:gd name="connsiteX11" fmla="*/ 3629025 w 10126527"/>
              <a:gd name="connsiteY11" fmla="*/ 5391238 h 6635310"/>
              <a:gd name="connsiteX12" fmla="*/ 4019550 w 10126527"/>
              <a:gd name="connsiteY12" fmla="*/ 5324563 h 6635310"/>
              <a:gd name="connsiteX13" fmla="*/ 4391025 w 10126527"/>
              <a:gd name="connsiteY13" fmla="*/ 5229313 h 6635310"/>
              <a:gd name="connsiteX14" fmla="*/ 4581525 w 10126527"/>
              <a:gd name="connsiteY14" fmla="*/ 5181688 h 6635310"/>
              <a:gd name="connsiteX15" fmla="*/ 5686425 w 10126527"/>
              <a:gd name="connsiteY15" fmla="*/ 5115013 h 6635310"/>
              <a:gd name="connsiteX16" fmla="*/ 6667500 w 10126527"/>
              <a:gd name="connsiteY16" fmla="*/ 4981663 h 6635310"/>
              <a:gd name="connsiteX17" fmla="*/ 7800975 w 10126527"/>
              <a:gd name="connsiteY17" fmla="*/ 4876888 h 6635310"/>
              <a:gd name="connsiteX18" fmla="*/ 8210550 w 10126527"/>
              <a:gd name="connsiteY18" fmla="*/ 4829263 h 6635310"/>
              <a:gd name="connsiteX19" fmla="*/ 8458200 w 10126527"/>
              <a:gd name="connsiteY19" fmla="*/ 4772113 h 6635310"/>
              <a:gd name="connsiteX20" fmla="*/ 8896350 w 10126527"/>
              <a:gd name="connsiteY20" fmla="*/ 4743538 h 6635310"/>
              <a:gd name="connsiteX21" fmla="*/ 9410700 w 10126527"/>
              <a:gd name="connsiteY21" fmla="*/ 4714963 h 6635310"/>
              <a:gd name="connsiteX22" fmla="*/ 9410700 w 10126527"/>
              <a:gd name="connsiteY22" fmla="*/ 628738 h 6635310"/>
              <a:gd name="connsiteX23" fmla="*/ 9525 w 10126527"/>
              <a:gd name="connsiteY23" fmla="*/ 600163 h 6635310"/>
              <a:gd name="connsiteX24" fmla="*/ 0 w 10126527"/>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258013"/>
              <a:gd name="connsiteX1" fmla="*/ 647700 w 9410700"/>
              <a:gd name="connsiteY1" fmla="*/ 6124663 h 6258013"/>
              <a:gd name="connsiteX2" fmla="*/ 1028700 w 9410700"/>
              <a:gd name="connsiteY2" fmla="*/ 6048463 h 6258013"/>
              <a:gd name="connsiteX3" fmla="*/ 1152525 w 9410700"/>
              <a:gd name="connsiteY3" fmla="*/ 5981788 h 6258013"/>
              <a:gd name="connsiteX4" fmla="*/ 1428750 w 9410700"/>
              <a:gd name="connsiteY4" fmla="*/ 5905588 h 6258013"/>
              <a:gd name="connsiteX5" fmla="*/ 1685925 w 9410700"/>
              <a:gd name="connsiteY5" fmla="*/ 5896063 h 6258013"/>
              <a:gd name="connsiteX6" fmla="*/ 2019300 w 9410700"/>
              <a:gd name="connsiteY6" fmla="*/ 5781763 h 6258013"/>
              <a:gd name="connsiteX7" fmla="*/ 2295525 w 9410700"/>
              <a:gd name="connsiteY7" fmla="*/ 5667463 h 6258013"/>
              <a:gd name="connsiteX8" fmla="*/ 2609850 w 9410700"/>
              <a:gd name="connsiteY8" fmla="*/ 5629363 h 6258013"/>
              <a:gd name="connsiteX9" fmla="*/ 2857500 w 9410700"/>
              <a:gd name="connsiteY9" fmla="*/ 5600788 h 6258013"/>
              <a:gd name="connsiteX10" fmla="*/ 3209925 w 9410700"/>
              <a:gd name="connsiteY10" fmla="*/ 5505538 h 6258013"/>
              <a:gd name="connsiteX11" fmla="*/ 3629025 w 9410700"/>
              <a:gd name="connsiteY11" fmla="*/ 5391238 h 6258013"/>
              <a:gd name="connsiteX12" fmla="*/ 4019550 w 9410700"/>
              <a:gd name="connsiteY12" fmla="*/ 5324563 h 6258013"/>
              <a:gd name="connsiteX13" fmla="*/ 4391025 w 9410700"/>
              <a:gd name="connsiteY13" fmla="*/ 5229313 h 6258013"/>
              <a:gd name="connsiteX14" fmla="*/ 4581525 w 9410700"/>
              <a:gd name="connsiteY14" fmla="*/ 5181688 h 6258013"/>
              <a:gd name="connsiteX15" fmla="*/ 5686425 w 9410700"/>
              <a:gd name="connsiteY15" fmla="*/ 5115013 h 6258013"/>
              <a:gd name="connsiteX16" fmla="*/ 6667500 w 9410700"/>
              <a:gd name="connsiteY16" fmla="*/ 4981663 h 6258013"/>
              <a:gd name="connsiteX17" fmla="*/ 7800975 w 9410700"/>
              <a:gd name="connsiteY17" fmla="*/ 4876888 h 6258013"/>
              <a:gd name="connsiteX18" fmla="*/ 8210550 w 9410700"/>
              <a:gd name="connsiteY18" fmla="*/ 4829263 h 6258013"/>
              <a:gd name="connsiteX19" fmla="*/ 8458200 w 9410700"/>
              <a:gd name="connsiteY19" fmla="*/ 4772113 h 6258013"/>
              <a:gd name="connsiteX20" fmla="*/ 8896350 w 9410700"/>
              <a:gd name="connsiteY20" fmla="*/ 4743538 h 6258013"/>
              <a:gd name="connsiteX21" fmla="*/ 9410700 w 9410700"/>
              <a:gd name="connsiteY21" fmla="*/ 4714963 h 6258013"/>
              <a:gd name="connsiteX22" fmla="*/ 9410700 w 9410700"/>
              <a:gd name="connsiteY22" fmla="*/ 628738 h 6258013"/>
              <a:gd name="connsiteX23" fmla="*/ 9525 w 9410700"/>
              <a:gd name="connsiteY23" fmla="*/ 600163 h 6258013"/>
              <a:gd name="connsiteX24" fmla="*/ 0 w 9410700"/>
              <a:gd name="connsiteY24" fmla="*/ 6258013 h 6258013"/>
              <a:gd name="connsiteX0" fmla="*/ 0 w 9410700"/>
              <a:gd name="connsiteY0" fmla="*/ 5657850 h 5657850"/>
              <a:gd name="connsiteX1" fmla="*/ 647700 w 9410700"/>
              <a:gd name="connsiteY1" fmla="*/ 5524500 h 5657850"/>
              <a:gd name="connsiteX2" fmla="*/ 1028700 w 9410700"/>
              <a:gd name="connsiteY2" fmla="*/ 5448300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62963 w 9410700"/>
              <a:gd name="connsiteY19" fmla="*/ 4188619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48270" h="5657850">
                <a:moveTo>
                  <a:pt x="0" y="5657850"/>
                </a:moveTo>
                <a:lnTo>
                  <a:pt x="647700" y="5524500"/>
                </a:lnTo>
                <a:cubicBezTo>
                  <a:pt x="811212" y="5490766"/>
                  <a:pt x="896144" y="5478066"/>
                  <a:pt x="981075" y="5455444"/>
                </a:cubicBezTo>
                <a:cubicBezTo>
                  <a:pt x="1066006" y="5432822"/>
                  <a:pt x="1082278" y="5409803"/>
                  <a:pt x="1157287" y="5388769"/>
                </a:cubicBezTo>
                <a:cubicBezTo>
                  <a:pt x="1232296" y="5367735"/>
                  <a:pt x="1343026" y="5344716"/>
                  <a:pt x="1431132" y="5329238"/>
                </a:cubicBezTo>
                <a:cubicBezTo>
                  <a:pt x="1519238" y="5313760"/>
                  <a:pt x="1585913" y="5319712"/>
                  <a:pt x="1685925" y="5295900"/>
                </a:cubicBezTo>
                <a:cubicBezTo>
                  <a:pt x="1785937" y="5272088"/>
                  <a:pt x="1929209" y="5220891"/>
                  <a:pt x="2031206" y="5186363"/>
                </a:cubicBezTo>
                <a:cubicBezTo>
                  <a:pt x="2133203" y="5151835"/>
                  <a:pt x="2201069" y="5116512"/>
                  <a:pt x="2297906" y="5088731"/>
                </a:cubicBezTo>
                <a:cubicBezTo>
                  <a:pt x="2394743" y="5060950"/>
                  <a:pt x="2518965" y="5034359"/>
                  <a:pt x="2612231" y="5019675"/>
                </a:cubicBezTo>
                <a:cubicBezTo>
                  <a:pt x="2705497" y="5004991"/>
                  <a:pt x="2757884" y="5019675"/>
                  <a:pt x="2857500" y="5000625"/>
                </a:cubicBezTo>
                <a:cubicBezTo>
                  <a:pt x="2957116" y="4981575"/>
                  <a:pt x="3080544" y="4938316"/>
                  <a:pt x="3209925" y="4905375"/>
                </a:cubicBezTo>
                <a:cubicBezTo>
                  <a:pt x="3339306" y="4872434"/>
                  <a:pt x="3498454" y="4836318"/>
                  <a:pt x="3633788" y="4802981"/>
                </a:cubicBezTo>
                <a:cubicBezTo>
                  <a:pt x="3769122" y="4769644"/>
                  <a:pt x="3895328" y="4732734"/>
                  <a:pt x="4021931" y="4705350"/>
                </a:cubicBezTo>
                <a:cubicBezTo>
                  <a:pt x="4148534" y="4677966"/>
                  <a:pt x="4274344" y="4661297"/>
                  <a:pt x="4393406" y="4638675"/>
                </a:cubicBezTo>
                <a:cubicBezTo>
                  <a:pt x="4512469" y="4616053"/>
                  <a:pt x="4520406" y="4595415"/>
                  <a:pt x="4736306" y="4569618"/>
                </a:cubicBezTo>
                <a:cubicBezTo>
                  <a:pt x="4952206" y="4543821"/>
                  <a:pt x="5366941" y="4515247"/>
                  <a:pt x="5688807" y="4483894"/>
                </a:cubicBezTo>
                <a:lnTo>
                  <a:pt x="6667500" y="4381500"/>
                </a:lnTo>
                <a:lnTo>
                  <a:pt x="7800975" y="4276725"/>
                </a:lnTo>
                <a:cubicBezTo>
                  <a:pt x="8058150" y="4251325"/>
                  <a:pt x="8100219" y="4243784"/>
                  <a:pt x="8210550" y="4229100"/>
                </a:cubicBezTo>
                <a:cubicBezTo>
                  <a:pt x="8320881" y="4214416"/>
                  <a:pt x="8347472" y="4201716"/>
                  <a:pt x="8462963" y="4188619"/>
                </a:cubicBezTo>
                <a:cubicBezTo>
                  <a:pt x="8578454" y="4175522"/>
                  <a:pt x="8745538" y="4162822"/>
                  <a:pt x="8903494" y="4150519"/>
                </a:cubicBezTo>
                <a:lnTo>
                  <a:pt x="9410700" y="4114800"/>
                </a:lnTo>
                <a:cubicBezTo>
                  <a:pt x="9495234" y="3427809"/>
                  <a:pt x="9410700" y="1390650"/>
                  <a:pt x="9410700" y="28575"/>
                </a:cubicBezTo>
                <a:lnTo>
                  <a:pt x="9525" y="0"/>
                </a:lnTo>
                <a:lnTo>
                  <a:pt x="0" y="5657850"/>
                </a:ln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9">
            <a:extLst>
              <a:ext uri="{FF2B5EF4-FFF2-40B4-BE49-F238E27FC236}">
                <a16:creationId xmlns:a16="http://schemas.microsoft.com/office/drawing/2014/main" id="{0D37F458-6040-47AA-8871-40CFA41741E6}"/>
              </a:ext>
            </a:extLst>
          </p:cNvPr>
          <p:cNvSpPr/>
          <p:nvPr/>
        </p:nvSpPr>
        <p:spPr>
          <a:xfrm rot="10800000">
            <a:off x="4197220" y="8191785"/>
            <a:ext cx="22654901" cy="9275210"/>
          </a:xfrm>
          <a:custGeom>
            <a:avLst/>
            <a:gdLst>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394031"/>
              <a:gd name="connsiteY0" fmla="*/ 3416637 h 3416637"/>
              <a:gd name="connsiteX1" fmla="*/ 164306 w 9394031"/>
              <a:gd name="connsiteY1" fmla="*/ 3307100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59743 w 9394031"/>
              <a:gd name="connsiteY9" fmla="*/ 1895019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50331 w 9394031"/>
              <a:gd name="connsiteY14" fmla="*/ 1299707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44631 w 9394031"/>
              <a:gd name="connsiteY2" fmla="*/ 331308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536984"/>
              <a:gd name="connsiteX1" fmla="*/ 216187 w 9394031"/>
              <a:gd name="connsiteY1" fmla="*/ 3535674 h 3536984"/>
              <a:gd name="connsiteX2" fmla="*/ 544631 w 9394031"/>
              <a:gd name="connsiteY2" fmla="*/ 3313081 h 3536984"/>
              <a:gd name="connsiteX3" fmla="*/ 751462 w 9394031"/>
              <a:gd name="connsiteY3" fmla="*/ 3122518 h 3536984"/>
              <a:gd name="connsiteX4" fmla="*/ 890312 w 9394031"/>
              <a:gd name="connsiteY4" fmla="*/ 2912506 h 3536984"/>
              <a:gd name="connsiteX5" fmla="*/ 1006425 w 9394031"/>
              <a:gd name="connsiteY5" fmla="*/ 2769524 h 3536984"/>
              <a:gd name="connsiteX6" fmla="*/ 1215975 w 9394031"/>
              <a:gd name="connsiteY6" fmla="*/ 2520126 h 3536984"/>
              <a:gd name="connsiteX7" fmla="*/ 1431807 w 9394031"/>
              <a:gd name="connsiteY7" fmla="*/ 2269649 h 3536984"/>
              <a:gd name="connsiteX8" fmla="*/ 1591350 w 9394031"/>
              <a:gd name="connsiteY8" fmla="*/ 2104311 h 3536984"/>
              <a:gd name="connsiteX9" fmla="*/ 1746868 w 9394031"/>
              <a:gd name="connsiteY9" fmla="*/ 2073186 h 3536984"/>
              <a:gd name="connsiteX10" fmla="*/ 1932668 w 9394031"/>
              <a:gd name="connsiteY10" fmla="*/ 1887155 h 3536984"/>
              <a:gd name="connsiteX11" fmla="*/ 2150501 w 9394031"/>
              <a:gd name="connsiteY11" fmla="*/ 1713261 h 3536984"/>
              <a:gd name="connsiteX12" fmla="*/ 2484044 w 9394031"/>
              <a:gd name="connsiteY12" fmla="*/ 1469744 h 3536984"/>
              <a:gd name="connsiteX13" fmla="*/ 2635200 w 9394031"/>
              <a:gd name="connsiteY13" fmla="*/ 1440999 h 3536984"/>
              <a:gd name="connsiteX14" fmla="*/ 2703119 w 9394031"/>
              <a:gd name="connsiteY14" fmla="*/ 1290982 h 3536984"/>
              <a:gd name="connsiteX15" fmla="*/ 2791224 w 9394031"/>
              <a:gd name="connsiteY15" fmla="*/ 1087056 h 3536984"/>
              <a:gd name="connsiteX16" fmla="*/ 2952074 w 9394031"/>
              <a:gd name="connsiteY16" fmla="*/ 798880 h 3536984"/>
              <a:gd name="connsiteX17" fmla="*/ 3105505 w 9394031"/>
              <a:gd name="connsiteY17" fmla="*/ 535742 h 3536984"/>
              <a:gd name="connsiteX18" fmla="*/ 3078956 w 9394031"/>
              <a:gd name="connsiteY18" fmla="*/ 173375 h 3536984"/>
              <a:gd name="connsiteX19" fmla="*/ 3240881 w 9394031"/>
              <a:gd name="connsiteY19" fmla="*/ 20975 h 3536984"/>
              <a:gd name="connsiteX20" fmla="*/ 3488531 w 9394031"/>
              <a:gd name="connsiteY20" fmla="*/ 11450 h 3536984"/>
              <a:gd name="connsiteX21" fmla="*/ 3669506 w 9394031"/>
              <a:gd name="connsiteY21" fmla="*/ 116225 h 3536984"/>
              <a:gd name="connsiteX22" fmla="*/ 3831431 w 9394031"/>
              <a:gd name="connsiteY22" fmla="*/ 268625 h 3536984"/>
              <a:gd name="connsiteX23" fmla="*/ 3974306 w 9394031"/>
              <a:gd name="connsiteY23" fmla="*/ 468650 h 3536984"/>
              <a:gd name="connsiteX24" fmla="*/ 4031456 w 9394031"/>
              <a:gd name="connsiteY24" fmla="*/ 582950 h 3536984"/>
              <a:gd name="connsiteX25" fmla="*/ 4050506 w 9394031"/>
              <a:gd name="connsiteY25" fmla="*/ 611525 h 3536984"/>
              <a:gd name="connsiteX26" fmla="*/ 4260056 w 9394031"/>
              <a:gd name="connsiteY26" fmla="*/ 449600 h 3536984"/>
              <a:gd name="connsiteX27" fmla="*/ 4498181 w 9394031"/>
              <a:gd name="connsiteY27" fmla="*/ 325775 h 3536984"/>
              <a:gd name="connsiteX28" fmla="*/ 4736306 w 9394031"/>
              <a:gd name="connsiteY28" fmla="*/ 192425 h 3536984"/>
              <a:gd name="connsiteX29" fmla="*/ 5031581 w 9394031"/>
              <a:gd name="connsiteY29" fmla="*/ 163850 h 3536984"/>
              <a:gd name="connsiteX30" fmla="*/ 5507831 w 9394031"/>
              <a:gd name="connsiteY30" fmla="*/ 249575 h 3536984"/>
              <a:gd name="connsiteX31" fmla="*/ 6222206 w 9394031"/>
              <a:gd name="connsiteY31" fmla="*/ 297200 h 3536984"/>
              <a:gd name="connsiteX32" fmla="*/ 6679406 w 9394031"/>
              <a:gd name="connsiteY32" fmla="*/ 221000 h 3536984"/>
              <a:gd name="connsiteX33" fmla="*/ 7050881 w 9394031"/>
              <a:gd name="connsiteY33" fmla="*/ 249575 h 3536984"/>
              <a:gd name="connsiteX34" fmla="*/ 7317581 w 9394031"/>
              <a:gd name="connsiteY34" fmla="*/ 373400 h 3536984"/>
              <a:gd name="connsiteX35" fmla="*/ 7727156 w 9394031"/>
              <a:gd name="connsiteY35" fmla="*/ 459125 h 3536984"/>
              <a:gd name="connsiteX36" fmla="*/ 8203406 w 9394031"/>
              <a:gd name="connsiteY36" fmla="*/ 449600 h 3536984"/>
              <a:gd name="connsiteX37" fmla="*/ 8670131 w 9394031"/>
              <a:gd name="connsiteY37" fmla="*/ 430550 h 3536984"/>
              <a:gd name="connsiteX38" fmla="*/ 8927306 w 9394031"/>
              <a:gd name="connsiteY38" fmla="*/ 573425 h 3536984"/>
              <a:gd name="connsiteX39" fmla="*/ 9070181 w 9394031"/>
              <a:gd name="connsiteY39" fmla="*/ 821075 h 3536984"/>
              <a:gd name="connsiteX40" fmla="*/ 9174956 w 9394031"/>
              <a:gd name="connsiteY40" fmla="*/ 925850 h 3536984"/>
              <a:gd name="connsiteX41" fmla="*/ 9394031 w 9394031"/>
              <a:gd name="connsiteY41" fmla="*/ 1163975 h 3536984"/>
              <a:gd name="connsiteX0" fmla="*/ 0 w 10441922"/>
              <a:gd name="connsiteY0" fmla="*/ 4423985 h 4423985"/>
              <a:gd name="connsiteX1" fmla="*/ 1264078 w 10441922"/>
              <a:gd name="connsiteY1" fmla="*/ 3535674 h 4423985"/>
              <a:gd name="connsiteX2" fmla="*/ 1592522 w 10441922"/>
              <a:gd name="connsiteY2" fmla="*/ 3313081 h 4423985"/>
              <a:gd name="connsiteX3" fmla="*/ 1799353 w 10441922"/>
              <a:gd name="connsiteY3" fmla="*/ 3122518 h 4423985"/>
              <a:gd name="connsiteX4" fmla="*/ 1938203 w 10441922"/>
              <a:gd name="connsiteY4" fmla="*/ 2912506 h 4423985"/>
              <a:gd name="connsiteX5" fmla="*/ 2054316 w 10441922"/>
              <a:gd name="connsiteY5" fmla="*/ 2769524 h 4423985"/>
              <a:gd name="connsiteX6" fmla="*/ 2263866 w 10441922"/>
              <a:gd name="connsiteY6" fmla="*/ 2520126 h 4423985"/>
              <a:gd name="connsiteX7" fmla="*/ 2479698 w 10441922"/>
              <a:gd name="connsiteY7" fmla="*/ 2269649 h 4423985"/>
              <a:gd name="connsiteX8" fmla="*/ 2639241 w 10441922"/>
              <a:gd name="connsiteY8" fmla="*/ 2104311 h 4423985"/>
              <a:gd name="connsiteX9" fmla="*/ 2794759 w 10441922"/>
              <a:gd name="connsiteY9" fmla="*/ 2073186 h 4423985"/>
              <a:gd name="connsiteX10" fmla="*/ 2980559 w 10441922"/>
              <a:gd name="connsiteY10" fmla="*/ 1887155 h 4423985"/>
              <a:gd name="connsiteX11" fmla="*/ 3198392 w 10441922"/>
              <a:gd name="connsiteY11" fmla="*/ 1713261 h 4423985"/>
              <a:gd name="connsiteX12" fmla="*/ 3531935 w 10441922"/>
              <a:gd name="connsiteY12" fmla="*/ 1469744 h 4423985"/>
              <a:gd name="connsiteX13" fmla="*/ 3683091 w 10441922"/>
              <a:gd name="connsiteY13" fmla="*/ 1440999 h 4423985"/>
              <a:gd name="connsiteX14" fmla="*/ 3751010 w 10441922"/>
              <a:gd name="connsiteY14" fmla="*/ 1290982 h 4423985"/>
              <a:gd name="connsiteX15" fmla="*/ 3839115 w 10441922"/>
              <a:gd name="connsiteY15" fmla="*/ 1087056 h 4423985"/>
              <a:gd name="connsiteX16" fmla="*/ 3999965 w 10441922"/>
              <a:gd name="connsiteY16" fmla="*/ 798880 h 4423985"/>
              <a:gd name="connsiteX17" fmla="*/ 4153396 w 10441922"/>
              <a:gd name="connsiteY17" fmla="*/ 535742 h 4423985"/>
              <a:gd name="connsiteX18" fmla="*/ 4126847 w 10441922"/>
              <a:gd name="connsiteY18" fmla="*/ 173375 h 4423985"/>
              <a:gd name="connsiteX19" fmla="*/ 4288772 w 10441922"/>
              <a:gd name="connsiteY19" fmla="*/ 20975 h 4423985"/>
              <a:gd name="connsiteX20" fmla="*/ 4536422 w 10441922"/>
              <a:gd name="connsiteY20" fmla="*/ 11450 h 4423985"/>
              <a:gd name="connsiteX21" fmla="*/ 4717397 w 10441922"/>
              <a:gd name="connsiteY21" fmla="*/ 116225 h 4423985"/>
              <a:gd name="connsiteX22" fmla="*/ 4879322 w 10441922"/>
              <a:gd name="connsiteY22" fmla="*/ 268625 h 4423985"/>
              <a:gd name="connsiteX23" fmla="*/ 5022197 w 10441922"/>
              <a:gd name="connsiteY23" fmla="*/ 468650 h 4423985"/>
              <a:gd name="connsiteX24" fmla="*/ 5079347 w 10441922"/>
              <a:gd name="connsiteY24" fmla="*/ 582950 h 4423985"/>
              <a:gd name="connsiteX25" fmla="*/ 5098397 w 10441922"/>
              <a:gd name="connsiteY25" fmla="*/ 611525 h 4423985"/>
              <a:gd name="connsiteX26" fmla="*/ 5307947 w 10441922"/>
              <a:gd name="connsiteY26" fmla="*/ 449600 h 4423985"/>
              <a:gd name="connsiteX27" fmla="*/ 5546072 w 10441922"/>
              <a:gd name="connsiteY27" fmla="*/ 325775 h 4423985"/>
              <a:gd name="connsiteX28" fmla="*/ 5784197 w 10441922"/>
              <a:gd name="connsiteY28" fmla="*/ 192425 h 4423985"/>
              <a:gd name="connsiteX29" fmla="*/ 6079472 w 10441922"/>
              <a:gd name="connsiteY29" fmla="*/ 163850 h 4423985"/>
              <a:gd name="connsiteX30" fmla="*/ 6555722 w 10441922"/>
              <a:gd name="connsiteY30" fmla="*/ 249575 h 4423985"/>
              <a:gd name="connsiteX31" fmla="*/ 7270097 w 10441922"/>
              <a:gd name="connsiteY31" fmla="*/ 297200 h 4423985"/>
              <a:gd name="connsiteX32" fmla="*/ 7727297 w 10441922"/>
              <a:gd name="connsiteY32" fmla="*/ 221000 h 4423985"/>
              <a:gd name="connsiteX33" fmla="*/ 8098772 w 10441922"/>
              <a:gd name="connsiteY33" fmla="*/ 249575 h 4423985"/>
              <a:gd name="connsiteX34" fmla="*/ 8365472 w 10441922"/>
              <a:gd name="connsiteY34" fmla="*/ 373400 h 4423985"/>
              <a:gd name="connsiteX35" fmla="*/ 8775047 w 10441922"/>
              <a:gd name="connsiteY35" fmla="*/ 459125 h 4423985"/>
              <a:gd name="connsiteX36" fmla="*/ 9251297 w 10441922"/>
              <a:gd name="connsiteY36" fmla="*/ 449600 h 4423985"/>
              <a:gd name="connsiteX37" fmla="*/ 9718022 w 10441922"/>
              <a:gd name="connsiteY37" fmla="*/ 430550 h 4423985"/>
              <a:gd name="connsiteX38" fmla="*/ 9975197 w 10441922"/>
              <a:gd name="connsiteY38" fmla="*/ 573425 h 4423985"/>
              <a:gd name="connsiteX39" fmla="*/ 10118072 w 10441922"/>
              <a:gd name="connsiteY39" fmla="*/ 821075 h 4423985"/>
              <a:gd name="connsiteX40" fmla="*/ 10222847 w 10441922"/>
              <a:gd name="connsiteY40" fmla="*/ 925850 h 4423985"/>
              <a:gd name="connsiteX41" fmla="*/ 10441922 w 10441922"/>
              <a:gd name="connsiteY41" fmla="*/ 1163975 h 4423985"/>
              <a:gd name="connsiteX0" fmla="*/ 0 w 11512769"/>
              <a:gd name="connsiteY0" fmla="*/ 4856763 h 4856763"/>
              <a:gd name="connsiteX1" fmla="*/ 2334925 w 11512769"/>
              <a:gd name="connsiteY1" fmla="*/ 3535674 h 4856763"/>
              <a:gd name="connsiteX2" fmla="*/ 2663369 w 11512769"/>
              <a:gd name="connsiteY2" fmla="*/ 3313081 h 4856763"/>
              <a:gd name="connsiteX3" fmla="*/ 2870200 w 11512769"/>
              <a:gd name="connsiteY3" fmla="*/ 3122518 h 4856763"/>
              <a:gd name="connsiteX4" fmla="*/ 3009050 w 11512769"/>
              <a:gd name="connsiteY4" fmla="*/ 2912506 h 4856763"/>
              <a:gd name="connsiteX5" fmla="*/ 3125163 w 11512769"/>
              <a:gd name="connsiteY5" fmla="*/ 2769524 h 4856763"/>
              <a:gd name="connsiteX6" fmla="*/ 3334713 w 11512769"/>
              <a:gd name="connsiteY6" fmla="*/ 2520126 h 4856763"/>
              <a:gd name="connsiteX7" fmla="*/ 3550545 w 11512769"/>
              <a:gd name="connsiteY7" fmla="*/ 2269649 h 4856763"/>
              <a:gd name="connsiteX8" fmla="*/ 3710088 w 11512769"/>
              <a:gd name="connsiteY8" fmla="*/ 2104311 h 4856763"/>
              <a:gd name="connsiteX9" fmla="*/ 3865606 w 11512769"/>
              <a:gd name="connsiteY9" fmla="*/ 2073186 h 4856763"/>
              <a:gd name="connsiteX10" fmla="*/ 4051406 w 11512769"/>
              <a:gd name="connsiteY10" fmla="*/ 1887155 h 4856763"/>
              <a:gd name="connsiteX11" fmla="*/ 4269239 w 11512769"/>
              <a:gd name="connsiteY11" fmla="*/ 1713261 h 4856763"/>
              <a:gd name="connsiteX12" fmla="*/ 4602782 w 11512769"/>
              <a:gd name="connsiteY12" fmla="*/ 1469744 h 4856763"/>
              <a:gd name="connsiteX13" fmla="*/ 4753938 w 11512769"/>
              <a:gd name="connsiteY13" fmla="*/ 1440999 h 4856763"/>
              <a:gd name="connsiteX14" fmla="*/ 4821857 w 11512769"/>
              <a:gd name="connsiteY14" fmla="*/ 1290982 h 4856763"/>
              <a:gd name="connsiteX15" fmla="*/ 4909962 w 11512769"/>
              <a:gd name="connsiteY15" fmla="*/ 1087056 h 4856763"/>
              <a:gd name="connsiteX16" fmla="*/ 5070812 w 11512769"/>
              <a:gd name="connsiteY16" fmla="*/ 798880 h 4856763"/>
              <a:gd name="connsiteX17" fmla="*/ 5224243 w 11512769"/>
              <a:gd name="connsiteY17" fmla="*/ 535742 h 4856763"/>
              <a:gd name="connsiteX18" fmla="*/ 5197694 w 11512769"/>
              <a:gd name="connsiteY18" fmla="*/ 173375 h 4856763"/>
              <a:gd name="connsiteX19" fmla="*/ 5359619 w 11512769"/>
              <a:gd name="connsiteY19" fmla="*/ 20975 h 4856763"/>
              <a:gd name="connsiteX20" fmla="*/ 5607269 w 11512769"/>
              <a:gd name="connsiteY20" fmla="*/ 11450 h 4856763"/>
              <a:gd name="connsiteX21" fmla="*/ 5788244 w 11512769"/>
              <a:gd name="connsiteY21" fmla="*/ 116225 h 4856763"/>
              <a:gd name="connsiteX22" fmla="*/ 5950169 w 11512769"/>
              <a:gd name="connsiteY22" fmla="*/ 268625 h 4856763"/>
              <a:gd name="connsiteX23" fmla="*/ 6093044 w 11512769"/>
              <a:gd name="connsiteY23" fmla="*/ 468650 h 4856763"/>
              <a:gd name="connsiteX24" fmla="*/ 6150194 w 11512769"/>
              <a:gd name="connsiteY24" fmla="*/ 582950 h 4856763"/>
              <a:gd name="connsiteX25" fmla="*/ 6169244 w 11512769"/>
              <a:gd name="connsiteY25" fmla="*/ 611525 h 4856763"/>
              <a:gd name="connsiteX26" fmla="*/ 6378794 w 11512769"/>
              <a:gd name="connsiteY26" fmla="*/ 449600 h 4856763"/>
              <a:gd name="connsiteX27" fmla="*/ 6616919 w 11512769"/>
              <a:gd name="connsiteY27" fmla="*/ 325775 h 4856763"/>
              <a:gd name="connsiteX28" fmla="*/ 6855044 w 11512769"/>
              <a:gd name="connsiteY28" fmla="*/ 192425 h 4856763"/>
              <a:gd name="connsiteX29" fmla="*/ 7150319 w 11512769"/>
              <a:gd name="connsiteY29" fmla="*/ 163850 h 4856763"/>
              <a:gd name="connsiteX30" fmla="*/ 7626569 w 11512769"/>
              <a:gd name="connsiteY30" fmla="*/ 249575 h 4856763"/>
              <a:gd name="connsiteX31" fmla="*/ 8340944 w 11512769"/>
              <a:gd name="connsiteY31" fmla="*/ 297200 h 4856763"/>
              <a:gd name="connsiteX32" fmla="*/ 8798144 w 11512769"/>
              <a:gd name="connsiteY32" fmla="*/ 221000 h 4856763"/>
              <a:gd name="connsiteX33" fmla="*/ 9169619 w 11512769"/>
              <a:gd name="connsiteY33" fmla="*/ 249575 h 4856763"/>
              <a:gd name="connsiteX34" fmla="*/ 9436319 w 11512769"/>
              <a:gd name="connsiteY34" fmla="*/ 373400 h 4856763"/>
              <a:gd name="connsiteX35" fmla="*/ 9845894 w 11512769"/>
              <a:gd name="connsiteY35" fmla="*/ 459125 h 4856763"/>
              <a:gd name="connsiteX36" fmla="*/ 10322144 w 11512769"/>
              <a:gd name="connsiteY36" fmla="*/ 449600 h 4856763"/>
              <a:gd name="connsiteX37" fmla="*/ 10788869 w 11512769"/>
              <a:gd name="connsiteY37" fmla="*/ 430550 h 4856763"/>
              <a:gd name="connsiteX38" fmla="*/ 11046044 w 11512769"/>
              <a:gd name="connsiteY38" fmla="*/ 573425 h 4856763"/>
              <a:gd name="connsiteX39" fmla="*/ 11188919 w 11512769"/>
              <a:gd name="connsiteY39" fmla="*/ 821075 h 4856763"/>
              <a:gd name="connsiteX40" fmla="*/ 11293694 w 11512769"/>
              <a:gd name="connsiteY40" fmla="*/ 925850 h 4856763"/>
              <a:gd name="connsiteX41" fmla="*/ 11512769 w 11512769"/>
              <a:gd name="connsiteY41" fmla="*/ 1163975 h 4856763"/>
              <a:gd name="connsiteX0" fmla="*/ 0 w 11523866"/>
              <a:gd name="connsiteY0" fmla="*/ 4840118 h 4840118"/>
              <a:gd name="connsiteX1" fmla="*/ 2346022 w 11523866"/>
              <a:gd name="connsiteY1" fmla="*/ 3535674 h 4840118"/>
              <a:gd name="connsiteX2" fmla="*/ 2674466 w 11523866"/>
              <a:gd name="connsiteY2" fmla="*/ 3313081 h 4840118"/>
              <a:gd name="connsiteX3" fmla="*/ 2881297 w 11523866"/>
              <a:gd name="connsiteY3" fmla="*/ 3122518 h 4840118"/>
              <a:gd name="connsiteX4" fmla="*/ 3020147 w 11523866"/>
              <a:gd name="connsiteY4" fmla="*/ 2912506 h 4840118"/>
              <a:gd name="connsiteX5" fmla="*/ 3136260 w 11523866"/>
              <a:gd name="connsiteY5" fmla="*/ 2769524 h 4840118"/>
              <a:gd name="connsiteX6" fmla="*/ 3345810 w 11523866"/>
              <a:gd name="connsiteY6" fmla="*/ 2520126 h 4840118"/>
              <a:gd name="connsiteX7" fmla="*/ 3561642 w 11523866"/>
              <a:gd name="connsiteY7" fmla="*/ 2269649 h 4840118"/>
              <a:gd name="connsiteX8" fmla="*/ 3721185 w 11523866"/>
              <a:gd name="connsiteY8" fmla="*/ 2104311 h 4840118"/>
              <a:gd name="connsiteX9" fmla="*/ 3876703 w 11523866"/>
              <a:gd name="connsiteY9" fmla="*/ 2073186 h 4840118"/>
              <a:gd name="connsiteX10" fmla="*/ 4062503 w 11523866"/>
              <a:gd name="connsiteY10" fmla="*/ 1887155 h 4840118"/>
              <a:gd name="connsiteX11" fmla="*/ 4280336 w 11523866"/>
              <a:gd name="connsiteY11" fmla="*/ 1713261 h 4840118"/>
              <a:gd name="connsiteX12" fmla="*/ 4613879 w 11523866"/>
              <a:gd name="connsiteY12" fmla="*/ 1469744 h 4840118"/>
              <a:gd name="connsiteX13" fmla="*/ 4765035 w 11523866"/>
              <a:gd name="connsiteY13" fmla="*/ 1440999 h 4840118"/>
              <a:gd name="connsiteX14" fmla="*/ 4832954 w 11523866"/>
              <a:gd name="connsiteY14" fmla="*/ 1290982 h 4840118"/>
              <a:gd name="connsiteX15" fmla="*/ 4921059 w 11523866"/>
              <a:gd name="connsiteY15" fmla="*/ 1087056 h 4840118"/>
              <a:gd name="connsiteX16" fmla="*/ 5081909 w 11523866"/>
              <a:gd name="connsiteY16" fmla="*/ 798880 h 4840118"/>
              <a:gd name="connsiteX17" fmla="*/ 5235340 w 11523866"/>
              <a:gd name="connsiteY17" fmla="*/ 535742 h 4840118"/>
              <a:gd name="connsiteX18" fmla="*/ 5208791 w 11523866"/>
              <a:gd name="connsiteY18" fmla="*/ 173375 h 4840118"/>
              <a:gd name="connsiteX19" fmla="*/ 5370716 w 11523866"/>
              <a:gd name="connsiteY19" fmla="*/ 20975 h 4840118"/>
              <a:gd name="connsiteX20" fmla="*/ 5618366 w 11523866"/>
              <a:gd name="connsiteY20" fmla="*/ 11450 h 4840118"/>
              <a:gd name="connsiteX21" fmla="*/ 5799341 w 11523866"/>
              <a:gd name="connsiteY21" fmla="*/ 116225 h 4840118"/>
              <a:gd name="connsiteX22" fmla="*/ 5961266 w 11523866"/>
              <a:gd name="connsiteY22" fmla="*/ 268625 h 4840118"/>
              <a:gd name="connsiteX23" fmla="*/ 6104141 w 11523866"/>
              <a:gd name="connsiteY23" fmla="*/ 468650 h 4840118"/>
              <a:gd name="connsiteX24" fmla="*/ 6161291 w 11523866"/>
              <a:gd name="connsiteY24" fmla="*/ 582950 h 4840118"/>
              <a:gd name="connsiteX25" fmla="*/ 6180341 w 11523866"/>
              <a:gd name="connsiteY25" fmla="*/ 611525 h 4840118"/>
              <a:gd name="connsiteX26" fmla="*/ 6389891 w 11523866"/>
              <a:gd name="connsiteY26" fmla="*/ 449600 h 4840118"/>
              <a:gd name="connsiteX27" fmla="*/ 6628016 w 11523866"/>
              <a:gd name="connsiteY27" fmla="*/ 325775 h 4840118"/>
              <a:gd name="connsiteX28" fmla="*/ 6866141 w 11523866"/>
              <a:gd name="connsiteY28" fmla="*/ 192425 h 4840118"/>
              <a:gd name="connsiteX29" fmla="*/ 7161416 w 11523866"/>
              <a:gd name="connsiteY29" fmla="*/ 163850 h 4840118"/>
              <a:gd name="connsiteX30" fmla="*/ 7637666 w 11523866"/>
              <a:gd name="connsiteY30" fmla="*/ 249575 h 4840118"/>
              <a:gd name="connsiteX31" fmla="*/ 8352041 w 11523866"/>
              <a:gd name="connsiteY31" fmla="*/ 297200 h 4840118"/>
              <a:gd name="connsiteX32" fmla="*/ 8809241 w 11523866"/>
              <a:gd name="connsiteY32" fmla="*/ 221000 h 4840118"/>
              <a:gd name="connsiteX33" fmla="*/ 9180716 w 11523866"/>
              <a:gd name="connsiteY33" fmla="*/ 249575 h 4840118"/>
              <a:gd name="connsiteX34" fmla="*/ 9447416 w 11523866"/>
              <a:gd name="connsiteY34" fmla="*/ 373400 h 4840118"/>
              <a:gd name="connsiteX35" fmla="*/ 9856991 w 11523866"/>
              <a:gd name="connsiteY35" fmla="*/ 459125 h 4840118"/>
              <a:gd name="connsiteX36" fmla="*/ 10333241 w 11523866"/>
              <a:gd name="connsiteY36" fmla="*/ 449600 h 4840118"/>
              <a:gd name="connsiteX37" fmla="*/ 10799966 w 11523866"/>
              <a:gd name="connsiteY37" fmla="*/ 430550 h 4840118"/>
              <a:gd name="connsiteX38" fmla="*/ 11057141 w 11523866"/>
              <a:gd name="connsiteY38" fmla="*/ 573425 h 4840118"/>
              <a:gd name="connsiteX39" fmla="*/ 11200016 w 11523866"/>
              <a:gd name="connsiteY39" fmla="*/ 821075 h 4840118"/>
              <a:gd name="connsiteX40" fmla="*/ 11304791 w 11523866"/>
              <a:gd name="connsiteY40" fmla="*/ 925850 h 4840118"/>
              <a:gd name="connsiteX41" fmla="*/ 11523866 w 11523866"/>
              <a:gd name="connsiteY41" fmla="*/ 1163975 h 4840118"/>
              <a:gd name="connsiteX0" fmla="*/ 0 w 11523866"/>
              <a:gd name="connsiteY0" fmla="*/ 4840118 h 4840118"/>
              <a:gd name="connsiteX1" fmla="*/ 671425 w 11523866"/>
              <a:gd name="connsiteY1" fmla="*/ 4664250 h 4840118"/>
              <a:gd name="connsiteX2" fmla="*/ 2346022 w 11523866"/>
              <a:gd name="connsiteY2" fmla="*/ 3535674 h 4840118"/>
              <a:gd name="connsiteX3" fmla="*/ 2674466 w 11523866"/>
              <a:gd name="connsiteY3" fmla="*/ 3313081 h 4840118"/>
              <a:gd name="connsiteX4" fmla="*/ 2881297 w 11523866"/>
              <a:gd name="connsiteY4" fmla="*/ 3122518 h 4840118"/>
              <a:gd name="connsiteX5" fmla="*/ 3020147 w 11523866"/>
              <a:gd name="connsiteY5" fmla="*/ 2912506 h 4840118"/>
              <a:gd name="connsiteX6" fmla="*/ 3136260 w 11523866"/>
              <a:gd name="connsiteY6" fmla="*/ 2769524 h 4840118"/>
              <a:gd name="connsiteX7" fmla="*/ 3345810 w 11523866"/>
              <a:gd name="connsiteY7" fmla="*/ 2520126 h 4840118"/>
              <a:gd name="connsiteX8" fmla="*/ 3561642 w 11523866"/>
              <a:gd name="connsiteY8" fmla="*/ 2269649 h 4840118"/>
              <a:gd name="connsiteX9" fmla="*/ 3721185 w 11523866"/>
              <a:gd name="connsiteY9" fmla="*/ 2104311 h 4840118"/>
              <a:gd name="connsiteX10" fmla="*/ 3876703 w 11523866"/>
              <a:gd name="connsiteY10" fmla="*/ 2073186 h 4840118"/>
              <a:gd name="connsiteX11" fmla="*/ 4062503 w 11523866"/>
              <a:gd name="connsiteY11" fmla="*/ 1887155 h 4840118"/>
              <a:gd name="connsiteX12" fmla="*/ 4280336 w 11523866"/>
              <a:gd name="connsiteY12" fmla="*/ 1713261 h 4840118"/>
              <a:gd name="connsiteX13" fmla="*/ 4613879 w 11523866"/>
              <a:gd name="connsiteY13" fmla="*/ 1469744 h 4840118"/>
              <a:gd name="connsiteX14" fmla="*/ 4765035 w 11523866"/>
              <a:gd name="connsiteY14" fmla="*/ 1440999 h 4840118"/>
              <a:gd name="connsiteX15" fmla="*/ 4832954 w 11523866"/>
              <a:gd name="connsiteY15" fmla="*/ 1290982 h 4840118"/>
              <a:gd name="connsiteX16" fmla="*/ 4921059 w 11523866"/>
              <a:gd name="connsiteY16" fmla="*/ 1087056 h 4840118"/>
              <a:gd name="connsiteX17" fmla="*/ 5081909 w 11523866"/>
              <a:gd name="connsiteY17" fmla="*/ 798880 h 4840118"/>
              <a:gd name="connsiteX18" fmla="*/ 5235340 w 11523866"/>
              <a:gd name="connsiteY18" fmla="*/ 535742 h 4840118"/>
              <a:gd name="connsiteX19" fmla="*/ 5208791 w 11523866"/>
              <a:gd name="connsiteY19" fmla="*/ 173375 h 4840118"/>
              <a:gd name="connsiteX20" fmla="*/ 5370716 w 11523866"/>
              <a:gd name="connsiteY20" fmla="*/ 20975 h 4840118"/>
              <a:gd name="connsiteX21" fmla="*/ 5618366 w 11523866"/>
              <a:gd name="connsiteY21" fmla="*/ 11450 h 4840118"/>
              <a:gd name="connsiteX22" fmla="*/ 5799341 w 11523866"/>
              <a:gd name="connsiteY22" fmla="*/ 116225 h 4840118"/>
              <a:gd name="connsiteX23" fmla="*/ 5961266 w 11523866"/>
              <a:gd name="connsiteY23" fmla="*/ 268625 h 4840118"/>
              <a:gd name="connsiteX24" fmla="*/ 6104141 w 11523866"/>
              <a:gd name="connsiteY24" fmla="*/ 468650 h 4840118"/>
              <a:gd name="connsiteX25" fmla="*/ 6161291 w 11523866"/>
              <a:gd name="connsiteY25" fmla="*/ 582950 h 4840118"/>
              <a:gd name="connsiteX26" fmla="*/ 6180341 w 11523866"/>
              <a:gd name="connsiteY26" fmla="*/ 611525 h 4840118"/>
              <a:gd name="connsiteX27" fmla="*/ 6389891 w 11523866"/>
              <a:gd name="connsiteY27" fmla="*/ 449600 h 4840118"/>
              <a:gd name="connsiteX28" fmla="*/ 6628016 w 11523866"/>
              <a:gd name="connsiteY28" fmla="*/ 325775 h 4840118"/>
              <a:gd name="connsiteX29" fmla="*/ 6866141 w 11523866"/>
              <a:gd name="connsiteY29" fmla="*/ 192425 h 4840118"/>
              <a:gd name="connsiteX30" fmla="*/ 7161416 w 11523866"/>
              <a:gd name="connsiteY30" fmla="*/ 163850 h 4840118"/>
              <a:gd name="connsiteX31" fmla="*/ 7637666 w 11523866"/>
              <a:gd name="connsiteY31" fmla="*/ 249575 h 4840118"/>
              <a:gd name="connsiteX32" fmla="*/ 8352041 w 11523866"/>
              <a:gd name="connsiteY32" fmla="*/ 297200 h 4840118"/>
              <a:gd name="connsiteX33" fmla="*/ 8809241 w 11523866"/>
              <a:gd name="connsiteY33" fmla="*/ 221000 h 4840118"/>
              <a:gd name="connsiteX34" fmla="*/ 9180716 w 11523866"/>
              <a:gd name="connsiteY34" fmla="*/ 249575 h 4840118"/>
              <a:gd name="connsiteX35" fmla="*/ 9447416 w 11523866"/>
              <a:gd name="connsiteY35" fmla="*/ 373400 h 4840118"/>
              <a:gd name="connsiteX36" fmla="*/ 9856991 w 11523866"/>
              <a:gd name="connsiteY36" fmla="*/ 459125 h 4840118"/>
              <a:gd name="connsiteX37" fmla="*/ 10333241 w 11523866"/>
              <a:gd name="connsiteY37" fmla="*/ 449600 h 4840118"/>
              <a:gd name="connsiteX38" fmla="*/ 10799966 w 11523866"/>
              <a:gd name="connsiteY38" fmla="*/ 430550 h 4840118"/>
              <a:gd name="connsiteX39" fmla="*/ 11057141 w 11523866"/>
              <a:gd name="connsiteY39" fmla="*/ 573425 h 4840118"/>
              <a:gd name="connsiteX40" fmla="*/ 11200016 w 11523866"/>
              <a:gd name="connsiteY40" fmla="*/ 821075 h 4840118"/>
              <a:gd name="connsiteX41" fmla="*/ 11304791 w 11523866"/>
              <a:gd name="connsiteY41" fmla="*/ 925850 h 4840118"/>
              <a:gd name="connsiteX42" fmla="*/ 11523866 w 11523866"/>
              <a:gd name="connsiteY42"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866141 w 11523866"/>
              <a:gd name="connsiteY30" fmla="*/ 192425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483728 w 11523866"/>
              <a:gd name="connsiteY42" fmla="*/ 1010348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99426 w 11523866"/>
              <a:gd name="connsiteY41" fmla="*/ 960248 h 4840118"/>
              <a:gd name="connsiteX42" fmla="*/ 11483728 w 11523866"/>
              <a:gd name="connsiteY42" fmla="*/ 1010348 h 4840118"/>
              <a:gd name="connsiteX43" fmla="*/ 11523866 w 11523866"/>
              <a:gd name="connsiteY43" fmla="*/ 1163975 h 4840118"/>
              <a:gd name="connsiteX0" fmla="*/ 0 w 11822094"/>
              <a:gd name="connsiteY0" fmla="*/ 4840118 h 4840118"/>
              <a:gd name="connsiteX1" fmla="*/ 671425 w 11822094"/>
              <a:gd name="connsiteY1" fmla="*/ 4664250 h 4840118"/>
              <a:gd name="connsiteX2" fmla="*/ 1703433 w 11822094"/>
              <a:gd name="connsiteY2" fmla="*/ 3931858 h 4840118"/>
              <a:gd name="connsiteX3" fmla="*/ 2346022 w 11822094"/>
              <a:gd name="connsiteY3" fmla="*/ 3535674 h 4840118"/>
              <a:gd name="connsiteX4" fmla="*/ 2674466 w 11822094"/>
              <a:gd name="connsiteY4" fmla="*/ 3313081 h 4840118"/>
              <a:gd name="connsiteX5" fmla="*/ 2881297 w 11822094"/>
              <a:gd name="connsiteY5" fmla="*/ 3122518 h 4840118"/>
              <a:gd name="connsiteX6" fmla="*/ 3020147 w 11822094"/>
              <a:gd name="connsiteY6" fmla="*/ 2912506 h 4840118"/>
              <a:gd name="connsiteX7" fmla="*/ 3136260 w 11822094"/>
              <a:gd name="connsiteY7" fmla="*/ 2769524 h 4840118"/>
              <a:gd name="connsiteX8" fmla="*/ 3345810 w 11822094"/>
              <a:gd name="connsiteY8" fmla="*/ 2520126 h 4840118"/>
              <a:gd name="connsiteX9" fmla="*/ 3561642 w 11822094"/>
              <a:gd name="connsiteY9" fmla="*/ 2269649 h 4840118"/>
              <a:gd name="connsiteX10" fmla="*/ 3721185 w 11822094"/>
              <a:gd name="connsiteY10" fmla="*/ 2104311 h 4840118"/>
              <a:gd name="connsiteX11" fmla="*/ 3876703 w 11822094"/>
              <a:gd name="connsiteY11" fmla="*/ 2073186 h 4840118"/>
              <a:gd name="connsiteX12" fmla="*/ 4062503 w 11822094"/>
              <a:gd name="connsiteY12" fmla="*/ 1887155 h 4840118"/>
              <a:gd name="connsiteX13" fmla="*/ 4280336 w 11822094"/>
              <a:gd name="connsiteY13" fmla="*/ 1713261 h 4840118"/>
              <a:gd name="connsiteX14" fmla="*/ 4613879 w 11822094"/>
              <a:gd name="connsiteY14" fmla="*/ 1469744 h 4840118"/>
              <a:gd name="connsiteX15" fmla="*/ 4765035 w 11822094"/>
              <a:gd name="connsiteY15" fmla="*/ 1440999 h 4840118"/>
              <a:gd name="connsiteX16" fmla="*/ 4832954 w 11822094"/>
              <a:gd name="connsiteY16" fmla="*/ 1290982 h 4840118"/>
              <a:gd name="connsiteX17" fmla="*/ 4921059 w 11822094"/>
              <a:gd name="connsiteY17" fmla="*/ 1087056 h 4840118"/>
              <a:gd name="connsiteX18" fmla="*/ 5081909 w 11822094"/>
              <a:gd name="connsiteY18" fmla="*/ 798880 h 4840118"/>
              <a:gd name="connsiteX19" fmla="*/ 5235340 w 11822094"/>
              <a:gd name="connsiteY19" fmla="*/ 535742 h 4840118"/>
              <a:gd name="connsiteX20" fmla="*/ 5208791 w 11822094"/>
              <a:gd name="connsiteY20" fmla="*/ 173375 h 4840118"/>
              <a:gd name="connsiteX21" fmla="*/ 5370716 w 11822094"/>
              <a:gd name="connsiteY21" fmla="*/ 20975 h 4840118"/>
              <a:gd name="connsiteX22" fmla="*/ 5618366 w 11822094"/>
              <a:gd name="connsiteY22" fmla="*/ 11450 h 4840118"/>
              <a:gd name="connsiteX23" fmla="*/ 5799341 w 11822094"/>
              <a:gd name="connsiteY23" fmla="*/ 116225 h 4840118"/>
              <a:gd name="connsiteX24" fmla="*/ 5961266 w 11822094"/>
              <a:gd name="connsiteY24" fmla="*/ 268625 h 4840118"/>
              <a:gd name="connsiteX25" fmla="*/ 6104141 w 11822094"/>
              <a:gd name="connsiteY25" fmla="*/ 468650 h 4840118"/>
              <a:gd name="connsiteX26" fmla="*/ 6161291 w 11822094"/>
              <a:gd name="connsiteY26" fmla="*/ 582950 h 4840118"/>
              <a:gd name="connsiteX27" fmla="*/ 6180341 w 11822094"/>
              <a:gd name="connsiteY27" fmla="*/ 611525 h 4840118"/>
              <a:gd name="connsiteX28" fmla="*/ 6389891 w 11822094"/>
              <a:gd name="connsiteY28" fmla="*/ 449600 h 4840118"/>
              <a:gd name="connsiteX29" fmla="*/ 6628016 w 11822094"/>
              <a:gd name="connsiteY29" fmla="*/ 325775 h 4840118"/>
              <a:gd name="connsiteX30" fmla="*/ 6980462 w 11822094"/>
              <a:gd name="connsiteY30" fmla="*/ 306746 h 4840118"/>
              <a:gd name="connsiteX31" fmla="*/ 7380117 w 11822094"/>
              <a:gd name="connsiteY31" fmla="*/ 337816 h 4840118"/>
              <a:gd name="connsiteX32" fmla="*/ 7831514 w 11822094"/>
              <a:gd name="connsiteY32" fmla="*/ 368866 h 4840118"/>
              <a:gd name="connsiteX33" fmla="*/ 8501155 w 11822094"/>
              <a:gd name="connsiteY33" fmla="*/ 371757 h 4840118"/>
              <a:gd name="connsiteX34" fmla="*/ 8933503 w 11822094"/>
              <a:gd name="connsiteY34" fmla="*/ 414848 h 4840118"/>
              <a:gd name="connsiteX35" fmla="*/ 9359653 w 11822094"/>
              <a:gd name="connsiteY35" fmla="*/ 363896 h 4840118"/>
              <a:gd name="connsiteX36" fmla="*/ 9750614 w 11822094"/>
              <a:gd name="connsiteY36" fmla="*/ 303814 h 4840118"/>
              <a:gd name="connsiteX37" fmla="*/ 10016046 w 11822094"/>
              <a:gd name="connsiteY37" fmla="*/ 454155 h 4840118"/>
              <a:gd name="connsiteX38" fmla="*/ 10358093 w 11822094"/>
              <a:gd name="connsiteY38" fmla="*/ 658360 h 4840118"/>
              <a:gd name="connsiteX39" fmla="*/ 10869553 w 11822094"/>
              <a:gd name="connsiteY39" fmla="*/ 833158 h 4840118"/>
              <a:gd name="connsiteX40" fmla="*/ 11077023 w 11822094"/>
              <a:gd name="connsiteY40" fmla="*/ 901476 h 4840118"/>
              <a:gd name="connsiteX41" fmla="*/ 11299426 w 11822094"/>
              <a:gd name="connsiteY41" fmla="*/ 960248 h 4840118"/>
              <a:gd name="connsiteX42" fmla="*/ 11483728 w 11822094"/>
              <a:gd name="connsiteY42" fmla="*/ 1010348 h 4840118"/>
              <a:gd name="connsiteX43" fmla="*/ 11822094 w 11822094"/>
              <a:gd name="connsiteY43" fmla="*/ 1303148 h 484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822094" h="4840118">
                <a:moveTo>
                  <a:pt x="0" y="4840118"/>
                </a:moveTo>
                <a:cubicBezTo>
                  <a:pt x="101732" y="4785839"/>
                  <a:pt x="280421" y="4881657"/>
                  <a:pt x="671425" y="4664250"/>
                </a:cubicBezTo>
                <a:cubicBezTo>
                  <a:pt x="971976" y="4511948"/>
                  <a:pt x="1424334" y="4119954"/>
                  <a:pt x="1703433" y="3931858"/>
                </a:cubicBezTo>
                <a:cubicBezTo>
                  <a:pt x="1982532" y="3743762"/>
                  <a:pt x="2184183" y="3638803"/>
                  <a:pt x="2346022" y="3535674"/>
                </a:cubicBezTo>
                <a:cubicBezTo>
                  <a:pt x="2507861" y="3432545"/>
                  <a:pt x="2585254" y="3381940"/>
                  <a:pt x="2674466" y="3313081"/>
                </a:cubicBezTo>
                <a:cubicBezTo>
                  <a:pt x="2763678" y="3244222"/>
                  <a:pt x="2823684" y="3189280"/>
                  <a:pt x="2881297" y="3122518"/>
                </a:cubicBezTo>
                <a:cubicBezTo>
                  <a:pt x="2938910" y="3055756"/>
                  <a:pt x="2977653" y="2971338"/>
                  <a:pt x="3020147" y="2912506"/>
                </a:cubicBezTo>
                <a:cubicBezTo>
                  <a:pt x="3062641" y="2853674"/>
                  <a:pt x="3081983" y="2834920"/>
                  <a:pt x="3136260" y="2769524"/>
                </a:cubicBezTo>
                <a:cubicBezTo>
                  <a:pt x="3190537" y="2704128"/>
                  <a:pt x="3274913" y="2603438"/>
                  <a:pt x="3345810" y="2520126"/>
                </a:cubicBezTo>
                <a:cubicBezTo>
                  <a:pt x="3416707" y="2436814"/>
                  <a:pt x="3499079" y="2338952"/>
                  <a:pt x="3561642" y="2269649"/>
                </a:cubicBezTo>
                <a:cubicBezTo>
                  <a:pt x="3624205" y="2200346"/>
                  <a:pt x="3668675" y="2137055"/>
                  <a:pt x="3721185" y="2104311"/>
                </a:cubicBezTo>
                <a:cubicBezTo>
                  <a:pt x="3773695" y="2071567"/>
                  <a:pt x="3819817" y="2109379"/>
                  <a:pt x="3876703" y="2073186"/>
                </a:cubicBezTo>
                <a:cubicBezTo>
                  <a:pt x="3933589" y="2036993"/>
                  <a:pt x="3966856" y="1976452"/>
                  <a:pt x="4062503" y="1887155"/>
                </a:cubicBezTo>
                <a:cubicBezTo>
                  <a:pt x="4127194" y="1843102"/>
                  <a:pt x="4188440" y="1782829"/>
                  <a:pt x="4280336" y="1713261"/>
                </a:cubicBezTo>
                <a:cubicBezTo>
                  <a:pt x="4372232" y="1643693"/>
                  <a:pt x="4533096" y="1515121"/>
                  <a:pt x="4613879" y="1469744"/>
                </a:cubicBezTo>
                <a:cubicBezTo>
                  <a:pt x="4694662" y="1424367"/>
                  <a:pt x="4722966" y="1453699"/>
                  <a:pt x="4765035" y="1440999"/>
                </a:cubicBezTo>
                <a:cubicBezTo>
                  <a:pt x="4796388" y="1418377"/>
                  <a:pt x="4806950" y="1349972"/>
                  <a:pt x="4832954" y="1290982"/>
                </a:cubicBezTo>
                <a:cubicBezTo>
                  <a:pt x="4858958" y="1231992"/>
                  <a:pt x="4879567" y="1169073"/>
                  <a:pt x="4921059" y="1087056"/>
                </a:cubicBezTo>
                <a:cubicBezTo>
                  <a:pt x="4962551" y="1005039"/>
                  <a:pt x="5029529" y="890766"/>
                  <a:pt x="5081909" y="798880"/>
                </a:cubicBezTo>
                <a:cubicBezTo>
                  <a:pt x="5134289" y="706994"/>
                  <a:pt x="5214193" y="639993"/>
                  <a:pt x="5235340" y="535742"/>
                </a:cubicBezTo>
                <a:cubicBezTo>
                  <a:pt x="5256487" y="431491"/>
                  <a:pt x="5186228" y="259169"/>
                  <a:pt x="5208791" y="173375"/>
                </a:cubicBezTo>
                <a:cubicBezTo>
                  <a:pt x="5231354" y="87581"/>
                  <a:pt x="5302453" y="47963"/>
                  <a:pt x="5370716" y="20975"/>
                </a:cubicBezTo>
                <a:cubicBezTo>
                  <a:pt x="5438979" y="-6013"/>
                  <a:pt x="5546929" y="-4425"/>
                  <a:pt x="5618366" y="11450"/>
                </a:cubicBezTo>
                <a:cubicBezTo>
                  <a:pt x="5689803" y="27325"/>
                  <a:pt x="5742191" y="73362"/>
                  <a:pt x="5799341" y="116225"/>
                </a:cubicBezTo>
                <a:cubicBezTo>
                  <a:pt x="5856491" y="159088"/>
                  <a:pt x="5910466" y="209888"/>
                  <a:pt x="5961266" y="268625"/>
                </a:cubicBezTo>
                <a:cubicBezTo>
                  <a:pt x="6012066" y="327362"/>
                  <a:pt x="6070803" y="416262"/>
                  <a:pt x="6104141" y="468650"/>
                </a:cubicBezTo>
                <a:cubicBezTo>
                  <a:pt x="6137479" y="521038"/>
                  <a:pt x="6148591" y="559137"/>
                  <a:pt x="6161291" y="582950"/>
                </a:cubicBezTo>
                <a:lnTo>
                  <a:pt x="6180341" y="611525"/>
                </a:lnTo>
                <a:cubicBezTo>
                  <a:pt x="6218441" y="589300"/>
                  <a:pt x="6315279" y="497225"/>
                  <a:pt x="6389891" y="449600"/>
                </a:cubicBezTo>
                <a:cubicBezTo>
                  <a:pt x="6464503" y="401975"/>
                  <a:pt x="6529588" y="349584"/>
                  <a:pt x="6628016" y="325775"/>
                </a:cubicBezTo>
                <a:cubicBezTo>
                  <a:pt x="6726444" y="301966"/>
                  <a:pt x="6855112" y="304739"/>
                  <a:pt x="6980462" y="306746"/>
                </a:cubicBezTo>
                <a:cubicBezTo>
                  <a:pt x="7105812" y="308753"/>
                  <a:pt x="7238275" y="327463"/>
                  <a:pt x="7380117" y="337816"/>
                </a:cubicBezTo>
                <a:cubicBezTo>
                  <a:pt x="7521959" y="348169"/>
                  <a:pt x="7644674" y="363209"/>
                  <a:pt x="7831514" y="368866"/>
                </a:cubicBezTo>
                <a:cubicBezTo>
                  <a:pt x="8018354" y="374523"/>
                  <a:pt x="8317490" y="364093"/>
                  <a:pt x="8501155" y="371757"/>
                </a:cubicBezTo>
                <a:cubicBezTo>
                  <a:pt x="8684820" y="379421"/>
                  <a:pt x="8790420" y="416158"/>
                  <a:pt x="8933503" y="414848"/>
                </a:cubicBezTo>
                <a:cubicBezTo>
                  <a:pt x="9076586" y="413538"/>
                  <a:pt x="9223468" y="382402"/>
                  <a:pt x="9359653" y="363896"/>
                </a:cubicBezTo>
                <a:cubicBezTo>
                  <a:pt x="9495838" y="345390"/>
                  <a:pt x="9641215" y="288771"/>
                  <a:pt x="9750614" y="303814"/>
                </a:cubicBezTo>
                <a:cubicBezTo>
                  <a:pt x="9860013" y="318857"/>
                  <a:pt x="9914800" y="395064"/>
                  <a:pt x="10016046" y="454155"/>
                </a:cubicBezTo>
                <a:cubicBezTo>
                  <a:pt x="10117293" y="513246"/>
                  <a:pt x="10215842" y="595193"/>
                  <a:pt x="10358093" y="658360"/>
                </a:cubicBezTo>
                <a:cubicBezTo>
                  <a:pt x="10500344" y="721527"/>
                  <a:pt x="10749731" y="792639"/>
                  <a:pt x="10869553" y="833158"/>
                </a:cubicBezTo>
                <a:cubicBezTo>
                  <a:pt x="10989375" y="873677"/>
                  <a:pt x="11005378" y="880294"/>
                  <a:pt x="11077023" y="901476"/>
                </a:cubicBezTo>
                <a:cubicBezTo>
                  <a:pt x="11148669" y="922658"/>
                  <a:pt x="11231642" y="942103"/>
                  <a:pt x="11299426" y="960248"/>
                </a:cubicBezTo>
                <a:cubicBezTo>
                  <a:pt x="11367210" y="978393"/>
                  <a:pt x="11429753" y="953198"/>
                  <a:pt x="11483728" y="1010348"/>
                </a:cubicBezTo>
                <a:cubicBezTo>
                  <a:pt x="11537703" y="1067498"/>
                  <a:pt x="11776057" y="1261873"/>
                  <a:pt x="11822094" y="130314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a:extLst>
              <a:ext uri="{FF2B5EF4-FFF2-40B4-BE49-F238E27FC236}">
                <a16:creationId xmlns:a16="http://schemas.microsoft.com/office/drawing/2014/main" id="{118D9661-98F0-4A09-9818-CEADEE6B8BF1}"/>
              </a:ext>
            </a:extLst>
          </p:cNvPr>
          <p:cNvSpPr/>
          <p:nvPr/>
        </p:nvSpPr>
        <p:spPr>
          <a:xfrm rot="10800000">
            <a:off x="19341952" y="14299539"/>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22">
            <a:extLst>
              <a:ext uri="{FF2B5EF4-FFF2-40B4-BE49-F238E27FC236}">
                <a16:creationId xmlns:a16="http://schemas.microsoft.com/office/drawing/2014/main" id="{7EBF43BA-F1C8-4110-9270-013A5DE76A32}"/>
              </a:ext>
            </a:extLst>
          </p:cNvPr>
          <p:cNvSpPr/>
          <p:nvPr/>
        </p:nvSpPr>
        <p:spPr>
          <a:xfrm rot="10800000">
            <a:off x="16669634" y="17408548"/>
            <a:ext cx="1861800" cy="474576"/>
          </a:xfrm>
          <a:custGeom>
            <a:avLst/>
            <a:gdLst>
              <a:gd name="connsiteX0" fmla="*/ 971550 w 971550"/>
              <a:gd name="connsiteY0" fmla="*/ 247650 h 247650"/>
              <a:gd name="connsiteX1" fmla="*/ 695325 w 971550"/>
              <a:gd name="connsiteY1" fmla="*/ 228600 h 247650"/>
              <a:gd name="connsiteX2" fmla="*/ 428625 w 971550"/>
              <a:gd name="connsiteY2" fmla="*/ 180975 h 247650"/>
              <a:gd name="connsiteX3" fmla="*/ 123825 w 971550"/>
              <a:gd name="connsiteY3" fmla="*/ 114300 h 247650"/>
              <a:gd name="connsiteX4" fmla="*/ 0 w 971550"/>
              <a:gd name="connsiteY4" fmla="*/ 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50" h="247650">
                <a:moveTo>
                  <a:pt x="971550" y="247650"/>
                </a:moveTo>
                <a:lnTo>
                  <a:pt x="695325" y="228600"/>
                </a:lnTo>
                <a:lnTo>
                  <a:pt x="428625" y="180975"/>
                </a:lnTo>
                <a:lnTo>
                  <a:pt x="123825" y="114300"/>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23">
            <a:extLst>
              <a:ext uri="{FF2B5EF4-FFF2-40B4-BE49-F238E27FC236}">
                <a16:creationId xmlns:a16="http://schemas.microsoft.com/office/drawing/2014/main" id="{DD2E7362-8C8A-4522-ADBB-C162B2583C52}"/>
              </a:ext>
            </a:extLst>
          </p:cNvPr>
          <p:cNvSpPr/>
          <p:nvPr/>
        </p:nvSpPr>
        <p:spPr>
          <a:xfrm rot="10800000">
            <a:off x="15647469" y="17372042"/>
            <a:ext cx="109518" cy="565841"/>
          </a:xfrm>
          <a:custGeom>
            <a:avLst/>
            <a:gdLst>
              <a:gd name="connsiteX0" fmla="*/ 0 w 57150"/>
              <a:gd name="connsiteY0" fmla="*/ 295275 h 295275"/>
              <a:gd name="connsiteX1" fmla="*/ 19050 w 57150"/>
              <a:gd name="connsiteY1" fmla="*/ 142875 h 295275"/>
              <a:gd name="connsiteX2" fmla="*/ 57150 w 57150"/>
              <a:gd name="connsiteY2" fmla="*/ 0 h 295275"/>
            </a:gdLst>
            <a:ahLst/>
            <a:cxnLst>
              <a:cxn ang="0">
                <a:pos x="connsiteX0" y="connsiteY0"/>
              </a:cxn>
              <a:cxn ang="0">
                <a:pos x="connsiteX1" y="connsiteY1"/>
              </a:cxn>
              <a:cxn ang="0">
                <a:pos x="connsiteX2" y="connsiteY2"/>
              </a:cxn>
            </a:cxnLst>
            <a:rect l="l" t="t" r="r" b="b"/>
            <a:pathLst>
              <a:path w="57150" h="295275">
                <a:moveTo>
                  <a:pt x="0" y="295275"/>
                </a:moveTo>
                <a:lnTo>
                  <a:pt x="19050" y="142875"/>
                </a:lnTo>
                <a:lnTo>
                  <a:pt x="5715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63F4470-0BE4-41FB-8486-50F9A636E74A}"/>
              </a:ext>
            </a:extLst>
          </p:cNvPr>
          <p:cNvSpPr/>
          <p:nvPr/>
        </p:nvSpPr>
        <p:spPr>
          <a:xfrm rot="9021060">
            <a:off x="14534039" y="15861758"/>
            <a:ext cx="200782" cy="10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08C18ED-F500-4341-ACFF-C897F122DDCF}"/>
              </a:ext>
            </a:extLst>
          </p:cNvPr>
          <p:cNvSpPr/>
          <p:nvPr/>
        </p:nvSpPr>
        <p:spPr>
          <a:xfrm rot="14129309">
            <a:off x="14323719" y="16123541"/>
            <a:ext cx="20078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A8093851-22E7-4936-9837-61FE98FA93C8}"/>
              </a:ext>
            </a:extLst>
          </p:cNvPr>
          <p:cNvSpPr/>
          <p:nvPr/>
        </p:nvSpPr>
        <p:spPr>
          <a:xfrm rot="8957104">
            <a:off x="14014933" y="16274497"/>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47B1762D-2370-4C31-AD41-81E9E35C3E0F}"/>
              </a:ext>
            </a:extLst>
          </p:cNvPr>
          <p:cNvSpPr/>
          <p:nvPr/>
        </p:nvSpPr>
        <p:spPr>
          <a:xfrm rot="14303546">
            <a:off x="13859328" y="16563850"/>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C7679764-6D68-4CB2-976F-3F09D3116047}"/>
              </a:ext>
            </a:extLst>
          </p:cNvPr>
          <p:cNvSpPr/>
          <p:nvPr/>
        </p:nvSpPr>
        <p:spPr>
          <a:xfrm rot="14303546" flipH="1">
            <a:off x="13783869" y="16394718"/>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9">
            <a:extLst>
              <a:ext uri="{FF2B5EF4-FFF2-40B4-BE49-F238E27FC236}">
                <a16:creationId xmlns:a16="http://schemas.microsoft.com/office/drawing/2014/main" id="{85BBD8C8-FA05-4693-B3A3-A032657BDBD4}"/>
              </a:ext>
            </a:extLst>
          </p:cNvPr>
          <p:cNvSpPr/>
          <p:nvPr/>
        </p:nvSpPr>
        <p:spPr>
          <a:xfrm rot="10800000">
            <a:off x="14547732" y="16035013"/>
            <a:ext cx="232724" cy="287484"/>
          </a:xfrm>
          <a:custGeom>
            <a:avLst/>
            <a:gdLst>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2381 w 126206"/>
              <a:gd name="connsiteY0" fmla="*/ 150019 h 150019"/>
              <a:gd name="connsiteX1" fmla="*/ 40481 w 126206"/>
              <a:gd name="connsiteY1" fmla="*/ 147637 h 150019"/>
              <a:gd name="connsiteX2" fmla="*/ 35718 w 126206"/>
              <a:gd name="connsiteY2" fmla="*/ 88106 h 150019"/>
              <a:gd name="connsiteX3" fmla="*/ 126206 w 126206"/>
              <a:gd name="connsiteY3" fmla="*/ 42862 h 150019"/>
              <a:gd name="connsiteX4" fmla="*/ 100012 w 126206"/>
              <a:gd name="connsiteY4" fmla="*/ 0 h 150019"/>
              <a:gd name="connsiteX5" fmla="*/ 0 w 126206"/>
              <a:gd name="connsiteY5" fmla="*/ 61912 h 150019"/>
              <a:gd name="connsiteX6" fmla="*/ 2381 w 126206"/>
              <a:gd name="connsiteY6" fmla="*/ 150019 h 150019"/>
              <a:gd name="connsiteX0" fmla="*/ 2381 w 121443"/>
              <a:gd name="connsiteY0" fmla="*/ 150019 h 150019"/>
              <a:gd name="connsiteX1" fmla="*/ 40481 w 121443"/>
              <a:gd name="connsiteY1" fmla="*/ 147637 h 150019"/>
              <a:gd name="connsiteX2" fmla="*/ 35718 w 121443"/>
              <a:gd name="connsiteY2" fmla="*/ 88106 h 150019"/>
              <a:gd name="connsiteX3" fmla="*/ 121443 w 121443"/>
              <a:gd name="connsiteY3" fmla="*/ 38099 h 150019"/>
              <a:gd name="connsiteX4" fmla="*/ 100012 w 121443"/>
              <a:gd name="connsiteY4" fmla="*/ 0 h 150019"/>
              <a:gd name="connsiteX5" fmla="*/ 0 w 121443"/>
              <a:gd name="connsiteY5" fmla="*/ 61912 h 150019"/>
              <a:gd name="connsiteX6" fmla="*/ 2381 w 121443"/>
              <a:gd name="connsiteY6" fmla="*/ 150019 h 15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43" h="150019">
                <a:moveTo>
                  <a:pt x="2381" y="150019"/>
                </a:moveTo>
                <a:lnTo>
                  <a:pt x="40481" y="147637"/>
                </a:lnTo>
                <a:lnTo>
                  <a:pt x="35718" y="88106"/>
                </a:lnTo>
                <a:lnTo>
                  <a:pt x="121443" y="38099"/>
                </a:lnTo>
                <a:lnTo>
                  <a:pt x="100012" y="0"/>
                </a:lnTo>
                <a:lnTo>
                  <a:pt x="0" y="61912"/>
                </a:lnTo>
                <a:cubicBezTo>
                  <a:pt x="794" y="91281"/>
                  <a:pt x="1587" y="120650"/>
                  <a:pt x="2381" y="150019"/>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668225A-1D78-4B15-B075-3B4F03DF678E}"/>
              </a:ext>
            </a:extLst>
          </p:cNvPr>
          <p:cNvSpPr/>
          <p:nvPr/>
        </p:nvSpPr>
        <p:spPr>
          <a:xfrm rot="11424553">
            <a:off x="17176489" y="17573633"/>
            <a:ext cx="237919" cy="890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1F22B159-269C-4239-9584-7AC8B5DFC007}"/>
              </a:ext>
            </a:extLst>
          </p:cNvPr>
          <p:cNvSpPr/>
          <p:nvPr/>
        </p:nvSpPr>
        <p:spPr>
          <a:xfrm rot="6585011">
            <a:off x="17328851" y="16106616"/>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E69B8A1B-9D4C-4A95-97F5-8C76E1A9C860}"/>
              </a:ext>
            </a:extLst>
          </p:cNvPr>
          <p:cNvSpPr/>
          <p:nvPr/>
        </p:nvSpPr>
        <p:spPr>
          <a:xfrm rot="14303546" flipH="1">
            <a:off x="17611490" y="16166885"/>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B6657648-574D-47E4-B3ED-8D051A974373}"/>
              </a:ext>
            </a:extLst>
          </p:cNvPr>
          <p:cNvSpPr/>
          <p:nvPr/>
        </p:nvSpPr>
        <p:spPr>
          <a:xfrm rot="6585011">
            <a:off x="17508246" y="15814247"/>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40">
            <a:extLst>
              <a:ext uri="{FF2B5EF4-FFF2-40B4-BE49-F238E27FC236}">
                <a16:creationId xmlns:a16="http://schemas.microsoft.com/office/drawing/2014/main" id="{26ABB59C-2A40-4A04-B1C9-55270B79AB08}"/>
              </a:ext>
            </a:extLst>
          </p:cNvPr>
          <p:cNvSpPr/>
          <p:nvPr/>
        </p:nvSpPr>
        <p:spPr>
          <a:xfrm rot="10800000">
            <a:off x="13974537" y="6928886"/>
            <a:ext cx="4398958" cy="7424363"/>
          </a:xfrm>
          <a:custGeom>
            <a:avLst/>
            <a:gdLst>
              <a:gd name="connsiteX0" fmla="*/ 0 w 2295525"/>
              <a:gd name="connsiteY0" fmla="*/ 0 h 3862574"/>
              <a:gd name="connsiteX1" fmla="*/ 33337 w 2295525"/>
              <a:gd name="connsiteY1" fmla="*/ 80963 h 3862574"/>
              <a:gd name="connsiteX2" fmla="*/ 38100 w 2295525"/>
              <a:gd name="connsiteY2" fmla="*/ 171450 h 3862574"/>
              <a:gd name="connsiteX3" fmla="*/ 28575 w 2295525"/>
              <a:gd name="connsiteY3" fmla="*/ 295275 h 3862574"/>
              <a:gd name="connsiteX4" fmla="*/ 28575 w 2295525"/>
              <a:gd name="connsiteY4" fmla="*/ 461963 h 3862574"/>
              <a:gd name="connsiteX5" fmla="*/ 61912 w 2295525"/>
              <a:gd name="connsiteY5" fmla="*/ 590550 h 3862574"/>
              <a:gd name="connsiteX6" fmla="*/ 152400 w 2295525"/>
              <a:gd name="connsiteY6" fmla="*/ 685800 h 3862574"/>
              <a:gd name="connsiteX7" fmla="*/ 290512 w 2295525"/>
              <a:gd name="connsiteY7" fmla="*/ 728663 h 3862574"/>
              <a:gd name="connsiteX8" fmla="*/ 409575 w 2295525"/>
              <a:gd name="connsiteY8" fmla="*/ 776288 h 3862574"/>
              <a:gd name="connsiteX9" fmla="*/ 514350 w 2295525"/>
              <a:gd name="connsiteY9" fmla="*/ 828675 h 3862574"/>
              <a:gd name="connsiteX10" fmla="*/ 681037 w 2295525"/>
              <a:gd name="connsiteY10" fmla="*/ 895350 h 3862574"/>
              <a:gd name="connsiteX11" fmla="*/ 866775 w 2295525"/>
              <a:gd name="connsiteY11" fmla="*/ 966788 h 3862574"/>
              <a:gd name="connsiteX12" fmla="*/ 995362 w 2295525"/>
              <a:gd name="connsiteY12" fmla="*/ 1071563 h 3862574"/>
              <a:gd name="connsiteX13" fmla="*/ 1042987 w 2295525"/>
              <a:gd name="connsiteY13" fmla="*/ 1133475 h 3862574"/>
              <a:gd name="connsiteX14" fmla="*/ 1071562 w 2295525"/>
              <a:gd name="connsiteY14" fmla="*/ 1247775 h 3862574"/>
              <a:gd name="connsiteX15" fmla="*/ 1133475 w 2295525"/>
              <a:gd name="connsiteY15" fmla="*/ 1347788 h 3862574"/>
              <a:gd name="connsiteX16" fmla="*/ 1195387 w 2295525"/>
              <a:gd name="connsiteY16" fmla="*/ 1447800 h 3862574"/>
              <a:gd name="connsiteX17" fmla="*/ 1262062 w 2295525"/>
              <a:gd name="connsiteY17" fmla="*/ 1581150 h 3862574"/>
              <a:gd name="connsiteX18" fmla="*/ 1357312 w 2295525"/>
              <a:gd name="connsiteY18" fmla="*/ 1695450 h 3862574"/>
              <a:gd name="connsiteX19" fmla="*/ 1462087 w 2295525"/>
              <a:gd name="connsiteY19" fmla="*/ 1814513 h 3862574"/>
              <a:gd name="connsiteX20" fmla="*/ 1514475 w 2295525"/>
              <a:gd name="connsiteY20" fmla="*/ 1924050 h 3862574"/>
              <a:gd name="connsiteX21" fmla="*/ 1528762 w 2295525"/>
              <a:gd name="connsiteY21" fmla="*/ 2033588 h 3862574"/>
              <a:gd name="connsiteX22" fmla="*/ 1485900 w 2295525"/>
              <a:gd name="connsiteY22" fmla="*/ 2171700 h 3862574"/>
              <a:gd name="connsiteX23" fmla="*/ 1495425 w 2295525"/>
              <a:gd name="connsiteY23" fmla="*/ 2281238 h 3862574"/>
              <a:gd name="connsiteX24" fmla="*/ 1557337 w 2295525"/>
              <a:gd name="connsiteY24" fmla="*/ 2381250 h 3862574"/>
              <a:gd name="connsiteX25" fmla="*/ 1595437 w 2295525"/>
              <a:gd name="connsiteY25" fmla="*/ 2457450 h 3862574"/>
              <a:gd name="connsiteX26" fmla="*/ 1590675 w 2295525"/>
              <a:gd name="connsiteY26" fmla="*/ 2576513 h 3862574"/>
              <a:gd name="connsiteX27" fmla="*/ 1566862 w 2295525"/>
              <a:gd name="connsiteY27" fmla="*/ 2705100 h 3862574"/>
              <a:gd name="connsiteX28" fmla="*/ 1524000 w 2295525"/>
              <a:gd name="connsiteY28" fmla="*/ 2833688 h 3862574"/>
              <a:gd name="connsiteX29" fmla="*/ 1509712 w 2295525"/>
              <a:gd name="connsiteY29" fmla="*/ 2943225 h 3862574"/>
              <a:gd name="connsiteX30" fmla="*/ 1462087 w 2295525"/>
              <a:gd name="connsiteY30" fmla="*/ 3052763 h 3862574"/>
              <a:gd name="connsiteX31" fmla="*/ 1428750 w 2295525"/>
              <a:gd name="connsiteY31" fmla="*/ 3248025 h 3862574"/>
              <a:gd name="connsiteX32" fmla="*/ 1395412 w 2295525"/>
              <a:gd name="connsiteY32" fmla="*/ 3390900 h 3862574"/>
              <a:gd name="connsiteX33" fmla="*/ 1428750 w 2295525"/>
              <a:gd name="connsiteY33" fmla="*/ 3548063 h 3862574"/>
              <a:gd name="connsiteX34" fmla="*/ 1495425 w 2295525"/>
              <a:gd name="connsiteY34" fmla="*/ 3662363 h 3862574"/>
              <a:gd name="connsiteX35" fmla="*/ 1628775 w 2295525"/>
              <a:gd name="connsiteY35" fmla="*/ 3729038 h 3862574"/>
              <a:gd name="connsiteX36" fmla="*/ 1809750 w 2295525"/>
              <a:gd name="connsiteY36" fmla="*/ 3762375 h 3862574"/>
              <a:gd name="connsiteX37" fmla="*/ 2043112 w 2295525"/>
              <a:gd name="connsiteY37" fmla="*/ 3757613 h 3862574"/>
              <a:gd name="connsiteX38" fmla="*/ 2147887 w 2295525"/>
              <a:gd name="connsiteY38" fmla="*/ 3743325 h 3862574"/>
              <a:gd name="connsiteX39" fmla="*/ 2238375 w 2295525"/>
              <a:gd name="connsiteY39" fmla="*/ 3786188 h 3862574"/>
              <a:gd name="connsiteX40" fmla="*/ 2295525 w 2295525"/>
              <a:gd name="connsiteY40" fmla="*/ 3862388 h 3862574"/>
              <a:gd name="connsiteX0" fmla="*/ 0 w 2295525"/>
              <a:gd name="connsiteY0" fmla="*/ 0 h 3874284"/>
              <a:gd name="connsiteX1" fmla="*/ 33337 w 2295525"/>
              <a:gd name="connsiteY1" fmla="*/ 92673 h 3874284"/>
              <a:gd name="connsiteX2" fmla="*/ 38100 w 2295525"/>
              <a:gd name="connsiteY2" fmla="*/ 183160 h 3874284"/>
              <a:gd name="connsiteX3" fmla="*/ 28575 w 2295525"/>
              <a:gd name="connsiteY3" fmla="*/ 306985 h 3874284"/>
              <a:gd name="connsiteX4" fmla="*/ 28575 w 2295525"/>
              <a:gd name="connsiteY4" fmla="*/ 473673 h 3874284"/>
              <a:gd name="connsiteX5" fmla="*/ 61912 w 2295525"/>
              <a:gd name="connsiteY5" fmla="*/ 602260 h 3874284"/>
              <a:gd name="connsiteX6" fmla="*/ 152400 w 2295525"/>
              <a:gd name="connsiteY6" fmla="*/ 697510 h 3874284"/>
              <a:gd name="connsiteX7" fmla="*/ 290512 w 2295525"/>
              <a:gd name="connsiteY7" fmla="*/ 740373 h 3874284"/>
              <a:gd name="connsiteX8" fmla="*/ 409575 w 2295525"/>
              <a:gd name="connsiteY8" fmla="*/ 787998 h 3874284"/>
              <a:gd name="connsiteX9" fmla="*/ 514350 w 2295525"/>
              <a:gd name="connsiteY9" fmla="*/ 840385 h 3874284"/>
              <a:gd name="connsiteX10" fmla="*/ 681037 w 2295525"/>
              <a:gd name="connsiteY10" fmla="*/ 907060 h 3874284"/>
              <a:gd name="connsiteX11" fmla="*/ 866775 w 2295525"/>
              <a:gd name="connsiteY11" fmla="*/ 978498 h 3874284"/>
              <a:gd name="connsiteX12" fmla="*/ 995362 w 2295525"/>
              <a:gd name="connsiteY12" fmla="*/ 1083273 h 3874284"/>
              <a:gd name="connsiteX13" fmla="*/ 1042987 w 2295525"/>
              <a:gd name="connsiteY13" fmla="*/ 1145185 h 3874284"/>
              <a:gd name="connsiteX14" fmla="*/ 1071562 w 2295525"/>
              <a:gd name="connsiteY14" fmla="*/ 1259485 h 3874284"/>
              <a:gd name="connsiteX15" fmla="*/ 1133475 w 2295525"/>
              <a:gd name="connsiteY15" fmla="*/ 1359498 h 3874284"/>
              <a:gd name="connsiteX16" fmla="*/ 1195387 w 2295525"/>
              <a:gd name="connsiteY16" fmla="*/ 1459510 h 3874284"/>
              <a:gd name="connsiteX17" fmla="*/ 1262062 w 2295525"/>
              <a:gd name="connsiteY17" fmla="*/ 1592860 h 3874284"/>
              <a:gd name="connsiteX18" fmla="*/ 1357312 w 2295525"/>
              <a:gd name="connsiteY18" fmla="*/ 1707160 h 3874284"/>
              <a:gd name="connsiteX19" fmla="*/ 1462087 w 2295525"/>
              <a:gd name="connsiteY19" fmla="*/ 1826223 h 3874284"/>
              <a:gd name="connsiteX20" fmla="*/ 1514475 w 2295525"/>
              <a:gd name="connsiteY20" fmla="*/ 1935760 h 3874284"/>
              <a:gd name="connsiteX21" fmla="*/ 1528762 w 2295525"/>
              <a:gd name="connsiteY21" fmla="*/ 2045298 h 3874284"/>
              <a:gd name="connsiteX22" fmla="*/ 1485900 w 2295525"/>
              <a:gd name="connsiteY22" fmla="*/ 2183410 h 3874284"/>
              <a:gd name="connsiteX23" fmla="*/ 1495425 w 2295525"/>
              <a:gd name="connsiteY23" fmla="*/ 2292948 h 3874284"/>
              <a:gd name="connsiteX24" fmla="*/ 1557337 w 2295525"/>
              <a:gd name="connsiteY24" fmla="*/ 2392960 h 3874284"/>
              <a:gd name="connsiteX25" fmla="*/ 1595437 w 2295525"/>
              <a:gd name="connsiteY25" fmla="*/ 2469160 h 3874284"/>
              <a:gd name="connsiteX26" fmla="*/ 1590675 w 2295525"/>
              <a:gd name="connsiteY26" fmla="*/ 2588223 h 3874284"/>
              <a:gd name="connsiteX27" fmla="*/ 1566862 w 2295525"/>
              <a:gd name="connsiteY27" fmla="*/ 2716810 h 3874284"/>
              <a:gd name="connsiteX28" fmla="*/ 1524000 w 2295525"/>
              <a:gd name="connsiteY28" fmla="*/ 2845398 h 3874284"/>
              <a:gd name="connsiteX29" fmla="*/ 1509712 w 2295525"/>
              <a:gd name="connsiteY29" fmla="*/ 2954935 h 3874284"/>
              <a:gd name="connsiteX30" fmla="*/ 1462087 w 2295525"/>
              <a:gd name="connsiteY30" fmla="*/ 3064473 h 3874284"/>
              <a:gd name="connsiteX31" fmla="*/ 1428750 w 2295525"/>
              <a:gd name="connsiteY31" fmla="*/ 3259735 h 3874284"/>
              <a:gd name="connsiteX32" fmla="*/ 1395412 w 2295525"/>
              <a:gd name="connsiteY32" fmla="*/ 3402610 h 3874284"/>
              <a:gd name="connsiteX33" fmla="*/ 1428750 w 2295525"/>
              <a:gd name="connsiteY33" fmla="*/ 3559773 h 3874284"/>
              <a:gd name="connsiteX34" fmla="*/ 1495425 w 2295525"/>
              <a:gd name="connsiteY34" fmla="*/ 3674073 h 3874284"/>
              <a:gd name="connsiteX35" fmla="*/ 1628775 w 2295525"/>
              <a:gd name="connsiteY35" fmla="*/ 3740748 h 3874284"/>
              <a:gd name="connsiteX36" fmla="*/ 1809750 w 2295525"/>
              <a:gd name="connsiteY36" fmla="*/ 3774085 h 3874284"/>
              <a:gd name="connsiteX37" fmla="*/ 2043112 w 2295525"/>
              <a:gd name="connsiteY37" fmla="*/ 3769323 h 3874284"/>
              <a:gd name="connsiteX38" fmla="*/ 2147887 w 2295525"/>
              <a:gd name="connsiteY38" fmla="*/ 3755035 h 3874284"/>
              <a:gd name="connsiteX39" fmla="*/ 2238375 w 2295525"/>
              <a:gd name="connsiteY39" fmla="*/ 3797898 h 3874284"/>
              <a:gd name="connsiteX40" fmla="*/ 2295525 w 2295525"/>
              <a:gd name="connsiteY40" fmla="*/ 3874098 h 387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95525" h="3874284">
                <a:moveTo>
                  <a:pt x="0" y="0"/>
                </a:moveTo>
                <a:cubicBezTo>
                  <a:pt x="13493" y="26194"/>
                  <a:pt x="26987" y="62146"/>
                  <a:pt x="33337" y="92673"/>
                </a:cubicBezTo>
                <a:cubicBezTo>
                  <a:pt x="39687" y="123200"/>
                  <a:pt x="38894" y="147441"/>
                  <a:pt x="38100" y="183160"/>
                </a:cubicBezTo>
                <a:cubicBezTo>
                  <a:pt x="37306" y="218879"/>
                  <a:pt x="30162" y="258566"/>
                  <a:pt x="28575" y="306985"/>
                </a:cubicBezTo>
                <a:cubicBezTo>
                  <a:pt x="26988" y="355404"/>
                  <a:pt x="23019" y="424461"/>
                  <a:pt x="28575" y="473673"/>
                </a:cubicBezTo>
                <a:cubicBezTo>
                  <a:pt x="34131" y="522886"/>
                  <a:pt x="41275" y="564954"/>
                  <a:pt x="61912" y="602260"/>
                </a:cubicBezTo>
                <a:cubicBezTo>
                  <a:pt x="82549" y="639566"/>
                  <a:pt x="114300" y="674491"/>
                  <a:pt x="152400" y="697510"/>
                </a:cubicBezTo>
                <a:cubicBezTo>
                  <a:pt x="190500" y="720529"/>
                  <a:pt x="247650" y="725292"/>
                  <a:pt x="290512" y="740373"/>
                </a:cubicBezTo>
                <a:cubicBezTo>
                  <a:pt x="333374" y="755454"/>
                  <a:pt x="372269" y="771329"/>
                  <a:pt x="409575" y="787998"/>
                </a:cubicBezTo>
                <a:cubicBezTo>
                  <a:pt x="446881" y="804667"/>
                  <a:pt x="469106" y="820541"/>
                  <a:pt x="514350" y="840385"/>
                </a:cubicBezTo>
                <a:cubicBezTo>
                  <a:pt x="559594" y="860229"/>
                  <a:pt x="681037" y="907060"/>
                  <a:pt x="681037" y="907060"/>
                </a:cubicBezTo>
                <a:cubicBezTo>
                  <a:pt x="739775" y="930079"/>
                  <a:pt x="814388" y="949129"/>
                  <a:pt x="866775" y="978498"/>
                </a:cubicBezTo>
                <a:cubicBezTo>
                  <a:pt x="919162" y="1007867"/>
                  <a:pt x="965993" y="1055492"/>
                  <a:pt x="995362" y="1083273"/>
                </a:cubicBezTo>
                <a:cubicBezTo>
                  <a:pt x="1024731" y="1111054"/>
                  <a:pt x="1030287" y="1115816"/>
                  <a:pt x="1042987" y="1145185"/>
                </a:cubicBezTo>
                <a:cubicBezTo>
                  <a:pt x="1055687" y="1174554"/>
                  <a:pt x="1056481" y="1223766"/>
                  <a:pt x="1071562" y="1259485"/>
                </a:cubicBezTo>
                <a:cubicBezTo>
                  <a:pt x="1086643" y="1295204"/>
                  <a:pt x="1133475" y="1359498"/>
                  <a:pt x="1133475" y="1359498"/>
                </a:cubicBezTo>
                <a:cubicBezTo>
                  <a:pt x="1154113" y="1392836"/>
                  <a:pt x="1173956" y="1420616"/>
                  <a:pt x="1195387" y="1459510"/>
                </a:cubicBezTo>
                <a:cubicBezTo>
                  <a:pt x="1216818" y="1498404"/>
                  <a:pt x="1235075" y="1551585"/>
                  <a:pt x="1262062" y="1592860"/>
                </a:cubicBezTo>
                <a:cubicBezTo>
                  <a:pt x="1289049" y="1634135"/>
                  <a:pt x="1323975" y="1668266"/>
                  <a:pt x="1357312" y="1707160"/>
                </a:cubicBezTo>
                <a:cubicBezTo>
                  <a:pt x="1390649" y="1746054"/>
                  <a:pt x="1435893" y="1788123"/>
                  <a:pt x="1462087" y="1826223"/>
                </a:cubicBezTo>
                <a:cubicBezTo>
                  <a:pt x="1488281" y="1864323"/>
                  <a:pt x="1503363" y="1899248"/>
                  <a:pt x="1514475" y="1935760"/>
                </a:cubicBezTo>
                <a:cubicBezTo>
                  <a:pt x="1525587" y="1972272"/>
                  <a:pt x="1533524" y="2004023"/>
                  <a:pt x="1528762" y="2045298"/>
                </a:cubicBezTo>
                <a:cubicBezTo>
                  <a:pt x="1524000" y="2086573"/>
                  <a:pt x="1491456" y="2142135"/>
                  <a:pt x="1485900" y="2183410"/>
                </a:cubicBezTo>
                <a:cubicBezTo>
                  <a:pt x="1480344" y="2224685"/>
                  <a:pt x="1483519" y="2258023"/>
                  <a:pt x="1495425" y="2292948"/>
                </a:cubicBezTo>
                <a:cubicBezTo>
                  <a:pt x="1507331" y="2327873"/>
                  <a:pt x="1540668" y="2363591"/>
                  <a:pt x="1557337" y="2392960"/>
                </a:cubicBezTo>
                <a:cubicBezTo>
                  <a:pt x="1574006" y="2422329"/>
                  <a:pt x="1589881" y="2436616"/>
                  <a:pt x="1595437" y="2469160"/>
                </a:cubicBezTo>
                <a:cubicBezTo>
                  <a:pt x="1600993" y="2501704"/>
                  <a:pt x="1595437" y="2546948"/>
                  <a:pt x="1590675" y="2588223"/>
                </a:cubicBezTo>
                <a:cubicBezTo>
                  <a:pt x="1585913" y="2629498"/>
                  <a:pt x="1577974" y="2673948"/>
                  <a:pt x="1566862" y="2716810"/>
                </a:cubicBezTo>
                <a:cubicBezTo>
                  <a:pt x="1555750" y="2759672"/>
                  <a:pt x="1533525" y="2805711"/>
                  <a:pt x="1524000" y="2845398"/>
                </a:cubicBezTo>
                <a:cubicBezTo>
                  <a:pt x="1514475" y="2885086"/>
                  <a:pt x="1520031" y="2918422"/>
                  <a:pt x="1509712" y="2954935"/>
                </a:cubicBezTo>
                <a:cubicBezTo>
                  <a:pt x="1499393" y="2991448"/>
                  <a:pt x="1475581" y="3013673"/>
                  <a:pt x="1462087" y="3064473"/>
                </a:cubicBezTo>
                <a:cubicBezTo>
                  <a:pt x="1448593" y="3115273"/>
                  <a:pt x="1439862" y="3203379"/>
                  <a:pt x="1428750" y="3259735"/>
                </a:cubicBezTo>
                <a:cubicBezTo>
                  <a:pt x="1417638" y="3316091"/>
                  <a:pt x="1395412" y="3352604"/>
                  <a:pt x="1395412" y="3402610"/>
                </a:cubicBezTo>
                <a:cubicBezTo>
                  <a:pt x="1395412" y="3452616"/>
                  <a:pt x="1412081" y="3514529"/>
                  <a:pt x="1428750" y="3559773"/>
                </a:cubicBezTo>
                <a:cubicBezTo>
                  <a:pt x="1445419" y="3605017"/>
                  <a:pt x="1462088" y="3643911"/>
                  <a:pt x="1495425" y="3674073"/>
                </a:cubicBezTo>
                <a:cubicBezTo>
                  <a:pt x="1528762" y="3704235"/>
                  <a:pt x="1576388" y="3724079"/>
                  <a:pt x="1628775" y="3740748"/>
                </a:cubicBezTo>
                <a:cubicBezTo>
                  <a:pt x="1681163" y="3757417"/>
                  <a:pt x="1740694" y="3769323"/>
                  <a:pt x="1809750" y="3774085"/>
                </a:cubicBezTo>
                <a:cubicBezTo>
                  <a:pt x="1878806" y="3778847"/>
                  <a:pt x="1986756" y="3772498"/>
                  <a:pt x="2043112" y="3769323"/>
                </a:cubicBezTo>
                <a:cubicBezTo>
                  <a:pt x="2099468" y="3766148"/>
                  <a:pt x="2115343" y="3750273"/>
                  <a:pt x="2147887" y="3755035"/>
                </a:cubicBezTo>
                <a:cubicBezTo>
                  <a:pt x="2180431" y="3759797"/>
                  <a:pt x="2213769" y="3778054"/>
                  <a:pt x="2238375" y="3797898"/>
                </a:cubicBezTo>
                <a:cubicBezTo>
                  <a:pt x="2262981" y="3817742"/>
                  <a:pt x="2258219" y="3878067"/>
                  <a:pt x="2295525" y="387409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37">
            <a:extLst>
              <a:ext uri="{FF2B5EF4-FFF2-40B4-BE49-F238E27FC236}">
                <a16:creationId xmlns:a16="http://schemas.microsoft.com/office/drawing/2014/main" id="{E682B95A-244C-4DE2-B491-81820E734968}"/>
              </a:ext>
            </a:extLst>
          </p:cNvPr>
          <p:cNvSpPr/>
          <p:nvPr/>
        </p:nvSpPr>
        <p:spPr>
          <a:xfrm rot="10427924">
            <a:off x="20051943" y="12138424"/>
            <a:ext cx="720992" cy="1022164"/>
          </a:xfrm>
          <a:custGeom>
            <a:avLst/>
            <a:gdLst>
              <a:gd name="connsiteX0" fmla="*/ 0 w 376238"/>
              <a:gd name="connsiteY0" fmla="*/ 0 h 533400"/>
              <a:gd name="connsiteX1" fmla="*/ 314325 w 376238"/>
              <a:gd name="connsiteY1" fmla="*/ 466725 h 533400"/>
              <a:gd name="connsiteX2" fmla="*/ 376238 w 376238"/>
              <a:gd name="connsiteY2" fmla="*/ 533400 h 533400"/>
            </a:gdLst>
            <a:ahLst/>
            <a:cxnLst>
              <a:cxn ang="0">
                <a:pos x="connsiteX0" y="connsiteY0"/>
              </a:cxn>
              <a:cxn ang="0">
                <a:pos x="connsiteX1" y="connsiteY1"/>
              </a:cxn>
              <a:cxn ang="0">
                <a:pos x="connsiteX2" y="connsiteY2"/>
              </a:cxn>
            </a:cxnLst>
            <a:rect l="l" t="t" r="r" b="b"/>
            <a:pathLst>
              <a:path w="376238" h="533400">
                <a:moveTo>
                  <a:pt x="0" y="0"/>
                </a:moveTo>
                <a:lnTo>
                  <a:pt x="314325" y="466725"/>
                </a:lnTo>
                <a:lnTo>
                  <a:pt x="376238" y="53340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8">
            <a:extLst>
              <a:ext uri="{FF2B5EF4-FFF2-40B4-BE49-F238E27FC236}">
                <a16:creationId xmlns:a16="http://schemas.microsoft.com/office/drawing/2014/main" id="{6A980224-FF7F-4DB3-A743-3FACB9182AFB}"/>
              </a:ext>
            </a:extLst>
          </p:cNvPr>
          <p:cNvSpPr/>
          <p:nvPr/>
        </p:nvSpPr>
        <p:spPr>
          <a:xfrm rot="10427924">
            <a:off x="19078311" y="13887121"/>
            <a:ext cx="223598" cy="410692"/>
          </a:xfrm>
          <a:custGeom>
            <a:avLst/>
            <a:gdLst>
              <a:gd name="connsiteX0" fmla="*/ 116681 w 116681"/>
              <a:gd name="connsiteY0" fmla="*/ 214313 h 214313"/>
              <a:gd name="connsiteX1" fmla="*/ 0 w 116681"/>
              <a:gd name="connsiteY1" fmla="*/ 0 h 214313"/>
            </a:gdLst>
            <a:ahLst/>
            <a:cxnLst>
              <a:cxn ang="0">
                <a:pos x="connsiteX0" y="connsiteY0"/>
              </a:cxn>
              <a:cxn ang="0">
                <a:pos x="connsiteX1" y="connsiteY1"/>
              </a:cxn>
            </a:cxnLst>
            <a:rect l="l" t="t" r="r" b="b"/>
            <a:pathLst>
              <a:path w="116681" h="214313">
                <a:moveTo>
                  <a:pt x="116681" y="214313"/>
                </a:moveTo>
                <a:lnTo>
                  <a:pt x="0" y="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10BA7F87-40DE-4D1C-835D-A1DFC273B30B}"/>
              </a:ext>
            </a:extLst>
          </p:cNvPr>
          <p:cNvSpPr/>
          <p:nvPr/>
        </p:nvSpPr>
        <p:spPr>
          <a:xfrm rot="13344455" flipH="1">
            <a:off x="20683637" y="12430318"/>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39A5598-D2FF-47A4-BAC8-5F4DB608EE0D}"/>
              </a:ext>
            </a:extLst>
          </p:cNvPr>
          <p:cNvSpPr/>
          <p:nvPr/>
        </p:nvSpPr>
        <p:spPr>
          <a:xfrm rot="8585028">
            <a:off x="19624535" y="13253886"/>
            <a:ext cx="59356" cy="407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781CA68-1121-4704-A9E4-C827055B8FDD}"/>
              </a:ext>
            </a:extLst>
          </p:cNvPr>
          <p:cNvSpPr/>
          <p:nvPr/>
        </p:nvSpPr>
        <p:spPr>
          <a:xfrm rot="13931470" flipH="1">
            <a:off x="20387695" y="12487841"/>
            <a:ext cx="62472" cy="50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B151580B-2FB2-416E-A2D6-68F6A3EE83EE}"/>
              </a:ext>
            </a:extLst>
          </p:cNvPr>
          <p:cNvSpPr/>
          <p:nvPr/>
        </p:nvSpPr>
        <p:spPr>
          <a:xfrm rot="13931470" flipH="1">
            <a:off x="20574840" y="11990983"/>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DFD688B1-0CF8-48EE-A187-EA6F2B38CCE8}"/>
              </a:ext>
            </a:extLst>
          </p:cNvPr>
          <p:cNvSpPr/>
          <p:nvPr/>
        </p:nvSpPr>
        <p:spPr>
          <a:xfrm rot="13931470" flipH="1">
            <a:off x="19879115" y="12388781"/>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9377FD8E-8BD9-47C1-AB32-FDD4F6DE55E6}"/>
              </a:ext>
            </a:extLst>
          </p:cNvPr>
          <p:cNvSpPr/>
          <p:nvPr/>
        </p:nvSpPr>
        <p:spPr>
          <a:xfrm rot="8648984">
            <a:off x="20970992" y="1297978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89">
            <a:extLst>
              <a:ext uri="{FF2B5EF4-FFF2-40B4-BE49-F238E27FC236}">
                <a16:creationId xmlns:a16="http://schemas.microsoft.com/office/drawing/2014/main" id="{C8175B3A-4287-4932-AD3F-6A046EAC9B4C}"/>
              </a:ext>
            </a:extLst>
          </p:cNvPr>
          <p:cNvSpPr/>
          <p:nvPr/>
        </p:nvSpPr>
        <p:spPr>
          <a:xfrm rot="10061612">
            <a:off x="19211356" y="13624679"/>
            <a:ext cx="378749" cy="305737"/>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79660-C6E6-412A-9457-E5A246C7FB26}"/>
              </a:ext>
            </a:extLst>
          </p:cNvPr>
          <p:cNvSpPr/>
          <p:nvPr/>
        </p:nvSpPr>
        <p:spPr>
          <a:xfrm rot="8648984">
            <a:off x="20231801" y="12340831"/>
            <a:ext cx="92426" cy="509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25B895A8-06DD-4830-B9DC-0F7C930C2D0A}"/>
              </a:ext>
            </a:extLst>
          </p:cNvPr>
          <p:cNvSpPr/>
          <p:nvPr/>
        </p:nvSpPr>
        <p:spPr>
          <a:xfrm rot="13931470" flipH="1">
            <a:off x="17871791" y="1250544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C73DE289-84E6-469D-A664-A57774B326F2}"/>
              </a:ext>
            </a:extLst>
          </p:cNvPr>
          <p:cNvSpPr/>
          <p:nvPr/>
        </p:nvSpPr>
        <p:spPr>
          <a:xfrm rot="13931470" flipH="1">
            <a:off x="17884082" y="12360684"/>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BDE73473-FD4F-4B45-B359-3834F93B3A6B}"/>
              </a:ext>
            </a:extLst>
          </p:cNvPr>
          <p:cNvSpPr/>
          <p:nvPr/>
        </p:nvSpPr>
        <p:spPr>
          <a:xfrm rot="13931470" flipH="1">
            <a:off x="18266447" y="1290571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C10F5319-893B-4FB0-B4AB-7700D8B4AA96}"/>
              </a:ext>
            </a:extLst>
          </p:cNvPr>
          <p:cNvSpPr/>
          <p:nvPr/>
        </p:nvSpPr>
        <p:spPr>
          <a:xfrm rot="13931470" flipH="1">
            <a:off x="18420497" y="12665166"/>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E6F120CF-8FFF-4425-A53A-ED813DE40FF6}"/>
              </a:ext>
            </a:extLst>
          </p:cNvPr>
          <p:cNvSpPr/>
          <p:nvPr/>
        </p:nvSpPr>
        <p:spPr>
          <a:xfrm rot="8648984">
            <a:off x="18457390" y="12847858"/>
            <a:ext cx="92426" cy="734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D8A0D9B7-DAA4-41F9-8ED8-7AA5E26C910D}"/>
              </a:ext>
            </a:extLst>
          </p:cNvPr>
          <p:cNvSpPr/>
          <p:nvPr/>
        </p:nvSpPr>
        <p:spPr>
          <a:xfrm rot="8648984">
            <a:off x="20880369" y="12874906"/>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6" name="Straight Connector 75">
            <a:extLst>
              <a:ext uri="{FF2B5EF4-FFF2-40B4-BE49-F238E27FC236}">
                <a16:creationId xmlns:a16="http://schemas.microsoft.com/office/drawing/2014/main" id="{C304D3A3-5A1B-46A4-8912-401D45C6C3B9}"/>
              </a:ext>
            </a:extLst>
          </p:cNvPr>
          <p:cNvCxnSpPr/>
          <p:nvPr/>
        </p:nvCxnSpPr>
        <p:spPr>
          <a:xfrm rot="10427924" flipH="1">
            <a:off x="20620252" y="15027540"/>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EE9536DB-66F3-4605-8D2B-6EFC4AD58032}"/>
              </a:ext>
            </a:extLst>
          </p:cNvPr>
          <p:cNvSpPr/>
          <p:nvPr/>
        </p:nvSpPr>
        <p:spPr>
          <a:xfrm rot="8747769">
            <a:off x="18092104" y="1483804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CD11FAB4-304B-4F00-8C39-7EC877552A99}"/>
              </a:ext>
            </a:extLst>
          </p:cNvPr>
          <p:cNvSpPr/>
          <p:nvPr/>
        </p:nvSpPr>
        <p:spPr>
          <a:xfrm rot="8747769">
            <a:off x="19289387" y="13863255"/>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54BA1F80-C061-4BD0-89C7-AF24304F4C7C}"/>
              </a:ext>
            </a:extLst>
          </p:cNvPr>
          <p:cNvSpPr/>
          <p:nvPr/>
        </p:nvSpPr>
        <p:spPr>
          <a:xfrm rot="14147769">
            <a:off x="18278807" y="14837936"/>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4A728B74-B447-49E9-8D0C-92160D7B6BF9}"/>
              </a:ext>
            </a:extLst>
          </p:cNvPr>
          <p:cNvSpPr/>
          <p:nvPr/>
        </p:nvSpPr>
        <p:spPr>
          <a:xfrm rot="14147769">
            <a:off x="18883277" y="141460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22CF2454-3815-416E-9368-9F8785EB54D8}"/>
              </a:ext>
            </a:extLst>
          </p:cNvPr>
          <p:cNvSpPr/>
          <p:nvPr/>
        </p:nvSpPr>
        <p:spPr>
          <a:xfrm rot="8747769">
            <a:off x="18185810" y="14555679"/>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62E117FB-A320-40D0-8DDB-17556A9448E8}"/>
              </a:ext>
            </a:extLst>
          </p:cNvPr>
          <p:cNvSpPr/>
          <p:nvPr/>
        </p:nvSpPr>
        <p:spPr>
          <a:xfrm rot="8156731">
            <a:off x="19410717" y="1324866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5E74B259-70B1-4FDB-85A0-C20E7352FD03}"/>
              </a:ext>
            </a:extLst>
          </p:cNvPr>
          <p:cNvSpPr/>
          <p:nvPr/>
        </p:nvSpPr>
        <p:spPr>
          <a:xfrm rot="14147769">
            <a:off x="18891215" y="14135484"/>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2692AE1-E465-4997-9253-9A123FA655EF}"/>
              </a:ext>
            </a:extLst>
          </p:cNvPr>
          <p:cNvGrpSpPr/>
          <p:nvPr/>
        </p:nvGrpSpPr>
        <p:grpSpPr>
          <a:xfrm rot="10427924">
            <a:off x="18731042" y="14265266"/>
            <a:ext cx="215674" cy="192266"/>
            <a:chOff x="2304357" y="2005557"/>
            <a:chExt cx="112546" cy="100331"/>
          </a:xfrm>
        </p:grpSpPr>
        <p:sp>
          <p:nvSpPr>
            <p:cNvPr id="425" name="Rectangle 424">
              <a:extLst>
                <a:ext uri="{FF2B5EF4-FFF2-40B4-BE49-F238E27FC236}">
                  <a16:creationId xmlns:a16="http://schemas.microsoft.com/office/drawing/2014/main" id="{9C340817-F05B-407D-AB47-BBFA72B3CF48}"/>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8485D2BB-3CA0-4CD5-9ED1-45BAC5D540D7}"/>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5" name="Rectangle 84">
            <a:extLst>
              <a:ext uri="{FF2B5EF4-FFF2-40B4-BE49-F238E27FC236}">
                <a16:creationId xmlns:a16="http://schemas.microsoft.com/office/drawing/2014/main" id="{67ED57B2-82A6-481C-B545-1CBE1D257FA7}"/>
              </a:ext>
            </a:extLst>
          </p:cNvPr>
          <p:cNvSpPr/>
          <p:nvPr/>
        </p:nvSpPr>
        <p:spPr>
          <a:xfrm rot="14147769">
            <a:off x="17922891" y="1489259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75F2B842-C4D8-458F-B72B-802F8B043CEC}"/>
              </a:ext>
            </a:extLst>
          </p:cNvPr>
          <p:cNvSpPr/>
          <p:nvPr/>
        </p:nvSpPr>
        <p:spPr>
          <a:xfrm rot="2812635">
            <a:off x="19628234" y="13120057"/>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3461FAA-D342-4024-A6B4-348011B4B628}"/>
              </a:ext>
            </a:extLst>
          </p:cNvPr>
          <p:cNvSpPr/>
          <p:nvPr/>
        </p:nvSpPr>
        <p:spPr>
          <a:xfrm rot="13835312">
            <a:off x="20003569" y="127129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F5029954-3AEF-4F19-B654-17899CF46A61}"/>
              </a:ext>
            </a:extLst>
          </p:cNvPr>
          <p:cNvSpPr/>
          <p:nvPr/>
        </p:nvSpPr>
        <p:spPr>
          <a:xfrm rot="13931470" flipH="1">
            <a:off x="19619901" y="1309672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2A0AB305-16FE-4FFD-AC1F-CC0F5A5D0E7D}"/>
              </a:ext>
            </a:extLst>
          </p:cNvPr>
          <p:cNvSpPr/>
          <p:nvPr/>
        </p:nvSpPr>
        <p:spPr>
          <a:xfrm rot="13931470" flipH="1">
            <a:off x="20066100" y="12622528"/>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37E7FE2B-4FF6-48FC-85EC-D746B10AB714}"/>
              </a:ext>
            </a:extLst>
          </p:cNvPr>
          <p:cNvSpPr/>
          <p:nvPr/>
        </p:nvSpPr>
        <p:spPr>
          <a:xfrm rot="14327176">
            <a:off x="18228414" y="1429952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7AB463B5-1EAB-4528-8DCB-B298444709D8}"/>
              </a:ext>
            </a:extLst>
          </p:cNvPr>
          <p:cNvSpPr/>
          <p:nvPr/>
        </p:nvSpPr>
        <p:spPr>
          <a:xfrm rot="14327176">
            <a:off x="18771892" y="14218355"/>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6FB1507-8757-4C23-B159-35B159285137}"/>
              </a:ext>
            </a:extLst>
          </p:cNvPr>
          <p:cNvSpPr/>
          <p:nvPr/>
        </p:nvSpPr>
        <p:spPr>
          <a:xfrm rot="16184683">
            <a:off x="18344228" y="14081510"/>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750099EF-7C9F-46CC-8C26-D2B2749E64BC}"/>
              </a:ext>
            </a:extLst>
          </p:cNvPr>
          <p:cNvSpPr/>
          <p:nvPr/>
        </p:nvSpPr>
        <p:spPr>
          <a:xfrm rot="16184683">
            <a:off x="18175362" y="1409103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22B02F09-32B8-4B6D-8825-18FF54141EE2}"/>
              </a:ext>
            </a:extLst>
          </p:cNvPr>
          <p:cNvSpPr/>
          <p:nvPr/>
        </p:nvSpPr>
        <p:spPr>
          <a:xfrm rot="19727176">
            <a:off x="18396083" y="14527674"/>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311BE531-975C-41F5-964E-3E06091B31D3}"/>
              </a:ext>
            </a:extLst>
          </p:cNvPr>
          <p:cNvSpPr/>
          <p:nvPr/>
        </p:nvSpPr>
        <p:spPr>
          <a:xfrm rot="13931470" flipH="1">
            <a:off x="18310859" y="14604755"/>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7B3F280F-715B-4D62-9315-34BECA57D01A}"/>
              </a:ext>
            </a:extLst>
          </p:cNvPr>
          <p:cNvSpPr/>
          <p:nvPr/>
        </p:nvSpPr>
        <p:spPr>
          <a:xfrm rot="8747769">
            <a:off x="20714314" y="12817506"/>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FCE3B4CE-E240-4E1E-B6B8-77AE8F377B3B}"/>
              </a:ext>
            </a:extLst>
          </p:cNvPr>
          <p:cNvSpPr/>
          <p:nvPr/>
        </p:nvSpPr>
        <p:spPr>
          <a:xfrm rot="8747769">
            <a:off x="20651640" y="12725182"/>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1BF1745F-1E98-4D47-A50C-ABA1669FE5F2}"/>
              </a:ext>
            </a:extLst>
          </p:cNvPr>
          <p:cNvSpPr/>
          <p:nvPr/>
        </p:nvSpPr>
        <p:spPr>
          <a:xfrm rot="13517942">
            <a:off x="20588877" y="12541805"/>
            <a:ext cx="146554" cy="69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a:extLst>
              <a:ext uri="{FF2B5EF4-FFF2-40B4-BE49-F238E27FC236}">
                <a16:creationId xmlns:a16="http://schemas.microsoft.com/office/drawing/2014/main" id="{43AC6014-6A81-4403-91D6-9DCF266021DC}"/>
              </a:ext>
            </a:extLst>
          </p:cNvPr>
          <p:cNvSpPr/>
          <p:nvPr/>
        </p:nvSpPr>
        <p:spPr>
          <a:xfrm rot="13931470" flipH="1">
            <a:off x="20535423" y="12608857"/>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9FDBC33F-DCA0-4B27-BC69-C75B36036287}"/>
              </a:ext>
            </a:extLst>
          </p:cNvPr>
          <p:cNvSpPr/>
          <p:nvPr/>
        </p:nvSpPr>
        <p:spPr>
          <a:xfrm rot="13297520" flipH="1">
            <a:off x="20096801" y="13105433"/>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2FD74652-27FD-4D0D-9B44-CB30DB5E0D2F}"/>
              </a:ext>
            </a:extLst>
          </p:cNvPr>
          <p:cNvSpPr/>
          <p:nvPr/>
        </p:nvSpPr>
        <p:spPr>
          <a:xfrm rot="13931470" flipH="1">
            <a:off x="18398043" y="1424018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224F34BD-D8DE-4423-B71B-84317C2CA38D}"/>
              </a:ext>
            </a:extLst>
          </p:cNvPr>
          <p:cNvSpPr/>
          <p:nvPr/>
        </p:nvSpPr>
        <p:spPr>
          <a:xfrm rot="13931470" flipH="1">
            <a:off x="18595033" y="14705032"/>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25C0F7C6-6058-4AF7-A5BF-8C0380E41CA5}"/>
              </a:ext>
            </a:extLst>
          </p:cNvPr>
          <p:cNvGrpSpPr/>
          <p:nvPr/>
        </p:nvGrpSpPr>
        <p:grpSpPr>
          <a:xfrm rot="14595769">
            <a:off x="17904745" y="14339788"/>
            <a:ext cx="126997" cy="257749"/>
            <a:chOff x="3285306" y="13191307"/>
            <a:chExt cx="390525" cy="735062"/>
          </a:xfrm>
        </p:grpSpPr>
        <p:sp>
          <p:nvSpPr>
            <p:cNvPr id="422" name="Rectangle 421">
              <a:extLst>
                <a:ext uri="{FF2B5EF4-FFF2-40B4-BE49-F238E27FC236}">
                  <a16:creationId xmlns:a16="http://schemas.microsoft.com/office/drawing/2014/main" id="{4F19373C-EBC1-4483-8C88-B36A43939898}"/>
                </a:ext>
              </a:extLst>
            </p:cNvPr>
            <p:cNvSpPr/>
            <p:nvPr/>
          </p:nvSpPr>
          <p:spPr>
            <a:xfrm rot="16200000">
              <a:off x="3113038" y="13363575"/>
              <a:ext cx="735062" cy="390525"/>
            </a:xfrm>
            <a:prstGeom prst="rect">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3" name="Straight Connector 422">
              <a:extLst>
                <a:ext uri="{FF2B5EF4-FFF2-40B4-BE49-F238E27FC236}">
                  <a16:creationId xmlns:a16="http://schemas.microsoft.com/office/drawing/2014/main" id="{F52C6B7E-A2E7-4CE2-BDF5-215B2F2096EB}"/>
                </a:ext>
              </a:extLst>
            </p:cNvPr>
            <p:cNvCxnSpPr>
              <a:cxnSpLocks noChangeAspect="1"/>
            </p:cNvCxnSpPr>
            <p:nvPr/>
          </p:nvCxnSpPr>
          <p:spPr>
            <a:xfrm flipH="1">
              <a:off x="3476625" y="13260780"/>
              <a:ext cx="3945" cy="5877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424" name="Freeform 150">
              <a:extLst>
                <a:ext uri="{FF2B5EF4-FFF2-40B4-BE49-F238E27FC236}">
                  <a16:creationId xmlns:a16="http://schemas.microsoft.com/office/drawing/2014/main" id="{EB5090D5-3C17-44E4-8CE2-0D0DBE991AF0}"/>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152">
            <a:extLst>
              <a:ext uri="{FF2B5EF4-FFF2-40B4-BE49-F238E27FC236}">
                <a16:creationId xmlns:a16="http://schemas.microsoft.com/office/drawing/2014/main" id="{17341D9C-348F-4703-8993-2674668C798B}"/>
              </a:ext>
            </a:extLst>
          </p:cNvPr>
          <p:cNvSpPr/>
          <p:nvPr/>
        </p:nvSpPr>
        <p:spPr>
          <a:xfrm rot="10427924">
            <a:off x="17754876" y="14293690"/>
            <a:ext cx="415255" cy="323990"/>
          </a:xfrm>
          <a:custGeom>
            <a:avLst/>
            <a:gdLst>
              <a:gd name="connsiteX0" fmla="*/ 164306 w 216694"/>
              <a:gd name="connsiteY0" fmla="*/ 0 h 169069"/>
              <a:gd name="connsiteX1" fmla="*/ 216694 w 216694"/>
              <a:gd name="connsiteY1" fmla="*/ 119063 h 169069"/>
              <a:gd name="connsiteX2" fmla="*/ 0 w 216694"/>
              <a:gd name="connsiteY2" fmla="*/ 169069 h 169069"/>
              <a:gd name="connsiteX0" fmla="*/ 347663 w 347663"/>
              <a:gd name="connsiteY0" fmla="*/ 0 h 176213"/>
              <a:gd name="connsiteX1" fmla="*/ 216694 w 347663"/>
              <a:gd name="connsiteY1" fmla="*/ 126207 h 176213"/>
              <a:gd name="connsiteX2" fmla="*/ 0 w 347663"/>
              <a:gd name="connsiteY2" fmla="*/ 176213 h 176213"/>
              <a:gd name="connsiteX0" fmla="*/ 347663 w 347663"/>
              <a:gd name="connsiteY0" fmla="*/ 0 h 176213"/>
              <a:gd name="connsiteX1" fmla="*/ 314325 w 347663"/>
              <a:gd name="connsiteY1" fmla="*/ 90488 h 176213"/>
              <a:gd name="connsiteX2" fmla="*/ 216694 w 347663"/>
              <a:gd name="connsiteY2" fmla="*/ 126207 h 176213"/>
              <a:gd name="connsiteX3" fmla="*/ 0 w 347663"/>
              <a:gd name="connsiteY3" fmla="*/ 176213 h 176213"/>
              <a:gd name="connsiteX0" fmla="*/ 69057 w 315622"/>
              <a:gd name="connsiteY0" fmla="*/ 0 h 152400"/>
              <a:gd name="connsiteX1" fmla="*/ 314325 w 315622"/>
              <a:gd name="connsiteY1" fmla="*/ 66675 h 152400"/>
              <a:gd name="connsiteX2" fmla="*/ 216694 w 315622"/>
              <a:gd name="connsiteY2" fmla="*/ 102394 h 152400"/>
              <a:gd name="connsiteX3" fmla="*/ 0 w 315622"/>
              <a:gd name="connsiteY3" fmla="*/ 152400 h 152400"/>
              <a:gd name="connsiteX0" fmla="*/ 69057 w 216694"/>
              <a:gd name="connsiteY0" fmla="*/ 20971 h 173371"/>
              <a:gd name="connsiteX1" fmla="*/ 166687 w 216694"/>
              <a:gd name="connsiteY1" fmla="*/ 4302 h 173371"/>
              <a:gd name="connsiteX2" fmla="*/ 216694 w 216694"/>
              <a:gd name="connsiteY2" fmla="*/ 123365 h 173371"/>
              <a:gd name="connsiteX3" fmla="*/ 0 w 216694"/>
              <a:gd name="connsiteY3"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16669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76200 w 216694"/>
              <a:gd name="connsiteY0" fmla="*/ 30956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64294 w 216694"/>
              <a:gd name="connsiteY0" fmla="*/ 28575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169069">
                <a:moveTo>
                  <a:pt x="64294" y="28575"/>
                </a:moveTo>
                <a:lnTo>
                  <a:pt x="166687" y="0"/>
                </a:lnTo>
                <a:lnTo>
                  <a:pt x="202406" y="83344"/>
                </a:lnTo>
                <a:lnTo>
                  <a:pt x="216694" y="119063"/>
                </a:lnTo>
                <a:lnTo>
                  <a:pt x="0" y="169069"/>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153">
            <a:extLst>
              <a:ext uri="{FF2B5EF4-FFF2-40B4-BE49-F238E27FC236}">
                <a16:creationId xmlns:a16="http://schemas.microsoft.com/office/drawing/2014/main" id="{E984EED4-A91A-4081-A342-3F2246D07214}"/>
              </a:ext>
            </a:extLst>
          </p:cNvPr>
          <p:cNvSpPr/>
          <p:nvPr/>
        </p:nvSpPr>
        <p:spPr>
          <a:xfrm rot="10427924">
            <a:off x="18222802" y="14796023"/>
            <a:ext cx="451761" cy="241853"/>
          </a:xfrm>
          <a:custGeom>
            <a:avLst/>
            <a:gdLst>
              <a:gd name="connsiteX0" fmla="*/ 235744 w 235744"/>
              <a:gd name="connsiteY0" fmla="*/ 0 h 126207"/>
              <a:gd name="connsiteX1" fmla="*/ 0 w 235744"/>
              <a:gd name="connsiteY1" fmla="*/ 126207 h 126207"/>
            </a:gdLst>
            <a:ahLst/>
            <a:cxnLst>
              <a:cxn ang="0">
                <a:pos x="connsiteX0" y="connsiteY0"/>
              </a:cxn>
              <a:cxn ang="0">
                <a:pos x="connsiteX1" y="connsiteY1"/>
              </a:cxn>
            </a:cxnLst>
            <a:rect l="l" t="t" r="r" b="b"/>
            <a:pathLst>
              <a:path w="235744" h="126207">
                <a:moveTo>
                  <a:pt x="235744" y="0"/>
                </a:moveTo>
                <a:lnTo>
                  <a:pt x="0" y="12620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154">
            <a:extLst>
              <a:ext uri="{FF2B5EF4-FFF2-40B4-BE49-F238E27FC236}">
                <a16:creationId xmlns:a16="http://schemas.microsoft.com/office/drawing/2014/main" id="{6823A08E-2AF7-4B14-9FDE-BA0B849B7A7A}"/>
              </a:ext>
            </a:extLst>
          </p:cNvPr>
          <p:cNvSpPr/>
          <p:nvPr/>
        </p:nvSpPr>
        <p:spPr>
          <a:xfrm rot="10427924">
            <a:off x="18354912" y="14471418"/>
            <a:ext cx="250978" cy="292047"/>
          </a:xfrm>
          <a:custGeom>
            <a:avLst/>
            <a:gdLst>
              <a:gd name="connsiteX0" fmla="*/ 130969 w 130969"/>
              <a:gd name="connsiteY0" fmla="*/ 0 h 152400"/>
              <a:gd name="connsiteX1" fmla="*/ 0 w 130969"/>
              <a:gd name="connsiteY1" fmla="*/ 71438 h 152400"/>
              <a:gd name="connsiteX2" fmla="*/ 42863 w 130969"/>
              <a:gd name="connsiteY2" fmla="*/ 152400 h 152400"/>
            </a:gdLst>
            <a:ahLst/>
            <a:cxnLst>
              <a:cxn ang="0">
                <a:pos x="connsiteX0" y="connsiteY0"/>
              </a:cxn>
              <a:cxn ang="0">
                <a:pos x="connsiteX1" y="connsiteY1"/>
              </a:cxn>
              <a:cxn ang="0">
                <a:pos x="connsiteX2" y="connsiteY2"/>
              </a:cxn>
            </a:cxnLst>
            <a:rect l="l" t="t" r="r" b="b"/>
            <a:pathLst>
              <a:path w="130969" h="152400">
                <a:moveTo>
                  <a:pt x="130969" y="0"/>
                </a:moveTo>
                <a:lnTo>
                  <a:pt x="0" y="71438"/>
                </a:lnTo>
                <a:lnTo>
                  <a:pt x="42863" y="1524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55">
            <a:extLst>
              <a:ext uri="{FF2B5EF4-FFF2-40B4-BE49-F238E27FC236}">
                <a16:creationId xmlns:a16="http://schemas.microsoft.com/office/drawing/2014/main" id="{27C940FC-A4DD-45C7-BC5B-6078793681C3}"/>
              </a:ext>
            </a:extLst>
          </p:cNvPr>
          <p:cNvSpPr/>
          <p:nvPr/>
        </p:nvSpPr>
        <p:spPr>
          <a:xfrm rot="10427924">
            <a:off x="18719879" y="14260160"/>
            <a:ext cx="547588" cy="488267"/>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6">
            <a:extLst>
              <a:ext uri="{FF2B5EF4-FFF2-40B4-BE49-F238E27FC236}">
                <a16:creationId xmlns:a16="http://schemas.microsoft.com/office/drawing/2014/main" id="{FB802D5C-DD49-4366-A3FE-069A8C693CA7}"/>
              </a:ext>
            </a:extLst>
          </p:cNvPr>
          <p:cNvSpPr/>
          <p:nvPr/>
        </p:nvSpPr>
        <p:spPr>
          <a:xfrm rot="10427924">
            <a:off x="19310183" y="13682631"/>
            <a:ext cx="451759" cy="516682"/>
          </a:xfrm>
          <a:custGeom>
            <a:avLst/>
            <a:gdLst>
              <a:gd name="connsiteX0" fmla="*/ 240506 w 240506"/>
              <a:gd name="connsiteY0" fmla="*/ 0 h 242888"/>
              <a:gd name="connsiteX1" fmla="*/ 80963 w 240506"/>
              <a:gd name="connsiteY1" fmla="*/ 38100 h 242888"/>
              <a:gd name="connsiteX2" fmla="*/ 107156 w 240506"/>
              <a:gd name="connsiteY2" fmla="*/ 83344 h 242888"/>
              <a:gd name="connsiteX3" fmla="*/ 0 w 240506"/>
              <a:gd name="connsiteY3" fmla="*/ 152400 h 242888"/>
              <a:gd name="connsiteX4" fmla="*/ 52388 w 240506"/>
              <a:gd name="connsiteY4" fmla="*/ 242888 h 242888"/>
              <a:gd name="connsiteX5" fmla="*/ 116681 w 240506"/>
              <a:gd name="connsiteY5" fmla="*/ 197644 h 242888"/>
              <a:gd name="connsiteX0" fmla="*/ 240506 w 240506"/>
              <a:gd name="connsiteY0" fmla="*/ 26323 h 269211"/>
              <a:gd name="connsiteX1" fmla="*/ 209550 w 240506"/>
              <a:gd name="connsiteY1" fmla="*/ 130 h 269211"/>
              <a:gd name="connsiteX2" fmla="*/ 80963 w 240506"/>
              <a:gd name="connsiteY2" fmla="*/ 64423 h 269211"/>
              <a:gd name="connsiteX3" fmla="*/ 107156 w 240506"/>
              <a:gd name="connsiteY3" fmla="*/ 109667 h 269211"/>
              <a:gd name="connsiteX4" fmla="*/ 0 w 240506"/>
              <a:gd name="connsiteY4" fmla="*/ 178723 h 269211"/>
              <a:gd name="connsiteX5" fmla="*/ 52388 w 240506"/>
              <a:gd name="connsiteY5" fmla="*/ 269211 h 269211"/>
              <a:gd name="connsiteX6" fmla="*/ 116681 w 240506"/>
              <a:gd name="connsiteY6" fmla="*/ 223967 h 269211"/>
              <a:gd name="connsiteX0" fmla="*/ 235743 w 235743"/>
              <a:gd name="connsiteY0" fmla="*/ 28696 h 269203"/>
              <a:gd name="connsiteX1" fmla="*/ 209550 w 235743"/>
              <a:gd name="connsiteY1" fmla="*/ 122 h 269203"/>
              <a:gd name="connsiteX2" fmla="*/ 80963 w 235743"/>
              <a:gd name="connsiteY2" fmla="*/ 64415 h 269203"/>
              <a:gd name="connsiteX3" fmla="*/ 107156 w 235743"/>
              <a:gd name="connsiteY3" fmla="*/ 109659 h 269203"/>
              <a:gd name="connsiteX4" fmla="*/ 0 w 235743"/>
              <a:gd name="connsiteY4" fmla="*/ 178715 h 269203"/>
              <a:gd name="connsiteX5" fmla="*/ 52388 w 235743"/>
              <a:gd name="connsiteY5" fmla="*/ 269203 h 269203"/>
              <a:gd name="connsiteX6" fmla="*/ 116681 w 235743"/>
              <a:gd name="connsiteY6" fmla="*/ 223959 h 269203"/>
              <a:gd name="connsiteX0" fmla="*/ 235743 w 235743"/>
              <a:gd name="connsiteY0" fmla="*/ 29115 h 269622"/>
              <a:gd name="connsiteX1" fmla="*/ 209550 w 235743"/>
              <a:gd name="connsiteY1" fmla="*/ 541 h 269622"/>
              <a:gd name="connsiteX2" fmla="*/ 80963 w 235743"/>
              <a:gd name="connsiteY2" fmla="*/ 64834 h 269622"/>
              <a:gd name="connsiteX3" fmla="*/ 107156 w 235743"/>
              <a:gd name="connsiteY3" fmla="*/ 110078 h 269622"/>
              <a:gd name="connsiteX4" fmla="*/ 0 w 235743"/>
              <a:gd name="connsiteY4" fmla="*/ 179134 h 269622"/>
              <a:gd name="connsiteX5" fmla="*/ 52388 w 235743"/>
              <a:gd name="connsiteY5" fmla="*/ 269622 h 269622"/>
              <a:gd name="connsiteX6" fmla="*/ 116681 w 235743"/>
              <a:gd name="connsiteY6" fmla="*/ 224378 h 26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743" h="269622">
                <a:moveTo>
                  <a:pt x="235743" y="29115"/>
                </a:moveTo>
                <a:cubicBezTo>
                  <a:pt x="217486" y="2921"/>
                  <a:pt x="225425" y="-1840"/>
                  <a:pt x="209550" y="541"/>
                </a:cubicBezTo>
                <a:lnTo>
                  <a:pt x="80963" y="64834"/>
                </a:lnTo>
                <a:lnTo>
                  <a:pt x="107156" y="110078"/>
                </a:lnTo>
                <a:lnTo>
                  <a:pt x="0" y="179134"/>
                </a:lnTo>
                <a:lnTo>
                  <a:pt x="52388" y="269622"/>
                </a:lnTo>
                <a:lnTo>
                  <a:pt x="116681" y="22437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57">
            <a:extLst>
              <a:ext uri="{FF2B5EF4-FFF2-40B4-BE49-F238E27FC236}">
                <a16:creationId xmlns:a16="http://schemas.microsoft.com/office/drawing/2014/main" id="{8E1F334A-AAD5-477E-8E02-D0C8548EFCA0}"/>
              </a:ext>
            </a:extLst>
          </p:cNvPr>
          <p:cNvSpPr/>
          <p:nvPr/>
        </p:nvSpPr>
        <p:spPr>
          <a:xfrm rot="10427924">
            <a:off x="19342531" y="13269352"/>
            <a:ext cx="118645" cy="182529"/>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8">
            <a:extLst>
              <a:ext uri="{FF2B5EF4-FFF2-40B4-BE49-F238E27FC236}">
                <a16:creationId xmlns:a16="http://schemas.microsoft.com/office/drawing/2014/main" id="{0B7118D8-D224-486C-B117-0CDC43017108}"/>
              </a:ext>
            </a:extLst>
          </p:cNvPr>
          <p:cNvSpPr/>
          <p:nvPr/>
        </p:nvSpPr>
        <p:spPr>
          <a:xfrm rot="10427924">
            <a:off x="19100214" y="12245650"/>
            <a:ext cx="1241200" cy="1003912"/>
          </a:xfrm>
          <a:custGeom>
            <a:avLst/>
            <a:gdLst>
              <a:gd name="connsiteX0" fmla="*/ 369094 w 647700"/>
              <a:gd name="connsiteY0" fmla="*/ 111919 h 523875"/>
              <a:gd name="connsiteX1" fmla="*/ 647700 w 647700"/>
              <a:gd name="connsiteY1" fmla="*/ 409575 h 523875"/>
              <a:gd name="connsiteX2" fmla="*/ 442913 w 647700"/>
              <a:gd name="connsiteY2" fmla="*/ 478631 h 523875"/>
              <a:gd name="connsiteX3" fmla="*/ 300038 w 647700"/>
              <a:gd name="connsiteY3" fmla="*/ 514350 h 523875"/>
              <a:gd name="connsiteX4" fmla="*/ 200025 w 647700"/>
              <a:gd name="connsiteY4" fmla="*/ 523875 h 523875"/>
              <a:gd name="connsiteX5" fmla="*/ 142875 w 647700"/>
              <a:gd name="connsiteY5" fmla="*/ 492919 h 523875"/>
              <a:gd name="connsiteX6" fmla="*/ 76200 w 647700"/>
              <a:gd name="connsiteY6" fmla="*/ 407194 h 523875"/>
              <a:gd name="connsiteX7" fmla="*/ 0 w 647700"/>
              <a:gd name="connsiteY7" fmla="*/ 300038 h 523875"/>
              <a:gd name="connsiteX8" fmla="*/ 114300 w 647700"/>
              <a:gd name="connsiteY8" fmla="*/ 159544 h 523875"/>
              <a:gd name="connsiteX9" fmla="*/ 290513 w 647700"/>
              <a:gd name="connsiteY9" fmla="*/ 0 h 523875"/>
              <a:gd name="connsiteX10" fmla="*/ 321469 w 647700"/>
              <a:gd name="connsiteY10" fmla="*/ 261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523875">
                <a:moveTo>
                  <a:pt x="369094" y="111919"/>
                </a:moveTo>
                <a:lnTo>
                  <a:pt x="647700" y="409575"/>
                </a:lnTo>
                <a:lnTo>
                  <a:pt x="442913" y="478631"/>
                </a:lnTo>
                <a:lnTo>
                  <a:pt x="300038" y="514350"/>
                </a:lnTo>
                <a:lnTo>
                  <a:pt x="200025" y="523875"/>
                </a:lnTo>
                <a:lnTo>
                  <a:pt x="142875" y="492919"/>
                </a:lnTo>
                <a:lnTo>
                  <a:pt x="76200" y="407194"/>
                </a:lnTo>
                <a:lnTo>
                  <a:pt x="0" y="300038"/>
                </a:lnTo>
                <a:lnTo>
                  <a:pt x="114300" y="159544"/>
                </a:lnTo>
                <a:lnTo>
                  <a:pt x="290513" y="0"/>
                </a:lnTo>
                <a:lnTo>
                  <a:pt x="321469" y="261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59">
            <a:extLst>
              <a:ext uri="{FF2B5EF4-FFF2-40B4-BE49-F238E27FC236}">
                <a16:creationId xmlns:a16="http://schemas.microsoft.com/office/drawing/2014/main" id="{778B5964-3E21-4960-BBCD-74BD2C167691}"/>
              </a:ext>
            </a:extLst>
          </p:cNvPr>
          <p:cNvSpPr/>
          <p:nvPr/>
        </p:nvSpPr>
        <p:spPr>
          <a:xfrm rot="10427924">
            <a:off x="19314967" y="13074985"/>
            <a:ext cx="205345" cy="228163"/>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0">
            <a:extLst>
              <a:ext uri="{FF2B5EF4-FFF2-40B4-BE49-F238E27FC236}">
                <a16:creationId xmlns:a16="http://schemas.microsoft.com/office/drawing/2014/main" id="{A73887CE-7A94-4765-8246-3B82D76E8394}"/>
              </a:ext>
            </a:extLst>
          </p:cNvPr>
          <p:cNvSpPr/>
          <p:nvPr/>
        </p:nvSpPr>
        <p:spPr>
          <a:xfrm rot="10427924">
            <a:off x="19431392" y="12972964"/>
            <a:ext cx="155151" cy="127771"/>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161">
            <a:extLst>
              <a:ext uri="{FF2B5EF4-FFF2-40B4-BE49-F238E27FC236}">
                <a16:creationId xmlns:a16="http://schemas.microsoft.com/office/drawing/2014/main" id="{85A79EF4-D234-4306-9012-B61E3EB90F37}"/>
              </a:ext>
            </a:extLst>
          </p:cNvPr>
          <p:cNvSpPr/>
          <p:nvPr/>
        </p:nvSpPr>
        <p:spPr>
          <a:xfrm rot="10427924">
            <a:off x="19860568" y="12345087"/>
            <a:ext cx="219035" cy="3239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62">
            <a:extLst>
              <a:ext uri="{FF2B5EF4-FFF2-40B4-BE49-F238E27FC236}">
                <a16:creationId xmlns:a16="http://schemas.microsoft.com/office/drawing/2014/main" id="{16F6AE3D-C558-4DAC-8FD3-F47589B506A2}"/>
              </a:ext>
            </a:extLst>
          </p:cNvPr>
          <p:cNvSpPr/>
          <p:nvPr/>
        </p:nvSpPr>
        <p:spPr>
          <a:xfrm rot="10427924">
            <a:off x="20074924" y="13294820"/>
            <a:ext cx="264667" cy="339901"/>
          </a:xfrm>
          <a:custGeom>
            <a:avLst/>
            <a:gdLst>
              <a:gd name="connsiteX0" fmla="*/ 83344 w 138112"/>
              <a:gd name="connsiteY0" fmla="*/ 169069 h 169069"/>
              <a:gd name="connsiteX1" fmla="*/ 0 w 138112"/>
              <a:gd name="connsiteY1" fmla="*/ 35719 h 169069"/>
              <a:gd name="connsiteX2" fmla="*/ 57150 w 138112"/>
              <a:gd name="connsiteY2" fmla="*/ 0 h 169069"/>
              <a:gd name="connsiteX3" fmla="*/ 138112 w 138112"/>
              <a:gd name="connsiteY3" fmla="*/ 135732 h 169069"/>
              <a:gd name="connsiteX0" fmla="*/ 83817 w 138112"/>
              <a:gd name="connsiteY0" fmla="*/ 177372 h 177372"/>
              <a:gd name="connsiteX1" fmla="*/ 0 w 138112"/>
              <a:gd name="connsiteY1" fmla="*/ 35719 h 177372"/>
              <a:gd name="connsiteX2" fmla="*/ 57150 w 138112"/>
              <a:gd name="connsiteY2" fmla="*/ 0 h 177372"/>
              <a:gd name="connsiteX3" fmla="*/ 138112 w 138112"/>
              <a:gd name="connsiteY3" fmla="*/ 135732 h 177372"/>
            </a:gdLst>
            <a:ahLst/>
            <a:cxnLst>
              <a:cxn ang="0">
                <a:pos x="connsiteX0" y="connsiteY0"/>
              </a:cxn>
              <a:cxn ang="0">
                <a:pos x="connsiteX1" y="connsiteY1"/>
              </a:cxn>
              <a:cxn ang="0">
                <a:pos x="connsiteX2" y="connsiteY2"/>
              </a:cxn>
              <a:cxn ang="0">
                <a:pos x="connsiteX3" y="connsiteY3"/>
              </a:cxn>
            </a:cxnLst>
            <a:rect l="l" t="t" r="r" b="b"/>
            <a:pathLst>
              <a:path w="138112" h="177372">
                <a:moveTo>
                  <a:pt x="83817" y="177372"/>
                </a:moveTo>
                <a:lnTo>
                  <a:pt x="0" y="35719"/>
                </a:lnTo>
                <a:lnTo>
                  <a:pt x="57150" y="0"/>
                </a:lnTo>
                <a:lnTo>
                  <a:pt x="138112" y="13573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18129323-BFE2-46AD-B000-3C6D1C76237D}"/>
              </a:ext>
            </a:extLst>
          </p:cNvPr>
          <p:cNvSpPr/>
          <p:nvPr/>
        </p:nvSpPr>
        <p:spPr>
          <a:xfrm rot="8399041">
            <a:off x="20028867" y="13307098"/>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64">
            <a:extLst>
              <a:ext uri="{FF2B5EF4-FFF2-40B4-BE49-F238E27FC236}">
                <a16:creationId xmlns:a16="http://schemas.microsoft.com/office/drawing/2014/main" id="{8468B43E-174C-43E2-9956-807D4DF74C2C}"/>
              </a:ext>
            </a:extLst>
          </p:cNvPr>
          <p:cNvSpPr/>
          <p:nvPr/>
        </p:nvSpPr>
        <p:spPr>
          <a:xfrm rot="10427924">
            <a:off x="17511956" y="14768644"/>
            <a:ext cx="415788" cy="546843"/>
          </a:xfrm>
          <a:custGeom>
            <a:avLst/>
            <a:gdLst>
              <a:gd name="connsiteX0" fmla="*/ 0 w 171450"/>
              <a:gd name="connsiteY0" fmla="*/ 280987 h 280987"/>
              <a:gd name="connsiteX1" fmla="*/ 73818 w 171450"/>
              <a:gd name="connsiteY1" fmla="*/ 252412 h 280987"/>
              <a:gd name="connsiteX2" fmla="*/ 123825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67318 w 171450"/>
              <a:gd name="connsiteY3" fmla="*/ 108060 h 280987"/>
              <a:gd name="connsiteX4" fmla="*/ 171450 w 171450"/>
              <a:gd name="connsiteY4" fmla="*/ 0 h 280987"/>
              <a:gd name="connsiteX0" fmla="*/ 0 w 216972"/>
              <a:gd name="connsiteY0" fmla="*/ 285361 h 285361"/>
              <a:gd name="connsiteX1" fmla="*/ 71483 w 216972"/>
              <a:gd name="connsiteY1" fmla="*/ 278278 h 285361"/>
              <a:gd name="connsiteX2" fmla="*/ 116881 w 216972"/>
              <a:gd name="connsiteY2" fmla="*/ 209703 h 285361"/>
              <a:gd name="connsiteX3" fmla="*/ 167318 w 216972"/>
              <a:gd name="connsiteY3" fmla="*/ 112434 h 285361"/>
              <a:gd name="connsiteX4" fmla="*/ 216972 w 216972"/>
              <a:gd name="connsiteY4" fmla="*/ 0 h 285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972" h="285361">
                <a:moveTo>
                  <a:pt x="0" y="285361"/>
                </a:moveTo>
                <a:lnTo>
                  <a:pt x="71483" y="278278"/>
                </a:lnTo>
                <a:lnTo>
                  <a:pt x="116881" y="209703"/>
                </a:lnTo>
                <a:lnTo>
                  <a:pt x="167318" y="112434"/>
                </a:lnTo>
                <a:lnTo>
                  <a:pt x="216972"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00FBACC1-B6B9-4A6F-B16E-60227415739B}"/>
              </a:ext>
            </a:extLst>
          </p:cNvPr>
          <p:cNvSpPr/>
          <p:nvPr/>
        </p:nvSpPr>
        <p:spPr>
          <a:xfrm rot="13931470" flipH="1">
            <a:off x="17924708" y="14748699"/>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256A4309-D3B1-450E-99B9-505084626B1E}"/>
              </a:ext>
            </a:extLst>
          </p:cNvPr>
          <p:cNvSpPr/>
          <p:nvPr/>
        </p:nvSpPr>
        <p:spPr>
          <a:xfrm rot="9383934">
            <a:off x="13575201" y="11264761"/>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67">
            <a:extLst>
              <a:ext uri="{FF2B5EF4-FFF2-40B4-BE49-F238E27FC236}">
                <a16:creationId xmlns:a16="http://schemas.microsoft.com/office/drawing/2014/main" id="{E08FDEE0-0BC1-4C83-8FA3-0D80D9D85A21}"/>
              </a:ext>
            </a:extLst>
          </p:cNvPr>
          <p:cNvSpPr/>
          <p:nvPr/>
        </p:nvSpPr>
        <p:spPr>
          <a:xfrm rot="10800000">
            <a:off x="13324784" y="11280124"/>
            <a:ext cx="456323" cy="387874"/>
          </a:xfrm>
          <a:custGeom>
            <a:avLst/>
            <a:gdLst>
              <a:gd name="connsiteX0" fmla="*/ 45244 w 238125"/>
              <a:gd name="connsiteY0" fmla="*/ 202406 h 202406"/>
              <a:gd name="connsiteX1" fmla="*/ 0 w 238125"/>
              <a:gd name="connsiteY1" fmla="*/ 76200 h 202406"/>
              <a:gd name="connsiteX2" fmla="*/ 204788 w 238125"/>
              <a:gd name="connsiteY2" fmla="*/ 0 h 202406"/>
              <a:gd name="connsiteX3" fmla="*/ 238125 w 238125"/>
              <a:gd name="connsiteY3" fmla="*/ 78581 h 202406"/>
              <a:gd name="connsiteX4" fmla="*/ 123825 w 238125"/>
              <a:gd name="connsiteY4" fmla="*/ 128587 h 20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02406">
                <a:moveTo>
                  <a:pt x="45244" y="202406"/>
                </a:moveTo>
                <a:lnTo>
                  <a:pt x="0" y="76200"/>
                </a:lnTo>
                <a:lnTo>
                  <a:pt x="204788" y="0"/>
                </a:lnTo>
                <a:lnTo>
                  <a:pt x="238125" y="78581"/>
                </a:lnTo>
                <a:lnTo>
                  <a:pt x="123825" y="12858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168">
            <a:extLst>
              <a:ext uri="{FF2B5EF4-FFF2-40B4-BE49-F238E27FC236}">
                <a16:creationId xmlns:a16="http://schemas.microsoft.com/office/drawing/2014/main" id="{A9016EB7-D400-4E5C-A103-2EB3BBD0F92D}"/>
              </a:ext>
            </a:extLst>
          </p:cNvPr>
          <p:cNvSpPr/>
          <p:nvPr/>
        </p:nvSpPr>
        <p:spPr>
          <a:xfrm rot="10800000">
            <a:off x="13931693" y="11389641"/>
            <a:ext cx="223598" cy="346806"/>
          </a:xfrm>
          <a:custGeom>
            <a:avLst/>
            <a:gdLst>
              <a:gd name="connsiteX0" fmla="*/ 116681 w 116681"/>
              <a:gd name="connsiteY0" fmla="*/ 142875 h 180975"/>
              <a:gd name="connsiteX1" fmla="*/ 66675 w 116681"/>
              <a:gd name="connsiteY1" fmla="*/ 180975 h 180975"/>
              <a:gd name="connsiteX2" fmla="*/ 0 w 116681"/>
              <a:gd name="connsiteY2" fmla="*/ 26194 h 180975"/>
              <a:gd name="connsiteX3" fmla="*/ 57150 w 116681"/>
              <a:gd name="connsiteY3" fmla="*/ 0 h 180975"/>
              <a:gd name="connsiteX4" fmla="*/ 92869 w 116681"/>
              <a:gd name="connsiteY4" fmla="*/ 9525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80975">
                <a:moveTo>
                  <a:pt x="116681" y="142875"/>
                </a:moveTo>
                <a:lnTo>
                  <a:pt x="66675" y="180975"/>
                </a:lnTo>
                <a:lnTo>
                  <a:pt x="0" y="26194"/>
                </a:lnTo>
                <a:lnTo>
                  <a:pt x="57150" y="0"/>
                </a:lnTo>
                <a:lnTo>
                  <a:pt x="92869"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27E3C777-516D-4AEC-847B-A82AF1ECD1CA}"/>
              </a:ext>
            </a:extLst>
          </p:cNvPr>
          <p:cNvSpPr/>
          <p:nvPr/>
        </p:nvSpPr>
        <p:spPr>
          <a:xfrm rot="10406446">
            <a:off x="11992417" y="7370680"/>
            <a:ext cx="167354" cy="108667"/>
          </a:xfrm>
          <a:prstGeom prst="rect">
            <a:avLst/>
          </a:prstGeom>
          <a:solidFill>
            <a:schemeClr val="bg1"/>
          </a:solidFill>
          <a:ln w="38100" cmpd="sng">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1">
            <a:extLst>
              <a:ext uri="{FF2B5EF4-FFF2-40B4-BE49-F238E27FC236}">
                <a16:creationId xmlns:a16="http://schemas.microsoft.com/office/drawing/2014/main" id="{5FE96BCB-52B9-4207-979E-1E67DCB067B9}"/>
              </a:ext>
            </a:extLst>
          </p:cNvPr>
          <p:cNvSpPr/>
          <p:nvPr/>
        </p:nvSpPr>
        <p:spPr>
          <a:xfrm rot="10800000">
            <a:off x="510248" y="12611131"/>
            <a:ext cx="5262383" cy="3284333"/>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6091" h="1713876">
                <a:moveTo>
                  <a:pt x="2735318" y="0"/>
                </a:moveTo>
                <a:cubicBezTo>
                  <a:pt x="2511842" y="101772"/>
                  <a:pt x="2149193" y="19636"/>
                  <a:pt x="1925717" y="121408"/>
                </a:cubicBezTo>
                <a:cubicBezTo>
                  <a:pt x="1702046" y="247327"/>
                  <a:pt x="1518139" y="229101"/>
                  <a:pt x="1294468" y="355020"/>
                </a:cubicBezTo>
                <a:cubicBezTo>
                  <a:pt x="1218254" y="414666"/>
                  <a:pt x="918369" y="419635"/>
                  <a:pt x="842155" y="479281"/>
                </a:cubicBezTo>
                <a:lnTo>
                  <a:pt x="295275" y="1077323"/>
                </a:lnTo>
                <a:lnTo>
                  <a:pt x="257175" y="1105898"/>
                </a:lnTo>
                <a:lnTo>
                  <a:pt x="19050" y="1544048"/>
                </a:lnTo>
                <a:cubicBezTo>
                  <a:pt x="3175" y="1576592"/>
                  <a:pt x="6350" y="1594848"/>
                  <a:pt x="0" y="1620248"/>
                </a:cubicBezTo>
                <a:lnTo>
                  <a:pt x="47625" y="1696448"/>
                </a:lnTo>
                <a:cubicBezTo>
                  <a:pt x="72232" y="1713911"/>
                  <a:pt x="106363" y="1714704"/>
                  <a:pt x="142875" y="1705973"/>
                </a:cubicBezTo>
                <a:cubicBezTo>
                  <a:pt x="301806" y="1643114"/>
                  <a:pt x="656022" y="1365513"/>
                  <a:pt x="946535" y="1234793"/>
                </a:cubicBezTo>
                <a:cubicBezTo>
                  <a:pt x="1164148" y="1121470"/>
                  <a:pt x="1262160" y="1053371"/>
                  <a:pt x="1418730" y="1001181"/>
                </a:cubicBezTo>
                <a:cubicBezTo>
                  <a:pt x="1575300" y="948991"/>
                  <a:pt x="1751751" y="876090"/>
                  <a:pt x="1885954" y="921653"/>
                </a:cubicBezTo>
                <a:cubicBezTo>
                  <a:pt x="2125934" y="1001350"/>
                  <a:pt x="2173413" y="1190887"/>
                  <a:pt x="2253769" y="1299409"/>
                </a:cubicBezTo>
                <a:cubicBezTo>
                  <a:pt x="2334125" y="1407931"/>
                  <a:pt x="2296846" y="1518110"/>
                  <a:pt x="2368089" y="1572785"/>
                </a:cubicBezTo>
                <a:cubicBezTo>
                  <a:pt x="2449274" y="1600951"/>
                  <a:pt x="2525487" y="1648998"/>
                  <a:pt x="2606672" y="1677164"/>
                </a:cubicBezTo>
                <a:lnTo>
                  <a:pt x="2746091" y="1713876"/>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76">
            <a:extLst>
              <a:ext uri="{FF2B5EF4-FFF2-40B4-BE49-F238E27FC236}">
                <a16:creationId xmlns:a16="http://schemas.microsoft.com/office/drawing/2014/main" id="{F12BD9C5-7242-48A2-A6A0-10F73BD9C9BF}"/>
              </a:ext>
            </a:extLst>
          </p:cNvPr>
          <p:cNvSpPr/>
          <p:nvPr/>
        </p:nvSpPr>
        <p:spPr>
          <a:xfrm rot="10800000">
            <a:off x="5694480" y="10877506"/>
            <a:ext cx="1255607" cy="1771548"/>
          </a:xfrm>
          <a:custGeom>
            <a:avLst/>
            <a:gdLst>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67227 w 700614"/>
              <a:gd name="connsiteY6" fmla="*/ 671512 h 866775"/>
              <a:gd name="connsiteX7" fmla="*/ 138639 w 700614"/>
              <a:gd name="connsiteY7" fmla="*/ 757237 h 866775"/>
              <a:gd name="connsiteX8" fmla="*/ 57677 w 700614"/>
              <a:gd name="connsiteY8" fmla="*/ 795337 h 866775"/>
              <a:gd name="connsiteX9" fmla="*/ 527 w 700614"/>
              <a:gd name="connsiteY9" fmla="*/ 866775 h 866775"/>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52940 w 700614"/>
              <a:gd name="connsiteY6" fmla="*/ 666749 h 866775"/>
              <a:gd name="connsiteX7" fmla="*/ 138639 w 700614"/>
              <a:gd name="connsiteY7" fmla="*/ 757237 h 866775"/>
              <a:gd name="connsiteX8" fmla="*/ 57677 w 700614"/>
              <a:gd name="connsiteY8" fmla="*/ 795337 h 866775"/>
              <a:gd name="connsiteX9" fmla="*/ 527 w 700614"/>
              <a:gd name="connsiteY9" fmla="*/ 866775 h 866775"/>
              <a:gd name="connsiteX0" fmla="*/ 655218 w 655218"/>
              <a:gd name="connsiteY0" fmla="*/ 0 h 924454"/>
              <a:gd name="connsiteX1" fmla="*/ 588543 w 655218"/>
              <a:gd name="connsiteY1" fmla="*/ 85725 h 924454"/>
              <a:gd name="connsiteX2" fmla="*/ 512343 w 655218"/>
              <a:gd name="connsiteY2" fmla="*/ 180975 h 924454"/>
              <a:gd name="connsiteX3" fmla="*/ 469481 w 655218"/>
              <a:gd name="connsiteY3" fmla="*/ 300037 h 924454"/>
              <a:gd name="connsiteX4" fmla="*/ 412331 w 655218"/>
              <a:gd name="connsiteY4" fmla="*/ 428625 h 924454"/>
              <a:gd name="connsiteX5" fmla="*/ 326606 w 655218"/>
              <a:gd name="connsiteY5" fmla="*/ 538162 h 924454"/>
              <a:gd name="connsiteX6" fmla="*/ 207544 w 655218"/>
              <a:gd name="connsiteY6" fmla="*/ 666749 h 924454"/>
              <a:gd name="connsiteX7" fmla="*/ 93243 w 655218"/>
              <a:gd name="connsiteY7" fmla="*/ 757237 h 924454"/>
              <a:gd name="connsiteX8" fmla="*/ 12281 w 655218"/>
              <a:gd name="connsiteY8" fmla="*/ 795337 h 924454"/>
              <a:gd name="connsiteX9" fmla="*/ 10189 w 655218"/>
              <a:gd name="connsiteY9" fmla="*/ 924454 h 9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218" h="924454">
                <a:moveTo>
                  <a:pt x="655218" y="0"/>
                </a:moveTo>
                <a:cubicBezTo>
                  <a:pt x="633786" y="27781"/>
                  <a:pt x="612355" y="55563"/>
                  <a:pt x="588543" y="85725"/>
                </a:cubicBezTo>
                <a:cubicBezTo>
                  <a:pt x="564731" y="115887"/>
                  <a:pt x="532187" y="145256"/>
                  <a:pt x="512343" y="180975"/>
                </a:cubicBezTo>
                <a:cubicBezTo>
                  <a:pt x="492499" y="216694"/>
                  <a:pt x="486150" y="258762"/>
                  <a:pt x="469481" y="300037"/>
                </a:cubicBezTo>
                <a:cubicBezTo>
                  <a:pt x="452812" y="341312"/>
                  <a:pt x="436143" y="388938"/>
                  <a:pt x="412331" y="428625"/>
                </a:cubicBezTo>
                <a:cubicBezTo>
                  <a:pt x="388518" y="468313"/>
                  <a:pt x="360737" y="498475"/>
                  <a:pt x="326606" y="538162"/>
                </a:cubicBezTo>
                <a:cubicBezTo>
                  <a:pt x="292475" y="577849"/>
                  <a:pt x="246438" y="630237"/>
                  <a:pt x="207544" y="666749"/>
                </a:cubicBezTo>
                <a:cubicBezTo>
                  <a:pt x="168650" y="703261"/>
                  <a:pt x="125787" y="735806"/>
                  <a:pt x="93243" y="757237"/>
                </a:cubicBezTo>
                <a:cubicBezTo>
                  <a:pt x="60699" y="778668"/>
                  <a:pt x="35300" y="777081"/>
                  <a:pt x="12281" y="795337"/>
                </a:cubicBezTo>
                <a:cubicBezTo>
                  <a:pt x="-10738" y="813593"/>
                  <a:pt x="4633" y="916516"/>
                  <a:pt x="10189" y="92445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88">
            <a:extLst>
              <a:ext uri="{FF2B5EF4-FFF2-40B4-BE49-F238E27FC236}">
                <a16:creationId xmlns:a16="http://schemas.microsoft.com/office/drawing/2014/main" id="{333F359B-AA6C-4F24-A56B-8604239E4E5B}"/>
              </a:ext>
            </a:extLst>
          </p:cNvPr>
          <p:cNvSpPr/>
          <p:nvPr/>
        </p:nvSpPr>
        <p:spPr>
          <a:xfrm rot="10800000">
            <a:off x="6949944" y="8090425"/>
            <a:ext cx="511082" cy="2747066"/>
          </a:xfrm>
          <a:custGeom>
            <a:avLst/>
            <a:gdLst>
              <a:gd name="connsiteX0" fmla="*/ 90488 w 90488"/>
              <a:gd name="connsiteY0" fmla="*/ 0 h 1276350"/>
              <a:gd name="connsiteX1" fmla="*/ 0 w 90488"/>
              <a:gd name="connsiteY1" fmla="*/ 1276350 h 1276350"/>
              <a:gd name="connsiteX0" fmla="*/ 266700 w 266700"/>
              <a:gd name="connsiteY0" fmla="*/ 0 h 1433512"/>
              <a:gd name="connsiteX1" fmla="*/ 0 w 266700"/>
              <a:gd name="connsiteY1" fmla="*/ 1433512 h 1433512"/>
              <a:gd name="connsiteX0" fmla="*/ 266700 w 266700"/>
              <a:gd name="connsiteY0" fmla="*/ 0 h 1433512"/>
              <a:gd name="connsiteX1" fmla="*/ 171450 w 266700"/>
              <a:gd name="connsiteY1" fmla="*/ 1252538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Lst>
            <a:ahLst/>
            <a:cxnLst>
              <a:cxn ang="0">
                <a:pos x="connsiteX0" y="connsiteY0"/>
              </a:cxn>
              <a:cxn ang="0">
                <a:pos x="connsiteX1" y="connsiteY1"/>
              </a:cxn>
              <a:cxn ang="0">
                <a:pos x="connsiteX2" y="connsiteY2"/>
              </a:cxn>
            </a:cxnLst>
            <a:rect l="l" t="t" r="r" b="b"/>
            <a:pathLst>
              <a:path w="266700" h="1433512">
                <a:moveTo>
                  <a:pt x="266700" y="0"/>
                </a:moveTo>
                <a:lnTo>
                  <a:pt x="171450" y="1276350"/>
                </a:lnTo>
                <a:lnTo>
                  <a:pt x="0" y="14335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98">
            <a:extLst>
              <a:ext uri="{FF2B5EF4-FFF2-40B4-BE49-F238E27FC236}">
                <a16:creationId xmlns:a16="http://schemas.microsoft.com/office/drawing/2014/main" id="{71897202-7835-4AC1-B867-1759F42D5BB8}"/>
              </a:ext>
            </a:extLst>
          </p:cNvPr>
          <p:cNvSpPr/>
          <p:nvPr/>
        </p:nvSpPr>
        <p:spPr>
          <a:xfrm rot="10800000">
            <a:off x="9377584" y="9797073"/>
            <a:ext cx="1222947" cy="1816166"/>
          </a:xfrm>
          <a:custGeom>
            <a:avLst/>
            <a:gdLst>
              <a:gd name="connsiteX0" fmla="*/ 0 w 638175"/>
              <a:gd name="connsiteY0" fmla="*/ 0 h 947737"/>
              <a:gd name="connsiteX1" fmla="*/ 304800 w 638175"/>
              <a:gd name="connsiteY1" fmla="*/ 690562 h 947737"/>
              <a:gd name="connsiteX2" fmla="*/ 328612 w 638175"/>
              <a:gd name="connsiteY2" fmla="*/ 738187 h 947737"/>
              <a:gd name="connsiteX3" fmla="*/ 371475 w 638175"/>
              <a:gd name="connsiteY3" fmla="*/ 762000 h 947737"/>
              <a:gd name="connsiteX4" fmla="*/ 466725 w 638175"/>
              <a:gd name="connsiteY4" fmla="*/ 828675 h 947737"/>
              <a:gd name="connsiteX5" fmla="*/ 552450 w 638175"/>
              <a:gd name="connsiteY5" fmla="*/ 862012 h 947737"/>
              <a:gd name="connsiteX6" fmla="*/ 609600 w 638175"/>
              <a:gd name="connsiteY6" fmla="*/ 900112 h 947737"/>
              <a:gd name="connsiteX7" fmla="*/ 638175 w 638175"/>
              <a:gd name="connsiteY7" fmla="*/ 947737 h 94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175" h="947737">
                <a:moveTo>
                  <a:pt x="0" y="0"/>
                </a:moveTo>
                <a:lnTo>
                  <a:pt x="304800" y="690562"/>
                </a:lnTo>
                <a:lnTo>
                  <a:pt x="328612" y="738187"/>
                </a:lnTo>
                <a:lnTo>
                  <a:pt x="371475" y="762000"/>
                </a:lnTo>
                <a:lnTo>
                  <a:pt x="466725" y="828675"/>
                </a:lnTo>
                <a:lnTo>
                  <a:pt x="552450" y="862012"/>
                </a:lnTo>
                <a:lnTo>
                  <a:pt x="609600" y="900112"/>
                </a:lnTo>
                <a:lnTo>
                  <a:pt x="638175" y="94773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99">
            <a:extLst>
              <a:ext uri="{FF2B5EF4-FFF2-40B4-BE49-F238E27FC236}">
                <a16:creationId xmlns:a16="http://schemas.microsoft.com/office/drawing/2014/main" id="{D19130E0-87B3-440E-BA51-DF6D189F71D9}"/>
              </a:ext>
            </a:extLst>
          </p:cNvPr>
          <p:cNvSpPr/>
          <p:nvPr/>
        </p:nvSpPr>
        <p:spPr>
          <a:xfrm rot="10800000">
            <a:off x="13175358" y="10252928"/>
            <a:ext cx="1816168" cy="5996089"/>
          </a:xfrm>
          <a:custGeom>
            <a:avLst/>
            <a:gdLst>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114300 w 947738"/>
              <a:gd name="connsiteY5" fmla="*/ 81438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6675 w 947738"/>
              <a:gd name="connsiteY5" fmla="*/ 747712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85725 w 947738"/>
              <a:gd name="connsiteY4" fmla="*/ 581025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7738" h="3128962">
                <a:moveTo>
                  <a:pt x="0" y="0"/>
                </a:moveTo>
                <a:lnTo>
                  <a:pt x="19050" y="76200"/>
                </a:lnTo>
                <a:lnTo>
                  <a:pt x="80963" y="266700"/>
                </a:lnTo>
                <a:lnTo>
                  <a:pt x="95250" y="385762"/>
                </a:lnTo>
                <a:lnTo>
                  <a:pt x="85725" y="581025"/>
                </a:lnTo>
                <a:cubicBezTo>
                  <a:pt x="87312" y="661987"/>
                  <a:pt x="46038" y="828675"/>
                  <a:pt x="61912" y="909637"/>
                </a:cubicBezTo>
                <a:cubicBezTo>
                  <a:pt x="52387" y="1147762"/>
                  <a:pt x="80963" y="1319212"/>
                  <a:pt x="90488" y="1524000"/>
                </a:cubicBezTo>
                <a:lnTo>
                  <a:pt x="157163" y="1766887"/>
                </a:lnTo>
                <a:lnTo>
                  <a:pt x="285750" y="2024062"/>
                </a:lnTo>
                <a:lnTo>
                  <a:pt x="423863" y="2205037"/>
                </a:lnTo>
                <a:lnTo>
                  <a:pt x="538163" y="2376487"/>
                </a:lnTo>
                <a:lnTo>
                  <a:pt x="642938" y="2624137"/>
                </a:lnTo>
                <a:lnTo>
                  <a:pt x="723900" y="2733675"/>
                </a:lnTo>
                <a:lnTo>
                  <a:pt x="833438" y="2895600"/>
                </a:lnTo>
                <a:lnTo>
                  <a:pt x="904875" y="3019425"/>
                </a:lnTo>
                <a:lnTo>
                  <a:pt x="947738" y="31289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00">
            <a:extLst>
              <a:ext uri="{FF2B5EF4-FFF2-40B4-BE49-F238E27FC236}">
                <a16:creationId xmlns:a16="http://schemas.microsoft.com/office/drawing/2014/main" id="{E9B33528-A147-4144-BF77-51D37AAFC096}"/>
              </a:ext>
            </a:extLst>
          </p:cNvPr>
          <p:cNvSpPr/>
          <p:nvPr/>
        </p:nvSpPr>
        <p:spPr>
          <a:xfrm rot="10800000">
            <a:off x="11020349" y="9094334"/>
            <a:ext cx="638853" cy="1734029"/>
          </a:xfrm>
          <a:custGeom>
            <a:avLst/>
            <a:gdLst>
              <a:gd name="connsiteX0" fmla="*/ 0 w 333375"/>
              <a:gd name="connsiteY0" fmla="*/ 0 h 904875"/>
              <a:gd name="connsiteX1" fmla="*/ 333375 w 333375"/>
              <a:gd name="connsiteY1" fmla="*/ 904875 h 904875"/>
            </a:gdLst>
            <a:ahLst/>
            <a:cxnLst>
              <a:cxn ang="0">
                <a:pos x="connsiteX0" y="connsiteY0"/>
              </a:cxn>
              <a:cxn ang="0">
                <a:pos x="connsiteX1" y="connsiteY1"/>
              </a:cxn>
            </a:cxnLst>
            <a:rect l="l" t="t" r="r" b="b"/>
            <a:pathLst>
              <a:path w="333375" h="904875">
                <a:moveTo>
                  <a:pt x="0" y="0"/>
                </a:moveTo>
                <a:lnTo>
                  <a:pt x="333375" y="9048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101">
            <a:extLst>
              <a:ext uri="{FF2B5EF4-FFF2-40B4-BE49-F238E27FC236}">
                <a16:creationId xmlns:a16="http://schemas.microsoft.com/office/drawing/2014/main" id="{16E2533F-1B53-4DF4-9F1E-6BC6C5B18E73}"/>
              </a:ext>
            </a:extLst>
          </p:cNvPr>
          <p:cNvSpPr/>
          <p:nvPr/>
        </p:nvSpPr>
        <p:spPr>
          <a:xfrm rot="10800000">
            <a:off x="549645" y="7606721"/>
            <a:ext cx="8910078" cy="1086049"/>
          </a:xfrm>
          <a:custGeom>
            <a:avLst/>
            <a:gdLst>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7175 w 2447925"/>
              <a:gd name="connsiteY13" fmla="*/ 604837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0053 w 2447925"/>
              <a:gd name="connsiteY13" fmla="*/ 540740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595312"/>
              <a:gd name="connsiteX1" fmla="*/ 1957388 w 2447925"/>
              <a:gd name="connsiteY1" fmla="*/ 280987 h 595312"/>
              <a:gd name="connsiteX2" fmla="*/ 1595438 w 2447925"/>
              <a:gd name="connsiteY2" fmla="*/ 304800 h 595312"/>
              <a:gd name="connsiteX3" fmla="*/ 1304925 w 2447925"/>
              <a:gd name="connsiteY3" fmla="*/ 333375 h 595312"/>
              <a:gd name="connsiteX4" fmla="*/ 1057275 w 2447925"/>
              <a:gd name="connsiteY4" fmla="*/ 328612 h 595312"/>
              <a:gd name="connsiteX5" fmla="*/ 1000125 w 2447925"/>
              <a:gd name="connsiteY5" fmla="*/ 338137 h 595312"/>
              <a:gd name="connsiteX6" fmla="*/ 914400 w 2447925"/>
              <a:gd name="connsiteY6" fmla="*/ 400050 h 595312"/>
              <a:gd name="connsiteX7" fmla="*/ 871538 w 2447925"/>
              <a:gd name="connsiteY7" fmla="*/ 419100 h 595312"/>
              <a:gd name="connsiteX8" fmla="*/ 647700 w 2447925"/>
              <a:gd name="connsiteY8" fmla="*/ 423862 h 595312"/>
              <a:gd name="connsiteX9" fmla="*/ 566738 w 2447925"/>
              <a:gd name="connsiteY9" fmla="*/ 476250 h 595312"/>
              <a:gd name="connsiteX10" fmla="*/ 490538 w 2447925"/>
              <a:gd name="connsiteY10" fmla="*/ 542925 h 595312"/>
              <a:gd name="connsiteX11" fmla="*/ 438150 w 2447925"/>
              <a:gd name="connsiteY11" fmla="*/ 595312 h 595312"/>
              <a:gd name="connsiteX12" fmla="*/ 390525 w 2447925"/>
              <a:gd name="connsiteY12" fmla="*/ 533618 h 595312"/>
              <a:gd name="connsiteX13" fmla="*/ 250053 w 2447925"/>
              <a:gd name="connsiteY13" fmla="*/ 540740 h 595312"/>
              <a:gd name="connsiteX14" fmla="*/ 119063 w 2447925"/>
              <a:gd name="connsiteY14" fmla="*/ 566737 h 595312"/>
              <a:gd name="connsiteX15" fmla="*/ 52388 w 2447925"/>
              <a:gd name="connsiteY15" fmla="*/ 509587 h 595312"/>
              <a:gd name="connsiteX16" fmla="*/ 33338 w 2447925"/>
              <a:gd name="connsiteY16" fmla="*/ 395287 h 595312"/>
              <a:gd name="connsiteX17" fmla="*/ 42863 w 2447925"/>
              <a:gd name="connsiteY17" fmla="*/ 219075 h 595312"/>
              <a:gd name="connsiteX18" fmla="*/ 38100 w 2447925"/>
              <a:gd name="connsiteY18" fmla="*/ 119062 h 595312"/>
              <a:gd name="connsiteX19" fmla="*/ 0 w 2447925"/>
              <a:gd name="connsiteY19" fmla="*/ 38100 h 595312"/>
              <a:gd name="connsiteX20" fmla="*/ 33338 w 2447925"/>
              <a:gd name="connsiteY20" fmla="*/ 0 h 595312"/>
              <a:gd name="connsiteX21" fmla="*/ 80963 w 2447925"/>
              <a:gd name="connsiteY21" fmla="*/ 14287 h 595312"/>
              <a:gd name="connsiteX22" fmla="*/ 71438 w 2447925"/>
              <a:gd name="connsiteY22" fmla="*/ 52387 h 595312"/>
              <a:gd name="connsiteX23" fmla="*/ 57150 w 2447925"/>
              <a:gd name="connsiteY23" fmla="*/ 90487 h 595312"/>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42925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21559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4649580 w 4649580"/>
              <a:gd name="connsiteY0" fmla="*/ 63628 h 566737"/>
              <a:gd name="connsiteX1" fmla="*/ 1957388 w 4649580"/>
              <a:gd name="connsiteY1" fmla="*/ 280987 h 566737"/>
              <a:gd name="connsiteX2" fmla="*/ 1595438 w 4649580"/>
              <a:gd name="connsiteY2" fmla="*/ 304800 h 566737"/>
              <a:gd name="connsiteX3" fmla="*/ 1304925 w 4649580"/>
              <a:gd name="connsiteY3" fmla="*/ 333375 h 566737"/>
              <a:gd name="connsiteX4" fmla="*/ 1057275 w 4649580"/>
              <a:gd name="connsiteY4" fmla="*/ 328612 h 566737"/>
              <a:gd name="connsiteX5" fmla="*/ 1000125 w 4649580"/>
              <a:gd name="connsiteY5" fmla="*/ 338137 h 566737"/>
              <a:gd name="connsiteX6" fmla="*/ 914400 w 4649580"/>
              <a:gd name="connsiteY6" fmla="*/ 400050 h 566737"/>
              <a:gd name="connsiteX7" fmla="*/ 871538 w 4649580"/>
              <a:gd name="connsiteY7" fmla="*/ 419100 h 566737"/>
              <a:gd name="connsiteX8" fmla="*/ 647700 w 4649580"/>
              <a:gd name="connsiteY8" fmla="*/ 423862 h 566737"/>
              <a:gd name="connsiteX9" fmla="*/ 566738 w 4649580"/>
              <a:gd name="connsiteY9" fmla="*/ 476250 h 566737"/>
              <a:gd name="connsiteX10" fmla="*/ 490538 w 4649580"/>
              <a:gd name="connsiteY10" fmla="*/ 521559 h 566737"/>
              <a:gd name="connsiteX11" fmla="*/ 390525 w 4649580"/>
              <a:gd name="connsiteY11" fmla="*/ 533618 h 566737"/>
              <a:gd name="connsiteX12" fmla="*/ 250053 w 4649580"/>
              <a:gd name="connsiteY12" fmla="*/ 540740 h 566737"/>
              <a:gd name="connsiteX13" fmla="*/ 119063 w 4649580"/>
              <a:gd name="connsiteY13" fmla="*/ 566737 h 566737"/>
              <a:gd name="connsiteX14" fmla="*/ 52388 w 4649580"/>
              <a:gd name="connsiteY14" fmla="*/ 509587 h 566737"/>
              <a:gd name="connsiteX15" fmla="*/ 33338 w 4649580"/>
              <a:gd name="connsiteY15" fmla="*/ 395287 h 566737"/>
              <a:gd name="connsiteX16" fmla="*/ 42863 w 4649580"/>
              <a:gd name="connsiteY16" fmla="*/ 219075 h 566737"/>
              <a:gd name="connsiteX17" fmla="*/ 38100 w 4649580"/>
              <a:gd name="connsiteY17" fmla="*/ 119062 h 566737"/>
              <a:gd name="connsiteX18" fmla="*/ 0 w 4649580"/>
              <a:gd name="connsiteY18" fmla="*/ 38100 h 566737"/>
              <a:gd name="connsiteX19" fmla="*/ 33338 w 4649580"/>
              <a:gd name="connsiteY19" fmla="*/ 0 h 566737"/>
              <a:gd name="connsiteX20" fmla="*/ 80963 w 4649580"/>
              <a:gd name="connsiteY20" fmla="*/ 14287 h 566737"/>
              <a:gd name="connsiteX21" fmla="*/ 71438 w 4649580"/>
              <a:gd name="connsiteY21" fmla="*/ 52387 h 566737"/>
              <a:gd name="connsiteX22" fmla="*/ 57150 w 4649580"/>
              <a:gd name="connsiteY22" fmla="*/ 90487 h 566737"/>
              <a:gd name="connsiteX0" fmla="*/ 4649580 w 4649580"/>
              <a:gd name="connsiteY0" fmla="*/ 63628 h 566737"/>
              <a:gd name="connsiteX1" fmla="*/ 3044812 w 4649580"/>
              <a:gd name="connsiteY1" fmla="*/ 70767 h 566737"/>
              <a:gd name="connsiteX2" fmla="*/ 1957388 w 4649580"/>
              <a:gd name="connsiteY2" fmla="*/ 280987 h 566737"/>
              <a:gd name="connsiteX3" fmla="*/ 1595438 w 4649580"/>
              <a:gd name="connsiteY3" fmla="*/ 304800 h 566737"/>
              <a:gd name="connsiteX4" fmla="*/ 1304925 w 4649580"/>
              <a:gd name="connsiteY4" fmla="*/ 333375 h 566737"/>
              <a:gd name="connsiteX5" fmla="*/ 1057275 w 4649580"/>
              <a:gd name="connsiteY5" fmla="*/ 328612 h 566737"/>
              <a:gd name="connsiteX6" fmla="*/ 1000125 w 4649580"/>
              <a:gd name="connsiteY6" fmla="*/ 338137 h 566737"/>
              <a:gd name="connsiteX7" fmla="*/ 914400 w 4649580"/>
              <a:gd name="connsiteY7" fmla="*/ 400050 h 566737"/>
              <a:gd name="connsiteX8" fmla="*/ 871538 w 4649580"/>
              <a:gd name="connsiteY8" fmla="*/ 419100 h 566737"/>
              <a:gd name="connsiteX9" fmla="*/ 647700 w 4649580"/>
              <a:gd name="connsiteY9" fmla="*/ 423862 h 566737"/>
              <a:gd name="connsiteX10" fmla="*/ 566738 w 4649580"/>
              <a:gd name="connsiteY10" fmla="*/ 476250 h 566737"/>
              <a:gd name="connsiteX11" fmla="*/ 490538 w 4649580"/>
              <a:gd name="connsiteY11" fmla="*/ 521559 h 566737"/>
              <a:gd name="connsiteX12" fmla="*/ 390525 w 4649580"/>
              <a:gd name="connsiteY12" fmla="*/ 533618 h 566737"/>
              <a:gd name="connsiteX13" fmla="*/ 250053 w 4649580"/>
              <a:gd name="connsiteY13" fmla="*/ 540740 h 566737"/>
              <a:gd name="connsiteX14" fmla="*/ 119063 w 4649580"/>
              <a:gd name="connsiteY14" fmla="*/ 566737 h 566737"/>
              <a:gd name="connsiteX15" fmla="*/ 52388 w 4649580"/>
              <a:gd name="connsiteY15" fmla="*/ 509587 h 566737"/>
              <a:gd name="connsiteX16" fmla="*/ 33338 w 4649580"/>
              <a:gd name="connsiteY16" fmla="*/ 395287 h 566737"/>
              <a:gd name="connsiteX17" fmla="*/ 42863 w 4649580"/>
              <a:gd name="connsiteY17" fmla="*/ 219075 h 566737"/>
              <a:gd name="connsiteX18" fmla="*/ 38100 w 4649580"/>
              <a:gd name="connsiteY18" fmla="*/ 119062 h 566737"/>
              <a:gd name="connsiteX19" fmla="*/ 0 w 4649580"/>
              <a:gd name="connsiteY19" fmla="*/ 38100 h 566737"/>
              <a:gd name="connsiteX20" fmla="*/ 33338 w 4649580"/>
              <a:gd name="connsiteY20" fmla="*/ 0 h 566737"/>
              <a:gd name="connsiteX21" fmla="*/ 80963 w 4649580"/>
              <a:gd name="connsiteY21" fmla="*/ 14287 h 566737"/>
              <a:gd name="connsiteX22" fmla="*/ 71438 w 4649580"/>
              <a:gd name="connsiteY22" fmla="*/ 52387 h 566737"/>
              <a:gd name="connsiteX23" fmla="*/ 57150 w 4649580"/>
              <a:gd name="connsiteY23" fmla="*/ 90487 h 566737"/>
              <a:gd name="connsiteX0" fmla="*/ 4649580 w 4649580"/>
              <a:gd name="connsiteY0" fmla="*/ 63628 h 566737"/>
              <a:gd name="connsiteX1" fmla="*/ 3346179 w 4649580"/>
              <a:gd name="connsiteY1" fmla="*/ 154481 h 566737"/>
              <a:gd name="connsiteX2" fmla="*/ 3044812 w 4649580"/>
              <a:gd name="connsiteY2" fmla="*/ 70767 h 566737"/>
              <a:gd name="connsiteX3" fmla="*/ 1957388 w 4649580"/>
              <a:gd name="connsiteY3" fmla="*/ 280987 h 566737"/>
              <a:gd name="connsiteX4" fmla="*/ 1595438 w 4649580"/>
              <a:gd name="connsiteY4" fmla="*/ 304800 h 566737"/>
              <a:gd name="connsiteX5" fmla="*/ 1304925 w 4649580"/>
              <a:gd name="connsiteY5" fmla="*/ 333375 h 566737"/>
              <a:gd name="connsiteX6" fmla="*/ 1057275 w 4649580"/>
              <a:gd name="connsiteY6" fmla="*/ 328612 h 566737"/>
              <a:gd name="connsiteX7" fmla="*/ 1000125 w 4649580"/>
              <a:gd name="connsiteY7" fmla="*/ 338137 h 566737"/>
              <a:gd name="connsiteX8" fmla="*/ 914400 w 4649580"/>
              <a:gd name="connsiteY8" fmla="*/ 400050 h 566737"/>
              <a:gd name="connsiteX9" fmla="*/ 871538 w 4649580"/>
              <a:gd name="connsiteY9" fmla="*/ 419100 h 566737"/>
              <a:gd name="connsiteX10" fmla="*/ 647700 w 4649580"/>
              <a:gd name="connsiteY10" fmla="*/ 423862 h 566737"/>
              <a:gd name="connsiteX11" fmla="*/ 566738 w 4649580"/>
              <a:gd name="connsiteY11" fmla="*/ 476250 h 566737"/>
              <a:gd name="connsiteX12" fmla="*/ 490538 w 4649580"/>
              <a:gd name="connsiteY12" fmla="*/ 521559 h 566737"/>
              <a:gd name="connsiteX13" fmla="*/ 390525 w 4649580"/>
              <a:gd name="connsiteY13" fmla="*/ 533618 h 566737"/>
              <a:gd name="connsiteX14" fmla="*/ 250053 w 4649580"/>
              <a:gd name="connsiteY14" fmla="*/ 540740 h 566737"/>
              <a:gd name="connsiteX15" fmla="*/ 119063 w 4649580"/>
              <a:gd name="connsiteY15" fmla="*/ 566737 h 566737"/>
              <a:gd name="connsiteX16" fmla="*/ 52388 w 4649580"/>
              <a:gd name="connsiteY16" fmla="*/ 509587 h 566737"/>
              <a:gd name="connsiteX17" fmla="*/ 33338 w 4649580"/>
              <a:gd name="connsiteY17" fmla="*/ 395287 h 566737"/>
              <a:gd name="connsiteX18" fmla="*/ 42863 w 4649580"/>
              <a:gd name="connsiteY18" fmla="*/ 219075 h 566737"/>
              <a:gd name="connsiteX19" fmla="*/ 38100 w 4649580"/>
              <a:gd name="connsiteY19" fmla="*/ 119062 h 566737"/>
              <a:gd name="connsiteX20" fmla="*/ 0 w 4649580"/>
              <a:gd name="connsiteY20" fmla="*/ 38100 h 566737"/>
              <a:gd name="connsiteX21" fmla="*/ 33338 w 4649580"/>
              <a:gd name="connsiteY21" fmla="*/ 0 h 566737"/>
              <a:gd name="connsiteX22" fmla="*/ 80963 w 4649580"/>
              <a:gd name="connsiteY22" fmla="*/ 14287 h 566737"/>
              <a:gd name="connsiteX23" fmla="*/ 71438 w 4649580"/>
              <a:gd name="connsiteY23" fmla="*/ 52387 h 566737"/>
              <a:gd name="connsiteX24" fmla="*/ 57150 w 4649580"/>
              <a:gd name="connsiteY24" fmla="*/ 90487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49580" h="566737">
                <a:moveTo>
                  <a:pt x="4649580" y="63628"/>
                </a:moveTo>
                <a:cubicBezTo>
                  <a:pt x="4442113" y="62028"/>
                  <a:pt x="3613640" y="153291"/>
                  <a:pt x="3346179" y="154481"/>
                </a:cubicBezTo>
                <a:cubicBezTo>
                  <a:pt x="3078718" y="155671"/>
                  <a:pt x="3286044" y="32940"/>
                  <a:pt x="3044812" y="70767"/>
                </a:cubicBezTo>
                <a:lnTo>
                  <a:pt x="1957388" y="280987"/>
                </a:lnTo>
                <a:lnTo>
                  <a:pt x="1595438" y="304800"/>
                </a:lnTo>
                <a:lnTo>
                  <a:pt x="1304925" y="333375"/>
                </a:lnTo>
                <a:lnTo>
                  <a:pt x="1057275" y="328612"/>
                </a:lnTo>
                <a:lnTo>
                  <a:pt x="1000125" y="338137"/>
                </a:lnTo>
                <a:lnTo>
                  <a:pt x="914400" y="400050"/>
                </a:lnTo>
                <a:lnTo>
                  <a:pt x="871538" y="419100"/>
                </a:lnTo>
                <a:lnTo>
                  <a:pt x="647700" y="423862"/>
                </a:lnTo>
                <a:lnTo>
                  <a:pt x="566738" y="476250"/>
                </a:lnTo>
                <a:lnTo>
                  <a:pt x="490538" y="521559"/>
                </a:lnTo>
                <a:lnTo>
                  <a:pt x="390525" y="533618"/>
                </a:lnTo>
                <a:lnTo>
                  <a:pt x="250053" y="540740"/>
                </a:lnTo>
                <a:lnTo>
                  <a:pt x="119063" y="566737"/>
                </a:lnTo>
                <a:lnTo>
                  <a:pt x="52388" y="509587"/>
                </a:lnTo>
                <a:lnTo>
                  <a:pt x="33338" y="395287"/>
                </a:lnTo>
                <a:lnTo>
                  <a:pt x="42863" y="219075"/>
                </a:lnTo>
                <a:lnTo>
                  <a:pt x="38100" y="119062"/>
                </a:lnTo>
                <a:lnTo>
                  <a:pt x="0" y="38100"/>
                </a:lnTo>
                <a:lnTo>
                  <a:pt x="33338" y="0"/>
                </a:lnTo>
                <a:lnTo>
                  <a:pt x="80963" y="14287"/>
                </a:lnTo>
                <a:lnTo>
                  <a:pt x="71438" y="52387"/>
                </a:lnTo>
                <a:lnTo>
                  <a:pt x="57150" y="904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104">
            <a:extLst>
              <a:ext uri="{FF2B5EF4-FFF2-40B4-BE49-F238E27FC236}">
                <a16:creationId xmlns:a16="http://schemas.microsoft.com/office/drawing/2014/main" id="{FD3B68BF-0BEC-4041-AB91-BC743F131B2A}"/>
              </a:ext>
            </a:extLst>
          </p:cNvPr>
          <p:cNvSpPr/>
          <p:nvPr/>
        </p:nvSpPr>
        <p:spPr>
          <a:xfrm rot="10800000">
            <a:off x="8446684" y="8729275"/>
            <a:ext cx="4061280" cy="1788788"/>
          </a:xfrm>
          <a:custGeom>
            <a:avLst/>
            <a:gdLst>
              <a:gd name="connsiteX0" fmla="*/ 0 w 2119313"/>
              <a:gd name="connsiteY0" fmla="*/ 0 h 933450"/>
              <a:gd name="connsiteX1" fmla="*/ 28575 w 2119313"/>
              <a:gd name="connsiteY1" fmla="*/ 71437 h 933450"/>
              <a:gd name="connsiteX2" fmla="*/ 114300 w 2119313"/>
              <a:gd name="connsiteY2" fmla="*/ 38100 h 933450"/>
              <a:gd name="connsiteX3" fmla="*/ 223838 w 2119313"/>
              <a:gd name="connsiteY3" fmla="*/ 381000 h 933450"/>
              <a:gd name="connsiteX4" fmla="*/ 247650 w 2119313"/>
              <a:gd name="connsiteY4" fmla="*/ 481012 h 933450"/>
              <a:gd name="connsiteX5" fmla="*/ 261938 w 2119313"/>
              <a:gd name="connsiteY5" fmla="*/ 542925 h 933450"/>
              <a:gd name="connsiteX6" fmla="*/ 276225 w 2119313"/>
              <a:gd name="connsiteY6" fmla="*/ 623887 h 933450"/>
              <a:gd name="connsiteX7" fmla="*/ 352425 w 2119313"/>
              <a:gd name="connsiteY7" fmla="*/ 823912 h 933450"/>
              <a:gd name="connsiteX8" fmla="*/ 471488 w 2119313"/>
              <a:gd name="connsiteY8" fmla="*/ 790575 h 933450"/>
              <a:gd name="connsiteX9" fmla="*/ 638175 w 2119313"/>
              <a:gd name="connsiteY9" fmla="*/ 785812 h 933450"/>
              <a:gd name="connsiteX10" fmla="*/ 738188 w 2119313"/>
              <a:gd name="connsiteY10" fmla="*/ 757237 h 933450"/>
              <a:gd name="connsiteX11" fmla="*/ 928688 w 2119313"/>
              <a:gd name="connsiteY11" fmla="*/ 704850 h 933450"/>
              <a:gd name="connsiteX12" fmla="*/ 1138238 w 2119313"/>
              <a:gd name="connsiteY12" fmla="*/ 762000 h 933450"/>
              <a:gd name="connsiteX13" fmla="*/ 1271588 w 2119313"/>
              <a:gd name="connsiteY13" fmla="*/ 766762 h 933450"/>
              <a:gd name="connsiteX14" fmla="*/ 1343025 w 2119313"/>
              <a:gd name="connsiteY14" fmla="*/ 781050 h 933450"/>
              <a:gd name="connsiteX15" fmla="*/ 1385888 w 2119313"/>
              <a:gd name="connsiteY15" fmla="*/ 876300 h 933450"/>
              <a:gd name="connsiteX16" fmla="*/ 1457325 w 2119313"/>
              <a:gd name="connsiteY16" fmla="*/ 933450 h 933450"/>
              <a:gd name="connsiteX17" fmla="*/ 1571625 w 2119313"/>
              <a:gd name="connsiteY17" fmla="*/ 933450 h 933450"/>
              <a:gd name="connsiteX18" fmla="*/ 1633538 w 2119313"/>
              <a:gd name="connsiteY18" fmla="*/ 895350 h 933450"/>
              <a:gd name="connsiteX19" fmla="*/ 1633538 w 2119313"/>
              <a:gd name="connsiteY19" fmla="*/ 800100 h 933450"/>
              <a:gd name="connsiteX20" fmla="*/ 1633538 w 2119313"/>
              <a:gd name="connsiteY20" fmla="*/ 738187 h 933450"/>
              <a:gd name="connsiteX21" fmla="*/ 1685925 w 2119313"/>
              <a:gd name="connsiteY21" fmla="*/ 671512 h 933450"/>
              <a:gd name="connsiteX22" fmla="*/ 1690688 w 2119313"/>
              <a:gd name="connsiteY22" fmla="*/ 628650 h 933450"/>
              <a:gd name="connsiteX23" fmla="*/ 1652588 w 2119313"/>
              <a:gd name="connsiteY23" fmla="*/ 585787 h 933450"/>
              <a:gd name="connsiteX24" fmla="*/ 1647825 w 2119313"/>
              <a:gd name="connsiteY24" fmla="*/ 485775 h 933450"/>
              <a:gd name="connsiteX25" fmla="*/ 1666875 w 2119313"/>
              <a:gd name="connsiteY25" fmla="*/ 419100 h 933450"/>
              <a:gd name="connsiteX26" fmla="*/ 1795463 w 2119313"/>
              <a:gd name="connsiteY26" fmla="*/ 461962 h 933450"/>
              <a:gd name="connsiteX27" fmla="*/ 1900238 w 2119313"/>
              <a:gd name="connsiteY27" fmla="*/ 509587 h 933450"/>
              <a:gd name="connsiteX28" fmla="*/ 1995488 w 2119313"/>
              <a:gd name="connsiteY28" fmla="*/ 528637 h 933450"/>
              <a:gd name="connsiteX29" fmla="*/ 2095500 w 2119313"/>
              <a:gd name="connsiteY29" fmla="*/ 614362 h 933450"/>
              <a:gd name="connsiteX30" fmla="*/ 2119313 w 2119313"/>
              <a:gd name="connsiteY30" fmla="*/ 70008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313" h="933450">
                <a:moveTo>
                  <a:pt x="0" y="0"/>
                </a:moveTo>
                <a:lnTo>
                  <a:pt x="28575" y="71437"/>
                </a:lnTo>
                <a:lnTo>
                  <a:pt x="114300" y="38100"/>
                </a:lnTo>
                <a:lnTo>
                  <a:pt x="223838" y="381000"/>
                </a:lnTo>
                <a:lnTo>
                  <a:pt x="247650" y="481012"/>
                </a:lnTo>
                <a:lnTo>
                  <a:pt x="261938" y="542925"/>
                </a:lnTo>
                <a:lnTo>
                  <a:pt x="276225" y="623887"/>
                </a:lnTo>
                <a:lnTo>
                  <a:pt x="352425" y="823912"/>
                </a:lnTo>
                <a:lnTo>
                  <a:pt x="471488" y="790575"/>
                </a:lnTo>
                <a:lnTo>
                  <a:pt x="638175" y="785812"/>
                </a:lnTo>
                <a:lnTo>
                  <a:pt x="738188" y="757237"/>
                </a:lnTo>
                <a:lnTo>
                  <a:pt x="928688" y="704850"/>
                </a:lnTo>
                <a:lnTo>
                  <a:pt x="1138238" y="762000"/>
                </a:lnTo>
                <a:lnTo>
                  <a:pt x="1271588" y="766762"/>
                </a:lnTo>
                <a:lnTo>
                  <a:pt x="1343025" y="781050"/>
                </a:lnTo>
                <a:lnTo>
                  <a:pt x="1385888" y="876300"/>
                </a:lnTo>
                <a:lnTo>
                  <a:pt x="1457325" y="933450"/>
                </a:lnTo>
                <a:lnTo>
                  <a:pt x="1571625" y="933450"/>
                </a:lnTo>
                <a:lnTo>
                  <a:pt x="1633538" y="895350"/>
                </a:lnTo>
                <a:lnTo>
                  <a:pt x="1633538" y="800100"/>
                </a:lnTo>
                <a:lnTo>
                  <a:pt x="1633538" y="738187"/>
                </a:lnTo>
                <a:lnTo>
                  <a:pt x="1685925" y="671512"/>
                </a:lnTo>
                <a:lnTo>
                  <a:pt x="1690688" y="628650"/>
                </a:lnTo>
                <a:lnTo>
                  <a:pt x="1652588" y="585787"/>
                </a:lnTo>
                <a:lnTo>
                  <a:pt x="1647825" y="485775"/>
                </a:lnTo>
                <a:lnTo>
                  <a:pt x="1666875" y="419100"/>
                </a:lnTo>
                <a:lnTo>
                  <a:pt x="1795463" y="461962"/>
                </a:lnTo>
                <a:lnTo>
                  <a:pt x="1900238" y="509587"/>
                </a:lnTo>
                <a:lnTo>
                  <a:pt x="1995488" y="528637"/>
                </a:lnTo>
                <a:lnTo>
                  <a:pt x="2095500" y="614362"/>
                </a:lnTo>
                <a:lnTo>
                  <a:pt x="2119313" y="7000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105">
            <a:extLst>
              <a:ext uri="{FF2B5EF4-FFF2-40B4-BE49-F238E27FC236}">
                <a16:creationId xmlns:a16="http://schemas.microsoft.com/office/drawing/2014/main" id="{F3B77E11-E08D-4090-AB35-67C9FFA48EEA}"/>
              </a:ext>
            </a:extLst>
          </p:cNvPr>
          <p:cNvSpPr/>
          <p:nvPr/>
        </p:nvSpPr>
        <p:spPr>
          <a:xfrm rot="10800000">
            <a:off x="7643556" y="9924843"/>
            <a:ext cx="1816168" cy="346806"/>
          </a:xfrm>
          <a:custGeom>
            <a:avLst/>
            <a:gdLst>
              <a:gd name="connsiteX0" fmla="*/ 0 w 947738"/>
              <a:gd name="connsiteY0" fmla="*/ 180975 h 180975"/>
              <a:gd name="connsiteX1" fmla="*/ 214313 w 947738"/>
              <a:gd name="connsiteY1" fmla="*/ 9525 h 180975"/>
              <a:gd name="connsiteX2" fmla="*/ 271463 w 947738"/>
              <a:gd name="connsiteY2" fmla="*/ 0 h 180975"/>
              <a:gd name="connsiteX3" fmla="*/ 461963 w 947738"/>
              <a:gd name="connsiteY3" fmla="*/ 52388 h 180975"/>
              <a:gd name="connsiteX4" fmla="*/ 647700 w 947738"/>
              <a:gd name="connsiteY4" fmla="*/ 90488 h 180975"/>
              <a:gd name="connsiteX5" fmla="*/ 719138 w 947738"/>
              <a:gd name="connsiteY5" fmla="*/ 138113 h 180975"/>
              <a:gd name="connsiteX6" fmla="*/ 947738 w 947738"/>
              <a:gd name="connsiteY6" fmla="*/ 16668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738" h="180975">
                <a:moveTo>
                  <a:pt x="0" y="180975"/>
                </a:moveTo>
                <a:lnTo>
                  <a:pt x="214313" y="9525"/>
                </a:lnTo>
                <a:lnTo>
                  <a:pt x="271463" y="0"/>
                </a:lnTo>
                <a:lnTo>
                  <a:pt x="461963" y="52388"/>
                </a:lnTo>
                <a:lnTo>
                  <a:pt x="647700" y="90488"/>
                </a:lnTo>
                <a:lnTo>
                  <a:pt x="719138" y="138113"/>
                </a:lnTo>
                <a:lnTo>
                  <a:pt x="947738" y="16668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106">
            <a:extLst>
              <a:ext uri="{FF2B5EF4-FFF2-40B4-BE49-F238E27FC236}">
                <a16:creationId xmlns:a16="http://schemas.microsoft.com/office/drawing/2014/main" id="{44EAC9E3-E1EF-488B-A2BB-B573D15B249C}"/>
              </a:ext>
            </a:extLst>
          </p:cNvPr>
          <p:cNvSpPr/>
          <p:nvPr/>
        </p:nvSpPr>
        <p:spPr>
          <a:xfrm rot="10800000">
            <a:off x="9669631" y="9550658"/>
            <a:ext cx="675359" cy="456323"/>
          </a:xfrm>
          <a:custGeom>
            <a:avLst/>
            <a:gdLst>
              <a:gd name="connsiteX0" fmla="*/ 0 w 352425"/>
              <a:gd name="connsiteY0" fmla="*/ 238125 h 238125"/>
              <a:gd name="connsiteX1" fmla="*/ 142875 w 352425"/>
              <a:gd name="connsiteY1" fmla="*/ 176212 h 238125"/>
              <a:gd name="connsiteX2" fmla="*/ 285750 w 352425"/>
              <a:gd name="connsiteY2" fmla="*/ 114300 h 238125"/>
              <a:gd name="connsiteX3" fmla="*/ 333375 w 352425"/>
              <a:gd name="connsiteY3" fmla="*/ 52387 h 238125"/>
              <a:gd name="connsiteX4" fmla="*/ 352425 w 352425"/>
              <a:gd name="connsiteY4" fmla="*/ 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238125">
                <a:moveTo>
                  <a:pt x="0" y="238125"/>
                </a:moveTo>
                <a:lnTo>
                  <a:pt x="142875" y="176212"/>
                </a:lnTo>
                <a:lnTo>
                  <a:pt x="285750" y="114300"/>
                </a:lnTo>
                <a:lnTo>
                  <a:pt x="333375" y="52387"/>
                </a:lnTo>
                <a:lnTo>
                  <a:pt x="35242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10">
            <a:extLst>
              <a:ext uri="{FF2B5EF4-FFF2-40B4-BE49-F238E27FC236}">
                <a16:creationId xmlns:a16="http://schemas.microsoft.com/office/drawing/2014/main" id="{9B2E38B8-7ACC-4713-97D0-065C968359ED}"/>
              </a:ext>
            </a:extLst>
          </p:cNvPr>
          <p:cNvSpPr/>
          <p:nvPr/>
        </p:nvSpPr>
        <p:spPr>
          <a:xfrm rot="10800000">
            <a:off x="8291536" y="8574126"/>
            <a:ext cx="2108213" cy="684484"/>
          </a:xfrm>
          <a:custGeom>
            <a:avLst/>
            <a:gdLst>
              <a:gd name="connsiteX0" fmla="*/ 0 w 1100137"/>
              <a:gd name="connsiteY0" fmla="*/ 80962 h 357187"/>
              <a:gd name="connsiteX1" fmla="*/ 71437 w 1100137"/>
              <a:gd name="connsiteY1" fmla="*/ 47625 h 357187"/>
              <a:gd name="connsiteX2" fmla="*/ 157162 w 1100137"/>
              <a:gd name="connsiteY2" fmla="*/ 0 h 357187"/>
              <a:gd name="connsiteX3" fmla="*/ 261937 w 1100137"/>
              <a:gd name="connsiteY3" fmla="*/ 23812 h 357187"/>
              <a:gd name="connsiteX4" fmla="*/ 366712 w 1100137"/>
              <a:gd name="connsiteY4" fmla="*/ 42862 h 357187"/>
              <a:gd name="connsiteX5" fmla="*/ 457200 w 1100137"/>
              <a:gd name="connsiteY5" fmla="*/ 19050 h 357187"/>
              <a:gd name="connsiteX6" fmla="*/ 500062 w 1100137"/>
              <a:gd name="connsiteY6" fmla="*/ 33337 h 357187"/>
              <a:gd name="connsiteX7" fmla="*/ 538162 w 1100137"/>
              <a:gd name="connsiteY7" fmla="*/ 38100 h 357187"/>
              <a:gd name="connsiteX8" fmla="*/ 590550 w 1100137"/>
              <a:gd name="connsiteY8" fmla="*/ 71437 h 357187"/>
              <a:gd name="connsiteX9" fmla="*/ 676275 w 1100137"/>
              <a:gd name="connsiteY9" fmla="*/ 95250 h 357187"/>
              <a:gd name="connsiteX10" fmla="*/ 781050 w 1100137"/>
              <a:gd name="connsiteY10" fmla="*/ 119062 h 357187"/>
              <a:gd name="connsiteX11" fmla="*/ 909637 w 1100137"/>
              <a:gd name="connsiteY11" fmla="*/ 133350 h 357187"/>
              <a:gd name="connsiteX12" fmla="*/ 995362 w 1100137"/>
              <a:gd name="connsiteY12" fmla="*/ 161925 h 357187"/>
              <a:gd name="connsiteX13" fmla="*/ 1000125 w 1100137"/>
              <a:gd name="connsiteY13" fmla="*/ 219075 h 357187"/>
              <a:gd name="connsiteX14" fmla="*/ 1028700 w 1100137"/>
              <a:gd name="connsiteY14" fmla="*/ 290512 h 357187"/>
              <a:gd name="connsiteX15" fmla="*/ 1052512 w 1100137"/>
              <a:gd name="connsiteY15" fmla="*/ 338137 h 357187"/>
              <a:gd name="connsiteX16" fmla="*/ 1100137 w 1100137"/>
              <a:gd name="connsiteY16"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0137" h="357187">
                <a:moveTo>
                  <a:pt x="0" y="80962"/>
                </a:moveTo>
                <a:lnTo>
                  <a:pt x="71437" y="47625"/>
                </a:lnTo>
                <a:lnTo>
                  <a:pt x="157162" y="0"/>
                </a:lnTo>
                <a:lnTo>
                  <a:pt x="261937" y="23812"/>
                </a:lnTo>
                <a:lnTo>
                  <a:pt x="366712" y="42862"/>
                </a:lnTo>
                <a:lnTo>
                  <a:pt x="457200" y="19050"/>
                </a:lnTo>
                <a:lnTo>
                  <a:pt x="500062" y="33337"/>
                </a:lnTo>
                <a:lnTo>
                  <a:pt x="538162" y="38100"/>
                </a:lnTo>
                <a:lnTo>
                  <a:pt x="590550" y="71437"/>
                </a:lnTo>
                <a:lnTo>
                  <a:pt x="676275" y="95250"/>
                </a:lnTo>
                <a:lnTo>
                  <a:pt x="781050" y="119062"/>
                </a:lnTo>
                <a:lnTo>
                  <a:pt x="909637" y="133350"/>
                </a:lnTo>
                <a:lnTo>
                  <a:pt x="995362" y="161925"/>
                </a:lnTo>
                <a:lnTo>
                  <a:pt x="1000125" y="219075"/>
                </a:lnTo>
                <a:lnTo>
                  <a:pt x="1028700" y="290512"/>
                </a:lnTo>
                <a:lnTo>
                  <a:pt x="1052512" y="338137"/>
                </a:lnTo>
                <a:lnTo>
                  <a:pt x="1100137" y="3571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11">
            <a:extLst>
              <a:ext uri="{FF2B5EF4-FFF2-40B4-BE49-F238E27FC236}">
                <a16:creationId xmlns:a16="http://schemas.microsoft.com/office/drawing/2014/main" id="{89868F55-65BD-4AD3-A222-3ACC2096D8FF}"/>
              </a:ext>
            </a:extLst>
          </p:cNvPr>
          <p:cNvSpPr/>
          <p:nvPr/>
        </p:nvSpPr>
        <p:spPr>
          <a:xfrm rot="10800000">
            <a:off x="6023031" y="9302514"/>
            <a:ext cx="593221" cy="1971317"/>
          </a:xfrm>
          <a:custGeom>
            <a:avLst/>
            <a:gdLst>
              <a:gd name="connsiteX0" fmla="*/ 0 w 309563"/>
              <a:gd name="connsiteY0" fmla="*/ 0 h 1028700"/>
              <a:gd name="connsiteX1" fmla="*/ 119063 w 309563"/>
              <a:gd name="connsiteY1" fmla="*/ 266700 h 1028700"/>
              <a:gd name="connsiteX2" fmla="*/ 228600 w 309563"/>
              <a:gd name="connsiteY2" fmla="*/ 547688 h 1028700"/>
              <a:gd name="connsiteX3" fmla="*/ 285750 w 309563"/>
              <a:gd name="connsiteY3" fmla="*/ 762000 h 1028700"/>
              <a:gd name="connsiteX4" fmla="*/ 309563 w 309563"/>
              <a:gd name="connsiteY4" fmla="*/ 857250 h 1028700"/>
              <a:gd name="connsiteX5" fmla="*/ 290513 w 309563"/>
              <a:gd name="connsiteY5" fmla="*/ 966788 h 1028700"/>
              <a:gd name="connsiteX6" fmla="*/ 95250 w 309563"/>
              <a:gd name="connsiteY6" fmla="*/ 102870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1028700">
                <a:moveTo>
                  <a:pt x="0" y="0"/>
                </a:moveTo>
                <a:lnTo>
                  <a:pt x="119063" y="266700"/>
                </a:lnTo>
                <a:lnTo>
                  <a:pt x="228600" y="547688"/>
                </a:lnTo>
                <a:lnTo>
                  <a:pt x="285750" y="762000"/>
                </a:lnTo>
                <a:lnTo>
                  <a:pt x="309563" y="857250"/>
                </a:lnTo>
                <a:lnTo>
                  <a:pt x="290513" y="966788"/>
                </a:lnTo>
                <a:lnTo>
                  <a:pt x="95250" y="10287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12">
            <a:extLst>
              <a:ext uri="{FF2B5EF4-FFF2-40B4-BE49-F238E27FC236}">
                <a16:creationId xmlns:a16="http://schemas.microsoft.com/office/drawing/2014/main" id="{01B852DC-6CBE-4AE4-81D1-B9F859CCB9F0}"/>
              </a:ext>
            </a:extLst>
          </p:cNvPr>
          <p:cNvSpPr/>
          <p:nvPr/>
        </p:nvSpPr>
        <p:spPr>
          <a:xfrm rot="10800000">
            <a:off x="9250784" y="7004375"/>
            <a:ext cx="4753921" cy="598773"/>
          </a:xfrm>
          <a:custGeom>
            <a:avLst/>
            <a:gdLst>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109538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73647 h 273647"/>
              <a:gd name="connsiteX1" fmla="*/ 495300 w 2652713"/>
              <a:gd name="connsiteY1" fmla="*/ 221260 h 273647"/>
              <a:gd name="connsiteX2" fmla="*/ 1057275 w 2652713"/>
              <a:gd name="connsiteY2" fmla="*/ 173635 h 273647"/>
              <a:gd name="connsiteX3" fmla="*/ 1419225 w 2652713"/>
              <a:gd name="connsiteY3" fmla="*/ 145060 h 273647"/>
              <a:gd name="connsiteX4" fmla="*/ 1743075 w 2652713"/>
              <a:gd name="connsiteY4" fmla="*/ 87998 h 273647"/>
              <a:gd name="connsiteX5" fmla="*/ 2121716 w 2652713"/>
              <a:gd name="connsiteY5" fmla="*/ 0 h 273647"/>
              <a:gd name="connsiteX6" fmla="*/ 2362200 w 2652713"/>
              <a:gd name="connsiteY6" fmla="*/ 40285 h 273647"/>
              <a:gd name="connsiteX7" fmla="*/ 2452688 w 2652713"/>
              <a:gd name="connsiteY7" fmla="*/ 11710 h 273647"/>
              <a:gd name="connsiteX8" fmla="*/ 2652713 w 2652713"/>
              <a:gd name="connsiteY8" fmla="*/ 6947 h 273647"/>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35960 w 2652713"/>
              <a:gd name="connsiteY5" fmla="*/ 21540 h 266700"/>
              <a:gd name="connsiteX6" fmla="*/ 2362200 w 2652713"/>
              <a:gd name="connsiteY6" fmla="*/ 33338 h 266700"/>
              <a:gd name="connsiteX7" fmla="*/ 2452688 w 2652713"/>
              <a:gd name="connsiteY7" fmla="*/ 4763 h 266700"/>
              <a:gd name="connsiteX8" fmla="*/ 2652713 w 2652713"/>
              <a:gd name="connsiteY8" fmla="*/ 0 h 266700"/>
              <a:gd name="connsiteX0" fmla="*/ 0 w 2452688"/>
              <a:gd name="connsiteY0" fmla="*/ 261937 h 261937"/>
              <a:gd name="connsiteX1" fmla="*/ 495300 w 2452688"/>
              <a:gd name="connsiteY1" fmla="*/ 209550 h 261937"/>
              <a:gd name="connsiteX2" fmla="*/ 1057275 w 2452688"/>
              <a:gd name="connsiteY2" fmla="*/ 161925 h 261937"/>
              <a:gd name="connsiteX3" fmla="*/ 1419225 w 2452688"/>
              <a:gd name="connsiteY3" fmla="*/ 133350 h 261937"/>
              <a:gd name="connsiteX4" fmla="*/ 1743075 w 2452688"/>
              <a:gd name="connsiteY4" fmla="*/ 76288 h 261937"/>
              <a:gd name="connsiteX5" fmla="*/ 2135960 w 2452688"/>
              <a:gd name="connsiteY5" fmla="*/ 16777 h 261937"/>
              <a:gd name="connsiteX6" fmla="*/ 2362200 w 2452688"/>
              <a:gd name="connsiteY6" fmla="*/ 28575 h 261937"/>
              <a:gd name="connsiteX7" fmla="*/ 2452688 w 2452688"/>
              <a:gd name="connsiteY7" fmla="*/ 0 h 261937"/>
              <a:gd name="connsiteX0" fmla="*/ 0 w 2452688"/>
              <a:gd name="connsiteY0" fmla="*/ 278271 h 278271"/>
              <a:gd name="connsiteX1" fmla="*/ 495300 w 2452688"/>
              <a:gd name="connsiteY1" fmla="*/ 225884 h 278271"/>
              <a:gd name="connsiteX2" fmla="*/ 1057275 w 2452688"/>
              <a:gd name="connsiteY2" fmla="*/ 178259 h 278271"/>
              <a:gd name="connsiteX3" fmla="*/ 1419225 w 2452688"/>
              <a:gd name="connsiteY3" fmla="*/ 149684 h 278271"/>
              <a:gd name="connsiteX4" fmla="*/ 1743075 w 2452688"/>
              <a:gd name="connsiteY4" fmla="*/ 92622 h 278271"/>
              <a:gd name="connsiteX5" fmla="*/ 2135960 w 2452688"/>
              <a:gd name="connsiteY5" fmla="*/ 33111 h 278271"/>
              <a:gd name="connsiteX6" fmla="*/ 2314483 w 2452688"/>
              <a:gd name="connsiteY6" fmla="*/ 0 h 278271"/>
              <a:gd name="connsiteX7" fmla="*/ 2452688 w 2452688"/>
              <a:gd name="connsiteY7" fmla="*/ 16334 h 278271"/>
              <a:gd name="connsiteX0" fmla="*/ 0 w 2480757"/>
              <a:gd name="connsiteY0" fmla="*/ 312460 h 312460"/>
              <a:gd name="connsiteX1" fmla="*/ 495300 w 2480757"/>
              <a:gd name="connsiteY1" fmla="*/ 260073 h 312460"/>
              <a:gd name="connsiteX2" fmla="*/ 1057275 w 2480757"/>
              <a:gd name="connsiteY2" fmla="*/ 212448 h 312460"/>
              <a:gd name="connsiteX3" fmla="*/ 1419225 w 2480757"/>
              <a:gd name="connsiteY3" fmla="*/ 183873 h 312460"/>
              <a:gd name="connsiteX4" fmla="*/ 1743075 w 2480757"/>
              <a:gd name="connsiteY4" fmla="*/ 126811 h 312460"/>
              <a:gd name="connsiteX5" fmla="*/ 2135960 w 2480757"/>
              <a:gd name="connsiteY5" fmla="*/ 67300 h 312460"/>
              <a:gd name="connsiteX6" fmla="*/ 2314483 w 2480757"/>
              <a:gd name="connsiteY6" fmla="*/ 34189 h 312460"/>
              <a:gd name="connsiteX7" fmla="*/ 2480757 w 2480757"/>
              <a:gd name="connsiteY7" fmla="*/ 0 h 3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0757" h="312460">
                <a:moveTo>
                  <a:pt x="0" y="312460"/>
                </a:moveTo>
                <a:lnTo>
                  <a:pt x="495300" y="260073"/>
                </a:lnTo>
                <a:lnTo>
                  <a:pt x="1057275" y="212448"/>
                </a:lnTo>
                <a:lnTo>
                  <a:pt x="1419225" y="183873"/>
                </a:lnTo>
                <a:lnTo>
                  <a:pt x="1743075" y="126811"/>
                </a:lnTo>
                <a:lnTo>
                  <a:pt x="2135960" y="67300"/>
                </a:lnTo>
                <a:lnTo>
                  <a:pt x="2314483" y="34189"/>
                </a:lnTo>
                <a:lnTo>
                  <a:pt x="2480757"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18">
            <a:extLst>
              <a:ext uri="{FF2B5EF4-FFF2-40B4-BE49-F238E27FC236}">
                <a16:creationId xmlns:a16="http://schemas.microsoft.com/office/drawing/2014/main" id="{D11C7D40-2CBA-4F45-AAE8-B9AF2C6606E7}"/>
              </a:ext>
            </a:extLst>
          </p:cNvPr>
          <p:cNvSpPr/>
          <p:nvPr/>
        </p:nvSpPr>
        <p:spPr>
          <a:xfrm rot="10800000">
            <a:off x="12535343" y="12671910"/>
            <a:ext cx="2245111" cy="2610170"/>
          </a:xfrm>
          <a:custGeom>
            <a:avLst/>
            <a:gdLst>
              <a:gd name="connsiteX0" fmla="*/ 0 w 1171575"/>
              <a:gd name="connsiteY0" fmla="*/ 0 h 1362075"/>
              <a:gd name="connsiteX1" fmla="*/ 228600 w 1171575"/>
              <a:gd name="connsiteY1" fmla="*/ 52387 h 1362075"/>
              <a:gd name="connsiteX2" fmla="*/ 542925 w 1171575"/>
              <a:gd name="connsiteY2" fmla="*/ 195262 h 1362075"/>
              <a:gd name="connsiteX3" fmla="*/ 614362 w 1171575"/>
              <a:gd name="connsiteY3" fmla="*/ 328612 h 1362075"/>
              <a:gd name="connsiteX4" fmla="*/ 766762 w 1171575"/>
              <a:gd name="connsiteY4" fmla="*/ 671512 h 1362075"/>
              <a:gd name="connsiteX5" fmla="*/ 876300 w 1171575"/>
              <a:gd name="connsiteY5" fmla="*/ 876300 h 1362075"/>
              <a:gd name="connsiteX6" fmla="*/ 933450 w 1171575"/>
              <a:gd name="connsiteY6" fmla="*/ 1009650 h 1362075"/>
              <a:gd name="connsiteX7" fmla="*/ 1033462 w 1171575"/>
              <a:gd name="connsiteY7" fmla="*/ 1147762 h 1362075"/>
              <a:gd name="connsiteX8" fmla="*/ 1171575 w 1171575"/>
              <a:gd name="connsiteY8" fmla="*/ 1362075 h 136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1575" h="1362075">
                <a:moveTo>
                  <a:pt x="0" y="0"/>
                </a:moveTo>
                <a:lnTo>
                  <a:pt x="228600" y="52387"/>
                </a:lnTo>
                <a:lnTo>
                  <a:pt x="542925" y="195262"/>
                </a:lnTo>
                <a:lnTo>
                  <a:pt x="614362" y="328612"/>
                </a:lnTo>
                <a:lnTo>
                  <a:pt x="766762" y="671512"/>
                </a:lnTo>
                <a:lnTo>
                  <a:pt x="876300" y="876300"/>
                </a:lnTo>
                <a:lnTo>
                  <a:pt x="933450" y="1009650"/>
                </a:lnTo>
                <a:lnTo>
                  <a:pt x="1033462" y="1147762"/>
                </a:lnTo>
                <a:lnTo>
                  <a:pt x="1171575" y="13620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19">
            <a:extLst>
              <a:ext uri="{FF2B5EF4-FFF2-40B4-BE49-F238E27FC236}">
                <a16:creationId xmlns:a16="http://schemas.microsoft.com/office/drawing/2014/main" id="{F27C50B0-AAA4-40B7-BF7F-2C2EE26E9FBB}"/>
              </a:ext>
            </a:extLst>
          </p:cNvPr>
          <p:cNvSpPr/>
          <p:nvPr/>
        </p:nvSpPr>
        <p:spPr>
          <a:xfrm rot="10800000">
            <a:off x="12991667" y="12927451"/>
            <a:ext cx="492829" cy="428945"/>
          </a:xfrm>
          <a:custGeom>
            <a:avLst/>
            <a:gdLst>
              <a:gd name="connsiteX0" fmla="*/ 0 w 257175"/>
              <a:gd name="connsiteY0" fmla="*/ 223838 h 223838"/>
              <a:gd name="connsiteX1" fmla="*/ 166687 w 257175"/>
              <a:gd name="connsiteY1" fmla="*/ 123825 h 223838"/>
              <a:gd name="connsiteX2" fmla="*/ 257175 w 257175"/>
              <a:gd name="connsiteY2" fmla="*/ 0 h 223838"/>
            </a:gdLst>
            <a:ahLst/>
            <a:cxnLst>
              <a:cxn ang="0">
                <a:pos x="connsiteX0" y="connsiteY0"/>
              </a:cxn>
              <a:cxn ang="0">
                <a:pos x="connsiteX1" y="connsiteY1"/>
              </a:cxn>
              <a:cxn ang="0">
                <a:pos x="connsiteX2" y="connsiteY2"/>
              </a:cxn>
            </a:cxnLst>
            <a:rect l="l" t="t" r="r" b="b"/>
            <a:pathLst>
              <a:path w="257175" h="223838">
                <a:moveTo>
                  <a:pt x="0" y="223838"/>
                </a:moveTo>
                <a:lnTo>
                  <a:pt x="166687" y="123825"/>
                </a:lnTo>
                <a:lnTo>
                  <a:pt x="25717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26">
            <a:extLst>
              <a:ext uri="{FF2B5EF4-FFF2-40B4-BE49-F238E27FC236}">
                <a16:creationId xmlns:a16="http://schemas.microsoft.com/office/drawing/2014/main" id="{86AD1879-E4A9-4CC9-A956-0CB800EF4FD2}"/>
              </a:ext>
            </a:extLst>
          </p:cNvPr>
          <p:cNvSpPr/>
          <p:nvPr/>
        </p:nvSpPr>
        <p:spPr>
          <a:xfrm rot="10800000">
            <a:off x="14059464" y="7031752"/>
            <a:ext cx="1067796" cy="1889180"/>
          </a:xfrm>
          <a:custGeom>
            <a:avLst/>
            <a:gdLst>
              <a:gd name="connsiteX0" fmla="*/ 0 w 557212"/>
              <a:gd name="connsiteY0" fmla="*/ 33338 h 985838"/>
              <a:gd name="connsiteX1" fmla="*/ 152400 w 557212"/>
              <a:gd name="connsiteY1" fmla="*/ 38100 h 985838"/>
              <a:gd name="connsiteX2" fmla="*/ 257175 w 557212"/>
              <a:gd name="connsiteY2" fmla="*/ 0 h 985838"/>
              <a:gd name="connsiteX3" fmla="*/ 314325 w 557212"/>
              <a:gd name="connsiteY3" fmla="*/ 0 h 985838"/>
              <a:gd name="connsiteX4" fmla="*/ 342900 w 557212"/>
              <a:gd name="connsiteY4" fmla="*/ 14288 h 985838"/>
              <a:gd name="connsiteX5" fmla="*/ 347662 w 557212"/>
              <a:gd name="connsiteY5" fmla="*/ 85725 h 985838"/>
              <a:gd name="connsiteX6" fmla="*/ 366712 w 557212"/>
              <a:gd name="connsiteY6" fmla="*/ 185738 h 985838"/>
              <a:gd name="connsiteX7" fmla="*/ 376237 w 557212"/>
              <a:gd name="connsiteY7" fmla="*/ 571500 h 985838"/>
              <a:gd name="connsiteX8" fmla="*/ 557212 w 557212"/>
              <a:gd name="connsiteY8" fmla="*/ 985838 h 98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2" h="985838">
                <a:moveTo>
                  <a:pt x="0" y="33338"/>
                </a:moveTo>
                <a:lnTo>
                  <a:pt x="152400" y="38100"/>
                </a:lnTo>
                <a:lnTo>
                  <a:pt x="257175" y="0"/>
                </a:lnTo>
                <a:lnTo>
                  <a:pt x="314325" y="0"/>
                </a:lnTo>
                <a:lnTo>
                  <a:pt x="342900" y="14288"/>
                </a:lnTo>
                <a:lnTo>
                  <a:pt x="347662" y="85725"/>
                </a:lnTo>
                <a:lnTo>
                  <a:pt x="366712" y="185738"/>
                </a:lnTo>
                <a:lnTo>
                  <a:pt x="376237" y="571500"/>
                </a:lnTo>
                <a:lnTo>
                  <a:pt x="557212" y="985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32">
            <a:extLst>
              <a:ext uri="{FF2B5EF4-FFF2-40B4-BE49-F238E27FC236}">
                <a16:creationId xmlns:a16="http://schemas.microsoft.com/office/drawing/2014/main" id="{71D2080B-7A7A-4F6C-AA19-A9A546E697CD}"/>
              </a:ext>
            </a:extLst>
          </p:cNvPr>
          <p:cNvSpPr/>
          <p:nvPr/>
        </p:nvSpPr>
        <p:spPr>
          <a:xfrm rot="10800000">
            <a:off x="14406270" y="7697985"/>
            <a:ext cx="1250325" cy="109518"/>
          </a:xfrm>
          <a:custGeom>
            <a:avLst/>
            <a:gdLst>
              <a:gd name="connsiteX0" fmla="*/ 0 w 652462"/>
              <a:gd name="connsiteY0" fmla="*/ 19050 h 57150"/>
              <a:gd name="connsiteX1" fmla="*/ 85725 w 652462"/>
              <a:gd name="connsiteY1" fmla="*/ 57150 h 57150"/>
              <a:gd name="connsiteX2" fmla="*/ 171450 w 652462"/>
              <a:gd name="connsiteY2" fmla="*/ 52388 h 57150"/>
              <a:gd name="connsiteX3" fmla="*/ 228600 w 652462"/>
              <a:gd name="connsiteY3" fmla="*/ 42863 h 57150"/>
              <a:gd name="connsiteX4" fmla="*/ 357187 w 652462"/>
              <a:gd name="connsiteY4" fmla="*/ 42863 h 57150"/>
              <a:gd name="connsiteX5" fmla="*/ 471487 w 652462"/>
              <a:gd name="connsiteY5" fmla="*/ 9525 h 57150"/>
              <a:gd name="connsiteX6" fmla="*/ 652462 w 652462"/>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462" h="57150">
                <a:moveTo>
                  <a:pt x="0" y="19050"/>
                </a:moveTo>
                <a:lnTo>
                  <a:pt x="85725" y="57150"/>
                </a:lnTo>
                <a:lnTo>
                  <a:pt x="171450" y="52388"/>
                </a:lnTo>
                <a:lnTo>
                  <a:pt x="228600" y="42863"/>
                </a:lnTo>
                <a:lnTo>
                  <a:pt x="357187" y="42863"/>
                </a:lnTo>
                <a:lnTo>
                  <a:pt x="471487" y="9525"/>
                </a:lnTo>
                <a:lnTo>
                  <a:pt x="65246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76">
            <a:extLst>
              <a:ext uri="{FF2B5EF4-FFF2-40B4-BE49-F238E27FC236}">
                <a16:creationId xmlns:a16="http://schemas.microsoft.com/office/drawing/2014/main" id="{A3B3A129-3FE4-4584-97A5-7DEE2A3CAC2E}"/>
              </a:ext>
            </a:extLst>
          </p:cNvPr>
          <p:cNvSpPr/>
          <p:nvPr/>
        </p:nvSpPr>
        <p:spPr>
          <a:xfrm rot="10800000">
            <a:off x="13621394" y="8099550"/>
            <a:ext cx="784876" cy="1177313"/>
          </a:xfrm>
          <a:custGeom>
            <a:avLst/>
            <a:gdLst>
              <a:gd name="connsiteX0" fmla="*/ 0 w 409575"/>
              <a:gd name="connsiteY0" fmla="*/ 614362 h 614362"/>
              <a:gd name="connsiteX1" fmla="*/ 166688 w 409575"/>
              <a:gd name="connsiteY1" fmla="*/ 314325 h 614362"/>
              <a:gd name="connsiteX2" fmla="*/ 252413 w 409575"/>
              <a:gd name="connsiteY2" fmla="*/ 223837 h 614362"/>
              <a:gd name="connsiteX3" fmla="*/ 409575 w 409575"/>
              <a:gd name="connsiteY3" fmla="*/ 0 h 614362"/>
            </a:gdLst>
            <a:ahLst/>
            <a:cxnLst>
              <a:cxn ang="0">
                <a:pos x="connsiteX0" y="connsiteY0"/>
              </a:cxn>
              <a:cxn ang="0">
                <a:pos x="connsiteX1" y="connsiteY1"/>
              </a:cxn>
              <a:cxn ang="0">
                <a:pos x="connsiteX2" y="connsiteY2"/>
              </a:cxn>
              <a:cxn ang="0">
                <a:pos x="connsiteX3" y="connsiteY3"/>
              </a:cxn>
            </a:cxnLst>
            <a:rect l="l" t="t" r="r" b="b"/>
            <a:pathLst>
              <a:path w="409575" h="614362">
                <a:moveTo>
                  <a:pt x="0" y="614362"/>
                </a:moveTo>
                <a:lnTo>
                  <a:pt x="166688" y="314325"/>
                </a:lnTo>
                <a:lnTo>
                  <a:pt x="252413" y="223837"/>
                </a:lnTo>
                <a:lnTo>
                  <a:pt x="40957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77">
            <a:extLst>
              <a:ext uri="{FF2B5EF4-FFF2-40B4-BE49-F238E27FC236}">
                <a16:creationId xmlns:a16="http://schemas.microsoft.com/office/drawing/2014/main" id="{A26529D8-C0F0-46E7-9336-6DEC00C486A9}"/>
              </a:ext>
            </a:extLst>
          </p:cNvPr>
          <p:cNvSpPr/>
          <p:nvPr/>
        </p:nvSpPr>
        <p:spPr>
          <a:xfrm rot="10800000">
            <a:off x="14022958" y="8729275"/>
            <a:ext cx="410690" cy="666233"/>
          </a:xfrm>
          <a:custGeom>
            <a:avLst/>
            <a:gdLst>
              <a:gd name="connsiteX0" fmla="*/ 0 w 214312"/>
              <a:gd name="connsiteY0" fmla="*/ 347663 h 347663"/>
              <a:gd name="connsiteX1" fmla="*/ 123825 w 214312"/>
              <a:gd name="connsiteY1" fmla="*/ 157163 h 347663"/>
              <a:gd name="connsiteX2" fmla="*/ 214312 w 214312"/>
              <a:gd name="connsiteY2" fmla="*/ 0 h 347663"/>
            </a:gdLst>
            <a:ahLst/>
            <a:cxnLst>
              <a:cxn ang="0">
                <a:pos x="connsiteX0" y="connsiteY0"/>
              </a:cxn>
              <a:cxn ang="0">
                <a:pos x="connsiteX1" y="connsiteY1"/>
              </a:cxn>
              <a:cxn ang="0">
                <a:pos x="connsiteX2" y="connsiteY2"/>
              </a:cxn>
            </a:cxnLst>
            <a:rect l="l" t="t" r="r" b="b"/>
            <a:pathLst>
              <a:path w="214312" h="347663">
                <a:moveTo>
                  <a:pt x="0" y="347663"/>
                </a:moveTo>
                <a:lnTo>
                  <a:pt x="123825" y="157163"/>
                </a:lnTo>
                <a:lnTo>
                  <a:pt x="21431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179">
            <a:extLst>
              <a:ext uri="{FF2B5EF4-FFF2-40B4-BE49-F238E27FC236}">
                <a16:creationId xmlns:a16="http://schemas.microsoft.com/office/drawing/2014/main" id="{8DF7B041-E9EF-4A13-BD6C-CD8E8E97078C}"/>
              </a:ext>
            </a:extLst>
          </p:cNvPr>
          <p:cNvSpPr/>
          <p:nvPr/>
        </p:nvSpPr>
        <p:spPr>
          <a:xfrm rot="10800000">
            <a:off x="18018926" y="11188189"/>
            <a:ext cx="3151444" cy="821382"/>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180">
            <a:extLst>
              <a:ext uri="{FF2B5EF4-FFF2-40B4-BE49-F238E27FC236}">
                <a16:creationId xmlns:a16="http://schemas.microsoft.com/office/drawing/2014/main" id="{DD19979C-808A-498A-825D-5CE5150B3B43}"/>
              </a:ext>
            </a:extLst>
          </p:cNvPr>
          <p:cNvSpPr/>
          <p:nvPr/>
        </p:nvSpPr>
        <p:spPr>
          <a:xfrm rot="10800000">
            <a:off x="17767947" y="9563678"/>
            <a:ext cx="1286831" cy="1350717"/>
          </a:xfrm>
          <a:custGeom>
            <a:avLst/>
            <a:gdLst>
              <a:gd name="connsiteX0" fmla="*/ 0 w 671512"/>
              <a:gd name="connsiteY0" fmla="*/ 4762 h 704850"/>
              <a:gd name="connsiteX1" fmla="*/ 71437 w 671512"/>
              <a:gd name="connsiteY1" fmla="*/ 0 h 704850"/>
              <a:gd name="connsiteX2" fmla="*/ 147637 w 671512"/>
              <a:gd name="connsiteY2" fmla="*/ 9525 h 704850"/>
              <a:gd name="connsiteX3" fmla="*/ 200025 w 671512"/>
              <a:gd name="connsiteY3" fmla="*/ 66675 h 704850"/>
              <a:gd name="connsiteX4" fmla="*/ 271462 w 671512"/>
              <a:gd name="connsiteY4" fmla="*/ 142875 h 704850"/>
              <a:gd name="connsiteX5" fmla="*/ 347662 w 671512"/>
              <a:gd name="connsiteY5" fmla="*/ 247650 h 704850"/>
              <a:gd name="connsiteX6" fmla="*/ 452437 w 671512"/>
              <a:gd name="connsiteY6" fmla="*/ 366712 h 704850"/>
              <a:gd name="connsiteX7" fmla="*/ 519112 w 671512"/>
              <a:gd name="connsiteY7" fmla="*/ 476250 h 704850"/>
              <a:gd name="connsiteX8" fmla="*/ 647700 w 671512"/>
              <a:gd name="connsiteY8" fmla="*/ 661987 h 704850"/>
              <a:gd name="connsiteX9" fmla="*/ 671512 w 671512"/>
              <a:gd name="connsiteY9" fmla="*/ 7048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512" h="704850">
                <a:moveTo>
                  <a:pt x="0" y="4762"/>
                </a:moveTo>
                <a:lnTo>
                  <a:pt x="71437" y="0"/>
                </a:lnTo>
                <a:lnTo>
                  <a:pt x="147637" y="9525"/>
                </a:lnTo>
                <a:lnTo>
                  <a:pt x="200025" y="66675"/>
                </a:lnTo>
                <a:lnTo>
                  <a:pt x="271462" y="142875"/>
                </a:lnTo>
                <a:lnTo>
                  <a:pt x="347662" y="247650"/>
                </a:lnTo>
                <a:lnTo>
                  <a:pt x="452437" y="366712"/>
                </a:lnTo>
                <a:lnTo>
                  <a:pt x="519112" y="476250"/>
                </a:lnTo>
                <a:lnTo>
                  <a:pt x="647700" y="661987"/>
                </a:lnTo>
                <a:lnTo>
                  <a:pt x="671512" y="7048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182">
            <a:extLst>
              <a:ext uri="{FF2B5EF4-FFF2-40B4-BE49-F238E27FC236}">
                <a16:creationId xmlns:a16="http://schemas.microsoft.com/office/drawing/2014/main" id="{BD5C1A54-CA9E-43F0-94CD-76D9F11217C4}"/>
              </a:ext>
            </a:extLst>
          </p:cNvPr>
          <p:cNvSpPr/>
          <p:nvPr/>
        </p:nvSpPr>
        <p:spPr>
          <a:xfrm rot="10800000">
            <a:off x="19301193" y="8331605"/>
            <a:ext cx="1451108" cy="784876"/>
          </a:xfrm>
          <a:custGeom>
            <a:avLst/>
            <a:gdLst>
              <a:gd name="connsiteX0" fmla="*/ 0 w 757237"/>
              <a:gd name="connsiteY0" fmla="*/ 0 h 409575"/>
              <a:gd name="connsiteX1" fmla="*/ 109537 w 757237"/>
              <a:gd name="connsiteY1" fmla="*/ 52388 h 409575"/>
              <a:gd name="connsiteX2" fmla="*/ 300037 w 757237"/>
              <a:gd name="connsiteY2" fmla="*/ 128588 h 409575"/>
              <a:gd name="connsiteX3" fmla="*/ 395287 w 757237"/>
              <a:gd name="connsiteY3" fmla="*/ 200025 h 409575"/>
              <a:gd name="connsiteX4" fmla="*/ 481012 w 757237"/>
              <a:gd name="connsiteY4" fmla="*/ 276225 h 409575"/>
              <a:gd name="connsiteX5" fmla="*/ 542925 w 757237"/>
              <a:gd name="connsiteY5" fmla="*/ 390525 h 409575"/>
              <a:gd name="connsiteX6" fmla="*/ 557212 w 757237"/>
              <a:gd name="connsiteY6" fmla="*/ 409575 h 409575"/>
              <a:gd name="connsiteX7" fmla="*/ 757237 w 757237"/>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237" h="409575">
                <a:moveTo>
                  <a:pt x="0" y="0"/>
                </a:moveTo>
                <a:lnTo>
                  <a:pt x="109537" y="52388"/>
                </a:lnTo>
                <a:lnTo>
                  <a:pt x="300037" y="128588"/>
                </a:lnTo>
                <a:lnTo>
                  <a:pt x="395287" y="200025"/>
                </a:lnTo>
                <a:lnTo>
                  <a:pt x="481012" y="276225"/>
                </a:lnTo>
                <a:lnTo>
                  <a:pt x="542925" y="390525"/>
                </a:lnTo>
                <a:lnTo>
                  <a:pt x="557212" y="409575"/>
                </a:lnTo>
                <a:lnTo>
                  <a:pt x="757237" y="3810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186">
            <a:extLst>
              <a:ext uri="{FF2B5EF4-FFF2-40B4-BE49-F238E27FC236}">
                <a16:creationId xmlns:a16="http://schemas.microsoft.com/office/drawing/2014/main" id="{1C91D8BC-DAE1-4A39-9774-B7244002BE21}"/>
              </a:ext>
            </a:extLst>
          </p:cNvPr>
          <p:cNvSpPr/>
          <p:nvPr/>
        </p:nvSpPr>
        <p:spPr>
          <a:xfrm rot="10800000">
            <a:off x="19100411" y="9682323"/>
            <a:ext cx="1341590" cy="1213819"/>
          </a:xfrm>
          <a:custGeom>
            <a:avLst/>
            <a:gdLst>
              <a:gd name="connsiteX0" fmla="*/ 700087 w 700087"/>
              <a:gd name="connsiteY0" fmla="*/ 0 h 633412"/>
              <a:gd name="connsiteX1" fmla="*/ 500062 w 700087"/>
              <a:gd name="connsiteY1" fmla="*/ 166687 h 633412"/>
              <a:gd name="connsiteX2" fmla="*/ 428625 w 700087"/>
              <a:gd name="connsiteY2" fmla="*/ 271462 h 633412"/>
              <a:gd name="connsiteX3" fmla="*/ 385762 w 700087"/>
              <a:gd name="connsiteY3" fmla="*/ 342900 h 633412"/>
              <a:gd name="connsiteX4" fmla="*/ 342900 w 700087"/>
              <a:gd name="connsiteY4" fmla="*/ 366712 h 633412"/>
              <a:gd name="connsiteX5" fmla="*/ 0 w 700087"/>
              <a:gd name="connsiteY5" fmla="*/ 633412 h 63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087" h="633412">
                <a:moveTo>
                  <a:pt x="700087" y="0"/>
                </a:moveTo>
                <a:lnTo>
                  <a:pt x="500062" y="166687"/>
                </a:lnTo>
                <a:lnTo>
                  <a:pt x="428625" y="271462"/>
                </a:lnTo>
                <a:lnTo>
                  <a:pt x="385762" y="342900"/>
                </a:lnTo>
                <a:lnTo>
                  <a:pt x="342900" y="366712"/>
                </a:lnTo>
                <a:lnTo>
                  <a:pt x="0" y="6334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189">
            <a:extLst>
              <a:ext uri="{FF2B5EF4-FFF2-40B4-BE49-F238E27FC236}">
                <a16:creationId xmlns:a16="http://schemas.microsoft.com/office/drawing/2014/main" id="{389A1FA7-8BAC-43B1-BAD6-AECDC04F3AA5}"/>
              </a:ext>
            </a:extLst>
          </p:cNvPr>
          <p:cNvSpPr/>
          <p:nvPr/>
        </p:nvSpPr>
        <p:spPr>
          <a:xfrm rot="10800000">
            <a:off x="16203168" y="10248644"/>
            <a:ext cx="3787484" cy="2596524"/>
          </a:xfrm>
          <a:custGeom>
            <a:avLst/>
            <a:gdLst>
              <a:gd name="connsiteX0" fmla="*/ 0 w 1976437"/>
              <a:gd name="connsiteY0" fmla="*/ 361950 h 1362075"/>
              <a:gd name="connsiteX1" fmla="*/ 114300 w 1976437"/>
              <a:gd name="connsiteY1" fmla="*/ 352425 h 1362075"/>
              <a:gd name="connsiteX2" fmla="*/ 257175 w 1976437"/>
              <a:gd name="connsiteY2" fmla="*/ 323850 h 1362075"/>
              <a:gd name="connsiteX3" fmla="*/ 371475 w 1976437"/>
              <a:gd name="connsiteY3" fmla="*/ 290512 h 1362075"/>
              <a:gd name="connsiteX4" fmla="*/ 414337 w 1976437"/>
              <a:gd name="connsiteY4" fmla="*/ 285750 h 1362075"/>
              <a:gd name="connsiteX5" fmla="*/ 509587 w 1976437"/>
              <a:gd name="connsiteY5" fmla="*/ 233362 h 1362075"/>
              <a:gd name="connsiteX6" fmla="*/ 614362 w 1976437"/>
              <a:gd name="connsiteY6" fmla="*/ 185737 h 1362075"/>
              <a:gd name="connsiteX7" fmla="*/ 752475 w 1976437"/>
              <a:gd name="connsiteY7" fmla="*/ 90487 h 1362075"/>
              <a:gd name="connsiteX8" fmla="*/ 804862 w 1976437"/>
              <a:gd name="connsiteY8" fmla="*/ 28575 h 1362075"/>
              <a:gd name="connsiteX9" fmla="*/ 857250 w 1976437"/>
              <a:gd name="connsiteY9" fmla="*/ 0 h 1362075"/>
              <a:gd name="connsiteX10" fmla="*/ 895350 w 1976437"/>
              <a:gd name="connsiteY10" fmla="*/ 9525 h 1362075"/>
              <a:gd name="connsiteX11" fmla="*/ 904875 w 1976437"/>
              <a:gd name="connsiteY11" fmla="*/ 66675 h 1362075"/>
              <a:gd name="connsiteX12" fmla="*/ 914400 w 1976437"/>
              <a:gd name="connsiteY12" fmla="*/ 176212 h 1362075"/>
              <a:gd name="connsiteX13" fmla="*/ 919162 w 1976437"/>
              <a:gd name="connsiteY13" fmla="*/ 247650 h 1362075"/>
              <a:gd name="connsiteX14" fmla="*/ 957262 w 1976437"/>
              <a:gd name="connsiteY14" fmla="*/ 342900 h 1362075"/>
              <a:gd name="connsiteX15" fmla="*/ 1033462 w 1976437"/>
              <a:gd name="connsiteY15" fmla="*/ 433387 h 1362075"/>
              <a:gd name="connsiteX16" fmla="*/ 1090612 w 1976437"/>
              <a:gd name="connsiteY16" fmla="*/ 476250 h 1362075"/>
              <a:gd name="connsiteX17" fmla="*/ 1390650 w 1976437"/>
              <a:gd name="connsiteY17" fmla="*/ 752475 h 1362075"/>
              <a:gd name="connsiteX18" fmla="*/ 1509712 w 1976437"/>
              <a:gd name="connsiteY18" fmla="*/ 876300 h 1362075"/>
              <a:gd name="connsiteX19" fmla="*/ 1571625 w 1976437"/>
              <a:gd name="connsiteY19" fmla="*/ 971550 h 1362075"/>
              <a:gd name="connsiteX20" fmla="*/ 1614487 w 1976437"/>
              <a:gd name="connsiteY20" fmla="*/ 1085850 h 1362075"/>
              <a:gd name="connsiteX21" fmla="*/ 1690687 w 1976437"/>
              <a:gd name="connsiteY21" fmla="*/ 1162050 h 1362075"/>
              <a:gd name="connsiteX22" fmla="*/ 1833562 w 1976437"/>
              <a:gd name="connsiteY22" fmla="*/ 1252537 h 1362075"/>
              <a:gd name="connsiteX23" fmla="*/ 1976437 w 1976437"/>
              <a:gd name="connsiteY23" fmla="*/ 1362075 h 1362075"/>
              <a:gd name="connsiteX0" fmla="*/ 0 w 1976437"/>
              <a:gd name="connsiteY0" fmla="*/ 361950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1268 h 1354954"/>
              <a:gd name="connsiteX1" fmla="*/ 68563 w 1976437"/>
              <a:gd name="connsiteY1" fmla="*/ 363392 h 1354954"/>
              <a:gd name="connsiteX2" fmla="*/ 114300 w 1976437"/>
              <a:gd name="connsiteY2" fmla="*/ 345304 h 1354954"/>
              <a:gd name="connsiteX3" fmla="*/ 257175 w 1976437"/>
              <a:gd name="connsiteY3" fmla="*/ 316729 h 1354954"/>
              <a:gd name="connsiteX4" fmla="*/ 371475 w 1976437"/>
              <a:gd name="connsiteY4" fmla="*/ 283391 h 1354954"/>
              <a:gd name="connsiteX5" fmla="*/ 414337 w 1976437"/>
              <a:gd name="connsiteY5" fmla="*/ 278629 h 1354954"/>
              <a:gd name="connsiteX6" fmla="*/ 509587 w 1976437"/>
              <a:gd name="connsiteY6" fmla="*/ 226241 h 1354954"/>
              <a:gd name="connsiteX7" fmla="*/ 614362 w 1976437"/>
              <a:gd name="connsiteY7" fmla="*/ 178616 h 1354954"/>
              <a:gd name="connsiteX8" fmla="*/ 752475 w 1976437"/>
              <a:gd name="connsiteY8" fmla="*/ 83366 h 1354954"/>
              <a:gd name="connsiteX9" fmla="*/ 804862 w 1976437"/>
              <a:gd name="connsiteY9" fmla="*/ 21454 h 1354954"/>
              <a:gd name="connsiteX10" fmla="*/ 850128 w 1976437"/>
              <a:gd name="connsiteY10" fmla="*/ 0 h 1354954"/>
              <a:gd name="connsiteX11" fmla="*/ 895350 w 1976437"/>
              <a:gd name="connsiteY11" fmla="*/ 2404 h 1354954"/>
              <a:gd name="connsiteX12" fmla="*/ 904875 w 1976437"/>
              <a:gd name="connsiteY12" fmla="*/ 59554 h 1354954"/>
              <a:gd name="connsiteX13" fmla="*/ 914400 w 1976437"/>
              <a:gd name="connsiteY13" fmla="*/ 169091 h 1354954"/>
              <a:gd name="connsiteX14" fmla="*/ 919162 w 1976437"/>
              <a:gd name="connsiteY14" fmla="*/ 240529 h 1354954"/>
              <a:gd name="connsiteX15" fmla="*/ 957262 w 1976437"/>
              <a:gd name="connsiteY15" fmla="*/ 335779 h 1354954"/>
              <a:gd name="connsiteX16" fmla="*/ 1033462 w 1976437"/>
              <a:gd name="connsiteY16" fmla="*/ 426266 h 1354954"/>
              <a:gd name="connsiteX17" fmla="*/ 1090612 w 1976437"/>
              <a:gd name="connsiteY17" fmla="*/ 469129 h 1354954"/>
              <a:gd name="connsiteX18" fmla="*/ 1390650 w 1976437"/>
              <a:gd name="connsiteY18" fmla="*/ 745354 h 1354954"/>
              <a:gd name="connsiteX19" fmla="*/ 1509712 w 1976437"/>
              <a:gd name="connsiteY19" fmla="*/ 869179 h 1354954"/>
              <a:gd name="connsiteX20" fmla="*/ 1571625 w 1976437"/>
              <a:gd name="connsiteY20" fmla="*/ 964429 h 1354954"/>
              <a:gd name="connsiteX21" fmla="*/ 1614487 w 1976437"/>
              <a:gd name="connsiteY21" fmla="*/ 1078729 h 1354954"/>
              <a:gd name="connsiteX22" fmla="*/ 1690687 w 1976437"/>
              <a:gd name="connsiteY22" fmla="*/ 1154929 h 1354954"/>
              <a:gd name="connsiteX23" fmla="*/ 1833562 w 1976437"/>
              <a:gd name="connsiteY23" fmla="*/ 1245416 h 1354954"/>
              <a:gd name="connsiteX24" fmla="*/ 1976437 w 1976437"/>
              <a:gd name="connsiteY24" fmla="*/ 1354954 h 135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6437" h="1354954">
                <a:moveTo>
                  <a:pt x="0" y="351268"/>
                </a:moveTo>
                <a:cubicBezTo>
                  <a:pt x="22854" y="372521"/>
                  <a:pt x="45709" y="365285"/>
                  <a:pt x="68563" y="363392"/>
                </a:cubicBezTo>
                <a:lnTo>
                  <a:pt x="114300" y="345304"/>
                </a:lnTo>
                <a:lnTo>
                  <a:pt x="257175" y="316729"/>
                </a:lnTo>
                <a:lnTo>
                  <a:pt x="371475" y="283391"/>
                </a:lnTo>
                <a:lnTo>
                  <a:pt x="414337" y="278629"/>
                </a:lnTo>
                <a:lnTo>
                  <a:pt x="509587" y="226241"/>
                </a:lnTo>
                <a:lnTo>
                  <a:pt x="614362" y="178616"/>
                </a:lnTo>
                <a:lnTo>
                  <a:pt x="752475" y="83366"/>
                </a:lnTo>
                <a:lnTo>
                  <a:pt x="804862" y="21454"/>
                </a:lnTo>
                <a:lnTo>
                  <a:pt x="850128" y="0"/>
                </a:lnTo>
                <a:lnTo>
                  <a:pt x="895350" y="2404"/>
                </a:lnTo>
                <a:lnTo>
                  <a:pt x="904875" y="59554"/>
                </a:lnTo>
                <a:lnTo>
                  <a:pt x="914400" y="169091"/>
                </a:lnTo>
                <a:lnTo>
                  <a:pt x="919162" y="240529"/>
                </a:lnTo>
                <a:lnTo>
                  <a:pt x="957262" y="335779"/>
                </a:lnTo>
                <a:lnTo>
                  <a:pt x="1033462" y="426266"/>
                </a:lnTo>
                <a:lnTo>
                  <a:pt x="1090612" y="469129"/>
                </a:lnTo>
                <a:lnTo>
                  <a:pt x="1390650" y="745354"/>
                </a:lnTo>
                <a:lnTo>
                  <a:pt x="1509712" y="869179"/>
                </a:lnTo>
                <a:lnTo>
                  <a:pt x="1571625" y="964429"/>
                </a:lnTo>
                <a:lnTo>
                  <a:pt x="1614487" y="1078729"/>
                </a:lnTo>
                <a:lnTo>
                  <a:pt x="1690687" y="1154929"/>
                </a:lnTo>
                <a:lnTo>
                  <a:pt x="1833562" y="1245416"/>
                </a:lnTo>
                <a:lnTo>
                  <a:pt x="1976437" y="1354954"/>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190">
            <a:extLst>
              <a:ext uri="{FF2B5EF4-FFF2-40B4-BE49-F238E27FC236}">
                <a16:creationId xmlns:a16="http://schemas.microsoft.com/office/drawing/2014/main" id="{CC6E0E2D-BC7A-4D12-9AB1-24476D671EF2}"/>
              </a:ext>
            </a:extLst>
          </p:cNvPr>
          <p:cNvSpPr/>
          <p:nvPr/>
        </p:nvSpPr>
        <p:spPr>
          <a:xfrm rot="10800000">
            <a:off x="20437309" y="6460129"/>
            <a:ext cx="6458960" cy="3238243"/>
          </a:xfrm>
          <a:custGeom>
            <a:avLst/>
            <a:gdLst>
              <a:gd name="connsiteX0" fmla="*/ 504825 w 776287"/>
              <a:gd name="connsiteY0" fmla="*/ 0 h 1457325"/>
              <a:gd name="connsiteX1" fmla="*/ 776287 w 776287"/>
              <a:gd name="connsiteY1" fmla="*/ 295275 h 1457325"/>
              <a:gd name="connsiteX2" fmla="*/ 566737 w 776287"/>
              <a:gd name="connsiteY2" fmla="*/ 476250 h 1457325"/>
              <a:gd name="connsiteX3" fmla="*/ 619125 w 776287"/>
              <a:gd name="connsiteY3" fmla="*/ 557212 h 1457325"/>
              <a:gd name="connsiteX4" fmla="*/ 623887 w 776287"/>
              <a:gd name="connsiteY4" fmla="*/ 619125 h 1457325"/>
              <a:gd name="connsiteX5" fmla="*/ 609600 w 776287"/>
              <a:gd name="connsiteY5" fmla="*/ 671512 h 1457325"/>
              <a:gd name="connsiteX6" fmla="*/ 557212 w 776287"/>
              <a:gd name="connsiteY6" fmla="*/ 781050 h 1457325"/>
              <a:gd name="connsiteX7" fmla="*/ 509587 w 776287"/>
              <a:gd name="connsiteY7" fmla="*/ 847725 h 1457325"/>
              <a:gd name="connsiteX8" fmla="*/ 452437 w 776287"/>
              <a:gd name="connsiteY8" fmla="*/ 942975 h 1457325"/>
              <a:gd name="connsiteX9" fmla="*/ 361950 w 776287"/>
              <a:gd name="connsiteY9" fmla="*/ 1066800 h 1457325"/>
              <a:gd name="connsiteX10" fmla="*/ 252412 w 776287"/>
              <a:gd name="connsiteY10" fmla="*/ 1214437 h 1457325"/>
              <a:gd name="connsiteX11" fmla="*/ 185737 w 776287"/>
              <a:gd name="connsiteY11" fmla="*/ 1295400 h 1457325"/>
              <a:gd name="connsiteX12" fmla="*/ 90487 w 776287"/>
              <a:gd name="connsiteY12" fmla="*/ 1385887 h 1457325"/>
              <a:gd name="connsiteX13" fmla="*/ 0 w 776287"/>
              <a:gd name="connsiteY13" fmla="*/ 1457325 h 1457325"/>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0 w 3422888"/>
              <a:gd name="connsiteY13"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352908 w 3422888"/>
              <a:gd name="connsiteY13" fmla="*/ 1787796 h 1895651"/>
              <a:gd name="connsiteX14" fmla="*/ 0 w 3422888"/>
              <a:gd name="connsiteY14"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680266 w 3422888"/>
              <a:gd name="connsiteY13" fmla="*/ 1571407 h 1895651"/>
              <a:gd name="connsiteX14" fmla="*/ 352908 w 3422888"/>
              <a:gd name="connsiteY14" fmla="*/ 1787796 h 1895651"/>
              <a:gd name="connsiteX15" fmla="*/ 0 w 3422888"/>
              <a:gd name="connsiteY15"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401562 w 3422888"/>
              <a:gd name="connsiteY13" fmla="*/ 1665731 h 1895651"/>
              <a:gd name="connsiteX14" fmla="*/ 680266 w 3422888"/>
              <a:gd name="connsiteY14" fmla="*/ 1571407 h 1895651"/>
              <a:gd name="connsiteX15" fmla="*/ 352908 w 3422888"/>
              <a:gd name="connsiteY15" fmla="*/ 1787796 h 1895651"/>
              <a:gd name="connsiteX16" fmla="*/ 0 w 3422888"/>
              <a:gd name="connsiteY16"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984147 w 3422888"/>
              <a:gd name="connsiteY13" fmla="*/ 1560311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2061825 w 3422888"/>
              <a:gd name="connsiteY13" fmla="*/ 1815539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061825 w 3422888"/>
              <a:gd name="connsiteY13" fmla="*/ 1815539 h 1985100"/>
              <a:gd name="connsiteX14" fmla="*/ 1490337 w 3422888"/>
              <a:gd name="connsiteY14" fmla="*/ 1981992 h 1985100"/>
              <a:gd name="connsiteX15" fmla="*/ 1401562 w 3422888"/>
              <a:gd name="connsiteY15" fmla="*/ 1665731 h 1985100"/>
              <a:gd name="connsiteX16" fmla="*/ 680266 w 3422888"/>
              <a:gd name="connsiteY16" fmla="*/ 1571407 h 1985100"/>
              <a:gd name="connsiteX17" fmla="*/ 352908 w 3422888"/>
              <a:gd name="connsiteY17" fmla="*/ 1787796 h 1985100"/>
              <a:gd name="connsiteX18" fmla="*/ 0 w 3422888"/>
              <a:gd name="connsiteY18"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099043 w 3370505"/>
              <a:gd name="connsiteY0" fmla="*/ 0 h 1985100"/>
              <a:gd name="connsiteX1" fmla="*/ 3370505 w 3370505"/>
              <a:gd name="connsiteY1" fmla="*/ 295275 h 1985100"/>
              <a:gd name="connsiteX2" fmla="*/ 3160955 w 3370505"/>
              <a:gd name="connsiteY2" fmla="*/ 476250 h 1985100"/>
              <a:gd name="connsiteX3" fmla="*/ 3213343 w 3370505"/>
              <a:gd name="connsiteY3" fmla="*/ 557212 h 1985100"/>
              <a:gd name="connsiteX4" fmla="*/ 3218105 w 3370505"/>
              <a:gd name="connsiteY4" fmla="*/ 619125 h 1985100"/>
              <a:gd name="connsiteX5" fmla="*/ 3203818 w 3370505"/>
              <a:gd name="connsiteY5" fmla="*/ 671512 h 1985100"/>
              <a:gd name="connsiteX6" fmla="*/ 3151430 w 3370505"/>
              <a:gd name="connsiteY6" fmla="*/ 781050 h 1985100"/>
              <a:gd name="connsiteX7" fmla="*/ 3103805 w 3370505"/>
              <a:gd name="connsiteY7" fmla="*/ 847725 h 1985100"/>
              <a:gd name="connsiteX8" fmla="*/ 3046655 w 3370505"/>
              <a:gd name="connsiteY8" fmla="*/ 942975 h 1985100"/>
              <a:gd name="connsiteX9" fmla="*/ 2956168 w 3370505"/>
              <a:gd name="connsiteY9" fmla="*/ 1066800 h 1985100"/>
              <a:gd name="connsiteX10" fmla="*/ 2846630 w 3370505"/>
              <a:gd name="connsiteY10" fmla="*/ 1214437 h 1985100"/>
              <a:gd name="connsiteX11" fmla="*/ 2779955 w 3370505"/>
              <a:gd name="connsiteY11" fmla="*/ 1295400 h 1985100"/>
              <a:gd name="connsiteX12" fmla="*/ 2684705 w 3370505"/>
              <a:gd name="connsiteY12" fmla="*/ 1385887 h 1985100"/>
              <a:gd name="connsiteX13" fmla="*/ 2458865 w 3370505"/>
              <a:gd name="connsiteY13" fmla="*/ 1576955 h 1985100"/>
              <a:gd name="connsiteX14" fmla="*/ 2009442 w 3370505"/>
              <a:gd name="connsiteY14" fmla="*/ 1815539 h 1985100"/>
              <a:gd name="connsiteX15" fmla="*/ 1437954 w 3370505"/>
              <a:gd name="connsiteY15" fmla="*/ 1981992 h 1985100"/>
              <a:gd name="connsiteX16" fmla="*/ 1349179 w 3370505"/>
              <a:gd name="connsiteY16" fmla="*/ 1665731 h 1985100"/>
              <a:gd name="connsiteX17" fmla="*/ 627883 w 3370505"/>
              <a:gd name="connsiteY17" fmla="*/ 1571407 h 1985100"/>
              <a:gd name="connsiteX18" fmla="*/ 300525 w 3370505"/>
              <a:gd name="connsiteY18" fmla="*/ 1787796 h 1985100"/>
              <a:gd name="connsiteX19" fmla="*/ 3101 w 3370505"/>
              <a:gd name="connsiteY19" fmla="*/ 1862360 h 1985100"/>
              <a:gd name="connsiteX0" fmla="*/ 3370505 w 3370505"/>
              <a:gd name="connsiteY0" fmla="*/ 0 h 1689825"/>
              <a:gd name="connsiteX1" fmla="*/ 3160955 w 3370505"/>
              <a:gd name="connsiteY1" fmla="*/ 180975 h 1689825"/>
              <a:gd name="connsiteX2" fmla="*/ 3213343 w 3370505"/>
              <a:gd name="connsiteY2" fmla="*/ 261937 h 1689825"/>
              <a:gd name="connsiteX3" fmla="*/ 3218105 w 3370505"/>
              <a:gd name="connsiteY3" fmla="*/ 323850 h 1689825"/>
              <a:gd name="connsiteX4" fmla="*/ 3203818 w 3370505"/>
              <a:gd name="connsiteY4" fmla="*/ 376237 h 1689825"/>
              <a:gd name="connsiteX5" fmla="*/ 3151430 w 3370505"/>
              <a:gd name="connsiteY5" fmla="*/ 485775 h 1689825"/>
              <a:gd name="connsiteX6" fmla="*/ 3103805 w 3370505"/>
              <a:gd name="connsiteY6" fmla="*/ 552450 h 1689825"/>
              <a:gd name="connsiteX7" fmla="*/ 3046655 w 3370505"/>
              <a:gd name="connsiteY7" fmla="*/ 647700 h 1689825"/>
              <a:gd name="connsiteX8" fmla="*/ 2956168 w 3370505"/>
              <a:gd name="connsiteY8" fmla="*/ 771525 h 1689825"/>
              <a:gd name="connsiteX9" fmla="*/ 2846630 w 3370505"/>
              <a:gd name="connsiteY9" fmla="*/ 919162 h 1689825"/>
              <a:gd name="connsiteX10" fmla="*/ 2779955 w 3370505"/>
              <a:gd name="connsiteY10" fmla="*/ 1000125 h 1689825"/>
              <a:gd name="connsiteX11" fmla="*/ 2684705 w 3370505"/>
              <a:gd name="connsiteY11" fmla="*/ 1090612 h 1689825"/>
              <a:gd name="connsiteX12" fmla="*/ 2458865 w 3370505"/>
              <a:gd name="connsiteY12" fmla="*/ 1281680 h 1689825"/>
              <a:gd name="connsiteX13" fmla="*/ 2009442 w 3370505"/>
              <a:gd name="connsiteY13" fmla="*/ 1520264 h 1689825"/>
              <a:gd name="connsiteX14" fmla="*/ 1437954 w 3370505"/>
              <a:gd name="connsiteY14" fmla="*/ 1686717 h 1689825"/>
              <a:gd name="connsiteX15" fmla="*/ 1349179 w 3370505"/>
              <a:gd name="connsiteY15" fmla="*/ 1370456 h 1689825"/>
              <a:gd name="connsiteX16" fmla="*/ 627883 w 3370505"/>
              <a:gd name="connsiteY16" fmla="*/ 1276132 h 1689825"/>
              <a:gd name="connsiteX17" fmla="*/ 300525 w 3370505"/>
              <a:gd name="connsiteY17" fmla="*/ 1492521 h 1689825"/>
              <a:gd name="connsiteX18" fmla="*/ 3101 w 3370505"/>
              <a:gd name="connsiteY18" fmla="*/ 1567085 h 168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70505" h="1689825">
                <a:moveTo>
                  <a:pt x="3370505" y="0"/>
                </a:moveTo>
                <a:lnTo>
                  <a:pt x="3160955" y="180975"/>
                </a:lnTo>
                <a:lnTo>
                  <a:pt x="3213343" y="261937"/>
                </a:lnTo>
                <a:lnTo>
                  <a:pt x="3218105" y="323850"/>
                </a:lnTo>
                <a:lnTo>
                  <a:pt x="3203818" y="376237"/>
                </a:lnTo>
                <a:lnTo>
                  <a:pt x="3151430" y="485775"/>
                </a:lnTo>
                <a:lnTo>
                  <a:pt x="3103805" y="552450"/>
                </a:lnTo>
                <a:lnTo>
                  <a:pt x="3046655" y="647700"/>
                </a:lnTo>
                <a:lnTo>
                  <a:pt x="2956168" y="771525"/>
                </a:lnTo>
                <a:lnTo>
                  <a:pt x="2846630" y="919162"/>
                </a:lnTo>
                <a:lnTo>
                  <a:pt x="2779955" y="1000125"/>
                </a:lnTo>
                <a:lnTo>
                  <a:pt x="2684705" y="1090612"/>
                </a:lnTo>
                <a:cubicBezTo>
                  <a:pt x="2629341" y="1131989"/>
                  <a:pt x="2571409" y="1210071"/>
                  <a:pt x="2458865" y="1281680"/>
                </a:cubicBezTo>
                <a:cubicBezTo>
                  <a:pt x="2346321" y="1353289"/>
                  <a:pt x="2177744" y="1447210"/>
                  <a:pt x="2009442" y="1520264"/>
                </a:cubicBezTo>
                <a:cubicBezTo>
                  <a:pt x="1833091" y="1579851"/>
                  <a:pt x="1547998" y="1711685"/>
                  <a:pt x="1437954" y="1686717"/>
                </a:cubicBezTo>
                <a:lnTo>
                  <a:pt x="1349179" y="1370456"/>
                </a:lnTo>
                <a:lnTo>
                  <a:pt x="627883" y="1276132"/>
                </a:lnTo>
                <a:lnTo>
                  <a:pt x="300525" y="1492521"/>
                </a:lnTo>
                <a:cubicBezTo>
                  <a:pt x="-155656" y="1577482"/>
                  <a:pt x="59145" y="1556507"/>
                  <a:pt x="3101" y="156708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91">
            <a:extLst>
              <a:ext uri="{FF2B5EF4-FFF2-40B4-BE49-F238E27FC236}">
                <a16:creationId xmlns:a16="http://schemas.microsoft.com/office/drawing/2014/main" id="{0B9BFABF-3EB6-48EB-910E-366C13A41A01}"/>
              </a:ext>
            </a:extLst>
          </p:cNvPr>
          <p:cNvSpPr/>
          <p:nvPr/>
        </p:nvSpPr>
        <p:spPr>
          <a:xfrm rot="10800000">
            <a:off x="21202152" y="6092265"/>
            <a:ext cx="748370" cy="1323337"/>
          </a:xfrm>
          <a:custGeom>
            <a:avLst/>
            <a:gdLst>
              <a:gd name="connsiteX0" fmla="*/ 0 w 390525"/>
              <a:gd name="connsiteY0" fmla="*/ 0 h 690562"/>
              <a:gd name="connsiteX1" fmla="*/ 390525 w 390525"/>
              <a:gd name="connsiteY1" fmla="*/ 690562 h 690562"/>
            </a:gdLst>
            <a:ahLst/>
            <a:cxnLst>
              <a:cxn ang="0">
                <a:pos x="connsiteX0" y="connsiteY0"/>
              </a:cxn>
              <a:cxn ang="0">
                <a:pos x="connsiteX1" y="connsiteY1"/>
              </a:cxn>
            </a:cxnLst>
            <a:rect l="l" t="t" r="r" b="b"/>
            <a:pathLst>
              <a:path w="390525" h="690562">
                <a:moveTo>
                  <a:pt x="0" y="0"/>
                </a:moveTo>
                <a:lnTo>
                  <a:pt x="390525" y="6905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195">
            <a:extLst>
              <a:ext uri="{FF2B5EF4-FFF2-40B4-BE49-F238E27FC236}">
                <a16:creationId xmlns:a16="http://schemas.microsoft.com/office/drawing/2014/main" id="{0B22DBA9-6DB0-4E10-81DD-2583FAC22D0F}"/>
              </a:ext>
            </a:extLst>
          </p:cNvPr>
          <p:cNvSpPr/>
          <p:nvPr/>
        </p:nvSpPr>
        <p:spPr>
          <a:xfrm rot="10800000">
            <a:off x="14424522" y="11704504"/>
            <a:ext cx="1843547" cy="675359"/>
          </a:xfrm>
          <a:custGeom>
            <a:avLst/>
            <a:gdLst>
              <a:gd name="connsiteX0" fmla="*/ 0 w 962025"/>
              <a:gd name="connsiteY0" fmla="*/ 257175 h 352425"/>
              <a:gd name="connsiteX1" fmla="*/ 266700 w 962025"/>
              <a:gd name="connsiteY1" fmla="*/ 352425 h 352425"/>
              <a:gd name="connsiteX2" fmla="*/ 376238 w 962025"/>
              <a:gd name="connsiteY2" fmla="*/ 266700 h 352425"/>
              <a:gd name="connsiteX3" fmla="*/ 409575 w 962025"/>
              <a:gd name="connsiteY3" fmla="*/ 209550 h 352425"/>
              <a:gd name="connsiteX4" fmla="*/ 447675 w 962025"/>
              <a:gd name="connsiteY4" fmla="*/ 166687 h 352425"/>
              <a:gd name="connsiteX5" fmla="*/ 523875 w 962025"/>
              <a:gd name="connsiteY5" fmla="*/ 166687 h 352425"/>
              <a:gd name="connsiteX6" fmla="*/ 604838 w 962025"/>
              <a:gd name="connsiteY6" fmla="*/ 190500 h 352425"/>
              <a:gd name="connsiteX7" fmla="*/ 681038 w 962025"/>
              <a:gd name="connsiteY7" fmla="*/ 185737 h 352425"/>
              <a:gd name="connsiteX8" fmla="*/ 719138 w 962025"/>
              <a:gd name="connsiteY8" fmla="*/ 161925 h 352425"/>
              <a:gd name="connsiteX9" fmla="*/ 766763 w 962025"/>
              <a:gd name="connsiteY9" fmla="*/ 133350 h 352425"/>
              <a:gd name="connsiteX10" fmla="*/ 857250 w 962025"/>
              <a:gd name="connsiteY10" fmla="*/ 85725 h 352425"/>
              <a:gd name="connsiteX11" fmla="*/ 914400 w 962025"/>
              <a:gd name="connsiteY11" fmla="*/ 33337 h 352425"/>
              <a:gd name="connsiteX12" fmla="*/ 962025 w 962025"/>
              <a:gd name="connsiteY12"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352425">
                <a:moveTo>
                  <a:pt x="0" y="257175"/>
                </a:moveTo>
                <a:lnTo>
                  <a:pt x="266700" y="352425"/>
                </a:lnTo>
                <a:lnTo>
                  <a:pt x="376238" y="266700"/>
                </a:lnTo>
                <a:lnTo>
                  <a:pt x="409575" y="209550"/>
                </a:lnTo>
                <a:lnTo>
                  <a:pt x="447675" y="166687"/>
                </a:lnTo>
                <a:lnTo>
                  <a:pt x="523875" y="166687"/>
                </a:lnTo>
                <a:lnTo>
                  <a:pt x="604838" y="190500"/>
                </a:lnTo>
                <a:lnTo>
                  <a:pt x="681038" y="185737"/>
                </a:lnTo>
                <a:cubicBezTo>
                  <a:pt x="715667" y="161002"/>
                  <a:pt x="700719" y="161925"/>
                  <a:pt x="719138" y="161925"/>
                </a:cubicBezTo>
                <a:lnTo>
                  <a:pt x="766763" y="133350"/>
                </a:lnTo>
                <a:lnTo>
                  <a:pt x="857250" y="85725"/>
                </a:lnTo>
                <a:lnTo>
                  <a:pt x="914400" y="33337"/>
                </a:lnTo>
                <a:lnTo>
                  <a:pt x="96202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196">
            <a:extLst>
              <a:ext uri="{FF2B5EF4-FFF2-40B4-BE49-F238E27FC236}">
                <a16:creationId xmlns:a16="http://schemas.microsoft.com/office/drawing/2014/main" id="{41312097-C79F-40D8-9CE8-5069CE705DDD}"/>
              </a:ext>
            </a:extLst>
          </p:cNvPr>
          <p:cNvSpPr/>
          <p:nvPr/>
        </p:nvSpPr>
        <p:spPr>
          <a:xfrm rot="10800000">
            <a:off x="15017742" y="10791857"/>
            <a:ext cx="547588" cy="1204694"/>
          </a:xfrm>
          <a:custGeom>
            <a:avLst/>
            <a:gdLst>
              <a:gd name="connsiteX0" fmla="*/ 285750 w 285750"/>
              <a:gd name="connsiteY0" fmla="*/ 0 h 628650"/>
              <a:gd name="connsiteX1" fmla="*/ 261937 w 285750"/>
              <a:gd name="connsiteY1" fmla="*/ 104775 h 628650"/>
              <a:gd name="connsiteX2" fmla="*/ 214312 w 285750"/>
              <a:gd name="connsiteY2" fmla="*/ 209550 h 628650"/>
              <a:gd name="connsiteX3" fmla="*/ 185737 w 285750"/>
              <a:gd name="connsiteY3" fmla="*/ 276225 h 628650"/>
              <a:gd name="connsiteX4" fmla="*/ 171450 w 285750"/>
              <a:gd name="connsiteY4" fmla="*/ 366712 h 628650"/>
              <a:gd name="connsiteX5" fmla="*/ 123825 w 285750"/>
              <a:gd name="connsiteY5" fmla="*/ 438150 h 628650"/>
              <a:gd name="connsiteX6" fmla="*/ 123825 w 285750"/>
              <a:gd name="connsiteY6" fmla="*/ 466725 h 628650"/>
              <a:gd name="connsiteX7" fmla="*/ 114300 w 285750"/>
              <a:gd name="connsiteY7" fmla="*/ 542925 h 628650"/>
              <a:gd name="connsiteX8" fmla="*/ 95250 w 285750"/>
              <a:gd name="connsiteY8" fmla="*/ 604837 h 628650"/>
              <a:gd name="connsiteX9" fmla="*/ 38100 w 285750"/>
              <a:gd name="connsiteY9" fmla="*/ 628650 h 628650"/>
              <a:gd name="connsiteX10" fmla="*/ 0 w 285750"/>
              <a:gd name="connsiteY10"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628650">
                <a:moveTo>
                  <a:pt x="285750" y="0"/>
                </a:moveTo>
                <a:lnTo>
                  <a:pt x="261937" y="104775"/>
                </a:lnTo>
                <a:lnTo>
                  <a:pt x="214312" y="209550"/>
                </a:lnTo>
                <a:lnTo>
                  <a:pt x="185737" y="276225"/>
                </a:lnTo>
                <a:lnTo>
                  <a:pt x="171450" y="366712"/>
                </a:lnTo>
                <a:lnTo>
                  <a:pt x="123825" y="438150"/>
                </a:lnTo>
                <a:lnTo>
                  <a:pt x="123825" y="466725"/>
                </a:lnTo>
                <a:lnTo>
                  <a:pt x="114300" y="542925"/>
                </a:lnTo>
                <a:lnTo>
                  <a:pt x="95250" y="604837"/>
                </a:lnTo>
                <a:lnTo>
                  <a:pt x="38100" y="628650"/>
                </a:lnTo>
                <a:lnTo>
                  <a:pt x="0" y="6286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197">
            <a:extLst>
              <a:ext uri="{FF2B5EF4-FFF2-40B4-BE49-F238E27FC236}">
                <a16:creationId xmlns:a16="http://schemas.microsoft.com/office/drawing/2014/main" id="{9BD87140-0376-4F40-977C-DF2C39D75A5B}"/>
              </a:ext>
            </a:extLst>
          </p:cNvPr>
          <p:cNvSpPr/>
          <p:nvPr/>
        </p:nvSpPr>
        <p:spPr>
          <a:xfrm rot="10800000">
            <a:off x="15172894" y="10408546"/>
            <a:ext cx="200782" cy="428945"/>
          </a:xfrm>
          <a:custGeom>
            <a:avLst/>
            <a:gdLst>
              <a:gd name="connsiteX0" fmla="*/ 0 w 104775"/>
              <a:gd name="connsiteY0" fmla="*/ 0 h 223838"/>
              <a:gd name="connsiteX1" fmla="*/ 47625 w 104775"/>
              <a:gd name="connsiteY1" fmla="*/ 28575 h 223838"/>
              <a:gd name="connsiteX2" fmla="*/ 104775 w 104775"/>
              <a:gd name="connsiteY2" fmla="*/ 90488 h 223838"/>
              <a:gd name="connsiteX3" fmla="*/ 71438 w 104775"/>
              <a:gd name="connsiteY3" fmla="*/ 176213 h 223838"/>
              <a:gd name="connsiteX4" fmla="*/ 66675 w 104775"/>
              <a:gd name="connsiteY4" fmla="*/ 22383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23838">
                <a:moveTo>
                  <a:pt x="0" y="0"/>
                </a:moveTo>
                <a:lnTo>
                  <a:pt x="47625" y="28575"/>
                </a:lnTo>
                <a:lnTo>
                  <a:pt x="104775" y="90488"/>
                </a:lnTo>
                <a:lnTo>
                  <a:pt x="71438" y="176213"/>
                </a:lnTo>
                <a:lnTo>
                  <a:pt x="66675" y="223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34">
            <a:extLst>
              <a:ext uri="{FF2B5EF4-FFF2-40B4-BE49-F238E27FC236}">
                <a16:creationId xmlns:a16="http://schemas.microsoft.com/office/drawing/2014/main" id="{AA1CC4F7-1B65-4D99-8648-3EF5304CB597}"/>
              </a:ext>
            </a:extLst>
          </p:cNvPr>
          <p:cNvSpPr/>
          <p:nvPr/>
        </p:nvSpPr>
        <p:spPr>
          <a:xfrm rot="10566256">
            <a:off x="20516676" y="9638706"/>
            <a:ext cx="988768" cy="1597828"/>
          </a:xfrm>
          <a:custGeom>
            <a:avLst/>
            <a:gdLst>
              <a:gd name="connsiteX0" fmla="*/ 0 w 250032"/>
              <a:gd name="connsiteY0" fmla="*/ 0 h 509588"/>
              <a:gd name="connsiteX1" fmla="*/ 154782 w 250032"/>
              <a:gd name="connsiteY1" fmla="*/ 240506 h 509588"/>
              <a:gd name="connsiteX2" fmla="*/ 171450 w 250032"/>
              <a:gd name="connsiteY2" fmla="*/ 297656 h 509588"/>
              <a:gd name="connsiteX3" fmla="*/ 183357 w 250032"/>
              <a:gd name="connsiteY3" fmla="*/ 338138 h 509588"/>
              <a:gd name="connsiteX4" fmla="*/ 200025 w 250032"/>
              <a:gd name="connsiteY4" fmla="*/ 404813 h 509588"/>
              <a:gd name="connsiteX5" fmla="*/ 216694 w 250032"/>
              <a:gd name="connsiteY5" fmla="*/ 447675 h 509588"/>
              <a:gd name="connsiteX6" fmla="*/ 240507 w 250032"/>
              <a:gd name="connsiteY6" fmla="*/ 483394 h 509588"/>
              <a:gd name="connsiteX7" fmla="*/ 250032 w 250032"/>
              <a:gd name="connsiteY7" fmla="*/ 509588 h 509588"/>
              <a:gd name="connsiteX0" fmla="*/ 0 w 257175"/>
              <a:gd name="connsiteY0" fmla="*/ 0 h 504826"/>
              <a:gd name="connsiteX1" fmla="*/ 161925 w 257175"/>
              <a:gd name="connsiteY1" fmla="*/ 235744 h 504826"/>
              <a:gd name="connsiteX2" fmla="*/ 178593 w 257175"/>
              <a:gd name="connsiteY2" fmla="*/ 292894 h 504826"/>
              <a:gd name="connsiteX3" fmla="*/ 190500 w 257175"/>
              <a:gd name="connsiteY3" fmla="*/ 333376 h 504826"/>
              <a:gd name="connsiteX4" fmla="*/ 207168 w 257175"/>
              <a:gd name="connsiteY4" fmla="*/ 400051 h 504826"/>
              <a:gd name="connsiteX5" fmla="*/ 223837 w 257175"/>
              <a:gd name="connsiteY5" fmla="*/ 442913 h 504826"/>
              <a:gd name="connsiteX6" fmla="*/ 247650 w 257175"/>
              <a:gd name="connsiteY6" fmla="*/ 478632 h 504826"/>
              <a:gd name="connsiteX7" fmla="*/ 257175 w 257175"/>
              <a:gd name="connsiteY7" fmla="*/ 504826 h 504826"/>
              <a:gd name="connsiteX0" fmla="*/ 0 w 436367"/>
              <a:gd name="connsiteY0" fmla="*/ 0 h 705159"/>
              <a:gd name="connsiteX1" fmla="*/ 161925 w 436367"/>
              <a:gd name="connsiteY1" fmla="*/ 235744 h 705159"/>
              <a:gd name="connsiteX2" fmla="*/ 178593 w 436367"/>
              <a:gd name="connsiteY2" fmla="*/ 292894 h 705159"/>
              <a:gd name="connsiteX3" fmla="*/ 190500 w 436367"/>
              <a:gd name="connsiteY3" fmla="*/ 333376 h 705159"/>
              <a:gd name="connsiteX4" fmla="*/ 207168 w 436367"/>
              <a:gd name="connsiteY4" fmla="*/ 400051 h 705159"/>
              <a:gd name="connsiteX5" fmla="*/ 223837 w 436367"/>
              <a:gd name="connsiteY5" fmla="*/ 442913 h 705159"/>
              <a:gd name="connsiteX6" fmla="*/ 247650 w 436367"/>
              <a:gd name="connsiteY6" fmla="*/ 478632 h 705159"/>
              <a:gd name="connsiteX7" fmla="*/ 436367 w 436367"/>
              <a:gd name="connsiteY7" fmla="*/ 705159 h 70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367" h="705159">
                <a:moveTo>
                  <a:pt x="0" y="0"/>
                </a:moveTo>
                <a:lnTo>
                  <a:pt x="161925" y="235744"/>
                </a:lnTo>
                <a:lnTo>
                  <a:pt x="178593" y="292894"/>
                </a:lnTo>
                <a:lnTo>
                  <a:pt x="190500" y="333376"/>
                </a:lnTo>
                <a:lnTo>
                  <a:pt x="207168" y="400051"/>
                </a:lnTo>
                <a:lnTo>
                  <a:pt x="223837" y="442913"/>
                </a:lnTo>
                <a:lnTo>
                  <a:pt x="247650" y="478632"/>
                </a:lnTo>
                <a:cubicBezTo>
                  <a:pt x="250825" y="487363"/>
                  <a:pt x="433192" y="696428"/>
                  <a:pt x="436367" y="705159"/>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5">
            <a:extLst>
              <a:ext uri="{FF2B5EF4-FFF2-40B4-BE49-F238E27FC236}">
                <a16:creationId xmlns:a16="http://schemas.microsoft.com/office/drawing/2014/main" id="{4986E104-500B-4528-9CE8-2382EDF7F7A6}"/>
              </a:ext>
            </a:extLst>
          </p:cNvPr>
          <p:cNvSpPr/>
          <p:nvPr/>
        </p:nvSpPr>
        <p:spPr>
          <a:xfrm rot="10566256">
            <a:off x="21078713" y="10343189"/>
            <a:ext cx="253598" cy="91727"/>
          </a:xfrm>
          <a:custGeom>
            <a:avLst/>
            <a:gdLst>
              <a:gd name="connsiteX0" fmla="*/ 111919 w 111919"/>
              <a:gd name="connsiteY0" fmla="*/ 0 h 40481"/>
              <a:gd name="connsiteX1" fmla="*/ 50007 w 111919"/>
              <a:gd name="connsiteY1" fmla="*/ 16669 h 40481"/>
              <a:gd name="connsiteX2" fmla="*/ 0 w 111919"/>
              <a:gd name="connsiteY2" fmla="*/ 40481 h 40481"/>
            </a:gdLst>
            <a:ahLst/>
            <a:cxnLst>
              <a:cxn ang="0">
                <a:pos x="connsiteX0" y="connsiteY0"/>
              </a:cxn>
              <a:cxn ang="0">
                <a:pos x="connsiteX1" y="connsiteY1"/>
              </a:cxn>
              <a:cxn ang="0">
                <a:pos x="connsiteX2" y="connsiteY2"/>
              </a:cxn>
            </a:cxnLst>
            <a:rect l="l" t="t" r="r" b="b"/>
            <a:pathLst>
              <a:path w="111919" h="40481">
                <a:moveTo>
                  <a:pt x="111919" y="0"/>
                </a:moveTo>
                <a:lnTo>
                  <a:pt x="50007" y="16669"/>
                </a:lnTo>
                <a:lnTo>
                  <a:pt x="0" y="40481"/>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D12DB2FB-C9AE-4725-B071-F52C9A33C255}"/>
              </a:ext>
            </a:extLst>
          </p:cNvPr>
          <p:cNvSpPr/>
          <p:nvPr/>
        </p:nvSpPr>
        <p:spPr>
          <a:xfrm rot="8787316">
            <a:off x="21302279" y="10671617"/>
            <a:ext cx="109287" cy="602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04FC14B-B53E-4E38-993E-BCEE447C3A0E}"/>
              </a:ext>
            </a:extLst>
          </p:cNvPr>
          <p:cNvSpPr/>
          <p:nvPr/>
        </p:nvSpPr>
        <p:spPr>
          <a:xfrm rot="8723360">
            <a:off x="21817767" y="10835685"/>
            <a:ext cx="70184" cy="48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4BA87C65-4346-4A64-AC68-EFA24C788C06}"/>
              </a:ext>
            </a:extLst>
          </p:cNvPr>
          <p:cNvSpPr/>
          <p:nvPr/>
        </p:nvSpPr>
        <p:spPr>
          <a:xfrm rot="14069802">
            <a:off x="20980316" y="10056865"/>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D27B9FCF-2C2E-41E9-A6F5-E47EE5E8AE7D}"/>
              </a:ext>
            </a:extLst>
          </p:cNvPr>
          <p:cNvSpPr/>
          <p:nvPr/>
        </p:nvSpPr>
        <p:spPr>
          <a:xfrm rot="13895565">
            <a:off x="20774240" y="10384610"/>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058BCBC4-A2D9-42F2-B376-14DAA36CAE70}"/>
              </a:ext>
            </a:extLst>
          </p:cNvPr>
          <p:cNvSpPr/>
          <p:nvPr/>
        </p:nvSpPr>
        <p:spPr>
          <a:xfrm rot="14069802">
            <a:off x="21178768" y="10854193"/>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7EBE7F4-6900-481F-9D0A-7EAE4D8FE372}"/>
              </a:ext>
            </a:extLst>
          </p:cNvPr>
          <p:cNvSpPr/>
          <p:nvPr/>
        </p:nvSpPr>
        <p:spPr>
          <a:xfrm rot="14069802" flipH="1">
            <a:off x="20984232" y="10863366"/>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E705A17-5D30-4E06-B1BE-8C50A412AE2E}"/>
              </a:ext>
            </a:extLst>
          </p:cNvPr>
          <p:cNvSpPr/>
          <p:nvPr/>
        </p:nvSpPr>
        <p:spPr>
          <a:xfrm rot="14069802" flipH="1">
            <a:off x="21157120" y="11006811"/>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657ECA14-F57C-4B84-BAEF-D7868B42633C}"/>
              </a:ext>
            </a:extLst>
          </p:cNvPr>
          <p:cNvSpPr/>
          <p:nvPr/>
        </p:nvSpPr>
        <p:spPr>
          <a:xfrm rot="14069802" flipH="1">
            <a:off x="20897878" y="992122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5C887B99-FB65-4F57-AB25-FBA502F726A2}"/>
              </a:ext>
            </a:extLst>
          </p:cNvPr>
          <p:cNvSpPr/>
          <p:nvPr/>
        </p:nvSpPr>
        <p:spPr>
          <a:xfrm rot="19469802">
            <a:off x="20991226" y="10015070"/>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D5679750-D9B8-41FF-83FC-C33FEAD0F96C}"/>
              </a:ext>
            </a:extLst>
          </p:cNvPr>
          <p:cNvGrpSpPr/>
          <p:nvPr/>
        </p:nvGrpSpPr>
        <p:grpSpPr>
          <a:xfrm rot="10566256">
            <a:off x="21541356" y="9717034"/>
            <a:ext cx="110450" cy="122841"/>
            <a:chOff x="845995" y="4272603"/>
            <a:chExt cx="48744" cy="54213"/>
          </a:xfrm>
        </p:grpSpPr>
        <p:sp>
          <p:nvSpPr>
            <p:cNvPr id="431" name="Rectangle 430">
              <a:extLst>
                <a:ext uri="{FF2B5EF4-FFF2-40B4-BE49-F238E27FC236}">
                  <a16:creationId xmlns:a16="http://schemas.microsoft.com/office/drawing/2014/main" id="{7EED1469-99BA-45B0-8DDF-24633E55F13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C76EFACF-3595-4F1B-B774-B259C72B8285}"/>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a:extLst>
              <a:ext uri="{FF2B5EF4-FFF2-40B4-BE49-F238E27FC236}">
                <a16:creationId xmlns:a16="http://schemas.microsoft.com/office/drawing/2014/main" id="{FC4E0739-79A9-4811-9C6C-4775A44D3E6D}"/>
              </a:ext>
            </a:extLst>
          </p:cNvPr>
          <p:cNvSpPr/>
          <p:nvPr/>
        </p:nvSpPr>
        <p:spPr>
          <a:xfrm rot="14069802" flipH="1">
            <a:off x="21489558" y="10951074"/>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4736571A-71EB-4772-85AB-147641C9BC05}"/>
              </a:ext>
            </a:extLst>
          </p:cNvPr>
          <p:cNvSpPr/>
          <p:nvPr/>
        </p:nvSpPr>
        <p:spPr>
          <a:xfrm rot="13895565">
            <a:off x="21344173" y="10836735"/>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5BD09275-8C54-44F0-ACF1-27FDC91749E4}"/>
              </a:ext>
            </a:extLst>
          </p:cNvPr>
          <p:cNvSpPr/>
          <p:nvPr/>
        </p:nvSpPr>
        <p:spPr>
          <a:xfrm rot="14069802" flipH="1">
            <a:off x="21670546" y="1093874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C866570F-D0A0-490A-91B5-89C9B83A7209}"/>
              </a:ext>
            </a:extLst>
          </p:cNvPr>
          <p:cNvSpPr/>
          <p:nvPr/>
        </p:nvSpPr>
        <p:spPr>
          <a:xfrm rot="13788796" flipH="1">
            <a:off x="21265764" y="11076455"/>
            <a:ext cx="81013" cy="1045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E636B49C-C3AC-42FF-8BC5-45EB97037E0D}"/>
              </a:ext>
            </a:extLst>
          </p:cNvPr>
          <p:cNvSpPr/>
          <p:nvPr/>
        </p:nvSpPr>
        <p:spPr>
          <a:xfrm rot="14069802" flipH="1">
            <a:off x="21120841" y="10217768"/>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471BCC6D-AAEF-4187-8C12-D19B5ECAF1BD}"/>
              </a:ext>
            </a:extLst>
          </p:cNvPr>
          <p:cNvGrpSpPr/>
          <p:nvPr/>
        </p:nvGrpSpPr>
        <p:grpSpPr>
          <a:xfrm rot="15966256">
            <a:off x="21387096" y="9959947"/>
            <a:ext cx="110450" cy="122841"/>
            <a:chOff x="845995" y="4272603"/>
            <a:chExt cx="48744" cy="54213"/>
          </a:xfrm>
        </p:grpSpPr>
        <p:sp>
          <p:nvSpPr>
            <p:cNvPr id="429" name="Rectangle 428">
              <a:extLst>
                <a:ext uri="{FF2B5EF4-FFF2-40B4-BE49-F238E27FC236}">
                  <a16:creationId xmlns:a16="http://schemas.microsoft.com/office/drawing/2014/main" id="{A55428F0-7E87-4DBF-A567-771C3D76F1D7}"/>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12B035CB-5D6E-4DD9-816A-FD9FBC045D9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ADEDF938-2635-4070-AEE7-4BDD092CE198}"/>
              </a:ext>
            </a:extLst>
          </p:cNvPr>
          <p:cNvGrpSpPr/>
          <p:nvPr/>
        </p:nvGrpSpPr>
        <p:grpSpPr>
          <a:xfrm rot="15966256">
            <a:off x="21364727" y="10196919"/>
            <a:ext cx="110450" cy="122841"/>
            <a:chOff x="845995" y="4272603"/>
            <a:chExt cx="48744" cy="54213"/>
          </a:xfrm>
        </p:grpSpPr>
        <p:sp>
          <p:nvSpPr>
            <p:cNvPr id="427" name="Rectangle 426">
              <a:extLst>
                <a:ext uri="{FF2B5EF4-FFF2-40B4-BE49-F238E27FC236}">
                  <a16:creationId xmlns:a16="http://schemas.microsoft.com/office/drawing/2014/main" id="{23BA9EAF-5AD7-495C-86A4-44D6E321C958}"/>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FAD52418-7999-425F-8D41-68D7F7B889D7}"/>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28342A47-2D80-4466-BF65-C2451C4E88FD}"/>
              </a:ext>
            </a:extLst>
          </p:cNvPr>
          <p:cNvSpPr/>
          <p:nvPr/>
        </p:nvSpPr>
        <p:spPr>
          <a:xfrm rot="13895565">
            <a:off x="20935140" y="10425873"/>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8C5293DB-774E-4C5E-96B2-E1C3810E76B3}"/>
              </a:ext>
            </a:extLst>
          </p:cNvPr>
          <p:cNvSpPr/>
          <p:nvPr/>
        </p:nvSpPr>
        <p:spPr>
          <a:xfrm rot="13895565">
            <a:off x="20838493" y="10240439"/>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77">
            <a:extLst>
              <a:ext uri="{FF2B5EF4-FFF2-40B4-BE49-F238E27FC236}">
                <a16:creationId xmlns:a16="http://schemas.microsoft.com/office/drawing/2014/main" id="{C9711488-8891-4EC4-AEC3-6BA0FCE51D67}"/>
              </a:ext>
            </a:extLst>
          </p:cNvPr>
          <p:cNvSpPr/>
          <p:nvPr/>
        </p:nvSpPr>
        <p:spPr>
          <a:xfrm rot="10566256">
            <a:off x="21386621" y="10404763"/>
            <a:ext cx="437052" cy="609716"/>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78">
            <a:extLst>
              <a:ext uri="{FF2B5EF4-FFF2-40B4-BE49-F238E27FC236}">
                <a16:creationId xmlns:a16="http://schemas.microsoft.com/office/drawing/2014/main" id="{2806C54A-2B25-41AC-ADCA-9212AC4A20F9}"/>
              </a:ext>
            </a:extLst>
          </p:cNvPr>
          <p:cNvSpPr/>
          <p:nvPr/>
        </p:nvSpPr>
        <p:spPr>
          <a:xfrm rot="10566256">
            <a:off x="21598135" y="10587593"/>
            <a:ext cx="350720" cy="264391"/>
          </a:xfrm>
          <a:custGeom>
            <a:avLst/>
            <a:gdLst>
              <a:gd name="connsiteX0" fmla="*/ 0 w 154781"/>
              <a:gd name="connsiteY0" fmla="*/ 0 h 116682"/>
              <a:gd name="connsiteX1" fmla="*/ 85725 w 154781"/>
              <a:gd name="connsiteY1" fmla="*/ 116682 h 116682"/>
              <a:gd name="connsiteX2" fmla="*/ 154781 w 154781"/>
              <a:gd name="connsiteY2" fmla="*/ 76200 h 116682"/>
            </a:gdLst>
            <a:ahLst/>
            <a:cxnLst>
              <a:cxn ang="0">
                <a:pos x="connsiteX0" y="connsiteY0"/>
              </a:cxn>
              <a:cxn ang="0">
                <a:pos x="connsiteX1" y="connsiteY1"/>
              </a:cxn>
              <a:cxn ang="0">
                <a:pos x="connsiteX2" y="connsiteY2"/>
              </a:cxn>
            </a:cxnLst>
            <a:rect l="l" t="t" r="r" b="b"/>
            <a:pathLst>
              <a:path w="154781" h="116682">
                <a:moveTo>
                  <a:pt x="0" y="0"/>
                </a:moveTo>
                <a:lnTo>
                  <a:pt x="85725" y="116682"/>
                </a:lnTo>
                <a:lnTo>
                  <a:pt x="154781" y="762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79">
            <a:extLst>
              <a:ext uri="{FF2B5EF4-FFF2-40B4-BE49-F238E27FC236}">
                <a16:creationId xmlns:a16="http://schemas.microsoft.com/office/drawing/2014/main" id="{6C99F436-FE22-4A88-949A-C6C1D5B7F078}"/>
              </a:ext>
            </a:extLst>
          </p:cNvPr>
          <p:cNvSpPr/>
          <p:nvPr/>
        </p:nvSpPr>
        <p:spPr>
          <a:xfrm rot="10566256">
            <a:off x="21522793" y="10768250"/>
            <a:ext cx="113309" cy="80936"/>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80">
            <a:extLst>
              <a:ext uri="{FF2B5EF4-FFF2-40B4-BE49-F238E27FC236}">
                <a16:creationId xmlns:a16="http://schemas.microsoft.com/office/drawing/2014/main" id="{C54D0207-DBE6-44BF-A494-EE6C50CF158E}"/>
              </a:ext>
            </a:extLst>
          </p:cNvPr>
          <p:cNvSpPr/>
          <p:nvPr/>
        </p:nvSpPr>
        <p:spPr>
          <a:xfrm rot="10566256">
            <a:off x="21069975" y="9935483"/>
            <a:ext cx="199640" cy="404676"/>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81">
            <a:extLst>
              <a:ext uri="{FF2B5EF4-FFF2-40B4-BE49-F238E27FC236}">
                <a16:creationId xmlns:a16="http://schemas.microsoft.com/office/drawing/2014/main" id="{83D5BCC9-1DB5-421F-9AE9-E234BAB43987}"/>
              </a:ext>
            </a:extLst>
          </p:cNvPr>
          <p:cNvSpPr/>
          <p:nvPr/>
        </p:nvSpPr>
        <p:spPr>
          <a:xfrm rot="10566256">
            <a:off x="21016712" y="10117738"/>
            <a:ext cx="183453" cy="64749"/>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82">
            <a:extLst>
              <a:ext uri="{FF2B5EF4-FFF2-40B4-BE49-F238E27FC236}">
                <a16:creationId xmlns:a16="http://schemas.microsoft.com/office/drawing/2014/main" id="{DDFF321F-AF0C-4830-819E-F173784063F0}"/>
              </a:ext>
            </a:extLst>
          </p:cNvPr>
          <p:cNvSpPr/>
          <p:nvPr/>
        </p:nvSpPr>
        <p:spPr>
          <a:xfrm rot="10566256">
            <a:off x="21251321" y="11045489"/>
            <a:ext cx="215828" cy="334534"/>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83">
            <a:extLst>
              <a:ext uri="{FF2B5EF4-FFF2-40B4-BE49-F238E27FC236}">
                <a16:creationId xmlns:a16="http://schemas.microsoft.com/office/drawing/2014/main" id="{7C710A62-9423-407B-A81E-9B22C9233D88}"/>
              </a:ext>
            </a:extLst>
          </p:cNvPr>
          <p:cNvSpPr/>
          <p:nvPr/>
        </p:nvSpPr>
        <p:spPr>
          <a:xfrm rot="10566256">
            <a:off x="21224864" y="11141785"/>
            <a:ext cx="134894" cy="161872"/>
          </a:xfrm>
          <a:custGeom>
            <a:avLst/>
            <a:gdLst>
              <a:gd name="connsiteX0" fmla="*/ 0 w 59532"/>
              <a:gd name="connsiteY0" fmla="*/ 0 h 71438"/>
              <a:gd name="connsiteX1" fmla="*/ 59532 w 59532"/>
              <a:gd name="connsiteY1" fmla="*/ 71438 h 71438"/>
            </a:gdLst>
            <a:ahLst/>
            <a:cxnLst>
              <a:cxn ang="0">
                <a:pos x="connsiteX0" y="connsiteY0"/>
              </a:cxn>
              <a:cxn ang="0">
                <a:pos x="connsiteX1" y="connsiteY1"/>
              </a:cxn>
            </a:cxnLst>
            <a:rect l="l" t="t" r="r" b="b"/>
            <a:pathLst>
              <a:path w="59532" h="71438">
                <a:moveTo>
                  <a:pt x="0" y="0"/>
                </a:moveTo>
                <a:lnTo>
                  <a:pt x="59532" y="714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98">
            <a:extLst>
              <a:ext uri="{FF2B5EF4-FFF2-40B4-BE49-F238E27FC236}">
                <a16:creationId xmlns:a16="http://schemas.microsoft.com/office/drawing/2014/main" id="{D885CCD3-63B6-4171-9664-03A0E4C29B74}"/>
              </a:ext>
            </a:extLst>
          </p:cNvPr>
          <p:cNvSpPr/>
          <p:nvPr/>
        </p:nvSpPr>
        <p:spPr>
          <a:xfrm rot="10566256">
            <a:off x="21682056" y="9912284"/>
            <a:ext cx="464029" cy="787771"/>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6763E3C7-6589-45D0-A6DD-DA262C895685}"/>
              </a:ext>
            </a:extLst>
          </p:cNvPr>
          <p:cNvSpPr/>
          <p:nvPr/>
        </p:nvSpPr>
        <p:spPr>
          <a:xfrm rot="12033359">
            <a:off x="15498189" y="10836925"/>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C0BF674F-2DC8-43D4-99A1-84BB94E369EF}"/>
              </a:ext>
            </a:extLst>
          </p:cNvPr>
          <p:cNvSpPr/>
          <p:nvPr/>
        </p:nvSpPr>
        <p:spPr>
          <a:xfrm rot="12033359">
            <a:off x="15727905" y="9635749"/>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51FD6C9-B719-4C4E-8173-BAC420A22394}"/>
              </a:ext>
            </a:extLst>
          </p:cNvPr>
          <p:cNvSpPr/>
          <p:nvPr/>
        </p:nvSpPr>
        <p:spPr>
          <a:xfrm rot="12033359">
            <a:off x="15498189" y="9711831"/>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 name="Group 186">
            <a:extLst>
              <a:ext uri="{FF2B5EF4-FFF2-40B4-BE49-F238E27FC236}">
                <a16:creationId xmlns:a16="http://schemas.microsoft.com/office/drawing/2014/main" id="{31F92EF9-51B1-41BA-98A5-C59E7E98C9A5}"/>
              </a:ext>
            </a:extLst>
          </p:cNvPr>
          <p:cNvGrpSpPr/>
          <p:nvPr/>
        </p:nvGrpSpPr>
        <p:grpSpPr>
          <a:xfrm rot="15139699">
            <a:off x="15911380" y="7451195"/>
            <a:ext cx="288317" cy="219788"/>
            <a:chOff x="585932" y="12405302"/>
            <a:chExt cx="254794" cy="300800"/>
          </a:xfrm>
        </p:grpSpPr>
        <p:sp>
          <p:nvSpPr>
            <p:cNvPr id="420" name="Freeform 211">
              <a:extLst>
                <a:ext uri="{FF2B5EF4-FFF2-40B4-BE49-F238E27FC236}">
                  <a16:creationId xmlns:a16="http://schemas.microsoft.com/office/drawing/2014/main" id="{C21A059C-B41F-4008-9E87-E5974199709E}"/>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212">
              <a:extLst>
                <a:ext uri="{FF2B5EF4-FFF2-40B4-BE49-F238E27FC236}">
                  <a16:creationId xmlns:a16="http://schemas.microsoft.com/office/drawing/2014/main" id="{17753A80-54F6-4EF9-A9BA-CD7D89FB8ED2}"/>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0" name="Rectangle 189">
            <a:extLst>
              <a:ext uri="{FF2B5EF4-FFF2-40B4-BE49-F238E27FC236}">
                <a16:creationId xmlns:a16="http://schemas.microsoft.com/office/drawing/2014/main" id="{36C564DE-C04D-446E-BA4B-6DF98FAE8C74}"/>
              </a:ext>
            </a:extLst>
          </p:cNvPr>
          <p:cNvSpPr/>
          <p:nvPr/>
        </p:nvSpPr>
        <p:spPr>
          <a:xfrm rot="3866626">
            <a:off x="9349998" y="9696144"/>
            <a:ext cx="103322" cy="35115"/>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234">
            <a:extLst>
              <a:ext uri="{FF2B5EF4-FFF2-40B4-BE49-F238E27FC236}">
                <a16:creationId xmlns:a16="http://schemas.microsoft.com/office/drawing/2014/main" id="{9B73F548-4B63-4B43-B375-E5AE6E243DCB}"/>
              </a:ext>
            </a:extLst>
          </p:cNvPr>
          <p:cNvSpPr/>
          <p:nvPr/>
        </p:nvSpPr>
        <p:spPr>
          <a:xfrm rot="10800000">
            <a:off x="17685808" y="10896142"/>
            <a:ext cx="1460235" cy="921774"/>
          </a:xfrm>
          <a:custGeom>
            <a:avLst/>
            <a:gdLst>
              <a:gd name="connsiteX0" fmla="*/ 9525 w 762000"/>
              <a:gd name="connsiteY0" fmla="*/ 481013 h 481013"/>
              <a:gd name="connsiteX1" fmla="*/ 0 w 762000"/>
              <a:gd name="connsiteY1" fmla="*/ 400050 h 481013"/>
              <a:gd name="connsiteX2" fmla="*/ 23812 w 762000"/>
              <a:gd name="connsiteY2" fmla="*/ 300038 h 481013"/>
              <a:gd name="connsiteX3" fmla="*/ 90487 w 762000"/>
              <a:gd name="connsiteY3" fmla="*/ 214313 h 481013"/>
              <a:gd name="connsiteX4" fmla="*/ 152400 w 762000"/>
              <a:gd name="connsiteY4" fmla="*/ 171450 h 481013"/>
              <a:gd name="connsiteX5" fmla="*/ 190500 w 762000"/>
              <a:gd name="connsiteY5" fmla="*/ 157163 h 481013"/>
              <a:gd name="connsiteX6" fmla="*/ 204787 w 762000"/>
              <a:gd name="connsiteY6" fmla="*/ 152400 h 481013"/>
              <a:gd name="connsiteX7" fmla="*/ 295275 w 762000"/>
              <a:gd name="connsiteY7" fmla="*/ 71438 h 481013"/>
              <a:gd name="connsiteX8" fmla="*/ 361950 w 762000"/>
              <a:gd name="connsiteY8" fmla="*/ 42863 h 481013"/>
              <a:gd name="connsiteX9" fmla="*/ 428625 w 762000"/>
              <a:gd name="connsiteY9" fmla="*/ 9525 h 481013"/>
              <a:gd name="connsiteX10" fmla="*/ 552450 w 762000"/>
              <a:gd name="connsiteY10" fmla="*/ 0 h 481013"/>
              <a:gd name="connsiteX11" fmla="*/ 633412 w 762000"/>
              <a:gd name="connsiteY11" fmla="*/ 19050 h 481013"/>
              <a:gd name="connsiteX12" fmla="*/ 723900 w 762000"/>
              <a:gd name="connsiteY12" fmla="*/ 61913 h 481013"/>
              <a:gd name="connsiteX13" fmla="*/ 762000 w 762000"/>
              <a:gd name="connsiteY13" fmla="*/ 71438 h 48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481013">
                <a:moveTo>
                  <a:pt x="9525" y="481013"/>
                </a:moveTo>
                <a:lnTo>
                  <a:pt x="0" y="400050"/>
                </a:lnTo>
                <a:lnTo>
                  <a:pt x="23812" y="300038"/>
                </a:lnTo>
                <a:lnTo>
                  <a:pt x="90487" y="214313"/>
                </a:lnTo>
                <a:lnTo>
                  <a:pt x="152400" y="171450"/>
                </a:lnTo>
                <a:lnTo>
                  <a:pt x="190500" y="157163"/>
                </a:lnTo>
                <a:cubicBezTo>
                  <a:pt x="195218" y="155447"/>
                  <a:pt x="204787" y="152400"/>
                  <a:pt x="204787" y="152400"/>
                </a:cubicBezTo>
                <a:lnTo>
                  <a:pt x="295275" y="71438"/>
                </a:lnTo>
                <a:lnTo>
                  <a:pt x="361950" y="42863"/>
                </a:lnTo>
                <a:lnTo>
                  <a:pt x="428625" y="9525"/>
                </a:lnTo>
                <a:lnTo>
                  <a:pt x="552450" y="0"/>
                </a:lnTo>
                <a:lnTo>
                  <a:pt x="633412" y="19050"/>
                </a:lnTo>
                <a:lnTo>
                  <a:pt x="723900" y="61913"/>
                </a:lnTo>
                <a:lnTo>
                  <a:pt x="762000" y="7143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a:extLst>
              <a:ext uri="{FF2B5EF4-FFF2-40B4-BE49-F238E27FC236}">
                <a16:creationId xmlns:a16="http://schemas.microsoft.com/office/drawing/2014/main" id="{6B33FD2E-9576-47E2-BB76-A1ED33AD866B}"/>
              </a:ext>
            </a:extLst>
          </p:cNvPr>
          <p:cNvGrpSpPr/>
          <p:nvPr/>
        </p:nvGrpSpPr>
        <p:grpSpPr>
          <a:xfrm rot="15524330">
            <a:off x="14089665" y="6824437"/>
            <a:ext cx="219018" cy="219788"/>
            <a:chOff x="585932" y="12405302"/>
            <a:chExt cx="254794" cy="300800"/>
          </a:xfrm>
        </p:grpSpPr>
        <p:sp>
          <p:nvSpPr>
            <p:cNvPr id="416" name="Freeform 223">
              <a:extLst>
                <a:ext uri="{FF2B5EF4-FFF2-40B4-BE49-F238E27FC236}">
                  <a16:creationId xmlns:a16="http://schemas.microsoft.com/office/drawing/2014/main" id="{060D5761-5718-49E6-87DB-CACBAD7A6FD4}"/>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reeform 224">
              <a:extLst>
                <a:ext uri="{FF2B5EF4-FFF2-40B4-BE49-F238E27FC236}">
                  <a16:creationId xmlns:a16="http://schemas.microsoft.com/office/drawing/2014/main" id="{2B47A974-A8D1-4102-AEE4-1C23104DD1CB}"/>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5" name="Freeform 239">
            <a:extLst>
              <a:ext uri="{FF2B5EF4-FFF2-40B4-BE49-F238E27FC236}">
                <a16:creationId xmlns:a16="http://schemas.microsoft.com/office/drawing/2014/main" id="{809D932F-D049-4695-88EE-4439D3FB1003}"/>
              </a:ext>
            </a:extLst>
          </p:cNvPr>
          <p:cNvSpPr/>
          <p:nvPr/>
        </p:nvSpPr>
        <p:spPr>
          <a:xfrm rot="10800000">
            <a:off x="7515784" y="7726372"/>
            <a:ext cx="372240" cy="3193256"/>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247" h="1666349">
                <a:moveTo>
                  <a:pt x="94234" y="0"/>
                </a:moveTo>
                <a:lnTo>
                  <a:pt x="122809" y="71437"/>
                </a:lnTo>
                <a:lnTo>
                  <a:pt x="179959" y="176212"/>
                </a:lnTo>
                <a:lnTo>
                  <a:pt x="194247" y="290512"/>
                </a:lnTo>
                <a:lnTo>
                  <a:pt x="170434" y="423862"/>
                </a:lnTo>
                <a:lnTo>
                  <a:pt x="146622" y="547687"/>
                </a:lnTo>
                <a:lnTo>
                  <a:pt x="127572" y="633412"/>
                </a:lnTo>
                <a:lnTo>
                  <a:pt x="122809" y="709612"/>
                </a:lnTo>
                <a:lnTo>
                  <a:pt x="122809" y="1019175"/>
                </a:lnTo>
                <a:lnTo>
                  <a:pt x="146622" y="1152525"/>
                </a:lnTo>
                <a:lnTo>
                  <a:pt x="89472" y="1290637"/>
                </a:lnTo>
                <a:lnTo>
                  <a:pt x="51372" y="1400175"/>
                </a:lnTo>
                <a:lnTo>
                  <a:pt x="13272" y="1524000"/>
                </a:lnTo>
                <a:lnTo>
                  <a:pt x="13272" y="1600200"/>
                </a:lnTo>
                <a:cubicBezTo>
                  <a:pt x="3747" y="1651000"/>
                  <a:pt x="9525" y="1615549"/>
                  <a:pt x="0" y="1666349"/>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3">
            <a:extLst>
              <a:ext uri="{FF2B5EF4-FFF2-40B4-BE49-F238E27FC236}">
                <a16:creationId xmlns:a16="http://schemas.microsoft.com/office/drawing/2014/main" id="{29E1B52D-821A-4810-B55B-DAC9924A7899}"/>
              </a:ext>
            </a:extLst>
          </p:cNvPr>
          <p:cNvSpPr/>
          <p:nvPr/>
        </p:nvSpPr>
        <p:spPr>
          <a:xfrm rot="10800000">
            <a:off x="13721783" y="7150398"/>
            <a:ext cx="2254239" cy="2208605"/>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17">
            <a:extLst>
              <a:ext uri="{FF2B5EF4-FFF2-40B4-BE49-F238E27FC236}">
                <a16:creationId xmlns:a16="http://schemas.microsoft.com/office/drawing/2014/main" id="{04167E60-E337-4668-8A9E-D507C0B49A93}"/>
              </a:ext>
            </a:extLst>
          </p:cNvPr>
          <p:cNvSpPr/>
          <p:nvPr/>
        </p:nvSpPr>
        <p:spPr>
          <a:xfrm rot="10800000">
            <a:off x="7789579" y="8738403"/>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18">
            <a:extLst>
              <a:ext uri="{FF2B5EF4-FFF2-40B4-BE49-F238E27FC236}">
                <a16:creationId xmlns:a16="http://schemas.microsoft.com/office/drawing/2014/main" id="{BA143AEC-34F3-4D45-A956-3F3771AF0CA6}"/>
              </a:ext>
            </a:extLst>
          </p:cNvPr>
          <p:cNvSpPr/>
          <p:nvPr/>
        </p:nvSpPr>
        <p:spPr>
          <a:xfrm rot="10800000">
            <a:off x="5608355" y="7743617"/>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D6EFEF9D-3070-42EE-B6AB-093292319F41}"/>
              </a:ext>
            </a:extLst>
          </p:cNvPr>
          <p:cNvGrpSpPr/>
          <p:nvPr/>
        </p:nvGrpSpPr>
        <p:grpSpPr>
          <a:xfrm>
            <a:off x="5320228" y="7735639"/>
            <a:ext cx="4224057" cy="665083"/>
            <a:chOff x="5320228" y="7735639"/>
            <a:chExt cx="4224057" cy="665083"/>
          </a:xfrm>
        </p:grpSpPr>
        <p:sp>
          <p:nvSpPr>
            <p:cNvPr id="147" name="Freeform 102">
              <a:extLst>
                <a:ext uri="{FF2B5EF4-FFF2-40B4-BE49-F238E27FC236}">
                  <a16:creationId xmlns:a16="http://schemas.microsoft.com/office/drawing/2014/main" id="{9A792FF8-BF53-4691-B617-CC98D626D7F8}"/>
                </a:ext>
              </a:extLst>
            </p:cNvPr>
            <p:cNvSpPr/>
            <p:nvPr/>
          </p:nvSpPr>
          <p:spPr>
            <a:xfrm rot="10800000">
              <a:off x="6886059" y="8081297"/>
              <a:ext cx="228161" cy="319425"/>
            </a:xfrm>
            <a:custGeom>
              <a:avLst/>
              <a:gdLst>
                <a:gd name="connsiteX0" fmla="*/ 0 w 119062"/>
                <a:gd name="connsiteY0" fmla="*/ 0 h 166687"/>
                <a:gd name="connsiteX1" fmla="*/ 119062 w 119062"/>
                <a:gd name="connsiteY1" fmla="*/ 166687 h 166687"/>
              </a:gdLst>
              <a:ahLst/>
              <a:cxnLst>
                <a:cxn ang="0">
                  <a:pos x="connsiteX0" y="connsiteY0"/>
                </a:cxn>
                <a:cxn ang="0">
                  <a:pos x="connsiteX1" y="connsiteY1"/>
                </a:cxn>
              </a:cxnLst>
              <a:rect l="l" t="t" r="r" b="b"/>
              <a:pathLst>
                <a:path w="119062" h="166687">
                  <a:moveTo>
                    <a:pt x="0" y="0"/>
                  </a:moveTo>
                  <a:lnTo>
                    <a:pt x="119062" y="1666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6" name="Group 195">
              <a:extLst>
                <a:ext uri="{FF2B5EF4-FFF2-40B4-BE49-F238E27FC236}">
                  <a16:creationId xmlns:a16="http://schemas.microsoft.com/office/drawing/2014/main" id="{983C2928-525C-41E5-93AE-4D378304D06A}"/>
                </a:ext>
              </a:extLst>
            </p:cNvPr>
            <p:cNvGrpSpPr/>
            <p:nvPr/>
          </p:nvGrpSpPr>
          <p:grpSpPr>
            <a:xfrm rot="16200000">
              <a:off x="7800871" y="7708624"/>
              <a:ext cx="289184" cy="343213"/>
              <a:chOff x="585932" y="12405302"/>
              <a:chExt cx="254794" cy="300800"/>
            </a:xfrm>
          </p:grpSpPr>
          <p:sp>
            <p:nvSpPr>
              <p:cNvPr id="412" name="Freeform 228">
                <a:extLst>
                  <a:ext uri="{FF2B5EF4-FFF2-40B4-BE49-F238E27FC236}">
                    <a16:creationId xmlns:a16="http://schemas.microsoft.com/office/drawing/2014/main" id="{E17990C7-5601-4509-B1E0-A425850B8CA1}"/>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229">
                <a:extLst>
                  <a:ext uri="{FF2B5EF4-FFF2-40B4-BE49-F238E27FC236}">
                    <a16:creationId xmlns:a16="http://schemas.microsoft.com/office/drawing/2014/main" id="{1406A661-A03D-435A-BCD6-5055C62C95C4}"/>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8" name="Group 207">
              <a:extLst>
                <a:ext uri="{FF2B5EF4-FFF2-40B4-BE49-F238E27FC236}">
                  <a16:creationId xmlns:a16="http://schemas.microsoft.com/office/drawing/2014/main" id="{55F71FE2-1B86-496F-8B20-96AD6D5E3175}"/>
                </a:ext>
              </a:extLst>
            </p:cNvPr>
            <p:cNvGrpSpPr/>
            <p:nvPr/>
          </p:nvGrpSpPr>
          <p:grpSpPr>
            <a:xfrm rot="21109371">
              <a:off x="8564561" y="8075983"/>
              <a:ext cx="979724" cy="76446"/>
              <a:chOff x="3764623" y="13828508"/>
              <a:chExt cx="511253" cy="39892"/>
            </a:xfrm>
            <a:solidFill>
              <a:srgbClr val="C00000"/>
            </a:solidFill>
          </p:grpSpPr>
          <p:sp>
            <p:nvSpPr>
              <p:cNvPr id="378" name="Isosceles Triangle 377">
                <a:extLst>
                  <a:ext uri="{FF2B5EF4-FFF2-40B4-BE49-F238E27FC236}">
                    <a16:creationId xmlns:a16="http://schemas.microsoft.com/office/drawing/2014/main" id="{593BC4C5-D726-4D5B-8CB0-5EB74C907CB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Isosceles Triangle 378">
                <a:extLst>
                  <a:ext uri="{FF2B5EF4-FFF2-40B4-BE49-F238E27FC236}">
                    <a16:creationId xmlns:a16="http://schemas.microsoft.com/office/drawing/2014/main" id="{9588E81C-F778-4CD0-8BAF-4916E767869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830303EE-4712-4A7C-879B-2506A688734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2E0F21C9-B926-461C-91F6-35E8F3EFE04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AC52F463-FC7D-4CD0-B1F0-4EBAA1B79AD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Isosceles Triangle 382">
                <a:extLst>
                  <a:ext uri="{FF2B5EF4-FFF2-40B4-BE49-F238E27FC236}">
                    <a16:creationId xmlns:a16="http://schemas.microsoft.com/office/drawing/2014/main" id="{B34099F5-F351-4C39-9890-4BEE24D86C6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Isosceles Triangle 383">
                <a:extLst>
                  <a:ext uri="{FF2B5EF4-FFF2-40B4-BE49-F238E27FC236}">
                    <a16:creationId xmlns:a16="http://schemas.microsoft.com/office/drawing/2014/main" id="{7184E6DF-2BF3-4F6D-9132-22C0B3D4206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Isosceles Triangle 384">
                <a:extLst>
                  <a:ext uri="{FF2B5EF4-FFF2-40B4-BE49-F238E27FC236}">
                    <a16:creationId xmlns:a16="http://schemas.microsoft.com/office/drawing/2014/main" id="{0233C0B0-1432-4E59-B106-A3F1C5BD700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204053F7-3932-45D9-9C71-B327F4E471AC}"/>
                </a:ext>
              </a:extLst>
            </p:cNvPr>
            <p:cNvGrpSpPr/>
            <p:nvPr/>
          </p:nvGrpSpPr>
          <p:grpSpPr>
            <a:xfrm rot="21109371">
              <a:off x="7563921" y="8225979"/>
              <a:ext cx="979724" cy="76446"/>
              <a:chOff x="3764623" y="13828508"/>
              <a:chExt cx="511253" cy="39892"/>
            </a:xfrm>
            <a:solidFill>
              <a:srgbClr val="C00000"/>
            </a:solidFill>
          </p:grpSpPr>
          <p:sp>
            <p:nvSpPr>
              <p:cNvPr id="370" name="Isosceles Triangle 369">
                <a:extLst>
                  <a:ext uri="{FF2B5EF4-FFF2-40B4-BE49-F238E27FC236}">
                    <a16:creationId xmlns:a16="http://schemas.microsoft.com/office/drawing/2014/main" id="{0F5BEB07-A31B-4B8C-9B54-A84C4706BF52}"/>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Isosceles Triangle 370">
                <a:extLst>
                  <a:ext uri="{FF2B5EF4-FFF2-40B4-BE49-F238E27FC236}">
                    <a16:creationId xmlns:a16="http://schemas.microsoft.com/office/drawing/2014/main" id="{82ADDA9D-D23B-4B95-A73F-033121A4765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EDC5DB71-BA55-4562-B75C-8C887C6EDBB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3C306E1F-8734-471F-91CA-9C35700EC19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833E11DA-F5E1-4E74-9F33-596EF06FD56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Isosceles Triangle 374">
                <a:extLst>
                  <a:ext uri="{FF2B5EF4-FFF2-40B4-BE49-F238E27FC236}">
                    <a16:creationId xmlns:a16="http://schemas.microsoft.com/office/drawing/2014/main" id="{80AFC442-634B-4258-96A0-F6D2C7FD283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7C86A9C6-7192-4185-AFFC-11FDCD28EF8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8F33A1B3-B6AE-4BEC-BA72-FB1FDB52BA5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1DC5EEF6-7124-4C09-BF58-09D148F63074}"/>
                </a:ext>
              </a:extLst>
            </p:cNvPr>
            <p:cNvGrpSpPr/>
            <p:nvPr/>
          </p:nvGrpSpPr>
          <p:grpSpPr>
            <a:xfrm rot="20320662">
              <a:off x="5320228" y="8259261"/>
              <a:ext cx="979724" cy="76446"/>
              <a:chOff x="3764623" y="13828508"/>
              <a:chExt cx="511253" cy="39892"/>
            </a:xfrm>
            <a:solidFill>
              <a:srgbClr val="C00000"/>
            </a:solidFill>
          </p:grpSpPr>
          <p:sp>
            <p:nvSpPr>
              <p:cNvPr id="362" name="Isosceles Triangle 361">
                <a:extLst>
                  <a:ext uri="{FF2B5EF4-FFF2-40B4-BE49-F238E27FC236}">
                    <a16:creationId xmlns:a16="http://schemas.microsoft.com/office/drawing/2014/main" id="{1705750F-B152-46C9-99A5-B603C2F48D2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E3A461B3-5D9D-48DB-9302-DD6293885BA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Isosceles Triangle 363">
                <a:extLst>
                  <a:ext uri="{FF2B5EF4-FFF2-40B4-BE49-F238E27FC236}">
                    <a16:creationId xmlns:a16="http://schemas.microsoft.com/office/drawing/2014/main" id="{193666A2-7FB8-4B39-B1CB-03461F6EDBB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A9615932-0B23-4CE9-A725-739BAB6F63F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E316CB-4EDC-4990-9BCC-DFA5C8B059A9}"/>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EA9710F5-BF3E-4515-B72E-BCBAF95C7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46B238AC-506E-4D34-91D0-9EAB8CFC3FE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5F21E545-EE59-40FF-8EFF-7CE60C6606B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1" name="Group 210">
              <a:extLst>
                <a:ext uri="{FF2B5EF4-FFF2-40B4-BE49-F238E27FC236}">
                  <a16:creationId xmlns:a16="http://schemas.microsoft.com/office/drawing/2014/main" id="{C378796D-D5DC-4210-81FE-E7784412BCD4}"/>
                </a:ext>
              </a:extLst>
            </p:cNvPr>
            <p:cNvGrpSpPr/>
            <p:nvPr/>
          </p:nvGrpSpPr>
          <p:grpSpPr>
            <a:xfrm rot="635706">
              <a:off x="6570593" y="8212599"/>
              <a:ext cx="979724" cy="76446"/>
              <a:chOff x="3764623" y="13828508"/>
              <a:chExt cx="511253" cy="39892"/>
            </a:xfrm>
            <a:solidFill>
              <a:srgbClr val="C00000"/>
            </a:solidFill>
          </p:grpSpPr>
          <p:sp>
            <p:nvSpPr>
              <p:cNvPr id="354" name="Isosceles Triangle 353">
                <a:extLst>
                  <a:ext uri="{FF2B5EF4-FFF2-40B4-BE49-F238E27FC236}">
                    <a16:creationId xmlns:a16="http://schemas.microsoft.com/office/drawing/2014/main" id="{5A7F3D60-57E7-43AD-AE93-A38A5A361912}"/>
                  </a:ext>
                </a:extLst>
              </p:cNvPr>
              <p:cNvSpPr/>
              <p:nvPr/>
            </p:nvSpPr>
            <p:spPr>
              <a:xfrm>
                <a:off x="3764623"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7F2254E0-5C03-4F1A-A624-585357C8128F}"/>
                  </a:ext>
                </a:extLst>
              </p:cNvPr>
              <p:cNvSpPr/>
              <p:nvPr/>
            </p:nvSpPr>
            <p:spPr>
              <a:xfrm>
                <a:off x="3827918"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82557F58-44BA-4052-96DB-1BD242B48C0B}"/>
                  </a:ext>
                </a:extLst>
              </p:cNvPr>
              <p:cNvSpPr/>
              <p:nvPr/>
            </p:nvSpPr>
            <p:spPr>
              <a:xfrm>
                <a:off x="3893985"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Isosceles Triangle 356">
                <a:extLst>
                  <a:ext uri="{FF2B5EF4-FFF2-40B4-BE49-F238E27FC236}">
                    <a16:creationId xmlns:a16="http://schemas.microsoft.com/office/drawing/2014/main" id="{C194D42A-720A-441D-AC33-F1C224F81363}"/>
                  </a:ext>
                </a:extLst>
              </p:cNvPr>
              <p:cNvSpPr/>
              <p:nvPr/>
            </p:nvSpPr>
            <p:spPr>
              <a:xfrm>
                <a:off x="3957280"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Isosceles Triangle 357">
                <a:extLst>
                  <a:ext uri="{FF2B5EF4-FFF2-40B4-BE49-F238E27FC236}">
                    <a16:creationId xmlns:a16="http://schemas.microsoft.com/office/drawing/2014/main" id="{6A7C2DFB-D4F1-4CFE-ADD2-B4CAD18E8090}"/>
                  </a:ext>
                </a:extLst>
              </p:cNvPr>
              <p:cNvSpPr/>
              <p:nvPr/>
            </p:nvSpPr>
            <p:spPr>
              <a:xfrm>
                <a:off x="4023861"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3C9D3AB4-D2A5-4C27-BEC5-A0265B3376B6}"/>
                  </a:ext>
                </a:extLst>
              </p:cNvPr>
              <p:cNvSpPr/>
              <p:nvPr/>
            </p:nvSpPr>
            <p:spPr>
              <a:xfrm>
                <a:off x="4087157"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B534AE8E-3D44-4CEE-86F6-8F13440DB3B9}"/>
                  </a:ext>
                </a:extLst>
              </p:cNvPr>
              <p:cNvSpPr/>
              <p:nvPr/>
            </p:nvSpPr>
            <p:spPr>
              <a:xfrm>
                <a:off x="4153223"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03E0D82E-8876-42CC-A214-B07A7871ECC3}"/>
                  </a:ext>
                </a:extLst>
              </p:cNvPr>
              <p:cNvSpPr/>
              <p:nvPr/>
            </p:nvSpPr>
            <p:spPr>
              <a:xfrm>
                <a:off x="4216519"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22BB6997-CEE0-4285-823E-39ABF6DBB819}"/>
                </a:ext>
              </a:extLst>
            </p:cNvPr>
            <p:cNvGrpSpPr/>
            <p:nvPr/>
          </p:nvGrpSpPr>
          <p:grpSpPr>
            <a:xfrm rot="635706">
              <a:off x="6330994" y="8167604"/>
              <a:ext cx="979724" cy="76446"/>
              <a:chOff x="3764623" y="13828508"/>
              <a:chExt cx="511253" cy="39892"/>
            </a:xfrm>
            <a:solidFill>
              <a:srgbClr val="C00000"/>
            </a:solidFill>
          </p:grpSpPr>
          <p:sp>
            <p:nvSpPr>
              <p:cNvPr id="346" name="Isosceles Triangle 345">
                <a:extLst>
                  <a:ext uri="{FF2B5EF4-FFF2-40B4-BE49-F238E27FC236}">
                    <a16:creationId xmlns:a16="http://schemas.microsoft.com/office/drawing/2014/main" id="{6AD64465-9D6A-4279-9365-A53E8CFFF60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Isosceles Triangle 346">
                <a:extLst>
                  <a:ext uri="{FF2B5EF4-FFF2-40B4-BE49-F238E27FC236}">
                    <a16:creationId xmlns:a16="http://schemas.microsoft.com/office/drawing/2014/main" id="{F74F31D9-BAA7-417E-9725-642406B92038}"/>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77D536A4-7941-452E-B274-DE73506C01D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Isosceles Triangle 348">
                <a:extLst>
                  <a:ext uri="{FF2B5EF4-FFF2-40B4-BE49-F238E27FC236}">
                    <a16:creationId xmlns:a16="http://schemas.microsoft.com/office/drawing/2014/main" id="{A15B757B-9E56-4FCE-8CA8-DD69464783D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B3C8E6FA-1194-4DA7-8753-E1070252C4B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5278E795-58DA-456E-B693-336F2A50D23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EBACEA28-02C8-4DD1-909D-67B61D5DF17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941EFA4C-A347-439E-8D6A-52F6AAC6B82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3" name="Group 212">
            <a:extLst>
              <a:ext uri="{FF2B5EF4-FFF2-40B4-BE49-F238E27FC236}">
                <a16:creationId xmlns:a16="http://schemas.microsoft.com/office/drawing/2014/main" id="{73D2BB3A-5A24-4454-9DEE-73EB64AF7447}"/>
              </a:ext>
            </a:extLst>
          </p:cNvPr>
          <p:cNvGrpSpPr/>
          <p:nvPr/>
        </p:nvGrpSpPr>
        <p:grpSpPr>
          <a:xfrm rot="10134683">
            <a:off x="9651348" y="7536706"/>
            <a:ext cx="967733" cy="117202"/>
            <a:chOff x="2868147" y="12671299"/>
            <a:chExt cx="1330508" cy="170628"/>
          </a:xfrm>
        </p:grpSpPr>
        <p:sp>
          <p:nvSpPr>
            <p:cNvPr id="337" name="Rectangle 336">
              <a:extLst>
                <a:ext uri="{FF2B5EF4-FFF2-40B4-BE49-F238E27FC236}">
                  <a16:creationId xmlns:a16="http://schemas.microsoft.com/office/drawing/2014/main" id="{E85EFF88-3500-439C-B88B-18EE5AE3594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D535A223-095A-4BAF-8B47-0687CA1536F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FC140FF0-ED3F-450E-951F-AD95FFC47366}"/>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4B4EA5EA-DD9C-4F7D-982D-1C2B955C34D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F442C62B-3CF4-4299-9A53-B50F8F146F8F}"/>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558F5001-EA04-4411-8829-950F2AF2D95F}"/>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216CA716-205F-4556-A719-B6A757A443A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2099FF47-880C-4AAD-9BB5-E7ACBE195AC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464BFEBC-8525-4C56-89DC-4D2FAA5A08D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4" name="Group 213">
            <a:extLst>
              <a:ext uri="{FF2B5EF4-FFF2-40B4-BE49-F238E27FC236}">
                <a16:creationId xmlns:a16="http://schemas.microsoft.com/office/drawing/2014/main" id="{74DCC543-D009-4D1E-9171-EBF0067CA68C}"/>
              </a:ext>
            </a:extLst>
          </p:cNvPr>
          <p:cNvGrpSpPr/>
          <p:nvPr/>
        </p:nvGrpSpPr>
        <p:grpSpPr>
          <a:xfrm rot="10143756">
            <a:off x="10814398" y="7475409"/>
            <a:ext cx="734717" cy="117202"/>
            <a:chOff x="2869021" y="12980006"/>
            <a:chExt cx="1010140" cy="170628"/>
          </a:xfrm>
        </p:grpSpPr>
        <p:sp>
          <p:nvSpPr>
            <p:cNvPr id="330" name="Rectangle 329">
              <a:extLst>
                <a:ext uri="{FF2B5EF4-FFF2-40B4-BE49-F238E27FC236}">
                  <a16:creationId xmlns:a16="http://schemas.microsoft.com/office/drawing/2014/main" id="{76C00E49-5F67-4785-A88E-40F5A37FE3A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A156300B-FA85-4DDE-8DFA-A113622780E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21C7DEED-5006-4DE7-946D-62498E51A41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7A088EDC-3B1B-4032-B425-13B7E8493F5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C2DAE525-A0D3-41C3-BA52-F51DBEC303A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900A78AE-B0E3-479F-BB01-3DB5DB84B52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264BFAB3-8A0B-45C9-BA5D-5E3F66E9AB1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B126517B-3291-4848-9256-8CB87908C99A}"/>
              </a:ext>
            </a:extLst>
          </p:cNvPr>
          <p:cNvGrpSpPr/>
          <p:nvPr/>
        </p:nvGrpSpPr>
        <p:grpSpPr>
          <a:xfrm rot="10344132">
            <a:off x="12297921" y="7225923"/>
            <a:ext cx="494657" cy="117202"/>
            <a:chOff x="2862032" y="13295351"/>
            <a:chExt cx="680090" cy="170628"/>
          </a:xfrm>
        </p:grpSpPr>
        <p:sp>
          <p:nvSpPr>
            <p:cNvPr id="325" name="Rectangle 324">
              <a:extLst>
                <a:ext uri="{FF2B5EF4-FFF2-40B4-BE49-F238E27FC236}">
                  <a16:creationId xmlns:a16="http://schemas.microsoft.com/office/drawing/2014/main" id="{6258B61A-A663-4000-A096-5A04B1D36F47}"/>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620D4537-89BC-4EA5-AD99-C88AB40E84B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A79735B4-0999-4AAB-B815-5F3A2D78EAA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B9912F68-3085-4C0E-B1DA-2AC5CEACBAA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9EC87D2F-6938-4780-97CF-2DF860B4DA1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6" name="Group 215">
            <a:extLst>
              <a:ext uri="{FF2B5EF4-FFF2-40B4-BE49-F238E27FC236}">
                <a16:creationId xmlns:a16="http://schemas.microsoft.com/office/drawing/2014/main" id="{68D3F411-7624-46EB-821C-D9C9732D6227}"/>
              </a:ext>
            </a:extLst>
          </p:cNvPr>
          <p:cNvGrpSpPr/>
          <p:nvPr/>
        </p:nvGrpSpPr>
        <p:grpSpPr>
          <a:xfrm rot="10298876">
            <a:off x="11559070" y="7565482"/>
            <a:ext cx="265458" cy="117202"/>
            <a:chOff x="4178455" y="13113532"/>
            <a:chExt cx="364970" cy="170628"/>
          </a:xfrm>
        </p:grpSpPr>
        <p:sp>
          <p:nvSpPr>
            <p:cNvPr id="322" name="Rectangle 321">
              <a:extLst>
                <a:ext uri="{FF2B5EF4-FFF2-40B4-BE49-F238E27FC236}">
                  <a16:creationId xmlns:a16="http://schemas.microsoft.com/office/drawing/2014/main" id="{C7A14E16-8F8D-4E48-B70B-F231689194DC}"/>
                </a:ext>
              </a:extLst>
            </p:cNvPr>
            <p:cNvSpPr/>
            <p:nvPr/>
          </p:nvSpPr>
          <p:spPr>
            <a:xfrm>
              <a:off x="4178455" y="13113532"/>
              <a:ext cx="36497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97CAB5AF-C0D0-4D9B-942D-E3064324C3AA}"/>
                </a:ext>
              </a:extLst>
            </p:cNvPr>
            <p:cNvSpPr/>
            <p:nvPr/>
          </p:nvSpPr>
          <p:spPr>
            <a:xfrm>
              <a:off x="421729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A0AFF8B2-9D5F-463E-AE82-79D7B481A8A8}"/>
                </a:ext>
              </a:extLst>
            </p:cNvPr>
            <p:cNvSpPr/>
            <p:nvPr/>
          </p:nvSpPr>
          <p:spPr>
            <a:xfrm>
              <a:off x="437284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 name="Group 216">
            <a:extLst>
              <a:ext uri="{FF2B5EF4-FFF2-40B4-BE49-F238E27FC236}">
                <a16:creationId xmlns:a16="http://schemas.microsoft.com/office/drawing/2014/main" id="{96639B09-497E-42F7-A925-EA936A5F7059}"/>
              </a:ext>
            </a:extLst>
          </p:cNvPr>
          <p:cNvGrpSpPr/>
          <p:nvPr/>
        </p:nvGrpSpPr>
        <p:grpSpPr>
          <a:xfrm rot="6831264">
            <a:off x="13836589" y="7658482"/>
            <a:ext cx="478909" cy="128938"/>
            <a:chOff x="4855045" y="5698930"/>
            <a:chExt cx="249911" cy="67284"/>
          </a:xfrm>
          <a:solidFill>
            <a:srgbClr val="C00000"/>
          </a:solidFill>
        </p:grpSpPr>
        <p:sp>
          <p:nvSpPr>
            <p:cNvPr id="318" name="Isosceles Triangle 317">
              <a:extLst>
                <a:ext uri="{FF2B5EF4-FFF2-40B4-BE49-F238E27FC236}">
                  <a16:creationId xmlns:a16="http://schemas.microsoft.com/office/drawing/2014/main" id="{C913B7B0-8CFF-41D0-9110-553F424CD2D7}"/>
                </a:ext>
              </a:extLst>
            </p:cNvPr>
            <p:cNvSpPr/>
            <p:nvPr/>
          </p:nvSpPr>
          <p:spPr>
            <a:xfrm rot="10309371">
              <a:off x="5045599" y="56989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Isosceles Triangle 318">
              <a:extLst>
                <a:ext uri="{FF2B5EF4-FFF2-40B4-BE49-F238E27FC236}">
                  <a16:creationId xmlns:a16="http://schemas.microsoft.com/office/drawing/2014/main" id="{395E804F-D917-4C33-976A-1BD430784A82}"/>
                </a:ext>
              </a:extLst>
            </p:cNvPr>
            <p:cNvSpPr/>
            <p:nvPr/>
          </p:nvSpPr>
          <p:spPr>
            <a:xfrm rot="10309371">
              <a:off x="4982946" y="5707934"/>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Isosceles Triangle 319">
              <a:extLst>
                <a:ext uri="{FF2B5EF4-FFF2-40B4-BE49-F238E27FC236}">
                  <a16:creationId xmlns:a16="http://schemas.microsoft.com/office/drawing/2014/main" id="{B7E1E34A-9616-4FFD-BB9C-E90D8EE10CF0}"/>
                </a:ext>
              </a:extLst>
            </p:cNvPr>
            <p:cNvSpPr/>
            <p:nvPr/>
          </p:nvSpPr>
          <p:spPr>
            <a:xfrm rot="10309371">
              <a:off x="4917697" y="5718342"/>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Isosceles Triangle 320">
              <a:extLst>
                <a:ext uri="{FF2B5EF4-FFF2-40B4-BE49-F238E27FC236}">
                  <a16:creationId xmlns:a16="http://schemas.microsoft.com/office/drawing/2014/main" id="{01188B89-D22A-4F52-8734-34A135F766CD}"/>
                </a:ext>
              </a:extLst>
            </p:cNvPr>
            <p:cNvSpPr/>
            <p:nvPr/>
          </p:nvSpPr>
          <p:spPr>
            <a:xfrm rot="10309371">
              <a:off x="4855045" y="5727345"/>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9" name="Freeform 209">
            <a:extLst>
              <a:ext uri="{FF2B5EF4-FFF2-40B4-BE49-F238E27FC236}">
                <a16:creationId xmlns:a16="http://schemas.microsoft.com/office/drawing/2014/main" id="{6482DC53-C793-40D9-9C0E-83EA17369414}"/>
              </a:ext>
            </a:extLst>
          </p:cNvPr>
          <p:cNvSpPr/>
          <p:nvPr/>
        </p:nvSpPr>
        <p:spPr>
          <a:xfrm rot="10800000">
            <a:off x="16874979" y="17194077"/>
            <a:ext cx="278355" cy="241851"/>
          </a:xfrm>
          <a:custGeom>
            <a:avLst/>
            <a:gdLst>
              <a:gd name="connsiteX0" fmla="*/ 0 w 85725"/>
              <a:gd name="connsiteY0" fmla="*/ 0 h 114300"/>
              <a:gd name="connsiteX1" fmla="*/ 85725 w 85725"/>
              <a:gd name="connsiteY1" fmla="*/ 114300 h 114300"/>
              <a:gd name="connsiteX0" fmla="*/ 0 w 109537"/>
              <a:gd name="connsiteY0" fmla="*/ 0 h 121443"/>
              <a:gd name="connsiteX1" fmla="*/ 109537 w 109537"/>
              <a:gd name="connsiteY1" fmla="*/ 121443 h 121443"/>
              <a:gd name="connsiteX0" fmla="*/ 0 w 140493"/>
              <a:gd name="connsiteY0" fmla="*/ 0 h 133349"/>
              <a:gd name="connsiteX1" fmla="*/ 140493 w 140493"/>
              <a:gd name="connsiteY1" fmla="*/ 133349 h 133349"/>
              <a:gd name="connsiteX0" fmla="*/ 0 w 152399"/>
              <a:gd name="connsiteY0" fmla="*/ 0 h 123824"/>
              <a:gd name="connsiteX1" fmla="*/ 152399 w 152399"/>
              <a:gd name="connsiteY1" fmla="*/ 123824 h 123824"/>
              <a:gd name="connsiteX0" fmla="*/ 0 w 147636"/>
              <a:gd name="connsiteY0" fmla="*/ 0 h 123824"/>
              <a:gd name="connsiteX1" fmla="*/ 147636 w 147636"/>
              <a:gd name="connsiteY1" fmla="*/ 123824 h 123824"/>
              <a:gd name="connsiteX0" fmla="*/ 0 w 145255"/>
              <a:gd name="connsiteY0" fmla="*/ 0 h 126206"/>
              <a:gd name="connsiteX1" fmla="*/ 145255 w 145255"/>
              <a:gd name="connsiteY1" fmla="*/ 126206 h 126206"/>
            </a:gdLst>
            <a:ahLst/>
            <a:cxnLst>
              <a:cxn ang="0">
                <a:pos x="connsiteX0" y="connsiteY0"/>
              </a:cxn>
              <a:cxn ang="0">
                <a:pos x="connsiteX1" y="connsiteY1"/>
              </a:cxn>
            </a:cxnLst>
            <a:rect l="l" t="t" r="r" b="b"/>
            <a:pathLst>
              <a:path w="145255" h="126206">
                <a:moveTo>
                  <a:pt x="0" y="0"/>
                </a:moveTo>
                <a:lnTo>
                  <a:pt x="145255" y="126206"/>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217">
            <a:extLst>
              <a:ext uri="{FF2B5EF4-FFF2-40B4-BE49-F238E27FC236}">
                <a16:creationId xmlns:a16="http://schemas.microsoft.com/office/drawing/2014/main" id="{A90CB046-E21D-471F-B124-89FD98C87DAF}"/>
              </a:ext>
            </a:extLst>
          </p:cNvPr>
          <p:cNvSpPr/>
          <p:nvPr/>
        </p:nvSpPr>
        <p:spPr>
          <a:xfrm rot="10800000">
            <a:off x="12247860" y="7209719"/>
            <a:ext cx="18253" cy="415249"/>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10000 w 10000"/>
              <a:gd name="connsiteY0" fmla="*/ 11818 h 11818"/>
              <a:gd name="connsiteX1" fmla="*/ 0 w 10000"/>
              <a:gd name="connsiteY1" fmla="*/ 0 h 11818"/>
            </a:gdLst>
            <a:ahLst/>
            <a:cxnLst>
              <a:cxn ang="0">
                <a:pos x="connsiteX0" y="connsiteY0"/>
              </a:cxn>
              <a:cxn ang="0">
                <a:pos x="connsiteX1" y="connsiteY1"/>
              </a:cxn>
            </a:cxnLst>
            <a:rect l="l" t="t" r="r" b="b"/>
            <a:pathLst>
              <a:path w="10000" h="11818">
                <a:moveTo>
                  <a:pt x="10000" y="1181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451">
            <a:extLst>
              <a:ext uri="{FF2B5EF4-FFF2-40B4-BE49-F238E27FC236}">
                <a16:creationId xmlns:a16="http://schemas.microsoft.com/office/drawing/2014/main" id="{E45E9A49-4ABB-4FBB-AD9F-7F549497B72E}"/>
              </a:ext>
            </a:extLst>
          </p:cNvPr>
          <p:cNvSpPr/>
          <p:nvPr/>
        </p:nvSpPr>
        <p:spPr>
          <a:xfrm rot="10800000">
            <a:off x="11924846" y="7231919"/>
            <a:ext cx="73012" cy="424386"/>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40000 w 40000"/>
              <a:gd name="connsiteY0" fmla="*/ 12078 h 12078"/>
              <a:gd name="connsiteX1" fmla="*/ 0 w 40000"/>
              <a:gd name="connsiteY1" fmla="*/ 0 h 12078"/>
            </a:gdLst>
            <a:ahLst/>
            <a:cxnLst>
              <a:cxn ang="0">
                <a:pos x="connsiteX0" y="connsiteY0"/>
              </a:cxn>
              <a:cxn ang="0">
                <a:pos x="connsiteX1" y="connsiteY1"/>
              </a:cxn>
            </a:cxnLst>
            <a:rect l="l" t="t" r="r" b="b"/>
            <a:pathLst>
              <a:path w="40000" h="12078">
                <a:moveTo>
                  <a:pt x="40000" y="1207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Shape 439">
            <a:extLst>
              <a:ext uri="{FF2B5EF4-FFF2-40B4-BE49-F238E27FC236}">
                <a16:creationId xmlns:a16="http://schemas.microsoft.com/office/drawing/2014/main" id="{3B09A7A9-A697-4A88-8926-9B1B92858026}"/>
              </a:ext>
            </a:extLst>
          </p:cNvPr>
          <p:cNvSpPr/>
          <p:nvPr/>
        </p:nvSpPr>
        <p:spPr>
          <a:xfrm rot="10800000">
            <a:off x="1939410" y="14075427"/>
            <a:ext cx="931710" cy="3825755"/>
          </a:xfrm>
          <a:custGeom>
            <a:avLst/>
            <a:gdLst>
              <a:gd name="connsiteX0" fmla="*/ 45827 w 919309"/>
              <a:gd name="connsiteY0" fmla="*/ 0 h 3823851"/>
              <a:gd name="connsiteX1" fmla="*/ 45827 w 919309"/>
              <a:gd name="connsiteY1" fmla="*/ 276225 h 3823851"/>
              <a:gd name="connsiteX2" fmla="*/ 522077 w 919309"/>
              <a:gd name="connsiteY2" fmla="*/ 866775 h 3823851"/>
              <a:gd name="connsiteX3" fmla="*/ 607802 w 919309"/>
              <a:gd name="connsiteY3" fmla="*/ 1390650 h 3823851"/>
              <a:gd name="connsiteX4" fmla="*/ 788777 w 919309"/>
              <a:gd name="connsiteY4" fmla="*/ 1847850 h 3823851"/>
              <a:gd name="connsiteX5" fmla="*/ 788777 w 919309"/>
              <a:gd name="connsiteY5" fmla="*/ 2143125 h 3823851"/>
              <a:gd name="connsiteX6" fmla="*/ 884027 w 919309"/>
              <a:gd name="connsiteY6" fmla="*/ 2352675 h 3823851"/>
              <a:gd name="connsiteX7" fmla="*/ 912602 w 919309"/>
              <a:gd name="connsiteY7" fmla="*/ 2981325 h 3823851"/>
              <a:gd name="connsiteX8" fmla="*/ 798302 w 919309"/>
              <a:gd name="connsiteY8" fmla="*/ 3409950 h 3823851"/>
              <a:gd name="connsiteX9" fmla="*/ 912602 w 919309"/>
              <a:gd name="connsiteY9" fmla="*/ 3724275 h 3823851"/>
              <a:gd name="connsiteX10" fmla="*/ 912602 w 919309"/>
              <a:gd name="connsiteY10" fmla="*/ 3819525 h 3823851"/>
              <a:gd name="connsiteX0" fmla="*/ 45827 w 917135"/>
              <a:gd name="connsiteY0" fmla="*/ 0 h 3724275"/>
              <a:gd name="connsiteX1" fmla="*/ 45827 w 917135"/>
              <a:gd name="connsiteY1" fmla="*/ 276225 h 3724275"/>
              <a:gd name="connsiteX2" fmla="*/ 522077 w 917135"/>
              <a:gd name="connsiteY2" fmla="*/ 866775 h 3724275"/>
              <a:gd name="connsiteX3" fmla="*/ 607802 w 917135"/>
              <a:gd name="connsiteY3" fmla="*/ 1390650 h 3724275"/>
              <a:gd name="connsiteX4" fmla="*/ 788777 w 917135"/>
              <a:gd name="connsiteY4" fmla="*/ 1847850 h 3724275"/>
              <a:gd name="connsiteX5" fmla="*/ 788777 w 917135"/>
              <a:gd name="connsiteY5" fmla="*/ 2143125 h 3724275"/>
              <a:gd name="connsiteX6" fmla="*/ 884027 w 917135"/>
              <a:gd name="connsiteY6" fmla="*/ 2352675 h 3724275"/>
              <a:gd name="connsiteX7" fmla="*/ 912602 w 917135"/>
              <a:gd name="connsiteY7" fmla="*/ 2981325 h 3724275"/>
              <a:gd name="connsiteX8" fmla="*/ 798302 w 917135"/>
              <a:gd name="connsiteY8" fmla="*/ 3409950 h 3724275"/>
              <a:gd name="connsiteX9" fmla="*/ 912602 w 917135"/>
              <a:gd name="connsiteY9" fmla="*/ 3724275 h 3724275"/>
              <a:gd name="connsiteX0" fmla="*/ 45827 w 926250"/>
              <a:gd name="connsiteY0" fmla="*/ 0 h 3819809"/>
              <a:gd name="connsiteX1" fmla="*/ 45827 w 926250"/>
              <a:gd name="connsiteY1" fmla="*/ 276225 h 3819809"/>
              <a:gd name="connsiteX2" fmla="*/ 522077 w 926250"/>
              <a:gd name="connsiteY2" fmla="*/ 866775 h 3819809"/>
              <a:gd name="connsiteX3" fmla="*/ 607802 w 926250"/>
              <a:gd name="connsiteY3" fmla="*/ 1390650 h 3819809"/>
              <a:gd name="connsiteX4" fmla="*/ 788777 w 926250"/>
              <a:gd name="connsiteY4" fmla="*/ 1847850 h 3819809"/>
              <a:gd name="connsiteX5" fmla="*/ 788777 w 926250"/>
              <a:gd name="connsiteY5" fmla="*/ 2143125 h 3819809"/>
              <a:gd name="connsiteX6" fmla="*/ 884027 w 926250"/>
              <a:gd name="connsiteY6" fmla="*/ 2352675 h 3819809"/>
              <a:gd name="connsiteX7" fmla="*/ 912602 w 926250"/>
              <a:gd name="connsiteY7" fmla="*/ 2981325 h 3819809"/>
              <a:gd name="connsiteX8" fmla="*/ 798302 w 926250"/>
              <a:gd name="connsiteY8" fmla="*/ 3409950 h 3819809"/>
              <a:gd name="connsiteX9" fmla="*/ 926250 w 926250"/>
              <a:gd name="connsiteY9" fmla="*/ 3819809 h 3819809"/>
              <a:gd name="connsiteX0" fmla="*/ 45827 w 941257"/>
              <a:gd name="connsiteY0" fmla="*/ 0 h 3819809"/>
              <a:gd name="connsiteX1" fmla="*/ 45827 w 941257"/>
              <a:gd name="connsiteY1" fmla="*/ 276225 h 3819809"/>
              <a:gd name="connsiteX2" fmla="*/ 522077 w 941257"/>
              <a:gd name="connsiteY2" fmla="*/ 866775 h 3819809"/>
              <a:gd name="connsiteX3" fmla="*/ 607802 w 941257"/>
              <a:gd name="connsiteY3" fmla="*/ 1390650 h 3819809"/>
              <a:gd name="connsiteX4" fmla="*/ 788777 w 941257"/>
              <a:gd name="connsiteY4" fmla="*/ 1847850 h 3819809"/>
              <a:gd name="connsiteX5" fmla="*/ 788777 w 941257"/>
              <a:gd name="connsiteY5" fmla="*/ 2143125 h 3819809"/>
              <a:gd name="connsiteX6" fmla="*/ 884027 w 941257"/>
              <a:gd name="connsiteY6" fmla="*/ 2352675 h 3819809"/>
              <a:gd name="connsiteX7" fmla="*/ 912602 w 941257"/>
              <a:gd name="connsiteY7" fmla="*/ 2981325 h 3819809"/>
              <a:gd name="connsiteX8" fmla="*/ 798302 w 941257"/>
              <a:gd name="connsiteY8" fmla="*/ 3409950 h 3819809"/>
              <a:gd name="connsiteX9" fmla="*/ 926250 w 941257"/>
              <a:gd name="connsiteY9" fmla="*/ 3819809 h 3819809"/>
              <a:gd name="connsiteX0" fmla="*/ 45827 w 934796"/>
              <a:gd name="connsiteY0" fmla="*/ 0 h 3806161"/>
              <a:gd name="connsiteX1" fmla="*/ 45827 w 934796"/>
              <a:gd name="connsiteY1" fmla="*/ 276225 h 3806161"/>
              <a:gd name="connsiteX2" fmla="*/ 522077 w 934796"/>
              <a:gd name="connsiteY2" fmla="*/ 866775 h 3806161"/>
              <a:gd name="connsiteX3" fmla="*/ 607802 w 934796"/>
              <a:gd name="connsiteY3" fmla="*/ 1390650 h 3806161"/>
              <a:gd name="connsiteX4" fmla="*/ 788777 w 934796"/>
              <a:gd name="connsiteY4" fmla="*/ 1847850 h 3806161"/>
              <a:gd name="connsiteX5" fmla="*/ 788777 w 934796"/>
              <a:gd name="connsiteY5" fmla="*/ 2143125 h 3806161"/>
              <a:gd name="connsiteX6" fmla="*/ 884027 w 934796"/>
              <a:gd name="connsiteY6" fmla="*/ 2352675 h 3806161"/>
              <a:gd name="connsiteX7" fmla="*/ 912602 w 934796"/>
              <a:gd name="connsiteY7" fmla="*/ 2981325 h 3806161"/>
              <a:gd name="connsiteX8" fmla="*/ 798302 w 934796"/>
              <a:gd name="connsiteY8" fmla="*/ 3409950 h 3806161"/>
              <a:gd name="connsiteX9" fmla="*/ 919426 w 934796"/>
              <a:gd name="connsiteY9" fmla="*/ 3806161 h 3806161"/>
              <a:gd name="connsiteX0" fmla="*/ 45827 w 931710"/>
              <a:gd name="connsiteY0" fmla="*/ 0 h 3825755"/>
              <a:gd name="connsiteX1" fmla="*/ 45827 w 931710"/>
              <a:gd name="connsiteY1" fmla="*/ 276225 h 3825755"/>
              <a:gd name="connsiteX2" fmla="*/ 522077 w 931710"/>
              <a:gd name="connsiteY2" fmla="*/ 866775 h 3825755"/>
              <a:gd name="connsiteX3" fmla="*/ 607802 w 931710"/>
              <a:gd name="connsiteY3" fmla="*/ 1390650 h 3825755"/>
              <a:gd name="connsiteX4" fmla="*/ 788777 w 931710"/>
              <a:gd name="connsiteY4" fmla="*/ 1847850 h 3825755"/>
              <a:gd name="connsiteX5" fmla="*/ 788777 w 931710"/>
              <a:gd name="connsiteY5" fmla="*/ 2143125 h 3825755"/>
              <a:gd name="connsiteX6" fmla="*/ 884027 w 931710"/>
              <a:gd name="connsiteY6" fmla="*/ 2352675 h 3825755"/>
              <a:gd name="connsiteX7" fmla="*/ 912602 w 931710"/>
              <a:gd name="connsiteY7" fmla="*/ 2981325 h 3825755"/>
              <a:gd name="connsiteX8" fmla="*/ 798302 w 931710"/>
              <a:gd name="connsiteY8" fmla="*/ 3409950 h 3825755"/>
              <a:gd name="connsiteX9" fmla="*/ 916160 w 931710"/>
              <a:gd name="connsiteY9" fmla="*/ 3825755 h 382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1710" h="3825755">
                <a:moveTo>
                  <a:pt x="45827" y="0"/>
                </a:moveTo>
                <a:cubicBezTo>
                  <a:pt x="6139" y="65881"/>
                  <a:pt x="-33548" y="131763"/>
                  <a:pt x="45827" y="276225"/>
                </a:cubicBezTo>
                <a:cubicBezTo>
                  <a:pt x="125202" y="420687"/>
                  <a:pt x="428415" y="681038"/>
                  <a:pt x="522077" y="866775"/>
                </a:cubicBezTo>
                <a:cubicBezTo>
                  <a:pt x="615739" y="1052512"/>
                  <a:pt x="563352" y="1227137"/>
                  <a:pt x="607802" y="1390650"/>
                </a:cubicBezTo>
                <a:cubicBezTo>
                  <a:pt x="652252" y="1554163"/>
                  <a:pt x="758615" y="1722438"/>
                  <a:pt x="788777" y="1847850"/>
                </a:cubicBezTo>
                <a:cubicBezTo>
                  <a:pt x="818939" y="1973262"/>
                  <a:pt x="772902" y="2058988"/>
                  <a:pt x="788777" y="2143125"/>
                </a:cubicBezTo>
                <a:cubicBezTo>
                  <a:pt x="804652" y="2227262"/>
                  <a:pt x="863390" y="2212975"/>
                  <a:pt x="884027" y="2352675"/>
                </a:cubicBezTo>
                <a:cubicBezTo>
                  <a:pt x="904664" y="2492375"/>
                  <a:pt x="926889" y="2805113"/>
                  <a:pt x="912602" y="2981325"/>
                </a:cubicBezTo>
                <a:cubicBezTo>
                  <a:pt x="898315" y="3157537"/>
                  <a:pt x="797709" y="3269212"/>
                  <a:pt x="798302" y="3409950"/>
                </a:cubicBezTo>
                <a:cubicBezTo>
                  <a:pt x="798895" y="3550688"/>
                  <a:pt x="985821" y="3743845"/>
                  <a:pt x="916160" y="382575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2">
            <a:extLst>
              <a:ext uri="{FF2B5EF4-FFF2-40B4-BE49-F238E27FC236}">
                <a16:creationId xmlns:a16="http://schemas.microsoft.com/office/drawing/2014/main" id="{37E3D28D-0BAE-478F-8B54-0E8787BBC3DB}"/>
              </a:ext>
            </a:extLst>
          </p:cNvPr>
          <p:cNvSpPr/>
          <p:nvPr/>
        </p:nvSpPr>
        <p:spPr>
          <a:xfrm rot="9822504">
            <a:off x="4696856" y="14191827"/>
            <a:ext cx="546382" cy="638629"/>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87127245-EEA7-4DA4-8E3E-16BD160B2AF7}"/>
              </a:ext>
            </a:extLst>
          </p:cNvPr>
          <p:cNvSpPr/>
          <p:nvPr/>
        </p:nvSpPr>
        <p:spPr>
          <a:xfrm rot="9363155">
            <a:off x="4759342" y="13620275"/>
            <a:ext cx="116409" cy="1086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FF4F41C-CA98-47A5-80BD-89AB45C40F35}"/>
              </a:ext>
            </a:extLst>
          </p:cNvPr>
          <p:cNvSpPr/>
          <p:nvPr/>
        </p:nvSpPr>
        <p:spPr>
          <a:xfrm rot="9363155">
            <a:off x="4812464" y="13838172"/>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8DBCA68C-56FE-4FE9-A521-BFE74D14769D}"/>
              </a:ext>
            </a:extLst>
          </p:cNvPr>
          <p:cNvSpPr/>
          <p:nvPr/>
        </p:nvSpPr>
        <p:spPr>
          <a:xfrm rot="9363155" flipH="1">
            <a:off x="4692965" y="13925411"/>
            <a:ext cx="50569"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BF647F5B-A7B2-4B51-9FA5-9A4A4875BB4F}"/>
              </a:ext>
            </a:extLst>
          </p:cNvPr>
          <p:cNvSpPr/>
          <p:nvPr/>
        </p:nvSpPr>
        <p:spPr>
          <a:xfrm rot="9588835">
            <a:off x="6113477" y="13829553"/>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a:extLst>
              <a:ext uri="{FF2B5EF4-FFF2-40B4-BE49-F238E27FC236}">
                <a16:creationId xmlns:a16="http://schemas.microsoft.com/office/drawing/2014/main" id="{60B9EC0B-EE05-4848-B9BC-0A875E421716}"/>
              </a:ext>
            </a:extLst>
          </p:cNvPr>
          <p:cNvSpPr/>
          <p:nvPr/>
        </p:nvSpPr>
        <p:spPr>
          <a:xfrm rot="9363155">
            <a:off x="6773142" y="1375295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8573C5F7-F131-45CC-8D4D-5D42A7867C5E}"/>
              </a:ext>
            </a:extLst>
          </p:cNvPr>
          <p:cNvSpPr/>
          <p:nvPr/>
        </p:nvSpPr>
        <p:spPr>
          <a:xfrm rot="9627987">
            <a:off x="6351585" y="13623469"/>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53">
            <a:extLst>
              <a:ext uri="{FF2B5EF4-FFF2-40B4-BE49-F238E27FC236}">
                <a16:creationId xmlns:a16="http://schemas.microsoft.com/office/drawing/2014/main" id="{2B0D8353-09FB-4631-9904-EE274BB495CF}"/>
              </a:ext>
            </a:extLst>
          </p:cNvPr>
          <p:cNvSpPr/>
          <p:nvPr/>
        </p:nvSpPr>
        <p:spPr>
          <a:xfrm rot="10800000">
            <a:off x="6126413" y="13861213"/>
            <a:ext cx="248353" cy="376080"/>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2C26A25A-232C-40D8-BF17-29A9CEF11F9D}"/>
              </a:ext>
            </a:extLst>
          </p:cNvPr>
          <p:cNvSpPr/>
          <p:nvPr/>
        </p:nvSpPr>
        <p:spPr>
          <a:xfrm rot="9588835">
            <a:off x="4415154" y="13004162"/>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F823EC9A-EDF4-46E3-AD2D-4DD8D5FAD44B}"/>
              </a:ext>
            </a:extLst>
          </p:cNvPr>
          <p:cNvSpPr/>
          <p:nvPr/>
        </p:nvSpPr>
        <p:spPr>
          <a:xfrm rot="9627987">
            <a:off x="4191812" y="12874018"/>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60">
            <a:extLst>
              <a:ext uri="{FF2B5EF4-FFF2-40B4-BE49-F238E27FC236}">
                <a16:creationId xmlns:a16="http://schemas.microsoft.com/office/drawing/2014/main" id="{448EDD20-B742-414A-BFB9-DD83C5D4B184}"/>
              </a:ext>
            </a:extLst>
          </p:cNvPr>
          <p:cNvSpPr/>
          <p:nvPr/>
        </p:nvSpPr>
        <p:spPr>
          <a:xfrm rot="10800000">
            <a:off x="4501642" y="12507082"/>
            <a:ext cx="246146" cy="533326"/>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Freeform: Shape 440">
            <a:extLst>
              <a:ext uri="{FF2B5EF4-FFF2-40B4-BE49-F238E27FC236}">
                <a16:creationId xmlns:a16="http://schemas.microsoft.com/office/drawing/2014/main" id="{203FCA58-21BE-4F82-A4D5-6CEDF7B00737}"/>
              </a:ext>
            </a:extLst>
          </p:cNvPr>
          <p:cNvSpPr/>
          <p:nvPr/>
        </p:nvSpPr>
        <p:spPr>
          <a:xfrm rot="10800000">
            <a:off x="2087340" y="14189424"/>
            <a:ext cx="265683" cy="321812"/>
          </a:xfrm>
          <a:custGeom>
            <a:avLst/>
            <a:gdLst>
              <a:gd name="connsiteX0" fmla="*/ 238125 w 238125"/>
              <a:gd name="connsiteY0" fmla="*/ 4233 h 309033"/>
              <a:gd name="connsiteX1" fmla="*/ 152400 w 238125"/>
              <a:gd name="connsiteY1" fmla="*/ 42333 h 309033"/>
              <a:gd name="connsiteX2" fmla="*/ 0 w 238125"/>
              <a:gd name="connsiteY2" fmla="*/ 309033 h 309033"/>
              <a:gd name="connsiteX0" fmla="*/ 238856 w 238856"/>
              <a:gd name="connsiteY0" fmla="*/ 4233 h 309033"/>
              <a:gd name="connsiteX1" fmla="*/ 153131 w 238856"/>
              <a:gd name="connsiteY1" fmla="*/ 42333 h 309033"/>
              <a:gd name="connsiteX2" fmla="*/ 731 w 238856"/>
              <a:gd name="connsiteY2" fmla="*/ 309033 h 309033"/>
              <a:gd name="connsiteX0" fmla="*/ 238856 w 238856"/>
              <a:gd name="connsiteY0" fmla="*/ 740 h 305540"/>
              <a:gd name="connsiteX1" fmla="*/ 153131 w 238856"/>
              <a:gd name="connsiteY1" fmla="*/ 38840 h 305540"/>
              <a:gd name="connsiteX2" fmla="*/ 731 w 238856"/>
              <a:gd name="connsiteY2" fmla="*/ 305540 h 305540"/>
              <a:gd name="connsiteX0" fmla="*/ 262436 w 262436"/>
              <a:gd name="connsiteY0" fmla="*/ 0 h 315280"/>
              <a:gd name="connsiteX1" fmla="*/ 153131 w 262436"/>
              <a:gd name="connsiteY1" fmla="*/ 48580 h 315280"/>
              <a:gd name="connsiteX2" fmla="*/ 731 w 262436"/>
              <a:gd name="connsiteY2" fmla="*/ 315280 h 315280"/>
              <a:gd name="connsiteX0" fmla="*/ 265683 w 265683"/>
              <a:gd name="connsiteY0" fmla="*/ 0 h 321812"/>
              <a:gd name="connsiteX1" fmla="*/ 156378 w 265683"/>
              <a:gd name="connsiteY1" fmla="*/ 48580 h 321812"/>
              <a:gd name="connsiteX2" fmla="*/ 713 w 265683"/>
              <a:gd name="connsiteY2" fmla="*/ 321812 h 321812"/>
            </a:gdLst>
            <a:ahLst/>
            <a:cxnLst>
              <a:cxn ang="0">
                <a:pos x="connsiteX0" y="connsiteY0"/>
              </a:cxn>
              <a:cxn ang="0">
                <a:pos x="connsiteX1" y="connsiteY1"/>
              </a:cxn>
              <a:cxn ang="0">
                <a:pos x="connsiteX2" y="connsiteY2"/>
              </a:cxn>
            </a:cxnLst>
            <a:rect l="l" t="t" r="r" b="b"/>
            <a:pathLst>
              <a:path w="265683" h="321812">
                <a:moveTo>
                  <a:pt x="265683" y="0"/>
                </a:moveTo>
                <a:cubicBezTo>
                  <a:pt x="211224" y="1510"/>
                  <a:pt x="196065" y="-2220"/>
                  <a:pt x="156378" y="48580"/>
                </a:cubicBezTo>
                <a:cubicBezTo>
                  <a:pt x="116691" y="99380"/>
                  <a:pt x="-10645" y="221385"/>
                  <a:pt x="713" y="321812"/>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a:extLst>
              <a:ext uri="{FF2B5EF4-FFF2-40B4-BE49-F238E27FC236}">
                <a16:creationId xmlns:a16="http://schemas.microsoft.com/office/drawing/2014/main" id="{2DE24DBC-051B-478D-A27D-B492455DF0B9}"/>
              </a:ext>
            </a:extLst>
          </p:cNvPr>
          <p:cNvSpPr/>
          <p:nvPr/>
        </p:nvSpPr>
        <p:spPr>
          <a:xfrm rot="9363155">
            <a:off x="6781367" y="1389303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50715692-B210-41A8-BFD8-7DAF760B63D8}"/>
              </a:ext>
            </a:extLst>
          </p:cNvPr>
          <p:cNvSpPr/>
          <p:nvPr/>
        </p:nvSpPr>
        <p:spPr>
          <a:xfrm rot="9363155">
            <a:off x="6885421" y="1404260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89">
            <a:extLst>
              <a:ext uri="{FF2B5EF4-FFF2-40B4-BE49-F238E27FC236}">
                <a16:creationId xmlns:a16="http://schemas.microsoft.com/office/drawing/2014/main" id="{B7D67AD6-41EC-4095-B11B-DF7E01C75F64}"/>
              </a:ext>
            </a:extLst>
          </p:cNvPr>
          <p:cNvSpPr/>
          <p:nvPr/>
        </p:nvSpPr>
        <p:spPr>
          <a:xfrm rot="5764080">
            <a:off x="26034084" y="8437306"/>
            <a:ext cx="660843" cy="508023"/>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Rectangle 460">
            <a:extLst>
              <a:ext uri="{FF2B5EF4-FFF2-40B4-BE49-F238E27FC236}">
                <a16:creationId xmlns:a16="http://schemas.microsoft.com/office/drawing/2014/main" id="{1B8C022D-DA32-4B59-84EF-BD524C978EE1}"/>
              </a:ext>
            </a:extLst>
          </p:cNvPr>
          <p:cNvSpPr/>
          <p:nvPr/>
        </p:nvSpPr>
        <p:spPr>
          <a:xfrm rot="8648984">
            <a:off x="26559879" y="802817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990C5DD4-2200-4065-AB5F-A4A82A4EEF6B}"/>
              </a:ext>
            </a:extLst>
          </p:cNvPr>
          <p:cNvSpPr/>
          <p:nvPr/>
        </p:nvSpPr>
        <p:spPr>
          <a:xfrm rot="9277764">
            <a:off x="26127665" y="7714760"/>
            <a:ext cx="171254" cy="1859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1BEE5DA1-D7D7-4350-A9BE-90FE9EC82059}"/>
              </a:ext>
            </a:extLst>
          </p:cNvPr>
          <p:cNvSpPr/>
          <p:nvPr/>
        </p:nvSpPr>
        <p:spPr>
          <a:xfrm rot="9520563">
            <a:off x="26117669" y="8367865"/>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FA7D29C4-4097-40F4-86E9-1ED7107FBADD}"/>
              </a:ext>
            </a:extLst>
          </p:cNvPr>
          <p:cNvSpPr/>
          <p:nvPr/>
        </p:nvSpPr>
        <p:spPr>
          <a:xfrm rot="9376549">
            <a:off x="25767999" y="7787563"/>
            <a:ext cx="190454" cy="1604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B078C9CB-5905-46EC-A062-439E5202120C}"/>
              </a:ext>
            </a:extLst>
          </p:cNvPr>
          <p:cNvSpPr/>
          <p:nvPr/>
        </p:nvSpPr>
        <p:spPr>
          <a:xfrm rot="9363155">
            <a:off x="5318804" y="1235141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A31334A1-9738-48B4-9376-9C7832A55E94}"/>
              </a:ext>
            </a:extLst>
          </p:cNvPr>
          <p:cNvSpPr/>
          <p:nvPr/>
        </p:nvSpPr>
        <p:spPr>
          <a:xfrm rot="9363155">
            <a:off x="5185757" y="16498857"/>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D2443A7B-D0CF-4331-AA45-B4121F4D9096}"/>
              </a:ext>
            </a:extLst>
          </p:cNvPr>
          <p:cNvSpPr/>
          <p:nvPr/>
        </p:nvSpPr>
        <p:spPr>
          <a:xfrm rot="9363155">
            <a:off x="2733238" y="15100122"/>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CFA03B55-7A17-4840-A56B-CF27D8A5527D}"/>
              </a:ext>
            </a:extLst>
          </p:cNvPr>
          <p:cNvSpPr/>
          <p:nvPr/>
        </p:nvSpPr>
        <p:spPr>
          <a:xfrm rot="9858244">
            <a:off x="3483405" y="14846975"/>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2774AD3D-6AFF-4225-AD91-828ADD845B9A}"/>
              </a:ext>
            </a:extLst>
          </p:cNvPr>
          <p:cNvSpPr/>
          <p:nvPr/>
        </p:nvSpPr>
        <p:spPr>
          <a:xfrm rot="8057170">
            <a:off x="4978076" y="14321096"/>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86FC6EC6-D64D-4136-9526-C2F67B14FA94}"/>
              </a:ext>
            </a:extLst>
          </p:cNvPr>
          <p:cNvSpPr/>
          <p:nvPr/>
        </p:nvSpPr>
        <p:spPr>
          <a:xfrm rot="9627987">
            <a:off x="3465072" y="13476553"/>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DAD8A7FB-B258-4FC0-A199-4A3D54D5C71A}"/>
              </a:ext>
            </a:extLst>
          </p:cNvPr>
          <p:cNvSpPr/>
          <p:nvPr/>
        </p:nvSpPr>
        <p:spPr>
          <a:xfrm rot="9627987">
            <a:off x="2879797" y="15523669"/>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a:extLst>
              <a:ext uri="{FF2B5EF4-FFF2-40B4-BE49-F238E27FC236}">
                <a16:creationId xmlns:a16="http://schemas.microsoft.com/office/drawing/2014/main" id="{6E1F32A4-8371-4459-8ED5-8A4680233490}"/>
              </a:ext>
            </a:extLst>
          </p:cNvPr>
          <p:cNvSpPr/>
          <p:nvPr/>
        </p:nvSpPr>
        <p:spPr>
          <a:xfrm rot="9627987">
            <a:off x="3652629" y="13797992"/>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a:extLst>
              <a:ext uri="{FF2B5EF4-FFF2-40B4-BE49-F238E27FC236}">
                <a16:creationId xmlns:a16="http://schemas.microsoft.com/office/drawing/2014/main" id="{0D3061E6-003E-495E-82D8-2D8122F4D9AA}"/>
              </a:ext>
            </a:extLst>
          </p:cNvPr>
          <p:cNvSpPr/>
          <p:nvPr/>
        </p:nvSpPr>
        <p:spPr>
          <a:xfrm rot="9627987">
            <a:off x="2960941" y="1366305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a:extLst>
              <a:ext uri="{FF2B5EF4-FFF2-40B4-BE49-F238E27FC236}">
                <a16:creationId xmlns:a16="http://schemas.microsoft.com/office/drawing/2014/main" id="{255947F3-C83A-4536-B025-224A2AF11264}"/>
              </a:ext>
            </a:extLst>
          </p:cNvPr>
          <p:cNvSpPr/>
          <p:nvPr/>
        </p:nvSpPr>
        <p:spPr>
          <a:xfrm rot="9627987">
            <a:off x="2581877" y="1364974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Rectangle 474">
            <a:extLst>
              <a:ext uri="{FF2B5EF4-FFF2-40B4-BE49-F238E27FC236}">
                <a16:creationId xmlns:a16="http://schemas.microsoft.com/office/drawing/2014/main" id="{99C3E703-0D88-4C49-9AF2-DC0A3E1A645C}"/>
              </a:ext>
            </a:extLst>
          </p:cNvPr>
          <p:cNvSpPr/>
          <p:nvPr/>
        </p:nvSpPr>
        <p:spPr>
          <a:xfrm rot="9627987">
            <a:off x="2354309" y="15668015"/>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Rectangle 475">
            <a:extLst>
              <a:ext uri="{FF2B5EF4-FFF2-40B4-BE49-F238E27FC236}">
                <a16:creationId xmlns:a16="http://schemas.microsoft.com/office/drawing/2014/main" id="{29E2037F-36BA-4421-80DE-EF8188EE0695}"/>
              </a:ext>
            </a:extLst>
          </p:cNvPr>
          <p:cNvSpPr/>
          <p:nvPr/>
        </p:nvSpPr>
        <p:spPr>
          <a:xfrm rot="4227987">
            <a:off x="2254722" y="15575331"/>
            <a:ext cx="72708"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ED0BBCEA-6FDE-4DC4-B06D-F8548217D002}"/>
              </a:ext>
            </a:extLst>
          </p:cNvPr>
          <p:cNvSpPr/>
          <p:nvPr/>
        </p:nvSpPr>
        <p:spPr>
          <a:xfrm rot="10470130">
            <a:off x="1272834" y="1556699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6C15734F-7219-41F5-811A-FC391031A919}"/>
              </a:ext>
            </a:extLst>
          </p:cNvPr>
          <p:cNvSpPr/>
          <p:nvPr/>
        </p:nvSpPr>
        <p:spPr>
          <a:xfrm rot="9438866">
            <a:off x="3058898" y="1547282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01A1506C-A884-4223-9316-0972113AC383}"/>
              </a:ext>
            </a:extLst>
          </p:cNvPr>
          <p:cNvSpPr/>
          <p:nvPr/>
        </p:nvSpPr>
        <p:spPr>
          <a:xfrm rot="10470130">
            <a:off x="1737391" y="15522406"/>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AD5B9134-282F-4762-835D-A5EF53D3CA0A}"/>
              </a:ext>
            </a:extLst>
          </p:cNvPr>
          <p:cNvSpPr/>
          <p:nvPr/>
        </p:nvSpPr>
        <p:spPr>
          <a:xfrm rot="9438866">
            <a:off x="3883223" y="15131674"/>
            <a:ext cx="125508" cy="204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reeform: Shape 482">
            <a:extLst>
              <a:ext uri="{FF2B5EF4-FFF2-40B4-BE49-F238E27FC236}">
                <a16:creationId xmlns:a16="http://schemas.microsoft.com/office/drawing/2014/main" id="{303AFD16-D323-498A-B30B-0E10BFF3297A}"/>
              </a:ext>
            </a:extLst>
          </p:cNvPr>
          <p:cNvSpPr/>
          <p:nvPr/>
        </p:nvSpPr>
        <p:spPr>
          <a:xfrm rot="10800000">
            <a:off x="2590177" y="16062147"/>
            <a:ext cx="4018547" cy="1935789"/>
          </a:xfrm>
          <a:custGeom>
            <a:avLst/>
            <a:gdLst>
              <a:gd name="connsiteX0" fmla="*/ 0 w 4018547"/>
              <a:gd name="connsiteY0" fmla="*/ 0 h 1935789"/>
              <a:gd name="connsiteX1" fmla="*/ 433137 w 4018547"/>
              <a:gd name="connsiteY1" fmla="*/ 986590 h 1935789"/>
              <a:gd name="connsiteX2" fmla="*/ 649705 w 4018547"/>
              <a:gd name="connsiteY2" fmla="*/ 1756611 h 1935789"/>
              <a:gd name="connsiteX3" fmla="*/ 1058779 w 4018547"/>
              <a:gd name="connsiteY3" fmla="*/ 1900990 h 1935789"/>
              <a:gd name="connsiteX4" fmla="*/ 1756610 w 4018547"/>
              <a:gd name="connsiteY4" fmla="*/ 1925053 h 1935789"/>
              <a:gd name="connsiteX5" fmla="*/ 2406316 w 4018547"/>
              <a:gd name="connsiteY5" fmla="*/ 1756611 h 1935789"/>
              <a:gd name="connsiteX6" fmla="*/ 2863516 w 4018547"/>
              <a:gd name="connsiteY6" fmla="*/ 1419726 h 1935789"/>
              <a:gd name="connsiteX7" fmla="*/ 3585410 w 4018547"/>
              <a:gd name="connsiteY7" fmla="*/ 1203158 h 1935789"/>
              <a:gd name="connsiteX8" fmla="*/ 3729789 w 4018547"/>
              <a:gd name="connsiteY8" fmla="*/ 1034716 h 1935789"/>
              <a:gd name="connsiteX9" fmla="*/ 4018547 w 4018547"/>
              <a:gd name="connsiteY9" fmla="*/ 770021 h 193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8547" h="1935789">
                <a:moveTo>
                  <a:pt x="0" y="0"/>
                </a:moveTo>
                <a:cubicBezTo>
                  <a:pt x="162426" y="346911"/>
                  <a:pt x="324853" y="693822"/>
                  <a:pt x="433137" y="986590"/>
                </a:cubicBezTo>
                <a:cubicBezTo>
                  <a:pt x="541421" y="1279359"/>
                  <a:pt x="545431" y="1604211"/>
                  <a:pt x="649705" y="1756611"/>
                </a:cubicBezTo>
                <a:cubicBezTo>
                  <a:pt x="753979" y="1909011"/>
                  <a:pt x="874295" y="1872916"/>
                  <a:pt x="1058779" y="1900990"/>
                </a:cubicBezTo>
                <a:cubicBezTo>
                  <a:pt x="1243263" y="1929064"/>
                  <a:pt x="1532021" y="1949116"/>
                  <a:pt x="1756610" y="1925053"/>
                </a:cubicBezTo>
                <a:cubicBezTo>
                  <a:pt x="1981200" y="1900990"/>
                  <a:pt x="2221832" y="1840832"/>
                  <a:pt x="2406316" y="1756611"/>
                </a:cubicBezTo>
                <a:cubicBezTo>
                  <a:pt x="2590800" y="1672390"/>
                  <a:pt x="2667000" y="1511968"/>
                  <a:pt x="2863516" y="1419726"/>
                </a:cubicBezTo>
                <a:cubicBezTo>
                  <a:pt x="3060032" y="1327484"/>
                  <a:pt x="3441031" y="1267326"/>
                  <a:pt x="3585410" y="1203158"/>
                </a:cubicBezTo>
                <a:cubicBezTo>
                  <a:pt x="3729789" y="1138990"/>
                  <a:pt x="3657600" y="1106905"/>
                  <a:pt x="3729789" y="1034716"/>
                </a:cubicBezTo>
                <a:cubicBezTo>
                  <a:pt x="3801978" y="962527"/>
                  <a:pt x="3958389" y="838200"/>
                  <a:pt x="4018547" y="77002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Shape 483">
            <a:extLst>
              <a:ext uri="{FF2B5EF4-FFF2-40B4-BE49-F238E27FC236}">
                <a16:creationId xmlns:a16="http://schemas.microsoft.com/office/drawing/2014/main" id="{2E9DEF4E-8D6B-4929-BC39-CEE26DBC9BF4}"/>
              </a:ext>
            </a:extLst>
          </p:cNvPr>
          <p:cNvSpPr/>
          <p:nvPr/>
        </p:nvSpPr>
        <p:spPr>
          <a:xfrm rot="10800000">
            <a:off x="22706977" y="10514294"/>
            <a:ext cx="2671010" cy="7387389"/>
          </a:xfrm>
          <a:custGeom>
            <a:avLst/>
            <a:gdLst>
              <a:gd name="connsiteX0" fmla="*/ 0 w 2671010"/>
              <a:gd name="connsiteY0" fmla="*/ 0 h 7387389"/>
              <a:gd name="connsiteX1" fmla="*/ 192505 w 2671010"/>
              <a:gd name="connsiteY1" fmla="*/ 649705 h 7387389"/>
              <a:gd name="connsiteX2" fmla="*/ 336884 w 2671010"/>
              <a:gd name="connsiteY2" fmla="*/ 1636294 h 7387389"/>
              <a:gd name="connsiteX3" fmla="*/ 553452 w 2671010"/>
              <a:gd name="connsiteY3" fmla="*/ 2334126 h 7387389"/>
              <a:gd name="connsiteX4" fmla="*/ 601579 w 2671010"/>
              <a:gd name="connsiteY4" fmla="*/ 3031958 h 7387389"/>
              <a:gd name="connsiteX5" fmla="*/ 818147 w 2671010"/>
              <a:gd name="connsiteY5" fmla="*/ 3753852 h 7387389"/>
              <a:gd name="connsiteX6" fmla="*/ 938463 w 2671010"/>
              <a:gd name="connsiteY6" fmla="*/ 4090737 h 7387389"/>
              <a:gd name="connsiteX7" fmla="*/ 1275347 w 2671010"/>
              <a:gd name="connsiteY7" fmla="*/ 4162926 h 7387389"/>
              <a:gd name="connsiteX8" fmla="*/ 1684421 w 2671010"/>
              <a:gd name="connsiteY8" fmla="*/ 5414210 h 7387389"/>
              <a:gd name="connsiteX9" fmla="*/ 2213810 w 2671010"/>
              <a:gd name="connsiteY9" fmla="*/ 6521115 h 7387389"/>
              <a:gd name="connsiteX10" fmla="*/ 2598821 w 2671010"/>
              <a:gd name="connsiteY10" fmla="*/ 6954252 h 7387389"/>
              <a:gd name="connsiteX11" fmla="*/ 2671010 w 2671010"/>
              <a:gd name="connsiteY11" fmla="*/ 7387389 h 73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010" h="7387389">
                <a:moveTo>
                  <a:pt x="0" y="0"/>
                </a:moveTo>
                <a:cubicBezTo>
                  <a:pt x="68179" y="188494"/>
                  <a:pt x="136358" y="376989"/>
                  <a:pt x="192505" y="649705"/>
                </a:cubicBezTo>
                <a:cubicBezTo>
                  <a:pt x="248652" y="922421"/>
                  <a:pt x="276726" y="1355557"/>
                  <a:pt x="336884" y="1636294"/>
                </a:cubicBezTo>
                <a:cubicBezTo>
                  <a:pt x="397042" y="1917031"/>
                  <a:pt x="509336" y="2101515"/>
                  <a:pt x="553452" y="2334126"/>
                </a:cubicBezTo>
                <a:cubicBezTo>
                  <a:pt x="597568" y="2566737"/>
                  <a:pt x="557463" y="2795337"/>
                  <a:pt x="601579" y="3031958"/>
                </a:cubicBezTo>
                <a:cubicBezTo>
                  <a:pt x="645695" y="3268579"/>
                  <a:pt x="762000" y="3577389"/>
                  <a:pt x="818147" y="3753852"/>
                </a:cubicBezTo>
                <a:cubicBezTo>
                  <a:pt x="874294" y="3930315"/>
                  <a:pt x="862263" y="4022558"/>
                  <a:pt x="938463" y="4090737"/>
                </a:cubicBezTo>
                <a:cubicBezTo>
                  <a:pt x="1014663" y="4158916"/>
                  <a:pt x="1151021" y="3942347"/>
                  <a:pt x="1275347" y="4162926"/>
                </a:cubicBezTo>
                <a:cubicBezTo>
                  <a:pt x="1399673" y="4383505"/>
                  <a:pt x="1528011" y="5021179"/>
                  <a:pt x="1684421" y="5414210"/>
                </a:cubicBezTo>
                <a:cubicBezTo>
                  <a:pt x="1840831" y="5807241"/>
                  <a:pt x="2061410" y="6264441"/>
                  <a:pt x="2213810" y="6521115"/>
                </a:cubicBezTo>
                <a:cubicBezTo>
                  <a:pt x="2366210" y="6777789"/>
                  <a:pt x="2522621" y="6809873"/>
                  <a:pt x="2598821" y="6954252"/>
                </a:cubicBezTo>
                <a:cubicBezTo>
                  <a:pt x="2675021" y="7098631"/>
                  <a:pt x="2638926" y="7319210"/>
                  <a:pt x="2671010" y="73873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F426F66-D48D-4E8B-B400-33C2A4C41DF1}"/>
              </a:ext>
            </a:extLst>
          </p:cNvPr>
          <p:cNvSpPr txBox="1"/>
          <p:nvPr/>
        </p:nvSpPr>
        <p:spPr>
          <a:xfrm>
            <a:off x="13720636" y="953617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410" name="TextBox 409">
            <a:extLst>
              <a:ext uri="{FF2B5EF4-FFF2-40B4-BE49-F238E27FC236}">
                <a16:creationId xmlns:a16="http://schemas.microsoft.com/office/drawing/2014/main" id="{7A3B2AFE-3F3E-4019-8DD0-C3C7E387383F}"/>
              </a:ext>
            </a:extLst>
          </p:cNvPr>
          <p:cNvSpPr txBox="1"/>
          <p:nvPr/>
        </p:nvSpPr>
        <p:spPr>
          <a:xfrm>
            <a:off x="5621591" y="981533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411" name="TextBox 410">
            <a:extLst>
              <a:ext uri="{FF2B5EF4-FFF2-40B4-BE49-F238E27FC236}">
                <a16:creationId xmlns:a16="http://schemas.microsoft.com/office/drawing/2014/main" id="{264F1AB6-9E9B-4845-A40A-2392D2DF08BD}"/>
              </a:ext>
            </a:extLst>
          </p:cNvPr>
          <p:cNvSpPr txBox="1"/>
          <p:nvPr/>
        </p:nvSpPr>
        <p:spPr>
          <a:xfrm>
            <a:off x="7449580" y="10235388"/>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434" name="Freeform 97">
            <a:extLst>
              <a:ext uri="{FF2B5EF4-FFF2-40B4-BE49-F238E27FC236}">
                <a16:creationId xmlns:a16="http://schemas.microsoft.com/office/drawing/2014/main" id="{E217BDED-C65E-46B8-8ABA-41DCD13E4C8A}"/>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reeform: Shape 414">
            <a:extLst>
              <a:ext uri="{FF2B5EF4-FFF2-40B4-BE49-F238E27FC236}">
                <a16:creationId xmlns:a16="http://schemas.microsoft.com/office/drawing/2014/main" id="{AD8EFBD8-D25D-41FE-B835-1A0238673A10}"/>
              </a:ext>
            </a:extLst>
          </p:cNvPr>
          <p:cNvSpPr>
            <a:spLocks noChangeAspect="1"/>
          </p:cNvSpPr>
          <p:nvPr/>
        </p:nvSpPr>
        <p:spPr>
          <a:xfrm rot="229644">
            <a:off x="16549354" y="5803857"/>
            <a:ext cx="1788844" cy="161174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TextBox 432">
            <a:extLst>
              <a:ext uri="{FF2B5EF4-FFF2-40B4-BE49-F238E27FC236}">
                <a16:creationId xmlns:a16="http://schemas.microsoft.com/office/drawing/2014/main" id="{006A6704-E79E-44A4-B7F4-675EDD8F3801}"/>
              </a:ext>
            </a:extLst>
          </p:cNvPr>
          <p:cNvSpPr txBox="1"/>
          <p:nvPr/>
        </p:nvSpPr>
        <p:spPr>
          <a:xfrm>
            <a:off x="17288276" y="7331025"/>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4" name="TextBox 3">
            <a:extLst>
              <a:ext uri="{FF2B5EF4-FFF2-40B4-BE49-F238E27FC236}">
                <a16:creationId xmlns:a16="http://schemas.microsoft.com/office/drawing/2014/main" id="{9FCD35F6-9E41-42BB-A4C6-C97AEBC89E57}"/>
              </a:ext>
            </a:extLst>
          </p:cNvPr>
          <p:cNvSpPr txBox="1"/>
          <p:nvPr/>
        </p:nvSpPr>
        <p:spPr>
          <a:xfrm>
            <a:off x="20252671" y="13816640"/>
            <a:ext cx="3568208" cy="553998"/>
          </a:xfrm>
          <a:prstGeom prst="rect">
            <a:avLst/>
          </a:prstGeom>
          <a:solidFill>
            <a:srgbClr val="E2F0D9"/>
          </a:solidFill>
          <a:ln>
            <a:solidFill>
              <a:srgbClr val="E2F0D9"/>
            </a:solidFill>
          </a:ln>
        </p:spPr>
        <p:txBody>
          <a:bodyPr wrap="square" lIns="0" tIns="0" rIns="0" bIns="0" rtlCol="0">
            <a:spAutoFit/>
          </a:bodyPr>
          <a:lstStyle/>
          <a:p>
            <a:r>
              <a:rPr lang="en-US" sz="3600" b="1" dirty="0" err="1"/>
              <a:t>Colleville</a:t>
            </a:r>
            <a:r>
              <a:rPr lang="en-US" sz="3600" b="1" dirty="0"/>
              <a:t>-sur-Mer</a:t>
            </a:r>
          </a:p>
        </p:txBody>
      </p:sp>
      <p:sp>
        <p:nvSpPr>
          <p:cNvPr id="436" name="TextBox 435">
            <a:extLst>
              <a:ext uri="{FF2B5EF4-FFF2-40B4-BE49-F238E27FC236}">
                <a16:creationId xmlns:a16="http://schemas.microsoft.com/office/drawing/2014/main" id="{20516841-ECDB-4AD0-8F99-C5EE032EAF65}"/>
              </a:ext>
            </a:extLst>
          </p:cNvPr>
          <p:cNvSpPr txBox="1"/>
          <p:nvPr/>
        </p:nvSpPr>
        <p:spPr>
          <a:xfrm>
            <a:off x="1197339" y="11746879"/>
            <a:ext cx="3975334" cy="646331"/>
          </a:xfrm>
          <a:prstGeom prst="rect">
            <a:avLst/>
          </a:prstGeom>
          <a:noFill/>
        </p:spPr>
        <p:txBody>
          <a:bodyPr wrap="square" rtlCol="0">
            <a:spAutoFit/>
          </a:bodyPr>
          <a:lstStyle/>
          <a:p>
            <a:r>
              <a:rPr lang="en-US" sz="3600" b="1" dirty="0"/>
              <a:t>St. Laurent-sur-Mer</a:t>
            </a:r>
          </a:p>
        </p:txBody>
      </p:sp>
      <p:grpSp>
        <p:nvGrpSpPr>
          <p:cNvPr id="387" name="Group 386">
            <a:extLst>
              <a:ext uri="{FF2B5EF4-FFF2-40B4-BE49-F238E27FC236}">
                <a16:creationId xmlns:a16="http://schemas.microsoft.com/office/drawing/2014/main" id="{4A26FA00-D6A0-43EB-B63D-600224F6DB13}"/>
              </a:ext>
            </a:extLst>
          </p:cNvPr>
          <p:cNvGrpSpPr>
            <a:grpSpLocks noChangeAspect="1"/>
          </p:cNvGrpSpPr>
          <p:nvPr/>
        </p:nvGrpSpPr>
        <p:grpSpPr>
          <a:xfrm rot="7805098">
            <a:off x="16651651" y="7702723"/>
            <a:ext cx="647725" cy="103325"/>
            <a:chOff x="2869021" y="12980006"/>
            <a:chExt cx="1010140" cy="170628"/>
          </a:xfrm>
        </p:grpSpPr>
        <p:sp>
          <p:nvSpPr>
            <p:cNvPr id="388" name="Rectangle 387">
              <a:extLst>
                <a:ext uri="{FF2B5EF4-FFF2-40B4-BE49-F238E27FC236}">
                  <a16:creationId xmlns:a16="http://schemas.microsoft.com/office/drawing/2014/main" id="{E44CB5DE-CA86-47E8-87D0-FA4B7CBF77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0CA88248-1586-42F9-BDAF-EE1985AC46D3}"/>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55C16713-C5A4-451E-8116-800FF53B522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FB16F264-1287-4253-92A9-286567938B0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6A700581-EFE4-451B-9652-DE8BD5557F5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D00ABF39-43DF-46BA-B81C-08D1A4DF47D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1AA5A133-9818-449C-A7B4-B5CB9C764C5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5" name="Group 394">
            <a:extLst>
              <a:ext uri="{FF2B5EF4-FFF2-40B4-BE49-F238E27FC236}">
                <a16:creationId xmlns:a16="http://schemas.microsoft.com/office/drawing/2014/main" id="{AC08C9D5-E1A0-4B0D-A0ED-8A1D0838AACF}"/>
              </a:ext>
            </a:extLst>
          </p:cNvPr>
          <p:cNvGrpSpPr>
            <a:grpSpLocks noChangeAspect="1"/>
          </p:cNvGrpSpPr>
          <p:nvPr/>
        </p:nvGrpSpPr>
        <p:grpSpPr>
          <a:xfrm rot="7805098">
            <a:off x="18848451" y="6556644"/>
            <a:ext cx="647725" cy="103325"/>
            <a:chOff x="2869021" y="12980006"/>
            <a:chExt cx="1010140" cy="170628"/>
          </a:xfrm>
        </p:grpSpPr>
        <p:sp>
          <p:nvSpPr>
            <p:cNvPr id="396" name="Rectangle 395">
              <a:extLst>
                <a:ext uri="{FF2B5EF4-FFF2-40B4-BE49-F238E27FC236}">
                  <a16:creationId xmlns:a16="http://schemas.microsoft.com/office/drawing/2014/main" id="{64DFFCDE-E26C-410E-9D3D-519978F87DD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51E7293A-481F-453E-A9D6-93C71C678251}"/>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5D59D743-F415-4EE8-B8FE-3CF10DCFBB4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D3C215FC-0331-407B-8B8E-395EDC28ECC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7E3C9BB5-EC96-4520-A165-69F2DF6BC04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45578E4B-2C2B-4789-9236-E9A4290667B5}"/>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D5796055-C3DC-4C71-86A8-120E77369E4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3" name="Group 402">
            <a:extLst>
              <a:ext uri="{FF2B5EF4-FFF2-40B4-BE49-F238E27FC236}">
                <a16:creationId xmlns:a16="http://schemas.microsoft.com/office/drawing/2014/main" id="{9CA3F834-5164-4657-BC63-97EA8EA8E915}"/>
              </a:ext>
            </a:extLst>
          </p:cNvPr>
          <p:cNvGrpSpPr>
            <a:grpSpLocks noChangeAspect="1"/>
          </p:cNvGrpSpPr>
          <p:nvPr/>
        </p:nvGrpSpPr>
        <p:grpSpPr>
          <a:xfrm rot="11159501">
            <a:off x="15981061" y="8030340"/>
            <a:ext cx="383776" cy="90460"/>
            <a:chOff x="3280655" y="12980006"/>
            <a:chExt cx="598506" cy="149383"/>
          </a:xfrm>
        </p:grpSpPr>
        <p:sp>
          <p:nvSpPr>
            <p:cNvPr id="404" name="Rectangle 403">
              <a:extLst>
                <a:ext uri="{FF2B5EF4-FFF2-40B4-BE49-F238E27FC236}">
                  <a16:creationId xmlns:a16="http://schemas.microsoft.com/office/drawing/2014/main" id="{8FBDC6D9-897C-4BB9-B709-298AB390AF17}"/>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C77D3D02-F912-4801-8217-FCC6454419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0EB66ECA-F008-4AF3-9FB0-0417FE364B0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5F8CBFB7-E460-4BCE-8E68-D5D07F139A3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9" name="Group 438">
            <a:extLst>
              <a:ext uri="{FF2B5EF4-FFF2-40B4-BE49-F238E27FC236}">
                <a16:creationId xmlns:a16="http://schemas.microsoft.com/office/drawing/2014/main" id="{50ED385F-1DA7-4315-A6DE-44400A9000BE}"/>
              </a:ext>
            </a:extLst>
          </p:cNvPr>
          <p:cNvGrpSpPr/>
          <p:nvPr/>
        </p:nvGrpSpPr>
        <p:grpSpPr>
          <a:xfrm rot="20605340">
            <a:off x="17654682" y="5963161"/>
            <a:ext cx="1207683" cy="110246"/>
            <a:chOff x="3764623" y="13828508"/>
            <a:chExt cx="511253" cy="39892"/>
          </a:xfrm>
          <a:solidFill>
            <a:srgbClr val="C00000"/>
          </a:solidFill>
        </p:grpSpPr>
        <p:sp>
          <p:nvSpPr>
            <p:cNvPr id="508" name="Isosceles Triangle 507">
              <a:extLst>
                <a:ext uri="{FF2B5EF4-FFF2-40B4-BE49-F238E27FC236}">
                  <a16:creationId xmlns:a16="http://schemas.microsoft.com/office/drawing/2014/main" id="{66B8EA4C-C3E0-4CCD-81D4-85C2B1743A9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Isosceles Triangle 508">
              <a:extLst>
                <a:ext uri="{FF2B5EF4-FFF2-40B4-BE49-F238E27FC236}">
                  <a16:creationId xmlns:a16="http://schemas.microsoft.com/office/drawing/2014/main" id="{168AFD15-6769-41A6-A555-5511CCB2896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Isosceles Triangle 509">
              <a:extLst>
                <a:ext uri="{FF2B5EF4-FFF2-40B4-BE49-F238E27FC236}">
                  <a16:creationId xmlns:a16="http://schemas.microsoft.com/office/drawing/2014/main" id="{6474367E-2476-478A-93FA-50AC407D864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Isosceles Triangle 510">
              <a:extLst>
                <a:ext uri="{FF2B5EF4-FFF2-40B4-BE49-F238E27FC236}">
                  <a16:creationId xmlns:a16="http://schemas.microsoft.com/office/drawing/2014/main" id="{87FC1266-A2C8-4E3B-A2BC-521B0B2B0D1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Isosceles Triangle 511">
              <a:extLst>
                <a:ext uri="{FF2B5EF4-FFF2-40B4-BE49-F238E27FC236}">
                  <a16:creationId xmlns:a16="http://schemas.microsoft.com/office/drawing/2014/main" id="{62338B23-8856-459D-AEB3-322E1B63F84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Isosceles Triangle 512">
              <a:extLst>
                <a:ext uri="{FF2B5EF4-FFF2-40B4-BE49-F238E27FC236}">
                  <a16:creationId xmlns:a16="http://schemas.microsoft.com/office/drawing/2014/main" id="{0E700089-1AA9-4663-BD56-449B7596579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Isosceles Triangle 513">
              <a:extLst>
                <a:ext uri="{FF2B5EF4-FFF2-40B4-BE49-F238E27FC236}">
                  <a16:creationId xmlns:a16="http://schemas.microsoft.com/office/drawing/2014/main" id="{FFFD5F7F-9180-4CB0-9555-56F7986F133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Isosceles Triangle 514">
              <a:extLst>
                <a:ext uri="{FF2B5EF4-FFF2-40B4-BE49-F238E27FC236}">
                  <a16:creationId xmlns:a16="http://schemas.microsoft.com/office/drawing/2014/main" id="{34CA424B-7B49-49E6-A6FA-5A82CACD02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2" name="Group 441">
            <a:extLst>
              <a:ext uri="{FF2B5EF4-FFF2-40B4-BE49-F238E27FC236}">
                <a16:creationId xmlns:a16="http://schemas.microsoft.com/office/drawing/2014/main" id="{1B88BDA1-E3D7-4C72-98E2-9B284DF6BFDC}"/>
              </a:ext>
            </a:extLst>
          </p:cNvPr>
          <p:cNvGrpSpPr/>
          <p:nvPr/>
        </p:nvGrpSpPr>
        <p:grpSpPr>
          <a:xfrm rot="19952332">
            <a:off x="15154655" y="6715058"/>
            <a:ext cx="1147533" cy="109127"/>
            <a:chOff x="3764623" y="13828508"/>
            <a:chExt cx="511253" cy="39892"/>
          </a:xfrm>
          <a:solidFill>
            <a:srgbClr val="C00000"/>
          </a:solidFill>
        </p:grpSpPr>
        <p:sp>
          <p:nvSpPr>
            <p:cNvPr id="500" name="Isosceles Triangle 499">
              <a:extLst>
                <a:ext uri="{FF2B5EF4-FFF2-40B4-BE49-F238E27FC236}">
                  <a16:creationId xmlns:a16="http://schemas.microsoft.com/office/drawing/2014/main" id="{E8674A38-46B5-49DF-BB4F-D64191F360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Isosceles Triangle 500">
              <a:extLst>
                <a:ext uri="{FF2B5EF4-FFF2-40B4-BE49-F238E27FC236}">
                  <a16:creationId xmlns:a16="http://schemas.microsoft.com/office/drawing/2014/main" id="{1FA53932-EBBE-4D06-A36E-BBC09ABC5DA6}"/>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Isosceles Triangle 501">
              <a:extLst>
                <a:ext uri="{FF2B5EF4-FFF2-40B4-BE49-F238E27FC236}">
                  <a16:creationId xmlns:a16="http://schemas.microsoft.com/office/drawing/2014/main" id="{7EFC7121-95B7-41B0-AF13-B0564A513871}"/>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Isosceles Triangle 502">
              <a:extLst>
                <a:ext uri="{FF2B5EF4-FFF2-40B4-BE49-F238E27FC236}">
                  <a16:creationId xmlns:a16="http://schemas.microsoft.com/office/drawing/2014/main" id="{520EF9D2-7EAD-456B-B95E-13E9C719BCC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Isosceles Triangle 503">
              <a:extLst>
                <a:ext uri="{FF2B5EF4-FFF2-40B4-BE49-F238E27FC236}">
                  <a16:creationId xmlns:a16="http://schemas.microsoft.com/office/drawing/2014/main" id="{2D96B3B2-43BA-4BF2-8BA4-C4F9BC02FCB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Isosceles Triangle 504">
              <a:extLst>
                <a:ext uri="{FF2B5EF4-FFF2-40B4-BE49-F238E27FC236}">
                  <a16:creationId xmlns:a16="http://schemas.microsoft.com/office/drawing/2014/main" id="{67A9C69F-BD06-4287-9DCA-D37B5D24ED6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Isosceles Triangle 505">
              <a:extLst>
                <a:ext uri="{FF2B5EF4-FFF2-40B4-BE49-F238E27FC236}">
                  <a16:creationId xmlns:a16="http://schemas.microsoft.com/office/drawing/2014/main" id="{F4266243-EF72-49F9-A33C-50391BB09D7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Isosceles Triangle 506">
              <a:extLst>
                <a:ext uri="{FF2B5EF4-FFF2-40B4-BE49-F238E27FC236}">
                  <a16:creationId xmlns:a16="http://schemas.microsoft.com/office/drawing/2014/main" id="{88B62BB6-E4B0-4CB7-8EE5-971ACA2D596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4" name="Group 443">
            <a:extLst>
              <a:ext uri="{FF2B5EF4-FFF2-40B4-BE49-F238E27FC236}">
                <a16:creationId xmlns:a16="http://schemas.microsoft.com/office/drawing/2014/main" id="{0C499C35-E4E4-4CB1-A518-EA5D1FE79083}"/>
              </a:ext>
            </a:extLst>
          </p:cNvPr>
          <p:cNvGrpSpPr/>
          <p:nvPr/>
        </p:nvGrpSpPr>
        <p:grpSpPr>
          <a:xfrm rot="21081196">
            <a:off x="16260308" y="6341636"/>
            <a:ext cx="1178944" cy="113041"/>
            <a:chOff x="3764623" y="13828508"/>
            <a:chExt cx="511253" cy="39892"/>
          </a:xfrm>
          <a:solidFill>
            <a:srgbClr val="C00000"/>
          </a:solidFill>
        </p:grpSpPr>
        <p:sp>
          <p:nvSpPr>
            <p:cNvPr id="482" name="Isosceles Triangle 481">
              <a:extLst>
                <a:ext uri="{FF2B5EF4-FFF2-40B4-BE49-F238E27FC236}">
                  <a16:creationId xmlns:a16="http://schemas.microsoft.com/office/drawing/2014/main" id="{343E898E-1739-40B2-8196-13B163DBCED4}"/>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Isosceles Triangle 484">
              <a:extLst>
                <a:ext uri="{FF2B5EF4-FFF2-40B4-BE49-F238E27FC236}">
                  <a16:creationId xmlns:a16="http://schemas.microsoft.com/office/drawing/2014/main" id="{48DA652F-ADC3-415F-B3FF-CF01041316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Isosceles Triangle 485">
              <a:extLst>
                <a:ext uri="{FF2B5EF4-FFF2-40B4-BE49-F238E27FC236}">
                  <a16:creationId xmlns:a16="http://schemas.microsoft.com/office/drawing/2014/main" id="{5A838D66-DCFF-4EBE-B6AD-7F46B5B4FCB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Isosceles Triangle 486">
              <a:extLst>
                <a:ext uri="{FF2B5EF4-FFF2-40B4-BE49-F238E27FC236}">
                  <a16:creationId xmlns:a16="http://schemas.microsoft.com/office/drawing/2014/main" id="{C377DF28-AEA0-45FF-B5F6-139E6C2F3ED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Isosceles Triangle 487">
              <a:extLst>
                <a:ext uri="{FF2B5EF4-FFF2-40B4-BE49-F238E27FC236}">
                  <a16:creationId xmlns:a16="http://schemas.microsoft.com/office/drawing/2014/main" id="{93621FD2-2F25-41E7-B976-05015032583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Isosceles Triangle 488">
              <a:extLst>
                <a:ext uri="{FF2B5EF4-FFF2-40B4-BE49-F238E27FC236}">
                  <a16:creationId xmlns:a16="http://schemas.microsoft.com/office/drawing/2014/main" id="{7C9403BC-E4A7-4AB4-96E8-EE53F49530D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Isosceles Triangle 489">
              <a:extLst>
                <a:ext uri="{FF2B5EF4-FFF2-40B4-BE49-F238E27FC236}">
                  <a16:creationId xmlns:a16="http://schemas.microsoft.com/office/drawing/2014/main" id="{5C40EE80-7D69-4D2F-8DE6-D0CC77D1CE4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Isosceles Triangle 490">
              <a:extLst>
                <a:ext uri="{FF2B5EF4-FFF2-40B4-BE49-F238E27FC236}">
                  <a16:creationId xmlns:a16="http://schemas.microsoft.com/office/drawing/2014/main" id="{2A689F2E-8FC7-4355-87F4-1469802C724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6" name="Group 525">
            <a:extLst>
              <a:ext uri="{FF2B5EF4-FFF2-40B4-BE49-F238E27FC236}">
                <a16:creationId xmlns:a16="http://schemas.microsoft.com/office/drawing/2014/main" id="{B4C267F7-145A-4853-B538-A06B037A7F21}"/>
              </a:ext>
            </a:extLst>
          </p:cNvPr>
          <p:cNvGrpSpPr>
            <a:grpSpLocks noChangeAspect="1"/>
          </p:cNvGrpSpPr>
          <p:nvPr/>
        </p:nvGrpSpPr>
        <p:grpSpPr>
          <a:xfrm rot="4145612">
            <a:off x="18913744" y="5687831"/>
            <a:ext cx="383776" cy="90460"/>
            <a:chOff x="3280655" y="12980006"/>
            <a:chExt cx="598506" cy="149383"/>
          </a:xfrm>
        </p:grpSpPr>
        <p:sp>
          <p:nvSpPr>
            <p:cNvPr id="527" name="Rectangle 526">
              <a:extLst>
                <a:ext uri="{FF2B5EF4-FFF2-40B4-BE49-F238E27FC236}">
                  <a16:creationId xmlns:a16="http://schemas.microsoft.com/office/drawing/2014/main" id="{0C4A3B72-C3FF-48C5-9147-D5723788920F}"/>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A3868042-4151-4D77-BC12-C6E9B0B1010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644A7675-F516-4F1E-B73E-61CC591E3FA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7A9DAEC7-7BEF-49EB-AAF6-60B3062F9CCF}"/>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5" name="Freeform: Shape 404">
            <a:extLst>
              <a:ext uri="{FF2B5EF4-FFF2-40B4-BE49-F238E27FC236}">
                <a16:creationId xmlns:a16="http://schemas.microsoft.com/office/drawing/2014/main" id="{9BD20F93-1878-4F65-A07F-A7435BA657E1}"/>
              </a:ext>
            </a:extLst>
          </p:cNvPr>
          <p:cNvSpPr>
            <a:spLocks noChangeAspect="1"/>
          </p:cNvSpPr>
          <p:nvPr/>
        </p:nvSpPr>
        <p:spPr>
          <a:xfrm rot="20936658">
            <a:off x="20283566" y="4944659"/>
            <a:ext cx="1749502" cy="1678144"/>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 name="connsiteX0" fmla="*/ 0 w 16028292"/>
              <a:gd name="connsiteY0" fmla="*/ 4138864 h 13812253"/>
              <a:gd name="connsiteX1" fmla="*/ 5678905 w 16028292"/>
              <a:gd name="connsiteY1" fmla="*/ 13812253 h 13812253"/>
              <a:gd name="connsiteX2" fmla="*/ 16028292 w 16028292"/>
              <a:gd name="connsiteY2" fmla="*/ 5717118 h 13812253"/>
              <a:gd name="connsiteX3" fmla="*/ 15280105 w 16028292"/>
              <a:gd name="connsiteY3" fmla="*/ 0 h 13812253"/>
              <a:gd name="connsiteX4" fmla="*/ 0 w 16028292"/>
              <a:gd name="connsiteY4" fmla="*/ 4138864 h 13812253"/>
              <a:gd name="connsiteX0" fmla="*/ 0 w 17528620"/>
              <a:gd name="connsiteY0" fmla="*/ 4138864 h 13812253"/>
              <a:gd name="connsiteX1" fmla="*/ 5678905 w 17528620"/>
              <a:gd name="connsiteY1" fmla="*/ 13812253 h 13812253"/>
              <a:gd name="connsiteX2" fmla="*/ 17528618 w 17528620"/>
              <a:gd name="connsiteY2" fmla="*/ 8858977 h 13812253"/>
              <a:gd name="connsiteX3" fmla="*/ 15280105 w 17528620"/>
              <a:gd name="connsiteY3" fmla="*/ 0 h 13812253"/>
              <a:gd name="connsiteX4" fmla="*/ 0 w 17528620"/>
              <a:gd name="connsiteY4" fmla="*/ 4138864 h 13812253"/>
              <a:gd name="connsiteX0" fmla="*/ 0 w 17528620"/>
              <a:gd name="connsiteY0" fmla="*/ 3588978 h 13262367"/>
              <a:gd name="connsiteX1" fmla="*/ 5678905 w 17528620"/>
              <a:gd name="connsiteY1" fmla="*/ 13262367 h 13262367"/>
              <a:gd name="connsiteX2" fmla="*/ 17528618 w 17528620"/>
              <a:gd name="connsiteY2" fmla="*/ 8309091 h 13262367"/>
              <a:gd name="connsiteX3" fmla="*/ 14004356 w 17528620"/>
              <a:gd name="connsiteY3" fmla="*/ 2 h 13262367"/>
              <a:gd name="connsiteX4" fmla="*/ 0 w 17528620"/>
              <a:gd name="connsiteY4" fmla="*/ 3588978 h 13262367"/>
              <a:gd name="connsiteX0" fmla="*/ 0 w 17528620"/>
              <a:gd name="connsiteY0" fmla="*/ 3588978 h 12203121"/>
              <a:gd name="connsiteX1" fmla="*/ 4703412 w 17528620"/>
              <a:gd name="connsiteY1" fmla="*/ 12203118 h 12203121"/>
              <a:gd name="connsiteX2" fmla="*/ 17528618 w 17528620"/>
              <a:gd name="connsiteY2" fmla="*/ 8309091 h 12203121"/>
              <a:gd name="connsiteX3" fmla="*/ 14004356 w 17528620"/>
              <a:gd name="connsiteY3" fmla="*/ 2 h 12203121"/>
              <a:gd name="connsiteX4" fmla="*/ 0 w 17528620"/>
              <a:gd name="connsiteY4" fmla="*/ 3588978 h 12203121"/>
              <a:gd name="connsiteX0" fmla="*/ 0 w 17556317"/>
              <a:gd name="connsiteY0" fmla="*/ 3588978 h 12203121"/>
              <a:gd name="connsiteX1" fmla="*/ 4703412 w 17556317"/>
              <a:gd name="connsiteY1" fmla="*/ 12203118 h 12203121"/>
              <a:gd name="connsiteX2" fmla="*/ 17556317 w 17556317"/>
              <a:gd name="connsiteY2" fmla="*/ 8196614 h 12203121"/>
              <a:gd name="connsiteX3" fmla="*/ 14004356 w 17556317"/>
              <a:gd name="connsiteY3" fmla="*/ 2 h 12203121"/>
              <a:gd name="connsiteX4" fmla="*/ 0 w 17556317"/>
              <a:gd name="connsiteY4" fmla="*/ 3588978 h 12203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6317" h="12203121">
                <a:moveTo>
                  <a:pt x="0" y="3588978"/>
                </a:moveTo>
                <a:lnTo>
                  <a:pt x="4703412" y="12203118"/>
                </a:lnTo>
                <a:lnTo>
                  <a:pt x="17556317" y="8196614"/>
                </a:lnTo>
                <a:lnTo>
                  <a:pt x="14004356" y="2"/>
                </a:lnTo>
                <a:lnTo>
                  <a:pt x="0" y="3588978"/>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TextBox 405">
            <a:extLst>
              <a:ext uri="{FF2B5EF4-FFF2-40B4-BE49-F238E27FC236}">
                <a16:creationId xmlns:a16="http://schemas.microsoft.com/office/drawing/2014/main" id="{8F89FB45-2D84-4CED-951E-6A81FF38D033}"/>
              </a:ext>
            </a:extLst>
          </p:cNvPr>
          <p:cNvSpPr txBox="1"/>
          <p:nvPr/>
        </p:nvSpPr>
        <p:spPr>
          <a:xfrm>
            <a:off x="21308650" y="660490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418" name="Freeform: Shape 417">
            <a:extLst>
              <a:ext uri="{FF2B5EF4-FFF2-40B4-BE49-F238E27FC236}">
                <a16:creationId xmlns:a16="http://schemas.microsoft.com/office/drawing/2014/main" id="{96B59229-7375-4E0F-9926-10600026B473}"/>
              </a:ext>
            </a:extLst>
          </p:cNvPr>
          <p:cNvSpPr/>
          <p:nvPr/>
        </p:nvSpPr>
        <p:spPr>
          <a:xfrm rot="20675418">
            <a:off x="17153020" y="11576147"/>
            <a:ext cx="2743200" cy="4023360"/>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TextBox 436">
            <a:extLst>
              <a:ext uri="{FF2B5EF4-FFF2-40B4-BE49-F238E27FC236}">
                <a16:creationId xmlns:a16="http://schemas.microsoft.com/office/drawing/2014/main" id="{8809C806-C36A-4A39-BE04-C2C41B0BAE30}"/>
              </a:ext>
            </a:extLst>
          </p:cNvPr>
          <p:cNvSpPr txBox="1"/>
          <p:nvPr/>
        </p:nvSpPr>
        <p:spPr>
          <a:xfrm>
            <a:off x="17940831" y="1582648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438" name="Rectangle 957">
            <a:extLst>
              <a:ext uri="{FF2B5EF4-FFF2-40B4-BE49-F238E27FC236}">
                <a16:creationId xmlns:a16="http://schemas.microsoft.com/office/drawing/2014/main" id="{5E041EC9-090D-4A2F-89C9-ED192A2E22B3}"/>
              </a:ext>
            </a:extLst>
          </p:cNvPr>
          <p:cNvSpPr>
            <a:spLocks noChangeArrowheads="1"/>
          </p:cNvSpPr>
          <p:nvPr/>
        </p:nvSpPr>
        <p:spPr bwMode="auto">
          <a:xfrm>
            <a:off x="19217024" y="14603168"/>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43" name="Text Box 958">
            <a:extLst>
              <a:ext uri="{FF2B5EF4-FFF2-40B4-BE49-F238E27FC236}">
                <a16:creationId xmlns:a16="http://schemas.microsoft.com/office/drawing/2014/main" id="{AEB32116-A016-4A69-B8CC-CF2DCB591A57}"/>
              </a:ext>
            </a:extLst>
          </p:cNvPr>
          <p:cNvSpPr txBox="1">
            <a:spLocks noChangeArrowheads="1"/>
          </p:cNvSpPr>
          <p:nvPr/>
        </p:nvSpPr>
        <p:spPr bwMode="auto">
          <a:xfrm>
            <a:off x="19300074" y="14864715"/>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2nd BLT, 16th Infantry</a:t>
            </a:r>
          </a:p>
          <a:p>
            <a:pPr algn="ctr" eaLnBrk="1" hangingPunct="1">
              <a:lnSpc>
                <a:spcPct val="50000"/>
              </a:lnSpc>
              <a:spcBef>
                <a:spcPct val="50000"/>
              </a:spcBef>
              <a:defRPr/>
            </a:pPr>
            <a:r>
              <a:rPr lang="en-US" altLang="en-US" sz="3200" b="1" dirty="0">
                <a:latin typeface="+mn-lt"/>
              </a:rPr>
              <a:t>Landings 0625-0900</a:t>
            </a:r>
          </a:p>
        </p:txBody>
      </p:sp>
      <p:pic>
        <p:nvPicPr>
          <p:cNvPr id="492" name="Picture 959" descr="CSI Crest Medium">
            <a:extLst>
              <a:ext uri="{FF2B5EF4-FFF2-40B4-BE49-F238E27FC236}">
                <a16:creationId xmlns:a16="http://schemas.microsoft.com/office/drawing/2014/main" id="{ACEDA348-591C-43E1-B1D4-905692B714C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386672" y="1517812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60" descr="CSI Crest Medium">
            <a:extLst>
              <a:ext uri="{FF2B5EF4-FFF2-40B4-BE49-F238E27FC236}">
                <a16:creationId xmlns:a16="http://schemas.microsoft.com/office/drawing/2014/main" id="{7FA8DDED-B9CA-4786-9287-D63BB882075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28790" y="15225059"/>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2" name="Group 571">
            <a:extLst>
              <a:ext uri="{FF2B5EF4-FFF2-40B4-BE49-F238E27FC236}">
                <a16:creationId xmlns:a16="http://schemas.microsoft.com/office/drawing/2014/main" id="{B29F3A7C-7D3D-4C5C-9423-CFD969868BAC}"/>
              </a:ext>
            </a:extLst>
          </p:cNvPr>
          <p:cNvGrpSpPr>
            <a:grpSpLocks noChangeAspect="1"/>
          </p:cNvGrpSpPr>
          <p:nvPr/>
        </p:nvGrpSpPr>
        <p:grpSpPr>
          <a:xfrm>
            <a:off x="3873112" y="9626094"/>
            <a:ext cx="1729208" cy="1643157"/>
            <a:chOff x="12876410" y="4116625"/>
            <a:chExt cx="2705127" cy="2570512"/>
          </a:xfrm>
        </p:grpSpPr>
        <p:sp>
          <p:nvSpPr>
            <p:cNvPr id="573" name="TextBox 572">
              <a:extLst>
                <a:ext uri="{FF2B5EF4-FFF2-40B4-BE49-F238E27FC236}">
                  <a16:creationId xmlns:a16="http://schemas.microsoft.com/office/drawing/2014/main" id="{10565A41-E70D-467F-AE24-D39E72465542}"/>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74" name="TextBox 573">
              <a:extLst>
                <a:ext uri="{FF2B5EF4-FFF2-40B4-BE49-F238E27FC236}">
                  <a16:creationId xmlns:a16="http://schemas.microsoft.com/office/drawing/2014/main" id="{9CC94B68-4A2C-42BF-80E9-4E178129E185}"/>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575" name="Group 574">
              <a:extLst>
                <a:ext uri="{FF2B5EF4-FFF2-40B4-BE49-F238E27FC236}">
                  <a16:creationId xmlns:a16="http://schemas.microsoft.com/office/drawing/2014/main" id="{4289BB87-D09E-4A1E-836C-8BAB054355DA}"/>
                </a:ext>
              </a:extLst>
            </p:cNvPr>
            <p:cNvGrpSpPr/>
            <p:nvPr/>
          </p:nvGrpSpPr>
          <p:grpSpPr>
            <a:xfrm>
              <a:off x="12876410" y="4839359"/>
              <a:ext cx="1636191" cy="1654059"/>
              <a:chOff x="11971653" y="10789917"/>
              <a:chExt cx="1636191" cy="1654059"/>
            </a:xfrm>
          </p:grpSpPr>
          <p:sp>
            <p:nvSpPr>
              <p:cNvPr id="576" name="Flowchart: Decision 575">
                <a:extLst>
                  <a:ext uri="{FF2B5EF4-FFF2-40B4-BE49-F238E27FC236}">
                    <a16:creationId xmlns:a16="http://schemas.microsoft.com/office/drawing/2014/main" id="{ABCA089B-6FAC-4100-8F37-1FC574DB5B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7" name="Freeform: Shape 576">
                <a:extLst>
                  <a:ext uri="{FF2B5EF4-FFF2-40B4-BE49-F238E27FC236}">
                    <a16:creationId xmlns:a16="http://schemas.microsoft.com/office/drawing/2014/main" id="{3984BF17-DD4F-42C6-89AF-0B39E58AD6F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8" name="Freeform: Shape 577">
                <a:extLst>
                  <a:ext uri="{FF2B5EF4-FFF2-40B4-BE49-F238E27FC236}">
                    <a16:creationId xmlns:a16="http://schemas.microsoft.com/office/drawing/2014/main" id="{14194BE1-E3DB-45AC-B777-70CF8855065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80" name="Group 579">
            <a:extLst>
              <a:ext uri="{FF2B5EF4-FFF2-40B4-BE49-F238E27FC236}">
                <a16:creationId xmlns:a16="http://schemas.microsoft.com/office/drawing/2014/main" id="{518933CE-3A2C-4048-B61C-A453B9BA5CEE}"/>
              </a:ext>
            </a:extLst>
          </p:cNvPr>
          <p:cNvGrpSpPr>
            <a:grpSpLocks noChangeAspect="1"/>
          </p:cNvGrpSpPr>
          <p:nvPr/>
        </p:nvGrpSpPr>
        <p:grpSpPr>
          <a:xfrm>
            <a:off x="11713813" y="10920748"/>
            <a:ext cx="1729208" cy="1649263"/>
            <a:chOff x="12876410" y="4107073"/>
            <a:chExt cx="2705127" cy="2580064"/>
          </a:xfrm>
        </p:grpSpPr>
        <p:sp>
          <p:nvSpPr>
            <p:cNvPr id="584" name="TextBox 583">
              <a:extLst>
                <a:ext uri="{FF2B5EF4-FFF2-40B4-BE49-F238E27FC236}">
                  <a16:creationId xmlns:a16="http://schemas.microsoft.com/office/drawing/2014/main" id="{216A7140-B098-46EB-BE0F-B070B17C0CBA}"/>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85" name="TextBox 584">
              <a:extLst>
                <a:ext uri="{FF2B5EF4-FFF2-40B4-BE49-F238E27FC236}">
                  <a16:creationId xmlns:a16="http://schemas.microsoft.com/office/drawing/2014/main" id="{F67A724E-90B3-430A-B73C-2F3007FF6B09}"/>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586" name="Group 585">
              <a:extLst>
                <a:ext uri="{FF2B5EF4-FFF2-40B4-BE49-F238E27FC236}">
                  <a16:creationId xmlns:a16="http://schemas.microsoft.com/office/drawing/2014/main" id="{C0731F4C-4077-4C1F-B841-E8D645CD9CF5}"/>
                </a:ext>
              </a:extLst>
            </p:cNvPr>
            <p:cNvGrpSpPr/>
            <p:nvPr/>
          </p:nvGrpSpPr>
          <p:grpSpPr>
            <a:xfrm>
              <a:off x="12876410" y="4839359"/>
              <a:ext cx="1636191" cy="1654059"/>
              <a:chOff x="11971653" y="10789917"/>
              <a:chExt cx="1636191" cy="1654059"/>
            </a:xfrm>
          </p:grpSpPr>
          <p:sp>
            <p:nvSpPr>
              <p:cNvPr id="587" name="Flowchart: Decision 586">
                <a:extLst>
                  <a:ext uri="{FF2B5EF4-FFF2-40B4-BE49-F238E27FC236}">
                    <a16:creationId xmlns:a16="http://schemas.microsoft.com/office/drawing/2014/main" id="{8719A1CB-B6BE-48B7-A984-558214D0CE0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88" name="Freeform: Shape 587">
                <a:extLst>
                  <a:ext uri="{FF2B5EF4-FFF2-40B4-BE49-F238E27FC236}">
                    <a16:creationId xmlns:a16="http://schemas.microsoft.com/office/drawing/2014/main" id="{BDFC4E95-A976-4804-BAB3-FB93445CD88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89" name="Freeform: Shape 588">
                <a:extLst>
                  <a:ext uri="{FF2B5EF4-FFF2-40B4-BE49-F238E27FC236}">
                    <a16:creationId xmlns:a16="http://schemas.microsoft.com/office/drawing/2014/main" id="{5A546D60-765C-4539-BAD9-C699ECF7F6F0}"/>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0" name="Group 589">
            <a:extLst>
              <a:ext uri="{FF2B5EF4-FFF2-40B4-BE49-F238E27FC236}">
                <a16:creationId xmlns:a16="http://schemas.microsoft.com/office/drawing/2014/main" id="{470DFEEC-FE45-445B-A678-6B0BAE89FB6E}"/>
              </a:ext>
            </a:extLst>
          </p:cNvPr>
          <p:cNvGrpSpPr>
            <a:grpSpLocks noChangeAspect="1"/>
          </p:cNvGrpSpPr>
          <p:nvPr/>
        </p:nvGrpSpPr>
        <p:grpSpPr>
          <a:xfrm>
            <a:off x="22225154" y="8999239"/>
            <a:ext cx="1729208" cy="1649263"/>
            <a:chOff x="12876410" y="4107073"/>
            <a:chExt cx="2705127" cy="2580064"/>
          </a:xfrm>
        </p:grpSpPr>
        <p:sp>
          <p:nvSpPr>
            <p:cNvPr id="591" name="TextBox 590">
              <a:extLst>
                <a:ext uri="{FF2B5EF4-FFF2-40B4-BE49-F238E27FC236}">
                  <a16:creationId xmlns:a16="http://schemas.microsoft.com/office/drawing/2014/main" id="{9DC51116-4354-492F-853D-81B26F3F369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2" name="TextBox 591">
              <a:extLst>
                <a:ext uri="{FF2B5EF4-FFF2-40B4-BE49-F238E27FC236}">
                  <a16:creationId xmlns:a16="http://schemas.microsoft.com/office/drawing/2014/main" id="{8BA13035-40EA-471F-AEE4-A1599C927337}"/>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7/916</a:t>
              </a:r>
            </a:p>
          </p:txBody>
        </p:sp>
        <p:grpSp>
          <p:nvGrpSpPr>
            <p:cNvPr id="593" name="Group 592">
              <a:extLst>
                <a:ext uri="{FF2B5EF4-FFF2-40B4-BE49-F238E27FC236}">
                  <a16:creationId xmlns:a16="http://schemas.microsoft.com/office/drawing/2014/main" id="{9EE0A3D2-ED63-4691-937B-9A4F0AB75877}"/>
                </a:ext>
              </a:extLst>
            </p:cNvPr>
            <p:cNvGrpSpPr/>
            <p:nvPr/>
          </p:nvGrpSpPr>
          <p:grpSpPr>
            <a:xfrm>
              <a:off x="12876410" y="4839359"/>
              <a:ext cx="1636191" cy="1654059"/>
              <a:chOff x="11971653" y="10789917"/>
              <a:chExt cx="1636191" cy="1654059"/>
            </a:xfrm>
          </p:grpSpPr>
          <p:sp>
            <p:nvSpPr>
              <p:cNvPr id="594" name="Flowchart: Decision 593">
                <a:extLst>
                  <a:ext uri="{FF2B5EF4-FFF2-40B4-BE49-F238E27FC236}">
                    <a16:creationId xmlns:a16="http://schemas.microsoft.com/office/drawing/2014/main" id="{C50C2EA0-8311-43A8-9523-5A80220AFA2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5" name="Freeform: Shape 594">
                <a:extLst>
                  <a:ext uri="{FF2B5EF4-FFF2-40B4-BE49-F238E27FC236}">
                    <a16:creationId xmlns:a16="http://schemas.microsoft.com/office/drawing/2014/main" id="{6879729D-986C-47E0-B35B-F73CF28750B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6" name="Freeform: Shape 595">
                <a:extLst>
                  <a:ext uri="{FF2B5EF4-FFF2-40B4-BE49-F238E27FC236}">
                    <a16:creationId xmlns:a16="http://schemas.microsoft.com/office/drawing/2014/main" id="{DED52331-5C07-4765-98E4-0BE175B2B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7" name="Group 596">
            <a:extLst>
              <a:ext uri="{FF2B5EF4-FFF2-40B4-BE49-F238E27FC236}">
                <a16:creationId xmlns:a16="http://schemas.microsoft.com/office/drawing/2014/main" id="{0DB2A51B-E153-4C9E-96C8-9AC68B7E5508}"/>
              </a:ext>
            </a:extLst>
          </p:cNvPr>
          <p:cNvGrpSpPr>
            <a:grpSpLocks noChangeAspect="1"/>
          </p:cNvGrpSpPr>
          <p:nvPr/>
        </p:nvGrpSpPr>
        <p:grpSpPr>
          <a:xfrm>
            <a:off x="18384701" y="12506724"/>
            <a:ext cx="1588302" cy="1633743"/>
            <a:chOff x="12876410" y="4107073"/>
            <a:chExt cx="2484697" cy="2555785"/>
          </a:xfrm>
        </p:grpSpPr>
        <p:sp>
          <p:nvSpPr>
            <p:cNvPr id="598" name="TextBox 597">
              <a:extLst>
                <a:ext uri="{FF2B5EF4-FFF2-40B4-BE49-F238E27FC236}">
                  <a16:creationId xmlns:a16="http://schemas.microsoft.com/office/drawing/2014/main" id="{50C83F49-3EB1-4ED9-A6C9-36D665426C86}"/>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9" name="TextBox 598">
              <a:extLst>
                <a:ext uri="{FF2B5EF4-FFF2-40B4-BE49-F238E27FC236}">
                  <a16:creationId xmlns:a16="http://schemas.microsoft.com/office/drawing/2014/main" id="{718CC3D9-864A-4152-9C49-06078EC551D5}"/>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600" name="Group 599">
              <a:extLst>
                <a:ext uri="{FF2B5EF4-FFF2-40B4-BE49-F238E27FC236}">
                  <a16:creationId xmlns:a16="http://schemas.microsoft.com/office/drawing/2014/main" id="{1ACEEA80-D86F-4B7E-A5F5-9AB733F11A05}"/>
                </a:ext>
              </a:extLst>
            </p:cNvPr>
            <p:cNvGrpSpPr/>
            <p:nvPr/>
          </p:nvGrpSpPr>
          <p:grpSpPr>
            <a:xfrm>
              <a:off x="12876410" y="4839359"/>
              <a:ext cx="1636191" cy="1654059"/>
              <a:chOff x="11971653" y="10789917"/>
              <a:chExt cx="1636191" cy="1654059"/>
            </a:xfrm>
          </p:grpSpPr>
          <p:sp>
            <p:nvSpPr>
              <p:cNvPr id="601" name="Flowchart: Decision 600">
                <a:extLst>
                  <a:ext uri="{FF2B5EF4-FFF2-40B4-BE49-F238E27FC236}">
                    <a16:creationId xmlns:a16="http://schemas.microsoft.com/office/drawing/2014/main" id="{C7B3C51F-080B-4BA5-ACE0-E8498A53972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2" name="Freeform: Shape 601">
                <a:extLst>
                  <a:ext uri="{FF2B5EF4-FFF2-40B4-BE49-F238E27FC236}">
                    <a16:creationId xmlns:a16="http://schemas.microsoft.com/office/drawing/2014/main" id="{F8161CF8-8B8C-4436-980C-FD174811A60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3" name="Freeform: Shape 602">
                <a:extLst>
                  <a:ext uri="{FF2B5EF4-FFF2-40B4-BE49-F238E27FC236}">
                    <a16:creationId xmlns:a16="http://schemas.microsoft.com/office/drawing/2014/main" id="{8D244534-E594-4299-94B3-ECB1FE2080E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604" name="Group 603">
            <a:extLst>
              <a:ext uri="{FF2B5EF4-FFF2-40B4-BE49-F238E27FC236}">
                <a16:creationId xmlns:a16="http://schemas.microsoft.com/office/drawing/2014/main" id="{717B6DE6-620F-4E99-B796-9F0EAF2DFEEB}"/>
              </a:ext>
            </a:extLst>
          </p:cNvPr>
          <p:cNvGrpSpPr/>
          <p:nvPr/>
        </p:nvGrpSpPr>
        <p:grpSpPr>
          <a:xfrm>
            <a:off x="10041438" y="14785312"/>
            <a:ext cx="2739486" cy="2322634"/>
            <a:chOff x="12876410" y="4236316"/>
            <a:chExt cx="2739486" cy="2322634"/>
          </a:xfrm>
        </p:grpSpPr>
        <p:sp>
          <p:nvSpPr>
            <p:cNvPr id="605" name="TextBox 604">
              <a:extLst>
                <a:ext uri="{FF2B5EF4-FFF2-40B4-BE49-F238E27FC236}">
                  <a16:creationId xmlns:a16="http://schemas.microsoft.com/office/drawing/2014/main" id="{0B999457-85DA-4986-BDA9-5F48A44BD1D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606" name="TextBox 605">
              <a:extLst>
                <a:ext uri="{FF2B5EF4-FFF2-40B4-BE49-F238E27FC236}">
                  <a16:creationId xmlns:a16="http://schemas.microsoft.com/office/drawing/2014/main" id="{40CD3D70-B109-4513-8179-2EA8311F6BF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607" name="Group 606">
              <a:extLst>
                <a:ext uri="{FF2B5EF4-FFF2-40B4-BE49-F238E27FC236}">
                  <a16:creationId xmlns:a16="http://schemas.microsoft.com/office/drawing/2014/main" id="{4B47328B-5FBF-4B7D-BA94-10036050AAA5}"/>
                </a:ext>
              </a:extLst>
            </p:cNvPr>
            <p:cNvGrpSpPr/>
            <p:nvPr/>
          </p:nvGrpSpPr>
          <p:grpSpPr>
            <a:xfrm>
              <a:off x="12876410" y="4839359"/>
              <a:ext cx="1636191" cy="1654059"/>
              <a:chOff x="11971653" y="10789917"/>
              <a:chExt cx="1636191" cy="1654059"/>
            </a:xfrm>
          </p:grpSpPr>
          <p:sp>
            <p:nvSpPr>
              <p:cNvPr id="608" name="Flowchart: Decision 607">
                <a:extLst>
                  <a:ext uri="{FF2B5EF4-FFF2-40B4-BE49-F238E27FC236}">
                    <a16:creationId xmlns:a16="http://schemas.microsoft.com/office/drawing/2014/main" id="{9A625A5E-DC64-4174-B355-C36A9F33ACD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Freeform: Shape 608">
                <a:extLst>
                  <a:ext uri="{FF2B5EF4-FFF2-40B4-BE49-F238E27FC236}">
                    <a16:creationId xmlns:a16="http://schemas.microsoft.com/office/drawing/2014/main" id="{FA247315-56B0-45F9-8651-56BC1A0D265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Freeform: Shape 609">
                <a:extLst>
                  <a:ext uri="{FF2B5EF4-FFF2-40B4-BE49-F238E27FC236}">
                    <a16:creationId xmlns:a16="http://schemas.microsoft.com/office/drawing/2014/main" id="{1D8B5056-44C9-46AC-983D-AF80D487F0B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3" name="Group 542">
            <a:extLst>
              <a:ext uri="{FF2B5EF4-FFF2-40B4-BE49-F238E27FC236}">
                <a16:creationId xmlns:a16="http://schemas.microsoft.com/office/drawing/2014/main" id="{D5AE3BF3-A18C-4439-AE63-ED1E09D27E73}"/>
              </a:ext>
            </a:extLst>
          </p:cNvPr>
          <p:cNvGrpSpPr>
            <a:grpSpLocks noChangeAspect="1"/>
          </p:cNvGrpSpPr>
          <p:nvPr/>
        </p:nvGrpSpPr>
        <p:grpSpPr>
          <a:xfrm>
            <a:off x="23900726" y="4347939"/>
            <a:ext cx="1729208" cy="1649263"/>
            <a:chOff x="12876410" y="4107073"/>
            <a:chExt cx="2705127" cy="2580064"/>
          </a:xfrm>
        </p:grpSpPr>
        <p:sp>
          <p:nvSpPr>
            <p:cNvPr id="544" name="TextBox 543">
              <a:extLst>
                <a:ext uri="{FF2B5EF4-FFF2-40B4-BE49-F238E27FC236}">
                  <a16:creationId xmlns:a16="http://schemas.microsoft.com/office/drawing/2014/main" id="{6F0DAC3B-1DAA-47B2-A669-4DF0D8697BC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45" name="TextBox 544">
              <a:extLst>
                <a:ext uri="{FF2B5EF4-FFF2-40B4-BE49-F238E27FC236}">
                  <a16:creationId xmlns:a16="http://schemas.microsoft.com/office/drawing/2014/main" id="{09C1BBEA-9489-475E-B123-72F388034042}"/>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546" name="Group 545">
              <a:extLst>
                <a:ext uri="{FF2B5EF4-FFF2-40B4-BE49-F238E27FC236}">
                  <a16:creationId xmlns:a16="http://schemas.microsoft.com/office/drawing/2014/main" id="{073082B1-376B-4E77-BA92-7E6873237AC9}"/>
                </a:ext>
              </a:extLst>
            </p:cNvPr>
            <p:cNvGrpSpPr/>
            <p:nvPr/>
          </p:nvGrpSpPr>
          <p:grpSpPr>
            <a:xfrm>
              <a:off x="12876410" y="4839359"/>
              <a:ext cx="1636191" cy="1654059"/>
              <a:chOff x="11971653" y="10789917"/>
              <a:chExt cx="1636191" cy="1654059"/>
            </a:xfrm>
          </p:grpSpPr>
          <p:sp>
            <p:nvSpPr>
              <p:cNvPr id="547" name="Flowchart: Decision 546">
                <a:extLst>
                  <a:ext uri="{FF2B5EF4-FFF2-40B4-BE49-F238E27FC236}">
                    <a16:creationId xmlns:a16="http://schemas.microsoft.com/office/drawing/2014/main" id="{FC597101-4326-431D-8888-72ACE32D182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8" name="Freeform: Shape 547">
                <a:extLst>
                  <a:ext uri="{FF2B5EF4-FFF2-40B4-BE49-F238E27FC236}">
                    <a16:creationId xmlns:a16="http://schemas.microsoft.com/office/drawing/2014/main" id="{C3E60BCE-E62A-4AF5-9529-FB87E07DE48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9" name="Freeform: Shape 548">
                <a:extLst>
                  <a:ext uri="{FF2B5EF4-FFF2-40B4-BE49-F238E27FC236}">
                    <a16:creationId xmlns:a16="http://schemas.microsoft.com/office/drawing/2014/main" id="{F8A4AC07-3D11-4EA8-822A-7F4951B132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3" name="Freeform: Shape 2">
            <a:extLst>
              <a:ext uri="{FF2B5EF4-FFF2-40B4-BE49-F238E27FC236}">
                <a16:creationId xmlns:a16="http://schemas.microsoft.com/office/drawing/2014/main" id="{5D18AA6C-F14B-4C3C-B95F-09F370C11137}"/>
              </a:ext>
            </a:extLst>
          </p:cNvPr>
          <p:cNvSpPr/>
          <p:nvPr/>
        </p:nvSpPr>
        <p:spPr>
          <a:xfrm>
            <a:off x="24255663" y="6184232"/>
            <a:ext cx="2213811" cy="0"/>
          </a:xfrm>
          <a:custGeom>
            <a:avLst/>
            <a:gdLst>
              <a:gd name="connsiteX0" fmla="*/ 0 w 2213811"/>
              <a:gd name="connsiteY0" fmla="*/ 0 h 0"/>
              <a:gd name="connsiteX1" fmla="*/ 2213811 w 2213811"/>
              <a:gd name="connsiteY1" fmla="*/ 0 h 0"/>
            </a:gdLst>
            <a:ahLst/>
            <a:cxnLst>
              <a:cxn ang="0">
                <a:pos x="connsiteX0" y="connsiteY0"/>
              </a:cxn>
              <a:cxn ang="0">
                <a:pos x="connsiteX1" y="connsiteY1"/>
              </a:cxn>
            </a:cxnLst>
            <a:rect l="l" t="t" r="r" b="b"/>
            <a:pathLst>
              <a:path w="2213811">
                <a:moveTo>
                  <a:pt x="0" y="0"/>
                </a:moveTo>
                <a:lnTo>
                  <a:pt x="2213811" y="0"/>
                </a:lnTo>
              </a:path>
            </a:pathLst>
          </a:custGeom>
          <a:noFill/>
          <a:ln w="76200">
            <a:solidFill>
              <a:srgbClr val="C0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12FC34E4-4BBF-4AA1-A15D-E59CE5745847}"/>
              </a:ext>
            </a:extLst>
          </p:cNvPr>
          <p:cNvSpPr/>
          <p:nvPr/>
        </p:nvSpPr>
        <p:spPr>
          <a:xfrm>
            <a:off x="20265431" y="12514316"/>
            <a:ext cx="355362" cy="38478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Oval 535">
            <a:extLst>
              <a:ext uri="{FF2B5EF4-FFF2-40B4-BE49-F238E27FC236}">
                <a16:creationId xmlns:a16="http://schemas.microsoft.com/office/drawing/2014/main" id="{702232ED-C656-4B1F-ACE9-396382B91901}"/>
              </a:ext>
            </a:extLst>
          </p:cNvPr>
          <p:cNvSpPr/>
          <p:nvPr/>
        </p:nvSpPr>
        <p:spPr>
          <a:xfrm>
            <a:off x="5547299" y="12498088"/>
            <a:ext cx="355362" cy="38478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112B6C87-4204-4997-9AB7-3EBAD0C8F758}"/>
              </a:ext>
            </a:extLst>
          </p:cNvPr>
          <p:cNvSpPr/>
          <p:nvPr/>
        </p:nvSpPr>
        <p:spPr>
          <a:xfrm>
            <a:off x="18535650" y="354330"/>
            <a:ext cx="533400" cy="2045970"/>
          </a:xfrm>
          <a:custGeom>
            <a:avLst/>
            <a:gdLst>
              <a:gd name="connsiteX0" fmla="*/ 0 w 1600200"/>
              <a:gd name="connsiteY0" fmla="*/ 0 h 6446520"/>
              <a:gd name="connsiteX1" fmla="*/ 1600200 w 1600200"/>
              <a:gd name="connsiteY1" fmla="*/ 6446520 h 6446520"/>
              <a:gd name="connsiteX0" fmla="*/ 0 w 666750"/>
              <a:gd name="connsiteY0" fmla="*/ 0 h 2617470"/>
              <a:gd name="connsiteX1" fmla="*/ 666750 w 666750"/>
              <a:gd name="connsiteY1" fmla="*/ 2617470 h 2617470"/>
              <a:gd name="connsiteX0" fmla="*/ 0 w 533400"/>
              <a:gd name="connsiteY0" fmla="*/ 0 h 2045970"/>
              <a:gd name="connsiteX1" fmla="*/ 533400 w 533400"/>
              <a:gd name="connsiteY1" fmla="*/ 2045970 h 2045970"/>
              <a:gd name="connsiteX0" fmla="*/ 0 w 533400"/>
              <a:gd name="connsiteY0" fmla="*/ 0 h 2045970"/>
              <a:gd name="connsiteX1" fmla="*/ 533400 w 533400"/>
              <a:gd name="connsiteY1" fmla="*/ 2045970 h 2045970"/>
            </a:gdLst>
            <a:ahLst/>
            <a:cxnLst>
              <a:cxn ang="0">
                <a:pos x="connsiteX0" y="connsiteY0"/>
              </a:cxn>
              <a:cxn ang="0">
                <a:pos x="connsiteX1" y="connsiteY1"/>
              </a:cxn>
            </a:cxnLst>
            <a:rect l="l" t="t" r="r" b="b"/>
            <a:pathLst>
              <a:path w="533400" h="2045970">
                <a:moveTo>
                  <a:pt x="0" y="0"/>
                </a:moveTo>
                <a:lnTo>
                  <a:pt x="533400" y="204597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Freeform: Shape 537">
            <a:extLst>
              <a:ext uri="{FF2B5EF4-FFF2-40B4-BE49-F238E27FC236}">
                <a16:creationId xmlns:a16="http://schemas.microsoft.com/office/drawing/2014/main" id="{B40D9D8D-75AF-403B-B5E5-F6E85E72FADD}"/>
              </a:ext>
            </a:extLst>
          </p:cNvPr>
          <p:cNvSpPr/>
          <p:nvPr/>
        </p:nvSpPr>
        <p:spPr>
          <a:xfrm>
            <a:off x="960214" y="389978"/>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Freeform: Shape 538">
            <a:extLst>
              <a:ext uri="{FF2B5EF4-FFF2-40B4-BE49-F238E27FC236}">
                <a16:creationId xmlns:a16="http://schemas.microsoft.com/office/drawing/2014/main" id="{539EAC5E-2441-4236-86A2-74E9C6709ACF}"/>
              </a:ext>
            </a:extLst>
          </p:cNvPr>
          <p:cNvSpPr/>
          <p:nvPr/>
        </p:nvSpPr>
        <p:spPr>
          <a:xfrm>
            <a:off x="11973845" y="400642"/>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0" name="Group 377">
            <a:extLst>
              <a:ext uri="{FF2B5EF4-FFF2-40B4-BE49-F238E27FC236}">
                <a16:creationId xmlns:a16="http://schemas.microsoft.com/office/drawing/2014/main" id="{7075C267-CC11-4982-9439-7276B570D323}"/>
              </a:ext>
            </a:extLst>
          </p:cNvPr>
          <p:cNvGrpSpPr>
            <a:grpSpLocks/>
          </p:cNvGrpSpPr>
          <p:nvPr/>
        </p:nvGrpSpPr>
        <p:grpSpPr bwMode="auto">
          <a:xfrm rot="15321531">
            <a:off x="1296539" y="1390312"/>
            <a:ext cx="2503488" cy="942975"/>
            <a:chOff x="15361" y="4723"/>
            <a:chExt cx="1577" cy="594"/>
          </a:xfrm>
        </p:grpSpPr>
        <p:sp>
          <p:nvSpPr>
            <p:cNvPr id="541" name="AutoShape 378">
              <a:extLst>
                <a:ext uri="{FF2B5EF4-FFF2-40B4-BE49-F238E27FC236}">
                  <a16:creationId xmlns:a16="http://schemas.microsoft.com/office/drawing/2014/main" id="{B83E99EC-14A3-4D48-8776-AB5A8203A8A4}"/>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542" name="Text Box 379">
              <a:extLst>
                <a:ext uri="{FF2B5EF4-FFF2-40B4-BE49-F238E27FC236}">
                  <a16:creationId xmlns:a16="http://schemas.microsoft.com/office/drawing/2014/main" id="{5E6C4E32-0158-4264-A9CC-DA36201B70A3}"/>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557" name="TextBox 556">
            <a:extLst>
              <a:ext uri="{FF2B5EF4-FFF2-40B4-BE49-F238E27FC236}">
                <a16:creationId xmlns:a16="http://schemas.microsoft.com/office/drawing/2014/main" id="{29E909A6-6F63-4EA0-839B-95D04456B317}"/>
              </a:ext>
            </a:extLst>
          </p:cNvPr>
          <p:cNvSpPr txBox="1"/>
          <p:nvPr/>
        </p:nvSpPr>
        <p:spPr>
          <a:xfrm>
            <a:off x="5636467" y="616879"/>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558" name="TextBox 557">
            <a:extLst>
              <a:ext uri="{FF2B5EF4-FFF2-40B4-BE49-F238E27FC236}">
                <a16:creationId xmlns:a16="http://schemas.microsoft.com/office/drawing/2014/main" id="{01421CE4-8C40-45FA-9DA5-7290094416C0}"/>
              </a:ext>
            </a:extLst>
          </p:cNvPr>
          <p:cNvSpPr txBox="1"/>
          <p:nvPr/>
        </p:nvSpPr>
        <p:spPr>
          <a:xfrm>
            <a:off x="12368723" y="467431"/>
            <a:ext cx="2487637" cy="584775"/>
          </a:xfrm>
          <a:prstGeom prst="rect">
            <a:avLst/>
          </a:prstGeom>
          <a:noFill/>
        </p:spPr>
        <p:txBody>
          <a:bodyPr wrap="square" rtlCol="0">
            <a:spAutoFit/>
          </a:bodyPr>
          <a:lstStyle/>
          <a:p>
            <a:pPr algn="ctr"/>
            <a:r>
              <a:rPr lang="en-US" sz="3200" b="1" dirty="0">
                <a:solidFill>
                  <a:schemeClr val="accent6">
                    <a:lumMod val="50000"/>
                  </a:schemeClr>
                </a:solidFill>
              </a:rPr>
              <a:t>FOX GREEN</a:t>
            </a:r>
          </a:p>
        </p:txBody>
      </p:sp>
      <p:grpSp>
        <p:nvGrpSpPr>
          <p:cNvPr id="17" name="Group 16">
            <a:extLst>
              <a:ext uri="{FF2B5EF4-FFF2-40B4-BE49-F238E27FC236}">
                <a16:creationId xmlns:a16="http://schemas.microsoft.com/office/drawing/2014/main" id="{0E60ABE2-CC57-489C-93A7-220CC0CC2DBB}"/>
              </a:ext>
            </a:extLst>
          </p:cNvPr>
          <p:cNvGrpSpPr/>
          <p:nvPr/>
        </p:nvGrpSpPr>
        <p:grpSpPr>
          <a:xfrm rot="20739556">
            <a:off x="16473687" y="1376502"/>
            <a:ext cx="1863756" cy="1360757"/>
            <a:chOff x="2681378" y="5081713"/>
            <a:chExt cx="1863756" cy="1360757"/>
          </a:xfrm>
        </p:grpSpPr>
        <p:grpSp>
          <p:nvGrpSpPr>
            <p:cNvPr id="559" name="Group 558">
              <a:extLst>
                <a:ext uri="{FF2B5EF4-FFF2-40B4-BE49-F238E27FC236}">
                  <a16:creationId xmlns:a16="http://schemas.microsoft.com/office/drawing/2014/main" id="{ABB36D9D-3975-4C67-85C3-0DB7367945F7}"/>
                </a:ext>
              </a:extLst>
            </p:cNvPr>
            <p:cNvGrpSpPr/>
            <p:nvPr/>
          </p:nvGrpSpPr>
          <p:grpSpPr>
            <a:xfrm>
              <a:off x="2681378" y="5565307"/>
              <a:ext cx="1863756" cy="877163"/>
              <a:chOff x="2528978" y="5412907"/>
              <a:chExt cx="1863756" cy="877163"/>
            </a:xfrm>
          </p:grpSpPr>
          <p:sp>
            <p:nvSpPr>
              <p:cNvPr id="560" name="Freeform 164">
                <a:extLst>
                  <a:ext uri="{FF2B5EF4-FFF2-40B4-BE49-F238E27FC236}">
                    <a16:creationId xmlns:a16="http://schemas.microsoft.com/office/drawing/2014/main" id="{4C422533-D892-43D0-B071-4A81011552D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61" name="Group 165">
                <a:extLst>
                  <a:ext uri="{FF2B5EF4-FFF2-40B4-BE49-F238E27FC236}">
                    <a16:creationId xmlns:a16="http://schemas.microsoft.com/office/drawing/2014/main" id="{25D937F7-051D-4382-B8B7-4BFAC0F00E8A}"/>
                  </a:ext>
                </a:extLst>
              </p:cNvPr>
              <p:cNvGrpSpPr>
                <a:grpSpLocks/>
              </p:cNvGrpSpPr>
              <p:nvPr/>
            </p:nvGrpSpPr>
            <p:grpSpPr bwMode="auto">
              <a:xfrm>
                <a:off x="2528978" y="5470305"/>
                <a:ext cx="1032082" cy="760244"/>
                <a:chOff x="288" y="720"/>
                <a:chExt cx="432" cy="288"/>
              </a:xfrm>
            </p:grpSpPr>
            <p:sp>
              <p:nvSpPr>
                <p:cNvPr id="567" name="Rectangle 166">
                  <a:extLst>
                    <a:ext uri="{FF2B5EF4-FFF2-40B4-BE49-F238E27FC236}">
                      <a16:creationId xmlns:a16="http://schemas.microsoft.com/office/drawing/2014/main" id="{7E36740F-79D2-4ACE-845C-BBED7A0F678E}"/>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68" name="Line 167">
                  <a:extLst>
                    <a:ext uri="{FF2B5EF4-FFF2-40B4-BE49-F238E27FC236}">
                      <a16:creationId xmlns:a16="http://schemas.microsoft.com/office/drawing/2014/main" id="{B42B020B-BCFB-4E1E-B9DD-20641943B802}"/>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69" name="Line 168">
                  <a:extLst>
                    <a:ext uri="{FF2B5EF4-FFF2-40B4-BE49-F238E27FC236}">
                      <a16:creationId xmlns:a16="http://schemas.microsoft.com/office/drawing/2014/main" id="{A19CEB08-4FED-4132-A923-C50746B0014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562" name="Text Box 648">
                <a:extLst>
                  <a:ext uri="{FF2B5EF4-FFF2-40B4-BE49-F238E27FC236}">
                    <a16:creationId xmlns:a16="http://schemas.microsoft.com/office/drawing/2014/main" id="{00225B37-FDD8-4E26-B3A7-F8CC6491F9A2}"/>
                  </a:ext>
                </a:extLst>
              </p:cNvPr>
              <p:cNvSpPr txBox="1">
                <a:spLocks noChangeArrowheads="1"/>
              </p:cNvSpPr>
              <p:nvPr/>
            </p:nvSpPr>
            <p:spPr bwMode="auto">
              <a:xfrm>
                <a:off x="3613369" y="5412907"/>
                <a:ext cx="779365" cy="877163"/>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a:t>
                </a:r>
                <a:endParaRPr lang="en-US" sz="3200" b="1" dirty="0">
                  <a:solidFill>
                    <a:srgbClr val="002060"/>
                  </a:solidFill>
                  <a:cs typeface="Arial" charset="0"/>
                </a:endParaRPr>
              </a:p>
              <a:p>
                <a:pPr>
                  <a:lnSpc>
                    <a:spcPts val="1000"/>
                  </a:lnSpc>
                  <a:spcBef>
                    <a:spcPct val="50000"/>
                  </a:spcBef>
                </a:pPr>
                <a:r>
                  <a:rPr lang="en-US" sz="3200" b="1" dirty="0">
                    <a:solidFill>
                      <a:srgbClr val="002060"/>
                    </a:solidFill>
                    <a:cs typeface="Arial" charset="0"/>
                  </a:rPr>
                  <a:t>E (-)</a:t>
                </a:r>
              </a:p>
              <a:p>
                <a:pPr>
                  <a:lnSpc>
                    <a:spcPts val="1000"/>
                  </a:lnSpc>
                  <a:spcBef>
                    <a:spcPct val="50000"/>
                  </a:spcBef>
                </a:pPr>
                <a:r>
                  <a:rPr lang="en-US" sz="3200" b="1" dirty="0">
                    <a:solidFill>
                      <a:srgbClr val="002060"/>
                    </a:solidFill>
                    <a:cs typeface="Arial" charset="0"/>
                  </a:rPr>
                  <a:t>116</a:t>
                </a:r>
              </a:p>
            </p:txBody>
          </p:sp>
        </p:grpSp>
        <p:sp>
          <p:nvSpPr>
            <p:cNvPr id="14" name="TextBox 13">
              <a:extLst>
                <a:ext uri="{FF2B5EF4-FFF2-40B4-BE49-F238E27FC236}">
                  <a16:creationId xmlns:a16="http://schemas.microsoft.com/office/drawing/2014/main" id="{29BF6859-6E77-468B-B37A-0136B851F883}"/>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70" name="Group 569">
            <a:extLst>
              <a:ext uri="{FF2B5EF4-FFF2-40B4-BE49-F238E27FC236}">
                <a16:creationId xmlns:a16="http://schemas.microsoft.com/office/drawing/2014/main" id="{4E6AC1E9-F2D0-4DF6-92C2-90B5D67393B4}"/>
              </a:ext>
            </a:extLst>
          </p:cNvPr>
          <p:cNvGrpSpPr/>
          <p:nvPr/>
        </p:nvGrpSpPr>
        <p:grpSpPr>
          <a:xfrm rot="20739556">
            <a:off x="16094343" y="2699716"/>
            <a:ext cx="1864307" cy="1351750"/>
            <a:chOff x="2681378" y="5081713"/>
            <a:chExt cx="1864307" cy="1351750"/>
          </a:xfrm>
        </p:grpSpPr>
        <p:grpSp>
          <p:nvGrpSpPr>
            <p:cNvPr id="571" name="Group 570">
              <a:extLst>
                <a:ext uri="{FF2B5EF4-FFF2-40B4-BE49-F238E27FC236}">
                  <a16:creationId xmlns:a16="http://schemas.microsoft.com/office/drawing/2014/main" id="{D5F60BF5-05AE-4C54-ABBB-18B6114D924F}"/>
                </a:ext>
              </a:extLst>
            </p:cNvPr>
            <p:cNvGrpSpPr/>
            <p:nvPr/>
          </p:nvGrpSpPr>
          <p:grpSpPr>
            <a:xfrm>
              <a:off x="2681378" y="5622705"/>
              <a:ext cx="1864307" cy="810758"/>
              <a:chOff x="2528978" y="5470305"/>
              <a:chExt cx="1864307" cy="810758"/>
            </a:xfrm>
          </p:grpSpPr>
          <p:sp>
            <p:nvSpPr>
              <p:cNvPr id="614" name="Text Box 648">
                <a:extLst>
                  <a:ext uri="{FF2B5EF4-FFF2-40B4-BE49-F238E27FC236}">
                    <a16:creationId xmlns:a16="http://schemas.microsoft.com/office/drawing/2014/main" id="{20C1CE9A-5646-4B1D-B675-28DD856654D8}"/>
                  </a:ext>
                </a:extLst>
              </p:cNvPr>
              <p:cNvSpPr txBox="1">
                <a:spLocks noChangeArrowheads="1"/>
              </p:cNvSpPr>
              <p:nvPr/>
            </p:nvSpPr>
            <p:spPr bwMode="auto">
              <a:xfrm>
                <a:off x="3556994" y="5593695"/>
                <a:ext cx="836291"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F (-)</a:t>
                </a:r>
              </a:p>
              <a:p>
                <a:pPr>
                  <a:lnSpc>
                    <a:spcPts val="1000"/>
                  </a:lnSpc>
                  <a:spcBef>
                    <a:spcPct val="50000"/>
                  </a:spcBef>
                </a:pPr>
                <a:r>
                  <a:rPr lang="en-US" sz="3200" b="1" dirty="0">
                    <a:solidFill>
                      <a:srgbClr val="002060"/>
                    </a:solidFill>
                    <a:cs typeface="Arial" charset="0"/>
                  </a:rPr>
                  <a:t> 16</a:t>
                </a:r>
              </a:p>
            </p:txBody>
          </p:sp>
          <p:sp>
            <p:nvSpPr>
              <p:cNvPr id="612" name="Freeform 164">
                <a:extLst>
                  <a:ext uri="{FF2B5EF4-FFF2-40B4-BE49-F238E27FC236}">
                    <a16:creationId xmlns:a16="http://schemas.microsoft.com/office/drawing/2014/main" id="{B69F30AA-745E-4EEB-810E-D6CADD663BA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13" name="Group 165">
                <a:extLst>
                  <a:ext uri="{FF2B5EF4-FFF2-40B4-BE49-F238E27FC236}">
                    <a16:creationId xmlns:a16="http://schemas.microsoft.com/office/drawing/2014/main" id="{4010B5F5-C9B2-4064-A0AF-E8F7E0431F1C}"/>
                  </a:ext>
                </a:extLst>
              </p:cNvPr>
              <p:cNvGrpSpPr>
                <a:grpSpLocks/>
              </p:cNvGrpSpPr>
              <p:nvPr/>
            </p:nvGrpSpPr>
            <p:grpSpPr bwMode="auto">
              <a:xfrm>
                <a:off x="2528978" y="5470305"/>
                <a:ext cx="1032082" cy="760244"/>
                <a:chOff x="288" y="720"/>
                <a:chExt cx="432" cy="288"/>
              </a:xfrm>
            </p:grpSpPr>
            <p:sp>
              <p:nvSpPr>
                <p:cNvPr id="615" name="Rectangle 166">
                  <a:extLst>
                    <a:ext uri="{FF2B5EF4-FFF2-40B4-BE49-F238E27FC236}">
                      <a16:creationId xmlns:a16="http://schemas.microsoft.com/office/drawing/2014/main" id="{581BA6F0-2043-4AB4-AD69-ED243BEDA4E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16" name="Line 167">
                  <a:extLst>
                    <a:ext uri="{FF2B5EF4-FFF2-40B4-BE49-F238E27FC236}">
                      <a16:creationId xmlns:a16="http://schemas.microsoft.com/office/drawing/2014/main" id="{7123DFE4-6977-40B9-8BBE-8F828BB2A168}"/>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17" name="Line 168">
                  <a:extLst>
                    <a:ext uri="{FF2B5EF4-FFF2-40B4-BE49-F238E27FC236}">
                      <a16:creationId xmlns:a16="http://schemas.microsoft.com/office/drawing/2014/main" id="{EFFC5F3D-B06C-418A-B0B5-B104525D101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11" name="TextBox 610">
              <a:extLst>
                <a:ext uri="{FF2B5EF4-FFF2-40B4-BE49-F238E27FC236}">
                  <a16:creationId xmlns:a16="http://schemas.microsoft.com/office/drawing/2014/main" id="{BFD20027-93F1-4F1C-BA93-6B0FDD8DC98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18" name="Group 617">
            <a:extLst>
              <a:ext uri="{FF2B5EF4-FFF2-40B4-BE49-F238E27FC236}">
                <a16:creationId xmlns:a16="http://schemas.microsoft.com/office/drawing/2014/main" id="{F41C0A1C-40CC-4588-B6BC-D88C22F8F4EA}"/>
              </a:ext>
            </a:extLst>
          </p:cNvPr>
          <p:cNvGrpSpPr/>
          <p:nvPr/>
        </p:nvGrpSpPr>
        <p:grpSpPr>
          <a:xfrm rot="20952294">
            <a:off x="12913686" y="2010629"/>
            <a:ext cx="1860423" cy="1352619"/>
            <a:chOff x="2681378" y="5081713"/>
            <a:chExt cx="1860423" cy="1352619"/>
          </a:xfrm>
        </p:grpSpPr>
        <p:grpSp>
          <p:nvGrpSpPr>
            <p:cNvPr id="619" name="Group 618">
              <a:extLst>
                <a:ext uri="{FF2B5EF4-FFF2-40B4-BE49-F238E27FC236}">
                  <a16:creationId xmlns:a16="http://schemas.microsoft.com/office/drawing/2014/main" id="{5F031EC4-6E69-4F25-85DA-F85D1EB5B8D7}"/>
                </a:ext>
              </a:extLst>
            </p:cNvPr>
            <p:cNvGrpSpPr/>
            <p:nvPr/>
          </p:nvGrpSpPr>
          <p:grpSpPr>
            <a:xfrm>
              <a:off x="2681378" y="5622705"/>
              <a:ext cx="1860423" cy="811627"/>
              <a:chOff x="2528978" y="5470305"/>
              <a:chExt cx="1860423" cy="811627"/>
            </a:xfrm>
          </p:grpSpPr>
          <p:sp>
            <p:nvSpPr>
              <p:cNvPr id="621" name="Text Box 648">
                <a:extLst>
                  <a:ext uri="{FF2B5EF4-FFF2-40B4-BE49-F238E27FC236}">
                    <a16:creationId xmlns:a16="http://schemas.microsoft.com/office/drawing/2014/main" id="{A2EF618E-E26C-4331-BD2B-2C65B0A307BA}"/>
                  </a:ext>
                </a:extLst>
              </p:cNvPr>
              <p:cNvSpPr txBox="1">
                <a:spLocks noChangeArrowheads="1"/>
              </p:cNvSpPr>
              <p:nvPr/>
            </p:nvSpPr>
            <p:spPr bwMode="auto">
              <a:xfrm>
                <a:off x="3553110" y="5518261"/>
                <a:ext cx="836291" cy="763671"/>
              </a:xfrm>
              <a:prstGeom prst="rect">
                <a:avLst/>
              </a:prstGeom>
              <a:no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F</a:t>
                </a:r>
                <a:r>
                  <a:rPr lang="en-US" sz="3200" b="1" dirty="0">
                    <a:solidFill>
                      <a:srgbClr val="002060"/>
                    </a:solidFill>
                    <a:latin typeface="+mn-lt"/>
                    <a:cs typeface="Arial" charset="0"/>
                  </a:rPr>
                  <a:t> (-)</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22" name="Freeform 164">
                <a:extLst>
                  <a:ext uri="{FF2B5EF4-FFF2-40B4-BE49-F238E27FC236}">
                    <a16:creationId xmlns:a16="http://schemas.microsoft.com/office/drawing/2014/main" id="{CE1C9232-B065-4585-B9FB-9BD95CA0DB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23" name="Group 165">
                <a:extLst>
                  <a:ext uri="{FF2B5EF4-FFF2-40B4-BE49-F238E27FC236}">
                    <a16:creationId xmlns:a16="http://schemas.microsoft.com/office/drawing/2014/main" id="{545D5A78-7A37-41CE-865B-331ED677AC92}"/>
                  </a:ext>
                </a:extLst>
              </p:cNvPr>
              <p:cNvGrpSpPr>
                <a:grpSpLocks/>
              </p:cNvGrpSpPr>
              <p:nvPr/>
            </p:nvGrpSpPr>
            <p:grpSpPr bwMode="auto">
              <a:xfrm>
                <a:off x="2528978" y="5470305"/>
                <a:ext cx="1032082" cy="760244"/>
                <a:chOff x="288" y="720"/>
                <a:chExt cx="432" cy="288"/>
              </a:xfrm>
            </p:grpSpPr>
            <p:sp>
              <p:nvSpPr>
                <p:cNvPr id="624" name="Rectangle 166">
                  <a:extLst>
                    <a:ext uri="{FF2B5EF4-FFF2-40B4-BE49-F238E27FC236}">
                      <a16:creationId xmlns:a16="http://schemas.microsoft.com/office/drawing/2014/main" id="{A7448ACC-1194-42A7-B778-D34725D4E3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25" name="Line 167">
                  <a:extLst>
                    <a:ext uri="{FF2B5EF4-FFF2-40B4-BE49-F238E27FC236}">
                      <a16:creationId xmlns:a16="http://schemas.microsoft.com/office/drawing/2014/main" id="{B6B2CDDE-7A39-4C07-BF43-05F8EFAB39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26" name="Line 168">
                  <a:extLst>
                    <a:ext uri="{FF2B5EF4-FFF2-40B4-BE49-F238E27FC236}">
                      <a16:creationId xmlns:a16="http://schemas.microsoft.com/office/drawing/2014/main" id="{FE54C743-130B-461D-84F8-D7980BCC25E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20" name="TextBox 619">
              <a:extLst>
                <a:ext uri="{FF2B5EF4-FFF2-40B4-BE49-F238E27FC236}">
                  <a16:creationId xmlns:a16="http://schemas.microsoft.com/office/drawing/2014/main" id="{70BF3735-8A11-4C11-A25A-9AC3C5F7A43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27" name="Group 626">
            <a:extLst>
              <a:ext uri="{FF2B5EF4-FFF2-40B4-BE49-F238E27FC236}">
                <a16:creationId xmlns:a16="http://schemas.microsoft.com/office/drawing/2014/main" id="{E0134066-0F3F-4D76-BCFB-2B1E3F07E4DF}"/>
              </a:ext>
            </a:extLst>
          </p:cNvPr>
          <p:cNvGrpSpPr/>
          <p:nvPr/>
        </p:nvGrpSpPr>
        <p:grpSpPr>
          <a:xfrm rot="20739556">
            <a:off x="15483114" y="357329"/>
            <a:ext cx="1605729" cy="1440627"/>
            <a:chOff x="2681378" y="5081713"/>
            <a:chExt cx="1605729" cy="1440627"/>
          </a:xfrm>
        </p:grpSpPr>
        <p:grpSp>
          <p:nvGrpSpPr>
            <p:cNvPr id="628" name="Group 627">
              <a:extLst>
                <a:ext uri="{FF2B5EF4-FFF2-40B4-BE49-F238E27FC236}">
                  <a16:creationId xmlns:a16="http://schemas.microsoft.com/office/drawing/2014/main" id="{1A1F7660-EF33-4D93-8D19-AFF80A88C335}"/>
                </a:ext>
              </a:extLst>
            </p:cNvPr>
            <p:cNvGrpSpPr/>
            <p:nvPr/>
          </p:nvGrpSpPr>
          <p:grpSpPr>
            <a:xfrm>
              <a:off x="2681378" y="5622705"/>
              <a:ext cx="1605729" cy="899635"/>
              <a:chOff x="2528978" y="5470305"/>
              <a:chExt cx="1605729" cy="899635"/>
            </a:xfrm>
          </p:grpSpPr>
          <p:sp>
            <p:nvSpPr>
              <p:cNvPr id="630" name="Freeform 164">
                <a:extLst>
                  <a:ext uri="{FF2B5EF4-FFF2-40B4-BE49-F238E27FC236}">
                    <a16:creationId xmlns:a16="http://schemas.microsoft.com/office/drawing/2014/main" id="{B3698395-4DE9-4AD4-859E-4932A1AA7A2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31" name="Group 165">
                <a:extLst>
                  <a:ext uri="{FF2B5EF4-FFF2-40B4-BE49-F238E27FC236}">
                    <a16:creationId xmlns:a16="http://schemas.microsoft.com/office/drawing/2014/main" id="{C3AEE497-5A61-43AB-8913-7B1AB1AC136A}"/>
                  </a:ext>
                </a:extLst>
              </p:cNvPr>
              <p:cNvGrpSpPr>
                <a:grpSpLocks/>
              </p:cNvGrpSpPr>
              <p:nvPr/>
            </p:nvGrpSpPr>
            <p:grpSpPr bwMode="auto">
              <a:xfrm>
                <a:off x="2528978" y="5470305"/>
                <a:ext cx="1032082" cy="760244"/>
                <a:chOff x="288" y="720"/>
                <a:chExt cx="432" cy="288"/>
              </a:xfrm>
            </p:grpSpPr>
            <p:sp>
              <p:nvSpPr>
                <p:cNvPr id="633" name="Rectangle 166">
                  <a:extLst>
                    <a:ext uri="{FF2B5EF4-FFF2-40B4-BE49-F238E27FC236}">
                      <a16:creationId xmlns:a16="http://schemas.microsoft.com/office/drawing/2014/main" id="{11DCEBC0-2FD9-4FBF-9EFE-9D0D26FFCCF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4" name="Line 167">
                  <a:extLst>
                    <a:ext uri="{FF2B5EF4-FFF2-40B4-BE49-F238E27FC236}">
                      <a16:creationId xmlns:a16="http://schemas.microsoft.com/office/drawing/2014/main" id="{DF50D5A1-A33C-46E2-A8E8-86393190536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35" name="Line 168">
                  <a:extLst>
                    <a:ext uri="{FF2B5EF4-FFF2-40B4-BE49-F238E27FC236}">
                      <a16:creationId xmlns:a16="http://schemas.microsoft.com/office/drawing/2014/main" id="{2894CDFA-6533-4DBF-8772-D35F58EF15A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632" name="Text Box 648">
                <a:extLst>
                  <a:ext uri="{FF2B5EF4-FFF2-40B4-BE49-F238E27FC236}">
                    <a16:creationId xmlns:a16="http://schemas.microsoft.com/office/drawing/2014/main" id="{D704BDC4-C5A1-445D-8361-D9457BDF4483}"/>
                  </a:ext>
                </a:extLst>
              </p:cNvPr>
              <p:cNvSpPr txBox="1">
                <a:spLocks noChangeArrowheads="1"/>
              </p:cNvSpPr>
              <p:nvPr/>
            </p:nvSpPr>
            <p:spPr bwMode="auto">
              <a:xfrm>
                <a:off x="3483699" y="5790935"/>
                <a:ext cx="651008" cy="579005"/>
              </a:xfrm>
              <a:prstGeom prst="rect">
                <a:avLst/>
              </a:prstGeom>
              <a:noFill/>
              <a:ln w="76200">
                <a:noFill/>
                <a:miter lim="800000"/>
                <a:headEnd/>
                <a:tailEnd/>
              </a:ln>
            </p:spPr>
            <p:txBody>
              <a:bodyPr wrap="square" lIns="0" tIns="0" rIns="0" bIns="0">
                <a:spAutoFit/>
              </a:bodyPr>
              <a:lstStyle/>
              <a:p>
                <a:pPr algn="ctr">
                  <a:lnSpc>
                    <a:spcPts val="1000"/>
                  </a:lnSpc>
                  <a:spcBef>
                    <a:spcPct val="50000"/>
                  </a:spcBef>
                </a:pPr>
                <a:r>
                  <a:rPr lang="en-US" sz="3200" b="1" dirty="0">
                    <a:solidFill>
                      <a:srgbClr val="002060"/>
                    </a:solidFill>
                    <a:latin typeface="+mn-lt"/>
                    <a:cs typeface="Arial" charset="0"/>
                  </a:rPr>
                  <a:t> E</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grpSp>
        <p:sp>
          <p:nvSpPr>
            <p:cNvPr id="629" name="TextBox 628">
              <a:extLst>
                <a:ext uri="{FF2B5EF4-FFF2-40B4-BE49-F238E27FC236}">
                  <a16:creationId xmlns:a16="http://schemas.microsoft.com/office/drawing/2014/main" id="{58365FA1-CDC9-41C1-89C9-4A9153D38DA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636" name="Freeform: Shape 635">
            <a:extLst>
              <a:ext uri="{FF2B5EF4-FFF2-40B4-BE49-F238E27FC236}">
                <a16:creationId xmlns:a16="http://schemas.microsoft.com/office/drawing/2014/main" id="{E458AB50-3EAB-4249-AB17-55D4496D4DA8}"/>
              </a:ext>
            </a:extLst>
          </p:cNvPr>
          <p:cNvSpPr/>
          <p:nvPr/>
        </p:nvSpPr>
        <p:spPr>
          <a:xfrm rot="21041693">
            <a:off x="12630019" y="3704715"/>
            <a:ext cx="1852406"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7" name="Speech Bubble: Rectangle 636">
            <a:extLst>
              <a:ext uri="{FF2B5EF4-FFF2-40B4-BE49-F238E27FC236}">
                <a16:creationId xmlns:a16="http://schemas.microsoft.com/office/drawing/2014/main" id="{47EDAEC9-DE55-49DC-958A-65F87F5E9DA4}"/>
              </a:ext>
            </a:extLst>
          </p:cNvPr>
          <p:cNvSpPr/>
          <p:nvPr/>
        </p:nvSpPr>
        <p:spPr>
          <a:xfrm>
            <a:off x="16880694" y="8668317"/>
            <a:ext cx="1715796" cy="668672"/>
          </a:xfrm>
          <a:prstGeom prst="wedgeRectCallout">
            <a:avLst>
              <a:gd name="adj1" fmla="val -108628"/>
              <a:gd name="adj2" fmla="val -198532"/>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Resort villa on fire</a:t>
            </a:r>
          </a:p>
        </p:txBody>
      </p:sp>
      <p:grpSp>
        <p:nvGrpSpPr>
          <p:cNvPr id="638" name="Group 637">
            <a:extLst>
              <a:ext uri="{FF2B5EF4-FFF2-40B4-BE49-F238E27FC236}">
                <a16:creationId xmlns:a16="http://schemas.microsoft.com/office/drawing/2014/main" id="{F5B3E8D6-2E48-4F0F-A1C5-BBFFCD5E4EF7}"/>
              </a:ext>
            </a:extLst>
          </p:cNvPr>
          <p:cNvGrpSpPr/>
          <p:nvPr/>
        </p:nvGrpSpPr>
        <p:grpSpPr>
          <a:xfrm rot="9484988">
            <a:off x="17773112" y="5321415"/>
            <a:ext cx="1502856" cy="335223"/>
            <a:chOff x="18336912" y="16483762"/>
            <a:chExt cx="1502856" cy="335223"/>
          </a:xfrm>
        </p:grpSpPr>
        <p:sp>
          <p:nvSpPr>
            <p:cNvPr id="639" name="Rectangle 638">
              <a:extLst>
                <a:ext uri="{FF2B5EF4-FFF2-40B4-BE49-F238E27FC236}">
                  <a16:creationId xmlns:a16="http://schemas.microsoft.com/office/drawing/2014/main" id="{2D7B7902-A636-41E4-B367-0CF3468D8577}"/>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0" name="Rectangle 639">
              <a:extLst>
                <a:ext uri="{FF2B5EF4-FFF2-40B4-BE49-F238E27FC236}">
                  <a16:creationId xmlns:a16="http://schemas.microsoft.com/office/drawing/2014/main" id="{F0F78D49-1BA9-4A8F-B9C9-8FAF921350DC}"/>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1" name="Rectangle 640">
              <a:extLst>
                <a:ext uri="{FF2B5EF4-FFF2-40B4-BE49-F238E27FC236}">
                  <a16:creationId xmlns:a16="http://schemas.microsoft.com/office/drawing/2014/main" id="{A8505ACA-319E-417E-B68E-DF62D682FD3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2" name="Rectangle 641">
              <a:extLst>
                <a:ext uri="{FF2B5EF4-FFF2-40B4-BE49-F238E27FC236}">
                  <a16:creationId xmlns:a16="http://schemas.microsoft.com/office/drawing/2014/main" id="{DD451370-F354-443A-943A-29CD60FC2330}"/>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3" name="Rectangle 642">
              <a:extLst>
                <a:ext uri="{FF2B5EF4-FFF2-40B4-BE49-F238E27FC236}">
                  <a16:creationId xmlns:a16="http://schemas.microsoft.com/office/drawing/2014/main" id="{6FAAAA32-8B9A-4CCB-A9D7-9F3CC6D00D7E}"/>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4" name="Rectangle 643">
              <a:extLst>
                <a:ext uri="{FF2B5EF4-FFF2-40B4-BE49-F238E27FC236}">
                  <a16:creationId xmlns:a16="http://schemas.microsoft.com/office/drawing/2014/main" id="{31D4D773-5EA6-4DE1-B8F3-4290CA802841}"/>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5" name="Rectangle 644">
              <a:extLst>
                <a:ext uri="{FF2B5EF4-FFF2-40B4-BE49-F238E27FC236}">
                  <a16:creationId xmlns:a16="http://schemas.microsoft.com/office/drawing/2014/main" id="{387D58AE-1C1E-4017-A9B4-11EFDD5444B1}"/>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6" name="Rectangle 645">
              <a:extLst>
                <a:ext uri="{FF2B5EF4-FFF2-40B4-BE49-F238E27FC236}">
                  <a16:creationId xmlns:a16="http://schemas.microsoft.com/office/drawing/2014/main" id="{086D4BC4-70A7-4808-A537-2212FC001C03}"/>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7" name="Group 646">
            <a:extLst>
              <a:ext uri="{FF2B5EF4-FFF2-40B4-BE49-F238E27FC236}">
                <a16:creationId xmlns:a16="http://schemas.microsoft.com/office/drawing/2014/main" id="{286BA24C-759B-44C9-A4DF-07AE8D18EA01}"/>
              </a:ext>
            </a:extLst>
          </p:cNvPr>
          <p:cNvGrpSpPr/>
          <p:nvPr/>
        </p:nvGrpSpPr>
        <p:grpSpPr>
          <a:xfrm rot="9992885">
            <a:off x="16401888" y="5660939"/>
            <a:ext cx="1502856" cy="335223"/>
            <a:chOff x="18336912" y="16483762"/>
            <a:chExt cx="1502856" cy="335223"/>
          </a:xfrm>
        </p:grpSpPr>
        <p:sp>
          <p:nvSpPr>
            <p:cNvPr id="648" name="Rectangle 647">
              <a:extLst>
                <a:ext uri="{FF2B5EF4-FFF2-40B4-BE49-F238E27FC236}">
                  <a16:creationId xmlns:a16="http://schemas.microsoft.com/office/drawing/2014/main" id="{DAC85808-76D6-4427-8DCC-CE1B646F7C2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a:extLst>
                <a:ext uri="{FF2B5EF4-FFF2-40B4-BE49-F238E27FC236}">
                  <a16:creationId xmlns:a16="http://schemas.microsoft.com/office/drawing/2014/main" id="{1A4E167C-9A14-4DD9-8A30-62294F3EAF02}"/>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0" name="Rectangle 649">
              <a:extLst>
                <a:ext uri="{FF2B5EF4-FFF2-40B4-BE49-F238E27FC236}">
                  <a16:creationId xmlns:a16="http://schemas.microsoft.com/office/drawing/2014/main" id="{BCE36E8D-90BA-4128-A263-ECEE4F7405FC}"/>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Rectangle 650">
              <a:extLst>
                <a:ext uri="{FF2B5EF4-FFF2-40B4-BE49-F238E27FC236}">
                  <a16:creationId xmlns:a16="http://schemas.microsoft.com/office/drawing/2014/main" id="{4F4A5286-D632-4C33-9939-B8900150922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2" name="Rectangle 651">
              <a:extLst>
                <a:ext uri="{FF2B5EF4-FFF2-40B4-BE49-F238E27FC236}">
                  <a16:creationId xmlns:a16="http://schemas.microsoft.com/office/drawing/2014/main" id="{CC30ACCE-CB8D-494B-8EBD-115015C00B62}"/>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Rectangle 652">
              <a:extLst>
                <a:ext uri="{FF2B5EF4-FFF2-40B4-BE49-F238E27FC236}">
                  <a16:creationId xmlns:a16="http://schemas.microsoft.com/office/drawing/2014/main" id="{6E03C1EF-1293-4FA1-82B7-948C2EAB52A6}"/>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4" name="Rectangle 653">
              <a:extLst>
                <a:ext uri="{FF2B5EF4-FFF2-40B4-BE49-F238E27FC236}">
                  <a16:creationId xmlns:a16="http://schemas.microsoft.com/office/drawing/2014/main" id="{01E53CE2-CDE5-4A1A-AC54-DB3E6F5DA45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5" name="Rectangle 654">
              <a:extLst>
                <a:ext uri="{FF2B5EF4-FFF2-40B4-BE49-F238E27FC236}">
                  <a16:creationId xmlns:a16="http://schemas.microsoft.com/office/drawing/2014/main" id="{5D67FDEA-F487-4787-97EC-398BB01CB25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56" name="Group 655">
            <a:extLst>
              <a:ext uri="{FF2B5EF4-FFF2-40B4-BE49-F238E27FC236}">
                <a16:creationId xmlns:a16="http://schemas.microsoft.com/office/drawing/2014/main" id="{CEA00CE0-2954-4D2A-B35B-655CA47CDA16}"/>
              </a:ext>
            </a:extLst>
          </p:cNvPr>
          <p:cNvGrpSpPr/>
          <p:nvPr/>
        </p:nvGrpSpPr>
        <p:grpSpPr>
          <a:xfrm rot="9992885">
            <a:off x="13606859" y="6373301"/>
            <a:ext cx="1502856" cy="335223"/>
            <a:chOff x="18336912" y="16483762"/>
            <a:chExt cx="1502856" cy="335223"/>
          </a:xfrm>
        </p:grpSpPr>
        <p:sp>
          <p:nvSpPr>
            <p:cNvPr id="657" name="Rectangle 656">
              <a:extLst>
                <a:ext uri="{FF2B5EF4-FFF2-40B4-BE49-F238E27FC236}">
                  <a16:creationId xmlns:a16="http://schemas.microsoft.com/office/drawing/2014/main" id="{496DD825-FCDD-4F5F-A613-2DAF5E096B80}"/>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8" name="Rectangle 657">
              <a:extLst>
                <a:ext uri="{FF2B5EF4-FFF2-40B4-BE49-F238E27FC236}">
                  <a16:creationId xmlns:a16="http://schemas.microsoft.com/office/drawing/2014/main" id="{E9FE2E25-CB78-4872-94CD-0318957F622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9" name="Rectangle 658">
              <a:extLst>
                <a:ext uri="{FF2B5EF4-FFF2-40B4-BE49-F238E27FC236}">
                  <a16:creationId xmlns:a16="http://schemas.microsoft.com/office/drawing/2014/main" id="{01C8CEFD-95F2-473B-B9B5-3B266A0DDA5F}"/>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0" name="Rectangle 659">
              <a:extLst>
                <a:ext uri="{FF2B5EF4-FFF2-40B4-BE49-F238E27FC236}">
                  <a16:creationId xmlns:a16="http://schemas.microsoft.com/office/drawing/2014/main" id="{53D7C593-EDCF-44EC-8874-B865B85F44E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1" name="Rectangle 660">
              <a:extLst>
                <a:ext uri="{FF2B5EF4-FFF2-40B4-BE49-F238E27FC236}">
                  <a16:creationId xmlns:a16="http://schemas.microsoft.com/office/drawing/2014/main" id="{79E70A85-7F3B-421C-B213-0F3C0D80D7D3}"/>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2" name="Rectangle 661">
              <a:extLst>
                <a:ext uri="{FF2B5EF4-FFF2-40B4-BE49-F238E27FC236}">
                  <a16:creationId xmlns:a16="http://schemas.microsoft.com/office/drawing/2014/main" id="{2E5AD145-7AAC-49E5-80B5-6B89BEF0ACB8}"/>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3" name="Rectangle 662">
              <a:extLst>
                <a:ext uri="{FF2B5EF4-FFF2-40B4-BE49-F238E27FC236}">
                  <a16:creationId xmlns:a16="http://schemas.microsoft.com/office/drawing/2014/main" id="{F342490A-9136-42A2-89B6-BA12D7BC213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4" name="Rectangle 663">
              <a:extLst>
                <a:ext uri="{FF2B5EF4-FFF2-40B4-BE49-F238E27FC236}">
                  <a16:creationId xmlns:a16="http://schemas.microsoft.com/office/drawing/2014/main" id="{E24B0529-FEC8-4029-A5AB-309C3E899399}"/>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 name="Group 128">
            <a:extLst>
              <a:ext uri="{FF2B5EF4-FFF2-40B4-BE49-F238E27FC236}">
                <a16:creationId xmlns:a16="http://schemas.microsoft.com/office/drawing/2014/main" id="{42DA37AB-B93A-4E17-AD90-DBF8D1CBD80E}"/>
              </a:ext>
            </a:extLst>
          </p:cNvPr>
          <p:cNvGrpSpPr/>
          <p:nvPr/>
        </p:nvGrpSpPr>
        <p:grpSpPr>
          <a:xfrm>
            <a:off x="921333" y="4282570"/>
            <a:ext cx="12240164" cy="3809233"/>
            <a:chOff x="921333" y="4282570"/>
            <a:chExt cx="12240164" cy="3809233"/>
          </a:xfrm>
        </p:grpSpPr>
        <p:grpSp>
          <p:nvGrpSpPr>
            <p:cNvPr id="176" name="Group 175">
              <a:extLst>
                <a:ext uri="{FF2B5EF4-FFF2-40B4-BE49-F238E27FC236}">
                  <a16:creationId xmlns:a16="http://schemas.microsoft.com/office/drawing/2014/main" id="{524D3011-9C1C-4BC4-971D-1695493840EB}"/>
                </a:ext>
              </a:extLst>
            </p:cNvPr>
            <p:cNvGrpSpPr/>
            <p:nvPr/>
          </p:nvGrpSpPr>
          <p:grpSpPr>
            <a:xfrm rot="235497">
              <a:off x="7210004" y="4282570"/>
              <a:ext cx="5951493" cy="3188333"/>
              <a:chOff x="7209907" y="4279123"/>
              <a:chExt cx="5951493" cy="3188333"/>
            </a:xfrm>
          </p:grpSpPr>
          <p:sp>
            <p:nvSpPr>
              <p:cNvPr id="155" name="Freeform: Shape 154">
                <a:extLst>
                  <a:ext uri="{FF2B5EF4-FFF2-40B4-BE49-F238E27FC236}">
                    <a16:creationId xmlns:a16="http://schemas.microsoft.com/office/drawing/2014/main" id="{734E4172-74A7-401D-846B-36D618B60289}"/>
                  </a:ext>
                </a:extLst>
              </p:cNvPr>
              <p:cNvSpPr/>
              <p:nvPr/>
            </p:nvSpPr>
            <p:spPr>
              <a:xfrm>
                <a:off x="12615490" y="4279123"/>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6" name="Freeform: Shape 665">
                <a:extLst>
                  <a:ext uri="{FF2B5EF4-FFF2-40B4-BE49-F238E27FC236}">
                    <a16:creationId xmlns:a16="http://schemas.microsoft.com/office/drawing/2014/main" id="{A2F6D935-9841-41F5-BD53-82FF5DBCFEB6}"/>
                  </a:ext>
                </a:extLst>
              </p:cNvPr>
              <p:cNvSpPr/>
              <p:nvPr/>
            </p:nvSpPr>
            <p:spPr>
              <a:xfrm rot="20014967" flipH="1">
                <a:off x="7209907" y="5515826"/>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2" name="Freeform: Shape 161">
              <a:extLst>
                <a:ext uri="{FF2B5EF4-FFF2-40B4-BE49-F238E27FC236}">
                  <a16:creationId xmlns:a16="http://schemas.microsoft.com/office/drawing/2014/main" id="{8C3DEB08-5833-4AC2-89D4-140C247C7CC9}"/>
                </a:ext>
              </a:extLst>
            </p:cNvPr>
            <p:cNvSpPr/>
            <p:nvPr/>
          </p:nvSpPr>
          <p:spPr>
            <a:xfrm rot="207197">
              <a:off x="7670929" y="4881551"/>
              <a:ext cx="4943277" cy="1423317"/>
            </a:xfrm>
            <a:custGeom>
              <a:avLst/>
              <a:gdLst>
                <a:gd name="connsiteX0" fmla="*/ 0 w 4544704"/>
                <a:gd name="connsiteY0" fmla="*/ 1078173 h 1078173"/>
                <a:gd name="connsiteX1" fmla="*/ 4544704 w 4544704"/>
                <a:gd name="connsiteY1" fmla="*/ 0 h 1078173"/>
              </a:gdLst>
              <a:ahLst/>
              <a:cxnLst>
                <a:cxn ang="0">
                  <a:pos x="connsiteX0" y="connsiteY0"/>
                </a:cxn>
                <a:cxn ang="0">
                  <a:pos x="connsiteX1" y="connsiteY1"/>
                </a:cxn>
              </a:cxnLst>
              <a:rect l="l" t="t" r="r" b="b"/>
              <a:pathLst>
                <a:path w="4544704" h="1078173">
                  <a:moveTo>
                    <a:pt x="0" y="1078173"/>
                  </a:moveTo>
                  <a:lnTo>
                    <a:pt x="4544704" y="0"/>
                  </a:lnTo>
                </a:path>
              </a:pathLst>
            </a:custGeom>
            <a:noFill/>
            <a:ln w="76200">
              <a:solidFill>
                <a:srgbClr val="002060"/>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7" name="Freeform: Shape 666">
              <a:extLst>
                <a:ext uri="{FF2B5EF4-FFF2-40B4-BE49-F238E27FC236}">
                  <a16:creationId xmlns:a16="http://schemas.microsoft.com/office/drawing/2014/main" id="{D1CA5222-B528-432F-B6F5-2A8EDD7BECC5}"/>
                </a:ext>
              </a:extLst>
            </p:cNvPr>
            <p:cNvSpPr/>
            <p:nvPr/>
          </p:nvSpPr>
          <p:spPr>
            <a:xfrm rot="199152">
              <a:off x="1516224" y="5841528"/>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8" name="Freeform: Shape 667">
              <a:extLst>
                <a:ext uri="{FF2B5EF4-FFF2-40B4-BE49-F238E27FC236}">
                  <a16:creationId xmlns:a16="http://schemas.microsoft.com/office/drawing/2014/main" id="{7FDDEA02-0793-4BC1-951F-A3F1FFE2288D}"/>
                </a:ext>
              </a:extLst>
            </p:cNvPr>
            <p:cNvSpPr/>
            <p:nvPr/>
          </p:nvSpPr>
          <p:spPr>
            <a:xfrm rot="20419427" flipH="1">
              <a:off x="921333" y="5941250"/>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2" name="Freeform: Shape 171">
            <a:extLst>
              <a:ext uri="{FF2B5EF4-FFF2-40B4-BE49-F238E27FC236}">
                <a16:creationId xmlns:a16="http://schemas.microsoft.com/office/drawing/2014/main" id="{22BD4502-82B4-4E7F-944E-B6FA681A2B6E}"/>
              </a:ext>
            </a:extLst>
          </p:cNvPr>
          <p:cNvSpPr/>
          <p:nvPr/>
        </p:nvSpPr>
        <p:spPr>
          <a:xfrm>
            <a:off x="11192256" y="3767328"/>
            <a:ext cx="1022960" cy="3133084"/>
          </a:xfrm>
          <a:custGeom>
            <a:avLst/>
            <a:gdLst>
              <a:gd name="connsiteX0" fmla="*/ 0 w 1042416"/>
              <a:gd name="connsiteY0" fmla="*/ 0 h 3035808"/>
              <a:gd name="connsiteX1" fmla="*/ 274320 w 1042416"/>
              <a:gd name="connsiteY1" fmla="*/ 1078992 h 3035808"/>
              <a:gd name="connsiteX2" fmla="*/ 621792 w 1042416"/>
              <a:gd name="connsiteY2" fmla="*/ 1682496 h 3035808"/>
              <a:gd name="connsiteX3" fmla="*/ 804672 w 1042416"/>
              <a:gd name="connsiteY3" fmla="*/ 2286000 h 3035808"/>
              <a:gd name="connsiteX4" fmla="*/ 1042416 w 1042416"/>
              <a:gd name="connsiteY4" fmla="*/ 3035808 h 3035808"/>
              <a:gd name="connsiteX0" fmla="*/ 0 w 1022960"/>
              <a:gd name="connsiteY0" fmla="*/ 0 h 3133084"/>
              <a:gd name="connsiteX1" fmla="*/ 274320 w 1022960"/>
              <a:gd name="connsiteY1" fmla="*/ 1078992 h 3133084"/>
              <a:gd name="connsiteX2" fmla="*/ 621792 w 1022960"/>
              <a:gd name="connsiteY2" fmla="*/ 1682496 h 3133084"/>
              <a:gd name="connsiteX3" fmla="*/ 804672 w 1022960"/>
              <a:gd name="connsiteY3" fmla="*/ 2286000 h 3133084"/>
              <a:gd name="connsiteX4" fmla="*/ 1022960 w 1022960"/>
              <a:gd name="connsiteY4" fmla="*/ 3133084 h 31330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2960" h="3133084">
                <a:moveTo>
                  <a:pt x="0" y="0"/>
                </a:moveTo>
                <a:cubicBezTo>
                  <a:pt x="85344" y="399288"/>
                  <a:pt x="170688" y="798576"/>
                  <a:pt x="274320" y="1078992"/>
                </a:cubicBezTo>
                <a:cubicBezTo>
                  <a:pt x="377952" y="1359408"/>
                  <a:pt x="533400" y="1481328"/>
                  <a:pt x="621792" y="1682496"/>
                </a:cubicBezTo>
                <a:cubicBezTo>
                  <a:pt x="710184" y="1883664"/>
                  <a:pt x="734568" y="2060448"/>
                  <a:pt x="804672" y="2286000"/>
                </a:cubicBezTo>
                <a:cubicBezTo>
                  <a:pt x="874776" y="2511552"/>
                  <a:pt x="992480" y="3035548"/>
                  <a:pt x="1022960" y="3133084"/>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0" name="Group 689">
            <a:extLst>
              <a:ext uri="{FF2B5EF4-FFF2-40B4-BE49-F238E27FC236}">
                <a16:creationId xmlns:a16="http://schemas.microsoft.com/office/drawing/2014/main" id="{10A49EAA-8458-4C8A-83EE-1A83E26701F7}"/>
              </a:ext>
            </a:extLst>
          </p:cNvPr>
          <p:cNvGrpSpPr/>
          <p:nvPr/>
        </p:nvGrpSpPr>
        <p:grpSpPr>
          <a:xfrm rot="20952294">
            <a:off x="12666104" y="756464"/>
            <a:ext cx="2504860" cy="1423661"/>
            <a:chOff x="2681378" y="5090806"/>
            <a:chExt cx="2504860" cy="1423661"/>
          </a:xfrm>
        </p:grpSpPr>
        <p:grpSp>
          <p:nvGrpSpPr>
            <p:cNvPr id="691" name="Group 690">
              <a:extLst>
                <a:ext uri="{FF2B5EF4-FFF2-40B4-BE49-F238E27FC236}">
                  <a16:creationId xmlns:a16="http://schemas.microsoft.com/office/drawing/2014/main" id="{55018C9C-6E33-44E0-830A-DE55DD20ADDD}"/>
                </a:ext>
              </a:extLst>
            </p:cNvPr>
            <p:cNvGrpSpPr/>
            <p:nvPr/>
          </p:nvGrpSpPr>
          <p:grpSpPr>
            <a:xfrm>
              <a:off x="2681378" y="5622705"/>
              <a:ext cx="2504860" cy="891762"/>
              <a:chOff x="2528978" y="5470305"/>
              <a:chExt cx="2504860" cy="891762"/>
            </a:xfrm>
          </p:grpSpPr>
          <p:sp>
            <p:nvSpPr>
              <p:cNvPr id="693" name="Text Box 648">
                <a:extLst>
                  <a:ext uri="{FF2B5EF4-FFF2-40B4-BE49-F238E27FC236}">
                    <a16:creationId xmlns:a16="http://schemas.microsoft.com/office/drawing/2014/main" id="{7E2F08F9-D04B-4307-A9A1-762B115FC3D4}"/>
                  </a:ext>
                </a:extLst>
              </p:cNvPr>
              <p:cNvSpPr txBox="1">
                <a:spLocks noChangeArrowheads="1"/>
              </p:cNvSpPr>
              <p:nvPr/>
            </p:nvSpPr>
            <p:spPr bwMode="auto">
              <a:xfrm>
                <a:off x="3668741" y="5598396"/>
                <a:ext cx="1365097" cy="763671"/>
              </a:xfrm>
              <a:prstGeom prst="rect">
                <a:avLst/>
              </a:prstGeom>
              <a:no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1</a:t>
                </a:r>
                <a:r>
                  <a:rPr lang="en-US" sz="3200" b="1" dirty="0">
                    <a:solidFill>
                      <a:srgbClr val="002060"/>
                    </a:solidFill>
                    <a:cs typeface="Arial" charset="0"/>
                  </a:rPr>
                  <a:t>6</a:t>
                </a:r>
              </a:p>
              <a:p>
                <a:pPr>
                  <a:lnSpc>
                    <a:spcPts val="1000"/>
                  </a:lnSpc>
                  <a:spcBef>
                    <a:spcPct val="50000"/>
                  </a:spcBef>
                </a:pPr>
                <a:r>
                  <a:rPr lang="en-US" sz="3200" b="1" dirty="0">
                    <a:solidFill>
                      <a:srgbClr val="002060"/>
                    </a:solidFill>
                    <a:latin typeface="+mn-lt"/>
                    <a:cs typeface="Arial" charset="0"/>
                  </a:rPr>
                  <a:t>Adv CP</a:t>
                </a:r>
              </a:p>
            </p:txBody>
          </p:sp>
          <p:sp>
            <p:nvSpPr>
              <p:cNvPr id="694" name="Freeform 164">
                <a:extLst>
                  <a:ext uri="{FF2B5EF4-FFF2-40B4-BE49-F238E27FC236}">
                    <a16:creationId xmlns:a16="http://schemas.microsoft.com/office/drawing/2014/main" id="{DFF7E4D9-DF1A-4CBA-9EBA-B27041BE2AC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95" name="Group 165">
                <a:extLst>
                  <a:ext uri="{FF2B5EF4-FFF2-40B4-BE49-F238E27FC236}">
                    <a16:creationId xmlns:a16="http://schemas.microsoft.com/office/drawing/2014/main" id="{7EC1DA5C-2AF3-42C6-BD38-EB954D1FAB57}"/>
                  </a:ext>
                </a:extLst>
              </p:cNvPr>
              <p:cNvGrpSpPr>
                <a:grpSpLocks/>
              </p:cNvGrpSpPr>
              <p:nvPr/>
            </p:nvGrpSpPr>
            <p:grpSpPr bwMode="auto">
              <a:xfrm>
                <a:off x="2528978" y="5470305"/>
                <a:ext cx="1032082" cy="760244"/>
                <a:chOff x="288" y="720"/>
                <a:chExt cx="432" cy="288"/>
              </a:xfrm>
            </p:grpSpPr>
            <p:sp>
              <p:nvSpPr>
                <p:cNvPr id="696" name="Rectangle 166">
                  <a:extLst>
                    <a:ext uri="{FF2B5EF4-FFF2-40B4-BE49-F238E27FC236}">
                      <a16:creationId xmlns:a16="http://schemas.microsoft.com/office/drawing/2014/main" id="{75D7D3E0-D4E8-4B3E-8A6B-003E9815B05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97" name="Line 167">
                  <a:extLst>
                    <a:ext uri="{FF2B5EF4-FFF2-40B4-BE49-F238E27FC236}">
                      <a16:creationId xmlns:a16="http://schemas.microsoft.com/office/drawing/2014/main" id="{2BB89877-156A-4719-B1B3-1EFE4ECA1C2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98" name="Line 168">
                  <a:extLst>
                    <a:ext uri="{FF2B5EF4-FFF2-40B4-BE49-F238E27FC236}">
                      <a16:creationId xmlns:a16="http://schemas.microsoft.com/office/drawing/2014/main" id="{8F7713C0-E325-45ED-810C-0358332177A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92" name="TextBox 691">
              <a:extLst>
                <a:ext uri="{FF2B5EF4-FFF2-40B4-BE49-F238E27FC236}">
                  <a16:creationId xmlns:a16="http://schemas.microsoft.com/office/drawing/2014/main" id="{04C718AD-91AA-4B4D-A3B7-50706CF4877B}"/>
                </a:ext>
              </a:extLst>
            </p:cNvPr>
            <p:cNvSpPr txBox="1"/>
            <p:nvPr/>
          </p:nvSpPr>
          <p:spPr>
            <a:xfrm>
              <a:off x="2822777" y="5090806"/>
              <a:ext cx="792388"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231" name="Rectangle 230">
            <a:extLst>
              <a:ext uri="{FF2B5EF4-FFF2-40B4-BE49-F238E27FC236}">
                <a16:creationId xmlns:a16="http://schemas.microsoft.com/office/drawing/2014/main" id="{45B2064C-4874-49B6-AB54-9626BDCF562F}"/>
              </a:ext>
            </a:extLst>
          </p:cNvPr>
          <p:cNvSpPr/>
          <p:nvPr/>
        </p:nvSpPr>
        <p:spPr>
          <a:xfrm rot="10800000">
            <a:off x="505275" y="359126"/>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C790984E-0560-4BDC-A66F-87A9FC9C6108}"/>
              </a:ext>
            </a:extLst>
          </p:cNvPr>
          <p:cNvSpPr/>
          <p:nvPr/>
        </p:nvSpPr>
        <p:spPr>
          <a:xfrm>
            <a:off x="12288253" y="7122695"/>
            <a:ext cx="88352" cy="866273"/>
          </a:xfrm>
          <a:custGeom>
            <a:avLst/>
            <a:gdLst>
              <a:gd name="connsiteX0" fmla="*/ 0 w 88352"/>
              <a:gd name="connsiteY0" fmla="*/ 0 h 866273"/>
              <a:gd name="connsiteX1" fmla="*/ 80210 w 88352"/>
              <a:gd name="connsiteY1" fmla="*/ 240631 h 866273"/>
              <a:gd name="connsiteX2" fmla="*/ 80210 w 88352"/>
              <a:gd name="connsiteY2" fmla="*/ 561473 h 866273"/>
              <a:gd name="connsiteX3" fmla="*/ 32084 w 88352"/>
              <a:gd name="connsiteY3" fmla="*/ 866273 h 866273"/>
            </a:gdLst>
            <a:ahLst/>
            <a:cxnLst>
              <a:cxn ang="0">
                <a:pos x="connsiteX0" y="connsiteY0"/>
              </a:cxn>
              <a:cxn ang="0">
                <a:pos x="connsiteX1" y="connsiteY1"/>
              </a:cxn>
              <a:cxn ang="0">
                <a:pos x="connsiteX2" y="connsiteY2"/>
              </a:cxn>
              <a:cxn ang="0">
                <a:pos x="connsiteX3" y="connsiteY3"/>
              </a:cxn>
            </a:cxnLst>
            <a:rect l="l" t="t" r="r" b="b"/>
            <a:pathLst>
              <a:path w="88352" h="866273">
                <a:moveTo>
                  <a:pt x="0" y="0"/>
                </a:moveTo>
                <a:cubicBezTo>
                  <a:pt x="33421" y="73526"/>
                  <a:pt x="66842" y="147052"/>
                  <a:pt x="80210" y="240631"/>
                </a:cubicBezTo>
                <a:cubicBezTo>
                  <a:pt x="93578" y="334210"/>
                  <a:pt x="88231" y="457199"/>
                  <a:pt x="80210" y="561473"/>
                </a:cubicBezTo>
                <a:cubicBezTo>
                  <a:pt x="72189" y="665747"/>
                  <a:pt x="52136" y="766010"/>
                  <a:pt x="32084" y="86627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9" name="Group 698">
            <a:extLst>
              <a:ext uri="{FF2B5EF4-FFF2-40B4-BE49-F238E27FC236}">
                <a16:creationId xmlns:a16="http://schemas.microsoft.com/office/drawing/2014/main" id="{8F6B5CF7-C169-497C-9401-C0172BB6A20D}"/>
              </a:ext>
            </a:extLst>
          </p:cNvPr>
          <p:cNvGrpSpPr/>
          <p:nvPr/>
        </p:nvGrpSpPr>
        <p:grpSpPr>
          <a:xfrm rot="20739556">
            <a:off x="10401761" y="847495"/>
            <a:ext cx="1609632" cy="1356239"/>
            <a:chOff x="2681378" y="5081713"/>
            <a:chExt cx="1609632" cy="1356239"/>
          </a:xfrm>
        </p:grpSpPr>
        <p:grpSp>
          <p:nvGrpSpPr>
            <p:cNvPr id="700" name="Group 699">
              <a:extLst>
                <a:ext uri="{FF2B5EF4-FFF2-40B4-BE49-F238E27FC236}">
                  <a16:creationId xmlns:a16="http://schemas.microsoft.com/office/drawing/2014/main" id="{D48589C0-C941-4537-B40B-78BCE650310C}"/>
                </a:ext>
              </a:extLst>
            </p:cNvPr>
            <p:cNvGrpSpPr/>
            <p:nvPr/>
          </p:nvGrpSpPr>
          <p:grpSpPr>
            <a:xfrm>
              <a:off x="2681378" y="5622705"/>
              <a:ext cx="1609632" cy="815247"/>
              <a:chOff x="2528978" y="5470305"/>
              <a:chExt cx="1609632" cy="815247"/>
            </a:xfrm>
          </p:grpSpPr>
          <p:sp>
            <p:nvSpPr>
              <p:cNvPr id="702" name="Freeform 164">
                <a:extLst>
                  <a:ext uri="{FF2B5EF4-FFF2-40B4-BE49-F238E27FC236}">
                    <a16:creationId xmlns:a16="http://schemas.microsoft.com/office/drawing/2014/main" id="{360EB6EF-0329-4698-934F-070DDF5A2C6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03" name="Group 165">
                <a:extLst>
                  <a:ext uri="{FF2B5EF4-FFF2-40B4-BE49-F238E27FC236}">
                    <a16:creationId xmlns:a16="http://schemas.microsoft.com/office/drawing/2014/main" id="{05B09728-1623-43DC-89B5-856A5663B02B}"/>
                  </a:ext>
                </a:extLst>
              </p:cNvPr>
              <p:cNvGrpSpPr>
                <a:grpSpLocks/>
              </p:cNvGrpSpPr>
              <p:nvPr/>
            </p:nvGrpSpPr>
            <p:grpSpPr bwMode="auto">
              <a:xfrm>
                <a:off x="2528978" y="5470305"/>
                <a:ext cx="1032082" cy="760244"/>
                <a:chOff x="288" y="720"/>
                <a:chExt cx="432" cy="288"/>
              </a:xfrm>
            </p:grpSpPr>
            <p:sp>
              <p:nvSpPr>
                <p:cNvPr id="705" name="Rectangle 166">
                  <a:extLst>
                    <a:ext uri="{FF2B5EF4-FFF2-40B4-BE49-F238E27FC236}">
                      <a16:creationId xmlns:a16="http://schemas.microsoft.com/office/drawing/2014/main" id="{F7339CD5-DE48-439C-9DFC-270AC529D65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06" name="Line 167">
                  <a:extLst>
                    <a:ext uri="{FF2B5EF4-FFF2-40B4-BE49-F238E27FC236}">
                      <a16:creationId xmlns:a16="http://schemas.microsoft.com/office/drawing/2014/main" id="{44FD90B8-06CB-4625-8151-C4AEC5A932A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07" name="Line 168">
                  <a:extLst>
                    <a:ext uri="{FF2B5EF4-FFF2-40B4-BE49-F238E27FC236}">
                      <a16:creationId xmlns:a16="http://schemas.microsoft.com/office/drawing/2014/main" id="{EB2211A9-7DE4-4EAE-95BB-39F7D55A27D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704" name="Text Box 648">
                <a:extLst>
                  <a:ext uri="{FF2B5EF4-FFF2-40B4-BE49-F238E27FC236}">
                    <a16:creationId xmlns:a16="http://schemas.microsoft.com/office/drawing/2014/main" id="{910B39B7-787E-4A48-B4A2-8A2BEFD259A8}"/>
                  </a:ext>
                </a:extLst>
              </p:cNvPr>
              <p:cNvSpPr txBox="1">
                <a:spLocks noChangeArrowheads="1"/>
              </p:cNvSpPr>
              <p:nvPr/>
            </p:nvSpPr>
            <p:spPr bwMode="auto">
              <a:xfrm>
                <a:off x="3487602" y="5782850"/>
                <a:ext cx="651008" cy="502702"/>
              </a:xfrm>
              <a:prstGeom prst="rect">
                <a:avLst/>
              </a:prstGeom>
              <a:noFill/>
              <a:ln w="76200">
                <a:noFill/>
                <a:miter lim="800000"/>
                <a:headEnd/>
                <a:tailEnd/>
              </a:ln>
            </p:spPr>
            <p:txBody>
              <a:bodyPr wrap="square" lIns="0" tIns="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gn="ctr">
                  <a:lnSpc>
                    <a:spcPts val="1000"/>
                  </a:lnSpc>
                  <a:spcBef>
                    <a:spcPct val="50000"/>
                  </a:spcBef>
                </a:pPr>
                <a:r>
                  <a:rPr lang="en-US" sz="3200" b="1" dirty="0">
                    <a:solidFill>
                      <a:srgbClr val="002060"/>
                    </a:solidFill>
                    <a:latin typeface="+mn-lt"/>
                    <a:cs typeface="Arial" charset="0"/>
                  </a:rPr>
                  <a:t> 16</a:t>
                </a:r>
              </a:p>
            </p:txBody>
          </p:sp>
        </p:grpSp>
        <p:sp>
          <p:nvSpPr>
            <p:cNvPr id="701" name="TextBox 700">
              <a:extLst>
                <a:ext uri="{FF2B5EF4-FFF2-40B4-BE49-F238E27FC236}">
                  <a16:creationId xmlns:a16="http://schemas.microsoft.com/office/drawing/2014/main" id="{26C28A1F-9404-47BF-AC5B-76A25F5BABA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85" name="Freeform: Shape 184">
            <a:extLst>
              <a:ext uri="{FF2B5EF4-FFF2-40B4-BE49-F238E27FC236}">
                <a16:creationId xmlns:a16="http://schemas.microsoft.com/office/drawing/2014/main" id="{83E2DB45-9B0C-430B-91C8-A2A261FE18B4}"/>
              </a:ext>
            </a:extLst>
          </p:cNvPr>
          <p:cNvSpPr/>
          <p:nvPr/>
        </p:nvSpPr>
        <p:spPr>
          <a:xfrm>
            <a:off x="11478126" y="2334126"/>
            <a:ext cx="1227221" cy="4451685"/>
          </a:xfrm>
          <a:custGeom>
            <a:avLst/>
            <a:gdLst>
              <a:gd name="connsiteX0" fmla="*/ 0 w 1227221"/>
              <a:gd name="connsiteY0" fmla="*/ 0 h 4451685"/>
              <a:gd name="connsiteX1" fmla="*/ 433137 w 1227221"/>
              <a:gd name="connsiteY1" fmla="*/ 1395663 h 4451685"/>
              <a:gd name="connsiteX2" fmla="*/ 866274 w 1227221"/>
              <a:gd name="connsiteY2" fmla="*/ 2983832 h 4451685"/>
              <a:gd name="connsiteX3" fmla="*/ 1227221 w 1227221"/>
              <a:gd name="connsiteY3" fmla="*/ 4451685 h 4451685"/>
            </a:gdLst>
            <a:ahLst/>
            <a:cxnLst>
              <a:cxn ang="0">
                <a:pos x="connsiteX0" y="connsiteY0"/>
              </a:cxn>
              <a:cxn ang="0">
                <a:pos x="connsiteX1" y="connsiteY1"/>
              </a:cxn>
              <a:cxn ang="0">
                <a:pos x="connsiteX2" y="connsiteY2"/>
              </a:cxn>
              <a:cxn ang="0">
                <a:pos x="connsiteX3" y="connsiteY3"/>
              </a:cxn>
            </a:cxnLst>
            <a:rect l="l" t="t" r="r" b="b"/>
            <a:pathLst>
              <a:path w="1227221" h="4451685">
                <a:moveTo>
                  <a:pt x="0" y="0"/>
                </a:moveTo>
                <a:cubicBezTo>
                  <a:pt x="144379" y="449179"/>
                  <a:pt x="288758" y="898358"/>
                  <a:pt x="433137" y="1395663"/>
                </a:cubicBezTo>
                <a:cubicBezTo>
                  <a:pt x="577516" y="1892968"/>
                  <a:pt x="733927" y="2474495"/>
                  <a:pt x="866274" y="2983832"/>
                </a:cubicBezTo>
                <a:cubicBezTo>
                  <a:pt x="998621" y="3493169"/>
                  <a:pt x="1112921" y="3972427"/>
                  <a:pt x="1227221" y="445168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6" name="Group 185">
            <a:extLst>
              <a:ext uri="{FF2B5EF4-FFF2-40B4-BE49-F238E27FC236}">
                <a16:creationId xmlns:a16="http://schemas.microsoft.com/office/drawing/2014/main" id="{65855CC4-7913-4C3D-AA25-E97C15C51B36}"/>
              </a:ext>
            </a:extLst>
          </p:cNvPr>
          <p:cNvGrpSpPr/>
          <p:nvPr/>
        </p:nvGrpSpPr>
        <p:grpSpPr>
          <a:xfrm>
            <a:off x="10466202" y="2629177"/>
            <a:ext cx="1734833" cy="943558"/>
            <a:chOff x="10515786" y="2704336"/>
            <a:chExt cx="1734833" cy="943558"/>
          </a:xfrm>
        </p:grpSpPr>
        <p:sp>
          <p:nvSpPr>
            <p:cNvPr id="165" name="Oval 164">
              <a:extLst>
                <a:ext uri="{FF2B5EF4-FFF2-40B4-BE49-F238E27FC236}">
                  <a16:creationId xmlns:a16="http://schemas.microsoft.com/office/drawing/2014/main" id="{198FAF54-8343-4396-B419-5E0946397B94}"/>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8" name="Oval 677">
              <a:extLst>
                <a:ext uri="{FF2B5EF4-FFF2-40B4-BE49-F238E27FC236}">
                  <a16:creationId xmlns:a16="http://schemas.microsoft.com/office/drawing/2014/main" id="{528FE875-977F-484A-B80F-DADE1B216E3D}"/>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Text Box 648">
              <a:extLst>
                <a:ext uri="{FF2B5EF4-FFF2-40B4-BE49-F238E27FC236}">
                  <a16:creationId xmlns:a16="http://schemas.microsoft.com/office/drawing/2014/main" id="{98581DF7-128B-4B39-A3F4-AEDDE160450B}"/>
                </a:ext>
              </a:extLst>
            </p:cNvPr>
            <p:cNvSpPr txBox="1">
              <a:spLocks noChangeArrowheads="1"/>
            </p:cNvSpPr>
            <p:nvPr/>
          </p:nvSpPr>
          <p:spPr bwMode="auto">
            <a:xfrm rot="20739556">
              <a:off x="11414328" y="2833631"/>
              <a:ext cx="836291" cy="763671"/>
            </a:xfrm>
            <a:prstGeom prst="rect">
              <a:avLst/>
            </a:prstGeom>
            <a:solidFill>
              <a:srgbClr val="DEEBF7"/>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E</a:t>
              </a:r>
            </a:p>
            <a:p>
              <a:pPr algn="ctr">
                <a:lnSpc>
                  <a:spcPts val="1000"/>
                </a:lnSpc>
                <a:spcBef>
                  <a:spcPct val="50000"/>
                </a:spcBef>
              </a:pPr>
              <a:r>
                <a:rPr lang="en-US" sz="3200" b="1" dirty="0">
                  <a:solidFill>
                    <a:srgbClr val="002060"/>
                  </a:solidFill>
                  <a:cs typeface="Arial" charset="0"/>
                </a:rPr>
                <a:t>16</a:t>
              </a:r>
            </a:p>
          </p:txBody>
        </p:sp>
        <p:grpSp>
          <p:nvGrpSpPr>
            <p:cNvPr id="673" name="Group 165">
              <a:extLst>
                <a:ext uri="{FF2B5EF4-FFF2-40B4-BE49-F238E27FC236}">
                  <a16:creationId xmlns:a16="http://schemas.microsoft.com/office/drawing/2014/main" id="{6896E3EE-5274-4582-ABFE-0F4EF4A547CB}"/>
                </a:ext>
              </a:extLst>
            </p:cNvPr>
            <p:cNvGrpSpPr>
              <a:grpSpLocks/>
            </p:cNvGrpSpPr>
            <p:nvPr/>
          </p:nvGrpSpPr>
          <p:grpSpPr bwMode="auto">
            <a:xfrm rot="20815873">
              <a:off x="10515786" y="2887650"/>
              <a:ext cx="1032082" cy="760244"/>
              <a:chOff x="288" y="720"/>
              <a:chExt cx="432" cy="288"/>
            </a:xfrm>
          </p:grpSpPr>
          <p:sp>
            <p:nvSpPr>
              <p:cNvPr id="675" name="Rectangle 166">
                <a:extLst>
                  <a:ext uri="{FF2B5EF4-FFF2-40B4-BE49-F238E27FC236}">
                    <a16:creationId xmlns:a16="http://schemas.microsoft.com/office/drawing/2014/main" id="{F6B86010-3DB2-4BD9-BE75-5C0621BCD64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76" name="Line 167">
                <a:extLst>
                  <a:ext uri="{FF2B5EF4-FFF2-40B4-BE49-F238E27FC236}">
                    <a16:creationId xmlns:a16="http://schemas.microsoft.com/office/drawing/2014/main" id="{4F0C863A-36BF-468D-9D1B-75CA8B0A1F0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77" name="Line 168">
                <a:extLst>
                  <a:ext uri="{FF2B5EF4-FFF2-40B4-BE49-F238E27FC236}">
                    <a16:creationId xmlns:a16="http://schemas.microsoft.com/office/drawing/2014/main" id="{56FADDD5-80D6-483F-9F72-C058CE52014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88" name="Freeform: Shape 187">
            <a:extLst>
              <a:ext uri="{FF2B5EF4-FFF2-40B4-BE49-F238E27FC236}">
                <a16:creationId xmlns:a16="http://schemas.microsoft.com/office/drawing/2014/main" id="{164A413F-9103-44BB-B8AC-1E04DC81EB70}"/>
              </a:ext>
            </a:extLst>
          </p:cNvPr>
          <p:cNvSpPr/>
          <p:nvPr/>
        </p:nvSpPr>
        <p:spPr>
          <a:xfrm>
            <a:off x="10371221" y="8085221"/>
            <a:ext cx="1852863" cy="1588168"/>
          </a:xfrm>
          <a:custGeom>
            <a:avLst/>
            <a:gdLst>
              <a:gd name="connsiteX0" fmla="*/ 2526631 w 2526631"/>
              <a:gd name="connsiteY0" fmla="*/ 0 h 1612232"/>
              <a:gd name="connsiteX1" fmla="*/ 2093494 w 2526631"/>
              <a:gd name="connsiteY1" fmla="*/ 240632 h 1612232"/>
              <a:gd name="connsiteX2" fmla="*/ 1949115 w 2526631"/>
              <a:gd name="connsiteY2" fmla="*/ 601579 h 1612232"/>
              <a:gd name="connsiteX3" fmla="*/ 1876926 w 2526631"/>
              <a:gd name="connsiteY3" fmla="*/ 962526 h 1612232"/>
              <a:gd name="connsiteX4" fmla="*/ 1251284 w 2526631"/>
              <a:gd name="connsiteY4" fmla="*/ 1515979 h 1612232"/>
              <a:gd name="connsiteX5" fmla="*/ 673768 w 2526631"/>
              <a:gd name="connsiteY5" fmla="*/ 1588168 h 1612232"/>
              <a:gd name="connsiteX6" fmla="*/ 0 w 2526631"/>
              <a:gd name="connsiteY6" fmla="*/ 1612232 h 1612232"/>
              <a:gd name="connsiteX0" fmla="*/ 1852863 w 1852863"/>
              <a:gd name="connsiteY0" fmla="*/ 0 h 1588168"/>
              <a:gd name="connsiteX1" fmla="*/ 1419726 w 1852863"/>
              <a:gd name="connsiteY1" fmla="*/ 240632 h 1588168"/>
              <a:gd name="connsiteX2" fmla="*/ 1275347 w 1852863"/>
              <a:gd name="connsiteY2" fmla="*/ 601579 h 1588168"/>
              <a:gd name="connsiteX3" fmla="*/ 1203158 w 1852863"/>
              <a:gd name="connsiteY3" fmla="*/ 962526 h 1588168"/>
              <a:gd name="connsiteX4" fmla="*/ 577516 w 1852863"/>
              <a:gd name="connsiteY4" fmla="*/ 1515979 h 1588168"/>
              <a:gd name="connsiteX5" fmla="*/ 0 w 1852863"/>
              <a:gd name="connsiteY5" fmla="*/ 1588168 h 1588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52863" h="1588168">
                <a:moveTo>
                  <a:pt x="1852863" y="0"/>
                </a:moveTo>
                <a:cubicBezTo>
                  <a:pt x="1684421" y="70184"/>
                  <a:pt x="1515979" y="140369"/>
                  <a:pt x="1419726" y="240632"/>
                </a:cubicBezTo>
                <a:cubicBezTo>
                  <a:pt x="1323473" y="340895"/>
                  <a:pt x="1311442" y="481263"/>
                  <a:pt x="1275347" y="601579"/>
                </a:cubicBezTo>
                <a:cubicBezTo>
                  <a:pt x="1239252" y="721895"/>
                  <a:pt x="1319463" y="810126"/>
                  <a:pt x="1203158" y="962526"/>
                </a:cubicBezTo>
                <a:cubicBezTo>
                  <a:pt x="1086853" y="1114926"/>
                  <a:pt x="778042" y="1411705"/>
                  <a:pt x="577516" y="1515979"/>
                </a:cubicBezTo>
                <a:cubicBezTo>
                  <a:pt x="376990" y="1620253"/>
                  <a:pt x="208547" y="1572126"/>
                  <a:pt x="0" y="158816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Freeform: Shape 188">
            <a:extLst>
              <a:ext uri="{FF2B5EF4-FFF2-40B4-BE49-F238E27FC236}">
                <a16:creationId xmlns:a16="http://schemas.microsoft.com/office/drawing/2014/main" id="{8E01DC08-3757-4CBF-B4F1-191F0DF476B1}"/>
              </a:ext>
            </a:extLst>
          </p:cNvPr>
          <p:cNvSpPr/>
          <p:nvPr/>
        </p:nvSpPr>
        <p:spPr>
          <a:xfrm>
            <a:off x="12415946" y="8181474"/>
            <a:ext cx="890979" cy="2093494"/>
          </a:xfrm>
          <a:custGeom>
            <a:avLst/>
            <a:gdLst>
              <a:gd name="connsiteX0" fmla="*/ 642 w 2238516"/>
              <a:gd name="connsiteY0" fmla="*/ 0 h 4235115"/>
              <a:gd name="connsiteX1" fmla="*/ 72832 w 2238516"/>
              <a:gd name="connsiteY1" fmla="*/ 360947 h 4235115"/>
              <a:gd name="connsiteX2" fmla="*/ 457842 w 2238516"/>
              <a:gd name="connsiteY2" fmla="*/ 481263 h 4235115"/>
              <a:gd name="connsiteX3" fmla="*/ 746600 w 2238516"/>
              <a:gd name="connsiteY3" fmla="*/ 601579 h 4235115"/>
              <a:gd name="connsiteX4" fmla="*/ 866916 w 2238516"/>
              <a:gd name="connsiteY4" fmla="*/ 842210 h 4235115"/>
              <a:gd name="connsiteX5" fmla="*/ 842853 w 2238516"/>
              <a:gd name="connsiteY5" fmla="*/ 1395663 h 4235115"/>
              <a:gd name="connsiteX6" fmla="*/ 890979 w 2238516"/>
              <a:gd name="connsiteY6" fmla="*/ 2093494 h 4235115"/>
              <a:gd name="connsiteX7" fmla="*/ 1420369 w 2238516"/>
              <a:gd name="connsiteY7" fmla="*/ 2743200 h 4235115"/>
              <a:gd name="connsiteX8" fmla="*/ 2238516 w 2238516"/>
              <a:gd name="connsiteY8" fmla="*/ 4235115 h 4235115"/>
              <a:gd name="connsiteX0" fmla="*/ 642 w 1420369"/>
              <a:gd name="connsiteY0" fmla="*/ 0 h 2743200"/>
              <a:gd name="connsiteX1" fmla="*/ 72832 w 1420369"/>
              <a:gd name="connsiteY1" fmla="*/ 360947 h 2743200"/>
              <a:gd name="connsiteX2" fmla="*/ 457842 w 1420369"/>
              <a:gd name="connsiteY2" fmla="*/ 481263 h 2743200"/>
              <a:gd name="connsiteX3" fmla="*/ 746600 w 1420369"/>
              <a:gd name="connsiteY3" fmla="*/ 601579 h 2743200"/>
              <a:gd name="connsiteX4" fmla="*/ 866916 w 1420369"/>
              <a:gd name="connsiteY4" fmla="*/ 842210 h 2743200"/>
              <a:gd name="connsiteX5" fmla="*/ 842853 w 1420369"/>
              <a:gd name="connsiteY5" fmla="*/ 1395663 h 2743200"/>
              <a:gd name="connsiteX6" fmla="*/ 890979 w 1420369"/>
              <a:gd name="connsiteY6" fmla="*/ 2093494 h 2743200"/>
              <a:gd name="connsiteX7" fmla="*/ 1420369 w 1420369"/>
              <a:gd name="connsiteY7" fmla="*/ 2743200 h 2743200"/>
              <a:gd name="connsiteX0" fmla="*/ 642 w 890979"/>
              <a:gd name="connsiteY0" fmla="*/ 0 h 2093494"/>
              <a:gd name="connsiteX1" fmla="*/ 72832 w 890979"/>
              <a:gd name="connsiteY1" fmla="*/ 360947 h 2093494"/>
              <a:gd name="connsiteX2" fmla="*/ 457842 w 890979"/>
              <a:gd name="connsiteY2" fmla="*/ 481263 h 2093494"/>
              <a:gd name="connsiteX3" fmla="*/ 746600 w 890979"/>
              <a:gd name="connsiteY3" fmla="*/ 601579 h 2093494"/>
              <a:gd name="connsiteX4" fmla="*/ 866916 w 890979"/>
              <a:gd name="connsiteY4" fmla="*/ 842210 h 2093494"/>
              <a:gd name="connsiteX5" fmla="*/ 842853 w 890979"/>
              <a:gd name="connsiteY5" fmla="*/ 1395663 h 2093494"/>
              <a:gd name="connsiteX6" fmla="*/ 890979 w 890979"/>
              <a:gd name="connsiteY6" fmla="*/ 2093494 h 20934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90979" h="2093494">
                <a:moveTo>
                  <a:pt x="642" y="0"/>
                </a:moveTo>
                <a:cubicBezTo>
                  <a:pt x="-1363" y="140368"/>
                  <a:pt x="-3368" y="280737"/>
                  <a:pt x="72832" y="360947"/>
                </a:cubicBezTo>
                <a:cubicBezTo>
                  <a:pt x="149032" y="441157"/>
                  <a:pt x="345547" y="441158"/>
                  <a:pt x="457842" y="481263"/>
                </a:cubicBezTo>
                <a:cubicBezTo>
                  <a:pt x="570137" y="521368"/>
                  <a:pt x="678421" y="541421"/>
                  <a:pt x="746600" y="601579"/>
                </a:cubicBezTo>
                <a:cubicBezTo>
                  <a:pt x="814779" y="661737"/>
                  <a:pt x="850874" y="709863"/>
                  <a:pt x="866916" y="842210"/>
                </a:cubicBezTo>
                <a:cubicBezTo>
                  <a:pt x="882958" y="974557"/>
                  <a:pt x="838843" y="1187116"/>
                  <a:pt x="842853" y="1395663"/>
                </a:cubicBezTo>
                <a:cubicBezTo>
                  <a:pt x="846863" y="1604210"/>
                  <a:pt x="794726" y="1868905"/>
                  <a:pt x="890979" y="2093494"/>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3" name="TextBox 562">
            <a:extLst>
              <a:ext uri="{FF2B5EF4-FFF2-40B4-BE49-F238E27FC236}">
                <a16:creationId xmlns:a16="http://schemas.microsoft.com/office/drawing/2014/main" id="{97459DD3-4100-41A4-865E-3AA8034BD80B}"/>
              </a:ext>
            </a:extLst>
          </p:cNvPr>
          <p:cNvSpPr txBox="1"/>
          <p:nvPr/>
        </p:nvSpPr>
        <p:spPr>
          <a:xfrm rot="4564257">
            <a:off x="1178852" y="2055586"/>
            <a:ext cx="682296" cy="1179875"/>
          </a:xfrm>
          <a:prstGeom prst="rect">
            <a:avLst/>
          </a:prstGeom>
          <a:solidFill>
            <a:schemeClr val="accent5">
              <a:lumMod val="20000"/>
              <a:lumOff val="80000"/>
            </a:schemeClr>
          </a:solidFill>
        </p:spPr>
        <p:txBody>
          <a:bodyPr wrap="square" lIns="0" tIns="0" rIns="0" bIns="0" rtlCol="0">
            <a:spAutoFit/>
          </a:bodyPr>
          <a:lstStyle/>
          <a:p>
            <a:pPr algn="ctr">
              <a:lnSpc>
                <a:spcPts val="3000"/>
              </a:lnSpc>
            </a:pPr>
            <a:r>
              <a:rPr lang="en-US" sz="3600" b="1" spc="-50" dirty="0">
                <a:solidFill>
                  <a:srgbClr val="002060"/>
                </a:solidFill>
              </a:rPr>
              <a:t>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116</a:t>
            </a:r>
          </a:p>
        </p:txBody>
      </p:sp>
      <p:pic>
        <p:nvPicPr>
          <p:cNvPr id="566" name="Picture 565">
            <a:extLst>
              <a:ext uri="{FF2B5EF4-FFF2-40B4-BE49-F238E27FC236}">
                <a16:creationId xmlns:a16="http://schemas.microsoft.com/office/drawing/2014/main" id="{891C8C90-E721-4408-9DE7-A3729F9354CD}"/>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891804" y="835501"/>
            <a:ext cx="1731959" cy="1674227"/>
          </a:xfrm>
          <a:prstGeom prst="rect">
            <a:avLst/>
          </a:prstGeom>
        </p:spPr>
      </p:pic>
      <p:grpSp>
        <p:nvGrpSpPr>
          <p:cNvPr id="564" name="Group 563">
            <a:extLst>
              <a:ext uri="{FF2B5EF4-FFF2-40B4-BE49-F238E27FC236}">
                <a16:creationId xmlns:a16="http://schemas.microsoft.com/office/drawing/2014/main" id="{B93ED34E-B196-4FA2-BB31-EF3EEE392DA3}"/>
              </a:ext>
            </a:extLst>
          </p:cNvPr>
          <p:cNvGrpSpPr/>
          <p:nvPr/>
        </p:nvGrpSpPr>
        <p:grpSpPr>
          <a:xfrm>
            <a:off x="740127" y="16677906"/>
            <a:ext cx="1023257" cy="740229"/>
            <a:chOff x="27943018" y="3570514"/>
            <a:chExt cx="1023257" cy="740229"/>
          </a:xfrm>
        </p:grpSpPr>
        <p:sp>
          <p:nvSpPr>
            <p:cNvPr id="565" name="Oval 564">
              <a:extLst>
                <a:ext uri="{FF2B5EF4-FFF2-40B4-BE49-F238E27FC236}">
                  <a16:creationId xmlns:a16="http://schemas.microsoft.com/office/drawing/2014/main" id="{E06301F6-7CD5-4A9F-BE97-1611AD35223B}"/>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79" name="TextBox 578">
              <a:extLst>
                <a:ext uri="{FF2B5EF4-FFF2-40B4-BE49-F238E27FC236}">
                  <a16:creationId xmlns:a16="http://schemas.microsoft.com/office/drawing/2014/main" id="{9C045268-654E-4EB1-8CDC-27281AE1E4EA}"/>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26</a:t>
              </a:r>
            </a:p>
          </p:txBody>
        </p:sp>
      </p:grpSp>
      <p:sp>
        <p:nvSpPr>
          <p:cNvPr id="581" name="TextBox 580">
            <a:extLst>
              <a:ext uri="{FF2B5EF4-FFF2-40B4-BE49-F238E27FC236}">
                <a16:creationId xmlns:a16="http://schemas.microsoft.com/office/drawing/2014/main" id="{DC2CAE67-DA8C-42B7-8D69-C64A1C92F447}"/>
              </a:ext>
            </a:extLst>
          </p:cNvPr>
          <p:cNvSpPr txBox="1"/>
          <p:nvPr/>
        </p:nvSpPr>
        <p:spPr>
          <a:xfrm rot="19389257">
            <a:off x="23187196" y="8856159"/>
            <a:ext cx="2129554" cy="461665"/>
          </a:xfrm>
          <a:prstGeom prst="rect">
            <a:avLst/>
          </a:prstGeom>
          <a:noFill/>
        </p:spPr>
        <p:txBody>
          <a:bodyPr wrap="square" rtlCol="0">
            <a:spAutoFit/>
          </a:bodyPr>
          <a:lstStyle/>
          <a:p>
            <a:r>
              <a:rPr lang="en-US" sz="2400" b="1" dirty="0"/>
              <a:t>Coast Highway</a:t>
            </a:r>
          </a:p>
        </p:txBody>
      </p:sp>
      <p:sp>
        <p:nvSpPr>
          <p:cNvPr id="10" name="Rectangle 9">
            <a:extLst>
              <a:ext uri="{FF2B5EF4-FFF2-40B4-BE49-F238E27FC236}">
                <a16:creationId xmlns:a16="http://schemas.microsoft.com/office/drawing/2014/main" id="{96556530-D9D9-4F56-92C6-57BE991C97F7}"/>
              </a:ext>
            </a:extLst>
          </p:cNvPr>
          <p:cNvSpPr/>
          <p:nvPr/>
        </p:nvSpPr>
        <p:spPr>
          <a:xfrm>
            <a:off x="23090222" y="12095184"/>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82" name="Group 581">
            <a:extLst>
              <a:ext uri="{FF2B5EF4-FFF2-40B4-BE49-F238E27FC236}">
                <a16:creationId xmlns:a16="http://schemas.microsoft.com/office/drawing/2014/main" id="{74409C53-1A63-49D5-BCAC-6F2D74B110EB}"/>
              </a:ext>
            </a:extLst>
          </p:cNvPr>
          <p:cNvGrpSpPr/>
          <p:nvPr/>
        </p:nvGrpSpPr>
        <p:grpSpPr>
          <a:xfrm rot="10800000">
            <a:off x="24130730" y="12670275"/>
            <a:ext cx="1502856" cy="335223"/>
            <a:chOff x="18336912" y="16483762"/>
            <a:chExt cx="1502856" cy="335223"/>
          </a:xfrm>
        </p:grpSpPr>
        <p:sp>
          <p:nvSpPr>
            <p:cNvPr id="583" name="Rectangle 582">
              <a:extLst>
                <a:ext uri="{FF2B5EF4-FFF2-40B4-BE49-F238E27FC236}">
                  <a16:creationId xmlns:a16="http://schemas.microsoft.com/office/drawing/2014/main" id="{6962A323-B23F-4777-AF0C-69BE11DEE41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5" name="Rectangle 664">
              <a:extLst>
                <a:ext uri="{FF2B5EF4-FFF2-40B4-BE49-F238E27FC236}">
                  <a16:creationId xmlns:a16="http://schemas.microsoft.com/office/drawing/2014/main" id="{CF82F5A1-2235-4186-A2F9-70FEAB1E2C57}"/>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9" name="Rectangle 668">
              <a:extLst>
                <a:ext uri="{FF2B5EF4-FFF2-40B4-BE49-F238E27FC236}">
                  <a16:creationId xmlns:a16="http://schemas.microsoft.com/office/drawing/2014/main" id="{771A2437-380B-42D9-9ABB-3A7EE5BC4E3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0" name="Rectangle 669">
              <a:extLst>
                <a:ext uri="{FF2B5EF4-FFF2-40B4-BE49-F238E27FC236}">
                  <a16:creationId xmlns:a16="http://schemas.microsoft.com/office/drawing/2014/main" id="{38621B68-8109-4664-A0F2-168FB851966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1" name="Rectangle 670">
              <a:extLst>
                <a:ext uri="{FF2B5EF4-FFF2-40B4-BE49-F238E27FC236}">
                  <a16:creationId xmlns:a16="http://schemas.microsoft.com/office/drawing/2014/main" id="{2328BB1C-DBD4-4A72-97B9-1E8EB6A96826}"/>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4" name="Rectangle 673">
              <a:extLst>
                <a:ext uri="{FF2B5EF4-FFF2-40B4-BE49-F238E27FC236}">
                  <a16:creationId xmlns:a16="http://schemas.microsoft.com/office/drawing/2014/main" id="{3FB4661E-1E44-4C51-A720-E4B5B6C4D260}"/>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9" name="Rectangle 708">
              <a:extLst>
                <a:ext uri="{FF2B5EF4-FFF2-40B4-BE49-F238E27FC236}">
                  <a16:creationId xmlns:a16="http://schemas.microsoft.com/office/drawing/2014/main" id="{7352BE37-48E9-4D44-9907-1E5DA05FDBFE}"/>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0" name="Rectangle 709">
              <a:extLst>
                <a:ext uri="{FF2B5EF4-FFF2-40B4-BE49-F238E27FC236}">
                  <a16:creationId xmlns:a16="http://schemas.microsoft.com/office/drawing/2014/main" id="{7B142182-748E-4283-A730-4CEAB7114FA4}"/>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TextBox 5">
            <a:extLst>
              <a:ext uri="{FF2B5EF4-FFF2-40B4-BE49-F238E27FC236}">
                <a16:creationId xmlns:a16="http://schemas.microsoft.com/office/drawing/2014/main" id="{8BB53CC5-BD10-493C-A8B3-1E99EE115D79}"/>
              </a:ext>
            </a:extLst>
          </p:cNvPr>
          <p:cNvSpPr txBox="1"/>
          <p:nvPr/>
        </p:nvSpPr>
        <p:spPr>
          <a:xfrm>
            <a:off x="23091720" y="12191190"/>
            <a:ext cx="3574681" cy="400110"/>
          </a:xfrm>
          <a:prstGeom prst="rect">
            <a:avLst/>
          </a:prstGeom>
          <a:noFill/>
        </p:spPr>
        <p:txBody>
          <a:bodyPr wrap="square" rtlCol="0">
            <a:spAutoFit/>
          </a:bodyPr>
          <a:lstStyle/>
          <a:p>
            <a:r>
              <a:rPr lang="en-US" sz="2000" b="1" dirty="0"/>
              <a:t>Clusters of disorganized soldiers</a:t>
            </a:r>
          </a:p>
        </p:txBody>
      </p:sp>
      <p:sp>
        <p:nvSpPr>
          <p:cNvPr id="711" name="Text Box 1011">
            <a:extLst>
              <a:ext uri="{FF2B5EF4-FFF2-40B4-BE49-F238E27FC236}">
                <a16:creationId xmlns:a16="http://schemas.microsoft.com/office/drawing/2014/main" id="{97FB9346-5FF2-4B99-B93A-83CDA172144B}"/>
              </a:ext>
            </a:extLst>
          </p:cNvPr>
          <p:cNvSpPr txBox="1">
            <a:spLocks noChangeArrowheads="1"/>
          </p:cNvSpPr>
          <p:nvPr/>
        </p:nvSpPr>
        <p:spPr bwMode="auto">
          <a:xfrm>
            <a:off x="21113711" y="17082430"/>
            <a:ext cx="4094342"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712" name="Text Box 1016">
            <a:extLst>
              <a:ext uri="{FF2B5EF4-FFF2-40B4-BE49-F238E27FC236}">
                <a16:creationId xmlns:a16="http://schemas.microsoft.com/office/drawing/2014/main" id="{3D7F3563-52B7-4ADB-8755-F54549D923EE}"/>
              </a:ext>
            </a:extLst>
          </p:cNvPr>
          <p:cNvSpPr txBox="1">
            <a:spLocks noChangeArrowheads="1"/>
          </p:cNvSpPr>
          <p:nvPr/>
        </p:nvSpPr>
        <p:spPr bwMode="auto">
          <a:xfrm>
            <a:off x="22150714" y="17442319"/>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713" name="Group 712">
            <a:extLst>
              <a:ext uri="{FF2B5EF4-FFF2-40B4-BE49-F238E27FC236}">
                <a16:creationId xmlns:a16="http://schemas.microsoft.com/office/drawing/2014/main" id="{F4BCD25D-B817-4233-86EB-CD81DD4B246E}"/>
              </a:ext>
            </a:extLst>
          </p:cNvPr>
          <p:cNvGrpSpPr/>
          <p:nvPr/>
        </p:nvGrpSpPr>
        <p:grpSpPr>
          <a:xfrm>
            <a:off x="21240204" y="16859447"/>
            <a:ext cx="3826821" cy="204651"/>
            <a:chOff x="4184261" y="16593671"/>
            <a:chExt cx="3755309" cy="170276"/>
          </a:xfrm>
        </p:grpSpPr>
        <p:grpSp>
          <p:nvGrpSpPr>
            <p:cNvPr id="714" name="Group 713">
              <a:extLst>
                <a:ext uri="{FF2B5EF4-FFF2-40B4-BE49-F238E27FC236}">
                  <a16:creationId xmlns:a16="http://schemas.microsoft.com/office/drawing/2014/main" id="{D764CB85-6AFF-4C65-9C16-3459FFF3824C}"/>
                </a:ext>
              </a:extLst>
            </p:cNvPr>
            <p:cNvGrpSpPr/>
            <p:nvPr/>
          </p:nvGrpSpPr>
          <p:grpSpPr>
            <a:xfrm>
              <a:off x="4184261" y="16595334"/>
              <a:ext cx="750002" cy="168613"/>
              <a:chOff x="4184260" y="16595334"/>
              <a:chExt cx="837695" cy="168613"/>
            </a:xfrm>
          </p:grpSpPr>
          <p:sp>
            <p:nvSpPr>
              <p:cNvPr id="727" name="Rectangle 726">
                <a:extLst>
                  <a:ext uri="{FF2B5EF4-FFF2-40B4-BE49-F238E27FC236}">
                    <a16:creationId xmlns:a16="http://schemas.microsoft.com/office/drawing/2014/main" id="{0F4226C8-D0CD-4C9D-8F78-292A6A198793}"/>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a:extLst>
                  <a:ext uri="{FF2B5EF4-FFF2-40B4-BE49-F238E27FC236}">
                    <a16:creationId xmlns:a16="http://schemas.microsoft.com/office/drawing/2014/main" id="{0CD1A314-1E04-4E8F-9F53-BF625F7259D4}"/>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5" name="Group 714">
              <a:extLst>
                <a:ext uri="{FF2B5EF4-FFF2-40B4-BE49-F238E27FC236}">
                  <a16:creationId xmlns:a16="http://schemas.microsoft.com/office/drawing/2014/main" id="{D2C7C1FA-82B3-437E-82EE-E416DA8E1CC3}"/>
                </a:ext>
              </a:extLst>
            </p:cNvPr>
            <p:cNvGrpSpPr/>
            <p:nvPr/>
          </p:nvGrpSpPr>
          <p:grpSpPr>
            <a:xfrm>
              <a:off x="4931771" y="16594269"/>
              <a:ext cx="750002" cy="168613"/>
              <a:chOff x="4184260" y="16595334"/>
              <a:chExt cx="837695" cy="168613"/>
            </a:xfrm>
          </p:grpSpPr>
          <p:sp>
            <p:nvSpPr>
              <p:cNvPr id="725" name="Rectangle 724">
                <a:extLst>
                  <a:ext uri="{FF2B5EF4-FFF2-40B4-BE49-F238E27FC236}">
                    <a16:creationId xmlns:a16="http://schemas.microsoft.com/office/drawing/2014/main" id="{34571923-033A-419B-A4DC-6F2DF3FA55F5}"/>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a:extLst>
                  <a:ext uri="{FF2B5EF4-FFF2-40B4-BE49-F238E27FC236}">
                    <a16:creationId xmlns:a16="http://schemas.microsoft.com/office/drawing/2014/main" id="{A80F0C67-6240-4133-8D01-50772538F003}"/>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6" name="Group 715">
              <a:extLst>
                <a:ext uri="{FF2B5EF4-FFF2-40B4-BE49-F238E27FC236}">
                  <a16:creationId xmlns:a16="http://schemas.microsoft.com/office/drawing/2014/main" id="{295A0310-26A0-4EE2-9189-7BBA1CE00ED5}"/>
                </a:ext>
              </a:extLst>
            </p:cNvPr>
            <p:cNvGrpSpPr/>
            <p:nvPr/>
          </p:nvGrpSpPr>
          <p:grpSpPr>
            <a:xfrm>
              <a:off x="5685142" y="16593671"/>
              <a:ext cx="750002" cy="168613"/>
              <a:chOff x="4184260" y="16591662"/>
              <a:chExt cx="837695" cy="168613"/>
            </a:xfrm>
          </p:grpSpPr>
          <p:sp>
            <p:nvSpPr>
              <p:cNvPr id="723" name="Rectangle 722">
                <a:extLst>
                  <a:ext uri="{FF2B5EF4-FFF2-40B4-BE49-F238E27FC236}">
                    <a16:creationId xmlns:a16="http://schemas.microsoft.com/office/drawing/2014/main" id="{2A26D900-4740-4287-88C5-97EB9273C81F}"/>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4" name="Rectangle 723">
                <a:extLst>
                  <a:ext uri="{FF2B5EF4-FFF2-40B4-BE49-F238E27FC236}">
                    <a16:creationId xmlns:a16="http://schemas.microsoft.com/office/drawing/2014/main" id="{CD898685-C1C6-4163-B0F3-3C331E2942EE}"/>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7" name="Group 716">
              <a:extLst>
                <a:ext uri="{FF2B5EF4-FFF2-40B4-BE49-F238E27FC236}">
                  <a16:creationId xmlns:a16="http://schemas.microsoft.com/office/drawing/2014/main" id="{5C7154EE-8F97-47A1-BABD-75B564D15EB0}"/>
                </a:ext>
              </a:extLst>
            </p:cNvPr>
            <p:cNvGrpSpPr/>
            <p:nvPr/>
          </p:nvGrpSpPr>
          <p:grpSpPr>
            <a:xfrm>
              <a:off x="6432652" y="16594150"/>
              <a:ext cx="750002" cy="169197"/>
              <a:chOff x="4184260" y="16593206"/>
              <a:chExt cx="837695" cy="169197"/>
            </a:xfrm>
          </p:grpSpPr>
          <p:sp>
            <p:nvSpPr>
              <p:cNvPr id="721" name="Rectangle 720">
                <a:extLst>
                  <a:ext uri="{FF2B5EF4-FFF2-40B4-BE49-F238E27FC236}">
                    <a16:creationId xmlns:a16="http://schemas.microsoft.com/office/drawing/2014/main" id="{E35EF003-BF23-4471-8E5B-1B19C20EE810}"/>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2" name="Rectangle 721">
                <a:extLst>
                  <a:ext uri="{FF2B5EF4-FFF2-40B4-BE49-F238E27FC236}">
                    <a16:creationId xmlns:a16="http://schemas.microsoft.com/office/drawing/2014/main" id="{64A69FCF-D66D-42C2-864B-7F8C8A94FA4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18" name="Group 717">
              <a:extLst>
                <a:ext uri="{FF2B5EF4-FFF2-40B4-BE49-F238E27FC236}">
                  <a16:creationId xmlns:a16="http://schemas.microsoft.com/office/drawing/2014/main" id="{1E1FEDD5-BEDF-44CF-8443-621E44E1F43C}"/>
                </a:ext>
              </a:extLst>
            </p:cNvPr>
            <p:cNvGrpSpPr/>
            <p:nvPr/>
          </p:nvGrpSpPr>
          <p:grpSpPr>
            <a:xfrm>
              <a:off x="7189568" y="16594172"/>
              <a:ext cx="750002" cy="169197"/>
              <a:chOff x="4184260" y="16593206"/>
              <a:chExt cx="837695" cy="169197"/>
            </a:xfrm>
          </p:grpSpPr>
          <p:sp>
            <p:nvSpPr>
              <p:cNvPr id="719" name="Rectangle 718">
                <a:extLst>
                  <a:ext uri="{FF2B5EF4-FFF2-40B4-BE49-F238E27FC236}">
                    <a16:creationId xmlns:a16="http://schemas.microsoft.com/office/drawing/2014/main" id="{24CE6E14-9C54-401C-854B-F078BD116800}"/>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Rectangle 719">
                <a:extLst>
                  <a:ext uri="{FF2B5EF4-FFF2-40B4-BE49-F238E27FC236}">
                    <a16:creationId xmlns:a16="http://schemas.microsoft.com/office/drawing/2014/main" id="{F0D6FA62-EC21-424E-BDD5-6EED08E5614B}"/>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35" name="Oval 134">
            <a:extLst>
              <a:ext uri="{FF2B5EF4-FFF2-40B4-BE49-F238E27FC236}">
                <a16:creationId xmlns:a16="http://schemas.microsoft.com/office/drawing/2014/main" id="{B8C21110-3EC0-4FCE-82D9-21DD04BE44E1}"/>
              </a:ext>
            </a:extLst>
          </p:cNvPr>
          <p:cNvSpPr/>
          <p:nvPr/>
        </p:nvSpPr>
        <p:spPr>
          <a:xfrm>
            <a:off x="11927605" y="7786658"/>
            <a:ext cx="780607" cy="565343"/>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9" name="Group 168"/>
          <p:cNvGrpSpPr/>
          <p:nvPr/>
        </p:nvGrpSpPr>
        <p:grpSpPr>
          <a:xfrm>
            <a:off x="2249979" y="1743960"/>
            <a:ext cx="3747961" cy="5012811"/>
            <a:chOff x="2249979" y="1743960"/>
            <a:chExt cx="3747961" cy="5012811"/>
          </a:xfrm>
        </p:grpSpPr>
        <p:pic>
          <p:nvPicPr>
            <p:cNvPr id="138" name="Picture 137"/>
            <p:cNvPicPr>
              <a:picLocks noChangeAspect="1"/>
            </p:cNvPicPr>
            <p:nvPr/>
          </p:nvPicPr>
          <p:blipFill rotWithShape="1">
            <a:blip r:embed="rId4" cstate="hqprint">
              <a:extLst>
                <a:ext uri="{28A0092B-C50C-407E-A947-70E740481C1C}">
                  <a14:useLocalDpi xmlns:a14="http://schemas.microsoft.com/office/drawing/2010/main" val="0"/>
                </a:ext>
              </a:extLst>
            </a:blip>
            <a:srcRect l="11667" r="12816" b="4198"/>
            <a:stretch/>
          </p:blipFill>
          <p:spPr>
            <a:xfrm>
              <a:off x="2249979" y="1743960"/>
              <a:ext cx="3747961" cy="5012811"/>
            </a:xfrm>
            <a:prstGeom prst="rect">
              <a:avLst/>
            </a:prstGeom>
            <a:ln w="76200">
              <a:solidFill>
                <a:srgbClr val="002060"/>
              </a:solidFill>
            </a:ln>
          </p:spPr>
        </p:pic>
        <p:sp>
          <p:nvSpPr>
            <p:cNvPr id="151" name="TextBox 150"/>
            <p:cNvSpPr txBox="1"/>
            <p:nvPr/>
          </p:nvSpPr>
          <p:spPr>
            <a:xfrm>
              <a:off x="2776541" y="6035672"/>
              <a:ext cx="2736142" cy="584775"/>
            </a:xfrm>
            <a:prstGeom prst="rect">
              <a:avLst/>
            </a:prstGeom>
            <a:solidFill>
              <a:srgbClr val="262626"/>
            </a:solidFill>
          </p:spPr>
          <p:txBody>
            <a:bodyPr wrap="square" rtlCol="0">
              <a:spAutoFit/>
            </a:bodyPr>
            <a:lstStyle/>
            <a:p>
              <a:pPr algn="ctr"/>
              <a:r>
                <a:rPr lang="en-US" sz="3200" dirty="0">
                  <a:solidFill>
                    <a:schemeClr val="bg1"/>
                  </a:solidFill>
                  <a:latin typeface="Arial Black" panose="020B0A04020102020204" pitchFamily="34" charset="0"/>
                </a:rPr>
                <a:t>Spalding</a:t>
              </a:r>
            </a:p>
          </p:txBody>
        </p:sp>
      </p:grpSp>
      <p:grpSp>
        <p:nvGrpSpPr>
          <p:cNvPr id="168" name="Group 167"/>
          <p:cNvGrpSpPr/>
          <p:nvPr/>
        </p:nvGrpSpPr>
        <p:grpSpPr>
          <a:xfrm>
            <a:off x="6206161" y="1739350"/>
            <a:ext cx="3780140" cy="5062959"/>
            <a:chOff x="6206161" y="1739350"/>
            <a:chExt cx="3780140" cy="5062959"/>
          </a:xfrm>
        </p:grpSpPr>
        <p:pic>
          <p:nvPicPr>
            <p:cNvPr id="139" name="Picture 138"/>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206161" y="1739350"/>
              <a:ext cx="3780140" cy="5062959"/>
            </a:xfrm>
            <a:prstGeom prst="rect">
              <a:avLst/>
            </a:prstGeom>
            <a:ln w="76200">
              <a:solidFill>
                <a:srgbClr val="002060"/>
              </a:solidFill>
            </a:ln>
          </p:spPr>
        </p:pic>
        <p:sp>
          <p:nvSpPr>
            <p:cNvPr id="679" name="TextBox 678"/>
            <p:cNvSpPr txBox="1"/>
            <p:nvPr/>
          </p:nvSpPr>
          <p:spPr>
            <a:xfrm>
              <a:off x="6742401" y="6054304"/>
              <a:ext cx="2736142" cy="584775"/>
            </a:xfrm>
            <a:prstGeom prst="rect">
              <a:avLst/>
            </a:prstGeom>
            <a:solidFill>
              <a:srgbClr val="262626"/>
            </a:solidFill>
          </p:spPr>
          <p:txBody>
            <a:bodyPr wrap="square" rtlCol="0">
              <a:spAutoFit/>
            </a:bodyPr>
            <a:lstStyle/>
            <a:p>
              <a:pPr algn="ctr"/>
              <a:r>
                <a:rPr lang="en-US" sz="3200" dirty="0" err="1">
                  <a:solidFill>
                    <a:schemeClr val="bg1"/>
                  </a:solidFill>
                  <a:latin typeface="Arial Black" panose="020B0A04020102020204" pitchFamily="34" charset="0"/>
                </a:rPr>
                <a:t>Streczyk</a:t>
              </a:r>
              <a:endParaRPr lang="en-US" sz="3200" dirty="0">
                <a:solidFill>
                  <a:schemeClr val="bg1"/>
                </a:solidFill>
                <a:latin typeface="Arial Black" panose="020B0A04020102020204" pitchFamily="34" charset="0"/>
              </a:endParaRPr>
            </a:p>
          </p:txBody>
        </p:sp>
      </p:grpSp>
      <p:grpSp>
        <p:nvGrpSpPr>
          <p:cNvPr id="167" name="Group 166"/>
          <p:cNvGrpSpPr/>
          <p:nvPr/>
        </p:nvGrpSpPr>
        <p:grpSpPr>
          <a:xfrm>
            <a:off x="13285898" y="1573000"/>
            <a:ext cx="4122969" cy="5046346"/>
            <a:chOff x="13268971" y="1661053"/>
            <a:chExt cx="4122969" cy="5046346"/>
          </a:xfrm>
        </p:grpSpPr>
        <p:pic>
          <p:nvPicPr>
            <p:cNvPr id="142" name="Picture 141"/>
            <p:cNvPicPr>
              <a:picLocks noChangeAspect="1"/>
            </p:cNvPicPr>
            <p:nvPr/>
          </p:nvPicPr>
          <p:blipFill rotWithShape="1">
            <a:blip r:embed="rId6">
              <a:extLst>
                <a:ext uri="{28A0092B-C50C-407E-A947-70E740481C1C}">
                  <a14:useLocalDpi xmlns:a14="http://schemas.microsoft.com/office/drawing/2010/main" val="0"/>
                </a:ext>
              </a:extLst>
            </a:blip>
            <a:srcRect l="7769" b="15037"/>
            <a:stretch/>
          </p:blipFill>
          <p:spPr>
            <a:xfrm>
              <a:off x="13268971" y="1661053"/>
              <a:ext cx="4122969" cy="5046346"/>
            </a:xfrm>
            <a:prstGeom prst="rect">
              <a:avLst/>
            </a:prstGeom>
            <a:ln w="76200">
              <a:solidFill>
                <a:srgbClr val="002060"/>
              </a:solidFill>
            </a:ln>
          </p:spPr>
        </p:pic>
        <p:sp>
          <p:nvSpPr>
            <p:cNvPr id="680" name="TextBox 679"/>
            <p:cNvSpPr txBox="1"/>
            <p:nvPr/>
          </p:nvSpPr>
          <p:spPr>
            <a:xfrm>
              <a:off x="13968501" y="6054304"/>
              <a:ext cx="2736142" cy="584775"/>
            </a:xfrm>
            <a:prstGeom prst="rect">
              <a:avLst/>
            </a:prstGeom>
            <a:solidFill>
              <a:srgbClr val="262626"/>
            </a:solidFill>
          </p:spPr>
          <p:txBody>
            <a:bodyPr wrap="square" rtlCol="0">
              <a:spAutoFit/>
            </a:bodyPr>
            <a:lstStyle/>
            <a:p>
              <a:pPr algn="ctr"/>
              <a:r>
                <a:rPr lang="en-US" sz="3200" dirty="0">
                  <a:solidFill>
                    <a:schemeClr val="bg1"/>
                  </a:solidFill>
                  <a:latin typeface="Arial Black" panose="020B0A04020102020204" pitchFamily="34" charset="0"/>
                </a:rPr>
                <a:t>Dawson</a:t>
              </a:r>
            </a:p>
          </p:txBody>
        </p:sp>
      </p:grpSp>
      <p:grpSp>
        <p:nvGrpSpPr>
          <p:cNvPr id="672" name="Group 671"/>
          <p:cNvGrpSpPr/>
          <p:nvPr/>
        </p:nvGrpSpPr>
        <p:grpSpPr>
          <a:xfrm>
            <a:off x="3734637" y="1448945"/>
            <a:ext cx="2900031" cy="1259598"/>
            <a:chOff x="5399110" y="1414495"/>
            <a:chExt cx="2900031" cy="1259598"/>
          </a:xfrm>
        </p:grpSpPr>
        <p:sp>
          <p:nvSpPr>
            <p:cNvPr id="681" name="Flowchart: Decision 680"/>
            <p:cNvSpPr/>
            <p:nvPr/>
          </p:nvSpPr>
          <p:spPr>
            <a:xfrm rot="4976974">
              <a:off x="5888979" y="160479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2" name="Flowchart: Decision 681"/>
            <p:cNvSpPr/>
            <p:nvPr/>
          </p:nvSpPr>
          <p:spPr>
            <a:xfrm rot="4976974">
              <a:off x="5312395" y="164955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3" name="Flowchart: Decision 682"/>
            <p:cNvSpPr/>
            <p:nvPr/>
          </p:nvSpPr>
          <p:spPr>
            <a:xfrm rot="4976974">
              <a:off x="6456574" y="150121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4" name="Flowchart: Decision 683"/>
            <p:cNvSpPr/>
            <p:nvPr/>
          </p:nvSpPr>
          <p:spPr>
            <a:xfrm rot="4976974">
              <a:off x="7017830" y="157488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5" name="Flowchart: Decision 684"/>
            <p:cNvSpPr/>
            <p:nvPr/>
          </p:nvSpPr>
          <p:spPr>
            <a:xfrm rot="4976974">
              <a:off x="5739520" y="2313611"/>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6" name="Flowchart: Decision 685"/>
            <p:cNvSpPr/>
            <p:nvPr/>
          </p:nvSpPr>
          <p:spPr>
            <a:xfrm rot="4976974">
              <a:off x="7573870" y="1509242"/>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7" name="Flowchart: Decision 686"/>
            <p:cNvSpPr/>
            <p:nvPr/>
          </p:nvSpPr>
          <p:spPr>
            <a:xfrm rot="4976974">
              <a:off x="6233223" y="227847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8" name="Flowchart: Decision 687"/>
            <p:cNvSpPr/>
            <p:nvPr/>
          </p:nvSpPr>
          <p:spPr>
            <a:xfrm rot="4976974">
              <a:off x="7377402" y="213013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9" name="Flowchart: Decision 688"/>
            <p:cNvSpPr/>
            <p:nvPr/>
          </p:nvSpPr>
          <p:spPr>
            <a:xfrm rot="4976974">
              <a:off x="7938658" y="220380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9" name="Group 728"/>
          <p:cNvGrpSpPr/>
          <p:nvPr/>
        </p:nvGrpSpPr>
        <p:grpSpPr>
          <a:xfrm>
            <a:off x="9273076" y="1076782"/>
            <a:ext cx="2535243" cy="1259598"/>
            <a:chOff x="5399110" y="1414495"/>
            <a:chExt cx="2535243" cy="1259598"/>
          </a:xfrm>
        </p:grpSpPr>
        <p:sp>
          <p:nvSpPr>
            <p:cNvPr id="730" name="Flowchart: Decision 729"/>
            <p:cNvSpPr/>
            <p:nvPr/>
          </p:nvSpPr>
          <p:spPr>
            <a:xfrm rot="4976974">
              <a:off x="5888979" y="160479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1" name="Flowchart: Decision 730"/>
            <p:cNvSpPr/>
            <p:nvPr/>
          </p:nvSpPr>
          <p:spPr>
            <a:xfrm rot="4976974">
              <a:off x="5312395" y="164955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Flowchart: Decision 731"/>
            <p:cNvSpPr/>
            <p:nvPr/>
          </p:nvSpPr>
          <p:spPr>
            <a:xfrm rot="4976974">
              <a:off x="6456574" y="150121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3" name="Flowchart: Decision 732"/>
            <p:cNvSpPr/>
            <p:nvPr/>
          </p:nvSpPr>
          <p:spPr>
            <a:xfrm rot="4976974">
              <a:off x="7017830" y="157488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Flowchart: Decision 733"/>
            <p:cNvSpPr/>
            <p:nvPr/>
          </p:nvSpPr>
          <p:spPr>
            <a:xfrm rot="4976974">
              <a:off x="5739520" y="2313611"/>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5" name="Flowchart: Decision 734"/>
            <p:cNvSpPr/>
            <p:nvPr/>
          </p:nvSpPr>
          <p:spPr>
            <a:xfrm rot="4976974">
              <a:off x="7573870" y="1509242"/>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6" name="Flowchart: Decision 735"/>
            <p:cNvSpPr/>
            <p:nvPr/>
          </p:nvSpPr>
          <p:spPr>
            <a:xfrm rot="4976974">
              <a:off x="6809807" y="223371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7" name="Flowchart: Decision 736"/>
            <p:cNvSpPr/>
            <p:nvPr/>
          </p:nvSpPr>
          <p:spPr>
            <a:xfrm rot="4976974">
              <a:off x="6233223" y="227847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Flowchart: Decision 737"/>
            <p:cNvSpPr/>
            <p:nvPr/>
          </p:nvSpPr>
          <p:spPr>
            <a:xfrm rot="4976974">
              <a:off x="7377402" y="213013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39" name="Group 738"/>
          <p:cNvGrpSpPr/>
          <p:nvPr/>
        </p:nvGrpSpPr>
        <p:grpSpPr>
          <a:xfrm>
            <a:off x="14355819" y="878565"/>
            <a:ext cx="2900031" cy="1251566"/>
            <a:chOff x="5399110" y="1422527"/>
            <a:chExt cx="2900031" cy="1251566"/>
          </a:xfrm>
        </p:grpSpPr>
        <p:sp>
          <p:nvSpPr>
            <p:cNvPr id="740" name="Flowchart: Decision 739"/>
            <p:cNvSpPr/>
            <p:nvPr/>
          </p:nvSpPr>
          <p:spPr>
            <a:xfrm rot="4976974">
              <a:off x="5888979" y="160479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Flowchart: Decision 740"/>
            <p:cNvSpPr/>
            <p:nvPr/>
          </p:nvSpPr>
          <p:spPr>
            <a:xfrm rot="4976974">
              <a:off x="5312395" y="164955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Flowchart: Decision 741"/>
            <p:cNvSpPr/>
            <p:nvPr/>
          </p:nvSpPr>
          <p:spPr>
            <a:xfrm rot="4976974">
              <a:off x="7017830" y="157488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Flowchart: Decision 742"/>
            <p:cNvSpPr/>
            <p:nvPr/>
          </p:nvSpPr>
          <p:spPr>
            <a:xfrm rot="4976974">
              <a:off x="5739520" y="2313611"/>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Flowchart: Decision 743"/>
            <p:cNvSpPr/>
            <p:nvPr/>
          </p:nvSpPr>
          <p:spPr>
            <a:xfrm rot="4976974">
              <a:off x="7573870" y="1509242"/>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5" name="Flowchart: Decision 744"/>
            <p:cNvSpPr/>
            <p:nvPr/>
          </p:nvSpPr>
          <p:spPr>
            <a:xfrm rot="4976974">
              <a:off x="6809807" y="223371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6" name="Flowchart: Decision 745"/>
            <p:cNvSpPr/>
            <p:nvPr/>
          </p:nvSpPr>
          <p:spPr>
            <a:xfrm rot="4976974">
              <a:off x="6233223" y="227847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7" name="Flowchart: Decision 746"/>
            <p:cNvSpPr/>
            <p:nvPr/>
          </p:nvSpPr>
          <p:spPr>
            <a:xfrm rot="4976974">
              <a:off x="7377402" y="213013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Flowchart: Decision 747"/>
            <p:cNvSpPr/>
            <p:nvPr/>
          </p:nvSpPr>
          <p:spPr>
            <a:xfrm rot="4976974">
              <a:off x="7938658" y="220380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49" name="Flowchart: Decision 748"/>
          <p:cNvSpPr/>
          <p:nvPr/>
        </p:nvSpPr>
        <p:spPr>
          <a:xfrm rot="4976974">
            <a:off x="5145334" y="226816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Flowchart: Decision 749"/>
          <p:cNvSpPr/>
          <p:nvPr/>
        </p:nvSpPr>
        <p:spPr>
          <a:xfrm rot="4976974">
            <a:off x="11812624" y="1866095"/>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Flowchart: Decision 750"/>
          <p:cNvSpPr/>
          <p:nvPr/>
        </p:nvSpPr>
        <p:spPr>
          <a:xfrm rot="4976974">
            <a:off x="15413283" y="95724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248496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nodeType="clickEffect">
                                  <p:stCondLst>
                                    <p:cond delay="0"/>
                                  </p:stCondLst>
                                  <p:childTnLst>
                                    <p:set>
                                      <p:cBhvr>
                                        <p:cTn id="6" dur="1" fill="hold">
                                          <p:stCondLst>
                                            <p:cond delay="0"/>
                                          </p:stCondLst>
                                        </p:cTn>
                                        <p:tgtEl>
                                          <p:spTgt spid="672"/>
                                        </p:tgtEl>
                                        <p:attrNameLst>
                                          <p:attrName>style.visibility</p:attrName>
                                        </p:attrNameLst>
                                      </p:cBhvr>
                                      <p:to>
                                        <p:strVal val="visible"/>
                                      </p:to>
                                    </p:set>
                                    <p:anim calcmode="lin" valueType="num">
                                      <p:cBhvr additive="base">
                                        <p:cTn id="7" dur="1000" fill="hold"/>
                                        <p:tgtEl>
                                          <p:spTgt spid="672"/>
                                        </p:tgtEl>
                                        <p:attrNameLst>
                                          <p:attrName>ppt_x</p:attrName>
                                        </p:attrNameLst>
                                      </p:cBhvr>
                                      <p:tavLst>
                                        <p:tav tm="0">
                                          <p:val>
                                            <p:strVal val="#ppt_x"/>
                                          </p:val>
                                        </p:tav>
                                        <p:tav tm="100000">
                                          <p:val>
                                            <p:strVal val="#ppt_x"/>
                                          </p:val>
                                        </p:tav>
                                      </p:tavLst>
                                    </p:anim>
                                    <p:anim calcmode="lin" valueType="num">
                                      <p:cBhvr additive="base">
                                        <p:cTn id="8" dur="1000" fill="hold"/>
                                        <p:tgtEl>
                                          <p:spTgt spid="672"/>
                                        </p:tgtEl>
                                        <p:attrNameLst>
                                          <p:attrName>ppt_y</p:attrName>
                                        </p:attrNameLst>
                                      </p:cBhvr>
                                      <p:tavLst>
                                        <p:tav tm="0">
                                          <p:val>
                                            <p:strVal val="0-#ppt_h/2"/>
                                          </p:val>
                                        </p:tav>
                                        <p:tav tm="100000">
                                          <p:val>
                                            <p:strVal val="#ppt_y"/>
                                          </p:val>
                                        </p:tav>
                                      </p:tavLst>
                                    </p:anim>
                                  </p:childTnLst>
                                </p:cTn>
                              </p:par>
                              <p:par>
                                <p:cTn id="9" presetID="2" presetClass="entr" presetSubtype="1" fill="hold" grpId="0" nodeType="withEffect">
                                  <p:stCondLst>
                                    <p:cond delay="0"/>
                                  </p:stCondLst>
                                  <p:childTnLst>
                                    <p:set>
                                      <p:cBhvr>
                                        <p:cTn id="10" dur="1" fill="hold">
                                          <p:stCondLst>
                                            <p:cond delay="0"/>
                                          </p:stCondLst>
                                        </p:cTn>
                                        <p:tgtEl>
                                          <p:spTgt spid="749"/>
                                        </p:tgtEl>
                                        <p:attrNameLst>
                                          <p:attrName>style.visibility</p:attrName>
                                        </p:attrNameLst>
                                      </p:cBhvr>
                                      <p:to>
                                        <p:strVal val="visible"/>
                                      </p:to>
                                    </p:set>
                                    <p:anim calcmode="lin" valueType="num">
                                      <p:cBhvr additive="base">
                                        <p:cTn id="11" dur="1000" fill="hold"/>
                                        <p:tgtEl>
                                          <p:spTgt spid="749"/>
                                        </p:tgtEl>
                                        <p:attrNameLst>
                                          <p:attrName>ppt_x</p:attrName>
                                        </p:attrNameLst>
                                      </p:cBhvr>
                                      <p:tavLst>
                                        <p:tav tm="0">
                                          <p:val>
                                            <p:strVal val="#ppt_x"/>
                                          </p:val>
                                        </p:tav>
                                        <p:tav tm="100000">
                                          <p:val>
                                            <p:strVal val="#ppt_x"/>
                                          </p:val>
                                        </p:tav>
                                      </p:tavLst>
                                    </p:anim>
                                    <p:anim calcmode="lin" valueType="num">
                                      <p:cBhvr additive="base">
                                        <p:cTn id="12" dur="1000" fill="hold"/>
                                        <p:tgtEl>
                                          <p:spTgt spid="749"/>
                                        </p:tgtEl>
                                        <p:attrNameLst>
                                          <p:attrName>ppt_y</p:attrName>
                                        </p:attrNameLst>
                                      </p:cBhvr>
                                      <p:tavLst>
                                        <p:tav tm="0">
                                          <p:val>
                                            <p:strVal val="0-#ppt_h/2"/>
                                          </p:val>
                                        </p:tav>
                                        <p:tav tm="100000">
                                          <p:val>
                                            <p:strVal val="#ppt_y"/>
                                          </p:val>
                                        </p:tav>
                                      </p:tavLst>
                                    </p:anim>
                                  </p:childTnLst>
                                </p:cTn>
                              </p:par>
                              <p:par>
                                <p:cTn id="13" presetID="2" presetClass="entr" presetSubtype="1" fill="hold" nodeType="withEffect">
                                  <p:stCondLst>
                                    <p:cond delay="0"/>
                                  </p:stCondLst>
                                  <p:childTnLst>
                                    <p:set>
                                      <p:cBhvr>
                                        <p:cTn id="14" dur="1" fill="hold">
                                          <p:stCondLst>
                                            <p:cond delay="0"/>
                                          </p:stCondLst>
                                        </p:cTn>
                                        <p:tgtEl>
                                          <p:spTgt spid="729"/>
                                        </p:tgtEl>
                                        <p:attrNameLst>
                                          <p:attrName>style.visibility</p:attrName>
                                        </p:attrNameLst>
                                      </p:cBhvr>
                                      <p:to>
                                        <p:strVal val="visible"/>
                                      </p:to>
                                    </p:set>
                                    <p:anim calcmode="lin" valueType="num">
                                      <p:cBhvr additive="base">
                                        <p:cTn id="15" dur="1000" fill="hold"/>
                                        <p:tgtEl>
                                          <p:spTgt spid="729"/>
                                        </p:tgtEl>
                                        <p:attrNameLst>
                                          <p:attrName>ppt_x</p:attrName>
                                        </p:attrNameLst>
                                      </p:cBhvr>
                                      <p:tavLst>
                                        <p:tav tm="0">
                                          <p:val>
                                            <p:strVal val="#ppt_x"/>
                                          </p:val>
                                        </p:tav>
                                        <p:tav tm="100000">
                                          <p:val>
                                            <p:strVal val="#ppt_x"/>
                                          </p:val>
                                        </p:tav>
                                      </p:tavLst>
                                    </p:anim>
                                    <p:anim calcmode="lin" valueType="num">
                                      <p:cBhvr additive="base">
                                        <p:cTn id="16" dur="1000" fill="hold"/>
                                        <p:tgtEl>
                                          <p:spTgt spid="729"/>
                                        </p:tgtEl>
                                        <p:attrNameLst>
                                          <p:attrName>ppt_y</p:attrName>
                                        </p:attrNameLst>
                                      </p:cBhvr>
                                      <p:tavLst>
                                        <p:tav tm="0">
                                          <p:val>
                                            <p:strVal val="0-#ppt_h/2"/>
                                          </p:val>
                                        </p:tav>
                                        <p:tav tm="100000">
                                          <p:val>
                                            <p:strVal val="#ppt_y"/>
                                          </p:val>
                                        </p:tav>
                                      </p:tavLst>
                                    </p:anim>
                                  </p:childTnLst>
                                </p:cTn>
                              </p:par>
                              <p:par>
                                <p:cTn id="17" presetID="2" presetClass="entr" presetSubtype="1" fill="hold" grpId="0" nodeType="withEffect">
                                  <p:stCondLst>
                                    <p:cond delay="0"/>
                                  </p:stCondLst>
                                  <p:childTnLst>
                                    <p:set>
                                      <p:cBhvr>
                                        <p:cTn id="18" dur="1" fill="hold">
                                          <p:stCondLst>
                                            <p:cond delay="0"/>
                                          </p:stCondLst>
                                        </p:cTn>
                                        <p:tgtEl>
                                          <p:spTgt spid="750"/>
                                        </p:tgtEl>
                                        <p:attrNameLst>
                                          <p:attrName>style.visibility</p:attrName>
                                        </p:attrNameLst>
                                      </p:cBhvr>
                                      <p:to>
                                        <p:strVal val="visible"/>
                                      </p:to>
                                    </p:set>
                                    <p:anim calcmode="lin" valueType="num">
                                      <p:cBhvr additive="base">
                                        <p:cTn id="19" dur="1000" fill="hold"/>
                                        <p:tgtEl>
                                          <p:spTgt spid="750"/>
                                        </p:tgtEl>
                                        <p:attrNameLst>
                                          <p:attrName>ppt_x</p:attrName>
                                        </p:attrNameLst>
                                      </p:cBhvr>
                                      <p:tavLst>
                                        <p:tav tm="0">
                                          <p:val>
                                            <p:strVal val="#ppt_x"/>
                                          </p:val>
                                        </p:tav>
                                        <p:tav tm="100000">
                                          <p:val>
                                            <p:strVal val="#ppt_x"/>
                                          </p:val>
                                        </p:tav>
                                      </p:tavLst>
                                    </p:anim>
                                    <p:anim calcmode="lin" valueType="num">
                                      <p:cBhvr additive="base">
                                        <p:cTn id="20" dur="1000" fill="hold"/>
                                        <p:tgtEl>
                                          <p:spTgt spid="750"/>
                                        </p:tgtEl>
                                        <p:attrNameLst>
                                          <p:attrName>ppt_y</p:attrName>
                                        </p:attrNameLst>
                                      </p:cBhvr>
                                      <p:tavLst>
                                        <p:tav tm="0">
                                          <p:val>
                                            <p:strVal val="0-#ppt_h/2"/>
                                          </p:val>
                                        </p:tav>
                                        <p:tav tm="100000">
                                          <p:val>
                                            <p:strVal val="#ppt_y"/>
                                          </p:val>
                                        </p:tav>
                                      </p:tavLst>
                                    </p:anim>
                                  </p:childTnLst>
                                </p:cTn>
                              </p:par>
                              <p:par>
                                <p:cTn id="21" presetID="2" presetClass="entr" presetSubtype="1" fill="hold" nodeType="withEffect">
                                  <p:stCondLst>
                                    <p:cond delay="0"/>
                                  </p:stCondLst>
                                  <p:childTnLst>
                                    <p:set>
                                      <p:cBhvr>
                                        <p:cTn id="22" dur="1" fill="hold">
                                          <p:stCondLst>
                                            <p:cond delay="0"/>
                                          </p:stCondLst>
                                        </p:cTn>
                                        <p:tgtEl>
                                          <p:spTgt spid="739"/>
                                        </p:tgtEl>
                                        <p:attrNameLst>
                                          <p:attrName>style.visibility</p:attrName>
                                        </p:attrNameLst>
                                      </p:cBhvr>
                                      <p:to>
                                        <p:strVal val="visible"/>
                                      </p:to>
                                    </p:set>
                                    <p:anim calcmode="lin" valueType="num">
                                      <p:cBhvr additive="base">
                                        <p:cTn id="23" dur="1000" fill="hold"/>
                                        <p:tgtEl>
                                          <p:spTgt spid="739"/>
                                        </p:tgtEl>
                                        <p:attrNameLst>
                                          <p:attrName>ppt_x</p:attrName>
                                        </p:attrNameLst>
                                      </p:cBhvr>
                                      <p:tavLst>
                                        <p:tav tm="0">
                                          <p:val>
                                            <p:strVal val="#ppt_x"/>
                                          </p:val>
                                        </p:tav>
                                        <p:tav tm="100000">
                                          <p:val>
                                            <p:strVal val="#ppt_x"/>
                                          </p:val>
                                        </p:tav>
                                      </p:tavLst>
                                    </p:anim>
                                    <p:anim calcmode="lin" valueType="num">
                                      <p:cBhvr additive="base">
                                        <p:cTn id="24" dur="1000" fill="hold"/>
                                        <p:tgtEl>
                                          <p:spTgt spid="739"/>
                                        </p:tgtEl>
                                        <p:attrNameLst>
                                          <p:attrName>ppt_y</p:attrName>
                                        </p:attrNameLst>
                                      </p:cBhvr>
                                      <p:tavLst>
                                        <p:tav tm="0">
                                          <p:val>
                                            <p:strVal val="0-#ppt_h/2"/>
                                          </p:val>
                                        </p:tav>
                                        <p:tav tm="100000">
                                          <p:val>
                                            <p:strVal val="#ppt_y"/>
                                          </p:val>
                                        </p:tav>
                                      </p:tavLst>
                                    </p:anim>
                                  </p:childTnLst>
                                </p:cTn>
                              </p:par>
                              <p:par>
                                <p:cTn id="25" presetID="2" presetClass="entr" presetSubtype="1" fill="hold" grpId="0" nodeType="withEffect">
                                  <p:stCondLst>
                                    <p:cond delay="0"/>
                                  </p:stCondLst>
                                  <p:childTnLst>
                                    <p:set>
                                      <p:cBhvr>
                                        <p:cTn id="26" dur="1" fill="hold">
                                          <p:stCondLst>
                                            <p:cond delay="0"/>
                                          </p:stCondLst>
                                        </p:cTn>
                                        <p:tgtEl>
                                          <p:spTgt spid="751"/>
                                        </p:tgtEl>
                                        <p:attrNameLst>
                                          <p:attrName>style.visibility</p:attrName>
                                        </p:attrNameLst>
                                      </p:cBhvr>
                                      <p:to>
                                        <p:strVal val="visible"/>
                                      </p:to>
                                    </p:set>
                                    <p:anim calcmode="lin" valueType="num">
                                      <p:cBhvr additive="base">
                                        <p:cTn id="27" dur="1000" fill="hold"/>
                                        <p:tgtEl>
                                          <p:spTgt spid="751"/>
                                        </p:tgtEl>
                                        <p:attrNameLst>
                                          <p:attrName>ppt_x</p:attrName>
                                        </p:attrNameLst>
                                      </p:cBhvr>
                                      <p:tavLst>
                                        <p:tav tm="0">
                                          <p:val>
                                            <p:strVal val="#ppt_x"/>
                                          </p:val>
                                        </p:tav>
                                        <p:tav tm="100000">
                                          <p:val>
                                            <p:strVal val="#ppt_x"/>
                                          </p:val>
                                        </p:tav>
                                      </p:tavLst>
                                    </p:anim>
                                    <p:anim calcmode="lin" valueType="num">
                                      <p:cBhvr additive="base">
                                        <p:cTn id="28" dur="1000" fill="hold"/>
                                        <p:tgtEl>
                                          <p:spTgt spid="751"/>
                                        </p:tgtEl>
                                        <p:attrNameLst>
                                          <p:attrName>ppt_y</p:attrName>
                                        </p:attrNameLst>
                                      </p:cBhvr>
                                      <p:tavLst>
                                        <p:tav tm="0">
                                          <p:val>
                                            <p:strVal val="0-#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0" presetClass="exit" presetSubtype="0" fill="hold" nodeType="clickEffect">
                                  <p:stCondLst>
                                    <p:cond delay="0"/>
                                  </p:stCondLst>
                                  <p:childTnLst>
                                    <p:animEffect transition="out" filter="fade">
                                      <p:cBhvr>
                                        <p:cTn id="32" dur="1000"/>
                                        <p:tgtEl>
                                          <p:spTgt spid="672"/>
                                        </p:tgtEl>
                                      </p:cBhvr>
                                    </p:animEffect>
                                    <p:set>
                                      <p:cBhvr>
                                        <p:cTn id="33" dur="1" fill="hold">
                                          <p:stCondLst>
                                            <p:cond delay="999"/>
                                          </p:stCondLst>
                                        </p:cTn>
                                        <p:tgtEl>
                                          <p:spTgt spid="672"/>
                                        </p:tgtEl>
                                        <p:attrNameLst>
                                          <p:attrName>style.visibility</p:attrName>
                                        </p:attrNameLst>
                                      </p:cBhvr>
                                      <p:to>
                                        <p:strVal val="hidden"/>
                                      </p:to>
                                    </p:set>
                                  </p:childTnLst>
                                </p:cTn>
                              </p:par>
                            </p:childTnLst>
                          </p:cTn>
                        </p:par>
                        <p:par>
                          <p:cTn id="34" fill="hold">
                            <p:stCondLst>
                              <p:cond delay="1000"/>
                            </p:stCondLst>
                            <p:childTnLst>
                              <p:par>
                                <p:cTn id="35" presetID="10" presetClass="exit" presetSubtype="0" fill="hold" nodeType="afterEffect">
                                  <p:stCondLst>
                                    <p:cond delay="250"/>
                                  </p:stCondLst>
                                  <p:childTnLst>
                                    <p:animEffect transition="out" filter="fade">
                                      <p:cBhvr>
                                        <p:cTn id="36" dur="1000"/>
                                        <p:tgtEl>
                                          <p:spTgt spid="739"/>
                                        </p:tgtEl>
                                      </p:cBhvr>
                                    </p:animEffect>
                                    <p:set>
                                      <p:cBhvr>
                                        <p:cTn id="37" dur="1" fill="hold">
                                          <p:stCondLst>
                                            <p:cond delay="999"/>
                                          </p:stCondLst>
                                        </p:cTn>
                                        <p:tgtEl>
                                          <p:spTgt spid="739"/>
                                        </p:tgtEl>
                                        <p:attrNameLst>
                                          <p:attrName>style.visibility</p:attrName>
                                        </p:attrNameLst>
                                      </p:cBhvr>
                                      <p:to>
                                        <p:strVal val="hidden"/>
                                      </p:to>
                                    </p:set>
                                  </p:childTnLst>
                                </p:cTn>
                              </p:par>
                            </p:childTnLst>
                          </p:cTn>
                        </p:par>
                        <p:par>
                          <p:cTn id="38" fill="hold">
                            <p:stCondLst>
                              <p:cond delay="2250"/>
                            </p:stCondLst>
                            <p:childTnLst>
                              <p:par>
                                <p:cTn id="39" presetID="10" presetClass="exit" presetSubtype="0" fill="hold" nodeType="afterEffect">
                                  <p:stCondLst>
                                    <p:cond delay="0"/>
                                  </p:stCondLst>
                                  <p:childTnLst>
                                    <p:animEffect transition="out" filter="fade">
                                      <p:cBhvr>
                                        <p:cTn id="40" dur="1000"/>
                                        <p:tgtEl>
                                          <p:spTgt spid="729"/>
                                        </p:tgtEl>
                                      </p:cBhvr>
                                    </p:animEffect>
                                    <p:set>
                                      <p:cBhvr>
                                        <p:cTn id="41" dur="1" fill="hold">
                                          <p:stCondLst>
                                            <p:cond delay="999"/>
                                          </p:stCondLst>
                                        </p:cTn>
                                        <p:tgtEl>
                                          <p:spTgt spid="729"/>
                                        </p:tgtEl>
                                        <p:attrNameLst>
                                          <p:attrName>style.visibility</p:attrName>
                                        </p:attrNameLst>
                                      </p:cBhvr>
                                      <p:to>
                                        <p:strVal val="hidden"/>
                                      </p:to>
                                    </p:set>
                                  </p:childTnLst>
                                </p:cTn>
                              </p:par>
                            </p:childTnLst>
                          </p:cTn>
                        </p:par>
                      </p:childTnLst>
                    </p:cTn>
                  </p:par>
                  <p:par>
                    <p:cTn id="42" fill="hold">
                      <p:stCondLst>
                        <p:cond delay="indefinite"/>
                      </p:stCondLst>
                      <p:childTnLst>
                        <p:par>
                          <p:cTn id="43" fill="hold">
                            <p:stCondLst>
                              <p:cond delay="0"/>
                            </p:stCondLst>
                            <p:childTnLst>
                              <p:par>
                                <p:cTn id="44" presetID="42" presetClass="path" presetSubtype="0" accel="50000" decel="50000" fill="hold" grpId="1" nodeType="clickEffect">
                                  <p:stCondLst>
                                    <p:cond delay="0"/>
                                  </p:stCondLst>
                                  <p:childTnLst>
                                    <p:animMotion origin="layout" path="M 0 0 L 0 0.25 E" pathEditMode="relative" ptsTypes="">
                                      <p:cBhvr>
                                        <p:cTn id="45" dur="2500" fill="hold"/>
                                        <p:tgtEl>
                                          <p:spTgt spid="749"/>
                                        </p:tgtEl>
                                        <p:attrNameLst>
                                          <p:attrName>ppt_x</p:attrName>
                                          <p:attrName>ppt_y</p:attrName>
                                        </p:attrNameLst>
                                      </p:cBhvr>
                                    </p:animMotion>
                                  </p:childTnLst>
                                </p:cTn>
                              </p:par>
                              <p:par>
                                <p:cTn id="46" presetID="42" presetClass="path" presetSubtype="0" accel="50000" decel="50000" fill="hold" grpId="1" nodeType="withEffect">
                                  <p:stCondLst>
                                    <p:cond delay="0"/>
                                  </p:stCondLst>
                                  <p:childTnLst>
                                    <p:animMotion origin="layout" path="M 0 0 L 0 0.25 E" pathEditMode="relative" ptsTypes="">
                                      <p:cBhvr>
                                        <p:cTn id="47" dur="2500" fill="hold"/>
                                        <p:tgtEl>
                                          <p:spTgt spid="750"/>
                                        </p:tgtEl>
                                        <p:attrNameLst>
                                          <p:attrName>ppt_x</p:attrName>
                                          <p:attrName>ppt_y</p:attrName>
                                        </p:attrNameLst>
                                      </p:cBhvr>
                                    </p:animMotion>
                                  </p:childTnLst>
                                </p:cTn>
                              </p:par>
                              <p:par>
                                <p:cTn id="48" presetID="42" presetClass="path" presetSubtype="0" accel="50000" decel="50000" fill="hold" grpId="1" nodeType="withEffect">
                                  <p:stCondLst>
                                    <p:cond delay="0"/>
                                  </p:stCondLst>
                                  <p:childTnLst>
                                    <p:animMotion origin="layout" path="M 0 0 L 0 0.25 E" pathEditMode="relative" ptsTypes="">
                                      <p:cBhvr>
                                        <p:cTn id="49" dur="2500" fill="hold"/>
                                        <p:tgtEl>
                                          <p:spTgt spid="751"/>
                                        </p:tgtEl>
                                        <p:attrNameLst>
                                          <p:attrName>ppt_x</p:attrName>
                                          <p:attrName>ppt_y</p:attrName>
                                        </p:attrNameLst>
                                      </p:cBhvr>
                                    </p:animMotion>
                                  </p:childTnLst>
                                </p:cTn>
                              </p:par>
                            </p:childTnLst>
                          </p:cTn>
                        </p:par>
                      </p:childTnLst>
                    </p:cTn>
                  </p:par>
                  <p:par>
                    <p:cTn id="50" fill="hold">
                      <p:stCondLst>
                        <p:cond delay="indefinite"/>
                      </p:stCondLst>
                      <p:childTnLst>
                        <p:par>
                          <p:cTn id="51" fill="hold">
                            <p:stCondLst>
                              <p:cond delay="0"/>
                            </p:stCondLst>
                            <p:childTnLst>
                              <p:par>
                                <p:cTn id="52" presetID="10" presetClass="exit" presetSubtype="0" fill="hold" grpId="2" nodeType="clickEffect">
                                  <p:stCondLst>
                                    <p:cond delay="0"/>
                                  </p:stCondLst>
                                  <p:childTnLst>
                                    <p:animEffect transition="out" filter="fade">
                                      <p:cBhvr>
                                        <p:cTn id="53" dur="500"/>
                                        <p:tgtEl>
                                          <p:spTgt spid="749"/>
                                        </p:tgtEl>
                                      </p:cBhvr>
                                    </p:animEffect>
                                    <p:set>
                                      <p:cBhvr>
                                        <p:cTn id="54" dur="1" fill="hold">
                                          <p:stCondLst>
                                            <p:cond delay="499"/>
                                          </p:stCondLst>
                                        </p:cTn>
                                        <p:tgtEl>
                                          <p:spTgt spid="749"/>
                                        </p:tgtEl>
                                        <p:attrNameLst>
                                          <p:attrName>style.visibility</p:attrName>
                                        </p:attrNameLst>
                                      </p:cBhvr>
                                      <p:to>
                                        <p:strVal val="hidden"/>
                                      </p:to>
                                    </p:set>
                                  </p:childTnLst>
                                </p:cTn>
                              </p:par>
                              <p:par>
                                <p:cTn id="55" presetID="10" presetClass="exit" presetSubtype="0" fill="hold" grpId="2" nodeType="withEffect">
                                  <p:stCondLst>
                                    <p:cond delay="0"/>
                                  </p:stCondLst>
                                  <p:childTnLst>
                                    <p:animEffect transition="out" filter="fade">
                                      <p:cBhvr>
                                        <p:cTn id="56" dur="500"/>
                                        <p:tgtEl>
                                          <p:spTgt spid="750"/>
                                        </p:tgtEl>
                                      </p:cBhvr>
                                    </p:animEffect>
                                    <p:set>
                                      <p:cBhvr>
                                        <p:cTn id="57" dur="1" fill="hold">
                                          <p:stCondLst>
                                            <p:cond delay="499"/>
                                          </p:stCondLst>
                                        </p:cTn>
                                        <p:tgtEl>
                                          <p:spTgt spid="750"/>
                                        </p:tgtEl>
                                        <p:attrNameLst>
                                          <p:attrName>style.visibility</p:attrName>
                                        </p:attrNameLst>
                                      </p:cBhvr>
                                      <p:to>
                                        <p:strVal val="hidden"/>
                                      </p:to>
                                    </p:set>
                                  </p:childTnLst>
                                </p:cTn>
                              </p:par>
                              <p:par>
                                <p:cTn id="58" presetID="10" presetClass="exit" presetSubtype="0" fill="hold" grpId="2" nodeType="withEffect">
                                  <p:stCondLst>
                                    <p:cond delay="0"/>
                                  </p:stCondLst>
                                  <p:childTnLst>
                                    <p:animEffect transition="out" filter="fade">
                                      <p:cBhvr>
                                        <p:cTn id="59" dur="500"/>
                                        <p:tgtEl>
                                          <p:spTgt spid="751"/>
                                        </p:tgtEl>
                                      </p:cBhvr>
                                    </p:animEffect>
                                    <p:set>
                                      <p:cBhvr>
                                        <p:cTn id="60" dur="1" fill="hold">
                                          <p:stCondLst>
                                            <p:cond delay="499"/>
                                          </p:stCondLst>
                                        </p:cTn>
                                        <p:tgtEl>
                                          <p:spTgt spid="751"/>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10" presetClass="entr" presetSubtype="0" fill="hold" nodeType="clickEffect">
                                  <p:stCondLst>
                                    <p:cond delay="0"/>
                                  </p:stCondLst>
                                  <p:childTnLst>
                                    <p:set>
                                      <p:cBhvr>
                                        <p:cTn id="64" dur="1" fill="hold">
                                          <p:stCondLst>
                                            <p:cond delay="0"/>
                                          </p:stCondLst>
                                        </p:cTn>
                                        <p:tgtEl>
                                          <p:spTgt spid="627"/>
                                        </p:tgtEl>
                                        <p:attrNameLst>
                                          <p:attrName>style.visibility</p:attrName>
                                        </p:attrNameLst>
                                      </p:cBhvr>
                                      <p:to>
                                        <p:strVal val="visible"/>
                                      </p:to>
                                    </p:set>
                                    <p:animEffect transition="in" filter="fade">
                                      <p:cBhvr>
                                        <p:cTn id="65" dur="1000"/>
                                        <p:tgtEl>
                                          <p:spTgt spid="627"/>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131"/>
                                        </p:tgtEl>
                                        <p:attrNameLst>
                                          <p:attrName>style.visibility</p:attrName>
                                        </p:attrNameLst>
                                      </p:cBhvr>
                                      <p:to>
                                        <p:strVal val="visible"/>
                                      </p:to>
                                    </p:set>
                                    <p:animEffect transition="in" filter="fade">
                                      <p:cBhvr>
                                        <p:cTn id="68" dur="1000"/>
                                        <p:tgtEl>
                                          <p:spTgt spid="131"/>
                                        </p:tgtEl>
                                      </p:cBhvr>
                                    </p:animEffect>
                                  </p:childTnLst>
                                </p:cTn>
                              </p:par>
                            </p:childTnLst>
                          </p:cTn>
                        </p:par>
                      </p:childTnLst>
                    </p:cTn>
                  </p:par>
                  <p:par>
                    <p:cTn id="69" fill="hold">
                      <p:stCondLst>
                        <p:cond delay="indefinite"/>
                      </p:stCondLst>
                      <p:childTnLst>
                        <p:par>
                          <p:cTn id="70" fill="hold">
                            <p:stCondLst>
                              <p:cond delay="0"/>
                            </p:stCondLst>
                            <p:childTnLst>
                              <p:par>
                                <p:cTn id="71" presetID="45" presetClass="entr" presetSubtype="0" fill="hold" grpId="0" nodeType="clickEffect">
                                  <p:stCondLst>
                                    <p:cond delay="0"/>
                                  </p:stCondLst>
                                  <p:childTnLst>
                                    <p:set>
                                      <p:cBhvr>
                                        <p:cTn id="72" dur="1" fill="hold">
                                          <p:stCondLst>
                                            <p:cond delay="0"/>
                                          </p:stCondLst>
                                        </p:cTn>
                                        <p:tgtEl>
                                          <p:spTgt spid="637"/>
                                        </p:tgtEl>
                                        <p:attrNameLst>
                                          <p:attrName>style.visibility</p:attrName>
                                        </p:attrNameLst>
                                      </p:cBhvr>
                                      <p:to>
                                        <p:strVal val="visible"/>
                                      </p:to>
                                    </p:set>
                                    <p:animEffect transition="in" filter="fade">
                                      <p:cBhvr>
                                        <p:cTn id="73" dur="2000"/>
                                        <p:tgtEl>
                                          <p:spTgt spid="637"/>
                                        </p:tgtEl>
                                      </p:cBhvr>
                                    </p:animEffect>
                                    <p:anim calcmode="lin" valueType="num">
                                      <p:cBhvr>
                                        <p:cTn id="74" dur="2000" fill="hold"/>
                                        <p:tgtEl>
                                          <p:spTgt spid="637"/>
                                        </p:tgtEl>
                                        <p:attrNameLst>
                                          <p:attrName>ppt_w</p:attrName>
                                        </p:attrNameLst>
                                      </p:cBhvr>
                                      <p:tavLst>
                                        <p:tav tm="0" fmla="#ppt_w*sin(2.5*pi*$)">
                                          <p:val>
                                            <p:fltVal val="0"/>
                                          </p:val>
                                        </p:tav>
                                        <p:tav tm="100000">
                                          <p:val>
                                            <p:fltVal val="1"/>
                                          </p:val>
                                        </p:tav>
                                      </p:tavLst>
                                    </p:anim>
                                    <p:anim calcmode="lin" valueType="num">
                                      <p:cBhvr>
                                        <p:cTn id="75" dur="2000" fill="hold"/>
                                        <p:tgtEl>
                                          <p:spTgt spid="637"/>
                                        </p:tgtEl>
                                        <p:attrNameLst>
                                          <p:attrName>ppt_h</p:attrName>
                                        </p:attrNameLst>
                                      </p:cBhvr>
                                      <p:tavLst>
                                        <p:tav tm="0">
                                          <p:val>
                                            <p:strVal val="#ppt_h"/>
                                          </p:val>
                                        </p:tav>
                                        <p:tav tm="100000">
                                          <p:val>
                                            <p:strVal val="#ppt_h"/>
                                          </p:val>
                                        </p:tav>
                                      </p:tavLst>
                                    </p:anim>
                                  </p:childTnLst>
                                </p:cTn>
                              </p:par>
                            </p:childTnLst>
                          </p:cTn>
                        </p:par>
                      </p:childTnLst>
                    </p:cTn>
                  </p:par>
                  <p:par>
                    <p:cTn id="76" fill="hold">
                      <p:stCondLst>
                        <p:cond delay="indefinite"/>
                      </p:stCondLst>
                      <p:childTnLst>
                        <p:par>
                          <p:cTn id="77" fill="hold">
                            <p:stCondLst>
                              <p:cond delay="0"/>
                            </p:stCondLst>
                            <p:childTnLst>
                              <p:par>
                                <p:cTn id="78" presetID="10" presetClass="entr" presetSubtype="0" fill="hold" nodeType="clickEffect">
                                  <p:stCondLst>
                                    <p:cond delay="0"/>
                                  </p:stCondLst>
                                  <p:childTnLst>
                                    <p:set>
                                      <p:cBhvr>
                                        <p:cTn id="79" dur="1" fill="hold">
                                          <p:stCondLst>
                                            <p:cond delay="0"/>
                                          </p:stCondLst>
                                        </p:cTn>
                                        <p:tgtEl>
                                          <p:spTgt spid="638"/>
                                        </p:tgtEl>
                                        <p:attrNameLst>
                                          <p:attrName>style.visibility</p:attrName>
                                        </p:attrNameLst>
                                      </p:cBhvr>
                                      <p:to>
                                        <p:strVal val="visible"/>
                                      </p:to>
                                    </p:set>
                                    <p:animEffect transition="in" filter="fade">
                                      <p:cBhvr>
                                        <p:cTn id="80" dur="1000"/>
                                        <p:tgtEl>
                                          <p:spTgt spid="638"/>
                                        </p:tgtEl>
                                      </p:cBhvr>
                                    </p:animEffect>
                                  </p:childTnLst>
                                </p:cTn>
                              </p:par>
                            </p:childTnLst>
                          </p:cTn>
                        </p:par>
                      </p:childTnLst>
                    </p:cTn>
                  </p:par>
                  <p:par>
                    <p:cTn id="81" fill="hold">
                      <p:stCondLst>
                        <p:cond delay="indefinite"/>
                      </p:stCondLst>
                      <p:childTnLst>
                        <p:par>
                          <p:cTn id="82" fill="hold">
                            <p:stCondLst>
                              <p:cond delay="0"/>
                            </p:stCondLst>
                            <p:childTnLst>
                              <p:par>
                                <p:cTn id="83" presetID="10" presetClass="entr" presetSubtype="0" fill="hold" nodeType="clickEffect">
                                  <p:stCondLst>
                                    <p:cond delay="0"/>
                                  </p:stCondLst>
                                  <p:childTnLst>
                                    <p:set>
                                      <p:cBhvr>
                                        <p:cTn id="84" dur="1" fill="hold">
                                          <p:stCondLst>
                                            <p:cond delay="0"/>
                                          </p:stCondLst>
                                        </p:cTn>
                                        <p:tgtEl>
                                          <p:spTgt spid="618"/>
                                        </p:tgtEl>
                                        <p:attrNameLst>
                                          <p:attrName>style.visibility</p:attrName>
                                        </p:attrNameLst>
                                      </p:cBhvr>
                                      <p:to>
                                        <p:strVal val="visible"/>
                                      </p:to>
                                    </p:set>
                                    <p:animEffect transition="in" filter="fade">
                                      <p:cBhvr>
                                        <p:cTn id="85" dur="1000"/>
                                        <p:tgtEl>
                                          <p:spTgt spid="618"/>
                                        </p:tgtEl>
                                      </p:cBhvr>
                                    </p:animEffect>
                                  </p:childTnLst>
                                </p:cTn>
                              </p:par>
                              <p:par>
                                <p:cTn id="86" presetID="10" presetClass="entr" presetSubtype="0" fill="hold" nodeType="withEffect">
                                  <p:stCondLst>
                                    <p:cond delay="0"/>
                                  </p:stCondLst>
                                  <p:childTnLst>
                                    <p:set>
                                      <p:cBhvr>
                                        <p:cTn id="87" dur="1" fill="hold">
                                          <p:stCondLst>
                                            <p:cond delay="0"/>
                                          </p:stCondLst>
                                        </p:cTn>
                                        <p:tgtEl>
                                          <p:spTgt spid="570"/>
                                        </p:tgtEl>
                                        <p:attrNameLst>
                                          <p:attrName>style.visibility</p:attrName>
                                        </p:attrNameLst>
                                      </p:cBhvr>
                                      <p:to>
                                        <p:strVal val="visible"/>
                                      </p:to>
                                    </p:set>
                                    <p:animEffect transition="in" filter="fade">
                                      <p:cBhvr>
                                        <p:cTn id="88" dur="1000"/>
                                        <p:tgtEl>
                                          <p:spTgt spid="570"/>
                                        </p:tgtEl>
                                      </p:cBhvr>
                                    </p:animEffect>
                                  </p:childTnLst>
                                </p:cTn>
                              </p:par>
                            </p:childTnLst>
                          </p:cTn>
                        </p:par>
                        <p:par>
                          <p:cTn id="89" fill="hold">
                            <p:stCondLst>
                              <p:cond delay="1000"/>
                            </p:stCondLst>
                            <p:childTnLst>
                              <p:par>
                                <p:cTn id="90" presetID="10" presetClass="entr" presetSubtype="0" fill="hold" nodeType="afterEffect">
                                  <p:stCondLst>
                                    <p:cond delay="0"/>
                                  </p:stCondLst>
                                  <p:childTnLst>
                                    <p:set>
                                      <p:cBhvr>
                                        <p:cTn id="91" dur="1" fill="hold">
                                          <p:stCondLst>
                                            <p:cond delay="0"/>
                                          </p:stCondLst>
                                        </p:cTn>
                                        <p:tgtEl>
                                          <p:spTgt spid="17"/>
                                        </p:tgtEl>
                                        <p:attrNameLst>
                                          <p:attrName>style.visibility</p:attrName>
                                        </p:attrNameLst>
                                      </p:cBhvr>
                                      <p:to>
                                        <p:strVal val="visible"/>
                                      </p:to>
                                    </p:set>
                                    <p:animEffect transition="in" filter="fade">
                                      <p:cBhvr>
                                        <p:cTn id="92" dur="1000"/>
                                        <p:tgtEl>
                                          <p:spTgt spid="17"/>
                                        </p:tgtEl>
                                      </p:cBhvr>
                                    </p:animEffect>
                                  </p:childTnLst>
                                </p:cTn>
                              </p:par>
                              <p:par>
                                <p:cTn id="93" presetID="10" presetClass="entr" presetSubtype="0" fill="hold" grpId="0" nodeType="withEffect">
                                  <p:stCondLst>
                                    <p:cond delay="0"/>
                                  </p:stCondLst>
                                  <p:childTnLst>
                                    <p:set>
                                      <p:cBhvr>
                                        <p:cTn id="94" dur="1" fill="hold">
                                          <p:stCondLst>
                                            <p:cond delay="0"/>
                                          </p:stCondLst>
                                        </p:cTn>
                                        <p:tgtEl>
                                          <p:spTgt spid="636"/>
                                        </p:tgtEl>
                                        <p:attrNameLst>
                                          <p:attrName>style.visibility</p:attrName>
                                        </p:attrNameLst>
                                      </p:cBhvr>
                                      <p:to>
                                        <p:strVal val="visible"/>
                                      </p:to>
                                    </p:set>
                                    <p:animEffect transition="in" filter="fade">
                                      <p:cBhvr>
                                        <p:cTn id="95" dur="500"/>
                                        <p:tgtEl>
                                          <p:spTgt spid="636"/>
                                        </p:tgtEl>
                                      </p:cBhvr>
                                    </p:animEffect>
                                  </p:childTnLst>
                                </p:cTn>
                              </p:par>
                            </p:childTnLst>
                          </p:cTn>
                        </p:par>
                        <p:par>
                          <p:cTn id="96" fill="hold">
                            <p:stCondLst>
                              <p:cond delay="2000"/>
                            </p:stCondLst>
                            <p:childTnLst>
                              <p:par>
                                <p:cTn id="97" presetID="10" presetClass="entr" presetSubtype="0" fill="hold" nodeType="afterEffect">
                                  <p:stCondLst>
                                    <p:cond delay="0"/>
                                  </p:stCondLst>
                                  <p:childTnLst>
                                    <p:set>
                                      <p:cBhvr>
                                        <p:cTn id="98" dur="1" fill="hold">
                                          <p:stCondLst>
                                            <p:cond delay="0"/>
                                          </p:stCondLst>
                                        </p:cTn>
                                        <p:tgtEl>
                                          <p:spTgt spid="647"/>
                                        </p:tgtEl>
                                        <p:attrNameLst>
                                          <p:attrName>style.visibility</p:attrName>
                                        </p:attrNameLst>
                                      </p:cBhvr>
                                      <p:to>
                                        <p:strVal val="visible"/>
                                      </p:to>
                                    </p:set>
                                    <p:animEffect transition="in" filter="fade">
                                      <p:cBhvr>
                                        <p:cTn id="99" dur="1000"/>
                                        <p:tgtEl>
                                          <p:spTgt spid="647"/>
                                        </p:tgtEl>
                                      </p:cBhvr>
                                    </p:animEffect>
                                  </p:childTnLst>
                                </p:cTn>
                              </p:par>
                              <p:par>
                                <p:cTn id="100" presetID="10" presetClass="entr" presetSubtype="0" fill="hold" nodeType="withEffect">
                                  <p:stCondLst>
                                    <p:cond delay="0"/>
                                  </p:stCondLst>
                                  <p:childTnLst>
                                    <p:set>
                                      <p:cBhvr>
                                        <p:cTn id="101" dur="1" fill="hold">
                                          <p:stCondLst>
                                            <p:cond delay="0"/>
                                          </p:stCondLst>
                                        </p:cTn>
                                        <p:tgtEl>
                                          <p:spTgt spid="656"/>
                                        </p:tgtEl>
                                        <p:attrNameLst>
                                          <p:attrName>style.visibility</p:attrName>
                                        </p:attrNameLst>
                                      </p:cBhvr>
                                      <p:to>
                                        <p:strVal val="visible"/>
                                      </p:to>
                                    </p:set>
                                    <p:animEffect transition="in" filter="fade">
                                      <p:cBhvr>
                                        <p:cTn id="102" dur="1000"/>
                                        <p:tgtEl>
                                          <p:spTgt spid="656"/>
                                        </p:tgtEl>
                                      </p:cBhvr>
                                    </p:animEffect>
                                  </p:childTnLst>
                                </p:cTn>
                              </p:par>
                            </p:childTnLst>
                          </p:cTn>
                        </p:par>
                      </p:childTnLst>
                    </p:cTn>
                  </p:par>
                  <p:par>
                    <p:cTn id="103" fill="hold">
                      <p:stCondLst>
                        <p:cond delay="indefinite"/>
                      </p:stCondLst>
                      <p:childTnLst>
                        <p:par>
                          <p:cTn id="104" fill="hold">
                            <p:stCondLst>
                              <p:cond delay="0"/>
                            </p:stCondLst>
                            <p:childTnLst>
                              <p:par>
                                <p:cTn id="105" presetID="10" presetClass="entr" presetSubtype="0" fill="hold" nodeType="clickEffect">
                                  <p:stCondLst>
                                    <p:cond delay="0"/>
                                  </p:stCondLst>
                                  <p:childTnLst>
                                    <p:set>
                                      <p:cBhvr>
                                        <p:cTn id="106" dur="1" fill="hold">
                                          <p:stCondLst>
                                            <p:cond delay="0"/>
                                          </p:stCondLst>
                                        </p:cTn>
                                        <p:tgtEl>
                                          <p:spTgt spid="186"/>
                                        </p:tgtEl>
                                        <p:attrNameLst>
                                          <p:attrName>style.visibility</p:attrName>
                                        </p:attrNameLst>
                                      </p:cBhvr>
                                      <p:to>
                                        <p:strVal val="visible"/>
                                      </p:to>
                                    </p:set>
                                    <p:animEffect transition="in" filter="fade">
                                      <p:cBhvr>
                                        <p:cTn id="107" dur="1000"/>
                                        <p:tgtEl>
                                          <p:spTgt spid="186"/>
                                        </p:tgtEl>
                                      </p:cBhvr>
                                    </p:animEffect>
                                  </p:childTnLst>
                                </p:cTn>
                              </p:par>
                            </p:childTnLst>
                          </p:cTn>
                        </p:par>
                        <p:par>
                          <p:cTn id="108" fill="hold">
                            <p:stCondLst>
                              <p:cond delay="1000"/>
                            </p:stCondLst>
                            <p:childTnLst>
                              <p:par>
                                <p:cTn id="109" presetID="10" presetClass="entr" presetSubtype="0" fill="hold" nodeType="afterEffect">
                                  <p:stCondLst>
                                    <p:cond delay="0"/>
                                  </p:stCondLst>
                                  <p:childTnLst>
                                    <p:set>
                                      <p:cBhvr>
                                        <p:cTn id="110" dur="1" fill="hold">
                                          <p:stCondLst>
                                            <p:cond delay="0"/>
                                          </p:stCondLst>
                                        </p:cTn>
                                        <p:tgtEl>
                                          <p:spTgt spid="169"/>
                                        </p:tgtEl>
                                        <p:attrNameLst>
                                          <p:attrName>style.visibility</p:attrName>
                                        </p:attrNameLst>
                                      </p:cBhvr>
                                      <p:to>
                                        <p:strVal val="visible"/>
                                      </p:to>
                                    </p:set>
                                    <p:animEffect transition="in" filter="fade">
                                      <p:cBhvr>
                                        <p:cTn id="111" dur="1000"/>
                                        <p:tgtEl>
                                          <p:spTgt spid="169"/>
                                        </p:tgtEl>
                                      </p:cBhvr>
                                    </p:animEffect>
                                  </p:childTnLst>
                                </p:cTn>
                              </p:par>
                            </p:childTnLst>
                          </p:cTn>
                        </p:par>
                      </p:childTnLst>
                    </p:cTn>
                  </p:par>
                  <p:par>
                    <p:cTn id="112" fill="hold">
                      <p:stCondLst>
                        <p:cond delay="indefinite"/>
                      </p:stCondLst>
                      <p:childTnLst>
                        <p:par>
                          <p:cTn id="113" fill="hold">
                            <p:stCondLst>
                              <p:cond delay="0"/>
                            </p:stCondLst>
                            <p:childTnLst>
                              <p:par>
                                <p:cTn id="114" presetID="22" presetClass="entr" presetSubtype="1" fill="hold" grpId="0" nodeType="clickEffect">
                                  <p:stCondLst>
                                    <p:cond delay="0"/>
                                  </p:stCondLst>
                                  <p:childTnLst>
                                    <p:set>
                                      <p:cBhvr>
                                        <p:cTn id="115" dur="1" fill="hold">
                                          <p:stCondLst>
                                            <p:cond delay="0"/>
                                          </p:stCondLst>
                                        </p:cTn>
                                        <p:tgtEl>
                                          <p:spTgt spid="172"/>
                                        </p:tgtEl>
                                        <p:attrNameLst>
                                          <p:attrName>style.visibility</p:attrName>
                                        </p:attrNameLst>
                                      </p:cBhvr>
                                      <p:to>
                                        <p:strVal val="visible"/>
                                      </p:to>
                                    </p:set>
                                    <p:animEffect transition="in" filter="wipe(up)">
                                      <p:cBhvr>
                                        <p:cTn id="116" dur="1000"/>
                                        <p:tgtEl>
                                          <p:spTgt spid="172"/>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xit" presetSubtype="0" fill="hold" nodeType="clickEffect">
                                  <p:stCondLst>
                                    <p:cond delay="0"/>
                                  </p:stCondLst>
                                  <p:childTnLst>
                                    <p:animEffect transition="out" filter="fade">
                                      <p:cBhvr>
                                        <p:cTn id="120" dur="500"/>
                                        <p:tgtEl>
                                          <p:spTgt spid="169"/>
                                        </p:tgtEl>
                                      </p:cBhvr>
                                    </p:animEffect>
                                    <p:set>
                                      <p:cBhvr>
                                        <p:cTn id="121" dur="1" fill="hold">
                                          <p:stCondLst>
                                            <p:cond delay="499"/>
                                          </p:stCondLst>
                                        </p:cTn>
                                        <p:tgtEl>
                                          <p:spTgt spid="169"/>
                                        </p:tgtEl>
                                        <p:attrNameLst>
                                          <p:attrName>style.visibility</p:attrName>
                                        </p:attrNameLst>
                                      </p:cBhvr>
                                      <p:to>
                                        <p:strVal val="hidden"/>
                                      </p:to>
                                    </p:set>
                                  </p:childTnLst>
                                </p:cTn>
                              </p:par>
                            </p:childTnLst>
                          </p:cTn>
                        </p:par>
                      </p:childTnLst>
                    </p:cTn>
                  </p:par>
                  <p:par>
                    <p:cTn id="122" fill="hold">
                      <p:stCondLst>
                        <p:cond delay="indefinite"/>
                      </p:stCondLst>
                      <p:childTnLst>
                        <p:par>
                          <p:cTn id="123" fill="hold">
                            <p:stCondLst>
                              <p:cond delay="0"/>
                            </p:stCondLst>
                            <p:childTnLst>
                              <p:par>
                                <p:cTn id="124" presetID="22" presetClass="entr" presetSubtype="1" fill="hold" grpId="0" nodeType="clickEffect">
                                  <p:stCondLst>
                                    <p:cond delay="0"/>
                                  </p:stCondLst>
                                  <p:childTnLst>
                                    <p:set>
                                      <p:cBhvr>
                                        <p:cTn id="125" dur="1" fill="hold">
                                          <p:stCondLst>
                                            <p:cond delay="0"/>
                                          </p:stCondLst>
                                        </p:cTn>
                                        <p:tgtEl>
                                          <p:spTgt spid="177"/>
                                        </p:tgtEl>
                                        <p:attrNameLst>
                                          <p:attrName>style.visibility</p:attrName>
                                        </p:attrNameLst>
                                      </p:cBhvr>
                                      <p:to>
                                        <p:strVal val="visible"/>
                                      </p:to>
                                    </p:set>
                                    <p:animEffect transition="in" filter="wipe(up)">
                                      <p:cBhvr>
                                        <p:cTn id="126" dur="1000"/>
                                        <p:tgtEl>
                                          <p:spTgt spid="177"/>
                                        </p:tgtEl>
                                      </p:cBhvr>
                                    </p:animEffect>
                                  </p:childTnLst>
                                </p:cTn>
                              </p:par>
                            </p:childTnLst>
                          </p:cTn>
                        </p:par>
                        <p:par>
                          <p:cTn id="127" fill="hold">
                            <p:stCondLst>
                              <p:cond delay="1000"/>
                            </p:stCondLst>
                            <p:childTnLst>
                              <p:par>
                                <p:cTn id="128" presetID="10" presetClass="entr" presetSubtype="0" fill="hold" nodeType="afterEffect">
                                  <p:stCondLst>
                                    <p:cond delay="0"/>
                                  </p:stCondLst>
                                  <p:childTnLst>
                                    <p:set>
                                      <p:cBhvr>
                                        <p:cTn id="129" dur="1" fill="hold">
                                          <p:stCondLst>
                                            <p:cond delay="0"/>
                                          </p:stCondLst>
                                        </p:cTn>
                                        <p:tgtEl>
                                          <p:spTgt spid="168"/>
                                        </p:tgtEl>
                                        <p:attrNameLst>
                                          <p:attrName>style.visibility</p:attrName>
                                        </p:attrNameLst>
                                      </p:cBhvr>
                                      <p:to>
                                        <p:strVal val="visible"/>
                                      </p:to>
                                    </p:set>
                                    <p:animEffect transition="in" filter="fade">
                                      <p:cBhvr>
                                        <p:cTn id="130" dur="1000"/>
                                        <p:tgtEl>
                                          <p:spTgt spid="168"/>
                                        </p:tgtEl>
                                      </p:cBhvr>
                                    </p:animEffect>
                                  </p:childTnLst>
                                </p:cTn>
                              </p:par>
                            </p:childTnLst>
                          </p:cTn>
                        </p:par>
                        <p:par>
                          <p:cTn id="131" fill="hold">
                            <p:stCondLst>
                              <p:cond delay="2000"/>
                            </p:stCondLst>
                            <p:childTnLst>
                              <p:par>
                                <p:cTn id="132" presetID="10" presetClass="entr" presetSubtype="0" fill="hold" grpId="0" nodeType="afterEffect">
                                  <p:stCondLst>
                                    <p:cond delay="0"/>
                                  </p:stCondLst>
                                  <p:childTnLst>
                                    <p:set>
                                      <p:cBhvr>
                                        <p:cTn id="133" dur="1" fill="hold">
                                          <p:stCondLst>
                                            <p:cond delay="0"/>
                                          </p:stCondLst>
                                        </p:cTn>
                                        <p:tgtEl>
                                          <p:spTgt spid="135"/>
                                        </p:tgtEl>
                                        <p:attrNameLst>
                                          <p:attrName>style.visibility</p:attrName>
                                        </p:attrNameLst>
                                      </p:cBhvr>
                                      <p:to>
                                        <p:strVal val="visible"/>
                                      </p:to>
                                    </p:set>
                                    <p:animEffect transition="in" filter="fade">
                                      <p:cBhvr>
                                        <p:cTn id="134" dur="500"/>
                                        <p:tgtEl>
                                          <p:spTgt spid="135"/>
                                        </p:tgtEl>
                                      </p:cBhvr>
                                    </p:animEffect>
                                  </p:childTnLst>
                                </p:cTn>
                              </p:par>
                            </p:childTnLst>
                          </p:cTn>
                        </p:par>
                      </p:childTnLst>
                    </p:cTn>
                  </p:par>
                  <p:par>
                    <p:cTn id="135" fill="hold">
                      <p:stCondLst>
                        <p:cond delay="indefinite"/>
                      </p:stCondLst>
                      <p:childTnLst>
                        <p:par>
                          <p:cTn id="136" fill="hold">
                            <p:stCondLst>
                              <p:cond delay="0"/>
                            </p:stCondLst>
                            <p:childTnLst>
                              <p:par>
                                <p:cTn id="137" presetID="10" presetClass="entr" presetSubtype="0" fill="hold" nodeType="clickEffect">
                                  <p:stCondLst>
                                    <p:cond delay="0"/>
                                  </p:stCondLst>
                                  <p:childTnLst>
                                    <p:set>
                                      <p:cBhvr>
                                        <p:cTn id="138" dur="1" fill="hold">
                                          <p:stCondLst>
                                            <p:cond delay="0"/>
                                          </p:stCondLst>
                                        </p:cTn>
                                        <p:tgtEl>
                                          <p:spTgt spid="699"/>
                                        </p:tgtEl>
                                        <p:attrNameLst>
                                          <p:attrName>style.visibility</p:attrName>
                                        </p:attrNameLst>
                                      </p:cBhvr>
                                      <p:to>
                                        <p:strVal val="visible"/>
                                      </p:to>
                                    </p:set>
                                    <p:animEffect transition="in" filter="fade">
                                      <p:cBhvr>
                                        <p:cTn id="139" dur="1000"/>
                                        <p:tgtEl>
                                          <p:spTgt spid="699"/>
                                        </p:tgtEl>
                                      </p:cBhvr>
                                    </p:animEffect>
                                  </p:childTnLst>
                                </p:cTn>
                              </p:par>
                            </p:childTnLst>
                          </p:cTn>
                        </p:par>
                        <p:par>
                          <p:cTn id="140" fill="hold">
                            <p:stCondLst>
                              <p:cond delay="1000"/>
                            </p:stCondLst>
                            <p:childTnLst>
                              <p:par>
                                <p:cTn id="141" presetID="10" presetClass="exit" presetSubtype="0" fill="hold" nodeType="afterEffect">
                                  <p:stCondLst>
                                    <p:cond delay="0"/>
                                  </p:stCondLst>
                                  <p:childTnLst>
                                    <p:animEffect transition="out" filter="fade">
                                      <p:cBhvr>
                                        <p:cTn id="142" dur="500"/>
                                        <p:tgtEl>
                                          <p:spTgt spid="168"/>
                                        </p:tgtEl>
                                      </p:cBhvr>
                                    </p:animEffect>
                                    <p:set>
                                      <p:cBhvr>
                                        <p:cTn id="143" dur="1" fill="hold">
                                          <p:stCondLst>
                                            <p:cond delay="499"/>
                                          </p:stCondLst>
                                        </p:cTn>
                                        <p:tgtEl>
                                          <p:spTgt spid="168"/>
                                        </p:tgtEl>
                                        <p:attrNameLst>
                                          <p:attrName>style.visibility</p:attrName>
                                        </p:attrNameLst>
                                      </p:cBhvr>
                                      <p:to>
                                        <p:strVal val="hidden"/>
                                      </p:to>
                                    </p:set>
                                  </p:childTnLst>
                                </p:cTn>
                              </p:par>
                            </p:childTnLst>
                          </p:cTn>
                        </p:par>
                        <p:par>
                          <p:cTn id="144" fill="hold">
                            <p:stCondLst>
                              <p:cond delay="1500"/>
                            </p:stCondLst>
                            <p:childTnLst>
                              <p:par>
                                <p:cTn id="145" presetID="10" presetClass="entr" presetSubtype="0" fill="hold" nodeType="afterEffect">
                                  <p:stCondLst>
                                    <p:cond delay="0"/>
                                  </p:stCondLst>
                                  <p:childTnLst>
                                    <p:set>
                                      <p:cBhvr>
                                        <p:cTn id="146" dur="1" fill="hold">
                                          <p:stCondLst>
                                            <p:cond delay="0"/>
                                          </p:stCondLst>
                                        </p:cTn>
                                        <p:tgtEl>
                                          <p:spTgt spid="167"/>
                                        </p:tgtEl>
                                        <p:attrNameLst>
                                          <p:attrName>style.visibility</p:attrName>
                                        </p:attrNameLst>
                                      </p:cBhvr>
                                      <p:to>
                                        <p:strVal val="visible"/>
                                      </p:to>
                                    </p:set>
                                    <p:animEffect transition="in" filter="fade">
                                      <p:cBhvr>
                                        <p:cTn id="147" dur="1000"/>
                                        <p:tgtEl>
                                          <p:spTgt spid="167"/>
                                        </p:tgtEl>
                                      </p:cBhvr>
                                    </p:animEffect>
                                  </p:childTnLst>
                                </p:cTn>
                              </p:par>
                            </p:childTnLst>
                          </p:cTn>
                        </p:par>
                      </p:childTnLst>
                    </p:cTn>
                  </p:par>
                  <p:par>
                    <p:cTn id="148" fill="hold">
                      <p:stCondLst>
                        <p:cond delay="indefinite"/>
                      </p:stCondLst>
                      <p:childTnLst>
                        <p:par>
                          <p:cTn id="149" fill="hold">
                            <p:stCondLst>
                              <p:cond delay="0"/>
                            </p:stCondLst>
                            <p:childTnLst>
                              <p:par>
                                <p:cTn id="150" presetID="22" presetClass="entr" presetSubtype="1" fill="hold" grpId="0" nodeType="clickEffect">
                                  <p:stCondLst>
                                    <p:cond delay="0"/>
                                  </p:stCondLst>
                                  <p:childTnLst>
                                    <p:set>
                                      <p:cBhvr>
                                        <p:cTn id="151" dur="1" fill="hold">
                                          <p:stCondLst>
                                            <p:cond delay="0"/>
                                          </p:stCondLst>
                                        </p:cTn>
                                        <p:tgtEl>
                                          <p:spTgt spid="185"/>
                                        </p:tgtEl>
                                        <p:attrNameLst>
                                          <p:attrName>style.visibility</p:attrName>
                                        </p:attrNameLst>
                                      </p:cBhvr>
                                      <p:to>
                                        <p:strVal val="visible"/>
                                      </p:to>
                                    </p:set>
                                    <p:animEffect transition="in" filter="wipe(up)">
                                      <p:cBhvr>
                                        <p:cTn id="152" dur="1000"/>
                                        <p:tgtEl>
                                          <p:spTgt spid="185"/>
                                        </p:tgtEl>
                                      </p:cBhvr>
                                    </p:animEffect>
                                  </p:childTnLst>
                                </p:cTn>
                              </p:par>
                            </p:childTnLst>
                          </p:cTn>
                        </p:par>
                      </p:childTnLst>
                    </p:cTn>
                  </p:par>
                  <p:par>
                    <p:cTn id="153" fill="hold">
                      <p:stCondLst>
                        <p:cond delay="indefinite"/>
                      </p:stCondLst>
                      <p:childTnLst>
                        <p:par>
                          <p:cTn id="154" fill="hold">
                            <p:stCondLst>
                              <p:cond delay="0"/>
                            </p:stCondLst>
                            <p:childTnLst>
                              <p:par>
                                <p:cTn id="155" presetID="22" presetClass="entr" presetSubtype="1" fill="hold" grpId="0" nodeType="clickEffect">
                                  <p:stCondLst>
                                    <p:cond delay="0"/>
                                  </p:stCondLst>
                                  <p:childTnLst>
                                    <p:set>
                                      <p:cBhvr>
                                        <p:cTn id="156" dur="1" fill="hold">
                                          <p:stCondLst>
                                            <p:cond delay="0"/>
                                          </p:stCondLst>
                                        </p:cTn>
                                        <p:tgtEl>
                                          <p:spTgt spid="189"/>
                                        </p:tgtEl>
                                        <p:attrNameLst>
                                          <p:attrName>style.visibility</p:attrName>
                                        </p:attrNameLst>
                                      </p:cBhvr>
                                      <p:to>
                                        <p:strVal val="visible"/>
                                      </p:to>
                                    </p:set>
                                    <p:animEffect transition="in" filter="wipe(up)">
                                      <p:cBhvr>
                                        <p:cTn id="157" dur="1000"/>
                                        <p:tgtEl>
                                          <p:spTgt spid="189"/>
                                        </p:tgtEl>
                                      </p:cBhvr>
                                    </p:animEffect>
                                  </p:childTnLst>
                                </p:cTn>
                              </p:par>
                            </p:childTnLst>
                          </p:cTn>
                        </p:par>
                      </p:childTnLst>
                    </p:cTn>
                  </p:par>
                  <p:par>
                    <p:cTn id="158" fill="hold">
                      <p:stCondLst>
                        <p:cond delay="indefinite"/>
                      </p:stCondLst>
                      <p:childTnLst>
                        <p:par>
                          <p:cTn id="159" fill="hold">
                            <p:stCondLst>
                              <p:cond delay="0"/>
                            </p:stCondLst>
                            <p:childTnLst>
                              <p:par>
                                <p:cTn id="160" presetID="22" presetClass="entr" presetSubtype="2" fill="hold" grpId="0" nodeType="clickEffect">
                                  <p:stCondLst>
                                    <p:cond delay="0"/>
                                  </p:stCondLst>
                                  <p:childTnLst>
                                    <p:set>
                                      <p:cBhvr>
                                        <p:cTn id="161" dur="1" fill="hold">
                                          <p:stCondLst>
                                            <p:cond delay="0"/>
                                          </p:stCondLst>
                                        </p:cTn>
                                        <p:tgtEl>
                                          <p:spTgt spid="188"/>
                                        </p:tgtEl>
                                        <p:attrNameLst>
                                          <p:attrName>style.visibility</p:attrName>
                                        </p:attrNameLst>
                                      </p:cBhvr>
                                      <p:to>
                                        <p:strVal val="visible"/>
                                      </p:to>
                                    </p:set>
                                    <p:animEffect transition="in" filter="wipe(right)">
                                      <p:cBhvr>
                                        <p:cTn id="162" dur="1000"/>
                                        <p:tgtEl>
                                          <p:spTgt spid="188"/>
                                        </p:tgtEl>
                                      </p:cBhvr>
                                    </p:animEffect>
                                  </p:childTnLst>
                                </p:cTn>
                              </p:par>
                            </p:childTnLst>
                          </p:cTn>
                        </p:par>
                      </p:childTnLst>
                    </p:cTn>
                  </p:par>
                  <p:par>
                    <p:cTn id="163" fill="hold">
                      <p:stCondLst>
                        <p:cond delay="indefinite"/>
                      </p:stCondLst>
                      <p:childTnLst>
                        <p:par>
                          <p:cTn id="164" fill="hold">
                            <p:stCondLst>
                              <p:cond delay="0"/>
                            </p:stCondLst>
                            <p:childTnLst>
                              <p:par>
                                <p:cTn id="165" presetID="10" presetClass="exit" presetSubtype="0" fill="hold" nodeType="clickEffect">
                                  <p:stCondLst>
                                    <p:cond delay="0"/>
                                  </p:stCondLst>
                                  <p:childTnLst>
                                    <p:animEffect transition="out" filter="fade">
                                      <p:cBhvr>
                                        <p:cTn id="166" dur="500"/>
                                        <p:tgtEl>
                                          <p:spTgt spid="167"/>
                                        </p:tgtEl>
                                      </p:cBhvr>
                                    </p:animEffect>
                                    <p:set>
                                      <p:cBhvr>
                                        <p:cTn id="167" dur="1" fill="hold">
                                          <p:stCondLst>
                                            <p:cond delay="499"/>
                                          </p:stCondLst>
                                        </p:cTn>
                                        <p:tgtEl>
                                          <p:spTgt spid="167"/>
                                        </p:tgtEl>
                                        <p:attrNameLst>
                                          <p:attrName>style.visibility</p:attrName>
                                        </p:attrNameLst>
                                      </p:cBhvr>
                                      <p:to>
                                        <p:strVal val="hidden"/>
                                      </p:to>
                                    </p:set>
                                  </p:childTnLst>
                                </p:cTn>
                              </p:par>
                            </p:childTnLst>
                          </p:cTn>
                        </p:par>
                        <p:par>
                          <p:cTn id="168" fill="hold">
                            <p:stCondLst>
                              <p:cond delay="500"/>
                            </p:stCondLst>
                            <p:childTnLst>
                              <p:par>
                                <p:cTn id="169" presetID="10" presetClass="entr" presetSubtype="0" fill="hold" nodeType="afterEffect">
                                  <p:stCondLst>
                                    <p:cond delay="0"/>
                                  </p:stCondLst>
                                  <p:childTnLst>
                                    <p:set>
                                      <p:cBhvr>
                                        <p:cTn id="170" dur="1" fill="hold">
                                          <p:stCondLst>
                                            <p:cond delay="0"/>
                                          </p:stCondLst>
                                        </p:cTn>
                                        <p:tgtEl>
                                          <p:spTgt spid="129"/>
                                        </p:tgtEl>
                                        <p:attrNameLst>
                                          <p:attrName>style.visibility</p:attrName>
                                        </p:attrNameLst>
                                      </p:cBhvr>
                                      <p:to>
                                        <p:strVal val="visible"/>
                                      </p:to>
                                    </p:set>
                                    <p:animEffect transition="in" filter="fade">
                                      <p:cBhvr>
                                        <p:cTn id="171" dur="1000"/>
                                        <p:tgtEl>
                                          <p:spTgt spid="129"/>
                                        </p:tgtEl>
                                      </p:cBhvr>
                                    </p:animEffect>
                                  </p:childTnLst>
                                </p:cTn>
                              </p:par>
                            </p:childTnLst>
                          </p:cTn>
                        </p:par>
                      </p:childTnLst>
                    </p:cTn>
                  </p:par>
                  <p:par>
                    <p:cTn id="172" fill="hold">
                      <p:stCondLst>
                        <p:cond delay="indefinite"/>
                      </p:stCondLst>
                      <p:childTnLst>
                        <p:par>
                          <p:cTn id="173" fill="hold">
                            <p:stCondLst>
                              <p:cond delay="0"/>
                            </p:stCondLst>
                            <p:childTnLst>
                              <p:par>
                                <p:cTn id="174" presetID="10" presetClass="entr" presetSubtype="0" fill="hold" nodeType="clickEffect">
                                  <p:stCondLst>
                                    <p:cond delay="0"/>
                                  </p:stCondLst>
                                  <p:childTnLst>
                                    <p:set>
                                      <p:cBhvr>
                                        <p:cTn id="175" dur="1" fill="hold">
                                          <p:stCondLst>
                                            <p:cond delay="0"/>
                                          </p:stCondLst>
                                        </p:cTn>
                                        <p:tgtEl>
                                          <p:spTgt spid="690"/>
                                        </p:tgtEl>
                                        <p:attrNameLst>
                                          <p:attrName>style.visibility</p:attrName>
                                        </p:attrNameLst>
                                      </p:cBhvr>
                                      <p:to>
                                        <p:strVal val="visible"/>
                                      </p:to>
                                    </p:set>
                                    <p:animEffect transition="in" filter="fade">
                                      <p:cBhvr>
                                        <p:cTn id="176" dur="1000"/>
                                        <p:tgtEl>
                                          <p:spTgt spid="69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1" grpId="0" animBg="1"/>
      <p:bldP spid="636" grpId="0" animBg="1"/>
      <p:bldP spid="637" grpId="0" animBg="1"/>
      <p:bldP spid="172" grpId="0" animBg="1"/>
      <p:bldP spid="177" grpId="0" animBg="1"/>
      <p:bldP spid="185" grpId="0" animBg="1"/>
      <p:bldP spid="188" grpId="0" animBg="1"/>
      <p:bldP spid="189" grpId="0" animBg="1"/>
      <p:bldP spid="135" grpId="0" animBg="1"/>
      <p:bldP spid="749" grpId="0" animBg="1"/>
      <p:bldP spid="749" grpId="1" animBg="1"/>
      <p:bldP spid="749" grpId="2" animBg="1"/>
      <p:bldP spid="750" grpId="0" animBg="1"/>
      <p:bldP spid="750" grpId="1" animBg="1"/>
      <p:bldP spid="750" grpId="2" animBg="1"/>
      <p:bldP spid="751" grpId="0" animBg="1"/>
      <p:bldP spid="751" grpId="1" animBg="1"/>
      <p:bldP spid="751" grpId="2"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4694946"/>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378199" y="2739747"/>
            <a:ext cx="26630075" cy="4617421"/>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630075" h="4617421">
                <a:moveTo>
                  <a:pt x="54938" y="3453"/>
                </a:moveTo>
                <a:cubicBezTo>
                  <a:pt x="191296" y="-32642"/>
                  <a:pt x="616411" y="224032"/>
                  <a:pt x="897148" y="316274"/>
                </a:cubicBezTo>
                <a:cubicBezTo>
                  <a:pt x="1177885" y="408516"/>
                  <a:pt x="1470654" y="520811"/>
                  <a:pt x="1739359" y="556906"/>
                </a:cubicBezTo>
                <a:cubicBezTo>
                  <a:pt x="2008064" y="593001"/>
                  <a:pt x="2236664" y="536853"/>
                  <a:pt x="2509380" y="532842"/>
                </a:cubicBezTo>
                <a:cubicBezTo>
                  <a:pt x="2782096" y="528831"/>
                  <a:pt x="3078875" y="480705"/>
                  <a:pt x="3375654" y="532842"/>
                </a:cubicBezTo>
                <a:cubicBezTo>
                  <a:pt x="3672433" y="584979"/>
                  <a:pt x="4021349" y="765453"/>
                  <a:pt x="4290054" y="845664"/>
                </a:cubicBezTo>
                <a:cubicBezTo>
                  <a:pt x="4558759" y="925875"/>
                  <a:pt x="4739233" y="965980"/>
                  <a:pt x="4987885" y="1014106"/>
                </a:cubicBezTo>
                <a:cubicBezTo>
                  <a:pt x="5236537" y="1062232"/>
                  <a:pt x="5497222" y="1126400"/>
                  <a:pt x="5781969" y="1134421"/>
                </a:cubicBezTo>
                <a:cubicBezTo>
                  <a:pt x="6066716" y="1142442"/>
                  <a:pt x="6515895" y="1066242"/>
                  <a:pt x="6696369" y="1062232"/>
                </a:cubicBezTo>
                <a:cubicBezTo>
                  <a:pt x="6876843" y="1058222"/>
                  <a:pt x="6864812" y="1110358"/>
                  <a:pt x="6864812" y="1110358"/>
                </a:cubicBezTo>
                <a:lnTo>
                  <a:pt x="9848643" y="1495369"/>
                </a:lnTo>
                <a:cubicBezTo>
                  <a:pt x="10686843" y="1599643"/>
                  <a:pt x="11196180" y="1575579"/>
                  <a:pt x="11677443" y="1615684"/>
                </a:cubicBezTo>
                <a:cubicBezTo>
                  <a:pt x="12158706" y="1655789"/>
                  <a:pt x="12395327" y="1711937"/>
                  <a:pt x="12736222" y="1736000"/>
                </a:cubicBezTo>
                <a:cubicBezTo>
                  <a:pt x="13077117" y="1760063"/>
                  <a:pt x="13345823" y="1695896"/>
                  <a:pt x="13722812" y="1760064"/>
                </a:cubicBezTo>
                <a:cubicBezTo>
                  <a:pt x="14099801" y="1824232"/>
                  <a:pt x="14532938" y="2052832"/>
                  <a:pt x="14998159" y="2121011"/>
                </a:cubicBezTo>
                <a:cubicBezTo>
                  <a:pt x="15463380" y="2189190"/>
                  <a:pt x="16064959" y="2197211"/>
                  <a:pt x="16514138" y="2169137"/>
                </a:cubicBezTo>
                <a:cubicBezTo>
                  <a:pt x="16963317" y="2141063"/>
                  <a:pt x="17324265" y="1936527"/>
                  <a:pt x="17693233" y="1952569"/>
                </a:cubicBezTo>
                <a:cubicBezTo>
                  <a:pt x="18062201" y="1968611"/>
                  <a:pt x="18286790" y="2201222"/>
                  <a:pt x="18727948" y="2265390"/>
                </a:cubicBezTo>
                <a:cubicBezTo>
                  <a:pt x="19169106" y="2329558"/>
                  <a:pt x="19726569" y="2353621"/>
                  <a:pt x="20340180" y="2337579"/>
                </a:cubicBezTo>
                <a:cubicBezTo>
                  <a:pt x="20953791" y="2321537"/>
                  <a:pt x="21775949" y="2213253"/>
                  <a:pt x="22409612" y="2169137"/>
                </a:cubicBezTo>
                <a:cubicBezTo>
                  <a:pt x="23043275" y="2125021"/>
                  <a:pt x="23644854" y="2104969"/>
                  <a:pt x="24142159" y="2072885"/>
                </a:cubicBezTo>
                <a:cubicBezTo>
                  <a:pt x="24639464" y="2040801"/>
                  <a:pt x="25040517" y="1992674"/>
                  <a:pt x="25393443" y="1976632"/>
                </a:cubicBezTo>
                <a:cubicBezTo>
                  <a:pt x="25746369" y="1960590"/>
                  <a:pt x="26059191" y="1984653"/>
                  <a:pt x="26259717" y="1976632"/>
                </a:cubicBezTo>
                <a:cubicBezTo>
                  <a:pt x="26460243" y="1968611"/>
                  <a:pt x="26536443" y="1860327"/>
                  <a:pt x="26596601" y="1928506"/>
                </a:cubicBezTo>
                <a:cubicBezTo>
                  <a:pt x="26656759" y="1996685"/>
                  <a:pt x="26616654" y="2225285"/>
                  <a:pt x="26620664" y="2385706"/>
                </a:cubicBezTo>
                <a:cubicBezTo>
                  <a:pt x="26624674" y="2546127"/>
                  <a:pt x="26620664" y="2891032"/>
                  <a:pt x="26620664" y="2891032"/>
                </a:cubicBezTo>
                <a:lnTo>
                  <a:pt x="26620664" y="3372295"/>
                </a:lnTo>
                <a:lnTo>
                  <a:pt x="26620664" y="4046064"/>
                </a:lnTo>
                <a:cubicBezTo>
                  <a:pt x="23179633" y="4238569"/>
                  <a:pt x="10402096" y="4844159"/>
                  <a:pt x="5974475" y="4527327"/>
                </a:cubicBezTo>
                <a:cubicBezTo>
                  <a:pt x="1546854" y="4210495"/>
                  <a:pt x="1041528" y="2630348"/>
                  <a:pt x="54938" y="2145074"/>
                </a:cubicBezTo>
                <a:lnTo>
                  <a:pt x="54938" y="1615685"/>
                </a:lnTo>
                <a:cubicBezTo>
                  <a:pt x="58948" y="1346980"/>
                  <a:pt x="79001" y="805558"/>
                  <a:pt x="79001" y="532842"/>
                </a:cubicBezTo>
                <a:cubicBezTo>
                  <a:pt x="79001" y="260126"/>
                  <a:pt x="-81420" y="39548"/>
                  <a:pt x="54938" y="3453"/>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19310713" y="14549630"/>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19393763" y="14811177"/>
            <a:ext cx="7573838" cy="1092880"/>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Beach Orientation</a:t>
            </a: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80361" y="1512458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22479" y="1517152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011">
            <a:extLst>
              <a:ext uri="{FF2B5EF4-FFF2-40B4-BE49-F238E27FC236}">
                <a16:creationId xmlns:a16="http://schemas.microsoft.com/office/drawing/2014/main" id="{AC57CC8F-131A-47FA-9373-C966D3A22196}"/>
              </a:ext>
            </a:extLst>
          </p:cNvPr>
          <p:cNvSpPr txBox="1">
            <a:spLocks noChangeArrowheads="1"/>
          </p:cNvSpPr>
          <p:nvPr/>
        </p:nvSpPr>
        <p:spPr bwMode="auto">
          <a:xfrm>
            <a:off x="20212359" y="17207086"/>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22228685" y="17504044"/>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20334036" y="16980957"/>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46" name="TextBox 145">
            <a:extLst>
              <a:ext uri="{FF2B5EF4-FFF2-40B4-BE49-F238E27FC236}">
                <a16:creationId xmlns:a16="http://schemas.microsoft.com/office/drawing/2014/main" id="{2DA81804-C2CD-47E7-9E37-4BDA4AB3C3DE}"/>
              </a:ext>
            </a:extLst>
          </p:cNvPr>
          <p:cNvSpPr txBox="1"/>
          <p:nvPr/>
        </p:nvSpPr>
        <p:spPr>
          <a:xfrm>
            <a:off x="3325321" y="958086"/>
            <a:ext cx="2487637" cy="584775"/>
          </a:xfrm>
          <a:prstGeom prst="rect">
            <a:avLst/>
          </a:prstGeom>
          <a:noFill/>
        </p:spPr>
        <p:txBody>
          <a:bodyPr wrap="square" rtlCol="0">
            <a:spAutoFit/>
          </a:bodyPr>
          <a:lstStyle/>
          <a:p>
            <a:pPr algn="ctr"/>
            <a:r>
              <a:rPr lang="en-US" sz="3200" b="1" dirty="0"/>
              <a:t>DOG GREEN</a:t>
            </a:r>
          </a:p>
        </p:txBody>
      </p:sp>
      <p:sp>
        <p:nvSpPr>
          <p:cNvPr id="147" name="TextBox 146">
            <a:extLst>
              <a:ext uri="{FF2B5EF4-FFF2-40B4-BE49-F238E27FC236}">
                <a16:creationId xmlns:a16="http://schemas.microsoft.com/office/drawing/2014/main" id="{9288B52A-A263-4DE0-BD32-52BE9E3EB617}"/>
              </a:ext>
            </a:extLst>
          </p:cNvPr>
          <p:cNvSpPr txBox="1"/>
          <p:nvPr/>
        </p:nvSpPr>
        <p:spPr>
          <a:xfrm>
            <a:off x="6008020" y="965604"/>
            <a:ext cx="2487637" cy="584775"/>
          </a:xfrm>
          <a:prstGeom prst="rect">
            <a:avLst/>
          </a:prstGeom>
          <a:noFill/>
        </p:spPr>
        <p:txBody>
          <a:bodyPr wrap="square" rtlCol="0">
            <a:spAutoFit/>
          </a:bodyPr>
          <a:lstStyle/>
          <a:p>
            <a:pPr algn="ctr"/>
            <a:r>
              <a:rPr lang="en-US" sz="3200" b="1" dirty="0"/>
              <a:t>DOG WHITE</a:t>
            </a:r>
          </a:p>
        </p:txBody>
      </p:sp>
      <p:sp>
        <p:nvSpPr>
          <p:cNvPr id="148" name="TextBox 147">
            <a:extLst>
              <a:ext uri="{FF2B5EF4-FFF2-40B4-BE49-F238E27FC236}">
                <a16:creationId xmlns:a16="http://schemas.microsoft.com/office/drawing/2014/main" id="{2ADAB7F6-2001-4246-BA05-8794F47FB5CC}"/>
              </a:ext>
            </a:extLst>
          </p:cNvPr>
          <p:cNvSpPr txBox="1"/>
          <p:nvPr/>
        </p:nvSpPr>
        <p:spPr>
          <a:xfrm>
            <a:off x="8008890" y="952013"/>
            <a:ext cx="2487637" cy="584775"/>
          </a:xfrm>
          <a:prstGeom prst="rect">
            <a:avLst/>
          </a:prstGeom>
          <a:noFill/>
        </p:spPr>
        <p:txBody>
          <a:bodyPr wrap="square" rtlCol="0">
            <a:spAutoFit/>
          </a:bodyPr>
          <a:lstStyle/>
          <a:p>
            <a:pPr algn="ctr"/>
            <a:r>
              <a:rPr lang="en-US" sz="3200" b="1" dirty="0"/>
              <a:t>DOG RED</a:t>
            </a:r>
          </a:p>
        </p:txBody>
      </p:sp>
      <p:sp>
        <p:nvSpPr>
          <p:cNvPr id="149" name="TextBox 148">
            <a:extLst>
              <a:ext uri="{FF2B5EF4-FFF2-40B4-BE49-F238E27FC236}">
                <a16:creationId xmlns:a16="http://schemas.microsoft.com/office/drawing/2014/main" id="{92E08278-9A5B-4E11-B6F5-5C62E375BD5E}"/>
              </a:ext>
            </a:extLst>
          </p:cNvPr>
          <p:cNvSpPr txBox="1"/>
          <p:nvPr/>
        </p:nvSpPr>
        <p:spPr>
          <a:xfrm>
            <a:off x="10097483" y="962217"/>
            <a:ext cx="2612623" cy="584775"/>
          </a:xfrm>
          <a:prstGeom prst="rect">
            <a:avLst/>
          </a:prstGeom>
          <a:noFill/>
        </p:spPr>
        <p:txBody>
          <a:bodyPr wrap="square" rtlCol="0">
            <a:spAutoFit/>
          </a:bodyPr>
          <a:lstStyle/>
          <a:p>
            <a:pPr algn="ctr"/>
            <a:r>
              <a:rPr lang="en-US" sz="3200" b="1" dirty="0"/>
              <a:t>EASY GREEN</a:t>
            </a:r>
          </a:p>
        </p:txBody>
      </p:sp>
      <p:sp>
        <p:nvSpPr>
          <p:cNvPr id="150" name="TextBox 149">
            <a:extLst>
              <a:ext uri="{FF2B5EF4-FFF2-40B4-BE49-F238E27FC236}">
                <a16:creationId xmlns:a16="http://schemas.microsoft.com/office/drawing/2014/main" id="{42FB682D-4C30-47D5-9DA1-F3074B47F30C}"/>
              </a:ext>
            </a:extLst>
          </p:cNvPr>
          <p:cNvSpPr txBox="1"/>
          <p:nvPr/>
        </p:nvSpPr>
        <p:spPr>
          <a:xfrm>
            <a:off x="14676476" y="954502"/>
            <a:ext cx="2487637" cy="584775"/>
          </a:xfrm>
          <a:prstGeom prst="rect">
            <a:avLst/>
          </a:prstGeom>
          <a:noFill/>
        </p:spPr>
        <p:txBody>
          <a:bodyPr wrap="square" rtlCol="0">
            <a:spAutoFit/>
          </a:bodyPr>
          <a:lstStyle/>
          <a:p>
            <a:pPr algn="ctr"/>
            <a:r>
              <a:rPr lang="en-US" sz="3200" b="1" dirty="0"/>
              <a:t>EASY RED</a:t>
            </a:r>
          </a:p>
        </p:txBody>
      </p:sp>
      <p:sp>
        <p:nvSpPr>
          <p:cNvPr id="151" name="TextBox 150">
            <a:extLst>
              <a:ext uri="{FF2B5EF4-FFF2-40B4-BE49-F238E27FC236}">
                <a16:creationId xmlns:a16="http://schemas.microsoft.com/office/drawing/2014/main" id="{8BB44AC5-1F66-474D-82F0-09F33470A25F}"/>
              </a:ext>
            </a:extLst>
          </p:cNvPr>
          <p:cNvSpPr txBox="1"/>
          <p:nvPr/>
        </p:nvSpPr>
        <p:spPr>
          <a:xfrm>
            <a:off x="19768863" y="952012"/>
            <a:ext cx="2487637" cy="584775"/>
          </a:xfrm>
          <a:prstGeom prst="rect">
            <a:avLst/>
          </a:prstGeom>
          <a:noFill/>
        </p:spPr>
        <p:txBody>
          <a:bodyPr wrap="square" rtlCol="0">
            <a:spAutoFit/>
          </a:bodyPr>
          <a:lstStyle/>
          <a:p>
            <a:pPr algn="ctr"/>
            <a:r>
              <a:rPr lang="en-US" sz="3200" b="1" dirty="0"/>
              <a:t>FOX GREEN</a:t>
            </a:r>
          </a:p>
        </p:txBody>
      </p:sp>
      <p:sp>
        <p:nvSpPr>
          <p:cNvPr id="152" name="TextBox 151">
            <a:extLst>
              <a:ext uri="{FF2B5EF4-FFF2-40B4-BE49-F238E27FC236}">
                <a16:creationId xmlns:a16="http://schemas.microsoft.com/office/drawing/2014/main" id="{55C25FAF-10E2-4FA1-A883-4F2C85FC955D}"/>
              </a:ext>
            </a:extLst>
          </p:cNvPr>
          <p:cNvSpPr txBox="1"/>
          <p:nvPr/>
        </p:nvSpPr>
        <p:spPr>
          <a:xfrm>
            <a:off x="683025" y="958086"/>
            <a:ext cx="2487637" cy="584775"/>
          </a:xfrm>
          <a:prstGeom prst="rect">
            <a:avLst/>
          </a:prstGeom>
          <a:noFill/>
        </p:spPr>
        <p:txBody>
          <a:bodyPr wrap="square" rtlCol="0">
            <a:spAutoFit/>
          </a:bodyPr>
          <a:lstStyle/>
          <a:p>
            <a:pPr algn="ctr"/>
            <a:r>
              <a:rPr lang="en-US" sz="3200" b="1" dirty="0"/>
              <a:t>CHARLIE</a:t>
            </a:r>
          </a:p>
        </p:txBody>
      </p:sp>
      <p:sp>
        <p:nvSpPr>
          <p:cNvPr id="153" name="Freeform: Shape 152">
            <a:extLst>
              <a:ext uri="{FF2B5EF4-FFF2-40B4-BE49-F238E27FC236}">
                <a16:creationId xmlns:a16="http://schemas.microsoft.com/office/drawing/2014/main" id="{8142D824-6E4B-4D3B-8C5D-7A2DDBF68C4F}"/>
              </a:ext>
            </a:extLst>
          </p:cNvPr>
          <p:cNvSpPr/>
          <p:nvPr/>
        </p:nvSpPr>
        <p:spPr>
          <a:xfrm>
            <a:off x="11083636" y="5902036"/>
            <a:ext cx="11804073" cy="560894"/>
          </a:xfrm>
          <a:custGeom>
            <a:avLst/>
            <a:gdLst>
              <a:gd name="connsiteX0" fmla="*/ 0 w 11804073"/>
              <a:gd name="connsiteY0" fmla="*/ 0 h 560894"/>
              <a:gd name="connsiteX1" fmla="*/ 1468582 w 11804073"/>
              <a:gd name="connsiteY1" fmla="*/ 221673 h 560894"/>
              <a:gd name="connsiteX2" fmla="*/ 3241964 w 11804073"/>
              <a:gd name="connsiteY2" fmla="*/ 387928 h 560894"/>
              <a:gd name="connsiteX3" fmla="*/ 4461164 w 11804073"/>
              <a:gd name="connsiteY3" fmla="*/ 415637 h 560894"/>
              <a:gd name="connsiteX4" fmla="*/ 6650182 w 11804073"/>
              <a:gd name="connsiteY4" fmla="*/ 554182 h 560894"/>
              <a:gd name="connsiteX5" fmla="*/ 8617528 w 11804073"/>
              <a:gd name="connsiteY5" fmla="*/ 526473 h 560894"/>
              <a:gd name="connsiteX6" fmla="*/ 10307782 w 11804073"/>
              <a:gd name="connsiteY6" fmla="*/ 415637 h 560894"/>
              <a:gd name="connsiteX7" fmla="*/ 11804073 w 11804073"/>
              <a:gd name="connsiteY7" fmla="*/ 332509 h 560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804073" h="560894">
                <a:moveTo>
                  <a:pt x="0" y="0"/>
                </a:moveTo>
                <a:cubicBezTo>
                  <a:pt x="464127" y="78509"/>
                  <a:pt x="928255" y="157018"/>
                  <a:pt x="1468582" y="221673"/>
                </a:cubicBezTo>
                <a:cubicBezTo>
                  <a:pt x="2008909" y="286328"/>
                  <a:pt x="2743200" y="355601"/>
                  <a:pt x="3241964" y="387928"/>
                </a:cubicBezTo>
                <a:cubicBezTo>
                  <a:pt x="3740728" y="420255"/>
                  <a:pt x="3893128" y="387928"/>
                  <a:pt x="4461164" y="415637"/>
                </a:cubicBezTo>
                <a:cubicBezTo>
                  <a:pt x="5029200" y="443346"/>
                  <a:pt x="5957455" y="535709"/>
                  <a:pt x="6650182" y="554182"/>
                </a:cubicBezTo>
                <a:cubicBezTo>
                  <a:pt x="7342909" y="572655"/>
                  <a:pt x="8007928" y="549564"/>
                  <a:pt x="8617528" y="526473"/>
                </a:cubicBezTo>
                <a:cubicBezTo>
                  <a:pt x="9227128" y="503382"/>
                  <a:pt x="10307782" y="415637"/>
                  <a:pt x="10307782" y="415637"/>
                </a:cubicBezTo>
                <a:lnTo>
                  <a:pt x="11804073" y="332509"/>
                </a:lnTo>
              </a:path>
            </a:pathLst>
          </a:custGeom>
          <a:noFill/>
          <a:ln w="203200">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Shape 153">
            <a:extLst>
              <a:ext uri="{FF2B5EF4-FFF2-40B4-BE49-F238E27FC236}">
                <a16:creationId xmlns:a16="http://schemas.microsoft.com/office/drawing/2014/main" id="{FF20D5A9-68FB-4CF6-9A49-0D0C1D75E31D}"/>
              </a:ext>
            </a:extLst>
          </p:cNvPr>
          <p:cNvSpPr/>
          <p:nvPr/>
        </p:nvSpPr>
        <p:spPr>
          <a:xfrm>
            <a:off x="3297382" y="4655127"/>
            <a:ext cx="7813963" cy="1274618"/>
          </a:xfrm>
          <a:custGeom>
            <a:avLst/>
            <a:gdLst>
              <a:gd name="connsiteX0" fmla="*/ 0 w 7813963"/>
              <a:gd name="connsiteY0" fmla="*/ 0 h 1274618"/>
              <a:gd name="connsiteX1" fmla="*/ 1163782 w 7813963"/>
              <a:gd name="connsiteY1" fmla="*/ 249382 h 1274618"/>
              <a:gd name="connsiteX2" fmla="*/ 2549236 w 7813963"/>
              <a:gd name="connsiteY2" fmla="*/ 581891 h 1274618"/>
              <a:gd name="connsiteX3" fmla="*/ 3768436 w 7813963"/>
              <a:gd name="connsiteY3" fmla="*/ 720437 h 1274618"/>
              <a:gd name="connsiteX4" fmla="*/ 5680363 w 7813963"/>
              <a:gd name="connsiteY4" fmla="*/ 942109 h 1274618"/>
              <a:gd name="connsiteX5" fmla="*/ 6733309 w 7813963"/>
              <a:gd name="connsiteY5" fmla="*/ 1052946 h 1274618"/>
              <a:gd name="connsiteX6" fmla="*/ 7813963 w 7813963"/>
              <a:gd name="connsiteY6" fmla="*/ 1274618 h 1274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813963" h="1274618">
                <a:moveTo>
                  <a:pt x="0" y="0"/>
                </a:moveTo>
                <a:lnTo>
                  <a:pt x="1163782" y="249382"/>
                </a:lnTo>
                <a:cubicBezTo>
                  <a:pt x="1588655" y="346364"/>
                  <a:pt x="2115127" y="503382"/>
                  <a:pt x="2549236" y="581891"/>
                </a:cubicBezTo>
                <a:cubicBezTo>
                  <a:pt x="2983345" y="660400"/>
                  <a:pt x="3768436" y="720437"/>
                  <a:pt x="3768436" y="720437"/>
                </a:cubicBezTo>
                <a:lnTo>
                  <a:pt x="5680363" y="942109"/>
                </a:lnTo>
                <a:cubicBezTo>
                  <a:pt x="6174509" y="997527"/>
                  <a:pt x="6377709" y="997528"/>
                  <a:pt x="6733309" y="1052946"/>
                </a:cubicBezTo>
                <a:cubicBezTo>
                  <a:pt x="7088909" y="1108364"/>
                  <a:pt x="7629236" y="1270000"/>
                  <a:pt x="7813963" y="1274618"/>
                </a:cubicBezTo>
              </a:path>
            </a:pathLst>
          </a:custGeom>
          <a:noFill/>
          <a:ln w="203200">
            <a:solidFill>
              <a:schemeClr val="tx1">
                <a:lumMod val="75000"/>
                <a:lumOff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Shape 157">
            <a:extLst>
              <a:ext uri="{FF2B5EF4-FFF2-40B4-BE49-F238E27FC236}">
                <a16:creationId xmlns:a16="http://schemas.microsoft.com/office/drawing/2014/main" id="{5FD4A2BA-FDB3-4251-BEB6-F85E9DB2F12D}"/>
              </a:ext>
            </a:extLst>
          </p:cNvPr>
          <p:cNvSpPr/>
          <p:nvPr/>
        </p:nvSpPr>
        <p:spPr>
          <a:xfrm>
            <a:off x="6982401" y="5160012"/>
            <a:ext cx="1769572" cy="193964"/>
          </a:xfrm>
          <a:custGeom>
            <a:avLst/>
            <a:gdLst>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7"/>
              <a:gd name="connsiteX1" fmla="*/ 1025236 w 1773382"/>
              <a:gd name="connsiteY1" fmla="*/ 138546 h 193967"/>
              <a:gd name="connsiteX2" fmla="*/ 1773382 w 1773382"/>
              <a:gd name="connsiteY2" fmla="*/ 193964 h 193967"/>
              <a:gd name="connsiteX0" fmla="*/ 0 w 1773382"/>
              <a:gd name="connsiteY0" fmla="*/ 0 h 209206"/>
              <a:gd name="connsiteX1" fmla="*/ 1025236 w 1773382"/>
              <a:gd name="connsiteY1" fmla="*/ 138546 h 209206"/>
              <a:gd name="connsiteX2" fmla="*/ 1773382 w 1773382"/>
              <a:gd name="connsiteY2" fmla="*/ 209204 h 209206"/>
              <a:gd name="connsiteX0" fmla="*/ 0 w 1773382"/>
              <a:gd name="connsiteY0" fmla="*/ 0 h 209204"/>
              <a:gd name="connsiteX1" fmla="*/ 1025236 w 1773382"/>
              <a:gd name="connsiteY1" fmla="*/ 138546 h 209204"/>
              <a:gd name="connsiteX2" fmla="*/ 1773382 w 1773382"/>
              <a:gd name="connsiteY2" fmla="*/ 209204 h 209204"/>
              <a:gd name="connsiteX0" fmla="*/ 0 w 1769572"/>
              <a:gd name="connsiteY0" fmla="*/ 0 h 193964"/>
              <a:gd name="connsiteX1" fmla="*/ 1021426 w 1769572"/>
              <a:gd name="connsiteY1" fmla="*/ 123306 h 193964"/>
              <a:gd name="connsiteX2" fmla="*/ 1769572 w 1769572"/>
              <a:gd name="connsiteY2" fmla="*/ 193964 h 193964"/>
            </a:gdLst>
            <a:ahLst/>
            <a:cxnLst>
              <a:cxn ang="0">
                <a:pos x="connsiteX0" y="connsiteY0"/>
              </a:cxn>
              <a:cxn ang="0">
                <a:pos x="connsiteX1" y="connsiteY1"/>
              </a:cxn>
              <a:cxn ang="0">
                <a:pos x="connsiteX2" y="connsiteY2"/>
              </a:cxn>
            </a:cxnLst>
            <a:rect l="l" t="t" r="r" b="b"/>
            <a:pathLst>
              <a:path w="1769572" h="193964">
                <a:moveTo>
                  <a:pt x="0" y="0"/>
                </a:moveTo>
                <a:cubicBezTo>
                  <a:pt x="364836" y="53109"/>
                  <a:pt x="725862" y="90979"/>
                  <a:pt x="1021426" y="123306"/>
                </a:cubicBezTo>
                <a:cubicBezTo>
                  <a:pt x="1316990" y="155633"/>
                  <a:pt x="1608975" y="171451"/>
                  <a:pt x="1769572" y="193964"/>
                </a:cubicBez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Shape 158">
            <a:extLst>
              <a:ext uri="{FF2B5EF4-FFF2-40B4-BE49-F238E27FC236}">
                <a16:creationId xmlns:a16="http://schemas.microsoft.com/office/drawing/2014/main" id="{C3E7F6AA-A8AB-4C69-8306-F619B708854E}"/>
              </a:ext>
            </a:extLst>
          </p:cNvPr>
          <p:cNvSpPr/>
          <p:nvPr/>
        </p:nvSpPr>
        <p:spPr>
          <a:xfrm>
            <a:off x="2784876" y="4340906"/>
            <a:ext cx="1838300" cy="464154"/>
          </a:xfrm>
          <a:custGeom>
            <a:avLst/>
            <a:gdLst>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4"/>
              <a:gd name="connsiteX1" fmla="*/ 1025236 w 1773382"/>
              <a:gd name="connsiteY1" fmla="*/ 138546 h 193964"/>
              <a:gd name="connsiteX2" fmla="*/ 1773382 w 1773382"/>
              <a:gd name="connsiteY2" fmla="*/ 193964 h 193964"/>
              <a:gd name="connsiteX0" fmla="*/ 0 w 1773382"/>
              <a:gd name="connsiteY0" fmla="*/ 0 h 193967"/>
              <a:gd name="connsiteX1" fmla="*/ 1025236 w 1773382"/>
              <a:gd name="connsiteY1" fmla="*/ 138546 h 193967"/>
              <a:gd name="connsiteX2" fmla="*/ 1773382 w 1773382"/>
              <a:gd name="connsiteY2" fmla="*/ 193964 h 193967"/>
              <a:gd name="connsiteX0" fmla="*/ 0 w 1773382"/>
              <a:gd name="connsiteY0" fmla="*/ 0 h 209206"/>
              <a:gd name="connsiteX1" fmla="*/ 1025236 w 1773382"/>
              <a:gd name="connsiteY1" fmla="*/ 138546 h 209206"/>
              <a:gd name="connsiteX2" fmla="*/ 1773382 w 1773382"/>
              <a:gd name="connsiteY2" fmla="*/ 209204 h 209206"/>
              <a:gd name="connsiteX0" fmla="*/ 0 w 1773382"/>
              <a:gd name="connsiteY0" fmla="*/ 0 h 209204"/>
              <a:gd name="connsiteX1" fmla="*/ 1025236 w 1773382"/>
              <a:gd name="connsiteY1" fmla="*/ 138546 h 209204"/>
              <a:gd name="connsiteX2" fmla="*/ 1773382 w 1773382"/>
              <a:gd name="connsiteY2" fmla="*/ 209204 h 209204"/>
              <a:gd name="connsiteX0" fmla="*/ 0 w 1769572"/>
              <a:gd name="connsiteY0" fmla="*/ 0 h 193964"/>
              <a:gd name="connsiteX1" fmla="*/ 1021426 w 1769572"/>
              <a:gd name="connsiteY1" fmla="*/ 123306 h 193964"/>
              <a:gd name="connsiteX2" fmla="*/ 1769572 w 1769572"/>
              <a:gd name="connsiteY2" fmla="*/ 193964 h 193964"/>
              <a:gd name="connsiteX0" fmla="*/ 0 w 2543863"/>
              <a:gd name="connsiteY0" fmla="*/ 0 h 488932"/>
              <a:gd name="connsiteX1" fmla="*/ 1021426 w 2543863"/>
              <a:gd name="connsiteY1" fmla="*/ 123306 h 488932"/>
              <a:gd name="connsiteX2" fmla="*/ 2543863 w 2543863"/>
              <a:gd name="connsiteY2" fmla="*/ 488932 h 488932"/>
              <a:gd name="connsiteX0" fmla="*/ 0 w 2595482"/>
              <a:gd name="connsiteY0" fmla="*/ 0 h 555300"/>
              <a:gd name="connsiteX1" fmla="*/ 1073045 w 2595482"/>
              <a:gd name="connsiteY1" fmla="*/ 189674 h 555300"/>
              <a:gd name="connsiteX2" fmla="*/ 2595482 w 2595482"/>
              <a:gd name="connsiteY2" fmla="*/ 555300 h 555300"/>
              <a:gd name="connsiteX0" fmla="*/ 0 w 2595482"/>
              <a:gd name="connsiteY0" fmla="*/ 0 h 555300"/>
              <a:gd name="connsiteX1" fmla="*/ 1036174 w 2595482"/>
              <a:gd name="connsiteY1" fmla="*/ 256041 h 555300"/>
              <a:gd name="connsiteX2" fmla="*/ 2595482 w 2595482"/>
              <a:gd name="connsiteY2" fmla="*/ 555300 h 555300"/>
              <a:gd name="connsiteX0" fmla="*/ 0 w 2595482"/>
              <a:gd name="connsiteY0" fmla="*/ 0 h 555300"/>
              <a:gd name="connsiteX1" fmla="*/ 1028800 w 2595482"/>
              <a:gd name="connsiteY1" fmla="*/ 263415 h 555300"/>
              <a:gd name="connsiteX2" fmla="*/ 2595482 w 2595482"/>
              <a:gd name="connsiteY2" fmla="*/ 555300 h 555300"/>
              <a:gd name="connsiteX0" fmla="*/ 0 w 2588108"/>
              <a:gd name="connsiteY0" fmla="*/ 0 h 577422"/>
              <a:gd name="connsiteX1" fmla="*/ 1028800 w 2588108"/>
              <a:gd name="connsiteY1" fmla="*/ 263415 h 577422"/>
              <a:gd name="connsiteX2" fmla="*/ 2588108 w 2588108"/>
              <a:gd name="connsiteY2" fmla="*/ 577422 h 577422"/>
              <a:gd name="connsiteX0" fmla="*/ 0 w 2588108"/>
              <a:gd name="connsiteY0" fmla="*/ 0 h 577422"/>
              <a:gd name="connsiteX1" fmla="*/ 1028800 w 2588108"/>
              <a:gd name="connsiteY1" fmla="*/ 263415 h 577422"/>
              <a:gd name="connsiteX2" fmla="*/ 2588108 w 2588108"/>
              <a:gd name="connsiteY2" fmla="*/ 577422 h 577422"/>
              <a:gd name="connsiteX0" fmla="*/ 0 w 2588108"/>
              <a:gd name="connsiteY0" fmla="*/ 0 h 555299"/>
              <a:gd name="connsiteX1" fmla="*/ 1028800 w 2588108"/>
              <a:gd name="connsiteY1" fmla="*/ 241292 h 555299"/>
              <a:gd name="connsiteX2" fmla="*/ 2588108 w 2588108"/>
              <a:gd name="connsiteY2" fmla="*/ 555299 h 555299"/>
              <a:gd name="connsiteX0" fmla="*/ 0 w 2588108"/>
              <a:gd name="connsiteY0" fmla="*/ 0 h 555299"/>
              <a:gd name="connsiteX1" fmla="*/ 1028800 w 2588108"/>
              <a:gd name="connsiteY1" fmla="*/ 241292 h 555299"/>
              <a:gd name="connsiteX2" fmla="*/ 2588108 w 2588108"/>
              <a:gd name="connsiteY2" fmla="*/ 555299 h 555299"/>
              <a:gd name="connsiteX0" fmla="*/ 0 w 2588108"/>
              <a:gd name="connsiteY0" fmla="*/ 0 h 592170"/>
              <a:gd name="connsiteX1" fmla="*/ 1028800 w 2588108"/>
              <a:gd name="connsiteY1" fmla="*/ 278163 h 592170"/>
              <a:gd name="connsiteX2" fmla="*/ 2588108 w 2588108"/>
              <a:gd name="connsiteY2" fmla="*/ 592170 h 592170"/>
              <a:gd name="connsiteX0" fmla="*/ 0 w 1838300"/>
              <a:gd name="connsiteY0" fmla="*/ 0 h 464154"/>
              <a:gd name="connsiteX1" fmla="*/ 1028800 w 1838300"/>
              <a:gd name="connsiteY1" fmla="*/ 278163 h 464154"/>
              <a:gd name="connsiteX2" fmla="*/ 1838300 w 1838300"/>
              <a:gd name="connsiteY2" fmla="*/ 464154 h 464154"/>
            </a:gdLst>
            <a:ahLst/>
            <a:cxnLst>
              <a:cxn ang="0">
                <a:pos x="connsiteX0" y="connsiteY0"/>
              </a:cxn>
              <a:cxn ang="0">
                <a:pos x="connsiteX1" y="connsiteY1"/>
              </a:cxn>
              <a:cxn ang="0">
                <a:pos x="connsiteX2" y="connsiteY2"/>
              </a:cxn>
            </a:cxnLst>
            <a:rect l="l" t="t" r="r" b="b"/>
            <a:pathLst>
              <a:path w="1838300" h="464154">
                <a:moveTo>
                  <a:pt x="0" y="0"/>
                </a:moveTo>
                <a:cubicBezTo>
                  <a:pt x="394333" y="104728"/>
                  <a:pt x="733236" y="245836"/>
                  <a:pt x="1028800" y="278163"/>
                </a:cubicBezTo>
                <a:cubicBezTo>
                  <a:pt x="1324364" y="310490"/>
                  <a:pt x="1677703" y="441641"/>
                  <a:pt x="1838300" y="464154"/>
                </a:cubicBez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TextBox 165">
            <a:extLst>
              <a:ext uri="{FF2B5EF4-FFF2-40B4-BE49-F238E27FC236}">
                <a16:creationId xmlns:a16="http://schemas.microsoft.com/office/drawing/2014/main" id="{42D4EF52-F11C-40B0-902A-858189515FC6}"/>
              </a:ext>
            </a:extLst>
          </p:cNvPr>
          <p:cNvSpPr txBox="1"/>
          <p:nvPr/>
        </p:nvSpPr>
        <p:spPr>
          <a:xfrm>
            <a:off x="21939632" y="11315967"/>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54633" y="9194476"/>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1111345" y="843029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5453506" y="7047106"/>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grpSp>
        <p:nvGrpSpPr>
          <p:cNvPr id="115" name="Group 114">
            <a:extLst>
              <a:ext uri="{FF2B5EF4-FFF2-40B4-BE49-F238E27FC236}">
                <a16:creationId xmlns:a16="http://schemas.microsoft.com/office/drawing/2014/main" id="{66A7C566-8EF3-4780-A5A2-4E5D1F58A9BD}"/>
              </a:ext>
            </a:extLst>
          </p:cNvPr>
          <p:cNvGrpSpPr/>
          <p:nvPr/>
        </p:nvGrpSpPr>
        <p:grpSpPr>
          <a:xfrm>
            <a:off x="623546" y="16865185"/>
            <a:ext cx="1023257" cy="740229"/>
            <a:chOff x="27943018" y="3570514"/>
            <a:chExt cx="1023257" cy="740229"/>
          </a:xfrm>
        </p:grpSpPr>
        <p:sp>
          <p:nvSpPr>
            <p:cNvPr id="116" name="Oval 115">
              <a:extLst>
                <a:ext uri="{FF2B5EF4-FFF2-40B4-BE49-F238E27FC236}">
                  <a16:creationId xmlns:a16="http://schemas.microsoft.com/office/drawing/2014/main" id="{C57C4C51-CE0C-46BF-BD23-2497C781165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17" name="TextBox 116">
              <a:extLst>
                <a:ext uri="{FF2B5EF4-FFF2-40B4-BE49-F238E27FC236}">
                  <a16:creationId xmlns:a16="http://schemas.microsoft.com/office/drawing/2014/main" id="{8887CD20-8AAF-40EC-8A63-687209DE11CE}"/>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a:t>
              </a:r>
            </a:p>
          </p:txBody>
        </p:sp>
      </p:grpSp>
      <p:grpSp>
        <p:nvGrpSpPr>
          <p:cNvPr id="17" name="Group 16">
            <a:extLst>
              <a:ext uri="{FF2B5EF4-FFF2-40B4-BE49-F238E27FC236}">
                <a16:creationId xmlns:a16="http://schemas.microsoft.com/office/drawing/2014/main" id="{17F8DDDE-0D10-463D-B9AE-BAE273FF8141}"/>
              </a:ext>
            </a:extLst>
          </p:cNvPr>
          <p:cNvGrpSpPr/>
          <p:nvPr/>
        </p:nvGrpSpPr>
        <p:grpSpPr>
          <a:xfrm>
            <a:off x="3084540" y="1192423"/>
            <a:ext cx="19731031" cy="4009089"/>
            <a:chOff x="3084540" y="1192423"/>
            <a:chExt cx="19731031" cy="4009089"/>
          </a:xfrm>
        </p:grpSpPr>
        <p:sp>
          <p:nvSpPr>
            <p:cNvPr id="139" name="Freeform: Shape 138">
              <a:extLst>
                <a:ext uri="{FF2B5EF4-FFF2-40B4-BE49-F238E27FC236}">
                  <a16:creationId xmlns:a16="http://schemas.microsoft.com/office/drawing/2014/main" id="{E0A2BD8D-F87A-47C5-8E8A-6FE724397D65}"/>
                </a:ext>
              </a:extLst>
            </p:cNvPr>
            <p:cNvSpPr/>
            <p:nvPr/>
          </p:nvSpPr>
          <p:spPr>
            <a:xfrm flipH="1">
              <a:off x="12672762" y="1257993"/>
              <a:ext cx="45719" cy="3438929"/>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5DEBEE2-9825-4CF4-B023-4345DC55E6E7}"/>
                </a:ext>
              </a:extLst>
            </p:cNvPr>
            <p:cNvSpPr/>
            <p:nvPr/>
          </p:nvSpPr>
          <p:spPr>
            <a:xfrm flipH="1">
              <a:off x="10070877" y="1257994"/>
              <a:ext cx="45719" cy="3135334"/>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6A995982-0D9B-4D9A-879E-B1E08E28CA25}"/>
                </a:ext>
              </a:extLst>
            </p:cNvPr>
            <p:cNvSpPr/>
            <p:nvPr/>
          </p:nvSpPr>
          <p:spPr>
            <a:xfrm flipH="1">
              <a:off x="22769852" y="1257992"/>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C79AB36E-6BA1-425A-957F-ECC270D54F6C}"/>
                </a:ext>
              </a:extLst>
            </p:cNvPr>
            <p:cNvSpPr/>
            <p:nvPr/>
          </p:nvSpPr>
          <p:spPr>
            <a:xfrm flipH="1">
              <a:off x="19010397" y="1192423"/>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70CEF5D0-B3A3-42F2-A37E-15A692CB5F0B}"/>
                </a:ext>
              </a:extLst>
            </p:cNvPr>
            <p:cNvSpPr/>
            <p:nvPr/>
          </p:nvSpPr>
          <p:spPr>
            <a:xfrm flipH="1">
              <a:off x="8330165" y="1204332"/>
              <a:ext cx="45719" cy="2995475"/>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57AF8CFE-1E87-494F-9152-3605C6A9E38E}"/>
                </a:ext>
              </a:extLst>
            </p:cNvPr>
            <p:cNvSpPr/>
            <p:nvPr/>
          </p:nvSpPr>
          <p:spPr>
            <a:xfrm flipH="1">
              <a:off x="6078800" y="1204333"/>
              <a:ext cx="45719" cy="3025797"/>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0E107E1E-A31E-4C67-9116-377B1B222BD9}"/>
                </a:ext>
              </a:extLst>
            </p:cNvPr>
            <p:cNvSpPr/>
            <p:nvPr/>
          </p:nvSpPr>
          <p:spPr>
            <a:xfrm flipH="1">
              <a:off x="3084540" y="1204334"/>
              <a:ext cx="45719" cy="2421102"/>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TextBox 122">
              <a:extLst>
                <a:ext uri="{FF2B5EF4-FFF2-40B4-BE49-F238E27FC236}">
                  <a16:creationId xmlns:a16="http://schemas.microsoft.com/office/drawing/2014/main" id="{BC3431BC-7999-4433-B16B-E62824BF33D1}"/>
                </a:ext>
              </a:extLst>
            </p:cNvPr>
            <p:cNvSpPr txBox="1"/>
            <p:nvPr/>
          </p:nvSpPr>
          <p:spPr>
            <a:xfrm rot="16200000">
              <a:off x="12436424" y="2062531"/>
              <a:ext cx="682296" cy="1179875"/>
            </a:xfrm>
            <a:prstGeom prst="rect">
              <a:avLst/>
            </a:prstGeom>
            <a:solidFill>
              <a:srgbClr val="DAE3F3"/>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grpSp>
      <p:sp>
        <p:nvSpPr>
          <p:cNvPr id="11" name="TextBox 10">
            <a:extLst>
              <a:ext uri="{FF2B5EF4-FFF2-40B4-BE49-F238E27FC236}">
                <a16:creationId xmlns:a16="http://schemas.microsoft.com/office/drawing/2014/main" id="{358DCE31-AC82-4B51-BCAB-FDDB3FDA47F4}"/>
              </a:ext>
            </a:extLst>
          </p:cNvPr>
          <p:cNvSpPr txBox="1"/>
          <p:nvPr/>
        </p:nvSpPr>
        <p:spPr>
          <a:xfrm rot="2007817">
            <a:off x="5539157" y="8366539"/>
            <a:ext cx="2129554" cy="461665"/>
          </a:xfrm>
          <a:prstGeom prst="rect">
            <a:avLst/>
          </a:prstGeom>
          <a:noFill/>
        </p:spPr>
        <p:txBody>
          <a:bodyPr wrap="square" rtlCol="0">
            <a:spAutoFit/>
          </a:bodyPr>
          <a:lstStyle/>
          <a:p>
            <a:r>
              <a:rPr lang="en-US" sz="2400" b="1" dirty="0"/>
              <a:t>Coast Highway</a:t>
            </a:r>
          </a:p>
        </p:txBody>
      </p:sp>
      <p:sp>
        <p:nvSpPr>
          <p:cNvPr id="125" name="TextBox 124">
            <a:extLst>
              <a:ext uri="{FF2B5EF4-FFF2-40B4-BE49-F238E27FC236}">
                <a16:creationId xmlns:a16="http://schemas.microsoft.com/office/drawing/2014/main" id="{69ADB509-D55E-4B95-AB5B-1ABBC5F7182E}"/>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sp>
        <p:nvSpPr>
          <p:cNvPr id="156" name="Speech Bubble: Rectangle 155">
            <a:extLst>
              <a:ext uri="{FF2B5EF4-FFF2-40B4-BE49-F238E27FC236}">
                <a16:creationId xmlns:a16="http://schemas.microsoft.com/office/drawing/2014/main" id="{4BE74D0B-5FCE-4CB5-90C8-9CA477983F5C}"/>
              </a:ext>
            </a:extLst>
          </p:cNvPr>
          <p:cNvSpPr/>
          <p:nvPr/>
        </p:nvSpPr>
        <p:spPr>
          <a:xfrm>
            <a:off x="7490958" y="3083787"/>
            <a:ext cx="3912836" cy="812448"/>
          </a:xfrm>
          <a:prstGeom prst="wedgeRectCallout">
            <a:avLst>
              <a:gd name="adj1" fmla="val 11394"/>
              <a:gd name="adj2" fmla="val 29809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Promenade Road</a:t>
            </a:r>
          </a:p>
        </p:txBody>
      </p:sp>
      <p:sp>
        <p:nvSpPr>
          <p:cNvPr id="157" name="Speech Bubble: Rectangle 156">
            <a:extLst>
              <a:ext uri="{FF2B5EF4-FFF2-40B4-BE49-F238E27FC236}">
                <a16:creationId xmlns:a16="http://schemas.microsoft.com/office/drawing/2014/main" id="{C0AA2FFE-0962-4988-91C9-03A8B7BED6EB}"/>
              </a:ext>
            </a:extLst>
          </p:cNvPr>
          <p:cNvSpPr/>
          <p:nvPr/>
        </p:nvSpPr>
        <p:spPr>
          <a:xfrm>
            <a:off x="14018770" y="3859634"/>
            <a:ext cx="2984805" cy="812448"/>
          </a:xfrm>
          <a:prstGeom prst="wedgeRectCallout">
            <a:avLst>
              <a:gd name="adj1" fmla="val 11394"/>
              <a:gd name="adj2" fmla="val 29809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The “Shelf”</a:t>
            </a:r>
          </a:p>
        </p:txBody>
      </p:sp>
      <p:sp>
        <p:nvSpPr>
          <p:cNvPr id="171" name="Speech Bubble: Rectangle 170">
            <a:extLst>
              <a:ext uri="{FF2B5EF4-FFF2-40B4-BE49-F238E27FC236}">
                <a16:creationId xmlns:a16="http://schemas.microsoft.com/office/drawing/2014/main" id="{4D5290E6-0D37-44FA-8C7C-29DD2B5CD132}"/>
              </a:ext>
            </a:extLst>
          </p:cNvPr>
          <p:cNvSpPr/>
          <p:nvPr/>
        </p:nvSpPr>
        <p:spPr>
          <a:xfrm>
            <a:off x="17650327" y="4419413"/>
            <a:ext cx="2302065" cy="812448"/>
          </a:xfrm>
          <a:prstGeom prst="wedgeRectCallout">
            <a:avLst>
              <a:gd name="adj1" fmla="val 7708"/>
              <a:gd name="adj2" fmla="val 253663"/>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Bluff Face</a:t>
            </a:r>
          </a:p>
        </p:txBody>
      </p:sp>
      <p:sp>
        <p:nvSpPr>
          <p:cNvPr id="174" name="Speech Bubble: Rectangle 173">
            <a:extLst>
              <a:ext uri="{FF2B5EF4-FFF2-40B4-BE49-F238E27FC236}">
                <a16:creationId xmlns:a16="http://schemas.microsoft.com/office/drawing/2014/main" id="{5D600197-51BF-4F19-93E5-448D8591091A}"/>
              </a:ext>
            </a:extLst>
          </p:cNvPr>
          <p:cNvSpPr/>
          <p:nvPr/>
        </p:nvSpPr>
        <p:spPr>
          <a:xfrm>
            <a:off x="23916963" y="3274772"/>
            <a:ext cx="1748695" cy="812448"/>
          </a:xfrm>
          <a:prstGeom prst="wedgeRectCallout">
            <a:avLst>
              <a:gd name="adj1" fmla="val 4956"/>
              <a:gd name="adj2" fmla="val 221083"/>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Cliffs</a:t>
            </a:r>
          </a:p>
        </p:txBody>
      </p:sp>
      <p:sp>
        <p:nvSpPr>
          <p:cNvPr id="175" name="Speech Bubble: Rectangle 174">
            <a:extLst>
              <a:ext uri="{FF2B5EF4-FFF2-40B4-BE49-F238E27FC236}">
                <a16:creationId xmlns:a16="http://schemas.microsoft.com/office/drawing/2014/main" id="{453DBD29-7B8E-41F0-AE54-BF564E6C4A40}"/>
              </a:ext>
            </a:extLst>
          </p:cNvPr>
          <p:cNvSpPr/>
          <p:nvPr/>
        </p:nvSpPr>
        <p:spPr>
          <a:xfrm>
            <a:off x="560841" y="1887531"/>
            <a:ext cx="1748695" cy="812448"/>
          </a:xfrm>
          <a:prstGeom prst="wedgeRectCallout">
            <a:avLst>
              <a:gd name="adj1" fmla="val 4956"/>
              <a:gd name="adj2" fmla="val 221083"/>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600" b="1" dirty="0">
                <a:solidFill>
                  <a:schemeClr val="tx1"/>
                </a:solidFill>
              </a:rPr>
              <a:t>Cliffs</a:t>
            </a:r>
          </a:p>
        </p:txBody>
      </p:sp>
      <p:grpSp>
        <p:nvGrpSpPr>
          <p:cNvPr id="15" name="Group 14"/>
          <p:cNvGrpSpPr/>
          <p:nvPr/>
        </p:nvGrpSpPr>
        <p:grpSpPr>
          <a:xfrm>
            <a:off x="7578894" y="5775158"/>
            <a:ext cx="19235866" cy="8377883"/>
            <a:chOff x="7578894" y="5775158"/>
            <a:chExt cx="19235866" cy="8377883"/>
          </a:xfrm>
        </p:grpSpPr>
        <p:pic>
          <p:nvPicPr>
            <p:cNvPr id="133" name="Picture 132">
              <a:extLst>
                <a:ext uri="{FF2B5EF4-FFF2-40B4-BE49-F238E27FC236}">
                  <a16:creationId xmlns:a16="http://schemas.microsoft.com/office/drawing/2014/main" id="{9ECF9F94-ECE5-417F-BA8B-8203C04D651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578894" y="7804931"/>
              <a:ext cx="9243483" cy="6348110"/>
            </a:xfrm>
            <a:prstGeom prst="rect">
              <a:avLst/>
            </a:prstGeom>
            <a:ln w="57150">
              <a:solidFill>
                <a:srgbClr val="002060"/>
              </a:solidFill>
            </a:ln>
          </p:spPr>
        </p:pic>
        <p:pic>
          <p:nvPicPr>
            <p:cNvPr id="134" name="Picture 133">
              <a:extLst>
                <a:ext uri="{FF2B5EF4-FFF2-40B4-BE49-F238E27FC236}">
                  <a16:creationId xmlns:a16="http://schemas.microsoft.com/office/drawing/2014/main" id="{124D61C3-189C-43C9-A861-EE8BD3A4BB67}"/>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17555995" y="7795726"/>
              <a:ext cx="9258765" cy="6319106"/>
            </a:xfrm>
            <a:prstGeom prst="rect">
              <a:avLst/>
            </a:prstGeom>
            <a:ln w="57150">
              <a:solidFill>
                <a:srgbClr val="002060"/>
              </a:solidFill>
            </a:ln>
          </p:spPr>
        </p:pic>
        <p:sp>
          <p:nvSpPr>
            <p:cNvPr id="13" name="Freeform 12"/>
            <p:cNvSpPr/>
            <p:nvPr/>
          </p:nvSpPr>
          <p:spPr>
            <a:xfrm>
              <a:off x="23365326" y="5775158"/>
              <a:ext cx="1155032" cy="2454442"/>
            </a:xfrm>
            <a:custGeom>
              <a:avLst/>
              <a:gdLst>
                <a:gd name="connsiteX0" fmla="*/ 0 w 1155032"/>
                <a:gd name="connsiteY0" fmla="*/ 2454442 h 2454442"/>
                <a:gd name="connsiteX1" fmla="*/ 1155032 w 1155032"/>
                <a:gd name="connsiteY1" fmla="*/ 0 h 2454442"/>
              </a:gdLst>
              <a:ahLst/>
              <a:cxnLst>
                <a:cxn ang="0">
                  <a:pos x="connsiteX0" y="connsiteY0"/>
                </a:cxn>
                <a:cxn ang="0">
                  <a:pos x="connsiteX1" y="connsiteY1"/>
                </a:cxn>
              </a:cxnLst>
              <a:rect l="l" t="t" r="r" b="b"/>
              <a:pathLst>
                <a:path w="1155032" h="2454442">
                  <a:moveTo>
                    <a:pt x="0" y="2454442"/>
                  </a:moveTo>
                  <a:lnTo>
                    <a:pt x="1155032" y="0"/>
                  </a:ln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15376358" y="7194884"/>
              <a:ext cx="2598821" cy="1419727"/>
            </a:xfrm>
            <a:custGeom>
              <a:avLst/>
              <a:gdLst>
                <a:gd name="connsiteX0" fmla="*/ 0 w 2598821"/>
                <a:gd name="connsiteY0" fmla="*/ 1419727 h 1419727"/>
                <a:gd name="connsiteX1" fmla="*/ 2598821 w 2598821"/>
                <a:gd name="connsiteY1" fmla="*/ 0 h 1419727"/>
              </a:gdLst>
              <a:ahLst/>
              <a:cxnLst>
                <a:cxn ang="0">
                  <a:pos x="connsiteX0" y="connsiteY0"/>
                </a:cxn>
                <a:cxn ang="0">
                  <a:pos x="connsiteX1" y="connsiteY1"/>
                </a:cxn>
              </a:cxnLst>
              <a:rect l="l" t="t" r="r" b="b"/>
              <a:pathLst>
                <a:path w="2598821" h="1419727">
                  <a:moveTo>
                    <a:pt x="0" y="1419727"/>
                  </a:moveTo>
                  <a:lnTo>
                    <a:pt x="2598821" y="0"/>
                  </a:ln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975885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56"/>
                                        </p:tgtEl>
                                        <p:attrNameLst>
                                          <p:attrName>style.visibility</p:attrName>
                                        </p:attrNameLst>
                                      </p:cBhvr>
                                      <p:to>
                                        <p:strVal val="visible"/>
                                      </p:to>
                                    </p:set>
                                    <p:animEffect transition="in" filter="fade">
                                      <p:cBhvr>
                                        <p:cTn id="7" dur="500"/>
                                        <p:tgtEl>
                                          <p:spTgt spid="156"/>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grpId="1" nodeType="clickEffect">
                                  <p:stCondLst>
                                    <p:cond delay="0"/>
                                  </p:stCondLst>
                                  <p:childTnLst>
                                    <p:animEffect transition="out" filter="fade">
                                      <p:cBhvr>
                                        <p:cTn id="11" dur="500"/>
                                        <p:tgtEl>
                                          <p:spTgt spid="156"/>
                                        </p:tgtEl>
                                      </p:cBhvr>
                                    </p:animEffect>
                                    <p:set>
                                      <p:cBhvr>
                                        <p:cTn id="12" dur="1" fill="hold">
                                          <p:stCondLst>
                                            <p:cond delay="499"/>
                                          </p:stCondLst>
                                        </p:cTn>
                                        <p:tgtEl>
                                          <p:spTgt spid="156"/>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grpId="0" nodeType="afterEffect">
                                  <p:stCondLst>
                                    <p:cond delay="0"/>
                                  </p:stCondLst>
                                  <p:childTnLst>
                                    <p:set>
                                      <p:cBhvr>
                                        <p:cTn id="15" dur="1" fill="hold">
                                          <p:stCondLst>
                                            <p:cond delay="0"/>
                                          </p:stCondLst>
                                        </p:cTn>
                                        <p:tgtEl>
                                          <p:spTgt spid="157"/>
                                        </p:tgtEl>
                                        <p:attrNameLst>
                                          <p:attrName>style.visibility</p:attrName>
                                        </p:attrNameLst>
                                      </p:cBhvr>
                                      <p:to>
                                        <p:strVal val="visible"/>
                                      </p:to>
                                    </p:set>
                                    <p:animEffect transition="in" filter="fade">
                                      <p:cBhvr>
                                        <p:cTn id="16" dur="500"/>
                                        <p:tgtEl>
                                          <p:spTgt spid="15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grpId="1" nodeType="clickEffect">
                                  <p:stCondLst>
                                    <p:cond delay="0"/>
                                  </p:stCondLst>
                                  <p:childTnLst>
                                    <p:animEffect transition="out" filter="fade">
                                      <p:cBhvr>
                                        <p:cTn id="20" dur="500"/>
                                        <p:tgtEl>
                                          <p:spTgt spid="157"/>
                                        </p:tgtEl>
                                      </p:cBhvr>
                                    </p:animEffect>
                                    <p:set>
                                      <p:cBhvr>
                                        <p:cTn id="21" dur="1" fill="hold">
                                          <p:stCondLst>
                                            <p:cond delay="499"/>
                                          </p:stCondLst>
                                        </p:cTn>
                                        <p:tgtEl>
                                          <p:spTgt spid="157"/>
                                        </p:tgtEl>
                                        <p:attrNameLst>
                                          <p:attrName>style.visibility</p:attrName>
                                        </p:attrNameLst>
                                      </p:cBhvr>
                                      <p:to>
                                        <p:strVal val="hidden"/>
                                      </p:to>
                                    </p:se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171"/>
                                        </p:tgtEl>
                                        <p:attrNameLst>
                                          <p:attrName>style.visibility</p:attrName>
                                        </p:attrNameLst>
                                      </p:cBhvr>
                                      <p:to>
                                        <p:strVal val="visible"/>
                                      </p:to>
                                    </p:set>
                                    <p:animEffect transition="in" filter="fade">
                                      <p:cBhvr>
                                        <p:cTn id="25" dur="500"/>
                                        <p:tgtEl>
                                          <p:spTgt spid="171"/>
                                        </p:tgtEl>
                                      </p:cBhvr>
                                    </p:animEffect>
                                  </p:childTnLst>
                                </p:cTn>
                              </p:par>
                            </p:childTnLst>
                          </p:cTn>
                        </p:par>
                        <p:par>
                          <p:cTn id="26" fill="hold">
                            <p:stCondLst>
                              <p:cond delay="1000"/>
                            </p:stCondLst>
                            <p:childTnLst>
                              <p:par>
                                <p:cTn id="27" presetID="10" presetClass="entr" presetSubtype="0" fill="hold" grpId="0" nodeType="afterEffect">
                                  <p:stCondLst>
                                    <p:cond delay="0"/>
                                  </p:stCondLst>
                                  <p:childTnLst>
                                    <p:set>
                                      <p:cBhvr>
                                        <p:cTn id="28" dur="1" fill="hold">
                                          <p:stCondLst>
                                            <p:cond delay="0"/>
                                          </p:stCondLst>
                                        </p:cTn>
                                        <p:tgtEl>
                                          <p:spTgt spid="174"/>
                                        </p:tgtEl>
                                        <p:attrNameLst>
                                          <p:attrName>style.visibility</p:attrName>
                                        </p:attrNameLst>
                                      </p:cBhvr>
                                      <p:to>
                                        <p:strVal val="visible"/>
                                      </p:to>
                                    </p:set>
                                    <p:animEffect transition="in" filter="fade">
                                      <p:cBhvr>
                                        <p:cTn id="29" dur="500"/>
                                        <p:tgtEl>
                                          <p:spTgt spid="174"/>
                                        </p:tgtEl>
                                      </p:cBhvr>
                                    </p:animEffect>
                                  </p:childTnLst>
                                </p:cTn>
                              </p:par>
                            </p:childTnLst>
                          </p:cTn>
                        </p:par>
                        <p:par>
                          <p:cTn id="30" fill="hold">
                            <p:stCondLst>
                              <p:cond delay="1500"/>
                            </p:stCondLst>
                            <p:childTnLst>
                              <p:par>
                                <p:cTn id="31" presetID="10" presetClass="entr" presetSubtype="0" fill="hold" grpId="0" nodeType="afterEffect">
                                  <p:stCondLst>
                                    <p:cond delay="0"/>
                                  </p:stCondLst>
                                  <p:childTnLst>
                                    <p:set>
                                      <p:cBhvr>
                                        <p:cTn id="32" dur="1" fill="hold">
                                          <p:stCondLst>
                                            <p:cond delay="0"/>
                                          </p:stCondLst>
                                        </p:cTn>
                                        <p:tgtEl>
                                          <p:spTgt spid="175"/>
                                        </p:tgtEl>
                                        <p:attrNameLst>
                                          <p:attrName>style.visibility</p:attrName>
                                        </p:attrNameLst>
                                      </p:cBhvr>
                                      <p:to>
                                        <p:strVal val="visible"/>
                                      </p:to>
                                    </p:set>
                                    <p:animEffect transition="in" filter="fade">
                                      <p:cBhvr>
                                        <p:cTn id="33" dur="500"/>
                                        <p:tgtEl>
                                          <p:spTgt spid="175"/>
                                        </p:tgtEl>
                                      </p:cBhvr>
                                    </p:animEffect>
                                  </p:childTnLst>
                                </p:cTn>
                              </p:par>
                            </p:childTnLst>
                          </p:cTn>
                        </p:par>
                        <p:par>
                          <p:cTn id="34" fill="hold">
                            <p:stCondLst>
                              <p:cond delay="2000"/>
                            </p:stCondLst>
                            <p:childTnLst>
                              <p:par>
                                <p:cTn id="35" presetID="10" presetClass="entr" presetSubtype="0" fill="hold" nodeType="afterEffect">
                                  <p:stCondLst>
                                    <p:cond delay="0"/>
                                  </p:stCondLst>
                                  <p:childTnLst>
                                    <p:set>
                                      <p:cBhvr>
                                        <p:cTn id="36" dur="1" fill="hold">
                                          <p:stCondLst>
                                            <p:cond delay="0"/>
                                          </p:stCondLst>
                                        </p:cTn>
                                        <p:tgtEl>
                                          <p:spTgt spid="15"/>
                                        </p:tgtEl>
                                        <p:attrNameLst>
                                          <p:attrName>style.visibility</p:attrName>
                                        </p:attrNameLst>
                                      </p:cBhvr>
                                      <p:to>
                                        <p:strVal val="visible"/>
                                      </p:to>
                                    </p:set>
                                    <p:animEffect transition="in" filter="fade">
                                      <p:cBhvr>
                                        <p:cTn id="37" dur="1000"/>
                                        <p:tgtEl>
                                          <p:spTgt spid="15"/>
                                        </p:tgtEl>
                                      </p:cBhvr>
                                    </p:animEffect>
                                  </p:childTnLst>
                                </p:cTn>
                              </p:par>
                              <p:par>
                                <p:cTn id="38" presetID="10" presetClass="exit" presetSubtype="0" fill="hold" grpId="1" nodeType="withEffect">
                                  <p:stCondLst>
                                    <p:cond delay="0"/>
                                  </p:stCondLst>
                                  <p:childTnLst>
                                    <p:animEffect transition="out" filter="fade">
                                      <p:cBhvr>
                                        <p:cTn id="39" dur="500"/>
                                        <p:tgtEl>
                                          <p:spTgt spid="175"/>
                                        </p:tgtEl>
                                      </p:cBhvr>
                                    </p:animEffect>
                                    <p:set>
                                      <p:cBhvr>
                                        <p:cTn id="40" dur="1" fill="hold">
                                          <p:stCondLst>
                                            <p:cond delay="499"/>
                                          </p:stCondLst>
                                        </p:cTn>
                                        <p:tgtEl>
                                          <p:spTgt spid="1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 grpId="0" animBg="1"/>
      <p:bldP spid="156" grpId="1" animBg="1"/>
      <p:bldP spid="157" grpId="0" animBg="1"/>
      <p:bldP spid="157" grpId="1" animBg="1"/>
      <p:bldP spid="171" grpId="0" animBg="1"/>
      <p:bldP spid="174" grpId="0" animBg="1"/>
      <p:bldP spid="175" grpId="0" animBg="1"/>
      <p:bldP spid="175"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 name="Rectangle 480">
            <a:extLst>
              <a:ext uri="{FF2B5EF4-FFF2-40B4-BE49-F238E27FC236}">
                <a16:creationId xmlns:a16="http://schemas.microsoft.com/office/drawing/2014/main" id="{CF49524C-0674-4E6F-865E-A2483D0B3F89}"/>
              </a:ext>
            </a:extLst>
          </p:cNvPr>
          <p:cNvSpPr/>
          <p:nvPr/>
        </p:nvSpPr>
        <p:spPr>
          <a:xfrm rot="10800000">
            <a:off x="495323" y="351395"/>
            <a:ext cx="26386972"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203">
            <a:extLst>
              <a:ext uri="{FF2B5EF4-FFF2-40B4-BE49-F238E27FC236}">
                <a16:creationId xmlns:a16="http://schemas.microsoft.com/office/drawing/2014/main" id="{63CA6DBB-5777-4E59-9E3C-4EDD49C0FC00}"/>
              </a:ext>
            </a:extLst>
          </p:cNvPr>
          <p:cNvSpPr/>
          <p:nvPr/>
        </p:nvSpPr>
        <p:spPr>
          <a:xfrm rot="10800000">
            <a:off x="586059" y="312821"/>
            <a:ext cx="26291606" cy="5422177"/>
          </a:xfrm>
          <a:custGeom>
            <a:avLst/>
            <a:gdLst>
              <a:gd name="connsiteX0" fmla="*/ 0 w 9448800"/>
              <a:gd name="connsiteY0" fmla="*/ 1085850 h 2628900"/>
              <a:gd name="connsiteX1" fmla="*/ 9448800 w 9448800"/>
              <a:gd name="connsiteY1" fmla="*/ 0 h 2628900"/>
              <a:gd name="connsiteX2" fmla="*/ 9429750 w 9448800"/>
              <a:gd name="connsiteY2" fmla="*/ 2628900 h 2628900"/>
              <a:gd name="connsiteX3" fmla="*/ 28575 w 9448800"/>
              <a:gd name="connsiteY3" fmla="*/ 2609850 h 2628900"/>
              <a:gd name="connsiteX4" fmla="*/ 0 w 9448800"/>
              <a:gd name="connsiteY4" fmla="*/ 1085850 h 2628900"/>
              <a:gd name="connsiteX0" fmla="*/ 6464 w 9420225"/>
              <a:gd name="connsiteY0" fmla="*/ 2653678 h 2653678"/>
              <a:gd name="connsiteX1" fmla="*/ 9420225 w 9420225"/>
              <a:gd name="connsiteY1" fmla="*/ 0 h 2653678"/>
              <a:gd name="connsiteX2" fmla="*/ 9401175 w 9420225"/>
              <a:gd name="connsiteY2" fmla="*/ 2628900 h 2653678"/>
              <a:gd name="connsiteX3" fmla="*/ 0 w 9420225"/>
              <a:gd name="connsiteY3" fmla="*/ 2609850 h 2653678"/>
              <a:gd name="connsiteX4" fmla="*/ 6464 w 9420225"/>
              <a:gd name="connsiteY4" fmla="*/ 2653678 h 2653678"/>
              <a:gd name="connsiteX0" fmla="*/ 6464 w 9420225"/>
              <a:gd name="connsiteY0" fmla="*/ 2653678 h 2653678"/>
              <a:gd name="connsiteX1" fmla="*/ 5071724 w 9420225"/>
              <a:gd name="connsiteY1" fmla="*/ 230864 h 2653678"/>
              <a:gd name="connsiteX2" fmla="*/ 9420225 w 9420225"/>
              <a:gd name="connsiteY2" fmla="*/ 0 h 2653678"/>
              <a:gd name="connsiteX3" fmla="*/ 9401175 w 9420225"/>
              <a:gd name="connsiteY3" fmla="*/ 2628900 h 2653678"/>
              <a:gd name="connsiteX4" fmla="*/ 0 w 9420225"/>
              <a:gd name="connsiteY4" fmla="*/ 2609850 h 2653678"/>
              <a:gd name="connsiteX5" fmla="*/ 6464 w 9420225"/>
              <a:gd name="connsiteY5" fmla="*/ 2653678 h 2653678"/>
              <a:gd name="connsiteX0" fmla="*/ 6464 w 9403013"/>
              <a:gd name="connsiteY0" fmla="*/ 2829475 h 2829475"/>
              <a:gd name="connsiteX1" fmla="*/ 5071724 w 9403013"/>
              <a:gd name="connsiteY1" fmla="*/ 406661 h 2829475"/>
              <a:gd name="connsiteX2" fmla="*/ 9403013 w 9403013"/>
              <a:gd name="connsiteY2" fmla="*/ 0 h 2829475"/>
              <a:gd name="connsiteX3" fmla="*/ 9401175 w 9403013"/>
              <a:gd name="connsiteY3" fmla="*/ 2804697 h 2829475"/>
              <a:gd name="connsiteX4" fmla="*/ 0 w 9403013"/>
              <a:gd name="connsiteY4" fmla="*/ 2785647 h 2829475"/>
              <a:gd name="connsiteX5" fmla="*/ 6464 w 9403013"/>
              <a:gd name="connsiteY5" fmla="*/ 2829475 h 282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3013" h="2829475">
                <a:moveTo>
                  <a:pt x="6464" y="2829475"/>
                </a:moveTo>
                <a:cubicBezTo>
                  <a:pt x="1706359" y="2356723"/>
                  <a:pt x="3371829" y="879413"/>
                  <a:pt x="5071724" y="406661"/>
                </a:cubicBezTo>
                <a:lnTo>
                  <a:pt x="9403013" y="0"/>
                </a:lnTo>
                <a:cubicBezTo>
                  <a:pt x="9402400" y="934899"/>
                  <a:pt x="9401788" y="1869798"/>
                  <a:pt x="9401175" y="2804697"/>
                </a:cubicBezTo>
                <a:lnTo>
                  <a:pt x="0" y="2785647"/>
                </a:lnTo>
                <a:lnTo>
                  <a:pt x="6464" y="282947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6">
            <a:extLst>
              <a:ext uri="{FF2B5EF4-FFF2-40B4-BE49-F238E27FC236}">
                <a16:creationId xmlns:a16="http://schemas.microsoft.com/office/drawing/2014/main" id="{1D1BABFF-0636-40F7-BB5C-CEB5B852A6D0}"/>
              </a:ext>
            </a:extLst>
          </p:cNvPr>
          <p:cNvSpPr/>
          <p:nvPr/>
        </p:nvSpPr>
        <p:spPr>
          <a:xfrm rot="10800000">
            <a:off x="471260" y="347817"/>
            <a:ext cx="26433034" cy="8103335"/>
          </a:xfrm>
          <a:custGeom>
            <a:avLst/>
            <a:gdLst>
              <a:gd name="connsiteX0" fmla="*/ 343183 w 10148289"/>
              <a:gd name="connsiteY0" fmla="*/ 3020159 h 3138932"/>
              <a:gd name="connsiteX1" fmla="*/ 714658 w 10148289"/>
              <a:gd name="connsiteY1" fmla="*/ 3039209 h 3138932"/>
              <a:gd name="connsiteX2" fmla="*/ 1209958 w 10148289"/>
              <a:gd name="connsiteY2" fmla="*/ 2867759 h 3138932"/>
              <a:gd name="connsiteX3" fmla="*/ 1686208 w 10148289"/>
              <a:gd name="connsiteY3" fmla="*/ 2791559 h 3138932"/>
              <a:gd name="connsiteX4" fmla="*/ 2286283 w 10148289"/>
              <a:gd name="connsiteY4" fmla="*/ 2620109 h 3138932"/>
              <a:gd name="connsiteX5" fmla="*/ 2686333 w 10148289"/>
              <a:gd name="connsiteY5" fmla="*/ 2543909 h 3138932"/>
              <a:gd name="connsiteX6" fmla="*/ 2781583 w 10148289"/>
              <a:gd name="connsiteY6" fmla="*/ 2486759 h 3138932"/>
              <a:gd name="connsiteX7" fmla="*/ 3334033 w 10148289"/>
              <a:gd name="connsiteY7" fmla="*/ 2429609 h 3138932"/>
              <a:gd name="connsiteX8" fmla="*/ 3905533 w 10148289"/>
              <a:gd name="connsiteY8" fmla="*/ 2334359 h 3138932"/>
              <a:gd name="connsiteX9" fmla="*/ 4391308 w 10148289"/>
              <a:gd name="connsiteY9" fmla="*/ 2220059 h 3138932"/>
              <a:gd name="connsiteX10" fmla="*/ 4743733 w 10148289"/>
              <a:gd name="connsiteY10" fmla="*/ 2086709 h 3138932"/>
              <a:gd name="connsiteX11" fmla="*/ 5010433 w 10148289"/>
              <a:gd name="connsiteY11" fmla="*/ 2020034 h 3138932"/>
              <a:gd name="connsiteX12" fmla="*/ 5429533 w 10148289"/>
              <a:gd name="connsiteY12" fmla="*/ 1991459 h 3138932"/>
              <a:gd name="connsiteX13" fmla="*/ 6353458 w 10148289"/>
              <a:gd name="connsiteY13" fmla="*/ 1896209 h 3138932"/>
              <a:gd name="connsiteX14" fmla="*/ 6743983 w 10148289"/>
              <a:gd name="connsiteY14" fmla="*/ 1820009 h 3138932"/>
              <a:gd name="connsiteX15" fmla="*/ 7201183 w 10148289"/>
              <a:gd name="connsiteY15" fmla="*/ 1829534 h 3138932"/>
              <a:gd name="connsiteX16" fmla="*/ 7848883 w 10148289"/>
              <a:gd name="connsiteY16" fmla="*/ 1791434 h 3138932"/>
              <a:gd name="connsiteX17" fmla="*/ 8296558 w 10148289"/>
              <a:gd name="connsiteY17" fmla="*/ 1734284 h 3138932"/>
              <a:gd name="connsiteX18" fmla="*/ 8744233 w 10148289"/>
              <a:gd name="connsiteY18" fmla="*/ 1772384 h 3138932"/>
              <a:gd name="connsiteX19" fmla="*/ 9163333 w 10148289"/>
              <a:gd name="connsiteY19" fmla="*/ 1753334 h 3138932"/>
              <a:gd name="connsiteX20" fmla="*/ 9553858 w 10148289"/>
              <a:gd name="connsiteY20" fmla="*/ 1686659 h 3138932"/>
              <a:gd name="connsiteX21" fmla="*/ 9772933 w 10148289"/>
              <a:gd name="connsiteY21" fmla="*/ 1658084 h 3138932"/>
              <a:gd name="connsiteX22" fmla="*/ 9801508 w 10148289"/>
              <a:gd name="connsiteY22" fmla="*/ 48359 h 3138932"/>
              <a:gd name="connsiteX23" fmla="*/ 5115208 w 10148289"/>
              <a:gd name="connsiteY23" fmla="*/ 524609 h 3138932"/>
              <a:gd name="connsiteX24" fmla="*/ 371758 w 10148289"/>
              <a:gd name="connsiteY24" fmla="*/ 1591409 h 3138932"/>
              <a:gd name="connsiteX25" fmla="*/ 343183 w 10148289"/>
              <a:gd name="connsiteY25" fmla="*/ 3020159 h 3138932"/>
              <a:gd name="connsiteX0" fmla="*/ 343183 w 10148289"/>
              <a:gd name="connsiteY0" fmla="*/ 3020159 h 3039209"/>
              <a:gd name="connsiteX1" fmla="*/ 714658 w 10148289"/>
              <a:gd name="connsiteY1" fmla="*/ 3039209 h 3039209"/>
              <a:gd name="connsiteX2" fmla="*/ 1209958 w 10148289"/>
              <a:gd name="connsiteY2" fmla="*/ 2867759 h 3039209"/>
              <a:gd name="connsiteX3" fmla="*/ 1686208 w 10148289"/>
              <a:gd name="connsiteY3" fmla="*/ 2791559 h 3039209"/>
              <a:gd name="connsiteX4" fmla="*/ 2286283 w 10148289"/>
              <a:gd name="connsiteY4" fmla="*/ 2620109 h 3039209"/>
              <a:gd name="connsiteX5" fmla="*/ 2686333 w 10148289"/>
              <a:gd name="connsiteY5" fmla="*/ 2543909 h 3039209"/>
              <a:gd name="connsiteX6" fmla="*/ 2781583 w 10148289"/>
              <a:gd name="connsiteY6" fmla="*/ 2486759 h 3039209"/>
              <a:gd name="connsiteX7" fmla="*/ 3334033 w 10148289"/>
              <a:gd name="connsiteY7" fmla="*/ 2429609 h 3039209"/>
              <a:gd name="connsiteX8" fmla="*/ 3905533 w 10148289"/>
              <a:gd name="connsiteY8" fmla="*/ 2334359 h 3039209"/>
              <a:gd name="connsiteX9" fmla="*/ 4391308 w 10148289"/>
              <a:gd name="connsiteY9" fmla="*/ 2220059 h 3039209"/>
              <a:gd name="connsiteX10" fmla="*/ 4743733 w 10148289"/>
              <a:gd name="connsiteY10" fmla="*/ 2086709 h 3039209"/>
              <a:gd name="connsiteX11" fmla="*/ 5010433 w 10148289"/>
              <a:gd name="connsiteY11" fmla="*/ 2020034 h 3039209"/>
              <a:gd name="connsiteX12" fmla="*/ 5429533 w 10148289"/>
              <a:gd name="connsiteY12" fmla="*/ 1991459 h 3039209"/>
              <a:gd name="connsiteX13" fmla="*/ 6353458 w 10148289"/>
              <a:gd name="connsiteY13" fmla="*/ 1896209 h 3039209"/>
              <a:gd name="connsiteX14" fmla="*/ 6743983 w 10148289"/>
              <a:gd name="connsiteY14" fmla="*/ 1820009 h 3039209"/>
              <a:gd name="connsiteX15" fmla="*/ 7201183 w 10148289"/>
              <a:gd name="connsiteY15" fmla="*/ 1829534 h 3039209"/>
              <a:gd name="connsiteX16" fmla="*/ 7848883 w 10148289"/>
              <a:gd name="connsiteY16" fmla="*/ 1791434 h 3039209"/>
              <a:gd name="connsiteX17" fmla="*/ 8296558 w 10148289"/>
              <a:gd name="connsiteY17" fmla="*/ 1734284 h 3039209"/>
              <a:gd name="connsiteX18" fmla="*/ 8744233 w 10148289"/>
              <a:gd name="connsiteY18" fmla="*/ 1772384 h 3039209"/>
              <a:gd name="connsiteX19" fmla="*/ 9163333 w 10148289"/>
              <a:gd name="connsiteY19" fmla="*/ 1753334 h 3039209"/>
              <a:gd name="connsiteX20" fmla="*/ 9553858 w 10148289"/>
              <a:gd name="connsiteY20" fmla="*/ 1686659 h 3039209"/>
              <a:gd name="connsiteX21" fmla="*/ 9772933 w 10148289"/>
              <a:gd name="connsiteY21" fmla="*/ 1658084 h 3039209"/>
              <a:gd name="connsiteX22" fmla="*/ 9801508 w 10148289"/>
              <a:gd name="connsiteY22" fmla="*/ 48359 h 3039209"/>
              <a:gd name="connsiteX23" fmla="*/ 5115208 w 10148289"/>
              <a:gd name="connsiteY23" fmla="*/ 524609 h 3039209"/>
              <a:gd name="connsiteX24" fmla="*/ 371758 w 10148289"/>
              <a:gd name="connsiteY24" fmla="*/ 1591409 h 3039209"/>
              <a:gd name="connsiteX25" fmla="*/ 343183 w 10148289"/>
              <a:gd name="connsiteY25" fmla="*/ 3020159 h 3039209"/>
              <a:gd name="connsiteX0" fmla="*/ 0 w 9805106"/>
              <a:gd name="connsiteY0" fmla="*/ 3020159 h 3039209"/>
              <a:gd name="connsiteX1" fmla="*/ 371475 w 9805106"/>
              <a:gd name="connsiteY1" fmla="*/ 3039209 h 3039209"/>
              <a:gd name="connsiteX2" fmla="*/ 866775 w 9805106"/>
              <a:gd name="connsiteY2" fmla="*/ 2867759 h 3039209"/>
              <a:gd name="connsiteX3" fmla="*/ 1343025 w 9805106"/>
              <a:gd name="connsiteY3" fmla="*/ 2791559 h 3039209"/>
              <a:gd name="connsiteX4" fmla="*/ 1943100 w 9805106"/>
              <a:gd name="connsiteY4" fmla="*/ 2620109 h 3039209"/>
              <a:gd name="connsiteX5" fmla="*/ 2343150 w 9805106"/>
              <a:gd name="connsiteY5" fmla="*/ 2543909 h 3039209"/>
              <a:gd name="connsiteX6" fmla="*/ 2438400 w 9805106"/>
              <a:gd name="connsiteY6" fmla="*/ 2486759 h 3039209"/>
              <a:gd name="connsiteX7" fmla="*/ 2990850 w 9805106"/>
              <a:gd name="connsiteY7" fmla="*/ 2429609 h 3039209"/>
              <a:gd name="connsiteX8" fmla="*/ 3562350 w 9805106"/>
              <a:gd name="connsiteY8" fmla="*/ 2334359 h 3039209"/>
              <a:gd name="connsiteX9" fmla="*/ 4048125 w 9805106"/>
              <a:gd name="connsiteY9" fmla="*/ 2220059 h 3039209"/>
              <a:gd name="connsiteX10" fmla="*/ 4400550 w 9805106"/>
              <a:gd name="connsiteY10" fmla="*/ 2086709 h 3039209"/>
              <a:gd name="connsiteX11" fmla="*/ 4667250 w 9805106"/>
              <a:gd name="connsiteY11" fmla="*/ 2020034 h 3039209"/>
              <a:gd name="connsiteX12" fmla="*/ 5086350 w 9805106"/>
              <a:gd name="connsiteY12" fmla="*/ 1991459 h 3039209"/>
              <a:gd name="connsiteX13" fmla="*/ 6010275 w 9805106"/>
              <a:gd name="connsiteY13" fmla="*/ 1896209 h 3039209"/>
              <a:gd name="connsiteX14" fmla="*/ 6400800 w 9805106"/>
              <a:gd name="connsiteY14" fmla="*/ 1820009 h 3039209"/>
              <a:gd name="connsiteX15" fmla="*/ 6858000 w 9805106"/>
              <a:gd name="connsiteY15" fmla="*/ 1829534 h 3039209"/>
              <a:gd name="connsiteX16" fmla="*/ 7505700 w 9805106"/>
              <a:gd name="connsiteY16" fmla="*/ 1791434 h 3039209"/>
              <a:gd name="connsiteX17" fmla="*/ 7953375 w 9805106"/>
              <a:gd name="connsiteY17" fmla="*/ 1734284 h 3039209"/>
              <a:gd name="connsiteX18" fmla="*/ 8401050 w 9805106"/>
              <a:gd name="connsiteY18" fmla="*/ 1772384 h 3039209"/>
              <a:gd name="connsiteX19" fmla="*/ 8820150 w 9805106"/>
              <a:gd name="connsiteY19" fmla="*/ 1753334 h 3039209"/>
              <a:gd name="connsiteX20" fmla="*/ 9210675 w 9805106"/>
              <a:gd name="connsiteY20" fmla="*/ 1686659 h 3039209"/>
              <a:gd name="connsiteX21" fmla="*/ 9429750 w 9805106"/>
              <a:gd name="connsiteY21" fmla="*/ 1658084 h 3039209"/>
              <a:gd name="connsiteX22" fmla="*/ 9458325 w 9805106"/>
              <a:gd name="connsiteY22" fmla="*/ 48359 h 3039209"/>
              <a:gd name="connsiteX23" fmla="*/ 4772025 w 9805106"/>
              <a:gd name="connsiteY23" fmla="*/ 524609 h 3039209"/>
              <a:gd name="connsiteX24" fmla="*/ 28575 w 9805106"/>
              <a:gd name="connsiteY24" fmla="*/ 1591409 h 3039209"/>
              <a:gd name="connsiteX25" fmla="*/ 0 w 9805106"/>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19707 w 9478032"/>
              <a:gd name="connsiteY0" fmla="*/ 3020159 h 3127714"/>
              <a:gd name="connsiteX1" fmla="*/ 391182 w 9478032"/>
              <a:gd name="connsiteY1" fmla="*/ 3039209 h 3127714"/>
              <a:gd name="connsiteX2" fmla="*/ 886482 w 9478032"/>
              <a:gd name="connsiteY2" fmla="*/ 2867759 h 3127714"/>
              <a:gd name="connsiteX3" fmla="*/ 1362732 w 9478032"/>
              <a:gd name="connsiteY3" fmla="*/ 2791559 h 3127714"/>
              <a:gd name="connsiteX4" fmla="*/ 1962807 w 9478032"/>
              <a:gd name="connsiteY4" fmla="*/ 2620109 h 3127714"/>
              <a:gd name="connsiteX5" fmla="*/ 2362857 w 9478032"/>
              <a:gd name="connsiteY5" fmla="*/ 2543909 h 3127714"/>
              <a:gd name="connsiteX6" fmla="*/ 2458107 w 9478032"/>
              <a:gd name="connsiteY6" fmla="*/ 2486759 h 3127714"/>
              <a:gd name="connsiteX7" fmla="*/ 3010557 w 9478032"/>
              <a:gd name="connsiteY7" fmla="*/ 2429609 h 3127714"/>
              <a:gd name="connsiteX8" fmla="*/ 3582057 w 9478032"/>
              <a:gd name="connsiteY8" fmla="*/ 2334359 h 3127714"/>
              <a:gd name="connsiteX9" fmla="*/ 4067832 w 9478032"/>
              <a:gd name="connsiteY9" fmla="*/ 2220059 h 3127714"/>
              <a:gd name="connsiteX10" fmla="*/ 4420257 w 9478032"/>
              <a:gd name="connsiteY10" fmla="*/ 2086709 h 3127714"/>
              <a:gd name="connsiteX11" fmla="*/ 4686957 w 9478032"/>
              <a:gd name="connsiteY11" fmla="*/ 2020034 h 3127714"/>
              <a:gd name="connsiteX12" fmla="*/ 5106057 w 9478032"/>
              <a:gd name="connsiteY12" fmla="*/ 1991459 h 3127714"/>
              <a:gd name="connsiteX13" fmla="*/ 6029982 w 9478032"/>
              <a:gd name="connsiteY13" fmla="*/ 1896209 h 3127714"/>
              <a:gd name="connsiteX14" fmla="*/ 6420507 w 9478032"/>
              <a:gd name="connsiteY14" fmla="*/ 1820009 h 3127714"/>
              <a:gd name="connsiteX15" fmla="*/ 6877707 w 9478032"/>
              <a:gd name="connsiteY15" fmla="*/ 1829534 h 3127714"/>
              <a:gd name="connsiteX16" fmla="*/ 7525407 w 9478032"/>
              <a:gd name="connsiteY16" fmla="*/ 1791434 h 3127714"/>
              <a:gd name="connsiteX17" fmla="*/ 7973082 w 9478032"/>
              <a:gd name="connsiteY17" fmla="*/ 1734284 h 3127714"/>
              <a:gd name="connsiteX18" fmla="*/ 8420757 w 9478032"/>
              <a:gd name="connsiteY18" fmla="*/ 1772384 h 3127714"/>
              <a:gd name="connsiteX19" fmla="*/ 8839857 w 9478032"/>
              <a:gd name="connsiteY19" fmla="*/ 1753334 h 3127714"/>
              <a:gd name="connsiteX20" fmla="*/ 9230382 w 9478032"/>
              <a:gd name="connsiteY20" fmla="*/ 1686659 h 3127714"/>
              <a:gd name="connsiteX21" fmla="*/ 9449457 w 9478032"/>
              <a:gd name="connsiteY21" fmla="*/ 1658084 h 3127714"/>
              <a:gd name="connsiteX22" fmla="*/ 9478032 w 9478032"/>
              <a:gd name="connsiteY22" fmla="*/ 48359 h 3127714"/>
              <a:gd name="connsiteX23" fmla="*/ 4791732 w 9478032"/>
              <a:gd name="connsiteY23" fmla="*/ 524609 h 3127714"/>
              <a:gd name="connsiteX24" fmla="*/ 55425 w 9478032"/>
              <a:gd name="connsiteY24" fmla="*/ 1636653 h 3127714"/>
              <a:gd name="connsiteX25" fmla="*/ 19707 w 9478032"/>
              <a:gd name="connsiteY25" fmla="*/ 3020159 h 3127714"/>
              <a:gd name="connsiteX0" fmla="*/ 22702 w 9481027"/>
              <a:gd name="connsiteY0" fmla="*/ 3020159 h 3128947"/>
              <a:gd name="connsiteX1" fmla="*/ 394177 w 9481027"/>
              <a:gd name="connsiteY1" fmla="*/ 3039209 h 3128947"/>
              <a:gd name="connsiteX2" fmla="*/ 889477 w 9481027"/>
              <a:gd name="connsiteY2" fmla="*/ 2867759 h 3128947"/>
              <a:gd name="connsiteX3" fmla="*/ 1365727 w 9481027"/>
              <a:gd name="connsiteY3" fmla="*/ 2791559 h 3128947"/>
              <a:gd name="connsiteX4" fmla="*/ 1965802 w 9481027"/>
              <a:gd name="connsiteY4" fmla="*/ 2620109 h 3128947"/>
              <a:gd name="connsiteX5" fmla="*/ 2365852 w 9481027"/>
              <a:gd name="connsiteY5" fmla="*/ 2543909 h 3128947"/>
              <a:gd name="connsiteX6" fmla="*/ 2461102 w 9481027"/>
              <a:gd name="connsiteY6" fmla="*/ 2486759 h 3128947"/>
              <a:gd name="connsiteX7" fmla="*/ 3013552 w 9481027"/>
              <a:gd name="connsiteY7" fmla="*/ 2429609 h 3128947"/>
              <a:gd name="connsiteX8" fmla="*/ 3585052 w 9481027"/>
              <a:gd name="connsiteY8" fmla="*/ 2334359 h 3128947"/>
              <a:gd name="connsiteX9" fmla="*/ 4070827 w 9481027"/>
              <a:gd name="connsiteY9" fmla="*/ 2220059 h 3128947"/>
              <a:gd name="connsiteX10" fmla="*/ 4423252 w 9481027"/>
              <a:gd name="connsiteY10" fmla="*/ 2086709 h 3128947"/>
              <a:gd name="connsiteX11" fmla="*/ 4689952 w 9481027"/>
              <a:gd name="connsiteY11" fmla="*/ 2020034 h 3128947"/>
              <a:gd name="connsiteX12" fmla="*/ 5109052 w 9481027"/>
              <a:gd name="connsiteY12" fmla="*/ 1991459 h 3128947"/>
              <a:gd name="connsiteX13" fmla="*/ 6032977 w 9481027"/>
              <a:gd name="connsiteY13" fmla="*/ 1896209 h 3128947"/>
              <a:gd name="connsiteX14" fmla="*/ 6423502 w 9481027"/>
              <a:gd name="connsiteY14" fmla="*/ 1820009 h 3128947"/>
              <a:gd name="connsiteX15" fmla="*/ 6880702 w 9481027"/>
              <a:gd name="connsiteY15" fmla="*/ 1829534 h 3128947"/>
              <a:gd name="connsiteX16" fmla="*/ 7528402 w 9481027"/>
              <a:gd name="connsiteY16" fmla="*/ 1791434 h 3128947"/>
              <a:gd name="connsiteX17" fmla="*/ 7976077 w 9481027"/>
              <a:gd name="connsiteY17" fmla="*/ 1734284 h 3128947"/>
              <a:gd name="connsiteX18" fmla="*/ 8423752 w 9481027"/>
              <a:gd name="connsiteY18" fmla="*/ 1772384 h 3128947"/>
              <a:gd name="connsiteX19" fmla="*/ 8842852 w 9481027"/>
              <a:gd name="connsiteY19" fmla="*/ 1753334 h 3128947"/>
              <a:gd name="connsiteX20" fmla="*/ 9233377 w 9481027"/>
              <a:gd name="connsiteY20" fmla="*/ 1686659 h 3128947"/>
              <a:gd name="connsiteX21" fmla="*/ 9452452 w 9481027"/>
              <a:gd name="connsiteY21" fmla="*/ 1658084 h 3128947"/>
              <a:gd name="connsiteX22" fmla="*/ 9481027 w 9481027"/>
              <a:gd name="connsiteY22" fmla="*/ 48359 h 3128947"/>
              <a:gd name="connsiteX23" fmla="*/ 4794727 w 9481027"/>
              <a:gd name="connsiteY23" fmla="*/ 524609 h 3128947"/>
              <a:gd name="connsiteX24" fmla="*/ 46513 w 9481027"/>
              <a:gd name="connsiteY24" fmla="*/ 1619985 h 3128947"/>
              <a:gd name="connsiteX25" fmla="*/ 22702 w 9481027"/>
              <a:gd name="connsiteY25" fmla="*/ 3020159 h 3128947"/>
              <a:gd name="connsiteX0" fmla="*/ 126893 w 9585218"/>
              <a:gd name="connsiteY0" fmla="*/ 3020159 h 3128947"/>
              <a:gd name="connsiteX1" fmla="*/ 498368 w 9585218"/>
              <a:gd name="connsiteY1" fmla="*/ 3039209 h 3128947"/>
              <a:gd name="connsiteX2" fmla="*/ 993668 w 9585218"/>
              <a:gd name="connsiteY2" fmla="*/ 2867759 h 3128947"/>
              <a:gd name="connsiteX3" fmla="*/ 1469918 w 9585218"/>
              <a:gd name="connsiteY3" fmla="*/ 2791559 h 3128947"/>
              <a:gd name="connsiteX4" fmla="*/ 2069993 w 9585218"/>
              <a:gd name="connsiteY4" fmla="*/ 2620109 h 3128947"/>
              <a:gd name="connsiteX5" fmla="*/ 2470043 w 9585218"/>
              <a:gd name="connsiteY5" fmla="*/ 2543909 h 3128947"/>
              <a:gd name="connsiteX6" fmla="*/ 2565293 w 9585218"/>
              <a:gd name="connsiteY6" fmla="*/ 2486759 h 3128947"/>
              <a:gd name="connsiteX7" fmla="*/ 3117743 w 9585218"/>
              <a:gd name="connsiteY7" fmla="*/ 2429609 h 3128947"/>
              <a:gd name="connsiteX8" fmla="*/ 3689243 w 9585218"/>
              <a:gd name="connsiteY8" fmla="*/ 2334359 h 3128947"/>
              <a:gd name="connsiteX9" fmla="*/ 4175018 w 9585218"/>
              <a:gd name="connsiteY9" fmla="*/ 2220059 h 3128947"/>
              <a:gd name="connsiteX10" fmla="*/ 4527443 w 9585218"/>
              <a:gd name="connsiteY10" fmla="*/ 2086709 h 3128947"/>
              <a:gd name="connsiteX11" fmla="*/ 4794143 w 9585218"/>
              <a:gd name="connsiteY11" fmla="*/ 2020034 h 3128947"/>
              <a:gd name="connsiteX12" fmla="*/ 5213243 w 9585218"/>
              <a:gd name="connsiteY12" fmla="*/ 1991459 h 3128947"/>
              <a:gd name="connsiteX13" fmla="*/ 6137168 w 9585218"/>
              <a:gd name="connsiteY13" fmla="*/ 1896209 h 3128947"/>
              <a:gd name="connsiteX14" fmla="*/ 6527693 w 9585218"/>
              <a:gd name="connsiteY14" fmla="*/ 1820009 h 3128947"/>
              <a:gd name="connsiteX15" fmla="*/ 6984893 w 9585218"/>
              <a:gd name="connsiteY15" fmla="*/ 1829534 h 3128947"/>
              <a:gd name="connsiteX16" fmla="*/ 7632593 w 9585218"/>
              <a:gd name="connsiteY16" fmla="*/ 1791434 h 3128947"/>
              <a:gd name="connsiteX17" fmla="*/ 8080268 w 9585218"/>
              <a:gd name="connsiteY17" fmla="*/ 1734284 h 3128947"/>
              <a:gd name="connsiteX18" fmla="*/ 8527943 w 9585218"/>
              <a:gd name="connsiteY18" fmla="*/ 1772384 h 3128947"/>
              <a:gd name="connsiteX19" fmla="*/ 8947043 w 9585218"/>
              <a:gd name="connsiteY19" fmla="*/ 1753334 h 3128947"/>
              <a:gd name="connsiteX20" fmla="*/ 9337568 w 9585218"/>
              <a:gd name="connsiteY20" fmla="*/ 1686659 h 3128947"/>
              <a:gd name="connsiteX21" fmla="*/ 9556643 w 9585218"/>
              <a:gd name="connsiteY21" fmla="*/ 1658084 h 3128947"/>
              <a:gd name="connsiteX22" fmla="*/ 9585218 w 9585218"/>
              <a:gd name="connsiteY22" fmla="*/ 48359 h 3128947"/>
              <a:gd name="connsiteX23" fmla="*/ 4898918 w 9585218"/>
              <a:gd name="connsiteY23" fmla="*/ 524609 h 3128947"/>
              <a:gd name="connsiteX24" fmla="*/ 424550 w 9585218"/>
              <a:gd name="connsiteY24" fmla="*/ 1562834 h 3128947"/>
              <a:gd name="connsiteX25" fmla="*/ 150704 w 9585218"/>
              <a:gd name="connsiteY25" fmla="*/ 1619985 h 3128947"/>
              <a:gd name="connsiteX26" fmla="*/ 126893 w 9585218"/>
              <a:gd name="connsiteY26" fmla="*/ 3020159 h 3128947"/>
              <a:gd name="connsiteX0" fmla="*/ 31015 w 9489340"/>
              <a:gd name="connsiteY0" fmla="*/ 3020159 h 3128947"/>
              <a:gd name="connsiteX1" fmla="*/ 402490 w 9489340"/>
              <a:gd name="connsiteY1" fmla="*/ 3039209 h 3128947"/>
              <a:gd name="connsiteX2" fmla="*/ 897790 w 9489340"/>
              <a:gd name="connsiteY2" fmla="*/ 2867759 h 3128947"/>
              <a:gd name="connsiteX3" fmla="*/ 1374040 w 9489340"/>
              <a:gd name="connsiteY3" fmla="*/ 2791559 h 3128947"/>
              <a:gd name="connsiteX4" fmla="*/ 1974115 w 9489340"/>
              <a:gd name="connsiteY4" fmla="*/ 2620109 h 3128947"/>
              <a:gd name="connsiteX5" fmla="*/ 2374165 w 9489340"/>
              <a:gd name="connsiteY5" fmla="*/ 2543909 h 3128947"/>
              <a:gd name="connsiteX6" fmla="*/ 2469415 w 9489340"/>
              <a:gd name="connsiteY6" fmla="*/ 2486759 h 3128947"/>
              <a:gd name="connsiteX7" fmla="*/ 3021865 w 9489340"/>
              <a:gd name="connsiteY7" fmla="*/ 2429609 h 3128947"/>
              <a:gd name="connsiteX8" fmla="*/ 3593365 w 9489340"/>
              <a:gd name="connsiteY8" fmla="*/ 2334359 h 3128947"/>
              <a:gd name="connsiteX9" fmla="*/ 4079140 w 9489340"/>
              <a:gd name="connsiteY9" fmla="*/ 2220059 h 3128947"/>
              <a:gd name="connsiteX10" fmla="*/ 4431565 w 9489340"/>
              <a:gd name="connsiteY10" fmla="*/ 2086709 h 3128947"/>
              <a:gd name="connsiteX11" fmla="*/ 4698265 w 9489340"/>
              <a:gd name="connsiteY11" fmla="*/ 2020034 h 3128947"/>
              <a:gd name="connsiteX12" fmla="*/ 5117365 w 9489340"/>
              <a:gd name="connsiteY12" fmla="*/ 1991459 h 3128947"/>
              <a:gd name="connsiteX13" fmla="*/ 6041290 w 9489340"/>
              <a:gd name="connsiteY13" fmla="*/ 1896209 h 3128947"/>
              <a:gd name="connsiteX14" fmla="*/ 6431815 w 9489340"/>
              <a:gd name="connsiteY14" fmla="*/ 1820009 h 3128947"/>
              <a:gd name="connsiteX15" fmla="*/ 6889015 w 9489340"/>
              <a:gd name="connsiteY15" fmla="*/ 1829534 h 3128947"/>
              <a:gd name="connsiteX16" fmla="*/ 7536715 w 9489340"/>
              <a:gd name="connsiteY16" fmla="*/ 1791434 h 3128947"/>
              <a:gd name="connsiteX17" fmla="*/ 7984390 w 9489340"/>
              <a:gd name="connsiteY17" fmla="*/ 1734284 h 3128947"/>
              <a:gd name="connsiteX18" fmla="*/ 8432065 w 9489340"/>
              <a:gd name="connsiteY18" fmla="*/ 1772384 h 3128947"/>
              <a:gd name="connsiteX19" fmla="*/ 8851165 w 9489340"/>
              <a:gd name="connsiteY19" fmla="*/ 1753334 h 3128947"/>
              <a:gd name="connsiteX20" fmla="*/ 9241690 w 9489340"/>
              <a:gd name="connsiteY20" fmla="*/ 1686659 h 3128947"/>
              <a:gd name="connsiteX21" fmla="*/ 9460765 w 9489340"/>
              <a:gd name="connsiteY21" fmla="*/ 1658084 h 3128947"/>
              <a:gd name="connsiteX22" fmla="*/ 9489340 w 9489340"/>
              <a:gd name="connsiteY22" fmla="*/ 48359 h 3128947"/>
              <a:gd name="connsiteX23" fmla="*/ 4803040 w 9489340"/>
              <a:gd name="connsiteY23" fmla="*/ 524609 h 3128947"/>
              <a:gd name="connsiteX24" fmla="*/ 328672 w 9489340"/>
              <a:gd name="connsiteY24" fmla="*/ 1562834 h 3128947"/>
              <a:gd name="connsiteX25" fmla="*/ 54826 w 9489340"/>
              <a:gd name="connsiteY25" fmla="*/ 1619985 h 3128947"/>
              <a:gd name="connsiteX26" fmla="*/ 31015 w 9489340"/>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97657 w 9458325"/>
              <a:gd name="connsiteY24" fmla="*/ 1562834 h 3128947"/>
              <a:gd name="connsiteX25" fmla="*/ 23811 w 9458325"/>
              <a:gd name="connsiteY25" fmla="*/ 1619985 h 3128947"/>
              <a:gd name="connsiteX26" fmla="*/ 0 w 9458325"/>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971551 w 9458325"/>
              <a:gd name="connsiteY24" fmla="*/ 1410434 h 3128947"/>
              <a:gd name="connsiteX25" fmla="*/ 297657 w 9458325"/>
              <a:gd name="connsiteY25" fmla="*/ 1562834 h 3128947"/>
              <a:gd name="connsiteX26" fmla="*/ 23811 w 9458325"/>
              <a:gd name="connsiteY26" fmla="*/ 1619985 h 3128947"/>
              <a:gd name="connsiteX27" fmla="*/ 0 w 9458325"/>
              <a:gd name="connsiteY27"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164432 w 9458325"/>
              <a:gd name="connsiteY24" fmla="*/ 1348522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859632 w 9458325"/>
              <a:gd name="connsiteY25" fmla="*/ 1436627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383757 w 9458325"/>
              <a:gd name="connsiteY24" fmla="*/ 824647 h 3128947"/>
              <a:gd name="connsiteX25" fmla="*/ 2847976 w 9458325"/>
              <a:gd name="connsiteY25" fmla="*/ 960378 h 3128947"/>
              <a:gd name="connsiteX26" fmla="*/ 2428876 w 9458325"/>
              <a:gd name="connsiteY26" fmla="*/ 1015147 h 3128947"/>
              <a:gd name="connsiteX27" fmla="*/ 1473994 w 9458325"/>
              <a:gd name="connsiteY27" fmla="*/ 1284228 h 3128947"/>
              <a:gd name="connsiteX28" fmla="*/ 773907 w 9458325"/>
              <a:gd name="connsiteY28" fmla="*/ 1458058 h 3128947"/>
              <a:gd name="connsiteX29" fmla="*/ 297657 w 9458325"/>
              <a:gd name="connsiteY29" fmla="*/ 1562834 h 3128947"/>
              <a:gd name="connsiteX30" fmla="*/ 23811 w 9458325"/>
              <a:gd name="connsiteY30" fmla="*/ 1619985 h 3128947"/>
              <a:gd name="connsiteX31" fmla="*/ 0 w 9458325"/>
              <a:gd name="connsiteY31"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893345 w 9458325"/>
              <a:gd name="connsiteY24" fmla="*/ 696059 h 3128947"/>
              <a:gd name="connsiteX25" fmla="*/ 3383757 w 9458325"/>
              <a:gd name="connsiteY25" fmla="*/ 824647 h 3128947"/>
              <a:gd name="connsiteX26" fmla="*/ 2847976 w 9458325"/>
              <a:gd name="connsiteY26" fmla="*/ 960378 h 3128947"/>
              <a:gd name="connsiteX27" fmla="*/ 2428876 w 9458325"/>
              <a:gd name="connsiteY27" fmla="*/ 1015147 h 3128947"/>
              <a:gd name="connsiteX28" fmla="*/ 1473994 w 9458325"/>
              <a:gd name="connsiteY28" fmla="*/ 1284228 h 3128947"/>
              <a:gd name="connsiteX29" fmla="*/ 773907 w 9458325"/>
              <a:gd name="connsiteY29" fmla="*/ 1458058 h 3128947"/>
              <a:gd name="connsiteX30" fmla="*/ 297657 w 9458325"/>
              <a:gd name="connsiteY30" fmla="*/ 1562834 h 3128947"/>
              <a:gd name="connsiteX31" fmla="*/ 23811 w 9458325"/>
              <a:gd name="connsiteY31" fmla="*/ 1619985 h 3128947"/>
              <a:gd name="connsiteX32" fmla="*/ 0 w 9458325"/>
              <a:gd name="connsiteY32"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4221957 w 9458325"/>
              <a:gd name="connsiteY24" fmla="*/ 622240 h 3128947"/>
              <a:gd name="connsiteX25" fmla="*/ 3893345 w 9458325"/>
              <a:gd name="connsiteY25" fmla="*/ 696059 h 3128947"/>
              <a:gd name="connsiteX26" fmla="*/ 3383757 w 9458325"/>
              <a:gd name="connsiteY26" fmla="*/ 824647 h 3128947"/>
              <a:gd name="connsiteX27" fmla="*/ 2847976 w 9458325"/>
              <a:gd name="connsiteY27" fmla="*/ 960378 h 3128947"/>
              <a:gd name="connsiteX28" fmla="*/ 2428876 w 9458325"/>
              <a:gd name="connsiteY28" fmla="*/ 1015147 h 3128947"/>
              <a:gd name="connsiteX29" fmla="*/ 1473994 w 9458325"/>
              <a:gd name="connsiteY29" fmla="*/ 1284228 h 3128947"/>
              <a:gd name="connsiteX30" fmla="*/ 773907 w 9458325"/>
              <a:gd name="connsiteY30" fmla="*/ 1458058 h 3128947"/>
              <a:gd name="connsiteX31" fmla="*/ 297657 w 9458325"/>
              <a:gd name="connsiteY31" fmla="*/ 1562834 h 3128947"/>
              <a:gd name="connsiteX32" fmla="*/ 23811 w 9458325"/>
              <a:gd name="connsiteY32" fmla="*/ 1619985 h 3128947"/>
              <a:gd name="connsiteX33" fmla="*/ 0 w 9458325"/>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615314"/>
              <a:gd name="connsiteY0" fmla="*/ 3044018 h 3152806"/>
              <a:gd name="connsiteX1" fmla="*/ 371475 w 9615314"/>
              <a:gd name="connsiteY1" fmla="*/ 3063068 h 3152806"/>
              <a:gd name="connsiteX2" fmla="*/ 866775 w 9615314"/>
              <a:gd name="connsiteY2" fmla="*/ 2891618 h 3152806"/>
              <a:gd name="connsiteX3" fmla="*/ 1343025 w 9615314"/>
              <a:gd name="connsiteY3" fmla="*/ 2815418 h 3152806"/>
              <a:gd name="connsiteX4" fmla="*/ 1943100 w 9615314"/>
              <a:gd name="connsiteY4" fmla="*/ 2643968 h 3152806"/>
              <a:gd name="connsiteX5" fmla="*/ 2343150 w 9615314"/>
              <a:gd name="connsiteY5" fmla="*/ 2567768 h 3152806"/>
              <a:gd name="connsiteX6" fmla="*/ 2438400 w 9615314"/>
              <a:gd name="connsiteY6" fmla="*/ 2510618 h 3152806"/>
              <a:gd name="connsiteX7" fmla="*/ 2990850 w 9615314"/>
              <a:gd name="connsiteY7" fmla="*/ 2453468 h 3152806"/>
              <a:gd name="connsiteX8" fmla="*/ 3562350 w 9615314"/>
              <a:gd name="connsiteY8" fmla="*/ 2358218 h 3152806"/>
              <a:gd name="connsiteX9" fmla="*/ 4048125 w 9615314"/>
              <a:gd name="connsiteY9" fmla="*/ 2243918 h 3152806"/>
              <a:gd name="connsiteX10" fmla="*/ 4400550 w 9615314"/>
              <a:gd name="connsiteY10" fmla="*/ 2110568 h 3152806"/>
              <a:gd name="connsiteX11" fmla="*/ 4667250 w 9615314"/>
              <a:gd name="connsiteY11" fmla="*/ 2043893 h 3152806"/>
              <a:gd name="connsiteX12" fmla="*/ 5086350 w 9615314"/>
              <a:gd name="connsiteY12" fmla="*/ 2015318 h 3152806"/>
              <a:gd name="connsiteX13" fmla="*/ 6010275 w 9615314"/>
              <a:gd name="connsiteY13" fmla="*/ 1920068 h 3152806"/>
              <a:gd name="connsiteX14" fmla="*/ 6400800 w 9615314"/>
              <a:gd name="connsiteY14" fmla="*/ 1843868 h 3152806"/>
              <a:gd name="connsiteX15" fmla="*/ 6858000 w 9615314"/>
              <a:gd name="connsiteY15" fmla="*/ 1853393 h 3152806"/>
              <a:gd name="connsiteX16" fmla="*/ 7505700 w 9615314"/>
              <a:gd name="connsiteY16" fmla="*/ 1815293 h 3152806"/>
              <a:gd name="connsiteX17" fmla="*/ 7953375 w 9615314"/>
              <a:gd name="connsiteY17" fmla="*/ 1758143 h 3152806"/>
              <a:gd name="connsiteX18" fmla="*/ 8401050 w 9615314"/>
              <a:gd name="connsiteY18" fmla="*/ 1796243 h 3152806"/>
              <a:gd name="connsiteX19" fmla="*/ 8820150 w 9615314"/>
              <a:gd name="connsiteY19" fmla="*/ 1777193 h 3152806"/>
              <a:gd name="connsiteX20" fmla="*/ 9210675 w 9615314"/>
              <a:gd name="connsiteY20" fmla="*/ 1710518 h 3152806"/>
              <a:gd name="connsiteX21" fmla="*/ 9429750 w 9615314"/>
              <a:gd name="connsiteY21" fmla="*/ 1681943 h 3152806"/>
              <a:gd name="connsiteX22" fmla="*/ 9458325 w 9615314"/>
              <a:gd name="connsiteY22" fmla="*/ 72218 h 3152806"/>
              <a:gd name="connsiteX23" fmla="*/ 7241382 w 9615314"/>
              <a:gd name="connsiteY23" fmla="*/ 305581 h 3152806"/>
              <a:gd name="connsiteX24" fmla="*/ 4774406 w 9615314"/>
              <a:gd name="connsiteY24" fmla="*/ 548468 h 3152806"/>
              <a:gd name="connsiteX25" fmla="*/ 4221957 w 9615314"/>
              <a:gd name="connsiteY25" fmla="*/ 646099 h 3152806"/>
              <a:gd name="connsiteX26" fmla="*/ 3893345 w 9615314"/>
              <a:gd name="connsiteY26" fmla="*/ 719918 h 3152806"/>
              <a:gd name="connsiteX27" fmla="*/ 3383757 w 9615314"/>
              <a:gd name="connsiteY27" fmla="*/ 848506 h 3152806"/>
              <a:gd name="connsiteX28" fmla="*/ 2847976 w 9615314"/>
              <a:gd name="connsiteY28" fmla="*/ 984237 h 3152806"/>
              <a:gd name="connsiteX29" fmla="*/ 2428876 w 9615314"/>
              <a:gd name="connsiteY29" fmla="*/ 1039006 h 3152806"/>
              <a:gd name="connsiteX30" fmla="*/ 1473994 w 9615314"/>
              <a:gd name="connsiteY30" fmla="*/ 1308087 h 3152806"/>
              <a:gd name="connsiteX31" fmla="*/ 773907 w 9615314"/>
              <a:gd name="connsiteY31" fmla="*/ 1481917 h 3152806"/>
              <a:gd name="connsiteX32" fmla="*/ 297657 w 9615314"/>
              <a:gd name="connsiteY32" fmla="*/ 1586693 h 3152806"/>
              <a:gd name="connsiteX33" fmla="*/ 23811 w 9615314"/>
              <a:gd name="connsiteY33" fmla="*/ 1643844 h 3152806"/>
              <a:gd name="connsiteX34" fmla="*/ 0 w 9615314"/>
              <a:gd name="connsiteY34" fmla="*/ 3044018 h 3152806"/>
              <a:gd name="connsiteX0" fmla="*/ 0 w 9615314"/>
              <a:gd name="connsiteY0" fmla="*/ 3042280 h 3151068"/>
              <a:gd name="connsiteX1" fmla="*/ 371475 w 9615314"/>
              <a:gd name="connsiteY1" fmla="*/ 3061330 h 3151068"/>
              <a:gd name="connsiteX2" fmla="*/ 866775 w 9615314"/>
              <a:gd name="connsiteY2" fmla="*/ 2889880 h 3151068"/>
              <a:gd name="connsiteX3" fmla="*/ 1343025 w 9615314"/>
              <a:gd name="connsiteY3" fmla="*/ 2813680 h 3151068"/>
              <a:gd name="connsiteX4" fmla="*/ 1943100 w 9615314"/>
              <a:gd name="connsiteY4" fmla="*/ 2642230 h 3151068"/>
              <a:gd name="connsiteX5" fmla="*/ 2343150 w 9615314"/>
              <a:gd name="connsiteY5" fmla="*/ 2566030 h 3151068"/>
              <a:gd name="connsiteX6" fmla="*/ 2438400 w 9615314"/>
              <a:gd name="connsiteY6" fmla="*/ 2508880 h 3151068"/>
              <a:gd name="connsiteX7" fmla="*/ 2990850 w 9615314"/>
              <a:gd name="connsiteY7" fmla="*/ 2451730 h 3151068"/>
              <a:gd name="connsiteX8" fmla="*/ 3562350 w 9615314"/>
              <a:gd name="connsiteY8" fmla="*/ 2356480 h 3151068"/>
              <a:gd name="connsiteX9" fmla="*/ 4048125 w 9615314"/>
              <a:gd name="connsiteY9" fmla="*/ 2242180 h 3151068"/>
              <a:gd name="connsiteX10" fmla="*/ 4400550 w 9615314"/>
              <a:gd name="connsiteY10" fmla="*/ 2108830 h 3151068"/>
              <a:gd name="connsiteX11" fmla="*/ 4667250 w 9615314"/>
              <a:gd name="connsiteY11" fmla="*/ 2042155 h 3151068"/>
              <a:gd name="connsiteX12" fmla="*/ 5086350 w 9615314"/>
              <a:gd name="connsiteY12" fmla="*/ 2013580 h 3151068"/>
              <a:gd name="connsiteX13" fmla="*/ 6010275 w 9615314"/>
              <a:gd name="connsiteY13" fmla="*/ 1918330 h 3151068"/>
              <a:gd name="connsiteX14" fmla="*/ 6400800 w 9615314"/>
              <a:gd name="connsiteY14" fmla="*/ 1842130 h 3151068"/>
              <a:gd name="connsiteX15" fmla="*/ 6858000 w 9615314"/>
              <a:gd name="connsiteY15" fmla="*/ 1851655 h 3151068"/>
              <a:gd name="connsiteX16" fmla="*/ 7505700 w 9615314"/>
              <a:gd name="connsiteY16" fmla="*/ 1813555 h 3151068"/>
              <a:gd name="connsiteX17" fmla="*/ 7953375 w 9615314"/>
              <a:gd name="connsiteY17" fmla="*/ 1756405 h 3151068"/>
              <a:gd name="connsiteX18" fmla="*/ 8401050 w 9615314"/>
              <a:gd name="connsiteY18" fmla="*/ 1794505 h 3151068"/>
              <a:gd name="connsiteX19" fmla="*/ 8820150 w 9615314"/>
              <a:gd name="connsiteY19" fmla="*/ 1775455 h 3151068"/>
              <a:gd name="connsiteX20" fmla="*/ 9210675 w 9615314"/>
              <a:gd name="connsiteY20" fmla="*/ 1708780 h 3151068"/>
              <a:gd name="connsiteX21" fmla="*/ 9429750 w 9615314"/>
              <a:gd name="connsiteY21" fmla="*/ 1680205 h 3151068"/>
              <a:gd name="connsiteX22" fmla="*/ 9458325 w 9615314"/>
              <a:gd name="connsiteY22" fmla="*/ 70480 h 3151068"/>
              <a:gd name="connsiteX23" fmla="*/ 7241382 w 9615314"/>
              <a:gd name="connsiteY23" fmla="*/ 303843 h 3151068"/>
              <a:gd name="connsiteX24" fmla="*/ 5541170 w 9615314"/>
              <a:gd name="connsiteY24" fmla="*/ 470530 h 3151068"/>
              <a:gd name="connsiteX25" fmla="*/ 4774406 w 9615314"/>
              <a:gd name="connsiteY25" fmla="*/ 546730 h 3151068"/>
              <a:gd name="connsiteX26" fmla="*/ 4221957 w 9615314"/>
              <a:gd name="connsiteY26" fmla="*/ 644361 h 3151068"/>
              <a:gd name="connsiteX27" fmla="*/ 3893345 w 9615314"/>
              <a:gd name="connsiteY27" fmla="*/ 718180 h 3151068"/>
              <a:gd name="connsiteX28" fmla="*/ 3383757 w 9615314"/>
              <a:gd name="connsiteY28" fmla="*/ 846768 h 3151068"/>
              <a:gd name="connsiteX29" fmla="*/ 2847976 w 9615314"/>
              <a:gd name="connsiteY29" fmla="*/ 982499 h 3151068"/>
              <a:gd name="connsiteX30" fmla="*/ 2428876 w 9615314"/>
              <a:gd name="connsiteY30" fmla="*/ 1037268 h 3151068"/>
              <a:gd name="connsiteX31" fmla="*/ 1473994 w 9615314"/>
              <a:gd name="connsiteY31" fmla="*/ 1306349 h 3151068"/>
              <a:gd name="connsiteX32" fmla="*/ 773907 w 9615314"/>
              <a:gd name="connsiteY32" fmla="*/ 1480179 h 3151068"/>
              <a:gd name="connsiteX33" fmla="*/ 297657 w 9615314"/>
              <a:gd name="connsiteY33" fmla="*/ 1584955 h 3151068"/>
              <a:gd name="connsiteX34" fmla="*/ 23811 w 9615314"/>
              <a:gd name="connsiteY34" fmla="*/ 1642106 h 3151068"/>
              <a:gd name="connsiteX35" fmla="*/ 0 w 9615314"/>
              <a:gd name="connsiteY35" fmla="*/ 3042280 h 3151068"/>
              <a:gd name="connsiteX0" fmla="*/ 0 w 9458325"/>
              <a:gd name="connsiteY0" fmla="*/ 3042280 h 3151068"/>
              <a:gd name="connsiteX1" fmla="*/ 371475 w 9458325"/>
              <a:gd name="connsiteY1" fmla="*/ 3061330 h 3151068"/>
              <a:gd name="connsiteX2" fmla="*/ 866775 w 9458325"/>
              <a:gd name="connsiteY2" fmla="*/ 2889880 h 3151068"/>
              <a:gd name="connsiteX3" fmla="*/ 1343025 w 9458325"/>
              <a:gd name="connsiteY3" fmla="*/ 2813680 h 3151068"/>
              <a:gd name="connsiteX4" fmla="*/ 1943100 w 9458325"/>
              <a:gd name="connsiteY4" fmla="*/ 2642230 h 3151068"/>
              <a:gd name="connsiteX5" fmla="*/ 2343150 w 9458325"/>
              <a:gd name="connsiteY5" fmla="*/ 2566030 h 3151068"/>
              <a:gd name="connsiteX6" fmla="*/ 2438400 w 9458325"/>
              <a:gd name="connsiteY6" fmla="*/ 2508880 h 3151068"/>
              <a:gd name="connsiteX7" fmla="*/ 2990850 w 9458325"/>
              <a:gd name="connsiteY7" fmla="*/ 2451730 h 3151068"/>
              <a:gd name="connsiteX8" fmla="*/ 3562350 w 9458325"/>
              <a:gd name="connsiteY8" fmla="*/ 2356480 h 3151068"/>
              <a:gd name="connsiteX9" fmla="*/ 4048125 w 9458325"/>
              <a:gd name="connsiteY9" fmla="*/ 2242180 h 3151068"/>
              <a:gd name="connsiteX10" fmla="*/ 4400550 w 9458325"/>
              <a:gd name="connsiteY10" fmla="*/ 2108830 h 3151068"/>
              <a:gd name="connsiteX11" fmla="*/ 4667250 w 9458325"/>
              <a:gd name="connsiteY11" fmla="*/ 2042155 h 3151068"/>
              <a:gd name="connsiteX12" fmla="*/ 5086350 w 9458325"/>
              <a:gd name="connsiteY12" fmla="*/ 2013580 h 3151068"/>
              <a:gd name="connsiteX13" fmla="*/ 6010275 w 9458325"/>
              <a:gd name="connsiteY13" fmla="*/ 1918330 h 3151068"/>
              <a:gd name="connsiteX14" fmla="*/ 6400800 w 9458325"/>
              <a:gd name="connsiteY14" fmla="*/ 1842130 h 3151068"/>
              <a:gd name="connsiteX15" fmla="*/ 6858000 w 9458325"/>
              <a:gd name="connsiteY15" fmla="*/ 1851655 h 3151068"/>
              <a:gd name="connsiteX16" fmla="*/ 7505700 w 9458325"/>
              <a:gd name="connsiteY16" fmla="*/ 1813555 h 3151068"/>
              <a:gd name="connsiteX17" fmla="*/ 7953375 w 9458325"/>
              <a:gd name="connsiteY17" fmla="*/ 1756405 h 3151068"/>
              <a:gd name="connsiteX18" fmla="*/ 8401050 w 9458325"/>
              <a:gd name="connsiteY18" fmla="*/ 1794505 h 3151068"/>
              <a:gd name="connsiteX19" fmla="*/ 8820150 w 9458325"/>
              <a:gd name="connsiteY19" fmla="*/ 1775455 h 3151068"/>
              <a:gd name="connsiteX20" fmla="*/ 9210675 w 9458325"/>
              <a:gd name="connsiteY20" fmla="*/ 1708780 h 3151068"/>
              <a:gd name="connsiteX21" fmla="*/ 9429750 w 9458325"/>
              <a:gd name="connsiteY21" fmla="*/ 1680205 h 3151068"/>
              <a:gd name="connsiteX22" fmla="*/ 9458325 w 9458325"/>
              <a:gd name="connsiteY22" fmla="*/ 70480 h 3151068"/>
              <a:gd name="connsiteX23" fmla="*/ 7241382 w 9458325"/>
              <a:gd name="connsiteY23" fmla="*/ 303843 h 3151068"/>
              <a:gd name="connsiteX24" fmla="*/ 5541170 w 9458325"/>
              <a:gd name="connsiteY24" fmla="*/ 470530 h 3151068"/>
              <a:gd name="connsiteX25" fmla="*/ 4774406 w 9458325"/>
              <a:gd name="connsiteY25" fmla="*/ 546730 h 3151068"/>
              <a:gd name="connsiteX26" fmla="*/ 4221957 w 9458325"/>
              <a:gd name="connsiteY26" fmla="*/ 644361 h 3151068"/>
              <a:gd name="connsiteX27" fmla="*/ 3893345 w 9458325"/>
              <a:gd name="connsiteY27" fmla="*/ 718180 h 3151068"/>
              <a:gd name="connsiteX28" fmla="*/ 3383757 w 9458325"/>
              <a:gd name="connsiteY28" fmla="*/ 846768 h 3151068"/>
              <a:gd name="connsiteX29" fmla="*/ 2847976 w 9458325"/>
              <a:gd name="connsiteY29" fmla="*/ 982499 h 3151068"/>
              <a:gd name="connsiteX30" fmla="*/ 2428876 w 9458325"/>
              <a:gd name="connsiteY30" fmla="*/ 1037268 h 3151068"/>
              <a:gd name="connsiteX31" fmla="*/ 1473994 w 9458325"/>
              <a:gd name="connsiteY31" fmla="*/ 1306349 h 3151068"/>
              <a:gd name="connsiteX32" fmla="*/ 773907 w 9458325"/>
              <a:gd name="connsiteY32" fmla="*/ 1480179 h 3151068"/>
              <a:gd name="connsiteX33" fmla="*/ 297657 w 9458325"/>
              <a:gd name="connsiteY33" fmla="*/ 1584955 h 3151068"/>
              <a:gd name="connsiteX34" fmla="*/ 23811 w 9458325"/>
              <a:gd name="connsiteY34" fmla="*/ 1642106 h 3151068"/>
              <a:gd name="connsiteX35" fmla="*/ 0 w 9458325"/>
              <a:gd name="connsiteY35" fmla="*/ 3042280 h 3151068"/>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2971800 h 3080588"/>
              <a:gd name="connsiteX1" fmla="*/ 371475 w 9527317"/>
              <a:gd name="connsiteY1" fmla="*/ 2990850 h 3080588"/>
              <a:gd name="connsiteX2" fmla="*/ 866775 w 9527317"/>
              <a:gd name="connsiteY2" fmla="*/ 2819400 h 3080588"/>
              <a:gd name="connsiteX3" fmla="*/ 1343025 w 9527317"/>
              <a:gd name="connsiteY3" fmla="*/ 2743200 h 3080588"/>
              <a:gd name="connsiteX4" fmla="*/ 1943100 w 9527317"/>
              <a:gd name="connsiteY4" fmla="*/ 2571750 h 3080588"/>
              <a:gd name="connsiteX5" fmla="*/ 2343150 w 9527317"/>
              <a:gd name="connsiteY5" fmla="*/ 2495550 h 3080588"/>
              <a:gd name="connsiteX6" fmla="*/ 2438400 w 9527317"/>
              <a:gd name="connsiteY6" fmla="*/ 2438400 h 3080588"/>
              <a:gd name="connsiteX7" fmla="*/ 2990850 w 9527317"/>
              <a:gd name="connsiteY7" fmla="*/ 2381250 h 3080588"/>
              <a:gd name="connsiteX8" fmla="*/ 3562350 w 9527317"/>
              <a:gd name="connsiteY8" fmla="*/ 2286000 h 3080588"/>
              <a:gd name="connsiteX9" fmla="*/ 4048125 w 9527317"/>
              <a:gd name="connsiteY9" fmla="*/ 2171700 h 3080588"/>
              <a:gd name="connsiteX10" fmla="*/ 4400550 w 9527317"/>
              <a:gd name="connsiteY10" fmla="*/ 2038350 h 3080588"/>
              <a:gd name="connsiteX11" fmla="*/ 4667250 w 9527317"/>
              <a:gd name="connsiteY11" fmla="*/ 1971675 h 3080588"/>
              <a:gd name="connsiteX12" fmla="*/ 5086350 w 9527317"/>
              <a:gd name="connsiteY12" fmla="*/ 1943100 h 3080588"/>
              <a:gd name="connsiteX13" fmla="*/ 6010275 w 9527317"/>
              <a:gd name="connsiteY13" fmla="*/ 1847850 h 3080588"/>
              <a:gd name="connsiteX14" fmla="*/ 6400800 w 9527317"/>
              <a:gd name="connsiteY14" fmla="*/ 1771650 h 3080588"/>
              <a:gd name="connsiteX15" fmla="*/ 6858000 w 9527317"/>
              <a:gd name="connsiteY15" fmla="*/ 1781175 h 3080588"/>
              <a:gd name="connsiteX16" fmla="*/ 7505700 w 9527317"/>
              <a:gd name="connsiteY16" fmla="*/ 1743075 h 3080588"/>
              <a:gd name="connsiteX17" fmla="*/ 7953375 w 9527317"/>
              <a:gd name="connsiteY17" fmla="*/ 1685925 h 3080588"/>
              <a:gd name="connsiteX18" fmla="*/ 8401050 w 9527317"/>
              <a:gd name="connsiteY18" fmla="*/ 1724025 h 3080588"/>
              <a:gd name="connsiteX19" fmla="*/ 8820150 w 9527317"/>
              <a:gd name="connsiteY19" fmla="*/ 1704975 h 3080588"/>
              <a:gd name="connsiteX20" fmla="*/ 9210675 w 9527317"/>
              <a:gd name="connsiteY20" fmla="*/ 1638300 h 3080588"/>
              <a:gd name="connsiteX21" fmla="*/ 9429750 w 9527317"/>
              <a:gd name="connsiteY21" fmla="*/ 1609725 h 3080588"/>
              <a:gd name="connsiteX22" fmla="*/ 9458325 w 9527317"/>
              <a:gd name="connsiteY22" fmla="*/ 0 h 3080588"/>
              <a:gd name="connsiteX23" fmla="*/ 8432008 w 9527317"/>
              <a:gd name="connsiteY23" fmla="*/ 97631 h 3080588"/>
              <a:gd name="connsiteX24" fmla="*/ 7241382 w 9527317"/>
              <a:gd name="connsiteY24" fmla="*/ 233363 h 3080588"/>
              <a:gd name="connsiteX25" fmla="*/ 5541170 w 9527317"/>
              <a:gd name="connsiteY25" fmla="*/ 400050 h 3080588"/>
              <a:gd name="connsiteX26" fmla="*/ 4774406 w 9527317"/>
              <a:gd name="connsiteY26" fmla="*/ 476250 h 3080588"/>
              <a:gd name="connsiteX27" fmla="*/ 4221957 w 9527317"/>
              <a:gd name="connsiteY27" fmla="*/ 573881 h 3080588"/>
              <a:gd name="connsiteX28" fmla="*/ 3893345 w 9527317"/>
              <a:gd name="connsiteY28" fmla="*/ 647700 h 3080588"/>
              <a:gd name="connsiteX29" fmla="*/ 3383757 w 9527317"/>
              <a:gd name="connsiteY29" fmla="*/ 776288 h 3080588"/>
              <a:gd name="connsiteX30" fmla="*/ 2847976 w 9527317"/>
              <a:gd name="connsiteY30" fmla="*/ 912019 h 3080588"/>
              <a:gd name="connsiteX31" fmla="*/ 2428876 w 9527317"/>
              <a:gd name="connsiteY31" fmla="*/ 966788 h 3080588"/>
              <a:gd name="connsiteX32" fmla="*/ 1473994 w 9527317"/>
              <a:gd name="connsiteY32" fmla="*/ 1235869 h 3080588"/>
              <a:gd name="connsiteX33" fmla="*/ 773907 w 9527317"/>
              <a:gd name="connsiteY33" fmla="*/ 1409699 h 3080588"/>
              <a:gd name="connsiteX34" fmla="*/ 297657 w 9527317"/>
              <a:gd name="connsiteY34" fmla="*/ 1514475 h 3080588"/>
              <a:gd name="connsiteX35" fmla="*/ 23811 w 9527317"/>
              <a:gd name="connsiteY35" fmla="*/ 1571626 h 3080588"/>
              <a:gd name="connsiteX36" fmla="*/ 0 w 9527317"/>
              <a:gd name="connsiteY36" fmla="*/ 2971800 h 3080588"/>
              <a:gd name="connsiteX0" fmla="*/ 0 w 9458325"/>
              <a:gd name="connsiteY0" fmla="*/ 2971800 h 3080588"/>
              <a:gd name="connsiteX1" fmla="*/ 371475 w 9458325"/>
              <a:gd name="connsiteY1" fmla="*/ 2990850 h 3080588"/>
              <a:gd name="connsiteX2" fmla="*/ 866775 w 9458325"/>
              <a:gd name="connsiteY2" fmla="*/ 2819400 h 3080588"/>
              <a:gd name="connsiteX3" fmla="*/ 1343025 w 9458325"/>
              <a:gd name="connsiteY3" fmla="*/ 2743200 h 3080588"/>
              <a:gd name="connsiteX4" fmla="*/ 1943100 w 9458325"/>
              <a:gd name="connsiteY4" fmla="*/ 2571750 h 3080588"/>
              <a:gd name="connsiteX5" fmla="*/ 2343150 w 9458325"/>
              <a:gd name="connsiteY5" fmla="*/ 2495550 h 3080588"/>
              <a:gd name="connsiteX6" fmla="*/ 2438400 w 9458325"/>
              <a:gd name="connsiteY6" fmla="*/ 2438400 h 3080588"/>
              <a:gd name="connsiteX7" fmla="*/ 2990850 w 9458325"/>
              <a:gd name="connsiteY7" fmla="*/ 2381250 h 3080588"/>
              <a:gd name="connsiteX8" fmla="*/ 3562350 w 9458325"/>
              <a:gd name="connsiteY8" fmla="*/ 2286000 h 3080588"/>
              <a:gd name="connsiteX9" fmla="*/ 4048125 w 9458325"/>
              <a:gd name="connsiteY9" fmla="*/ 2171700 h 3080588"/>
              <a:gd name="connsiteX10" fmla="*/ 4400550 w 9458325"/>
              <a:gd name="connsiteY10" fmla="*/ 2038350 h 3080588"/>
              <a:gd name="connsiteX11" fmla="*/ 4667250 w 9458325"/>
              <a:gd name="connsiteY11" fmla="*/ 1971675 h 3080588"/>
              <a:gd name="connsiteX12" fmla="*/ 5086350 w 9458325"/>
              <a:gd name="connsiteY12" fmla="*/ 1943100 h 3080588"/>
              <a:gd name="connsiteX13" fmla="*/ 6010275 w 9458325"/>
              <a:gd name="connsiteY13" fmla="*/ 1847850 h 3080588"/>
              <a:gd name="connsiteX14" fmla="*/ 6400800 w 9458325"/>
              <a:gd name="connsiteY14" fmla="*/ 1771650 h 3080588"/>
              <a:gd name="connsiteX15" fmla="*/ 6858000 w 9458325"/>
              <a:gd name="connsiteY15" fmla="*/ 1781175 h 3080588"/>
              <a:gd name="connsiteX16" fmla="*/ 7505700 w 9458325"/>
              <a:gd name="connsiteY16" fmla="*/ 1743075 h 3080588"/>
              <a:gd name="connsiteX17" fmla="*/ 7953375 w 9458325"/>
              <a:gd name="connsiteY17" fmla="*/ 1685925 h 3080588"/>
              <a:gd name="connsiteX18" fmla="*/ 8401050 w 9458325"/>
              <a:gd name="connsiteY18" fmla="*/ 1724025 h 3080588"/>
              <a:gd name="connsiteX19" fmla="*/ 8820150 w 9458325"/>
              <a:gd name="connsiteY19" fmla="*/ 1704975 h 3080588"/>
              <a:gd name="connsiteX20" fmla="*/ 9210675 w 9458325"/>
              <a:gd name="connsiteY20" fmla="*/ 1638300 h 3080588"/>
              <a:gd name="connsiteX21" fmla="*/ 9429750 w 9458325"/>
              <a:gd name="connsiteY21" fmla="*/ 1609725 h 3080588"/>
              <a:gd name="connsiteX22" fmla="*/ 9458325 w 9458325"/>
              <a:gd name="connsiteY22" fmla="*/ 0 h 3080588"/>
              <a:gd name="connsiteX23" fmla="*/ 8432008 w 9458325"/>
              <a:gd name="connsiteY23" fmla="*/ 97631 h 3080588"/>
              <a:gd name="connsiteX24" fmla="*/ 7241382 w 9458325"/>
              <a:gd name="connsiteY24" fmla="*/ 233363 h 3080588"/>
              <a:gd name="connsiteX25" fmla="*/ 5541170 w 9458325"/>
              <a:gd name="connsiteY25" fmla="*/ 400050 h 3080588"/>
              <a:gd name="connsiteX26" fmla="*/ 4774406 w 9458325"/>
              <a:gd name="connsiteY26" fmla="*/ 476250 h 3080588"/>
              <a:gd name="connsiteX27" fmla="*/ 4221957 w 9458325"/>
              <a:gd name="connsiteY27" fmla="*/ 573881 h 3080588"/>
              <a:gd name="connsiteX28" fmla="*/ 3893345 w 9458325"/>
              <a:gd name="connsiteY28" fmla="*/ 647700 h 3080588"/>
              <a:gd name="connsiteX29" fmla="*/ 3383757 w 9458325"/>
              <a:gd name="connsiteY29" fmla="*/ 776288 h 3080588"/>
              <a:gd name="connsiteX30" fmla="*/ 2847976 w 9458325"/>
              <a:gd name="connsiteY30" fmla="*/ 912019 h 3080588"/>
              <a:gd name="connsiteX31" fmla="*/ 2428876 w 9458325"/>
              <a:gd name="connsiteY31" fmla="*/ 966788 h 3080588"/>
              <a:gd name="connsiteX32" fmla="*/ 1473994 w 9458325"/>
              <a:gd name="connsiteY32" fmla="*/ 1235869 h 3080588"/>
              <a:gd name="connsiteX33" fmla="*/ 773907 w 9458325"/>
              <a:gd name="connsiteY33" fmla="*/ 1409699 h 3080588"/>
              <a:gd name="connsiteX34" fmla="*/ 297657 w 9458325"/>
              <a:gd name="connsiteY34" fmla="*/ 1514475 h 3080588"/>
              <a:gd name="connsiteX35" fmla="*/ 23811 w 9458325"/>
              <a:gd name="connsiteY35" fmla="*/ 1571626 h 3080588"/>
              <a:gd name="connsiteX36" fmla="*/ 0 w 9458325"/>
              <a:gd name="connsiteY36" fmla="*/ 2971800 h 3080588"/>
              <a:gd name="connsiteX0" fmla="*/ 33129 w 9491454"/>
              <a:gd name="connsiteY0" fmla="*/ 2971800 h 3062496"/>
              <a:gd name="connsiteX1" fmla="*/ 557004 w 9491454"/>
              <a:gd name="connsiteY1" fmla="*/ 2933700 h 3062496"/>
              <a:gd name="connsiteX2" fmla="*/ 899904 w 9491454"/>
              <a:gd name="connsiteY2" fmla="*/ 2819400 h 3062496"/>
              <a:gd name="connsiteX3" fmla="*/ 1376154 w 9491454"/>
              <a:gd name="connsiteY3" fmla="*/ 2743200 h 3062496"/>
              <a:gd name="connsiteX4" fmla="*/ 1976229 w 9491454"/>
              <a:gd name="connsiteY4" fmla="*/ 2571750 h 3062496"/>
              <a:gd name="connsiteX5" fmla="*/ 2376279 w 9491454"/>
              <a:gd name="connsiteY5" fmla="*/ 2495550 h 3062496"/>
              <a:gd name="connsiteX6" fmla="*/ 2471529 w 9491454"/>
              <a:gd name="connsiteY6" fmla="*/ 2438400 h 3062496"/>
              <a:gd name="connsiteX7" fmla="*/ 3023979 w 9491454"/>
              <a:gd name="connsiteY7" fmla="*/ 2381250 h 3062496"/>
              <a:gd name="connsiteX8" fmla="*/ 3595479 w 9491454"/>
              <a:gd name="connsiteY8" fmla="*/ 2286000 h 3062496"/>
              <a:gd name="connsiteX9" fmla="*/ 4081254 w 9491454"/>
              <a:gd name="connsiteY9" fmla="*/ 2171700 h 3062496"/>
              <a:gd name="connsiteX10" fmla="*/ 4433679 w 9491454"/>
              <a:gd name="connsiteY10" fmla="*/ 2038350 h 3062496"/>
              <a:gd name="connsiteX11" fmla="*/ 4700379 w 9491454"/>
              <a:gd name="connsiteY11" fmla="*/ 1971675 h 3062496"/>
              <a:gd name="connsiteX12" fmla="*/ 5119479 w 9491454"/>
              <a:gd name="connsiteY12" fmla="*/ 1943100 h 3062496"/>
              <a:gd name="connsiteX13" fmla="*/ 6043404 w 9491454"/>
              <a:gd name="connsiteY13" fmla="*/ 1847850 h 3062496"/>
              <a:gd name="connsiteX14" fmla="*/ 6433929 w 9491454"/>
              <a:gd name="connsiteY14" fmla="*/ 1771650 h 3062496"/>
              <a:gd name="connsiteX15" fmla="*/ 6891129 w 9491454"/>
              <a:gd name="connsiteY15" fmla="*/ 1781175 h 3062496"/>
              <a:gd name="connsiteX16" fmla="*/ 7538829 w 9491454"/>
              <a:gd name="connsiteY16" fmla="*/ 1743075 h 3062496"/>
              <a:gd name="connsiteX17" fmla="*/ 7986504 w 9491454"/>
              <a:gd name="connsiteY17" fmla="*/ 1685925 h 3062496"/>
              <a:gd name="connsiteX18" fmla="*/ 8434179 w 9491454"/>
              <a:gd name="connsiteY18" fmla="*/ 1724025 h 3062496"/>
              <a:gd name="connsiteX19" fmla="*/ 8853279 w 9491454"/>
              <a:gd name="connsiteY19" fmla="*/ 1704975 h 3062496"/>
              <a:gd name="connsiteX20" fmla="*/ 9243804 w 9491454"/>
              <a:gd name="connsiteY20" fmla="*/ 1638300 h 3062496"/>
              <a:gd name="connsiteX21" fmla="*/ 9462879 w 9491454"/>
              <a:gd name="connsiteY21" fmla="*/ 1609725 h 3062496"/>
              <a:gd name="connsiteX22" fmla="*/ 9491454 w 9491454"/>
              <a:gd name="connsiteY22" fmla="*/ 0 h 3062496"/>
              <a:gd name="connsiteX23" fmla="*/ 8465137 w 9491454"/>
              <a:gd name="connsiteY23" fmla="*/ 97631 h 3062496"/>
              <a:gd name="connsiteX24" fmla="*/ 7274511 w 9491454"/>
              <a:gd name="connsiteY24" fmla="*/ 233363 h 3062496"/>
              <a:gd name="connsiteX25" fmla="*/ 5574299 w 9491454"/>
              <a:gd name="connsiteY25" fmla="*/ 400050 h 3062496"/>
              <a:gd name="connsiteX26" fmla="*/ 4807535 w 9491454"/>
              <a:gd name="connsiteY26" fmla="*/ 476250 h 3062496"/>
              <a:gd name="connsiteX27" fmla="*/ 4255086 w 9491454"/>
              <a:gd name="connsiteY27" fmla="*/ 573881 h 3062496"/>
              <a:gd name="connsiteX28" fmla="*/ 3926474 w 9491454"/>
              <a:gd name="connsiteY28" fmla="*/ 647700 h 3062496"/>
              <a:gd name="connsiteX29" fmla="*/ 3416886 w 9491454"/>
              <a:gd name="connsiteY29" fmla="*/ 776288 h 3062496"/>
              <a:gd name="connsiteX30" fmla="*/ 2881105 w 9491454"/>
              <a:gd name="connsiteY30" fmla="*/ 912019 h 3062496"/>
              <a:gd name="connsiteX31" fmla="*/ 2462005 w 9491454"/>
              <a:gd name="connsiteY31" fmla="*/ 966788 h 3062496"/>
              <a:gd name="connsiteX32" fmla="*/ 1507123 w 9491454"/>
              <a:gd name="connsiteY32" fmla="*/ 1235869 h 3062496"/>
              <a:gd name="connsiteX33" fmla="*/ 807036 w 9491454"/>
              <a:gd name="connsiteY33" fmla="*/ 1409699 h 3062496"/>
              <a:gd name="connsiteX34" fmla="*/ 330786 w 9491454"/>
              <a:gd name="connsiteY34" fmla="*/ 1514475 h 3062496"/>
              <a:gd name="connsiteX35" fmla="*/ 56940 w 9491454"/>
              <a:gd name="connsiteY35" fmla="*/ 1571626 h 3062496"/>
              <a:gd name="connsiteX36" fmla="*/ 33129 w 9491454"/>
              <a:gd name="connsiteY36" fmla="*/ 2971800 h 3062496"/>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471529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595354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0 w 9458325"/>
              <a:gd name="connsiteY0" fmla="*/ 2971800 h 3067712"/>
              <a:gd name="connsiteX1" fmla="*/ 523875 w 9458325"/>
              <a:gd name="connsiteY1" fmla="*/ 2933700 h 3067712"/>
              <a:gd name="connsiteX2" fmla="*/ 885825 w 9458325"/>
              <a:gd name="connsiteY2" fmla="*/ 2847975 h 3067712"/>
              <a:gd name="connsiteX3" fmla="*/ 1343025 w 9458325"/>
              <a:gd name="connsiteY3" fmla="*/ 2743200 h 3067712"/>
              <a:gd name="connsiteX4" fmla="*/ 1943100 w 9458325"/>
              <a:gd name="connsiteY4" fmla="*/ 2571750 h 3067712"/>
              <a:gd name="connsiteX5" fmla="*/ 2343150 w 9458325"/>
              <a:gd name="connsiteY5" fmla="*/ 2495550 h 3067712"/>
              <a:gd name="connsiteX6" fmla="*/ 2562225 w 9458325"/>
              <a:gd name="connsiteY6" fmla="*/ 2438400 h 3067712"/>
              <a:gd name="connsiteX7" fmla="*/ 2990850 w 9458325"/>
              <a:gd name="connsiteY7" fmla="*/ 2381250 h 3067712"/>
              <a:gd name="connsiteX8" fmla="*/ 3562350 w 9458325"/>
              <a:gd name="connsiteY8" fmla="*/ 2286000 h 3067712"/>
              <a:gd name="connsiteX9" fmla="*/ 4048125 w 9458325"/>
              <a:gd name="connsiteY9" fmla="*/ 2171700 h 3067712"/>
              <a:gd name="connsiteX10" fmla="*/ 4400550 w 9458325"/>
              <a:gd name="connsiteY10" fmla="*/ 2038350 h 3067712"/>
              <a:gd name="connsiteX11" fmla="*/ 4667250 w 9458325"/>
              <a:gd name="connsiteY11" fmla="*/ 1971675 h 3067712"/>
              <a:gd name="connsiteX12" fmla="*/ 5086350 w 9458325"/>
              <a:gd name="connsiteY12" fmla="*/ 1943100 h 3067712"/>
              <a:gd name="connsiteX13" fmla="*/ 6010275 w 9458325"/>
              <a:gd name="connsiteY13" fmla="*/ 1847850 h 3067712"/>
              <a:gd name="connsiteX14" fmla="*/ 6400800 w 9458325"/>
              <a:gd name="connsiteY14" fmla="*/ 1771650 h 3067712"/>
              <a:gd name="connsiteX15" fmla="*/ 6858000 w 9458325"/>
              <a:gd name="connsiteY15" fmla="*/ 1781175 h 3067712"/>
              <a:gd name="connsiteX16" fmla="*/ 7505700 w 9458325"/>
              <a:gd name="connsiteY16" fmla="*/ 1743075 h 3067712"/>
              <a:gd name="connsiteX17" fmla="*/ 7953375 w 9458325"/>
              <a:gd name="connsiteY17" fmla="*/ 1685925 h 3067712"/>
              <a:gd name="connsiteX18" fmla="*/ 8401050 w 9458325"/>
              <a:gd name="connsiteY18" fmla="*/ 1724025 h 3067712"/>
              <a:gd name="connsiteX19" fmla="*/ 8820150 w 9458325"/>
              <a:gd name="connsiteY19" fmla="*/ 1704975 h 3067712"/>
              <a:gd name="connsiteX20" fmla="*/ 9210675 w 9458325"/>
              <a:gd name="connsiteY20" fmla="*/ 1638300 h 3067712"/>
              <a:gd name="connsiteX21" fmla="*/ 9429750 w 9458325"/>
              <a:gd name="connsiteY21" fmla="*/ 1609725 h 3067712"/>
              <a:gd name="connsiteX22" fmla="*/ 9458325 w 9458325"/>
              <a:gd name="connsiteY22" fmla="*/ 0 h 3067712"/>
              <a:gd name="connsiteX23" fmla="*/ 8432008 w 9458325"/>
              <a:gd name="connsiteY23" fmla="*/ 97631 h 3067712"/>
              <a:gd name="connsiteX24" fmla="*/ 7241382 w 9458325"/>
              <a:gd name="connsiteY24" fmla="*/ 233363 h 3067712"/>
              <a:gd name="connsiteX25" fmla="*/ 5541170 w 9458325"/>
              <a:gd name="connsiteY25" fmla="*/ 400050 h 3067712"/>
              <a:gd name="connsiteX26" fmla="*/ 4774406 w 9458325"/>
              <a:gd name="connsiteY26" fmla="*/ 476250 h 3067712"/>
              <a:gd name="connsiteX27" fmla="*/ 4221957 w 9458325"/>
              <a:gd name="connsiteY27" fmla="*/ 573881 h 3067712"/>
              <a:gd name="connsiteX28" fmla="*/ 3893345 w 9458325"/>
              <a:gd name="connsiteY28" fmla="*/ 647700 h 3067712"/>
              <a:gd name="connsiteX29" fmla="*/ 3383757 w 9458325"/>
              <a:gd name="connsiteY29" fmla="*/ 776288 h 3067712"/>
              <a:gd name="connsiteX30" fmla="*/ 2847976 w 9458325"/>
              <a:gd name="connsiteY30" fmla="*/ 912019 h 3067712"/>
              <a:gd name="connsiteX31" fmla="*/ 2428876 w 9458325"/>
              <a:gd name="connsiteY31" fmla="*/ 966788 h 3067712"/>
              <a:gd name="connsiteX32" fmla="*/ 1473994 w 9458325"/>
              <a:gd name="connsiteY32" fmla="*/ 1235869 h 3067712"/>
              <a:gd name="connsiteX33" fmla="*/ 773907 w 9458325"/>
              <a:gd name="connsiteY33" fmla="*/ 1409699 h 3067712"/>
              <a:gd name="connsiteX34" fmla="*/ 297657 w 9458325"/>
              <a:gd name="connsiteY34" fmla="*/ 1514475 h 3067712"/>
              <a:gd name="connsiteX35" fmla="*/ 23811 w 9458325"/>
              <a:gd name="connsiteY35" fmla="*/ 1571626 h 3067712"/>
              <a:gd name="connsiteX36" fmla="*/ 0 w 9458325"/>
              <a:gd name="connsiteY36" fmla="*/ 2971800 h 3067712"/>
              <a:gd name="connsiteX0" fmla="*/ 0 w 9458325"/>
              <a:gd name="connsiteY0" fmla="*/ 2971800 h 2971800"/>
              <a:gd name="connsiteX1" fmla="*/ 523875 w 9458325"/>
              <a:gd name="connsiteY1" fmla="*/ 2933700 h 2971800"/>
              <a:gd name="connsiteX2" fmla="*/ 885825 w 9458325"/>
              <a:gd name="connsiteY2" fmla="*/ 2847975 h 2971800"/>
              <a:gd name="connsiteX3" fmla="*/ 1343025 w 9458325"/>
              <a:gd name="connsiteY3" fmla="*/ 2743200 h 2971800"/>
              <a:gd name="connsiteX4" fmla="*/ 1943100 w 9458325"/>
              <a:gd name="connsiteY4" fmla="*/ 2571750 h 2971800"/>
              <a:gd name="connsiteX5" fmla="*/ 2343150 w 9458325"/>
              <a:gd name="connsiteY5" fmla="*/ 2495550 h 2971800"/>
              <a:gd name="connsiteX6" fmla="*/ 2562225 w 9458325"/>
              <a:gd name="connsiteY6" fmla="*/ 2438400 h 2971800"/>
              <a:gd name="connsiteX7" fmla="*/ 2990850 w 9458325"/>
              <a:gd name="connsiteY7" fmla="*/ 2381250 h 2971800"/>
              <a:gd name="connsiteX8" fmla="*/ 3562350 w 9458325"/>
              <a:gd name="connsiteY8" fmla="*/ 2286000 h 2971800"/>
              <a:gd name="connsiteX9" fmla="*/ 4048125 w 9458325"/>
              <a:gd name="connsiteY9" fmla="*/ 2171700 h 2971800"/>
              <a:gd name="connsiteX10" fmla="*/ 4400550 w 9458325"/>
              <a:gd name="connsiteY10" fmla="*/ 2038350 h 2971800"/>
              <a:gd name="connsiteX11" fmla="*/ 4667250 w 9458325"/>
              <a:gd name="connsiteY11" fmla="*/ 1971675 h 2971800"/>
              <a:gd name="connsiteX12" fmla="*/ 5086350 w 9458325"/>
              <a:gd name="connsiteY12" fmla="*/ 1943100 h 2971800"/>
              <a:gd name="connsiteX13" fmla="*/ 6010275 w 9458325"/>
              <a:gd name="connsiteY13" fmla="*/ 1847850 h 2971800"/>
              <a:gd name="connsiteX14" fmla="*/ 6400800 w 9458325"/>
              <a:gd name="connsiteY14" fmla="*/ 1771650 h 2971800"/>
              <a:gd name="connsiteX15" fmla="*/ 6858000 w 9458325"/>
              <a:gd name="connsiteY15" fmla="*/ 1781175 h 2971800"/>
              <a:gd name="connsiteX16" fmla="*/ 7505700 w 9458325"/>
              <a:gd name="connsiteY16" fmla="*/ 1743075 h 2971800"/>
              <a:gd name="connsiteX17" fmla="*/ 7953375 w 9458325"/>
              <a:gd name="connsiteY17" fmla="*/ 1685925 h 2971800"/>
              <a:gd name="connsiteX18" fmla="*/ 8401050 w 9458325"/>
              <a:gd name="connsiteY18" fmla="*/ 1724025 h 2971800"/>
              <a:gd name="connsiteX19" fmla="*/ 8820150 w 9458325"/>
              <a:gd name="connsiteY19" fmla="*/ 1704975 h 2971800"/>
              <a:gd name="connsiteX20" fmla="*/ 9210675 w 9458325"/>
              <a:gd name="connsiteY20" fmla="*/ 1638300 h 2971800"/>
              <a:gd name="connsiteX21" fmla="*/ 9429750 w 9458325"/>
              <a:gd name="connsiteY21" fmla="*/ 1609725 h 2971800"/>
              <a:gd name="connsiteX22" fmla="*/ 9458325 w 9458325"/>
              <a:gd name="connsiteY22" fmla="*/ 0 h 2971800"/>
              <a:gd name="connsiteX23" fmla="*/ 8432008 w 9458325"/>
              <a:gd name="connsiteY23" fmla="*/ 97631 h 2971800"/>
              <a:gd name="connsiteX24" fmla="*/ 7241382 w 9458325"/>
              <a:gd name="connsiteY24" fmla="*/ 233363 h 2971800"/>
              <a:gd name="connsiteX25" fmla="*/ 5541170 w 9458325"/>
              <a:gd name="connsiteY25" fmla="*/ 400050 h 2971800"/>
              <a:gd name="connsiteX26" fmla="*/ 4774406 w 9458325"/>
              <a:gd name="connsiteY26" fmla="*/ 476250 h 2971800"/>
              <a:gd name="connsiteX27" fmla="*/ 4221957 w 9458325"/>
              <a:gd name="connsiteY27" fmla="*/ 573881 h 2971800"/>
              <a:gd name="connsiteX28" fmla="*/ 3893345 w 9458325"/>
              <a:gd name="connsiteY28" fmla="*/ 647700 h 2971800"/>
              <a:gd name="connsiteX29" fmla="*/ 3383757 w 9458325"/>
              <a:gd name="connsiteY29" fmla="*/ 776288 h 2971800"/>
              <a:gd name="connsiteX30" fmla="*/ 2847976 w 9458325"/>
              <a:gd name="connsiteY30" fmla="*/ 912019 h 2971800"/>
              <a:gd name="connsiteX31" fmla="*/ 2428876 w 9458325"/>
              <a:gd name="connsiteY31" fmla="*/ 966788 h 2971800"/>
              <a:gd name="connsiteX32" fmla="*/ 1473994 w 9458325"/>
              <a:gd name="connsiteY32" fmla="*/ 1235869 h 2971800"/>
              <a:gd name="connsiteX33" fmla="*/ 773907 w 9458325"/>
              <a:gd name="connsiteY33" fmla="*/ 1409699 h 2971800"/>
              <a:gd name="connsiteX34" fmla="*/ 297657 w 9458325"/>
              <a:gd name="connsiteY34" fmla="*/ 1514475 h 2971800"/>
              <a:gd name="connsiteX35" fmla="*/ 23811 w 9458325"/>
              <a:gd name="connsiteY35" fmla="*/ 1571626 h 2971800"/>
              <a:gd name="connsiteX36" fmla="*/ 0 w 9458325"/>
              <a:gd name="connsiteY36" fmla="*/ 2971800 h 2971800"/>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0 w 9448800"/>
              <a:gd name="connsiteY0" fmla="*/ 3019425 h 3019425"/>
              <a:gd name="connsiteX1" fmla="*/ 514350 w 9448800"/>
              <a:gd name="connsiteY1" fmla="*/ 2933700 h 3019425"/>
              <a:gd name="connsiteX2" fmla="*/ 876300 w 9448800"/>
              <a:gd name="connsiteY2" fmla="*/ 2847975 h 3019425"/>
              <a:gd name="connsiteX3" fmla="*/ 1333500 w 9448800"/>
              <a:gd name="connsiteY3" fmla="*/ 2743200 h 3019425"/>
              <a:gd name="connsiteX4" fmla="*/ 1933575 w 9448800"/>
              <a:gd name="connsiteY4" fmla="*/ 2571750 h 3019425"/>
              <a:gd name="connsiteX5" fmla="*/ 2333625 w 9448800"/>
              <a:gd name="connsiteY5" fmla="*/ 2495550 h 3019425"/>
              <a:gd name="connsiteX6" fmla="*/ 2552700 w 9448800"/>
              <a:gd name="connsiteY6" fmla="*/ 2438400 h 3019425"/>
              <a:gd name="connsiteX7" fmla="*/ 2981325 w 9448800"/>
              <a:gd name="connsiteY7" fmla="*/ 2381250 h 3019425"/>
              <a:gd name="connsiteX8" fmla="*/ 3552825 w 9448800"/>
              <a:gd name="connsiteY8" fmla="*/ 2286000 h 3019425"/>
              <a:gd name="connsiteX9" fmla="*/ 4038600 w 9448800"/>
              <a:gd name="connsiteY9" fmla="*/ 2171700 h 3019425"/>
              <a:gd name="connsiteX10" fmla="*/ 4391025 w 9448800"/>
              <a:gd name="connsiteY10" fmla="*/ 2038350 h 3019425"/>
              <a:gd name="connsiteX11" fmla="*/ 4657725 w 9448800"/>
              <a:gd name="connsiteY11" fmla="*/ 1971675 h 3019425"/>
              <a:gd name="connsiteX12" fmla="*/ 5076825 w 9448800"/>
              <a:gd name="connsiteY12" fmla="*/ 1943100 h 3019425"/>
              <a:gd name="connsiteX13" fmla="*/ 6000750 w 9448800"/>
              <a:gd name="connsiteY13" fmla="*/ 1847850 h 3019425"/>
              <a:gd name="connsiteX14" fmla="*/ 6391275 w 9448800"/>
              <a:gd name="connsiteY14" fmla="*/ 1771650 h 3019425"/>
              <a:gd name="connsiteX15" fmla="*/ 6848475 w 9448800"/>
              <a:gd name="connsiteY15" fmla="*/ 1781175 h 3019425"/>
              <a:gd name="connsiteX16" fmla="*/ 7496175 w 9448800"/>
              <a:gd name="connsiteY16" fmla="*/ 1743075 h 3019425"/>
              <a:gd name="connsiteX17" fmla="*/ 7943850 w 9448800"/>
              <a:gd name="connsiteY17" fmla="*/ 1685925 h 3019425"/>
              <a:gd name="connsiteX18" fmla="*/ 8391525 w 9448800"/>
              <a:gd name="connsiteY18" fmla="*/ 1724025 h 3019425"/>
              <a:gd name="connsiteX19" fmla="*/ 8810625 w 9448800"/>
              <a:gd name="connsiteY19" fmla="*/ 1704975 h 3019425"/>
              <a:gd name="connsiteX20" fmla="*/ 9201150 w 9448800"/>
              <a:gd name="connsiteY20" fmla="*/ 1638300 h 3019425"/>
              <a:gd name="connsiteX21" fmla="*/ 9420225 w 9448800"/>
              <a:gd name="connsiteY21" fmla="*/ 1609725 h 3019425"/>
              <a:gd name="connsiteX22" fmla="*/ 9448800 w 9448800"/>
              <a:gd name="connsiteY22" fmla="*/ 0 h 3019425"/>
              <a:gd name="connsiteX23" fmla="*/ 8422483 w 9448800"/>
              <a:gd name="connsiteY23" fmla="*/ 97631 h 3019425"/>
              <a:gd name="connsiteX24" fmla="*/ 7231857 w 9448800"/>
              <a:gd name="connsiteY24" fmla="*/ 233363 h 3019425"/>
              <a:gd name="connsiteX25" fmla="*/ 5531645 w 9448800"/>
              <a:gd name="connsiteY25" fmla="*/ 400050 h 3019425"/>
              <a:gd name="connsiteX26" fmla="*/ 4764881 w 9448800"/>
              <a:gd name="connsiteY26" fmla="*/ 476250 h 3019425"/>
              <a:gd name="connsiteX27" fmla="*/ 4212432 w 9448800"/>
              <a:gd name="connsiteY27" fmla="*/ 573881 h 3019425"/>
              <a:gd name="connsiteX28" fmla="*/ 3883820 w 9448800"/>
              <a:gd name="connsiteY28" fmla="*/ 647700 h 3019425"/>
              <a:gd name="connsiteX29" fmla="*/ 3374232 w 9448800"/>
              <a:gd name="connsiteY29" fmla="*/ 776288 h 3019425"/>
              <a:gd name="connsiteX30" fmla="*/ 2838451 w 9448800"/>
              <a:gd name="connsiteY30" fmla="*/ 912019 h 3019425"/>
              <a:gd name="connsiteX31" fmla="*/ 2419351 w 9448800"/>
              <a:gd name="connsiteY31" fmla="*/ 966788 h 3019425"/>
              <a:gd name="connsiteX32" fmla="*/ 1464469 w 9448800"/>
              <a:gd name="connsiteY32" fmla="*/ 1235869 h 3019425"/>
              <a:gd name="connsiteX33" fmla="*/ 764382 w 9448800"/>
              <a:gd name="connsiteY33" fmla="*/ 1409699 h 3019425"/>
              <a:gd name="connsiteX34" fmla="*/ 288132 w 9448800"/>
              <a:gd name="connsiteY34" fmla="*/ 1514475 h 3019425"/>
              <a:gd name="connsiteX35" fmla="*/ 14286 w 9448800"/>
              <a:gd name="connsiteY35" fmla="*/ 1571626 h 3019425"/>
              <a:gd name="connsiteX36" fmla="*/ 0 w 9448800"/>
              <a:gd name="connsiteY36" fmla="*/ 3019425 h 3019425"/>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4469 w 9420225"/>
              <a:gd name="connsiteY32" fmla="*/ 1226344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24163 w 9420225"/>
              <a:gd name="connsiteY30" fmla="*/ 895351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10050765"/>
              <a:gd name="connsiteY0" fmla="*/ 3009900 h 3009900"/>
              <a:gd name="connsiteX1" fmla="*/ 514350 w 10050765"/>
              <a:gd name="connsiteY1" fmla="*/ 2924175 h 3009900"/>
              <a:gd name="connsiteX2" fmla="*/ 876300 w 10050765"/>
              <a:gd name="connsiteY2" fmla="*/ 2838450 h 3009900"/>
              <a:gd name="connsiteX3" fmla="*/ 1333500 w 10050765"/>
              <a:gd name="connsiteY3" fmla="*/ 2733675 h 3009900"/>
              <a:gd name="connsiteX4" fmla="*/ 1933575 w 10050765"/>
              <a:gd name="connsiteY4" fmla="*/ 2562225 h 3009900"/>
              <a:gd name="connsiteX5" fmla="*/ 2333625 w 10050765"/>
              <a:gd name="connsiteY5" fmla="*/ 2486025 h 3009900"/>
              <a:gd name="connsiteX6" fmla="*/ 2552700 w 10050765"/>
              <a:gd name="connsiteY6" fmla="*/ 2428875 h 3009900"/>
              <a:gd name="connsiteX7" fmla="*/ 2981325 w 10050765"/>
              <a:gd name="connsiteY7" fmla="*/ 2371725 h 3009900"/>
              <a:gd name="connsiteX8" fmla="*/ 3552825 w 10050765"/>
              <a:gd name="connsiteY8" fmla="*/ 2276475 h 3009900"/>
              <a:gd name="connsiteX9" fmla="*/ 4038600 w 10050765"/>
              <a:gd name="connsiteY9" fmla="*/ 2162175 h 3009900"/>
              <a:gd name="connsiteX10" fmla="*/ 4391025 w 10050765"/>
              <a:gd name="connsiteY10" fmla="*/ 2028825 h 3009900"/>
              <a:gd name="connsiteX11" fmla="*/ 4657725 w 10050765"/>
              <a:gd name="connsiteY11" fmla="*/ 1962150 h 3009900"/>
              <a:gd name="connsiteX12" fmla="*/ 5076825 w 10050765"/>
              <a:gd name="connsiteY12" fmla="*/ 1933575 h 3009900"/>
              <a:gd name="connsiteX13" fmla="*/ 6000750 w 10050765"/>
              <a:gd name="connsiteY13" fmla="*/ 1838325 h 3009900"/>
              <a:gd name="connsiteX14" fmla="*/ 6391275 w 10050765"/>
              <a:gd name="connsiteY14" fmla="*/ 1762125 h 3009900"/>
              <a:gd name="connsiteX15" fmla="*/ 6848475 w 10050765"/>
              <a:gd name="connsiteY15" fmla="*/ 1771650 h 3009900"/>
              <a:gd name="connsiteX16" fmla="*/ 7496175 w 10050765"/>
              <a:gd name="connsiteY16" fmla="*/ 1733550 h 3009900"/>
              <a:gd name="connsiteX17" fmla="*/ 7943850 w 10050765"/>
              <a:gd name="connsiteY17" fmla="*/ 1676400 h 3009900"/>
              <a:gd name="connsiteX18" fmla="*/ 8391525 w 10050765"/>
              <a:gd name="connsiteY18" fmla="*/ 1714500 h 3009900"/>
              <a:gd name="connsiteX19" fmla="*/ 8810625 w 10050765"/>
              <a:gd name="connsiteY19" fmla="*/ 1695450 h 3009900"/>
              <a:gd name="connsiteX20" fmla="*/ 9201150 w 10050765"/>
              <a:gd name="connsiteY20" fmla="*/ 1628775 h 3009900"/>
              <a:gd name="connsiteX21" fmla="*/ 10050765 w 10050765"/>
              <a:gd name="connsiteY21" fmla="*/ 1668366 h 3009900"/>
              <a:gd name="connsiteX22" fmla="*/ 9420225 w 10050765"/>
              <a:gd name="connsiteY22" fmla="*/ 0 h 3009900"/>
              <a:gd name="connsiteX23" fmla="*/ 8422483 w 10050765"/>
              <a:gd name="connsiteY23" fmla="*/ 88106 h 3009900"/>
              <a:gd name="connsiteX24" fmla="*/ 7231857 w 10050765"/>
              <a:gd name="connsiteY24" fmla="*/ 223838 h 3009900"/>
              <a:gd name="connsiteX25" fmla="*/ 5531645 w 10050765"/>
              <a:gd name="connsiteY25" fmla="*/ 390525 h 3009900"/>
              <a:gd name="connsiteX26" fmla="*/ 4764881 w 10050765"/>
              <a:gd name="connsiteY26" fmla="*/ 466725 h 3009900"/>
              <a:gd name="connsiteX27" fmla="*/ 4212432 w 10050765"/>
              <a:gd name="connsiteY27" fmla="*/ 564356 h 3009900"/>
              <a:gd name="connsiteX28" fmla="*/ 3883820 w 10050765"/>
              <a:gd name="connsiteY28" fmla="*/ 638175 h 3009900"/>
              <a:gd name="connsiteX29" fmla="*/ 3374232 w 10050765"/>
              <a:gd name="connsiteY29" fmla="*/ 766763 h 3009900"/>
              <a:gd name="connsiteX30" fmla="*/ 2824163 w 10050765"/>
              <a:gd name="connsiteY30" fmla="*/ 895351 h 3009900"/>
              <a:gd name="connsiteX31" fmla="*/ 2419351 w 10050765"/>
              <a:gd name="connsiteY31" fmla="*/ 957263 h 3009900"/>
              <a:gd name="connsiteX32" fmla="*/ 1466850 w 10050765"/>
              <a:gd name="connsiteY32" fmla="*/ 1216819 h 3009900"/>
              <a:gd name="connsiteX33" fmla="*/ 764382 w 10050765"/>
              <a:gd name="connsiteY33" fmla="*/ 1400174 h 3009900"/>
              <a:gd name="connsiteX34" fmla="*/ 288132 w 10050765"/>
              <a:gd name="connsiteY34" fmla="*/ 1504950 h 3009900"/>
              <a:gd name="connsiteX35" fmla="*/ 14286 w 10050765"/>
              <a:gd name="connsiteY35" fmla="*/ 1562101 h 3009900"/>
              <a:gd name="connsiteX36" fmla="*/ 0 w 10050765"/>
              <a:gd name="connsiteY36" fmla="*/ 3009900 h 3009900"/>
              <a:gd name="connsiteX0" fmla="*/ 0 w 10050765"/>
              <a:gd name="connsiteY0" fmla="*/ 3043983 h 3043983"/>
              <a:gd name="connsiteX1" fmla="*/ 514350 w 10050765"/>
              <a:gd name="connsiteY1" fmla="*/ 2958258 h 3043983"/>
              <a:gd name="connsiteX2" fmla="*/ 876300 w 10050765"/>
              <a:gd name="connsiteY2" fmla="*/ 2872533 h 3043983"/>
              <a:gd name="connsiteX3" fmla="*/ 1333500 w 10050765"/>
              <a:gd name="connsiteY3" fmla="*/ 2767758 h 3043983"/>
              <a:gd name="connsiteX4" fmla="*/ 1933575 w 10050765"/>
              <a:gd name="connsiteY4" fmla="*/ 2596308 h 3043983"/>
              <a:gd name="connsiteX5" fmla="*/ 2333625 w 10050765"/>
              <a:gd name="connsiteY5" fmla="*/ 2520108 h 3043983"/>
              <a:gd name="connsiteX6" fmla="*/ 2552700 w 10050765"/>
              <a:gd name="connsiteY6" fmla="*/ 2462958 h 3043983"/>
              <a:gd name="connsiteX7" fmla="*/ 2981325 w 10050765"/>
              <a:gd name="connsiteY7" fmla="*/ 2405808 h 3043983"/>
              <a:gd name="connsiteX8" fmla="*/ 3552825 w 10050765"/>
              <a:gd name="connsiteY8" fmla="*/ 2310558 h 3043983"/>
              <a:gd name="connsiteX9" fmla="*/ 4038600 w 10050765"/>
              <a:gd name="connsiteY9" fmla="*/ 2196258 h 3043983"/>
              <a:gd name="connsiteX10" fmla="*/ 4391025 w 10050765"/>
              <a:gd name="connsiteY10" fmla="*/ 2062908 h 3043983"/>
              <a:gd name="connsiteX11" fmla="*/ 4657725 w 10050765"/>
              <a:gd name="connsiteY11" fmla="*/ 1996233 h 3043983"/>
              <a:gd name="connsiteX12" fmla="*/ 5076825 w 10050765"/>
              <a:gd name="connsiteY12" fmla="*/ 1967658 h 3043983"/>
              <a:gd name="connsiteX13" fmla="*/ 6000750 w 10050765"/>
              <a:gd name="connsiteY13" fmla="*/ 1872408 h 3043983"/>
              <a:gd name="connsiteX14" fmla="*/ 6391275 w 10050765"/>
              <a:gd name="connsiteY14" fmla="*/ 1796208 h 3043983"/>
              <a:gd name="connsiteX15" fmla="*/ 6848475 w 10050765"/>
              <a:gd name="connsiteY15" fmla="*/ 1805733 h 3043983"/>
              <a:gd name="connsiteX16" fmla="*/ 7496175 w 10050765"/>
              <a:gd name="connsiteY16" fmla="*/ 1767633 h 3043983"/>
              <a:gd name="connsiteX17" fmla="*/ 7943850 w 10050765"/>
              <a:gd name="connsiteY17" fmla="*/ 1710483 h 3043983"/>
              <a:gd name="connsiteX18" fmla="*/ 8391525 w 10050765"/>
              <a:gd name="connsiteY18" fmla="*/ 1748583 h 3043983"/>
              <a:gd name="connsiteX19" fmla="*/ 8810625 w 10050765"/>
              <a:gd name="connsiteY19" fmla="*/ 1729533 h 3043983"/>
              <a:gd name="connsiteX20" fmla="*/ 9201150 w 10050765"/>
              <a:gd name="connsiteY20" fmla="*/ 1662858 h 3043983"/>
              <a:gd name="connsiteX21" fmla="*/ 10050765 w 10050765"/>
              <a:gd name="connsiteY21" fmla="*/ 1702449 h 3043983"/>
              <a:gd name="connsiteX22" fmla="*/ 10033723 w 10050765"/>
              <a:gd name="connsiteY22" fmla="*/ 0 h 3043983"/>
              <a:gd name="connsiteX23" fmla="*/ 8422483 w 10050765"/>
              <a:gd name="connsiteY23" fmla="*/ 122189 h 3043983"/>
              <a:gd name="connsiteX24" fmla="*/ 7231857 w 10050765"/>
              <a:gd name="connsiteY24" fmla="*/ 257921 h 3043983"/>
              <a:gd name="connsiteX25" fmla="*/ 5531645 w 10050765"/>
              <a:gd name="connsiteY25" fmla="*/ 424608 h 3043983"/>
              <a:gd name="connsiteX26" fmla="*/ 4764881 w 10050765"/>
              <a:gd name="connsiteY26" fmla="*/ 500808 h 3043983"/>
              <a:gd name="connsiteX27" fmla="*/ 4212432 w 10050765"/>
              <a:gd name="connsiteY27" fmla="*/ 598439 h 3043983"/>
              <a:gd name="connsiteX28" fmla="*/ 3883820 w 10050765"/>
              <a:gd name="connsiteY28" fmla="*/ 672258 h 3043983"/>
              <a:gd name="connsiteX29" fmla="*/ 3374232 w 10050765"/>
              <a:gd name="connsiteY29" fmla="*/ 800846 h 3043983"/>
              <a:gd name="connsiteX30" fmla="*/ 2824163 w 10050765"/>
              <a:gd name="connsiteY30" fmla="*/ 929434 h 3043983"/>
              <a:gd name="connsiteX31" fmla="*/ 2419351 w 10050765"/>
              <a:gd name="connsiteY31" fmla="*/ 991346 h 3043983"/>
              <a:gd name="connsiteX32" fmla="*/ 1466850 w 10050765"/>
              <a:gd name="connsiteY32" fmla="*/ 1250902 h 3043983"/>
              <a:gd name="connsiteX33" fmla="*/ 764382 w 10050765"/>
              <a:gd name="connsiteY33" fmla="*/ 1434257 h 3043983"/>
              <a:gd name="connsiteX34" fmla="*/ 288132 w 10050765"/>
              <a:gd name="connsiteY34" fmla="*/ 1539033 h 3043983"/>
              <a:gd name="connsiteX35" fmla="*/ 14286 w 10050765"/>
              <a:gd name="connsiteY35" fmla="*/ 1596184 h 3043983"/>
              <a:gd name="connsiteX36" fmla="*/ 0 w 10050765"/>
              <a:gd name="connsiteY36" fmla="*/ 3043983 h 3043983"/>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0 w 13768590"/>
              <a:gd name="connsiteY35" fmla="*/ 3555968 h 3555968"/>
              <a:gd name="connsiteX36" fmla="*/ 3717825 w 13768590"/>
              <a:gd name="connsiteY36"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1437038 w 13768590"/>
              <a:gd name="connsiteY35" fmla="*/ 3080930 h 3555968"/>
              <a:gd name="connsiteX36" fmla="*/ 0 w 13768590"/>
              <a:gd name="connsiteY36" fmla="*/ 3555968 h 3555968"/>
              <a:gd name="connsiteX37" fmla="*/ 3717825 w 13768590"/>
              <a:gd name="connsiteY37"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2374327 w 13768590"/>
              <a:gd name="connsiteY35" fmla="*/ 2382224 h 3555968"/>
              <a:gd name="connsiteX36" fmla="*/ 1437038 w 13768590"/>
              <a:gd name="connsiteY36" fmla="*/ 3080930 h 3555968"/>
              <a:gd name="connsiteX37" fmla="*/ 0 w 13768590"/>
              <a:gd name="connsiteY37" fmla="*/ 3555968 h 3555968"/>
              <a:gd name="connsiteX38" fmla="*/ 3717825 w 13768590"/>
              <a:gd name="connsiteY38"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26407 w 13768590"/>
              <a:gd name="connsiteY35" fmla="*/ 1990268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0 w 13782876"/>
              <a:gd name="connsiteY0" fmla="*/ 3844939 h 3844939"/>
              <a:gd name="connsiteX1" fmla="*/ 4246461 w 13782876"/>
              <a:gd name="connsiteY1" fmla="*/ 2958258 h 3844939"/>
              <a:gd name="connsiteX2" fmla="*/ 4608411 w 13782876"/>
              <a:gd name="connsiteY2" fmla="*/ 2872533 h 3844939"/>
              <a:gd name="connsiteX3" fmla="*/ 5065611 w 13782876"/>
              <a:gd name="connsiteY3" fmla="*/ 2767758 h 3844939"/>
              <a:gd name="connsiteX4" fmla="*/ 5665686 w 13782876"/>
              <a:gd name="connsiteY4" fmla="*/ 2596308 h 3844939"/>
              <a:gd name="connsiteX5" fmla="*/ 6065736 w 13782876"/>
              <a:gd name="connsiteY5" fmla="*/ 2520108 h 3844939"/>
              <a:gd name="connsiteX6" fmla="*/ 6284811 w 13782876"/>
              <a:gd name="connsiteY6" fmla="*/ 2462958 h 3844939"/>
              <a:gd name="connsiteX7" fmla="*/ 6713436 w 13782876"/>
              <a:gd name="connsiteY7" fmla="*/ 2405808 h 3844939"/>
              <a:gd name="connsiteX8" fmla="*/ 7284936 w 13782876"/>
              <a:gd name="connsiteY8" fmla="*/ 2310558 h 3844939"/>
              <a:gd name="connsiteX9" fmla="*/ 7770711 w 13782876"/>
              <a:gd name="connsiteY9" fmla="*/ 2196258 h 3844939"/>
              <a:gd name="connsiteX10" fmla="*/ 8123136 w 13782876"/>
              <a:gd name="connsiteY10" fmla="*/ 2062908 h 3844939"/>
              <a:gd name="connsiteX11" fmla="*/ 8389836 w 13782876"/>
              <a:gd name="connsiteY11" fmla="*/ 1996233 h 3844939"/>
              <a:gd name="connsiteX12" fmla="*/ 8808936 w 13782876"/>
              <a:gd name="connsiteY12" fmla="*/ 1967658 h 3844939"/>
              <a:gd name="connsiteX13" fmla="*/ 9732861 w 13782876"/>
              <a:gd name="connsiteY13" fmla="*/ 1872408 h 3844939"/>
              <a:gd name="connsiteX14" fmla="*/ 10123386 w 13782876"/>
              <a:gd name="connsiteY14" fmla="*/ 1796208 h 3844939"/>
              <a:gd name="connsiteX15" fmla="*/ 10580586 w 13782876"/>
              <a:gd name="connsiteY15" fmla="*/ 1805733 h 3844939"/>
              <a:gd name="connsiteX16" fmla="*/ 11228286 w 13782876"/>
              <a:gd name="connsiteY16" fmla="*/ 1767633 h 3844939"/>
              <a:gd name="connsiteX17" fmla="*/ 11675961 w 13782876"/>
              <a:gd name="connsiteY17" fmla="*/ 1710483 h 3844939"/>
              <a:gd name="connsiteX18" fmla="*/ 12123636 w 13782876"/>
              <a:gd name="connsiteY18" fmla="*/ 1748583 h 3844939"/>
              <a:gd name="connsiteX19" fmla="*/ 12542736 w 13782876"/>
              <a:gd name="connsiteY19" fmla="*/ 1729533 h 3844939"/>
              <a:gd name="connsiteX20" fmla="*/ 12933261 w 13782876"/>
              <a:gd name="connsiteY20" fmla="*/ 1662858 h 3844939"/>
              <a:gd name="connsiteX21" fmla="*/ 13782876 w 13782876"/>
              <a:gd name="connsiteY21" fmla="*/ 1702449 h 3844939"/>
              <a:gd name="connsiteX22" fmla="*/ 13765834 w 13782876"/>
              <a:gd name="connsiteY22" fmla="*/ 0 h 3844939"/>
              <a:gd name="connsiteX23" fmla="*/ 12154594 w 13782876"/>
              <a:gd name="connsiteY23" fmla="*/ 122189 h 3844939"/>
              <a:gd name="connsiteX24" fmla="*/ 10963968 w 13782876"/>
              <a:gd name="connsiteY24" fmla="*/ 257921 h 3844939"/>
              <a:gd name="connsiteX25" fmla="*/ 9263756 w 13782876"/>
              <a:gd name="connsiteY25" fmla="*/ 424608 h 3844939"/>
              <a:gd name="connsiteX26" fmla="*/ 8496992 w 13782876"/>
              <a:gd name="connsiteY26" fmla="*/ 500808 h 3844939"/>
              <a:gd name="connsiteX27" fmla="*/ 7944543 w 13782876"/>
              <a:gd name="connsiteY27" fmla="*/ 598439 h 3844939"/>
              <a:gd name="connsiteX28" fmla="*/ 7615931 w 13782876"/>
              <a:gd name="connsiteY28" fmla="*/ 672258 h 3844939"/>
              <a:gd name="connsiteX29" fmla="*/ 7106343 w 13782876"/>
              <a:gd name="connsiteY29" fmla="*/ 800846 h 3844939"/>
              <a:gd name="connsiteX30" fmla="*/ 6556274 w 13782876"/>
              <a:gd name="connsiteY30" fmla="*/ 929434 h 3844939"/>
              <a:gd name="connsiteX31" fmla="*/ 6151462 w 13782876"/>
              <a:gd name="connsiteY31" fmla="*/ 991346 h 3844939"/>
              <a:gd name="connsiteX32" fmla="*/ 5198961 w 13782876"/>
              <a:gd name="connsiteY32" fmla="*/ 1250902 h 3844939"/>
              <a:gd name="connsiteX33" fmla="*/ 4496493 w 13782876"/>
              <a:gd name="connsiteY33" fmla="*/ 1434257 h 3844939"/>
              <a:gd name="connsiteX34" fmla="*/ 3781661 w 13782876"/>
              <a:gd name="connsiteY34" fmla="*/ 1726491 h 3844939"/>
              <a:gd name="connsiteX35" fmla="*/ 3240693 w 13782876"/>
              <a:gd name="connsiteY35" fmla="*/ 1990268 h 3844939"/>
              <a:gd name="connsiteX36" fmla="*/ 2388613 w 13782876"/>
              <a:gd name="connsiteY36" fmla="*/ 2382224 h 3844939"/>
              <a:gd name="connsiteX37" fmla="*/ 1451324 w 13782876"/>
              <a:gd name="connsiteY37" fmla="*/ 3080930 h 3844939"/>
              <a:gd name="connsiteX38" fmla="*/ 14286 w 13782876"/>
              <a:gd name="connsiteY38" fmla="*/ 3555968 h 3844939"/>
              <a:gd name="connsiteX39" fmla="*/ 0 w 13782876"/>
              <a:gd name="connsiteY39" fmla="*/ 3844939 h 3844939"/>
              <a:gd name="connsiteX0" fmla="*/ 0 w 13782876"/>
              <a:gd name="connsiteY0" fmla="*/ 3844939 h 3897053"/>
              <a:gd name="connsiteX1" fmla="*/ 1962573 w 13782876"/>
              <a:gd name="connsiteY1" fmla="*/ 3830760 h 3897053"/>
              <a:gd name="connsiteX2" fmla="*/ 4246461 w 13782876"/>
              <a:gd name="connsiteY2" fmla="*/ 2958258 h 3897053"/>
              <a:gd name="connsiteX3" fmla="*/ 4608411 w 13782876"/>
              <a:gd name="connsiteY3" fmla="*/ 2872533 h 3897053"/>
              <a:gd name="connsiteX4" fmla="*/ 5065611 w 13782876"/>
              <a:gd name="connsiteY4" fmla="*/ 2767758 h 3897053"/>
              <a:gd name="connsiteX5" fmla="*/ 5665686 w 13782876"/>
              <a:gd name="connsiteY5" fmla="*/ 2596308 h 3897053"/>
              <a:gd name="connsiteX6" fmla="*/ 6065736 w 13782876"/>
              <a:gd name="connsiteY6" fmla="*/ 2520108 h 3897053"/>
              <a:gd name="connsiteX7" fmla="*/ 6284811 w 13782876"/>
              <a:gd name="connsiteY7" fmla="*/ 2462958 h 3897053"/>
              <a:gd name="connsiteX8" fmla="*/ 6713436 w 13782876"/>
              <a:gd name="connsiteY8" fmla="*/ 2405808 h 3897053"/>
              <a:gd name="connsiteX9" fmla="*/ 7284936 w 13782876"/>
              <a:gd name="connsiteY9" fmla="*/ 2310558 h 3897053"/>
              <a:gd name="connsiteX10" fmla="*/ 7770711 w 13782876"/>
              <a:gd name="connsiteY10" fmla="*/ 2196258 h 3897053"/>
              <a:gd name="connsiteX11" fmla="*/ 8123136 w 13782876"/>
              <a:gd name="connsiteY11" fmla="*/ 2062908 h 3897053"/>
              <a:gd name="connsiteX12" fmla="*/ 8389836 w 13782876"/>
              <a:gd name="connsiteY12" fmla="*/ 1996233 h 3897053"/>
              <a:gd name="connsiteX13" fmla="*/ 8808936 w 13782876"/>
              <a:gd name="connsiteY13" fmla="*/ 1967658 h 3897053"/>
              <a:gd name="connsiteX14" fmla="*/ 9732861 w 13782876"/>
              <a:gd name="connsiteY14" fmla="*/ 1872408 h 3897053"/>
              <a:gd name="connsiteX15" fmla="*/ 10123386 w 13782876"/>
              <a:gd name="connsiteY15" fmla="*/ 1796208 h 3897053"/>
              <a:gd name="connsiteX16" fmla="*/ 10580586 w 13782876"/>
              <a:gd name="connsiteY16" fmla="*/ 1805733 h 3897053"/>
              <a:gd name="connsiteX17" fmla="*/ 11228286 w 13782876"/>
              <a:gd name="connsiteY17" fmla="*/ 1767633 h 3897053"/>
              <a:gd name="connsiteX18" fmla="*/ 11675961 w 13782876"/>
              <a:gd name="connsiteY18" fmla="*/ 1710483 h 3897053"/>
              <a:gd name="connsiteX19" fmla="*/ 12123636 w 13782876"/>
              <a:gd name="connsiteY19" fmla="*/ 1748583 h 3897053"/>
              <a:gd name="connsiteX20" fmla="*/ 12542736 w 13782876"/>
              <a:gd name="connsiteY20" fmla="*/ 1729533 h 3897053"/>
              <a:gd name="connsiteX21" fmla="*/ 12933261 w 13782876"/>
              <a:gd name="connsiteY21" fmla="*/ 1662858 h 3897053"/>
              <a:gd name="connsiteX22" fmla="*/ 13782876 w 13782876"/>
              <a:gd name="connsiteY22" fmla="*/ 1702449 h 3897053"/>
              <a:gd name="connsiteX23" fmla="*/ 13765834 w 13782876"/>
              <a:gd name="connsiteY23" fmla="*/ 0 h 3897053"/>
              <a:gd name="connsiteX24" fmla="*/ 12154594 w 13782876"/>
              <a:gd name="connsiteY24" fmla="*/ 122189 h 3897053"/>
              <a:gd name="connsiteX25" fmla="*/ 10963968 w 13782876"/>
              <a:gd name="connsiteY25" fmla="*/ 257921 h 3897053"/>
              <a:gd name="connsiteX26" fmla="*/ 9263756 w 13782876"/>
              <a:gd name="connsiteY26" fmla="*/ 424608 h 3897053"/>
              <a:gd name="connsiteX27" fmla="*/ 8496992 w 13782876"/>
              <a:gd name="connsiteY27" fmla="*/ 500808 h 3897053"/>
              <a:gd name="connsiteX28" fmla="*/ 7944543 w 13782876"/>
              <a:gd name="connsiteY28" fmla="*/ 598439 h 3897053"/>
              <a:gd name="connsiteX29" fmla="*/ 7615931 w 13782876"/>
              <a:gd name="connsiteY29" fmla="*/ 672258 h 3897053"/>
              <a:gd name="connsiteX30" fmla="*/ 7106343 w 13782876"/>
              <a:gd name="connsiteY30" fmla="*/ 800846 h 3897053"/>
              <a:gd name="connsiteX31" fmla="*/ 6556274 w 13782876"/>
              <a:gd name="connsiteY31" fmla="*/ 929434 h 3897053"/>
              <a:gd name="connsiteX32" fmla="*/ 6151462 w 13782876"/>
              <a:gd name="connsiteY32" fmla="*/ 991346 h 3897053"/>
              <a:gd name="connsiteX33" fmla="*/ 5198961 w 13782876"/>
              <a:gd name="connsiteY33" fmla="*/ 1250902 h 3897053"/>
              <a:gd name="connsiteX34" fmla="*/ 4496493 w 13782876"/>
              <a:gd name="connsiteY34" fmla="*/ 1434257 h 3897053"/>
              <a:gd name="connsiteX35" fmla="*/ 3781661 w 13782876"/>
              <a:gd name="connsiteY35" fmla="*/ 1726491 h 3897053"/>
              <a:gd name="connsiteX36" fmla="*/ 3240693 w 13782876"/>
              <a:gd name="connsiteY36" fmla="*/ 1990268 h 3897053"/>
              <a:gd name="connsiteX37" fmla="*/ 2388613 w 13782876"/>
              <a:gd name="connsiteY37" fmla="*/ 2382224 h 3897053"/>
              <a:gd name="connsiteX38" fmla="*/ 1451324 w 13782876"/>
              <a:gd name="connsiteY38" fmla="*/ 3080930 h 3897053"/>
              <a:gd name="connsiteX39" fmla="*/ 14286 w 13782876"/>
              <a:gd name="connsiteY39" fmla="*/ 3555968 h 3897053"/>
              <a:gd name="connsiteX40" fmla="*/ 0 w 13782876"/>
              <a:gd name="connsiteY40" fmla="*/ 3844939 h 3897053"/>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14286 w 13782876"/>
              <a:gd name="connsiteY39" fmla="*/ 3555968 h 3844939"/>
              <a:gd name="connsiteX40" fmla="*/ 0 w 13782876"/>
              <a:gd name="connsiteY4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14286 w 13782876"/>
              <a:gd name="connsiteY40" fmla="*/ 3555968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302561 w 13782876"/>
              <a:gd name="connsiteY38" fmla="*/ 3092158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664786 w 13782876"/>
              <a:gd name="connsiteY38" fmla="*/ 2764634 h 3844939"/>
              <a:gd name="connsiteX39" fmla="*/ 1302561 w 13782876"/>
              <a:gd name="connsiteY39" fmla="*/ 3092158 h 3844939"/>
              <a:gd name="connsiteX40" fmla="*/ 553333 w 13782876"/>
              <a:gd name="connsiteY40" fmla="*/ 3232900 h 3844939"/>
              <a:gd name="connsiteX41" fmla="*/ 67616 w 13782876"/>
              <a:gd name="connsiteY41" fmla="*/ 3438081 h 3844939"/>
              <a:gd name="connsiteX42" fmla="*/ 0 w 13782876"/>
              <a:gd name="connsiteY42"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78854 w 13782876"/>
              <a:gd name="connsiteY35" fmla="*/ 1709650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491111 w 13782876"/>
              <a:gd name="connsiteY26" fmla="*/ 424608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407369 w 13782876"/>
              <a:gd name="connsiteY25" fmla="*/ 168296 h 3844939"/>
              <a:gd name="connsiteX26" fmla="*/ 10966775 w 13782876"/>
              <a:gd name="connsiteY26" fmla="*/ 210205 h 3844939"/>
              <a:gd name="connsiteX27" fmla="*/ 10517597 w 13782876"/>
              <a:gd name="connsiteY27" fmla="*/ 263729 h 3844939"/>
              <a:gd name="connsiteX28" fmla="*/ 10104990 w 13782876"/>
              <a:gd name="connsiteY28" fmla="*/ 336706 h 3844939"/>
              <a:gd name="connsiteX29" fmla="*/ 9491111 w 13782876"/>
              <a:gd name="connsiteY29" fmla="*/ 424608 h 3844939"/>
              <a:gd name="connsiteX30" fmla="*/ 8976635 w 13782876"/>
              <a:gd name="connsiteY30" fmla="*/ 527572 h 3844939"/>
              <a:gd name="connsiteX31" fmla="*/ 8572777 w 13782876"/>
              <a:gd name="connsiteY31" fmla="*/ 601855 h 3844939"/>
              <a:gd name="connsiteX32" fmla="*/ 8090499 w 13782876"/>
              <a:gd name="connsiteY32" fmla="*/ 654576 h 3844939"/>
              <a:gd name="connsiteX33" fmla="*/ 7644000 w 13782876"/>
              <a:gd name="connsiteY33" fmla="*/ 731202 h 3844939"/>
              <a:gd name="connsiteX34" fmla="*/ 7106343 w 13782876"/>
              <a:gd name="connsiteY34" fmla="*/ 800846 h 3844939"/>
              <a:gd name="connsiteX35" fmla="*/ 6980109 w 13782876"/>
              <a:gd name="connsiteY35" fmla="*/ 825581 h 3844939"/>
              <a:gd name="connsiteX36" fmla="*/ 6151462 w 13782876"/>
              <a:gd name="connsiteY36" fmla="*/ 991346 h 3844939"/>
              <a:gd name="connsiteX37" fmla="*/ 5198961 w 13782876"/>
              <a:gd name="connsiteY37" fmla="*/ 1250902 h 3844939"/>
              <a:gd name="connsiteX38" fmla="*/ 4600347 w 13782876"/>
              <a:gd name="connsiteY38" fmla="*/ 1394961 h 3844939"/>
              <a:gd name="connsiteX39" fmla="*/ 4233055 w 13782876"/>
              <a:gd name="connsiteY39" fmla="*/ 1504357 h 3844939"/>
              <a:gd name="connsiteX40" fmla="*/ 3778854 w 13782876"/>
              <a:gd name="connsiteY40" fmla="*/ 1709650 h 3844939"/>
              <a:gd name="connsiteX41" fmla="*/ 3237886 w 13782876"/>
              <a:gd name="connsiteY41" fmla="*/ 1962200 h 3844939"/>
              <a:gd name="connsiteX42" fmla="*/ 2849277 w 13782876"/>
              <a:gd name="connsiteY42" fmla="*/ 2124671 h 3844939"/>
              <a:gd name="connsiteX43" fmla="*/ 2514922 w 13782876"/>
              <a:gd name="connsiteY43" fmla="*/ 2281178 h 3844939"/>
              <a:gd name="connsiteX44" fmla="*/ 2237384 w 13782876"/>
              <a:gd name="connsiteY44" fmla="*/ 2410970 h 3844939"/>
              <a:gd name="connsiteX45" fmla="*/ 1664786 w 13782876"/>
              <a:gd name="connsiteY45" fmla="*/ 2764634 h 3844939"/>
              <a:gd name="connsiteX46" fmla="*/ 1302561 w 13782876"/>
              <a:gd name="connsiteY46" fmla="*/ 3092158 h 3844939"/>
              <a:gd name="connsiteX47" fmla="*/ 553333 w 13782876"/>
              <a:gd name="connsiteY47" fmla="*/ 3232900 h 3844939"/>
              <a:gd name="connsiteX48" fmla="*/ 67616 w 13782876"/>
              <a:gd name="connsiteY48" fmla="*/ 3438081 h 3844939"/>
              <a:gd name="connsiteX49" fmla="*/ 0 w 13782876"/>
              <a:gd name="connsiteY49"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2289322 w 13861267"/>
              <a:gd name="connsiteY24" fmla="*/ 119381 h 3878621"/>
              <a:gd name="connsiteX25" fmla="*/ 11873307 w 13861267"/>
              <a:gd name="connsiteY25" fmla="*/ 162681 h 3878621"/>
              <a:gd name="connsiteX26" fmla="*/ 11407369 w 13861267"/>
              <a:gd name="connsiteY26" fmla="*/ 201978 h 3878621"/>
              <a:gd name="connsiteX27" fmla="*/ 10966775 w 13861267"/>
              <a:gd name="connsiteY27" fmla="*/ 243887 h 3878621"/>
              <a:gd name="connsiteX28" fmla="*/ 10517597 w 13861267"/>
              <a:gd name="connsiteY28" fmla="*/ 297411 h 3878621"/>
              <a:gd name="connsiteX29" fmla="*/ 10104990 w 13861267"/>
              <a:gd name="connsiteY29" fmla="*/ 370388 h 3878621"/>
              <a:gd name="connsiteX30" fmla="*/ 9491111 w 13861267"/>
              <a:gd name="connsiteY30" fmla="*/ 458290 h 3878621"/>
              <a:gd name="connsiteX31" fmla="*/ 8976635 w 13861267"/>
              <a:gd name="connsiteY31" fmla="*/ 561254 h 3878621"/>
              <a:gd name="connsiteX32" fmla="*/ 8572777 w 13861267"/>
              <a:gd name="connsiteY32" fmla="*/ 635537 h 3878621"/>
              <a:gd name="connsiteX33" fmla="*/ 8090499 w 13861267"/>
              <a:gd name="connsiteY33" fmla="*/ 688258 h 3878621"/>
              <a:gd name="connsiteX34" fmla="*/ 7644000 w 13861267"/>
              <a:gd name="connsiteY34" fmla="*/ 764884 h 3878621"/>
              <a:gd name="connsiteX35" fmla="*/ 7106343 w 13861267"/>
              <a:gd name="connsiteY35" fmla="*/ 834528 h 3878621"/>
              <a:gd name="connsiteX36" fmla="*/ 6980109 w 13861267"/>
              <a:gd name="connsiteY36" fmla="*/ 859263 h 3878621"/>
              <a:gd name="connsiteX37" fmla="*/ 6151462 w 13861267"/>
              <a:gd name="connsiteY37" fmla="*/ 1025028 h 3878621"/>
              <a:gd name="connsiteX38" fmla="*/ 5198961 w 13861267"/>
              <a:gd name="connsiteY38" fmla="*/ 1284584 h 3878621"/>
              <a:gd name="connsiteX39" fmla="*/ 4600347 w 13861267"/>
              <a:gd name="connsiteY39" fmla="*/ 1428643 h 3878621"/>
              <a:gd name="connsiteX40" fmla="*/ 4233055 w 13861267"/>
              <a:gd name="connsiteY40" fmla="*/ 1538039 h 3878621"/>
              <a:gd name="connsiteX41" fmla="*/ 3778854 w 13861267"/>
              <a:gd name="connsiteY41" fmla="*/ 1743332 h 3878621"/>
              <a:gd name="connsiteX42" fmla="*/ 3237886 w 13861267"/>
              <a:gd name="connsiteY42" fmla="*/ 1995882 h 3878621"/>
              <a:gd name="connsiteX43" fmla="*/ 2849277 w 13861267"/>
              <a:gd name="connsiteY43" fmla="*/ 2158353 h 3878621"/>
              <a:gd name="connsiteX44" fmla="*/ 2514922 w 13861267"/>
              <a:gd name="connsiteY44" fmla="*/ 2314860 h 3878621"/>
              <a:gd name="connsiteX45" fmla="*/ 2237384 w 13861267"/>
              <a:gd name="connsiteY45" fmla="*/ 2444652 h 3878621"/>
              <a:gd name="connsiteX46" fmla="*/ 1664786 w 13861267"/>
              <a:gd name="connsiteY46" fmla="*/ 2798316 h 3878621"/>
              <a:gd name="connsiteX47" fmla="*/ 1302561 w 13861267"/>
              <a:gd name="connsiteY47" fmla="*/ 3125840 h 3878621"/>
              <a:gd name="connsiteX48" fmla="*/ 553333 w 13861267"/>
              <a:gd name="connsiteY48" fmla="*/ 3266582 h 3878621"/>
              <a:gd name="connsiteX49" fmla="*/ 67616 w 13861267"/>
              <a:gd name="connsiteY49" fmla="*/ 3471763 h 3878621"/>
              <a:gd name="connsiteX50" fmla="*/ 0 w 13861267"/>
              <a:gd name="connsiteY50" fmla="*/ 3878621 h 3878621"/>
              <a:gd name="connsiteX0" fmla="*/ 0 w 13861267"/>
              <a:gd name="connsiteY0" fmla="*/ 3999252 h 3999252"/>
              <a:gd name="connsiteX1" fmla="*/ 1962573 w 13861267"/>
              <a:gd name="connsiteY1" fmla="*/ 3985073 h 3999252"/>
              <a:gd name="connsiteX2" fmla="*/ 4246461 w 13861267"/>
              <a:gd name="connsiteY2" fmla="*/ 3112571 h 3999252"/>
              <a:gd name="connsiteX3" fmla="*/ 4608411 w 13861267"/>
              <a:gd name="connsiteY3" fmla="*/ 3026846 h 3999252"/>
              <a:gd name="connsiteX4" fmla="*/ 5065611 w 13861267"/>
              <a:gd name="connsiteY4" fmla="*/ 2922071 h 3999252"/>
              <a:gd name="connsiteX5" fmla="*/ 5665686 w 13861267"/>
              <a:gd name="connsiteY5" fmla="*/ 2750621 h 3999252"/>
              <a:gd name="connsiteX6" fmla="*/ 6065736 w 13861267"/>
              <a:gd name="connsiteY6" fmla="*/ 2674421 h 3999252"/>
              <a:gd name="connsiteX7" fmla="*/ 6284811 w 13861267"/>
              <a:gd name="connsiteY7" fmla="*/ 2617271 h 3999252"/>
              <a:gd name="connsiteX8" fmla="*/ 6713436 w 13861267"/>
              <a:gd name="connsiteY8" fmla="*/ 2560121 h 3999252"/>
              <a:gd name="connsiteX9" fmla="*/ 7284936 w 13861267"/>
              <a:gd name="connsiteY9" fmla="*/ 2464871 h 3999252"/>
              <a:gd name="connsiteX10" fmla="*/ 7770711 w 13861267"/>
              <a:gd name="connsiteY10" fmla="*/ 2350571 h 3999252"/>
              <a:gd name="connsiteX11" fmla="*/ 8123136 w 13861267"/>
              <a:gd name="connsiteY11" fmla="*/ 2217221 h 3999252"/>
              <a:gd name="connsiteX12" fmla="*/ 8389836 w 13861267"/>
              <a:gd name="connsiteY12" fmla="*/ 2150546 h 3999252"/>
              <a:gd name="connsiteX13" fmla="*/ 8808936 w 13861267"/>
              <a:gd name="connsiteY13" fmla="*/ 2121971 h 3999252"/>
              <a:gd name="connsiteX14" fmla="*/ 9732861 w 13861267"/>
              <a:gd name="connsiteY14" fmla="*/ 2026721 h 3999252"/>
              <a:gd name="connsiteX15" fmla="*/ 10123386 w 13861267"/>
              <a:gd name="connsiteY15" fmla="*/ 1950521 h 3999252"/>
              <a:gd name="connsiteX16" fmla="*/ 10580586 w 13861267"/>
              <a:gd name="connsiteY16" fmla="*/ 1960046 h 3999252"/>
              <a:gd name="connsiteX17" fmla="*/ 11228286 w 13861267"/>
              <a:gd name="connsiteY17" fmla="*/ 1921946 h 3999252"/>
              <a:gd name="connsiteX18" fmla="*/ 11675961 w 13861267"/>
              <a:gd name="connsiteY18" fmla="*/ 1864796 h 3999252"/>
              <a:gd name="connsiteX19" fmla="*/ 12123636 w 13861267"/>
              <a:gd name="connsiteY19" fmla="*/ 1902896 h 3999252"/>
              <a:gd name="connsiteX20" fmla="*/ 12542736 w 13861267"/>
              <a:gd name="connsiteY20" fmla="*/ 1883846 h 3999252"/>
              <a:gd name="connsiteX21" fmla="*/ 12933261 w 13861267"/>
              <a:gd name="connsiteY21" fmla="*/ 1817171 h 3999252"/>
              <a:gd name="connsiteX22" fmla="*/ 13782876 w 13861267"/>
              <a:gd name="connsiteY22" fmla="*/ 1856762 h 3999252"/>
              <a:gd name="connsiteX23" fmla="*/ 13861267 w 13861267"/>
              <a:gd name="connsiteY23" fmla="*/ 120631 h 3999252"/>
              <a:gd name="connsiteX24" fmla="*/ 13436723 w 13861267"/>
              <a:gd name="connsiteY24" fmla="*/ 162618 h 3999252"/>
              <a:gd name="connsiteX25" fmla="*/ 12289322 w 13861267"/>
              <a:gd name="connsiteY25" fmla="*/ 240012 h 3999252"/>
              <a:gd name="connsiteX26" fmla="*/ 11873307 w 13861267"/>
              <a:gd name="connsiteY26" fmla="*/ 283312 h 3999252"/>
              <a:gd name="connsiteX27" fmla="*/ 11407369 w 13861267"/>
              <a:gd name="connsiteY27" fmla="*/ 322609 h 3999252"/>
              <a:gd name="connsiteX28" fmla="*/ 10966775 w 13861267"/>
              <a:gd name="connsiteY28" fmla="*/ 364518 h 3999252"/>
              <a:gd name="connsiteX29" fmla="*/ 10517597 w 13861267"/>
              <a:gd name="connsiteY29" fmla="*/ 418042 h 3999252"/>
              <a:gd name="connsiteX30" fmla="*/ 10104990 w 13861267"/>
              <a:gd name="connsiteY30" fmla="*/ 491019 h 3999252"/>
              <a:gd name="connsiteX31" fmla="*/ 9491111 w 13861267"/>
              <a:gd name="connsiteY31" fmla="*/ 578921 h 3999252"/>
              <a:gd name="connsiteX32" fmla="*/ 8976635 w 13861267"/>
              <a:gd name="connsiteY32" fmla="*/ 681885 h 3999252"/>
              <a:gd name="connsiteX33" fmla="*/ 8572777 w 13861267"/>
              <a:gd name="connsiteY33" fmla="*/ 756168 h 3999252"/>
              <a:gd name="connsiteX34" fmla="*/ 8090499 w 13861267"/>
              <a:gd name="connsiteY34" fmla="*/ 808889 h 3999252"/>
              <a:gd name="connsiteX35" fmla="*/ 7644000 w 13861267"/>
              <a:gd name="connsiteY35" fmla="*/ 885515 h 3999252"/>
              <a:gd name="connsiteX36" fmla="*/ 7106343 w 13861267"/>
              <a:gd name="connsiteY36" fmla="*/ 955159 h 3999252"/>
              <a:gd name="connsiteX37" fmla="*/ 6980109 w 13861267"/>
              <a:gd name="connsiteY37" fmla="*/ 979894 h 3999252"/>
              <a:gd name="connsiteX38" fmla="*/ 6151462 w 13861267"/>
              <a:gd name="connsiteY38" fmla="*/ 1145659 h 3999252"/>
              <a:gd name="connsiteX39" fmla="*/ 5198961 w 13861267"/>
              <a:gd name="connsiteY39" fmla="*/ 1405215 h 3999252"/>
              <a:gd name="connsiteX40" fmla="*/ 4600347 w 13861267"/>
              <a:gd name="connsiteY40" fmla="*/ 1549274 h 3999252"/>
              <a:gd name="connsiteX41" fmla="*/ 4233055 w 13861267"/>
              <a:gd name="connsiteY41" fmla="*/ 1658670 h 3999252"/>
              <a:gd name="connsiteX42" fmla="*/ 3778854 w 13861267"/>
              <a:gd name="connsiteY42" fmla="*/ 1863963 h 3999252"/>
              <a:gd name="connsiteX43" fmla="*/ 3237886 w 13861267"/>
              <a:gd name="connsiteY43" fmla="*/ 2116513 h 3999252"/>
              <a:gd name="connsiteX44" fmla="*/ 2849277 w 13861267"/>
              <a:gd name="connsiteY44" fmla="*/ 2278984 h 3999252"/>
              <a:gd name="connsiteX45" fmla="*/ 2514922 w 13861267"/>
              <a:gd name="connsiteY45" fmla="*/ 2435491 h 3999252"/>
              <a:gd name="connsiteX46" fmla="*/ 2237384 w 13861267"/>
              <a:gd name="connsiteY46" fmla="*/ 2565283 h 3999252"/>
              <a:gd name="connsiteX47" fmla="*/ 1664786 w 13861267"/>
              <a:gd name="connsiteY47" fmla="*/ 2918947 h 3999252"/>
              <a:gd name="connsiteX48" fmla="*/ 1302561 w 13861267"/>
              <a:gd name="connsiteY48" fmla="*/ 3246471 h 3999252"/>
              <a:gd name="connsiteX49" fmla="*/ 553333 w 13861267"/>
              <a:gd name="connsiteY49" fmla="*/ 3387213 h 3999252"/>
              <a:gd name="connsiteX50" fmla="*/ 67616 w 13861267"/>
              <a:gd name="connsiteY50" fmla="*/ 3592394 h 3999252"/>
              <a:gd name="connsiteX51" fmla="*/ 0 w 13861267"/>
              <a:gd name="connsiteY51" fmla="*/ 3999252 h 3999252"/>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841820 w 13861267"/>
              <a:gd name="connsiteY22" fmla="*/ 1626664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4241151"/>
              <a:gd name="connsiteX1" fmla="*/ 1497965 w 13861267"/>
              <a:gd name="connsiteY1" fmla="*/ 4241151 h 4241151"/>
              <a:gd name="connsiteX2" fmla="*/ 4246461 w 13861267"/>
              <a:gd name="connsiteY2" fmla="*/ 2991940 h 4241151"/>
              <a:gd name="connsiteX3" fmla="*/ 4608411 w 13861267"/>
              <a:gd name="connsiteY3" fmla="*/ 2906215 h 4241151"/>
              <a:gd name="connsiteX4" fmla="*/ 5065611 w 13861267"/>
              <a:gd name="connsiteY4" fmla="*/ 2801440 h 4241151"/>
              <a:gd name="connsiteX5" fmla="*/ 5665686 w 13861267"/>
              <a:gd name="connsiteY5" fmla="*/ 2629990 h 4241151"/>
              <a:gd name="connsiteX6" fmla="*/ 6065736 w 13861267"/>
              <a:gd name="connsiteY6" fmla="*/ 2553790 h 4241151"/>
              <a:gd name="connsiteX7" fmla="*/ 6284811 w 13861267"/>
              <a:gd name="connsiteY7" fmla="*/ 2496640 h 4241151"/>
              <a:gd name="connsiteX8" fmla="*/ 6713436 w 13861267"/>
              <a:gd name="connsiteY8" fmla="*/ 2439490 h 4241151"/>
              <a:gd name="connsiteX9" fmla="*/ 7284936 w 13861267"/>
              <a:gd name="connsiteY9" fmla="*/ 2344240 h 4241151"/>
              <a:gd name="connsiteX10" fmla="*/ 7770711 w 13861267"/>
              <a:gd name="connsiteY10" fmla="*/ 2229940 h 4241151"/>
              <a:gd name="connsiteX11" fmla="*/ 8123136 w 13861267"/>
              <a:gd name="connsiteY11" fmla="*/ 2096590 h 4241151"/>
              <a:gd name="connsiteX12" fmla="*/ 8389836 w 13861267"/>
              <a:gd name="connsiteY12" fmla="*/ 2029915 h 4241151"/>
              <a:gd name="connsiteX13" fmla="*/ 8808936 w 13861267"/>
              <a:gd name="connsiteY13" fmla="*/ 2001340 h 4241151"/>
              <a:gd name="connsiteX14" fmla="*/ 9732861 w 13861267"/>
              <a:gd name="connsiteY14" fmla="*/ 1906090 h 4241151"/>
              <a:gd name="connsiteX15" fmla="*/ 10123386 w 13861267"/>
              <a:gd name="connsiteY15" fmla="*/ 1829890 h 4241151"/>
              <a:gd name="connsiteX16" fmla="*/ 10580586 w 13861267"/>
              <a:gd name="connsiteY16" fmla="*/ 1839415 h 4241151"/>
              <a:gd name="connsiteX17" fmla="*/ 11228286 w 13861267"/>
              <a:gd name="connsiteY17" fmla="*/ 1801315 h 4241151"/>
              <a:gd name="connsiteX18" fmla="*/ 11675961 w 13861267"/>
              <a:gd name="connsiteY18" fmla="*/ 1744165 h 4241151"/>
              <a:gd name="connsiteX19" fmla="*/ 12123636 w 13861267"/>
              <a:gd name="connsiteY19" fmla="*/ 1782265 h 4241151"/>
              <a:gd name="connsiteX20" fmla="*/ 12542736 w 13861267"/>
              <a:gd name="connsiteY20" fmla="*/ 1763215 h 4241151"/>
              <a:gd name="connsiteX21" fmla="*/ 12933261 w 13861267"/>
              <a:gd name="connsiteY21" fmla="*/ 1696540 h 4241151"/>
              <a:gd name="connsiteX22" fmla="*/ 13841820 w 13861267"/>
              <a:gd name="connsiteY22" fmla="*/ 1626664 h 4241151"/>
              <a:gd name="connsiteX23" fmla="*/ 13861267 w 13861267"/>
              <a:gd name="connsiteY23" fmla="*/ 0 h 4241151"/>
              <a:gd name="connsiteX24" fmla="*/ 13436723 w 13861267"/>
              <a:gd name="connsiteY24" fmla="*/ 41987 h 4241151"/>
              <a:gd name="connsiteX25" fmla="*/ 12289322 w 13861267"/>
              <a:gd name="connsiteY25" fmla="*/ 119381 h 4241151"/>
              <a:gd name="connsiteX26" fmla="*/ 11873307 w 13861267"/>
              <a:gd name="connsiteY26" fmla="*/ 162681 h 4241151"/>
              <a:gd name="connsiteX27" fmla="*/ 11407369 w 13861267"/>
              <a:gd name="connsiteY27" fmla="*/ 201978 h 4241151"/>
              <a:gd name="connsiteX28" fmla="*/ 10966775 w 13861267"/>
              <a:gd name="connsiteY28" fmla="*/ 243887 h 4241151"/>
              <a:gd name="connsiteX29" fmla="*/ 10517597 w 13861267"/>
              <a:gd name="connsiteY29" fmla="*/ 297411 h 4241151"/>
              <a:gd name="connsiteX30" fmla="*/ 10104990 w 13861267"/>
              <a:gd name="connsiteY30" fmla="*/ 370388 h 4241151"/>
              <a:gd name="connsiteX31" fmla="*/ 9491111 w 13861267"/>
              <a:gd name="connsiteY31" fmla="*/ 458290 h 4241151"/>
              <a:gd name="connsiteX32" fmla="*/ 8976635 w 13861267"/>
              <a:gd name="connsiteY32" fmla="*/ 561254 h 4241151"/>
              <a:gd name="connsiteX33" fmla="*/ 8572777 w 13861267"/>
              <a:gd name="connsiteY33" fmla="*/ 635537 h 4241151"/>
              <a:gd name="connsiteX34" fmla="*/ 8090499 w 13861267"/>
              <a:gd name="connsiteY34" fmla="*/ 688258 h 4241151"/>
              <a:gd name="connsiteX35" fmla="*/ 7644000 w 13861267"/>
              <a:gd name="connsiteY35" fmla="*/ 764884 h 4241151"/>
              <a:gd name="connsiteX36" fmla="*/ 7106343 w 13861267"/>
              <a:gd name="connsiteY36" fmla="*/ 834528 h 4241151"/>
              <a:gd name="connsiteX37" fmla="*/ 6980109 w 13861267"/>
              <a:gd name="connsiteY37" fmla="*/ 859263 h 4241151"/>
              <a:gd name="connsiteX38" fmla="*/ 6151462 w 13861267"/>
              <a:gd name="connsiteY38" fmla="*/ 1025028 h 4241151"/>
              <a:gd name="connsiteX39" fmla="*/ 5198961 w 13861267"/>
              <a:gd name="connsiteY39" fmla="*/ 1284584 h 4241151"/>
              <a:gd name="connsiteX40" fmla="*/ 4600347 w 13861267"/>
              <a:gd name="connsiteY40" fmla="*/ 1428643 h 4241151"/>
              <a:gd name="connsiteX41" fmla="*/ 4233055 w 13861267"/>
              <a:gd name="connsiteY41" fmla="*/ 1538039 h 4241151"/>
              <a:gd name="connsiteX42" fmla="*/ 3778854 w 13861267"/>
              <a:gd name="connsiteY42" fmla="*/ 1743332 h 4241151"/>
              <a:gd name="connsiteX43" fmla="*/ 3237886 w 13861267"/>
              <a:gd name="connsiteY43" fmla="*/ 1995882 h 4241151"/>
              <a:gd name="connsiteX44" fmla="*/ 2849277 w 13861267"/>
              <a:gd name="connsiteY44" fmla="*/ 2158353 h 4241151"/>
              <a:gd name="connsiteX45" fmla="*/ 2514922 w 13861267"/>
              <a:gd name="connsiteY45" fmla="*/ 2314860 h 4241151"/>
              <a:gd name="connsiteX46" fmla="*/ 2237384 w 13861267"/>
              <a:gd name="connsiteY46" fmla="*/ 2444652 h 4241151"/>
              <a:gd name="connsiteX47" fmla="*/ 1664786 w 13861267"/>
              <a:gd name="connsiteY47" fmla="*/ 2798316 h 4241151"/>
              <a:gd name="connsiteX48" fmla="*/ 1302561 w 13861267"/>
              <a:gd name="connsiteY48" fmla="*/ 3125840 h 4241151"/>
              <a:gd name="connsiteX49" fmla="*/ 553333 w 13861267"/>
              <a:gd name="connsiteY49" fmla="*/ 3266582 h 4241151"/>
              <a:gd name="connsiteX50" fmla="*/ 67616 w 13861267"/>
              <a:gd name="connsiteY50" fmla="*/ 3471763 h 4241151"/>
              <a:gd name="connsiteX51" fmla="*/ 0 w 13861267"/>
              <a:gd name="connsiteY51" fmla="*/ 3878621 h 4241151"/>
              <a:gd name="connsiteX0" fmla="*/ 20283 w 13793651"/>
              <a:gd name="connsiteY0" fmla="*/ 4192545 h 4241151"/>
              <a:gd name="connsiteX1" fmla="*/ 1430349 w 13793651"/>
              <a:gd name="connsiteY1" fmla="*/ 4241151 h 4241151"/>
              <a:gd name="connsiteX2" fmla="*/ 4178845 w 13793651"/>
              <a:gd name="connsiteY2" fmla="*/ 2991940 h 4241151"/>
              <a:gd name="connsiteX3" fmla="*/ 4540795 w 13793651"/>
              <a:gd name="connsiteY3" fmla="*/ 2906215 h 4241151"/>
              <a:gd name="connsiteX4" fmla="*/ 4997995 w 13793651"/>
              <a:gd name="connsiteY4" fmla="*/ 2801440 h 4241151"/>
              <a:gd name="connsiteX5" fmla="*/ 5598070 w 13793651"/>
              <a:gd name="connsiteY5" fmla="*/ 2629990 h 4241151"/>
              <a:gd name="connsiteX6" fmla="*/ 5998120 w 13793651"/>
              <a:gd name="connsiteY6" fmla="*/ 2553790 h 4241151"/>
              <a:gd name="connsiteX7" fmla="*/ 6217195 w 13793651"/>
              <a:gd name="connsiteY7" fmla="*/ 2496640 h 4241151"/>
              <a:gd name="connsiteX8" fmla="*/ 6645820 w 13793651"/>
              <a:gd name="connsiteY8" fmla="*/ 2439490 h 4241151"/>
              <a:gd name="connsiteX9" fmla="*/ 7217320 w 13793651"/>
              <a:gd name="connsiteY9" fmla="*/ 2344240 h 4241151"/>
              <a:gd name="connsiteX10" fmla="*/ 7703095 w 13793651"/>
              <a:gd name="connsiteY10" fmla="*/ 2229940 h 4241151"/>
              <a:gd name="connsiteX11" fmla="*/ 8055520 w 13793651"/>
              <a:gd name="connsiteY11" fmla="*/ 2096590 h 4241151"/>
              <a:gd name="connsiteX12" fmla="*/ 8322220 w 13793651"/>
              <a:gd name="connsiteY12" fmla="*/ 2029915 h 4241151"/>
              <a:gd name="connsiteX13" fmla="*/ 8741320 w 13793651"/>
              <a:gd name="connsiteY13" fmla="*/ 2001340 h 4241151"/>
              <a:gd name="connsiteX14" fmla="*/ 9665245 w 13793651"/>
              <a:gd name="connsiteY14" fmla="*/ 1906090 h 4241151"/>
              <a:gd name="connsiteX15" fmla="*/ 10055770 w 13793651"/>
              <a:gd name="connsiteY15" fmla="*/ 1829890 h 4241151"/>
              <a:gd name="connsiteX16" fmla="*/ 10512970 w 13793651"/>
              <a:gd name="connsiteY16" fmla="*/ 1839415 h 4241151"/>
              <a:gd name="connsiteX17" fmla="*/ 11160670 w 13793651"/>
              <a:gd name="connsiteY17" fmla="*/ 1801315 h 4241151"/>
              <a:gd name="connsiteX18" fmla="*/ 11608345 w 13793651"/>
              <a:gd name="connsiteY18" fmla="*/ 1744165 h 4241151"/>
              <a:gd name="connsiteX19" fmla="*/ 12056020 w 13793651"/>
              <a:gd name="connsiteY19" fmla="*/ 1782265 h 4241151"/>
              <a:gd name="connsiteX20" fmla="*/ 12475120 w 13793651"/>
              <a:gd name="connsiteY20" fmla="*/ 1763215 h 4241151"/>
              <a:gd name="connsiteX21" fmla="*/ 12865645 w 13793651"/>
              <a:gd name="connsiteY21" fmla="*/ 1696540 h 4241151"/>
              <a:gd name="connsiteX22" fmla="*/ 13774204 w 13793651"/>
              <a:gd name="connsiteY22" fmla="*/ 1626664 h 4241151"/>
              <a:gd name="connsiteX23" fmla="*/ 13793651 w 13793651"/>
              <a:gd name="connsiteY23" fmla="*/ 0 h 4241151"/>
              <a:gd name="connsiteX24" fmla="*/ 13369107 w 13793651"/>
              <a:gd name="connsiteY24" fmla="*/ 41987 h 4241151"/>
              <a:gd name="connsiteX25" fmla="*/ 12221706 w 13793651"/>
              <a:gd name="connsiteY25" fmla="*/ 119381 h 4241151"/>
              <a:gd name="connsiteX26" fmla="*/ 11805691 w 13793651"/>
              <a:gd name="connsiteY26" fmla="*/ 162681 h 4241151"/>
              <a:gd name="connsiteX27" fmla="*/ 11339753 w 13793651"/>
              <a:gd name="connsiteY27" fmla="*/ 201978 h 4241151"/>
              <a:gd name="connsiteX28" fmla="*/ 10899159 w 13793651"/>
              <a:gd name="connsiteY28" fmla="*/ 243887 h 4241151"/>
              <a:gd name="connsiteX29" fmla="*/ 10449981 w 13793651"/>
              <a:gd name="connsiteY29" fmla="*/ 297411 h 4241151"/>
              <a:gd name="connsiteX30" fmla="*/ 10037374 w 13793651"/>
              <a:gd name="connsiteY30" fmla="*/ 370388 h 4241151"/>
              <a:gd name="connsiteX31" fmla="*/ 9423495 w 13793651"/>
              <a:gd name="connsiteY31" fmla="*/ 458290 h 4241151"/>
              <a:gd name="connsiteX32" fmla="*/ 8909019 w 13793651"/>
              <a:gd name="connsiteY32" fmla="*/ 561254 h 4241151"/>
              <a:gd name="connsiteX33" fmla="*/ 8505161 w 13793651"/>
              <a:gd name="connsiteY33" fmla="*/ 635537 h 4241151"/>
              <a:gd name="connsiteX34" fmla="*/ 8022883 w 13793651"/>
              <a:gd name="connsiteY34" fmla="*/ 688258 h 4241151"/>
              <a:gd name="connsiteX35" fmla="*/ 7576384 w 13793651"/>
              <a:gd name="connsiteY35" fmla="*/ 764884 h 4241151"/>
              <a:gd name="connsiteX36" fmla="*/ 7038727 w 13793651"/>
              <a:gd name="connsiteY36" fmla="*/ 834528 h 4241151"/>
              <a:gd name="connsiteX37" fmla="*/ 6912493 w 13793651"/>
              <a:gd name="connsiteY37" fmla="*/ 859263 h 4241151"/>
              <a:gd name="connsiteX38" fmla="*/ 6083846 w 13793651"/>
              <a:gd name="connsiteY38" fmla="*/ 1025028 h 4241151"/>
              <a:gd name="connsiteX39" fmla="*/ 5131345 w 13793651"/>
              <a:gd name="connsiteY39" fmla="*/ 1284584 h 4241151"/>
              <a:gd name="connsiteX40" fmla="*/ 4532731 w 13793651"/>
              <a:gd name="connsiteY40" fmla="*/ 1428643 h 4241151"/>
              <a:gd name="connsiteX41" fmla="*/ 4165439 w 13793651"/>
              <a:gd name="connsiteY41" fmla="*/ 1538039 h 4241151"/>
              <a:gd name="connsiteX42" fmla="*/ 3711238 w 13793651"/>
              <a:gd name="connsiteY42" fmla="*/ 1743332 h 4241151"/>
              <a:gd name="connsiteX43" fmla="*/ 3170270 w 13793651"/>
              <a:gd name="connsiteY43" fmla="*/ 1995882 h 4241151"/>
              <a:gd name="connsiteX44" fmla="*/ 2781661 w 13793651"/>
              <a:gd name="connsiteY44" fmla="*/ 2158353 h 4241151"/>
              <a:gd name="connsiteX45" fmla="*/ 2447306 w 13793651"/>
              <a:gd name="connsiteY45" fmla="*/ 2314860 h 4241151"/>
              <a:gd name="connsiteX46" fmla="*/ 2169768 w 13793651"/>
              <a:gd name="connsiteY46" fmla="*/ 2444652 h 4241151"/>
              <a:gd name="connsiteX47" fmla="*/ 1597170 w 13793651"/>
              <a:gd name="connsiteY47" fmla="*/ 2798316 h 4241151"/>
              <a:gd name="connsiteX48" fmla="*/ 1234945 w 13793651"/>
              <a:gd name="connsiteY48" fmla="*/ 3125840 h 4241151"/>
              <a:gd name="connsiteX49" fmla="*/ 485717 w 13793651"/>
              <a:gd name="connsiteY49" fmla="*/ 3266582 h 4241151"/>
              <a:gd name="connsiteX50" fmla="*/ 0 w 13793651"/>
              <a:gd name="connsiteY50" fmla="*/ 3471763 h 4241151"/>
              <a:gd name="connsiteX51" fmla="*/ 20283 w 13793651"/>
              <a:gd name="connsiteY51" fmla="*/ 4192545 h 4241151"/>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793651" h="4228594">
                <a:moveTo>
                  <a:pt x="20283" y="4192545"/>
                </a:moveTo>
                <a:lnTo>
                  <a:pt x="928070" y="4228594"/>
                </a:lnTo>
                <a:cubicBezTo>
                  <a:pt x="1635813" y="4080814"/>
                  <a:pt x="4048664" y="3034706"/>
                  <a:pt x="4178845" y="2991940"/>
                </a:cubicBezTo>
                <a:cubicBezTo>
                  <a:pt x="4309026" y="2949174"/>
                  <a:pt x="4404270" y="2937965"/>
                  <a:pt x="4540795" y="2906215"/>
                </a:cubicBezTo>
                <a:cubicBezTo>
                  <a:pt x="4677320" y="2874465"/>
                  <a:pt x="4821783" y="2847477"/>
                  <a:pt x="4997995" y="2801440"/>
                </a:cubicBezTo>
                <a:cubicBezTo>
                  <a:pt x="5174207" y="2755403"/>
                  <a:pt x="5431383" y="2671265"/>
                  <a:pt x="5598070" y="2629990"/>
                </a:cubicBezTo>
                <a:cubicBezTo>
                  <a:pt x="5764757" y="2588715"/>
                  <a:pt x="5894933" y="2576015"/>
                  <a:pt x="5998120" y="2553790"/>
                </a:cubicBezTo>
                <a:cubicBezTo>
                  <a:pt x="6101307" y="2531565"/>
                  <a:pt x="6109245" y="2515690"/>
                  <a:pt x="6217195" y="2496640"/>
                </a:cubicBezTo>
                <a:cubicBezTo>
                  <a:pt x="6325145" y="2477590"/>
                  <a:pt x="6479133" y="2464890"/>
                  <a:pt x="6645820" y="2439490"/>
                </a:cubicBezTo>
                <a:cubicBezTo>
                  <a:pt x="6812507" y="2414090"/>
                  <a:pt x="7041108" y="2379165"/>
                  <a:pt x="7217320" y="2344240"/>
                </a:cubicBezTo>
                <a:cubicBezTo>
                  <a:pt x="7393533" y="2309315"/>
                  <a:pt x="7563395" y="2271215"/>
                  <a:pt x="7703095" y="2229940"/>
                </a:cubicBezTo>
                <a:cubicBezTo>
                  <a:pt x="7842795" y="2188665"/>
                  <a:pt x="7952333" y="2129927"/>
                  <a:pt x="8055520" y="2096590"/>
                </a:cubicBezTo>
                <a:cubicBezTo>
                  <a:pt x="8158708" y="2063252"/>
                  <a:pt x="8207920" y="2045790"/>
                  <a:pt x="8322220" y="2029915"/>
                </a:cubicBezTo>
                <a:cubicBezTo>
                  <a:pt x="8436520" y="2014040"/>
                  <a:pt x="8517483" y="2021977"/>
                  <a:pt x="8741320" y="2001340"/>
                </a:cubicBezTo>
                <a:cubicBezTo>
                  <a:pt x="8965158" y="1980702"/>
                  <a:pt x="9446170" y="1934665"/>
                  <a:pt x="9665245" y="1906090"/>
                </a:cubicBezTo>
                <a:cubicBezTo>
                  <a:pt x="9884320" y="1877515"/>
                  <a:pt x="9914483" y="1841002"/>
                  <a:pt x="10055770" y="1829890"/>
                </a:cubicBezTo>
                <a:cubicBezTo>
                  <a:pt x="10197058" y="1818777"/>
                  <a:pt x="10328820" y="1844177"/>
                  <a:pt x="10512970" y="1839415"/>
                </a:cubicBezTo>
                <a:cubicBezTo>
                  <a:pt x="10697120" y="1834653"/>
                  <a:pt x="10978108" y="1817190"/>
                  <a:pt x="11160670" y="1801315"/>
                </a:cubicBezTo>
                <a:cubicBezTo>
                  <a:pt x="11343232" y="1785440"/>
                  <a:pt x="11459120" y="1747340"/>
                  <a:pt x="11608345" y="1744165"/>
                </a:cubicBezTo>
                <a:cubicBezTo>
                  <a:pt x="11757570" y="1740990"/>
                  <a:pt x="11911558" y="1779090"/>
                  <a:pt x="12056020" y="1782265"/>
                </a:cubicBezTo>
                <a:cubicBezTo>
                  <a:pt x="12200482" y="1785440"/>
                  <a:pt x="12340183" y="1777502"/>
                  <a:pt x="12475120" y="1763215"/>
                </a:cubicBezTo>
                <a:cubicBezTo>
                  <a:pt x="12610057" y="1748928"/>
                  <a:pt x="12764045" y="1712415"/>
                  <a:pt x="12865645" y="1696540"/>
                </a:cubicBezTo>
                <a:lnTo>
                  <a:pt x="13774204" y="1626664"/>
                </a:lnTo>
                <a:lnTo>
                  <a:pt x="13793651" y="0"/>
                </a:lnTo>
                <a:lnTo>
                  <a:pt x="13369107" y="41987"/>
                </a:lnTo>
                <a:lnTo>
                  <a:pt x="12221706" y="119381"/>
                </a:lnTo>
                <a:cubicBezTo>
                  <a:pt x="12088647" y="136621"/>
                  <a:pt x="11944363" y="148248"/>
                  <a:pt x="11805691" y="162681"/>
                </a:cubicBezTo>
                <a:lnTo>
                  <a:pt x="11339753" y="201978"/>
                </a:lnTo>
                <a:cubicBezTo>
                  <a:pt x="11183051" y="217383"/>
                  <a:pt x="11047454" y="226110"/>
                  <a:pt x="10899159" y="243887"/>
                </a:cubicBezTo>
                <a:cubicBezTo>
                  <a:pt x="10627262" y="268880"/>
                  <a:pt x="10593612" y="276328"/>
                  <a:pt x="10449981" y="297411"/>
                </a:cubicBezTo>
                <a:cubicBezTo>
                  <a:pt x="10306350" y="318494"/>
                  <a:pt x="10209391" y="344978"/>
                  <a:pt x="10037374" y="370388"/>
                </a:cubicBezTo>
                <a:lnTo>
                  <a:pt x="9423495" y="458290"/>
                </a:lnTo>
                <a:cubicBezTo>
                  <a:pt x="9092273" y="500425"/>
                  <a:pt x="9045701" y="534520"/>
                  <a:pt x="8909019" y="561254"/>
                </a:cubicBezTo>
                <a:cubicBezTo>
                  <a:pt x="8772337" y="587988"/>
                  <a:pt x="8652850" y="614370"/>
                  <a:pt x="8505161" y="635537"/>
                </a:cubicBezTo>
                <a:cubicBezTo>
                  <a:pt x="8357472" y="656704"/>
                  <a:pt x="8177679" y="666700"/>
                  <a:pt x="8022883" y="688258"/>
                </a:cubicBezTo>
                <a:cubicBezTo>
                  <a:pt x="7868087" y="709816"/>
                  <a:pt x="7740410" y="740506"/>
                  <a:pt x="7576384" y="764884"/>
                </a:cubicBezTo>
                <a:cubicBezTo>
                  <a:pt x="7412358" y="789262"/>
                  <a:pt x="7215336" y="791665"/>
                  <a:pt x="7038727" y="834528"/>
                </a:cubicBezTo>
                <a:lnTo>
                  <a:pt x="6912493" y="859263"/>
                </a:lnTo>
                <a:cubicBezTo>
                  <a:pt x="6545781" y="886250"/>
                  <a:pt x="6313637" y="975418"/>
                  <a:pt x="6083846" y="1025028"/>
                </a:cubicBezTo>
                <a:cubicBezTo>
                  <a:pt x="5586562" y="1182587"/>
                  <a:pt x="5389864" y="1217315"/>
                  <a:pt x="5131345" y="1284584"/>
                </a:cubicBezTo>
                <a:cubicBezTo>
                  <a:pt x="4872826" y="1351853"/>
                  <a:pt x="4683543" y="1393718"/>
                  <a:pt x="4532731" y="1428643"/>
                </a:cubicBezTo>
                <a:cubicBezTo>
                  <a:pt x="4444918" y="1463237"/>
                  <a:pt x="4253252" y="1503445"/>
                  <a:pt x="4165439" y="1538039"/>
                </a:cubicBezTo>
                <a:lnTo>
                  <a:pt x="3711238" y="1743332"/>
                </a:lnTo>
                <a:cubicBezTo>
                  <a:pt x="3507619" y="1824639"/>
                  <a:pt x="3442208" y="1855350"/>
                  <a:pt x="3170270" y="1995882"/>
                </a:cubicBezTo>
                <a:cubicBezTo>
                  <a:pt x="3015341" y="2064116"/>
                  <a:pt x="2902155" y="2105190"/>
                  <a:pt x="2781661" y="2158353"/>
                </a:cubicBezTo>
                <a:cubicBezTo>
                  <a:pt x="2661167" y="2211516"/>
                  <a:pt x="2549756" y="2269015"/>
                  <a:pt x="2447306" y="2314860"/>
                </a:cubicBezTo>
                <a:cubicBezTo>
                  <a:pt x="2344856" y="2360705"/>
                  <a:pt x="2290406" y="2380917"/>
                  <a:pt x="2169768" y="2444652"/>
                </a:cubicBezTo>
                <a:cubicBezTo>
                  <a:pt x="2049130" y="2508387"/>
                  <a:pt x="1756716" y="2692270"/>
                  <a:pt x="1597170" y="2798316"/>
                </a:cubicBezTo>
                <a:cubicBezTo>
                  <a:pt x="1437624" y="2904362"/>
                  <a:pt x="1424865" y="3063233"/>
                  <a:pt x="1234945" y="3125840"/>
                </a:cubicBezTo>
                <a:cubicBezTo>
                  <a:pt x="922516" y="3233770"/>
                  <a:pt x="798146" y="3158652"/>
                  <a:pt x="485717" y="3266582"/>
                </a:cubicBezTo>
                <a:lnTo>
                  <a:pt x="0" y="3471763"/>
                </a:lnTo>
                <a:lnTo>
                  <a:pt x="20283" y="4192545"/>
                </a:lnTo>
                <a:close/>
              </a:path>
            </a:pathLst>
          </a:custGeom>
          <a:pattFill prst="lgConfetti">
            <a:fgClr>
              <a:schemeClr val="accent4">
                <a:lumMod val="50000"/>
              </a:schemeClr>
            </a:fgClr>
            <a:bgClr>
              <a:schemeClr val="accent4">
                <a:lumMod val="20000"/>
                <a:lumOff val="80000"/>
              </a:schemeClr>
            </a:bgClr>
          </a:patt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Freeform: Shape 446">
            <a:extLst>
              <a:ext uri="{FF2B5EF4-FFF2-40B4-BE49-F238E27FC236}">
                <a16:creationId xmlns:a16="http://schemas.microsoft.com/office/drawing/2014/main" id="{79A172D0-BD52-48B2-AE29-ED38CF77B0D4}"/>
              </a:ext>
            </a:extLst>
          </p:cNvPr>
          <p:cNvSpPr/>
          <p:nvPr/>
        </p:nvSpPr>
        <p:spPr>
          <a:xfrm rot="10800000">
            <a:off x="20760042" y="1774023"/>
            <a:ext cx="6199788" cy="3112829"/>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99788" h="3112829">
                <a:moveTo>
                  <a:pt x="10003" y="1904327"/>
                </a:moveTo>
                <a:cubicBezTo>
                  <a:pt x="62140" y="1816095"/>
                  <a:pt x="443140" y="1663695"/>
                  <a:pt x="443140" y="1663695"/>
                </a:cubicBezTo>
                <a:cubicBezTo>
                  <a:pt x="619603" y="1563432"/>
                  <a:pt x="852214" y="1390979"/>
                  <a:pt x="1068782" y="1302748"/>
                </a:cubicBezTo>
                <a:cubicBezTo>
                  <a:pt x="1285351" y="1214516"/>
                  <a:pt x="1562078" y="1174411"/>
                  <a:pt x="1742551" y="1134306"/>
                </a:cubicBezTo>
                <a:cubicBezTo>
                  <a:pt x="1923024" y="1094201"/>
                  <a:pt x="1999224" y="1082169"/>
                  <a:pt x="2151624" y="1062116"/>
                </a:cubicBezTo>
                <a:cubicBezTo>
                  <a:pt x="2304024" y="1042063"/>
                  <a:pt x="2504551" y="1086179"/>
                  <a:pt x="2656951" y="1013990"/>
                </a:cubicBezTo>
                <a:cubicBezTo>
                  <a:pt x="2809351" y="941801"/>
                  <a:pt x="2865498" y="733253"/>
                  <a:pt x="3066024" y="628979"/>
                </a:cubicBezTo>
                <a:cubicBezTo>
                  <a:pt x="3266550" y="524705"/>
                  <a:pt x="3627497" y="448506"/>
                  <a:pt x="3860108" y="388348"/>
                </a:cubicBezTo>
                <a:cubicBezTo>
                  <a:pt x="4092719" y="328190"/>
                  <a:pt x="4261161" y="300116"/>
                  <a:pt x="4461687" y="268032"/>
                </a:cubicBezTo>
                <a:cubicBezTo>
                  <a:pt x="4662213" y="235948"/>
                  <a:pt x="4898834" y="239958"/>
                  <a:pt x="5063266" y="195842"/>
                </a:cubicBezTo>
                <a:cubicBezTo>
                  <a:pt x="5227698" y="151726"/>
                  <a:pt x="5311919" y="23389"/>
                  <a:pt x="5448277" y="3337"/>
                </a:cubicBezTo>
                <a:cubicBezTo>
                  <a:pt x="5584635" y="-16716"/>
                  <a:pt x="5773130" y="59485"/>
                  <a:pt x="5881414" y="75527"/>
                </a:cubicBezTo>
                <a:cubicBezTo>
                  <a:pt x="5989698" y="91569"/>
                  <a:pt x="6097982" y="99590"/>
                  <a:pt x="6097982" y="99590"/>
                </a:cubicBezTo>
                <a:cubicBezTo>
                  <a:pt x="6146108" y="115632"/>
                  <a:pt x="6158140" y="139695"/>
                  <a:pt x="6170172" y="171779"/>
                </a:cubicBezTo>
                <a:cubicBezTo>
                  <a:pt x="6182204" y="203863"/>
                  <a:pt x="6230330" y="247979"/>
                  <a:pt x="6170172" y="292095"/>
                </a:cubicBezTo>
                <a:cubicBezTo>
                  <a:pt x="6110014" y="336211"/>
                  <a:pt x="5945582" y="372305"/>
                  <a:pt x="5809224" y="436474"/>
                </a:cubicBezTo>
                <a:cubicBezTo>
                  <a:pt x="5672866" y="500642"/>
                  <a:pt x="5475831" y="605388"/>
                  <a:pt x="5352024" y="677106"/>
                </a:cubicBezTo>
                <a:cubicBezTo>
                  <a:pt x="5228217" y="748824"/>
                  <a:pt x="5148855" y="827995"/>
                  <a:pt x="5066380" y="866779"/>
                </a:cubicBezTo>
                <a:cubicBezTo>
                  <a:pt x="4983905" y="905563"/>
                  <a:pt x="5006080" y="857202"/>
                  <a:pt x="4857172" y="909811"/>
                </a:cubicBezTo>
                <a:cubicBezTo>
                  <a:pt x="4708264" y="962420"/>
                  <a:pt x="4335096" y="1108922"/>
                  <a:pt x="4172929" y="1182432"/>
                </a:cubicBezTo>
                <a:cubicBezTo>
                  <a:pt x="4010762" y="1255942"/>
                  <a:pt x="3884172" y="1350874"/>
                  <a:pt x="3884172" y="1350874"/>
                </a:cubicBezTo>
                <a:cubicBezTo>
                  <a:pt x="3751825" y="1427074"/>
                  <a:pt x="3531245" y="1523327"/>
                  <a:pt x="3378845" y="1639632"/>
                </a:cubicBezTo>
                <a:cubicBezTo>
                  <a:pt x="3226445" y="1755937"/>
                  <a:pt x="3086077" y="1940422"/>
                  <a:pt x="2969772" y="2048706"/>
                </a:cubicBezTo>
                <a:cubicBezTo>
                  <a:pt x="2853467" y="2156990"/>
                  <a:pt x="2765235" y="2217148"/>
                  <a:pt x="2681014" y="2289337"/>
                </a:cubicBezTo>
                <a:cubicBezTo>
                  <a:pt x="2596793" y="2361526"/>
                  <a:pt x="2564708" y="2441737"/>
                  <a:pt x="2464445" y="2481842"/>
                </a:cubicBezTo>
                <a:cubicBezTo>
                  <a:pt x="2364182" y="2521947"/>
                  <a:pt x="2079435" y="2529969"/>
                  <a:pt x="2079435" y="2529969"/>
                </a:cubicBezTo>
                <a:cubicBezTo>
                  <a:pt x="1943077" y="2546011"/>
                  <a:pt x="1806719" y="2542000"/>
                  <a:pt x="1646298" y="2578095"/>
                </a:cubicBezTo>
                <a:cubicBezTo>
                  <a:pt x="1485877" y="2614190"/>
                  <a:pt x="1273319" y="2694400"/>
                  <a:pt x="1116908" y="2746537"/>
                </a:cubicBezTo>
                <a:cubicBezTo>
                  <a:pt x="960498" y="2798674"/>
                  <a:pt x="840182" y="2842790"/>
                  <a:pt x="707835" y="2890916"/>
                </a:cubicBezTo>
                <a:cubicBezTo>
                  <a:pt x="575488" y="2939042"/>
                  <a:pt x="423087" y="3003211"/>
                  <a:pt x="322824" y="3035295"/>
                </a:cubicBezTo>
                <a:cubicBezTo>
                  <a:pt x="222561" y="3067379"/>
                  <a:pt x="146361" y="3159621"/>
                  <a:pt x="106256" y="3083421"/>
                </a:cubicBezTo>
                <a:cubicBezTo>
                  <a:pt x="66151" y="3007221"/>
                  <a:pt x="78183" y="2726484"/>
                  <a:pt x="82193" y="2578095"/>
                </a:cubicBezTo>
                <a:cubicBezTo>
                  <a:pt x="86203" y="2429706"/>
                  <a:pt x="134330" y="2305378"/>
                  <a:pt x="130319" y="2193084"/>
                </a:cubicBezTo>
                <a:cubicBezTo>
                  <a:pt x="126308" y="2080790"/>
                  <a:pt x="-42134" y="1992559"/>
                  <a:pt x="10003" y="1904327"/>
                </a:cubicBezTo>
                <a:close/>
              </a:path>
            </a:pathLst>
          </a:custGeom>
          <a:pattFill prst="diagBrick">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Freeform: Shape 454">
            <a:extLst>
              <a:ext uri="{FF2B5EF4-FFF2-40B4-BE49-F238E27FC236}">
                <a16:creationId xmlns:a16="http://schemas.microsoft.com/office/drawing/2014/main" id="{D7ABE7C0-AC2C-4C7C-86F3-E7434DAEAEBE}"/>
              </a:ext>
            </a:extLst>
          </p:cNvPr>
          <p:cNvSpPr/>
          <p:nvPr/>
        </p:nvSpPr>
        <p:spPr>
          <a:xfrm rot="10800000">
            <a:off x="557286" y="4611690"/>
            <a:ext cx="20269200" cy="3826934"/>
          </a:xfrm>
          <a:custGeom>
            <a:avLst/>
            <a:gdLst>
              <a:gd name="connsiteX0" fmla="*/ 0 w 20269200"/>
              <a:gd name="connsiteY0" fmla="*/ 3826934 h 3826934"/>
              <a:gd name="connsiteX1" fmla="*/ 423334 w 20269200"/>
              <a:gd name="connsiteY1" fmla="*/ 3572934 h 3826934"/>
              <a:gd name="connsiteX2" fmla="*/ 1303867 w 20269200"/>
              <a:gd name="connsiteY2" fmla="*/ 3200400 h 3826934"/>
              <a:gd name="connsiteX3" fmla="*/ 1913467 w 20269200"/>
              <a:gd name="connsiteY3" fmla="*/ 2929467 h 3826934"/>
              <a:gd name="connsiteX4" fmla="*/ 2573867 w 20269200"/>
              <a:gd name="connsiteY4" fmla="*/ 2726267 h 3826934"/>
              <a:gd name="connsiteX5" fmla="*/ 3166534 w 20269200"/>
              <a:gd name="connsiteY5" fmla="*/ 2573867 h 3826934"/>
              <a:gd name="connsiteX6" fmla="*/ 4656667 w 20269200"/>
              <a:gd name="connsiteY6" fmla="*/ 2218267 h 3826934"/>
              <a:gd name="connsiteX7" fmla="*/ 6434667 w 20269200"/>
              <a:gd name="connsiteY7" fmla="*/ 1744134 h 3826934"/>
              <a:gd name="connsiteX8" fmla="*/ 8365067 w 20269200"/>
              <a:gd name="connsiteY8" fmla="*/ 1456267 h 3826934"/>
              <a:gd name="connsiteX9" fmla="*/ 9313334 w 20269200"/>
              <a:gd name="connsiteY9" fmla="*/ 1303867 h 3826934"/>
              <a:gd name="connsiteX10" fmla="*/ 10312400 w 20269200"/>
              <a:gd name="connsiteY10" fmla="*/ 1185334 h 3826934"/>
              <a:gd name="connsiteX11" fmla="*/ 11768667 w 20269200"/>
              <a:gd name="connsiteY11" fmla="*/ 897467 h 3826934"/>
              <a:gd name="connsiteX12" fmla="*/ 12683067 w 20269200"/>
              <a:gd name="connsiteY12" fmla="*/ 762000 h 3826934"/>
              <a:gd name="connsiteX13" fmla="*/ 14291734 w 20269200"/>
              <a:gd name="connsiteY13" fmla="*/ 508000 h 3826934"/>
              <a:gd name="connsiteX14" fmla="*/ 16340667 w 20269200"/>
              <a:gd name="connsiteY14" fmla="*/ 321734 h 3826934"/>
              <a:gd name="connsiteX15" fmla="*/ 17864667 w 20269200"/>
              <a:gd name="connsiteY15" fmla="*/ 169334 h 3826934"/>
              <a:gd name="connsiteX16" fmla="*/ 18728267 w 20269200"/>
              <a:gd name="connsiteY16" fmla="*/ 118534 h 3826934"/>
              <a:gd name="connsiteX17" fmla="*/ 20269200 w 20269200"/>
              <a:gd name="connsiteY17" fmla="*/ 0 h 382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69200" h="3826934">
                <a:moveTo>
                  <a:pt x="0" y="3826934"/>
                </a:moveTo>
                <a:cubicBezTo>
                  <a:pt x="103011" y="3752145"/>
                  <a:pt x="206023" y="3677356"/>
                  <a:pt x="423334" y="3572934"/>
                </a:cubicBezTo>
                <a:cubicBezTo>
                  <a:pt x="640645" y="3468512"/>
                  <a:pt x="1055512" y="3307644"/>
                  <a:pt x="1303867" y="3200400"/>
                </a:cubicBezTo>
                <a:cubicBezTo>
                  <a:pt x="1552223" y="3093155"/>
                  <a:pt x="1701800" y="3008489"/>
                  <a:pt x="1913467" y="2929467"/>
                </a:cubicBezTo>
                <a:cubicBezTo>
                  <a:pt x="2125134" y="2850445"/>
                  <a:pt x="2365023" y="2785534"/>
                  <a:pt x="2573867" y="2726267"/>
                </a:cubicBezTo>
                <a:cubicBezTo>
                  <a:pt x="2782711" y="2667000"/>
                  <a:pt x="3166534" y="2573867"/>
                  <a:pt x="3166534" y="2573867"/>
                </a:cubicBezTo>
                <a:lnTo>
                  <a:pt x="4656667" y="2218267"/>
                </a:lnTo>
                <a:cubicBezTo>
                  <a:pt x="5201356" y="2079978"/>
                  <a:pt x="5816600" y="1871134"/>
                  <a:pt x="6434667" y="1744134"/>
                </a:cubicBezTo>
                <a:cubicBezTo>
                  <a:pt x="7052734" y="1617134"/>
                  <a:pt x="8365067" y="1456267"/>
                  <a:pt x="8365067" y="1456267"/>
                </a:cubicBezTo>
                <a:cubicBezTo>
                  <a:pt x="8844845" y="1382889"/>
                  <a:pt x="8988778" y="1349023"/>
                  <a:pt x="9313334" y="1303867"/>
                </a:cubicBezTo>
                <a:cubicBezTo>
                  <a:pt x="9637890" y="1258711"/>
                  <a:pt x="9903178" y="1253067"/>
                  <a:pt x="10312400" y="1185334"/>
                </a:cubicBezTo>
                <a:cubicBezTo>
                  <a:pt x="10721622" y="1117601"/>
                  <a:pt x="11373556" y="968023"/>
                  <a:pt x="11768667" y="897467"/>
                </a:cubicBezTo>
                <a:cubicBezTo>
                  <a:pt x="12163778" y="826911"/>
                  <a:pt x="12683067" y="762000"/>
                  <a:pt x="12683067" y="762000"/>
                </a:cubicBezTo>
                <a:cubicBezTo>
                  <a:pt x="13103578" y="697089"/>
                  <a:pt x="13682134" y="581378"/>
                  <a:pt x="14291734" y="508000"/>
                </a:cubicBezTo>
                <a:cubicBezTo>
                  <a:pt x="14901334" y="434622"/>
                  <a:pt x="16340667" y="321734"/>
                  <a:pt x="16340667" y="321734"/>
                </a:cubicBezTo>
                <a:lnTo>
                  <a:pt x="17864667" y="169334"/>
                </a:lnTo>
                <a:cubicBezTo>
                  <a:pt x="18262600" y="135467"/>
                  <a:pt x="18728267" y="118534"/>
                  <a:pt x="18728267" y="118534"/>
                </a:cubicBezTo>
                <a:cubicBezTo>
                  <a:pt x="19129022" y="90312"/>
                  <a:pt x="20020845" y="53622"/>
                  <a:pt x="20269200" y="0"/>
                </a:cubicBezTo>
              </a:path>
            </a:pathLst>
          </a:custGeom>
          <a:no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Freeform: Shape 447">
            <a:extLst>
              <a:ext uri="{FF2B5EF4-FFF2-40B4-BE49-F238E27FC236}">
                <a16:creationId xmlns:a16="http://schemas.microsoft.com/office/drawing/2014/main" id="{4925A9EC-D6C5-4AE5-B371-C122356B8B98}"/>
              </a:ext>
            </a:extLst>
          </p:cNvPr>
          <p:cNvSpPr/>
          <p:nvPr/>
        </p:nvSpPr>
        <p:spPr>
          <a:xfrm rot="10800000">
            <a:off x="18134976" y="12222779"/>
            <a:ext cx="8686800" cy="5727031"/>
          </a:xfrm>
          <a:custGeom>
            <a:avLst/>
            <a:gdLst>
              <a:gd name="connsiteX0" fmla="*/ 0 w 8831179"/>
              <a:gd name="connsiteY0" fmla="*/ 5799221 h 5799221"/>
              <a:gd name="connsiteX1" fmla="*/ 1299411 w 8831179"/>
              <a:gd name="connsiteY1" fmla="*/ 5029200 h 5799221"/>
              <a:gd name="connsiteX2" fmla="*/ 3031958 w 8831179"/>
              <a:gd name="connsiteY2" fmla="*/ 3609474 h 5799221"/>
              <a:gd name="connsiteX3" fmla="*/ 4451684 w 8831179"/>
              <a:gd name="connsiteY3" fmla="*/ 2358190 h 5799221"/>
              <a:gd name="connsiteX4" fmla="*/ 5390148 w 8831179"/>
              <a:gd name="connsiteY4" fmla="*/ 1612232 h 5799221"/>
              <a:gd name="connsiteX5" fmla="*/ 6112042 w 8831179"/>
              <a:gd name="connsiteY5" fmla="*/ 1130969 h 5799221"/>
              <a:gd name="connsiteX6" fmla="*/ 7243011 w 8831179"/>
              <a:gd name="connsiteY6" fmla="*/ 625642 h 5799221"/>
              <a:gd name="connsiteX7" fmla="*/ 8831179 w 8831179"/>
              <a:gd name="connsiteY7" fmla="*/ 0 h 5799221"/>
              <a:gd name="connsiteX0" fmla="*/ 0 w 8686800"/>
              <a:gd name="connsiteY0" fmla="*/ 5727031 h 5727031"/>
              <a:gd name="connsiteX1" fmla="*/ 1155032 w 8686800"/>
              <a:gd name="connsiteY1" fmla="*/ 5029200 h 5727031"/>
              <a:gd name="connsiteX2" fmla="*/ 2887579 w 8686800"/>
              <a:gd name="connsiteY2" fmla="*/ 3609474 h 5727031"/>
              <a:gd name="connsiteX3" fmla="*/ 4307305 w 8686800"/>
              <a:gd name="connsiteY3" fmla="*/ 2358190 h 5727031"/>
              <a:gd name="connsiteX4" fmla="*/ 5245769 w 8686800"/>
              <a:gd name="connsiteY4" fmla="*/ 1612232 h 5727031"/>
              <a:gd name="connsiteX5" fmla="*/ 5967663 w 8686800"/>
              <a:gd name="connsiteY5" fmla="*/ 1130969 h 5727031"/>
              <a:gd name="connsiteX6" fmla="*/ 7098632 w 8686800"/>
              <a:gd name="connsiteY6" fmla="*/ 625642 h 5727031"/>
              <a:gd name="connsiteX7" fmla="*/ 8686800 w 8686800"/>
              <a:gd name="connsiteY7" fmla="*/ 0 h 572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6800" h="5727031">
                <a:moveTo>
                  <a:pt x="0" y="5727031"/>
                </a:moveTo>
                <a:cubicBezTo>
                  <a:pt x="397042" y="5524499"/>
                  <a:pt x="673769" y="5382126"/>
                  <a:pt x="1155032" y="5029200"/>
                </a:cubicBezTo>
                <a:cubicBezTo>
                  <a:pt x="1636295" y="4676274"/>
                  <a:pt x="2362200" y="4054642"/>
                  <a:pt x="2887579" y="3609474"/>
                </a:cubicBezTo>
                <a:cubicBezTo>
                  <a:pt x="3412958" y="3164306"/>
                  <a:pt x="3914273" y="2691064"/>
                  <a:pt x="4307305" y="2358190"/>
                </a:cubicBezTo>
                <a:cubicBezTo>
                  <a:pt x="4700337" y="2025316"/>
                  <a:pt x="4969043" y="1816769"/>
                  <a:pt x="5245769" y="1612232"/>
                </a:cubicBezTo>
                <a:cubicBezTo>
                  <a:pt x="5522495" y="1407695"/>
                  <a:pt x="5658853" y="1295401"/>
                  <a:pt x="5967663" y="1130969"/>
                </a:cubicBezTo>
                <a:cubicBezTo>
                  <a:pt x="6276473" y="966537"/>
                  <a:pt x="6645442" y="814137"/>
                  <a:pt x="7098632" y="625642"/>
                </a:cubicBezTo>
                <a:cubicBezTo>
                  <a:pt x="7551822" y="437147"/>
                  <a:pt x="8119311" y="218573"/>
                  <a:pt x="86868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Shape 448">
            <a:extLst>
              <a:ext uri="{FF2B5EF4-FFF2-40B4-BE49-F238E27FC236}">
                <a16:creationId xmlns:a16="http://schemas.microsoft.com/office/drawing/2014/main" id="{5EEAE1DF-FB69-402A-AC8E-4C25C3745432}"/>
              </a:ext>
            </a:extLst>
          </p:cNvPr>
          <p:cNvSpPr/>
          <p:nvPr/>
        </p:nvSpPr>
        <p:spPr>
          <a:xfrm rot="10800000">
            <a:off x="12792956" y="9431452"/>
            <a:ext cx="14101010" cy="8542421"/>
          </a:xfrm>
          <a:custGeom>
            <a:avLst/>
            <a:gdLst>
              <a:gd name="connsiteX0" fmla="*/ 0 w 14101010"/>
              <a:gd name="connsiteY0" fmla="*/ 8542421 h 8542421"/>
              <a:gd name="connsiteX1" fmla="*/ 1997242 w 14101010"/>
              <a:gd name="connsiteY1" fmla="*/ 7964905 h 8542421"/>
              <a:gd name="connsiteX2" fmla="*/ 2959768 w 14101010"/>
              <a:gd name="connsiteY2" fmla="*/ 7194884 h 8542421"/>
              <a:gd name="connsiteX3" fmla="*/ 3994484 w 14101010"/>
              <a:gd name="connsiteY3" fmla="*/ 5606716 h 8542421"/>
              <a:gd name="connsiteX4" fmla="*/ 5077326 w 14101010"/>
              <a:gd name="connsiteY4" fmla="*/ 3922295 h 8542421"/>
              <a:gd name="connsiteX5" fmla="*/ 6136105 w 14101010"/>
              <a:gd name="connsiteY5" fmla="*/ 2815390 h 8542421"/>
              <a:gd name="connsiteX6" fmla="*/ 7507705 w 14101010"/>
              <a:gd name="connsiteY6" fmla="*/ 2069432 h 8542421"/>
              <a:gd name="connsiteX7" fmla="*/ 8686800 w 14101010"/>
              <a:gd name="connsiteY7" fmla="*/ 1780674 h 8542421"/>
              <a:gd name="connsiteX8" fmla="*/ 9216189 w 14101010"/>
              <a:gd name="connsiteY8" fmla="*/ 1467853 h 8542421"/>
              <a:gd name="connsiteX9" fmla="*/ 9721515 w 14101010"/>
              <a:gd name="connsiteY9" fmla="*/ 1251284 h 8542421"/>
              <a:gd name="connsiteX10" fmla="*/ 10395284 w 14101010"/>
              <a:gd name="connsiteY10" fmla="*/ 1275348 h 8542421"/>
              <a:gd name="connsiteX11" fmla="*/ 11093115 w 14101010"/>
              <a:gd name="connsiteY11" fmla="*/ 1347537 h 8542421"/>
              <a:gd name="connsiteX12" fmla="*/ 11478126 w 14101010"/>
              <a:gd name="connsiteY12" fmla="*/ 1660358 h 8542421"/>
              <a:gd name="connsiteX13" fmla="*/ 11502189 w 14101010"/>
              <a:gd name="connsiteY13" fmla="*/ 2093495 h 8542421"/>
              <a:gd name="connsiteX14" fmla="*/ 11478126 w 14101010"/>
              <a:gd name="connsiteY14" fmla="*/ 2478505 h 8542421"/>
              <a:gd name="connsiteX15" fmla="*/ 11550315 w 14101010"/>
              <a:gd name="connsiteY15" fmla="*/ 2863516 h 8542421"/>
              <a:gd name="connsiteX16" fmla="*/ 11887200 w 14101010"/>
              <a:gd name="connsiteY16" fmla="*/ 3080084 h 8542421"/>
              <a:gd name="connsiteX17" fmla="*/ 12488779 w 14101010"/>
              <a:gd name="connsiteY17" fmla="*/ 2430379 h 8542421"/>
              <a:gd name="connsiteX18" fmla="*/ 13090358 w 14101010"/>
              <a:gd name="connsiteY18" fmla="*/ 1660358 h 8542421"/>
              <a:gd name="connsiteX19" fmla="*/ 13475368 w 14101010"/>
              <a:gd name="connsiteY19" fmla="*/ 842211 h 8542421"/>
              <a:gd name="connsiteX20" fmla="*/ 13932568 w 14101010"/>
              <a:gd name="connsiteY20" fmla="*/ 288758 h 8542421"/>
              <a:gd name="connsiteX21" fmla="*/ 14101010 w 14101010"/>
              <a:gd name="connsiteY21" fmla="*/ 0 h 854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01010" h="8542421">
                <a:moveTo>
                  <a:pt x="0" y="8542421"/>
                </a:moveTo>
                <a:cubicBezTo>
                  <a:pt x="751973" y="8365957"/>
                  <a:pt x="1503947" y="8189494"/>
                  <a:pt x="1997242" y="7964905"/>
                </a:cubicBezTo>
                <a:cubicBezTo>
                  <a:pt x="2490537" y="7740315"/>
                  <a:pt x="2626894" y="7587915"/>
                  <a:pt x="2959768" y="7194884"/>
                </a:cubicBezTo>
                <a:cubicBezTo>
                  <a:pt x="3292642" y="6801853"/>
                  <a:pt x="3641558" y="6152148"/>
                  <a:pt x="3994484" y="5606716"/>
                </a:cubicBezTo>
                <a:cubicBezTo>
                  <a:pt x="4347410" y="5061284"/>
                  <a:pt x="4720389" y="4387516"/>
                  <a:pt x="5077326" y="3922295"/>
                </a:cubicBezTo>
                <a:cubicBezTo>
                  <a:pt x="5434263" y="3457074"/>
                  <a:pt x="5731042" y="3124200"/>
                  <a:pt x="6136105" y="2815390"/>
                </a:cubicBezTo>
                <a:cubicBezTo>
                  <a:pt x="6541168" y="2506580"/>
                  <a:pt x="7082589" y="2241885"/>
                  <a:pt x="7507705" y="2069432"/>
                </a:cubicBezTo>
                <a:cubicBezTo>
                  <a:pt x="7932821" y="1896979"/>
                  <a:pt x="8402053" y="1880937"/>
                  <a:pt x="8686800" y="1780674"/>
                </a:cubicBezTo>
                <a:cubicBezTo>
                  <a:pt x="8971547" y="1680411"/>
                  <a:pt x="9043737" y="1556085"/>
                  <a:pt x="9216189" y="1467853"/>
                </a:cubicBezTo>
                <a:cubicBezTo>
                  <a:pt x="9388641" y="1379621"/>
                  <a:pt x="9524999" y="1283368"/>
                  <a:pt x="9721515" y="1251284"/>
                </a:cubicBezTo>
                <a:cubicBezTo>
                  <a:pt x="9918031" y="1219200"/>
                  <a:pt x="10166684" y="1259306"/>
                  <a:pt x="10395284" y="1275348"/>
                </a:cubicBezTo>
                <a:cubicBezTo>
                  <a:pt x="10623884" y="1291390"/>
                  <a:pt x="10912641" y="1283369"/>
                  <a:pt x="11093115" y="1347537"/>
                </a:cubicBezTo>
                <a:cubicBezTo>
                  <a:pt x="11273589" y="1411705"/>
                  <a:pt x="11409947" y="1536032"/>
                  <a:pt x="11478126" y="1660358"/>
                </a:cubicBezTo>
                <a:cubicBezTo>
                  <a:pt x="11546305" y="1784684"/>
                  <a:pt x="11502189" y="1957137"/>
                  <a:pt x="11502189" y="2093495"/>
                </a:cubicBezTo>
                <a:cubicBezTo>
                  <a:pt x="11502189" y="2229853"/>
                  <a:pt x="11470105" y="2350168"/>
                  <a:pt x="11478126" y="2478505"/>
                </a:cubicBezTo>
                <a:cubicBezTo>
                  <a:pt x="11486147" y="2606842"/>
                  <a:pt x="11482136" y="2763253"/>
                  <a:pt x="11550315" y="2863516"/>
                </a:cubicBezTo>
                <a:cubicBezTo>
                  <a:pt x="11618494" y="2963779"/>
                  <a:pt x="11730789" y="3152273"/>
                  <a:pt x="11887200" y="3080084"/>
                </a:cubicBezTo>
                <a:cubicBezTo>
                  <a:pt x="12043611" y="3007895"/>
                  <a:pt x="12288253" y="2667000"/>
                  <a:pt x="12488779" y="2430379"/>
                </a:cubicBezTo>
                <a:cubicBezTo>
                  <a:pt x="12689305" y="2193758"/>
                  <a:pt x="12925926" y="1925053"/>
                  <a:pt x="13090358" y="1660358"/>
                </a:cubicBezTo>
                <a:cubicBezTo>
                  <a:pt x="13254790" y="1395663"/>
                  <a:pt x="13335000" y="1070811"/>
                  <a:pt x="13475368" y="842211"/>
                </a:cubicBezTo>
                <a:cubicBezTo>
                  <a:pt x="13615736" y="613611"/>
                  <a:pt x="13828294" y="429126"/>
                  <a:pt x="13932568" y="288758"/>
                </a:cubicBezTo>
                <a:cubicBezTo>
                  <a:pt x="14036842" y="148390"/>
                  <a:pt x="14076947" y="68179"/>
                  <a:pt x="1410101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Freeform: Shape 449">
            <a:extLst>
              <a:ext uri="{FF2B5EF4-FFF2-40B4-BE49-F238E27FC236}">
                <a16:creationId xmlns:a16="http://schemas.microsoft.com/office/drawing/2014/main" id="{8E696D85-5347-4C15-AE11-E65077359AB3}"/>
              </a:ext>
            </a:extLst>
          </p:cNvPr>
          <p:cNvSpPr/>
          <p:nvPr/>
        </p:nvSpPr>
        <p:spPr>
          <a:xfrm rot="10800000">
            <a:off x="10891966" y="4083593"/>
            <a:ext cx="16054413" cy="13866217"/>
          </a:xfrm>
          <a:custGeom>
            <a:avLst/>
            <a:gdLst>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054413" h="13866217">
                <a:moveTo>
                  <a:pt x="28349" y="13764127"/>
                </a:moveTo>
                <a:cubicBezTo>
                  <a:pt x="186765" y="13836316"/>
                  <a:pt x="345181" y="13908505"/>
                  <a:pt x="461486" y="13836316"/>
                </a:cubicBezTo>
                <a:cubicBezTo>
                  <a:pt x="577791" y="13764127"/>
                  <a:pt x="750244" y="13491411"/>
                  <a:pt x="726181" y="13330990"/>
                </a:cubicBezTo>
                <a:cubicBezTo>
                  <a:pt x="702118" y="13170569"/>
                  <a:pt x="425391" y="12990095"/>
                  <a:pt x="317107" y="12873790"/>
                </a:cubicBezTo>
                <a:cubicBezTo>
                  <a:pt x="208823" y="12757485"/>
                  <a:pt x="120592" y="12809621"/>
                  <a:pt x="76476" y="12633158"/>
                </a:cubicBezTo>
                <a:cubicBezTo>
                  <a:pt x="32360" y="12456695"/>
                  <a:pt x="64445" y="12023558"/>
                  <a:pt x="52413" y="11815011"/>
                </a:cubicBezTo>
                <a:cubicBezTo>
                  <a:pt x="40381" y="11606464"/>
                  <a:pt x="-15766" y="11514221"/>
                  <a:pt x="4286" y="11381874"/>
                </a:cubicBezTo>
                <a:cubicBezTo>
                  <a:pt x="24338" y="11249527"/>
                  <a:pt x="28349" y="11157285"/>
                  <a:pt x="172728" y="11020927"/>
                </a:cubicBezTo>
                <a:cubicBezTo>
                  <a:pt x="317107" y="10884569"/>
                  <a:pt x="617897" y="10672011"/>
                  <a:pt x="870560" y="10563727"/>
                </a:cubicBezTo>
                <a:cubicBezTo>
                  <a:pt x="1123223" y="10455443"/>
                  <a:pt x="1387918" y="10331116"/>
                  <a:pt x="1688707" y="10371221"/>
                </a:cubicBezTo>
                <a:cubicBezTo>
                  <a:pt x="1989496" y="10411326"/>
                  <a:pt x="2342423" y="10647947"/>
                  <a:pt x="2675297" y="10804358"/>
                </a:cubicBezTo>
                <a:cubicBezTo>
                  <a:pt x="3008171" y="10960769"/>
                  <a:pt x="3345054" y="11213432"/>
                  <a:pt x="3685949" y="11309685"/>
                </a:cubicBezTo>
                <a:cubicBezTo>
                  <a:pt x="4026844" y="11405938"/>
                  <a:pt x="4427897" y="11538285"/>
                  <a:pt x="4720665" y="11381874"/>
                </a:cubicBezTo>
                <a:cubicBezTo>
                  <a:pt x="5013433" y="11225463"/>
                  <a:pt x="5306202" y="10712116"/>
                  <a:pt x="5442560" y="10371221"/>
                </a:cubicBezTo>
                <a:cubicBezTo>
                  <a:pt x="5578918" y="10030326"/>
                  <a:pt x="5470634" y="9585158"/>
                  <a:pt x="5538813" y="9336506"/>
                </a:cubicBezTo>
                <a:cubicBezTo>
                  <a:pt x="5606992" y="9087854"/>
                  <a:pt x="5703245" y="8955506"/>
                  <a:pt x="5851634" y="8879306"/>
                </a:cubicBezTo>
                <a:cubicBezTo>
                  <a:pt x="6000023" y="8803106"/>
                  <a:pt x="6296802" y="8799096"/>
                  <a:pt x="6429149" y="8879306"/>
                </a:cubicBezTo>
                <a:cubicBezTo>
                  <a:pt x="6561496" y="8959516"/>
                  <a:pt x="6485297" y="9200148"/>
                  <a:pt x="6645718" y="9360569"/>
                </a:cubicBezTo>
                <a:cubicBezTo>
                  <a:pt x="6806139" y="9520990"/>
                  <a:pt x="7130992" y="9809748"/>
                  <a:pt x="7391676" y="9841832"/>
                </a:cubicBezTo>
                <a:cubicBezTo>
                  <a:pt x="7652360" y="9873916"/>
                  <a:pt x="8037370" y="9725527"/>
                  <a:pt x="8209823" y="9553074"/>
                </a:cubicBezTo>
                <a:cubicBezTo>
                  <a:pt x="8382276" y="9380621"/>
                  <a:pt x="8229876" y="9027695"/>
                  <a:pt x="8426392" y="8807116"/>
                </a:cubicBezTo>
                <a:cubicBezTo>
                  <a:pt x="8622908" y="8586537"/>
                  <a:pt x="9224487" y="8446168"/>
                  <a:pt x="9388918" y="8229600"/>
                </a:cubicBezTo>
                <a:cubicBezTo>
                  <a:pt x="9553349" y="8013032"/>
                  <a:pt x="9465118" y="7712243"/>
                  <a:pt x="9412981" y="7507706"/>
                </a:cubicBezTo>
                <a:cubicBezTo>
                  <a:pt x="9360844" y="7303169"/>
                  <a:pt x="9220476" y="7122695"/>
                  <a:pt x="9076097" y="7002379"/>
                </a:cubicBezTo>
                <a:cubicBezTo>
                  <a:pt x="8931718" y="6882063"/>
                  <a:pt x="8763276" y="6849979"/>
                  <a:pt x="8546707" y="6785811"/>
                </a:cubicBezTo>
                <a:cubicBezTo>
                  <a:pt x="8330139" y="6721643"/>
                  <a:pt x="8089507" y="6621379"/>
                  <a:pt x="7776686" y="6617369"/>
                </a:cubicBezTo>
                <a:cubicBezTo>
                  <a:pt x="7463865" y="6613358"/>
                  <a:pt x="6942496" y="6717632"/>
                  <a:pt x="6669781" y="6761748"/>
                </a:cubicBezTo>
                <a:cubicBezTo>
                  <a:pt x="6397066" y="6805864"/>
                  <a:pt x="6276750" y="6874043"/>
                  <a:pt x="6140392" y="6882064"/>
                </a:cubicBezTo>
                <a:cubicBezTo>
                  <a:pt x="6004034" y="6890085"/>
                  <a:pt x="5891739" y="6894095"/>
                  <a:pt x="5851634" y="6809874"/>
                </a:cubicBezTo>
                <a:cubicBezTo>
                  <a:pt x="5811529" y="6725653"/>
                  <a:pt x="5831581" y="6537158"/>
                  <a:pt x="5899760" y="6376737"/>
                </a:cubicBezTo>
                <a:cubicBezTo>
                  <a:pt x="5967939" y="6216316"/>
                  <a:pt x="6128360" y="5995738"/>
                  <a:pt x="6260707" y="5847348"/>
                </a:cubicBezTo>
                <a:cubicBezTo>
                  <a:pt x="6393054" y="5698958"/>
                  <a:pt x="6569518" y="5626768"/>
                  <a:pt x="6693844" y="5486400"/>
                </a:cubicBezTo>
                <a:cubicBezTo>
                  <a:pt x="6818170" y="5346031"/>
                  <a:pt x="6934476" y="5221705"/>
                  <a:pt x="7006665" y="5005137"/>
                </a:cubicBezTo>
                <a:cubicBezTo>
                  <a:pt x="7078854" y="4788569"/>
                  <a:pt x="7066823" y="4479758"/>
                  <a:pt x="7126981" y="4186990"/>
                </a:cubicBezTo>
                <a:cubicBezTo>
                  <a:pt x="7187139" y="3894222"/>
                  <a:pt x="7247297" y="3493169"/>
                  <a:pt x="7367613" y="3248527"/>
                </a:cubicBezTo>
                <a:cubicBezTo>
                  <a:pt x="7487929" y="3003885"/>
                  <a:pt x="7632308" y="2755232"/>
                  <a:pt x="7848876" y="2719137"/>
                </a:cubicBezTo>
                <a:cubicBezTo>
                  <a:pt x="8065444" y="2683042"/>
                  <a:pt x="8466497" y="2879558"/>
                  <a:pt x="8667023" y="3031958"/>
                </a:cubicBezTo>
                <a:cubicBezTo>
                  <a:pt x="8867549" y="3184358"/>
                  <a:pt x="8959792" y="3457074"/>
                  <a:pt x="9052034" y="3633537"/>
                </a:cubicBezTo>
                <a:cubicBezTo>
                  <a:pt x="9144276" y="3810000"/>
                  <a:pt x="9096150" y="3950368"/>
                  <a:pt x="9220476" y="4090737"/>
                </a:cubicBezTo>
                <a:cubicBezTo>
                  <a:pt x="9344802" y="4231105"/>
                  <a:pt x="9641581" y="4487780"/>
                  <a:pt x="9797992" y="4475748"/>
                </a:cubicBezTo>
                <a:cubicBezTo>
                  <a:pt x="9954403" y="4463716"/>
                  <a:pt x="10078729" y="4267201"/>
                  <a:pt x="10158939" y="4018548"/>
                </a:cubicBezTo>
                <a:cubicBezTo>
                  <a:pt x="10239149" y="3769895"/>
                  <a:pt x="10231129" y="3272590"/>
                  <a:pt x="10279255" y="2983832"/>
                </a:cubicBezTo>
                <a:cubicBezTo>
                  <a:pt x="10327381" y="2695074"/>
                  <a:pt x="10371497" y="2458453"/>
                  <a:pt x="10447697" y="2286000"/>
                </a:cubicBezTo>
                <a:cubicBezTo>
                  <a:pt x="10523897" y="2113547"/>
                  <a:pt x="10612129" y="1945105"/>
                  <a:pt x="10736455" y="1949116"/>
                </a:cubicBezTo>
                <a:cubicBezTo>
                  <a:pt x="10860781" y="1953127"/>
                  <a:pt x="11065318" y="2045369"/>
                  <a:pt x="11193655" y="2310064"/>
                </a:cubicBezTo>
                <a:cubicBezTo>
                  <a:pt x="11321992" y="2574759"/>
                  <a:pt x="11438297" y="3248527"/>
                  <a:pt x="11506476" y="3537285"/>
                </a:cubicBezTo>
                <a:cubicBezTo>
                  <a:pt x="11574655" y="3826043"/>
                  <a:pt x="11522518" y="3793959"/>
                  <a:pt x="11602728" y="4042611"/>
                </a:cubicBezTo>
                <a:cubicBezTo>
                  <a:pt x="11682938" y="4291263"/>
                  <a:pt x="11863413" y="4796590"/>
                  <a:pt x="11987739" y="5029200"/>
                </a:cubicBezTo>
                <a:cubicBezTo>
                  <a:pt x="12112065" y="5261810"/>
                  <a:pt x="12156181" y="5366085"/>
                  <a:pt x="12348686" y="5438274"/>
                </a:cubicBezTo>
                <a:cubicBezTo>
                  <a:pt x="12541191" y="5510463"/>
                  <a:pt x="12906150" y="5526505"/>
                  <a:pt x="13142771" y="5462337"/>
                </a:cubicBezTo>
                <a:cubicBezTo>
                  <a:pt x="13379392" y="5398169"/>
                  <a:pt x="13660129" y="5261811"/>
                  <a:pt x="13768413" y="5053264"/>
                </a:cubicBezTo>
                <a:cubicBezTo>
                  <a:pt x="13876697" y="4844717"/>
                  <a:pt x="13780445" y="4523874"/>
                  <a:pt x="13792476" y="4211053"/>
                </a:cubicBezTo>
                <a:cubicBezTo>
                  <a:pt x="13804507" y="3898232"/>
                  <a:pt x="13732318" y="3473116"/>
                  <a:pt x="13840602" y="3176337"/>
                </a:cubicBezTo>
                <a:cubicBezTo>
                  <a:pt x="13948886" y="2879558"/>
                  <a:pt x="14273739" y="2658979"/>
                  <a:pt x="14442181" y="2430379"/>
                </a:cubicBezTo>
                <a:cubicBezTo>
                  <a:pt x="14610623" y="2201779"/>
                  <a:pt x="14730939" y="2053389"/>
                  <a:pt x="14851255" y="1804737"/>
                </a:cubicBezTo>
                <a:cubicBezTo>
                  <a:pt x="14971571" y="1556085"/>
                  <a:pt x="15023708" y="1163053"/>
                  <a:pt x="15164076" y="938464"/>
                </a:cubicBezTo>
                <a:cubicBezTo>
                  <a:pt x="15304444" y="713875"/>
                  <a:pt x="15545076" y="613611"/>
                  <a:pt x="15693465" y="457200"/>
                </a:cubicBezTo>
                <a:cubicBezTo>
                  <a:pt x="15841855" y="300789"/>
                  <a:pt x="15948134" y="150394"/>
                  <a:pt x="160544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Shape 450">
            <a:extLst>
              <a:ext uri="{FF2B5EF4-FFF2-40B4-BE49-F238E27FC236}">
                <a16:creationId xmlns:a16="http://schemas.microsoft.com/office/drawing/2014/main" id="{DE575440-0B3B-4F73-AC61-DC7CEE80794A}"/>
              </a:ext>
            </a:extLst>
          </p:cNvPr>
          <p:cNvSpPr/>
          <p:nvPr/>
        </p:nvSpPr>
        <p:spPr>
          <a:xfrm rot="10800000">
            <a:off x="496682" y="3054715"/>
            <a:ext cx="26445411" cy="14438988"/>
          </a:xfrm>
          <a:custGeom>
            <a:avLst/>
            <a:gdLst>
              <a:gd name="connsiteX0" fmla="*/ 0 w 26445411"/>
              <a:gd name="connsiteY0" fmla="*/ 14438988 h 14438988"/>
              <a:gd name="connsiteX1" fmla="*/ 288758 w 26445411"/>
              <a:gd name="connsiteY1" fmla="*/ 14078041 h 14438988"/>
              <a:gd name="connsiteX2" fmla="*/ 962527 w 26445411"/>
              <a:gd name="connsiteY2" fmla="*/ 13524588 h 14438988"/>
              <a:gd name="connsiteX3" fmla="*/ 1347537 w 26445411"/>
              <a:gd name="connsiteY3" fmla="*/ 12826757 h 14438988"/>
              <a:gd name="connsiteX4" fmla="*/ 1371600 w 26445411"/>
              <a:gd name="connsiteY4" fmla="*/ 11984546 h 14438988"/>
              <a:gd name="connsiteX5" fmla="*/ 1275348 w 26445411"/>
              <a:gd name="connsiteY5" fmla="*/ 11719851 h 14438988"/>
              <a:gd name="connsiteX6" fmla="*/ 1227221 w 26445411"/>
              <a:gd name="connsiteY6" fmla="*/ 11094209 h 14438988"/>
              <a:gd name="connsiteX7" fmla="*/ 1419727 w 26445411"/>
              <a:gd name="connsiteY7" fmla="*/ 10588883 h 14438988"/>
              <a:gd name="connsiteX8" fmla="*/ 1684421 w 26445411"/>
              <a:gd name="connsiteY8" fmla="*/ 10612946 h 14438988"/>
              <a:gd name="connsiteX9" fmla="*/ 1925053 w 26445411"/>
              <a:gd name="connsiteY9" fmla="*/ 11166399 h 14438988"/>
              <a:gd name="connsiteX10" fmla="*/ 1997242 w 26445411"/>
              <a:gd name="connsiteY10" fmla="*/ 11407030 h 14438988"/>
              <a:gd name="connsiteX11" fmla="*/ 2189748 w 26445411"/>
              <a:gd name="connsiteY11" fmla="*/ 12104862 h 14438988"/>
              <a:gd name="connsiteX12" fmla="*/ 2671011 w 26445411"/>
              <a:gd name="connsiteY12" fmla="*/ 12682378 h 14438988"/>
              <a:gd name="connsiteX13" fmla="*/ 3681663 w 26445411"/>
              <a:gd name="connsiteY13" fmla="*/ 12778630 h 14438988"/>
              <a:gd name="connsiteX14" fmla="*/ 4307306 w 26445411"/>
              <a:gd name="connsiteY14" fmla="*/ 12297367 h 14438988"/>
              <a:gd name="connsiteX15" fmla="*/ 4475748 w 26445411"/>
              <a:gd name="connsiteY15" fmla="*/ 11792041 h 14438988"/>
              <a:gd name="connsiteX16" fmla="*/ 4908885 w 26445411"/>
              <a:gd name="connsiteY16" fmla="*/ 11431093 h 14438988"/>
              <a:gd name="connsiteX17" fmla="*/ 5438274 w 26445411"/>
              <a:gd name="connsiteY17" fmla="*/ 11166399 h 14438988"/>
              <a:gd name="connsiteX18" fmla="*/ 5654842 w 26445411"/>
              <a:gd name="connsiteY18" fmla="*/ 10781388 h 14438988"/>
              <a:gd name="connsiteX19" fmla="*/ 5871411 w 26445411"/>
              <a:gd name="connsiteY19" fmla="*/ 10420441 h 14438988"/>
              <a:gd name="connsiteX20" fmla="*/ 6136106 w 26445411"/>
              <a:gd name="connsiteY20" fmla="*/ 10227935 h 14438988"/>
              <a:gd name="connsiteX21" fmla="*/ 6545179 w 26445411"/>
              <a:gd name="connsiteY21" fmla="*/ 10396378 h 14438988"/>
              <a:gd name="connsiteX22" fmla="*/ 6785811 w 26445411"/>
              <a:gd name="connsiteY22" fmla="*/ 10372314 h 14438988"/>
              <a:gd name="connsiteX23" fmla="*/ 6785811 w 26445411"/>
              <a:gd name="connsiteY23" fmla="*/ 10251999 h 14438988"/>
              <a:gd name="connsiteX24" fmla="*/ 6689558 w 26445411"/>
              <a:gd name="connsiteY24" fmla="*/ 9987304 h 14438988"/>
              <a:gd name="connsiteX25" fmla="*/ 6713621 w 26445411"/>
              <a:gd name="connsiteY25" fmla="*/ 9722609 h 14438988"/>
              <a:gd name="connsiteX26" fmla="*/ 7315200 w 26445411"/>
              <a:gd name="connsiteY26" fmla="*/ 9842925 h 14438988"/>
              <a:gd name="connsiteX27" fmla="*/ 7772400 w 26445411"/>
              <a:gd name="connsiteY27" fmla="*/ 10035430 h 14438988"/>
              <a:gd name="connsiteX28" fmla="*/ 8614611 w 26445411"/>
              <a:gd name="connsiteY28" fmla="*/ 10059493 h 14438988"/>
              <a:gd name="connsiteX29" fmla="*/ 9119937 w 26445411"/>
              <a:gd name="connsiteY29" fmla="*/ 9530104 h 14438988"/>
              <a:gd name="connsiteX30" fmla="*/ 9480885 w 26445411"/>
              <a:gd name="connsiteY30" fmla="*/ 8928525 h 14438988"/>
              <a:gd name="connsiteX31" fmla="*/ 10058400 w 26445411"/>
              <a:gd name="connsiteY31" fmla="*/ 8471325 h 14438988"/>
              <a:gd name="connsiteX32" fmla="*/ 10419348 w 26445411"/>
              <a:gd name="connsiteY32" fmla="*/ 7990062 h 14438988"/>
              <a:gd name="connsiteX33" fmla="*/ 10274969 w 26445411"/>
              <a:gd name="connsiteY33" fmla="*/ 7292230 h 14438988"/>
              <a:gd name="connsiteX34" fmla="*/ 10058400 w 26445411"/>
              <a:gd name="connsiteY34" fmla="*/ 6883157 h 14438988"/>
              <a:gd name="connsiteX35" fmla="*/ 9336506 w 26445411"/>
              <a:gd name="connsiteY35" fmla="*/ 6185325 h 14438988"/>
              <a:gd name="connsiteX36" fmla="*/ 8494295 w 26445411"/>
              <a:gd name="connsiteY36" fmla="*/ 5896567 h 14438988"/>
              <a:gd name="connsiteX37" fmla="*/ 7579895 w 26445411"/>
              <a:gd name="connsiteY37" fmla="*/ 5679999 h 14438988"/>
              <a:gd name="connsiteX38" fmla="*/ 7243011 w 26445411"/>
              <a:gd name="connsiteY38" fmla="*/ 5655935 h 14438988"/>
              <a:gd name="connsiteX39" fmla="*/ 7026442 w 26445411"/>
              <a:gd name="connsiteY39" fmla="*/ 5439367 h 14438988"/>
              <a:gd name="connsiteX40" fmla="*/ 7507706 w 26445411"/>
              <a:gd name="connsiteY40" fmla="*/ 4934041 h 14438988"/>
              <a:gd name="connsiteX41" fmla="*/ 8037095 w 26445411"/>
              <a:gd name="connsiteY41" fmla="*/ 4428714 h 14438988"/>
              <a:gd name="connsiteX42" fmla="*/ 8229600 w 26445411"/>
              <a:gd name="connsiteY42" fmla="*/ 3899325 h 14438988"/>
              <a:gd name="connsiteX43" fmla="*/ 8518358 w 26445411"/>
              <a:gd name="connsiteY43" fmla="*/ 3562441 h 14438988"/>
              <a:gd name="connsiteX44" fmla="*/ 8758990 w 26445411"/>
              <a:gd name="connsiteY44" fmla="*/ 3658693 h 14438988"/>
              <a:gd name="connsiteX45" fmla="*/ 9071811 w 26445411"/>
              <a:gd name="connsiteY45" fmla="*/ 4212146 h 14438988"/>
              <a:gd name="connsiteX46" fmla="*/ 9336506 w 26445411"/>
              <a:gd name="connsiteY46" fmla="*/ 4500904 h 14438988"/>
              <a:gd name="connsiteX47" fmla="*/ 9865895 w 26445411"/>
              <a:gd name="connsiteY47" fmla="*/ 4524967 h 14438988"/>
              <a:gd name="connsiteX48" fmla="*/ 10250906 w 26445411"/>
              <a:gd name="connsiteY48" fmla="*/ 4188083 h 14438988"/>
              <a:gd name="connsiteX49" fmla="*/ 10491537 w 26445411"/>
              <a:gd name="connsiteY49" fmla="*/ 3538378 h 14438988"/>
              <a:gd name="connsiteX50" fmla="*/ 10659979 w 26445411"/>
              <a:gd name="connsiteY50" fmla="*/ 3008988 h 14438988"/>
              <a:gd name="connsiteX51" fmla="*/ 10876548 w 26445411"/>
              <a:gd name="connsiteY51" fmla="*/ 2575851 h 14438988"/>
              <a:gd name="connsiteX52" fmla="*/ 11165306 w 26445411"/>
              <a:gd name="connsiteY52" fmla="*/ 2672104 h 14438988"/>
              <a:gd name="connsiteX53" fmla="*/ 11189369 w 26445411"/>
              <a:gd name="connsiteY53" fmla="*/ 3057114 h 14438988"/>
              <a:gd name="connsiteX54" fmla="*/ 11117179 w 26445411"/>
              <a:gd name="connsiteY54" fmla="*/ 3442125 h 14438988"/>
              <a:gd name="connsiteX55" fmla="*/ 11020927 w 26445411"/>
              <a:gd name="connsiteY55" fmla="*/ 3827135 h 14438988"/>
              <a:gd name="connsiteX56" fmla="*/ 11309685 w 26445411"/>
              <a:gd name="connsiteY56" fmla="*/ 4236209 h 14438988"/>
              <a:gd name="connsiteX57" fmla="*/ 11357811 w 26445411"/>
              <a:gd name="connsiteY57" fmla="*/ 4356525 h 14438988"/>
              <a:gd name="connsiteX58" fmla="*/ 11189369 w 26445411"/>
              <a:gd name="connsiteY58" fmla="*/ 4765599 h 14438988"/>
              <a:gd name="connsiteX59" fmla="*/ 11213432 w 26445411"/>
              <a:gd name="connsiteY59" fmla="*/ 5222799 h 14438988"/>
              <a:gd name="connsiteX60" fmla="*/ 11478127 w 26445411"/>
              <a:gd name="connsiteY60" fmla="*/ 5391241 h 14438988"/>
              <a:gd name="connsiteX61" fmla="*/ 12585032 w 26445411"/>
              <a:gd name="connsiteY61" fmla="*/ 5824378 h 14438988"/>
              <a:gd name="connsiteX62" fmla="*/ 12560969 w 26445411"/>
              <a:gd name="connsiteY62" fmla="*/ 6522209 h 14438988"/>
              <a:gd name="connsiteX63" fmla="*/ 12488779 w 26445411"/>
              <a:gd name="connsiteY63" fmla="*/ 7268167 h 14438988"/>
              <a:gd name="connsiteX64" fmla="*/ 12560969 w 26445411"/>
              <a:gd name="connsiteY64" fmla="*/ 7917872 h 14438988"/>
              <a:gd name="connsiteX65" fmla="*/ 12272211 w 26445411"/>
              <a:gd name="connsiteY65" fmla="*/ 8447262 h 14438988"/>
              <a:gd name="connsiteX66" fmla="*/ 12224085 w 26445411"/>
              <a:gd name="connsiteY66" fmla="*/ 8928525 h 14438988"/>
              <a:gd name="connsiteX67" fmla="*/ 12512842 w 26445411"/>
              <a:gd name="connsiteY67" fmla="*/ 9169157 h 14438988"/>
              <a:gd name="connsiteX68" fmla="*/ 13186611 w 26445411"/>
              <a:gd name="connsiteY68" fmla="*/ 8904462 h 14438988"/>
              <a:gd name="connsiteX69" fmla="*/ 13980695 w 26445411"/>
              <a:gd name="connsiteY69" fmla="*/ 8423199 h 14438988"/>
              <a:gd name="connsiteX70" fmla="*/ 15183853 w 26445411"/>
              <a:gd name="connsiteY70" fmla="*/ 7965999 h 14438988"/>
              <a:gd name="connsiteX71" fmla="*/ 15953874 w 26445411"/>
              <a:gd name="connsiteY71" fmla="*/ 7099725 h 14438988"/>
              <a:gd name="connsiteX72" fmla="*/ 15905748 w 26445411"/>
              <a:gd name="connsiteY72" fmla="*/ 6281578 h 14438988"/>
              <a:gd name="connsiteX73" fmla="*/ 15328232 w 26445411"/>
              <a:gd name="connsiteY73" fmla="*/ 4741535 h 14438988"/>
              <a:gd name="connsiteX74" fmla="*/ 14943221 w 26445411"/>
              <a:gd name="connsiteY74" fmla="*/ 4043704 h 14438988"/>
              <a:gd name="connsiteX75" fmla="*/ 14822906 w 26445411"/>
              <a:gd name="connsiteY75" fmla="*/ 3706820 h 14438988"/>
              <a:gd name="connsiteX76" fmla="*/ 15328232 w 26445411"/>
              <a:gd name="connsiteY76" fmla="*/ 2648041 h 14438988"/>
              <a:gd name="connsiteX77" fmla="*/ 16122316 w 26445411"/>
              <a:gd name="connsiteY77" fmla="*/ 2455535 h 14438988"/>
              <a:gd name="connsiteX78" fmla="*/ 16411074 w 26445411"/>
              <a:gd name="connsiteY78" fmla="*/ 1613325 h 14438988"/>
              <a:gd name="connsiteX79" fmla="*/ 16603579 w 26445411"/>
              <a:gd name="connsiteY79" fmla="*/ 1083935 h 14438988"/>
              <a:gd name="connsiteX80" fmla="*/ 16988590 w 26445411"/>
              <a:gd name="connsiteY80" fmla="*/ 650799 h 14438988"/>
              <a:gd name="connsiteX81" fmla="*/ 17734548 w 26445411"/>
              <a:gd name="connsiteY81" fmla="*/ 530483 h 14438988"/>
              <a:gd name="connsiteX82" fmla="*/ 18143621 w 26445411"/>
              <a:gd name="connsiteY82" fmla="*/ 891430 h 14438988"/>
              <a:gd name="connsiteX83" fmla="*/ 18552695 w 26445411"/>
              <a:gd name="connsiteY83" fmla="*/ 1517072 h 14438988"/>
              <a:gd name="connsiteX84" fmla="*/ 18985832 w 26445411"/>
              <a:gd name="connsiteY84" fmla="*/ 2744293 h 14438988"/>
              <a:gd name="connsiteX85" fmla="*/ 19298653 w 26445411"/>
              <a:gd name="connsiteY85" fmla="*/ 3321809 h 14438988"/>
              <a:gd name="connsiteX86" fmla="*/ 19731790 w 26445411"/>
              <a:gd name="connsiteY86" fmla="*/ 3803072 h 14438988"/>
              <a:gd name="connsiteX87" fmla="*/ 20020548 w 26445411"/>
              <a:gd name="connsiteY87" fmla="*/ 4188083 h 14438988"/>
              <a:gd name="connsiteX88" fmla="*/ 20670253 w 26445411"/>
              <a:gd name="connsiteY88" fmla="*/ 4380588 h 14438988"/>
              <a:gd name="connsiteX89" fmla="*/ 21055263 w 26445411"/>
              <a:gd name="connsiteY89" fmla="*/ 5150609 h 14438988"/>
              <a:gd name="connsiteX90" fmla="*/ 21271832 w 26445411"/>
              <a:gd name="connsiteY90" fmla="*/ 6016883 h 14438988"/>
              <a:gd name="connsiteX91" fmla="*/ 21584653 w 26445411"/>
              <a:gd name="connsiteY91" fmla="*/ 6522209 h 14438988"/>
              <a:gd name="connsiteX92" fmla="*/ 22378737 w 26445411"/>
              <a:gd name="connsiteY92" fmla="*/ 6401893 h 14438988"/>
              <a:gd name="connsiteX93" fmla="*/ 23533769 w 26445411"/>
              <a:gd name="connsiteY93" fmla="*/ 5776251 h 14438988"/>
              <a:gd name="connsiteX94" fmla="*/ 23918779 w 26445411"/>
              <a:gd name="connsiteY94" fmla="*/ 5487493 h 14438988"/>
              <a:gd name="connsiteX95" fmla="*/ 24159411 w 26445411"/>
              <a:gd name="connsiteY95" fmla="*/ 4909978 h 14438988"/>
              <a:gd name="connsiteX96" fmla="*/ 23846590 w 26445411"/>
              <a:gd name="connsiteY96" fmla="*/ 4500904 h 14438988"/>
              <a:gd name="connsiteX97" fmla="*/ 23052506 w 26445411"/>
              <a:gd name="connsiteY97" fmla="*/ 4308399 h 14438988"/>
              <a:gd name="connsiteX98" fmla="*/ 22835937 w 26445411"/>
              <a:gd name="connsiteY98" fmla="*/ 3923388 h 14438988"/>
              <a:gd name="connsiteX99" fmla="*/ 22884063 w 26445411"/>
              <a:gd name="connsiteY99" fmla="*/ 3321809 h 14438988"/>
              <a:gd name="connsiteX100" fmla="*/ 22667495 w 26445411"/>
              <a:gd name="connsiteY100" fmla="*/ 2792420 h 14438988"/>
              <a:gd name="connsiteX101" fmla="*/ 22114042 w 26445411"/>
              <a:gd name="connsiteY101" fmla="*/ 2407409 h 14438988"/>
              <a:gd name="connsiteX102" fmla="*/ 22162169 w 26445411"/>
              <a:gd name="connsiteY102" fmla="*/ 1613325 h 14438988"/>
              <a:gd name="connsiteX103" fmla="*/ 22523116 w 26445411"/>
              <a:gd name="connsiteY103" fmla="*/ 1083935 h 14438988"/>
              <a:gd name="connsiteX104" fmla="*/ 23245011 w 26445411"/>
              <a:gd name="connsiteY104" fmla="*/ 1035809 h 14438988"/>
              <a:gd name="connsiteX105" fmla="*/ 23774400 w 26445411"/>
              <a:gd name="connsiteY105" fmla="*/ 843304 h 14438988"/>
              <a:gd name="connsiteX106" fmla="*/ 24015032 w 26445411"/>
              <a:gd name="connsiteY106" fmla="*/ 217662 h 14438988"/>
              <a:gd name="connsiteX107" fmla="*/ 24351916 w 26445411"/>
              <a:gd name="connsiteY107" fmla="*/ 1093 h 14438988"/>
              <a:gd name="connsiteX108" fmla="*/ 24977558 w 26445411"/>
              <a:gd name="connsiteY108" fmla="*/ 289851 h 14438988"/>
              <a:gd name="connsiteX109" fmla="*/ 25194127 w 26445411"/>
              <a:gd name="connsiteY109" fmla="*/ 771114 h 14438988"/>
              <a:gd name="connsiteX110" fmla="*/ 25627263 w 26445411"/>
              <a:gd name="connsiteY110" fmla="*/ 1396757 h 14438988"/>
              <a:gd name="connsiteX111" fmla="*/ 25940085 w 26445411"/>
              <a:gd name="connsiteY111" fmla="*/ 1781767 h 14438988"/>
              <a:gd name="connsiteX112" fmla="*/ 26180716 w 26445411"/>
              <a:gd name="connsiteY112" fmla="*/ 2359283 h 14438988"/>
              <a:gd name="connsiteX113" fmla="*/ 26445411 w 26445411"/>
              <a:gd name="connsiteY113" fmla="*/ 2383346 h 1443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6445411" h="14438988">
                <a:moveTo>
                  <a:pt x="0" y="14438988"/>
                </a:moveTo>
                <a:cubicBezTo>
                  <a:pt x="64168" y="14334714"/>
                  <a:pt x="128337" y="14230441"/>
                  <a:pt x="288758" y="14078041"/>
                </a:cubicBezTo>
                <a:cubicBezTo>
                  <a:pt x="449179" y="13925641"/>
                  <a:pt x="786064" y="13733135"/>
                  <a:pt x="962527" y="13524588"/>
                </a:cubicBezTo>
                <a:cubicBezTo>
                  <a:pt x="1138990" y="13316041"/>
                  <a:pt x="1279358" y="13083431"/>
                  <a:pt x="1347537" y="12826757"/>
                </a:cubicBezTo>
                <a:cubicBezTo>
                  <a:pt x="1415716" y="12570083"/>
                  <a:pt x="1383631" y="12169030"/>
                  <a:pt x="1371600" y="11984546"/>
                </a:cubicBezTo>
                <a:cubicBezTo>
                  <a:pt x="1359569" y="11800062"/>
                  <a:pt x="1299411" y="11868240"/>
                  <a:pt x="1275348" y="11719851"/>
                </a:cubicBezTo>
                <a:cubicBezTo>
                  <a:pt x="1251285" y="11571461"/>
                  <a:pt x="1203158" y="11282704"/>
                  <a:pt x="1227221" y="11094209"/>
                </a:cubicBezTo>
                <a:cubicBezTo>
                  <a:pt x="1251284" y="10905714"/>
                  <a:pt x="1343527" y="10669093"/>
                  <a:pt x="1419727" y="10588883"/>
                </a:cubicBezTo>
                <a:cubicBezTo>
                  <a:pt x="1495927" y="10508673"/>
                  <a:pt x="1600200" y="10516693"/>
                  <a:pt x="1684421" y="10612946"/>
                </a:cubicBezTo>
                <a:cubicBezTo>
                  <a:pt x="1768642" y="10709199"/>
                  <a:pt x="1872916" y="11034052"/>
                  <a:pt x="1925053" y="11166399"/>
                </a:cubicBezTo>
                <a:cubicBezTo>
                  <a:pt x="1977190" y="11298746"/>
                  <a:pt x="1953126" y="11250619"/>
                  <a:pt x="1997242" y="11407030"/>
                </a:cubicBezTo>
                <a:cubicBezTo>
                  <a:pt x="2041358" y="11563440"/>
                  <a:pt x="2077453" y="11892304"/>
                  <a:pt x="2189748" y="12104862"/>
                </a:cubicBezTo>
                <a:cubicBezTo>
                  <a:pt x="2302043" y="12317420"/>
                  <a:pt x="2422359" y="12570083"/>
                  <a:pt x="2671011" y="12682378"/>
                </a:cubicBezTo>
                <a:cubicBezTo>
                  <a:pt x="2919663" y="12794673"/>
                  <a:pt x="3408947" y="12842798"/>
                  <a:pt x="3681663" y="12778630"/>
                </a:cubicBezTo>
                <a:cubicBezTo>
                  <a:pt x="3954379" y="12714462"/>
                  <a:pt x="4174959" y="12461798"/>
                  <a:pt x="4307306" y="12297367"/>
                </a:cubicBezTo>
                <a:cubicBezTo>
                  <a:pt x="4439653" y="12132936"/>
                  <a:pt x="4375485" y="11936420"/>
                  <a:pt x="4475748" y="11792041"/>
                </a:cubicBezTo>
                <a:cubicBezTo>
                  <a:pt x="4576011" y="11647662"/>
                  <a:pt x="4748464" y="11535367"/>
                  <a:pt x="4908885" y="11431093"/>
                </a:cubicBezTo>
                <a:cubicBezTo>
                  <a:pt x="5069306" y="11326819"/>
                  <a:pt x="5313948" y="11274683"/>
                  <a:pt x="5438274" y="11166399"/>
                </a:cubicBezTo>
                <a:cubicBezTo>
                  <a:pt x="5562600" y="11058115"/>
                  <a:pt x="5582653" y="10905714"/>
                  <a:pt x="5654842" y="10781388"/>
                </a:cubicBezTo>
                <a:cubicBezTo>
                  <a:pt x="5727031" y="10657062"/>
                  <a:pt x="5791200" y="10512683"/>
                  <a:pt x="5871411" y="10420441"/>
                </a:cubicBezTo>
                <a:cubicBezTo>
                  <a:pt x="5951622" y="10328199"/>
                  <a:pt x="6023812" y="10231945"/>
                  <a:pt x="6136106" y="10227935"/>
                </a:cubicBezTo>
                <a:cubicBezTo>
                  <a:pt x="6248400" y="10223925"/>
                  <a:pt x="6436895" y="10372315"/>
                  <a:pt x="6545179" y="10396378"/>
                </a:cubicBezTo>
                <a:cubicBezTo>
                  <a:pt x="6653463" y="10420441"/>
                  <a:pt x="6745706" y="10396377"/>
                  <a:pt x="6785811" y="10372314"/>
                </a:cubicBezTo>
                <a:cubicBezTo>
                  <a:pt x="6825916" y="10348251"/>
                  <a:pt x="6801853" y="10316167"/>
                  <a:pt x="6785811" y="10251999"/>
                </a:cubicBezTo>
                <a:cubicBezTo>
                  <a:pt x="6769769" y="10187831"/>
                  <a:pt x="6701590" y="10075536"/>
                  <a:pt x="6689558" y="9987304"/>
                </a:cubicBezTo>
                <a:cubicBezTo>
                  <a:pt x="6677526" y="9899072"/>
                  <a:pt x="6609347" y="9746672"/>
                  <a:pt x="6713621" y="9722609"/>
                </a:cubicBezTo>
                <a:cubicBezTo>
                  <a:pt x="6817895" y="9698546"/>
                  <a:pt x="7138737" y="9790788"/>
                  <a:pt x="7315200" y="9842925"/>
                </a:cubicBezTo>
                <a:cubicBezTo>
                  <a:pt x="7491663" y="9895062"/>
                  <a:pt x="7555832" y="9999335"/>
                  <a:pt x="7772400" y="10035430"/>
                </a:cubicBezTo>
                <a:cubicBezTo>
                  <a:pt x="7988968" y="10071525"/>
                  <a:pt x="8390022" y="10143714"/>
                  <a:pt x="8614611" y="10059493"/>
                </a:cubicBezTo>
                <a:cubicBezTo>
                  <a:pt x="8839201" y="9975272"/>
                  <a:pt x="8975558" y="9718599"/>
                  <a:pt x="9119937" y="9530104"/>
                </a:cubicBezTo>
                <a:cubicBezTo>
                  <a:pt x="9264316" y="9341609"/>
                  <a:pt x="9324475" y="9104988"/>
                  <a:pt x="9480885" y="8928525"/>
                </a:cubicBezTo>
                <a:cubicBezTo>
                  <a:pt x="9637296" y="8752062"/>
                  <a:pt x="9901990" y="8627735"/>
                  <a:pt x="10058400" y="8471325"/>
                </a:cubicBezTo>
                <a:cubicBezTo>
                  <a:pt x="10214810" y="8314915"/>
                  <a:pt x="10383253" y="8186578"/>
                  <a:pt x="10419348" y="7990062"/>
                </a:cubicBezTo>
                <a:cubicBezTo>
                  <a:pt x="10455443" y="7793546"/>
                  <a:pt x="10335127" y="7476714"/>
                  <a:pt x="10274969" y="7292230"/>
                </a:cubicBezTo>
                <a:cubicBezTo>
                  <a:pt x="10214811" y="7107746"/>
                  <a:pt x="10214811" y="7067641"/>
                  <a:pt x="10058400" y="6883157"/>
                </a:cubicBezTo>
                <a:cubicBezTo>
                  <a:pt x="9901989" y="6698673"/>
                  <a:pt x="9597190" y="6349757"/>
                  <a:pt x="9336506" y="6185325"/>
                </a:cubicBezTo>
                <a:cubicBezTo>
                  <a:pt x="9075822" y="6020893"/>
                  <a:pt x="8787064" y="5980788"/>
                  <a:pt x="8494295" y="5896567"/>
                </a:cubicBezTo>
                <a:cubicBezTo>
                  <a:pt x="8201526" y="5812346"/>
                  <a:pt x="7788442" y="5720104"/>
                  <a:pt x="7579895" y="5679999"/>
                </a:cubicBezTo>
                <a:cubicBezTo>
                  <a:pt x="7371348" y="5639894"/>
                  <a:pt x="7335253" y="5696040"/>
                  <a:pt x="7243011" y="5655935"/>
                </a:cubicBezTo>
                <a:cubicBezTo>
                  <a:pt x="7150769" y="5615830"/>
                  <a:pt x="6982326" y="5559683"/>
                  <a:pt x="7026442" y="5439367"/>
                </a:cubicBezTo>
                <a:cubicBezTo>
                  <a:pt x="7070558" y="5319051"/>
                  <a:pt x="7339264" y="5102483"/>
                  <a:pt x="7507706" y="4934041"/>
                </a:cubicBezTo>
                <a:cubicBezTo>
                  <a:pt x="7676148" y="4765599"/>
                  <a:pt x="7916779" y="4601167"/>
                  <a:pt x="8037095" y="4428714"/>
                </a:cubicBezTo>
                <a:cubicBezTo>
                  <a:pt x="8157411" y="4256261"/>
                  <a:pt x="8149390" y="4043704"/>
                  <a:pt x="8229600" y="3899325"/>
                </a:cubicBezTo>
                <a:cubicBezTo>
                  <a:pt x="8309811" y="3754946"/>
                  <a:pt x="8430126" y="3602546"/>
                  <a:pt x="8518358" y="3562441"/>
                </a:cubicBezTo>
                <a:cubicBezTo>
                  <a:pt x="8606590" y="3522336"/>
                  <a:pt x="8666748" y="3550409"/>
                  <a:pt x="8758990" y="3658693"/>
                </a:cubicBezTo>
                <a:cubicBezTo>
                  <a:pt x="8851232" y="3766977"/>
                  <a:pt x="8975558" y="4071778"/>
                  <a:pt x="9071811" y="4212146"/>
                </a:cubicBezTo>
                <a:cubicBezTo>
                  <a:pt x="9168064" y="4352514"/>
                  <a:pt x="9204159" y="4448767"/>
                  <a:pt x="9336506" y="4500904"/>
                </a:cubicBezTo>
                <a:cubicBezTo>
                  <a:pt x="9468853" y="4553041"/>
                  <a:pt x="9713495" y="4577104"/>
                  <a:pt x="9865895" y="4524967"/>
                </a:cubicBezTo>
                <a:cubicBezTo>
                  <a:pt x="10018295" y="4472830"/>
                  <a:pt x="10146632" y="4352514"/>
                  <a:pt x="10250906" y="4188083"/>
                </a:cubicBezTo>
                <a:cubicBezTo>
                  <a:pt x="10355180" y="4023651"/>
                  <a:pt x="10423358" y="3734894"/>
                  <a:pt x="10491537" y="3538378"/>
                </a:cubicBezTo>
                <a:cubicBezTo>
                  <a:pt x="10559716" y="3341862"/>
                  <a:pt x="10595811" y="3169409"/>
                  <a:pt x="10659979" y="3008988"/>
                </a:cubicBezTo>
                <a:cubicBezTo>
                  <a:pt x="10724147" y="2848567"/>
                  <a:pt x="10792327" y="2631998"/>
                  <a:pt x="10876548" y="2575851"/>
                </a:cubicBezTo>
                <a:cubicBezTo>
                  <a:pt x="10960769" y="2519704"/>
                  <a:pt x="11113169" y="2591894"/>
                  <a:pt x="11165306" y="2672104"/>
                </a:cubicBezTo>
                <a:cubicBezTo>
                  <a:pt x="11217443" y="2752314"/>
                  <a:pt x="11197390" y="2928777"/>
                  <a:pt x="11189369" y="3057114"/>
                </a:cubicBezTo>
                <a:cubicBezTo>
                  <a:pt x="11181348" y="3185451"/>
                  <a:pt x="11145253" y="3313788"/>
                  <a:pt x="11117179" y="3442125"/>
                </a:cubicBezTo>
                <a:cubicBezTo>
                  <a:pt x="11089105" y="3570462"/>
                  <a:pt x="10988843" y="3694788"/>
                  <a:pt x="11020927" y="3827135"/>
                </a:cubicBezTo>
                <a:cubicBezTo>
                  <a:pt x="11053011" y="3959482"/>
                  <a:pt x="11253538" y="4147977"/>
                  <a:pt x="11309685" y="4236209"/>
                </a:cubicBezTo>
                <a:cubicBezTo>
                  <a:pt x="11365832" y="4324441"/>
                  <a:pt x="11377864" y="4268293"/>
                  <a:pt x="11357811" y="4356525"/>
                </a:cubicBezTo>
                <a:cubicBezTo>
                  <a:pt x="11337758" y="4444757"/>
                  <a:pt x="11213432" y="4621220"/>
                  <a:pt x="11189369" y="4765599"/>
                </a:cubicBezTo>
                <a:cubicBezTo>
                  <a:pt x="11165306" y="4909978"/>
                  <a:pt x="11165306" y="5118525"/>
                  <a:pt x="11213432" y="5222799"/>
                </a:cubicBezTo>
                <a:cubicBezTo>
                  <a:pt x="11261558" y="5327073"/>
                  <a:pt x="11249527" y="5290978"/>
                  <a:pt x="11478127" y="5391241"/>
                </a:cubicBezTo>
                <a:cubicBezTo>
                  <a:pt x="11706727" y="5491504"/>
                  <a:pt x="12404558" y="5635883"/>
                  <a:pt x="12585032" y="5824378"/>
                </a:cubicBezTo>
                <a:cubicBezTo>
                  <a:pt x="12765506" y="6012873"/>
                  <a:pt x="12577011" y="6281577"/>
                  <a:pt x="12560969" y="6522209"/>
                </a:cubicBezTo>
                <a:cubicBezTo>
                  <a:pt x="12544927" y="6762840"/>
                  <a:pt x="12488779" y="7035557"/>
                  <a:pt x="12488779" y="7268167"/>
                </a:cubicBezTo>
                <a:cubicBezTo>
                  <a:pt x="12488779" y="7500777"/>
                  <a:pt x="12597064" y="7721356"/>
                  <a:pt x="12560969" y="7917872"/>
                </a:cubicBezTo>
                <a:cubicBezTo>
                  <a:pt x="12524874" y="8114388"/>
                  <a:pt x="12328358" y="8278820"/>
                  <a:pt x="12272211" y="8447262"/>
                </a:cubicBezTo>
                <a:cubicBezTo>
                  <a:pt x="12216064" y="8615704"/>
                  <a:pt x="12183980" y="8808209"/>
                  <a:pt x="12224085" y="8928525"/>
                </a:cubicBezTo>
                <a:cubicBezTo>
                  <a:pt x="12264190" y="9048841"/>
                  <a:pt x="12352421" y="9173167"/>
                  <a:pt x="12512842" y="9169157"/>
                </a:cubicBezTo>
                <a:cubicBezTo>
                  <a:pt x="12673263" y="9165147"/>
                  <a:pt x="12941969" y="9028788"/>
                  <a:pt x="13186611" y="8904462"/>
                </a:cubicBezTo>
                <a:cubicBezTo>
                  <a:pt x="13431253" y="8780136"/>
                  <a:pt x="13647821" y="8579609"/>
                  <a:pt x="13980695" y="8423199"/>
                </a:cubicBezTo>
                <a:cubicBezTo>
                  <a:pt x="14313569" y="8266788"/>
                  <a:pt x="14854990" y="8186578"/>
                  <a:pt x="15183853" y="7965999"/>
                </a:cubicBezTo>
                <a:cubicBezTo>
                  <a:pt x="15512716" y="7745420"/>
                  <a:pt x="15833558" y="7380462"/>
                  <a:pt x="15953874" y="7099725"/>
                </a:cubicBezTo>
                <a:cubicBezTo>
                  <a:pt x="16074190" y="6818988"/>
                  <a:pt x="16010022" y="6674610"/>
                  <a:pt x="15905748" y="6281578"/>
                </a:cubicBezTo>
                <a:cubicBezTo>
                  <a:pt x="15801474" y="5888546"/>
                  <a:pt x="15488653" y="5114514"/>
                  <a:pt x="15328232" y="4741535"/>
                </a:cubicBezTo>
                <a:cubicBezTo>
                  <a:pt x="15167811" y="4368556"/>
                  <a:pt x="15027442" y="4216156"/>
                  <a:pt x="14943221" y="4043704"/>
                </a:cubicBezTo>
                <a:cubicBezTo>
                  <a:pt x="14859000" y="3871252"/>
                  <a:pt x="14758738" y="3939430"/>
                  <a:pt x="14822906" y="3706820"/>
                </a:cubicBezTo>
                <a:cubicBezTo>
                  <a:pt x="14887074" y="3474210"/>
                  <a:pt x="15111664" y="2856588"/>
                  <a:pt x="15328232" y="2648041"/>
                </a:cubicBezTo>
                <a:cubicBezTo>
                  <a:pt x="15544800" y="2439494"/>
                  <a:pt x="15941842" y="2627988"/>
                  <a:pt x="16122316" y="2455535"/>
                </a:cubicBezTo>
                <a:cubicBezTo>
                  <a:pt x="16302790" y="2283082"/>
                  <a:pt x="16330864" y="1841925"/>
                  <a:pt x="16411074" y="1613325"/>
                </a:cubicBezTo>
                <a:cubicBezTo>
                  <a:pt x="16491285" y="1384725"/>
                  <a:pt x="16507326" y="1244356"/>
                  <a:pt x="16603579" y="1083935"/>
                </a:cubicBezTo>
                <a:cubicBezTo>
                  <a:pt x="16699832" y="923514"/>
                  <a:pt x="16800095" y="743041"/>
                  <a:pt x="16988590" y="650799"/>
                </a:cubicBezTo>
                <a:cubicBezTo>
                  <a:pt x="17177085" y="558557"/>
                  <a:pt x="17542043" y="490378"/>
                  <a:pt x="17734548" y="530483"/>
                </a:cubicBezTo>
                <a:cubicBezTo>
                  <a:pt x="17927053" y="570588"/>
                  <a:pt x="18007263" y="726999"/>
                  <a:pt x="18143621" y="891430"/>
                </a:cubicBezTo>
                <a:cubicBezTo>
                  <a:pt x="18279979" y="1055861"/>
                  <a:pt x="18412327" y="1208262"/>
                  <a:pt x="18552695" y="1517072"/>
                </a:cubicBezTo>
                <a:cubicBezTo>
                  <a:pt x="18693063" y="1825882"/>
                  <a:pt x="18861506" y="2443503"/>
                  <a:pt x="18985832" y="2744293"/>
                </a:cubicBezTo>
                <a:cubicBezTo>
                  <a:pt x="19110158" y="3045082"/>
                  <a:pt x="19174327" y="3145346"/>
                  <a:pt x="19298653" y="3321809"/>
                </a:cubicBezTo>
                <a:cubicBezTo>
                  <a:pt x="19422979" y="3498272"/>
                  <a:pt x="19611474" y="3658693"/>
                  <a:pt x="19731790" y="3803072"/>
                </a:cubicBezTo>
                <a:cubicBezTo>
                  <a:pt x="19852106" y="3947451"/>
                  <a:pt x="19864138" y="4091830"/>
                  <a:pt x="20020548" y="4188083"/>
                </a:cubicBezTo>
                <a:cubicBezTo>
                  <a:pt x="20176958" y="4284336"/>
                  <a:pt x="20497801" y="4220167"/>
                  <a:pt x="20670253" y="4380588"/>
                </a:cubicBezTo>
                <a:cubicBezTo>
                  <a:pt x="20842705" y="4541009"/>
                  <a:pt x="20955000" y="4877893"/>
                  <a:pt x="21055263" y="5150609"/>
                </a:cubicBezTo>
                <a:cubicBezTo>
                  <a:pt x="21155526" y="5423325"/>
                  <a:pt x="21183600" y="5788283"/>
                  <a:pt x="21271832" y="6016883"/>
                </a:cubicBezTo>
                <a:cubicBezTo>
                  <a:pt x="21360064" y="6245483"/>
                  <a:pt x="21400169" y="6458041"/>
                  <a:pt x="21584653" y="6522209"/>
                </a:cubicBezTo>
                <a:cubicBezTo>
                  <a:pt x="21769137" y="6586377"/>
                  <a:pt x="22053884" y="6526219"/>
                  <a:pt x="22378737" y="6401893"/>
                </a:cubicBezTo>
                <a:cubicBezTo>
                  <a:pt x="22703590" y="6277567"/>
                  <a:pt x="23277095" y="5928651"/>
                  <a:pt x="23533769" y="5776251"/>
                </a:cubicBezTo>
                <a:cubicBezTo>
                  <a:pt x="23790443" y="5623851"/>
                  <a:pt x="23814505" y="5631872"/>
                  <a:pt x="23918779" y="5487493"/>
                </a:cubicBezTo>
                <a:cubicBezTo>
                  <a:pt x="24023053" y="5343114"/>
                  <a:pt x="24171442" y="5074409"/>
                  <a:pt x="24159411" y="4909978"/>
                </a:cubicBezTo>
                <a:cubicBezTo>
                  <a:pt x="24147380" y="4745547"/>
                  <a:pt x="24031074" y="4601167"/>
                  <a:pt x="23846590" y="4500904"/>
                </a:cubicBezTo>
                <a:cubicBezTo>
                  <a:pt x="23662106" y="4400641"/>
                  <a:pt x="23220948" y="4404652"/>
                  <a:pt x="23052506" y="4308399"/>
                </a:cubicBezTo>
                <a:cubicBezTo>
                  <a:pt x="22884064" y="4212146"/>
                  <a:pt x="22864011" y="4087820"/>
                  <a:pt x="22835937" y="3923388"/>
                </a:cubicBezTo>
                <a:cubicBezTo>
                  <a:pt x="22807863" y="3758956"/>
                  <a:pt x="22912137" y="3510304"/>
                  <a:pt x="22884063" y="3321809"/>
                </a:cubicBezTo>
                <a:cubicBezTo>
                  <a:pt x="22855989" y="3133314"/>
                  <a:pt x="22795832" y="2944820"/>
                  <a:pt x="22667495" y="2792420"/>
                </a:cubicBezTo>
                <a:cubicBezTo>
                  <a:pt x="22539158" y="2640020"/>
                  <a:pt x="22198263" y="2603925"/>
                  <a:pt x="22114042" y="2407409"/>
                </a:cubicBezTo>
                <a:cubicBezTo>
                  <a:pt x="22029821" y="2210893"/>
                  <a:pt x="22093990" y="1833904"/>
                  <a:pt x="22162169" y="1613325"/>
                </a:cubicBezTo>
                <a:cubicBezTo>
                  <a:pt x="22230348" y="1392746"/>
                  <a:pt x="22342642" y="1180188"/>
                  <a:pt x="22523116" y="1083935"/>
                </a:cubicBezTo>
                <a:cubicBezTo>
                  <a:pt x="22703590" y="987682"/>
                  <a:pt x="23036464" y="1075914"/>
                  <a:pt x="23245011" y="1035809"/>
                </a:cubicBezTo>
                <a:cubicBezTo>
                  <a:pt x="23453558" y="995704"/>
                  <a:pt x="23646063" y="979662"/>
                  <a:pt x="23774400" y="843304"/>
                </a:cubicBezTo>
                <a:cubicBezTo>
                  <a:pt x="23902737" y="706946"/>
                  <a:pt x="23918779" y="358030"/>
                  <a:pt x="24015032" y="217662"/>
                </a:cubicBezTo>
                <a:cubicBezTo>
                  <a:pt x="24111285" y="77294"/>
                  <a:pt x="24191495" y="-10938"/>
                  <a:pt x="24351916" y="1093"/>
                </a:cubicBezTo>
                <a:cubicBezTo>
                  <a:pt x="24512337" y="13124"/>
                  <a:pt x="24837190" y="161514"/>
                  <a:pt x="24977558" y="289851"/>
                </a:cubicBezTo>
                <a:cubicBezTo>
                  <a:pt x="25117926" y="418188"/>
                  <a:pt x="25085843" y="586630"/>
                  <a:pt x="25194127" y="771114"/>
                </a:cubicBezTo>
                <a:cubicBezTo>
                  <a:pt x="25302411" y="955598"/>
                  <a:pt x="25502937" y="1228315"/>
                  <a:pt x="25627263" y="1396757"/>
                </a:cubicBezTo>
                <a:cubicBezTo>
                  <a:pt x="25751589" y="1565199"/>
                  <a:pt x="25847843" y="1621346"/>
                  <a:pt x="25940085" y="1781767"/>
                </a:cubicBezTo>
                <a:cubicBezTo>
                  <a:pt x="26032327" y="1942188"/>
                  <a:pt x="26096495" y="2259020"/>
                  <a:pt x="26180716" y="2359283"/>
                </a:cubicBezTo>
                <a:cubicBezTo>
                  <a:pt x="26264937" y="2459546"/>
                  <a:pt x="26355174" y="2421446"/>
                  <a:pt x="26445411" y="238334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Shape 451">
            <a:extLst>
              <a:ext uri="{FF2B5EF4-FFF2-40B4-BE49-F238E27FC236}">
                <a16:creationId xmlns:a16="http://schemas.microsoft.com/office/drawing/2014/main" id="{598AA144-91E3-4FD0-BF76-0238DBCB52F1}"/>
              </a:ext>
            </a:extLst>
          </p:cNvPr>
          <p:cNvSpPr/>
          <p:nvPr/>
        </p:nvSpPr>
        <p:spPr>
          <a:xfrm rot="10800000">
            <a:off x="23709432" y="3660260"/>
            <a:ext cx="2019719" cy="2432605"/>
          </a:xfrm>
          <a:custGeom>
            <a:avLst/>
            <a:gdLst>
              <a:gd name="connsiteX0" fmla="*/ 0 w 2019719"/>
              <a:gd name="connsiteY0" fmla="*/ 2432605 h 2432605"/>
              <a:gd name="connsiteX1" fmla="*/ 180870 w 2019719"/>
              <a:gd name="connsiteY1" fmla="*/ 2070864 h 2432605"/>
              <a:gd name="connsiteX2" fmla="*/ 331596 w 2019719"/>
              <a:gd name="connsiteY2" fmla="*/ 1206706 h 2432605"/>
              <a:gd name="connsiteX3" fmla="*/ 311499 w 2019719"/>
              <a:gd name="connsiteY3" fmla="*/ 533466 h 2432605"/>
              <a:gd name="connsiteX4" fmla="*/ 341644 w 2019719"/>
              <a:gd name="connsiteY4" fmla="*/ 131532 h 2432605"/>
              <a:gd name="connsiteX5" fmla="*/ 422031 w 2019719"/>
              <a:gd name="connsiteY5" fmla="*/ 904 h 2432605"/>
              <a:gd name="connsiteX6" fmla="*/ 572756 w 2019719"/>
              <a:gd name="connsiteY6" fmla="*/ 181774 h 2432605"/>
              <a:gd name="connsiteX7" fmla="*/ 683288 w 2019719"/>
              <a:gd name="connsiteY7" fmla="*/ 523418 h 2432605"/>
              <a:gd name="connsiteX8" fmla="*/ 864158 w 2019719"/>
              <a:gd name="connsiteY8" fmla="*/ 855013 h 2432605"/>
              <a:gd name="connsiteX9" fmla="*/ 1085222 w 2019719"/>
              <a:gd name="connsiteY9" fmla="*/ 1206706 h 2432605"/>
              <a:gd name="connsiteX10" fmla="*/ 1276141 w 2019719"/>
              <a:gd name="connsiteY10" fmla="*/ 1397624 h 2432605"/>
              <a:gd name="connsiteX11" fmla="*/ 1527350 w 2019719"/>
              <a:gd name="connsiteY11" fmla="*/ 1648833 h 2432605"/>
              <a:gd name="connsiteX12" fmla="*/ 1597688 w 2019719"/>
              <a:gd name="connsiteY12" fmla="*/ 1648833 h 2432605"/>
              <a:gd name="connsiteX13" fmla="*/ 2019719 w 2019719"/>
              <a:gd name="connsiteY13" fmla="*/ 1759365 h 243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9719" h="2432605">
                <a:moveTo>
                  <a:pt x="0" y="2432605"/>
                </a:moveTo>
                <a:cubicBezTo>
                  <a:pt x="62802" y="2353892"/>
                  <a:pt x="125604" y="2275180"/>
                  <a:pt x="180870" y="2070864"/>
                </a:cubicBezTo>
                <a:cubicBezTo>
                  <a:pt x="236136" y="1866547"/>
                  <a:pt x="309825" y="1462939"/>
                  <a:pt x="331596" y="1206706"/>
                </a:cubicBezTo>
                <a:cubicBezTo>
                  <a:pt x="353367" y="950473"/>
                  <a:pt x="309824" y="712662"/>
                  <a:pt x="311499" y="533466"/>
                </a:cubicBezTo>
                <a:cubicBezTo>
                  <a:pt x="313174" y="354270"/>
                  <a:pt x="323222" y="220292"/>
                  <a:pt x="341644" y="131532"/>
                </a:cubicBezTo>
                <a:cubicBezTo>
                  <a:pt x="360066" y="42772"/>
                  <a:pt x="383512" y="-7470"/>
                  <a:pt x="422031" y="904"/>
                </a:cubicBezTo>
                <a:cubicBezTo>
                  <a:pt x="460550" y="9278"/>
                  <a:pt x="529213" y="94688"/>
                  <a:pt x="572756" y="181774"/>
                </a:cubicBezTo>
                <a:cubicBezTo>
                  <a:pt x="616299" y="268860"/>
                  <a:pt x="634721" y="411212"/>
                  <a:pt x="683288" y="523418"/>
                </a:cubicBezTo>
                <a:cubicBezTo>
                  <a:pt x="731855" y="635624"/>
                  <a:pt x="797169" y="741132"/>
                  <a:pt x="864158" y="855013"/>
                </a:cubicBezTo>
                <a:cubicBezTo>
                  <a:pt x="931147" y="968894"/>
                  <a:pt x="1016558" y="1116271"/>
                  <a:pt x="1085222" y="1206706"/>
                </a:cubicBezTo>
                <a:cubicBezTo>
                  <a:pt x="1153886" y="1297141"/>
                  <a:pt x="1276141" y="1397624"/>
                  <a:pt x="1276141" y="1397624"/>
                </a:cubicBezTo>
                <a:cubicBezTo>
                  <a:pt x="1349829" y="1471312"/>
                  <a:pt x="1473759" y="1606965"/>
                  <a:pt x="1527350" y="1648833"/>
                </a:cubicBezTo>
                <a:cubicBezTo>
                  <a:pt x="1580941" y="1690701"/>
                  <a:pt x="1515626" y="1630411"/>
                  <a:pt x="1597688" y="1648833"/>
                </a:cubicBezTo>
                <a:cubicBezTo>
                  <a:pt x="1679750" y="1667255"/>
                  <a:pt x="1947706" y="1752666"/>
                  <a:pt x="2019719" y="175936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Shape 452">
            <a:extLst>
              <a:ext uri="{FF2B5EF4-FFF2-40B4-BE49-F238E27FC236}">
                <a16:creationId xmlns:a16="http://schemas.microsoft.com/office/drawing/2014/main" id="{60E635EA-FE26-47CC-9D7C-252DEDC42BFE}"/>
              </a:ext>
            </a:extLst>
          </p:cNvPr>
          <p:cNvSpPr/>
          <p:nvPr/>
        </p:nvSpPr>
        <p:spPr>
          <a:xfrm rot="10800000">
            <a:off x="24061124" y="3730599"/>
            <a:ext cx="1296238" cy="1598210"/>
          </a:xfrm>
          <a:custGeom>
            <a:avLst/>
            <a:gdLst>
              <a:gd name="connsiteX0" fmla="*/ 0 w 1296238"/>
              <a:gd name="connsiteY0" fmla="*/ 1598210 h 1598210"/>
              <a:gd name="connsiteX1" fmla="*/ 130629 w 1296238"/>
              <a:gd name="connsiteY1" fmla="*/ 1166131 h 1598210"/>
              <a:gd name="connsiteX2" fmla="*/ 160774 w 1296238"/>
              <a:gd name="connsiteY2" fmla="*/ 502940 h 1598210"/>
              <a:gd name="connsiteX3" fmla="*/ 150725 w 1296238"/>
              <a:gd name="connsiteY3" fmla="*/ 211538 h 1598210"/>
              <a:gd name="connsiteX4" fmla="*/ 200967 w 1296238"/>
              <a:gd name="connsiteY4" fmla="*/ 522 h 1598210"/>
              <a:gd name="connsiteX5" fmla="*/ 401934 w 1296238"/>
              <a:gd name="connsiteY5" fmla="*/ 271828 h 1598210"/>
              <a:gd name="connsiteX6" fmla="*/ 643095 w 1296238"/>
              <a:gd name="connsiteY6" fmla="*/ 683810 h 1598210"/>
              <a:gd name="connsiteX7" fmla="*/ 984739 w 1296238"/>
              <a:gd name="connsiteY7" fmla="*/ 1045551 h 1598210"/>
              <a:gd name="connsiteX8" fmla="*/ 1155561 w 1296238"/>
              <a:gd name="connsiteY8" fmla="*/ 1115889 h 1598210"/>
              <a:gd name="connsiteX9" fmla="*/ 1296238 w 1296238"/>
              <a:gd name="connsiteY9" fmla="*/ 1166131 h 15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6238" h="1598210">
                <a:moveTo>
                  <a:pt x="0" y="1598210"/>
                </a:moveTo>
                <a:cubicBezTo>
                  <a:pt x="51916" y="1473443"/>
                  <a:pt x="103833" y="1348676"/>
                  <a:pt x="130629" y="1166131"/>
                </a:cubicBezTo>
                <a:cubicBezTo>
                  <a:pt x="157425" y="983586"/>
                  <a:pt x="157425" y="662039"/>
                  <a:pt x="160774" y="502940"/>
                </a:cubicBezTo>
                <a:cubicBezTo>
                  <a:pt x="164123" y="343841"/>
                  <a:pt x="144026" y="295274"/>
                  <a:pt x="150725" y="211538"/>
                </a:cubicBezTo>
                <a:cubicBezTo>
                  <a:pt x="157424" y="127802"/>
                  <a:pt x="159099" y="-9526"/>
                  <a:pt x="200967" y="522"/>
                </a:cubicBezTo>
                <a:cubicBezTo>
                  <a:pt x="242835" y="10570"/>
                  <a:pt x="328246" y="157947"/>
                  <a:pt x="401934" y="271828"/>
                </a:cubicBezTo>
                <a:cubicBezTo>
                  <a:pt x="475622" y="385709"/>
                  <a:pt x="545961" y="554856"/>
                  <a:pt x="643095" y="683810"/>
                </a:cubicBezTo>
                <a:cubicBezTo>
                  <a:pt x="740229" y="812764"/>
                  <a:pt x="899328" y="973538"/>
                  <a:pt x="984739" y="1045551"/>
                </a:cubicBezTo>
                <a:cubicBezTo>
                  <a:pt x="1070150" y="1117564"/>
                  <a:pt x="1103645" y="1095792"/>
                  <a:pt x="1155561" y="1115889"/>
                </a:cubicBezTo>
                <a:cubicBezTo>
                  <a:pt x="1207478" y="1135986"/>
                  <a:pt x="1274467" y="1179529"/>
                  <a:pt x="1296238" y="1166131"/>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Shape 453">
            <a:extLst>
              <a:ext uri="{FF2B5EF4-FFF2-40B4-BE49-F238E27FC236}">
                <a16:creationId xmlns:a16="http://schemas.microsoft.com/office/drawing/2014/main" id="{46C46BC2-B992-4177-9281-9041A69228CE}"/>
              </a:ext>
            </a:extLst>
          </p:cNvPr>
          <p:cNvSpPr/>
          <p:nvPr/>
        </p:nvSpPr>
        <p:spPr>
          <a:xfrm rot="10800000">
            <a:off x="24282188" y="3790889"/>
            <a:ext cx="813917" cy="795537"/>
          </a:xfrm>
          <a:custGeom>
            <a:avLst/>
            <a:gdLst>
              <a:gd name="connsiteX0" fmla="*/ 0 w 813917"/>
              <a:gd name="connsiteY0" fmla="*/ 795537 h 795537"/>
              <a:gd name="connsiteX1" fmla="*/ 90435 w 813917"/>
              <a:gd name="connsiteY1" fmla="*/ 514183 h 795537"/>
              <a:gd name="connsiteX2" fmla="*/ 90435 w 813917"/>
              <a:gd name="connsiteY2" fmla="*/ 202684 h 795537"/>
              <a:gd name="connsiteX3" fmla="*/ 200967 w 813917"/>
              <a:gd name="connsiteY3" fmla="*/ 1717 h 795537"/>
              <a:gd name="connsiteX4" fmla="*/ 391886 w 813917"/>
              <a:gd name="connsiteY4" fmla="*/ 313216 h 795537"/>
              <a:gd name="connsiteX5" fmla="*/ 552660 w 813917"/>
              <a:gd name="connsiteY5" fmla="*/ 614667 h 795537"/>
              <a:gd name="connsiteX6" fmla="*/ 813917 w 813917"/>
              <a:gd name="connsiteY6" fmla="*/ 674957 h 79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917" h="795537">
                <a:moveTo>
                  <a:pt x="0" y="795537"/>
                </a:moveTo>
                <a:cubicBezTo>
                  <a:pt x="37681" y="704264"/>
                  <a:pt x="75363" y="612992"/>
                  <a:pt x="90435" y="514183"/>
                </a:cubicBezTo>
                <a:cubicBezTo>
                  <a:pt x="105507" y="415374"/>
                  <a:pt x="72013" y="288095"/>
                  <a:pt x="90435" y="202684"/>
                </a:cubicBezTo>
                <a:cubicBezTo>
                  <a:pt x="108857" y="117273"/>
                  <a:pt x="150725" y="-16705"/>
                  <a:pt x="200967" y="1717"/>
                </a:cubicBezTo>
                <a:cubicBezTo>
                  <a:pt x="251209" y="20139"/>
                  <a:pt x="333271" y="211058"/>
                  <a:pt x="391886" y="313216"/>
                </a:cubicBezTo>
                <a:cubicBezTo>
                  <a:pt x="450502" y="415374"/>
                  <a:pt x="482322" y="554377"/>
                  <a:pt x="552660" y="614667"/>
                </a:cubicBezTo>
                <a:cubicBezTo>
                  <a:pt x="622998" y="674957"/>
                  <a:pt x="718457" y="674957"/>
                  <a:pt x="813917" y="6749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Freeform: Shape 455">
            <a:extLst>
              <a:ext uri="{FF2B5EF4-FFF2-40B4-BE49-F238E27FC236}">
                <a16:creationId xmlns:a16="http://schemas.microsoft.com/office/drawing/2014/main" id="{337E51EC-5CF7-4D2B-AC01-290923E596E3}"/>
              </a:ext>
            </a:extLst>
          </p:cNvPr>
          <p:cNvSpPr/>
          <p:nvPr/>
        </p:nvSpPr>
        <p:spPr>
          <a:xfrm rot="10800000">
            <a:off x="540352" y="4797957"/>
            <a:ext cx="20421600" cy="4792133"/>
          </a:xfrm>
          <a:custGeom>
            <a:avLst/>
            <a:gdLst>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19625733 w 20421600"/>
              <a:gd name="connsiteY34" fmla="*/ 101600 h 4792133"/>
              <a:gd name="connsiteX35" fmla="*/ 20150666 w 20421600"/>
              <a:gd name="connsiteY35" fmla="*/ 16933 h 4792133"/>
              <a:gd name="connsiteX36" fmla="*/ 20421600 w 20421600"/>
              <a:gd name="connsiteY36" fmla="*/ 0 h 47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421600" h="4792133">
                <a:moveTo>
                  <a:pt x="0" y="4792133"/>
                </a:moveTo>
                <a:cubicBezTo>
                  <a:pt x="77611" y="4715933"/>
                  <a:pt x="155222" y="4639733"/>
                  <a:pt x="287866" y="4555066"/>
                </a:cubicBezTo>
                <a:cubicBezTo>
                  <a:pt x="420510" y="4470399"/>
                  <a:pt x="592666" y="4360333"/>
                  <a:pt x="795866" y="4284133"/>
                </a:cubicBezTo>
                <a:cubicBezTo>
                  <a:pt x="999066" y="4207933"/>
                  <a:pt x="1334910" y="4174066"/>
                  <a:pt x="1507066" y="4097866"/>
                </a:cubicBezTo>
                <a:cubicBezTo>
                  <a:pt x="1679222" y="4021666"/>
                  <a:pt x="1673578" y="3900311"/>
                  <a:pt x="1828800" y="3826933"/>
                </a:cubicBezTo>
                <a:cubicBezTo>
                  <a:pt x="1984022" y="3753555"/>
                  <a:pt x="2204156" y="3728155"/>
                  <a:pt x="2438400" y="3657600"/>
                </a:cubicBezTo>
                <a:cubicBezTo>
                  <a:pt x="2672644" y="3587045"/>
                  <a:pt x="2988733" y="3474156"/>
                  <a:pt x="3234266" y="3403600"/>
                </a:cubicBezTo>
                <a:cubicBezTo>
                  <a:pt x="3479799" y="3333044"/>
                  <a:pt x="3699933" y="3304822"/>
                  <a:pt x="3911600" y="3234266"/>
                </a:cubicBezTo>
                <a:cubicBezTo>
                  <a:pt x="4123267" y="3163710"/>
                  <a:pt x="4326466" y="3073399"/>
                  <a:pt x="4504266" y="2980266"/>
                </a:cubicBezTo>
                <a:cubicBezTo>
                  <a:pt x="4682066" y="2887133"/>
                  <a:pt x="4842933" y="2731910"/>
                  <a:pt x="4978400" y="2675466"/>
                </a:cubicBezTo>
                <a:cubicBezTo>
                  <a:pt x="5113867" y="2619022"/>
                  <a:pt x="5190066" y="2630311"/>
                  <a:pt x="5317066" y="2641600"/>
                </a:cubicBezTo>
                <a:cubicBezTo>
                  <a:pt x="5444066" y="2652889"/>
                  <a:pt x="5545667" y="2717800"/>
                  <a:pt x="5740400" y="2743200"/>
                </a:cubicBezTo>
                <a:cubicBezTo>
                  <a:pt x="5935133" y="2768600"/>
                  <a:pt x="6231466" y="2841978"/>
                  <a:pt x="6485466" y="2794000"/>
                </a:cubicBezTo>
                <a:cubicBezTo>
                  <a:pt x="6739466" y="2746022"/>
                  <a:pt x="7066845" y="2562577"/>
                  <a:pt x="7264400" y="2455333"/>
                </a:cubicBezTo>
                <a:cubicBezTo>
                  <a:pt x="7461955" y="2348089"/>
                  <a:pt x="7521222" y="2238022"/>
                  <a:pt x="7670800" y="2150533"/>
                </a:cubicBezTo>
                <a:cubicBezTo>
                  <a:pt x="7820378" y="2063044"/>
                  <a:pt x="8000999" y="1933222"/>
                  <a:pt x="8161866" y="1930400"/>
                </a:cubicBezTo>
                <a:cubicBezTo>
                  <a:pt x="8322733" y="1927578"/>
                  <a:pt x="8455378" y="2113845"/>
                  <a:pt x="8636000" y="2133600"/>
                </a:cubicBezTo>
                <a:cubicBezTo>
                  <a:pt x="8816622" y="2153355"/>
                  <a:pt x="9031111" y="2125133"/>
                  <a:pt x="9245600" y="2048933"/>
                </a:cubicBezTo>
                <a:cubicBezTo>
                  <a:pt x="9460089" y="1972733"/>
                  <a:pt x="9705622" y="1721555"/>
                  <a:pt x="9922933" y="1676400"/>
                </a:cubicBezTo>
                <a:cubicBezTo>
                  <a:pt x="10140244" y="1631244"/>
                  <a:pt x="10281355" y="1783644"/>
                  <a:pt x="10549466" y="1778000"/>
                </a:cubicBezTo>
                <a:cubicBezTo>
                  <a:pt x="10817577" y="1772356"/>
                  <a:pt x="11308644" y="1687689"/>
                  <a:pt x="11531600" y="1642533"/>
                </a:cubicBezTo>
                <a:cubicBezTo>
                  <a:pt x="11754556" y="1597377"/>
                  <a:pt x="11703756" y="1552221"/>
                  <a:pt x="11887200" y="1507066"/>
                </a:cubicBezTo>
                <a:cubicBezTo>
                  <a:pt x="12070644" y="1461911"/>
                  <a:pt x="12389555" y="1408289"/>
                  <a:pt x="12632266" y="1371600"/>
                </a:cubicBezTo>
                <a:cubicBezTo>
                  <a:pt x="12874977" y="1334911"/>
                  <a:pt x="13157199" y="1301044"/>
                  <a:pt x="13343466" y="1286933"/>
                </a:cubicBezTo>
                <a:cubicBezTo>
                  <a:pt x="13529733" y="1272822"/>
                  <a:pt x="13586177" y="1292577"/>
                  <a:pt x="13749866" y="1286933"/>
                </a:cubicBezTo>
                <a:cubicBezTo>
                  <a:pt x="13913555" y="1281289"/>
                  <a:pt x="14159089" y="1284110"/>
                  <a:pt x="14325600" y="1253066"/>
                </a:cubicBezTo>
                <a:cubicBezTo>
                  <a:pt x="14492111" y="1222021"/>
                  <a:pt x="14590889" y="1176866"/>
                  <a:pt x="14748933" y="1100666"/>
                </a:cubicBezTo>
                <a:cubicBezTo>
                  <a:pt x="14906977" y="1024466"/>
                  <a:pt x="15107355" y="866421"/>
                  <a:pt x="15273866" y="795866"/>
                </a:cubicBezTo>
                <a:cubicBezTo>
                  <a:pt x="15440377" y="725311"/>
                  <a:pt x="15561733" y="719666"/>
                  <a:pt x="15748000" y="677333"/>
                </a:cubicBezTo>
                <a:cubicBezTo>
                  <a:pt x="15934267" y="635000"/>
                  <a:pt x="16154399" y="564444"/>
                  <a:pt x="16391466" y="541866"/>
                </a:cubicBezTo>
                <a:cubicBezTo>
                  <a:pt x="16628533" y="519288"/>
                  <a:pt x="16964378" y="575733"/>
                  <a:pt x="17170400" y="541866"/>
                </a:cubicBezTo>
                <a:cubicBezTo>
                  <a:pt x="17376422" y="507999"/>
                  <a:pt x="17461089" y="392288"/>
                  <a:pt x="17627600" y="338666"/>
                </a:cubicBezTo>
                <a:cubicBezTo>
                  <a:pt x="17794111" y="285044"/>
                  <a:pt x="17940866" y="254000"/>
                  <a:pt x="18169466" y="220133"/>
                </a:cubicBezTo>
                <a:cubicBezTo>
                  <a:pt x="18398066" y="186266"/>
                  <a:pt x="18756489" y="155221"/>
                  <a:pt x="18999200" y="135466"/>
                </a:cubicBezTo>
                <a:cubicBezTo>
                  <a:pt x="19241911" y="115710"/>
                  <a:pt x="19433822" y="121355"/>
                  <a:pt x="19625733" y="101600"/>
                </a:cubicBezTo>
                <a:cubicBezTo>
                  <a:pt x="19817644" y="81845"/>
                  <a:pt x="20018022" y="33866"/>
                  <a:pt x="20150666" y="16933"/>
                </a:cubicBezTo>
                <a:cubicBezTo>
                  <a:pt x="20283310" y="0"/>
                  <a:pt x="20352455" y="0"/>
                  <a:pt x="204216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reeform: Shape 456">
            <a:extLst>
              <a:ext uri="{FF2B5EF4-FFF2-40B4-BE49-F238E27FC236}">
                <a16:creationId xmlns:a16="http://schemas.microsoft.com/office/drawing/2014/main" id="{3C1B6AF5-2FB2-42B4-A1AD-C5A1A0ACE358}"/>
              </a:ext>
            </a:extLst>
          </p:cNvPr>
          <p:cNvSpPr/>
          <p:nvPr/>
        </p:nvSpPr>
        <p:spPr>
          <a:xfrm rot="10800000">
            <a:off x="557286" y="4611690"/>
            <a:ext cx="22013333" cy="10651974"/>
          </a:xfrm>
          <a:custGeom>
            <a:avLst/>
            <a:gdLst>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1674667 w 22013333"/>
              <a:gd name="connsiteY92" fmla="*/ 5097840 h 10651974"/>
              <a:gd name="connsiteX93" fmla="*/ 22013333 w 22013333"/>
              <a:gd name="connsiteY93" fmla="*/ 5114774 h 1065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2013333" h="10651974">
                <a:moveTo>
                  <a:pt x="0" y="10651974"/>
                </a:moveTo>
                <a:cubicBezTo>
                  <a:pt x="63500" y="10475585"/>
                  <a:pt x="127000" y="10299196"/>
                  <a:pt x="270933" y="10160907"/>
                </a:cubicBezTo>
                <a:cubicBezTo>
                  <a:pt x="414866" y="10022618"/>
                  <a:pt x="691444" y="9909729"/>
                  <a:pt x="863600" y="9822240"/>
                </a:cubicBezTo>
                <a:cubicBezTo>
                  <a:pt x="1035756" y="9734751"/>
                  <a:pt x="1188156" y="9720641"/>
                  <a:pt x="1303867" y="9635974"/>
                </a:cubicBezTo>
                <a:cubicBezTo>
                  <a:pt x="1419578" y="9551307"/>
                  <a:pt x="1512712" y="9429951"/>
                  <a:pt x="1557867" y="9314240"/>
                </a:cubicBezTo>
                <a:cubicBezTo>
                  <a:pt x="1603022" y="9198529"/>
                  <a:pt x="1569156" y="9054596"/>
                  <a:pt x="1574800" y="8941707"/>
                </a:cubicBezTo>
                <a:cubicBezTo>
                  <a:pt x="1580444" y="8828818"/>
                  <a:pt x="1577622" y="8710285"/>
                  <a:pt x="1591733" y="8636907"/>
                </a:cubicBezTo>
                <a:cubicBezTo>
                  <a:pt x="1605844" y="8563529"/>
                  <a:pt x="1569156" y="8509907"/>
                  <a:pt x="1659467" y="8501440"/>
                </a:cubicBezTo>
                <a:cubicBezTo>
                  <a:pt x="1749778" y="8492973"/>
                  <a:pt x="1989667" y="8557885"/>
                  <a:pt x="2133600" y="8586107"/>
                </a:cubicBezTo>
                <a:cubicBezTo>
                  <a:pt x="2277533" y="8614329"/>
                  <a:pt x="2415823" y="8676418"/>
                  <a:pt x="2523067" y="8670774"/>
                </a:cubicBezTo>
                <a:cubicBezTo>
                  <a:pt x="2630311" y="8665130"/>
                  <a:pt x="2743200" y="8608684"/>
                  <a:pt x="2777067" y="8552240"/>
                </a:cubicBezTo>
                <a:cubicBezTo>
                  <a:pt x="2810934" y="8495796"/>
                  <a:pt x="2717800" y="8422418"/>
                  <a:pt x="2726267" y="8332107"/>
                </a:cubicBezTo>
                <a:cubicBezTo>
                  <a:pt x="2734734" y="8241796"/>
                  <a:pt x="2754489" y="8044241"/>
                  <a:pt x="2827867" y="8010374"/>
                </a:cubicBezTo>
                <a:cubicBezTo>
                  <a:pt x="2901245" y="7976507"/>
                  <a:pt x="3045178" y="8069640"/>
                  <a:pt x="3166533" y="8128907"/>
                </a:cubicBezTo>
                <a:cubicBezTo>
                  <a:pt x="3287889" y="8188174"/>
                  <a:pt x="3369733" y="8332107"/>
                  <a:pt x="3556000" y="8365974"/>
                </a:cubicBezTo>
                <a:cubicBezTo>
                  <a:pt x="3742267" y="8399841"/>
                  <a:pt x="4092222" y="8374440"/>
                  <a:pt x="4284133" y="8332107"/>
                </a:cubicBezTo>
                <a:cubicBezTo>
                  <a:pt x="4476044" y="8289774"/>
                  <a:pt x="4591756" y="8227685"/>
                  <a:pt x="4707467" y="8111974"/>
                </a:cubicBezTo>
                <a:cubicBezTo>
                  <a:pt x="4823178" y="7996263"/>
                  <a:pt x="4862689" y="7824107"/>
                  <a:pt x="4978400" y="7637840"/>
                </a:cubicBezTo>
                <a:cubicBezTo>
                  <a:pt x="5094111" y="7451573"/>
                  <a:pt x="5291666" y="7180641"/>
                  <a:pt x="5401733" y="6994374"/>
                </a:cubicBezTo>
                <a:cubicBezTo>
                  <a:pt x="5511800" y="6808107"/>
                  <a:pt x="5517444" y="6635951"/>
                  <a:pt x="5638800" y="6520240"/>
                </a:cubicBezTo>
                <a:cubicBezTo>
                  <a:pt x="5760156" y="6404529"/>
                  <a:pt x="5980289" y="6379129"/>
                  <a:pt x="6129867" y="6300107"/>
                </a:cubicBezTo>
                <a:cubicBezTo>
                  <a:pt x="6279445" y="6221085"/>
                  <a:pt x="6462889" y="6184396"/>
                  <a:pt x="6536267" y="6046107"/>
                </a:cubicBezTo>
                <a:cubicBezTo>
                  <a:pt x="6609645" y="5907818"/>
                  <a:pt x="6620933" y="5645352"/>
                  <a:pt x="6570133" y="5470374"/>
                </a:cubicBezTo>
                <a:cubicBezTo>
                  <a:pt x="6519333" y="5295396"/>
                  <a:pt x="6324600" y="5128884"/>
                  <a:pt x="6231467" y="4996240"/>
                </a:cubicBezTo>
                <a:cubicBezTo>
                  <a:pt x="6138334" y="4863595"/>
                  <a:pt x="6081889" y="4807151"/>
                  <a:pt x="6011333" y="4674507"/>
                </a:cubicBezTo>
                <a:cubicBezTo>
                  <a:pt x="5940777" y="4541863"/>
                  <a:pt x="5935133" y="4378174"/>
                  <a:pt x="5808133" y="4200374"/>
                </a:cubicBezTo>
                <a:cubicBezTo>
                  <a:pt x="5681133" y="4022574"/>
                  <a:pt x="5461000" y="3788329"/>
                  <a:pt x="5249333" y="3607707"/>
                </a:cubicBezTo>
                <a:cubicBezTo>
                  <a:pt x="5037666" y="3427085"/>
                  <a:pt x="4735689" y="3212595"/>
                  <a:pt x="4538133" y="3116640"/>
                </a:cubicBezTo>
                <a:cubicBezTo>
                  <a:pt x="4340578" y="3020684"/>
                  <a:pt x="4210755" y="3043263"/>
                  <a:pt x="4064000" y="3031974"/>
                </a:cubicBezTo>
                <a:cubicBezTo>
                  <a:pt x="3917245" y="3020685"/>
                  <a:pt x="3750733" y="3060196"/>
                  <a:pt x="3657600" y="3048907"/>
                </a:cubicBezTo>
                <a:cubicBezTo>
                  <a:pt x="3564467" y="3037618"/>
                  <a:pt x="3519311" y="3015040"/>
                  <a:pt x="3505200" y="2964240"/>
                </a:cubicBezTo>
                <a:cubicBezTo>
                  <a:pt x="3491089" y="2913440"/>
                  <a:pt x="3502378" y="2825951"/>
                  <a:pt x="3572933" y="2744107"/>
                </a:cubicBezTo>
                <a:cubicBezTo>
                  <a:pt x="3643488" y="2662263"/>
                  <a:pt x="3852333" y="2571952"/>
                  <a:pt x="3928533" y="2473174"/>
                </a:cubicBezTo>
                <a:cubicBezTo>
                  <a:pt x="4004733" y="2374396"/>
                  <a:pt x="3979333" y="2258684"/>
                  <a:pt x="4030133" y="2151440"/>
                </a:cubicBezTo>
                <a:cubicBezTo>
                  <a:pt x="4080933" y="2044196"/>
                  <a:pt x="4159955" y="1840996"/>
                  <a:pt x="4233333" y="1829707"/>
                </a:cubicBezTo>
                <a:cubicBezTo>
                  <a:pt x="4306711" y="1818418"/>
                  <a:pt x="4380089" y="1979285"/>
                  <a:pt x="4470400" y="2083707"/>
                </a:cubicBezTo>
                <a:cubicBezTo>
                  <a:pt x="4560711" y="2188129"/>
                  <a:pt x="4673600" y="2368751"/>
                  <a:pt x="4775200" y="2456240"/>
                </a:cubicBezTo>
                <a:cubicBezTo>
                  <a:pt x="4876800" y="2543729"/>
                  <a:pt x="4964289" y="2600173"/>
                  <a:pt x="5080000" y="2608640"/>
                </a:cubicBezTo>
                <a:cubicBezTo>
                  <a:pt x="5195711" y="2617107"/>
                  <a:pt x="5339645" y="2583240"/>
                  <a:pt x="5469467" y="2507040"/>
                </a:cubicBezTo>
                <a:cubicBezTo>
                  <a:pt x="5599289" y="2430840"/>
                  <a:pt x="5720644" y="2258684"/>
                  <a:pt x="5858933" y="2151440"/>
                </a:cubicBezTo>
                <a:cubicBezTo>
                  <a:pt x="5997222" y="2044196"/>
                  <a:pt x="6172200" y="1897441"/>
                  <a:pt x="6299200" y="1863574"/>
                </a:cubicBezTo>
                <a:cubicBezTo>
                  <a:pt x="6426200" y="1829707"/>
                  <a:pt x="6587066" y="1846640"/>
                  <a:pt x="6620933" y="1948240"/>
                </a:cubicBezTo>
                <a:cubicBezTo>
                  <a:pt x="6654800" y="2049840"/>
                  <a:pt x="6550378" y="2312308"/>
                  <a:pt x="6502400" y="2473174"/>
                </a:cubicBezTo>
                <a:cubicBezTo>
                  <a:pt x="6454422" y="2634040"/>
                  <a:pt x="6355645" y="2789262"/>
                  <a:pt x="6333067" y="2913440"/>
                </a:cubicBezTo>
                <a:cubicBezTo>
                  <a:pt x="6310489" y="3037618"/>
                  <a:pt x="6316133" y="3122284"/>
                  <a:pt x="6366933" y="3218240"/>
                </a:cubicBezTo>
                <a:cubicBezTo>
                  <a:pt x="6417733" y="3314196"/>
                  <a:pt x="6564489" y="3398863"/>
                  <a:pt x="6637867" y="3489174"/>
                </a:cubicBezTo>
                <a:cubicBezTo>
                  <a:pt x="6711245" y="3579485"/>
                  <a:pt x="6716889" y="3678263"/>
                  <a:pt x="6807200" y="3760107"/>
                </a:cubicBezTo>
                <a:cubicBezTo>
                  <a:pt x="6897511" y="3841951"/>
                  <a:pt x="7080955" y="3971773"/>
                  <a:pt x="7179733" y="3980240"/>
                </a:cubicBezTo>
                <a:cubicBezTo>
                  <a:pt x="7278511" y="3988707"/>
                  <a:pt x="7295445" y="3847596"/>
                  <a:pt x="7399867" y="3810907"/>
                </a:cubicBezTo>
                <a:cubicBezTo>
                  <a:pt x="7504289" y="3774218"/>
                  <a:pt x="7727245" y="3729063"/>
                  <a:pt x="7806267" y="3760107"/>
                </a:cubicBezTo>
                <a:cubicBezTo>
                  <a:pt x="7885289" y="3791151"/>
                  <a:pt x="7882467" y="3864530"/>
                  <a:pt x="7874000" y="3997174"/>
                </a:cubicBezTo>
                <a:cubicBezTo>
                  <a:pt x="7865533" y="4129818"/>
                  <a:pt x="7778045" y="4395107"/>
                  <a:pt x="7755467" y="4555974"/>
                </a:cubicBezTo>
                <a:cubicBezTo>
                  <a:pt x="7732889" y="4716841"/>
                  <a:pt x="7763933" y="4801507"/>
                  <a:pt x="7738533" y="4962374"/>
                </a:cubicBezTo>
                <a:cubicBezTo>
                  <a:pt x="7713133" y="5123241"/>
                  <a:pt x="7605889" y="5365952"/>
                  <a:pt x="7603067" y="5521174"/>
                </a:cubicBezTo>
                <a:cubicBezTo>
                  <a:pt x="7600245" y="5676396"/>
                  <a:pt x="7741356" y="5687685"/>
                  <a:pt x="7721600" y="5893707"/>
                </a:cubicBezTo>
                <a:cubicBezTo>
                  <a:pt x="7701844" y="6099729"/>
                  <a:pt x="7504289" y="6531529"/>
                  <a:pt x="7484533" y="6757307"/>
                </a:cubicBezTo>
                <a:cubicBezTo>
                  <a:pt x="7464777" y="6983085"/>
                  <a:pt x="7507111" y="7121374"/>
                  <a:pt x="7603067" y="7248374"/>
                </a:cubicBezTo>
                <a:cubicBezTo>
                  <a:pt x="7699023" y="7375374"/>
                  <a:pt x="7888112" y="7527774"/>
                  <a:pt x="8060267" y="7519307"/>
                </a:cubicBezTo>
                <a:cubicBezTo>
                  <a:pt x="8232422" y="7510840"/>
                  <a:pt x="8413045" y="7316107"/>
                  <a:pt x="8636000" y="7197574"/>
                </a:cubicBezTo>
                <a:cubicBezTo>
                  <a:pt x="8858956" y="7079041"/>
                  <a:pt x="9163756" y="6918174"/>
                  <a:pt x="9398000" y="6808107"/>
                </a:cubicBezTo>
                <a:cubicBezTo>
                  <a:pt x="9632244" y="6698040"/>
                  <a:pt x="9832623" y="6613374"/>
                  <a:pt x="10041467" y="6537174"/>
                </a:cubicBezTo>
                <a:cubicBezTo>
                  <a:pt x="10250311" y="6460974"/>
                  <a:pt x="10374489" y="6424285"/>
                  <a:pt x="10651067" y="6350907"/>
                </a:cubicBezTo>
                <a:cubicBezTo>
                  <a:pt x="10927645" y="6277529"/>
                  <a:pt x="11461044" y="6173107"/>
                  <a:pt x="11700933" y="6096907"/>
                </a:cubicBezTo>
                <a:cubicBezTo>
                  <a:pt x="11940822" y="6020707"/>
                  <a:pt x="11887200" y="5952974"/>
                  <a:pt x="12090400" y="5893707"/>
                </a:cubicBezTo>
                <a:cubicBezTo>
                  <a:pt x="12293600" y="5834440"/>
                  <a:pt x="12671778" y="5806218"/>
                  <a:pt x="12920133" y="5741307"/>
                </a:cubicBezTo>
                <a:cubicBezTo>
                  <a:pt x="13168488" y="5676396"/>
                  <a:pt x="13433777" y="5650995"/>
                  <a:pt x="13580533" y="5504240"/>
                </a:cubicBezTo>
                <a:cubicBezTo>
                  <a:pt x="13727289" y="5357485"/>
                  <a:pt x="13809134" y="5109129"/>
                  <a:pt x="13800667" y="4860774"/>
                </a:cubicBezTo>
                <a:cubicBezTo>
                  <a:pt x="13792200" y="4612419"/>
                  <a:pt x="13670844" y="4304796"/>
                  <a:pt x="13529733" y="4014107"/>
                </a:cubicBezTo>
                <a:cubicBezTo>
                  <a:pt x="13388622" y="3723418"/>
                  <a:pt x="13128978" y="3362173"/>
                  <a:pt x="12954000" y="3116640"/>
                </a:cubicBezTo>
                <a:cubicBezTo>
                  <a:pt x="12779022" y="2871107"/>
                  <a:pt x="12635089" y="2721529"/>
                  <a:pt x="12479867" y="2540907"/>
                </a:cubicBezTo>
                <a:cubicBezTo>
                  <a:pt x="12324645" y="2360285"/>
                  <a:pt x="12112978" y="2179662"/>
                  <a:pt x="12022667" y="2032907"/>
                </a:cubicBezTo>
                <a:cubicBezTo>
                  <a:pt x="11932356" y="1886151"/>
                  <a:pt x="11932356" y="1745041"/>
                  <a:pt x="11938000" y="1660374"/>
                </a:cubicBezTo>
                <a:cubicBezTo>
                  <a:pt x="11943644" y="1575707"/>
                  <a:pt x="11985978" y="1533374"/>
                  <a:pt x="12056533" y="1524907"/>
                </a:cubicBezTo>
                <a:cubicBezTo>
                  <a:pt x="12127089" y="1516440"/>
                  <a:pt x="12276666" y="1637796"/>
                  <a:pt x="12361333" y="1609574"/>
                </a:cubicBezTo>
                <a:cubicBezTo>
                  <a:pt x="12446000" y="1581352"/>
                  <a:pt x="12541955" y="1513618"/>
                  <a:pt x="12564533" y="1355574"/>
                </a:cubicBezTo>
                <a:cubicBezTo>
                  <a:pt x="12587111" y="1197529"/>
                  <a:pt x="12479867" y="861685"/>
                  <a:pt x="12496800" y="661307"/>
                </a:cubicBezTo>
                <a:cubicBezTo>
                  <a:pt x="12513733" y="460929"/>
                  <a:pt x="12601222" y="263374"/>
                  <a:pt x="12666133" y="153307"/>
                </a:cubicBezTo>
                <a:cubicBezTo>
                  <a:pt x="12731044" y="43240"/>
                  <a:pt x="12767734" y="-7560"/>
                  <a:pt x="12886267" y="907"/>
                </a:cubicBezTo>
                <a:cubicBezTo>
                  <a:pt x="13004800" y="9374"/>
                  <a:pt x="13244689" y="51707"/>
                  <a:pt x="13377333" y="204107"/>
                </a:cubicBezTo>
                <a:cubicBezTo>
                  <a:pt x="13509977" y="356507"/>
                  <a:pt x="13560777" y="613329"/>
                  <a:pt x="13682133" y="915307"/>
                </a:cubicBezTo>
                <a:cubicBezTo>
                  <a:pt x="13803489" y="1217285"/>
                  <a:pt x="13964356" y="1713996"/>
                  <a:pt x="14105467" y="2015974"/>
                </a:cubicBezTo>
                <a:cubicBezTo>
                  <a:pt x="14246578" y="2317952"/>
                  <a:pt x="14382045" y="2523974"/>
                  <a:pt x="14528800" y="2727174"/>
                </a:cubicBezTo>
                <a:cubicBezTo>
                  <a:pt x="14675555" y="2930374"/>
                  <a:pt x="14822311" y="3057374"/>
                  <a:pt x="14986000" y="3235174"/>
                </a:cubicBezTo>
                <a:cubicBezTo>
                  <a:pt x="15149689" y="3412974"/>
                  <a:pt x="15375466" y="3613352"/>
                  <a:pt x="15510933" y="3793974"/>
                </a:cubicBezTo>
                <a:cubicBezTo>
                  <a:pt x="15646400" y="3974596"/>
                  <a:pt x="15753644" y="4126996"/>
                  <a:pt x="15798800" y="4318907"/>
                </a:cubicBezTo>
                <a:cubicBezTo>
                  <a:pt x="15843956" y="4510818"/>
                  <a:pt x="15753645" y="4719662"/>
                  <a:pt x="15781867" y="4945440"/>
                </a:cubicBezTo>
                <a:cubicBezTo>
                  <a:pt x="15810089" y="5171218"/>
                  <a:pt x="15858066" y="5540930"/>
                  <a:pt x="15968133" y="5673574"/>
                </a:cubicBezTo>
                <a:cubicBezTo>
                  <a:pt x="16078200" y="5806218"/>
                  <a:pt x="16250356" y="5749774"/>
                  <a:pt x="16442267" y="5741307"/>
                </a:cubicBezTo>
                <a:cubicBezTo>
                  <a:pt x="16634178" y="5732840"/>
                  <a:pt x="16747067" y="5665107"/>
                  <a:pt x="17119600" y="5622774"/>
                </a:cubicBezTo>
                <a:cubicBezTo>
                  <a:pt x="17492133" y="5580441"/>
                  <a:pt x="18189223" y="5552218"/>
                  <a:pt x="18677467" y="5487307"/>
                </a:cubicBezTo>
                <a:cubicBezTo>
                  <a:pt x="19165711" y="5422396"/>
                  <a:pt x="19665245" y="5301040"/>
                  <a:pt x="20049067" y="5233307"/>
                </a:cubicBezTo>
                <a:cubicBezTo>
                  <a:pt x="20432889" y="5165574"/>
                  <a:pt x="20709467" y="5103485"/>
                  <a:pt x="20980400" y="5080907"/>
                </a:cubicBezTo>
                <a:cubicBezTo>
                  <a:pt x="21251333" y="5058329"/>
                  <a:pt x="21502512" y="5092196"/>
                  <a:pt x="21674667" y="5097840"/>
                </a:cubicBezTo>
                <a:cubicBezTo>
                  <a:pt x="21846822" y="5103484"/>
                  <a:pt x="21930077" y="5109129"/>
                  <a:pt x="22013333" y="5114774"/>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9706314B-69CF-4DA2-B809-CDBA70ECA451}"/>
              </a:ext>
            </a:extLst>
          </p:cNvPr>
          <p:cNvSpPr/>
          <p:nvPr/>
        </p:nvSpPr>
        <p:spPr>
          <a:xfrm rot="10800000">
            <a:off x="540352" y="4628624"/>
            <a:ext cx="21674667" cy="7622962"/>
          </a:xfrm>
          <a:custGeom>
            <a:avLst/>
            <a:gdLst>
              <a:gd name="connsiteX0" fmla="*/ 0 w 21674667"/>
              <a:gd name="connsiteY0" fmla="*/ 7622962 h 7622962"/>
              <a:gd name="connsiteX1" fmla="*/ 135467 w 21674667"/>
              <a:gd name="connsiteY1" fmla="*/ 7352029 h 7622962"/>
              <a:gd name="connsiteX2" fmla="*/ 541867 w 21674667"/>
              <a:gd name="connsiteY2" fmla="*/ 7131896 h 7622962"/>
              <a:gd name="connsiteX3" fmla="*/ 880533 w 21674667"/>
              <a:gd name="connsiteY3" fmla="*/ 7030296 h 7622962"/>
              <a:gd name="connsiteX4" fmla="*/ 1320800 w 21674667"/>
              <a:gd name="connsiteY4" fmla="*/ 6759362 h 7622962"/>
              <a:gd name="connsiteX5" fmla="*/ 1574800 w 21674667"/>
              <a:gd name="connsiteY5" fmla="*/ 6454562 h 7622962"/>
              <a:gd name="connsiteX6" fmla="*/ 1676400 w 21674667"/>
              <a:gd name="connsiteY6" fmla="*/ 6302162 h 7622962"/>
              <a:gd name="connsiteX7" fmla="*/ 1710267 w 21674667"/>
              <a:gd name="connsiteY7" fmla="*/ 5997362 h 7622962"/>
              <a:gd name="connsiteX8" fmla="*/ 1964267 w 21674667"/>
              <a:gd name="connsiteY8" fmla="*/ 5878829 h 7622962"/>
              <a:gd name="connsiteX9" fmla="*/ 2319867 w 21674667"/>
              <a:gd name="connsiteY9" fmla="*/ 6082029 h 7622962"/>
              <a:gd name="connsiteX10" fmla="*/ 2641600 w 21674667"/>
              <a:gd name="connsiteY10" fmla="*/ 5811096 h 7622962"/>
              <a:gd name="connsiteX11" fmla="*/ 2895600 w 21674667"/>
              <a:gd name="connsiteY11" fmla="*/ 5624829 h 7622962"/>
              <a:gd name="connsiteX12" fmla="*/ 3302000 w 21674667"/>
              <a:gd name="connsiteY12" fmla="*/ 5692562 h 7622962"/>
              <a:gd name="connsiteX13" fmla="*/ 3894667 w 21674667"/>
              <a:gd name="connsiteY13" fmla="*/ 5675629 h 7622962"/>
              <a:gd name="connsiteX14" fmla="*/ 4504267 w 21674667"/>
              <a:gd name="connsiteY14" fmla="*/ 5370829 h 7622962"/>
              <a:gd name="connsiteX15" fmla="*/ 4741333 w 21674667"/>
              <a:gd name="connsiteY15" fmla="*/ 4981362 h 7622962"/>
              <a:gd name="connsiteX16" fmla="*/ 5164667 w 21674667"/>
              <a:gd name="connsiteY16" fmla="*/ 4287096 h 7622962"/>
              <a:gd name="connsiteX17" fmla="*/ 5689600 w 21674667"/>
              <a:gd name="connsiteY17" fmla="*/ 3779096 h 7622962"/>
              <a:gd name="connsiteX18" fmla="*/ 6146800 w 21674667"/>
              <a:gd name="connsiteY18" fmla="*/ 3372696 h 7622962"/>
              <a:gd name="connsiteX19" fmla="*/ 6417733 w 21674667"/>
              <a:gd name="connsiteY19" fmla="*/ 2949362 h 7622962"/>
              <a:gd name="connsiteX20" fmla="*/ 6451600 w 21674667"/>
              <a:gd name="connsiteY20" fmla="*/ 2322829 h 7622962"/>
              <a:gd name="connsiteX21" fmla="*/ 6180667 w 21674667"/>
              <a:gd name="connsiteY21" fmla="*/ 1730162 h 7622962"/>
              <a:gd name="connsiteX22" fmla="*/ 5909733 w 21674667"/>
              <a:gd name="connsiteY22" fmla="*/ 1323762 h 7622962"/>
              <a:gd name="connsiteX23" fmla="*/ 5740400 w 21674667"/>
              <a:gd name="connsiteY23" fmla="*/ 1069762 h 7622962"/>
              <a:gd name="connsiteX24" fmla="*/ 5926667 w 21674667"/>
              <a:gd name="connsiteY24" fmla="*/ 832696 h 7622962"/>
              <a:gd name="connsiteX25" fmla="*/ 6333067 w 21674667"/>
              <a:gd name="connsiteY25" fmla="*/ 934296 h 7622962"/>
              <a:gd name="connsiteX26" fmla="*/ 6570133 w 21674667"/>
              <a:gd name="connsiteY26" fmla="*/ 1188296 h 7622962"/>
              <a:gd name="connsiteX27" fmla="*/ 6790267 w 21674667"/>
              <a:gd name="connsiteY27" fmla="*/ 1239096 h 7622962"/>
              <a:gd name="connsiteX28" fmla="*/ 7027333 w 21674667"/>
              <a:gd name="connsiteY28" fmla="*/ 1340696 h 7622962"/>
              <a:gd name="connsiteX29" fmla="*/ 7027333 w 21674667"/>
              <a:gd name="connsiteY29" fmla="*/ 1814829 h 7622962"/>
              <a:gd name="connsiteX30" fmla="*/ 7078133 w 21674667"/>
              <a:gd name="connsiteY30" fmla="*/ 2339762 h 7622962"/>
              <a:gd name="connsiteX31" fmla="*/ 7112000 w 21674667"/>
              <a:gd name="connsiteY31" fmla="*/ 3135629 h 7622962"/>
              <a:gd name="connsiteX32" fmla="*/ 6942667 w 21674667"/>
              <a:gd name="connsiteY32" fmla="*/ 3779096 h 7622962"/>
              <a:gd name="connsiteX33" fmla="*/ 6908800 w 21674667"/>
              <a:gd name="connsiteY33" fmla="*/ 4219362 h 7622962"/>
              <a:gd name="connsiteX34" fmla="*/ 7145867 w 21674667"/>
              <a:gd name="connsiteY34" fmla="*/ 4591896 h 7622962"/>
              <a:gd name="connsiteX35" fmla="*/ 7670800 w 21674667"/>
              <a:gd name="connsiteY35" fmla="*/ 4744296 h 7622962"/>
              <a:gd name="connsiteX36" fmla="*/ 8178800 w 21674667"/>
              <a:gd name="connsiteY36" fmla="*/ 4591896 h 7622962"/>
              <a:gd name="connsiteX37" fmla="*/ 8754533 w 21674667"/>
              <a:gd name="connsiteY37" fmla="*/ 4236296 h 7622962"/>
              <a:gd name="connsiteX38" fmla="*/ 9279467 w 21674667"/>
              <a:gd name="connsiteY38" fmla="*/ 3982296 h 7622962"/>
              <a:gd name="connsiteX39" fmla="*/ 9855200 w 21674667"/>
              <a:gd name="connsiteY39" fmla="*/ 3779096 h 7622962"/>
              <a:gd name="connsiteX40" fmla="*/ 10380133 w 21674667"/>
              <a:gd name="connsiteY40" fmla="*/ 3762162 h 7622962"/>
              <a:gd name="connsiteX41" fmla="*/ 11209867 w 21674667"/>
              <a:gd name="connsiteY41" fmla="*/ 3829896 h 7622962"/>
              <a:gd name="connsiteX42" fmla="*/ 11921067 w 21674667"/>
              <a:gd name="connsiteY42" fmla="*/ 3508162 h 7622962"/>
              <a:gd name="connsiteX43" fmla="*/ 12615333 w 21674667"/>
              <a:gd name="connsiteY43" fmla="*/ 3440429 h 7622962"/>
              <a:gd name="connsiteX44" fmla="*/ 13258800 w 21674667"/>
              <a:gd name="connsiteY44" fmla="*/ 3372696 h 7622962"/>
              <a:gd name="connsiteX45" fmla="*/ 13749867 w 21674667"/>
              <a:gd name="connsiteY45" fmla="*/ 3220296 h 7622962"/>
              <a:gd name="connsiteX46" fmla="*/ 14224000 w 21674667"/>
              <a:gd name="connsiteY46" fmla="*/ 2746162 h 7622962"/>
              <a:gd name="connsiteX47" fmla="*/ 14325600 w 21674667"/>
              <a:gd name="connsiteY47" fmla="*/ 2051896 h 7622962"/>
              <a:gd name="connsiteX48" fmla="*/ 14088533 w 21674667"/>
              <a:gd name="connsiteY48" fmla="*/ 1256029 h 7622962"/>
              <a:gd name="connsiteX49" fmla="*/ 13665200 w 21674667"/>
              <a:gd name="connsiteY49" fmla="*/ 781896 h 7622962"/>
              <a:gd name="connsiteX50" fmla="*/ 13394267 w 21674667"/>
              <a:gd name="connsiteY50" fmla="*/ 477096 h 7622962"/>
              <a:gd name="connsiteX51" fmla="*/ 13377333 w 21674667"/>
              <a:gd name="connsiteY51" fmla="*/ 104562 h 7622962"/>
              <a:gd name="connsiteX52" fmla="*/ 13868400 w 21674667"/>
              <a:gd name="connsiteY52" fmla="*/ 2962 h 7622962"/>
              <a:gd name="connsiteX53" fmla="*/ 14274800 w 21674667"/>
              <a:gd name="connsiteY53" fmla="*/ 189229 h 7622962"/>
              <a:gd name="connsiteX54" fmla="*/ 14732000 w 21674667"/>
              <a:gd name="connsiteY54" fmla="*/ 646429 h 7622962"/>
              <a:gd name="connsiteX55" fmla="*/ 14969067 w 21674667"/>
              <a:gd name="connsiteY55" fmla="*/ 1171362 h 7622962"/>
              <a:gd name="connsiteX56" fmla="*/ 15087600 w 21674667"/>
              <a:gd name="connsiteY56" fmla="*/ 1780962 h 7622962"/>
              <a:gd name="connsiteX57" fmla="*/ 14969067 w 21674667"/>
              <a:gd name="connsiteY57" fmla="*/ 2576829 h 7622962"/>
              <a:gd name="connsiteX58" fmla="*/ 15087600 w 21674667"/>
              <a:gd name="connsiteY58" fmla="*/ 2949362 h 7622962"/>
              <a:gd name="connsiteX59" fmla="*/ 15731067 w 21674667"/>
              <a:gd name="connsiteY59" fmla="*/ 3237229 h 7622962"/>
              <a:gd name="connsiteX60" fmla="*/ 16425333 w 21674667"/>
              <a:gd name="connsiteY60" fmla="*/ 3101762 h 7622962"/>
              <a:gd name="connsiteX61" fmla="*/ 17272000 w 21674667"/>
              <a:gd name="connsiteY61" fmla="*/ 2983229 h 7622962"/>
              <a:gd name="connsiteX62" fmla="*/ 18067867 w 21674667"/>
              <a:gd name="connsiteY62" fmla="*/ 2763096 h 7622962"/>
              <a:gd name="connsiteX63" fmla="*/ 19050000 w 21674667"/>
              <a:gd name="connsiteY63" fmla="*/ 2593762 h 7622962"/>
              <a:gd name="connsiteX64" fmla="*/ 19930533 w 21674667"/>
              <a:gd name="connsiteY64" fmla="*/ 2458296 h 7622962"/>
              <a:gd name="connsiteX65" fmla="*/ 20692533 w 21674667"/>
              <a:gd name="connsiteY65" fmla="*/ 2373629 h 7622962"/>
              <a:gd name="connsiteX66" fmla="*/ 21217467 w 21674667"/>
              <a:gd name="connsiteY66" fmla="*/ 2322829 h 7622962"/>
              <a:gd name="connsiteX67" fmla="*/ 21674667 w 21674667"/>
              <a:gd name="connsiteY67" fmla="*/ 2407496 h 762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674667" h="7622962">
                <a:moveTo>
                  <a:pt x="0" y="7622962"/>
                </a:moveTo>
                <a:cubicBezTo>
                  <a:pt x="22578" y="7528417"/>
                  <a:pt x="45156" y="7433873"/>
                  <a:pt x="135467" y="7352029"/>
                </a:cubicBezTo>
                <a:cubicBezTo>
                  <a:pt x="225778" y="7270185"/>
                  <a:pt x="417689" y="7185518"/>
                  <a:pt x="541867" y="7131896"/>
                </a:cubicBezTo>
                <a:cubicBezTo>
                  <a:pt x="666045" y="7078274"/>
                  <a:pt x="750711" y="7092385"/>
                  <a:pt x="880533" y="7030296"/>
                </a:cubicBezTo>
                <a:cubicBezTo>
                  <a:pt x="1010355" y="6968207"/>
                  <a:pt x="1205089" y="6855318"/>
                  <a:pt x="1320800" y="6759362"/>
                </a:cubicBezTo>
                <a:cubicBezTo>
                  <a:pt x="1436511" y="6663406"/>
                  <a:pt x="1515533" y="6530762"/>
                  <a:pt x="1574800" y="6454562"/>
                </a:cubicBezTo>
                <a:cubicBezTo>
                  <a:pt x="1634067" y="6378362"/>
                  <a:pt x="1653822" y="6378362"/>
                  <a:pt x="1676400" y="6302162"/>
                </a:cubicBezTo>
                <a:cubicBezTo>
                  <a:pt x="1698978" y="6225962"/>
                  <a:pt x="1662289" y="6067917"/>
                  <a:pt x="1710267" y="5997362"/>
                </a:cubicBezTo>
                <a:cubicBezTo>
                  <a:pt x="1758245" y="5926807"/>
                  <a:pt x="1862667" y="5864718"/>
                  <a:pt x="1964267" y="5878829"/>
                </a:cubicBezTo>
                <a:cubicBezTo>
                  <a:pt x="2065867" y="5892940"/>
                  <a:pt x="2206978" y="6093318"/>
                  <a:pt x="2319867" y="6082029"/>
                </a:cubicBezTo>
                <a:cubicBezTo>
                  <a:pt x="2432756" y="6070740"/>
                  <a:pt x="2545645" y="5887296"/>
                  <a:pt x="2641600" y="5811096"/>
                </a:cubicBezTo>
                <a:cubicBezTo>
                  <a:pt x="2737555" y="5734896"/>
                  <a:pt x="2785533" y="5644585"/>
                  <a:pt x="2895600" y="5624829"/>
                </a:cubicBezTo>
                <a:cubicBezTo>
                  <a:pt x="3005667" y="5605073"/>
                  <a:pt x="3135489" y="5684095"/>
                  <a:pt x="3302000" y="5692562"/>
                </a:cubicBezTo>
                <a:cubicBezTo>
                  <a:pt x="3468511" y="5701029"/>
                  <a:pt x="3694289" y="5729251"/>
                  <a:pt x="3894667" y="5675629"/>
                </a:cubicBezTo>
                <a:cubicBezTo>
                  <a:pt x="4095045" y="5622007"/>
                  <a:pt x="4363156" y="5486540"/>
                  <a:pt x="4504267" y="5370829"/>
                </a:cubicBezTo>
                <a:cubicBezTo>
                  <a:pt x="4645378" y="5255118"/>
                  <a:pt x="4741333" y="4981362"/>
                  <a:pt x="4741333" y="4981362"/>
                </a:cubicBezTo>
                <a:cubicBezTo>
                  <a:pt x="4851400" y="4800740"/>
                  <a:pt x="5006623" y="4487474"/>
                  <a:pt x="5164667" y="4287096"/>
                </a:cubicBezTo>
                <a:cubicBezTo>
                  <a:pt x="5322711" y="4086718"/>
                  <a:pt x="5525911" y="3931496"/>
                  <a:pt x="5689600" y="3779096"/>
                </a:cubicBezTo>
                <a:cubicBezTo>
                  <a:pt x="5853289" y="3626696"/>
                  <a:pt x="6025445" y="3510985"/>
                  <a:pt x="6146800" y="3372696"/>
                </a:cubicBezTo>
                <a:cubicBezTo>
                  <a:pt x="6268156" y="3234407"/>
                  <a:pt x="6366933" y="3124340"/>
                  <a:pt x="6417733" y="2949362"/>
                </a:cubicBezTo>
                <a:cubicBezTo>
                  <a:pt x="6468533" y="2774384"/>
                  <a:pt x="6491111" y="2526029"/>
                  <a:pt x="6451600" y="2322829"/>
                </a:cubicBezTo>
                <a:cubicBezTo>
                  <a:pt x="6412089" y="2119629"/>
                  <a:pt x="6270978" y="1896673"/>
                  <a:pt x="6180667" y="1730162"/>
                </a:cubicBezTo>
                <a:cubicBezTo>
                  <a:pt x="6090356" y="1563651"/>
                  <a:pt x="5909733" y="1323762"/>
                  <a:pt x="5909733" y="1323762"/>
                </a:cubicBezTo>
                <a:cubicBezTo>
                  <a:pt x="5836355" y="1213695"/>
                  <a:pt x="5737578" y="1151606"/>
                  <a:pt x="5740400" y="1069762"/>
                </a:cubicBezTo>
                <a:cubicBezTo>
                  <a:pt x="5743222" y="987918"/>
                  <a:pt x="5827889" y="855274"/>
                  <a:pt x="5926667" y="832696"/>
                </a:cubicBezTo>
                <a:cubicBezTo>
                  <a:pt x="6025445" y="810118"/>
                  <a:pt x="6225823" y="875029"/>
                  <a:pt x="6333067" y="934296"/>
                </a:cubicBezTo>
                <a:cubicBezTo>
                  <a:pt x="6440311" y="993563"/>
                  <a:pt x="6493933" y="1137496"/>
                  <a:pt x="6570133" y="1188296"/>
                </a:cubicBezTo>
                <a:cubicBezTo>
                  <a:pt x="6646333" y="1239096"/>
                  <a:pt x="6714067" y="1213696"/>
                  <a:pt x="6790267" y="1239096"/>
                </a:cubicBezTo>
                <a:cubicBezTo>
                  <a:pt x="6866467" y="1264496"/>
                  <a:pt x="6987822" y="1244741"/>
                  <a:pt x="7027333" y="1340696"/>
                </a:cubicBezTo>
                <a:cubicBezTo>
                  <a:pt x="7066844" y="1436651"/>
                  <a:pt x="7018866" y="1648318"/>
                  <a:pt x="7027333" y="1814829"/>
                </a:cubicBezTo>
                <a:cubicBezTo>
                  <a:pt x="7035800" y="1981340"/>
                  <a:pt x="7064022" y="2119629"/>
                  <a:pt x="7078133" y="2339762"/>
                </a:cubicBezTo>
                <a:cubicBezTo>
                  <a:pt x="7092244" y="2559895"/>
                  <a:pt x="7134578" y="2895740"/>
                  <a:pt x="7112000" y="3135629"/>
                </a:cubicBezTo>
                <a:cubicBezTo>
                  <a:pt x="7089422" y="3375518"/>
                  <a:pt x="6976534" y="3598474"/>
                  <a:pt x="6942667" y="3779096"/>
                </a:cubicBezTo>
                <a:cubicBezTo>
                  <a:pt x="6908800" y="3959718"/>
                  <a:pt x="6874933" y="4083895"/>
                  <a:pt x="6908800" y="4219362"/>
                </a:cubicBezTo>
                <a:cubicBezTo>
                  <a:pt x="6942667" y="4354829"/>
                  <a:pt x="7018867" y="4504407"/>
                  <a:pt x="7145867" y="4591896"/>
                </a:cubicBezTo>
                <a:cubicBezTo>
                  <a:pt x="7272867" y="4679385"/>
                  <a:pt x="7498645" y="4744296"/>
                  <a:pt x="7670800" y="4744296"/>
                </a:cubicBezTo>
                <a:cubicBezTo>
                  <a:pt x="7842955" y="4744296"/>
                  <a:pt x="7998178" y="4676563"/>
                  <a:pt x="8178800" y="4591896"/>
                </a:cubicBezTo>
                <a:cubicBezTo>
                  <a:pt x="8359422" y="4507229"/>
                  <a:pt x="8571089" y="4337896"/>
                  <a:pt x="8754533" y="4236296"/>
                </a:cubicBezTo>
                <a:cubicBezTo>
                  <a:pt x="8937978" y="4134696"/>
                  <a:pt x="9096023" y="4058496"/>
                  <a:pt x="9279467" y="3982296"/>
                </a:cubicBezTo>
                <a:cubicBezTo>
                  <a:pt x="9462911" y="3906096"/>
                  <a:pt x="9671756" y="3815785"/>
                  <a:pt x="9855200" y="3779096"/>
                </a:cubicBezTo>
                <a:cubicBezTo>
                  <a:pt x="10038644" y="3742407"/>
                  <a:pt x="10154355" y="3753695"/>
                  <a:pt x="10380133" y="3762162"/>
                </a:cubicBezTo>
                <a:cubicBezTo>
                  <a:pt x="10605911" y="3770629"/>
                  <a:pt x="10953045" y="3872229"/>
                  <a:pt x="11209867" y="3829896"/>
                </a:cubicBezTo>
                <a:cubicBezTo>
                  <a:pt x="11466689" y="3787563"/>
                  <a:pt x="11686823" y="3573073"/>
                  <a:pt x="11921067" y="3508162"/>
                </a:cubicBezTo>
                <a:cubicBezTo>
                  <a:pt x="12155311" y="3443251"/>
                  <a:pt x="12615333" y="3440429"/>
                  <a:pt x="12615333" y="3440429"/>
                </a:cubicBezTo>
                <a:cubicBezTo>
                  <a:pt x="12838288" y="3417851"/>
                  <a:pt x="13069711" y="3409385"/>
                  <a:pt x="13258800" y="3372696"/>
                </a:cubicBezTo>
                <a:cubicBezTo>
                  <a:pt x="13447889" y="3336007"/>
                  <a:pt x="13589001" y="3324718"/>
                  <a:pt x="13749867" y="3220296"/>
                </a:cubicBezTo>
                <a:cubicBezTo>
                  <a:pt x="13910733" y="3115874"/>
                  <a:pt x="14128045" y="2940895"/>
                  <a:pt x="14224000" y="2746162"/>
                </a:cubicBezTo>
                <a:cubicBezTo>
                  <a:pt x="14319955" y="2551429"/>
                  <a:pt x="14348178" y="2300251"/>
                  <a:pt x="14325600" y="2051896"/>
                </a:cubicBezTo>
                <a:cubicBezTo>
                  <a:pt x="14303022" y="1803541"/>
                  <a:pt x="14198600" y="1467696"/>
                  <a:pt x="14088533" y="1256029"/>
                </a:cubicBezTo>
                <a:cubicBezTo>
                  <a:pt x="13978466" y="1044362"/>
                  <a:pt x="13665200" y="781896"/>
                  <a:pt x="13665200" y="781896"/>
                </a:cubicBezTo>
                <a:cubicBezTo>
                  <a:pt x="13549489" y="652074"/>
                  <a:pt x="13442245" y="589985"/>
                  <a:pt x="13394267" y="477096"/>
                </a:cubicBezTo>
                <a:cubicBezTo>
                  <a:pt x="13346289" y="364207"/>
                  <a:pt x="13298311" y="183584"/>
                  <a:pt x="13377333" y="104562"/>
                </a:cubicBezTo>
                <a:cubicBezTo>
                  <a:pt x="13456355" y="25540"/>
                  <a:pt x="13718822" y="-11149"/>
                  <a:pt x="13868400" y="2962"/>
                </a:cubicBezTo>
                <a:cubicBezTo>
                  <a:pt x="14017978" y="17073"/>
                  <a:pt x="14130867" y="81985"/>
                  <a:pt x="14274800" y="189229"/>
                </a:cubicBezTo>
                <a:cubicBezTo>
                  <a:pt x="14418733" y="296473"/>
                  <a:pt x="14616289" y="482740"/>
                  <a:pt x="14732000" y="646429"/>
                </a:cubicBezTo>
                <a:cubicBezTo>
                  <a:pt x="14847711" y="810118"/>
                  <a:pt x="14909800" y="982273"/>
                  <a:pt x="14969067" y="1171362"/>
                </a:cubicBezTo>
                <a:cubicBezTo>
                  <a:pt x="15028334" y="1360451"/>
                  <a:pt x="15087600" y="1546718"/>
                  <a:pt x="15087600" y="1780962"/>
                </a:cubicBezTo>
                <a:cubicBezTo>
                  <a:pt x="15087600" y="2015206"/>
                  <a:pt x="14969067" y="2382096"/>
                  <a:pt x="14969067" y="2576829"/>
                </a:cubicBezTo>
                <a:cubicBezTo>
                  <a:pt x="14969067" y="2771562"/>
                  <a:pt x="14960600" y="2839295"/>
                  <a:pt x="15087600" y="2949362"/>
                </a:cubicBezTo>
                <a:cubicBezTo>
                  <a:pt x="15214600" y="3059429"/>
                  <a:pt x="15508112" y="3211829"/>
                  <a:pt x="15731067" y="3237229"/>
                </a:cubicBezTo>
                <a:cubicBezTo>
                  <a:pt x="15954022" y="3262629"/>
                  <a:pt x="16168511" y="3144095"/>
                  <a:pt x="16425333" y="3101762"/>
                </a:cubicBezTo>
                <a:cubicBezTo>
                  <a:pt x="16682155" y="3059429"/>
                  <a:pt x="16998244" y="3039673"/>
                  <a:pt x="17272000" y="2983229"/>
                </a:cubicBezTo>
                <a:cubicBezTo>
                  <a:pt x="17545756" y="2926785"/>
                  <a:pt x="17771534" y="2828007"/>
                  <a:pt x="18067867" y="2763096"/>
                </a:cubicBezTo>
                <a:cubicBezTo>
                  <a:pt x="18364200" y="2698185"/>
                  <a:pt x="19050000" y="2593762"/>
                  <a:pt x="19050000" y="2593762"/>
                </a:cubicBezTo>
                <a:lnTo>
                  <a:pt x="19930533" y="2458296"/>
                </a:lnTo>
                <a:cubicBezTo>
                  <a:pt x="20204289" y="2421607"/>
                  <a:pt x="20692533" y="2373629"/>
                  <a:pt x="20692533" y="2373629"/>
                </a:cubicBezTo>
                <a:cubicBezTo>
                  <a:pt x="20907022" y="2351051"/>
                  <a:pt x="21053778" y="2317185"/>
                  <a:pt x="21217467" y="2322829"/>
                </a:cubicBezTo>
                <a:cubicBezTo>
                  <a:pt x="21381156" y="2328473"/>
                  <a:pt x="21609756" y="2441363"/>
                  <a:pt x="21674667" y="240749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Freeform: Shape 458">
            <a:extLst>
              <a:ext uri="{FF2B5EF4-FFF2-40B4-BE49-F238E27FC236}">
                <a16:creationId xmlns:a16="http://schemas.microsoft.com/office/drawing/2014/main" id="{1201BDC5-6429-4885-A1E2-6FD56A2EA07A}"/>
              </a:ext>
            </a:extLst>
          </p:cNvPr>
          <p:cNvSpPr/>
          <p:nvPr/>
        </p:nvSpPr>
        <p:spPr>
          <a:xfrm rot="10800000">
            <a:off x="540352" y="4848757"/>
            <a:ext cx="20692534" cy="4894090"/>
          </a:xfrm>
          <a:custGeom>
            <a:avLst/>
            <a:gdLst>
              <a:gd name="connsiteX0" fmla="*/ 0 w 20692534"/>
              <a:gd name="connsiteY0" fmla="*/ 4894090 h 4894090"/>
              <a:gd name="connsiteX1" fmla="*/ 203200 w 20692534"/>
              <a:gd name="connsiteY1" fmla="*/ 4673957 h 4894090"/>
              <a:gd name="connsiteX2" fmla="*/ 541867 w 20692534"/>
              <a:gd name="connsiteY2" fmla="*/ 4403023 h 4894090"/>
              <a:gd name="connsiteX3" fmla="*/ 846667 w 20692534"/>
              <a:gd name="connsiteY3" fmla="*/ 4030490 h 4894090"/>
              <a:gd name="connsiteX4" fmla="*/ 1185334 w 20692534"/>
              <a:gd name="connsiteY4" fmla="*/ 3928890 h 4894090"/>
              <a:gd name="connsiteX5" fmla="*/ 1540934 w 20692534"/>
              <a:gd name="connsiteY5" fmla="*/ 3996623 h 4894090"/>
              <a:gd name="connsiteX6" fmla="*/ 1879600 w 20692534"/>
              <a:gd name="connsiteY6" fmla="*/ 3573290 h 4894090"/>
              <a:gd name="connsiteX7" fmla="*/ 2269067 w 20692534"/>
              <a:gd name="connsiteY7" fmla="*/ 3505557 h 4894090"/>
              <a:gd name="connsiteX8" fmla="*/ 2912534 w 20692534"/>
              <a:gd name="connsiteY8" fmla="*/ 3471690 h 4894090"/>
              <a:gd name="connsiteX9" fmla="*/ 3556000 w 20692534"/>
              <a:gd name="connsiteY9" fmla="*/ 3353157 h 4894090"/>
              <a:gd name="connsiteX10" fmla="*/ 4047067 w 20692534"/>
              <a:gd name="connsiteY10" fmla="*/ 2726623 h 4894090"/>
              <a:gd name="connsiteX11" fmla="*/ 4538134 w 20692534"/>
              <a:gd name="connsiteY11" fmla="*/ 1947690 h 4894090"/>
              <a:gd name="connsiteX12" fmla="*/ 5080000 w 20692534"/>
              <a:gd name="connsiteY12" fmla="*/ 1355023 h 4894090"/>
              <a:gd name="connsiteX13" fmla="*/ 5486400 w 20692534"/>
              <a:gd name="connsiteY13" fmla="*/ 830090 h 4894090"/>
              <a:gd name="connsiteX14" fmla="*/ 5638800 w 20692534"/>
              <a:gd name="connsiteY14" fmla="*/ 593023 h 4894090"/>
              <a:gd name="connsiteX15" fmla="*/ 5875867 w 20692534"/>
              <a:gd name="connsiteY15" fmla="*/ 508357 h 4894090"/>
              <a:gd name="connsiteX16" fmla="*/ 5943600 w 20692534"/>
              <a:gd name="connsiteY16" fmla="*/ 830090 h 4894090"/>
              <a:gd name="connsiteX17" fmla="*/ 5774267 w 20692534"/>
              <a:gd name="connsiteY17" fmla="*/ 1524357 h 4894090"/>
              <a:gd name="connsiteX18" fmla="*/ 5689600 w 20692534"/>
              <a:gd name="connsiteY18" fmla="*/ 1947690 h 4894090"/>
              <a:gd name="connsiteX19" fmla="*/ 5740400 w 20692534"/>
              <a:gd name="connsiteY19" fmla="*/ 2150890 h 4894090"/>
              <a:gd name="connsiteX20" fmla="*/ 6096000 w 20692534"/>
              <a:gd name="connsiteY20" fmla="*/ 2455690 h 4894090"/>
              <a:gd name="connsiteX21" fmla="*/ 6553200 w 20692534"/>
              <a:gd name="connsiteY21" fmla="*/ 2574223 h 4894090"/>
              <a:gd name="connsiteX22" fmla="*/ 7095067 w 20692534"/>
              <a:gd name="connsiteY22" fmla="*/ 2472623 h 4894090"/>
              <a:gd name="connsiteX23" fmla="*/ 7738534 w 20692534"/>
              <a:gd name="connsiteY23" fmla="*/ 2117023 h 4894090"/>
              <a:gd name="connsiteX24" fmla="*/ 8128000 w 20692534"/>
              <a:gd name="connsiteY24" fmla="*/ 1846090 h 4894090"/>
              <a:gd name="connsiteX25" fmla="*/ 8906934 w 20692534"/>
              <a:gd name="connsiteY25" fmla="*/ 1693690 h 4894090"/>
              <a:gd name="connsiteX26" fmla="*/ 9601200 w 20692534"/>
              <a:gd name="connsiteY26" fmla="*/ 1625957 h 4894090"/>
              <a:gd name="connsiteX27" fmla="*/ 10888134 w 20692534"/>
              <a:gd name="connsiteY27" fmla="*/ 1338090 h 4894090"/>
              <a:gd name="connsiteX28" fmla="*/ 11717867 w 20692534"/>
              <a:gd name="connsiteY28" fmla="*/ 1321157 h 4894090"/>
              <a:gd name="connsiteX29" fmla="*/ 12073467 w 20692534"/>
              <a:gd name="connsiteY29" fmla="*/ 1287290 h 4894090"/>
              <a:gd name="connsiteX30" fmla="*/ 13055600 w 20692534"/>
              <a:gd name="connsiteY30" fmla="*/ 1168757 h 4894090"/>
              <a:gd name="connsiteX31" fmla="*/ 13360400 w 20692534"/>
              <a:gd name="connsiteY31" fmla="*/ 948623 h 4894090"/>
              <a:gd name="connsiteX32" fmla="*/ 13563600 w 20692534"/>
              <a:gd name="connsiteY32" fmla="*/ 643823 h 4894090"/>
              <a:gd name="connsiteX33" fmla="*/ 13580534 w 20692534"/>
              <a:gd name="connsiteY33" fmla="*/ 440623 h 4894090"/>
              <a:gd name="connsiteX34" fmla="*/ 13834534 w 20692534"/>
              <a:gd name="connsiteY34" fmla="*/ 474490 h 4894090"/>
              <a:gd name="connsiteX35" fmla="*/ 13936134 w 20692534"/>
              <a:gd name="connsiteY35" fmla="*/ 999423 h 4894090"/>
              <a:gd name="connsiteX36" fmla="*/ 14444134 w 20692534"/>
              <a:gd name="connsiteY36" fmla="*/ 1185690 h 4894090"/>
              <a:gd name="connsiteX37" fmla="*/ 15189200 w 20692534"/>
              <a:gd name="connsiteY37" fmla="*/ 847023 h 4894090"/>
              <a:gd name="connsiteX38" fmla="*/ 15764934 w 20692534"/>
              <a:gd name="connsiteY38" fmla="*/ 660757 h 4894090"/>
              <a:gd name="connsiteX39" fmla="*/ 16357600 w 20692534"/>
              <a:gd name="connsiteY39" fmla="*/ 593023 h 4894090"/>
              <a:gd name="connsiteX40" fmla="*/ 17018000 w 20692534"/>
              <a:gd name="connsiteY40" fmla="*/ 508357 h 4894090"/>
              <a:gd name="connsiteX41" fmla="*/ 17475200 w 20692534"/>
              <a:gd name="connsiteY41" fmla="*/ 457557 h 4894090"/>
              <a:gd name="connsiteX42" fmla="*/ 17949334 w 20692534"/>
              <a:gd name="connsiteY42" fmla="*/ 288223 h 4894090"/>
              <a:gd name="connsiteX43" fmla="*/ 18609734 w 20692534"/>
              <a:gd name="connsiteY43" fmla="*/ 169690 h 4894090"/>
              <a:gd name="connsiteX44" fmla="*/ 19100800 w 20692534"/>
              <a:gd name="connsiteY44" fmla="*/ 135823 h 4894090"/>
              <a:gd name="connsiteX45" fmla="*/ 19964400 w 20692534"/>
              <a:gd name="connsiteY45" fmla="*/ 34223 h 4894090"/>
              <a:gd name="connsiteX46" fmla="*/ 20370800 w 20692534"/>
              <a:gd name="connsiteY46" fmla="*/ 357 h 4894090"/>
              <a:gd name="connsiteX47" fmla="*/ 20692534 w 20692534"/>
              <a:gd name="connsiteY47" fmla="*/ 51157 h 489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92534" h="4894090">
                <a:moveTo>
                  <a:pt x="0" y="4894090"/>
                </a:moveTo>
                <a:cubicBezTo>
                  <a:pt x="56444" y="4824946"/>
                  <a:pt x="112889" y="4755802"/>
                  <a:pt x="203200" y="4673957"/>
                </a:cubicBezTo>
                <a:cubicBezTo>
                  <a:pt x="293511" y="4592112"/>
                  <a:pt x="434623" y="4510267"/>
                  <a:pt x="541867" y="4403023"/>
                </a:cubicBezTo>
                <a:cubicBezTo>
                  <a:pt x="649111" y="4295779"/>
                  <a:pt x="739423" y="4109512"/>
                  <a:pt x="846667" y="4030490"/>
                </a:cubicBezTo>
                <a:cubicBezTo>
                  <a:pt x="953911" y="3951468"/>
                  <a:pt x="1069623" y="3934534"/>
                  <a:pt x="1185334" y="3928890"/>
                </a:cubicBezTo>
                <a:cubicBezTo>
                  <a:pt x="1301045" y="3923246"/>
                  <a:pt x="1425223" y="4055890"/>
                  <a:pt x="1540934" y="3996623"/>
                </a:cubicBezTo>
                <a:cubicBezTo>
                  <a:pt x="1656645" y="3937356"/>
                  <a:pt x="1758245" y="3655134"/>
                  <a:pt x="1879600" y="3573290"/>
                </a:cubicBezTo>
                <a:cubicBezTo>
                  <a:pt x="2000955" y="3491446"/>
                  <a:pt x="2096911" y="3522490"/>
                  <a:pt x="2269067" y="3505557"/>
                </a:cubicBezTo>
                <a:cubicBezTo>
                  <a:pt x="2441223" y="3488624"/>
                  <a:pt x="2698045" y="3497090"/>
                  <a:pt x="2912534" y="3471690"/>
                </a:cubicBezTo>
                <a:cubicBezTo>
                  <a:pt x="3127023" y="3446290"/>
                  <a:pt x="3366911" y="3477335"/>
                  <a:pt x="3556000" y="3353157"/>
                </a:cubicBezTo>
                <a:cubicBezTo>
                  <a:pt x="3745089" y="3228979"/>
                  <a:pt x="3883378" y="2960867"/>
                  <a:pt x="4047067" y="2726623"/>
                </a:cubicBezTo>
                <a:cubicBezTo>
                  <a:pt x="4210756" y="2492379"/>
                  <a:pt x="4365979" y="2176290"/>
                  <a:pt x="4538134" y="1947690"/>
                </a:cubicBezTo>
                <a:cubicBezTo>
                  <a:pt x="4710289" y="1719090"/>
                  <a:pt x="4921956" y="1541290"/>
                  <a:pt x="5080000" y="1355023"/>
                </a:cubicBezTo>
                <a:cubicBezTo>
                  <a:pt x="5238044" y="1168756"/>
                  <a:pt x="5393267" y="957090"/>
                  <a:pt x="5486400" y="830090"/>
                </a:cubicBezTo>
                <a:cubicBezTo>
                  <a:pt x="5579533" y="703090"/>
                  <a:pt x="5573889" y="646645"/>
                  <a:pt x="5638800" y="593023"/>
                </a:cubicBezTo>
                <a:cubicBezTo>
                  <a:pt x="5703711" y="539401"/>
                  <a:pt x="5825067" y="468846"/>
                  <a:pt x="5875867" y="508357"/>
                </a:cubicBezTo>
                <a:cubicBezTo>
                  <a:pt x="5926667" y="547868"/>
                  <a:pt x="5960533" y="660757"/>
                  <a:pt x="5943600" y="830090"/>
                </a:cubicBezTo>
                <a:cubicBezTo>
                  <a:pt x="5926667" y="999423"/>
                  <a:pt x="5816600" y="1338090"/>
                  <a:pt x="5774267" y="1524357"/>
                </a:cubicBezTo>
                <a:cubicBezTo>
                  <a:pt x="5731934" y="1710624"/>
                  <a:pt x="5695244" y="1843268"/>
                  <a:pt x="5689600" y="1947690"/>
                </a:cubicBezTo>
                <a:cubicBezTo>
                  <a:pt x="5683956" y="2052112"/>
                  <a:pt x="5672667" y="2066223"/>
                  <a:pt x="5740400" y="2150890"/>
                </a:cubicBezTo>
                <a:cubicBezTo>
                  <a:pt x="5808133" y="2235557"/>
                  <a:pt x="5960533" y="2385135"/>
                  <a:pt x="6096000" y="2455690"/>
                </a:cubicBezTo>
                <a:cubicBezTo>
                  <a:pt x="6231467" y="2526245"/>
                  <a:pt x="6386689" y="2571401"/>
                  <a:pt x="6553200" y="2574223"/>
                </a:cubicBezTo>
                <a:cubicBezTo>
                  <a:pt x="6719711" y="2577045"/>
                  <a:pt x="6897511" y="2548823"/>
                  <a:pt x="7095067" y="2472623"/>
                </a:cubicBezTo>
                <a:cubicBezTo>
                  <a:pt x="7292623" y="2396423"/>
                  <a:pt x="7566379" y="2221445"/>
                  <a:pt x="7738534" y="2117023"/>
                </a:cubicBezTo>
                <a:cubicBezTo>
                  <a:pt x="7910690" y="2012601"/>
                  <a:pt x="7933267" y="1916646"/>
                  <a:pt x="8128000" y="1846090"/>
                </a:cubicBezTo>
                <a:cubicBezTo>
                  <a:pt x="8322733" y="1775534"/>
                  <a:pt x="8661401" y="1730379"/>
                  <a:pt x="8906934" y="1693690"/>
                </a:cubicBezTo>
                <a:cubicBezTo>
                  <a:pt x="9152467" y="1657001"/>
                  <a:pt x="9271000" y="1685224"/>
                  <a:pt x="9601200" y="1625957"/>
                </a:cubicBezTo>
                <a:cubicBezTo>
                  <a:pt x="9931400" y="1566690"/>
                  <a:pt x="10535356" y="1388890"/>
                  <a:pt x="10888134" y="1338090"/>
                </a:cubicBezTo>
                <a:cubicBezTo>
                  <a:pt x="11240912" y="1287290"/>
                  <a:pt x="11520312" y="1329624"/>
                  <a:pt x="11717867" y="1321157"/>
                </a:cubicBezTo>
                <a:cubicBezTo>
                  <a:pt x="11915422" y="1312690"/>
                  <a:pt x="12073467" y="1287290"/>
                  <a:pt x="12073467" y="1287290"/>
                </a:cubicBezTo>
                <a:cubicBezTo>
                  <a:pt x="12296422" y="1261890"/>
                  <a:pt x="12841111" y="1225201"/>
                  <a:pt x="13055600" y="1168757"/>
                </a:cubicBezTo>
                <a:cubicBezTo>
                  <a:pt x="13270089" y="1112313"/>
                  <a:pt x="13275733" y="1036112"/>
                  <a:pt x="13360400" y="948623"/>
                </a:cubicBezTo>
                <a:cubicBezTo>
                  <a:pt x="13445067" y="861134"/>
                  <a:pt x="13526911" y="728490"/>
                  <a:pt x="13563600" y="643823"/>
                </a:cubicBezTo>
                <a:cubicBezTo>
                  <a:pt x="13600289" y="559156"/>
                  <a:pt x="13535378" y="468845"/>
                  <a:pt x="13580534" y="440623"/>
                </a:cubicBezTo>
                <a:cubicBezTo>
                  <a:pt x="13625690" y="412401"/>
                  <a:pt x="13775267" y="381357"/>
                  <a:pt x="13834534" y="474490"/>
                </a:cubicBezTo>
                <a:cubicBezTo>
                  <a:pt x="13893801" y="567623"/>
                  <a:pt x="13834534" y="880890"/>
                  <a:pt x="13936134" y="999423"/>
                </a:cubicBezTo>
                <a:cubicBezTo>
                  <a:pt x="14037734" y="1117956"/>
                  <a:pt x="14235290" y="1211090"/>
                  <a:pt x="14444134" y="1185690"/>
                </a:cubicBezTo>
                <a:cubicBezTo>
                  <a:pt x="14652978" y="1160290"/>
                  <a:pt x="14969067" y="934512"/>
                  <a:pt x="15189200" y="847023"/>
                </a:cubicBezTo>
                <a:cubicBezTo>
                  <a:pt x="15409333" y="759534"/>
                  <a:pt x="15570201" y="703090"/>
                  <a:pt x="15764934" y="660757"/>
                </a:cubicBezTo>
                <a:cubicBezTo>
                  <a:pt x="15959667" y="618424"/>
                  <a:pt x="16357600" y="593023"/>
                  <a:pt x="16357600" y="593023"/>
                </a:cubicBezTo>
                <a:lnTo>
                  <a:pt x="17018000" y="508357"/>
                </a:lnTo>
                <a:cubicBezTo>
                  <a:pt x="17204267" y="485779"/>
                  <a:pt x="17319978" y="494246"/>
                  <a:pt x="17475200" y="457557"/>
                </a:cubicBezTo>
                <a:cubicBezTo>
                  <a:pt x="17630422" y="420868"/>
                  <a:pt x="17760245" y="336201"/>
                  <a:pt x="17949334" y="288223"/>
                </a:cubicBezTo>
                <a:cubicBezTo>
                  <a:pt x="18138423" y="240245"/>
                  <a:pt x="18417823" y="195090"/>
                  <a:pt x="18609734" y="169690"/>
                </a:cubicBezTo>
                <a:cubicBezTo>
                  <a:pt x="18801645" y="144290"/>
                  <a:pt x="18875022" y="158401"/>
                  <a:pt x="19100800" y="135823"/>
                </a:cubicBezTo>
                <a:cubicBezTo>
                  <a:pt x="19326578" y="113245"/>
                  <a:pt x="19752733" y="56801"/>
                  <a:pt x="19964400" y="34223"/>
                </a:cubicBezTo>
                <a:cubicBezTo>
                  <a:pt x="20176067" y="11645"/>
                  <a:pt x="20249444" y="-2465"/>
                  <a:pt x="20370800" y="357"/>
                </a:cubicBezTo>
                <a:cubicBezTo>
                  <a:pt x="20492156" y="3179"/>
                  <a:pt x="20636090" y="62446"/>
                  <a:pt x="20692534" y="511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F81B5E9E-24A3-49D3-A9CE-8AA643EF9BB9}"/>
              </a:ext>
            </a:extLst>
          </p:cNvPr>
          <p:cNvSpPr/>
          <p:nvPr/>
        </p:nvSpPr>
        <p:spPr>
          <a:xfrm rot="10800000">
            <a:off x="4721430" y="372010"/>
            <a:ext cx="18031547" cy="17579345"/>
          </a:xfrm>
          <a:prstGeom prst="rect">
            <a:avLst/>
          </a:prstGeom>
          <a:no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238">
            <a:extLst>
              <a:ext uri="{FF2B5EF4-FFF2-40B4-BE49-F238E27FC236}">
                <a16:creationId xmlns:a16="http://schemas.microsoft.com/office/drawing/2014/main" id="{47ECF66B-5213-4394-8CD7-D8BB916FDC7E}"/>
              </a:ext>
            </a:extLst>
          </p:cNvPr>
          <p:cNvSpPr/>
          <p:nvPr/>
        </p:nvSpPr>
        <p:spPr>
          <a:xfrm rot="10800000">
            <a:off x="14168982" y="6858350"/>
            <a:ext cx="1948756" cy="3212517"/>
          </a:xfrm>
          <a:custGeom>
            <a:avLst/>
            <a:gdLst>
              <a:gd name="connsiteX0" fmla="*/ 197777 w 1016927"/>
              <a:gd name="connsiteY0" fmla="*/ 0 h 1676400"/>
              <a:gd name="connsiteX1" fmla="*/ 221590 w 1016927"/>
              <a:gd name="connsiteY1" fmla="*/ 71438 h 1676400"/>
              <a:gd name="connsiteX2" fmla="*/ 254927 w 1016927"/>
              <a:gd name="connsiteY2" fmla="*/ 119063 h 1676400"/>
              <a:gd name="connsiteX3" fmla="*/ 278740 w 1016927"/>
              <a:gd name="connsiteY3" fmla="*/ 195263 h 1676400"/>
              <a:gd name="connsiteX4" fmla="*/ 288265 w 1016927"/>
              <a:gd name="connsiteY4" fmla="*/ 276225 h 1676400"/>
              <a:gd name="connsiteX5" fmla="*/ 293027 w 1016927"/>
              <a:gd name="connsiteY5" fmla="*/ 347663 h 1676400"/>
              <a:gd name="connsiteX6" fmla="*/ 273977 w 1016927"/>
              <a:gd name="connsiteY6" fmla="*/ 433388 h 1676400"/>
              <a:gd name="connsiteX7" fmla="*/ 231115 w 1016927"/>
              <a:gd name="connsiteY7" fmla="*/ 519113 h 1676400"/>
              <a:gd name="connsiteX8" fmla="*/ 159677 w 1016927"/>
              <a:gd name="connsiteY8" fmla="*/ 585788 h 1676400"/>
              <a:gd name="connsiteX9" fmla="*/ 97765 w 1016927"/>
              <a:gd name="connsiteY9" fmla="*/ 657225 h 1676400"/>
              <a:gd name="connsiteX10" fmla="*/ 59665 w 1016927"/>
              <a:gd name="connsiteY10" fmla="*/ 723900 h 1676400"/>
              <a:gd name="connsiteX11" fmla="*/ 12040 w 1016927"/>
              <a:gd name="connsiteY11" fmla="*/ 885825 h 1676400"/>
              <a:gd name="connsiteX12" fmla="*/ 2515 w 1016927"/>
              <a:gd name="connsiteY12" fmla="*/ 1014413 h 1676400"/>
              <a:gd name="connsiteX13" fmla="*/ 2515 w 1016927"/>
              <a:gd name="connsiteY13" fmla="*/ 1128713 h 1676400"/>
              <a:gd name="connsiteX14" fmla="*/ 31090 w 1016927"/>
              <a:gd name="connsiteY14" fmla="*/ 1238250 h 1676400"/>
              <a:gd name="connsiteX15" fmla="*/ 50140 w 1016927"/>
              <a:gd name="connsiteY15" fmla="*/ 1347788 h 1676400"/>
              <a:gd name="connsiteX16" fmla="*/ 102527 w 1016927"/>
              <a:gd name="connsiteY16" fmla="*/ 1438275 h 1676400"/>
              <a:gd name="connsiteX17" fmla="*/ 207302 w 1016927"/>
              <a:gd name="connsiteY17" fmla="*/ 1524000 h 1676400"/>
              <a:gd name="connsiteX18" fmla="*/ 312077 w 1016927"/>
              <a:gd name="connsiteY18" fmla="*/ 1552575 h 1676400"/>
              <a:gd name="connsiteX19" fmla="*/ 402565 w 1016927"/>
              <a:gd name="connsiteY19" fmla="*/ 1547813 h 1676400"/>
              <a:gd name="connsiteX20" fmla="*/ 497815 w 1016927"/>
              <a:gd name="connsiteY20" fmla="*/ 1528763 h 1676400"/>
              <a:gd name="connsiteX21" fmla="*/ 616877 w 1016927"/>
              <a:gd name="connsiteY21" fmla="*/ 1519238 h 1676400"/>
              <a:gd name="connsiteX22" fmla="*/ 826427 w 1016927"/>
              <a:gd name="connsiteY22" fmla="*/ 1528763 h 1676400"/>
              <a:gd name="connsiteX23" fmla="*/ 935965 w 1016927"/>
              <a:gd name="connsiteY23" fmla="*/ 1533525 h 1676400"/>
              <a:gd name="connsiteX24" fmla="*/ 993115 w 1016927"/>
              <a:gd name="connsiteY24" fmla="*/ 1557338 h 1676400"/>
              <a:gd name="connsiteX25" fmla="*/ 993115 w 1016927"/>
              <a:gd name="connsiteY25" fmla="*/ 1604963 h 1676400"/>
              <a:gd name="connsiteX26" fmla="*/ 1016927 w 1016927"/>
              <a:gd name="connsiteY26"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927" h="1676400">
                <a:moveTo>
                  <a:pt x="197777" y="0"/>
                </a:moveTo>
                <a:cubicBezTo>
                  <a:pt x="204921" y="25797"/>
                  <a:pt x="212065" y="51594"/>
                  <a:pt x="221590" y="71438"/>
                </a:cubicBezTo>
                <a:cubicBezTo>
                  <a:pt x="231115" y="91282"/>
                  <a:pt x="245402" y="98426"/>
                  <a:pt x="254927" y="119063"/>
                </a:cubicBezTo>
                <a:cubicBezTo>
                  <a:pt x="264452" y="139700"/>
                  <a:pt x="273184" y="169069"/>
                  <a:pt x="278740" y="195263"/>
                </a:cubicBezTo>
                <a:cubicBezTo>
                  <a:pt x="284296" y="221457"/>
                  <a:pt x="285884" y="250825"/>
                  <a:pt x="288265" y="276225"/>
                </a:cubicBezTo>
                <a:cubicBezTo>
                  <a:pt x="290646" y="301625"/>
                  <a:pt x="295408" y="321469"/>
                  <a:pt x="293027" y="347663"/>
                </a:cubicBezTo>
                <a:cubicBezTo>
                  <a:pt x="290646" y="373857"/>
                  <a:pt x="284296" y="404813"/>
                  <a:pt x="273977" y="433388"/>
                </a:cubicBezTo>
                <a:cubicBezTo>
                  <a:pt x="263658" y="461963"/>
                  <a:pt x="250165" y="493713"/>
                  <a:pt x="231115" y="519113"/>
                </a:cubicBezTo>
                <a:cubicBezTo>
                  <a:pt x="212065" y="544513"/>
                  <a:pt x="181902" y="562769"/>
                  <a:pt x="159677" y="585788"/>
                </a:cubicBezTo>
                <a:cubicBezTo>
                  <a:pt x="137452" y="608807"/>
                  <a:pt x="114434" y="634206"/>
                  <a:pt x="97765" y="657225"/>
                </a:cubicBezTo>
                <a:cubicBezTo>
                  <a:pt x="81096" y="680244"/>
                  <a:pt x="73952" y="685800"/>
                  <a:pt x="59665" y="723900"/>
                </a:cubicBezTo>
                <a:cubicBezTo>
                  <a:pt x="45378" y="762000"/>
                  <a:pt x="21565" y="837406"/>
                  <a:pt x="12040" y="885825"/>
                </a:cubicBezTo>
                <a:cubicBezTo>
                  <a:pt x="2515" y="934244"/>
                  <a:pt x="4102" y="973932"/>
                  <a:pt x="2515" y="1014413"/>
                </a:cubicBezTo>
                <a:cubicBezTo>
                  <a:pt x="928" y="1054894"/>
                  <a:pt x="-2248" y="1091407"/>
                  <a:pt x="2515" y="1128713"/>
                </a:cubicBezTo>
                <a:cubicBezTo>
                  <a:pt x="7277" y="1166019"/>
                  <a:pt x="23153" y="1201738"/>
                  <a:pt x="31090" y="1238250"/>
                </a:cubicBezTo>
                <a:cubicBezTo>
                  <a:pt x="39027" y="1274762"/>
                  <a:pt x="38234" y="1314450"/>
                  <a:pt x="50140" y="1347788"/>
                </a:cubicBezTo>
                <a:cubicBezTo>
                  <a:pt x="62046" y="1381126"/>
                  <a:pt x="76333" y="1408906"/>
                  <a:pt x="102527" y="1438275"/>
                </a:cubicBezTo>
                <a:cubicBezTo>
                  <a:pt x="128721" y="1467644"/>
                  <a:pt x="172377" y="1504950"/>
                  <a:pt x="207302" y="1524000"/>
                </a:cubicBezTo>
                <a:cubicBezTo>
                  <a:pt x="242227" y="1543050"/>
                  <a:pt x="279533" y="1548606"/>
                  <a:pt x="312077" y="1552575"/>
                </a:cubicBezTo>
                <a:cubicBezTo>
                  <a:pt x="344621" y="1556544"/>
                  <a:pt x="371609" y="1551782"/>
                  <a:pt x="402565" y="1547813"/>
                </a:cubicBezTo>
                <a:cubicBezTo>
                  <a:pt x="433521" y="1543844"/>
                  <a:pt x="462096" y="1533525"/>
                  <a:pt x="497815" y="1528763"/>
                </a:cubicBezTo>
                <a:cubicBezTo>
                  <a:pt x="533534" y="1524001"/>
                  <a:pt x="562108" y="1519238"/>
                  <a:pt x="616877" y="1519238"/>
                </a:cubicBezTo>
                <a:cubicBezTo>
                  <a:pt x="671646" y="1519238"/>
                  <a:pt x="826427" y="1528763"/>
                  <a:pt x="826427" y="1528763"/>
                </a:cubicBezTo>
                <a:cubicBezTo>
                  <a:pt x="879608" y="1531144"/>
                  <a:pt x="908184" y="1528763"/>
                  <a:pt x="935965" y="1533525"/>
                </a:cubicBezTo>
                <a:cubicBezTo>
                  <a:pt x="963746" y="1538288"/>
                  <a:pt x="983590" y="1545432"/>
                  <a:pt x="993115" y="1557338"/>
                </a:cubicBezTo>
                <a:cubicBezTo>
                  <a:pt x="1002640" y="1569244"/>
                  <a:pt x="989146" y="1585119"/>
                  <a:pt x="993115" y="1604963"/>
                </a:cubicBezTo>
                <a:cubicBezTo>
                  <a:pt x="997084" y="1624807"/>
                  <a:pt x="1008990" y="1663700"/>
                  <a:pt x="1016927" y="1676400"/>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BC202C38-B74D-40AD-A31B-53DF05F099B9}"/>
              </a:ext>
            </a:extLst>
          </p:cNvPr>
          <p:cNvSpPr/>
          <p:nvPr/>
        </p:nvSpPr>
        <p:spPr>
          <a:xfrm rot="10800000">
            <a:off x="4660217" y="4850527"/>
            <a:ext cx="18105898" cy="10842245"/>
          </a:xfrm>
          <a:custGeom>
            <a:avLst/>
            <a:gdLst>
              <a:gd name="connsiteX0" fmla="*/ 713023 w 10839550"/>
              <a:gd name="connsiteY0" fmla="*/ 6258013 h 6635310"/>
              <a:gd name="connsiteX1" fmla="*/ 1360723 w 10839550"/>
              <a:gd name="connsiteY1" fmla="*/ 6124663 h 6635310"/>
              <a:gd name="connsiteX2" fmla="*/ 1741723 w 10839550"/>
              <a:gd name="connsiteY2" fmla="*/ 6048463 h 6635310"/>
              <a:gd name="connsiteX3" fmla="*/ 1865548 w 10839550"/>
              <a:gd name="connsiteY3" fmla="*/ 5981788 h 6635310"/>
              <a:gd name="connsiteX4" fmla="*/ 2141773 w 10839550"/>
              <a:gd name="connsiteY4" fmla="*/ 5905588 h 6635310"/>
              <a:gd name="connsiteX5" fmla="*/ 2398948 w 10839550"/>
              <a:gd name="connsiteY5" fmla="*/ 5896063 h 6635310"/>
              <a:gd name="connsiteX6" fmla="*/ 2732323 w 10839550"/>
              <a:gd name="connsiteY6" fmla="*/ 5781763 h 6635310"/>
              <a:gd name="connsiteX7" fmla="*/ 3008548 w 10839550"/>
              <a:gd name="connsiteY7" fmla="*/ 5667463 h 6635310"/>
              <a:gd name="connsiteX8" fmla="*/ 3322873 w 10839550"/>
              <a:gd name="connsiteY8" fmla="*/ 5629363 h 6635310"/>
              <a:gd name="connsiteX9" fmla="*/ 3570523 w 10839550"/>
              <a:gd name="connsiteY9" fmla="*/ 5600788 h 6635310"/>
              <a:gd name="connsiteX10" fmla="*/ 3922948 w 10839550"/>
              <a:gd name="connsiteY10" fmla="*/ 5505538 h 6635310"/>
              <a:gd name="connsiteX11" fmla="*/ 4342048 w 10839550"/>
              <a:gd name="connsiteY11" fmla="*/ 5391238 h 6635310"/>
              <a:gd name="connsiteX12" fmla="*/ 4732573 w 10839550"/>
              <a:gd name="connsiteY12" fmla="*/ 5324563 h 6635310"/>
              <a:gd name="connsiteX13" fmla="*/ 5104048 w 10839550"/>
              <a:gd name="connsiteY13" fmla="*/ 5229313 h 6635310"/>
              <a:gd name="connsiteX14" fmla="*/ 5294548 w 10839550"/>
              <a:gd name="connsiteY14" fmla="*/ 5181688 h 6635310"/>
              <a:gd name="connsiteX15" fmla="*/ 6399448 w 10839550"/>
              <a:gd name="connsiteY15" fmla="*/ 5115013 h 6635310"/>
              <a:gd name="connsiteX16" fmla="*/ 7380523 w 10839550"/>
              <a:gd name="connsiteY16" fmla="*/ 4981663 h 6635310"/>
              <a:gd name="connsiteX17" fmla="*/ 8513998 w 10839550"/>
              <a:gd name="connsiteY17" fmla="*/ 4876888 h 6635310"/>
              <a:gd name="connsiteX18" fmla="*/ 8923573 w 10839550"/>
              <a:gd name="connsiteY18" fmla="*/ 4829263 h 6635310"/>
              <a:gd name="connsiteX19" fmla="*/ 9171223 w 10839550"/>
              <a:gd name="connsiteY19" fmla="*/ 4772113 h 6635310"/>
              <a:gd name="connsiteX20" fmla="*/ 9609373 w 10839550"/>
              <a:gd name="connsiteY20" fmla="*/ 4743538 h 6635310"/>
              <a:gd name="connsiteX21" fmla="*/ 10123723 w 10839550"/>
              <a:gd name="connsiteY21" fmla="*/ 4714963 h 6635310"/>
              <a:gd name="connsiteX22" fmla="*/ 10123723 w 10839550"/>
              <a:gd name="connsiteY22" fmla="*/ 628738 h 6635310"/>
              <a:gd name="connsiteX23" fmla="*/ 722548 w 10839550"/>
              <a:gd name="connsiteY23" fmla="*/ 600163 h 6635310"/>
              <a:gd name="connsiteX24" fmla="*/ 713023 w 10839550"/>
              <a:gd name="connsiteY24" fmla="*/ 6258013 h 6635310"/>
              <a:gd name="connsiteX0" fmla="*/ 0 w 10126527"/>
              <a:gd name="connsiteY0" fmla="*/ 6258013 h 6635310"/>
              <a:gd name="connsiteX1" fmla="*/ 647700 w 10126527"/>
              <a:gd name="connsiteY1" fmla="*/ 6124663 h 6635310"/>
              <a:gd name="connsiteX2" fmla="*/ 1028700 w 10126527"/>
              <a:gd name="connsiteY2" fmla="*/ 6048463 h 6635310"/>
              <a:gd name="connsiteX3" fmla="*/ 1152525 w 10126527"/>
              <a:gd name="connsiteY3" fmla="*/ 5981788 h 6635310"/>
              <a:gd name="connsiteX4" fmla="*/ 1428750 w 10126527"/>
              <a:gd name="connsiteY4" fmla="*/ 5905588 h 6635310"/>
              <a:gd name="connsiteX5" fmla="*/ 1685925 w 10126527"/>
              <a:gd name="connsiteY5" fmla="*/ 5896063 h 6635310"/>
              <a:gd name="connsiteX6" fmla="*/ 2019300 w 10126527"/>
              <a:gd name="connsiteY6" fmla="*/ 5781763 h 6635310"/>
              <a:gd name="connsiteX7" fmla="*/ 2295525 w 10126527"/>
              <a:gd name="connsiteY7" fmla="*/ 5667463 h 6635310"/>
              <a:gd name="connsiteX8" fmla="*/ 2609850 w 10126527"/>
              <a:gd name="connsiteY8" fmla="*/ 5629363 h 6635310"/>
              <a:gd name="connsiteX9" fmla="*/ 2857500 w 10126527"/>
              <a:gd name="connsiteY9" fmla="*/ 5600788 h 6635310"/>
              <a:gd name="connsiteX10" fmla="*/ 3209925 w 10126527"/>
              <a:gd name="connsiteY10" fmla="*/ 5505538 h 6635310"/>
              <a:gd name="connsiteX11" fmla="*/ 3629025 w 10126527"/>
              <a:gd name="connsiteY11" fmla="*/ 5391238 h 6635310"/>
              <a:gd name="connsiteX12" fmla="*/ 4019550 w 10126527"/>
              <a:gd name="connsiteY12" fmla="*/ 5324563 h 6635310"/>
              <a:gd name="connsiteX13" fmla="*/ 4391025 w 10126527"/>
              <a:gd name="connsiteY13" fmla="*/ 5229313 h 6635310"/>
              <a:gd name="connsiteX14" fmla="*/ 4581525 w 10126527"/>
              <a:gd name="connsiteY14" fmla="*/ 5181688 h 6635310"/>
              <a:gd name="connsiteX15" fmla="*/ 5686425 w 10126527"/>
              <a:gd name="connsiteY15" fmla="*/ 5115013 h 6635310"/>
              <a:gd name="connsiteX16" fmla="*/ 6667500 w 10126527"/>
              <a:gd name="connsiteY16" fmla="*/ 4981663 h 6635310"/>
              <a:gd name="connsiteX17" fmla="*/ 7800975 w 10126527"/>
              <a:gd name="connsiteY17" fmla="*/ 4876888 h 6635310"/>
              <a:gd name="connsiteX18" fmla="*/ 8210550 w 10126527"/>
              <a:gd name="connsiteY18" fmla="*/ 4829263 h 6635310"/>
              <a:gd name="connsiteX19" fmla="*/ 8458200 w 10126527"/>
              <a:gd name="connsiteY19" fmla="*/ 4772113 h 6635310"/>
              <a:gd name="connsiteX20" fmla="*/ 8896350 w 10126527"/>
              <a:gd name="connsiteY20" fmla="*/ 4743538 h 6635310"/>
              <a:gd name="connsiteX21" fmla="*/ 9410700 w 10126527"/>
              <a:gd name="connsiteY21" fmla="*/ 4714963 h 6635310"/>
              <a:gd name="connsiteX22" fmla="*/ 9410700 w 10126527"/>
              <a:gd name="connsiteY22" fmla="*/ 628738 h 6635310"/>
              <a:gd name="connsiteX23" fmla="*/ 9525 w 10126527"/>
              <a:gd name="connsiteY23" fmla="*/ 600163 h 6635310"/>
              <a:gd name="connsiteX24" fmla="*/ 0 w 10126527"/>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258013"/>
              <a:gd name="connsiteX1" fmla="*/ 647700 w 9410700"/>
              <a:gd name="connsiteY1" fmla="*/ 6124663 h 6258013"/>
              <a:gd name="connsiteX2" fmla="*/ 1028700 w 9410700"/>
              <a:gd name="connsiteY2" fmla="*/ 6048463 h 6258013"/>
              <a:gd name="connsiteX3" fmla="*/ 1152525 w 9410700"/>
              <a:gd name="connsiteY3" fmla="*/ 5981788 h 6258013"/>
              <a:gd name="connsiteX4" fmla="*/ 1428750 w 9410700"/>
              <a:gd name="connsiteY4" fmla="*/ 5905588 h 6258013"/>
              <a:gd name="connsiteX5" fmla="*/ 1685925 w 9410700"/>
              <a:gd name="connsiteY5" fmla="*/ 5896063 h 6258013"/>
              <a:gd name="connsiteX6" fmla="*/ 2019300 w 9410700"/>
              <a:gd name="connsiteY6" fmla="*/ 5781763 h 6258013"/>
              <a:gd name="connsiteX7" fmla="*/ 2295525 w 9410700"/>
              <a:gd name="connsiteY7" fmla="*/ 5667463 h 6258013"/>
              <a:gd name="connsiteX8" fmla="*/ 2609850 w 9410700"/>
              <a:gd name="connsiteY8" fmla="*/ 5629363 h 6258013"/>
              <a:gd name="connsiteX9" fmla="*/ 2857500 w 9410700"/>
              <a:gd name="connsiteY9" fmla="*/ 5600788 h 6258013"/>
              <a:gd name="connsiteX10" fmla="*/ 3209925 w 9410700"/>
              <a:gd name="connsiteY10" fmla="*/ 5505538 h 6258013"/>
              <a:gd name="connsiteX11" fmla="*/ 3629025 w 9410700"/>
              <a:gd name="connsiteY11" fmla="*/ 5391238 h 6258013"/>
              <a:gd name="connsiteX12" fmla="*/ 4019550 w 9410700"/>
              <a:gd name="connsiteY12" fmla="*/ 5324563 h 6258013"/>
              <a:gd name="connsiteX13" fmla="*/ 4391025 w 9410700"/>
              <a:gd name="connsiteY13" fmla="*/ 5229313 h 6258013"/>
              <a:gd name="connsiteX14" fmla="*/ 4581525 w 9410700"/>
              <a:gd name="connsiteY14" fmla="*/ 5181688 h 6258013"/>
              <a:gd name="connsiteX15" fmla="*/ 5686425 w 9410700"/>
              <a:gd name="connsiteY15" fmla="*/ 5115013 h 6258013"/>
              <a:gd name="connsiteX16" fmla="*/ 6667500 w 9410700"/>
              <a:gd name="connsiteY16" fmla="*/ 4981663 h 6258013"/>
              <a:gd name="connsiteX17" fmla="*/ 7800975 w 9410700"/>
              <a:gd name="connsiteY17" fmla="*/ 4876888 h 6258013"/>
              <a:gd name="connsiteX18" fmla="*/ 8210550 w 9410700"/>
              <a:gd name="connsiteY18" fmla="*/ 4829263 h 6258013"/>
              <a:gd name="connsiteX19" fmla="*/ 8458200 w 9410700"/>
              <a:gd name="connsiteY19" fmla="*/ 4772113 h 6258013"/>
              <a:gd name="connsiteX20" fmla="*/ 8896350 w 9410700"/>
              <a:gd name="connsiteY20" fmla="*/ 4743538 h 6258013"/>
              <a:gd name="connsiteX21" fmla="*/ 9410700 w 9410700"/>
              <a:gd name="connsiteY21" fmla="*/ 4714963 h 6258013"/>
              <a:gd name="connsiteX22" fmla="*/ 9410700 w 9410700"/>
              <a:gd name="connsiteY22" fmla="*/ 628738 h 6258013"/>
              <a:gd name="connsiteX23" fmla="*/ 9525 w 9410700"/>
              <a:gd name="connsiteY23" fmla="*/ 600163 h 6258013"/>
              <a:gd name="connsiteX24" fmla="*/ 0 w 9410700"/>
              <a:gd name="connsiteY24" fmla="*/ 6258013 h 6258013"/>
              <a:gd name="connsiteX0" fmla="*/ 0 w 9410700"/>
              <a:gd name="connsiteY0" fmla="*/ 5657850 h 5657850"/>
              <a:gd name="connsiteX1" fmla="*/ 647700 w 9410700"/>
              <a:gd name="connsiteY1" fmla="*/ 5524500 h 5657850"/>
              <a:gd name="connsiteX2" fmla="*/ 1028700 w 9410700"/>
              <a:gd name="connsiteY2" fmla="*/ 5448300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62963 w 9410700"/>
              <a:gd name="connsiteY19" fmla="*/ 4188619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48270" h="5657850">
                <a:moveTo>
                  <a:pt x="0" y="5657850"/>
                </a:moveTo>
                <a:lnTo>
                  <a:pt x="647700" y="5524500"/>
                </a:lnTo>
                <a:cubicBezTo>
                  <a:pt x="811212" y="5490766"/>
                  <a:pt x="896144" y="5478066"/>
                  <a:pt x="981075" y="5455444"/>
                </a:cubicBezTo>
                <a:cubicBezTo>
                  <a:pt x="1066006" y="5432822"/>
                  <a:pt x="1082278" y="5409803"/>
                  <a:pt x="1157287" y="5388769"/>
                </a:cubicBezTo>
                <a:cubicBezTo>
                  <a:pt x="1232296" y="5367735"/>
                  <a:pt x="1343026" y="5344716"/>
                  <a:pt x="1431132" y="5329238"/>
                </a:cubicBezTo>
                <a:cubicBezTo>
                  <a:pt x="1519238" y="5313760"/>
                  <a:pt x="1585913" y="5319712"/>
                  <a:pt x="1685925" y="5295900"/>
                </a:cubicBezTo>
                <a:cubicBezTo>
                  <a:pt x="1785937" y="5272088"/>
                  <a:pt x="1929209" y="5220891"/>
                  <a:pt x="2031206" y="5186363"/>
                </a:cubicBezTo>
                <a:cubicBezTo>
                  <a:pt x="2133203" y="5151835"/>
                  <a:pt x="2201069" y="5116512"/>
                  <a:pt x="2297906" y="5088731"/>
                </a:cubicBezTo>
                <a:cubicBezTo>
                  <a:pt x="2394743" y="5060950"/>
                  <a:pt x="2518965" y="5034359"/>
                  <a:pt x="2612231" y="5019675"/>
                </a:cubicBezTo>
                <a:cubicBezTo>
                  <a:pt x="2705497" y="5004991"/>
                  <a:pt x="2757884" y="5019675"/>
                  <a:pt x="2857500" y="5000625"/>
                </a:cubicBezTo>
                <a:cubicBezTo>
                  <a:pt x="2957116" y="4981575"/>
                  <a:pt x="3080544" y="4938316"/>
                  <a:pt x="3209925" y="4905375"/>
                </a:cubicBezTo>
                <a:cubicBezTo>
                  <a:pt x="3339306" y="4872434"/>
                  <a:pt x="3498454" y="4836318"/>
                  <a:pt x="3633788" y="4802981"/>
                </a:cubicBezTo>
                <a:cubicBezTo>
                  <a:pt x="3769122" y="4769644"/>
                  <a:pt x="3895328" y="4732734"/>
                  <a:pt x="4021931" y="4705350"/>
                </a:cubicBezTo>
                <a:cubicBezTo>
                  <a:pt x="4148534" y="4677966"/>
                  <a:pt x="4274344" y="4661297"/>
                  <a:pt x="4393406" y="4638675"/>
                </a:cubicBezTo>
                <a:cubicBezTo>
                  <a:pt x="4512469" y="4616053"/>
                  <a:pt x="4520406" y="4595415"/>
                  <a:pt x="4736306" y="4569618"/>
                </a:cubicBezTo>
                <a:cubicBezTo>
                  <a:pt x="4952206" y="4543821"/>
                  <a:pt x="5366941" y="4515247"/>
                  <a:pt x="5688807" y="4483894"/>
                </a:cubicBezTo>
                <a:lnTo>
                  <a:pt x="6667500" y="4381500"/>
                </a:lnTo>
                <a:lnTo>
                  <a:pt x="7800975" y="4276725"/>
                </a:lnTo>
                <a:cubicBezTo>
                  <a:pt x="8058150" y="4251325"/>
                  <a:pt x="8100219" y="4243784"/>
                  <a:pt x="8210550" y="4229100"/>
                </a:cubicBezTo>
                <a:cubicBezTo>
                  <a:pt x="8320881" y="4214416"/>
                  <a:pt x="8347472" y="4201716"/>
                  <a:pt x="8462963" y="4188619"/>
                </a:cubicBezTo>
                <a:cubicBezTo>
                  <a:pt x="8578454" y="4175522"/>
                  <a:pt x="8745538" y="4162822"/>
                  <a:pt x="8903494" y="4150519"/>
                </a:cubicBezTo>
                <a:lnTo>
                  <a:pt x="9410700" y="4114800"/>
                </a:lnTo>
                <a:cubicBezTo>
                  <a:pt x="9495234" y="3427809"/>
                  <a:pt x="9410700" y="1390650"/>
                  <a:pt x="9410700" y="28575"/>
                </a:cubicBezTo>
                <a:lnTo>
                  <a:pt x="9525" y="0"/>
                </a:lnTo>
                <a:lnTo>
                  <a:pt x="0" y="5657850"/>
                </a:ln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9">
            <a:extLst>
              <a:ext uri="{FF2B5EF4-FFF2-40B4-BE49-F238E27FC236}">
                <a16:creationId xmlns:a16="http://schemas.microsoft.com/office/drawing/2014/main" id="{0D37F458-6040-47AA-8871-40CFA41741E6}"/>
              </a:ext>
            </a:extLst>
          </p:cNvPr>
          <p:cNvSpPr/>
          <p:nvPr/>
        </p:nvSpPr>
        <p:spPr>
          <a:xfrm rot="10800000">
            <a:off x="4197220" y="8191785"/>
            <a:ext cx="22654901" cy="9275210"/>
          </a:xfrm>
          <a:custGeom>
            <a:avLst/>
            <a:gdLst>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394031"/>
              <a:gd name="connsiteY0" fmla="*/ 3416637 h 3416637"/>
              <a:gd name="connsiteX1" fmla="*/ 164306 w 9394031"/>
              <a:gd name="connsiteY1" fmla="*/ 3307100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59743 w 9394031"/>
              <a:gd name="connsiteY9" fmla="*/ 1895019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50331 w 9394031"/>
              <a:gd name="connsiteY14" fmla="*/ 1299707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44631 w 9394031"/>
              <a:gd name="connsiteY2" fmla="*/ 331308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536984"/>
              <a:gd name="connsiteX1" fmla="*/ 216187 w 9394031"/>
              <a:gd name="connsiteY1" fmla="*/ 3535674 h 3536984"/>
              <a:gd name="connsiteX2" fmla="*/ 544631 w 9394031"/>
              <a:gd name="connsiteY2" fmla="*/ 3313081 h 3536984"/>
              <a:gd name="connsiteX3" fmla="*/ 751462 w 9394031"/>
              <a:gd name="connsiteY3" fmla="*/ 3122518 h 3536984"/>
              <a:gd name="connsiteX4" fmla="*/ 890312 w 9394031"/>
              <a:gd name="connsiteY4" fmla="*/ 2912506 h 3536984"/>
              <a:gd name="connsiteX5" fmla="*/ 1006425 w 9394031"/>
              <a:gd name="connsiteY5" fmla="*/ 2769524 h 3536984"/>
              <a:gd name="connsiteX6" fmla="*/ 1215975 w 9394031"/>
              <a:gd name="connsiteY6" fmla="*/ 2520126 h 3536984"/>
              <a:gd name="connsiteX7" fmla="*/ 1431807 w 9394031"/>
              <a:gd name="connsiteY7" fmla="*/ 2269649 h 3536984"/>
              <a:gd name="connsiteX8" fmla="*/ 1591350 w 9394031"/>
              <a:gd name="connsiteY8" fmla="*/ 2104311 h 3536984"/>
              <a:gd name="connsiteX9" fmla="*/ 1746868 w 9394031"/>
              <a:gd name="connsiteY9" fmla="*/ 2073186 h 3536984"/>
              <a:gd name="connsiteX10" fmla="*/ 1932668 w 9394031"/>
              <a:gd name="connsiteY10" fmla="*/ 1887155 h 3536984"/>
              <a:gd name="connsiteX11" fmla="*/ 2150501 w 9394031"/>
              <a:gd name="connsiteY11" fmla="*/ 1713261 h 3536984"/>
              <a:gd name="connsiteX12" fmla="*/ 2484044 w 9394031"/>
              <a:gd name="connsiteY12" fmla="*/ 1469744 h 3536984"/>
              <a:gd name="connsiteX13" fmla="*/ 2635200 w 9394031"/>
              <a:gd name="connsiteY13" fmla="*/ 1440999 h 3536984"/>
              <a:gd name="connsiteX14" fmla="*/ 2703119 w 9394031"/>
              <a:gd name="connsiteY14" fmla="*/ 1290982 h 3536984"/>
              <a:gd name="connsiteX15" fmla="*/ 2791224 w 9394031"/>
              <a:gd name="connsiteY15" fmla="*/ 1087056 h 3536984"/>
              <a:gd name="connsiteX16" fmla="*/ 2952074 w 9394031"/>
              <a:gd name="connsiteY16" fmla="*/ 798880 h 3536984"/>
              <a:gd name="connsiteX17" fmla="*/ 3105505 w 9394031"/>
              <a:gd name="connsiteY17" fmla="*/ 535742 h 3536984"/>
              <a:gd name="connsiteX18" fmla="*/ 3078956 w 9394031"/>
              <a:gd name="connsiteY18" fmla="*/ 173375 h 3536984"/>
              <a:gd name="connsiteX19" fmla="*/ 3240881 w 9394031"/>
              <a:gd name="connsiteY19" fmla="*/ 20975 h 3536984"/>
              <a:gd name="connsiteX20" fmla="*/ 3488531 w 9394031"/>
              <a:gd name="connsiteY20" fmla="*/ 11450 h 3536984"/>
              <a:gd name="connsiteX21" fmla="*/ 3669506 w 9394031"/>
              <a:gd name="connsiteY21" fmla="*/ 116225 h 3536984"/>
              <a:gd name="connsiteX22" fmla="*/ 3831431 w 9394031"/>
              <a:gd name="connsiteY22" fmla="*/ 268625 h 3536984"/>
              <a:gd name="connsiteX23" fmla="*/ 3974306 w 9394031"/>
              <a:gd name="connsiteY23" fmla="*/ 468650 h 3536984"/>
              <a:gd name="connsiteX24" fmla="*/ 4031456 w 9394031"/>
              <a:gd name="connsiteY24" fmla="*/ 582950 h 3536984"/>
              <a:gd name="connsiteX25" fmla="*/ 4050506 w 9394031"/>
              <a:gd name="connsiteY25" fmla="*/ 611525 h 3536984"/>
              <a:gd name="connsiteX26" fmla="*/ 4260056 w 9394031"/>
              <a:gd name="connsiteY26" fmla="*/ 449600 h 3536984"/>
              <a:gd name="connsiteX27" fmla="*/ 4498181 w 9394031"/>
              <a:gd name="connsiteY27" fmla="*/ 325775 h 3536984"/>
              <a:gd name="connsiteX28" fmla="*/ 4736306 w 9394031"/>
              <a:gd name="connsiteY28" fmla="*/ 192425 h 3536984"/>
              <a:gd name="connsiteX29" fmla="*/ 5031581 w 9394031"/>
              <a:gd name="connsiteY29" fmla="*/ 163850 h 3536984"/>
              <a:gd name="connsiteX30" fmla="*/ 5507831 w 9394031"/>
              <a:gd name="connsiteY30" fmla="*/ 249575 h 3536984"/>
              <a:gd name="connsiteX31" fmla="*/ 6222206 w 9394031"/>
              <a:gd name="connsiteY31" fmla="*/ 297200 h 3536984"/>
              <a:gd name="connsiteX32" fmla="*/ 6679406 w 9394031"/>
              <a:gd name="connsiteY32" fmla="*/ 221000 h 3536984"/>
              <a:gd name="connsiteX33" fmla="*/ 7050881 w 9394031"/>
              <a:gd name="connsiteY33" fmla="*/ 249575 h 3536984"/>
              <a:gd name="connsiteX34" fmla="*/ 7317581 w 9394031"/>
              <a:gd name="connsiteY34" fmla="*/ 373400 h 3536984"/>
              <a:gd name="connsiteX35" fmla="*/ 7727156 w 9394031"/>
              <a:gd name="connsiteY35" fmla="*/ 459125 h 3536984"/>
              <a:gd name="connsiteX36" fmla="*/ 8203406 w 9394031"/>
              <a:gd name="connsiteY36" fmla="*/ 449600 h 3536984"/>
              <a:gd name="connsiteX37" fmla="*/ 8670131 w 9394031"/>
              <a:gd name="connsiteY37" fmla="*/ 430550 h 3536984"/>
              <a:gd name="connsiteX38" fmla="*/ 8927306 w 9394031"/>
              <a:gd name="connsiteY38" fmla="*/ 573425 h 3536984"/>
              <a:gd name="connsiteX39" fmla="*/ 9070181 w 9394031"/>
              <a:gd name="connsiteY39" fmla="*/ 821075 h 3536984"/>
              <a:gd name="connsiteX40" fmla="*/ 9174956 w 9394031"/>
              <a:gd name="connsiteY40" fmla="*/ 925850 h 3536984"/>
              <a:gd name="connsiteX41" fmla="*/ 9394031 w 9394031"/>
              <a:gd name="connsiteY41" fmla="*/ 1163975 h 3536984"/>
              <a:gd name="connsiteX0" fmla="*/ 0 w 10441922"/>
              <a:gd name="connsiteY0" fmla="*/ 4423985 h 4423985"/>
              <a:gd name="connsiteX1" fmla="*/ 1264078 w 10441922"/>
              <a:gd name="connsiteY1" fmla="*/ 3535674 h 4423985"/>
              <a:gd name="connsiteX2" fmla="*/ 1592522 w 10441922"/>
              <a:gd name="connsiteY2" fmla="*/ 3313081 h 4423985"/>
              <a:gd name="connsiteX3" fmla="*/ 1799353 w 10441922"/>
              <a:gd name="connsiteY3" fmla="*/ 3122518 h 4423985"/>
              <a:gd name="connsiteX4" fmla="*/ 1938203 w 10441922"/>
              <a:gd name="connsiteY4" fmla="*/ 2912506 h 4423985"/>
              <a:gd name="connsiteX5" fmla="*/ 2054316 w 10441922"/>
              <a:gd name="connsiteY5" fmla="*/ 2769524 h 4423985"/>
              <a:gd name="connsiteX6" fmla="*/ 2263866 w 10441922"/>
              <a:gd name="connsiteY6" fmla="*/ 2520126 h 4423985"/>
              <a:gd name="connsiteX7" fmla="*/ 2479698 w 10441922"/>
              <a:gd name="connsiteY7" fmla="*/ 2269649 h 4423985"/>
              <a:gd name="connsiteX8" fmla="*/ 2639241 w 10441922"/>
              <a:gd name="connsiteY8" fmla="*/ 2104311 h 4423985"/>
              <a:gd name="connsiteX9" fmla="*/ 2794759 w 10441922"/>
              <a:gd name="connsiteY9" fmla="*/ 2073186 h 4423985"/>
              <a:gd name="connsiteX10" fmla="*/ 2980559 w 10441922"/>
              <a:gd name="connsiteY10" fmla="*/ 1887155 h 4423985"/>
              <a:gd name="connsiteX11" fmla="*/ 3198392 w 10441922"/>
              <a:gd name="connsiteY11" fmla="*/ 1713261 h 4423985"/>
              <a:gd name="connsiteX12" fmla="*/ 3531935 w 10441922"/>
              <a:gd name="connsiteY12" fmla="*/ 1469744 h 4423985"/>
              <a:gd name="connsiteX13" fmla="*/ 3683091 w 10441922"/>
              <a:gd name="connsiteY13" fmla="*/ 1440999 h 4423985"/>
              <a:gd name="connsiteX14" fmla="*/ 3751010 w 10441922"/>
              <a:gd name="connsiteY14" fmla="*/ 1290982 h 4423985"/>
              <a:gd name="connsiteX15" fmla="*/ 3839115 w 10441922"/>
              <a:gd name="connsiteY15" fmla="*/ 1087056 h 4423985"/>
              <a:gd name="connsiteX16" fmla="*/ 3999965 w 10441922"/>
              <a:gd name="connsiteY16" fmla="*/ 798880 h 4423985"/>
              <a:gd name="connsiteX17" fmla="*/ 4153396 w 10441922"/>
              <a:gd name="connsiteY17" fmla="*/ 535742 h 4423985"/>
              <a:gd name="connsiteX18" fmla="*/ 4126847 w 10441922"/>
              <a:gd name="connsiteY18" fmla="*/ 173375 h 4423985"/>
              <a:gd name="connsiteX19" fmla="*/ 4288772 w 10441922"/>
              <a:gd name="connsiteY19" fmla="*/ 20975 h 4423985"/>
              <a:gd name="connsiteX20" fmla="*/ 4536422 w 10441922"/>
              <a:gd name="connsiteY20" fmla="*/ 11450 h 4423985"/>
              <a:gd name="connsiteX21" fmla="*/ 4717397 w 10441922"/>
              <a:gd name="connsiteY21" fmla="*/ 116225 h 4423985"/>
              <a:gd name="connsiteX22" fmla="*/ 4879322 w 10441922"/>
              <a:gd name="connsiteY22" fmla="*/ 268625 h 4423985"/>
              <a:gd name="connsiteX23" fmla="*/ 5022197 w 10441922"/>
              <a:gd name="connsiteY23" fmla="*/ 468650 h 4423985"/>
              <a:gd name="connsiteX24" fmla="*/ 5079347 w 10441922"/>
              <a:gd name="connsiteY24" fmla="*/ 582950 h 4423985"/>
              <a:gd name="connsiteX25" fmla="*/ 5098397 w 10441922"/>
              <a:gd name="connsiteY25" fmla="*/ 611525 h 4423985"/>
              <a:gd name="connsiteX26" fmla="*/ 5307947 w 10441922"/>
              <a:gd name="connsiteY26" fmla="*/ 449600 h 4423985"/>
              <a:gd name="connsiteX27" fmla="*/ 5546072 w 10441922"/>
              <a:gd name="connsiteY27" fmla="*/ 325775 h 4423985"/>
              <a:gd name="connsiteX28" fmla="*/ 5784197 w 10441922"/>
              <a:gd name="connsiteY28" fmla="*/ 192425 h 4423985"/>
              <a:gd name="connsiteX29" fmla="*/ 6079472 w 10441922"/>
              <a:gd name="connsiteY29" fmla="*/ 163850 h 4423985"/>
              <a:gd name="connsiteX30" fmla="*/ 6555722 w 10441922"/>
              <a:gd name="connsiteY30" fmla="*/ 249575 h 4423985"/>
              <a:gd name="connsiteX31" fmla="*/ 7270097 w 10441922"/>
              <a:gd name="connsiteY31" fmla="*/ 297200 h 4423985"/>
              <a:gd name="connsiteX32" fmla="*/ 7727297 w 10441922"/>
              <a:gd name="connsiteY32" fmla="*/ 221000 h 4423985"/>
              <a:gd name="connsiteX33" fmla="*/ 8098772 w 10441922"/>
              <a:gd name="connsiteY33" fmla="*/ 249575 h 4423985"/>
              <a:gd name="connsiteX34" fmla="*/ 8365472 w 10441922"/>
              <a:gd name="connsiteY34" fmla="*/ 373400 h 4423985"/>
              <a:gd name="connsiteX35" fmla="*/ 8775047 w 10441922"/>
              <a:gd name="connsiteY35" fmla="*/ 459125 h 4423985"/>
              <a:gd name="connsiteX36" fmla="*/ 9251297 w 10441922"/>
              <a:gd name="connsiteY36" fmla="*/ 449600 h 4423985"/>
              <a:gd name="connsiteX37" fmla="*/ 9718022 w 10441922"/>
              <a:gd name="connsiteY37" fmla="*/ 430550 h 4423985"/>
              <a:gd name="connsiteX38" fmla="*/ 9975197 w 10441922"/>
              <a:gd name="connsiteY38" fmla="*/ 573425 h 4423985"/>
              <a:gd name="connsiteX39" fmla="*/ 10118072 w 10441922"/>
              <a:gd name="connsiteY39" fmla="*/ 821075 h 4423985"/>
              <a:gd name="connsiteX40" fmla="*/ 10222847 w 10441922"/>
              <a:gd name="connsiteY40" fmla="*/ 925850 h 4423985"/>
              <a:gd name="connsiteX41" fmla="*/ 10441922 w 10441922"/>
              <a:gd name="connsiteY41" fmla="*/ 1163975 h 4423985"/>
              <a:gd name="connsiteX0" fmla="*/ 0 w 11512769"/>
              <a:gd name="connsiteY0" fmla="*/ 4856763 h 4856763"/>
              <a:gd name="connsiteX1" fmla="*/ 2334925 w 11512769"/>
              <a:gd name="connsiteY1" fmla="*/ 3535674 h 4856763"/>
              <a:gd name="connsiteX2" fmla="*/ 2663369 w 11512769"/>
              <a:gd name="connsiteY2" fmla="*/ 3313081 h 4856763"/>
              <a:gd name="connsiteX3" fmla="*/ 2870200 w 11512769"/>
              <a:gd name="connsiteY3" fmla="*/ 3122518 h 4856763"/>
              <a:gd name="connsiteX4" fmla="*/ 3009050 w 11512769"/>
              <a:gd name="connsiteY4" fmla="*/ 2912506 h 4856763"/>
              <a:gd name="connsiteX5" fmla="*/ 3125163 w 11512769"/>
              <a:gd name="connsiteY5" fmla="*/ 2769524 h 4856763"/>
              <a:gd name="connsiteX6" fmla="*/ 3334713 w 11512769"/>
              <a:gd name="connsiteY6" fmla="*/ 2520126 h 4856763"/>
              <a:gd name="connsiteX7" fmla="*/ 3550545 w 11512769"/>
              <a:gd name="connsiteY7" fmla="*/ 2269649 h 4856763"/>
              <a:gd name="connsiteX8" fmla="*/ 3710088 w 11512769"/>
              <a:gd name="connsiteY8" fmla="*/ 2104311 h 4856763"/>
              <a:gd name="connsiteX9" fmla="*/ 3865606 w 11512769"/>
              <a:gd name="connsiteY9" fmla="*/ 2073186 h 4856763"/>
              <a:gd name="connsiteX10" fmla="*/ 4051406 w 11512769"/>
              <a:gd name="connsiteY10" fmla="*/ 1887155 h 4856763"/>
              <a:gd name="connsiteX11" fmla="*/ 4269239 w 11512769"/>
              <a:gd name="connsiteY11" fmla="*/ 1713261 h 4856763"/>
              <a:gd name="connsiteX12" fmla="*/ 4602782 w 11512769"/>
              <a:gd name="connsiteY12" fmla="*/ 1469744 h 4856763"/>
              <a:gd name="connsiteX13" fmla="*/ 4753938 w 11512769"/>
              <a:gd name="connsiteY13" fmla="*/ 1440999 h 4856763"/>
              <a:gd name="connsiteX14" fmla="*/ 4821857 w 11512769"/>
              <a:gd name="connsiteY14" fmla="*/ 1290982 h 4856763"/>
              <a:gd name="connsiteX15" fmla="*/ 4909962 w 11512769"/>
              <a:gd name="connsiteY15" fmla="*/ 1087056 h 4856763"/>
              <a:gd name="connsiteX16" fmla="*/ 5070812 w 11512769"/>
              <a:gd name="connsiteY16" fmla="*/ 798880 h 4856763"/>
              <a:gd name="connsiteX17" fmla="*/ 5224243 w 11512769"/>
              <a:gd name="connsiteY17" fmla="*/ 535742 h 4856763"/>
              <a:gd name="connsiteX18" fmla="*/ 5197694 w 11512769"/>
              <a:gd name="connsiteY18" fmla="*/ 173375 h 4856763"/>
              <a:gd name="connsiteX19" fmla="*/ 5359619 w 11512769"/>
              <a:gd name="connsiteY19" fmla="*/ 20975 h 4856763"/>
              <a:gd name="connsiteX20" fmla="*/ 5607269 w 11512769"/>
              <a:gd name="connsiteY20" fmla="*/ 11450 h 4856763"/>
              <a:gd name="connsiteX21" fmla="*/ 5788244 w 11512769"/>
              <a:gd name="connsiteY21" fmla="*/ 116225 h 4856763"/>
              <a:gd name="connsiteX22" fmla="*/ 5950169 w 11512769"/>
              <a:gd name="connsiteY22" fmla="*/ 268625 h 4856763"/>
              <a:gd name="connsiteX23" fmla="*/ 6093044 w 11512769"/>
              <a:gd name="connsiteY23" fmla="*/ 468650 h 4856763"/>
              <a:gd name="connsiteX24" fmla="*/ 6150194 w 11512769"/>
              <a:gd name="connsiteY24" fmla="*/ 582950 h 4856763"/>
              <a:gd name="connsiteX25" fmla="*/ 6169244 w 11512769"/>
              <a:gd name="connsiteY25" fmla="*/ 611525 h 4856763"/>
              <a:gd name="connsiteX26" fmla="*/ 6378794 w 11512769"/>
              <a:gd name="connsiteY26" fmla="*/ 449600 h 4856763"/>
              <a:gd name="connsiteX27" fmla="*/ 6616919 w 11512769"/>
              <a:gd name="connsiteY27" fmla="*/ 325775 h 4856763"/>
              <a:gd name="connsiteX28" fmla="*/ 6855044 w 11512769"/>
              <a:gd name="connsiteY28" fmla="*/ 192425 h 4856763"/>
              <a:gd name="connsiteX29" fmla="*/ 7150319 w 11512769"/>
              <a:gd name="connsiteY29" fmla="*/ 163850 h 4856763"/>
              <a:gd name="connsiteX30" fmla="*/ 7626569 w 11512769"/>
              <a:gd name="connsiteY30" fmla="*/ 249575 h 4856763"/>
              <a:gd name="connsiteX31" fmla="*/ 8340944 w 11512769"/>
              <a:gd name="connsiteY31" fmla="*/ 297200 h 4856763"/>
              <a:gd name="connsiteX32" fmla="*/ 8798144 w 11512769"/>
              <a:gd name="connsiteY32" fmla="*/ 221000 h 4856763"/>
              <a:gd name="connsiteX33" fmla="*/ 9169619 w 11512769"/>
              <a:gd name="connsiteY33" fmla="*/ 249575 h 4856763"/>
              <a:gd name="connsiteX34" fmla="*/ 9436319 w 11512769"/>
              <a:gd name="connsiteY34" fmla="*/ 373400 h 4856763"/>
              <a:gd name="connsiteX35" fmla="*/ 9845894 w 11512769"/>
              <a:gd name="connsiteY35" fmla="*/ 459125 h 4856763"/>
              <a:gd name="connsiteX36" fmla="*/ 10322144 w 11512769"/>
              <a:gd name="connsiteY36" fmla="*/ 449600 h 4856763"/>
              <a:gd name="connsiteX37" fmla="*/ 10788869 w 11512769"/>
              <a:gd name="connsiteY37" fmla="*/ 430550 h 4856763"/>
              <a:gd name="connsiteX38" fmla="*/ 11046044 w 11512769"/>
              <a:gd name="connsiteY38" fmla="*/ 573425 h 4856763"/>
              <a:gd name="connsiteX39" fmla="*/ 11188919 w 11512769"/>
              <a:gd name="connsiteY39" fmla="*/ 821075 h 4856763"/>
              <a:gd name="connsiteX40" fmla="*/ 11293694 w 11512769"/>
              <a:gd name="connsiteY40" fmla="*/ 925850 h 4856763"/>
              <a:gd name="connsiteX41" fmla="*/ 11512769 w 11512769"/>
              <a:gd name="connsiteY41" fmla="*/ 1163975 h 4856763"/>
              <a:gd name="connsiteX0" fmla="*/ 0 w 11523866"/>
              <a:gd name="connsiteY0" fmla="*/ 4840118 h 4840118"/>
              <a:gd name="connsiteX1" fmla="*/ 2346022 w 11523866"/>
              <a:gd name="connsiteY1" fmla="*/ 3535674 h 4840118"/>
              <a:gd name="connsiteX2" fmla="*/ 2674466 w 11523866"/>
              <a:gd name="connsiteY2" fmla="*/ 3313081 h 4840118"/>
              <a:gd name="connsiteX3" fmla="*/ 2881297 w 11523866"/>
              <a:gd name="connsiteY3" fmla="*/ 3122518 h 4840118"/>
              <a:gd name="connsiteX4" fmla="*/ 3020147 w 11523866"/>
              <a:gd name="connsiteY4" fmla="*/ 2912506 h 4840118"/>
              <a:gd name="connsiteX5" fmla="*/ 3136260 w 11523866"/>
              <a:gd name="connsiteY5" fmla="*/ 2769524 h 4840118"/>
              <a:gd name="connsiteX6" fmla="*/ 3345810 w 11523866"/>
              <a:gd name="connsiteY6" fmla="*/ 2520126 h 4840118"/>
              <a:gd name="connsiteX7" fmla="*/ 3561642 w 11523866"/>
              <a:gd name="connsiteY7" fmla="*/ 2269649 h 4840118"/>
              <a:gd name="connsiteX8" fmla="*/ 3721185 w 11523866"/>
              <a:gd name="connsiteY8" fmla="*/ 2104311 h 4840118"/>
              <a:gd name="connsiteX9" fmla="*/ 3876703 w 11523866"/>
              <a:gd name="connsiteY9" fmla="*/ 2073186 h 4840118"/>
              <a:gd name="connsiteX10" fmla="*/ 4062503 w 11523866"/>
              <a:gd name="connsiteY10" fmla="*/ 1887155 h 4840118"/>
              <a:gd name="connsiteX11" fmla="*/ 4280336 w 11523866"/>
              <a:gd name="connsiteY11" fmla="*/ 1713261 h 4840118"/>
              <a:gd name="connsiteX12" fmla="*/ 4613879 w 11523866"/>
              <a:gd name="connsiteY12" fmla="*/ 1469744 h 4840118"/>
              <a:gd name="connsiteX13" fmla="*/ 4765035 w 11523866"/>
              <a:gd name="connsiteY13" fmla="*/ 1440999 h 4840118"/>
              <a:gd name="connsiteX14" fmla="*/ 4832954 w 11523866"/>
              <a:gd name="connsiteY14" fmla="*/ 1290982 h 4840118"/>
              <a:gd name="connsiteX15" fmla="*/ 4921059 w 11523866"/>
              <a:gd name="connsiteY15" fmla="*/ 1087056 h 4840118"/>
              <a:gd name="connsiteX16" fmla="*/ 5081909 w 11523866"/>
              <a:gd name="connsiteY16" fmla="*/ 798880 h 4840118"/>
              <a:gd name="connsiteX17" fmla="*/ 5235340 w 11523866"/>
              <a:gd name="connsiteY17" fmla="*/ 535742 h 4840118"/>
              <a:gd name="connsiteX18" fmla="*/ 5208791 w 11523866"/>
              <a:gd name="connsiteY18" fmla="*/ 173375 h 4840118"/>
              <a:gd name="connsiteX19" fmla="*/ 5370716 w 11523866"/>
              <a:gd name="connsiteY19" fmla="*/ 20975 h 4840118"/>
              <a:gd name="connsiteX20" fmla="*/ 5618366 w 11523866"/>
              <a:gd name="connsiteY20" fmla="*/ 11450 h 4840118"/>
              <a:gd name="connsiteX21" fmla="*/ 5799341 w 11523866"/>
              <a:gd name="connsiteY21" fmla="*/ 116225 h 4840118"/>
              <a:gd name="connsiteX22" fmla="*/ 5961266 w 11523866"/>
              <a:gd name="connsiteY22" fmla="*/ 268625 h 4840118"/>
              <a:gd name="connsiteX23" fmla="*/ 6104141 w 11523866"/>
              <a:gd name="connsiteY23" fmla="*/ 468650 h 4840118"/>
              <a:gd name="connsiteX24" fmla="*/ 6161291 w 11523866"/>
              <a:gd name="connsiteY24" fmla="*/ 582950 h 4840118"/>
              <a:gd name="connsiteX25" fmla="*/ 6180341 w 11523866"/>
              <a:gd name="connsiteY25" fmla="*/ 611525 h 4840118"/>
              <a:gd name="connsiteX26" fmla="*/ 6389891 w 11523866"/>
              <a:gd name="connsiteY26" fmla="*/ 449600 h 4840118"/>
              <a:gd name="connsiteX27" fmla="*/ 6628016 w 11523866"/>
              <a:gd name="connsiteY27" fmla="*/ 325775 h 4840118"/>
              <a:gd name="connsiteX28" fmla="*/ 6866141 w 11523866"/>
              <a:gd name="connsiteY28" fmla="*/ 192425 h 4840118"/>
              <a:gd name="connsiteX29" fmla="*/ 7161416 w 11523866"/>
              <a:gd name="connsiteY29" fmla="*/ 163850 h 4840118"/>
              <a:gd name="connsiteX30" fmla="*/ 7637666 w 11523866"/>
              <a:gd name="connsiteY30" fmla="*/ 249575 h 4840118"/>
              <a:gd name="connsiteX31" fmla="*/ 8352041 w 11523866"/>
              <a:gd name="connsiteY31" fmla="*/ 297200 h 4840118"/>
              <a:gd name="connsiteX32" fmla="*/ 8809241 w 11523866"/>
              <a:gd name="connsiteY32" fmla="*/ 221000 h 4840118"/>
              <a:gd name="connsiteX33" fmla="*/ 9180716 w 11523866"/>
              <a:gd name="connsiteY33" fmla="*/ 249575 h 4840118"/>
              <a:gd name="connsiteX34" fmla="*/ 9447416 w 11523866"/>
              <a:gd name="connsiteY34" fmla="*/ 373400 h 4840118"/>
              <a:gd name="connsiteX35" fmla="*/ 9856991 w 11523866"/>
              <a:gd name="connsiteY35" fmla="*/ 459125 h 4840118"/>
              <a:gd name="connsiteX36" fmla="*/ 10333241 w 11523866"/>
              <a:gd name="connsiteY36" fmla="*/ 449600 h 4840118"/>
              <a:gd name="connsiteX37" fmla="*/ 10799966 w 11523866"/>
              <a:gd name="connsiteY37" fmla="*/ 430550 h 4840118"/>
              <a:gd name="connsiteX38" fmla="*/ 11057141 w 11523866"/>
              <a:gd name="connsiteY38" fmla="*/ 573425 h 4840118"/>
              <a:gd name="connsiteX39" fmla="*/ 11200016 w 11523866"/>
              <a:gd name="connsiteY39" fmla="*/ 821075 h 4840118"/>
              <a:gd name="connsiteX40" fmla="*/ 11304791 w 11523866"/>
              <a:gd name="connsiteY40" fmla="*/ 925850 h 4840118"/>
              <a:gd name="connsiteX41" fmla="*/ 11523866 w 11523866"/>
              <a:gd name="connsiteY41" fmla="*/ 1163975 h 4840118"/>
              <a:gd name="connsiteX0" fmla="*/ 0 w 11523866"/>
              <a:gd name="connsiteY0" fmla="*/ 4840118 h 4840118"/>
              <a:gd name="connsiteX1" fmla="*/ 671425 w 11523866"/>
              <a:gd name="connsiteY1" fmla="*/ 4664250 h 4840118"/>
              <a:gd name="connsiteX2" fmla="*/ 2346022 w 11523866"/>
              <a:gd name="connsiteY2" fmla="*/ 3535674 h 4840118"/>
              <a:gd name="connsiteX3" fmla="*/ 2674466 w 11523866"/>
              <a:gd name="connsiteY3" fmla="*/ 3313081 h 4840118"/>
              <a:gd name="connsiteX4" fmla="*/ 2881297 w 11523866"/>
              <a:gd name="connsiteY4" fmla="*/ 3122518 h 4840118"/>
              <a:gd name="connsiteX5" fmla="*/ 3020147 w 11523866"/>
              <a:gd name="connsiteY5" fmla="*/ 2912506 h 4840118"/>
              <a:gd name="connsiteX6" fmla="*/ 3136260 w 11523866"/>
              <a:gd name="connsiteY6" fmla="*/ 2769524 h 4840118"/>
              <a:gd name="connsiteX7" fmla="*/ 3345810 w 11523866"/>
              <a:gd name="connsiteY7" fmla="*/ 2520126 h 4840118"/>
              <a:gd name="connsiteX8" fmla="*/ 3561642 w 11523866"/>
              <a:gd name="connsiteY8" fmla="*/ 2269649 h 4840118"/>
              <a:gd name="connsiteX9" fmla="*/ 3721185 w 11523866"/>
              <a:gd name="connsiteY9" fmla="*/ 2104311 h 4840118"/>
              <a:gd name="connsiteX10" fmla="*/ 3876703 w 11523866"/>
              <a:gd name="connsiteY10" fmla="*/ 2073186 h 4840118"/>
              <a:gd name="connsiteX11" fmla="*/ 4062503 w 11523866"/>
              <a:gd name="connsiteY11" fmla="*/ 1887155 h 4840118"/>
              <a:gd name="connsiteX12" fmla="*/ 4280336 w 11523866"/>
              <a:gd name="connsiteY12" fmla="*/ 1713261 h 4840118"/>
              <a:gd name="connsiteX13" fmla="*/ 4613879 w 11523866"/>
              <a:gd name="connsiteY13" fmla="*/ 1469744 h 4840118"/>
              <a:gd name="connsiteX14" fmla="*/ 4765035 w 11523866"/>
              <a:gd name="connsiteY14" fmla="*/ 1440999 h 4840118"/>
              <a:gd name="connsiteX15" fmla="*/ 4832954 w 11523866"/>
              <a:gd name="connsiteY15" fmla="*/ 1290982 h 4840118"/>
              <a:gd name="connsiteX16" fmla="*/ 4921059 w 11523866"/>
              <a:gd name="connsiteY16" fmla="*/ 1087056 h 4840118"/>
              <a:gd name="connsiteX17" fmla="*/ 5081909 w 11523866"/>
              <a:gd name="connsiteY17" fmla="*/ 798880 h 4840118"/>
              <a:gd name="connsiteX18" fmla="*/ 5235340 w 11523866"/>
              <a:gd name="connsiteY18" fmla="*/ 535742 h 4840118"/>
              <a:gd name="connsiteX19" fmla="*/ 5208791 w 11523866"/>
              <a:gd name="connsiteY19" fmla="*/ 173375 h 4840118"/>
              <a:gd name="connsiteX20" fmla="*/ 5370716 w 11523866"/>
              <a:gd name="connsiteY20" fmla="*/ 20975 h 4840118"/>
              <a:gd name="connsiteX21" fmla="*/ 5618366 w 11523866"/>
              <a:gd name="connsiteY21" fmla="*/ 11450 h 4840118"/>
              <a:gd name="connsiteX22" fmla="*/ 5799341 w 11523866"/>
              <a:gd name="connsiteY22" fmla="*/ 116225 h 4840118"/>
              <a:gd name="connsiteX23" fmla="*/ 5961266 w 11523866"/>
              <a:gd name="connsiteY23" fmla="*/ 268625 h 4840118"/>
              <a:gd name="connsiteX24" fmla="*/ 6104141 w 11523866"/>
              <a:gd name="connsiteY24" fmla="*/ 468650 h 4840118"/>
              <a:gd name="connsiteX25" fmla="*/ 6161291 w 11523866"/>
              <a:gd name="connsiteY25" fmla="*/ 582950 h 4840118"/>
              <a:gd name="connsiteX26" fmla="*/ 6180341 w 11523866"/>
              <a:gd name="connsiteY26" fmla="*/ 611525 h 4840118"/>
              <a:gd name="connsiteX27" fmla="*/ 6389891 w 11523866"/>
              <a:gd name="connsiteY27" fmla="*/ 449600 h 4840118"/>
              <a:gd name="connsiteX28" fmla="*/ 6628016 w 11523866"/>
              <a:gd name="connsiteY28" fmla="*/ 325775 h 4840118"/>
              <a:gd name="connsiteX29" fmla="*/ 6866141 w 11523866"/>
              <a:gd name="connsiteY29" fmla="*/ 192425 h 4840118"/>
              <a:gd name="connsiteX30" fmla="*/ 7161416 w 11523866"/>
              <a:gd name="connsiteY30" fmla="*/ 163850 h 4840118"/>
              <a:gd name="connsiteX31" fmla="*/ 7637666 w 11523866"/>
              <a:gd name="connsiteY31" fmla="*/ 249575 h 4840118"/>
              <a:gd name="connsiteX32" fmla="*/ 8352041 w 11523866"/>
              <a:gd name="connsiteY32" fmla="*/ 297200 h 4840118"/>
              <a:gd name="connsiteX33" fmla="*/ 8809241 w 11523866"/>
              <a:gd name="connsiteY33" fmla="*/ 221000 h 4840118"/>
              <a:gd name="connsiteX34" fmla="*/ 9180716 w 11523866"/>
              <a:gd name="connsiteY34" fmla="*/ 249575 h 4840118"/>
              <a:gd name="connsiteX35" fmla="*/ 9447416 w 11523866"/>
              <a:gd name="connsiteY35" fmla="*/ 373400 h 4840118"/>
              <a:gd name="connsiteX36" fmla="*/ 9856991 w 11523866"/>
              <a:gd name="connsiteY36" fmla="*/ 459125 h 4840118"/>
              <a:gd name="connsiteX37" fmla="*/ 10333241 w 11523866"/>
              <a:gd name="connsiteY37" fmla="*/ 449600 h 4840118"/>
              <a:gd name="connsiteX38" fmla="*/ 10799966 w 11523866"/>
              <a:gd name="connsiteY38" fmla="*/ 430550 h 4840118"/>
              <a:gd name="connsiteX39" fmla="*/ 11057141 w 11523866"/>
              <a:gd name="connsiteY39" fmla="*/ 573425 h 4840118"/>
              <a:gd name="connsiteX40" fmla="*/ 11200016 w 11523866"/>
              <a:gd name="connsiteY40" fmla="*/ 821075 h 4840118"/>
              <a:gd name="connsiteX41" fmla="*/ 11304791 w 11523866"/>
              <a:gd name="connsiteY41" fmla="*/ 925850 h 4840118"/>
              <a:gd name="connsiteX42" fmla="*/ 11523866 w 11523866"/>
              <a:gd name="connsiteY42"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866141 w 11523866"/>
              <a:gd name="connsiteY30" fmla="*/ 192425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483728 w 11523866"/>
              <a:gd name="connsiteY42" fmla="*/ 1010348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99426 w 11523866"/>
              <a:gd name="connsiteY41" fmla="*/ 960248 h 4840118"/>
              <a:gd name="connsiteX42" fmla="*/ 11483728 w 11523866"/>
              <a:gd name="connsiteY42" fmla="*/ 1010348 h 4840118"/>
              <a:gd name="connsiteX43" fmla="*/ 11523866 w 11523866"/>
              <a:gd name="connsiteY43" fmla="*/ 1163975 h 4840118"/>
              <a:gd name="connsiteX0" fmla="*/ 0 w 11822094"/>
              <a:gd name="connsiteY0" fmla="*/ 4840118 h 4840118"/>
              <a:gd name="connsiteX1" fmla="*/ 671425 w 11822094"/>
              <a:gd name="connsiteY1" fmla="*/ 4664250 h 4840118"/>
              <a:gd name="connsiteX2" fmla="*/ 1703433 w 11822094"/>
              <a:gd name="connsiteY2" fmla="*/ 3931858 h 4840118"/>
              <a:gd name="connsiteX3" fmla="*/ 2346022 w 11822094"/>
              <a:gd name="connsiteY3" fmla="*/ 3535674 h 4840118"/>
              <a:gd name="connsiteX4" fmla="*/ 2674466 w 11822094"/>
              <a:gd name="connsiteY4" fmla="*/ 3313081 h 4840118"/>
              <a:gd name="connsiteX5" fmla="*/ 2881297 w 11822094"/>
              <a:gd name="connsiteY5" fmla="*/ 3122518 h 4840118"/>
              <a:gd name="connsiteX6" fmla="*/ 3020147 w 11822094"/>
              <a:gd name="connsiteY6" fmla="*/ 2912506 h 4840118"/>
              <a:gd name="connsiteX7" fmla="*/ 3136260 w 11822094"/>
              <a:gd name="connsiteY7" fmla="*/ 2769524 h 4840118"/>
              <a:gd name="connsiteX8" fmla="*/ 3345810 w 11822094"/>
              <a:gd name="connsiteY8" fmla="*/ 2520126 h 4840118"/>
              <a:gd name="connsiteX9" fmla="*/ 3561642 w 11822094"/>
              <a:gd name="connsiteY9" fmla="*/ 2269649 h 4840118"/>
              <a:gd name="connsiteX10" fmla="*/ 3721185 w 11822094"/>
              <a:gd name="connsiteY10" fmla="*/ 2104311 h 4840118"/>
              <a:gd name="connsiteX11" fmla="*/ 3876703 w 11822094"/>
              <a:gd name="connsiteY11" fmla="*/ 2073186 h 4840118"/>
              <a:gd name="connsiteX12" fmla="*/ 4062503 w 11822094"/>
              <a:gd name="connsiteY12" fmla="*/ 1887155 h 4840118"/>
              <a:gd name="connsiteX13" fmla="*/ 4280336 w 11822094"/>
              <a:gd name="connsiteY13" fmla="*/ 1713261 h 4840118"/>
              <a:gd name="connsiteX14" fmla="*/ 4613879 w 11822094"/>
              <a:gd name="connsiteY14" fmla="*/ 1469744 h 4840118"/>
              <a:gd name="connsiteX15" fmla="*/ 4765035 w 11822094"/>
              <a:gd name="connsiteY15" fmla="*/ 1440999 h 4840118"/>
              <a:gd name="connsiteX16" fmla="*/ 4832954 w 11822094"/>
              <a:gd name="connsiteY16" fmla="*/ 1290982 h 4840118"/>
              <a:gd name="connsiteX17" fmla="*/ 4921059 w 11822094"/>
              <a:gd name="connsiteY17" fmla="*/ 1087056 h 4840118"/>
              <a:gd name="connsiteX18" fmla="*/ 5081909 w 11822094"/>
              <a:gd name="connsiteY18" fmla="*/ 798880 h 4840118"/>
              <a:gd name="connsiteX19" fmla="*/ 5235340 w 11822094"/>
              <a:gd name="connsiteY19" fmla="*/ 535742 h 4840118"/>
              <a:gd name="connsiteX20" fmla="*/ 5208791 w 11822094"/>
              <a:gd name="connsiteY20" fmla="*/ 173375 h 4840118"/>
              <a:gd name="connsiteX21" fmla="*/ 5370716 w 11822094"/>
              <a:gd name="connsiteY21" fmla="*/ 20975 h 4840118"/>
              <a:gd name="connsiteX22" fmla="*/ 5618366 w 11822094"/>
              <a:gd name="connsiteY22" fmla="*/ 11450 h 4840118"/>
              <a:gd name="connsiteX23" fmla="*/ 5799341 w 11822094"/>
              <a:gd name="connsiteY23" fmla="*/ 116225 h 4840118"/>
              <a:gd name="connsiteX24" fmla="*/ 5961266 w 11822094"/>
              <a:gd name="connsiteY24" fmla="*/ 268625 h 4840118"/>
              <a:gd name="connsiteX25" fmla="*/ 6104141 w 11822094"/>
              <a:gd name="connsiteY25" fmla="*/ 468650 h 4840118"/>
              <a:gd name="connsiteX26" fmla="*/ 6161291 w 11822094"/>
              <a:gd name="connsiteY26" fmla="*/ 582950 h 4840118"/>
              <a:gd name="connsiteX27" fmla="*/ 6180341 w 11822094"/>
              <a:gd name="connsiteY27" fmla="*/ 611525 h 4840118"/>
              <a:gd name="connsiteX28" fmla="*/ 6389891 w 11822094"/>
              <a:gd name="connsiteY28" fmla="*/ 449600 h 4840118"/>
              <a:gd name="connsiteX29" fmla="*/ 6628016 w 11822094"/>
              <a:gd name="connsiteY29" fmla="*/ 325775 h 4840118"/>
              <a:gd name="connsiteX30" fmla="*/ 6980462 w 11822094"/>
              <a:gd name="connsiteY30" fmla="*/ 306746 h 4840118"/>
              <a:gd name="connsiteX31" fmla="*/ 7380117 w 11822094"/>
              <a:gd name="connsiteY31" fmla="*/ 337816 h 4840118"/>
              <a:gd name="connsiteX32" fmla="*/ 7831514 w 11822094"/>
              <a:gd name="connsiteY32" fmla="*/ 368866 h 4840118"/>
              <a:gd name="connsiteX33" fmla="*/ 8501155 w 11822094"/>
              <a:gd name="connsiteY33" fmla="*/ 371757 h 4840118"/>
              <a:gd name="connsiteX34" fmla="*/ 8933503 w 11822094"/>
              <a:gd name="connsiteY34" fmla="*/ 414848 h 4840118"/>
              <a:gd name="connsiteX35" fmla="*/ 9359653 w 11822094"/>
              <a:gd name="connsiteY35" fmla="*/ 363896 h 4840118"/>
              <a:gd name="connsiteX36" fmla="*/ 9750614 w 11822094"/>
              <a:gd name="connsiteY36" fmla="*/ 303814 h 4840118"/>
              <a:gd name="connsiteX37" fmla="*/ 10016046 w 11822094"/>
              <a:gd name="connsiteY37" fmla="*/ 454155 h 4840118"/>
              <a:gd name="connsiteX38" fmla="*/ 10358093 w 11822094"/>
              <a:gd name="connsiteY38" fmla="*/ 658360 h 4840118"/>
              <a:gd name="connsiteX39" fmla="*/ 10869553 w 11822094"/>
              <a:gd name="connsiteY39" fmla="*/ 833158 h 4840118"/>
              <a:gd name="connsiteX40" fmla="*/ 11077023 w 11822094"/>
              <a:gd name="connsiteY40" fmla="*/ 901476 h 4840118"/>
              <a:gd name="connsiteX41" fmla="*/ 11299426 w 11822094"/>
              <a:gd name="connsiteY41" fmla="*/ 960248 h 4840118"/>
              <a:gd name="connsiteX42" fmla="*/ 11483728 w 11822094"/>
              <a:gd name="connsiteY42" fmla="*/ 1010348 h 4840118"/>
              <a:gd name="connsiteX43" fmla="*/ 11822094 w 11822094"/>
              <a:gd name="connsiteY43" fmla="*/ 1303148 h 484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822094" h="4840118">
                <a:moveTo>
                  <a:pt x="0" y="4840118"/>
                </a:moveTo>
                <a:cubicBezTo>
                  <a:pt x="101732" y="4785839"/>
                  <a:pt x="280421" y="4881657"/>
                  <a:pt x="671425" y="4664250"/>
                </a:cubicBezTo>
                <a:cubicBezTo>
                  <a:pt x="971976" y="4511948"/>
                  <a:pt x="1424334" y="4119954"/>
                  <a:pt x="1703433" y="3931858"/>
                </a:cubicBezTo>
                <a:cubicBezTo>
                  <a:pt x="1982532" y="3743762"/>
                  <a:pt x="2184183" y="3638803"/>
                  <a:pt x="2346022" y="3535674"/>
                </a:cubicBezTo>
                <a:cubicBezTo>
                  <a:pt x="2507861" y="3432545"/>
                  <a:pt x="2585254" y="3381940"/>
                  <a:pt x="2674466" y="3313081"/>
                </a:cubicBezTo>
                <a:cubicBezTo>
                  <a:pt x="2763678" y="3244222"/>
                  <a:pt x="2823684" y="3189280"/>
                  <a:pt x="2881297" y="3122518"/>
                </a:cubicBezTo>
                <a:cubicBezTo>
                  <a:pt x="2938910" y="3055756"/>
                  <a:pt x="2977653" y="2971338"/>
                  <a:pt x="3020147" y="2912506"/>
                </a:cubicBezTo>
                <a:cubicBezTo>
                  <a:pt x="3062641" y="2853674"/>
                  <a:pt x="3081983" y="2834920"/>
                  <a:pt x="3136260" y="2769524"/>
                </a:cubicBezTo>
                <a:cubicBezTo>
                  <a:pt x="3190537" y="2704128"/>
                  <a:pt x="3274913" y="2603438"/>
                  <a:pt x="3345810" y="2520126"/>
                </a:cubicBezTo>
                <a:cubicBezTo>
                  <a:pt x="3416707" y="2436814"/>
                  <a:pt x="3499079" y="2338952"/>
                  <a:pt x="3561642" y="2269649"/>
                </a:cubicBezTo>
                <a:cubicBezTo>
                  <a:pt x="3624205" y="2200346"/>
                  <a:pt x="3668675" y="2137055"/>
                  <a:pt x="3721185" y="2104311"/>
                </a:cubicBezTo>
                <a:cubicBezTo>
                  <a:pt x="3773695" y="2071567"/>
                  <a:pt x="3819817" y="2109379"/>
                  <a:pt x="3876703" y="2073186"/>
                </a:cubicBezTo>
                <a:cubicBezTo>
                  <a:pt x="3933589" y="2036993"/>
                  <a:pt x="3966856" y="1976452"/>
                  <a:pt x="4062503" y="1887155"/>
                </a:cubicBezTo>
                <a:cubicBezTo>
                  <a:pt x="4127194" y="1843102"/>
                  <a:pt x="4188440" y="1782829"/>
                  <a:pt x="4280336" y="1713261"/>
                </a:cubicBezTo>
                <a:cubicBezTo>
                  <a:pt x="4372232" y="1643693"/>
                  <a:pt x="4533096" y="1515121"/>
                  <a:pt x="4613879" y="1469744"/>
                </a:cubicBezTo>
                <a:cubicBezTo>
                  <a:pt x="4694662" y="1424367"/>
                  <a:pt x="4722966" y="1453699"/>
                  <a:pt x="4765035" y="1440999"/>
                </a:cubicBezTo>
                <a:cubicBezTo>
                  <a:pt x="4796388" y="1418377"/>
                  <a:pt x="4806950" y="1349972"/>
                  <a:pt x="4832954" y="1290982"/>
                </a:cubicBezTo>
                <a:cubicBezTo>
                  <a:pt x="4858958" y="1231992"/>
                  <a:pt x="4879567" y="1169073"/>
                  <a:pt x="4921059" y="1087056"/>
                </a:cubicBezTo>
                <a:cubicBezTo>
                  <a:pt x="4962551" y="1005039"/>
                  <a:pt x="5029529" y="890766"/>
                  <a:pt x="5081909" y="798880"/>
                </a:cubicBezTo>
                <a:cubicBezTo>
                  <a:pt x="5134289" y="706994"/>
                  <a:pt x="5214193" y="639993"/>
                  <a:pt x="5235340" y="535742"/>
                </a:cubicBezTo>
                <a:cubicBezTo>
                  <a:pt x="5256487" y="431491"/>
                  <a:pt x="5186228" y="259169"/>
                  <a:pt x="5208791" y="173375"/>
                </a:cubicBezTo>
                <a:cubicBezTo>
                  <a:pt x="5231354" y="87581"/>
                  <a:pt x="5302453" y="47963"/>
                  <a:pt x="5370716" y="20975"/>
                </a:cubicBezTo>
                <a:cubicBezTo>
                  <a:pt x="5438979" y="-6013"/>
                  <a:pt x="5546929" y="-4425"/>
                  <a:pt x="5618366" y="11450"/>
                </a:cubicBezTo>
                <a:cubicBezTo>
                  <a:pt x="5689803" y="27325"/>
                  <a:pt x="5742191" y="73362"/>
                  <a:pt x="5799341" y="116225"/>
                </a:cubicBezTo>
                <a:cubicBezTo>
                  <a:pt x="5856491" y="159088"/>
                  <a:pt x="5910466" y="209888"/>
                  <a:pt x="5961266" y="268625"/>
                </a:cubicBezTo>
                <a:cubicBezTo>
                  <a:pt x="6012066" y="327362"/>
                  <a:pt x="6070803" y="416262"/>
                  <a:pt x="6104141" y="468650"/>
                </a:cubicBezTo>
                <a:cubicBezTo>
                  <a:pt x="6137479" y="521038"/>
                  <a:pt x="6148591" y="559137"/>
                  <a:pt x="6161291" y="582950"/>
                </a:cubicBezTo>
                <a:lnTo>
                  <a:pt x="6180341" y="611525"/>
                </a:lnTo>
                <a:cubicBezTo>
                  <a:pt x="6218441" y="589300"/>
                  <a:pt x="6315279" y="497225"/>
                  <a:pt x="6389891" y="449600"/>
                </a:cubicBezTo>
                <a:cubicBezTo>
                  <a:pt x="6464503" y="401975"/>
                  <a:pt x="6529588" y="349584"/>
                  <a:pt x="6628016" y="325775"/>
                </a:cubicBezTo>
                <a:cubicBezTo>
                  <a:pt x="6726444" y="301966"/>
                  <a:pt x="6855112" y="304739"/>
                  <a:pt x="6980462" y="306746"/>
                </a:cubicBezTo>
                <a:cubicBezTo>
                  <a:pt x="7105812" y="308753"/>
                  <a:pt x="7238275" y="327463"/>
                  <a:pt x="7380117" y="337816"/>
                </a:cubicBezTo>
                <a:cubicBezTo>
                  <a:pt x="7521959" y="348169"/>
                  <a:pt x="7644674" y="363209"/>
                  <a:pt x="7831514" y="368866"/>
                </a:cubicBezTo>
                <a:cubicBezTo>
                  <a:pt x="8018354" y="374523"/>
                  <a:pt x="8317490" y="364093"/>
                  <a:pt x="8501155" y="371757"/>
                </a:cubicBezTo>
                <a:cubicBezTo>
                  <a:pt x="8684820" y="379421"/>
                  <a:pt x="8790420" y="416158"/>
                  <a:pt x="8933503" y="414848"/>
                </a:cubicBezTo>
                <a:cubicBezTo>
                  <a:pt x="9076586" y="413538"/>
                  <a:pt x="9223468" y="382402"/>
                  <a:pt x="9359653" y="363896"/>
                </a:cubicBezTo>
                <a:cubicBezTo>
                  <a:pt x="9495838" y="345390"/>
                  <a:pt x="9641215" y="288771"/>
                  <a:pt x="9750614" y="303814"/>
                </a:cubicBezTo>
                <a:cubicBezTo>
                  <a:pt x="9860013" y="318857"/>
                  <a:pt x="9914800" y="395064"/>
                  <a:pt x="10016046" y="454155"/>
                </a:cubicBezTo>
                <a:cubicBezTo>
                  <a:pt x="10117293" y="513246"/>
                  <a:pt x="10215842" y="595193"/>
                  <a:pt x="10358093" y="658360"/>
                </a:cubicBezTo>
                <a:cubicBezTo>
                  <a:pt x="10500344" y="721527"/>
                  <a:pt x="10749731" y="792639"/>
                  <a:pt x="10869553" y="833158"/>
                </a:cubicBezTo>
                <a:cubicBezTo>
                  <a:pt x="10989375" y="873677"/>
                  <a:pt x="11005378" y="880294"/>
                  <a:pt x="11077023" y="901476"/>
                </a:cubicBezTo>
                <a:cubicBezTo>
                  <a:pt x="11148669" y="922658"/>
                  <a:pt x="11231642" y="942103"/>
                  <a:pt x="11299426" y="960248"/>
                </a:cubicBezTo>
                <a:cubicBezTo>
                  <a:pt x="11367210" y="978393"/>
                  <a:pt x="11429753" y="953198"/>
                  <a:pt x="11483728" y="1010348"/>
                </a:cubicBezTo>
                <a:cubicBezTo>
                  <a:pt x="11537703" y="1067498"/>
                  <a:pt x="11776057" y="1261873"/>
                  <a:pt x="11822094" y="130314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a:extLst>
              <a:ext uri="{FF2B5EF4-FFF2-40B4-BE49-F238E27FC236}">
                <a16:creationId xmlns:a16="http://schemas.microsoft.com/office/drawing/2014/main" id="{118D9661-98F0-4A09-9818-CEADEE6B8BF1}"/>
              </a:ext>
            </a:extLst>
          </p:cNvPr>
          <p:cNvSpPr/>
          <p:nvPr/>
        </p:nvSpPr>
        <p:spPr>
          <a:xfrm rot="10800000">
            <a:off x="19341952" y="14299539"/>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22">
            <a:extLst>
              <a:ext uri="{FF2B5EF4-FFF2-40B4-BE49-F238E27FC236}">
                <a16:creationId xmlns:a16="http://schemas.microsoft.com/office/drawing/2014/main" id="{7EBF43BA-F1C8-4110-9270-013A5DE76A32}"/>
              </a:ext>
            </a:extLst>
          </p:cNvPr>
          <p:cNvSpPr/>
          <p:nvPr/>
        </p:nvSpPr>
        <p:spPr>
          <a:xfrm rot="10800000">
            <a:off x="16669634" y="17408548"/>
            <a:ext cx="1861800" cy="474576"/>
          </a:xfrm>
          <a:custGeom>
            <a:avLst/>
            <a:gdLst>
              <a:gd name="connsiteX0" fmla="*/ 971550 w 971550"/>
              <a:gd name="connsiteY0" fmla="*/ 247650 h 247650"/>
              <a:gd name="connsiteX1" fmla="*/ 695325 w 971550"/>
              <a:gd name="connsiteY1" fmla="*/ 228600 h 247650"/>
              <a:gd name="connsiteX2" fmla="*/ 428625 w 971550"/>
              <a:gd name="connsiteY2" fmla="*/ 180975 h 247650"/>
              <a:gd name="connsiteX3" fmla="*/ 123825 w 971550"/>
              <a:gd name="connsiteY3" fmla="*/ 114300 h 247650"/>
              <a:gd name="connsiteX4" fmla="*/ 0 w 971550"/>
              <a:gd name="connsiteY4" fmla="*/ 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50" h="247650">
                <a:moveTo>
                  <a:pt x="971550" y="247650"/>
                </a:moveTo>
                <a:lnTo>
                  <a:pt x="695325" y="228600"/>
                </a:lnTo>
                <a:lnTo>
                  <a:pt x="428625" y="180975"/>
                </a:lnTo>
                <a:lnTo>
                  <a:pt x="123825" y="114300"/>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23">
            <a:extLst>
              <a:ext uri="{FF2B5EF4-FFF2-40B4-BE49-F238E27FC236}">
                <a16:creationId xmlns:a16="http://schemas.microsoft.com/office/drawing/2014/main" id="{DD2E7362-8C8A-4522-ADBB-C162B2583C52}"/>
              </a:ext>
            </a:extLst>
          </p:cNvPr>
          <p:cNvSpPr/>
          <p:nvPr/>
        </p:nvSpPr>
        <p:spPr>
          <a:xfrm rot="10800000">
            <a:off x="15647469" y="17372042"/>
            <a:ext cx="109518" cy="565841"/>
          </a:xfrm>
          <a:custGeom>
            <a:avLst/>
            <a:gdLst>
              <a:gd name="connsiteX0" fmla="*/ 0 w 57150"/>
              <a:gd name="connsiteY0" fmla="*/ 295275 h 295275"/>
              <a:gd name="connsiteX1" fmla="*/ 19050 w 57150"/>
              <a:gd name="connsiteY1" fmla="*/ 142875 h 295275"/>
              <a:gd name="connsiteX2" fmla="*/ 57150 w 57150"/>
              <a:gd name="connsiteY2" fmla="*/ 0 h 295275"/>
            </a:gdLst>
            <a:ahLst/>
            <a:cxnLst>
              <a:cxn ang="0">
                <a:pos x="connsiteX0" y="connsiteY0"/>
              </a:cxn>
              <a:cxn ang="0">
                <a:pos x="connsiteX1" y="connsiteY1"/>
              </a:cxn>
              <a:cxn ang="0">
                <a:pos x="connsiteX2" y="connsiteY2"/>
              </a:cxn>
            </a:cxnLst>
            <a:rect l="l" t="t" r="r" b="b"/>
            <a:pathLst>
              <a:path w="57150" h="295275">
                <a:moveTo>
                  <a:pt x="0" y="295275"/>
                </a:moveTo>
                <a:lnTo>
                  <a:pt x="19050" y="142875"/>
                </a:lnTo>
                <a:lnTo>
                  <a:pt x="5715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63F4470-0BE4-41FB-8486-50F9A636E74A}"/>
              </a:ext>
            </a:extLst>
          </p:cNvPr>
          <p:cNvSpPr/>
          <p:nvPr/>
        </p:nvSpPr>
        <p:spPr>
          <a:xfrm rot="9021060">
            <a:off x="14534039" y="15861758"/>
            <a:ext cx="200782" cy="10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08C18ED-F500-4341-ACFF-C897F122DDCF}"/>
              </a:ext>
            </a:extLst>
          </p:cNvPr>
          <p:cNvSpPr/>
          <p:nvPr/>
        </p:nvSpPr>
        <p:spPr>
          <a:xfrm rot="14129309">
            <a:off x="14323719" y="16123541"/>
            <a:ext cx="20078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A8093851-22E7-4936-9837-61FE98FA93C8}"/>
              </a:ext>
            </a:extLst>
          </p:cNvPr>
          <p:cNvSpPr/>
          <p:nvPr/>
        </p:nvSpPr>
        <p:spPr>
          <a:xfrm rot="8957104">
            <a:off x="14014933" y="16274497"/>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47B1762D-2370-4C31-AD41-81E9E35C3E0F}"/>
              </a:ext>
            </a:extLst>
          </p:cNvPr>
          <p:cNvSpPr/>
          <p:nvPr/>
        </p:nvSpPr>
        <p:spPr>
          <a:xfrm rot="14303546">
            <a:off x="13859328" y="16563850"/>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C7679764-6D68-4CB2-976F-3F09D3116047}"/>
              </a:ext>
            </a:extLst>
          </p:cNvPr>
          <p:cNvSpPr/>
          <p:nvPr/>
        </p:nvSpPr>
        <p:spPr>
          <a:xfrm rot="14303546" flipH="1">
            <a:off x="13783869" y="16394718"/>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9">
            <a:extLst>
              <a:ext uri="{FF2B5EF4-FFF2-40B4-BE49-F238E27FC236}">
                <a16:creationId xmlns:a16="http://schemas.microsoft.com/office/drawing/2014/main" id="{85BBD8C8-FA05-4693-B3A3-A032657BDBD4}"/>
              </a:ext>
            </a:extLst>
          </p:cNvPr>
          <p:cNvSpPr/>
          <p:nvPr/>
        </p:nvSpPr>
        <p:spPr>
          <a:xfrm rot="10800000">
            <a:off x="14547732" y="16035013"/>
            <a:ext cx="232724" cy="287484"/>
          </a:xfrm>
          <a:custGeom>
            <a:avLst/>
            <a:gdLst>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2381 w 126206"/>
              <a:gd name="connsiteY0" fmla="*/ 150019 h 150019"/>
              <a:gd name="connsiteX1" fmla="*/ 40481 w 126206"/>
              <a:gd name="connsiteY1" fmla="*/ 147637 h 150019"/>
              <a:gd name="connsiteX2" fmla="*/ 35718 w 126206"/>
              <a:gd name="connsiteY2" fmla="*/ 88106 h 150019"/>
              <a:gd name="connsiteX3" fmla="*/ 126206 w 126206"/>
              <a:gd name="connsiteY3" fmla="*/ 42862 h 150019"/>
              <a:gd name="connsiteX4" fmla="*/ 100012 w 126206"/>
              <a:gd name="connsiteY4" fmla="*/ 0 h 150019"/>
              <a:gd name="connsiteX5" fmla="*/ 0 w 126206"/>
              <a:gd name="connsiteY5" fmla="*/ 61912 h 150019"/>
              <a:gd name="connsiteX6" fmla="*/ 2381 w 126206"/>
              <a:gd name="connsiteY6" fmla="*/ 150019 h 150019"/>
              <a:gd name="connsiteX0" fmla="*/ 2381 w 121443"/>
              <a:gd name="connsiteY0" fmla="*/ 150019 h 150019"/>
              <a:gd name="connsiteX1" fmla="*/ 40481 w 121443"/>
              <a:gd name="connsiteY1" fmla="*/ 147637 h 150019"/>
              <a:gd name="connsiteX2" fmla="*/ 35718 w 121443"/>
              <a:gd name="connsiteY2" fmla="*/ 88106 h 150019"/>
              <a:gd name="connsiteX3" fmla="*/ 121443 w 121443"/>
              <a:gd name="connsiteY3" fmla="*/ 38099 h 150019"/>
              <a:gd name="connsiteX4" fmla="*/ 100012 w 121443"/>
              <a:gd name="connsiteY4" fmla="*/ 0 h 150019"/>
              <a:gd name="connsiteX5" fmla="*/ 0 w 121443"/>
              <a:gd name="connsiteY5" fmla="*/ 61912 h 150019"/>
              <a:gd name="connsiteX6" fmla="*/ 2381 w 121443"/>
              <a:gd name="connsiteY6" fmla="*/ 150019 h 15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43" h="150019">
                <a:moveTo>
                  <a:pt x="2381" y="150019"/>
                </a:moveTo>
                <a:lnTo>
                  <a:pt x="40481" y="147637"/>
                </a:lnTo>
                <a:lnTo>
                  <a:pt x="35718" y="88106"/>
                </a:lnTo>
                <a:lnTo>
                  <a:pt x="121443" y="38099"/>
                </a:lnTo>
                <a:lnTo>
                  <a:pt x="100012" y="0"/>
                </a:lnTo>
                <a:lnTo>
                  <a:pt x="0" y="61912"/>
                </a:lnTo>
                <a:cubicBezTo>
                  <a:pt x="794" y="91281"/>
                  <a:pt x="1587" y="120650"/>
                  <a:pt x="2381" y="150019"/>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668225A-1D78-4B15-B075-3B4F03DF678E}"/>
              </a:ext>
            </a:extLst>
          </p:cNvPr>
          <p:cNvSpPr/>
          <p:nvPr/>
        </p:nvSpPr>
        <p:spPr>
          <a:xfrm rot="11424553">
            <a:off x="17176489" y="17573633"/>
            <a:ext cx="237919" cy="890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1F22B159-269C-4239-9584-7AC8B5DFC007}"/>
              </a:ext>
            </a:extLst>
          </p:cNvPr>
          <p:cNvSpPr/>
          <p:nvPr/>
        </p:nvSpPr>
        <p:spPr>
          <a:xfrm rot="6585011">
            <a:off x="17328851" y="16106616"/>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E69B8A1B-9D4C-4A95-97F5-8C76E1A9C860}"/>
              </a:ext>
            </a:extLst>
          </p:cNvPr>
          <p:cNvSpPr/>
          <p:nvPr/>
        </p:nvSpPr>
        <p:spPr>
          <a:xfrm rot="14303546" flipH="1">
            <a:off x="17611490" y="16166885"/>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B6657648-574D-47E4-B3ED-8D051A974373}"/>
              </a:ext>
            </a:extLst>
          </p:cNvPr>
          <p:cNvSpPr/>
          <p:nvPr/>
        </p:nvSpPr>
        <p:spPr>
          <a:xfrm rot="6585011">
            <a:off x="17508246" y="15814247"/>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40">
            <a:extLst>
              <a:ext uri="{FF2B5EF4-FFF2-40B4-BE49-F238E27FC236}">
                <a16:creationId xmlns:a16="http://schemas.microsoft.com/office/drawing/2014/main" id="{26ABB59C-2A40-4A04-B1C9-55270B79AB08}"/>
              </a:ext>
            </a:extLst>
          </p:cNvPr>
          <p:cNvSpPr/>
          <p:nvPr/>
        </p:nvSpPr>
        <p:spPr>
          <a:xfrm rot="10800000">
            <a:off x="13974537" y="6928886"/>
            <a:ext cx="4398958" cy="7424363"/>
          </a:xfrm>
          <a:custGeom>
            <a:avLst/>
            <a:gdLst>
              <a:gd name="connsiteX0" fmla="*/ 0 w 2295525"/>
              <a:gd name="connsiteY0" fmla="*/ 0 h 3862574"/>
              <a:gd name="connsiteX1" fmla="*/ 33337 w 2295525"/>
              <a:gd name="connsiteY1" fmla="*/ 80963 h 3862574"/>
              <a:gd name="connsiteX2" fmla="*/ 38100 w 2295525"/>
              <a:gd name="connsiteY2" fmla="*/ 171450 h 3862574"/>
              <a:gd name="connsiteX3" fmla="*/ 28575 w 2295525"/>
              <a:gd name="connsiteY3" fmla="*/ 295275 h 3862574"/>
              <a:gd name="connsiteX4" fmla="*/ 28575 w 2295525"/>
              <a:gd name="connsiteY4" fmla="*/ 461963 h 3862574"/>
              <a:gd name="connsiteX5" fmla="*/ 61912 w 2295525"/>
              <a:gd name="connsiteY5" fmla="*/ 590550 h 3862574"/>
              <a:gd name="connsiteX6" fmla="*/ 152400 w 2295525"/>
              <a:gd name="connsiteY6" fmla="*/ 685800 h 3862574"/>
              <a:gd name="connsiteX7" fmla="*/ 290512 w 2295525"/>
              <a:gd name="connsiteY7" fmla="*/ 728663 h 3862574"/>
              <a:gd name="connsiteX8" fmla="*/ 409575 w 2295525"/>
              <a:gd name="connsiteY8" fmla="*/ 776288 h 3862574"/>
              <a:gd name="connsiteX9" fmla="*/ 514350 w 2295525"/>
              <a:gd name="connsiteY9" fmla="*/ 828675 h 3862574"/>
              <a:gd name="connsiteX10" fmla="*/ 681037 w 2295525"/>
              <a:gd name="connsiteY10" fmla="*/ 895350 h 3862574"/>
              <a:gd name="connsiteX11" fmla="*/ 866775 w 2295525"/>
              <a:gd name="connsiteY11" fmla="*/ 966788 h 3862574"/>
              <a:gd name="connsiteX12" fmla="*/ 995362 w 2295525"/>
              <a:gd name="connsiteY12" fmla="*/ 1071563 h 3862574"/>
              <a:gd name="connsiteX13" fmla="*/ 1042987 w 2295525"/>
              <a:gd name="connsiteY13" fmla="*/ 1133475 h 3862574"/>
              <a:gd name="connsiteX14" fmla="*/ 1071562 w 2295525"/>
              <a:gd name="connsiteY14" fmla="*/ 1247775 h 3862574"/>
              <a:gd name="connsiteX15" fmla="*/ 1133475 w 2295525"/>
              <a:gd name="connsiteY15" fmla="*/ 1347788 h 3862574"/>
              <a:gd name="connsiteX16" fmla="*/ 1195387 w 2295525"/>
              <a:gd name="connsiteY16" fmla="*/ 1447800 h 3862574"/>
              <a:gd name="connsiteX17" fmla="*/ 1262062 w 2295525"/>
              <a:gd name="connsiteY17" fmla="*/ 1581150 h 3862574"/>
              <a:gd name="connsiteX18" fmla="*/ 1357312 w 2295525"/>
              <a:gd name="connsiteY18" fmla="*/ 1695450 h 3862574"/>
              <a:gd name="connsiteX19" fmla="*/ 1462087 w 2295525"/>
              <a:gd name="connsiteY19" fmla="*/ 1814513 h 3862574"/>
              <a:gd name="connsiteX20" fmla="*/ 1514475 w 2295525"/>
              <a:gd name="connsiteY20" fmla="*/ 1924050 h 3862574"/>
              <a:gd name="connsiteX21" fmla="*/ 1528762 w 2295525"/>
              <a:gd name="connsiteY21" fmla="*/ 2033588 h 3862574"/>
              <a:gd name="connsiteX22" fmla="*/ 1485900 w 2295525"/>
              <a:gd name="connsiteY22" fmla="*/ 2171700 h 3862574"/>
              <a:gd name="connsiteX23" fmla="*/ 1495425 w 2295525"/>
              <a:gd name="connsiteY23" fmla="*/ 2281238 h 3862574"/>
              <a:gd name="connsiteX24" fmla="*/ 1557337 w 2295525"/>
              <a:gd name="connsiteY24" fmla="*/ 2381250 h 3862574"/>
              <a:gd name="connsiteX25" fmla="*/ 1595437 w 2295525"/>
              <a:gd name="connsiteY25" fmla="*/ 2457450 h 3862574"/>
              <a:gd name="connsiteX26" fmla="*/ 1590675 w 2295525"/>
              <a:gd name="connsiteY26" fmla="*/ 2576513 h 3862574"/>
              <a:gd name="connsiteX27" fmla="*/ 1566862 w 2295525"/>
              <a:gd name="connsiteY27" fmla="*/ 2705100 h 3862574"/>
              <a:gd name="connsiteX28" fmla="*/ 1524000 w 2295525"/>
              <a:gd name="connsiteY28" fmla="*/ 2833688 h 3862574"/>
              <a:gd name="connsiteX29" fmla="*/ 1509712 w 2295525"/>
              <a:gd name="connsiteY29" fmla="*/ 2943225 h 3862574"/>
              <a:gd name="connsiteX30" fmla="*/ 1462087 w 2295525"/>
              <a:gd name="connsiteY30" fmla="*/ 3052763 h 3862574"/>
              <a:gd name="connsiteX31" fmla="*/ 1428750 w 2295525"/>
              <a:gd name="connsiteY31" fmla="*/ 3248025 h 3862574"/>
              <a:gd name="connsiteX32" fmla="*/ 1395412 w 2295525"/>
              <a:gd name="connsiteY32" fmla="*/ 3390900 h 3862574"/>
              <a:gd name="connsiteX33" fmla="*/ 1428750 w 2295525"/>
              <a:gd name="connsiteY33" fmla="*/ 3548063 h 3862574"/>
              <a:gd name="connsiteX34" fmla="*/ 1495425 w 2295525"/>
              <a:gd name="connsiteY34" fmla="*/ 3662363 h 3862574"/>
              <a:gd name="connsiteX35" fmla="*/ 1628775 w 2295525"/>
              <a:gd name="connsiteY35" fmla="*/ 3729038 h 3862574"/>
              <a:gd name="connsiteX36" fmla="*/ 1809750 w 2295525"/>
              <a:gd name="connsiteY36" fmla="*/ 3762375 h 3862574"/>
              <a:gd name="connsiteX37" fmla="*/ 2043112 w 2295525"/>
              <a:gd name="connsiteY37" fmla="*/ 3757613 h 3862574"/>
              <a:gd name="connsiteX38" fmla="*/ 2147887 w 2295525"/>
              <a:gd name="connsiteY38" fmla="*/ 3743325 h 3862574"/>
              <a:gd name="connsiteX39" fmla="*/ 2238375 w 2295525"/>
              <a:gd name="connsiteY39" fmla="*/ 3786188 h 3862574"/>
              <a:gd name="connsiteX40" fmla="*/ 2295525 w 2295525"/>
              <a:gd name="connsiteY40" fmla="*/ 3862388 h 3862574"/>
              <a:gd name="connsiteX0" fmla="*/ 0 w 2295525"/>
              <a:gd name="connsiteY0" fmla="*/ 0 h 3874284"/>
              <a:gd name="connsiteX1" fmla="*/ 33337 w 2295525"/>
              <a:gd name="connsiteY1" fmla="*/ 92673 h 3874284"/>
              <a:gd name="connsiteX2" fmla="*/ 38100 w 2295525"/>
              <a:gd name="connsiteY2" fmla="*/ 183160 h 3874284"/>
              <a:gd name="connsiteX3" fmla="*/ 28575 w 2295525"/>
              <a:gd name="connsiteY3" fmla="*/ 306985 h 3874284"/>
              <a:gd name="connsiteX4" fmla="*/ 28575 w 2295525"/>
              <a:gd name="connsiteY4" fmla="*/ 473673 h 3874284"/>
              <a:gd name="connsiteX5" fmla="*/ 61912 w 2295525"/>
              <a:gd name="connsiteY5" fmla="*/ 602260 h 3874284"/>
              <a:gd name="connsiteX6" fmla="*/ 152400 w 2295525"/>
              <a:gd name="connsiteY6" fmla="*/ 697510 h 3874284"/>
              <a:gd name="connsiteX7" fmla="*/ 290512 w 2295525"/>
              <a:gd name="connsiteY7" fmla="*/ 740373 h 3874284"/>
              <a:gd name="connsiteX8" fmla="*/ 409575 w 2295525"/>
              <a:gd name="connsiteY8" fmla="*/ 787998 h 3874284"/>
              <a:gd name="connsiteX9" fmla="*/ 514350 w 2295525"/>
              <a:gd name="connsiteY9" fmla="*/ 840385 h 3874284"/>
              <a:gd name="connsiteX10" fmla="*/ 681037 w 2295525"/>
              <a:gd name="connsiteY10" fmla="*/ 907060 h 3874284"/>
              <a:gd name="connsiteX11" fmla="*/ 866775 w 2295525"/>
              <a:gd name="connsiteY11" fmla="*/ 978498 h 3874284"/>
              <a:gd name="connsiteX12" fmla="*/ 995362 w 2295525"/>
              <a:gd name="connsiteY12" fmla="*/ 1083273 h 3874284"/>
              <a:gd name="connsiteX13" fmla="*/ 1042987 w 2295525"/>
              <a:gd name="connsiteY13" fmla="*/ 1145185 h 3874284"/>
              <a:gd name="connsiteX14" fmla="*/ 1071562 w 2295525"/>
              <a:gd name="connsiteY14" fmla="*/ 1259485 h 3874284"/>
              <a:gd name="connsiteX15" fmla="*/ 1133475 w 2295525"/>
              <a:gd name="connsiteY15" fmla="*/ 1359498 h 3874284"/>
              <a:gd name="connsiteX16" fmla="*/ 1195387 w 2295525"/>
              <a:gd name="connsiteY16" fmla="*/ 1459510 h 3874284"/>
              <a:gd name="connsiteX17" fmla="*/ 1262062 w 2295525"/>
              <a:gd name="connsiteY17" fmla="*/ 1592860 h 3874284"/>
              <a:gd name="connsiteX18" fmla="*/ 1357312 w 2295525"/>
              <a:gd name="connsiteY18" fmla="*/ 1707160 h 3874284"/>
              <a:gd name="connsiteX19" fmla="*/ 1462087 w 2295525"/>
              <a:gd name="connsiteY19" fmla="*/ 1826223 h 3874284"/>
              <a:gd name="connsiteX20" fmla="*/ 1514475 w 2295525"/>
              <a:gd name="connsiteY20" fmla="*/ 1935760 h 3874284"/>
              <a:gd name="connsiteX21" fmla="*/ 1528762 w 2295525"/>
              <a:gd name="connsiteY21" fmla="*/ 2045298 h 3874284"/>
              <a:gd name="connsiteX22" fmla="*/ 1485900 w 2295525"/>
              <a:gd name="connsiteY22" fmla="*/ 2183410 h 3874284"/>
              <a:gd name="connsiteX23" fmla="*/ 1495425 w 2295525"/>
              <a:gd name="connsiteY23" fmla="*/ 2292948 h 3874284"/>
              <a:gd name="connsiteX24" fmla="*/ 1557337 w 2295525"/>
              <a:gd name="connsiteY24" fmla="*/ 2392960 h 3874284"/>
              <a:gd name="connsiteX25" fmla="*/ 1595437 w 2295525"/>
              <a:gd name="connsiteY25" fmla="*/ 2469160 h 3874284"/>
              <a:gd name="connsiteX26" fmla="*/ 1590675 w 2295525"/>
              <a:gd name="connsiteY26" fmla="*/ 2588223 h 3874284"/>
              <a:gd name="connsiteX27" fmla="*/ 1566862 w 2295525"/>
              <a:gd name="connsiteY27" fmla="*/ 2716810 h 3874284"/>
              <a:gd name="connsiteX28" fmla="*/ 1524000 w 2295525"/>
              <a:gd name="connsiteY28" fmla="*/ 2845398 h 3874284"/>
              <a:gd name="connsiteX29" fmla="*/ 1509712 w 2295525"/>
              <a:gd name="connsiteY29" fmla="*/ 2954935 h 3874284"/>
              <a:gd name="connsiteX30" fmla="*/ 1462087 w 2295525"/>
              <a:gd name="connsiteY30" fmla="*/ 3064473 h 3874284"/>
              <a:gd name="connsiteX31" fmla="*/ 1428750 w 2295525"/>
              <a:gd name="connsiteY31" fmla="*/ 3259735 h 3874284"/>
              <a:gd name="connsiteX32" fmla="*/ 1395412 w 2295525"/>
              <a:gd name="connsiteY32" fmla="*/ 3402610 h 3874284"/>
              <a:gd name="connsiteX33" fmla="*/ 1428750 w 2295525"/>
              <a:gd name="connsiteY33" fmla="*/ 3559773 h 3874284"/>
              <a:gd name="connsiteX34" fmla="*/ 1495425 w 2295525"/>
              <a:gd name="connsiteY34" fmla="*/ 3674073 h 3874284"/>
              <a:gd name="connsiteX35" fmla="*/ 1628775 w 2295525"/>
              <a:gd name="connsiteY35" fmla="*/ 3740748 h 3874284"/>
              <a:gd name="connsiteX36" fmla="*/ 1809750 w 2295525"/>
              <a:gd name="connsiteY36" fmla="*/ 3774085 h 3874284"/>
              <a:gd name="connsiteX37" fmla="*/ 2043112 w 2295525"/>
              <a:gd name="connsiteY37" fmla="*/ 3769323 h 3874284"/>
              <a:gd name="connsiteX38" fmla="*/ 2147887 w 2295525"/>
              <a:gd name="connsiteY38" fmla="*/ 3755035 h 3874284"/>
              <a:gd name="connsiteX39" fmla="*/ 2238375 w 2295525"/>
              <a:gd name="connsiteY39" fmla="*/ 3797898 h 3874284"/>
              <a:gd name="connsiteX40" fmla="*/ 2295525 w 2295525"/>
              <a:gd name="connsiteY40" fmla="*/ 3874098 h 387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95525" h="3874284">
                <a:moveTo>
                  <a:pt x="0" y="0"/>
                </a:moveTo>
                <a:cubicBezTo>
                  <a:pt x="13493" y="26194"/>
                  <a:pt x="26987" y="62146"/>
                  <a:pt x="33337" y="92673"/>
                </a:cubicBezTo>
                <a:cubicBezTo>
                  <a:pt x="39687" y="123200"/>
                  <a:pt x="38894" y="147441"/>
                  <a:pt x="38100" y="183160"/>
                </a:cubicBezTo>
                <a:cubicBezTo>
                  <a:pt x="37306" y="218879"/>
                  <a:pt x="30162" y="258566"/>
                  <a:pt x="28575" y="306985"/>
                </a:cubicBezTo>
                <a:cubicBezTo>
                  <a:pt x="26988" y="355404"/>
                  <a:pt x="23019" y="424461"/>
                  <a:pt x="28575" y="473673"/>
                </a:cubicBezTo>
                <a:cubicBezTo>
                  <a:pt x="34131" y="522886"/>
                  <a:pt x="41275" y="564954"/>
                  <a:pt x="61912" y="602260"/>
                </a:cubicBezTo>
                <a:cubicBezTo>
                  <a:pt x="82549" y="639566"/>
                  <a:pt x="114300" y="674491"/>
                  <a:pt x="152400" y="697510"/>
                </a:cubicBezTo>
                <a:cubicBezTo>
                  <a:pt x="190500" y="720529"/>
                  <a:pt x="247650" y="725292"/>
                  <a:pt x="290512" y="740373"/>
                </a:cubicBezTo>
                <a:cubicBezTo>
                  <a:pt x="333374" y="755454"/>
                  <a:pt x="372269" y="771329"/>
                  <a:pt x="409575" y="787998"/>
                </a:cubicBezTo>
                <a:cubicBezTo>
                  <a:pt x="446881" y="804667"/>
                  <a:pt x="469106" y="820541"/>
                  <a:pt x="514350" y="840385"/>
                </a:cubicBezTo>
                <a:cubicBezTo>
                  <a:pt x="559594" y="860229"/>
                  <a:pt x="681037" y="907060"/>
                  <a:pt x="681037" y="907060"/>
                </a:cubicBezTo>
                <a:cubicBezTo>
                  <a:pt x="739775" y="930079"/>
                  <a:pt x="814388" y="949129"/>
                  <a:pt x="866775" y="978498"/>
                </a:cubicBezTo>
                <a:cubicBezTo>
                  <a:pt x="919162" y="1007867"/>
                  <a:pt x="965993" y="1055492"/>
                  <a:pt x="995362" y="1083273"/>
                </a:cubicBezTo>
                <a:cubicBezTo>
                  <a:pt x="1024731" y="1111054"/>
                  <a:pt x="1030287" y="1115816"/>
                  <a:pt x="1042987" y="1145185"/>
                </a:cubicBezTo>
                <a:cubicBezTo>
                  <a:pt x="1055687" y="1174554"/>
                  <a:pt x="1056481" y="1223766"/>
                  <a:pt x="1071562" y="1259485"/>
                </a:cubicBezTo>
                <a:cubicBezTo>
                  <a:pt x="1086643" y="1295204"/>
                  <a:pt x="1133475" y="1359498"/>
                  <a:pt x="1133475" y="1359498"/>
                </a:cubicBezTo>
                <a:cubicBezTo>
                  <a:pt x="1154113" y="1392836"/>
                  <a:pt x="1173956" y="1420616"/>
                  <a:pt x="1195387" y="1459510"/>
                </a:cubicBezTo>
                <a:cubicBezTo>
                  <a:pt x="1216818" y="1498404"/>
                  <a:pt x="1235075" y="1551585"/>
                  <a:pt x="1262062" y="1592860"/>
                </a:cubicBezTo>
                <a:cubicBezTo>
                  <a:pt x="1289049" y="1634135"/>
                  <a:pt x="1323975" y="1668266"/>
                  <a:pt x="1357312" y="1707160"/>
                </a:cubicBezTo>
                <a:cubicBezTo>
                  <a:pt x="1390649" y="1746054"/>
                  <a:pt x="1435893" y="1788123"/>
                  <a:pt x="1462087" y="1826223"/>
                </a:cubicBezTo>
                <a:cubicBezTo>
                  <a:pt x="1488281" y="1864323"/>
                  <a:pt x="1503363" y="1899248"/>
                  <a:pt x="1514475" y="1935760"/>
                </a:cubicBezTo>
                <a:cubicBezTo>
                  <a:pt x="1525587" y="1972272"/>
                  <a:pt x="1533524" y="2004023"/>
                  <a:pt x="1528762" y="2045298"/>
                </a:cubicBezTo>
                <a:cubicBezTo>
                  <a:pt x="1524000" y="2086573"/>
                  <a:pt x="1491456" y="2142135"/>
                  <a:pt x="1485900" y="2183410"/>
                </a:cubicBezTo>
                <a:cubicBezTo>
                  <a:pt x="1480344" y="2224685"/>
                  <a:pt x="1483519" y="2258023"/>
                  <a:pt x="1495425" y="2292948"/>
                </a:cubicBezTo>
                <a:cubicBezTo>
                  <a:pt x="1507331" y="2327873"/>
                  <a:pt x="1540668" y="2363591"/>
                  <a:pt x="1557337" y="2392960"/>
                </a:cubicBezTo>
                <a:cubicBezTo>
                  <a:pt x="1574006" y="2422329"/>
                  <a:pt x="1589881" y="2436616"/>
                  <a:pt x="1595437" y="2469160"/>
                </a:cubicBezTo>
                <a:cubicBezTo>
                  <a:pt x="1600993" y="2501704"/>
                  <a:pt x="1595437" y="2546948"/>
                  <a:pt x="1590675" y="2588223"/>
                </a:cubicBezTo>
                <a:cubicBezTo>
                  <a:pt x="1585913" y="2629498"/>
                  <a:pt x="1577974" y="2673948"/>
                  <a:pt x="1566862" y="2716810"/>
                </a:cubicBezTo>
                <a:cubicBezTo>
                  <a:pt x="1555750" y="2759672"/>
                  <a:pt x="1533525" y="2805711"/>
                  <a:pt x="1524000" y="2845398"/>
                </a:cubicBezTo>
                <a:cubicBezTo>
                  <a:pt x="1514475" y="2885086"/>
                  <a:pt x="1520031" y="2918422"/>
                  <a:pt x="1509712" y="2954935"/>
                </a:cubicBezTo>
                <a:cubicBezTo>
                  <a:pt x="1499393" y="2991448"/>
                  <a:pt x="1475581" y="3013673"/>
                  <a:pt x="1462087" y="3064473"/>
                </a:cubicBezTo>
                <a:cubicBezTo>
                  <a:pt x="1448593" y="3115273"/>
                  <a:pt x="1439862" y="3203379"/>
                  <a:pt x="1428750" y="3259735"/>
                </a:cubicBezTo>
                <a:cubicBezTo>
                  <a:pt x="1417638" y="3316091"/>
                  <a:pt x="1395412" y="3352604"/>
                  <a:pt x="1395412" y="3402610"/>
                </a:cubicBezTo>
                <a:cubicBezTo>
                  <a:pt x="1395412" y="3452616"/>
                  <a:pt x="1412081" y="3514529"/>
                  <a:pt x="1428750" y="3559773"/>
                </a:cubicBezTo>
                <a:cubicBezTo>
                  <a:pt x="1445419" y="3605017"/>
                  <a:pt x="1462088" y="3643911"/>
                  <a:pt x="1495425" y="3674073"/>
                </a:cubicBezTo>
                <a:cubicBezTo>
                  <a:pt x="1528762" y="3704235"/>
                  <a:pt x="1576388" y="3724079"/>
                  <a:pt x="1628775" y="3740748"/>
                </a:cubicBezTo>
                <a:cubicBezTo>
                  <a:pt x="1681163" y="3757417"/>
                  <a:pt x="1740694" y="3769323"/>
                  <a:pt x="1809750" y="3774085"/>
                </a:cubicBezTo>
                <a:cubicBezTo>
                  <a:pt x="1878806" y="3778847"/>
                  <a:pt x="1986756" y="3772498"/>
                  <a:pt x="2043112" y="3769323"/>
                </a:cubicBezTo>
                <a:cubicBezTo>
                  <a:pt x="2099468" y="3766148"/>
                  <a:pt x="2115343" y="3750273"/>
                  <a:pt x="2147887" y="3755035"/>
                </a:cubicBezTo>
                <a:cubicBezTo>
                  <a:pt x="2180431" y="3759797"/>
                  <a:pt x="2213769" y="3778054"/>
                  <a:pt x="2238375" y="3797898"/>
                </a:cubicBezTo>
                <a:cubicBezTo>
                  <a:pt x="2262981" y="3817742"/>
                  <a:pt x="2258219" y="3878067"/>
                  <a:pt x="2295525" y="387409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37">
            <a:extLst>
              <a:ext uri="{FF2B5EF4-FFF2-40B4-BE49-F238E27FC236}">
                <a16:creationId xmlns:a16="http://schemas.microsoft.com/office/drawing/2014/main" id="{E682B95A-244C-4DE2-B491-81820E734968}"/>
              </a:ext>
            </a:extLst>
          </p:cNvPr>
          <p:cNvSpPr/>
          <p:nvPr/>
        </p:nvSpPr>
        <p:spPr>
          <a:xfrm rot="10427924">
            <a:off x="20051943" y="12138424"/>
            <a:ext cx="720992" cy="1022164"/>
          </a:xfrm>
          <a:custGeom>
            <a:avLst/>
            <a:gdLst>
              <a:gd name="connsiteX0" fmla="*/ 0 w 376238"/>
              <a:gd name="connsiteY0" fmla="*/ 0 h 533400"/>
              <a:gd name="connsiteX1" fmla="*/ 314325 w 376238"/>
              <a:gd name="connsiteY1" fmla="*/ 466725 h 533400"/>
              <a:gd name="connsiteX2" fmla="*/ 376238 w 376238"/>
              <a:gd name="connsiteY2" fmla="*/ 533400 h 533400"/>
            </a:gdLst>
            <a:ahLst/>
            <a:cxnLst>
              <a:cxn ang="0">
                <a:pos x="connsiteX0" y="connsiteY0"/>
              </a:cxn>
              <a:cxn ang="0">
                <a:pos x="connsiteX1" y="connsiteY1"/>
              </a:cxn>
              <a:cxn ang="0">
                <a:pos x="connsiteX2" y="connsiteY2"/>
              </a:cxn>
            </a:cxnLst>
            <a:rect l="l" t="t" r="r" b="b"/>
            <a:pathLst>
              <a:path w="376238" h="533400">
                <a:moveTo>
                  <a:pt x="0" y="0"/>
                </a:moveTo>
                <a:lnTo>
                  <a:pt x="314325" y="466725"/>
                </a:lnTo>
                <a:lnTo>
                  <a:pt x="376238" y="53340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8">
            <a:extLst>
              <a:ext uri="{FF2B5EF4-FFF2-40B4-BE49-F238E27FC236}">
                <a16:creationId xmlns:a16="http://schemas.microsoft.com/office/drawing/2014/main" id="{6A980224-FF7F-4DB3-A743-3FACB9182AFB}"/>
              </a:ext>
            </a:extLst>
          </p:cNvPr>
          <p:cNvSpPr/>
          <p:nvPr/>
        </p:nvSpPr>
        <p:spPr>
          <a:xfrm rot="10427924">
            <a:off x="19078311" y="13887121"/>
            <a:ext cx="223598" cy="410692"/>
          </a:xfrm>
          <a:custGeom>
            <a:avLst/>
            <a:gdLst>
              <a:gd name="connsiteX0" fmla="*/ 116681 w 116681"/>
              <a:gd name="connsiteY0" fmla="*/ 214313 h 214313"/>
              <a:gd name="connsiteX1" fmla="*/ 0 w 116681"/>
              <a:gd name="connsiteY1" fmla="*/ 0 h 214313"/>
            </a:gdLst>
            <a:ahLst/>
            <a:cxnLst>
              <a:cxn ang="0">
                <a:pos x="connsiteX0" y="connsiteY0"/>
              </a:cxn>
              <a:cxn ang="0">
                <a:pos x="connsiteX1" y="connsiteY1"/>
              </a:cxn>
            </a:cxnLst>
            <a:rect l="l" t="t" r="r" b="b"/>
            <a:pathLst>
              <a:path w="116681" h="214313">
                <a:moveTo>
                  <a:pt x="116681" y="214313"/>
                </a:moveTo>
                <a:lnTo>
                  <a:pt x="0" y="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10BA7F87-40DE-4D1C-835D-A1DFC273B30B}"/>
              </a:ext>
            </a:extLst>
          </p:cNvPr>
          <p:cNvSpPr/>
          <p:nvPr/>
        </p:nvSpPr>
        <p:spPr>
          <a:xfrm rot="13344455" flipH="1">
            <a:off x="20683637" y="12430318"/>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39A5598-D2FF-47A4-BAC8-5F4DB608EE0D}"/>
              </a:ext>
            </a:extLst>
          </p:cNvPr>
          <p:cNvSpPr/>
          <p:nvPr/>
        </p:nvSpPr>
        <p:spPr>
          <a:xfrm rot="8585028">
            <a:off x="19624535" y="13253886"/>
            <a:ext cx="59356" cy="407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781CA68-1121-4704-A9E4-C827055B8FDD}"/>
              </a:ext>
            </a:extLst>
          </p:cNvPr>
          <p:cNvSpPr/>
          <p:nvPr/>
        </p:nvSpPr>
        <p:spPr>
          <a:xfrm rot="13931470" flipH="1">
            <a:off x="20387695" y="12487841"/>
            <a:ext cx="62472" cy="50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B151580B-2FB2-416E-A2D6-68F6A3EE83EE}"/>
              </a:ext>
            </a:extLst>
          </p:cNvPr>
          <p:cNvSpPr/>
          <p:nvPr/>
        </p:nvSpPr>
        <p:spPr>
          <a:xfrm rot="13931470" flipH="1">
            <a:off x="20574840" y="11990983"/>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DFD688B1-0CF8-48EE-A187-EA6F2B38CCE8}"/>
              </a:ext>
            </a:extLst>
          </p:cNvPr>
          <p:cNvSpPr/>
          <p:nvPr/>
        </p:nvSpPr>
        <p:spPr>
          <a:xfrm rot="13931470" flipH="1">
            <a:off x="19879115" y="12388781"/>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9377FD8E-8BD9-47C1-AB32-FDD4F6DE55E6}"/>
              </a:ext>
            </a:extLst>
          </p:cNvPr>
          <p:cNvSpPr/>
          <p:nvPr/>
        </p:nvSpPr>
        <p:spPr>
          <a:xfrm rot="8648984">
            <a:off x="20970992" y="1297978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89">
            <a:extLst>
              <a:ext uri="{FF2B5EF4-FFF2-40B4-BE49-F238E27FC236}">
                <a16:creationId xmlns:a16="http://schemas.microsoft.com/office/drawing/2014/main" id="{C8175B3A-4287-4932-AD3F-6A046EAC9B4C}"/>
              </a:ext>
            </a:extLst>
          </p:cNvPr>
          <p:cNvSpPr/>
          <p:nvPr/>
        </p:nvSpPr>
        <p:spPr>
          <a:xfrm rot="10061612">
            <a:off x="19211356" y="13624679"/>
            <a:ext cx="378749" cy="305737"/>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79660-C6E6-412A-9457-E5A246C7FB26}"/>
              </a:ext>
            </a:extLst>
          </p:cNvPr>
          <p:cNvSpPr/>
          <p:nvPr/>
        </p:nvSpPr>
        <p:spPr>
          <a:xfrm rot="8648984">
            <a:off x="20231801" y="12340831"/>
            <a:ext cx="92426" cy="509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25B895A8-06DD-4830-B9DC-0F7C930C2D0A}"/>
              </a:ext>
            </a:extLst>
          </p:cNvPr>
          <p:cNvSpPr/>
          <p:nvPr/>
        </p:nvSpPr>
        <p:spPr>
          <a:xfrm rot="13931470" flipH="1">
            <a:off x="17871791" y="1250544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C73DE289-84E6-469D-A664-A57774B326F2}"/>
              </a:ext>
            </a:extLst>
          </p:cNvPr>
          <p:cNvSpPr/>
          <p:nvPr/>
        </p:nvSpPr>
        <p:spPr>
          <a:xfrm rot="13931470" flipH="1">
            <a:off x="17884082" y="12360684"/>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BDE73473-FD4F-4B45-B359-3834F93B3A6B}"/>
              </a:ext>
            </a:extLst>
          </p:cNvPr>
          <p:cNvSpPr/>
          <p:nvPr/>
        </p:nvSpPr>
        <p:spPr>
          <a:xfrm rot="13931470" flipH="1">
            <a:off x="18266447" y="1290571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C10F5319-893B-4FB0-B4AB-7700D8B4AA96}"/>
              </a:ext>
            </a:extLst>
          </p:cNvPr>
          <p:cNvSpPr/>
          <p:nvPr/>
        </p:nvSpPr>
        <p:spPr>
          <a:xfrm rot="13931470" flipH="1">
            <a:off x="18420497" y="12665166"/>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E6F120CF-8FFF-4425-A53A-ED813DE40FF6}"/>
              </a:ext>
            </a:extLst>
          </p:cNvPr>
          <p:cNvSpPr/>
          <p:nvPr/>
        </p:nvSpPr>
        <p:spPr>
          <a:xfrm rot="8648984">
            <a:off x="18457390" y="12847858"/>
            <a:ext cx="92426" cy="734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D8A0D9B7-DAA4-41F9-8ED8-7AA5E26C910D}"/>
              </a:ext>
            </a:extLst>
          </p:cNvPr>
          <p:cNvSpPr/>
          <p:nvPr/>
        </p:nvSpPr>
        <p:spPr>
          <a:xfrm rot="8648984">
            <a:off x="20880369" y="12874906"/>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6" name="Straight Connector 75">
            <a:extLst>
              <a:ext uri="{FF2B5EF4-FFF2-40B4-BE49-F238E27FC236}">
                <a16:creationId xmlns:a16="http://schemas.microsoft.com/office/drawing/2014/main" id="{C304D3A3-5A1B-46A4-8912-401D45C6C3B9}"/>
              </a:ext>
            </a:extLst>
          </p:cNvPr>
          <p:cNvCxnSpPr/>
          <p:nvPr/>
        </p:nvCxnSpPr>
        <p:spPr>
          <a:xfrm rot="10427924" flipH="1">
            <a:off x="20620252" y="15027540"/>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EE9536DB-66F3-4605-8D2B-6EFC4AD58032}"/>
              </a:ext>
            </a:extLst>
          </p:cNvPr>
          <p:cNvSpPr/>
          <p:nvPr/>
        </p:nvSpPr>
        <p:spPr>
          <a:xfrm rot="8747769">
            <a:off x="18092104" y="1483804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CD11FAB4-304B-4F00-8C39-7EC877552A99}"/>
              </a:ext>
            </a:extLst>
          </p:cNvPr>
          <p:cNvSpPr/>
          <p:nvPr/>
        </p:nvSpPr>
        <p:spPr>
          <a:xfrm rot="8747769">
            <a:off x="19289387" y="13863255"/>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54BA1F80-C061-4BD0-89C7-AF24304F4C7C}"/>
              </a:ext>
            </a:extLst>
          </p:cNvPr>
          <p:cNvSpPr/>
          <p:nvPr/>
        </p:nvSpPr>
        <p:spPr>
          <a:xfrm rot="14147769">
            <a:off x="18278807" y="14837936"/>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4A728B74-B447-49E9-8D0C-92160D7B6BF9}"/>
              </a:ext>
            </a:extLst>
          </p:cNvPr>
          <p:cNvSpPr/>
          <p:nvPr/>
        </p:nvSpPr>
        <p:spPr>
          <a:xfrm rot="14147769">
            <a:off x="18883277" y="141460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22CF2454-3815-416E-9368-9F8785EB54D8}"/>
              </a:ext>
            </a:extLst>
          </p:cNvPr>
          <p:cNvSpPr/>
          <p:nvPr/>
        </p:nvSpPr>
        <p:spPr>
          <a:xfrm rot="8747769">
            <a:off x="18185810" y="14555679"/>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62E117FB-A320-40D0-8DDB-17556A9448E8}"/>
              </a:ext>
            </a:extLst>
          </p:cNvPr>
          <p:cNvSpPr/>
          <p:nvPr/>
        </p:nvSpPr>
        <p:spPr>
          <a:xfrm rot="8156731">
            <a:off x="19410717" y="1324866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5E74B259-70B1-4FDB-85A0-C20E7352FD03}"/>
              </a:ext>
            </a:extLst>
          </p:cNvPr>
          <p:cNvSpPr/>
          <p:nvPr/>
        </p:nvSpPr>
        <p:spPr>
          <a:xfrm rot="14147769">
            <a:off x="18891215" y="14135484"/>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2692AE1-E465-4997-9253-9A123FA655EF}"/>
              </a:ext>
            </a:extLst>
          </p:cNvPr>
          <p:cNvGrpSpPr/>
          <p:nvPr/>
        </p:nvGrpSpPr>
        <p:grpSpPr>
          <a:xfrm rot="10427924">
            <a:off x="18731042" y="14265266"/>
            <a:ext cx="215674" cy="192266"/>
            <a:chOff x="2304357" y="2005557"/>
            <a:chExt cx="112546" cy="100331"/>
          </a:xfrm>
        </p:grpSpPr>
        <p:sp>
          <p:nvSpPr>
            <p:cNvPr id="425" name="Rectangle 424">
              <a:extLst>
                <a:ext uri="{FF2B5EF4-FFF2-40B4-BE49-F238E27FC236}">
                  <a16:creationId xmlns:a16="http://schemas.microsoft.com/office/drawing/2014/main" id="{9C340817-F05B-407D-AB47-BBFA72B3CF48}"/>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8485D2BB-3CA0-4CD5-9ED1-45BAC5D540D7}"/>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5" name="Rectangle 84">
            <a:extLst>
              <a:ext uri="{FF2B5EF4-FFF2-40B4-BE49-F238E27FC236}">
                <a16:creationId xmlns:a16="http://schemas.microsoft.com/office/drawing/2014/main" id="{67ED57B2-82A6-481C-B545-1CBE1D257FA7}"/>
              </a:ext>
            </a:extLst>
          </p:cNvPr>
          <p:cNvSpPr/>
          <p:nvPr/>
        </p:nvSpPr>
        <p:spPr>
          <a:xfrm rot="14147769">
            <a:off x="17922891" y="1489259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75F2B842-C4D8-458F-B72B-802F8B043CEC}"/>
              </a:ext>
            </a:extLst>
          </p:cNvPr>
          <p:cNvSpPr/>
          <p:nvPr/>
        </p:nvSpPr>
        <p:spPr>
          <a:xfrm rot="2812635">
            <a:off x="19628234" y="13120057"/>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3461FAA-D342-4024-A6B4-348011B4B628}"/>
              </a:ext>
            </a:extLst>
          </p:cNvPr>
          <p:cNvSpPr/>
          <p:nvPr/>
        </p:nvSpPr>
        <p:spPr>
          <a:xfrm rot="13835312">
            <a:off x="20003569" y="127129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F5029954-3AEF-4F19-B654-17899CF46A61}"/>
              </a:ext>
            </a:extLst>
          </p:cNvPr>
          <p:cNvSpPr/>
          <p:nvPr/>
        </p:nvSpPr>
        <p:spPr>
          <a:xfrm rot="13931470" flipH="1">
            <a:off x="19619901" y="1309672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2A0AB305-16FE-4FFD-AC1F-CC0F5A5D0E7D}"/>
              </a:ext>
            </a:extLst>
          </p:cNvPr>
          <p:cNvSpPr/>
          <p:nvPr/>
        </p:nvSpPr>
        <p:spPr>
          <a:xfrm rot="13931470" flipH="1">
            <a:off x="20066100" y="12622528"/>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37E7FE2B-4FF6-48FC-85EC-D746B10AB714}"/>
              </a:ext>
            </a:extLst>
          </p:cNvPr>
          <p:cNvSpPr/>
          <p:nvPr/>
        </p:nvSpPr>
        <p:spPr>
          <a:xfrm rot="14327176">
            <a:off x="18228414" y="1429952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7AB463B5-1EAB-4528-8DCB-B298444709D8}"/>
              </a:ext>
            </a:extLst>
          </p:cNvPr>
          <p:cNvSpPr/>
          <p:nvPr/>
        </p:nvSpPr>
        <p:spPr>
          <a:xfrm rot="14327176">
            <a:off x="18771892" y="14218355"/>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6FB1507-8757-4C23-B159-35B159285137}"/>
              </a:ext>
            </a:extLst>
          </p:cNvPr>
          <p:cNvSpPr/>
          <p:nvPr/>
        </p:nvSpPr>
        <p:spPr>
          <a:xfrm rot="16184683">
            <a:off x="18344228" y="14081510"/>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750099EF-7C9F-46CC-8C26-D2B2749E64BC}"/>
              </a:ext>
            </a:extLst>
          </p:cNvPr>
          <p:cNvSpPr/>
          <p:nvPr/>
        </p:nvSpPr>
        <p:spPr>
          <a:xfrm rot="16184683">
            <a:off x="18175362" y="1409103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22B02F09-32B8-4B6D-8825-18FF54141EE2}"/>
              </a:ext>
            </a:extLst>
          </p:cNvPr>
          <p:cNvSpPr/>
          <p:nvPr/>
        </p:nvSpPr>
        <p:spPr>
          <a:xfrm rot="19727176">
            <a:off x="18396083" y="14527674"/>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311BE531-975C-41F5-964E-3E06091B31D3}"/>
              </a:ext>
            </a:extLst>
          </p:cNvPr>
          <p:cNvSpPr/>
          <p:nvPr/>
        </p:nvSpPr>
        <p:spPr>
          <a:xfrm rot="13931470" flipH="1">
            <a:off x="18310859" y="14604755"/>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7B3F280F-715B-4D62-9315-34BECA57D01A}"/>
              </a:ext>
            </a:extLst>
          </p:cNvPr>
          <p:cNvSpPr/>
          <p:nvPr/>
        </p:nvSpPr>
        <p:spPr>
          <a:xfrm rot="8747769">
            <a:off x="20714314" y="12817506"/>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FCE3B4CE-E240-4E1E-B6B8-77AE8F377B3B}"/>
              </a:ext>
            </a:extLst>
          </p:cNvPr>
          <p:cNvSpPr/>
          <p:nvPr/>
        </p:nvSpPr>
        <p:spPr>
          <a:xfrm rot="8747769">
            <a:off x="20651640" y="12725182"/>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1BF1745F-1E98-4D47-A50C-ABA1669FE5F2}"/>
              </a:ext>
            </a:extLst>
          </p:cNvPr>
          <p:cNvSpPr/>
          <p:nvPr/>
        </p:nvSpPr>
        <p:spPr>
          <a:xfrm rot="13517942">
            <a:off x="20588877" y="12541805"/>
            <a:ext cx="146554" cy="69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a:extLst>
              <a:ext uri="{FF2B5EF4-FFF2-40B4-BE49-F238E27FC236}">
                <a16:creationId xmlns:a16="http://schemas.microsoft.com/office/drawing/2014/main" id="{43AC6014-6A81-4403-91D6-9DCF266021DC}"/>
              </a:ext>
            </a:extLst>
          </p:cNvPr>
          <p:cNvSpPr/>
          <p:nvPr/>
        </p:nvSpPr>
        <p:spPr>
          <a:xfrm rot="13931470" flipH="1">
            <a:off x="20535423" y="12608857"/>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9FDBC33F-DCA0-4B27-BC69-C75B36036287}"/>
              </a:ext>
            </a:extLst>
          </p:cNvPr>
          <p:cNvSpPr/>
          <p:nvPr/>
        </p:nvSpPr>
        <p:spPr>
          <a:xfrm rot="13297520" flipH="1">
            <a:off x="20096801" y="13105433"/>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2FD74652-27FD-4D0D-9B44-CB30DB5E0D2F}"/>
              </a:ext>
            </a:extLst>
          </p:cNvPr>
          <p:cNvSpPr/>
          <p:nvPr/>
        </p:nvSpPr>
        <p:spPr>
          <a:xfrm rot="13931470" flipH="1">
            <a:off x="18398043" y="1424018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224F34BD-D8DE-4423-B71B-84317C2CA38D}"/>
              </a:ext>
            </a:extLst>
          </p:cNvPr>
          <p:cNvSpPr/>
          <p:nvPr/>
        </p:nvSpPr>
        <p:spPr>
          <a:xfrm rot="13931470" flipH="1">
            <a:off x="18595033" y="14705032"/>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25C0F7C6-6058-4AF7-A5BF-8C0380E41CA5}"/>
              </a:ext>
            </a:extLst>
          </p:cNvPr>
          <p:cNvGrpSpPr/>
          <p:nvPr/>
        </p:nvGrpSpPr>
        <p:grpSpPr>
          <a:xfrm rot="14595769">
            <a:off x="17904745" y="14339788"/>
            <a:ext cx="126997" cy="257749"/>
            <a:chOff x="3285306" y="13191307"/>
            <a:chExt cx="390525" cy="735062"/>
          </a:xfrm>
        </p:grpSpPr>
        <p:sp>
          <p:nvSpPr>
            <p:cNvPr id="422" name="Rectangle 421">
              <a:extLst>
                <a:ext uri="{FF2B5EF4-FFF2-40B4-BE49-F238E27FC236}">
                  <a16:creationId xmlns:a16="http://schemas.microsoft.com/office/drawing/2014/main" id="{4F19373C-EBC1-4483-8C88-B36A43939898}"/>
                </a:ext>
              </a:extLst>
            </p:cNvPr>
            <p:cNvSpPr/>
            <p:nvPr/>
          </p:nvSpPr>
          <p:spPr>
            <a:xfrm rot="16200000">
              <a:off x="3113038" y="13363575"/>
              <a:ext cx="735062" cy="390525"/>
            </a:xfrm>
            <a:prstGeom prst="rect">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3" name="Straight Connector 422">
              <a:extLst>
                <a:ext uri="{FF2B5EF4-FFF2-40B4-BE49-F238E27FC236}">
                  <a16:creationId xmlns:a16="http://schemas.microsoft.com/office/drawing/2014/main" id="{F52C6B7E-A2E7-4CE2-BDF5-215B2F2096EB}"/>
                </a:ext>
              </a:extLst>
            </p:cNvPr>
            <p:cNvCxnSpPr>
              <a:cxnSpLocks noChangeAspect="1"/>
            </p:cNvCxnSpPr>
            <p:nvPr/>
          </p:nvCxnSpPr>
          <p:spPr>
            <a:xfrm flipH="1">
              <a:off x="3476625" y="13260780"/>
              <a:ext cx="3945" cy="5877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424" name="Freeform 150">
              <a:extLst>
                <a:ext uri="{FF2B5EF4-FFF2-40B4-BE49-F238E27FC236}">
                  <a16:creationId xmlns:a16="http://schemas.microsoft.com/office/drawing/2014/main" id="{EB5090D5-3C17-44E4-8CE2-0D0DBE991AF0}"/>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152">
            <a:extLst>
              <a:ext uri="{FF2B5EF4-FFF2-40B4-BE49-F238E27FC236}">
                <a16:creationId xmlns:a16="http://schemas.microsoft.com/office/drawing/2014/main" id="{17341D9C-348F-4703-8993-2674668C798B}"/>
              </a:ext>
            </a:extLst>
          </p:cNvPr>
          <p:cNvSpPr/>
          <p:nvPr/>
        </p:nvSpPr>
        <p:spPr>
          <a:xfrm rot="10427924">
            <a:off x="17754876" y="14293690"/>
            <a:ext cx="415255" cy="323990"/>
          </a:xfrm>
          <a:custGeom>
            <a:avLst/>
            <a:gdLst>
              <a:gd name="connsiteX0" fmla="*/ 164306 w 216694"/>
              <a:gd name="connsiteY0" fmla="*/ 0 h 169069"/>
              <a:gd name="connsiteX1" fmla="*/ 216694 w 216694"/>
              <a:gd name="connsiteY1" fmla="*/ 119063 h 169069"/>
              <a:gd name="connsiteX2" fmla="*/ 0 w 216694"/>
              <a:gd name="connsiteY2" fmla="*/ 169069 h 169069"/>
              <a:gd name="connsiteX0" fmla="*/ 347663 w 347663"/>
              <a:gd name="connsiteY0" fmla="*/ 0 h 176213"/>
              <a:gd name="connsiteX1" fmla="*/ 216694 w 347663"/>
              <a:gd name="connsiteY1" fmla="*/ 126207 h 176213"/>
              <a:gd name="connsiteX2" fmla="*/ 0 w 347663"/>
              <a:gd name="connsiteY2" fmla="*/ 176213 h 176213"/>
              <a:gd name="connsiteX0" fmla="*/ 347663 w 347663"/>
              <a:gd name="connsiteY0" fmla="*/ 0 h 176213"/>
              <a:gd name="connsiteX1" fmla="*/ 314325 w 347663"/>
              <a:gd name="connsiteY1" fmla="*/ 90488 h 176213"/>
              <a:gd name="connsiteX2" fmla="*/ 216694 w 347663"/>
              <a:gd name="connsiteY2" fmla="*/ 126207 h 176213"/>
              <a:gd name="connsiteX3" fmla="*/ 0 w 347663"/>
              <a:gd name="connsiteY3" fmla="*/ 176213 h 176213"/>
              <a:gd name="connsiteX0" fmla="*/ 69057 w 315622"/>
              <a:gd name="connsiteY0" fmla="*/ 0 h 152400"/>
              <a:gd name="connsiteX1" fmla="*/ 314325 w 315622"/>
              <a:gd name="connsiteY1" fmla="*/ 66675 h 152400"/>
              <a:gd name="connsiteX2" fmla="*/ 216694 w 315622"/>
              <a:gd name="connsiteY2" fmla="*/ 102394 h 152400"/>
              <a:gd name="connsiteX3" fmla="*/ 0 w 315622"/>
              <a:gd name="connsiteY3" fmla="*/ 152400 h 152400"/>
              <a:gd name="connsiteX0" fmla="*/ 69057 w 216694"/>
              <a:gd name="connsiteY0" fmla="*/ 20971 h 173371"/>
              <a:gd name="connsiteX1" fmla="*/ 166687 w 216694"/>
              <a:gd name="connsiteY1" fmla="*/ 4302 h 173371"/>
              <a:gd name="connsiteX2" fmla="*/ 216694 w 216694"/>
              <a:gd name="connsiteY2" fmla="*/ 123365 h 173371"/>
              <a:gd name="connsiteX3" fmla="*/ 0 w 216694"/>
              <a:gd name="connsiteY3"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16669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76200 w 216694"/>
              <a:gd name="connsiteY0" fmla="*/ 30956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64294 w 216694"/>
              <a:gd name="connsiteY0" fmla="*/ 28575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169069">
                <a:moveTo>
                  <a:pt x="64294" y="28575"/>
                </a:moveTo>
                <a:lnTo>
                  <a:pt x="166687" y="0"/>
                </a:lnTo>
                <a:lnTo>
                  <a:pt x="202406" y="83344"/>
                </a:lnTo>
                <a:lnTo>
                  <a:pt x="216694" y="119063"/>
                </a:lnTo>
                <a:lnTo>
                  <a:pt x="0" y="169069"/>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153">
            <a:extLst>
              <a:ext uri="{FF2B5EF4-FFF2-40B4-BE49-F238E27FC236}">
                <a16:creationId xmlns:a16="http://schemas.microsoft.com/office/drawing/2014/main" id="{E984EED4-A91A-4081-A342-3F2246D07214}"/>
              </a:ext>
            </a:extLst>
          </p:cNvPr>
          <p:cNvSpPr/>
          <p:nvPr/>
        </p:nvSpPr>
        <p:spPr>
          <a:xfrm rot="10427924">
            <a:off x="18222802" y="14796023"/>
            <a:ext cx="451761" cy="241853"/>
          </a:xfrm>
          <a:custGeom>
            <a:avLst/>
            <a:gdLst>
              <a:gd name="connsiteX0" fmla="*/ 235744 w 235744"/>
              <a:gd name="connsiteY0" fmla="*/ 0 h 126207"/>
              <a:gd name="connsiteX1" fmla="*/ 0 w 235744"/>
              <a:gd name="connsiteY1" fmla="*/ 126207 h 126207"/>
            </a:gdLst>
            <a:ahLst/>
            <a:cxnLst>
              <a:cxn ang="0">
                <a:pos x="connsiteX0" y="connsiteY0"/>
              </a:cxn>
              <a:cxn ang="0">
                <a:pos x="connsiteX1" y="connsiteY1"/>
              </a:cxn>
            </a:cxnLst>
            <a:rect l="l" t="t" r="r" b="b"/>
            <a:pathLst>
              <a:path w="235744" h="126207">
                <a:moveTo>
                  <a:pt x="235744" y="0"/>
                </a:moveTo>
                <a:lnTo>
                  <a:pt x="0" y="12620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154">
            <a:extLst>
              <a:ext uri="{FF2B5EF4-FFF2-40B4-BE49-F238E27FC236}">
                <a16:creationId xmlns:a16="http://schemas.microsoft.com/office/drawing/2014/main" id="{6823A08E-2AF7-4B14-9FDE-BA0B849B7A7A}"/>
              </a:ext>
            </a:extLst>
          </p:cNvPr>
          <p:cNvSpPr/>
          <p:nvPr/>
        </p:nvSpPr>
        <p:spPr>
          <a:xfrm rot="10427924">
            <a:off x="18354912" y="14471418"/>
            <a:ext cx="250978" cy="292047"/>
          </a:xfrm>
          <a:custGeom>
            <a:avLst/>
            <a:gdLst>
              <a:gd name="connsiteX0" fmla="*/ 130969 w 130969"/>
              <a:gd name="connsiteY0" fmla="*/ 0 h 152400"/>
              <a:gd name="connsiteX1" fmla="*/ 0 w 130969"/>
              <a:gd name="connsiteY1" fmla="*/ 71438 h 152400"/>
              <a:gd name="connsiteX2" fmla="*/ 42863 w 130969"/>
              <a:gd name="connsiteY2" fmla="*/ 152400 h 152400"/>
            </a:gdLst>
            <a:ahLst/>
            <a:cxnLst>
              <a:cxn ang="0">
                <a:pos x="connsiteX0" y="connsiteY0"/>
              </a:cxn>
              <a:cxn ang="0">
                <a:pos x="connsiteX1" y="connsiteY1"/>
              </a:cxn>
              <a:cxn ang="0">
                <a:pos x="connsiteX2" y="connsiteY2"/>
              </a:cxn>
            </a:cxnLst>
            <a:rect l="l" t="t" r="r" b="b"/>
            <a:pathLst>
              <a:path w="130969" h="152400">
                <a:moveTo>
                  <a:pt x="130969" y="0"/>
                </a:moveTo>
                <a:lnTo>
                  <a:pt x="0" y="71438"/>
                </a:lnTo>
                <a:lnTo>
                  <a:pt x="42863" y="1524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55">
            <a:extLst>
              <a:ext uri="{FF2B5EF4-FFF2-40B4-BE49-F238E27FC236}">
                <a16:creationId xmlns:a16="http://schemas.microsoft.com/office/drawing/2014/main" id="{27C940FC-A4DD-45C7-BC5B-6078793681C3}"/>
              </a:ext>
            </a:extLst>
          </p:cNvPr>
          <p:cNvSpPr/>
          <p:nvPr/>
        </p:nvSpPr>
        <p:spPr>
          <a:xfrm rot="10427924">
            <a:off x="18719879" y="14260160"/>
            <a:ext cx="547588" cy="488267"/>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6">
            <a:extLst>
              <a:ext uri="{FF2B5EF4-FFF2-40B4-BE49-F238E27FC236}">
                <a16:creationId xmlns:a16="http://schemas.microsoft.com/office/drawing/2014/main" id="{FB802D5C-DD49-4366-A3FE-069A8C693CA7}"/>
              </a:ext>
            </a:extLst>
          </p:cNvPr>
          <p:cNvSpPr/>
          <p:nvPr/>
        </p:nvSpPr>
        <p:spPr>
          <a:xfrm rot="10427924">
            <a:off x="19310183" y="13682631"/>
            <a:ext cx="451759" cy="516682"/>
          </a:xfrm>
          <a:custGeom>
            <a:avLst/>
            <a:gdLst>
              <a:gd name="connsiteX0" fmla="*/ 240506 w 240506"/>
              <a:gd name="connsiteY0" fmla="*/ 0 h 242888"/>
              <a:gd name="connsiteX1" fmla="*/ 80963 w 240506"/>
              <a:gd name="connsiteY1" fmla="*/ 38100 h 242888"/>
              <a:gd name="connsiteX2" fmla="*/ 107156 w 240506"/>
              <a:gd name="connsiteY2" fmla="*/ 83344 h 242888"/>
              <a:gd name="connsiteX3" fmla="*/ 0 w 240506"/>
              <a:gd name="connsiteY3" fmla="*/ 152400 h 242888"/>
              <a:gd name="connsiteX4" fmla="*/ 52388 w 240506"/>
              <a:gd name="connsiteY4" fmla="*/ 242888 h 242888"/>
              <a:gd name="connsiteX5" fmla="*/ 116681 w 240506"/>
              <a:gd name="connsiteY5" fmla="*/ 197644 h 242888"/>
              <a:gd name="connsiteX0" fmla="*/ 240506 w 240506"/>
              <a:gd name="connsiteY0" fmla="*/ 26323 h 269211"/>
              <a:gd name="connsiteX1" fmla="*/ 209550 w 240506"/>
              <a:gd name="connsiteY1" fmla="*/ 130 h 269211"/>
              <a:gd name="connsiteX2" fmla="*/ 80963 w 240506"/>
              <a:gd name="connsiteY2" fmla="*/ 64423 h 269211"/>
              <a:gd name="connsiteX3" fmla="*/ 107156 w 240506"/>
              <a:gd name="connsiteY3" fmla="*/ 109667 h 269211"/>
              <a:gd name="connsiteX4" fmla="*/ 0 w 240506"/>
              <a:gd name="connsiteY4" fmla="*/ 178723 h 269211"/>
              <a:gd name="connsiteX5" fmla="*/ 52388 w 240506"/>
              <a:gd name="connsiteY5" fmla="*/ 269211 h 269211"/>
              <a:gd name="connsiteX6" fmla="*/ 116681 w 240506"/>
              <a:gd name="connsiteY6" fmla="*/ 223967 h 269211"/>
              <a:gd name="connsiteX0" fmla="*/ 235743 w 235743"/>
              <a:gd name="connsiteY0" fmla="*/ 28696 h 269203"/>
              <a:gd name="connsiteX1" fmla="*/ 209550 w 235743"/>
              <a:gd name="connsiteY1" fmla="*/ 122 h 269203"/>
              <a:gd name="connsiteX2" fmla="*/ 80963 w 235743"/>
              <a:gd name="connsiteY2" fmla="*/ 64415 h 269203"/>
              <a:gd name="connsiteX3" fmla="*/ 107156 w 235743"/>
              <a:gd name="connsiteY3" fmla="*/ 109659 h 269203"/>
              <a:gd name="connsiteX4" fmla="*/ 0 w 235743"/>
              <a:gd name="connsiteY4" fmla="*/ 178715 h 269203"/>
              <a:gd name="connsiteX5" fmla="*/ 52388 w 235743"/>
              <a:gd name="connsiteY5" fmla="*/ 269203 h 269203"/>
              <a:gd name="connsiteX6" fmla="*/ 116681 w 235743"/>
              <a:gd name="connsiteY6" fmla="*/ 223959 h 269203"/>
              <a:gd name="connsiteX0" fmla="*/ 235743 w 235743"/>
              <a:gd name="connsiteY0" fmla="*/ 29115 h 269622"/>
              <a:gd name="connsiteX1" fmla="*/ 209550 w 235743"/>
              <a:gd name="connsiteY1" fmla="*/ 541 h 269622"/>
              <a:gd name="connsiteX2" fmla="*/ 80963 w 235743"/>
              <a:gd name="connsiteY2" fmla="*/ 64834 h 269622"/>
              <a:gd name="connsiteX3" fmla="*/ 107156 w 235743"/>
              <a:gd name="connsiteY3" fmla="*/ 110078 h 269622"/>
              <a:gd name="connsiteX4" fmla="*/ 0 w 235743"/>
              <a:gd name="connsiteY4" fmla="*/ 179134 h 269622"/>
              <a:gd name="connsiteX5" fmla="*/ 52388 w 235743"/>
              <a:gd name="connsiteY5" fmla="*/ 269622 h 269622"/>
              <a:gd name="connsiteX6" fmla="*/ 116681 w 235743"/>
              <a:gd name="connsiteY6" fmla="*/ 224378 h 26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743" h="269622">
                <a:moveTo>
                  <a:pt x="235743" y="29115"/>
                </a:moveTo>
                <a:cubicBezTo>
                  <a:pt x="217486" y="2921"/>
                  <a:pt x="225425" y="-1840"/>
                  <a:pt x="209550" y="541"/>
                </a:cubicBezTo>
                <a:lnTo>
                  <a:pt x="80963" y="64834"/>
                </a:lnTo>
                <a:lnTo>
                  <a:pt x="107156" y="110078"/>
                </a:lnTo>
                <a:lnTo>
                  <a:pt x="0" y="179134"/>
                </a:lnTo>
                <a:lnTo>
                  <a:pt x="52388" y="269622"/>
                </a:lnTo>
                <a:lnTo>
                  <a:pt x="116681" y="22437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57">
            <a:extLst>
              <a:ext uri="{FF2B5EF4-FFF2-40B4-BE49-F238E27FC236}">
                <a16:creationId xmlns:a16="http://schemas.microsoft.com/office/drawing/2014/main" id="{8E1F334A-AAD5-477E-8E02-D0C8548EFCA0}"/>
              </a:ext>
            </a:extLst>
          </p:cNvPr>
          <p:cNvSpPr/>
          <p:nvPr/>
        </p:nvSpPr>
        <p:spPr>
          <a:xfrm rot="10427924">
            <a:off x="19342531" y="13269352"/>
            <a:ext cx="118645" cy="182529"/>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8">
            <a:extLst>
              <a:ext uri="{FF2B5EF4-FFF2-40B4-BE49-F238E27FC236}">
                <a16:creationId xmlns:a16="http://schemas.microsoft.com/office/drawing/2014/main" id="{0B7118D8-D224-486C-B117-0CDC43017108}"/>
              </a:ext>
            </a:extLst>
          </p:cNvPr>
          <p:cNvSpPr/>
          <p:nvPr/>
        </p:nvSpPr>
        <p:spPr>
          <a:xfrm rot="10427924">
            <a:off x="19100214" y="12245650"/>
            <a:ext cx="1241200" cy="1003912"/>
          </a:xfrm>
          <a:custGeom>
            <a:avLst/>
            <a:gdLst>
              <a:gd name="connsiteX0" fmla="*/ 369094 w 647700"/>
              <a:gd name="connsiteY0" fmla="*/ 111919 h 523875"/>
              <a:gd name="connsiteX1" fmla="*/ 647700 w 647700"/>
              <a:gd name="connsiteY1" fmla="*/ 409575 h 523875"/>
              <a:gd name="connsiteX2" fmla="*/ 442913 w 647700"/>
              <a:gd name="connsiteY2" fmla="*/ 478631 h 523875"/>
              <a:gd name="connsiteX3" fmla="*/ 300038 w 647700"/>
              <a:gd name="connsiteY3" fmla="*/ 514350 h 523875"/>
              <a:gd name="connsiteX4" fmla="*/ 200025 w 647700"/>
              <a:gd name="connsiteY4" fmla="*/ 523875 h 523875"/>
              <a:gd name="connsiteX5" fmla="*/ 142875 w 647700"/>
              <a:gd name="connsiteY5" fmla="*/ 492919 h 523875"/>
              <a:gd name="connsiteX6" fmla="*/ 76200 w 647700"/>
              <a:gd name="connsiteY6" fmla="*/ 407194 h 523875"/>
              <a:gd name="connsiteX7" fmla="*/ 0 w 647700"/>
              <a:gd name="connsiteY7" fmla="*/ 300038 h 523875"/>
              <a:gd name="connsiteX8" fmla="*/ 114300 w 647700"/>
              <a:gd name="connsiteY8" fmla="*/ 159544 h 523875"/>
              <a:gd name="connsiteX9" fmla="*/ 290513 w 647700"/>
              <a:gd name="connsiteY9" fmla="*/ 0 h 523875"/>
              <a:gd name="connsiteX10" fmla="*/ 321469 w 647700"/>
              <a:gd name="connsiteY10" fmla="*/ 261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523875">
                <a:moveTo>
                  <a:pt x="369094" y="111919"/>
                </a:moveTo>
                <a:lnTo>
                  <a:pt x="647700" y="409575"/>
                </a:lnTo>
                <a:lnTo>
                  <a:pt x="442913" y="478631"/>
                </a:lnTo>
                <a:lnTo>
                  <a:pt x="300038" y="514350"/>
                </a:lnTo>
                <a:lnTo>
                  <a:pt x="200025" y="523875"/>
                </a:lnTo>
                <a:lnTo>
                  <a:pt x="142875" y="492919"/>
                </a:lnTo>
                <a:lnTo>
                  <a:pt x="76200" y="407194"/>
                </a:lnTo>
                <a:lnTo>
                  <a:pt x="0" y="300038"/>
                </a:lnTo>
                <a:lnTo>
                  <a:pt x="114300" y="159544"/>
                </a:lnTo>
                <a:lnTo>
                  <a:pt x="290513" y="0"/>
                </a:lnTo>
                <a:lnTo>
                  <a:pt x="321469" y="261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59">
            <a:extLst>
              <a:ext uri="{FF2B5EF4-FFF2-40B4-BE49-F238E27FC236}">
                <a16:creationId xmlns:a16="http://schemas.microsoft.com/office/drawing/2014/main" id="{778B5964-3E21-4960-BBCD-74BD2C167691}"/>
              </a:ext>
            </a:extLst>
          </p:cNvPr>
          <p:cNvSpPr/>
          <p:nvPr/>
        </p:nvSpPr>
        <p:spPr>
          <a:xfrm rot="10427924">
            <a:off x="19314967" y="13074985"/>
            <a:ext cx="205345" cy="228163"/>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0">
            <a:extLst>
              <a:ext uri="{FF2B5EF4-FFF2-40B4-BE49-F238E27FC236}">
                <a16:creationId xmlns:a16="http://schemas.microsoft.com/office/drawing/2014/main" id="{A73887CE-7A94-4765-8246-3B82D76E8394}"/>
              </a:ext>
            </a:extLst>
          </p:cNvPr>
          <p:cNvSpPr/>
          <p:nvPr/>
        </p:nvSpPr>
        <p:spPr>
          <a:xfrm rot="10427924">
            <a:off x="19431392" y="12972964"/>
            <a:ext cx="155151" cy="127771"/>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161">
            <a:extLst>
              <a:ext uri="{FF2B5EF4-FFF2-40B4-BE49-F238E27FC236}">
                <a16:creationId xmlns:a16="http://schemas.microsoft.com/office/drawing/2014/main" id="{85A79EF4-D234-4306-9012-B61E3EB90F37}"/>
              </a:ext>
            </a:extLst>
          </p:cNvPr>
          <p:cNvSpPr/>
          <p:nvPr/>
        </p:nvSpPr>
        <p:spPr>
          <a:xfrm rot="10427924">
            <a:off x="19860568" y="12345087"/>
            <a:ext cx="219035" cy="3239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62">
            <a:extLst>
              <a:ext uri="{FF2B5EF4-FFF2-40B4-BE49-F238E27FC236}">
                <a16:creationId xmlns:a16="http://schemas.microsoft.com/office/drawing/2014/main" id="{16F6AE3D-C558-4DAC-8FD3-F47589B506A2}"/>
              </a:ext>
            </a:extLst>
          </p:cNvPr>
          <p:cNvSpPr/>
          <p:nvPr/>
        </p:nvSpPr>
        <p:spPr>
          <a:xfrm rot="10427924">
            <a:off x="20074924" y="13294820"/>
            <a:ext cx="264667" cy="339901"/>
          </a:xfrm>
          <a:custGeom>
            <a:avLst/>
            <a:gdLst>
              <a:gd name="connsiteX0" fmla="*/ 83344 w 138112"/>
              <a:gd name="connsiteY0" fmla="*/ 169069 h 169069"/>
              <a:gd name="connsiteX1" fmla="*/ 0 w 138112"/>
              <a:gd name="connsiteY1" fmla="*/ 35719 h 169069"/>
              <a:gd name="connsiteX2" fmla="*/ 57150 w 138112"/>
              <a:gd name="connsiteY2" fmla="*/ 0 h 169069"/>
              <a:gd name="connsiteX3" fmla="*/ 138112 w 138112"/>
              <a:gd name="connsiteY3" fmla="*/ 135732 h 169069"/>
              <a:gd name="connsiteX0" fmla="*/ 83817 w 138112"/>
              <a:gd name="connsiteY0" fmla="*/ 177372 h 177372"/>
              <a:gd name="connsiteX1" fmla="*/ 0 w 138112"/>
              <a:gd name="connsiteY1" fmla="*/ 35719 h 177372"/>
              <a:gd name="connsiteX2" fmla="*/ 57150 w 138112"/>
              <a:gd name="connsiteY2" fmla="*/ 0 h 177372"/>
              <a:gd name="connsiteX3" fmla="*/ 138112 w 138112"/>
              <a:gd name="connsiteY3" fmla="*/ 135732 h 177372"/>
            </a:gdLst>
            <a:ahLst/>
            <a:cxnLst>
              <a:cxn ang="0">
                <a:pos x="connsiteX0" y="connsiteY0"/>
              </a:cxn>
              <a:cxn ang="0">
                <a:pos x="connsiteX1" y="connsiteY1"/>
              </a:cxn>
              <a:cxn ang="0">
                <a:pos x="connsiteX2" y="connsiteY2"/>
              </a:cxn>
              <a:cxn ang="0">
                <a:pos x="connsiteX3" y="connsiteY3"/>
              </a:cxn>
            </a:cxnLst>
            <a:rect l="l" t="t" r="r" b="b"/>
            <a:pathLst>
              <a:path w="138112" h="177372">
                <a:moveTo>
                  <a:pt x="83817" y="177372"/>
                </a:moveTo>
                <a:lnTo>
                  <a:pt x="0" y="35719"/>
                </a:lnTo>
                <a:lnTo>
                  <a:pt x="57150" y="0"/>
                </a:lnTo>
                <a:lnTo>
                  <a:pt x="138112" y="13573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18129323-BFE2-46AD-B000-3C6D1C76237D}"/>
              </a:ext>
            </a:extLst>
          </p:cNvPr>
          <p:cNvSpPr/>
          <p:nvPr/>
        </p:nvSpPr>
        <p:spPr>
          <a:xfrm rot="8399041">
            <a:off x="20028867" y="13307098"/>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64">
            <a:extLst>
              <a:ext uri="{FF2B5EF4-FFF2-40B4-BE49-F238E27FC236}">
                <a16:creationId xmlns:a16="http://schemas.microsoft.com/office/drawing/2014/main" id="{8468B43E-174C-43E2-9956-807D4DF74C2C}"/>
              </a:ext>
            </a:extLst>
          </p:cNvPr>
          <p:cNvSpPr/>
          <p:nvPr/>
        </p:nvSpPr>
        <p:spPr>
          <a:xfrm rot="10427924">
            <a:off x="17511956" y="14768644"/>
            <a:ext cx="415788" cy="546843"/>
          </a:xfrm>
          <a:custGeom>
            <a:avLst/>
            <a:gdLst>
              <a:gd name="connsiteX0" fmla="*/ 0 w 171450"/>
              <a:gd name="connsiteY0" fmla="*/ 280987 h 280987"/>
              <a:gd name="connsiteX1" fmla="*/ 73818 w 171450"/>
              <a:gd name="connsiteY1" fmla="*/ 252412 h 280987"/>
              <a:gd name="connsiteX2" fmla="*/ 123825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67318 w 171450"/>
              <a:gd name="connsiteY3" fmla="*/ 108060 h 280987"/>
              <a:gd name="connsiteX4" fmla="*/ 171450 w 171450"/>
              <a:gd name="connsiteY4" fmla="*/ 0 h 280987"/>
              <a:gd name="connsiteX0" fmla="*/ 0 w 216972"/>
              <a:gd name="connsiteY0" fmla="*/ 285361 h 285361"/>
              <a:gd name="connsiteX1" fmla="*/ 71483 w 216972"/>
              <a:gd name="connsiteY1" fmla="*/ 278278 h 285361"/>
              <a:gd name="connsiteX2" fmla="*/ 116881 w 216972"/>
              <a:gd name="connsiteY2" fmla="*/ 209703 h 285361"/>
              <a:gd name="connsiteX3" fmla="*/ 167318 w 216972"/>
              <a:gd name="connsiteY3" fmla="*/ 112434 h 285361"/>
              <a:gd name="connsiteX4" fmla="*/ 216972 w 216972"/>
              <a:gd name="connsiteY4" fmla="*/ 0 h 285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972" h="285361">
                <a:moveTo>
                  <a:pt x="0" y="285361"/>
                </a:moveTo>
                <a:lnTo>
                  <a:pt x="71483" y="278278"/>
                </a:lnTo>
                <a:lnTo>
                  <a:pt x="116881" y="209703"/>
                </a:lnTo>
                <a:lnTo>
                  <a:pt x="167318" y="112434"/>
                </a:lnTo>
                <a:lnTo>
                  <a:pt x="216972"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00FBACC1-B6B9-4A6F-B16E-60227415739B}"/>
              </a:ext>
            </a:extLst>
          </p:cNvPr>
          <p:cNvSpPr/>
          <p:nvPr/>
        </p:nvSpPr>
        <p:spPr>
          <a:xfrm rot="13931470" flipH="1">
            <a:off x="17924708" y="14748699"/>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256A4309-D3B1-450E-99B9-505084626B1E}"/>
              </a:ext>
            </a:extLst>
          </p:cNvPr>
          <p:cNvSpPr/>
          <p:nvPr/>
        </p:nvSpPr>
        <p:spPr>
          <a:xfrm rot="9383934">
            <a:off x="13575201" y="11264761"/>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67">
            <a:extLst>
              <a:ext uri="{FF2B5EF4-FFF2-40B4-BE49-F238E27FC236}">
                <a16:creationId xmlns:a16="http://schemas.microsoft.com/office/drawing/2014/main" id="{E08FDEE0-0BC1-4C83-8FA3-0D80D9D85A21}"/>
              </a:ext>
            </a:extLst>
          </p:cNvPr>
          <p:cNvSpPr/>
          <p:nvPr/>
        </p:nvSpPr>
        <p:spPr>
          <a:xfrm rot="10800000">
            <a:off x="13324784" y="11280124"/>
            <a:ext cx="456323" cy="387874"/>
          </a:xfrm>
          <a:custGeom>
            <a:avLst/>
            <a:gdLst>
              <a:gd name="connsiteX0" fmla="*/ 45244 w 238125"/>
              <a:gd name="connsiteY0" fmla="*/ 202406 h 202406"/>
              <a:gd name="connsiteX1" fmla="*/ 0 w 238125"/>
              <a:gd name="connsiteY1" fmla="*/ 76200 h 202406"/>
              <a:gd name="connsiteX2" fmla="*/ 204788 w 238125"/>
              <a:gd name="connsiteY2" fmla="*/ 0 h 202406"/>
              <a:gd name="connsiteX3" fmla="*/ 238125 w 238125"/>
              <a:gd name="connsiteY3" fmla="*/ 78581 h 202406"/>
              <a:gd name="connsiteX4" fmla="*/ 123825 w 238125"/>
              <a:gd name="connsiteY4" fmla="*/ 128587 h 20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02406">
                <a:moveTo>
                  <a:pt x="45244" y="202406"/>
                </a:moveTo>
                <a:lnTo>
                  <a:pt x="0" y="76200"/>
                </a:lnTo>
                <a:lnTo>
                  <a:pt x="204788" y="0"/>
                </a:lnTo>
                <a:lnTo>
                  <a:pt x="238125" y="78581"/>
                </a:lnTo>
                <a:lnTo>
                  <a:pt x="123825" y="12858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168">
            <a:extLst>
              <a:ext uri="{FF2B5EF4-FFF2-40B4-BE49-F238E27FC236}">
                <a16:creationId xmlns:a16="http://schemas.microsoft.com/office/drawing/2014/main" id="{A9016EB7-D400-4E5C-A103-2EB3BBD0F92D}"/>
              </a:ext>
            </a:extLst>
          </p:cNvPr>
          <p:cNvSpPr/>
          <p:nvPr/>
        </p:nvSpPr>
        <p:spPr>
          <a:xfrm rot="10800000">
            <a:off x="13931693" y="11389641"/>
            <a:ext cx="223598" cy="346806"/>
          </a:xfrm>
          <a:custGeom>
            <a:avLst/>
            <a:gdLst>
              <a:gd name="connsiteX0" fmla="*/ 116681 w 116681"/>
              <a:gd name="connsiteY0" fmla="*/ 142875 h 180975"/>
              <a:gd name="connsiteX1" fmla="*/ 66675 w 116681"/>
              <a:gd name="connsiteY1" fmla="*/ 180975 h 180975"/>
              <a:gd name="connsiteX2" fmla="*/ 0 w 116681"/>
              <a:gd name="connsiteY2" fmla="*/ 26194 h 180975"/>
              <a:gd name="connsiteX3" fmla="*/ 57150 w 116681"/>
              <a:gd name="connsiteY3" fmla="*/ 0 h 180975"/>
              <a:gd name="connsiteX4" fmla="*/ 92869 w 116681"/>
              <a:gd name="connsiteY4" fmla="*/ 9525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80975">
                <a:moveTo>
                  <a:pt x="116681" y="142875"/>
                </a:moveTo>
                <a:lnTo>
                  <a:pt x="66675" y="180975"/>
                </a:lnTo>
                <a:lnTo>
                  <a:pt x="0" y="26194"/>
                </a:lnTo>
                <a:lnTo>
                  <a:pt x="57150" y="0"/>
                </a:lnTo>
                <a:lnTo>
                  <a:pt x="92869"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27E3C777-516D-4AEC-847B-A82AF1ECD1CA}"/>
              </a:ext>
            </a:extLst>
          </p:cNvPr>
          <p:cNvSpPr/>
          <p:nvPr/>
        </p:nvSpPr>
        <p:spPr>
          <a:xfrm rot="10406446">
            <a:off x="11992417" y="7370680"/>
            <a:ext cx="167354" cy="108667"/>
          </a:xfrm>
          <a:prstGeom prst="rect">
            <a:avLst/>
          </a:prstGeom>
          <a:solidFill>
            <a:schemeClr val="bg1"/>
          </a:solidFill>
          <a:ln w="38100" cmpd="sng">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1">
            <a:extLst>
              <a:ext uri="{FF2B5EF4-FFF2-40B4-BE49-F238E27FC236}">
                <a16:creationId xmlns:a16="http://schemas.microsoft.com/office/drawing/2014/main" id="{5FE96BCB-52B9-4207-979E-1E67DCB067B9}"/>
              </a:ext>
            </a:extLst>
          </p:cNvPr>
          <p:cNvSpPr/>
          <p:nvPr/>
        </p:nvSpPr>
        <p:spPr>
          <a:xfrm rot="10800000">
            <a:off x="510248" y="12611131"/>
            <a:ext cx="5262383" cy="3284333"/>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6091" h="1713876">
                <a:moveTo>
                  <a:pt x="2735318" y="0"/>
                </a:moveTo>
                <a:cubicBezTo>
                  <a:pt x="2511842" y="101772"/>
                  <a:pt x="2149193" y="19636"/>
                  <a:pt x="1925717" y="121408"/>
                </a:cubicBezTo>
                <a:cubicBezTo>
                  <a:pt x="1702046" y="247327"/>
                  <a:pt x="1518139" y="229101"/>
                  <a:pt x="1294468" y="355020"/>
                </a:cubicBezTo>
                <a:cubicBezTo>
                  <a:pt x="1218254" y="414666"/>
                  <a:pt x="918369" y="419635"/>
                  <a:pt x="842155" y="479281"/>
                </a:cubicBezTo>
                <a:lnTo>
                  <a:pt x="295275" y="1077323"/>
                </a:lnTo>
                <a:lnTo>
                  <a:pt x="257175" y="1105898"/>
                </a:lnTo>
                <a:lnTo>
                  <a:pt x="19050" y="1544048"/>
                </a:lnTo>
                <a:cubicBezTo>
                  <a:pt x="3175" y="1576592"/>
                  <a:pt x="6350" y="1594848"/>
                  <a:pt x="0" y="1620248"/>
                </a:cubicBezTo>
                <a:lnTo>
                  <a:pt x="47625" y="1696448"/>
                </a:lnTo>
                <a:cubicBezTo>
                  <a:pt x="72232" y="1713911"/>
                  <a:pt x="106363" y="1714704"/>
                  <a:pt x="142875" y="1705973"/>
                </a:cubicBezTo>
                <a:cubicBezTo>
                  <a:pt x="301806" y="1643114"/>
                  <a:pt x="656022" y="1365513"/>
                  <a:pt x="946535" y="1234793"/>
                </a:cubicBezTo>
                <a:cubicBezTo>
                  <a:pt x="1164148" y="1121470"/>
                  <a:pt x="1262160" y="1053371"/>
                  <a:pt x="1418730" y="1001181"/>
                </a:cubicBezTo>
                <a:cubicBezTo>
                  <a:pt x="1575300" y="948991"/>
                  <a:pt x="1751751" y="876090"/>
                  <a:pt x="1885954" y="921653"/>
                </a:cubicBezTo>
                <a:cubicBezTo>
                  <a:pt x="2125934" y="1001350"/>
                  <a:pt x="2173413" y="1190887"/>
                  <a:pt x="2253769" y="1299409"/>
                </a:cubicBezTo>
                <a:cubicBezTo>
                  <a:pt x="2334125" y="1407931"/>
                  <a:pt x="2296846" y="1518110"/>
                  <a:pt x="2368089" y="1572785"/>
                </a:cubicBezTo>
                <a:cubicBezTo>
                  <a:pt x="2449274" y="1600951"/>
                  <a:pt x="2525487" y="1648998"/>
                  <a:pt x="2606672" y="1677164"/>
                </a:cubicBezTo>
                <a:lnTo>
                  <a:pt x="2746091" y="1713876"/>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76">
            <a:extLst>
              <a:ext uri="{FF2B5EF4-FFF2-40B4-BE49-F238E27FC236}">
                <a16:creationId xmlns:a16="http://schemas.microsoft.com/office/drawing/2014/main" id="{F12BD9C5-7242-48A2-A6A0-10F73BD9C9BF}"/>
              </a:ext>
            </a:extLst>
          </p:cNvPr>
          <p:cNvSpPr/>
          <p:nvPr/>
        </p:nvSpPr>
        <p:spPr>
          <a:xfrm rot="10800000">
            <a:off x="5694480" y="10877506"/>
            <a:ext cx="1255607" cy="1771548"/>
          </a:xfrm>
          <a:custGeom>
            <a:avLst/>
            <a:gdLst>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67227 w 700614"/>
              <a:gd name="connsiteY6" fmla="*/ 671512 h 866775"/>
              <a:gd name="connsiteX7" fmla="*/ 138639 w 700614"/>
              <a:gd name="connsiteY7" fmla="*/ 757237 h 866775"/>
              <a:gd name="connsiteX8" fmla="*/ 57677 w 700614"/>
              <a:gd name="connsiteY8" fmla="*/ 795337 h 866775"/>
              <a:gd name="connsiteX9" fmla="*/ 527 w 700614"/>
              <a:gd name="connsiteY9" fmla="*/ 866775 h 866775"/>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52940 w 700614"/>
              <a:gd name="connsiteY6" fmla="*/ 666749 h 866775"/>
              <a:gd name="connsiteX7" fmla="*/ 138639 w 700614"/>
              <a:gd name="connsiteY7" fmla="*/ 757237 h 866775"/>
              <a:gd name="connsiteX8" fmla="*/ 57677 w 700614"/>
              <a:gd name="connsiteY8" fmla="*/ 795337 h 866775"/>
              <a:gd name="connsiteX9" fmla="*/ 527 w 700614"/>
              <a:gd name="connsiteY9" fmla="*/ 866775 h 866775"/>
              <a:gd name="connsiteX0" fmla="*/ 655218 w 655218"/>
              <a:gd name="connsiteY0" fmla="*/ 0 h 924454"/>
              <a:gd name="connsiteX1" fmla="*/ 588543 w 655218"/>
              <a:gd name="connsiteY1" fmla="*/ 85725 h 924454"/>
              <a:gd name="connsiteX2" fmla="*/ 512343 w 655218"/>
              <a:gd name="connsiteY2" fmla="*/ 180975 h 924454"/>
              <a:gd name="connsiteX3" fmla="*/ 469481 w 655218"/>
              <a:gd name="connsiteY3" fmla="*/ 300037 h 924454"/>
              <a:gd name="connsiteX4" fmla="*/ 412331 w 655218"/>
              <a:gd name="connsiteY4" fmla="*/ 428625 h 924454"/>
              <a:gd name="connsiteX5" fmla="*/ 326606 w 655218"/>
              <a:gd name="connsiteY5" fmla="*/ 538162 h 924454"/>
              <a:gd name="connsiteX6" fmla="*/ 207544 w 655218"/>
              <a:gd name="connsiteY6" fmla="*/ 666749 h 924454"/>
              <a:gd name="connsiteX7" fmla="*/ 93243 w 655218"/>
              <a:gd name="connsiteY7" fmla="*/ 757237 h 924454"/>
              <a:gd name="connsiteX8" fmla="*/ 12281 w 655218"/>
              <a:gd name="connsiteY8" fmla="*/ 795337 h 924454"/>
              <a:gd name="connsiteX9" fmla="*/ 10189 w 655218"/>
              <a:gd name="connsiteY9" fmla="*/ 924454 h 9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218" h="924454">
                <a:moveTo>
                  <a:pt x="655218" y="0"/>
                </a:moveTo>
                <a:cubicBezTo>
                  <a:pt x="633786" y="27781"/>
                  <a:pt x="612355" y="55563"/>
                  <a:pt x="588543" y="85725"/>
                </a:cubicBezTo>
                <a:cubicBezTo>
                  <a:pt x="564731" y="115887"/>
                  <a:pt x="532187" y="145256"/>
                  <a:pt x="512343" y="180975"/>
                </a:cubicBezTo>
                <a:cubicBezTo>
                  <a:pt x="492499" y="216694"/>
                  <a:pt x="486150" y="258762"/>
                  <a:pt x="469481" y="300037"/>
                </a:cubicBezTo>
                <a:cubicBezTo>
                  <a:pt x="452812" y="341312"/>
                  <a:pt x="436143" y="388938"/>
                  <a:pt x="412331" y="428625"/>
                </a:cubicBezTo>
                <a:cubicBezTo>
                  <a:pt x="388518" y="468313"/>
                  <a:pt x="360737" y="498475"/>
                  <a:pt x="326606" y="538162"/>
                </a:cubicBezTo>
                <a:cubicBezTo>
                  <a:pt x="292475" y="577849"/>
                  <a:pt x="246438" y="630237"/>
                  <a:pt x="207544" y="666749"/>
                </a:cubicBezTo>
                <a:cubicBezTo>
                  <a:pt x="168650" y="703261"/>
                  <a:pt x="125787" y="735806"/>
                  <a:pt x="93243" y="757237"/>
                </a:cubicBezTo>
                <a:cubicBezTo>
                  <a:pt x="60699" y="778668"/>
                  <a:pt x="35300" y="777081"/>
                  <a:pt x="12281" y="795337"/>
                </a:cubicBezTo>
                <a:cubicBezTo>
                  <a:pt x="-10738" y="813593"/>
                  <a:pt x="4633" y="916516"/>
                  <a:pt x="10189" y="92445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88">
            <a:extLst>
              <a:ext uri="{FF2B5EF4-FFF2-40B4-BE49-F238E27FC236}">
                <a16:creationId xmlns:a16="http://schemas.microsoft.com/office/drawing/2014/main" id="{333F359B-AA6C-4F24-A56B-8604239E4E5B}"/>
              </a:ext>
            </a:extLst>
          </p:cNvPr>
          <p:cNvSpPr/>
          <p:nvPr/>
        </p:nvSpPr>
        <p:spPr>
          <a:xfrm rot="10800000">
            <a:off x="6949944" y="8090425"/>
            <a:ext cx="511082" cy="2747066"/>
          </a:xfrm>
          <a:custGeom>
            <a:avLst/>
            <a:gdLst>
              <a:gd name="connsiteX0" fmla="*/ 90488 w 90488"/>
              <a:gd name="connsiteY0" fmla="*/ 0 h 1276350"/>
              <a:gd name="connsiteX1" fmla="*/ 0 w 90488"/>
              <a:gd name="connsiteY1" fmla="*/ 1276350 h 1276350"/>
              <a:gd name="connsiteX0" fmla="*/ 266700 w 266700"/>
              <a:gd name="connsiteY0" fmla="*/ 0 h 1433512"/>
              <a:gd name="connsiteX1" fmla="*/ 0 w 266700"/>
              <a:gd name="connsiteY1" fmla="*/ 1433512 h 1433512"/>
              <a:gd name="connsiteX0" fmla="*/ 266700 w 266700"/>
              <a:gd name="connsiteY0" fmla="*/ 0 h 1433512"/>
              <a:gd name="connsiteX1" fmla="*/ 171450 w 266700"/>
              <a:gd name="connsiteY1" fmla="*/ 1252538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Lst>
            <a:ahLst/>
            <a:cxnLst>
              <a:cxn ang="0">
                <a:pos x="connsiteX0" y="connsiteY0"/>
              </a:cxn>
              <a:cxn ang="0">
                <a:pos x="connsiteX1" y="connsiteY1"/>
              </a:cxn>
              <a:cxn ang="0">
                <a:pos x="connsiteX2" y="connsiteY2"/>
              </a:cxn>
            </a:cxnLst>
            <a:rect l="l" t="t" r="r" b="b"/>
            <a:pathLst>
              <a:path w="266700" h="1433512">
                <a:moveTo>
                  <a:pt x="266700" y="0"/>
                </a:moveTo>
                <a:lnTo>
                  <a:pt x="171450" y="1276350"/>
                </a:lnTo>
                <a:lnTo>
                  <a:pt x="0" y="14335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98">
            <a:extLst>
              <a:ext uri="{FF2B5EF4-FFF2-40B4-BE49-F238E27FC236}">
                <a16:creationId xmlns:a16="http://schemas.microsoft.com/office/drawing/2014/main" id="{71897202-7835-4AC1-B867-1759F42D5BB8}"/>
              </a:ext>
            </a:extLst>
          </p:cNvPr>
          <p:cNvSpPr/>
          <p:nvPr/>
        </p:nvSpPr>
        <p:spPr>
          <a:xfrm rot="10800000">
            <a:off x="9377584" y="9797073"/>
            <a:ext cx="1222947" cy="1816166"/>
          </a:xfrm>
          <a:custGeom>
            <a:avLst/>
            <a:gdLst>
              <a:gd name="connsiteX0" fmla="*/ 0 w 638175"/>
              <a:gd name="connsiteY0" fmla="*/ 0 h 947737"/>
              <a:gd name="connsiteX1" fmla="*/ 304800 w 638175"/>
              <a:gd name="connsiteY1" fmla="*/ 690562 h 947737"/>
              <a:gd name="connsiteX2" fmla="*/ 328612 w 638175"/>
              <a:gd name="connsiteY2" fmla="*/ 738187 h 947737"/>
              <a:gd name="connsiteX3" fmla="*/ 371475 w 638175"/>
              <a:gd name="connsiteY3" fmla="*/ 762000 h 947737"/>
              <a:gd name="connsiteX4" fmla="*/ 466725 w 638175"/>
              <a:gd name="connsiteY4" fmla="*/ 828675 h 947737"/>
              <a:gd name="connsiteX5" fmla="*/ 552450 w 638175"/>
              <a:gd name="connsiteY5" fmla="*/ 862012 h 947737"/>
              <a:gd name="connsiteX6" fmla="*/ 609600 w 638175"/>
              <a:gd name="connsiteY6" fmla="*/ 900112 h 947737"/>
              <a:gd name="connsiteX7" fmla="*/ 638175 w 638175"/>
              <a:gd name="connsiteY7" fmla="*/ 947737 h 94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175" h="947737">
                <a:moveTo>
                  <a:pt x="0" y="0"/>
                </a:moveTo>
                <a:lnTo>
                  <a:pt x="304800" y="690562"/>
                </a:lnTo>
                <a:lnTo>
                  <a:pt x="328612" y="738187"/>
                </a:lnTo>
                <a:lnTo>
                  <a:pt x="371475" y="762000"/>
                </a:lnTo>
                <a:lnTo>
                  <a:pt x="466725" y="828675"/>
                </a:lnTo>
                <a:lnTo>
                  <a:pt x="552450" y="862012"/>
                </a:lnTo>
                <a:lnTo>
                  <a:pt x="609600" y="900112"/>
                </a:lnTo>
                <a:lnTo>
                  <a:pt x="638175" y="94773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99">
            <a:extLst>
              <a:ext uri="{FF2B5EF4-FFF2-40B4-BE49-F238E27FC236}">
                <a16:creationId xmlns:a16="http://schemas.microsoft.com/office/drawing/2014/main" id="{D19130E0-87B3-440E-BA51-DF6D189F71D9}"/>
              </a:ext>
            </a:extLst>
          </p:cNvPr>
          <p:cNvSpPr/>
          <p:nvPr/>
        </p:nvSpPr>
        <p:spPr>
          <a:xfrm rot="10800000">
            <a:off x="13175358" y="10252928"/>
            <a:ext cx="1816168" cy="5996089"/>
          </a:xfrm>
          <a:custGeom>
            <a:avLst/>
            <a:gdLst>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114300 w 947738"/>
              <a:gd name="connsiteY5" fmla="*/ 81438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6675 w 947738"/>
              <a:gd name="connsiteY5" fmla="*/ 747712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85725 w 947738"/>
              <a:gd name="connsiteY4" fmla="*/ 581025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7738" h="3128962">
                <a:moveTo>
                  <a:pt x="0" y="0"/>
                </a:moveTo>
                <a:lnTo>
                  <a:pt x="19050" y="76200"/>
                </a:lnTo>
                <a:lnTo>
                  <a:pt x="80963" y="266700"/>
                </a:lnTo>
                <a:lnTo>
                  <a:pt x="95250" y="385762"/>
                </a:lnTo>
                <a:lnTo>
                  <a:pt x="85725" y="581025"/>
                </a:lnTo>
                <a:cubicBezTo>
                  <a:pt x="87312" y="661987"/>
                  <a:pt x="46038" y="828675"/>
                  <a:pt x="61912" y="909637"/>
                </a:cubicBezTo>
                <a:cubicBezTo>
                  <a:pt x="52387" y="1147762"/>
                  <a:pt x="80963" y="1319212"/>
                  <a:pt x="90488" y="1524000"/>
                </a:cubicBezTo>
                <a:lnTo>
                  <a:pt x="157163" y="1766887"/>
                </a:lnTo>
                <a:lnTo>
                  <a:pt x="285750" y="2024062"/>
                </a:lnTo>
                <a:lnTo>
                  <a:pt x="423863" y="2205037"/>
                </a:lnTo>
                <a:lnTo>
                  <a:pt x="538163" y="2376487"/>
                </a:lnTo>
                <a:lnTo>
                  <a:pt x="642938" y="2624137"/>
                </a:lnTo>
                <a:lnTo>
                  <a:pt x="723900" y="2733675"/>
                </a:lnTo>
                <a:lnTo>
                  <a:pt x="833438" y="2895600"/>
                </a:lnTo>
                <a:lnTo>
                  <a:pt x="904875" y="3019425"/>
                </a:lnTo>
                <a:lnTo>
                  <a:pt x="947738" y="31289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00">
            <a:extLst>
              <a:ext uri="{FF2B5EF4-FFF2-40B4-BE49-F238E27FC236}">
                <a16:creationId xmlns:a16="http://schemas.microsoft.com/office/drawing/2014/main" id="{E9B33528-A147-4144-BF77-51D37AAFC096}"/>
              </a:ext>
            </a:extLst>
          </p:cNvPr>
          <p:cNvSpPr/>
          <p:nvPr/>
        </p:nvSpPr>
        <p:spPr>
          <a:xfrm rot="10800000">
            <a:off x="11020349" y="9094334"/>
            <a:ext cx="638853" cy="1734029"/>
          </a:xfrm>
          <a:custGeom>
            <a:avLst/>
            <a:gdLst>
              <a:gd name="connsiteX0" fmla="*/ 0 w 333375"/>
              <a:gd name="connsiteY0" fmla="*/ 0 h 904875"/>
              <a:gd name="connsiteX1" fmla="*/ 333375 w 333375"/>
              <a:gd name="connsiteY1" fmla="*/ 904875 h 904875"/>
            </a:gdLst>
            <a:ahLst/>
            <a:cxnLst>
              <a:cxn ang="0">
                <a:pos x="connsiteX0" y="connsiteY0"/>
              </a:cxn>
              <a:cxn ang="0">
                <a:pos x="connsiteX1" y="connsiteY1"/>
              </a:cxn>
            </a:cxnLst>
            <a:rect l="l" t="t" r="r" b="b"/>
            <a:pathLst>
              <a:path w="333375" h="904875">
                <a:moveTo>
                  <a:pt x="0" y="0"/>
                </a:moveTo>
                <a:lnTo>
                  <a:pt x="333375" y="9048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101">
            <a:extLst>
              <a:ext uri="{FF2B5EF4-FFF2-40B4-BE49-F238E27FC236}">
                <a16:creationId xmlns:a16="http://schemas.microsoft.com/office/drawing/2014/main" id="{16E2533F-1B53-4DF4-9F1E-6BC6C5B18E73}"/>
              </a:ext>
            </a:extLst>
          </p:cNvPr>
          <p:cNvSpPr/>
          <p:nvPr/>
        </p:nvSpPr>
        <p:spPr>
          <a:xfrm rot="10800000">
            <a:off x="549645" y="7606721"/>
            <a:ext cx="8910078" cy="1086049"/>
          </a:xfrm>
          <a:custGeom>
            <a:avLst/>
            <a:gdLst>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7175 w 2447925"/>
              <a:gd name="connsiteY13" fmla="*/ 604837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0053 w 2447925"/>
              <a:gd name="connsiteY13" fmla="*/ 540740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595312"/>
              <a:gd name="connsiteX1" fmla="*/ 1957388 w 2447925"/>
              <a:gd name="connsiteY1" fmla="*/ 280987 h 595312"/>
              <a:gd name="connsiteX2" fmla="*/ 1595438 w 2447925"/>
              <a:gd name="connsiteY2" fmla="*/ 304800 h 595312"/>
              <a:gd name="connsiteX3" fmla="*/ 1304925 w 2447925"/>
              <a:gd name="connsiteY3" fmla="*/ 333375 h 595312"/>
              <a:gd name="connsiteX4" fmla="*/ 1057275 w 2447925"/>
              <a:gd name="connsiteY4" fmla="*/ 328612 h 595312"/>
              <a:gd name="connsiteX5" fmla="*/ 1000125 w 2447925"/>
              <a:gd name="connsiteY5" fmla="*/ 338137 h 595312"/>
              <a:gd name="connsiteX6" fmla="*/ 914400 w 2447925"/>
              <a:gd name="connsiteY6" fmla="*/ 400050 h 595312"/>
              <a:gd name="connsiteX7" fmla="*/ 871538 w 2447925"/>
              <a:gd name="connsiteY7" fmla="*/ 419100 h 595312"/>
              <a:gd name="connsiteX8" fmla="*/ 647700 w 2447925"/>
              <a:gd name="connsiteY8" fmla="*/ 423862 h 595312"/>
              <a:gd name="connsiteX9" fmla="*/ 566738 w 2447925"/>
              <a:gd name="connsiteY9" fmla="*/ 476250 h 595312"/>
              <a:gd name="connsiteX10" fmla="*/ 490538 w 2447925"/>
              <a:gd name="connsiteY10" fmla="*/ 542925 h 595312"/>
              <a:gd name="connsiteX11" fmla="*/ 438150 w 2447925"/>
              <a:gd name="connsiteY11" fmla="*/ 595312 h 595312"/>
              <a:gd name="connsiteX12" fmla="*/ 390525 w 2447925"/>
              <a:gd name="connsiteY12" fmla="*/ 533618 h 595312"/>
              <a:gd name="connsiteX13" fmla="*/ 250053 w 2447925"/>
              <a:gd name="connsiteY13" fmla="*/ 540740 h 595312"/>
              <a:gd name="connsiteX14" fmla="*/ 119063 w 2447925"/>
              <a:gd name="connsiteY14" fmla="*/ 566737 h 595312"/>
              <a:gd name="connsiteX15" fmla="*/ 52388 w 2447925"/>
              <a:gd name="connsiteY15" fmla="*/ 509587 h 595312"/>
              <a:gd name="connsiteX16" fmla="*/ 33338 w 2447925"/>
              <a:gd name="connsiteY16" fmla="*/ 395287 h 595312"/>
              <a:gd name="connsiteX17" fmla="*/ 42863 w 2447925"/>
              <a:gd name="connsiteY17" fmla="*/ 219075 h 595312"/>
              <a:gd name="connsiteX18" fmla="*/ 38100 w 2447925"/>
              <a:gd name="connsiteY18" fmla="*/ 119062 h 595312"/>
              <a:gd name="connsiteX19" fmla="*/ 0 w 2447925"/>
              <a:gd name="connsiteY19" fmla="*/ 38100 h 595312"/>
              <a:gd name="connsiteX20" fmla="*/ 33338 w 2447925"/>
              <a:gd name="connsiteY20" fmla="*/ 0 h 595312"/>
              <a:gd name="connsiteX21" fmla="*/ 80963 w 2447925"/>
              <a:gd name="connsiteY21" fmla="*/ 14287 h 595312"/>
              <a:gd name="connsiteX22" fmla="*/ 71438 w 2447925"/>
              <a:gd name="connsiteY22" fmla="*/ 52387 h 595312"/>
              <a:gd name="connsiteX23" fmla="*/ 57150 w 2447925"/>
              <a:gd name="connsiteY23" fmla="*/ 90487 h 595312"/>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42925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21559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4649580 w 4649580"/>
              <a:gd name="connsiteY0" fmla="*/ 63628 h 566737"/>
              <a:gd name="connsiteX1" fmla="*/ 1957388 w 4649580"/>
              <a:gd name="connsiteY1" fmla="*/ 280987 h 566737"/>
              <a:gd name="connsiteX2" fmla="*/ 1595438 w 4649580"/>
              <a:gd name="connsiteY2" fmla="*/ 304800 h 566737"/>
              <a:gd name="connsiteX3" fmla="*/ 1304925 w 4649580"/>
              <a:gd name="connsiteY3" fmla="*/ 333375 h 566737"/>
              <a:gd name="connsiteX4" fmla="*/ 1057275 w 4649580"/>
              <a:gd name="connsiteY4" fmla="*/ 328612 h 566737"/>
              <a:gd name="connsiteX5" fmla="*/ 1000125 w 4649580"/>
              <a:gd name="connsiteY5" fmla="*/ 338137 h 566737"/>
              <a:gd name="connsiteX6" fmla="*/ 914400 w 4649580"/>
              <a:gd name="connsiteY6" fmla="*/ 400050 h 566737"/>
              <a:gd name="connsiteX7" fmla="*/ 871538 w 4649580"/>
              <a:gd name="connsiteY7" fmla="*/ 419100 h 566737"/>
              <a:gd name="connsiteX8" fmla="*/ 647700 w 4649580"/>
              <a:gd name="connsiteY8" fmla="*/ 423862 h 566737"/>
              <a:gd name="connsiteX9" fmla="*/ 566738 w 4649580"/>
              <a:gd name="connsiteY9" fmla="*/ 476250 h 566737"/>
              <a:gd name="connsiteX10" fmla="*/ 490538 w 4649580"/>
              <a:gd name="connsiteY10" fmla="*/ 521559 h 566737"/>
              <a:gd name="connsiteX11" fmla="*/ 390525 w 4649580"/>
              <a:gd name="connsiteY11" fmla="*/ 533618 h 566737"/>
              <a:gd name="connsiteX12" fmla="*/ 250053 w 4649580"/>
              <a:gd name="connsiteY12" fmla="*/ 540740 h 566737"/>
              <a:gd name="connsiteX13" fmla="*/ 119063 w 4649580"/>
              <a:gd name="connsiteY13" fmla="*/ 566737 h 566737"/>
              <a:gd name="connsiteX14" fmla="*/ 52388 w 4649580"/>
              <a:gd name="connsiteY14" fmla="*/ 509587 h 566737"/>
              <a:gd name="connsiteX15" fmla="*/ 33338 w 4649580"/>
              <a:gd name="connsiteY15" fmla="*/ 395287 h 566737"/>
              <a:gd name="connsiteX16" fmla="*/ 42863 w 4649580"/>
              <a:gd name="connsiteY16" fmla="*/ 219075 h 566737"/>
              <a:gd name="connsiteX17" fmla="*/ 38100 w 4649580"/>
              <a:gd name="connsiteY17" fmla="*/ 119062 h 566737"/>
              <a:gd name="connsiteX18" fmla="*/ 0 w 4649580"/>
              <a:gd name="connsiteY18" fmla="*/ 38100 h 566737"/>
              <a:gd name="connsiteX19" fmla="*/ 33338 w 4649580"/>
              <a:gd name="connsiteY19" fmla="*/ 0 h 566737"/>
              <a:gd name="connsiteX20" fmla="*/ 80963 w 4649580"/>
              <a:gd name="connsiteY20" fmla="*/ 14287 h 566737"/>
              <a:gd name="connsiteX21" fmla="*/ 71438 w 4649580"/>
              <a:gd name="connsiteY21" fmla="*/ 52387 h 566737"/>
              <a:gd name="connsiteX22" fmla="*/ 57150 w 4649580"/>
              <a:gd name="connsiteY22" fmla="*/ 90487 h 566737"/>
              <a:gd name="connsiteX0" fmla="*/ 4649580 w 4649580"/>
              <a:gd name="connsiteY0" fmla="*/ 63628 h 566737"/>
              <a:gd name="connsiteX1" fmla="*/ 3044812 w 4649580"/>
              <a:gd name="connsiteY1" fmla="*/ 70767 h 566737"/>
              <a:gd name="connsiteX2" fmla="*/ 1957388 w 4649580"/>
              <a:gd name="connsiteY2" fmla="*/ 280987 h 566737"/>
              <a:gd name="connsiteX3" fmla="*/ 1595438 w 4649580"/>
              <a:gd name="connsiteY3" fmla="*/ 304800 h 566737"/>
              <a:gd name="connsiteX4" fmla="*/ 1304925 w 4649580"/>
              <a:gd name="connsiteY4" fmla="*/ 333375 h 566737"/>
              <a:gd name="connsiteX5" fmla="*/ 1057275 w 4649580"/>
              <a:gd name="connsiteY5" fmla="*/ 328612 h 566737"/>
              <a:gd name="connsiteX6" fmla="*/ 1000125 w 4649580"/>
              <a:gd name="connsiteY6" fmla="*/ 338137 h 566737"/>
              <a:gd name="connsiteX7" fmla="*/ 914400 w 4649580"/>
              <a:gd name="connsiteY7" fmla="*/ 400050 h 566737"/>
              <a:gd name="connsiteX8" fmla="*/ 871538 w 4649580"/>
              <a:gd name="connsiteY8" fmla="*/ 419100 h 566737"/>
              <a:gd name="connsiteX9" fmla="*/ 647700 w 4649580"/>
              <a:gd name="connsiteY9" fmla="*/ 423862 h 566737"/>
              <a:gd name="connsiteX10" fmla="*/ 566738 w 4649580"/>
              <a:gd name="connsiteY10" fmla="*/ 476250 h 566737"/>
              <a:gd name="connsiteX11" fmla="*/ 490538 w 4649580"/>
              <a:gd name="connsiteY11" fmla="*/ 521559 h 566737"/>
              <a:gd name="connsiteX12" fmla="*/ 390525 w 4649580"/>
              <a:gd name="connsiteY12" fmla="*/ 533618 h 566737"/>
              <a:gd name="connsiteX13" fmla="*/ 250053 w 4649580"/>
              <a:gd name="connsiteY13" fmla="*/ 540740 h 566737"/>
              <a:gd name="connsiteX14" fmla="*/ 119063 w 4649580"/>
              <a:gd name="connsiteY14" fmla="*/ 566737 h 566737"/>
              <a:gd name="connsiteX15" fmla="*/ 52388 w 4649580"/>
              <a:gd name="connsiteY15" fmla="*/ 509587 h 566737"/>
              <a:gd name="connsiteX16" fmla="*/ 33338 w 4649580"/>
              <a:gd name="connsiteY16" fmla="*/ 395287 h 566737"/>
              <a:gd name="connsiteX17" fmla="*/ 42863 w 4649580"/>
              <a:gd name="connsiteY17" fmla="*/ 219075 h 566737"/>
              <a:gd name="connsiteX18" fmla="*/ 38100 w 4649580"/>
              <a:gd name="connsiteY18" fmla="*/ 119062 h 566737"/>
              <a:gd name="connsiteX19" fmla="*/ 0 w 4649580"/>
              <a:gd name="connsiteY19" fmla="*/ 38100 h 566737"/>
              <a:gd name="connsiteX20" fmla="*/ 33338 w 4649580"/>
              <a:gd name="connsiteY20" fmla="*/ 0 h 566737"/>
              <a:gd name="connsiteX21" fmla="*/ 80963 w 4649580"/>
              <a:gd name="connsiteY21" fmla="*/ 14287 h 566737"/>
              <a:gd name="connsiteX22" fmla="*/ 71438 w 4649580"/>
              <a:gd name="connsiteY22" fmla="*/ 52387 h 566737"/>
              <a:gd name="connsiteX23" fmla="*/ 57150 w 4649580"/>
              <a:gd name="connsiteY23" fmla="*/ 90487 h 566737"/>
              <a:gd name="connsiteX0" fmla="*/ 4649580 w 4649580"/>
              <a:gd name="connsiteY0" fmla="*/ 63628 h 566737"/>
              <a:gd name="connsiteX1" fmla="*/ 3346179 w 4649580"/>
              <a:gd name="connsiteY1" fmla="*/ 154481 h 566737"/>
              <a:gd name="connsiteX2" fmla="*/ 3044812 w 4649580"/>
              <a:gd name="connsiteY2" fmla="*/ 70767 h 566737"/>
              <a:gd name="connsiteX3" fmla="*/ 1957388 w 4649580"/>
              <a:gd name="connsiteY3" fmla="*/ 280987 h 566737"/>
              <a:gd name="connsiteX4" fmla="*/ 1595438 w 4649580"/>
              <a:gd name="connsiteY4" fmla="*/ 304800 h 566737"/>
              <a:gd name="connsiteX5" fmla="*/ 1304925 w 4649580"/>
              <a:gd name="connsiteY5" fmla="*/ 333375 h 566737"/>
              <a:gd name="connsiteX6" fmla="*/ 1057275 w 4649580"/>
              <a:gd name="connsiteY6" fmla="*/ 328612 h 566737"/>
              <a:gd name="connsiteX7" fmla="*/ 1000125 w 4649580"/>
              <a:gd name="connsiteY7" fmla="*/ 338137 h 566737"/>
              <a:gd name="connsiteX8" fmla="*/ 914400 w 4649580"/>
              <a:gd name="connsiteY8" fmla="*/ 400050 h 566737"/>
              <a:gd name="connsiteX9" fmla="*/ 871538 w 4649580"/>
              <a:gd name="connsiteY9" fmla="*/ 419100 h 566737"/>
              <a:gd name="connsiteX10" fmla="*/ 647700 w 4649580"/>
              <a:gd name="connsiteY10" fmla="*/ 423862 h 566737"/>
              <a:gd name="connsiteX11" fmla="*/ 566738 w 4649580"/>
              <a:gd name="connsiteY11" fmla="*/ 476250 h 566737"/>
              <a:gd name="connsiteX12" fmla="*/ 490538 w 4649580"/>
              <a:gd name="connsiteY12" fmla="*/ 521559 h 566737"/>
              <a:gd name="connsiteX13" fmla="*/ 390525 w 4649580"/>
              <a:gd name="connsiteY13" fmla="*/ 533618 h 566737"/>
              <a:gd name="connsiteX14" fmla="*/ 250053 w 4649580"/>
              <a:gd name="connsiteY14" fmla="*/ 540740 h 566737"/>
              <a:gd name="connsiteX15" fmla="*/ 119063 w 4649580"/>
              <a:gd name="connsiteY15" fmla="*/ 566737 h 566737"/>
              <a:gd name="connsiteX16" fmla="*/ 52388 w 4649580"/>
              <a:gd name="connsiteY16" fmla="*/ 509587 h 566737"/>
              <a:gd name="connsiteX17" fmla="*/ 33338 w 4649580"/>
              <a:gd name="connsiteY17" fmla="*/ 395287 h 566737"/>
              <a:gd name="connsiteX18" fmla="*/ 42863 w 4649580"/>
              <a:gd name="connsiteY18" fmla="*/ 219075 h 566737"/>
              <a:gd name="connsiteX19" fmla="*/ 38100 w 4649580"/>
              <a:gd name="connsiteY19" fmla="*/ 119062 h 566737"/>
              <a:gd name="connsiteX20" fmla="*/ 0 w 4649580"/>
              <a:gd name="connsiteY20" fmla="*/ 38100 h 566737"/>
              <a:gd name="connsiteX21" fmla="*/ 33338 w 4649580"/>
              <a:gd name="connsiteY21" fmla="*/ 0 h 566737"/>
              <a:gd name="connsiteX22" fmla="*/ 80963 w 4649580"/>
              <a:gd name="connsiteY22" fmla="*/ 14287 h 566737"/>
              <a:gd name="connsiteX23" fmla="*/ 71438 w 4649580"/>
              <a:gd name="connsiteY23" fmla="*/ 52387 h 566737"/>
              <a:gd name="connsiteX24" fmla="*/ 57150 w 4649580"/>
              <a:gd name="connsiteY24" fmla="*/ 90487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49580" h="566737">
                <a:moveTo>
                  <a:pt x="4649580" y="63628"/>
                </a:moveTo>
                <a:cubicBezTo>
                  <a:pt x="4442113" y="62028"/>
                  <a:pt x="3613640" y="153291"/>
                  <a:pt x="3346179" y="154481"/>
                </a:cubicBezTo>
                <a:cubicBezTo>
                  <a:pt x="3078718" y="155671"/>
                  <a:pt x="3286044" y="32940"/>
                  <a:pt x="3044812" y="70767"/>
                </a:cubicBezTo>
                <a:lnTo>
                  <a:pt x="1957388" y="280987"/>
                </a:lnTo>
                <a:lnTo>
                  <a:pt x="1595438" y="304800"/>
                </a:lnTo>
                <a:lnTo>
                  <a:pt x="1304925" y="333375"/>
                </a:lnTo>
                <a:lnTo>
                  <a:pt x="1057275" y="328612"/>
                </a:lnTo>
                <a:lnTo>
                  <a:pt x="1000125" y="338137"/>
                </a:lnTo>
                <a:lnTo>
                  <a:pt x="914400" y="400050"/>
                </a:lnTo>
                <a:lnTo>
                  <a:pt x="871538" y="419100"/>
                </a:lnTo>
                <a:lnTo>
                  <a:pt x="647700" y="423862"/>
                </a:lnTo>
                <a:lnTo>
                  <a:pt x="566738" y="476250"/>
                </a:lnTo>
                <a:lnTo>
                  <a:pt x="490538" y="521559"/>
                </a:lnTo>
                <a:lnTo>
                  <a:pt x="390525" y="533618"/>
                </a:lnTo>
                <a:lnTo>
                  <a:pt x="250053" y="540740"/>
                </a:lnTo>
                <a:lnTo>
                  <a:pt x="119063" y="566737"/>
                </a:lnTo>
                <a:lnTo>
                  <a:pt x="52388" y="509587"/>
                </a:lnTo>
                <a:lnTo>
                  <a:pt x="33338" y="395287"/>
                </a:lnTo>
                <a:lnTo>
                  <a:pt x="42863" y="219075"/>
                </a:lnTo>
                <a:lnTo>
                  <a:pt x="38100" y="119062"/>
                </a:lnTo>
                <a:lnTo>
                  <a:pt x="0" y="38100"/>
                </a:lnTo>
                <a:lnTo>
                  <a:pt x="33338" y="0"/>
                </a:lnTo>
                <a:lnTo>
                  <a:pt x="80963" y="14287"/>
                </a:lnTo>
                <a:lnTo>
                  <a:pt x="71438" y="52387"/>
                </a:lnTo>
                <a:lnTo>
                  <a:pt x="57150" y="904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104">
            <a:extLst>
              <a:ext uri="{FF2B5EF4-FFF2-40B4-BE49-F238E27FC236}">
                <a16:creationId xmlns:a16="http://schemas.microsoft.com/office/drawing/2014/main" id="{FD3B68BF-0BEC-4041-AB91-BC743F131B2A}"/>
              </a:ext>
            </a:extLst>
          </p:cNvPr>
          <p:cNvSpPr/>
          <p:nvPr/>
        </p:nvSpPr>
        <p:spPr>
          <a:xfrm rot="10800000">
            <a:off x="8446684" y="8729275"/>
            <a:ext cx="4061280" cy="1788788"/>
          </a:xfrm>
          <a:custGeom>
            <a:avLst/>
            <a:gdLst>
              <a:gd name="connsiteX0" fmla="*/ 0 w 2119313"/>
              <a:gd name="connsiteY0" fmla="*/ 0 h 933450"/>
              <a:gd name="connsiteX1" fmla="*/ 28575 w 2119313"/>
              <a:gd name="connsiteY1" fmla="*/ 71437 h 933450"/>
              <a:gd name="connsiteX2" fmla="*/ 114300 w 2119313"/>
              <a:gd name="connsiteY2" fmla="*/ 38100 h 933450"/>
              <a:gd name="connsiteX3" fmla="*/ 223838 w 2119313"/>
              <a:gd name="connsiteY3" fmla="*/ 381000 h 933450"/>
              <a:gd name="connsiteX4" fmla="*/ 247650 w 2119313"/>
              <a:gd name="connsiteY4" fmla="*/ 481012 h 933450"/>
              <a:gd name="connsiteX5" fmla="*/ 261938 w 2119313"/>
              <a:gd name="connsiteY5" fmla="*/ 542925 h 933450"/>
              <a:gd name="connsiteX6" fmla="*/ 276225 w 2119313"/>
              <a:gd name="connsiteY6" fmla="*/ 623887 h 933450"/>
              <a:gd name="connsiteX7" fmla="*/ 352425 w 2119313"/>
              <a:gd name="connsiteY7" fmla="*/ 823912 h 933450"/>
              <a:gd name="connsiteX8" fmla="*/ 471488 w 2119313"/>
              <a:gd name="connsiteY8" fmla="*/ 790575 h 933450"/>
              <a:gd name="connsiteX9" fmla="*/ 638175 w 2119313"/>
              <a:gd name="connsiteY9" fmla="*/ 785812 h 933450"/>
              <a:gd name="connsiteX10" fmla="*/ 738188 w 2119313"/>
              <a:gd name="connsiteY10" fmla="*/ 757237 h 933450"/>
              <a:gd name="connsiteX11" fmla="*/ 928688 w 2119313"/>
              <a:gd name="connsiteY11" fmla="*/ 704850 h 933450"/>
              <a:gd name="connsiteX12" fmla="*/ 1138238 w 2119313"/>
              <a:gd name="connsiteY12" fmla="*/ 762000 h 933450"/>
              <a:gd name="connsiteX13" fmla="*/ 1271588 w 2119313"/>
              <a:gd name="connsiteY13" fmla="*/ 766762 h 933450"/>
              <a:gd name="connsiteX14" fmla="*/ 1343025 w 2119313"/>
              <a:gd name="connsiteY14" fmla="*/ 781050 h 933450"/>
              <a:gd name="connsiteX15" fmla="*/ 1385888 w 2119313"/>
              <a:gd name="connsiteY15" fmla="*/ 876300 h 933450"/>
              <a:gd name="connsiteX16" fmla="*/ 1457325 w 2119313"/>
              <a:gd name="connsiteY16" fmla="*/ 933450 h 933450"/>
              <a:gd name="connsiteX17" fmla="*/ 1571625 w 2119313"/>
              <a:gd name="connsiteY17" fmla="*/ 933450 h 933450"/>
              <a:gd name="connsiteX18" fmla="*/ 1633538 w 2119313"/>
              <a:gd name="connsiteY18" fmla="*/ 895350 h 933450"/>
              <a:gd name="connsiteX19" fmla="*/ 1633538 w 2119313"/>
              <a:gd name="connsiteY19" fmla="*/ 800100 h 933450"/>
              <a:gd name="connsiteX20" fmla="*/ 1633538 w 2119313"/>
              <a:gd name="connsiteY20" fmla="*/ 738187 h 933450"/>
              <a:gd name="connsiteX21" fmla="*/ 1685925 w 2119313"/>
              <a:gd name="connsiteY21" fmla="*/ 671512 h 933450"/>
              <a:gd name="connsiteX22" fmla="*/ 1690688 w 2119313"/>
              <a:gd name="connsiteY22" fmla="*/ 628650 h 933450"/>
              <a:gd name="connsiteX23" fmla="*/ 1652588 w 2119313"/>
              <a:gd name="connsiteY23" fmla="*/ 585787 h 933450"/>
              <a:gd name="connsiteX24" fmla="*/ 1647825 w 2119313"/>
              <a:gd name="connsiteY24" fmla="*/ 485775 h 933450"/>
              <a:gd name="connsiteX25" fmla="*/ 1666875 w 2119313"/>
              <a:gd name="connsiteY25" fmla="*/ 419100 h 933450"/>
              <a:gd name="connsiteX26" fmla="*/ 1795463 w 2119313"/>
              <a:gd name="connsiteY26" fmla="*/ 461962 h 933450"/>
              <a:gd name="connsiteX27" fmla="*/ 1900238 w 2119313"/>
              <a:gd name="connsiteY27" fmla="*/ 509587 h 933450"/>
              <a:gd name="connsiteX28" fmla="*/ 1995488 w 2119313"/>
              <a:gd name="connsiteY28" fmla="*/ 528637 h 933450"/>
              <a:gd name="connsiteX29" fmla="*/ 2095500 w 2119313"/>
              <a:gd name="connsiteY29" fmla="*/ 614362 h 933450"/>
              <a:gd name="connsiteX30" fmla="*/ 2119313 w 2119313"/>
              <a:gd name="connsiteY30" fmla="*/ 70008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313" h="933450">
                <a:moveTo>
                  <a:pt x="0" y="0"/>
                </a:moveTo>
                <a:lnTo>
                  <a:pt x="28575" y="71437"/>
                </a:lnTo>
                <a:lnTo>
                  <a:pt x="114300" y="38100"/>
                </a:lnTo>
                <a:lnTo>
                  <a:pt x="223838" y="381000"/>
                </a:lnTo>
                <a:lnTo>
                  <a:pt x="247650" y="481012"/>
                </a:lnTo>
                <a:lnTo>
                  <a:pt x="261938" y="542925"/>
                </a:lnTo>
                <a:lnTo>
                  <a:pt x="276225" y="623887"/>
                </a:lnTo>
                <a:lnTo>
                  <a:pt x="352425" y="823912"/>
                </a:lnTo>
                <a:lnTo>
                  <a:pt x="471488" y="790575"/>
                </a:lnTo>
                <a:lnTo>
                  <a:pt x="638175" y="785812"/>
                </a:lnTo>
                <a:lnTo>
                  <a:pt x="738188" y="757237"/>
                </a:lnTo>
                <a:lnTo>
                  <a:pt x="928688" y="704850"/>
                </a:lnTo>
                <a:lnTo>
                  <a:pt x="1138238" y="762000"/>
                </a:lnTo>
                <a:lnTo>
                  <a:pt x="1271588" y="766762"/>
                </a:lnTo>
                <a:lnTo>
                  <a:pt x="1343025" y="781050"/>
                </a:lnTo>
                <a:lnTo>
                  <a:pt x="1385888" y="876300"/>
                </a:lnTo>
                <a:lnTo>
                  <a:pt x="1457325" y="933450"/>
                </a:lnTo>
                <a:lnTo>
                  <a:pt x="1571625" y="933450"/>
                </a:lnTo>
                <a:lnTo>
                  <a:pt x="1633538" y="895350"/>
                </a:lnTo>
                <a:lnTo>
                  <a:pt x="1633538" y="800100"/>
                </a:lnTo>
                <a:lnTo>
                  <a:pt x="1633538" y="738187"/>
                </a:lnTo>
                <a:lnTo>
                  <a:pt x="1685925" y="671512"/>
                </a:lnTo>
                <a:lnTo>
                  <a:pt x="1690688" y="628650"/>
                </a:lnTo>
                <a:lnTo>
                  <a:pt x="1652588" y="585787"/>
                </a:lnTo>
                <a:lnTo>
                  <a:pt x="1647825" y="485775"/>
                </a:lnTo>
                <a:lnTo>
                  <a:pt x="1666875" y="419100"/>
                </a:lnTo>
                <a:lnTo>
                  <a:pt x="1795463" y="461962"/>
                </a:lnTo>
                <a:lnTo>
                  <a:pt x="1900238" y="509587"/>
                </a:lnTo>
                <a:lnTo>
                  <a:pt x="1995488" y="528637"/>
                </a:lnTo>
                <a:lnTo>
                  <a:pt x="2095500" y="614362"/>
                </a:lnTo>
                <a:lnTo>
                  <a:pt x="2119313" y="7000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105">
            <a:extLst>
              <a:ext uri="{FF2B5EF4-FFF2-40B4-BE49-F238E27FC236}">
                <a16:creationId xmlns:a16="http://schemas.microsoft.com/office/drawing/2014/main" id="{F3B77E11-E08D-4090-AB35-67C9FFA48EEA}"/>
              </a:ext>
            </a:extLst>
          </p:cNvPr>
          <p:cNvSpPr/>
          <p:nvPr/>
        </p:nvSpPr>
        <p:spPr>
          <a:xfrm rot="10800000">
            <a:off x="7643556" y="9924843"/>
            <a:ext cx="1816168" cy="346806"/>
          </a:xfrm>
          <a:custGeom>
            <a:avLst/>
            <a:gdLst>
              <a:gd name="connsiteX0" fmla="*/ 0 w 947738"/>
              <a:gd name="connsiteY0" fmla="*/ 180975 h 180975"/>
              <a:gd name="connsiteX1" fmla="*/ 214313 w 947738"/>
              <a:gd name="connsiteY1" fmla="*/ 9525 h 180975"/>
              <a:gd name="connsiteX2" fmla="*/ 271463 w 947738"/>
              <a:gd name="connsiteY2" fmla="*/ 0 h 180975"/>
              <a:gd name="connsiteX3" fmla="*/ 461963 w 947738"/>
              <a:gd name="connsiteY3" fmla="*/ 52388 h 180975"/>
              <a:gd name="connsiteX4" fmla="*/ 647700 w 947738"/>
              <a:gd name="connsiteY4" fmla="*/ 90488 h 180975"/>
              <a:gd name="connsiteX5" fmla="*/ 719138 w 947738"/>
              <a:gd name="connsiteY5" fmla="*/ 138113 h 180975"/>
              <a:gd name="connsiteX6" fmla="*/ 947738 w 947738"/>
              <a:gd name="connsiteY6" fmla="*/ 16668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738" h="180975">
                <a:moveTo>
                  <a:pt x="0" y="180975"/>
                </a:moveTo>
                <a:lnTo>
                  <a:pt x="214313" y="9525"/>
                </a:lnTo>
                <a:lnTo>
                  <a:pt x="271463" y="0"/>
                </a:lnTo>
                <a:lnTo>
                  <a:pt x="461963" y="52388"/>
                </a:lnTo>
                <a:lnTo>
                  <a:pt x="647700" y="90488"/>
                </a:lnTo>
                <a:lnTo>
                  <a:pt x="719138" y="138113"/>
                </a:lnTo>
                <a:lnTo>
                  <a:pt x="947738" y="16668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106">
            <a:extLst>
              <a:ext uri="{FF2B5EF4-FFF2-40B4-BE49-F238E27FC236}">
                <a16:creationId xmlns:a16="http://schemas.microsoft.com/office/drawing/2014/main" id="{44EAC9E3-E1EF-488B-A2BB-B573D15B249C}"/>
              </a:ext>
            </a:extLst>
          </p:cNvPr>
          <p:cNvSpPr/>
          <p:nvPr/>
        </p:nvSpPr>
        <p:spPr>
          <a:xfrm rot="10800000">
            <a:off x="9669631" y="9550658"/>
            <a:ext cx="675359" cy="456323"/>
          </a:xfrm>
          <a:custGeom>
            <a:avLst/>
            <a:gdLst>
              <a:gd name="connsiteX0" fmla="*/ 0 w 352425"/>
              <a:gd name="connsiteY0" fmla="*/ 238125 h 238125"/>
              <a:gd name="connsiteX1" fmla="*/ 142875 w 352425"/>
              <a:gd name="connsiteY1" fmla="*/ 176212 h 238125"/>
              <a:gd name="connsiteX2" fmla="*/ 285750 w 352425"/>
              <a:gd name="connsiteY2" fmla="*/ 114300 h 238125"/>
              <a:gd name="connsiteX3" fmla="*/ 333375 w 352425"/>
              <a:gd name="connsiteY3" fmla="*/ 52387 h 238125"/>
              <a:gd name="connsiteX4" fmla="*/ 352425 w 352425"/>
              <a:gd name="connsiteY4" fmla="*/ 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238125">
                <a:moveTo>
                  <a:pt x="0" y="238125"/>
                </a:moveTo>
                <a:lnTo>
                  <a:pt x="142875" y="176212"/>
                </a:lnTo>
                <a:lnTo>
                  <a:pt x="285750" y="114300"/>
                </a:lnTo>
                <a:lnTo>
                  <a:pt x="333375" y="52387"/>
                </a:lnTo>
                <a:lnTo>
                  <a:pt x="35242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10">
            <a:extLst>
              <a:ext uri="{FF2B5EF4-FFF2-40B4-BE49-F238E27FC236}">
                <a16:creationId xmlns:a16="http://schemas.microsoft.com/office/drawing/2014/main" id="{9B2E38B8-7ACC-4713-97D0-065C968359ED}"/>
              </a:ext>
            </a:extLst>
          </p:cNvPr>
          <p:cNvSpPr/>
          <p:nvPr/>
        </p:nvSpPr>
        <p:spPr>
          <a:xfrm rot="10800000">
            <a:off x="8291536" y="8574126"/>
            <a:ext cx="2108213" cy="684484"/>
          </a:xfrm>
          <a:custGeom>
            <a:avLst/>
            <a:gdLst>
              <a:gd name="connsiteX0" fmla="*/ 0 w 1100137"/>
              <a:gd name="connsiteY0" fmla="*/ 80962 h 357187"/>
              <a:gd name="connsiteX1" fmla="*/ 71437 w 1100137"/>
              <a:gd name="connsiteY1" fmla="*/ 47625 h 357187"/>
              <a:gd name="connsiteX2" fmla="*/ 157162 w 1100137"/>
              <a:gd name="connsiteY2" fmla="*/ 0 h 357187"/>
              <a:gd name="connsiteX3" fmla="*/ 261937 w 1100137"/>
              <a:gd name="connsiteY3" fmla="*/ 23812 h 357187"/>
              <a:gd name="connsiteX4" fmla="*/ 366712 w 1100137"/>
              <a:gd name="connsiteY4" fmla="*/ 42862 h 357187"/>
              <a:gd name="connsiteX5" fmla="*/ 457200 w 1100137"/>
              <a:gd name="connsiteY5" fmla="*/ 19050 h 357187"/>
              <a:gd name="connsiteX6" fmla="*/ 500062 w 1100137"/>
              <a:gd name="connsiteY6" fmla="*/ 33337 h 357187"/>
              <a:gd name="connsiteX7" fmla="*/ 538162 w 1100137"/>
              <a:gd name="connsiteY7" fmla="*/ 38100 h 357187"/>
              <a:gd name="connsiteX8" fmla="*/ 590550 w 1100137"/>
              <a:gd name="connsiteY8" fmla="*/ 71437 h 357187"/>
              <a:gd name="connsiteX9" fmla="*/ 676275 w 1100137"/>
              <a:gd name="connsiteY9" fmla="*/ 95250 h 357187"/>
              <a:gd name="connsiteX10" fmla="*/ 781050 w 1100137"/>
              <a:gd name="connsiteY10" fmla="*/ 119062 h 357187"/>
              <a:gd name="connsiteX11" fmla="*/ 909637 w 1100137"/>
              <a:gd name="connsiteY11" fmla="*/ 133350 h 357187"/>
              <a:gd name="connsiteX12" fmla="*/ 995362 w 1100137"/>
              <a:gd name="connsiteY12" fmla="*/ 161925 h 357187"/>
              <a:gd name="connsiteX13" fmla="*/ 1000125 w 1100137"/>
              <a:gd name="connsiteY13" fmla="*/ 219075 h 357187"/>
              <a:gd name="connsiteX14" fmla="*/ 1028700 w 1100137"/>
              <a:gd name="connsiteY14" fmla="*/ 290512 h 357187"/>
              <a:gd name="connsiteX15" fmla="*/ 1052512 w 1100137"/>
              <a:gd name="connsiteY15" fmla="*/ 338137 h 357187"/>
              <a:gd name="connsiteX16" fmla="*/ 1100137 w 1100137"/>
              <a:gd name="connsiteY16"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0137" h="357187">
                <a:moveTo>
                  <a:pt x="0" y="80962"/>
                </a:moveTo>
                <a:lnTo>
                  <a:pt x="71437" y="47625"/>
                </a:lnTo>
                <a:lnTo>
                  <a:pt x="157162" y="0"/>
                </a:lnTo>
                <a:lnTo>
                  <a:pt x="261937" y="23812"/>
                </a:lnTo>
                <a:lnTo>
                  <a:pt x="366712" y="42862"/>
                </a:lnTo>
                <a:lnTo>
                  <a:pt x="457200" y="19050"/>
                </a:lnTo>
                <a:lnTo>
                  <a:pt x="500062" y="33337"/>
                </a:lnTo>
                <a:lnTo>
                  <a:pt x="538162" y="38100"/>
                </a:lnTo>
                <a:lnTo>
                  <a:pt x="590550" y="71437"/>
                </a:lnTo>
                <a:lnTo>
                  <a:pt x="676275" y="95250"/>
                </a:lnTo>
                <a:lnTo>
                  <a:pt x="781050" y="119062"/>
                </a:lnTo>
                <a:lnTo>
                  <a:pt x="909637" y="133350"/>
                </a:lnTo>
                <a:lnTo>
                  <a:pt x="995362" y="161925"/>
                </a:lnTo>
                <a:lnTo>
                  <a:pt x="1000125" y="219075"/>
                </a:lnTo>
                <a:lnTo>
                  <a:pt x="1028700" y="290512"/>
                </a:lnTo>
                <a:lnTo>
                  <a:pt x="1052512" y="338137"/>
                </a:lnTo>
                <a:lnTo>
                  <a:pt x="1100137" y="3571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11">
            <a:extLst>
              <a:ext uri="{FF2B5EF4-FFF2-40B4-BE49-F238E27FC236}">
                <a16:creationId xmlns:a16="http://schemas.microsoft.com/office/drawing/2014/main" id="{89868F55-65BD-4AD3-A222-3ACC2096D8FF}"/>
              </a:ext>
            </a:extLst>
          </p:cNvPr>
          <p:cNvSpPr/>
          <p:nvPr/>
        </p:nvSpPr>
        <p:spPr>
          <a:xfrm rot="10800000">
            <a:off x="6023031" y="9302514"/>
            <a:ext cx="593221" cy="1971317"/>
          </a:xfrm>
          <a:custGeom>
            <a:avLst/>
            <a:gdLst>
              <a:gd name="connsiteX0" fmla="*/ 0 w 309563"/>
              <a:gd name="connsiteY0" fmla="*/ 0 h 1028700"/>
              <a:gd name="connsiteX1" fmla="*/ 119063 w 309563"/>
              <a:gd name="connsiteY1" fmla="*/ 266700 h 1028700"/>
              <a:gd name="connsiteX2" fmla="*/ 228600 w 309563"/>
              <a:gd name="connsiteY2" fmla="*/ 547688 h 1028700"/>
              <a:gd name="connsiteX3" fmla="*/ 285750 w 309563"/>
              <a:gd name="connsiteY3" fmla="*/ 762000 h 1028700"/>
              <a:gd name="connsiteX4" fmla="*/ 309563 w 309563"/>
              <a:gd name="connsiteY4" fmla="*/ 857250 h 1028700"/>
              <a:gd name="connsiteX5" fmla="*/ 290513 w 309563"/>
              <a:gd name="connsiteY5" fmla="*/ 966788 h 1028700"/>
              <a:gd name="connsiteX6" fmla="*/ 95250 w 309563"/>
              <a:gd name="connsiteY6" fmla="*/ 102870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1028700">
                <a:moveTo>
                  <a:pt x="0" y="0"/>
                </a:moveTo>
                <a:lnTo>
                  <a:pt x="119063" y="266700"/>
                </a:lnTo>
                <a:lnTo>
                  <a:pt x="228600" y="547688"/>
                </a:lnTo>
                <a:lnTo>
                  <a:pt x="285750" y="762000"/>
                </a:lnTo>
                <a:lnTo>
                  <a:pt x="309563" y="857250"/>
                </a:lnTo>
                <a:lnTo>
                  <a:pt x="290513" y="966788"/>
                </a:lnTo>
                <a:lnTo>
                  <a:pt x="95250" y="10287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12">
            <a:extLst>
              <a:ext uri="{FF2B5EF4-FFF2-40B4-BE49-F238E27FC236}">
                <a16:creationId xmlns:a16="http://schemas.microsoft.com/office/drawing/2014/main" id="{01B852DC-6CBE-4AE4-81D1-B9F859CCB9F0}"/>
              </a:ext>
            </a:extLst>
          </p:cNvPr>
          <p:cNvSpPr/>
          <p:nvPr/>
        </p:nvSpPr>
        <p:spPr>
          <a:xfrm rot="10800000">
            <a:off x="9250784" y="7004375"/>
            <a:ext cx="4753921" cy="598773"/>
          </a:xfrm>
          <a:custGeom>
            <a:avLst/>
            <a:gdLst>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109538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73647 h 273647"/>
              <a:gd name="connsiteX1" fmla="*/ 495300 w 2652713"/>
              <a:gd name="connsiteY1" fmla="*/ 221260 h 273647"/>
              <a:gd name="connsiteX2" fmla="*/ 1057275 w 2652713"/>
              <a:gd name="connsiteY2" fmla="*/ 173635 h 273647"/>
              <a:gd name="connsiteX3" fmla="*/ 1419225 w 2652713"/>
              <a:gd name="connsiteY3" fmla="*/ 145060 h 273647"/>
              <a:gd name="connsiteX4" fmla="*/ 1743075 w 2652713"/>
              <a:gd name="connsiteY4" fmla="*/ 87998 h 273647"/>
              <a:gd name="connsiteX5" fmla="*/ 2121716 w 2652713"/>
              <a:gd name="connsiteY5" fmla="*/ 0 h 273647"/>
              <a:gd name="connsiteX6" fmla="*/ 2362200 w 2652713"/>
              <a:gd name="connsiteY6" fmla="*/ 40285 h 273647"/>
              <a:gd name="connsiteX7" fmla="*/ 2452688 w 2652713"/>
              <a:gd name="connsiteY7" fmla="*/ 11710 h 273647"/>
              <a:gd name="connsiteX8" fmla="*/ 2652713 w 2652713"/>
              <a:gd name="connsiteY8" fmla="*/ 6947 h 273647"/>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35960 w 2652713"/>
              <a:gd name="connsiteY5" fmla="*/ 21540 h 266700"/>
              <a:gd name="connsiteX6" fmla="*/ 2362200 w 2652713"/>
              <a:gd name="connsiteY6" fmla="*/ 33338 h 266700"/>
              <a:gd name="connsiteX7" fmla="*/ 2452688 w 2652713"/>
              <a:gd name="connsiteY7" fmla="*/ 4763 h 266700"/>
              <a:gd name="connsiteX8" fmla="*/ 2652713 w 2652713"/>
              <a:gd name="connsiteY8" fmla="*/ 0 h 266700"/>
              <a:gd name="connsiteX0" fmla="*/ 0 w 2452688"/>
              <a:gd name="connsiteY0" fmla="*/ 261937 h 261937"/>
              <a:gd name="connsiteX1" fmla="*/ 495300 w 2452688"/>
              <a:gd name="connsiteY1" fmla="*/ 209550 h 261937"/>
              <a:gd name="connsiteX2" fmla="*/ 1057275 w 2452688"/>
              <a:gd name="connsiteY2" fmla="*/ 161925 h 261937"/>
              <a:gd name="connsiteX3" fmla="*/ 1419225 w 2452688"/>
              <a:gd name="connsiteY3" fmla="*/ 133350 h 261937"/>
              <a:gd name="connsiteX4" fmla="*/ 1743075 w 2452688"/>
              <a:gd name="connsiteY4" fmla="*/ 76288 h 261937"/>
              <a:gd name="connsiteX5" fmla="*/ 2135960 w 2452688"/>
              <a:gd name="connsiteY5" fmla="*/ 16777 h 261937"/>
              <a:gd name="connsiteX6" fmla="*/ 2362200 w 2452688"/>
              <a:gd name="connsiteY6" fmla="*/ 28575 h 261937"/>
              <a:gd name="connsiteX7" fmla="*/ 2452688 w 2452688"/>
              <a:gd name="connsiteY7" fmla="*/ 0 h 261937"/>
              <a:gd name="connsiteX0" fmla="*/ 0 w 2452688"/>
              <a:gd name="connsiteY0" fmla="*/ 278271 h 278271"/>
              <a:gd name="connsiteX1" fmla="*/ 495300 w 2452688"/>
              <a:gd name="connsiteY1" fmla="*/ 225884 h 278271"/>
              <a:gd name="connsiteX2" fmla="*/ 1057275 w 2452688"/>
              <a:gd name="connsiteY2" fmla="*/ 178259 h 278271"/>
              <a:gd name="connsiteX3" fmla="*/ 1419225 w 2452688"/>
              <a:gd name="connsiteY3" fmla="*/ 149684 h 278271"/>
              <a:gd name="connsiteX4" fmla="*/ 1743075 w 2452688"/>
              <a:gd name="connsiteY4" fmla="*/ 92622 h 278271"/>
              <a:gd name="connsiteX5" fmla="*/ 2135960 w 2452688"/>
              <a:gd name="connsiteY5" fmla="*/ 33111 h 278271"/>
              <a:gd name="connsiteX6" fmla="*/ 2314483 w 2452688"/>
              <a:gd name="connsiteY6" fmla="*/ 0 h 278271"/>
              <a:gd name="connsiteX7" fmla="*/ 2452688 w 2452688"/>
              <a:gd name="connsiteY7" fmla="*/ 16334 h 278271"/>
              <a:gd name="connsiteX0" fmla="*/ 0 w 2480757"/>
              <a:gd name="connsiteY0" fmla="*/ 312460 h 312460"/>
              <a:gd name="connsiteX1" fmla="*/ 495300 w 2480757"/>
              <a:gd name="connsiteY1" fmla="*/ 260073 h 312460"/>
              <a:gd name="connsiteX2" fmla="*/ 1057275 w 2480757"/>
              <a:gd name="connsiteY2" fmla="*/ 212448 h 312460"/>
              <a:gd name="connsiteX3" fmla="*/ 1419225 w 2480757"/>
              <a:gd name="connsiteY3" fmla="*/ 183873 h 312460"/>
              <a:gd name="connsiteX4" fmla="*/ 1743075 w 2480757"/>
              <a:gd name="connsiteY4" fmla="*/ 126811 h 312460"/>
              <a:gd name="connsiteX5" fmla="*/ 2135960 w 2480757"/>
              <a:gd name="connsiteY5" fmla="*/ 67300 h 312460"/>
              <a:gd name="connsiteX6" fmla="*/ 2314483 w 2480757"/>
              <a:gd name="connsiteY6" fmla="*/ 34189 h 312460"/>
              <a:gd name="connsiteX7" fmla="*/ 2480757 w 2480757"/>
              <a:gd name="connsiteY7" fmla="*/ 0 h 3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0757" h="312460">
                <a:moveTo>
                  <a:pt x="0" y="312460"/>
                </a:moveTo>
                <a:lnTo>
                  <a:pt x="495300" y="260073"/>
                </a:lnTo>
                <a:lnTo>
                  <a:pt x="1057275" y="212448"/>
                </a:lnTo>
                <a:lnTo>
                  <a:pt x="1419225" y="183873"/>
                </a:lnTo>
                <a:lnTo>
                  <a:pt x="1743075" y="126811"/>
                </a:lnTo>
                <a:lnTo>
                  <a:pt x="2135960" y="67300"/>
                </a:lnTo>
                <a:lnTo>
                  <a:pt x="2314483" y="34189"/>
                </a:lnTo>
                <a:lnTo>
                  <a:pt x="2480757"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18">
            <a:extLst>
              <a:ext uri="{FF2B5EF4-FFF2-40B4-BE49-F238E27FC236}">
                <a16:creationId xmlns:a16="http://schemas.microsoft.com/office/drawing/2014/main" id="{D11C7D40-2CBA-4F45-AAE8-B9AF2C6606E7}"/>
              </a:ext>
            </a:extLst>
          </p:cNvPr>
          <p:cNvSpPr/>
          <p:nvPr/>
        </p:nvSpPr>
        <p:spPr>
          <a:xfrm rot="10800000">
            <a:off x="12535343" y="12671910"/>
            <a:ext cx="2245111" cy="2610170"/>
          </a:xfrm>
          <a:custGeom>
            <a:avLst/>
            <a:gdLst>
              <a:gd name="connsiteX0" fmla="*/ 0 w 1171575"/>
              <a:gd name="connsiteY0" fmla="*/ 0 h 1362075"/>
              <a:gd name="connsiteX1" fmla="*/ 228600 w 1171575"/>
              <a:gd name="connsiteY1" fmla="*/ 52387 h 1362075"/>
              <a:gd name="connsiteX2" fmla="*/ 542925 w 1171575"/>
              <a:gd name="connsiteY2" fmla="*/ 195262 h 1362075"/>
              <a:gd name="connsiteX3" fmla="*/ 614362 w 1171575"/>
              <a:gd name="connsiteY3" fmla="*/ 328612 h 1362075"/>
              <a:gd name="connsiteX4" fmla="*/ 766762 w 1171575"/>
              <a:gd name="connsiteY4" fmla="*/ 671512 h 1362075"/>
              <a:gd name="connsiteX5" fmla="*/ 876300 w 1171575"/>
              <a:gd name="connsiteY5" fmla="*/ 876300 h 1362075"/>
              <a:gd name="connsiteX6" fmla="*/ 933450 w 1171575"/>
              <a:gd name="connsiteY6" fmla="*/ 1009650 h 1362075"/>
              <a:gd name="connsiteX7" fmla="*/ 1033462 w 1171575"/>
              <a:gd name="connsiteY7" fmla="*/ 1147762 h 1362075"/>
              <a:gd name="connsiteX8" fmla="*/ 1171575 w 1171575"/>
              <a:gd name="connsiteY8" fmla="*/ 1362075 h 136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1575" h="1362075">
                <a:moveTo>
                  <a:pt x="0" y="0"/>
                </a:moveTo>
                <a:lnTo>
                  <a:pt x="228600" y="52387"/>
                </a:lnTo>
                <a:lnTo>
                  <a:pt x="542925" y="195262"/>
                </a:lnTo>
                <a:lnTo>
                  <a:pt x="614362" y="328612"/>
                </a:lnTo>
                <a:lnTo>
                  <a:pt x="766762" y="671512"/>
                </a:lnTo>
                <a:lnTo>
                  <a:pt x="876300" y="876300"/>
                </a:lnTo>
                <a:lnTo>
                  <a:pt x="933450" y="1009650"/>
                </a:lnTo>
                <a:lnTo>
                  <a:pt x="1033462" y="1147762"/>
                </a:lnTo>
                <a:lnTo>
                  <a:pt x="1171575" y="13620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19">
            <a:extLst>
              <a:ext uri="{FF2B5EF4-FFF2-40B4-BE49-F238E27FC236}">
                <a16:creationId xmlns:a16="http://schemas.microsoft.com/office/drawing/2014/main" id="{F27C50B0-AAA4-40B7-BF7F-2C2EE26E9FBB}"/>
              </a:ext>
            </a:extLst>
          </p:cNvPr>
          <p:cNvSpPr/>
          <p:nvPr/>
        </p:nvSpPr>
        <p:spPr>
          <a:xfrm rot="10800000">
            <a:off x="12991667" y="12927451"/>
            <a:ext cx="492829" cy="428945"/>
          </a:xfrm>
          <a:custGeom>
            <a:avLst/>
            <a:gdLst>
              <a:gd name="connsiteX0" fmla="*/ 0 w 257175"/>
              <a:gd name="connsiteY0" fmla="*/ 223838 h 223838"/>
              <a:gd name="connsiteX1" fmla="*/ 166687 w 257175"/>
              <a:gd name="connsiteY1" fmla="*/ 123825 h 223838"/>
              <a:gd name="connsiteX2" fmla="*/ 257175 w 257175"/>
              <a:gd name="connsiteY2" fmla="*/ 0 h 223838"/>
            </a:gdLst>
            <a:ahLst/>
            <a:cxnLst>
              <a:cxn ang="0">
                <a:pos x="connsiteX0" y="connsiteY0"/>
              </a:cxn>
              <a:cxn ang="0">
                <a:pos x="connsiteX1" y="connsiteY1"/>
              </a:cxn>
              <a:cxn ang="0">
                <a:pos x="connsiteX2" y="connsiteY2"/>
              </a:cxn>
            </a:cxnLst>
            <a:rect l="l" t="t" r="r" b="b"/>
            <a:pathLst>
              <a:path w="257175" h="223838">
                <a:moveTo>
                  <a:pt x="0" y="223838"/>
                </a:moveTo>
                <a:lnTo>
                  <a:pt x="166687" y="123825"/>
                </a:lnTo>
                <a:lnTo>
                  <a:pt x="25717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26">
            <a:extLst>
              <a:ext uri="{FF2B5EF4-FFF2-40B4-BE49-F238E27FC236}">
                <a16:creationId xmlns:a16="http://schemas.microsoft.com/office/drawing/2014/main" id="{86AD1879-E4A9-4CC9-A956-0CB800EF4FD2}"/>
              </a:ext>
            </a:extLst>
          </p:cNvPr>
          <p:cNvSpPr/>
          <p:nvPr/>
        </p:nvSpPr>
        <p:spPr>
          <a:xfrm rot="10800000">
            <a:off x="14059464" y="7031752"/>
            <a:ext cx="1067796" cy="1889180"/>
          </a:xfrm>
          <a:custGeom>
            <a:avLst/>
            <a:gdLst>
              <a:gd name="connsiteX0" fmla="*/ 0 w 557212"/>
              <a:gd name="connsiteY0" fmla="*/ 33338 h 985838"/>
              <a:gd name="connsiteX1" fmla="*/ 152400 w 557212"/>
              <a:gd name="connsiteY1" fmla="*/ 38100 h 985838"/>
              <a:gd name="connsiteX2" fmla="*/ 257175 w 557212"/>
              <a:gd name="connsiteY2" fmla="*/ 0 h 985838"/>
              <a:gd name="connsiteX3" fmla="*/ 314325 w 557212"/>
              <a:gd name="connsiteY3" fmla="*/ 0 h 985838"/>
              <a:gd name="connsiteX4" fmla="*/ 342900 w 557212"/>
              <a:gd name="connsiteY4" fmla="*/ 14288 h 985838"/>
              <a:gd name="connsiteX5" fmla="*/ 347662 w 557212"/>
              <a:gd name="connsiteY5" fmla="*/ 85725 h 985838"/>
              <a:gd name="connsiteX6" fmla="*/ 366712 w 557212"/>
              <a:gd name="connsiteY6" fmla="*/ 185738 h 985838"/>
              <a:gd name="connsiteX7" fmla="*/ 376237 w 557212"/>
              <a:gd name="connsiteY7" fmla="*/ 571500 h 985838"/>
              <a:gd name="connsiteX8" fmla="*/ 557212 w 557212"/>
              <a:gd name="connsiteY8" fmla="*/ 985838 h 98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2" h="985838">
                <a:moveTo>
                  <a:pt x="0" y="33338"/>
                </a:moveTo>
                <a:lnTo>
                  <a:pt x="152400" y="38100"/>
                </a:lnTo>
                <a:lnTo>
                  <a:pt x="257175" y="0"/>
                </a:lnTo>
                <a:lnTo>
                  <a:pt x="314325" y="0"/>
                </a:lnTo>
                <a:lnTo>
                  <a:pt x="342900" y="14288"/>
                </a:lnTo>
                <a:lnTo>
                  <a:pt x="347662" y="85725"/>
                </a:lnTo>
                <a:lnTo>
                  <a:pt x="366712" y="185738"/>
                </a:lnTo>
                <a:lnTo>
                  <a:pt x="376237" y="571500"/>
                </a:lnTo>
                <a:lnTo>
                  <a:pt x="557212" y="985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32">
            <a:extLst>
              <a:ext uri="{FF2B5EF4-FFF2-40B4-BE49-F238E27FC236}">
                <a16:creationId xmlns:a16="http://schemas.microsoft.com/office/drawing/2014/main" id="{71D2080B-7A7A-4F6C-AA19-A9A546E697CD}"/>
              </a:ext>
            </a:extLst>
          </p:cNvPr>
          <p:cNvSpPr/>
          <p:nvPr/>
        </p:nvSpPr>
        <p:spPr>
          <a:xfrm rot="10800000">
            <a:off x="14406270" y="7697985"/>
            <a:ext cx="1250325" cy="109518"/>
          </a:xfrm>
          <a:custGeom>
            <a:avLst/>
            <a:gdLst>
              <a:gd name="connsiteX0" fmla="*/ 0 w 652462"/>
              <a:gd name="connsiteY0" fmla="*/ 19050 h 57150"/>
              <a:gd name="connsiteX1" fmla="*/ 85725 w 652462"/>
              <a:gd name="connsiteY1" fmla="*/ 57150 h 57150"/>
              <a:gd name="connsiteX2" fmla="*/ 171450 w 652462"/>
              <a:gd name="connsiteY2" fmla="*/ 52388 h 57150"/>
              <a:gd name="connsiteX3" fmla="*/ 228600 w 652462"/>
              <a:gd name="connsiteY3" fmla="*/ 42863 h 57150"/>
              <a:gd name="connsiteX4" fmla="*/ 357187 w 652462"/>
              <a:gd name="connsiteY4" fmla="*/ 42863 h 57150"/>
              <a:gd name="connsiteX5" fmla="*/ 471487 w 652462"/>
              <a:gd name="connsiteY5" fmla="*/ 9525 h 57150"/>
              <a:gd name="connsiteX6" fmla="*/ 652462 w 652462"/>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462" h="57150">
                <a:moveTo>
                  <a:pt x="0" y="19050"/>
                </a:moveTo>
                <a:lnTo>
                  <a:pt x="85725" y="57150"/>
                </a:lnTo>
                <a:lnTo>
                  <a:pt x="171450" y="52388"/>
                </a:lnTo>
                <a:lnTo>
                  <a:pt x="228600" y="42863"/>
                </a:lnTo>
                <a:lnTo>
                  <a:pt x="357187" y="42863"/>
                </a:lnTo>
                <a:lnTo>
                  <a:pt x="471487" y="9525"/>
                </a:lnTo>
                <a:lnTo>
                  <a:pt x="65246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76">
            <a:extLst>
              <a:ext uri="{FF2B5EF4-FFF2-40B4-BE49-F238E27FC236}">
                <a16:creationId xmlns:a16="http://schemas.microsoft.com/office/drawing/2014/main" id="{A3B3A129-3FE4-4584-97A5-7DEE2A3CAC2E}"/>
              </a:ext>
            </a:extLst>
          </p:cNvPr>
          <p:cNvSpPr/>
          <p:nvPr/>
        </p:nvSpPr>
        <p:spPr>
          <a:xfrm rot="10800000">
            <a:off x="13621394" y="8099550"/>
            <a:ext cx="784876" cy="1177313"/>
          </a:xfrm>
          <a:custGeom>
            <a:avLst/>
            <a:gdLst>
              <a:gd name="connsiteX0" fmla="*/ 0 w 409575"/>
              <a:gd name="connsiteY0" fmla="*/ 614362 h 614362"/>
              <a:gd name="connsiteX1" fmla="*/ 166688 w 409575"/>
              <a:gd name="connsiteY1" fmla="*/ 314325 h 614362"/>
              <a:gd name="connsiteX2" fmla="*/ 252413 w 409575"/>
              <a:gd name="connsiteY2" fmla="*/ 223837 h 614362"/>
              <a:gd name="connsiteX3" fmla="*/ 409575 w 409575"/>
              <a:gd name="connsiteY3" fmla="*/ 0 h 614362"/>
            </a:gdLst>
            <a:ahLst/>
            <a:cxnLst>
              <a:cxn ang="0">
                <a:pos x="connsiteX0" y="connsiteY0"/>
              </a:cxn>
              <a:cxn ang="0">
                <a:pos x="connsiteX1" y="connsiteY1"/>
              </a:cxn>
              <a:cxn ang="0">
                <a:pos x="connsiteX2" y="connsiteY2"/>
              </a:cxn>
              <a:cxn ang="0">
                <a:pos x="connsiteX3" y="connsiteY3"/>
              </a:cxn>
            </a:cxnLst>
            <a:rect l="l" t="t" r="r" b="b"/>
            <a:pathLst>
              <a:path w="409575" h="614362">
                <a:moveTo>
                  <a:pt x="0" y="614362"/>
                </a:moveTo>
                <a:lnTo>
                  <a:pt x="166688" y="314325"/>
                </a:lnTo>
                <a:lnTo>
                  <a:pt x="252413" y="223837"/>
                </a:lnTo>
                <a:lnTo>
                  <a:pt x="40957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77">
            <a:extLst>
              <a:ext uri="{FF2B5EF4-FFF2-40B4-BE49-F238E27FC236}">
                <a16:creationId xmlns:a16="http://schemas.microsoft.com/office/drawing/2014/main" id="{A26529D8-C0F0-46E7-9336-6DEC00C486A9}"/>
              </a:ext>
            </a:extLst>
          </p:cNvPr>
          <p:cNvSpPr/>
          <p:nvPr/>
        </p:nvSpPr>
        <p:spPr>
          <a:xfrm rot="10800000">
            <a:off x="14022958" y="8729275"/>
            <a:ext cx="410690" cy="666233"/>
          </a:xfrm>
          <a:custGeom>
            <a:avLst/>
            <a:gdLst>
              <a:gd name="connsiteX0" fmla="*/ 0 w 214312"/>
              <a:gd name="connsiteY0" fmla="*/ 347663 h 347663"/>
              <a:gd name="connsiteX1" fmla="*/ 123825 w 214312"/>
              <a:gd name="connsiteY1" fmla="*/ 157163 h 347663"/>
              <a:gd name="connsiteX2" fmla="*/ 214312 w 214312"/>
              <a:gd name="connsiteY2" fmla="*/ 0 h 347663"/>
            </a:gdLst>
            <a:ahLst/>
            <a:cxnLst>
              <a:cxn ang="0">
                <a:pos x="connsiteX0" y="connsiteY0"/>
              </a:cxn>
              <a:cxn ang="0">
                <a:pos x="connsiteX1" y="connsiteY1"/>
              </a:cxn>
              <a:cxn ang="0">
                <a:pos x="connsiteX2" y="connsiteY2"/>
              </a:cxn>
            </a:cxnLst>
            <a:rect l="l" t="t" r="r" b="b"/>
            <a:pathLst>
              <a:path w="214312" h="347663">
                <a:moveTo>
                  <a:pt x="0" y="347663"/>
                </a:moveTo>
                <a:lnTo>
                  <a:pt x="123825" y="157163"/>
                </a:lnTo>
                <a:lnTo>
                  <a:pt x="21431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179">
            <a:extLst>
              <a:ext uri="{FF2B5EF4-FFF2-40B4-BE49-F238E27FC236}">
                <a16:creationId xmlns:a16="http://schemas.microsoft.com/office/drawing/2014/main" id="{8DF7B041-E9EF-4A13-BD6C-CD8E8E97078C}"/>
              </a:ext>
            </a:extLst>
          </p:cNvPr>
          <p:cNvSpPr/>
          <p:nvPr/>
        </p:nvSpPr>
        <p:spPr>
          <a:xfrm rot="10800000">
            <a:off x="18018926" y="11188189"/>
            <a:ext cx="3151444" cy="821382"/>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180">
            <a:extLst>
              <a:ext uri="{FF2B5EF4-FFF2-40B4-BE49-F238E27FC236}">
                <a16:creationId xmlns:a16="http://schemas.microsoft.com/office/drawing/2014/main" id="{DD19979C-808A-498A-825D-5CE5150B3B43}"/>
              </a:ext>
            </a:extLst>
          </p:cNvPr>
          <p:cNvSpPr/>
          <p:nvPr/>
        </p:nvSpPr>
        <p:spPr>
          <a:xfrm rot="10800000">
            <a:off x="17767947" y="9563678"/>
            <a:ext cx="1286831" cy="1350717"/>
          </a:xfrm>
          <a:custGeom>
            <a:avLst/>
            <a:gdLst>
              <a:gd name="connsiteX0" fmla="*/ 0 w 671512"/>
              <a:gd name="connsiteY0" fmla="*/ 4762 h 704850"/>
              <a:gd name="connsiteX1" fmla="*/ 71437 w 671512"/>
              <a:gd name="connsiteY1" fmla="*/ 0 h 704850"/>
              <a:gd name="connsiteX2" fmla="*/ 147637 w 671512"/>
              <a:gd name="connsiteY2" fmla="*/ 9525 h 704850"/>
              <a:gd name="connsiteX3" fmla="*/ 200025 w 671512"/>
              <a:gd name="connsiteY3" fmla="*/ 66675 h 704850"/>
              <a:gd name="connsiteX4" fmla="*/ 271462 w 671512"/>
              <a:gd name="connsiteY4" fmla="*/ 142875 h 704850"/>
              <a:gd name="connsiteX5" fmla="*/ 347662 w 671512"/>
              <a:gd name="connsiteY5" fmla="*/ 247650 h 704850"/>
              <a:gd name="connsiteX6" fmla="*/ 452437 w 671512"/>
              <a:gd name="connsiteY6" fmla="*/ 366712 h 704850"/>
              <a:gd name="connsiteX7" fmla="*/ 519112 w 671512"/>
              <a:gd name="connsiteY7" fmla="*/ 476250 h 704850"/>
              <a:gd name="connsiteX8" fmla="*/ 647700 w 671512"/>
              <a:gd name="connsiteY8" fmla="*/ 661987 h 704850"/>
              <a:gd name="connsiteX9" fmla="*/ 671512 w 671512"/>
              <a:gd name="connsiteY9" fmla="*/ 7048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512" h="704850">
                <a:moveTo>
                  <a:pt x="0" y="4762"/>
                </a:moveTo>
                <a:lnTo>
                  <a:pt x="71437" y="0"/>
                </a:lnTo>
                <a:lnTo>
                  <a:pt x="147637" y="9525"/>
                </a:lnTo>
                <a:lnTo>
                  <a:pt x="200025" y="66675"/>
                </a:lnTo>
                <a:lnTo>
                  <a:pt x="271462" y="142875"/>
                </a:lnTo>
                <a:lnTo>
                  <a:pt x="347662" y="247650"/>
                </a:lnTo>
                <a:lnTo>
                  <a:pt x="452437" y="366712"/>
                </a:lnTo>
                <a:lnTo>
                  <a:pt x="519112" y="476250"/>
                </a:lnTo>
                <a:lnTo>
                  <a:pt x="647700" y="661987"/>
                </a:lnTo>
                <a:lnTo>
                  <a:pt x="671512" y="7048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182">
            <a:extLst>
              <a:ext uri="{FF2B5EF4-FFF2-40B4-BE49-F238E27FC236}">
                <a16:creationId xmlns:a16="http://schemas.microsoft.com/office/drawing/2014/main" id="{BD5C1A54-CA9E-43F0-94CD-76D9F11217C4}"/>
              </a:ext>
            </a:extLst>
          </p:cNvPr>
          <p:cNvSpPr/>
          <p:nvPr/>
        </p:nvSpPr>
        <p:spPr>
          <a:xfrm rot="10800000">
            <a:off x="19301193" y="8331605"/>
            <a:ext cx="1451108" cy="784876"/>
          </a:xfrm>
          <a:custGeom>
            <a:avLst/>
            <a:gdLst>
              <a:gd name="connsiteX0" fmla="*/ 0 w 757237"/>
              <a:gd name="connsiteY0" fmla="*/ 0 h 409575"/>
              <a:gd name="connsiteX1" fmla="*/ 109537 w 757237"/>
              <a:gd name="connsiteY1" fmla="*/ 52388 h 409575"/>
              <a:gd name="connsiteX2" fmla="*/ 300037 w 757237"/>
              <a:gd name="connsiteY2" fmla="*/ 128588 h 409575"/>
              <a:gd name="connsiteX3" fmla="*/ 395287 w 757237"/>
              <a:gd name="connsiteY3" fmla="*/ 200025 h 409575"/>
              <a:gd name="connsiteX4" fmla="*/ 481012 w 757237"/>
              <a:gd name="connsiteY4" fmla="*/ 276225 h 409575"/>
              <a:gd name="connsiteX5" fmla="*/ 542925 w 757237"/>
              <a:gd name="connsiteY5" fmla="*/ 390525 h 409575"/>
              <a:gd name="connsiteX6" fmla="*/ 557212 w 757237"/>
              <a:gd name="connsiteY6" fmla="*/ 409575 h 409575"/>
              <a:gd name="connsiteX7" fmla="*/ 757237 w 757237"/>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237" h="409575">
                <a:moveTo>
                  <a:pt x="0" y="0"/>
                </a:moveTo>
                <a:lnTo>
                  <a:pt x="109537" y="52388"/>
                </a:lnTo>
                <a:lnTo>
                  <a:pt x="300037" y="128588"/>
                </a:lnTo>
                <a:lnTo>
                  <a:pt x="395287" y="200025"/>
                </a:lnTo>
                <a:lnTo>
                  <a:pt x="481012" y="276225"/>
                </a:lnTo>
                <a:lnTo>
                  <a:pt x="542925" y="390525"/>
                </a:lnTo>
                <a:lnTo>
                  <a:pt x="557212" y="409575"/>
                </a:lnTo>
                <a:lnTo>
                  <a:pt x="757237" y="3810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186">
            <a:extLst>
              <a:ext uri="{FF2B5EF4-FFF2-40B4-BE49-F238E27FC236}">
                <a16:creationId xmlns:a16="http://schemas.microsoft.com/office/drawing/2014/main" id="{1C91D8BC-DAE1-4A39-9774-B7244002BE21}"/>
              </a:ext>
            </a:extLst>
          </p:cNvPr>
          <p:cNvSpPr/>
          <p:nvPr/>
        </p:nvSpPr>
        <p:spPr>
          <a:xfrm rot="10800000">
            <a:off x="19100411" y="9682323"/>
            <a:ext cx="1341590" cy="1213819"/>
          </a:xfrm>
          <a:custGeom>
            <a:avLst/>
            <a:gdLst>
              <a:gd name="connsiteX0" fmla="*/ 700087 w 700087"/>
              <a:gd name="connsiteY0" fmla="*/ 0 h 633412"/>
              <a:gd name="connsiteX1" fmla="*/ 500062 w 700087"/>
              <a:gd name="connsiteY1" fmla="*/ 166687 h 633412"/>
              <a:gd name="connsiteX2" fmla="*/ 428625 w 700087"/>
              <a:gd name="connsiteY2" fmla="*/ 271462 h 633412"/>
              <a:gd name="connsiteX3" fmla="*/ 385762 w 700087"/>
              <a:gd name="connsiteY3" fmla="*/ 342900 h 633412"/>
              <a:gd name="connsiteX4" fmla="*/ 342900 w 700087"/>
              <a:gd name="connsiteY4" fmla="*/ 366712 h 633412"/>
              <a:gd name="connsiteX5" fmla="*/ 0 w 700087"/>
              <a:gd name="connsiteY5" fmla="*/ 633412 h 63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087" h="633412">
                <a:moveTo>
                  <a:pt x="700087" y="0"/>
                </a:moveTo>
                <a:lnTo>
                  <a:pt x="500062" y="166687"/>
                </a:lnTo>
                <a:lnTo>
                  <a:pt x="428625" y="271462"/>
                </a:lnTo>
                <a:lnTo>
                  <a:pt x="385762" y="342900"/>
                </a:lnTo>
                <a:lnTo>
                  <a:pt x="342900" y="366712"/>
                </a:lnTo>
                <a:lnTo>
                  <a:pt x="0" y="6334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189">
            <a:extLst>
              <a:ext uri="{FF2B5EF4-FFF2-40B4-BE49-F238E27FC236}">
                <a16:creationId xmlns:a16="http://schemas.microsoft.com/office/drawing/2014/main" id="{389A1FA7-8BAC-43B1-BAD6-AECDC04F3AA5}"/>
              </a:ext>
            </a:extLst>
          </p:cNvPr>
          <p:cNvSpPr/>
          <p:nvPr/>
        </p:nvSpPr>
        <p:spPr>
          <a:xfrm rot="10800000">
            <a:off x="16203168" y="10248644"/>
            <a:ext cx="3787484" cy="2596524"/>
          </a:xfrm>
          <a:custGeom>
            <a:avLst/>
            <a:gdLst>
              <a:gd name="connsiteX0" fmla="*/ 0 w 1976437"/>
              <a:gd name="connsiteY0" fmla="*/ 361950 h 1362075"/>
              <a:gd name="connsiteX1" fmla="*/ 114300 w 1976437"/>
              <a:gd name="connsiteY1" fmla="*/ 352425 h 1362075"/>
              <a:gd name="connsiteX2" fmla="*/ 257175 w 1976437"/>
              <a:gd name="connsiteY2" fmla="*/ 323850 h 1362075"/>
              <a:gd name="connsiteX3" fmla="*/ 371475 w 1976437"/>
              <a:gd name="connsiteY3" fmla="*/ 290512 h 1362075"/>
              <a:gd name="connsiteX4" fmla="*/ 414337 w 1976437"/>
              <a:gd name="connsiteY4" fmla="*/ 285750 h 1362075"/>
              <a:gd name="connsiteX5" fmla="*/ 509587 w 1976437"/>
              <a:gd name="connsiteY5" fmla="*/ 233362 h 1362075"/>
              <a:gd name="connsiteX6" fmla="*/ 614362 w 1976437"/>
              <a:gd name="connsiteY6" fmla="*/ 185737 h 1362075"/>
              <a:gd name="connsiteX7" fmla="*/ 752475 w 1976437"/>
              <a:gd name="connsiteY7" fmla="*/ 90487 h 1362075"/>
              <a:gd name="connsiteX8" fmla="*/ 804862 w 1976437"/>
              <a:gd name="connsiteY8" fmla="*/ 28575 h 1362075"/>
              <a:gd name="connsiteX9" fmla="*/ 857250 w 1976437"/>
              <a:gd name="connsiteY9" fmla="*/ 0 h 1362075"/>
              <a:gd name="connsiteX10" fmla="*/ 895350 w 1976437"/>
              <a:gd name="connsiteY10" fmla="*/ 9525 h 1362075"/>
              <a:gd name="connsiteX11" fmla="*/ 904875 w 1976437"/>
              <a:gd name="connsiteY11" fmla="*/ 66675 h 1362075"/>
              <a:gd name="connsiteX12" fmla="*/ 914400 w 1976437"/>
              <a:gd name="connsiteY12" fmla="*/ 176212 h 1362075"/>
              <a:gd name="connsiteX13" fmla="*/ 919162 w 1976437"/>
              <a:gd name="connsiteY13" fmla="*/ 247650 h 1362075"/>
              <a:gd name="connsiteX14" fmla="*/ 957262 w 1976437"/>
              <a:gd name="connsiteY14" fmla="*/ 342900 h 1362075"/>
              <a:gd name="connsiteX15" fmla="*/ 1033462 w 1976437"/>
              <a:gd name="connsiteY15" fmla="*/ 433387 h 1362075"/>
              <a:gd name="connsiteX16" fmla="*/ 1090612 w 1976437"/>
              <a:gd name="connsiteY16" fmla="*/ 476250 h 1362075"/>
              <a:gd name="connsiteX17" fmla="*/ 1390650 w 1976437"/>
              <a:gd name="connsiteY17" fmla="*/ 752475 h 1362075"/>
              <a:gd name="connsiteX18" fmla="*/ 1509712 w 1976437"/>
              <a:gd name="connsiteY18" fmla="*/ 876300 h 1362075"/>
              <a:gd name="connsiteX19" fmla="*/ 1571625 w 1976437"/>
              <a:gd name="connsiteY19" fmla="*/ 971550 h 1362075"/>
              <a:gd name="connsiteX20" fmla="*/ 1614487 w 1976437"/>
              <a:gd name="connsiteY20" fmla="*/ 1085850 h 1362075"/>
              <a:gd name="connsiteX21" fmla="*/ 1690687 w 1976437"/>
              <a:gd name="connsiteY21" fmla="*/ 1162050 h 1362075"/>
              <a:gd name="connsiteX22" fmla="*/ 1833562 w 1976437"/>
              <a:gd name="connsiteY22" fmla="*/ 1252537 h 1362075"/>
              <a:gd name="connsiteX23" fmla="*/ 1976437 w 1976437"/>
              <a:gd name="connsiteY23" fmla="*/ 1362075 h 1362075"/>
              <a:gd name="connsiteX0" fmla="*/ 0 w 1976437"/>
              <a:gd name="connsiteY0" fmla="*/ 361950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1268 h 1354954"/>
              <a:gd name="connsiteX1" fmla="*/ 68563 w 1976437"/>
              <a:gd name="connsiteY1" fmla="*/ 363392 h 1354954"/>
              <a:gd name="connsiteX2" fmla="*/ 114300 w 1976437"/>
              <a:gd name="connsiteY2" fmla="*/ 345304 h 1354954"/>
              <a:gd name="connsiteX3" fmla="*/ 257175 w 1976437"/>
              <a:gd name="connsiteY3" fmla="*/ 316729 h 1354954"/>
              <a:gd name="connsiteX4" fmla="*/ 371475 w 1976437"/>
              <a:gd name="connsiteY4" fmla="*/ 283391 h 1354954"/>
              <a:gd name="connsiteX5" fmla="*/ 414337 w 1976437"/>
              <a:gd name="connsiteY5" fmla="*/ 278629 h 1354954"/>
              <a:gd name="connsiteX6" fmla="*/ 509587 w 1976437"/>
              <a:gd name="connsiteY6" fmla="*/ 226241 h 1354954"/>
              <a:gd name="connsiteX7" fmla="*/ 614362 w 1976437"/>
              <a:gd name="connsiteY7" fmla="*/ 178616 h 1354954"/>
              <a:gd name="connsiteX8" fmla="*/ 752475 w 1976437"/>
              <a:gd name="connsiteY8" fmla="*/ 83366 h 1354954"/>
              <a:gd name="connsiteX9" fmla="*/ 804862 w 1976437"/>
              <a:gd name="connsiteY9" fmla="*/ 21454 h 1354954"/>
              <a:gd name="connsiteX10" fmla="*/ 850128 w 1976437"/>
              <a:gd name="connsiteY10" fmla="*/ 0 h 1354954"/>
              <a:gd name="connsiteX11" fmla="*/ 895350 w 1976437"/>
              <a:gd name="connsiteY11" fmla="*/ 2404 h 1354954"/>
              <a:gd name="connsiteX12" fmla="*/ 904875 w 1976437"/>
              <a:gd name="connsiteY12" fmla="*/ 59554 h 1354954"/>
              <a:gd name="connsiteX13" fmla="*/ 914400 w 1976437"/>
              <a:gd name="connsiteY13" fmla="*/ 169091 h 1354954"/>
              <a:gd name="connsiteX14" fmla="*/ 919162 w 1976437"/>
              <a:gd name="connsiteY14" fmla="*/ 240529 h 1354954"/>
              <a:gd name="connsiteX15" fmla="*/ 957262 w 1976437"/>
              <a:gd name="connsiteY15" fmla="*/ 335779 h 1354954"/>
              <a:gd name="connsiteX16" fmla="*/ 1033462 w 1976437"/>
              <a:gd name="connsiteY16" fmla="*/ 426266 h 1354954"/>
              <a:gd name="connsiteX17" fmla="*/ 1090612 w 1976437"/>
              <a:gd name="connsiteY17" fmla="*/ 469129 h 1354954"/>
              <a:gd name="connsiteX18" fmla="*/ 1390650 w 1976437"/>
              <a:gd name="connsiteY18" fmla="*/ 745354 h 1354954"/>
              <a:gd name="connsiteX19" fmla="*/ 1509712 w 1976437"/>
              <a:gd name="connsiteY19" fmla="*/ 869179 h 1354954"/>
              <a:gd name="connsiteX20" fmla="*/ 1571625 w 1976437"/>
              <a:gd name="connsiteY20" fmla="*/ 964429 h 1354954"/>
              <a:gd name="connsiteX21" fmla="*/ 1614487 w 1976437"/>
              <a:gd name="connsiteY21" fmla="*/ 1078729 h 1354954"/>
              <a:gd name="connsiteX22" fmla="*/ 1690687 w 1976437"/>
              <a:gd name="connsiteY22" fmla="*/ 1154929 h 1354954"/>
              <a:gd name="connsiteX23" fmla="*/ 1833562 w 1976437"/>
              <a:gd name="connsiteY23" fmla="*/ 1245416 h 1354954"/>
              <a:gd name="connsiteX24" fmla="*/ 1976437 w 1976437"/>
              <a:gd name="connsiteY24" fmla="*/ 1354954 h 135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6437" h="1354954">
                <a:moveTo>
                  <a:pt x="0" y="351268"/>
                </a:moveTo>
                <a:cubicBezTo>
                  <a:pt x="22854" y="372521"/>
                  <a:pt x="45709" y="365285"/>
                  <a:pt x="68563" y="363392"/>
                </a:cubicBezTo>
                <a:lnTo>
                  <a:pt x="114300" y="345304"/>
                </a:lnTo>
                <a:lnTo>
                  <a:pt x="257175" y="316729"/>
                </a:lnTo>
                <a:lnTo>
                  <a:pt x="371475" y="283391"/>
                </a:lnTo>
                <a:lnTo>
                  <a:pt x="414337" y="278629"/>
                </a:lnTo>
                <a:lnTo>
                  <a:pt x="509587" y="226241"/>
                </a:lnTo>
                <a:lnTo>
                  <a:pt x="614362" y="178616"/>
                </a:lnTo>
                <a:lnTo>
                  <a:pt x="752475" y="83366"/>
                </a:lnTo>
                <a:lnTo>
                  <a:pt x="804862" y="21454"/>
                </a:lnTo>
                <a:lnTo>
                  <a:pt x="850128" y="0"/>
                </a:lnTo>
                <a:lnTo>
                  <a:pt x="895350" y="2404"/>
                </a:lnTo>
                <a:lnTo>
                  <a:pt x="904875" y="59554"/>
                </a:lnTo>
                <a:lnTo>
                  <a:pt x="914400" y="169091"/>
                </a:lnTo>
                <a:lnTo>
                  <a:pt x="919162" y="240529"/>
                </a:lnTo>
                <a:lnTo>
                  <a:pt x="957262" y="335779"/>
                </a:lnTo>
                <a:lnTo>
                  <a:pt x="1033462" y="426266"/>
                </a:lnTo>
                <a:lnTo>
                  <a:pt x="1090612" y="469129"/>
                </a:lnTo>
                <a:lnTo>
                  <a:pt x="1390650" y="745354"/>
                </a:lnTo>
                <a:lnTo>
                  <a:pt x="1509712" y="869179"/>
                </a:lnTo>
                <a:lnTo>
                  <a:pt x="1571625" y="964429"/>
                </a:lnTo>
                <a:lnTo>
                  <a:pt x="1614487" y="1078729"/>
                </a:lnTo>
                <a:lnTo>
                  <a:pt x="1690687" y="1154929"/>
                </a:lnTo>
                <a:lnTo>
                  <a:pt x="1833562" y="1245416"/>
                </a:lnTo>
                <a:lnTo>
                  <a:pt x="1976437" y="1354954"/>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190">
            <a:extLst>
              <a:ext uri="{FF2B5EF4-FFF2-40B4-BE49-F238E27FC236}">
                <a16:creationId xmlns:a16="http://schemas.microsoft.com/office/drawing/2014/main" id="{CC6E0E2D-BC7A-4D12-9AB1-24476D671EF2}"/>
              </a:ext>
            </a:extLst>
          </p:cNvPr>
          <p:cNvSpPr/>
          <p:nvPr/>
        </p:nvSpPr>
        <p:spPr>
          <a:xfrm rot="10800000">
            <a:off x="20437309" y="6460129"/>
            <a:ext cx="6458960" cy="3238243"/>
          </a:xfrm>
          <a:custGeom>
            <a:avLst/>
            <a:gdLst>
              <a:gd name="connsiteX0" fmla="*/ 504825 w 776287"/>
              <a:gd name="connsiteY0" fmla="*/ 0 h 1457325"/>
              <a:gd name="connsiteX1" fmla="*/ 776287 w 776287"/>
              <a:gd name="connsiteY1" fmla="*/ 295275 h 1457325"/>
              <a:gd name="connsiteX2" fmla="*/ 566737 w 776287"/>
              <a:gd name="connsiteY2" fmla="*/ 476250 h 1457325"/>
              <a:gd name="connsiteX3" fmla="*/ 619125 w 776287"/>
              <a:gd name="connsiteY3" fmla="*/ 557212 h 1457325"/>
              <a:gd name="connsiteX4" fmla="*/ 623887 w 776287"/>
              <a:gd name="connsiteY4" fmla="*/ 619125 h 1457325"/>
              <a:gd name="connsiteX5" fmla="*/ 609600 w 776287"/>
              <a:gd name="connsiteY5" fmla="*/ 671512 h 1457325"/>
              <a:gd name="connsiteX6" fmla="*/ 557212 w 776287"/>
              <a:gd name="connsiteY6" fmla="*/ 781050 h 1457325"/>
              <a:gd name="connsiteX7" fmla="*/ 509587 w 776287"/>
              <a:gd name="connsiteY7" fmla="*/ 847725 h 1457325"/>
              <a:gd name="connsiteX8" fmla="*/ 452437 w 776287"/>
              <a:gd name="connsiteY8" fmla="*/ 942975 h 1457325"/>
              <a:gd name="connsiteX9" fmla="*/ 361950 w 776287"/>
              <a:gd name="connsiteY9" fmla="*/ 1066800 h 1457325"/>
              <a:gd name="connsiteX10" fmla="*/ 252412 w 776287"/>
              <a:gd name="connsiteY10" fmla="*/ 1214437 h 1457325"/>
              <a:gd name="connsiteX11" fmla="*/ 185737 w 776287"/>
              <a:gd name="connsiteY11" fmla="*/ 1295400 h 1457325"/>
              <a:gd name="connsiteX12" fmla="*/ 90487 w 776287"/>
              <a:gd name="connsiteY12" fmla="*/ 1385887 h 1457325"/>
              <a:gd name="connsiteX13" fmla="*/ 0 w 776287"/>
              <a:gd name="connsiteY13" fmla="*/ 1457325 h 1457325"/>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0 w 3422888"/>
              <a:gd name="connsiteY13"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352908 w 3422888"/>
              <a:gd name="connsiteY13" fmla="*/ 1787796 h 1895651"/>
              <a:gd name="connsiteX14" fmla="*/ 0 w 3422888"/>
              <a:gd name="connsiteY14"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680266 w 3422888"/>
              <a:gd name="connsiteY13" fmla="*/ 1571407 h 1895651"/>
              <a:gd name="connsiteX14" fmla="*/ 352908 w 3422888"/>
              <a:gd name="connsiteY14" fmla="*/ 1787796 h 1895651"/>
              <a:gd name="connsiteX15" fmla="*/ 0 w 3422888"/>
              <a:gd name="connsiteY15"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401562 w 3422888"/>
              <a:gd name="connsiteY13" fmla="*/ 1665731 h 1895651"/>
              <a:gd name="connsiteX14" fmla="*/ 680266 w 3422888"/>
              <a:gd name="connsiteY14" fmla="*/ 1571407 h 1895651"/>
              <a:gd name="connsiteX15" fmla="*/ 352908 w 3422888"/>
              <a:gd name="connsiteY15" fmla="*/ 1787796 h 1895651"/>
              <a:gd name="connsiteX16" fmla="*/ 0 w 3422888"/>
              <a:gd name="connsiteY16"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984147 w 3422888"/>
              <a:gd name="connsiteY13" fmla="*/ 1560311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2061825 w 3422888"/>
              <a:gd name="connsiteY13" fmla="*/ 1815539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061825 w 3422888"/>
              <a:gd name="connsiteY13" fmla="*/ 1815539 h 1985100"/>
              <a:gd name="connsiteX14" fmla="*/ 1490337 w 3422888"/>
              <a:gd name="connsiteY14" fmla="*/ 1981992 h 1985100"/>
              <a:gd name="connsiteX15" fmla="*/ 1401562 w 3422888"/>
              <a:gd name="connsiteY15" fmla="*/ 1665731 h 1985100"/>
              <a:gd name="connsiteX16" fmla="*/ 680266 w 3422888"/>
              <a:gd name="connsiteY16" fmla="*/ 1571407 h 1985100"/>
              <a:gd name="connsiteX17" fmla="*/ 352908 w 3422888"/>
              <a:gd name="connsiteY17" fmla="*/ 1787796 h 1985100"/>
              <a:gd name="connsiteX18" fmla="*/ 0 w 3422888"/>
              <a:gd name="connsiteY18"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099043 w 3370505"/>
              <a:gd name="connsiteY0" fmla="*/ 0 h 1985100"/>
              <a:gd name="connsiteX1" fmla="*/ 3370505 w 3370505"/>
              <a:gd name="connsiteY1" fmla="*/ 295275 h 1985100"/>
              <a:gd name="connsiteX2" fmla="*/ 3160955 w 3370505"/>
              <a:gd name="connsiteY2" fmla="*/ 476250 h 1985100"/>
              <a:gd name="connsiteX3" fmla="*/ 3213343 w 3370505"/>
              <a:gd name="connsiteY3" fmla="*/ 557212 h 1985100"/>
              <a:gd name="connsiteX4" fmla="*/ 3218105 w 3370505"/>
              <a:gd name="connsiteY4" fmla="*/ 619125 h 1985100"/>
              <a:gd name="connsiteX5" fmla="*/ 3203818 w 3370505"/>
              <a:gd name="connsiteY5" fmla="*/ 671512 h 1985100"/>
              <a:gd name="connsiteX6" fmla="*/ 3151430 w 3370505"/>
              <a:gd name="connsiteY6" fmla="*/ 781050 h 1985100"/>
              <a:gd name="connsiteX7" fmla="*/ 3103805 w 3370505"/>
              <a:gd name="connsiteY7" fmla="*/ 847725 h 1985100"/>
              <a:gd name="connsiteX8" fmla="*/ 3046655 w 3370505"/>
              <a:gd name="connsiteY8" fmla="*/ 942975 h 1985100"/>
              <a:gd name="connsiteX9" fmla="*/ 2956168 w 3370505"/>
              <a:gd name="connsiteY9" fmla="*/ 1066800 h 1985100"/>
              <a:gd name="connsiteX10" fmla="*/ 2846630 w 3370505"/>
              <a:gd name="connsiteY10" fmla="*/ 1214437 h 1985100"/>
              <a:gd name="connsiteX11" fmla="*/ 2779955 w 3370505"/>
              <a:gd name="connsiteY11" fmla="*/ 1295400 h 1985100"/>
              <a:gd name="connsiteX12" fmla="*/ 2684705 w 3370505"/>
              <a:gd name="connsiteY12" fmla="*/ 1385887 h 1985100"/>
              <a:gd name="connsiteX13" fmla="*/ 2458865 w 3370505"/>
              <a:gd name="connsiteY13" fmla="*/ 1576955 h 1985100"/>
              <a:gd name="connsiteX14" fmla="*/ 2009442 w 3370505"/>
              <a:gd name="connsiteY14" fmla="*/ 1815539 h 1985100"/>
              <a:gd name="connsiteX15" fmla="*/ 1437954 w 3370505"/>
              <a:gd name="connsiteY15" fmla="*/ 1981992 h 1985100"/>
              <a:gd name="connsiteX16" fmla="*/ 1349179 w 3370505"/>
              <a:gd name="connsiteY16" fmla="*/ 1665731 h 1985100"/>
              <a:gd name="connsiteX17" fmla="*/ 627883 w 3370505"/>
              <a:gd name="connsiteY17" fmla="*/ 1571407 h 1985100"/>
              <a:gd name="connsiteX18" fmla="*/ 300525 w 3370505"/>
              <a:gd name="connsiteY18" fmla="*/ 1787796 h 1985100"/>
              <a:gd name="connsiteX19" fmla="*/ 3101 w 3370505"/>
              <a:gd name="connsiteY19" fmla="*/ 1862360 h 1985100"/>
              <a:gd name="connsiteX0" fmla="*/ 3370505 w 3370505"/>
              <a:gd name="connsiteY0" fmla="*/ 0 h 1689825"/>
              <a:gd name="connsiteX1" fmla="*/ 3160955 w 3370505"/>
              <a:gd name="connsiteY1" fmla="*/ 180975 h 1689825"/>
              <a:gd name="connsiteX2" fmla="*/ 3213343 w 3370505"/>
              <a:gd name="connsiteY2" fmla="*/ 261937 h 1689825"/>
              <a:gd name="connsiteX3" fmla="*/ 3218105 w 3370505"/>
              <a:gd name="connsiteY3" fmla="*/ 323850 h 1689825"/>
              <a:gd name="connsiteX4" fmla="*/ 3203818 w 3370505"/>
              <a:gd name="connsiteY4" fmla="*/ 376237 h 1689825"/>
              <a:gd name="connsiteX5" fmla="*/ 3151430 w 3370505"/>
              <a:gd name="connsiteY5" fmla="*/ 485775 h 1689825"/>
              <a:gd name="connsiteX6" fmla="*/ 3103805 w 3370505"/>
              <a:gd name="connsiteY6" fmla="*/ 552450 h 1689825"/>
              <a:gd name="connsiteX7" fmla="*/ 3046655 w 3370505"/>
              <a:gd name="connsiteY7" fmla="*/ 647700 h 1689825"/>
              <a:gd name="connsiteX8" fmla="*/ 2956168 w 3370505"/>
              <a:gd name="connsiteY8" fmla="*/ 771525 h 1689825"/>
              <a:gd name="connsiteX9" fmla="*/ 2846630 w 3370505"/>
              <a:gd name="connsiteY9" fmla="*/ 919162 h 1689825"/>
              <a:gd name="connsiteX10" fmla="*/ 2779955 w 3370505"/>
              <a:gd name="connsiteY10" fmla="*/ 1000125 h 1689825"/>
              <a:gd name="connsiteX11" fmla="*/ 2684705 w 3370505"/>
              <a:gd name="connsiteY11" fmla="*/ 1090612 h 1689825"/>
              <a:gd name="connsiteX12" fmla="*/ 2458865 w 3370505"/>
              <a:gd name="connsiteY12" fmla="*/ 1281680 h 1689825"/>
              <a:gd name="connsiteX13" fmla="*/ 2009442 w 3370505"/>
              <a:gd name="connsiteY13" fmla="*/ 1520264 h 1689825"/>
              <a:gd name="connsiteX14" fmla="*/ 1437954 w 3370505"/>
              <a:gd name="connsiteY14" fmla="*/ 1686717 h 1689825"/>
              <a:gd name="connsiteX15" fmla="*/ 1349179 w 3370505"/>
              <a:gd name="connsiteY15" fmla="*/ 1370456 h 1689825"/>
              <a:gd name="connsiteX16" fmla="*/ 627883 w 3370505"/>
              <a:gd name="connsiteY16" fmla="*/ 1276132 h 1689825"/>
              <a:gd name="connsiteX17" fmla="*/ 300525 w 3370505"/>
              <a:gd name="connsiteY17" fmla="*/ 1492521 h 1689825"/>
              <a:gd name="connsiteX18" fmla="*/ 3101 w 3370505"/>
              <a:gd name="connsiteY18" fmla="*/ 1567085 h 168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70505" h="1689825">
                <a:moveTo>
                  <a:pt x="3370505" y="0"/>
                </a:moveTo>
                <a:lnTo>
                  <a:pt x="3160955" y="180975"/>
                </a:lnTo>
                <a:lnTo>
                  <a:pt x="3213343" y="261937"/>
                </a:lnTo>
                <a:lnTo>
                  <a:pt x="3218105" y="323850"/>
                </a:lnTo>
                <a:lnTo>
                  <a:pt x="3203818" y="376237"/>
                </a:lnTo>
                <a:lnTo>
                  <a:pt x="3151430" y="485775"/>
                </a:lnTo>
                <a:lnTo>
                  <a:pt x="3103805" y="552450"/>
                </a:lnTo>
                <a:lnTo>
                  <a:pt x="3046655" y="647700"/>
                </a:lnTo>
                <a:lnTo>
                  <a:pt x="2956168" y="771525"/>
                </a:lnTo>
                <a:lnTo>
                  <a:pt x="2846630" y="919162"/>
                </a:lnTo>
                <a:lnTo>
                  <a:pt x="2779955" y="1000125"/>
                </a:lnTo>
                <a:lnTo>
                  <a:pt x="2684705" y="1090612"/>
                </a:lnTo>
                <a:cubicBezTo>
                  <a:pt x="2629341" y="1131989"/>
                  <a:pt x="2571409" y="1210071"/>
                  <a:pt x="2458865" y="1281680"/>
                </a:cubicBezTo>
                <a:cubicBezTo>
                  <a:pt x="2346321" y="1353289"/>
                  <a:pt x="2177744" y="1447210"/>
                  <a:pt x="2009442" y="1520264"/>
                </a:cubicBezTo>
                <a:cubicBezTo>
                  <a:pt x="1833091" y="1579851"/>
                  <a:pt x="1547998" y="1711685"/>
                  <a:pt x="1437954" y="1686717"/>
                </a:cubicBezTo>
                <a:lnTo>
                  <a:pt x="1349179" y="1370456"/>
                </a:lnTo>
                <a:lnTo>
                  <a:pt x="627883" y="1276132"/>
                </a:lnTo>
                <a:lnTo>
                  <a:pt x="300525" y="1492521"/>
                </a:lnTo>
                <a:cubicBezTo>
                  <a:pt x="-155656" y="1577482"/>
                  <a:pt x="59145" y="1556507"/>
                  <a:pt x="3101" y="156708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91">
            <a:extLst>
              <a:ext uri="{FF2B5EF4-FFF2-40B4-BE49-F238E27FC236}">
                <a16:creationId xmlns:a16="http://schemas.microsoft.com/office/drawing/2014/main" id="{0B9BFABF-3EB6-48EB-910E-366C13A41A01}"/>
              </a:ext>
            </a:extLst>
          </p:cNvPr>
          <p:cNvSpPr/>
          <p:nvPr/>
        </p:nvSpPr>
        <p:spPr>
          <a:xfrm rot="10800000">
            <a:off x="21202152" y="6092265"/>
            <a:ext cx="748370" cy="1323337"/>
          </a:xfrm>
          <a:custGeom>
            <a:avLst/>
            <a:gdLst>
              <a:gd name="connsiteX0" fmla="*/ 0 w 390525"/>
              <a:gd name="connsiteY0" fmla="*/ 0 h 690562"/>
              <a:gd name="connsiteX1" fmla="*/ 390525 w 390525"/>
              <a:gd name="connsiteY1" fmla="*/ 690562 h 690562"/>
            </a:gdLst>
            <a:ahLst/>
            <a:cxnLst>
              <a:cxn ang="0">
                <a:pos x="connsiteX0" y="connsiteY0"/>
              </a:cxn>
              <a:cxn ang="0">
                <a:pos x="connsiteX1" y="connsiteY1"/>
              </a:cxn>
            </a:cxnLst>
            <a:rect l="l" t="t" r="r" b="b"/>
            <a:pathLst>
              <a:path w="390525" h="690562">
                <a:moveTo>
                  <a:pt x="0" y="0"/>
                </a:moveTo>
                <a:lnTo>
                  <a:pt x="390525" y="6905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195">
            <a:extLst>
              <a:ext uri="{FF2B5EF4-FFF2-40B4-BE49-F238E27FC236}">
                <a16:creationId xmlns:a16="http://schemas.microsoft.com/office/drawing/2014/main" id="{0B22DBA9-6DB0-4E10-81DD-2583FAC22D0F}"/>
              </a:ext>
            </a:extLst>
          </p:cNvPr>
          <p:cNvSpPr/>
          <p:nvPr/>
        </p:nvSpPr>
        <p:spPr>
          <a:xfrm rot="10800000">
            <a:off x="14424522" y="11704504"/>
            <a:ext cx="1843547" cy="675359"/>
          </a:xfrm>
          <a:custGeom>
            <a:avLst/>
            <a:gdLst>
              <a:gd name="connsiteX0" fmla="*/ 0 w 962025"/>
              <a:gd name="connsiteY0" fmla="*/ 257175 h 352425"/>
              <a:gd name="connsiteX1" fmla="*/ 266700 w 962025"/>
              <a:gd name="connsiteY1" fmla="*/ 352425 h 352425"/>
              <a:gd name="connsiteX2" fmla="*/ 376238 w 962025"/>
              <a:gd name="connsiteY2" fmla="*/ 266700 h 352425"/>
              <a:gd name="connsiteX3" fmla="*/ 409575 w 962025"/>
              <a:gd name="connsiteY3" fmla="*/ 209550 h 352425"/>
              <a:gd name="connsiteX4" fmla="*/ 447675 w 962025"/>
              <a:gd name="connsiteY4" fmla="*/ 166687 h 352425"/>
              <a:gd name="connsiteX5" fmla="*/ 523875 w 962025"/>
              <a:gd name="connsiteY5" fmla="*/ 166687 h 352425"/>
              <a:gd name="connsiteX6" fmla="*/ 604838 w 962025"/>
              <a:gd name="connsiteY6" fmla="*/ 190500 h 352425"/>
              <a:gd name="connsiteX7" fmla="*/ 681038 w 962025"/>
              <a:gd name="connsiteY7" fmla="*/ 185737 h 352425"/>
              <a:gd name="connsiteX8" fmla="*/ 719138 w 962025"/>
              <a:gd name="connsiteY8" fmla="*/ 161925 h 352425"/>
              <a:gd name="connsiteX9" fmla="*/ 766763 w 962025"/>
              <a:gd name="connsiteY9" fmla="*/ 133350 h 352425"/>
              <a:gd name="connsiteX10" fmla="*/ 857250 w 962025"/>
              <a:gd name="connsiteY10" fmla="*/ 85725 h 352425"/>
              <a:gd name="connsiteX11" fmla="*/ 914400 w 962025"/>
              <a:gd name="connsiteY11" fmla="*/ 33337 h 352425"/>
              <a:gd name="connsiteX12" fmla="*/ 962025 w 962025"/>
              <a:gd name="connsiteY12"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352425">
                <a:moveTo>
                  <a:pt x="0" y="257175"/>
                </a:moveTo>
                <a:lnTo>
                  <a:pt x="266700" y="352425"/>
                </a:lnTo>
                <a:lnTo>
                  <a:pt x="376238" y="266700"/>
                </a:lnTo>
                <a:lnTo>
                  <a:pt x="409575" y="209550"/>
                </a:lnTo>
                <a:lnTo>
                  <a:pt x="447675" y="166687"/>
                </a:lnTo>
                <a:lnTo>
                  <a:pt x="523875" y="166687"/>
                </a:lnTo>
                <a:lnTo>
                  <a:pt x="604838" y="190500"/>
                </a:lnTo>
                <a:lnTo>
                  <a:pt x="681038" y="185737"/>
                </a:lnTo>
                <a:cubicBezTo>
                  <a:pt x="715667" y="161002"/>
                  <a:pt x="700719" y="161925"/>
                  <a:pt x="719138" y="161925"/>
                </a:cubicBezTo>
                <a:lnTo>
                  <a:pt x="766763" y="133350"/>
                </a:lnTo>
                <a:lnTo>
                  <a:pt x="857250" y="85725"/>
                </a:lnTo>
                <a:lnTo>
                  <a:pt x="914400" y="33337"/>
                </a:lnTo>
                <a:lnTo>
                  <a:pt x="96202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196">
            <a:extLst>
              <a:ext uri="{FF2B5EF4-FFF2-40B4-BE49-F238E27FC236}">
                <a16:creationId xmlns:a16="http://schemas.microsoft.com/office/drawing/2014/main" id="{41312097-C79F-40D8-9CE8-5069CE705DDD}"/>
              </a:ext>
            </a:extLst>
          </p:cNvPr>
          <p:cNvSpPr/>
          <p:nvPr/>
        </p:nvSpPr>
        <p:spPr>
          <a:xfrm rot="10800000">
            <a:off x="15017742" y="10791857"/>
            <a:ext cx="547588" cy="1204694"/>
          </a:xfrm>
          <a:custGeom>
            <a:avLst/>
            <a:gdLst>
              <a:gd name="connsiteX0" fmla="*/ 285750 w 285750"/>
              <a:gd name="connsiteY0" fmla="*/ 0 h 628650"/>
              <a:gd name="connsiteX1" fmla="*/ 261937 w 285750"/>
              <a:gd name="connsiteY1" fmla="*/ 104775 h 628650"/>
              <a:gd name="connsiteX2" fmla="*/ 214312 w 285750"/>
              <a:gd name="connsiteY2" fmla="*/ 209550 h 628650"/>
              <a:gd name="connsiteX3" fmla="*/ 185737 w 285750"/>
              <a:gd name="connsiteY3" fmla="*/ 276225 h 628650"/>
              <a:gd name="connsiteX4" fmla="*/ 171450 w 285750"/>
              <a:gd name="connsiteY4" fmla="*/ 366712 h 628650"/>
              <a:gd name="connsiteX5" fmla="*/ 123825 w 285750"/>
              <a:gd name="connsiteY5" fmla="*/ 438150 h 628650"/>
              <a:gd name="connsiteX6" fmla="*/ 123825 w 285750"/>
              <a:gd name="connsiteY6" fmla="*/ 466725 h 628650"/>
              <a:gd name="connsiteX7" fmla="*/ 114300 w 285750"/>
              <a:gd name="connsiteY7" fmla="*/ 542925 h 628650"/>
              <a:gd name="connsiteX8" fmla="*/ 95250 w 285750"/>
              <a:gd name="connsiteY8" fmla="*/ 604837 h 628650"/>
              <a:gd name="connsiteX9" fmla="*/ 38100 w 285750"/>
              <a:gd name="connsiteY9" fmla="*/ 628650 h 628650"/>
              <a:gd name="connsiteX10" fmla="*/ 0 w 285750"/>
              <a:gd name="connsiteY10"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628650">
                <a:moveTo>
                  <a:pt x="285750" y="0"/>
                </a:moveTo>
                <a:lnTo>
                  <a:pt x="261937" y="104775"/>
                </a:lnTo>
                <a:lnTo>
                  <a:pt x="214312" y="209550"/>
                </a:lnTo>
                <a:lnTo>
                  <a:pt x="185737" y="276225"/>
                </a:lnTo>
                <a:lnTo>
                  <a:pt x="171450" y="366712"/>
                </a:lnTo>
                <a:lnTo>
                  <a:pt x="123825" y="438150"/>
                </a:lnTo>
                <a:lnTo>
                  <a:pt x="123825" y="466725"/>
                </a:lnTo>
                <a:lnTo>
                  <a:pt x="114300" y="542925"/>
                </a:lnTo>
                <a:lnTo>
                  <a:pt x="95250" y="604837"/>
                </a:lnTo>
                <a:lnTo>
                  <a:pt x="38100" y="628650"/>
                </a:lnTo>
                <a:lnTo>
                  <a:pt x="0" y="6286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197">
            <a:extLst>
              <a:ext uri="{FF2B5EF4-FFF2-40B4-BE49-F238E27FC236}">
                <a16:creationId xmlns:a16="http://schemas.microsoft.com/office/drawing/2014/main" id="{9BD87140-0376-4F40-977C-DF2C39D75A5B}"/>
              </a:ext>
            </a:extLst>
          </p:cNvPr>
          <p:cNvSpPr/>
          <p:nvPr/>
        </p:nvSpPr>
        <p:spPr>
          <a:xfrm rot="10800000">
            <a:off x="15172894" y="10408546"/>
            <a:ext cx="200782" cy="428945"/>
          </a:xfrm>
          <a:custGeom>
            <a:avLst/>
            <a:gdLst>
              <a:gd name="connsiteX0" fmla="*/ 0 w 104775"/>
              <a:gd name="connsiteY0" fmla="*/ 0 h 223838"/>
              <a:gd name="connsiteX1" fmla="*/ 47625 w 104775"/>
              <a:gd name="connsiteY1" fmla="*/ 28575 h 223838"/>
              <a:gd name="connsiteX2" fmla="*/ 104775 w 104775"/>
              <a:gd name="connsiteY2" fmla="*/ 90488 h 223838"/>
              <a:gd name="connsiteX3" fmla="*/ 71438 w 104775"/>
              <a:gd name="connsiteY3" fmla="*/ 176213 h 223838"/>
              <a:gd name="connsiteX4" fmla="*/ 66675 w 104775"/>
              <a:gd name="connsiteY4" fmla="*/ 22383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23838">
                <a:moveTo>
                  <a:pt x="0" y="0"/>
                </a:moveTo>
                <a:lnTo>
                  <a:pt x="47625" y="28575"/>
                </a:lnTo>
                <a:lnTo>
                  <a:pt x="104775" y="90488"/>
                </a:lnTo>
                <a:lnTo>
                  <a:pt x="71438" y="176213"/>
                </a:lnTo>
                <a:lnTo>
                  <a:pt x="66675" y="223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34">
            <a:extLst>
              <a:ext uri="{FF2B5EF4-FFF2-40B4-BE49-F238E27FC236}">
                <a16:creationId xmlns:a16="http://schemas.microsoft.com/office/drawing/2014/main" id="{AA1CC4F7-1B65-4D99-8648-3EF5304CB597}"/>
              </a:ext>
            </a:extLst>
          </p:cNvPr>
          <p:cNvSpPr/>
          <p:nvPr/>
        </p:nvSpPr>
        <p:spPr>
          <a:xfrm rot="10566256">
            <a:off x="20516676" y="9638706"/>
            <a:ext cx="988768" cy="1597828"/>
          </a:xfrm>
          <a:custGeom>
            <a:avLst/>
            <a:gdLst>
              <a:gd name="connsiteX0" fmla="*/ 0 w 250032"/>
              <a:gd name="connsiteY0" fmla="*/ 0 h 509588"/>
              <a:gd name="connsiteX1" fmla="*/ 154782 w 250032"/>
              <a:gd name="connsiteY1" fmla="*/ 240506 h 509588"/>
              <a:gd name="connsiteX2" fmla="*/ 171450 w 250032"/>
              <a:gd name="connsiteY2" fmla="*/ 297656 h 509588"/>
              <a:gd name="connsiteX3" fmla="*/ 183357 w 250032"/>
              <a:gd name="connsiteY3" fmla="*/ 338138 h 509588"/>
              <a:gd name="connsiteX4" fmla="*/ 200025 w 250032"/>
              <a:gd name="connsiteY4" fmla="*/ 404813 h 509588"/>
              <a:gd name="connsiteX5" fmla="*/ 216694 w 250032"/>
              <a:gd name="connsiteY5" fmla="*/ 447675 h 509588"/>
              <a:gd name="connsiteX6" fmla="*/ 240507 w 250032"/>
              <a:gd name="connsiteY6" fmla="*/ 483394 h 509588"/>
              <a:gd name="connsiteX7" fmla="*/ 250032 w 250032"/>
              <a:gd name="connsiteY7" fmla="*/ 509588 h 509588"/>
              <a:gd name="connsiteX0" fmla="*/ 0 w 257175"/>
              <a:gd name="connsiteY0" fmla="*/ 0 h 504826"/>
              <a:gd name="connsiteX1" fmla="*/ 161925 w 257175"/>
              <a:gd name="connsiteY1" fmla="*/ 235744 h 504826"/>
              <a:gd name="connsiteX2" fmla="*/ 178593 w 257175"/>
              <a:gd name="connsiteY2" fmla="*/ 292894 h 504826"/>
              <a:gd name="connsiteX3" fmla="*/ 190500 w 257175"/>
              <a:gd name="connsiteY3" fmla="*/ 333376 h 504826"/>
              <a:gd name="connsiteX4" fmla="*/ 207168 w 257175"/>
              <a:gd name="connsiteY4" fmla="*/ 400051 h 504826"/>
              <a:gd name="connsiteX5" fmla="*/ 223837 w 257175"/>
              <a:gd name="connsiteY5" fmla="*/ 442913 h 504826"/>
              <a:gd name="connsiteX6" fmla="*/ 247650 w 257175"/>
              <a:gd name="connsiteY6" fmla="*/ 478632 h 504826"/>
              <a:gd name="connsiteX7" fmla="*/ 257175 w 257175"/>
              <a:gd name="connsiteY7" fmla="*/ 504826 h 504826"/>
              <a:gd name="connsiteX0" fmla="*/ 0 w 436367"/>
              <a:gd name="connsiteY0" fmla="*/ 0 h 705159"/>
              <a:gd name="connsiteX1" fmla="*/ 161925 w 436367"/>
              <a:gd name="connsiteY1" fmla="*/ 235744 h 705159"/>
              <a:gd name="connsiteX2" fmla="*/ 178593 w 436367"/>
              <a:gd name="connsiteY2" fmla="*/ 292894 h 705159"/>
              <a:gd name="connsiteX3" fmla="*/ 190500 w 436367"/>
              <a:gd name="connsiteY3" fmla="*/ 333376 h 705159"/>
              <a:gd name="connsiteX4" fmla="*/ 207168 w 436367"/>
              <a:gd name="connsiteY4" fmla="*/ 400051 h 705159"/>
              <a:gd name="connsiteX5" fmla="*/ 223837 w 436367"/>
              <a:gd name="connsiteY5" fmla="*/ 442913 h 705159"/>
              <a:gd name="connsiteX6" fmla="*/ 247650 w 436367"/>
              <a:gd name="connsiteY6" fmla="*/ 478632 h 705159"/>
              <a:gd name="connsiteX7" fmla="*/ 436367 w 436367"/>
              <a:gd name="connsiteY7" fmla="*/ 705159 h 70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367" h="705159">
                <a:moveTo>
                  <a:pt x="0" y="0"/>
                </a:moveTo>
                <a:lnTo>
                  <a:pt x="161925" y="235744"/>
                </a:lnTo>
                <a:lnTo>
                  <a:pt x="178593" y="292894"/>
                </a:lnTo>
                <a:lnTo>
                  <a:pt x="190500" y="333376"/>
                </a:lnTo>
                <a:lnTo>
                  <a:pt x="207168" y="400051"/>
                </a:lnTo>
                <a:lnTo>
                  <a:pt x="223837" y="442913"/>
                </a:lnTo>
                <a:lnTo>
                  <a:pt x="247650" y="478632"/>
                </a:lnTo>
                <a:cubicBezTo>
                  <a:pt x="250825" y="487363"/>
                  <a:pt x="433192" y="696428"/>
                  <a:pt x="436367" y="705159"/>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5">
            <a:extLst>
              <a:ext uri="{FF2B5EF4-FFF2-40B4-BE49-F238E27FC236}">
                <a16:creationId xmlns:a16="http://schemas.microsoft.com/office/drawing/2014/main" id="{4986E104-500B-4528-9CE8-2382EDF7F7A6}"/>
              </a:ext>
            </a:extLst>
          </p:cNvPr>
          <p:cNvSpPr/>
          <p:nvPr/>
        </p:nvSpPr>
        <p:spPr>
          <a:xfrm rot="10566256">
            <a:off x="21078713" y="10343189"/>
            <a:ext cx="253598" cy="91727"/>
          </a:xfrm>
          <a:custGeom>
            <a:avLst/>
            <a:gdLst>
              <a:gd name="connsiteX0" fmla="*/ 111919 w 111919"/>
              <a:gd name="connsiteY0" fmla="*/ 0 h 40481"/>
              <a:gd name="connsiteX1" fmla="*/ 50007 w 111919"/>
              <a:gd name="connsiteY1" fmla="*/ 16669 h 40481"/>
              <a:gd name="connsiteX2" fmla="*/ 0 w 111919"/>
              <a:gd name="connsiteY2" fmla="*/ 40481 h 40481"/>
            </a:gdLst>
            <a:ahLst/>
            <a:cxnLst>
              <a:cxn ang="0">
                <a:pos x="connsiteX0" y="connsiteY0"/>
              </a:cxn>
              <a:cxn ang="0">
                <a:pos x="connsiteX1" y="connsiteY1"/>
              </a:cxn>
              <a:cxn ang="0">
                <a:pos x="connsiteX2" y="connsiteY2"/>
              </a:cxn>
            </a:cxnLst>
            <a:rect l="l" t="t" r="r" b="b"/>
            <a:pathLst>
              <a:path w="111919" h="40481">
                <a:moveTo>
                  <a:pt x="111919" y="0"/>
                </a:moveTo>
                <a:lnTo>
                  <a:pt x="50007" y="16669"/>
                </a:lnTo>
                <a:lnTo>
                  <a:pt x="0" y="40481"/>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D12DB2FB-C9AE-4725-B071-F52C9A33C255}"/>
              </a:ext>
            </a:extLst>
          </p:cNvPr>
          <p:cNvSpPr/>
          <p:nvPr/>
        </p:nvSpPr>
        <p:spPr>
          <a:xfrm rot="8787316">
            <a:off x="21302279" y="10671617"/>
            <a:ext cx="109287" cy="602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04FC14B-B53E-4E38-993E-BCEE447C3A0E}"/>
              </a:ext>
            </a:extLst>
          </p:cNvPr>
          <p:cNvSpPr/>
          <p:nvPr/>
        </p:nvSpPr>
        <p:spPr>
          <a:xfrm rot="8723360">
            <a:off x="21817767" y="10835685"/>
            <a:ext cx="70184" cy="48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4BA87C65-4346-4A64-AC68-EFA24C788C06}"/>
              </a:ext>
            </a:extLst>
          </p:cNvPr>
          <p:cNvSpPr/>
          <p:nvPr/>
        </p:nvSpPr>
        <p:spPr>
          <a:xfrm rot="14069802">
            <a:off x="20980316" y="10056865"/>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D27B9FCF-2C2E-41E9-A6F5-E47EE5E8AE7D}"/>
              </a:ext>
            </a:extLst>
          </p:cNvPr>
          <p:cNvSpPr/>
          <p:nvPr/>
        </p:nvSpPr>
        <p:spPr>
          <a:xfrm rot="13895565">
            <a:off x="20774240" y="10384610"/>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058BCBC4-A2D9-42F2-B376-14DAA36CAE70}"/>
              </a:ext>
            </a:extLst>
          </p:cNvPr>
          <p:cNvSpPr/>
          <p:nvPr/>
        </p:nvSpPr>
        <p:spPr>
          <a:xfrm rot="14069802">
            <a:off x="21178768" y="10854193"/>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7EBE7F4-6900-481F-9D0A-7EAE4D8FE372}"/>
              </a:ext>
            </a:extLst>
          </p:cNvPr>
          <p:cNvSpPr/>
          <p:nvPr/>
        </p:nvSpPr>
        <p:spPr>
          <a:xfrm rot="14069802" flipH="1">
            <a:off x="20984232" y="10863366"/>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E705A17-5D30-4E06-B1BE-8C50A412AE2E}"/>
              </a:ext>
            </a:extLst>
          </p:cNvPr>
          <p:cNvSpPr/>
          <p:nvPr/>
        </p:nvSpPr>
        <p:spPr>
          <a:xfrm rot="14069802" flipH="1">
            <a:off x="21157120" y="11006811"/>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657ECA14-F57C-4B84-BAEF-D7868B42633C}"/>
              </a:ext>
            </a:extLst>
          </p:cNvPr>
          <p:cNvSpPr/>
          <p:nvPr/>
        </p:nvSpPr>
        <p:spPr>
          <a:xfrm rot="14069802" flipH="1">
            <a:off x="20897878" y="992122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5C887B99-FB65-4F57-AB25-FBA502F726A2}"/>
              </a:ext>
            </a:extLst>
          </p:cNvPr>
          <p:cNvSpPr/>
          <p:nvPr/>
        </p:nvSpPr>
        <p:spPr>
          <a:xfrm rot="19469802">
            <a:off x="20991226" y="10015070"/>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D5679750-D9B8-41FF-83FC-C33FEAD0F96C}"/>
              </a:ext>
            </a:extLst>
          </p:cNvPr>
          <p:cNvGrpSpPr/>
          <p:nvPr/>
        </p:nvGrpSpPr>
        <p:grpSpPr>
          <a:xfrm rot="10566256">
            <a:off x="21541356" y="9717034"/>
            <a:ext cx="110450" cy="122841"/>
            <a:chOff x="845995" y="4272603"/>
            <a:chExt cx="48744" cy="54213"/>
          </a:xfrm>
        </p:grpSpPr>
        <p:sp>
          <p:nvSpPr>
            <p:cNvPr id="431" name="Rectangle 430">
              <a:extLst>
                <a:ext uri="{FF2B5EF4-FFF2-40B4-BE49-F238E27FC236}">
                  <a16:creationId xmlns:a16="http://schemas.microsoft.com/office/drawing/2014/main" id="{7EED1469-99BA-45B0-8DDF-24633E55F13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C76EFACF-3595-4F1B-B774-B259C72B8285}"/>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a:extLst>
              <a:ext uri="{FF2B5EF4-FFF2-40B4-BE49-F238E27FC236}">
                <a16:creationId xmlns:a16="http://schemas.microsoft.com/office/drawing/2014/main" id="{FC4E0739-79A9-4811-9C6C-4775A44D3E6D}"/>
              </a:ext>
            </a:extLst>
          </p:cNvPr>
          <p:cNvSpPr/>
          <p:nvPr/>
        </p:nvSpPr>
        <p:spPr>
          <a:xfrm rot="14069802" flipH="1">
            <a:off x="21489558" y="10951074"/>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4736571A-71EB-4772-85AB-147641C9BC05}"/>
              </a:ext>
            </a:extLst>
          </p:cNvPr>
          <p:cNvSpPr/>
          <p:nvPr/>
        </p:nvSpPr>
        <p:spPr>
          <a:xfrm rot="13895565">
            <a:off x="21344173" y="10836735"/>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5BD09275-8C54-44F0-ACF1-27FDC91749E4}"/>
              </a:ext>
            </a:extLst>
          </p:cNvPr>
          <p:cNvSpPr/>
          <p:nvPr/>
        </p:nvSpPr>
        <p:spPr>
          <a:xfrm rot="14069802" flipH="1">
            <a:off x="21670546" y="1093874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C866570F-D0A0-490A-91B5-89C9B83A7209}"/>
              </a:ext>
            </a:extLst>
          </p:cNvPr>
          <p:cNvSpPr/>
          <p:nvPr/>
        </p:nvSpPr>
        <p:spPr>
          <a:xfrm rot="13788796" flipH="1">
            <a:off x="21265764" y="11076455"/>
            <a:ext cx="81013" cy="1045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E636B49C-C3AC-42FF-8BC5-45EB97037E0D}"/>
              </a:ext>
            </a:extLst>
          </p:cNvPr>
          <p:cNvSpPr/>
          <p:nvPr/>
        </p:nvSpPr>
        <p:spPr>
          <a:xfrm rot="14069802" flipH="1">
            <a:off x="21120841" y="10217768"/>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471BCC6D-AAEF-4187-8C12-D19B5ECAF1BD}"/>
              </a:ext>
            </a:extLst>
          </p:cNvPr>
          <p:cNvGrpSpPr/>
          <p:nvPr/>
        </p:nvGrpSpPr>
        <p:grpSpPr>
          <a:xfrm rot="15966256">
            <a:off x="21387096" y="9959947"/>
            <a:ext cx="110450" cy="122841"/>
            <a:chOff x="845995" y="4272603"/>
            <a:chExt cx="48744" cy="54213"/>
          </a:xfrm>
        </p:grpSpPr>
        <p:sp>
          <p:nvSpPr>
            <p:cNvPr id="429" name="Rectangle 428">
              <a:extLst>
                <a:ext uri="{FF2B5EF4-FFF2-40B4-BE49-F238E27FC236}">
                  <a16:creationId xmlns:a16="http://schemas.microsoft.com/office/drawing/2014/main" id="{A55428F0-7E87-4DBF-A567-771C3D76F1D7}"/>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12B035CB-5D6E-4DD9-816A-FD9FBC045D9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ADEDF938-2635-4070-AEE7-4BDD092CE198}"/>
              </a:ext>
            </a:extLst>
          </p:cNvPr>
          <p:cNvGrpSpPr/>
          <p:nvPr/>
        </p:nvGrpSpPr>
        <p:grpSpPr>
          <a:xfrm rot="15966256">
            <a:off x="21364727" y="10196919"/>
            <a:ext cx="110450" cy="122841"/>
            <a:chOff x="845995" y="4272603"/>
            <a:chExt cx="48744" cy="54213"/>
          </a:xfrm>
        </p:grpSpPr>
        <p:sp>
          <p:nvSpPr>
            <p:cNvPr id="427" name="Rectangle 426">
              <a:extLst>
                <a:ext uri="{FF2B5EF4-FFF2-40B4-BE49-F238E27FC236}">
                  <a16:creationId xmlns:a16="http://schemas.microsoft.com/office/drawing/2014/main" id="{23BA9EAF-5AD7-495C-86A4-44D6E321C958}"/>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FAD52418-7999-425F-8D41-68D7F7B889D7}"/>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28342A47-2D80-4466-BF65-C2451C4E88FD}"/>
              </a:ext>
            </a:extLst>
          </p:cNvPr>
          <p:cNvSpPr/>
          <p:nvPr/>
        </p:nvSpPr>
        <p:spPr>
          <a:xfrm rot="13895565">
            <a:off x="20935140" y="10425873"/>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8C5293DB-774E-4C5E-96B2-E1C3810E76B3}"/>
              </a:ext>
            </a:extLst>
          </p:cNvPr>
          <p:cNvSpPr/>
          <p:nvPr/>
        </p:nvSpPr>
        <p:spPr>
          <a:xfrm rot="13895565">
            <a:off x="20838493" y="10240439"/>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77">
            <a:extLst>
              <a:ext uri="{FF2B5EF4-FFF2-40B4-BE49-F238E27FC236}">
                <a16:creationId xmlns:a16="http://schemas.microsoft.com/office/drawing/2014/main" id="{C9711488-8891-4EC4-AEC3-6BA0FCE51D67}"/>
              </a:ext>
            </a:extLst>
          </p:cNvPr>
          <p:cNvSpPr/>
          <p:nvPr/>
        </p:nvSpPr>
        <p:spPr>
          <a:xfrm rot="10566256">
            <a:off x="21386621" y="10404763"/>
            <a:ext cx="437052" cy="609716"/>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78">
            <a:extLst>
              <a:ext uri="{FF2B5EF4-FFF2-40B4-BE49-F238E27FC236}">
                <a16:creationId xmlns:a16="http://schemas.microsoft.com/office/drawing/2014/main" id="{2806C54A-2B25-41AC-ADCA-9212AC4A20F9}"/>
              </a:ext>
            </a:extLst>
          </p:cNvPr>
          <p:cNvSpPr/>
          <p:nvPr/>
        </p:nvSpPr>
        <p:spPr>
          <a:xfrm rot="10566256">
            <a:off x="21598135" y="10587593"/>
            <a:ext cx="350720" cy="264391"/>
          </a:xfrm>
          <a:custGeom>
            <a:avLst/>
            <a:gdLst>
              <a:gd name="connsiteX0" fmla="*/ 0 w 154781"/>
              <a:gd name="connsiteY0" fmla="*/ 0 h 116682"/>
              <a:gd name="connsiteX1" fmla="*/ 85725 w 154781"/>
              <a:gd name="connsiteY1" fmla="*/ 116682 h 116682"/>
              <a:gd name="connsiteX2" fmla="*/ 154781 w 154781"/>
              <a:gd name="connsiteY2" fmla="*/ 76200 h 116682"/>
            </a:gdLst>
            <a:ahLst/>
            <a:cxnLst>
              <a:cxn ang="0">
                <a:pos x="connsiteX0" y="connsiteY0"/>
              </a:cxn>
              <a:cxn ang="0">
                <a:pos x="connsiteX1" y="connsiteY1"/>
              </a:cxn>
              <a:cxn ang="0">
                <a:pos x="connsiteX2" y="connsiteY2"/>
              </a:cxn>
            </a:cxnLst>
            <a:rect l="l" t="t" r="r" b="b"/>
            <a:pathLst>
              <a:path w="154781" h="116682">
                <a:moveTo>
                  <a:pt x="0" y="0"/>
                </a:moveTo>
                <a:lnTo>
                  <a:pt x="85725" y="116682"/>
                </a:lnTo>
                <a:lnTo>
                  <a:pt x="154781" y="762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79">
            <a:extLst>
              <a:ext uri="{FF2B5EF4-FFF2-40B4-BE49-F238E27FC236}">
                <a16:creationId xmlns:a16="http://schemas.microsoft.com/office/drawing/2014/main" id="{6C99F436-FE22-4A88-949A-C6C1D5B7F078}"/>
              </a:ext>
            </a:extLst>
          </p:cNvPr>
          <p:cNvSpPr/>
          <p:nvPr/>
        </p:nvSpPr>
        <p:spPr>
          <a:xfrm rot="10566256">
            <a:off x="21522793" y="10768250"/>
            <a:ext cx="113309" cy="80936"/>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80">
            <a:extLst>
              <a:ext uri="{FF2B5EF4-FFF2-40B4-BE49-F238E27FC236}">
                <a16:creationId xmlns:a16="http://schemas.microsoft.com/office/drawing/2014/main" id="{C54D0207-DBE6-44BF-A494-EE6C50CF158E}"/>
              </a:ext>
            </a:extLst>
          </p:cNvPr>
          <p:cNvSpPr/>
          <p:nvPr/>
        </p:nvSpPr>
        <p:spPr>
          <a:xfrm rot="10566256">
            <a:off x="21069975" y="9935483"/>
            <a:ext cx="199640" cy="404676"/>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81">
            <a:extLst>
              <a:ext uri="{FF2B5EF4-FFF2-40B4-BE49-F238E27FC236}">
                <a16:creationId xmlns:a16="http://schemas.microsoft.com/office/drawing/2014/main" id="{83D5BCC9-1DB5-421F-9AE9-E234BAB43987}"/>
              </a:ext>
            </a:extLst>
          </p:cNvPr>
          <p:cNvSpPr/>
          <p:nvPr/>
        </p:nvSpPr>
        <p:spPr>
          <a:xfrm rot="10566256">
            <a:off x="21016712" y="10117738"/>
            <a:ext cx="183453" cy="64749"/>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82">
            <a:extLst>
              <a:ext uri="{FF2B5EF4-FFF2-40B4-BE49-F238E27FC236}">
                <a16:creationId xmlns:a16="http://schemas.microsoft.com/office/drawing/2014/main" id="{DDFF321F-AF0C-4830-819E-F173784063F0}"/>
              </a:ext>
            </a:extLst>
          </p:cNvPr>
          <p:cNvSpPr/>
          <p:nvPr/>
        </p:nvSpPr>
        <p:spPr>
          <a:xfrm rot="10566256">
            <a:off x="21251321" y="11045489"/>
            <a:ext cx="215828" cy="334534"/>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83">
            <a:extLst>
              <a:ext uri="{FF2B5EF4-FFF2-40B4-BE49-F238E27FC236}">
                <a16:creationId xmlns:a16="http://schemas.microsoft.com/office/drawing/2014/main" id="{7C710A62-9423-407B-A81E-9B22C9233D88}"/>
              </a:ext>
            </a:extLst>
          </p:cNvPr>
          <p:cNvSpPr/>
          <p:nvPr/>
        </p:nvSpPr>
        <p:spPr>
          <a:xfrm rot="10566256">
            <a:off x="21224864" y="11141785"/>
            <a:ext cx="134894" cy="161872"/>
          </a:xfrm>
          <a:custGeom>
            <a:avLst/>
            <a:gdLst>
              <a:gd name="connsiteX0" fmla="*/ 0 w 59532"/>
              <a:gd name="connsiteY0" fmla="*/ 0 h 71438"/>
              <a:gd name="connsiteX1" fmla="*/ 59532 w 59532"/>
              <a:gd name="connsiteY1" fmla="*/ 71438 h 71438"/>
            </a:gdLst>
            <a:ahLst/>
            <a:cxnLst>
              <a:cxn ang="0">
                <a:pos x="connsiteX0" y="connsiteY0"/>
              </a:cxn>
              <a:cxn ang="0">
                <a:pos x="connsiteX1" y="connsiteY1"/>
              </a:cxn>
            </a:cxnLst>
            <a:rect l="l" t="t" r="r" b="b"/>
            <a:pathLst>
              <a:path w="59532" h="71438">
                <a:moveTo>
                  <a:pt x="0" y="0"/>
                </a:moveTo>
                <a:lnTo>
                  <a:pt x="59532" y="714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98">
            <a:extLst>
              <a:ext uri="{FF2B5EF4-FFF2-40B4-BE49-F238E27FC236}">
                <a16:creationId xmlns:a16="http://schemas.microsoft.com/office/drawing/2014/main" id="{D885CCD3-63B6-4171-9664-03A0E4C29B74}"/>
              </a:ext>
            </a:extLst>
          </p:cNvPr>
          <p:cNvSpPr/>
          <p:nvPr/>
        </p:nvSpPr>
        <p:spPr>
          <a:xfrm rot="10566256">
            <a:off x="21682056" y="9912284"/>
            <a:ext cx="464029" cy="787771"/>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6763E3C7-6589-45D0-A6DD-DA262C895685}"/>
              </a:ext>
            </a:extLst>
          </p:cNvPr>
          <p:cNvSpPr/>
          <p:nvPr/>
        </p:nvSpPr>
        <p:spPr>
          <a:xfrm rot="12033359">
            <a:off x="15498189" y="10836925"/>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C0BF674F-2DC8-43D4-99A1-84BB94E369EF}"/>
              </a:ext>
            </a:extLst>
          </p:cNvPr>
          <p:cNvSpPr/>
          <p:nvPr/>
        </p:nvSpPr>
        <p:spPr>
          <a:xfrm rot="12033359">
            <a:off x="15727905" y="9635749"/>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51FD6C9-B719-4C4E-8173-BAC420A22394}"/>
              </a:ext>
            </a:extLst>
          </p:cNvPr>
          <p:cNvSpPr/>
          <p:nvPr/>
        </p:nvSpPr>
        <p:spPr>
          <a:xfrm rot="12033359">
            <a:off x="15498189" y="9711831"/>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 name="Group 186">
            <a:extLst>
              <a:ext uri="{FF2B5EF4-FFF2-40B4-BE49-F238E27FC236}">
                <a16:creationId xmlns:a16="http://schemas.microsoft.com/office/drawing/2014/main" id="{31F92EF9-51B1-41BA-98A5-C59E7E98C9A5}"/>
              </a:ext>
            </a:extLst>
          </p:cNvPr>
          <p:cNvGrpSpPr/>
          <p:nvPr/>
        </p:nvGrpSpPr>
        <p:grpSpPr>
          <a:xfrm rot="15139699">
            <a:off x="15911380" y="7451195"/>
            <a:ext cx="288317" cy="219788"/>
            <a:chOff x="585932" y="12405302"/>
            <a:chExt cx="254794" cy="300800"/>
          </a:xfrm>
        </p:grpSpPr>
        <p:sp>
          <p:nvSpPr>
            <p:cNvPr id="420" name="Freeform 211">
              <a:extLst>
                <a:ext uri="{FF2B5EF4-FFF2-40B4-BE49-F238E27FC236}">
                  <a16:creationId xmlns:a16="http://schemas.microsoft.com/office/drawing/2014/main" id="{C21A059C-B41F-4008-9E87-E5974199709E}"/>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212">
              <a:extLst>
                <a:ext uri="{FF2B5EF4-FFF2-40B4-BE49-F238E27FC236}">
                  <a16:creationId xmlns:a16="http://schemas.microsoft.com/office/drawing/2014/main" id="{17753A80-54F6-4EF9-A9BA-CD7D89FB8ED2}"/>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0" name="Rectangle 189">
            <a:extLst>
              <a:ext uri="{FF2B5EF4-FFF2-40B4-BE49-F238E27FC236}">
                <a16:creationId xmlns:a16="http://schemas.microsoft.com/office/drawing/2014/main" id="{36C564DE-C04D-446E-BA4B-6DF98FAE8C74}"/>
              </a:ext>
            </a:extLst>
          </p:cNvPr>
          <p:cNvSpPr/>
          <p:nvPr/>
        </p:nvSpPr>
        <p:spPr>
          <a:xfrm rot="3866626">
            <a:off x="9349998" y="9696144"/>
            <a:ext cx="103322" cy="35115"/>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234">
            <a:extLst>
              <a:ext uri="{FF2B5EF4-FFF2-40B4-BE49-F238E27FC236}">
                <a16:creationId xmlns:a16="http://schemas.microsoft.com/office/drawing/2014/main" id="{9B73F548-4B63-4B43-B375-E5AE6E243DCB}"/>
              </a:ext>
            </a:extLst>
          </p:cNvPr>
          <p:cNvSpPr/>
          <p:nvPr/>
        </p:nvSpPr>
        <p:spPr>
          <a:xfrm rot="10800000">
            <a:off x="17685808" y="10896142"/>
            <a:ext cx="1460235" cy="921774"/>
          </a:xfrm>
          <a:custGeom>
            <a:avLst/>
            <a:gdLst>
              <a:gd name="connsiteX0" fmla="*/ 9525 w 762000"/>
              <a:gd name="connsiteY0" fmla="*/ 481013 h 481013"/>
              <a:gd name="connsiteX1" fmla="*/ 0 w 762000"/>
              <a:gd name="connsiteY1" fmla="*/ 400050 h 481013"/>
              <a:gd name="connsiteX2" fmla="*/ 23812 w 762000"/>
              <a:gd name="connsiteY2" fmla="*/ 300038 h 481013"/>
              <a:gd name="connsiteX3" fmla="*/ 90487 w 762000"/>
              <a:gd name="connsiteY3" fmla="*/ 214313 h 481013"/>
              <a:gd name="connsiteX4" fmla="*/ 152400 w 762000"/>
              <a:gd name="connsiteY4" fmla="*/ 171450 h 481013"/>
              <a:gd name="connsiteX5" fmla="*/ 190500 w 762000"/>
              <a:gd name="connsiteY5" fmla="*/ 157163 h 481013"/>
              <a:gd name="connsiteX6" fmla="*/ 204787 w 762000"/>
              <a:gd name="connsiteY6" fmla="*/ 152400 h 481013"/>
              <a:gd name="connsiteX7" fmla="*/ 295275 w 762000"/>
              <a:gd name="connsiteY7" fmla="*/ 71438 h 481013"/>
              <a:gd name="connsiteX8" fmla="*/ 361950 w 762000"/>
              <a:gd name="connsiteY8" fmla="*/ 42863 h 481013"/>
              <a:gd name="connsiteX9" fmla="*/ 428625 w 762000"/>
              <a:gd name="connsiteY9" fmla="*/ 9525 h 481013"/>
              <a:gd name="connsiteX10" fmla="*/ 552450 w 762000"/>
              <a:gd name="connsiteY10" fmla="*/ 0 h 481013"/>
              <a:gd name="connsiteX11" fmla="*/ 633412 w 762000"/>
              <a:gd name="connsiteY11" fmla="*/ 19050 h 481013"/>
              <a:gd name="connsiteX12" fmla="*/ 723900 w 762000"/>
              <a:gd name="connsiteY12" fmla="*/ 61913 h 481013"/>
              <a:gd name="connsiteX13" fmla="*/ 762000 w 762000"/>
              <a:gd name="connsiteY13" fmla="*/ 71438 h 48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481013">
                <a:moveTo>
                  <a:pt x="9525" y="481013"/>
                </a:moveTo>
                <a:lnTo>
                  <a:pt x="0" y="400050"/>
                </a:lnTo>
                <a:lnTo>
                  <a:pt x="23812" y="300038"/>
                </a:lnTo>
                <a:lnTo>
                  <a:pt x="90487" y="214313"/>
                </a:lnTo>
                <a:lnTo>
                  <a:pt x="152400" y="171450"/>
                </a:lnTo>
                <a:lnTo>
                  <a:pt x="190500" y="157163"/>
                </a:lnTo>
                <a:cubicBezTo>
                  <a:pt x="195218" y="155447"/>
                  <a:pt x="204787" y="152400"/>
                  <a:pt x="204787" y="152400"/>
                </a:cubicBezTo>
                <a:lnTo>
                  <a:pt x="295275" y="71438"/>
                </a:lnTo>
                <a:lnTo>
                  <a:pt x="361950" y="42863"/>
                </a:lnTo>
                <a:lnTo>
                  <a:pt x="428625" y="9525"/>
                </a:lnTo>
                <a:lnTo>
                  <a:pt x="552450" y="0"/>
                </a:lnTo>
                <a:lnTo>
                  <a:pt x="633412" y="19050"/>
                </a:lnTo>
                <a:lnTo>
                  <a:pt x="723900" y="61913"/>
                </a:lnTo>
                <a:lnTo>
                  <a:pt x="762000" y="7143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a:extLst>
              <a:ext uri="{FF2B5EF4-FFF2-40B4-BE49-F238E27FC236}">
                <a16:creationId xmlns:a16="http://schemas.microsoft.com/office/drawing/2014/main" id="{6B33FD2E-9576-47E2-BB76-A1ED33AD866B}"/>
              </a:ext>
            </a:extLst>
          </p:cNvPr>
          <p:cNvGrpSpPr/>
          <p:nvPr/>
        </p:nvGrpSpPr>
        <p:grpSpPr>
          <a:xfrm rot="15524330">
            <a:off x="14089665" y="6824437"/>
            <a:ext cx="219018" cy="219788"/>
            <a:chOff x="585932" y="12405302"/>
            <a:chExt cx="254794" cy="300800"/>
          </a:xfrm>
        </p:grpSpPr>
        <p:sp>
          <p:nvSpPr>
            <p:cNvPr id="416" name="Freeform 223">
              <a:extLst>
                <a:ext uri="{FF2B5EF4-FFF2-40B4-BE49-F238E27FC236}">
                  <a16:creationId xmlns:a16="http://schemas.microsoft.com/office/drawing/2014/main" id="{060D5761-5718-49E6-87DB-CACBAD7A6FD4}"/>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reeform 224">
              <a:extLst>
                <a:ext uri="{FF2B5EF4-FFF2-40B4-BE49-F238E27FC236}">
                  <a16:creationId xmlns:a16="http://schemas.microsoft.com/office/drawing/2014/main" id="{2B47A974-A8D1-4102-AEE4-1C23104DD1CB}"/>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5" name="Freeform 239">
            <a:extLst>
              <a:ext uri="{FF2B5EF4-FFF2-40B4-BE49-F238E27FC236}">
                <a16:creationId xmlns:a16="http://schemas.microsoft.com/office/drawing/2014/main" id="{809D932F-D049-4695-88EE-4439D3FB1003}"/>
              </a:ext>
            </a:extLst>
          </p:cNvPr>
          <p:cNvSpPr/>
          <p:nvPr/>
        </p:nvSpPr>
        <p:spPr>
          <a:xfrm rot="10800000">
            <a:off x="7515784" y="7726372"/>
            <a:ext cx="372240" cy="3193256"/>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247" h="1666349">
                <a:moveTo>
                  <a:pt x="94234" y="0"/>
                </a:moveTo>
                <a:lnTo>
                  <a:pt x="122809" y="71437"/>
                </a:lnTo>
                <a:lnTo>
                  <a:pt x="179959" y="176212"/>
                </a:lnTo>
                <a:lnTo>
                  <a:pt x="194247" y="290512"/>
                </a:lnTo>
                <a:lnTo>
                  <a:pt x="170434" y="423862"/>
                </a:lnTo>
                <a:lnTo>
                  <a:pt x="146622" y="547687"/>
                </a:lnTo>
                <a:lnTo>
                  <a:pt x="127572" y="633412"/>
                </a:lnTo>
                <a:lnTo>
                  <a:pt x="122809" y="709612"/>
                </a:lnTo>
                <a:lnTo>
                  <a:pt x="122809" y="1019175"/>
                </a:lnTo>
                <a:lnTo>
                  <a:pt x="146622" y="1152525"/>
                </a:lnTo>
                <a:lnTo>
                  <a:pt x="89472" y="1290637"/>
                </a:lnTo>
                <a:lnTo>
                  <a:pt x="51372" y="1400175"/>
                </a:lnTo>
                <a:lnTo>
                  <a:pt x="13272" y="1524000"/>
                </a:lnTo>
                <a:lnTo>
                  <a:pt x="13272" y="1600200"/>
                </a:lnTo>
                <a:cubicBezTo>
                  <a:pt x="3747" y="1651000"/>
                  <a:pt x="9525" y="1615549"/>
                  <a:pt x="0" y="1666349"/>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3">
            <a:extLst>
              <a:ext uri="{FF2B5EF4-FFF2-40B4-BE49-F238E27FC236}">
                <a16:creationId xmlns:a16="http://schemas.microsoft.com/office/drawing/2014/main" id="{29E1B52D-821A-4810-B55B-DAC9924A7899}"/>
              </a:ext>
            </a:extLst>
          </p:cNvPr>
          <p:cNvSpPr/>
          <p:nvPr/>
        </p:nvSpPr>
        <p:spPr>
          <a:xfrm rot="10800000">
            <a:off x="13721783" y="7150398"/>
            <a:ext cx="2254239" cy="2208605"/>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17">
            <a:extLst>
              <a:ext uri="{FF2B5EF4-FFF2-40B4-BE49-F238E27FC236}">
                <a16:creationId xmlns:a16="http://schemas.microsoft.com/office/drawing/2014/main" id="{04167E60-E337-4668-8A9E-D507C0B49A93}"/>
              </a:ext>
            </a:extLst>
          </p:cNvPr>
          <p:cNvSpPr/>
          <p:nvPr/>
        </p:nvSpPr>
        <p:spPr>
          <a:xfrm rot="10800000">
            <a:off x="7789579" y="8738403"/>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18">
            <a:extLst>
              <a:ext uri="{FF2B5EF4-FFF2-40B4-BE49-F238E27FC236}">
                <a16:creationId xmlns:a16="http://schemas.microsoft.com/office/drawing/2014/main" id="{BA143AEC-34F3-4D45-A956-3F3771AF0CA6}"/>
              </a:ext>
            </a:extLst>
          </p:cNvPr>
          <p:cNvSpPr/>
          <p:nvPr/>
        </p:nvSpPr>
        <p:spPr>
          <a:xfrm rot="10800000">
            <a:off x="5608355" y="7743617"/>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D6EFEF9D-3070-42EE-B6AB-093292319F41}"/>
              </a:ext>
            </a:extLst>
          </p:cNvPr>
          <p:cNvGrpSpPr/>
          <p:nvPr/>
        </p:nvGrpSpPr>
        <p:grpSpPr>
          <a:xfrm>
            <a:off x="5320228" y="7735639"/>
            <a:ext cx="4224057" cy="665083"/>
            <a:chOff x="5320228" y="7735639"/>
            <a:chExt cx="4224057" cy="665083"/>
          </a:xfrm>
        </p:grpSpPr>
        <p:sp>
          <p:nvSpPr>
            <p:cNvPr id="147" name="Freeform 102">
              <a:extLst>
                <a:ext uri="{FF2B5EF4-FFF2-40B4-BE49-F238E27FC236}">
                  <a16:creationId xmlns:a16="http://schemas.microsoft.com/office/drawing/2014/main" id="{9A792FF8-BF53-4691-B617-CC98D626D7F8}"/>
                </a:ext>
              </a:extLst>
            </p:cNvPr>
            <p:cNvSpPr/>
            <p:nvPr/>
          </p:nvSpPr>
          <p:spPr>
            <a:xfrm rot="10800000">
              <a:off x="6886059" y="8081297"/>
              <a:ext cx="228161" cy="319425"/>
            </a:xfrm>
            <a:custGeom>
              <a:avLst/>
              <a:gdLst>
                <a:gd name="connsiteX0" fmla="*/ 0 w 119062"/>
                <a:gd name="connsiteY0" fmla="*/ 0 h 166687"/>
                <a:gd name="connsiteX1" fmla="*/ 119062 w 119062"/>
                <a:gd name="connsiteY1" fmla="*/ 166687 h 166687"/>
              </a:gdLst>
              <a:ahLst/>
              <a:cxnLst>
                <a:cxn ang="0">
                  <a:pos x="connsiteX0" y="connsiteY0"/>
                </a:cxn>
                <a:cxn ang="0">
                  <a:pos x="connsiteX1" y="connsiteY1"/>
                </a:cxn>
              </a:cxnLst>
              <a:rect l="l" t="t" r="r" b="b"/>
              <a:pathLst>
                <a:path w="119062" h="166687">
                  <a:moveTo>
                    <a:pt x="0" y="0"/>
                  </a:moveTo>
                  <a:lnTo>
                    <a:pt x="119062" y="1666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6" name="Group 195">
              <a:extLst>
                <a:ext uri="{FF2B5EF4-FFF2-40B4-BE49-F238E27FC236}">
                  <a16:creationId xmlns:a16="http://schemas.microsoft.com/office/drawing/2014/main" id="{983C2928-525C-41E5-93AE-4D378304D06A}"/>
                </a:ext>
              </a:extLst>
            </p:cNvPr>
            <p:cNvGrpSpPr/>
            <p:nvPr/>
          </p:nvGrpSpPr>
          <p:grpSpPr>
            <a:xfrm rot="16200000">
              <a:off x="7800871" y="7708624"/>
              <a:ext cx="289184" cy="343213"/>
              <a:chOff x="585932" y="12405302"/>
              <a:chExt cx="254794" cy="300800"/>
            </a:xfrm>
          </p:grpSpPr>
          <p:sp>
            <p:nvSpPr>
              <p:cNvPr id="412" name="Freeform 228">
                <a:extLst>
                  <a:ext uri="{FF2B5EF4-FFF2-40B4-BE49-F238E27FC236}">
                    <a16:creationId xmlns:a16="http://schemas.microsoft.com/office/drawing/2014/main" id="{E17990C7-5601-4509-B1E0-A425850B8CA1}"/>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229">
                <a:extLst>
                  <a:ext uri="{FF2B5EF4-FFF2-40B4-BE49-F238E27FC236}">
                    <a16:creationId xmlns:a16="http://schemas.microsoft.com/office/drawing/2014/main" id="{1406A661-A03D-435A-BCD6-5055C62C95C4}"/>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8" name="Group 207">
              <a:extLst>
                <a:ext uri="{FF2B5EF4-FFF2-40B4-BE49-F238E27FC236}">
                  <a16:creationId xmlns:a16="http://schemas.microsoft.com/office/drawing/2014/main" id="{55F71FE2-1B86-496F-8B20-96AD6D5E3175}"/>
                </a:ext>
              </a:extLst>
            </p:cNvPr>
            <p:cNvGrpSpPr/>
            <p:nvPr/>
          </p:nvGrpSpPr>
          <p:grpSpPr>
            <a:xfrm rot="21109371">
              <a:off x="8564561" y="8075983"/>
              <a:ext cx="979724" cy="76446"/>
              <a:chOff x="3764623" y="13828508"/>
              <a:chExt cx="511253" cy="39892"/>
            </a:xfrm>
            <a:solidFill>
              <a:srgbClr val="C00000"/>
            </a:solidFill>
          </p:grpSpPr>
          <p:sp>
            <p:nvSpPr>
              <p:cNvPr id="378" name="Isosceles Triangle 377">
                <a:extLst>
                  <a:ext uri="{FF2B5EF4-FFF2-40B4-BE49-F238E27FC236}">
                    <a16:creationId xmlns:a16="http://schemas.microsoft.com/office/drawing/2014/main" id="{593BC4C5-D726-4D5B-8CB0-5EB74C907CB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Isosceles Triangle 378">
                <a:extLst>
                  <a:ext uri="{FF2B5EF4-FFF2-40B4-BE49-F238E27FC236}">
                    <a16:creationId xmlns:a16="http://schemas.microsoft.com/office/drawing/2014/main" id="{9588E81C-F778-4CD0-8BAF-4916E767869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830303EE-4712-4A7C-879B-2506A688734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2E0F21C9-B926-461C-91F6-35E8F3EFE04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AC52F463-FC7D-4CD0-B1F0-4EBAA1B79AD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Isosceles Triangle 382">
                <a:extLst>
                  <a:ext uri="{FF2B5EF4-FFF2-40B4-BE49-F238E27FC236}">
                    <a16:creationId xmlns:a16="http://schemas.microsoft.com/office/drawing/2014/main" id="{B34099F5-F351-4C39-9890-4BEE24D86C6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Isosceles Triangle 383">
                <a:extLst>
                  <a:ext uri="{FF2B5EF4-FFF2-40B4-BE49-F238E27FC236}">
                    <a16:creationId xmlns:a16="http://schemas.microsoft.com/office/drawing/2014/main" id="{7184E6DF-2BF3-4F6D-9132-22C0B3D4206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Isosceles Triangle 384">
                <a:extLst>
                  <a:ext uri="{FF2B5EF4-FFF2-40B4-BE49-F238E27FC236}">
                    <a16:creationId xmlns:a16="http://schemas.microsoft.com/office/drawing/2014/main" id="{0233C0B0-1432-4E59-B106-A3F1C5BD700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204053F7-3932-45D9-9C71-B327F4E471AC}"/>
                </a:ext>
              </a:extLst>
            </p:cNvPr>
            <p:cNvGrpSpPr/>
            <p:nvPr/>
          </p:nvGrpSpPr>
          <p:grpSpPr>
            <a:xfrm rot="21109371">
              <a:off x="7563921" y="8225979"/>
              <a:ext cx="979724" cy="76446"/>
              <a:chOff x="3764623" y="13828508"/>
              <a:chExt cx="511253" cy="39892"/>
            </a:xfrm>
            <a:solidFill>
              <a:srgbClr val="C00000"/>
            </a:solidFill>
          </p:grpSpPr>
          <p:sp>
            <p:nvSpPr>
              <p:cNvPr id="370" name="Isosceles Triangle 369">
                <a:extLst>
                  <a:ext uri="{FF2B5EF4-FFF2-40B4-BE49-F238E27FC236}">
                    <a16:creationId xmlns:a16="http://schemas.microsoft.com/office/drawing/2014/main" id="{0F5BEB07-A31B-4B8C-9B54-A84C4706BF52}"/>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Isosceles Triangle 370">
                <a:extLst>
                  <a:ext uri="{FF2B5EF4-FFF2-40B4-BE49-F238E27FC236}">
                    <a16:creationId xmlns:a16="http://schemas.microsoft.com/office/drawing/2014/main" id="{82ADDA9D-D23B-4B95-A73F-033121A4765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EDC5DB71-BA55-4562-B75C-8C887C6EDBB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3C306E1F-8734-471F-91CA-9C35700EC19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833E11DA-F5E1-4E74-9F33-596EF06FD56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Isosceles Triangle 374">
                <a:extLst>
                  <a:ext uri="{FF2B5EF4-FFF2-40B4-BE49-F238E27FC236}">
                    <a16:creationId xmlns:a16="http://schemas.microsoft.com/office/drawing/2014/main" id="{80AFC442-634B-4258-96A0-F6D2C7FD283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7C86A9C6-7192-4185-AFFC-11FDCD28EF8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8F33A1B3-B6AE-4BEC-BA72-FB1FDB52BA5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1DC5EEF6-7124-4C09-BF58-09D148F63074}"/>
                </a:ext>
              </a:extLst>
            </p:cNvPr>
            <p:cNvGrpSpPr/>
            <p:nvPr/>
          </p:nvGrpSpPr>
          <p:grpSpPr>
            <a:xfrm rot="20320662">
              <a:off x="5320228" y="8259261"/>
              <a:ext cx="979724" cy="76446"/>
              <a:chOff x="3764623" y="13828508"/>
              <a:chExt cx="511253" cy="39892"/>
            </a:xfrm>
            <a:solidFill>
              <a:srgbClr val="C00000"/>
            </a:solidFill>
          </p:grpSpPr>
          <p:sp>
            <p:nvSpPr>
              <p:cNvPr id="362" name="Isosceles Triangle 361">
                <a:extLst>
                  <a:ext uri="{FF2B5EF4-FFF2-40B4-BE49-F238E27FC236}">
                    <a16:creationId xmlns:a16="http://schemas.microsoft.com/office/drawing/2014/main" id="{1705750F-B152-46C9-99A5-B603C2F48D2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E3A461B3-5D9D-48DB-9302-DD6293885BA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Isosceles Triangle 363">
                <a:extLst>
                  <a:ext uri="{FF2B5EF4-FFF2-40B4-BE49-F238E27FC236}">
                    <a16:creationId xmlns:a16="http://schemas.microsoft.com/office/drawing/2014/main" id="{193666A2-7FB8-4B39-B1CB-03461F6EDBB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A9615932-0B23-4CE9-A725-739BAB6F63F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E316CB-4EDC-4990-9BCC-DFA5C8B059A9}"/>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EA9710F5-BF3E-4515-B72E-BCBAF95C7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46B238AC-506E-4D34-91D0-9EAB8CFC3FE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5F21E545-EE59-40FF-8EFF-7CE60C6606B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1" name="Group 210">
              <a:extLst>
                <a:ext uri="{FF2B5EF4-FFF2-40B4-BE49-F238E27FC236}">
                  <a16:creationId xmlns:a16="http://schemas.microsoft.com/office/drawing/2014/main" id="{C378796D-D5DC-4210-81FE-E7784412BCD4}"/>
                </a:ext>
              </a:extLst>
            </p:cNvPr>
            <p:cNvGrpSpPr/>
            <p:nvPr/>
          </p:nvGrpSpPr>
          <p:grpSpPr>
            <a:xfrm rot="635706">
              <a:off x="6570593" y="8212599"/>
              <a:ext cx="979724" cy="76446"/>
              <a:chOff x="3764623" y="13828508"/>
              <a:chExt cx="511253" cy="39892"/>
            </a:xfrm>
            <a:solidFill>
              <a:srgbClr val="C00000"/>
            </a:solidFill>
          </p:grpSpPr>
          <p:sp>
            <p:nvSpPr>
              <p:cNvPr id="354" name="Isosceles Triangle 353">
                <a:extLst>
                  <a:ext uri="{FF2B5EF4-FFF2-40B4-BE49-F238E27FC236}">
                    <a16:creationId xmlns:a16="http://schemas.microsoft.com/office/drawing/2014/main" id="{5A7F3D60-57E7-43AD-AE93-A38A5A361912}"/>
                  </a:ext>
                </a:extLst>
              </p:cNvPr>
              <p:cNvSpPr/>
              <p:nvPr/>
            </p:nvSpPr>
            <p:spPr>
              <a:xfrm>
                <a:off x="3764623"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7F2254E0-5C03-4F1A-A624-585357C8128F}"/>
                  </a:ext>
                </a:extLst>
              </p:cNvPr>
              <p:cNvSpPr/>
              <p:nvPr/>
            </p:nvSpPr>
            <p:spPr>
              <a:xfrm>
                <a:off x="3827918"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82557F58-44BA-4052-96DB-1BD242B48C0B}"/>
                  </a:ext>
                </a:extLst>
              </p:cNvPr>
              <p:cNvSpPr/>
              <p:nvPr/>
            </p:nvSpPr>
            <p:spPr>
              <a:xfrm>
                <a:off x="3893985"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Isosceles Triangle 356">
                <a:extLst>
                  <a:ext uri="{FF2B5EF4-FFF2-40B4-BE49-F238E27FC236}">
                    <a16:creationId xmlns:a16="http://schemas.microsoft.com/office/drawing/2014/main" id="{C194D42A-720A-441D-AC33-F1C224F81363}"/>
                  </a:ext>
                </a:extLst>
              </p:cNvPr>
              <p:cNvSpPr/>
              <p:nvPr/>
            </p:nvSpPr>
            <p:spPr>
              <a:xfrm>
                <a:off x="3957280"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Isosceles Triangle 357">
                <a:extLst>
                  <a:ext uri="{FF2B5EF4-FFF2-40B4-BE49-F238E27FC236}">
                    <a16:creationId xmlns:a16="http://schemas.microsoft.com/office/drawing/2014/main" id="{6A7C2DFB-D4F1-4CFE-ADD2-B4CAD18E8090}"/>
                  </a:ext>
                </a:extLst>
              </p:cNvPr>
              <p:cNvSpPr/>
              <p:nvPr/>
            </p:nvSpPr>
            <p:spPr>
              <a:xfrm>
                <a:off x="4023861"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3C9D3AB4-D2A5-4C27-BEC5-A0265B3376B6}"/>
                  </a:ext>
                </a:extLst>
              </p:cNvPr>
              <p:cNvSpPr/>
              <p:nvPr/>
            </p:nvSpPr>
            <p:spPr>
              <a:xfrm>
                <a:off x="4087157"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B534AE8E-3D44-4CEE-86F6-8F13440DB3B9}"/>
                  </a:ext>
                </a:extLst>
              </p:cNvPr>
              <p:cNvSpPr/>
              <p:nvPr/>
            </p:nvSpPr>
            <p:spPr>
              <a:xfrm>
                <a:off x="4153223"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03E0D82E-8876-42CC-A214-B07A7871ECC3}"/>
                  </a:ext>
                </a:extLst>
              </p:cNvPr>
              <p:cNvSpPr/>
              <p:nvPr/>
            </p:nvSpPr>
            <p:spPr>
              <a:xfrm>
                <a:off x="4216519"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22BB6997-CEE0-4285-823E-39ABF6DBB819}"/>
                </a:ext>
              </a:extLst>
            </p:cNvPr>
            <p:cNvGrpSpPr/>
            <p:nvPr/>
          </p:nvGrpSpPr>
          <p:grpSpPr>
            <a:xfrm rot="635706">
              <a:off x="6330994" y="8167604"/>
              <a:ext cx="979724" cy="76446"/>
              <a:chOff x="3764623" y="13828508"/>
              <a:chExt cx="511253" cy="39892"/>
            </a:xfrm>
            <a:solidFill>
              <a:srgbClr val="C00000"/>
            </a:solidFill>
          </p:grpSpPr>
          <p:sp>
            <p:nvSpPr>
              <p:cNvPr id="346" name="Isosceles Triangle 345">
                <a:extLst>
                  <a:ext uri="{FF2B5EF4-FFF2-40B4-BE49-F238E27FC236}">
                    <a16:creationId xmlns:a16="http://schemas.microsoft.com/office/drawing/2014/main" id="{6AD64465-9D6A-4279-9365-A53E8CFFF60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Isosceles Triangle 346">
                <a:extLst>
                  <a:ext uri="{FF2B5EF4-FFF2-40B4-BE49-F238E27FC236}">
                    <a16:creationId xmlns:a16="http://schemas.microsoft.com/office/drawing/2014/main" id="{F74F31D9-BAA7-417E-9725-642406B92038}"/>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77D536A4-7941-452E-B274-DE73506C01D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Isosceles Triangle 348">
                <a:extLst>
                  <a:ext uri="{FF2B5EF4-FFF2-40B4-BE49-F238E27FC236}">
                    <a16:creationId xmlns:a16="http://schemas.microsoft.com/office/drawing/2014/main" id="{A15B757B-9E56-4FCE-8CA8-DD69464783D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B3C8E6FA-1194-4DA7-8753-E1070252C4B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5278E795-58DA-456E-B693-336F2A50D23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EBACEA28-02C8-4DD1-909D-67B61D5DF17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941EFA4C-A347-439E-8D6A-52F6AAC6B82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3" name="Group 212">
            <a:extLst>
              <a:ext uri="{FF2B5EF4-FFF2-40B4-BE49-F238E27FC236}">
                <a16:creationId xmlns:a16="http://schemas.microsoft.com/office/drawing/2014/main" id="{73D2BB3A-5A24-4454-9DEE-73EB64AF7447}"/>
              </a:ext>
            </a:extLst>
          </p:cNvPr>
          <p:cNvGrpSpPr/>
          <p:nvPr/>
        </p:nvGrpSpPr>
        <p:grpSpPr>
          <a:xfrm rot="10134683">
            <a:off x="9651348" y="7536706"/>
            <a:ext cx="967733" cy="117202"/>
            <a:chOff x="2868147" y="12671299"/>
            <a:chExt cx="1330508" cy="170628"/>
          </a:xfrm>
        </p:grpSpPr>
        <p:sp>
          <p:nvSpPr>
            <p:cNvPr id="337" name="Rectangle 336">
              <a:extLst>
                <a:ext uri="{FF2B5EF4-FFF2-40B4-BE49-F238E27FC236}">
                  <a16:creationId xmlns:a16="http://schemas.microsoft.com/office/drawing/2014/main" id="{E85EFF88-3500-439C-B88B-18EE5AE3594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D535A223-095A-4BAF-8B47-0687CA1536F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FC140FF0-ED3F-450E-951F-AD95FFC47366}"/>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4B4EA5EA-DD9C-4F7D-982D-1C2B955C34D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F442C62B-3CF4-4299-9A53-B50F8F146F8F}"/>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558F5001-EA04-4411-8829-950F2AF2D95F}"/>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216CA716-205F-4556-A719-B6A757A443A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2099FF47-880C-4AAD-9BB5-E7ACBE195AC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464BFEBC-8525-4C56-89DC-4D2FAA5A08D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4" name="Group 213">
            <a:extLst>
              <a:ext uri="{FF2B5EF4-FFF2-40B4-BE49-F238E27FC236}">
                <a16:creationId xmlns:a16="http://schemas.microsoft.com/office/drawing/2014/main" id="{74DCC543-D009-4D1E-9171-EBF0067CA68C}"/>
              </a:ext>
            </a:extLst>
          </p:cNvPr>
          <p:cNvGrpSpPr/>
          <p:nvPr/>
        </p:nvGrpSpPr>
        <p:grpSpPr>
          <a:xfrm rot="10143756">
            <a:off x="10814398" y="7475409"/>
            <a:ext cx="734717" cy="117202"/>
            <a:chOff x="2869021" y="12980006"/>
            <a:chExt cx="1010140" cy="170628"/>
          </a:xfrm>
        </p:grpSpPr>
        <p:sp>
          <p:nvSpPr>
            <p:cNvPr id="330" name="Rectangle 329">
              <a:extLst>
                <a:ext uri="{FF2B5EF4-FFF2-40B4-BE49-F238E27FC236}">
                  <a16:creationId xmlns:a16="http://schemas.microsoft.com/office/drawing/2014/main" id="{76C00E49-5F67-4785-A88E-40F5A37FE3A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A156300B-FA85-4DDE-8DFA-A113622780E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21C7DEED-5006-4DE7-946D-62498E51A41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7A088EDC-3B1B-4032-B425-13B7E8493F5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C2DAE525-A0D3-41C3-BA52-F51DBEC303A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900A78AE-B0E3-479F-BB01-3DB5DB84B52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264BFAB3-8A0B-45C9-BA5D-5E3F66E9AB1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B126517B-3291-4848-9256-8CB87908C99A}"/>
              </a:ext>
            </a:extLst>
          </p:cNvPr>
          <p:cNvGrpSpPr/>
          <p:nvPr/>
        </p:nvGrpSpPr>
        <p:grpSpPr>
          <a:xfrm rot="10344132">
            <a:off x="12297921" y="7225923"/>
            <a:ext cx="494657" cy="117202"/>
            <a:chOff x="2862032" y="13295351"/>
            <a:chExt cx="680090" cy="170628"/>
          </a:xfrm>
        </p:grpSpPr>
        <p:sp>
          <p:nvSpPr>
            <p:cNvPr id="325" name="Rectangle 324">
              <a:extLst>
                <a:ext uri="{FF2B5EF4-FFF2-40B4-BE49-F238E27FC236}">
                  <a16:creationId xmlns:a16="http://schemas.microsoft.com/office/drawing/2014/main" id="{6258B61A-A663-4000-A096-5A04B1D36F47}"/>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620D4537-89BC-4EA5-AD99-C88AB40E84B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A79735B4-0999-4AAB-B815-5F3A2D78EAA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B9912F68-3085-4C0E-B1DA-2AC5CEACBAA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9EC87D2F-6938-4780-97CF-2DF860B4DA1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6" name="Group 215">
            <a:extLst>
              <a:ext uri="{FF2B5EF4-FFF2-40B4-BE49-F238E27FC236}">
                <a16:creationId xmlns:a16="http://schemas.microsoft.com/office/drawing/2014/main" id="{68D3F411-7624-46EB-821C-D9C9732D6227}"/>
              </a:ext>
            </a:extLst>
          </p:cNvPr>
          <p:cNvGrpSpPr/>
          <p:nvPr/>
        </p:nvGrpSpPr>
        <p:grpSpPr>
          <a:xfrm rot="10298876">
            <a:off x="11559070" y="7565482"/>
            <a:ext cx="265458" cy="117202"/>
            <a:chOff x="4178455" y="13113532"/>
            <a:chExt cx="364970" cy="170628"/>
          </a:xfrm>
        </p:grpSpPr>
        <p:sp>
          <p:nvSpPr>
            <p:cNvPr id="322" name="Rectangle 321">
              <a:extLst>
                <a:ext uri="{FF2B5EF4-FFF2-40B4-BE49-F238E27FC236}">
                  <a16:creationId xmlns:a16="http://schemas.microsoft.com/office/drawing/2014/main" id="{C7A14E16-8F8D-4E48-B70B-F231689194DC}"/>
                </a:ext>
              </a:extLst>
            </p:cNvPr>
            <p:cNvSpPr/>
            <p:nvPr/>
          </p:nvSpPr>
          <p:spPr>
            <a:xfrm>
              <a:off x="4178455" y="13113532"/>
              <a:ext cx="36497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97CAB5AF-C0D0-4D9B-942D-E3064324C3AA}"/>
                </a:ext>
              </a:extLst>
            </p:cNvPr>
            <p:cNvSpPr/>
            <p:nvPr/>
          </p:nvSpPr>
          <p:spPr>
            <a:xfrm>
              <a:off x="421729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A0AFF8B2-9D5F-463E-AE82-79D7B481A8A8}"/>
                </a:ext>
              </a:extLst>
            </p:cNvPr>
            <p:cNvSpPr/>
            <p:nvPr/>
          </p:nvSpPr>
          <p:spPr>
            <a:xfrm>
              <a:off x="437284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 name="Group 216">
            <a:extLst>
              <a:ext uri="{FF2B5EF4-FFF2-40B4-BE49-F238E27FC236}">
                <a16:creationId xmlns:a16="http://schemas.microsoft.com/office/drawing/2014/main" id="{96639B09-497E-42F7-A925-EA936A5F7059}"/>
              </a:ext>
            </a:extLst>
          </p:cNvPr>
          <p:cNvGrpSpPr/>
          <p:nvPr/>
        </p:nvGrpSpPr>
        <p:grpSpPr>
          <a:xfrm rot="6831264">
            <a:off x="13836589" y="7658482"/>
            <a:ext cx="478909" cy="128938"/>
            <a:chOff x="4855045" y="5698930"/>
            <a:chExt cx="249911" cy="67284"/>
          </a:xfrm>
          <a:solidFill>
            <a:srgbClr val="C00000"/>
          </a:solidFill>
        </p:grpSpPr>
        <p:sp>
          <p:nvSpPr>
            <p:cNvPr id="318" name="Isosceles Triangle 317">
              <a:extLst>
                <a:ext uri="{FF2B5EF4-FFF2-40B4-BE49-F238E27FC236}">
                  <a16:creationId xmlns:a16="http://schemas.microsoft.com/office/drawing/2014/main" id="{C913B7B0-8CFF-41D0-9110-553F424CD2D7}"/>
                </a:ext>
              </a:extLst>
            </p:cNvPr>
            <p:cNvSpPr/>
            <p:nvPr/>
          </p:nvSpPr>
          <p:spPr>
            <a:xfrm rot="10309371">
              <a:off x="5045599" y="56989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Isosceles Triangle 318">
              <a:extLst>
                <a:ext uri="{FF2B5EF4-FFF2-40B4-BE49-F238E27FC236}">
                  <a16:creationId xmlns:a16="http://schemas.microsoft.com/office/drawing/2014/main" id="{395E804F-D917-4C33-976A-1BD430784A82}"/>
                </a:ext>
              </a:extLst>
            </p:cNvPr>
            <p:cNvSpPr/>
            <p:nvPr/>
          </p:nvSpPr>
          <p:spPr>
            <a:xfrm rot="10309371">
              <a:off x="4982946" y="5707934"/>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Isosceles Triangle 319">
              <a:extLst>
                <a:ext uri="{FF2B5EF4-FFF2-40B4-BE49-F238E27FC236}">
                  <a16:creationId xmlns:a16="http://schemas.microsoft.com/office/drawing/2014/main" id="{B7E1E34A-9616-4FFD-BB9C-E90D8EE10CF0}"/>
                </a:ext>
              </a:extLst>
            </p:cNvPr>
            <p:cNvSpPr/>
            <p:nvPr/>
          </p:nvSpPr>
          <p:spPr>
            <a:xfrm rot="10309371">
              <a:off x="4917697" y="5718342"/>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Isosceles Triangle 320">
              <a:extLst>
                <a:ext uri="{FF2B5EF4-FFF2-40B4-BE49-F238E27FC236}">
                  <a16:creationId xmlns:a16="http://schemas.microsoft.com/office/drawing/2014/main" id="{01188B89-D22A-4F52-8734-34A135F766CD}"/>
                </a:ext>
              </a:extLst>
            </p:cNvPr>
            <p:cNvSpPr/>
            <p:nvPr/>
          </p:nvSpPr>
          <p:spPr>
            <a:xfrm rot="10309371">
              <a:off x="4855045" y="5727345"/>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9" name="Freeform 209">
            <a:extLst>
              <a:ext uri="{FF2B5EF4-FFF2-40B4-BE49-F238E27FC236}">
                <a16:creationId xmlns:a16="http://schemas.microsoft.com/office/drawing/2014/main" id="{6482DC53-C793-40D9-9C0E-83EA17369414}"/>
              </a:ext>
            </a:extLst>
          </p:cNvPr>
          <p:cNvSpPr/>
          <p:nvPr/>
        </p:nvSpPr>
        <p:spPr>
          <a:xfrm rot="10800000">
            <a:off x="16874979" y="17194077"/>
            <a:ext cx="278355" cy="241851"/>
          </a:xfrm>
          <a:custGeom>
            <a:avLst/>
            <a:gdLst>
              <a:gd name="connsiteX0" fmla="*/ 0 w 85725"/>
              <a:gd name="connsiteY0" fmla="*/ 0 h 114300"/>
              <a:gd name="connsiteX1" fmla="*/ 85725 w 85725"/>
              <a:gd name="connsiteY1" fmla="*/ 114300 h 114300"/>
              <a:gd name="connsiteX0" fmla="*/ 0 w 109537"/>
              <a:gd name="connsiteY0" fmla="*/ 0 h 121443"/>
              <a:gd name="connsiteX1" fmla="*/ 109537 w 109537"/>
              <a:gd name="connsiteY1" fmla="*/ 121443 h 121443"/>
              <a:gd name="connsiteX0" fmla="*/ 0 w 140493"/>
              <a:gd name="connsiteY0" fmla="*/ 0 h 133349"/>
              <a:gd name="connsiteX1" fmla="*/ 140493 w 140493"/>
              <a:gd name="connsiteY1" fmla="*/ 133349 h 133349"/>
              <a:gd name="connsiteX0" fmla="*/ 0 w 152399"/>
              <a:gd name="connsiteY0" fmla="*/ 0 h 123824"/>
              <a:gd name="connsiteX1" fmla="*/ 152399 w 152399"/>
              <a:gd name="connsiteY1" fmla="*/ 123824 h 123824"/>
              <a:gd name="connsiteX0" fmla="*/ 0 w 147636"/>
              <a:gd name="connsiteY0" fmla="*/ 0 h 123824"/>
              <a:gd name="connsiteX1" fmla="*/ 147636 w 147636"/>
              <a:gd name="connsiteY1" fmla="*/ 123824 h 123824"/>
              <a:gd name="connsiteX0" fmla="*/ 0 w 145255"/>
              <a:gd name="connsiteY0" fmla="*/ 0 h 126206"/>
              <a:gd name="connsiteX1" fmla="*/ 145255 w 145255"/>
              <a:gd name="connsiteY1" fmla="*/ 126206 h 126206"/>
            </a:gdLst>
            <a:ahLst/>
            <a:cxnLst>
              <a:cxn ang="0">
                <a:pos x="connsiteX0" y="connsiteY0"/>
              </a:cxn>
              <a:cxn ang="0">
                <a:pos x="connsiteX1" y="connsiteY1"/>
              </a:cxn>
            </a:cxnLst>
            <a:rect l="l" t="t" r="r" b="b"/>
            <a:pathLst>
              <a:path w="145255" h="126206">
                <a:moveTo>
                  <a:pt x="0" y="0"/>
                </a:moveTo>
                <a:lnTo>
                  <a:pt x="145255" y="126206"/>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217">
            <a:extLst>
              <a:ext uri="{FF2B5EF4-FFF2-40B4-BE49-F238E27FC236}">
                <a16:creationId xmlns:a16="http://schemas.microsoft.com/office/drawing/2014/main" id="{A90CB046-E21D-471F-B124-89FD98C87DAF}"/>
              </a:ext>
            </a:extLst>
          </p:cNvPr>
          <p:cNvSpPr/>
          <p:nvPr/>
        </p:nvSpPr>
        <p:spPr>
          <a:xfrm rot="10800000">
            <a:off x="12247860" y="7209719"/>
            <a:ext cx="18253" cy="415249"/>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10000 w 10000"/>
              <a:gd name="connsiteY0" fmla="*/ 11818 h 11818"/>
              <a:gd name="connsiteX1" fmla="*/ 0 w 10000"/>
              <a:gd name="connsiteY1" fmla="*/ 0 h 11818"/>
            </a:gdLst>
            <a:ahLst/>
            <a:cxnLst>
              <a:cxn ang="0">
                <a:pos x="connsiteX0" y="connsiteY0"/>
              </a:cxn>
              <a:cxn ang="0">
                <a:pos x="connsiteX1" y="connsiteY1"/>
              </a:cxn>
            </a:cxnLst>
            <a:rect l="l" t="t" r="r" b="b"/>
            <a:pathLst>
              <a:path w="10000" h="11818">
                <a:moveTo>
                  <a:pt x="10000" y="1181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451">
            <a:extLst>
              <a:ext uri="{FF2B5EF4-FFF2-40B4-BE49-F238E27FC236}">
                <a16:creationId xmlns:a16="http://schemas.microsoft.com/office/drawing/2014/main" id="{E45E9A49-4ABB-4FBB-AD9F-7F549497B72E}"/>
              </a:ext>
            </a:extLst>
          </p:cNvPr>
          <p:cNvSpPr/>
          <p:nvPr/>
        </p:nvSpPr>
        <p:spPr>
          <a:xfrm rot="10800000">
            <a:off x="11924846" y="7231919"/>
            <a:ext cx="73012" cy="424386"/>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40000 w 40000"/>
              <a:gd name="connsiteY0" fmla="*/ 12078 h 12078"/>
              <a:gd name="connsiteX1" fmla="*/ 0 w 40000"/>
              <a:gd name="connsiteY1" fmla="*/ 0 h 12078"/>
            </a:gdLst>
            <a:ahLst/>
            <a:cxnLst>
              <a:cxn ang="0">
                <a:pos x="connsiteX0" y="connsiteY0"/>
              </a:cxn>
              <a:cxn ang="0">
                <a:pos x="connsiteX1" y="connsiteY1"/>
              </a:cxn>
            </a:cxnLst>
            <a:rect l="l" t="t" r="r" b="b"/>
            <a:pathLst>
              <a:path w="40000" h="12078">
                <a:moveTo>
                  <a:pt x="40000" y="1207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Shape 439">
            <a:extLst>
              <a:ext uri="{FF2B5EF4-FFF2-40B4-BE49-F238E27FC236}">
                <a16:creationId xmlns:a16="http://schemas.microsoft.com/office/drawing/2014/main" id="{3B09A7A9-A697-4A88-8926-9B1B92858026}"/>
              </a:ext>
            </a:extLst>
          </p:cNvPr>
          <p:cNvSpPr/>
          <p:nvPr/>
        </p:nvSpPr>
        <p:spPr>
          <a:xfrm rot="10800000">
            <a:off x="1939410" y="14075427"/>
            <a:ext cx="931710" cy="3825755"/>
          </a:xfrm>
          <a:custGeom>
            <a:avLst/>
            <a:gdLst>
              <a:gd name="connsiteX0" fmla="*/ 45827 w 919309"/>
              <a:gd name="connsiteY0" fmla="*/ 0 h 3823851"/>
              <a:gd name="connsiteX1" fmla="*/ 45827 w 919309"/>
              <a:gd name="connsiteY1" fmla="*/ 276225 h 3823851"/>
              <a:gd name="connsiteX2" fmla="*/ 522077 w 919309"/>
              <a:gd name="connsiteY2" fmla="*/ 866775 h 3823851"/>
              <a:gd name="connsiteX3" fmla="*/ 607802 w 919309"/>
              <a:gd name="connsiteY3" fmla="*/ 1390650 h 3823851"/>
              <a:gd name="connsiteX4" fmla="*/ 788777 w 919309"/>
              <a:gd name="connsiteY4" fmla="*/ 1847850 h 3823851"/>
              <a:gd name="connsiteX5" fmla="*/ 788777 w 919309"/>
              <a:gd name="connsiteY5" fmla="*/ 2143125 h 3823851"/>
              <a:gd name="connsiteX6" fmla="*/ 884027 w 919309"/>
              <a:gd name="connsiteY6" fmla="*/ 2352675 h 3823851"/>
              <a:gd name="connsiteX7" fmla="*/ 912602 w 919309"/>
              <a:gd name="connsiteY7" fmla="*/ 2981325 h 3823851"/>
              <a:gd name="connsiteX8" fmla="*/ 798302 w 919309"/>
              <a:gd name="connsiteY8" fmla="*/ 3409950 h 3823851"/>
              <a:gd name="connsiteX9" fmla="*/ 912602 w 919309"/>
              <a:gd name="connsiteY9" fmla="*/ 3724275 h 3823851"/>
              <a:gd name="connsiteX10" fmla="*/ 912602 w 919309"/>
              <a:gd name="connsiteY10" fmla="*/ 3819525 h 3823851"/>
              <a:gd name="connsiteX0" fmla="*/ 45827 w 917135"/>
              <a:gd name="connsiteY0" fmla="*/ 0 h 3724275"/>
              <a:gd name="connsiteX1" fmla="*/ 45827 w 917135"/>
              <a:gd name="connsiteY1" fmla="*/ 276225 h 3724275"/>
              <a:gd name="connsiteX2" fmla="*/ 522077 w 917135"/>
              <a:gd name="connsiteY2" fmla="*/ 866775 h 3724275"/>
              <a:gd name="connsiteX3" fmla="*/ 607802 w 917135"/>
              <a:gd name="connsiteY3" fmla="*/ 1390650 h 3724275"/>
              <a:gd name="connsiteX4" fmla="*/ 788777 w 917135"/>
              <a:gd name="connsiteY4" fmla="*/ 1847850 h 3724275"/>
              <a:gd name="connsiteX5" fmla="*/ 788777 w 917135"/>
              <a:gd name="connsiteY5" fmla="*/ 2143125 h 3724275"/>
              <a:gd name="connsiteX6" fmla="*/ 884027 w 917135"/>
              <a:gd name="connsiteY6" fmla="*/ 2352675 h 3724275"/>
              <a:gd name="connsiteX7" fmla="*/ 912602 w 917135"/>
              <a:gd name="connsiteY7" fmla="*/ 2981325 h 3724275"/>
              <a:gd name="connsiteX8" fmla="*/ 798302 w 917135"/>
              <a:gd name="connsiteY8" fmla="*/ 3409950 h 3724275"/>
              <a:gd name="connsiteX9" fmla="*/ 912602 w 917135"/>
              <a:gd name="connsiteY9" fmla="*/ 3724275 h 3724275"/>
              <a:gd name="connsiteX0" fmla="*/ 45827 w 926250"/>
              <a:gd name="connsiteY0" fmla="*/ 0 h 3819809"/>
              <a:gd name="connsiteX1" fmla="*/ 45827 w 926250"/>
              <a:gd name="connsiteY1" fmla="*/ 276225 h 3819809"/>
              <a:gd name="connsiteX2" fmla="*/ 522077 w 926250"/>
              <a:gd name="connsiteY2" fmla="*/ 866775 h 3819809"/>
              <a:gd name="connsiteX3" fmla="*/ 607802 w 926250"/>
              <a:gd name="connsiteY3" fmla="*/ 1390650 h 3819809"/>
              <a:gd name="connsiteX4" fmla="*/ 788777 w 926250"/>
              <a:gd name="connsiteY4" fmla="*/ 1847850 h 3819809"/>
              <a:gd name="connsiteX5" fmla="*/ 788777 w 926250"/>
              <a:gd name="connsiteY5" fmla="*/ 2143125 h 3819809"/>
              <a:gd name="connsiteX6" fmla="*/ 884027 w 926250"/>
              <a:gd name="connsiteY6" fmla="*/ 2352675 h 3819809"/>
              <a:gd name="connsiteX7" fmla="*/ 912602 w 926250"/>
              <a:gd name="connsiteY7" fmla="*/ 2981325 h 3819809"/>
              <a:gd name="connsiteX8" fmla="*/ 798302 w 926250"/>
              <a:gd name="connsiteY8" fmla="*/ 3409950 h 3819809"/>
              <a:gd name="connsiteX9" fmla="*/ 926250 w 926250"/>
              <a:gd name="connsiteY9" fmla="*/ 3819809 h 3819809"/>
              <a:gd name="connsiteX0" fmla="*/ 45827 w 941257"/>
              <a:gd name="connsiteY0" fmla="*/ 0 h 3819809"/>
              <a:gd name="connsiteX1" fmla="*/ 45827 w 941257"/>
              <a:gd name="connsiteY1" fmla="*/ 276225 h 3819809"/>
              <a:gd name="connsiteX2" fmla="*/ 522077 w 941257"/>
              <a:gd name="connsiteY2" fmla="*/ 866775 h 3819809"/>
              <a:gd name="connsiteX3" fmla="*/ 607802 w 941257"/>
              <a:gd name="connsiteY3" fmla="*/ 1390650 h 3819809"/>
              <a:gd name="connsiteX4" fmla="*/ 788777 w 941257"/>
              <a:gd name="connsiteY4" fmla="*/ 1847850 h 3819809"/>
              <a:gd name="connsiteX5" fmla="*/ 788777 w 941257"/>
              <a:gd name="connsiteY5" fmla="*/ 2143125 h 3819809"/>
              <a:gd name="connsiteX6" fmla="*/ 884027 w 941257"/>
              <a:gd name="connsiteY6" fmla="*/ 2352675 h 3819809"/>
              <a:gd name="connsiteX7" fmla="*/ 912602 w 941257"/>
              <a:gd name="connsiteY7" fmla="*/ 2981325 h 3819809"/>
              <a:gd name="connsiteX8" fmla="*/ 798302 w 941257"/>
              <a:gd name="connsiteY8" fmla="*/ 3409950 h 3819809"/>
              <a:gd name="connsiteX9" fmla="*/ 926250 w 941257"/>
              <a:gd name="connsiteY9" fmla="*/ 3819809 h 3819809"/>
              <a:gd name="connsiteX0" fmla="*/ 45827 w 934796"/>
              <a:gd name="connsiteY0" fmla="*/ 0 h 3806161"/>
              <a:gd name="connsiteX1" fmla="*/ 45827 w 934796"/>
              <a:gd name="connsiteY1" fmla="*/ 276225 h 3806161"/>
              <a:gd name="connsiteX2" fmla="*/ 522077 w 934796"/>
              <a:gd name="connsiteY2" fmla="*/ 866775 h 3806161"/>
              <a:gd name="connsiteX3" fmla="*/ 607802 w 934796"/>
              <a:gd name="connsiteY3" fmla="*/ 1390650 h 3806161"/>
              <a:gd name="connsiteX4" fmla="*/ 788777 w 934796"/>
              <a:gd name="connsiteY4" fmla="*/ 1847850 h 3806161"/>
              <a:gd name="connsiteX5" fmla="*/ 788777 w 934796"/>
              <a:gd name="connsiteY5" fmla="*/ 2143125 h 3806161"/>
              <a:gd name="connsiteX6" fmla="*/ 884027 w 934796"/>
              <a:gd name="connsiteY6" fmla="*/ 2352675 h 3806161"/>
              <a:gd name="connsiteX7" fmla="*/ 912602 w 934796"/>
              <a:gd name="connsiteY7" fmla="*/ 2981325 h 3806161"/>
              <a:gd name="connsiteX8" fmla="*/ 798302 w 934796"/>
              <a:gd name="connsiteY8" fmla="*/ 3409950 h 3806161"/>
              <a:gd name="connsiteX9" fmla="*/ 919426 w 934796"/>
              <a:gd name="connsiteY9" fmla="*/ 3806161 h 3806161"/>
              <a:gd name="connsiteX0" fmla="*/ 45827 w 931710"/>
              <a:gd name="connsiteY0" fmla="*/ 0 h 3825755"/>
              <a:gd name="connsiteX1" fmla="*/ 45827 w 931710"/>
              <a:gd name="connsiteY1" fmla="*/ 276225 h 3825755"/>
              <a:gd name="connsiteX2" fmla="*/ 522077 w 931710"/>
              <a:gd name="connsiteY2" fmla="*/ 866775 h 3825755"/>
              <a:gd name="connsiteX3" fmla="*/ 607802 w 931710"/>
              <a:gd name="connsiteY3" fmla="*/ 1390650 h 3825755"/>
              <a:gd name="connsiteX4" fmla="*/ 788777 w 931710"/>
              <a:gd name="connsiteY4" fmla="*/ 1847850 h 3825755"/>
              <a:gd name="connsiteX5" fmla="*/ 788777 w 931710"/>
              <a:gd name="connsiteY5" fmla="*/ 2143125 h 3825755"/>
              <a:gd name="connsiteX6" fmla="*/ 884027 w 931710"/>
              <a:gd name="connsiteY6" fmla="*/ 2352675 h 3825755"/>
              <a:gd name="connsiteX7" fmla="*/ 912602 w 931710"/>
              <a:gd name="connsiteY7" fmla="*/ 2981325 h 3825755"/>
              <a:gd name="connsiteX8" fmla="*/ 798302 w 931710"/>
              <a:gd name="connsiteY8" fmla="*/ 3409950 h 3825755"/>
              <a:gd name="connsiteX9" fmla="*/ 916160 w 931710"/>
              <a:gd name="connsiteY9" fmla="*/ 3825755 h 382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1710" h="3825755">
                <a:moveTo>
                  <a:pt x="45827" y="0"/>
                </a:moveTo>
                <a:cubicBezTo>
                  <a:pt x="6139" y="65881"/>
                  <a:pt x="-33548" y="131763"/>
                  <a:pt x="45827" y="276225"/>
                </a:cubicBezTo>
                <a:cubicBezTo>
                  <a:pt x="125202" y="420687"/>
                  <a:pt x="428415" y="681038"/>
                  <a:pt x="522077" y="866775"/>
                </a:cubicBezTo>
                <a:cubicBezTo>
                  <a:pt x="615739" y="1052512"/>
                  <a:pt x="563352" y="1227137"/>
                  <a:pt x="607802" y="1390650"/>
                </a:cubicBezTo>
                <a:cubicBezTo>
                  <a:pt x="652252" y="1554163"/>
                  <a:pt x="758615" y="1722438"/>
                  <a:pt x="788777" y="1847850"/>
                </a:cubicBezTo>
                <a:cubicBezTo>
                  <a:pt x="818939" y="1973262"/>
                  <a:pt x="772902" y="2058988"/>
                  <a:pt x="788777" y="2143125"/>
                </a:cubicBezTo>
                <a:cubicBezTo>
                  <a:pt x="804652" y="2227262"/>
                  <a:pt x="863390" y="2212975"/>
                  <a:pt x="884027" y="2352675"/>
                </a:cubicBezTo>
                <a:cubicBezTo>
                  <a:pt x="904664" y="2492375"/>
                  <a:pt x="926889" y="2805113"/>
                  <a:pt x="912602" y="2981325"/>
                </a:cubicBezTo>
                <a:cubicBezTo>
                  <a:pt x="898315" y="3157537"/>
                  <a:pt x="797709" y="3269212"/>
                  <a:pt x="798302" y="3409950"/>
                </a:cubicBezTo>
                <a:cubicBezTo>
                  <a:pt x="798895" y="3550688"/>
                  <a:pt x="985821" y="3743845"/>
                  <a:pt x="916160" y="382575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2">
            <a:extLst>
              <a:ext uri="{FF2B5EF4-FFF2-40B4-BE49-F238E27FC236}">
                <a16:creationId xmlns:a16="http://schemas.microsoft.com/office/drawing/2014/main" id="{37E3D28D-0BAE-478F-8B54-0E8787BBC3DB}"/>
              </a:ext>
            </a:extLst>
          </p:cNvPr>
          <p:cNvSpPr/>
          <p:nvPr/>
        </p:nvSpPr>
        <p:spPr>
          <a:xfrm rot="9822504">
            <a:off x="4696856" y="14191827"/>
            <a:ext cx="546382" cy="638629"/>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87127245-EEA7-4DA4-8E3E-16BD160B2AF7}"/>
              </a:ext>
            </a:extLst>
          </p:cNvPr>
          <p:cNvSpPr/>
          <p:nvPr/>
        </p:nvSpPr>
        <p:spPr>
          <a:xfrm rot="9363155">
            <a:off x="4759342" y="13620275"/>
            <a:ext cx="116409" cy="1086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FF4F41C-CA98-47A5-80BD-89AB45C40F35}"/>
              </a:ext>
            </a:extLst>
          </p:cNvPr>
          <p:cNvSpPr/>
          <p:nvPr/>
        </p:nvSpPr>
        <p:spPr>
          <a:xfrm rot="9363155">
            <a:off x="4812464" y="13838172"/>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8DBCA68C-56FE-4FE9-A521-BFE74D14769D}"/>
              </a:ext>
            </a:extLst>
          </p:cNvPr>
          <p:cNvSpPr/>
          <p:nvPr/>
        </p:nvSpPr>
        <p:spPr>
          <a:xfrm rot="9363155" flipH="1">
            <a:off x="4692965" y="13925411"/>
            <a:ext cx="50569"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BF647F5B-A7B2-4B51-9FA5-9A4A4875BB4F}"/>
              </a:ext>
            </a:extLst>
          </p:cNvPr>
          <p:cNvSpPr/>
          <p:nvPr/>
        </p:nvSpPr>
        <p:spPr>
          <a:xfrm rot="9588835">
            <a:off x="6113477" y="13829553"/>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a:extLst>
              <a:ext uri="{FF2B5EF4-FFF2-40B4-BE49-F238E27FC236}">
                <a16:creationId xmlns:a16="http://schemas.microsoft.com/office/drawing/2014/main" id="{60B9EC0B-EE05-4848-B9BC-0A875E421716}"/>
              </a:ext>
            </a:extLst>
          </p:cNvPr>
          <p:cNvSpPr/>
          <p:nvPr/>
        </p:nvSpPr>
        <p:spPr>
          <a:xfrm rot="9363155">
            <a:off x="6773142" y="1375295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8573C5F7-F131-45CC-8D4D-5D42A7867C5E}"/>
              </a:ext>
            </a:extLst>
          </p:cNvPr>
          <p:cNvSpPr/>
          <p:nvPr/>
        </p:nvSpPr>
        <p:spPr>
          <a:xfrm rot="9627987">
            <a:off x="6351585" y="13623469"/>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53">
            <a:extLst>
              <a:ext uri="{FF2B5EF4-FFF2-40B4-BE49-F238E27FC236}">
                <a16:creationId xmlns:a16="http://schemas.microsoft.com/office/drawing/2014/main" id="{2B0D8353-09FB-4631-9904-EE274BB495CF}"/>
              </a:ext>
            </a:extLst>
          </p:cNvPr>
          <p:cNvSpPr/>
          <p:nvPr/>
        </p:nvSpPr>
        <p:spPr>
          <a:xfrm rot="10800000">
            <a:off x="6126413" y="13861213"/>
            <a:ext cx="248353" cy="376080"/>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2C26A25A-232C-40D8-BF17-29A9CEF11F9D}"/>
              </a:ext>
            </a:extLst>
          </p:cNvPr>
          <p:cNvSpPr/>
          <p:nvPr/>
        </p:nvSpPr>
        <p:spPr>
          <a:xfrm rot="9588835">
            <a:off x="4415154" y="13004162"/>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F823EC9A-EDF4-46E3-AD2D-4DD8D5FAD44B}"/>
              </a:ext>
            </a:extLst>
          </p:cNvPr>
          <p:cNvSpPr/>
          <p:nvPr/>
        </p:nvSpPr>
        <p:spPr>
          <a:xfrm rot="9627987">
            <a:off x="4191812" y="12874018"/>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60">
            <a:extLst>
              <a:ext uri="{FF2B5EF4-FFF2-40B4-BE49-F238E27FC236}">
                <a16:creationId xmlns:a16="http://schemas.microsoft.com/office/drawing/2014/main" id="{448EDD20-B742-414A-BFB9-DD83C5D4B184}"/>
              </a:ext>
            </a:extLst>
          </p:cNvPr>
          <p:cNvSpPr/>
          <p:nvPr/>
        </p:nvSpPr>
        <p:spPr>
          <a:xfrm rot="10800000">
            <a:off x="4501642" y="12507082"/>
            <a:ext cx="246146" cy="533326"/>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Freeform: Shape 440">
            <a:extLst>
              <a:ext uri="{FF2B5EF4-FFF2-40B4-BE49-F238E27FC236}">
                <a16:creationId xmlns:a16="http://schemas.microsoft.com/office/drawing/2014/main" id="{203FCA58-21BE-4F82-A4D5-6CEDF7B00737}"/>
              </a:ext>
            </a:extLst>
          </p:cNvPr>
          <p:cNvSpPr/>
          <p:nvPr/>
        </p:nvSpPr>
        <p:spPr>
          <a:xfrm rot="10800000">
            <a:off x="2087340" y="14189424"/>
            <a:ext cx="265683" cy="321812"/>
          </a:xfrm>
          <a:custGeom>
            <a:avLst/>
            <a:gdLst>
              <a:gd name="connsiteX0" fmla="*/ 238125 w 238125"/>
              <a:gd name="connsiteY0" fmla="*/ 4233 h 309033"/>
              <a:gd name="connsiteX1" fmla="*/ 152400 w 238125"/>
              <a:gd name="connsiteY1" fmla="*/ 42333 h 309033"/>
              <a:gd name="connsiteX2" fmla="*/ 0 w 238125"/>
              <a:gd name="connsiteY2" fmla="*/ 309033 h 309033"/>
              <a:gd name="connsiteX0" fmla="*/ 238856 w 238856"/>
              <a:gd name="connsiteY0" fmla="*/ 4233 h 309033"/>
              <a:gd name="connsiteX1" fmla="*/ 153131 w 238856"/>
              <a:gd name="connsiteY1" fmla="*/ 42333 h 309033"/>
              <a:gd name="connsiteX2" fmla="*/ 731 w 238856"/>
              <a:gd name="connsiteY2" fmla="*/ 309033 h 309033"/>
              <a:gd name="connsiteX0" fmla="*/ 238856 w 238856"/>
              <a:gd name="connsiteY0" fmla="*/ 740 h 305540"/>
              <a:gd name="connsiteX1" fmla="*/ 153131 w 238856"/>
              <a:gd name="connsiteY1" fmla="*/ 38840 h 305540"/>
              <a:gd name="connsiteX2" fmla="*/ 731 w 238856"/>
              <a:gd name="connsiteY2" fmla="*/ 305540 h 305540"/>
              <a:gd name="connsiteX0" fmla="*/ 262436 w 262436"/>
              <a:gd name="connsiteY0" fmla="*/ 0 h 315280"/>
              <a:gd name="connsiteX1" fmla="*/ 153131 w 262436"/>
              <a:gd name="connsiteY1" fmla="*/ 48580 h 315280"/>
              <a:gd name="connsiteX2" fmla="*/ 731 w 262436"/>
              <a:gd name="connsiteY2" fmla="*/ 315280 h 315280"/>
              <a:gd name="connsiteX0" fmla="*/ 265683 w 265683"/>
              <a:gd name="connsiteY0" fmla="*/ 0 h 321812"/>
              <a:gd name="connsiteX1" fmla="*/ 156378 w 265683"/>
              <a:gd name="connsiteY1" fmla="*/ 48580 h 321812"/>
              <a:gd name="connsiteX2" fmla="*/ 713 w 265683"/>
              <a:gd name="connsiteY2" fmla="*/ 321812 h 321812"/>
            </a:gdLst>
            <a:ahLst/>
            <a:cxnLst>
              <a:cxn ang="0">
                <a:pos x="connsiteX0" y="connsiteY0"/>
              </a:cxn>
              <a:cxn ang="0">
                <a:pos x="connsiteX1" y="connsiteY1"/>
              </a:cxn>
              <a:cxn ang="0">
                <a:pos x="connsiteX2" y="connsiteY2"/>
              </a:cxn>
            </a:cxnLst>
            <a:rect l="l" t="t" r="r" b="b"/>
            <a:pathLst>
              <a:path w="265683" h="321812">
                <a:moveTo>
                  <a:pt x="265683" y="0"/>
                </a:moveTo>
                <a:cubicBezTo>
                  <a:pt x="211224" y="1510"/>
                  <a:pt x="196065" y="-2220"/>
                  <a:pt x="156378" y="48580"/>
                </a:cubicBezTo>
                <a:cubicBezTo>
                  <a:pt x="116691" y="99380"/>
                  <a:pt x="-10645" y="221385"/>
                  <a:pt x="713" y="321812"/>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a:extLst>
              <a:ext uri="{FF2B5EF4-FFF2-40B4-BE49-F238E27FC236}">
                <a16:creationId xmlns:a16="http://schemas.microsoft.com/office/drawing/2014/main" id="{2DE24DBC-051B-478D-A27D-B492455DF0B9}"/>
              </a:ext>
            </a:extLst>
          </p:cNvPr>
          <p:cNvSpPr/>
          <p:nvPr/>
        </p:nvSpPr>
        <p:spPr>
          <a:xfrm rot="9363155">
            <a:off x="6781367" y="1389303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50715692-B210-41A8-BFD8-7DAF760B63D8}"/>
              </a:ext>
            </a:extLst>
          </p:cNvPr>
          <p:cNvSpPr/>
          <p:nvPr/>
        </p:nvSpPr>
        <p:spPr>
          <a:xfrm rot="9363155">
            <a:off x="6885421" y="1404260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89">
            <a:extLst>
              <a:ext uri="{FF2B5EF4-FFF2-40B4-BE49-F238E27FC236}">
                <a16:creationId xmlns:a16="http://schemas.microsoft.com/office/drawing/2014/main" id="{B7D67AD6-41EC-4095-B11B-DF7E01C75F64}"/>
              </a:ext>
            </a:extLst>
          </p:cNvPr>
          <p:cNvSpPr/>
          <p:nvPr/>
        </p:nvSpPr>
        <p:spPr>
          <a:xfrm rot="5764080">
            <a:off x="26034084" y="8437306"/>
            <a:ext cx="660843" cy="508023"/>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Rectangle 460">
            <a:extLst>
              <a:ext uri="{FF2B5EF4-FFF2-40B4-BE49-F238E27FC236}">
                <a16:creationId xmlns:a16="http://schemas.microsoft.com/office/drawing/2014/main" id="{1B8C022D-DA32-4B59-84EF-BD524C978EE1}"/>
              </a:ext>
            </a:extLst>
          </p:cNvPr>
          <p:cNvSpPr/>
          <p:nvPr/>
        </p:nvSpPr>
        <p:spPr>
          <a:xfrm rot="8648984">
            <a:off x="26559879" y="802817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990C5DD4-2200-4065-AB5F-A4A82A4EEF6B}"/>
              </a:ext>
            </a:extLst>
          </p:cNvPr>
          <p:cNvSpPr/>
          <p:nvPr/>
        </p:nvSpPr>
        <p:spPr>
          <a:xfrm rot="9277764">
            <a:off x="26127665" y="7714760"/>
            <a:ext cx="171254" cy="1859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1BEE5DA1-D7D7-4350-A9BE-90FE9EC82059}"/>
              </a:ext>
            </a:extLst>
          </p:cNvPr>
          <p:cNvSpPr/>
          <p:nvPr/>
        </p:nvSpPr>
        <p:spPr>
          <a:xfrm rot="9520563">
            <a:off x="26117669" y="8367865"/>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FA7D29C4-4097-40F4-86E9-1ED7107FBADD}"/>
              </a:ext>
            </a:extLst>
          </p:cNvPr>
          <p:cNvSpPr/>
          <p:nvPr/>
        </p:nvSpPr>
        <p:spPr>
          <a:xfrm rot="9376549">
            <a:off x="25767999" y="7787563"/>
            <a:ext cx="190454" cy="1604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B078C9CB-5905-46EC-A062-439E5202120C}"/>
              </a:ext>
            </a:extLst>
          </p:cNvPr>
          <p:cNvSpPr/>
          <p:nvPr/>
        </p:nvSpPr>
        <p:spPr>
          <a:xfrm rot="9363155">
            <a:off x="5318804" y="1235141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A31334A1-9738-48B4-9376-9C7832A55E94}"/>
              </a:ext>
            </a:extLst>
          </p:cNvPr>
          <p:cNvSpPr/>
          <p:nvPr/>
        </p:nvSpPr>
        <p:spPr>
          <a:xfrm rot="9363155">
            <a:off x="5185757" y="16498857"/>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D2443A7B-D0CF-4331-AA45-B4121F4D9096}"/>
              </a:ext>
            </a:extLst>
          </p:cNvPr>
          <p:cNvSpPr/>
          <p:nvPr/>
        </p:nvSpPr>
        <p:spPr>
          <a:xfrm rot="9363155">
            <a:off x="2733238" y="15100122"/>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CFA03B55-7A17-4840-A56B-CF27D8A5527D}"/>
              </a:ext>
            </a:extLst>
          </p:cNvPr>
          <p:cNvSpPr/>
          <p:nvPr/>
        </p:nvSpPr>
        <p:spPr>
          <a:xfrm rot="9858244">
            <a:off x="3483405" y="14846975"/>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2774AD3D-6AFF-4225-AD91-828ADD845B9A}"/>
              </a:ext>
            </a:extLst>
          </p:cNvPr>
          <p:cNvSpPr/>
          <p:nvPr/>
        </p:nvSpPr>
        <p:spPr>
          <a:xfrm rot="8057170">
            <a:off x="4978076" y="14321096"/>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86FC6EC6-D64D-4136-9526-C2F67B14FA94}"/>
              </a:ext>
            </a:extLst>
          </p:cNvPr>
          <p:cNvSpPr/>
          <p:nvPr/>
        </p:nvSpPr>
        <p:spPr>
          <a:xfrm rot="9627987">
            <a:off x="3465072" y="13476553"/>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DAD8A7FB-B258-4FC0-A199-4A3D54D5C71A}"/>
              </a:ext>
            </a:extLst>
          </p:cNvPr>
          <p:cNvSpPr/>
          <p:nvPr/>
        </p:nvSpPr>
        <p:spPr>
          <a:xfrm rot="9627987">
            <a:off x="2879797" y="15523669"/>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a:extLst>
              <a:ext uri="{FF2B5EF4-FFF2-40B4-BE49-F238E27FC236}">
                <a16:creationId xmlns:a16="http://schemas.microsoft.com/office/drawing/2014/main" id="{6E1F32A4-8371-4459-8ED5-8A4680233490}"/>
              </a:ext>
            </a:extLst>
          </p:cNvPr>
          <p:cNvSpPr/>
          <p:nvPr/>
        </p:nvSpPr>
        <p:spPr>
          <a:xfrm rot="9627987">
            <a:off x="3652629" y="13797992"/>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a:extLst>
              <a:ext uri="{FF2B5EF4-FFF2-40B4-BE49-F238E27FC236}">
                <a16:creationId xmlns:a16="http://schemas.microsoft.com/office/drawing/2014/main" id="{0D3061E6-003E-495E-82D8-2D8122F4D9AA}"/>
              </a:ext>
            </a:extLst>
          </p:cNvPr>
          <p:cNvSpPr/>
          <p:nvPr/>
        </p:nvSpPr>
        <p:spPr>
          <a:xfrm rot="9627987">
            <a:off x="2960941" y="1366305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a:extLst>
              <a:ext uri="{FF2B5EF4-FFF2-40B4-BE49-F238E27FC236}">
                <a16:creationId xmlns:a16="http://schemas.microsoft.com/office/drawing/2014/main" id="{255947F3-C83A-4536-B025-224A2AF11264}"/>
              </a:ext>
            </a:extLst>
          </p:cNvPr>
          <p:cNvSpPr/>
          <p:nvPr/>
        </p:nvSpPr>
        <p:spPr>
          <a:xfrm rot="9627987">
            <a:off x="2581877" y="1364974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Rectangle 474">
            <a:extLst>
              <a:ext uri="{FF2B5EF4-FFF2-40B4-BE49-F238E27FC236}">
                <a16:creationId xmlns:a16="http://schemas.microsoft.com/office/drawing/2014/main" id="{99C3E703-0D88-4C49-9AF2-DC0A3E1A645C}"/>
              </a:ext>
            </a:extLst>
          </p:cNvPr>
          <p:cNvSpPr/>
          <p:nvPr/>
        </p:nvSpPr>
        <p:spPr>
          <a:xfrm rot="9627987">
            <a:off x="2354309" y="15668015"/>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Rectangle 475">
            <a:extLst>
              <a:ext uri="{FF2B5EF4-FFF2-40B4-BE49-F238E27FC236}">
                <a16:creationId xmlns:a16="http://schemas.microsoft.com/office/drawing/2014/main" id="{29E2037F-36BA-4421-80DE-EF8188EE0695}"/>
              </a:ext>
            </a:extLst>
          </p:cNvPr>
          <p:cNvSpPr/>
          <p:nvPr/>
        </p:nvSpPr>
        <p:spPr>
          <a:xfrm rot="4227987">
            <a:off x="2254722" y="15575331"/>
            <a:ext cx="72708"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ED0BBCEA-6FDE-4DC4-B06D-F8548217D002}"/>
              </a:ext>
            </a:extLst>
          </p:cNvPr>
          <p:cNvSpPr/>
          <p:nvPr/>
        </p:nvSpPr>
        <p:spPr>
          <a:xfrm rot="10470130">
            <a:off x="1272834" y="1556699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6C15734F-7219-41F5-811A-FC391031A919}"/>
              </a:ext>
            </a:extLst>
          </p:cNvPr>
          <p:cNvSpPr/>
          <p:nvPr/>
        </p:nvSpPr>
        <p:spPr>
          <a:xfrm rot="9438866">
            <a:off x="3058898" y="1547282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01A1506C-A884-4223-9316-0972113AC383}"/>
              </a:ext>
            </a:extLst>
          </p:cNvPr>
          <p:cNvSpPr/>
          <p:nvPr/>
        </p:nvSpPr>
        <p:spPr>
          <a:xfrm rot="10470130">
            <a:off x="1737391" y="15522406"/>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AD5B9134-282F-4762-835D-A5EF53D3CA0A}"/>
              </a:ext>
            </a:extLst>
          </p:cNvPr>
          <p:cNvSpPr/>
          <p:nvPr/>
        </p:nvSpPr>
        <p:spPr>
          <a:xfrm rot="9438866">
            <a:off x="3883223" y="15131674"/>
            <a:ext cx="125508" cy="204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reeform: Shape 482">
            <a:extLst>
              <a:ext uri="{FF2B5EF4-FFF2-40B4-BE49-F238E27FC236}">
                <a16:creationId xmlns:a16="http://schemas.microsoft.com/office/drawing/2014/main" id="{303AFD16-D323-498A-B30B-0E10BFF3297A}"/>
              </a:ext>
            </a:extLst>
          </p:cNvPr>
          <p:cNvSpPr/>
          <p:nvPr/>
        </p:nvSpPr>
        <p:spPr>
          <a:xfrm rot="10800000">
            <a:off x="2590177" y="16062147"/>
            <a:ext cx="4018547" cy="1935789"/>
          </a:xfrm>
          <a:custGeom>
            <a:avLst/>
            <a:gdLst>
              <a:gd name="connsiteX0" fmla="*/ 0 w 4018547"/>
              <a:gd name="connsiteY0" fmla="*/ 0 h 1935789"/>
              <a:gd name="connsiteX1" fmla="*/ 433137 w 4018547"/>
              <a:gd name="connsiteY1" fmla="*/ 986590 h 1935789"/>
              <a:gd name="connsiteX2" fmla="*/ 649705 w 4018547"/>
              <a:gd name="connsiteY2" fmla="*/ 1756611 h 1935789"/>
              <a:gd name="connsiteX3" fmla="*/ 1058779 w 4018547"/>
              <a:gd name="connsiteY3" fmla="*/ 1900990 h 1935789"/>
              <a:gd name="connsiteX4" fmla="*/ 1756610 w 4018547"/>
              <a:gd name="connsiteY4" fmla="*/ 1925053 h 1935789"/>
              <a:gd name="connsiteX5" fmla="*/ 2406316 w 4018547"/>
              <a:gd name="connsiteY5" fmla="*/ 1756611 h 1935789"/>
              <a:gd name="connsiteX6" fmla="*/ 2863516 w 4018547"/>
              <a:gd name="connsiteY6" fmla="*/ 1419726 h 1935789"/>
              <a:gd name="connsiteX7" fmla="*/ 3585410 w 4018547"/>
              <a:gd name="connsiteY7" fmla="*/ 1203158 h 1935789"/>
              <a:gd name="connsiteX8" fmla="*/ 3729789 w 4018547"/>
              <a:gd name="connsiteY8" fmla="*/ 1034716 h 1935789"/>
              <a:gd name="connsiteX9" fmla="*/ 4018547 w 4018547"/>
              <a:gd name="connsiteY9" fmla="*/ 770021 h 193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8547" h="1935789">
                <a:moveTo>
                  <a:pt x="0" y="0"/>
                </a:moveTo>
                <a:cubicBezTo>
                  <a:pt x="162426" y="346911"/>
                  <a:pt x="324853" y="693822"/>
                  <a:pt x="433137" y="986590"/>
                </a:cubicBezTo>
                <a:cubicBezTo>
                  <a:pt x="541421" y="1279359"/>
                  <a:pt x="545431" y="1604211"/>
                  <a:pt x="649705" y="1756611"/>
                </a:cubicBezTo>
                <a:cubicBezTo>
                  <a:pt x="753979" y="1909011"/>
                  <a:pt x="874295" y="1872916"/>
                  <a:pt x="1058779" y="1900990"/>
                </a:cubicBezTo>
                <a:cubicBezTo>
                  <a:pt x="1243263" y="1929064"/>
                  <a:pt x="1532021" y="1949116"/>
                  <a:pt x="1756610" y="1925053"/>
                </a:cubicBezTo>
                <a:cubicBezTo>
                  <a:pt x="1981200" y="1900990"/>
                  <a:pt x="2221832" y="1840832"/>
                  <a:pt x="2406316" y="1756611"/>
                </a:cubicBezTo>
                <a:cubicBezTo>
                  <a:pt x="2590800" y="1672390"/>
                  <a:pt x="2667000" y="1511968"/>
                  <a:pt x="2863516" y="1419726"/>
                </a:cubicBezTo>
                <a:cubicBezTo>
                  <a:pt x="3060032" y="1327484"/>
                  <a:pt x="3441031" y="1267326"/>
                  <a:pt x="3585410" y="1203158"/>
                </a:cubicBezTo>
                <a:cubicBezTo>
                  <a:pt x="3729789" y="1138990"/>
                  <a:pt x="3657600" y="1106905"/>
                  <a:pt x="3729789" y="1034716"/>
                </a:cubicBezTo>
                <a:cubicBezTo>
                  <a:pt x="3801978" y="962527"/>
                  <a:pt x="3958389" y="838200"/>
                  <a:pt x="4018547" y="77002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Shape 483">
            <a:extLst>
              <a:ext uri="{FF2B5EF4-FFF2-40B4-BE49-F238E27FC236}">
                <a16:creationId xmlns:a16="http://schemas.microsoft.com/office/drawing/2014/main" id="{2E9DEF4E-8D6B-4929-BC39-CEE26DBC9BF4}"/>
              </a:ext>
            </a:extLst>
          </p:cNvPr>
          <p:cNvSpPr/>
          <p:nvPr/>
        </p:nvSpPr>
        <p:spPr>
          <a:xfrm rot="10800000">
            <a:off x="22706977" y="10514294"/>
            <a:ext cx="2671010" cy="7387389"/>
          </a:xfrm>
          <a:custGeom>
            <a:avLst/>
            <a:gdLst>
              <a:gd name="connsiteX0" fmla="*/ 0 w 2671010"/>
              <a:gd name="connsiteY0" fmla="*/ 0 h 7387389"/>
              <a:gd name="connsiteX1" fmla="*/ 192505 w 2671010"/>
              <a:gd name="connsiteY1" fmla="*/ 649705 h 7387389"/>
              <a:gd name="connsiteX2" fmla="*/ 336884 w 2671010"/>
              <a:gd name="connsiteY2" fmla="*/ 1636294 h 7387389"/>
              <a:gd name="connsiteX3" fmla="*/ 553452 w 2671010"/>
              <a:gd name="connsiteY3" fmla="*/ 2334126 h 7387389"/>
              <a:gd name="connsiteX4" fmla="*/ 601579 w 2671010"/>
              <a:gd name="connsiteY4" fmla="*/ 3031958 h 7387389"/>
              <a:gd name="connsiteX5" fmla="*/ 818147 w 2671010"/>
              <a:gd name="connsiteY5" fmla="*/ 3753852 h 7387389"/>
              <a:gd name="connsiteX6" fmla="*/ 938463 w 2671010"/>
              <a:gd name="connsiteY6" fmla="*/ 4090737 h 7387389"/>
              <a:gd name="connsiteX7" fmla="*/ 1275347 w 2671010"/>
              <a:gd name="connsiteY7" fmla="*/ 4162926 h 7387389"/>
              <a:gd name="connsiteX8" fmla="*/ 1684421 w 2671010"/>
              <a:gd name="connsiteY8" fmla="*/ 5414210 h 7387389"/>
              <a:gd name="connsiteX9" fmla="*/ 2213810 w 2671010"/>
              <a:gd name="connsiteY9" fmla="*/ 6521115 h 7387389"/>
              <a:gd name="connsiteX10" fmla="*/ 2598821 w 2671010"/>
              <a:gd name="connsiteY10" fmla="*/ 6954252 h 7387389"/>
              <a:gd name="connsiteX11" fmla="*/ 2671010 w 2671010"/>
              <a:gd name="connsiteY11" fmla="*/ 7387389 h 73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010" h="7387389">
                <a:moveTo>
                  <a:pt x="0" y="0"/>
                </a:moveTo>
                <a:cubicBezTo>
                  <a:pt x="68179" y="188494"/>
                  <a:pt x="136358" y="376989"/>
                  <a:pt x="192505" y="649705"/>
                </a:cubicBezTo>
                <a:cubicBezTo>
                  <a:pt x="248652" y="922421"/>
                  <a:pt x="276726" y="1355557"/>
                  <a:pt x="336884" y="1636294"/>
                </a:cubicBezTo>
                <a:cubicBezTo>
                  <a:pt x="397042" y="1917031"/>
                  <a:pt x="509336" y="2101515"/>
                  <a:pt x="553452" y="2334126"/>
                </a:cubicBezTo>
                <a:cubicBezTo>
                  <a:pt x="597568" y="2566737"/>
                  <a:pt x="557463" y="2795337"/>
                  <a:pt x="601579" y="3031958"/>
                </a:cubicBezTo>
                <a:cubicBezTo>
                  <a:pt x="645695" y="3268579"/>
                  <a:pt x="762000" y="3577389"/>
                  <a:pt x="818147" y="3753852"/>
                </a:cubicBezTo>
                <a:cubicBezTo>
                  <a:pt x="874294" y="3930315"/>
                  <a:pt x="862263" y="4022558"/>
                  <a:pt x="938463" y="4090737"/>
                </a:cubicBezTo>
                <a:cubicBezTo>
                  <a:pt x="1014663" y="4158916"/>
                  <a:pt x="1151021" y="3942347"/>
                  <a:pt x="1275347" y="4162926"/>
                </a:cubicBezTo>
                <a:cubicBezTo>
                  <a:pt x="1399673" y="4383505"/>
                  <a:pt x="1528011" y="5021179"/>
                  <a:pt x="1684421" y="5414210"/>
                </a:cubicBezTo>
                <a:cubicBezTo>
                  <a:pt x="1840831" y="5807241"/>
                  <a:pt x="2061410" y="6264441"/>
                  <a:pt x="2213810" y="6521115"/>
                </a:cubicBezTo>
                <a:cubicBezTo>
                  <a:pt x="2366210" y="6777789"/>
                  <a:pt x="2522621" y="6809873"/>
                  <a:pt x="2598821" y="6954252"/>
                </a:cubicBezTo>
                <a:cubicBezTo>
                  <a:pt x="2675021" y="7098631"/>
                  <a:pt x="2638926" y="7319210"/>
                  <a:pt x="2671010" y="73873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F426F66-D48D-4E8B-B400-33C2A4C41DF1}"/>
              </a:ext>
            </a:extLst>
          </p:cNvPr>
          <p:cNvSpPr txBox="1"/>
          <p:nvPr/>
        </p:nvSpPr>
        <p:spPr>
          <a:xfrm>
            <a:off x="13720636" y="953617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410" name="TextBox 409">
            <a:extLst>
              <a:ext uri="{FF2B5EF4-FFF2-40B4-BE49-F238E27FC236}">
                <a16:creationId xmlns:a16="http://schemas.microsoft.com/office/drawing/2014/main" id="{7A3B2AFE-3F3E-4019-8DD0-C3C7E387383F}"/>
              </a:ext>
            </a:extLst>
          </p:cNvPr>
          <p:cNvSpPr txBox="1"/>
          <p:nvPr/>
        </p:nvSpPr>
        <p:spPr>
          <a:xfrm>
            <a:off x="5621591" y="981533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411" name="TextBox 410">
            <a:extLst>
              <a:ext uri="{FF2B5EF4-FFF2-40B4-BE49-F238E27FC236}">
                <a16:creationId xmlns:a16="http://schemas.microsoft.com/office/drawing/2014/main" id="{264F1AB6-9E9B-4845-A40A-2392D2DF08BD}"/>
              </a:ext>
            </a:extLst>
          </p:cNvPr>
          <p:cNvSpPr txBox="1"/>
          <p:nvPr/>
        </p:nvSpPr>
        <p:spPr>
          <a:xfrm>
            <a:off x="7449580" y="10235388"/>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434" name="Freeform 97">
            <a:extLst>
              <a:ext uri="{FF2B5EF4-FFF2-40B4-BE49-F238E27FC236}">
                <a16:creationId xmlns:a16="http://schemas.microsoft.com/office/drawing/2014/main" id="{E217BDED-C65E-46B8-8ABA-41DCD13E4C8A}"/>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reeform: Shape 414">
            <a:extLst>
              <a:ext uri="{FF2B5EF4-FFF2-40B4-BE49-F238E27FC236}">
                <a16:creationId xmlns:a16="http://schemas.microsoft.com/office/drawing/2014/main" id="{AD8EFBD8-D25D-41FE-B835-1A0238673A10}"/>
              </a:ext>
            </a:extLst>
          </p:cNvPr>
          <p:cNvSpPr>
            <a:spLocks noChangeAspect="1"/>
          </p:cNvSpPr>
          <p:nvPr/>
        </p:nvSpPr>
        <p:spPr>
          <a:xfrm rot="229644">
            <a:off x="16549354" y="5803857"/>
            <a:ext cx="1788844" cy="161174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TextBox 432">
            <a:extLst>
              <a:ext uri="{FF2B5EF4-FFF2-40B4-BE49-F238E27FC236}">
                <a16:creationId xmlns:a16="http://schemas.microsoft.com/office/drawing/2014/main" id="{006A6704-E79E-44A4-B7F4-675EDD8F3801}"/>
              </a:ext>
            </a:extLst>
          </p:cNvPr>
          <p:cNvSpPr txBox="1"/>
          <p:nvPr/>
        </p:nvSpPr>
        <p:spPr>
          <a:xfrm>
            <a:off x="17288276" y="7331025"/>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4" name="TextBox 3">
            <a:extLst>
              <a:ext uri="{FF2B5EF4-FFF2-40B4-BE49-F238E27FC236}">
                <a16:creationId xmlns:a16="http://schemas.microsoft.com/office/drawing/2014/main" id="{9FCD35F6-9E41-42BB-A4C6-C97AEBC89E57}"/>
              </a:ext>
            </a:extLst>
          </p:cNvPr>
          <p:cNvSpPr txBox="1"/>
          <p:nvPr/>
        </p:nvSpPr>
        <p:spPr>
          <a:xfrm>
            <a:off x="20252671" y="13816640"/>
            <a:ext cx="3568208" cy="553998"/>
          </a:xfrm>
          <a:prstGeom prst="rect">
            <a:avLst/>
          </a:prstGeom>
          <a:solidFill>
            <a:srgbClr val="E2F0D9"/>
          </a:solidFill>
          <a:ln>
            <a:solidFill>
              <a:srgbClr val="E2F0D9"/>
            </a:solidFill>
          </a:ln>
        </p:spPr>
        <p:txBody>
          <a:bodyPr wrap="square" lIns="0" tIns="0" rIns="0" bIns="0" rtlCol="0">
            <a:spAutoFit/>
          </a:bodyPr>
          <a:lstStyle/>
          <a:p>
            <a:r>
              <a:rPr lang="en-US" sz="3600" b="1" dirty="0" err="1"/>
              <a:t>Colleville</a:t>
            </a:r>
            <a:r>
              <a:rPr lang="en-US" sz="3600" b="1" dirty="0"/>
              <a:t>-sur-Mer</a:t>
            </a:r>
          </a:p>
        </p:txBody>
      </p:sp>
      <p:sp>
        <p:nvSpPr>
          <p:cNvPr id="436" name="TextBox 435">
            <a:extLst>
              <a:ext uri="{FF2B5EF4-FFF2-40B4-BE49-F238E27FC236}">
                <a16:creationId xmlns:a16="http://schemas.microsoft.com/office/drawing/2014/main" id="{20516841-ECDB-4AD0-8F99-C5EE032EAF65}"/>
              </a:ext>
            </a:extLst>
          </p:cNvPr>
          <p:cNvSpPr txBox="1"/>
          <p:nvPr/>
        </p:nvSpPr>
        <p:spPr>
          <a:xfrm>
            <a:off x="1197339" y="11746879"/>
            <a:ext cx="3975334" cy="646331"/>
          </a:xfrm>
          <a:prstGeom prst="rect">
            <a:avLst/>
          </a:prstGeom>
          <a:noFill/>
        </p:spPr>
        <p:txBody>
          <a:bodyPr wrap="square" rtlCol="0">
            <a:spAutoFit/>
          </a:bodyPr>
          <a:lstStyle/>
          <a:p>
            <a:r>
              <a:rPr lang="en-US" sz="3600" b="1" dirty="0"/>
              <a:t>St. Laurent-sur-Mer</a:t>
            </a:r>
          </a:p>
        </p:txBody>
      </p:sp>
      <p:grpSp>
        <p:nvGrpSpPr>
          <p:cNvPr id="387" name="Group 386">
            <a:extLst>
              <a:ext uri="{FF2B5EF4-FFF2-40B4-BE49-F238E27FC236}">
                <a16:creationId xmlns:a16="http://schemas.microsoft.com/office/drawing/2014/main" id="{4A26FA00-D6A0-43EB-B63D-600224F6DB13}"/>
              </a:ext>
            </a:extLst>
          </p:cNvPr>
          <p:cNvGrpSpPr>
            <a:grpSpLocks noChangeAspect="1"/>
          </p:cNvGrpSpPr>
          <p:nvPr/>
        </p:nvGrpSpPr>
        <p:grpSpPr>
          <a:xfrm rot="7805098">
            <a:off x="16651651" y="7702723"/>
            <a:ext cx="647725" cy="103325"/>
            <a:chOff x="2869021" y="12980006"/>
            <a:chExt cx="1010140" cy="170628"/>
          </a:xfrm>
        </p:grpSpPr>
        <p:sp>
          <p:nvSpPr>
            <p:cNvPr id="388" name="Rectangle 387">
              <a:extLst>
                <a:ext uri="{FF2B5EF4-FFF2-40B4-BE49-F238E27FC236}">
                  <a16:creationId xmlns:a16="http://schemas.microsoft.com/office/drawing/2014/main" id="{E44CB5DE-CA86-47E8-87D0-FA4B7CBF77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0CA88248-1586-42F9-BDAF-EE1985AC46D3}"/>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55C16713-C5A4-451E-8116-800FF53B522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FB16F264-1287-4253-92A9-286567938B0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6A700581-EFE4-451B-9652-DE8BD5557F5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D00ABF39-43DF-46BA-B81C-08D1A4DF47D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1AA5A133-9818-449C-A7B4-B5CB9C764C5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5" name="Group 394">
            <a:extLst>
              <a:ext uri="{FF2B5EF4-FFF2-40B4-BE49-F238E27FC236}">
                <a16:creationId xmlns:a16="http://schemas.microsoft.com/office/drawing/2014/main" id="{AC08C9D5-E1A0-4B0D-A0ED-8A1D0838AACF}"/>
              </a:ext>
            </a:extLst>
          </p:cNvPr>
          <p:cNvGrpSpPr>
            <a:grpSpLocks noChangeAspect="1"/>
          </p:cNvGrpSpPr>
          <p:nvPr/>
        </p:nvGrpSpPr>
        <p:grpSpPr>
          <a:xfrm rot="7805098">
            <a:off x="18848451" y="6556644"/>
            <a:ext cx="647725" cy="103325"/>
            <a:chOff x="2869021" y="12980006"/>
            <a:chExt cx="1010140" cy="170628"/>
          </a:xfrm>
        </p:grpSpPr>
        <p:sp>
          <p:nvSpPr>
            <p:cNvPr id="396" name="Rectangle 395">
              <a:extLst>
                <a:ext uri="{FF2B5EF4-FFF2-40B4-BE49-F238E27FC236}">
                  <a16:creationId xmlns:a16="http://schemas.microsoft.com/office/drawing/2014/main" id="{64DFFCDE-E26C-410E-9D3D-519978F87DD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51E7293A-481F-453E-A9D6-93C71C678251}"/>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5D59D743-F415-4EE8-B8FE-3CF10DCFBB4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D3C215FC-0331-407B-8B8E-395EDC28ECC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7E3C9BB5-EC96-4520-A165-69F2DF6BC04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45578E4B-2C2B-4789-9236-E9A4290667B5}"/>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D5796055-C3DC-4C71-86A8-120E77369E4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3" name="Group 402">
            <a:extLst>
              <a:ext uri="{FF2B5EF4-FFF2-40B4-BE49-F238E27FC236}">
                <a16:creationId xmlns:a16="http://schemas.microsoft.com/office/drawing/2014/main" id="{9CA3F834-5164-4657-BC63-97EA8EA8E915}"/>
              </a:ext>
            </a:extLst>
          </p:cNvPr>
          <p:cNvGrpSpPr>
            <a:grpSpLocks noChangeAspect="1"/>
          </p:cNvGrpSpPr>
          <p:nvPr/>
        </p:nvGrpSpPr>
        <p:grpSpPr>
          <a:xfrm rot="11159501">
            <a:off x="15981061" y="8030340"/>
            <a:ext cx="383776" cy="90460"/>
            <a:chOff x="3280655" y="12980006"/>
            <a:chExt cx="598506" cy="149383"/>
          </a:xfrm>
        </p:grpSpPr>
        <p:sp>
          <p:nvSpPr>
            <p:cNvPr id="404" name="Rectangle 403">
              <a:extLst>
                <a:ext uri="{FF2B5EF4-FFF2-40B4-BE49-F238E27FC236}">
                  <a16:creationId xmlns:a16="http://schemas.microsoft.com/office/drawing/2014/main" id="{8FBDC6D9-897C-4BB9-B709-298AB390AF17}"/>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C77D3D02-F912-4801-8217-FCC6454419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0EB66ECA-F008-4AF3-9FB0-0417FE364B0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5F8CBFB7-E460-4BCE-8E68-D5D07F139A3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9" name="Group 438">
            <a:extLst>
              <a:ext uri="{FF2B5EF4-FFF2-40B4-BE49-F238E27FC236}">
                <a16:creationId xmlns:a16="http://schemas.microsoft.com/office/drawing/2014/main" id="{50ED385F-1DA7-4315-A6DE-44400A9000BE}"/>
              </a:ext>
            </a:extLst>
          </p:cNvPr>
          <p:cNvGrpSpPr/>
          <p:nvPr/>
        </p:nvGrpSpPr>
        <p:grpSpPr>
          <a:xfrm rot="20605340">
            <a:off x="17654682" y="5963161"/>
            <a:ext cx="1207683" cy="110246"/>
            <a:chOff x="3764623" y="13828508"/>
            <a:chExt cx="511253" cy="39892"/>
          </a:xfrm>
          <a:solidFill>
            <a:srgbClr val="C00000"/>
          </a:solidFill>
        </p:grpSpPr>
        <p:sp>
          <p:nvSpPr>
            <p:cNvPr id="508" name="Isosceles Triangle 507">
              <a:extLst>
                <a:ext uri="{FF2B5EF4-FFF2-40B4-BE49-F238E27FC236}">
                  <a16:creationId xmlns:a16="http://schemas.microsoft.com/office/drawing/2014/main" id="{66B8EA4C-C3E0-4CCD-81D4-85C2B1743A9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Isosceles Triangle 508">
              <a:extLst>
                <a:ext uri="{FF2B5EF4-FFF2-40B4-BE49-F238E27FC236}">
                  <a16:creationId xmlns:a16="http://schemas.microsoft.com/office/drawing/2014/main" id="{168AFD15-6769-41A6-A555-5511CCB2896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Isosceles Triangle 509">
              <a:extLst>
                <a:ext uri="{FF2B5EF4-FFF2-40B4-BE49-F238E27FC236}">
                  <a16:creationId xmlns:a16="http://schemas.microsoft.com/office/drawing/2014/main" id="{6474367E-2476-478A-93FA-50AC407D864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Isosceles Triangle 510">
              <a:extLst>
                <a:ext uri="{FF2B5EF4-FFF2-40B4-BE49-F238E27FC236}">
                  <a16:creationId xmlns:a16="http://schemas.microsoft.com/office/drawing/2014/main" id="{87FC1266-A2C8-4E3B-A2BC-521B0B2B0D1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Isosceles Triangle 511">
              <a:extLst>
                <a:ext uri="{FF2B5EF4-FFF2-40B4-BE49-F238E27FC236}">
                  <a16:creationId xmlns:a16="http://schemas.microsoft.com/office/drawing/2014/main" id="{62338B23-8856-459D-AEB3-322E1B63F84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Isosceles Triangle 512">
              <a:extLst>
                <a:ext uri="{FF2B5EF4-FFF2-40B4-BE49-F238E27FC236}">
                  <a16:creationId xmlns:a16="http://schemas.microsoft.com/office/drawing/2014/main" id="{0E700089-1AA9-4663-BD56-449B7596579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Isosceles Triangle 513">
              <a:extLst>
                <a:ext uri="{FF2B5EF4-FFF2-40B4-BE49-F238E27FC236}">
                  <a16:creationId xmlns:a16="http://schemas.microsoft.com/office/drawing/2014/main" id="{FFFD5F7F-9180-4CB0-9555-56F7986F133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Isosceles Triangle 514">
              <a:extLst>
                <a:ext uri="{FF2B5EF4-FFF2-40B4-BE49-F238E27FC236}">
                  <a16:creationId xmlns:a16="http://schemas.microsoft.com/office/drawing/2014/main" id="{34CA424B-7B49-49E6-A6FA-5A82CACD02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2" name="Group 441">
            <a:extLst>
              <a:ext uri="{FF2B5EF4-FFF2-40B4-BE49-F238E27FC236}">
                <a16:creationId xmlns:a16="http://schemas.microsoft.com/office/drawing/2014/main" id="{1B88BDA1-E3D7-4C72-98E2-9B284DF6BFDC}"/>
              </a:ext>
            </a:extLst>
          </p:cNvPr>
          <p:cNvGrpSpPr/>
          <p:nvPr/>
        </p:nvGrpSpPr>
        <p:grpSpPr>
          <a:xfrm rot="19952332">
            <a:off x="15154655" y="6715058"/>
            <a:ext cx="1147533" cy="109127"/>
            <a:chOff x="3764623" y="13828508"/>
            <a:chExt cx="511253" cy="39892"/>
          </a:xfrm>
          <a:solidFill>
            <a:srgbClr val="C00000"/>
          </a:solidFill>
        </p:grpSpPr>
        <p:sp>
          <p:nvSpPr>
            <p:cNvPr id="500" name="Isosceles Triangle 499">
              <a:extLst>
                <a:ext uri="{FF2B5EF4-FFF2-40B4-BE49-F238E27FC236}">
                  <a16:creationId xmlns:a16="http://schemas.microsoft.com/office/drawing/2014/main" id="{E8674A38-46B5-49DF-BB4F-D64191F360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Isosceles Triangle 500">
              <a:extLst>
                <a:ext uri="{FF2B5EF4-FFF2-40B4-BE49-F238E27FC236}">
                  <a16:creationId xmlns:a16="http://schemas.microsoft.com/office/drawing/2014/main" id="{1FA53932-EBBE-4D06-A36E-BBC09ABC5DA6}"/>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Isosceles Triangle 501">
              <a:extLst>
                <a:ext uri="{FF2B5EF4-FFF2-40B4-BE49-F238E27FC236}">
                  <a16:creationId xmlns:a16="http://schemas.microsoft.com/office/drawing/2014/main" id="{7EFC7121-95B7-41B0-AF13-B0564A513871}"/>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Isosceles Triangle 502">
              <a:extLst>
                <a:ext uri="{FF2B5EF4-FFF2-40B4-BE49-F238E27FC236}">
                  <a16:creationId xmlns:a16="http://schemas.microsoft.com/office/drawing/2014/main" id="{520EF9D2-7EAD-456B-B95E-13E9C719BCC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Isosceles Triangle 503">
              <a:extLst>
                <a:ext uri="{FF2B5EF4-FFF2-40B4-BE49-F238E27FC236}">
                  <a16:creationId xmlns:a16="http://schemas.microsoft.com/office/drawing/2014/main" id="{2D96B3B2-43BA-4BF2-8BA4-C4F9BC02FCB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Isosceles Triangle 504">
              <a:extLst>
                <a:ext uri="{FF2B5EF4-FFF2-40B4-BE49-F238E27FC236}">
                  <a16:creationId xmlns:a16="http://schemas.microsoft.com/office/drawing/2014/main" id="{67A9C69F-BD06-4287-9DCA-D37B5D24ED6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Isosceles Triangle 505">
              <a:extLst>
                <a:ext uri="{FF2B5EF4-FFF2-40B4-BE49-F238E27FC236}">
                  <a16:creationId xmlns:a16="http://schemas.microsoft.com/office/drawing/2014/main" id="{F4266243-EF72-49F9-A33C-50391BB09D7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Isosceles Triangle 506">
              <a:extLst>
                <a:ext uri="{FF2B5EF4-FFF2-40B4-BE49-F238E27FC236}">
                  <a16:creationId xmlns:a16="http://schemas.microsoft.com/office/drawing/2014/main" id="{88B62BB6-E4B0-4CB7-8EE5-971ACA2D596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4" name="Group 443">
            <a:extLst>
              <a:ext uri="{FF2B5EF4-FFF2-40B4-BE49-F238E27FC236}">
                <a16:creationId xmlns:a16="http://schemas.microsoft.com/office/drawing/2014/main" id="{0C499C35-E4E4-4CB1-A518-EA5D1FE79083}"/>
              </a:ext>
            </a:extLst>
          </p:cNvPr>
          <p:cNvGrpSpPr/>
          <p:nvPr/>
        </p:nvGrpSpPr>
        <p:grpSpPr>
          <a:xfrm rot="21081196">
            <a:off x="16260308" y="6341636"/>
            <a:ext cx="1178944" cy="113041"/>
            <a:chOff x="3764623" y="13828508"/>
            <a:chExt cx="511253" cy="39892"/>
          </a:xfrm>
          <a:solidFill>
            <a:srgbClr val="C00000"/>
          </a:solidFill>
        </p:grpSpPr>
        <p:sp>
          <p:nvSpPr>
            <p:cNvPr id="482" name="Isosceles Triangle 481">
              <a:extLst>
                <a:ext uri="{FF2B5EF4-FFF2-40B4-BE49-F238E27FC236}">
                  <a16:creationId xmlns:a16="http://schemas.microsoft.com/office/drawing/2014/main" id="{343E898E-1739-40B2-8196-13B163DBCED4}"/>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Isosceles Triangle 484">
              <a:extLst>
                <a:ext uri="{FF2B5EF4-FFF2-40B4-BE49-F238E27FC236}">
                  <a16:creationId xmlns:a16="http://schemas.microsoft.com/office/drawing/2014/main" id="{48DA652F-ADC3-415F-B3FF-CF01041316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Isosceles Triangle 485">
              <a:extLst>
                <a:ext uri="{FF2B5EF4-FFF2-40B4-BE49-F238E27FC236}">
                  <a16:creationId xmlns:a16="http://schemas.microsoft.com/office/drawing/2014/main" id="{5A838D66-DCFF-4EBE-B6AD-7F46B5B4FCB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Isosceles Triangle 486">
              <a:extLst>
                <a:ext uri="{FF2B5EF4-FFF2-40B4-BE49-F238E27FC236}">
                  <a16:creationId xmlns:a16="http://schemas.microsoft.com/office/drawing/2014/main" id="{C377DF28-AEA0-45FF-B5F6-139E6C2F3ED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Isosceles Triangle 487">
              <a:extLst>
                <a:ext uri="{FF2B5EF4-FFF2-40B4-BE49-F238E27FC236}">
                  <a16:creationId xmlns:a16="http://schemas.microsoft.com/office/drawing/2014/main" id="{93621FD2-2F25-41E7-B976-05015032583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Isosceles Triangle 488">
              <a:extLst>
                <a:ext uri="{FF2B5EF4-FFF2-40B4-BE49-F238E27FC236}">
                  <a16:creationId xmlns:a16="http://schemas.microsoft.com/office/drawing/2014/main" id="{7C9403BC-E4A7-4AB4-96E8-EE53F49530D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Isosceles Triangle 489">
              <a:extLst>
                <a:ext uri="{FF2B5EF4-FFF2-40B4-BE49-F238E27FC236}">
                  <a16:creationId xmlns:a16="http://schemas.microsoft.com/office/drawing/2014/main" id="{5C40EE80-7D69-4D2F-8DE6-D0CC77D1CE4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Isosceles Triangle 490">
              <a:extLst>
                <a:ext uri="{FF2B5EF4-FFF2-40B4-BE49-F238E27FC236}">
                  <a16:creationId xmlns:a16="http://schemas.microsoft.com/office/drawing/2014/main" id="{2A689F2E-8FC7-4355-87F4-1469802C724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6" name="Group 525">
            <a:extLst>
              <a:ext uri="{FF2B5EF4-FFF2-40B4-BE49-F238E27FC236}">
                <a16:creationId xmlns:a16="http://schemas.microsoft.com/office/drawing/2014/main" id="{B4C267F7-145A-4853-B538-A06B037A7F21}"/>
              </a:ext>
            </a:extLst>
          </p:cNvPr>
          <p:cNvGrpSpPr>
            <a:grpSpLocks noChangeAspect="1"/>
          </p:cNvGrpSpPr>
          <p:nvPr/>
        </p:nvGrpSpPr>
        <p:grpSpPr>
          <a:xfrm rot="4145612">
            <a:off x="18913744" y="5687831"/>
            <a:ext cx="383776" cy="90460"/>
            <a:chOff x="3280655" y="12980006"/>
            <a:chExt cx="598506" cy="149383"/>
          </a:xfrm>
        </p:grpSpPr>
        <p:sp>
          <p:nvSpPr>
            <p:cNvPr id="527" name="Rectangle 526">
              <a:extLst>
                <a:ext uri="{FF2B5EF4-FFF2-40B4-BE49-F238E27FC236}">
                  <a16:creationId xmlns:a16="http://schemas.microsoft.com/office/drawing/2014/main" id="{0C4A3B72-C3FF-48C5-9147-D5723788920F}"/>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A3868042-4151-4D77-BC12-C6E9B0B1010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644A7675-F516-4F1E-B73E-61CC591E3FA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7A9DAEC7-7BEF-49EB-AAF6-60B3062F9CCF}"/>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5" name="Freeform: Shape 404">
            <a:extLst>
              <a:ext uri="{FF2B5EF4-FFF2-40B4-BE49-F238E27FC236}">
                <a16:creationId xmlns:a16="http://schemas.microsoft.com/office/drawing/2014/main" id="{9BD20F93-1878-4F65-A07F-A7435BA657E1}"/>
              </a:ext>
            </a:extLst>
          </p:cNvPr>
          <p:cNvSpPr>
            <a:spLocks noChangeAspect="1"/>
          </p:cNvSpPr>
          <p:nvPr/>
        </p:nvSpPr>
        <p:spPr>
          <a:xfrm rot="20936658">
            <a:off x="20283566" y="4944659"/>
            <a:ext cx="1749502" cy="1678144"/>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 name="connsiteX0" fmla="*/ 0 w 16028292"/>
              <a:gd name="connsiteY0" fmla="*/ 4138864 h 13812253"/>
              <a:gd name="connsiteX1" fmla="*/ 5678905 w 16028292"/>
              <a:gd name="connsiteY1" fmla="*/ 13812253 h 13812253"/>
              <a:gd name="connsiteX2" fmla="*/ 16028292 w 16028292"/>
              <a:gd name="connsiteY2" fmla="*/ 5717118 h 13812253"/>
              <a:gd name="connsiteX3" fmla="*/ 15280105 w 16028292"/>
              <a:gd name="connsiteY3" fmla="*/ 0 h 13812253"/>
              <a:gd name="connsiteX4" fmla="*/ 0 w 16028292"/>
              <a:gd name="connsiteY4" fmla="*/ 4138864 h 13812253"/>
              <a:gd name="connsiteX0" fmla="*/ 0 w 17528620"/>
              <a:gd name="connsiteY0" fmla="*/ 4138864 h 13812253"/>
              <a:gd name="connsiteX1" fmla="*/ 5678905 w 17528620"/>
              <a:gd name="connsiteY1" fmla="*/ 13812253 h 13812253"/>
              <a:gd name="connsiteX2" fmla="*/ 17528618 w 17528620"/>
              <a:gd name="connsiteY2" fmla="*/ 8858977 h 13812253"/>
              <a:gd name="connsiteX3" fmla="*/ 15280105 w 17528620"/>
              <a:gd name="connsiteY3" fmla="*/ 0 h 13812253"/>
              <a:gd name="connsiteX4" fmla="*/ 0 w 17528620"/>
              <a:gd name="connsiteY4" fmla="*/ 4138864 h 13812253"/>
              <a:gd name="connsiteX0" fmla="*/ 0 w 17528620"/>
              <a:gd name="connsiteY0" fmla="*/ 3588978 h 13262367"/>
              <a:gd name="connsiteX1" fmla="*/ 5678905 w 17528620"/>
              <a:gd name="connsiteY1" fmla="*/ 13262367 h 13262367"/>
              <a:gd name="connsiteX2" fmla="*/ 17528618 w 17528620"/>
              <a:gd name="connsiteY2" fmla="*/ 8309091 h 13262367"/>
              <a:gd name="connsiteX3" fmla="*/ 14004356 w 17528620"/>
              <a:gd name="connsiteY3" fmla="*/ 2 h 13262367"/>
              <a:gd name="connsiteX4" fmla="*/ 0 w 17528620"/>
              <a:gd name="connsiteY4" fmla="*/ 3588978 h 13262367"/>
              <a:gd name="connsiteX0" fmla="*/ 0 w 17528620"/>
              <a:gd name="connsiteY0" fmla="*/ 3588978 h 12203121"/>
              <a:gd name="connsiteX1" fmla="*/ 4703412 w 17528620"/>
              <a:gd name="connsiteY1" fmla="*/ 12203118 h 12203121"/>
              <a:gd name="connsiteX2" fmla="*/ 17528618 w 17528620"/>
              <a:gd name="connsiteY2" fmla="*/ 8309091 h 12203121"/>
              <a:gd name="connsiteX3" fmla="*/ 14004356 w 17528620"/>
              <a:gd name="connsiteY3" fmla="*/ 2 h 12203121"/>
              <a:gd name="connsiteX4" fmla="*/ 0 w 17528620"/>
              <a:gd name="connsiteY4" fmla="*/ 3588978 h 12203121"/>
              <a:gd name="connsiteX0" fmla="*/ 0 w 17556317"/>
              <a:gd name="connsiteY0" fmla="*/ 3588978 h 12203121"/>
              <a:gd name="connsiteX1" fmla="*/ 4703412 w 17556317"/>
              <a:gd name="connsiteY1" fmla="*/ 12203118 h 12203121"/>
              <a:gd name="connsiteX2" fmla="*/ 17556317 w 17556317"/>
              <a:gd name="connsiteY2" fmla="*/ 8196614 h 12203121"/>
              <a:gd name="connsiteX3" fmla="*/ 14004356 w 17556317"/>
              <a:gd name="connsiteY3" fmla="*/ 2 h 12203121"/>
              <a:gd name="connsiteX4" fmla="*/ 0 w 17556317"/>
              <a:gd name="connsiteY4" fmla="*/ 3588978 h 12203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6317" h="12203121">
                <a:moveTo>
                  <a:pt x="0" y="3588978"/>
                </a:moveTo>
                <a:lnTo>
                  <a:pt x="4703412" y="12203118"/>
                </a:lnTo>
                <a:lnTo>
                  <a:pt x="17556317" y="8196614"/>
                </a:lnTo>
                <a:lnTo>
                  <a:pt x="14004356" y="2"/>
                </a:lnTo>
                <a:lnTo>
                  <a:pt x="0" y="3588978"/>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TextBox 405">
            <a:extLst>
              <a:ext uri="{FF2B5EF4-FFF2-40B4-BE49-F238E27FC236}">
                <a16:creationId xmlns:a16="http://schemas.microsoft.com/office/drawing/2014/main" id="{8F89FB45-2D84-4CED-951E-6A81FF38D033}"/>
              </a:ext>
            </a:extLst>
          </p:cNvPr>
          <p:cNvSpPr txBox="1"/>
          <p:nvPr/>
        </p:nvSpPr>
        <p:spPr>
          <a:xfrm>
            <a:off x="21308650" y="660490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418" name="Freeform: Shape 417">
            <a:extLst>
              <a:ext uri="{FF2B5EF4-FFF2-40B4-BE49-F238E27FC236}">
                <a16:creationId xmlns:a16="http://schemas.microsoft.com/office/drawing/2014/main" id="{96B59229-7375-4E0F-9926-10600026B473}"/>
              </a:ext>
            </a:extLst>
          </p:cNvPr>
          <p:cNvSpPr/>
          <p:nvPr/>
        </p:nvSpPr>
        <p:spPr>
          <a:xfrm rot="20675418">
            <a:off x="17153020" y="11576147"/>
            <a:ext cx="2743200" cy="4023360"/>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TextBox 436">
            <a:extLst>
              <a:ext uri="{FF2B5EF4-FFF2-40B4-BE49-F238E27FC236}">
                <a16:creationId xmlns:a16="http://schemas.microsoft.com/office/drawing/2014/main" id="{8809C806-C36A-4A39-BE04-C2C41B0BAE30}"/>
              </a:ext>
            </a:extLst>
          </p:cNvPr>
          <p:cNvSpPr txBox="1"/>
          <p:nvPr/>
        </p:nvSpPr>
        <p:spPr>
          <a:xfrm>
            <a:off x="17940831" y="1582648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438" name="Rectangle 957">
            <a:extLst>
              <a:ext uri="{FF2B5EF4-FFF2-40B4-BE49-F238E27FC236}">
                <a16:creationId xmlns:a16="http://schemas.microsoft.com/office/drawing/2014/main" id="{5E041EC9-090D-4A2F-89C9-ED192A2E22B3}"/>
              </a:ext>
            </a:extLst>
          </p:cNvPr>
          <p:cNvSpPr>
            <a:spLocks noChangeArrowheads="1"/>
          </p:cNvSpPr>
          <p:nvPr/>
        </p:nvSpPr>
        <p:spPr bwMode="auto">
          <a:xfrm>
            <a:off x="19217024" y="14603168"/>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43" name="Text Box 958">
            <a:extLst>
              <a:ext uri="{FF2B5EF4-FFF2-40B4-BE49-F238E27FC236}">
                <a16:creationId xmlns:a16="http://schemas.microsoft.com/office/drawing/2014/main" id="{AEB32116-A016-4A69-B8CC-CF2DCB591A57}"/>
              </a:ext>
            </a:extLst>
          </p:cNvPr>
          <p:cNvSpPr txBox="1">
            <a:spLocks noChangeArrowheads="1"/>
          </p:cNvSpPr>
          <p:nvPr/>
        </p:nvSpPr>
        <p:spPr bwMode="auto">
          <a:xfrm>
            <a:off x="19300074" y="14864715"/>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3rd BLT, 16th Infantry</a:t>
            </a:r>
          </a:p>
          <a:p>
            <a:pPr algn="ctr" eaLnBrk="1" hangingPunct="1">
              <a:lnSpc>
                <a:spcPct val="50000"/>
              </a:lnSpc>
              <a:spcBef>
                <a:spcPct val="50000"/>
              </a:spcBef>
              <a:defRPr/>
            </a:pPr>
            <a:r>
              <a:rPr lang="en-US" altLang="en-US" sz="3200" b="1" dirty="0">
                <a:latin typeface="+mn-lt"/>
              </a:rPr>
              <a:t>Landings 0625-0900</a:t>
            </a:r>
          </a:p>
        </p:txBody>
      </p:sp>
      <p:pic>
        <p:nvPicPr>
          <p:cNvPr id="492" name="Picture 959" descr="CSI Crest Medium">
            <a:extLst>
              <a:ext uri="{FF2B5EF4-FFF2-40B4-BE49-F238E27FC236}">
                <a16:creationId xmlns:a16="http://schemas.microsoft.com/office/drawing/2014/main" id="{ACEDA348-591C-43E1-B1D4-905692B714C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386672" y="1517812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60" descr="CSI Crest Medium">
            <a:extLst>
              <a:ext uri="{FF2B5EF4-FFF2-40B4-BE49-F238E27FC236}">
                <a16:creationId xmlns:a16="http://schemas.microsoft.com/office/drawing/2014/main" id="{7FA8DDED-B9CA-4786-9287-D63BB882075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28790" y="15225059"/>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2" name="Group 571">
            <a:extLst>
              <a:ext uri="{FF2B5EF4-FFF2-40B4-BE49-F238E27FC236}">
                <a16:creationId xmlns:a16="http://schemas.microsoft.com/office/drawing/2014/main" id="{B29F3A7C-7D3D-4C5C-9423-CFD969868BAC}"/>
              </a:ext>
            </a:extLst>
          </p:cNvPr>
          <p:cNvGrpSpPr>
            <a:grpSpLocks noChangeAspect="1"/>
          </p:cNvGrpSpPr>
          <p:nvPr/>
        </p:nvGrpSpPr>
        <p:grpSpPr>
          <a:xfrm>
            <a:off x="3873112" y="9626094"/>
            <a:ext cx="1729208" cy="1643157"/>
            <a:chOff x="12876410" y="4116625"/>
            <a:chExt cx="2705127" cy="2570512"/>
          </a:xfrm>
        </p:grpSpPr>
        <p:sp>
          <p:nvSpPr>
            <p:cNvPr id="573" name="TextBox 572">
              <a:extLst>
                <a:ext uri="{FF2B5EF4-FFF2-40B4-BE49-F238E27FC236}">
                  <a16:creationId xmlns:a16="http://schemas.microsoft.com/office/drawing/2014/main" id="{10565A41-E70D-467F-AE24-D39E72465542}"/>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74" name="TextBox 573">
              <a:extLst>
                <a:ext uri="{FF2B5EF4-FFF2-40B4-BE49-F238E27FC236}">
                  <a16:creationId xmlns:a16="http://schemas.microsoft.com/office/drawing/2014/main" id="{9CC94B68-4A2C-42BF-80E9-4E178129E185}"/>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575" name="Group 574">
              <a:extLst>
                <a:ext uri="{FF2B5EF4-FFF2-40B4-BE49-F238E27FC236}">
                  <a16:creationId xmlns:a16="http://schemas.microsoft.com/office/drawing/2014/main" id="{4289BB87-D09E-4A1E-836C-8BAB054355DA}"/>
                </a:ext>
              </a:extLst>
            </p:cNvPr>
            <p:cNvGrpSpPr/>
            <p:nvPr/>
          </p:nvGrpSpPr>
          <p:grpSpPr>
            <a:xfrm>
              <a:off x="12876410" y="4839359"/>
              <a:ext cx="1636191" cy="1654059"/>
              <a:chOff x="11971653" y="10789917"/>
              <a:chExt cx="1636191" cy="1654059"/>
            </a:xfrm>
          </p:grpSpPr>
          <p:sp>
            <p:nvSpPr>
              <p:cNvPr id="576" name="Flowchart: Decision 575">
                <a:extLst>
                  <a:ext uri="{FF2B5EF4-FFF2-40B4-BE49-F238E27FC236}">
                    <a16:creationId xmlns:a16="http://schemas.microsoft.com/office/drawing/2014/main" id="{ABCA089B-6FAC-4100-8F37-1FC574DB5B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7" name="Freeform: Shape 576">
                <a:extLst>
                  <a:ext uri="{FF2B5EF4-FFF2-40B4-BE49-F238E27FC236}">
                    <a16:creationId xmlns:a16="http://schemas.microsoft.com/office/drawing/2014/main" id="{3984BF17-DD4F-42C6-89AF-0B39E58AD6F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8" name="Freeform: Shape 577">
                <a:extLst>
                  <a:ext uri="{FF2B5EF4-FFF2-40B4-BE49-F238E27FC236}">
                    <a16:creationId xmlns:a16="http://schemas.microsoft.com/office/drawing/2014/main" id="{14194BE1-E3DB-45AC-B777-70CF8855065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0" name="Group 589">
            <a:extLst>
              <a:ext uri="{FF2B5EF4-FFF2-40B4-BE49-F238E27FC236}">
                <a16:creationId xmlns:a16="http://schemas.microsoft.com/office/drawing/2014/main" id="{470DFEEC-FE45-445B-A678-6B0BAE89FB6E}"/>
              </a:ext>
            </a:extLst>
          </p:cNvPr>
          <p:cNvGrpSpPr>
            <a:grpSpLocks noChangeAspect="1"/>
          </p:cNvGrpSpPr>
          <p:nvPr/>
        </p:nvGrpSpPr>
        <p:grpSpPr>
          <a:xfrm>
            <a:off x="22225154" y="8999239"/>
            <a:ext cx="1729208" cy="1649263"/>
            <a:chOff x="12876410" y="4107073"/>
            <a:chExt cx="2705127" cy="2580064"/>
          </a:xfrm>
        </p:grpSpPr>
        <p:sp>
          <p:nvSpPr>
            <p:cNvPr id="591" name="TextBox 590">
              <a:extLst>
                <a:ext uri="{FF2B5EF4-FFF2-40B4-BE49-F238E27FC236}">
                  <a16:creationId xmlns:a16="http://schemas.microsoft.com/office/drawing/2014/main" id="{9DC51116-4354-492F-853D-81B26F3F369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2" name="TextBox 591">
              <a:extLst>
                <a:ext uri="{FF2B5EF4-FFF2-40B4-BE49-F238E27FC236}">
                  <a16:creationId xmlns:a16="http://schemas.microsoft.com/office/drawing/2014/main" id="{8BA13035-40EA-471F-AEE4-A1599C927337}"/>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7/916</a:t>
              </a:r>
            </a:p>
          </p:txBody>
        </p:sp>
        <p:grpSp>
          <p:nvGrpSpPr>
            <p:cNvPr id="593" name="Group 592">
              <a:extLst>
                <a:ext uri="{FF2B5EF4-FFF2-40B4-BE49-F238E27FC236}">
                  <a16:creationId xmlns:a16="http://schemas.microsoft.com/office/drawing/2014/main" id="{9EE0A3D2-ED63-4691-937B-9A4F0AB75877}"/>
                </a:ext>
              </a:extLst>
            </p:cNvPr>
            <p:cNvGrpSpPr/>
            <p:nvPr/>
          </p:nvGrpSpPr>
          <p:grpSpPr>
            <a:xfrm>
              <a:off x="12876410" y="4839359"/>
              <a:ext cx="1636191" cy="1654059"/>
              <a:chOff x="11971653" y="10789917"/>
              <a:chExt cx="1636191" cy="1654059"/>
            </a:xfrm>
          </p:grpSpPr>
          <p:sp>
            <p:nvSpPr>
              <p:cNvPr id="594" name="Flowchart: Decision 593">
                <a:extLst>
                  <a:ext uri="{FF2B5EF4-FFF2-40B4-BE49-F238E27FC236}">
                    <a16:creationId xmlns:a16="http://schemas.microsoft.com/office/drawing/2014/main" id="{C50C2EA0-8311-43A8-9523-5A80220AFA2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5" name="Freeform: Shape 594">
                <a:extLst>
                  <a:ext uri="{FF2B5EF4-FFF2-40B4-BE49-F238E27FC236}">
                    <a16:creationId xmlns:a16="http://schemas.microsoft.com/office/drawing/2014/main" id="{6879729D-986C-47E0-B35B-F73CF28750B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6" name="Freeform: Shape 595">
                <a:extLst>
                  <a:ext uri="{FF2B5EF4-FFF2-40B4-BE49-F238E27FC236}">
                    <a16:creationId xmlns:a16="http://schemas.microsoft.com/office/drawing/2014/main" id="{DED52331-5C07-4765-98E4-0BE175B2B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7" name="Group 596">
            <a:extLst>
              <a:ext uri="{FF2B5EF4-FFF2-40B4-BE49-F238E27FC236}">
                <a16:creationId xmlns:a16="http://schemas.microsoft.com/office/drawing/2014/main" id="{0DB2A51B-E153-4C9E-96C8-9AC68B7E5508}"/>
              </a:ext>
            </a:extLst>
          </p:cNvPr>
          <p:cNvGrpSpPr>
            <a:grpSpLocks noChangeAspect="1"/>
          </p:cNvGrpSpPr>
          <p:nvPr/>
        </p:nvGrpSpPr>
        <p:grpSpPr>
          <a:xfrm>
            <a:off x="18384701" y="12506724"/>
            <a:ext cx="1588302" cy="1633743"/>
            <a:chOff x="12876410" y="4107073"/>
            <a:chExt cx="2484697" cy="2555785"/>
          </a:xfrm>
        </p:grpSpPr>
        <p:sp>
          <p:nvSpPr>
            <p:cNvPr id="598" name="TextBox 597">
              <a:extLst>
                <a:ext uri="{FF2B5EF4-FFF2-40B4-BE49-F238E27FC236}">
                  <a16:creationId xmlns:a16="http://schemas.microsoft.com/office/drawing/2014/main" id="{50C83F49-3EB1-4ED9-A6C9-36D665426C86}"/>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9" name="TextBox 598">
              <a:extLst>
                <a:ext uri="{FF2B5EF4-FFF2-40B4-BE49-F238E27FC236}">
                  <a16:creationId xmlns:a16="http://schemas.microsoft.com/office/drawing/2014/main" id="{718CC3D9-864A-4152-9C49-06078EC551D5}"/>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600" name="Group 599">
              <a:extLst>
                <a:ext uri="{FF2B5EF4-FFF2-40B4-BE49-F238E27FC236}">
                  <a16:creationId xmlns:a16="http://schemas.microsoft.com/office/drawing/2014/main" id="{1ACEEA80-D86F-4B7E-A5F5-9AB733F11A05}"/>
                </a:ext>
              </a:extLst>
            </p:cNvPr>
            <p:cNvGrpSpPr/>
            <p:nvPr/>
          </p:nvGrpSpPr>
          <p:grpSpPr>
            <a:xfrm>
              <a:off x="12876410" y="4839359"/>
              <a:ext cx="1636191" cy="1654059"/>
              <a:chOff x="11971653" y="10789917"/>
              <a:chExt cx="1636191" cy="1654059"/>
            </a:xfrm>
          </p:grpSpPr>
          <p:sp>
            <p:nvSpPr>
              <p:cNvPr id="601" name="Flowchart: Decision 600">
                <a:extLst>
                  <a:ext uri="{FF2B5EF4-FFF2-40B4-BE49-F238E27FC236}">
                    <a16:creationId xmlns:a16="http://schemas.microsoft.com/office/drawing/2014/main" id="{C7B3C51F-080B-4BA5-ACE0-E8498A53972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2" name="Freeform: Shape 601">
                <a:extLst>
                  <a:ext uri="{FF2B5EF4-FFF2-40B4-BE49-F238E27FC236}">
                    <a16:creationId xmlns:a16="http://schemas.microsoft.com/office/drawing/2014/main" id="{F8161CF8-8B8C-4436-980C-FD174811A60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3" name="Freeform: Shape 602">
                <a:extLst>
                  <a:ext uri="{FF2B5EF4-FFF2-40B4-BE49-F238E27FC236}">
                    <a16:creationId xmlns:a16="http://schemas.microsoft.com/office/drawing/2014/main" id="{8D244534-E594-4299-94B3-ECB1FE2080E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604" name="Group 603">
            <a:extLst>
              <a:ext uri="{FF2B5EF4-FFF2-40B4-BE49-F238E27FC236}">
                <a16:creationId xmlns:a16="http://schemas.microsoft.com/office/drawing/2014/main" id="{717B6DE6-620F-4E99-B796-9F0EAF2DFEEB}"/>
              </a:ext>
            </a:extLst>
          </p:cNvPr>
          <p:cNvGrpSpPr/>
          <p:nvPr/>
        </p:nvGrpSpPr>
        <p:grpSpPr>
          <a:xfrm>
            <a:off x="10041438" y="14785312"/>
            <a:ext cx="2739486" cy="2322634"/>
            <a:chOff x="12876410" y="4236316"/>
            <a:chExt cx="2739486" cy="2322634"/>
          </a:xfrm>
        </p:grpSpPr>
        <p:sp>
          <p:nvSpPr>
            <p:cNvPr id="605" name="TextBox 604">
              <a:extLst>
                <a:ext uri="{FF2B5EF4-FFF2-40B4-BE49-F238E27FC236}">
                  <a16:creationId xmlns:a16="http://schemas.microsoft.com/office/drawing/2014/main" id="{0B999457-85DA-4986-BDA9-5F48A44BD1D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606" name="TextBox 605">
              <a:extLst>
                <a:ext uri="{FF2B5EF4-FFF2-40B4-BE49-F238E27FC236}">
                  <a16:creationId xmlns:a16="http://schemas.microsoft.com/office/drawing/2014/main" id="{40CD3D70-B109-4513-8179-2EA8311F6BF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607" name="Group 606">
              <a:extLst>
                <a:ext uri="{FF2B5EF4-FFF2-40B4-BE49-F238E27FC236}">
                  <a16:creationId xmlns:a16="http://schemas.microsoft.com/office/drawing/2014/main" id="{4B47328B-5FBF-4B7D-BA94-10036050AAA5}"/>
                </a:ext>
              </a:extLst>
            </p:cNvPr>
            <p:cNvGrpSpPr/>
            <p:nvPr/>
          </p:nvGrpSpPr>
          <p:grpSpPr>
            <a:xfrm>
              <a:off x="12876410" y="4839359"/>
              <a:ext cx="1636191" cy="1654059"/>
              <a:chOff x="11971653" y="10789917"/>
              <a:chExt cx="1636191" cy="1654059"/>
            </a:xfrm>
          </p:grpSpPr>
          <p:sp>
            <p:nvSpPr>
              <p:cNvPr id="608" name="Flowchart: Decision 607">
                <a:extLst>
                  <a:ext uri="{FF2B5EF4-FFF2-40B4-BE49-F238E27FC236}">
                    <a16:creationId xmlns:a16="http://schemas.microsoft.com/office/drawing/2014/main" id="{9A625A5E-DC64-4174-B355-C36A9F33ACD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Freeform: Shape 608">
                <a:extLst>
                  <a:ext uri="{FF2B5EF4-FFF2-40B4-BE49-F238E27FC236}">
                    <a16:creationId xmlns:a16="http://schemas.microsoft.com/office/drawing/2014/main" id="{FA247315-56B0-45F9-8651-56BC1A0D265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Freeform: Shape 609">
                <a:extLst>
                  <a:ext uri="{FF2B5EF4-FFF2-40B4-BE49-F238E27FC236}">
                    <a16:creationId xmlns:a16="http://schemas.microsoft.com/office/drawing/2014/main" id="{1D8B5056-44C9-46AC-983D-AF80D487F0B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3" name="Group 542">
            <a:extLst>
              <a:ext uri="{FF2B5EF4-FFF2-40B4-BE49-F238E27FC236}">
                <a16:creationId xmlns:a16="http://schemas.microsoft.com/office/drawing/2014/main" id="{D5AE3BF3-A18C-4439-AE63-ED1E09D27E73}"/>
              </a:ext>
            </a:extLst>
          </p:cNvPr>
          <p:cNvGrpSpPr>
            <a:grpSpLocks noChangeAspect="1"/>
          </p:cNvGrpSpPr>
          <p:nvPr/>
        </p:nvGrpSpPr>
        <p:grpSpPr>
          <a:xfrm>
            <a:off x="23900726" y="4347939"/>
            <a:ext cx="1729208" cy="1649263"/>
            <a:chOff x="12876410" y="4107073"/>
            <a:chExt cx="2705127" cy="2580064"/>
          </a:xfrm>
        </p:grpSpPr>
        <p:sp>
          <p:nvSpPr>
            <p:cNvPr id="544" name="TextBox 543">
              <a:extLst>
                <a:ext uri="{FF2B5EF4-FFF2-40B4-BE49-F238E27FC236}">
                  <a16:creationId xmlns:a16="http://schemas.microsoft.com/office/drawing/2014/main" id="{6F0DAC3B-1DAA-47B2-A669-4DF0D8697BC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45" name="TextBox 544">
              <a:extLst>
                <a:ext uri="{FF2B5EF4-FFF2-40B4-BE49-F238E27FC236}">
                  <a16:creationId xmlns:a16="http://schemas.microsoft.com/office/drawing/2014/main" id="{09C1BBEA-9489-475E-B123-72F388034042}"/>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546" name="Group 545">
              <a:extLst>
                <a:ext uri="{FF2B5EF4-FFF2-40B4-BE49-F238E27FC236}">
                  <a16:creationId xmlns:a16="http://schemas.microsoft.com/office/drawing/2014/main" id="{073082B1-376B-4E77-BA92-7E6873237AC9}"/>
                </a:ext>
              </a:extLst>
            </p:cNvPr>
            <p:cNvGrpSpPr/>
            <p:nvPr/>
          </p:nvGrpSpPr>
          <p:grpSpPr>
            <a:xfrm>
              <a:off x="12876410" y="4839359"/>
              <a:ext cx="1636191" cy="1654059"/>
              <a:chOff x="11971653" y="10789917"/>
              <a:chExt cx="1636191" cy="1654059"/>
            </a:xfrm>
          </p:grpSpPr>
          <p:sp>
            <p:nvSpPr>
              <p:cNvPr id="547" name="Flowchart: Decision 546">
                <a:extLst>
                  <a:ext uri="{FF2B5EF4-FFF2-40B4-BE49-F238E27FC236}">
                    <a16:creationId xmlns:a16="http://schemas.microsoft.com/office/drawing/2014/main" id="{FC597101-4326-431D-8888-72ACE32D182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8" name="Freeform: Shape 547">
                <a:extLst>
                  <a:ext uri="{FF2B5EF4-FFF2-40B4-BE49-F238E27FC236}">
                    <a16:creationId xmlns:a16="http://schemas.microsoft.com/office/drawing/2014/main" id="{C3E60BCE-E62A-4AF5-9529-FB87E07DE48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9" name="Freeform: Shape 548">
                <a:extLst>
                  <a:ext uri="{FF2B5EF4-FFF2-40B4-BE49-F238E27FC236}">
                    <a16:creationId xmlns:a16="http://schemas.microsoft.com/office/drawing/2014/main" id="{F8A4AC07-3D11-4EA8-822A-7F4951B132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3" name="Freeform: Shape 2">
            <a:extLst>
              <a:ext uri="{FF2B5EF4-FFF2-40B4-BE49-F238E27FC236}">
                <a16:creationId xmlns:a16="http://schemas.microsoft.com/office/drawing/2014/main" id="{5D18AA6C-F14B-4C3C-B95F-09F370C11137}"/>
              </a:ext>
            </a:extLst>
          </p:cNvPr>
          <p:cNvSpPr/>
          <p:nvPr/>
        </p:nvSpPr>
        <p:spPr>
          <a:xfrm>
            <a:off x="24255663" y="6184232"/>
            <a:ext cx="2213811" cy="0"/>
          </a:xfrm>
          <a:custGeom>
            <a:avLst/>
            <a:gdLst>
              <a:gd name="connsiteX0" fmla="*/ 0 w 2213811"/>
              <a:gd name="connsiteY0" fmla="*/ 0 h 0"/>
              <a:gd name="connsiteX1" fmla="*/ 2213811 w 2213811"/>
              <a:gd name="connsiteY1" fmla="*/ 0 h 0"/>
            </a:gdLst>
            <a:ahLst/>
            <a:cxnLst>
              <a:cxn ang="0">
                <a:pos x="connsiteX0" y="connsiteY0"/>
              </a:cxn>
              <a:cxn ang="0">
                <a:pos x="connsiteX1" y="connsiteY1"/>
              </a:cxn>
            </a:cxnLst>
            <a:rect l="l" t="t" r="r" b="b"/>
            <a:pathLst>
              <a:path w="2213811">
                <a:moveTo>
                  <a:pt x="0" y="0"/>
                </a:moveTo>
                <a:lnTo>
                  <a:pt x="2213811" y="0"/>
                </a:lnTo>
              </a:path>
            </a:pathLst>
          </a:custGeom>
          <a:noFill/>
          <a:ln w="76200">
            <a:solidFill>
              <a:srgbClr val="C0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12FC34E4-4BBF-4AA1-A15D-E59CE5745847}"/>
              </a:ext>
            </a:extLst>
          </p:cNvPr>
          <p:cNvSpPr/>
          <p:nvPr/>
        </p:nvSpPr>
        <p:spPr>
          <a:xfrm>
            <a:off x="20265431" y="12514316"/>
            <a:ext cx="355362" cy="38478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6" name="Oval 535">
            <a:extLst>
              <a:ext uri="{FF2B5EF4-FFF2-40B4-BE49-F238E27FC236}">
                <a16:creationId xmlns:a16="http://schemas.microsoft.com/office/drawing/2014/main" id="{702232ED-C656-4B1F-ACE9-396382B91901}"/>
              </a:ext>
            </a:extLst>
          </p:cNvPr>
          <p:cNvSpPr/>
          <p:nvPr/>
        </p:nvSpPr>
        <p:spPr>
          <a:xfrm>
            <a:off x="5547299" y="12498088"/>
            <a:ext cx="355362" cy="38478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112B6C87-4204-4997-9AB7-3EBAD0C8F758}"/>
              </a:ext>
            </a:extLst>
          </p:cNvPr>
          <p:cNvSpPr/>
          <p:nvPr/>
        </p:nvSpPr>
        <p:spPr>
          <a:xfrm>
            <a:off x="18535650" y="354330"/>
            <a:ext cx="533400" cy="2045970"/>
          </a:xfrm>
          <a:custGeom>
            <a:avLst/>
            <a:gdLst>
              <a:gd name="connsiteX0" fmla="*/ 0 w 1600200"/>
              <a:gd name="connsiteY0" fmla="*/ 0 h 6446520"/>
              <a:gd name="connsiteX1" fmla="*/ 1600200 w 1600200"/>
              <a:gd name="connsiteY1" fmla="*/ 6446520 h 6446520"/>
              <a:gd name="connsiteX0" fmla="*/ 0 w 666750"/>
              <a:gd name="connsiteY0" fmla="*/ 0 h 2617470"/>
              <a:gd name="connsiteX1" fmla="*/ 666750 w 666750"/>
              <a:gd name="connsiteY1" fmla="*/ 2617470 h 2617470"/>
              <a:gd name="connsiteX0" fmla="*/ 0 w 533400"/>
              <a:gd name="connsiteY0" fmla="*/ 0 h 2045970"/>
              <a:gd name="connsiteX1" fmla="*/ 533400 w 533400"/>
              <a:gd name="connsiteY1" fmla="*/ 2045970 h 2045970"/>
              <a:gd name="connsiteX0" fmla="*/ 0 w 533400"/>
              <a:gd name="connsiteY0" fmla="*/ 0 h 2045970"/>
              <a:gd name="connsiteX1" fmla="*/ 533400 w 533400"/>
              <a:gd name="connsiteY1" fmla="*/ 2045970 h 2045970"/>
            </a:gdLst>
            <a:ahLst/>
            <a:cxnLst>
              <a:cxn ang="0">
                <a:pos x="connsiteX0" y="connsiteY0"/>
              </a:cxn>
              <a:cxn ang="0">
                <a:pos x="connsiteX1" y="connsiteY1"/>
              </a:cxn>
            </a:cxnLst>
            <a:rect l="l" t="t" r="r" b="b"/>
            <a:pathLst>
              <a:path w="533400" h="2045970">
                <a:moveTo>
                  <a:pt x="0" y="0"/>
                </a:moveTo>
                <a:lnTo>
                  <a:pt x="533400" y="204597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Freeform: Shape 537">
            <a:extLst>
              <a:ext uri="{FF2B5EF4-FFF2-40B4-BE49-F238E27FC236}">
                <a16:creationId xmlns:a16="http://schemas.microsoft.com/office/drawing/2014/main" id="{B40D9D8D-75AF-403B-B5E5-F6E85E72FADD}"/>
              </a:ext>
            </a:extLst>
          </p:cNvPr>
          <p:cNvSpPr/>
          <p:nvPr/>
        </p:nvSpPr>
        <p:spPr>
          <a:xfrm>
            <a:off x="960214" y="389978"/>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Freeform: Shape 538">
            <a:extLst>
              <a:ext uri="{FF2B5EF4-FFF2-40B4-BE49-F238E27FC236}">
                <a16:creationId xmlns:a16="http://schemas.microsoft.com/office/drawing/2014/main" id="{539EAC5E-2441-4236-86A2-74E9C6709ACF}"/>
              </a:ext>
            </a:extLst>
          </p:cNvPr>
          <p:cNvSpPr/>
          <p:nvPr/>
        </p:nvSpPr>
        <p:spPr>
          <a:xfrm>
            <a:off x="11973845" y="400642"/>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0" name="Group 377">
            <a:extLst>
              <a:ext uri="{FF2B5EF4-FFF2-40B4-BE49-F238E27FC236}">
                <a16:creationId xmlns:a16="http://schemas.microsoft.com/office/drawing/2014/main" id="{7075C267-CC11-4982-9439-7276B570D323}"/>
              </a:ext>
            </a:extLst>
          </p:cNvPr>
          <p:cNvGrpSpPr>
            <a:grpSpLocks/>
          </p:cNvGrpSpPr>
          <p:nvPr/>
        </p:nvGrpSpPr>
        <p:grpSpPr bwMode="auto">
          <a:xfrm rot="15321531">
            <a:off x="1296539" y="1390312"/>
            <a:ext cx="2503488" cy="942975"/>
            <a:chOff x="15361" y="4723"/>
            <a:chExt cx="1577" cy="594"/>
          </a:xfrm>
        </p:grpSpPr>
        <p:sp>
          <p:nvSpPr>
            <p:cNvPr id="541" name="AutoShape 378">
              <a:extLst>
                <a:ext uri="{FF2B5EF4-FFF2-40B4-BE49-F238E27FC236}">
                  <a16:creationId xmlns:a16="http://schemas.microsoft.com/office/drawing/2014/main" id="{B83E99EC-14A3-4D48-8776-AB5A8203A8A4}"/>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542" name="Text Box 379">
              <a:extLst>
                <a:ext uri="{FF2B5EF4-FFF2-40B4-BE49-F238E27FC236}">
                  <a16:creationId xmlns:a16="http://schemas.microsoft.com/office/drawing/2014/main" id="{5E6C4E32-0158-4264-A9CC-DA36201B70A3}"/>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570" name="Group 569">
            <a:extLst>
              <a:ext uri="{FF2B5EF4-FFF2-40B4-BE49-F238E27FC236}">
                <a16:creationId xmlns:a16="http://schemas.microsoft.com/office/drawing/2014/main" id="{4E6AC1E9-F2D0-4DF6-92C2-90B5D67393B4}"/>
              </a:ext>
            </a:extLst>
          </p:cNvPr>
          <p:cNvGrpSpPr/>
          <p:nvPr/>
        </p:nvGrpSpPr>
        <p:grpSpPr>
          <a:xfrm rot="20739556">
            <a:off x="15854971" y="4480318"/>
            <a:ext cx="1750534" cy="1400922"/>
            <a:chOff x="2681378" y="5081713"/>
            <a:chExt cx="1750534" cy="1400922"/>
          </a:xfrm>
        </p:grpSpPr>
        <p:grpSp>
          <p:nvGrpSpPr>
            <p:cNvPr id="571" name="Group 570">
              <a:extLst>
                <a:ext uri="{FF2B5EF4-FFF2-40B4-BE49-F238E27FC236}">
                  <a16:creationId xmlns:a16="http://schemas.microsoft.com/office/drawing/2014/main" id="{D5F60BF5-05AE-4C54-ABBB-18B6114D924F}"/>
                </a:ext>
              </a:extLst>
            </p:cNvPr>
            <p:cNvGrpSpPr/>
            <p:nvPr/>
          </p:nvGrpSpPr>
          <p:grpSpPr>
            <a:xfrm>
              <a:off x="2681378" y="5622705"/>
              <a:ext cx="1750534" cy="859930"/>
              <a:chOff x="2528978" y="5470305"/>
              <a:chExt cx="1750534" cy="859930"/>
            </a:xfrm>
          </p:grpSpPr>
          <p:sp>
            <p:nvSpPr>
              <p:cNvPr id="614" name="Text Box 648">
                <a:extLst>
                  <a:ext uri="{FF2B5EF4-FFF2-40B4-BE49-F238E27FC236}">
                    <a16:creationId xmlns:a16="http://schemas.microsoft.com/office/drawing/2014/main" id="{20C1CE9A-5646-4B1D-B675-28DD856654D8}"/>
                  </a:ext>
                </a:extLst>
              </p:cNvPr>
              <p:cNvSpPr txBox="1">
                <a:spLocks noChangeArrowheads="1"/>
              </p:cNvSpPr>
              <p:nvPr/>
            </p:nvSpPr>
            <p:spPr bwMode="auto">
              <a:xfrm>
                <a:off x="3443221" y="5566564"/>
                <a:ext cx="836291"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F</a:t>
                </a:r>
                <a:r>
                  <a:rPr lang="en-US" sz="3200" b="1" dirty="0">
                    <a:solidFill>
                      <a:srgbClr val="002060"/>
                    </a:solidFill>
                    <a:latin typeface="+mn-lt"/>
                    <a:cs typeface="Arial" charset="0"/>
                  </a:rPr>
                  <a:t>(-)</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12" name="Freeform 164">
                <a:extLst>
                  <a:ext uri="{FF2B5EF4-FFF2-40B4-BE49-F238E27FC236}">
                    <a16:creationId xmlns:a16="http://schemas.microsoft.com/office/drawing/2014/main" id="{B69F30AA-745E-4EEB-810E-D6CADD663BA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13" name="Group 165">
                <a:extLst>
                  <a:ext uri="{FF2B5EF4-FFF2-40B4-BE49-F238E27FC236}">
                    <a16:creationId xmlns:a16="http://schemas.microsoft.com/office/drawing/2014/main" id="{4010B5F5-C9B2-4064-A0AF-E8F7E0431F1C}"/>
                  </a:ext>
                </a:extLst>
              </p:cNvPr>
              <p:cNvGrpSpPr>
                <a:grpSpLocks/>
              </p:cNvGrpSpPr>
              <p:nvPr/>
            </p:nvGrpSpPr>
            <p:grpSpPr bwMode="auto">
              <a:xfrm>
                <a:off x="2528978" y="5470305"/>
                <a:ext cx="1032082" cy="760244"/>
                <a:chOff x="288" y="720"/>
                <a:chExt cx="432" cy="288"/>
              </a:xfrm>
            </p:grpSpPr>
            <p:sp>
              <p:nvSpPr>
                <p:cNvPr id="615" name="Rectangle 166">
                  <a:extLst>
                    <a:ext uri="{FF2B5EF4-FFF2-40B4-BE49-F238E27FC236}">
                      <a16:creationId xmlns:a16="http://schemas.microsoft.com/office/drawing/2014/main" id="{581BA6F0-2043-4AB4-AD69-ED243BEDA4E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16" name="Line 167">
                  <a:extLst>
                    <a:ext uri="{FF2B5EF4-FFF2-40B4-BE49-F238E27FC236}">
                      <a16:creationId xmlns:a16="http://schemas.microsoft.com/office/drawing/2014/main" id="{7123DFE4-6977-40B9-8BBE-8F828BB2A168}"/>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17" name="Line 168">
                  <a:extLst>
                    <a:ext uri="{FF2B5EF4-FFF2-40B4-BE49-F238E27FC236}">
                      <a16:creationId xmlns:a16="http://schemas.microsoft.com/office/drawing/2014/main" id="{EFFC5F3D-B06C-418A-B0B5-B104525D101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11" name="TextBox 610">
              <a:extLst>
                <a:ext uri="{FF2B5EF4-FFF2-40B4-BE49-F238E27FC236}">
                  <a16:creationId xmlns:a16="http://schemas.microsoft.com/office/drawing/2014/main" id="{BFD20027-93F1-4F1C-BA93-6B0FDD8DC98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18" name="Group 617">
            <a:extLst>
              <a:ext uri="{FF2B5EF4-FFF2-40B4-BE49-F238E27FC236}">
                <a16:creationId xmlns:a16="http://schemas.microsoft.com/office/drawing/2014/main" id="{F41C0A1C-40CC-4588-B6BC-D88C22F8F4EA}"/>
              </a:ext>
            </a:extLst>
          </p:cNvPr>
          <p:cNvGrpSpPr/>
          <p:nvPr/>
        </p:nvGrpSpPr>
        <p:grpSpPr>
          <a:xfrm rot="20952294">
            <a:off x="13544605" y="4969054"/>
            <a:ext cx="1940188" cy="1380179"/>
            <a:chOff x="2681378" y="5081713"/>
            <a:chExt cx="1940188" cy="1380179"/>
          </a:xfrm>
        </p:grpSpPr>
        <p:grpSp>
          <p:nvGrpSpPr>
            <p:cNvPr id="619" name="Group 618">
              <a:extLst>
                <a:ext uri="{FF2B5EF4-FFF2-40B4-BE49-F238E27FC236}">
                  <a16:creationId xmlns:a16="http://schemas.microsoft.com/office/drawing/2014/main" id="{5F031EC4-6E69-4F25-85DA-F85D1EB5B8D7}"/>
                </a:ext>
              </a:extLst>
            </p:cNvPr>
            <p:cNvGrpSpPr/>
            <p:nvPr/>
          </p:nvGrpSpPr>
          <p:grpSpPr>
            <a:xfrm>
              <a:off x="2681378" y="5622705"/>
              <a:ext cx="1940188" cy="839187"/>
              <a:chOff x="2528978" y="5470305"/>
              <a:chExt cx="1940188" cy="839187"/>
            </a:xfrm>
          </p:grpSpPr>
          <p:sp>
            <p:nvSpPr>
              <p:cNvPr id="621" name="Text Box 648">
                <a:extLst>
                  <a:ext uri="{FF2B5EF4-FFF2-40B4-BE49-F238E27FC236}">
                    <a16:creationId xmlns:a16="http://schemas.microsoft.com/office/drawing/2014/main" id="{A2EF618E-E26C-4331-BD2B-2C65B0A307BA}"/>
                  </a:ext>
                </a:extLst>
              </p:cNvPr>
              <p:cNvSpPr txBox="1">
                <a:spLocks noChangeArrowheads="1"/>
              </p:cNvSpPr>
              <p:nvPr/>
            </p:nvSpPr>
            <p:spPr bwMode="auto">
              <a:xfrm>
                <a:off x="3632875" y="5622124"/>
                <a:ext cx="836291" cy="687368"/>
              </a:xfrm>
              <a:prstGeom prst="rect">
                <a:avLst/>
              </a:prstGeom>
              <a:no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F</a:t>
                </a:r>
                <a:r>
                  <a:rPr lang="en-US" sz="3200" b="1" dirty="0">
                    <a:solidFill>
                      <a:srgbClr val="002060"/>
                    </a:solidFill>
                    <a:latin typeface="+mn-lt"/>
                    <a:cs typeface="Arial" charset="0"/>
                  </a:rPr>
                  <a:t>(-)</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22" name="Freeform 164">
                <a:extLst>
                  <a:ext uri="{FF2B5EF4-FFF2-40B4-BE49-F238E27FC236}">
                    <a16:creationId xmlns:a16="http://schemas.microsoft.com/office/drawing/2014/main" id="{CE1C9232-B065-4585-B9FB-9BD95CA0DB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23" name="Group 165">
                <a:extLst>
                  <a:ext uri="{FF2B5EF4-FFF2-40B4-BE49-F238E27FC236}">
                    <a16:creationId xmlns:a16="http://schemas.microsoft.com/office/drawing/2014/main" id="{545D5A78-7A37-41CE-865B-331ED677AC92}"/>
                  </a:ext>
                </a:extLst>
              </p:cNvPr>
              <p:cNvGrpSpPr>
                <a:grpSpLocks/>
              </p:cNvGrpSpPr>
              <p:nvPr/>
            </p:nvGrpSpPr>
            <p:grpSpPr bwMode="auto">
              <a:xfrm>
                <a:off x="2528978" y="5470305"/>
                <a:ext cx="1032082" cy="760244"/>
                <a:chOff x="288" y="720"/>
                <a:chExt cx="432" cy="288"/>
              </a:xfrm>
            </p:grpSpPr>
            <p:sp>
              <p:nvSpPr>
                <p:cNvPr id="624" name="Rectangle 166">
                  <a:extLst>
                    <a:ext uri="{FF2B5EF4-FFF2-40B4-BE49-F238E27FC236}">
                      <a16:creationId xmlns:a16="http://schemas.microsoft.com/office/drawing/2014/main" id="{A7448ACC-1194-42A7-B778-D34725D4E3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25" name="Line 167">
                  <a:extLst>
                    <a:ext uri="{FF2B5EF4-FFF2-40B4-BE49-F238E27FC236}">
                      <a16:creationId xmlns:a16="http://schemas.microsoft.com/office/drawing/2014/main" id="{B6B2CDDE-7A39-4C07-BF43-05F8EFAB39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26" name="Line 168">
                  <a:extLst>
                    <a:ext uri="{FF2B5EF4-FFF2-40B4-BE49-F238E27FC236}">
                      <a16:creationId xmlns:a16="http://schemas.microsoft.com/office/drawing/2014/main" id="{FE54C743-130B-461D-84F8-D7980BCC25E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20" name="TextBox 619">
              <a:extLst>
                <a:ext uri="{FF2B5EF4-FFF2-40B4-BE49-F238E27FC236}">
                  <a16:creationId xmlns:a16="http://schemas.microsoft.com/office/drawing/2014/main" id="{70BF3735-8A11-4C11-A25A-9AC3C5F7A43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27" name="Group 626">
            <a:extLst>
              <a:ext uri="{FF2B5EF4-FFF2-40B4-BE49-F238E27FC236}">
                <a16:creationId xmlns:a16="http://schemas.microsoft.com/office/drawing/2014/main" id="{E0134066-0F3F-4D76-BCFB-2B1E3F07E4DF}"/>
              </a:ext>
            </a:extLst>
          </p:cNvPr>
          <p:cNvGrpSpPr/>
          <p:nvPr/>
        </p:nvGrpSpPr>
        <p:grpSpPr>
          <a:xfrm rot="20739556">
            <a:off x="17515433" y="4025353"/>
            <a:ext cx="1739035" cy="1422471"/>
            <a:chOff x="2681378" y="5081713"/>
            <a:chExt cx="1739035" cy="1422471"/>
          </a:xfrm>
        </p:grpSpPr>
        <p:grpSp>
          <p:nvGrpSpPr>
            <p:cNvPr id="628" name="Group 627">
              <a:extLst>
                <a:ext uri="{FF2B5EF4-FFF2-40B4-BE49-F238E27FC236}">
                  <a16:creationId xmlns:a16="http://schemas.microsoft.com/office/drawing/2014/main" id="{1A1F7660-EF33-4D93-8D19-AFF80A88C335}"/>
                </a:ext>
              </a:extLst>
            </p:cNvPr>
            <p:cNvGrpSpPr/>
            <p:nvPr/>
          </p:nvGrpSpPr>
          <p:grpSpPr>
            <a:xfrm>
              <a:off x="2681378" y="5622705"/>
              <a:ext cx="1739035" cy="881479"/>
              <a:chOff x="2528978" y="5470305"/>
              <a:chExt cx="1739035" cy="881479"/>
            </a:xfrm>
          </p:grpSpPr>
          <p:sp>
            <p:nvSpPr>
              <p:cNvPr id="630" name="Freeform 164">
                <a:extLst>
                  <a:ext uri="{FF2B5EF4-FFF2-40B4-BE49-F238E27FC236}">
                    <a16:creationId xmlns:a16="http://schemas.microsoft.com/office/drawing/2014/main" id="{B3698395-4DE9-4AD4-859E-4932A1AA7A2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31" name="Group 165">
                <a:extLst>
                  <a:ext uri="{FF2B5EF4-FFF2-40B4-BE49-F238E27FC236}">
                    <a16:creationId xmlns:a16="http://schemas.microsoft.com/office/drawing/2014/main" id="{C3AEE497-5A61-43AB-8913-7B1AB1AC136A}"/>
                  </a:ext>
                </a:extLst>
              </p:cNvPr>
              <p:cNvGrpSpPr>
                <a:grpSpLocks/>
              </p:cNvGrpSpPr>
              <p:nvPr/>
            </p:nvGrpSpPr>
            <p:grpSpPr bwMode="auto">
              <a:xfrm>
                <a:off x="2528978" y="5470305"/>
                <a:ext cx="1032082" cy="760244"/>
                <a:chOff x="288" y="720"/>
                <a:chExt cx="432" cy="288"/>
              </a:xfrm>
            </p:grpSpPr>
            <p:sp>
              <p:nvSpPr>
                <p:cNvPr id="633" name="Rectangle 166">
                  <a:extLst>
                    <a:ext uri="{FF2B5EF4-FFF2-40B4-BE49-F238E27FC236}">
                      <a16:creationId xmlns:a16="http://schemas.microsoft.com/office/drawing/2014/main" id="{11DCEBC0-2FD9-4FBF-9EFE-9D0D26FFCCF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4" name="Line 167">
                  <a:extLst>
                    <a:ext uri="{FF2B5EF4-FFF2-40B4-BE49-F238E27FC236}">
                      <a16:creationId xmlns:a16="http://schemas.microsoft.com/office/drawing/2014/main" id="{DF50D5A1-A33C-46E2-A8E8-86393190536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35" name="Line 168">
                  <a:extLst>
                    <a:ext uri="{FF2B5EF4-FFF2-40B4-BE49-F238E27FC236}">
                      <a16:creationId xmlns:a16="http://schemas.microsoft.com/office/drawing/2014/main" id="{2894CDFA-6533-4DBF-8772-D35F58EF15A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632" name="Text Box 648">
                <a:extLst>
                  <a:ext uri="{FF2B5EF4-FFF2-40B4-BE49-F238E27FC236}">
                    <a16:creationId xmlns:a16="http://schemas.microsoft.com/office/drawing/2014/main" id="{D704BDC4-C5A1-445D-8361-D9457BDF4483}"/>
                  </a:ext>
                </a:extLst>
              </p:cNvPr>
              <p:cNvSpPr txBox="1">
                <a:spLocks noChangeArrowheads="1"/>
              </p:cNvSpPr>
              <p:nvPr/>
            </p:nvSpPr>
            <p:spPr bwMode="auto">
              <a:xfrm>
                <a:off x="3617005" y="5772779"/>
                <a:ext cx="651008" cy="579005"/>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E</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grpSp>
        <p:sp>
          <p:nvSpPr>
            <p:cNvPr id="629" name="TextBox 628">
              <a:extLst>
                <a:ext uri="{FF2B5EF4-FFF2-40B4-BE49-F238E27FC236}">
                  <a16:creationId xmlns:a16="http://schemas.microsoft.com/office/drawing/2014/main" id="{58365FA1-CDC9-41C1-89C9-4A9153D38DA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38" name="Group 637">
            <a:extLst>
              <a:ext uri="{FF2B5EF4-FFF2-40B4-BE49-F238E27FC236}">
                <a16:creationId xmlns:a16="http://schemas.microsoft.com/office/drawing/2014/main" id="{F5B3E8D6-2E48-4F0F-A1C5-BBFFCD5E4EF7}"/>
              </a:ext>
            </a:extLst>
          </p:cNvPr>
          <p:cNvGrpSpPr/>
          <p:nvPr/>
        </p:nvGrpSpPr>
        <p:grpSpPr>
          <a:xfrm rot="9484988">
            <a:off x="17773112" y="5321415"/>
            <a:ext cx="1502856" cy="335223"/>
            <a:chOff x="18336912" y="16483762"/>
            <a:chExt cx="1502856" cy="335223"/>
          </a:xfrm>
        </p:grpSpPr>
        <p:sp>
          <p:nvSpPr>
            <p:cNvPr id="639" name="Rectangle 638">
              <a:extLst>
                <a:ext uri="{FF2B5EF4-FFF2-40B4-BE49-F238E27FC236}">
                  <a16:creationId xmlns:a16="http://schemas.microsoft.com/office/drawing/2014/main" id="{2D7B7902-A636-41E4-B367-0CF3468D8577}"/>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0" name="Rectangle 639">
              <a:extLst>
                <a:ext uri="{FF2B5EF4-FFF2-40B4-BE49-F238E27FC236}">
                  <a16:creationId xmlns:a16="http://schemas.microsoft.com/office/drawing/2014/main" id="{F0F78D49-1BA9-4A8F-B9C9-8FAF921350DC}"/>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1" name="Rectangle 640">
              <a:extLst>
                <a:ext uri="{FF2B5EF4-FFF2-40B4-BE49-F238E27FC236}">
                  <a16:creationId xmlns:a16="http://schemas.microsoft.com/office/drawing/2014/main" id="{A8505ACA-319E-417E-B68E-DF62D682FD3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2" name="Rectangle 641">
              <a:extLst>
                <a:ext uri="{FF2B5EF4-FFF2-40B4-BE49-F238E27FC236}">
                  <a16:creationId xmlns:a16="http://schemas.microsoft.com/office/drawing/2014/main" id="{DD451370-F354-443A-943A-29CD60FC2330}"/>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3" name="Rectangle 642">
              <a:extLst>
                <a:ext uri="{FF2B5EF4-FFF2-40B4-BE49-F238E27FC236}">
                  <a16:creationId xmlns:a16="http://schemas.microsoft.com/office/drawing/2014/main" id="{6FAAAA32-8B9A-4CCB-A9D7-9F3CC6D00D7E}"/>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4" name="Rectangle 643">
              <a:extLst>
                <a:ext uri="{FF2B5EF4-FFF2-40B4-BE49-F238E27FC236}">
                  <a16:creationId xmlns:a16="http://schemas.microsoft.com/office/drawing/2014/main" id="{31D4D773-5EA6-4DE1-B8F3-4290CA802841}"/>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5" name="Rectangle 644">
              <a:extLst>
                <a:ext uri="{FF2B5EF4-FFF2-40B4-BE49-F238E27FC236}">
                  <a16:creationId xmlns:a16="http://schemas.microsoft.com/office/drawing/2014/main" id="{387D58AE-1C1E-4017-A9B4-11EFDD5444B1}"/>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6" name="Rectangle 645">
              <a:extLst>
                <a:ext uri="{FF2B5EF4-FFF2-40B4-BE49-F238E27FC236}">
                  <a16:creationId xmlns:a16="http://schemas.microsoft.com/office/drawing/2014/main" id="{086D4BC4-70A7-4808-A537-2212FC001C03}"/>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7" name="Group 646">
            <a:extLst>
              <a:ext uri="{FF2B5EF4-FFF2-40B4-BE49-F238E27FC236}">
                <a16:creationId xmlns:a16="http://schemas.microsoft.com/office/drawing/2014/main" id="{286BA24C-759B-44C9-A4DF-07AE8D18EA01}"/>
              </a:ext>
            </a:extLst>
          </p:cNvPr>
          <p:cNvGrpSpPr/>
          <p:nvPr/>
        </p:nvGrpSpPr>
        <p:grpSpPr>
          <a:xfrm rot="9992885">
            <a:off x="16401888" y="5660939"/>
            <a:ext cx="1502856" cy="335223"/>
            <a:chOff x="18336912" y="16483762"/>
            <a:chExt cx="1502856" cy="335223"/>
          </a:xfrm>
        </p:grpSpPr>
        <p:sp>
          <p:nvSpPr>
            <p:cNvPr id="648" name="Rectangle 647">
              <a:extLst>
                <a:ext uri="{FF2B5EF4-FFF2-40B4-BE49-F238E27FC236}">
                  <a16:creationId xmlns:a16="http://schemas.microsoft.com/office/drawing/2014/main" id="{DAC85808-76D6-4427-8DCC-CE1B646F7C2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a:extLst>
                <a:ext uri="{FF2B5EF4-FFF2-40B4-BE49-F238E27FC236}">
                  <a16:creationId xmlns:a16="http://schemas.microsoft.com/office/drawing/2014/main" id="{1A4E167C-9A14-4DD9-8A30-62294F3EAF02}"/>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0" name="Rectangle 649">
              <a:extLst>
                <a:ext uri="{FF2B5EF4-FFF2-40B4-BE49-F238E27FC236}">
                  <a16:creationId xmlns:a16="http://schemas.microsoft.com/office/drawing/2014/main" id="{BCE36E8D-90BA-4128-A263-ECEE4F7405FC}"/>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Rectangle 650">
              <a:extLst>
                <a:ext uri="{FF2B5EF4-FFF2-40B4-BE49-F238E27FC236}">
                  <a16:creationId xmlns:a16="http://schemas.microsoft.com/office/drawing/2014/main" id="{4F4A5286-D632-4C33-9939-B8900150922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2" name="Rectangle 651">
              <a:extLst>
                <a:ext uri="{FF2B5EF4-FFF2-40B4-BE49-F238E27FC236}">
                  <a16:creationId xmlns:a16="http://schemas.microsoft.com/office/drawing/2014/main" id="{CC30ACCE-CB8D-494B-8EBD-115015C00B62}"/>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Rectangle 652">
              <a:extLst>
                <a:ext uri="{FF2B5EF4-FFF2-40B4-BE49-F238E27FC236}">
                  <a16:creationId xmlns:a16="http://schemas.microsoft.com/office/drawing/2014/main" id="{6E03C1EF-1293-4FA1-82B7-948C2EAB52A6}"/>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4" name="Rectangle 653">
              <a:extLst>
                <a:ext uri="{FF2B5EF4-FFF2-40B4-BE49-F238E27FC236}">
                  <a16:creationId xmlns:a16="http://schemas.microsoft.com/office/drawing/2014/main" id="{01E53CE2-CDE5-4A1A-AC54-DB3E6F5DA45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5" name="Rectangle 654">
              <a:extLst>
                <a:ext uri="{FF2B5EF4-FFF2-40B4-BE49-F238E27FC236}">
                  <a16:creationId xmlns:a16="http://schemas.microsoft.com/office/drawing/2014/main" id="{5D67FDEA-F487-4787-97EC-398BB01CB25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56" name="Group 655">
            <a:extLst>
              <a:ext uri="{FF2B5EF4-FFF2-40B4-BE49-F238E27FC236}">
                <a16:creationId xmlns:a16="http://schemas.microsoft.com/office/drawing/2014/main" id="{CEA00CE0-2954-4D2A-B35B-655CA47CDA16}"/>
              </a:ext>
            </a:extLst>
          </p:cNvPr>
          <p:cNvGrpSpPr/>
          <p:nvPr/>
        </p:nvGrpSpPr>
        <p:grpSpPr>
          <a:xfrm rot="9992885">
            <a:off x="13606859" y="6373301"/>
            <a:ext cx="1502856" cy="335223"/>
            <a:chOff x="18336912" y="16483762"/>
            <a:chExt cx="1502856" cy="335223"/>
          </a:xfrm>
        </p:grpSpPr>
        <p:sp>
          <p:nvSpPr>
            <p:cNvPr id="657" name="Rectangle 656">
              <a:extLst>
                <a:ext uri="{FF2B5EF4-FFF2-40B4-BE49-F238E27FC236}">
                  <a16:creationId xmlns:a16="http://schemas.microsoft.com/office/drawing/2014/main" id="{496DD825-FCDD-4F5F-A613-2DAF5E096B80}"/>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8" name="Rectangle 657">
              <a:extLst>
                <a:ext uri="{FF2B5EF4-FFF2-40B4-BE49-F238E27FC236}">
                  <a16:creationId xmlns:a16="http://schemas.microsoft.com/office/drawing/2014/main" id="{E9FE2E25-CB78-4872-94CD-0318957F622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9" name="Rectangle 658">
              <a:extLst>
                <a:ext uri="{FF2B5EF4-FFF2-40B4-BE49-F238E27FC236}">
                  <a16:creationId xmlns:a16="http://schemas.microsoft.com/office/drawing/2014/main" id="{01C8CEFD-95F2-473B-B9B5-3B266A0DDA5F}"/>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0" name="Rectangle 659">
              <a:extLst>
                <a:ext uri="{FF2B5EF4-FFF2-40B4-BE49-F238E27FC236}">
                  <a16:creationId xmlns:a16="http://schemas.microsoft.com/office/drawing/2014/main" id="{53D7C593-EDCF-44EC-8874-B865B85F44E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1" name="Rectangle 660">
              <a:extLst>
                <a:ext uri="{FF2B5EF4-FFF2-40B4-BE49-F238E27FC236}">
                  <a16:creationId xmlns:a16="http://schemas.microsoft.com/office/drawing/2014/main" id="{79E70A85-7F3B-421C-B213-0F3C0D80D7D3}"/>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2" name="Rectangle 661">
              <a:extLst>
                <a:ext uri="{FF2B5EF4-FFF2-40B4-BE49-F238E27FC236}">
                  <a16:creationId xmlns:a16="http://schemas.microsoft.com/office/drawing/2014/main" id="{2E5AD145-7AAC-49E5-80B5-6B89BEF0ACB8}"/>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3" name="Rectangle 662">
              <a:extLst>
                <a:ext uri="{FF2B5EF4-FFF2-40B4-BE49-F238E27FC236}">
                  <a16:creationId xmlns:a16="http://schemas.microsoft.com/office/drawing/2014/main" id="{F342490A-9136-42A2-89B6-BA12D7BC213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4" name="Rectangle 663">
              <a:extLst>
                <a:ext uri="{FF2B5EF4-FFF2-40B4-BE49-F238E27FC236}">
                  <a16:creationId xmlns:a16="http://schemas.microsoft.com/office/drawing/2014/main" id="{E24B0529-FEC8-4029-A5AB-309C3E899399}"/>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65" name="Freeform: Shape 664">
            <a:extLst>
              <a:ext uri="{FF2B5EF4-FFF2-40B4-BE49-F238E27FC236}">
                <a16:creationId xmlns:a16="http://schemas.microsoft.com/office/drawing/2014/main" id="{092F3234-6193-45B0-A164-854F0F1B8EE5}"/>
              </a:ext>
            </a:extLst>
          </p:cNvPr>
          <p:cNvSpPr/>
          <p:nvPr/>
        </p:nvSpPr>
        <p:spPr>
          <a:xfrm rot="20292266">
            <a:off x="20451950" y="3164428"/>
            <a:ext cx="2451333" cy="337665"/>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66" name="Group 665">
            <a:extLst>
              <a:ext uri="{FF2B5EF4-FFF2-40B4-BE49-F238E27FC236}">
                <a16:creationId xmlns:a16="http://schemas.microsoft.com/office/drawing/2014/main" id="{3EFE31AB-90BB-457E-BA3E-F5CAB6F0ECE3}"/>
              </a:ext>
            </a:extLst>
          </p:cNvPr>
          <p:cNvGrpSpPr/>
          <p:nvPr/>
        </p:nvGrpSpPr>
        <p:grpSpPr>
          <a:xfrm rot="235497">
            <a:off x="7210004" y="4282570"/>
            <a:ext cx="5951493" cy="3188333"/>
            <a:chOff x="7209907" y="4279123"/>
            <a:chExt cx="5951493" cy="3188333"/>
          </a:xfrm>
        </p:grpSpPr>
        <p:sp>
          <p:nvSpPr>
            <p:cNvPr id="667" name="Freeform: Shape 666">
              <a:extLst>
                <a:ext uri="{FF2B5EF4-FFF2-40B4-BE49-F238E27FC236}">
                  <a16:creationId xmlns:a16="http://schemas.microsoft.com/office/drawing/2014/main" id="{C1165FF9-879A-4932-8587-D5437A1851FB}"/>
                </a:ext>
              </a:extLst>
            </p:cNvPr>
            <p:cNvSpPr/>
            <p:nvPr/>
          </p:nvSpPr>
          <p:spPr>
            <a:xfrm>
              <a:off x="12615490" y="4279123"/>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8" name="Freeform: Shape 667">
              <a:extLst>
                <a:ext uri="{FF2B5EF4-FFF2-40B4-BE49-F238E27FC236}">
                  <a16:creationId xmlns:a16="http://schemas.microsoft.com/office/drawing/2014/main" id="{32F7A028-1FB0-4464-A0A8-586FEBEE9297}"/>
                </a:ext>
              </a:extLst>
            </p:cNvPr>
            <p:cNvSpPr/>
            <p:nvPr/>
          </p:nvSpPr>
          <p:spPr>
            <a:xfrm rot="20014967" flipH="1">
              <a:off x="7209907" y="5515826"/>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69" name="Freeform: Shape 668">
            <a:extLst>
              <a:ext uri="{FF2B5EF4-FFF2-40B4-BE49-F238E27FC236}">
                <a16:creationId xmlns:a16="http://schemas.microsoft.com/office/drawing/2014/main" id="{EC7F58CB-E3C2-4ECF-8B5A-60AAA172D3EB}"/>
              </a:ext>
            </a:extLst>
          </p:cNvPr>
          <p:cNvSpPr/>
          <p:nvPr/>
        </p:nvSpPr>
        <p:spPr>
          <a:xfrm rot="199152">
            <a:off x="1516224" y="5841528"/>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0" name="Freeform: Shape 669">
            <a:extLst>
              <a:ext uri="{FF2B5EF4-FFF2-40B4-BE49-F238E27FC236}">
                <a16:creationId xmlns:a16="http://schemas.microsoft.com/office/drawing/2014/main" id="{21F7ADAC-0973-491C-957C-45518B00FF6B}"/>
              </a:ext>
            </a:extLst>
          </p:cNvPr>
          <p:cNvSpPr/>
          <p:nvPr/>
        </p:nvSpPr>
        <p:spPr>
          <a:xfrm rot="20419427" flipH="1">
            <a:off x="921333" y="5941250"/>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71" name="Group 670">
            <a:extLst>
              <a:ext uri="{FF2B5EF4-FFF2-40B4-BE49-F238E27FC236}">
                <a16:creationId xmlns:a16="http://schemas.microsoft.com/office/drawing/2014/main" id="{F1F18688-22BC-43DE-B17B-81A60AFA624B}"/>
              </a:ext>
            </a:extLst>
          </p:cNvPr>
          <p:cNvGrpSpPr/>
          <p:nvPr/>
        </p:nvGrpSpPr>
        <p:grpSpPr>
          <a:xfrm rot="20329237">
            <a:off x="20865356" y="1235269"/>
            <a:ext cx="1611667" cy="1428290"/>
            <a:chOff x="2681378" y="5081713"/>
            <a:chExt cx="1611667" cy="1428290"/>
          </a:xfrm>
        </p:grpSpPr>
        <p:grpSp>
          <p:nvGrpSpPr>
            <p:cNvPr id="672" name="Group 671">
              <a:extLst>
                <a:ext uri="{FF2B5EF4-FFF2-40B4-BE49-F238E27FC236}">
                  <a16:creationId xmlns:a16="http://schemas.microsoft.com/office/drawing/2014/main" id="{13861689-FBD5-4887-B444-6FD33A25E12E}"/>
                </a:ext>
              </a:extLst>
            </p:cNvPr>
            <p:cNvGrpSpPr/>
            <p:nvPr/>
          </p:nvGrpSpPr>
          <p:grpSpPr>
            <a:xfrm>
              <a:off x="2681378" y="5622705"/>
              <a:ext cx="1611667" cy="887298"/>
              <a:chOff x="2528978" y="5470305"/>
              <a:chExt cx="1611667" cy="887298"/>
            </a:xfrm>
          </p:grpSpPr>
          <p:sp>
            <p:nvSpPr>
              <p:cNvPr id="674" name="Text Box 648">
                <a:extLst>
                  <a:ext uri="{FF2B5EF4-FFF2-40B4-BE49-F238E27FC236}">
                    <a16:creationId xmlns:a16="http://schemas.microsoft.com/office/drawing/2014/main" id="{B38ABCA4-47FF-48A1-8591-52533CB121AB}"/>
                  </a:ext>
                </a:extLst>
              </p:cNvPr>
              <p:cNvSpPr txBox="1">
                <a:spLocks noChangeArrowheads="1"/>
              </p:cNvSpPr>
              <p:nvPr/>
            </p:nvSpPr>
            <p:spPr bwMode="auto">
              <a:xfrm>
                <a:off x="3618314" y="5593932"/>
                <a:ext cx="522331"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 </a:t>
                </a:r>
                <a:r>
                  <a:rPr lang="en-US" sz="3200" b="1" dirty="0">
                    <a:solidFill>
                      <a:srgbClr val="002060"/>
                    </a:solidFill>
                    <a:latin typeface="+mn-lt"/>
                    <a:cs typeface="Arial" charset="0"/>
                  </a:rPr>
                  <a:t>L</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75" name="Freeform 164">
                <a:extLst>
                  <a:ext uri="{FF2B5EF4-FFF2-40B4-BE49-F238E27FC236}">
                    <a16:creationId xmlns:a16="http://schemas.microsoft.com/office/drawing/2014/main" id="{85A835F5-5A64-4D51-84A4-00AFC08C63F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76" name="Group 165">
                <a:extLst>
                  <a:ext uri="{FF2B5EF4-FFF2-40B4-BE49-F238E27FC236}">
                    <a16:creationId xmlns:a16="http://schemas.microsoft.com/office/drawing/2014/main" id="{2E719724-84EC-482C-B936-458026D0FA81}"/>
                  </a:ext>
                </a:extLst>
              </p:cNvPr>
              <p:cNvGrpSpPr>
                <a:grpSpLocks/>
              </p:cNvGrpSpPr>
              <p:nvPr/>
            </p:nvGrpSpPr>
            <p:grpSpPr bwMode="auto">
              <a:xfrm>
                <a:off x="2528978" y="5470305"/>
                <a:ext cx="1032082" cy="760244"/>
                <a:chOff x="288" y="720"/>
                <a:chExt cx="432" cy="288"/>
              </a:xfrm>
            </p:grpSpPr>
            <p:sp>
              <p:nvSpPr>
                <p:cNvPr id="677" name="Rectangle 166">
                  <a:extLst>
                    <a:ext uri="{FF2B5EF4-FFF2-40B4-BE49-F238E27FC236}">
                      <a16:creationId xmlns:a16="http://schemas.microsoft.com/office/drawing/2014/main" id="{5FC6BDBB-146C-4D13-8671-84ADAD33CE25}"/>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78" name="Line 167">
                  <a:extLst>
                    <a:ext uri="{FF2B5EF4-FFF2-40B4-BE49-F238E27FC236}">
                      <a16:creationId xmlns:a16="http://schemas.microsoft.com/office/drawing/2014/main" id="{868E1248-57A9-4831-8CF5-1BC86D793CC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79" name="Line 168">
                  <a:extLst>
                    <a:ext uri="{FF2B5EF4-FFF2-40B4-BE49-F238E27FC236}">
                      <a16:creationId xmlns:a16="http://schemas.microsoft.com/office/drawing/2014/main" id="{A7BA62B0-8492-4D98-BA22-FA67DDA468D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73" name="TextBox 672">
              <a:extLst>
                <a:ext uri="{FF2B5EF4-FFF2-40B4-BE49-F238E27FC236}">
                  <a16:creationId xmlns:a16="http://schemas.microsoft.com/office/drawing/2014/main" id="{E5D2BB26-5AB2-4875-951C-458B0295089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80" name="Group 679">
            <a:extLst>
              <a:ext uri="{FF2B5EF4-FFF2-40B4-BE49-F238E27FC236}">
                <a16:creationId xmlns:a16="http://schemas.microsoft.com/office/drawing/2014/main" id="{68B74A89-563C-41B8-9BF7-BFDD142E253F}"/>
              </a:ext>
            </a:extLst>
          </p:cNvPr>
          <p:cNvGrpSpPr/>
          <p:nvPr/>
        </p:nvGrpSpPr>
        <p:grpSpPr>
          <a:xfrm rot="20739556">
            <a:off x="19126322" y="198574"/>
            <a:ext cx="1716179" cy="1367448"/>
            <a:chOff x="2681378" y="5081713"/>
            <a:chExt cx="1716179" cy="1367448"/>
          </a:xfrm>
        </p:grpSpPr>
        <p:grpSp>
          <p:nvGrpSpPr>
            <p:cNvPr id="681" name="Group 680">
              <a:extLst>
                <a:ext uri="{FF2B5EF4-FFF2-40B4-BE49-F238E27FC236}">
                  <a16:creationId xmlns:a16="http://schemas.microsoft.com/office/drawing/2014/main" id="{BF06F9FE-EA7F-4F59-885D-65940557BF1E}"/>
                </a:ext>
              </a:extLst>
            </p:cNvPr>
            <p:cNvGrpSpPr/>
            <p:nvPr/>
          </p:nvGrpSpPr>
          <p:grpSpPr>
            <a:xfrm>
              <a:off x="2681378" y="5622705"/>
              <a:ext cx="1716179" cy="826456"/>
              <a:chOff x="2528978" y="5470305"/>
              <a:chExt cx="1716179" cy="826456"/>
            </a:xfrm>
          </p:grpSpPr>
          <p:sp>
            <p:nvSpPr>
              <p:cNvPr id="683" name="Freeform 164">
                <a:extLst>
                  <a:ext uri="{FF2B5EF4-FFF2-40B4-BE49-F238E27FC236}">
                    <a16:creationId xmlns:a16="http://schemas.microsoft.com/office/drawing/2014/main" id="{1BB1399C-E191-4992-A0F1-0678914A6C4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84" name="Group 165">
                <a:extLst>
                  <a:ext uri="{FF2B5EF4-FFF2-40B4-BE49-F238E27FC236}">
                    <a16:creationId xmlns:a16="http://schemas.microsoft.com/office/drawing/2014/main" id="{C74E77C6-4493-4249-8E3A-0D75DF49D123}"/>
                  </a:ext>
                </a:extLst>
              </p:cNvPr>
              <p:cNvGrpSpPr>
                <a:grpSpLocks/>
              </p:cNvGrpSpPr>
              <p:nvPr/>
            </p:nvGrpSpPr>
            <p:grpSpPr bwMode="auto">
              <a:xfrm>
                <a:off x="2528978" y="5470305"/>
                <a:ext cx="1032082" cy="760244"/>
                <a:chOff x="288" y="720"/>
                <a:chExt cx="432" cy="288"/>
              </a:xfrm>
            </p:grpSpPr>
            <p:sp>
              <p:nvSpPr>
                <p:cNvPr id="686" name="Rectangle 166">
                  <a:extLst>
                    <a:ext uri="{FF2B5EF4-FFF2-40B4-BE49-F238E27FC236}">
                      <a16:creationId xmlns:a16="http://schemas.microsoft.com/office/drawing/2014/main" id="{DA5D449D-A06E-430F-9209-2C3A305C2D9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87" name="Line 167">
                  <a:extLst>
                    <a:ext uri="{FF2B5EF4-FFF2-40B4-BE49-F238E27FC236}">
                      <a16:creationId xmlns:a16="http://schemas.microsoft.com/office/drawing/2014/main" id="{E72F7CF0-EF45-4BAF-8246-F6A295C1F56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88" name="Line 168">
                  <a:extLst>
                    <a:ext uri="{FF2B5EF4-FFF2-40B4-BE49-F238E27FC236}">
                      <a16:creationId xmlns:a16="http://schemas.microsoft.com/office/drawing/2014/main" id="{E884C9CC-9ED1-40F2-8F07-27BE82DA314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685" name="Text Box 648">
                <a:extLst>
                  <a:ext uri="{FF2B5EF4-FFF2-40B4-BE49-F238E27FC236}">
                    <a16:creationId xmlns:a16="http://schemas.microsoft.com/office/drawing/2014/main" id="{D7E16E35-C9F2-45FA-852C-26B41F96A174}"/>
                  </a:ext>
                </a:extLst>
              </p:cNvPr>
              <p:cNvSpPr txBox="1">
                <a:spLocks noChangeArrowheads="1"/>
              </p:cNvSpPr>
              <p:nvPr/>
            </p:nvSpPr>
            <p:spPr bwMode="auto">
              <a:xfrm>
                <a:off x="3594149" y="5794059"/>
                <a:ext cx="651008" cy="502702"/>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I</a:t>
                </a:r>
              </a:p>
              <a:p>
                <a:pPr>
                  <a:lnSpc>
                    <a:spcPts val="1000"/>
                  </a:lnSpc>
                  <a:spcBef>
                    <a:spcPct val="50000"/>
                  </a:spcBef>
                </a:pPr>
                <a:r>
                  <a:rPr lang="en-US" sz="3200" b="1" dirty="0">
                    <a:solidFill>
                      <a:srgbClr val="002060"/>
                    </a:solidFill>
                    <a:cs typeface="Arial" charset="0"/>
                  </a:rPr>
                  <a:t>16</a:t>
                </a:r>
              </a:p>
            </p:txBody>
          </p:sp>
        </p:grpSp>
        <p:sp>
          <p:nvSpPr>
            <p:cNvPr id="682" name="TextBox 681">
              <a:extLst>
                <a:ext uri="{FF2B5EF4-FFF2-40B4-BE49-F238E27FC236}">
                  <a16:creationId xmlns:a16="http://schemas.microsoft.com/office/drawing/2014/main" id="{CF498CD4-4717-4F7B-BF43-95278AEC76C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689" name="Freeform: Shape 688">
            <a:extLst>
              <a:ext uri="{FF2B5EF4-FFF2-40B4-BE49-F238E27FC236}">
                <a16:creationId xmlns:a16="http://schemas.microsoft.com/office/drawing/2014/main" id="{F8BEBD6C-E9E1-4FB6-BA92-FD47930F7923}"/>
              </a:ext>
            </a:extLst>
          </p:cNvPr>
          <p:cNvSpPr/>
          <p:nvPr/>
        </p:nvSpPr>
        <p:spPr>
          <a:xfrm rot="20501598">
            <a:off x="20774045" y="846295"/>
            <a:ext cx="1756707" cy="45719"/>
          </a:xfrm>
          <a:custGeom>
            <a:avLst/>
            <a:gdLst>
              <a:gd name="connsiteX0" fmla="*/ 0 w 2213811"/>
              <a:gd name="connsiteY0" fmla="*/ 0 h 0"/>
              <a:gd name="connsiteX1" fmla="*/ 2213811 w 2213811"/>
              <a:gd name="connsiteY1" fmla="*/ 0 h 0"/>
            </a:gdLst>
            <a:ahLst/>
            <a:cxnLst>
              <a:cxn ang="0">
                <a:pos x="connsiteX0" y="connsiteY0"/>
              </a:cxn>
              <a:cxn ang="0">
                <a:pos x="connsiteX1" y="connsiteY1"/>
              </a:cxn>
            </a:cxnLst>
            <a:rect l="l" t="t" r="r" b="b"/>
            <a:pathLst>
              <a:path w="2213811">
                <a:moveTo>
                  <a:pt x="0" y="0"/>
                </a:moveTo>
                <a:lnTo>
                  <a:pt x="2213811" y="0"/>
                </a:lnTo>
              </a:path>
            </a:pathLst>
          </a:custGeom>
          <a:noFill/>
          <a:ln w="1270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9" name="Group 698">
            <a:extLst>
              <a:ext uri="{FF2B5EF4-FFF2-40B4-BE49-F238E27FC236}">
                <a16:creationId xmlns:a16="http://schemas.microsoft.com/office/drawing/2014/main" id="{7A6B7B98-BBF6-4001-980E-10BB4260DB6B}"/>
              </a:ext>
            </a:extLst>
          </p:cNvPr>
          <p:cNvGrpSpPr/>
          <p:nvPr/>
        </p:nvGrpSpPr>
        <p:grpSpPr>
          <a:xfrm rot="20476306">
            <a:off x="18480527" y="1797798"/>
            <a:ext cx="1611667" cy="1390138"/>
            <a:chOff x="2681378" y="5081713"/>
            <a:chExt cx="1611667" cy="1390138"/>
          </a:xfrm>
        </p:grpSpPr>
        <p:grpSp>
          <p:nvGrpSpPr>
            <p:cNvPr id="700" name="Group 699">
              <a:extLst>
                <a:ext uri="{FF2B5EF4-FFF2-40B4-BE49-F238E27FC236}">
                  <a16:creationId xmlns:a16="http://schemas.microsoft.com/office/drawing/2014/main" id="{CD07C12C-B5EA-433A-A149-6EF57DC530F1}"/>
                </a:ext>
              </a:extLst>
            </p:cNvPr>
            <p:cNvGrpSpPr/>
            <p:nvPr/>
          </p:nvGrpSpPr>
          <p:grpSpPr>
            <a:xfrm>
              <a:off x="2681378" y="5622705"/>
              <a:ext cx="1611667" cy="849146"/>
              <a:chOff x="2528978" y="5470305"/>
              <a:chExt cx="1611667" cy="849146"/>
            </a:xfrm>
          </p:grpSpPr>
          <p:sp>
            <p:nvSpPr>
              <p:cNvPr id="702" name="Text Box 648">
                <a:extLst>
                  <a:ext uri="{FF2B5EF4-FFF2-40B4-BE49-F238E27FC236}">
                    <a16:creationId xmlns:a16="http://schemas.microsoft.com/office/drawing/2014/main" id="{CE98463D-67BF-4684-A4DD-F0287D2E43A9}"/>
                  </a:ext>
                </a:extLst>
              </p:cNvPr>
              <p:cNvSpPr txBox="1">
                <a:spLocks noChangeArrowheads="1"/>
              </p:cNvSpPr>
              <p:nvPr/>
            </p:nvSpPr>
            <p:spPr bwMode="auto">
              <a:xfrm>
                <a:off x="3618314" y="5632083"/>
                <a:ext cx="522331"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 K</a:t>
                </a:r>
              </a:p>
              <a:p>
                <a:pPr>
                  <a:lnSpc>
                    <a:spcPts val="1000"/>
                  </a:lnSpc>
                  <a:spcBef>
                    <a:spcPct val="50000"/>
                  </a:spcBef>
                </a:pPr>
                <a:r>
                  <a:rPr lang="en-US" sz="3200" b="1" dirty="0">
                    <a:solidFill>
                      <a:srgbClr val="002060"/>
                    </a:solidFill>
                    <a:latin typeface="+mn-lt"/>
                    <a:cs typeface="Arial" charset="0"/>
                  </a:rPr>
                  <a:t>16</a:t>
                </a:r>
              </a:p>
            </p:txBody>
          </p:sp>
          <p:sp>
            <p:nvSpPr>
              <p:cNvPr id="703" name="Freeform 164">
                <a:extLst>
                  <a:ext uri="{FF2B5EF4-FFF2-40B4-BE49-F238E27FC236}">
                    <a16:creationId xmlns:a16="http://schemas.microsoft.com/office/drawing/2014/main" id="{C20C0334-B762-454E-997E-872179D869C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04" name="Group 165">
                <a:extLst>
                  <a:ext uri="{FF2B5EF4-FFF2-40B4-BE49-F238E27FC236}">
                    <a16:creationId xmlns:a16="http://schemas.microsoft.com/office/drawing/2014/main" id="{38C4973F-729B-49A5-845D-BFCF3788C8D3}"/>
                  </a:ext>
                </a:extLst>
              </p:cNvPr>
              <p:cNvGrpSpPr>
                <a:grpSpLocks/>
              </p:cNvGrpSpPr>
              <p:nvPr/>
            </p:nvGrpSpPr>
            <p:grpSpPr bwMode="auto">
              <a:xfrm>
                <a:off x="2528978" y="5470305"/>
                <a:ext cx="1032082" cy="760244"/>
                <a:chOff x="288" y="720"/>
                <a:chExt cx="432" cy="288"/>
              </a:xfrm>
            </p:grpSpPr>
            <p:sp>
              <p:nvSpPr>
                <p:cNvPr id="705" name="Rectangle 166">
                  <a:extLst>
                    <a:ext uri="{FF2B5EF4-FFF2-40B4-BE49-F238E27FC236}">
                      <a16:creationId xmlns:a16="http://schemas.microsoft.com/office/drawing/2014/main" id="{FC18DBF0-B5AC-4D9D-B955-5246752C829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06" name="Line 167">
                  <a:extLst>
                    <a:ext uri="{FF2B5EF4-FFF2-40B4-BE49-F238E27FC236}">
                      <a16:creationId xmlns:a16="http://schemas.microsoft.com/office/drawing/2014/main" id="{BBC39385-121E-4BA9-9BDB-47DA1BDDA61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07" name="Line 168">
                  <a:extLst>
                    <a:ext uri="{FF2B5EF4-FFF2-40B4-BE49-F238E27FC236}">
                      <a16:creationId xmlns:a16="http://schemas.microsoft.com/office/drawing/2014/main" id="{57B7AC77-9136-4F72-A7CF-3B0BCED417A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01" name="TextBox 700">
              <a:extLst>
                <a:ext uri="{FF2B5EF4-FFF2-40B4-BE49-F238E27FC236}">
                  <a16:creationId xmlns:a16="http://schemas.microsoft.com/office/drawing/2014/main" id="{00FA22B4-90DB-4508-8C2B-5529C9C7564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31" name="Rectangle 230">
            <a:extLst>
              <a:ext uri="{FF2B5EF4-FFF2-40B4-BE49-F238E27FC236}">
                <a16:creationId xmlns:a16="http://schemas.microsoft.com/office/drawing/2014/main" id="{45B2064C-4874-49B6-AB54-9626BDCF562F}"/>
              </a:ext>
            </a:extLst>
          </p:cNvPr>
          <p:cNvSpPr/>
          <p:nvPr/>
        </p:nvSpPr>
        <p:spPr>
          <a:xfrm rot="10800000">
            <a:off x="505275" y="359126"/>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8" name="Group 707">
            <a:extLst>
              <a:ext uri="{FF2B5EF4-FFF2-40B4-BE49-F238E27FC236}">
                <a16:creationId xmlns:a16="http://schemas.microsoft.com/office/drawing/2014/main" id="{438F1D12-881F-400F-9AA3-C0231CD2E418}"/>
              </a:ext>
            </a:extLst>
          </p:cNvPr>
          <p:cNvGrpSpPr/>
          <p:nvPr/>
        </p:nvGrpSpPr>
        <p:grpSpPr>
          <a:xfrm rot="20739556">
            <a:off x="16304376" y="3301529"/>
            <a:ext cx="1881654" cy="1397086"/>
            <a:chOff x="2681378" y="5081713"/>
            <a:chExt cx="1881654" cy="1397086"/>
          </a:xfrm>
        </p:grpSpPr>
        <p:grpSp>
          <p:nvGrpSpPr>
            <p:cNvPr id="709" name="Group 708">
              <a:extLst>
                <a:ext uri="{FF2B5EF4-FFF2-40B4-BE49-F238E27FC236}">
                  <a16:creationId xmlns:a16="http://schemas.microsoft.com/office/drawing/2014/main" id="{897F710B-B3D5-435C-B824-22281F8184C5}"/>
                </a:ext>
              </a:extLst>
            </p:cNvPr>
            <p:cNvGrpSpPr/>
            <p:nvPr/>
          </p:nvGrpSpPr>
          <p:grpSpPr>
            <a:xfrm>
              <a:off x="2681378" y="5622705"/>
              <a:ext cx="1881654" cy="856094"/>
              <a:chOff x="2528978" y="5470305"/>
              <a:chExt cx="1881654" cy="856094"/>
            </a:xfrm>
          </p:grpSpPr>
          <p:sp>
            <p:nvSpPr>
              <p:cNvPr id="711" name="Freeform 164">
                <a:extLst>
                  <a:ext uri="{FF2B5EF4-FFF2-40B4-BE49-F238E27FC236}">
                    <a16:creationId xmlns:a16="http://schemas.microsoft.com/office/drawing/2014/main" id="{394B09D4-193C-42A9-A306-2A1E2C203B6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12" name="Group 165">
                <a:extLst>
                  <a:ext uri="{FF2B5EF4-FFF2-40B4-BE49-F238E27FC236}">
                    <a16:creationId xmlns:a16="http://schemas.microsoft.com/office/drawing/2014/main" id="{6D798D58-917E-42A5-8B53-C1DB3A9140AE}"/>
                  </a:ext>
                </a:extLst>
              </p:cNvPr>
              <p:cNvGrpSpPr>
                <a:grpSpLocks/>
              </p:cNvGrpSpPr>
              <p:nvPr/>
            </p:nvGrpSpPr>
            <p:grpSpPr bwMode="auto">
              <a:xfrm>
                <a:off x="2528978" y="5470305"/>
                <a:ext cx="1032082" cy="760244"/>
                <a:chOff x="288" y="720"/>
                <a:chExt cx="432" cy="288"/>
              </a:xfrm>
            </p:grpSpPr>
            <p:sp>
              <p:nvSpPr>
                <p:cNvPr id="714" name="Rectangle 166">
                  <a:extLst>
                    <a:ext uri="{FF2B5EF4-FFF2-40B4-BE49-F238E27FC236}">
                      <a16:creationId xmlns:a16="http://schemas.microsoft.com/office/drawing/2014/main" id="{50A8C4A1-587F-4C3B-B345-3DC159AECDD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15" name="Line 167">
                  <a:extLst>
                    <a:ext uri="{FF2B5EF4-FFF2-40B4-BE49-F238E27FC236}">
                      <a16:creationId xmlns:a16="http://schemas.microsoft.com/office/drawing/2014/main" id="{5BF171DB-4AB7-4734-9CF9-23CDE46DA94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16" name="Line 168">
                  <a:extLst>
                    <a:ext uri="{FF2B5EF4-FFF2-40B4-BE49-F238E27FC236}">
                      <a16:creationId xmlns:a16="http://schemas.microsoft.com/office/drawing/2014/main" id="{DAAF2056-328B-4248-8608-ECDCE1CA12B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713" name="Text Box 648">
                <a:extLst>
                  <a:ext uri="{FF2B5EF4-FFF2-40B4-BE49-F238E27FC236}">
                    <a16:creationId xmlns:a16="http://schemas.microsoft.com/office/drawing/2014/main" id="{A4534A22-D971-4FE7-91BF-C76A89E480E2}"/>
                  </a:ext>
                </a:extLst>
              </p:cNvPr>
              <p:cNvSpPr txBox="1">
                <a:spLocks noChangeArrowheads="1"/>
              </p:cNvSpPr>
              <p:nvPr/>
            </p:nvSpPr>
            <p:spPr bwMode="auto">
              <a:xfrm>
                <a:off x="3631267" y="5747394"/>
                <a:ext cx="779365" cy="579005"/>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116</a:t>
                </a:r>
              </a:p>
            </p:txBody>
          </p:sp>
        </p:grpSp>
        <p:sp>
          <p:nvSpPr>
            <p:cNvPr id="710" name="TextBox 709">
              <a:extLst>
                <a:ext uri="{FF2B5EF4-FFF2-40B4-BE49-F238E27FC236}">
                  <a16:creationId xmlns:a16="http://schemas.microsoft.com/office/drawing/2014/main" id="{3AAF2E86-464D-4D23-8AFB-503DE6532FD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717" name="Group 716">
            <a:extLst>
              <a:ext uri="{FF2B5EF4-FFF2-40B4-BE49-F238E27FC236}">
                <a16:creationId xmlns:a16="http://schemas.microsoft.com/office/drawing/2014/main" id="{E1ACF4CB-F6FC-4FFD-B1E7-8DB276E20B9C}"/>
              </a:ext>
            </a:extLst>
          </p:cNvPr>
          <p:cNvGrpSpPr>
            <a:grpSpLocks noChangeAspect="1"/>
          </p:cNvGrpSpPr>
          <p:nvPr/>
        </p:nvGrpSpPr>
        <p:grpSpPr>
          <a:xfrm>
            <a:off x="11713813" y="10920748"/>
            <a:ext cx="1729208" cy="1649263"/>
            <a:chOff x="12876410" y="4107073"/>
            <a:chExt cx="2705127" cy="2580064"/>
          </a:xfrm>
        </p:grpSpPr>
        <p:sp>
          <p:nvSpPr>
            <p:cNvPr id="718" name="TextBox 717">
              <a:extLst>
                <a:ext uri="{FF2B5EF4-FFF2-40B4-BE49-F238E27FC236}">
                  <a16:creationId xmlns:a16="http://schemas.microsoft.com/office/drawing/2014/main" id="{8810421C-CA4F-4F71-A677-DD29A7D3F414}"/>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719" name="TextBox 718">
              <a:extLst>
                <a:ext uri="{FF2B5EF4-FFF2-40B4-BE49-F238E27FC236}">
                  <a16:creationId xmlns:a16="http://schemas.microsoft.com/office/drawing/2014/main" id="{1E1B2051-4C36-49A0-B726-F62AA9B9F7F1}"/>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720" name="Group 719">
              <a:extLst>
                <a:ext uri="{FF2B5EF4-FFF2-40B4-BE49-F238E27FC236}">
                  <a16:creationId xmlns:a16="http://schemas.microsoft.com/office/drawing/2014/main" id="{E3849E6F-0C32-4D0C-AC22-D7817523253D}"/>
                </a:ext>
              </a:extLst>
            </p:cNvPr>
            <p:cNvGrpSpPr/>
            <p:nvPr/>
          </p:nvGrpSpPr>
          <p:grpSpPr>
            <a:xfrm>
              <a:off x="12876410" y="4839359"/>
              <a:ext cx="1636191" cy="1654059"/>
              <a:chOff x="11971653" y="10789917"/>
              <a:chExt cx="1636191" cy="1654059"/>
            </a:xfrm>
          </p:grpSpPr>
          <p:sp>
            <p:nvSpPr>
              <p:cNvPr id="721" name="Flowchart: Decision 720">
                <a:extLst>
                  <a:ext uri="{FF2B5EF4-FFF2-40B4-BE49-F238E27FC236}">
                    <a16:creationId xmlns:a16="http://schemas.microsoft.com/office/drawing/2014/main" id="{5BFDE39F-9E63-4CA6-BA30-44982746015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22" name="Freeform: Shape 721">
                <a:extLst>
                  <a:ext uri="{FF2B5EF4-FFF2-40B4-BE49-F238E27FC236}">
                    <a16:creationId xmlns:a16="http://schemas.microsoft.com/office/drawing/2014/main" id="{1DCB3160-00BE-437A-9392-202AD94FDF8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23" name="Freeform: Shape 722">
                <a:extLst>
                  <a:ext uri="{FF2B5EF4-FFF2-40B4-BE49-F238E27FC236}">
                    <a16:creationId xmlns:a16="http://schemas.microsoft.com/office/drawing/2014/main" id="{51C7A6C3-3F11-4BC7-8E73-BD8F584C054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6" name="Freeform: Shape 5">
            <a:extLst>
              <a:ext uri="{FF2B5EF4-FFF2-40B4-BE49-F238E27FC236}">
                <a16:creationId xmlns:a16="http://schemas.microsoft.com/office/drawing/2014/main" id="{55738105-20CF-4A88-B84E-4FE061B35920}"/>
              </a:ext>
            </a:extLst>
          </p:cNvPr>
          <p:cNvSpPr/>
          <p:nvPr/>
        </p:nvSpPr>
        <p:spPr>
          <a:xfrm>
            <a:off x="19298653" y="3392905"/>
            <a:ext cx="745958" cy="1371600"/>
          </a:xfrm>
          <a:custGeom>
            <a:avLst/>
            <a:gdLst>
              <a:gd name="connsiteX0" fmla="*/ 0 w 745958"/>
              <a:gd name="connsiteY0" fmla="*/ 0 h 1371600"/>
              <a:gd name="connsiteX1" fmla="*/ 312821 w 745958"/>
              <a:gd name="connsiteY1" fmla="*/ 770021 h 1371600"/>
              <a:gd name="connsiteX2" fmla="*/ 745958 w 745958"/>
              <a:gd name="connsiteY2" fmla="*/ 1371600 h 1371600"/>
            </a:gdLst>
            <a:ahLst/>
            <a:cxnLst>
              <a:cxn ang="0">
                <a:pos x="connsiteX0" y="connsiteY0"/>
              </a:cxn>
              <a:cxn ang="0">
                <a:pos x="connsiteX1" y="connsiteY1"/>
              </a:cxn>
              <a:cxn ang="0">
                <a:pos x="connsiteX2" y="connsiteY2"/>
              </a:cxn>
            </a:cxnLst>
            <a:rect l="l" t="t" r="r" b="b"/>
            <a:pathLst>
              <a:path w="745958" h="1371600">
                <a:moveTo>
                  <a:pt x="0" y="0"/>
                </a:moveTo>
                <a:cubicBezTo>
                  <a:pt x="94247" y="270710"/>
                  <a:pt x="188495" y="541421"/>
                  <a:pt x="312821" y="770021"/>
                </a:cubicBezTo>
                <a:cubicBezTo>
                  <a:pt x="437147" y="998621"/>
                  <a:pt x="591552" y="1185110"/>
                  <a:pt x="745958" y="13716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TextBox 549">
            <a:extLst>
              <a:ext uri="{FF2B5EF4-FFF2-40B4-BE49-F238E27FC236}">
                <a16:creationId xmlns:a16="http://schemas.microsoft.com/office/drawing/2014/main" id="{D1F168BC-BDBB-4C18-920C-B35862EEE378}"/>
              </a:ext>
            </a:extLst>
          </p:cNvPr>
          <p:cNvSpPr txBox="1"/>
          <p:nvPr/>
        </p:nvSpPr>
        <p:spPr>
          <a:xfrm rot="4564257">
            <a:off x="1178852" y="2055586"/>
            <a:ext cx="682296" cy="1179875"/>
          </a:xfrm>
          <a:prstGeom prst="rect">
            <a:avLst/>
          </a:prstGeom>
          <a:solidFill>
            <a:schemeClr val="accent5">
              <a:lumMod val="20000"/>
              <a:lumOff val="80000"/>
            </a:schemeClr>
          </a:solidFill>
        </p:spPr>
        <p:txBody>
          <a:bodyPr wrap="square" lIns="0" tIns="0" rIns="0" bIns="0" rtlCol="0">
            <a:spAutoFit/>
          </a:bodyPr>
          <a:lstStyle/>
          <a:p>
            <a:pPr algn="ctr">
              <a:lnSpc>
                <a:spcPts val="3000"/>
              </a:lnSpc>
            </a:pPr>
            <a:r>
              <a:rPr lang="en-US" sz="3600" b="1" spc="-50" dirty="0">
                <a:solidFill>
                  <a:srgbClr val="002060"/>
                </a:solidFill>
              </a:rPr>
              <a:t>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116</a:t>
            </a:r>
          </a:p>
        </p:txBody>
      </p:sp>
      <p:pic>
        <p:nvPicPr>
          <p:cNvPr id="552" name="Picture 551">
            <a:extLst>
              <a:ext uri="{FF2B5EF4-FFF2-40B4-BE49-F238E27FC236}">
                <a16:creationId xmlns:a16="http://schemas.microsoft.com/office/drawing/2014/main" id="{83494F49-4BD3-4A96-8060-3F2528C8DAD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4890856" y="811494"/>
            <a:ext cx="1731959" cy="1674227"/>
          </a:xfrm>
          <a:prstGeom prst="rect">
            <a:avLst/>
          </a:prstGeom>
        </p:spPr>
      </p:pic>
      <p:grpSp>
        <p:nvGrpSpPr>
          <p:cNvPr id="551" name="Group 550">
            <a:extLst>
              <a:ext uri="{FF2B5EF4-FFF2-40B4-BE49-F238E27FC236}">
                <a16:creationId xmlns:a16="http://schemas.microsoft.com/office/drawing/2014/main" id="{B4B50526-00DA-4ED8-A140-5B6BD21EE274}"/>
              </a:ext>
            </a:extLst>
          </p:cNvPr>
          <p:cNvGrpSpPr/>
          <p:nvPr/>
        </p:nvGrpSpPr>
        <p:grpSpPr>
          <a:xfrm>
            <a:off x="715593" y="16848107"/>
            <a:ext cx="1023257" cy="740229"/>
            <a:chOff x="27943018" y="3570514"/>
            <a:chExt cx="1023257" cy="740229"/>
          </a:xfrm>
        </p:grpSpPr>
        <p:sp>
          <p:nvSpPr>
            <p:cNvPr id="553" name="Oval 552">
              <a:extLst>
                <a:ext uri="{FF2B5EF4-FFF2-40B4-BE49-F238E27FC236}">
                  <a16:creationId xmlns:a16="http://schemas.microsoft.com/office/drawing/2014/main" id="{F9CED297-828F-4889-8448-64CBF69C64A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54" name="TextBox 553">
              <a:extLst>
                <a:ext uri="{FF2B5EF4-FFF2-40B4-BE49-F238E27FC236}">
                  <a16:creationId xmlns:a16="http://schemas.microsoft.com/office/drawing/2014/main" id="{0B335828-AA9E-47DC-9DA9-C480AEAD096B}"/>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27</a:t>
              </a:r>
            </a:p>
          </p:txBody>
        </p:sp>
      </p:grpSp>
      <p:grpSp>
        <p:nvGrpSpPr>
          <p:cNvPr id="567" name="Group 566">
            <a:extLst>
              <a:ext uri="{FF2B5EF4-FFF2-40B4-BE49-F238E27FC236}">
                <a16:creationId xmlns:a16="http://schemas.microsoft.com/office/drawing/2014/main" id="{205C8CBD-0D16-4538-91AB-DECA5C8590F9}"/>
              </a:ext>
            </a:extLst>
          </p:cNvPr>
          <p:cNvGrpSpPr/>
          <p:nvPr/>
        </p:nvGrpSpPr>
        <p:grpSpPr>
          <a:xfrm rot="20933291">
            <a:off x="11385777" y="5707861"/>
            <a:ext cx="1605729" cy="1402474"/>
            <a:chOff x="2681378" y="5081713"/>
            <a:chExt cx="1605729" cy="1402474"/>
          </a:xfrm>
        </p:grpSpPr>
        <p:grpSp>
          <p:nvGrpSpPr>
            <p:cNvPr id="568" name="Group 567">
              <a:extLst>
                <a:ext uri="{FF2B5EF4-FFF2-40B4-BE49-F238E27FC236}">
                  <a16:creationId xmlns:a16="http://schemas.microsoft.com/office/drawing/2014/main" id="{24242C35-A391-4889-8AAE-C59E7873BAF2}"/>
                </a:ext>
              </a:extLst>
            </p:cNvPr>
            <p:cNvGrpSpPr/>
            <p:nvPr/>
          </p:nvGrpSpPr>
          <p:grpSpPr>
            <a:xfrm>
              <a:off x="2681378" y="5622705"/>
              <a:ext cx="1605729" cy="861482"/>
              <a:chOff x="2528978" y="5470305"/>
              <a:chExt cx="1605729" cy="861482"/>
            </a:xfrm>
          </p:grpSpPr>
          <p:sp>
            <p:nvSpPr>
              <p:cNvPr id="579" name="Freeform 164">
                <a:extLst>
                  <a:ext uri="{FF2B5EF4-FFF2-40B4-BE49-F238E27FC236}">
                    <a16:creationId xmlns:a16="http://schemas.microsoft.com/office/drawing/2014/main" id="{97A418C2-D7BC-49FC-97F5-7E27206D9A44}"/>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80" name="Group 165">
                <a:extLst>
                  <a:ext uri="{FF2B5EF4-FFF2-40B4-BE49-F238E27FC236}">
                    <a16:creationId xmlns:a16="http://schemas.microsoft.com/office/drawing/2014/main" id="{9F80557A-7F6E-4AA4-B9A7-4596E75C0BD2}"/>
                  </a:ext>
                </a:extLst>
              </p:cNvPr>
              <p:cNvGrpSpPr>
                <a:grpSpLocks/>
              </p:cNvGrpSpPr>
              <p:nvPr/>
            </p:nvGrpSpPr>
            <p:grpSpPr bwMode="auto">
              <a:xfrm>
                <a:off x="2528978" y="5470305"/>
                <a:ext cx="1032082" cy="760244"/>
                <a:chOff x="288" y="720"/>
                <a:chExt cx="432" cy="288"/>
              </a:xfrm>
            </p:grpSpPr>
            <p:sp>
              <p:nvSpPr>
                <p:cNvPr id="582" name="Rectangle 166">
                  <a:extLst>
                    <a:ext uri="{FF2B5EF4-FFF2-40B4-BE49-F238E27FC236}">
                      <a16:creationId xmlns:a16="http://schemas.microsoft.com/office/drawing/2014/main" id="{F898B614-D8C6-4700-ABFE-EE6F8699A86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83" name="Line 167">
                  <a:extLst>
                    <a:ext uri="{FF2B5EF4-FFF2-40B4-BE49-F238E27FC236}">
                      <a16:creationId xmlns:a16="http://schemas.microsoft.com/office/drawing/2014/main" id="{3411E306-464E-49F5-B557-F383A0B804F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84" name="Line 168">
                  <a:extLst>
                    <a:ext uri="{FF2B5EF4-FFF2-40B4-BE49-F238E27FC236}">
                      <a16:creationId xmlns:a16="http://schemas.microsoft.com/office/drawing/2014/main" id="{CF618E47-3D33-4413-8678-B861A8C64AE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581" name="Text Box 648">
                <a:extLst>
                  <a:ext uri="{FF2B5EF4-FFF2-40B4-BE49-F238E27FC236}">
                    <a16:creationId xmlns:a16="http://schemas.microsoft.com/office/drawing/2014/main" id="{C1F04132-28B4-454B-877D-352DBC98D475}"/>
                  </a:ext>
                </a:extLst>
              </p:cNvPr>
              <p:cNvSpPr txBox="1">
                <a:spLocks noChangeArrowheads="1"/>
              </p:cNvSpPr>
              <p:nvPr/>
            </p:nvSpPr>
            <p:spPr bwMode="auto">
              <a:xfrm>
                <a:off x="3483699" y="5829085"/>
                <a:ext cx="651008" cy="502702"/>
              </a:xfrm>
              <a:prstGeom prst="rect">
                <a:avLst/>
              </a:prstGeom>
              <a:noFill/>
              <a:ln w="76200">
                <a:noFill/>
                <a:miter lim="800000"/>
                <a:headEnd/>
                <a:tailEnd/>
              </a:ln>
            </p:spPr>
            <p:txBody>
              <a:bodyPr wrap="square" lIns="0" tIns="0" rIns="0" bIns="0">
                <a:spAutoFit/>
              </a:bodyPr>
              <a:lstStyle/>
              <a:p>
                <a:pPr algn="ctr">
                  <a:lnSpc>
                    <a:spcPts val="1000"/>
                  </a:lnSpc>
                  <a:spcBef>
                    <a:spcPct val="50000"/>
                  </a:spcBef>
                </a:pPr>
                <a:r>
                  <a:rPr lang="en-US" sz="3200" b="1" dirty="0">
                    <a:solidFill>
                      <a:srgbClr val="002060"/>
                    </a:solidFill>
                    <a:cs typeface="Arial" charset="0"/>
                  </a:rPr>
                  <a:t>G</a:t>
                </a:r>
              </a:p>
              <a:p>
                <a:pPr algn="ctr">
                  <a:lnSpc>
                    <a:spcPts val="1000"/>
                  </a:lnSpc>
                  <a:spcBef>
                    <a:spcPct val="50000"/>
                  </a:spcBef>
                </a:pPr>
                <a:r>
                  <a:rPr lang="en-US" sz="3200" b="1" dirty="0">
                    <a:solidFill>
                      <a:srgbClr val="002060"/>
                    </a:solidFill>
                    <a:latin typeface="+mn-lt"/>
                    <a:cs typeface="Arial" charset="0"/>
                  </a:rPr>
                  <a:t> 16</a:t>
                </a:r>
              </a:p>
            </p:txBody>
          </p:sp>
        </p:grpSp>
        <p:sp>
          <p:nvSpPr>
            <p:cNvPr id="569" name="TextBox 568">
              <a:extLst>
                <a:ext uri="{FF2B5EF4-FFF2-40B4-BE49-F238E27FC236}">
                  <a16:creationId xmlns:a16="http://schemas.microsoft.com/office/drawing/2014/main" id="{93B1F98E-BD9E-4A8A-8C35-978BF59D7CB7}"/>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85" name="Group 584">
            <a:extLst>
              <a:ext uri="{FF2B5EF4-FFF2-40B4-BE49-F238E27FC236}">
                <a16:creationId xmlns:a16="http://schemas.microsoft.com/office/drawing/2014/main" id="{13D771F0-CD13-4AC5-803A-5FB27A509450}"/>
              </a:ext>
            </a:extLst>
          </p:cNvPr>
          <p:cNvGrpSpPr/>
          <p:nvPr/>
        </p:nvGrpSpPr>
        <p:grpSpPr>
          <a:xfrm>
            <a:off x="10322921" y="7501098"/>
            <a:ext cx="1610152" cy="943558"/>
            <a:chOff x="10515786" y="2704336"/>
            <a:chExt cx="1610152" cy="943558"/>
          </a:xfrm>
        </p:grpSpPr>
        <p:sp>
          <p:nvSpPr>
            <p:cNvPr id="586" name="Oval 585">
              <a:extLst>
                <a:ext uri="{FF2B5EF4-FFF2-40B4-BE49-F238E27FC236}">
                  <a16:creationId xmlns:a16="http://schemas.microsoft.com/office/drawing/2014/main" id="{A1DB7579-842A-4232-BA86-0F1DEEA1B993}"/>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7" name="Oval 586">
              <a:extLst>
                <a:ext uri="{FF2B5EF4-FFF2-40B4-BE49-F238E27FC236}">
                  <a16:creationId xmlns:a16="http://schemas.microsoft.com/office/drawing/2014/main" id="{BBE6C5C1-BFCB-4E34-8D27-F6981FA1170E}"/>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8" name="Text Box 648">
              <a:extLst>
                <a:ext uri="{FF2B5EF4-FFF2-40B4-BE49-F238E27FC236}">
                  <a16:creationId xmlns:a16="http://schemas.microsoft.com/office/drawing/2014/main" id="{FD0DA856-0003-4A55-930E-BEB2455CDB41}"/>
                </a:ext>
              </a:extLst>
            </p:cNvPr>
            <p:cNvSpPr txBox="1">
              <a:spLocks noChangeArrowheads="1"/>
            </p:cNvSpPr>
            <p:nvPr/>
          </p:nvSpPr>
          <p:spPr bwMode="auto">
            <a:xfrm rot="20739556">
              <a:off x="11621403" y="2836625"/>
              <a:ext cx="504535"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589" name="Group 165">
              <a:extLst>
                <a:ext uri="{FF2B5EF4-FFF2-40B4-BE49-F238E27FC236}">
                  <a16:creationId xmlns:a16="http://schemas.microsoft.com/office/drawing/2014/main" id="{34B76247-1092-466A-AA4B-35D483974F55}"/>
                </a:ext>
              </a:extLst>
            </p:cNvPr>
            <p:cNvGrpSpPr>
              <a:grpSpLocks/>
            </p:cNvGrpSpPr>
            <p:nvPr/>
          </p:nvGrpSpPr>
          <p:grpSpPr bwMode="auto">
            <a:xfrm rot="20815873">
              <a:off x="10515786" y="2887650"/>
              <a:ext cx="1032082" cy="760244"/>
              <a:chOff x="288" y="720"/>
              <a:chExt cx="432" cy="288"/>
            </a:xfrm>
          </p:grpSpPr>
          <p:sp>
            <p:nvSpPr>
              <p:cNvPr id="636" name="Rectangle 166">
                <a:extLst>
                  <a:ext uri="{FF2B5EF4-FFF2-40B4-BE49-F238E27FC236}">
                    <a16:creationId xmlns:a16="http://schemas.microsoft.com/office/drawing/2014/main" id="{597738AB-6248-49E8-8614-B2D9E4C1D8B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7" name="Line 167">
                <a:extLst>
                  <a:ext uri="{FF2B5EF4-FFF2-40B4-BE49-F238E27FC236}">
                    <a16:creationId xmlns:a16="http://schemas.microsoft.com/office/drawing/2014/main" id="{816E37B9-3897-4E3B-B720-1414E7EBD35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90" name="Line 168">
                <a:extLst>
                  <a:ext uri="{FF2B5EF4-FFF2-40B4-BE49-F238E27FC236}">
                    <a16:creationId xmlns:a16="http://schemas.microsoft.com/office/drawing/2014/main" id="{F1CB6729-B552-4CCA-9D0C-CBA93FA14CA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93" name="TextBox 692">
            <a:extLst>
              <a:ext uri="{FF2B5EF4-FFF2-40B4-BE49-F238E27FC236}">
                <a16:creationId xmlns:a16="http://schemas.microsoft.com/office/drawing/2014/main" id="{D31CAA76-0512-467F-95E0-0C8C9490DE84}"/>
              </a:ext>
            </a:extLst>
          </p:cNvPr>
          <p:cNvSpPr txBox="1"/>
          <p:nvPr/>
        </p:nvSpPr>
        <p:spPr>
          <a:xfrm rot="19389257">
            <a:off x="23187196" y="8856159"/>
            <a:ext cx="2129554" cy="461665"/>
          </a:xfrm>
          <a:prstGeom prst="rect">
            <a:avLst/>
          </a:prstGeom>
          <a:noFill/>
        </p:spPr>
        <p:txBody>
          <a:bodyPr wrap="square" rtlCol="0">
            <a:spAutoFit/>
          </a:bodyPr>
          <a:lstStyle/>
          <a:p>
            <a:r>
              <a:rPr lang="en-US" sz="2400" b="1" dirty="0"/>
              <a:t>Coast Highway</a:t>
            </a:r>
          </a:p>
        </p:txBody>
      </p:sp>
      <p:sp>
        <p:nvSpPr>
          <p:cNvPr id="691" name="Text Box 1011">
            <a:extLst>
              <a:ext uri="{FF2B5EF4-FFF2-40B4-BE49-F238E27FC236}">
                <a16:creationId xmlns:a16="http://schemas.microsoft.com/office/drawing/2014/main" id="{67F49210-B70D-4E78-B2D2-D05CE3666C8F}"/>
              </a:ext>
            </a:extLst>
          </p:cNvPr>
          <p:cNvSpPr txBox="1">
            <a:spLocks noChangeArrowheads="1"/>
          </p:cNvSpPr>
          <p:nvPr/>
        </p:nvSpPr>
        <p:spPr bwMode="auto">
          <a:xfrm>
            <a:off x="21113711" y="17082430"/>
            <a:ext cx="4094342"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692" name="Text Box 1016">
            <a:extLst>
              <a:ext uri="{FF2B5EF4-FFF2-40B4-BE49-F238E27FC236}">
                <a16:creationId xmlns:a16="http://schemas.microsoft.com/office/drawing/2014/main" id="{45EF4184-FAA1-4142-A6D4-0BB52CE219C4}"/>
              </a:ext>
            </a:extLst>
          </p:cNvPr>
          <p:cNvSpPr txBox="1">
            <a:spLocks noChangeArrowheads="1"/>
          </p:cNvSpPr>
          <p:nvPr/>
        </p:nvSpPr>
        <p:spPr bwMode="auto">
          <a:xfrm>
            <a:off x="22150714" y="17442319"/>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694" name="Group 693">
            <a:extLst>
              <a:ext uri="{FF2B5EF4-FFF2-40B4-BE49-F238E27FC236}">
                <a16:creationId xmlns:a16="http://schemas.microsoft.com/office/drawing/2014/main" id="{A509CD5E-CBA5-4D34-BEDD-B9C6742BBAC4}"/>
              </a:ext>
            </a:extLst>
          </p:cNvPr>
          <p:cNvGrpSpPr/>
          <p:nvPr/>
        </p:nvGrpSpPr>
        <p:grpSpPr>
          <a:xfrm>
            <a:off x="21240204" y="16859447"/>
            <a:ext cx="3826821" cy="204651"/>
            <a:chOff x="4184261" y="16593671"/>
            <a:chExt cx="3755309" cy="170276"/>
          </a:xfrm>
        </p:grpSpPr>
        <p:grpSp>
          <p:nvGrpSpPr>
            <p:cNvPr id="695" name="Group 694">
              <a:extLst>
                <a:ext uri="{FF2B5EF4-FFF2-40B4-BE49-F238E27FC236}">
                  <a16:creationId xmlns:a16="http://schemas.microsoft.com/office/drawing/2014/main" id="{852D9856-AE1B-4B7C-A1FB-5BD734E25390}"/>
                </a:ext>
              </a:extLst>
            </p:cNvPr>
            <p:cNvGrpSpPr/>
            <p:nvPr/>
          </p:nvGrpSpPr>
          <p:grpSpPr>
            <a:xfrm>
              <a:off x="4184261" y="16595334"/>
              <a:ext cx="750002" cy="168613"/>
              <a:chOff x="4184260" y="16595334"/>
              <a:chExt cx="837695" cy="168613"/>
            </a:xfrm>
          </p:grpSpPr>
          <p:sp>
            <p:nvSpPr>
              <p:cNvPr id="733" name="Rectangle 732">
                <a:extLst>
                  <a:ext uri="{FF2B5EF4-FFF2-40B4-BE49-F238E27FC236}">
                    <a16:creationId xmlns:a16="http://schemas.microsoft.com/office/drawing/2014/main" id="{7EC589BF-1FBF-4925-89FC-0A25AAA89343}"/>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4" name="Rectangle 733">
                <a:extLst>
                  <a:ext uri="{FF2B5EF4-FFF2-40B4-BE49-F238E27FC236}">
                    <a16:creationId xmlns:a16="http://schemas.microsoft.com/office/drawing/2014/main" id="{26D23A7C-A130-428F-BB98-5C741270B2B3}"/>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6" name="Group 695">
              <a:extLst>
                <a:ext uri="{FF2B5EF4-FFF2-40B4-BE49-F238E27FC236}">
                  <a16:creationId xmlns:a16="http://schemas.microsoft.com/office/drawing/2014/main" id="{7CDD23B9-98F8-4864-A683-4E3FA05DC948}"/>
                </a:ext>
              </a:extLst>
            </p:cNvPr>
            <p:cNvGrpSpPr/>
            <p:nvPr/>
          </p:nvGrpSpPr>
          <p:grpSpPr>
            <a:xfrm>
              <a:off x="4931771" y="16594269"/>
              <a:ext cx="750002" cy="168613"/>
              <a:chOff x="4184260" y="16595334"/>
              <a:chExt cx="837695" cy="168613"/>
            </a:xfrm>
          </p:grpSpPr>
          <p:sp>
            <p:nvSpPr>
              <p:cNvPr id="731" name="Rectangle 730">
                <a:extLst>
                  <a:ext uri="{FF2B5EF4-FFF2-40B4-BE49-F238E27FC236}">
                    <a16:creationId xmlns:a16="http://schemas.microsoft.com/office/drawing/2014/main" id="{92444D5B-54AF-44FA-8A27-547057C35DDE}"/>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2" name="Rectangle 731">
                <a:extLst>
                  <a:ext uri="{FF2B5EF4-FFF2-40B4-BE49-F238E27FC236}">
                    <a16:creationId xmlns:a16="http://schemas.microsoft.com/office/drawing/2014/main" id="{D87A50D7-3D1F-47DC-A8BF-E85C1E463C1C}"/>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7" name="Group 696">
              <a:extLst>
                <a:ext uri="{FF2B5EF4-FFF2-40B4-BE49-F238E27FC236}">
                  <a16:creationId xmlns:a16="http://schemas.microsoft.com/office/drawing/2014/main" id="{E105D10C-33AE-449C-8CDF-CDC8E60E12FA}"/>
                </a:ext>
              </a:extLst>
            </p:cNvPr>
            <p:cNvGrpSpPr/>
            <p:nvPr/>
          </p:nvGrpSpPr>
          <p:grpSpPr>
            <a:xfrm>
              <a:off x="5685142" y="16593671"/>
              <a:ext cx="750002" cy="168613"/>
              <a:chOff x="4184260" y="16591662"/>
              <a:chExt cx="837695" cy="168613"/>
            </a:xfrm>
          </p:grpSpPr>
          <p:sp>
            <p:nvSpPr>
              <p:cNvPr id="729" name="Rectangle 728">
                <a:extLst>
                  <a:ext uri="{FF2B5EF4-FFF2-40B4-BE49-F238E27FC236}">
                    <a16:creationId xmlns:a16="http://schemas.microsoft.com/office/drawing/2014/main" id="{849DC016-E634-4D2B-88A2-B9B6A946A989}"/>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0" name="Rectangle 729">
                <a:extLst>
                  <a:ext uri="{FF2B5EF4-FFF2-40B4-BE49-F238E27FC236}">
                    <a16:creationId xmlns:a16="http://schemas.microsoft.com/office/drawing/2014/main" id="{E12D97B8-9989-449D-8EE5-F0D9B57D69D9}"/>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8" name="Group 697">
              <a:extLst>
                <a:ext uri="{FF2B5EF4-FFF2-40B4-BE49-F238E27FC236}">
                  <a16:creationId xmlns:a16="http://schemas.microsoft.com/office/drawing/2014/main" id="{E72B4863-A68E-4D10-A94A-8178E26ED219}"/>
                </a:ext>
              </a:extLst>
            </p:cNvPr>
            <p:cNvGrpSpPr/>
            <p:nvPr/>
          </p:nvGrpSpPr>
          <p:grpSpPr>
            <a:xfrm>
              <a:off x="6432652" y="16594150"/>
              <a:ext cx="750002" cy="169197"/>
              <a:chOff x="4184260" y="16593206"/>
              <a:chExt cx="837695" cy="169197"/>
            </a:xfrm>
          </p:grpSpPr>
          <p:sp>
            <p:nvSpPr>
              <p:cNvPr id="727" name="Rectangle 726">
                <a:extLst>
                  <a:ext uri="{FF2B5EF4-FFF2-40B4-BE49-F238E27FC236}">
                    <a16:creationId xmlns:a16="http://schemas.microsoft.com/office/drawing/2014/main" id="{2CBA79C9-3720-429D-88BE-72CF6E6504A8}"/>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8" name="Rectangle 727">
                <a:extLst>
                  <a:ext uri="{FF2B5EF4-FFF2-40B4-BE49-F238E27FC236}">
                    <a16:creationId xmlns:a16="http://schemas.microsoft.com/office/drawing/2014/main" id="{259AD6C4-9D12-4B93-B91D-55A3DDFECA9E}"/>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24" name="Group 723">
              <a:extLst>
                <a:ext uri="{FF2B5EF4-FFF2-40B4-BE49-F238E27FC236}">
                  <a16:creationId xmlns:a16="http://schemas.microsoft.com/office/drawing/2014/main" id="{18F437D5-6BF6-4503-A9EB-B0C8A931BF9B}"/>
                </a:ext>
              </a:extLst>
            </p:cNvPr>
            <p:cNvGrpSpPr/>
            <p:nvPr/>
          </p:nvGrpSpPr>
          <p:grpSpPr>
            <a:xfrm>
              <a:off x="7189568" y="16594172"/>
              <a:ext cx="750002" cy="169197"/>
              <a:chOff x="4184260" y="16593206"/>
              <a:chExt cx="837695" cy="169197"/>
            </a:xfrm>
          </p:grpSpPr>
          <p:sp>
            <p:nvSpPr>
              <p:cNvPr id="725" name="Rectangle 724">
                <a:extLst>
                  <a:ext uri="{FF2B5EF4-FFF2-40B4-BE49-F238E27FC236}">
                    <a16:creationId xmlns:a16="http://schemas.microsoft.com/office/drawing/2014/main" id="{E2877B95-7504-48BD-B5CC-DDAA09455DBF}"/>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6" name="Rectangle 725">
                <a:extLst>
                  <a:ext uri="{FF2B5EF4-FFF2-40B4-BE49-F238E27FC236}">
                    <a16:creationId xmlns:a16="http://schemas.microsoft.com/office/drawing/2014/main" id="{5B34C879-641D-4CF0-A46E-CE893AB6644C}"/>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735" name="Rectangle 734">
            <a:extLst>
              <a:ext uri="{FF2B5EF4-FFF2-40B4-BE49-F238E27FC236}">
                <a16:creationId xmlns:a16="http://schemas.microsoft.com/office/drawing/2014/main" id="{0E8B362A-BDC2-48E5-BFD9-BBEAA26ACD39}"/>
              </a:ext>
            </a:extLst>
          </p:cNvPr>
          <p:cNvSpPr/>
          <p:nvPr/>
        </p:nvSpPr>
        <p:spPr>
          <a:xfrm>
            <a:off x="23090222" y="12095184"/>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36" name="Group 735">
            <a:extLst>
              <a:ext uri="{FF2B5EF4-FFF2-40B4-BE49-F238E27FC236}">
                <a16:creationId xmlns:a16="http://schemas.microsoft.com/office/drawing/2014/main" id="{BA15808D-9258-4AC2-8766-EE17AEBB39DB}"/>
              </a:ext>
            </a:extLst>
          </p:cNvPr>
          <p:cNvGrpSpPr/>
          <p:nvPr/>
        </p:nvGrpSpPr>
        <p:grpSpPr>
          <a:xfrm rot="10800000">
            <a:off x="24130730" y="12670275"/>
            <a:ext cx="1502856" cy="335223"/>
            <a:chOff x="18336912" y="16483762"/>
            <a:chExt cx="1502856" cy="335223"/>
          </a:xfrm>
        </p:grpSpPr>
        <p:sp>
          <p:nvSpPr>
            <p:cNvPr id="737" name="Rectangle 736">
              <a:extLst>
                <a:ext uri="{FF2B5EF4-FFF2-40B4-BE49-F238E27FC236}">
                  <a16:creationId xmlns:a16="http://schemas.microsoft.com/office/drawing/2014/main" id="{A6C0C59E-C55D-4513-BACA-3F165D792109}"/>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8" name="Rectangle 737">
              <a:extLst>
                <a:ext uri="{FF2B5EF4-FFF2-40B4-BE49-F238E27FC236}">
                  <a16:creationId xmlns:a16="http://schemas.microsoft.com/office/drawing/2014/main" id="{4A3E29D0-4F8F-4068-AE8D-8FF3CC4DD970}"/>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9" name="Rectangle 738">
              <a:extLst>
                <a:ext uri="{FF2B5EF4-FFF2-40B4-BE49-F238E27FC236}">
                  <a16:creationId xmlns:a16="http://schemas.microsoft.com/office/drawing/2014/main" id="{C544B4F0-09AE-4076-9145-F949C172EFC1}"/>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0" name="Rectangle 739">
              <a:extLst>
                <a:ext uri="{FF2B5EF4-FFF2-40B4-BE49-F238E27FC236}">
                  <a16:creationId xmlns:a16="http://schemas.microsoft.com/office/drawing/2014/main" id="{D783CC38-1F69-4B6C-B443-2AC44FC6C72F}"/>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1" name="Rectangle 740">
              <a:extLst>
                <a:ext uri="{FF2B5EF4-FFF2-40B4-BE49-F238E27FC236}">
                  <a16:creationId xmlns:a16="http://schemas.microsoft.com/office/drawing/2014/main" id="{251CDF9D-03E4-4E66-BDBE-4E7549E92528}"/>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2" name="Rectangle 741">
              <a:extLst>
                <a:ext uri="{FF2B5EF4-FFF2-40B4-BE49-F238E27FC236}">
                  <a16:creationId xmlns:a16="http://schemas.microsoft.com/office/drawing/2014/main" id="{8E130354-5183-4D68-86F8-D2B083EC4D71}"/>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3" name="Rectangle 742">
              <a:extLst>
                <a:ext uri="{FF2B5EF4-FFF2-40B4-BE49-F238E27FC236}">
                  <a16:creationId xmlns:a16="http://schemas.microsoft.com/office/drawing/2014/main" id="{CD733F97-6DB3-42CA-B3E0-87F9C3E878F9}"/>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4" name="Rectangle 743">
              <a:extLst>
                <a:ext uri="{FF2B5EF4-FFF2-40B4-BE49-F238E27FC236}">
                  <a16:creationId xmlns:a16="http://schemas.microsoft.com/office/drawing/2014/main" id="{5387AC50-2CB5-4A8E-82FB-484B4F514FEC}"/>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45" name="TextBox 744">
            <a:extLst>
              <a:ext uri="{FF2B5EF4-FFF2-40B4-BE49-F238E27FC236}">
                <a16:creationId xmlns:a16="http://schemas.microsoft.com/office/drawing/2014/main" id="{33410622-D4A2-4CE6-AC88-BC6BDD65B4F1}"/>
              </a:ext>
            </a:extLst>
          </p:cNvPr>
          <p:cNvSpPr txBox="1"/>
          <p:nvPr/>
        </p:nvSpPr>
        <p:spPr>
          <a:xfrm>
            <a:off x="23091720" y="12191190"/>
            <a:ext cx="3574681" cy="400110"/>
          </a:xfrm>
          <a:prstGeom prst="rect">
            <a:avLst/>
          </a:prstGeom>
          <a:noFill/>
        </p:spPr>
        <p:txBody>
          <a:bodyPr wrap="square" rtlCol="0">
            <a:spAutoFit/>
          </a:bodyPr>
          <a:lstStyle/>
          <a:p>
            <a:r>
              <a:rPr lang="en-US" sz="2000" b="1" dirty="0"/>
              <a:t>Clusters of disorganized soldiers</a:t>
            </a:r>
          </a:p>
        </p:txBody>
      </p:sp>
      <p:grpSp>
        <p:nvGrpSpPr>
          <p:cNvPr id="746" name="Group 745">
            <a:extLst>
              <a:ext uri="{FF2B5EF4-FFF2-40B4-BE49-F238E27FC236}">
                <a16:creationId xmlns:a16="http://schemas.microsoft.com/office/drawing/2014/main" id="{2483F702-E616-4740-B168-64A49B9AA526}"/>
              </a:ext>
            </a:extLst>
          </p:cNvPr>
          <p:cNvGrpSpPr/>
          <p:nvPr/>
        </p:nvGrpSpPr>
        <p:grpSpPr>
          <a:xfrm rot="9484988">
            <a:off x="20890714" y="3941693"/>
            <a:ext cx="1502856" cy="335223"/>
            <a:chOff x="18336912" y="16483762"/>
            <a:chExt cx="1502856" cy="335223"/>
          </a:xfrm>
        </p:grpSpPr>
        <p:sp>
          <p:nvSpPr>
            <p:cNvPr id="747" name="Rectangle 746">
              <a:extLst>
                <a:ext uri="{FF2B5EF4-FFF2-40B4-BE49-F238E27FC236}">
                  <a16:creationId xmlns:a16="http://schemas.microsoft.com/office/drawing/2014/main" id="{761C2DAA-26EB-4958-85EF-5A266A487EA4}"/>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8" name="Rectangle 747">
              <a:extLst>
                <a:ext uri="{FF2B5EF4-FFF2-40B4-BE49-F238E27FC236}">
                  <a16:creationId xmlns:a16="http://schemas.microsoft.com/office/drawing/2014/main" id="{0F8273A0-385B-4E6D-816D-30072B99D95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9" name="Rectangle 748">
              <a:extLst>
                <a:ext uri="{FF2B5EF4-FFF2-40B4-BE49-F238E27FC236}">
                  <a16:creationId xmlns:a16="http://schemas.microsoft.com/office/drawing/2014/main" id="{1E43F877-E1A1-4688-8717-98E35144C9DA}"/>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0" name="Rectangle 749">
              <a:extLst>
                <a:ext uri="{FF2B5EF4-FFF2-40B4-BE49-F238E27FC236}">
                  <a16:creationId xmlns:a16="http://schemas.microsoft.com/office/drawing/2014/main" id="{FE5D206B-04AF-491E-9FC7-E67E3D389BDA}"/>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1" name="Rectangle 750">
              <a:extLst>
                <a:ext uri="{FF2B5EF4-FFF2-40B4-BE49-F238E27FC236}">
                  <a16:creationId xmlns:a16="http://schemas.microsoft.com/office/drawing/2014/main" id="{382F57B2-1C81-4DD4-BC4E-615E8CA46676}"/>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2" name="Rectangle 751">
              <a:extLst>
                <a:ext uri="{FF2B5EF4-FFF2-40B4-BE49-F238E27FC236}">
                  <a16:creationId xmlns:a16="http://schemas.microsoft.com/office/drawing/2014/main" id="{137906C3-688E-43B4-9BF5-045F574B4C83}"/>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3" name="Rectangle 752">
              <a:extLst>
                <a:ext uri="{FF2B5EF4-FFF2-40B4-BE49-F238E27FC236}">
                  <a16:creationId xmlns:a16="http://schemas.microsoft.com/office/drawing/2014/main" id="{2ECA03D0-523C-49D8-8301-D8D3CB93A661}"/>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4" name="Rectangle 753">
              <a:extLst>
                <a:ext uri="{FF2B5EF4-FFF2-40B4-BE49-F238E27FC236}">
                  <a16:creationId xmlns:a16="http://schemas.microsoft.com/office/drawing/2014/main" id="{BAE167CA-1ABC-47C0-AE3E-CABA6205B6B1}"/>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55" name="Group 754">
            <a:extLst>
              <a:ext uri="{FF2B5EF4-FFF2-40B4-BE49-F238E27FC236}">
                <a16:creationId xmlns:a16="http://schemas.microsoft.com/office/drawing/2014/main" id="{F4BD9F10-BF30-4680-9864-5B2F24A714B8}"/>
              </a:ext>
            </a:extLst>
          </p:cNvPr>
          <p:cNvGrpSpPr/>
          <p:nvPr/>
        </p:nvGrpSpPr>
        <p:grpSpPr>
          <a:xfrm rot="9251320">
            <a:off x="19223099" y="4769242"/>
            <a:ext cx="1502856" cy="335223"/>
            <a:chOff x="18336912" y="16483762"/>
            <a:chExt cx="1502856" cy="335223"/>
          </a:xfrm>
        </p:grpSpPr>
        <p:sp>
          <p:nvSpPr>
            <p:cNvPr id="756" name="Rectangle 755">
              <a:extLst>
                <a:ext uri="{FF2B5EF4-FFF2-40B4-BE49-F238E27FC236}">
                  <a16:creationId xmlns:a16="http://schemas.microsoft.com/office/drawing/2014/main" id="{9E5F3D29-40E3-4C12-AE80-765314AFDD62}"/>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7" name="Rectangle 756">
              <a:extLst>
                <a:ext uri="{FF2B5EF4-FFF2-40B4-BE49-F238E27FC236}">
                  <a16:creationId xmlns:a16="http://schemas.microsoft.com/office/drawing/2014/main" id="{71673758-0617-4EC9-9A62-0BCC6BF31DB1}"/>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a:extLst>
                <a:ext uri="{FF2B5EF4-FFF2-40B4-BE49-F238E27FC236}">
                  <a16:creationId xmlns:a16="http://schemas.microsoft.com/office/drawing/2014/main" id="{A50389C9-E5CC-48D1-856B-B222664D9CA1}"/>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9" name="Rectangle 758">
              <a:extLst>
                <a:ext uri="{FF2B5EF4-FFF2-40B4-BE49-F238E27FC236}">
                  <a16:creationId xmlns:a16="http://schemas.microsoft.com/office/drawing/2014/main" id="{AFF8FB53-9445-46E5-BA46-A31BF757AD5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a:extLst>
                <a:ext uri="{FF2B5EF4-FFF2-40B4-BE49-F238E27FC236}">
                  <a16:creationId xmlns:a16="http://schemas.microsoft.com/office/drawing/2014/main" id="{A8553405-CC4C-4CB9-BE39-562CDEEA6179}"/>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1" name="Rectangle 760">
              <a:extLst>
                <a:ext uri="{FF2B5EF4-FFF2-40B4-BE49-F238E27FC236}">
                  <a16:creationId xmlns:a16="http://schemas.microsoft.com/office/drawing/2014/main" id="{740813E9-739E-42C4-B4B8-4CB29FE50E4B}"/>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a:extLst>
                <a:ext uri="{FF2B5EF4-FFF2-40B4-BE49-F238E27FC236}">
                  <a16:creationId xmlns:a16="http://schemas.microsoft.com/office/drawing/2014/main" id="{145CFF68-759C-4A94-B416-6FE9013A3DDB}"/>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3" name="Rectangle 762">
              <a:extLst>
                <a:ext uri="{FF2B5EF4-FFF2-40B4-BE49-F238E27FC236}">
                  <a16:creationId xmlns:a16="http://schemas.microsoft.com/office/drawing/2014/main" id="{8CA5128B-B609-4294-9DBF-1C580B52C533}"/>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3" name="TextBox 772">
            <a:extLst>
              <a:ext uri="{FF2B5EF4-FFF2-40B4-BE49-F238E27FC236}">
                <a16:creationId xmlns:a16="http://schemas.microsoft.com/office/drawing/2014/main" id="{29E909A6-6F63-4EA0-839B-95D04456B317}"/>
              </a:ext>
            </a:extLst>
          </p:cNvPr>
          <p:cNvSpPr txBox="1"/>
          <p:nvPr/>
        </p:nvSpPr>
        <p:spPr>
          <a:xfrm>
            <a:off x="5636467" y="616879"/>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774" name="TextBox 773">
            <a:extLst>
              <a:ext uri="{FF2B5EF4-FFF2-40B4-BE49-F238E27FC236}">
                <a16:creationId xmlns:a16="http://schemas.microsoft.com/office/drawing/2014/main" id="{01421CE4-8C40-45FA-9DA5-7290094416C0}"/>
              </a:ext>
            </a:extLst>
          </p:cNvPr>
          <p:cNvSpPr txBox="1"/>
          <p:nvPr/>
        </p:nvSpPr>
        <p:spPr>
          <a:xfrm>
            <a:off x="12368723" y="467431"/>
            <a:ext cx="2487637" cy="584775"/>
          </a:xfrm>
          <a:prstGeom prst="rect">
            <a:avLst/>
          </a:prstGeom>
          <a:noFill/>
        </p:spPr>
        <p:txBody>
          <a:bodyPr wrap="square" rtlCol="0">
            <a:spAutoFit/>
          </a:bodyPr>
          <a:lstStyle/>
          <a:p>
            <a:pPr algn="ctr"/>
            <a:r>
              <a:rPr lang="en-US" sz="3200" b="1" dirty="0">
                <a:solidFill>
                  <a:schemeClr val="accent6">
                    <a:lumMod val="50000"/>
                  </a:schemeClr>
                </a:solidFill>
              </a:rPr>
              <a:t>FOX GREEN</a:t>
            </a:r>
          </a:p>
        </p:txBody>
      </p:sp>
    </p:spTree>
    <p:extLst>
      <p:ext uri="{BB962C8B-B14F-4D97-AF65-F5344CB8AC3E}">
        <p14:creationId xmlns:p14="http://schemas.microsoft.com/office/powerpoint/2010/main" val="3359357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80"/>
                                        </p:tgtEl>
                                        <p:attrNameLst>
                                          <p:attrName>style.visibility</p:attrName>
                                        </p:attrNameLst>
                                      </p:cBhvr>
                                      <p:to>
                                        <p:strVal val="visible"/>
                                      </p:to>
                                    </p:set>
                                    <p:animEffect transition="in" filter="fade">
                                      <p:cBhvr>
                                        <p:cTn id="7" dur="500"/>
                                        <p:tgtEl>
                                          <p:spTgt spid="680"/>
                                        </p:tgtEl>
                                      </p:cBhvr>
                                    </p:animEffect>
                                  </p:childTnLst>
                                </p:cTn>
                              </p:par>
                            </p:childTnLst>
                          </p:cTn>
                        </p:par>
                        <p:par>
                          <p:cTn id="8" fill="hold">
                            <p:stCondLst>
                              <p:cond delay="500"/>
                            </p:stCondLst>
                            <p:childTnLst>
                              <p:par>
                                <p:cTn id="9" presetID="22" presetClass="entr" presetSubtype="8" fill="hold" grpId="0" nodeType="afterEffect">
                                  <p:stCondLst>
                                    <p:cond delay="0"/>
                                  </p:stCondLst>
                                  <p:childTnLst>
                                    <p:set>
                                      <p:cBhvr>
                                        <p:cTn id="10" dur="1" fill="hold">
                                          <p:stCondLst>
                                            <p:cond delay="0"/>
                                          </p:stCondLst>
                                        </p:cTn>
                                        <p:tgtEl>
                                          <p:spTgt spid="689"/>
                                        </p:tgtEl>
                                        <p:attrNameLst>
                                          <p:attrName>style.visibility</p:attrName>
                                        </p:attrNameLst>
                                      </p:cBhvr>
                                      <p:to>
                                        <p:strVal val="visible"/>
                                      </p:to>
                                    </p:set>
                                    <p:animEffect transition="in" filter="wipe(left)">
                                      <p:cBhvr>
                                        <p:cTn id="11" dur="1000"/>
                                        <p:tgtEl>
                                          <p:spTgt spid="689"/>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671"/>
                                        </p:tgtEl>
                                        <p:attrNameLst>
                                          <p:attrName>style.visibility</p:attrName>
                                        </p:attrNameLst>
                                      </p:cBhvr>
                                      <p:to>
                                        <p:strVal val="visible"/>
                                      </p:to>
                                    </p:set>
                                    <p:animEffect transition="in" filter="fade">
                                      <p:cBhvr>
                                        <p:cTn id="16" dur="1000"/>
                                        <p:tgtEl>
                                          <p:spTgt spid="671"/>
                                        </p:tgtEl>
                                      </p:cBhvr>
                                    </p:animEffect>
                                  </p:childTnLst>
                                </p:cTn>
                              </p:par>
                            </p:childTnLst>
                          </p:cTn>
                        </p:par>
                        <p:par>
                          <p:cTn id="17" fill="hold">
                            <p:stCondLst>
                              <p:cond delay="1000"/>
                            </p:stCondLst>
                            <p:childTnLst>
                              <p:par>
                                <p:cTn id="18" presetID="10" presetClass="entr" presetSubtype="0" fill="hold" grpId="0" nodeType="afterEffect">
                                  <p:stCondLst>
                                    <p:cond delay="0"/>
                                  </p:stCondLst>
                                  <p:childTnLst>
                                    <p:set>
                                      <p:cBhvr>
                                        <p:cTn id="19" dur="1" fill="hold">
                                          <p:stCondLst>
                                            <p:cond delay="0"/>
                                          </p:stCondLst>
                                        </p:cTn>
                                        <p:tgtEl>
                                          <p:spTgt spid="665"/>
                                        </p:tgtEl>
                                        <p:attrNameLst>
                                          <p:attrName>style.visibility</p:attrName>
                                        </p:attrNameLst>
                                      </p:cBhvr>
                                      <p:to>
                                        <p:strVal val="visible"/>
                                      </p:to>
                                    </p:set>
                                    <p:animEffect transition="in" filter="fade">
                                      <p:cBhvr>
                                        <p:cTn id="20" dur="1000"/>
                                        <p:tgtEl>
                                          <p:spTgt spid="665"/>
                                        </p:tgtEl>
                                      </p:cBhvr>
                                    </p:animEffect>
                                  </p:childTnLst>
                                </p:cTn>
                              </p:par>
                            </p:childTnLst>
                          </p:cTn>
                        </p:par>
                        <p:par>
                          <p:cTn id="21" fill="hold">
                            <p:stCondLst>
                              <p:cond delay="2000"/>
                            </p:stCondLst>
                            <p:childTnLst>
                              <p:par>
                                <p:cTn id="22" presetID="10" presetClass="entr" presetSubtype="0" fill="hold" nodeType="afterEffect">
                                  <p:stCondLst>
                                    <p:cond delay="0"/>
                                  </p:stCondLst>
                                  <p:childTnLst>
                                    <p:set>
                                      <p:cBhvr>
                                        <p:cTn id="23" dur="1" fill="hold">
                                          <p:stCondLst>
                                            <p:cond delay="0"/>
                                          </p:stCondLst>
                                        </p:cTn>
                                        <p:tgtEl>
                                          <p:spTgt spid="746"/>
                                        </p:tgtEl>
                                        <p:attrNameLst>
                                          <p:attrName>style.visibility</p:attrName>
                                        </p:attrNameLst>
                                      </p:cBhvr>
                                      <p:to>
                                        <p:strVal val="visible"/>
                                      </p:to>
                                    </p:set>
                                    <p:animEffect transition="in" filter="fade">
                                      <p:cBhvr>
                                        <p:cTn id="24" dur="1000"/>
                                        <p:tgtEl>
                                          <p:spTgt spid="746"/>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699"/>
                                        </p:tgtEl>
                                        <p:attrNameLst>
                                          <p:attrName>style.visibility</p:attrName>
                                        </p:attrNameLst>
                                      </p:cBhvr>
                                      <p:to>
                                        <p:strVal val="visible"/>
                                      </p:to>
                                    </p:set>
                                    <p:animEffect transition="in" filter="fade">
                                      <p:cBhvr>
                                        <p:cTn id="29" dur="1000"/>
                                        <p:tgtEl>
                                          <p:spTgt spid="699"/>
                                        </p:tgtEl>
                                      </p:cBhvr>
                                    </p:animEffect>
                                  </p:childTnLst>
                                </p:cTn>
                              </p:par>
                            </p:childTnLst>
                          </p:cTn>
                        </p:par>
                        <p:par>
                          <p:cTn id="30" fill="hold">
                            <p:stCondLst>
                              <p:cond delay="1000"/>
                            </p:stCondLst>
                            <p:childTnLst>
                              <p:par>
                                <p:cTn id="31" presetID="22" presetClass="entr" presetSubtype="1" fill="hold" grpId="0" nodeType="afterEffect">
                                  <p:stCondLst>
                                    <p:cond delay="0"/>
                                  </p:stCondLst>
                                  <p:childTnLst>
                                    <p:set>
                                      <p:cBhvr>
                                        <p:cTn id="32" dur="1" fill="hold">
                                          <p:stCondLst>
                                            <p:cond delay="0"/>
                                          </p:stCondLst>
                                        </p:cTn>
                                        <p:tgtEl>
                                          <p:spTgt spid="6"/>
                                        </p:tgtEl>
                                        <p:attrNameLst>
                                          <p:attrName>style.visibility</p:attrName>
                                        </p:attrNameLst>
                                      </p:cBhvr>
                                      <p:to>
                                        <p:strVal val="visible"/>
                                      </p:to>
                                    </p:set>
                                    <p:animEffect transition="in" filter="wipe(up)">
                                      <p:cBhvr>
                                        <p:cTn id="33" dur="1000"/>
                                        <p:tgtEl>
                                          <p:spTgt spid="6"/>
                                        </p:tgtEl>
                                      </p:cBhvr>
                                    </p:animEffect>
                                  </p:childTnLst>
                                </p:cTn>
                              </p:par>
                            </p:childTnLst>
                          </p:cTn>
                        </p:par>
                        <p:par>
                          <p:cTn id="34" fill="hold">
                            <p:stCondLst>
                              <p:cond delay="2000"/>
                            </p:stCondLst>
                            <p:childTnLst>
                              <p:par>
                                <p:cTn id="35" presetID="10" presetClass="entr" presetSubtype="0" fill="hold" nodeType="afterEffect">
                                  <p:stCondLst>
                                    <p:cond delay="0"/>
                                  </p:stCondLst>
                                  <p:childTnLst>
                                    <p:set>
                                      <p:cBhvr>
                                        <p:cTn id="36" dur="1" fill="hold">
                                          <p:stCondLst>
                                            <p:cond delay="0"/>
                                          </p:stCondLst>
                                        </p:cTn>
                                        <p:tgtEl>
                                          <p:spTgt spid="755"/>
                                        </p:tgtEl>
                                        <p:attrNameLst>
                                          <p:attrName>style.visibility</p:attrName>
                                        </p:attrNameLst>
                                      </p:cBhvr>
                                      <p:to>
                                        <p:strVal val="visible"/>
                                      </p:to>
                                    </p:set>
                                    <p:animEffect transition="in" filter="fade">
                                      <p:cBhvr>
                                        <p:cTn id="37" dur="1000"/>
                                        <p:tgtEl>
                                          <p:spTgt spid="75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5" grpId="0" animBg="1"/>
      <p:bldP spid="689" grpId="0" animBg="1"/>
      <p:bldP spid="6" grpId="0"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 name="Rectangle 353">
            <a:extLst>
              <a:ext uri="{FF2B5EF4-FFF2-40B4-BE49-F238E27FC236}">
                <a16:creationId xmlns:a16="http://schemas.microsoft.com/office/drawing/2014/main" id="{817B2D52-685C-44EC-9E15-9AE833B61A81}"/>
              </a:ext>
            </a:extLst>
          </p:cNvPr>
          <p:cNvSpPr/>
          <p:nvPr/>
        </p:nvSpPr>
        <p:spPr>
          <a:xfrm>
            <a:off x="501193" y="473617"/>
            <a:ext cx="26494740" cy="17396460"/>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6709C6BD-14AE-4F26-80E9-E9D3D753EC55}"/>
              </a:ext>
            </a:extLst>
          </p:cNvPr>
          <p:cNvSpPr/>
          <p:nvPr/>
        </p:nvSpPr>
        <p:spPr>
          <a:xfrm>
            <a:off x="482040" y="4310925"/>
            <a:ext cx="2838676" cy="3364778"/>
          </a:xfrm>
          <a:custGeom>
            <a:avLst/>
            <a:gdLst>
              <a:gd name="connsiteX0" fmla="*/ 71330 w 2886720"/>
              <a:gd name="connsiteY0" fmla="*/ 92633 h 3364778"/>
              <a:gd name="connsiteX1" fmla="*/ 1057920 w 2886720"/>
              <a:gd name="connsiteY1" fmla="*/ 549833 h 3364778"/>
              <a:gd name="connsiteX2" fmla="*/ 2020446 w 2886720"/>
              <a:gd name="connsiteY2" fmla="*/ 1151412 h 3364778"/>
              <a:gd name="connsiteX3" fmla="*/ 2742341 w 2886720"/>
              <a:gd name="connsiteY3" fmla="*/ 1560486 h 3364778"/>
              <a:gd name="connsiteX4" fmla="*/ 2886720 w 2886720"/>
              <a:gd name="connsiteY4" fmla="*/ 2571138 h 3364778"/>
              <a:gd name="connsiteX5" fmla="*/ 2742341 w 2886720"/>
              <a:gd name="connsiteY5" fmla="*/ 3341159 h 3364778"/>
              <a:gd name="connsiteX6" fmla="*/ 2405457 w 2886720"/>
              <a:gd name="connsiteY6" fmla="*/ 3100528 h 3364778"/>
              <a:gd name="connsiteX7" fmla="*/ 2188888 w 2886720"/>
              <a:gd name="connsiteY7" fmla="*/ 2426759 h 3364778"/>
              <a:gd name="connsiteX8" fmla="*/ 1876067 w 2886720"/>
              <a:gd name="connsiteY8" fmla="*/ 2282380 h 3364778"/>
              <a:gd name="connsiteX9" fmla="*/ 745099 w 2886720"/>
              <a:gd name="connsiteY9" fmla="*/ 2619264 h 3364778"/>
              <a:gd name="connsiteX10" fmla="*/ 360088 w 2886720"/>
              <a:gd name="connsiteY10" fmla="*/ 2715517 h 3364778"/>
              <a:gd name="connsiteX11" fmla="*/ 71330 w 2886720"/>
              <a:gd name="connsiteY11" fmla="*/ 2715517 h 3364778"/>
              <a:gd name="connsiteX12" fmla="*/ 71330 w 2886720"/>
              <a:gd name="connsiteY12" fmla="*/ 2474886 h 3364778"/>
              <a:gd name="connsiteX13" fmla="*/ 71330 w 2886720"/>
              <a:gd name="connsiteY13" fmla="*/ 92633 h 3364778"/>
              <a:gd name="connsiteX0" fmla="*/ 23286 w 2838676"/>
              <a:gd name="connsiteY0" fmla="*/ 92633 h 3364778"/>
              <a:gd name="connsiteX1" fmla="*/ 1009876 w 2838676"/>
              <a:gd name="connsiteY1" fmla="*/ 549833 h 3364778"/>
              <a:gd name="connsiteX2" fmla="*/ 1972402 w 2838676"/>
              <a:gd name="connsiteY2" fmla="*/ 1151412 h 3364778"/>
              <a:gd name="connsiteX3" fmla="*/ 2694297 w 2838676"/>
              <a:gd name="connsiteY3" fmla="*/ 1560486 h 3364778"/>
              <a:gd name="connsiteX4" fmla="*/ 2838676 w 2838676"/>
              <a:gd name="connsiteY4" fmla="*/ 2571138 h 3364778"/>
              <a:gd name="connsiteX5" fmla="*/ 2694297 w 2838676"/>
              <a:gd name="connsiteY5" fmla="*/ 3341159 h 3364778"/>
              <a:gd name="connsiteX6" fmla="*/ 2357413 w 2838676"/>
              <a:gd name="connsiteY6" fmla="*/ 3100528 h 3364778"/>
              <a:gd name="connsiteX7" fmla="*/ 2140844 w 2838676"/>
              <a:gd name="connsiteY7" fmla="*/ 2426759 h 3364778"/>
              <a:gd name="connsiteX8" fmla="*/ 1828023 w 2838676"/>
              <a:gd name="connsiteY8" fmla="*/ 2282380 h 3364778"/>
              <a:gd name="connsiteX9" fmla="*/ 697055 w 2838676"/>
              <a:gd name="connsiteY9" fmla="*/ 2619264 h 3364778"/>
              <a:gd name="connsiteX10" fmla="*/ 312044 w 2838676"/>
              <a:gd name="connsiteY10" fmla="*/ 2715517 h 3364778"/>
              <a:gd name="connsiteX11" fmla="*/ 23286 w 2838676"/>
              <a:gd name="connsiteY11" fmla="*/ 2715517 h 3364778"/>
              <a:gd name="connsiteX12" fmla="*/ 23286 w 2838676"/>
              <a:gd name="connsiteY12" fmla="*/ 2474886 h 3364778"/>
              <a:gd name="connsiteX13" fmla="*/ 23286 w 2838676"/>
              <a:gd name="connsiteY13" fmla="*/ 92633 h 33647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838676" h="3364778">
                <a:moveTo>
                  <a:pt x="23286" y="92633"/>
                </a:moveTo>
                <a:cubicBezTo>
                  <a:pt x="187718" y="-228209"/>
                  <a:pt x="685023" y="373370"/>
                  <a:pt x="1009876" y="549833"/>
                </a:cubicBezTo>
                <a:cubicBezTo>
                  <a:pt x="1334729" y="726296"/>
                  <a:pt x="1691665" y="982970"/>
                  <a:pt x="1972402" y="1151412"/>
                </a:cubicBezTo>
                <a:cubicBezTo>
                  <a:pt x="2253139" y="1319854"/>
                  <a:pt x="2549918" y="1323865"/>
                  <a:pt x="2694297" y="1560486"/>
                </a:cubicBezTo>
                <a:cubicBezTo>
                  <a:pt x="2838676" y="1797107"/>
                  <a:pt x="2838676" y="2274359"/>
                  <a:pt x="2838676" y="2571138"/>
                </a:cubicBezTo>
                <a:cubicBezTo>
                  <a:pt x="2838676" y="2867917"/>
                  <a:pt x="2774507" y="3252927"/>
                  <a:pt x="2694297" y="3341159"/>
                </a:cubicBezTo>
                <a:cubicBezTo>
                  <a:pt x="2614087" y="3429391"/>
                  <a:pt x="2449655" y="3252928"/>
                  <a:pt x="2357413" y="3100528"/>
                </a:cubicBezTo>
                <a:cubicBezTo>
                  <a:pt x="2265171" y="2948128"/>
                  <a:pt x="2229076" y="2563117"/>
                  <a:pt x="2140844" y="2426759"/>
                </a:cubicBezTo>
                <a:cubicBezTo>
                  <a:pt x="2052612" y="2290401"/>
                  <a:pt x="2068654" y="2250296"/>
                  <a:pt x="1828023" y="2282380"/>
                </a:cubicBezTo>
                <a:cubicBezTo>
                  <a:pt x="1587392" y="2314464"/>
                  <a:pt x="949718" y="2547075"/>
                  <a:pt x="697055" y="2619264"/>
                </a:cubicBezTo>
                <a:cubicBezTo>
                  <a:pt x="444392" y="2691454"/>
                  <a:pt x="424339" y="2699475"/>
                  <a:pt x="312044" y="2715517"/>
                </a:cubicBezTo>
                <a:cubicBezTo>
                  <a:pt x="199749" y="2731559"/>
                  <a:pt x="71412" y="2755622"/>
                  <a:pt x="23286" y="2715517"/>
                </a:cubicBezTo>
                <a:cubicBezTo>
                  <a:pt x="-24840" y="2675412"/>
                  <a:pt x="15265" y="2912033"/>
                  <a:pt x="23286" y="2474886"/>
                </a:cubicBezTo>
                <a:lnTo>
                  <a:pt x="23286" y="92633"/>
                </a:lnTo>
                <a:close/>
              </a:path>
            </a:pathLst>
          </a:custGeom>
          <a:solidFill>
            <a:srgbClr val="548235">
              <a:alpha val="50196"/>
            </a:srgbClr>
          </a:solidFill>
          <a:ln w="762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E484A133-187E-4C01-9A69-F4CFE87DE971}"/>
              </a:ext>
            </a:extLst>
          </p:cNvPr>
          <p:cNvSpPr/>
          <p:nvPr/>
        </p:nvSpPr>
        <p:spPr>
          <a:xfrm>
            <a:off x="4407125" y="4225032"/>
            <a:ext cx="10768472" cy="9057630"/>
          </a:xfrm>
          <a:custGeom>
            <a:avLst/>
            <a:gdLst>
              <a:gd name="connsiteX0" fmla="*/ 624269 w 3744068"/>
              <a:gd name="connsiteY0" fmla="*/ 561635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66" fmla="*/ 624269 w 3744068"/>
              <a:gd name="connsiteY66" fmla="*/ 561635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107111 w 3744068"/>
              <a:gd name="connsiteY29" fmla="*/ 2622212 h 3149229"/>
              <a:gd name="connsiteX30" fmla="*/ 2437701 w 3744068"/>
              <a:gd name="connsiteY30" fmla="*/ 2966738 h 3149229"/>
              <a:gd name="connsiteX31" fmla="*/ 2921795 w 3744068"/>
              <a:gd name="connsiteY31" fmla="*/ 3089682 h 3149229"/>
              <a:gd name="connsiteX32" fmla="*/ 3213788 w 3744068"/>
              <a:gd name="connsiteY32" fmla="*/ 3089682 h 3149229"/>
              <a:gd name="connsiteX33" fmla="*/ 3490414 w 3744068"/>
              <a:gd name="connsiteY33" fmla="*/ 2889897 h 3149229"/>
              <a:gd name="connsiteX34" fmla="*/ 3551886 w 3744068"/>
              <a:gd name="connsiteY34" fmla="*/ 2782321 h 3149229"/>
              <a:gd name="connsiteX35" fmla="*/ 3636410 w 3744068"/>
              <a:gd name="connsiteY35" fmla="*/ 2521064 h 3149229"/>
              <a:gd name="connsiteX36" fmla="*/ 3674830 w 3744068"/>
              <a:gd name="connsiteY36" fmla="*/ 2221386 h 3149229"/>
              <a:gd name="connsiteX37" fmla="*/ 3667146 w 3744068"/>
              <a:gd name="connsiteY37" fmla="*/ 1914025 h 3149229"/>
              <a:gd name="connsiteX38" fmla="*/ 3736303 w 3744068"/>
              <a:gd name="connsiteY38" fmla="*/ 1614348 h 3149229"/>
              <a:gd name="connsiteX39" fmla="*/ 3728619 w 3744068"/>
              <a:gd name="connsiteY39" fmla="*/ 1383827 h 3149229"/>
              <a:gd name="connsiteX40" fmla="*/ 3613358 w 3744068"/>
              <a:gd name="connsiteY40" fmla="*/ 1214778 h 3149229"/>
              <a:gd name="connsiteX41" fmla="*/ 3467361 w 3744068"/>
              <a:gd name="connsiteY41" fmla="*/ 1014993 h 3149229"/>
              <a:gd name="connsiteX42" fmla="*/ 3259893 w 3744068"/>
              <a:gd name="connsiteY42" fmla="*/ 769104 h 3149229"/>
              <a:gd name="connsiteX43" fmla="*/ 3113896 w 3744068"/>
              <a:gd name="connsiteY43" fmla="*/ 784472 h 3149229"/>
              <a:gd name="connsiteX44" fmla="*/ 3075476 w 3744068"/>
              <a:gd name="connsiteY44" fmla="*/ 1214778 h 3149229"/>
              <a:gd name="connsiteX45" fmla="*/ 3075476 w 3744068"/>
              <a:gd name="connsiteY45" fmla="*/ 1437615 h 3149229"/>
              <a:gd name="connsiteX46" fmla="*/ 2998635 w 3744068"/>
              <a:gd name="connsiteY46" fmla="*/ 1829501 h 3149229"/>
              <a:gd name="connsiteX47" fmla="*/ 2875691 w 3744068"/>
              <a:gd name="connsiteY47" fmla="*/ 1860237 h 3149229"/>
              <a:gd name="connsiteX48" fmla="*/ 2714326 w 3744068"/>
              <a:gd name="connsiteY48" fmla="*/ 1675820 h 3149229"/>
              <a:gd name="connsiteX49" fmla="*/ 2637486 w 3744068"/>
              <a:gd name="connsiteY49" fmla="*/ 1314670 h 3149229"/>
              <a:gd name="connsiteX50" fmla="*/ 2698958 w 3744068"/>
              <a:gd name="connsiteY50" fmla="*/ 876680 h 3149229"/>
              <a:gd name="connsiteX51" fmla="*/ 2760430 w 3744068"/>
              <a:gd name="connsiteY51" fmla="*/ 438690 h 3149229"/>
              <a:gd name="connsiteX52" fmla="*/ 2729694 w 3744068"/>
              <a:gd name="connsiteY52" fmla="*/ 254274 h 3149229"/>
              <a:gd name="connsiteX53" fmla="*/ 2499173 w 3744068"/>
              <a:gd name="connsiteY53" fmla="*/ 261958 h 3149229"/>
              <a:gd name="connsiteX54" fmla="*/ 2406965 w 3744068"/>
              <a:gd name="connsiteY54" fmla="*/ 346482 h 3149229"/>
              <a:gd name="connsiteX55" fmla="*/ 2260968 w 3744068"/>
              <a:gd name="connsiteY55" fmla="*/ 469427 h 3149229"/>
              <a:gd name="connsiteX56" fmla="*/ 2107287 w 3744068"/>
              <a:gd name="connsiteY56" fmla="*/ 423322 h 3149229"/>
              <a:gd name="connsiteX57" fmla="*/ 1922871 w 3744068"/>
              <a:gd name="connsiteY57" fmla="*/ 277326 h 3149229"/>
              <a:gd name="connsiteX58" fmla="*/ 1723086 w 3744068"/>
              <a:gd name="connsiteY58" fmla="*/ 246590 h 3149229"/>
              <a:gd name="connsiteX59" fmla="*/ 1477197 w 3744068"/>
              <a:gd name="connsiteY59" fmla="*/ 369534 h 3149229"/>
              <a:gd name="connsiteX60" fmla="*/ 1346568 w 3744068"/>
              <a:gd name="connsiteY60" fmla="*/ 446375 h 3149229"/>
              <a:gd name="connsiteX61" fmla="*/ 1238992 w 3744068"/>
              <a:gd name="connsiteY61" fmla="*/ 123645 h 3149229"/>
              <a:gd name="connsiteX62" fmla="*/ 1092995 w 3744068"/>
              <a:gd name="connsiteY62" fmla="*/ 701 h 3149229"/>
              <a:gd name="connsiteX63" fmla="*/ 862474 w 3744068"/>
              <a:gd name="connsiteY63" fmla="*/ 169749 h 3149229"/>
              <a:gd name="connsiteX64" fmla="*/ 847106 w 3744068"/>
              <a:gd name="connsiteY64" fmla="*/ 400270 h 3149229"/>
              <a:gd name="connsiteX65" fmla="*/ 839422 w 3744068"/>
              <a:gd name="connsiteY65" fmla="*/ 584687 h 3149229"/>
              <a:gd name="connsiteX66" fmla="*/ 685741 w 3744068"/>
              <a:gd name="connsiteY66"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068363 w 3744068"/>
              <a:gd name="connsiteY28" fmla="*/ 2499376 h 3149229"/>
              <a:gd name="connsiteX29" fmla="*/ 2107111 w 3744068"/>
              <a:gd name="connsiteY29" fmla="*/ 2622212 h 3149229"/>
              <a:gd name="connsiteX30" fmla="*/ 2437701 w 3744068"/>
              <a:gd name="connsiteY30" fmla="*/ 2966738 h 3149229"/>
              <a:gd name="connsiteX31" fmla="*/ 2921795 w 3744068"/>
              <a:gd name="connsiteY31" fmla="*/ 3089682 h 3149229"/>
              <a:gd name="connsiteX32" fmla="*/ 3213788 w 3744068"/>
              <a:gd name="connsiteY32" fmla="*/ 3089682 h 3149229"/>
              <a:gd name="connsiteX33" fmla="*/ 3490414 w 3744068"/>
              <a:gd name="connsiteY33" fmla="*/ 2889897 h 3149229"/>
              <a:gd name="connsiteX34" fmla="*/ 3551886 w 3744068"/>
              <a:gd name="connsiteY34" fmla="*/ 2782321 h 3149229"/>
              <a:gd name="connsiteX35" fmla="*/ 3636410 w 3744068"/>
              <a:gd name="connsiteY35" fmla="*/ 2521064 h 3149229"/>
              <a:gd name="connsiteX36" fmla="*/ 3674830 w 3744068"/>
              <a:gd name="connsiteY36" fmla="*/ 2221386 h 3149229"/>
              <a:gd name="connsiteX37" fmla="*/ 3667146 w 3744068"/>
              <a:gd name="connsiteY37" fmla="*/ 1914025 h 3149229"/>
              <a:gd name="connsiteX38" fmla="*/ 3736303 w 3744068"/>
              <a:gd name="connsiteY38" fmla="*/ 1614348 h 3149229"/>
              <a:gd name="connsiteX39" fmla="*/ 3728619 w 3744068"/>
              <a:gd name="connsiteY39" fmla="*/ 1383827 h 3149229"/>
              <a:gd name="connsiteX40" fmla="*/ 3613358 w 3744068"/>
              <a:gd name="connsiteY40" fmla="*/ 1214778 h 3149229"/>
              <a:gd name="connsiteX41" fmla="*/ 3467361 w 3744068"/>
              <a:gd name="connsiteY41" fmla="*/ 1014993 h 3149229"/>
              <a:gd name="connsiteX42" fmla="*/ 3259893 w 3744068"/>
              <a:gd name="connsiteY42" fmla="*/ 769104 h 3149229"/>
              <a:gd name="connsiteX43" fmla="*/ 3113896 w 3744068"/>
              <a:gd name="connsiteY43" fmla="*/ 784472 h 3149229"/>
              <a:gd name="connsiteX44" fmla="*/ 3075476 w 3744068"/>
              <a:gd name="connsiteY44" fmla="*/ 1214778 h 3149229"/>
              <a:gd name="connsiteX45" fmla="*/ 3075476 w 3744068"/>
              <a:gd name="connsiteY45" fmla="*/ 1437615 h 3149229"/>
              <a:gd name="connsiteX46" fmla="*/ 2998635 w 3744068"/>
              <a:gd name="connsiteY46" fmla="*/ 1829501 h 3149229"/>
              <a:gd name="connsiteX47" fmla="*/ 2875691 w 3744068"/>
              <a:gd name="connsiteY47" fmla="*/ 1860237 h 3149229"/>
              <a:gd name="connsiteX48" fmla="*/ 2714326 w 3744068"/>
              <a:gd name="connsiteY48" fmla="*/ 1675820 h 3149229"/>
              <a:gd name="connsiteX49" fmla="*/ 2637486 w 3744068"/>
              <a:gd name="connsiteY49" fmla="*/ 1314670 h 3149229"/>
              <a:gd name="connsiteX50" fmla="*/ 2698958 w 3744068"/>
              <a:gd name="connsiteY50" fmla="*/ 876680 h 3149229"/>
              <a:gd name="connsiteX51" fmla="*/ 2760430 w 3744068"/>
              <a:gd name="connsiteY51" fmla="*/ 438690 h 3149229"/>
              <a:gd name="connsiteX52" fmla="*/ 2729694 w 3744068"/>
              <a:gd name="connsiteY52" fmla="*/ 254274 h 3149229"/>
              <a:gd name="connsiteX53" fmla="*/ 2499173 w 3744068"/>
              <a:gd name="connsiteY53" fmla="*/ 261958 h 3149229"/>
              <a:gd name="connsiteX54" fmla="*/ 2406965 w 3744068"/>
              <a:gd name="connsiteY54" fmla="*/ 346482 h 3149229"/>
              <a:gd name="connsiteX55" fmla="*/ 2260968 w 3744068"/>
              <a:gd name="connsiteY55" fmla="*/ 469427 h 3149229"/>
              <a:gd name="connsiteX56" fmla="*/ 2107287 w 3744068"/>
              <a:gd name="connsiteY56" fmla="*/ 423322 h 3149229"/>
              <a:gd name="connsiteX57" fmla="*/ 1922871 w 3744068"/>
              <a:gd name="connsiteY57" fmla="*/ 277326 h 3149229"/>
              <a:gd name="connsiteX58" fmla="*/ 1723086 w 3744068"/>
              <a:gd name="connsiteY58" fmla="*/ 246590 h 3149229"/>
              <a:gd name="connsiteX59" fmla="*/ 1477197 w 3744068"/>
              <a:gd name="connsiteY59" fmla="*/ 369534 h 3149229"/>
              <a:gd name="connsiteX60" fmla="*/ 1346568 w 3744068"/>
              <a:gd name="connsiteY60" fmla="*/ 446375 h 3149229"/>
              <a:gd name="connsiteX61" fmla="*/ 1238992 w 3744068"/>
              <a:gd name="connsiteY61" fmla="*/ 123645 h 3149229"/>
              <a:gd name="connsiteX62" fmla="*/ 1092995 w 3744068"/>
              <a:gd name="connsiteY62" fmla="*/ 701 h 3149229"/>
              <a:gd name="connsiteX63" fmla="*/ 862474 w 3744068"/>
              <a:gd name="connsiteY63" fmla="*/ 169749 h 3149229"/>
              <a:gd name="connsiteX64" fmla="*/ 847106 w 3744068"/>
              <a:gd name="connsiteY64" fmla="*/ 400270 h 3149229"/>
              <a:gd name="connsiteX65" fmla="*/ 839422 w 3744068"/>
              <a:gd name="connsiteY65" fmla="*/ 584687 h 3149229"/>
              <a:gd name="connsiteX66" fmla="*/ 685741 w 3744068"/>
              <a:gd name="connsiteY66"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1890264 w 3744068"/>
              <a:gd name="connsiteY27" fmla="*/ 2253487 h 3149229"/>
              <a:gd name="connsiteX28" fmla="*/ 2068363 w 3744068"/>
              <a:gd name="connsiteY28" fmla="*/ 2499376 h 3149229"/>
              <a:gd name="connsiteX29" fmla="*/ 2107111 w 3744068"/>
              <a:gd name="connsiteY29" fmla="*/ 2622212 h 3149229"/>
              <a:gd name="connsiteX30" fmla="*/ 2437701 w 3744068"/>
              <a:gd name="connsiteY30" fmla="*/ 2966738 h 3149229"/>
              <a:gd name="connsiteX31" fmla="*/ 2921795 w 3744068"/>
              <a:gd name="connsiteY31" fmla="*/ 3089682 h 3149229"/>
              <a:gd name="connsiteX32" fmla="*/ 3213788 w 3744068"/>
              <a:gd name="connsiteY32" fmla="*/ 3089682 h 3149229"/>
              <a:gd name="connsiteX33" fmla="*/ 3490414 w 3744068"/>
              <a:gd name="connsiteY33" fmla="*/ 2889897 h 3149229"/>
              <a:gd name="connsiteX34" fmla="*/ 3551886 w 3744068"/>
              <a:gd name="connsiteY34" fmla="*/ 2782321 h 3149229"/>
              <a:gd name="connsiteX35" fmla="*/ 3636410 w 3744068"/>
              <a:gd name="connsiteY35" fmla="*/ 2521064 h 3149229"/>
              <a:gd name="connsiteX36" fmla="*/ 3674830 w 3744068"/>
              <a:gd name="connsiteY36" fmla="*/ 2221386 h 3149229"/>
              <a:gd name="connsiteX37" fmla="*/ 3667146 w 3744068"/>
              <a:gd name="connsiteY37" fmla="*/ 1914025 h 3149229"/>
              <a:gd name="connsiteX38" fmla="*/ 3736303 w 3744068"/>
              <a:gd name="connsiteY38" fmla="*/ 1614348 h 3149229"/>
              <a:gd name="connsiteX39" fmla="*/ 3728619 w 3744068"/>
              <a:gd name="connsiteY39" fmla="*/ 1383827 h 3149229"/>
              <a:gd name="connsiteX40" fmla="*/ 3613358 w 3744068"/>
              <a:gd name="connsiteY40" fmla="*/ 1214778 h 3149229"/>
              <a:gd name="connsiteX41" fmla="*/ 3467361 w 3744068"/>
              <a:gd name="connsiteY41" fmla="*/ 1014993 h 3149229"/>
              <a:gd name="connsiteX42" fmla="*/ 3259893 w 3744068"/>
              <a:gd name="connsiteY42" fmla="*/ 769104 h 3149229"/>
              <a:gd name="connsiteX43" fmla="*/ 3113896 w 3744068"/>
              <a:gd name="connsiteY43" fmla="*/ 784472 h 3149229"/>
              <a:gd name="connsiteX44" fmla="*/ 3075476 w 3744068"/>
              <a:gd name="connsiteY44" fmla="*/ 1214778 h 3149229"/>
              <a:gd name="connsiteX45" fmla="*/ 3075476 w 3744068"/>
              <a:gd name="connsiteY45" fmla="*/ 1437615 h 3149229"/>
              <a:gd name="connsiteX46" fmla="*/ 2998635 w 3744068"/>
              <a:gd name="connsiteY46" fmla="*/ 1829501 h 3149229"/>
              <a:gd name="connsiteX47" fmla="*/ 2875691 w 3744068"/>
              <a:gd name="connsiteY47" fmla="*/ 1860237 h 3149229"/>
              <a:gd name="connsiteX48" fmla="*/ 2714326 w 3744068"/>
              <a:gd name="connsiteY48" fmla="*/ 1675820 h 3149229"/>
              <a:gd name="connsiteX49" fmla="*/ 2637486 w 3744068"/>
              <a:gd name="connsiteY49" fmla="*/ 1314670 h 3149229"/>
              <a:gd name="connsiteX50" fmla="*/ 2698958 w 3744068"/>
              <a:gd name="connsiteY50" fmla="*/ 876680 h 3149229"/>
              <a:gd name="connsiteX51" fmla="*/ 2760430 w 3744068"/>
              <a:gd name="connsiteY51" fmla="*/ 438690 h 3149229"/>
              <a:gd name="connsiteX52" fmla="*/ 2729694 w 3744068"/>
              <a:gd name="connsiteY52" fmla="*/ 254274 h 3149229"/>
              <a:gd name="connsiteX53" fmla="*/ 2499173 w 3744068"/>
              <a:gd name="connsiteY53" fmla="*/ 261958 h 3149229"/>
              <a:gd name="connsiteX54" fmla="*/ 2406965 w 3744068"/>
              <a:gd name="connsiteY54" fmla="*/ 346482 h 3149229"/>
              <a:gd name="connsiteX55" fmla="*/ 2260968 w 3744068"/>
              <a:gd name="connsiteY55" fmla="*/ 469427 h 3149229"/>
              <a:gd name="connsiteX56" fmla="*/ 2107287 w 3744068"/>
              <a:gd name="connsiteY56" fmla="*/ 423322 h 3149229"/>
              <a:gd name="connsiteX57" fmla="*/ 1922871 w 3744068"/>
              <a:gd name="connsiteY57" fmla="*/ 277326 h 3149229"/>
              <a:gd name="connsiteX58" fmla="*/ 1723086 w 3744068"/>
              <a:gd name="connsiteY58" fmla="*/ 246590 h 3149229"/>
              <a:gd name="connsiteX59" fmla="*/ 1477197 w 3744068"/>
              <a:gd name="connsiteY59" fmla="*/ 369534 h 3149229"/>
              <a:gd name="connsiteX60" fmla="*/ 1346568 w 3744068"/>
              <a:gd name="connsiteY60" fmla="*/ 446375 h 3149229"/>
              <a:gd name="connsiteX61" fmla="*/ 1238992 w 3744068"/>
              <a:gd name="connsiteY61" fmla="*/ 123645 h 3149229"/>
              <a:gd name="connsiteX62" fmla="*/ 1092995 w 3744068"/>
              <a:gd name="connsiteY62" fmla="*/ 701 h 3149229"/>
              <a:gd name="connsiteX63" fmla="*/ 862474 w 3744068"/>
              <a:gd name="connsiteY63" fmla="*/ 169749 h 3149229"/>
              <a:gd name="connsiteX64" fmla="*/ 847106 w 3744068"/>
              <a:gd name="connsiteY64" fmla="*/ 400270 h 3149229"/>
              <a:gd name="connsiteX65" fmla="*/ 839422 w 3744068"/>
              <a:gd name="connsiteY65" fmla="*/ 584687 h 3149229"/>
              <a:gd name="connsiteX66" fmla="*/ 685741 w 3744068"/>
              <a:gd name="connsiteY66"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1987250 w 3744068"/>
              <a:gd name="connsiteY26" fmla="*/ 1838044 h 3149229"/>
              <a:gd name="connsiteX27" fmla="*/ 1890264 w 3744068"/>
              <a:gd name="connsiteY27" fmla="*/ 2253487 h 3149229"/>
              <a:gd name="connsiteX28" fmla="*/ 2068363 w 3744068"/>
              <a:gd name="connsiteY28" fmla="*/ 2499376 h 3149229"/>
              <a:gd name="connsiteX29" fmla="*/ 2107111 w 3744068"/>
              <a:gd name="connsiteY29" fmla="*/ 2622212 h 3149229"/>
              <a:gd name="connsiteX30" fmla="*/ 2437701 w 3744068"/>
              <a:gd name="connsiteY30" fmla="*/ 2966738 h 3149229"/>
              <a:gd name="connsiteX31" fmla="*/ 2921795 w 3744068"/>
              <a:gd name="connsiteY31" fmla="*/ 3089682 h 3149229"/>
              <a:gd name="connsiteX32" fmla="*/ 3213788 w 3744068"/>
              <a:gd name="connsiteY32" fmla="*/ 3089682 h 3149229"/>
              <a:gd name="connsiteX33" fmla="*/ 3490414 w 3744068"/>
              <a:gd name="connsiteY33" fmla="*/ 2889897 h 3149229"/>
              <a:gd name="connsiteX34" fmla="*/ 3551886 w 3744068"/>
              <a:gd name="connsiteY34" fmla="*/ 2782321 h 3149229"/>
              <a:gd name="connsiteX35" fmla="*/ 3636410 w 3744068"/>
              <a:gd name="connsiteY35" fmla="*/ 2521064 h 3149229"/>
              <a:gd name="connsiteX36" fmla="*/ 3674830 w 3744068"/>
              <a:gd name="connsiteY36" fmla="*/ 2221386 h 3149229"/>
              <a:gd name="connsiteX37" fmla="*/ 3667146 w 3744068"/>
              <a:gd name="connsiteY37" fmla="*/ 1914025 h 3149229"/>
              <a:gd name="connsiteX38" fmla="*/ 3736303 w 3744068"/>
              <a:gd name="connsiteY38" fmla="*/ 1614348 h 3149229"/>
              <a:gd name="connsiteX39" fmla="*/ 3728619 w 3744068"/>
              <a:gd name="connsiteY39" fmla="*/ 1383827 h 3149229"/>
              <a:gd name="connsiteX40" fmla="*/ 3613358 w 3744068"/>
              <a:gd name="connsiteY40" fmla="*/ 1214778 h 3149229"/>
              <a:gd name="connsiteX41" fmla="*/ 3467361 w 3744068"/>
              <a:gd name="connsiteY41" fmla="*/ 1014993 h 3149229"/>
              <a:gd name="connsiteX42" fmla="*/ 3259893 w 3744068"/>
              <a:gd name="connsiteY42" fmla="*/ 769104 h 3149229"/>
              <a:gd name="connsiteX43" fmla="*/ 3113896 w 3744068"/>
              <a:gd name="connsiteY43" fmla="*/ 784472 h 3149229"/>
              <a:gd name="connsiteX44" fmla="*/ 3075476 w 3744068"/>
              <a:gd name="connsiteY44" fmla="*/ 1214778 h 3149229"/>
              <a:gd name="connsiteX45" fmla="*/ 3075476 w 3744068"/>
              <a:gd name="connsiteY45" fmla="*/ 1437615 h 3149229"/>
              <a:gd name="connsiteX46" fmla="*/ 2998635 w 3744068"/>
              <a:gd name="connsiteY46" fmla="*/ 1829501 h 3149229"/>
              <a:gd name="connsiteX47" fmla="*/ 2875691 w 3744068"/>
              <a:gd name="connsiteY47" fmla="*/ 1860237 h 3149229"/>
              <a:gd name="connsiteX48" fmla="*/ 2714326 w 3744068"/>
              <a:gd name="connsiteY48" fmla="*/ 1675820 h 3149229"/>
              <a:gd name="connsiteX49" fmla="*/ 2637486 w 3744068"/>
              <a:gd name="connsiteY49" fmla="*/ 1314670 h 3149229"/>
              <a:gd name="connsiteX50" fmla="*/ 2698958 w 3744068"/>
              <a:gd name="connsiteY50" fmla="*/ 876680 h 3149229"/>
              <a:gd name="connsiteX51" fmla="*/ 2760430 w 3744068"/>
              <a:gd name="connsiteY51" fmla="*/ 438690 h 3149229"/>
              <a:gd name="connsiteX52" fmla="*/ 2729694 w 3744068"/>
              <a:gd name="connsiteY52" fmla="*/ 254274 h 3149229"/>
              <a:gd name="connsiteX53" fmla="*/ 2499173 w 3744068"/>
              <a:gd name="connsiteY53" fmla="*/ 261958 h 3149229"/>
              <a:gd name="connsiteX54" fmla="*/ 2406965 w 3744068"/>
              <a:gd name="connsiteY54" fmla="*/ 346482 h 3149229"/>
              <a:gd name="connsiteX55" fmla="*/ 2260968 w 3744068"/>
              <a:gd name="connsiteY55" fmla="*/ 469427 h 3149229"/>
              <a:gd name="connsiteX56" fmla="*/ 2107287 w 3744068"/>
              <a:gd name="connsiteY56" fmla="*/ 423322 h 3149229"/>
              <a:gd name="connsiteX57" fmla="*/ 1922871 w 3744068"/>
              <a:gd name="connsiteY57" fmla="*/ 277326 h 3149229"/>
              <a:gd name="connsiteX58" fmla="*/ 1723086 w 3744068"/>
              <a:gd name="connsiteY58" fmla="*/ 246590 h 3149229"/>
              <a:gd name="connsiteX59" fmla="*/ 1477197 w 3744068"/>
              <a:gd name="connsiteY59" fmla="*/ 369534 h 3149229"/>
              <a:gd name="connsiteX60" fmla="*/ 1346568 w 3744068"/>
              <a:gd name="connsiteY60" fmla="*/ 446375 h 3149229"/>
              <a:gd name="connsiteX61" fmla="*/ 1238992 w 3744068"/>
              <a:gd name="connsiteY61" fmla="*/ 123645 h 3149229"/>
              <a:gd name="connsiteX62" fmla="*/ 1092995 w 3744068"/>
              <a:gd name="connsiteY62" fmla="*/ 701 h 3149229"/>
              <a:gd name="connsiteX63" fmla="*/ 862474 w 3744068"/>
              <a:gd name="connsiteY63" fmla="*/ 169749 h 3149229"/>
              <a:gd name="connsiteX64" fmla="*/ 847106 w 3744068"/>
              <a:gd name="connsiteY64" fmla="*/ 400270 h 3149229"/>
              <a:gd name="connsiteX65" fmla="*/ 839422 w 3744068"/>
              <a:gd name="connsiteY65" fmla="*/ 584687 h 3149229"/>
              <a:gd name="connsiteX66" fmla="*/ 685741 w 3744068"/>
              <a:gd name="connsiteY66" fmla="*/ 723000 h 31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3744068" h="3149229">
                <a:moveTo>
                  <a:pt x="685741" y="723000"/>
                </a:moveTo>
                <a:cubicBezTo>
                  <a:pt x="639637" y="729403"/>
                  <a:pt x="607621" y="660247"/>
                  <a:pt x="562797" y="623107"/>
                </a:cubicBezTo>
                <a:cubicBezTo>
                  <a:pt x="517974" y="585968"/>
                  <a:pt x="462904" y="477111"/>
                  <a:pt x="416800" y="500163"/>
                </a:cubicBezTo>
                <a:cubicBezTo>
                  <a:pt x="370696" y="523215"/>
                  <a:pt x="297697" y="673054"/>
                  <a:pt x="286171" y="761420"/>
                </a:cubicBezTo>
                <a:cubicBezTo>
                  <a:pt x="274645" y="849786"/>
                  <a:pt x="347644" y="931749"/>
                  <a:pt x="347644" y="1030361"/>
                </a:cubicBezTo>
                <a:cubicBezTo>
                  <a:pt x="347644" y="1128973"/>
                  <a:pt x="323310" y="1248075"/>
                  <a:pt x="286171" y="1353090"/>
                </a:cubicBezTo>
                <a:cubicBezTo>
                  <a:pt x="249032" y="1458105"/>
                  <a:pt x="169630" y="1577208"/>
                  <a:pt x="124807" y="1660452"/>
                </a:cubicBezTo>
                <a:cubicBezTo>
                  <a:pt x="79984" y="1743696"/>
                  <a:pt x="-45523" y="1746257"/>
                  <a:pt x="17230" y="1852553"/>
                </a:cubicBezTo>
                <a:cubicBezTo>
                  <a:pt x="79983" y="1958849"/>
                  <a:pt x="363011" y="2181686"/>
                  <a:pt x="501324" y="2298227"/>
                </a:cubicBezTo>
                <a:cubicBezTo>
                  <a:pt x="639637" y="2414768"/>
                  <a:pt x="770266" y="2481363"/>
                  <a:pt x="847106" y="2551800"/>
                </a:cubicBezTo>
                <a:cubicBezTo>
                  <a:pt x="923946" y="2622237"/>
                  <a:pt x="917542" y="2667060"/>
                  <a:pt x="962366" y="2720848"/>
                </a:cubicBezTo>
                <a:cubicBezTo>
                  <a:pt x="1007190" y="2774636"/>
                  <a:pt x="1016155" y="2828425"/>
                  <a:pt x="1116047" y="2874529"/>
                </a:cubicBezTo>
                <a:cubicBezTo>
                  <a:pt x="1215939" y="2920633"/>
                  <a:pt x="1422128" y="2953931"/>
                  <a:pt x="1561721" y="2997474"/>
                </a:cubicBezTo>
                <a:cubicBezTo>
                  <a:pt x="1701314" y="3041017"/>
                  <a:pt x="1843469" y="3115295"/>
                  <a:pt x="1953607" y="3135786"/>
                </a:cubicBezTo>
                <a:cubicBezTo>
                  <a:pt x="2063745" y="3156277"/>
                  <a:pt x="2182847" y="3154996"/>
                  <a:pt x="2222548" y="3120418"/>
                </a:cubicBezTo>
                <a:cubicBezTo>
                  <a:pt x="2262249" y="3085840"/>
                  <a:pt x="2216145" y="2961614"/>
                  <a:pt x="2191812" y="2928317"/>
                </a:cubicBezTo>
                <a:cubicBezTo>
                  <a:pt x="2167479" y="2895020"/>
                  <a:pt x="2150830" y="2936001"/>
                  <a:pt x="2076551" y="2920633"/>
                </a:cubicBezTo>
                <a:cubicBezTo>
                  <a:pt x="2002272" y="2905265"/>
                  <a:pt x="1776874" y="2874529"/>
                  <a:pt x="1746138" y="2836109"/>
                </a:cubicBezTo>
                <a:cubicBezTo>
                  <a:pt x="1715402" y="2797689"/>
                  <a:pt x="1880609" y="2747742"/>
                  <a:pt x="1892135" y="2690112"/>
                </a:cubicBezTo>
                <a:cubicBezTo>
                  <a:pt x="1903661" y="2632482"/>
                  <a:pt x="1867801" y="2526186"/>
                  <a:pt x="1815294" y="2490327"/>
                </a:cubicBezTo>
                <a:cubicBezTo>
                  <a:pt x="1762787" y="2454468"/>
                  <a:pt x="1629596" y="2512098"/>
                  <a:pt x="1577089" y="2474959"/>
                </a:cubicBezTo>
                <a:cubicBezTo>
                  <a:pt x="1524582" y="2437820"/>
                  <a:pt x="1505372" y="2343050"/>
                  <a:pt x="1500249" y="2267490"/>
                </a:cubicBezTo>
                <a:cubicBezTo>
                  <a:pt x="1495126" y="2191930"/>
                  <a:pt x="1529704" y="2080512"/>
                  <a:pt x="1546353" y="2021601"/>
                </a:cubicBezTo>
                <a:cubicBezTo>
                  <a:pt x="1563002" y="1962690"/>
                  <a:pt x="1570686" y="1981901"/>
                  <a:pt x="1600141" y="1914025"/>
                </a:cubicBezTo>
                <a:cubicBezTo>
                  <a:pt x="1629597" y="1846150"/>
                  <a:pt x="1648807" y="1664294"/>
                  <a:pt x="1723086" y="1614348"/>
                </a:cubicBezTo>
                <a:cubicBezTo>
                  <a:pt x="1797365" y="1564402"/>
                  <a:pt x="2001788" y="1577065"/>
                  <a:pt x="2045815" y="1614348"/>
                </a:cubicBezTo>
                <a:cubicBezTo>
                  <a:pt x="2089842" y="1651631"/>
                  <a:pt x="2013175" y="1731521"/>
                  <a:pt x="1987250" y="1838044"/>
                </a:cubicBezTo>
                <a:cubicBezTo>
                  <a:pt x="1961325" y="1944567"/>
                  <a:pt x="1876745" y="2143265"/>
                  <a:pt x="1890264" y="2253487"/>
                </a:cubicBezTo>
                <a:cubicBezTo>
                  <a:pt x="1903783" y="2363709"/>
                  <a:pt x="2032222" y="2437922"/>
                  <a:pt x="2068363" y="2499376"/>
                </a:cubicBezTo>
                <a:cubicBezTo>
                  <a:pt x="2104504" y="2560830"/>
                  <a:pt x="2062288" y="2541530"/>
                  <a:pt x="2107111" y="2622212"/>
                </a:cubicBezTo>
                <a:cubicBezTo>
                  <a:pt x="2151934" y="2702894"/>
                  <a:pt x="2301920" y="2888826"/>
                  <a:pt x="2437701" y="2966738"/>
                </a:cubicBezTo>
                <a:cubicBezTo>
                  <a:pt x="2573482" y="3044650"/>
                  <a:pt x="2792447" y="3069191"/>
                  <a:pt x="2921795" y="3089682"/>
                </a:cubicBezTo>
                <a:cubicBezTo>
                  <a:pt x="3051143" y="3110173"/>
                  <a:pt x="3119018" y="3122979"/>
                  <a:pt x="3213788" y="3089682"/>
                </a:cubicBezTo>
                <a:cubicBezTo>
                  <a:pt x="3308558" y="3056385"/>
                  <a:pt x="3434065" y="2941124"/>
                  <a:pt x="3490414" y="2889897"/>
                </a:cubicBezTo>
                <a:cubicBezTo>
                  <a:pt x="3546763" y="2838670"/>
                  <a:pt x="3527553" y="2843793"/>
                  <a:pt x="3551886" y="2782321"/>
                </a:cubicBezTo>
                <a:cubicBezTo>
                  <a:pt x="3576219" y="2720849"/>
                  <a:pt x="3615919" y="2614553"/>
                  <a:pt x="3636410" y="2521064"/>
                </a:cubicBezTo>
                <a:cubicBezTo>
                  <a:pt x="3656901" y="2427575"/>
                  <a:pt x="3669707" y="2322559"/>
                  <a:pt x="3674830" y="2221386"/>
                </a:cubicBezTo>
                <a:cubicBezTo>
                  <a:pt x="3679953" y="2120213"/>
                  <a:pt x="3656901" y="2015198"/>
                  <a:pt x="3667146" y="1914025"/>
                </a:cubicBezTo>
                <a:cubicBezTo>
                  <a:pt x="3677392" y="1812852"/>
                  <a:pt x="3726058" y="1702714"/>
                  <a:pt x="3736303" y="1614348"/>
                </a:cubicBezTo>
                <a:cubicBezTo>
                  <a:pt x="3746548" y="1525982"/>
                  <a:pt x="3749110" y="1450422"/>
                  <a:pt x="3728619" y="1383827"/>
                </a:cubicBezTo>
                <a:cubicBezTo>
                  <a:pt x="3708128" y="1317232"/>
                  <a:pt x="3656901" y="1276250"/>
                  <a:pt x="3613358" y="1214778"/>
                </a:cubicBezTo>
                <a:cubicBezTo>
                  <a:pt x="3569815" y="1153306"/>
                  <a:pt x="3526272" y="1089272"/>
                  <a:pt x="3467361" y="1014993"/>
                </a:cubicBezTo>
                <a:cubicBezTo>
                  <a:pt x="3408450" y="940714"/>
                  <a:pt x="3318804" y="807524"/>
                  <a:pt x="3259893" y="769104"/>
                </a:cubicBezTo>
                <a:cubicBezTo>
                  <a:pt x="3200982" y="730684"/>
                  <a:pt x="3144632" y="710193"/>
                  <a:pt x="3113896" y="784472"/>
                </a:cubicBezTo>
                <a:cubicBezTo>
                  <a:pt x="3083160" y="858751"/>
                  <a:pt x="3081879" y="1105921"/>
                  <a:pt x="3075476" y="1214778"/>
                </a:cubicBezTo>
                <a:cubicBezTo>
                  <a:pt x="3069073" y="1323635"/>
                  <a:pt x="3088283" y="1335161"/>
                  <a:pt x="3075476" y="1437615"/>
                </a:cubicBezTo>
                <a:cubicBezTo>
                  <a:pt x="3062669" y="1540069"/>
                  <a:pt x="3031933" y="1759064"/>
                  <a:pt x="2998635" y="1829501"/>
                </a:cubicBezTo>
                <a:cubicBezTo>
                  <a:pt x="2965337" y="1899938"/>
                  <a:pt x="2923076" y="1885850"/>
                  <a:pt x="2875691" y="1860237"/>
                </a:cubicBezTo>
                <a:cubicBezTo>
                  <a:pt x="2828306" y="1834624"/>
                  <a:pt x="2754027" y="1766748"/>
                  <a:pt x="2714326" y="1675820"/>
                </a:cubicBezTo>
                <a:cubicBezTo>
                  <a:pt x="2674625" y="1584892"/>
                  <a:pt x="2640047" y="1447860"/>
                  <a:pt x="2637486" y="1314670"/>
                </a:cubicBezTo>
                <a:cubicBezTo>
                  <a:pt x="2634925" y="1181480"/>
                  <a:pt x="2698958" y="876680"/>
                  <a:pt x="2698958" y="876680"/>
                </a:cubicBezTo>
                <a:cubicBezTo>
                  <a:pt x="2719449" y="730683"/>
                  <a:pt x="2755307" y="542424"/>
                  <a:pt x="2760430" y="438690"/>
                </a:cubicBezTo>
                <a:cubicBezTo>
                  <a:pt x="2765553" y="334956"/>
                  <a:pt x="2773237" y="283729"/>
                  <a:pt x="2729694" y="254274"/>
                </a:cubicBezTo>
                <a:cubicBezTo>
                  <a:pt x="2686151" y="224819"/>
                  <a:pt x="2552961" y="246590"/>
                  <a:pt x="2499173" y="261958"/>
                </a:cubicBezTo>
                <a:cubicBezTo>
                  <a:pt x="2445385" y="277326"/>
                  <a:pt x="2446666" y="311904"/>
                  <a:pt x="2406965" y="346482"/>
                </a:cubicBezTo>
                <a:cubicBezTo>
                  <a:pt x="2367264" y="381060"/>
                  <a:pt x="2310914" y="456620"/>
                  <a:pt x="2260968" y="469427"/>
                </a:cubicBezTo>
                <a:cubicBezTo>
                  <a:pt x="2211022" y="482234"/>
                  <a:pt x="2163636" y="455339"/>
                  <a:pt x="2107287" y="423322"/>
                </a:cubicBezTo>
                <a:cubicBezTo>
                  <a:pt x="2050938" y="391305"/>
                  <a:pt x="1986904" y="306781"/>
                  <a:pt x="1922871" y="277326"/>
                </a:cubicBezTo>
                <a:cubicBezTo>
                  <a:pt x="1858838" y="247871"/>
                  <a:pt x="1797365" y="231222"/>
                  <a:pt x="1723086" y="246590"/>
                </a:cubicBezTo>
                <a:cubicBezTo>
                  <a:pt x="1648807" y="261958"/>
                  <a:pt x="1539950" y="336237"/>
                  <a:pt x="1477197" y="369534"/>
                </a:cubicBezTo>
                <a:cubicBezTo>
                  <a:pt x="1414444" y="402831"/>
                  <a:pt x="1386269" y="487356"/>
                  <a:pt x="1346568" y="446375"/>
                </a:cubicBezTo>
                <a:cubicBezTo>
                  <a:pt x="1306867" y="405394"/>
                  <a:pt x="1281254" y="197924"/>
                  <a:pt x="1238992" y="123645"/>
                </a:cubicBezTo>
                <a:cubicBezTo>
                  <a:pt x="1196730" y="49366"/>
                  <a:pt x="1155748" y="-6983"/>
                  <a:pt x="1092995" y="701"/>
                </a:cubicBezTo>
                <a:cubicBezTo>
                  <a:pt x="1030242" y="8385"/>
                  <a:pt x="903455" y="103154"/>
                  <a:pt x="862474" y="169749"/>
                </a:cubicBezTo>
                <a:cubicBezTo>
                  <a:pt x="821493" y="236344"/>
                  <a:pt x="850948" y="331114"/>
                  <a:pt x="847106" y="400270"/>
                </a:cubicBezTo>
                <a:cubicBezTo>
                  <a:pt x="843264" y="469426"/>
                  <a:pt x="866316" y="530899"/>
                  <a:pt x="839422" y="584687"/>
                </a:cubicBezTo>
                <a:cubicBezTo>
                  <a:pt x="812528" y="638475"/>
                  <a:pt x="731845" y="716597"/>
                  <a:pt x="685741" y="723000"/>
                </a:cubicBezTo>
                <a:close/>
              </a:path>
            </a:pathLst>
          </a:custGeom>
          <a:solidFill>
            <a:srgbClr val="548235">
              <a:alpha val="50196"/>
            </a:srgbClr>
          </a:solidFill>
          <a:ln w="762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CBF939E8-D84C-4CA7-9E7F-179BB15A2E56}"/>
              </a:ext>
            </a:extLst>
          </p:cNvPr>
          <p:cNvSpPr/>
          <p:nvPr/>
        </p:nvSpPr>
        <p:spPr>
          <a:xfrm>
            <a:off x="7436577" y="457005"/>
            <a:ext cx="19600649" cy="6959528"/>
          </a:xfrm>
          <a:custGeom>
            <a:avLst/>
            <a:gdLst>
              <a:gd name="connsiteX0" fmla="*/ 19514160 w 19600649"/>
              <a:gd name="connsiteY0" fmla="*/ 6713816 h 6959528"/>
              <a:gd name="connsiteX1" fmla="*/ 19081023 w 19600649"/>
              <a:gd name="connsiteY1" fmla="*/ 6617563 h 6959528"/>
              <a:gd name="connsiteX2" fmla="*/ 18190686 w 19600649"/>
              <a:gd name="connsiteY2" fmla="*/ 6352869 h 6959528"/>
              <a:gd name="connsiteX3" fmla="*/ 17180034 w 19600649"/>
              <a:gd name="connsiteY3" fmla="*/ 5943795 h 6959528"/>
              <a:gd name="connsiteX4" fmla="*/ 16313760 w 19600649"/>
              <a:gd name="connsiteY4" fmla="*/ 5534721 h 6959528"/>
              <a:gd name="connsiteX5" fmla="*/ 15615928 w 19600649"/>
              <a:gd name="connsiteY5" fmla="*/ 5197837 h 6959528"/>
              <a:gd name="connsiteX6" fmla="*/ 14797781 w 19600649"/>
              <a:gd name="connsiteY6" fmla="*/ 5125648 h 6959528"/>
              <a:gd name="connsiteX7" fmla="*/ 14196202 w 19600649"/>
              <a:gd name="connsiteY7" fmla="*/ 4812827 h 6959528"/>
              <a:gd name="connsiteX8" fmla="*/ 13666812 w 19600649"/>
              <a:gd name="connsiteY8" fmla="*/ 4644384 h 6959528"/>
              <a:gd name="connsiteX9" fmla="*/ 13257739 w 19600649"/>
              <a:gd name="connsiteY9" fmla="*/ 4500006 h 6959528"/>
              <a:gd name="connsiteX10" fmla="*/ 11982391 w 19600649"/>
              <a:gd name="connsiteY10" fmla="*/ 3994679 h 6959528"/>
              <a:gd name="connsiteX11" fmla="*/ 11477065 w 19600649"/>
              <a:gd name="connsiteY11" fmla="*/ 3826237 h 6959528"/>
              <a:gd name="connsiteX12" fmla="*/ 11067991 w 19600649"/>
              <a:gd name="connsiteY12" fmla="*/ 3681858 h 6959528"/>
              <a:gd name="connsiteX13" fmla="*/ 10322034 w 19600649"/>
              <a:gd name="connsiteY13" fmla="*/ 3513416 h 6959528"/>
              <a:gd name="connsiteX14" fmla="*/ 9431697 w 19600649"/>
              <a:gd name="connsiteY14" fmla="*/ 3128406 h 6959528"/>
              <a:gd name="connsiteX15" fmla="*/ 8854181 w 19600649"/>
              <a:gd name="connsiteY15" fmla="*/ 2959963 h 6959528"/>
              <a:gd name="connsiteX16" fmla="*/ 7723212 w 19600649"/>
              <a:gd name="connsiteY16" fmla="*/ 2767458 h 6959528"/>
              <a:gd name="connsiteX17" fmla="*/ 6953191 w 19600649"/>
              <a:gd name="connsiteY17" fmla="*/ 2406511 h 6959528"/>
              <a:gd name="connsiteX18" fmla="*/ 5942539 w 19600649"/>
              <a:gd name="connsiteY18" fmla="*/ 2093690 h 6959528"/>
              <a:gd name="connsiteX19" fmla="*/ 4811570 w 19600649"/>
              <a:gd name="connsiteY19" fmla="*/ 1660553 h 6959528"/>
              <a:gd name="connsiteX20" fmla="*/ 4041549 w 19600649"/>
              <a:gd name="connsiteY20" fmla="*/ 1323669 h 6959528"/>
              <a:gd name="connsiteX21" fmla="*/ 3127149 w 19600649"/>
              <a:gd name="connsiteY21" fmla="*/ 890532 h 6959528"/>
              <a:gd name="connsiteX22" fmla="*/ 2333065 w 19600649"/>
              <a:gd name="connsiteY22" fmla="*/ 505521 h 6959528"/>
              <a:gd name="connsiteX23" fmla="*/ 1538981 w 19600649"/>
              <a:gd name="connsiteY23" fmla="*/ 313016 h 6959528"/>
              <a:gd name="connsiteX24" fmla="*/ 287697 w 19600649"/>
              <a:gd name="connsiteY24" fmla="*/ 48321 h 6959528"/>
              <a:gd name="connsiteX25" fmla="*/ 7554770 w 19600649"/>
              <a:gd name="connsiteY25" fmla="*/ 24258 h 6959528"/>
              <a:gd name="connsiteX26" fmla="*/ 18383191 w 19600649"/>
              <a:gd name="connsiteY26" fmla="*/ 48321 h 6959528"/>
              <a:gd name="connsiteX27" fmla="*/ 19321655 w 19600649"/>
              <a:gd name="connsiteY27" fmla="*/ 24258 h 6959528"/>
              <a:gd name="connsiteX28" fmla="*/ 19586349 w 19600649"/>
              <a:gd name="connsiteY28" fmla="*/ 48321 h 6959528"/>
              <a:gd name="connsiteX29" fmla="*/ 19562286 w 19600649"/>
              <a:gd name="connsiteY29" fmla="*/ 577711 h 6959528"/>
              <a:gd name="connsiteX30" fmla="*/ 19538223 w 19600649"/>
              <a:gd name="connsiteY30" fmla="*/ 3152469 h 6959528"/>
              <a:gd name="connsiteX31" fmla="*/ 19514160 w 19600649"/>
              <a:gd name="connsiteY31" fmla="*/ 6713816 h 69595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9600649" h="6959528">
                <a:moveTo>
                  <a:pt x="19514160" y="6713816"/>
                </a:moveTo>
                <a:cubicBezTo>
                  <a:pt x="19437960" y="7291332"/>
                  <a:pt x="19301602" y="6677721"/>
                  <a:pt x="19081023" y="6617563"/>
                </a:cubicBezTo>
                <a:cubicBezTo>
                  <a:pt x="18860444" y="6557405"/>
                  <a:pt x="18507517" y="6465164"/>
                  <a:pt x="18190686" y="6352869"/>
                </a:cubicBezTo>
                <a:cubicBezTo>
                  <a:pt x="17873855" y="6240574"/>
                  <a:pt x="17492855" y="6080153"/>
                  <a:pt x="17180034" y="5943795"/>
                </a:cubicBezTo>
                <a:cubicBezTo>
                  <a:pt x="16867213" y="5807437"/>
                  <a:pt x="16313760" y="5534721"/>
                  <a:pt x="16313760" y="5534721"/>
                </a:cubicBezTo>
                <a:cubicBezTo>
                  <a:pt x="16053076" y="5410395"/>
                  <a:pt x="15868591" y="5266016"/>
                  <a:pt x="15615928" y="5197837"/>
                </a:cubicBezTo>
                <a:cubicBezTo>
                  <a:pt x="15363265" y="5129658"/>
                  <a:pt x="15034402" y="5189816"/>
                  <a:pt x="14797781" y="5125648"/>
                </a:cubicBezTo>
                <a:cubicBezTo>
                  <a:pt x="14561160" y="5061480"/>
                  <a:pt x="14384697" y="4893038"/>
                  <a:pt x="14196202" y="4812827"/>
                </a:cubicBezTo>
                <a:cubicBezTo>
                  <a:pt x="14007707" y="4732616"/>
                  <a:pt x="13823222" y="4696521"/>
                  <a:pt x="13666812" y="4644384"/>
                </a:cubicBezTo>
                <a:cubicBezTo>
                  <a:pt x="13510401" y="4592247"/>
                  <a:pt x="13538476" y="4608290"/>
                  <a:pt x="13257739" y="4500006"/>
                </a:cubicBezTo>
                <a:cubicBezTo>
                  <a:pt x="12977002" y="4391722"/>
                  <a:pt x="12279170" y="4106974"/>
                  <a:pt x="11982391" y="3994679"/>
                </a:cubicBezTo>
                <a:cubicBezTo>
                  <a:pt x="11685612" y="3882384"/>
                  <a:pt x="11629465" y="3878374"/>
                  <a:pt x="11477065" y="3826237"/>
                </a:cubicBezTo>
                <a:cubicBezTo>
                  <a:pt x="11324665" y="3774100"/>
                  <a:pt x="11260496" y="3733995"/>
                  <a:pt x="11067991" y="3681858"/>
                </a:cubicBezTo>
                <a:cubicBezTo>
                  <a:pt x="10875486" y="3629721"/>
                  <a:pt x="10594750" y="3605658"/>
                  <a:pt x="10322034" y="3513416"/>
                </a:cubicBezTo>
                <a:cubicBezTo>
                  <a:pt x="10049318" y="3421174"/>
                  <a:pt x="9676339" y="3220648"/>
                  <a:pt x="9431697" y="3128406"/>
                </a:cubicBezTo>
                <a:cubicBezTo>
                  <a:pt x="9187055" y="3036164"/>
                  <a:pt x="9138928" y="3020121"/>
                  <a:pt x="8854181" y="2959963"/>
                </a:cubicBezTo>
                <a:cubicBezTo>
                  <a:pt x="8569433" y="2899805"/>
                  <a:pt x="8040044" y="2859700"/>
                  <a:pt x="7723212" y="2767458"/>
                </a:cubicBezTo>
                <a:cubicBezTo>
                  <a:pt x="7406380" y="2675216"/>
                  <a:pt x="7249970" y="2518806"/>
                  <a:pt x="6953191" y="2406511"/>
                </a:cubicBezTo>
                <a:cubicBezTo>
                  <a:pt x="6656412" y="2294216"/>
                  <a:pt x="6299476" y="2218016"/>
                  <a:pt x="5942539" y="2093690"/>
                </a:cubicBezTo>
                <a:cubicBezTo>
                  <a:pt x="5585602" y="1969364"/>
                  <a:pt x="5128402" y="1788890"/>
                  <a:pt x="4811570" y="1660553"/>
                </a:cubicBezTo>
                <a:cubicBezTo>
                  <a:pt x="4494738" y="1532216"/>
                  <a:pt x="4322286" y="1452006"/>
                  <a:pt x="4041549" y="1323669"/>
                </a:cubicBezTo>
                <a:cubicBezTo>
                  <a:pt x="3760812" y="1195332"/>
                  <a:pt x="3127149" y="890532"/>
                  <a:pt x="3127149" y="890532"/>
                </a:cubicBezTo>
                <a:cubicBezTo>
                  <a:pt x="2842402" y="754174"/>
                  <a:pt x="2597760" y="601774"/>
                  <a:pt x="2333065" y="505521"/>
                </a:cubicBezTo>
                <a:cubicBezTo>
                  <a:pt x="2068370" y="409268"/>
                  <a:pt x="1879876" y="389216"/>
                  <a:pt x="1538981" y="313016"/>
                </a:cubicBezTo>
                <a:cubicBezTo>
                  <a:pt x="1198086" y="236816"/>
                  <a:pt x="-714935" y="96447"/>
                  <a:pt x="287697" y="48321"/>
                </a:cubicBezTo>
                <a:cubicBezTo>
                  <a:pt x="1290328" y="195"/>
                  <a:pt x="7554770" y="24258"/>
                  <a:pt x="7554770" y="24258"/>
                </a:cubicBezTo>
                <a:lnTo>
                  <a:pt x="18383191" y="48321"/>
                </a:lnTo>
                <a:cubicBezTo>
                  <a:pt x="20344338" y="48321"/>
                  <a:pt x="19121129" y="24258"/>
                  <a:pt x="19321655" y="24258"/>
                </a:cubicBezTo>
                <a:cubicBezTo>
                  <a:pt x="19522181" y="24258"/>
                  <a:pt x="19546244" y="-43921"/>
                  <a:pt x="19586349" y="48321"/>
                </a:cubicBezTo>
                <a:cubicBezTo>
                  <a:pt x="19626454" y="140563"/>
                  <a:pt x="19570307" y="60353"/>
                  <a:pt x="19562286" y="577711"/>
                </a:cubicBezTo>
                <a:cubicBezTo>
                  <a:pt x="19554265" y="1095069"/>
                  <a:pt x="19542233" y="2129785"/>
                  <a:pt x="19538223" y="3152469"/>
                </a:cubicBezTo>
                <a:cubicBezTo>
                  <a:pt x="19534213" y="4175153"/>
                  <a:pt x="19590360" y="6136300"/>
                  <a:pt x="19514160" y="6713816"/>
                </a:cubicBezTo>
                <a:close/>
              </a:path>
            </a:pathLst>
          </a:custGeom>
          <a:pattFill prst="lgConfetti">
            <a:fgClr>
              <a:schemeClr val="accent4">
                <a:lumMod val="50000"/>
              </a:schemeClr>
            </a:fgClr>
            <a:bgClr>
              <a:schemeClr val="accent4">
                <a:lumMod val="20000"/>
                <a:lumOff val="80000"/>
              </a:schemeClr>
            </a:bgClr>
          </a:pattFill>
          <a:ln w="762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624CFA26-3D6A-40E3-BA88-B97DA797CD2E}"/>
              </a:ext>
            </a:extLst>
          </p:cNvPr>
          <p:cNvSpPr/>
          <p:nvPr/>
        </p:nvSpPr>
        <p:spPr>
          <a:xfrm>
            <a:off x="12103768" y="15037222"/>
            <a:ext cx="10732169" cy="2913894"/>
          </a:xfrm>
          <a:custGeom>
            <a:avLst/>
            <a:gdLst>
              <a:gd name="connsiteX0" fmla="*/ 0 w 10732169"/>
              <a:gd name="connsiteY0" fmla="*/ 2841704 h 2913894"/>
              <a:gd name="connsiteX1" fmla="*/ 48127 w 10732169"/>
              <a:gd name="connsiteY1" fmla="*/ 2793578 h 2913894"/>
              <a:gd name="connsiteX2" fmla="*/ 1708485 w 10732169"/>
              <a:gd name="connsiteY2" fmla="*/ 1085094 h 2913894"/>
              <a:gd name="connsiteX3" fmla="*/ 4644190 w 10732169"/>
              <a:gd name="connsiteY3" fmla="*/ 98504 h 2913894"/>
              <a:gd name="connsiteX4" fmla="*/ 7267074 w 10732169"/>
              <a:gd name="connsiteY4" fmla="*/ 146631 h 2913894"/>
              <a:gd name="connsiteX5" fmla="*/ 9312443 w 10732169"/>
              <a:gd name="connsiteY5" fmla="*/ 1085094 h 2913894"/>
              <a:gd name="connsiteX6" fmla="*/ 10732169 w 10732169"/>
              <a:gd name="connsiteY6" fmla="*/ 2913894 h 2913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732169" h="2913894">
                <a:moveTo>
                  <a:pt x="0" y="2841704"/>
                </a:moveTo>
                <a:lnTo>
                  <a:pt x="48127" y="2793578"/>
                </a:lnTo>
                <a:cubicBezTo>
                  <a:pt x="332875" y="2500810"/>
                  <a:pt x="942475" y="1534273"/>
                  <a:pt x="1708485" y="1085094"/>
                </a:cubicBezTo>
                <a:cubicBezTo>
                  <a:pt x="2474495" y="635915"/>
                  <a:pt x="3717759" y="254914"/>
                  <a:pt x="4644190" y="98504"/>
                </a:cubicBezTo>
                <a:cubicBezTo>
                  <a:pt x="5570621" y="-57906"/>
                  <a:pt x="6489032" y="-17801"/>
                  <a:pt x="7267074" y="146631"/>
                </a:cubicBezTo>
                <a:cubicBezTo>
                  <a:pt x="8045116" y="311063"/>
                  <a:pt x="8734927" y="623884"/>
                  <a:pt x="9312443" y="1085094"/>
                </a:cubicBezTo>
                <a:cubicBezTo>
                  <a:pt x="9889959" y="1546304"/>
                  <a:pt x="10732169" y="2913894"/>
                  <a:pt x="10732169" y="2913894"/>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96913265-045B-431D-80B4-5D92BF59A33D}"/>
              </a:ext>
            </a:extLst>
          </p:cNvPr>
          <p:cNvSpPr/>
          <p:nvPr/>
        </p:nvSpPr>
        <p:spPr>
          <a:xfrm>
            <a:off x="529389" y="7218947"/>
            <a:ext cx="26469474" cy="6051630"/>
          </a:xfrm>
          <a:custGeom>
            <a:avLst/>
            <a:gdLst>
              <a:gd name="connsiteX0" fmla="*/ 26469474 w 26469474"/>
              <a:gd name="connsiteY0" fmla="*/ 1660358 h 6051630"/>
              <a:gd name="connsiteX1" fmla="*/ 25266316 w 26469474"/>
              <a:gd name="connsiteY1" fmla="*/ 1732548 h 6051630"/>
              <a:gd name="connsiteX2" fmla="*/ 24303790 w 26469474"/>
              <a:gd name="connsiteY2" fmla="*/ 2045369 h 6051630"/>
              <a:gd name="connsiteX3" fmla="*/ 23100632 w 26469474"/>
              <a:gd name="connsiteY3" fmla="*/ 2695074 h 6051630"/>
              <a:gd name="connsiteX4" fmla="*/ 22306548 w 26469474"/>
              <a:gd name="connsiteY4" fmla="*/ 3224464 h 6051630"/>
              <a:gd name="connsiteX5" fmla="*/ 21127453 w 26469474"/>
              <a:gd name="connsiteY5" fmla="*/ 3729790 h 6051630"/>
              <a:gd name="connsiteX6" fmla="*/ 20140864 w 26469474"/>
              <a:gd name="connsiteY6" fmla="*/ 3970421 h 6051630"/>
              <a:gd name="connsiteX7" fmla="*/ 19082085 w 26469474"/>
              <a:gd name="connsiteY7" fmla="*/ 3705727 h 6051630"/>
              <a:gd name="connsiteX8" fmla="*/ 17951116 w 26469474"/>
              <a:gd name="connsiteY8" fmla="*/ 3272590 h 6051630"/>
              <a:gd name="connsiteX9" fmla="*/ 16435137 w 26469474"/>
              <a:gd name="connsiteY9" fmla="*/ 3128211 h 6051630"/>
              <a:gd name="connsiteX10" fmla="*/ 15207916 w 26469474"/>
              <a:gd name="connsiteY10" fmla="*/ 3609474 h 6051630"/>
              <a:gd name="connsiteX11" fmla="*/ 14149137 w 26469474"/>
              <a:gd name="connsiteY11" fmla="*/ 5149516 h 6051630"/>
              <a:gd name="connsiteX12" fmla="*/ 13379116 w 26469474"/>
              <a:gd name="connsiteY12" fmla="*/ 5654842 h 6051630"/>
              <a:gd name="connsiteX13" fmla="*/ 11983453 w 26469474"/>
              <a:gd name="connsiteY13" fmla="*/ 6039853 h 6051630"/>
              <a:gd name="connsiteX14" fmla="*/ 10635916 w 26469474"/>
              <a:gd name="connsiteY14" fmla="*/ 5197642 h 6051630"/>
              <a:gd name="connsiteX15" fmla="*/ 9480885 w 26469474"/>
              <a:gd name="connsiteY15" fmla="*/ 3850106 h 6051630"/>
              <a:gd name="connsiteX16" fmla="*/ 8831179 w 26469474"/>
              <a:gd name="connsiteY16" fmla="*/ 3056021 h 6051630"/>
              <a:gd name="connsiteX17" fmla="*/ 8253664 w 26469474"/>
              <a:gd name="connsiteY17" fmla="*/ 3007895 h 6051630"/>
              <a:gd name="connsiteX18" fmla="*/ 7964906 w 26469474"/>
              <a:gd name="connsiteY18" fmla="*/ 3681664 h 6051630"/>
              <a:gd name="connsiteX19" fmla="*/ 7628022 w 26469474"/>
              <a:gd name="connsiteY19" fmla="*/ 5317958 h 6051630"/>
              <a:gd name="connsiteX20" fmla="*/ 6785811 w 26469474"/>
              <a:gd name="connsiteY20" fmla="*/ 5799221 h 6051630"/>
              <a:gd name="connsiteX21" fmla="*/ 5630779 w 26469474"/>
              <a:gd name="connsiteY21" fmla="*/ 5366085 h 6051630"/>
              <a:gd name="connsiteX22" fmla="*/ 4981074 w 26469474"/>
              <a:gd name="connsiteY22" fmla="*/ 4283242 h 6051630"/>
              <a:gd name="connsiteX23" fmla="*/ 3489158 w 26469474"/>
              <a:gd name="connsiteY23" fmla="*/ 2671011 h 6051630"/>
              <a:gd name="connsiteX24" fmla="*/ 2286000 w 26469474"/>
              <a:gd name="connsiteY24" fmla="*/ 1227221 h 6051630"/>
              <a:gd name="connsiteX25" fmla="*/ 794085 w 26469474"/>
              <a:gd name="connsiteY25" fmla="*/ 264695 h 6051630"/>
              <a:gd name="connsiteX26" fmla="*/ 0 w 26469474"/>
              <a:gd name="connsiteY26" fmla="*/ 0 h 6051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469474" h="6051630">
                <a:moveTo>
                  <a:pt x="26469474" y="1660358"/>
                </a:moveTo>
                <a:cubicBezTo>
                  <a:pt x="26048368" y="1664369"/>
                  <a:pt x="25627263" y="1668380"/>
                  <a:pt x="25266316" y="1732548"/>
                </a:cubicBezTo>
                <a:cubicBezTo>
                  <a:pt x="24905369" y="1796716"/>
                  <a:pt x="24664737" y="1884948"/>
                  <a:pt x="24303790" y="2045369"/>
                </a:cubicBezTo>
                <a:cubicBezTo>
                  <a:pt x="23942843" y="2205790"/>
                  <a:pt x="23433506" y="2498558"/>
                  <a:pt x="23100632" y="2695074"/>
                </a:cubicBezTo>
                <a:cubicBezTo>
                  <a:pt x="22767758" y="2891590"/>
                  <a:pt x="22635411" y="3052011"/>
                  <a:pt x="22306548" y="3224464"/>
                </a:cubicBezTo>
                <a:cubicBezTo>
                  <a:pt x="21977685" y="3396917"/>
                  <a:pt x="21488400" y="3605464"/>
                  <a:pt x="21127453" y="3729790"/>
                </a:cubicBezTo>
                <a:cubicBezTo>
                  <a:pt x="20766506" y="3854116"/>
                  <a:pt x="20481759" y="3974431"/>
                  <a:pt x="20140864" y="3970421"/>
                </a:cubicBezTo>
                <a:cubicBezTo>
                  <a:pt x="19799969" y="3966411"/>
                  <a:pt x="19447043" y="3822032"/>
                  <a:pt x="19082085" y="3705727"/>
                </a:cubicBezTo>
                <a:cubicBezTo>
                  <a:pt x="18717127" y="3589422"/>
                  <a:pt x="18392274" y="3368843"/>
                  <a:pt x="17951116" y="3272590"/>
                </a:cubicBezTo>
                <a:cubicBezTo>
                  <a:pt x="17509958" y="3176337"/>
                  <a:pt x="16892337" y="3072064"/>
                  <a:pt x="16435137" y="3128211"/>
                </a:cubicBezTo>
                <a:cubicBezTo>
                  <a:pt x="15977937" y="3184358"/>
                  <a:pt x="15588916" y="3272590"/>
                  <a:pt x="15207916" y="3609474"/>
                </a:cubicBezTo>
                <a:cubicBezTo>
                  <a:pt x="14826916" y="3946358"/>
                  <a:pt x="14453937" y="4808621"/>
                  <a:pt x="14149137" y="5149516"/>
                </a:cubicBezTo>
                <a:cubicBezTo>
                  <a:pt x="13844337" y="5490411"/>
                  <a:pt x="13740063" y="5506453"/>
                  <a:pt x="13379116" y="5654842"/>
                </a:cubicBezTo>
                <a:cubicBezTo>
                  <a:pt x="13018169" y="5803232"/>
                  <a:pt x="12440653" y="6116053"/>
                  <a:pt x="11983453" y="6039853"/>
                </a:cubicBezTo>
                <a:cubicBezTo>
                  <a:pt x="11526253" y="5963653"/>
                  <a:pt x="11053011" y="5562600"/>
                  <a:pt x="10635916" y="5197642"/>
                </a:cubicBezTo>
                <a:cubicBezTo>
                  <a:pt x="10218821" y="4832684"/>
                  <a:pt x="9781674" y="4207043"/>
                  <a:pt x="9480885" y="3850106"/>
                </a:cubicBezTo>
                <a:cubicBezTo>
                  <a:pt x="9180096" y="3493169"/>
                  <a:pt x="9035716" y="3196389"/>
                  <a:pt x="8831179" y="3056021"/>
                </a:cubicBezTo>
                <a:cubicBezTo>
                  <a:pt x="8626642" y="2915653"/>
                  <a:pt x="8398043" y="2903621"/>
                  <a:pt x="8253664" y="3007895"/>
                </a:cubicBezTo>
                <a:cubicBezTo>
                  <a:pt x="8109285" y="3112169"/>
                  <a:pt x="8069180" y="3296654"/>
                  <a:pt x="7964906" y="3681664"/>
                </a:cubicBezTo>
                <a:cubicBezTo>
                  <a:pt x="7860632" y="4066674"/>
                  <a:pt x="7824538" y="4965032"/>
                  <a:pt x="7628022" y="5317958"/>
                </a:cubicBezTo>
                <a:cubicBezTo>
                  <a:pt x="7431506" y="5670884"/>
                  <a:pt x="7118685" y="5791200"/>
                  <a:pt x="6785811" y="5799221"/>
                </a:cubicBezTo>
                <a:cubicBezTo>
                  <a:pt x="6452937" y="5807242"/>
                  <a:pt x="5931568" y="5618748"/>
                  <a:pt x="5630779" y="5366085"/>
                </a:cubicBezTo>
                <a:cubicBezTo>
                  <a:pt x="5329989" y="5113422"/>
                  <a:pt x="5338011" y="4732421"/>
                  <a:pt x="4981074" y="4283242"/>
                </a:cubicBezTo>
                <a:cubicBezTo>
                  <a:pt x="4624137" y="3834063"/>
                  <a:pt x="3938337" y="3180348"/>
                  <a:pt x="3489158" y="2671011"/>
                </a:cubicBezTo>
                <a:cubicBezTo>
                  <a:pt x="3039979" y="2161674"/>
                  <a:pt x="2735179" y="1628274"/>
                  <a:pt x="2286000" y="1227221"/>
                </a:cubicBezTo>
                <a:cubicBezTo>
                  <a:pt x="1836821" y="826168"/>
                  <a:pt x="1175085" y="469232"/>
                  <a:pt x="794085" y="264695"/>
                </a:cubicBezTo>
                <a:cubicBezTo>
                  <a:pt x="413085" y="60158"/>
                  <a:pt x="206542" y="30079"/>
                  <a:pt x="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6EDAE9FC-E94C-4D37-9569-8A5B6F8E27FC}"/>
              </a:ext>
            </a:extLst>
          </p:cNvPr>
          <p:cNvSpPr/>
          <p:nvPr/>
        </p:nvSpPr>
        <p:spPr>
          <a:xfrm>
            <a:off x="529389" y="4957011"/>
            <a:ext cx="24520359" cy="6454398"/>
          </a:xfrm>
          <a:custGeom>
            <a:avLst/>
            <a:gdLst>
              <a:gd name="connsiteX0" fmla="*/ 31330 w 24383246"/>
              <a:gd name="connsiteY0" fmla="*/ 6238 h 6460636"/>
              <a:gd name="connsiteX1" fmla="*/ 103519 w 24383246"/>
              <a:gd name="connsiteY1" fmla="*/ 6238 h 6460636"/>
              <a:gd name="connsiteX2" fmla="*/ 1667625 w 24383246"/>
              <a:gd name="connsiteY2" fmla="*/ 174680 h 6460636"/>
              <a:gd name="connsiteX3" fmla="*/ 2894846 w 24383246"/>
              <a:gd name="connsiteY3" fmla="*/ 776259 h 6460636"/>
              <a:gd name="connsiteX4" fmla="*/ 4483014 w 24383246"/>
              <a:gd name="connsiteY4" fmla="*/ 2340364 h 6460636"/>
              <a:gd name="connsiteX5" fmla="*/ 5493667 w 24383246"/>
              <a:gd name="connsiteY5" fmla="*/ 3663838 h 6460636"/>
              <a:gd name="connsiteX6" fmla="*/ 6023056 w 24383246"/>
              <a:gd name="connsiteY6" fmla="*/ 4409795 h 6460636"/>
              <a:gd name="connsiteX7" fmla="*/ 6720888 w 24383246"/>
              <a:gd name="connsiteY7" fmla="*/ 4963248 h 6460636"/>
              <a:gd name="connsiteX8" fmla="*/ 7466846 w 24383246"/>
              <a:gd name="connsiteY8" fmla="*/ 4409795 h 6460636"/>
              <a:gd name="connsiteX9" fmla="*/ 8044362 w 24383246"/>
              <a:gd name="connsiteY9" fmla="*/ 3495395 h 6460636"/>
              <a:gd name="connsiteX10" fmla="*/ 9271583 w 24383246"/>
              <a:gd name="connsiteY10" fmla="*/ 3423206 h 6460636"/>
              <a:gd name="connsiteX11" fmla="*/ 10450677 w 24383246"/>
              <a:gd name="connsiteY11" fmla="*/ 3856343 h 6460636"/>
              <a:gd name="connsiteX12" fmla="*/ 11798214 w 24383246"/>
              <a:gd name="connsiteY12" fmla="*/ 5733269 h 6460636"/>
              <a:gd name="connsiteX13" fmla="*/ 12351667 w 24383246"/>
              <a:gd name="connsiteY13" fmla="*/ 6334848 h 6460636"/>
              <a:gd name="connsiteX14" fmla="*/ 12881056 w 24383246"/>
              <a:gd name="connsiteY14" fmla="*/ 6431101 h 6460636"/>
              <a:gd name="connsiteX15" fmla="*/ 13362319 w 24383246"/>
              <a:gd name="connsiteY15" fmla="*/ 5949838 h 6460636"/>
              <a:gd name="connsiteX16" fmla="*/ 14180467 w 24383246"/>
              <a:gd name="connsiteY16" fmla="*/ 4433859 h 6460636"/>
              <a:gd name="connsiteX17" fmla="*/ 15046741 w 24383246"/>
              <a:gd name="connsiteY17" fmla="*/ 3591648 h 6460636"/>
              <a:gd name="connsiteX18" fmla="*/ 17068046 w 24383246"/>
              <a:gd name="connsiteY18" fmla="*/ 2941943 h 6460636"/>
              <a:gd name="connsiteX19" fmla="*/ 19065288 w 24383246"/>
              <a:gd name="connsiteY19" fmla="*/ 3206638 h 6460636"/>
              <a:gd name="connsiteX20" fmla="*/ 20196256 w 24383246"/>
              <a:gd name="connsiteY20" fmla="*/ 3567585 h 6460636"/>
              <a:gd name="connsiteX21" fmla="*/ 22506319 w 24383246"/>
              <a:gd name="connsiteY21" fmla="*/ 3639774 h 6460636"/>
              <a:gd name="connsiteX22" fmla="*/ 23637288 w 24383246"/>
              <a:gd name="connsiteY22" fmla="*/ 3206638 h 6460636"/>
              <a:gd name="connsiteX23" fmla="*/ 24383246 w 24383246"/>
              <a:gd name="connsiteY23" fmla="*/ 2797564 h 6460636"/>
              <a:gd name="connsiteX0" fmla="*/ 31330 w 24623878"/>
              <a:gd name="connsiteY0" fmla="*/ 6238 h 6460636"/>
              <a:gd name="connsiteX1" fmla="*/ 103519 w 24623878"/>
              <a:gd name="connsiteY1" fmla="*/ 6238 h 6460636"/>
              <a:gd name="connsiteX2" fmla="*/ 1667625 w 24623878"/>
              <a:gd name="connsiteY2" fmla="*/ 174680 h 6460636"/>
              <a:gd name="connsiteX3" fmla="*/ 2894846 w 24623878"/>
              <a:gd name="connsiteY3" fmla="*/ 776259 h 6460636"/>
              <a:gd name="connsiteX4" fmla="*/ 4483014 w 24623878"/>
              <a:gd name="connsiteY4" fmla="*/ 2340364 h 6460636"/>
              <a:gd name="connsiteX5" fmla="*/ 5493667 w 24623878"/>
              <a:gd name="connsiteY5" fmla="*/ 3663838 h 6460636"/>
              <a:gd name="connsiteX6" fmla="*/ 6023056 w 24623878"/>
              <a:gd name="connsiteY6" fmla="*/ 4409795 h 6460636"/>
              <a:gd name="connsiteX7" fmla="*/ 6720888 w 24623878"/>
              <a:gd name="connsiteY7" fmla="*/ 4963248 h 6460636"/>
              <a:gd name="connsiteX8" fmla="*/ 7466846 w 24623878"/>
              <a:gd name="connsiteY8" fmla="*/ 4409795 h 6460636"/>
              <a:gd name="connsiteX9" fmla="*/ 8044362 w 24623878"/>
              <a:gd name="connsiteY9" fmla="*/ 3495395 h 6460636"/>
              <a:gd name="connsiteX10" fmla="*/ 9271583 w 24623878"/>
              <a:gd name="connsiteY10" fmla="*/ 3423206 h 6460636"/>
              <a:gd name="connsiteX11" fmla="*/ 10450677 w 24623878"/>
              <a:gd name="connsiteY11" fmla="*/ 3856343 h 6460636"/>
              <a:gd name="connsiteX12" fmla="*/ 11798214 w 24623878"/>
              <a:gd name="connsiteY12" fmla="*/ 5733269 h 6460636"/>
              <a:gd name="connsiteX13" fmla="*/ 12351667 w 24623878"/>
              <a:gd name="connsiteY13" fmla="*/ 6334848 h 6460636"/>
              <a:gd name="connsiteX14" fmla="*/ 12881056 w 24623878"/>
              <a:gd name="connsiteY14" fmla="*/ 6431101 h 6460636"/>
              <a:gd name="connsiteX15" fmla="*/ 13362319 w 24623878"/>
              <a:gd name="connsiteY15" fmla="*/ 5949838 h 6460636"/>
              <a:gd name="connsiteX16" fmla="*/ 14180467 w 24623878"/>
              <a:gd name="connsiteY16" fmla="*/ 4433859 h 6460636"/>
              <a:gd name="connsiteX17" fmla="*/ 15046741 w 24623878"/>
              <a:gd name="connsiteY17" fmla="*/ 3591648 h 6460636"/>
              <a:gd name="connsiteX18" fmla="*/ 17068046 w 24623878"/>
              <a:gd name="connsiteY18" fmla="*/ 2941943 h 6460636"/>
              <a:gd name="connsiteX19" fmla="*/ 19065288 w 24623878"/>
              <a:gd name="connsiteY19" fmla="*/ 3206638 h 6460636"/>
              <a:gd name="connsiteX20" fmla="*/ 20196256 w 24623878"/>
              <a:gd name="connsiteY20" fmla="*/ 3567585 h 6460636"/>
              <a:gd name="connsiteX21" fmla="*/ 22506319 w 24623878"/>
              <a:gd name="connsiteY21" fmla="*/ 3639774 h 6460636"/>
              <a:gd name="connsiteX22" fmla="*/ 23637288 w 24623878"/>
              <a:gd name="connsiteY22" fmla="*/ 3206638 h 6460636"/>
              <a:gd name="connsiteX23" fmla="*/ 24623878 w 24623878"/>
              <a:gd name="connsiteY23" fmla="*/ 2773501 h 6460636"/>
              <a:gd name="connsiteX0" fmla="*/ 31330 w 24623878"/>
              <a:gd name="connsiteY0" fmla="*/ 6238 h 6460636"/>
              <a:gd name="connsiteX1" fmla="*/ 103519 w 24623878"/>
              <a:gd name="connsiteY1" fmla="*/ 6238 h 6460636"/>
              <a:gd name="connsiteX2" fmla="*/ 1667625 w 24623878"/>
              <a:gd name="connsiteY2" fmla="*/ 174680 h 6460636"/>
              <a:gd name="connsiteX3" fmla="*/ 2894846 w 24623878"/>
              <a:gd name="connsiteY3" fmla="*/ 776259 h 6460636"/>
              <a:gd name="connsiteX4" fmla="*/ 4483014 w 24623878"/>
              <a:gd name="connsiteY4" fmla="*/ 2340364 h 6460636"/>
              <a:gd name="connsiteX5" fmla="*/ 5493667 w 24623878"/>
              <a:gd name="connsiteY5" fmla="*/ 3663838 h 6460636"/>
              <a:gd name="connsiteX6" fmla="*/ 6023056 w 24623878"/>
              <a:gd name="connsiteY6" fmla="*/ 4409795 h 6460636"/>
              <a:gd name="connsiteX7" fmla="*/ 6720888 w 24623878"/>
              <a:gd name="connsiteY7" fmla="*/ 4963248 h 6460636"/>
              <a:gd name="connsiteX8" fmla="*/ 7466846 w 24623878"/>
              <a:gd name="connsiteY8" fmla="*/ 4409795 h 6460636"/>
              <a:gd name="connsiteX9" fmla="*/ 8044362 w 24623878"/>
              <a:gd name="connsiteY9" fmla="*/ 3495395 h 6460636"/>
              <a:gd name="connsiteX10" fmla="*/ 9271583 w 24623878"/>
              <a:gd name="connsiteY10" fmla="*/ 3423206 h 6460636"/>
              <a:gd name="connsiteX11" fmla="*/ 10450677 w 24623878"/>
              <a:gd name="connsiteY11" fmla="*/ 3856343 h 6460636"/>
              <a:gd name="connsiteX12" fmla="*/ 11798214 w 24623878"/>
              <a:gd name="connsiteY12" fmla="*/ 5733269 h 6460636"/>
              <a:gd name="connsiteX13" fmla="*/ 12351667 w 24623878"/>
              <a:gd name="connsiteY13" fmla="*/ 6334848 h 6460636"/>
              <a:gd name="connsiteX14" fmla="*/ 12881056 w 24623878"/>
              <a:gd name="connsiteY14" fmla="*/ 6431101 h 6460636"/>
              <a:gd name="connsiteX15" fmla="*/ 13362319 w 24623878"/>
              <a:gd name="connsiteY15" fmla="*/ 5949838 h 6460636"/>
              <a:gd name="connsiteX16" fmla="*/ 14180467 w 24623878"/>
              <a:gd name="connsiteY16" fmla="*/ 4433859 h 6460636"/>
              <a:gd name="connsiteX17" fmla="*/ 15046741 w 24623878"/>
              <a:gd name="connsiteY17" fmla="*/ 3591648 h 6460636"/>
              <a:gd name="connsiteX18" fmla="*/ 17068046 w 24623878"/>
              <a:gd name="connsiteY18" fmla="*/ 2941943 h 6460636"/>
              <a:gd name="connsiteX19" fmla="*/ 19065288 w 24623878"/>
              <a:gd name="connsiteY19" fmla="*/ 3206638 h 6460636"/>
              <a:gd name="connsiteX20" fmla="*/ 20196256 w 24623878"/>
              <a:gd name="connsiteY20" fmla="*/ 3567585 h 6460636"/>
              <a:gd name="connsiteX21" fmla="*/ 22506319 w 24623878"/>
              <a:gd name="connsiteY21" fmla="*/ 3639774 h 6460636"/>
              <a:gd name="connsiteX22" fmla="*/ 23637288 w 24623878"/>
              <a:gd name="connsiteY22" fmla="*/ 3206638 h 6460636"/>
              <a:gd name="connsiteX23" fmla="*/ 24623878 w 24623878"/>
              <a:gd name="connsiteY23" fmla="*/ 2773501 h 6460636"/>
              <a:gd name="connsiteX0" fmla="*/ 31330 w 24623878"/>
              <a:gd name="connsiteY0" fmla="*/ 6238 h 6460636"/>
              <a:gd name="connsiteX1" fmla="*/ 103519 w 24623878"/>
              <a:gd name="connsiteY1" fmla="*/ 6238 h 6460636"/>
              <a:gd name="connsiteX2" fmla="*/ 1667625 w 24623878"/>
              <a:gd name="connsiteY2" fmla="*/ 174680 h 6460636"/>
              <a:gd name="connsiteX3" fmla="*/ 2894846 w 24623878"/>
              <a:gd name="connsiteY3" fmla="*/ 776259 h 6460636"/>
              <a:gd name="connsiteX4" fmla="*/ 4483014 w 24623878"/>
              <a:gd name="connsiteY4" fmla="*/ 2340364 h 6460636"/>
              <a:gd name="connsiteX5" fmla="*/ 5493667 w 24623878"/>
              <a:gd name="connsiteY5" fmla="*/ 3663838 h 6460636"/>
              <a:gd name="connsiteX6" fmla="*/ 6023056 w 24623878"/>
              <a:gd name="connsiteY6" fmla="*/ 4409795 h 6460636"/>
              <a:gd name="connsiteX7" fmla="*/ 6720888 w 24623878"/>
              <a:gd name="connsiteY7" fmla="*/ 4963248 h 6460636"/>
              <a:gd name="connsiteX8" fmla="*/ 7466846 w 24623878"/>
              <a:gd name="connsiteY8" fmla="*/ 4409795 h 6460636"/>
              <a:gd name="connsiteX9" fmla="*/ 8044362 w 24623878"/>
              <a:gd name="connsiteY9" fmla="*/ 3495395 h 6460636"/>
              <a:gd name="connsiteX10" fmla="*/ 9271583 w 24623878"/>
              <a:gd name="connsiteY10" fmla="*/ 3423206 h 6460636"/>
              <a:gd name="connsiteX11" fmla="*/ 10450677 w 24623878"/>
              <a:gd name="connsiteY11" fmla="*/ 3856343 h 6460636"/>
              <a:gd name="connsiteX12" fmla="*/ 11798214 w 24623878"/>
              <a:gd name="connsiteY12" fmla="*/ 5733269 h 6460636"/>
              <a:gd name="connsiteX13" fmla="*/ 12351667 w 24623878"/>
              <a:gd name="connsiteY13" fmla="*/ 6334848 h 6460636"/>
              <a:gd name="connsiteX14" fmla="*/ 12881056 w 24623878"/>
              <a:gd name="connsiteY14" fmla="*/ 6431101 h 6460636"/>
              <a:gd name="connsiteX15" fmla="*/ 13362319 w 24623878"/>
              <a:gd name="connsiteY15" fmla="*/ 5949838 h 6460636"/>
              <a:gd name="connsiteX16" fmla="*/ 14180467 w 24623878"/>
              <a:gd name="connsiteY16" fmla="*/ 4433859 h 6460636"/>
              <a:gd name="connsiteX17" fmla="*/ 15046741 w 24623878"/>
              <a:gd name="connsiteY17" fmla="*/ 3591648 h 6460636"/>
              <a:gd name="connsiteX18" fmla="*/ 17068046 w 24623878"/>
              <a:gd name="connsiteY18" fmla="*/ 2941943 h 6460636"/>
              <a:gd name="connsiteX19" fmla="*/ 19065288 w 24623878"/>
              <a:gd name="connsiteY19" fmla="*/ 3206638 h 6460636"/>
              <a:gd name="connsiteX20" fmla="*/ 20196256 w 24623878"/>
              <a:gd name="connsiteY20" fmla="*/ 3567585 h 6460636"/>
              <a:gd name="connsiteX21" fmla="*/ 22506319 w 24623878"/>
              <a:gd name="connsiteY21" fmla="*/ 3639774 h 6460636"/>
              <a:gd name="connsiteX22" fmla="*/ 23637288 w 24623878"/>
              <a:gd name="connsiteY22" fmla="*/ 3206638 h 6460636"/>
              <a:gd name="connsiteX23" fmla="*/ 24623878 w 24623878"/>
              <a:gd name="connsiteY23" fmla="*/ 2721364 h 6460636"/>
              <a:gd name="connsiteX0" fmla="*/ 31330 w 24623878"/>
              <a:gd name="connsiteY0" fmla="*/ 6238 h 6460636"/>
              <a:gd name="connsiteX1" fmla="*/ 103519 w 24623878"/>
              <a:gd name="connsiteY1" fmla="*/ 6238 h 6460636"/>
              <a:gd name="connsiteX2" fmla="*/ 1667625 w 24623878"/>
              <a:gd name="connsiteY2" fmla="*/ 174680 h 6460636"/>
              <a:gd name="connsiteX3" fmla="*/ 2894846 w 24623878"/>
              <a:gd name="connsiteY3" fmla="*/ 776259 h 6460636"/>
              <a:gd name="connsiteX4" fmla="*/ 4483014 w 24623878"/>
              <a:gd name="connsiteY4" fmla="*/ 2340364 h 6460636"/>
              <a:gd name="connsiteX5" fmla="*/ 5493667 w 24623878"/>
              <a:gd name="connsiteY5" fmla="*/ 3663838 h 6460636"/>
              <a:gd name="connsiteX6" fmla="*/ 6023056 w 24623878"/>
              <a:gd name="connsiteY6" fmla="*/ 4409795 h 6460636"/>
              <a:gd name="connsiteX7" fmla="*/ 6720888 w 24623878"/>
              <a:gd name="connsiteY7" fmla="*/ 4963248 h 6460636"/>
              <a:gd name="connsiteX8" fmla="*/ 7466846 w 24623878"/>
              <a:gd name="connsiteY8" fmla="*/ 4409795 h 6460636"/>
              <a:gd name="connsiteX9" fmla="*/ 8044362 w 24623878"/>
              <a:gd name="connsiteY9" fmla="*/ 3495395 h 6460636"/>
              <a:gd name="connsiteX10" fmla="*/ 9271583 w 24623878"/>
              <a:gd name="connsiteY10" fmla="*/ 3423206 h 6460636"/>
              <a:gd name="connsiteX11" fmla="*/ 10450677 w 24623878"/>
              <a:gd name="connsiteY11" fmla="*/ 3856343 h 6460636"/>
              <a:gd name="connsiteX12" fmla="*/ 11798214 w 24623878"/>
              <a:gd name="connsiteY12" fmla="*/ 5733269 h 6460636"/>
              <a:gd name="connsiteX13" fmla="*/ 12351667 w 24623878"/>
              <a:gd name="connsiteY13" fmla="*/ 6334848 h 6460636"/>
              <a:gd name="connsiteX14" fmla="*/ 12881056 w 24623878"/>
              <a:gd name="connsiteY14" fmla="*/ 6431101 h 6460636"/>
              <a:gd name="connsiteX15" fmla="*/ 13362319 w 24623878"/>
              <a:gd name="connsiteY15" fmla="*/ 5949838 h 6460636"/>
              <a:gd name="connsiteX16" fmla="*/ 14180467 w 24623878"/>
              <a:gd name="connsiteY16" fmla="*/ 4433859 h 6460636"/>
              <a:gd name="connsiteX17" fmla="*/ 15046741 w 24623878"/>
              <a:gd name="connsiteY17" fmla="*/ 3591648 h 6460636"/>
              <a:gd name="connsiteX18" fmla="*/ 17068046 w 24623878"/>
              <a:gd name="connsiteY18" fmla="*/ 2941943 h 6460636"/>
              <a:gd name="connsiteX19" fmla="*/ 19065288 w 24623878"/>
              <a:gd name="connsiteY19" fmla="*/ 3206638 h 6460636"/>
              <a:gd name="connsiteX20" fmla="*/ 20196256 w 24623878"/>
              <a:gd name="connsiteY20" fmla="*/ 3567585 h 6460636"/>
              <a:gd name="connsiteX21" fmla="*/ 22506319 w 24623878"/>
              <a:gd name="connsiteY21" fmla="*/ 3639774 h 6460636"/>
              <a:gd name="connsiteX22" fmla="*/ 23637288 w 24623878"/>
              <a:gd name="connsiteY22" fmla="*/ 3206638 h 6460636"/>
              <a:gd name="connsiteX23" fmla="*/ 24623878 w 24623878"/>
              <a:gd name="connsiteY23" fmla="*/ 2713343 h 6460636"/>
              <a:gd name="connsiteX0" fmla="*/ 0 w 24520359"/>
              <a:gd name="connsiteY0" fmla="*/ 0 h 6454398"/>
              <a:gd name="connsiteX1" fmla="*/ 1564106 w 24520359"/>
              <a:gd name="connsiteY1" fmla="*/ 168442 h 6454398"/>
              <a:gd name="connsiteX2" fmla="*/ 2791327 w 24520359"/>
              <a:gd name="connsiteY2" fmla="*/ 770021 h 6454398"/>
              <a:gd name="connsiteX3" fmla="*/ 4379495 w 24520359"/>
              <a:gd name="connsiteY3" fmla="*/ 2334126 h 6454398"/>
              <a:gd name="connsiteX4" fmla="*/ 5390148 w 24520359"/>
              <a:gd name="connsiteY4" fmla="*/ 3657600 h 6454398"/>
              <a:gd name="connsiteX5" fmla="*/ 5919537 w 24520359"/>
              <a:gd name="connsiteY5" fmla="*/ 4403557 h 6454398"/>
              <a:gd name="connsiteX6" fmla="*/ 6617369 w 24520359"/>
              <a:gd name="connsiteY6" fmla="*/ 4957010 h 6454398"/>
              <a:gd name="connsiteX7" fmla="*/ 7363327 w 24520359"/>
              <a:gd name="connsiteY7" fmla="*/ 4403557 h 6454398"/>
              <a:gd name="connsiteX8" fmla="*/ 7940843 w 24520359"/>
              <a:gd name="connsiteY8" fmla="*/ 3489157 h 6454398"/>
              <a:gd name="connsiteX9" fmla="*/ 9168064 w 24520359"/>
              <a:gd name="connsiteY9" fmla="*/ 3416968 h 6454398"/>
              <a:gd name="connsiteX10" fmla="*/ 10347158 w 24520359"/>
              <a:gd name="connsiteY10" fmla="*/ 3850105 h 6454398"/>
              <a:gd name="connsiteX11" fmla="*/ 11694695 w 24520359"/>
              <a:gd name="connsiteY11" fmla="*/ 5727031 h 6454398"/>
              <a:gd name="connsiteX12" fmla="*/ 12248148 w 24520359"/>
              <a:gd name="connsiteY12" fmla="*/ 6328610 h 6454398"/>
              <a:gd name="connsiteX13" fmla="*/ 12777537 w 24520359"/>
              <a:gd name="connsiteY13" fmla="*/ 6424863 h 6454398"/>
              <a:gd name="connsiteX14" fmla="*/ 13258800 w 24520359"/>
              <a:gd name="connsiteY14" fmla="*/ 5943600 h 6454398"/>
              <a:gd name="connsiteX15" fmla="*/ 14076948 w 24520359"/>
              <a:gd name="connsiteY15" fmla="*/ 4427621 h 6454398"/>
              <a:gd name="connsiteX16" fmla="*/ 14943222 w 24520359"/>
              <a:gd name="connsiteY16" fmla="*/ 3585410 h 6454398"/>
              <a:gd name="connsiteX17" fmla="*/ 16964527 w 24520359"/>
              <a:gd name="connsiteY17" fmla="*/ 2935705 h 6454398"/>
              <a:gd name="connsiteX18" fmla="*/ 18961769 w 24520359"/>
              <a:gd name="connsiteY18" fmla="*/ 3200400 h 6454398"/>
              <a:gd name="connsiteX19" fmla="*/ 20092737 w 24520359"/>
              <a:gd name="connsiteY19" fmla="*/ 3561347 h 6454398"/>
              <a:gd name="connsiteX20" fmla="*/ 22402800 w 24520359"/>
              <a:gd name="connsiteY20" fmla="*/ 3633536 h 6454398"/>
              <a:gd name="connsiteX21" fmla="*/ 23533769 w 24520359"/>
              <a:gd name="connsiteY21" fmla="*/ 3200400 h 6454398"/>
              <a:gd name="connsiteX22" fmla="*/ 24520359 w 24520359"/>
              <a:gd name="connsiteY22" fmla="*/ 2707105 h 64543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4520359" h="6454398">
                <a:moveTo>
                  <a:pt x="0" y="0"/>
                </a:moveTo>
                <a:cubicBezTo>
                  <a:pt x="272716" y="28074"/>
                  <a:pt x="1098885" y="40105"/>
                  <a:pt x="1564106" y="168442"/>
                </a:cubicBezTo>
                <a:cubicBezTo>
                  <a:pt x="2029327" y="296779"/>
                  <a:pt x="2322096" y="409074"/>
                  <a:pt x="2791327" y="770021"/>
                </a:cubicBezTo>
                <a:cubicBezTo>
                  <a:pt x="3260558" y="1130968"/>
                  <a:pt x="3946358" y="1852863"/>
                  <a:pt x="4379495" y="2334126"/>
                </a:cubicBezTo>
                <a:cubicBezTo>
                  <a:pt x="4812632" y="2815389"/>
                  <a:pt x="5133474" y="3312695"/>
                  <a:pt x="5390148" y="3657600"/>
                </a:cubicBezTo>
                <a:cubicBezTo>
                  <a:pt x="5646822" y="4002505"/>
                  <a:pt x="5715000" y="4186989"/>
                  <a:pt x="5919537" y="4403557"/>
                </a:cubicBezTo>
                <a:cubicBezTo>
                  <a:pt x="6124074" y="4620125"/>
                  <a:pt x="6376737" y="4957010"/>
                  <a:pt x="6617369" y="4957010"/>
                </a:cubicBezTo>
                <a:cubicBezTo>
                  <a:pt x="6858001" y="4957010"/>
                  <a:pt x="7142748" y="4648199"/>
                  <a:pt x="7363327" y="4403557"/>
                </a:cubicBezTo>
                <a:cubicBezTo>
                  <a:pt x="7583906" y="4158915"/>
                  <a:pt x="7640054" y="3653588"/>
                  <a:pt x="7940843" y="3489157"/>
                </a:cubicBezTo>
                <a:cubicBezTo>
                  <a:pt x="8241632" y="3324726"/>
                  <a:pt x="8767012" y="3356810"/>
                  <a:pt x="9168064" y="3416968"/>
                </a:cubicBezTo>
                <a:cubicBezTo>
                  <a:pt x="9569116" y="3477126"/>
                  <a:pt x="9926053" y="3465095"/>
                  <a:pt x="10347158" y="3850105"/>
                </a:cubicBezTo>
                <a:cubicBezTo>
                  <a:pt x="10768263" y="4235115"/>
                  <a:pt x="11377863" y="5313947"/>
                  <a:pt x="11694695" y="5727031"/>
                </a:cubicBezTo>
                <a:cubicBezTo>
                  <a:pt x="12011527" y="6140115"/>
                  <a:pt x="12067674" y="6212305"/>
                  <a:pt x="12248148" y="6328610"/>
                </a:cubicBezTo>
                <a:cubicBezTo>
                  <a:pt x="12428622" y="6444915"/>
                  <a:pt x="12609095" y="6489031"/>
                  <a:pt x="12777537" y="6424863"/>
                </a:cubicBezTo>
                <a:cubicBezTo>
                  <a:pt x="12945979" y="6360695"/>
                  <a:pt x="13042232" y="6276474"/>
                  <a:pt x="13258800" y="5943600"/>
                </a:cubicBezTo>
                <a:cubicBezTo>
                  <a:pt x="13475368" y="5610726"/>
                  <a:pt x="13796211" y="4820653"/>
                  <a:pt x="14076948" y="4427621"/>
                </a:cubicBezTo>
                <a:cubicBezTo>
                  <a:pt x="14357685" y="4034589"/>
                  <a:pt x="14461959" y="3834063"/>
                  <a:pt x="14943222" y="3585410"/>
                </a:cubicBezTo>
                <a:cubicBezTo>
                  <a:pt x="15424485" y="3336757"/>
                  <a:pt x="16294769" y="2999873"/>
                  <a:pt x="16964527" y="2935705"/>
                </a:cubicBezTo>
                <a:cubicBezTo>
                  <a:pt x="17634285" y="2871537"/>
                  <a:pt x="18440401" y="3096126"/>
                  <a:pt x="18961769" y="3200400"/>
                </a:cubicBezTo>
                <a:cubicBezTo>
                  <a:pt x="19483137" y="3304674"/>
                  <a:pt x="19519232" y="3489158"/>
                  <a:pt x="20092737" y="3561347"/>
                </a:cubicBezTo>
                <a:cubicBezTo>
                  <a:pt x="20666242" y="3633536"/>
                  <a:pt x="21829295" y="3693694"/>
                  <a:pt x="22402800" y="3633536"/>
                </a:cubicBezTo>
                <a:cubicBezTo>
                  <a:pt x="22976305" y="3573378"/>
                  <a:pt x="23220948" y="3340768"/>
                  <a:pt x="23533769" y="3200400"/>
                </a:cubicBezTo>
                <a:cubicBezTo>
                  <a:pt x="23846590" y="3060032"/>
                  <a:pt x="24071180" y="2675021"/>
                  <a:pt x="24520359" y="2707105"/>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8EAEE16-54A3-454E-9D06-13721898D904}"/>
              </a:ext>
            </a:extLst>
          </p:cNvPr>
          <p:cNvSpPr/>
          <p:nvPr/>
        </p:nvSpPr>
        <p:spPr>
          <a:xfrm>
            <a:off x="481264" y="3392905"/>
            <a:ext cx="23056517" cy="5609245"/>
          </a:xfrm>
          <a:custGeom>
            <a:avLst/>
            <a:gdLst>
              <a:gd name="connsiteX0" fmla="*/ 0 w 22591081"/>
              <a:gd name="connsiteY0" fmla="*/ 0 h 5609245"/>
              <a:gd name="connsiteX1" fmla="*/ 2213811 w 22591081"/>
              <a:gd name="connsiteY1" fmla="*/ 288758 h 5609245"/>
              <a:gd name="connsiteX2" fmla="*/ 4523874 w 22591081"/>
              <a:gd name="connsiteY2" fmla="*/ 1491916 h 5609245"/>
              <a:gd name="connsiteX3" fmla="*/ 6136105 w 22591081"/>
              <a:gd name="connsiteY3" fmla="*/ 2863516 h 5609245"/>
              <a:gd name="connsiteX4" fmla="*/ 7194884 w 22591081"/>
              <a:gd name="connsiteY4" fmla="*/ 3152274 h 5609245"/>
              <a:gd name="connsiteX5" fmla="*/ 8205537 w 22591081"/>
              <a:gd name="connsiteY5" fmla="*/ 2526632 h 5609245"/>
              <a:gd name="connsiteX6" fmla="*/ 10154653 w 22591081"/>
              <a:gd name="connsiteY6" fmla="*/ 2646948 h 5609245"/>
              <a:gd name="connsiteX7" fmla="*/ 10876548 w 22591081"/>
              <a:gd name="connsiteY7" fmla="*/ 3657600 h 5609245"/>
              <a:gd name="connsiteX8" fmla="*/ 11285621 w 22591081"/>
              <a:gd name="connsiteY8" fmla="*/ 4957011 h 5609245"/>
              <a:gd name="connsiteX9" fmla="*/ 11911263 w 22591081"/>
              <a:gd name="connsiteY9" fmla="*/ 5606716 h 5609245"/>
              <a:gd name="connsiteX10" fmla="*/ 12897853 w 22591081"/>
              <a:gd name="connsiteY10" fmla="*/ 5125453 h 5609245"/>
              <a:gd name="connsiteX11" fmla="*/ 13355053 w 22591081"/>
              <a:gd name="connsiteY11" fmla="*/ 3801979 h 5609245"/>
              <a:gd name="connsiteX12" fmla="*/ 15111663 w 22591081"/>
              <a:gd name="connsiteY12" fmla="*/ 2743200 h 5609245"/>
              <a:gd name="connsiteX13" fmla="*/ 16772021 w 22591081"/>
              <a:gd name="connsiteY13" fmla="*/ 2719137 h 5609245"/>
              <a:gd name="connsiteX14" fmla="*/ 18167684 w 22591081"/>
              <a:gd name="connsiteY14" fmla="*/ 3007895 h 5609245"/>
              <a:gd name="connsiteX15" fmla="*/ 20886821 w 22591081"/>
              <a:gd name="connsiteY15" fmla="*/ 3633537 h 5609245"/>
              <a:gd name="connsiteX16" fmla="*/ 22426863 w 22591081"/>
              <a:gd name="connsiteY16" fmla="*/ 3561348 h 5609245"/>
              <a:gd name="connsiteX17" fmla="*/ 22571242 w 22591081"/>
              <a:gd name="connsiteY17" fmla="*/ 3368842 h 5609245"/>
              <a:gd name="connsiteX0" fmla="*/ 0 w 22426863"/>
              <a:gd name="connsiteY0" fmla="*/ 0 h 5609245"/>
              <a:gd name="connsiteX1" fmla="*/ 2213811 w 22426863"/>
              <a:gd name="connsiteY1" fmla="*/ 288758 h 5609245"/>
              <a:gd name="connsiteX2" fmla="*/ 4523874 w 22426863"/>
              <a:gd name="connsiteY2" fmla="*/ 1491916 h 5609245"/>
              <a:gd name="connsiteX3" fmla="*/ 6136105 w 22426863"/>
              <a:gd name="connsiteY3" fmla="*/ 2863516 h 5609245"/>
              <a:gd name="connsiteX4" fmla="*/ 7194884 w 22426863"/>
              <a:gd name="connsiteY4" fmla="*/ 3152274 h 5609245"/>
              <a:gd name="connsiteX5" fmla="*/ 8205537 w 22426863"/>
              <a:gd name="connsiteY5" fmla="*/ 2526632 h 5609245"/>
              <a:gd name="connsiteX6" fmla="*/ 10154653 w 22426863"/>
              <a:gd name="connsiteY6" fmla="*/ 2646948 h 5609245"/>
              <a:gd name="connsiteX7" fmla="*/ 10876548 w 22426863"/>
              <a:gd name="connsiteY7" fmla="*/ 3657600 h 5609245"/>
              <a:gd name="connsiteX8" fmla="*/ 11285621 w 22426863"/>
              <a:gd name="connsiteY8" fmla="*/ 4957011 h 5609245"/>
              <a:gd name="connsiteX9" fmla="*/ 11911263 w 22426863"/>
              <a:gd name="connsiteY9" fmla="*/ 5606716 h 5609245"/>
              <a:gd name="connsiteX10" fmla="*/ 12897853 w 22426863"/>
              <a:gd name="connsiteY10" fmla="*/ 5125453 h 5609245"/>
              <a:gd name="connsiteX11" fmla="*/ 13355053 w 22426863"/>
              <a:gd name="connsiteY11" fmla="*/ 3801979 h 5609245"/>
              <a:gd name="connsiteX12" fmla="*/ 15111663 w 22426863"/>
              <a:gd name="connsiteY12" fmla="*/ 2743200 h 5609245"/>
              <a:gd name="connsiteX13" fmla="*/ 16772021 w 22426863"/>
              <a:gd name="connsiteY13" fmla="*/ 2719137 h 5609245"/>
              <a:gd name="connsiteX14" fmla="*/ 18167684 w 22426863"/>
              <a:gd name="connsiteY14" fmla="*/ 3007895 h 5609245"/>
              <a:gd name="connsiteX15" fmla="*/ 20886821 w 22426863"/>
              <a:gd name="connsiteY15" fmla="*/ 3633537 h 5609245"/>
              <a:gd name="connsiteX16" fmla="*/ 22426863 w 22426863"/>
              <a:gd name="connsiteY16" fmla="*/ 3561348 h 5609245"/>
              <a:gd name="connsiteX0" fmla="*/ 0 w 22835938"/>
              <a:gd name="connsiteY0" fmla="*/ 0 h 5609245"/>
              <a:gd name="connsiteX1" fmla="*/ 2213811 w 22835938"/>
              <a:gd name="connsiteY1" fmla="*/ 288758 h 5609245"/>
              <a:gd name="connsiteX2" fmla="*/ 4523874 w 22835938"/>
              <a:gd name="connsiteY2" fmla="*/ 1491916 h 5609245"/>
              <a:gd name="connsiteX3" fmla="*/ 6136105 w 22835938"/>
              <a:gd name="connsiteY3" fmla="*/ 2863516 h 5609245"/>
              <a:gd name="connsiteX4" fmla="*/ 7194884 w 22835938"/>
              <a:gd name="connsiteY4" fmla="*/ 3152274 h 5609245"/>
              <a:gd name="connsiteX5" fmla="*/ 8205537 w 22835938"/>
              <a:gd name="connsiteY5" fmla="*/ 2526632 h 5609245"/>
              <a:gd name="connsiteX6" fmla="*/ 10154653 w 22835938"/>
              <a:gd name="connsiteY6" fmla="*/ 2646948 h 5609245"/>
              <a:gd name="connsiteX7" fmla="*/ 10876548 w 22835938"/>
              <a:gd name="connsiteY7" fmla="*/ 3657600 h 5609245"/>
              <a:gd name="connsiteX8" fmla="*/ 11285621 w 22835938"/>
              <a:gd name="connsiteY8" fmla="*/ 4957011 h 5609245"/>
              <a:gd name="connsiteX9" fmla="*/ 11911263 w 22835938"/>
              <a:gd name="connsiteY9" fmla="*/ 5606716 h 5609245"/>
              <a:gd name="connsiteX10" fmla="*/ 12897853 w 22835938"/>
              <a:gd name="connsiteY10" fmla="*/ 5125453 h 5609245"/>
              <a:gd name="connsiteX11" fmla="*/ 13355053 w 22835938"/>
              <a:gd name="connsiteY11" fmla="*/ 3801979 h 5609245"/>
              <a:gd name="connsiteX12" fmla="*/ 15111663 w 22835938"/>
              <a:gd name="connsiteY12" fmla="*/ 2743200 h 5609245"/>
              <a:gd name="connsiteX13" fmla="*/ 16772021 w 22835938"/>
              <a:gd name="connsiteY13" fmla="*/ 2719137 h 5609245"/>
              <a:gd name="connsiteX14" fmla="*/ 18167684 w 22835938"/>
              <a:gd name="connsiteY14" fmla="*/ 3007895 h 5609245"/>
              <a:gd name="connsiteX15" fmla="*/ 20886821 w 22835938"/>
              <a:gd name="connsiteY15" fmla="*/ 3633537 h 5609245"/>
              <a:gd name="connsiteX16" fmla="*/ 22835938 w 22835938"/>
              <a:gd name="connsiteY16" fmla="*/ 3657601 h 5609245"/>
              <a:gd name="connsiteX0" fmla="*/ 0 w 22835938"/>
              <a:gd name="connsiteY0" fmla="*/ 0 h 5609245"/>
              <a:gd name="connsiteX1" fmla="*/ 2213811 w 22835938"/>
              <a:gd name="connsiteY1" fmla="*/ 288758 h 5609245"/>
              <a:gd name="connsiteX2" fmla="*/ 4523874 w 22835938"/>
              <a:gd name="connsiteY2" fmla="*/ 1491916 h 5609245"/>
              <a:gd name="connsiteX3" fmla="*/ 6136105 w 22835938"/>
              <a:gd name="connsiteY3" fmla="*/ 2863516 h 5609245"/>
              <a:gd name="connsiteX4" fmla="*/ 7194884 w 22835938"/>
              <a:gd name="connsiteY4" fmla="*/ 3152274 h 5609245"/>
              <a:gd name="connsiteX5" fmla="*/ 8205537 w 22835938"/>
              <a:gd name="connsiteY5" fmla="*/ 2526632 h 5609245"/>
              <a:gd name="connsiteX6" fmla="*/ 10154653 w 22835938"/>
              <a:gd name="connsiteY6" fmla="*/ 2646948 h 5609245"/>
              <a:gd name="connsiteX7" fmla="*/ 10876548 w 22835938"/>
              <a:gd name="connsiteY7" fmla="*/ 3657600 h 5609245"/>
              <a:gd name="connsiteX8" fmla="*/ 11285621 w 22835938"/>
              <a:gd name="connsiteY8" fmla="*/ 4957011 h 5609245"/>
              <a:gd name="connsiteX9" fmla="*/ 11911263 w 22835938"/>
              <a:gd name="connsiteY9" fmla="*/ 5606716 h 5609245"/>
              <a:gd name="connsiteX10" fmla="*/ 12897853 w 22835938"/>
              <a:gd name="connsiteY10" fmla="*/ 5125453 h 5609245"/>
              <a:gd name="connsiteX11" fmla="*/ 13355053 w 22835938"/>
              <a:gd name="connsiteY11" fmla="*/ 3801979 h 5609245"/>
              <a:gd name="connsiteX12" fmla="*/ 15111663 w 22835938"/>
              <a:gd name="connsiteY12" fmla="*/ 2743200 h 5609245"/>
              <a:gd name="connsiteX13" fmla="*/ 16772021 w 22835938"/>
              <a:gd name="connsiteY13" fmla="*/ 2719137 h 5609245"/>
              <a:gd name="connsiteX14" fmla="*/ 18167684 w 22835938"/>
              <a:gd name="connsiteY14" fmla="*/ 3007895 h 5609245"/>
              <a:gd name="connsiteX15" fmla="*/ 20886821 w 22835938"/>
              <a:gd name="connsiteY15" fmla="*/ 3633537 h 5609245"/>
              <a:gd name="connsiteX16" fmla="*/ 22210294 w 22835938"/>
              <a:gd name="connsiteY16" fmla="*/ 3489158 h 5609245"/>
              <a:gd name="connsiteX17" fmla="*/ 22835938 w 22835938"/>
              <a:gd name="connsiteY17" fmla="*/ 3657601 h 5609245"/>
              <a:gd name="connsiteX0" fmla="*/ 0 w 23052506"/>
              <a:gd name="connsiteY0" fmla="*/ 0 h 5609245"/>
              <a:gd name="connsiteX1" fmla="*/ 2213811 w 23052506"/>
              <a:gd name="connsiteY1" fmla="*/ 288758 h 5609245"/>
              <a:gd name="connsiteX2" fmla="*/ 4523874 w 23052506"/>
              <a:gd name="connsiteY2" fmla="*/ 1491916 h 5609245"/>
              <a:gd name="connsiteX3" fmla="*/ 6136105 w 23052506"/>
              <a:gd name="connsiteY3" fmla="*/ 2863516 h 5609245"/>
              <a:gd name="connsiteX4" fmla="*/ 7194884 w 23052506"/>
              <a:gd name="connsiteY4" fmla="*/ 3152274 h 5609245"/>
              <a:gd name="connsiteX5" fmla="*/ 8205537 w 23052506"/>
              <a:gd name="connsiteY5" fmla="*/ 2526632 h 5609245"/>
              <a:gd name="connsiteX6" fmla="*/ 10154653 w 23052506"/>
              <a:gd name="connsiteY6" fmla="*/ 2646948 h 5609245"/>
              <a:gd name="connsiteX7" fmla="*/ 10876548 w 23052506"/>
              <a:gd name="connsiteY7" fmla="*/ 3657600 h 5609245"/>
              <a:gd name="connsiteX8" fmla="*/ 11285621 w 23052506"/>
              <a:gd name="connsiteY8" fmla="*/ 4957011 h 5609245"/>
              <a:gd name="connsiteX9" fmla="*/ 11911263 w 23052506"/>
              <a:gd name="connsiteY9" fmla="*/ 5606716 h 5609245"/>
              <a:gd name="connsiteX10" fmla="*/ 12897853 w 23052506"/>
              <a:gd name="connsiteY10" fmla="*/ 5125453 h 5609245"/>
              <a:gd name="connsiteX11" fmla="*/ 13355053 w 23052506"/>
              <a:gd name="connsiteY11" fmla="*/ 3801979 h 5609245"/>
              <a:gd name="connsiteX12" fmla="*/ 15111663 w 23052506"/>
              <a:gd name="connsiteY12" fmla="*/ 2743200 h 5609245"/>
              <a:gd name="connsiteX13" fmla="*/ 16772021 w 23052506"/>
              <a:gd name="connsiteY13" fmla="*/ 2719137 h 5609245"/>
              <a:gd name="connsiteX14" fmla="*/ 18167684 w 23052506"/>
              <a:gd name="connsiteY14" fmla="*/ 3007895 h 5609245"/>
              <a:gd name="connsiteX15" fmla="*/ 20886821 w 23052506"/>
              <a:gd name="connsiteY15" fmla="*/ 3633537 h 5609245"/>
              <a:gd name="connsiteX16" fmla="*/ 22210294 w 23052506"/>
              <a:gd name="connsiteY16" fmla="*/ 3489158 h 5609245"/>
              <a:gd name="connsiteX17" fmla="*/ 23052506 w 23052506"/>
              <a:gd name="connsiteY17" fmla="*/ 3681664 h 5609245"/>
              <a:gd name="connsiteX0" fmla="*/ 0 w 23056517"/>
              <a:gd name="connsiteY0" fmla="*/ 0 h 5609245"/>
              <a:gd name="connsiteX1" fmla="*/ 2213811 w 23056517"/>
              <a:gd name="connsiteY1" fmla="*/ 288758 h 5609245"/>
              <a:gd name="connsiteX2" fmla="*/ 4523874 w 23056517"/>
              <a:gd name="connsiteY2" fmla="*/ 1491916 h 5609245"/>
              <a:gd name="connsiteX3" fmla="*/ 6136105 w 23056517"/>
              <a:gd name="connsiteY3" fmla="*/ 2863516 h 5609245"/>
              <a:gd name="connsiteX4" fmla="*/ 7194884 w 23056517"/>
              <a:gd name="connsiteY4" fmla="*/ 3152274 h 5609245"/>
              <a:gd name="connsiteX5" fmla="*/ 8205537 w 23056517"/>
              <a:gd name="connsiteY5" fmla="*/ 2526632 h 5609245"/>
              <a:gd name="connsiteX6" fmla="*/ 10154653 w 23056517"/>
              <a:gd name="connsiteY6" fmla="*/ 2646948 h 5609245"/>
              <a:gd name="connsiteX7" fmla="*/ 10876548 w 23056517"/>
              <a:gd name="connsiteY7" fmla="*/ 3657600 h 5609245"/>
              <a:gd name="connsiteX8" fmla="*/ 11285621 w 23056517"/>
              <a:gd name="connsiteY8" fmla="*/ 4957011 h 5609245"/>
              <a:gd name="connsiteX9" fmla="*/ 11911263 w 23056517"/>
              <a:gd name="connsiteY9" fmla="*/ 5606716 h 5609245"/>
              <a:gd name="connsiteX10" fmla="*/ 12897853 w 23056517"/>
              <a:gd name="connsiteY10" fmla="*/ 5125453 h 5609245"/>
              <a:gd name="connsiteX11" fmla="*/ 13355053 w 23056517"/>
              <a:gd name="connsiteY11" fmla="*/ 3801979 h 5609245"/>
              <a:gd name="connsiteX12" fmla="*/ 15111663 w 23056517"/>
              <a:gd name="connsiteY12" fmla="*/ 2743200 h 5609245"/>
              <a:gd name="connsiteX13" fmla="*/ 16772021 w 23056517"/>
              <a:gd name="connsiteY13" fmla="*/ 2719137 h 5609245"/>
              <a:gd name="connsiteX14" fmla="*/ 18167684 w 23056517"/>
              <a:gd name="connsiteY14" fmla="*/ 3007895 h 5609245"/>
              <a:gd name="connsiteX15" fmla="*/ 20886821 w 23056517"/>
              <a:gd name="connsiteY15" fmla="*/ 3633537 h 5609245"/>
              <a:gd name="connsiteX16" fmla="*/ 22210294 w 23056517"/>
              <a:gd name="connsiteY16" fmla="*/ 3489158 h 5609245"/>
              <a:gd name="connsiteX17" fmla="*/ 23056517 w 23056517"/>
              <a:gd name="connsiteY17" fmla="*/ 3653591 h 560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3056517" h="5609245">
                <a:moveTo>
                  <a:pt x="0" y="0"/>
                </a:moveTo>
                <a:cubicBezTo>
                  <a:pt x="729916" y="20052"/>
                  <a:pt x="1459832" y="40105"/>
                  <a:pt x="2213811" y="288758"/>
                </a:cubicBezTo>
                <a:cubicBezTo>
                  <a:pt x="2967790" y="537411"/>
                  <a:pt x="3870158" y="1062790"/>
                  <a:pt x="4523874" y="1491916"/>
                </a:cubicBezTo>
                <a:cubicBezTo>
                  <a:pt x="5177590" y="1921042"/>
                  <a:pt x="5690937" y="2586790"/>
                  <a:pt x="6136105" y="2863516"/>
                </a:cubicBezTo>
                <a:cubicBezTo>
                  <a:pt x="6581273" y="3140242"/>
                  <a:pt x="6849979" y="3208421"/>
                  <a:pt x="7194884" y="3152274"/>
                </a:cubicBezTo>
                <a:cubicBezTo>
                  <a:pt x="7539789" y="3096127"/>
                  <a:pt x="7712242" y="2610853"/>
                  <a:pt x="8205537" y="2526632"/>
                </a:cubicBezTo>
                <a:cubicBezTo>
                  <a:pt x="8698832" y="2442411"/>
                  <a:pt x="9709485" y="2458453"/>
                  <a:pt x="10154653" y="2646948"/>
                </a:cubicBezTo>
                <a:cubicBezTo>
                  <a:pt x="10599821" y="2835443"/>
                  <a:pt x="10688053" y="3272590"/>
                  <a:pt x="10876548" y="3657600"/>
                </a:cubicBezTo>
                <a:cubicBezTo>
                  <a:pt x="11065043" y="4042610"/>
                  <a:pt x="11113169" y="4632158"/>
                  <a:pt x="11285621" y="4957011"/>
                </a:cubicBezTo>
                <a:cubicBezTo>
                  <a:pt x="11458074" y="5281864"/>
                  <a:pt x="11642558" y="5578642"/>
                  <a:pt x="11911263" y="5606716"/>
                </a:cubicBezTo>
                <a:cubicBezTo>
                  <a:pt x="12179968" y="5634790"/>
                  <a:pt x="12657221" y="5426242"/>
                  <a:pt x="12897853" y="5125453"/>
                </a:cubicBezTo>
                <a:cubicBezTo>
                  <a:pt x="13138485" y="4824664"/>
                  <a:pt x="12986085" y="4199021"/>
                  <a:pt x="13355053" y="3801979"/>
                </a:cubicBezTo>
                <a:cubicBezTo>
                  <a:pt x="13724021" y="3404937"/>
                  <a:pt x="14542168" y="2923674"/>
                  <a:pt x="15111663" y="2743200"/>
                </a:cubicBezTo>
                <a:cubicBezTo>
                  <a:pt x="15681158" y="2562726"/>
                  <a:pt x="16262684" y="2675021"/>
                  <a:pt x="16772021" y="2719137"/>
                </a:cubicBezTo>
                <a:cubicBezTo>
                  <a:pt x="17281358" y="2763253"/>
                  <a:pt x="18167684" y="3007895"/>
                  <a:pt x="18167684" y="3007895"/>
                </a:cubicBezTo>
                <a:cubicBezTo>
                  <a:pt x="18853484" y="3160295"/>
                  <a:pt x="20213053" y="3553326"/>
                  <a:pt x="20886821" y="3633537"/>
                </a:cubicBezTo>
                <a:cubicBezTo>
                  <a:pt x="21560589" y="3713748"/>
                  <a:pt x="21885441" y="3485147"/>
                  <a:pt x="22210294" y="3489158"/>
                </a:cubicBezTo>
                <a:cubicBezTo>
                  <a:pt x="22535147" y="3493169"/>
                  <a:pt x="22960264" y="3653591"/>
                  <a:pt x="23056517" y="3653591"/>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BA4B437A-66D3-4BD3-800C-0F7793D6AFA1}"/>
              </a:ext>
            </a:extLst>
          </p:cNvPr>
          <p:cNvSpPr/>
          <p:nvPr/>
        </p:nvSpPr>
        <p:spPr>
          <a:xfrm>
            <a:off x="517557" y="1383672"/>
            <a:ext cx="20274217" cy="5054052"/>
          </a:xfrm>
          <a:custGeom>
            <a:avLst/>
            <a:gdLst>
              <a:gd name="connsiteX0" fmla="*/ 208945 w 19339155"/>
              <a:gd name="connsiteY0" fmla="*/ 86111 h 5128171"/>
              <a:gd name="connsiteX1" fmla="*/ 257071 w 19339155"/>
              <a:gd name="connsiteY1" fmla="*/ 62048 h 5128171"/>
              <a:gd name="connsiteX2" fmla="*/ 2759639 w 19339155"/>
              <a:gd name="connsiteY2" fmla="*/ 783943 h 5128171"/>
              <a:gd name="connsiteX3" fmla="*/ 4973450 w 19339155"/>
              <a:gd name="connsiteY3" fmla="*/ 1842722 h 5128171"/>
              <a:gd name="connsiteX4" fmla="*/ 6561618 w 19339155"/>
              <a:gd name="connsiteY4" fmla="*/ 2973690 h 5128171"/>
              <a:gd name="connsiteX5" fmla="*/ 9088250 w 19339155"/>
              <a:gd name="connsiteY5" fmla="*/ 2877437 h 5128171"/>
              <a:gd name="connsiteX6" fmla="*/ 10700482 w 19339155"/>
              <a:gd name="connsiteY6" fmla="*/ 3021816 h 5128171"/>
              <a:gd name="connsiteX7" fmla="*/ 11398313 w 19339155"/>
              <a:gd name="connsiteY7" fmla="*/ 4032469 h 5128171"/>
              <a:gd name="connsiteX8" fmla="*/ 11831450 w 19339155"/>
              <a:gd name="connsiteY8" fmla="*/ 5043122 h 5128171"/>
              <a:gd name="connsiteX9" fmla="*/ 12481155 w 19339155"/>
              <a:gd name="connsiteY9" fmla="*/ 4970932 h 5128171"/>
              <a:gd name="connsiteX10" fmla="*/ 14261829 w 19339155"/>
              <a:gd name="connsiteY10" fmla="*/ 4152785 h 5128171"/>
              <a:gd name="connsiteX11" fmla="*/ 15585303 w 19339155"/>
              <a:gd name="connsiteY11" fmla="*/ 3382764 h 5128171"/>
              <a:gd name="connsiteX12" fmla="*/ 17799113 w 19339155"/>
              <a:gd name="connsiteY12" fmla="*/ 3599332 h 5128171"/>
              <a:gd name="connsiteX13" fmla="*/ 19146650 w 19339155"/>
              <a:gd name="connsiteY13" fmla="*/ 3815901 h 5128171"/>
              <a:gd name="connsiteX14" fmla="*/ 19339155 w 19339155"/>
              <a:gd name="connsiteY14" fmla="*/ 3623395 h 5128171"/>
              <a:gd name="connsiteX0" fmla="*/ 208945 w 19146650"/>
              <a:gd name="connsiteY0" fmla="*/ 86111 h 5128171"/>
              <a:gd name="connsiteX1" fmla="*/ 257071 w 19146650"/>
              <a:gd name="connsiteY1" fmla="*/ 62048 h 5128171"/>
              <a:gd name="connsiteX2" fmla="*/ 2759639 w 19146650"/>
              <a:gd name="connsiteY2" fmla="*/ 783943 h 5128171"/>
              <a:gd name="connsiteX3" fmla="*/ 4973450 w 19146650"/>
              <a:gd name="connsiteY3" fmla="*/ 1842722 h 5128171"/>
              <a:gd name="connsiteX4" fmla="*/ 6561618 w 19146650"/>
              <a:gd name="connsiteY4" fmla="*/ 2973690 h 5128171"/>
              <a:gd name="connsiteX5" fmla="*/ 9088250 w 19146650"/>
              <a:gd name="connsiteY5" fmla="*/ 2877437 h 5128171"/>
              <a:gd name="connsiteX6" fmla="*/ 10700482 w 19146650"/>
              <a:gd name="connsiteY6" fmla="*/ 3021816 h 5128171"/>
              <a:gd name="connsiteX7" fmla="*/ 11398313 w 19146650"/>
              <a:gd name="connsiteY7" fmla="*/ 4032469 h 5128171"/>
              <a:gd name="connsiteX8" fmla="*/ 11831450 w 19146650"/>
              <a:gd name="connsiteY8" fmla="*/ 5043122 h 5128171"/>
              <a:gd name="connsiteX9" fmla="*/ 12481155 w 19146650"/>
              <a:gd name="connsiteY9" fmla="*/ 4970932 h 5128171"/>
              <a:gd name="connsiteX10" fmla="*/ 14261829 w 19146650"/>
              <a:gd name="connsiteY10" fmla="*/ 4152785 h 5128171"/>
              <a:gd name="connsiteX11" fmla="*/ 15585303 w 19146650"/>
              <a:gd name="connsiteY11" fmla="*/ 3382764 h 5128171"/>
              <a:gd name="connsiteX12" fmla="*/ 17799113 w 19146650"/>
              <a:gd name="connsiteY12" fmla="*/ 3599332 h 5128171"/>
              <a:gd name="connsiteX13" fmla="*/ 19146650 w 19146650"/>
              <a:gd name="connsiteY13" fmla="*/ 3815901 h 5128171"/>
              <a:gd name="connsiteX0" fmla="*/ 208945 w 19242903"/>
              <a:gd name="connsiteY0" fmla="*/ 86111 h 5128171"/>
              <a:gd name="connsiteX1" fmla="*/ 257071 w 19242903"/>
              <a:gd name="connsiteY1" fmla="*/ 62048 h 5128171"/>
              <a:gd name="connsiteX2" fmla="*/ 2759639 w 19242903"/>
              <a:gd name="connsiteY2" fmla="*/ 783943 h 5128171"/>
              <a:gd name="connsiteX3" fmla="*/ 4973450 w 19242903"/>
              <a:gd name="connsiteY3" fmla="*/ 1842722 h 5128171"/>
              <a:gd name="connsiteX4" fmla="*/ 6561618 w 19242903"/>
              <a:gd name="connsiteY4" fmla="*/ 2973690 h 5128171"/>
              <a:gd name="connsiteX5" fmla="*/ 9088250 w 19242903"/>
              <a:gd name="connsiteY5" fmla="*/ 2877437 h 5128171"/>
              <a:gd name="connsiteX6" fmla="*/ 10700482 w 19242903"/>
              <a:gd name="connsiteY6" fmla="*/ 3021816 h 5128171"/>
              <a:gd name="connsiteX7" fmla="*/ 11398313 w 19242903"/>
              <a:gd name="connsiteY7" fmla="*/ 4032469 h 5128171"/>
              <a:gd name="connsiteX8" fmla="*/ 11831450 w 19242903"/>
              <a:gd name="connsiteY8" fmla="*/ 5043122 h 5128171"/>
              <a:gd name="connsiteX9" fmla="*/ 12481155 w 19242903"/>
              <a:gd name="connsiteY9" fmla="*/ 4970932 h 5128171"/>
              <a:gd name="connsiteX10" fmla="*/ 14261829 w 19242903"/>
              <a:gd name="connsiteY10" fmla="*/ 4152785 h 5128171"/>
              <a:gd name="connsiteX11" fmla="*/ 15585303 w 19242903"/>
              <a:gd name="connsiteY11" fmla="*/ 3382764 h 5128171"/>
              <a:gd name="connsiteX12" fmla="*/ 17799113 w 19242903"/>
              <a:gd name="connsiteY12" fmla="*/ 3599332 h 5128171"/>
              <a:gd name="connsiteX13" fmla="*/ 19242903 w 19242903"/>
              <a:gd name="connsiteY13" fmla="*/ 3791837 h 5128171"/>
              <a:gd name="connsiteX0" fmla="*/ 208945 w 20591644"/>
              <a:gd name="connsiteY0" fmla="*/ 86111 h 5128171"/>
              <a:gd name="connsiteX1" fmla="*/ 257071 w 20591644"/>
              <a:gd name="connsiteY1" fmla="*/ 62048 h 5128171"/>
              <a:gd name="connsiteX2" fmla="*/ 2759639 w 20591644"/>
              <a:gd name="connsiteY2" fmla="*/ 783943 h 5128171"/>
              <a:gd name="connsiteX3" fmla="*/ 4973450 w 20591644"/>
              <a:gd name="connsiteY3" fmla="*/ 1842722 h 5128171"/>
              <a:gd name="connsiteX4" fmla="*/ 6561618 w 20591644"/>
              <a:gd name="connsiteY4" fmla="*/ 2973690 h 5128171"/>
              <a:gd name="connsiteX5" fmla="*/ 9088250 w 20591644"/>
              <a:gd name="connsiteY5" fmla="*/ 2877437 h 5128171"/>
              <a:gd name="connsiteX6" fmla="*/ 10700482 w 20591644"/>
              <a:gd name="connsiteY6" fmla="*/ 3021816 h 5128171"/>
              <a:gd name="connsiteX7" fmla="*/ 11398313 w 20591644"/>
              <a:gd name="connsiteY7" fmla="*/ 4032469 h 5128171"/>
              <a:gd name="connsiteX8" fmla="*/ 11831450 w 20591644"/>
              <a:gd name="connsiteY8" fmla="*/ 5043122 h 5128171"/>
              <a:gd name="connsiteX9" fmla="*/ 12481155 w 20591644"/>
              <a:gd name="connsiteY9" fmla="*/ 4970932 h 5128171"/>
              <a:gd name="connsiteX10" fmla="*/ 14261829 w 20591644"/>
              <a:gd name="connsiteY10" fmla="*/ 4152785 h 5128171"/>
              <a:gd name="connsiteX11" fmla="*/ 15585303 w 20591644"/>
              <a:gd name="connsiteY11" fmla="*/ 3382764 h 5128171"/>
              <a:gd name="connsiteX12" fmla="*/ 17799113 w 20591644"/>
              <a:gd name="connsiteY12" fmla="*/ 3599332 h 5128171"/>
              <a:gd name="connsiteX13" fmla="*/ 20591644 w 20591644"/>
              <a:gd name="connsiteY13" fmla="*/ 3951857 h 5128171"/>
              <a:gd name="connsiteX0" fmla="*/ 0 w 20334573"/>
              <a:gd name="connsiteY0" fmla="*/ 0 h 5066123"/>
              <a:gd name="connsiteX1" fmla="*/ 2502568 w 20334573"/>
              <a:gd name="connsiteY1" fmla="*/ 721895 h 5066123"/>
              <a:gd name="connsiteX2" fmla="*/ 4716379 w 20334573"/>
              <a:gd name="connsiteY2" fmla="*/ 1780674 h 5066123"/>
              <a:gd name="connsiteX3" fmla="*/ 6304547 w 20334573"/>
              <a:gd name="connsiteY3" fmla="*/ 2911642 h 5066123"/>
              <a:gd name="connsiteX4" fmla="*/ 8831179 w 20334573"/>
              <a:gd name="connsiteY4" fmla="*/ 2815389 h 5066123"/>
              <a:gd name="connsiteX5" fmla="*/ 10443411 w 20334573"/>
              <a:gd name="connsiteY5" fmla="*/ 2959768 h 5066123"/>
              <a:gd name="connsiteX6" fmla="*/ 11141242 w 20334573"/>
              <a:gd name="connsiteY6" fmla="*/ 3970421 h 5066123"/>
              <a:gd name="connsiteX7" fmla="*/ 11574379 w 20334573"/>
              <a:gd name="connsiteY7" fmla="*/ 4981074 h 5066123"/>
              <a:gd name="connsiteX8" fmla="*/ 12224084 w 20334573"/>
              <a:gd name="connsiteY8" fmla="*/ 4908884 h 5066123"/>
              <a:gd name="connsiteX9" fmla="*/ 14004758 w 20334573"/>
              <a:gd name="connsiteY9" fmla="*/ 4090737 h 5066123"/>
              <a:gd name="connsiteX10" fmla="*/ 15328232 w 20334573"/>
              <a:gd name="connsiteY10" fmla="*/ 3320716 h 5066123"/>
              <a:gd name="connsiteX11" fmla="*/ 17542042 w 20334573"/>
              <a:gd name="connsiteY11" fmla="*/ 3537284 h 5066123"/>
              <a:gd name="connsiteX12" fmla="*/ 20334573 w 20334573"/>
              <a:gd name="connsiteY12" fmla="*/ 3889809 h 5066123"/>
              <a:gd name="connsiteX0" fmla="*/ 0 w 20274217"/>
              <a:gd name="connsiteY0" fmla="*/ 0 h 5054052"/>
              <a:gd name="connsiteX1" fmla="*/ 2442212 w 20274217"/>
              <a:gd name="connsiteY1" fmla="*/ 709824 h 5054052"/>
              <a:gd name="connsiteX2" fmla="*/ 4656023 w 20274217"/>
              <a:gd name="connsiteY2" fmla="*/ 1768603 h 5054052"/>
              <a:gd name="connsiteX3" fmla="*/ 6244191 w 20274217"/>
              <a:gd name="connsiteY3" fmla="*/ 2899571 h 5054052"/>
              <a:gd name="connsiteX4" fmla="*/ 8770823 w 20274217"/>
              <a:gd name="connsiteY4" fmla="*/ 2803318 h 5054052"/>
              <a:gd name="connsiteX5" fmla="*/ 10383055 w 20274217"/>
              <a:gd name="connsiteY5" fmla="*/ 2947697 h 5054052"/>
              <a:gd name="connsiteX6" fmla="*/ 11080886 w 20274217"/>
              <a:gd name="connsiteY6" fmla="*/ 3958350 h 5054052"/>
              <a:gd name="connsiteX7" fmla="*/ 11514023 w 20274217"/>
              <a:gd name="connsiteY7" fmla="*/ 4969003 h 5054052"/>
              <a:gd name="connsiteX8" fmla="*/ 12163728 w 20274217"/>
              <a:gd name="connsiteY8" fmla="*/ 4896813 h 5054052"/>
              <a:gd name="connsiteX9" fmla="*/ 13944402 w 20274217"/>
              <a:gd name="connsiteY9" fmla="*/ 4078666 h 5054052"/>
              <a:gd name="connsiteX10" fmla="*/ 15267876 w 20274217"/>
              <a:gd name="connsiteY10" fmla="*/ 3308645 h 5054052"/>
              <a:gd name="connsiteX11" fmla="*/ 17481686 w 20274217"/>
              <a:gd name="connsiteY11" fmla="*/ 3525213 h 5054052"/>
              <a:gd name="connsiteX12" fmla="*/ 20274217 w 20274217"/>
              <a:gd name="connsiteY12" fmla="*/ 3877738 h 5054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274217" h="5054052">
                <a:moveTo>
                  <a:pt x="0" y="0"/>
                </a:moveTo>
                <a:cubicBezTo>
                  <a:pt x="425116" y="116305"/>
                  <a:pt x="1666208" y="415057"/>
                  <a:pt x="2442212" y="709824"/>
                </a:cubicBezTo>
                <a:cubicBezTo>
                  <a:pt x="3218216" y="1004591"/>
                  <a:pt x="4022360" y="1403645"/>
                  <a:pt x="4656023" y="1768603"/>
                </a:cubicBezTo>
                <a:cubicBezTo>
                  <a:pt x="5289686" y="2133561"/>
                  <a:pt x="5558391" y="2727119"/>
                  <a:pt x="6244191" y="2899571"/>
                </a:cubicBezTo>
                <a:cubicBezTo>
                  <a:pt x="6929991" y="3072023"/>
                  <a:pt x="8081012" y="2795297"/>
                  <a:pt x="8770823" y="2803318"/>
                </a:cubicBezTo>
                <a:cubicBezTo>
                  <a:pt x="9460634" y="2811339"/>
                  <a:pt x="9998045" y="2755192"/>
                  <a:pt x="10383055" y="2947697"/>
                </a:cubicBezTo>
                <a:cubicBezTo>
                  <a:pt x="10768066" y="3140202"/>
                  <a:pt x="10892391" y="3621466"/>
                  <a:pt x="11080886" y="3958350"/>
                </a:cubicBezTo>
                <a:cubicBezTo>
                  <a:pt x="11269381" y="4295234"/>
                  <a:pt x="11333549" y="4812593"/>
                  <a:pt x="11514023" y="4969003"/>
                </a:cubicBezTo>
                <a:cubicBezTo>
                  <a:pt x="11694497" y="5125413"/>
                  <a:pt x="11758665" y="5045203"/>
                  <a:pt x="12163728" y="4896813"/>
                </a:cubicBezTo>
                <a:cubicBezTo>
                  <a:pt x="12568791" y="4748423"/>
                  <a:pt x="13427044" y="4343361"/>
                  <a:pt x="13944402" y="4078666"/>
                </a:cubicBezTo>
                <a:cubicBezTo>
                  <a:pt x="14461760" y="3813971"/>
                  <a:pt x="14678329" y="3400887"/>
                  <a:pt x="15267876" y="3308645"/>
                </a:cubicBezTo>
                <a:cubicBezTo>
                  <a:pt x="15857423" y="3216403"/>
                  <a:pt x="16647296" y="3430364"/>
                  <a:pt x="17481686" y="3525213"/>
                </a:cubicBezTo>
                <a:cubicBezTo>
                  <a:pt x="18316076" y="3620062"/>
                  <a:pt x="20017543" y="3873728"/>
                  <a:pt x="20274217" y="3877738"/>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294A690A-373A-4EF1-B0AC-C2539E633833}"/>
              </a:ext>
            </a:extLst>
          </p:cNvPr>
          <p:cNvSpPr/>
          <p:nvPr/>
        </p:nvSpPr>
        <p:spPr>
          <a:xfrm>
            <a:off x="20694316" y="6112042"/>
            <a:ext cx="6328610" cy="2189747"/>
          </a:xfrm>
          <a:custGeom>
            <a:avLst/>
            <a:gdLst>
              <a:gd name="connsiteX0" fmla="*/ 0 w 6328610"/>
              <a:gd name="connsiteY0" fmla="*/ 0 h 2189747"/>
              <a:gd name="connsiteX1" fmla="*/ 1900989 w 6328610"/>
              <a:gd name="connsiteY1" fmla="*/ 360947 h 2189747"/>
              <a:gd name="connsiteX2" fmla="*/ 3104147 w 6328610"/>
              <a:gd name="connsiteY2" fmla="*/ 1082842 h 2189747"/>
              <a:gd name="connsiteX3" fmla="*/ 5101389 w 6328610"/>
              <a:gd name="connsiteY3" fmla="*/ 1804737 h 2189747"/>
              <a:gd name="connsiteX4" fmla="*/ 6328610 w 6328610"/>
              <a:gd name="connsiteY4" fmla="*/ 2189747 h 218974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28610" h="2189747">
                <a:moveTo>
                  <a:pt x="0" y="0"/>
                </a:moveTo>
                <a:cubicBezTo>
                  <a:pt x="691815" y="90236"/>
                  <a:pt x="1383631" y="180473"/>
                  <a:pt x="1900989" y="360947"/>
                </a:cubicBezTo>
                <a:cubicBezTo>
                  <a:pt x="2418347" y="541421"/>
                  <a:pt x="2570747" y="842210"/>
                  <a:pt x="3104147" y="1082842"/>
                </a:cubicBezTo>
                <a:cubicBezTo>
                  <a:pt x="3637547" y="1323474"/>
                  <a:pt x="4563979" y="1620253"/>
                  <a:pt x="5101389" y="1804737"/>
                </a:cubicBezTo>
                <a:cubicBezTo>
                  <a:pt x="5638799" y="1989221"/>
                  <a:pt x="5983704" y="2089484"/>
                  <a:pt x="6328610" y="2189747"/>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A1353CB1-4C22-4B28-9DAD-6A0D9C41E449}"/>
              </a:ext>
            </a:extLst>
          </p:cNvPr>
          <p:cNvSpPr/>
          <p:nvPr/>
        </p:nvSpPr>
        <p:spPr>
          <a:xfrm>
            <a:off x="14630400" y="7927224"/>
            <a:ext cx="12335351" cy="4417472"/>
          </a:xfrm>
          <a:custGeom>
            <a:avLst/>
            <a:gdLst>
              <a:gd name="connsiteX0" fmla="*/ 12296274 w 12296274"/>
              <a:gd name="connsiteY0" fmla="*/ 2034923 h 4417472"/>
              <a:gd name="connsiteX1" fmla="*/ 11550316 w 12296274"/>
              <a:gd name="connsiteY1" fmla="*/ 1794292 h 4417472"/>
              <a:gd name="connsiteX2" fmla="*/ 10347158 w 12296274"/>
              <a:gd name="connsiteY2" fmla="*/ 2034923 h 4417472"/>
              <a:gd name="connsiteX3" fmla="*/ 9408695 w 12296274"/>
              <a:gd name="connsiteY3" fmla="*/ 2901197 h 4417472"/>
              <a:gd name="connsiteX4" fmla="*/ 7940842 w 12296274"/>
              <a:gd name="connsiteY4" fmla="*/ 3189955 h 4417472"/>
              <a:gd name="connsiteX5" fmla="*/ 6761747 w 12296274"/>
              <a:gd name="connsiteY5" fmla="*/ 3502776 h 4417472"/>
              <a:gd name="connsiteX6" fmla="*/ 6424863 w 12296274"/>
              <a:gd name="connsiteY6" fmla="*/ 2997450 h 4417472"/>
              <a:gd name="connsiteX7" fmla="*/ 6256421 w 12296274"/>
              <a:gd name="connsiteY7" fmla="*/ 1529597 h 4417472"/>
              <a:gd name="connsiteX8" fmla="*/ 5269832 w 12296274"/>
              <a:gd name="connsiteY8" fmla="*/ 518944 h 4417472"/>
              <a:gd name="connsiteX9" fmla="*/ 3922295 w 12296274"/>
              <a:gd name="connsiteY9" fmla="*/ 61744 h 4417472"/>
              <a:gd name="connsiteX10" fmla="*/ 2189747 w 12296274"/>
              <a:gd name="connsiteY10" fmla="*/ 61744 h 4417472"/>
              <a:gd name="connsiteX11" fmla="*/ 890337 w 12296274"/>
              <a:gd name="connsiteY11" fmla="*/ 591134 h 4417472"/>
              <a:gd name="connsiteX12" fmla="*/ 360947 w 12296274"/>
              <a:gd name="connsiteY12" fmla="*/ 1264902 h 4417472"/>
              <a:gd name="connsiteX13" fmla="*/ 96253 w 12296274"/>
              <a:gd name="connsiteY13" fmla="*/ 3310271 h 4417472"/>
              <a:gd name="connsiteX14" fmla="*/ 120316 w 12296274"/>
              <a:gd name="connsiteY14" fmla="*/ 3887787 h 4417472"/>
              <a:gd name="connsiteX15" fmla="*/ 0 w 12296274"/>
              <a:gd name="connsiteY15" fmla="*/ 4417176 h 4417472"/>
              <a:gd name="connsiteX0" fmla="*/ 12335351 w 12335351"/>
              <a:gd name="connsiteY0" fmla="*/ 2066185 h 4417472"/>
              <a:gd name="connsiteX1" fmla="*/ 11550316 w 12335351"/>
              <a:gd name="connsiteY1" fmla="*/ 1794292 h 4417472"/>
              <a:gd name="connsiteX2" fmla="*/ 10347158 w 12335351"/>
              <a:gd name="connsiteY2" fmla="*/ 2034923 h 4417472"/>
              <a:gd name="connsiteX3" fmla="*/ 9408695 w 12335351"/>
              <a:gd name="connsiteY3" fmla="*/ 2901197 h 4417472"/>
              <a:gd name="connsiteX4" fmla="*/ 7940842 w 12335351"/>
              <a:gd name="connsiteY4" fmla="*/ 3189955 h 4417472"/>
              <a:gd name="connsiteX5" fmla="*/ 6761747 w 12335351"/>
              <a:gd name="connsiteY5" fmla="*/ 3502776 h 4417472"/>
              <a:gd name="connsiteX6" fmla="*/ 6424863 w 12335351"/>
              <a:gd name="connsiteY6" fmla="*/ 2997450 h 4417472"/>
              <a:gd name="connsiteX7" fmla="*/ 6256421 w 12335351"/>
              <a:gd name="connsiteY7" fmla="*/ 1529597 h 4417472"/>
              <a:gd name="connsiteX8" fmla="*/ 5269832 w 12335351"/>
              <a:gd name="connsiteY8" fmla="*/ 518944 h 4417472"/>
              <a:gd name="connsiteX9" fmla="*/ 3922295 w 12335351"/>
              <a:gd name="connsiteY9" fmla="*/ 61744 h 4417472"/>
              <a:gd name="connsiteX10" fmla="*/ 2189747 w 12335351"/>
              <a:gd name="connsiteY10" fmla="*/ 61744 h 4417472"/>
              <a:gd name="connsiteX11" fmla="*/ 890337 w 12335351"/>
              <a:gd name="connsiteY11" fmla="*/ 591134 h 4417472"/>
              <a:gd name="connsiteX12" fmla="*/ 360947 w 12335351"/>
              <a:gd name="connsiteY12" fmla="*/ 1264902 h 4417472"/>
              <a:gd name="connsiteX13" fmla="*/ 96253 w 12335351"/>
              <a:gd name="connsiteY13" fmla="*/ 3310271 h 4417472"/>
              <a:gd name="connsiteX14" fmla="*/ 120316 w 12335351"/>
              <a:gd name="connsiteY14" fmla="*/ 3887787 h 4417472"/>
              <a:gd name="connsiteX15" fmla="*/ 0 w 12335351"/>
              <a:gd name="connsiteY15" fmla="*/ 4417176 h 44174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335351" h="4417472">
                <a:moveTo>
                  <a:pt x="12335351" y="2066185"/>
                </a:moveTo>
                <a:cubicBezTo>
                  <a:pt x="12124798" y="1945869"/>
                  <a:pt x="11881682" y="1799502"/>
                  <a:pt x="11550316" y="1794292"/>
                </a:cubicBezTo>
                <a:cubicBezTo>
                  <a:pt x="11218951" y="1789082"/>
                  <a:pt x="10704095" y="1850439"/>
                  <a:pt x="10347158" y="2034923"/>
                </a:cubicBezTo>
                <a:cubicBezTo>
                  <a:pt x="9990221" y="2219407"/>
                  <a:pt x="9809748" y="2708692"/>
                  <a:pt x="9408695" y="2901197"/>
                </a:cubicBezTo>
                <a:cubicBezTo>
                  <a:pt x="9007642" y="3093702"/>
                  <a:pt x="8382000" y="3089692"/>
                  <a:pt x="7940842" y="3189955"/>
                </a:cubicBezTo>
                <a:cubicBezTo>
                  <a:pt x="7499684" y="3290218"/>
                  <a:pt x="7014410" y="3534860"/>
                  <a:pt x="6761747" y="3502776"/>
                </a:cubicBezTo>
                <a:cubicBezTo>
                  <a:pt x="6509084" y="3470692"/>
                  <a:pt x="6509084" y="3326313"/>
                  <a:pt x="6424863" y="2997450"/>
                </a:cubicBezTo>
                <a:cubicBezTo>
                  <a:pt x="6340642" y="2668587"/>
                  <a:pt x="6448926" y="1942681"/>
                  <a:pt x="6256421" y="1529597"/>
                </a:cubicBezTo>
                <a:cubicBezTo>
                  <a:pt x="6063916" y="1116513"/>
                  <a:pt x="5658853" y="763586"/>
                  <a:pt x="5269832" y="518944"/>
                </a:cubicBezTo>
                <a:cubicBezTo>
                  <a:pt x="4880811" y="274302"/>
                  <a:pt x="4435642" y="137944"/>
                  <a:pt x="3922295" y="61744"/>
                </a:cubicBezTo>
                <a:cubicBezTo>
                  <a:pt x="3408948" y="-14456"/>
                  <a:pt x="2695073" y="-26488"/>
                  <a:pt x="2189747" y="61744"/>
                </a:cubicBezTo>
                <a:cubicBezTo>
                  <a:pt x="1684421" y="149976"/>
                  <a:pt x="1195137" y="390608"/>
                  <a:pt x="890337" y="591134"/>
                </a:cubicBezTo>
                <a:cubicBezTo>
                  <a:pt x="585537" y="791660"/>
                  <a:pt x="493294" y="811712"/>
                  <a:pt x="360947" y="1264902"/>
                </a:cubicBezTo>
                <a:cubicBezTo>
                  <a:pt x="228600" y="1718091"/>
                  <a:pt x="136358" y="2873123"/>
                  <a:pt x="96253" y="3310271"/>
                </a:cubicBezTo>
                <a:cubicBezTo>
                  <a:pt x="56148" y="3747419"/>
                  <a:pt x="136358" y="3703303"/>
                  <a:pt x="120316" y="3887787"/>
                </a:cubicBezTo>
                <a:cubicBezTo>
                  <a:pt x="104274" y="4072271"/>
                  <a:pt x="52137" y="4429208"/>
                  <a:pt x="0" y="4417176"/>
                </a:cubicBezTo>
              </a:path>
            </a:pathLst>
          </a:custGeom>
          <a:noFill/>
          <a:ln w="101600">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2BDC460-2ADB-4D74-9CB6-3BCFE770F1F5}"/>
              </a:ext>
            </a:extLst>
          </p:cNvPr>
          <p:cNvSpPr/>
          <p:nvPr/>
        </p:nvSpPr>
        <p:spPr>
          <a:xfrm>
            <a:off x="553453" y="6255327"/>
            <a:ext cx="2983831" cy="2404998"/>
          </a:xfrm>
          <a:custGeom>
            <a:avLst/>
            <a:gdLst>
              <a:gd name="connsiteX0" fmla="*/ 0 w 2983831"/>
              <a:gd name="connsiteY0" fmla="*/ 506420 h 2404998"/>
              <a:gd name="connsiteX1" fmla="*/ 1467852 w 2983831"/>
              <a:gd name="connsiteY1" fmla="*/ 73284 h 2404998"/>
              <a:gd name="connsiteX2" fmla="*/ 2213810 w 2983831"/>
              <a:gd name="connsiteY2" fmla="*/ 73284 h 2404998"/>
              <a:gd name="connsiteX3" fmla="*/ 2478505 w 2983831"/>
              <a:gd name="connsiteY3" fmla="*/ 795178 h 2404998"/>
              <a:gd name="connsiteX4" fmla="*/ 2502568 w 2983831"/>
              <a:gd name="connsiteY4" fmla="*/ 2142715 h 2404998"/>
              <a:gd name="connsiteX5" fmla="*/ 2983831 w 2983831"/>
              <a:gd name="connsiteY5" fmla="*/ 2383347 h 2404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83831" h="2404998">
                <a:moveTo>
                  <a:pt x="0" y="506420"/>
                </a:moveTo>
                <a:cubicBezTo>
                  <a:pt x="549442" y="325946"/>
                  <a:pt x="1098884" y="145473"/>
                  <a:pt x="1467852" y="73284"/>
                </a:cubicBezTo>
                <a:cubicBezTo>
                  <a:pt x="1836820" y="1095"/>
                  <a:pt x="2045368" y="-47032"/>
                  <a:pt x="2213810" y="73284"/>
                </a:cubicBezTo>
                <a:cubicBezTo>
                  <a:pt x="2382252" y="193600"/>
                  <a:pt x="2430379" y="450273"/>
                  <a:pt x="2478505" y="795178"/>
                </a:cubicBezTo>
                <a:cubicBezTo>
                  <a:pt x="2526631" y="1140083"/>
                  <a:pt x="2418347" y="1878020"/>
                  <a:pt x="2502568" y="2142715"/>
                </a:cubicBezTo>
                <a:cubicBezTo>
                  <a:pt x="2586789" y="2407410"/>
                  <a:pt x="2891589" y="2435484"/>
                  <a:pt x="2983831" y="2383347"/>
                </a:cubicBezTo>
              </a:path>
            </a:pathLst>
          </a:custGeom>
          <a:noFill/>
          <a:ln w="76200" cap="rnd">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F66E212F-CE3A-4B67-83C3-60510DF89042}"/>
              </a:ext>
            </a:extLst>
          </p:cNvPr>
          <p:cNvSpPr/>
          <p:nvPr/>
        </p:nvSpPr>
        <p:spPr>
          <a:xfrm>
            <a:off x="16763603" y="3502524"/>
            <a:ext cx="10235259" cy="4004412"/>
          </a:xfrm>
          <a:custGeom>
            <a:avLst/>
            <a:gdLst>
              <a:gd name="connsiteX0" fmla="*/ 10235259 w 10272386"/>
              <a:gd name="connsiteY0" fmla="*/ 3427665 h 4004412"/>
              <a:gd name="connsiteX1" fmla="*/ 10187133 w 10272386"/>
              <a:gd name="connsiteY1" fmla="*/ 3957055 h 4004412"/>
              <a:gd name="connsiteX2" fmla="*/ 10018691 w 10272386"/>
              <a:gd name="connsiteY2" fmla="*/ 3957055 h 4004412"/>
              <a:gd name="connsiteX3" fmla="*/ 9874312 w 10272386"/>
              <a:gd name="connsiteY3" fmla="*/ 3764550 h 4004412"/>
              <a:gd name="connsiteX4" fmla="*/ 9609617 w 10272386"/>
              <a:gd name="connsiteY4" fmla="*/ 3788613 h 4004412"/>
              <a:gd name="connsiteX5" fmla="*/ 9200543 w 10272386"/>
              <a:gd name="connsiteY5" fmla="*/ 3836739 h 4004412"/>
              <a:gd name="connsiteX6" fmla="*/ 9080228 w 10272386"/>
              <a:gd name="connsiteY6" fmla="*/ 3475792 h 4004412"/>
              <a:gd name="connsiteX7" fmla="*/ 8719280 w 10272386"/>
              <a:gd name="connsiteY7" fmla="*/ 3523918 h 4004412"/>
              <a:gd name="connsiteX8" fmla="*/ 8478649 w 10272386"/>
              <a:gd name="connsiteY8" fmla="*/ 3427665 h 4004412"/>
              <a:gd name="connsiteX9" fmla="*/ 8382396 w 10272386"/>
              <a:gd name="connsiteY9" fmla="*/ 3427665 h 4004412"/>
              <a:gd name="connsiteX10" fmla="*/ 8238017 w 10272386"/>
              <a:gd name="connsiteY10" fmla="*/ 3283287 h 4004412"/>
              <a:gd name="connsiteX11" fmla="*/ 8021449 w 10272386"/>
              <a:gd name="connsiteY11" fmla="*/ 3355476 h 4004412"/>
              <a:gd name="connsiteX12" fmla="*/ 7804880 w 10272386"/>
              <a:gd name="connsiteY12" fmla="*/ 3042655 h 4004412"/>
              <a:gd name="connsiteX13" fmla="*/ 7443933 w 10272386"/>
              <a:gd name="connsiteY13" fmla="*/ 3066718 h 4004412"/>
              <a:gd name="connsiteX14" fmla="*/ 7323617 w 10272386"/>
              <a:gd name="connsiteY14" fmla="*/ 2874213 h 4004412"/>
              <a:gd name="connsiteX15" fmla="*/ 6962670 w 10272386"/>
              <a:gd name="connsiteY15" fmla="*/ 2753897 h 4004412"/>
              <a:gd name="connsiteX16" fmla="*/ 6625785 w 10272386"/>
              <a:gd name="connsiteY16" fmla="*/ 2633581 h 4004412"/>
              <a:gd name="connsiteX17" fmla="*/ 6433280 w 10272386"/>
              <a:gd name="connsiteY17" fmla="*/ 2441076 h 4004412"/>
              <a:gd name="connsiteX18" fmla="*/ 6216712 w 10272386"/>
              <a:gd name="connsiteY18" fmla="*/ 2392950 h 4004412"/>
              <a:gd name="connsiteX19" fmla="*/ 5927954 w 10272386"/>
              <a:gd name="connsiteY19" fmla="*/ 2320760 h 4004412"/>
              <a:gd name="connsiteX20" fmla="*/ 5855764 w 10272386"/>
              <a:gd name="connsiteY20" fmla="*/ 2272634 h 4004412"/>
              <a:gd name="connsiteX21" fmla="*/ 5663259 w 10272386"/>
              <a:gd name="connsiteY21" fmla="*/ 2248571 h 4004412"/>
              <a:gd name="connsiteX22" fmla="*/ 5181996 w 10272386"/>
              <a:gd name="connsiteY22" fmla="*/ 2224508 h 4004412"/>
              <a:gd name="connsiteX23" fmla="*/ 4893238 w 10272386"/>
              <a:gd name="connsiteY23" fmla="*/ 2080129 h 4004412"/>
              <a:gd name="connsiteX24" fmla="*/ 4652607 w 10272386"/>
              <a:gd name="connsiteY24" fmla="*/ 1839497 h 4004412"/>
              <a:gd name="connsiteX25" fmla="*/ 4387912 w 10272386"/>
              <a:gd name="connsiteY25" fmla="*/ 1767308 h 4004412"/>
              <a:gd name="connsiteX26" fmla="*/ 4002901 w 10272386"/>
              <a:gd name="connsiteY26" fmla="*/ 1983876 h 4004412"/>
              <a:gd name="connsiteX27" fmla="*/ 3762270 w 10272386"/>
              <a:gd name="connsiteY27" fmla="*/ 1671055 h 4004412"/>
              <a:gd name="connsiteX28" fmla="*/ 3160691 w 10272386"/>
              <a:gd name="connsiteY28" fmla="*/ 1430423 h 4004412"/>
              <a:gd name="connsiteX29" fmla="*/ 2775680 w 10272386"/>
              <a:gd name="connsiteY29" fmla="*/ 1454487 h 4004412"/>
              <a:gd name="connsiteX30" fmla="*/ 2559112 w 10272386"/>
              <a:gd name="connsiteY30" fmla="*/ 1237918 h 4004412"/>
              <a:gd name="connsiteX31" fmla="*/ 2270354 w 10272386"/>
              <a:gd name="connsiteY31" fmla="*/ 1117602 h 4004412"/>
              <a:gd name="connsiteX32" fmla="*/ 2029722 w 10272386"/>
              <a:gd name="connsiteY32" fmla="*/ 828844 h 4004412"/>
              <a:gd name="connsiteX33" fmla="*/ 1572522 w 10272386"/>
              <a:gd name="connsiteY33" fmla="*/ 828844 h 4004412"/>
              <a:gd name="connsiteX34" fmla="*/ 1115322 w 10272386"/>
              <a:gd name="connsiteY34" fmla="*/ 636339 h 4004412"/>
              <a:gd name="connsiteX35" fmla="*/ 706249 w 10272386"/>
              <a:gd name="connsiteY35" fmla="*/ 516023 h 4004412"/>
              <a:gd name="connsiteX36" fmla="*/ 321238 w 10272386"/>
              <a:gd name="connsiteY36" fmla="*/ 227265 h 4004412"/>
              <a:gd name="connsiteX37" fmla="*/ 32480 w 10272386"/>
              <a:gd name="connsiteY37" fmla="*/ 106950 h 4004412"/>
              <a:gd name="connsiteX38" fmla="*/ 128733 w 10272386"/>
              <a:gd name="connsiteY38" fmla="*/ 10697 h 4004412"/>
              <a:gd name="connsiteX39" fmla="*/ 1115322 w 10272386"/>
              <a:gd name="connsiteY39" fmla="*/ 371644 h 4004412"/>
              <a:gd name="connsiteX40" fmla="*/ 2150038 w 10272386"/>
              <a:gd name="connsiteY40" fmla="*/ 636339 h 4004412"/>
              <a:gd name="connsiteX41" fmla="*/ 2847870 w 10272386"/>
              <a:gd name="connsiteY41" fmla="*/ 804781 h 4004412"/>
              <a:gd name="connsiteX42" fmla="*/ 3232880 w 10272386"/>
              <a:gd name="connsiteY42" fmla="*/ 1045413 h 4004412"/>
              <a:gd name="connsiteX43" fmla="*/ 4123217 w 10272386"/>
              <a:gd name="connsiteY43" fmla="*/ 1286044 h 4004412"/>
              <a:gd name="connsiteX44" fmla="*/ 4484164 w 10272386"/>
              <a:gd name="connsiteY44" fmla="*/ 1526676 h 4004412"/>
              <a:gd name="connsiteX45" fmla="*/ 5061680 w 10272386"/>
              <a:gd name="connsiteY45" fmla="*/ 1454487 h 4004412"/>
              <a:gd name="connsiteX46" fmla="*/ 5783575 w 10272386"/>
              <a:gd name="connsiteY46" fmla="*/ 1983876 h 4004412"/>
              <a:gd name="connsiteX47" fmla="*/ 6770164 w 10272386"/>
              <a:gd name="connsiteY47" fmla="*/ 2007939 h 4004412"/>
              <a:gd name="connsiteX48" fmla="*/ 7155175 w 10272386"/>
              <a:gd name="connsiteY48" fmla="*/ 2248571 h 4004412"/>
              <a:gd name="connsiteX49" fmla="*/ 7901133 w 10272386"/>
              <a:gd name="connsiteY49" fmla="*/ 2777960 h 4004412"/>
              <a:gd name="connsiteX50" fmla="*/ 8647091 w 10272386"/>
              <a:gd name="connsiteY50" fmla="*/ 2946402 h 4004412"/>
              <a:gd name="connsiteX51" fmla="*/ 9008038 w 10272386"/>
              <a:gd name="connsiteY51" fmla="*/ 3042655 h 4004412"/>
              <a:gd name="connsiteX52" fmla="*/ 9633680 w 10272386"/>
              <a:gd name="connsiteY52" fmla="*/ 3355476 h 4004412"/>
              <a:gd name="connsiteX53" fmla="*/ 10235259 w 10272386"/>
              <a:gd name="connsiteY53" fmla="*/ 3427665 h 4004412"/>
              <a:gd name="connsiteX0" fmla="*/ 10235259 w 10235259"/>
              <a:gd name="connsiteY0" fmla="*/ 3427665 h 4004412"/>
              <a:gd name="connsiteX1" fmla="*/ 10187133 w 10235259"/>
              <a:gd name="connsiteY1" fmla="*/ 3957055 h 4004412"/>
              <a:gd name="connsiteX2" fmla="*/ 10018691 w 10235259"/>
              <a:gd name="connsiteY2" fmla="*/ 3957055 h 4004412"/>
              <a:gd name="connsiteX3" fmla="*/ 9874312 w 10235259"/>
              <a:gd name="connsiteY3" fmla="*/ 3764550 h 4004412"/>
              <a:gd name="connsiteX4" fmla="*/ 9609617 w 10235259"/>
              <a:gd name="connsiteY4" fmla="*/ 3788613 h 4004412"/>
              <a:gd name="connsiteX5" fmla="*/ 9200543 w 10235259"/>
              <a:gd name="connsiteY5" fmla="*/ 3836739 h 4004412"/>
              <a:gd name="connsiteX6" fmla="*/ 9080228 w 10235259"/>
              <a:gd name="connsiteY6" fmla="*/ 3475792 h 4004412"/>
              <a:gd name="connsiteX7" fmla="*/ 8719280 w 10235259"/>
              <a:gd name="connsiteY7" fmla="*/ 3523918 h 4004412"/>
              <a:gd name="connsiteX8" fmla="*/ 8478649 w 10235259"/>
              <a:gd name="connsiteY8" fmla="*/ 3427665 h 4004412"/>
              <a:gd name="connsiteX9" fmla="*/ 8382396 w 10235259"/>
              <a:gd name="connsiteY9" fmla="*/ 3427665 h 4004412"/>
              <a:gd name="connsiteX10" fmla="*/ 8238017 w 10235259"/>
              <a:gd name="connsiteY10" fmla="*/ 3283287 h 4004412"/>
              <a:gd name="connsiteX11" fmla="*/ 8021449 w 10235259"/>
              <a:gd name="connsiteY11" fmla="*/ 3355476 h 4004412"/>
              <a:gd name="connsiteX12" fmla="*/ 7804880 w 10235259"/>
              <a:gd name="connsiteY12" fmla="*/ 3042655 h 4004412"/>
              <a:gd name="connsiteX13" fmla="*/ 7443933 w 10235259"/>
              <a:gd name="connsiteY13" fmla="*/ 3066718 h 4004412"/>
              <a:gd name="connsiteX14" fmla="*/ 7323617 w 10235259"/>
              <a:gd name="connsiteY14" fmla="*/ 2874213 h 4004412"/>
              <a:gd name="connsiteX15" fmla="*/ 6962670 w 10235259"/>
              <a:gd name="connsiteY15" fmla="*/ 2753897 h 4004412"/>
              <a:gd name="connsiteX16" fmla="*/ 6625785 w 10235259"/>
              <a:gd name="connsiteY16" fmla="*/ 2633581 h 4004412"/>
              <a:gd name="connsiteX17" fmla="*/ 6433280 w 10235259"/>
              <a:gd name="connsiteY17" fmla="*/ 2441076 h 4004412"/>
              <a:gd name="connsiteX18" fmla="*/ 6216712 w 10235259"/>
              <a:gd name="connsiteY18" fmla="*/ 2392950 h 4004412"/>
              <a:gd name="connsiteX19" fmla="*/ 5927954 w 10235259"/>
              <a:gd name="connsiteY19" fmla="*/ 2320760 h 4004412"/>
              <a:gd name="connsiteX20" fmla="*/ 5855764 w 10235259"/>
              <a:gd name="connsiteY20" fmla="*/ 2272634 h 4004412"/>
              <a:gd name="connsiteX21" fmla="*/ 5663259 w 10235259"/>
              <a:gd name="connsiteY21" fmla="*/ 2248571 h 4004412"/>
              <a:gd name="connsiteX22" fmla="*/ 5181996 w 10235259"/>
              <a:gd name="connsiteY22" fmla="*/ 2224508 h 4004412"/>
              <a:gd name="connsiteX23" fmla="*/ 4893238 w 10235259"/>
              <a:gd name="connsiteY23" fmla="*/ 2080129 h 4004412"/>
              <a:gd name="connsiteX24" fmla="*/ 4652607 w 10235259"/>
              <a:gd name="connsiteY24" fmla="*/ 1839497 h 4004412"/>
              <a:gd name="connsiteX25" fmla="*/ 4387912 w 10235259"/>
              <a:gd name="connsiteY25" fmla="*/ 1767308 h 4004412"/>
              <a:gd name="connsiteX26" fmla="*/ 4002901 w 10235259"/>
              <a:gd name="connsiteY26" fmla="*/ 1983876 h 4004412"/>
              <a:gd name="connsiteX27" fmla="*/ 3762270 w 10235259"/>
              <a:gd name="connsiteY27" fmla="*/ 1671055 h 4004412"/>
              <a:gd name="connsiteX28" fmla="*/ 3160691 w 10235259"/>
              <a:gd name="connsiteY28" fmla="*/ 1430423 h 4004412"/>
              <a:gd name="connsiteX29" fmla="*/ 2775680 w 10235259"/>
              <a:gd name="connsiteY29" fmla="*/ 1454487 h 4004412"/>
              <a:gd name="connsiteX30" fmla="*/ 2559112 w 10235259"/>
              <a:gd name="connsiteY30" fmla="*/ 1237918 h 4004412"/>
              <a:gd name="connsiteX31" fmla="*/ 2270354 w 10235259"/>
              <a:gd name="connsiteY31" fmla="*/ 1117602 h 4004412"/>
              <a:gd name="connsiteX32" fmla="*/ 2029722 w 10235259"/>
              <a:gd name="connsiteY32" fmla="*/ 828844 h 4004412"/>
              <a:gd name="connsiteX33" fmla="*/ 1572522 w 10235259"/>
              <a:gd name="connsiteY33" fmla="*/ 828844 h 4004412"/>
              <a:gd name="connsiteX34" fmla="*/ 1115322 w 10235259"/>
              <a:gd name="connsiteY34" fmla="*/ 636339 h 4004412"/>
              <a:gd name="connsiteX35" fmla="*/ 706249 w 10235259"/>
              <a:gd name="connsiteY35" fmla="*/ 516023 h 4004412"/>
              <a:gd name="connsiteX36" fmla="*/ 321238 w 10235259"/>
              <a:gd name="connsiteY36" fmla="*/ 227265 h 4004412"/>
              <a:gd name="connsiteX37" fmla="*/ 32480 w 10235259"/>
              <a:gd name="connsiteY37" fmla="*/ 106950 h 4004412"/>
              <a:gd name="connsiteX38" fmla="*/ 128733 w 10235259"/>
              <a:gd name="connsiteY38" fmla="*/ 10697 h 4004412"/>
              <a:gd name="connsiteX39" fmla="*/ 1115322 w 10235259"/>
              <a:gd name="connsiteY39" fmla="*/ 371644 h 4004412"/>
              <a:gd name="connsiteX40" fmla="*/ 2150038 w 10235259"/>
              <a:gd name="connsiteY40" fmla="*/ 636339 h 4004412"/>
              <a:gd name="connsiteX41" fmla="*/ 2847870 w 10235259"/>
              <a:gd name="connsiteY41" fmla="*/ 804781 h 4004412"/>
              <a:gd name="connsiteX42" fmla="*/ 3232880 w 10235259"/>
              <a:gd name="connsiteY42" fmla="*/ 1045413 h 4004412"/>
              <a:gd name="connsiteX43" fmla="*/ 4123217 w 10235259"/>
              <a:gd name="connsiteY43" fmla="*/ 1286044 h 4004412"/>
              <a:gd name="connsiteX44" fmla="*/ 4484164 w 10235259"/>
              <a:gd name="connsiteY44" fmla="*/ 1526676 h 4004412"/>
              <a:gd name="connsiteX45" fmla="*/ 5061680 w 10235259"/>
              <a:gd name="connsiteY45" fmla="*/ 1454487 h 4004412"/>
              <a:gd name="connsiteX46" fmla="*/ 5783575 w 10235259"/>
              <a:gd name="connsiteY46" fmla="*/ 1983876 h 4004412"/>
              <a:gd name="connsiteX47" fmla="*/ 6770164 w 10235259"/>
              <a:gd name="connsiteY47" fmla="*/ 2007939 h 4004412"/>
              <a:gd name="connsiteX48" fmla="*/ 7155175 w 10235259"/>
              <a:gd name="connsiteY48" fmla="*/ 2248571 h 4004412"/>
              <a:gd name="connsiteX49" fmla="*/ 7901133 w 10235259"/>
              <a:gd name="connsiteY49" fmla="*/ 2777960 h 4004412"/>
              <a:gd name="connsiteX50" fmla="*/ 8647091 w 10235259"/>
              <a:gd name="connsiteY50" fmla="*/ 2946402 h 4004412"/>
              <a:gd name="connsiteX51" fmla="*/ 9008038 w 10235259"/>
              <a:gd name="connsiteY51" fmla="*/ 3042655 h 4004412"/>
              <a:gd name="connsiteX52" fmla="*/ 9633680 w 10235259"/>
              <a:gd name="connsiteY52" fmla="*/ 3355476 h 4004412"/>
              <a:gd name="connsiteX53" fmla="*/ 10235259 w 10235259"/>
              <a:gd name="connsiteY53" fmla="*/ 3427665 h 4004412"/>
              <a:gd name="connsiteX0" fmla="*/ 10235259 w 10235259"/>
              <a:gd name="connsiteY0" fmla="*/ 3427665 h 4004412"/>
              <a:gd name="connsiteX1" fmla="*/ 10187133 w 10235259"/>
              <a:gd name="connsiteY1" fmla="*/ 3957055 h 4004412"/>
              <a:gd name="connsiteX2" fmla="*/ 10018691 w 10235259"/>
              <a:gd name="connsiteY2" fmla="*/ 3957055 h 4004412"/>
              <a:gd name="connsiteX3" fmla="*/ 9874312 w 10235259"/>
              <a:gd name="connsiteY3" fmla="*/ 3764550 h 4004412"/>
              <a:gd name="connsiteX4" fmla="*/ 9609617 w 10235259"/>
              <a:gd name="connsiteY4" fmla="*/ 3788613 h 4004412"/>
              <a:gd name="connsiteX5" fmla="*/ 9200543 w 10235259"/>
              <a:gd name="connsiteY5" fmla="*/ 3836739 h 4004412"/>
              <a:gd name="connsiteX6" fmla="*/ 9080228 w 10235259"/>
              <a:gd name="connsiteY6" fmla="*/ 3475792 h 4004412"/>
              <a:gd name="connsiteX7" fmla="*/ 8719280 w 10235259"/>
              <a:gd name="connsiteY7" fmla="*/ 3523918 h 4004412"/>
              <a:gd name="connsiteX8" fmla="*/ 8478649 w 10235259"/>
              <a:gd name="connsiteY8" fmla="*/ 3427665 h 4004412"/>
              <a:gd name="connsiteX9" fmla="*/ 8382396 w 10235259"/>
              <a:gd name="connsiteY9" fmla="*/ 3427665 h 4004412"/>
              <a:gd name="connsiteX10" fmla="*/ 8238017 w 10235259"/>
              <a:gd name="connsiteY10" fmla="*/ 3283287 h 4004412"/>
              <a:gd name="connsiteX11" fmla="*/ 8021449 w 10235259"/>
              <a:gd name="connsiteY11" fmla="*/ 3355476 h 4004412"/>
              <a:gd name="connsiteX12" fmla="*/ 7804880 w 10235259"/>
              <a:gd name="connsiteY12" fmla="*/ 3042655 h 4004412"/>
              <a:gd name="connsiteX13" fmla="*/ 7443933 w 10235259"/>
              <a:gd name="connsiteY13" fmla="*/ 3066718 h 4004412"/>
              <a:gd name="connsiteX14" fmla="*/ 7323617 w 10235259"/>
              <a:gd name="connsiteY14" fmla="*/ 2874213 h 4004412"/>
              <a:gd name="connsiteX15" fmla="*/ 6962670 w 10235259"/>
              <a:gd name="connsiteY15" fmla="*/ 2753897 h 4004412"/>
              <a:gd name="connsiteX16" fmla="*/ 6625785 w 10235259"/>
              <a:gd name="connsiteY16" fmla="*/ 2633581 h 4004412"/>
              <a:gd name="connsiteX17" fmla="*/ 6433280 w 10235259"/>
              <a:gd name="connsiteY17" fmla="*/ 2441076 h 4004412"/>
              <a:gd name="connsiteX18" fmla="*/ 6216712 w 10235259"/>
              <a:gd name="connsiteY18" fmla="*/ 2392950 h 4004412"/>
              <a:gd name="connsiteX19" fmla="*/ 5927954 w 10235259"/>
              <a:gd name="connsiteY19" fmla="*/ 2320760 h 4004412"/>
              <a:gd name="connsiteX20" fmla="*/ 5855764 w 10235259"/>
              <a:gd name="connsiteY20" fmla="*/ 2272634 h 4004412"/>
              <a:gd name="connsiteX21" fmla="*/ 5663259 w 10235259"/>
              <a:gd name="connsiteY21" fmla="*/ 2248571 h 4004412"/>
              <a:gd name="connsiteX22" fmla="*/ 5181996 w 10235259"/>
              <a:gd name="connsiteY22" fmla="*/ 2224508 h 4004412"/>
              <a:gd name="connsiteX23" fmla="*/ 4893238 w 10235259"/>
              <a:gd name="connsiteY23" fmla="*/ 2080129 h 4004412"/>
              <a:gd name="connsiteX24" fmla="*/ 4652607 w 10235259"/>
              <a:gd name="connsiteY24" fmla="*/ 1839497 h 4004412"/>
              <a:gd name="connsiteX25" fmla="*/ 4387912 w 10235259"/>
              <a:gd name="connsiteY25" fmla="*/ 1767308 h 4004412"/>
              <a:gd name="connsiteX26" fmla="*/ 4002901 w 10235259"/>
              <a:gd name="connsiteY26" fmla="*/ 1983876 h 4004412"/>
              <a:gd name="connsiteX27" fmla="*/ 3762270 w 10235259"/>
              <a:gd name="connsiteY27" fmla="*/ 1671055 h 4004412"/>
              <a:gd name="connsiteX28" fmla="*/ 3160691 w 10235259"/>
              <a:gd name="connsiteY28" fmla="*/ 1430423 h 4004412"/>
              <a:gd name="connsiteX29" fmla="*/ 2775680 w 10235259"/>
              <a:gd name="connsiteY29" fmla="*/ 1454487 h 4004412"/>
              <a:gd name="connsiteX30" fmla="*/ 2559112 w 10235259"/>
              <a:gd name="connsiteY30" fmla="*/ 1237918 h 4004412"/>
              <a:gd name="connsiteX31" fmla="*/ 2270354 w 10235259"/>
              <a:gd name="connsiteY31" fmla="*/ 1117602 h 4004412"/>
              <a:gd name="connsiteX32" fmla="*/ 2029722 w 10235259"/>
              <a:gd name="connsiteY32" fmla="*/ 828844 h 4004412"/>
              <a:gd name="connsiteX33" fmla="*/ 1572522 w 10235259"/>
              <a:gd name="connsiteY33" fmla="*/ 828844 h 4004412"/>
              <a:gd name="connsiteX34" fmla="*/ 1115322 w 10235259"/>
              <a:gd name="connsiteY34" fmla="*/ 636339 h 4004412"/>
              <a:gd name="connsiteX35" fmla="*/ 706249 w 10235259"/>
              <a:gd name="connsiteY35" fmla="*/ 516023 h 4004412"/>
              <a:gd name="connsiteX36" fmla="*/ 321238 w 10235259"/>
              <a:gd name="connsiteY36" fmla="*/ 227265 h 4004412"/>
              <a:gd name="connsiteX37" fmla="*/ 32480 w 10235259"/>
              <a:gd name="connsiteY37" fmla="*/ 106950 h 4004412"/>
              <a:gd name="connsiteX38" fmla="*/ 128733 w 10235259"/>
              <a:gd name="connsiteY38" fmla="*/ 10697 h 4004412"/>
              <a:gd name="connsiteX39" fmla="*/ 1115322 w 10235259"/>
              <a:gd name="connsiteY39" fmla="*/ 371644 h 4004412"/>
              <a:gd name="connsiteX40" fmla="*/ 2150038 w 10235259"/>
              <a:gd name="connsiteY40" fmla="*/ 636339 h 4004412"/>
              <a:gd name="connsiteX41" fmla="*/ 2847870 w 10235259"/>
              <a:gd name="connsiteY41" fmla="*/ 804781 h 4004412"/>
              <a:gd name="connsiteX42" fmla="*/ 3232880 w 10235259"/>
              <a:gd name="connsiteY42" fmla="*/ 1045413 h 4004412"/>
              <a:gd name="connsiteX43" fmla="*/ 4123217 w 10235259"/>
              <a:gd name="connsiteY43" fmla="*/ 1286044 h 4004412"/>
              <a:gd name="connsiteX44" fmla="*/ 4484164 w 10235259"/>
              <a:gd name="connsiteY44" fmla="*/ 1526676 h 4004412"/>
              <a:gd name="connsiteX45" fmla="*/ 5109806 w 10235259"/>
              <a:gd name="connsiteY45" fmla="*/ 1743245 h 4004412"/>
              <a:gd name="connsiteX46" fmla="*/ 5783575 w 10235259"/>
              <a:gd name="connsiteY46" fmla="*/ 1983876 h 4004412"/>
              <a:gd name="connsiteX47" fmla="*/ 6770164 w 10235259"/>
              <a:gd name="connsiteY47" fmla="*/ 2007939 h 4004412"/>
              <a:gd name="connsiteX48" fmla="*/ 7155175 w 10235259"/>
              <a:gd name="connsiteY48" fmla="*/ 2248571 h 4004412"/>
              <a:gd name="connsiteX49" fmla="*/ 7901133 w 10235259"/>
              <a:gd name="connsiteY49" fmla="*/ 2777960 h 4004412"/>
              <a:gd name="connsiteX50" fmla="*/ 8647091 w 10235259"/>
              <a:gd name="connsiteY50" fmla="*/ 2946402 h 4004412"/>
              <a:gd name="connsiteX51" fmla="*/ 9008038 w 10235259"/>
              <a:gd name="connsiteY51" fmla="*/ 3042655 h 4004412"/>
              <a:gd name="connsiteX52" fmla="*/ 9633680 w 10235259"/>
              <a:gd name="connsiteY52" fmla="*/ 3355476 h 4004412"/>
              <a:gd name="connsiteX53" fmla="*/ 10235259 w 10235259"/>
              <a:gd name="connsiteY53" fmla="*/ 3427665 h 4004412"/>
              <a:gd name="connsiteX0" fmla="*/ 10235259 w 10235259"/>
              <a:gd name="connsiteY0" fmla="*/ 3427665 h 4004412"/>
              <a:gd name="connsiteX1" fmla="*/ 10187133 w 10235259"/>
              <a:gd name="connsiteY1" fmla="*/ 3957055 h 4004412"/>
              <a:gd name="connsiteX2" fmla="*/ 10018691 w 10235259"/>
              <a:gd name="connsiteY2" fmla="*/ 3957055 h 4004412"/>
              <a:gd name="connsiteX3" fmla="*/ 9874312 w 10235259"/>
              <a:gd name="connsiteY3" fmla="*/ 3764550 h 4004412"/>
              <a:gd name="connsiteX4" fmla="*/ 9609617 w 10235259"/>
              <a:gd name="connsiteY4" fmla="*/ 3788613 h 4004412"/>
              <a:gd name="connsiteX5" fmla="*/ 9200543 w 10235259"/>
              <a:gd name="connsiteY5" fmla="*/ 3836739 h 4004412"/>
              <a:gd name="connsiteX6" fmla="*/ 9080228 w 10235259"/>
              <a:gd name="connsiteY6" fmla="*/ 3475792 h 4004412"/>
              <a:gd name="connsiteX7" fmla="*/ 8719280 w 10235259"/>
              <a:gd name="connsiteY7" fmla="*/ 3523918 h 4004412"/>
              <a:gd name="connsiteX8" fmla="*/ 8478649 w 10235259"/>
              <a:gd name="connsiteY8" fmla="*/ 3427665 h 4004412"/>
              <a:gd name="connsiteX9" fmla="*/ 8382396 w 10235259"/>
              <a:gd name="connsiteY9" fmla="*/ 3427665 h 4004412"/>
              <a:gd name="connsiteX10" fmla="*/ 8238017 w 10235259"/>
              <a:gd name="connsiteY10" fmla="*/ 3283287 h 4004412"/>
              <a:gd name="connsiteX11" fmla="*/ 8021449 w 10235259"/>
              <a:gd name="connsiteY11" fmla="*/ 3355476 h 4004412"/>
              <a:gd name="connsiteX12" fmla="*/ 7804880 w 10235259"/>
              <a:gd name="connsiteY12" fmla="*/ 3042655 h 4004412"/>
              <a:gd name="connsiteX13" fmla="*/ 7443933 w 10235259"/>
              <a:gd name="connsiteY13" fmla="*/ 3066718 h 4004412"/>
              <a:gd name="connsiteX14" fmla="*/ 7323617 w 10235259"/>
              <a:gd name="connsiteY14" fmla="*/ 2874213 h 4004412"/>
              <a:gd name="connsiteX15" fmla="*/ 6962670 w 10235259"/>
              <a:gd name="connsiteY15" fmla="*/ 2753897 h 4004412"/>
              <a:gd name="connsiteX16" fmla="*/ 6625785 w 10235259"/>
              <a:gd name="connsiteY16" fmla="*/ 2633581 h 4004412"/>
              <a:gd name="connsiteX17" fmla="*/ 6433280 w 10235259"/>
              <a:gd name="connsiteY17" fmla="*/ 2441076 h 4004412"/>
              <a:gd name="connsiteX18" fmla="*/ 6216712 w 10235259"/>
              <a:gd name="connsiteY18" fmla="*/ 2392950 h 4004412"/>
              <a:gd name="connsiteX19" fmla="*/ 5927954 w 10235259"/>
              <a:gd name="connsiteY19" fmla="*/ 2320760 h 4004412"/>
              <a:gd name="connsiteX20" fmla="*/ 5855764 w 10235259"/>
              <a:gd name="connsiteY20" fmla="*/ 2272634 h 4004412"/>
              <a:gd name="connsiteX21" fmla="*/ 5663259 w 10235259"/>
              <a:gd name="connsiteY21" fmla="*/ 2248571 h 4004412"/>
              <a:gd name="connsiteX22" fmla="*/ 5181996 w 10235259"/>
              <a:gd name="connsiteY22" fmla="*/ 2224508 h 4004412"/>
              <a:gd name="connsiteX23" fmla="*/ 4893238 w 10235259"/>
              <a:gd name="connsiteY23" fmla="*/ 2080129 h 4004412"/>
              <a:gd name="connsiteX24" fmla="*/ 4652607 w 10235259"/>
              <a:gd name="connsiteY24" fmla="*/ 1839497 h 4004412"/>
              <a:gd name="connsiteX25" fmla="*/ 4387912 w 10235259"/>
              <a:gd name="connsiteY25" fmla="*/ 1767308 h 4004412"/>
              <a:gd name="connsiteX26" fmla="*/ 4002901 w 10235259"/>
              <a:gd name="connsiteY26" fmla="*/ 1983876 h 4004412"/>
              <a:gd name="connsiteX27" fmla="*/ 3762270 w 10235259"/>
              <a:gd name="connsiteY27" fmla="*/ 1671055 h 4004412"/>
              <a:gd name="connsiteX28" fmla="*/ 3160691 w 10235259"/>
              <a:gd name="connsiteY28" fmla="*/ 1430423 h 4004412"/>
              <a:gd name="connsiteX29" fmla="*/ 2775680 w 10235259"/>
              <a:gd name="connsiteY29" fmla="*/ 1454487 h 4004412"/>
              <a:gd name="connsiteX30" fmla="*/ 2559112 w 10235259"/>
              <a:gd name="connsiteY30" fmla="*/ 1237918 h 4004412"/>
              <a:gd name="connsiteX31" fmla="*/ 2270354 w 10235259"/>
              <a:gd name="connsiteY31" fmla="*/ 1117602 h 4004412"/>
              <a:gd name="connsiteX32" fmla="*/ 2029722 w 10235259"/>
              <a:gd name="connsiteY32" fmla="*/ 828844 h 4004412"/>
              <a:gd name="connsiteX33" fmla="*/ 1572522 w 10235259"/>
              <a:gd name="connsiteY33" fmla="*/ 828844 h 4004412"/>
              <a:gd name="connsiteX34" fmla="*/ 1115322 w 10235259"/>
              <a:gd name="connsiteY34" fmla="*/ 636339 h 4004412"/>
              <a:gd name="connsiteX35" fmla="*/ 706249 w 10235259"/>
              <a:gd name="connsiteY35" fmla="*/ 516023 h 4004412"/>
              <a:gd name="connsiteX36" fmla="*/ 321238 w 10235259"/>
              <a:gd name="connsiteY36" fmla="*/ 227265 h 4004412"/>
              <a:gd name="connsiteX37" fmla="*/ 32480 w 10235259"/>
              <a:gd name="connsiteY37" fmla="*/ 106950 h 4004412"/>
              <a:gd name="connsiteX38" fmla="*/ 128733 w 10235259"/>
              <a:gd name="connsiteY38" fmla="*/ 10697 h 4004412"/>
              <a:gd name="connsiteX39" fmla="*/ 1115322 w 10235259"/>
              <a:gd name="connsiteY39" fmla="*/ 371644 h 4004412"/>
              <a:gd name="connsiteX40" fmla="*/ 2150038 w 10235259"/>
              <a:gd name="connsiteY40" fmla="*/ 636339 h 4004412"/>
              <a:gd name="connsiteX41" fmla="*/ 2847870 w 10235259"/>
              <a:gd name="connsiteY41" fmla="*/ 804781 h 4004412"/>
              <a:gd name="connsiteX42" fmla="*/ 3232880 w 10235259"/>
              <a:gd name="connsiteY42" fmla="*/ 1045413 h 4004412"/>
              <a:gd name="connsiteX43" fmla="*/ 4123217 w 10235259"/>
              <a:gd name="connsiteY43" fmla="*/ 1286044 h 4004412"/>
              <a:gd name="connsiteX44" fmla="*/ 4484164 w 10235259"/>
              <a:gd name="connsiteY44" fmla="*/ 1526676 h 4004412"/>
              <a:gd name="connsiteX45" fmla="*/ 5109806 w 10235259"/>
              <a:gd name="connsiteY45" fmla="*/ 1743245 h 4004412"/>
              <a:gd name="connsiteX46" fmla="*/ 5783575 w 10235259"/>
              <a:gd name="connsiteY46" fmla="*/ 1983876 h 4004412"/>
              <a:gd name="connsiteX47" fmla="*/ 6673912 w 10235259"/>
              <a:gd name="connsiteY47" fmla="*/ 2104192 h 4004412"/>
              <a:gd name="connsiteX48" fmla="*/ 7155175 w 10235259"/>
              <a:gd name="connsiteY48" fmla="*/ 2248571 h 4004412"/>
              <a:gd name="connsiteX49" fmla="*/ 7901133 w 10235259"/>
              <a:gd name="connsiteY49" fmla="*/ 2777960 h 4004412"/>
              <a:gd name="connsiteX50" fmla="*/ 8647091 w 10235259"/>
              <a:gd name="connsiteY50" fmla="*/ 2946402 h 4004412"/>
              <a:gd name="connsiteX51" fmla="*/ 9008038 w 10235259"/>
              <a:gd name="connsiteY51" fmla="*/ 3042655 h 4004412"/>
              <a:gd name="connsiteX52" fmla="*/ 9633680 w 10235259"/>
              <a:gd name="connsiteY52" fmla="*/ 3355476 h 4004412"/>
              <a:gd name="connsiteX53" fmla="*/ 10235259 w 10235259"/>
              <a:gd name="connsiteY53" fmla="*/ 3427665 h 4004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235259" h="4004412">
                <a:moveTo>
                  <a:pt x="10235259" y="3427665"/>
                </a:moveTo>
                <a:lnTo>
                  <a:pt x="10187133" y="3957055"/>
                </a:lnTo>
                <a:cubicBezTo>
                  <a:pt x="10151038" y="4045287"/>
                  <a:pt x="10070828" y="3989139"/>
                  <a:pt x="10018691" y="3957055"/>
                </a:cubicBezTo>
                <a:cubicBezTo>
                  <a:pt x="9966554" y="3924971"/>
                  <a:pt x="9942491" y="3792624"/>
                  <a:pt x="9874312" y="3764550"/>
                </a:cubicBezTo>
                <a:cubicBezTo>
                  <a:pt x="9806133" y="3736476"/>
                  <a:pt x="9721912" y="3776582"/>
                  <a:pt x="9609617" y="3788613"/>
                </a:cubicBezTo>
                <a:cubicBezTo>
                  <a:pt x="9497322" y="3800644"/>
                  <a:pt x="9288774" y="3888876"/>
                  <a:pt x="9200543" y="3836739"/>
                </a:cubicBezTo>
                <a:cubicBezTo>
                  <a:pt x="9112311" y="3784602"/>
                  <a:pt x="9160438" y="3527929"/>
                  <a:pt x="9080228" y="3475792"/>
                </a:cubicBezTo>
                <a:cubicBezTo>
                  <a:pt x="9000018" y="3423655"/>
                  <a:pt x="8819543" y="3531939"/>
                  <a:pt x="8719280" y="3523918"/>
                </a:cubicBezTo>
                <a:cubicBezTo>
                  <a:pt x="8619017" y="3515897"/>
                  <a:pt x="8534796" y="3443707"/>
                  <a:pt x="8478649" y="3427665"/>
                </a:cubicBezTo>
                <a:cubicBezTo>
                  <a:pt x="8422502" y="3411623"/>
                  <a:pt x="8422501" y="3451728"/>
                  <a:pt x="8382396" y="3427665"/>
                </a:cubicBezTo>
                <a:cubicBezTo>
                  <a:pt x="8342291" y="3403602"/>
                  <a:pt x="8298175" y="3295318"/>
                  <a:pt x="8238017" y="3283287"/>
                </a:cubicBezTo>
                <a:cubicBezTo>
                  <a:pt x="8177859" y="3271256"/>
                  <a:pt x="8093638" y="3395581"/>
                  <a:pt x="8021449" y="3355476"/>
                </a:cubicBezTo>
                <a:cubicBezTo>
                  <a:pt x="7949259" y="3315371"/>
                  <a:pt x="7901133" y="3090781"/>
                  <a:pt x="7804880" y="3042655"/>
                </a:cubicBezTo>
                <a:cubicBezTo>
                  <a:pt x="7708627" y="2994529"/>
                  <a:pt x="7524143" y="3094792"/>
                  <a:pt x="7443933" y="3066718"/>
                </a:cubicBezTo>
                <a:cubicBezTo>
                  <a:pt x="7363723" y="3038644"/>
                  <a:pt x="7403827" y="2926350"/>
                  <a:pt x="7323617" y="2874213"/>
                </a:cubicBezTo>
                <a:cubicBezTo>
                  <a:pt x="7243407" y="2822076"/>
                  <a:pt x="7078975" y="2794002"/>
                  <a:pt x="6962670" y="2753897"/>
                </a:cubicBezTo>
                <a:cubicBezTo>
                  <a:pt x="6846365" y="2713792"/>
                  <a:pt x="6714017" y="2685718"/>
                  <a:pt x="6625785" y="2633581"/>
                </a:cubicBezTo>
                <a:cubicBezTo>
                  <a:pt x="6537553" y="2581444"/>
                  <a:pt x="6501459" y="2481181"/>
                  <a:pt x="6433280" y="2441076"/>
                </a:cubicBezTo>
                <a:cubicBezTo>
                  <a:pt x="6365101" y="2400971"/>
                  <a:pt x="6300933" y="2413003"/>
                  <a:pt x="6216712" y="2392950"/>
                </a:cubicBezTo>
                <a:cubicBezTo>
                  <a:pt x="6132491" y="2372897"/>
                  <a:pt x="5927954" y="2320760"/>
                  <a:pt x="5927954" y="2320760"/>
                </a:cubicBezTo>
                <a:cubicBezTo>
                  <a:pt x="5867796" y="2300707"/>
                  <a:pt x="5899880" y="2284665"/>
                  <a:pt x="5855764" y="2272634"/>
                </a:cubicBezTo>
                <a:cubicBezTo>
                  <a:pt x="5811648" y="2260603"/>
                  <a:pt x="5775553" y="2256592"/>
                  <a:pt x="5663259" y="2248571"/>
                </a:cubicBezTo>
                <a:cubicBezTo>
                  <a:pt x="5550965" y="2240550"/>
                  <a:pt x="5310333" y="2252582"/>
                  <a:pt x="5181996" y="2224508"/>
                </a:cubicBezTo>
                <a:cubicBezTo>
                  <a:pt x="5053659" y="2196434"/>
                  <a:pt x="4981469" y="2144297"/>
                  <a:pt x="4893238" y="2080129"/>
                </a:cubicBezTo>
                <a:cubicBezTo>
                  <a:pt x="4805006" y="2015960"/>
                  <a:pt x="4736828" y="1891634"/>
                  <a:pt x="4652607" y="1839497"/>
                </a:cubicBezTo>
                <a:cubicBezTo>
                  <a:pt x="4568386" y="1787360"/>
                  <a:pt x="4496196" y="1743245"/>
                  <a:pt x="4387912" y="1767308"/>
                </a:cubicBezTo>
                <a:cubicBezTo>
                  <a:pt x="4279628" y="1791371"/>
                  <a:pt x="4107175" y="1999918"/>
                  <a:pt x="4002901" y="1983876"/>
                </a:cubicBezTo>
                <a:cubicBezTo>
                  <a:pt x="3898627" y="1967834"/>
                  <a:pt x="3902638" y="1763297"/>
                  <a:pt x="3762270" y="1671055"/>
                </a:cubicBezTo>
                <a:cubicBezTo>
                  <a:pt x="3621902" y="1578813"/>
                  <a:pt x="3325123" y="1466518"/>
                  <a:pt x="3160691" y="1430423"/>
                </a:cubicBezTo>
                <a:cubicBezTo>
                  <a:pt x="2996259" y="1394328"/>
                  <a:pt x="2875943" y="1486571"/>
                  <a:pt x="2775680" y="1454487"/>
                </a:cubicBezTo>
                <a:cubicBezTo>
                  <a:pt x="2675417" y="1422403"/>
                  <a:pt x="2643333" y="1294065"/>
                  <a:pt x="2559112" y="1237918"/>
                </a:cubicBezTo>
                <a:cubicBezTo>
                  <a:pt x="2474891" y="1181771"/>
                  <a:pt x="2358585" y="1185781"/>
                  <a:pt x="2270354" y="1117602"/>
                </a:cubicBezTo>
                <a:cubicBezTo>
                  <a:pt x="2182123" y="1049423"/>
                  <a:pt x="2146027" y="876970"/>
                  <a:pt x="2029722" y="828844"/>
                </a:cubicBezTo>
                <a:cubicBezTo>
                  <a:pt x="1913417" y="780718"/>
                  <a:pt x="1724922" y="860928"/>
                  <a:pt x="1572522" y="828844"/>
                </a:cubicBezTo>
                <a:cubicBezTo>
                  <a:pt x="1420122" y="796760"/>
                  <a:pt x="1259701" y="688476"/>
                  <a:pt x="1115322" y="636339"/>
                </a:cubicBezTo>
                <a:cubicBezTo>
                  <a:pt x="970943" y="584202"/>
                  <a:pt x="838596" y="584202"/>
                  <a:pt x="706249" y="516023"/>
                </a:cubicBezTo>
                <a:cubicBezTo>
                  <a:pt x="573902" y="447844"/>
                  <a:pt x="433533" y="295444"/>
                  <a:pt x="321238" y="227265"/>
                </a:cubicBezTo>
                <a:cubicBezTo>
                  <a:pt x="208943" y="159086"/>
                  <a:pt x="32480" y="106950"/>
                  <a:pt x="32480" y="106950"/>
                </a:cubicBezTo>
                <a:cubicBezTo>
                  <a:pt x="396" y="70855"/>
                  <a:pt x="-51741" y="-33419"/>
                  <a:pt x="128733" y="10697"/>
                </a:cubicBezTo>
                <a:cubicBezTo>
                  <a:pt x="309207" y="54813"/>
                  <a:pt x="778438" y="267370"/>
                  <a:pt x="1115322" y="371644"/>
                </a:cubicBezTo>
                <a:cubicBezTo>
                  <a:pt x="1452206" y="475918"/>
                  <a:pt x="2150038" y="636339"/>
                  <a:pt x="2150038" y="636339"/>
                </a:cubicBezTo>
                <a:cubicBezTo>
                  <a:pt x="2438796" y="708528"/>
                  <a:pt x="2667396" y="736602"/>
                  <a:pt x="2847870" y="804781"/>
                </a:cubicBezTo>
                <a:cubicBezTo>
                  <a:pt x="3028344" y="872960"/>
                  <a:pt x="3020322" y="965202"/>
                  <a:pt x="3232880" y="1045413"/>
                </a:cubicBezTo>
                <a:cubicBezTo>
                  <a:pt x="3445438" y="1125623"/>
                  <a:pt x="3914670" y="1205833"/>
                  <a:pt x="4123217" y="1286044"/>
                </a:cubicBezTo>
                <a:cubicBezTo>
                  <a:pt x="4331764" y="1366254"/>
                  <a:pt x="4319733" y="1450476"/>
                  <a:pt x="4484164" y="1526676"/>
                </a:cubicBezTo>
                <a:cubicBezTo>
                  <a:pt x="4648595" y="1602876"/>
                  <a:pt x="4893238" y="1667045"/>
                  <a:pt x="5109806" y="1743245"/>
                </a:cubicBezTo>
                <a:cubicBezTo>
                  <a:pt x="5326374" y="1819445"/>
                  <a:pt x="5522891" y="1923718"/>
                  <a:pt x="5783575" y="1983876"/>
                </a:cubicBezTo>
                <a:cubicBezTo>
                  <a:pt x="6044259" y="2044034"/>
                  <a:pt x="6445312" y="2060076"/>
                  <a:pt x="6673912" y="2104192"/>
                </a:cubicBezTo>
                <a:cubicBezTo>
                  <a:pt x="6902512" y="2148308"/>
                  <a:pt x="6950638" y="2136276"/>
                  <a:pt x="7155175" y="2248571"/>
                </a:cubicBezTo>
                <a:cubicBezTo>
                  <a:pt x="7359712" y="2360866"/>
                  <a:pt x="7652480" y="2661655"/>
                  <a:pt x="7901133" y="2777960"/>
                </a:cubicBezTo>
                <a:cubicBezTo>
                  <a:pt x="8149786" y="2894265"/>
                  <a:pt x="8462607" y="2902286"/>
                  <a:pt x="8647091" y="2946402"/>
                </a:cubicBezTo>
                <a:cubicBezTo>
                  <a:pt x="8831575" y="2990518"/>
                  <a:pt x="8843607" y="2974476"/>
                  <a:pt x="9008038" y="3042655"/>
                </a:cubicBezTo>
                <a:cubicBezTo>
                  <a:pt x="9172469" y="3110834"/>
                  <a:pt x="9429143" y="3299329"/>
                  <a:pt x="9633680" y="3355476"/>
                </a:cubicBezTo>
                <a:cubicBezTo>
                  <a:pt x="9838217" y="3411623"/>
                  <a:pt x="10143017" y="3327402"/>
                  <a:pt x="10235259" y="3427665"/>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5AF54968-353F-4091-B399-416DD7633139}"/>
              </a:ext>
            </a:extLst>
          </p:cNvPr>
          <p:cNvSpPr/>
          <p:nvPr/>
        </p:nvSpPr>
        <p:spPr>
          <a:xfrm>
            <a:off x="10929243" y="2710511"/>
            <a:ext cx="4346536" cy="14085403"/>
          </a:xfrm>
          <a:custGeom>
            <a:avLst/>
            <a:gdLst>
              <a:gd name="connsiteX0" fmla="*/ 6210 w 222778"/>
              <a:gd name="connsiteY0" fmla="*/ 2887579 h 2887579"/>
              <a:gd name="connsiteX1" fmla="*/ 54336 w 222778"/>
              <a:gd name="connsiteY1" fmla="*/ 2021306 h 2887579"/>
              <a:gd name="connsiteX2" fmla="*/ 6210 w 222778"/>
              <a:gd name="connsiteY2" fmla="*/ 1419727 h 2887579"/>
              <a:gd name="connsiteX3" fmla="*/ 222778 w 222778"/>
              <a:gd name="connsiteY3" fmla="*/ 0 h 2887579"/>
              <a:gd name="connsiteX0" fmla="*/ 1366014 w 1414140"/>
              <a:gd name="connsiteY0" fmla="*/ 4897325 h 4897325"/>
              <a:gd name="connsiteX1" fmla="*/ 1414140 w 1414140"/>
              <a:gd name="connsiteY1" fmla="*/ 4031052 h 4897325"/>
              <a:gd name="connsiteX2" fmla="*/ 1366014 w 1414140"/>
              <a:gd name="connsiteY2" fmla="*/ 3429473 h 4897325"/>
              <a:gd name="connsiteX3" fmla="*/ 4307 w 1414140"/>
              <a:gd name="connsiteY3" fmla="*/ 0 h 4897325"/>
              <a:gd name="connsiteX0" fmla="*/ 1361707 w 1409833"/>
              <a:gd name="connsiteY0" fmla="*/ 4897325 h 4897325"/>
              <a:gd name="connsiteX1" fmla="*/ 1409833 w 1409833"/>
              <a:gd name="connsiteY1" fmla="*/ 4031052 h 4897325"/>
              <a:gd name="connsiteX2" fmla="*/ 1361707 w 1409833"/>
              <a:gd name="connsiteY2" fmla="*/ 3429473 h 4897325"/>
              <a:gd name="connsiteX3" fmla="*/ 0 w 1409833"/>
              <a:gd name="connsiteY3" fmla="*/ 0 h 4897325"/>
              <a:gd name="connsiteX0" fmla="*/ 1361707 w 1419748"/>
              <a:gd name="connsiteY0" fmla="*/ 4897325 h 4897325"/>
              <a:gd name="connsiteX1" fmla="*/ 1409833 w 1419748"/>
              <a:gd name="connsiteY1" fmla="*/ 4031052 h 4897325"/>
              <a:gd name="connsiteX2" fmla="*/ 1361707 w 1419748"/>
              <a:gd name="connsiteY2" fmla="*/ 3429473 h 4897325"/>
              <a:gd name="connsiteX3" fmla="*/ 1184658 w 1419748"/>
              <a:gd name="connsiteY3" fmla="*/ 1794021 h 4897325"/>
              <a:gd name="connsiteX4" fmla="*/ 0 w 1419748"/>
              <a:gd name="connsiteY4" fmla="*/ 0 h 4897325"/>
              <a:gd name="connsiteX0" fmla="*/ 1361707 w 1419748"/>
              <a:gd name="connsiteY0" fmla="*/ 4897325 h 4897325"/>
              <a:gd name="connsiteX1" fmla="*/ 1409833 w 1419748"/>
              <a:gd name="connsiteY1" fmla="*/ 4031052 h 4897325"/>
              <a:gd name="connsiteX2" fmla="*/ 1361707 w 1419748"/>
              <a:gd name="connsiteY2" fmla="*/ 3429473 h 4897325"/>
              <a:gd name="connsiteX3" fmla="*/ 1184658 w 1419748"/>
              <a:gd name="connsiteY3" fmla="*/ 1794021 h 4897325"/>
              <a:gd name="connsiteX4" fmla="*/ 616933 w 1419748"/>
              <a:gd name="connsiteY4" fmla="*/ 1044625 h 4897325"/>
              <a:gd name="connsiteX5" fmla="*/ 0 w 1419748"/>
              <a:gd name="connsiteY5" fmla="*/ 0 h 4897325"/>
              <a:gd name="connsiteX0" fmla="*/ 1361707 w 1505611"/>
              <a:gd name="connsiteY0" fmla="*/ 4897325 h 4897325"/>
              <a:gd name="connsiteX1" fmla="*/ 1409833 w 1505611"/>
              <a:gd name="connsiteY1" fmla="*/ 4031052 h 4897325"/>
              <a:gd name="connsiteX2" fmla="*/ 1361707 w 1505611"/>
              <a:gd name="connsiteY2" fmla="*/ 3429473 h 4897325"/>
              <a:gd name="connsiteX3" fmla="*/ 1502584 w 1505611"/>
              <a:gd name="connsiteY3" fmla="*/ 2157365 h 4897325"/>
              <a:gd name="connsiteX4" fmla="*/ 1184658 w 1505611"/>
              <a:gd name="connsiteY4" fmla="*/ 1794021 h 4897325"/>
              <a:gd name="connsiteX5" fmla="*/ 616933 w 1505611"/>
              <a:gd name="connsiteY5" fmla="*/ 1044625 h 4897325"/>
              <a:gd name="connsiteX6" fmla="*/ 0 w 1505611"/>
              <a:gd name="connsiteY6" fmla="*/ 0 h 4897325"/>
              <a:gd name="connsiteX0" fmla="*/ 1361707 w 1511239"/>
              <a:gd name="connsiteY0" fmla="*/ 4897325 h 4897325"/>
              <a:gd name="connsiteX1" fmla="*/ 1409833 w 1511239"/>
              <a:gd name="connsiteY1" fmla="*/ 4031052 h 4897325"/>
              <a:gd name="connsiteX2" fmla="*/ 1361707 w 1511239"/>
              <a:gd name="connsiteY2" fmla="*/ 3429473 h 4897325"/>
              <a:gd name="connsiteX3" fmla="*/ 1389039 w 1511239"/>
              <a:gd name="connsiteY3" fmla="*/ 2702381 h 4897325"/>
              <a:gd name="connsiteX4" fmla="*/ 1502584 w 1511239"/>
              <a:gd name="connsiteY4" fmla="*/ 2157365 h 4897325"/>
              <a:gd name="connsiteX5" fmla="*/ 1184658 w 1511239"/>
              <a:gd name="connsiteY5" fmla="*/ 1794021 h 4897325"/>
              <a:gd name="connsiteX6" fmla="*/ 616933 w 1511239"/>
              <a:gd name="connsiteY6" fmla="*/ 1044625 h 4897325"/>
              <a:gd name="connsiteX7" fmla="*/ 0 w 1511239"/>
              <a:gd name="connsiteY7" fmla="*/ 0 h 48973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1239" h="4897325">
                <a:moveTo>
                  <a:pt x="1361707" y="4897325"/>
                </a:moveTo>
                <a:cubicBezTo>
                  <a:pt x="1385770" y="4586509"/>
                  <a:pt x="1409833" y="4275694"/>
                  <a:pt x="1409833" y="4031052"/>
                </a:cubicBezTo>
                <a:cubicBezTo>
                  <a:pt x="1409833" y="3786410"/>
                  <a:pt x="1355711" y="3641456"/>
                  <a:pt x="1361707" y="3429473"/>
                </a:cubicBezTo>
                <a:cubicBezTo>
                  <a:pt x="1367703" y="3217490"/>
                  <a:pt x="1365559" y="2914399"/>
                  <a:pt x="1389039" y="2702381"/>
                </a:cubicBezTo>
                <a:cubicBezTo>
                  <a:pt x="1412519" y="2490363"/>
                  <a:pt x="1546110" y="2318221"/>
                  <a:pt x="1502584" y="2157365"/>
                </a:cubicBezTo>
                <a:cubicBezTo>
                  <a:pt x="1459058" y="1996509"/>
                  <a:pt x="1290633" y="1998402"/>
                  <a:pt x="1184658" y="1794021"/>
                </a:cubicBezTo>
                <a:cubicBezTo>
                  <a:pt x="1078683" y="1589640"/>
                  <a:pt x="814376" y="1343629"/>
                  <a:pt x="616933" y="1044625"/>
                </a:cubicBezTo>
                <a:cubicBezTo>
                  <a:pt x="419490" y="745621"/>
                  <a:pt x="114177" y="162750"/>
                  <a:pt x="0"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F5E0385-C3F3-4112-8D1E-A465E185BF08}"/>
              </a:ext>
            </a:extLst>
          </p:cNvPr>
          <p:cNvSpPr/>
          <p:nvPr/>
        </p:nvSpPr>
        <p:spPr>
          <a:xfrm>
            <a:off x="3894930" y="10510871"/>
            <a:ext cx="7791878" cy="7382156"/>
          </a:xfrm>
          <a:custGeom>
            <a:avLst/>
            <a:gdLst>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659944 w 2712028"/>
              <a:gd name="connsiteY8" fmla="*/ 2615610 h 3402419"/>
              <a:gd name="connsiteX9" fmla="*/ 596148 w 2712028"/>
              <a:gd name="connsiteY9" fmla="*/ 2030819 h 3402419"/>
              <a:gd name="connsiteX10" fmla="*/ 659944 w 2712028"/>
              <a:gd name="connsiteY10" fmla="*/ 1477926 h 3402419"/>
              <a:gd name="connsiteX11" fmla="*/ 659944 w 2712028"/>
              <a:gd name="connsiteY11" fmla="*/ 935666 h 3402419"/>
              <a:gd name="connsiteX12" fmla="*/ 596148 w 2712028"/>
              <a:gd name="connsiteY12" fmla="*/ 329610 h 3402419"/>
              <a:gd name="connsiteX13" fmla="*/ 915125 w 2712028"/>
              <a:gd name="connsiteY13" fmla="*/ 574159 h 3402419"/>
              <a:gd name="connsiteX14" fmla="*/ 1574344 w 2712028"/>
              <a:gd name="connsiteY14" fmla="*/ 871870 h 3402419"/>
              <a:gd name="connsiteX15" fmla="*/ 2074074 w 2712028"/>
              <a:gd name="connsiteY15" fmla="*/ 1031359 h 3402419"/>
              <a:gd name="connsiteX16" fmla="*/ 2478111 w 2712028"/>
              <a:gd name="connsiteY16" fmla="*/ 1095154 h 3402419"/>
              <a:gd name="connsiteX17" fmla="*/ 2499376 w 2712028"/>
              <a:gd name="connsiteY17" fmla="*/ 1467293 h 3402419"/>
              <a:gd name="connsiteX18" fmla="*/ 2680130 w 2712028"/>
              <a:gd name="connsiteY18" fmla="*/ 2073349 h 3402419"/>
              <a:gd name="connsiteX19" fmla="*/ 2712028 w 2712028"/>
              <a:gd name="connsiteY19" fmla="*/ 2360428 h 3402419"/>
              <a:gd name="connsiteX20" fmla="*/ 2446214 w 2712028"/>
              <a:gd name="connsiteY20" fmla="*/ 2445489 h 3402419"/>
              <a:gd name="connsiteX21" fmla="*/ 1872055 w 2712028"/>
              <a:gd name="connsiteY21" fmla="*/ 2700670 h 3402419"/>
              <a:gd name="connsiteX22" fmla="*/ 1691302 w 2712028"/>
              <a:gd name="connsiteY22" fmla="*/ 2775098 h 3402419"/>
              <a:gd name="connsiteX23" fmla="*/ 1584976 w 2712028"/>
              <a:gd name="connsiteY23" fmla="*/ 2509284 h 3402419"/>
              <a:gd name="connsiteX24" fmla="*/ 851330 w 2712028"/>
              <a:gd name="connsiteY24" fmla="*/ 2509284 h 3402419"/>
              <a:gd name="connsiteX25" fmla="*/ 1063981 w 2712028"/>
              <a:gd name="connsiteY25" fmla="*/ 3051545 h 3402419"/>
              <a:gd name="connsiteX26" fmla="*/ 1670037 w 2712028"/>
              <a:gd name="connsiteY26"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659944 w 2712028"/>
              <a:gd name="connsiteY7" fmla="*/ 2615610 h 3402419"/>
              <a:gd name="connsiteX8" fmla="*/ 596148 w 2712028"/>
              <a:gd name="connsiteY8" fmla="*/ 2030819 h 3402419"/>
              <a:gd name="connsiteX9" fmla="*/ 659944 w 2712028"/>
              <a:gd name="connsiteY9" fmla="*/ 1477926 h 3402419"/>
              <a:gd name="connsiteX10" fmla="*/ 659944 w 2712028"/>
              <a:gd name="connsiteY10" fmla="*/ 935666 h 3402419"/>
              <a:gd name="connsiteX11" fmla="*/ 596148 w 2712028"/>
              <a:gd name="connsiteY11" fmla="*/ 329610 h 3402419"/>
              <a:gd name="connsiteX12" fmla="*/ 915125 w 2712028"/>
              <a:gd name="connsiteY12" fmla="*/ 574159 h 3402419"/>
              <a:gd name="connsiteX13" fmla="*/ 1574344 w 2712028"/>
              <a:gd name="connsiteY13" fmla="*/ 871870 h 3402419"/>
              <a:gd name="connsiteX14" fmla="*/ 2074074 w 2712028"/>
              <a:gd name="connsiteY14" fmla="*/ 1031359 h 3402419"/>
              <a:gd name="connsiteX15" fmla="*/ 2478111 w 2712028"/>
              <a:gd name="connsiteY15" fmla="*/ 1095154 h 3402419"/>
              <a:gd name="connsiteX16" fmla="*/ 2499376 w 2712028"/>
              <a:gd name="connsiteY16" fmla="*/ 1467293 h 3402419"/>
              <a:gd name="connsiteX17" fmla="*/ 2680130 w 2712028"/>
              <a:gd name="connsiteY17" fmla="*/ 2073349 h 3402419"/>
              <a:gd name="connsiteX18" fmla="*/ 2712028 w 2712028"/>
              <a:gd name="connsiteY18" fmla="*/ 2360428 h 3402419"/>
              <a:gd name="connsiteX19" fmla="*/ 2446214 w 2712028"/>
              <a:gd name="connsiteY19" fmla="*/ 2445489 h 3402419"/>
              <a:gd name="connsiteX20" fmla="*/ 1872055 w 2712028"/>
              <a:gd name="connsiteY20" fmla="*/ 2700670 h 3402419"/>
              <a:gd name="connsiteX21" fmla="*/ 1691302 w 2712028"/>
              <a:gd name="connsiteY21" fmla="*/ 2775098 h 3402419"/>
              <a:gd name="connsiteX22" fmla="*/ 1584976 w 2712028"/>
              <a:gd name="connsiteY22" fmla="*/ 2509284 h 3402419"/>
              <a:gd name="connsiteX23" fmla="*/ 851330 w 2712028"/>
              <a:gd name="connsiteY23" fmla="*/ 2509284 h 3402419"/>
              <a:gd name="connsiteX24" fmla="*/ 1063981 w 2712028"/>
              <a:gd name="connsiteY24" fmla="*/ 3051545 h 3402419"/>
              <a:gd name="connsiteX25" fmla="*/ 1670037 w 2712028"/>
              <a:gd name="connsiteY25" fmla="*/ 2806996 h 3402419"/>
              <a:gd name="connsiteX0" fmla="*/ 160214 w 2712028"/>
              <a:gd name="connsiteY0" fmla="*/ 0 h 3147238"/>
              <a:gd name="connsiteX1" fmla="*/ 192111 w 2712028"/>
              <a:gd name="connsiteY1" fmla="*/ 584791 h 3147238"/>
              <a:gd name="connsiteX2" fmla="*/ 21990 w 2712028"/>
              <a:gd name="connsiteY2" fmla="*/ 1488559 h 3147238"/>
              <a:gd name="connsiteX3" fmla="*/ 11358 w 2712028"/>
              <a:gd name="connsiteY3" fmla="*/ 2211572 h 3147238"/>
              <a:gd name="connsiteX4" fmla="*/ 107051 w 2712028"/>
              <a:gd name="connsiteY4" fmla="*/ 2806996 h 3147238"/>
              <a:gd name="connsiteX5" fmla="*/ 245274 w 2712028"/>
              <a:gd name="connsiteY5" fmla="*/ 3147238 h 3147238"/>
              <a:gd name="connsiteX6" fmla="*/ 659944 w 2712028"/>
              <a:gd name="connsiteY6" fmla="*/ 2615610 h 3147238"/>
              <a:gd name="connsiteX7" fmla="*/ 596148 w 2712028"/>
              <a:gd name="connsiteY7" fmla="*/ 2030819 h 3147238"/>
              <a:gd name="connsiteX8" fmla="*/ 659944 w 2712028"/>
              <a:gd name="connsiteY8" fmla="*/ 1477926 h 3147238"/>
              <a:gd name="connsiteX9" fmla="*/ 659944 w 2712028"/>
              <a:gd name="connsiteY9" fmla="*/ 935666 h 3147238"/>
              <a:gd name="connsiteX10" fmla="*/ 596148 w 2712028"/>
              <a:gd name="connsiteY10" fmla="*/ 329610 h 3147238"/>
              <a:gd name="connsiteX11" fmla="*/ 915125 w 2712028"/>
              <a:gd name="connsiteY11" fmla="*/ 574159 h 3147238"/>
              <a:gd name="connsiteX12" fmla="*/ 1574344 w 2712028"/>
              <a:gd name="connsiteY12" fmla="*/ 871870 h 3147238"/>
              <a:gd name="connsiteX13" fmla="*/ 2074074 w 2712028"/>
              <a:gd name="connsiteY13" fmla="*/ 1031359 h 3147238"/>
              <a:gd name="connsiteX14" fmla="*/ 2478111 w 2712028"/>
              <a:gd name="connsiteY14" fmla="*/ 1095154 h 3147238"/>
              <a:gd name="connsiteX15" fmla="*/ 2499376 w 2712028"/>
              <a:gd name="connsiteY15" fmla="*/ 1467293 h 3147238"/>
              <a:gd name="connsiteX16" fmla="*/ 2680130 w 2712028"/>
              <a:gd name="connsiteY16" fmla="*/ 2073349 h 3147238"/>
              <a:gd name="connsiteX17" fmla="*/ 2712028 w 2712028"/>
              <a:gd name="connsiteY17" fmla="*/ 2360428 h 3147238"/>
              <a:gd name="connsiteX18" fmla="*/ 2446214 w 2712028"/>
              <a:gd name="connsiteY18" fmla="*/ 2445489 h 3147238"/>
              <a:gd name="connsiteX19" fmla="*/ 1872055 w 2712028"/>
              <a:gd name="connsiteY19" fmla="*/ 2700670 h 3147238"/>
              <a:gd name="connsiteX20" fmla="*/ 1691302 w 2712028"/>
              <a:gd name="connsiteY20" fmla="*/ 2775098 h 3147238"/>
              <a:gd name="connsiteX21" fmla="*/ 1584976 w 2712028"/>
              <a:gd name="connsiteY21" fmla="*/ 2509284 h 3147238"/>
              <a:gd name="connsiteX22" fmla="*/ 851330 w 2712028"/>
              <a:gd name="connsiteY22" fmla="*/ 2509284 h 3147238"/>
              <a:gd name="connsiteX23" fmla="*/ 1063981 w 2712028"/>
              <a:gd name="connsiteY23" fmla="*/ 3051545 h 3147238"/>
              <a:gd name="connsiteX24" fmla="*/ 1670037 w 2712028"/>
              <a:gd name="connsiteY24" fmla="*/ 2806996 h 3147238"/>
              <a:gd name="connsiteX0" fmla="*/ 160214 w 2712028"/>
              <a:gd name="connsiteY0" fmla="*/ 0 h 3058192"/>
              <a:gd name="connsiteX1" fmla="*/ 192111 w 2712028"/>
              <a:gd name="connsiteY1" fmla="*/ 584791 h 3058192"/>
              <a:gd name="connsiteX2" fmla="*/ 21990 w 2712028"/>
              <a:gd name="connsiteY2" fmla="*/ 1488559 h 3058192"/>
              <a:gd name="connsiteX3" fmla="*/ 11358 w 2712028"/>
              <a:gd name="connsiteY3" fmla="*/ 2211572 h 3058192"/>
              <a:gd name="connsiteX4" fmla="*/ 107051 w 2712028"/>
              <a:gd name="connsiteY4" fmla="*/ 2806996 h 3058192"/>
              <a:gd name="connsiteX5" fmla="*/ 659944 w 2712028"/>
              <a:gd name="connsiteY5" fmla="*/ 2615610 h 3058192"/>
              <a:gd name="connsiteX6" fmla="*/ 596148 w 2712028"/>
              <a:gd name="connsiteY6" fmla="*/ 2030819 h 3058192"/>
              <a:gd name="connsiteX7" fmla="*/ 659944 w 2712028"/>
              <a:gd name="connsiteY7" fmla="*/ 1477926 h 3058192"/>
              <a:gd name="connsiteX8" fmla="*/ 659944 w 2712028"/>
              <a:gd name="connsiteY8" fmla="*/ 935666 h 3058192"/>
              <a:gd name="connsiteX9" fmla="*/ 596148 w 2712028"/>
              <a:gd name="connsiteY9" fmla="*/ 329610 h 3058192"/>
              <a:gd name="connsiteX10" fmla="*/ 915125 w 2712028"/>
              <a:gd name="connsiteY10" fmla="*/ 574159 h 3058192"/>
              <a:gd name="connsiteX11" fmla="*/ 1574344 w 2712028"/>
              <a:gd name="connsiteY11" fmla="*/ 871870 h 3058192"/>
              <a:gd name="connsiteX12" fmla="*/ 2074074 w 2712028"/>
              <a:gd name="connsiteY12" fmla="*/ 1031359 h 3058192"/>
              <a:gd name="connsiteX13" fmla="*/ 2478111 w 2712028"/>
              <a:gd name="connsiteY13" fmla="*/ 1095154 h 3058192"/>
              <a:gd name="connsiteX14" fmla="*/ 2499376 w 2712028"/>
              <a:gd name="connsiteY14" fmla="*/ 1467293 h 3058192"/>
              <a:gd name="connsiteX15" fmla="*/ 2680130 w 2712028"/>
              <a:gd name="connsiteY15" fmla="*/ 2073349 h 3058192"/>
              <a:gd name="connsiteX16" fmla="*/ 2712028 w 2712028"/>
              <a:gd name="connsiteY16" fmla="*/ 2360428 h 3058192"/>
              <a:gd name="connsiteX17" fmla="*/ 2446214 w 2712028"/>
              <a:gd name="connsiteY17" fmla="*/ 2445489 h 3058192"/>
              <a:gd name="connsiteX18" fmla="*/ 1872055 w 2712028"/>
              <a:gd name="connsiteY18" fmla="*/ 2700670 h 3058192"/>
              <a:gd name="connsiteX19" fmla="*/ 1691302 w 2712028"/>
              <a:gd name="connsiteY19" fmla="*/ 2775098 h 3058192"/>
              <a:gd name="connsiteX20" fmla="*/ 1584976 w 2712028"/>
              <a:gd name="connsiteY20" fmla="*/ 2509284 h 3058192"/>
              <a:gd name="connsiteX21" fmla="*/ 851330 w 2712028"/>
              <a:gd name="connsiteY21" fmla="*/ 2509284 h 3058192"/>
              <a:gd name="connsiteX22" fmla="*/ 1063981 w 2712028"/>
              <a:gd name="connsiteY22" fmla="*/ 3051545 h 3058192"/>
              <a:gd name="connsiteX23" fmla="*/ 1670037 w 2712028"/>
              <a:gd name="connsiteY23" fmla="*/ 2806996 h 3058192"/>
              <a:gd name="connsiteX0" fmla="*/ 161953 w 2713767"/>
              <a:gd name="connsiteY0" fmla="*/ 0 h 3058192"/>
              <a:gd name="connsiteX1" fmla="*/ 193850 w 2713767"/>
              <a:gd name="connsiteY1" fmla="*/ 584791 h 3058192"/>
              <a:gd name="connsiteX2" fmla="*/ 23729 w 2713767"/>
              <a:gd name="connsiteY2" fmla="*/ 1488559 h 3058192"/>
              <a:gd name="connsiteX3" fmla="*/ 13097 w 2713767"/>
              <a:gd name="connsiteY3" fmla="*/ 2211572 h 3058192"/>
              <a:gd name="connsiteX4" fmla="*/ 63372 w 2713767"/>
              <a:gd name="connsiteY4" fmla="*/ 2557197 h 3058192"/>
              <a:gd name="connsiteX5" fmla="*/ 661683 w 2713767"/>
              <a:gd name="connsiteY5" fmla="*/ 2615610 h 3058192"/>
              <a:gd name="connsiteX6" fmla="*/ 597887 w 2713767"/>
              <a:gd name="connsiteY6" fmla="*/ 2030819 h 3058192"/>
              <a:gd name="connsiteX7" fmla="*/ 661683 w 2713767"/>
              <a:gd name="connsiteY7" fmla="*/ 1477926 h 3058192"/>
              <a:gd name="connsiteX8" fmla="*/ 661683 w 2713767"/>
              <a:gd name="connsiteY8" fmla="*/ 935666 h 3058192"/>
              <a:gd name="connsiteX9" fmla="*/ 597887 w 2713767"/>
              <a:gd name="connsiteY9" fmla="*/ 329610 h 3058192"/>
              <a:gd name="connsiteX10" fmla="*/ 916864 w 2713767"/>
              <a:gd name="connsiteY10" fmla="*/ 574159 h 3058192"/>
              <a:gd name="connsiteX11" fmla="*/ 1576083 w 2713767"/>
              <a:gd name="connsiteY11" fmla="*/ 871870 h 3058192"/>
              <a:gd name="connsiteX12" fmla="*/ 2075813 w 2713767"/>
              <a:gd name="connsiteY12" fmla="*/ 1031359 h 3058192"/>
              <a:gd name="connsiteX13" fmla="*/ 2479850 w 2713767"/>
              <a:gd name="connsiteY13" fmla="*/ 1095154 h 3058192"/>
              <a:gd name="connsiteX14" fmla="*/ 2501115 w 2713767"/>
              <a:gd name="connsiteY14" fmla="*/ 1467293 h 3058192"/>
              <a:gd name="connsiteX15" fmla="*/ 2681869 w 2713767"/>
              <a:gd name="connsiteY15" fmla="*/ 2073349 h 3058192"/>
              <a:gd name="connsiteX16" fmla="*/ 2713767 w 2713767"/>
              <a:gd name="connsiteY16" fmla="*/ 2360428 h 3058192"/>
              <a:gd name="connsiteX17" fmla="*/ 2447953 w 2713767"/>
              <a:gd name="connsiteY17" fmla="*/ 2445489 h 3058192"/>
              <a:gd name="connsiteX18" fmla="*/ 1873794 w 2713767"/>
              <a:gd name="connsiteY18" fmla="*/ 2700670 h 3058192"/>
              <a:gd name="connsiteX19" fmla="*/ 1693041 w 2713767"/>
              <a:gd name="connsiteY19" fmla="*/ 2775098 h 3058192"/>
              <a:gd name="connsiteX20" fmla="*/ 1586715 w 2713767"/>
              <a:gd name="connsiteY20" fmla="*/ 2509284 h 3058192"/>
              <a:gd name="connsiteX21" fmla="*/ 853069 w 2713767"/>
              <a:gd name="connsiteY21" fmla="*/ 2509284 h 3058192"/>
              <a:gd name="connsiteX22" fmla="*/ 1065720 w 2713767"/>
              <a:gd name="connsiteY22" fmla="*/ 3051545 h 3058192"/>
              <a:gd name="connsiteX23" fmla="*/ 1671776 w 2713767"/>
              <a:gd name="connsiteY23" fmla="*/ 2806996 h 3058192"/>
              <a:gd name="connsiteX0" fmla="*/ 157328 w 2709142"/>
              <a:gd name="connsiteY0" fmla="*/ 0 h 3058192"/>
              <a:gd name="connsiteX1" fmla="*/ 189225 w 2709142"/>
              <a:gd name="connsiteY1" fmla="*/ 584791 h 3058192"/>
              <a:gd name="connsiteX2" fmla="*/ 19104 w 2709142"/>
              <a:gd name="connsiteY2" fmla="*/ 1488559 h 3058192"/>
              <a:gd name="connsiteX3" fmla="*/ 8472 w 2709142"/>
              <a:gd name="connsiteY3" fmla="*/ 2211572 h 3058192"/>
              <a:gd name="connsiteX4" fmla="*/ 58747 w 2709142"/>
              <a:gd name="connsiteY4" fmla="*/ 2557197 h 3058192"/>
              <a:gd name="connsiteX5" fmla="*/ 657058 w 2709142"/>
              <a:gd name="connsiteY5" fmla="*/ 2615610 h 3058192"/>
              <a:gd name="connsiteX6" fmla="*/ 593262 w 2709142"/>
              <a:gd name="connsiteY6" fmla="*/ 2030819 h 3058192"/>
              <a:gd name="connsiteX7" fmla="*/ 657058 w 2709142"/>
              <a:gd name="connsiteY7" fmla="*/ 1477926 h 3058192"/>
              <a:gd name="connsiteX8" fmla="*/ 657058 w 2709142"/>
              <a:gd name="connsiteY8" fmla="*/ 935666 h 3058192"/>
              <a:gd name="connsiteX9" fmla="*/ 593262 w 2709142"/>
              <a:gd name="connsiteY9" fmla="*/ 329610 h 3058192"/>
              <a:gd name="connsiteX10" fmla="*/ 912239 w 2709142"/>
              <a:gd name="connsiteY10" fmla="*/ 574159 h 3058192"/>
              <a:gd name="connsiteX11" fmla="*/ 1571458 w 2709142"/>
              <a:gd name="connsiteY11" fmla="*/ 871870 h 3058192"/>
              <a:gd name="connsiteX12" fmla="*/ 2071188 w 2709142"/>
              <a:gd name="connsiteY12" fmla="*/ 1031359 h 3058192"/>
              <a:gd name="connsiteX13" fmla="*/ 2475225 w 2709142"/>
              <a:gd name="connsiteY13" fmla="*/ 1095154 h 3058192"/>
              <a:gd name="connsiteX14" fmla="*/ 2496490 w 2709142"/>
              <a:gd name="connsiteY14" fmla="*/ 1467293 h 3058192"/>
              <a:gd name="connsiteX15" fmla="*/ 2677244 w 2709142"/>
              <a:gd name="connsiteY15" fmla="*/ 2073349 h 3058192"/>
              <a:gd name="connsiteX16" fmla="*/ 2709142 w 2709142"/>
              <a:gd name="connsiteY16" fmla="*/ 2360428 h 3058192"/>
              <a:gd name="connsiteX17" fmla="*/ 2443328 w 2709142"/>
              <a:gd name="connsiteY17" fmla="*/ 2445489 h 3058192"/>
              <a:gd name="connsiteX18" fmla="*/ 1869169 w 2709142"/>
              <a:gd name="connsiteY18" fmla="*/ 2700670 h 3058192"/>
              <a:gd name="connsiteX19" fmla="*/ 1688416 w 2709142"/>
              <a:gd name="connsiteY19" fmla="*/ 2775098 h 3058192"/>
              <a:gd name="connsiteX20" fmla="*/ 1582090 w 2709142"/>
              <a:gd name="connsiteY20" fmla="*/ 2509284 h 3058192"/>
              <a:gd name="connsiteX21" fmla="*/ 848444 w 2709142"/>
              <a:gd name="connsiteY21" fmla="*/ 2509284 h 3058192"/>
              <a:gd name="connsiteX22" fmla="*/ 1061095 w 2709142"/>
              <a:gd name="connsiteY22" fmla="*/ 3051545 h 3058192"/>
              <a:gd name="connsiteX23" fmla="*/ 1667151 w 2709142"/>
              <a:gd name="connsiteY23" fmla="*/ 2806996 h 3058192"/>
              <a:gd name="connsiteX0" fmla="*/ 160079 w 2711893"/>
              <a:gd name="connsiteY0" fmla="*/ 0 h 3058192"/>
              <a:gd name="connsiteX1" fmla="*/ 191976 w 2711893"/>
              <a:gd name="connsiteY1" fmla="*/ 584791 h 3058192"/>
              <a:gd name="connsiteX2" fmla="*/ 21855 w 2711893"/>
              <a:gd name="connsiteY2" fmla="*/ 1488559 h 3058192"/>
              <a:gd name="connsiteX3" fmla="*/ 11223 w 2711893"/>
              <a:gd name="connsiteY3" fmla="*/ 2211572 h 3058192"/>
              <a:gd name="connsiteX4" fmla="*/ 61498 w 2711893"/>
              <a:gd name="connsiteY4" fmla="*/ 2557197 h 3058192"/>
              <a:gd name="connsiteX5" fmla="*/ 682518 w 2711893"/>
              <a:gd name="connsiteY5" fmla="*/ 2558837 h 3058192"/>
              <a:gd name="connsiteX6" fmla="*/ 596013 w 2711893"/>
              <a:gd name="connsiteY6" fmla="*/ 2030819 h 3058192"/>
              <a:gd name="connsiteX7" fmla="*/ 659809 w 2711893"/>
              <a:gd name="connsiteY7" fmla="*/ 1477926 h 3058192"/>
              <a:gd name="connsiteX8" fmla="*/ 659809 w 2711893"/>
              <a:gd name="connsiteY8" fmla="*/ 935666 h 3058192"/>
              <a:gd name="connsiteX9" fmla="*/ 596013 w 2711893"/>
              <a:gd name="connsiteY9" fmla="*/ 329610 h 3058192"/>
              <a:gd name="connsiteX10" fmla="*/ 914990 w 2711893"/>
              <a:gd name="connsiteY10" fmla="*/ 574159 h 3058192"/>
              <a:gd name="connsiteX11" fmla="*/ 1574209 w 2711893"/>
              <a:gd name="connsiteY11" fmla="*/ 871870 h 3058192"/>
              <a:gd name="connsiteX12" fmla="*/ 2073939 w 2711893"/>
              <a:gd name="connsiteY12" fmla="*/ 1031359 h 3058192"/>
              <a:gd name="connsiteX13" fmla="*/ 2477976 w 2711893"/>
              <a:gd name="connsiteY13" fmla="*/ 1095154 h 3058192"/>
              <a:gd name="connsiteX14" fmla="*/ 2499241 w 2711893"/>
              <a:gd name="connsiteY14" fmla="*/ 1467293 h 3058192"/>
              <a:gd name="connsiteX15" fmla="*/ 2679995 w 2711893"/>
              <a:gd name="connsiteY15" fmla="*/ 2073349 h 3058192"/>
              <a:gd name="connsiteX16" fmla="*/ 2711893 w 2711893"/>
              <a:gd name="connsiteY16" fmla="*/ 2360428 h 3058192"/>
              <a:gd name="connsiteX17" fmla="*/ 2446079 w 2711893"/>
              <a:gd name="connsiteY17" fmla="*/ 2445489 h 3058192"/>
              <a:gd name="connsiteX18" fmla="*/ 1871920 w 2711893"/>
              <a:gd name="connsiteY18" fmla="*/ 2700670 h 3058192"/>
              <a:gd name="connsiteX19" fmla="*/ 1691167 w 2711893"/>
              <a:gd name="connsiteY19" fmla="*/ 2775098 h 3058192"/>
              <a:gd name="connsiteX20" fmla="*/ 1584841 w 2711893"/>
              <a:gd name="connsiteY20" fmla="*/ 2509284 h 3058192"/>
              <a:gd name="connsiteX21" fmla="*/ 851195 w 2711893"/>
              <a:gd name="connsiteY21" fmla="*/ 2509284 h 3058192"/>
              <a:gd name="connsiteX22" fmla="*/ 1063846 w 2711893"/>
              <a:gd name="connsiteY22" fmla="*/ 3051545 h 3058192"/>
              <a:gd name="connsiteX23" fmla="*/ 1669902 w 2711893"/>
              <a:gd name="connsiteY23" fmla="*/ 2806996 h 3058192"/>
              <a:gd name="connsiteX0" fmla="*/ 160079 w 2711893"/>
              <a:gd name="connsiteY0" fmla="*/ 0 h 3058192"/>
              <a:gd name="connsiteX1" fmla="*/ 191976 w 2711893"/>
              <a:gd name="connsiteY1" fmla="*/ 584791 h 3058192"/>
              <a:gd name="connsiteX2" fmla="*/ 21855 w 2711893"/>
              <a:gd name="connsiteY2" fmla="*/ 1488559 h 3058192"/>
              <a:gd name="connsiteX3" fmla="*/ 11223 w 2711893"/>
              <a:gd name="connsiteY3" fmla="*/ 2211572 h 3058192"/>
              <a:gd name="connsiteX4" fmla="*/ 61498 w 2711893"/>
              <a:gd name="connsiteY4" fmla="*/ 2557197 h 3058192"/>
              <a:gd name="connsiteX5" fmla="*/ 682518 w 2711893"/>
              <a:gd name="connsiteY5" fmla="*/ 2558837 h 3058192"/>
              <a:gd name="connsiteX6" fmla="*/ 596013 w 2711893"/>
              <a:gd name="connsiteY6" fmla="*/ 2030819 h 3058192"/>
              <a:gd name="connsiteX7" fmla="*/ 659809 w 2711893"/>
              <a:gd name="connsiteY7" fmla="*/ 1477926 h 3058192"/>
              <a:gd name="connsiteX8" fmla="*/ 659809 w 2711893"/>
              <a:gd name="connsiteY8" fmla="*/ 935666 h 3058192"/>
              <a:gd name="connsiteX9" fmla="*/ 596013 w 2711893"/>
              <a:gd name="connsiteY9" fmla="*/ 329610 h 3058192"/>
              <a:gd name="connsiteX10" fmla="*/ 914990 w 2711893"/>
              <a:gd name="connsiteY10" fmla="*/ 574159 h 3058192"/>
              <a:gd name="connsiteX11" fmla="*/ 1574209 w 2711893"/>
              <a:gd name="connsiteY11" fmla="*/ 871870 h 3058192"/>
              <a:gd name="connsiteX12" fmla="*/ 2073939 w 2711893"/>
              <a:gd name="connsiteY12" fmla="*/ 1031359 h 3058192"/>
              <a:gd name="connsiteX13" fmla="*/ 2477976 w 2711893"/>
              <a:gd name="connsiteY13" fmla="*/ 1095154 h 3058192"/>
              <a:gd name="connsiteX14" fmla="*/ 2499241 w 2711893"/>
              <a:gd name="connsiteY14" fmla="*/ 1467293 h 3058192"/>
              <a:gd name="connsiteX15" fmla="*/ 2679995 w 2711893"/>
              <a:gd name="connsiteY15" fmla="*/ 2073349 h 3058192"/>
              <a:gd name="connsiteX16" fmla="*/ 2711893 w 2711893"/>
              <a:gd name="connsiteY16" fmla="*/ 2360428 h 3058192"/>
              <a:gd name="connsiteX17" fmla="*/ 2446079 w 2711893"/>
              <a:gd name="connsiteY17" fmla="*/ 2445489 h 3058192"/>
              <a:gd name="connsiteX18" fmla="*/ 1871920 w 2711893"/>
              <a:gd name="connsiteY18" fmla="*/ 2700670 h 3058192"/>
              <a:gd name="connsiteX19" fmla="*/ 1691167 w 2711893"/>
              <a:gd name="connsiteY19" fmla="*/ 2775098 h 3058192"/>
              <a:gd name="connsiteX20" fmla="*/ 1584841 w 2711893"/>
              <a:gd name="connsiteY20" fmla="*/ 2509284 h 3058192"/>
              <a:gd name="connsiteX21" fmla="*/ 851195 w 2711893"/>
              <a:gd name="connsiteY21" fmla="*/ 2509284 h 3058192"/>
              <a:gd name="connsiteX22" fmla="*/ 1063846 w 2711893"/>
              <a:gd name="connsiteY22" fmla="*/ 3051545 h 3058192"/>
              <a:gd name="connsiteX23" fmla="*/ 1669902 w 2711893"/>
              <a:gd name="connsiteY23" fmla="*/ 2806996 h 3058192"/>
              <a:gd name="connsiteX0" fmla="*/ 160079 w 2711893"/>
              <a:gd name="connsiteY0" fmla="*/ 0 h 3058192"/>
              <a:gd name="connsiteX1" fmla="*/ 191976 w 2711893"/>
              <a:gd name="connsiteY1" fmla="*/ 584791 h 3058192"/>
              <a:gd name="connsiteX2" fmla="*/ 21855 w 2711893"/>
              <a:gd name="connsiteY2" fmla="*/ 1488559 h 3058192"/>
              <a:gd name="connsiteX3" fmla="*/ 11223 w 2711893"/>
              <a:gd name="connsiteY3" fmla="*/ 2211572 h 3058192"/>
              <a:gd name="connsiteX4" fmla="*/ 61498 w 2711893"/>
              <a:gd name="connsiteY4" fmla="*/ 2557197 h 3058192"/>
              <a:gd name="connsiteX5" fmla="*/ 682518 w 2711893"/>
              <a:gd name="connsiteY5" fmla="*/ 2558837 h 3058192"/>
              <a:gd name="connsiteX6" fmla="*/ 596013 w 2711893"/>
              <a:gd name="connsiteY6" fmla="*/ 2030819 h 3058192"/>
              <a:gd name="connsiteX7" fmla="*/ 659809 w 2711893"/>
              <a:gd name="connsiteY7" fmla="*/ 1477926 h 3058192"/>
              <a:gd name="connsiteX8" fmla="*/ 659809 w 2711893"/>
              <a:gd name="connsiteY8" fmla="*/ 935666 h 3058192"/>
              <a:gd name="connsiteX9" fmla="*/ 596013 w 2711893"/>
              <a:gd name="connsiteY9" fmla="*/ 329610 h 3058192"/>
              <a:gd name="connsiteX10" fmla="*/ 914990 w 2711893"/>
              <a:gd name="connsiteY10" fmla="*/ 574159 h 3058192"/>
              <a:gd name="connsiteX11" fmla="*/ 1574209 w 2711893"/>
              <a:gd name="connsiteY11" fmla="*/ 871870 h 3058192"/>
              <a:gd name="connsiteX12" fmla="*/ 2073939 w 2711893"/>
              <a:gd name="connsiteY12" fmla="*/ 1031359 h 3058192"/>
              <a:gd name="connsiteX13" fmla="*/ 2477976 w 2711893"/>
              <a:gd name="connsiteY13" fmla="*/ 1095154 h 3058192"/>
              <a:gd name="connsiteX14" fmla="*/ 2499241 w 2711893"/>
              <a:gd name="connsiteY14" fmla="*/ 1467293 h 3058192"/>
              <a:gd name="connsiteX15" fmla="*/ 2679995 w 2711893"/>
              <a:gd name="connsiteY15" fmla="*/ 2073349 h 3058192"/>
              <a:gd name="connsiteX16" fmla="*/ 2711893 w 2711893"/>
              <a:gd name="connsiteY16" fmla="*/ 2360428 h 3058192"/>
              <a:gd name="connsiteX17" fmla="*/ 2446079 w 2711893"/>
              <a:gd name="connsiteY17" fmla="*/ 2445489 h 3058192"/>
              <a:gd name="connsiteX18" fmla="*/ 1871920 w 2711893"/>
              <a:gd name="connsiteY18" fmla="*/ 2700670 h 3058192"/>
              <a:gd name="connsiteX19" fmla="*/ 1691167 w 2711893"/>
              <a:gd name="connsiteY19" fmla="*/ 2775098 h 3058192"/>
              <a:gd name="connsiteX20" fmla="*/ 1584841 w 2711893"/>
              <a:gd name="connsiteY20" fmla="*/ 2509284 h 3058192"/>
              <a:gd name="connsiteX21" fmla="*/ 851195 w 2711893"/>
              <a:gd name="connsiteY21" fmla="*/ 2509284 h 3058192"/>
              <a:gd name="connsiteX22" fmla="*/ 1063846 w 2711893"/>
              <a:gd name="connsiteY22" fmla="*/ 3051545 h 3058192"/>
              <a:gd name="connsiteX23" fmla="*/ 1669902 w 2711893"/>
              <a:gd name="connsiteY23" fmla="*/ 2806996 h 3058192"/>
              <a:gd name="connsiteX0" fmla="*/ 160079 w 2711893"/>
              <a:gd name="connsiteY0" fmla="*/ 0 h 3051545"/>
              <a:gd name="connsiteX1" fmla="*/ 191976 w 2711893"/>
              <a:gd name="connsiteY1" fmla="*/ 584791 h 3051545"/>
              <a:gd name="connsiteX2" fmla="*/ 21855 w 2711893"/>
              <a:gd name="connsiteY2" fmla="*/ 1488559 h 3051545"/>
              <a:gd name="connsiteX3" fmla="*/ 11223 w 2711893"/>
              <a:gd name="connsiteY3" fmla="*/ 2211572 h 3051545"/>
              <a:gd name="connsiteX4" fmla="*/ 61498 w 2711893"/>
              <a:gd name="connsiteY4" fmla="*/ 2557197 h 3051545"/>
              <a:gd name="connsiteX5" fmla="*/ 682518 w 2711893"/>
              <a:gd name="connsiteY5" fmla="*/ 2558837 h 3051545"/>
              <a:gd name="connsiteX6" fmla="*/ 596013 w 2711893"/>
              <a:gd name="connsiteY6" fmla="*/ 2030819 h 3051545"/>
              <a:gd name="connsiteX7" fmla="*/ 659809 w 2711893"/>
              <a:gd name="connsiteY7" fmla="*/ 1477926 h 3051545"/>
              <a:gd name="connsiteX8" fmla="*/ 659809 w 2711893"/>
              <a:gd name="connsiteY8" fmla="*/ 935666 h 3051545"/>
              <a:gd name="connsiteX9" fmla="*/ 596013 w 2711893"/>
              <a:gd name="connsiteY9" fmla="*/ 329610 h 3051545"/>
              <a:gd name="connsiteX10" fmla="*/ 914990 w 2711893"/>
              <a:gd name="connsiteY10" fmla="*/ 574159 h 3051545"/>
              <a:gd name="connsiteX11" fmla="*/ 1574209 w 2711893"/>
              <a:gd name="connsiteY11" fmla="*/ 871870 h 3051545"/>
              <a:gd name="connsiteX12" fmla="*/ 2073939 w 2711893"/>
              <a:gd name="connsiteY12" fmla="*/ 1031359 h 3051545"/>
              <a:gd name="connsiteX13" fmla="*/ 2477976 w 2711893"/>
              <a:gd name="connsiteY13" fmla="*/ 1095154 h 3051545"/>
              <a:gd name="connsiteX14" fmla="*/ 2499241 w 2711893"/>
              <a:gd name="connsiteY14" fmla="*/ 1467293 h 3051545"/>
              <a:gd name="connsiteX15" fmla="*/ 2679995 w 2711893"/>
              <a:gd name="connsiteY15" fmla="*/ 2073349 h 3051545"/>
              <a:gd name="connsiteX16" fmla="*/ 2711893 w 2711893"/>
              <a:gd name="connsiteY16" fmla="*/ 2360428 h 3051545"/>
              <a:gd name="connsiteX17" fmla="*/ 2446079 w 2711893"/>
              <a:gd name="connsiteY17" fmla="*/ 2445489 h 3051545"/>
              <a:gd name="connsiteX18" fmla="*/ 1871920 w 2711893"/>
              <a:gd name="connsiteY18" fmla="*/ 2700670 h 3051545"/>
              <a:gd name="connsiteX19" fmla="*/ 1691167 w 2711893"/>
              <a:gd name="connsiteY19" fmla="*/ 2775098 h 3051545"/>
              <a:gd name="connsiteX20" fmla="*/ 1584841 w 2711893"/>
              <a:gd name="connsiteY20" fmla="*/ 2509284 h 3051545"/>
              <a:gd name="connsiteX21" fmla="*/ 851195 w 2711893"/>
              <a:gd name="connsiteY21" fmla="*/ 2509284 h 3051545"/>
              <a:gd name="connsiteX22" fmla="*/ 1063846 w 2711893"/>
              <a:gd name="connsiteY22" fmla="*/ 3051545 h 3051545"/>
              <a:gd name="connsiteX0" fmla="*/ 160079 w 2711893"/>
              <a:gd name="connsiteY0" fmla="*/ 0 h 2784915"/>
              <a:gd name="connsiteX1" fmla="*/ 191976 w 2711893"/>
              <a:gd name="connsiteY1" fmla="*/ 584791 h 2784915"/>
              <a:gd name="connsiteX2" fmla="*/ 21855 w 2711893"/>
              <a:gd name="connsiteY2" fmla="*/ 1488559 h 2784915"/>
              <a:gd name="connsiteX3" fmla="*/ 11223 w 2711893"/>
              <a:gd name="connsiteY3" fmla="*/ 2211572 h 2784915"/>
              <a:gd name="connsiteX4" fmla="*/ 61498 w 2711893"/>
              <a:gd name="connsiteY4" fmla="*/ 2557197 h 2784915"/>
              <a:gd name="connsiteX5" fmla="*/ 682518 w 2711893"/>
              <a:gd name="connsiteY5" fmla="*/ 2558837 h 2784915"/>
              <a:gd name="connsiteX6" fmla="*/ 596013 w 2711893"/>
              <a:gd name="connsiteY6" fmla="*/ 2030819 h 2784915"/>
              <a:gd name="connsiteX7" fmla="*/ 659809 w 2711893"/>
              <a:gd name="connsiteY7" fmla="*/ 1477926 h 2784915"/>
              <a:gd name="connsiteX8" fmla="*/ 659809 w 2711893"/>
              <a:gd name="connsiteY8" fmla="*/ 935666 h 2784915"/>
              <a:gd name="connsiteX9" fmla="*/ 596013 w 2711893"/>
              <a:gd name="connsiteY9" fmla="*/ 329610 h 2784915"/>
              <a:gd name="connsiteX10" fmla="*/ 914990 w 2711893"/>
              <a:gd name="connsiteY10" fmla="*/ 574159 h 2784915"/>
              <a:gd name="connsiteX11" fmla="*/ 1574209 w 2711893"/>
              <a:gd name="connsiteY11" fmla="*/ 871870 h 2784915"/>
              <a:gd name="connsiteX12" fmla="*/ 2073939 w 2711893"/>
              <a:gd name="connsiteY12" fmla="*/ 1031359 h 2784915"/>
              <a:gd name="connsiteX13" fmla="*/ 2477976 w 2711893"/>
              <a:gd name="connsiteY13" fmla="*/ 1095154 h 2784915"/>
              <a:gd name="connsiteX14" fmla="*/ 2499241 w 2711893"/>
              <a:gd name="connsiteY14" fmla="*/ 1467293 h 2784915"/>
              <a:gd name="connsiteX15" fmla="*/ 2679995 w 2711893"/>
              <a:gd name="connsiteY15" fmla="*/ 2073349 h 2784915"/>
              <a:gd name="connsiteX16" fmla="*/ 2711893 w 2711893"/>
              <a:gd name="connsiteY16" fmla="*/ 2360428 h 2784915"/>
              <a:gd name="connsiteX17" fmla="*/ 2446079 w 2711893"/>
              <a:gd name="connsiteY17" fmla="*/ 2445489 h 2784915"/>
              <a:gd name="connsiteX18" fmla="*/ 1871920 w 2711893"/>
              <a:gd name="connsiteY18" fmla="*/ 2700670 h 2784915"/>
              <a:gd name="connsiteX19" fmla="*/ 1691167 w 2711893"/>
              <a:gd name="connsiteY19" fmla="*/ 2775098 h 2784915"/>
              <a:gd name="connsiteX20" fmla="*/ 1584841 w 2711893"/>
              <a:gd name="connsiteY20" fmla="*/ 2509284 h 2784915"/>
              <a:gd name="connsiteX21" fmla="*/ 851195 w 2711893"/>
              <a:gd name="connsiteY21" fmla="*/ 2509284 h 2784915"/>
              <a:gd name="connsiteX0" fmla="*/ 160079 w 2711893"/>
              <a:gd name="connsiteY0" fmla="*/ 0 h 2784915"/>
              <a:gd name="connsiteX1" fmla="*/ 191976 w 2711893"/>
              <a:gd name="connsiteY1" fmla="*/ 584791 h 2784915"/>
              <a:gd name="connsiteX2" fmla="*/ 21855 w 2711893"/>
              <a:gd name="connsiteY2" fmla="*/ 1488559 h 2784915"/>
              <a:gd name="connsiteX3" fmla="*/ 11223 w 2711893"/>
              <a:gd name="connsiteY3" fmla="*/ 2211572 h 2784915"/>
              <a:gd name="connsiteX4" fmla="*/ 61498 w 2711893"/>
              <a:gd name="connsiteY4" fmla="*/ 2557197 h 2784915"/>
              <a:gd name="connsiteX5" fmla="*/ 682518 w 2711893"/>
              <a:gd name="connsiteY5" fmla="*/ 2558837 h 2784915"/>
              <a:gd name="connsiteX6" fmla="*/ 596013 w 2711893"/>
              <a:gd name="connsiteY6" fmla="*/ 2030819 h 2784915"/>
              <a:gd name="connsiteX7" fmla="*/ 659809 w 2711893"/>
              <a:gd name="connsiteY7" fmla="*/ 1477926 h 2784915"/>
              <a:gd name="connsiteX8" fmla="*/ 659809 w 2711893"/>
              <a:gd name="connsiteY8" fmla="*/ 935666 h 2784915"/>
              <a:gd name="connsiteX9" fmla="*/ 596013 w 2711893"/>
              <a:gd name="connsiteY9" fmla="*/ 329610 h 2784915"/>
              <a:gd name="connsiteX10" fmla="*/ 914990 w 2711893"/>
              <a:gd name="connsiteY10" fmla="*/ 574159 h 2784915"/>
              <a:gd name="connsiteX11" fmla="*/ 1574209 w 2711893"/>
              <a:gd name="connsiteY11" fmla="*/ 871870 h 2784915"/>
              <a:gd name="connsiteX12" fmla="*/ 2073939 w 2711893"/>
              <a:gd name="connsiteY12" fmla="*/ 1031359 h 2784915"/>
              <a:gd name="connsiteX13" fmla="*/ 2477976 w 2711893"/>
              <a:gd name="connsiteY13" fmla="*/ 1095154 h 2784915"/>
              <a:gd name="connsiteX14" fmla="*/ 2499241 w 2711893"/>
              <a:gd name="connsiteY14" fmla="*/ 1467293 h 2784915"/>
              <a:gd name="connsiteX15" fmla="*/ 2679995 w 2711893"/>
              <a:gd name="connsiteY15" fmla="*/ 2073349 h 2784915"/>
              <a:gd name="connsiteX16" fmla="*/ 2711893 w 2711893"/>
              <a:gd name="connsiteY16" fmla="*/ 2360428 h 2784915"/>
              <a:gd name="connsiteX17" fmla="*/ 2446079 w 2711893"/>
              <a:gd name="connsiteY17" fmla="*/ 2445489 h 2784915"/>
              <a:gd name="connsiteX18" fmla="*/ 1871920 w 2711893"/>
              <a:gd name="connsiteY18" fmla="*/ 2700670 h 2784915"/>
              <a:gd name="connsiteX19" fmla="*/ 1691167 w 2711893"/>
              <a:gd name="connsiteY19" fmla="*/ 2775098 h 2784915"/>
              <a:gd name="connsiteX20" fmla="*/ 1584841 w 2711893"/>
              <a:gd name="connsiteY20" fmla="*/ 2509284 h 2784915"/>
              <a:gd name="connsiteX0" fmla="*/ 160079 w 2711893"/>
              <a:gd name="connsiteY0" fmla="*/ 0 h 2784915"/>
              <a:gd name="connsiteX1" fmla="*/ 191976 w 2711893"/>
              <a:gd name="connsiteY1" fmla="*/ 584791 h 2784915"/>
              <a:gd name="connsiteX2" fmla="*/ 21855 w 2711893"/>
              <a:gd name="connsiteY2" fmla="*/ 1488559 h 2784915"/>
              <a:gd name="connsiteX3" fmla="*/ 11223 w 2711893"/>
              <a:gd name="connsiteY3" fmla="*/ 2211572 h 2784915"/>
              <a:gd name="connsiteX4" fmla="*/ 61498 w 2711893"/>
              <a:gd name="connsiteY4" fmla="*/ 2557197 h 2784915"/>
              <a:gd name="connsiteX5" fmla="*/ 682518 w 2711893"/>
              <a:gd name="connsiteY5" fmla="*/ 2558837 h 2784915"/>
              <a:gd name="connsiteX6" fmla="*/ 596013 w 2711893"/>
              <a:gd name="connsiteY6" fmla="*/ 2030819 h 2784915"/>
              <a:gd name="connsiteX7" fmla="*/ 659809 w 2711893"/>
              <a:gd name="connsiteY7" fmla="*/ 1477926 h 2784915"/>
              <a:gd name="connsiteX8" fmla="*/ 659809 w 2711893"/>
              <a:gd name="connsiteY8" fmla="*/ 935666 h 2784915"/>
              <a:gd name="connsiteX9" fmla="*/ 596013 w 2711893"/>
              <a:gd name="connsiteY9" fmla="*/ 329610 h 2784915"/>
              <a:gd name="connsiteX10" fmla="*/ 914990 w 2711893"/>
              <a:gd name="connsiteY10" fmla="*/ 574159 h 2784915"/>
              <a:gd name="connsiteX11" fmla="*/ 1574209 w 2711893"/>
              <a:gd name="connsiteY11" fmla="*/ 871870 h 2784915"/>
              <a:gd name="connsiteX12" fmla="*/ 2073939 w 2711893"/>
              <a:gd name="connsiteY12" fmla="*/ 1031359 h 2784915"/>
              <a:gd name="connsiteX13" fmla="*/ 2477976 w 2711893"/>
              <a:gd name="connsiteY13" fmla="*/ 1095154 h 2784915"/>
              <a:gd name="connsiteX14" fmla="*/ 2499241 w 2711893"/>
              <a:gd name="connsiteY14" fmla="*/ 1467293 h 2784915"/>
              <a:gd name="connsiteX15" fmla="*/ 2679995 w 2711893"/>
              <a:gd name="connsiteY15" fmla="*/ 2073349 h 2784915"/>
              <a:gd name="connsiteX16" fmla="*/ 2711893 w 2711893"/>
              <a:gd name="connsiteY16" fmla="*/ 2360428 h 2784915"/>
              <a:gd name="connsiteX17" fmla="*/ 2446079 w 2711893"/>
              <a:gd name="connsiteY17" fmla="*/ 2445489 h 2784915"/>
              <a:gd name="connsiteX18" fmla="*/ 1871920 w 2711893"/>
              <a:gd name="connsiteY18" fmla="*/ 2700670 h 2784915"/>
              <a:gd name="connsiteX19" fmla="*/ 1691167 w 2711893"/>
              <a:gd name="connsiteY19" fmla="*/ 2775098 h 2784915"/>
              <a:gd name="connsiteX0" fmla="*/ 160079 w 2711893"/>
              <a:gd name="connsiteY0" fmla="*/ 0 h 2700670"/>
              <a:gd name="connsiteX1" fmla="*/ 191976 w 2711893"/>
              <a:gd name="connsiteY1" fmla="*/ 584791 h 2700670"/>
              <a:gd name="connsiteX2" fmla="*/ 21855 w 2711893"/>
              <a:gd name="connsiteY2" fmla="*/ 1488559 h 2700670"/>
              <a:gd name="connsiteX3" fmla="*/ 11223 w 2711893"/>
              <a:gd name="connsiteY3" fmla="*/ 2211572 h 2700670"/>
              <a:gd name="connsiteX4" fmla="*/ 61498 w 2711893"/>
              <a:gd name="connsiteY4" fmla="*/ 2557197 h 2700670"/>
              <a:gd name="connsiteX5" fmla="*/ 682518 w 2711893"/>
              <a:gd name="connsiteY5" fmla="*/ 2558837 h 2700670"/>
              <a:gd name="connsiteX6" fmla="*/ 596013 w 2711893"/>
              <a:gd name="connsiteY6" fmla="*/ 2030819 h 2700670"/>
              <a:gd name="connsiteX7" fmla="*/ 659809 w 2711893"/>
              <a:gd name="connsiteY7" fmla="*/ 1477926 h 2700670"/>
              <a:gd name="connsiteX8" fmla="*/ 659809 w 2711893"/>
              <a:gd name="connsiteY8" fmla="*/ 935666 h 2700670"/>
              <a:gd name="connsiteX9" fmla="*/ 596013 w 2711893"/>
              <a:gd name="connsiteY9" fmla="*/ 329610 h 2700670"/>
              <a:gd name="connsiteX10" fmla="*/ 914990 w 2711893"/>
              <a:gd name="connsiteY10" fmla="*/ 574159 h 2700670"/>
              <a:gd name="connsiteX11" fmla="*/ 1574209 w 2711893"/>
              <a:gd name="connsiteY11" fmla="*/ 871870 h 2700670"/>
              <a:gd name="connsiteX12" fmla="*/ 2073939 w 2711893"/>
              <a:gd name="connsiteY12" fmla="*/ 1031359 h 2700670"/>
              <a:gd name="connsiteX13" fmla="*/ 2477976 w 2711893"/>
              <a:gd name="connsiteY13" fmla="*/ 1095154 h 2700670"/>
              <a:gd name="connsiteX14" fmla="*/ 2499241 w 2711893"/>
              <a:gd name="connsiteY14" fmla="*/ 1467293 h 2700670"/>
              <a:gd name="connsiteX15" fmla="*/ 2679995 w 2711893"/>
              <a:gd name="connsiteY15" fmla="*/ 2073349 h 2700670"/>
              <a:gd name="connsiteX16" fmla="*/ 2711893 w 2711893"/>
              <a:gd name="connsiteY16" fmla="*/ 2360428 h 2700670"/>
              <a:gd name="connsiteX17" fmla="*/ 2446079 w 2711893"/>
              <a:gd name="connsiteY17" fmla="*/ 2445489 h 2700670"/>
              <a:gd name="connsiteX18" fmla="*/ 1871920 w 2711893"/>
              <a:gd name="connsiteY18" fmla="*/ 2700670 h 2700670"/>
              <a:gd name="connsiteX0" fmla="*/ 160079 w 2711893"/>
              <a:gd name="connsiteY0" fmla="*/ 0 h 2558837"/>
              <a:gd name="connsiteX1" fmla="*/ 191976 w 2711893"/>
              <a:gd name="connsiteY1" fmla="*/ 584791 h 2558837"/>
              <a:gd name="connsiteX2" fmla="*/ 21855 w 2711893"/>
              <a:gd name="connsiteY2" fmla="*/ 1488559 h 2558837"/>
              <a:gd name="connsiteX3" fmla="*/ 11223 w 2711893"/>
              <a:gd name="connsiteY3" fmla="*/ 2211572 h 2558837"/>
              <a:gd name="connsiteX4" fmla="*/ 61498 w 2711893"/>
              <a:gd name="connsiteY4" fmla="*/ 2557197 h 2558837"/>
              <a:gd name="connsiteX5" fmla="*/ 682518 w 2711893"/>
              <a:gd name="connsiteY5" fmla="*/ 2558837 h 2558837"/>
              <a:gd name="connsiteX6" fmla="*/ 596013 w 2711893"/>
              <a:gd name="connsiteY6" fmla="*/ 2030819 h 2558837"/>
              <a:gd name="connsiteX7" fmla="*/ 659809 w 2711893"/>
              <a:gd name="connsiteY7" fmla="*/ 1477926 h 2558837"/>
              <a:gd name="connsiteX8" fmla="*/ 659809 w 2711893"/>
              <a:gd name="connsiteY8" fmla="*/ 935666 h 2558837"/>
              <a:gd name="connsiteX9" fmla="*/ 596013 w 2711893"/>
              <a:gd name="connsiteY9" fmla="*/ 329610 h 2558837"/>
              <a:gd name="connsiteX10" fmla="*/ 914990 w 2711893"/>
              <a:gd name="connsiteY10" fmla="*/ 574159 h 2558837"/>
              <a:gd name="connsiteX11" fmla="*/ 1574209 w 2711893"/>
              <a:gd name="connsiteY11" fmla="*/ 871870 h 2558837"/>
              <a:gd name="connsiteX12" fmla="*/ 2073939 w 2711893"/>
              <a:gd name="connsiteY12" fmla="*/ 1031359 h 2558837"/>
              <a:gd name="connsiteX13" fmla="*/ 2477976 w 2711893"/>
              <a:gd name="connsiteY13" fmla="*/ 1095154 h 2558837"/>
              <a:gd name="connsiteX14" fmla="*/ 2499241 w 2711893"/>
              <a:gd name="connsiteY14" fmla="*/ 1467293 h 2558837"/>
              <a:gd name="connsiteX15" fmla="*/ 2679995 w 2711893"/>
              <a:gd name="connsiteY15" fmla="*/ 2073349 h 2558837"/>
              <a:gd name="connsiteX16" fmla="*/ 2711893 w 2711893"/>
              <a:gd name="connsiteY16" fmla="*/ 2360428 h 2558837"/>
              <a:gd name="connsiteX17" fmla="*/ 2446079 w 2711893"/>
              <a:gd name="connsiteY17" fmla="*/ 2445489 h 2558837"/>
              <a:gd name="connsiteX18" fmla="*/ 2155782 w 2711893"/>
              <a:gd name="connsiteY18" fmla="*/ 2518998 h 2558837"/>
              <a:gd name="connsiteX0" fmla="*/ 157328 w 2709142"/>
              <a:gd name="connsiteY0" fmla="*/ 0 h 2558837"/>
              <a:gd name="connsiteX1" fmla="*/ 189225 w 2709142"/>
              <a:gd name="connsiteY1" fmla="*/ 584791 h 2558837"/>
              <a:gd name="connsiteX2" fmla="*/ 19104 w 2709142"/>
              <a:gd name="connsiteY2" fmla="*/ 1488559 h 2558837"/>
              <a:gd name="connsiteX3" fmla="*/ 8472 w 2709142"/>
              <a:gd name="connsiteY3" fmla="*/ 2211572 h 2558837"/>
              <a:gd name="connsiteX4" fmla="*/ 58747 w 2709142"/>
              <a:gd name="connsiteY4" fmla="*/ 2557197 h 2558837"/>
              <a:gd name="connsiteX5" fmla="*/ 679767 w 2709142"/>
              <a:gd name="connsiteY5" fmla="*/ 2558837 h 2558837"/>
              <a:gd name="connsiteX6" fmla="*/ 593262 w 2709142"/>
              <a:gd name="connsiteY6" fmla="*/ 2030819 h 2558837"/>
              <a:gd name="connsiteX7" fmla="*/ 657058 w 2709142"/>
              <a:gd name="connsiteY7" fmla="*/ 1477926 h 2558837"/>
              <a:gd name="connsiteX8" fmla="*/ 657058 w 2709142"/>
              <a:gd name="connsiteY8" fmla="*/ 935666 h 2558837"/>
              <a:gd name="connsiteX9" fmla="*/ 593262 w 2709142"/>
              <a:gd name="connsiteY9" fmla="*/ 329610 h 2558837"/>
              <a:gd name="connsiteX10" fmla="*/ 912239 w 2709142"/>
              <a:gd name="connsiteY10" fmla="*/ 574159 h 2558837"/>
              <a:gd name="connsiteX11" fmla="*/ 1571458 w 2709142"/>
              <a:gd name="connsiteY11" fmla="*/ 871870 h 2558837"/>
              <a:gd name="connsiteX12" fmla="*/ 2071188 w 2709142"/>
              <a:gd name="connsiteY12" fmla="*/ 1031359 h 2558837"/>
              <a:gd name="connsiteX13" fmla="*/ 2475225 w 2709142"/>
              <a:gd name="connsiteY13" fmla="*/ 1095154 h 2558837"/>
              <a:gd name="connsiteX14" fmla="*/ 2496490 w 2709142"/>
              <a:gd name="connsiteY14" fmla="*/ 1467293 h 2558837"/>
              <a:gd name="connsiteX15" fmla="*/ 2677244 w 2709142"/>
              <a:gd name="connsiteY15" fmla="*/ 2073349 h 2558837"/>
              <a:gd name="connsiteX16" fmla="*/ 2709142 w 2709142"/>
              <a:gd name="connsiteY16" fmla="*/ 2360428 h 2558837"/>
              <a:gd name="connsiteX17" fmla="*/ 2443328 w 2709142"/>
              <a:gd name="connsiteY17" fmla="*/ 2445489 h 2558837"/>
              <a:gd name="connsiteX18" fmla="*/ 2153031 w 2709142"/>
              <a:gd name="connsiteY18" fmla="*/ 2518998 h 2558837"/>
              <a:gd name="connsiteX0" fmla="*/ 157328 w 2709142"/>
              <a:gd name="connsiteY0" fmla="*/ 0 h 2562713"/>
              <a:gd name="connsiteX1" fmla="*/ 189225 w 2709142"/>
              <a:gd name="connsiteY1" fmla="*/ 584791 h 2562713"/>
              <a:gd name="connsiteX2" fmla="*/ 19104 w 2709142"/>
              <a:gd name="connsiteY2" fmla="*/ 1488559 h 2562713"/>
              <a:gd name="connsiteX3" fmla="*/ 8472 w 2709142"/>
              <a:gd name="connsiteY3" fmla="*/ 2211572 h 2562713"/>
              <a:gd name="connsiteX4" fmla="*/ 58747 w 2709142"/>
              <a:gd name="connsiteY4" fmla="*/ 2557197 h 2562713"/>
              <a:gd name="connsiteX5" fmla="*/ 679767 w 2709142"/>
              <a:gd name="connsiteY5" fmla="*/ 2558837 h 2562713"/>
              <a:gd name="connsiteX6" fmla="*/ 593262 w 2709142"/>
              <a:gd name="connsiteY6" fmla="*/ 2030819 h 2562713"/>
              <a:gd name="connsiteX7" fmla="*/ 657058 w 2709142"/>
              <a:gd name="connsiteY7" fmla="*/ 1477926 h 2562713"/>
              <a:gd name="connsiteX8" fmla="*/ 657058 w 2709142"/>
              <a:gd name="connsiteY8" fmla="*/ 935666 h 2562713"/>
              <a:gd name="connsiteX9" fmla="*/ 593262 w 2709142"/>
              <a:gd name="connsiteY9" fmla="*/ 329610 h 2562713"/>
              <a:gd name="connsiteX10" fmla="*/ 912239 w 2709142"/>
              <a:gd name="connsiteY10" fmla="*/ 574159 h 2562713"/>
              <a:gd name="connsiteX11" fmla="*/ 1571458 w 2709142"/>
              <a:gd name="connsiteY11" fmla="*/ 871870 h 2562713"/>
              <a:gd name="connsiteX12" fmla="*/ 2071188 w 2709142"/>
              <a:gd name="connsiteY12" fmla="*/ 1031359 h 2562713"/>
              <a:gd name="connsiteX13" fmla="*/ 2475225 w 2709142"/>
              <a:gd name="connsiteY13" fmla="*/ 1095154 h 2562713"/>
              <a:gd name="connsiteX14" fmla="*/ 2496490 w 2709142"/>
              <a:gd name="connsiteY14" fmla="*/ 1467293 h 2562713"/>
              <a:gd name="connsiteX15" fmla="*/ 2677244 w 2709142"/>
              <a:gd name="connsiteY15" fmla="*/ 2073349 h 2562713"/>
              <a:gd name="connsiteX16" fmla="*/ 2709142 w 2709142"/>
              <a:gd name="connsiteY16" fmla="*/ 2360428 h 2562713"/>
              <a:gd name="connsiteX17" fmla="*/ 2443328 w 2709142"/>
              <a:gd name="connsiteY17" fmla="*/ 2445489 h 2562713"/>
              <a:gd name="connsiteX18" fmla="*/ 2077524 w 2709142"/>
              <a:gd name="connsiteY18" fmla="*/ 2562713 h 2562713"/>
              <a:gd name="connsiteX0" fmla="*/ 157328 w 2709142"/>
              <a:gd name="connsiteY0" fmla="*/ 0 h 2562713"/>
              <a:gd name="connsiteX1" fmla="*/ 189225 w 2709142"/>
              <a:gd name="connsiteY1" fmla="*/ 584791 h 2562713"/>
              <a:gd name="connsiteX2" fmla="*/ 19104 w 2709142"/>
              <a:gd name="connsiteY2" fmla="*/ 1488559 h 2562713"/>
              <a:gd name="connsiteX3" fmla="*/ 8472 w 2709142"/>
              <a:gd name="connsiteY3" fmla="*/ 2211572 h 2562713"/>
              <a:gd name="connsiteX4" fmla="*/ 58747 w 2709142"/>
              <a:gd name="connsiteY4" fmla="*/ 2557197 h 2562713"/>
              <a:gd name="connsiteX5" fmla="*/ 679767 w 2709142"/>
              <a:gd name="connsiteY5" fmla="*/ 2558837 h 2562713"/>
              <a:gd name="connsiteX6" fmla="*/ 593262 w 2709142"/>
              <a:gd name="connsiteY6" fmla="*/ 2030819 h 2562713"/>
              <a:gd name="connsiteX7" fmla="*/ 657058 w 2709142"/>
              <a:gd name="connsiteY7" fmla="*/ 1477926 h 2562713"/>
              <a:gd name="connsiteX8" fmla="*/ 657058 w 2709142"/>
              <a:gd name="connsiteY8" fmla="*/ 935666 h 2562713"/>
              <a:gd name="connsiteX9" fmla="*/ 593262 w 2709142"/>
              <a:gd name="connsiteY9" fmla="*/ 329610 h 2562713"/>
              <a:gd name="connsiteX10" fmla="*/ 912239 w 2709142"/>
              <a:gd name="connsiteY10" fmla="*/ 574159 h 2562713"/>
              <a:gd name="connsiteX11" fmla="*/ 1571458 w 2709142"/>
              <a:gd name="connsiteY11" fmla="*/ 871870 h 2562713"/>
              <a:gd name="connsiteX12" fmla="*/ 2071188 w 2709142"/>
              <a:gd name="connsiteY12" fmla="*/ 1031359 h 2562713"/>
              <a:gd name="connsiteX13" fmla="*/ 2475225 w 2709142"/>
              <a:gd name="connsiteY13" fmla="*/ 1095154 h 2562713"/>
              <a:gd name="connsiteX14" fmla="*/ 2496490 w 2709142"/>
              <a:gd name="connsiteY14" fmla="*/ 1467293 h 2562713"/>
              <a:gd name="connsiteX15" fmla="*/ 2677244 w 2709142"/>
              <a:gd name="connsiteY15" fmla="*/ 2073349 h 2562713"/>
              <a:gd name="connsiteX16" fmla="*/ 2709142 w 2709142"/>
              <a:gd name="connsiteY16" fmla="*/ 2360428 h 2562713"/>
              <a:gd name="connsiteX17" fmla="*/ 2443328 w 2709142"/>
              <a:gd name="connsiteY17" fmla="*/ 2445489 h 2562713"/>
              <a:gd name="connsiteX18" fmla="*/ 2077524 w 2709142"/>
              <a:gd name="connsiteY18" fmla="*/ 2562713 h 2562713"/>
              <a:gd name="connsiteX0" fmla="*/ 157328 w 2709142"/>
              <a:gd name="connsiteY0" fmla="*/ 0 h 2562713"/>
              <a:gd name="connsiteX1" fmla="*/ 189225 w 2709142"/>
              <a:gd name="connsiteY1" fmla="*/ 584791 h 2562713"/>
              <a:gd name="connsiteX2" fmla="*/ 19104 w 2709142"/>
              <a:gd name="connsiteY2" fmla="*/ 1488559 h 2562713"/>
              <a:gd name="connsiteX3" fmla="*/ 8472 w 2709142"/>
              <a:gd name="connsiteY3" fmla="*/ 2211572 h 2562713"/>
              <a:gd name="connsiteX4" fmla="*/ 58747 w 2709142"/>
              <a:gd name="connsiteY4" fmla="*/ 2557197 h 2562713"/>
              <a:gd name="connsiteX5" fmla="*/ 679767 w 2709142"/>
              <a:gd name="connsiteY5" fmla="*/ 2558837 h 2562713"/>
              <a:gd name="connsiteX6" fmla="*/ 593262 w 2709142"/>
              <a:gd name="connsiteY6" fmla="*/ 2030819 h 2562713"/>
              <a:gd name="connsiteX7" fmla="*/ 657058 w 2709142"/>
              <a:gd name="connsiteY7" fmla="*/ 1477926 h 2562713"/>
              <a:gd name="connsiteX8" fmla="*/ 657058 w 2709142"/>
              <a:gd name="connsiteY8" fmla="*/ 935666 h 2562713"/>
              <a:gd name="connsiteX9" fmla="*/ 593262 w 2709142"/>
              <a:gd name="connsiteY9" fmla="*/ 329610 h 2562713"/>
              <a:gd name="connsiteX10" fmla="*/ 912239 w 2709142"/>
              <a:gd name="connsiteY10" fmla="*/ 574159 h 2562713"/>
              <a:gd name="connsiteX11" fmla="*/ 1571458 w 2709142"/>
              <a:gd name="connsiteY11" fmla="*/ 871870 h 2562713"/>
              <a:gd name="connsiteX12" fmla="*/ 2071188 w 2709142"/>
              <a:gd name="connsiteY12" fmla="*/ 1031359 h 2562713"/>
              <a:gd name="connsiteX13" fmla="*/ 2475225 w 2709142"/>
              <a:gd name="connsiteY13" fmla="*/ 1095154 h 2562713"/>
              <a:gd name="connsiteX14" fmla="*/ 2496490 w 2709142"/>
              <a:gd name="connsiteY14" fmla="*/ 1467293 h 2562713"/>
              <a:gd name="connsiteX15" fmla="*/ 2677244 w 2709142"/>
              <a:gd name="connsiteY15" fmla="*/ 2073349 h 2562713"/>
              <a:gd name="connsiteX16" fmla="*/ 2709142 w 2709142"/>
              <a:gd name="connsiteY16" fmla="*/ 2360428 h 2562713"/>
              <a:gd name="connsiteX17" fmla="*/ 2443328 w 2709142"/>
              <a:gd name="connsiteY17" fmla="*/ 2445489 h 2562713"/>
              <a:gd name="connsiteX18" fmla="*/ 2077524 w 2709142"/>
              <a:gd name="connsiteY18" fmla="*/ 2562713 h 2562713"/>
              <a:gd name="connsiteX0" fmla="*/ 157328 w 2709142"/>
              <a:gd name="connsiteY0" fmla="*/ 0 h 2566687"/>
              <a:gd name="connsiteX1" fmla="*/ 189225 w 2709142"/>
              <a:gd name="connsiteY1" fmla="*/ 584791 h 2566687"/>
              <a:gd name="connsiteX2" fmla="*/ 19104 w 2709142"/>
              <a:gd name="connsiteY2" fmla="*/ 1488559 h 2566687"/>
              <a:gd name="connsiteX3" fmla="*/ 8472 w 2709142"/>
              <a:gd name="connsiteY3" fmla="*/ 2211572 h 2566687"/>
              <a:gd name="connsiteX4" fmla="*/ 58747 w 2709142"/>
              <a:gd name="connsiteY4" fmla="*/ 2557197 h 2566687"/>
              <a:gd name="connsiteX5" fmla="*/ 679767 w 2709142"/>
              <a:gd name="connsiteY5" fmla="*/ 2558837 h 2566687"/>
              <a:gd name="connsiteX6" fmla="*/ 593262 w 2709142"/>
              <a:gd name="connsiteY6" fmla="*/ 2030819 h 2566687"/>
              <a:gd name="connsiteX7" fmla="*/ 657058 w 2709142"/>
              <a:gd name="connsiteY7" fmla="*/ 1477926 h 2566687"/>
              <a:gd name="connsiteX8" fmla="*/ 657058 w 2709142"/>
              <a:gd name="connsiteY8" fmla="*/ 935666 h 2566687"/>
              <a:gd name="connsiteX9" fmla="*/ 593262 w 2709142"/>
              <a:gd name="connsiteY9" fmla="*/ 329610 h 2566687"/>
              <a:gd name="connsiteX10" fmla="*/ 912239 w 2709142"/>
              <a:gd name="connsiteY10" fmla="*/ 574159 h 2566687"/>
              <a:gd name="connsiteX11" fmla="*/ 1571458 w 2709142"/>
              <a:gd name="connsiteY11" fmla="*/ 871870 h 2566687"/>
              <a:gd name="connsiteX12" fmla="*/ 2071188 w 2709142"/>
              <a:gd name="connsiteY12" fmla="*/ 1031359 h 2566687"/>
              <a:gd name="connsiteX13" fmla="*/ 2475225 w 2709142"/>
              <a:gd name="connsiteY13" fmla="*/ 1095154 h 2566687"/>
              <a:gd name="connsiteX14" fmla="*/ 2496490 w 2709142"/>
              <a:gd name="connsiteY14" fmla="*/ 1467293 h 2566687"/>
              <a:gd name="connsiteX15" fmla="*/ 2677244 w 2709142"/>
              <a:gd name="connsiteY15" fmla="*/ 2073349 h 2566687"/>
              <a:gd name="connsiteX16" fmla="*/ 2709142 w 2709142"/>
              <a:gd name="connsiteY16" fmla="*/ 2360428 h 2566687"/>
              <a:gd name="connsiteX17" fmla="*/ 2443328 w 2709142"/>
              <a:gd name="connsiteY17" fmla="*/ 2445489 h 2566687"/>
              <a:gd name="connsiteX18" fmla="*/ 2097394 w 2709142"/>
              <a:gd name="connsiteY18" fmla="*/ 2566687 h 25666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709142" h="2566687">
                <a:moveTo>
                  <a:pt x="157328" y="0"/>
                </a:moveTo>
                <a:cubicBezTo>
                  <a:pt x="184795" y="168349"/>
                  <a:pt x="212262" y="336698"/>
                  <a:pt x="189225" y="584791"/>
                </a:cubicBezTo>
                <a:cubicBezTo>
                  <a:pt x="166188" y="832884"/>
                  <a:pt x="49230" y="1217429"/>
                  <a:pt x="19104" y="1488559"/>
                </a:cubicBezTo>
                <a:cubicBezTo>
                  <a:pt x="-11022" y="1759689"/>
                  <a:pt x="1865" y="2033466"/>
                  <a:pt x="8472" y="2211572"/>
                </a:cubicBezTo>
                <a:lnTo>
                  <a:pt x="58747" y="2557197"/>
                </a:lnTo>
                <a:lnTo>
                  <a:pt x="679767" y="2558837"/>
                </a:lnTo>
                <a:lnTo>
                  <a:pt x="593262" y="2030819"/>
                </a:lnTo>
                <a:cubicBezTo>
                  <a:pt x="589477" y="1850667"/>
                  <a:pt x="646425" y="1660451"/>
                  <a:pt x="657058" y="1477926"/>
                </a:cubicBezTo>
                <a:cubicBezTo>
                  <a:pt x="667691" y="1295401"/>
                  <a:pt x="667691" y="1127052"/>
                  <a:pt x="657058" y="935666"/>
                </a:cubicBezTo>
                <a:cubicBezTo>
                  <a:pt x="646425" y="744280"/>
                  <a:pt x="655285" y="721242"/>
                  <a:pt x="593262" y="329610"/>
                </a:cubicBezTo>
                <a:cubicBezTo>
                  <a:pt x="839583" y="501503"/>
                  <a:pt x="749206" y="483782"/>
                  <a:pt x="912239" y="574159"/>
                </a:cubicBezTo>
                <a:cubicBezTo>
                  <a:pt x="1075272" y="664536"/>
                  <a:pt x="1378300" y="795670"/>
                  <a:pt x="1571458" y="871870"/>
                </a:cubicBezTo>
                <a:cubicBezTo>
                  <a:pt x="1764616" y="948070"/>
                  <a:pt x="1920560" y="994145"/>
                  <a:pt x="2071188" y="1031359"/>
                </a:cubicBezTo>
                <a:lnTo>
                  <a:pt x="2475225" y="1095154"/>
                </a:lnTo>
                <a:lnTo>
                  <a:pt x="2496490" y="1467293"/>
                </a:lnTo>
                <a:lnTo>
                  <a:pt x="2677244" y="2073349"/>
                </a:lnTo>
                <a:lnTo>
                  <a:pt x="2709142" y="2360428"/>
                </a:lnTo>
                <a:lnTo>
                  <a:pt x="2443328" y="2445489"/>
                </a:lnTo>
                <a:lnTo>
                  <a:pt x="2097394" y="2566687"/>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3514E741-9287-430E-AC8A-0DB60B875307}"/>
              </a:ext>
            </a:extLst>
          </p:cNvPr>
          <p:cNvSpPr/>
          <p:nvPr/>
        </p:nvSpPr>
        <p:spPr>
          <a:xfrm>
            <a:off x="7925375" y="12896172"/>
            <a:ext cx="3180398" cy="2446461"/>
          </a:xfrm>
          <a:custGeom>
            <a:avLst/>
            <a:gdLst>
              <a:gd name="connsiteX0" fmla="*/ 0 w 1105786"/>
              <a:gd name="connsiteY0" fmla="*/ 0 h 850605"/>
              <a:gd name="connsiteX1" fmla="*/ 95693 w 1105786"/>
              <a:gd name="connsiteY1" fmla="*/ 850605 h 850605"/>
              <a:gd name="connsiteX2" fmla="*/ 1105786 w 1105786"/>
              <a:gd name="connsiteY2" fmla="*/ 669851 h 850605"/>
            </a:gdLst>
            <a:ahLst/>
            <a:cxnLst>
              <a:cxn ang="0">
                <a:pos x="connsiteX0" y="connsiteY0"/>
              </a:cxn>
              <a:cxn ang="0">
                <a:pos x="connsiteX1" y="connsiteY1"/>
              </a:cxn>
              <a:cxn ang="0">
                <a:pos x="connsiteX2" y="connsiteY2"/>
              </a:cxn>
            </a:cxnLst>
            <a:rect l="l" t="t" r="r" b="b"/>
            <a:pathLst>
              <a:path w="1105786" h="850605">
                <a:moveTo>
                  <a:pt x="0" y="0"/>
                </a:moveTo>
                <a:lnTo>
                  <a:pt x="95693" y="850605"/>
                </a:lnTo>
                <a:lnTo>
                  <a:pt x="1105786" y="669851"/>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4E4AF745-A144-4946-9768-CF7F8EED6E28}"/>
              </a:ext>
            </a:extLst>
          </p:cNvPr>
          <p:cNvSpPr/>
          <p:nvPr/>
        </p:nvSpPr>
        <p:spPr>
          <a:xfrm>
            <a:off x="3858136" y="15648439"/>
            <a:ext cx="1773682" cy="183486"/>
          </a:xfrm>
          <a:custGeom>
            <a:avLst/>
            <a:gdLst>
              <a:gd name="connsiteX0" fmla="*/ 0 w 616688"/>
              <a:gd name="connsiteY0" fmla="*/ 63796 h 63796"/>
              <a:gd name="connsiteX1" fmla="*/ 616688 w 616688"/>
              <a:gd name="connsiteY1" fmla="*/ 0 h 63796"/>
            </a:gdLst>
            <a:ahLst/>
            <a:cxnLst>
              <a:cxn ang="0">
                <a:pos x="connsiteX0" y="connsiteY0"/>
              </a:cxn>
              <a:cxn ang="0">
                <a:pos x="connsiteX1" y="connsiteY1"/>
              </a:cxn>
            </a:cxnLst>
            <a:rect l="l" t="t" r="r" b="b"/>
            <a:pathLst>
              <a:path w="616688" h="63796">
                <a:moveTo>
                  <a:pt x="0" y="63796"/>
                </a:moveTo>
                <a:lnTo>
                  <a:pt x="616688"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DB8EE0D5-5A08-4158-AC07-F84BFA73A6DA}"/>
              </a:ext>
            </a:extLst>
          </p:cNvPr>
          <p:cNvSpPr/>
          <p:nvPr/>
        </p:nvSpPr>
        <p:spPr>
          <a:xfrm>
            <a:off x="5784723" y="13691270"/>
            <a:ext cx="2262975" cy="30582"/>
          </a:xfrm>
          <a:custGeom>
            <a:avLst/>
            <a:gdLst>
              <a:gd name="connsiteX0" fmla="*/ 0 w 786809"/>
              <a:gd name="connsiteY0" fmla="*/ 0 h 10633"/>
              <a:gd name="connsiteX1" fmla="*/ 786809 w 786809"/>
              <a:gd name="connsiteY1" fmla="*/ 10633 h 10633"/>
            </a:gdLst>
            <a:ahLst/>
            <a:cxnLst>
              <a:cxn ang="0">
                <a:pos x="connsiteX0" y="connsiteY0"/>
              </a:cxn>
              <a:cxn ang="0">
                <a:pos x="connsiteX1" y="connsiteY1"/>
              </a:cxn>
            </a:cxnLst>
            <a:rect l="l" t="t" r="r" b="b"/>
            <a:pathLst>
              <a:path w="786809" h="10633">
                <a:moveTo>
                  <a:pt x="0" y="0"/>
                </a:moveTo>
                <a:lnTo>
                  <a:pt x="786809" y="10633"/>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0937CCDA-6726-418C-AED9-5031C4FE48D8}"/>
              </a:ext>
            </a:extLst>
          </p:cNvPr>
          <p:cNvSpPr/>
          <p:nvPr/>
        </p:nvSpPr>
        <p:spPr>
          <a:xfrm>
            <a:off x="1228192" y="8645447"/>
            <a:ext cx="2935750" cy="5932667"/>
          </a:xfrm>
          <a:custGeom>
            <a:avLst/>
            <a:gdLst>
              <a:gd name="connsiteX0" fmla="*/ 584790 w 1020725"/>
              <a:gd name="connsiteY0" fmla="*/ 0 h 2062717"/>
              <a:gd name="connsiteX1" fmla="*/ 925032 w 1020725"/>
              <a:gd name="connsiteY1" fmla="*/ 233917 h 2062717"/>
              <a:gd name="connsiteX2" fmla="*/ 1020725 w 1020725"/>
              <a:gd name="connsiteY2" fmla="*/ 1031358 h 2062717"/>
              <a:gd name="connsiteX3" fmla="*/ 606055 w 1020725"/>
              <a:gd name="connsiteY3" fmla="*/ 2062717 h 2062717"/>
              <a:gd name="connsiteX4" fmla="*/ 0 w 1020725"/>
              <a:gd name="connsiteY4" fmla="*/ 1796903 h 2062717"/>
              <a:gd name="connsiteX5" fmla="*/ 308344 w 1020725"/>
              <a:gd name="connsiteY5" fmla="*/ 988828 h 2062717"/>
              <a:gd name="connsiteX6" fmla="*/ 584790 w 1020725"/>
              <a:gd name="connsiteY6" fmla="*/ 0 h 206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0725" h="2062717">
                <a:moveTo>
                  <a:pt x="584790" y="0"/>
                </a:moveTo>
                <a:lnTo>
                  <a:pt x="925032" y="233917"/>
                </a:lnTo>
                <a:lnTo>
                  <a:pt x="1020725" y="1031358"/>
                </a:lnTo>
                <a:lnTo>
                  <a:pt x="606055" y="2062717"/>
                </a:lnTo>
                <a:lnTo>
                  <a:pt x="0" y="1796903"/>
                </a:lnTo>
                <a:lnTo>
                  <a:pt x="308344" y="988828"/>
                </a:lnTo>
                <a:lnTo>
                  <a:pt x="584790" y="0"/>
                </a:lnTo>
                <a:close/>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0DF87719-4EAF-4F7F-B83D-EC560AD3AAD0}"/>
              </a:ext>
            </a:extLst>
          </p:cNvPr>
          <p:cNvSpPr/>
          <p:nvPr/>
        </p:nvSpPr>
        <p:spPr>
          <a:xfrm>
            <a:off x="11533904" y="13507786"/>
            <a:ext cx="3119237" cy="3669690"/>
          </a:xfrm>
          <a:custGeom>
            <a:avLst/>
            <a:gdLst>
              <a:gd name="connsiteX0" fmla="*/ 0 w 1244010"/>
              <a:gd name="connsiteY0" fmla="*/ 244549 h 1275907"/>
              <a:gd name="connsiteX1" fmla="*/ 1052624 w 1244010"/>
              <a:gd name="connsiteY1" fmla="*/ 0 h 1275907"/>
              <a:gd name="connsiteX2" fmla="*/ 1244010 w 1244010"/>
              <a:gd name="connsiteY2" fmla="*/ 1095154 h 1275907"/>
              <a:gd name="connsiteX3" fmla="*/ 489098 w 1244010"/>
              <a:gd name="connsiteY3" fmla="*/ 1275907 h 1275907"/>
              <a:gd name="connsiteX4" fmla="*/ 180754 w 1244010"/>
              <a:gd name="connsiteY4" fmla="*/ 244549 h 1275907"/>
              <a:gd name="connsiteX0" fmla="*/ 0 w 1084521"/>
              <a:gd name="connsiteY0" fmla="*/ 191387 h 1275907"/>
              <a:gd name="connsiteX1" fmla="*/ 893135 w 1084521"/>
              <a:gd name="connsiteY1" fmla="*/ 0 h 1275907"/>
              <a:gd name="connsiteX2" fmla="*/ 1084521 w 1084521"/>
              <a:gd name="connsiteY2" fmla="*/ 1095154 h 1275907"/>
              <a:gd name="connsiteX3" fmla="*/ 329609 w 1084521"/>
              <a:gd name="connsiteY3" fmla="*/ 1275907 h 1275907"/>
              <a:gd name="connsiteX4" fmla="*/ 21265 w 1084521"/>
              <a:gd name="connsiteY4" fmla="*/ 244549 h 127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521" h="1275907">
                <a:moveTo>
                  <a:pt x="0" y="191387"/>
                </a:moveTo>
                <a:lnTo>
                  <a:pt x="893135" y="0"/>
                </a:lnTo>
                <a:lnTo>
                  <a:pt x="1084521" y="1095154"/>
                </a:lnTo>
                <a:lnTo>
                  <a:pt x="329609" y="1275907"/>
                </a:lnTo>
                <a:lnTo>
                  <a:pt x="21265" y="244549"/>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4D713D43-EFC7-41BB-8828-EED70A84F742}"/>
              </a:ext>
            </a:extLst>
          </p:cNvPr>
          <p:cNvSpPr/>
          <p:nvPr/>
        </p:nvSpPr>
        <p:spPr>
          <a:xfrm>
            <a:off x="5094397" y="15734809"/>
            <a:ext cx="521508" cy="574883"/>
          </a:xfrm>
          <a:prstGeom prst="ellipse">
            <a:avLst/>
          </a:pr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EF01677E-D744-4423-99E0-640492902D5D}"/>
              </a:ext>
            </a:extLst>
          </p:cNvPr>
          <p:cNvSpPr/>
          <p:nvPr/>
        </p:nvSpPr>
        <p:spPr>
          <a:xfrm>
            <a:off x="3212298" y="11903794"/>
            <a:ext cx="521508" cy="574883"/>
          </a:xfrm>
          <a:prstGeom prst="ellipse">
            <a:avLst/>
          </a:pr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 name="Group 37">
            <a:extLst>
              <a:ext uri="{FF2B5EF4-FFF2-40B4-BE49-F238E27FC236}">
                <a16:creationId xmlns:a16="http://schemas.microsoft.com/office/drawing/2014/main" id="{562C191F-B818-49C8-AABE-B8E8377E2702}"/>
              </a:ext>
            </a:extLst>
          </p:cNvPr>
          <p:cNvGrpSpPr>
            <a:grpSpLocks noChangeAspect="1"/>
          </p:cNvGrpSpPr>
          <p:nvPr/>
        </p:nvGrpSpPr>
        <p:grpSpPr>
          <a:xfrm rot="8976929">
            <a:off x="4500429" y="5398621"/>
            <a:ext cx="1784065" cy="329269"/>
            <a:chOff x="2869021" y="12980006"/>
            <a:chExt cx="1010140" cy="170628"/>
          </a:xfrm>
        </p:grpSpPr>
        <p:sp>
          <p:nvSpPr>
            <p:cNvPr id="39" name="Rectangle 38">
              <a:extLst>
                <a:ext uri="{FF2B5EF4-FFF2-40B4-BE49-F238E27FC236}">
                  <a16:creationId xmlns:a16="http://schemas.microsoft.com/office/drawing/2014/main" id="{798B79EC-B864-4368-B410-E0B94FAF596D}"/>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73181AC7-3657-4247-9098-F37EC677AD1E}"/>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34381A84-BB81-4AEB-A871-32AE65858A56}"/>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02CDB76F-CFD5-4BDC-8DAE-6B04F46F229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819FC8A6-7089-4FB2-8255-F04D15CCF87D}"/>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C8C36740-89B2-40A0-9236-628ED22F7B14}"/>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Oval 44">
              <a:extLst>
                <a:ext uri="{FF2B5EF4-FFF2-40B4-BE49-F238E27FC236}">
                  <a16:creationId xmlns:a16="http://schemas.microsoft.com/office/drawing/2014/main" id="{77DC6D08-8B97-4FDD-A094-61DF869E544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 name="Group 45">
            <a:extLst>
              <a:ext uri="{FF2B5EF4-FFF2-40B4-BE49-F238E27FC236}">
                <a16:creationId xmlns:a16="http://schemas.microsoft.com/office/drawing/2014/main" id="{53AC6068-3434-4613-9B35-6A6033B16B68}"/>
              </a:ext>
            </a:extLst>
          </p:cNvPr>
          <p:cNvGrpSpPr>
            <a:grpSpLocks noChangeAspect="1"/>
          </p:cNvGrpSpPr>
          <p:nvPr/>
        </p:nvGrpSpPr>
        <p:grpSpPr>
          <a:xfrm rot="11467866">
            <a:off x="5571696" y="652533"/>
            <a:ext cx="1784065" cy="329269"/>
            <a:chOff x="2869021" y="12980006"/>
            <a:chExt cx="1010140" cy="170628"/>
          </a:xfrm>
        </p:grpSpPr>
        <p:sp>
          <p:nvSpPr>
            <p:cNvPr id="47" name="Rectangle 46">
              <a:extLst>
                <a:ext uri="{FF2B5EF4-FFF2-40B4-BE49-F238E27FC236}">
                  <a16:creationId xmlns:a16="http://schemas.microsoft.com/office/drawing/2014/main" id="{F5926F41-9CBD-401B-8355-A45F8DA67DF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62BCC2C1-02F5-4C6A-BE03-73E6707326FB}"/>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03682DEF-AAA2-444B-AF71-49537046BEF3}"/>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Oval 49">
              <a:extLst>
                <a:ext uri="{FF2B5EF4-FFF2-40B4-BE49-F238E27FC236}">
                  <a16:creationId xmlns:a16="http://schemas.microsoft.com/office/drawing/2014/main" id="{EC12A33E-B976-42AB-BEC3-4C816A3E0B74}"/>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Oval 50">
              <a:extLst>
                <a:ext uri="{FF2B5EF4-FFF2-40B4-BE49-F238E27FC236}">
                  <a16:creationId xmlns:a16="http://schemas.microsoft.com/office/drawing/2014/main" id="{2AA89A3B-518E-4631-AA47-61257B8F27C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a:extLst>
                <a:ext uri="{FF2B5EF4-FFF2-40B4-BE49-F238E27FC236}">
                  <a16:creationId xmlns:a16="http://schemas.microsoft.com/office/drawing/2014/main" id="{A731926A-37C4-4026-BACB-0007949361BD}"/>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Oval 52">
              <a:extLst>
                <a:ext uri="{FF2B5EF4-FFF2-40B4-BE49-F238E27FC236}">
                  <a16:creationId xmlns:a16="http://schemas.microsoft.com/office/drawing/2014/main" id="{5430319E-30C0-4C6C-A8DD-8E225409A369}"/>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7D829E59-81D5-453C-B71C-E2F9BC42AB78}"/>
              </a:ext>
            </a:extLst>
          </p:cNvPr>
          <p:cNvGrpSpPr>
            <a:grpSpLocks noChangeAspect="1"/>
          </p:cNvGrpSpPr>
          <p:nvPr/>
        </p:nvGrpSpPr>
        <p:grpSpPr>
          <a:xfrm rot="6462367">
            <a:off x="4455771" y="972443"/>
            <a:ext cx="1312358" cy="352973"/>
            <a:chOff x="2862032" y="13295351"/>
            <a:chExt cx="680090" cy="170628"/>
          </a:xfrm>
        </p:grpSpPr>
        <p:sp>
          <p:nvSpPr>
            <p:cNvPr id="55" name="Rectangle 54">
              <a:extLst>
                <a:ext uri="{FF2B5EF4-FFF2-40B4-BE49-F238E27FC236}">
                  <a16:creationId xmlns:a16="http://schemas.microsoft.com/office/drawing/2014/main" id="{340028F7-897C-420C-A9D5-F12F7B1BD920}"/>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C30CF5CE-6276-4B93-870E-08642BA781A5}"/>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Oval 56">
              <a:extLst>
                <a:ext uri="{FF2B5EF4-FFF2-40B4-BE49-F238E27FC236}">
                  <a16:creationId xmlns:a16="http://schemas.microsoft.com/office/drawing/2014/main" id="{86E79459-D278-4087-BBDA-75073EA992D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17F99154-92AC-452F-BC30-967CEDC52FF6}"/>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841D0292-36C6-440E-8E50-0A5260119DF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0" name="Group 59">
            <a:extLst>
              <a:ext uri="{FF2B5EF4-FFF2-40B4-BE49-F238E27FC236}">
                <a16:creationId xmlns:a16="http://schemas.microsoft.com/office/drawing/2014/main" id="{B4BF3EC4-1372-47F9-A637-36C3B190B478}"/>
              </a:ext>
            </a:extLst>
          </p:cNvPr>
          <p:cNvGrpSpPr>
            <a:grpSpLocks noChangeAspect="1"/>
          </p:cNvGrpSpPr>
          <p:nvPr/>
        </p:nvGrpSpPr>
        <p:grpSpPr>
          <a:xfrm rot="11467866">
            <a:off x="7351288" y="970364"/>
            <a:ext cx="1784065" cy="329269"/>
            <a:chOff x="2869021" y="12980006"/>
            <a:chExt cx="1010140" cy="170628"/>
          </a:xfrm>
        </p:grpSpPr>
        <p:sp>
          <p:nvSpPr>
            <p:cNvPr id="61" name="Rectangle 60">
              <a:extLst>
                <a:ext uri="{FF2B5EF4-FFF2-40B4-BE49-F238E27FC236}">
                  <a16:creationId xmlns:a16="http://schemas.microsoft.com/office/drawing/2014/main" id="{07E8D83D-FC81-423C-8B62-96B2418B167D}"/>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BDD2681C-907A-4006-A850-58745FD71D9C}"/>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7A9373E5-B67B-458B-A9B5-6BD584520F27}"/>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Oval 63">
              <a:extLst>
                <a:ext uri="{FF2B5EF4-FFF2-40B4-BE49-F238E27FC236}">
                  <a16:creationId xmlns:a16="http://schemas.microsoft.com/office/drawing/2014/main" id="{E8361D3C-EFB2-4C2B-AF3A-3FC91469E01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615E4C7C-FBCF-434A-AE7B-32A856560748}"/>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44B98D10-8272-49AE-BA1C-C71B0D4379AF}"/>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E71F6773-3E41-468F-B759-FCB81965849A}"/>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8" name="Group 67">
            <a:extLst>
              <a:ext uri="{FF2B5EF4-FFF2-40B4-BE49-F238E27FC236}">
                <a16:creationId xmlns:a16="http://schemas.microsoft.com/office/drawing/2014/main" id="{07B29F20-B099-4DC0-A44F-BE8588A5E0A9}"/>
              </a:ext>
            </a:extLst>
          </p:cNvPr>
          <p:cNvGrpSpPr>
            <a:grpSpLocks noChangeAspect="1"/>
          </p:cNvGrpSpPr>
          <p:nvPr/>
        </p:nvGrpSpPr>
        <p:grpSpPr>
          <a:xfrm rot="12131435">
            <a:off x="9058272" y="1620975"/>
            <a:ext cx="1784065" cy="329269"/>
            <a:chOff x="2869021" y="12980006"/>
            <a:chExt cx="1010140" cy="170628"/>
          </a:xfrm>
        </p:grpSpPr>
        <p:sp>
          <p:nvSpPr>
            <p:cNvPr id="69" name="Rectangle 68">
              <a:extLst>
                <a:ext uri="{FF2B5EF4-FFF2-40B4-BE49-F238E27FC236}">
                  <a16:creationId xmlns:a16="http://schemas.microsoft.com/office/drawing/2014/main" id="{938EA75C-5011-444E-83E1-1A8A709D44B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Oval 69">
              <a:extLst>
                <a:ext uri="{FF2B5EF4-FFF2-40B4-BE49-F238E27FC236}">
                  <a16:creationId xmlns:a16="http://schemas.microsoft.com/office/drawing/2014/main" id="{0A4FE2AF-8C11-4C03-B5E5-D0B04D51A546}"/>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826F33B3-CCD1-4562-AADF-BF2614EE6582}"/>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443D1063-65CC-4D76-9C85-E5F100E961E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Oval 72">
              <a:extLst>
                <a:ext uri="{FF2B5EF4-FFF2-40B4-BE49-F238E27FC236}">
                  <a16:creationId xmlns:a16="http://schemas.microsoft.com/office/drawing/2014/main" id="{8B0554A9-2FBD-4765-BC1B-EAF104CFC87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D899D20B-134F-4D6B-ACB4-264CA44A1F4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Oval 74">
              <a:extLst>
                <a:ext uri="{FF2B5EF4-FFF2-40B4-BE49-F238E27FC236}">
                  <a16:creationId xmlns:a16="http://schemas.microsoft.com/office/drawing/2014/main" id="{B59F940B-E772-4779-8A5E-8F69141652A5}"/>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6" name="Group 75">
            <a:extLst>
              <a:ext uri="{FF2B5EF4-FFF2-40B4-BE49-F238E27FC236}">
                <a16:creationId xmlns:a16="http://schemas.microsoft.com/office/drawing/2014/main" id="{FE0B0D97-A4CC-410B-850E-CD51555CB337}"/>
              </a:ext>
            </a:extLst>
          </p:cNvPr>
          <p:cNvGrpSpPr>
            <a:grpSpLocks noChangeAspect="1"/>
          </p:cNvGrpSpPr>
          <p:nvPr/>
        </p:nvGrpSpPr>
        <p:grpSpPr>
          <a:xfrm rot="12067080">
            <a:off x="10776791" y="2268601"/>
            <a:ext cx="1784065" cy="329269"/>
            <a:chOff x="2869021" y="12980006"/>
            <a:chExt cx="1010140" cy="170628"/>
          </a:xfrm>
        </p:grpSpPr>
        <p:sp>
          <p:nvSpPr>
            <p:cNvPr id="77" name="Rectangle 76">
              <a:extLst>
                <a:ext uri="{FF2B5EF4-FFF2-40B4-BE49-F238E27FC236}">
                  <a16:creationId xmlns:a16="http://schemas.microsoft.com/office/drawing/2014/main" id="{D218AA65-2D83-4894-B796-31E5B85BAB30}"/>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AC3ADA90-47B0-4CD2-A284-3CFD11129C16}"/>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Oval 78">
              <a:extLst>
                <a:ext uri="{FF2B5EF4-FFF2-40B4-BE49-F238E27FC236}">
                  <a16:creationId xmlns:a16="http://schemas.microsoft.com/office/drawing/2014/main" id="{5BD58CE1-8DAA-4B47-B823-09AF7B4C14D6}"/>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41E8E9B5-0120-4F05-B2EA-8CE18A0E131D}"/>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Oval 80">
              <a:extLst>
                <a:ext uri="{FF2B5EF4-FFF2-40B4-BE49-F238E27FC236}">
                  <a16:creationId xmlns:a16="http://schemas.microsoft.com/office/drawing/2014/main" id="{980895D4-91BC-4F1E-87B9-7D2F81010C4A}"/>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Oval 81">
              <a:extLst>
                <a:ext uri="{FF2B5EF4-FFF2-40B4-BE49-F238E27FC236}">
                  <a16:creationId xmlns:a16="http://schemas.microsoft.com/office/drawing/2014/main" id="{542B01F9-A02E-49EE-9F83-0A5174D27222}"/>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a:extLst>
                <a:ext uri="{FF2B5EF4-FFF2-40B4-BE49-F238E27FC236}">
                  <a16:creationId xmlns:a16="http://schemas.microsoft.com/office/drawing/2014/main" id="{7D525DD8-D921-4094-97C3-3CE7BBEFEFDA}"/>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4" name="Group 83">
            <a:extLst>
              <a:ext uri="{FF2B5EF4-FFF2-40B4-BE49-F238E27FC236}">
                <a16:creationId xmlns:a16="http://schemas.microsoft.com/office/drawing/2014/main" id="{6A364C57-7EFD-4A0B-A8BB-094C5EF3BCC2}"/>
              </a:ext>
            </a:extLst>
          </p:cNvPr>
          <p:cNvGrpSpPr>
            <a:grpSpLocks noChangeAspect="1"/>
          </p:cNvGrpSpPr>
          <p:nvPr/>
        </p:nvGrpSpPr>
        <p:grpSpPr>
          <a:xfrm rot="11799856">
            <a:off x="12521921" y="2867266"/>
            <a:ext cx="1784065" cy="329269"/>
            <a:chOff x="2869021" y="12980006"/>
            <a:chExt cx="1010140" cy="170628"/>
          </a:xfrm>
        </p:grpSpPr>
        <p:sp>
          <p:nvSpPr>
            <p:cNvPr id="85" name="Rectangle 84">
              <a:extLst>
                <a:ext uri="{FF2B5EF4-FFF2-40B4-BE49-F238E27FC236}">
                  <a16:creationId xmlns:a16="http://schemas.microsoft.com/office/drawing/2014/main" id="{A5BBC9D4-3CFE-434C-9FBE-FD019F044F4C}"/>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a:extLst>
                <a:ext uri="{FF2B5EF4-FFF2-40B4-BE49-F238E27FC236}">
                  <a16:creationId xmlns:a16="http://schemas.microsoft.com/office/drawing/2014/main" id="{195C9B91-A529-442B-9499-5D3187C19609}"/>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a:extLst>
                <a:ext uri="{FF2B5EF4-FFF2-40B4-BE49-F238E27FC236}">
                  <a16:creationId xmlns:a16="http://schemas.microsoft.com/office/drawing/2014/main" id="{D2B08C13-8147-42F6-8E32-16DBE3FB889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a:extLst>
                <a:ext uri="{FF2B5EF4-FFF2-40B4-BE49-F238E27FC236}">
                  <a16:creationId xmlns:a16="http://schemas.microsoft.com/office/drawing/2014/main" id="{7C0D287D-5733-4F34-8947-5B876A45BA19}"/>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a:extLst>
                <a:ext uri="{FF2B5EF4-FFF2-40B4-BE49-F238E27FC236}">
                  <a16:creationId xmlns:a16="http://schemas.microsoft.com/office/drawing/2014/main" id="{C71231F5-0007-403D-9F59-242DF1145DA4}"/>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a:extLst>
                <a:ext uri="{FF2B5EF4-FFF2-40B4-BE49-F238E27FC236}">
                  <a16:creationId xmlns:a16="http://schemas.microsoft.com/office/drawing/2014/main" id="{29C608DF-EF40-4AFE-9660-14583A4A5DB0}"/>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a:extLst>
                <a:ext uri="{FF2B5EF4-FFF2-40B4-BE49-F238E27FC236}">
                  <a16:creationId xmlns:a16="http://schemas.microsoft.com/office/drawing/2014/main" id="{935742E5-80D3-43E8-AA31-0410C6DB3BF8}"/>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2" name="Group 91">
            <a:extLst>
              <a:ext uri="{FF2B5EF4-FFF2-40B4-BE49-F238E27FC236}">
                <a16:creationId xmlns:a16="http://schemas.microsoft.com/office/drawing/2014/main" id="{AAF2981E-63C6-42A1-BA89-DBA67168BAA7}"/>
              </a:ext>
            </a:extLst>
          </p:cNvPr>
          <p:cNvGrpSpPr>
            <a:grpSpLocks noChangeAspect="1"/>
          </p:cNvGrpSpPr>
          <p:nvPr/>
        </p:nvGrpSpPr>
        <p:grpSpPr>
          <a:xfrm rot="11004843">
            <a:off x="13332908" y="14414791"/>
            <a:ext cx="1784065" cy="329269"/>
            <a:chOff x="2869021" y="12980006"/>
            <a:chExt cx="1010140" cy="170628"/>
          </a:xfrm>
        </p:grpSpPr>
        <p:sp>
          <p:nvSpPr>
            <p:cNvPr id="93" name="Rectangle 92">
              <a:extLst>
                <a:ext uri="{FF2B5EF4-FFF2-40B4-BE49-F238E27FC236}">
                  <a16:creationId xmlns:a16="http://schemas.microsoft.com/office/drawing/2014/main" id="{866A15C4-8CFE-47BB-B82F-38C3115B8EFE}"/>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a:extLst>
                <a:ext uri="{FF2B5EF4-FFF2-40B4-BE49-F238E27FC236}">
                  <a16:creationId xmlns:a16="http://schemas.microsoft.com/office/drawing/2014/main" id="{F5161734-1BCF-46C6-A99A-024EE9A48838}"/>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Oval 94">
              <a:extLst>
                <a:ext uri="{FF2B5EF4-FFF2-40B4-BE49-F238E27FC236}">
                  <a16:creationId xmlns:a16="http://schemas.microsoft.com/office/drawing/2014/main" id="{48F127DC-4E43-4A0F-8A31-B94C434A13A2}"/>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Oval 95">
              <a:extLst>
                <a:ext uri="{FF2B5EF4-FFF2-40B4-BE49-F238E27FC236}">
                  <a16:creationId xmlns:a16="http://schemas.microsoft.com/office/drawing/2014/main" id="{A2A35F06-AF51-4B8D-ACCF-FD54B550BCAE}"/>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Oval 96">
              <a:extLst>
                <a:ext uri="{FF2B5EF4-FFF2-40B4-BE49-F238E27FC236}">
                  <a16:creationId xmlns:a16="http://schemas.microsoft.com/office/drawing/2014/main" id="{848E8998-FD44-4E76-8A51-EEC248D5F5C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Oval 97">
              <a:extLst>
                <a:ext uri="{FF2B5EF4-FFF2-40B4-BE49-F238E27FC236}">
                  <a16:creationId xmlns:a16="http://schemas.microsoft.com/office/drawing/2014/main" id="{8B51B418-5532-41F1-9634-4A73DE126842}"/>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Oval 98">
              <a:extLst>
                <a:ext uri="{FF2B5EF4-FFF2-40B4-BE49-F238E27FC236}">
                  <a16:creationId xmlns:a16="http://schemas.microsoft.com/office/drawing/2014/main" id="{327B4776-0267-4B91-9ABD-6031A0A14AD9}"/>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0" name="Group 99">
            <a:extLst>
              <a:ext uri="{FF2B5EF4-FFF2-40B4-BE49-F238E27FC236}">
                <a16:creationId xmlns:a16="http://schemas.microsoft.com/office/drawing/2014/main" id="{65EDF7BE-7803-4A48-950B-4DAD3A9B60E6}"/>
              </a:ext>
            </a:extLst>
          </p:cNvPr>
          <p:cNvGrpSpPr>
            <a:grpSpLocks noChangeAspect="1"/>
          </p:cNvGrpSpPr>
          <p:nvPr/>
        </p:nvGrpSpPr>
        <p:grpSpPr>
          <a:xfrm rot="11004843">
            <a:off x="11494337" y="14370287"/>
            <a:ext cx="1784065" cy="329269"/>
            <a:chOff x="2869021" y="12980006"/>
            <a:chExt cx="1010140" cy="170628"/>
          </a:xfrm>
        </p:grpSpPr>
        <p:sp>
          <p:nvSpPr>
            <p:cNvPr id="101" name="Rectangle 100">
              <a:extLst>
                <a:ext uri="{FF2B5EF4-FFF2-40B4-BE49-F238E27FC236}">
                  <a16:creationId xmlns:a16="http://schemas.microsoft.com/office/drawing/2014/main" id="{0223F14F-EE22-47ED-BAC2-A362990ECB7A}"/>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a:extLst>
                <a:ext uri="{FF2B5EF4-FFF2-40B4-BE49-F238E27FC236}">
                  <a16:creationId xmlns:a16="http://schemas.microsoft.com/office/drawing/2014/main" id="{37209EBD-957E-43D8-937D-D53C19E81D98}"/>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a:extLst>
                <a:ext uri="{FF2B5EF4-FFF2-40B4-BE49-F238E27FC236}">
                  <a16:creationId xmlns:a16="http://schemas.microsoft.com/office/drawing/2014/main" id="{68F4D8C5-8C76-45F3-A092-7633D6D17F19}"/>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a:extLst>
                <a:ext uri="{FF2B5EF4-FFF2-40B4-BE49-F238E27FC236}">
                  <a16:creationId xmlns:a16="http://schemas.microsoft.com/office/drawing/2014/main" id="{988E6E55-804D-4004-AD35-DD55F419022D}"/>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a:extLst>
                <a:ext uri="{FF2B5EF4-FFF2-40B4-BE49-F238E27FC236}">
                  <a16:creationId xmlns:a16="http://schemas.microsoft.com/office/drawing/2014/main" id="{F9868F2D-1DF7-472F-B9BB-7053C240188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a:extLst>
                <a:ext uri="{FF2B5EF4-FFF2-40B4-BE49-F238E27FC236}">
                  <a16:creationId xmlns:a16="http://schemas.microsoft.com/office/drawing/2014/main" id="{62B87AB1-F5CB-49B4-B608-7718A900DE37}"/>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a:extLst>
                <a:ext uri="{FF2B5EF4-FFF2-40B4-BE49-F238E27FC236}">
                  <a16:creationId xmlns:a16="http://schemas.microsoft.com/office/drawing/2014/main" id="{1A8BF459-B7A5-429E-9BC7-33533C8918C6}"/>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8" name="Group 107">
            <a:extLst>
              <a:ext uri="{FF2B5EF4-FFF2-40B4-BE49-F238E27FC236}">
                <a16:creationId xmlns:a16="http://schemas.microsoft.com/office/drawing/2014/main" id="{9E814354-F7C1-47E5-80D6-DE2E1A59D0A4}"/>
              </a:ext>
            </a:extLst>
          </p:cNvPr>
          <p:cNvGrpSpPr>
            <a:grpSpLocks noChangeAspect="1"/>
          </p:cNvGrpSpPr>
          <p:nvPr/>
        </p:nvGrpSpPr>
        <p:grpSpPr>
          <a:xfrm rot="10593295">
            <a:off x="15206081" y="14354316"/>
            <a:ext cx="1784065" cy="329269"/>
            <a:chOff x="2869021" y="12980006"/>
            <a:chExt cx="1010140" cy="170628"/>
          </a:xfrm>
        </p:grpSpPr>
        <p:sp>
          <p:nvSpPr>
            <p:cNvPr id="109" name="Rectangle 108">
              <a:extLst>
                <a:ext uri="{FF2B5EF4-FFF2-40B4-BE49-F238E27FC236}">
                  <a16:creationId xmlns:a16="http://schemas.microsoft.com/office/drawing/2014/main" id="{44413D25-4CD2-490B-9B79-435E9BC5BB0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4142E397-9FA9-45D2-9D40-84529FC8EBBD}"/>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Oval 110">
              <a:extLst>
                <a:ext uri="{FF2B5EF4-FFF2-40B4-BE49-F238E27FC236}">
                  <a16:creationId xmlns:a16="http://schemas.microsoft.com/office/drawing/2014/main" id="{C7E8AF3F-3E1A-4FBA-A0CB-FA3308728963}"/>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07975784-4D92-41B5-A78C-15B71CBFD533}"/>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Oval 112">
              <a:extLst>
                <a:ext uri="{FF2B5EF4-FFF2-40B4-BE49-F238E27FC236}">
                  <a16:creationId xmlns:a16="http://schemas.microsoft.com/office/drawing/2014/main" id="{5F3A564B-09F3-4FF5-A3DD-03829CF28F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Oval 113">
              <a:extLst>
                <a:ext uri="{FF2B5EF4-FFF2-40B4-BE49-F238E27FC236}">
                  <a16:creationId xmlns:a16="http://schemas.microsoft.com/office/drawing/2014/main" id="{7A73205A-3560-40AB-86C8-D3ECFE16E142}"/>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Oval 114">
              <a:extLst>
                <a:ext uri="{FF2B5EF4-FFF2-40B4-BE49-F238E27FC236}">
                  <a16:creationId xmlns:a16="http://schemas.microsoft.com/office/drawing/2014/main" id="{11989E4E-5025-40EA-A768-7B9E831B5837}"/>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16" name="Group 115">
            <a:extLst>
              <a:ext uri="{FF2B5EF4-FFF2-40B4-BE49-F238E27FC236}">
                <a16:creationId xmlns:a16="http://schemas.microsoft.com/office/drawing/2014/main" id="{F332599C-E171-4DD7-9845-D6ECBB1CD959}"/>
              </a:ext>
            </a:extLst>
          </p:cNvPr>
          <p:cNvGrpSpPr>
            <a:grpSpLocks noChangeAspect="1"/>
          </p:cNvGrpSpPr>
          <p:nvPr/>
        </p:nvGrpSpPr>
        <p:grpSpPr>
          <a:xfrm rot="10169210">
            <a:off x="17052874" y="14116192"/>
            <a:ext cx="1784065" cy="329269"/>
            <a:chOff x="2869021" y="12980006"/>
            <a:chExt cx="1010140" cy="170628"/>
          </a:xfrm>
        </p:grpSpPr>
        <p:sp>
          <p:nvSpPr>
            <p:cNvPr id="117" name="Rectangle 116">
              <a:extLst>
                <a:ext uri="{FF2B5EF4-FFF2-40B4-BE49-F238E27FC236}">
                  <a16:creationId xmlns:a16="http://schemas.microsoft.com/office/drawing/2014/main" id="{5CCBDE89-554E-446A-A36A-80F6A6B3860E}"/>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Oval 117">
              <a:extLst>
                <a:ext uri="{FF2B5EF4-FFF2-40B4-BE49-F238E27FC236}">
                  <a16:creationId xmlns:a16="http://schemas.microsoft.com/office/drawing/2014/main" id="{A8628A7D-DEEF-40C9-9B49-07BFCE8B1BEA}"/>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Oval 118">
              <a:extLst>
                <a:ext uri="{FF2B5EF4-FFF2-40B4-BE49-F238E27FC236}">
                  <a16:creationId xmlns:a16="http://schemas.microsoft.com/office/drawing/2014/main" id="{4835C027-CCCF-4968-A956-63ECEC9EC581}"/>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Oval 119">
              <a:extLst>
                <a:ext uri="{FF2B5EF4-FFF2-40B4-BE49-F238E27FC236}">
                  <a16:creationId xmlns:a16="http://schemas.microsoft.com/office/drawing/2014/main" id="{374EE1CA-1CE5-48C3-81D7-3B1391C8EF1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Oval 120">
              <a:extLst>
                <a:ext uri="{FF2B5EF4-FFF2-40B4-BE49-F238E27FC236}">
                  <a16:creationId xmlns:a16="http://schemas.microsoft.com/office/drawing/2014/main" id="{34EC943D-CEE5-4A92-A1F6-7F4B6B29F857}"/>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Oval 121">
              <a:extLst>
                <a:ext uri="{FF2B5EF4-FFF2-40B4-BE49-F238E27FC236}">
                  <a16:creationId xmlns:a16="http://schemas.microsoft.com/office/drawing/2014/main" id="{4B3ECA89-448F-4C4F-98A0-4EF81056AF76}"/>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Oval 122">
              <a:extLst>
                <a:ext uri="{FF2B5EF4-FFF2-40B4-BE49-F238E27FC236}">
                  <a16:creationId xmlns:a16="http://schemas.microsoft.com/office/drawing/2014/main" id="{9924BDCE-0190-4621-8205-93125660CC77}"/>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4" name="Group 123">
            <a:extLst>
              <a:ext uri="{FF2B5EF4-FFF2-40B4-BE49-F238E27FC236}">
                <a16:creationId xmlns:a16="http://schemas.microsoft.com/office/drawing/2014/main" id="{ACECB8F0-121C-4083-BD8A-D2789856C423}"/>
              </a:ext>
            </a:extLst>
          </p:cNvPr>
          <p:cNvGrpSpPr>
            <a:grpSpLocks noChangeAspect="1"/>
          </p:cNvGrpSpPr>
          <p:nvPr/>
        </p:nvGrpSpPr>
        <p:grpSpPr>
          <a:xfrm rot="9838954">
            <a:off x="19082284" y="13621159"/>
            <a:ext cx="1784065" cy="329269"/>
            <a:chOff x="2869021" y="12980006"/>
            <a:chExt cx="1010140" cy="170628"/>
          </a:xfrm>
        </p:grpSpPr>
        <p:sp>
          <p:nvSpPr>
            <p:cNvPr id="125" name="Rectangle 124">
              <a:extLst>
                <a:ext uri="{FF2B5EF4-FFF2-40B4-BE49-F238E27FC236}">
                  <a16:creationId xmlns:a16="http://schemas.microsoft.com/office/drawing/2014/main" id="{D3211D10-162B-485A-A2DB-2123AA5E4CE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Oval 125">
              <a:extLst>
                <a:ext uri="{FF2B5EF4-FFF2-40B4-BE49-F238E27FC236}">
                  <a16:creationId xmlns:a16="http://schemas.microsoft.com/office/drawing/2014/main" id="{03494568-A612-4049-834F-745E866B036A}"/>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Oval 126">
              <a:extLst>
                <a:ext uri="{FF2B5EF4-FFF2-40B4-BE49-F238E27FC236}">
                  <a16:creationId xmlns:a16="http://schemas.microsoft.com/office/drawing/2014/main" id="{4BA236B1-D0E8-4D39-8F4F-03B00F98A0A4}"/>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Oval 127">
              <a:extLst>
                <a:ext uri="{FF2B5EF4-FFF2-40B4-BE49-F238E27FC236}">
                  <a16:creationId xmlns:a16="http://schemas.microsoft.com/office/drawing/2014/main" id="{852057FE-AE6D-4941-9CA7-596C8A6E854D}"/>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Oval 128">
              <a:extLst>
                <a:ext uri="{FF2B5EF4-FFF2-40B4-BE49-F238E27FC236}">
                  <a16:creationId xmlns:a16="http://schemas.microsoft.com/office/drawing/2014/main" id="{BF8B9E99-6D21-48F2-875E-DE4C764D8C5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Oval 129">
              <a:extLst>
                <a:ext uri="{FF2B5EF4-FFF2-40B4-BE49-F238E27FC236}">
                  <a16:creationId xmlns:a16="http://schemas.microsoft.com/office/drawing/2014/main" id="{553E3B39-93F4-45D5-9BF3-320DC266AA6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Oval 130">
              <a:extLst>
                <a:ext uri="{FF2B5EF4-FFF2-40B4-BE49-F238E27FC236}">
                  <a16:creationId xmlns:a16="http://schemas.microsoft.com/office/drawing/2014/main" id="{B60C222D-FCA3-4440-8C3D-0F9AC3270F60}"/>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 name="Freeform: Shape 14">
            <a:extLst>
              <a:ext uri="{FF2B5EF4-FFF2-40B4-BE49-F238E27FC236}">
                <a16:creationId xmlns:a16="http://schemas.microsoft.com/office/drawing/2014/main" id="{B4F29526-8034-4F67-97CD-102D53E8AC6D}"/>
              </a:ext>
            </a:extLst>
          </p:cNvPr>
          <p:cNvSpPr/>
          <p:nvPr/>
        </p:nvSpPr>
        <p:spPr>
          <a:xfrm>
            <a:off x="10610041" y="3647247"/>
            <a:ext cx="1529038" cy="13811896"/>
          </a:xfrm>
          <a:custGeom>
            <a:avLst/>
            <a:gdLst>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360948 w 457200"/>
              <a:gd name="connsiteY4" fmla="*/ 2526632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22385 w 457200"/>
              <a:gd name="connsiteY6" fmla="*/ 1235616 h 4451685"/>
              <a:gd name="connsiteX7" fmla="*/ 96253 w 457200"/>
              <a:gd name="connsiteY7" fmla="*/ 938463 h 4451685"/>
              <a:gd name="connsiteX8" fmla="*/ 0 w 457200"/>
              <a:gd name="connsiteY8" fmla="*/ 625642 h 4451685"/>
              <a:gd name="connsiteX9" fmla="*/ 96253 w 457200"/>
              <a:gd name="connsiteY9" fmla="*/ 0 h 4451685"/>
              <a:gd name="connsiteX0" fmla="*/ 478292 w 478292"/>
              <a:gd name="connsiteY0" fmla="*/ 4451685 h 4451685"/>
              <a:gd name="connsiteX1" fmla="*/ 309850 w 478292"/>
              <a:gd name="connsiteY1" fmla="*/ 3898232 h 4451685"/>
              <a:gd name="connsiteX2" fmla="*/ 189535 w 478292"/>
              <a:gd name="connsiteY2" fmla="*/ 3152274 h 4451685"/>
              <a:gd name="connsiteX3" fmla="*/ 285787 w 478292"/>
              <a:gd name="connsiteY3" fmla="*/ 2839453 h 4451685"/>
              <a:gd name="connsiteX4" fmla="*/ 307612 w 478292"/>
              <a:gd name="connsiteY4" fmla="*/ 2430939 h 4451685"/>
              <a:gd name="connsiteX5" fmla="*/ 160994 w 478292"/>
              <a:gd name="connsiteY5" fmla="*/ 1765004 h 4451685"/>
              <a:gd name="connsiteX6" fmla="*/ 43477 w 478292"/>
              <a:gd name="connsiteY6" fmla="*/ 1235616 h 4451685"/>
              <a:gd name="connsiteX7" fmla="*/ 387 w 478292"/>
              <a:gd name="connsiteY7" fmla="*/ 885301 h 4451685"/>
              <a:gd name="connsiteX8" fmla="*/ 21092 w 478292"/>
              <a:gd name="connsiteY8" fmla="*/ 625642 h 4451685"/>
              <a:gd name="connsiteX9" fmla="*/ 117345 w 478292"/>
              <a:gd name="connsiteY9" fmla="*/ 0 h 4451685"/>
              <a:gd name="connsiteX0" fmla="*/ 531628 w 531628"/>
              <a:gd name="connsiteY0" fmla="*/ 4451685 h 4451685"/>
              <a:gd name="connsiteX1" fmla="*/ 363186 w 531628"/>
              <a:gd name="connsiteY1" fmla="*/ 3898232 h 4451685"/>
              <a:gd name="connsiteX2" fmla="*/ 242871 w 531628"/>
              <a:gd name="connsiteY2" fmla="*/ 3152274 h 4451685"/>
              <a:gd name="connsiteX3" fmla="*/ 339123 w 531628"/>
              <a:gd name="connsiteY3" fmla="*/ 2839453 h 4451685"/>
              <a:gd name="connsiteX4" fmla="*/ 360948 w 531628"/>
              <a:gd name="connsiteY4" fmla="*/ 2430939 h 4451685"/>
              <a:gd name="connsiteX5" fmla="*/ 214330 w 531628"/>
              <a:gd name="connsiteY5" fmla="*/ 1765004 h 4451685"/>
              <a:gd name="connsiteX6" fmla="*/ 96813 w 531628"/>
              <a:gd name="connsiteY6" fmla="*/ 1235616 h 4451685"/>
              <a:gd name="connsiteX7" fmla="*/ 53723 w 531628"/>
              <a:gd name="connsiteY7" fmla="*/ 885301 h 4451685"/>
              <a:gd name="connsiteX8" fmla="*/ 0 w 531628"/>
              <a:gd name="connsiteY8" fmla="*/ 593744 h 4451685"/>
              <a:gd name="connsiteX9" fmla="*/ 170681 w 531628"/>
              <a:gd name="connsiteY9" fmla="*/ 0 h 4451685"/>
              <a:gd name="connsiteX0" fmla="*/ 531628 w 531628"/>
              <a:gd name="connsiteY0" fmla="*/ 4472950 h 4472950"/>
              <a:gd name="connsiteX1" fmla="*/ 363186 w 531628"/>
              <a:gd name="connsiteY1" fmla="*/ 3919497 h 4472950"/>
              <a:gd name="connsiteX2" fmla="*/ 242871 w 531628"/>
              <a:gd name="connsiteY2" fmla="*/ 3173539 h 4472950"/>
              <a:gd name="connsiteX3" fmla="*/ 339123 w 531628"/>
              <a:gd name="connsiteY3" fmla="*/ 2860718 h 4472950"/>
              <a:gd name="connsiteX4" fmla="*/ 360948 w 531628"/>
              <a:gd name="connsiteY4" fmla="*/ 2452204 h 4472950"/>
              <a:gd name="connsiteX5" fmla="*/ 214330 w 531628"/>
              <a:gd name="connsiteY5" fmla="*/ 1786269 h 4472950"/>
              <a:gd name="connsiteX6" fmla="*/ 96813 w 531628"/>
              <a:gd name="connsiteY6" fmla="*/ 1256881 h 4472950"/>
              <a:gd name="connsiteX7" fmla="*/ 53723 w 531628"/>
              <a:gd name="connsiteY7" fmla="*/ 906566 h 4472950"/>
              <a:gd name="connsiteX8" fmla="*/ 0 w 531628"/>
              <a:gd name="connsiteY8" fmla="*/ 615009 h 4472950"/>
              <a:gd name="connsiteX9" fmla="*/ 74988 w 531628"/>
              <a:gd name="connsiteY9" fmla="*/ 0 h 4472950"/>
              <a:gd name="connsiteX0" fmla="*/ 531628 w 531628"/>
              <a:gd name="connsiteY0" fmla="*/ 4802230 h 4802230"/>
              <a:gd name="connsiteX1" fmla="*/ 363186 w 531628"/>
              <a:gd name="connsiteY1" fmla="*/ 4248777 h 4802230"/>
              <a:gd name="connsiteX2" fmla="*/ 242871 w 531628"/>
              <a:gd name="connsiteY2" fmla="*/ 3502819 h 4802230"/>
              <a:gd name="connsiteX3" fmla="*/ 339123 w 531628"/>
              <a:gd name="connsiteY3" fmla="*/ 3189998 h 4802230"/>
              <a:gd name="connsiteX4" fmla="*/ 360948 w 531628"/>
              <a:gd name="connsiteY4" fmla="*/ 2781484 h 4802230"/>
              <a:gd name="connsiteX5" fmla="*/ 214330 w 531628"/>
              <a:gd name="connsiteY5" fmla="*/ 2115549 h 4802230"/>
              <a:gd name="connsiteX6" fmla="*/ 96813 w 531628"/>
              <a:gd name="connsiteY6" fmla="*/ 1586161 h 4802230"/>
              <a:gd name="connsiteX7" fmla="*/ 53723 w 531628"/>
              <a:gd name="connsiteY7" fmla="*/ 1235846 h 4802230"/>
              <a:gd name="connsiteX8" fmla="*/ 0 w 531628"/>
              <a:gd name="connsiteY8" fmla="*/ 944289 h 4802230"/>
              <a:gd name="connsiteX9" fmla="*/ 256660 w 531628"/>
              <a:gd name="connsiteY9" fmla="*/ 0 h 48022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628" h="4802230">
                <a:moveTo>
                  <a:pt x="531628" y="4802230"/>
                </a:moveTo>
                <a:cubicBezTo>
                  <a:pt x="471470" y="4633787"/>
                  <a:pt x="411312" y="4465345"/>
                  <a:pt x="363186" y="4248777"/>
                </a:cubicBezTo>
                <a:cubicBezTo>
                  <a:pt x="315060" y="4032209"/>
                  <a:pt x="246881" y="3679282"/>
                  <a:pt x="242871" y="3502819"/>
                </a:cubicBezTo>
                <a:cubicBezTo>
                  <a:pt x="238861" y="3326356"/>
                  <a:pt x="319444" y="3310220"/>
                  <a:pt x="339123" y="3189998"/>
                </a:cubicBezTo>
                <a:cubicBezTo>
                  <a:pt x="358802" y="3069776"/>
                  <a:pt x="381747" y="2960559"/>
                  <a:pt x="360948" y="2781484"/>
                </a:cubicBezTo>
                <a:cubicBezTo>
                  <a:pt x="340149" y="2602409"/>
                  <a:pt x="258352" y="2314769"/>
                  <a:pt x="214330" y="2115549"/>
                </a:cubicBezTo>
                <a:cubicBezTo>
                  <a:pt x="170308" y="1916329"/>
                  <a:pt x="123581" y="1732778"/>
                  <a:pt x="96813" y="1586161"/>
                </a:cubicBezTo>
                <a:cubicBezTo>
                  <a:pt x="70045" y="1439544"/>
                  <a:pt x="69858" y="1342825"/>
                  <a:pt x="53723" y="1235846"/>
                </a:cubicBezTo>
                <a:cubicBezTo>
                  <a:pt x="37588" y="1128867"/>
                  <a:pt x="0" y="1100699"/>
                  <a:pt x="0" y="944289"/>
                </a:cubicBezTo>
                <a:cubicBezTo>
                  <a:pt x="0" y="787879"/>
                  <a:pt x="208533" y="234616"/>
                  <a:pt x="256660"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5BE56EB6-B2EC-496A-9EEE-F4F43CC9EACD}"/>
              </a:ext>
            </a:extLst>
          </p:cNvPr>
          <p:cNvSpPr/>
          <p:nvPr/>
        </p:nvSpPr>
        <p:spPr>
          <a:xfrm>
            <a:off x="489857" y="9437914"/>
            <a:ext cx="1828800" cy="4669972"/>
          </a:xfrm>
          <a:custGeom>
            <a:avLst/>
            <a:gdLst>
              <a:gd name="connsiteX0" fmla="*/ 32657 w 1828800"/>
              <a:gd name="connsiteY0" fmla="*/ 391886 h 4669972"/>
              <a:gd name="connsiteX1" fmla="*/ 1828800 w 1828800"/>
              <a:gd name="connsiteY1" fmla="*/ 0 h 4669972"/>
              <a:gd name="connsiteX2" fmla="*/ 914400 w 1828800"/>
              <a:gd name="connsiteY2" fmla="*/ 3265715 h 4669972"/>
              <a:gd name="connsiteX3" fmla="*/ 391886 w 1828800"/>
              <a:gd name="connsiteY3" fmla="*/ 4572000 h 4669972"/>
              <a:gd name="connsiteX4" fmla="*/ 0 w 1828800"/>
              <a:gd name="connsiteY4" fmla="*/ 4669972 h 466997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28800" h="4669972">
                <a:moveTo>
                  <a:pt x="32657" y="391886"/>
                </a:moveTo>
                <a:lnTo>
                  <a:pt x="1828800" y="0"/>
                </a:lnTo>
                <a:lnTo>
                  <a:pt x="914400" y="3265715"/>
                </a:lnTo>
                <a:lnTo>
                  <a:pt x="391886" y="4572000"/>
                </a:lnTo>
                <a:lnTo>
                  <a:pt x="0" y="4669972"/>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D9C3D8CF-FEFA-41BA-8BD6-2C6389D28116}"/>
              </a:ext>
            </a:extLst>
          </p:cNvPr>
          <p:cNvSpPr/>
          <p:nvPr/>
        </p:nvSpPr>
        <p:spPr>
          <a:xfrm>
            <a:off x="489857" y="14303829"/>
            <a:ext cx="2743200" cy="3624942"/>
          </a:xfrm>
          <a:custGeom>
            <a:avLst/>
            <a:gdLst>
              <a:gd name="connsiteX0" fmla="*/ 555172 w 2743200"/>
              <a:gd name="connsiteY0" fmla="*/ 3624942 h 3657600"/>
              <a:gd name="connsiteX1" fmla="*/ 0 w 2743200"/>
              <a:gd name="connsiteY1" fmla="*/ 947057 h 3657600"/>
              <a:gd name="connsiteX2" fmla="*/ 881743 w 2743200"/>
              <a:gd name="connsiteY2" fmla="*/ 0 h 3657600"/>
              <a:gd name="connsiteX3" fmla="*/ 2286000 w 2743200"/>
              <a:gd name="connsiteY3" fmla="*/ 653142 h 3657600"/>
              <a:gd name="connsiteX4" fmla="*/ 2188029 w 2743200"/>
              <a:gd name="connsiteY4" fmla="*/ 1502228 h 3657600"/>
              <a:gd name="connsiteX5" fmla="*/ 2253343 w 2743200"/>
              <a:gd name="connsiteY5" fmla="*/ 2449285 h 3657600"/>
              <a:gd name="connsiteX6" fmla="*/ 2743200 w 2743200"/>
              <a:gd name="connsiteY6" fmla="*/ 3657600 h 3657600"/>
              <a:gd name="connsiteX0" fmla="*/ 555172 w 2743200"/>
              <a:gd name="connsiteY0" fmla="*/ 3624942 h 3624942"/>
              <a:gd name="connsiteX1" fmla="*/ 0 w 2743200"/>
              <a:gd name="connsiteY1" fmla="*/ 947057 h 3624942"/>
              <a:gd name="connsiteX2" fmla="*/ 881743 w 2743200"/>
              <a:gd name="connsiteY2" fmla="*/ 0 h 3624942"/>
              <a:gd name="connsiteX3" fmla="*/ 2286000 w 2743200"/>
              <a:gd name="connsiteY3" fmla="*/ 653142 h 3624942"/>
              <a:gd name="connsiteX4" fmla="*/ 2188029 w 2743200"/>
              <a:gd name="connsiteY4" fmla="*/ 1502228 h 3624942"/>
              <a:gd name="connsiteX5" fmla="*/ 2253343 w 2743200"/>
              <a:gd name="connsiteY5" fmla="*/ 2449285 h 3624942"/>
              <a:gd name="connsiteX6" fmla="*/ 2743200 w 2743200"/>
              <a:gd name="connsiteY6" fmla="*/ 3589020 h 36249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743200" h="3624942">
                <a:moveTo>
                  <a:pt x="555172" y="3624942"/>
                </a:moveTo>
                <a:lnTo>
                  <a:pt x="0" y="947057"/>
                </a:lnTo>
                <a:lnTo>
                  <a:pt x="881743" y="0"/>
                </a:lnTo>
                <a:lnTo>
                  <a:pt x="2286000" y="653142"/>
                </a:lnTo>
                <a:lnTo>
                  <a:pt x="2188029" y="1502228"/>
                </a:lnTo>
                <a:lnTo>
                  <a:pt x="2253343" y="2449285"/>
                </a:lnTo>
                <a:cubicBezTo>
                  <a:pt x="2416629" y="2852057"/>
                  <a:pt x="2579914" y="3186248"/>
                  <a:pt x="2743200" y="3589020"/>
                </a:cubicBez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Shape 133">
            <a:extLst>
              <a:ext uri="{FF2B5EF4-FFF2-40B4-BE49-F238E27FC236}">
                <a16:creationId xmlns:a16="http://schemas.microsoft.com/office/drawing/2014/main" id="{4C126DB0-C61C-48EE-8B0C-E63CB52DE80B}"/>
              </a:ext>
            </a:extLst>
          </p:cNvPr>
          <p:cNvSpPr/>
          <p:nvPr/>
        </p:nvSpPr>
        <p:spPr>
          <a:xfrm>
            <a:off x="2547257" y="10025743"/>
            <a:ext cx="1436914" cy="685800"/>
          </a:xfrm>
          <a:custGeom>
            <a:avLst/>
            <a:gdLst>
              <a:gd name="connsiteX0" fmla="*/ 1436914 w 1436914"/>
              <a:gd name="connsiteY0" fmla="*/ 685800 h 685800"/>
              <a:gd name="connsiteX1" fmla="*/ 0 w 1436914"/>
              <a:gd name="connsiteY1" fmla="*/ 0 h 685800"/>
            </a:gdLst>
            <a:ahLst/>
            <a:cxnLst>
              <a:cxn ang="0">
                <a:pos x="connsiteX0" y="connsiteY0"/>
              </a:cxn>
              <a:cxn ang="0">
                <a:pos x="connsiteX1" y="connsiteY1"/>
              </a:cxn>
            </a:cxnLst>
            <a:rect l="l" t="t" r="r" b="b"/>
            <a:pathLst>
              <a:path w="1436914" h="685800">
                <a:moveTo>
                  <a:pt x="1436914" y="685800"/>
                </a:moveTo>
                <a:lnTo>
                  <a:pt x="0"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090914D9-7D3C-445D-A9B5-61ADF8A131E9}"/>
              </a:ext>
            </a:extLst>
          </p:cNvPr>
          <p:cNvSpPr/>
          <p:nvPr/>
        </p:nvSpPr>
        <p:spPr>
          <a:xfrm>
            <a:off x="10996863" y="16530937"/>
            <a:ext cx="12681284" cy="1372052"/>
          </a:xfrm>
          <a:custGeom>
            <a:avLst/>
            <a:gdLst>
              <a:gd name="connsiteX0" fmla="*/ 0 w 12681284"/>
              <a:gd name="connsiteY0" fmla="*/ 1323926 h 1372052"/>
              <a:gd name="connsiteX1" fmla="*/ 1708484 w 12681284"/>
              <a:gd name="connsiteY1" fmla="*/ 818600 h 1372052"/>
              <a:gd name="connsiteX2" fmla="*/ 3489158 w 12681284"/>
              <a:gd name="connsiteY2" fmla="*/ 457652 h 1372052"/>
              <a:gd name="connsiteX3" fmla="*/ 5125453 w 12681284"/>
              <a:gd name="connsiteY3" fmla="*/ 168895 h 1372052"/>
              <a:gd name="connsiteX4" fmla="*/ 8181474 w 12681284"/>
              <a:gd name="connsiteY4" fmla="*/ 452 h 1372052"/>
              <a:gd name="connsiteX5" fmla="*/ 9649326 w 12681284"/>
              <a:gd name="connsiteY5" fmla="*/ 217021 h 1372052"/>
              <a:gd name="connsiteX6" fmla="*/ 11526253 w 12681284"/>
              <a:gd name="connsiteY6" fmla="*/ 794537 h 1372052"/>
              <a:gd name="connsiteX7" fmla="*/ 12681284 w 12681284"/>
              <a:gd name="connsiteY7" fmla="*/ 1372052 h 1372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681284" h="1372052">
                <a:moveTo>
                  <a:pt x="0" y="1323926"/>
                </a:moveTo>
                <a:cubicBezTo>
                  <a:pt x="563479" y="1143452"/>
                  <a:pt x="1126958" y="962979"/>
                  <a:pt x="1708484" y="818600"/>
                </a:cubicBezTo>
                <a:cubicBezTo>
                  <a:pt x="2290010" y="674221"/>
                  <a:pt x="2919663" y="565936"/>
                  <a:pt x="3489158" y="457652"/>
                </a:cubicBezTo>
                <a:cubicBezTo>
                  <a:pt x="4058653" y="349368"/>
                  <a:pt x="4343400" y="245095"/>
                  <a:pt x="5125453" y="168895"/>
                </a:cubicBezTo>
                <a:cubicBezTo>
                  <a:pt x="5907506" y="92695"/>
                  <a:pt x="7427495" y="-7569"/>
                  <a:pt x="8181474" y="452"/>
                </a:cubicBezTo>
                <a:cubicBezTo>
                  <a:pt x="8935453" y="8473"/>
                  <a:pt x="9091863" y="84673"/>
                  <a:pt x="9649326" y="217021"/>
                </a:cubicBezTo>
                <a:cubicBezTo>
                  <a:pt x="10206789" y="349369"/>
                  <a:pt x="11020927" y="602032"/>
                  <a:pt x="11526253" y="794537"/>
                </a:cubicBezTo>
                <a:cubicBezTo>
                  <a:pt x="12031579" y="987042"/>
                  <a:pt x="12508831" y="1055220"/>
                  <a:pt x="12681284" y="1372052"/>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B4754350-4668-465C-834E-77835F123A78}"/>
              </a:ext>
            </a:extLst>
          </p:cNvPr>
          <p:cNvSpPr/>
          <p:nvPr/>
        </p:nvSpPr>
        <p:spPr>
          <a:xfrm>
            <a:off x="529389" y="11766884"/>
            <a:ext cx="1106906" cy="96253"/>
          </a:xfrm>
          <a:custGeom>
            <a:avLst/>
            <a:gdLst>
              <a:gd name="connsiteX0" fmla="*/ 0 w 1106906"/>
              <a:gd name="connsiteY0" fmla="*/ 96253 h 96253"/>
              <a:gd name="connsiteX1" fmla="*/ 1106906 w 1106906"/>
              <a:gd name="connsiteY1" fmla="*/ 0 h 96253"/>
            </a:gdLst>
            <a:ahLst/>
            <a:cxnLst>
              <a:cxn ang="0">
                <a:pos x="connsiteX0" y="connsiteY0"/>
              </a:cxn>
              <a:cxn ang="0">
                <a:pos x="connsiteX1" y="connsiteY1"/>
              </a:cxn>
            </a:cxnLst>
            <a:rect l="l" t="t" r="r" b="b"/>
            <a:pathLst>
              <a:path w="1106906" h="96253">
                <a:moveTo>
                  <a:pt x="0" y="96253"/>
                </a:moveTo>
                <a:lnTo>
                  <a:pt x="1106906"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2" name="Group 231">
            <a:extLst>
              <a:ext uri="{FF2B5EF4-FFF2-40B4-BE49-F238E27FC236}">
                <a16:creationId xmlns:a16="http://schemas.microsoft.com/office/drawing/2014/main" id="{7EA7BB11-A8B1-4965-95C8-C7C50CA6F0E3}"/>
              </a:ext>
            </a:extLst>
          </p:cNvPr>
          <p:cNvGrpSpPr/>
          <p:nvPr/>
        </p:nvGrpSpPr>
        <p:grpSpPr>
          <a:xfrm>
            <a:off x="20869358" y="5870833"/>
            <a:ext cx="6069269" cy="2380195"/>
            <a:chOff x="20869358" y="5870833"/>
            <a:chExt cx="6069269" cy="2380195"/>
          </a:xfrm>
        </p:grpSpPr>
        <p:sp>
          <p:nvSpPr>
            <p:cNvPr id="145" name="Freeform: Shape 144">
              <a:extLst>
                <a:ext uri="{FF2B5EF4-FFF2-40B4-BE49-F238E27FC236}">
                  <a16:creationId xmlns:a16="http://schemas.microsoft.com/office/drawing/2014/main" id="{03A5AE48-0F90-46F5-8869-647541641235}"/>
                </a:ext>
              </a:extLst>
            </p:cNvPr>
            <p:cNvSpPr/>
            <p:nvPr/>
          </p:nvSpPr>
          <p:spPr>
            <a:xfrm>
              <a:off x="20869358" y="587083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28D71AE8-4E66-46DF-A980-D495F079DA4E}"/>
                </a:ext>
              </a:extLst>
            </p:cNvPr>
            <p:cNvSpPr/>
            <p:nvPr/>
          </p:nvSpPr>
          <p:spPr>
            <a:xfrm>
              <a:off x="21136743" y="590273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BECA9661-AE59-4E0E-A6D4-19F82AAADA99}"/>
                </a:ext>
              </a:extLst>
            </p:cNvPr>
            <p:cNvSpPr/>
            <p:nvPr/>
          </p:nvSpPr>
          <p:spPr>
            <a:xfrm>
              <a:off x="21383502" y="595924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9B22851C-D20B-4C17-996B-69A455F9F4FC}"/>
                </a:ext>
              </a:extLst>
            </p:cNvPr>
            <p:cNvSpPr/>
            <p:nvPr/>
          </p:nvSpPr>
          <p:spPr>
            <a:xfrm>
              <a:off x="21650887" y="599334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Shape 148">
              <a:extLst>
                <a:ext uri="{FF2B5EF4-FFF2-40B4-BE49-F238E27FC236}">
                  <a16:creationId xmlns:a16="http://schemas.microsoft.com/office/drawing/2014/main" id="{F029B6A6-0849-492B-A529-40D8A493D73B}"/>
                </a:ext>
              </a:extLst>
            </p:cNvPr>
            <p:cNvSpPr/>
            <p:nvPr/>
          </p:nvSpPr>
          <p:spPr>
            <a:xfrm rot="194992">
              <a:off x="21873276" y="604479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B7534AB2-CE43-44BB-9D89-EED27CF626EB}"/>
                </a:ext>
              </a:extLst>
            </p:cNvPr>
            <p:cNvSpPr/>
            <p:nvPr/>
          </p:nvSpPr>
          <p:spPr>
            <a:xfrm rot="757384">
              <a:off x="22094108" y="606603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F3BD8281-528F-4AE8-A164-BC64DFBB1332}"/>
                </a:ext>
              </a:extLst>
            </p:cNvPr>
            <p:cNvSpPr/>
            <p:nvPr/>
          </p:nvSpPr>
          <p:spPr>
            <a:xfrm rot="796950">
              <a:off x="22327866" y="613234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00B4FCE8-A911-4F0C-A664-0090D24B0872}"/>
                </a:ext>
              </a:extLst>
            </p:cNvPr>
            <p:cNvSpPr/>
            <p:nvPr/>
          </p:nvSpPr>
          <p:spPr>
            <a:xfrm rot="1188440">
              <a:off x="22607605" y="621957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B7DC51BD-32CC-4974-85B5-624D68DE0B68}"/>
                </a:ext>
              </a:extLst>
            </p:cNvPr>
            <p:cNvSpPr/>
            <p:nvPr/>
          </p:nvSpPr>
          <p:spPr>
            <a:xfrm rot="1188440">
              <a:off x="22848361" y="634019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Shape 153">
              <a:extLst>
                <a:ext uri="{FF2B5EF4-FFF2-40B4-BE49-F238E27FC236}">
                  <a16:creationId xmlns:a16="http://schemas.microsoft.com/office/drawing/2014/main" id="{6611F892-6F0C-4B4B-AF5B-64794CCA4B33}"/>
                </a:ext>
              </a:extLst>
            </p:cNvPr>
            <p:cNvSpPr/>
            <p:nvPr/>
          </p:nvSpPr>
          <p:spPr>
            <a:xfrm rot="1188440">
              <a:off x="23061371" y="647697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Shape 154">
              <a:extLst>
                <a:ext uri="{FF2B5EF4-FFF2-40B4-BE49-F238E27FC236}">
                  <a16:creationId xmlns:a16="http://schemas.microsoft.com/office/drawing/2014/main" id="{8680F8C9-23B4-482D-8B9E-C96E4A473329}"/>
                </a:ext>
              </a:extLst>
            </p:cNvPr>
            <p:cNvSpPr/>
            <p:nvPr/>
          </p:nvSpPr>
          <p:spPr>
            <a:xfrm rot="1188440">
              <a:off x="23301383" y="659966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Shape 155">
              <a:extLst>
                <a:ext uri="{FF2B5EF4-FFF2-40B4-BE49-F238E27FC236}">
                  <a16:creationId xmlns:a16="http://schemas.microsoft.com/office/drawing/2014/main" id="{7437E487-7C24-4B01-A165-4E446170B5D6}"/>
                </a:ext>
              </a:extLst>
            </p:cNvPr>
            <p:cNvSpPr/>
            <p:nvPr/>
          </p:nvSpPr>
          <p:spPr>
            <a:xfrm rot="1383432">
              <a:off x="23493180" y="672343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Shape 156">
              <a:extLst>
                <a:ext uri="{FF2B5EF4-FFF2-40B4-BE49-F238E27FC236}">
                  <a16:creationId xmlns:a16="http://schemas.microsoft.com/office/drawing/2014/main" id="{BD9F739D-EF62-4BBF-AB9E-92394D5EB6C8}"/>
                </a:ext>
              </a:extLst>
            </p:cNvPr>
            <p:cNvSpPr/>
            <p:nvPr/>
          </p:nvSpPr>
          <p:spPr>
            <a:xfrm rot="1443979">
              <a:off x="23679818" y="686492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Shape 157">
              <a:extLst>
                <a:ext uri="{FF2B5EF4-FFF2-40B4-BE49-F238E27FC236}">
                  <a16:creationId xmlns:a16="http://schemas.microsoft.com/office/drawing/2014/main" id="{AEE3714D-3992-4130-8973-3EC723A804A2}"/>
                </a:ext>
              </a:extLst>
            </p:cNvPr>
            <p:cNvSpPr/>
            <p:nvPr/>
          </p:nvSpPr>
          <p:spPr>
            <a:xfrm rot="1362051">
              <a:off x="23891209" y="695983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Shape 160">
              <a:extLst>
                <a:ext uri="{FF2B5EF4-FFF2-40B4-BE49-F238E27FC236}">
                  <a16:creationId xmlns:a16="http://schemas.microsoft.com/office/drawing/2014/main" id="{4CEE40FC-AAB5-4D3E-A2D2-890C14379695}"/>
                </a:ext>
              </a:extLst>
            </p:cNvPr>
            <p:cNvSpPr/>
            <p:nvPr/>
          </p:nvSpPr>
          <p:spPr>
            <a:xfrm rot="1161409">
              <a:off x="24089221" y="705843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Freeform: Shape 161">
              <a:extLst>
                <a:ext uri="{FF2B5EF4-FFF2-40B4-BE49-F238E27FC236}">
                  <a16:creationId xmlns:a16="http://schemas.microsoft.com/office/drawing/2014/main" id="{CD891411-6AE3-411C-8E24-3FB0869B8D0E}"/>
                </a:ext>
              </a:extLst>
            </p:cNvPr>
            <p:cNvSpPr/>
            <p:nvPr/>
          </p:nvSpPr>
          <p:spPr>
            <a:xfrm rot="1003892">
              <a:off x="24342926" y="714869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Shape 162">
              <a:extLst>
                <a:ext uri="{FF2B5EF4-FFF2-40B4-BE49-F238E27FC236}">
                  <a16:creationId xmlns:a16="http://schemas.microsoft.com/office/drawing/2014/main" id="{C607D3BE-D18D-4CBB-A4E6-5A5DAFB55CC9}"/>
                </a:ext>
              </a:extLst>
            </p:cNvPr>
            <p:cNvSpPr/>
            <p:nvPr/>
          </p:nvSpPr>
          <p:spPr>
            <a:xfrm rot="957624">
              <a:off x="24571072" y="72404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Shape 163">
              <a:extLst>
                <a:ext uri="{FF2B5EF4-FFF2-40B4-BE49-F238E27FC236}">
                  <a16:creationId xmlns:a16="http://schemas.microsoft.com/office/drawing/2014/main" id="{5821E244-2FE6-4834-97EC-5F3701F61247}"/>
                </a:ext>
              </a:extLst>
            </p:cNvPr>
            <p:cNvSpPr/>
            <p:nvPr/>
          </p:nvSpPr>
          <p:spPr>
            <a:xfrm rot="766771">
              <a:off x="24799855" y="73215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Freeform: Shape 164">
              <a:extLst>
                <a:ext uri="{FF2B5EF4-FFF2-40B4-BE49-F238E27FC236}">
                  <a16:creationId xmlns:a16="http://schemas.microsoft.com/office/drawing/2014/main" id="{1AE86B55-F894-4783-A3A6-E722E61BD66B}"/>
                </a:ext>
              </a:extLst>
            </p:cNvPr>
            <p:cNvSpPr/>
            <p:nvPr/>
          </p:nvSpPr>
          <p:spPr>
            <a:xfrm rot="961763">
              <a:off x="25028748" y="741581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Shape 165">
              <a:extLst>
                <a:ext uri="{FF2B5EF4-FFF2-40B4-BE49-F238E27FC236}">
                  <a16:creationId xmlns:a16="http://schemas.microsoft.com/office/drawing/2014/main" id="{6D5A015B-0B1B-4251-9C4E-E0B47332CD59}"/>
                </a:ext>
              </a:extLst>
            </p:cNvPr>
            <p:cNvSpPr/>
            <p:nvPr/>
          </p:nvSpPr>
          <p:spPr>
            <a:xfrm rot="948580">
              <a:off x="25274390" y="750279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Freeform: Shape 166">
              <a:extLst>
                <a:ext uri="{FF2B5EF4-FFF2-40B4-BE49-F238E27FC236}">
                  <a16:creationId xmlns:a16="http://schemas.microsoft.com/office/drawing/2014/main" id="{64427482-0F27-4028-949F-65BBD785A091}"/>
                </a:ext>
              </a:extLst>
            </p:cNvPr>
            <p:cNvSpPr/>
            <p:nvPr/>
          </p:nvSpPr>
          <p:spPr>
            <a:xfrm rot="1144150">
              <a:off x="25494062" y="757709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Freeform: Shape 168">
              <a:extLst>
                <a:ext uri="{FF2B5EF4-FFF2-40B4-BE49-F238E27FC236}">
                  <a16:creationId xmlns:a16="http://schemas.microsoft.com/office/drawing/2014/main" id="{E845570E-213C-4927-A104-C8C74437EC87}"/>
                </a:ext>
              </a:extLst>
            </p:cNvPr>
            <p:cNvSpPr/>
            <p:nvPr/>
          </p:nvSpPr>
          <p:spPr>
            <a:xfrm rot="964199">
              <a:off x="25718057" y="765301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Shape 169">
              <a:extLst>
                <a:ext uri="{FF2B5EF4-FFF2-40B4-BE49-F238E27FC236}">
                  <a16:creationId xmlns:a16="http://schemas.microsoft.com/office/drawing/2014/main" id="{DF36B35A-A610-40FA-BC3F-03325CC1CFC3}"/>
                </a:ext>
              </a:extLst>
            </p:cNvPr>
            <p:cNvSpPr/>
            <p:nvPr/>
          </p:nvSpPr>
          <p:spPr>
            <a:xfrm rot="341873">
              <a:off x="25969251" y="7735621"/>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Freeform: Shape 170">
              <a:extLst>
                <a:ext uri="{FF2B5EF4-FFF2-40B4-BE49-F238E27FC236}">
                  <a16:creationId xmlns:a16="http://schemas.microsoft.com/office/drawing/2014/main" id="{A8F57A53-00D2-4766-B43E-6DB3F71FF535}"/>
                </a:ext>
              </a:extLst>
            </p:cNvPr>
            <p:cNvSpPr/>
            <p:nvPr/>
          </p:nvSpPr>
          <p:spPr>
            <a:xfrm rot="766771">
              <a:off x="26220906" y="780907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Freeform: Shape 171">
              <a:extLst>
                <a:ext uri="{FF2B5EF4-FFF2-40B4-BE49-F238E27FC236}">
                  <a16:creationId xmlns:a16="http://schemas.microsoft.com/office/drawing/2014/main" id="{A94D4601-97CC-4985-A88D-C73D452AA3D8}"/>
                </a:ext>
              </a:extLst>
            </p:cNvPr>
            <p:cNvSpPr/>
            <p:nvPr/>
          </p:nvSpPr>
          <p:spPr>
            <a:xfrm rot="766771">
              <a:off x="26463771" y="791291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Shape 172">
              <a:extLst>
                <a:ext uri="{FF2B5EF4-FFF2-40B4-BE49-F238E27FC236}">
                  <a16:creationId xmlns:a16="http://schemas.microsoft.com/office/drawing/2014/main" id="{B9FF5FDA-AB0C-42B2-AF40-DFEEC16ACCFE}"/>
                </a:ext>
              </a:extLst>
            </p:cNvPr>
            <p:cNvSpPr/>
            <p:nvPr/>
          </p:nvSpPr>
          <p:spPr>
            <a:xfrm rot="742038">
              <a:off x="26679027" y="79835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Shape 173">
              <a:extLst>
                <a:ext uri="{FF2B5EF4-FFF2-40B4-BE49-F238E27FC236}">
                  <a16:creationId xmlns:a16="http://schemas.microsoft.com/office/drawing/2014/main" id="{1A9DED83-F4EB-44F4-A7F4-9FDF7C556B3F}"/>
                </a:ext>
              </a:extLst>
            </p:cNvPr>
            <p:cNvSpPr/>
            <p:nvPr/>
          </p:nvSpPr>
          <p:spPr>
            <a:xfrm rot="716775">
              <a:off x="26914721" y="805380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4" name="Freeform: Shape 233">
            <a:extLst>
              <a:ext uri="{FF2B5EF4-FFF2-40B4-BE49-F238E27FC236}">
                <a16:creationId xmlns:a16="http://schemas.microsoft.com/office/drawing/2014/main" id="{CCA08CE7-E89D-4307-ACDC-DBBAF8AB3988}"/>
              </a:ext>
            </a:extLst>
          </p:cNvPr>
          <p:cNvSpPr/>
          <p:nvPr/>
        </p:nvSpPr>
        <p:spPr>
          <a:xfrm>
            <a:off x="21383502" y="1121418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Freeform: Shape 234">
            <a:extLst>
              <a:ext uri="{FF2B5EF4-FFF2-40B4-BE49-F238E27FC236}">
                <a16:creationId xmlns:a16="http://schemas.microsoft.com/office/drawing/2014/main" id="{06B5C92F-19E4-4285-ADCB-D92777D60CAC}"/>
              </a:ext>
            </a:extLst>
          </p:cNvPr>
          <p:cNvSpPr/>
          <p:nvPr/>
        </p:nvSpPr>
        <p:spPr>
          <a:xfrm rot="20745496">
            <a:off x="21605936" y="1119296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Freeform: Shape 235">
            <a:extLst>
              <a:ext uri="{FF2B5EF4-FFF2-40B4-BE49-F238E27FC236}">
                <a16:creationId xmlns:a16="http://schemas.microsoft.com/office/drawing/2014/main" id="{0C1E6BD5-EAF2-4382-86BD-E0E4FCB241CA}"/>
              </a:ext>
            </a:extLst>
          </p:cNvPr>
          <p:cNvSpPr/>
          <p:nvPr/>
        </p:nvSpPr>
        <p:spPr>
          <a:xfrm rot="19499430">
            <a:off x="21861098" y="1107451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reeform: Shape 236">
            <a:extLst>
              <a:ext uri="{FF2B5EF4-FFF2-40B4-BE49-F238E27FC236}">
                <a16:creationId xmlns:a16="http://schemas.microsoft.com/office/drawing/2014/main" id="{C6D423C7-A232-4FE5-A745-4AD5FFE3E5EE}"/>
              </a:ext>
            </a:extLst>
          </p:cNvPr>
          <p:cNvSpPr/>
          <p:nvPr/>
        </p:nvSpPr>
        <p:spPr>
          <a:xfrm rot="19973128">
            <a:off x="22127323" y="1100268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C2564F8D-C5BA-4133-8BC6-7F2686208A62}"/>
              </a:ext>
            </a:extLst>
          </p:cNvPr>
          <p:cNvSpPr/>
          <p:nvPr/>
        </p:nvSpPr>
        <p:spPr>
          <a:xfrm rot="20065445">
            <a:off x="22334700" y="1091913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EF091AF6-C8C3-4DD4-B354-561B3FB0B75A}"/>
              </a:ext>
            </a:extLst>
          </p:cNvPr>
          <p:cNvSpPr/>
          <p:nvPr/>
        </p:nvSpPr>
        <p:spPr>
          <a:xfrm rot="20256814">
            <a:off x="22607604" y="1085319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Freeform: Shape 239">
            <a:extLst>
              <a:ext uri="{FF2B5EF4-FFF2-40B4-BE49-F238E27FC236}">
                <a16:creationId xmlns:a16="http://schemas.microsoft.com/office/drawing/2014/main" id="{92D3F902-D7C8-41A3-B8BC-630C3976C88B}"/>
              </a:ext>
            </a:extLst>
          </p:cNvPr>
          <p:cNvSpPr/>
          <p:nvPr/>
        </p:nvSpPr>
        <p:spPr>
          <a:xfrm rot="20911674">
            <a:off x="22840397" y="1083122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Shape 240">
            <a:extLst>
              <a:ext uri="{FF2B5EF4-FFF2-40B4-BE49-F238E27FC236}">
                <a16:creationId xmlns:a16="http://schemas.microsoft.com/office/drawing/2014/main" id="{BBEC51F1-63BE-4931-9F91-8713F8203A35}"/>
              </a:ext>
            </a:extLst>
          </p:cNvPr>
          <p:cNvSpPr/>
          <p:nvPr/>
        </p:nvSpPr>
        <p:spPr>
          <a:xfrm rot="20687870">
            <a:off x="23091840" y="1079688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Shape 241">
            <a:extLst>
              <a:ext uri="{FF2B5EF4-FFF2-40B4-BE49-F238E27FC236}">
                <a16:creationId xmlns:a16="http://schemas.microsoft.com/office/drawing/2014/main" id="{B2222E38-B35D-4FF1-9BDF-769DD654CDEE}"/>
              </a:ext>
            </a:extLst>
          </p:cNvPr>
          <p:cNvSpPr/>
          <p:nvPr/>
        </p:nvSpPr>
        <p:spPr>
          <a:xfrm rot="20687870">
            <a:off x="23361230" y="1076697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Freeform: Shape 242">
            <a:extLst>
              <a:ext uri="{FF2B5EF4-FFF2-40B4-BE49-F238E27FC236}">
                <a16:creationId xmlns:a16="http://schemas.microsoft.com/office/drawing/2014/main" id="{8AB7001F-9C44-4E04-8FEB-F6F9B9B9D055}"/>
              </a:ext>
            </a:extLst>
          </p:cNvPr>
          <p:cNvSpPr/>
          <p:nvPr/>
        </p:nvSpPr>
        <p:spPr>
          <a:xfrm rot="20445289">
            <a:off x="23611119" y="1069924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Shape 243">
            <a:extLst>
              <a:ext uri="{FF2B5EF4-FFF2-40B4-BE49-F238E27FC236}">
                <a16:creationId xmlns:a16="http://schemas.microsoft.com/office/drawing/2014/main" id="{C82D0737-D239-45F3-86AB-F551BD484197}"/>
              </a:ext>
            </a:extLst>
          </p:cNvPr>
          <p:cNvSpPr/>
          <p:nvPr/>
        </p:nvSpPr>
        <p:spPr>
          <a:xfrm rot="19790296">
            <a:off x="23832595" y="1064593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Freeform: Shape 244">
            <a:extLst>
              <a:ext uri="{FF2B5EF4-FFF2-40B4-BE49-F238E27FC236}">
                <a16:creationId xmlns:a16="http://schemas.microsoft.com/office/drawing/2014/main" id="{13BB37C0-CE4C-4145-851B-944A1E1807CE}"/>
              </a:ext>
            </a:extLst>
          </p:cNvPr>
          <p:cNvSpPr/>
          <p:nvPr/>
        </p:nvSpPr>
        <p:spPr>
          <a:xfrm rot="18558555">
            <a:off x="24074216" y="1055466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2DB31737-1CD4-46A4-AB8A-70B97198842A}"/>
              </a:ext>
            </a:extLst>
          </p:cNvPr>
          <p:cNvSpPr/>
          <p:nvPr/>
        </p:nvSpPr>
        <p:spPr>
          <a:xfrm rot="18619102">
            <a:off x="24220168" y="103859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ECF4184F-942F-4EF1-BCF2-1B8C0AE1DD1E}"/>
              </a:ext>
            </a:extLst>
          </p:cNvPr>
          <p:cNvSpPr/>
          <p:nvPr/>
        </p:nvSpPr>
        <p:spPr>
          <a:xfrm rot="18541385">
            <a:off x="24342925" y="1022444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Freeform: Shape 247">
            <a:extLst>
              <a:ext uri="{FF2B5EF4-FFF2-40B4-BE49-F238E27FC236}">
                <a16:creationId xmlns:a16="http://schemas.microsoft.com/office/drawing/2014/main" id="{6A814FD7-B460-42ED-9AE7-B5ACB97471CA}"/>
              </a:ext>
            </a:extLst>
          </p:cNvPr>
          <p:cNvSpPr/>
          <p:nvPr/>
        </p:nvSpPr>
        <p:spPr>
          <a:xfrm rot="18755492">
            <a:off x="24501758" y="1004916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248">
            <a:extLst>
              <a:ext uri="{FF2B5EF4-FFF2-40B4-BE49-F238E27FC236}">
                <a16:creationId xmlns:a16="http://schemas.microsoft.com/office/drawing/2014/main" id="{4D10D487-8654-4642-B674-ED8459E8AA12}"/>
              </a:ext>
            </a:extLst>
          </p:cNvPr>
          <p:cNvSpPr/>
          <p:nvPr/>
        </p:nvSpPr>
        <p:spPr>
          <a:xfrm rot="18982624">
            <a:off x="24659131" y="988457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249">
            <a:extLst>
              <a:ext uri="{FF2B5EF4-FFF2-40B4-BE49-F238E27FC236}">
                <a16:creationId xmlns:a16="http://schemas.microsoft.com/office/drawing/2014/main" id="{BDE0100E-D6C4-4264-9A51-3F955CE3F639}"/>
              </a:ext>
            </a:extLst>
          </p:cNvPr>
          <p:cNvSpPr/>
          <p:nvPr/>
        </p:nvSpPr>
        <p:spPr>
          <a:xfrm rot="19599385">
            <a:off x="24853827" y="975631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Freeform: Shape 250">
            <a:extLst>
              <a:ext uri="{FF2B5EF4-FFF2-40B4-BE49-F238E27FC236}">
                <a16:creationId xmlns:a16="http://schemas.microsoft.com/office/drawing/2014/main" id="{8C682918-4BB8-4C73-A993-6E766FDD81ED}"/>
              </a:ext>
            </a:extLst>
          </p:cNvPr>
          <p:cNvSpPr/>
          <p:nvPr/>
        </p:nvSpPr>
        <p:spPr>
          <a:xfrm rot="20069937">
            <a:off x="25057585" y="965652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07CF9DC4-8EBB-46D1-BFCC-94AC128F12D2}"/>
              </a:ext>
            </a:extLst>
          </p:cNvPr>
          <p:cNvSpPr/>
          <p:nvPr/>
        </p:nvSpPr>
        <p:spPr>
          <a:xfrm rot="20430308">
            <a:off x="25276352" y="958987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C4452494-41BB-4B8E-8B2A-79B7E522768F}"/>
              </a:ext>
            </a:extLst>
          </p:cNvPr>
          <p:cNvSpPr/>
          <p:nvPr/>
        </p:nvSpPr>
        <p:spPr>
          <a:xfrm rot="20636974">
            <a:off x="25509795" y="954109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1F6ECC90-1D36-4562-875F-ED626B37E2B7}"/>
              </a:ext>
            </a:extLst>
          </p:cNvPr>
          <p:cNvSpPr/>
          <p:nvPr/>
        </p:nvSpPr>
        <p:spPr>
          <a:xfrm rot="20857120">
            <a:off x="25723015" y="949410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34F55571-4F9D-46AF-BEB7-752C8EB8D5C7}"/>
              </a:ext>
            </a:extLst>
          </p:cNvPr>
          <p:cNvSpPr/>
          <p:nvPr/>
        </p:nvSpPr>
        <p:spPr>
          <a:xfrm rot="21214705">
            <a:off x="25955570" y="94676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Shape 255">
            <a:extLst>
              <a:ext uri="{FF2B5EF4-FFF2-40B4-BE49-F238E27FC236}">
                <a16:creationId xmlns:a16="http://schemas.microsoft.com/office/drawing/2014/main" id="{3B735E04-37E8-4BFC-8175-D9E79E0103BD}"/>
              </a:ext>
            </a:extLst>
          </p:cNvPr>
          <p:cNvSpPr/>
          <p:nvPr/>
        </p:nvSpPr>
        <p:spPr>
          <a:xfrm rot="20740805">
            <a:off x="26137692" y="9484642"/>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Freeform: Shape 256">
            <a:extLst>
              <a:ext uri="{FF2B5EF4-FFF2-40B4-BE49-F238E27FC236}">
                <a16:creationId xmlns:a16="http://schemas.microsoft.com/office/drawing/2014/main" id="{EC2CFFAB-008D-42D2-B700-4513504E2607}"/>
              </a:ext>
            </a:extLst>
          </p:cNvPr>
          <p:cNvSpPr/>
          <p:nvPr/>
        </p:nvSpPr>
        <p:spPr>
          <a:xfrm rot="269751">
            <a:off x="26331235" y="948820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Freeform: Shape 257">
            <a:extLst>
              <a:ext uri="{FF2B5EF4-FFF2-40B4-BE49-F238E27FC236}">
                <a16:creationId xmlns:a16="http://schemas.microsoft.com/office/drawing/2014/main" id="{64BF04AE-9CC4-47FD-9F08-E66C242F5A08}"/>
              </a:ext>
            </a:extLst>
          </p:cNvPr>
          <p:cNvSpPr/>
          <p:nvPr/>
        </p:nvSpPr>
        <p:spPr>
          <a:xfrm rot="604201">
            <a:off x="26511329" y="950429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Freeform: Shape 258">
            <a:extLst>
              <a:ext uri="{FF2B5EF4-FFF2-40B4-BE49-F238E27FC236}">
                <a16:creationId xmlns:a16="http://schemas.microsoft.com/office/drawing/2014/main" id="{F05D11A2-8E7A-48F6-B47B-2BA3CA464DB7}"/>
              </a:ext>
            </a:extLst>
          </p:cNvPr>
          <p:cNvSpPr/>
          <p:nvPr/>
        </p:nvSpPr>
        <p:spPr>
          <a:xfrm rot="921500">
            <a:off x="26679027" y="957598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Freeform: Shape 259">
            <a:extLst>
              <a:ext uri="{FF2B5EF4-FFF2-40B4-BE49-F238E27FC236}">
                <a16:creationId xmlns:a16="http://schemas.microsoft.com/office/drawing/2014/main" id="{AB4A7C91-BD0B-4398-A07A-7CBBD1C398CC}"/>
              </a:ext>
            </a:extLst>
          </p:cNvPr>
          <p:cNvSpPr/>
          <p:nvPr/>
        </p:nvSpPr>
        <p:spPr>
          <a:xfrm rot="1261511">
            <a:off x="26843593" y="967232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Freeform: Shape 288">
            <a:extLst>
              <a:ext uri="{FF2B5EF4-FFF2-40B4-BE49-F238E27FC236}">
                <a16:creationId xmlns:a16="http://schemas.microsoft.com/office/drawing/2014/main" id="{10E77C52-A1A5-49F6-BA4A-0FD76C664078}"/>
              </a:ext>
            </a:extLst>
          </p:cNvPr>
          <p:cNvSpPr/>
          <p:nvPr/>
        </p:nvSpPr>
        <p:spPr>
          <a:xfrm rot="4088384">
            <a:off x="21027333" y="932553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Freeform: Shape 289">
            <a:extLst>
              <a:ext uri="{FF2B5EF4-FFF2-40B4-BE49-F238E27FC236}">
                <a16:creationId xmlns:a16="http://schemas.microsoft.com/office/drawing/2014/main" id="{F52DA451-42F0-4858-9F3B-0408601FB53E}"/>
              </a:ext>
            </a:extLst>
          </p:cNvPr>
          <p:cNvSpPr/>
          <p:nvPr/>
        </p:nvSpPr>
        <p:spPr>
          <a:xfrm rot="4545496">
            <a:off x="21085148" y="953114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Shape 290">
            <a:extLst>
              <a:ext uri="{FF2B5EF4-FFF2-40B4-BE49-F238E27FC236}">
                <a16:creationId xmlns:a16="http://schemas.microsoft.com/office/drawing/2014/main" id="{DF318E62-FA95-416E-89DB-C5B2F9E4B46B}"/>
              </a:ext>
            </a:extLst>
          </p:cNvPr>
          <p:cNvSpPr/>
          <p:nvPr/>
        </p:nvSpPr>
        <p:spPr>
          <a:xfrm rot="4617854">
            <a:off x="21136236" y="981704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Freeform: Shape 291">
            <a:extLst>
              <a:ext uri="{FF2B5EF4-FFF2-40B4-BE49-F238E27FC236}">
                <a16:creationId xmlns:a16="http://schemas.microsoft.com/office/drawing/2014/main" id="{143566C9-0B8B-4A54-8F6D-F53A7A9C9ED5}"/>
              </a:ext>
            </a:extLst>
          </p:cNvPr>
          <p:cNvSpPr/>
          <p:nvPr/>
        </p:nvSpPr>
        <p:spPr>
          <a:xfrm rot="4865837">
            <a:off x="21136743" y="1007987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Freeform: Shape 292">
            <a:extLst>
              <a:ext uri="{FF2B5EF4-FFF2-40B4-BE49-F238E27FC236}">
                <a16:creationId xmlns:a16="http://schemas.microsoft.com/office/drawing/2014/main" id="{77F5FF88-A786-4B80-A8D8-5796E4A9D325}"/>
              </a:ext>
            </a:extLst>
          </p:cNvPr>
          <p:cNvSpPr/>
          <p:nvPr/>
        </p:nvSpPr>
        <p:spPr>
          <a:xfrm rot="4862311">
            <a:off x="21139662" y="10287771"/>
            <a:ext cx="45719" cy="26462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Freeform: Shape 293">
            <a:extLst>
              <a:ext uri="{FF2B5EF4-FFF2-40B4-BE49-F238E27FC236}">
                <a16:creationId xmlns:a16="http://schemas.microsoft.com/office/drawing/2014/main" id="{602F8E7E-EBB1-472E-9ED8-CDEA008679E6}"/>
              </a:ext>
            </a:extLst>
          </p:cNvPr>
          <p:cNvSpPr/>
          <p:nvPr/>
        </p:nvSpPr>
        <p:spPr>
          <a:xfrm rot="4868590">
            <a:off x="21184923" y="106103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Freeform: Shape 294">
            <a:extLst>
              <a:ext uri="{FF2B5EF4-FFF2-40B4-BE49-F238E27FC236}">
                <a16:creationId xmlns:a16="http://schemas.microsoft.com/office/drawing/2014/main" id="{58756319-A878-4776-AFD0-E7F87AB9073A}"/>
              </a:ext>
            </a:extLst>
          </p:cNvPr>
          <p:cNvSpPr/>
          <p:nvPr/>
        </p:nvSpPr>
        <p:spPr>
          <a:xfrm rot="4711674">
            <a:off x="21206889" y="1084318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6" name="Group 305">
            <a:extLst>
              <a:ext uri="{FF2B5EF4-FFF2-40B4-BE49-F238E27FC236}">
                <a16:creationId xmlns:a16="http://schemas.microsoft.com/office/drawing/2014/main" id="{679F96CF-5ABA-446C-AE81-021352D0D7D5}"/>
              </a:ext>
            </a:extLst>
          </p:cNvPr>
          <p:cNvGrpSpPr/>
          <p:nvPr/>
        </p:nvGrpSpPr>
        <p:grpSpPr>
          <a:xfrm>
            <a:off x="16767329" y="7637567"/>
            <a:ext cx="3347852" cy="861370"/>
            <a:chOff x="16767329" y="7637567"/>
            <a:chExt cx="3347852" cy="861370"/>
          </a:xfrm>
        </p:grpSpPr>
        <p:sp>
          <p:nvSpPr>
            <p:cNvPr id="276" name="Freeform: Shape 275">
              <a:extLst>
                <a:ext uri="{FF2B5EF4-FFF2-40B4-BE49-F238E27FC236}">
                  <a16:creationId xmlns:a16="http://schemas.microsoft.com/office/drawing/2014/main" id="{D19A2A2A-C8D3-4EA6-9BD1-4BABA87FC6FF}"/>
                </a:ext>
              </a:extLst>
            </p:cNvPr>
            <p:cNvSpPr/>
            <p:nvPr/>
          </p:nvSpPr>
          <p:spPr>
            <a:xfrm rot="20557310">
              <a:off x="16767329" y="775702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Shape 276">
              <a:extLst>
                <a:ext uri="{FF2B5EF4-FFF2-40B4-BE49-F238E27FC236}">
                  <a16:creationId xmlns:a16="http://schemas.microsoft.com/office/drawing/2014/main" id="{6FD59884-EF75-45D2-93DA-9CE5F97755FB}"/>
                </a:ext>
              </a:extLst>
            </p:cNvPr>
            <p:cNvSpPr/>
            <p:nvPr/>
          </p:nvSpPr>
          <p:spPr>
            <a:xfrm rot="20552533">
              <a:off x="16998765" y="773191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reeform: Shape 277">
              <a:extLst>
                <a:ext uri="{FF2B5EF4-FFF2-40B4-BE49-F238E27FC236}">
                  <a16:creationId xmlns:a16="http://schemas.microsoft.com/office/drawing/2014/main" id="{D8170A77-5E7C-4496-8979-D72DC06665CD}"/>
                </a:ext>
              </a:extLst>
            </p:cNvPr>
            <p:cNvSpPr/>
            <p:nvPr/>
          </p:nvSpPr>
          <p:spPr>
            <a:xfrm rot="21303341">
              <a:off x="17237092" y="767630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97110C47-E512-4D8B-85AA-4319A241BDE0}"/>
                </a:ext>
              </a:extLst>
            </p:cNvPr>
            <p:cNvSpPr/>
            <p:nvPr/>
          </p:nvSpPr>
          <p:spPr>
            <a:xfrm rot="21405830">
              <a:off x="17502224" y="765501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Freeform: Shape 279">
              <a:extLst>
                <a:ext uri="{FF2B5EF4-FFF2-40B4-BE49-F238E27FC236}">
                  <a16:creationId xmlns:a16="http://schemas.microsoft.com/office/drawing/2014/main" id="{17E91EBA-87A3-48DD-9F63-27499FE2F71A}"/>
                </a:ext>
              </a:extLst>
            </p:cNvPr>
            <p:cNvSpPr/>
            <p:nvPr/>
          </p:nvSpPr>
          <p:spPr>
            <a:xfrm rot="21408142">
              <a:off x="17760463" y="763756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Freeform: Shape 280">
              <a:extLst>
                <a:ext uri="{FF2B5EF4-FFF2-40B4-BE49-F238E27FC236}">
                  <a16:creationId xmlns:a16="http://schemas.microsoft.com/office/drawing/2014/main" id="{88F41259-5565-46E9-A5EC-F1333420E763}"/>
                </a:ext>
              </a:extLst>
            </p:cNvPr>
            <p:cNvSpPr/>
            <p:nvPr/>
          </p:nvSpPr>
          <p:spPr>
            <a:xfrm rot="21308381">
              <a:off x="18018720" y="767233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CF533C8F-4FF9-4F4A-9582-FB04D71125E0}"/>
                </a:ext>
              </a:extLst>
            </p:cNvPr>
            <p:cNvSpPr/>
            <p:nvPr/>
          </p:nvSpPr>
          <p:spPr>
            <a:xfrm>
              <a:off x="18254484" y="769144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89672DA0-EBEE-4F31-A195-4A56BC3EE057}"/>
                </a:ext>
              </a:extLst>
            </p:cNvPr>
            <p:cNvSpPr/>
            <p:nvPr/>
          </p:nvSpPr>
          <p:spPr>
            <a:xfrm rot="254313">
              <a:off x="18483335" y="770844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260DD4D3-34CD-4890-AD49-9B63FB3D5EEB}"/>
                </a:ext>
              </a:extLst>
            </p:cNvPr>
            <p:cNvSpPr/>
            <p:nvPr/>
          </p:nvSpPr>
          <p:spPr>
            <a:xfrm rot="21231987">
              <a:off x="18747826" y="7755576"/>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BC011DEB-CC15-41D4-9E4C-E91DB8106501}"/>
                </a:ext>
              </a:extLst>
            </p:cNvPr>
            <p:cNvSpPr/>
            <p:nvPr/>
          </p:nvSpPr>
          <p:spPr>
            <a:xfrm rot="504402">
              <a:off x="19012057" y="780262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75B7E278-1B5A-45F1-94E1-E0CAEC836654}"/>
                </a:ext>
              </a:extLst>
            </p:cNvPr>
            <p:cNvSpPr/>
            <p:nvPr/>
          </p:nvSpPr>
          <p:spPr>
            <a:xfrm rot="432447">
              <a:off x="19254058" y="786496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B18AFBD8-D31D-4872-B7BA-1FA74A3C0510}"/>
                </a:ext>
              </a:extLst>
            </p:cNvPr>
            <p:cNvSpPr/>
            <p:nvPr/>
          </p:nvSpPr>
          <p:spPr>
            <a:xfrm rot="789907">
              <a:off x="19490441" y="796158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Shape 287">
              <a:extLst>
                <a:ext uri="{FF2B5EF4-FFF2-40B4-BE49-F238E27FC236}">
                  <a16:creationId xmlns:a16="http://schemas.microsoft.com/office/drawing/2014/main" id="{6B0D38AD-70EA-4790-888B-2AF6FCFA40CD}"/>
                </a:ext>
              </a:extLst>
            </p:cNvPr>
            <p:cNvSpPr/>
            <p:nvPr/>
          </p:nvSpPr>
          <p:spPr>
            <a:xfrm rot="1125870">
              <a:off x="19696901" y="805921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Shape 296">
              <a:extLst>
                <a:ext uri="{FF2B5EF4-FFF2-40B4-BE49-F238E27FC236}">
                  <a16:creationId xmlns:a16="http://schemas.microsoft.com/office/drawing/2014/main" id="{A58A4AE1-C714-46D4-BE33-0AB62B9C5D9E}"/>
                </a:ext>
              </a:extLst>
            </p:cNvPr>
            <p:cNvSpPr/>
            <p:nvPr/>
          </p:nvSpPr>
          <p:spPr>
            <a:xfrm rot="1704821">
              <a:off x="19920188" y="817686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Shape 297">
              <a:extLst>
                <a:ext uri="{FF2B5EF4-FFF2-40B4-BE49-F238E27FC236}">
                  <a16:creationId xmlns:a16="http://schemas.microsoft.com/office/drawing/2014/main" id="{F2C484D9-55AD-4ACD-85AA-C94AF1955905}"/>
                </a:ext>
              </a:extLst>
            </p:cNvPr>
            <p:cNvSpPr/>
            <p:nvPr/>
          </p:nvSpPr>
          <p:spPr>
            <a:xfrm rot="1738064">
              <a:off x="20091275" y="830171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99" name="Freeform: Shape 298">
            <a:extLst>
              <a:ext uri="{FF2B5EF4-FFF2-40B4-BE49-F238E27FC236}">
                <a16:creationId xmlns:a16="http://schemas.microsoft.com/office/drawing/2014/main" id="{3A738B9C-2D78-47D1-9229-A1652D1D6C39}"/>
              </a:ext>
            </a:extLst>
          </p:cNvPr>
          <p:cNvSpPr/>
          <p:nvPr/>
        </p:nvSpPr>
        <p:spPr>
          <a:xfrm rot="1836170">
            <a:off x="20274650" y="841155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Freeform: Shape 299">
            <a:extLst>
              <a:ext uri="{FF2B5EF4-FFF2-40B4-BE49-F238E27FC236}">
                <a16:creationId xmlns:a16="http://schemas.microsoft.com/office/drawing/2014/main" id="{9218FF12-EC97-4706-B5A3-02676AD4E1FD}"/>
              </a:ext>
            </a:extLst>
          </p:cNvPr>
          <p:cNvSpPr/>
          <p:nvPr/>
        </p:nvSpPr>
        <p:spPr>
          <a:xfrm rot="2311912">
            <a:off x="20448294" y="857021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Freeform: Shape 300">
            <a:extLst>
              <a:ext uri="{FF2B5EF4-FFF2-40B4-BE49-F238E27FC236}">
                <a16:creationId xmlns:a16="http://schemas.microsoft.com/office/drawing/2014/main" id="{1328F3C2-DF04-4CDC-910E-678F650EF170}"/>
              </a:ext>
            </a:extLst>
          </p:cNvPr>
          <p:cNvSpPr/>
          <p:nvPr/>
        </p:nvSpPr>
        <p:spPr>
          <a:xfrm rot="2406796">
            <a:off x="20625539" y="8715526"/>
            <a:ext cx="45719" cy="232789"/>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Freeform: Shape 301">
            <a:extLst>
              <a:ext uri="{FF2B5EF4-FFF2-40B4-BE49-F238E27FC236}">
                <a16:creationId xmlns:a16="http://schemas.microsoft.com/office/drawing/2014/main" id="{853290CB-C367-4B22-B38F-A0C3635888BF}"/>
              </a:ext>
            </a:extLst>
          </p:cNvPr>
          <p:cNvSpPr/>
          <p:nvPr/>
        </p:nvSpPr>
        <p:spPr>
          <a:xfrm rot="2665398">
            <a:off x="20786123" y="88998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Freeform: Shape 302">
            <a:extLst>
              <a:ext uri="{FF2B5EF4-FFF2-40B4-BE49-F238E27FC236}">
                <a16:creationId xmlns:a16="http://schemas.microsoft.com/office/drawing/2014/main" id="{E69B88FB-BA9B-4398-99AF-89A94453111E}"/>
              </a:ext>
            </a:extLst>
          </p:cNvPr>
          <p:cNvSpPr/>
          <p:nvPr/>
        </p:nvSpPr>
        <p:spPr>
          <a:xfrm rot="3327217">
            <a:off x="20932438" y="910183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3" name="Group 322">
            <a:extLst>
              <a:ext uri="{FF2B5EF4-FFF2-40B4-BE49-F238E27FC236}">
                <a16:creationId xmlns:a16="http://schemas.microsoft.com/office/drawing/2014/main" id="{EF415B9D-7C1E-49B1-8042-01279CFFEE6A}"/>
              </a:ext>
            </a:extLst>
          </p:cNvPr>
          <p:cNvGrpSpPr/>
          <p:nvPr/>
        </p:nvGrpSpPr>
        <p:grpSpPr>
          <a:xfrm rot="20248311">
            <a:off x="14363546" y="9559806"/>
            <a:ext cx="696122" cy="890904"/>
            <a:chOff x="14013910" y="9365669"/>
            <a:chExt cx="696122" cy="890904"/>
          </a:xfrm>
        </p:grpSpPr>
        <p:sp>
          <p:nvSpPr>
            <p:cNvPr id="308" name="Freeform: Shape 307">
              <a:extLst>
                <a:ext uri="{FF2B5EF4-FFF2-40B4-BE49-F238E27FC236}">
                  <a16:creationId xmlns:a16="http://schemas.microsoft.com/office/drawing/2014/main" id="{1A595548-4B97-46B2-929B-518EC2E4903B}"/>
                </a:ext>
              </a:extLst>
            </p:cNvPr>
            <p:cNvSpPr/>
            <p:nvPr/>
          </p:nvSpPr>
          <p:spPr>
            <a:xfrm rot="17363884">
              <a:off x="14100569" y="1014600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Shape 308">
              <a:extLst>
                <a:ext uri="{FF2B5EF4-FFF2-40B4-BE49-F238E27FC236}">
                  <a16:creationId xmlns:a16="http://schemas.microsoft.com/office/drawing/2014/main" id="{A9610AD9-4A3D-42A6-B0BF-1A9864A83F7F}"/>
                </a:ext>
              </a:extLst>
            </p:cNvPr>
            <p:cNvSpPr/>
            <p:nvPr/>
          </p:nvSpPr>
          <p:spPr>
            <a:xfrm rot="17359107">
              <a:off x="14219016" y="994560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Freeform: Shape 309">
              <a:extLst>
                <a:ext uri="{FF2B5EF4-FFF2-40B4-BE49-F238E27FC236}">
                  <a16:creationId xmlns:a16="http://schemas.microsoft.com/office/drawing/2014/main" id="{ACA43F11-A66C-41EE-AEBC-ECBB2A5B1CBF}"/>
                </a:ext>
              </a:extLst>
            </p:cNvPr>
            <p:cNvSpPr/>
            <p:nvPr/>
          </p:nvSpPr>
          <p:spPr>
            <a:xfrm rot="18109915">
              <a:off x="14317160" y="972141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Freeform: Shape 310">
              <a:extLst>
                <a:ext uri="{FF2B5EF4-FFF2-40B4-BE49-F238E27FC236}">
                  <a16:creationId xmlns:a16="http://schemas.microsoft.com/office/drawing/2014/main" id="{8A0B0EE8-B474-4C89-AF1A-929146C49CE5}"/>
                </a:ext>
              </a:extLst>
            </p:cNvPr>
            <p:cNvSpPr/>
            <p:nvPr/>
          </p:nvSpPr>
          <p:spPr>
            <a:xfrm rot="18212404">
              <a:off x="14458839" y="949630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Freeform: Shape 311">
              <a:extLst>
                <a:ext uri="{FF2B5EF4-FFF2-40B4-BE49-F238E27FC236}">
                  <a16:creationId xmlns:a16="http://schemas.microsoft.com/office/drawing/2014/main" id="{B3663C05-6D0F-4A50-B0E2-143DB37DE96B}"/>
                </a:ext>
              </a:extLst>
            </p:cNvPr>
            <p:cNvSpPr/>
            <p:nvPr/>
          </p:nvSpPr>
          <p:spPr>
            <a:xfrm rot="18214716">
              <a:off x="14599468" y="927901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3" name="Freeform: Shape 312">
            <a:extLst>
              <a:ext uri="{FF2B5EF4-FFF2-40B4-BE49-F238E27FC236}">
                <a16:creationId xmlns:a16="http://schemas.microsoft.com/office/drawing/2014/main" id="{67FEAF0D-027E-4690-9596-23639E0C923C}"/>
              </a:ext>
            </a:extLst>
          </p:cNvPr>
          <p:cNvSpPr/>
          <p:nvPr/>
        </p:nvSpPr>
        <p:spPr>
          <a:xfrm rot="17091911">
            <a:off x="14849493" y="912787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Freeform: Shape 313">
            <a:extLst>
              <a:ext uri="{FF2B5EF4-FFF2-40B4-BE49-F238E27FC236}">
                <a16:creationId xmlns:a16="http://schemas.microsoft.com/office/drawing/2014/main" id="{91399B1F-73C9-4B0F-8447-0BB981AD48DE}"/>
              </a:ext>
            </a:extLst>
          </p:cNvPr>
          <p:cNvSpPr/>
          <p:nvPr/>
        </p:nvSpPr>
        <p:spPr>
          <a:xfrm rot="17644001">
            <a:off x="14938391" y="891556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9A1AB7FE-3634-4ED8-A3DD-FD5A3F5482D7}"/>
              </a:ext>
            </a:extLst>
          </p:cNvPr>
          <p:cNvSpPr/>
          <p:nvPr/>
        </p:nvSpPr>
        <p:spPr>
          <a:xfrm rot="17036977">
            <a:off x="15022589" y="8746066"/>
            <a:ext cx="45719" cy="16387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0DBFAAEB-2B89-4371-8782-54613FAC495F}"/>
              </a:ext>
            </a:extLst>
          </p:cNvPr>
          <p:cNvSpPr/>
          <p:nvPr/>
        </p:nvSpPr>
        <p:spPr>
          <a:xfrm rot="18038561">
            <a:off x="15213952" y="8487634"/>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reeform: Shape 316">
            <a:extLst>
              <a:ext uri="{FF2B5EF4-FFF2-40B4-BE49-F238E27FC236}">
                <a16:creationId xmlns:a16="http://schemas.microsoft.com/office/drawing/2014/main" id="{FC37D516-90E0-44A1-8FE3-E04E551DF121}"/>
              </a:ext>
            </a:extLst>
          </p:cNvPr>
          <p:cNvSpPr/>
          <p:nvPr/>
        </p:nvSpPr>
        <p:spPr>
          <a:xfrm rot="18910976">
            <a:off x="15419385" y="8329353"/>
            <a:ext cx="45719"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Freeform: Shape 317">
            <a:extLst>
              <a:ext uri="{FF2B5EF4-FFF2-40B4-BE49-F238E27FC236}">
                <a16:creationId xmlns:a16="http://schemas.microsoft.com/office/drawing/2014/main" id="{4B2BD741-D774-4761-A334-CBBEDB5E6FE4}"/>
              </a:ext>
            </a:extLst>
          </p:cNvPr>
          <p:cNvSpPr/>
          <p:nvPr/>
        </p:nvSpPr>
        <p:spPr>
          <a:xfrm rot="19094190">
            <a:off x="15652456" y="816595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reeform: Shape 318">
            <a:extLst>
              <a:ext uri="{FF2B5EF4-FFF2-40B4-BE49-F238E27FC236}">
                <a16:creationId xmlns:a16="http://schemas.microsoft.com/office/drawing/2014/main" id="{073771EC-C8B9-4B78-A24A-AA2B7F5F9678}"/>
              </a:ext>
            </a:extLst>
          </p:cNvPr>
          <p:cNvSpPr/>
          <p:nvPr/>
        </p:nvSpPr>
        <p:spPr>
          <a:xfrm rot="19196481">
            <a:off x="15893604" y="807326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Freeform: Shape 319">
            <a:extLst>
              <a:ext uri="{FF2B5EF4-FFF2-40B4-BE49-F238E27FC236}">
                <a16:creationId xmlns:a16="http://schemas.microsoft.com/office/drawing/2014/main" id="{0EB0AF56-E6EF-42B7-A02A-4BE432DF8BFA}"/>
              </a:ext>
            </a:extLst>
          </p:cNvPr>
          <p:cNvSpPr/>
          <p:nvPr/>
        </p:nvSpPr>
        <p:spPr>
          <a:xfrm rot="19532444">
            <a:off x="16096530" y="798040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Freeform: Shape 320">
            <a:extLst>
              <a:ext uri="{FF2B5EF4-FFF2-40B4-BE49-F238E27FC236}">
                <a16:creationId xmlns:a16="http://schemas.microsoft.com/office/drawing/2014/main" id="{74927C97-E280-4D1F-91FA-E99550D9CDE4}"/>
              </a:ext>
            </a:extLst>
          </p:cNvPr>
          <p:cNvSpPr/>
          <p:nvPr/>
        </p:nvSpPr>
        <p:spPr>
          <a:xfrm rot="20111395">
            <a:off x="16324442" y="787198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Freeform: Shape 321">
            <a:extLst>
              <a:ext uri="{FF2B5EF4-FFF2-40B4-BE49-F238E27FC236}">
                <a16:creationId xmlns:a16="http://schemas.microsoft.com/office/drawing/2014/main" id="{4CB33BB6-07D6-4AB8-80EB-EFFDD2A3C895}"/>
              </a:ext>
            </a:extLst>
          </p:cNvPr>
          <p:cNvSpPr/>
          <p:nvPr/>
        </p:nvSpPr>
        <p:spPr>
          <a:xfrm rot="20144638">
            <a:off x="16526873" y="78096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4" name="Group 323">
            <a:extLst>
              <a:ext uri="{FF2B5EF4-FFF2-40B4-BE49-F238E27FC236}">
                <a16:creationId xmlns:a16="http://schemas.microsoft.com/office/drawing/2014/main" id="{4438E23F-A894-475E-AAC5-D69453B4E8B0}"/>
              </a:ext>
            </a:extLst>
          </p:cNvPr>
          <p:cNvGrpSpPr/>
          <p:nvPr/>
        </p:nvGrpSpPr>
        <p:grpSpPr>
          <a:xfrm rot="19675413">
            <a:off x="14282169" y="10826238"/>
            <a:ext cx="696122" cy="890904"/>
            <a:chOff x="14013910" y="9365669"/>
            <a:chExt cx="696122" cy="890904"/>
          </a:xfrm>
        </p:grpSpPr>
        <p:sp>
          <p:nvSpPr>
            <p:cNvPr id="325" name="Freeform: Shape 324">
              <a:extLst>
                <a:ext uri="{FF2B5EF4-FFF2-40B4-BE49-F238E27FC236}">
                  <a16:creationId xmlns:a16="http://schemas.microsoft.com/office/drawing/2014/main" id="{2B94EF9D-076D-453E-84FD-AC197F75D522}"/>
                </a:ext>
              </a:extLst>
            </p:cNvPr>
            <p:cNvSpPr/>
            <p:nvPr/>
          </p:nvSpPr>
          <p:spPr>
            <a:xfrm rot="17363884">
              <a:off x="14100569" y="1014600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F1B83EA0-2AFF-480E-A54E-EA916C3B3817}"/>
                </a:ext>
              </a:extLst>
            </p:cNvPr>
            <p:cNvSpPr/>
            <p:nvPr/>
          </p:nvSpPr>
          <p:spPr>
            <a:xfrm rot="17359107">
              <a:off x="14219016" y="994560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Freeform: Shape 326">
              <a:extLst>
                <a:ext uri="{FF2B5EF4-FFF2-40B4-BE49-F238E27FC236}">
                  <a16:creationId xmlns:a16="http://schemas.microsoft.com/office/drawing/2014/main" id="{600C9CEA-FD71-46B8-BE8C-4BD206840F6E}"/>
                </a:ext>
              </a:extLst>
            </p:cNvPr>
            <p:cNvSpPr/>
            <p:nvPr/>
          </p:nvSpPr>
          <p:spPr>
            <a:xfrm rot="18109915">
              <a:off x="14317160" y="972141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reeform: Shape 327">
              <a:extLst>
                <a:ext uri="{FF2B5EF4-FFF2-40B4-BE49-F238E27FC236}">
                  <a16:creationId xmlns:a16="http://schemas.microsoft.com/office/drawing/2014/main" id="{1C52C475-9E05-4F52-BD7F-99E24A7E4D0E}"/>
                </a:ext>
              </a:extLst>
            </p:cNvPr>
            <p:cNvSpPr/>
            <p:nvPr/>
          </p:nvSpPr>
          <p:spPr>
            <a:xfrm rot="18212404">
              <a:off x="14458839" y="949630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Freeform: Shape 328">
              <a:extLst>
                <a:ext uri="{FF2B5EF4-FFF2-40B4-BE49-F238E27FC236}">
                  <a16:creationId xmlns:a16="http://schemas.microsoft.com/office/drawing/2014/main" id="{605D4AD9-F927-4AA6-8462-5482DAF1634B}"/>
                </a:ext>
              </a:extLst>
            </p:cNvPr>
            <p:cNvSpPr/>
            <p:nvPr/>
          </p:nvSpPr>
          <p:spPr>
            <a:xfrm rot="18214716">
              <a:off x="14599468" y="927901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30" name="Freeform: Shape 329">
            <a:extLst>
              <a:ext uri="{FF2B5EF4-FFF2-40B4-BE49-F238E27FC236}">
                <a16:creationId xmlns:a16="http://schemas.microsoft.com/office/drawing/2014/main" id="{2D58772C-E5C3-47D1-BB97-30CF72484DAF}"/>
              </a:ext>
            </a:extLst>
          </p:cNvPr>
          <p:cNvSpPr/>
          <p:nvPr/>
        </p:nvSpPr>
        <p:spPr>
          <a:xfrm rot="2006654">
            <a:off x="3245531" y="835604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8398C3F6-ED30-458C-ABA7-23B91E4E8D46}"/>
              </a:ext>
            </a:extLst>
          </p:cNvPr>
          <p:cNvSpPr/>
          <p:nvPr/>
        </p:nvSpPr>
        <p:spPr>
          <a:xfrm rot="21260101">
            <a:off x="3461099" y="842246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F05B27B7-86C9-4AE3-BEFF-ADF7F6C1777B}"/>
              </a:ext>
            </a:extLst>
          </p:cNvPr>
          <p:cNvSpPr/>
          <p:nvPr/>
        </p:nvSpPr>
        <p:spPr>
          <a:xfrm rot="5132459">
            <a:off x="3178307" y="703471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Shape 332">
            <a:extLst>
              <a:ext uri="{FF2B5EF4-FFF2-40B4-BE49-F238E27FC236}">
                <a16:creationId xmlns:a16="http://schemas.microsoft.com/office/drawing/2014/main" id="{46303954-AE0A-4752-8C14-30FADCA7C1C6}"/>
              </a:ext>
            </a:extLst>
          </p:cNvPr>
          <p:cNvSpPr/>
          <p:nvPr/>
        </p:nvSpPr>
        <p:spPr>
          <a:xfrm rot="5380442">
            <a:off x="3165696" y="734142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Freeform: Shape 333">
            <a:extLst>
              <a:ext uri="{FF2B5EF4-FFF2-40B4-BE49-F238E27FC236}">
                <a16:creationId xmlns:a16="http://schemas.microsoft.com/office/drawing/2014/main" id="{A30F67B2-8951-4703-A21C-5EC251BD0B4A}"/>
              </a:ext>
            </a:extLst>
          </p:cNvPr>
          <p:cNvSpPr/>
          <p:nvPr/>
        </p:nvSpPr>
        <p:spPr>
          <a:xfrm rot="4963735">
            <a:off x="3168861" y="7618274"/>
            <a:ext cx="45719" cy="19536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FFD1F5D7-5CAD-4DC2-91A2-E8FC0EA27581}"/>
              </a:ext>
            </a:extLst>
          </p:cNvPr>
          <p:cNvSpPr/>
          <p:nvPr/>
        </p:nvSpPr>
        <p:spPr>
          <a:xfrm rot="5383195">
            <a:off x="3180887" y="787227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Shape 335">
            <a:extLst>
              <a:ext uri="{FF2B5EF4-FFF2-40B4-BE49-F238E27FC236}">
                <a16:creationId xmlns:a16="http://schemas.microsoft.com/office/drawing/2014/main" id="{0CA4AA0C-6DA5-4744-AEEE-6BCA0799E450}"/>
              </a:ext>
            </a:extLst>
          </p:cNvPr>
          <p:cNvSpPr/>
          <p:nvPr/>
        </p:nvSpPr>
        <p:spPr>
          <a:xfrm rot="4327145">
            <a:off x="3164536" y="813281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Shape 338">
            <a:extLst>
              <a:ext uri="{FF2B5EF4-FFF2-40B4-BE49-F238E27FC236}">
                <a16:creationId xmlns:a16="http://schemas.microsoft.com/office/drawing/2014/main" id="{32D2F0FD-2623-4EDF-8BB8-E412EDC204F1}"/>
              </a:ext>
            </a:extLst>
          </p:cNvPr>
          <p:cNvSpPr/>
          <p:nvPr/>
        </p:nvSpPr>
        <p:spPr>
          <a:xfrm rot="3307720">
            <a:off x="3083562" y="6231741"/>
            <a:ext cx="12174" cy="344422"/>
          </a:xfrm>
          <a:custGeom>
            <a:avLst/>
            <a:gdLst>
              <a:gd name="connsiteX0" fmla="*/ 0 w 23906"/>
              <a:gd name="connsiteY0" fmla="*/ 197223 h 197223"/>
              <a:gd name="connsiteX1" fmla="*/ 23906 w 23906"/>
              <a:gd name="connsiteY1" fmla="*/ 0 h 197223"/>
              <a:gd name="connsiteX0" fmla="*/ 0 w 5350"/>
              <a:gd name="connsiteY0" fmla="*/ 84142 h 84142"/>
              <a:gd name="connsiteX1" fmla="*/ 5350 w 5350"/>
              <a:gd name="connsiteY1" fmla="*/ 0 h 84142"/>
            </a:gdLst>
            <a:ahLst/>
            <a:cxnLst>
              <a:cxn ang="0">
                <a:pos x="connsiteX0" y="connsiteY0"/>
              </a:cxn>
              <a:cxn ang="0">
                <a:pos x="connsiteX1" y="connsiteY1"/>
              </a:cxn>
            </a:cxnLst>
            <a:rect l="l" t="t" r="r" b="b"/>
            <a:pathLst>
              <a:path w="5350" h="84142">
                <a:moveTo>
                  <a:pt x="0" y="84142"/>
                </a:moveTo>
                <a:cubicBezTo>
                  <a:pt x="7969" y="18401"/>
                  <a:pt x="-2619" y="65741"/>
                  <a:pt x="5350" y="0"/>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83312DC9-26E9-4625-AD99-A814493FD3E5}"/>
              </a:ext>
            </a:extLst>
          </p:cNvPr>
          <p:cNvSpPr/>
          <p:nvPr/>
        </p:nvSpPr>
        <p:spPr>
          <a:xfrm rot="2344048">
            <a:off x="2934086" y="6086120"/>
            <a:ext cx="16858" cy="284190"/>
          </a:xfrm>
          <a:custGeom>
            <a:avLst/>
            <a:gdLst>
              <a:gd name="connsiteX0" fmla="*/ 0 w 23906"/>
              <a:gd name="connsiteY0" fmla="*/ 197223 h 197223"/>
              <a:gd name="connsiteX1" fmla="*/ 23906 w 23906"/>
              <a:gd name="connsiteY1" fmla="*/ 0 h 197223"/>
              <a:gd name="connsiteX0" fmla="*/ 0 w 14095"/>
              <a:gd name="connsiteY0" fmla="*/ 74549 h 74549"/>
              <a:gd name="connsiteX1" fmla="*/ 14095 w 14095"/>
              <a:gd name="connsiteY1" fmla="*/ 0 h 74549"/>
              <a:gd name="connsiteX0" fmla="*/ 0 w 15085"/>
              <a:gd name="connsiteY0" fmla="*/ 70172 h 70172"/>
              <a:gd name="connsiteX1" fmla="*/ 15085 w 15085"/>
              <a:gd name="connsiteY1" fmla="*/ 0 h 70172"/>
              <a:gd name="connsiteX0" fmla="*/ 0 w 15085"/>
              <a:gd name="connsiteY0" fmla="*/ 70172 h 70172"/>
              <a:gd name="connsiteX1" fmla="*/ 15085 w 15085"/>
              <a:gd name="connsiteY1" fmla="*/ 0 h 70172"/>
              <a:gd name="connsiteX0" fmla="*/ 0 w 8815"/>
              <a:gd name="connsiteY0" fmla="*/ 61774 h 61774"/>
              <a:gd name="connsiteX1" fmla="*/ 8815 w 8815"/>
              <a:gd name="connsiteY1" fmla="*/ 0 h 61774"/>
            </a:gdLst>
            <a:ahLst/>
            <a:cxnLst>
              <a:cxn ang="0">
                <a:pos x="connsiteX0" y="connsiteY0"/>
              </a:cxn>
              <a:cxn ang="0">
                <a:pos x="connsiteX1" y="connsiteY1"/>
              </a:cxn>
            </a:cxnLst>
            <a:rect l="l" t="t" r="r" b="b"/>
            <a:pathLst>
              <a:path w="8815" h="61774">
                <a:moveTo>
                  <a:pt x="0" y="61774"/>
                </a:moveTo>
                <a:lnTo>
                  <a:pt x="8815"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2B8F1D32-CAD3-4490-AA84-435E8EBCAF51}"/>
              </a:ext>
            </a:extLst>
          </p:cNvPr>
          <p:cNvSpPr/>
          <p:nvPr/>
        </p:nvSpPr>
        <p:spPr>
          <a:xfrm rot="4281700">
            <a:off x="3159450" y="6541939"/>
            <a:ext cx="17875" cy="268683"/>
          </a:xfrm>
          <a:custGeom>
            <a:avLst/>
            <a:gdLst>
              <a:gd name="connsiteX0" fmla="*/ 0 w 23906"/>
              <a:gd name="connsiteY0" fmla="*/ 197223 h 197223"/>
              <a:gd name="connsiteX1" fmla="*/ 23906 w 23906"/>
              <a:gd name="connsiteY1" fmla="*/ 0 h 197223"/>
              <a:gd name="connsiteX0" fmla="*/ 0 w 25622"/>
              <a:gd name="connsiteY0" fmla="*/ 91332 h 91332"/>
              <a:gd name="connsiteX1" fmla="*/ 25622 w 25622"/>
              <a:gd name="connsiteY1" fmla="*/ 0 h 91332"/>
              <a:gd name="connsiteX0" fmla="*/ 0 w 25622"/>
              <a:gd name="connsiteY0" fmla="*/ 91332 h 91332"/>
              <a:gd name="connsiteX1" fmla="*/ 25622 w 25622"/>
              <a:gd name="connsiteY1" fmla="*/ 0 h 91332"/>
              <a:gd name="connsiteX0" fmla="*/ 0 w 27870"/>
              <a:gd name="connsiteY0" fmla="*/ 90799 h 90799"/>
              <a:gd name="connsiteX1" fmla="*/ 27870 w 27870"/>
              <a:gd name="connsiteY1" fmla="*/ 0 h 90799"/>
              <a:gd name="connsiteX0" fmla="*/ 0 w 7559"/>
              <a:gd name="connsiteY0" fmla="*/ 79787 h 79787"/>
              <a:gd name="connsiteX1" fmla="*/ 7559 w 7559"/>
              <a:gd name="connsiteY1" fmla="*/ 0 h 79787"/>
            </a:gdLst>
            <a:ahLst/>
            <a:cxnLst>
              <a:cxn ang="0">
                <a:pos x="connsiteX0" y="connsiteY0"/>
              </a:cxn>
              <a:cxn ang="0">
                <a:pos x="connsiteX1" y="connsiteY1"/>
              </a:cxn>
            </a:cxnLst>
            <a:rect l="l" t="t" r="r" b="b"/>
            <a:pathLst>
              <a:path w="7559" h="79787">
                <a:moveTo>
                  <a:pt x="0" y="79787"/>
                </a:moveTo>
                <a:lnTo>
                  <a:pt x="7559"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C2BD7861-903C-4113-9A18-1D44153C14F3}"/>
              </a:ext>
            </a:extLst>
          </p:cNvPr>
          <p:cNvSpPr/>
          <p:nvPr/>
        </p:nvSpPr>
        <p:spPr>
          <a:xfrm rot="19980583">
            <a:off x="550530" y="65317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Shape 342">
            <a:extLst>
              <a:ext uri="{FF2B5EF4-FFF2-40B4-BE49-F238E27FC236}">
                <a16:creationId xmlns:a16="http://schemas.microsoft.com/office/drawing/2014/main" id="{3C6C2339-6CB5-4A5B-9B0D-597DAEF1C7D2}"/>
              </a:ext>
            </a:extLst>
          </p:cNvPr>
          <p:cNvSpPr/>
          <p:nvPr/>
        </p:nvSpPr>
        <p:spPr>
          <a:xfrm rot="19982895">
            <a:off x="779863" y="641180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Shape 343">
            <a:extLst>
              <a:ext uri="{FF2B5EF4-FFF2-40B4-BE49-F238E27FC236}">
                <a16:creationId xmlns:a16="http://schemas.microsoft.com/office/drawing/2014/main" id="{8BD1BFBF-DA7D-4D3A-ACD6-A64B9C23D5E9}"/>
              </a:ext>
            </a:extLst>
          </p:cNvPr>
          <p:cNvSpPr/>
          <p:nvPr/>
        </p:nvSpPr>
        <p:spPr>
          <a:xfrm rot="19883134">
            <a:off x="1030247" y="63395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Shape 344">
            <a:extLst>
              <a:ext uri="{FF2B5EF4-FFF2-40B4-BE49-F238E27FC236}">
                <a16:creationId xmlns:a16="http://schemas.microsoft.com/office/drawing/2014/main" id="{0BDB6258-004E-44E3-B8D4-AED22C34496F}"/>
              </a:ext>
            </a:extLst>
          </p:cNvPr>
          <p:cNvSpPr/>
          <p:nvPr/>
        </p:nvSpPr>
        <p:spPr>
          <a:xfrm rot="20174753">
            <a:off x="1258675" y="626755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8E240BE5-3B08-4C6C-8F35-98C9EBF61A9F}"/>
              </a:ext>
            </a:extLst>
          </p:cNvPr>
          <p:cNvSpPr/>
          <p:nvPr/>
        </p:nvSpPr>
        <p:spPr>
          <a:xfrm rot="20429066">
            <a:off x="1480414" y="621889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Freeform: Shape 346">
            <a:extLst>
              <a:ext uri="{FF2B5EF4-FFF2-40B4-BE49-F238E27FC236}">
                <a16:creationId xmlns:a16="http://schemas.microsoft.com/office/drawing/2014/main" id="{4D034775-4201-447D-97FB-43A9B9129627}"/>
              </a:ext>
            </a:extLst>
          </p:cNvPr>
          <p:cNvSpPr/>
          <p:nvPr/>
        </p:nvSpPr>
        <p:spPr>
          <a:xfrm rot="19806740">
            <a:off x="1725025" y="6162232"/>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Freeform: Shape 347">
            <a:extLst>
              <a:ext uri="{FF2B5EF4-FFF2-40B4-BE49-F238E27FC236}">
                <a16:creationId xmlns:a16="http://schemas.microsoft.com/office/drawing/2014/main" id="{C9DDC9E8-F8F1-4DA8-A3B7-422EAD3CC1F4}"/>
              </a:ext>
            </a:extLst>
          </p:cNvPr>
          <p:cNvSpPr/>
          <p:nvPr/>
        </p:nvSpPr>
        <p:spPr>
          <a:xfrm rot="20679155">
            <a:off x="1968985" y="6059695"/>
            <a:ext cx="6106" cy="204839"/>
          </a:xfrm>
          <a:custGeom>
            <a:avLst/>
            <a:gdLst>
              <a:gd name="connsiteX0" fmla="*/ 0 w 23906"/>
              <a:gd name="connsiteY0" fmla="*/ 197223 h 197223"/>
              <a:gd name="connsiteX1" fmla="*/ 23906 w 23906"/>
              <a:gd name="connsiteY1" fmla="*/ 0 h 197223"/>
              <a:gd name="connsiteX0" fmla="*/ 651 w 3193"/>
              <a:gd name="connsiteY0" fmla="*/ 106471 h 106471"/>
              <a:gd name="connsiteX1" fmla="*/ 2542 w 3193"/>
              <a:gd name="connsiteY1" fmla="*/ 0 h 106471"/>
            </a:gdLst>
            <a:ahLst/>
            <a:cxnLst>
              <a:cxn ang="0">
                <a:pos x="connsiteX0" y="connsiteY0"/>
              </a:cxn>
              <a:cxn ang="0">
                <a:pos x="connsiteX1" y="connsiteY1"/>
              </a:cxn>
            </a:cxnLst>
            <a:rect l="l" t="t" r="r" b="b"/>
            <a:pathLst>
              <a:path w="3193" h="106471">
                <a:moveTo>
                  <a:pt x="651" y="106471"/>
                </a:moveTo>
                <a:cubicBezTo>
                  <a:pt x="8620" y="40730"/>
                  <a:pt x="-5427" y="65741"/>
                  <a:pt x="2542" y="0"/>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Freeform: Shape 348">
            <a:extLst>
              <a:ext uri="{FF2B5EF4-FFF2-40B4-BE49-F238E27FC236}">
                <a16:creationId xmlns:a16="http://schemas.microsoft.com/office/drawing/2014/main" id="{0F1F1268-0FEA-4CFC-9D03-1167415D13EB}"/>
              </a:ext>
            </a:extLst>
          </p:cNvPr>
          <p:cNvSpPr/>
          <p:nvPr/>
        </p:nvSpPr>
        <p:spPr>
          <a:xfrm rot="21287309" flipH="1">
            <a:off x="2264624" y="6002479"/>
            <a:ext cx="10763" cy="207475"/>
          </a:xfrm>
          <a:custGeom>
            <a:avLst/>
            <a:gdLst>
              <a:gd name="connsiteX0" fmla="*/ 0 w 23906"/>
              <a:gd name="connsiteY0" fmla="*/ 197223 h 197223"/>
              <a:gd name="connsiteX1" fmla="*/ 23906 w 23906"/>
              <a:gd name="connsiteY1" fmla="*/ 0 h 197223"/>
              <a:gd name="connsiteX0" fmla="*/ 0 w 5628"/>
              <a:gd name="connsiteY0" fmla="*/ 81255 h 81255"/>
              <a:gd name="connsiteX1" fmla="*/ 5628 w 5628"/>
              <a:gd name="connsiteY1" fmla="*/ 0 h 81255"/>
            </a:gdLst>
            <a:ahLst/>
            <a:cxnLst>
              <a:cxn ang="0">
                <a:pos x="connsiteX0" y="connsiteY0"/>
              </a:cxn>
              <a:cxn ang="0">
                <a:pos x="connsiteX1" y="connsiteY1"/>
              </a:cxn>
            </a:cxnLst>
            <a:rect l="l" t="t" r="r" b="b"/>
            <a:pathLst>
              <a:path w="5628" h="81255">
                <a:moveTo>
                  <a:pt x="0" y="81255"/>
                </a:moveTo>
                <a:cubicBezTo>
                  <a:pt x="7969" y="15514"/>
                  <a:pt x="-2341" y="65741"/>
                  <a:pt x="5628" y="0"/>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50" name="Freeform: Shape 349">
            <a:extLst>
              <a:ext uri="{FF2B5EF4-FFF2-40B4-BE49-F238E27FC236}">
                <a16:creationId xmlns:a16="http://schemas.microsoft.com/office/drawing/2014/main" id="{4230F26E-B319-4837-870D-10F2D0A777A8}"/>
              </a:ext>
            </a:extLst>
          </p:cNvPr>
          <p:cNvSpPr/>
          <p:nvPr/>
        </p:nvSpPr>
        <p:spPr>
          <a:xfrm rot="629882" flipH="1">
            <a:off x="2471608" y="5940564"/>
            <a:ext cx="44264" cy="262495"/>
          </a:xfrm>
          <a:custGeom>
            <a:avLst/>
            <a:gdLst>
              <a:gd name="connsiteX0" fmla="*/ 0 w 23906"/>
              <a:gd name="connsiteY0" fmla="*/ 197223 h 197223"/>
              <a:gd name="connsiteX1" fmla="*/ 23906 w 23906"/>
              <a:gd name="connsiteY1" fmla="*/ 0 h 197223"/>
              <a:gd name="connsiteX0" fmla="*/ 0 w 16556"/>
              <a:gd name="connsiteY0" fmla="*/ 88639 h 88639"/>
              <a:gd name="connsiteX1" fmla="*/ 16556 w 16556"/>
              <a:gd name="connsiteY1" fmla="*/ 0 h 88639"/>
              <a:gd name="connsiteX0" fmla="*/ 0 w 16556"/>
              <a:gd name="connsiteY0" fmla="*/ 88639 h 88639"/>
              <a:gd name="connsiteX1" fmla="*/ 16556 w 16556"/>
              <a:gd name="connsiteY1" fmla="*/ 0 h 88639"/>
            </a:gdLst>
            <a:ahLst/>
            <a:cxnLst>
              <a:cxn ang="0">
                <a:pos x="connsiteX0" y="connsiteY0"/>
              </a:cxn>
              <a:cxn ang="0">
                <a:pos x="connsiteX1" y="connsiteY1"/>
              </a:cxn>
            </a:cxnLst>
            <a:rect l="l" t="t" r="r" b="b"/>
            <a:pathLst>
              <a:path w="16556" h="88639">
                <a:moveTo>
                  <a:pt x="0" y="88639"/>
                </a:moveTo>
                <a:lnTo>
                  <a:pt x="1655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Shape 350">
            <a:extLst>
              <a:ext uri="{FF2B5EF4-FFF2-40B4-BE49-F238E27FC236}">
                <a16:creationId xmlns:a16="http://schemas.microsoft.com/office/drawing/2014/main" id="{7248B905-67A6-44DF-9D24-EC44E9C3145D}"/>
              </a:ext>
            </a:extLst>
          </p:cNvPr>
          <p:cNvSpPr/>
          <p:nvPr/>
        </p:nvSpPr>
        <p:spPr>
          <a:xfrm rot="711839">
            <a:off x="2709003" y="5935172"/>
            <a:ext cx="30767" cy="304039"/>
          </a:xfrm>
          <a:custGeom>
            <a:avLst/>
            <a:gdLst>
              <a:gd name="connsiteX0" fmla="*/ 0 w 23906"/>
              <a:gd name="connsiteY0" fmla="*/ 197223 h 197223"/>
              <a:gd name="connsiteX1" fmla="*/ 23906 w 23906"/>
              <a:gd name="connsiteY1" fmla="*/ 0 h 197223"/>
              <a:gd name="connsiteX0" fmla="*/ 0 w 16088"/>
              <a:gd name="connsiteY0" fmla="*/ 74407 h 74407"/>
              <a:gd name="connsiteX1" fmla="*/ 16088 w 16088"/>
              <a:gd name="connsiteY1" fmla="*/ 0 h 74407"/>
              <a:gd name="connsiteX0" fmla="*/ 0 w 16088"/>
              <a:gd name="connsiteY0" fmla="*/ 74407 h 74407"/>
              <a:gd name="connsiteX1" fmla="*/ 16088 w 16088"/>
              <a:gd name="connsiteY1" fmla="*/ 0 h 74407"/>
            </a:gdLst>
            <a:ahLst/>
            <a:cxnLst>
              <a:cxn ang="0">
                <a:pos x="connsiteX0" y="connsiteY0"/>
              </a:cxn>
              <a:cxn ang="0">
                <a:pos x="connsiteX1" y="connsiteY1"/>
              </a:cxn>
            </a:cxnLst>
            <a:rect l="l" t="t" r="r" b="b"/>
            <a:pathLst>
              <a:path w="16088" h="74407">
                <a:moveTo>
                  <a:pt x="0" y="74407"/>
                </a:moveTo>
                <a:lnTo>
                  <a:pt x="16088"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Freeform: Shape 351">
            <a:extLst>
              <a:ext uri="{FF2B5EF4-FFF2-40B4-BE49-F238E27FC236}">
                <a16:creationId xmlns:a16="http://schemas.microsoft.com/office/drawing/2014/main" id="{8B00A82F-BA31-4233-9264-D7F72561D735}"/>
              </a:ext>
            </a:extLst>
          </p:cNvPr>
          <p:cNvSpPr/>
          <p:nvPr/>
        </p:nvSpPr>
        <p:spPr>
          <a:xfrm rot="5400000" flipH="1">
            <a:off x="3186445" y="6828836"/>
            <a:ext cx="8157" cy="252111"/>
          </a:xfrm>
          <a:custGeom>
            <a:avLst/>
            <a:gdLst>
              <a:gd name="connsiteX0" fmla="*/ 0 w 23906"/>
              <a:gd name="connsiteY0" fmla="*/ 197223 h 197223"/>
              <a:gd name="connsiteX1" fmla="*/ 23906 w 23906"/>
              <a:gd name="connsiteY1" fmla="*/ 0 h 197223"/>
              <a:gd name="connsiteX0" fmla="*/ 1913 w 4265"/>
              <a:gd name="connsiteY0" fmla="*/ 99655 h 99655"/>
              <a:gd name="connsiteX1" fmla="*/ 2352 w 4265"/>
              <a:gd name="connsiteY1" fmla="*/ 0 h 99655"/>
            </a:gdLst>
            <a:ahLst/>
            <a:cxnLst>
              <a:cxn ang="0">
                <a:pos x="connsiteX0" y="connsiteY0"/>
              </a:cxn>
              <a:cxn ang="0">
                <a:pos x="connsiteX1" y="connsiteY1"/>
              </a:cxn>
            </a:cxnLst>
            <a:rect l="l" t="t" r="r" b="b"/>
            <a:pathLst>
              <a:path w="4265" h="99655">
                <a:moveTo>
                  <a:pt x="1913" y="99655"/>
                </a:moveTo>
                <a:cubicBezTo>
                  <a:pt x="9882" y="33914"/>
                  <a:pt x="-5617" y="65741"/>
                  <a:pt x="2352" y="0"/>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 name="Group 31">
            <a:extLst>
              <a:ext uri="{FF2B5EF4-FFF2-40B4-BE49-F238E27FC236}">
                <a16:creationId xmlns:a16="http://schemas.microsoft.com/office/drawing/2014/main" id="{03FCF386-7B2C-43D2-A6B9-BD1E2613D224}"/>
              </a:ext>
            </a:extLst>
          </p:cNvPr>
          <p:cNvGrpSpPr>
            <a:grpSpLocks noChangeAspect="1"/>
          </p:cNvGrpSpPr>
          <p:nvPr/>
        </p:nvGrpSpPr>
        <p:grpSpPr>
          <a:xfrm rot="9013752">
            <a:off x="3396590" y="6181410"/>
            <a:ext cx="1312358" cy="352973"/>
            <a:chOff x="2862032" y="13295351"/>
            <a:chExt cx="680090" cy="170628"/>
          </a:xfrm>
        </p:grpSpPr>
        <p:sp>
          <p:nvSpPr>
            <p:cNvPr id="33" name="Rectangle 32">
              <a:extLst>
                <a:ext uri="{FF2B5EF4-FFF2-40B4-BE49-F238E27FC236}">
                  <a16:creationId xmlns:a16="http://schemas.microsoft.com/office/drawing/2014/main" id="{EC1839C6-BD57-4AAA-A92F-F0EE54EF4090}"/>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6C362D6D-D3D7-453F-A096-11339AEA2F08}"/>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4659C389-2439-488F-99E3-C880141AF9C6}"/>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3CC52B3B-37F6-4801-AD82-54D1C36C8DBF}"/>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6DDDF8D4-A495-4B55-B052-8358BBC6115A}"/>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1" name="Freeform 21">
            <a:extLst>
              <a:ext uri="{FF2B5EF4-FFF2-40B4-BE49-F238E27FC236}">
                <a16:creationId xmlns:a16="http://schemas.microsoft.com/office/drawing/2014/main" id="{F966EB4C-0FAB-4E33-89C3-5627E4E88FC4}"/>
              </a:ext>
            </a:extLst>
          </p:cNvPr>
          <p:cNvSpPr/>
          <p:nvPr/>
        </p:nvSpPr>
        <p:spPr>
          <a:xfrm rot="10800000">
            <a:off x="19440380" y="14247953"/>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62" name="Straight Connector 261">
            <a:extLst>
              <a:ext uri="{FF2B5EF4-FFF2-40B4-BE49-F238E27FC236}">
                <a16:creationId xmlns:a16="http://schemas.microsoft.com/office/drawing/2014/main" id="{6173A2DC-34F9-4AFB-B520-38767B02DB5B}"/>
              </a:ext>
            </a:extLst>
          </p:cNvPr>
          <p:cNvCxnSpPr/>
          <p:nvPr/>
        </p:nvCxnSpPr>
        <p:spPr>
          <a:xfrm rot="10427924" flipH="1">
            <a:off x="20718680" y="14975954"/>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263" name="Rectangle 262">
            <a:extLst>
              <a:ext uri="{FF2B5EF4-FFF2-40B4-BE49-F238E27FC236}">
                <a16:creationId xmlns:a16="http://schemas.microsoft.com/office/drawing/2014/main" id="{E345453B-2058-4C89-86E9-686BDAC0F4AA}"/>
              </a:ext>
            </a:extLst>
          </p:cNvPr>
          <p:cNvSpPr/>
          <p:nvPr/>
        </p:nvSpPr>
        <p:spPr>
          <a:xfrm rot="14327176">
            <a:off x="18870320" y="14166769"/>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Rectangle 957">
            <a:extLst>
              <a:ext uri="{FF2B5EF4-FFF2-40B4-BE49-F238E27FC236}">
                <a16:creationId xmlns:a16="http://schemas.microsoft.com/office/drawing/2014/main" id="{44853ED1-D346-4034-B083-EDF8746D5A8B}"/>
              </a:ext>
            </a:extLst>
          </p:cNvPr>
          <p:cNvSpPr>
            <a:spLocks noChangeArrowheads="1"/>
          </p:cNvSpPr>
          <p:nvPr/>
        </p:nvSpPr>
        <p:spPr bwMode="auto">
          <a:xfrm>
            <a:off x="18896004" y="14551582"/>
            <a:ext cx="8096322"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65" name="Text Box 958">
            <a:extLst>
              <a:ext uri="{FF2B5EF4-FFF2-40B4-BE49-F238E27FC236}">
                <a16:creationId xmlns:a16="http://schemas.microsoft.com/office/drawing/2014/main" id="{4E16AC42-9159-4F4F-B4BC-4A28FB3E9DA1}"/>
              </a:ext>
            </a:extLst>
          </p:cNvPr>
          <p:cNvSpPr txBox="1">
            <a:spLocks noChangeArrowheads="1"/>
          </p:cNvSpPr>
          <p:nvPr/>
        </p:nvSpPr>
        <p:spPr bwMode="auto">
          <a:xfrm>
            <a:off x="19195911" y="14845481"/>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err="1">
                <a:latin typeface="+mn-lt"/>
              </a:rPr>
              <a:t>Cabourg</a:t>
            </a:r>
            <a:r>
              <a:rPr lang="en-US" altLang="en-US" sz="3200" b="1" dirty="0">
                <a:latin typeface="+mn-lt"/>
              </a:rPr>
              <a:t> Draw</a:t>
            </a:r>
          </a:p>
          <a:p>
            <a:pPr algn="ctr" eaLnBrk="1" hangingPunct="1">
              <a:lnSpc>
                <a:spcPct val="50000"/>
              </a:lnSpc>
              <a:spcBef>
                <a:spcPct val="50000"/>
              </a:spcBef>
              <a:defRPr/>
            </a:pPr>
            <a:r>
              <a:rPr lang="en-US" altLang="en-US" sz="3200" b="1" dirty="0">
                <a:latin typeface="+mn-lt"/>
              </a:rPr>
              <a:t>Landings 0625-1200</a:t>
            </a:r>
          </a:p>
        </p:txBody>
      </p:sp>
      <p:pic>
        <p:nvPicPr>
          <p:cNvPr id="266" name="Picture 959" descr="CSI Crest Medium">
            <a:extLst>
              <a:ext uri="{FF2B5EF4-FFF2-40B4-BE49-F238E27FC236}">
                <a16:creationId xmlns:a16="http://schemas.microsoft.com/office/drawing/2014/main" id="{5AB6BF19-891A-43F0-9E8A-84AF74502A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204920" y="1506304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960" descr="CSI Crest Medium">
            <a:extLst>
              <a:ext uri="{FF2B5EF4-FFF2-40B4-BE49-F238E27FC236}">
                <a16:creationId xmlns:a16="http://schemas.microsoft.com/office/drawing/2014/main" id="{38B12C16-B6A4-48F8-A043-55DB30C1DAC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97604" y="15028024"/>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 name="Text Box 1011">
            <a:extLst>
              <a:ext uri="{FF2B5EF4-FFF2-40B4-BE49-F238E27FC236}">
                <a16:creationId xmlns:a16="http://schemas.microsoft.com/office/drawing/2014/main" id="{B5AE1747-CBB5-4F0C-9E56-964F618DDC4D}"/>
              </a:ext>
            </a:extLst>
          </p:cNvPr>
          <p:cNvSpPr txBox="1">
            <a:spLocks noChangeArrowheads="1"/>
          </p:cNvSpPr>
          <p:nvPr/>
        </p:nvSpPr>
        <p:spPr bwMode="auto">
          <a:xfrm>
            <a:off x="19117729" y="17084896"/>
            <a:ext cx="7784354"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0                100             200             300            400             500</a:t>
            </a:r>
          </a:p>
        </p:txBody>
      </p:sp>
      <p:sp>
        <p:nvSpPr>
          <p:cNvPr id="269" name="Text Box 1016">
            <a:extLst>
              <a:ext uri="{FF2B5EF4-FFF2-40B4-BE49-F238E27FC236}">
                <a16:creationId xmlns:a16="http://schemas.microsoft.com/office/drawing/2014/main" id="{3F59E8D7-448E-47D0-8375-8D46CA12CAB1}"/>
              </a:ext>
            </a:extLst>
          </p:cNvPr>
          <p:cNvSpPr txBox="1">
            <a:spLocks noChangeArrowheads="1"/>
          </p:cNvSpPr>
          <p:nvPr/>
        </p:nvSpPr>
        <p:spPr bwMode="auto">
          <a:xfrm>
            <a:off x="21963154" y="17500712"/>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grpSp>
        <p:nvGrpSpPr>
          <p:cNvPr id="17" name="Group 16">
            <a:extLst>
              <a:ext uri="{FF2B5EF4-FFF2-40B4-BE49-F238E27FC236}">
                <a16:creationId xmlns:a16="http://schemas.microsoft.com/office/drawing/2014/main" id="{121E7549-9DC2-4305-94CB-EB09C1C5727A}"/>
              </a:ext>
            </a:extLst>
          </p:cNvPr>
          <p:cNvGrpSpPr>
            <a:grpSpLocks noChangeAspect="1"/>
          </p:cNvGrpSpPr>
          <p:nvPr/>
        </p:nvGrpSpPr>
        <p:grpSpPr>
          <a:xfrm rot="1697709">
            <a:off x="14319262" y="7615100"/>
            <a:ext cx="6640860" cy="5750600"/>
            <a:chOff x="13624560" y="6377940"/>
            <a:chExt cx="12618720" cy="10927080"/>
          </a:xfrm>
        </p:grpSpPr>
        <p:grpSp>
          <p:nvGrpSpPr>
            <p:cNvPr id="375" name="Group 374">
              <a:extLst>
                <a:ext uri="{FF2B5EF4-FFF2-40B4-BE49-F238E27FC236}">
                  <a16:creationId xmlns:a16="http://schemas.microsoft.com/office/drawing/2014/main" id="{BF338D69-BBA3-4B19-8E49-49A30BFCD3F7}"/>
                </a:ext>
              </a:extLst>
            </p:cNvPr>
            <p:cNvGrpSpPr/>
            <p:nvPr/>
          </p:nvGrpSpPr>
          <p:grpSpPr>
            <a:xfrm rot="158889">
              <a:off x="16813015" y="9469232"/>
              <a:ext cx="8874731" cy="7404629"/>
              <a:chOff x="16813015" y="9469232"/>
              <a:chExt cx="8874731" cy="7404629"/>
            </a:xfrm>
          </p:grpSpPr>
          <p:sp>
            <p:nvSpPr>
              <p:cNvPr id="376" name="Freeform: Shape 375">
                <a:extLst>
                  <a:ext uri="{FF2B5EF4-FFF2-40B4-BE49-F238E27FC236}">
                    <a16:creationId xmlns:a16="http://schemas.microsoft.com/office/drawing/2014/main" id="{724D3876-1FAE-4AE0-9A2B-B825F884B9E6}"/>
                  </a:ext>
                </a:extLst>
              </p:cNvPr>
              <p:cNvSpPr/>
              <p:nvPr/>
            </p:nvSpPr>
            <p:spPr>
              <a:xfrm>
                <a:off x="16813015" y="9612717"/>
                <a:ext cx="8874731" cy="7261144"/>
              </a:xfrm>
              <a:custGeom>
                <a:avLst/>
                <a:gdLst>
                  <a:gd name="connsiteX0" fmla="*/ 0 w 7184571"/>
                  <a:gd name="connsiteY0" fmla="*/ 4800600 h 5878286"/>
                  <a:gd name="connsiteX1" fmla="*/ 3004457 w 7184571"/>
                  <a:gd name="connsiteY1" fmla="*/ 5878286 h 5878286"/>
                  <a:gd name="connsiteX2" fmla="*/ 2841171 w 7184571"/>
                  <a:gd name="connsiteY2" fmla="*/ 3984172 h 5878286"/>
                  <a:gd name="connsiteX3" fmla="*/ 3853542 w 7184571"/>
                  <a:gd name="connsiteY3" fmla="*/ 3265715 h 5878286"/>
                  <a:gd name="connsiteX4" fmla="*/ 5878285 w 7184571"/>
                  <a:gd name="connsiteY4" fmla="*/ 3918857 h 5878286"/>
                  <a:gd name="connsiteX5" fmla="*/ 5519057 w 7184571"/>
                  <a:gd name="connsiteY5" fmla="*/ 2645229 h 5878286"/>
                  <a:gd name="connsiteX6" fmla="*/ 5486400 w 7184571"/>
                  <a:gd name="connsiteY6" fmla="*/ 881743 h 5878286"/>
                  <a:gd name="connsiteX7" fmla="*/ 7184571 w 7184571"/>
                  <a:gd name="connsiteY7" fmla="*/ 0 h 5878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84571" h="5878286">
                    <a:moveTo>
                      <a:pt x="0" y="4800600"/>
                    </a:moveTo>
                    <a:lnTo>
                      <a:pt x="3004457" y="5878286"/>
                    </a:lnTo>
                    <a:lnTo>
                      <a:pt x="2841171" y="3984172"/>
                    </a:lnTo>
                    <a:lnTo>
                      <a:pt x="3853542" y="3265715"/>
                    </a:lnTo>
                    <a:lnTo>
                      <a:pt x="5878285" y="3918857"/>
                    </a:lnTo>
                    <a:lnTo>
                      <a:pt x="5519057" y="2645229"/>
                    </a:lnTo>
                    <a:lnTo>
                      <a:pt x="5486400" y="881743"/>
                    </a:lnTo>
                    <a:lnTo>
                      <a:pt x="7184571" y="0"/>
                    </a:ln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Shape 376">
                <a:extLst>
                  <a:ext uri="{FF2B5EF4-FFF2-40B4-BE49-F238E27FC236}">
                    <a16:creationId xmlns:a16="http://schemas.microsoft.com/office/drawing/2014/main" id="{7D303B11-80C0-4BCE-87F3-81792EBD1EA8}"/>
                  </a:ext>
                </a:extLst>
              </p:cNvPr>
              <p:cNvSpPr/>
              <p:nvPr/>
            </p:nvSpPr>
            <p:spPr>
              <a:xfrm>
                <a:off x="17020858" y="9469232"/>
                <a:ext cx="8493756" cy="7117728"/>
              </a:xfrm>
              <a:custGeom>
                <a:avLst/>
                <a:gdLst>
                  <a:gd name="connsiteX0" fmla="*/ 6629400 w 6629400"/>
                  <a:gd name="connsiteY0" fmla="*/ 0 h 5453743"/>
                  <a:gd name="connsiteX1" fmla="*/ 4767943 w 6629400"/>
                  <a:gd name="connsiteY1" fmla="*/ 979714 h 5453743"/>
                  <a:gd name="connsiteX2" fmla="*/ 4833257 w 6629400"/>
                  <a:gd name="connsiteY2" fmla="*/ 2743200 h 5453743"/>
                  <a:gd name="connsiteX3" fmla="*/ 4898571 w 6629400"/>
                  <a:gd name="connsiteY3" fmla="*/ 3559629 h 5453743"/>
                  <a:gd name="connsiteX4" fmla="*/ 3755571 w 6629400"/>
                  <a:gd name="connsiteY4" fmla="*/ 3069772 h 5453743"/>
                  <a:gd name="connsiteX5" fmla="*/ 1992086 w 6629400"/>
                  <a:gd name="connsiteY5" fmla="*/ 4114800 h 5453743"/>
                  <a:gd name="connsiteX6" fmla="*/ 2122714 w 6629400"/>
                  <a:gd name="connsiteY6" fmla="*/ 5453743 h 5453743"/>
                  <a:gd name="connsiteX7" fmla="*/ 0 w 6629400"/>
                  <a:gd name="connsiteY7" fmla="*/ 4669972 h 5453743"/>
                  <a:gd name="connsiteX0" fmla="*/ 6629400 w 6629400"/>
                  <a:gd name="connsiteY0" fmla="*/ 0 h 5453743"/>
                  <a:gd name="connsiteX1" fmla="*/ 4860475 w 6629400"/>
                  <a:gd name="connsiteY1" fmla="*/ 871760 h 5453743"/>
                  <a:gd name="connsiteX2" fmla="*/ 4833257 w 6629400"/>
                  <a:gd name="connsiteY2" fmla="*/ 2743200 h 5453743"/>
                  <a:gd name="connsiteX3" fmla="*/ 4898571 w 6629400"/>
                  <a:gd name="connsiteY3" fmla="*/ 3559629 h 5453743"/>
                  <a:gd name="connsiteX4" fmla="*/ 3755571 w 6629400"/>
                  <a:gd name="connsiteY4" fmla="*/ 3069772 h 5453743"/>
                  <a:gd name="connsiteX5" fmla="*/ 1992086 w 6629400"/>
                  <a:gd name="connsiteY5" fmla="*/ 4114800 h 5453743"/>
                  <a:gd name="connsiteX6" fmla="*/ 2122714 w 6629400"/>
                  <a:gd name="connsiteY6" fmla="*/ 5453743 h 5453743"/>
                  <a:gd name="connsiteX7" fmla="*/ 0 w 6629400"/>
                  <a:gd name="connsiteY7" fmla="*/ 4669972 h 5453743"/>
                  <a:gd name="connsiteX0" fmla="*/ 6629400 w 6629400"/>
                  <a:gd name="connsiteY0" fmla="*/ 0 h 5453743"/>
                  <a:gd name="connsiteX1" fmla="*/ 4860475 w 6629400"/>
                  <a:gd name="connsiteY1" fmla="*/ 871760 h 5453743"/>
                  <a:gd name="connsiteX2" fmla="*/ 4910367 w 6629400"/>
                  <a:gd name="connsiteY2" fmla="*/ 2774044 h 5453743"/>
                  <a:gd name="connsiteX3" fmla="*/ 4898571 w 6629400"/>
                  <a:gd name="connsiteY3" fmla="*/ 3559629 h 5453743"/>
                  <a:gd name="connsiteX4" fmla="*/ 3755571 w 6629400"/>
                  <a:gd name="connsiteY4" fmla="*/ 3069772 h 5453743"/>
                  <a:gd name="connsiteX5" fmla="*/ 1992086 w 6629400"/>
                  <a:gd name="connsiteY5" fmla="*/ 4114800 h 5453743"/>
                  <a:gd name="connsiteX6" fmla="*/ 2122714 w 6629400"/>
                  <a:gd name="connsiteY6" fmla="*/ 5453743 h 5453743"/>
                  <a:gd name="connsiteX7" fmla="*/ 0 w 6629400"/>
                  <a:gd name="connsiteY7" fmla="*/ 4669972 h 5453743"/>
                  <a:gd name="connsiteX0" fmla="*/ 6629400 w 6629400"/>
                  <a:gd name="connsiteY0" fmla="*/ 0 h 5453743"/>
                  <a:gd name="connsiteX1" fmla="*/ 4860475 w 6629400"/>
                  <a:gd name="connsiteY1" fmla="*/ 871760 h 5453743"/>
                  <a:gd name="connsiteX2" fmla="*/ 4910367 w 6629400"/>
                  <a:gd name="connsiteY2" fmla="*/ 2774044 h 5453743"/>
                  <a:gd name="connsiteX3" fmla="*/ 5176167 w 6629400"/>
                  <a:gd name="connsiteY3" fmla="*/ 3760115 h 5453743"/>
                  <a:gd name="connsiteX4" fmla="*/ 3755571 w 6629400"/>
                  <a:gd name="connsiteY4" fmla="*/ 3069772 h 5453743"/>
                  <a:gd name="connsiteX5" fmla="*/ 1992086 w 6629400"/>
                  <a:gd name="connsiteY5" fmla="*/ 4114800 h 5453743"/>
                  <a:gd name="connsiteX6" fmla="*/ 2122714 w 6629400"/>
                  <a:gd name="connsiteY6" fmla="*/ 5453743 h 5453743"/>
                  <a:gd name="connsiteX7" fmla="*/ 0 w 6629400"/>
                  <a:gd name="connsiteY7" fmla="*/ 4669972 h 5453743"/>
                  <a:gd name="connsiteX0" fmla="*/ 6629400 w 6629400"/>
                  <a:gd name="connsiteY0" fmla="*/ 0 h 5453743"/>
                  <a:gd name="connsiteX1" fmla="*/ 4860475 w 6629400"/>
                  <a:gd name="connsiteY1" fmla="*/ 871760 h 5453743"/>
                  <a:gd name="connsiteX2" fmla="*/ 4910367 w 6629400"/>
                  <a:gd name="connsiteY2" fmla="*/ 2774044 h 5453743"/>
                  <a:gd name="connsiteX3" fmla="*/ 5176167 w 6629400"/>
                  <a:gd name="connsiteY3" fmla="*/ 3760115 h 5453743"/>
                  <a:gd name="connsiteX4" fmla="*/ 3385443 w 6629400"/>
                  <a:gd name="connsiteY4" fmla="*/ 3146882 h 5453743"/>
                  <a:gd name="connsiteX5" fmla="*/ 1992086 w 6629400"/>
                  <a:gd name="connsiteY5" fmla="*/ 4114800 h 5453743"/>
                  <a:gd name="connsiteX6" fmla="*/ 2122714 w 6629400"/>
                  <a:gd name="connsiteY6" fmla="*/ 5453743 h 5453743"/>
                  <a:gd name="connsiteX7" fmla="*/ 0 w 6629400"/>
                  <a:gd name="connsiteY7" fmla="*/ 4669972 h 5453743"/>
                  <a:gd name="connsiteX0" fmla="*/ 6629400 w 6629400"/>
                  <a:gd name="connsiteY0" fmla="*/ 0 h 5453743"/>
                  <a:gd name="connsiteX1" fmla="*/ 4860475 w 6629400"/>
                  <a:gd name="connsiteY1" fmla="*/ 871760 h 5453743"/>
                  <a:gd name="connsiteX2" fmla="*/ 4910367 w 6629400"/>
                  <a:gd name="connsiteY2" fmla="*/ 2774044 h 5453743"/>
                  <a:gd name="connsiteX3" fmla="*/ 5176167 w 6629400"/>
                  <a:gd name="connsiteY3" fmla="*/ 3760115 h 5453743"/>
                  <a:gd name="connsiteX4" fmla="*/ 3385443 w 6629400"/>
                  <a:gd name="connsiteY4" fmla="*/ 3146882 h 5453743"/>
                  <a:gd name="connsiteX5" fmla="*/ 2177150 w 6629400"/>
                  <a:gd name="connsiteY5" fmla="*/ 4006846 h 5453743"/>
                  <a:gd name="connsiteX6" fmla="*/ 2122714 w 6629400"/>
                  <a:gd name="connsiteY6" fmla="*/ 5453743 h 5453743"/>
                  <a:gd name="connsiteX7" fmla="*/ 0 w 6629400"/>
                  <a:gd name="connsiteY7" fmla="*/ 4669972 h 5453743"/>
                  <a:gd name="connsiteX0" fmla="*/ 6629400 w 6629400"/>
                  <a:gd name="connsiteY0" fmla="*/ 0 h 5762183"/>
                  <a:gd name="connsiteX1" fmla="*/ 4860475 w 6629400"/>
                  <a:gd name="connsiteY1" fmla="*/ 871760 h 5762183"/>
                  <a:gd name="connsiteX2" fmla="*/ 4910367 w 6629400"/>
                  <a:gd name="connsiteY2" fmla="*/ 2774044 h 5762183"/>
                  <a:gd name="connsiteX3" fmla="*/ 5176167 w 6629400"/>
                  <a:gd name="connsiteY3" fmla="*/ 3760115 h 5762183"/>
                  <a:gd name="connsiteX4" fmla="*/ 3385443 w 6629400"/>
                  <a:gd name="connsiteY4" fmla="*/ 3146882 h 5762183"/>
                  <a:gd name="connsiteX5" fmla="*/ 2177150 w 6629400"/>
                  <a:gd name="connsiteY5" fmla="*/ 4006846 h 5762183"/>
                  <a:gd name="connsiteX6" fmla="*/ 2446576 w 6629400"/>
                  <a:gd name="connsiteY6" fmla="*/ 5762183 h 5762183"/>
                  <a:gd name="connsiteX7" fmla="*/ 0 w 6629400"/>
                  <a:gd name="connsiteY7" fmla="*/ 4669972 h 5762183"/>
                  <a:gd name="connsiteX0" fmla="*/ 6876152 w 6876152"/>
                  <a:gd name="connsiteY0" fmla="*/ 0 h 5762183"/>
                  <a:gd name="connsiteX1" fmla="*/ 5107227 w 6876152"/>
                  <a:gd name="connsiteY1" fmla="*/ 871760 h 5762183"/>
                  <a:gd name="connsiteX2" fmla="*/ 5157119 w 6876152"/>
                  <a:gd name="connsiteY2" fmla="*/ 2774044 h 5762183"/>
                  <a:gd name="connsiteX3" fmla="*/ 5422919 w 6876152"/>
                  <a:gd name="connsiteY3" fmla="*/ 3760115 h 5762183"/>
                  <a:gd name="connsiteX4" fmla="*/ 3632195 w 6876152"/>
                  <a:gd name="connsiteY4" fmla="*/ 3146882 h 5762183"/>
                  <a:gd name="connsiteX5" fmla="*/ 2423902 w 6876152"/>
                  <a:gd name="connsiteY5" fmla="*/ 4006846 h 5762183"/>
                  <a:gd name="connsiteX6" fmla="*/ 2693328 w 6876152"/>
                  <a:gd name="connsiteY6" fmla="*/ 5762183 h 5762183"/>
                  <a:gd name="connsiteX7" fmla="*/ 0 w 6876152"/>
                  <a:gd name="connsiteY7" fmla="*/ 4777926 h 5762183"/>
                  <a:gd name="connsiteX0" fmla="*/ 6876152 w 6876152"/>
                  <a:gd name="connsiteY0" fmla="*/ 0 h 5762183"/>
                  <a:gd name="connsiteX1" fmla="*/ 5107227 w 6876152"/>
                  <a:gd name="connsiteY1" fmla="*/ 871760 h 5762183"/>
                  <a:gd name="connsiteX2" fmla="*/ 5157119 w 6876152"/>
                  <a:gd name="connsiteY2" fmla="*/ 2774044 h 5762183"/>
                  <a:gd name="connsiteX3" fmla="*/ 5422919 w 6876152"/>
                  <a:gd name="connsiteY3" fmla="*/ 3760115 h 5762183"/>
                  <a:gd name="connsiteX4" fmla="*/ 3632195 w 6876152"/>
                  <a:gd name="connsiteY4" fmla="*/ 3146882 h 5762183"/>
                  <a:gd name="connsiteX5" fmla="*/ 2423902 w 6876152"/>
                  <a:gd name="connsiteY5" fmla="*/ 4006846 h 5762183"/>
                  <a:gd name="connsiteX6" fmla="*/ 2616218 w 6876152"/>
                  <a:gd name="connsiteY6" fmla="*/ 5762183 h 5762183"/>
                  <a:gd name="connsiteX7" fmla="*/ 0 w 6876152"/>
                  <a:gd name="connsiteY7" fmla="*/ 4777926 h 5762183"/>
                  <a:gd name="connsiteX0" fmla="*/ 6876152 w 6876152"/>
                  <a:gd name="connsiteY0" fmla="*/ 0 h 5762183"/>
                  <a:gd name="connsiteX1" fmla="*/ 5107227 w 6876152"/>
                  <a:gd name="connsiteY1" fmla="*/ 871760 h 5762183"/>
                  <a:gd name="connsiteX2" fmla="*/ 5157119 w 6876152"/>
                  <a:gd name="connsiteY2" fmla="*/ 2774044 h 5762183"/>
                  <a:gd name="connsiteX3" fmla="*/ 5422919 w 6876152"/>
                  <a:gd name="connsiteY3" fmla="*/ 3760115 h 5762183"/>
                  <a:gd name="connsiteX4" fmla="*/ 3632195 w 6876152"/>
                  <a:gd name="connsiteY4" fmla="*/ 3146882 h 5762183"/>
                  <a:gd name="connsiteX5" fmla="*/ 2423902 w 6876152"/>
                  <a:gd name="connsiteY5" fmla="*/ 4053112 h 5762183"/>
                  <a:gd name="connsiteX6" fmla="*/ 2616218 w 6876152"/>
                  <a:gd name="connsiteY6" fmla="*/ 5762183 h 5762183"/>
                  <a:gd name="connsiteX7" fmla="*/ 0 w 6876152"/>
                  <a:gd name="connsiteY7" fmla="*/ 4777926 h 57621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876152" h="5762183">
                    <a:moveTo>
                      <a:pt x="6876152" y="0"/>
                    </a:moveTo>
                    <a:lnTo>
                      <a:pt x="5107227" y="871760"/>
                    </a:lnTo>
                    <a:lnTo>
                      <a:pt x="5157119" y="2774044"/>
                    </a:lnTo>
                    <a:lnTo>
                      <a:pt x="5422919" y="3760115"/>
                    </a:lnTo>
                    <a:lnTo>
                      <a:pt x="3632195" y="3146882"/>
                    </a:lnTo>
                    <a:lnTo>
                      <a:pt x="2423902" y="4053112"/>
                    </a:lnTo>
                    <a:lnTo>
                      <a:pt x="2616218" y="5762183"/>
                    </a:lnTo>
                    <a:lnTo>
                      <a:pt x="0" y="4777926"/>
                    </a:ln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8" name="Freeform: Shape 377">
              <a:extLst>
                <a:ext uri="{FF2B5EF4-FFF2-40B4-BE49-F238E27FC236}">
                  <a16:creationId xmlns:a16="http://schemas.microsoft.com/office/drawing/2014/main" id="{F5729028-62A0-4E04-8D85-9FD882D569C9}"/>
                </a:ext>
              </a:extLst>
            </p:cNvPr>
            <p:cNvSpPr/>
            <p:nvPr/>
          </p:nvSpPr>
          <p:spPr>
            <a:xfrm>
              <a:off x="15568863" y="7820526"/>
              <a:ext cx="8229600" cy="7964906"/>
            </a:xfrm>
            <a:custGeom>
              <a:avLst/>
              <a:gdLst>
                <a:gd name="connsiteX0" fmla="*/ 336884 w 8229600"/>
                <a:gd name="connsiteY0" fmla="*/ 7964906 h 7964906"/>
                <a:gd name="connsiteX1" fmla="*/ 433137 w 8229600"/>
                <a:gd name="connsiteY1" fmla="*/ 7315200 h 7964906"/>
                <a:gd name="connsiteX2" fmla="*/ 0 w 8229600"/>
                <a:gd name="connsiteY2" fmla="*/ 6930190 h 7964906"/>
                <a:gd name="connsiteX3" fmla="*/ 721895 w 8229600"/>
                <a:gd name="connsiteY3" fmla="*/ 6112042 h 7964906"/>
                <a:gd name="connsiteX4" fmla="*/ 1636295 w 8229600"/>
                <a:gd name="connsiteY4" fmla="*/ 6256421 h 7964906"/>
                <a:gd name="connsiteX5" fmla="*/ 2237874 w 8229600"/>
                <a:gd name="connsiteY5" fmla="*/ 5847348 h 7964906"/>
                <a:gd name="connsiteX6" fmla="*/ 3056021 w 8229600"/>
                <a:gd name="connsiteY6" fmla="*/ 6882063 h 7964906"/>
                <a:gd name="connsiteX7" fmla="*/ 3801979 w 8229600"/>
                <a:gd name="connsiteY7" fmla="*/ 6521116 h 7964906"/>
                <a:gd name="connsiteX8" fmla="*/ 4042611 w 8229600"/>
                <a:gd name="connsiteY8" fmla="*/ 5582653 h 7964906"/>
                <a:gd name="connsiteX9" fmla="*/ 4403558 w 8229600"/>
                <a:gd name="connsiteY9" fmla="*/ 5245769 h 7964906"/>
                <a:gd name="connsiteX10" fmla="*/ 4764505 w 8229600"/>
                <a:gd name="connsiteY10" fmla="*/ 5317958 h 7964906"/>
                <a:gd name="connsiteX11" fmla="*/ 5053263 w 8229600"/>
                <a:gd name="connsiteY11" fmla="*/ 4740442 h 7964906"/>
                <a:gd name="connsiteX12" fmla="*/ 5366084 w 8229600"/>
                <a:gd name="connsiteY12" fmla="*/ 4836695 h 7964906"/>
                <a:gd name="connsiteX13" fmla="*/ 5678905 w 8229600"/>
                <a:gd name="connsiteY13" fmla="*/ 3753853 h 7964906"/>
                <a:gd name="connsiteX14" fmla="*/ 5269832 w 8229600"/>
                <a:gd name="connsiteY14" fmla="*/ 3344779 h 7964906"/>
                <a:gd name="connsiteX15" fmla="*/ 5534526 w 8229600"/>
                <a:gd name="connsiteY15" fmla="*/ 3152274 h 7964906"/>
                <a:gd name="connsiteX16" fmla="*/ 5414211 w 8229600"/>
                <a:gd name="connsiteY16" fmla="*/ 2574758 h 7964906"/>
                <a:gd name="connsiteX17" fmla="*/ 5895474 w 8229600"/>
                <a:gd name="connsiteY17" fmla="*/ 2478506 h 7964906"/>
                <a:gd name="connsiteX18" fmla="*/ 6689558 w 8229600"/>
                <a:gd name="connsiteY18" fmla="*/ 2935706 h 7964906"/>
                <a:gd name="connsiteX19" fmla="*/ 6954253 w 8229600"/>
                <a:gd name="connsiteY19" fmla="*/ 2334127 h 7964906"/>
                <a:gd name="connsiteX20" fmla="*/ 8229600 w 8229600"/>
                <a:gd name="connsiteY20" fmla="*/ 2021306 h 7964906"/>
                <a:gd name="connsiteX21" fmla="*/ 8061158 w 8229600"/>
                <a:gd name="connsiteY21" fmla="*/ 1058779 h 7964906"/>
                <a:gd name="connsiteX22" fmla="*/ 6569242 w 8229600"/>
                <a:gd name="connsiteY22" fmla="*/ 505327 h 7964906"/>
                <a:gd name="connsiteX23" fmla="*/ 6304548 w 8229600"/>
                <a:gd name="connsiteY23" fmla="*/ 0 h 7964906"/>
                <a:gd name="connsiteX24" fmla="*/ 5799221 w 8229600"/>
                <a:gd name="connsiteY24" fmla="*/ 312821 h 7964906"/>
                <a:gd name="connsiteX25" fmla="*/ 5702969 w 8229600"/>
                <a:gd name="connsiteY25" fmla="*/ 842211 h 7964906"/>
                <a:gd name="connsiteX26" fmla="*/ 4884821 w 8229600"/>
                <a:gd name="connsiteY26" fmla="*/ 697832 h 7964906"/>
                <a:gd name="connsiteX27" fmla="*/ 4644190 w 8229600"/>
                <a:gd name="connsiteY27" fmla="*/ 1419727 h 7964906"/>
                <a:gd name="connsiteX28" fmla="*/ 3513221 w 8229600"/>
                <a:gd name="connsiteY28" fmla="*/ 1540042 h 7964906"/>
                <a:gd name="connsiteX29" fmla="*/ 3248526 w 8229600"/>
                <a:gd name="connsiteY29" fmla="*/ 2045369 h 7964906"/>
                <a:gd name="connsiteX30" fmla="*/ 2767263 w 8229600"/>
                <a:gd name="connsiteY30" fmla="*/ 2021306 h 7964906"/>
                <a:gd name="connsiteX31" fmla="*/ 2430379 w 8229600"/>
                <a:gd name="connsiteY31" fmla="*/ 2310063 h 7964906"/>
                <a:gd name="connsiteX32" fmla="*/ 2430379 w 8229600"/>
                <a:gd name="connsiteY32" fmla="*/ 2646948 h 7964906"/>
                <a:gd name="connsiteX33" fmla="*/ 2213811 w 8229600"/>
                <a:gd name="connsiteY33" fmla="*/ 2935706 h 7964906"/>
                <a:gd name="connsiteX34" fmla="*/ 2310063 w 8229600"/>
                <a:gd name="connsiteY34" fmla="*/ 3368842 h 7964906"/>
                <a:gd name="connsiteX35" fmla="*/ 1732548 w 8229600"/>
                <a:gd name="connsiteY35" fmla="*/ 3489158 h 7964906"/>
                <a:gd name="connsiteX36" fmla="*/ 1660358 w 8229600"/>
                <a:gd name="connsiteY36" fmla="*/ 4066674 h 7964906"/>
                <a:gd name="connsiteX37" fmla="*/ 1034716 w 8229600"/>
                <a:gd name="connsiteY37" fmla="*/ 4090737 h 7964906"/>
                <a:gd name="connsiteX38" fmla="*/ 1227221 w 8229600"/>
                <a:gd name="connsiteY38" fmla="*/ 4908885 h 7964906"/>
                <a:gd name="connsiteX39" fmla="*/ 553453 w 8229600"/>
                <a:gd name="connsiteY39" fmla="*/ 5221706 h 7964906"/>
                <a:gd name="connsiteX40" fmla="*/ 1034716 w 8229600"/>
                <a:gd name="connsiteY40" fmla="*/ 5582653 h 7964906"/>
                <a:gd name="connsiteX41" fmla="*/ 721895 w 8229600"/>
                <a:gd name="connsiteY41" fmla="*/ 6112042 h 7964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8229600" h="7964906">
                  <a:moveTo>
                    <a:pt x="336884" y="7964906"/>
                  </a:moveTo>
                  <a:lnTo>
                    <a:pt x="433137" y="7315200"/>
                  </a:lnTo>
                  <a:lnTo>
                    <a:pt x="0" y="6930190"/>
                  </a:lnTo>
                  <a:lnTo>
                    <a:pt x="721895" y="6112042"/>
                  </a:lnTo>
                  <a:lnTo>
                    <a:pt x="1636295" y="6256421"/>
                  </a:lnTo>
                  <a:lnTo>
                    <a:pt x="2237874" y="5847348"/>
                  </a:lnTo>
                  <a:lnTo>
                    <a:pt x="3056021" y="6882063"/>
                  </a:lnTo>
                  <a:lnTo>
                    <a:pt x="3801979" y="6521116"/>
                  </a:lnTo>
                  <a:lnTo>
                    <a:pt x="4042611" y="5582653"/>
                  </a:lnTo>
                  <a:lnTo>
                    <a:pt x="4403558" y="5245769"/>
                  </a:lnTo>
                  <a:lnTo>
                    <a:pt x="4764505" y="5317958"/>
                  </a:lnTo>
                  <a:lnTo>
                    <a:pt x="5053263" y="4740442"/>
                  </a:lnTo>
                  <a:lnTo>
                    <a:pt x="5366084" y="4836695"/>
                  </a:lnTo>
                  <a:lnTo>
                    <a:pt x="5678905" y="3753853"/>
                  </a:lnTo>
                  <a:lnTo>
                    <a:pt x="5269832" y="3344779"/>
                  </a:lnTo>
                  <a:lnTo>
                    <a:pt x="5534526" y="3152274"/>
                  </a:lnTo>
                  <a:lnTo>
                    <a:pt x="5414211" y="2574758"/>
                  </a:lnTo>
                  <a:lnTo>
                    <a:pt x="5895474" y="2478506"/>
                  </a:lnTo>
                  <a:lnTo>
                    <a:pt x="6689558" y="2935706"/>
                  </a:lnTo>
                  <a:lnTo>
                    <a:pt x="6954253" y="2334127"/>
                  </a:lnTo>
                  <a:lnTo>
                    <a:pt x="8229600" y="2021306"/>
                  </a:lnTo>
                  <a:lnTo>
                    <a:pt x="8061158" y="1058779"/>
                  </a:lnTo>
                  <a:lnTo>
                    <a:pt x="6569242" y="505327"/>
                  </a:lnTo>
                  <a:lnTo>
                    <a:pt x="6304548" y="0"/>
                  </a:lnTo>
                  <a:lnTo>
                    <a:pt x="5799221" y="312821"/>
                  </a:lnTo>
                  <a:lnTo>
                    <a:pt x="5702969" y="842211"/>
                  </a:lnTo>
                  <a:lnTo>
                    <a:pt x="4884821" y="697832"/>
                  </a:lnTo>
                  <a:lnTo>
                    <a:pt x="4644190" y="1419727"/>
                  </a:lnTo>
                  <a:lnTo>
                    <a:pt x="3513221" y="1540042"/>
                  </a:lnTo>
                  <a:lnTo>
                    <a:pt x="3248526" y="2045369"/>
                  </a:lnTo>
                  <a:lnTo>
                    <a:pt x="2767263" y="2021306"/>
                  </a:lnTo>
                  <a:lnTo>
                    <a:pt x="2430379" y="2310063"/>
                  </a:lnTo>
                  <a:lnTo>
                    <a:pt x="2430379" y="2646948"/>
                  </a:lnTo>
                  <a:lnTo>
                    <a:pt x="2213811" y="2935706"/>
                  </a:lnTo>
                  <a:lnTo>
                    <a:pt x="2310063" y="3368842"/>
                  </a:lnTo>
                  <a:lnTo>
                    <a:pt x="1732548" y="3489158"/>
                  </a:lnTo>
                  <a:lnTo>
                    <a:pt x="1660358" y="4066674"/>
                  </a:lnTo>
                  <a:lnTo>
                    <a:pt x="1034716" y="4090737"/>
                  </a:lnTo>
                  <a:lnTo>
                    <a:pt x="1227221" y="4908885"/>
                  </a:lnTo>
                  <a:lnTo>
                    <a:pt x="553453" y="5221706"/>
                  </a:lnTo>
                  <a:lnTo>
                    <a:pt x="1034716" y="5582653"/>
                  </a:lnTo>
                  <a:lnTo>
                    <a:pt x="721895" y="6112042"/>
                  </a:lnTo>
                </a:path>
              </a:pathLst>
            </a:custGeom>
            <a:noFill/>
            <a:ln w="1270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Oval 378">
              <a:extLst>
                <a:ext uri="{FF2B5EF4-FFF2-40B4-BE49-F238E27FC236}">
                  <a16:creationId xmlns:a16="http://schemas.microsoft.com/office/drawing/2014/main" id="{8A4A1884-72E8-47A7-B628-732AAEF1A6F8}"/>
                </a:ext>
              </a:extLst>
            </p:cNvPr>
            <p:cNvSpPr/>
            <p:nvPr/>
          </p:nvSpPr>
          <p:spPr>
            <a:xfrm>
              <a:off x="15144733" y="8478145"/>
              <a:ext cx="368644" cy="38862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Oval 379">
              <a:extLst>
                <a:ext uri="{FF2B5EF4-FFF2-40B4-BE49-F238E27FC236}">
                  <a16:creationId xmlns:a16="http://schemas.microsoft.com/office/drawing/2014/main" id="{876E9E32-0700-4AFE-905A-47605DC60B39}"/>
                </a:ext>
              </a:extLst>
            </p:cNvPr>
            <p:cNvSpPr/>
            <p:nvPr/>
          </p:nvSpPr>
          <p:spPr>
            <a:xfrm>
              <a:off x="14418979" y="10528748"/>
              <a:ext cx="368644" cy="38862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Oval 380">
              <a:extLst>
                <a:ext uri="{FF2B5EF4-FFF2-40B4-BE49-F238E27FC236}">
                  <a16:creationId xmlns:a16="http://schemas.microsoft.com/office/drawing/2014/main" id="{0DB142C8-2466-4FA7-8A55-1AA3D5C97E96}"/>
                </a:ext>
              </a:extLst>
            </p:cNvPr>
            <p:cNvSpPr/>
            <p:nvPr/>
          </p:nvSpPr>
          <p:spPr>
            <a:xfrm>
              <a:off x="15986786" y="12366808"/>
              <a:ext cx="368644" cy="38862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Oval 381">
              <a:extLst>
                <a:ext uri="{FF2B5EF4-FFF2-40B4-BE49-F238E27FC236}">
                  <a16:creationId xmlns:a16="http://schemas.microsoft.com/office/drawing/2014/main" id="{2B4E6164-C59A-4BE5-B343-0DD398578016}"/>
                </a:ext>
              </a:extLst>
            </p:cNvPr>
            <p:cNvSpPr/>
            <p:nvPr/>
          </p:nvSpPr>
          <p:spPr>
            <a:xfrm>
              <a:off x="16408910" y="14219238"/>
              <a:ext cx="368644" cy="38862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Oval 382">
              <a:extLst>
                <a:ext uri="{FF2B5EF4-FFF2-40B4-BE49-F238E27FC236}">
                  <a16:creationId xmlns:a16="http://schemas.microsoft.com/office/drawing/2014/main" id="{4361C1A4-C6F4-4773-8000-EFEB0A55901F}"/>
                </a:ext>
              </a:extLst>
            </p:cNvPr>
            <p:cNvSpPr/>
            <p:nvPr/>
          </p:nvSpPr>
          <p:spPr>
            <a:xfrm>
              <a:off x="18691479" y="13806312"/>
              <a:ext cx="368644" cy="3886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Oval 383">
              <a:extLst>
                <a:ext uri="{FF2B5EF4-FFF2-40B4-BE49-F238E27FC236}">
                  <a16:creationId xmlns:a16="http://schemas.microsoft.com/office/drawing/2014/main" id="{FB724F5B-E837-4004-89A5-3F49B87E3EAE}"/>
                </a:ext>
              </a:extLst>
            </p:cNvPr>
            <p:cNvSpPr/>
            <p:nvPr/>
          </p:nvSpPr>
          <p:spPr>
            <a:xfrm>
              <a:off x="21893516" y="11788098"/>
              <a:ext cx="368644" cy="3886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6" name="Freeform: Shape 385">
              <a:extLst>
                <a:ext uri="{FF2B5EF4-FFF2-40B4-BE49-F238E27FC236}">
                  <a16:creationId xmlns:a16="http://schemas.microsoft.com/office/drawing/2014/main" id="{0094ADF5-AC87-4015-BA41-F6BAF79EC78B}"/>
                </a:ext>
              </a:extLst>
            </p:cNvPr>
            <p:cNvSpPr/>
            <p:nvPr/>
          </p:nvSpPr>
          <p:spPr>
            <a:xfrm>
              <a:off x="14996160" y="8389620"/>
              <a:ext cx="3497580" cy="3909060"/>
            </a:xfrm>
            <a:custGeom>
              <a:avLst/>
              <a:gdLst>
                <a:gd name="connsiteX0" fmla="*/ 3497580 w 3497580"/>
                <a:gd name="connsiteY0" fmla="*/ 457200 h 3909060"/>
                <a:gd name="connsiteX1" fmla="*/ 3200400 w 3497580"/>
                <a:gd name="connsiteY1" fmla="*/ 365760 h 3909060"/>
                <a:gd name="connsiteX2" fmla="*/ 3108960 w 3497580"/>
                <a:gd name="connsiteY2" fmla="*/ 0 h 3909060"/>
                <a:gd name="connsiteX3" fmla="*/ 2766060 w 3497580"/>
                <a:gd name="connsiteY3" fmla="*/ 160020 h 3909060"/>
                <a:gd name="connsiteX4" fmla="*/ 2377440 w 3497580"/>
                <a:gd name="connsiteY4" fmla="*/ 480060 h 3909060"/>
                <a:gd name="connsiteX5" fmla="*/ 1920240 w 3497580"/>
                <a:gd name="connsiteY5" fmla="*/ 708660 h 3909060"/>
                <a:gd name="connsiteX6" fmla="*/ 1668780 w 3497580"/>
                <a:gd name="connsiteY6" fmla="*/ 548640 h 3909060"/>
                <a:gd name="connsiteX7" fmla="*/ 1463040 w 3497580"/>
                <a:gd name="connsiteY7" fmla="*/ 640080 h 3909060"/>
                <a:gd name="connsiteX8" fmla="*/ 1165860 w 3497580"/>
                <a:gd name="connsiteY8" fmla="*/ 502920 h 3909060"/>
                <a:gd name="connsiteX9" fmla="*/ 617220 w 3497580"/>
                <a:gd name="connsiteY9" fmla="*/ 891540 h 3909060"/>
                <a:gd name="connsiteX10" fmla="*/ 594360 w 3497580"/>
                <a:gd name="connsiteY10" fmla="*/ 1325880 h 3909060"/>
                <a:gd name="connsiteX11" fmla="*/ 274320 w 3497580"/>
                <a:gd name="connsiteY11" fmla="*/ 1463040 h 3909060"/>
                <a:gd name="connsiteX12" fmla="*/ 365760 w 3497580"/>
                <a:gd name="connsiteY12" fmla="*/ 1897380 h 3909060"/>
                <a:gd name="connsiteX13" fmla="*/ 68580 w 3497580"/>
                <a:gd name="connsiteY13" fmla="*/ 2103120 h 3909060"/>
                <a:gd name="connsiteX14" fmla="*/ 160020 w 3497580"/>
                <a:gd name="connsiteY14" fmla="*/ 2857500 h 3909060"/>
                <a:gd name="connsiteX15" fmla="*/ 0 w 3497580"/>
                <a:gd name="connsiteY15" fmla="*/ 3246120 h 3909060"/>
                <a:gd name="connsiteX16" fmla="*/ 320040 w 3497580"/>
                <a:gd name="connsiteY16" fmla="*/ 3589020 h 3909060"/>
                <a:gd name="connsiteX17" fmla="*/ 182880 w 3497580"/>
                <a:gd name="connsiteY17" fmla="*/ 3909060 h 39090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497580" h="3909060">
                  <a:moveTo>
                    <a:pt x="3497580" y="457200"/>
                  </a:moveTo>
                  <a:lnTo>
                    <a:pt x="3200400" y="365760"/>
                  </a:lnTo>
                  <a:lnTo>
                    <a:pt x="3108960" y="0"/>
                  </a:lnTo>
                  <a:lnTo>
                    <a:pt x="2766060" y="160020"/>
                  </a:lnTo>
                  <a:lnTo>
                    <a:pt x="2377440" y="480060"/>
                  </a:lnTo>
                  <a:lnTo>
                    <a:pt x="1920240" y="708660"/>
                  </a:lnTo>
                  <a:lnTo>
                    <a:pt x="1668780" y="548640"/>
                  </a:lnTo>
                  <a:lnTo>
                    <a:pt x="1463040" y="640080"/>
                  </a:lnTo>
                  <a:lnTo>
                    <a:pt x="1165860" y="502920"/>
                  </a:lnTo>
                  <a:lnTo>
                    <a:pt x="617220" y="891540"/>
                  </a:lnTo>
                  <a:lnTo>
                    <a:pt x="594360" y="1325880"/>
                  </a:lnTo>
                  <a:lnTo>
                    <a:pt x="274320" y="1463040"/>
                  </a:lnTo>
                  <a:lnTo>
                    <a:pt x="365760" y="1897380"/>
                  </a:lnTo>
                  <a:lnTo>
                    <a:pt x="68580" y="2103120"/>
                  </a:lnTo>
                  <a:lnTo>
                    <a:pt x="160020" y="2857500"/>
                  </a:lnTo>
                  <a:lnTo>
                    <a:pt x="0" y="3246120"/>
                  </a:lnTo>
                  <a:lnTo>
                    <a:pt x="320040" y="3589020"/>
                  </a:lnTo>
                  <a:lnTo>
                    <a:pt x="182880" y="3909060"/>
                  </a:lnTo>
                </a:path>
              </a:pathLst>
            </a:custGeom>
            <a:noFill/>
            <a:ln w="1270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Oval 387">
              <a:extLst>
                <a:ext uri="{FF2B5EF4-FFF2-40B4-BE49-F238E27FC236}">
                  <a16:creationId xmlns:a16="http://schemas.microsoft.com/office/drawing/2014/main" id="{522AFDFE-95CF-42D9-8908-6D1010A7876D}"/>
                </a:ext>
              </a:extLst>
            </p:cNvPr>
            <p:cNvSpPr/>
            <p:nvPr/>
          </p:nvSpPr>
          <p:spPr>
            <a:xfrm>
              <a:off x="24337663" y="9254644"/>
              <a:ext cx="368644" cy="388620"/>
            </a:xfrm>
            <a:prstGeom prst="ellipse">
              <a:avLst/>
            </a:prstGeom>
            <a:solidFill>
              <a:srgbClr val="669900"/>
            </a:solidFill>
            <a:ln>
              <a:solidFill>
                <a:srgbClr val="66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Freeform: Shape 388">
              <a:extLst>
                <a:ext uri="{FF2B5EF4-FFF2-40B4-BE49-F238E27FC236}">
                  <a16:creationId xmlns:a16="http://schemas.microsoft.com/office/drawing/2014/main" id="{655E29E2-1539-4AA5-8D87-C1A19EC8C5B2}"/>
                </a:ext>
              </a:extLst>
            </p:cNvPr>
            <p:cNvSpPr/>
            <p:nvPr/>
          </p:nvSpPr>
          <p:spPr>
            <a:xfrm>
              <a:off x="23790584" y="9524326"/>
              <a:ext cx="493614" cy="178024"/>
            </a:xfrm>
            <a:custGeom>
              <a:avLst/>
              <a:gdLst>
                <a:gd name="connsiteX0" fmla="*/ 0 w 493614"/>
                <a:gd name="connsiteY0" fmla="*/ 178024 h 178024"/>
                <a:gd name="connsiteX1" fmla="*/ 493614 w 493614"/>
                <a:gd name="connsiteY1" fmla="*/ 0 h 178024"/>
              </a:gdLst>
              <a:ahLst/>
              <a:cxnLst>
                <a:cxn ang="0">
                  <a:pos x="connsiteX0" y="connsiteY0"/>
                </a:cxn>
                <a:cxn ang="0">
                  <a:pos x="connsiteX1" y="connsiteY1"/>
                </a:cxn>
              </a:cxnLst>
              <a:rect l="l" t="t" r="r" b="b"/>
              <a:pathLst>
                <a:path w="493614" h="178024">
                  <a:moveTo>
                    <a:pt x="0" y="178024"/>
                  </a:moveTo>
                  <a:lnTo>
                    <a:pt x="493614" y="0"/>
                  </a:lnTo>
                </a:path>
              </a:pathLst>
            </a:custGeom>
            <a:noFill/>
            <a:ln w="1270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12384776-B107-46BA-82B4-92483032FD78}"/>
                </a:ext>
              </a:extLst>
            </p:cNvPr>
            <p:cNvSpPr/>
            <p:nvPr/>
          </p:nvSpPr>
          <p:spPr>
            <a:xfrm>
              <a:off x="17904153" y="8153903"/>
              <a:ext cx="368644" cy="388620"/>
            </a:xfrm>
            <a:prstGeom prst="ellipse">
              <a:avLst/>
            </a:prstGeom>
            <a:solidFill>
              <a:schemeClr val="accent5">
                <a:lumMod val="60000"/>
                <a:lumOff val="40000"/>
              </a:schemeClr>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91" name="Straight Arrow Connector 390">
              <a:extLst>
                <a:ext uri="{FF2B5EF4-FFF2-40B4-BE49-F238E27FC236}">
                  <a16:creationId xmlns:a16="http://schemas.microsoft.com/office/drawing/2014/main" id="{B5F214FB-CE9D-41F7-8090-9226B393F6DC}"/>
                </a:ext>
              </a:extLst>
            </p:cNvPr>
            <p:cNvCxnSpPr>
              <a:cxnSpLocks/>
            </p:cNvCxnSpPr>
            <p:nvPr/>
          </p:nvCxnSpPr>
          <p:spPr>
            <a:xfrm flipV="1">
              <a:off x="18112598" y="7028595"/>
              <a:ext cx="79968" cy="99070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92" name="Oval 391">
              <a:extLst>
                <a:ext uri="{FF2B5EF4-FFF2-40B4-BE49-F238E27FC236}">
                  <a16:creationId xmlns:a16="http://schemas.microsoft.com/office/drawing/2014/main" id="{1835A8E5-7C46-4B78-8EA9-4D9C113F0A5E}"/>
                </a:ext>
              </a:extLst>
            </p:cNvPr>
            <p:cNvSpPr/>
            <p:nvPr/>
          </p:nvSpPr>
          <p:spPr>
            <a:xfrm>
              <a:off x="21707365" y="7644214"/>
              <a:ext cx="368644" cy="388620"/>
            </a:xfrm>
            <a:prstGeom prst="ellipse">
              <a:avLst/>
            </a:prstGeom>
            <a:solidFill>
              <a:schemeClr val="accent5">
                <a:lumMod val="60000"/>
                <a:lumOff val="40000"/>
              </a:schemeClr>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Freeform: Shape 392">
              <a:extLst>
                <a:ext uri="{FF2B5EF4-FFF2-40B4-BE49-F238E27FC236}">
                  <a16:creationId xmlns:a16="http://schemas.microsoft.com/office/drawing/2014/main" id="{BABB3568-853D-4AF1-8ADC-FB1EEFAF1C35}"/>
                </a:ext>
              </a:extLst>
            </p:cNvPr>
            <p:cNvSpPr/>
            <p:nvPr/>
          </p:nvSpPr>
          <p:spPr>
            <a:xfrm>
              <a:off x="13624560" y="6377940"/>
              <a:ext cx="12618720" cy="10927080"/>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524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85" name="Straight Arrow Connector 384">
              <a:extLst>
                <a:ext uri="{FF2B5EF4-FFF2-40B4-BE49-F238E27FC236}">
                  <a16:creationId xmlns:a16="http://schemas.microsoft.com/office/drawing/2014/main" id="{839CF515-360A-48FA-BB5E-718AD975644F}"/>
                </a:ext>
              </a:extLst>
            </p:cNvPr>
            <p:cNvCxnSpPr>
              <a:cxnSpLocks/>
            </p:cNvCxnSpPr>
            <p:nvPr/>
          </p:nvCxnSpPr>
          <p:spPr>
            <a:xfrm flipV="1">
              <a:off x="22096444" y="7035800"/>
              <a:ext cx="749116" cy="552269"/>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sp>
        <p:nvSpPr>
          <p:cNvPr id="394" name="TextBox 393">
            <a:extLst>
              <a:ext uri="{FF2B5EF4-FFF2-40B4-BE49-F238E27FC236}">
                <a16:creationId xmlns:a16="http://schemas.microsoft.com/office/drawing/2014/main" id="{204AE6EB-FBF3-49E8-B9E6-91B235262144}"/>
              </a:ext>
            </a:extLst>
          </p:cNvPr>
          <p:cNvSpPr txBox="1"/>
          <p:nvPr/>
        </p:nvSpPr>
        <p:spPr>
          <a:xfrm>
            <a:off x="17220721" y="9634913"/>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23" name="Freeform: Shape 22">
            <a:extLst>
              <a:ext uri="{FF2B5EF4-FFF2-40B4-BE49-F238E27FC236}">
                <a16:creationId xmlns:a16="http://schemas.microsoft.com/office/drawing/2014/main" id="{F1AEAB31-0ED7-4373-9D8B-8676E5CF24F6}"/>
              </a:ext>
            </a:extLst>
          </p:cNvPr>
          <p:cNvSpPr/>
          <p:nvPr/>
        </p:nvSpPr>
        <p:spPr>
          <a:xfrm>
            <a:off x="4211053" y="505326"/>
            <a:ext cx="22746328" cy="8045448"/>
          </a:xfrm>
          <a:custGeom>
            <a:avLst/>
            <a:gdLst>
              <a:gd name="connsiteX0" fmla="*/ 22715621 w 22746328"/>
              <a:gd name="connsiteY0" fmla="*/ 8013032 h 8045448"/>
              <a:gd name="connsiteX1" fmla="*/ 22595305 w 22746328"/>
              <a:gd name="connsiteY1" fmla="*/ 8013032 h 8045448"/>
              <a:gd name="connsiteX2" fmla="*/ 21536526 w 22746328"/>
              <a:gd name="connsiteY2" fmla="*/ 7676148 h 8045448"/>
              <a:gd name="connsiteX3" fmla="*/ 20092736 w 22746328"/>
              <a:gd name="connsiteY3" fmla="*/ 7098632 h 8045448"/>
              <a:gd name="connsiteX4" fmla="*/ 18648947 w 22746328"/>
              <a:gd name="connsiteY4" fmla="*/ 6497053 h 8045448"/>
              <a:gd name="connsiteX5" fmla="*/ 17493915 w 22746328"/>
              <a:gd name="connsiteY5" fmla="*/ 6039853 h 8045448"/>
              <a:gd name="connsiteX6" fmla="*/ 16555452 w 22746328"/>
              <a:gd name="connsiteY6" fmla="*/ 5871411 h 8045448"/>
              <a:gd name="connsiteX7" fmla="*/ 15496673 w 22746328"/>
              <a:gd name="connsiteY7" fmla="*/ 5390148 h 8045448"/>
              <a:gd name="connsiteX8" fmla="*/ 13956631 w 22746328"/>
              <a:gd name="connsiteY8" fmla="*/ 4884821 h 8045448"/>
              <a:gd name="connsiteX9" fmla="*/ 11815010 w 22746328"/>
              <a:gd name="connsiteY9" fmla="*/ 4138863 h 8045448"/>
              <a:gd name="connsiteX10" fmla="*/ 10611852 w 22746328"/>
              <a:gd name="connsiteY10" fmla="*/ 3416969 h 8045448"/>
              <a:gd name="connsiteX11" fmla="*/ 9986210 w 22746328"/>
              <a:gd name="connsiteY11" fmla="*/ 3128211 h 8045448"/>
              <a:gd name="connsiteX12" fmla="*/ 8277726 w 22746328"/>
              <a:gd name="connsiteY12" fmla="*/ 2646948 h 8045448"/>
              <a:gd name="connsiteX13" fmla="*/ 6713621 w 22746328"/>
              <a:gd name="connsiteY13" fmla="*/ 2093495 h 8045448"/>
              <a:gd name="connsiteX14" fmla="*/ 4427621 w 22746328"/>
              <a:gd name="connsiteY14" fmla="*/ 1371600 h 8045448"/>
              <a:gd name="connsiteX15" fmla="*/ 3609473 w 22746328"/>
              <a:gd name="connsiteY15" fmla="*/ 1034716 h 8045448"/>
              <a:gd name="connsiteX16" fmla="*/ 2502568 w 22746328"/>
              <a:gd name="connsiteY16" fmla="*/ 866274 h 8045448"/>
              <a:gd name="connsiteX17" fmla="*/ 1780673 w 22746328"/>
              <a:gd name="connsiteY17" fmla="*/ 625642 h 8045448"/>
              <a:gd name="connsiteX18" fmla="*/ 409073 w 22746328"/>
              <a:gd name="connsiteY18" fmla="*/ 336885 h 8045448"/>
              <a:gd name="connsiteX19" fmla="*/ 0 w 22746328"/>
              <a:gd name="connsiteY19" fmla="*/ 0 h 80454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22746328" h="8045448">
                <a:moveTo>
                  <a:pt x="22715621" y="8013032"/>
                </a:moveTo>
                <a:cubicBezTo>
                  <a:pt x="22753721" y="8041105"/>
                  <a:pt x="22791821" y="8069179"/>
                  <a:pt x="22595305" y="8013032"/>
                </a:cubicBezTo>
                <a:cubicBezTo>
                  <a:pt x="22398789" y="7956885"/>
                  <a:pt x="21953621" y="7828548"/>
                  <a:pt x="21536526" y="7676148"/>
                </a:cubicBezTo>
                <a:cubicBezTo>
                  <a:pt x="21119431" y="7523748"/>
                  <a:pt x="20092736" y="7098632"/>
                  <a:pt x="20092736" y="7098632"/>
                </a:cubicBezTo>
                <a:lnTo>
                  <a:pt x="18648947" y="6497053"/>
                </a:lnTo>
                <a:cubicBezTo>
                  <a:pt x="18215810" y="6320590"/>
                  <a:pt x="17842831" y="6144127"/>
                  <a:pt x="17493915" y="6039853"/>
                </a:cubicBezTo>
                <a:cubicBezTo>
                  <a:pt x="17144999" y="5935579"/>
                  <a:pt x="16888325" y="5979695"/>
                  <a:pt x="16555452" y="5871411"/>
                </a:cubicBezTo>
                <a:cubicBezTo>
                  <a:pt x="16222579" y="5763127"/>
                  <a:pt x="15929810" y="5554580"/>
                  <a:pt x="15496673" y="5390148"/>
                </a:cubicBezTo>
                <a:cubicBezTo>
                  <a:pt x="15063536" y="5225716"/>
                  <a:pt x="13956631" y="4884821"/>
                  <a:pt x="13956631" y="4884821"/>
                </a:cubicBezTo>
                <a:cubicBezTo>
                  <a:pt x="13343021" y="4676274"/>
                  <a:pt x="12372473" y="4383505"/>
                  <a:pt x="11815010" y="4138863"/>
                </a:cubicBezTo>
                <a:cubicBezTo>
                  <a:pt x="11257547" y="3894221"/>
                  <a:pt x="10916652" y="3585411"/>
                  <a:pt x="10611852" y="3416969"/>
                </a:cubicBezTo>
                <a:cubicBezTo>
                  <a:pt x="10307052" y="3248527"/>
                  <a:pt x="10375231" y="3256548"/>
                  <a:pt x="9986210" y="3128211"/>
                </a:cubicBezTo>
                <a:cubicBezTo>
                  <a:pt x="9597189" y="2999874"/>
                  <a:pt x="8823157" y="2819401"/>
                  <a:pt x="8277726" y="2646948"/>
                </a:cubicBezTo>
                <a:cubicBezTo>
                  <a:pt x="7732295" y="2474495"/>
                  <a:pt x="7355305" y="2306053"/>
                  <a:pt x="6713621" y="2093495"/>
                </a:cubicBezTo>
                <a:cubicBezTo>
                  <a:pt x="6071937" y="1880937"/>
                  <a:pt x="4944979" y="1548063"/>
                  <a:pt x="4427621" y="1371600"/>
                </a:cubicBezTo>
                <a:cubicBezTo>
                  <a:pt x="3910263" y="1195137"/>
                  <a:pt x="3930315" y="1118937"/>
                  <a:pt x="3609473" y="1034716"/>
                </a:cubicBezTo>
                <a:cubicBezTo>
                  <a:pt x="3288631" y="950495"/>
                  <a:pt x="2807368" y="934453"/>
                  <a:pt x="2502568" y="866274"/>
                </a:cubicBezTo>
                <a:cubicBezTo>
                  <a:pt x="2197768" y="798095"/>
                  <a:pt x="2129589" y="713873"/>
                  <a:pt x="1780673" y="625642"/>
                </a:cubicBezTo>
                <a:cubicBezTo>
                  <a:pt x="1431757" y="537410"/>
                  <a:pt x="705852" y="441159"/>
                  <a:pt x="409073" y="336885"/>
                </a:cubicBezTo>
                <a:cubicBezTo>
                  <a:pt x="112294" y="232611"/>
                  <a:pt x="140368" y="156411"/>
                  <a:pt x="0" y="0"/>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Oval 395">
            <a:extLst>
              <a:ext uri="{FF2B5EF4-FFF2-40B4-BE49-F238E27FC236}">
                <a16:creationId xmlns:a16="http://schemas.microsoft.com/office/drawing/2014/main" id="{27867FBD-FE15-44BA-AEC1-10AA5859E409}"/>
              </a:ext>
            </a:extLst>
          </p:cNvPr>
          <p:cNvSpPr/>
          <p:nvPr/>
        </p:nvSpPr>
        <p:spPr>
          <a:xfrm>
            <a:off x="12824405" y="13408599"/>
            <a:ext cx="521508" cy="574883"/>
          </a:xfrm>
          <a:prstGeom prst="ellipse">
            <a:avLst/>
          </a:pr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B16F5AC4-E0C6-4A09-A186-01921F0C5E02}"/>
              </a:ext>
            </a:extLst>
          </p:cNvPr>
          <p:cNvSpPr/>
          <p:nvPr/>
        </p:nvSpPr>
        <p:spPr>
          <a:xfrm>
            <a:off x="9769642" y="9282979"/>
            <a:ext cx="5534526" cy="2512617"/>
          </a:xfrm>
          <a:custGeom>
            <a:avLst/>
            <a:gdLst>
              <a:gd name="connsiteX0" fmla="*/ 5534526 w 5534526"/>
              <a:gd name="connsiteY0" fmla="*/ 2074831 h 2516934"/>
              <a:gd name="connsiteX1" fmla="*/ 5269832 w 5534526"/>
              <a:gd name="connsiteY1" fmla="*/ 1906388 h 2516934"/>
              <a:gd name="connsiteX2" fmla="*/ 4716379 w 5534526"/>
              <a:gd name="connsiteY2" fmla="*/ 1617631 h 2516934"/>
              <a:gd name="connsiteX3" fmla="*/ 4090737 w 5534526"/>
              <a:gd name="connsiteY3" fmla="*/ 1954515 h 2516934"/>
              <a:gd name="connsiteX4" fmla="*/ 3729790 w 5534526"/>
              <a:gd name="connsiteY4" fmla="*/ 2411715 h 2516934"/>
              <a:gd name="connsiteX5" fmla="*/ 2863516 w 5534526"/>
              <a:gd name="connsiteY5" fmla="*/ 2483904 h 2516934"/>
              <a:gd name="connsiteX6" fmla="*/ 2646947 w 5534526"/>
              <a:gd name="connsiteY6" fmla="*/ 1978578 h 2516934"/>
              <a:gd name="connsiteX7" fmla="*/ 1900990 w 5534526"/>
              <a:gd name="connsiteY7" fmla="*/ 1232620 h 2516934"/>
              <a:gd name="connsiteX8" fmla="*/ 1106905 w 5534526"/>
              <a:gd name="connsiteY8" fmla="*/ 655104 h 2516934"/>
              <a:gd name="connsiteX9" fmla="*/ 481263 w 5534526"/>
              <a:gd name="connsiteY9" fmla="*/ 53525 h 2516934"/>
              <a:gd name="connsiteX10" fmla="*/ 0 w 5534526"/>
              <a:gd name="connsiteY10" fmla="*/ 29462 h 2516934"/>
              <a:gd name="connsiteX0" fmla="*/ 5534526 w 5534526"/>
              <a:gd name="connsiteY0" fmla="*/ 2074831 h 2512617"/>
              <a:gd name="connsiteX1" fmla="*/ 5269832 w 5534526"/>
              <a:gd name="connsiteY1" fmla="*/ 1906388 h 2512617"/>
              <a:gd name="connsiteX2" fmla="*/ 4716379 w 5534526"/>
              <a:gd name="connsiteY2" fmla="*/ 1617631 h 2512617"/>
              <a:gd name="connsiteX3" fmla="*/ 4090737 w 5534526"/>
              <a:gd name="connsiteY3" fmla="*/ 1954515 h 2512617"/>
              <a:gd name="connsiteX4" fmla="*/ 3729790 w 5534526"/>
              <a:gd name="connsiteY4" fmla="*/ 2411715 h 2512617"/>
              <a:gd name="connsiteX5" fmla="*/ 2863516 w 5534526"/>
              <a:gd name="connsiteY5" fmla="*/ 2483904 h 2512617"/>
              <a:gd name="connsiteX6" fmla="*/ 2160564 w 5534526"/>
              <a:gd name="connsiteY6" fmla="*/ 2036944 h 2512617"/>
              <a:gd name="connsiteX7" fmla="*/ 1900990 w 5534526"/>
              <a:gd name="connsiteY7" fmla="*/ 1232620 h 2512617"/>
              <a:gd name="connsiteX8" fmla="*/ 1106905 w 5534526"/>
              <a:gd name="connsiteY8" fmla="*/ 655104 h 2512617"/>
              <a:gd name="connsiteX9" fmla="*/ 481263 w 5534526"/>
              <a:gd name="connsiteY9" fmla="*/ 53525 h 2512617"/>
              <a:gd name="connsiteX10" fmla="*/ 0 w 5534526"/>
              <a:gd name="connsiteY10" fmla="*/ 29462 h 2512617"/>
              <a:gd name="connsiteX0" fmla="*/ 5534526 w 5534526"/>
              <a:gd name="connsiteY0" fmla="*/ 2074831 h 2512617"/>
              <a:gd name="connsiteX1" fmla="*/ 5269832 w 5534526"/>
              <a:gd name="connsiteY1" fmla="*/ 1906388 h 2512617"/>
              <a:gd name="connsiteX2" fmla="*/ 4716379 w 5534526"/>
              <a:gd name="connsiteY2" fmla="*/ 1617631 h 2512617"/>
              <a:gd name="connsiteX3" fmla="*/ 4090737 w 5534526"/>
              <a:gd name="connsiteY3" fmla="*/ 1954515 h 2512617"/>
              <a:gd name="connsiteX4" fmla="*/ 3729790 w 5534526"/>
              <a:gd name="connsiteY4" fmla="*/ 2411715 h 2512617"/>
              <a:gd name="connsiteX5" fmla="*/ 2863516 w 5534526"/>
              <a:gd name="connsiteY5" fmla="*/ 2483904 h 2512617"/>
              <a:gd name="connsiteX6" fmla="*/ 2160564 w 5534526"/>
              <a:gd name="connsiteY6" fmla="*/ 2036944 h 2512617"/>
              <a:gd name="connsiteX7" fmla="*/ 1735620 w 5534526"/>
              <a:gd name="connsiteY7" fmla="*/ 1222893 h 2512617"/>
              <a:gd name="connsiteX8" fmla="*/ 1106905 w 5534526"/>
              <a:gd name="connsiteY8" fmla="*/ 655104 h 2512617"/>
              <a:gd name="connsiteX9" fmla="*/ 481263 w 5534526"/>
              <a:gd name="connsiteY9" fmla="*/ 53525 h 2512617"/>
              <a:gd name="connsiteX10" fmla="*/ 0 w 5534526"/>
              <a:gd name="connsiteY10" fmla="*/ 29462 h 25126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34526" h="2512617">
                <a:moveTo>
                  <a:pt x="5534526" y="2074831"/>
                </a:moveTo>
                <a:cubicBezTo>
                  <a:pt x="5470358" y="2028709"/>
                  <a:pt x="5406190" y="1982588"/>
                  <a:pt x="5269832" y="1906388"/>
                </a:cubicBezTo>
                <a:cubicBezTo>
                  <a:pt x="5133474" y="1830188"/>
                  <a:pt x="4912895" y="1609610"/>
                  <a:pt x="4716379" y="1617631"/>
                </a:cubicBezTo>
                <a:cubicBezTo>
                  <a:pt x="4519863" y="1625652"/>
                  <a:pt x="4255168" y="1822168"/>
                  <a:pt x="4090737" y="1954515"/>
                </a:cubicBezTo>
                <a:cubicBezTo>
                  <a:pt x="3926306" y="2086862"/>
                  <a:pt x="3934327" y="2323484"/>
                  <a:pt x="3729790" y="2411715"/>
                </a:cubicBezTo>
                <a:cubicBezTo>
                  <a:pt x="3525253" y="2499946"/>
                  <a:pt x="3125054" y="2546366"/>
                  <a:pt x="2863516" y="2483904"/>
                </a:cubicBezTo>
                <a:cubicBezTo>
                  <a:pt x="2601978" y="2421442"/>
                  <a:pt x="2348547" y="2247112"/>
                  <a:pt x="2160564" y="2036944"/>
                </a:cubicBezTo>
                <a:cubicBezTo>
                  <a:pt x="1972581" y="1826776"/>
                  <a:pt x="1911230" y="1453200"/>
                  <a:pt x="1735620" y="1222893"/>
                </a:cubicBezTo>
                <a:cubicBezTo>
                  <a:pt x="1560010" y="992586"/>
                  <a:pt x="1315965" y="849999"/>
                  <a:pt x="1106905" y="655104"/>
                </a:cubicBezTo>
                <a:cubicBezTo>
                  <a:pt x="897846" y="460209"/>
                  <a:pt x="665747" y="157799"/>
                  <a:pt x="481263" y="53525"/>
                </a:cubicBezTo>
                <a:cubicBezTo>
                  <a:pt x="296779" y="-50749"/>
                  <a:pt x="0" y="29462"/>
                  <a:pt x="0" y="29462"/>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7" name="Group 136">
            <a:extLst>
              <a:ext uri="{FF2B5EF4-FFF2-40B4-BE49-F238E27FC236}">
                <a16:creationId xmlns:a16="http://schemas.microsoft.com/office/drawing/2014/main" id="{49834C7B-05B7-4E96-B6E0-F5AE5CA0DDE9}"/>
              </a:ext>
            </a:extLst>
          </p:cNvPr>
          <p:cNvGrpSpPr/>
          <p:nvPr/>
        </p:nvGrpSpPr>
        <p:grpSpPr>
          <a:xfrm>
            <a:off x="15936957" y="2257914"/>
            <a:ext cx="1762582" cy="1288140"/>
            <a:chOff x="14397138" y="1135356"/>
            <a:chExt cx="1762582" cy="1288140"/>
          </a:xfrm>
        </p:grpSpPr>
        <p:grpSp>
          <p:nvGrpSpPr>
            <p:cNvPr id="405" name="Group 404">
              <a:extLst>
                <a:ext uri="{FF2B5EF4-FFF2-40B4-BE49-F238E27FC236}">
                  <a16:creationId xmlns:a16="http://schemas.microsoft.com/office/drawing/2014/main" id="{93732200-1BE5-4149-B26A-686914DCCA7C}"/>
                </a:ext>
              </a:extLst>
            </p:cNvPr>
            <p:cNvGrpSpPr/>
            <p:nvPr/>
          </p:nvGrpSpPr>
          <p:grpSpPr>
            <a:xfrm>
              <a:off x="14397138" y="1135356"/>
              <a:ext cx="1032082" cy="937368"/>
              <a:chOff x="22825835" y="1336319"/>
              <a:chExt cx="1032082" cy="937368"/>
            </a:xfrm>
          </p:grpSpPr>
          <p:sp>
            <p:nvSpPr>
              <p:cNvPr id="406" name="Oval 405">
                <a:extLst>
                  <a:ext uri="{FF2B5EF4-FFF2-40B4-BE49-F238E27FC236}">
                    <a16:creationId xmlns:a16="http://schemas.microsoft.com/office/drawing/2014/main" id="{4F4DB861-E43F-42D1-B71D-7DA05B047564}"/>
                  </a:ext>
                </a:extLst>
              </p:cNvPr>
              <p:cNvSpPr/>
              <p:nvPr/>
            </p:nvSpPr>
            <p:spPr>
              <a:xfrm rot="21925">
                <a:off x="23188031" y="1336319"/>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7BE0195F-EE41-4F71-851B-168EA67552B5}"/>
                  </a:ext>
                </a:extLst>
              </p:cNvPr>
              <p:cNvSpPr/>
              <p:nvPr/>
            </p:nvSpPr>
            <p:spPr>
              <a:xfrm rot="21925">
                <a:off x="23397784" y="1340438"/>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09" name="Group 165">
                <a:extLst>
                  <a:ext uri="{FF2B5EF4-FFF2-40B4-BE49-F238E27FC236}">
                    <a16:creationId xmlns:a16="http://schemas.microsoft.com/office/drawing/2014/main" id="{4D864583-7801-4BFC-A99A-7834C460F2CB}"/>
                  </a:ext>
                </a:extLst>
              </p:cNvPr>
              <p:cNvGrpSpPr>
                <a:grpSpLocks/>
              </p:cNvGrpSpPr>
              <p:nvPr/>
            </p:nvGrpSpPr>
            <p:grpSpPr bwMode="auto">
              <a:xfrm rot="21925">
                <a:off x="22825835" y="1513443"/>
                <a:ext cx="1032082" cy="760244"/>
                <a:chOff x="288" y="720"/>
                <a:chExt cx="432" cy="288"/>
              </a:xfrm>
            </p:grpSpPr>
            <p:sp>
              <p:nvSpPr>
                <p:cNvPr id="410" name="Rectangle 166">
                  <a:extLst>
                    <a:ext uri="{FF2B5EF4-FFF2-40B4-BE49-F238E27FC236}">
                      <a16:creationId xmlns:a16="http://schemas.microsoft.com/office/drawing/2014/main" id="{17F8A243-25CC-41EA-9279-784408F07ACB}"/>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1" name="Line 167">
                  <a:extLst>
                    <a:ext uri="{FF2B5EF4-FFF2-40B4-BE49-F238E27FC236}">
                      <a16:creationId xmlns:a16="http://schemas.microsoft.com/office/drawing/2014/main" id="{AB97BBB3-2E09-4B0F-8127-0905E75FEE2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2" name="Line 168">
                  <a:extLst>
                    <a:ext uri="{FF2B5EF4-FFF2-40B4-BE49-F238E27FC236}">
                      <a16:creationId xmlns:a16="http://schemas.microsoft.com/office/drawing/2014/main" id="{E86B707C-5105-440D-A490-DDE6F96E6D8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nvGrpSpPr>
            <p:cNvPr id="397" name="Group 396">
              <a:extLst>
                <a:ext uri="{FF2B5EF4-FFF2-40B4-BE49-F238E27FC236}">
                  <a16:creationId xmlns:a16="http://schemas.microsoft.com/office/drawing/2014/main" id="{D298F06B-75C2-4234-8F96-52C1CBF92965}"/>
                </a:ext>
              </a:extLst>
            </p:cNvPr>
            <p:cNvGrpSpPr/>
            <p:nvPr/>
          </p:nvGrpSpPr>
          <p:grpSpPr>
            <a:xfrm>
              <a:off x="14500786" y="1355769"/>
              <a:ext cx="1658934" cy="1067727"/>
              <a:chOff x="22825835" y="1336319"/>
              <a:chExt cx="1658934" cy="1067727"/>
            </a:xfrm>
          </p:grpSpPr>
          <p:sp>
            <p:nvSpPr>
              <p:cNvPr id="398" name="Oval 397">
                <a:extLst>
                  <a:ext uri="{FF2B5EF4-FFF2-40B4-BE49-F238E27FC236}">
                    <a16:creationId xmlns:a16="http://schemas.microsoft.com/office/drawing/2014/main" id="{1E9541B2-E771-4C85-9464-B5CCC169C6CE}"/>
                  </a:ext>
                </a:extLst>
              </p:cNvPr>
              <p:cNvSpPr/>
              <p:nvPr/>
            </p:nvSpPr>
            <p:spPr>
              <a:xfrm rot="21925">
                <a:off x="23188031" y="1336319"/>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EF08C58B-A87C-4169-822D-27B25430A750}"/>
                  </a:ext>
                </a:extLst>
              </p:cNvPr>
              <p:cNvSpPr/>
              <p:nvPr/>
            </p:nvSpPr>
            <p:spPr>
              <a:xfrm rot="21925">
                <a:off x="23397784" y="1340438"/>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Text Box 648">
                <a:extLst>
                  <a:ext uri="{FF2B5EF4-FFF2-40B4-BE49-F238E27FC236}">
                    <a16:creationId xmlns:a16="http://schemas.microsoft.com/office/drawing/2014/main" id="{E15858F2-A598-493E-A914-F53C3B1015A1}"/>
                  </a:ext>
                </a:extLst>
              </p:cNvPr>
              <p:cNvSpPr txBox="1">
                <a:spLocks noChangeArrowheads="1"/>
              </p:cNvSpPr>
              <p:nvPr/>
            </p:nvSpPr>
            <p:spPr bwMode="auto">
              <a:xfrm rot="21545608">
                <a:off x="23846285" y="1640375"/>
                <a:ext cx="638484"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L-3</a:t>
                </a:r>
              </a:p>
              <a:p>
                <a:pPr>
                  <a:lnSpc>
                    <a:spcPts val="1000"/>
                  </a:lnSpc>
                  <a:spcBef>
                    <a:spcPct val="50000"/>
                  </a:spcBef>
                </a:pPr>
                <a:r>
                  <a:rPr lang="en-US" sz="3200" b="1" dirty="0">
                    <a:solidFill>
                      <a:srgbClr val="002060"/>
                    </a:solidFill>
                    <a:cs typeface="Arial" charset="0"/>
                  </a:rPr>
                  <a:t> 16</a:t>
                </a:r>
              </a:p>
            </p:txBody>
          </p:sp>
          <p:grpSp>
            <p:nvGrpSpPr>
              <p:cNvPr id="401" name="Group 165">
                <a:extLst>
                  <a:ext uri="{FF2B5EF4-FFF2-40B4-BE49-F238E27FC236}">
                    <a16:creationId xmlns:a16="http://schemas.microsoft.com/office/drawing/2014/main" id="{538D2EED-F7AE-4BA9-8F13-AD13A24D3ECE}"/>
                  </a:ext>
                </a:extLst>
              </p:cNvPr>
              <p:cNvGrpSpPr>
                <a:grpSpLocks/>
              </p:cNvGrpSpPr>
              <p:nvPr/>
            </p:nvGrpSpPr>
            <p:grpSpPr bwMode="auto">
              <a:xfrm rot="21925">
                <a:off x="22825835" y="1513443"/>
                <a:ext cx="1032082" cy="760244"/>
                <a:chOff x="288" y="720"/>
                <a:chExt cx="432" cy="288"/>
              </a:xfrm>
            </p:grpSpPr>
            <p:sp>
              <p:nvSpPr>
                <p:cNvPr id="402" name="Rectangle 166">
                  <a:extLst>
                    <a:ext uri="{FF2B5EF4-FFF2-40B4-BE49-F238E27FC236}">
                      <a16:creationId xmlns:a16="http://schemas.microsoft.com/office/drawing/2014/main" id="{BE5CE6F1-B2F7-4EA5-8656-E8FB7115610E}"/>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3" name="Line 167">
                  <a:extLst>
                    <a:ext uri="{FF2B5EF4-FFF2-40B4-BE49-F238E27FC236}">
                      <a16:creationId xmlns:a16="http://schemas.microsoft.com/office/drawing/2014/main" id="{3F00EF8E-2B6A-4A6A-B46B-3F86A2F80F1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4" name="Line 168">
                  <a:extLst>
                    <a:ext uri="{FF2B5EF4-FFF2-40B4-BE49-F238E27FC236}">
                      <a16:creationId xmlns:a16="http://schemas.microsoft.com/office/drawing/2014/main" id="{FC6DBE39-F464-4C57-8919-39041B89EEC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grpSp>
        <p:nvGrpSpPr>
          <p:cNvPr id="14" name="Group 13">
            <a:extLst>
              <a:ext uri="{FF2B5EF4-FFF2-40B4-BE49-F238E27FC236}">
                <a16:creationId xmlns:a16="http://schemas.microsoft.com/office/drawing/2014/main" id="{CFFB6C39-4A23-4F01-91F4-BE41307CF56C}"/>
              </a:ext>
            </a:extLst>
          </p:cNvPr>
          <p:cNvGrpSpPr/>
          <p:nvPr/>
        </p:nvGrpSpPr>
        <p:grpSpPr>
          <a:xfrm>
            <a:off x="14209965" y="2716311"/>
            <a:ext cx="1666236" cy="1029518"/>
            <a:chOff x="22825835" y="1336319"/>
            <a:chExt cx="1666236" cy="1029518"/>
          </a:xfrm>
        </p:grpSpPr>
        <p:sp>
          <p:nvSpPr>
            <p:cNvPr id="368" name="Oval 367">
              <a:extLst>
                <a:ext uri="{FF2B5EF4-FFF2-40B4-BE49-F238E27FC236}">
                  <a16:creationId xmlns:a16="http://schemas.microsoft.com/office/drawing/2014/main" id="{AED93870-05C0-4331-A85F-4A7F1780EB18}"/>
                </a:ext>
              </a:extLst>
            </p:cNvPr>
            <p:cNvSpPr/>
            <p:nvPr/>
          </p:nvSpPr>
          <p:spPr>
            <a:xfrm rot="21925">
              <a:off x="23188031" y="1336319"/>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Oval 368">
              <a:extLst>
                <a:ext uri="{FF2B5EF4-FFF2-40B4-BE49-F238E27FC236}">
                  <a16:creationId xmlns:a16="http://schemas.microsoft.com/office/drawing/2014/main" id="{B2C9B021-19E5-475F-98FF-926C74B36077}"/>
                </a:ext>
              </a:extLst>
            </p:cNvPr>
            <p:cNvSpPr/>
            <p:nvPr/>
          </p:nvSpPr>
          <p:spPr>
            <a:xfrm rot="21925">
              <a:off x="23397784" y="1340438"/>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Text Box 648">
              <a:extLst>
                <a:ext uri="{FF2B5EF4-FFF2-40B4-BE49-F238E27FC236}">
                  <a16:creationId xmlns:a16="http://schemas.microsoft.com/office/drawing/2014/main" id="{602A73CA-B604-4BF9-AF27-02D7984C9EA6}"/>
                </a:ext>
              </a:extLst>
            </p:cNvPr>
            <p:cNvSpPr txBox="1">
              <a:spLocks noChangeArrowheads="1"/>
            </p:cNvSpPr>
            <p:nvPr/>
          </p:nvSpPr>
          <p:spPr bwMode="auto">
            <a:xfrm rot="21545608">
              <a:off x="23846284" y="1678469"/>
              <a:ext cx="645787"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L-1</a:t>
              </a:r>
            </a:p>
            <a:p>
              <a:pPr>
                <a:lnSpc>
                  <a:spcPts val="1000"/>
                </a:lnSpc>
                <a:spcBef>
                  <a:spcPct val="50000"/>
                </a:spcBef>
              </a:pPr>
              <a:r>
                <a:rPr lang="en-US" sz="3200" b="1" dirty="0">
                  <a:solidFill>
                    <a:srgbClr val="002060"/>
                  </a:solidFill>
                  <a:cs typeface="Arial" charset="0"/>
                </a:rPr>
                <a:t> 16</a:t>
              </a:r>
            </a:p>
          </p:txBody>
        </p:sp>
        <p:grpSp>
          <p:nvGrpSpPr>
            <p:cNvPr id="371" name="Group 165">
              <a:extLst>
                <a:ext uri="{FF2B5EF4-FFF2-40B4-BE49-F238E27FC236}">
                  <a16:creationId xmlns:a16="http://schemas.microsoft.com/office/drawing/2014/main" id="{99BD63DF-E05B-45F4-8519-50EE7F3CC40C}"/>
                </a:ext>
              </a:extLst>
            </p:cNvPr>
            <p:cNvGrpSpPr>
              <a:grpSpLocks/>
            </p:cNvGrpSpPr>
            <p:nvPr/>
          </p:nvGrpSpPr>
          <p:grpSpPr bwMode="auto">
            <a:xfrm rot="21925">
              <a:off x="22825835" y="1513443"/>
              <a:ext cx="1032082" cy="760244"/>
              <a:chOff x="288" y="720"/>
              <a:chExt cx="432" cy="288"/>
            </a:xfrm>
          </p:grpSpPr>
          <p:sp>
            <p:nvSpPr>
              <p:cNvPr id="372" name="Rectangle 166">
                <a:extLst>
                  <a:ext uri="{FF2B5EF4-FFF2-40B4-BE49-F238E27FC236}">
                    <a16:creationId xmlns:a16="http://schemas.microsoft.com/office/drawing/2014/main" id="{E3A2E1BC-7208-4CE6-8602-60D304234A3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73" name="Line 167">
                <a:extLst>
                  <a:ext uri="{FF2B5EF4-FFF2-40B4-BE49-F238E27FC236}">
                    <a16:creationId xmlns:a16="http://schemas.microsoft.com/office/drawing/2014/main" id="{B4C537E6-5E00-423C-9CCB-3E80D5729CF4}"/>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74" name="Line 168">
                <a:extLst>
                  <a:ext uri="{FF2B5EF4-FFF2-40B4-BE49-F238E27FC236}">
                    <a16:creationId xmlns:a16="http://schemas.microsoft.com/office/drawing/2014/main" id="{F332451B-A7A9-44BA-97EE-CE32AF4C6CB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nvGrpSpPr>
          <p:cNvPr id="413" name="Group 412">
            <a:extLst>
              <a:ext uri="{FF2B5EF4-FFF2-40B4-BE49-F238E27FC236}">
                <a16:creationId xmlns:a16="http://schemas.microsoft.com/office/drawing/2014/main" id="{D22D0B80-423D-4D69-A31C-8A0F4E9FC164}"/>
              </a:ext>
            </a:extLst>
          </p:cNvPr>
          <p:cNvGrpSpPr/>
          <p:nvPr/>
        </p:nvGrpSpPr>
        <p:grpSpPr>
          <a:xfrm>
            <a:off x="16590235" y="3862073"/>
            <a:ext cx="1649869" cy="997377"/>
            <a:chOff x="22825835" y="1336319"/>
            <a:chExt cx="1649869" cy="997377"/>
          </a:xfrm>
        </p:grpSpPr>
        <p:sp>
          <p:nvSpPr>
            <p:cNvPr id="414" name="Oval 413">
              <a:extLst>
                <a:ext uri="{FF2B5EF4-FFF2-40B4-BE49-F238E27FC236}">
                  <a16:creationId xmlns:a16="http://schemas.microsoft.com/office/drawing/2014/main" id="{32622489-EE09-4B82-9687-D0C9D153539D}"/>
                </a:ext>
              </a:extLst>
            </p:cNvPr>
            <p:cNvSpPr/>
            <p:nvPr/>
          </p:nvSpPr>
          <p:spPr>
            <a:xfrm rot="21925">
              <a:off x="23188031" y="1336319"/>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3A019B9C-EC11-45E9-A3F1-63018F3AB60C}"/>
                </a:ext>
              </a:extLst>
            </p:cNvPr>
            <p:cNvSpPr/>
            <p:nvPr/>
          </p:nvSpPr>
          <p:spPr>
            <a:xfrm rot="21925">
              <a:off x="23397784" y="1340438"/>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Text Box 648">
              <a:extLst>
                <a:ext uri="{FF2B5EF4-FFF2-40B4-BE49-F238E27FC236}">
                  <a16:creationId xmlns:a16="http://schemas.microsoft.com/office/drawing/2014/main" id="{AB90CE87-68C5-4AE9-B500-D0EDE2C86280}"/>
                </a:ext>
              </a:extLst>
            </p:cNvPr>
            <p:cNvSpPr txBox="1">
              <a:spLocks noChangeArrowheads="1"/>
            </p:cNvSpPr>
            <p:nvPr/>
          </p:nvSpPr>
          <p:spPr bwMode="auto">
            <a:xfrm rot="21545608">
              <a:off x="23831875" y="1646328"/>
              <a:ext cx="643829"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L-2</a:t>
              </a:r>
            </a:p>
            <a:p>
              <a:pPr>
                <a:lnSpc>
                  <a:spcPts val="1000"/>
                </a:lnSpc>
                <a:spcBef>
                  <a:spcPct val="50000"/>
                </a:spcBef>
              </a:pPr>
              <a:r>
                <a:rPr lang="en-US" sz="3200" b="1" dirty="0">
                  <a:solidFill>
                    <a:srgbClr val="002060"/>
                  </a:solidFill>
                  <a:cs typeface="Arial" charset="0"/>
                </a:rPr>
                <a:t> 16</a:t>
              </a:r>
            </a:p>
          </p:txBody>
        </p:sp>
        <p:grpSp>
          <p:nvGrpSpPr>
            <p:cNvPr id="417" name="Group 165">
              <a:extLst>
                <a:ext uri="{FF2B5EF4-FFF2-40B4-BE49-F238E27FC236}">
                  <a16:creationId xmlns:a16="http://schemas.microsoft.com/office/drawing/2014/main" id="{43EF1DC9-37EE-49F9-B8E1-6E44088B6639}"/>
                </a:ext>
              </a:extLst>
            </p:cNvPr>
            <p:cNvGrpSpPr>
              <a:grpSpLocks/>
            </p:cNvGrpSpPr>
            <p:nvPr/>
          </p:nvGrpSpPr>
          <p:grpSpPr bwMode="auto">
            <a:xfrm rot="21925">
              <a:off x="22825835" y="1513443"/>
              <a:ext cx="1032082" cy="760244"/>
              <a:chOff x="288" y="720"/>
              <a:chExt cx="432" cy="288"/>
            </a:xfrm>
          </p:grpSpPr>
          <p:sp>
            <p:nvSpPr>
              <p:cNvPr id="418" name="Rectangle 166">
                <a:extLst>
                  <a:ext uri="{FF2B5EF4-FFF2-40B4-BE49-F238E27FC236}">
                    <a16:creationId xmlns:a16="http://schemas.microsoft.com/office/drawing/2014/main" id="{7F6A20D3-AC90-4A78-85D4-C1D8AFD7C8D5}"/>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9" name="Line 167">
                <a:extLst>
                  <a:ext uri="{FF2B5EF4-FFF2-40B4-BE49-F238E27FC236}">
                    <a16:creationId xmlns:a16="http://schemas.microsoft.com/office/drawing/2014/main" id="{196725C9-33EE-4E04-A541-108F491C84C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20" name="Line 168">
                <a:extLst>
                  <a:ext uri="{FF2B5EF4-FFF2-40B4-BE49-F238E27FC236}">
                    <a16:creationId xmlns:a16="http://schemas.microsoft.com/office/drawing/2014/main" id="{1073081E-FB22-4EA8-9585-DC952376CFD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40" name="Freeform: Shape 139">
            <a:extLst>
              <a:ext uri="{FF2B5EF4-FFF2-40B4-BE49-F238E27FC236}">
                <a16:creationId xmlns:a16="http://schemas.microsoft.com/office/drawing/2014/main" id="{7A8EAF62-8DBD-4679-A016-9409086F65C3}"/>
              </a:ext>
            </a:extLst>
          </p:cNvPr>
          <p:cNvSpPr/>
          <p:nvPr/>
        </p:nvSpPr>
        <p:spPr>
          <a:xfrm>
            <a:off x="7386779" y="3465095"/>
            <a:ext cx="6690168" cy="9408694"/>
          </a:xfrm>
          <a:custGeom>
            <a:avLst/>
            <a:gdLst>
              <a:gd name="connsiteX0" fmla="*/ 6690168 w 6690168"/>
              <a:gd name="connsiteY0" fmla="*/ 0 h 9408694"/>
              <a:gd name="connsiteX1" fmla="*/ 4957621 w 6690168"/>
              <a:gd name="connsiteY1" fmla="*/ 144379 h 9408694"/>
              <a:gd name="connsiteX2" fmla="*/ 2166295 w 6690168"/>
              <a:gd name="connsiteY2" fmla="*/ 529389 h 9408694"/>
              <a:gd name="connsiteX3" fmla="*/ 481874 w 6690168"/>
              <a:gd name="connsiteY3" fmla="*/ 1973179 h 9408694"/>
              <a:gd name="connsiteX4" fmla="*/ 144989 w 6690168"/>
              <a:gd name="connsiteY4" fmla="*/ 3633537 h 9408694"/>
              <a:gd name="connsiteX5" fmla="*/ 610 w 6690168"/>
              <a:gd name="connsiteY5" fmla="*/ 5967663 h 9408694"/>
              <a:gd name="connsiteX6" fmla="*/ 193116 w 6690168"/>
              <a:gd name="connsiteY6" fmla="*/ 7940842 h 9408694"/>
              <a:gd name="connsiteX7" fmla="*/ 650316 w 6690168"/>
              <a:gd name="connsiteY7" fmla="*/ 8951494 h 9408694"/>
              <a:gd name="connsiteX8" fmla="*/ 2599432 w 6690168"/>
              <a:gd name="connsiteY8" fmla="*/ 9408694 h 9408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690168" h="9408694">
                <a:moveTo>
                  <a:pt x="6690168" y="0"/>
                </a:moveTo>
                <a:cubicBezTo>
                  <a:pt x="6200884" y="28074"/>
                  <a:pt x="5711600" y="56148"/>
                  <a:pt x="4957621" y="144379"/>
                </a:cubicBezTo>
                <a:cubicBezTo>
                  <a:pt x="4203642" y="232611"/>
                  <a:pt x="2912253" y="224589"/>
                  <a:pt x="2166295" y="529389"/>
                </a:cubicBezTo>
                <a:cubicBezTo>
                  <a:pt x="1420337" y="834189"/>
                  <a:pt x="818758" y="1455821"/>
                  <a:pt x="481874" y="1973179"/>
                </a:cubicBezTo>
                <a:cubicBezTo>
                  <a:pt x="144990" y="2490537"/>
                  <a:pt x="225200" y="2967790"/>
                  <a:pt x="144989" y="3633537"/>
                </a:cubicBezTo>
                <a:cubicBezTo>
                  <a:pt x="64778" y="4299284"/>
                  <a:pt x="-7411" y="5249779"/>
                  <a:pt x="610" y="5967663"/>
                </a:cubicBezTo>
                <a:cubicBezTo>
                  <a:pt x="8631" y="6685547"/>
                  <a:pt x="84832" y="7443537"/>
                  <a:pt x="193116" y="7940842"/>
                </a:cubicBezTo>
                <a:cubicBezTo>
                  <a:pt x="301400" y="8438147"/>
                  <a:pt x="249263" y="8706852"/>
                  <a:pt x="650316" y="8951494"/>
                </a:cubicBezTo>
                <a:cubicBezTo>
                  <a:pt x="1051369" y="9196136"/>
                  <a:pt x="1825400" y="9302415"/>
                  <a:pt x="2599432" y="9408694"/>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Explosion 1 369">
            <a:extLst>
              <a:ext uri="{FF2B5EF4-FFF2-40B4-BE49-F238E27FC236}">
                <a16:creationId xmlns:a16="http://schemas.microsoft.com/office/drawing/2014/main" id="{E9AD5E76-4847-4D94-9DE8-AA7383A37A12}"/>
              </a:ext>
            </a:extLst>
          </p:cNvPr>
          <p:cNvSpPr/>
          <p:nvPr/>
        </p:nvSpPr>
        <p:spPr>
          <a:xfrm>
            <a:off x="14000015" y="9971253"/>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Explosion 1 369">
            <a:extLst>
              <a:ext uri="{FF2B5EF4-FFF2-40B4-BE49-F238E27FC236}">
                <a16:creationId xmlns:a16="http://schemas.microsoft.com/office/drawing/2014/main" id="{E2F73502-77D7-47DB-9602-39BFD6005B31}"/>
              </a:ext>
            </a:extLst>
          </p:cNvPr>
          <p:cNvSpPr/>
          <p:nvPr/>
        </p:nvSpPr>
        <p:spPr>
          <a:xfrm rot="17391440">
            <a:off x="11795810" y="12265553"/>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C9BCB8DC-81C4-4302-88E9-FF40F90F468D}"/>
              </a:ext>
            </a:extLst>
          </p:cNvPr>
          <p:cNvSpPr/>
          <p:nvPr/>
        </p:nvSpPr>
        <p:spPr>
          <a:xfrm>
            <a:off x="17550138" y="513871"/>
            <a:ext cx="9472787" cy="3167791"/>
          </a:xfrm>
          <a:custGeom>
            <a:avLst/>
            <a:gdLst>
              <a:gd name="connsiteX0" fmla="*/ 9497679 w 10123500"/>
              <a:gd name="connsiteY0" fmla="*/ 3239832 h 3521996"/>
              <a:gd name="connsiteX1" fmla="*/ 9497679 w 10123500"/>
              <a:gd name="connsiteY1" fmla="*/ 3384211 h 3521996"/>
              <a:gd name="connsiteX2" fmla="*/ 8174206 w 10123500"/>
              <a:gd name="connsiteY2" fmla="*/ 3119516 h 3521996"/>
              <a:gd name="connsiteX3" fmla="*/ 5743827 w 10123500"/>
              <a:gd name="connsiteY3" fmla="*/ 2108864 h 3521996"/>
              <a:gd name="connsiteX4" fmla="*/ 3578142 w 10123500"/>
              <a:gd name="connsiteY4" fmla="*/ 1290716 h 3521996"/>
              <a:gd name="connsiteX5" fmla="*/ 2615616 w 10123500"/>
              <a:gd name="connsiteY5" fmla="*/ 1001959 h 3521996"/>
              <a:gd name="connsiteX6" fmla="*/ 1147764 w 10123500"/>
              <a:gd name="connsiteY6" fmla="*/ 641011 h 3521996"/>
              <a:gd name="connsiteX7" fmla="*/ 546185 w 10123500"/>
              <a:gd name="connsiteY7" fmla="*/ 207874 h 3521996"/>
              <a:gd name="connsiteX8" fmla="*/ 9449553 w 10123500"/>
              <a:gd name="connsiteY8" fmla="*/ 256001 h 3521996"/>
              <a:gd name="connsiteX9" fmla="*/ 9497679 w 10123500"/>
              <a:gd name="connsiteY9" fmla="*/ 3239832 h 3521996"/>
              <a:gd name="connsiteX0" fmla="*/ 9497679 w 9597521"/>
              <a:gd name="connsiteY0" fmla="*/ 3239832 h 3521996"/>
              <a:gd name="connsiteX1" fmla="*/ 9497679 w 9597521"/>
              <a:gd name="connsiteY1" fmla="*/ 3384211 h 3521996"/>
              <a:gd name="connsiteX2" fmla="*/ 8174206 w 9597521"/>
              <a:gd name="connsiteY2" fmla="*/ 3119516 h 3521996"/>
              <a:gd name="connsiteX3" fmla="*/ 5743827 w 9597521"/>
              <a:gd name="connsiteY3" fmla="*/ 2108864 h 3521996"/>
              <a:gd name="connsiteX4" fmla="*/ 3578142 w 9597521"/>
              <a:gd name="connsiteY4" fmla="*/ 1290716 h 3521996"/>
              <a:gd name="connsiteX5" fmla="*/ 2615616 w 9597521"/>
              <a:gd name="connsiteY5" fmla="*/ 1001959 h 3521996"/>
              <a:gd name="connsiteX6" fmla="*/ 1147764 w 9597521"/>
              <a:gd name="connsiteY6" fmla="*/ 641011 h 3521996"/>
              <a:gd name="connsiteX7" fmla="*/ 546185 w 9597521"/>
              <a:gd name="connsiteY7" fmla="*/ 207874 h 3521996"/>
              <a:gd name="connsiteX8" fmla="*/ 9449553 w 9597521"/>
              <a:gd name="connsiteY8" fmla="*/ 256001 h 3521996"/>
              <a:gd name="connsiteX9" fmla="*/ 9497679 w 9597521"/>
              <a:gd name="connsiteY9" fmla="*/ 3239832 h 3521996"/>
              <a:gd name="connsiteX0" fmla="*/ 9497679 w 9597521"/>
              <a:gd name="connsiteY0" fmla="*/ 3031958 h 3314122"/>
              <a:gd name="connsiteX1" fmla="*/ 9497679 w 9597521"/>
              <a:gd name="connsiteY1" fmla="*/ 3176337 h 3314122"/>
              <a:gd name="connsiteX2" fmla="*/ 8174206 w 9597521"/>
              <a:gd name="connsiteY2" fmla="*/ 2911642 h 3314122"/>
              <a:gd name="connsiteX3" fmla="*/ 5743827 w 9597521"/>
              <a:gd name="connsiteY3" fmla="*/ 1900990 h 3314122"/>
              <a:gd name="connsiteX4" fmla="*/ 3578142 w 9597521"/>
              <a:gd name="connsiteY4" fmla="*/ 1082842 h 3314122"/>
              <a:gd name="connsiteX5" fmla="*/ 2615616 w 9597521"/>
              <a:gd name="connsiteY5" fmla="*/ 794085 h 3314122"/>
              <a:gd name="connsiteX6" fmla="*/ 1147764 w 9597521"/>
              <a:gd name="connsiteY6" fmla="*/ 433137 h 3314122"/>
              <a:gd name="connsiteX7" fmla="*/ 546185 w 9597521"/>
              <a:gd name="connsiteY7" fmla="*/ 0 h 3314122"/>
              <a:gd name="connsiteX8" fmla="*/ 9449553 w 9597521"/>
              <a:gd name="connsiteY8" fmla="*/ 48127 h 3314122"/>
              <a:gd name="connsiteX9" fmla="*/ 9497679 w 9597521"/>
              <a:gd name="connsiteY9" fmla="*/ 3031958 h 3314122"/>
              <a:gd name="connsiteX0" fmla="*/ 8951494 w 9051336"/>
              <a:gd name="connsiteY0" fmla="*/ 3031958 h 3314122"/>
              <a:gd name="connsiteX1" fmla="*/ 8951494 w 9051336"/>
              <a:gd name="connsiteY1" fmla="*/ 3176337 h 3314122"/>
              <a:gd name="connsiteX2" fmla="*/ 7628021 w 9051336"/>
              <a:gd name="connsiteY2" fmla="*/ 2911642 h 3314122"/>
              <a:gd name="connsiteX3" fmla="*/ 5197642 w 9051336"/>
              <a:gd name="connsiteY3" fmla="*/ 1900990 h 3314122"/>
              <a:gd name="connsiteX4" fmla="*/ 3031957 w 9051336"/>
              <a:gd name="connsiteY4" fmla="*/ 1082842 h 3314122"/>
              <a:gd name="connsiteX5" fmla="*/ 2069431 w 9051336"/>
              <a:gd name="connsiteY5" fmla="*/ 794085 h 3314122"/>
              <a:gd name="connsiteX6" fmla="*/ 601579 w 9051336"/>
              <a:gd name="connsiteY6" fmla="*/ 433137 h 3314122"/>
              <a:gd name="connsiteX7" fmla="*/ 0 w 9051336"/>
              <a:gd name="connsiteY7" fmla="*/ 0 h 3314122"/>
              <a:gd name="connsiteX8" fmla="*/ 8903368 w 9051336"/>
              <a:gd name="connsiteY8" fmla="*/ 48127 h 3314122"/>
              <a:gd name="connsiteX9" fmla="*/ 8951494 w 9051336"/>
              <a:gd name="connsiteY9" fmla="*/ 3031958 h 3314122"/>
              <a:gd name="connsiteX0" fmla="*/ 9472787 w 10135385"/>
              <a:gd name="connsiteY0" fmla="*/ 3215386 h 3497550"/>
              <a:gd name="connsiteX1" fmla="*/ 9472787 w 10135385"/>
              <a:gd name="connsiteY1" fmla="*/ 3359765 h 3497550"/>
              <a:gd name="connsiteX2" fmla="*/ 8149314 w 10135385"/>
              <a:gd name="connsiteY2" fmla="*/ 3095070 h 3497550"/>
              <a:gd name="connsiteX3" fmla="*/ 5718935 w 10135385"/>
              <a:gd name="connsiteY3" fmla="*/ 2084418 h 3497550"/>
              <a:gd name="connsiteX4" fmla="*/ 3553250 w 10135385"/>
              <a:gd name="connsiteY4" fmla="*/ 1266270 h 3497550"/>
              <a:gd name="connsiteX5" fmla="*/ 2590724 w 10135385"/>
              <a:gd name="connsiteY5" fmla="*/ 977513 h 3497550"/>
              <a:gd name="connsiteX6" fmla="*/ 1122872 w 10135385"/>
              <a:gd name="connsiteY6" fmla="*/ 616565 h 3497550"/>
              <a:gd name="connsiteX7" fmla="*/ 0 w 10135385"/>
              <a:gd name="connsiteY7" fmla="*/ 191974 h 3497550"/>
              <a:gd name="connsiteX8" fmla="*/ 9424661 w 10135385"/>
              <a:gd name="connsiteY8" fmla="*/ 231555 h 3497550"/>
              <a:gd name="connsiteX9" fmla="*/ 9472787 w 10135385"/>
              <a:gd name="connsiteY9" fmla="*/ 3215386 h 3497550"/>
              <a:gd name="connsiteX0" fmla="*/ 9472787 w 10135385"/>
              <a:gd name="connsiteY0" fmla="*/ 3023412 h 3305576"/>
              <a:gd name="connsiteX1" fmla="*/ 9472787 w 10135385"/>
              <a:gd name="connsiteY1" fmla="*/ 3167791 h 3305576"/>
              <a:gd name="connsiteX2" fmla="*/ 8149314 w 10135385"/>
              <a:gd name="connsiteY2" fmla="*/ 2903096 h 3305576"/>
              <a:gd name="connsiteX3" fmla="*/ 5718935 w 10135385"/>
              <a:gd name="connsiteY3" fmla="*/ 1892444 h 3305576"/>
              <a:gd name="connsiteX4" fmla="*/ 3553250 w 10135385"/>
              <a:gd name="connsiteY4" fmla="*/ 1074296 h 3305576"/>
              <a:gd name="connsiteX5" fmla="*/ 2590724 w 10135385"/>
              <a:gd name="connsiteY5" fmla="*/ 785539 h 3305576"/>
              <a:gd name="connsiteX6" fmla="*/ 1122872 w 10135385"/>
              <a:gd name="connsiteY6" fmla="*/ 424591 h 3305576"/>
              <a:gd name="connsiteX7" fmla="*/ 0 w 10135385"/>
              <a:gd name="connsiteY7" fmla="*/ 0 h 3305576"/>
              <a:gd name="connsiteX8" fmla="*/ 9424661 w 10135385"/>
              <a:gd name="connsiteY8" fmla="*/ 39581 h 3305576"/>
              <a:gd name="connsiteX9" fmla="*/ 9472787 w 10135385"/>
              <a:gd name="connsiteY9" fmla="*/ 3023412 h 3305576"/>
              <a:gd name="connsiteX0" fmla="*/ 9472787 w 9572629"/>
              <a:gd name="connsiteY0" fmla="*/ 3023412 h 3305576"/>
              <a:gd name="connsiteX1" fmla="*/ 9472787 w 9572629"/>
              <a:gd name="connsiteY1" fmla="*/ 3167791 h 3305576"/>
              <a:gd name="connsiteX2" fmla="*/ 8149314 w 9572629"/>
              <a:gd name="connsiteY2" fmla="*/ 2903096 h 3305576"/>
              <a:gd name="connsiteX3" fmla="*/ 5718935 w 9572629"/>
              <a:gd name="connsiteY3" fmla="*/ 1892444 h 3305576"/>
              <a:gd name="connsiteX4" fmla="*/ 3553250 w 9572629"/>
              <a:gd name="connsiteY4" fmla="*/ 1074296 h 3305576"/>
              <a:gd name="connsiteX5" fmla="*/ 2590724 w 9572629"/>
              <a:gd name="connsiteY5" fmla="*/ 785539 h 3305576"/>
              <a:gd name="connsiteX6" fmla="*/ 1122872 w 9572629"/>
              <a:gd name="connsiteY6" fmla="*/ 424591 h 3305576"/>
              <a:gd name="connsiteX7" fmla="*/ 0 w 9572629"/>
              <a:gd name="connsiteY7" fmla="*/ 0 h 3305576"/>
              <a:gd name="connsiteX8" fmla="*/ 9424661 w 9572629"/>
              <a:gd name="connsiteY8" fmla="*/ 39581 h 3305576"/>
              <a:gd name="connsiteX9" fmla="*/ 9472787 w 9572629"/>
              <a:gd name="connsiteY9" fmla="*/ 3023412 h 3305576"/>
              <a:gd name="connsiteX0" fmla="*/ 9472787 w 9472787"/>
              <a:gd name="connsiteY0" fmla="*/ 3023412 h 3167791"/>
              <a:gd name="connsiteX1" fmla="*/ 9472787 w 9472787"/>
              <a:gd name="connsiteY1" fmla="*/ 3167791 h 3167791"/>
              <a:gd name="connsiteX2" fmla="*/ 8149314 w 9472787"/>
              <a:gd name="connsiteY2" fmla="*/ 2903096 h 3167791"/>
              <a:gd name="connsiteX3" fmla="*/ 5718935 w 9472787"/>
              <a:gd name="connsiteY3" fmla="*/ 1892444 h 3167791"/>
              <a:gd name="connsiteX4" fmla="*/ 3553250 w 9472787"/>
              <a:gd name="connsiteY4" fmla="*/ 1074296 h 3167791"/>
              <a:gd name="connsiteX5" fmla="*/ 2590724 w 9472787"/>
              <a:gd name="connsiteY5" fmla="*/ 785539 h 3167791"/>
              <a:gd name="connsiteX6" fmla="*/ 1122872 w 9472787"/>
              <a:gd name="connsiteY6" fmla="*/ 424591 h 3167791"/>
              <a:gd name="connsiteX7" fmla="*/ 0 w 9472787"/>
              <a:gd name="connsiteY7" fmla="*/ 0 h 3167791"/>
              <a:gd name="connsiteX8" fmla="*/ 9424661 w 9472787"/>
              <a:gd name="connsiteY8" fmla="*/ 39581 h 3167791"/>
              <a:gd name="connsiteX9" fmla="*/ 9472787 w 9472787"/>
              <a:gd name="connsiteY9" fmla="*/ 3023412 h 31677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72787" h="3167791">
                <a:moveTo>
                  <a:pt x="9472787" y="3023412"/>
                </a:moveTo>
                <a:lnTo>
                  <a:pt x="9472787" y="3167791"/>
                </a:lnTo>
                <a:cubicBezTo>
                  <a:pt x="9252208" y="3147738"/>
                  <a:pt x="8774956" y="3115654"/>
                  <a:pt x="8149314" y="2903096"/>
                </a:cubicBezTo>
                <a:cubicBezTo>
                  <a:pt x="7523672" y="2690538"/>
                  <a:pt x="6484946" y="2197244"/>
                  <a:pt x="5718935" y="1892444"/>
                </a:cubicBezTo>
                <a:cubicBezTo>
                  <a:pt x="4952924" y="1587644"/>
                  <a:pt x="4074618" y="1258780"/>
                  <a:pt x="3553250" y="1074296"/>
                </a:cubicBezTo>
                <a:cubicBezTo>
                  <a:pt x="3031882" y="889812"/>
                  <a:pt x="2995787" y="893823"/>
                  <a:pt x="2590724" y="785539"/>
                </a:cubicBezTo>
                <a:cubicBezTo>
                  <a:pt x="2185661" y="677255"/>
                  <a:pt x="1554659" y="555514"/>
                  <a:pt x="1122872" y="424591"/>
                </a:cubicBezTo>
                <a:cubicBezTo>
                  <a:pt x="691085" y="293668"/>
                  <a:pt x="374291" y="141530"/>
                  <a:pt x="0" y="0"/>
                </a:cubicBezTo>
                <a:lnTo>
                  <a:pt x="9424661" y="39581"/>
                </a:lnTo>
                <a:lnTo>
                  <a:pt x="9472787" y="3023412"/>
                </a:lnTo>
                <a:close/>
              </a:path>
            </a:pathLst>
          </a:custGeom>
          <a:solidFill>
            <a:schemeClr val="accent5">
              <a:lumMod val="20000"/>
              <a:lumOff val="80000"/>
            </a:schemeClr>
          </a:solidFill>
          <a:ln w="762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B2DC696B-17FD-451D-AD53-50258DA44CDC}"/>
              </a:ext>
            </a:extLst>
          </p:cNvPr>
          <p:cNvSpPr/>
          <p:nvPr/>
        </p:nvSpPr>
        <p:spPr>
          <a:xfrm>
            <a:off x="11342938" y="12440653"/>
            <a:ext cx="2613694" cy="5149515"/>
          </a:xfrm>
          <a:custGeom>
            <a:avLst/>
            <a:gdLst>
              <a:gd name="connsiteX0" fmla="*/ 375820 w 2613694"/>
              <a:gd name="connsiteY0" fmla="*/ 0 h 5149515"/>
              <a:gd name="connsiteX1" fmla="*/ 62999 w 2613694"/>
              <a:gd name="connsiteY1" fmla="*/ 1058779 h 5149515"/>
              <a:gd name="connsiteX2" fmla="*/ 38936 w 2613694"/>
              <a:gd name="connsiteY2" fmla="*/ 2021305 h 5149515"/>
              <a:gd name="connsiteX3" fmla="*/ 496136 w 2613694"/>
              <a:gd name="connsiteY3" fmla="*/ 3777915 h 5149515"/>
              <a:gd name="connsiteX4" fmla="*/ 1025525 w 2613694"/>
              <a:gd name="connsiteY4" fmla="*/ 4836694 h 5149515"/>
              <a:gd name="connsiteX5" fmla="*/ 2613694 w 2613694"/>
              <a:gd name="connsiteY5" fmla="*/ 5149515 h 5149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13694" h="5149515">
                <a:moveTo>
                  <a:pt x="375820" y="0"/>
                </a:moveTo>
                <a:cubicBezTo>
                  <a:pt x="247483" y="360947"/>
                  <a:pt x="119146" y="721895"/>
                  <a:pt x="62999" y="1058779"/>
                </a:cubicBezTo>
                <a:cubicBezTo>
                  <a:pt x="6852" y="1395663"/>
                  <a:pt x="-33253" y="1568116"/>
                  <a:pt x="38936" y="2021305"/>
                </a:cubicBezTo>
                <a:cubicBezTo>
                  <a:pt x="111125" y="2474494"/>
                  <a:pt x="331704" y="3308683"/>
                  <a:pt x="496136" y="3777915"/>
                </a:cubicBezTo>
                <a:cubicBezTo>
                  <a:pt x="660568" y="4247147"/>
                  <a:pt x="672599" y="4608094"/>
                  <a:pt x="1025525" y="4836694"/>
                </a:cubicBezTo>
                <a:cubicBezTo>
                  <a:pt x="1378451" y="5065294"/>
                  <a:pt x="1996072" y="5107404"/>
                  <a:pt x="2613694" y="5149515"/>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968BACD0-9255-4B58-B398-4712AED0F9CF}"/>
              </a:ext>
            </a:extLst>
          </p:cNvPr>
          <p:cNvSpPr/>
          <p:nvPr/>
        </p:nvSpPr>
        <p:spPr>
          <a:xfrm>
            <a:off x="13860379" y="11165305"/>
            <a:ext cx="971030" cy="6160169"/>
          </a:xfrm>
          <a:custGeom>
            <a:avLst/>
            <a:gdLst>
              <a:gd name="connsiteX0" fmla="*/ 0 w 971030"/>
              <a:gd name="connsiteY0" fmla="*/ 0 h 6160169"/>
              <a:gd name="connsiteX1" fmla="*/ 409074 w 971030"/>
              <a:gd name="connsiteY1" fmla="*/ 1467853 h 6160169"/>
              <a:gd name="connsiteX2" fmla="*/ 673768 w 971030"/>
              <a:gd name="connsiteY2" fmla="*/ 2935706 h 6160169"/>
              <a:gd name="connsiteX3" fmla="*/ 962526 w 971030"/>
              <a:gd name="connsiteY3" fmla="*/ 5173579 h 6160169"/>
              <a:gd name="connsiteX4" fmla="*/ 914400 w 971030"/>
              <a:gd name="connsiteY4" fmla="*/ 6160169 h 6160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030" h="6160169">
                <a:moveTo>
                  <a:pt x="0" y="0"/>
                </a:moveTo>
                <a:cubicBezTo>
                  <a:pt x="148389" y="489284"/>
                  <a:pt x="296779" y="978569"/>
                  <a:pt x="409074" y="1467853"/>
                </a:cubicBezTo>
                <a:cubicBezTo>
                  <a:pt x="521369" y="1957137"/>
                  <a:pt x="581526" y="2318085"/>
                  <a:pt x="673768" y="2935706"/>
                </a:cubicBezTo>
                <a:cubicBezTo>
                  <a:pt x="766010" y="3553327"/>
                  <a:pt x="922421" y="4636169"/>
                  <a:pt x="962526" y="5173579"/>
                </a:cubicBezTo>
                <a:cubicBezTo>
                  <a:pt x="1002631" y="5710990"/>
                  <a:pt x="886326" y="6007769"/>
                  <a:pt x="914400" y="6160169"/>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Shape 158">
            <a:extLst>
              <a:ext uri="{FF2B5EF4-FFF2-40B4-BE49-F238E27FC236}">
                <a16:creationId xmlns:a16="http://schemas.microsoft.com/office/drawing/2014/main" id="{6C069315-5D44-4E0C-A63A-CC96B554582D}"/>
              </a:ext>
            </a:extLst>
          </p:cNvPr>
          <p:cNvSpPr/>
          <p:nvPr/>
        </p:nvSpPr>
        <p:spPr>
          <a:xfrm>
            <a:off x="12729411" y="16685942"/>
            <a:ext cx="5293894" cy="1192984"/>
          </a:xfrm>
          <a:custGeom>
            <a:avLst/>
            <a:gdLst>
              <a:gd name="connsiteX0" fmla="*/ 0 w 5293894"/>
              <a:gd name="connsiteY0" fmla="*/ 1192984 h 1192984"/>
              <a:gd name="connsiteX1" fmla="*/ 721894 w 5293894"/>
              <a:gd name="connsiteY1" fmla="*/ 639532 h 1192984"/>
              <a:gd name="connsiteX2" fmla="*/ 2093494 w 5293894"/>
              <a:gd name="connsiteY2" fmla="*/ 86079 h 1192984"/>
              <a:gd name="connsiteX3" fmla="*/ 4162926 w 5293894"/>
              <a:gd name="connsiteY3" fmla="*/ 37953 h 1192984"/>
              <a:gd name="connsiteX4" fmla="*/ 5029200 w 5293894"/>
              <a:gd name="connsiteY4" fmla="*/ 447026 h 1192984"/>
              <a:gd name="connsiteX5" fmla="*/ 5293894 w 5293894"/>
              <a:gd name="connsiteY5" fmla="*/ 1168921 h 1192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93894" h="1192984">
                <a:moveTo>
                  <a:pt x="0" y="1192984"/>
                </a:moveTo>
                <a:cubicBezTo>
                  <a:pt x="186489" y="1008500"/>
                  <a:pt x="372978" y="824016"/>
                  <a:pt x="721894" y="639532"/>
                </a:cubicBezTo>
                <a:cubicBezTo>
                  <a:pt x="1070810" y="455048"/>
                  <a:pt x="1519989" y="186342"/>
                  <a:pt x="2093494" y="86079"/>
                </a:cubicBezTo>
                <a:cubicBezTo>
                  <a:pt x="2666999" y="-14184"/>
                  <a:pt x="3673642" y="-22205"/>
                  <a:pt x="4162926" y="37953"/>
                </a:cubicBezTo>
                <a:cubicBezTo>
                  <a:pt x="4652210" y="98111"/>
                  <a:pt x="4840705" y="258531"/>
                  <a:pt x="5029200" y="447026"/>
                </a:cubicBezTo>
                <a:cubicBezTo>
                  <a:pt x="5217695" y="635521"/>
                  <a:pt x="5255794" y="902221"/>
                  <a:pt x="5293894" y="1168921"/>
                </a:cubicBezTo>
              </a:path>
            </a:pathLst>
          </a:custGeom>
          <a:noFill/>
          <a:ln w="2032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8C8589C0-21E8-4CED-BCA7-95AADF1C947C}"/>
              </a:ext>
            </a:extLst>
          </p:cNvPr>
          <p:cNvSpPr/>
          <p:nvPr/>
        </p:nvSpPr>
        <p:spPr>
          <a:xfrm>
            <a:off x="502920" y="502920"/>
            <a:ext cx="2649474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Diamond 159">
            <a:extLst>
              <a:ext uri="{FF2B5EF4-FFF2-40B4-BE49-F238E27FC236}">
                <a16:creationId xmlns:a16="http://schemas.microsoft.com/office/drawing/2014/main" id="{23AFCDCD-E58D-4048-A623-E970B090D9A4}"/>
              </a:ext>
            </a:extLst>
          </p:cNvPr>
          <p:cNvSpPr/>
          <p:nvPr/>
        </p:nvSpPr>
        <p:spPr>
          <a:xfrm rot="19644780">
            <a:off x="11962298" y="1343254"/>
            <a:ext cx="252805" cy="421227"/>
          </a:xfrm>
          <a:prstGeom prst="diamond">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Diamond 422">
            <a:extLst>
              <a:ext uri="{FF2B5EF4-FFF2-40B4-BE49-F238E27FC236}">
                <a16:creationId xmlns:a16="http://schemas.microsoft.com/office/drawing/2014/main" id="{46B5FDCA-C25D-4BE0-B379-341B4784449B}"/>
              </a:ext>
            </a:extLst>
          </p:cNvPr>
          <p:cNvSpPr/>
          <p:nvPr/>
        </p:nvSpPr>
        <p:spPr>
          <a:xfrm rot="19644780">
            <a:off x="12544999" y="1344407"/>
            <a:ext cx="252805" cy="421227"/>
          </a:xfrm>
          <a:prstGeom prst="diamond">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a:extLst>
              <a:ext uri="{FF2B5EF4-FFF2-40B4-BE49-F238E27FC236}">
                <a16:creationId xmlns:a16="http://schemas.microsoft.com/office/drawing/2014/main" id="{CDC9A7E7-D804-4B4C-9A4F-406BB2D3CE6C}"/>
              </a:ext>
            </a:extLst>
          </p:cNvPr>
          <p:cNvGrpSpPr>
            <a:grpSpLocks noChangeAspect="1"/>
          </p:cNvGrpSpPr>
          <p:nvPr/>
        </p:nvGrpSpPr>
        <p:grpSpPr>
          <a:xfrm rot="11763378">
            <a:off x="12906620" y="5023530"/>
            <a:ext cx="1784065" cy="329269"/>
            <a:chOff x="2869021" y="12980006"/>
            <a:chExt cx="1010140" cy="170628"/>
          </a:xfrm>
        </p:grpSpPr>
        <p:sp>
          <p:nvSpPr>
            <p:cNvPr id="425" name="Rectangle 424">
              <a:extLst>
                <a:ext uri="{FF2B5EF4-FFF2-40B4-BE49-F238E27FC236}">
                  <a16:creationId xmlns:a16="http://schemas.microsoft.com/office/drawing/2014/main" id="{97ABD46A-56EC-4385-9A24-C002C38134E1}"/>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Oval 425">
              <a:extLst>
                <a:ext uri="{FF2B5EF4-FFF2-40B4-BE49-F238E27FC236}">
                  <a16:creationId xmlns:a16="http://schemas.microsoft.com/office/drawing/2014/main" id="{43B8B798-E687-4CA6-B219-613C44EA490A}"/>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Oval 426">
              <a:extLst>
                <a:ext uri="{FF2B5EF4-FFF2-40B4-BE49-F238E27FC236}">
                  <a16:creationId xmlns:a16="http://schemas.microsoft.com/office/drawing/2014/main" id="{9BE7020D-00C8-4086-8132-FE4B8E2D8CF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Oval 427">
              <a:extLst>
                <a:ext uri="{FF2B5EF4-FFF2-40B4-BE49-F238E27FC236}">
                  <a16:creationId xmlns:a16="http://schemas.microsoft.com/office/drawing/2014/main" id="{CE9783E4-514A-443F-BBB1-1129D54FFB1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Oval 428">
              <a:extLst>
                <a:ext uri="{FF2B5EF4-FFF2-40B4-BE49-F238E27FC236}">
                  <a16:creationId xmlns:a16="http://schemas.microsoft.com/office/drawing/2014/main" id="{770C0EF0-456A-41A9-A200-2B5808D69DDF}"/>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Oval 429">
              <a:extLst>
                <a:ext uri="{FF2B5EF4-FFF2-40B4-BE49-F238E27FC236}">
                  <a16:creationId xmlns:a16="http://schemas.microsoft.com/office/drawing/2014/main" id="{701F9615-C631-4AE4-AEBD-EF86F1F5BC64}"/>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Oval 430">
              <a:extLst>
                <a:ext uri="{FF2B5EF4-FFF2-40B4-BE49-F238E27FC236}">
                  <a16:creationId xmlns:a16="http://schemas.microsoft.com/office/drawing/2014/main" id="{99489AD8-BD42-4CEF-8425-C58CE8E8581B}"/>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8" name="Freeform: Shape 137">
            <a:extLst>
              <a:ext uri="{FF2B5EF4-FFF2-40B4-BE49-F238E27FC236}">
                <a16:creationId xmlns:a16="http://schemas.microsoft.com/office/drawing/2014/main" id="{9E5EBA81-2157-4916-8F4D-494D4E9F0259}"/>
              </a:ext>
            </a:extLst>
          </p:cNvPr>
          <p:cNvSpPr/>
          <p:nvPr/>
        </p:nvSpPr>
        <p:spPr>
          <a:xfrm>
            <a:off x="13295268" y="4114800"/>
            <a:ext cx="3067679" cy="6549164"/>
          </a:xfrm>
          <a:custGeom>
            <a:avLst/>
            <a:gdLst>
              <a:gd name="connsiteX0" fmla="*/ 3524879 w 3532581"/>
              <a:gd name="connsiteY0" fmla="*/ 0 h 6886048"/>
              <a:gd name="connsiteX1" fmla="*/ 3380500 w 3532581"/>
              <a:gd name="connsiteY1" fmla="*/ 96252 h 6886048"/>
              <a:gd name="connsiteX2" fmla="*/ 2490164 w 3532581"/>
              <a:gd name="connsiteY2" fmla="*/ 409073 h 6886048"/>
              <a:gd name="connsiteX3" fmla="*/ 1118564 w 3532581"/>
              <a:gd name="connsiteY3" fmla="*/ 1419726 h 6886048"/>
              <a:gd name="connsiteX4" fmla="*/ 252290 w 3532581"/>
              <a:gd name="connsiteY4" fmla="*/ 2334126 h 6886048"/>
              <a:gd name="connsiteX5" fmla="*/ 11658 w 3532581"/>
              <a:gd name="connsiteY5" fmla="*/ 3633537 h 6886048"/>
              <a:gd name="connsiteX6" fmla="*/ 59785 w 3532581"/>
              <a:gd name="connsiteY6" fmla="*/ 5077326 h 6886048"/>
              <a:gd name="connsiteX7" fmla="*/ 252290 w 3532581"/>
              <a:gd name="connsiteY7" fmla="*/ 6208295 h 6886048"/>
              <a:gd name="connsiteX8" fmla="*/ 589174 w 3532581"/>
              <a:gd name="connsiteY8" fmla="*/ 6809873 h 6886048"/>
              <a:gd name="connsiteX9" fmla="*/ 853869 w 3532581"/>
              <a:gd name="connsiteY9" fmla="*/ 6858000 h 6886048"/>
              <a:gd name="connsiteX0" fmla="*/ 3524879 w 3524879"/>
              <a:gd name="connsiteY0" fmla="*/ 0 h 6886048"/>
              <a:gd name="connsiteX1" fmla="*/ 2490164 w 3524879"/>
              <a:gd name="connsiteY1" fmla="*/ 409073 h 6886048"/>
              <a:gd name="connsiteX2" fmla="*/ 1118564 w 3524879"/>
              <a:gd name="connsiteY2" fmla="*/ 1419726 h 6886048"/>
              <a:gd name="connsiteX3" fmla="*/ 252290 w 3524879"/>
              <a:gd name="connsiteY3" fmla="*/ 2334126 h 6886048"/>
              <a:gd name="connsiteX4" fmla="*/ 11658 w 3524879"/>
              <a:gd name="connsiteY4" fmla="*/ 3633537 h 6886048"/>
              <a:gd name="connsiteX5" fmla="*/ 59785 w 3524879"/>
              <a:gd name="connsiteY5" fmla="*/ 5077326 h 6886048"/>
              <a:gd name="connsiteX6" fmla="*/ 252290 w 3524879"/>
              <a:gd name="connsiteY6" fmla="*/ 6208295 h 6886048"/>
              <a:gd name="connsiteX7" fmla="*/ 589174 w 3524879"/>
              <a:gd name="connsiteY7" fmla="*/ 6809873 h 6886048"/>
              <a:gd name="connsiteX8" fmla="*/ 853869 w 3524879"/>
              <a:gd name="connsiteY8" fmla="*/ 6858000 h 6886048"/>
              <a:gd name="connsiteX0" fmla="*/ 3524879 w 3524879"/>
              <a:gd name="connsiteY0" fmla="*/ 0 h 6886048"/>
              <a:gd name="connsiteX1" fmla="*/ 2105154 w 3524879"/>
              <a:gd name="connsiteY1" fmla="*/ 794084 h 6886048"/>
              <a:gd name="connsiteX2" fmla="*/ 1118564 w 3524879"/>
              <a:gd name="connsiteY2" fmla="*/ 1419726 h 6886048"/>
              <a:gd name="connsiteX3" fmla="*/ 252290 w 3524879"/>
              <a:gd name="connsiteY3" fmla="*/ 2334126 h 6886048"/>
              <a:gd name="connsiteX4" fmla="*/ 11658 w 3524879"/>
              <a:gd name="connsiteY4" fmla="*/ 3633537 h 6886048"/>
              <a:gd name="connsiteX5" fmla="*/ 59785 w 3524879"/>
              <a:gd name="connsiteY5" fmla="*/ 5077326 h 6886048"/>
              <a:gd name="connsiteX6" fmla="*/ 252290 w 3524879"/>
              <a:gd name="connsiteY6" fmla="*/ 6208295 h 6886048"/>
              <a:gd name="connsiteX7" fmla="*/ 589174 w 3524879"/>
              <a:gd name="connsiteY7" fmla="*/ 6809873 h 6886048"/>
              <a:gd name="connsiteX8" fmla="*/ 853869 w 3524879"/>
              <a:gd name="connsiteY8" fmla="*/ 6858000 h 6886048"/>
              <a:gd name="connsiteX0" fmla="*/ 3067679 w 3067679"/>
              <a:gd name="connsiteY0" fmla="*/ 0 h 6549164"/>
              <a:gd name="connsiteX1" fmla="*/ 2105154 w 3067679"/>
              <a:gd name="connsiteY1" fmla="*/ 457200 h 6549164"/>
              <a:gd name="connsiteX2" fmla="*/ 1118564 w 3067679"/>
              <a:gd name="connsiteY2" fmla="*/ 1082842 h 6549164"/>
              <a:gd name="connsiteX3" fmla="*/ 252290 w 3067679"/>
              <a:gd name="connsiteY3" fmla="*/ 1997242 h 6549164"/>
              <a:gd name="connsiteX4" fmla="*/ 11658 w 3067679"/>
              <a:gd name="connsiteY4" fmla="*/ 3296653 h 6549164"/>
              <a:gd name="connsiteX5" fmla="*/ 59785 w 3067679"/>
              <a:gd name="connsiteY5" fmla="*/ 4740442 h 6549164"/>
              <a:gd name="connsiteX6" fmla="*/ 252290 w 3067679"/>
              <a:gd name="connsiteY6" fmla="*/ 5871411 h 6549164"/>
              <a:gd name="connsiteX7" fmla="*/ 589174 w 3067679"/>
              <a:gd name="connsiteY7" fmla="*/ 6472989 h 6549164"/>
              <a:gd name="connsiteX8" fmla="*/ 853869 w 3067679"/>
              <a:gd name="connsiteY8" fmla="*/ 6521116 h 65491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067679" h="6549164">
                <a:moveTo>
                  <a:pt x="3067679" y="0"/>
                </a:moveTo>
                <a:cubicBezTo>
                  <a:pt x="2852114" y="85224"/>
                  <a:pt x="2430006" y="276726"/>
                  <a:pt x="2105154" y="457200"/>
                </a:cubicBezTo>
                <a:cubicBezTo>
                  <a:pt x="1780302" y="637674"/>
                  <a:pt x="1427375" y="826168"/>
                  <a:pt x="1118564" y="1082842"/>
                </a:cubicBezTo>
                <a:cubicBezTo>
                  <a:pt x="809753" y="1339516"/>
                  <a:pt x="436774" y="1628274"/>
                  <a:pt x="252290" y="1997242"/>
                </a:cubicBezTo>
                <a:cubicBezTo>
                  <a:pt x="67806" y="2366210"/>
                  <a:pt x="43742" y="2839453"/>
                  <a:pt x="11658" y="3296653"/>
                </a:cubicBezTo>
                <a:cubicBezTo>
                  <a:pt x="-20426" y="3753853"/>
                  <a:pt x="19680" y="4311316"/>
                  <a:pt x="59785" y="4740442"/>
                </a:cubicBezTo>
                <a:cubicBezTo>
                  <a:pt x="99890" y="5169568"/>
                  <a:pt x="164059" y="5582653"/>
                  <a:pt x="252290" y="5871411"/>
                </a:cubicBezTo>
                <a:cubicBezTo>
                  <a:pt x="340521" y="6160169"/>
                  <a:pt x="488911" y="6364705"/>
                  <a:pt x="589174" y="6472989"/>
                </a:cubicBezTo>
                <a:cubicBezTo>
                  <a:pt x="689437" y="6581273"/>
                  <a:pt x="771653" y="6551194"/>
                  <a:pt x="853869" y="6521116"/>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F2ED0D18-5DC0-4D10-B62A-A7C2F46358B6}"/>
              </a:ext>
            </a:extLst>
          </p:cNvPr>
          <p:cNvSpPr/>
          <p:nvPr/>
        </p:nvSpPr>
        <p:spPr>
          <a:xfrm>
            <a:off x="11179069" y="3585411"/>
            <a:ext cx="5424510" cy="8446168"/>
          </a:xfrm>
          <a:custGeom>
            <a:avLst/>
            <a:gdLst>
              <a:gd name="connsiteX0" fmla="*/ 5424510 w 5424510"/>
              <a:gd name="connsiteY0" fmla="*/ 0 h 9288378"/>
              <a:gd name="connsiteX1" fmla="*/ 4558236 w 5424510"/>
              <a:gd name="connsiteY1" fmla="*/ 264694 h 9288378"/>
              <a:gd name="connsiteX2" fmla="*/ 3210699 w 5424510"/>
              <a:gd name="connsiteY2" fmla="*/ 986589 h 9288378"/>
              <a:gd name="connsiteX3" fmla="*/ 1670657 w 5424510"/>
              <a:gd name="connsiteY3" fmla="*/ 1852863 h 9288378"/>
              <a:gd name="connsiteX4" fmla="*/ 202805 w 5424510"/>
              <a:gd name="connsiteY4" fmla="*/ 3007894 h 9288378"/>
              <a:gd name="connsiteX5" fmla="*/ 10299 w 5424510"/>
              <a:gd name="connsiteY5" fmla="*/ 4162926 h 9288378"/>
              <a:gd name="connsiteX6" fmla="*/ 178742 w 5424510"/>
              <a:gd name="connsiteY6" fmla="*/ 5751094 h 9288378"/>
              <a:gd name="connsiteX7" fmla="*/ 419373 w 5424510"/>
              <a:gd name="connsiteY7" fmla="*/ 6713621 h 9288378"/>
              <a:gd name="connsiteX8" fmla="*/ 660005 w 5424510"/>
              <a:gd name="connsiteY8" fmla="*/ 7892715 h 9288378"/>
              <a:gd name="connsiteX9" fmla="*/ 1165331 w 5424510"/>
              <a:gd name="connsiteY9" fmla="*/ 9288378 h 9288378"/>
              <a:gd name="connsiteX0" fmla="*/ 5424510 w 5424510"/>
              <a:gd name="connsiteY0" fmla="*/ 0 h 8758989"/>
              <a:gd name="connsiteX1" fmla="*/ 4558236 w 5424510"/>
              <a:gd name="connsiteY1" fmla="*/ 264694 h 8758989"/>
              <a:gd name="connsiteX2" fmla="*/ 3210699 w 5424510"/>
              <a:gd name="connsiteY2" fmla="*/ 986589 h 8758989"/>
              <a:gd name="connsiteX3" fmla="*/ 1670657 w 5424510"/>
              <a:gd name="connsiteY3" fmla="*/ 1852863 h 8758989"/>
              <a:gd name="connsiteX4" fmla="*/ 202805 w 5424510"/>
              <a:gd name="connsiteY4" fmla="*/ 3007894 h 8758989"/>
              <a:gd name="connsiteX5" fmla="*/ 10299 w 5424510"/>
              <a:gd name="connsiteY5" fmla="*/ 4162926 h 8758989"/>
              <a:gd name="connsiteX6" fmla="*/ 178742 w 5424510"/>
              <a:gd name="connsiteY6" fmla="*/ 5751094 h 8758989"/>
              <a:gd name="connsiteX7" fmla="*/ 419373 w 5424510"/>
              <a:gd name="connsiteY7" fmla="*/ 6713621 h 8758989"/>
              <a:gd name="connsiteX8" fmla="*/ 660005 w 5424510"/>
              <a:gd name="connsiteY8" fmla="*/ 7892715 h 8758989"/>
              <a:gd name="connsiteX9" fmla="*/ 1069079 w 5424510"/>
              <a:gd name="connsiteY9" fmla="*/ 8758989 h 8758989"/>
              <a:gd name="connsiteX0" fmla="*/ 5424510 w 5424510"/>
              <a:gd name="connsiteY0" fmla="*/ 0 h 7892715"/>
              <a:gd name="connsiteX1" fmla="*/ 4558236 w 5424510"/>
              <a:gd name="connsiteY1" fmla="*/ 264694 h 7892715"/>
              <a:gd name="connsiteX2" fmla="*/ 3210699 w 5424510"/>
              <a:gd name="connsiteY2" fmla="*/ 986589 h 7892715"/>
              <a:gd name="connsiteX3" fmla="*/ 1670657 w 5424510"/>
              <a:gd name="connsiteY3" fmla="*/ 1852863 h 7892715"/>
              <a:gd name="connsiteX4" fmla="*/ 202805 w 5424510"/>
              <a:gd name="connsiteY4" fmla="*/ 3007894 h 7892715"/>
              <a:gd name="connsiteX5" fmla="*/ 10299 w 5424510"/>
              <a:gd name="connsiteY5" fmla="*/ 4162926 h 7892715"/>
              <a:gd name="connsiteX6" fmla="*/ 178742 w 5424510"/>
              <a:gd name="connsiteY6" fmla="*/ 5751094 h 7892715"/>
              <a:gd name="connsiteX7" fmla="*/ 419373 w 5424510"/>
              <a:gd name="connsiteY7" fmla="*/ 6713621 h 7892715"/>
              <a:gd name="connsiteX8" fmla="*/ 660005 w 5424510"/>
              <a:gd name="connsiteY8" fmla="*/ 7892715 h 7892715"/>
              <a:gd name="connsiteX0" fmla="*/ 5424510 w 5424510"/>
              <a:gd name="connsiteY0" fmla="*/ 0 h 8446168"/>
              <a:gd name="connsiteX1" fmla="*/ 4558236 w 5424510"/>
              <a:gd name="connsiteY1" fmla="*/ 264694 h 8446168"/>
              <a:gd name="connsiteX2" fmla="*/ 3210699 w 5424510"/>
              <a:gd name="connsiteY2" fmla="*/ 986589 h 8446168"/>
              <a:gd name="connsiteX3" fmla="*/ 1670657 w 5424510"/>
              <a:gd name="connsiteY3" fmla="*/ 1852863 h 8446168"/>
              <a:gd name="connsiteX4" fmla="*/ 202805 w 5424510"/>
              <a:gd name="connsiteY4" fmla="*/ 3007894 h 8446168"/>
              <a:gd name="connsiteX5" fmla="*/ 10299 w 5424510"/>
              <a:gd name="connsiteY5" fmla="*/ 4162926 h 8446168"/>
              <a:gd name="connsiteX6" fmla="*/ 178742 w 5424510"/>
              <a:gd name="connsiteY6" fmla="*/ 5751094 h 8446168"/>
              <a:gd name="connsiteX7" fmla="*/ 419373 w 5424510"/>
              <a:gd name="connsiteY7" fmla="*/ 6713621 h 8446168"/>
              <a:gd name="connsiteX8" fmla="*/ 756258 w 5424510"/>
              <a:gd name="connsiteY8" fmla="*/ 8446168 h 84461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424510" h="8446168">
                <a:moveTo>
                  <a:pt x="5424510" y="0"/>
                </a:moveTo>
                <a:cubicBezTo>
                  <a:pt x="5175857" y="50131"/>
                  <a:pt x="4927204" y="100263"/>
                  <a:pt x="4558236" y="264694"/>
                </a:cubicBezTo>
                <a:cubicBezTo>
                  <a:pt x="4189268" y="429125"/>
                  <a:pt x="3691962" y="721894"/>
                  <a:pt x="3210699" y="986589"/>
                </a:cubicBezTo>
                <a:cubicBezTo>
                  <a:pt x="2729436" y="1251284"/>
                  <a:pt x="2171973" y="1515979"/>
                  <a:pt x="1670657" y="1852863"/>
                </a:cubicBezTo>
                <a:cubicBezTo>
                  <a:pt x="1169341" y="2189747"/>
                  <a:pt x="479531" y="2622884"/>
                  <a:pt x="202805" y="3007894"/>
                </a:cubicBezTo>
                <a:cubicBezTo>
                  <a:pt x="-73921" y="3392904"/>
                  <a:pt x="14309" y="3705726"/>
                  <a:pt x="10299" y="4162926"/>
                </a:cubicBezTo>
                <a:cubicBezTo>
                  <a:pt x="6289" y="4620126"/>
                  <a:pt x="110563" y="5325978"/>
                  <a:pt x="178742" y="5751094"/>
                </a:cubicBezTo>
                <a:cubicBezTo>
                  <a:pt x="246921" y="6176210"/>
                  <a:pt x="323120" y="6264442"/>
                  <a:pt x="419373" y="6713621"/>
                </a:cubicBezTo>
                <a:cubicBezTo>
                  <a:pt x="515626" y="7162800"/>
                  <a:pt x="631932" y="8017042"/>
                  <a:pt x="756258" y="844616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67" name="Picture 366">
            <a:extLst>
              <a:ext uri="{FF2B5EF4-FFF2-40B4-BE49-F238E27FC236}">
                <a16:creationId xmlns:a16="http://schemas.microsoft.com/office/drawing/2014/main" id="{85694CE6-0166-488D-9AE8-1D9826B9DD5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084635" y="883554"/>
            <a:ext cx="1731959" cy="1674227"/>
          </a:xfrm>
          <a:prstGeom prst="rect">
            <a:avLst/>
          </a:prstGeom>
        </p:spPr>
      </p:pic>
      <p:grpSp>
        <p:nvGrpSpPr>
          <p:cNvPr id="387" name="Group 386">
            <a:extLst>
              <a:ext uri="{FF2B5EF4-FFF2-40B4-BE49-F238E27FC236}">
                <a16:creationId xmlns:a16="http://schemas.microsoft.com/office/drawing/2014/main" id="{BA58C552-F668-4164-A48C-FEE3853416D2}"/>
              </a:ext>
            </a:extLst>
          </p:cNvPr>
          <p:cNvGrpSpPr/>
          <p:nvPr/>
        </p:nvGrpSpPr>
        <p:grpSpPr>
          <a:xfrm>
            <a:off x="716563" y="16820232"/>
            <a:ext cx="1023257" cy="740229"/>
            <a:chOff x="27943018" y="3570514"/>
            <a:chExt cx="1023257" cy="740229"/>
          </a:xfrm>
        </p:grpSpPr>
        <p:sp>
          <p:nvSpPr>
            <p:cNvPr id="395" name="Oval 394">
              <a:extLst>
                <a:ext uri="{FF2B5EF4-FFF2-40B4-BE49-F238E27FC236}">
                  <a16:creationId xmlns:a16="http://schemas.microsoft.com/office/drawing/2014/main" id="{99B1751D-6823-4C04-B545-7AFF12002891}"/>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08" name="TextBox 407">
              <a:extLst>
                <a:ext uri="{FF2B5EF4-FFF2-40B4-BE49-F238E27FC236}">
                  <a16:creationId xmlns:a16="http://schemas.microsoft.com/office/drawing/2014/main" id="{65852A86-424A-42D6-9942-B4D1AC18523C}"/>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28</a:t>
              </a:r>
            </a:p>
          </p:txBody>
        </p:sp>
      </p:grpSp>
      <p:grpSp>
        <p:nvGrpSpPr>
          <p:cNvPr id="432" name="Group 377">
            <a:extLst>
              <a:ext uri="{FF2B5EF4-FFF2-40B4-BE49-F238E27FC236}">
                <a16:creationId xmlns:a16="http://schemas.microsoft.com/office/drawing/2014/main" id="{D6AC16F9-AEB4-4568-BE72-091DA8506DAF}"/>
              </a:ext>
            </a:extLst>
          </p:cNvPr>
          <p:cNvGrpSpPr>
            <a:grpSpLocks/>
          </p:cNvGrpSpPr>
          <p:nvPr/>
        </p:nvGrpSpPr>
        <p:grpSpPr bwMode="auto">
          <a:xfrm rot="16200000">
            <a:off x="46131" y="1513977"/>
            <a:ext cx="2503488" cy="942975"/>
            <a:chOff x="15361" y="4723"/>
            <a:chExt cx="1577" cy="594"/>
          </a:xfrm>
        </p:grpSpPr>
        <p:sp>
          <p:nvSpPr>
            <p:cNvPr id="433" name="AutoShape 378">
              <a:extLst>
                <a:ext uri="{FF2B5EF4-FFF2-40B4-BE49-F238E27FC236}">
                  <a16:creationId xmlns:a16="http://schemas.microsoft.com/office/drawing/2014/main" id="{5AA46E1F-FCD7-46AD-B594-DD70A9F97E6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434" name="Text Box 379">
              <a:extLst>
                <a:ext uri="{FF2B5EF4-FFF2-40B4-BE49-F238E27FC236}">
                  <a16:creationId xmlns:a16="http://schemas.microsoft.com/office/drawing/2014/main" id="{5B362384-1E86-448B-85DC-E7464C6F8BC2}"/>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cxnSp>
        <p:nvCxnSpPr>
          <p:cNvPr id="435" name="Straight Arrow Connector 434">
            <a:extLst>
              <a:ext uri="{FF2B5EF4-FFF2-40B4-BE49-F238E27FC236}">
                <a16:creationId xmlns:a16="http://schemas.microsoft.com/office/drawing/2014/main" id="{5D0B3A58-1C26-46D5-882A-2354D5C06BA9}"/>
              </a:ext>
            </a:extLst>
          </p:cNvPr>
          <p:cNvCxnSpPr>
            <a:cxnSpLocks/>
          </p:cNvCxnSpPr>
          <p:nvPr/>
        </p:nvCxnSpPr>
        <p:spPr>
          <a:xfrm>
            <a:off x="18656759" y="11241923"/>
            <a:ext cx="187204" cy="461497"/>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6" name="Straight Arrow Connector 435">
            <a:extLst>
              <a:ext uri="{FF2B5EF4-FFF2-40B4-BE49-F238E27FC236}">
                <a16:creationId xmlns:a16="http://schemas.microsoft.com/office/drawing/2014/main" id="{57E540AC-57F4-4161-A2FF-92B1C3A35588}"/>
              </a:ext>
            </a:extLst>
          </p:cNvPr>
          <p:cNvCxnSpPr>
            <a:cxnSpLocks/>
          </p:cNvCxnSpPr>
          <p:nvPr/>
        </p:nvCxnSpPr>
        <p:spPr>
          <a:xfrm flipH="1">
            <a:off x="16306565" y="11380235"/>
            <a:ext cx="264599" cy="440928"/>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438" name="Group 437">
            <a:extLst>
              <a:ext uri="{FF2B5EF4-FFF2-40B4-BE49-F238E27FC236}">
                <a16:creationId xmlns:a16="http://schemas.microsoft.com/office/drawing/2014/main" id="{553970DB-B10C-454D-9401-C8CE2EE5DEAE}"/>
              </a:ext>
            </a:extLst>
          </p:cNvPr>
          <p:cNvGrpSpPr/>
          <p:nvPr/>
        </p:nvGrpSpPr>
        <p:grpSpPr>
          <a:xfrm>
            <a:off x="19247171" y="16752724"/>
            <a:ext cx="7326085" cy="235381"/>
            <a:chOff x="4184261" y="16594269"/>
            <a:chExt cx="1874038" cy="169678"/>
          </a:xfrm>
        </p:grpSpPr>
        <p:grpSp>
          <p:nvGrpSpPr>
            <p:cNvPr id="439" name="Group 438">
              <a:extLst>
                <a:ext uri="{FF2B5EF4-FFF2-40B4-BE49-F238E27FC236}">
                  <a16:creationId xmlns:a16="http://schemas.microsoft.com/office/drawing/2014/main" id="{7C17115E-D7E3-47B5-839B-B24A1D7E7A93}"/>
                </a:ext>
              </a:extLst>
            </p:cNvPr>
            <p:cNvGrpSpPr/>
            <p:nvPr/>
          </p:nvGrpSpPr>
          <p:grpSpPr>
            <a:xfrm>
              <a:off x="4184261" y="16595334"/>
              <a:ext cx="750002" cy="168613"/>
              <a:chOff x="4184260" y="16595334"/>
              <a:chExt cx="837695" cy="168613"/>
            </a:xfrm>
          </p:grpSpPr>
          <p:sp>
            <p:nvSpPr>
              <p:cNvPr id="452" name="Rectangle 451">
                <a:extLst>
                  <a:ext uri="{FF2B5EF4-FFF2-40B4-BE49-F238E27FC236}">
                    <a16:creationId xmlns:a16="http://schemas.microsoft.com/office/drawing/2014/main" id="{31C5EC00-6AEF-4186-96D4-8F375C04FCFF}"/>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Rectangle 452">
                <a:extLst>
                  <a:ext uri="{FF2B5EF4-FFF2-40B4-BE49-F238E27FC236}">
                    <a16:creationId xmlns:a16="http://schemas.microsoft.com/office/drawing/2014/main" id="{2361B23E-1A11-49E4-80DA-B64C879BFA37}"/>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0" name="Group 439">
              <a:extLst>
                <a:ext uri="{FF2B5EF4-FFF2-40B4-BE49-F238E27FC236}">
                  <a16:creationId xmlns:a16="http://schemas.microsoft.com/office/drawing/2014/main" id="{E530821C-DABF-4260-AA0F-F8434E32C034}"/>
                </a:ext>
              </a:extLst>
            </p:cNvPr>
            <p:cNvGrpSpPr/>
            <p:nvPr/>
          </p:nvGrpSpPr>
          <p:grpSpPr>
            <a:xfrm>
              <a:off x="4931771" y="16594269"/>
              <a:ext cx="750002" cy="168613"/>
              <a:chOff x="4184260" y="16595334"/>
              <a:chExt cx="837695" cy="168613"/>
            </a:xfrm>
          </p:grpSpPr>
          <p:sp>
            <p:nvSpPr>
              <p:cNvPr id="450" name="Rectangle 449">
                <a:extLst>
                  <a:ext uri="{FF2B5EF4-FFF2-40B4-BE49-F238E27FC236}">
                    <a16:creationId xmlns:a16="http://schemas.microsoft.com/office/drawing/2014/main" id="{5BF58BDF-21B9-474D-B39F-81BF5E340FD9}"/>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Rectangle 450">
                <a:extLst>
                  <a:ext uri="{FF2B5EF4-FFF2-40B4-BE49-F238E27FC236}">
                    <a16:creationId xmlns:a16="http://schemas.microsoft.com/office/drawing/2014/main" id="{F7632F2B-77FB-4994-BA2A-A6328FE1A8D0}"/>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8" name="Rectangle 447">
              <a:extLst>
                <a:ext uri="{FF2B5EF4-FFF2-40B4-BE49-F238E27FC236}">
                  <a16:creationId xmlns:a16="http://schemas.microsoft.com/office/drawing/2014/main" id="{E893E967-F0EA-4A7C-B64A-850EA7CD78A8}"/>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37" name="Rectangle 436">
            <a:extLst>
              <a:ext uri="{FF2B5EF4-FFF2-40B4-BE49-F238E27FC236}">
                <a16:creationId xmlns:a16="http://schemas.microsoft.com/office/drawing/2014/main" id="{C82D6CDA-1E41-417F-974A-1DB76D7EC740}"/>
              </a:ext>
            </a:extLst>
          </p:cNvPr>
          <p:cNvSpPr/>
          <p:nvPr/>
        </p:nvSpPr>
        <p:spPr>
          <a:xfrm>
            <a:off x="23090222" y="12095184"/>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41" name="Group 440">
            <a:extLst>
              <a:ext uri="{FF2B5EF4-FFF2-40B4-BE49-F238E27FC236}">
                <a16:creationId xmlns:a16="http://schemas.microsoft.com/office/drawing/2014/main" id="{FB587DBD-D671-418B-A032-C4E5732844C1}"/>
              </a:ext>
            </a:extLst>
          </p:cNvPr>
          <p:cNvGrpSpPr/>
          <p:nvPr/>
        </p:nvGrpSpPr>
        <p:grpSpPr>
          <a:xfrm rot="10800000">
            <a:off x="24130730" y="12670275"/>
            <a:ext cx="1502856" cy="335223"/>
            <a:chOff x="18336912" y="16483762"/>
            <a:chExt cx="1502856" cy="335223"/>
          </a:xfrm>
        </p:grpSpPr>
        <p:sp>
          <p:nvSpPr>
            <p:cNvPr id="442" name="Rectangle 441">
              <a:extLst>
                <a:ext uri="{FF2B5EF4-FFF2-40B4-BE49-F238E27FC236}">
                  <a16:creationId xmlns:a16="http://schemas.microsoft.com/office/drawing/2014/main" id="{3690AA7F-B9F2-4262-9510-9143A5328B9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3" name="Rectangle 442">
              <a:extLst>
                <a:ext uri="{FF2B5EF4-FFF2-40B4-BE49-F238E27FC236}">
                  <a16:creationId xmlns:a16="http://schemas.microsoft.com/office/drawing/2014/main" id="{857D7686-7FC7-40D2-91C4-9FE7E6A6F18F}"/>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a:extLst>
                <a:ext uri="{FF2B5EF4-FFF2-40B4-BE49-F238E27FC236}">
                  <a16:creationId xmlns:a16="http://schemas.microsoft.com/office/drawing/2014/main" id="{0C0D037E-92F8-4325-983A-77E9801EFA24}"/>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a:extLst>
                <a:ext uri="{FF2B5EF4-FFF2-40B4-BE49-F238E27FC236}">
                  <a16:creationId xmlns:a16="http://schemas.microsoft.com/office/drawing/2014/main" id="{7CCEF114-2ACF-4E7B-9A18-9A903A427A2C}"/>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68DA6193-DA05-4396-A6CA-5664D33214A4}"/>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Rectangle 446">
              <a:extLst>
                <a:ext uri="{FF2B5EF4-FFF2-40B4-BE49-F238E27FC236}">
                  <a16:creationId xmlns:a16="http://schemas.microsoft.com/office/drawing/2014/main" id="{A391A8A1-B2C9-4943-A021-47D941007033}"/>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Rectangle 448">
              <a:extLst>
                <a:ext uri="{FF2B5EF4-FFF2-40B4-BE49-F238E27FC236}">
                  <a16:creationId xmlns:a16="http://schemas.microsoft.com/office/drawing/2014/main" id="{33DCFBD8-FA90-474D-98DE-D3C587AACB0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Rectangle 453">
              <a:extLst>
                <a:ext uri="{FF2B5EF4-FFF2-40B4-BE49-F238E27FC236}">
                  <a16:creationId xmlns:a16="http://schemas.microsoft.com/office/drawing/2014/main" id="{AD82BCA5-5098-4BA1-A300-2E26BBB58F1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55" name="TextBox 454">
            <a:extLst>
              <a:ext uri="{FF2B5EF4-FFF2-40B4-BE49-F238E27FC236}">
                <a16:creationId xmlns:a16="http://schemas.microsoft.com/office/drawing/2014/main" id="{B0DEC7A1-B9E5-4AEB-857E-C0C76B9A9FF3}"/>
              </a:ext>
            </a:extLst>
          </p:cNvPr>
          <p:cNvSpPr txBox="1"/>
          <p:nvPr/>
        </p:nvSpPr>
        <p:spPr>
          <a:xfrm>
            <a:off x="23091720" y="12191190"/>
            <a:ext cx="3574681" cy="400110"/>
          </a:xfrm>
          <a:prstGeom prst="rect">
            <a:avLst/>
          </a:prstGeom>
          <a:noFill/>
        </p:spPr>
        <p:txBody>
          <a:bodyPr wrap="square" rtlCol="0">
            <a:spAutoFit/>
          </a:bodyPr>
          <a:lstStyle/>
          <a:p>
            <a:r>
              <a:rPr lang="en-US" sz="2000" b="1" dirty="0"/>
              <a:t>Clusters of disorganized soldiers</a:t>
            </a:r>
          </a:p>
        </p:txBody>
      </p:sp>
      <p:grpSp>
        <p:nvGrpSpPr>
          <p:cNvPr id="456" name="Group 455">
            <a:extLst>
              <a:ext uri="{FF2B5EF4-FFF2-40B4-BE49-F238E27FC236}">
                <a16:creationId xmlns:a16="http://schemas.microsoft.com/office/drawing/2014/main" id="{71ABC60A-7CB2-4BAD-B0AE-9C7DDED92731}"/>
              </a:ext>
            </a:extLst>
          </p:cNvPr>
          <p:cNvGrpSpPr/>
          <p:nvPr/>
        </p:nvGrpSpPr>
        <p:grpSpPr>
          <a:xfrm rot="11675441">
            <a:off x="19161156" y="4112591"/>
            <a:ext cx="1502856" cy="335223"/>
            <a:chOff x="18336912" y="16483762"/>
            <a:chExt cx="1502856" cy="335223"/>
          </a:xfrm>
        </p:grpSpPr>
        <p:sp>
          <p:nvSpPr>
            <p:cNvPr id="457" name="Rectangle 456">
              <a:extLst>
                <a:ext uri="{FF2B5EF4-FFF2-40B4-BE49-F238E27FC236}">
                  <a16:creationId xmlns:a16="http://schemas.microsoft.com/office/drawing/2014/main" id="{FDA57ED7-0582-454F-9BE9-8D5F48D341C6}"/>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Rectangle 457">
              <a:extLst>
                <a:ext uri="{FF2B5EF4-FFF2-40B4-BE49-F238E27FC236}">
                  <a16:creationId xmlns:a16="http://schemas.microsoft.com/office/drawing/2014/main" id="{78C92538-33C0-48E9-9781-98298E592D5B}"/>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Rectangle 458">
              <a:extLst>
                <a:ext uri="{FF2B5EF4-FFF2-40B4-BE49-F238E27FC236}">
                  <a16:creationId xmlns:a16="http://schemas.microsoft.com/office/drawing/2014/main" id="{1BFE1C26-A43E-4A47-ABD3-D83E408CF426}"/>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Rectangle 459">
              <a:extLst>
                <a:ext uri="{FF2B5EF4-FFF2-40B4-BE49-F238E27FC236}">
                  <a16:creationId xmlns:a16="http://schemas.microsoft.com/office/drawing/2014/main" id="{1CB4F542-F0B7-4DE8-A13C-9A2F681515A0}"/>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Rectangle 460">
              <a:extLst>
                <a:ext uri="{FF2B5EF4-FFF2-40B4-BE49-F238E27FC236}">
                  <a16:creationId xmlns:a16="http://schemas.microsoft.com/office/drawing/2014/main" id="{A68D5005-80E3-423A-A3B1-57D3E6D18E14}"/>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5E104FFB-EA1C-42E3-AC3A-5575B1B9722E}"/>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F65ACA4C-8EC5-458B-9EFC-6E12C0905FBC}"/>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50DC3324-DC3C-45A4-A0AE-A9526975E4F8}"/>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5" name="Group 464">
            <a:extLst>
              <a:ext uri="{FF2B5EF4-FFF2-40B4-BE49-F238E27FC236}">
                <a16:creationId xmlns:a16="http://schemas.microsoft.com/office/drawing/2014/main" id="{49A86A13-FCCA-44E8-99F0-E24DD6D7D1C7}"/>
              </a:ext>
            </a:extLst>
          </p:cNvPr>
          <p:cNvGrpSpPr/>
          <p:nvPr/>
        </p:nvGrpSpPr>
        <p:grpSpPr>
          <a:xfrm rot="11675441">
            <a:off x="17484464" y="3664520"/>
            <a:ext cx="1502856" cy="335223"/>
            <a:chOff x="18336912" y="16483762"/>
            <a:chExt cx="1502856" cy="335223"/>
          </a:xfrm>
        </p:grpSpPr>
        <p:sp>
          <p:nvSpPr>
            <p:cNvPr id="466" name="Rectangle 465">
              <a:extLst>
                <a:ext uri="{FF2B5EF4-FFF2-40B4-BE49-F238E27FC236}">
                  <a16:creationId xmlns:a16="http://schemas.microsoft.com/office/drawing/2014/main" id="{52A21764-A777-486A-81A0-975323DAA8CC}"/>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91F40EDA-2940-412E-AEB9-28795BC1F57F}"/>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EAD65700-A192-4FCE-BAE7-6F37C393A219}"/>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8FFAF245-2511-4DA1-92E8-235653FEFD09}"/>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3F2A446F-1303-4983-AD01-E427E302ED82}"/>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994D2F71-DF52-4EA9-92F9-3EBA42100545}"/>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a:extLst>
                <a:ext uri="{FF2B5EF4-FFF2-40B4-BE49-F238E27FC236}">
                  <a16:creationId xmlns:a16="http://schemas.microsoft.com/office/drawing/2014/main" id="{3665DB76-939F-467D-8AFD-0D50E5FE879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a:extLst>
                <a:ext uri="{FF2B5EF4-FFF2-40B4-BE49-F238E27FC236}">
                  <a16:creationId xmlns:a16="http://schemas.microsoft.com/office/drawing/2014/main" id="{53CB9B31-E62A-4AE6-AAF6-41F0266DE24F}"/>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8" name="Group 357">
            <a:extLst>
              <a:ext uri="{FF2B5EF4-FFF2-40B4-BE49-F238E27FC236}">
                <a16:creationId xmlns:a16="http://schemas.microsoft.com/office/drawing/2014/main" id="{E3B4E9F0-ECB0-4359-82CA-9C1C311C2A78}"/>
              </a:ext>
            </a:extLst>
          </p:cNvPr>
          <p:cNvGrpSpPr/>
          <p:nvPr/>
        </p:nvGrpSpPr>
        <p:grpSpPr>
          <a:xfrm>
            <a:off x="18164946" y="2609542"/>
            <a:ext cx="1526733" cy="1351383"/>
            <a:chOff x="2681378" y="5081713"/>
            <a:chExt cx="1526733" cy="1351383"/>
          </a:xfrm>
        </p:grpSpPr>
        <p:grpSp>
          <p:nvGrpSpPr>
            <p:cNvPr id="359" name="Group 358">
              <a:extLst>
                <a:ext uri="{FF2B5EF4-FFF2-40B4-BE49-F238E27FC236}">
                  <a16:creationId xmlns:a16="http://schemas.microsoft.com/office/drawing/2014/main" id="{BE6ED804-2B93-4605-9206-55652C6F584E}"/>
                </a:ext>
              </a:extLst>
            </p:cNvPr>
            <p:cNvGrpSpPr/>
            <p:nvPr/>
          </p:nvGrpSpPr>
          <p:grpSpPr>
            <a:xfrm>
              <a:off x="2681378" y="5622705"/>
              <a:ext cx="1526733" cy="810391"/>
              <a:chOff x="2528978" y="5470305"/>
              <a:chExt cx="1526733" cy="810391"/>
            </a:xfrm>
          </p:grpSpPr>
          <p:sp>
            <p:nvSpPr>
              <p:cNvPr id="361" name="Text Box 648">
                <a:extLst>
                  <a:ext uri="{FF2B5EF4-FFF2-40B4-BE49-F238E27FC236}">
                    <a16:creationId xmlns:a16="http://schemas.microsoft.com/office/drawing/2014/main" id="{7D35EDAB-E1DC-4B3F-B4A4-C6D4E34A6D58}"/>
                  </a:ext>
                </a:extLst>
              </p:cNvPr>
              <p:cNvSpPr txBox="1">
                <a:spLocks noChangeArrowheads="1"/>
              </p:cNvSpPr>
              <p:nvPr/>
            </p:nvSpPr>
            <p:spPr bwMode="auto">
              <a:xfrm>
                <a:off x="3591976" y="5593328"/>
                <a:ext cx="463735"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 L	   </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62" name="Freeform 164">
                <a:extLst>
                  <a:ext uri="{FF2B5EF4-FFF2-40B4-BE49-F238E27FC236}">
                    <a16:creationId xmlns:a16="http://schemas.microsoft.com/office/drawing/2014/main" id="{05A5927F-58D0-4C2F-AB9C-AF062A4D752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63" name="Group 165">
                <a:extLst>
                  <a:ext uri="{FF2B5EF4-FFF2-40B4-BE49-F238E27FC236}">
                    <a16:creationId xmlns:a16="http://schemas.microsoft.com/office/drawing/2014/main" id="{588AE777-1A51-4948-A8C9-643D4CC9983B}"/>
                  </a:ext>
                </a:extLst>
              </p:cNvPr>
              <p:cNvGrpSpPr>
                <a:grpSpLocks/>
              </p:cNvGrpSpPr>
              <p:nvPr/>
            </p:nvGrpSpPr>
            <p:grpSpPr bwMode="auto">
              <a:xfrm>
                <a:off x="2528978" y="5470305"/>
                <a:ext cx="1032082" cy="760244"/>
                <a:chOff x="288" y="720"/>
                <a:chExt cx="432" cy="288"/>
              </a:xfrm>
            </p:grpSpPr>
            <p:sp>
              <p:nvSpPr>
                <p:cNvPr id="364" name="Rectangle 166">
                  <a:extLst>
                    <a:ext uri="{FF2B5EF4-FFF2-40B4-BE49-F238E27FC236}">
                      <a16:creationId xmlns:a16="http://schemas.microsoft.com/office/drawing/2014/main" id="{A676CEAB-2D4F-49CF-8EA2-55D9D78F948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65" name="Line 167">
                  <a:extLst>
                    <a:ext uri="{FF2B5EF4-FFF2-40B4-BE49-F238E27FC236}">
                      <a16:creationId xmlns:a16="http://schemas.microsoft.com/office/drawing/2014/main" id="{88B89265-C296-478E-9FE4-FD0B9285802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66" name="Line 168">
                  <a:extLst>
                    <a:ext uri="{FF2B5EF4-FFF2-40B4-BE49-F238E27FC236}">
                      <a16:creationId xmlns:a16="http://schemas.microsoft.com/office/drawing/2014/main" id="{BB3EB128-7231-44FC-BEC5-5562BD6C3C21}"/>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60" name="TextBox 359">
              <a:extLst>
                <a:ext uri="{FF2B5EF4-FFF2-40B4-BE49-F238E27FC236}">
                  <a16:creationId xmlns:a16="http://schemas.microsoft.com/office/drawing/2014/main" id="{AC41A361-8324-43BD-BC7E-B82D7B3DF892}"/>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74" name="Group 473">
            <a:extLst>
              <a:ext uri="{FF2B5EF4-FFF2-40B4-BE49-F238E27FC236}">
                <a16:creationId xmlns:a16="http://schemas.microsoft.com/office/drawing/2014/main" id="{6CC4F382-7240-4792-8871-7FA797894798}"/>
              </a:ext>
            </a:extLst>
          </p:cNvPr>
          <p:cNvGrpSpPr/>
          <p:nvPr/>
        </p:nvGrpSpPr>
        <p:grpSpPr>
          <a:xfrm rot="11675441">
            <a:off x="9784254" y="966908"/>
            <a:ext cx="1502856" cy="335223"/>
            <a:chOff x="18336912" y="16483762"/>
            <a:chExt cx="1502856" cy="335223"/>
          </a:xfrm>
        </p:grpSpPr>
        <p:sp>
          <p:nvSpPr>
            <p:cNvPr id="475" name="Rectangle 474">
              <a:extLst>
                <a:ext uri="{FF2B5EF4-FFF2-40B4-BE49-F238E27FC236}">
                  <a16:creationId xmlns:a16="http://schemas.microsoft.com/office/drawing/2014/main" id="{3FCCFD46-5213-41C6-82F0-9C5773D5FD06}"/>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Rectangle 475">
              <a:extLst>
                <a:ext uri="{FF2B5EF4-FFF2-40B4-BE49-F238E27FC236}">
                  <a16:creationId xmlns:a16="http://schemas.microsoft.com/office/drawing/2014/main" id="{B93E96D4-1158-44A4-8A34-A489B38FFBCD}"/>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A40E36E7-AAC6-4B13-89F4-B7318EECD13B}"/>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746AB60E-93A6-483C-9700-65C3FE193CDC}"/>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3A40C0A2-E035-4AEF-B49A-07B6C0929ABB}"/>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5F774506-6DD9-492C-AECC-9333A6895095}"/>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Rectangle 480">
              <a:extLst>
                <a:ext uri="{FF2B5EF4-FFF2-40B4-BE49-F238E27FC236}">
                  <a16:creationId xmlns:a16="http://schemas.microsoft.com/office/drawing/2014/main" id="{0C5BBF60-8659-4A94-BAD6-4E30AF6F4AF4}"/>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Rectangle 481">
              <a:extLst>
                <a:ext uri="{FF2B5EF4-FFF2-40B4-BE49-F238E27FC236}">
                  <a16:creationId xmlns:a16="http://schemas.microsoft.com/office/drawing/2014/main" id="{9C0BE035-0B1F-4FEA-9014-8509EEF9F09C}"/>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3" name="Group 482">
            <a:extLst>
              <a:ext uri="{FF2B5EF4-FFF2-40B4-BE49-F238E27FC236}">
                <a16:creationId xmlns:a16="http://schemas.microsoft.com/office/drawing/2014/main" id="{6742B564-16F1-4563-9746-D40EA42BCA4E}"/>
              </a:ext>
            </a:extLst>
          </p:cNvPr>
          <p:cNvGrpSpPr/>
          <p:nvPr/>
        </p:nvGrpSpPr>
        <p:grpSpPr>
          <a:xfrm rot="11675441">
            <a:off x="11932376" y="2033787"/>
            <a:ext cx="1502856" cy="335223"/>
            <a:chOff x="18336912" y="16483762"/>
            <a:chExt cx="1502856" cy="335223"/>
          </a:xfrm>
        </p:grpSpPr>
        <p:sp>
          <p:nvSpPr>
            <p:cNvPr id="484" name="Rectangle 483">
              <a:extLst>
                <a:ext uri="{FF2B5EF4-FFF2-40B4-BE49-F238E27FC236}">
                  <a16:creationId xmlns:a16="http://schemas.microsoft.com/office/drawing/2014/main" id="{A04E20FB-26BE-477F-AF1F-85FF6B207542}"/>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Rectangle 484">
              <a:extLst>
                <a:ext uri="{FF2B5EF4-FFF2-40B4-BE49-F238E27FC236}">
                  <a16:creationId xmlns:a16="http://schemas.microsoft.com/office/drawing/2014/main" id="{2335E078-9010-4666-A1C8-63B9E7AE94E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Rectangle 485">
              <a:extLst>
                <a:ext uri="{FF2B5EF4-FFF2-40B4-BE49-F238E27FC236}">
                  <a16:creationId xmlns:a16="http://schemas.microsoft.com/office/drawing/2014/main" id="{443B5BBE-9D26-495C-A2B9-2DC2FE7682AE}"/>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Rectangle 486">
              <a:extLst>
                <a:ext uri="{FF2B5EF4-FFF2-40B4-BE49-F238E27FC236}">
                  <a16:creationId xmlns:a16="http://schemas.microsoft.com/office/drawing/2014/main" id="{B4BCB6DD-7482-4F04-8FA5-5BEFF4EF8BB9}"/>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Rectangle 487">
              <a:extLst>
                <a:ext uri="{FF2B5EF4-FFF2-40B4-BE49-F238E27FC236}">
                  <a16:creationId xmlns:a16="http://schemas.microsoft.com/office/drawing/2014/main" id="{05147538-94F3-4EAF-99A5-A679D1B85896}"/>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Rectangle 488">
              <a:extLst>
                <a:ext uri="{FF2B5EF4-FFF2-40B4-BE49-F238E27FC236}">
                  <a16:creationId xmlns:a16="http://schemas.microsoft.com/office/drawing/2014/main" id="{AAA793A7-C1CA-47DF-BD76-460C114C1297}"/>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Rectangle 489">
              <a:extLst>
                <a:ext uri="{FF2B5EF4-FFF2-40B4-BE49-F238E27FC236}">
                  <a16:creationId xmlns:a16="http://schemas.microsoft.com/office/drawing/2014/main" id="{5F151F0B-04EF-4270-AAA5-57FCF9AEB89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Rectangle 490">
              <a:extLst>
                <a:ext uri="{FF2B5EF4-FFF2-40B4-BE49-F238E27FC236}">
                  <a16:creationId xmlns:a16="http://schemas.microsoft.com/office/drawing/2014/main" id="{651C65D0-18DB-45A9-8269-57D7C899DE86}"/>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Freeform: Shape 3">
            <a:extLst>
              <a:ext uri="{FF2B5EF4-FFF2-40B4-BE49-F238E27FC236}">
                <a16:creationId xmlns:a16="http://schemas.microsoft.com/office/drawing/2014/main" id="{F1C8A07E-F5C2-494D-8F14-69DEF9750506}"/>
              </a:ext>
            </a:extLst>
          </p:cNvPr>
          <p:cNvSpPr/>
          <p:nvPr/>
        </p:nvSpPr>
        <p:spPr>
          <a:xfrm>
            <a:off x="13186611" y="1660358"/>
            <a:ext cx="5173578" cy="1347537"/>
          </a:xfrm>
          <a:custGeom>
            <a:avLst/>
            <a:gdLst>
              <a:gd name="connsiteX0" fmla="*/ 5173578 w 5173578"/>
              <a:gd name="connsiteY0" fmla="*/ 1347537 h 1347537"/>
              <a:gd name="connsiteX1" fmla="*/ 4186989 w 5173578"/>
              <a:gd name="connsiteY1" fmla="*/ 697831 h 1347537"/>
              <a:gd name="connsiteX2" fmla="*/ 2454442 w 5173578"/>
              <a:gd name="connsiteY2" fmla="*/ 216568 h 1347537"/>
              <a:gd name="connsiteX3" fmla="*/ 0 w 5173578"/>
              <a:gd name="connsiteY3" fmla="*/ 0 h 1347537"/>
            </a:gdLst>
            <a:ahLst/>
            <a:cxnLst>
              <a:cxn ang="0">
                <a:pos x="connsiteX0" y="connsiteY0"/>
              </a:cxn>
              <a:cxn ang="0">
                <a:pos x="connsiteX1" y="connsiteY1"/>
              </a:cxn>
              <a:cxn ang="0">
                <a:pos x="connsiteX2" y="connsiteY2"/>
              </a:cxn>
              <a:cxn ang="0">
                <a:pos x="connsiteX3" y="connsiteY3"/>
              </a:cxn>
            </a:cxnLst>
            <a:rect l="l" t="t" r="r" b="b"/>
            <a:pathLst>
              <a:path w="5173578" h="1347537">
                <a:moveTo>
                  <a:pt x="5173578" y="1347537"/>
                </a:moveTo>
                <a:cubicBezTo>
                  <a:pt x="4906878" y="1116931"/>
                  <a:pt x="4640178" y="886326"/>
                  <a:pt x="4186989" y="697831"/>
                </a:cubicBezTo>
                <a:cubicBezTo>
                  <a:pt x="3733800" y="509336"/>
                  <a:pt x="3152273" y="332873"/>
                  <a:pt x="2454442" y="216568"/>
                </a:cubicBezTo>
                <a:cubicBezTo>
                  <a:pt x="1756610" y="100263"/>
                  <a:pt x="0" y="0"/>
                  <a:pt x="0" y="0"/>
                </a:cubicBezTo>
              </a:path>
            </a:pathLst>
          </a:custGeom>
          <a:noFill/>
          <a:ln w="76200">
            <a:solidFill>
              <a:srgbClr val="002060"/>
            </a:solidFill>
            <a:prstDash val="dash"/>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2" name="Group 491">
            <a:extLst>
              <a:ext uri="{FF2B5EF4-FFF2-40B4-BE49-F238E27FC236}">
                <a16:creationId xmlns:a16="http://schemas.microsoft.com/office/drawing/2014/main" id="{AC96B2FC-401F-4EE6-8BB6-2842E1E91EA6}"/>
              </a:ext>
            </a:extLst>
          </p:cNvPr>
          <p:cNvGrpSpPr/>
          <p:nvPr/>
        </p:nvGrpSpPr>
        <p:grpSpPr>
          <a:xfrm>
            <a:off x="15261655" y="15848894"/>
            <a:ext cx="1553071" cy="1428290"/>
            <a:chOff x="2681378" y="5081713"/>
            <a:chExt cx="1553071" cy="1428290"/>
          </a:xfrm>
        </p:grpSpPr>
        <p:grpSp>
          <p:nvGrpSpPr>
            <p:cNvPr id="493" name="Group 492">
              <a:extLst>
                <a:ext uri="{FF2B5EF4-FFF2-40B4-BE49-F238E27FC236}">
                  <a16:creationId xmlns:a16="http://schemas.microsoft.com/office/drawing/2014/main" id="{4C465D5C-D801-4ED5-BA83-CD126EED26D5}"/>
                </a:ext>
              </a:extLst>
            </p:cNvPr>
            <p:cNvGrpSpPr/>
            <p:nvPr/>
          </p:nvGrpSpPr>
          <p:grpSpPr>
            <a:xfrm>
              <a:off x="2681378" y="5622705"/>
              <a:ext cx="1553071" cy="887298"/>
              <a:chOff x="2528978" y="5470305"/>
              <a:chExt cx="1553071" cy="887298"/>
            </a:xfrm>
          </p:grpSpPr>
          <p:sp>
            <p:nvSpPr>
              <p:cNvPr id="495" name="Text Box 648">
                <a:extLst>
                  <a:ext uri="{FF2B5EF4-FFF2-40B4-BE49-F238E27FC236}">
                    <a16:creationId xmlns:a16="http://schemas.microsoft.com/office/drawing/2014/main" id="{ED605CAB-FC90-4D4C-A61B-E0290A0A6ADE}"/>
                  </a:ext>
                </a:extLst>
              </p:cNvPr>
              <p:cNvSpPr txBox="1">
                <a:spLocks noChangeArrowheads="1"/>
              </p:cNvSpPr>
              <p:nvPr/>
            </p:nvSpPr>
            <p:spPr bwMode="auto">
              <a:xfrm>
                <a:off x="3618314" y="5593932"/>
                <a:ext cx="463735"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1</a:t>
                </a:r>
                <a:r>
                  <a:rPr lang="en-US" sz="3200" b="1" dirty="0">
                    <a:solidFill>
                      <a:srgbClr val="002060"/>
                    </a:solidFill>
                    <a:cs typeface="Arial" charset="0"/>
                  </a:rPr>
                  <a:t>6</a:t>
                </a:r>
              </a:p>
              <a:p>
                <a:pPr>
                  <a:lnSpc>
                    <a:spcPts val="1000"/>
                  </a:lnSpc>
                  <a:spcBef>
                    <a:spcPct val="50000"/>
                  </a:spcBef>
                </a:pPr>
                <a:r>
                  <a:rPr lang="en-US" sz="3200" b="1" dirty="0">
                    <a:solidFill>
                      <a:srgbClr val="002060"/>
                    </a:solidFill>
                    <a:latin typeface="+mn-lt"/>
                    <a:cs typeface="Arial" charset="0"/>
                  </a:rPr>
                  <a:t>L</a:t>
                </a:r>
              </a:p>
            </p:txBody>
          </p:sp>
          <p:sp>
            <p:nvSpPr>
              <p:cNvPr id="496" name="Freeform 164">
                <a:extLst>
                  <a:ext uri="{FF2B5EF4-FFF2-40B4-BE49-F238E27FC236}">
                    <a16:creationId xmlns:a16="http://schemas.microsoft.com/office/drawing/2014/main" id="{F855E0B0-81E9-48E1-8B7D-7A0FAE0787F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97" name="Group 165">
                <a:extLst>
                  <a:ext uri="{FF2B5EF4-FFF2-40B4-BE49-F238E27FC236}">
                    <a16:creationId xmlns:a16="http://schemas.microsoft.com/office/drawing/2014/main" id="{ACC2758B-1AE5-4E12-84F7-4EFFBE8B4662}"/>
                  </a:ext>
                </a:extLst>
              </p:cNvPr>
              <p:cNvGrpSpPr>
                <a:grpSpLocks/>
              </p:cNvGrpSpPr>
              <p:nvPr/>
            </p:nvGrpSpPr>
            <p:grpSpPr bwMode="auto">
              <a:xfrm>
                <a:off x="2528978" y="5470305"/>
                <a:ext cx="1032082" cy="760244"/>
                <a:chOff x="288" y="720"/>
                <a:chExt cx="432" cy="288"/>
              </a:xfrm>
            </p:grpSpPr>
            <p:sp>
              <p:nvSpPr>
                <p:cNvPr id="498" name="Rectangle 166">
                  <a:extLst>
                    <a:ext uri="{FF2B5EF4-FFF2-40B4-BE49-F238E27FC236}">
                      <a16:creationId xmlns:a16="http://schemas.microsoft.com/office/drawing/2014/main" id="{895B6333-2145-4C97-A0DC-EFBFF3BD702B}"/>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99" name="Line 167">
                  <a:extLst>
                    <a:ext uri="{FF2B5EF4-FFF2-40B4-BE49-F238E27FC236}">
                      <a16:creationId xmlns:a16="http://schemas.microsoft.com/office/drawing/2014/main" id="{CCA8B710-4B87-4A36-B856-F795530A7C9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00" name="Line 168">
                  <a:extLst>
                    <a:ext uri="{FF2B5EF4-FFF2-40B4-BE49-F238E27FC236}">
                      <a16:creationId xmlns:a16="http://schemas.microsoft.com/office/drawing/2014/main" id="{16E46E0A-28B7-45F9-87DD-0C070642B84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94" name="TextBox 493">
              <a:extLst>
                <a:ext uri="{FF2B5EF4-FFF2-40B4-BE49-F238E27FC236}">
                  <a16:creationId xmlns:a16="http://schemas.microsoft.com/office/drawing/2014/main" id="{F77F21AA-C230-4CB4-8D57-D90577AE101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68" name="Freeform: Shape 167">
            <a:extLst>
              <a:ext uri="{FF2B5EF4-FFF2-40B4-BE49-F238E27FC236}">
                <a16:creationId xmlns:a16="http://schemas.microsoft.com/office/drawing/2014/main" id="{FA95331C-54D3-4DD5-94E0-6F48696C1F62}"/>
              </a:ext>
            </a:extLst>
          </p:cNvPr>
          <p:cNvSpPr/>
          <p:nvPr/>
        </p:nvSpPr>
        <p:spPr>
          <a:xfrm>
            <a:off x="10395284" y="10419347"/>
            <a:ext cx="9336505" cy="2478506"/>
          </a:xfrm>
          <a:custGeom>
            <a:avLst/>
            <a:gdLst>
              <a:gd name="connsiteX0" fmla="*/ 0 w 9336505"/>
              <a:gd name="connsiteY0" fmla="*/ 2478506 h 2478506"/>
              <a:gd name="connsiteX1" fmla="*/ 2141621 w 9336505"/>
              <a:gd name="connsiteY1" fmla="*/ 2430379 h 2478506"/>
              <a:gd name="connsiteX2" fmla="*/ 3850105 w 9336505"/>
              <a:gd name="connsiteY2" fmla="*/ 2454442 h 2478506"/>
              <a:gd name="connsiteX3" fmla="*/ 5197642 w 9336505"/>
              <a:gd name="connsiteY3" fmla="*/ 2165685 h 2478506"/>
              <a:gd name="connsiteX4" fmla="*/ 5438274 w 9336505"/>
              <a:gd name="connsiteY4" fmla="*/ 1732548 h 2478506"/>
              <a:gd name="connsiteX5" fmla="*/ 5606716 w 9336505"/>
              <a:gd name="connsiteY5" fmla="*/ 1275348 h 2478506"/>
              <a:gd name="connsiteX6" fmla="*/ 6400800 w 9336505"/>
              <a:gd name="connsiteY6" fmla="*/ 1130969 h 2478506"/>
              <a:gd name="connsiteX7" fmla="*/ 7218948 w 9336505"/>
              <a:gd name="connsiteY7" fmla="*/ 673769 h 2478506"/>
              <a:gd name="connsiteX8" fmla="*/ 7868653 w 9336505"/>
              <a:gd name="connsiteY8" fmla="*/ 240632 h 2478506"/>
              <a:gd name="connsiteX9" fmla="*/ 8205537 w 9336505"/>
              <a:gd name="connsiteY9" fmla="*/ 168442 h 2478506"/>
              <a:gd name="connsiteX10" fmla="*/ 9336505 w 9336505"/>
              <a:gd name="connsiteY10" fmla="*/ 0 h 24785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336505" h="2478506">
                <a:moveTo>
                  <a:pt x="0" y="2478506"/>
                </a:moveTo>
                <a:lnTo>
                  <a:pt x="2141621" y="2430379"/>
                </a:lnTo>
                <a:cubicBezTo>
                  <a:pt x="2783305" y="2426368"/>
                  <a:pt x="3340768" y="2498558"/>
                  <a:pt x="3850105" y="2454442"/>
                </a:cubicBezTo>
                <a:cubicBezTo>
                  <a:pt x="4359442" y="2410326"/>
                  <a:pt x="4932947" y="2286001"/>
                  <a:pt x="5197642" y="2165685"/>
                </a:cubicBezTo>
                <a:cubicBezTo>
                  <a:pt x="5462337" y="2045369"/>
                  <a:pt x="5370095" y="1880937"/>
                  <a:pt x="5438274" y="1732548"/>
                </a:cubicBezTo>
                <a:cubicBezTo>
                  <a:pt x="5506453" y="1584158"/>
                  <a:pt x="5446295" y="1375611"/>
                  <a:pt x="5606716" y="1275348"/>
                </a:cubicBezTo>
                <a:cubicBezTo>
                  <a:pt x="5767137" y="1175085"/>
                  <a:pt x="6132095" y="1231232"/>
                  <a:pt x="6400800" y="1130969"/>
                </a:cubicBezTo>
                <a:cubicBezTo>
                  <a:pt x="6669505" y="1030706"/>
                  <a:pt x="6974306" y="822158"/>
                  <a:pt x="7218948" y="673769"/>
                </a:cubicBezTo>
                <a:cubicBezTo>
                  <a:pt x="7463590" y="525379"/>
                  <a:pt x="7704222" y="324853"/>
                  <a:pt x="7868653" y="240632"/>
                </a:cubicBezTo>
                <a:cubicBezTo>
                  <a:pt x="8033084" y="156411"/>
                  <a:pt x="7960895" y="208547"/>
                  <a:pt x="8205537" y="168442"/>
                </a:cubicBezTo>
                <a:cubicBezTo>
                  <a:pt x="8450179" y="128337"/>
                  <a:pt x="9168063" y="92242"/>
                  <a:pt x="9336505" y="0"/>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Explosion 1 369">
            <a:extLst>
              <a:ext uri="{FF2B5EF4-FFF2-40B4-BE49-F238E27FC236}">
                <a16:creationId xmlns:a16="http://schemas.microsoft.com/office/drawing/2014/main" id="{DF4E8EDB-766E-4CC3-9B81-49A698F62630}"/>
              </a:ext>
            </a:extLst>
          </p:cNvPr>
          <p:cNvSpPr/>
          <p:nvPr/>
        </p:nvSpPr>
        <p:spPr>
          <a:xfrm>
            <a:off x="19731179" y="9685759"/>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3BD82592-61F5-4712-9E2F-C7203D639D40}"/>
              </a:ext>
            </a:extLst>
          </p:cNvPr>
          <p:cNvSpPr/>
          <p:nvPr/>
        </p:nvSpPr>
        <p:spPr>
          <a:xfrm>
            <a:off x="16338884" y="10684042"/>
            <a:ext cx="3465095" cy="5317958"/>
          </a:xfrm>
          <a:custGeom>
            <a:avLst/>
            <a:gdLst>
              <a:gd name="connsiteX0" fmla="*/ 3465095 w 3465095"/>
              <a:gd name="connsiteY0" fmla="*/ 0 h 5317958"/>
              <a:gd name="connsiteX1" fmla="*/ 1997242 w 3465095"/>
              <a:gd name="connsiteY1" fmla="*/ 866274 h 5317958"/>
              <a:gd name="connsiteX2" fmla="*/ 914400 w 3465095"/>
              <a:gd name="connsiteY2" fmla="*/ 2959769 h 5317958"/>
              <a:gd name="connsiteX3" fmla="*/ 0 w 3465095"/>
              <a:gd name="connsiteY3" fmla="*/ 5317958 h 5317958"/>
            </a:gdLst>
            <a:ahLst/>
            <a:cxnLst>
              <a:cxn ang="0">
                <a:pos x="connsiteX0" y="connsiteY0"/>
              </a:cxn>
              <a:cxn ang="0">
                <a:pos x="connsiteX1" y="connsiteY1"/>
              </a:cxn>
              <a:cxn ang="0">
                <a:pos x="connsiteX2" y="connsiteY2"/>
              </a:cxn>
              <a:cxn ang="0">
                <a:pos x="connsiteX3" y="connsiteY3"/>
              </a:cxn>
            </a:cxnLst>
            <a:rect l="l" t="t" r="r" b="b"/>
            <a:pathLst>
              <a:path w="3465095" h="5317958">
                <a:moveTo>
                  <a:pt x="3465095" y="0"/>
                </a:moveTo>
                <a:cubicBezTo>
                  <a:pt x="2943726" y="186489"/>
                  <a:pt x="2422358" y="372979"/>
                  <a:pt x="1997242" y="866274"/>
                </a:cubicBezTo>
                <a:cubicBezTo>
                  <a:pt x="1572126" y="1359569"/>
                  <a:pt x="1247274" y="2217822"/>
                  <a:pt x="914400" y="2959769"/>
                </a:cubicBezTo>
                <a:cubicBezTo>
                  <a:pt x="581526" y="3701716"/>
                  <a:pt x="290763" y="4509837"/>
                  <a:pt x="0" y="5317958"/>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2561380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right)">
                                      <p:cBhvr>
                                        <p:cTn id="7" dur="1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138"/>
                                        </p:tgtEl>
                                        <p:attrNameLst>
                                          <p:attrName>style.visibility</p:attrName>
                                        </p:attrNameLst>
                                      </p:cBhvr>
                                      <p:to>
                                        <p:strVal val="visible"/>
                                      </p:to>
                                    </p:set>
                                    <p:animEffect transition="in" filter="wipe(up)">
                                      <p:cBhvr>
                                        <p:cTn id="12" dur="1000"/>
                                        <p:tgtEl>
                                          <p:spTgt spid="138"/>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39"/>
                                        </p:tgtEl>
                                        <p:attrNameLst>
                                          <p:attrName>style.visibility</p:attrName>
                                        </p:attrNameLst>
                                      </p:cBhvr>
                                      <p:to>
                                        <p:strVal val="visible"/>
                                      </p:to>
                                    </p:set>
                                    <p:animEffect transition="in" filter="wipe(up)">
                                      <p:cBhvr>
                                        <p:cTn id="17" dur="1000"/>
                                        <p:tgtEl>
                                          <p:spTgt spid="139"/>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421"/>
                                        </p:tgtEl>
                                        <p:attrNameLst>
                                          <p:attrName>style.visibility</p:attrName>
                                        </p:attrNameLst>
                                      </p:cBhvr>
                                      <p:to>
                                        <p:strVal val="visible"/>
                                      </p:to>
                                    </p:set>
                                    <p:animEffect transition="in" filter="fade">
                                      <p:cBhvr>
                                        <p:cTn id="21" dur="500"/>
                                        <p:tgtEl>
                                          <p:spTgt spid="42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422"/>
                                        </p:tgtEl>
                                        <p:attrNameLst>
                                          <p:attrName>style.visibility</p:attrName>
                                        </p:attrNameLst>
                                      </p:cBhvr>
                                      <p:to>
                                        <p:strVal val="visible"/>
                                      </p:to>
                                    </p:set>
                                    <p:animEffect transition="in" filter="fade">
                                      <p:cBhvr>
                                        <p:cTn id="24" dur="500"/>
                                        <p:tgtEl>
                                          <p:spTgt spid="422"/>
                                        </p:tgtEl>
                                      </p:cBhvr>
                                    </p:animEffect>
                                  </p:childTnLst>
                                </p:cTn>
                              </p:par>
                            </p:childTnLst>
                          </p:cTn>
                        </p:par>
                        <p:par>
                          <p:cTn id="25" fill="hold">
                            <p:stCondLst>
                              <p:cond delay="1500"/>
                            </p:stCondLst>
                            <p:childTnLst>
                              <p:par>
                                <p:cTn id="26" presetID="10" presetClass="exit" presetSubtype="0" fill="hold" grpId="0" nodeType="afterEffect">
                                  <p:stCondLst>
                                    <p:cond delay="0"/>
                                  </p:stCondLst>
                                  <p:childTnLst>
                                    <p:animEffect transition="out" filter="fade">
                                      <p:cBhvr>
                                        <p:cTn id="27" dur="500"/>
                                        <p:tgtEl>
                                          <p:spTgt spid="396"/>
                                        </p:tgtEl>
                                      </p:cBhvr>
                                    </p:animEffect>
                                    <p:set>
                                      <p:cBhvr>
                                        <p:cTn id="28" dur="1" fill="hold">
                                          <p:stCondLst>
                                            <p:cond delay="499"/>
                                          </p:stCondLst>
                                        </p:cTn>
                                        <p:tgtEl>
                                          <p:spTgt spid="396"/>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1" fill="hold" grpId="0" nodeType="clickEffect">
                                  <p:stCondLst>
                                    <p:cond delay="0"/>
                                  </p:stCondLst>
                                  <p:childTnLst>
                                    <p:set>
                                      <p:cBhvr>
                                        <p:cTn id="32" dur="1" fill="hold">
                                          <p:stCondLst>
                                            <p:cond delay="0"/>
                                          </p:stCondLst>
                                        </p:cTn>
                                        <p:tgtEl>
                                          <p:spTgt spid="140"/>
                                        </p:tgtEl>
                                        <p:attrNameLst>
                                          <p:attrName>style.visibility</p:attrName>
                                        </p:attrNameLst>
                                      </p:cBhvr>
                                      <p:to>
                                        <p:strVal val="visible"/>
                                      </p:to>
                                    </p:set>
                                    <p:animEffect transition="in" filter="wipe(up)">
                                      <p:cBhvr>
                                        <p:cTn id="33" dur="1250"/>
                                        <p:tgtEl>
                                          <p:spTgt spid="140"/>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1" fill="hold" grpId="0" nodeType="click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wipe(up)">
                                      <p:cBhvr>
                                        <p:cTn id="38" dur="1000"/>
                                        <p:tgtEl>
                                          <p:spTgt spid="142"/>
                                        </p:tgtEl>
                                      </p:cBhvr>
                                    </p:animEffect>
                                  </p:childTnLst>
                                </p:cTn>
                              </p:par>
                            </p:childTnLst>
                          </p:cTn>
                        </p:par>
                        <p:par>
                          <p:cTn id="39" fill="hold">
                            <p:stCondLst>
                              <p:cond delay="1000"/>
                            </p:stCondLst>
                            <p:childTnLst>
                              <p:par>
                                <p:cTn id="40" presetID="10" presetClass="exit" presetSubtype="0" fill="hold" grpId="1" nodeType="afterEffect">
                                  <p:stCondLst>
                                    <p:cond delay="0"/>
                                  </p:stCondLst>
                                  <p:childTnLst>
                                    <p:animEffect transition="out" filter="fade">
                                      <p:cBhvr>
                                        <p:cTn id="41" dur="500"/>
                                        <p:tgtEl>
                                          <p:spTgt spid="421"/>
                                        </p:tgtEl>
                                      </p:cBhvr>
                                    </p:animEffect>
                                    <p:set>
                                      <p:cBhvr>
                                        <p:cTn id="42" dur="1" fill="hold">
                                          <p:stCondLst>
                                            <p:cond delay="499"/>
                                          </p:stCondLst>
                                        </p:cTn>
                                        <p:tgtEl>
                                          <p:spTgt spid="421"/>
                                        </p:tgtEl>
                                        <p:attrNameLst>
                                          <p:attrName>style.visibility</p:attrName>
                                        </p:attrNameLst>
                                      </p:cBhvr>
                                      <p:to>
                                        <p:strVal val="hidden"/>
                                      </p:to>
                                    </p:set>
                                  </p:childTnLst>
                                </p:cTn>
                              </p:par>
                              <p:par>
                                <p:cTn id="43" presetID="10" presetClass="exit" presetSubtype="0" fill="hold" grpId="1" nodeType="withEffect">
                                  <p:stCondLst>
                                    <p:cond delay="0"/>
                                  </p:stCondLst>
                                  <p:childTnLst>
                                    <p:animEffect transition="out" filter="fade">
                                      <p:cBhvr>
                                        <p:cTn id="44" dur="500"/>
                                        <p:tgtEl>
                                          <p:spTgt spid="422"/>
                                        </p:tgtEl>
                                      </p:cBhvr>
                                    </p:animEffect>
                                    <p:set>
                                      <p:cBhvr>
                                        <p:cTn id="45" dur="1" fill="hold">
                                          <p:stCondLst>
                                            <p:cond delay="499"/>
                                          </p:stCondLst>
                                        </p:cTn>
                                        <p:tgtEl>
                                          <p:spTgt spid="422"/>
                                        </p:tgtEl>
                                        <p:attrNameLst>
                                          <p:attrName>style.visibility</p:attrName>
                                        </p:attrNameLst>
                                      </p:cBhvr>
                                      <p:to>
                                        <p:strVal val="hidden"/>
                                      </p:to>
                                    </p:set>
                                  </p:childTnLst>
                                </p:cTn>
                              </p:par>
                            </p:childTnLst>
                          </p:cTn>
                        </p:par>
                        <p:par>
                          <p:cTn id="46" fill="hold">
                            <p:stCondLst>
                              <p:cond delay="1500"/>
                            </p:stCondLst>
                            <p:childTnLst>
                              <p:par>
                                <p:cTn id="47" presetID="22" presetClass="entr" presetSubtype="8" fill="hold" grpId="0" nodeType="afterEffect">
                                  <p:stCondLst>
                                    <p:cond delay="0"/>
                                  </p:stCondLst>
                                  <p:childTnLst>
                                    <p:set>
                                      <p:cBhvr>
                                        <p:cTn id="48" dur="1" fill="hold">
                                          <p:stCondLst>
                                            <p:cond delay="0"/>
                                          </p:stCondLst>
                                        </p:cTn>
                                        <p:tgtEl>
                                          <p:spTgt spid="159"/>
                                        </p:tgtEl>
                                        <p:attrNameLst>
                                          <p:attrName>style.visibility</p:attrName>
                                        </p:attrNameLst>
                                      </p:cBhvr>
                                      <p:to>
                                        <p:strVal val="visible"/>
                                      </p:to>
                                    </p:set>
                                    <p:animEffect transition="in" filter="wipe(left)">
                                      <p:cBhvr>
                                        <p:cTn id="49" dur="500"/>
                                        <p:tgtEl>
                                          <p:spTgt spid="159"/>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1" fill="hold" grpId="0" nodeType="clickEffect">
                                  <p:stCondLst>
                                    <p:cond delay="0"/>
                                  </p:stCondLst>
                                  <p:childTnLst>
                                    <p:set>
                                      <p:cBhvr>
                                        <p:cTn id="53" dur="1" fill="hold">
                                          <p:stCondLst>
                                            <p:cond delay="0"/>
                                          </p:stCondLst>
                                        </p:cTn>
                                        <p:tgtEl>
                                          <p:spTgt spid="143"/>
                                        </p:tgtEl>
                                        <p:attrNameLst>
                                          <p:attrName>style.visibility</p:attrName>
                                        </p:attrNameLst>
                                      </p:cBhvr>
                                      <p:to>
                                        <p:strVal val="visible"/>
                                      </p:to>
                                    </p:set>
                                    <p:animEffect transition="in" filter="wipe(up)">
                                      <p:cBhvr>
                                        <p:cTn id="54" dur="1000"/>
                                        <p:tgtEl>
                                          <p:spTgt spid="143"/>
                                        </p:tgtEl>
                                      </p:cBhvr>
                                    </p:animEffect>
                                  </p:childTnLst>
                                </p:cTn>
                              </p:par>
                            </p:childTnLst>
                          </p:cTn>
                        </p:par>
                        <p:par>
                          <p:cTn id="55" fill="hold">
                            <p:stCondLst>
                              <p:cond delay="1000"/>
                            </p:stCondLst>
                            <p:childTnLst>
                              <p:par>
                                <p:cTn id="56" presetID="10" presetClass="entr" presetSubtype="0" fill="hold" nodeType="afterEffect">
                                  <p:stCondLst>
                                    <p:cond delay="0"/>
                                  </p:stCondLst>
                                  <p:childTnLst>
                                    <p:set>
                                      <p:cBhvr>
                                        <p:cTn id="57" dur="1" fill="hold">
                                          <p:stCondLst>
                                            <p:cond delay="0"/>
                                          </p:stCondLst>
                                        </p:cTn>
                                        <p:tgtEl>
                                          <p:spTgt spid="492"/>
                                        </p:tgtEl>
                                        <p:attrNameLst>
                                          <p:attrName>style.visibility</p:attrName>
                                        </p:attrNameLst>
                                      </p:cBhvr>
                                      <p:to>
                                        <p:strVal val="visible"/>
                                      </p:to>
                                    </p:set>
                                    <p:animEffect transition="in" filter="fade">
                                      <p:cBhvr>
                                        <p:cTn id="58" dur="1000"/>
                                        <p:tgtEl>
                                          <p:spTgt spid="492"/>
                                        </p:tgtEl>
                                      </p:cBhvr>
                                    </p:animEffect>
                                  </p:childTnLst>
                                </p:cTn>
                              </p:par>
                            </p:childTnLst>
                          </p:cTn>
                        </p:par>
                        <p:par>
                          <p:cTn id="59" fill="hold">
                            <p:stCondLst>
                              <p:cond delay="2000"/>
                            </p:stCondLst>
                            <p:childTnLst>
                              <p:par>
                                <p:cTn id="60" presetID="10" presetClass="exit" presetSubtype="0" fill="hold" grpId="1" nodeType="afterEffect">
                                  <p:stCondLst>
                                    <p:cond delay="0"/>
                                  </p:stCondLst>
                                  <p:childTnLst>
                                    <p:animEffect transition="out" filter="fade">
                                      <p:cBhvr>
                                        <p:cTn id="61" dur="500"/>
                                        <p:tgtEl>
                                          <p:spTgt spid="4"/>
                                        </p:tgtEl>
                                      </p:cBhvr>
                                    </p:animEffect>
                                    <p:set>
                                      <p:cBhvr>
                                        <p:cTn id="62" dur="1" fill="hold">
                                          <p:stCondLst>
                                            <p:cond delay="499"/>
                                          </p:stCondLst>
                                        </p:cTn>
                                        <p:tgtEl>
                                          <p:spTgt spid="4"/>
                                        </p:tgtEl>
                                        <p:attrNameLst>
                                          <p:attrName>style.visibility</p:attrName>
                                        </p:attrNameLst>
                                      </p:cBhvr>
                                      <p:to>
                                        <p:strVal val="hidden"/>
                                      </p:to>
                                    </p:set>
                                  </p:childTnLst>
                                </p:cTn>
                              </p:par>
                              <p:par>
                                <p:cTn id="63" presetID="10" presetClass="exit" presetSubtype="0" fill="hold" grpId="1" nodeType="withEffect">
                                  <p:stCondLst>
                                    <p:cond delay="0"/>
                                  </p:stCondLst>
                                  <p:childTnLst>
                                    <p:animEffect transition="out" filter="fade">
                                      <p:cBhvr>
                                        <p:cTn id="64" dur="500"/>
                                        <p:tgtEl>
                                          <p:spTgt spid="138"/>
                                        </p:tgtEl>
                                      </p:cBhvr>
                                    </p:animEffect>
                                    <p:set>
                                      <p:cBhvr>
                                        <p:cTn id="65" dur="1" fill="hold">
                                          <p:stCondLst>
                                            <p:cond delay="499"/>
                                          </p:stCondLst>
                                        </p:cTn>
                                        <p:tgtEl>
                                          <p:spTgt spid="138"/>
                                        </p:tgtEl>
                                        <p:attrNameLst>
                                          <p:attrName>style.visibility</p:attrName>
                                        </p:attrNameLst>
                                      </p:cBhvr>
                                      <p:to>
                                        <p:strVal val="hidden"/>
                                      </p:to>
                                    </p:set>
                                  </p:childTnLst>
                                </p:cTn>
                              </p:par>
                              <p:par>
                                <p:cTn id="66" presetID="10" presetClass="exit" presetSubtype="0" fill="hold" grpId="1" nodeType="withEffect">
                                  <p:stCondLst>
                                    <p:cond delay="0"/>
                                  </p:stCondLst>
                                  <p:childTnLst>
                                    <p:animEffect transition="out" filter="fade">
                                      <p:cBhvr>
                                        <p:cTn id="67" dur="500"/>
                                        <p:tgtEl>
                                          <p:spTgt spid="139"/>
                                        </p:tgtEl>
                                      </p:cBhvr>
                                    </p:animEffect>
                                    <p:set>
                                      <p:cBhvr>
                                        <p:cTn id="68" dur="1" fill="hold">
                                          <p:stCondLst>
                                            <p:cond delay="499"/>
                                          </p:stCondLst>
                                        </p:cTn>
                                        <p:tgtEl>
                                          <p:spTgt spid="139"/>
                                        </p:tgtEl>
                                        <p:attrNameLst>
                                          <p:attrName>style.visibility</p:attrName>
                                        </p:attrNameLst>
                                      </p:cBhvr>
                                      <p:to>
                                        <p:strVal val="hidden"/>
                                      </p:to>
                                    </p:set>
                                  </p:childTnLst>
                                </p:cTn>
                              </p:par>
                              <p:par>
                                <p:cTn id="69" presetID="10" presetClass="exit" presetSubtype="0" fill="hold" grpId="1" nodeType="withEffect">
                                  <p:stCondLst>
                                    <p:cond delay="0"/>
                                  </p:stCondLst>
                                  <p:childTnLst>
                                    <p:animEffect transition="out" filter="fade">
                                      <p:cBhvr>
                                        <p:cTn id="70" dur="500"/>
                                        <p:tgtEl>
                                          <p:spTgt spid="142"/>
                                        </p:tgtEl>
                                      </p:cBhvr>
                                    </p:animEffect>
                                    <p:set>
                                      <p:cBhvr>
                                        <p:cTn id="71" dur="1" fill="hold">
                                          <p:stCondLst>
                                            <p:cond delay="499"/>
                                          </p:stCondLst>
                                        </p:cTn>
                                        <p:tgtEl>
                                          <p:spTgt spid="142"/>
                                        </p:tgtEl>
                                        <p:attrNameLst>
                                          <p:attrName>style.visibility</p:attrName>
                                        </p:attrNameLst>
                                      </p:cBhvr>
                                      <p:to>
                                        <p:strVal val="hidden"/>
                                      </p:to>
                                    </p:set>
                                  </p:childTnLst>
                                </p:cTn>
                              </p:par>
                              <p:par>
                                <p:cTn id="72" presetID="10" presetClass="exit" presetSubtype="0" fill="hold" grpId="1" nodeType="withEffect">
                                  <p:stCondLst>
                                    <p:cond delay="0"/>
                                  </p:stCondLst>
                                  <p:childTnLst>
                                    <p:animEffect transition="out" filter="fade">
                                      <p:cBhvr>
                                        <p:cTn id="73" dur="500"/>
                                        <p:tgtEl>
                                          <p:spTgt spid="143"/>
                                        </p:tgtEl>
                                      </p:cBhvr>
                                    </p:animEffect>
                                    <p:set>
                                      <p:cBhvr>
                                        <p:cTn id="74" dur="1" fill="hold">
                                          <p:stCondLst>
                                            <p:cond delay="499"/>
                                          </p:stCondLst>
                                        </p:cTn>
                                        <p:tgtEl>
                                          <p:spTgt spid="143"/>
                                        </p:tgtEl>
                                        <p:attrNameLst>
                                          <p:attrName>style.visibility</p:attrName>
                                        </p:attrNameLst>
                                      </p:cBhvr>
                                      <p:to>
                                        <p:strVal val="hidden"/>
                                      </p:to>
                                    </p:set>
                                  </p:childTnLst>
                                </p:cTn>
                              </p:par>
                              <p:par>
                                <p:cTn id="75" presetID="10" presetClass="exit" presetSubtype="0" fill="hold" nodeType="withEffect">
                                  <p:stCondLst>
                                    <p:cond delay="0"/>
                                  </p:stCondLst>
                                  <p:childTnLst>
                                    <p:animEffect transition="out" filter="fade">
                                      <p:cBhvr>
                                        <p:cTn id="76" dur="500"/>
                                        <p:tgtEl>
                                          <p:spTgt spid="413"/>
                                        </p:tgtEl>
                                      </p:cBhvr>
                                    </p:animEffect>
                                    <p:set>
                                      <p:cBhvr>
                                        <p:cTn id="77" dur="1" fill="hold">
                                          <p:stCondLst>
                                            <p:cond delay="499"/>
                                          </p:stCondLst>
                                        </p:cTn>
                                        <p:tgtEl>
                                          <p:spTgt spid="413"/>
                                        </p:tgtEl>
                                        <p:attrNameLst>
                                          <p:attrName>style.visibility</p:attrName>
                                        </p:attrNameLst>
                                      </p:cBhvr>
                                      <p:to>
                                        <p:strVal val="hidden"/>
                                      </p:to>
                                    </p:set>
                                  </p:childTnLst>
                                </p:cTn>
                              </p:par>
                              <p:par>
                                <p:cTn id="78" presetID="10" presetClass="exit" presetSubtype="0" fill="hold" nodeType="withEffect">
                                  <p:stCondLst>
                                    <p:cond delay="0"/>
                                  </p:stCondLst>
                                  <p:childTnLst>
                                    <p:animEffect transition="out" filter="fade">
                                      <p:cBhvr>
                                        <p:cTn id="79" dur="500"/>
                                        <p:tgtEl>
                                          <p:spTgt spid="358"/>
                                        </p:tgtEl>
                                      </p:cBhvr>
                                    </p:animEffect>
                                    <p:set>
                                      <p:cBhvr>
                                        <p:cTn id="80" dur="1" fill="hold">
                                          <p:stCondLst>
                                            <p:cond delay="499"/>
                                          </p:stCondLst>
                                        </p:cTn>
                                        <p:tgtEl>
                                          <p:spTgt spid="358"/>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137"/>
                                        </p:tgtEl>
                                      </p:cBhvr>
                                    </p:animEffect>
                                    <p:set>
                                      <p:cBhvr>
                                        <p:cTn id="83" dur="1" fill="hold">
                                          <p:stCondLst>
                                            <p:cond delay="499"/>
                                          </p:stCondLst>
                                        </p:cTn>
                                        <p:tgtEl>
                                          <p:spTgt spid="137"/>
                                        </p:tgtEl>
                                        <p:attrNameLst>
                                          <p:attrName>style.visibility</p:attrName>
                                        </p:attrNameLst>
                                      </p:cBhvr>
                                      <p:to>
                                        <p:strVal val="hidden"/>
                                      </p:to>
                                    </p:set>
                                  </p:childTnLst>
                                </p:cTn>
                              </p:par>
                            </p:childTnLst>
                          </p:cTn>
                        </p:par>
                      </p:childTnLst>
                    </p:cTn>
                  </p:par>
                  <p:par>
                    <p:cTn id="84" fill="hold">
                      <p:stCondLst>
                        <p:cond delay="indefinite"/>
                      </p:stCondLst>
                      <p:childTnLst>
                        <p:par>
                          <p:cTn id="85" fill="hold">
                            <p:stCondLst>
                              <p:cond delay="0"/>
                            </p:stCondLst>
                            <p:childTnLst>
                              <p:par>
                                <p:cTn id="86" presetID="10" presetClass="exit" presetSubtype="0" fill="hold" grpId="1" nodeType="clickEffect">
                                  <p:stCondLst>
                                    <p:cond delay="0"/>
                                  </p:stCondLst>
                                  <p:childTnLst>
                                    <p:animEffect transition="out" filter="fade">
                                      <p:cBhvr>
                                        <p:cTn id="87" dur="500"/>
                                        <p:tgtEl>
                                          <p:spTgt spid="140"/>
                                        </p:tgtEl>
                                      </p:cBhvr>
                                    </p:animEffect>
                                    <p:set>
                                      <p:cBhvr>
                                        <p:cTn id="88" dur="1" fill="hold">
                                          <p:stCondLst>
                                            <p:cond delay="499"/>
                                          </p:stCondLst>
                                        </p:cTn>
                                        <p:tgtEl>
                                          <p:spTgt spid="140"/>
                                        </p:tgtEl>
                                        <p:attrNameLst>
                                          <p:attrName>style.visibility</p:attrName>
                                        </p:attrNameLst>
                                      </p:cBhvr>
                                      <p:to>
                                        <p:strVal val="hidden"/>
                                      </p:to>
                                    </p:set>
                                  </p:childTnLst>
                                </p:cTn>
                              </p:par>
                              <p:par>
                                <p:cTn id="89" presetID="22" presetClass="entr" presetSubtype="8" fill="hold" grpId="0" nodeType="withEffect">
                                  <p:stCondLst>
                                    <p:cond delay="0"/>
                                  </p:stCondLst>
                                  <p:childTnLst>
                                    <p:set>
                                      <p:cBhvr>
                                        <p:cTn id="90" dur="1" fill="hold">
                                          <p:stCondLst>
                                            <p:cond delay="0"/>
                                          </p:stCondLst>
                                        </p:cTn>
                                        <p:tgtEl>
                                          <p:spTgt spid="168"/>
                                        </p:tgtEl>
                                        <p:attrNameLst>
                                          <p:attrName>style.visibility</p:attrName>
                                        </p:attrNameLst>
                                      </p:cBhvr>
                                      <p:to>
                                        <p:strVal val="visible"/>
                                      </p:to>
                                    </p:set>
                                    <p:animEffect transition="in" filter="wipe(left)">
                                      <p:cBhvr>
                                        <p:cTn id="91" dur="1000"/>
                                        <p:tgtEl>
                                          <p:spTgt spid="168"/>
                                        </p:tgtEl>
                                      </p:cBhvr>
                                    </p:animEffect>
                                  </p:childTnLst>
                                </p:cTn>
                              </p:par>
                            </p:childTnLst>
                          </p:cTn>
                        </p:par>
                        <p:par>
                          <p:cTn id="92" fill="hold">
                            <p:stCondLst>
                              <p:cond delay="1000"/>
                            </p:stCondLst>
                            <p:childTnLst>
                              <p:par>
                                <p:cTn id="93" presetID="10" presetClass="entr" presetSubtype="0" fill="hold" grpId="0" nodeType="afterEffect">
                                  <p:stCondLst>
                                    <p:cond delay="0"/>
                                  </p:stCondLst>
                                  <p:childTnLst>
                                    <p:set>
                                      <p:cBhvr>
                                        <p:cTn id="94" dur="1" fill="hold">
                                          <p:stCondLst>
                                            <p:cond delay="0"/>
                                          </p:stCondLst>
                                        </p:cTn>
                                        <p:tgtEl>
                                          <p:spTgt spid="501"/>
                                        </p:tgtEl>
                                        <p:attrNameLst>
                                          <p:attrName>style.visibility</p:attrName>
                                        </p:attrNameLst>
                                      </p:cBhvr>
                                      <p:to>
                                        <p:strVal val="visible"/>
                                      </p:to>
                                    </p:set>
                                    <p:animEffect transition="in" filter="fade">
                                      <p:cBhvr>
                                        <p:cTn id="95" dur="500"/>
                                        <p:tgtEl>
                                          <p:spTgt spid="501"/>
                                        </p:tgtEl>
                                      </p:cBhvr>
                                    </p:animEffect>
                                  </p:childTnLst>
                                </p:cTn>
                              </p:par>
                            </p:childTnLst>
                          </p:cTn>
                        </p:par>
                        <p:par>
                          <p:cTn id="96" fill="hold">
                            <p:stCondLst>
                              <p:cond delay="1500"/>
                            </p:stCondLst>
                            <p:childTnLst>
                              <p:par>
                                <p:cTn id="97" presetID="10" presetClass="exit" presetSubtype="0" fill="hold" nodeType="afterEffect">
                                  <p:stCondLst>
                                    <p:cond delay="0"/>
                                  </p:stCondLst>
                                  <p:childTnLst>
                                    <p:animEffect transition="out" filter="fade">
                                      <p:cBhvr>
                                        <p:cTn id="98" dur="1000"/>
                                        <p:tgtEl>
                                          <p:spTgt spid="14"/>
                                        </p:tgtEl>
                                      </p:cBhvr>
                                    </p:animEffect>
                                    <p:set>
                                      <p:cBhvr>
                                        <p:cTn id="99" dur="1" fill="hold">
                                          <p:stCondLst>
                                            <p:cond delay="999"/>
                                          </p:stCondLst>
                                        </p:cTn>
                                        <p:tgtEl>
                                          <p:spTgt spid="14"/>
                                        </p:tgtEl>
                                        <p:attrNameLst>
                                          <p:attrName>style.visibility</p:attrName>
                                        </p:attrNameLst>
                                      </p:cBhvr>
                                      <p:to>
                                        <p:strVal val="hidden"/>
                                      </p:to>
                                    </p:set>
                                  </p:childTnLst>
                                </p:cTn>
                              </p:par>
                            </p:childTnLst>
                          </p:cTn>
                        </p:par>
                      </p:childTnLst>
                    </p:cTn>
                  </p:par>
                  <p:par>
                    <p:cTn id="100" fill="hold">
                      <p:stCondLst>
                        <p:cond delay="indefinite"/>
                      </p:stCondLst>
                      <p:childTnLst>
                        <p:par>
                          <p:cTn id="101" fill="hold">
                            <p:stCondLst>
                              <p:cond delay="0"/>
                            </p:stCondLst>
                            <p:childTnLst>
                              <p:par>
                                <p:cTn id="102" presetID="10" presetClass="exit" presetSubtype="0" fill="hold" grpId="1" nodeType="clickEffect">
                                  <p:stCondLst>
                                    <p:cond delay="0"/>
                                  </p:stCondLst>
                                  <p:childTnLst>
                                    <p:animEffect transition="out" filter="fade">
                                      <p:cBhvr>
                                        <p:cTn id="103" dur="1000"/>
                                        <p:tgtEl>
                                          <p:spTgt spid="168"/>
                                        </p:tgtEl>
                                      </p:cBhvr>
                                    </p:animEffect>
                                    <p:set>
                                      <p:cBhvr>
                                        <p:cTn id="104" dur="1" fill="hold">
                                          <p:stCondLst>
                                            <p:cond delay="999"/>
                                          </p:stCondLst>
                                        </p:cTn>
                                        <p:tgtEl>
                                          <p:spTgt spid="168"/>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1000"/>
                                        <p:tgtEl>
                                          <p:spTgt spid="501"/>
                                        </p:tgtEl>
                                      </p:cBhvr>
                                    </p:animEffect>
                                    <p:set>
                                      <p:cBhvr>
                                        <p:cTn id="107" dur="1" fill="hold">
                                          <p:stCondLst>
                                            <p:cond delay="999"/>
                                          </p:stCondLst>
                                        </p:cTn>
                                        <p:tgtEl>
                                          <p:spTgt spid="501"/>
                                        </p:tgtEl>
                                        <p:attrNameLst>
                                          <p:attrName>style.visibility</p:attrName>
                                        </p:attrNameLst>
                                      </p:cBhvr>
                                      <p:to>
                                        <p:strVal val="hidden"/>
                                      </p:to>
                                    </p:set>
                                  </p:childTnLst>
                                </p:cTn>
                              </p:par>
                            </p:childTnLst>
                          </p:cTn>
                        </p:par>
                        <p:par>
                          <p:cTn id="108" fill="hold">
                            <p:stCondLst>
                              <p:cond delay="1000"/>
                            </p:stCondLst>
                            <p:childTnLst>
                              <p:par>
                                <p:cTn id="109" presetID="22" presetClass="entr" presetSubtype="1" fill="hold" grpId="0" nodeType="afterEffect">
                                  <p:stCondLst>
                                    <p:cond delay="0"/>
                                  </p:stCondLst>
                                  <p:childTnLst>
                                    <p:set>
                                      <p:cBhvr>
                                        <p:cTn id="110" dur="1" fill="hold">
                                          <p:stCondLst>
                                            <p:cond delay="0"/>
                                          </p:stCondLst>
                                        </p:cTn>
                                        <p:tgtEl>
                                          <p:spTgt spid="25"/>
                                        </p:tgtEl>
                                        <p:attrNameLst>
                                          <p:attrName>style.visibility</p:attrName>
                                        </p:attrNameLst>
                                      </p:cBhvr>
                                      <p:to>
                                        <p:strVal val="visible"/>
                                      </p:to>
                                    </p:set>
                                    <p:animEffect transition="in" filter="wipe(up)">
                                      <p:cBhvr>
                                        <p:cTn id="111" dur="10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6" grpId="0" animBg="1"/>
      <p:bldP spid="140" grpId="0" animBg="1"/>
      <p:bldP spid="140" grpId="1" animBg="1"/>
      <p:bldP spid="421" grpId="0" animBg="1"/>
      <p:bldP spid="421" grpId="1" animBg="1"/>
      <p:bldP spid="422" grpId="0" animBg="1"/>
      <p:bldP spid="422" grpId="1" animBg="1"/>
      <p:bldP spid="142" grpId="0" animBg="1"/>
      <p:bldP spid="142" grpId="1" animBg="1"/>
      <p:bldP spid="143" grpId="0" animBg="1"/>
      <p:bldP spid="143" grpId="1" animBg="1"/>
      <p:bldP spid="159" grpId="0" animBg="1"/>
      <p:bldP spid="138" grpId="0" animBg="1"/>
      <p:bldP spid="138" grpId="1" animBg="1"/>
      <p:bldP spid="139" grpId="0" animBg="1"/>
      <p:bldP spid="139" grpId="1" animBg="1"/>
      <p:bldP spid="4" grpId="0" animBg="1"/>
      <p:bldP spid="4" grpId="1" animBg="1"/>
      <p:bldP spid="168" grpId="0" animBg="1"/>
      <p:bldP spid="168" grpId="1" animBg="1"/>
      <p:bldP spid="501" grpId="0" animBg="1"/>
      <p:bldP spid="501" grpId="1" animBg="1"/>
      <p:bldP spid="2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 name="Rectangle 480">
            <a:extLst>
              <a:ext uri="{FF2B5EF4-FFF2-40B4-BE49-F238E27FC236}">
                <a16:creationId xmlns:a16="http://schemas.microsoft.com/office/drawing/2014/main" id="{CF49524C-0674-4E6F-865E-A2483D0B3F89}"/>
              </a:ext>
            </a:extLst>
          </p:cNvPr>
          <p:cNvSpPr/>
          <p:nvPr/>
        </p:nvSpPr>
        <p:spPr>
          <a:xfrm rot="10800000">
            <a:off x="495323" y="351395"/>
            <a:ext cx="26386972"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203">
            <a:extLst>
              <a:ext uri="{FF2B5EF4-FFF2-40B4-BE49-F238E27FC236}">
                <a16:creationId xmlns:a16="http://schemas.microsoft.com/office/drawing/2014/main" id="{63CA6DBB-5777-4E59-9E3C-4EDD49C0FC00}"/>
              </a:ext>
            </a:extLst>
          </p:cNvPr>
          <p:cNvSpPr/>
          <p:nvPr/>
        </p:nvSpPr>
        <p:spPr>
          <a:xfrm rot="10800000">
            <a:off x="586059" y="312821"/>
            <a:ext cx="26291606" cy="5422177"/>
          </a:xfrm>
          <a:custGeom>
            <a:avLst/>
            <a:gdLst>
              <a:gd name="connsiteX0" fmla="*/ 0 w 9448800"/>
              <a:gd name="connsiteY0" fmla="*/ 1085850 h 2628900"/>
              <a:gd name="connsiteX1" fmla="*/ 9448800 w 9448800"/>
              <a:gd name="connsiteY1" fmla="*/ 0 h 2628900"/>
              <a:gd name="connsiteX2" fmla="*/ 9429750 w 9448800"/>
              <a:gd name="connsiteY2" fmla="*/ 2628900 h 2628900"/>
              <a:gd name="connsiteX3" fmla="*/ 28575 w 9448800"/>
              <a:gd name="connsiteY3" fmla="*/ 2609850 h 2628900"/>
              <a:gd name="connsiteX4" fmla="*/ 0 w 9448800"/>
              <a:gd name="connsiteY4" fmla="*/ 1085850 h 2628900"/>
              <a:gd name="connsiteX0" fmla="*/ 6464 w 9420225"/>
              <a:gd name="connsiteY0" fmla="*/ 2653678 h 2653678"/>
              <a:gd name="connsiteX1" fmla="*/ 9420225 w 9420225"/>
              <a:gd name="connsiteY1" fmla="*/ 0 h 2653678"/>
              <a:gd name="connsiteX2" fmla="*/ 9401175 w 9420225"/>
              <a:gd name="connsiteY2" fmla="*/ 2628900 h 2653678"/>
              <a:gd name="connsiteX3" fmla="*/ 0 w 9420225"/>
              <a:gd name="connsiteY3" fmla="*/ 2609850 h 2653678"/>
              <a:gd name="connsiteX4" fmla="*/ 6464 w 9420225"/>
              <a:gd name="connsiteY4" fmla="*/ 2653678 h 2653678"/>
              <a:gd name="connsiteX0" fmla="*/ 6464 w 9420225"/>
              <a:gd name="connsiteY0" fmla="*/ 2653678 h 2653678"/>
              <a:gd name="connsiteX1" fmla="*/ 5071724 w 9420225"/>
              <a:gd name="connsiteY1" fmla="*/ 230864 h 2653678"/>
              <a:gd name="connsiteX2" fmla="*/ 9420225 w 9420225"/>
              <a:gd name="connsiteY2" fmla="*/ 0 h 2653678"/>
              <a:gd name="connsiteX3" fmla="*/ 9401175 w 9420225"/>
              <a:gd name="connsiteY3" fmla="*/ 2628900 h 2653678"/>
              <a:gd name="connsiteX4" fmla="*/ 0 w 9420225"/>
              <a:gd name="connsiteY4" fmla="*/ 2609850 h 2653678"/>
              <a:gd name="connsiteX5" fmla="*/ 6464 w 9420225"/>
              <a:gd name="connsiteY5" fmla="*/ 2653678 h 2653678"/>
              <a:gd name="connsiteX0" fmla="*/ 6464 w 9403013"/>
              <a:gd name="connsiteY0" fmla="*/ 2829475 h 2829475"/>
              <a:gd name="connsiteX1" fmla="*/ 5071724 w 9403013"/>
              <a:gd name="connsiteY1" fmla="*/ 406661 h 2829475"/>
              <a:gd name="connsiteX2" fmla="*/ 9403013 w 9403013"/>
              <a:gd name="connsiteY2" fmla="*/ 0 h 2829475"/>
              <a:gd name="connsiteX3" fmla="*/ 9401175 w 9403013"/>
              <a:gd name="connsiteY3" fmla="*/ 2804697 h 2829475"/>
              <a:gd name="connsiteX4" fmla="*/ 0 w 9403013"/>
              <a:gd name="connsiteY4" fmla="*/ 2785647 h 2829475"/>
              <a:gd name="connsiteX5" fmla="*/ 6464 w 9403013"/>
              <a:gd name="connsiteY5" fmla="*/ 2829475 h 282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3013" h="2829475">
                <a:moveTo>
                  <a:pt x="6464" y="2829475"/>
                </a:moveTo>
                <a:cubicBezTo>
                  <a:pt x="1706359" y="2356723"/>
                  <a:pt x="3371829" y="879413"/>
                  <a:pt x="5071724" y="406661"/>
                </a:cubicBezTo>
                <a:lnTo>
                  <a:pt x="9403013" y="0"/>
                </a:lnTo>
                <a:cubicBezTo>
                  <a:pt x="9402400" y="934899"/>
                  <a:pt x="9401788" y="1869798"/>
                  <a:pt x="9401175" y="2804697"/>
                </a:cubicBezTo>
                <a:lnTo>
                  <a:pt x="0" y="2785647"/>
                </a:lnTo>
                <a:lnTo>
                  <a:pt x="6464" y="2829475"/>
                </a:lnTo>
                <a:close/>
              </a:path>
            </a:pathLst>
          </a:custGeom>
          <a:solidFill>
            <a:srgbClr val="DEEBF7"/>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6">
            <a:extLst>
              <a:ext uri="{FF2B5EF4-FFF2-40B4-BE49-F238E27FC236}">
                <a16:creationId xmlns:a16="http://schemas.microsoft.com/office/drawing/2014/main" id="{1D1BABFF-0636-40F7-BB5C-CEB5B852A6D0}"/>
              </a:ext>
            </a:extLst>
          </p:cNvPr>
          <p:cNvSpPr/>
          <p:nvPr/>
        </p:nvSpPr>
        <p:spPr>
          <a:xfrm rot="10800000">
            <a:off x="471260" y="347817"/>
            <a:ext cx="26433034" cy="8103335"/>
          </a:xfrm>
          <a:custGeom>
            <a:avLst/>
            <a:gdLst>
              <a:gd name="connsiteX0" fmla="*/ 343183 w 10148289"/>
              <a:gd name="connsiteY0" fmla="*/ 3020159 h 3138932"/>
              <a:gd name="connsiteX1" fmla="*/ 714658 w 10148289"/>
              <a:gd name="connsiteY1" fmla="*/ 3039209 h 3138932"/>
              <a:gd name="connsiteX2" fmla="*/ 1209958 w 10148289"/>
              <a:gd name="connsiteY2" fmla="*/ 2867759 h 3138932"/>
              <a:gd name="connsiteX3" fmla="*/ 1686208 w 10148289"/>
              <a:gd name="connsiteY3" fmla="*/ 2791559 h 3138932"/>
              <a:gd name="connsiteX4" fmla="*/ 2286283 w 10148289"/>
              <a:gd name="connsiteY4" fmla="*/ 2620109 h 3138932"/>
              <a:gd name="connsiteX5" fmla="*/ 2686333 w 10148289"/>
              <a:gd name="connsiteY5" fmla="*/ 2543909 h 3138932"/>
              <a:gd name="connsiteX6" fmla="*/ 2781583 w 10148289"/>
              <a:gd name="connsiteY6" fmla="*/ 2486759 h 3138932"/>
              <a:gd name="connsiteX7" fmla="*/ 3334033 w 10148289"/>
              <a:gd name="connsiteY7" fmla="*/ 2429609 h 3138932"/>
              <a:gd name="connsiteX8" fmla="*/ 3905533 w 10148289"/>
              <a:gd name="connsiteY8" fmla="*/ 2334359 h 3138932"/>
              <a:gd name="connsiteX9" fmla="*/ 4391308 w 10148289"/>
              <a:gd name="connsiteY9" fmla="*/ 2220059 h 3138932"/>
              <a:gd name="connsiteX10" fmla="*/ 4743733 w 10148289"/>
              <a:gd name="connsiteY10" fmla="*/ 2086709 h 3138932"/>
              <a:gd name="connsiteX11" fmla="*/ 5010433 w 10148289"/>
              <a:gd name="connsiteY11" fmla="*/ 2020034 h 3138932"/>
              <a:gd name="connsiteX12" fmla="*/ 5429533 w 10148289"/>
              <a:gd name="connsiteY12" fmla="*/ 1991459 h 3138932"/>
              <a:gd name="connsiteX13" fmla="*/ 6353458 w 10148289"/>
              <a:gd name="connsiteY13" fmla="*/ 1896209 h 3138932"/>
              <a:gd name="connsiteX14" fmla="*/ 6743983 w 10148289"/>
              <a:gd name="connsiteY14" fmla="*/ 1820009 h 3138932"/>
              <a:gd name="connsiteX15" fmla="*/ 7201183 w 10148289"/>
              <a:gd name="connsiteY15" fmla="*/ 1829534 h 3138932"/>
              <a:gd name="connsiteX16" fmla="*/ 7848883 w 10148289"/>
              <a:gd name="connsiteY16" fmla="*/ 1791434 h 3138932"/>
              <a:gd name="connsiteX17" fmla="*/ 8296558 w 10148289"/>
              <a:gd name="connsiteY17" fmla="*/ 1734284 h 3138932"/>
              <a:gd name="connsiteX18" fmla="*/ 8744233 w 10148289"/>
              <a:gd name="connsiteY18" fmla="*/ 1772384 h 3138932"/>
              <a:gd name="connsiteX19" fmla="*/ 9163333 w 10148289"/>
              <a:gd name="connsiteY19" fmla="*/ 1753334 h 3138932"/>
              <a:gd name="connsiteX20" fmla="*/ 9553858 w 10148289"/>
              <a:gd name="connsiteY20" fmla="*/ 1686659 h 3138932"/>
              <a:gd name="connsiteX21" fmla="*/ 9772933 w 10148289"/>
              <a:gd name="connsiteY21" fmla="*/ 1658084 h 3138932"/>
              <a:gd name="connsiteX22" fmla="*/ 9801508 w 10148289"/>
              <a:gd name="connsiteY22" fmla="*/ 48359 h 3138932"/>
              <a:gd name="connsiteX23" fmla="*/ 5115208 w 10148289"/>
              <a:gd name="connsiteY23" fmla="*/ 524609 h 3138932"/>
              <a:gd name="connsiteX24" fmla="*/ 371758 w 10148289"/>
              <a:gd name="connsiteY24" fmla="*/ 1591409 h 3138932"/>
              <a:gd name="connsiteX25" fmla="*/ 343183 w 10148289"/>
              <a:gd name="connsiteY25" fmla="*/ 3020159 h 3138932"/>
              <a:gd name="connsiteX0" fmla="*/ 343183 w 10148289"/>
              <a:gd name="connsiteY0" fmla="*/ 3020159 h 3039209"/>
              <a:gd name="connsiteX1" fmla="*/ 714658 w 10148289"/>
              <a:gd name="connsiteY1" fmla="*/ 3039209 h 3039209"/>
              <a:gd name="connsiteX2" fmla="*/ 1209958 w 10148289"/>
              <a:gd name="connsiteY2" fmla="*/ 2867759 h 3039209"/>
              <a:gd name="connsiteX3" fmla="*/ 1686208 w 10148289"/>
              <a:gd name="connsiteY3" fmla="*/ 2791559 h 3039209"/>
              <a:gd name="connsiteX4" fmla="*/ 2286283 w 10148289"/>
              <a:gd name="connsiteY4" fmla="*/ 2620109 h 3039209"/>
              <a:gd name="connsiteX5" fmla="*/ 2686333 w 10148289"/>
              <a:gd name="connsiteY5" fmla="*/ 2543909 h 3039209"/>
              <a:gd name="connsiteX6" fmla="*/ 2781583 w 10148289"/>
              <a:gd name="connsiteY6" fmla="*/ 2486759 h 3039209"/>
              <a:gd name="connsiteX7" fmla="*/ 3334033 w 10148289"/>
              <a:gd name="connsiteY7" fmla="*/ 2429609 h 3039209"/>
              <a:gd name="connsiteX8" fmla="*/ 3905533 w 10148289"/>
              <a:gd name="connsiteY8" fmla="*/ 2334359 h 3039209"/>
              <a:gd name="connsiteX9" fmla="*/ 4391308 w 10148289"/>
              <a:gd name="connsiteY9" fmla="*/ 2220059 h 3039209"/>
              <a:gd name="connsiteX10" fmla="*/ 4743733 w 10148289"/>
              <a:gd name="connsiteY10" fmla="*/ 2086709 h 3039209"/>
              <a:gd name="connsiteX11" fmla="*/ 5010433 w 10148289"/>
              <a:gd name="connsiteY11" fmla="*/ 2020034 h 3039209"/>
              <a:gd name="connsiteX12" fmla="*/ 5429533 w 10148289"/>
              <a:gd name="connsiteY12" fmla="*/ 1991459 h 3039209"/>
              <a:gd name="connsiteX13" fmla="*/ 6353458 w 10148289"/>
              <a:gd name="connsiteY13" fmla="*/ 1896209 h 3039209"/>
              <a:gd name="connsiteX14" fmla="*/ 6743983 w 10148289"/>
              <a:gd name="connsiteY14" fmla="*/ 1820009 h 3039209"/>
              <a:gd name="connsiteX15" fmla="*/ 7201183 w 10148289"/>
              <a:gd name="connsiteY15" fmla="*/ 1829534 h 3039209"/>
              <a:gd name="connsiteX16" fmla="*/ 7848883 w 10148289"/>
              <a:gd name="connsiteY16" fmla="*/ 1791434 h 3039209"/>
              <a:gd name="connsiteX17" fmla="*/ 8296558 w 10148289"/>
              <a:gd name="connsiteY17" fmla="*/ 1734284 h 3039209"/>
              <a:gd name="connsiteX18" fmla="*/ 8744233 w 10148289"/>
              <a:gd name="connsiteY18" fmla="*/ 1772384 h 3039209"/>
              <a:gd name="connsiteX19" fmla="*/ 9163333 w 10148289"/>
              <a:gd name="connsiteY19" fmla="*/ 1753334 h 3039209"/>
              <a:gd name="connsiteX20" fmla="*/ 9553858 w 10148289"/>
              <a:gd name="connsiteY20" fmla="*/ 1686659 h 3039209"/>
              <a:gd name="connsiteX21" fmla="*/ 9772933 w 10148289"/>
              <a:gd name="connsiteY21" fmla="*/ 1658084 h 3039209"/>
              <a:gd name="connsiteX22" fmla="*/ 9801508 w 10148289"/>
              <a:gd name="connsiteY22" fmla="*/ 48359 h 3039209"/>
              <a:gd name="connsiteX23" fmla="*/ 5115208 w 10148289"/>
              <a:gd name="connsiteY23" fmla="*/ 524609 h 3039209"/>
              <a:gd name="connsiteX24" fmla="*/ 371758 w 10148289"/>
              <a:gd name="connsiteY24" fmla="*/ 1591409 h 3039209"/>
              <a:gd name="connsiteX25" fmla="*/ 343183 w 10148289"/>
              <a:gd name="connsiteY25" fmla="*/ 3020159 h 3039209"/>
              <a:gd name="connsiteX0" fmla="*/ 0 w 9805106"/>
              <a:gd name="connsiteY0" fmla="*/ 3020159 h 3039209"/>
              <a:gd name="connsiteX1" fmla="*/ 371475 w 9805106"/>
              <a:gd name="connsiteY1" fmla="*/ 3039209 h 3039209"/>
              <a:gd name="connsiteX2" fmla="*/ 866775 w 9805106"/>
              <a:gd name="connsiteY2" fmla="*/ 2867759 h 3039209"/>
              <a:gd name="connsiteX3" fmla="*/ 1343025 w 9805106"/>
              <a:gd name="connsiteY3" fmla="*/ 2791559 h 3039209"/>
              <a:gd name="connsiteX4" fmla="*/ 1943100 w 9805106"/>
              <a:gd name="connsiteY4" fmla="*/ 2620109 h 3039209"/>
              <a:gd name="connsiteX5" fmla="*/ 2343150 w 9805106"/>
              <a:gd name="connsiteY5" fmla="*/ 2543909 h 3039209"/>
              <a:gd name="connsiteX6" fmla="*/ 2438400 w 9805106"/>
              <a:gd name="connsiteY6" fmla="*/ 2486759 h 3039209"/>
              <a:gd name="connsiteX7" fmla="*/ 2990850 w 9805106"/>
              <a:gd name="connsiteY7" fmla="*/ 2429609 h 3039209"/>
              <a:gd name="connsiteX8" fmla="*/ 3562350 w 9805106"/>
              <a:gd name="connsiteY8" fmla="*/ 2334359 h 3039209"/>
              <a:gd name="connsiteX9" fmla="*/ 4048125 w 9805106"/>
              <a:gd name="connsiteY9" fmla="*/ 2220059 h 3039209"/>
              <a:gd name="connsiteX10" fmla="*/ 4400550 w 9805106"/>
              <a:gd name="connsiteY10" fmla="*/ 2086709 h 3039209"/>
              <a:gd name="connsiteX11" fmla="*/ 4667250 w 9805106"/>
              <a:gd name="connsiteY11" fmla="*/ 2020034 h 3039209"/>
              <a:gd name="connsiteX12" fmla="*/ 5086350 w 9805106"/>
              <a:gd name="connsiteY12" fmla="*/ 1991459 h 3039209"/>
              <a:gd name="connsiteX13" fmla="*/ 6010275 w 9805106"/>
              <a:gd name="connsiteY13" fmla="*/ 1896209 h 3039209"/>
              <a:gd name="connsiteX14" fmla="*/ 6400800 w 9805106"/>
              <a:gd name="connsiteY14" fmla="*/ 1820009 h 3039209"/>
              <a:gd name="connsiteX15" fmla="*/ 6858000 w 9805106"/>
              <a:gd name="connsiteY15" fmla="*/ 1829534 h 3039209"/>
              <a:gd name="connsiteX16" fmla="*/ 7505700 w 9805106"/>
              <a:gd name="connsiteY16" fmla="*/ 1791434 h 3039209"/>
              <a:gd name="connsiteX17" fmla="*/ 7953375 w 9805106"/>
              <a:gd name="connsiteY17" fmla="*/ 1734284 h 3039209"/>
              <a:gd name="connsiteX18" fmla="*/ 8401050 w 9805106"/>
              <a:gd name="connsiteY18" fmla="*/ 1772384 h 3039209"/>
              <a:gd name="connsiteX19" fmla="*/ 8820150 w 9805106"/>
              <a:gd name="connsiteY19" fmla="*/ 1753334 h 3039209"/>
              <a:gd name="connsiteX20" fmla="*/ 9210675 w 9805106"/>
              <a:gd name="connsiteY20" fmla="*/ 1686659 h 3039209"/>
              <a:gd name="connsiteX21" fmla="*/ 9429750 w 9805106"/>
              <a:gd name="connsiteY21" fmla="*/ 1658084 h 3039209"/>
              <a:gd name="connsiteX22" fmla="*/ 9458325 w 9805106"/>
              <a:gd name="connsiteY22" fmla="*/ 48359 h 3039209"/>
              <a:gd name="connsiteX23" fmla="*/ 4772025 w 9805106"/>
              <a:gd name="connsiteY23" fmla="*/ 524609 h 3039209"/>
              <a:gd name="connsiteX24" fmla="*/ 28575 w 9805106"/>
              <a:gd name="connsiteY24" fmla="*/ 1591409 h 3039209"/>
              <a:gd name="connsiteX25" fmla="*/ 0 w 9805106"/>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19707 w 9478032"/>
              <a:gd name="connsiteY0" fmla="*/ 3020159 h 3127714"/>
              <a:gd name="connsiteX1" fmla="*/ 391182 w 9478032"/>
              <a:gd name="connsiteY1" fmla="*/ 3039209 h 3127714"/>
              <a:gd name="connsiteX2" fmla="*/ 886482 w 9478032"/>
              <a:gd name="connsiteY2" fmla="*/ 2867759 h 3127714"/>
              <a:gd name="connsiteX3" fmla="*/ 1362732 w 9478032"/>
              <a:gd name="connsiteY3" fmla="*/ 2791559 h 3127714"/>
              <a:gd name="connsiteX4" fmla="*/ 1962807 w 9478032"/>
              <a:gd name="connsiteY4" fmla="*/ 2620109 h 3127714"/>
              <a:gd name="connsiteX5" fmla="*/ 2362857 w 9478032"/>
              <a:gd name="connsiteY5" fmla="*/ 2543909 h 3127714"/>
              <a:gd name="connsiteX6" fmla="*/ 2458107 w 9478032"/>
              <a:gd name="connsiteY6" fmla="*/ 2486759 h 3127714"/>
              <a:gd name="connsiteX7" fmla="*/ 3010557 w 9478032"/>
              <a:gd name="connsiteY7" fmla="*/ 2429609 h 3127714"/>
              <a:gd name="connsiteX8" fmla="*/ 3582057 w 9478032"/>
              <a:gd name="connsiteY8" fmla="*/ 2334359 h 3127714"/>
              <a:gd name="connsiteX9" fmla="*/ 4067832 w 9478032"/>
              <a:gd name="connsiteY9" fmla="*/ 2220059 h 3127714"/>
              <a:gd name="connsiteX10" fmla="*/ 4420257 w 9478032"/>
              <a:gd name="connsiteY10" fmla="*/ 2086709 h 3127714"/>
              <a:gd name="connsiteX11" fmla="*/ 4686957 w 9478032"/>
              <a:gd name="connsiteY11" fmla="*/ 2020034 h 3127714"/>
              <a:gd name="connsiteX12" fmla="*/ 5106057 w 9478032"/>
              <a:gd name="connsiteY12" fmla="*/ 1991459 h 3127714"/>
              <a:gd name="connsiteX13" fmla="*/ 6029982 w 9478032"/>
              <a:gd name="connsiteY13" fmla="*/ 1896209 h 3127714"/>
              <a:gd name="connsiteX14" fmla="*/ 6420507 w 9478032"/>
              <a:gd name="connsiteY14" fmla="*/ 1820009 h 3127714"/>
              <a:gd name="connsiteX15" fmla="*/ 6877707 w 9478032"/>
              <a:gd name="connsiteY15" fmla="*/ 1829534 h 3127714"/>
              <a:gd name="connsiteX16" fmla="*/ 7525407 w 9478032"/>
              <a:gd name="connsiteY16" fmla="*/ 1791434 h 3127714"/>
              <a:gd name="connsiteX17" fmla="*/ 7973082 w 9478032"/>
              <a:gd name="connsiteY17" fmla="*/ 1734284 h 3127714"/>
              <a:gd name="connsiteX18" fmla="*/ 8420757 w 9478032"/>
              <a:gd name="connsiteY18" fmla="*/ 1772384 h 3127714"/>
              <a:gd name="connsiteX19" fmla="*/ 8839857 w 9478032"/>
              <a:gd name="connsiteY19" fmla="*/ 1753334 h 3127714"/>
              <a:gd name="connsiteX20" fmla="*/ 9230382 w 9478032"/>
              <a:gd name="connsiteY20" fmla="*/ 1686659 h 3127714"/>
              <a:gd name="connsiteX21" fmla="*/ 9449457 w 9478032"/>
              <a:gd name="connsiteY21" fmla="*/ 1658084 h 3127714"/>
              <a:gd name="connsiteX22" fmla="*/ 9478032 w 9478032"/>
              <a:gd name="connsiteY22" fmla="*/ 48359 h 3127714"/>
              <a:gd name="connsiteX23" fmla="*/ 4791732 w 9478032"/>
              <a:gd name="connsiteY23" fmla="*/ 524609 h 3127714"/>
              <a:gd name="connsiteX24" fmla="*/ 55425 w 9478032"/>
              <a:gd name="connsiteY24" fmla="*/ 1636653 h 3127714"/>
              <a:gd name="connsiteX25" fmla="*/ 19707 w 9478032"/>
              <a:gd name="connsiteY25" fmla="*/ 3020159 h 3127714"/>
              <a:gd name="connsiteX0" fmla="*/ 22702 w 9481027"/>
              <a:gd name="connsiteY0" fmla="*/ 3020159 h 3128947"/>
              <a:gd name="connsiteX1" fmla="*/ 394177 w 9481027"/>
              <a:gd name="connsiteY1" fmla="*/ 3039209 h 3128947"/>
              <a:gd name="connsiteX2" fmla="*/ 889477 w 9481027"/>
              <a:gd name="connsiteY2" fmla="*/ 2867759 h 3128947"/>
              <a:gd name="connsiteX3" fmla="*/ 1365727 w 9481027"/>
              <a:gd name="connsiteY3" fmla="*/ 2791559 h 3128947"/>
              <a:gd name="connsiteX4" fmla="*/ 1965802 w 9481027"/>
              <a:gd name="connsiteY4" fmla="*/ 2620109 h 3128947"/>
              <a:gd name="connsiteX5" fmla="*/ 2365852 w 9481027"/>
              <a:gd name="connsiteY5" fmla="*/ 2543909 h 3128947"/>
              <a:gd name="connsiteX6" fmla="*/ 2461102 w 9481027"/>
              <a:gd name="connsiteY6" fmla="*/ 2486759 h 3128947"/>
              <a:gd name="connsiteX7" fmla="*/ 3013552 w 9481027"/>
              <a:gd name="connsiteY7" fmla="*/ 2429609 h 3128947"/>
              <a:gd name="connsiteX8" fmla="*/ 3585052 w 9481027"/>
              <a:gd name="connsiteY8" fmla="*/ 2334359 h 3128947"/>
              <a:gd name="connsiteX9" fmla="*/ 4070827 w 9481027"/>
              <a:gd name="connsiteY9" fmla="*/ 2220059 h 3128947"/>
              <a:gd name="connsiteX10" fmla="*/ 4423252 w 9481027"/>
              <a:gd name="connsiteY10" fmla="*/ 2086709 h 3128947"/>
              <a:gd name="connsiteX11" fmla="*/ 4689952 w 9481027"/>
              <a:gd name="connsiteY11" fmla="*/ 2020034 h 3128947"/>
              <a:gd name="connsiteX12" fmla="*/ 5109052 w 9481027"/>
              <a:gd name="connsiteY12" fmla="*/ 1991459 h 3128947"/>
              <a:gd name="connsiteX13" fmla="*/ 6032977 w 9481027"/>
              <a:gd name="connsiteY13" fmla="*/ 1896209 h 3128947"/>
              <a:gd name="connsiteX14" fmla="*/ 6423502 w 9481027"/>
              <a:gd name="connsiteY14" fmla="*/ 1820009 h 3128947"/>
              <a:gd name="connsiteX15" fmla="*/ 6880702 w 9481027"/>
              <a:gd name="connsiteY15" fmla="*/ 1829534 h 3128947"/>
              <a:gd name="connsiteX16" fmla="*/ 7528402 w 9481027"/>
              <a:gd name="connsiteY16" fmla="*/ 1791434 h 3128947"/>
              <a:gd name="connsiteX17" fmla="*/ 7976077 w 9481027"/>
              <a:gd name="connsiteY17" fmla="*/ 1734284 h 3128947"/>
              <a:gd name="connsiteX18" fmla="*/ 8423752 w 9481027"/>
              <a:gd name="connsiteY18" fmla="*/ 1772384 h 3128947"/>
              <a:gd name="connsiteX19" fmla="*/ 8842852 w 9481027"/>
              <a:gd name="connsiteY19" fmla="*/ 1753334 h 3128947"/>
              <a:gd name="connsiteX20" fmla="*/ 9233377 w 9481027"/>
              <a:gd name="connsiteY20" fmla="*/ 1686659 h 3128947"/>
              <a:gd name="connsiteX21" fmla="*/ 9452452 w 9481027"/>
              <a:gd name="connsiteY21" fmla="*/ 1658084 h 3128947"/>
              <a:gd name="connsiteX22" fmla="*/ 9481027 w 9481027"/>
              <a:gd name="connsiteY22" fmla="*/ 48359 h 3128947"/>
              <a:gd name="connsiteX23" fmla="*/ 4794727 w 9481027"/>
              <a:gd name="connsiteY23" fmla="*/ 524609 h 3128947"/>
              <a:gd name="connsiteX24" fmla="*/ 46513 w 9481027"/>
              <a:gd name="connsiteY24" fmla="*/ 1619985 h 3128947"/>
              <a:gd name="connsiteX25" fmla="*/ 22702 w 9481027"/>
              <a:gd name="connsiteY25" fmla="*/ 3020159 h 3128947"/>
              <a:gd name="connsiteX0" fmla="*/ 126893 w 9585218"/>
              <a:gd name="connsiteY0" fmla="*/ 3020159 h 3128947"/>
              <a:gd name="connsiteX1" fmla="*/ 498368 w 9585218"/>
              <a:gd name="connsiteY1" fmla="*/ 3039209 h 3128947"/>
              <a:gd name="connsiteX2" fmla="*/ 993668 w 9585218"/>
              <a:gd name="connsiteY2" fmla="*/ 2867759 h 3128947"/>
              <a:gd name="connsiteX3" fmla="*/ 1469918 w 9585218"/>
              <a:gd name="connsiteY3" fmla="*/ 2791559 h 3128947"/>
              <a:gd name="connsiteX4" fmla="*/ 2069993 w 9585218"/>
              <a:gd name="connsiteY4" fmla="*/ 2620109 h 3128947"/>
              <a:gd name="connsiteX5" fmla="*/ 2470043 w 9585218"/>
              <a:gd name="connsiteY5" fmla="*/ 2543909 h 3128947"/>
              <a:gd name="connsiteX6" fmla="*/ 2565293 w 9585218"/>
              <a:gd name="connsiteY6" fmla="*/ 2486759 h 3128947"/>
              <a:gd name="connsiteX7" fmla="*/ 3117743 w 9585218"/>
              <a:gd name="connsiteY7" fmla="*/ 2429609 h 3128947"/>
              <a:gd name="connsiteX8" fmla="*/ 3689243 w 9585218"/>
              <a:gd name="connsiteY8" fmla="*/ 2334359 h 3128947"/>
              <a:gd name="connsiteX9" fmla="*/ 4175018 w 9585218"/>
              <a:gd name="connsiteY9" fmla="*/ 2220059 h 3128947"/>
              <a:gd name="connsiteX10" fmla="*/ 4527443 w 9585218"/>
              <a:gd name="connsiteY10" fmla="*/ 2086709 h 3128947"/>
              <a:gd name="connsiteX11" fmla="*/ 4794143 w 9585218"/>
              <a:gd name="connsiteY11" fmla="*/ 2020034 h 3128947"/>
              <a:gd name="connsiteX12" fmla="*/ 5213243 w 9585218"/>
              <a:gd name="connsiteY12" fmla="*/ 1991459 h 3128947"/>
              <a:gd name="connsiteX13" fmla="*/ 6137168 w 9585218"/>
              <a:gd name="connsiteY13" fmla="*/ 1896209 h 3128947"/>
              <a:gd name="connsiteX14" fmla="*/ 6527693 w 9585218"/>
              <a:gd name="connsiteY14" fmla="*/ 1820009 h 3128947"/>
              <a:gd name="connsiteX15" fmla="*/ 6984893 w 9585218"/>
              <a:gd name="connsiteY15" fmla="*/ 1829534 h 3128947"/>
              <a:gd name="connsiteX16" fmla="*/ 7632593 w 9585218"/>
              <a:gd name="connsiteY16" fmla="*/ 1791434 h 3128947"/>
              <a:gd name="connsiteX17" fmla="*/ 8080268 w 9585218"/>
              <a:gd name="connsiteY17" fmla="*/ 1734284 h 3128947"/>
              <a:gd name="connsiteX18" fmla="*/ 8527943 w 9585218"/>
              <a:gd name="connsiteY18" fmla="*/ 1772384 h 3128947"/>
              <a:gd name="connsiteX19" fmla="*/ 8947043 w 9585218"/>
              <a:gd name="connsiteY19" fmla="*/ 1753334 h 3128947"/>
              <a:gd name="connsiteX20" fmla="*/ 9337568 w 9585218"/>
              <a:gd name="connsiteY20" fmla="*/ 1686659 h 3128947"/>
              <a:gd name="connsiteX21" fmla="*/ 9556643 w 9585218"/>
              <a:gd name="connsiteY21" fmla="*/ 1658084 h 3128947"/>
              <a:gd name="connsiteX22" fmla="*/ 9585218 w 9585218"/>
              <a:gd name="connsiteY22" fmla="*/ 48359 h 3128947"/>
              <a:gd name="connsiteX23" fmla="*/ 4898918 w 9585218"/>
              <a:gd name="connsiteY23" fmla="*/ 524609 h 3128947"/>
              <a:gd name="connsiteX24" fmla="*/ 424550 w 9585218"/>
              <a:gd name="connsiteY24" fmla="*/ 1562834 h 3128947"/>
              <a:gd name="connsiteX25" fmla="*/ 150704 w 9585218"/>
              <a:gd name="connsiteY25" fmla="*/ 1619985 h 3128947"/>
              <a:gd name="connsiteX26" fmla="*/ 126893 w 9585218"/>
              <a:gd name="connsiteY26" fmla="*/ 3020159 h 3128947"/>
              <a:gd name="connsiteX0" fmla="*/ 31015 w 9489340"/>
              <a:gd name="connsiteY0" fmla="*/ 3020159 h 3128947"/>
              <a:gd name="connsiteX1" fmla="*/ 402490 w 9489340"/>
              <a:gd name="connsiteY1" fmla="*/ 3039209 h 3128947"/>
              <a:gd name="connsiteX2" fmla="*/ 897790 w 9489340"/>
              <a:gd name="connsiteY2" fmla="*/ 2867759 h 3128947"/>
              <a:gd name="connsiteX3" fmla="*/ 1374040 w 9489340"/>
              <a:gd name="connsiteY3" fmla="*/ 2791559 h 3128947"/>
              <a:gd name="connsiteX4" fmla="*/ 1974115 w 9489340"/>
              <a:gd name="connsiteY4" fmla="*/ 2620109 h 3128947"/>
              <a:gd name="connsiteX5" fmla="*/ 2374165 w 9489340"/>
              <a:gd name="connsiteY5" fmla="*/ 2543909 h 3128947"/>
              <a:gd name="connsiteX6" fmla="*/ 2469415 w 9489340"/>
              <a:gd name="connsiteY6" fmla="*/ 2486759 h 3128947"/>
              <a:gd name="connsiteX7" fmla="*/ 3021865 w 9489340"/>
              <a:gd name="connsiteY7" fmla="*/ 2429609 h 3128947"/>
              <a:gd name="connsiteX8" fmla="*/ 3593365 w 9489340"/>
              <a:gd name="connsiteY8" fmla="*/ 2334359 h 3128947"/>
              <a:gd name="connsiteX9" fmla="*/ 4079140 w 9489340"/>
              <a:gd name="connsiteY9" fmla="*/ 2220059 h 3128947"/>
              <a:gd name="connsiteX10" fmla="*/ 4431565 w 9489340"/>
              <a:gd name="connsiteY10" fmla="*/ 2086709 h 3128947"/>
              <a:gd name="connsiteX11" fmla="*/ 4698265 w 9489340"/>
              <a:gd name="connsiteY11" fmla="*/ 2020034 h 3128947"/>
              <a:gd name="connsiteX12" fmla="*/ 5117365 w 9489340"/>
              <a:gd name="connsiteY12" fmla="*/ 1991459 h 3128947"/>
              <a:gd name="connsiteX13" fmla="*/ 6041290 w 9489340"/>
              <a:gd name="connsiteY13" fmla="*/ 1896209 h 3128947"/>
              <a:gd name="connsiteX14" fmla="*/ 6431815 w 9489340"/>
              <a:gd name="connsiteY14" fmla="*/ 1820009 h 3128947"/>
              <a:gd name="connsiteX15" fmla="*/ 6889015 w 9489340"/>
              <a:gd name="connsiteY15" fmla="*/ 1829534 h 3128947"/>
              <a:gd name="connsiteX16" fmla="*/ 7536715 w 9489340"/>
              <a:gd name="connsiteY16" fmla="*/ 1791434 h 3128947"/>
              <a:gd name="connsiteX17" fmla="*/ 7984390 w 9489340"/>
              <a:gd name="connsiteY17" fmla="*/ 1734284 h 3128947"/>
              <a:gd name="connsiteX18" fmla="*/ 8432065 w 9489340"/>
              <a:gd name="connsiteY18" fmla="*/ 1772384 h 3128947"/>
              <a:gd name="connsiteX19" fmla="*/ 8851165 w 9489340"/>
              <a:gd name="connsiteY19" fmla="*/ 1753334 h 3128947"/>
              <a:gd name="connsiteX20" fmla="*/ 9241690 w 9489340"/>
              <a:gd name="connsiteY20" fmla="*/ 1686659 h 3128947"/>
              <a:gd name="connsiteX21" fmla="*/ 9460765 w 9489340"/>
              <a:gd name="connsiteY21" fmla="*/ 1658084 h 3128947"/>
              <a:gd name="connsiteX22" fmla="*/ 9489340 w 9489340"/>
              <a:gd name="connsiteY22" fmla="*/ 48359 h 3128947"/>
              <a:gd name="connsiteX23" fmla="*/ 4803040 w 9489340"/>
              <a:gd name="connsiteY23" fmla="*/ 524609 h 3128947"/>
              <a:gd name="connsiteX24" fmla="*/ 328672 w 9489340"/>
              <a:gd name="connsiteY24" fmla="*/ 1562834 h 3128947"/>
              <a:gd name="connsiteX25" fmla="*/ 54826 w 9489340"/>
              <a:gd name="connsiteY25" fmla="*/ 1619985 h 3128947"/>
              <a:gd name="connsiteX26" fmla="*/ 31015 w 9489340"/>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97657 w 9458325"/>
              <a:gd name="connsiteY24" fmla="*/ 1562834 h 3128947"/>
              <a:gd name="connsiteX25" fmla="*/ 23811 w 9458325"/>
              <a:gd name="connsiteY25" fmla="*/ 1619985 h 3128947"/>
              <a:gd name="connsiteX26" fmla="*/ 0 w 9458325"/>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971551 w 9458325"/>
              <a:gd name="connsiteY24" fmla="*/ 1410434 h 3128947"/>
              <a:gd name="connsiteX25" fmla="*/ 297657 w 9458325"/>
              <a:gd name="connsiteY25" fmla="*/ 1562834 h 3128947"/>
              <a:gd name="connsiteX26" fmla="*/ 23811 w 9458325"/>
              <a:gd name="connsiteY26" fmla="*/ 1619985 h 3128947"/>
              <a:gd name="connsiteX27" fmla="*/ 0 w 9458325"/>
              <a:gd name="connsiteY27"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164432 w 9458325"/>
              <a:gd name="connsiteY24" fmla="*/ 1348522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859632 w 9458325"/>
              <a:gd name="connsiteY25" fmla="*/ 1436627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383757 w 9458325"/>
              <a:gd name="connsiteY24" fmla="*/ 824647 h 3128947"/>
              <a:gd name="connsiteX25" fmla="*/ 2847976 w 9458325"/>
              <a:gd name="connsiteY25" fmla="*/ 960378 h 3128947"/>
              <a:gd name="connsiteX26" fmla="*/ 2428876 w 9458325"/>
              <a:gd name="connsiteY26" fmla="*/ 1015147 h 3128947"/>
              <a:gd name="connsiteX27" fmla="*/ 1473994 w 9458325"/>
              <a:gd name="connsiteY27" fmla="*/ 1284228 h 3128947"/>
              <a:gd name="connsiteX28" fmla="*/ 773907 w 9458325"/>
              <a:gd name="connsiteY28" fmla="*/ 1458058 h 3128947"/>
              <a:gd name="connsiteX29" fmla="*/ 297657 w 9458325"/>
              <a:gd name="connsiteY29" fmla="*/ 1562834 h 3128947"/>
              <a:gd name="connsiteX30" fmla="*/ 23811 w 9458325"/>
              <a:gd name="connsiteY30" fmla="*/ 1619985 h 3128947"/>
              <a:gd name="connsiteX31" fmla="*/ 0 w 9458325"/>
              <a:gd name="connsiteY31"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893345 w 9458325"/>
              <a:gd name="connsiteY24" fmla="*/ 696059 h 3128947"/>
              <a:gd name="connsiteX25" fmla="*/ 3383757 w 9458325"/>
              <a:gd name="connsiteY25" fmla="*/ 824647 h 3128947"/>
              <a:gd name="connsiteX26" fmla="*/ 2847976 w 9458325"/>
              <a:gd name="connsiteY26" fmla="*/ 960378 h 3128947"/>
              <a:gd name="connsiteX27" fmla="*/ 2428876 w 9458325"/>
              <a:gd name="connsiteY27" fmla="*/ 1015147 h 3128947"/>
              <a:gd name="connsiteX28" fmla="*/ 1473994 w 9458325"/>
              <a:gd name="connsiteY28" fmla="*/ 1284228 h 3128947"/>
              <a:gd name="connsiteX29" fmla="*/ 773907 w 9458325"/>
              <a:gd name="connsiteY29" fmla="*/ 1458058 h 3128947"/>
              <a:gd name="connsiteX30" fmla="*/ 297657 w 9458325"/>
              <a:gd name="connsiteY30" fmla="*/ 1562834 h 3128947"/>
              <a:gd name="connsiteX31" fmla="*/ 23811 w 9458325"/>
              <a:gd name="connsiteY31" fmla="*/ 1619985 h 3128947"/>
              <a:gd name="connsiteX32" fmla="*/ 0 w 9458325"/>
              <a:gd name="connsiteY32"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4221957 w 9458325"/>
              <a:gd name="connsiteY24" fmla="*/ 622240 h 3128947"/>
              <a:gd name="connsiteX25" fmla="*/ 3893345 w 9458325"/>
              <a:gd name="connsiteY25" fmla="*/ 696059 h 3128947"/>
              <a:gd name="connsiteX26" fmla="*/ 3383757 w 9458325"/>
              <a:gd name="connsiteY26" fmla="*/ 824647 h 3128947"/>
              <a:gd name="connsiteX27" fmla="*/ 2847976 w 9458325"/>
              <a:gd name="connsiteY27" fmla="*/ 960378 h 3128947"/>
              <a:gd name="connsiteX28" fmla="*/ 2428876 w 9458325"/>
              <a:gd name="connsiteY28" fmla="*/ 1015147 h 3128947"/>
              <a:gd name="connsiteX29" fmla="*/ 1473994 w 9458325"/>
              <a:gd name="connsiteY29" fmla="*/ 1284228 h 3128947"/>
              <a:gd name="connsiteX30" fmla="*/ 773907 w 9458325"/>
              <a:gd name="connsiteY30" fmla="*/ 1458058 h 3128947"/>
              <a:gd name="connsiteX31" fmla="*/ 297657 w 9458325"/>
              <a:gd name="connsiteY31" fmla="*/ 1562834 h 3128947"/>
              <a:gd name="connsiteX32" fmla="*/ 23811 w 9458325"/>
              <a:gd name="connsiteY32" fmla="*/ 1619985 h 3128947"/>
              <a:gd name="connsiteX33" fmla="*/ 0 w 9458325"/>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615314"/>
              <a:gd name="connsiteY0" fmla="*/ 3044018 h 3152806"/>
              <a:gd name="connsiteX1" fmla="*/ 371475 w 9615314"/>
              <a:gd name="connsiteY1" fmla="*/ 3063068 h 3152806"/>
              <a:gd name="connsiteX2" fmla="*/ 866775 w 9615314"/>
              <a:gd name="connsiteY2" fmla="*/ 2891618 h 3152806"/>
              <a:gd name="connsiteX3" fmla="*/ 1343025 w 9615314"/>
              <a:gd name="connsiteY3" fmla="*/ 2815418 h 3152806"/>
              <a:gd name="connsiteX4" fmla="*/ 1943100 w 9615314"/>
              <a:gd name="connsiteY4" fmla="*/ 2643968 h 3152806"/>
              <a:gd name="connsiteX5" fmla="*/ 2343150 w 9615314"/>
              <a:gd name="connsiteY5" fmla="*/ 2567768 h 3152806"/>
              <a:gd name="connsiteX6" fmla="*/ 2438400 w 9615314"/>
              <a:gd name="connsiteY6" fmla="*/ 2510618 h 3152806"/>
              <a:gd name="connsiteX7" fmla="*/ 2990850 w 9615314"/>
              <a:gd name="connsiteY7" fmla="*/ 2453468 h 3152806"/>
              <a:gd name="connsiteX8" fmla="*/ 3562350 w 9615314"/>
              <a:gd name="connsiteY8" fmla="*/ 2358218 h 3152806"/>
              <a:gd name="connsiteX9" fmla="*/ 4048125 w 9615314"/>
              <a:gd name="connsiteY9" fmla="*/ 2243918 h 3152806"/>
              <a:gd name="connsiteX10" fmla="*/ 4400550 w 9615314"/>
              <a:gd name="connsiteY10" fmla="*/ 2110568 h 3152806"/>
              <a:gd name="connsiteX11" fmla="*/ 4667250 w 9615314"/>
              <a:gd name="connsiteY11" fmla="*/ 2043893 h 3152806"/>
              <a:gd name="connsiteX12" fmla="*/ 5086350 w 9615314"/>
              <a:gd name="connsiteY12" fmla="*/ 2015318 h 3152806"/>
              <a:gd name="connsiteX13" fmla="*/ 6010275 w 9615314"/>
              <a:gd name="connsiteY13" fmla="*/ 1920068 h 3152806"/>
              <a:gd name="connsiteX14" fmla="*/ 6400800 w 9615314"/>
              <a:gd name="connsiteY14" fmla="*/ 1843868 h 3152806"/>
              <a:gd name="connsiteX15" fmla="*/ 6858000 w 9615314"/>
              <a:gd name="connsiteY15" fmla="*/ 1853393 h 3152806"/>
              <a:gd name="connsiteX16" fmla="*/ 7505700 w 9615314"/>
              <a:gd name="connsiteY16" fmla="*/ 1815293 h 3152806"/>
              <a:gd name="connsiteX17" fmla="*/ 7953375 w 9615314"/>
              <a:gd name="connsiteY17" fmla="*/ 1758143 h 3152806"/>
              <a:gd name="connsiteX18" fmla="*/ 8401050 w 9615314"/>
              <a:gd name="connsiteY18" fmla="*/ 1796243 h 3152806"/>
              <a:gd name="connsiteX19" fmla="*/ 8820150 w 9615314"/>
              <a:gd name="connsiteY19" fmla="*/ 1777193 h 3152806"/>
              <a:gd name="connsiteX20" fmla="*/ 9210675 w 9615314"/>
              <a:gd name="connsiteY20" fmla="*/ 1710518 h 3152806"/>
              <a:gd name="connsiteX21" fmla="*/ 9429750 w 9615314"/>
              <a:gd name="connsiteY21" fmla="*/ 1681943 h 3152806"/>
              <a:gd name="connsiteX22" fmla="*/ 9458325 w 9615314"/>
              <a:gd name="connsiteY22" fmla="*/ 72218 h 3152806"/>
              <a:gd name="connsiteX23" fmla="*/ 7241382 w 9615314"/>
              <a:gd name="connsiteY23" fmla="*/ 305581 h 3152806"/>
              <a:gd name="connsiteX24" fmla="*/ 4774406 w 9615314"/>
              <a:gd name="connsiteY24" fmla="*/ 548468 h 3152806"/>
              <a:gd name="connsiteX25" fmla="*/ 4221957 w 9615314"/>
              <a:gd name="connsiteY25" fmla="*/ 646099 h 3152806"/>
              <a:gd name="connsiteX26" fmla="*/ 3893345 w 9615314"/>
              <a:gd name="connsiteY26" fmla="*/ 719918 h 3152806"/>
              <a:gd name="connsiteX27" fmla="*/ 3383757 w 9615314"/>
              <a:gd name="connsiteY27" fmla="*/ 848506 h 3152806"/>
              <a:gd name="connsiteX28" fmla="*/ 2847976 w 9615314"/>
              <a:gd name="connsiteY28" fmla="*/ 984237 h 3152806"/>
              <a:gd name="connsiteX29" fmla="*/ 2428876 w 9615314"/>
              <a:gd name="connsiteY29" fmla="*/ 1039006 h 3152806"/>
              <a:gd name="connsiteX30" fmla="*/ 1473994 w 9615314"/>
              <a:gd name="connsiteY30" fmla="*/ 1308087 h 3152806"/>
              <a:gd name="connsiteX31" fmla="*/ 773907 w 9615314"/>
              <a:gd name="connsiteY31" fmla="*/ 1481917 h 3152806"/>
              <a:gd name="connsiteX32" fmla="*/ 297657 w 9615314"/>
              <a:gd name="connsiteY32" fmla="*/ 1586693 h 3152806"/>
              <a:gd name="connsiteX33" fmla="*/ 23811 w 9615314"/>
              <a:gd name="connsiteY33" fmla="*/ 1643844 h 3152806"/>
              <a:gd name="connsiteX34" fmla="*/ 0 w 9615314"/>
              <a:gd name="connsiteY34" fmla="*/ 3044018 h 3152806"/>
              <a:gd name="connsiteX0" fmla="*/ 0 w 9615314"/>
              <a:gd name="connsiteY0" fmla="*/ 3042280 h 3151068"/>
              <a:gd name="connsiteX1" fmla="*/ 371475 w 9615314"/>
              <a:gd name="connsiteY1" fmla="*/ 3061330 h 3151068"/>
              <a:gd name="connsiteX2" fmla="*/ 866775 w 9615314"/>
              <a:gd name="connsiteY2" fmla="*/ 2889880 h 3151068"/>
              <a:gd name="connsiteX3" fmla="*/ 1343025 w 9615314"/>
              <a:gd name="connsiteY3" fmla="*/ 2813680 h 3151068"/>
              <a:gd name="connsiteX4" fmla="*/ 1943100 w 9615314"/>
              <a:gd name="connsiteY4" fmla="*/ 2642230 h 3151068"/>
              <a:gd name="connsiteX5" fmla="*/ 2343150 w 9615314"/>
              <a:gd name="connsiteY5" fmla="*/ 2566030 h 3151068"/>
              <a:gd name="connsiteX6" fmla="*/ 2438400 w 9615314"/>
              <a:gd name="connsiteY6" fmla="*/ 2508880 h 3151068"/>
              <a:gd name="connsiteX7" fmla="*/ 2990850 w 9615314"/>
              <a:gd name="connsiteY7" fmla="*/ 2451730 h 3151068"/>
              <a:gd name="connsiteX8" fmla="*/ 3562350 w 9615314"/>
              <a:gd name="connsiteY8" fmla="*/ 2356480 h 3151068"/>
              <a:gd name="connsiteX9" fmla="*/ 4048125 w 9615314"/>
              <a:gd name="connsiteY9" fmla="*/ 2242180 h 3151068"/>
              <a:gd name="connsiteX10" fmla="*/ 4400550 w 9615314"/>
              <a:gd name="connsiteY10" fmla="*/ 2108830 h 3151068"/>
              <a:gd name="connsiteX11" fmla="*/ 4667250 w 9615314"/>
              <a:gd name="connsiteY11" fmla="*/ 2042155 h 3151068"/>
              <a:gd name="connsiteX12" fmla="*/ 5086350 w 9615314"/>
              <a:gd name="connsiteY12" fmla="*/ 2013580 h 3151068"/>
              <a:gd name="connsiteX13" fmla="*/ 6010275 w 9615314"/>
              <a:gd name="connsiteY13" fmla="*/ 1918330 h 3151068"/>
              <a:gd name="connsiteX14" fmla="*/ 6400800 w 9615314"/>
              <a:gd name="connsiteY14" fmla="*/ 1842130 h 3151068"/>
              <a:gd name="connsiteX15" fmla="*/ 6858000 w 9615314"/>
              <a:gd name="connsiteY15" fmla="*/ 1851655 h 3151068"/>
              <a:gd name="connsiteX16" fmla="*/ 7505700 w 9615314"/>
              <a:gd name="connsiteY16" fmla="*/ 1813555 h 3151068"/>
              <a:gd name="connsiteX17" fmla="*/ 7953375 w 9615314"/>
              <a:gd name="connsiteY17" fmla="*/ 1756405 h 3151068"/>
              <a:gd name="connsiteX18" fmla="*/ 8401050 w 9615314"/>
              <a:gd name="connsiteY18" fmla="*/ 1794505 h 3151068"/>
              <a:gd name="connsiteX19" fmla="*/ 8820150 w 9615314"/>
              <a:gd name="connsiteY19" fmla="*/ 1775455 h 3151068"/>
              <a:gd name="connsiteX20" fmla="*/ 9210675 w 9615314"/>
              <a:gd name="connsiteY20" fmla="*/ 1708780 h 3151068"/>
              <a:gd name="connsiteX21" fmla="*/ 9429750 w 9615314"/>
              <a:gd name="connsiteY21" fmla="*/ 1680205 h 3151068"/>
              <a:gd name="connsiteX22" fmla="*/ 9458325 w 9615314"/>
              <a:gd name="connsiteY22" fmla="*/ 70480 h 3151068"/>
              <a:gd name="connsiteX23" fmla="*/ 7241382 w 9615314"/>
              <a:gd name="connsiteY23" fmla="*/ 303843 h 3151068"/>
              <a:gd name="connsiteX24" fmla="*/ 5541170 w 9615314"/>
              <a:gd name="connsiteY24" fmla="*/ 470530 h 3151068"/>
              <a:gd name="connsiteX25" fmla="*/ 4774406 w 9615314"/>
              <a:gd name="connsiteY25" fmla="*/ 546730 h 3151068"/>
              <a:gd name="connsiteX26" fmla="*/ 4221957 w 9615314"/>
              <a:gd name="connsiteY26" fmla="*/ 644361 h 3151068"/>
              <a:gd name="connsiteX27" fmla="*/ 3893345 w 9615314"/>
              <a:gd name="connsiteY27" fmla="*/ 718180 h 3151068"/>
              <a:gd name="connsiteX28" fmla="*/ 3383757 w 9615314"/>
              <a:gd name="connsiteY28" fmla="*/ 846768 h 3151068"/>
              <a:gd name="connsiteX29" fmla="*/ 2847976 w 9615314"/>
              <a:gd name="connsiteY29" fmla="*/ 982499 h 3151068"/>
              <a:gd name="connsiteX30" fmla="*/ 2428876 w 9615314"/>
              <a:gd name="connsiteY30" fmla="*/ 1037268 h 3151068"/>
              <a:gd name="connsiteX31" fmla="*/ 1473994 w 9615314"/>
              <a:gd name="connsiteY31" fmla="*/ 1306349 h 3151068"/>
              <a:gd name="connsiteX32" fmla="*/ 773907 w 9615314"/>
              <a:gd name="connsiteY32" fmla="*/ 1480179 h 3151068"/>
              <a:gd name="connsiteX33" fmla="*/ 297657 w 9615314"/>
              <a:gd name="connsiteY33" fmla="*/ 1584955 h 3151068"/>
              <a:gd name="connsiteX34" fmla="*/ 23811 w 9615314"/>
              <a:gd name="connsiteY34" fmla="*/ 1642106 h 3151068"/>
              <a:gd name="connsiteX35" fmla="*/ 0 w 9615314"/>
              <a:gd name="connsiteY35" fmla="*/ 3042280 h 3151068"/>
              <a:gd name="connsiteX0" fmla="*/ 0 w 9458325"/>
              <a:gd name="connsiteY0" fmla="*/ 3042280 h 3151068"/>
              <a:gd name="connsiteX1" fmla="*/ 371475 w 9458325"/>
              <a:gd name="connsiteY1" fmla="*/ 3061330 h 3151068"/>
              <a:gd name="connsiteX2" fmla="*/ 866775 w 9458325"/>
              <a:gd name="connsiteY2" fmla="*/ 2889880 h 3151068"/>
              <a:gd name="connsiteX3" fmla="*/ 1343025 w 9458325"/>
              <a:gd name="connsiteY3" fmla="*/ 2813680 h 3151068"/>
              <a:gd name="connsiteX4" fmla="*/ 1943100 w 9458325"/>
              <a:gd name="connsiteY4" fmla="*/ 2642230 h 3151068"/>
              <a:gd name="connsiteX5" fmla="*/ 2343150 w 9458325"/>
              <a:gd name="connsiteY5" fmla="*/ 2566030 h 3151068"/>
              <a:gd name="connsiteX6" fmla="*/ 2438400 w 9458325"/>
              <a:gd name="connsiteY6" fmla="*/ 2508880 h 3151068"/>
              <a:gd name="connsiteX7" fmla="*/ 2990850 w 9458325"/>
              <a:gd name="connsiteY7" fmla="*/ 2451730 h 3151068"/>
              <a:gd name="connsiteX8" fmla="*/ 3562350 w 9458325"/>
              <a:gd name="connsiteY8" fmla="*/ 2356480 h 3151068"/>
              <a:gd name="connsiteX9" fmla="*/ 4048125 w 9458325"/>
              <a:gd name="connsiteY9" fmla="*/ 2242180 h 3151068"/>
              <a:gd name="connsiteX10" fmla="*/ 4400550 w 9458325"/>
              <a:gd name="connsiteY10" fmla="*/ 2108830 h 3151068"/>
              <a:gd name="connsiteX11" fmla="*/ 4667250 w 9458325"/>
              <a:gd name="connsiteY11" fmla="*/ 2042155 h 3151068"/>
              <a:gd name="connsiteX12" fmla="*/ 5086350 w 9458325"/>
              <a:gd name="connsiteY12" fmla="*/ 2013580 h 3151068"/>
              <a:gd name="connsiteX13" fmla="*/ 6010275 w 9458325"/>
              <a:gd name="connsiteY13" fmla="*/ 1918330 h 3151068"/>
              <a:gd name="connsiteX14" fmla="*/ 6400800 w 9458325"/>
              <a:gd name="connsiteY14" fmla="*/ 1842130 h 3151068"/>
              <a:gd name="connsiteX15" fmla="*/ 6858000 w 9458325"/>
              <a:gd name="connsiteY15" fmla="*/ 1851655 h 3151068"/>
              <a:gd name="connsiteX16" fmla="*/ 7505700 w 9458325"/>
              <a:gd name="connsiteY16" fmla="*/ 1813555 h 3151068"/>
              <a:gd name="connsiteX17" fmla="*/ 7953375 w 9458325"/>
              <a:gd name="connsiteY17" fmla="*/ 1756405 h 3151068"/>
              <a:gd name="connsiteX18" fmla="*/ 8401050 w 9458325"/>
              <a:gd name="connsiteY18" fmla="*/ 1794505 h 3151068"/>
              <a:gd name="connsiteX19" fmla="*/ 8820150 w 9458325"/>
              <a:gd name="connsiteY19" fmla="*/ 1775455 h 3151068"/>
              <a:gd name="connsiteX20" fmla="*/ 9210675 w 9458325"/>
              <a:gd name="connsiteY20" fmla="*/ 1708780 h 3151068"/>
              <a:gd name="connsiteX21" fmla="*/ 9429750 w 9458325"/>
              <a:gd name="connsiteY21" fmla="*/ 1680205 h 3151068"/>
              <a:gd name="connsiteX22" fmla="*/ 9458325 w 9458325"/>
              <a:gd name="connsiteY22" fmla="*/ 70480 h 3151068"/>
              <a:gd name="connsiteX23" fmla="*/ 7241382 w 9458325"/>
              <a:gd name="connsiteY23" fmla="*/ 303843 h 3151068"/>
              <a:gd name="connsiteX24" fmla="*/ 5541170 w 9458325"/>
              <a:gd name="connsiteY24" fmla="*/ 470530 h 3151068"/>
              <a:gd name="connsiteX25" fmla="*/ 4774406 w 9458325"/>
              <a:gd name="connsiteY25" fmla="*/ 546730 h 3151068"/>
              <a:gd name="connsiteX26" fmla="*/ 4221957 w 9458325"/>
              <a:gd name="connsiteY26" fmla="*/ 644361 h 3151068"/>
              <a:gd name="connsiteX27" fmla="*/ 3893345 w 9458325"/>
              <a:gd name="connsiteY27" fmla="*/ 718180 h 3151068"/>
              <a:gd name="connsiteX28" fmla="*/ 3383757 w 9458325"/>
              <a:gd name="connsiteY28" fmla="*/ 846768 h 3151068"/>
              <a:gd name="connsiteX29" fmla="*/ 2847976 w 9458325"/>
              <a:gd name="connsiteY29" fmla="*/ 982499 h 3151068"/>
              <a:gd name="connsiteX30" fmla="*/ 2428876 w 9458325"/>
              <a:gd name="connsiteY30" fmla="*/ 1037268 h 3151068"/>
              <a:gd name="connsiteX31" fmla="*/ 1473994 w 9458325"/>
              <a:gd name="connsiteY31" fmla="*/ 1306349 h 3151068"/>
              <a:gd name="connsiteX32" fmla="*/ 773907 w 9458325"/>
              <a:gd name="connsiteY32" fmla="*/ 1480179 h 3151068"/>
              <a:gd name="connsiteX33" fmla="*/ 297657 w 9458325"/>
              <a:gd name="connsiteY33" fmla="*/ 1584955 h 3151068"/>
              <a:gd name="connsiteX34" fmla="*/ 23811 w 9458325"/>
              <a:gd name="connsiteY34" fmla="*/ 1642106 h 3151068"/>
              <a:gd name="connsiteX35" fmla="*/ 0 w 9458325"/>
              <a:gd name="connsiteY35" fmla="*/ 3042280 h 3151068"/>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2971800 h 3080588"/>
              <a:gd name="connsiteX1" fmla="*/ 371475 w 9527317"/>
              <a:gd name="connsiteY1" fmla="*/ 2990850 h 3080588"/>
              <a:gd name="connsiteX2" fmla="*/ 866775 w 9527317"/>
              <a:gd name="connsiteY2" fmla="*/ 2819400 h 3080588"/>
              <a:gd name="connsiteX3" fmla="*/ 1343025 w 9527317"/>
              <a:gd name="connsiteY3" fmla="*/ 2743200 h 3080588"/>
              <a:gd name="connsiteX4" fmla="*/ 1943100 w 9527317"/>
              <a:gd name="connsiteY4" fmla="*/ 2571750 h 3080588"/>
              <a:gd name="connsiteX5" fmla="*/ 2343150 w 9527317"/>
              <a:gd name="connsiteY5" fmla="*/ 2495550 h 3080588"/>
              <a:gd name="connsiteX6" fmla="*/ 2438400 w 9527317"/>
              <a:gd name="connsiteY6" fmla="*/ 2438400 h 3080588"/>
              <a:gd name="connsiteX7" fmla="*/ 2990850 w 9527317"/>
              <a:gd name="connsiteY7" fmla="*/ 2381250 h 3080588"/>
              <a:gd name="connsiteX8" fmla="*/ 3562350 w 9527317"/>
              <a:gd name="connsiteY8" fmla="*/ 2286000 h 3080588"/>
              <a:gd name="connsiteX9" fmla="*/ 4048125 w 9527317"/>
              <a:gd name="connsiteY9" fmla="*/ 2171700 h 3080588"/>
              <a:gd name="connsiteX10" fmla="*/ 4400550 w 9527317"/>
              <a:gd name="connsiteY10" fmla="*/ 2038350 h 3080588"/>
              <a:gd name="connsiteX11" fmla="*/ 4667250 w 9527317"/>
              <a:gd name="connsiteY11" fmla="*/ 1971675 h 3080588"/>
              <a:gd name="connsiteX12" fmla="*/ 5086350 w 9527317"/>
              <a:gd name="connsiteY12" fmla="*/ 1943100 h 3080588"/>
              <a:gd name="connsiteX13" fmla="*/ 6010275 w 9527317"/>
              <a:gd name="connsiteY13" fmla="*/ 1847850 h 3080588"/>
              <a:gd name="connsiteX14" fmla="*/ 6400800 w 9527317"/>
              <a:gd name="connsiteY14" fmla="*/ 1771650 h 3080588"/>
              <a:gd name="connsiteX15" fmla="*/ 6858000 w 9527317"/>
              <a:gd name="connsiteY15" fmla="*/ 1781175 h 3080588"/>
              <a:gd name="connsiteX16" fmla="*/ 7505700 w 9527317"/>
              <a:gd name="connsiteY16" fmla="*/ 1743075 h 3080588"/>
              <a:gd name="connsiteX17" fmla="*/ 7953375 w 9527317"/>
              <a:gd name="connsiteY17" fmla="*/ 1685925 h 3080588"/>
              <a:gd name="connsiteX18" fmla="*/ 8401050 w 9527317"/>
              <a:gd name="connsiteY18" fmla="*/ 1724025 h 3080588"/>
              <a:gd name="connsiteX19" fmla="*/ 8820150 w 9527317"/>
              <a:gd name="connsiteY19" fmla="*/ 1704975 h 3080588"/>
              <a:gd name="connsiteX20" fmla="*/ 9210675 w 9527317"/>
              <a:gd name="connsiteY20" fmla="*/ 1638300 h 3080588"/>
              <a:gd name="connsiteX21" fmla="*/ 9429750 w 9527317"/>
              <a:gd name="connsiteY21" fmla="*/ 1609725 h 3080588"/>
              <a:gd name="connsiteX22" fmla="*/ 9458325 w 9527317"/>
              <a:gd name="connsiteY22" fmla="*/ 0 h 3080588"/>
              <a:gd name="connsiteX23" fmla="*/ 8432008 w 9527317"/>
              <a:gd name="connsiteY23" fmla="*/ 97631 h 3080588"/>
              <a:gd name="connsiteX24" fmla="*/ 7241382 w 9527317"/>
              <a:gd name="connsiteY24" fmla="*/ 233363 h 3080588"/>
              <a:gd name="connsiteX25" fmla="*/ 5541170 w 9527317"/>
              <a:gd name="connsiteY25" fmla="*/ 400050 h 3080588"/>
              <a:gd name="connsiteX26" fmla="*/ 4774406 w 9527317"/>
              <a:gd name="connsiteY26" fmla="*/ 476250 h 3080588"/>
              <a:gd name="connsiteX27" fmla="*/ 4221957 w 9527317"/>
              <a:gd name="connsiteY27" fmla="*/ 573881 h 3080588"/>
              <a:gd name="connsiteX28" fmla="*/ 3893345 w 9527317"/>
              <a:gd name="connsiteY28" fmla="*/ 647700 h 3080588"/>
              <a:gd name="connsiteX29" fmla="*/ 3383757 w 9527317"/>
              <a:gd name="connsiteY29" fmla="*/ 776288 h 3080588"/>
              <a:gd name="connsiteX30" fmla="*/ 2847976 w 9527317"/>
              <a:gd name="connsiteY30" fmla="*/ 912019 h 3080588"/>
              <a:gd name="connsiteX31" fmla="*/ 2428876 w 9527317"/>
              <a:gd name="connsiteY31" fmla="*/ 966788 h 3080588"/>
              <a:gd name="connsiteX32" fmla="*/ 1473994 w 9527317"/>
              <a:gd name="connsiteY32" fmla="*/ 1235869 h 3080588"/>
              <a:gd name="connsiteX33" fmla="*/ 773907 w 9527317"/>
              <a:gd name="connsiteY33" fmla="*/ 1409699 h 3080588"/>
              <a:gd name="connsiteX34" fmla="*/ 297657 w 9527317"/>
              <a:gd name="connsiteY34" fmla="*/ 1514475 h 3080588"/>
              <a:gd name="connsiteX35" fmla="*/ 23811 w 9527317"/>
              <a:gd name="connsiteY35" fmla="*/ 1571626 h 3080588"/>
              <a:gd name="connsiteX36" fmla="*/ 0 w 9527317"/>
              <a:gd name="connsiteY36" fmla="*/ 2971800 h 3080588"/>
              <a:gd name="connsiteX0" fmla="*/ 0 w 9458325"/>
              <a:gd name="connsiteY0" fmla="*/ 2971800 h 3080588"/>
              <a:gd name="connsiteX1" fmla="*/ 371475 w 9458325"/>
              <a:gd name="connsiteY1" fmla="*/ 2990850 h 3080588"/>
              <a:gd name="connsiteX2" fmla="*/ 866775 w 9458325"/>
              <a:gd name="connsiteY2" fmla="*/ 2819400 h 3080588"/>
              <a:gd name="connsiteX3" fmla="*/ 1343025 w 9458325"/>
              <a:gd name="connsiteY3" fmla="*/ 2743200 h 3080588"/>
              <a:gd name="connsiteX4" fmla="*/ 1943100 w 9458325"/>
              <a:gd name="connsiteY4" fmla="*/ 2571750 h 3080588"/>
              <a:gd name="connsiteX5" fmla="*/ 2343150 w 9458325"/>
              <a:gd name="connsiteY5" fmla="*/ 2495550 h 3080588"/>
              <a:gd name="connsiteX6" fmla="*/ 2438400 w 9458325"/>
              <a:gd name="connsiteY6" fmla="*/ 2438400 h 3080588"/>
              <a:gd name="connsiteX7" fmla="*/ 2990850 w 9458325"/>
              <a:gd name="connsiteY7" fmla="*/ 2381250 h 3080588"/>
              <a:gd name="connsiteX8" fmla="*/ 3562350 w 9458325"/>
              <a:gd name="connsiteY8" fmla="*/ 2286000 h 3080588"/>
              <a:gd name="connsiteX9" fmla="*/ 4048125 w 9458325"/>
              <a:gd name="connsiteY9" fmla="*/ 2171700 h 3080588"/>
              <a:gd name="connsiteX10" fmla="*/ 4400550 w 9458325"/>
              <a:gd name="connsiteY10" fmla="*/ 2038350 h 3080588"/>
              <a:gd name="connsiteX11" fmla="*/ 4667250 w 9458325"/>
              <a:gd name="connsiteY11" fmla="*/ 1971675 h 3080588"/>
              <a:gd name="connsiteX12" fmla="*/ 5086350 w 9458325"/>
              <a:gd name="connsiteY12" fmla="*/ 1943100 h 3080588"/>
              <a:gd name="connsiteX13" fmla="*/ 6010275 w 9458325"/>
              <a:gd name="connsiteY13" fmla="*/ 1847850 h 3080588"/>
              <a:gd name="connsiteX14" fmla="*/ 6400800 w 9458325"/>
              <a:gd name="connsiteY14" fmla="*/ 1771650 h 3080588"/>
              <a:gd name="connsiteX15" fmla="*/ 6858000 w 9458325"/>
              <a:gd name="connsiteY15" fmla="*/ 1781175 h 3080588"/>
              <a:gd name="connsiteX16" fmla="*/ 7505700 w 9458325"/>
              <a:gd name="connsiteY16" fmla="*/ 1743075 h 3080588"/>
              <a:gd name="connsiteX17" fmla="*/ 7953375 w 9458325"/>
              <a:gd name="connsiteY17" fmla="*/ 1685925 h 3080588"/>
              <a:gd name="connsiteX18" fmla="*/ 8401050 w 9458325"/>
              <a:gd name="connsiteY18" fmla="*/ 1724025 h 3080588"/>
              <a:gd name="connsiteX19" fmla="*/ 8820150 w 9458325"/>
              <a:gd name="connsiteY19" fmla="*/ 1704975 h 3080588"/>
              <a:gd name="connsiteX20" fmla="*/ 9210675 w 9458325"/>
              <a:gd name="connsiteY20" fmla="*/ 1638300 h 3080588"/>
              <a:gd name="connsiteX21" fmla="*/ 9429750 w 9458325"/>
              <a:gd name="connsiteY21" fmla="*/ 1609725 h 3080588"/>
              <a:gd name="connsiteX22" fmla="*/ 9458325 w 9458325"/>
              <a:gd name="connsiteY22" fmla="*/ 0 h 3080588"/>
              <a:gd name="connsiteX23" fmla="*/ 8432008 w 9458325"/>
              <a:gd name="connsiteY23" fmla="*/ 97631 h 3080588"/>
              <a:gd name="connsiteX24" fmla="*/ 7241382 w 9458325"/>
              <a:gd name="connsiteY24" fmla="*/ 233363 h 3080588"/>
              <a:gd name="connsiteX25" fmla="*/ 5541170 w 9458325"/>
              <a:gd name="connsiteY25" fmla="*/ 400050 h 3080588"/>
              <a:gd name="connsiteX26" fmla="*/ 4774406 w 9458325"/>
              <a:gd name="connsiteY26" fmla="*/ 476250 h 3080588"/>
              <a:gd name="connsiteX27" fmla="*/ 4221957 w 9458325"/>
              <a:gd name="connsiteY27" fmla="*/ 573881 h 3080588"/>
              <a:gd name="connsiteX28" fmla="*/ 3893345 w 9458325"/>
              <a:gd name="connsiteY28" fmla="*/ 647700 h 3080588"/>
              <a:gd name="connsiteX29" fmla="*/ 3383757 w 9458325"/>
              <a:gd name="connsiteY29" fmla="*/ 776288 h 3080588"/>
              <a:gd name="connsiteX30" fmla="*/ 2847976 w 9458325"/>
              <a:gd name="connsiteY30" fmla="*/ 912019 h 3080588"/>
              <a:gd name="connsiteX31" fmla="*/ 2428876 w 9458325"/>
              <a:gd name="connsiteY31" fmla="*/ 966788 h 3080588"/>
              <a:gd name="connsiteX32" fmla="*/ 1473994 w 9458325"/>
              <a:gd name="connsiteY32" fmla="*/ 1235869 h 3080588"/>
              <a:gd name="connsiteX33" fmla="*/ 773907 w 9458325"/>
              <a:gd name="connsiteY33" fmla="*/ 1409699 h 3080588"/>
              <a:gd name="connsiteX34" fmla="*/ 297657 w 9458325"/>
              <a:gd name="connsiteY34" fmla="*/ 1514475 h 3080588"/>
              <a:gd name="connsiteX35" fmla="*/ 23811 w 9458325"/>
              <a:gd name="connsiteY35" fmla="*/ 1571626 h 3080588"/>
              <a:gd name="connsiteX36" fmla="*/ 0 w 9458325"/>
              <a:gd name="connsiteY36" fmla="*/ 2971800 h 3080588"/>
              <a:gd name="connsiteX0" fmla="*/ 33129 w 9491454"/>
              <a:gd name="connsiteY0" fmla="*/ 2971800 h 3062496"/>
              <a:gd name="connsiteX1" fmla="*/ 557004 w 9491454"/>
              <a:gd name="connsiteY1" fmla="*/ 2933700 h 3062496"/>
              <a:gd name="connsiteX2" fmla="*/ 899904 w 9491454"/>
              <a:gd name="connsiteY2" fmla="*/ 2819400 h 3062496"/>
              <a:gd name="connsiteX3" fmla="*/ 1376154 w 9491454"/>
              <a:gd name="connsiteY3" fmla="*/ 2743200 h 3062496"/>
              <a:gd name="connsiteX4" fmla="*/ 1976229 w 9491454"/>
              <a:gd name="connsiteY4" fmla="*/ 2571750 h 3062496"/>
              <a:gd name="connsiteX5" fmla="*/ 2376279 w 9491454"/>
              <a:gd name="connsiteY5" fmla="*/ 2495550 h 3062496"/>
              <a:gd name="connsiteX6" fmla="*/ 2471529 w 9491454"/>
              <a:gd name="connsiteY6" fmla="*/ 2438400 h 3062496"/>
              <a:gd name="connsiteX7" fmla="*/ 3023979 w 9491454"/>
              <a:gd name="connsiteY7" fmla="*/ 2381250 h 3062496"/>
              <a:gd name="connsiteX8" fmla="*/ 3595479 w 9491454"/>
              <a:gd name="connsiteY8" fmla="*/ 2286000 h 3062496"/>
              <a:gd name="connsiteX9" fmla="*/ 4081254 w 9491454"/>
              <a:gd name="connsiteY9" fmla="*/ 2171700 h 3062496"/>
              <a:gd name="connsiteX10" fmla="*/ 4433679 w 9491454"/>
              <a:gd name="connsiteY10" fmla="*/ 2038350 h 3062496"/>
              <a:gd name="connsiteX11" fmla="*/ 4700379 w 9491454"/>
              <a:gd name="connsiteY11" fmla="*/ 1971675 h 3062496"/>
              <a:gd name="connsiteX12" fmla="*/ 5119479 w 9491454"/>
              <a:gd name="connsiteY12" fmla="*/ 1943100 h 3062496"/>
              <a:gd name="connsiteX13" fmla="*/ 6043404 w 9491454"/>
              <a:gd name="connsiteY13" fmla="*/ 1847850 h 3062496"/>
              <a:gd name="connsiteX14" fmla="*/ 6433929 w 9491454"/>
              <a:gd name="connsiteY14" fmla="*/ 1771650 h 3062496"/>
              <a:gd name="connsiteX15" fmla="*/ 6891129 w 9491454"/>
              <a:gd name="connsiteY15" fmla="*/ 1781175 h 3062496"/>
              <a:gd name="connsiteX16" fmla="*/ 7538829 w 9491454"/>
              <a:gd name="connsiteY16" fmla="*/ 1743075 h 3062496"/>
              <a:gd name="connsiteX17" fmla="*/ 7986504 w 9491454"/>
              <a:gd name="connsiteY17" fmla="*/ 1685925 h 3062496"/>
              <a:gd name="connsiteX18" fmla="*/ 8434179 w 9491454"/>
              <a:gd name="connsiteY18" fmla="*/ 1724025 h 3062496"/>
              <a:gd name="connsiteX19" fmla="*/ 8853279 w 9491454"/>
              <a:gd name="connsiteY19" fmla="*/ 1704975 h 3062496"/>
              <a:gd name="connsiteX20" fmla="*/ 9243804 w 9491454"/>
              <a:gd name="connsiteY20" fmla="*/ 1638300 h 3062496"/>
              <a:gd name="connsiteX21" fmla="*/ 9462879 w 9491454"/>
              <a:gd name="connsiteY21" fmla="*/ 1609725 h 3062496"/>
              <a:gd name="connsiteX22" fmla="*/ 9491454 w 9491454"/>
              <a:gd name="connsiteY22" fmla="*/ 0 h 3062496"/>
              <a:gd name="connsiteX23" fmla="*/ 8465137 w 9491454"/>
              <a:gd name="connsiteY23" fmla="*/ 97631 h 3062496"/>
              <a:gd name="connsiteX24" fmla="*/ 7274511 w 9491454"/>
              <a:gd name="connsiteY24" fmla="*/ 233363 h 3062496"/>
              <a:gd name="connsiteX25" fmla="*/ 5574299 w 9491454"/>
              <a:gd name="connsiteY25" fmla="*/ 400050 h 3062496"/>
              <a:gd name="connsiteX26" fmla="*/ 4807535 w 9491454"/>
              <a:gd name="connsiteY26" fmla="*/ 476250 h 3062496"/>
              <a:gd name="connsiteX27" fmla="*/ 4255086 w 9491454"/>
              <a:gd name="connsiteY27" fmla="*/ 573881 h 3062496"/>
              <a:gd name="connsiteX28" fmla="*/ 3926474 w 9491454"/>
              <a:gd name="connsiteY28" fmla="*/ 647700 h 3062496"/>
              <a:gd name="connsiteX29" fmla="*/ 3416886 w 9491454"/>
              <a:gd name="connsiteY29" fmla="*/ 776288 h 3062496"/>
              <a:gd name="connsiteX30" fmla="*/ 2881105 w 9491454"/>
              <a:gd name="connsiteY30" fmla="*/ 912019 h 3062496"/>
              <a:gd name="connsiteX31" fmla="*/ 2462005 w 9491454"/>
              <a:gd name="connsiteY31" fmla="*/ 966788 h 3062496"/>
              <a:gd name="connsiteX32" fmla="*/ 1507123 w 9491454"/>
              <a:gd name="connsiteY32" fmla="*/ 1235869 h 3062496"/>
              <a:gd name="connsiteX33" fmla="*/ 807036 w 9491454"/>
              <a:gd name="connsiteY33" fmla="*/ 1409699 h 3062496"/>
              <a:gd name="connsiteX34" fmla="*/ 330786 w 9491454"/>
              <a:gd name="connsiteY34" fmla="*/ 1514475 h 3062496"/>
              <a:gd name="connsiteX35" fmla="*/ 56940 w 9491454"/>
              <a:gd name="connsiteY35" fmla="*/ 1571626 h 3062496"/>
              <a:gd name="connsiteX36" fmla="*/ 33129 w 9491454"/>
              <a:gd name="connsiteY36" fmla="*/ 2971800 h 3062496"/>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471529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595354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0 w 9458325"/>
              <a:gd name="connsiteY0" fmla="*/ 2971800 h 3067712"/>
              <a:gd name="connsiteX1" fmla="*/ 523875 w 9458325"/>
              <a:gd name="connsiteY1" fmla="*/ 2933700 h 3067712"/>
              <a:gd name="connsiteX2" fmla="*/ 885825 w 9458325"/>
              <a:gd name="connsiteY2" fmla="*/ 2847975 h 3067712"/>
              <a:gd name="connsiteX3" fmla="*/ 1343025 w 9458325"/>
              <a:gd name="connsiteY3" fmla="*/ 2743200 h 3067712"/>
              <a:gd name="connsiteX4" fmla="*/ 1943100 w 9458325"/>
              <a:gd name="connsiteY4" fmla="*/ 2571750 h 3067712"/>
              <a:gd name="connsiteX5" fmla="*/ 2343150 w 9458325"/>
              <a:gd name="connsiteY5" fmla="*/ 2495550 h 3067712"/>
              <a:gd name="connsiteX6" fmla="*/ 2562225 w 9458325"/>
              <a:gd name="connsiteY6" fmla="*/ 2438400 h 3067712"/>
              <a:gd name="connsiteX7" fmla="*/ 2990850 w 9458325"/>
              <a:gd name="connsiteY7" fmla="*/ 2381250 h 3067712"/>
              <a:gd name="connsiteX8" fmla="*/ 3562350 w 9458325"/>
              <a:gd name="connsiteY8" fmla="*/ 2286000 h 3067712"/>
              <a:gd name="connsiteX9" fmla="*/ 4048125 w 9458325"/>
              <a:gd name="connsiteY9" fmla="*/ 2171700 h 3067712"/>
              <a:gd name="connsiteX10" fmla="*/ 4400550 w 9458325"/>
              <a:gd name="connsiteY10" fmla="*/ 2038350 h 3067712"/>
              <a:gd name="connsiteX11" fmla="*/ 4667250 w 9458325"/>
              <a:gd name="connsiteY11" fmla="*/ 1971675 h 3067712"/>
              <a:gd name="connsiteX12" fmla="*/ 5086350 w 9458325"/>
              <a:gd name="connsiteY12" fmla="*/ 1943100 h 3067712"/>
              <a:gd name="connsiteX13" fmla="*/ 6010275 w 9458325"/>
              <a:gd name="connsiteY13" fmla="*/ 1847850 h 3067712"/>
              <a:gd name="connsiteX14" fmla="*/ 6400800 w 9458325"/>
              <a:gd name="connsiteY14" fmla="*/ 1771650 h 3067712"/>
              <a:gd name="connsiteX15" fmla="*/ 6858000 w 9458325"/>
              <a:gd name="connsiteY15" fmla="*/ 1781175 h 3067712"/>
              <a:gd name="connsiteX16" fmla="*/ 7505700 w 9458325"/>
              <a:gd name="connsiteY16" fmla="*/ 1743075 h 3067712"/>
              <a:gd name="connsiteX17" fmla="*/ 7953375 w 9458325"/>
              <a:gd name="connsiteY17" fmla="*/ 1685925 h 3067712"/>
              <a:gd name="connsiteX18" fmla="*/ 8401050 w 9458325"/>
              <a:gd name="connsiteY18" fmla="*/ 1724025 h 3067712"/>
              <a:gd name="connsiteX19" fmla="*/ 8820150 w 9458325"/>
              <a:gd name="connsiteY19" fmla="*/ 1704975 h 3067712"/>
              <a:gd name="connsiteX20" fmla="*/ 9210675 w 9458325"/>
              <a:gd name="connsiteY20" fmla="*/ 1638300 h 3067712"/>
              <a:gd name="connsiteX21" fmla="*/ 9429750 w 9458325"/>
              <a:gd name="connsiteY21" fmla="*/ 1609725 h 3067712"/>
              <a:gd name="connsiteX22" fmla="*/ 9458325 w 9458325"/>
              <a:gd name="connsiteY22" fmla="*/ 0 h 3067712"/>
              <a:gd name="connsiteX23" fmla="*/ 8432008 w 9458325"/>
              <a:gd name="connsiteY23" fmla="*/ 97631 h 3067712"/>
              <a:gd name="connsiteX24" fmla="*/ 7241382 w 9458325"/>
              <a:gd name="connsiteY24" fmla="*/ 233363 h 3067712"/>
              <a:gd name="connsiteX25" fmla="*/ 5541170 w 9458325"/>
              <a:gd name="connsiteY25" fmla="*/ 400050 h 3067712"/>
              <a:gd name="connsiteX26" fmla="*/ 4774406 w 9458325"/>
              <a:gd name="connsiteY26" fmla="*/ 476250 h 3067712"/>
              <a:gd name="connsiteX27" fmla="*/ 4221957 w 9458325"/>
              <a:gd name="connsiteY27" fmla="*/ 573881 h 3067712"/>
              <a:gd name="connsiteX28" fmla="*/ 3893345 w 9458325"/>
              <a:gd name="connsiteY28" fmla="*/ 647700 h 3067712"/>
              <a:gd name="connsiteX29" fmla="*/ 3383757 w 9458325"/>
              <a:gd name="connsiteY29" fmla="*/ 776288 h 3067712"/>
              <a:gd name="connsiteX30" fmla="*/ 2847976 w 9458325"/>
              <a:gd name="connsiteY30" fmla="*/ 912019 h 3067712"/>
              <a:gd name="connsiteX31" fmla="*/ 2428876 w 9458325"/>
              <a:gd name="connsiteY31" fmla="*/ 966788 h 3067712"/>
              <a:gd name="connsiteX32" fmla="*/ 1473994 w 9458325"/>
              <a:gd name="connsiteY32" fmla="*/ 1235869 h 3067712"/>
              <a:gd name="connsiteX33" fmla="*/ 773907 w 9458325"/>
              <a:gd name="connsiteY33" fmla="*/ 1409699 h 3067712"/>
              <a:gd name="connsiteX34" fmla="*/ 297657 w 9458325"/>
              <a:gd name="connsiteY34" fmla="*/ 1514475 h 3067712"/>
              <a:gd name="connsiteX35" fmla="*/ 23811 w 9458325"/>
              <a:gd name="connsiteY35" fmla="*/ 1571626 h 3067712"/>
              <a:gd name="connsiteX36" fmla="*/ 0 w 9458325"/>
              <a:gd name="connsiteY36" fmla="*/ 2971800 h 3067712"/>
              <a:gd name="connsiteX0" fmla="*/ 0 w 9458325"/>
              <a:gd name="connsiteY0" fmla="*/ 2971800 h 2971800"/>
              <a:gd name="connsiteX1" fmla="*/ 523875 w 9458325"/>
              <a:gd name="connsiteY1" fmla="*/ 2933700 h 2971800"/>
              <a:gd name="connsiteX2" fmla="*/ 885825 w 9458325"/>
              <a:gd name="connsiteY2" fmla="*/ 2847975 h 2971800"/>
              <a:gd name="connsiteX3" fmla="*/ 1343025 w 9458325"/>
              <a:gd name="connsiteY3" fmla="*/ 2743200 h 2971800"/>
              <a:gd name="connsiteX4" fmla="*/ 1943100 w 9458325"/>
              <a:gd name="connsiteY4" fmla="*/ 2571750 h 2971800"/>
              <a:gd name="connsiteX5" fmla="*/ 2343150 w 9458325"/>
              <a:gd name="connsiteY5" fmla="*/ 2495550 h 2971800"/>
              <a:gd name="connsiteX6" fmla="*/ 2562225 w 9458325"/>
              <a:gd name="connsiteY6" fmla="*/ 2438400 h 2971800"/>
              <a:gd name="connsiteX7" fmla="*/ 2990850 w 9458325"/>
              <a:gd name="connsiteY7" fmla="*/ 2381250 h 2971800"/>
              <a:gd name="connsiteX8" fmla="*/ 3562350 w 9458325"/>
              <a:gd name="connsiteY8" fmla="*/ 2286000 h 2971800"/>
              <a:gd name="connsiteX9" fmla="*/ 4048125 w 9458325"/>
              <a:gd name="connsiteY9" fmla="*/ 2171700 h 2971800"/>
              <a:gd name="connsiteX10" fmla="*/ 4400550 w 9458325"/>
              <a:gd name="connsiteY10" fmla="*/ 2038350 h 2971800"/>
              <a:gd name="connsiteX11" fmla="*/ 4667250 w 9458325"/>
              <a:gd name="connsiteY11" fmla="*/ 1971675 h 2971800"/>
              <a:gd name="connsiteX12" fmla="*/ 5086350 w 9458325"/>
              <a:gd name="connsiteY12" fmla="*/ 1943100 h 2971800"/>
              <a:gd name="connsiteX13" fmla="*/ 6010275 w 9458325"/>
              <a:gd name="connsiteY13" fmla="*/ 1847850 h 2971800"/>
              <a:gd name="connsiteX14" fmla="*/ 6400800 w 9458325"/>
              <a:gd name="connsiteY14" fmla="*/ 1771650 h 2971800"/>
              <a:gd name="connsiteX15" fmla="*/ 6858000 w 9458325"/>
              <a:gd name="connsiteY15" fmla="*/ 1781175 h 2971800"/>
              <a:gd name="connsiteX16" fmla="*/ 7505700 w 9458325"/>
              <a:gd name="connsiteY16" fmla="*/ 1743075 h 2971800"/>
              <a:gd name="connsiteX17" fmla="*/ 7953375 w 9458325"/>
              <a:gd name="connsiteY17" fmla="*/ 1685925 h 2971800"/>
              <a:gd name="connsiteX18" fmla="*/ 8401050 w 9458325"/>
              <a:gd name="connsiteY18" fmla="*/ 1724025 h 2971800"/>
              <a:gd name="connsiteX19" fmla="*/ 8820150 w 9458325"/>
              <a:gd name="connsiteY19" fmla="*/ 1704975 h 2971800"/>
              <a:gd name="connsiteX20" fmla="*/ 9210675 w 9458325"/>
              <a:gd name="connsiteY20" fmla="*/ 1638300 h 2971800"/>
              <a:gd name="connsiteX21" fmla="*/ 9429750 w 9458325"/>
              <a:gd name="connsiteY21" fmla="*/ 1609725 h 2971800"/>
              <a:gd name="connsiteX22" fmla="*/ 9458325 w 9458325"/>
              <a:gd name="connsiteY22" fmla="*/ 0 h 2971800"/>
              <a:gd name="connsiteX23" fmla="*/ 8432008 w 9458325"/>
              <a:gd name="connsiteY23" fmla="*/ 97631 h 2971800"/>
              <a:gd name="connsiteX24" fmla="*/ 7241382 w 9458325"/>
              <a:gd name="connsiteY24" fmla="*/ 233363 h 2971800"/>
              <a:gd name="connsiteX25" fmla="*/ 5541170 w 9458325"/>
              <a:gd name="connsiteY25" fmla="*/ 400050 h 2971800"/>
              <a:gd name="connsiteX26" fmla="*/ 4774406 w 9458325"/>
              <a:gd name="connsiteY26" fmla="*/ 476250 h 2971800"/>
              <a:gd name="connsiteX27" fmla="*/ 4221957 w 9458325"/>
              <a:gd name="connsiteY27" fmla="*/ 573881 h 2971800"/>
              <a:gd name="connsiteX28" fmla="*/ 3893345 w 9458325"/>
              <a:gd name="connsiteY28" fmla="*/ 647700 h 2971800"/>
              <a:gd name="connsiteX29" fmla="*/ 3383757 w 9458325"/>
              <a:gd name="connsiteY29" fmla="*/ 776288 h 2971800"/>
              <a:gd name="connsiteX30" fmla="*/ 2847976 w 9458325"/>
              <a:gd name="connsiteY30" fmla="*/ 912019 h 2971800"/>
              <a:gd name="connsiteX31" fmla="*/ 2428876 w 9458325"/>
              <a:gd name="connsiteY31" fmla="*/ 966788 h 2971800"/>
              <a:gd name="connsiteX32" fmla="*/ 1473994 w 9458325"/>
              <a:gd name="connsiteY32" fmla="*/ 1235869 h 2971800"/>
              <a:gd name="connsiteX33" fmla="*/ 773907 w 9458325"/>
              <a:gd name="connsiteY33" fmla="*/ 1409699 h 2971800"/>
              <a:gd name="connsiteX34" fmla="*/ 297657 w 9458325"/>
              <a:gd name="connsiteY34" fmla="*/ 1514475 h 2971800"/>
              <a:gd name="connsiteX35" fmla="*/ 23811 w 9458325"/>
              <a:gd name="connsiteY35" fmla="*/ 1571626 h 2971800"/>
              <a:gd name="connsiteX36" fmla="*/ 0 w 9458325"/>
              <a:gd name="connsiteY36" fmla="*/ 2971800 h 2971800"/>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0 w 9448800"/>
              <a:gd name="connsiteY0" fmla="*/ 3019425 h 3019425"/>
              <a:gd name="connsiteX1" fmla="*/ 514350 w 9448800"/>
              <a:gd name="connsiteY1" fmla="*/ 2933700 h 3019425"/>
              <a:gd name="connsiteX2" fmla="*/ 876300 w 9448800"/>
              <a:gd name="connsiteY2" fmla="*/ 2847975 h 3019425"/>
              <a:gd name="connsiteX3" fmla="*/ 1333500 w 9448800"/>
              <a:gd name="connsiteY3" fmla="*/ 2743200 h 3019425"/>
              <a:gd name="connsiteX4" fmla="*/ 1933575 w 9448800"/>
              <a:gd name="connsiteY4" fmla="*/ 2571750 h 3019425"/>
              <a:gd name="connsiteX5" fmla="*/ 2333625 w 9448800"/>
              <a:gd name="connsiteY5" fmla="*/ 2495550 h 3019425"/>
              <a:gd name="connsiteX6" fmla="*/ 2552700 w 9448800"/>
              <a:gd name="connsiteY6" fmla="*/ 2438400 h 3019425"/>
              <a:gd name="connsiteX7" fmla="*/ 2981325 w 9448800"/>
              <a:gd name="connsiteY7" fmla="*/ 2381250 h 3019425"/>
              <a:gd name="connsiteX8" fmla="*/ 3552825 w 9448800"/>
              <a:gd name="connsiteY8" fmla="*/ 2286000 h 3019425"/>
              <a:gd name="connsiteX9" fmla="*/ 4038600 w 9448800"/>
              <a:gd name="connsiteY9" fmla="*/ 2171700 h 3019425"/>
              <a:gd name="connsiteX10" fmla="*/ 4391025 w 9448800"/>
              <a:gd name="connsiteY10" fmla="*/ 2038350 h 3019425"/>
              <a:gd name="connsiteX11" fmla="*/ 4657725 w 9448800"/>
              <a:gd name="connsiteY11" fmla="*/ 1971675 h 3019425"/>
              <a:gd name="connsiteX12" fmla="*/ 5076825 w 9448800"/>
              <a:gd name="connsiteY12" fmla="*/ 1943100 h 3019425"/>
              <a:gd name="connsiteX13" fmla="*/ 6000750 w 9448800"/>
              <a:gd name="connsiteY13" fmla="*/ 1847850 h 3019425"/>
              <a:gd name="connsiteX14" fmla="*/ 6391275 w 9448800"/>
              <a:gd name="connsiteY14" fmla="*/ 1771650 h 3019425"/>
              <a:gd name="connsiteX15" fmla="*/ 6848475 w 9448800"/>
              <a:gd name="connsiteY15" fmla="*/ 1781175 h 3019425"/>
              <a:gd name="connsiteX16" fmla="*/ 7496175 w 9448800"/>
              <a:gd name="connsiteY16" fmla="*/ 1743075 h 3019425"/>
              <a:gd name="connsiteX17" fmla="*/ 7943850 w 9448800"/>
              <a:gd name="connsiteY17" fmla="*/ 1685925 h 3019425"/>
              <a:gd name="connsiteX18" fmla="*/ 8391525 w 9448800"/>
              <a:gd name="connsiteY18" fmla="*/ 1724025 h 3019425"/>
              <a:gd name="connsiteX19" fmla="*/ 8810625 w 9448800"/>
              <a:gd name="connsiteY19" fmla="*/ 1704975 h 3019425"/>
              <a:gd name="connsiteX20" fmla="*/ 9201150 w 9448800"/>
              <a:gd name="connsiteY20" fmla="*/ 1638300 h 3019425"/>
              <a:gd name="connsiteX21" fmla="*/ 9420225 w 9448800"/>
              <a:gd name="connsiteY21" fmla="*/ 1609725 h 3019425"/>
              <a:gd name="connsiteX22" fmla="*/ 9448800 w 9448800"/>
              <a:gd name="connsiteY22" fmla="*/ 0 h 3019425"/>
              <a:gd name="connsiteX23" fmla="*/ 8422483 w 9448800"/>
              <a:gd name="connsiteY23" fmla="*/ 97631 h 3019425"/>
              <a:gd name="connsiteX24" fmla="*/ 7231857 w 9448800"/>
              <a:gd name="connsiteY24" fmla="*/ 233363 h 3019425"/>
              <a:gd name="connsiteX25" fmla="*/ 5531645 w 9448800"/>
              <a:gd name="connsiteY25" fmla="*/ 400050 h 3019425"/>
              <a:gd name="connsiteX26" fmla="*/ 4764881 w 9448800"/>
              <a:gd name="connsiteY26" fmla="*/ 476250 h 3019425"/>
              <a:gd name="connsiteX27" fmla="*/ 4212432 w 9448800"/>
              <a:gd name="connsiteY27" fmla="*/ 573881 h 3019425"/>
              <a:gd name="connsiteX28" fmla="*/ 3883820 w 9448800"/>
              <a:gd name="connsiteY28" fmla="*/ 647700 h 3019425"/>
              <a:gd name="connsiteX29" fmla="*/ 3374232 w 9448800"/>
              <a:gd name="connsiteY29" fmla="*/ 776288 h 3019425"/>
              <a:gd name="connsiteX30" fmla="*/ 2838451 w 9448800"/>
              <a:gd name="connsiteY30" fmla="*/ 912019 h 3019425"/>
              <a:gd name="connsiteX31" fmla="*/ 2419351 w 9448800"/>
              <a:gd name="connsiteY31" fmla="*/ 966788 h 3019425"/>
              <a:gd name="connsiteX32" fmla="*/ 1464469 w 9448800"/>
              <a:gd name="connsiteY32" fmla="*/ 1235869 h 3019425"/>
              <a:gd name="connsiteX33" fmla="*/ 764382 w 9448800"/>
              <a:gd name="connsiteY33" fmla="*/ 1409699 h 3019425"/>
              <a:gd name="connsiteX34" fmla="*/ 288132 w 9448800"/>
              <a:gd name="connsiteY34" fmla="*/ 1514475 h 3019425"/>
              <a:gd name="connsiteX35" fmla="*/ 14286 w 9448800"/>
              <a:gd name="connsiteY35" fmla="*/ 1571626 h 3019425"/>
              <a:gd name="connsiteX36" fmla="*/ 0 w 9448800"/>
              <a:gd name="connsiteY36" fmla="*/ 3019425 h 3019425"/>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4469 w 9420225"/>
              <a:gd name="connsiteY32" fmla="*/ 1226344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24163 w 9420225"/>
              <a:gd name="connsiteY30" fmla="*/ 895351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10050765"/>
              <a:gd name="connsiteY0" fmla="*/ 3009900 h 3009900"/>
              <a:gd name="connsiteX1" fmla="*/ 514350 w 10050765"/>
              <a:gd name="connsiteY1" fmla="*/ 2924175 h 3009900"/>
              <a:gd name="connsiteX2" fmla="*/ 876300 w 10050765"/>
              <a:gd name="connsiteY2" fmla="*/ 2838450 h 3009900"/>
              <a:gd name="connsiteX3" fmla="*/ 1333500 w 10050765"/>
              <a:gd name="connsiteY3" fmla="*/ 2733675 h 3009900"/>
              <a:gd name="connsiteX4" fmla="*/ 1933575 w 10050765"/>
              <a:gd name="connsiteY4" fmla="*/ 2562225 h 3009900"/>
              <a:gd name="connsiteX5" fmla="*/ 2333625 w 10050765"/>
              <a:gd name="connsiteY5" fmla="*/ 2486025 h 3009900"/>
              <a:gd name="connsiteX6" fmla="*/ 2552700 w 10050765"/>
              <a:gd name="connsiteY6" fmla="*/ 2428875 h 3009900"/>
              <a:gd name="connsiteX7" fmla="*/ 2981325 w 10050765"/>
              <a:gd name="connsiteY7" fmla="*/ 2371725 h 3009900"/>
              <a:gd name="connsiteX8" fmla="*/ 3552825 w 10050765"/>
              <a:gd name="connsiteY8" fmla="*/ 2276475 h 3009900"/>
              <a:gd name="connsiteX9" fmla="*/ 4038600 w 10050765"/>
              <a:gd name="connsiteY9" fmla="*/ 2162175 h 3009900"/>
              <a:gd name="connsiteX10" fmla="*/ 4391025 w 10050765"/>
              <a:gd name="connsiteY10" fmla="*/ 2028825 h 3009900"/>
              <a:gd name="connsiteX11" fmla="*/ 4657725 w 10050765"/>
              <a:gd name="connsiteY11" fmla="*/ 1962150 h 3009900"/>
              <a:gd name="connsiteX12" fmla="*/ 5076825 w 10050765"/>
              <a:gd name="connsiteY12" fmla="*/ 1933575 h 3009900"/>
              <a:gd name="connsiteX13" fmla="*/ 6000750 w 10050765"/>
              <a:gd name="connsiteY13" fmla="*/ 1838325 h 3009900"/>
              <a:gd name="connsiteX14" fmla="*/ 6391275 w 10050765"/>
              <a:gd name="connsiteY14" fmla="*/ 1762125 h 3009900"/>
              <a:gd name="connsiteX15" fmla="*/ 6848475 w 10050765"/>
              <a:gd name="connsiteY15" fmla="*/ 1771650 h 3009900"/>
              <a:gd name="connsiteX16" fmla="*/ 7496175 w 10050765"/>
              <a:gd name="connsiteY16" fmla="*/ 1733550 h 3009900"/>
              <a:gd name="connsiteX17" fmla="*/ 7943850 w 10050765"/>
              <a:gd name="connsiteY17" fmla="*/ 1676400 h 3009900"/>
              <a:gd name="connsiteX18" fmla="*/ 8391525 w 10050765"/>
              <a:gd name="connsiteY18" fmla="*/ 1714500 h 3009900"/>
              <a:gd name="connsiteX19" fmla="*/ 8810625 w 10050765"/>
              <a:gd name="connsiteY19" fmla="*/ 1695450 h 3009900"/>
              <a:gd name="connsiteX20" fmla="*/ 9201150 w 10050765"/>
              <a:gd name="connsiteY20" fmla="*/ 1628775 h 3009900"/>
              <a:gd name="connsiteX21" fmla="*/ 10050765 w 10050765"/>
              <a:gd name="connsiteY21" fmla="*/ 1668366 h 3009900"/>
              <a:gd name="connsiteX22" fmla="*/ 9420225 w 10050765"/>
              <a:gd name="connsiteY22" fmla="*/ 0 h 3009900"/>
              <a:gd name="connsiteX23" fmla="*/ 8422483 w 10050765"/>
              <a:gd name="connsiteY23" fmla="*/ 88106 h 3009900"/>
              <a:gd name="connsiteX24" fmla="*/ 7231857 w 10050765"/>
              <a:gd name="connsiteY24" fmla="*/ 223838 h 3009900"/>
              <a:gd name="connsiteX25" fmla="*/ 5531645 w 10050765"/>
              <a:gd name="connsiteY25" fmla="*/ 390525 h 3009900"/>
              <a:gd name="connsiteX26" fmla="*/ 4764881 w 10050765"/>
              <a:gd name="connsiteY26" fmla="*/ 466725 h 3009900"/>
              <a:gd name="connsiteX27" fmla="*/ 4212432 w 10050765"/>
              <a:gd name="connsiteY27" fmla="*/ 564356 h 3009900"/>
              <a:gd name="connsiteX28" fmla="*/ 3883820 w 10050765"/>
              <a:gd name="connsiteY28" fmla="*/ 638175 h 3009900"/>
              <a:gd name="connsiteX29" fmla="*/ 3374232 w 10050765"/>
              <a:gd name="connsiteY29" fmla="*/ 766763 h 3009900"/>
              <a:gd name="connsiteX30" fmla="*/ 2824163 w 10050765"/>
              <a:gd name="connsiteY30" fmla="*/ 895351 h 3009900"/>
              <a:gd name="connsiteX31" fmla="*/ 2419351 w 10050765"/>
              <a:gd name="connsiteY31" fmla="*/ 957263 h 3009900"/>
              <a:gd name="connsiteX32" fmla="*/ 1466850 w 10050765"/>
              <a:gd name="connsiteY32" fmla="*/ 1216819 h 3009900"/>
              <a:gd name="connsiteX33" fmla="*/ 764382 w 10050765"/>
              <a:gd name="connsiteY33" fmla="*/ 1400174 h 3009900"/>
              <a:gd name="connsiteX34" fmla="*/ 288132 w 10050765"/>
              <a:gd name="connsiteY34" fmla="*/ 1504950 h 3009900"/>
              <a:gd name="connsiteX35" fmla="*/ 14286 w 10050765"/>
              <a:gd name="connsiteY35" fmla="*/ 1562101 h 3009900"/>
              <a:gd name="connsiteX36" fmla="*/ 0 w 10050765"/>
              <a:gd name="connsiteY36" fmla="*/ 3009900 h 3009900"/>
              <a:gd name="connsiteX0" fmla="*/ 0 w 10050765"/>
              <a:gd name="connsiteY0" fmla="*/ 3043983 h 3043983"/>
              <a:gd name="connsiteX1" fmla="*/ 514350 w 10050765"/>
              <a:gd name="connsiteY1" fmla="*/ 2958258 h 3043983"/>
              <a:gd name="connsiteX2" fmla="*/ 876300 w 10050765"/>
              <a:gd name="connsiteY2" fmla="*/ 2872533 h 3043983"/>
              <a:gd name="connsiteX3" fmla="*/ 1333500 w 10050765"/>
              <a:gd name="connsiteY3" fmla="*/ 2767758 h 3043983"/>
              <a:gd name="connsiteX4" fmla="*/ 1933575 w 10050765"/>
              <a:gd name="connsiteY4" fmla="*/ 2596308 h 3043983"/>
              <a:gd name="connsiteX5" fmla="*/ 2333625 w 10050765"/>
              <a:gd name="connsiteY5" fmla="*/ 2520108 h 3043983"/>
              <a:gd name="connsiteX6" fmla="*/ 2552700 w 10050765"/>
              <a:gd name="connsiteY6" fmla="*/ 2462958 h 3043983"/>
              <a:gd name="connsiteX7" fmla="*/ 2981325 w 10050765"/>
              <a:gd name="connsiteY7" fmla="*/ 2405808 h 3043983"/>
              <a:gd name="connsiteX8" fmla="*/ 3552825 w 10050765"/>
              <a:gd name="connsiteY8" fmla="*/ 2310558 h 3043983"/>
              <a:gd name="connsiteX9" fmla="*/ 4038600 w 10050765"/>
              <a:gd name="connsiteY9" fmla="*/ 2196258 h 3043983"/>
              <a:gd name="connsiteX10" fmla="*/ 4391025 w 10050765"/>
              <a:gd name="connsiteY10" fmla="*/ 2062908 h 3043983"/>
              <a:gd name="connsiteX11" fmla="*/ 4657725 w 10050765"/>
              <a:gd name="connsiteY11" fmla="*/ 1996233 h 3043983"/>
              <a:gd name="connsiteX12" fmla="*/ 5076825 w 10050765"/>
              <a:gd name="connsiteY12" fmla="*/ 1967658 h 3043983"/>
              <a:gd name="connsiteX13" fmla="*/ 6000750 w 10050765"/>
              <a:gd name="connsiteY13" fmla="*/ 1872408 h 3043983"/>
              <a:gd name="connsiteX14" fmla="*/ 6391275 w 10050765"/>
              <a:gd name="connsiteY14" fmla="*/ 1796208 h 3043983"/>
              <a:gd name="connsiteX15" fmla="*/ 6848475 w 10050765"/>
              <a:gd name="connsiteY15" fmla="*/ 1805733 h 3043983"/>
              <a:gd name="connsiteX16" fmla="*/ 7496175 w 10050765"/>
              <a:gd name="connsiteY16" fmla="*/ 1767633 h 3043983"/>
              <a:gd name="connsiteX17" fmla="*/ 7943850 w 10050765"/>
              <a:gd name="connsiteY17" fmla="*/ 1710483 h 3043983"/>
              <a:gd name="connsiteX18" fmla="*/ 8391525 w 10050765"/>
              <a:gd name="connsiteY18" fmla="*/ 1748583 h 3043983"/>
              <a:gd name="connsiteX19" fmla="*/ 8810625 w 10050765"/>
              <a:gd name="connsiteY19" fmla="*/ 1729533 h 3043983"/>
              <a:gd name="connsiteX20" fmla="*/ 9201150 w 10050765"/>
              <a:gd name="connsiteY20" fmla="*/ 1662858 h 3043983"/>
              <a:gd name="connsiteX21" fmla="*/ 10050765 w 10050765"/>
              <a:gd name="connsiteY21" fmla="*/ 1702449 h 3043983"/>
              <a:gd name="connsiteX22" fmla="*/ 10033723 w 10050765"/>
              <a:gd name="connsiteY22" fmla="*/ 0 h 3043983"/>
              <a:gd name="connsiteX23" fmla="*/ 8422483 w 10050765"/>
              <a:gd name="connsiteY23" fmla="*/ 122189 h 3043983"/>
              <a:gd name="connsiteX24" fmla="*/ 7231857 w 10050765"/>
              <a:gd name="connsiteY24" fmla="*/ 257921 h 3043983"/>
              <a:gd name="connsiteX25" fmla="*/ 5531645 w 10050765"/>
              <a:gd name="connsiteY25" fmla="*/ 424608 h 3043983"/>
              <a:gd name="connsiteX26" fmla="*/ 4764881 w 10050765"/>
              <a:gd name="connsiteY26" fmla="*/ 500808 h 3043983"/>
              <a:gd name="connsiteX27" fmla="*/ 4212432 w 10050765"/>
              <a:gd name="connsiteY27" fmla="*/ 598439 h 3043983"/>
              <a:gd name="connsiteX28" fmla="*/ 3883820 w 10050765"/>
              <a:gd name="connsiteY28" fmla="*/ 672258 h 3043983"/>
              <a:gd name="connsiteX29" fmla="*/ 3374232 w 10050765"/>
              <a:gd name="connsiteY29" fmla="*/ 800846 h 3043983"/>
              <a:gd name="connsiteX30" fmla="*/ 2824163 w 10050765"/>
              <a:gd name="connsiteY30" fmla="*/ 929434 h 3043983"/>
              <a:gd name="connsiteX31" fmla="*/ 2419351 w 10050765"/>
              <a:gd name="connsiteY31" fmla="*/ 991346 h 3043983"/>
              <a:gd name="connsiteX32" fmla="*/ 1466850 w 10050765"/>
              <a:gd name="connsiteY32" fmla="*/ 1250902 h 3043983"/>
              <a:gd name="connsiteX33" fmla="*/ 764382 w 10050765"/>
              <a:gd name="connsiteY33" fmla="*/ 1434257 h 3043983"/>
              <a:gd name="connsiteX34" fmla="*/ 288132 w 10050765"/>
              <a:gd name="connsiteY34" fmla="*/ 1539033 h 3043983"/>
              <a:gd name="connsiteX35" fmla="*/ 14286 w 10050765"/>
              <a:gd name="connsiteY35" fmla="*/ 1596184 h 3043983"/>
              <a:gd name="connsiteX36" fmla="*/ 0 w 10050765"/>
              <a:gd name="connsiteY36" fmla="*/ 3043983 h 3043983"/>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0 w 13768590"/>
              <a:gd name="connsiteY35" fmla="*/ 3555968 h 3555968"/>
              <a:gd name="connsiteX36" fmla="*/ 3717825 w 13768590"/>
              <a:gd name="connsiteY36"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1437038 w 13768590"/>
              <a:gd name="connsiteY35" fmla="*/ 3080930 h 3555968"/>
              <a:gd name="connsiteX36" fmla="*/ 0 w 13768590"/>
              <a:gd name="connsiteY36" fmla="*/ 3555968 h 3555968"/>
              <a:gd name="connsiteX37" fmla="*/ 3717825 w 13768590"/>
              <a:gd name="connsiteY37"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2374327 w 13768590"/>
              <a:gd name="connsiteY35" fmla="*/ 2382224 h 3555968"/>
              <a:gd name="connsiteX36" fmla="*/ 1437038 w 13768590"/>
              <a:gd name="connsiteY36" fmla="*/ 3080930 h 3555968"/>
              <a:gd name="connsiteX37" fmla="*/ 0 w 13768590"/>
              <a:gd name="connsiteY37" fmla="*/ 3555968 h 3555968"/>
              <a:gd name="connsiteX38" fmla="*/ 3717825 w 13768590"/>
              <a:gd name="connsiteY38"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26407 w 13768590"/>
              <a:gd name="connsiteY35" fmla="*/ 1990268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0 w 13782876"/>
              <a:gd name="connsiteY0" fmla="*/ 3844939 h 3844939"/>
              <a:gd name="connsiteX1" fmla="*/ 4246461 w 13782876"/>
              <a:gd name="connsiteY1" fmla="*/ 2958258 h 3844939"/>
              <a:gd name="connsiteX2" fmla="*/ 4608411 w 13782876"/>
              <a:gd name="connsiteY2" fmla="*/ 2872533 h 3844939"/>
              <a:gd name="connsiteX3" fmla="*/ 5065611 w 13782876"/>
              <a:gd name="connsiteY3" fmla="*/ 2767758 h 3844939"/>
              <a:gd name="connsiteX4" fmla="*/ 5665686 w 13782876"/>
              <a:gd name="connsiteY4" fmla="*/ 2596308 h 3844939"/>
              <a:gd name="connsiteX5" fmla="*/ 6065736 w 13782876"/>
              <a:gd name="connsiteY5" fmla="*/ 2520108 h 3844939"/>
              <a:gd name="connsiteX6" fmla="*/ 6284811 w 13782876"/>
              <a:gd name="connsiteY6" fmla="*/ 2462958 h 3844939"/>
              <a:gd name="connsiteX7" fmla="*/ 6713436 w 13782876"/>
              <a:gd name="connsiteY7" fmla="*/ 2405808 h 3844939"/>
              <a:gd name="connsiteX8" fmla="*/ 7284936 w 13782876"/>
              <a:gd name="connsiteY8" fmla="*/ 2310558 h 3844939"/>
              <a:gd name="connsiteX9" fmla="*/ 7770711 w 13782876"/>
              <a:gd name="connsiteY9" fmla="*/ 2196258 h 3844939"/>
              <a:gd name="connsiteX10" fmla="*/ 8123136 w 13782876"/>
              <a:gd name="connsiteY10" fmla="*/ 2062908 h 3844939"/>
              <a:gd name="connsiteX11" fmla="*/ 8389836 w 13782876"/>
              <a:gd name="connsiteY11" fmla="*/ 1996233 h 3844939"/>
              <a:gd name="connsiteX12" fmla="*/ 8808936 w 13782876"/>
              <a:gd name="connsiteY12" fmla="*/ 1967658 h 3844939"/>
              <a:gd name="connsiteX13" fmla="*/ 9732861 w 13782876"/>
              <a:gd name="connsiteY13" fmla="*/ 1872408 h 3844939"/>
              <a:gd name="connsiteX14" fmla="*/ 10123386 w 13782876"/>
              <a:gd name="connsiteY14" fmla="*/ 1796208 h 3844939"/>
              <a:gd name="connsiteX15" fmla="*/ 10580586 w 13782876"/>
              <a:gd name="connsiteY15" fmla="*/ 1805733 h 3844939"/>
              <a:gd name="connsiteX16" fmla="*/ 11228286 w 13782876"/>
              <a:gd name="connsiteY16" fmla="*/ 1767633 h 3844939"/>
              <a:gd name="connsiteX17" fmla="*/ 11675961 w 13782876"/>
              <a:gd name="connsiteY17" fmla="*/ 1710483 h 3844939"/>
              <a:gd name="connsiteX18" fmla="*/ 12123636 w 13782876"/>
              <a:gd name="connsiteY18" fmla="*/ 1748583 h 3844939"/>
              <a:gd name="connsiteX19" fmla="*/ 12542736 w 13782876"/>
              <a:gd name="connsiteY19" fmla="*/ 1729533 h 3844939"/>
              <a:gd name="connsiteX20" fmla="*/ 12933261 w 13782876"/>
              <a:gd name="connsiteY20" fmla="*/ 1662858 h 3844939"/>
              <a:gd name="connsiteX21" fmla="*/ 13782876 w 13782876"/>
              <a:gd name="connsiteY21" fmla="*/ 1702449 h 3844939"/>
              <a:gd name="connsiteX22" fmla="*/ 13765834 w 13782876"/>
              <a:gd name="connsiteY22" fmla="*/ 0 h 3844939"/>
              <a:gd name="connsiteX23" fmla="*/ 12154594 w 13782876"/>
              <a:gd name="connsiteY23" fmla="*/ 122189 h 3844939"/>
              <a:gd name="connsiteX24" fmla="*/ 10963968 w 13782876"/>
              <a:gd name="connsiteY24" fmla="*/ 257921 h 3844939"/>
              <a:gd name="connsiteX25" fmla="*/ 9263756 w 13782876"/>
              <a:gd name="connsiteY25" fmla="*/ 424608 h 3844939"/>
              <a:gd name="connsiteX26" fmla="*/ 8496992 w 13782876"/>
              <a:gd name="connsiteY26" fmla="*/ 500808 h 3844939"/>
              <a:gd name="connsiteX27" fmla="*/ 7944543 w 13782876"/>
              <a:gd name="connsiteY27" fmla="*/ 598439 h 3844939"/>
              <a:gd name="connsiteX28" fmla="*/ 7615931 w 13782876"/>
              <a:gd name="connsiteY28" fmla="*/ 672258 h 3844939"/>
              <a:gd name="connsiteX29" fmla="*/ 7106343 w 13782876"/>
              <a:gd name="connsiteY29" fmla="*/ 800846 h 3844939"/>
              <a:gd name="connsiteX30" fmla="*/ 6556274 w 13782876"/>
              <a:gd name="connsiteY30" fmla="*/ 929434 h 3844939"/>
              <a:gd name="connsiteX31" fmla="*/ 6151462 w 13782876"/>
              <a:gd name="connsiteY31" fmla="*/ 991346 h 3844939"/>
              <a:gd name="connsiteX32" fmla="*/ 5198961 w 13782876"/>
              <a:gd name="connsiteY32" fmla="*/ 1250902 h 3844939"/>
              <a:gd name="connsiteX33" fmla="*/ 4496493 w 13782876"/>
              <a:gd name="connsiteY33" fmla="*/ 1434257 h 3844939"/>
              <a:gd name="connsiteX34" fmla="*/ 3781661 w 13782876"/>
              <a:gd name="connsiteY34" fmla="*/ 1726491 h 3844939"/>
              <a:gd name="connsiteX35" fmla="*/ 3240693 w 13782876"/>
              <a:gd name="connsiteY35" fmla="*/ 1990268 h 3844939"/>
              <a:gd name="connsiteX36" fmla="*/ 2388613 w 13782876"/>
              <a:gd name="connsiteY36" fmla="*/ 2382224 h 3844939"/>
              <a:gd name="connsiteX37" fmla="*/ 1451324 w 13782876"/>
              <a:gd name="connsiteY37" fmla="*/ 3080930 h 3844939"/>
              <a:gd name="connsiteX38" fmla="*/ 14286 w 13782876"/>
              <a:gd name="connsiteY38" fmla="*/ 3555968 h 3844939"/>
              <a:gd name="connsiteX39" fmla="*/ 0 w 13782876"/>
              <a:gd name="connsiteY39" fmla="*/ 3844939 h 3844939"/>
              <a:gd name="connsiteX0" fmla="*/ 0 w 13782876"/>
              <a:gd name="connsiteY0" fmla="*/ 3844939 h 3897053"/>
              <a:gd name="connsiteX1" fmla="*/ 1962573 w 13782876"/>
              <a:gd name="connsiteY1" fmla="*/ 3830760 h 3897053"/>
              <a:gd name="connsiteX2" fmla="*/ 4246461 w 13782876"/>
              <a:gd name="connsiteY2" fmla="*/ 2958258 h 3897053"/>
              <a:gd name="connsiteX3" fmla="*/ 4608411 w 13782876"/>
              <a:gd name="connsiteY3" fmla="*/ 2872533 h 3897053"/>
              <a:gd name="connsiteX4" fmla="*/ 5065611 w 13782876"/>
              <a:gd name="connsiteY4" fmla="*/ 2767758 h 3897053"/>
              <a:gd name="connsiteX5" fmla="*/ 5665686 w 13782876"/>
              <a:gd name="connsiteY5" fmla="*/ 2596308 h 3897053"/>
              <a:gd name="connsiteX6" fmla="*/ 6065736 w 13782876"/>
              <a:gd name="connsiteY6" fmla="*/ 2520108 h 3897053"/>
              <a:gd name="connsiteX7" fmla="*/ 6284811 w 13782876"/>
              <a:gd name="connsiteY7" fmla="*/ 2462958 h 3897053"/>
              <a:gd name="connsiteX8" fmla="*/ 6713436 w 13782876"/>
              <a:gd name="connsiteY8" fmla="*/ 2405808 h 3897053"/>
              <a:gd name="connsiteX9" fmla="*/ 7284936 w 13782876"/>
              <a:gd name="connsiteY9" fmla="*/ 2310558 h 3897053"/>
              <a:gd name="connsiteX10" fmla="*/ 7770711 w 13782876"/>
              <a:gd name="connsiteY10" fmla="*/ 2196258 h 3897053"/>
              <a:gd name="connsiteX11" fmla="*/ 8123136 w 13782876"/>
              <a:gd name="connsiteY11" fmla="*/ 2062908 h 3897053"/>
              <a:gd name="connsiteX12" fmla="*/ 8389836 w 13782876"/>
              <a:gd name="connsiteY12" fmla="*/ 1996233 h 3897053"/>
              <a:gd name="connsiteX13" fmla="*/ 8808936 w 13782876"/>
              <a:gd name="connsiteY13" fmla="*/ 1967658 h 3897053"/>
              <a:gd name="connsiteX14" fmla="*/ 9732861 w 13782876"/>
              <a:gd name="connsiteY14" fmla="*/ 1872408 h 3897053"/>
              <a:gd name="connsiteX15" fmla="*/ 10123386 w 13782876"/>
              <a:gd name="connsiteY15" fmla="*/ 1796208 h 3897053"/>
              <a:gd name="connsiteX16" fmla="*/ 10580586 w 13782876"/>
              <a:gd name="connsiteY16" fmla="*/ 1805733 h 3897053"/>
              <a:gd name="connsiteX17" fmla="*/ 11228286 w 13782876"/>
              <a:gd name="connsiteY17" fmla="*/ 1767633 h 3897053"/>
              <a:gd name="connsiteX18" fmla="*/ 11675961 w 13782876"/>
              <a:gd name="connsiteY18" fmla="*/ 1710483 h 3897053"/>
              <a:gd name="connsiteX19" fmla="*/ 12123636 w 13782876"/>
              <a:gd name="connsiteY19" fmla="*/ 1748583 h 3897053"/>
              <a:gd name="connsiteX20" fmla="*/ 12542736 w 13782876"/>
              <a:gd name="connsiteY20" fmla="*/ 1729533 h 3897053"/>
              <a:gd name="connsiteX21" fmla="*/ 12933261 w 13782876"/>
              <a:gd name="connsiteY21" fmla="*/ 1662858 h 3897053"/>
              <a:gd name="connsiteX22" fmla="*/ 13782876 w 13782876"/>
              <a:gd name="connsiteY22" fmla="*/ 1702449 h 3897053"/>
              <a:gd name="connsiteX23" fmla="*/ 13765834 w 13782876"/>
              <a:gd name="connsiteY23" fmla="*/ 0 h 3897053"/>
              <a:gd name="connsiteX24" fmla="*/ 12154594 w 13782876"/>
              <a:gd name="connsiteY24" fmla="*/ 122189 h 3897053"/>
              <a:gd name="connsiteX25" fmla="*/ 10963968 w 13782876"/>
              <a:gd name="connsiteY25" fmla="*/ 257921 h 3897053"/>
              <a:gd name="connsiteX26" fmla="*/ 9263756 w 13782876"/>
              <a:gd name="connsiteY26" fmla="*/ 424608 h 3897053"/>
              <a:gd name="connsiteX27" fmla="*/ 8496992 w 13782876"/>
              <a:gd name="connsiteY27" fmla="*/ 500808 h 3897053"/>
              <a:gd name="connsiteX28" fmla="*/ 7944543 w 13782876"/>
              <a:gd name="connsiteY28" fmla="*/ 598439 h 3897053"/>
              <a:gd name="connsiteX29" fmla="*/ 7615931 w 13782876"/>
              <a:gd name="connsiteY29" fmla="*/ 672258 h 3897053"/>
              <a:gd name="connsiteX30" fmla="*/ 7106343 w 13782876"/>
              <a:gd name="connsiteY30" fmla="*/ 800846 h 3897053"/>
              <a:gd name="connsiteX31" fmla="*/ 6556274 w 13782876"/>
              <a:gd name="connsiteY31" fmla="*/ 929434 h 3897053"/>
              <a:gd name="connsiteX32" fmla="*/ 6151462 w 13782876"/>
              <a:gd name="connsiteY32" fmla="*/ 991346 h 3897053"/>
              <a:gd name="connsiteX33" fmla="*/ 5198961 w 13782876"/>
              <a:gd name="connsiteY33" fmla="*/ 1250902 h 3897053"/>
              <a:gd name="connsiteX34" fmla="*/ 4496493 w 13782876"/>
              <a:gd name="connsiteY34" fmla="*/ 1434257 h 3897053"/>
              <a:gd name="connsiteX35" fmla="*/ 3781661 w 13782876"/>
              <a:gd name="connsiteY35" fmla="*/ 1726491 h 3897053"/>
              <a:gd name="connsiteX36" fmla="*/ 3240693 w 13782876"/>
              <a:gd name="connsiteY36" fmla="*/ 1990268 h 3897053"/>
              <a:gd name="connsiteX37" fmla="*/ 2388613 w 13782876"/>
              <a:gd name="connsiteY37" fmla="*/ 2382224 h 3897053"/>
              <a:gd name="connsiteX38" fmla="*/ 1451324 w 13782876"/>
              <a:gd name="connsiteY38" fmla="*/ 3080930 h 3897053"/>
              <a:gd name="connsiteX39" fmla="*/ 14286 w 13782876"/>
              <a:gd name="connsiteY39" fmla="*/ 3555968 h 3897053"/>
              <a:gd name="connsiteX40" fmla="*/ 0 w 13782876"/>
              <a:gd name="connsiteY40" fmla="*/ 3844939 h 3897053"/>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14286 w 13782876"/>
              <a:gd name="connsiteY39" fmla="*/ 3555968 h 3844939"/>
              <a:gd name="connsiteX40" fmla="*/ 0 w 13782876"/>
              <a:gd name="connsiteY4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14286 w 13782876"/>
              <a:gd name="connsiteY40" fmla="*/ 3555968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302561 w 13782876"/>
              <a:gd name="connsiteY38" fmla="*/ 3092158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664786 w 13782876"/>
              <a:gd name="connsiteY38" fmla="*/ 2764634 h 3844939"/>
              <a:gd name="connsiteX39" fmla="*/ 1302561 w 13782876"/>
              <a:gd name="connsiteY39" fmla="*/ 3092158 h 3844939"/>
              <a:gd name="connsiteX40" fmla="*/ 553333 w 13782876"/>
              <a:gd name="connsiteY40" fmla="*/ 3232900 h 3844939"/>
              <a:gd name="connsiteX41" fmla="*/ 67616 w 13782876"/>
              <a:gd name="connsiteY41" fmla="*/ 3438081 h 3844939"/>
              <a:gd name="connsiteX42" fmla="*/ 0 w 13782876"/>
              <a:gd name="connsiteY42"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78854 w 13782876"/>
              <a:gd name="connsiteY35" fmla="*/ 1709650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491111 w 13782876"/>
              <a:gd name="connsiteY26" fmla="*/ 424608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407369 w 13782876"/>
              <a:gd name="connsiteY25" fmla="*/ 168296 h 3844939"/>
              <a:gd name="connsiteX26" fmla="*/ 10966775 w 13782876"/>
              <a:gd name="connsiteY26" fmla="*/ 210205 h 3844939"/>
              <a:gd name="connsiteX27" fmla="*/ 10517597 w 13782876"/>
              <a:gd name="connsiteY27" fmla="*/ 263729 h 3844939"/>
              <a:gd name="connsiteX28" fmla="*/ 10104990 w 13782876"/>
              <a:gd name="connsiteY28" fmla="*/ 336706 h 3844939"/>
              <a:gd name="connsiteX29" fmla="*/ 9491111 w 13782876"/>
              <a:gd name="connsiteY29" fmla="*/ 424608 h 3844939"/>
              <a:gd name="connsiteX30" fmla="*/ 8976635 w 13782876"/>
              <a:gd name="connsiteY30" fmla="*/ 527572 h 3844939"/>
              <a:gd name="connsiteX31" fmla="*/ 8572777 w 13782876"/>
              <a:gd name="connsiteY31" fmla="*/ 601855 h 3844939"/>
              <a:gd name="connsiteX32" fmla="*/ 8090499 w 13782876"/>
              <a:gd name="connsiteY32" fmla="*/ 654576 h 3844939"/>
              <a:gd name="connsiteX33" fmla="*/ 7644000 w 13782876"/>
              <a:gd name="connsiteY33" fmla="*/ 731202 h 3844939"/>
              <a:gd name="connsiteX34" fmla="*/ 7106343 w 13782876"/>
              <a:gd name="connsiteY34" fmla="*/ 800846 h 3844939"/>
              <a:gd name="connsiteX35" fmla="*/ 6980109 w 13782876"/>
              <a:gd name="connsiteY35" fmla="*/ 825581 h 3844939"/>
              <a:gd name="connsiteX36" fmla="*/ 6151462 w 13782876"/>
              <a:gd name="connsiteY36" fmla="*/ 991346 h 3844939"/>
              <a:gd name="connsiteX37" fmla="*/ 5198961 w 13782876"/>
              <a:gd name="connsiteY37" fmla="*/ 1250902 h 3844939"/>
              <a:gd name="connsiteX38" fmla="*/ 4600347 w 13782876"/>
              <a:gd name="connsiteY38" fmla="*/ 1394961 h 3844939"/>
              <a:gd name="connsiteX39" fmla="*/ 4233055 w 13782876"/>
              <a:gd name="connsiteY39" fmla="*/ 1504357 h 3844939"/>
              <a:gd name="connsiteX40" fmla="*/ 3778854 w 13782876"/>
              <a:gd name="connsiteY40" fmla="*/ 1709650 h 3844939"/>
              <a:gd name="connsiteX41" fmla="*/ 3237886 w 13782876"/>
              <a:gd name="connsiteY41" fmla="*/ 1962200 h 3844939"/>
              <a:gd name="connsiteX42" fmla="*/ 2849277 w 13782876"/>
              <a:gd name="connsiteY42" fmla="*/ 2124671 h 3844939"/>
              <a:gd name="connsiteX43" fmla="*/ 2514922 w 13782876"/>
              <a:gd name="connsiteY43" fmla="*/ 2281178 h 3844939"/>
              <a:gd name="connsiteX44" fmla="*/ 2237384 w 13782876"/>
              <a:gd name="connsiteY44" fmla="*/ 2410970 h 3844939"/>
              <a:gd name="connsiteX45" fmla="*/ 1664786 w 13782876"/>
              <a:gd name="connsiteY45" fmla="*/ 2764634 h 3844939"/>
              <a:gd name="connsiteX46" fmla="*/ 1302561 w 13782876"/>
              <a:gd name="connsiteY46" fmla="*/ 3092158 h 3844939"/>
              <a:gd name="connsiteX47" fmla="*/ 553333 w 13782876"/>
              <a:gd name="connsiteY47" fmla="*/ 3232900 h 3844939"/>
              <a:gd name="connsiteX48" fmla="*/ 67616 w 13782876"/>
              <a:gd name="connsiteY48" fmla="*/ 3438081 h 3844939"/>
              <a:gd name="connsiteX49" fmla="*/ 0 w 13782876"/>
              <a:gd name="connsiteY49"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2289322 w 13861267"/>
              <a:gd name="connsiteY24" fmla="*/ 119381 h 3878621"/>
              <a:gd name="connsiteX25" fmla="*/ 11873307 w 13861267"/>
              <a:gd name="connsiteY25" fmla="*/ 162681 h 3878621"/>
              <a:gd name="connsiteX26" fmla="*/ 11407369 w 13861267"/>
              <a:gd name="connsiteY26" fmla="*/ 201978 h 3878621"/>
              <a:gd name="connsiteX27" fmla="*/ 10966775 w 13861267"/>
              <a:gd name="connsiteY27" fmla="*/ 243887 h 3878621"/>
              <a:gd name="connsiteX28" fmla="*/ 10517597 w 13861267"/>
              <a:gd name="connsiteY28" fmla="*/ 297411 h 3878621"/>
              <a:gd name="connsiteX29" fmla="*/ 10104990 w 13861267"/>
              <a:gd name="connsiteY29" fmla="*/ 370388 h 3878621"/>
              <a:gd name="connsiteX30" fmla="*/ 9491111 w 13861267"/>
              <a:gd name="connsiteY30" fmla="*/ 458290 h 3878621"/>
              <a:gd name="connsiteX31" fmla="*/ 8976635 w 13861267"/>
              <a:gd name="connsiteY31" fmla="*/ 561254 h 3878621"/>
              <a:gd name="connsiteX32" fmla="*/ 8572777 w 13861267"/>
              <a:gd name="connsiteY32" fmla="*/ 635537 h 3878621"/>
              <a:gd name="connsiteX33" fmla="*/ 8090499 w 13861267"/>
              <a:gd name="connsiteY33" fmla="*/ 688258 h 3878621"/>
              <a:gd name="connsiteX34" fmla="*/ 7644000 w 13861267"/>
              <a:gd name="connsiteY34" fmla="*/ 764884 h 3878621"/>
              <a:gd name="connsiteX35" fmla="*/ 7106343 w 13861267"/>
              <a:gd name="connsiteY35" fmla="*/ 834528 h 3878621"/>
              <a:gd name="connsiteX36" fmla="*/ 6980109 w 13861267"/>
              <a:gd name="connsiteY36" fmla="*/ 859263 h 3878621"/>
              <a:gd name="connsiteX37" fmla="*/ 6151462 w 13861267"/>
              <a:gd name="connsiteY37" fmla="*/ 1025028 h 3878621"/>
              <a:gd name="connsiteX38" fmla="*/ 5198961 w 13861267"/>
              <a:gd name="connsiteY38" fmla="*/ 1284584 h 3878621"/>
              <a:gd name="connsiteX39" fmla="*/ 4600347 w 13861267"/>
              <a:gd name="connsiteY39" fmla="*/ 1428643 h 3878621"/>
              <a:gd name="connsiteX40" fmla="*/ 4233055 w 13861267"/>
              <a:gd name="connsiteY40" fmla="*/ 1538039 h 3878621"/>
              <a:gd name="connsiteX41" fmla="*/ 3778854 w 13861267"/>
              <a:gd name="connsiteY41" fmla="*/ 1743332 h 3878621"/>
              <a:gd name="connsiteX42" fmla="*/ 3237886 w 13861267"/>
              <a:gd name="connsiteY42" fmla="*/ 1995882 h 3878621"/>
              <a:gd name="connsiteX43" fmla="*/ 2849277 w 13861267"/>
              <a:gd name="connsiteY43" fmla="*/ 2158353 h 3878621"/>
              <a:gd name="connsiteX44" fmla="*/ 2514922 w 13861267"/>
              <a:gd name="connsiteY44" fmla="*/ 2314860 h 3878621"/>
              <a:gd name="connsiteX45" fmla="*/ 2237384 w 13861267"/>
              <a:gd name="connsiteY45" fmla="*/ 2444652 h 3878621"/>
              <a:gd name="connsiteX46" fmla="*/ 1664786 w 13861267"/>
              <a:gd name="connsiteY46" fmla="*/ 2798316 h 3878621"/>
              <a:gd name="connsiteX47" fmla="*/ 1302561 w 13861267"/>
              <a:gd name="connsiteY47" fmla="*/ 3125840 h 3878621"/>
              <a:gd name="connsiteX48" fmla="*/ 553333 w 13861267"/>
              <a:gd name="connsiteY48" fmla="*/ 3266582 h 3878621"/>
              <a:gd name="connsiteX49" fmla="*/ 67616 w 13861267"/>
              <a:gd name="connsiteY49" fmla="*/ 3471763 h 3878621"/>
              <a:gd name="connsiteX50" fmla="*/ 0 w 13861267"/>
              <a:gd name="connsiteY50" fmla="*/ 3878621 h 3878621"/>
              <a:gd name="connsiteX0" fmla="*/ 0 w 13861267"/>
              <a:gd name="connsiteY0" fmla="*/ 3999252 h 3999252"/>
              <a:gd name="connsiteX1" fmla="*/ 1962573 w 13861267"/>
              <a:gd name="connsiteY1" fmla="*/ 3985073 h 3999252"/>
              <a:gd name="connsiteX2" fmla="*/ 4246461 w 13861267"/>
              <a:gd name="connsiteY2" fmla="*/ 3112571 h 3999252"/>
              <a:gd name="connsiteX3" fmla="*/ 4608411 w 13861267"/>
              <a:gd name="connsiteY3" fmla="*/ 3026846 h 3999252"/>
              <a:gd name="connsiteX4" fmla="*/ 5065611 w 13861267"/>
              <a:gd name="connsiteY4" fmla="*/ 2922071 h 3999252"/>
              <a:gd name="connsiteX5" fmla="*/ 5665686 w 13861267"/>
              <a:gd name="connsiteY5" fmla="*/ 2750621 h 3999252"/>
              <a:gd name="connsiteX6" fmla="*/ 6065736 w 13861267"/>
              <a:gd name="connsiteY6" fmla="*/ 2674421 h 3999252"/>
              <a:gd name="connsiteX7" fmla="*/ 6284811 w 13861267"/>
              <a:gd name="connsiteY7" fmla="*/ 2617271 h 3999252"/>
              <a:gd name="connsiteX8" fmla="*/ 6713436 w 13861267"/>
              <a:gd name="connsiteY8" fmla="*/ 2560121 h 3999252"/>
              <a:gd name="connsiteX9" fmla="*/ 7284936 w 13861267"/>
              <a:gd name="connsiteY9" fmla="*/ 2464871 h 3999252"/>
              <a:gd name="connsiteX10" fmla="*/ 7770711 w 13861267"/>
              <a:gd name="connsiteY10" fmla="*/ 2350571 h 3999252"/>
              <a:gd name="connsiteX11" fmla="*/ 8123136 w 13861267"/>
              <a:gd name="connsiteY11" fmla="*/ 2217221 h 3999252"/>
              <a:gd name="connsiteX12" fmla="*/ 8389836 w 13861267"/>
              <a:gd name="connsiteY12" fmla="*/ 2150546 h 3999252"/>
              <a:gd name="connsiteX13" fmla="*/ 8808936 w 13861267"/>
              <a:gd name="connsiteY13" fmla="*/ 2121971 h 3999252"/>
              <a:gd name="connsiteX14" fmla="*/ 9732861 w 13861267"/>
              <a:gd name="connsiteY14" fmla="*/ 2026721 h 3999252"/>
              <a:gd name="connsiteX15" fmla="*/ 10123386 w 13861267"/>
              <a:gd name="connsiteY15" fmla="*/ 1950521 h 3999252"/>
              <a:gd name="connsiteX16" fmla="*/ 10580586 w 13861267"/>
              <a:gd name="connsiteY16" fmla="*/ 1960046 h 3999252"/>
              <a:gd name="connsiteX17" fmla="*/ 11228286 w 13861267"/>
              <a:gd name="connsiteY17" fmla="*/ 1921946 h 3999252"/>
              <a:gd name="connsiteX18" fmla="*/ 11675961 w 13861267"/>
              <a:gd name="connsiteY18" fmla="*/ 1864796 h 3999252"/>
              <a:gd name="connsiteX19" fmla="*/ 12123636 w 13861267"/>
              <a:gd name="connsiteY19" fmla="*/ 1902896 h 3999252"/>
              <a:gd name="connsiteX20" fmla="*/ 12542736 w 13861267"/>
              <a:gd name="connsiteY20" fmla="*/ 1883846 h 3999252"/>
              <a:gd name="connsiteX21" fmla="*/ 12933261 w 13861267"/>
              <a:gd name="connsiteY21" fmla="*/ 1817171 h 3999252"/>
              <a:gd name="connsiteX22" fmla="*/ 13782876 w 13861267"/>
              <a:gd name="connsiteY22" fmla="*/ 1856762 h 3999252"/>
              <a:gd name="connsiteX23" fmla="*/ 13861267 w 13861267"/>
              <a:gd name="connsiteY23" fmla="*/ 120631 h 3999252"/>
              <a:gd name="connsiteX24" fmla="*/ 13436723 w 13861267"/>
              <a:gd name="connsiteY24" fmla="*/ 162618 h 3999252"/>
              <a:gd name="connsiteX25" fmla="*/ 12289322 w 13861267"/>
              <a:gd name="connsiteY25" fmla="*/ 240012 h 3999252"/>
              <a:gd name="connsiteX26" fmla="*/ 11873307 w 13861267"/>
              <a:gd name="connsiteY26" fmla="*/ 283312 h 3999252"/>
              <a:gd name="connsiteX27" fmla="*/ 11407369 w 13861267"/>
              <a:gd name="connsiteY27" fmla="*/ 322609 h 3999252"/>
              <a:gd name="connsiteX28" fmla="*/ 10966775 w 13861267"/>
              <a:gd name="connsiteY28" fmla="*/ 364518 h 3999252"/>
              <a:gd name="connsiteX29" fmla="*/ 10517597 w 13861267"/>
              <a:gd name="connsiteY29" fmla="*/ 418042 h 3999252"/>
              <a:gd name="connsiteX30" fmla="*/ 10104990 w 13861267"/>
              <a:gd name="connsiteY30" fmla="*/ 491019 h 3999252"/>
              <a:gd name="connsiteX31" fmla="*/ 9491111 w 13861267"/>
              <a:gd name="connsiteY31" fmla="*/ 578921 h 3999252"/>
              <a:gd name="connsiteX32" fmla="*/ 8976635 w 13861267"/>
              <a:gd name="connsiteY32" fmla="*/ 681885 h 3999252"/>
              <a:gd name="connsiteX33" fmla="*/ 8572777 w 13861267"/>
              <a:gd name="connsiteY33" fmla="*/ 756168 h 3999252"/>
              <a:gd name="connsiteX34" fmla="*/ 8090499 w 13861267"/>
              <a:gd name="connsiteY34" fmla="*/ 808889 h 3999252"/>
              <a:gd name="connsiteX35" fmla="*/ 7644000 w 13861267"/>
              <a:gd name="connsiteY35" fmla="*/ 885515 h 3999252"/>
              <a:gd name="connsiteX36" fmla="*/ 7106343 w 13861267"/>
              <a:gd name="connsiteY36" fmla="*/ 955159 h 3999252"/>
              <a:gd name="connsiteX37" fmla="*/ 6980109 w 13861267"/>
              <a:gd name="connsiteY37" fmla="*/ 979894 h 3999252"/>
              <a:gd name="connsiteX38" fmla="*/ 6151462 w 13861267"/>
              <a:gd name="connsiteY38" fmla="*/ 1145659 h 3999252"/>
              <a:gd name="connsiteX39" fmla="*/ 5198961 w 13861267"/>
              <a:gd name="connsiteY39" fmla="*/ 1405215 h 3999252"/>
              <a:gd name="connsiteX40" fmla="*/ 4600347 w 13861267"/>
              <a:gd name="connsiteY40" fmla="*/ 1549274 h 3999252"/>
              <a:gd name="connsiteX41" fmla="*/ 4233055 w 13861267"/>
              <a:gd name="connsiteY41" fmla="*/ 1658670 h 3999252"/>
              <a:gd name="connsiteX42" fmla="*/ 3778854 w 13861267"/>
              <a:gd name="connsiteY42" fmla="*/ 1863963 h 3999252"/>
              <a:gd name="connsiteX43" fmla="*/ 3237886 w 13861267"/>
              <a:gd name="connsiteY43" fmla="*/ 2116513 h 3999252"/>
              <a:gd name="connsiteX44" fmla="*/ 2849277 w 13861267"/>
              <a:gd name="connsiteY44" fmla="*/ 2278984 h 3999252"/>
              <a:gd name="connsiteX45" fmla="*/ 2514922 w 13861267"/>
              <a:gd name="connsiteY45" fmla="*/ 2435491 h 3999252"/>
              <a:gd name="connsiteX46" fmla="*/ 2237384 w 13861267"/>
              <a:gd name="connsiteY46" fmla="*/ 2565283 h 3999252"/>
              <a:gd name="connsiteX47" fmla="*/ 1664786 w 13861267"/>
              <a:gd name="connsiteY47" fmla="*/ 2918947 h 3999252"/>
              <a:gd name="connsiteX48" fmla="*/ 1302561 w 13861267"/>
              <a:gd name="connsiteY48" fmla="*/ 3246471 h 3999252"/>
              <a:gd name="connsiteX49" fmla="*/ 553333 w 13861267"/>
              <a:gd name="connsiteY49" fmla="*/ 3387213 h 3999252"/>
              <a:gd name="connsiteX50" fmla="*/ 67616 w 13861267"/>
              <a:gd name="connsiteY50" fmla="*/ 3592394 h 3999252"/>
              <a:gd name="connsiteX51" fmla="*/ 0 w 13861267"/>
              <a:gd name="connsiteY51" fmla="*/ 3999252 h 3999252"/>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841820 w 13861267"/>
              <a:gd name="connsiteY22" fmla="*/ 1626664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4241151"/>
              <a:gd name="connsiteX1" fmla="*/ 1497965 w 13861267"/>
              <a:gd name="connsiteY1" fmla="*/ 4241151 h 4241151"/>
              <a:gd name="connsiteX2" fmla="*/ 4246461 w 13861267"/>
              <a:gd name="connsiteY2" fmla="*/ 2991940 h 4241151"/>
              <a:gd name="connsiteX3" fmla="*/ 4608411 w 13861267"/>
              <a:gd name="connsiteY3" fmla="*/ 2906215 h 4241151"/>
              <a:gd name="connsiteX4" fmla="*/ 5065611 w 13861267"/>
              <a:gd name="connsiteY4" fmla="*/ 2801440 h 4241151"/>
              <a:gd name="connsiteX5" fmla="*/ 5665686 w 13861267"/>
              <a:gd name="connsiteY5" fmla="*/ 2629990 h 4241151"/>
              <a:gd name="connsiteX6" fmla="*/ 6065736 w 13861267"/>
              <a:gd name="connsiteY6" fmla="*/ 2553790 h 4241151"/>
              <a:gd name="connsiteX7" fmla="*/ 6284811 w 13861267"/>
              <a:gd name="connsiteY7" fmla="*/ 2496640 h 4241151"/>
              <a:gd name="connsiteX8" fmla="*/ 6713436 w 13861267"/>
              <a:gd name="connsiteY8" fmla="*/ 2439490 h 4241151"/>
              <a:gd name="connsiteX9" fmla="*/ 7284936 w 13861267"/>
              <a:gd name="connsiteY9" fmla="*/ 2344240 h 4241151"/>
              <a:gd name="connsiteX10" fmla="*/ 7770711 w 13861267"/>
              <a:gd name="connsiteY10" fmla="*/ 2229940 h 4241151"/>
              <a:gd name="connsiteX11" fmla="*/ 8123136 w 13861267"/>
              <a:gd name="connsiteY11" fmla="*/ 2096590 h 4241151"/>
              <a:gd name="connsiteX12" fmla="*/ 8389836 w 13861267"/>
              <a:gd name="connsiteY12" fmla="*/ 2029915 h 4241151"/>
              <a:gd name="connsiteX13" fmla="*/ 8808936 w 13861267"/>
              <a:gd name="connsiteY13" fmla="*/ 2001340 h 4241151"/>
              <a:gd name="connsiteX14" fmla="*/ 9732861 w 13861267"/>
              <a:gd name="connsiteY14" fmla="*/ 1906090 h 4241151"/>
              <a:gd name="connsiteX15" fmla="*/ 10123386 w 13861267"/>
              <a:gd name="connsiteY15" fmla="*/ 1829890 h 4241151"/>
              <a:gd name="connsiteX16" fmla="*/ 10580586 w 13861267"/>
              <a:gd name="connsiteY16" fmla="*/ 1839415 h 4241151"/>
              <a:gd name="connsiteX17" fmla="*/ 11228286 w 13861267"/>
              <a:gd name="connsiteY17" fmla="*/ 1801315 h 4241151"/>
              <a:gd name="connsiteX18" fmla="*/ 11675961 w 13861267"/>
              <a:gd name="connsiteY18" fmla="*/ 1744165 h 4241151"/>
              <a:gd name="connsiteX19" fmla="*/ 12123636 w 13861267"/>
              <a:gd name="connsiteY19" fmla="*/ 1782265 h 4241151"/>
              <a:gd name="connsiteX20" fmla="*/ 12542736 w 13861267"/>
              <a:gd name="connsiteY20" fmla="*/ 1763215 h 4241151"/>
              <a:gd name="connsiteX21" fmla="*/ 12933261 w 13861267"/>
              <a:gd name="connsiteY21" fmla="*/ 1696540 h 4241151"/>
              <a:gd name="connsiteX22" fmla="*/ 13841820 w 13861267"/>
              <a:gd name="connsiteY22" fmla="*/ 1626664 h 4241151"/>
              <a:gd name="connsiteX23" fmla="*/ 13861267 w 13861267"/>
              <a:gd name="connsiteY23" fmla="*/ 0 h 4241151"/>
              <a:gd name="connsiteX24" fmla="*/ 13436723 w 13861267"/>
              <a:gd name="connsiteY24" fmla="*/ 41987 h 4241151"/>
              <a:gd name="connsiteX25" fmla="*/ 12289322 w 13861267"/>
              <a:gd name="connsiteY25" fmla="*/ 119381 h 4241151"/>
              <a:gd name="connsiteX26" fmla="*/ 11873307 w 13861267"/>
              <a:gd name="connsiteY26" fmla="*/ 162681 h 4241151"/>
              <a:gd name="connsiteX27" fmla="*/ 11407369 w 13861267"/>
              <a:gd name="connsiteY27" fmla="*/ 201978 h 4241151"/>
              <a:gd name="connsiteX28" fmla="*/ 10966775 w 13861267"/>
              <a:gd name="connsiteY28" fmla="*/ 243887 h 4241151"/>
              <a:gd name="connsiteX29" fmla="*/ 10517597 w 13861267"/>
              <a:gd name="connsiteY29" fmla="*/ 297411 h 4241151"/>
              <a:gd name="connsiteX30" fmla="*/ 10104990 w 13861267"/>
              <a:gd name="connsiteY30" fmla="*/ 370388 h 4241151"/>
              <a:gd name="connsiteX31" fmla="*/ 9491111 w 13861267"/>
              <a:gd name="connsiteY31" fmla="*/ 458290 h 4241151"/>
              <a:gd name="connsiteX32" fmla="*/ 8976635 w 13861267"/>
              <a:gd name="connsiteY32" fmla="*/ 561254 h 4241151"/>
              <a:gd name="connsiteX33" fmla="*/ 8572777 w 13861267"/>
              <a:gd name="connsiteY33" fmla="*/ 635537 h 4241151"/>
              <a:gd name="connsiteX34" fmla="*/ 8090499 w 13861267"/>
              <a:gd name="connsiteY34" fmla="*/ 688258 h 4241151"/>
              <a:gd name="connsiteX35" fmla="*/ 7644000 w 13861267"/>
              <a:gd name="connsiteY35" fmla="*/ 764884 h 4241151"/>
              <a:gd name="connsiteX36" fmla="*/ 7106343 w 13861267"/>
              <a:gd name="connsiteY36" fmla="*/ 834528 h 4241151"/>
              <a:gd name="connsiteX37" fmla="*/ 6980109 w 13861267"/>
              <a:gd name="connsiteY37" fmla="*/ 859263 h 4241151"/>
              <a:gd name="connsiteX38" fmla="*/ 6151462 w 13861267"/>
              <a:gd name="connsiteY38" fmla="*/ 1025028 h 4241151"/>
              <a:gd name="connsiteX39" fmla="*/ 5198961 w 13861267"/>
              <a:gd name="connsiteY39" fmla="*/ 1284584 h 4241151"/>
              <a:gd name="connsiteX40" fmla="*/ 4600347 w 13861267"/>
              <a:gd name="connsiteY40" fmla="*/ 1428643 h 4241151"/>
              <a:gd name="connsiteX41" fmla="*/ 4233055 w 13861267"/>
              <a:gd name="connsiteY41" fmla="*/ 1538039 h 4241151"/>
              <a:gd name="connsiteX42" fmla="*/ 3778854 w 13861267"/>
              <a:gd name="connsiteY42" fmla="*/ 1743332 h 4241151"/>
              <a:gd name="connsiteX43" fmla="*/ 3237886 w 13861267"/>
              <a:gd name="connsiteY43" fmla="*/ 1995882 h 4241151"/>
              <a:gd name="connsiteX44" fmla="*/ 2849277 w 13861267"/>
              <a:gd name="connsiteY44" fmla="*/ 2158353 h 4241151"/>
              <a:gd name="connsiteX45" fmla="*/ 2514922 w 13861267"/>
              <a:gd name="connsiteY45" fmla="*/ 2314860 h 4241151"/>
              <a:gd name="connsiteX46" fmla="*/ 2237384 w 13861267"/>
              <a:gd name="connsiteY46" fmla="*/ 2444652 h 4241151"/>
              <a:gd name="connsiteX47" fmla="*/ 1664786 w 13861267"/>
              <a:gd name="connsiteY47" fmla="*/ 2798316 h 4241151"/>
              <a:gd name="connsiteX48" fmla="*/ 1302561 w 13861267"/>
              <a:gd name="connsiteY48" fmla="*/ 3125840 h 4241151"/>
              <a:gd name="connsiteX49" fmla="*/ 553333 w 13861267"/>
              <a:gd name="connsiteY49" fmla="*/ 3266582 h 4241151"/>
              <a:gd name="connsiteX50" fmla="*/ 67616 w 13861267"/>
              <a:gd name="connsiteY50" fmla="*/ 3471763 h 4241151"/>
              <a:gd name="connsiteX51" fmla="*/ 0 w 13861267"/>
              <a:gd name="connsiteY51" fmla="*/ 3878621 h 4241151"/>
              <a:gd name="connsiteX0" fmla="*/ 20283 w 13793651"/>
              <a:gd name="connsiteY0" fmla="*/ 4192545 h 4241151"/>
              <a:gd name="connsiteX1" fmla="*/ 1430349 w 13793651"/>
              <a:gd name="connsiteY1" fmla="*/ 4241151 h 4241151"/>
              <a:gd name="connsiteX2" fmla="*/ 4178845 w 13793651"/>
              <a:gd name="connsiteY2" fmla="*/ 2991940 h 4241151"/>
              <a:gd name="connsiteX3" fmla="*/ 4540795 w 13793651"/>
              <a:gd name="connsiteY3" fmla="*/ 2906215 h 4241151"/>
              <a:gd name="connsiteX4" fmla="*/ 4997995 w 13793651"/>
              <a:gd name="connsiteY4" fmla="*/ 2801440 h 4241151"/>
              <a:gd name="connsiteX5" fmla="*/ 5598070 w 13793651"/>
              <a:gd name="connsiteY5" fmla="*/ 2629990 h 4241151"/>
              <a:gd name="connsiteX6" fmla="*/ 5998120 w 13793651"/>
              <a:gd name="connsiteY6" fmla="*/ 2553790 h 4241151"/>
              <a:gd name="connsiteX7" fmla="*/ 6217195 w 13793651"/>
              <a:gd name="connsiteY7" fmla="*/ 2496640 h 4241151"/>
              <a:gd name="connsiteX8" fmla="*/ 6645820 w 13793651"/>
              <a:gd name="connsiteY8" fmla="*/ 2439490 h 4241151"/>
              <a:gd name="connsiteX9" fmla="*/ 7217320 w 13793651"/>
              <a:gd name="connsiteY9" fmla="*/ 2344240 h 4241151"/>
              <a:gd name="connsiteX10" fmla="*/ 7703095 w 13793651"/>
              <a:gd name="connsiteY10" fmla="*/ 2229940 h 4241151"/>
              <a:gd name="connsiteX11" fmla="*/ 8055520 w 13793651"/>
              <a:gd name="connsiteY11" fmla="*/ 2096590 h 4241151"/>
              <a:gd name="connsiteX12" fmla="*/ 8322220 w 13793651"/>
              <a:gd name="connsiteY12" fmla="*/ 2029915 h 4241151"/>
              <a:gd name="connsiteX13" fmla="*/ 8741320 w 13793651"/>
              <a:gd name="connsiteY13" fmla="*/ 2001340 h 4241151"/>
              <a:gd name="connsiteX14" fmla="*/ 9665245 w 13793651"/>
              <a:gd name="connsiteY14" fmla="*/ 1906090 h 4241151"/>
              <a:gd name="connsiteX15" fmla="*/ 10055770 w 13793651"/>
              <a:gd name="connsiteY15" fmla="*/ 1829890 h 4241151"/>
              <a:gd name="connsiteX16" fmla="*/ 10512970 w 13793651"/>
              <a:gd name="connsiteY16" fmla="*/ 1839415 h 4241151"/>
              <a:gd name="connsiteX17" fmla="*/ 11160670 w 13793651"/>
              <a:gd name="connsiteY17" fmla="*/ 1801315 h 4241151"/>
              <a:gd name="connsiteX18" fmla="*/ 11608345 w 13793651"/>
              <a:gd name="connsiteY18" fmla="*/ 1744165 h 4241151"/>
              <a:gd name="connsiteX19" fmla="*/ 12056020 w 13793651"/>
              <a:gd name="connsiteY19" fmla="*/ 1782265 h 4241151"/>
              <a:gd name="connsiteX20" fmla="*/ 12475120 w 13793651"/>
              <a:gd name="connsiteY20" fmla="*/ 1763215 h 4241151"/>
              <a:gd name="connsiteX21" fmla="*/ 12865645 w 13793651"/>
              <a:gd name="connsiteY21" fmla="*/ 1696540 h 4241151"/>
              <a:gd name="connsiteX22" fmla="*/ 13774204 w 13793651"/>
              <a:gd name="connsiteY22" fmla="*/ 1626664 h 4241151"/>
              <a:gd name="connsiteX23" fmla="*/ 13793651 w 13793651"/>
              <a:gd name="connsiteY23" fmla="*/ 0 h 4241151"/>
              <a:gd name="connsiteX24" fmla="*/ 13369107 w 13793651"/>
              <a:gd name="connsiteY24" fmla="*/ 41987 h 4241151"/>
              <a:gd name="connsiteX25" fmla="*/ 12221706 w 13793651"/>
              <a:gd name="connsiteY25" fmla="*/ 119381 h 4241151"/>
              <a:gd name="connsiteX26" fmla="*/ 11805691 w 13793651"/>
              <a:gd name="connsiteY26" fmla="*/ 162681 h 4241151"/>
              <a:gd name="connsiteX27" fmla="*/ 11339753 w 13793651"/>
              <a:gd name="connsiteY27" fmla="*/ 201978 h 4241151"/>
              <a:gd name="connsiteX28" fmla="*/ 10899159 w 13793651"/>
              <a:gd name="connsiteY28" fmla="*/ 243887 h 4241151"/>
              <a:gd name="connsiteX29" fmla="*/ 10449981 w 13793651"/>
              <a:gd name="connsiteY29" fmla="*/ 297411 h 4241151"/>
              <a:gd name="connsiteX30" fmla="*/ 10037374 w 13793651"/>
              <a:gd name="connsiteY30" fmla="*/ 370388 h 4241151"/>
              <a:gd name="connsiteX31" fmla="*/ 9423495 w 13793651"/>
              <a:gd name="connsiteY31" fmla="*/ 458290 h 4241151"/>
              <a:gd name="connsiteX32" fmla="*/ 8909019 w 13793651"/>
              <a:gd name="connsiteY32" fmla="*/ 561254 h 4241151"/>
              <a:gd name="connsiteX33" fmla="*/ 8505161 w 13793651"/>
              <a:gd name="connsiteY33" fmla="*/ 635537 h 4241151"/>
              <a:gd name="connsiteX34" fmla="*/ 8022883 w 13793651"/>
              <a:gd name="connsiteY34" fmla="*/ 688258 h 4241151"/>
              <a:gd name="connsiteX35" fmla="*/ 7576384 w 13793651"/>
              <a:gd name="connsiteY35" fmla="*/ 764884 h 4241151"/>
              <a:gd name="connsiteX36" fmla="*/ 7038727 w 13793651"/>
              <a:gd name="connsiteY36" fmla="*/ 834528 h 4241151"/>
              <a:gd name="connsiteX37" fmla="*/ 6912493 w 13793651"/>
              <a:gd name="connsiteY37" fmla="*/ 859263 h 4241151"/>
              <a:gd name="connsiteX38" fmla="*/ 6083846 w 13793651"/>
              <a:gd name="connsiteY38" fmla="*/ 1025028 h 4241151"/>
              <a:gd name="connsiteX39" fmla="*/ 5131345 w 13793651"/>
              <a:gd name="connsiteY39" fmla="*/ 1284584 h 4241151"/>
              <a:gd name="connsiteX40" fmla="*/ 4532731 w 13793651"/>
              <a:gd name="connsiteY40" fmla="*/ 1428643 h 4241151"/>
              <a:gd name="connsiteX41" fmla="*/ 4165439 w 13793651"/>
              <a:gd name="connsiteY41" fmla="*/ 1538039 h 4241151"/>
              <a:gd name="connsiteX42" fmla="*/ 3711238 w 13793651"/>
              <a:gd name="connsiteY42" fmla="*/ 1743332 h 4241151"/>
              <a:gd name="connsiteX43" fmla="*/ 3170270 w 13793651"/>
              <a:gd name="connsiteY43" fmla="*/ 1995882 h 4241151"/>
              <a:gd name="connsiteX44" fmla="*/ 2781661 w 13793651"/>
              <a:gd name="connsiteY44" fmla="*/ 2158353 h 4241151"/>
              <a:gd name="connsiteX45" fmla="*/ 2447306 w 13793651"/>
              <a:gd name="connsiteY45" fmla="*/ 2314860 h 4241151"/>
              <a:gd name="connsiteX46" fmla="*/ 2169768 w 13793651"/>
              <a:gd name="connsiteY46" fmla="*/ 2444652 h 4241151"/>
              <a:gd name="connsiteX47" fmla="*/ 1597170 w 13793651"/>
              <a:gd name="connsiteY47" fmla="*/ 2798316 h 4241151"/>
              <a:gd name="connsiteX48" fmla="*/ 1234945 w 13793651"/>
              <a:gd name="connsiteY48" fmla="*/ 3125840 h 4241151"/>
              <a:gd name="connsiteX49" fmla="*/ 485717 w 13793651"/>
              <a:gd name="connsiteY49" fmla="*/ 3266582 h 4241151"/>
              <a:gd name="connsiteX50" fmla="*/ 0 w 13793651"/>
              <a:gd name="connsiteY50" fmla="*/ 3471763 h 4241151"/>
              <a:gd name="connsiteX51" fmla="*/ 20283 w 13793651"/>
              <a:gd name="connsiteY51" fmla="*/ 4192545 h 4241151"/>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793651" h="4228594">
                <a:moveTo>
                  <a:pt x="20283" y="4192545"/>
                </a:moveTo>
                <a:lnTo>
                  <a:pt x="928070" y="4228594"/>
                </a:lnTo>
                <a:cubicBezTo>
                  <a:pt x="1635813" y="4080814"/>
                  <a:pt x="4048664" y="3034706"/>
                  <a:pt x="4178845" y="2991940"/>
                </a:cubicBezTo>
                <a:cubicBezTo>
                  <a:pt x="4309026" y="2949174"/>
                  <a:pt x="4404270" y="2937965"/>
                  <a:pt x="4540795" y="2906215"/>
                </a:cubicBezTo>
                <a:cubicBezTo>
                  <a:pt x="4677320" y="2874465"/>
                  <a:pt x="4821783" y="2847477"/>
                  <a:pt x="4997995" y="2801440"/>
                </a:cubicBezTo>
                <a:cubicBezTo>
                  <a:pt x="5174207" y="2755403"/>
                  <a:pt x="5431383" y="2671265"/>
                  <a:pt x="5598070" y="2629990"/>
                </a:cubicBezTo>
                <a:cubicBezTo>
                  <a:pt x="5764757" y="2588715"/>
                  <a:pt x="5894933" y="2576015"/>
                  <a:pt x="5998120" y="2553790"/>
                </a:cubicBezTo>
                <a:cubicBezTo>
                  <a:pt x="6101307" y="2531565"/>
                  <a:pt x="6109245" y="2515690"/>
                  <a:pt x="6217195" y="2496640"/>
                </a:cubicBezTo>
                <a:cubicBezTo>
                  <a:pt x="6325145" y="2477590"/>
                  <a:pt x="6479133" y="2464890"/>
                  <a:pt x="6645820" y="2439490"/>
                </a:cubicBezTo>
                <a:cubicBezTo>
                  <a:pt x="6812507" y="2414090"/>
                  <a:pt x="7041108" y="2379165"/>
                  <a:pt x="7217320" y="2344240"/>
                </a:cubicBezTo>
                <a:cubicBezTo>
                  <a:pt x="7393533" y="2309315"/>
                  <a:pt x="7563395" y="2271215"/>
                  <a:pt x="7703095" y="2229940"/>
                </a:cubicBezTo>
                <a:cubicBezTo>
                  <a:pt x="7842795" y="2188665"/>
                  <a:pt x="7952333" y="2129927"/>
                  <a:pt x="8055520" y="2096590"/>
                </a:cubicBezTo>
                <a:cubicBezTo>
                  <a:pt x="8158708" y="2063252"/>
                  <a:pt x="8207920" y="2045790"/>
                  <a:pt x="8322220" y="2029915"/>
                </a:cubicBezTo>
                <a:cubicBezTo>
                  <a:pt x="8436520" y="2014040"/>
                  <a:pt x="8517483" y="2021977"/>
                  <a:pt x="8741320" y="2001340"/>
                </a:cubicBezTo>
                <a:cubicBezTo>
                  <a:pt x="8965158" y="1980702"/>
                  <a:pt x="9446170" y="1934665"/>
                  <a:pt x="9665245" y="1906090"/>
                </a:cubicBezTo>
                <a:cubicBezTo>
                  <a:pt x="9884320" y="1877515"/>
                  <a:pt x="9914483" y="1841002"/>
                  <a:pt x="10055770" y="1829890"/>
                </a:cubicBezTo>
                <a:cubicBezTo>
                  <a:pt x="10197058" y="1818777"/>
                  <a:pt x="10328820" y="1844177"/>
                  <a:pt x="10512970" y="1839415"/>
                </a:cubicBezTo>
                <a:cubicBezTo>
                  <a:pt x="10697120" y="1834653"/>
                  <a:pt x="10978108" y="1817190"/>
                  <a:pt x="11160670" y="1801315"/>
                </a:cubicBezTo>
                <a:cubicBezTo>
                  <a:pt x="11343232" y="1785440"/>
                  <a:pt x="11459120" y="1747340"/>
                  <a:pt x="11608345" y="1744165"/>
                </a:cubicBezTo>
                <a:cubicBezTo>
                  <a:pt x="11757570" y="1740990"/>
                  <a:pt x="11911558" y="1779090"/>
                  <a:pt x="12056020" y="1782265"/>
                </a:cubicBezTo>
                <a:cubicBezTo>
                  <a:pt x="12200482" y="1785440"/>
                  <a:pt x="12340183" y="1777502"/>
                  <a:pt x="12475120" y="1763215"/>
                </a:cubicBezTo>
                <a:cubicBezTo>
                  <a:pt x="12610057" y="1748928"/>
                  <a:pt x="12764045" y="1712415"/>
                  <a:pt x="12865645" y="1696540"/>
                </a:cubicBezTo>
                <a:lnTo>
                  <a:pt x="13774204" y="1626664"/>
                </a:lnTo>
                <a:lnTo>
                  <a:pt x="13793651" y="0"/>
                </a:lnTo>
                <a:lnTo>
                  <a:pt x="13369107" y="41987"/>
                </a:lnTo>
                <a:lnTo>
                  <a:pt x="12221706" y="119381"/>
                </a:lnTo>
                <a:cubicBezTo>
                  <a:pt x="12088647" y="136621"/>
                  <a:pt x="11944363" y="148248"/>
                  <a:pt x="11805691" y="162681"/>
                </a:cubicBezTo>
                <a:lnTo>
                  <a:pt x="11339753" y="201978"/>
                </a:lnTo>
                <a:cubicBezTo>
                  <a:pt x="11183051" y="217383"/>
                  <a:pt x="11047454" y="226110"/>
                  <a:pt x="10899159" y="243887"/>
                </a:cubicBezTo>
                <a:cubicBezTo>
                  <a:pt x="10627262" y="268880"/>
                  <a:pt x="10593612" y="276328"/>
                  <a:pt x="10449981" y="297411"/>
                </a:cubicBezTo>
                <a:cubicBezTo>
                  <a:pt x="10306350" y="318494"/>
                  <a:pt x="10209391" y="344978"/>
                  <a:pt x="10037374" y="370388"/>
                </a:cubicBezTo>
                <a:lnTo>
                  <a:pt x="9423495" y="458290"/>
                </a:lnTo>
                <a:cubicBezTo>
                  <a:pt x="9092273" y="500425"/>
                  <a:pt x="9045701" y="534520"/>
                  <a:pt x="8909019" y="561254"/>
                </a:cubicBezTo>
                <a:cubicBezTo>
                  <a:pt x="8772337" y="587988"/>
                  <a:pt x="8652850" y="614370"/>
                  <a:pt x="8505161" y="635537"/>
                </a:cubicBezTo>
                <a:cubicBezTo>
                  <a:pt x="8357472" y="656704"/>
                  <a:pt x="8177679" y="666700"/>
                  <a:pt x="8022883" y="688258"/>
                </a:cubicBezTo>
                <a:cubicBezTo>
                  <a:pt x="7868087" y="709816"/>
                  <a:pt x="7740410" y="740506"/>
                  <a:pt x="7576384" y="764884"/>
                </a:cubicBezTo>
                <a:cubicBezTo>
                  <a:pt x="7412358" y="789262"/>
                  <a:pt x="7215336" y="791665"/>
                  <a:pt x="7038727" y="834528"/>
                </a:cubicBezTo>
                <a:lnTo>
                  <a:pt x="6912493" y="859263"/>
                </a:lnTo>
                <a:cubicBezTo>
                  <a:pt x="6545781" y="886250"/>
                  <a:pt x="6313637" y="975418"/>
                  <a:pt x="6083846" y="1025028"/>
                </a:cubicBezTo>
                <a:cubicBezTo>
                  <a:pt x="5586562" y="1182587"/>
                  <a:pt x="5389864" y="1217315"/>
                  <a:pt x="5131345" y="1284584"/>
                </a:cubicBezTo>
                <a:cubicBezTo>
                  <a:pt x="4872826" y="1351853"/>
                  <a:pt x="4683543" y="1393718"/>
                  <a:pt x="4532731" y="1428643"/>
                </a:cubicBezTo>
                <a:cubicBezTo>
                  <a:pt x="4444918" y="1463237"/>
                  <a:pt x="4253252" y="1503445"/>
                  <a:pt x="4165439" y="1538039"/>
                </a:cubicBezTo>
                <a:lnTo>
                  <a:pt x="3711238" y="1743332"/>
                </a:lnTo>
                <a:cubicBezTo>
                  <a:pt x="3507619" y="1824639"/>
                  <a:pt x="3442208" y="1855350"/>
                  <a:pt x="3170270" y="1995882"/>
                </a:cubicBezTo>
                <a:cubicBezTo>
                  <a:pt x="3015341" y="2064116"/>
                  <a:pt x="2902155" y="2105190"/>
                  <a:pt x="2781661" y="2158353"/>
                </a:cubicBezTo>
                <a:cubicBezTo>
                  <a:pt x="2661167" y="2211516"/>
                  <a:pt x="2549756" y="2269015"/>
                  <a:pt x="2447306" y="2314860"/>
                </a:cubicBezTo>
                <a:cubicBezTo>
                  <a:pt x="2344856" y="2360705"/>
                  <a:pt x="2290406" y="2380917"/>
                  <a:pt x="2169768" y="2444652"/>
                </a:cubicBezTo>
                <a:cubicBezTo>
                  <a:pt x="2049130" y="2508387"/>
                  <a:pt x="1756716" y="2692270"/>
                  <a:pt x="1597170" y="2798316"/>
                </a:cubicBezTo>
                <a:cubicBezTo>
                  <a:pt x="1437624" y="2904362"/>
                  <a:pt x="1424865" y="3063233"/>
                  <a:pt x="1234945" y="3125840"/>
                </a:cubicBezTo>
                <a:cubicBezTo>
                  <a:pt x="922516" y="3233770"/>
                  <a:pt x="798146" y="3158652"/>
                  <a:pt x="485717" y="3266582"/>
                </a:cubicBezTo>
                <a:lnTo>
                  <a:pt x="0" y="3471763"/>
                </a:lnTo>
                <a:lnTo>
                  <a:pt x="20283" y="4192545"/>
                </a:lnTo>
                <a:close/>
              </a:path>
            </a:pathLst>
          </a:custGeom>
          <a:pattFill prst="lgConfetti">
            <a:fgClr>
              <a:schemeClr val="accent4">
                <a:lumMod val="50000"/>
              </a:schemeClr>
            </a:fgClr>
            <a:bgClr>
              <a:schemeClr val="accent4">
                <a:lumMod val="20000"/>
                <a:lumOff val="80000"/>
              </a:schemeClr>
            </a:bgClr>
          </a:patt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Freeform: Shape 446">
            <a:extLst>
              <a:ext uri="{FF2B5EF4-FFF2-40B4-BE49-F238E27FC236}">
                <a16:creationId xmlns:a16="http://schemas.microsoft.com/office/drawing/2014/main" id="{79A172D0-BD52-48B2-AE29-ED38CF77B0D4}"/>
              </a:ext>
            </a:extLst>
          </p:cNvPr>
          <p:cNvSpPr/>
          <p:nvPr/>
        </p:nvSpPr>
        <p:spPr>
          <a:xfrm rot="10800000">
            <a:off x="20760042" y="1774023"/>
            <a:ext cx="6199788" cy="3112829"/>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99788" h="3112829">
                <a:moveTo>
                  <a:pt x="10003" y="1904327"/>
                </a:moveTo>
                <a:cubicBezTo>
                  <a:pt x="62140" y="1816095"/>
                  <a:pt x="443140" y="1663695"/>
                  <a:pt x="443140" y="1663695"/>
                </a:cubicBezTo>
                <a:cubicBezTo>
                  <a:pt x="619603" y="1563432"/>
                  <a:pt x="852214" y="1390979"/>
                  <a:pt x="1068782" y="1302748"/>
                </a:cubicBezTo>
                <a:cubicBezTo>
                  <a:pt x="1285351" y="1214516"/>
                  <a:pt x="1562078" y="1174411"/>
                  <a:pt x="1742551" y="1134306"/>
                </a:cubicBezTo>
                <a:cubicBezTo>
                  <a:pt x="1923024" y="1094201"/>
                  <a:pt x="1999224" y="1082169"/>
                  <a:pt x="2151624" y="1062116"/>
                </a:cubicBezTo>
                <a:cubicBezTo>
                  <a:pt x="2304024" y="1042063"/>
                  <a:pt x="2504551" y="1086179"/>
                  <a:pt x="2656951" y="1013990"/>
                </a:cubicBezTo>
                <a:cubicBezTo>
                  <a:pt x="2809351" y="941801"/>
                  <a:pt x="2865498" y="733253"/>
                  <a:pt x="3066024" y="628979"/>
                </a:cubicBezTo>
                <a:cubicBezTo>
                  <a:pt x="3266550" y="524705"/>
                  <a:pt x="3627497" y="448506"/>
                  <a:pt x="3860108" y="388348"/>
                </a:cubicBezTo>
                <a:cubicBezTo>
                  <a:pt x="4092719" y="328190"/>
                  <a:pt x="4261161" y="300116"/>
                  <a:pt x="4461687" y="268032"/>
                </a:cubicBezTo>
                <a:cubicBezTo>
                  <a:pt x="4662213" y="235948"/>
                  <a:pt x="4898834" y="239958"/>
                  <a:pt x="5063266" y="195842"/>
                </a:cubicBezTo>
                <a:cubicBezTo>
                  <a:pt x="5227698" y="151726"/>
                  <a:pt x="5311919" y="23389"/>
                  <a:pt x="5448277" y="3337"/>
                </a:cubicBezTo>
                <a:cubicBezTo>
                  <a:pt x="5584635" y="-16716"/>
                  <a:pt x="5773130" y="59485"/>
                  <a:pt x="5881414" y="75527"/>
                </a:cubicBezTo>
                <a:cubicBezTo>
                  <a:pt x="5989698" y="91569"/>
                  <a:pt x="6097982" y="99590"/>
                  <a:pt x="6097982" y="99590"/>
                </a:cubicBezTo>
                <a:cubicBezTo>
                  <a:pt x="6146108" y="115632"/>
                  <a:pt x="6158140" y="139695"/>
                  <a:pt x="6170172" y="171779"/>
                </a:cubicBezTo>
                <a:cubicBezTo>
                  <a:pt x="6182204" y="203863"/>
                  <a:pt x="6230330" y="247979"/>
                  <a:pt x="6170172" y="292095"/>
                </a:cubicBezTo>
                <a:cubicBezTo>
                  <a:pt x="6110014" y="336211"/>
                  <a:pt x="5945582" y="372305"/>
                  <a:pt x="5809224" y="436474"/>
                </a:cubicBezTo>
                <a:cubicBezTo>
                  <a:pt x="5672866" y="500642"/>
                  <a:pt x="5475831" y="605388"/>
                  <a:pt x="5352024" y="677106"/>
                </a:cubicBezTo>
                <a:cubicBezTo>
                  <a:pt x="5228217" y="748824"/>
                  <a:pt x="5148855" y="827995"/>
                  <a:pt x="5066380" y="866779"/>
                </a:cubicBezTo>
                <a:cubicBezTo>
                  <a:pt x="4983905" y="905563"/>
                  <a:pt x="5006080" y="857202"/>
                  <a:pt x="4857172" y="909811"/>
                </a:cubicBezTo>
                <a:cubicBezTo>
                  <a:pt x="4708264" y="962420"/>
                  <a:pt x="4335096" y="1108922"/>
                  <a:pt x="4172929" y="1182432"/>
                </a:cubicBezTo>
                <a:cubicBezTo>
                  <a:pt x="4010762" y="1255942"/>
                  <a:pt x="3884172" y="1350874"/>
                  <a:pt x="3884172" y="1350874"/>
                </a:cubicBezTo>
                <a:cubicBezTo>
                  <a:pt x="3751825" y="1427074"/>
                  <a:pt x="3531245" y="1523327"/>
                  <a:pt x="3378845" y="1639632"/>
                </a:cubicBezTo>
                <a:cubicBezTo>
                  <a:pt x="3226445" y="1755937"/>
                  <a:pt x="3086077" y="1940422"/>
                  <a:pt x="2969772" y="2048706"/>
                </a:cubicBezTo>
                <a:cubicBezTo>
                  <a:pt x="2853467" y="2156990"/>
                  <a:pt x="2765235" y="2217148"/>
                  <a:pt x="2681014" y="2289337"/>
                </a:cubicBezTo>
                <a:cubicBezTo>
                  <a:pt x="2596793" y="2361526"/>
                  <a:pt x="2564708" y="2441737"/>
                  <a:pt x="2464445" y="2481842"/>
                </a:cubicBezTo>
                <a:cubicBezTo>
                  <a:pt x="2364182" y="2521947"/>
                  <a:pt x="2079435" y="2529969"/>
                  <a:pt x="2079435" y="2529969"/>
                </a:cubicBezTo>
                <a:cubicBezTo>
                  <a:pt x="1943077" y="2546011"/>
                  <a:pt x="1806719" y="2542000"/>
                  <a:pt x="1646298" y="2578095"/>
                </a:cubicBezTo>
                <a:cubicBezTo>
                  <a:pt x="1485877" y="2614190"/>
                  <a:pt x="1273319" y="2694400"/>
                  <a:pt x="1116908" y="2746537"/>
                </a:cubicBezTo>
                <a:cubicBezTo>
                  <a:pt x="960498" y="2798674"/>
                  <a:pt x="840182" y="2842790"/>
                  <a:pt x="707835" y="2890916"/>
                </a:cubicBezTo>
                <a:cubicBezTo>
                  <a:pt x="575488" y="2939042"/>
                  <a:pt x="423087" y="3003211"/>
                  <a:pt x="322824" y="3035295"/>
                </a:cubicBezTo>
                <a:cubicBezTo>
                  <a:pt x="222561" y="3067379"/>
                  <a:pt x="146361" y="3159621"/>
                  <a:pt x="106256" y="3083421"/>
                </a:cubicBezTo>
                <a:cubicBezTo>
                  <a:pt x="66151" y="3007221"/>
                  <a:pt x="78183" y="2726484"/>
                  <a:pt x="82193" y="2578095"/>
                </a:cubicBezTo>
                <a:cubicBezTo>
                  <a:pt x="86203" y="2429706"/>
                  <a:pt x="134330" y="2305378"/>
                  <a:pt x="130319" y="2193084"/>
                </a:cubicBezTo>
                <a:cubicBezTo>
                  <a:pt x="126308" y="2080790"/>
                  <a:pt x="-42134" y="1992559"/>
                  <a:pt x="10003" y="1904327"/>
                </a:cubicBezTo>
                <a:close/>
              </a:path>
            </a:pathLst>
          </a:custGeom>
          <a:pattFill prst="diagBrick">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Freeform: Shape 454">
            <a:extLst>
              <a:ext uri="{FF2B5EF4-FFF2-40B4-BE49-F238E27FC236}">
                <a16:creationId xmlns:a16="http://schemas.microsoft.com/office/drawing/2014/main" id="{D7ABE7C0-AC2C-4C7C-86F3-E7434DAEAEBE}"/>
              </a:ext>
            </a:extLst>
          </p:cNvPr>
          <p:cNvSpPr/>
          <p:nvPr/>
        </p:nvSpPr>
        <p:spPr>
          <a:xfrm rot="10800000">
            <a:off x="557286" y="4611690"/>
            <a:ext cx="20269200" cy="3826934"/>
          </a:xfrm>
          <a:custGeom>
            <a:avLst/>
            <a:gdLst>
              <a:gd name="connsiteX0" fmla="*/ 0 w 20269200"/>
              <a:gd name="connsiteY0" fmla="*/ 3826934 h 3826934"/>
              <a:gd name="connsiteX1" fmla="*/ 423334 w 20269200"/>
              <a:gd name="connsiteY1" fmla="*/ 3572934 h 3826934"/>
              <a:gd name="connsiteX2" fmla="*/ 1303867 w 20269200"/>
              <a:gd name="connsiteY2" fmla="*/ 3200400 h 3826934"/>
              <a:gd name="connsiteX3" fmla="*/ 1913467 w 20269200"/>
              <a:gd name="connsiteY3" fmla="*/ 2929467 h 3826934"/>
              <a:gd name="connsiteX4" fmla="*/ 2573867 w 20269200"/>
              <a:gd name="connsiteY4" fmla="*/ 2726267 h 3826934"/>
              <a:gd name="connsiteX5" fmla="*/ 3166534 w 20269200"/>
              <a:gd name="connsiteY5" fmla="*/ 2573867 h 3826934"/>
              <a:gd name="connsiteX6" fmla="*/ 4656667 w 20269200"/>
              <a:gd name="connsiteY6" fmla="*/ 2218267 h 3826934"/>
              <a:gd name="connsiteX7" fmla="*/ 6434667 w 20269200"/>
              <a:gd name="connsiteY7" fmla="*/ 1744134 h 3826934"/>
              <a:gd name="connsiteX8" fmla="*/ 8365067 w 20269200"/>
              <a:gd name="connsiteY8" fmla="*/ 1456267 h 3826934"/>
              <a:gd name="connsiteX9" fmla="*/ 9313334 w 20269200"/>
              <a:gd name="connsiteY9" fmla="*/ 1303867 h 3826934"/>
              <a:gd name="connsiteX10" fmla="*/ 10312400 w 20269200"/>
              <a:gd name="connsiteY10" fmla="*/ 1185334 h 3826934"/>
              <a:gd name="connsiteX11" fmla="*/ 11768667 w 20269200"/>
              <a:gd name="connsiteY11" fmla="*/ 897467 h 3826934"/>
              <a:gd name="connsiteX12" fmla="*/ 12683067 w 20269200"/>
              <a:gd name="connsiteY12" fmla="*/ 762000 h 3826934"/>
              <a:gd name="connsiteX13" fmla="*/ 14291734 w 20269200"/>
              <a:gd name="connsiteY13" fmla="*/ 508000 h 3826934"/>
              <a:gd name="connsiteX14" fmla="*/ 16340667 w 20269200"/>
              <a:gd name="connsiteY14" fmla="*/ 321734 h 3826934"/>
              <a:gd name="connsiteX15" fmla="*/ 17864667 w 20269200"/>
              <a:gd name="connsiteY15" fmla="*/ 169334 h 3826934"/>
              <a:gd name="connsiteX16" fmla="*/ 18728267 w 20269200"/>
              <a:gd name="connsiteY16" fmla="*/ 118534 h 3826934"/>
              <a:gd name="connsiteX17" fmla="*/ 20269200 w 20269200"/>
              <a:gd name="connsiteY17" fmla="*/ 0 h 382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69200" h="3826934">
                <a:moveTo>
                  <a:pt x="0" y="3826934"/>
                </a:moveTo>
                <a:cubicBezTo>
                  <a:pt x="103011" y="3752145"/>
                  <a:pt x="206023" y="3677356"/>
                  <a:pt x="423334" y="3572934"/>
                </a:cubicBezTo>
                <a:cubicBezTo>
                  <a:pt x="640645" y="3468512"/>
                  <a:pt x="1055512" y="3307644"/>
                  <a:pt x="1303867" y="3200400"/>
                </a:cubicBezTo>
                <a:cubicBezTo>
                  <a:pt x="1552223" y="3093155"/>
                  <a:pt x="1701800" y="3008489"/>
                  <a:pt x="1913467" y="2929467"/>
                </a:cubicBezTo>
                <a:cubicBezTo>
                  <a:pt x="2125134" y="2850445"/>
                  <a:pt x="2365023" y="2785534"/>
                  <a:pt x="2573867" y="2726267"/>
                </a:cubicBezTo>
                <a:cubicBezTo>
                  <a:pt x="2782711" y="2667000"/>
                  <a:pt x="3166534" y="2573867"/>
                  <a:pt x="3166534" y="2573867"/>
                </a:cubicBezTo>
                <a:lnTo>
                  <a:pt x="4656667" y="2218267"/>
                </a:lnTo>
                <a:cubicBezTo>
                  <a:pt x="5201356" y="2079978"/>
                  <a:pt x="5816600" y="1871134"/>
                  <a:pt x="6434667" y="1744134"/>
                </a:cubicBezTo>
                <a:cubicBezTo>
                  <a:pt x="7052734" y="1617134"/>
                  <a:pt x="8365067" y="1456267"/>
                  <a:pt x="8365067" y="1456267"/>
                </a:cubicBezTo>
                <a:cubicBezTo>
                  <a:pt x="8844845" y="1382889"/>
                  <a:pt x="8988778" y="1349023"/>
                  <a:pt x="9313334" y="1303867"/>
                </a:cubicBezTo>
                <a:cubicBezTo>
                  <a:pt x="9637890" y="1258711"/>
                  <a:pt x="9903178" y="1253067"/>
                  <a:pt x="10312400" y="1185334"/>
                </a:cubicBezTo>
                <a:cubicBezTo>
                  <a:pt x="10721622" y="1117601"/>
                  <a:pt x="11373556" y="968023"/>
                  <a:pt x="11768667" y="897467"/>
                </a:cubicBezTo>
                <a:cubicBezTo>
                  <a:pt x="12163778" y="826911"/>
                  <a:pt x="12683067" y="762000"/>
                  <a:pt x="12683067" y="762000"/>
                </a:cubicBezTo>
                <a:cubicBezTo>
                  <a:pt x="13103578" y="697089"/>
                  <a:pt x="13682134" y="581378"/>
                  <a:pt x="14291734" y="508000"/>
                </a:cubicBezTo>
                <a:cubicBezTo>
                  <a:pt x="14901334" y="434622"/>
                  <a:pt x="16340667" y="321734"/>
                  <a:pt x="16340667" y="321734"/>
                </a:cubicBezTo>
                <a:lnTo>
                  <a:pt x="17864667" y="169334"/>
                </a:lnTo>
                <a:cubicBezTo>
                  <a:pt x="18262600" y="135467"/>
                  <a:pt x="18728267" y="118534"/>
                  <a:pt x="18728267" y="118534"/>
                </a:cubicBezTo>
                <a:cubicBezTo>
                  <a:pt x="19129022" y="90312"/>
                  <a:pt x="20020845" y="53622"/>
                  <a:pt x="20269200" y="0"/>
                </a:cubicBezTo>
              </a:path>
            </a:pathLst>
          </a:custGeom>
          <a:no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Freeform: Shape 447">
            <a:extLst>
              <a:ext uri="{FF2B5EF4-FFF2-40B4-BE49-F238E27FC236}">
                <a16:creationId xmlns:a16="http://schemas.microsoft.com/office/drawing/2014/main" id="{4925A9EC-D6C5-4AE5-B371-C122356B8B98}"/>
              </a:ext>
            </a:extLst>
          </p:cNvPr>
          <p:cNvSpPr/>
          <p:nvPr/>
        </p:nvSpPr>
        <p:spPr>
          <a:xfrm rot="10800000">
            <a:off x="18134976" y="12222779"/>
            <a:ext cx="8686800" cy="5727031"/>
          </a:xfrm>
          <a:custGeom>
            <a:avLst/>
            <a:gdLst>
              <a:gd name="connsiteX0" fmla="*/ 0 w 8831179"/>
              <a:gd name="connsiteY0" fmla="*/ 5799221 h 5799221"/>
              <a:gd name="connsiteX1" fmla="*/ 1299411 w 8831179"/>
              <a:gd name="connsiteY1" fmla="*/ 5029200 h 5799221"/>
              <a:gd name="connsiteX2" fmla="*/ 3031958 w 8831179"/>
              <a:gd name="connsiteY2" fmla="*/ 3609474 h 5799221"/>
              <a:gd name="connsiteX3" fmla="*/ 4451684 w 8831179"/>
              <a:gd name="connsiteY3" fmla="*/ 2358190 h 5799221"/>
              <a:gd name="connsiteX4" fmla="*/ 5390148 w 8831179"/>
              <a:gd name="connsiteY4" fmla="*/ 1612232 h 5799221"/>
              <a:gd name="connsiteX5" fmla="*/ 6112042 w 8831179"/>
              <a:gd name="connsiteY5" fmla="*/ 1130969 h 5799221"/>
              <a:gd name="connsiteX6" fmla="*/ 7243011 w 8831179"/>
              <a:gd name="connsiteY6" fmla="*/ 625642 h 5799221"/>
              <a:gd name="connsiteX7" fmla="*/ 8831179 w 8831179"/>
              <a:gd name="connsiteY7" fmla="*/ 0 h 5799221"/>
              <a:gd name="connsiteX0" fmla="*/ 0 w 8686800"/>
              <a:gd name="connsiteY0" fmla="*/ 5727031 h 5727031"/>
              <a:gd name="connsiteX1" fmla="*/ 1155032 w 8686800"/>
              <a:gd name="connsiteY1" fmla="*/ 5029200 h 5727031"/>
              <a:gd name="connsiteX2" fmla="*/ 2887579 w 8686800"/>
              <a:gd name="connsiteY2" fmla="*/ 3609474 h 5727031"/>
              <a:gd name="connsiteX3" fmla="*/ 4307305 w 8686800"/>
              <a:gd name="connsiteY3" fmla="*/ 2358190 h 5727031"/>
              <a:gd name="connsiteX4" fmla="*/ 5245769 w 8686800"/>
              <a:gd name="connsiteY4" fmla="*/ 1612232 h 5727031"/>
              <a:gd name="connsiteX5" fmla="*/ 5967663 w 8686800"/>
              <a:gd name="connsiteY5" fmla="*/ 1130969 h 5727031"/>
              <a:gd name="connsiteX6" fmla="*/ 7098632 w 8686800"/>
              <a:gd name="connsiteY6" fmla="*/ 625642 h 5727031"/>
              <a:gd name="connsiteX7" fmla="*/ 8686800 w 8686800"/>
              <a:gd name="connsiteY7" fmla="*/ 0 h 572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6800" h="5727031">
                <a:moveTo>
                  <a:pt x="0" y="5727031"/>
                </a:moveTo>
                <a:cubicBezTo>
                  <a:pt x="397042" y="5524499"/>
                  <a:pt x="673769" y="5382126"/>
                  <a:pt x="1155032" y="5029200"/>
                </a:cubicBezTo>
                <a:cubicBezTo>
                  <a:pt x="1636295" y="4676274"/>
                  <a:pt x="2362200" y="4054642"/>
                  <a:pt x="2887579" y="3609474"/>
                </a:cubicBezTo>
                <a:cubicBezTo>
                  <a:pt x="3412958" y="3164306"/>
                  <a:pt x="3914273" y="2691064"/>
                  <a:pt x="4307305" y="2358190"/>
                </a:cubicBezTo>
                <a:cubicBezTo>
                  <a:pt x="4700337" y="2025316"/>
                  <a:pt x="4969043" y="1816769"/>
                  <a:pt x="5245769" y="1612232"/>
                </a:cubicBezTo>
                <a:cubicBezTo>
                  <a:pt x="5522495" y="1407695"/>
                  <a:pt x="5658853" y="1295401"/>
                  <a:pt x="5967663" y="1130969"/>
                </a:cubicBezTo>
                <a:cubicBezTo>
                  <a:pt x="6276473" y="966537"/>
                  <a:pt x="6645442" y="814137"/>
                  <a:pt x="7098632" y="625642"/>
                </a:cubicBezTo>
                <a:cubicBezTo>
                  <a:pt x="7551822" y="437147"/>
                  <a:pt x="8119311" y="218573"/>
                  <a:pt x="86868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Shape 448">
            <a:extLst>
              <a:ext uri="{FF2B5EF4-FFF2-40B4-BE49-F238E27FC236}">
                <a16:creationId xmlns:a16="http://schemas.microsoft.com/office/drawing/2014/main" id="{5EEAE1DF-FB69-402A-AC8E-4C25C3745432}"/>
              </a:ext>
            </a:extLst>
          </p:cNvPr>
          <p:cNvSpPr/>
          <p:nvPr/>
        </p:nvSpPr>
        <p:spPr>
          <a:xfrm rot="10800000">
            <a:off x="12792956" y="9431452"/>
            <a:ext cx="14101010" cy="8542421"/>
          </a:xfrm>
          <a:custGeom>
            <a:avLst/>
            <a:gdLst>
              <a:gd name="connsiteX0" fmla="*/ 0 w 14101010"/>
              <a:gd name="connsiteY0" fmla="*/ 8542421 h 8542421"/>
              <a:gd name="connsiteX1" fmla="*/ 1997242 w 14101010"/>
              <a:gd name="connsiteY1" fmla="*/ 7964905 h 8542421"/>
              <a:gd name="connsiteX2" fmla="*/ 2959768 w 14101010"/>
              <a:gd name="connsiteY2" fmla="*/ 7194884 h 8542421"/>
              <a:gd name="connsiteX3" fmla="*/ 3994484 w 14101010"/>
              <a:gd name="connsiteY3" fmla="*/ 5606716 h 8542421"/>
              <a:gd name="connsiteX4" fmla="*/ 5077326 w 14101010"/>
              <a:gd name="connsiteY4" fmla="*/ 3922295 h 8542421"/>
              <a:gd name="connsiteX5" fmla="*/ 6136105 w 14101010"/>
              <a:gd name="connsiteY5" fmla="*/ 2815390 h 8542421"/>
              <a:gd name="connsiteX6" fmla="*/ 7507705 w 14101010"/>
              <a:gd name="connsiteY6" fmla="*/ 2069432 h 8542421"/>
              <a:gd name="connsiteX7" fmla="*/ 8686800 w 14101010"/>
              <a:gd name="connsiteY7" fmla="*/ 1780674 h 8542421"/>
              <a:gd name="connsiteX8" fmla="*/ 9216189 w 14101010"/>
              <a:gd name="connsiteY8" fmla="*/ 1467853 h 8542421"/>
              <a:gd name="connsiteX9" fmla="*/ 9721515 w 14101010"/>
              <a:gd name="connsiteY9" fmla="*/ 1251284 h 8542421"/>
              <a:gd name="connsiteX10" fmla="*/ 10395284 w 14101010"/>
              <a:gd name="connsiteY10" fmla="*/ 1275348 h 8542421"/>
              <a:gd name="connsiteX11" fmla="*/ 11093115 w 14101010"/>
              <a:gd name="connsiteY11" fmla="*/ 1347537 h 8542421"/>
              <a:gd name="connsiteX12" fmla="*/ 11478126 w 14101010"/>
              <a:gd name="connsiteY12" fmla="*/ 1660358 h 8542421"/>
              <a:gd name="connsiteX13" fmla="*/ 11502189 w 14101010"/>
              <a:gd name="connsiteY13" fmla="*/ 2093495 h 8542421"/>
              <a:gd name="connsiteX14" fmla="*/ 11478126 w 14101010"/>
              <a:gd name="connsiteY14" fmla="*/ 2478505 h 8542421"/>
              <a:gd name="connsiteX15" fmla="*/ 11550315 w 14101010"/>
              <a:gd name="connsiteY15" fmla="*/ 2863516 h 8542421"/>
              <a:gd name="connsiteX16" fmla="*/ 11887200 w 14101010"/>
              <a:gd name="connsiteY16" fmla="*/ 3080084 h 8542421"/>
              <a:gd name="connsiteX17" fmla="*/ 12488779 w 14101010"/>
              <a:gd name="connsiteY17" fmla="*/ 2430379 h 8542421"/>
              <a:gd name="connsiteX18" fmla="*/ 13090358 w 14101010"/>
              <a:gd name="connsiteY18" fmla="*/ 1660358 h 8542421"/>
              <a:gd name="connsiteX19" fmla="*/ 13475368 w 14101010"/>
              <a:gd name="connsiteY19" fmla="*/ 842211 h 8542421"/>
              <a:gd name="connsiteX20" fmla="*/ 13932568 w 14101010"/>
              <a:gd name="connsiteY20" fmla="*/ 288758 h 8542421"/>
              <a:gd name="connsiteX21" fmla="*/ 14101010 w 14101010"/>
              <a:gd name="connsiteY21" fmla="*/ 0 h 854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01010" h="8542421">
                <a:moveTo>
                  <a:pt x="0" y="8542421"/>
                </a:moveTo>
                <a:cubicBezTo>
                  <a:pt x="751973" y="8365957"/>
                  <a:pt x="1503947" y="8189494"/>
                  <a:pt x="1997242" y="7964905"/>
                </a:cubicBezTo>
                <a:cubicBezTo>
                  <a:pt x="2490537" y="7740315"/>
                  <a:pt x="2626894" y="7587915"/>
                  <a:pt x="2959768" y="7194884"/>
                </a:cubicBezTo>
                <a:cubicBezTo>
                  <a:pt x="3292642" y="6801853"/>
                  <a:pt x="3641558" y="6152148"/>
                  <a:pt x="3994484" y="5606716"/>
                </a:cubicBezTo>
                <a:cubicBezTo>
                  <a:pt x="4347410" y="5061284"/>
                  <a:pt x="4720389" y="4387516"/>
                  <a:pt x="5077326" y="3922295"/>
                </a:cubicBezTo>
                <a:cubicBezTo>
                  <a:pt x="5434263" y="3457074"/>
                  <a:pt x="5731042" y="3124200"/>
                  <a:pt x="6136105" y="2815390"/>
                </a:cubicBezTo>
                <a:cubicBezTo>
                  <a:pt x="6541168" y="2506580"/>
                  <a:pt x="7082589" y="2241885"/>
                  <a:pt x="7507705" y="2069432"/>
                </a:cubicBezTo>
                <a:cubicBezTo>
                  <a:pt x="7932821" y="1896979"/>
                  <a:pt x="8402053" y="1880937"/>
                  <a:pt x="8686800" y="1780674"/>
                </a:cubicBezTo>
                <a:cubicBezTo>
                  <a:pt x="8971547" y="1680411"/>
                  <a:pt x="9043737" y="1556085"/>
                  <a:pt x="9216189" y="1467853"/>
                </a:cubicBezTo>
                <a:cubicBezTo>
                  <a:pt x="9388641" y="1379621"/>
                  <a:pt x="9524999" y="1283368"/>
                  <a:pt x="9721515" y="1251284"/>
                </a:cubicBezTo>
                <a:cubicBezTo>
                  <a:pt x="9918031" y="1219200"/>
                  <a:pt x="10166684" y="1259306"/>
                  <a:pt x="10395284" y="1275348"/>
                </a:cubicBezTo>
                <a:cubicBezTo>
                  <a:pt x="10623884" y="1291390"/>
                  <a:pt x="10912641" y="1283369"/>
                  <a:pt x="11093115" y="1347537"/>
                </a:cubicBezTo>
                <a:cubicBezTo>
                  <a:pt x="11273589" y="1411705"/>
                  <a:pt x="11409947" y="1536032"/>
                  <a:pt x="11478126" y="1660358"/>
                </a:cubicBezTo>
                <a:cubicBezTo>
                  <a:pt x="11546305" y="1784684"/>
                  <a:pt x="11502189" y="1957137"/>
                  <a:pt x="11502189" y="2093495"/>
                </a:cubicBezTo>
                <a:cubicBezTo>
                  <a:pt x="11502189" y="2229853"/>
                  <a:pt x="11470105" y="2350168"/>
                  <a:pt x="11478126" y="2478505"/>
                </a:cubicBezTo>
                <a:cubicBezTo>
                  <a:pt x="11486147" y="2606842"/>
                  <a:pt x="11482136" y="2763253"/>
                  <a:pt x="11550315" y="2863516"/>
                </a:cubicBezTo>
                <a:cubicBezTo>
                  <a:pt x="11618494" y="2963779"/>
                  <a:pt x="11730789" y="3152273"/>
                  <a:pt x="11887200" y="3080084"/>
                </a:cubicBezTo>
                <a:cubicBezTo>
                  <a:pt x="12043611" y="3007895"/>
                  <a:pt x="12288253" y="2667000"/>
                  <a:pt x="12488779" y="2430379"/>
                </a:cubicBezTo>
                <a:cubicBezTo>
                  <a:pt x="12689305" y="2193758"/>
                  <a:pt x="12925926" y="1925053"/>
                  <a:pt x="13090358" y="1660358"/>
                </a:cubicBezTo>
                <a:cubicBezTo>
                  <a:pt x="13254790" y="1395663"/>
                  <a:pt x="13335000" y="1070811"/>
                  <a:pt x="13475368" y="842211"/>
                </a:cubicBezTo>
                <a:cubicBezTo>
                  <a:pt x="13615736" y="613611"/>
                  <a:pt x="13828294" y="429126"/>
                  <a:pt x="13932568" y="288758"/>
                </a:cubicBezTo>
                <a:cubicBezTo>
                  <a:pt x="14036842" y="148390"/>
                  <a:pt x="14076947" y="68179"/>
                  <a:pt x="1410101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Freeform: Shape 449">
            <a:extLst>
              <a:ext uri="{FF2B5EF4-FFF2-40B4-BE49-F238E27FC236}">
                <a16:creationId xmlns:a16="http://schemas.microsoft.com/office/drawing/2014/main" id="{8E696D85-5347-4C15-AE11-E65077359AB3}"/>
              </a:ext>
            </a:extLst>
          </p:cNvPr>
          <p:cNvSpPr/>
          <p:nvPr/>
        </p:nvSpPr>
        <p:spPr>
          <a:xfrm rot="10800000">
            <a:off x="10891966" y="4083593"/>
            <a:ext cx="16054413" cy="13866217"/>
          </a:xfrm>
          <a:custGeom>
            <a:avLst/>
            <a:gdLst>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054413" h="13866217">
                <a:moveTo>
                  <a:pt x="28349" y="13764127"/>
                </a:moveTo>
                <a:cubicBezTo>
                  <a:pt x="186765" y="13836316"/>
                  <a:pt x="345181" y="13908505"/>
                  <a:pt x="461486" y="13836316"/>
                </a:cubicBezTo>
                <a:cubicBezTo>
                  <a:pt x="577791" y="13764127"/>
                  <a:pt x="750244" y="13491411"/>
                  <a:pt x="726181" y="13330990"/>
                </a:cubicBezTo>
                <a:cubicBezTo>
                  <a:pt x="702118" y="13170569"/>
                  <a:pt x="425391" y="12990095"/>
                  <a:pt x="317107" y="12873790"/>
                </a:cubicBezTo>
                <a:cubicBezTo>
                  <a:pt x="208823" y="12757485"/>
                  <a:pt x="120592" y="12809621"/>
                  <a:pt x="76476" y="12633158"/>
                </a:cubicBezTo>
                <a:cubicBezTo>
                  <a:pt x="32360" y="12456695"/>
                  <a:pt x="64445" y="12023558"/>
                  <a:pt x="52413" y="11815011"/>
                </a:cubicBezTo>
                <a:cubicBezTo>
                  <a:pt x="40381" y="11606464"/>
                  <a:pt x="-15766" y="11514221"/>
                  <a:pt x="4286" y="11381874"/>
                </a:cubicBezTo>
                <a:cubicBezTo>
                  <a:pt x="24338" y="11249527"/>
                  <a:pt x="28349" y="11157285"/>
                  <a:pt x="172728" y="11020927"/>
                </a:cubicBezTo>
                <a:cubicBezTo>
                  <a:pt x="317107" y="10884569"/>
                  <a:pt x="617897" y="10672011"/>
                  <a:pt x="870560" y="10563727"/>
                </a:cubicBezTo>
                <a:cubicBezTo>
                  <a:pt x="1123223" y="10455443"/>
                  <a:pt x="1387918" y="10331116"/>
                  <a:pt x="1688707" y="10371221"/>
                </a:cubicBezTo>
                <a:cubicBezTo>
                  <a:pt x="1989496" y="10411326"/>
                  <a:pt x="2342423" y="10647947"/>
                  <a:pt x="2675297" y="10804358"/>
                </a:cubicBezTo>
                <a:cubicBezTo>
                  <a:pt x="3008171" y="10960769"/>
                  <a:pt x="3345054" y="11213432"/>
                  <a:pt x="3685949" y="11309685"/>
                </a:cubicBezTo>
                <a:cubicBezTo>
                  <a:pt x="4026844" y="11405938"/>
                  <a:pt x="4427897" y="11538285"/>
                  <a:pt x="4720665" y="11381874"/>
                </a:cubicBezTo>
                <a:cubicBezTo>
                  <a:pt x="5013433" y="11225463"/>
                  <a:pt x="5306202" y="10712116"/>
                  <a:pt x="5442560" y="10371221"/>
                </a:cubicBezTo>
                <a:cubicBezTo>
                  <a:pt x="5578918" y="10030326"/>
                  <a:pt x="5470634" y="9585158"/>
                  <a:pt x="5538813" y="9336506"/>
                </a:cubicBezTo>
                <a:cubicBezTo>
                  <a:pt x="5606992" y="9087854"/>
                  <a:pt x="5703245" y="8955506"/>
                  <a:pt x="5851634" y="8879306"/>
                </a:cubicBezTo>
                <a:cubicBezTo>
                  <a:pt x="6000023" y="8803106"/>
                  <a:pt x="6296802" y="8799096"/>
                  <a:pt x="6429149" y="8879306"/>
                </a:cubicBezTo>
                <a:cubicBezTo>
                  <a:pt x="6561496" y="8959516"/>
                  <a:pt x="6485297" y="9200148"/>
                  <a:pt x="6645718" y="9360569"/>
                </a:cubicBezTo>
                <a:cubicBezTo>
                  <a:pt x="6806139" y="9520990"/>
                  <a:pt x="7130992" y="9809748"/>
                  <a:pt x="7391676" y="9841832"/>
                </a:cubicBezTo>
                <a:cubicBezTo>
                  <a:pt x="7652360" y="9873916"/>
                  <a:pt x="8037370" y="9725527"/>
                  <a:pt x="8209823" y="9553074"/>
                </a:cubicBezTo>
                <a:cubicBezTo>
                  <a:pt x="8382276" y="9380621"/>
                  <a:pt x="8229876" y="9027695"/>
                  <a:pt x="8426392" y="8807116"/>
                </a:cubicBezTo>
                <a:cubicBezTo>
                  <a:pt x="8622908" y="8586537"/>
                  <a:pt x="9224487" y="8446168"/>
                  <a:pt x="9388918" y="8229600"/>
                </a:cubicBezTo>
                <a:cubicBezTo>
                  <a:pt x="9553349" y="8013032"/>
                  <a:pt x="9465118" y="7712243"/>
                  <a:pt x="9412981" y="7507706"/>
                </a:cubicBezTo>
                <a:cubicBezTo>
                  <a:pt x="9360844" y="7303169"/>
                  <a:pt x="9220476" y="7122695"/>
                  <a:pt x="9076097" y="7002379"/>
                </a:cubicBezTo>
                <a:cubicBezTo>
                  <a:pt x="8931718" y="6882063"/>
                  <a:pt x="8763276" y="6849979"/>
                  <a:pt x="8546707" y="6785811"/>
                </a:cubicBezTo>
                <a:cubicBezTo>
                  <a:pt x="8330139" y="6721643"/>
                  <a:pt x="8089507" y="6621379"/>
                  <a:pt x="7776686" y="6617369"/>
                </a:cubicBezTo>
                <a:cubicBezTo>
                  <a:pt x="7463865" y="6613358"/>
                  <a:pt x="6942496" y="6717632"/>
                  <a:pt x="6669781" y="6761748"/>
                </a:cubicBezTo>
                <a:cubicBezTo>
                  <a:pt x="6397066" y="6805864"/>
                  <a:pt x="6276750" y="6874043"/>
                  <a:pt x="6140392" y="6882064"/>
                </a:cubicBezTo>
                <a:cubicBezTo>
                  <a:pt x="6004034" y="6890085"/>
                  <a:pt x="5891739" y="6894095"/>
                  <a:pt x="5851634" y="6809874"/>
                </a:cubicBezTo>
                <a:cubicBezTo>
                  <a:pt x="5811529" y="6725653"/>
                  <a:pt x="5831581" y="6537158"/>
                  <a:pt x="5899760" y="6376737"/>
                </a:cubicBezTo>
                <a:cubicBezTo>
                  <a:pt x="5967939" y="6216316"/>
                  <a:pt x="6128360" y="5995738"/>
                  <a:pt x="6260707" y="5847348"/>
                </a:cubicBezTo>
                <a:cubicBezTo>
                  <a:pt x="6393054" y="5698958"/>
                  <a:pt x="6569518" y="5626768"/>
                  <a:pt x="6693844" y="5486400"/>
                </a:cubicBezTo>
                <a:cubicBezTo>
                  <a:pt x="6818170" y="5346031"/>
                  <a:pt x="6934476" y="5221705"/>
                  <a:pt x="7006665" y="5005137"/>
                </a:cubicBezTo>
                <a:cubicBezTo>
                  <a:pt x="7078854" y="4788569"/>
                  <a:pt x="7066823" y="4479758"/>
                  <a:pt x="7126981" y="4186990"/>
                </a:cubicBezTo>
                <a:cubicBezTo>
                  <a:pt x="7187139" y="3894222"/>
                  <a:pt x="7247297" y="3493169"/>
                  <a:pt x="7367613" y="3248527"/>
                </a:cubicBezTo>
                <a:cubicBezTo>
                  <a:pt x="7487929" y="3003885"/>
                  <a:pt x="7632308" y="2755232"/>
                  <a:pt x="7848876" y="2719137"/>
                </a:cubicBezTo>
                <a:cubicBezTo>
                  <a:pt x="8065444" y="2683042"/>
                  <a:pt x="8466497" y="2879558"/>
                  <a:pt x="8667023" y="3031958"/>
                </a:cubicBezTo>
                <a:cubicBezTo>
                  <a:pt x="8867549" y="3184358"/>
                  <a:pt x="8959792" y="3457074"/>
                  <a:pt x="9052034" y="3633537"/>
                </a:cubicBezTo>
                <a:cubicBezTo>
                  <a:pt x="9144276" y="3810000"/>
                  <a:pt x="9096150" y="3950368"/>
                  <a:pt x="9220476" y="4090737"/>
                </a:cubicBezTo>
                <a:cubicBezTo>
                  <a:pt x="9344802" y="4231105"/>
                  <a:pt x="9641581" y="4487780"/>
                  <a:pt x="9797992" y="4475748"/>
                </a:cubicBezTo>
                <a:cubicBezTo>
                  <a:pt x="9954403" y="4463716"/>
                  <a:pt x="10078729" y="4267201"/>
                  <a:pt x="10158939" y="4018548"/>
                </a:cubicBezTo>
                <a:cubicBezTo>
                  <a:pt x="10239149" y="3769895"/>
                  <a:pt x="10231129" y="3272590"/>
                  <a:pt x="10279255" y="2983832"/>
                </a:cubicBezTo>
                <a:cubicBezTo>
                  <a:pt x="10327381" y="2695074"/>
                  <a:pt x="10371497" y="2458453"/>
                  <a:pt x="10447697" y="2286000"/>
                </a:cubicBezTo>
                <a:cubicBezTo>
                  <a:pt x="10523897" y="2113547"/>
                  <a:pt x="10612129" y="1945105"/>
                  <a:pt x="10736455" y="1949116"/>
                </a:cubicBezTo>
                <a:cubicBezTo>
                  <a:pt x="10860781" y="1953127"/>
                  <a:pt x="11065318" y="2045369"/>
                  <a:pt x="11193655" y="2310064"/>
                </a:cubicBezTo>
                <a:cubicBezTo>
                  <a:pt x="11321992" y="2574759"/>
                  <a:pt x="11438297" y="3248527"/>
                  <a:pt x="11506476" y="3537285"/>
                </a:cubicBezTo>
                <a:cubicBezTo>
                  <a:pt x="11574655" y="3826043"/>
                  <a:pt x="11522518" y="3793959"/>
                  <a:pt x="11602728" y="4042611"/>
                </a:cubicBezTo>
                <a:cubicBezTo>
                  <a:pt x="11682938" y="4291263"/>
                  <a:pt x="11863413" y="4796590"/>
                  <a:pt x="11987739" y="5029200"/>
                </a:cubicBezTo>
                <a:cubicBezTo>
                  <a:pt x="12112065" y="5261810"/>
                  <a:pt x="12156181" y="5366085"/>
                  <a:pt x="12348686" y="5438274"/>
                </a:cubicBezTo>
                <a:cubicBezTo>
                  <a:pt x="12541191" y="5510463"/>
                  <a:pt x="12906150" y="5526505"/>
                  <a:pt x="13142771" y="5462337"/>
                </a:cubicBezTo>
                <a:cubicBezTo>
                  <a:pt x="13379392" y="5398169"/>
                  <a:pt x="13660129" y="5261811"/>
                  <a:pt x="13768413" y="5053264"/>
                </a:cubicBezTo>
                <a:cubicBezTo>
                  <a:pt x="13876697" y="4844717"/>
                  <a:pt x="13780445" y="4523874"/>
                  <a:pt x="13792476" y="4211053"/>
                </a:cubicBezTo>
                <a:cubicBezTo>
                  <a:pt x="13804507" y="3898232"/>
                  <a:pt x="13732318" y="3473116"/>
                  <a:pt x="13840602" y="3176337"/>
                </a:cubicBezTo>
                <a:cubicBezTo>
                  <a:pt x="13948886" y="2879558"/>
                  <a:pt x="14273739" y="2658979"/>
                  <a:pt x="14442181" y="2430379"/>
                </a:cubicBezTo>
                <a:cubicBezTo>
                  <a:pt x="14610623" y="2201779"/>
                  <a:pt x="14730939" y="2053389"/>
                  <a:pt x="14851255" y="1804737"/>
                </a:cubicBezTo>
                <a:cubicBezTo>
                  <a:pt x="14971571" y="1556085"/>
                  <a:pt x="15023708" y="1163053"/>
                  <a:pt x="15164076" y="938464"/>
                </a:cubicBezTo>
                <a:cubicBezTo>
                  <a:pt x="15304444" y="713875"/>
                  <a:pt x="15545076" y="613611"/>
                  <a:pt x="15693465" y="457200"/>
                </a:cubicBezTo>
                <a:cubicBezTo>
                  <a:pt x="15841855" y="300789"/>
                  <a:pt x="15948134" y="150394"/>
                  <a:pt x="160544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Shape 450">
            <a:extLst>
              <a:ext uri="{FF2B5EF4-FFF2-40B4-BE49-F238E27FC236}">
                <a16:creationId xmlns:a16="http://schemas.microsoft.com/office/drawing/2014/main" id="{DE575440-0B3B-4F73-AC61-DC7CEE80794A}"/>
              </a:ext>
            </a:extLst>
          </p:cNvPr>
          <p:cNvSpPr/>
          <p:nvPr/>
        </p:nvSpPr>
        <p:spPr>
          <a:xfrm rot="10800000">
            <a:off x="496682" y="3054715"/>
            <a:ext cx="26445411" cy="14438988"/>
          </a:xfrm>
          <a:custGeom>
            <a:avLst/>
            <a:gdLst>
              <a:gd name="connsiteX0" fmla="*/ 0 w 26445411"/>
              <a:gd name="connsiteY0" fmla="*/ 14438988 h 14438988"/>
              <a:gd name="connsiteX1" fmla="*/ 288758 w 26445411"/>
              <a:gd name="connsiteY1" fmla="*/ 14078041 h 14438988"/>
              <a:gd name="connsiteX2" fmla="*/ 962527 w 26445411"/>
              <a:gd name="connsiteY2" fmla="*/ 13524588 h 14438988"/>
              <a:gd name="connsiteX3" fmla="*/ 1347537 w 26445411"/>
              <a:gd name="connsiteY3" fmla="*/ 12826757 h 14438988"/>
              <a:gd name="connsiteX4" fmla="*/ 1371600 w 26445411"/>
              <a:gd name="connsiteY4" fmla="*/ 11984546 h 14438988"/>
              <a:gd name="connsiteX5" fmla="*/ 1275348 w 26445411"/>
              <a:gd name="connsiteY5" fmla="*/ 11719851 h 14438988"/>
              <a:gd name="connsiteX6" fmla="*/ 1227221 w 26445411"/>
              <a:gd name="connsiteY6" fmla="*/ 11094209 h 14438988"/>
              <a:gd name="connsiteX7" fmla="*/ 1419727 w 26445411"/>
              <a:gd name="connsiteY7" fmla="*/ 10588883 h 14438988"/>
              <a:gd name="connsiteX8" fmla="*/ 1684421 w 26445411"/>
              <a:gd name="connsiteY8" fmla="*/ 10612946 h 14438988"/>
              <a:gd name="connsiteX9" fmla="*/ 1925053 w 26445411"/>
              <a:gd name="connsiteY9" fmla="*/ 11166399 h 14438988"/>
              <a:gd name="connsiteX10" fmla="*/ 1997242 w 26445411"/>
              <a:gd name="connsiteY10" fmla="*/ 11407030 h 14438988"/>
              <a:gd name="connsiteX11" fmla="*/ 2189748 w 26445411"/>
              <a:gd name="connsiteY11" fmla="*/ 12104862 h 14438988"/>
              <a:gd name="connsiteX12" fmla="*/ 2671011 w 26445411"/>
              <a:gd name="connsiteY12" fmla="*/ 12682378 h 14438988"/>
              <a:gd name="connsiteX13" fmla="*/ 3681663 w 26445411"/>
              <a:gd name="connsiteY13" fmla="*/ 12778630 h 14438988"/>
              <a:gd name="connsiteX14" fmla="*/ 4307306 w 26445411"/>
              <a:gd name="connsiteY14" fmla="*/ 12297367 h 14438988"/>
              <a:gd name="connsiteX15" fmla="*/ 4475748 w 26445411"/>
              <a:gd name="connsiteY15" fmla="*/ 11792041 h 14438988"/>
              <a:gd name="connsiteX16" fmla="*/ 4908885 w 26445411"/>
              <a:gd name="connsiteY16" fmla="*/ 11431093 h 14438988"/>
              <a:gd name="connsiteX17" fmla="*/ 5438274 w 26445411"/>
              <a:gd name="connsiteY17" fmla="*/ 11166399 h 14438988"/>
              <a:gd name="connsiteX18" fmla="*/ 5654842 w 26445411"/>
              <a:gd name="connsiteY18" fmla="*/ 10781388 h 14438988"/>
              <a:gd name="connsiteX19" fmla="*/ 5871411 w 26445411"/>
              <a:gd name="connsiteY19" fmla="*/ 10420441 h 14438988"/>
              <a:gd name="connsiteX20" fmla="*/ 6136106 w 26445411"/>
              <a:gd name="connsiteY20" fmla="*/ 10227935 h 14438988"/>
              <a:gd name="connsiteX21" fmla="*/ 6545179 w 26445411"/>
              <a:gd name="connsiteY21" fmla="*/ 10396378 h 14438988"/>
              <a:gd name="connsiteX22" fmla="*/ 6785811 w 26445411"/>
              <a:gd name="connsiteY22" fmla="*/ 10372314 h 14438988"/>
              <a:gd name="connsiteX23" fmla="*/ 6785811 w 26445411"/>
              <a:gd name="connsiteY23" fmla="*/ 10251999 h 14438988"/>
              <a:gd name="connsiteX24" fmla="*/ 6689558 w 26445411"/>
              <a:gd name="connsiteY24" fmla="*/ 9987304 h 14438988"/>
              <a:gd name="connsiteX25" fmla="*/ 6713621 w 26445411"/>
              <a:gd name="connsiteY25" fmla="*/ 9722609 h 14438988"/>
              <a:gd name="connsiteX26" fmla="*/ 7315200 w 26445411"/>
              <a:gd name="connsiteY26" fmla="*/ 9842925 h 14438988"/>
              <a:gd name="connsiteX27" fmla="*/ 7772400 w 26445411"/>
              <a:gd name="connsiteY27" fmla="*/ 10035430 h 14438988"/>
              <a:gd name="connsiteX28" fmla="*/ 8614611 w 26445411"/>
              <a:gd name="connsiteY28" fmla="*/ 10059493 h 14438988"/>
              <a:gd name="connsiteX29" fmla="*/ 9119937 w 26445411"/>
              <a:gd name="connsiteY29" fmla="*/ 9530104 h 14438988"/>
              <a:gd name="connsiteX30" fmla="*/ 9480885 w 26445411"/>
              <a:gd name="connsiteY30" fmla="*/ 8928525 h 14438988"/>
              <a:gd name="connsiteX31" fmla="*/ 10058400 w 26445411"/>
              <a:gd name="connsiteY31" fmla="*/ 8471325 h 14438988"/>
              <a:gd name="connsiteX32" fmla="*/ 10419348 w 26445411"/>
              <a:gd name="connsiteY32" fmla="*/ 7990062 h 14438988"/>
              <a:gd name="connsiteX33" fmla="*/ 10274969 w 26445411"/>
              <a:gd name="connsiteY33" fmla="*/ 7292230 h 14438988"/>
              <a:gd name="connsiteX34" fmla="*/ 10058400 w 26445411"/>
              <a:gd name="connsiteY34" fmla="*/ 6883157 h 14438988"/>
              <a:gd name="connsiteX35" fmla="*/ 9336506 w 26445411"/>
              <a:gd name="connsiteY35" fmla="*/ 6185325 h 14438988"/>
              <a:gd name="connsiteX36" fmla="*/ 8494295 w 26445411"/>
              <a:gd name="connsiteY36" fmla="*/ 5896567 h 14438988"/>
              <a:gd name="connsiteX37" fmla="*/ 7579895 w 26445411"/>
              <a:gd name="connsiteY37" fmla="*/ 5679999 h 14438988"/>
              <a:gd name="connsiteX38" fmla="*/ 7243011 w 26445411"/>
              <a:gd name="connsiteY38" fmla="*/ 5655935 h 14438988"/>
              <a:gd name="connsiteX39" fmla="*/ 7026442 w 26445411"/>
              <a:gd name="connsiteY39" fmla="*/ 5439367 h 14438988"/>
              <a:gd name="connsiteX40" fmla="*/ 7507706 w 26445411"/>
              <a:gd name="connsiteY40" fmla="*/ 4934041 h 14438988"/>
              <a:gd name="connsiteX41" fmla="*/ 8037095 w 26445411"/>
              <a:gd name="connsiteY41" fmla="*/ 4428714 h 14438988"/>
              <a:gd name="connsiteX42" fmla="*/ 8229600 w 26445411"/>
              <a:gd name="connsiteY42" fmla="*/ 3899325 h 14438988"/>
              <a:gd name="connsiteX43" fmla="*/ 8518358 w 26445411"/>
              <a:gd name="connsiteY43" fmla="*/ 3562441 h 14438988"/>
              <a:gd name="connsiteX44" fmla="*/ 8758990 w 26445411"/>
              <a:gd name="connsiteY44" fmla="*/ 3658693 h 14438988"/>
              <a:gd name="connsiteX45" fmla="*/ 9071811 w 26445411"/>
              <a:gd name="connsiteY45" fmla="*/ 4212146 h 14438988"/>
              <a:gd name="connsiteX46" fmla="*/ 9336506 w 26445411"/>
              <a:gd name="connsiteY46" fmla="*/ 4500904 h 14438988"/>
              <a:gd name="connsiteX47" fmla="*/ 9865895 w 26445411"/>
              <a:gd name="connsiteY47" fmla="*/ 4524967 h 14438988"/>
              <a:gd name="connsiteX48" fmla="*/ 10250906 w 26445411"/>
              <a:gd name="connsiteY48" fmla="*/ 4188083 h 14438988"/>
              <a:gd name="connsiteX49" fmla="*/ 10491537 w 26445411"/>
              <a:gd name="connsiteY49" fmla="*/ 3538378 h 14438988"/>
              <a:gd name="connsiteX50" fmla="*/ 10659979 w 26445411"/>
              <a:gd name="connsiteY50" fmla="*/ 3008988 h 14438988"/>
              <a:gd name="connsiteX51" fmla="*/ 10876548 w 26445411"/>
              <a:gd name="connsiteY51" fmla="*/ 2575851 h 14438988"/>
              <a:gd name="connsiteX52" fmla="*/ 11165306 w 26445411"/>
              <a:gd name="connsiteY52" fmla="*/ 2672104 h 14438988"/>
              <a:gd name="connsiteX53" fmla="*/ 11189369 w 26445411"/>
              <a:gd name="connsiteY53" fmla="*/ 3057114 h 14438988"/>
              <a:gd name="connsiteX54" fmla="*/ 11117179 w 26445411"/>
              <a:gd name="connsiteY54" fmla="*/ 3442125 h 14438988"/>
              <a:gd name="connsiteX55" fmla="*/ 11020927 w 26445411"/>
              <a:gd name="connsiteY55" fmla="*/ 3827135 h 14438988"/>
              <a:gd name="connsiteX56" fmla="*/ 11309685 w 26445411"/>
              <a:gd name="connsiteY56" fmla="*/ 4236209 h 14438988"/>
              <a:gd name="connsiteX57" fmla="*/ 11357811 w 26445411"/>
              <a:gd name="connsiteY57" fmla="*/ 4356525 h 14438988"/>
              <a:gd name="connsiteX58" fmla="*/ 11189369 w 26445411"/>
              <a:gd name="connsiteY58" fmla="*/ 4765599 h 14438988"/>
              <a:gd name="connsiteX59" fmla="*/ 11213432 w 26445411"/>
              <a:gd name="connsiteY59" fmla="*/ 5222799 h 14438988"/>
              <a:gd name="connsiteX60" fmla="*/ 11478127 w 26445411"/>
              <a:gd name="connsiteY60" fmla="*/ 5391241 h 14438988"/>
              <a:gd name="connsiteX61" fmla="*/ 12585032 w 26445411"/>
              <a:gd name="connsiteY61" fmla="*/ 5824378 h 14438988"/>
              <a:gd name="connsiteX62" fmla="*/ 12560969 w 26445411"/>
              <a:gd name="connsiteY62" fmla="*/ 6522209 h 14438988"/>
              <a:gd name="connsiteX63" fmla="*/ 12488779 w 26445411"/>
              <a:gd name="connsiteY63" fmla="*/ 7268167 h 14438988"/>
              <a:gd name="connsiteX64" fmla="*/ 12560969 w 26445411"/>
              <a:gd name="connsiteY64" fmla="*/ 7917872 h 14438988"/>
              <a:gd name="connsiteX65" fmla="*/ 12272211 w 26445411"/>
              <a:gd name="connsiteY65" fmla="*/ 8447262 h 14438988"/>
              <a:gd name="connsiteX66" fmla="*/ 12224085 w 26445411"/>
              <a:gd name="connsiteY66" fmla="*/ 8928525 h 14438988"/>
              <a:gd name="connsiteX67" fmla="*/ 12512842 w 26445411"/>
              <a:gd name="connsiteY67" fmla="*/ 9169157 h 14438988"/>
              <a:gd name="connsiteX68" fmla="*/ 13186611 w 26445411"/>
              <a:gd name="connsiteY68" fmla="*/ 8904462 h 14438988"/>
              <a:gd name="connsiteX69" fmla="*/ 13980695 w 26445411"/>
              <a:gd name="connsiteY69" fmla="*/ 8423199 h 14438988"/>
              <a:gd name="connsiteX70" fmla="*/ 15183853 w 26445411"/>
              <a:gd name="connsiteY70" fmla="*/ 7965999 h 14438988"/>
              <a:gd name="connsiteX71" fmla="*/ 15953874 w 26445411"/>
              <a:gd name="connsiteY71" fmla="*/ 7099725 h 14438988"/>
              <a:gd name="connsiteX72" fmla="*/ 15905748 w 26445411"/>
              <a:gd name="connsiteY72" fmla="*/ 6281578 h 14438988"/>
              <a:gd name="connsiteX73" fmla="*/ 15328232 w 26445411"/>
              <a:gd name="connsiteY73" fmla="*/ 4741535 h 14438988"/>
              <a:gd name="connsiteX74" fmla="*/ 14943221 w 26445411"/>
              <a:gd name="connsiteY74" fmla="*/ 4043704 h 14438988"/>
              <a:gd name="connsiteX75" fmla="*/ 14822906 w 26445411"/>
              <a:gd name="connsiteY75" fmla="*/ 3706820 h 14438988"/>
              <a:gd name="connsiteX76" fmla="*/ 15328232 w 26445411"/>
              <a:gd name="connsiteY76" fmla="*/ 2648041 h 14438988"/>
              <a:gd name="connsiteX77" fmla="*/ 16122316 w 26445411"/>
              <a:gd name="connsiteY77" fmla="*/ 2455535 h 14438988"/>
              <a:gd name="connsiteX78" fmla="*/ 16411074 w 26445411"/>
              <a:gd name="connsiteY78" fmla="*/ 1613325 h 14438988"/>
              <a:gd name="connsiteX79" fmla="*/ 16603579 w 26445411"/>
              <a:gd name="connsiteY79" fmla="*/ 1083935 h 14438988"/>
              <a:gd name="connsiteX80" fmla="*/ 16988590 w 26445411"/>
              <a:gd name="connsiteY80" fmla="*/ 650799 h 14438988"/>
              <a:gd name="connsiteX81" fmla="*/ 17734548 w 26445411"/>
              <a:gd name="connsiteY81" fmla="*/ 530483 h 14438988"/>
              <a:gd name="connsiteX82" fmla="*/ 18143621 w 26445411"/>
              <a:gd name="connsiteY82" fmla="*/ 891430 h 14438988"/>
              <a:gd name="connsiteX83" fmla="*/ 18552695 w 26445411"/>
              <a:gd name="connsiteY83" fmla="*/ 1517072 h 14438988"/>
              <a:gd name="connsiteX84" fmla="*/ 18985832 w 26445411"/>
              <a:gd name="connsiteY84" fmla="*/ 2744293 h 14438988"/>
              <a:gd name="connsiteX85" fmla="*/ 19298653 w 26445411"/>
              <a:gd name="connsiteY85" fmla="*/ 3321809 h 14438988"/>
              <a:gd name="connsiteX86" fmla="*/ 19731790 w 26445411"/>
              <a:gd name="connsiteY86" fmla="*/ 3803072 h 14438988"/>
              <a:gd name="connsiteX87" fmla="*/ 20020548 w 26445411"/>
              <a:gd name="connsiteY87" fmla="*/ 4188083 h 14438988"/>
              <a:gd name="connsiteX88" fmla="*/ 20670253 w 26445411"/>
              <a:gd name="connsiteY88" fmla="*/ 4380588 h 14438988"/>
              <a:gd name="connsiteX89" fmla="*/ 21055263 w 26445411"/>
              <a:gd name="connsiteY89" fmla="*/ 5150609 h 14438988"/>
              <a:gd name="connsiteX90" fmla="*/ 21271832 w 26445411"/>
              <a:gd name="connsiteY90" fmla="*/ 6016883 h 14438988"/>
              <a:gd name="connsiteX91" fmla="*/ 21584653 w 26445411"/>
              <a:gd name="connsiteY91" fmla="*/ 6522209 h 14438988"/>
              <a:gd name="connsiteX92" fmla="*/ 22378737 w 26445411"/>
              <a:gd name="connsiteY92" fmla="*/ 6401893 h 14438988"/>
              <a:gd name="connsiteX93" fmla="*/ 23533769 w 26445411"/>
              <a:gd name="connsiteY93" fmla="*/ 5776251 h 14438988"/>
              <a:gd name="connsiteX94" fmla="*/ 23918779 w 26445411"/>
              <a:gd name="connsiteY94" fmla="*/ 5487493 h 14438988"/>
              <a:gd name="connsiteX95" fmla="*/ 24159411 w 26445411"/>
              <a:gd name="connsiteY95" fmla="*/ 4909978 h 14438988"/>
              <a:gd name="connsiteX96" fmla="*/ 23846590 w 26445411"/>
              <a:gd name="connsiteY96" fmla="*/ 4500904 h 14438988"/>
              <a:gd name="connsiteX97" fmla="*/ 23052506 w 26445411"/>
              <a:gd name="connsiteY97" fmla="*/ 4308399 h 14438988"/>
              <a:gd name="connsiteX98" fmla="*/ 22835937 w 26445411"/>
              <a:gd name="connsiteY98" fmla="*/ 3923388 h 14438988"/>
              <a:gd name="connsiteX99" fmla="*/ 22884063 w 26445411"/>
              <a:gd name="connsiteY99" fmla="*/ 3321809 h 14438988"/>
              <a:gd name="connsiteX100" fmla="*/ 22667495 w 26445411"/>
              <a:gd name="connsiteY100" fmla="*/ 2792420 h 14438988"/>
              <a:gd name="connsiteX101" fmla="*/ 22114042 w 26445411"/>
              <a:gd name="connsiteY101" fmla="*/ 2407409 h 14438988"/>
              <a:gd name="connsiteX102" fmla="*/ 22162169 w 26445411"/>
              <a:gd name="connsiteY102" fmla="*/ 1613325 h 14438988"/>
              <a:gd name="connsiteX103" fmla="*/ 22523116 w 26445411"/>
              <a:gd name="connsiteY103" fmla="*/ 1083935 h 14438988"/>
              <a:gd name="connsiteX104" fmla="*/ 23245011 w 26445411"/>
              <a:gd name="connsiteY104" fmla="*/ 1035809 h 14438988"/>
              <a:gd name="connsiteX105" fmla="*/ 23774400 w 26445411"/>
              <a:gd name="connsiteY105" fmla="*/ 843304 h 14438988"/>
              <a:gd name="connsiteX106" fmla="*/ 24015032 w 26445411"/>
              <a:gd name="connsiteY106" fmla="*/ 217662 h 14438988"/>
              <a:gd name="connsiteX107" fmla="*/ 24351916 w 26445411"/>
              <a:gd name="connsiteY107" fmla="*/ 1093 h 14438988"/>
              <a:gd name="connsiteX108" fmla="*/ 24977558 w 26445411"/>
              <a:gd name="connsiteY108" fmla="*/ 289851 h 14438988"/>
              <a:gd name="connsiteX109" fmla="*/ 25194127 w 26445411"/>
              <a:gd name="connsiteY109" fmla="*/ 771114 h 14438988"/>
              <a:gd name="connsiteX110" fmla="*/ 25627263 w 26445411"/>
              <a:gd name="connsiteY110" fmla="*/ 1396757 h 14438988"/>
              <a:gd name="connsiteX111" fmla="*/ 25940085 w 26445411"/>
              <a:gd name="connsiteY111" fmla="*/ 1781767 h 14438988"/>
              <a:gd name="connsiteX112" fmla="*/ 26180716 w 26445411"/>
              <a:gd name="connsiteY112" fmla="*/ 2359283 h 14438988"/>
              <a:gd name="connsiteX113" fmla="*/ 26445411 w 26445411"/>
              <a:gd name="connsiteY113" fmla="*/ 2383346 h 1443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6445411" h="14438988">
                <a:moveTo>
                  <a:pt x="0" y="14438988"/>
                </a:moveTo>
                <a:cubicBezTo>
                  <a:pt x="64168" y="14334714"/>
                  <a:pt x="128337" y="14230441"/>
                  <a:pt x="288758" y="14078041"/>
                </a:cubicBezTo>
                <a:cubicBezTo>
                  <a:pt x="449179" y="13925641"/>
                  <a:pt x="786064" y="13733135"/>
                  <a:pt x="962527" y="13524588"/>
                </a:cubicBezTo>
                <a:cubicBezTo>
                  <a:pt x="1138990" y="13316041"/>
                  <a:pt x="1279358" y="13083431"/>
                  <a:pt x="1347537" y="12826757"/>
                </a:cubicBezTo>
                <a:cubicBezTo>
                  <a:pt x="1415716" y="12570083"/>
                  <a:pt x="1383631" y="12169030"/>
                  <a:pt x="1371600" y="11984546"/>
                </a:cubicBezTo>
                <a:cubicBezTo>
                  <a:pt x="1359569" y="11800062"/>
                  <a:pt x="1299411" y="11868240"/>
                  <a:pt x="1275348" y="11719851"/>
                </a:cubicBezTo>
                <a:cubicBezTo>
                  <a:pt x="1251285" y="11571461"/>
                  <a:pt x="1203158" y="11282704"/>
                  <a:pt x="1227221" y="11094209"/>
                </a:cubicBezTo>
                <a:cubicBezTo>
                  <a:pt x="1251284" y="10905714"/>
                  <a:pt x="1343527" y="10669093"/>
                  <a:pt x="1419727" y="10588883"/>
                </a:cubicBezTo>
                <a:cubicBezTo>
                  <a:pt x="1495927" y="10508673"/>
                  <a:pt x="1600200" y="10516693"/>
                  <a:pt x="1684421" y="10612946"/>
                </a:cubicBezTo>
                <a:cubicBezTo>
                  <a:pt x="1768642" y="10709199"/>
                  <a:pt x="1872916" y="11034052"/>
                  <a:pt x="1925053" y="11166399"/>
                </a:cubicBezTo>
                <a:cubicBezTo>
                  <a:pt x="1977190" y="11298746"/>
                  <a:pt x="1953126" y="11250619"/>
                  <a:pt x="1997242" y="11407030"/>
                </a:cubicBezTo>
                <a:cubicBezTo>
                  <a:pt x="2041358" y="11563440"/>
                  <a:pt x="2077453" y="11892304"/>
                  <a:pt x="2189748" y="12104862"/>
                </a:cubicBezTo>
                <a:cubicBezTo>
                  <a:pt x="2302043" y="12317420"/>
                  <a:pt x="2422359" y="12570083"/>
                  <a:pt x="2671011" y="12682378"/>
                </a:cubicBezTo>
                <a:cubicBezTo>
                  <a:pt x="2919663" y="12794673"/>
                  <a:pt x="3408947" y="12842798"/>
                  <a:pt x="3681663" y="12778630"/>
                </a:cubicBezTo>
                <a:cubicBezTo>
                  <a:pt x="3954379" y="12714462"/>
                  <a:pt x="4174959" y="12461798"/>
                  <a:pt x="4307306" y="12297367"/>
                </a:cubicBezTo>
                <a:cubicBezTo>
                  <a:pt x="4439653" y="12132936"/>
                  <a:pt x="4375485" y="11936420"/>
                  <a:pt x="4475748" y="11792041"/>
                </a:cubicBezTo>
                <a:cubicBezTo>
                  <a:pt x="4576011" y="11647662"/>
                  <a:pt x="4748464" y="11535367"/>
                  <a:pt x="4908885" y="11431093"/>
                </a:cubicBezTo>
                <a:cubicBezTo>
                  <a:pt x="5069306" y="11326819"/>
                  <a:pt x="5313948" y="11274683"/>
                  <a:pt x="5438274" y="11166399"/>
                </a:cubicBezTo>
                <a:cubicBezTo>
                  <a:pt x="5562600" y="11058115"/>
                  <a:pt x="5582653" y="10905714"/>
                  <a:pt x="5654842" y="10781388"/>
                </a:cubicBezTo>
                <a:cubicBezTo>
                  <a:pt x="5727031" y="10657062"/>
                  <a:pt x="5791200" y="10512683"/>
                  <a:pt x="5871411" y="10420441"/>
                </a:cubicBezTo>
                <a:cubicBezTo>
                  <a:pt x="5951622" y="10328199"/>
                  <a:pt x="6023812" y="10231945"/>
                  <a:pt x="6136106" y="10227935"/>
                </a:cubicBezTo>
                <a:cubicBezTo>
                  <a:pt x="6248400" y="10223925"/>
                  <a:pt x="6436895" y="10372315"/>
                  <a:pt x="6545179" y="10396378"/>
                </a:cubicBezTo>
                <a:cubicBezTo>
                  <a:pt x="6653463" y="10420441"/>
                  <a:pt x="6745706" y="10396377"/>
                  <a:pt x="6785811" y="10372314"/>
                </a:cubicBezTo>
                <a:cubicBezTo>
                  <a:pt x="6825916" y="10348251"/>
                  <a:pt x="6801853" y="10316167"/>
                  <a:pt x="6785811" y="10251999"/>
                </a:cubicBezTo>
                <a:cubicBezTo>
                  <a:pt x="6769769" y="10187831"/>
                  <a:pt x="6701590" y="10075536"/>
                  <a:pt x="6689558" y="9987304"/>
                </a:cubicBezTo>
                <a:cubicBezTo>
                  <a:pt x="6677526" y="9899072"/>
                  <a:pt x="6609347" y="9746672"/>
                  <a:pt x="6713621" y="9722609"/>
                </a:cubicBezTo>
                <a:cubicBezTo>
                  <a:pt x="6817895" y="9698546"/>
                  <a:pt x="7138737" y="9790788"/>
                  <a:pt x="7315200" y="9842925"/>
                </a:cubicBezTo>
                <a:cubicBezTo>
                  <a:pt x="7491663" y="9895062"/>
                  <a:pt x="7555832" y="9999335"/>
                  <a:pt x="7772400" y="10035430"/>
                </a:cubicBezTo>
                <a:cubicBezTo>
                  <a:pt x="7988968" y="10071525"/>
                  <a:pt x="8390022" y="10143714"/>
                  <a:pt x="8614611" y="10059493"/>
                </a:cubicBezTo>
                <a:cubicBezTo>
                  <a:pt x="8839201" y="9975272"/>
                  <a:pt x="8975558" y="9718599"/>
                  <a:pt x="9119937" y="9530104"/>
                </a:cubicBezTo>
                <a:cubicBezTo>
                  <a:pt x="9264316" y="9341609"/>
                  <a:pt x="9324475" y="9104988"/>
                  <a:pt x="9480885" y="8928525"/>
                </a:cubicBezTo>
                <a:cubicBezTo>
                  <a:pt x="9637296" y="8752062"/>
                  <a:pt x="9901990" y="8627735"/>
                  <a:pt x="10058400" y="8471325"/>
                </a:cubicBezTo>
                <a:cubicBezTo>
                  <a:pt x="10214810" y="8314915"/>
                  <a:pt x="10383253" y="8186578"/>
                  <a:pt x="10419348" y="7990062"/>
                </a:cubicBezTo>
                <a:cubicBezTo>
                  <a:pt x="10455443" y="7793546"/>
                  <a:pt x="10335127" y="7476714"/>
                  <a:pt x="10274969" y="7292230"/>
                </a:cubicBezTo>
                <a:cubicBezTo>
                  <a:pt x="10214811" y="7107746"/>
                  <a:pt x="10214811" y="7067641"/>
                  <a:pt x="10058400" y="6883157"/>
                </a:cubicBezTo>
                <a:cubicBezTo>
                  <a:pt x="9901989" y="6698673"/>
                  <a:pt x="9597190" y="6349757"/>
                  <a:pt x="9336506" y="6185325"/>
                </a:cubicBezTo>
                <a:cubicBezTo>
                  <a:pt x="9075822" y="6020893"/>
                  <a:pt x="8787064" y="5980788"/>
                  <a:pt x="8494295" y="5896567"/>
                </a:cubicBezTo>
                <a:cubicBezTo>
                  <a:pt x="8201526" y="5812346"/>
                  <a:pt x="7788442" y="5720104"/>
                  <a:pt x="7579895" y="5679999"/>
                </a:cubicBezTo>
                <a:cubicBezTo>
                  <a:pt x="7371348" y="5639894"/>
                  <a:pt x="7335253" y="5696040"/>
                  <a:pt x="7243011" y="5655935"/>
                </a:cubicBezTo>
                <a:cubicBezTo>
                  <a:pt x="7150769" y="5615830"/>
                  <a:pt x="6982326" y="5559683"/>
                  <a:pt x="7026442" y="5439367"/>
                </a:cubicBezTo>
                <a:cubicBezTo>
                  <a:pt x="7070558" y="5319051"/>
                  <a:pt x="7339264" y="5102483"/>
                  <a:pt x="7507706" y="4934041"/>
                </a:cubicBezTo>
                <a:cubicBezTo>
                  <a:pt x="7676148" y="4765599"/>
                  <a:pt x="7916779" y="4601167"/>
                  <a:pt x="8037095" y="4428714"/>
                </a:cubicBezTo>
                <a:cubicBezTo>
                  <a:pt x="8157411" y="4256261"/>
                  <a:pt x="8149390" y="4043704"/>
                  <a:pt x="8229600" y="3899325"/>
                </a:cubicBezTo>
                <a:cubicBezTo>
                  <a:pt x="8309811" y="3754946"/>
                  <a:pt x="8430126" y="3602546"/>
                  <a:pt x="8518358" y="3562441"/>
                </a:cubicBezTo>
                <a:cubicBezTo>
                  <a:pt x="8606590" y="3522336"/>
                  <a:pt x="8666748" y="3550409"/>
                  <a:pt x="8758990" y="3658693"/>
                </a:cubicBezTo>
                <a:cubicBezTo>
                  <a:pt x="8851232" y="3766977"/>
                  <a:pt x="8975558" y="4071778"/>
                  <a:pt x="9071811" y="4212146"/>
                </a:cubicBezTo>
                <a:cubicBezTo>
                  <a:pt x="9168064" y="4352514"/>
                  <a:pt x="9204159" y="4448767"/>
                  <a:pt x="9336506" y="4500904"/>
                </a:cubicBezTo>
                <a:cubicBezTo>
                  <a:pt x="9468853" y="4553041"/>
                  <a:pt x="9713495" y="4577104"/>
                  <a:pt x="9865895" y="4524967"/>
                </a:cubicBezTo>
                <a:cubicBezTo>
                  <a:pt x="10018295" y="4472830"/>
                  <a:pt x="10146632" y="4352514"/>
                  <a:pt x="10250906" y="4188083"/>
                </a:cubicBezTo>
                <a:cubicBezTo>
                  <a:pt x="10355180" y="4023651"/>
                  <a:pt x="10423358" y="3734894"/>
                  <a:pt x="10491537" y="3538378"/>
                </a:cubicBezTo>
                <a:cubicBezTo>
                  <a:pt x="10559716" y="3341862"/>
                  <a:pt x="10595811" y="3169409"/>
                  <a:pt x="10659979" y="3008988"/>
                </a:cubicBezTo>
                <a:cubicBezTo>
                  <a:pt x="10724147" y="2848567"/>
                  <a:pt x="10792327" y="2631998"/>
                  <a:pt x="10876548" y="2575851"/>
                </a:cubicBezTo>
                <a:cubicBezTo>
                  <a:pt x="10960769" y="2519704"/>
                  <a:pt x="11113169" y="2591894"/>
                  <a:pt x="11165306" y="2672104"/>
                </a:cubicBezTo>
                <a:cubicBezTo>
                  <a:pt x="11217443" y="2752314"/>
                  <a:pt x="11197390" y="2928777"/>
                  <a:pt x="11189369" y="3057114"/>
                </a:cubicBezTo>
                <a:cubicBezTo>
                  <a:pt x="11181348" y="3185451"/>
                  <a:pt x="11145253" y="3313788"/>
                  <a:pt x="11117179" y="3442125"/>
                </a:cubicBezTo>
                <a:cubicBezTo>
                  <a:pt x="11089105" y="3570462"/>
                  <a:pt x="10988843" y="3694788"/>
                  <a:pt x="11020927" y="3827135"/>
                </a:cubicBezTo>
                <a:cubicBezTo>
                  <a:pt x="11053011" y="3959482"/>
                  <a:pt x="11253538" y="4147977"/>
                  <a:pt x="11309685" y="4236209"/>
                </a:cubicBezTo>
                <a:cubicBezTo>
                  <a:pt x="11365832" y="4324441"/>
                  <a:pt x="11377864" y="4268293"/>
                  <a:pt x="11357811" y="4356525"/>
                </a:cubicBezTo>
                <a:cubicBezTo>
                  <a:pt x="11337758" y="4444757"/>
                  <a:pt x="11213432" y="4621220"/>
                  <a:pt x="11189369" y="4765599"/>
                </a:cubicBezTo>
                <a:cubicBezTo>
                  <a:pt x="11165306" y="4909978"/>
                  <a:pt x="11165306" y="5118525"/>
                  <a:pt x="11213432" y="5222799"/>
                </a:cubicBezTo>
                <a:cubicBezTo>
                  <a:pt x="11261558" y="5327073"/>
                  <a:pt x="11249527" y="5290978"/>
                  <a:pt x="11478127" y="5391241"/>
                </a:cubicBezTo>
                <a:cubicBezTo>
                  <a:pt x="11706727" y="5491504"/>
                  <a:pt x="12404558" y="5635883"/>
                  <a:pt x="12585032" y="5824378"/>
                </a:cubicBezTo>
                <a:cubicBezTo>
                  <a:pt x="12765506" y="6012873"/>
                  <a:pt x="12577011" y="6281577"/>
                  <a:pt x="12560969" y="6522209"/>
                </a:cubicBezTo>
                <a:cubicBezTo>
                  <a:pt x="12544927" y="6762840"/>
                  <a:pt x="12488779" y="7035557"/>
                  <a:pt x="12488779" y="7268167"/>
                </a:cubicBezTo>
                <a:cubicBezTo>
                  <a:pt x="12488779" y="7500777"/>
                  <a:pt x="12597064" y="7721356"/>
                  <a:pt x="12560969" y="7917872"/>
                </a:cubicBezTo>
                <a:cubicBezTo>
                  <a:pt x="12524874" y="8114388"/>
                  <a:pt x="12328358" y="8278820"/>
                  <a:pt x="12272211" y="8447262"/>
                </a:cubicBezTo>
                <a:cubicBezTo>
                  <a:pt x="12216064" y="8615704"/>
                  <a:pt x="12183980" y="8808209"/>
                  <a:pt x="12224085" y="8928525"/>
                </a:cubicBezTo>
                <a:cubicBezTo>
                  <a:pt x="12264190" y="9048841"/>
                  <a:pt x="12352421" y="9173167"/>
                  <a:pt x="12512842" y="9169157"/>
                </a:cubicBezTo>
                <a:cubicBezTo>
                  <a:pt x="12673263" y="9165147"/>
                  <a:pt x="12941969" y="9028788"/>
                  <a:pt x="13186611" y="8904462"/>
                </a:cubicBezTo>
                <a:cubicBezTo>
                  <a:pt x="13431253" y="8780136"/>
                  <a:pt x="13647821" y="8579609"/>
                  <a:pt x="13980695" y="8423199"/>
                </a:cubicBezTo>
                <a:cubicBezTo>
                  <a:pt x="14313569" y="8266788"/>
                  <a:pt x="14854990" y="8186578"/>
                  <a:pt x="15183853" y="7965999"/>
                </a:cubicBezTo>
                <a:cubicBezTo>
                  <a:pt x="15512716" y="7745420"/>
                  <a:pt x="15833558" y="7380462"/>
                  <a:pt x="15953874" y="7099725"/>
                </a:cubicBezTo>
                <a:cubicBezTo>
                  <a:pt x="16074190" y="6818988"/>
                  <a:pt x="16010022" y="6674610"/>
                  <a:pt x="15905748" y="6281578"/>
                </a:cubicBezTo>
                <a:cubicBezTo>
                  <a:pt x="15801474" y="5888546"/>
                  <a:pt x="15488653" y="5114514"/>
                  <a:pt x="15328232" y="4741535"/>
                </a:cubicBezTo>
                <a:cubicBezTo>
                  <a:pt x="15167811" y="4368556"/>
                  <a:pt x="15027442" y="4216156"/>
                  <a:pt x="14943221" y="4043704"/>
                </a:cubicBezTo>
                <a:cubicBezTo>
                  <a:pt x="14859000" y="3871252"/>
                  <a:pt x="14758738" y="3939430"/>
                  <a:pt x="14822906" y="3706820"/>
                </a:cubicBezTo>
                <a:cubicBezTo>
                  <a:pt x="14887074" y="3474210"/>
                  <a:pt x="15111664" y="2856588"/>
                  <a:pt x="15328232" y="2648041"/>
                </a:cubicBezTo>
                <a:cubicBezTo>
                  <a:pt x="15544800" y="2439494"/>
                  <a:pt x="15941842" y="2627988"/>
                  <a:pt x="16122316" y="2455535"/>
                </a:cubicBezTo>
                <a:cubicBezTo>
                  <a:pt x="16302790" y="2283082"/>
                  <a:pt x="16330864" y="1841925"/>
                  <a:pt x="16411074" y="1613325"/>
                </a:cubicBezTo>
                <a:cubicBezTo>
                  <a:pt x="16491285" y="1384725"/>
                  <a:pt x="16507326" y="1244356"/>
                  <a:pt x="16603579" y="1083935"/>
                </a:cubicBezTo>
                <a:cubicBezTo>
                  <a:pt x="16699832" y="923514"/>
                  <a:pt x="16800095" y="743041"/>
                  <a:pt x="16988590" y="650799"/>
                </a:cubicBezTo>
                <a:cubicBezTo>
                  <a:pt x="17177085" y="558557"/>
                  <a:pt x="17542043" y="490378"/>
                  <a:pt x="17734548" y="530483"/>
                </a:cubicBezTo>
                <a:cubicBezTo>
                  <a:pt x="17927053" y="570588"/>
                  <a:pt x="18007263" y="726999"/>
                  <a:pt x="18143621" y="891430"/>
                </a:cubicBezTo>
                <a:cubicBezTo>
                  <a:pt x="18279979" y="1055861"/>
                  <a:pt x="18412327" y="1208262"/>
                  <a:pt x="18552695" y="1517072"/>
                </a:cubicBezTo>
                <a:cubicBezTo>
                  <a:pt x="18693063" y="1825882"/>
                  <a:pt x="18861506" y="2443503"/>
                  <a:pt x="18985832" y="2744293"/>
                </a:cubicBezTo>
                <a:cubicBezTo>
                  <a:pt x="19110158" y="3045082"/>
                  <a:pt x="19174327" y="3145346"/>
                  <a:pt x="19298653" y="3321809"/>
                </a:cubicBezTo>
                <a:cubicBezTo>
                  <a:pt x="19422979" y="3498272"/>
                  <a:pt x="19611474" y="3658693"/>
                  <a:pt x="19731790" y="3803072"/>
                </a:cubicBezTo>
                <a:cubicBezTo>
                  <a:pt x="19852106" y="3947451"/>
                  <a:pt x="19864138" y="4091830"/>
                  <a:pt x="20020548" y="4188083"/>
                </a:cubicBezTo>
                <a:cubicBezTo>
                  <a:pt x="20176958" y="4284336"/>
                  <a:pt x="20497801" y="4220167"/>
                  <a:pt x="20670253" y="4380588"/>
                </a:cubicBezTo>
                <a:cubicBezTo>
                  <a:pt x="20842705" y="4541009"/>
                  <a:pt x="20955000" y="4877893"/>
                  <a:pt x="21055263" y="5150609"/>
                </a:cubicBezTo>
                <a:cubicBezTo>
                  <a:pt x="21155526" y="5423325"/>
                  <a:pt x="21183600" y="5788283"/>
                  <a:pt x="21271832" y="6016883"/>
                </a:cubicBezTo>
                <a:cubicBezTo>
                  <a:pt x="21360064" y="6245483"/>
                  <a:pt x="21400169" y="6458041"/>
                  <a:pt x="21584653" y="6522209"/>
                </a:cubicBezTo>
                <a:cubicBezTo>
                  <a:pt x="21769137" y="6586377"/>
                  <a:pt x="22053884" y="6526219"/>
                  <a:pt x="22378737" y="6401893"/>
                </a:cubicBezTo>
                <a:cubicBezTo>
                  <a:pt x="22703590" y="6277567"/>
                  <a:pt x="23277095" y="5928651"/>
                  <a:pt x="23533769" y="5776251"/>
                </a:cubicBezTo>
                <a:cubicBezTo>
                  <a:pt x="23790443" y="5623851"/>
                  <a:pt x="23814505" y="5631872"/>
                  <a:pt x="23918779" y="5487493"/>
                </a:cubicBezTo>
                <a:cubicBezTo>
                  <a:pt x="24023053" y="5343114"/>
                  <a:pt x="24171442" y="5074409"/>
                  <a:pt x="24159411" y="4909978"/>
                </a:cubicBezTo>
                <a:cubicBezTo>
                  <a:pt x="24147380" y="4745547"/>
                  <a:pt x="24031074" y="4601167"/>
                  <a:pt x="23846590" y="4500904"/>
                </a:cubicBezTo>
                <a:cubicBezTo>
                  <a:pt x="23662106" y="4400641"/>
                  <a:pt x="23220948" y="4404652"/>
                  <a:pt x="23052506" y="4308399"/>
                </a:cubicBezTo>
                <a:cubicBezTo>
                  <a:pt x="22884064" y="4212146"/>
                  <a:pt x="22864011" y="4087820"/>
                  <a:pt x="22835937" y="3923388"/>
                </a:cubicBezTo>
                <a:cubicBezTo>
                  <a:pt x="22807863" y="3758956"/>
                  <a:pt x="22912137" y="3510304"/>
                  <a:pt x="22884063" y="3321809"/>
                </a:cubicBezTo>
                <a:cubicBezTo>
                  <a:pt x="22855989" y="3133314"/>
                  <a:pt x="22795832" y="2944820"/>
                  <a:pt x="22667495" y="2792420"/>
                </a:cubicBezTo>
                <a:cubicBezTo>
                  <a:pt x="22539158" y="2640020"/>
                  <a:pt x="22198263" y="2603925"/>
                  <a:pt x="22114042" y="2407409"/>
                </a:cubicBezTo>
                <a:cubicBezTo>
                  <a:pt x="22029821" y="2210893"/>
                  <a:pt x="22093990" y="1833904"/>
                  <a:pt x="22162169" y="1613325"/>
                </a:cubicBezTo>
                <a:cubicBezTo>
                  <a:pt x="22230348" y="1392746"/>
                  <a:pt x="22342642" y="1180188"/>
                  <a:pt x="22523116" y="1083935"/>
                </a:cubicBezTo>
                <a:cubicBezTo>
                  <a:pt x="22703590" y="987682"/>
                  <a:pt x="23036464" y="1075914"/>
                  <a:pt x="23245011" y="1035809"/>
                </a:cubicBezTo>
                <a:cubicBezTo>
                  <a:pt x="23453558" y="995704"/>
                  <a:pt x="23646063" y="979662"/>
                  <a:pt x="23774400" y="843304"/>
                </a:cubicBezTo>
                <a:cubicBezTo>
                  <a:pt x="23902737" y="706946"/>
                  <a:pt x="23918779" y="358030"/>
                  <a:pt x="24015032" y="217662"/>
                </a:cubicBezTo>
                <a:cubicBezTo>
                  <a:pt x="24111285" y="77294"/>
                  <a:pt x="24191495" y="-10938"/>
                  <a:pt x="24351916" y="1093"/>
                </a:cubicBezTo>
                <a:cubicBezTo>
                  <a:pt x="24512337" y="13124"/>
                  <a:pt x="24837190" y="161514"/>
                  <a:pt x="24977558" y="289851"/>
                </a:cubicBezTo>
                <a:cubicBezTo>
                  <a:pt x="25117926" y="418188"/>
                  <a:pt x="25085843" y="586630"/>
                  <a:pt x="25194127" y="771114"/>
                </a:cubicBezTo>
                <a:cubicBezTo>
                  <a:pt x="25302411" y="955598"/>
                  <a:pt x="25502937" y="1228315"/>
                  <a:pt x="25627263" y="1396757"/>
                </a:cubicBezTo>
                <a:cubicBezTo>
                  <a:pt x="25751589" y="1565199"/>
                  <a:pt x="25847843" y="1621346"/>
                  <a:pt x="25940085" y="1781767"/>
                </a:cubicBezTo>
                <a:cubicBezTo>
                  <a:pt x="26032327" y="1942188"/>
                  <a:pt x="26096495" y="2259020"/>
                  <a:pt x="26180716" y="2359283"/>
                </a:cubicBezTo>
                <a:cubicBezTo>
                  <a:pt x="26264937" y="2459546"/>
                  <a:pt x="26355174" y="2421446"/>
                  <a:pt x="26445411" y="238334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Shape 451">
            <a:extLst>
              <a:ext uri="{FF2B5EF4-FFF2-40B4-BE49-F238E27FC236}">
                <a16:creationId xmlns:a16="http://schemas.microsoft.com/office/drawing/2014/main" id="{598AA144-91E3-4FD0-BF76-0238DBCB52F1}"/>
              </a:ext>
            </a:extLst>
          </p:cNvPr>
          <p:cNvSpPr/>
          <p:nvPr/>
        </p:nvSpPr>
        <p:spPr>
          <a:xfrm rot="10800000">
            <a:off x="23709432" y="3660260"/>
            <a:ext cx="2019719" cy="2432605"/>
          </a:xfrm>
          <a:custGeom>
            <a:avLst/>
            <a:gdLst>
              <a:gd name="connsiteX0" fmla="*/ 0 w 2019719"/>
              <a:gd name="connsiteY0" fmla="*/ 2432605 h 2432605"/>
              <a:gd name="connsiteX1" fmla="*/ 180870 w 2019719"/>
              <a:gd name="connsiteY1" fmla="*/ 2070864 h 2432605"/>
              <a:gd name="connsiteX2" fmla="*/ 331596 w 2019719"/>
              <a:gd name="connsiteY2" fmla="*/ 1206706 h 2432605"/>
              <a:gd name="connsiteX3" fmla="*/ 311499 w 2019719"/>
              <a:gd name="connsiteY3" fmla="*/ 533466 h 2432605"/>
              <a:gd name="connsiteX4" fmla="*/ 341644 w 2019719"/>
              <a:gd name="connsiteY4" fmla="*/ 131532 h 2432605"/>
              <a:gd name="connsiteX5" fmla="*/ 422031 w 2019719"/>
              <a:gd name="connsiteY5" fmla="*/ 904 h 2432605"/>
              <a:gd name="connsiteX6" fmla="*/ 572756 w 2019719"/>
              <a:gd name="connsiteY6" fmla="*/ 181774 h 2432605"/>
              <a:gd name="connsiteX7" fmla="*/ 683288 w 2019719"/>
              <a:gd name="connsiteY7" fmla="*/ 523418 h 2432605"/>
              <a:gd name="connsiteX8" fmla="*/ 864158 w 2019719"/>
              <a:gd name="connsiteY8" fmla="*/ 855013 h 2432605"/>
              <a:gd name="connsiteX9" fmla="*/ 1085222 w 2019719"/>
              <a:gd name="connsiteY9" fmla="*/ 1206706 h 2432605"/>
              <a:gd name="connsiteX10" fmla="*/ 1276141 w 2019719"/>
              <a:gd name="connsiteY10" fmla="*/ 1397624 h 2432605"/>
              <a:gd name="connsiteX11" fmla="*/ 1527350 w 2019719"/>
              <a:gd name="connsiteY11" fmla="*/ 1648833 h 2432605"/>
              <a:gd name="connsiteX12" fmla="*/ 1597688 w 2019719"/>
              <a:gd name="connsiteY12" fmla="*/ 1648833 h 2432605"/>
              <a:gd name="connsiteX13" fmla="*/ 2019719 w 2019719"/>
              <a:gd name="connsiteY13" fmla="*/ 1759365 h 243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9719" h="2432605">
                <a:moveTo>
                  <a:pt x="0" y="2432605"/>
                </a:moveTo>
                <a:cubicBezTo>
                  <a:pt x="62802" y="2353892"/>
                  <a:pt x="125604" y="2275180"/>
                  <a:pt x="180870" y="2070864"/>
                </a:cubicBezTo>
                <a:cubicBezTo>
                  <a:pt x="236136" y="1866547"/>
                  <a:pt x="309825" y="1462939"/>
                  <a:pt x="331596" y="1206706"/>
                </a:cubicBezTo>
                <a:cubicBezTo>
                  <a:pt x="353367" y="950473"/>
                  <a:pt x="309824" y="712662"/>
                  <a:pt x="311499" y="533466"/>
                </a:cubicBezTo>
                <a:cubicBezTo>
                  <a:pt x="313174" y="354270"/>
                  <a:pt x="323222" y="220292"/>
                  <a:pt x="341644" y="131532"/>
                </a:cubicBezTo>
                <a:cubicBezTo>
                  <a:pt x="360066" y="42772"/>
                  <a:pt x="383512" y="-7470"/>
                  <a:pt x="422031" y="904"/>
                </a:cubicBezTo>
                <a:cubicBezTo>
                  <a:pt x="460550" y="9278"/>
                  <a:pt x="529213" y="94688"/>
                  <a:pt x="572756" y="181774"/>
                </a:cubicBezTo>
                <a:cubicBezTo>
                  <a:pt x="616299" y="268860"/>
                  <a:pt x="634721" y="411212"/>
                  <a:pt x="683288" y="523418"/>
                </a:cubicBezTo>
                <a:cubicBezTo>
                  <a:pt x="731855" y="635624"/>
                  <a:pt x="797169" y="741132"/>
                  <a:pt x="864158" y="855013"/>
                </a:cubicBezTo>
                <a:cubicBezTo>
                  <a:pt x="931147" y="968894"/>
                  <a:pt x="1016558" y="1116271"/>
                  <a:pt x="1085222" y="1206706"/>
                </a:cubicBezTo>
                <a:cubicBezTo>
                  <a:pt x="1153886" y="1297141"/>
                  <a:pt x="1276141" y="1397624"/>
                  <a:pt x="1276141" y="1397624"/>
                </a:cubicBezTo>
                <a:cubicBezTo>
                  <a:pt x="1349829" y="1471312"/>
                  <a:pt x="1473759" y="1606965"/>
                  <a:pt x="1527350" y="1648833"/>
                </a:cubicBezTo>
                <a:cubicBezTo>
                  <a:pt x="1580941" y="1690701"/>
                  <a:pt x="1515626" y="1630411"/>
                  <a:pt x="1597688" y="1648833"/>
                </a:cubicBezTo>
                <a:cubicBezTo>
                  <a:pt x="1679750" y="1667255"/>
                  <a:pt x="1947706" y="1752666"/>
                  <a:pt x="2019719" y="175936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Shape 452">
            <a:extLst>
              <a:ext uri="{FF2B5EF4-FFF2-40B4-BE49-F238E27FC236}">
                <a16:creationId xmlns:a16="http://schemas.microsoft.com/office/drawing/2014/main" id="{60E635EA-FE26-47CC-9D7C-252DEDC42BFE}"/>
              </a:ext>
            </a:extLst>
          </p:cNvPr>
          <p:cNvSpPr/>
          <p:nvPr/>
        </p:nvSpPr>
        <p:spPr>
          <a:xfrm rot="10800000">
            <a:off x="24061124" y="3730599"/>
            <a:ext cx="1296238" cy="1598210"/>
          </a:xfrm>
          <a:custGeom>
            <a:avLst/>
            <a:gdLst>
              <a:gd name="connsiteX0" fmla="*/ 0 w 1296238"/>
              <a:gd name="connsiteY0" fmla="*/ 1598210 h 1598210"/>
              <a:gd name="connsiteX1" fmla="*/ 130629 w 1296238"/>
              <a:gd name="connsiteY1" fmla="*/ 1166131 h 1598210"/>
              <a:gd name="connsiteX2" fmla="*/ 160774 w 1296238"/>
              <a:gd name="connsiteY2" fmla="*/ 502940 h 1598210"/>
              <a:gd name="connsiteX3" fmla="*/ 150725 w 1296238"/>
              <a:gd name="connsiteY3" fmla="*/ 211538 h 1598210"/>
              <a:gd name="connsiteX4" fmla="*/ 200967 w 1296238"/>
              <a:gd name="connsiteY4" fmla="*/ 522 h 1598210"/>
              <a:gd name="connsiteX5" fmla="*/ 401934 w 1296238"/>
              <a:gd name="connsiteY5" fmla="*/ 271828 h 1598210"/>
              <a:gd name="connsiteX6" fmla="*/ 643095 w 1296238"/>
              <a:gd name="connsiteY6" fmla="*/ 683810 h 1598210"/>
              <a:gd name="connsiteX7" fmla="*/ 984739 w 1296238"/>
              <a:gd name="connsiteY7" fmla="*/ 1045551 h 1598210"/>
              <a:gd name="connsiteX8" fmla="*/ 1155561 w 1296238"/>
              <a:gd name="connsiteY8" fmla="*/ 1115889 h 1598210"/>
              <a:gd name="connsiteX9" fmla="*/ 1296238 w 1296238"/>
              <a:gd name="connsiteY9" fmla="*/ 1166131 h 15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6238" h="1598210">
                <a:moveTo>
                  <a:pt x="0" y="1598210"/>
                </a:moveTo>
                <a:cubicBezTo>
                  <a:pt x="51916" y="1473443"/>
                  <a:pt x="103833" y="1348676"/>
                  <a:pt x="130629" y="1166131"/>
                </a:cubicBezTo>
                <a:cubicBezTo>
                  <a:pt x="157425" y="983586"/>
                  <a:pt x="157425" y="662039"/>
                  <a:pt x="160774" y="502940"/>
                </a:cubicBezTo>
                <a:cubicBezTo>
                  <a:pt x="164123" y="343841"/>
                  <a:pt x="144026" y="295274"/>
                  <a:pt x="150725" y="211538"/>
                </a:cubicBezTo>
                <a:cubicBezTo>
                  <a:pt x="157424" y="127802"/>
                  <a:pt x="159099" y="-9526"/>
                  <a:pt x="200967" y="522"/>
                </a:cubicBezTo>
                <a:cubicBezTo>
                  <a:pt x="242835" y="10570"/>
                  <a:pt x="328246" y="157947"/>
                  <a:pt x="401934" y="271828"/>
                </a:cubicBezTo>
                <a:cubicBezTo>
                  <a:pt x="475622" y="385709"/>
                  <a:pt x="545961" y="554856"/>
                  <a:pt x="643095" y="683810"/>
                </a:cubicBezTo>
                <a:cubicBezTo>
                  <a:pt x="740229" y="812764"/>
                  <a:pt x="899328" y="973538"/>
                  <a:pt x="984739" y="1045551"/>
                </a:cubicBezTo>
                <a:cubicBezTo>
                  <a:pt x="1070150" y="1117564"/>
                  <a:pt x="1103645" y="1095792"/>
                  <a:pt x="1155561" y="1115889"/>
                </a:cubicBezTo>
                <a:cubicBezTo>
                  <a:pt x="1207478" y="1135986"/>
                  <a:pt x="1274467" y="1179529"/>
                  <a:pt x="1296238" y="1166131"/>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Shape 453">
            <a:extLst>
              <a:ext uri="{FF2B5EF4-FFF2-40B4-BE49-F238E27FC236}">
                <a16:creationId xmlns:a16="http://schemas.microsoft.com/office/drawing/2014/main" id="{46C46BC2-B992-4177-9281-9041A69228CE}"/>
              </a:ext>
            </a:extLst>
          </p:cNvPr>
          <p:cNvSpPr/>
          <p:nvPr/>
        </p:nvSpPr>
        <p:spPr>
          <a:xfrm rot="10800000">
            <a:off x="24282188" y="3790889"/>
            <a:ext cx="813917" cy="795537"/>
          </a:xfrm>
          <a:custGeom>
            <a:avLst/>
            <a:gdLst>
              <a:gd name="connsiteX0" fmla="*/ 0 w 813917"/>
              <a:gd name="connsiteY0" fmla="*/ 795537 h 795537"/>
              <a:gd name="connsiteX1" fmla="*/ 90435 w 813917"/>
              <a:gd name="connsiteY1" fmla="*/ 514183 h 795537"/>
              <a:gd name="connsiteX2" fmla="*/ 90435 w 813917"/>
              <a:gd name="connsiteY2" fmla="*/ 202684 h 795537"/>
              <a:gd name="connsiteX3" fmla="*/ 200967 w 813917"/>
              <a:gd name="connsiteY3" fmla="*/ 1717 h 795537"/>
              <a:gd name="connsiteX4" fmla="*/ 391886 w 813917"/>
              <a:gd name="connsiteY4" fmla="*/ 313216 h 795537"/>
              <a:gd name="connsiteX5" fmla="*/ 552660 w 813917"/>
              <a:gd name="connsiteY5" fmla="*/ 614667 h 795537"/>
              <a:gd name="connsiteX6" fmla="*/ 813917 w 813917"/>
              <a:gd name="connsiteY6" fmla="*/ 674957 h 79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917" h="795537">
                <a:moveTo>
                  <a:pt x="0" y="795537"/>
                </a:moveTo>
                <a:cubicBezTo>
                  <a:pt x="37681" y="704264"/>
                  <a:pt x="75363" y="612992"/>
                  <a:pt x="90435" y="514183"/>
                </a:cubicBezTo>
                <a:cubicBezTo>
                  <a:pt x="105507" y="415374"/>
                  <a:pt x="72013" y="288095"/>
                  <a:pt x="90435" y="202684"/>
                </a:cubicBezTo>
                <a:cubicBezTo>
                  <a:pt x="108857" y="117273"/>
                  <a:pt x="150725" y="-16705"/>
                  <a:pt x="200967" y="1717"/>
                </a:cubicBezTo>
                <a:cubicBezTo>
                  <a:pt x="251209" y="20139"/>
                  <a:pt x="333271" y="211058"/>
                  <a:pt x="391886" y="313216"/>
                </a:cubicBezTo>
                <a:cubicBezTo>
                  <a:pt x="450502" y="415374"/>
                  <a:pt x="482322" y="554377"/>
                  <a:pt x="552660" y="614667"/>
                </a:cubicBezTo>
                <a:cubicBezTo>
                  <a:pt x="622998" y="674957"/>
                  <a:pt x="718457" y="674957"/>
                  <a:pt x="813917" y="6749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Freeform: Shape 455">
            <a:extLst>
              <a:ext uri="{FF2B5EF4-FFF2-40B4-BE49-F238E27FC236}">
                <a16:creationId xmlns:a16="http://schemas.microsoft.com/office/drawing/2014/main" id="{337E51EC-5CF7-4D2B-AC01-290923E596E3}"/>
              </a:ext>
            </a:extLst>
          </p:cNvPr>
          <p:cNvSpPr/>
          <p:nvPr/>
        </p:nvSpPr>
        <p:spPr>
          <a:xfrm rot="10800000">
            <a:off x="540352" y="4797957"/>
            <a:ext cx="20421600" cy="4792133"/>
          </a:xfrm>
          <a:custGeom>
            <a:avLst/>
            <a:gdLst>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19625733 w 20421600"/>
              <a:gd name="connsiteY34" fmla="*/ 101600 h 4792133"/>
              <a:gd name="connsiteX35" fmla="*/ 20150666 w 20421600"/>
              <a:gd name="connsiteY35" fmla="*/ 16933 h 4792133"/>
              <a:gd name="connsiteX36" fmla="*/ 20421600 w 20421600"/>
              <a:gd name="connsiteY36" fmla="*/ 0 h 47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421600" h="4792133">
                <a:moveTo>
                  <a:pt x="0" y="4792133"/>
                </a:moveTo>
                <a:cubicBezTo>
                  <a:pt x="77611" y="4715933"/>
                  <a:pt x="155222" y="4639733"/>
                  <a:pt x="287866" y="4555066"/>
                </a:cubicBezTo>
                <a:cubicBezTo>
                  <a:pt x="420510" y="4470399"/>
                  <a:pt x="592666" y="4360333"/>
                  <a:pt x="795866" y="4284133"/>
                </a:cubicBezTo>
                <a:cubicBezTo>
                  <a:pt x="999066" y="4207933"/>
                  <a:pt x="1334910" y="4174066"/>
                  <a:pt x="1507066" y="4097866"/>
                </a:cubicBezTo>
                <a:cubicBezTo>
                  <a:pt x="1679222" y="4021666"/>
                  <a:pt x="1673578" y="3900311"/>
                  <a:pt x="1828800" y="3826933"/>
                </a:cubicBezTo>
                <a:cubicBezTo>
                  <a:pt x="1984022" y="3753555"/>
                  <a:pt x="2204156" y="3728155"/>
                  <a:pt x="2438400" y="3657600"/>
                </a:cubicBezTo>
                <a:cubicBezTo>
                  <a:pt x="2672644" y="3587045"/>
                  <a:pt x="2988733" y="3474156"/>
                  <a:pt x="3234266" y="3403600"/>
                </a:cubicBezTo>
                <a:cubicBezTo>
                  <a:pt x="3479799" y="3333044"/>
                  <a:pt x="3699933" y="3304822"/>
                  <a:pt x="3911600" y="3234266"/>
                </a:cubicBezTo>
                <a:cubicBezTo>
                  <a:pt x="4123267" y="3163710"/>
                  <a:pt x="4326466" y="3073399"/>
                  <a:pt x="4504266" y="2980266"/>
                </a:cubicBezTo>
                <a:cubicBezTo>
                  <a:pt x="4682066" y="2887133"/>
                  <a:pt x="4842933" y="2731910"/>
                  <a:pt x="4978400" y="2675466"/>
                </a:cubicBezTo>
                <a:cubicBezTo>
                  <a:pt x="5113867" y="2619022"/>
                  <a:pt x="5190066" y="2630311"/>
                  <a:pt x="5317066" y="2641600"/>
                </a:cubicBezTo>
                <a:cubicBezTo>
                  <a:pt x="5444066" y="2652889"/>
                  <a:pt x="5545667" y="2717800"/>
                  <a:pt x="5740400" y="2743200"/>
                </a:cubicBezTo>
                <a:cubicBezTo>
                  <a:pt x="5935133" y="2768600"/>
                  <a:pt x="6231466" y="2841978"/>
                  <a:pt x="6485466" y="2794000"/>
                </a:cubicBezTo>
                <a:cubicBezTo>
                  <a:pt x="6739466" y="2746022"/>
                  <a:pt x="7066845" y="2562577"/>
                  <a:pt x="7264400" y="2455333"/>
                </a:cubicBezTo>
                <a:cubicBezTo>
                  <a:pt x="7461955" y="2348089"/>
                  <a:pt x="7521222" y="2238022"/>
                  <a:pt x="7670800" y="2150533"/>
                </a:cubicBezTo>
                <a:cubicBezTo>
                  <a:pt x="7820378" y="2063044"/>
                  <a:pt x="8000999" y="1933222"/>
                  <a:pt x="8161866" y="1930400"/>
                </a:cubicBezTo>
                <a:cubicBezTo>
                  <a:pt x="8322733" y="1927578"/>
                  <a:pt x="8455378" y="2113845"/>
                  <a:pt x="8636000" y="2133600"/>
                </a:cubicBezTo>
                <a:cubicBezTo>
                  <a:pt x="8816622" y="2153355"/>
                  <a:pt x="9031111" y="2125133"/>
                  <a:pt x="9245600" y="2048933"/>
                </a:cubicBezTo>
                <a:cubicBezTo>
                  <a:pt x="9460089" y="1972733"/>
                  <a:pt x="9705622" y="1721555"/>
                  <a:pt x="9922933" y="1676400"/>
                </a:cubicBezTo>
                <a:cubicBezTo>
                  <a:pt x="10140244" y="1631244"/>
                  <a:pt x="10281355" y="1783644"/>
                  <a:pt x="10549466" y="1778000"/>
                </a:cubicBezTo>
                <a:cubicBezTo>
                  <a:pt x="10817577" y="1772356"/>
                  <a:pt x="11308644" y="1687689"/>
                  <a:pt x="11531600" y="1642533"/>
                </a:cubicBezTo>
                <a:cubicBezTo>
                  <a:pt x="11754556" y="1597377"/>
                  <a:pt x="11703756" y="1552221"/>
                  <a:pt x="11887200" y="1507066"/>
                </a:cubicBezTo>
                <a:cubicBezTo>
                  <a:pt x="12070644" y="1461911"/>
                  <a:pt x="12389555" y="1408289"/>
                  <a:pt x="12632266" y="1371600"/>
                </a:cubicBezTo>
                <a:cubicBezTo>
                  <a:pt x="12874977" y="1334911"/>
                  <a:pt x="13157199" y="1301044"/>
                  <a:pt x="13343466" y="1286933"/>
                </a:cubicBezTo>
                <a:cubicBezTo>
                  <a:pt x="13529733" y="1272822"/>
                  <a:pt x="13586177" y="1292577"/>
                  <a:pt x="13749866" y="1286933"/>
                </a:cubicBezTo>
                <a:cubicBezTo>
                  <a:pt x="13913555" y="1281289"/>
                  <a:pt x="14159089" y="1284110"/>
                  <a:pt x="14325600" y="1253066"/>
                </a:cubicBezTo>
                <a:cubicBezTo>
                  <a:pt x="14492111" y="1222021"/>
                  <a:pt x="14590889" y="1176866"/>
                  <a:pt x="14748933" y="1100666"/>
                </a:cubicBezTo>
                <a:cubicBezTo>
                  <a:pt x="14906977" y="1024466"/>
                  <a:pt x="15107355" y="866421"/>
                  <a:pt x="15273866" y="795866"/>
                </a:cubicBezTo>
                <a:cubicBezTo>
                  <a:pt x="15440377" y="725311"/>
                  <a:pt x="15561733" y="719666"/>
                  <a:pt x="15748000" y="677333"/>
                </a:cubicBezTo>
                <a:cubicBezTo>
                  <a:pt x="15934267" y="635000"/>
                  <a:pt x="16154399" y="564444"/>
                  <a:pt x="16391466" y="541866"/>
                </a:cubicBezTo>
                <a:cubicBezTo>
                  <a:pt x="16628533" y="519288"/>
                  <a:pt x="16964378" y="575733"/>
                  <a:pt x="17170400" y="541866"/>
                </a:cubicBezTo>
                <a:cubicBezTo>
                  <a:pt x="17376422" y="507999"/>
                  <a:pt x="17461089" y="392288"/>
                  <a:pt x="17627600" y="338666"/>
                </a:cubicBezTo>
                <a:cubicBezTo>
                  <a:pt x="17794111" y="285044"/>
                  <a:pt x="17940866" y="254000"/>
                  <a:pt x="18169466" y="220133"/>
                </a:cubicBezTo>
                <a:cubicBezTo>
                  <a:pt x="18398066" y="186266"/>
                  <a:pt x="18756489" y="155221"/>
                  <a:pt x="18999200" y="135466"/>
                </a:cubicBezTo>
                <a:cubicBezTo>
                  <a:pt x="19241911" y="115710"/>
                  <a:pt x="19433822" y="121355"/>
                  <a:pt x="19625733" y="101600"/>
                </a:cubicBezTo>
                <a:cubicBezTo>
                  <a:pt x="19817644" y="81845"/>
                  <a:pt x="20018022" y="33866"/>
                  <a:pt x="20150666" y="16933"/>
                </a:cubicBezTo>
                <a:cubicBezTo>
                  <a:pt x="20283310" y="0"/>
                  <a:pt x="20352455" y="0"/>
                  <a:pt x="204216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reeform: Shape 456">
            <a:extLst>
              <a:ext uri="{FF2B5EF4-FFF2-40B4-BE49-F238E27FC236}">
                <a16:creationId xmlns:a16="http://schemas.microsoft.com/office/drawing/2014/main" id="{3C1B6AF5-2FB2-42B4-A1AD-C5A1A0ACE358}"/>
              </a:ext>
            </a:extLst>
          </p:cNvPr>
          <p:cNvSpPr/>
          <p:nvPr/>
        </p:nvSpPr>
        <p:spPr>
          <a:xfrm rot="10800000">
            <a:off x="557286" y="4611690"/>
            <a:ext cx="22013333" cy="10651974"/>
          </a:xfrm>
          <a:custGeom>
            <a:avLst/>
            <a:gdLst>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1674667 w 22013333"/>
              <a:gd name="connsiteY92" fmla="*/ 5097840 h 10651974"/>
              <a:gd name="connsiteX93" fmla="*/ 22013333 w 22013333"/>
              <a:gd name="connsiteY93" fmla="*/ 5114774 h 1065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2013333" h="10651974">
                <a:moveTo>
                  <a:pt x="0" y="10651974"/>
                </a:moveTo>
                <a:cubicBezTo>
                  <a:pt x="63500" y="10475585"/>
                  <a:pt x="127000" y="10299196"/>
                  <a:pt x="270933" y="10160907"/>
                </a:cubicBezTo>
                <a:cubicBezTo>
                  <a:pt x="414866" y="10022618"/>
                  <a:pt x="691444" y="9909729"/>
                  <a:pt x="863600" y="9822240"/>
                </a:cubicBezTo>
                <a:cubicBezTo>
                  <a:pt x="1035756" y="9734751"/>
                  <a:pt x="1188156" y="9720641"/>
                  <a:pt x="1303867" y="9635974"/>
                </a:cubicBezTo>
                <a:cubicBezTo>
                  <a:pt x="1419578" y="9551307"/>
                  <a:pt x="1512712" y="9429951"/>
                  <a:pt x="1557867" y="9314240"/>
                </a:cubicBezTo>
                <a:cubicBezTo>
                  <a:pt x="1603022" y="9198529"/>
                  <a:pt x="1569156" y="9054596"/>
                  <a:pt x="1574800" y="8941707"/>
                </a:cubicBezTo>
                <a:cubicBezTo>
                  <a:pt x="1580444" y="8828818"/>
                  <a:pt x="1577622" y="8710285"/>
                  <a:pt x="1591733" y="8636907"/>
                </a:cubicBezTo>
                <a:cubicBezTo>
                  <a:pt x="1605844" y="8563529"/>
                  <a:pt x="1569156" y="8509907"/>
                  <a:pt x="1659467" y="8501440"/>
                </a:cubicBezTo>
                <a:cubicBezTo>
                  <a:pt x="1749778" y="8492973"/>
                  <a:pt x="1989667" y="8557885"/>
                  <a:pt x="2133600" y="8586107"/>
                </a:cubicBezTo>
                <a:cubicBezTo>
                  <a:pt x="2277533" y="8614329"/>
                  <a:pt x="2415823" y="8676418"/>
                  <a:pt x="2523067" y="8670774"/>
                </a:cubicBezTo>
                <a:cubicBezTo>
                  <a:pt x="2630311" y="8665130"/>
                  <a:pt x="2743200" y="8608684"/>
                  <a:pt x="2777067" y="8552240"/>
                </a:cubicBezTo>
                <a:cubicBezTo>
                  <a:pt x="2810934" y="8495796"/>
                  <a:pt x="2717800" y="8422418"/>
                  <a:pt x="2726267" y="8332107"/>
                </a:cubicBezTo>
                <a:cubicBezTo>
                  <a:pt x="2734734" y="8241796"/>
                  <a:pt x="2754489" y="8044241"/>
                  <a:pt x="2827867" y="8010374"/>
                </a:cubicBezTo>
                <a:cubicBezTo>
                  <a:pt x="2901245" y="7976507"/>
                  <a:pt x="3045178" y="8069640"/>
                  <a:pt x="3166533" y="8128907"/>
                </a:cubicBezTo>
                <a:cubicBezTo>
                  <a:pt x="3287889" y="8188174"/>
                  <a:pt x="3369733" y="8332107"/>
                  <a:pt x="3556000" y="8365974"/>
                </a:cubicBezTo>
                <a:cubicBezTo>
                  <a:pt x="3742267" y="8399841"/>
                  <a:pt x="4092222" y="8374440"/>
                  <a:pt x="4284133" y="8332107"/>
                </a:cubicBezTo>
                <a:cubicBezTo>
                  <a:pt x="4476044" y="8289774"/>
                  <a:pt x="4591756" y="8227685"/>
                  <a:pt x="4707467" y="8111974"/>
                </a:cubicBezTo>
                <a:cubicBezTo>
                  <a:pt x="4823178" y="7996263"/>
                  <a:pt x="4862689" y="7824107"/>
                  <a:pt x="4978400" y="7637840"/>
                </a:cubicBezTo>
                <a:cubicBezTo>
                  <a:pt x="5094111" y="7451573"/>
                  <a:pt x="5291666" y="7180641"/>
                  <a:pt x="5401733" y="6994374"/>
                </a:cubicBezTo>
                <a:cubicBezTo>
                  <a:pt x="5511800" y="6808107"/>
                  <a:pt x="5517444" y="6635951"/>
                  <a:pt x="5638800" y="6520240"/>
                </a:cubicBezTo>
                <a:cubicBezTo>
                  <a:pt x="5760156" y="6404529"/>
                  <a:pt x="5980289" y="6379129"/>
                  <a:pt x="6129867" y="6300107"/>
                </a:cubicBezTo>
                <a:cubicBezTo>
                  <a:pt x="6279445" y="6221085"/>
                  <a:pt x="6462889" y="6184396"/>
                  <a:pt x="6536267" y="6046107"/>
                </a:cubicBezTo>
                <a:cubicBezTo>
                  <a:pt x="6609645" y="5907818"/>
                  <a:pt x="6620933" y="5645352"/>
                  <a:pt x="6570133" y="5470374"/>
                </a:cubicBezTo>
                <a:cubicBezTo>
                  <a:pt x="6519333" y="5295396"/>
                  <a:pt x="6324600" y="5128884"/>
                  <a:pt x="6231467" y="4996240"/>
                </a:cubicBezTo>
                <a:cubicBezTo>
                  <a:pt x="6138334" y="4863595"/>
                  <a:pt x="6081889" y="4807151"/>
                  <a:pt x="6011333" y="4674507"/>
                </a:cubicBezTo>
                <a:cubicBezTo>
                  <a:pt x="5940777" y="4541863"/>
                  <a:pt x="5935133" y="4378174"/>
                  <a:pt x="5808133" y="4200374"/>
                </a:cubicBezTo>
                <a:cubicBezTo>
                  <a:pt x="5681133" y="4022574"/>
                  <a:pt x="5461000" y="3788329"/>
                  <a:pt x="5249333" y="3607707"/>
                </a:cubicBezTo>
                <a:cubicBezTo>
                  <a:pt x="5037666" y="3427085"/>
                  <a:pt x="4735689" y="3212595"/>
                  <a:pt x="4538133" y="3116640"/>
                </a:cubicBezTo>
                <a:cubicBezTo>
                  <a:pt x="4340578" y="3020684"/>
                  <a:pt x="4210755" y="3043263"/>
                  <a:pt x="4064000" y="3031974"/>
                </a:cubicBezTo>
                <a:cubicBezTo>
                  <a:pt x="3917245" y="3020685"/>
                  <a:pt x="3750733" y="3060196"/>
                  <a:pt x="3657600" y="3048907"/>
                </a:cubicBezTo>
                <a:cubicBezTo>
                  <a:pt x="3564467" y="3037618"/>
                  <a:pt x="3519311" y="3015040"/>
                  <a:pt x="3505200" y="2964240"/>
                </a:cubicBezTo>
                <a:cubicBezTo>
                  <a:pt x="3491089" y="2913440"/>
                  <a:pt x="3502378" y="2825951"/>
                  <a:pt x="3572933" y="2744107"/>
                </a:cubicBezTo>
                <a:cubicBezTo>
                  <a:pt x="3643488" y="2662263"/>
                  <a:pt x="3852333" y="2571952"/>
                  <a:pt x="3928533" y="2473174"/>
                </a:cubicBezTo>
                <a:cubicBezTo>
                  <a:pt x="4004733" y="2374396"/>
                  <a:pt x="3979333" y="2258684"/>
                  <a:pt x="4030133" y="2151440"/>
                </a:cubicBezTo>
                <a:cubicBezTo>
                  <a:pt x="4080933" y="2044196"/>
                  <a:pt x="4159955" y="1840996"/>
                  <a:pt x="4233333" y="1829707"/>
                </a:cubicBezTo>
                <a:cubicBezTo>
                  <a:pt x="4306711" y="1818418"/>
                  <a:pt x="4380089" y="1979285"/>
                  <a:pt x="4470400" y="2083707"/>
                </a:cubicBezTo>
                <a:cubicBezTo>
                  <a:pt x="4560711" y="2188129"/>
                  <a:pt x="4673600" y="2368751"/>
                  <a:pt x="4775200" y="2456240"/>
                </a:cubicBezTo>
                <a:cubicBezTo>
                  <a:pt x="4876800" y="2543729"/>
                  <a:pt x="4964289" y="2600173"/>
                  <a:pt x="5080000" y="2608640"/>
                </a:cubicBezTo>
                <a:cubicBezTo>
                  <a:pt x="5195711" y="2617107"/>
                  <a:pt x="5339645" y="2583240"/>
                  <a:pt x="5469467" y="2507040"/>
                </a:cubicBezTo>
                <a:cubicBezTo>
                  <a:pt x="5599289" y="2430840"/>
                  <a:pt x="5720644" y="2258684"/>
                  <a:pt x="5858933" y="2151440"/>
                </a:cubicBezTo>
                <a:cubicBezTo>
                  <a:pt x="5997222" y="2044196"/>
                  <a:pt x="6172200" y="1897441"/>
                  <a:pt x="6299200" y="1863574"/>
                </a:cubicBezTo>
                <a:cubicBezTo>
                  <a:pt x="6426200" y="1829707"/>
                  <a:pt x="6587066" y="1846640"/>
                  <a:pt x="6620933" y="1948240"/>
                </a:cubicBezTo>
                <a:cubicBezTo>
                  <a:pt x="6654800" y="2049840"/>
                  <a:pt x="6550378" y="2312308"/>
                  <a:pt x="6502400" y="2473174"/>
                </a:cubicBezTo>
                <a:cubicBezTo>
                  <a:pt x="6454422" y="2634040"/>
                  <a:pt x="6355645" y="2789262"/>
                  <a:pt x="6333067" y="2913440"/>
                </a:cubicBezTo>
                <a:cubicBezTo>
                  <a:pt x="6310489" y="3037618"/>
                  <a:pt x="6316133" y="3122284"/>
                  <a:pt x="6366933" y="3218240"/>
                </a:cubicBezTo>
                <a:cubicBezTo>
                  <a:pt x="6417733" y="3314196"/>
                  <a:pt x="6564489" y="3398863"/>
                  <a:pt x="6637867" y="3489174"/>
                </a:cubicBezTo>
                <a:cubicBezTo>
                  <a:pt x="6711245" y="3579485"/>
                  <a:pt x="6716889" y="3678263"/>
                  <a:pt x="6807200" y="3760107"/>
                </a:cubicBezTo>
                <a:cubicBezTo>
                  <a:pt x="6897511" y="3841951"/>
                  <a:pt x="7080955" y="3971773"/>
                  <a:pt x="7179733" y="3980240"/>
                </a:cubicBezTo>
                <a:cubicBezTo>
                  <a:pt x="7278511" y="3988707"/>
                  <a:pt x="7295445" y="3847596"/>
                  <a:pt x="7399867" y="3810907"/>
                </a:cubicBezTo>
                <a:cubicBezTo>
                  <a:pt x="7504289" y="3774218"/>
                  <a:pt x="7727245" y="3729063"/>
                  <a:pt x="7806267" y="3760107"/>
                </a:cubicBezTo>
                <a:cubicBezTo>
                  <a:pt x="7885289" y="3791151"/>
                  <a:pt x="7882467" y="3864530"/>
                  <a:pt x="7874000" y="3997174"/>
                </a:cubicBezTo>
                <a:cubicBezTo>
                  <a:pt x="7865533" y="4129818"/>
                  <a:pt x="7778045" y="4395107"/>
                  <a:pt x="7755467" y="4555974"/>
                </a:cubicBezTo>
                <a:cubicBezTo>
                  <a:pt x="7732889" y="4716841"/>
                  <a:pt x="7763933" y="4801507"/>
                  <a:pt x="7738533" y="4962374"/>
                </a:cubicBezTo>
                <a:cubicBezTo>
                  <a:pt x="7713133" y="5123241"/>
                  <a:pt x="7605889" y="5365952"/>
                  <a:pt x="7603067" y="5521174"/>
                </a:cubicBezTo>
                <a:cubicBezTo>
                  <a:pt x="7600245" y="5676396"/>
                  <a:pt x="7741356" y="5687685"/>
                  <a:pt x="7721600" y="5893707"/>
                </a:cubicBezTo>
                <a:cubicBezTo>
                  <a:pt x="7701844" y="6099729"/>
                  <a:pt x="7504289" y="6531529"/>
                  <a:pt x="7484533" y="6757307"/>
                </a:cubicBezTo>
                <a:cubicBezTo>
                  <a:pt x="7464777" y="6983085"/>
                  <a:pt x="7507111" y="7121374"/>
                  <a:pt x="7603067" y="7248374"/>
                </a:cubicBezTo>
                <a:cubicBezTo>
                  <a:pt x="7699023" y="7375374"/>
                  <a:pt x="7888112" y="7527774"/>
                  <a:pt x="8060267" y="7519307"/>
                </a:cubicBezTo>
                <a:cubicBezTo>
                  <a:pt x="8232422" y="7510840"/>
                  <a:pt x="8413045" y="7316107"/>
                  <a:pt x="8636000" y="7197574"/>
                </a:cubicBezTo>
                <a:cubicBezTo>
                  <a:pt x="8858956" y="7079041"/>
                  <a:pt x="9163756" y="6918174"/>
                  <a:pt x="9398000" y="6808107"/>
                </a:cubicBezTo>
                <a:cubicBezTo>
                  <a:pt x="9632244" y="6698040"/>
                  <a:pt x="9832623" y="6613374"/>
                  <a:pt x="10041467" y="6537174"/>
                </a:cubicBezTo>
                <a:cubicBezTo>
                  <a:pt x="10250311" y="6460974"/>
                  <a:pt x="10374489" y="6424285"/>
                  <a:pt x="10651067" y="6350907"/>
                </a:cubicBezTo>
                <a:cubicBezTo>
                  <a:pt x="10927645" y="6277529"/>
                  <a:pt x="11461044" y="6173107"/>
                  <a:pt x="11700933" y="6096907"/>
                </a:cubicBezTo>
                <a:cubicBezTo>
                  <a:pt x="11940822" y="6020707"/>
                  <a:pt x="11887200" y="5952974"/>
                  <a:pt x="12090400" y="5893707"/>
                </a:cubicBezTo>
                <a:cubicBezTo>
                  <a:pt x="12293600" y="5834440"/>
                  <a:pt x="12671778" y="5806218"/>
                  <a:pt x="12920133" y="5741307"/>
                </a:cubicBezTo>
                <a:cubicBezTo>
                  <a:pt x="13168488" y="5676396"/>
                  <a:pt x="13433777" y="5650995"/>
                  <a:pt x="13580533" y="5504240"/>
                </a:cubicBezTo>
                <a:cubicBezTo>
                  <a:pt x="13727289" y="5357485"/>
                  <a:pt x="13809134" y="5109129"/>
                  <a:pt x="13800667" y="4860774"/>
                </a:cubicBezTo>
                <a:cubicBezTo>
                  <a:pt x="13792200" y="4612419"/>
                  <a:pt x="13670844" y="4304796"/>
                  <a:pt x="13529733" y="4014107"/>
                </a:cubicBezTo>
                <a:cubicBezTo>
                  <a:pt x="13388622" y="3723418"/>
                  <a:pt x="13128978" y="3362173"/>
                  <a:pt x="12954000" y="3116640"/>
                </a:cubicBezTo>
                <a:cubicBezTo>
                  <a:pt x="12779022" y="2871107"/>
                  <a:pt x="12635089" y="2721529"/>
                  <a:pt x="12479867" y="2540907"/>
                </a:cubicBezTo>
                <a:cubicBezTo>
                  <a:pt x="12324645" y="2360285"/>
                  <a:pt x="12112978" y="2179662"/>
                  <a:pt x="12022667" y="2032907"/>
                </a:cubicBezTo>
                <a:cubicBezTo>
                  <a:pt x="11932356" y="1886151"/>
                  <a:pt x="11932356" y="1745041"/>
                  <a:pt x="11938000" y="1660374"/>
                </a:cubicBezTo>
                <a:cubicBezTo>
                  <a:pt x="11943644" y="1575707"/>
                  <a:pt x="11985978" y="1533374"/>
                  <a:pt x="12056533" y="1524907"/>
                </a:cubicBezTo>
                <a:cubicBezTo>
                  <a:pt x="12127089" y="1516440"/>
                  <a:pt x="12276666" y="1637796"/>
                  <a:pt x="12361333" y="1609574"/>
                </a:cubicBezTo>
                <a:cubicBezTo>
                  <a:pt x="12446000" y="1581352"/>
                  <a:pt x="12541955" y="1513618"/>
                  <a:pt x="12564533" y="1355574"/>
                </a:cubicBezTo>
                <a:cubicBezTo>
                  <a:pt x="12587111" y="1197529"/>
                  <a:pt x="12479867" y="861685"/>
                  <a:pt x="12496800" y="661307"/>
                </a:cubicBezTo>
                <a:cubicBezTo>
                  <a:pt x="12513733" y="460929"/>
                  <a:pt x="12601222" y="263374"/>
                  <a:pt x="12666133" y="153307"/>
                </a:cubicBezTo>
                <a:cubicBezTo>
                  <a:pt x="12731044" y="43240"/>
                  <a:pt x="12767734" y="-7560"/>
                  <a:pt x="12886267" y="907"/>
                </a:cubicBezTo>
                <a:cubicBezTo>
                  <a:pt x="13004800" y="9374"/>
                  <a:pt x="13244689" y="51707"/>
                  <a:pt x="13377333" y="204107"/>
                </a:cubicBezTo>
                <a:cubicBezTo>
                  <a:pt x="13509977" y="356507"/>
                  <a:pt x="13560777" y="613329"/>
                  <a:pt x="13682133" y="915307"/>
                </a:cubicBezTo>
                <a:cubicBezTo>
                  <a:pt x="13803489" y="1217285"/>
                  <a:pt x="13964356" y="1713996"/>
                  <a:pt x="14105467" y="2015974"/>
                </a:cubicBezTo>
                <a:cubicBezTo>
                  <a:pt x="14246578" y="2317952"/>
                  <a:pt x="14382045" y="2523974"/>
                  <a:pt x="14528800" y="2727174"/>
                </a:cubicBezTo>
                <a:cubicBezTo>
                  <a:pt x="14675555" y="2930374"/>
                  <a:pt x="14822311" y="3057374"/>
                  <a:pt x="14986000" y="3235174"/>
                </a:cubicBezTo>
                <a:cubicBezTo>
                  <a:pt x="15149689" y="3412974"/>
                  <a:pt x="15375466" y="3613352"/>
                  <a:pt x="15510933" y="3793974"/>
                </a:cubicBezTo>
                <a:cubicBezTo>
                  <a:pt x="15646400" y="3974596"/>
                  <a:pt x="15753644" y="4126996"/>
                  <a:pt x="15798800" y="4318907"/>
                </a:cubicBezTo>
                <a:cubicBezTo>
                  <a:pt x="15843956" y="4510818"/>
                  <a:pt x="15753645" y="4719662"/>
                  <a:pt x="15781867" y="4945440"/>
                </a:cubicBezTo>
                <a:cubicBezTo>
                  <a:pt x="15810089" y="5171218"/>
                  <a:pt x="15858066" y="5540930"/>
                  <a:pt x="15968133" y="5673574"/>
                </a:cubicBezTo>
                <a:cubicBezTo>
                  <a:pt x="16078200" y="5806218"/>
                  <a:pt x="16250356" y="5749774"/>
                  <a:pt x="16442267" y="5741307"/>
                </a:cubicBezTo>
                <a:cubicBezTo>
                  <a:pt x="16634178" y="5732840"/>
                  <a:pt x="16747067" y="5665107"/>
                  <a:pt x="17119600" y="5622774"/>
                </a:cubicBezTo>
                <a:cubicBezTo>
                  <a:pt x="17492133" y="5580441"/>
                  <a:pt x="18189223" y="5552218"/>
                  <a:pt x="18677467" y="5487307"/>
                </a:cubicBezTo>
                <a:cubicBezTo>
                  <a:pt x="19165711" y="5422396"/>
                  <a:pt x="19665245" y="5301040"/>
                  <a:pt x="20049067" y="5233307"/>
                </a:cubicBezTo>
                <a:cubicBezTo>
                  <a:pt x="20432889" y="5165574"/>
                  <a:pt x="20709467" y="5103485"/>
                  <a:pt x="20980400" y="5080907"/>
                </a:cubicBezTo>
                <a:cubicBezTo>
                  <a:pt x="21251333" y="5058329"/>
                  <a:pt x="21502512" y="5092196"/>
                  <a:pt x="21674667" y="5097840"/>
                </a:cubicBezTo>
                <a:cubicBezTo>
                  <a:pt x="21846822" y="5103484"/>
                  <a:pt x="21930077" y="5109129"/>
                  <a:pt x="22013333" y="5114774"/>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9706314B-69CF-4DA2-B809-CDBA70ECA451}"/>
              </a:ext>
            </a:extLst>
          </p:cNvPr>
          <p:cNvSpPr/>
          <p:nvPr/>
        </p:nvSpPr>
        <p:spPr>
          <a:xfrm rot="10800000">
            <a:off x="540352" y="4628624"/>
            <a:ext cx="21674667" cy="7622962"/>
          </a:xfrm>
          <a:custGeom>
            <a:avLst/>
            <a:gdLst>
              <a:gd name="connsiteX0" fmla="*/ 0 w 21674667"/>
              <a:gd name="connsiteY0" fmla="*/ 7622962 h 7622962"/>
              <a:gd name="connsiteX1" fmla="*/ 135467 w 21674667"/>
              <a:gd name="connsiteY1" fmla="*/ 7352029 h 7622962"/>
              <a:gd name="connsiteX2" fmla="*/ 541867 w 21674667"/>
              <a:gd name="connsiteY2" fmla="*/ 7131896 h 7622962"/>
              <a:gd name="connsiteX3" fmla="*/ 880533 w 21674667"/>
              <a:gd name="connsiteY3" fmla="*/ 7030296 h 7622962"/>
              <a:gd name="connsiteX4" fmla="*/ 1320800 w 21674667"/>
              <a:gd name="connsiteY4" fmla="*/ 6759362 h 7622962"/>
              <a:gd name="connsiteX5" fmla="*/ 1574800 w 21674667"/>
              <a:gd name="connsiteY5" fmla="*/ 6454562 h 7622962"/>
              <a:gd name="connsiteX6" fmla="*/ 1676400 w 21674667"/>
              <a:gd name="connsiteY6" fmla="*/ 6302162 h 7622962"/>
              <a:gd name="connsiteX7" fmla="*/ 1710267 w 21674667"/>
              <a:gd name="connsiteY7" fmla="*/ 5997362 h 7622962"/>
              <a:gd name="connsiteX8" fmla="*/ 1964267 w 21674667"/>
              <a:gd name="connsiteY8" fmla="*/ 5878829 h 7622962"/>
              <a:gd name="connsiteX9" fmla="*/ 2319867 w 21674667"/>
              <a:gd name="connsiteY9" fmla="*/ 6082029 h 7622962"/>
              <a:gd name="connsiteX10" fmla="*/ 2641600 w 21674667"/>
              <a:gd name="connsiteY10" fmla="*/ 5811096 h 7622962"/>
              <a:gd name="connsiteX11" fmla="*/ 2895600 w 21674667"/>
              <a:gd name="connsiteY11" fmla="*/ 5624829 h 7622962"/>
              <a:gd name="connsiteX12" fmla="*/ 3302000 w 21674667"/>
              <a:gd name="connsiteY12" fmla="*/ 5692562 h 7622962"/>
              <a:gd name="connsiteX13" fmla="*/ 3894667 w 21674667"/>
              <a:gd name="connsiteY13" fmla="*/ 5675629 h 7622962"/>
              <a:gd name="connsiteX14" fmla="*/ 4504267 w 21674667"/>
              <a:gd name="connsiteY14" fmla="*/ 5370829 h 7622962"/>
              <a:gd name="connsiteX15" fmla="*/ 4741333 w 21674667"/>
              <a:gd name="connsiteY15" fmla="*/ 4981362 h 7622962"/>
              <a:gd name="connsiteX16" fmla="*/ 5164667 w 21674667"/>
              <a:gd name="connsiteY16" fmla="*/ 4287096 h 7622962"/>
              <a:gd name="connsiteX17" fmla="*/ 5689600 w 21674667"/>
              <a:gd name="connsiteY17" fmla="*/ 3779096 h 7622962"/>
              <a:gd name="connsiteX18" fmla="*/ 6146800 w 21674667"/>
              <a:gd name="connsiteY18" fmla="*/ 3372696 h 7622962"/>
              <a:gd name="connsiteX19" fmla="*/ 6417733 w 21674667"/>
              <a:gd name="connsiteY19" fmla="*/ 2949362 h 7622962"/>
              <a:gd name="connsiteX20" fmla="*/ 6451600 w 21674667"/>
              <a:gd name="connsiteY20" fmla="*/ 2322829 h 7622962"/>
              <a:gd name="connsiteX21" fmla="*/ 6180667 w 21674667"/>
              <a:gd name="connsiteY21" fmla="*/ 1730162 h 7622962"/>
              <a:gd name="connsiteX22" fmla="*/ 5909733 w 21674667"/>
              <a:gd name="connsiteY22" fmla="*/ 1323762 h 7622962"/>
              <a:gd name="connsiteX23" fmla="*/ 5740400 w 21674667"/>
              <a:gd name="connsiteY23" fmla="*/ 1069762 h 7622962"/>
              <a:gd name="connsiteX24" fmla="*/ 5926667 w 21674667"/>
              <a:gd name="connsiteY24" fmla="*/ 832696 h 7622962"/>
              <a:gd name="connsiteX25" fmla="*/ 6333067 w 21674667"/>
              <a:gd name="connsiteY25" fmla="*/ 934296 h 7622962"/>
              <a:gd name="connsiteX26" fmla="*/ 6570133 w 21674667"/>
              <a:gd name="connsiteY26" fmla="*/ 1188296 h 7622962"/>
              <a:gd name="connsiteX27" fmla="*/ 6790267 w 21674667"/>
              <a:gd name="connsiteY27" fmla="*/ 1239096 h 7622962"/>
              <a:gd name="connsiteX28" fmla="*/ 7027333 w 21674667"/>
              <a:gd name="connsiteY28" fmla="*/ 1340696 h 7622962"/>
              <a:gd name="connsiteX29" fmla="*/ 7027333 w 21674667"/>
              <a:gd name="connsiteY29" fmla="*/ 1814829 h 7622962"/>
              <a:gd name="connsiteX30" fmla="*/ 7078133 w 21674667"/>
              <a:gd name="connsiteY30" fmla="*/ 2339762 h 7622962"/>
              <a:gd name="connsiteX31" fmla="*/ 7112000 w 21674667"/>
              <a:gd name="connsiteY31" fmla="*/ 3135629 h 7622962"/>
              <a:gd name="connsiteX32" fmla="*/ 6942667 w 21674667"/>
              <a:gd name="connsiteY32" fmla="*/ 3779096 h 7622962"/>
              <a:gd name="connsiteX33" fmla="*/ 6908800 w 21674667"/>
              <a:gd name="connsiteY33" fmla="*/ 4219362 h 7622962"/>
              <a:gd name="connsiteX34" fmla="*/ 7145867 w 21674667"/>
              <a:gd name="connsiteY34" fmla="*/ 4591896 h 7622962"/>
              <a:gd name="connsiteX35" fmla="*/ 7670800 w 21674667"/>
              <a:gd name="connsiteY35" fmla="*/ 4744296 h 7622962"/>
              <a:gd name="connsiteX36" fmla="*/ 8178800 w 21674667"/>
              <a:gd name="connsiteY36" fmla="*/ 4591896 h 7622962"/>
              <a:gd name="connsiteX37" fmla="*/ 8754533 w 21674667"/>
              <a:gd name="connsiteY37" fmla="*/ 4236296 h 7622962"/>
              <a:gd name="connsiteX38" fmla="*/ 9279467 w 21674667"/>
              <a:gd name="connsiteY38" fmla="*/ 3982296 h 7622962"/>
              <a:gd name="connsiteX39" fmla="*/ 9855200 w 21674667"/>
              <a:gd name="connsiteY39" fmla="*/ 3779096 h 7622962"/>
              <a:gd name="connsiteX40" fmla="*/ 10380133 w 21674667"/>
              <a:gd name="connsiteY40" fmla="*/ 3762162 h 7622962"/>
              <a:gd name="connsiteX41" fmla="*/ 11209867 w 21674667"/>
              <a:gd name="connsiteY41" fmla="*/ 3829896 h 7622962"/>
              <a:gd name="connsiteX42" fmla="*/ 11921067 w 21674667"/>
              <a:gd name="connsiteY42" fmla="*/ 3508162 h 7622962"/>
              <a:gd name="connsiteX43" fmla="*/ 12615333 w 21674667"/>
              <a:gd name="connsiteY43" fmla="*/ 3440429 h 7622962"/>
              <a:gd name="connsiteX44" fmla="*/ 13258800 w 21674667"/>
              <a:gd name="connsiteY44" fmla="*/ 3372696 h 7622962"/>
              <a:gd name="connsiteX45" fmla="*/ 13749867 w 21674667"/>
              <a:gd name="connsiteY45" fmla="*/ 3220296 h 7622962"/>
              <a:gd name="connsiteX46" fmla="*/ 14224000 w 21674667"/>
              <a:gd name="connsiteY46" fmla="*/ 2746162 h 7622962"/>
              <a:gd name="connsiteX47" fmla="*/ 14325600 w 21674667"/>
              <a:gd name="connsiteY47" fmla="*/ 2051896 h 7622962"/>
              <a:gd name="connsiteX48" fmla="*/ 14088533 w 21674667"/>
              <a:gd name="connsiteY48" fmla="*/ 1256029 h 7622962"/>
              <a:gd name="connsiteX49" fmla="*/ 13665200 w 21674667"/>
              <a:gd name="connsiteY49" fmla="*/ 781896 h 7622962"/>
              <a:gd name="connsiteX50" fmla="*/ 13394267 w 21674667"/>
              <a:gd name="connsiteY50" fmla="*/ 477096 h 7622962"/>
              <a:gd name="connsiteX51" fmla="*/ 13377333 w 21674667"/>
              <a:gd name="connsiteY51" fmla="*/ 104562 h 7622962"/>
              <a:gd name="connsiteX52" fmla="*/ 13868400 w 21674667"/>
              <a:gd name="connsiteY52" fmla="*/ 2962 h 7622962"/>
              <a:gd name="connsiteX53" fmla="*/ 14274800 w 21674667"/>
              <a:gd name="connsiteY53" fmla="*/ 189229 h 7622962"/>
              <a:gd name="connsiteX54" fmla="*/ 14732000 w 21674667"/>
              <a:gd name="connsiteY54" fmla="*/ 646429 h 7622962"/>
              <a:gd name="connsiteX55" fmla="*/ 14969067 w 21674667"/>
              <a:gd name="connsiteY55" fmla="*/ 1171362 h 7622962"/>
              <a:gd name="connsiteX56" fmla="*/ 15087600 w 21674667"/>
              <a:gd name="connsiteY56" fmla="*/ 1780962 h 7622962"/>
              <a:gd name="connsiteX57" fmla="*/ 14969067 w 21674667"/>
              <a:gd name="connsiteY57" fmla="*/ 2576829 h 7622962"/>
              <a:gd name="connsiteX58" fmla="*/ 15087600 w 21674667"/>
              <a:gd name="connsiteY58" fmla="*/ 2949362 h 7622962"/>
              <a:gd name="connsiteX59" fmla="*/ 15731067 w 21674667"/>
              <a:gd name="connsiteY59" fmla="*/ 3237229 h 7622962"/>
              <a:gd name="connsiteX60" fmla="*/ 16425333 w 21674667"/>
              <a:gd name="connsiteY60" fmla="*/ 3101762 h 7622962"/>
              <a:gd name="connsiteX61" fmla="*/ 17272000 w 21674667"/>
              <a:gd name="connsiteY61" fmla="*/ 2983229 h 7622962"/>
              <a:gd name="connsiteX62" fmla="*/ 18067867 w 21674667"/>
              <a:gd name="connsiteY62" fmla="*/ 2763096 h 7622962"/>
              <a:gd name="connsiteX63" fmla="*/ 19050000 w 21674667"/>
              <a:gd name="connsiteY63" fmla="*/ 2593762 h 7622962"/>
              <a:gd name="connsiteX64" fmla="*/ 19930533 w 21674667"/>
              <a:gd name="connsiteY64" fmla="*/ 2458296 h 7622962"/>
              <a:gd name="connsiteX65" fmla="*/ 20692533 w 21674667"/>
              <a:gd name="connsiteY65" fmla="*/ 2373629 h 7622962"/>
              <a:gd name="connsiteX66" fmla="*/ 21217467 w 21674667"/>
              <a:gd name="connsiteY66" fmla="*/ 2322829 h 7622962"/>
              <a:gd name="connsiteX67" fmla="*/ 21674667 w 21674667"/>
              <a:gd name="connsiteY67" fmla="*/ 2407496 h 762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674667" h="7622962">
                <a:moveTo>
                  <a:pt x="0" y="7622962"/>
                </a:moveTo>
                <a:cubicBezTo>
                  <a:pt x="22578" y="7528417"/>
                  <a:pt x="45156" y="7433873"/>
                  <a:pt x="135467" y="7352029"/>
                </a:cubicBezTo>
                <a:cubicBezTo>
                  <a:pt x="225778" y="7270185"/>
                  <a:pt x="417689" y="7185518"/>
                  <a:pt x="541867" y="7131896"/>
                </a:cubicBezTo>
                <a:cubicBezTo>
                  <a:pt x="666045" y="7078274"/>
                  <a:pt x="750711" y="7092385"/>
                  <a:pt x="880533" y="7030296"/>
                </a:cubicBezTo>
                <a:cubicBezTo>
                  <a:pt x="1010355" y="6968207"/>
                  <a:pt x="1205089" y="6855318"/>
                  <a:pt x="1320800" y="6759362"/>
                </a:cubicBezTo>
                <a:cubicBezTo>
                  <a:pt x="1436511" y="6663406"/>
                  <a:pt x="1515533" y="6530762"/>
                  <a:pt x="1574800" y="6454562"/>
                </a:cubicBezTo>
                <a:cubicBezTo>
                  <a:pt x="1634067" y="6378362"/>
                  <a:pt x="1653822" y="6378362"/>
                  <a:pt x="1676400" y="6302162"/>
                </a:cubicBezTo>
                <a:cubicBezTo>
                  <a:pt x="1698978" y="6225962"/>
                  <a:pt x="1662289" y="6067917"/>
                  <a:pt x="1710267" y="5997362"/>
                </a:cubicBezTo>
                <a:cubicBezTo>
                  <a:pt x="1758245" y="5926807"/>
                  <a:pt x="1862667" y="5864718"/>
                  <a:pt x="1964267" y="5878829"/>
                </a:cubicBezTo>
                <a:cubicBezTo>
                  <a:pt x="2065867" y="5892940"/>
                  <a:pt x="2206978" y="6093318"/>
                  <a:pt x="2319867" y="6082029"/>
                </a:cubicBezTo>
                <a:cubicBezTo>
                  <a:pt x="2432756" y="6070740"/>
                  <a:pt x="2545645" y="5887296"/>
                  <a:pt x="2641600" y="5811096"/>
                </a:cubicBezTo>
                <a:cubicBezTo>
                  <a:pt x="2737555" y="5734896"/>
                  <a:pt x="2785533" y="5644585"/>
                  <a:pt x="2895600" y="5624829"/>
                </a:cubicBezTo>
                <a:cubicBezTo>
                  <a:pt x="3005667" y="5605073"/>
                  <a:pt x="3135489" y="5684095"/>
                  <a:pt x="3302000" y="5692562"/>
                </a:cubicBezTo>
                <a:cubicBezTo>
                  <a:pt x="3468511" y="5701029"/>
                  <a:pt x="3694289" y="5729251"/>
                  <a:pt x="3894667" y="5675629"/>
                </a:cubicBezTo>
                <a:cubicBezTo>
                  <a:pt x="4095045" y="5622007"/>
                  <a:pt x="4363156" y="5486540"/>
                  <a:pt x="4504267" y="5370829"/>
                </a:cubicBezTo>
                <a:cubicBezTo>
                  <a:pt x="4645378" y="5255118"/>
                  <a:pt x="4741333" y="4981362"/>
                  <a:pt x="4741333" y="4981362"/>
                </a:cubicBezTo>
                <a:cubicBezTo>
                  <a:pt x="4851400" y="4800740"/>
                  <a:pt x="5006623" y="4487474"/>
                  <a:pt x="5164667" y="4287096"/>
                </a:cubicBezTo>
                <a:cubicBezTo>
                  <a:pt x="5322711" y="4086718"/>
                  <a:pt x="5525911" y="3931496"/>
                  <a:pt x="5689600" y="3779096"/>
                </a:cubicBezTo>
                <a:cubicBezTo>
                  <a:pt x="5853289" y="3626696"/>
                  <a:pt x="6025445" y="3510985"/>
                  <a:pt x="6146800" y="3372696"/>
                </a:cubicBezTo>
                <a:cubicBezTo>
                  <a:pt x="6268156" y="3234407"/>
                  <a:pt x="6366933" y="3124340"/>
                  <a:pt x="6417733" y="2949362"/>
                </a:cubicBezTo>
                <a:cubicBezTo>
                  <a:pt x="6468533" y="2774384"/>
                  <a:pt x="6491111" y="2526029"/>
                  <a:pt x="6451600" y="2322829"/>
                </a:cubicBezTo>
                <a:cubicBezTo>
                  <a:pt x="6412089" y="2119629"/>
                  <a:pt x="6270978" y="1896673"/>
                  <a:pt x="6180667" y="1730162"/>
                </a:cubicBezTo>
                <a:cubicBezTo>
                  <a:pt x="6090356" y="1563651"/>
                  <a:pt x="5909733" y="1323762"/>
                  <a:pt x="5909733" y="1323762"/>
                </a:cubicBezTo>
                <a:cubicBezTo>
                  <a:pt x="5836355" y="1213695"/>
                  <a:pt x="5737578" y="1151606"/>
                  <a:pt x="5740400" y="1069762"/>
                </a:cubicBezTo>
                <a:cubicBezTo>
                  <a:pt x="5743222" y="987918"/>
                  <a:pt x="5827889" y="855274"/>
                  <a:pt x="5926667" y="832696"/>
                </a:cubicBezTo>
                <a:cubicBezTo>
                  <a:pt x="6025445" y="810118"/>
                  <a:pt x="6225823" y="875029"/>
                  <a:pt x="6333067" y="934296"/>
                </a:cubicBezTo>
                <a:cubicBezTo>
                  <a:pt x="6440311" y="993563"/>
                  <a:pt x="6493933" y="1137496"/>
                  <a:pt x="6570133" y="1188296"/>
                </a:cubicBezTo>
                <a:cubicBezTo>
                  <a:pt x="6646333" y="1239096"/>
                  <a:pt x="6714067" y="1213696"/>
                  <a:pt x="6790267" y="1239096"/>
                </a:cubicBezTo>
                <a:cubicBezTo>
                  <a:pt x="6866467" y="1264496"/>
                  <a:pt x="6987822" y="1244741"/>
                  <a:pt x="7027333" y="1340696"/>
                </a:cubicBezTo>
                <a:cubicBezTo>
                  <a:pt x="7066844" y="1436651"/>
                  <a:pt x="7018866" y="1648318"/>
                  <a:pt x="7027333" y="1814829"/>
                </a:cubicBezTo>
                <a:cubicBezTo>
                  <a:pt x="7035800" y="1981340"/>
                  <a:pt x="7064022" y="2119629"/>
                  <a:pt x="7078133" y="2339762"/>
                </a:cubicBezTo>
                <a:cubicBezTo>
                  <a:pt x="7092244" y="2559895"/>
                  <a:pt x="7134578" y="2895740"/>
                  <a:pt x="7112000" y="3135629"/>
                </a:cubicBezTo>
                <a:cubicBezTo>
                  <a:pt x="7089422" y="3375518"/>
                  <a:pt x="6976534" y="3598474"/>
                  <a:pt x="6942667" y="3779096"/>
                </a:cubicBezTo>
                <a:cubicBezTo>
                  <a:pt x="6908800" y="3959718"/>
                  <a:pt x="6874933" y="4083895"/>
                  <a:pt x="6908800" y="4219362"/>
                </a:cubicBezTo>
                <a:cubicBezTo>
                  <a:pt x="6942667" y="4354829"/>
                  <a:pt x="7018867" y="4504407"/>
                  <a:pt x="7145867" y="4591896"/>
                </a:cubicBezTo>
                <a:cubicBezTo>
                  <a:pt x="7272867" y="4679385"/>
                  <a:pt x="7498645" y="4744296"/>
                  <a:pt x="7670800" y="4744296"/>
                </a:cubicBezTo>
                <a:cubicBezTo>
                  <a:pt x="7842955" y="4744296"/>
                  <a:pt x="7998178" y="4676563"/>
                  <a:pt x="8178800" y="4591896"/>
                </a:cubicBezTo>
                <a:cubicBezTo>
                  <a:pt x="8359422" y="4507229"/>
                  <a:pt x="8571089" y="4337896"/>
                  <a:pt x="8754533" y="4236296"/>
                </a:cubicBezTo>
                <a:cubicBezTo>
                  <a:pt x="8937978" y="4134696"/>
                  <a:pt x="9096023" y="4058496"/>
                  <a:pt x="9279467" y="3982296"/>
                </a:cubicBezTo>
                <a:cubicBezTo>
                  <a:pt x="9462911" y="3906096"/>
                  <a:pt x="9671756" y="3815785"/>
                  <a:pt x="9855200" y="3779096"/>
                </a:cubicBezTo>
                <a:cubicBezTo>
                  <a:pt x="10038644" y="3742407"/>
                  <a:pt x="10154355" y="3753695"/>
                  <a:pt x="10380133" y="3762162"/>
                </a:cubicBezTo>
                <a:cubicBezTo>
                  <a:pt x="10605911" y="3770629"/>
                  <a:pt x="10953045" y="3872229"/>
                  <a:pt x="11209867" y="3829896"/>
                </a:cubicBezTo>
                <a:cubicBezTo>
                  <a:pt x="11466689" y="3787563"/>
                  <a:pt x="11686823" y="3573073"/>
                  <a:pt x="11921067" y="3508162"/>
                </a:cubicBezTo>
                <a:cubicBezTo>
                  <a:pt x="12155311" y="3443251"/>
                  <a:pt x="12615333" y="3440429"/>
                  <a:pt x="12615333" y="3440429"/>
                </a:cubicBezTo>
                <a:cubicBezTo>
                  <a:pt x="12838288" y="3417851"/>
                  <a:pt x="13069711" y="3409385"/>
                  <a:pt x="13258800" y="3372696"/>
                </a:cubicBezTo>
                <a:cubicBezTo>
                  <a:pt x="13447889" y="3336007"/>
                  <a:pt x="13589001" y="3324718"/>
                  <a:pt x="13749867" y="3220296"/>
                </a:cubicBezTo>
                <a:cubicBezTo>
                  <a:pt x="13910733" y="3115874"/>
                  <a:pt x="14128045" y="2940895"/>
                  <a:pt x="14224000" y="2746162"/>
                </a:cubicBezTo>
                <a:cubicBezTo>
                  <a:pt x="14319955" y="2551429"/>
                  <a:pt x="14348178" y="2300251"/>
                  <a:pt x="14325600" y="2051896"/>
                </a:cubicBezTo>
                <a:cubicBezTo>
                  <a:pt x="14303022" y="1803541"/>
                  <a:pt x="14198600" y="1467696"/>
                  <a:pt x="14088533" y="1256029"/>
                </a:cubicBezTo>
                <a:cubicBezTo>
                  <a:pt x="13978466" y="1044362"/>
                  <a:pt x="13665200" y="781896"/>
                  <a:pt x="13665200" y="781896"/>
                </a:cubicBezTo>
                <a:cubicBezTo>
                  <a:pt x="13549489" y="652074"/>
                  <a:pt x="13442245" y="589985"/>
                  <a:pt x="13394267" y="477096"/>
                </a:cubicBezTo>
                <a:cubicBezTo>
                  <a:pt x="13346289" y="364207"/>
                  <a:pt x="13298311" y="183584"/>
                  <a:pt x="13377333" y="104562"/>
                </a:cubicBezTo>
                <a:cubicBezTo>
                  <a:pt x="13456355" y="25540"/>
                  <a:pt x="13718822" y="-11149"/>
                  <a:pt x="13868400" y="2962"/>
                </a:cubicBezTo>
                <a:cubicBezTo>
                  <a:pt x="14017978" y="17073"/>
                  <a:pt x="14130867" y="81985"/>
                  <a:pt x="14274800" y="189229"/>
                </a:cubicBezTo>
                <a:cubicBezTo>
                  <a:pt x="14418733" y="296473"/>
                  <a:pt x="14616289" y="482740"/>
                  <a:pt x="14732000" y="646429"/>
                </a:cubicBezTo>
                <a:cubicBezTo>
                  <a:pt x="14847711" y="810118"/>
                  <a:pt x="14909800" y="982273"/>
                  <a:pt x="14969067" y="1171362"/>
                </a:cubicBezTo>
                <a:cubicBezTo>
                  <a:pt x="15028334" y="1360451"/>
                  <a:pt x="15087600" y="1546718"/>
                  <a:pt x="15087600" y="1780962"/>
                </a:cubicBezTo>
                <a:cubicBezTo>
                  <a:pt x="15087600" y="2015206"/>
                  <a:pt x="14969067" y="2382096"/>
                  <a:pt x="14969067" y="2576829"/>
                </a:cubicBezTo>
                <a:cubicBezTo>
                  <a:pt x="14969067" y="2771562"/>
                  <a:pt x="14960600" y="2839295"/>
                  <a:pt x="15087600" y="2949362"/>
                </a:cubicBezTo>
                <a:cubicBezTo>
                  <a:pt x="15214600" y="3059429"/>
                  <a:pt x="15508112" y="3211829"/>
                  <a:pt x="15731067" y="3237229"/>
                </a:cubicBezTo>
                <a:cubicBezTo>
                  <a:pt x="15954022" y="3262629"/>
                  <a:pt x="16168511" y="3144095"/>
                  <a:pt x="16425333" y="3101762"/>
                </a:cubicBezTo>
                <a:cubicBezTo>
                  <a:pt x="16682155" y="3059429"/>
                  <a:pt x="16998244" y="3039673"/>
                  <a:pt x="17272000" y="2983229"/>
                </a:cubicBezTo>
                <a:cubicBezTo>
                  <a:pt x="17545756" y="2926785"/>
                  <a:pt x="17771534" y="2828007"/>
                  <a:pt x="18067867" y="2763096"/>
                </a:cubicBezTo>
                <a:cubicBezTo>
                  <a:pt x="18364200" y="2698185"/>
                  <a:pt x="19050000" y="2593762"/>
                  <a:pt x="19050000" y="2593762"/>
                </a:cubicBezTo>
                <a:lnTo>
                  <a:pt x="19930533" y="2458296"/>
                </a:lnTo>
                <a:cubicBezTo>
                  <a:pt x="20204289" y="2421607"/>
                  <a:pt x="20692533" y="2373629"/>
                  <a:pt x="20692533" y="2373629"/>
                </a:cubicBezTo>
                <a:cubicBezTo>
                  <a:pt x="20907022" y="2351051"/>
                  <a:pt x="21053778" y="2317185"/>
                  <a:pt x="21217467" y="2322829"/>
                </a:cubicBezTo>
                <a:cubicBezTo>
                  <a:pt x="21381156" y="2328473"/>
                  <a:pt x="21609756" y="2441363"/>
                  <a:pt x="21674667" y="240749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Freeform: Shape 458">
            <a:extLst>
              <a:ext uri="{FF2B5EF4-FFF2-40B4-BE49-F238E27FC236}">
                <a16:creationId xmlns:a16="http://schemas.microsoft.com/office/drawing/2014/main" id="{1201BDC5-6429-4885-A1E2-6FD56A2EA07A}"/>
              </a:ext>
            </a:extLst>
          </p:cNvPr>
          <p:cNvSpPr/>
          <p:nvPr/>
        </p:nvSpPr>
        <p:spPr>
          <a:xfrm rot="10800000">
            <a:off x="540352" y="4848757"/>
            <a:ext cx="20692534" cy="4894090"/>
          </a:xfrm>
          <a:custGeom>
            <a:avLst/>
            <a:gdLst>
              <a:gd name="connsiteX0" fmla="*/ 0 w 20692534"/>
              <a:gd name="connsiteY0" fmla="*/ 4894090 h 4894090"/>
              <a:gd name="connsiteX1" fmla="*/ 203200 w 20692534"/>
              <a:gd name="connsiteY1" fmla="*/ 4673957 h 4894090"/>
              <a:gd name="connsiteX2" fmla="*/ 541867 w 20692534"/>
              <a:gd name="connsiteY2" fmla="*/ 4403023 h 4894090"/>
              <a:gd name="connsiteX3" fmla="*/ 846667 w 20692534"/>
              <a:gd name="connsiteY3" fmla="*/ 4030490 h 4894090"/>
              <a:gd name="connsiteX4" fmla="*/ 1185334 w 20692534"/>
              <a:gd name="connsiteY4" fmla="*/ 3928890 h 4894090"/>
              <a:gd name="connsiteX5" fmla="*/ 1540934 w 20692534"/>
              <a:gd name="connsiteY5" fmla="*/ 3996623 h 4894090"/>
              <a:gd name="connsiteX6" fmla="*/ 1879600 w 20692534"/>
              <a:gd name="connsiteY6" fmla="*/ 3573290 h 4894090"/>
              <a:gd name="connsiteX7" fmla="*/ 2269067 w 20692534"/>
              <a:gd name="connsiteY7" fmla="*/ 3505557 h 4894090"/>
              <a:gd name="connsiteX8" fmla="*/ 2912534 w 20692534"/>
              <a:gd name="connsiteY8" fmla="*/ 3471690 h 4894090"/>
              <a:gd name="connsiteX9" fmla="*/ 3556000 w 20692534"/>
              <a:gd name="connsiteY9" fmla="*/ 3353157 h 4894090"/>
              <a:gd name="connsiteX10" fmla="*/ 4047067 w 20692534"/>
              <a:gd name="connsiteY10" fmla="*/ 2726623 h 4894090"/>
              <a:gd name="connsiteX11" fmla="*/ 4538134 w 20692534"/>
              <a:gd name="connsiteY11" fmla="*/ 1947690 h 4894090"/>
              <a:gd name="connsiteX12" fmla="*/ 5080000 w 20692534"/>
              <a:gd name="connsiteY12" fmla="*/ 1355023 h 4894090"/>
              <a:gd name="connsiteX13" fmla="*/ 5486400 w 20692534"/>
              <a:gd name="connsiteY13" fmla="*/ 830090 h 4894090"/>
              <a:gd name="connsiteX14" fmla="*/ 5638800 w 20692534"/>
              <a:gd name="connsiteY14" fmla="*/ 593023 h 4894090"/>
              <a:gd name="connsiteX15" fmla="*/ 5875867 w 20692534"/>
              <a:gd name="connsiteY15" fmla="*/ 508357 h 4894090"/>
              <a:gd name="connsiteX16" fmla="*/ 5943600 w 20692534"/>
              <a:gd name="connsiteY16" fmla="*/ 830090 h 4894090"/>
              <a:gd name="connsiteX17" fmla="*/ 5774267 w 20692534"/>
              <a:gd name="connsiteY17" fmla="*/ 1524357 h 4894090"/>
              <a:gd name="connsiteX18" fmla="*/ 5689600 w 20692534"/>
              <a:gd name="connsiteY18" fmla="*/ 1947690 h 4894090"/>
              <a:gd name="connsiteX19" fmla="*/ 5740400 w 20692534"/>
              <a:gd name="connsiteY19" fmla="*/ 2150890 h 4894090"/>
              <a:gd name="connsiteX20" fmla="*/ 6096000 w 20692534"/>
              <a:gd name="connsiteY20" fmla="*/ 2455690 h 4894090"/>
              <a:gd name="connsiteX21" fmla="*/ 6553200 w 20692534"/>
              <a:gd name="connsiteY21" fmla="*/ 2574223 h 4894090"/>
              <a:gd name="connsiteX22" fmla="*/ 7095067 w 20692534"/>
              <a:gd name="connsiteY22" fmla="*/ 2472623 h 4894090"/>
              <a:gd name="connsiteX23" fmla="*/ 7738534 w 20692534"/>
              <a:gd name="connsiteY23" fmla="*/ 2117023 h 4894090"/>
              <a:gd name="connsiteX24" fmla="*/ 8128000 w 20692534"/>
              <a:gd name="connsiteY24" fmla="*/ 1846090 h 4894090"/>
              <a:gd name="connsiteX25" fmla="*/ 8906934 w 20692534"/>
              <a:gd name="connsiteY25" fmla="*/ 1693690 h 4894090"/>
              <a:gd name="connsiteX26" fmla="*/ 9601200 w 20692534"/>
              <a:gd name="connsiteY26" fmla="*/ 1625957 h 4894090"/>
              <a:gd name="connsiteX27" fmla="*/ 10888134 w 20692534"/>
              <a:gd name="connsiteY27" fmla="*/ 1338090 h 4894090"/>
              <a:gd name="connsiteX28" fmla="*/ 11717867 w 20692534"/>
              <a:gd name="connsiteY28" fmla="*/ 1321157 h 4894090"/>
              <a:gd name="connsiteX29" fmla="*/ 12073467 w 20692534"/>
              <a:gd name="connsiteY29" fmla="*/ 1287290 h 4894090"/>
              <a:gd name="connsiteX30" fmla="*/ 13055600 w 20692534"/>
              <a:gd name="connsiteY30" fmla="*/ 1168757 h 4894090"/>
              <a:gd name="connsiteX31" fmla="*/ 13360400 w 20692534"/>
              <a:gd name="connsiteY31" fmla="*/ 948623 h 4894090"/>
              <a:gd name="connsiteX32" fmla="*/ 13563600 w 20692534"/>
              <a:gd name="connsiteY32" fmla="*/ 643823 h 4894090"/>
              <a:gd name="connsiteX33" fmla="*/ 13580534 w 20692534"/>
              <a:gd name="connsiteY33" fmla="*/ 440623 h 4894090"/>
              <a:gd name="connsiteX34" fmla="*/ 13834534 w 20692534"/>
              <a:gd name="connsiteY34" fmla="*/ 474490 h 4894090"/>
              <a:gd name="connsiteX35" fmla="*/ 13936134 w 20692534"/>
              <a:gd name="connsiteY35" fmla="*/ 999423 h 4894090"/>
              <a:gd name="connsiteX36" fmla="*/ 14444134 w 20692534"/>
              <a:gd name="connsiteY36" fmla="*/ 1185690 h 4894090"/>
              <a:gd name="connsiteX37" fmla="*/ 15189200 w 20692534"/>
              <a:gd name="connsiteY37" fmla="*/ 847023 h 4894090"/>
              <a:gd name="connsiteX38" fmla="*/ 15764934 w 20692534"/>
              <a:gd name="connsiteY38" fmla="*/ 660757 h 4894090"/>
              <a:gd name="connsiteX39" fmla="*/ 16357600 w 20692534"/>
              <a:gd name="connsiteY39" fmla="*/ 593023 h 4894090"/>
              <a:gd name="connsiteX40" fmla="*/ 17018000 w 20692534"/>
              <a:gd name="connsiteY40" fmla="*/ 508357 h 4894090"/>
              <a:gd name="connsiteX41" fmla="*/ 17475200 w 20692534"/>
              <a:gd name="connsiteY41" fmla="*/ 457557 h 4894090"/>
              <a:gd name="connsiteX42" fmla="*/ 17949334 w 20692534"/>
              <a:gd name="connsiteY42" fmla="*/ 288223 h 4894090"/>
              <a:gd name="connsiteX43" fmla="*/ 18609734 w 20692534"/>
              <a:gd name="connsiteY43" fmla="*/ 169690 h 4894090"/>
              <a:gd name="connsiteX44" fmla="*/ 19100800 w 20692534"/>
              <a:gd name="connsiteY44" fmla="*/ 135823 h 4894090"/>
              <a:gd name="connsiteX45" fmla="*/ 19964400 w 20692534"/>
              <a:gd name="connsiteY45" fmla="*/ 34223 h 4894090"/>
              <a:gd name="connsiteX46" fmla="*/ 20370800 w 20692534"/>
              <a:gd name="connsiteY46" fmla="*/ 357 h 4894090"/>
              <a:gd name="connsiteX47" fmla="*/ 20692534 w 20692534"/>
              <a:gd name="connsiteY47" fmla="*/ 51157 h 489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92534" h="4894090">
                <a:moveTo>
                  <a:pt x="0" y="4894090"/>
                </a:moveTo>
                <a:cubicBezTo>
                  <a:pt x="56444" y="4824946"/>
                  <a:pt x="112889" y="4755802"/>
                  <a:pt x="203200" y="4673957"/>
                </a:cubicBezTo>
                <a:cubicBezTo>
                  <a:pt x="293511" y="4592112"/>
                  <a:pt x="434623" y="4510267"/>
                  <a:pt x="541867" y="4403023"/>
                </a:cubicBezTo>
                <a:cubicBezTo>
                  <a:pt x="649111" y="4295779"/>
                  <a:pt x="739423" y="4109512"/>
                  <a:pt x="846667" y="4030490"/>
                </a:cubicBezTo>
                <a:cubicBezTo>
                  <a:pt x="953911" y="3951468"/>
                  <a:pt x="1069623" y="3934534"/>
                  <a:pt x="1185334" y="3928890"/>
                </a:cubicBezTo>
                <a:cubicBezTo>
                  <a:pt x="1301045" y="3923246"/>
                  <a:pt x="1425223" y="4055890"/>
                  <a:pt x="1540934" y="3996623"/>
                </a:cubicBezTo>
                <a:cubicBezTo>
                  <a:pt x="1656645" y="3937356"/>
                  <a:pt x="1758245" y="3655134"/>
                  <a:pt x="1879600" y="3573290"/>
                </a:cubicBezTo>
                <a:cubicBezTo>
                  <a:pt x="2000955" y="3491446"/>
                  <a:pt x="2096911" y="3522490"/>
                  <a:pt x="2269067" y="3505557"/>
                </a:cubicBezTo>
                <a:cubicBezTo>
                  <a:pt x="2441223" y="3488624"/>
                  <a:pt x="2698045" y="3497090"/>
                  <a:pt x="2912534" y="3471690"/>
                </a:cubicBezTo>
                <a:cubicBezTo>
                  <a:pt x="3127023" y="3446290"/>
                  <a:pt x="3366911" y="3477335"/>
                  <a:pt x="3556000" y="3353157"/>
                </a:cubicBezTo>
                <a:cubicBezTo>
                  <a:pt x="3745089" y="3228979"/>
                  <a:pt x="3883378" y="2960867"/>
                  <a:pt x="4047067" y="2726623"/>
                </a:cubicBezTo>
                <a:cubicBezTo>
                  <a:pt x="4210756" y="2492379"/>
                  <a:pt x="4365979" y="2176290"/>
                  <a:pt x="4538134" y="1947690"/>
                </a:cubicBezTo>
                <a:cubicBezTo>
                  <a:pt x="4710289" y="1719090"/>
                  <a:pt x="4921956" y="1541290"/>
                  <a:pt x="5080000" y="1355023"/>
                </a:cubicBezTo>
                <a:cubicBezTo>
                  <a:pt x="5238044" y="1168756"/>
                  <a:pt x="5393267" y="957090"/>
                  <a:pt x="5486400" y="830090"/>
                </a:cubicBezTo>
                <a:cubicBezTo>
                  <a:pt x="5579533" y="703090"/>
                  <a:pt x="5573889" y="646645"/>
                  <a:pt x="5638800" y="593023"/>
                </a:cubicBezTo>
                <a:cubicBezTo>
                  <a:pt x="5703711" y="539401"/>
                  <a:pt x="5825067" y="468846"/>
                  <a:pt x="5875867" y="508357"/>
                </a:cubicBezTo>
                <a:cubicBezTo>
                  <a:pt x="5926667" y="547868"/>
                  <a:pt x="5960533" y="660757"/>
                  <a:pt x="5943600" y="830090"/>
                </a:cubicBezTo>
                <a:cubicBezTo>
                  <a:pt x="5926667" y="999423"/>
                  <a:pt x="5816600" y="1338090"/>
                  <a:pt x="5774267" y="1524357"/>
                </a:cubicBezTo>
                <a:cubicBezTo>
                  <a:pt x="5731934" y="1710624"/>
                  <a:pt x="5695244" y="1843268"/>
                  <a:pt x="5689600" y="1947690"/>
                </a:cubicBezTo>
                <a:cubicBezTo>
                  <a:pt x="5683956" y="2052112"/>
                  <a:pt x="5672667" y="2066223"/>
                  <a:pt x="5740400" y="2150890"/>
                </a:cubicBezTo>
                <a:cubicBezTo>
                  <a:pt x="5808133" y="2235557"/>
                  <a:pt x="5960533" y="2385135"/>
                  <a:pt x="6096000" y="2455690"/>
                </a:cubicBezTo>
                <a:cubicBezTo>
                  <a:pt x="6231467" y="2526245"/>
                  <a:pt x="6386689" y="2571401"/>
                  <a:pt x="6553200" y="2574223"/>
                </a:cubicBezTo>
                <a:cubicBezTo>
                  <a:pt x="6719711" y="2577045"/>
                  <a:pt x="6897511" y="2548823"/>
                  <a:pt x="7095067" y="2472623"/>
                </a:cubicBezTo>
                <a:cubicBezTo>
                  <a:pt x="7292623" y="2396423"/>
                  <a:pt x="7566379" y="2221445"/>
                  <a:pt x="7738534" y="2117023"/>
                </a:cubicBezTo>
                <a:cubicBezTo>
                  <a:pt x="7910690" y="2012601"/>
                  <a:pt x="7933267" y="1916646"/>
                  <a:pt x="8128000" y="1846090"/>
                </a:cubicBezTo>
                <a:cubicBezTo>
                  <a:pt x="8322733" y="1775534"/>
                  <a:pt x="8661401" y="1730379"/>
                  <a:pt x="8906934" y="1693690"/>
                </a:cubicBezTo>
                <a:cubicBezTo>
                  <a:pt x="9152467" y="1657001"/>
                  <a:pt x="9271000" y="1685224"/>
                  <a:pt x="9601200" y="1625957"/>
                </a:cubicBezTo>
                <a:cubicBezTo>
                  <a:pt x="9931400" y="1566690"/>
                  <a:pt x="10535356" y="1388890"/>
                  <a:pt x="10888134" y="1338090"/>
                </a:cubicBezTo>
                <a:cubicBezTo>
                  <a:pt x="11240912" y="1287290"/>
                  <a:pt x="11520312" y="1329624"/>
                  <a:pt x="11717867" y="1321157"/>
                </a:cubicBezTo>
                <a:cubicBezTo>
                  <a:pt x="11915422" y="1312690"/>
                  <a:pt x="12073467" y="1287290"/>
                  <a:pt x="12073467" y="1287290"/>
                </a:cubicBezTo>
                <a:cubicBezTo>
                  <a:pt x="12296422" y="1261890"/>
                  <a:pt x="12841111" y="1225201"/>
                  <a:pt x="13055600" y="1168757"/>
                </a:cubicBezTo>
                <a:cubicBezTo>
                  <a:pt x="13270089" y="1112313"/>
                  <a:pt x="13275733" y="1036112"/>
                  <a:pt x="13360400" y="948623"/>
                </a:cubicBezTo>
                <a:cubicBezTo>
                  <a:pt x="13445067" y="861134"/>
                  <a:pt x="13526911" y="728490"/>
                  <a:pt x="13563600" y="643823"/>
                </a:cubicBezTo>
                <a:cubicBezTo>
                  <a:pt x="13600289" y="559156"/>
                  <a:pt x="13535378" y="468845"/>
                  <a:pt x="13580534" y="440623"/>
                </a:cubicBezTo>
                <a:cubicBezTo>
                  <a:pt x="13625690" y="412401"/>
                  <a:pt x="13775267" y="381357"/>
                  <a:pt x="13834534" y="474490"/>
                </a:cubicBezTo>
                <a:cubicBezTo>
                  <a:pt x="13893801" y="567623"/>
                  <a:pt x="13834534" y="880890"/>
                  <a:pt x="13936134" y="999423"/>
                </a:cubicBezTo>
                <a:cubicBezTo>
                  <a:pt x="14037734" y="1117956"/>
                  <a:pt x="14235290" y="1211090"/>
                  <a:pt x="14444134" y="1185690"/>
                </a:cubicBezTo>
                <a:cubicBezTo>
                  <a:pt x="14652978" y="1160290"/>
                  <a:pt x="14969067" y="934512"/>
                  <a:pt x="15189200" y="847023"/>
                </a:cubicBezTo>
                <a:cubicBezTo>
                  <a:pt x="15409333" y="759534"/>
                  <a:pt x="15570201" y="703090"/>
                  <a:pt x="15764934" y="660757"/>
                </a:cubicBezTo>
                <a:cubicBezTo>
                  <a:pt x="15959667" y="618424"/>
                  <a:pt x="16357600" y="593023"/>
                  <a:pt x="16357600" y="593023"/>
                </a:cubicBezTo>
                <a:lnTo>
                  <a:pt x="17018000" y="508357"/>
                </a:lnTo>
                <a:cubicBezTo>
                  <a:pt x="17204267" y="485779"/>
                  <a:pt x="17319978" y="494246"/>
                  <a:pt x="17475200" y="457557"/>
                </a:cubicBezTo>
                <a:cubicBezTo>
                  <a:pt x="17630422" y="420868"/>
                  <a:pt x="17760245" y="336201"/>
                  <a:pt x="17949334" y="288223"/>
                </a:cubicBezTo>
                <a:cubicBezTo>
                  <a:pt x="18138423" y="240245"/>
                  <a:pt x="18417823" y="195090"/>
                  <a:pt x="18609734" y="169690"/>
                </a:cubicBezTo>
                <a:cubicBezTo>
                  <a:pt x="18801645" y="144290"/>
                  <a:pt x="18875022" y="158401"/>
                  <a:pt x="19100800" y="135823"/>
                </a:cubicBezTo>
                <a:cubicBezTo>
                  <a:pt x="19326578" y="113245"/>
                  <a:pt x="19752733" y="56801"/>
                  <a:pt x="19964400" y="34223"/>
                </a:cubicBezTo>
                <a:cubicBezTo>
                  <a:pt x="20176067" y="11645"/>
                  <a:pt x="20249444" y="-2465"/>
                  <a:pt x="20370800" y="357"/>
                </a:cubicBezTo>
                <a:cubicBezTo>
                  <a:pt x="20492156" y="3179"/>
                  <a:pt x="20636090" y="62446"/>
                  <a:pt x="20692534" y="511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F81B5E9E-24A3-49D3-A9CE-8AA643EF9BB9}"/>
              </a:ext>
            </a:extLst>
          </p:cNvPr>
          <p:cNvSpPr/>
          <p:nvPr/>
        </p:nvSpPr>
        <p:spPr>
          <a:xfrm rot="10800000">
            <a:off x="4721430" y="372010"/>
            <a:ext cx="18031547" cy="17579345"/>
          </a:xfrm>
          <a:prstGeom prst="rect">
            <a:avLst/>
          </a:prstGeom>
          <a:no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238">
            <a:extLst>
              <a:ext uri="{FF2B5EF4-FFF2-40B4-BE49-F238E27FC236}">
                <a16:creationId xmlns:a16="http://schemas.microsoft.com/office/drawing/2014/main" id="{47ECF66B-5213-4394-8CD7-D8BB916FDC7E}"/>
              </a:ext>
            </a:extLst>
          </p:cNvPr>
          <p:cNvSpPr/>
          <p:nvPr/>
        </p:nvSpPr>
        <p:spPr>
          <a:xfrm rot="10800000">
            <a:off x="14168982" y="6858350"/>
            <a:ext cx="1948756" cy="3212517"/>
          </a:xfrm>
          <a:custGeom>
            <a:avLst/>
            <a:gdLst>
              <a:gd name="connsiteX0" fmla="*/ 197777 w 1016927"/>
              <a:gd name="connsiteY0" fmla="*/ 0 h 1676400"/>
              <a:gd name="connsiteX1" fmla="*/ 221590 w 1016927"/>
              <a:gd name="connsiteY1" fmla="*/ 71438 h 1676400"/>
              <a:gd name="connsiteX2" fmla="*/ 254927 w 1016927"/>
              <a:gd name="connsiteY2" fmla="*/ 119063 h 1676400"/>
              <a:gd name="connsiteX3" fmla="*/ 278740 w 1016927"/>
              <a:gd name="connsiteY3" fmla="*/ 195263 h 1676400"/>
              <a:gd name="connsiteX4" fmla="*/ 288265 w 1016927"/>
              <a:gd name="connsiteY4" fmla="*/ 276225 h 1676400"/>
              <a:gd name="connsiteX5" fmla="*/ 293027 w 1016927"/>
              <a:gd name="connsiteY5" fmla="*/ 347663 h 1676400"/>
              <a:gd name="connsiteX6" fmla="*/ 273977 w 1016927"/>
              <a:gd name="connsiteY6" fmla="*/ 433388 h 1676400"/>
              <a:gd name="connsiteX7" fmla="*/ 231115 w 1016927"/>
              <a:gd name="connsiteY7" fmla="*/ 519113 h 1676400"/>
              <a:gd name="connsiteX8" fmla="*/ 159677 w 1016927"/>
              <a:gd name="connsiteY8" fmla="*/ 585788 h 1676400"/>
              <a:gd name="connsiteX9" fmla="*/ 97765 w 1016927"/>
              <a:gd name="connsiteY9" fmla="*/ 657225 h 1676400"/>
              <a:gd name="connsiteX10" fmla="*/ 59665 w 1016927"/>
              <a:gd name="connsiteY10" fmla="*/ 723900 h 1676400"/>
              <a:gd name="connsiteX11" fmla="*/ 12040 w 1016927"/>
              <a:gd name="connsiteY11" fmla="*/ 885825 h 1676400"/>
              <a:gd name="connsiteX12" fmla="*/ 2515 w 1016927"/>
              <a:gd name="connsiteY12" fmla="*/ 1014413 h 1676400"/>
              <a:gd name="connsiteX13" fmla="*/ 2515 w 1016927"/>
              <a:gd name="connsiteY13" fmla="*/ 1128713 h 1676400"/>
              <a:gd name="connsiteX14" fmla="*/ 31090 w 1016927"/>
              <a:gd name="connsiteY14" fmla="*/ 1238250 h 1676400"/>
              <a:gd name="connsiteX15" fmla="*/ 50140 w 1016927"/>
              <a:gd name="connsiteY15" fmla="*/ 1347788 h 1676400"/>
              <a:gd name="connsiteX16" fmla="*/ 102527 w 1016927"/>
              <a:gd name="connsiteY16" fmla="*/ 1438275 h 1676400"/>
              <a:gd name="connsiteX17" fmla="*/ 207302 w 1016927"/>
              <a:gd name="connsiteY17" fmla="*/ 1524000 h 1676400"/>
              <a:gd name="connsiteX18" fmla="*/ 312077 w 1016927"/>
              <a:gd name="connsiteY18" fmla="*/ 1552575 h 1676400"/>
              <a:gd name="connsiteX19" fmla="*/ 402565 w 1016927"/>
              <a:gd name="connsiteY19" fmla="*/ 1547813 h 1676400"/>
              <a:gd name="connsiteX20" fmla="*/ 497815 w 1016927"/>
              <a:gd name="connsiteY20" fmla="*/ 1528763 h 1676400"/>
              <a:gd name="connsiteX21" fmla="*/ 616877 w 1016927"/>
              <a:gd name="connsiteY21" fmla="*/ 1519238 h 1676400"/>
              <a:gd name="connsiteX22" fmla="*/ 826427 w 1016927"/>
              <a:gd name="connsiteY22" fmla="*/ 1528763 h 1676400"/>
              <a:gd name="connsiteX23" fmla="*/ 935965 w 1016927"/>
              <a:gd name="connsiteY23" fmla="*/ 1533525 h 1676400"/>
              <a:gd name="connsiteX24" fmla="*/ 993115 w 1016927"/>
              <a:gd name="connsiteY24" fmla="*/ 1557338 h 1676400"/>
              <a:gd name="connsiteX25" fmla="*/ 993115 w 1016927"/>
              <a:gd name="connsiteY25" fmla="*/ 1604963 h 1676400"/>
              <a:gd name="connsiteX26" fmla="*/ 1016927 w 1016927"/>
              <a:gd name="connsiteY26"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927" h="1676400">
                <a:moveTo>
                  <a:pt x="197777" y="0"/>
                </a:moveTo>
                <a:cubicBezTo>
                  <a:pt x="204921" y="25797"/>
                  <a:pt x="212065" y="51594"/>
                  <a:pt x="221590" y="71438"/>
                </a:cubicBezTo>
                <a:cubicBezTo>
                  <a:pt x="231115" y="91282"/>
                  <a:pt x="245402" y="98426"/>
                  <a:pt x="254927" y="119063"/>
                </a:cubicBezTo>
                <a:cubicBezTo>
                  <a:pt x="264452" y="139700"/>
                  <a:pt x="273184" y="169069"/>
                  <a:pt x="278740" y="195263"/>
                </a:cubicBezTo>
                <a:cubicBezTo>
                  <a:pt x="284296" y="221457"/>
                  <a:pt x="285884" y="250825"/>
                  <a:pt x="288265" y="276225"/>
                </a:cubicBezTo>
                <a:cubicBezTo>
                  <a:pt x="290646" y="301625"/>
                  <a:pt x="295408" y="321469"/>
                  <a:pt x="293027" y="347663"/>
                </a:cubicBezTo>
                <a:cubicBezTo>
                  <a:pt x="290646" y="373857"/>
                  <a:pt x="284296" y="404813"/>
                  <a:pt x="273977" y="433388"/>
                </a:cubicBezTo>
                <a:cubicBezTo>
                  <a:pt x="263658" y="461963"/>
                  <a:pt x="250165" y="493713"/>
                  <a:pt x="231115" y="519113"/>
                </a:cubicBezTo>
                <a:cubicBezTo>
                  <a:pt x="212065" y="544513"/>
                  <a:pt x="181902" y="562769"/>
                  <a:pt x="159677" y="585788"/>
                </a:cubicBezTo>
                <a:cubicBezTo>
                  <a:pt x="137452" y="608807"/>
                  <a:pt x="114434" y="634206"/>
                  <a:pt x="97765" y="657225"/>
                </a:cubicBezTo>
                <a:cubicBezTo>
                  <a:pt x="81096" y="680244"/>
                  <a:pt x="73952" y="685800"/>
                  <a:pt x="59665" y="723900"/>
                </a:cubicBezTo>
                <a:cubicBezTo>
                  <a:pt x="45378" y="762000"/>
                  <a:pt x="21565" y="837406"/>
                  <a:pt x="12040" y="885825"/>
                </a:cubicBezTo>
                <a:cubicBezTo>
                  <a:pt x="2515" y="934244"/>
                  <a:pt x="4102" y="973932"/>
                  <a:pt x="2515" y="1014413"/>
                </a:cubicBezTo>
                <a:cubicBezTo>
                  <a:pt x="928" y="1054894"/>
                  <a:pt x="-2248" y="1091407"/>
                  <a:pt x="2515" y="1128713"/>
                </a:cubicBezTo>
                <a:cubicBezTo>
                  <a:pt x="7277" y="1166019"/>
                  <a:pt x="23153" y="1201738"/>
                  <a:pt x="31090" y="1238250"/>
                </a:cubicBezTo>
                <a:cubicBezTo>
                  <a:pt x="39027" y="1274762"/>
                  <a:pt x="38234" y="1314450"/>
                  <a:pt x="50140" y="1347788"/>
                </a:cubicBezTo>
                <a:cubicBezTo>
                  <a:pt x="62046" y="1381126"/>
                  <a:pt x="76333" y="1408906"/>
                  <a:pt x="102527" y="1438275"/>
                </a:cubicBezTo>
                <a:cubicBezTo>
                  <a:pt x="128721" y="1467644"/>
                  <a:pt x="172377" y="1504950"/>
                  <a:pt x="207302" y="1524000"/>
                </a:cubicBezTo>
                <a:cubicBezTo>
                  <a:pt x="242227" y="1543050"/>
                  <a:pt x="279533" y="1548606"/>
                  <a:pt x="312077" y="1552575"/>
                </a:cubicBezTo>
                <a:cubicBezTo>
                  <a:pt x="344621" y="1556544"/>
                  <a:pt x="371609" y="1551782"/>
                  <a:pt x="402565" y="1547813"/>
                </a:cubicBezTo>
                <a:cubicBezTo>
                  <a:pt x="433521" y="1543844"/>
                  <a:pt x="462096" y="1533525"/>
                  <a:pt x="497815" y="1528763"/>
                </a:cubicBezTo>
                <a:cubicBezTo>
                  <a:pt x="533534" y="1524001"/>
                  <a:pt x="562108" y="1519238"/>
                  <a:pt x="616877" y="1519238"/>
                </a:cubicBezTo>
                <a:cubicBezTo>
                  <a:pt x="671646" y="1519238"/>
                  <a:pt x="826427" y="1528763"/>
                  <a:pt x="826427" y="1528763"/>
                </a:cubicBezTo>
                <a:cubicBezTo>
                  <a:pt x="879608" y="1531144"/>
                  <a:pt x="908184" y="1528763"/>
                  <a:pt x="935965" y="1533525"/>
                </a:cubicBezTo>
                <a:cubicBezTo>
                  <a:pt x="963746" y="1538288"/>
                  <a:pt x="983590" y="1545432"/>
                  <a:pt x="993115" y="1557338"/>
                </a:cubicBezTo>
                <a:cubicBezTo>
                  <a:pt x="1002640" y="1569244"/>
                  <a:pt x="989146" y="1585119"/>
                  <a:pt x="993115" y="1604963"/>
                </a:cubicBezTo>
                <a:cubicBezTo>
                  <a:pt x="997084" y="1624807"/>
                  <a:pt x="1008990" y="1663700"/>
                  <a:pt x="1016927" y="1676400"/>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BC202C38-B74D-40AD-A31B-53DF05F099B9}"/>
              </a:ext>
            </a:extLst>
          </p:cNvPr>
          <p:cNvSpPr/>
          <p:nvPr/>
        </p:nvSpPr>
        <p:spPr>
          <a:xfrm rot="10800000">
            <a:off x="4660217" y="4850527"/>
            <a:ext cx="18105898" cy="10842245"/>
          </a:xfrm>
          <a:custGeom>
            <a:avLst/>
            <a:gdLst>
              <a:gd name="connsiteX0" fmla="*/ 713023 w 10839550"/>
              <a:gd name="connsiteY0" fmla="*/ 6258013 h 6635310"/>
              <a:gd name="connsiteX1" fmla="*/ 1360723 w 10839550"/>
              <a:gd name="connsiteY1" fmla="*/ 6124663 h 6635310"/>
              <a:gd name="connsiteX2" fmla="*/ 1741723 w 10839550"/>
              <a:gd name="connsiteY2" fmla="*/ 6048463 h 6635310"/>
              <a:gd name="connsiteX3" fmla="*/ 1865548 w 10839550"/>
              <a:gd name="connsiteY3" fmla="*/ 5981788 h 6635310"/>
              <a:gd name="connsiteX4" fmla="*/ 2141773 w 10839550"/>
              <a:gd name="connsiteY4" fmla="*/ 5905588 h 6635310"/>
              <a:gd name="connsiteX5" fmla="*/ 2398948 w 10839550"/>
              <a:gd name="connsiteY5" fmla="*/ 5896063 h 6635310"/>
              <a:gd name="connsiteX6" fmla="*/ 2732323 w 10839550"/>
              <a:gd name="connsiteY6" fmla="*/ 5781763 h 6635310"/>
              <a:gd name="connsiteX7" fmla="*/ 3008548 w 10839550"/>
              <a:gd name="connsiteY7" fmla="*/ 5667463 h 6635310"/>
              <a:gd name="connsiteX8" fmla="*/ 3322873 w 10839550"/>
              <a:gd name="connsiteY8" fmla="*/ 5629363 h 6635310"/>
              <a:gd name="connsiteX9" fmla="*/ 3570523 w 10839550"/>
              <a:gd name="connsiteY9" fmla="*/ 5600788 h 6635310"/>
              <a:gd name="connsiteX10" fmla="*/ 3922948 w 10839550"/>
              <a:gd name="connsiteY10" fmla="*/ 5505538 h 6635310"/>
              <a:gd name="connsiteX11" fmla="*/ 4342048 w 10839550"/>
              <a:gd name="connsiteY11" fmla="*/ 5391238 h 6635310"/>
              <a:gd name="connsiteX12" fmla="*/ 4732573 w 10839550"/>
              <a:gd name="connsiteY12" fmla="*/ 5324563 h 6635310"/>
              <a:gd name="connsiteX13" fmla="*/ 5104048 w 10839550"/>
              <a:gd name="connsiteY13" fmla="*/ 5229313 h 6635310"/>
              <a:gd name="connsiteX14" fmla="*/ 5294548 w 10839550"/>
              <a:gd name="connsiteY14" fmla="*/ 5181688 h 6635310"/>
              <a:gd name="connsiteX15" fmla="*/ 6399448 w 10839550"/>
              <a:gd name="connsiteY15" fmla="*/ 5115013 h 6635310"/>
              <a:gd name="connsiteX16" fmla="*/ 7380523 w 10839550"/>
              <a:gd name="connsiteY16" fmla="*/ 4981663 h 6635310"/>
              <a:gd name="connsiteX17" fmla="*/ 8513998 w 10839550"/>
              <a:gd name="connsiteY17" fmla="*/ 4876888 h 6635310"/>
              <a:gd name="connsiteX18" fmla="*/ 8923573 w 10839550"/>
              <a:gd name="connsiteY18" fmla="*/ 4829263 h 6635310"/>
              <a:gd name="connsiteX19" fmla="*/ 9171223 w 10839550"/>
              <a:gd name="connsiteY19" fmla="*/ 4772113 h 6635310"/>
              <a:gd name="connsiteX20" fmla="*/ 9609373 w 10839550"/>
              <a:gd name="connsiteY20" fmla="*/ 4743538 h 6635310"/>
              <a:gd name="connsiteX21" fmla="*/ 10123723 w 10839550"/>
              <a:gd name="connsiteY21" fmla="*/ 4714963 h 6635310"/>
              <a:gd name="connsiteX22" fmla="*/ 10123723 w 10839550"/>
              <a:gd name="connsiteY22" fmla="*/ 628738 h 6635310"/>
              <a:gd name="connsiteX23" fmla="*/ 722548 w 10839550"/>
              <a:gd name="connsiteY23" fmla="*/ 600163 h 6635310"/>
              <a:gd name="connsiteX24" fmla="*/ 713023 w 10839550"/>
              <a:gd name="connsiteY24" fmla="*/ 6258013 h 6635310"/>
              <a:gd name="connsiteX0" fmla="*/ 0 w 10126527"/>
              <a:gd name="connsiteY0" fmla="*/ 6258013 h 6635310"/>
              <a:gd name="connsiteX1" fmla="*/ 647700 w 10126527"/>
              <a:gd name="connsiteY1" fmla="*/ 6124663 h 6635310"/>
              <a:gd name="connsiteX2" fmla="*/ 1028700 w 10126527"/>
              <a:gd name="connsiteY2" fmla="*/ 6048463 h 6635310"/>
              <a:gd name="connsiteX3" fmla="*/ 1152525 w 10126527"/>
              <a:gd name="connsiteY3" fmla="*/ 5981788 h 6635310"/>
              <a:gd name="connsiteX4" fmla="*/ 1428750 w 10126527"/>
              <a:gd name="connsiteY4" fmla="*/ 5905588 h 6635310"/>
              <a:gd name="connsiteX5" fmla="*/ 1685925 w 10126527"/>
              <a:gd name="connsiteY5" fmla="*/ 5896063 h 6635310"/>
              <a:gd name="connsiteX6" fmla="*/ 2019300 w 10126527"/>
              <a:gd name="connsiteY6" fmla="*/ 5781763 h 6635310"/>
              <a:gd name="connsiteX7" fmla="*/ 2295525 w 10126527"/>
              <a:gd name="connsiteY7" fmla="*/ 5667463 h 6635310"/>
              <a:gd name="connsiteX8" fmla="*/ 2609850 w 10126527"/>
              <a:gd name="connsiteY8" fmla="*/ 5629363 h 6635310"/>
              <a:gd name="connsiteX9" fmla="*/ 2857500 w 10126527"/>
              <a:gd name="connsiteY9" fmla="*/ 5600788 h 6635310"/>
              <a:gd name="connsiteX10" fmla="*/ 3209925 w 10126527"/>
              <a:gd name="connsiteY10" fmla="*/ 5505538 h 6635310"/>
              <a:gd name="connsiteX11" fmla="*/ 3629025 w 10126527"/>
              <a:gd name="connsiteY11" fmla="*/ 5391238 h 6635310"/>
              <a:gd name="connsiteX12" fmla="*/ 4019550 w 10126527"/>
              <a:gd name="connsiteY12" fmla="*/ 5324563 h 6635310"/>
              <a:gd name="connsiteX13" fmla="*/ 4391025 w 10126527"/>
              <a:gd name="connsiteY13" fmla="*/ 5229313 h 6635310"/>
              <a:gd name="connsiteX14" fmla="*/ 4581525 w 10126527"/>
              <a:gd name="connsiteY14" fmla="*/ 5181688 h 6635310"/>
              <a:gd name="connsiteX15" fmla="*/ 5686425 w 10126527"/>
              <a:gd name="connsiteY15" fmla="*/ 5115013 h 6635310"/>
              <a:gd name="connsiteX16" fmla="*/ 6667500 w 10126527"/>
              <a:gd name="connsiteY16" fmla="*/ 4981663 h 6635310"/>
              <a:gd name="connsiteX17" fmla="*/ 7800975 w 10126527"/>
              <a:gd name="connsiteY17" fmla="*/ 4876888 h 6635310"/>
              <a:gd name="connsiteX18" fmla="*/ 8210550 w 10126527"/>
              <a:gd name="connsiteY18" fmla="*/ 4829263 h 6635310"/>
              <a:gd name="connsiteX19" fmla="*/ 8458200 w 10126527"/>
              <a:gd name="connsiteY19" fmla="*/ 4772113 h 6635310"/>
              <a:gd name="connsiteX20" fmla="*/ 8896350 w 10126527"/>
              <a:gd name="connsiteY20" fmla="*/ 4743538 h 6635310"/>
              <a:gd name="connsiteX21" fmla="*/ 9410700 w 10126527"/>
              <a:gd name="connsiteY21" fmla="*/ 4714963 h 6635310"/>
              <a:gd name="connsiteX22" fmla="*/ 9410700 w 10126527"/>
              <a:gd name="connsiteY22" fmla="*/ 628738 h 6635310"/>
              <a:gd name="connsiteX23" fmla="*/ 9525 w 10126527"/>
              <a:gd name="connsiteY23" fmla="*/ 600163 h 6635310"/>
              <a:gd name="connsiteX24" fmla="*/ 0 w 10126527"/>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258013"/>
              <a:gd name="connsiteX1" fmla="*/ 647700 w 9410700"/>
              <a:gd name="connsiteY1" fmla="*/ 6124663 h 6258013"/>
              <a:gd name="connsiteX2" fmla="*/ 1028700 w 9410700"/>
              <a:gd name="connsiteY2" fmla="*/ 6048463 h 6258013"/>
              <a:gd name="connsiteX3" fmla="*/ 1152525 w 9410700"/>
              <a:gd name="connsiteY3" fmla="*/ 5981788 h 6258013"/>
              <a:gd name="connsiteX4" fmla="*/ 1428750 w 9410700"/>
              <a:gd name="connsiteY4" fmla="*/ 5905588 h 6258013"/>
              <a:gd name="connsiteX5" fmla="*/ 1685925 w 9410700"/>
              <a:gd name="connsiteY5" fmla="*/ 5896063 h 6258013"/>
              <a:gd name="connsiteX6" fmla="*/ 2019300 w 9410700"/>
              <a:gd name="connsiteY6" fmla="*/ 5781763 h 6258013"/>
              <a:gd name="connsiteX7" fmla="*/ 2295525 w 9410700"/>
              <a:gd name="connsiteY7" fmla="*/ 5667463 h 6258013"/>
              <a:gd name="connsiteX8" fmla="*/ 2609850 w 9410700"/>
              <a:gd name="connsiteY8" fmla="*/ 5629363 h 6258013"/>
              <a:gd name="connsiteX9" fmla="*/ 2857500 w 9410700"/>
              <a:gd name="connsiteY9" fmla="*/ 5600788 h 6258013"/>
              <a:gd name="connsiteX10" fmla="*/ 3209925 w 9410700"/>
              <a:gd name="connsiteY10" fmla="*/ 5505538 h 6258013"/>
              <a:gd name="connsiteX11" fmla="*/ 3629025 w 9410700"/>
              <a:gd name="connsiteY11" fmla="*/ 5391238 h 6258013"/>
              <a:gd name="connsiteX12" fmla="*/ 4019550 w 9410700"/>
              <a:gd name="connsiteY12" fmla="*/ 5324563 h 6258013"/>
              <a:gd name="connsiteX13" fmla="*/ 4391025 w 9410700"/>
              <a:gd name="connsiteY13" fmla="*/ 5229313 h 6258013"/>
              <a:gd name="connsiteX14" fmla="*/ 4581525 w 9410700"/>
              <a:gd name="connsiteY14" fmla="*/ 5181688 h 6258013"/>
              <a:gd name="connsiteX15" fmla="*/ 5686425 w 9410700"/>
              <a:gd name="connsiteY15" fmla="*/ 5115013 h 6258013"/>
              <a:gd name="connsiteX16" fmla="*/ 6667500 w 9410700"/>
              <a:gd name="connsiteY16" fmla="*/ 4981663 h 6258013"/>
              <a:gd name="connsiteX17" fmla="*/ 7800975 w 9410700"/>
              <a:gd name="connsiteY17" fmla="*/ 4876888 h 6258013"/>
              <a:gd name="connsiteX18" fmla="*/ 8210550 w 9410700"/>
              <a:gd name="connsiteY18" fmla="*/ 4829263 h 6258013"/>
              <a:gd name="connsiteX19" fmla="*/ 8458200 w 9410700"/>
              <a:gd name="connsiteY19" fmla="*/ 4772113 h 6258013"/>
              <a:gd name="connsiteX20" fmla="*/ 8896350 w 9410700"/>
              <a:gd name="connsiteY20" fmla="*/ 4743538 h 6258013"/>
              <a:gd name="connsiteX21" fmla="*/ 9410700 w 9410700"/>
              <a:gd name="connsiteY21" fmla="*/ 4714963 h 6258013"/>
              <a:gd name="connsiteX22" fmla="*/ 9410700 w 9410700"/>
              <a:gd name="connsiteY22" fmla="*/ 628738 h 6258013"/>
              <a:gd name="connsiteX23" fmla="*/ 9525 w 9410700"/>
              <a:gd name="connsiteY23" fmla="*/ 600163 h 6258013"/>
              <a:gd name="connsiteX24" fmla="*/ 0 w 9410700"/>
              <a:gd name="connsiteY24" fmla="*/ 6258013 h 6258013"/>
              <a:gd name="connsiteX0" fmla="*/ 0 w 9410700"/>
              <a:gd name="connsiteY0" fmla="*/ 5657850 h 5657850"/>
              <a:gd name="connsiteX1" fmla="*/ 647700 w 9410700"/>
              <a:gd name="connsiteY1" fmla="*/ 5524500 h 5657850"/>
              <a:gd name="connsiteX2" fmla="*/ 1028700 w 9410700"/>
              <a:gd name="connsiteY2" fmla="*/ 5448300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62963 w 9410700"/>
              <a:gd name="connsiteY19" fmla="*/ 4188619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48270" h="5657850">
                <a:moveTo>
                  <a:pt x="0" y="5657850"/>
                </a:moveTo>
                <a:lnTo>
                  <a:pt x="647700" y="5524500"/>
                </a:lnTo>
                <a:cubicBezTo>
                  <a:pt x="811212" y="5490766"/>
                  <a:pt x="896144" y="5478066"/>
                  <a:pt x="981075" y="5455444"/>
                </a:cubicBezTo>
                <a:cubicBezTo>
                  <a:pt x="1066006" y="5432822"/>
                  <a:pt x="1082278" y="5409803"/>
                  <a:pt x="1157287" y="5388769"/>
                </a:cubicBezTo>
                <a:cubicBezTo>
                  <a:pt x="1232296" y="5367735"/>
                  <a:pt x="1343026" y="5344716"/>
                  <a:pt x="1431132" y="5329238"/>
                </a:cubicBezTo>
                <a:cubicBezTo>
                  <a:pt x="1519238" y="5313760"/>
                  <a:pt x="1585913" y="5319712"/>
                  <a:pt x="1685925" y="5295900"/>
                </a:cubicBezTo>
                <a:cubicBezTo>
                  <a:pt x="1785937" y="5272088"/>
                  <a:pt x="1929209" y="5220891"/>
                  <a:pt x="2031206" y="5186363"/>
                </a:cubicBezTo>
                <a:cubicBezTo>
                  <a:pt x="2133203" y="5151835"/>
                  <a:pt x="2201069" y="5116512"/>
                  <a:pt x="2297906" y="5088731"/>
                </a:cubicBezTo>
                <a:cubicBezTo>
                  <a:pt x="2394743" y="5060950"/>
                  <a:pt x="2518965" y="5034359"/>
                  <a:pt x="2612231" y="5019675"/>
                </a:cubicBezTo>
                <a:cubicBezTo>
                  <a:pt x="2705497" y="5004991"/>
                  <a:pt x="2757884" y="5019675"/>
                  <a:pt x="2857500" y="5000625"/>
                </a:cubicBezTo>
                <a:cubicBezTo>
                  <a:pt x="2957116" y="4981575"/>
                  <a:pt x="3080544" y="4938316"/>
                  <a:pt x="3209925" y="4905375"/>
                </a:cubicBezTo>
                <a:cubicBezTo>
                  <a:pt x="3339306" y="4872434"/>
                  <a:pt x="3498454" y="4836318"/>
                  <a:pt x="3633788" y="4802981"/>
                </a:cubicBezTo>
                <a:cubicBezTo>
                  <a:pt x="3769122" y="4769644"/>
                  <a:pt x="3895328" y="4732734"/>
                  <a:pt x="4021931" y="4705350"/>
                </a:cubicBezTo>
                <a:cubicBezTo>
                  <a:pt x="4148534" y="4677966"/>
                  <a:pt x="4274344" y="4661297"/>
                  <a:pt x="4393406" y="4638675"/>
                </a:cubicBezTo>
                <a:cubicBezTo>
                  <a:pt x="4512469" y="4616053"/>
                  <a:pt x="4520406" y="4595415"/>
                  <a:pt x="4736306" y="4569618"/>
                </a:cubicBezTo>
                <a:cubicBezTo>
                  <a:pt x="4952206" y="4543821"/>
                  <a:pt x="5366941" y="4515247"/>
                  <a:pt x="5688807" y="4483894"/>
                </a:cubicBezTo>
                <a:lnTo>
                  <a:pt x="6667500" y="4381500"/>
                </a:lnTo>
                <a:lnTo>
                  <a:pt x="7800975" y="4276725"/>
                </a:lnTo>
                <a:cubicBezTo>
                  <a:pt x="8058150" y="4251325"/>
                  <a:pt x="8100219" y="4243784"/>
                  <a:pt x="8210550" y="4229100"/>
                </a:cubicBezTo>
                <a:cubicBezTo>
                  <a:pt x="8320881" y="4214416"/>
                  <a:pt x="8347472" y="4201716"/>
                  <a:pt x="8462963" y="4188619"/>
                </a:cubicBezTo>
                <a:cubicBezTo>
                  <a:pt x="8578454" y="4175522"/>
                  <a:pt x="8745538" y="4162822"/>
                  <a:pt x="8903494" y="4150519"/>
                </a:cubicBezTo>
                <a:lnTo>
                  <a:pt x="9410700" y="4114800"/>
                </a:lnTo>
                <a:cubicBezTo>
                  <a:pt x="9495234" y="3427809"/>
                  <a:pt x="9410700" y="1390650"/>
                  <a:pt x="9410700" y="28575"/>
                </a:cubicBezTo>
                <a:lnTo>
                  <a:pt x="9525" y="0"/>
                </a:lnTo>
                <a:lnTo>
                  <a:pt x="0" y="5657850"/>
                </a:ln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9">
            <a:extLst>
              <a:ext uri="{FF2B5EF4-FFF2-40B4-BE49-F238E27FC236}">
                <a16:creationId xmlns:a16="http://schemas.microsoft.com/office/drawing/2014/main" id="{0D37F458-6040-47AA-8871-40CFA41741E6}"/>
              </a:ext>
            </a:extLst>
          </p:cNvPr>
          <p:cNvSpPr/>
          <p:nvPr/>
        </p:nvSpPr>
        <p:spPr>
          <a:xfrm rot="10800000">
            <a:off x="4197220" y="8191785"/>
            <a:ext cx="22654901" cy="9275210"/>
          </a:xfrm>
          <a:custGeom>
            <a:avLst/>
            <a:gdLst>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394031"/>
              <a:gd name="connsiteY0" fmla="*/ 3416637 h 3416637"/>
              <a:gd name="connsiteX1" fmla="*/ 164306 w 9394031"/>
              <a:gd name="connsiteY1" fmla="*/ 3307100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59743 w 9394031"/>
              <a:gd name="connsiteY9" fmla="*/ 1895019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50331 w 9394031"/>
              <a:gd name="connsiteY14" fmla="*/ 1299707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44631 w 9394031"/>
              <a:gd name="connsiteY2" fmla="*/ 331308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536984"/>
              <a:gd name="connsiteX1" fmla="*/ 216187 w 9394031"/>
              <a:gd name="connsiteY1" fmla="*/ 3535674 h 3536984"/>
              <a:gd name="connsiteX2" fmla="*/ 544631 w 9394031"/>
              <a:gd name="connsiteY2" fmla="*/ 3313081 h 3536984"/>
              <a:gd name="connsiteX3" fmla="*/ 751462 w 9394031"/>
              <a:gd name="connsiteY3" fmla="*/ 3122518 h 3536984"/>
              <a:gd name="connsiteX4" fmla="*/ 890312 w 9394031"/>
              <a:gd name="connsiteY4" fmla="*/ 2912506 h 3536984"/>
              <a:gd name="connsiteX5" fmla="*/ 1006425 w 9394031"/>
              <a:gd name="connsiteY5" fmla="*/ 2769524 h 3536984"/>
              <a:gd name="connsiteX6" fmla="*/ 1215975 w 9394031"/>
              <a:gd name="connsiteY6" fmla="*/ 2520126 h 3536984"/>
              <a:gd name="connsiteX7" fmla="*/ 1431807 w 9394031"/>
              <a:gd name="connsiteY7" fmla="*/ 2269649 h 3536984"/>
              <a:gd name="connsiteX8" fmla="*/ 1591350 w 9394031"/>
              <a:gd name="connsiteY8" fmla="*/ 2104311 h 3536984"/>
              <a:gd name="connsiteX9" fmla="*/ 1746868 w 9394031"/>
              <a:gd name="connsiteY9" fmla="*/ 2073186 h 3536984"/>
              <a:gd name="connsiteX10" fmla="*/ 1932668 w 9394031"/>
              <a:gd name="connsiteY10" fmla="*/ 1887155 h 3536984"/>
              <a:gd name="connsiteX11" fmla="*/ 2150501 w 9394031"/>
              <a:gd name="connsiteY11" fmla="*/ 1713261 h 3536984"/>
              <a:gd name="connsiteX12" fmla="*/ 2484044 w 9394031"/>
              <a:gd name="connsiteY12" fmla="*/ 1469744 h 3536984"/>
              <a:gd name="connsiteX13" fmla="*/ 2635200 w 9394031"/>
              <a:gd name="connsiteY13" fmla="*/ 1440999 h 3536984"/>
              <a:gd name="connsiteX14" fmla="*/ 2703119 w 9394031"/>
              <a:gd name="connsiteY14" fmla="*/ 1290982 h 3536984"/>
              <a:gd name="connsiteX15" fmla="*/ 2791224 w 9394031"/>
              <a:gd name="connsiteY15" fmla="*/ 1087056 h 3536984"/>
              <a:gd name="connsiteX16" fmla="*/ 2952074 w 9394031"/>
              <a:gd name="connsiteY16" fmla="*/ 798880 h 3536984"/>
              <a:gd name="connsiteX17" fmla="*/ 3105505 w 9394031"/>
              <a:gd name="connsiteY17" fmla="*/ 535742 h 3536984"/>
              <a:gd name="connsiteX18" fmla="*/ 3078956 w 9394031"/>
              <a:gd name="connsiteY18" fmla="*/ 173375 h 3536984"/>
              <a:gd name="connsiteX19" fmla="*/ 3240881 w 9394031"/>
              <a:gd name="connsiteY19" fmla="*/ 20975 h 3536984"/>
              <a:gd name="connsiteX20" fmla="*/ 3488531 w 9394031"/>
              <a:gd name="connsiteY20" fmla="*/ 11450 h 3536984"/>
              <a:gd name="connsiteX21" fmla="*/ 3669506 w 9394031"/>
              <a:gd name="connsiteY21" fmla="*/ 116225 h 3536984"/>
              <a:gd name="connsiteX22" fmla="*/ 3831431 w 9394031"/>
              <a:gd name="connsiteY22" fmla="*/ 268625 h 3536984"/>
              <a:gd name="connsiteX23" fmla="*/ 3974306 w 9394031"/>
              <a:gd name="connsiteY23" fmla="*/ 468650 h 3536984"/>
              <a:gd name="connsiteX24" fmla="*/ 4031456 w 9394031"/>
              <a:gd name="connsiteY24" fmla="*/ 582950 h 3536984"/>
              <a:gd name="connsiteX25" fmla="*/ 4050506 w 9394031"/>
              <a:gd name="connsiteY25" fmla="*/ 611525 h 3536984"/>
              <a:gd name="connsiteX26" fmla="*/ 4260056 w 9394031"/>
              <a:gd name="connsiteY26" fmla="*/ 449600 h 3536984"/>
              <a:gd name="connsiteX27" fmla="*/ 4498181 w 9394031"/>
              <a:gd name="connsiteY27" fmla="*/ 325775 h 3536984"/>
              <a:gd name="connsiteX28" fmla="*/ 4736306 w 9394031"/>
              <a:gd name="connsiteY28" fmla="*/ 192425 h 3536984"/>
              <a:gd name="connsiteX29" fmla="*/ 5031581 w 9394031"/>
              <a:gd name="connsiteY29" fmla="*/ 163850 h 3536984"/>
              <a:gd name="connsiteX30" fmla="*/ 5507831 w 9394031"/>
              <a:gd name="connsiteY30" fmla="*/ 249575 h 3536984"/>
              <a:gd name="connsiteX31" fmla="*/ 6222206 w 9394031"/>
              <a:gd name="connsiteY31" fmla="*/ 297200 h 3536984"/>
              <a:gd name="connsiteX32" fmla="*/ 6679406 w 9394031"/>
              <a:gd name="connsiteY32" fmla="*/ 221000 h 3536984"/>
              <a:gd name="connsiteX33" fmla="*/ 7050881 w 9394031"/>
              <a:gd name="connsiteY33" fmla="*/ 249575 h 3536984"/>
              <a:gd name="connsiteX34" fmla="*/ 7317581 w 9394031"/>
              <a:gd name="connsiteY34" fmla="*/ 373400 h 3536984"/>
              <a:gd name="connsiteX35" fmla="*/ 7727156 w 9394031"/>
              <a:gd name="connsiteY35" fmla="*/ 459125 h 3536984"/>
              <a:gd name="connsiteX36" fmla="*/ 8203406 w 9394031"/>
              <a:gd name="connsiteY36" fmla="*/ 449600 h 3536984"/>
              <a:gd name="connsiteX37" fmla="*/ 8670131 w 9394031"/>
              <a:gd name="connsiteY37" fmla="*/ 430550 h 3536984"/>
              <a:gd name="connsiteX38" fmla="*/ 8927306 w 9394031"/>
              <a:gd name="connsiteY38" fmla="*/ 573425 h 3536984"/>
              <a:gd name="connsiteX39" fmla="*/ 9070181 w 9394031"/>
              <a:gd name="connsiteY39" fmla="*/ 821075 h 3536984"/>
              <a:gd name="connsiteX40" fmla="*/ 9174956 w 9394031"/>
              <a:gd name="connsiteY40" fmla="*/ 925850 h 3536984"/>
              <a:gd name="connsiteX41" fmla="*/ 9394031 w 9394031"/>
              <a:gd name="connsiteY41" fmla="*/ 1163975 h 3536984"/>
              <a:gd name="connsiteX0" fmla="*/ 0 w 10441922"/>
              <a:gd name="connsiteY0" fmla="*/ 4423985 h 4423985"/>
              <a:gd name="connsiteX1" fmla="*/ 1264078 w 10441922"/>
              <a:gd name="connsiteY1" fmla="*/ 3535674 h 4423985"/>
              <a:gd name="connsiteX2" fmla="*/ 1592522 w 10441922"/>
              <a:gd name="connsiteY2" fmla="*/ 3313081 h 4423985"/>
              <a:gd name="connsiteX3" fmla="*/ 1799353 w 10441922"/>
              <a:gd name="connsiteY3" fmla="*/ 3122518 h 4423985"/>
              <a:gd name="connsiteX4" fmla="*/ 1938203 w 10441922"/>
              <a:gd name="connsiteY4" fmla="*/ 2912506 h 4423985"/>
              <a:gd name="connsiteX5" fmla="*/ 2054316 w 10441922"/>
              <a:gd name="connsiteY5" fmla="*/ 2769524 h 4423985"/>
              <a:gd name="connsiteX6" fmla="*/ 2263866 w 10441922"/>
              <a:gd name="connsiteY6" fmla="*/ 2520126 h 4423985"/>
              <a:gd name="connsiteX7" fmla="*/ 2479698 w 10441922"/>
              <a:gd name="connsiteY7" fmla="*/ 2269649 h 4423985"/>
              <a:gd name="connsiteX8" fmla="*/ 2639241 w 10441922"/>
              <a:gd name="connsiteY8" fmla="*/ 2104311 h 4423985"/>
              <a:gd name="connsiteX9" fmla="*/ 2794759 w 10441922"/>
              <a:gd name="connsiteY9" fmla="*/ 2073186 h 4423985"/>
              <a:gd name="connsiteX10" fmla="*/ 2980559 w 10441922"/>
              <a:gd name="connsiteY10" fmla="*/ 1887155 h 4423985"/>
              <a:gd name="connsiteX11" fmla="*/ 3198392 w 10441922"/>
              <a:gd name="connsiteY11" fmla="*/ 1713261 h 4423985"/>
              <a:gd name="connsiteX12" fmla="*/ 3531935 w 10441922"/>
              <a:gd name="connsiteY12" fmla="*/ 1469744 h 4423985"/>
              <a:gd name="connsiteX13" fmla="*/ 3683091 w 10441922"/>
              <a:gd name="connsiteY13" fmla="*/ 1440999 h 4423985"/>
              <a:gd name="connsiteX14" fmla="*/ 3751010 w 10441922"/>
              <a:gd name="connsiteY14" fmla="*/ 1290982 h 4423985"/>
              <a:gd name="connsiteX15" fmla="*/ 3839115 w 10441922"/>
              <a:gd name="connsiteY15" fmla="*/ 1087056 h 4423985"/>
              <a:gd name="connsiteX16" fmla="*/ 3999965 w 10441922"/>
              <a:gd name="connsiteY16" fmla="*/ 798880 h 4423985"/>
              <a:gd name="connsiteX17" fmla="*/ 4153396 w 10441922"/>
              <a:gd name="connsiteY17" fmla="*/ 535742 h 4423985"/>
              <a:gd name="connsiteX18" fmla="*/ 4126847 w 10441922"/>
              <a:gd name="connsiteY18" fmla="*/ 173375 h 4423985"/>
              <a:gd name="connsiteX19" fmla="*/ 4288772 w 10441922"/>
              <a:gd name="connsiteY19" fmla="*/ 20975 h 4423985"/>
              <a:gd name="connsiteX20" fmla="*/ 4536422 w 10441922"/>
              <a:gd name="connsiteY20" fmla="*/ 11450 h 4423985"/>
              <a:gd name="connsiteX21" fmla="*/ 4717397 w 10441922"/>
              <a:gd name="connsiteY21" fmla="*/ 116225 h 4423985"/>
              <a:gd name="connsiteX22" fmla="*/ 4879322 w 10441922"/>
              <a:gd name="connsiteY22" fmla="*/ 268625 h 4423985"/>
              <a:gd name="connsiteX23" fmla="*/ 5022197 w 10441922"/>
              <a:gd name="connsiteY23" fmla="*/ 468650 h 4423985"/>
              <a:gd name="connsiteX24" fmla="*/ 5079347 w 10441922"/>
              <a:gd name="connsiteY24" fmla="*/ 582950 h 4423985"/>
              <a:gd name="connsiteX25" fmla="*/ 5098397 w 10441922"/>
              <a:gd name="connsiteY25" fmla="*/ 611525 h 4423985"/>
              <a:gd name="connsiteX26" fmla="*/ 5307947 w 10441922"/>
              <a:gd name="connsiteY26" fmla="*/ 449600 h 4423985"/>
              <a:gd name="connsiteX27" fmla="*/ 5546072 w 10441922"/>
              <a:gd name="connsiteY27" fmla="*/ 325775 h 4423985"/>
              <a:gd name="connsiteX28" fmla="*/ 5784197 w 10441922"/>
              <a:gd name="connsiteY28" fmla="*/ 192425 h 4423985"/>
              <a:gd name="connsiteX29" fmla="*/ 6079472 w 10441922"/>
              <a:gd name="connsiteY29" fmla="*/ 163850 h 4423985"/>
              <a:gd name="connsiteX30" fmla="*/ 6555722 w 10441922"/>
              <a:gd name="connsiteY30" fmla="*/ 249575 h 4423985"/>
              <a:gd name="connsiteX31" fmla="*/ 7270097 w 10441922"/>
              <a:gd name="connsiteY31" fmla="*/ 297200 h 4423985"/>
              <a:gd name="connsiteX32" fmla="*/ 7727297 w 10441922"/>
              <a:gd name="connsiteY32" fmla="*/ 221000 h 4423985"/>
              <a:gd name="connsiteX33" fmla="*/ 8098772 w 10441922"/>
              <a:gd name="connsiteY33" fmla="*/ 249575 h 4423985"/>
              <a:gd name="connsiteX34" fmla="*/ 8365472 w 10441922"/>
              <a:gd name="connsiteY34" fmla="*/ 373400 h 4423985"/>
              <a:gd name="connsiteX35" fmla="*/ 8775047 w 10441922"/>
              <a:gd name="connsiteY35" fmla="*/ 459125 h 4423985"/>
              <a:gd name="connsiteX36" fmla="*/ 9251297 w 10441922"/>
              <a:gd name="connsiteY36" fmla="*/ 449600 h 4423985"/>
              <a:gd name="connsiteX37" fmla="*/ 9718022 w 10441922"/>
              <a:gd name="connsiteY37" fmla="*/ 430550 h 4423985"/>
              <a:gd name="connsiteX38" fmla="*/ 9975197 w 10441922"/>
              <a:gd name="connsiteY38" fmla="*/ 573425 h 4423985"/>
              <a:gd name="connsiteX39" fmla="*/ 10118072 w 10441922"/>
              <a:gd name="connsiteY39" fmla="*/ 821075 h 4423985"/>
              <a:gd name="connsiteX40" fmla="*/ 10222847 w 10441922"/>
              <a:gd name="connsiteY40" fmla="*/ 925850 h 4423985"/>
              <a:gd name="connsiteX41" fmla="*/ 10441922 w 10441922"/>
              <a:gd name="connsiteY41" fmla="*/ 1163975 h 4423985"/>
              <a:gd name="connsiteX0" fmla="*/ 0 w 11512769"/>
              <a:gd name="connsiteY0" fmla="*/ 4856763 h 4856763"/>
              <a:gd name="connsiteX1" fmla="*/ 2334925 w 11512769"/>
              <a:gd name="connsiteY1" fmla="*/ 3535674 h 4856763"/>
              <a:gd name="connsiteX2" fmla="*/ 2663369 w 11512769"/>
              <a:gd name="connsiteY2" fmla="*/ 3313081 h 4856763"/>
              <a:gd name="connsiteX3" fmla="*/ 2870200 w 11512769"/>
              <a:gd name="connsiteY3" fmla="*/ 3122518 h 4856763"/>
              <a:gd name="connsiteX4" fmla="*/ 3009050 w 11512769"/>
              <a:gd name="connsiteY4" fmla="*/ 2912506 h 4856763"/>
              <a:gd name="connsiteX5" fmla="*/ 3125163 w 11512769"/>
              <a:gd name="connsiteY5" fmla="*/ 2769524 h 4856763"/>
              <a:gd name="connsiteX6" fmla="*/ 3334713 w 11512769"/>
              <a:gd name="connsiteY6" fmla="*/ 2520126 h 4856763"/>
              <a:gd name="connsiteX7" fmla="*/ 3550545 w 11512769"/>
              <a:gd name="connsiteY7" fmla="*/ 2269649 h 4856763"/>
              <a:gd name="connsiteX8" fmla="*/ 3710088 w 11512769"/>
              <a:gd name="connsiteY8" fmla="*/ 2104311 h 4856763"/>
              <a:gd name="connsiteX9" fmla="*/ 3865606 w 11512769"/>
              <a:gd name="connsiteY9" fmla="*/ 2073186 h 4856763"/>
              <a:gd name="connsiteX10" fmla="*/ 4051406 w 11512769"/>
              <a:gd name="connsiteY10" fmla="*/ 1887155 h 4856763"/>
              <a:gd name="connsiteX11" fmla="*/ 4269239 w 11512769"/>
              <a:gd name="connsiteY11" fmla="*/ 1713261 h 4856763"/>
              <a:gd name="connsiteX12" fmla="*/ 4602782 w 11512769"/>
              <a:gd name="connsiteY12" fmla="*/ 1469744 h 4856763"/>
              <a:gd name="connsiteX13" fmla="*/ 4753938 w 11512769"/>
              <a:gd name="connsiteY13" fmla="*/ 1440999 h 4856763"/>
              <a:gd name="connsiteX14" fmla="*/ 4821857 w 11512769"/>
              <a:gd name="connsiteY14" fmla="*/ 1290982 h 4856763"/>
              <a:gd name="connsiteX15" fmla="*/ 4909962 w 11512769"/>
              <a:gd name="connsiteY15" fmla="*/ 1087056 h 4856763"/>
              <a:gd name="connsiteX16" fmla="*/ 5070812 w 11512769"/>
              <a:gd name="connsiteY16" fmla="*/ 798880 h 4856763"/>
              <a:gd name="connsiteX17" fmla="*/ 5224243 w 11512769"/>
              <a:gd name="connsiteY17" fmla="*/ 535742 h 4856763"/>
              <a:gd name="connsiteX18" fmla="*/ 5197694 w 11512769"/>
              <a:gd name="connsiteY18" fmla="*/ 173375 h 4856763"/>
              <a:gd name="connsiteX19" fmla="*/ 5359619 w 11512769"/>
              <a:gd name="connsiteY19" fmla="*/ 20975 h 4856763"/>
              <a:gd name="connsiteX20" fmla="*/ 5607269 w 11512769"/>
              <a:gd name="connsiteY20" fmla="*/ 11450 h 4856763"/>
              <a:gd name="connsiteX21" fmla="*/ 5788244 w 11512769"/>
              <a:gd name="connsiteY21" fmla="*/ 116225 h 4856763"/>
              <a:gd name="connsiteX22" fmla="*/ 5950169 w 11512769"/>
              <a:gd name="connsiteY22" fmla="*/ 268625 h 4856763"/>
              <a:gd name="connsiteX23" fmla="*/ 6093044 w 11512769"/>
              <a:gd name="connsiteY23" fmla="*/ 468650 h 4856763"/>
              <a:gd name="connsiteX24" fmla="*/ 6150194 w 11512769"/>
              <a:gd name="connsiteY24" fmla="*/ 582950 h 4856763"/>
              <a:gd name="connsiteX25" fmla="*/ 6169244 w 11512769"/>
              <a:gd name="connsiteY25" fmla="*/ 611525 h 4856763"/>
              <a:gd name="connsiteX26" fmla="*/ 6378794 w 11512769"/>
              <a:gd name="connsiteY26" fmla="*/ 449600 h 4856763"/>
              <a:gd name="connsiteX27" fmla="*/ 6616919 w 11512769"/>
              <a:gd name="connsiteY27" fmla="*/ 325775 h 4856763"/>
              <a:gd name="connsiteX28" fmla="*/ 6855044 w 11512769"/>
              <a:gd name="connsiteY28" fmla="*/ 192425 h 4856763"/>
              <a:gd name="connsiteX29" fmla="*/ 7150319 w 11512769"/>
              <a:gd name="connsiteY29" fmla="*/ 163850 h 4856763"/>
              <a:gd name="connsiteX30" fmla="*/ 7626569 w 11512769"/>
              <a:gd name="connsiteY30" fmla="*/ 249575 h 4856763"/>
              <a:gd name="connsiteX31" fmla="*/ 8340944 w 11512769"/>
              <a:gd name="connsiteY31" fmla="*/ 297200 h 4856763"/>
              <a:gd name="connsiteX32" fmla="*/ 8798144 w 11512769"/>
              <a:gd name="connsiteY32" fmla="*/ 221000 h 4856763"/>
              <a:gd name="connsiteX33" fmla="*/ 9169619 w 11512769"/>
              <a:gd name="connsiteY33" fmla="*/ 249575 h 4856763"/>
              <a:gd name="connsiteX34" fmla="*/ 9436319 w 11512769"/>
              <a:gd name="connsiteY34" fmla="*/ 373400 h 4856763"/>
              <a:gd name="connsiteX35" fmla="*/ 9845894 w 11512769"/>
              <a:gd name="connsiteY35" fmla="*/ 459125 h 4856763"/>
              <a:gd name="connsiteX36" fmla="*/ 10322144 w 11512769"/>
              <a:gd name="connsiteY36" fmla="*/ 449600 h 4856763"/>
              <a:gd name="connsiteX37" fmla="*/ 10788869 w 11512769"/>
              <a:gd name="connsiteY37" fmla="*/ 430550 h 4856763"/>
              <a:gd name="connsiteX38" fmla="*/ 11046044 w 11512769"/>
              <a:gd name="connsiteY38" fmla="*/ 573425 h 4856763"/>
              <a:gd name="connsiteX39" fmla="*/ 11188919 w 11512769"/>
              <a:gd name="connsiteY39" fmla="*/ 821075 h 4856763"/>
              <a:gd name="connsiteX40" fmla="*/ 11293694 w 11512769"/>
              <a:gd name="connsiteY40" fmla="*/ 925850 h 4856763"/>
              <a:gd name="connsiteX41" fmla="*/ 11512769 w 11512769"/>
              <a:gd name="connsiteY41" fmla="*/ 1163975 h 4856763"/>
              <a:gd name="connsiteX0" fmla="*/ 0 w 11523866"/>
              <a:gd name="connsiteY0" fmla="*/ 4840118 h 4840118"/>
              <a:gd name="connsiteX1" fmla="*/ 2346022 w 11523866"/>
              <a:gd name="connsiteY1" fmla="*/ 3535674 h 4840118"/>
              <a:gd name="connsiteX2" fmla="*/ 2674466 w 11523866"/>
              <a:gd name="connsiteY2" fmla="*/ 3313081 h 4840118"/>
              <a:gd name="connsiteX3" fmla="*/ 2881297 w 11523866"/>
              <a:gd name="connsiteY3" fmla="*/ 3122518 h 4840118"/>
              <a:gd name="connsiteX4" fmla="*/ 3020147 w 11523866"/>
              <a:gd name="connsiteY4" fmla="*/ 2912506 h 4840118"/>
              <a:gd name="connsiteX5" fmla="*/ 3136260 w 11523866"/>
              <a:gd name="connsiteY5" fmla="*/ 2769524 h 4840118"/>
              <a:gd name="connsiteX6" fmla="*/ 3345810 w 11523866"/>
              <a:gd name="connsiteY6" fmla="*/ 2520126 h 4840118"/>
              <a:gd name="connsiteX7" fmla="*/ 3561642 w 11523866"/>
              <a:gd name="connsiteY7" fmla="*/ 2269649 h 4840118"/>
              <a:gd name="connsiteX8" fmla="*/ 3721185 w 11523866"/>
              <a:gd name="connsiteY8" fmla="*/ 2104311 h 4840118"/>
              <a:gd name="connsiteX9" fmla="*/ 3876703 w 11523866"/>
              <a:gd name="connsiteY9" fmla="*/ 2073186 h 4840118"/>
              <a:gd name="connsiteX10" fmla="*/ 4062503 w 11523866"/>
              <a:gd name="connsiteY10" fmla="*/ 1887155 h 4840118"/>
              <a:gd name="connsiteX11" fmla="*/ 4280336 w 11523866"/>
              <a:gd name="connsiteY11" fmla="*/ 1713261 h 4840118"/>
              <a:gd name="connsiteX12" fmla="*/ 4613879 w 11523866"/>
              <a:gd name="connsiteY12" fmla="*/ 1469744 h 4840118"/>
              <a:gd name="connsiteX13" fmla="*/ 4765035 w 11523866"/>
              <a:gd name="connsiteY13" fmla="*/ 1440999 h 4840118"/>
              <a:gd name="connsiteX14" fmla="*/ 4832954 w 11523866"/>
              <a:gd name="connsiteY14" fmla="*/ 1290982 h 4840118"/>
              <a:gd name="connsiteX15" fmla="*/ 4921059 w 11523866"/>
              <a:gd name="connsiteY15" fmla="*/ 1087056 h 4840118"/>
              <a:gd name="connsiteX16" fmla="*/ 5081909 w 11523866"/>
              <a:gd name="connsiteY16" fmla="*/ 798880 h 4840118"/>
              <a:gd name="connsiteX17" fmla="*/ 5235340 w 11523866"/>
              <a:gd name="connsiteY17" fmla="*/ 535742 h 4840118"/>
              <a:gd name="connsiteX18" fmla="*/ 5208791 w 11523866"/>
              <a:gd name="connsiteY18" fmla="*/ 173375 h 4840118"/>
              <a:gd name="connsiteX19" fmla="*/ 5370716 w 11523866"/>
              <a:gd name="connsiteY19" fmla="*/ 20975 h 4840118"/>
              <a:gd name="connsiteX20" fmla="*/ 5618366 w 11523866"/>
              <a:gd name="connsiteY20" fmla="*/ 11450 h 4840118"/>
              <a:gd name="connsiteX21" fmla="*/ 5799341 w 11523866"/>
              <a:gd name="connsiteY21" fmla="*/ 116225 h 4840118"/>
              <a:gd name="connsiteX22" fmla="*/ 5961266 w 11523866"/>
              <a:gd name="connsiteY22" fmla="*/ 268625 h 4840118"/>
              <a:gd name="connsiteX23" fmla="*/ 6104141 w 11523866"/>
              <a:gd name="connsiteY23" fmla="*/ 468650 h 4840118"/>
              <a:gd name="connsiteX24" fmla="*/ 6161291 w 11523866"/>
              <a:gd name="connsiteY24" fmla="*/ 582950 h 4840118"/>
              <a:gd name="connsiteX25" fmla="*/ 6180341 w 11523866"/>
              <a:gd name="connsiteY25" fmla="*/ 611525 h 4840118"/>
              <a:gd name="connsiteX26" fmla="*/ 6389891 w 11523866"/>
              <a:gd name="connsiteY26" fmla="*/ 449600 h 4840118"/>
              <a:gd name="connsiteX27" fmla="*/ 6628016 w 11523866"/>
              <a:gd name="connsiteY27" fmla="*/ 325775 h 4840118"/>
              <a:gd name="connsiteX28" fmla="*/ 6866141 w 11523866"/>
              <a:gd name="connsiteY28" fmla="*/ 192425 h 4840118"/>
              <a:gd name="connsiteX29" fmla="*/ 7161416 w 11523866"/>
              <a:gd name="connsiteY29" fmla="*/ 163850 h 4840118"/>
              <a:gd name="connsiteX30" fmla="*/ 7637666 w 11523866"/>
              <a:gd name="connsiteY30" fmla="*/ 249575 h 4840118"/>
              <a:gd name="connsiteX31" fmla="*/ 8352041 w 11523866"/>
              <a:gd name="connsiteY31" fmla="*/ 297200 h 4840118"/>
              <a:gd name="connsiteX32" fmla="*/ 8809241 w 11523866"/>
              <a:gd name="connsiteY32" fmla="*/ 221000 h 4840118"/>
              <a:gd name="connsiteX33" fmla="*/ 9180716 w 11523866"/>
              <a:gd name="connsiteY33" fmla="*/ 249575 h 4840118"/>
              <a:gd name="connsiteX34" fmla="*/ 9447416 w 11523866"/>
              <a:gd name="connsiteY34" fmla="*/ 373400 h 4840118"/>
              <a:gd name="connsiteX35" fmla="*/ 9856991 w 11523866"/>
              <a:gd name="connsiteY35" fmla="*/ 459125 h 4840118"/>
              <a:gd name="connsiteX36" fmla="*/ 10333241 w 11523866"/>
              <a:gd name="connsiteY36" fmla="*/ 449600 h 4840118"/>
              <a:gd name="connsiteX37" fmla="*/ 10799966 w 11523866"/>
              <a:gd name="connsiteY37" fmla="*/ 430550 h 4840118"/>
              <a:gd name="connsiteX38" fmla="*/ 11057141 w 11523866"/>
              <a:gd name="connsiteY38" fmla="*/ 573425 h 4840118"/>
              <a:gd name="connsiteX39" fmla="*/ 11200016 w 11523866"/>
              <a:gd name="connsiteY39" fmla="*/ 821075 h 4840118"/>
              <a:gd name="connsiteX40" fmla="*/ 11304791 w 11523866"/>
              <a:gd name="connsiteY40" fmla="*/ 925850 h 4840118"/>
              <a:gd name="connsiteX41" fmla="*/ 11523866 w 11523866"/>
              <a:gd name="connsiteY41" fmla="*/ 1163975 h 4840118"/>
              <a:gd name="connsiteX0" fmla="*/ 0 w 11523866"/>
              <a:gd name="connsiteY0" fmla="*/ 4840118 h 4840118"/>
              <a:gd name="connsiteX1" fmla="*/ 671425 w 11523866"/>
              <a:gd name="connsiteY1" fmla="*/ 4664250 h 4840118"/>
              <a:gd name="connsiteX2" fmla="*/ 2346022 w 11523866"/>
              <a:gd name="connsiteY2" fmla="*/ 3535674 h 4840118"/>
              <a:gd name="connsiteX3" fmla="*/ 2674466 w 11523866"/>
              <a:gd name="connsiteY3" fmla="*/ 3313081 h 4840118"/>
              <a:gd name="connsiteX4" fmla="*/ 2881297 w 11523866"/>
              <a:gd name="connsiteY4" fmla="*/ 3122518 h 4840118"/>
              <a:gd name="connsiteX5" fmla="*/ 3020147 w 11523866"/>
              <a:gd name="connsiteY5" fmla="*/ 2912506 h 4840118"/>
              <a:gd name="connsiteX6" fmla="*/ 3136260 w 11523866"/>
              <a:gd name="connsiteY6" fmla="*/ 2769524 h 4840118"/>
              <a:gd name="connsiteX7" fmla="*/ 3345810 w 11523866"/>
              <a:gd name="connsiteY7" fmla="*/ 2520126 h 4840118"/>
              <a:gd name="connsiteX8" fmla="*/ 3561642 w 11523866"/>
              <a:gd name="connsiteY8" fmla="*/ 2269649 h 4840118"/>
              <a:gd name="connsiteX9" fmla="*/ 3721185 w 11523866"/>
              <a:gd name="connsiteY9" fmla="*/ 2104311 h 4840118"/>
              <a:gd name="connsiteX10" fmla="*/ 3876703 w 11523866"/>
              <a:gd name="connsiteY10" fmla="*/ 2073186 h 4840118"/>
              <a:gd name="connsiteX11" fmla="*/ 4062503 w 11523866"/>
              <a:gd name="connsiteY11" fmla="*/ 1887155 h 4840118"/>
              <a:gd name="connsiteX12" fmla="*/ 4280336 w 11523866"/>
              <a:gd name="connsiteY12" fmla="*/ 1713261 h 4840118"/>
              <a:gd name="connsiteX13" fmla="*/ 4613879 w 11523866"/>
              <a:gd name="connsiteY13" fmla="*/ 1469744 h 4840118"/>
              <a:gd name="connsiteX14" fmla="*/ 4765035 w 11523866"/>
              <a:gd name="connsiteY14" fmla="*/ 1440999 h 4840118"/>
              <a:gd name="connsiteX15" fmla="*/ 4832954 w 11523866"/>
              <a:gd name="connsiteY15" fmla="*/ 1290982 h 4840118"/>
              <a:gd name="connsiteX16" fmla="*/ 4921059 w 11523866"/>
              <a:gd name="connsiteY16" fmla="*/ 1087056 h 4840118"/>
              <a:gd name="connsiteX17" fmla="*/ 5081909 w 11523866"/>
              <a:gd name="connsiteY17" fmla="*/ 798880 h 4840118"/>
              <a:gd name="connsiteX18" fmla="*/ 5235340 w 11523866"/>
              <a:gd name="connsiteY18" fmla="*/ 535742 h 4840118"/>
              <a:gd name="connsiteX19" fmla="*/ 5208791 w 11523866"/>
              <a:gd name="connsiteY19" fmla="*/ 173375 h 4840118"/>
              <a:gd name="connsiteX20" fmla="*/ 5370716 w 11523866"/>
              <a:gd name="connsiteY20" fmla="*/ 20975 h 4840118"/>
              <a:gd name="connsiteX21" fmla="*/ 5618366 w 11523866"/>
              <a:gd name="connsiteY21" fmla="*/ 11450 h 4840118"/>
              <a:gd name="connsiteX22" fmla="*/ 5799341 w 11523866"/>
              <a:gd name="connsiteY22" fmla="*/ 116225 h 4840118"/>
              <a:gd name="connsiteX23" fmla="*/ 5961266 w 11523866"/>
              <a:gd name="connsiteY23" fmla="*/ 268625 h 4840118"/>
              <a:gd name="connsiteX24" fmla="*/ 6104141 w 11523866"/>
              <a:gd name="connsiteY24" fmla="*/ 468650 h 4840118"/>
              <a:gd name="connsiteX25" fmla="*/ 6161291 w 11523866"/>
              <a:gd name="connsiteY25" fmla="*/ 582950 h 4840118"/>
              <a:gd name="connsiteX26" fmla="*/ 6180341 w 11523866"/>
              <a:gd name="connsiteY26" fmla="*/ 611525 h 4840118"/>
              <a:gd name="connsiteX27" fmla="*/ 6389891 w 11523866"/>
              <a:gd name="connsiteY27" fmla="*/ 449600 h 4840118"/>
              <a:gd name="connsiteX28" fmla="*/ 6628016 w 11523866"/>
              <a:gd name="connsiteY28" fmla="*/ 325775 h 4840118"/>
              <a:gd name="connsiteX29" fmla="*/ 6866141 w 11523866"/>
              <a:gd name="connsiteY29" fmla="*/ 192425 h 4840118"/>
              <a:gd name="connsiteX30" fmla="*/ 7161416 w 11523866"/>
              <a:gd name="connsiteY30" fmla="*/ 163850 h 4840118"/>
              <a:gd name="connsiteX31" fmla="*/ 7637666 w 11523866"/>
              <a:gd name="connsiteY31" fmla="*/ 249575 h 4840118"/>
              <a:gd name="connsiteX32" fmla="*/ 8352041 w 11523866"/>
              <a:gd name="connsiteY32" fmla="*/ 297200 h 4840118"/>
              <a:gd name="connsiteX33" fmla="*/ 8809241 w 11523866"/>
              <a:gd name="connsiteY33" fmla="*/ 221000 h 4840118"/>
              <a:gd name="connsiteX34" fmla="*/ 9180716 w 11523866"/>
              <a:gd name="connsiteY34" fmla="*/ 249575 h 4840118"/>
              <a:gd name="connsiteX35" fmla="*/ 9447416 w 11523866"/>
              <a:gd name="connsiteY35" fmla="*/ 373400 h 4840118"/>
              <a:gd name="connsiteX36" fmla="*/ 9856991 w 11523866"/>
              <a:gd name="connsiteY36" fmla="*/ 459125 h 4840118"/>
              <a:gd name="connsiteX37" fmla="*/ 10333241 w 11523866"/>
              <a:gd name="connsiteY37" fmla="*/ 449600 h 4840118"/>
              <a:gd name="connsiteX38" fmla="*/ 10799966 w 11523866"/>
              <a:gd name="connsiteY38" fmla="*/ 430550 h 4840118"/>
              <a:gd name="connsiteX39" fmla="*/ 11057141 w 11523866"/>
              <a:gd name="connsiteY39" fmla="*/ 573425 h 4840118"/>
              <a:gd name="connsiteX40" fmla="*/ 11200016 w 11523866"/>
              <a:gd name="connsiteY40" fmla="*/ 821075 h 4840118"/>
              <a:gd name="connsiteX41" fmla="*/ 11304791 w 11523866"/>
              <a:gd name="connsiteY41" fmla="*/ 925850 h 4840118"/>
              <a:gd name="connsiteX42" fmla="*/ 11523866 w 11523866"/>
              <a:gd name="connsiteY42"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866141 w 11523866"/>
              <a:gd name="connsiteY30" fmla="*/ 192425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483728 w 11523866"/>
              <a:gd name="connsiteY42" fmla="*/ 1010348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99426 w 11523866"/>
              <a:gd name="connsiteY41" fmla="*/ 960248 h 4840118"/>
              <a:gd name="connsiteX42" fmla="*/ 11483728 w 11523866"/>
              <a:gd name="connsiteY42" fmla="*/ 1010348 h 4840118"/>
              <a:gd name="connsiteX43" fmla="*/ 11523866 w 11523866"/>
              <a:gd name="connsiteY43" fmla="*/ 1163975 h 4840118"/>
              <a:gd name="connsiteX0" fmla="*/ 0 w 11822094"/>
              <a:gd name="connsiteY0" fmla="*/ 4840118 h 4840118"/>
              <a:gd name="connsiteX1" fmla="*/ 671425 w 11822094"/>
              <a:gd name="connsiteY1" fmla="*/ 4664250 h 4840118"/>
              <a:gd name="connsiteX2" fmla="*/ 1703433 w 11822094"/>
              <a:gd name="connsiteY2" fmla="*/ 3931858 h 4840118"/>
              <a:gd name="connsiteX3" fmla="*/ 2346022 w 11822094"/>
              <a:gd name="connsiteY3" fmla="*/ 3535674 h 4840118"/>
              <a:gd name="connsiteX4" fmla="*/ 2674466 w 11822094"/>
              <a:gd name="connsiteY4" fmla="*/ 3313081 h 4840118"/>
              <a:gd name="connsiteX5" fmla="*/ 2881297 w 11822094"/>
              <a:gd name="connsiteY5" fmla="*/ 3122518 h 4840118"/>
              <a:gd name="connsiteX6" fmla="*/ 3020147 w 11822094"/>
              <a:gd name="connsiteY6" fmla="*/ 2912506 h 4840118"/>
              <a:gd name="connsiteX7" fmla="*/ 3136260 w 11822094"/>
              <a:gd name="connsiteY7" fmla="*/ 2769524 h 4840118"/>
              <a:gd name="connsiteX8" fmla="*/ 3345810 w 11822094"/>
              <a:gd name="connsiteY8" fmla="*/ 2520126 h 4840118"/>
              <a:gd name="connsiteX9" fmla="*/ 3561642 w 11822094"/>
              <a:gd name="connsiteY9" fmla="*/ 2269649 h 4840118"/>
              <a:gd name="connsiteX10" fmla="*/ 3721185 w 11822094"/>
              <a:gd name="connsiteY10" fmla="*/ 2104311 h 4840118"/>
              <a:gd name="connsiteX11" fmla="*/ 3876703 w 11822094"/>
              <a:gd name="connsiteY11" fmla="*/ 2073186 h 4840118"/>
              <a:gd name="connsiteX12" fmla="*/ 4062503 w 11822094"/>
              <a:gd name="connsiteY12" fmla="*/ 1887155 h 4840118"/>
              <a:gd name="connsiteX13" fmla="*/ 4280336 w 11822094"/>
              <a:gd name="connsiteY13" fmla="*/ 1713261 h 4840118"/>
              <a:gd name="connsiteX14" fmla="*/ 4613879 w 11822094"/>
              <a:gd name="connsiteY14" fmla="*/ 1469744 h 4840118"/>
              <a:gd name="connsiteX15" fmla="*/ 4765035 w 11822094"/>
              <a:gd name="connsiteY15" fmla="*/ 1440999 h 4840118"/>
              <a:gd name="connsiteX16" fmla="*/ 4832954 w 11822094"/>
              <a:gd name="connsiteY16" fmla="*/ 1290982 h 4840118"/>
              <a:gd name="connsiteX17" fmla="*/ 4921059 w 11822094"/>
              <a:gd name="connsiteY17" fmla="*/ 1087056 h 4840118"/>
              <a:gd name="connsiteX18" fmla="*/ 5081909 w 11822094"/>
              <a:gd name="connsiteY18" fmla="*/ 798880 h 4840118"/>
              <a:gd name="connsiteX19" fmla="*/ 5235340 w 11822094"/>
              <a:gd name="connsiteY19" fmla="*/ 535742 h 4840118"/>
              <a:gd name="connsiteX20" fmla="*/ 5208791 w 11822094"/>
              <a:gd name="connsiteY20" fmla="*/ 173375 h 4840118"/>
              <a:gd name="connsiteX21" fmla="*/ 5370716 w 11822094"/>
              <a:gd name="connsiteY21" fmla="*/ 20975 h 4840118"/>
              <a:gd name="connsiteX22" fmla="*/ 5618366 w 11822094"/>
              <a:gd name="connsiteY22" fmla="*/ 11450 h 4840118"/>
              <a:gd name="connsiteX23" fmla="*/ 5799341 w 11822094"/>
              <a:gd name="connsiteY23" fmla="*/ 116225 h 4840118"/>
              <a:gd name="connsiteX24" fmla="*/ 5961266 w 11822094"/>
              <a:gd name="connsiteY24" fmla="*/ 268625 h 4840118"/>
              <a:gd name="connsiteX25" fmla="*/ 6104141 w 11822094"/>
              <a:gd name="connsiteY25" fmla="*/ 468650 h 4840118"/>
              <a:gd name="connsiteX26" fmla="*/ 6161291 w 11822094"/>
              <a:gd name="connsiteY26" fmla="*/ 582950 h 4840118"/>
              <a:gd name="connsiteX27" fmla="*/ 6180341 w 11822094"/>
              <a:gd name="connsiteY27" fmla="*/ 611525 h 4840118"/>
              <a:gd name="connsiteX28" fmla="*/ 6389891 w 11822094"/>
              <a:gd name="connsiteY28" fmla="*/ 449600 h 4840118"/>
              <a:gd name="connsiteX29" fmla="*/ 6628016 w 11822094"/>
              <a:gd name="connsiteY29" fmla="*/ 325775 h 4840118"/>
              <a:gd name="connsiteX30" fmla="*/ 6980462 w 11822094"/>
              <a:gd name="connsiteY30" fmla="*/ 306746 h 4840118"/>
              <a:gd name="connsiteX31" fmla="*/ 7380117 w 11822094"/>
              <a:gd name="connsiteY31" fmla="*/ 337816 h 4840118"/>
              <a:gd name="connsiteX32" fmla="*/ 7831514 w 11822094"/>
              <a:gd name="connsiteY32" fmla="*/ 368866 h 4840118"/>
              <a:gd name="connsiteX33" fmla="*/ 8501155 w 11822094"/>
              <a:gd name="connsiteY33" fmla="*/ 371757 h 4840118"/>
              <a:gd name="connsiteX34" fmla="*/ 8933503 w 11822094"/>
              <a:gd name="connsiteY34" fmla="*/ 414848 h 4840118"/>
              <a:gd name="connsiteX35" fmla="*/ 9359653 w 11822094"/>
              <a:gd name="connsiteY35" fmla="*/ 363896 h 4840118"/>
              <a:gd name="connsiteX36" fmla="*/ 9750614 w 11822094"/>
              <a:gd name="connsiteY36" fmla="*/ 303814 h 4840118"/>
              <a:gd name="connsiteX37" fmla="*/ 10016046 w 11822094"/>
              <a:gd name="connsiteY37" fmla="*/ 454155 h 4840118"/>
              <a:gd name="connsiteX38" fmla="*/ 10358093 w 11822094"/>
              <a:gd name="connsiteY38" fmla="*/ 658360 h 4840118"/>
              <a:gd name="connsiteX39" fmla="*/ 10869553 w 11822094"/>
              <a:gd name="connsiteY39" fmla="*/ 833158 h 4840118"/>
              <a:gd name="connsiteX40" fmla="*/ 11077023 w 11822094"/>
              <a:gd name="connsiteY40" fmla="*/ 901476 h 4840118"/>
              <a:gd name="connsiteX41" fmla="*/ 11299426 w 11822094"/>
              <a:gd name="connsiteY41" fmla="*/ 960248 h 4840118"/>
              <a:gd name="connsiteX42" fmla="*/ 11483728 w 11822094"/>
              <a:gd name="connsiteY42" fmla="*/ 1010348 h 4840118"/>
              <a:gd name="connsiteX43" fmla="*/ 11822094 w 11822094"/>
              <a:gd name="connsiteY43" fmla="*/ 1303148 h 484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822094" h="4840118">
                <a:moveTo>
                  <a:pt x="0" y="4840118"/>
                </a:moveTo>
                <a:cubicBezTo>
                  <a:pt x="101732" y="4785839"/>
                  <a:pt x="280421" y="4881657"/>
                  <a:pt x="671425" y="4664250"/>
                </a:cubicBezTo>
                <a:cubicBezTo>
                  <a:pt x="971976" y="4511948"/>
                  <a:pt x="1424334" y="4119954"/>
                  <a:pt x="1703433" y="3931858"/>
                </a:cubicBezTo>
                <a:cubicBezTo>
                  <a:pt x="1982532" y="3743762"/>
                  <a:pt x="2184183" y="3638803"/>
                  <a:pt x="2346022" y="3535674"/>
                </a:cubicBezTo>
                <a:cubicBezTo>
                  <a:pt x="2507861" y="3432545"/>
                  <a:pt x="2585254" y="3381940"/>
                  <a:pt x="2674466" y="3313081"/>
                </a:cubicBezTo>
                <a:cubicBezTo>
                  <a:pt x="2763678" y="3244222"/>
                  <a:pt x="2823684" y="3189280"/>
                  <a:pt x="2881297" y="3122518"/>
                </a:cubicBezTo>
                <a:cubicBezTo>
                  <a:pt x="2938910" y="3055756"/>
                  <a:pt x="2977653" y="2971338"/>
                  <a:pt x="3020147" y="2912506"/>
                </a:cubicBezTo>
                <a:cubicBezTo>
                  <a:pt x="3062641" y="2853674"/>
                  <a:pt x="3081983" y="2834920"/>
                  <a:pt x="3136260" y="2769524"/>
                </a:cubicBezTo>
                <a:cubicBezTo>
                  <a:pt x="3190537" y="2704128"/>
                  <a:pt x="3274913" y="2603438"/>
                  <a:pt x="3345810" y="2520126"/>
                </a:cubicBezTo>
                <a:cubicBezTo>
                  <a:pt x="3416707" y="2436814"/>
                  <a:pt x="3499079" y="2338952"/>
                  <a:pt x="3561642" y="2269649"/>
                </a:cubicBezTo>
                <a:cubicBezTo>
                  <a:pt x="3624205" y="2200346"/>
                  <a:pt x="3668675" y="2137055"/>
                  <a:pt x="3721185" y="2104311"/>
                </a:cubicBezTo>
                <a:cubicBezTo>
                  <a:pt x="3773695" y="2071567"/>
                  <a:pt x="3819817" y="2109379"/>
                  <a:pt x="3876703" y="2073186"/>
                </a:cubicBezTo>
                <a:cubicBezTo>
                  <a:pt x="3933589" y="2036993"/>
                  <a:pt x="3966856" y="1976452"/>
                  <a:pt x="4062503" y="1887155"/>
                </a:cubicBezTo>
                <a:cubicBezTo>
                  <a:pt x="4127194" y="1843102"/>
                  <a:pt x="4188440" y="1782829"/>
                  <a:pt x="4280336" y="1713261"/>
                </a:cubicBezTo>
                <a:cubicBezTo>
                  <a:pt x="4372232" y="1643693"/>
                  <a:pt x="4533096" y="1515121"/>
                  <a:pt x="4613879" y="1469744"/>
                </a:cubicBezTo>
                <a:cubicBezTo>
                  <a:pt x="4694662" y="1424367"/>
                  <a:pt x="4722966" y="1453699"/>
                  <a:pt x="4765035" y="1440999"/>
                </a:cubicBezTo>
                <a:cubicBezTo>
                  <a:pt x="4796388" y="1418377"/>
                  <a:pt x="4806950" y="1349972"/>
                  <a:pt x="4832954" y="1290982"/>
                </a:cubicBezTo>
                <a:cubicBezTo>
                  <a:pt x="4858958" y="1231992"/>
                  <a:pt x="4879567" y="1169073"/>
                  <a:pt x="4921059" y="1087056"/>
                </a:cubicBezTo>
                <a:cubicBezTo>
                  <a:pt x="4962551" y="1005039"/>
                  <a:pt x="5029529" y="890766"/>
                  <a:pt x="5081909" y="798880"/>
                </a:cubicBezTo>
                <a:cubicBezTo>
                  <a:pt x="5134289" y="706994"/>
                  <a:pt x="5214193" y="639993"/>
                  <a:pt x="5235340" y="535742"/>
                </a:cubicBezTo>
                <a:cubicBezTo>
                  <a:pt x="5256487" y="431491"/>
                  <a:pt x="5186228" y="259169"/>
                  <a:pt x="5208791" y="173375"/>
                </a:cubicBezTo>
                <a:cubicBezTo>
                  <a:pt x="5231354" y="87581"/>
                  <a:pt x="5302453" y="47963"/>
                  <a:pt x="5370716" y="20975"/>
                </a:cubicBezTo>
                <a:cubicBezTo>
                  <a:pt x="5438979" y="-6013"/>
                  <a:pt x="5546929" y="-4425"/>
                  <a:pt x="5618366" y="11450"/>
                </a:cubicBezTo>
                <a:cubicBezTo>
                  <a:pt x="5689803" y="27325"/>
                  <a:pt x="5742191" y="73362"/>
                  <a:pt x="5799341" y="116225"/>
                </a:cubicBezTo>
                <a:cubicBezTo>
                  <a:pt x="5856491" y="159088"/>
                  <a:pt x="5910466" y="209888"/>
                  <a:pt x="5961266" y="268625"/>
                </a:cubicBezTo>
                <a:cubicBezTo>
                  <a:pt x="6012066" y="327362"/>
                  <a:pt x="6070803" y="416262"/>
                  <a:pt x="6104141" y="468650"/>
                </a:cubicBezTo>
                <a:cubicBezTo>
                  <a:pt x="6137479" y="521038"/>
                  <a:pt x="6148591" y="559137"/>
                  <a:pt x="6161291" y="582950"/>
                </a:cubicBezTo>
                <a:lnTo>
                  <a:pt x="6180341" y="611525"/>
                </a:lnTo>
                <a:cubicBezTo>
                  <a:pt x="6218441" y="589300"/>
                  <a:pt x="6315279" y="497225"/>
                  <a:pt x="6389891" y="449600"/>
                </a:cubicBezTo>
                <a:cubicBezTo>
                  <a:pt x="6464503" y="401975"/>
                  <a:pt x="6529588" y="349584"/>
                  <a:pt x="6628016" y="325775"/>
                </a:cubicBezTo>
                <a:cubicBezTo>
                  <a:pt x="6726444" y="301966"/>
                  <a:pt x="6855112" y="304739"/>
                  <a:pt x="6980462" y="306746"/>
                </a:cubicBezTo>
                <a:cubicBezTo>
                  <a:pt x="7105812" y="308753"/>
                  <a:pt x="7238275" y="327463"/>
                  <a:pt x="7380117" y="337816"/>
                </a:cubicBezTo>
                <a:cubicBezTo>
                  <a:pt x="7521959" y="348169"/>
                  <a:pt x="7644674" y="363209"/>
                  <a:pt x="7831514" y="368866"/>
                </a:cubicBezTo>
                <a:cubicBezTo>
                  <a:pt x="8018354" y="374523"/>
                  <a:pt x="8317490" y="364093"/>
                  <a:pt x="8501155" y="371757"/>
                </a:cubicBezTo>
                <a:cubicBezTo>
                  <a:pt x="8684820" y="379421"/>
                  <a:pt x="8790420" y="416158"/>
                  <a:pt x="8933503" y="414848"/>
                </a:cubicBezTo>
                <a:cubicBezTo>
                  <a:pt x="9076586" y="413538"/>
                  <a:pt x="9223468" y="382402"/>
                  <a:pt x="9359653" y="363896"/>
                </a:cubicBezTo>
                <a:cubicBezTo>
                  <a:pt x="9495838" y="345390"/>
                  <a:pt x="9641215" y="288771"/>
                  <a:pt x="9750614" y="303814"/>
                </a:cubicBezTo>
                <a:cubicBezTo>
                  <a:pt x="9860013" y="318857"/>
                  <a:pt x="9914800" y="395064"/>
                  <a:pt x="10016046" y="454155"/>
                </a:cubicBezTo>
                <a:cubicBezTo>
                  <a:pt x="10117293" y="513246"/>
                  <a:pt x="10215842" y="595193"/>
                  <a:pt x="10358093" y="658360"/>
                </a:cubicBezTo>
                <a:cubicBezTo>
                  <a:pt x="10500344" y="721527"/>
                  <a:pt x="10749731" y="792639"/>
                  <a:pt x="10869553" y="833158"/>
                </a:cubicBezTo>
                <a:cubicBezTo>
                  <a:pt x="10989375" y="873677"/>
                  <a:pt x="11005378" y="880294"/>
                  <a:pt x="11077023" y="901476"/>
                </a:cubicBezTo>
                <a:cubicBezTo>
                  <a:pt x="11148669" y="922658"/>
                  <a:pt x="11231642" y="942103"/>
                  <a:pt x="11299426" y="960248"/>
                </a:cubicBezTo>
                <a:cubicBezTo>
                  <a:pt x="11367210" y="978393"/>
                  <a:pt x="11429753" y="953198"/>
                  <a:pt x="11483728" y="1010348"/>
                </a:cubicBezTo>
                <a:cubicBezTo>
                  <a:pt x="11537703" y="1067498"/>
                  <a:pt x="11776057" y="1261873"/>
                  <a:pt x="11822094" y="130314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a:extLst>
              <a:ext uri="{FF2B5EF4-FFF2-40B4-BE49-F238E27FC236}">
                <a16:creationId xmlns:a16="http://schemas.microsoft.com/office/drawing/2014/main" id="{118D9661-98F0-4A09-9818-CEADEE6B8BF1}"/>
              </a:ext>
            </a:extLst>
          </p:cNvPr>
          <p:cNvSpPr/>
          <p:nvPr/>
        </p:nvSpPr>
        <p:spPr>
          <a:xfrm rot="10800000">
            <a:off x="19341952" y="14299539"/>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22">
            <a:extLst>
              <a:ext uri="{FF2B5EF4-FFF2-40B4-BE49-F238E27FC236}">
                <a16:creationId xmlns:a16="http://schemas.microsoft.com/office/drawing/2014/main" id="{7EBF43BA-F1C8-4110-9270-013A5DE76A32}"/>
              </a:ext>
            </a:extLst>
          </p:cNvPr>
          <p:cNvSpPr/>
          <p:nvPr/>
        </p:nvSpPr>
        <p:spPr>
          <a:xfrm rot="10800000">
            <a:off x="16669634" y="17408548"/>
            <a:ext cx="1861800" cy="474576"/>
          </a:xfrm>
          <a:custGeom>
            <a:avLst/>
            <a:gdLst>
              <a:gd name="connsiteX0" fmla="*/ 971550 w 971550"/>
              <a:gd name="connsiteY0" fmla="*/ 247650 h 247650"/>
              <a:gd name="connsiteX1" fmla="*/ 695325 w 971550"/>
              <a:gd name="connsiteY1" fmla="*/ 228600 h 247650"/>
              <a:gd name="connsiteX2" fmla="*/ 428625 w 971550"/>
              <a:gd name="connsiteY2" fmla="*/ 180975 h 247650"/>
              <a:gd name="connsiteX3" fmla="*/ 123825 w 971550"/>
              <a:gd name="connsiteY3" fmla="*/ 114300 h 247650"/>
              <a:gd name="connsiteX4" fmla="*/ 0 w 971550"/>
              <a:gd name="connsiteY4" fmla="*/ 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50" h="247650">
                <a:moveTo>
                  <a:pt x="971550" y="247650"/>
                </a:moveTo>
                <a:lnTo>
                  <a:pt x="695325" y="228600"/>
                </a:lnTo>
                <a:lnTo>
                  <a:pt x="428625" y="180975"/>
                </a:lnTo>
                <a:lnTo>
                  <a:pt x="123825" y="114300"/>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23">
            <a:extLst>
              <a:ext uri="{FF2B5EF4-FFF2-40B4-BE49-F238E27FC236}">
                <a16:creationId xmlns:a16="http://schemas.microsoft.com/office/drawing/2014/main" id="{DD2E7362-8C8A-4522-ADBB-C162B2583C52}"/>
              </a:ext>
            </a:extLst>
          </p:cNvPr>
          <p:cNvSpPr/>
          <p:nvPr/>
        </p:nvSpPr>
        <p:spPr>
          <a:xfrm rot="10800000">
            <a:off x="15647469" y="17372042"/>
            <a:ext cx="109518" cy="565841"/>
          </a:xfrm>
          <a:custGeom>
            <a:avLst/>
            <a:gdLst>
              <a:gd name="connsiteX0" fmla="*/ 0 w 57150"/>
              <a:gd name="connsiteY0" fmla="*/ 295275 h 295275"/>
              <a:gd name="connsiteX1" fmla="*/ 19050 w 57150"/>
              <a:gd name="connsiteY1" fmla="*/ 142875 h 295275"/>
              <a:gd name="connsiteX2" fmla="*/ 57150 w 57150"/>
              <a:gd name="connsiteY2" fmla="*/ 0 h 295275"/>
            </a:gdLst>
            <a:ahLst/>
            <a:cxnLst>
              <a:cxn ang="0">
                <a:pos x="connsiteX0" y="connsiteY0"/>
              </a:cxn>
              <a:cxn ang="0">
                <a:pos x="connsiteX1" y="connsiteY1"/>
              </a:cxn>
              <a:cxn ang="0">
                <a:pos x="connsiteX2" y="connsiteY2"/>
              </a:cxn>
            </a:cxnLst>
            <a:rect l="l" t="t" r="r" b="b"/>
            <a:pathLst>
              <a:path w="57150" h="295275">
                <a:moveTo>
                  <a:pt x="0" y="295275"/>
                </a:moveTo>
                <a:lnTo>
                  <a:pt x="19050" y="142875"/>
                </a:lnTo>
                <a:lnTo>
                  <a:pt x="5715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63F4470-0BE4-41FB-8486-50F9A636E74A}"/>
              </a:ext>
            </a:extLst>
          </p:cNvPr>
          <p:cNvSpPr/>
          <p:nvPr/>
        </p:nvSpPr>
        <p:spPr>
          <a:xfrm rot="9021060">
            <a:off x="14534039" y="15861758"/>
            <a:ext cx="200782" cy="10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08C18ED-F500-4341-ACFF-C897F122DDCF}"/>
              </a:ext>
            </a:extLst>
          </p:cNvPr>
          <p:cNvSpPr/>
          <p:nvPr/>
        </p:nvSpPr>
        <p:spPr>
          <a:xfrm rot="14129309">
            <a:off x="14323719" y="16123541"/>
            <a:ext cx="20078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A8093851-22E7-4936-9837-61FE98FA93C8}"/>
              </a:ext>
            </a:extLst>
          </p:cNvPr>
          <p:cNvSpPr/>
          <p:nvPr/>
        </p:nvSpPr>
        <p:spPr>
          <a:xfrm rot="8957104">
            <a:off x="14014933" y="16274497"/>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47B1762D-2370-4C31-AD41-81E9E35C3E0F}"/>
              </a:ext>
            </a:extLst>
          </p:cNvPr>
          <p:cNvSpPr/>
          <p:nvPr/>
        </p:nvSpPr>
        <p:spPr>
          <a:xfrm rot="14303546">
            <a:off x="13859328" y="16563850"/>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C7679764-6D68-4CB2-976F-3F09D3116047}"/>
              </a:ext>
            </a:extLst>
          </p:cNvPr>
          <p:cNvSpPr/>
          <p:nvPr/>
        </p:nvSpPr>
        <p:spPr>
          <a:xfrm rot="14303546" flipH="1">
            <a:off x="13783869" y="16394718"/>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9">
            <a:extLst>
              <a:ext uri="{FF2B5EF4-FFF2-40B4-BE49-F238E27FC236}">
                <a16:creationId xmlns:a16="http://schemas.microsoft.com/office/drawing/2014/main" id="{85BBD8C8-FA05-4693-B3A3-A032657BDBD4}"/>
              </a:ext>
            </a:extLst>
          </p:cNvPr>
          <p:cNvSpPr/>
          <p:nvPr/>
        </p:nvSpPr>
        <p:spPr>
          <a:xfrm rot="10800000">
            <a:off x="14547732" y="16035013"/>
            <a:ext cx="232724" cy="287484"/>
          </a:xfrm>
          <a:custGeom>
            <a:avLst/>
            <a:gdLst>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2381 w 126206"/>
              <a:gd name="connsiteY0" fmla="*/ 150019 h 150019"/>
              <a:gd name="connsiteX1" fmla="*/ 40481 w 126206"/>
              <a:gd name="connsiteY1" fmla="*/ 147637 h 150019"/>
              <a:gd name="connsiteX2" fmla="*/ 35718 w 126206"/>
              <a:gd name="connsiteY2" fmla="*/ 88106 h 150019"/>
              <a:gd name="connsiteX3" fmla="*/ 126206 w 126206"/>
              <a:gd name="connsiteY3" fmla="*/ 42862 h 150019"/>
              <a:gd name="connsiteX4" fmla="*/ 100012 w 126206"/>
              <a:gd name="connsiteY4" fmla="*/ 0 h 150019"/>
              <a:gd name="connsiteX5" fmla="*/ 0 w 126206"/>
              <a:gd name="connsiteY5" fmla="*/ 61912 h 150019"/>
              <a:gd name="connsiteX6" fmla="*/ 2381 w 126206"/>
              <a:gd name="connsiteY6" fmla="*/ 150019 h 150019"/>
              <a:gd name="connsiteX0" fmla="*/ 2381 w 121443"/>
              <a:gd name="connsiteY0" fmla="*/ 150019 h 150019"/>
              <a:gd name="connsiteX1" fmla="*/ 40481 w 121443"/>
              <a:gd name="connsiteY1" fmla="*/ 147637 h 150019"/>
              <a:gd name="connsiteX2" fmla="*/ 35718 w 121443"/>
              <a:gd name="connsiteY2" fmla="*/ 88106 h 150019"/>
              <a:gd name="connsiteX3" fmla="*/ 121443 w 121443"/>
              <a:gd name="connsiteY3" fmla="*/ 38099 h 150019"/>
              <a:gd name="connsiteX4" fmla="*/ 100012 w 121443"/>
              <a:gd name="connsiteY4" fmla="*/ 0 h 150019"/>
              <a:gd name="connsiteX5" fmla="*/ 0 w 121443"/>
              <a:gd name="connsiteY5" fmla="*/ 61912 h 150019"/>
              <a:gd name="connsiteX6" fmla="*/ 2381 w 121443"/>
              <a:gd name="connsiteY6" fmla="*/ 150019 h 15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43" h="150019">
                <a:moveTo>
                  <a:pt x="2381" y="150019"/>
                </a:moveTo>
                <a:lnTo>
                  <a:pt x="40481" y="147637"/>
                </a:lnTo>
                <a:lnTo>
                  <a:pt x="35718" y="88106"/>
                </a:lnTo>
                <a:lnTo>
                  <a:pt x="121443" y="38099"/>
                </a:lnTo>
                <a:lnTo>
                  <a:pt x="100012" y="0"/>
                </a:lnTo>
                <a:lnTo>
                  <a:pt x="0" y="61912"/>
                </a:lnTo>
                <a:cubicBezTo>
                  <a:pt x="794" y="91281"/>
                  <a:pt x="1587" y="120650"/>
                  <a:pt x="2381" y="150019"/>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668225A-1D78-4B15-B075-3B4F03DF678E}"/>
              </a:ext>
            </a:extLst>
          </p:cNvPr>
          <p:cNvSpPr/>
          <p:nvPr/>
        </p:nvSpPr>
        <p:spPr>
          <a:xfrm rot="11424553">
            <a:off x="17176489" y="17573633"/>
            <a:ext cx="237919" cy="890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1F22B159-269C-4239-9584-7AC8B5DFC007}"/>
              </a:ext>
            </a:extLst>
          </p:cNvPr>
          <p:cNvSpPr/>
          <p:nvPr/>
        </p:nvSpPr>
        <p:spPr>
          <a:xfrm rot="6585011">
            <a:off x="17328851" y="16106616"/>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E69B8A1B-9D4C-4A95-97F5-8C76E1A9C860}"/>
              </a:ext>
            </a:extLst>
          </p:cNvPr>
          <p:cNvSpPr/>
          <p:nvPr/>
        </p:nvSpPr>
        <p:spPr>
          <a:xfrm rot="14303546" flipH="1">
            <a:off x="17611490" y="16166885"/>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B6657648-574D-47E4-B3ED-8D051A974373}"/>
              </a:ext>
            </a:extLst>
          </p:cNvPr>
          <p:cNvSpPr/>
          <p:nvPr/>
        </p:nvSpPr>
        <p:spPr>
          <a:xfrm rot="6585011">
            <a:off x="17508246" y="15814247"/>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40">
            <a:extLst>
              <a:ext uri="{FF2B5EF4-FFF2-40B4-BE49-F238E27FC236}">
                <a16:creationId xmlns:a16="http://schemas.microsoft.com/office/drawing/2014/main" id="{26ABB59C-2A40-4A04-B1C9-55270B79AB08}"/>
              </a:ext>
            </a:extLst>
          </p:cNvPr>
          <p:cNvSpPr/>
          <p:nvPr/>
        </p:nvSpPr>
        <p:spPr>
          <a:xfrm rot="10800000">
            <a:off x="13974537" y="6928886"/>
            <a:ext cx="4398958" cy="7424363"/>
          </a:xfrm>
          <a:custGeom>
            <a:avLst/>
            <a:gdLst>
              <a:gd name="connsiteX0" fmla="*/ 0 w 2295525"/>
              <a:gd name="connsiteY0" fmla="*/ 0 h 3862574"/>
              <a:gd name="connsiteX1" fmla="*/ 33337 w 2295525"/>
              <a:gd name="connsiteY1" fmla="*/ 80963 h 3862574"/>
              <a:gd name="connsiteX2" fmla="*/ 38100 w 2295525"/>
              <a:gd name="connsiteY2" fmla="*/ 171450 h 3862574"/>
              <a:gd name="connsiteX3" fmla="*/ 28575 w 2295525"/>
              <a:gd name="connsiteY3" fmla="*/ 295275 h 3862574"/>
              <a:gd name="connsiteX4" fmla="*/ 28575 w 2295525"/>
              <a:gd name="connsiteY4" fmla="*/ 461963 h 3862574"/>
              <a:gd name="connsiteX5" fmla="*/ 61912 w 2295525"/>
              <a:gd name="connsiteY5" fmla="*/ 590550 h 3862574"/>
              <a:gd name="connsiteX6" fmla="*/ 152400 w 2295525"/>
              <a:gd name="connsiteY6" fmla="*/ 685800 h 3862574"/>
              <a:gd name="connsiteX7" fmla="*/ 290512 w 2295525"/>
              <a:gd name="connsiteY7" fmla="*/ 728663 h 3862574"/>
              <a:gd name="connsiteX8" fmla="*/ 409575 w 2295525"/>
              <a:gd name="connsiteY8" fmla="*/ 776288 h 3862574"/>
              <a:gd name="connsiteX9" fmla="*/ 514350 w 2295525"/>
              <a:gd name="connsiteY9" fmla="*/ 828675 h 3862574"/>
              <a:gd name="connsiteX10" fmla="*/ 681037 w 2295525"/>
              <a:gd name="connsiteY10" fmla="*/ 895350 h 3862574"/>
              <a:gd name="connsiteX11" fmla="*/ 866775 w 2295525"/>
              <a:gd name="connsiteY11" fmla="*/ 966788 h 3862574"/>
              <a:gd name="connsiteX12" fmla="*/ 995362 w 2295525"/>
              <a:gd name="connsiteY12" fmla="*/ 1071563 h 3862574"/>
              <a:gd name="connsiteX13" fmla="*/ 1042987 w 2295525"/>
              <a:gd name="connsiteY13" fmla="*/ 1133475 h 3862574"/>
              <a:gd name="connsiteX14" fmla="*/ 1071562 w 2295525"/>
              <a:gd name="connsiteY14" fmla="*/ 1247775 h 3862574"/>
              <a:gd name="connsiteX15" fmla="*/ 1133475 w 2295525"/>
              <a:gd name="connsiteY15" fmla="*/ 1347788 h 3862574"/>
              <a:gd name="connsiteX16" fmla="*/ 1195387 w 2295525"/>
              <a:gd name="connsiteY16" fmla="*/ 1447800 h 3862574"/>
              <a:gd name="connsiteX17" fmla="*/ 1262062 w 2295525"/>
              <a:gd name="connsiteY17" fmla="*/ 1581150 h 3862574"/>
              <a:gd name="connsiteX18" fmla="*/ 1357312 w 2295525"/>
              <a:gd name="connsiteY18" fmla="*/ 1695450 h 3862574"/>
              <a:gd name="connsiteX19" fmla="*/ 1462087 w 2295525"/>
              <a:gd name="connsiteY19" fmla="*/ 1814513 h 3862574"/>
              <a:gd name="connsiteX20" fmla="*/ 1514475 w 2295525"/>
              <a:gd name="connsiteY20" fmla="*/ 1924050 h 3862574"/>
              <a:gd name="connsiteX21" fmla="*/ 1528762 w 2295525"/>
              <a:gd name="connsiteY21" fmla="*/ 2033588 h 3862574"/>
              <a:gd name="connsiteX22" fmla="*/ 1485900 w 2295525"/>
              <a:gd name="connsiteY22" fmla="*/ 2171700 h 3862574"/>
              <a:gd name="connsiteX23" fmla="*/ 1495425 w 2295525"/>
              <a:gd name="connsiteY23" fmla="*/ 2281238 h 3862574"/>
              <a:gd name="connsiteX24" fmla="*/ 1557337 w 2295525"/>
              <a:gd name="connsiteY24" fmla="*/ 2381250 h 3862574"/>
              <a:gd name="connsiteX25" fmla="*/ 1595437 w 2295525"/>
              <a:gd name="connsiteY25" fmla="*/ 2457450 h 3862574"/>
              <a:gd name="connsiteX26" fmla="*/ 1590675 w 2295525"/>
              <a:gd name="connsiteY26" fmla="*/ 2576513 h 3862574"/>
              <a:gd name="connsiteX27" fmla="*/ 1566862 w 2295525"/>
              <a:gd name="connsiteY27" fmla="*/ 2705100 h 3862574"/>
              <a:gd name="connsiteX28" fmla="*/ 1524000 w 2295525"/>
              <a:gd name="connsiteY28" fmla="*/ 2833688 h 3862574"/>
              <a:gd name="connsiteX29" fmla="*/ 1509712 w 2295525"/>
              <a:gd name="connsiteY29" fmla="*/ 2943225 h 3862574"/>
              <a:gd name="connsiteX30" fmla="*/ 1462087 w 2295525"/>
              <a:gd name="connsiteY30" fmla="*/ 3052763 h 3862574"/>
              <a:gd name="connsiteX31" fmla="*/ 1428750 w 2295525"/>
              <a:gd name="connsiteY31" fmla="*/ 3248025 h 3862574"/>
              <a:gd name="connsiteX32" fmla="*/ 1395412 w 2295525"/>
              <a:gd name="connsiteY32" fmla="*/ 3390900 h 3862574"/>
              <a:gd name="connsiteX33" fmla="*/ 1428750 w 2295525"/>
              <a:gd name="connsiteY33" fmla="*/ 3548063 h 3862574"/>
              <a:gd name="connsiteX34" fmla="*/ 1495425 w 2295525"/>
              <a:gd name="connsiteY34" fmla="*/ 3662363 h 3862574"/>
              <a:gd name="connsiteX35" fmla="*/ 1628775 w 2295525"/>
              <a:gd name="connsiteY35" fmla="*/ 3729038 h 3862574"/>
              <a:gd name="connsiteX36" fmla="*/ 1809750 w 2295525"/>
              <a:gd name="connsiteY36" fmla="*/ 3762375 h 3862574"/>
              <a:gd name="connsiteX37" fmla="*/ 2043112 w 2295525"/>
              <a:gd name="connsiteY37" fmla="*/ 3757613 h 3862574"/>
              <a:gd name="connsiteX38" fmla="*/ 2147887 w 2295525"/>
              <a:gd name="connsiteY38" fmla="*/ 3743325 h 3862574"/>
              <a:gd name="connsiteX39" fmla="*/ 2238375 w 2295525"/>
              <a:gd name="connsiteY39" fmla="*/ 3786188 h 3862574"/>
              <a:gd name="connsiteX40" fmla="*/ 2295525 w 2295525"/>
              <a:gd name="connsiteY40" fmla="*/ 3862388 h 3862574"/>
              <a:gd name="connsiteX0" fmla="*/ 0 w 2295525"/>
              <a:gd name="connsiteY0" fmla="*/ 0 h 3874284"/>
              <a:gd name="connsiteX1" fmla="*/ 33337 w 2295525"/>
              <a:gd name="connsiteY1" fmla="*/ 92673 h 3874284"/>
              <a:gd name="connsiteX2" fmla="*/ 38100 w 2295525"/>
              <a:gd name="connsiteY2" fmla="*/ 183160 h 3874284"/>
              <a:gd name="connsiteX3" fmla="*/ 28575 w 2295525"/>
              <a:gd name="connsiteY3" fmla="*/ 306985 h 3874284"/>
              <a:gd name="connsiteX4" fmla="*/ 28575 w 2295525"/>
              <a:gd name="connsiteY4" fmla="*/ 473673 h 3874284"/>
              <a:gd name="connsiteX5" fmla="*/ 61912 w 2295525"/>
              <a:gd name="connsiteY5" fmla="*/ 602260 h 3874284"/>
              <a:gd name="connsiteX6" fmla="*/ 152400 w 2295525"/>
              <a:gd name="connsiteY6" fmla="*/ 697510 h 3874284"/>
              <a:gd name="connsiteX7" fmla="*/ 290512 w 2295525"/>
              <a:gd name="connsiteY7" fmla="*/ 740373 h 3874284"/>
              <a:gd name="connsiteX8" fmla="*/ 409575 w 2295525"/>
              <a:gd name="connsiteY8" fmla="*/ 787998 h 3874284"/>
              <a:gd name="connsiteX9" fmla="*/ 514350 w 2295525"/>
              <a:gd name="connsiteY9" fmla="*/ 840385 h 3874284"/>
              <a:gd name="connsiteX10" fmla="*/ 681037 w 2295525"/>
              <a:gd name="connsiteY10" fmla="*/ 907060 h 3874284"/>
              <a:gd name="connsiteX11" fmla="*/ 866775 w 2295525"/>
              <a:gd name="connsiteY11" fmla="*/ 978498 h 3874284"/>
              <a:gd name="connsiteX12" fmla="*/ 995362 w 2295525"/>
              <a:gd name="connsiteY12" fmla="*/ 1083273 h 3874284"/>
              <a:gd name="connsiteX13" fmla="*/ 1042987 w 2295525"/>
              <a:gd name="connsiteY13" fmla="*/ 1145185 h 3874284"/>
              <a:gd name="connsiteX14" fmla="*/ 1071562 w 2295525"/>
              <a:gd name="connsiteY14" fmla="*/ 1259485 h 3874284"/>
              <a:gd name="connsiteX15" fmla="*/ 1133475 w 2295525"/>
              <a:gd name="connsiteY15" fmla="*/ 1359498 h 3874284"/>
              <a:gd name="connsiteX16" fmla="*/ 1195387 w 2295525"/>
              <a:gd name="connsiteY16" fmla="*/ 1459510 h 3874284"/>
              <a:gd name="connsiteX17" fmla="*/ 1262062 w 2295525"/>
              <a:gd name="connsiteY17" fmla="*/ 1592860 h 3874284"/>
              <a:gd name="connsiteX18" fmla="*/ 1357312 w 2295525"/>
              <a:gd name="connsiteY18" fmla="*/ 1707160 h 3874284"/>
              <a:gd name="connsiteX19" fmla="*/ 1462087 w 2295525"/>
              <a:gd name="connsiteY19" fmla="*/ 1826223 h 3874284"/>
              <a:gd name="connsiteX20" fmla="*/ 1514475 w 2295525"/>
              <a:gd name="connsiteY20" fmla="*/ 1935760 h 3874284"/>
              <a:gd name="connsiteX21" fmla="*/ 1528762 w 2295525"/>
              <a:gd name="connsiteY21" fmla="*/ 2045298 h 3874284"/>
              <a:gd name="connsiteX22" fmla="*/ 1485900 w 2295525"/>
              <a:gd name="connsiteY22" fmla="*/ 2183410 h 3874284"/>
              <a:gd name="connsiteX23" fmla="*/ 1495425 w 2295525"/>
              <a:gd name="connsiteY23" fmla="*/ 2292948 h 3874284"/>
              <a:gd name="connsiteX24" fmla="*/ 1557337 w 2295525"/>
              <a:gd name="connsiteY24" fmla="*/ 2392960 h 3874284"/>
              <a:gd name="connsiteX25" fmla="*/ 1595437 w 2295525"/>
              <a:gd name="connsiteY25" fmla="*/ 2469160 h 3874284"/>
              <a:gd name="connsiteX26" fmla="*/ 1590675 w 2295525"/>
              <a:gd name="connsiteY26" fmla="*/ 2588223 h 3874284"/>
              <a:gd name="connsiteX27" fmla="*/ 1566862 w 2295525"/>
              <a:gd name="connsiteY27" fmla="*/ 2716810 h 3874284"/>
              <a:gd name="connsiteX28" fmla="*/ 1524000 w 2295525"/>
              <a:gd name="connsiteY28" fmla="*/ 2845398 h 3874284"/>
              <a:gd name="connsiteX29" fmla="*/ 1509712 w 2295525"/>
              <a:gd name="connsiteY29" fmla="*/ 2954935 h 3874284"/>
              <a:gd name="connsiteX30" fmla="*/ 1462087 w 2295525"/>
              <a:gd name="connsiteY30" fmla="*/ 3064473 h 3874284"/>
              <a:gd name="connsiteX31" fmla="*/ 1428750 w 2295525"/>
              <a:gd name="connsiteY31" fmla="*/ 3259735 h 3874284"/>
              <a:gd name="connsiteX32" fmla="*/ 1395412 w 2295525"/>
              <a:gd name="connsiteY32" fmla="*/ 3402610 h 3874284"/>
              <a:gd name="connsiteX33" fmla="*/ 1428750 w 2295525"/>
              <a:gd name="connsiteY33" fmla="*/ 3559773 h 3874284"/>
              <a:gd name="connsiteX34" fmla="*/ 1495425 w 2295525"/>
              <a:gd name="connsiteY34" fmla="*/ 3674073 h 3874284"/>
              <a:gd name="connsiteX35" fmla="*/ 1628775 w 2295525"/>
              <a:gd name="connsiteY35" fmla="*/ 3740748 h 3874284"/>
              <a:gd name="connsiteX36" fmla="*/ 1809750 w 2295525"/>
              <a:gd name="connsiteY36" fmla="*/ 3774085 h 3874284"/>
              <a:gd name="connsiteX37" fmla="*/ 2043112 w 2295525"/>
              <a:gd name="connsiteY37" fmla="*/ 3769323 h 3874284"/>
              <a:gd name="connsiteX38" fmla="*/ 2147887 w 2295525"/>
              <a:gd name="connsiteY38" fmla="*/ 3755035 h 3874284"/>
              <a:gd name="connsiteX39" fmla="*/ 2238375 w 2295525"/>
              <a:gd name="connsiteY39" fmla="*/ 3797898 h 3874284"/>
              <a:gd name="connsiteX40" fmla="*/ 2295525 w 2295525"/>
              <a:gd name="connsiteY40" fmla="*/ 3874098 h 387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95525" h="3874284">
                <a:moveTo>
                  <a:pt x="0" y="0"/>
                </a:moveTo>
                <a:cubicBezTo>
                  <a:pt x="13493" y="26194"/>
                  <a:pt x="26987" y="62146"/>
                  <a:pt x="33337" y="92673"/>
                </a:cubicBezTo>
                <a:cubicBezTo>
                  <a:pt x="39687" y="123200"/>
                  <a:pt x="38894" y="147441"/>
                  <a:pt x="38100" y="183160"/>
                </a:cubicBezTo>
                <a:cubicBezTo>
                  <a:pt x="37306" y="218879"/>
                  <a:pt x="30162" y="258566"/>
                  <a:pt x="28575" y="306985"/>
                </a:cubicBezTo>
                <a:cubicBezTo>
                  <a:pt x="26988" y="355404"/>
                  <a:pt x="23019" y="424461"/>
                  <a:pt x="28575" y="473673"/>
                </a:cubicBezTo>
                <a:cubicBezTo>
                  <a:pt x="34131" y="522886"/>
                  <a:pt x="41275" y="564954"/>
                  <a:pt x="61912" y="602260"/>
                </a:cubicBezTo>
                <a:cubicBezTo>
                  <a:pt x="82549" y="639566"/>
                  <a:pt x="114300" y="674491"/>
                  <a:pt x="152400" y="697510"/>
                </a:cubicBezTo>
                <a:cubicBezTo>
                  <a:pt x="190500" y="720529"/>
                  <a:pt x="247650" y="725292"/>
                  <a:pt x="290512" y="740373"/>
                </a:cubicBezTo>
                <a:cubicBezTo>
                  <a:pt x="333374" y="755454"/>
                  <a:pt x="372269" y="771329"/>
                  <a:pt x="409575" y="787998"/>
                </a:cubicBezTo>
                <a:cubicBezTo>
                  <a:pt x="446881" y="804667"/>
                  <a:pt x="469106" y="820541"/>
                  <a:pt x="514350" y="840385"/>
                </a:cubicBezTo>
                <a:cubicBezTo>
                  <a:pt x="559594" y="860229"/>
                  <a:pt x="681037" y="907060"/>
                  <a:pt x="681037" y="907060"/>
                </a:cubicBezTo>
                <a:cubicBezTo>
                  <a:pt x="739775" y="930079"/>
                  <a:pt x="814388" y="949129"/>
                  <a:pt x="866775" y="978498"/>
                </a:cubicBezTo>
                <a:cubicBezTo>
                  <a:pt x="919162" y="1007867"/>
                  <a:pt x="965993" y="1055492"/>
                  <a:pt x="995362" y="1083273"/>
                </a:cubicBezTo>
                <a:cubicBezTo>
                  <a:pt x="1024731" y="1111054"/>
                  <a:pt x="1030287" y="1115816"/>
                  <a:pt x="1042987" y="1145185"/>
                </a:cubicBezTo>
                <a:cubicBezTo>
                  <a:pt x="1055687" y="1174554"/>
                  <a:pt x="1056481" y="1223766"/>
                  <a:pt x="1071562" y="1259485"/>
                </a:cubicBezTo>
                <a:cubicBezTo>
                  <a:pt x="1086643" y="1295204"/>
                  <a:pt x="1133475" y="1359498"/>
                  <a:pt x="1133475" y="1359498"/>
                </a:cubicBezTo>
                <a:cubicBezTo>
                  <a:pt x="1154113" y="1392836"/>
                  <a:pt x="1173956" y="1420616"/>
                  <a:pt x="1195387" y="1459510"/>
                </a:cubicBezTo>
                <a:cubicBezTo>
                  <a:pt x="1216818" y="1498404"/>
                  <a:pt x="1235075" y="1551585"/>
                  <a:pt x="1262062" y="1592860"/>
                </a:cubicBezTo>
                <a:cubicBezTo>
                  <a:pt x="1289049" y="1634135"/>
                  <a:pt x="1323975" y="1668266"/>
                  <a:pt x="1357312" y="1707160"/>
                </a:cubicBezTo>
                <a:cubicBezTo>
                  <a:pt x="1390649" y="1746054"/>
                  <a:pt x="1435893" y="1788123"/>
                  <a:pt x="1462087" y="1826223"/>
                </a:cubicBezTo>
                <a:cubicBezTo>
                  <a:pt x="1488281" y="1864323"/>
                  <a:pt x="1503363" y="1899248"/>
                  <a:pt x="1514475" y="1935760"/>
                </a:cubicBezTo>
                <a:cubicBezTo>
                  <a:pt x="1525587" y="1972272"/>
                  <a:pt x="1533524" y="2004023"/>
                  <a:pt x="1528762" y="2045298"/>
                </a:cubicBezTo>
                <a:cubicBezTo>
                  <a:pt x="1524000" y="2086573"/>
                  <a:pt x="1491456" y="2142135"/>
                  <a:pt x="1485900" y="2183410"/>
                </a:cubicBezTo>
                <a:cubicBezTo>
                  <a:pt x="1480344" y="2224685"/>
                  <a:pt x="1483519" y="2258023"/>
                  <a:pt x="1495425" y="2292948"/>
                </a:cubicBezTo>
                <a:cubicBezTo>
                  <a:pt x="1507331" y="2327873"/>
                  <a:pt x="1540668" y="2363591"/>
                  <a:pt x="1557337" y="2392960"/>
                </a:cubicBezTo>
                <a:cubicBezTo>
                  <a:pt x="1574006" y="2422329"/>
                  <a:pt x="1589881" y="2436616"/>
                  <a:pt x="1595437" y="2469160"/>
                </a:cubicBezTo>
                <a:cubicBezTo>
                  <a:pt x="1600993" y="2501704"/>
                  <a:pt x="1595437" y="2546948"/>
                  <a:pt x="1590675" y="2588223"/>
                </a:cubicBezTo>
                <a:cubicBezTo>
                  <a:pt x="1585913" y="2629498"/>
                  <a:pt x="1577974" y="2673948"/>
                  <a:pt x="1566862" y="2716810"/>
                </a:cubicBezTo>
                <a:cubicBezTo>
                  <a:pt x="1555750" y="2759672"/>
                  <a:pt x="1533525" y="2805711"/>
                  <a:pt x="1524000" y="2845398"/>
                </a:cubicBezTo>
                <a:cubicBezTo>
                  <a:pt x="1514475" y="2885086"/>
                  <a:pt x="1520031" y="2918422"/>
                  <a:pt x="1509712" y="2954935"/>
                </a:cubicBezTo>
                <a:cubicBezTo>
                  <a:pt x="1499393" y="2991448"/>
                  <a:pt x="1475581" y="3013673"/>
                  <a:pt x="1462087" y="3064473"/>
                </a:cubicBezTo>
                <a:cubicBezTo>
                  <a:pt x="1448593" y="3115273"/>
                  <a:pt x="1439862" y="3203379"/>
                  <a:pt x="1428750" y="3259735"/>
                </a:cubicBezTo>
                <a:cubicBezTo>
                  <a:pt x="1417638" y="3316091"/>
                  <a:pt x="1395412" y="3352604"/>
                  <a:pt x="1395412" y="3402610"/>
                </a:cubicBezTo>
                <a:cubicBezTo>
                  <a:pt x="1395412" y="3452616"/>
                  <a:pt x="1412081" y="3514529"/>
                  <a:pt x="1428750" y="3559773"/>
                </a:cubicBezTo>
                <a:cubicBezTo>
                  <a:pt x="1445419" y="3605017"/>
                  <a:pt x="1462088" y="3643911"/>
                  <a:pt x="1495425" y="3674073"/>
                </a:cubicBezTo>
                <a:cubicBezTo>
                  <a:pt x="1528762" y="3704235"/>
                  <a:pt x="1576388" y="3724079"/>
                  <a:pt x="1628775" y="3740748"/>
                </a:cubicBezTo>
                <a:cubicBezTo>
                  <a:pt x="1681163" y="3757417"/>
                  <a:pt x="1740694" y="3769323"/>
                  <a:pt x="1809750" y="3774085"/>
                </a:cubicBezTo>
                <a:cubicBezTo>
                  <a:pt x="1878806" y="3778847"/>
                  <a:pt x="1986756" y="3772498"/>
                  <a:pt x="2043112" y="3769323"/>
                </a:cubicBezTo>
                <a:cubicBezTo>
                  <a:pt x="2099468" y="3766148"/>
                  <a:pt x="2115343" y="3750273"/>
                  <a:pt x="2147887" y="3755035"/>
                </a:cubicBezTo>
                <a:cubicBezTo>
                  <a:pt x="2180431" y="3759797"/>
                  <a:pt x="2213769" y="3778054"/>
                  <a:pt x="2238375" y="3797898"/>
                </a:cubicBezTo>
                <a:cubicBezTo>
                  <a:pt x="2262981" y="3817742"/>
                  <a:pt x="2258219" y="3878067"/>
                  <a:pt x="2295525" y="387409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37">
            <a:extLst>
              <a:ext uri="{FF2B5EF4-FFF2-40B4-BE49-F238E27FC236}">
                <a16:creationId xmlns:a16="http://schemas.microsoft.com/office/drawing/2014/main" id="{E682B95A-244C-4DE2-B491-81820E734968}"/>
              </a:ext>
            </a:extLst>
          </p:cNvPr>
          <p:cNvSpPr/>
          <p:nvPr/>
        </p:nvSpPr>
        <p:spPr>
          <a:xfrm rot="10427924">
            <a:off x="20051943" y="12138424"/>
            <a:ext cx="720992" cy="1022164"/>
          </a:xfrm>
          <a:custGeom>
            <a:avLst/>
            <a:gdLst>
              <a:gd name="connsiteX0" fmla="*/ 0 w 376238"/>
              <a:gd name="connsiteY0" fmla="*/ 0 h 533400"/>
              <a:gd name="connsiteX1" fmla="*/ 314325 w 376238"/>
              <a:gd name="connsiteY1" fmla="*/ 466725 h 533400"/>
              <a:gd name="connsiteX2" fmla="*/ 376238 w 376238"/>
              <a:gd name="connsiteY2" fmla="*/ 533400 h 533400"/>
            </a:gdLst>
            <a:ahLst/>
            <a:cxnLst>
              <a:cxn ang="0">
                <a:pos x="connsiteX0" y="connsiteY0"/>
              </a:cxn>
              <a:cxn ang="0">
                <a:pos x="connsiteX1" y="connsiteY1"/>
              </a:cxn>
              <a:cxn ang="0">
                <a:pos x="connsiteX2" y="connsiteY2"/>
              </a:cxn>
            </a:cxnLst>
            <a:rect l="l" t="t" r="r" b="b"/>
            <a:pathLst>
              <a:path w="376238" h="533400">
                <a:moveTo>
                  <a:pt x="0" y="0"/>
                </a:moveTo>
                <a:lnTo>
                  <a:pt x="314325" y="466725"/>
                </a:lnTo>
                <a:lnTo>
                  <a:pt x="376238" y="53340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8">
            <a:extLst>
              <a:ext uri="{FF2B5EF4-FFF2-40B4-BE49-F238E27FC236}">
                <a16:creationId xmlns:a16="http://schemas.microsoft.com/office/drawing/2014/main" id="{6A980224-FF7F-4DB3-A743-3FACB9182AFB}"/>
              </a:ext>
            </a:extLst>
          </p:cNvPr>
          <p:cNvSpPr/>
          <p:nvPr/>
        </p:nvSpPr>
        <p:spPr>
          <a:xfrm rot="10427924">
            <a:off x="19078311" y="13887121"/>
            <a:ext cx="223598" cy="410692"/>
          </a:xfrm>
          <a:custGeom>
            <a:avLst/>
            <a:gdLst>
              <a:gd name="connsiteX0" fmla="*/ 116681 w 116681"/>
              <a:gd name="connsiteY0" fmla="*/ 214313 h 214313"/>
              <a:gd name="connsiteX1" fmla="*/ 0 w 116681"/>
              <a:gd name="connsiteY1" fmla="*/ 0 h 214313"/>
            </a:gdLst>
            <a:ahLst/>
            <a:cxnLst>
              <a:cxn ang="0">
                <a:pos x="connsiteX0" y="connsiteY0"/>
              </a:cxn>
              <a:cxn ang="0">
                <a:pos x="connsiteX1" y="connsiteY1"/>
              </a:cxn>
            </a:cxnLst>
            <a:rect l="l" t="t" r="r" b="b"/>
            <a:pathLst>
              <a:path w="116681" h="214313">
                <a:moveTo>
                  <a:pt x="116681" y="214313"/>
                </a:moveTo>
                <a:lnTo>
                  <a:pt x="0" y="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10BA7F87-40DE-4D1C-835D-A1DFC273B30B}"/>
              </a:ext>
            </a:extLst>
          </p:cNvPr>
          <p:cNvSpPr/>
          <p:nvPr/>
        </p:nvSpPr>
        <p:spPr>
          <a:xfrm rot="13344455" flipH="1">
            <a:off x="20683637" y="12430318"/>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39A5598-D2FF-47A4-BAC8-5F4DB608EE0D}"/>
              </a:ext>
            </a:extLst>
          </p:cNvPr>
          <p:cNvSpPr/>
          <p:nvPr/>
        </p:nvSpPr>
        <p:spPr>
          <a:xfrm rot="8585028">
            <a:off x="19624535" y="13253886"/>
            <a:ext cx="59356" cy="407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781CA68-1121-4704-A9E4-C827055B8FDD}"/>
              </a:ext>
            </a:extLst>
          </p:cNvPr>
          <p:cNvSpPr/>
          <p:nvPr/>
        </p:nvSpPr>
        <p:spPr>
          <a:xfrm rot="13931470" flipH="1">
            <a:off x="20387695" y="12487841"/>
            <a:ext cx="62472" cy="50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B151580B-2FB2-416E-A2D6-68F6A3EE83EE}"/>
              </a:ext>
            </a:extLst>
          </p:cNvPr>
          <p:cNvSpPr/>
          <p:nvPr/>
        </p:nvSpPr>
        <p:spPr>
          <a:xfrm rot="13931470" flipH="1">
            <a:off x="20574840" y="11990983"/>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DFD688B1-0CF8-48EE-A187-EA6F2B38CCE8}"/>
              </a:ext>
            </a:extLst>
          </p:cNvPr>
          <p:cNvSpPr/>
          <p:nvPr/>
        </p:nvSpPr>
        <p:spPr>
          <a:xfrm rot="13931470" flipH="1">
            <a:off x="19879115" y="12388781"/>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9377FD8E-8BD9-47C1-AB32-FDD4F6DE55E6}"/>
              </a:ext>
            </a:extLst>
          </p:cNvPr>
          <p:cNvSpPr/>
          <p:nvPr/>
        </p:nvSpPr>
        <p:spPr>
          <a:xfrm rot="8648984">
            <a:off x="20970992" y="1297978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89">
            <a:extLst>
              <a:ext uri="{FF2B5EF4-FFF2-40B4-BE49-F238E27FC236}">
                <a16:creationId xmlns:a16="http://schemas.microsoft.com/office/drawing/2014/main" id="{C8175B3A-4287-4932-AD3F-6A046EAC9B4C}"/>
              </a:ext>
            </a:extLst>
          </p:cNvPr>
          <p:cNvSpPr/>
          <p:nvPr/>
        </p:nvSpPr>
        <p:spPr>
          <a:xfrm rot="10061612">
            <a:off x="19211356" y="13624679"/>
            <a:ext cx="378749" cy="305737"/>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79660-C6E6-412A-9457-E5A246C7FB26}"/>
              </a:ext>
            </a:extLst>
          </p:cNvPr>
          <p:cNvSpPr/>
          <p:nvPr/>
        </p:nvSpPr>
        <p:spPr>
          <a:xfrm rot="8648984">
            <a:off x="20231801" y="12340831"/>
            <a:ext cx="92426" cy="509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25B895A8-06DD-4830-B9DC-0F7C930C2D0A}"/>
              </a:ext>
            </a:extLst>
          </p:cNvPr>
          <p:cNvSpPr/>
          <p:nvPr/>
        </p:nvSpPr>
        <p:spPr>
          <a:xfrm rot="13931470" flipH="1">
            <a:off x="17871791" y="1250544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C73DE289-84E6-469D-A664-A57774B326F2}"/>
              </a:ext>
            </a:extLst>
          </p:cNvPr>
          <p:cNvSpPr/>
          <p:nvPr/>
        </p:nvSpPr>
        <p:spPr>
          <a:xfrm rot="13931470" flipH="1">
            <a:off x="17884082" y="12360684"/>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BDE73473-FD4F-4B45-B359-3834F93B3A6B}"/>
              </a:ext>
            </a:extLst>
          </p:cNvPr>
          <p:cNvSpPr/>
          <p:nvPr/>
        </p:nvSpPr>
        <p:spPr>
          <a:xfrm rot="13931470" flipH="1">
            <a:off x="18266447" y="1290571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C10F5319-893B-4FB0-B4AB-7700D8B4AA96}"/>
              </a:ext>
            </a:extLst>
          </p:cNvPr>
          <p:cNvSpPr/>
          <p:nvPr/>
        </p:nvSpPr>
        <p:spPr>
          <a:xfrm rot="13931470" flipH="1">
            <a:off x="18420497" y="12665166"/>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E6F120CF-8FFF-4425-A53A-ED813DE40FF6}"/>
              </a:ext>
            </a:extLst>
          </p:cNvPr>
          <p:cNvSpPr/>
          <p:nvPr/>
        </p:nvSpPr>
        <p:spPr>
          <a:xfrm rot="8648984">
            <a:off x="18457390" y="12847858"/>
            <a:ext cx="92426" cy="734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D8A0D9B7-DAA4-41F9-8ED8-7AA5E26C910D}"/>
              </a:ext>
            </a:extLst>
          </p:cNvPr>
          <p:cNvSpPr/>
          <p:nvPr/>
        </p:nvSpPr>
        <p:spPr>
          <a:xfrm rot="8648984">
            <a:off x="20880369" y="12874906"/>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6" name="Straight Connector 75">
            <a:extLst>
              <a:ext uri="{FF2B5EF4-FFF2-40B4-BE49-F238E27FC236}">
                <a16:creationId xmlns:a16="http://schemas.microsoft.com/office/drawing/2014/main" id="{C304D3A3-5A1B-46A4-8912-401D45C6C3B9}"/>
              </a:ext>
            </a:extLst>
          </p:cNvPr>
          <p:cNvCxnSpPr/>
          <p:nvPr/>
        </p:nvCxnSpPr>
        <p:spPr>
          <a:xfrm rot="10427924" flipH="1">
            <a:off x="20620252" y="15027540"/>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EE9536DB-66F3-4605-8D2B-6EFC4AD58032}"/>
              </a:ext>
            </a:extLst>
          </p:cNvPr>
          <p:cNvSpPr/>
          <p:nvPr/>
        </p:nvSpPr>
        <p:spPr>
          <a:xfrm rot="8747769">
            <a:off x="18092104" y="1483804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CD11FAB4-304B-4F00-8C39-7EC877552A99}"/>
              </a:ext>
            </a:extLst>
          </p:cNvPr>
          <p:cNvSpPr/>
          <p:nvPr/>
        </p:nvSpPr>
        <p:spPr>
          <a:xfrm rot="8747769">
            <a:off x="19289387" y="13863255"/>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54BA1F80-C061-4BD0-89C7-AF24304F4C7C}"/>
              </a:ext>
            </a:extLst>
          </p:cNvPr>
          <p:cNvSpPr/>
          <p:nvPr/>
        </p:nvSpPr>
        <p:spPr>
          <a:xfrm rot="14147769">
            <a:off x="18278807" y="14837936"/>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4A728B74-B447-49E9-8D0C-92160D7B6BF9}"/>
              </a:ext>
            </a:extLst>
          </p:cNvPr>
          <p:cNvSpPr/>
          <p:nvPr/>
        </p:nvSpPr>
        <p:spPr>
          <a:xfrm rot="14147769">
            <a:off x="18883277" y="141460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22CF2454-3815-416E-9368-9F8785EB54D8}"/>
              </a:ext>
            </a:extLst>
          </p:cNvPr>
          <p:cNvSpPr/>
          <p:nvPr/>
        </p:nvSpPr>
        <p:spPr>
          <a:xfrm rot="8747769">
            <a:off x="18185810" y="14555679"/>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62E117FB-A320-40D0-8DDB-17556A9448E8}"/>
              </a:ext>
            </a:extLst>
          </p:cNvPr>
          <p:cNvSpPr/>
          <p:nvPr/>
        </p:nvSpPr>
        <p:spPr>
          <a:xfrm rot="8156731">
            <a:off x="19410717" y="1324866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5E74B259-70B1-4FDB-85A0-C20E7352FD03}"/>
              </a:ext>
            </a:extLst>
          </p:cNvPr>
          <p:cNvSpPr/>
          <p:nvPr/>
        </p:nvSpPr>
        <p:spPr>
          <a:xfrm rot="14147769">
            <a:off x="18891215" y="14135484"/>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2692AE1-E465-4997-9253-9A123FA655EF}"/>
              </a:ext>
            </a:extLst>
          </p:cNvPr>
          <p:cNvGrpSpPr/>
          <p:nvPr/>
        </p:nvGrpSpPr>
        <p:grpSpPr>
          <a:xfrm rot="10427924">
            <a:off x="18731042" y="14265266"/>
            <a:ext cx="215674" cy="192266"/>
            <a:chOff x="2304357" y="2005557"/>
            <a:chExt cx="112546" cy="100331"/>
          </a:xfrm>
        </p:grpSpPr>
        <p:sp>
          <p:nvSpPr>
            <p:cNvPr id="425" name="Rectangle 424">
              <a:extLst>
                <a:ext uri="{FF2B5EF4-FFF2-40B4-BE49-F238E27FC236}">
                  <a16:creationId xmlns:a16="http://schemas.microsoft.com/office/drawing/2014/main" id="{9C340817-F05B-407D-AB47-BBFA72B3CF48}"/>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8485D2BB-3CA0-4CD5-9ED1-45BAC5D540D7}"/>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5" name="Rectangle 84">
            <a:extLst>
              <a:ext uri="{FF2B5EF4-FFF2-40B4-BE49-F238E27FC236}">
                <a16:creationId xmlns:a16="http://schemas.microsoft.com/office/drawing/2014/main" id="{67ED57B2-82A6-481C-B545-1CBE1D257FA7}"/>
              </a:ext>
            </a:extLst>
          </p:cNvPr>
          <p:cNvSpPr/>
          <p:nvPr/>
        </p:nvSpPr>
        <p:spPr>
          <a:xfrm rot="14147769">
            <a:off x="17922891" y="1489259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75F2B842-C4D8-458F-B72B-802F8B043CEC}"/>
              </a:ext>
            </a:extLst>
          </p:cNvPr>
          <p:cNvSpPr/>
          <p:nvPr/>
        </p:nvSpPr>
        <p:spPr>
          <a:xfrm rot="2812635">
            <a:off x="19628234" y="13120057"/>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3461FAA-D342-4024-A6B4-348011B4B628}"/>
              </a:ext>
            </a:extLst>
          </p:cNvPr>
          <p:cNvSpPr/>
          <p:nvPr/>
        </p:nvSpPr>
        <p:spPr>
          <a:xfrm rot="13835312">
            <a:off x="20003569" y="127129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F5029954-3AEF-4F19-B654-17899CF46A61}"/>
              </a:ext>
            </a:extLst>
          </p:cNvPr>
          <p:cNvSpPr/>
          <p:nvPr/>
        </p:nvSpPr>
        <p:spPr>
          <a:xfrm rot="13931470" flipH="1">
            <a:off x="19619901" y="1309672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2A0AB305-16FE-4FFD-AC1F-CC0F5A5D0E7D}"/>
              </a:ext>
            </a:extLst>
          </p:cNvPr>
          <p:cNvSpPr/>
          <p:nvPr/>
        </p:nvSpPr>
        <p:spPr>
          <a:xfrm rot="13931470" flipH="1">
            <a:off x="20066100" y="12622528"/>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37E7FE2B-4FF6-48FC-85EC-D746B10AB714}"/>
              </a:ext>
            </a:extLst>
          </p:cNvPr>
          <p:cNvSpPr/>
          <p:nvPr/>
        </p:nvSpPr>
        <p:spPr>
          <a:xfrm rot="14327176">
            <a:off x="18228414" y="1429952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7AB463B5-1EAB-4528-8DCB-B298444709D8}"/>
              </a:ext>
            </a:extLst>
          </p:cNvPr>
          <p:cNvSpPr/>
          <p:nvPr/>
        </p:nvSpPr>
        <p:spPr>
          <a:xfrm rot="14327176">
            <a:off x="18771892" y="14218355"/>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6FB1507-8757-4C23-B159-35B159285137}"/>
              </a:ext>
            </a:extLst>
          </p:cNvPr>
          <p:cNvSpPr/>
          <p:nvPr/>
        </p:nvSpPr>
        <p:spPr>
          <a:xfrm rot="16184683">
            <a:off x="18344228" y="14081510"/>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750099EF-7C9F-46CC-8C26-D2B2749E64BC}"/>
              </a:ext>
            </a:extLst>
          </p:cNvPr>
          <p:cNvSpPr/>
          <p:nvPr/>
        </p:nvSpPr>
        <p:spPr>
          <a:xfrm rot="16184683">
            <a:off x="18175362" y="1409103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22B02F09-32B8-4B6D-8825-18FF54141EE2}"/>
              </a:ext>
            </a:extLst>
          </p:cNvPr>
          <p:cNvSpPr/>
          <p:nvPr/>
        </p:nvSpPr>
        <p:spPr>
          <a:xfrm rot="19727176">
            <a:off x="18396083" y="14527674"/>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311BE531-975C-41F5-964E-3E06091B31D3}"/>
              </a:ext>
            </a:extLst>
          </p:cNvPr>
          <p:cNvSpPr/>
          <p:nvPr/>
        </p:nvSpPr>
        <p:spPr>
          <a:xfrm rot="13931470" flipH="1">
            <a:off x="18310859" y="14604755"/>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7B3F280F-715B-4D62-9315-34BECA57D01A}"/>
              </a:ext>
            </a:extLst>
          </p:cNvPr>
          <p:cNvSpPr/>
          <p:nvPr/>
        </p:nvSpPr>
        <p:spPr>
          <a:xfrm rot="8747769">
            <a:off x="20714314" y="12817506"/>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FCE3B4CE-E240-4E1E-B6B8-77AE8F377B3B}"/>
              </a:ext>
            </a:extLst>
          </p:cNvPr>
          <p:cNvSpPr/>
          <p:nvPr/>
        </p:nvSpPr>
        <p:spPr>
          <a:xfrm rot="8747769">
            <a:off x="20651640" y="12725182"/>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1BF1745F-1E98-4D47-A50C-ABA1669FE5F2}"/>
              </a:ext>
            </a:extLst>
          </p:cNvPr>
          <p:cNvSpPr/>
          <p:nvPr/>
        </p:nvSpPr>
        <p:spPr>
          <a:xfrm rot="13517942">
            <a:off x="20588877" y="12541805"/>
            <a:ext cx="146554" cy="69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a:extLst>
              <a:ext uri="{FF2B5EF4-FFF2-40B4-BE49-F238E27FC236}">
                <a16:creationId xmlns:a16="http://schemas.microsoft.com/office/drawing/2014/main" id="{43AC6014-6A81-4403-91D6-9DCF266021DC}"/>
              </a:ext>
            </a:extLst>
          </p:cNvPr>
          <p:cNvSpPr/>
          <p:nvPr/>
        </p:nvSpPr>
        <p:spPr>
          <a:xfrm rot="13931470" flipH="1">
            <a:off x="20535423" y="12608857"/>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9FDBC33F-DCA0-4B27-BC69-C75B36036287}"/>
              </a:ext>
            </a:extLst>
          </p:cNvPr>
          <p:cNvSpPr/>
          <p:nvPr/>
        </p:nvSpPr>
        <p:spPr>
          <a:xfrm rot="13297520" flipH="1">
            <a:off x="20096801" y="13105433"/>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2FD74652-27FD-4D0D-9B44-CB30DB5E0D2F}"/>
              </a:ext>
            </a:extLst>
          </p:cNvPr>
          <p:cNvSpPr/>
          <p:nvPr/>
        </p:nvSpPr>
        <p:spPr>
          <a:xfrm rot="13931470" flipH="1">
            <a:off x="18398043" y="1424018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224F34BD-D8DE-4423-B71B-84317C2CA38D}"/>
              </a:ext>
            </a:extLst>
          </p:cNvPr>
          <p:cNvSpPr/>
          <p:nvPr/>
        </p:nvSpPr>
        <p:spPr>
          <a:xfrm rot="13931470" flipH="1">
            <a:off x="18595033" y="14705032"/>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25C0F7C6-6058-4AF7-A5BF-8C0380E41CA5}"/>
              </a:ext>
            </a:extLst>
          </p:cNvPr>
          <p:cNvGrpSpPr/>
          <p:nvPr/>
        </p:nvGrpSpPr>
        <p:grpSpPr>
          <a:xfrm rot="14595769">
            <a:off x="17904745" y="14339788"/>
            <a:ext cx="126997" cy="257749"/>
            <a:chOff x="3285306" y="13191307"/>
            <a:chExt cx="390525" cy="735062"/>
          </a:xfrm>
        </p:grpSpPr>
        <p:sp>
          <p:nvSpPr>
            <p:cNvPr id="422" name="Rectangle 421">
              <a:extLst>
                <a:ext uri="{FF2B5EF4-FFF2-40B4-BE49-F238E27FC236}">
                  <a16:creationId xmlns:a16="http://schemas.microsoft.com/office/drawing/2014/main" id="{4F19373C-EBC1-4483-8C88-B36A43939898}"/>
                </a:ext>
              </a:extLst>
            </p:cNvPr>
            <p:cNvSpPr/>
            <p:nvPr/>
          </p:nvSpPr>
          <p:spPr>
            <a:xfrm rot="16200000">
              <a:off x="3113038" y="13363575"/>
              <a:ext cx="735062" cy="390525"/>
            </a:xfrm>
            <a:prstGeom prst="rect">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3" name="Straight Connector 422">
              <a:extLst>
                <a:ext uri="{FF2B5EF4-FFF2-40B4-BE49-F238E27FC236}">
                  <a16:creationId xmlns:a16="http://schemas.microsoft.com/office/drawing/2014/main" id="{F52C6B7E-A2E7-4CE2-BDF5-215B2F2096EB}"/>
                </a:ext>
              </a:extLst>
            </p:cNvPr>
            <p:cNvCxnSpPr>
              <a:cxnSpLocks noChangeAspect="1"/>
            </p:cNvCxnSpPr>
            <p:nvPr/>
          </p:nvCxnSpPr>
          <p:spPr>
            <a:xfrm flipH="1">
              <a:off x="3476625" y="13260780"/>
              <a:ext cx="3945" cy="5877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424" name="Freeform 150">
              <a:extLst>
                <a:ext uri="{FF2B5EF4-FFF2-40B4-BE49-F238E27FC236}">
                  <a16:creationId xmlns:a16="http://schemas.microsoft.com/office/drawing/2014/main" id="{EB5090D5-3C17-44E4-8CE2-0D0DBE991AF0}"/>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152">
            <a:extLst>
              <a:ext uri="{FF2B5EF4-FFF2-40B4-BE49-F238E27FC236}">
                <a16:creationId xmlns:a16="http://schemas.microsoft.com/office/drawing/2014/main" id="{17341D9C-348F-4703-8993-2674668C798B}"/>
              </a:ext>
            </a:extLst>
          </p:cNvPr>
          <p:cNvSpPr/>
          <p:nvPr/>
        </p:nvSpPr>
        <p:spPr>
          <a:xfrm rot="10427924">
            <a:off x="17754876" y="14293690"/>
            <a:ext cx="415255" cy="323990"/>
          </a:xfrm>
          <a:custGeom>
            <a:avLst/>
            <a:gdLst>
              <a:gd name="connsiteX0" fmla="*/ 164306 w 216694"/>
              <a:gd name="connsiteY0" fmla="*/ 0 h 169069"/>
              <a:gd name="connsiteX1" fmla="*/ 216694 w 216694"/>
              <a:gd name="connsiteY1" fmla="*/ 119063 h 169069"/>
              <a:gd name="connsiteX2" fmla="*/ 0 w 216694"/>
              <a:gd name="connsiteY2" fmla="*/ 169069 h 169069"/>
              <a:gd name="connsiteX0" fmla="*/ 347663 w 347663"/>
              <a:gd name="connsiteY0" fmla="*/ 0 h 176213"/>
              <a:gd name="connsiteX1" fmla="*/ 216694 w 347663"/>
              <a:gd name="connsiteY1" fmla="*/ 126207 h 176213"/>
              <a:gd name="connsiteX2" fmla="*/ 0 w 347663"/>
              <a:gd name="connsiteY2" fmla="*/ 176213 h 176213"/>
              <a:gd name="connsiteX0" fmla="*/ 347663 w 347663"/>
              <a:gd name="connsiteY0" fmla="*/ 0 h 176213"/>
              <a:gd name="connsiteX1" fmla="*/ 314325 w 347663"/>
              <a:gd name="connsiteY1" fmla="*/ 90488 h 176213"/>
              <a:gd name="connsiteX2" fmla="*/ 216694 w 347663"/>
              <a:gd name="connsiteY2" fmla="*/ 126207 h 176213"/>
              <a:gd name="connsiteX3" fmla="*/ 0 w 347663"/>
              <a:gd name="connsiteY3" fmla="*/ 176213 h 176213"/>
              <a:gd name="connsiteX0" fmla="*/ 69057 w 315622"/>
              <a:gd name="connsiteY0" fmla="*/ 0 h 152400"/>
              <a:gd name="connsiteX1" fmla="*/ 314325 w 315622"/>
              <a:gd name="connsiteY1" fmla="*/ 66675 h 152400"/>
              <a:gd name="connsiteX2" fmla="*/ 216694 w 315622"/>
              <a:gd name="connsiteY2" fmla="*/ 102394 h 152400"/>
              <a:gd name="connsiteX3" fmla="*/ 0 w 315622"/>
              <a:gd name="connsiteY3" fmla="*/ 152400 h 152400"/>
              <a:gd name="connsiteX0" fmla="*/ 69057 w 216694"/>
              <a:gd name="connsiteY0" fmla="*/ 20971 h 173371"/>
              <a:gd name="connsiteX1" fmla="*/ 166687 w 216694"/>
              <a:gd name="connsiteY1" fmla="*/ 4302 h 173371"/>
              <a:gd name="connsiteX2" fmla="*/ 216694 w 216694"/>
              <a:gd name="connsiteY2" fmla="*/ 123365 h 173371"/>
              <a:gd name="connsiteX3" fmla="*/ 0 w 216694"/>
              <a:gd name="connsiteY3"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16669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76200 w 216694"/>
              <a:gd name="connsiteY0" fmla="*/ 30956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64294 w 216694"/>
              <a:gd name="connsiteY0" fmla="*/ 28575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169069">
                <a:moveTo>
                  <a:pt x="64294" y="28575"/>
                </a:moveTo>
                <a:lnTo>
                  <a:pt x="166687" y="0"/>
                </a:lnTo>
                <a:lnTo>
                  <a:pt x="202406" y="83344"/>
                </a:lnTo>
                <a:lnTo>
                  <a:pt x="216694" y="119063"/>
                </a:lnTo>
                <a:lnTo>
                  <a:pt x="0" y="169069"/>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153">
            <a:extLst>
              <a:ext uri="{FF2B5EF4-FFF2-40B4-BE49-F238E27FC236}">
                <a16:creationId xmlns:a16="http://schemas.microsoft.com/office/drawing/2014/main" id="{E984EED4-A91A-4081-A342-3F2246D07214}"/>
              </a:ext>
            </a:extLst>
          </p:cNvPr>
          <p:cNvSpPr/>
          <p:nvPr/>
        </p:nvSpPr>
        <p:spPr>
          <a:xfrm rot="10427924">
            <a:off x="18222802" y="14796023"/>
            <a:ext cx="451761" cy="241853"/>
          </a:xfrm>
          <a:custGeom>
            <a:avLst/>
            <a:gdLst>
              <a:gd name="connsiteX0" fmla="*/ 235744 w 235744"/>
              <a:gd name="connsiteY0" fmla="*/ 0 h 126207"/>
              <a:gd name="connsiteX1" fmla="*/ 0 w 235744"/>
              <a:gd name="connsiteY1" fmla="*/ 126207 h 126207"/>
            </a:gdLst>
            <a:ahLst/>
            <a:cxnLst>
              <a:cxn ang="0">
                <a:pos x="connsiteX0" y="connsiteY0"/>
              </a:cxn>
              <a:cxn ang="0">
                <a:pos x="connsiteX1" y="connsiteY1"/>
              </a:cxn>
            </a:cxnLst>
            <a:rect l="l" t="t" r="r" b="b"/>
            <a:pathLst>
              <a:path w="235744" h="126207">
                <a:moveTo>
                  <a:pt x="235744" y="0"/>
                </a:moveTo>
                <a:lnTo>
                  <a:pt x="0" y="12620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154">
            <a:extLst>
              <a:ext uri="{FF2B5EF4-FFF2-40B4-BE49-F238E27FC236}">
                <a16:creationId xmlns:a16="http://schemas.microsoft.com/office/drawing/2014/main" id="{6823A08E-2AF7-4B14-9FDE-BA0B849B7A7A}"/>
              </a:ext>
            </a:extLst>
          </p:cNvPr>
          <p:cNvSpPr/>
          <p:nvPr/>
        </p:nvSpPr>
        <p:spPr>
          <a:xfrm rot="10427924">
            <a:off x="18354912" y="14471418"/>
            <a:ext cx="250978" cy="292047"/>
          </a:xfrm>
          <a:custGeom>
            <a:avLst/>
            <a:gdLst>
              <a:gd name="connsiteX0" fmla="*/ 130969 w 130969"/>
              <a:gd name="connsiteY0" fmla="*/ 0 h 152400"/>
              <a:gd name="connsiteX1" fmla="*/ 0 w 130969"/>
              <a:gd name="connsiteY1" fmla="*/ 71438 h 152400"/>
              <a:gd name="connsiteX2" fmla="*/ 42863 w 130969"/>
              <a:gd name="connsiteY2" fmla="*/ 152400 h 152400"/>
            </a:gdLst>
            <a:ahLst/>
            <a:cxnLst>
              <a:cxn ang="0">
                <a:pos x="connsiteX0" y="connsiteY0"/>
              </a:cxn>
              <a:cxn ang="0">
                <a:pos x="connsiteX1" y="connsiteY1"/>
              </a:cxn>
              <a:cxn ang="0">
                <a:pos x="connsiteX2" y="connsiteY2"/>
              </a:cxn>
            </a:cxnLst>
            <a:rect l="l" t="t" r="r" b="b"/>
            <a:pathLst>
              <a:path w="130969" h="152400">
                <a:moveTo>
                  <a:pt x="130969" y="0"/>
                </a:moveTo>
                <a:lnTo>
                  <a:pt x="0" y="71438"/>
                </a:lnTo>
                <a:lnTo>
                  <a:pt x="42863" y="1524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55">
            <a:extLst>
              <a:ext uri="{FF2B5EF4-FFF2-40B4-BE49-F238E27FC236}">
                <a16:creationId xmlns:a16="http://schemas.microsoft.com/office/drawing/2014/main" id="{27C940FC-A4DD-45C7-BC5B-6078793681C3}"/>
              </a:ext>
            </a:extLst>
          </p:cNvPr>
          <p:cNvSpPr/>
          <p:nvPr/>
        </p:nvSpPr>
        <p:spPr>
          <a:xfrm rot="10427924">
            <a:off x="18719879" y="14260160"/>
            <a:ext cx="547588" cy="488267"/>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6">
            <a:extLst>
              <a:ext uri="{FF2B5EF4-FFF2-40B4-BE49-F238E27FC236}">
                <a16:creationId xmlns:a16="http://schemas.microsoft.com/office/drawing/2014/main" id="{FB802D5C-DD49-4366-A3FE-069A8C693CA7}"/>
              </a:ext>
            </a:extLst>
          </p:cNvPr>
          <p:cNvSpPr/>
          <p:nvPr/>
        </p:nvSpPr>
        <p:spPr>
          <a:xfrm rot="10427924">
            <a:off x="19310183" y="13682631"/>
            <a:ext cx="451759" cy="516682"/>
          </a:xfrm>
          <a:custGeom>
            <a:avLst/>
            <a:gdLst>
              <a:gd name="connsiteX0" fmla="*/ 240506 w 240506"/>
              <a:gd name="connsiteY0" fmla="*/ 0 h 242888"/>
              <a:gd name="connsiteX1" fmla="*/ 80963 w 240506"/>
              <a:gd name="connsiteY1" fmla="*/ 38100 h 242888"/>
              <a:gd name="connsiteX2" fmla="*/ 107156 w 240506"/>
              <a:gd name="connsiteY2" fmla="*/ 83344 h 242888"/>
              <a:gd name="connsiteX3" fmla="*/ 0 w 240506"/>
              <a:gd name="connsiteY3" fmla="*/ 152400 h 242888"/>
              <a:gd name="connsiteX4" fmla="*/ 52388 w 240506"/>
              <a:gd name="connsiteY4" fmla="*/ 242888 h 242888"/>
              <a:gd name="connsiteX5" fmla="*/ 116681 w 240506"/>
              <a:gd name="connsiteY5" fmla="*/ 197644 h 242888"/>
              <a:gd name="connsiteX0" fmla="*/ 240506 w 240506"/>
              <a:gd name="connsiteY0" fmla="*/ 26323 h 269211"/>
              <a:gd name="connsiteX1" fmla="*/ 209550 w 240506"/>
              <a:gd name="connsiteY1" fmla="*/ 130 h 269211"/>
              <a:gd name="connsiteX2" fmla="*/ 80963 w 240506"/>
              <a:gd name="connsiteY2" fmla="*/ 64423 h 269211"/>
              <a:gd name="connsiteX3" fmla="*/ 107156 w 240506"/>
              <a:gd name="connsiteY3" fmla="*/ 109667 h 269211"/>
              <a:gd name="connsiteX4" fmla="*/ 0 w 240506"/>
              <a:gd name="connsiteY4" fmla="*/ 178723 h 269211"/>
              <a:gd name="connsiteX5" fmla="*/ 52388 w 240506"/>
              <a:gd name="connsiteY5" fmla="*/ 269211 h 269211"/>
              <a:gd name="connsiteX6" fmla="*/ 116681 w 240506"/>
              <a:gd name="connsiteY6" fmla="*/ 223967 h 269211"/>
              <a:gd name="connsiteX0" fmla="*/ 235743 w 235743"/>
              <a:gd name="connsiteY0" fmla="*/ 28696 h 269203"/>
              <a:gd name="connsiteX1" fmla="*/ 209550 w 235743"/>
              <a:gd name="connsiteY1" fmla="*/ 122 h 269203"/>
              <a:gd name="connsiteX2" fmla="*/ 80963 w 235743"/>
              <a:gd name="connsiteY2" fmla="*/ 64415 h 269203"/>
              <a:gd name="connsiteX3" fmla="*/ 107156 w 235743"/>
              <a:gd name="connsiteY3" fmla="*/ 109659 h 269203"/>
              <a:gd name="connsiteX4" fmla="*/ 0 w 235743"/>
              <a:gd name="connsiteY4" fmla="*/ 178715 h 269203"/>
              <a:gd name="connsiteX5" fmla="*/ 52388 w 235743"/>
              <a:gd name="connsiteY5" fmla="*/ 269203 h 269203"/>
              <a:gd name="connsiteX6" fmla="*/ 116681 w 235743"/>
              <a:gd name="connsiteY6" fmla="*/ 223959 h 269203"/>
              <a:gd name="connsiteX0" fmla="*/ 235743 w 235743"/>
              <a:gd name="connsiteY0" fmla="*/ 29115 h 269622"/>
              <a:gd name="connsiteX1" fmla="*/ 209550 w 235743"/>
              <a:gd name="connsiteY1" fmla="*/ 541 h 269622"/>
              <a:gd name="connsiteX2" fmla="*/ 80963 w 235743"/>
              <a:gd name="connsiteY2" fmla="*/ 64834 h 269622"/>
              <a:gd name="connsiteX3" fmla="*/ 107156 w 235743"/>
              <a:gd name="connsiteY3" fmla="*/ 110078 h 269622"/>
              <a:gd name="connsiteX4" fmla="*/ 0 w 235743"/>
              <a:gd name="connsiteY4" fmla="*/ 179134 h 269622"/>
              <a:gd name="connsiteX5" fmla="*/ 52388 w 235743"/>
              <a:gd name="connsiteY5" fmla="*/ 269622 h 269622"/>
              <a:gd name="connsiteX6" fmla="*/ 116681 w 235743"/>
              <a:gd name="connsiteY6" fmla="*/ 224378 h 26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743" h="269622">
                <a:moveTo>
                  <a:pt x="235743" y="29115"/>
                </a:moveTo>
                <a:cubicBezTo>
                  <a:pt x="217486" y="2921"/>
                  <a:pt x="225425" y="-1840"/>
                  <a:pt x="209550" y="541"/>
                </a:cubicBezTo>
                <a:lnTo>
                  <a:pt x="80963" y="64834"/>
                </a:lnTo>
                <a:lnTo>
                  <a:pt x="107156" y="110078"/>
                </a:lnTo>
                <a:lnTo>
                  <a:pt x="0" y="179134"/>
                </a:lnTo>
                <a:lnTo>
                  <a:pt x="52388" y="269622"/>
                </a:lnTo>
                <a:lnTo>
                  <a:pt x="116681" y="22437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57">
            <a:extLst>
              <a:ext uri="{FF2B5EF4-FFF2-40B4-BE49-F238E27FC236}">
                <a16:creationId xmlns:a16="http://schemas.microsoft.com/office/drawing/2014/main" id="{8E1F334A-AAD5-477E-8E02-D0C8548EFCA0}"/>
              </a:ext>
            </a:extLst>
          </p:cNvPr>
          <p:cNvSpPr/>
          <p:nvPr/>
        </p:nvSpPr>
        <p:spPr>
          <a:xfrm rot="10427924">
            <a:off x="19342531" y="13269352"/>
            <a:ext cx="118645" cy="182529"/>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8">
            <a:extLst>
              <a:ext uri="{FF2B5EF4-FFF2-40B4-BE49-F238E27FC236}">
                <a16:creationId xmlns:a16="http://schemas.microsoft.com/office/drawing/2014/main" id="{0B7118D8-D224-486C-B117-0CDC43017108}"/>
              </a:ext>
            </a:extLst>
          </p:cNvPr>
          <p:cNvSpPr/>
          <p:nvPr/>
        </p:nvSpPr>
        <p:spPr>
          <a:xfrm rot="10427924">
            <a:off x="19100214" y="12245650"/>
            <a:ext cx="1241200" cy="1003912"/>
          </a:xfrm>
          <a:custGeom>
            <a:avLst/>
            <a:gdLst>
              <a:gd name="connsiteX0" fmla="*/ 369094 w 647700"/>
              <a:gd name="connsiteY0" fmla="*/ 111919 h 523875"/>
              <a:gd name="connsiteX1" fmla="*/ 647700 w 647700"/>
              <a:gd name="connsiteY1" fmla="*/ 409575 h 523875"/>
              <a:gd name="connsiteX2" fmla="*/ 442913 w 647700"/>
              <a:gd name="connsiteY2" fmla="*/ 478631 h 523875"/>
              <a:gd name="connsiteX3" fmla="*/ 300038 w 647700"/>
              <a:gd name="connsiteY3" fmla="*/ 514350 h 523875"/>
              <a:gd name="connsiteX4" fmla="*/ 200025 w 647700"/>
              <a:gd name="connsiteY4" fmla="*/ 523875 h 523875"/>
              <a:gd name="connsiteX5" fmla="*/ 142875 w 647700"/>
              <a:gd name="connsiteY5" fmla="*/ 492919 h 523875"/>
              <a:gd name="connsiteX6" fmla="*/ 76200 w 647700"/>
              <a:gd name="connsiteY6" fmla="*/ 407194 h 523875"/>
              <a:gd name="connsiteX7" fmla="*/ 0 w 647700"/>
              <a:gd name="connsiteY7" fmla="*/ 300038 h 523875"/>
              <a:gd name="connsiteX8" fmla="*/ 114300 w 647700"/>
              <a:gd name="connsiteY8" fmla="*/ 159544 h 523875"/>
              <a:gd name="connsiteX9" fmla="*/ 290513 w 647700"/>
              <a:gd name="connsiteY9" fmla="*/ 0 h 523875"/>
              <a:gd name="connsiteX10" fmla="*/ 321469 w 647700"/>
              <a:gd name="connsiteY10" fmla="*/ 261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523875">
                <a:moveTo>
                  <a:pt x="369094" y="111919"/>
                </a:moveTo>
                <a:lnTo>
                  <a:pt x="647700" y="409575"/>
                </a:lnTo>
                <a:lnTo>
                  <a:pt x="442913" y="478631"/>
                </a:lnTo>
                <a:lnTo>
                  <a:pt x="300038" y="514350"/>
                </a:lnTo>
                <a:lnTo>
                  <a:pt x="200025" y="523875"/>
                </a:lnTo>
                <a:lnTo>
                  <a:pt x="142875" y="492919"/>
                </a:lnTo>
                <a:lnTo>
                  <a:pt x="76200" y="407194"/>
                </a:lnTo>
                <a:lnTo>
                  <a:pt x="0" y="300038"/>
                </a:lnTo>
                <a:lnTo>
                  <a:pt x="114300" y="159544"/>
                </a:lnTo>
                <a:lnTo>
                  <a:pt x="290513" y="0"/>
                </a:lnTo>
                <a:lnTo>
                  <a:pt x="321469" y="261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59">
            <a:extLst>
              <a:ext uri="{FF2B5EF4-FFF2-40B4-BE49-F238E27FC236}">
                <a16:creationId xmlns:a16="http://schemas.microsoft.com/office/drawing/2014/main" id="{778B5964-3E21-4960-BBCD-74BD2C167691}"/>
              </a:ext>
            </a:extLst>
          </p:cNvPr>
          <p:cNvSpPr/>
          <p:nvPr/>
        </p:nvSpPr>
        <p:spPr>
          <a:xfrm rot="10427924">
            <a:off x="19314967" y="13074985"/>
            <a:ext cx="205345" cy="228163"/>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0">
            <a:extLst>
              <a:ext uri="{FF2B5EF4-FFF2-40B4-BE49-F238E27FC236}">
                <a16:creationId xmlns:a16="http://schemas.microsoft.com/office/drawing/2014/main" id="{A73887CE-7A94-4765-8246-3B82D76E8394}"/>
              </a:ext>
            </a:extLst>
          </p:cNvPr>
          <p:cNvSpPr/>
          <p:nvPr/>
        </p:nvSpPr>
        <p:spPr>
          <a:xfrm rot="10427924">
            <a:off x="19431392" y="12972964"/>
            <a:ext cx="155151" cy="127771"/>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161">
            <a:extLst>
              <a:ext uri="{FF2B5EF4-FFF2-40B4-BE49-F238E27FC236}">
                <a16:creationId xmlns:a16="http://schemas.microsoft.com/office/drawing/2014/main" id="{85A79EF4-D234-4306-9012-B61E3EB90F37}"/>
              </a:ext>
            </a:extLst>
          </p:cNvPr>
          <p:cNvSpPr/>
          <p:nvPr/>
        </p:nvSpPr>
        <p:spPr>
          <a:xfrm rot="10427924">
            <a:off x="19860568" y="12345087"/>
            <a:ext cx="219035" cy="3239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62">
            <a:extLst>
              <a:ext uri="{FF2B5EF4-FFF2-40B4-BE49-F238E27FC236}">
                <a16:creationId xmlns:a16="http://schemas.microsoft.com/office/drawing/2014/main" id="{16F6AE3D-C558-4DAC-8FD3-F47589B506A2}"/>
              </a:ext>
            </a:extLst>
          </p:cNvPr>
          <p:cNvSpPr/>
          <p:nvPr/>
        </p:nvSpPr>
        <p:spPr>
          <a:xfrm rot="10427924">
            <a:off x="20074924" y="13294820"/>
            <a:ext cx="264667" cy="339901"/>
          </a:xfrm>
          <a:custGeom>
            <a:avLst/>
            <a:gdLst>
              <a:gd name="connsiteX0" fmla="*/ 83344 w 138112"/>
              <a:gd name="connsiteY0" fmla="*/ 169069 h 169069"/>
              <a:gd name="connsiteX1" fmla="*/ 0 w 138112"/>
              <a:gd name="connsiteY1" fmla="*/ 35719 h 169069"/>
              <a:gd name="connsiteX2" fmla="*/ 57150 w 138112"/>
              <a:gd name="connsiteY2" fmla="*/ 0 h 169069"/>
              <a:gd name="connsiteX3" fmla="*/ 138112 w 138112"/>
              <a:gd name="connsiteY3" fmla="*/ 135732 h 169069"/>
              <a:gd name="connsiteX0" fmla="*/ 83817 w 138112"/>
              <a:gd name="connsiteY0" fmla="*/ 177372 h 177372"/>
              <a:gd name="connsiteX1" fmla="*/ 0 w 138112"/>
              <a:gd name="connsiteY1" fmla="*/ 35719 h 177372"/>
              <a:gd name="connsiteX2" fmla="*/ 57150 w 138112"/>
              <a:gd name="connsiteY2" fmla="*/ 0 h 177372"/>
              <a:gd name="connsiteX3" fmla="*/ 138112 w 138112"/>
              <a:gd name="connsiteY3" fmla="*/ 135732 h 177372"/>
            </a:gdLst>
            <a:ahLst/>
            <a:cxnLst>
              <a:cxn ang="0">
                <a:pos x="connsiteX0" y="connsiteY0"/>
              </a:cxn>
              <a:cxn ang="0">
                <a:pos x="connsiteX1" y="connsiteY1"/>
              </a:cxn>
              <a:cxn ang="0">
                <a:pos x="connsiteX2" y="connsiteY2"/>
              </a:cxn>
              <a:cxn ang="0">
                <a:pos x="connsiteX3" y="connsiteY3"/>
              </a:cxn>
            </a:cxnLst>
            <a:rect l="l" t="t" r="r" b="b"/>
            <a:pathLst>
              <a:path w="138112" h="177372">
                <a:moveTo>
                  <a:pt x="83817" y="177372"/>
                </a:moveTo>
                <a:lnTo>
                  <a:pt x="0" y="35719"/>
                </a:lnTo>
                <a:lnTo>
                  <a:pt x="57150" y="0"/>
                </a:lnTo>
                <a:lnTo>
                  <a:pt x="138112" y="13573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18129323-BFE2-46AD-B000-3C6D1C76237D}"/>
              </a:ext>
            </a:extLst>
          </p:cNvPr>
          <p:cNvSpPr/>
          <p:nvPr/>
        </p:nvSpPr>
        <p:spPr>
          <a:xfrm rot="8399041">
            <a:off x="20028867" y="13307098"/>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64">
            <a:extLst>
              <a:ext uri="{FF2B5EF4-FFF2-40B4-BE49-F238E27FC236}">
                <a16:creationId xmlns:a16="http://schemas.microsoft.com/office/drawing/2014/main" id="{8468B43E-174C-43E2-9956-807D4DF74C2C}"/>
              </a:ext>
            </a:extLst>
          </p:cNvPr>
          <p:cNvSpPr/>
          <p:nvPr/>
        </p:nvSpPr>
        <p:spPr>
          <a:xfrm rot="10427924">
            <a:off x="17511956" y="14768644"/>
            <a:ext cx="415788" cy="546843"/>
          </a:xfrm>
          <a:custGeom>
            <a:avLst/>
            <a:gdLst>
              <a:gd name="connsiteX0" fmla="*/ 0 w 171450"/>
              <a:gd name="connsiteY0" fmla="*/ 280987 h 280987"/>
              <a:gd name="connsiteX1" fmla="*/ 73818 w 171450"/>
              <a:gd name="connsiteY1" fmla="*/ 252412 h 280987"/>
              <a:gd name="connsiteX2" fmla="*/ 123825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67318 w 171450"/>
              <a:gd name="connsiteY3" fmla="*/ 108060 h 280987"/>
              <a:gd name="connsiteX4" fmla="*/ 171450 w 171450"/>
              <a:gd name="connsiteY4" fmla="*/ 0 h 280987"/>
              <a:gd name="connsiteX0" fmla="*/ 0 w 216972"/>
              <a:gd name="connsiteY0" fmla="*/ 285361 h 285361"/>
              <a:gd name="connsiteX1" fmla="*/ 71483 w 216972"/>
              <a:gd name="connsiteY1" fmla="*/ 278278 h 285361"/>
              <a:gd name="connsiteX2" fmla="*/ 116881 w 216972"/>
              <a:gd name="connsiteY2" fmla="*/ 209703 h 285361"/>
              <a:gd name="connsiteX3" fmla="*/ 167318 w 216972"/>
              <a:gd name="connsiteY3" fmla="*/ 112434 h 285361"/>
              <a:gd name="connsiteX4" fmla="*/ 216972 w 216972"/>
              <a:gd name="connsiteY4" fmla="*/ 0 h 285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972" h="285361">
                <a:moveTo>
                  <a:pt x="0" y="285361"/>
                </a:moveTo>
                <a:lnTo>
                  <a:pt x="71483" y="278278"/>
                </a:lnTo>
                <a:lnTo>
                  <a:pt x="116881" y="209703"/>
                </a:lnTo>
                <a:lnTo>
                  <a:pt x="167318" y="112434"/>
                </a:lnTo>
                <a:lnTo>
                  <a:pt x="216972"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00FBACC1-B6B9-4A6F-B16E-60227415739B}"/>
              </a:ext>
            </a:extLst>
          </p:cNvPr>
          <p:cNvSpPr/>
          <p:nvPr/>
        </p:nvSpPr>
        <p:spPr>
          <a:xfrm rot="13931470" flipH="1">
            <a:off x="17924708" y="14748699"/>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256A4309-D3B1-450E-99B9-505084626B1E}"/>
              </a:ext>
            </a:extLst>
          </p:cNvPr>
          <p:cNvSpPr/>
          <p:nvPr/>
        </p:nvSpPr>
        <p:spPr>
          <a:xfrm rot="9383934">
            <a:off x="13575201" y="11264761"/>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67">
            <a:extLst>
              <a:ext uri="{FF2B5EF4-FFF2-40B4-BE49-F238E27FC236}">
                <a16:creationId xmlns:a16="http://schemas.microsoft.com/office/drawing/2014/main" id="{E08FDEE0-0BC1-4C83-8FA3-0D80D9D85A21}"/>
              </a:ext>
            </a:extLst>
          </p:cNvPr>
          <p:cNvSpPr/>
          <p:nvPr/>
        </p:nvSpPr>
        <p:spPr>
          <a:xfrm rot="10800000">
            <a:off x="13324784" y="11280124"/>
            <a:ext cx="456323" cy="387874"/>
          </a:xfrm>
          <a:custGeom>
            <a:avLst/>
            <a:gdLst>
              <a:gd name="connsiteX0" fmla="*/ 45244 w 238125"/>
              <a:gd name="connsiteY0" fmla="*/ 202406 h 202406"/>
              <a:gd name="connsiteX1" fmla="*/ 0 w 238125"/>
              <a:gd name="connsiteY1" fmla="*/ 76200 h 202406"/>
              <a:gd name="connsiteX2" fmla="*/ 204788 w 238125"/>
              <a:gd name="connsiteY2" fmla="*/ 0 h 202406"/>
              <a:gd name="connsiteX3" fmla="*/ 238125 w 238125"/>
              <a:gd name="connsiteY3" fmla="*/ 78581 h 202406"/>
              <a:gd name="connsiteX4" fmla="*/ 123825 w 238125"/>
              <a:gd name="connsiteY4" fmla="*/ 128587 h 20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02406">
                <a:moveTo>
                  <a:pt x="45244" y="202406"/>
                </a:moveTo>
                <a:lnTo>
                  <a:pt x="0" y="76200"/>
                </a:lnTo>
                <a:lnTo>
                  <a:pt x="204788" y="0"/>
                </a:lnTo>
                <a:lnTo>
                  <a:pt x="238125" y="78581"/>
                </a:lnTo>
                <a:lnTo>
                  <a:pt x="123825" y="12858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168">
            <a:extLst>
              <a:ext uri="{FF2B5EF4-FFF2-40B4-BE49-F238E27FC236}">
                <a16:creationId xmlns:a16="http://schemas.microsoft.com/office/drawing/2014/main" id="{A9016EB7-D400-4E5C-A103-2EB3BBD0F92D}"/>
              </a:ext>
            </a:extLst>
          </p:cNvPr>
          <p:cNvSpPr/>
          <p:nvPr/>
        </p:nvSpPr>
        <p:spPr>
          <a:xfrm rot="10800000">
            <a:off x="13931693" y="11389641"/>
            <a:ext cx="223598" cy="346806"/>
          </a:xfrm>
          <a:custGeom>
            <a:avLst/>
            <a:gdLst>
              <a:gd name="connsiteX0" fmla="*/ 116681 w 116681"/>
              <a:gd name="connsiteY0" fmla="*/ 142875 h 180975"/>
              <a:gd name="connsiteX1" fmla="*/ 66675 w 116681"/>
              <a:gd name="connsiteY1" fmla="*/ 180975 h 180975"/>
              <a:gd name="connsiteX2" fmla="*/ 0 w 116681"/>
              <a:gd name="connsiteY2" fmla="*/ 26194 h 180975"/>
              <a:gd name="connsiteX3" fmla="*/ 57150 w 116681"/>
              <a:gd name="connsiteY3" fmla="*/ 0 h 180975"/>
              <a:gd name="connsiteX4" fmla="*/ 92869 w 116681"/>
              <a:gd name="connsiteY4" fmla="*/ 9525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80975">
                <a:moveTo>
                  <a:pt x="116681" y="142875"/>
                </a:moveTo>
                <a:lnTo>
                  <a:pt x="66675" y="180975"/>
                </a:lnTo>
                <a:lnTo>
                  <a:pt x="0" y="26194"/>
                </a:lnTo>
                <a:lnTo>
                  <a:pt x="57150" y="0"/>
                </a:lnTo>
                <a:lnTo>
                  <a:pt x="92869"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27E3C777-516D-4AEC-847B-A82AF1ECD1CA}"/>
              </a:ext>
            </a:extLst>
          </p:cNvPr>
          <p:cNvSpPr/>
          <p:nvPr/>
        </p:nvSpPr>
        <p:spPr>
          <a:xfrm rot="10406446">
            <a:off x="11992417" y="7370680"/>
            <a:ext cx="167354" cy="108667"/>
          </a:xfrm>
          <a:prstGeom prst="rect">
            <a:avLst/>
          </a:prstGeom>
          <a:solidFill>
            <a:schemeClr val="bg1"/>
          </a:solidFill>
          <a:ln w="38100" cmpd="sng">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1">
            <a:extLst>
              <a:ext uri="{FF2B5EF4-FFF2-40B4-BE49-F238E27FC236}">
                <a16:creationId xmlns:a16="http://schemas.microsoft.com/office/drawing/2014/main" id="{5FE96BCB-52B9-4207-979E-1E67DCB067B9}"/>
              </a:ext>
            </a:extLst>
          </p:cNvPr>
          <p:cNvSpPr/>
          <p:nvPr/>
        </p:nvSpPr>
        <p:spPr>
          <a:xfrm rot="10800000">
            <a:off x="510248" y="12611131"/>
            <a:ext cx="5262383" cy="3284333"/>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6091" h="1713876">
                <a:moveTo>
                  <a:pt x="2735318" y="0"/>
                </a:moveTo>
                <a:cubicBezTo>
                  <a:pt x="2511842" y="101772"/>
                  <a:pt x="2149193" y="19636"/>
                  <a:pt x="1925717" y="121408"/>
                </a:cubicBezTo>
                <a:cubicBezTo>
                  <a:pt x="1702046" y="247327"/>
                  <a:pt x="1518139" y="229101"/>
                  <a:pt x="1294468" y="355020"/>
                </a:cubicBezTo>
                <a:cubicBezTo>
                  <a:pt x="1218254" y="414666"/>
                  <a:pt x="918369" y="419635"/>
                  <a:pt x="842155" y="479281"/>
                </a:cubicBezTo>
                <a:lnTo>
                  <a:pt x="295275" y="1077323"/>
                </a:lnTo>
                <a:lnTo>
                  <a:pt x="257175" y="1105898"/>
                </a:lnTo>
                <a:lnTo>
                  <a:pt x="19050" y="1544048"/>
                </a:lnTo>
                <a:cubicBezTo>
                  <a:pt x="3175" y="1576592"/>
                  <a:pt x="6350" y="1594848"/>
                  <a:pt x="0" y="1620248"/>
                </a:cubicBezTo>
                <a:lnTo>
                  <a:pt x="47625" y="1696448"/>
                </a:lnTo>
                <a:cubicBezTo>
                  <a:pt x="72232" y="1713911"/>
                  <a:pt x="106363" y="1714704"/>
                  <a:pt x="142875" y="1705973"/>
                </a:cubicBezTo>
                <a:cubicBezTo>
                  <a:pt x="301806" y="1643114"/>
                  <a:pt x="656022" y="1365513"/>
                  <a:pt x="946535" y="1234793"/>
                </a:cubicBezTo>
                <a:cubicBezTo>
                  <a:pt x="1164148" y="1121470"/>
                  <a:pt x="1262160" y="1053371"/>
                  <a:pt x="1418730" y="1001181"/>
                </a:cubicBezTo>
                <a:cubicBezTo>
                  <a:pt x="1575300" y="948991"/>
                  <a:pt x="1751751" y="876090"/>
                  <a:pt x="1885954" y="921653"/>
                </a:cubicBezTo>
                <a:cubicBezTo>
                  <a:pt x="2125934" y="1001350"/>
                  <a:pt x="2173413" y="1190887"/>
                  <a:pt x="2253769" y="1299409"/>
                </a:cubicBezTo>
                <a:cubicBezTo>
                  <a:pt x="2334125" y="1407931"/>
                  <a:pt x="2296846" y="1518110"/>
                  <a:pt x="2368089" y="1572785"/>
                </a:cubicBezTo>
                <a:cubicBezTo>
                  <a:pt x="2449274" y="1600951"/>
                  <a:pt x="2525487" y="1648998"/>
                  <a:pt x="2606672" y="1677164"/>
                </a:cubicBezTo>
                <a:lnTo>
                  <a:pt x="2746091" y="1713876"/>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76">
            <a:extLst>
              <a:ext uri="{FF2B5EF4-FFF2-40B4-BE49-F238E27FC236}">
                <a16:creationId xmlns:a16="http://schemas.microsoft.com/office/drawing/2014/main" id="{F12BD9C5-7242-48A2-A6A0-10F73BD9C9BF}"/>
              </a:ext>
            </a:extLst>
          </p:cNvPr>
          <p:cNvSpPr/>
          <p:nvPr/>
        </p:nvSpPr>
        <p:spPr>
          <a:xfrm rot="10800000">
            <a:off x="5694480" y="10877506"/>
            <a:ext cx="1255607" cy="1771548"/>
          </a:xfrm>
          <a:custGeom>
            <a:avLst/>
            <a:gdLst>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67227 w 700614"/>
              <a:gd name="connsiteY6" fmla="*/ 671512 h 866775"/>
              <a:gd name="connsiteX7" fmla="*/ 138639 w 700614"/>
              <a:gd name="connsiteY7" fmla="*/ 757237 h 866775"/>
              <a:gd name="connsiteX8" fmla="*/ 57677 w 700614"/>
              <a:gd name="connsiteY8" fmla="*/ 795337 h 866775"/>
              <a:gd name="connsiteX9" fmla="*/ 527 w 700614"/>
              <a:gd name="connsiteY9" fmla="*/ 866775 h 866775"/>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52940 w 700614"/>
              <a:gd name="connsiteY6" fmla="*/ 666749 h 866775"/>
              <a:gd name="connsiteX7" fmla="*/ 138639 w 700614"/>
              <a:gd name="connsiteY7" fmla="*/ 757237 h 866775"/>
              <a:gd name="connsiteX8" fmla="*/ 57677 w 700614"/>
              <a:gd name="connsiteY8" fmla="*/ 795337 h 866775"/>
              <a:gd name="connsiteX9" fmla="*/ 527 w 700614"/>
              <a:gd name="connsiteY9" fmla="*/ 866775 h 866775"/>
              <a:gd name="connsiteX0" fmla="*/ 655218 w 655218"/>
              <a:gd name="connsiteY0" fmla="*/ 0 h 924454"/>
              <a:gd name="connsiteX1" fmla="*/ 588543 w 655218"/>
              <a:gd name="connsiteY1" fmla="*/ 85725 h 924454"/>
              <a:gd name="connsiteX2" fmla="*/ 512343 w 655218"/>
              <a:gd name="connsiteY2" fmla="*/ 180975 h 924454"/>
              <a:gd name="connsiteX3" fmla="*/ 469481 w 655218"/>
              <a:gd name="connsiteY3" fmla="*/ 300037 h 924454"/>
              <a:gd name="connsiteX4" fmla="*/ 412331 w 655218"/>
              <a:gd name="connsiteY4" fmla="*/ 428625 h 924454"/>
              <a:gd name="connsiteX5" fmla="*/ 326606 w 655218"/>
              <a:gd name="connsiteY5" fmla="*/ 538162 h 924454"/>
              <a:gd name="connsiteX6" fmla="*/ 207544 w 655218"/>
              <a:gd name="connsiteY6" fmla="*/ 666749 h 924454"/>
              <a:gd name="connsiteX7" fmla="*/ 93243 w 655218"/>
              <a:gd name="connsiteY7" fmla="*/ 757237 h 924454"/>
              <a:gd name="connsiteX8" fmla="*/ 12281 w 655218"/>
              <a:gd name="connsiteY8" fmla="*/ 795337 h 924454"/>
              <a:gd name="connsiteX9" fmla="*/ 10189 w 655218"/>
              <a:gd name="connsiteY9" fmla="*/ 924454 h 9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218" h="924454">
                <a:moveTo>
                  <a:pt x="655218" y="0"/>
                </a:moveTo>
                <a:cubicBezTo>
                  <a:pt x="633786" y="27781"/>
                  <a:pt x="612355" y="55563"/>
                  <a:pt x="588543" y="85725"/>
                </a:cubicBezTo>
                <a:cubicBezTo>
                  <a:pt x="564731" y="115887"/>
                  <a:pt x="532187" y="145256"/>
                  <a:pt x="512343" y="180975"/>
                </a:cubicBezTo>
                <a:cubicBezTo>
                  <a:pt x="492499" y="216694"/>
                  <a:pt x="486150" y="258762"/>
                  <a:pt x="469481" y="300037"/>
                </a:cubicBezTo>
                <a:cubicBezTo>
                  <a:pt x="452812" y="341312"/>
                  <a:pt x="436143" y="388938"/>
                  <a:pt x="412331" y="428625"/>
                </a:cubicBezTo>
                <a:cubicBezTo>
                  <a:pt x="388518" y="468313"/>
                  <a:pt x="360737" y="498475"/>
                  <a:pt x="326606" y="538162"/>
                </a:cubicBezTo>
                <a:cubicBezTo>
                  <a:pt x="292475" y="577849"/>
                  <a:pt x="246438" y="630237"/>
                  <a:pt x="207544" y="666749"/>
                </a:cubicBezTo>
                <a:cubicBezTo>
                  <a:pt x="168650" y="703261"/>
                  <a:pt x="125787" y="735806"/>
                  <a:pt x="93243" y="757237"/>
                </a:cubicBezTo>
                <a:cubicBezTo>
                  <a:pt x="60699" y="778668"/>
                  <a:pt x="35300" y="777081"/>
                  <a:pt x="12281" y="795337"/>
                </a:cubicBezTo>
                <a:cubicBezTo>
                  <a:pt x="-10738" y="813593"/>
                  <a:pt x="4633" y="916516"/>
                  <a:pt x="10189" y="92445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88">
            <a:extLst>
              <a:ext uri="{FF2B5EF4-FFF2-40B4-BE49-F238E27FC236}">
                <a16:creationId xmlns:a16="http://schemas.microsoft.com/office/drawing/2014/main" id="{333F359B-AA6C-4F24-A56B-8604239E4E5B}"/>
              </a:ext>
            </a:extLst>
          </p:cNvPr>
          <p:cNvSpPr/>
          <p:nvPr/>
        </p:nvSpPr>
        <p:spPr>
          <a:xfrm rot="10800000">
            <a:off x="6949944" y="8090425"/>
            <a:ext cx="511082" cy="2747066"/>
          </a:xfrm>
          <a:custGeom>
            <a:avLst/>
            <a:gdLst>
              <a:gd name="connsiteX0" fmla="*/ 90488 w 90488"/>
              <a:gd name="connsiteY0" fmla="*/ 0 h 1276350"/>
              <a:gd name="connsiteX1" fmla="*/ 0 w 90488"/>
              <a:gd name="connsiteY1" fmla="*/ 1276350 h 1276350"/>
              <a:gd name="connsiteX0" fmla="*/ 266700 w 266700"/>
              <a:gd name="connsiteY0" fmla="*/ 0 h 1433512"/>
              <a:gd name="connsiteX1" fmla="*/ 0 w 266700"/>
              <a:gd name="connsiteY1" fmla="*/ 1433512 h 1433512"/>
              <a:gd name="connsiteX0" fmla="*/ 266700 w 266700"/>
              <a:gd name="connsiteY0" fmla="*/ 0 h 1433512"/>
              <a:gd name="connsiteX1" fmla="*/ 171450 w 266700"/>
              <a:gd name="connsiteY1" fmla="*/ 1252538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Lst>
            <a:ahLst/>
            <a:cxnLst>
              <a:cxn ang="0">
                <a:pos x="connsiteX0" y="connsiteY0"/>
              </a:cxn>
              <a:cxn ang="0">
                <a:pos x="connsiteX1" y="connsiteY1"/>
              </a:cxn>
              <a:cxn ang="0">
                <a:pos x="connsiteX2" y="connsiteY2"/>
              </a:cxn>
            </a:cxnLst>
            <a:rect l="l" t="t" r="r" b="b"/>
            <a:pathLst>
              <a:path w="266700" h="1433512">
                <a:moveTo>
                  <a:pt x="266700" y="0"/>
                </a:moveTo>
                <a:lnTo>
                  <a:pt x="171450" y="1276350"/>
                </a:lnTo>
                <a:lnTo>
                  <a:pt x="0" y="14335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98">
            <a:extLst>
              <a:ext uri="{FF2B5EF4-FFF2-40B4-BE49-F238E27FC236}">
                <a16:creationId xmlns:a16="http://schemas.microsoft.com/office/drawing/2014/main" id="{71897202-7835-4AC1-B867-1759F42D5BB8}"/>
              </a:ext>
            </a:extLst>
          </p:cNvPr>
          <p:cNvSpPr/>
          <p:nvPr/>
        </p:nvSpPr>
        <p:spPr>
          <a:xfrm rot="10800000">
            <a:off x="9377584" y="9797073"/>
            <a:ext cx="1222947" cy="1816166"/>
          </a:xfrm>
          <a:custGeom>
            <a:avLst/>
            <a:gdLst>
              <a:gd name="connsiteX0" fmla="*/ 0 w 638175"/>
              <a:gd name="connsiteY0" fmla="*/ 0 h 947737"/>
              <a:gd name="connsiteX1" fmla="*/ 304800 w 638175"/>
              <a:gd name="connsiteY1" fmla="*/ 690562 h 947737"/>
              <a:gd name="connsiteX2" fmla="*/ 328612 w 638175"/>
              <a:gd name="connsiteY2" fmla="*/ 738187 h 947737"/>
              <a:gd name="connsiteX3" fmla="*/ 371475 w 638175"/>
              <a:gd name="connsiteY3" fmla="*/ 762000 h 947737"/>
              <a:gd name="connsiteX4" fmla="*/ 466725 w 638175"/>
              <a:gd name="connsiteY4" fmla="*/ 828675 h 947737"/>
              <a:gd name="connsiteX5" fmla="*/ 552450 w 638175"/>
              <a:gd name="connsiteY5" fmla="*/ 862012 h 947737"/>
              <a:gd name="connsiteX6" fmla="*/ 609600 w 638175"/>
              <a:gd name="connsiteY6" fmla="*/ 900112 h 947737"/>
              <a:gd name="connsiteX7" fmla="*/ 638175 w 638175"/>
              <a:gd name="connsiteY7" fmla="*/ 947737 h 94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175" h="947737">
                <a:moveTo>
                  <a:pt x="0" y="0"/>
                </a:moveTo>
                <a:lnTo>
                  <a:pt x="304800" y="690562"/>
                </a:lnTo>
                <a:lnTo>
                  <a:pt x="328612" y="738187"/>
                </a:lnTo>
                <a:lnTo>
                  <a:pt x="371475" y="762000"/>
                </a:lnTo>
                <a:lnTo>
                  <a:pt x="466725" y="828675"/>
                </a:lnTo>
                <a:lnTo>
                  <a:pt x="552450" y="862012"/>
                </a:lnTo>
                <a:lnTo>
                  <a:pt x="609600" y="900112"/>
                </a:lnTo>
                <a:lnTo>
                  <a:pt x="638175" y="94773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99">
            <a:extLst>
              <a:ext uri="{FF2B5EF4-FFF2-40B4-BE49-F238E27FC236}">
                <a16:creationId xmlns:a16="http://schemas.microsoft.com/office/drawing/2014/main" id="{D19130E0-87B3-440E-BA51-DF6D189F71D9}"/>
              </a:ext>
            </a:extLst>
          </p:cNvPr>
          <p:cNvSpPr/>
          <p:nvPr/>
        </p:nvSpPr>
        <p:spPr>
          <a:xfrm rot="10800000">
            <a:off x="13175358" y="10252928"/>
            <a:ext cx="1816168" cy="5996089"/>
          </a:xfrm>
          <a:custGeom>
            <a:avLst/>
            <a:gdLst>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114300 w 947738"/>
              <a:gd name="connsiteY5" fmla="*/ 81438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6675 w 947738"/>
              <a:gd name="connsiteY5" fmla="*/ 747712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85725 w 947738"/>
              <a:gd name="connsiteY4" fmla="*/ 581025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7738" h="3128962">
                <a:moveTo>
                  <a:pt x="0" y="0"/>
                </a:moveTo>
                <a:lnTo>
                  <a:pt x="19050" y="76200"/>
                </a:lnTo>
                <a:lnTo>
                  <a:pt x="80963" y="266700"/>
                </a:lnTo>
                <a:lnTo>
                  <a:pt x="95250" y="385762"/>
                </a:lnTo>
                <a:lnTo>
                  <a:pt x="85725" y="581025"/>
                </a:lnTo>
                <a:cubicBezTo>
                  <a:pt x="87312" y="661987"/>
                  <a:pt x="46038" y="828675"/>
                  <a:pt x="61912" y="909637"/>
                </a:cubicBezTo>
                <a:cubicBezTo>
                  <a:pt x="52387" y="1147762"/>
                  <a:pt x="80963" y="1319212"/>
                  <a:pt x="90488" y="1524000"/>
                </a:cubicBezTo>
                <a:lnTo>
                  <a:pt x="157163" y="1766887"/>
                </a:lnTo>
                <a:lnTo>
                  <a:pt x="285750" y="2024062"/>
                </a:lnTo>
                <a:lnTo>
                  <a:pt x="423863" y="2205037"/>
                </a:lnTo>
                <a:lnTo>
                  <a:pt x="538163" y="2376487"/>
                </a:lnTo>
                <a:lnTo>
                  <a:pt x="642938" y="2624137"/>
                </a:lnTo>
                <a:lnTo>
                  <a:pt x="723900" y="2733675"/>
                </a:lnTo>
                <a:lnTo>
                  <a:pt x="833438" y="2895600"/>
                </a:lnTo>
                <a:lnTo>
                  <a:pt x="904875" y="3019425"/>
                </a:lnTo>
                <a:lnTo>
                  <a:pt x="947738" y="31289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00">
            <a:extLst>
              <a:ext uri="{FF2B5EF4-FFF2-40B4-BE49-F238E27FC236}">
                <a16:creationId xmlns:a16="http://schemas.microsoft.com/office/drawing/2014/main" id="{E9B33528-A147-4144-BF77-51D37AAFC096}"/>
              </a:ext>
            </a:extLst>
          </p:cNvPr>
          <p:cNvSpPr/>
          <p:nvPr/>
        </p:nvSpPr>
        <p:spPr>
          <a:xfrm rot="10800000">
            <a:off x="11020349" y="9094334"/>
            <a:ext cx="638853" cy="1734029"/>
          </a:xfrm>
          <a:custGeom>
            <a:avLst/>
            <a:gdLst>
              <a:gd name="connsiteX0" fmla="*/ 0 w 333375"/>
              <a:gd name="connsiteY0" fmla="*/ 0 h 904875"/>
              <a:gd name="connsiteX1" fmla="*/ 333375 w 333375"/>
              <a:gd name="connsiteY1" fmla="*/ 904875 h 904875"/>
            </a:gdLst>
            <a:ahLst/>
            <a:cxnLst>
              <a:cxn ang="0">
                <a:pos x="connsiteX0" y="connsiteY0"/>
              </a:cxn>
              <a:cxn ang="0">
                <a:pos x="connsiteX1" y="connsiteY1"/>
              </a:cxn>
            </a:cxnLst>
            <a:rect l="l" t="t" r="r" b="b"/>
            <a:pathLst>
              <a:path w="333375" h="904875">
                <a:moveTo>
                  <a:pt x="0" y="0"/>
                </a:moveTo>
                <a:lnTo>
                  <a:pt x="333375" y="9048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101">
            <a:extLst>
              <a:ext uri="{FF2B5EF4-FFF2-40B4-BE49-F238E27FC236}">
                <a16:creationId xmlns:a16="http://schemas.microsoft.com/office/drawing/2014/main" id="{16E2533F-1B53-4DF4-9F1E-6BC6C5B18E73}"/>
              </a:ext>
            </a:extLst>
          </p:cNvPr>
          <p:cNvSpPr/>
          <p:nvPr/>
        </p:nvSpPr>
        <p:spPr>
          <a:xfrm rot="10800000">
            <a:off x="549645" y="7606721"/>
            <a:ext cx="8910078" cy="1086049"/>
          </a:xfrm>
          <a:custGeom>
            <a:avLst/>
            <a:gdLst>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7175 w 2447925"/>
              <a:gd name="connsiteY13" fmla="*/ 604837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0053 w 2447925"/>
              <a:gd name="connsiteY13" fmla="*/ 540740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595312"/>
              <a:gd name="connsiteX1" fmla="*/ 1957388 w 2447925"/>
              <a:gd name="connsiteY1" fmla="*/ 280987 h 595312"/>
              <a:gd name="connsiteX2" fmla="*/ 1595438 w 2447925"/>
              <a:gd name="connsiteY2" fmla="*/ 304800 h 595312"/>
              <a:gd name="connsiteX3" fmla="*/ 1304925 w 2447925"/>
              <a:gd name="connsiteY3" fmla="*/ 333375 h 595312"/>
              <a:gd name="connsiteX4" fmla="*/ 1057275 w 2447925"/>
              <a:gd name="connsiteY4" fmla="*/ 328612 h 595312"/>
              <a:gd name="connsiteX5" fmla="*/ 1000125 w 2447925"/>
              <a:gd name="connsiteY5" fmla="*/ 338137 h 595312"/>
              <a:gd name="connsiteX6" fmla="*/ 914400 w 2447925"/>
              <a:gd name="connsiteY6" fmla="*/ 400050 h 595312"/>
              <a:gd name="connsiteX7" fmla="*/ 871538 w 2447925"/>
              <a:gd name="connsiteY7" fmla="*/ 419100 h 595312"/>
              <a:gd name="connsiteX8" fmla="*/ 647700 w 2447925"/>
              <a:gd name="connsiteY8" fmla="*/ 423862 h 595312"/>
              <a:gd name="connsiteX9" fmla="*/ 566738 w 2447925"/>
              <a:gd name="connsiteY9" fmla="*/ 476250 h 595312"/>
              <a:gd name="connsiteX10" fmla="*/ 490538 w 2447925"/>
              <a:gd name="connsiteY10" fmla="*/ 542925 h 595312"/>
              <a:gd name="connsiteX11" fmla="*/ 438150 w 2447925"/>
              <a:gd name="connsiteY11" fmla="*/ 595312 h 595312"/>
              <a:gd name="connsiteX12" fmla="*/ 390525 w 2447925"/>
              <a:gd name="connsiteY12" fmla="*/ 533618 h 595312"/>
              <a:gd name="connsiteX13" fmla="*/ 250053 w 2447925"/>
              <a:gd name="connsiteY13" fmla="*/ 540740 h 595312"/>
              <a:gd name="connsiteX14" fmla="*/ 119063 w 2447925"/>
              <a:gd name="connsiteY14" fmla="*/ 566737 h 595312"/>
              <a:gd name="connsiteX15" fmla="*/ 52388 w 2447925"/>
              <a:gd name="connsiteY15" fmla="*/ 509587 h 595312"/>
              <a:gd name="connsiteX16" fmla="*/ 33338 w 2447925"/>
              <a:gd name="connsiteY16" fmla="*/ 395287 h 595312"/>
              <a:gd name="connsiteX17" fmla="*/ 42863 w 2447925"/>
              <a:gd name="connsiteY17" fmla="*/ 219075 h 595312"/>
              <a:gd name="connsiteX18" fmla="*/ 38100 w 2447925"/>
              <a:gd name="connsiteY18" fmla="*/ 119062 h 595312"/>
              <a:gd name="connsiteX19" fmla="*/ 0 w 2447925"/>
              <a:gd name="connsiteY19" fmla="*/ 38100 h 595312"/>
              <a:gd name="connsiteX20" fmla="*/ 33338 w 2447925"/>
              <a:gd name="connsiteY20" fmla="*/ 0 h 595312"/>
              <a:gd name="connsiteX21" fmla="*/ 80963 w 2447925"/>
              <a:gd name="connsiteY21" fmla="*/ 14287 h 595312"/>
              <a:gd name="connsiteX22" fmla="*/ 71438 w 2447925"/>
              <a:gd name="connsiteY22" fmla="*/ 52387 h 595312"/>
              <a:gd name="connsiteX23" fmla="*/ 57150 w 2447925"/>
              <a:gd name="connsiteY23" fmla="*/ 90487 h 595312"/>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42925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21559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4649580 w 4649580"/>
              <a:gd name="connsiteY0" fmla="*/ 63628 h 566737"/>
              <a:gd name="connsiteX1" fmla="*/ 1957388 w 4649580"/>
              <a:gd name="connsiteY1" fmla="*/ 280987 h 566737"/>
              <a:gd name="connsiteX2" fmla="*/ 1595438 w 4649580"/>
              <a:gd name="connsiteY2" fmla="*/ 304800 h 566737"/>
              <a:gd name="connsiteX3" fmla="*/ 1304925 w 4649580"/>
              <a:gd name="connsiteY3" fmla="*/ 333375 h 566737"/>
              <a:gd name="connsiteX4" fmla="*/ 1057275 w 4649580"/>
              <a:gd name="connsiteY4" fmla="*/ 328612 h 566737"/>
              <a:gd name="connsiteX5" fmla="*/ 1000125 w 4649580"/>
              <a:gd name="connsiteY5" fmla="*/ 338137 h 566737"/>
              <a:gd name="connsiteX6" fmla="*/ 914400 w 4649580"/>
              <a:gd name="connsiteY6" fmla="*/ 400050 h 566737"/>
              <a:gd name="connsiteX7" fmla="*/ 871538 w 4649580"/>
              <a:gd name="connsiteY7" fmla="*/ 419100 h 566737"/>
              <a:gd name="connsiteX8" fmla="*/ 647700 w 4649580"/>
              <a:gd name="connsiteY8" fmla="*/ 423862 h 566737"/>
              <a:gd name="connsiteX9" fmla="*/ 566738 w 4649580"/>
              <a:gd name="connsiteY9" fmla="*/ 476250 h 566737"/>
              <a:gd name="connsiteX10" fmla="*/ 490538 w 4649580"/>
              <a:gd name="connsiteY10" fmla="*/ 521559 h 566737"/>
              <a:gd name="connsiteX11" fmla="*/ 390525 w 4649580"/>
              <a:gd name="connsiteY11" fmla="*/ 533618 h 566737"/>
              <a:gd name="connsiteX12" fmla="*/ 250053 w 4649580"/>
              <a:gd name="connsiteY12" fmla="*/ 540740 h 566737"/>
              <a:gd name="connsiteX13" fmla="*/ 119063 w 4649580"/>
              <a:gd name="connsiteY13" fmla="*/ 566737 h 566737"/>
              <a:gd name="connsiteX14" fmla="*/ 52388 w 4649580"/>
              <a:gd name="connsiteY14" fmla="*/ 509587 h 566737"/>
              <a:gd name="connsiteX15" fmla="*/ 33338 w 4649580"/>
              <a:gd name="connsiteY15" fmla="*/ 395287 h 566737"/>
              <a:gd name="connsiteX16" fmla="*/ 42863 w 4649580"/>
              <a:gd name="connsiteY16" fmla="*/ 219075 h 566737"/>
              <a:gd name="connsiteX17" fmla="*/ 38100 w 4649580"/>
              <a:gd name="connsiteY17" fmla="*/ 119062 h 566737"/>
              <a:gd name="connsiteX18" fmla="*/ 0 w 4649580"/>
              <a:gd name="connsiteY18" fmla="*/ 38100 h 566737"/>
              <a:gd name="connsiteX19" fmla="*/ 33338 w 4649580"/>
              <a:gd name="connsiteY19" fmla="*/ 0 h 566737"/>
              <a:gd name="connsiteX20" fmla="*/ 80963 w 4649580"/>
              <a:gd name="connsiteY20" fmla="*/ 14287 h 566737"/>
              <a:gd name="connsiteX21" fmla="*/ 71438 w 4649580"/>
              <a:gd name="connsiteY21" fmla="*/ 52387 h 566737"/>
              <a:gd name="connsiteX22" fmla="*/ 57150 w 4649580"/>
              <a:gd name="connsiteY22" fmla="*/ 90487 h 566737"/>
              <a:gd name="connsiteX0" fmla="*/ 4649580 w 4649580"/>
              <a:gd name="connsiteY0" fmla="*/ 63628 h 566737"/>
              <a:gd name="connsiteX1" fmla="*/ 3044812 w 4649580"/>
              <a:gd name="connsiteY1" fmla="*/ 70767 h 566737"/>
              <a:gd name="connsiteX2" fmla="*/ 1957388 w 4649580"/>
              <a:gd name="connsiteY2" fmla="*/ 280987 h 566737"/>
              <a:gd name="connsiteX3" fmla="*/ 1595438 w 4649580"/>
              <a:gd name="connsiteY3" fmla="*/ 304800 h 566737"/>
              <a:gd name="connsiteX4" fmla="*/ 1304925 w 4649580"/>
              <a:gd name="connsiteY4" fmla="*/ 333375 h 566737"/>
              <a:gd name="connsiteX5" fmla="*/ 1057275 w 4649580"/>
              <a:gd name="connsiteY5" fmla="*/ 328612 h 566737"/>
              <a:gd name="connsiteX6" fmla="*/ 1000125 w 4649580"/>
              <a:gd name="connsiteY6" fmla="*/ 338137 h 566737"/>
              <a:gd name="connsiteX7" fmla="*/ 914400 w 4649580"/>
              <a:gd name="connsiteY7" fmla="*/ 400050 h 566737"/>
              <a:gd name="connsiteX8" fmla="*/ 871538 w 4649580"/>
              <a:gd name="connsiteY8" fmla="*/ 419100 h 566737"/>
              <a:gd name="connsiteX9" fmla="*/ 647700 w 4649580"/>
              <a:gd name="connsiteY9" fmla="*/ 423862 h 566737"/>
              <a:gd name="connsiteX10" fmla="*/ 566738 w 4649580"/>
              <a:gd name="connsiteY10" fmla="*/ 476250 h 566737"/>
              <a:gd name="connsiteX11" fmla="*/ 490538 w 4649580"/>
              <a:gd name="connsiteY11" fmla="*/ 521559 h 566737"/>
              <a:gd name="connsiteX12" fmla="*/ 390525 w 4649580"/>
              <a:gd name="connsiteY12" fmla="*/ 533618 h 566737"/>
              <a:gd name="connsiteX13" fmla="*/ 250053 w 4649580"/>
              <a:gd name="connsiteY13" fmla="*/ 540740 h 566737"/>
              <a:gd name="connsiteX14" fmla="*/ 119063 w 4649580"/>
              <a:gd name="connsiteY14" fmla="*/ 566737 h 566737"/>
              <a:gd name="connsiteX15" fmla="*/ 52388 w 4649580"/>
              <a:gd name="connsiteY15" fmla="*/ 509587 h 566737"/>
              <a:gd name="connsiteX16" fmla="*/ 33338 w 4649580"/>
              <a:gd name="connsiteY16" fmla="*/ 395287 h 566737"/>
              <a:gd name="connsiteX17" fmla="*/ 42863 w 4649580"/>
              <a:gd name="connsiteY17" fmla="*/ 219075 h 566737"/>
              <a:gd name="connsiteX18" fmla="*/ 38100 w 4649580"/>
              <a:gd name="connsiteY18" fmla="*/ 119062 h 566737"/>
              <a:gd name="connsiteX19" fmla="*/ 0 w 4649580"/>
              <a:gd name="connsiteY19" fmla="*/ 38100 h 566737"/>
              <a:gd name="connsiteX20" fmla="*/ 33338 w 4649580"/>
              <a:gd name="connsiteY20" fmla="*/ 0 h 566737"/>
              <a:gd name="connsiteX21" fmla="*/ 80963 w 4649580"/>
              <a:gd name="connsiteY21" fmla="*/ 14287 h 566737"/>
              <a:gd name="connsiteX22" fmla="*/ 71438 w 4649580"/>
              <a:gd name="connsiteY22" fmla="*/ 52387 h 566737"/>
              <a:gd name="connsiteX23" fmla="*/ 57150 w 4649580"/>
              <a:gd name="connsiteY23" fmla="*/ 90487 h 566737"/>
              <a:gd name="connsiteX0" fmla="*/ 4649580 w 4649580"/>
              <a:gd name="connsiteY0" fmla="*/ 63628 h 566737"/>
              <a:gd name="connsiteX1" fmla="*/ 3346179 w 4649580"/>
              <a:gd name="connsiteY1" fmla="*/ 154481 h 566737"/>
              <a:gd name="connsiteX2" fmla="*/ 3044812 w 4649580"/>
              <a:gd name="connsiteY2" fmla="*/ 70767 h 566737"/>
              <a:gd name="connsiteX3" fmla="*/ 1957388 w 4649580"/>
              <a:gd name="connsiteY3" fmla="*/ 280987 h 566737"/>
              <a:gd name="connsiteX4" fmla="*/ 1595438 w 4649580"/>
              <a:gd name="connsiteY4" fmla="*/ 304800 h 566737"/>
              <a:gd name="connsiteX5" fmla="*/ 1304925 w 4649580"/>
              <a:gd name="connsiteY5" fmla="*/ 333375 h 566737"/>
              <a:gd name="connsiteX6" fmla="*/ 1057275 w 4649580"/>
              <a:gd name="connsiteY6" fmla="*/ 328612 h 566737"/>
              <a:gd name="connsiteX7" fmla="*/ 1000125 w 4649580"/>
              <a:gd name="connsiteY7" fmla="*/ 338137 h 566737"/>
              <a:gd name="connsiteX8" fmla="*/ 914400 w 4649580"/>
              <a:gd name="connsiteY8" fmla="*/ 400050 h 566737"/>
              <a:gd name="connsiteX9" fmla="*/ 871538 w 4649580"/>
              <a:gd name="connsiteY9" fmla="*/ 419100 h 566737"/>
              <a:gd name="connsiteX10" fmla="*/ 647700 w 4649580"/>
              <a:gd name="connsiteY10" fmla="*/ 423862 h 566737"/>
              <a:gd name="connsiteX11" fmla="*/ 566738 w 4649580"/>
              <a:gd name="connsiteY11" fmla="*/ 476250 h 566737"/>
              <a:gd name="connsiteX12" fmla="*/ 490538 w 4649580"/>
              <a:gd name="connsiteY12" fmla="*/ 521559 h 566737"/>
              <a:gd name="connsiteX13" fmla="*/ 390525 w 4649580"/>
              <a:gd name="connsiteY13" fmla="*/ 533618 h 566737"/>
              <a:gd name="connsiteX14" fmla="*/ 250053 w 4649580"/>
              <a:gd name="connsiteY14" fmla="*/ 540740 h 566737"/>
              <a:gd name="connsiteX15" fmla="*/ 119063 w 4649580"/>
              <a:gd name="connsiteY15" fmla="*/ 566737 h 566737"/>
              <a:gd name="connsiteX16" fmla="*/ 52388 w 4649580"/>
              <a:gd name="connsiteY16" fmla="*/ 509587 h 566737"/>
              <a:gd name="connsiteX17" fmla="*/ 33338 w 4649580"/>
              <a:gd name="connsiteY17" fmla="*/ 395287 h 566737"/>
              <a:gd name="connsiteX18" fmla="*/ 42863 w 4649580"/>
              <a:gd name="connsiteY18" fmla="*/ 219075 h 566737"/>
              <a:gd name="connsiteX19" fmla="*/ 38100 w 4649580"/>
              <a:gd name="connsiteY19" fmla="*/ 119062 h 566737"/>
              <a:gd name="connsiteX20" fmla="*/ 0 w 4649580"/>
              <a:gd name="connsiteY20" fmla="*/ 38100 h 566737"/>
              <a:gd name="connsiteX21" fmla="*/ 33338 w 4649580"/>
              <a:gd name="connsiteY21" fmla="*/ 0 h 566737"/>
              <a:gd name="connsiteX22" fmla="*/ 80963 w 4649580"/>
              <a:gd name="connsiteY22" fmla="*/ 14287 h 566737"/>
              <a:gd name="connsiteX23" fmla="*/ 71438 w 4649580"/>
              <a:gd name="connsiteY23" fmla="*/ 52387 h 566737"/>
              <a:gd name="connsiteX24" fmla="*/ 57150 w 4649580"/>
              <a:gd name="connsiteY24" fmla="*/ 90487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49580" h="566737">
                <a:moveTo>
                  <a:pt x="4649580" y="63628"/>
                </a:moveTo>
                <a:cubicBezTo>
                  <a:pt x="4442113" y="62028"/>
                  <a:pt x="3613640" y="153291"/>
                  <a:pt x="3346179" y="154481"/>
                </a:cubicBezTo>
                <a:cubicBezTo>
                  <a:pt x="3078718" y="155671"/>
                  <a:pt x="3286044" y="32940"/>
                  <a:pt x="3044812" y="70767"/>
                </a:cubicBezTo>
                <a:lnTo>
                  <a:pt x="1957388" y="280987"/>
                </a:lnTo>
                <a:lnTo>
                  <a:pt x="1595438" y="304800"/>
                </a:lnTo>
                <a:lnTo>
                  <a:pt x="1304925" y="333375"/>
                </a:lnTo>
                <a:lnTo>
                  <a:pt x="1057275" y="328612"/>
                </a:lnTo>
                <a:lnTo>
                  <a:pt x="1000125" y="338137"/>
                </a:lnTo>
                <a:lnTo>
                  <a:pt x="914400" y="400050"/>
                </a:lnTo>
                <a:lnTo>
                  <a:pt x="871538" y="419100"/>
                </a:lnTo>
                <a:lnTo>
                  <a:pt x="647700" y="423862"/>
                </a:lnTo>
                <a:lnTo>
                  <a:pt x="566738" y="476250"/>
                </a:lnTo>
                <a:lnTo>
                  <a:pt x="490538" y="521559"/>
                </a:lnTo>
                <a:lnTo>
                  <a:pt x="390525" y="533618"/>
                </a:lnTo>
                <a:lnTo>
                  <a:pt x="250053" y="540740"/>
                </a:lnTo>
                <a:lnTo>
                  <a:pt x="119063" y="566737"/>
                </a:lnTo>
                <a:lnTo>
                  <a:pt x="52388" y="509587"/>
                </a:lnTo>
                <a:lnTo>
                  <a:pt x="33338" y="395287"/>
                </a:lnTo>
                <a:lnTo>
                  <a:pt x="42863" y="219075"/>
                </a:lnTo>
                <a:lnTo>
                  <a:pt x="38100" y="119062"/>
                </a:lnTo>
                <a:lnTo>
                  <a:pt x="0" y="38100"/>
                </a:lnTo>
                <a:lnTo>
                  <a:pt x="33338" y="0"/>
                </a:lnTo>
                <a:lnTo>
                  <a:pt x="80963" y="14287"/>
                </a:lnTo>
                <a:lnTo>
                  <a:pt x="71438" y="52387"/>
                </a:lnTo>
                <a:lnTo>
                  <a:pt x="57150" y="904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104">
            <a:extLst>
              <a:ext uri="{FF2B5EF4-FFF2-40B4-BE49-F238E27FC236}">
                <a16:creationId xmlns:a16="http://schemas.microsoft.com/office/drawing/2014/main" id="{FD3B68BF-0BEC-4041-AB91-BC743F131B2A}"/>
              </a:ext>
            </a:extLst>
          </p:cNvPr>
          <p:cNvSpPr/>
          <p:nvPr/>
        </p:nvSpPr>
        <p:spPr>
          <a:xfrm rot="10800000">
            <a:off x="8446684" y="8729275"/>
            <a:ext cx="4061280" cy="1788788"/>
          </a:xfrm>
          <a:custGeom>
            <a:avLst/>
            <a:gdLst>
              <a:gd name="connsiteX0" fmla="*/ 0 w 2119313"/>
              <a:gd name="connsiteY0" fmla="*/ 0 h 933450"/>
              <a:gd name="connsiteX1" fmla="*/ 28575 w 2119313"/>
              <a:gd name="connsiteY1" fmla="*/ 71437 h 933450"/>
              <a:gd name="connsiteX2" fmla="*/ 114300 w 2119313"/>
              <a:gd name="connsiteY2" fmla="*/ 38100 h 933450"/>
              <a:gd name="connsiteX3" fmla="*/ 223838 w 2119313"/>
              <a:gd name="connsiteY3" fmla="*/ 381000 h 933450"/>
              <a:gd name="connsiteX4" fmla="*/ 247650 w 2119313"/>
              <a:gd name="connsiteY4" fmla="*/ 481012 h 933450"/>
              <a:gd name="connsiteX5" fmla="*/ 261938 w 2119313"/>
              <a:gd name="connsiteY5" fmla="*/ 542925 h 933450"/>
              <a:gd name="connsiteX6" fmla="*/ 276225 w 2119313"/>
              <a:gd name="connsiteY6" fmla="*/ 623887 h 933450"/>
              <a:gd name="connsiteX7" fmla="*/ 352425 w 2119313"/>
              <a:gd name="connsiteY7" fmla="*/ 823912 h 933450"/>
              <a:gd name="connsiteX8" fmla="*/ 471488 w 2119313"/>
              <a:gd name="connsiteY8" fmla="*/ 790575 h 933450"/>
              <a:gd name="connsiteX9" fmla="*/ 638175 w 2119313"/>
              <a:gd name="connsiteY9" fmla="*/ 785812 h 933450"/>
              <a:gd name="connsiteX10" fmla="*/ 738188 w 2119313"/>
              <a:gd name="connsiteY10" fmla="*/ 757237 h 933450"/>
              <a:gd name="connsiteX11" fmla="*/ 928688 w 2119313"/>
              <a:gd name="connsiteY11" fmla="*/ 704850 h 933450"/>
              <a:gd name="connsiteX12" fmla="*/ 1138238 w 2119313"/>
              <a:gd name="connsiteY12" fmla="*/ 762000 h 933450"/>
              <a:gd name="connsiteX13" fmla="*/ 1271588 w 2119313"/>
              <a:gd name="connsiteY13" fmla="*/ 766762 h 933450"/>
              <a:gd name="connsiteX14" fmla="*/ 1343025 w 2119313"/>
              <a:gd name="connsiteY14" fmla="*/ 781050 h 933450"/>
              <a:gd name="connsiteX15" fmla="*/ 1385888 w 2119313"/>
              <a:gd name="connsiteY15" fmla="*/ 876300 h 933450"/>
              <a:gd name="connsiteX16" fmla="*/ 1457325 w 2119313"/>
              <a:gd name="connsiteY16" fmla="*/ 933450 h 933450"/>
              <a:gd name="connsiteX17" fmla="*/ 1571625 w 2119313"/>
              <a:gd name="connsiteY17" fmla="*/ 933450 h 933450"/>
              <a:gd name="connsiteX18" fmla="*/ 1633538 w 2119313"/>
              <a:gd name="connsiteY18" fmla="*/ 895350 h 933450"/>
              <a:gd name="connsiteX19" fmla="*/ 1633538 w 2119313"/>
              <a:gd name="connsiteY19" fmla="*/ 800100 h 933450"/>
              <a:gd name="connsiteX20" fmla="*/ 1633538 w 2119313"/>
              <a:gd name="connsiteY20" fmla="*/ 738187 h 933450"/>
              <a:gd name="connsiteX21" fmla="*/ 1685925 w 2119313"/>
              <a:gd name="connsiteY21" fmla="*/ 671512 h 933450"/>
              <a:gd name="connsiteX22" fmla="*/ 1690688 w 2119313"/>
              <a:gd name="connsiteY22" fmla="*/ 628650 h 933450"/>
              <a:gd name="connsiteX23" fmla="*/ 1652588 w 2119313"/>
              <a:gd name="connsiteY23" fmla="*/ 585787 h 933450"/>
              <a:gd name="connsiteX24" fmla="*/ 1647825 w 2119313"/>
              <a:gd name="connsiteY24" fmla="*/ 485775 h 933450"/>
              <a:gd name="connsiteX25" fmla="*/ 1666875 w 2119313"/>
              <a:gd name="connsiteY25" fmla="*/ 419100 h 933450"/>
              <a:gd name="connsiteX26" fmla="*/ 1795463 w 2119313"/>
              <a:gd name="connsiteY26" fmla="*/ 461962 h 933450"/>
              <a:gd name="connsiteX27" fmla="*/ 1900238 w 2119313"/>
              <a:gd name="connsiteY27" fmla="*/ 509587 h 933450"/>
              <a:gd name="connsiteX28" fmla="*/ 1995488 w 2119313"/>
              <a:gd name="connsiteY28" fmla="*/ 528637 h 933450"/>
              <a:gd name="connsiteX29" fmla="*/ 2095500 w 2119313"/>
              <a:gd name="connsiteY29" fmla="*/ 614362 h 933450"/>
              <a:gd name="connsiteX30" fmla="*/ 2119313 w 2119313"/>
              <a:gd name="connsiteY30" fmla="*/ 70008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313" h="933450">
                <a:moveTo>
                  <a:pt x="0" y="0"/>
                </a:moveTo>
                <a:lnTo>
                  <a:pt x="28575" y="71437"/>
                </a:lnTo>
                <a:lnTo>
                  <a:pt x="114300" y="38100"/>
                </a:lnTo>
                <a:lnTo>
                  <a:pt x="223838" y="381000"/>
                </a:lnTo>
                <a:lnTo>
                  <a:pt x="247650" y="481012"/>
                </a:lnTo>
                <a:lnTo>
                  <a:pt x="261938" y="542925"/>
                </a:lnTo>
                <a:lnTo>
                  <a:pt x="276225" y="623887"/>
                </a:lnTo>
                <a:lnTo>
                  <a:pt x="352425" y="823912"/>
                </a:lnTo>
                <a:lnTo>
                  <a:pt x="471488" y="790575"/>
                </a:lnTo>
                <a:lnTo>
                  <a:pt x="638175" y="785812"/>
                </a:lnTo>
                <a:lnTo>
                  <a:pt x="738188" y="757237"/>
                </a:lnTo>
                <a:lnTo>
                  <a:pt x="928688" y="704850"/>
                </a:lnTo>
                <a:lnTo>
                  <a:pt x="1138238" y="762000"/>
                </a:lnTo>
                <a:lnTo>
                  <a:pt x="1271588" y="766762"/>
                </a:lnTo>
                <a:lnTo>
                  <a:pt x="1343025" y="781050"/>
                </a:lnTo>
                <a:lnTo>
                  <a:pt x="1385888" y="876300"/>
                </a:lnTo>
                <a:lnTo>
                  <a:pt x="1457325" y="933450"/>
                </a:lnTo>
                <a:lnTo>
                  <a:pt x="1571625" y="933450"/>
                </a:lnTo>
                <a:lnTo>
                  <a:pt x="1633538" y="895350"/>
                </a:lnTo>
                <a:lnTo>
                  <a:pt x="1633538" y="800100"/>
                </a:lnTo>
                <a:lnTo>
                  <a:pt x="1633538" y="738187"/>
                </a:lnTo>
                <a:lnTo>
                  <a:pt x="1685925" y="671512"/>
                </a:lnTo>
                <a:lnTo>
                  <a:pt x="1690688" y="628650"/>
                </a:lnTo>
                <a:lnTo>
                  <a:pt x="1652588" y="585787"/>
                </a:lnTo>
                <a:lnTo>
                  <a:pt x="1647825" y="485775"/>
                </a:lnTo>
                <a:lnTo>
                  <a:pt x="1666875" y="419100"/>
                </a:lnTo>
                <a:lnTo>
                  <a:pt x="1795463" y="461962"/>
                </a:lnTo>
                <a:lnTo>
                  <a:pt x="1900238" y="509587"/>
                </a:lnTo>
                <a:lnTo>
                  <a:pt x="1995488" y="528637"/>
                </a:lnTo>
                <a:lnTo>
                  <a:pt x="2095500" y="614362"/>
                </a:lnTo>
                <a:lnTo>
                  <a:pt x="2119313" y="7000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105">
            <a:extLst>
              <a:ext uri="{FF2B5EF4-FFF2-40B4-BE49-F238E27FC236}">
                <a16:creationId xmlns:a16="http://schemas.microsoft.com/office/drawing/2014/main" id="{F3B77E11-E08D-4090-AB35-67C9FFA48EEA}"/>
              </a:ext>
            </a:extLst>
          </p:cNvPr>
          <p:cNvSpPr/>
          <p:nvPr/>
        </p:nvSpPr>
        <p:spPr>
          <a:xfrm rot="10800000">
            <a:off x="7643556" y="9924843"/>
            <a:ext cx="1816168" cy="346806"/>
          </a:xfrm>
          <a:custGeom>
            <a:avLst/>
            <a:gdLst>
              <a:gd name="connsiteX0" fmla="*/ 0 w 947738"/>
              <a:gd name="connsiteY0" fmla="*/ 180975 h 180975"/>
              <a:gd name="connsiteX1" fmla="*/ 214313 w 947738"/>
              <a:gd name="connsiteY1" fmla="*/ 9525 h 180975"/>
              <a:gd name="connsiteX2" fmla="*/ 271463 w 947738"/>
              <a:gd name="connsiteY2" fmla="*/ 0 h 180975"/>
              <a:gd name="connsiteX3" fmla="*/ 461963 w 947738"/>
              <a:gd name="connsiteY3" fmla="*/ 52388 h 180975"/>
              <a:gd name="connsiteX4" fmla="*/ 647700 w 947738"/>
              <a:gd name="connsiteY4" fmla="*/ 90488 h 180975"/>
              <a:gd name="connsiteX5" fmla="*/ 719138 w 947738"/>
              <a:gd name="connsiteY5" fmla="*/ 138113 h 180975"/>
              <a:gd name="connsiteX6" fmla="*/ 947738 w 947738"/>
              <a:gd name="connsiteY6" fmla="*/ 16668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738" h="180975">
                <a:moveTo>
                  <a:pt x="0" y="180975"/>
                </a:moveTo>
                <a:lnTo>
                  <a:pt x="214313" y="9525"/>
                </a:lnTo>
                <a:lnTo>
                  <a:pt x="271463" y="0"/>
                </a:lnTo>
                <a:lnTo>
                  <a:pt x="461963" y="52388"/>
                </a:lnTo>
                <a:lnTo>
                  <a:pt x="647700" y="90488"/>
                </a:lnTo>
                <a:lnTo>
                  <a:pt x="719138" y="138113"/>
                </a:lnTo>
                <a:lnTo>
                  <a:pt x="947738" y="16668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106">
            <a:extLst>
              <a:ext uri="{FF2B5EF4-FFF2-40B4-BE49-F238E27FC236}">
                <a16:creationId xmlns:a16="http://schemas.microsoft.com/office/drawing/2014/main" id="{44EAC9E3-E1EF-488B-A2BB-B573D15B249C}"/>
              </a:ext>
            </a:extLst>
          </p:cNvPr>
          <p:cNvSpPr/>
          <p:nvPr/>
        </p:nvSpPr>
        <p:spPr>
          <a:xfrm rot="10800000">
            <a:off x="9669631" y="9550658"/>
            <a:ext cx="675359" cy="456323"/>
          </a:xfrm>
          <a:custGeom>
            <a:avLst/>
            <a:gdLst>
              <a:gd name="connsiteX0" fmla="*/ 0 w 352425"/>
              <a:gd name="connsiteY0" fmla="*/ 238125 h 238125"/>
              <a:gd name="connsiteX1" fmla="*/ 142875 w 352425"/>
              <a:gd name="connsiteY1" fmla="*/ 176212 h 238125"/>
              <a:gd name="connsiteX2" fmla="*/ 285750 w 352425"/>
              <a:gd name="connsiteY2" fmla="*/ 114300 h 238125"/>
              <a:gd name="connsiteX3" fmla="*/ 333375 w 352425"/>
              <a:gd name="connsiteY3" fmla="*/ 52387 h 238125"/>
              <a:gd name="connsiteX4" fmla="*/ 352425 w 352425"/>
              <a:gd name="connsiteY4" fmla="*/ 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238125">
                <a:moveTo>
                  <a:pt x="0" y="238125"/>
                </a:moveTo>
                <a:lnTo>
                  <a:pt x="142875" y="176212"/>
                </a:lnTo>
                <a:lnTo>
                  <a:pt x="285750" y="114300"/>
                </a:lnTo>
                <a:lnTo>
                  <a:pt x="333375" y="52387"/>
                </a:lnTo>
                <a:lnTo>
                  <a:pt x="35242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10">
            <a:extLst>
              <a:ext uri="{FF2B5EF4-FFF2-40B4-BE49-F238E27FC236}">
                <a16:creationId xmlns:a16="http://schemas.microsoft.com/office/drawing/2014/main" id="{9B2E38B8-7ACC-4713-97D0-065C968359ED}"/>
              </a:ext>
            </a:extLst>
          </p:cNvPr>
          <p:cNvSpPr/>
          <p:nvPr/>
        </p:nvSpPr>
        <p:spPr>
          <a:xfrm rot="10800000">
            <a:off x="8291536" y="8574126"/>
            <a:ext cx="2108213" cy="684484"/>
          </a:xfrm>
          <a:custGeom>
            <a:avLst/>
            <a:gdLst>
              <a:gd name="connsiteX0" fmla="*/ 0 w 1100137"/>
              <a:gd name="connsiteY0" fmla="*/ 80962 h 357187"/>
              <a:gd name="connsiteX1" fmla="*/ 71437 w 1100137"/>
              <a:gd name="connsiteY1" fmla="*/ 47625 h 357187"/>
              <a:gd name="connsiteX2" fmla="*/ 157162 w 1100137"/>
              <a:gd name="connsiteY2" fmla="*/ 0 h 357187"/>
              <a:gd name="connsiteX3" fmla="*/ 261937 w 1100137"/>
              <a:gd name="connsiteY3" fmla="*/ 23812 h 357187"/>
              <a:gd name="connsiteX4" fmla="*/ 366712 w 1100137"/>
              <a:gd name="connsiteY4" fmla="*/ 42862 h 357187"/>
              <a:gd name="connsiteX5" fmla="*/ 457200 w 1100137"/>
              <a:gd name="connsiteY5" fmla="*/ 19050 h 357187"/>
              <a:gd name="connsiteX6" fmla="*/ 500062 w 1100137"/>
              <a:gd name="connsiteY6" fmla="*/ 33337 h 357187"/>
              <a:gd name="connsiteX7" fmla="*/ 538162 w 1100137"/>
              <a:gd name="connsiteY7" fmla="*/ 38100 h 357187"/>
              <a:gd name="connsiteX8" fmla="*/ 590550 w 1100137"/>
              <a:gd name="connsiteY8" fmla="*/ 71437 h 357187"/>
              <a:gd name="connsiteX9" fmla="*/ 676275 w 1100137"/>
              <a:gd name="connsiteY9" fmla="*/ 95250 h 357187"/>
              <a:gd name="connsiteX10" fmla="*/ 781050 w 1100137"/>
              <a:gd name="connsiteY10" fmla="*/ 119062 h 357187"/>
              <a:gd name="connsiteX11" fmla="*/ 909637 w 1100137"/>
              <a:gd name="connsiteY11" fmla="*/ 133350 h 357187"/>
              <a:gd name="connsiteX12" fmla="*/ 995362 w 1100137"/>
              <a:gd name="connsiteY12" fmla="*/ 161925 h 357187"/>
              <a:gd name="connsiteX13" fmla="*/ 1000125 w 1100137"/>
              <a:gd name="connsiteY13" fmla="*/ 219075 h 357187"/>
              <a:gd name="connsiteX14" fmla="*/ 1028700 w 1100137"/>
              <a:gd name="connsiteY14" fmla="*/ 290512 h 357187"/>
              <a:gd name="connsiteX15" fmla="*/ 1052512 w 1100137"/>
              <a:gd name="connsiteY15" fmla="*/ 338137 h 357187"/>
              <a:gd name="connsiteX16" fmla="*/ 1100137 w 1100137"/>
              <a:gd name="connsiteY16"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0137" h="357187">
                <a:moveTo>
                  <a:pt x="0" y="80962"/>
                </a:moveTo>
                <a:lnTo>
                  <a:pt x="71437" y="47625"/>
                </a:lnTo>
                <a:lnTo>
                  <a:pt x="157162" y="0"/>
                </a:lnTo>
                <a:lnTo>
                  <a:pt x="261937" y="23812"/>
                </a:lnTo>
                <a:lnTo>
                  <a:pt x="366712" y="42862"/>
                </a:lnTo>
                <a:lnTo>
                  <a:pt x="457200" y="19050"/>
                </a:lnTo>
                <a:lnTo>
                  <a:pt x="500062" y="33337"/>
                </a:lnTo>
                <a:lnTo>
                  <a:pt x="538162" y="38100"/>
                </a:lnTo>
                <a:lnTo>
                  <a:pt x="590550" y="71437"/>
                </a:lnTo>
                <a:lnTo>
                  <a:pt x="676275" y="95250"/>
                </a:lnTo>
                <a:lnTo>
                  <a:pt x="781050" y="119062"/>
                </a:lnTo>
                <a:lnTo>
                  <a:pt x="909637" y="133350"/>
                </a:lnTo>
                <a:lnTo>
                  <a:pt x="995362" y="161925"/>
                </a:lnTo>
                <a:lnTo>
                  <a:pt x="1000125" y="219075"/>
                </a:lnTo>
                <a:lnTo>
                  <a:pt x="1028700" y="290512"/>
                </a:lnTo>
                <a:lnTo>
                  <a:pt x="1052512" y="338137"/>
                </a:lnTo>
                <a:lnTo>
                  <a:pt x="1100137" y="3571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11">
            <a:extLst>
              <a:ext uri="{FF2B5EF4-FFF2-40B4-BE49-F238E27FC236}">
                <a16:creationId xmlns:a16="http://schemas.microsoft.com/office/drawing/2014/main" id="{89868F55-65BD-4AD3-A222-3ACC2096D8FF}"/>
              </a:ext>
            </a:extLst>
          </p:cNvPr>
          <p:cNvSpPr/>
          <p:nvPr/>
        </p:nvSpPr>
        <p:spPr>
          <a:xfrm rot="10800000">
            <a:off x="6023031" y="9302514"/>
            <a:ext cx="593221" cy="1971317"/>
          </a:xfrm>
          <a:custGeom>
            <a:avLst/>
            <a:gdLst>
              <a:gd name="connsiteX0" fmla="*/ 0 w 309563"/>
              <a:gd name="connsiteY0" fmla="*/ 0 h 1028700"/>
              <a:gd name="connsiteX1" fmla="*/ 119063 w 309563"/>
              <a:gd name="connsiteY1" fmla="*/ 266700 h 1028700"/>
              <a:gd name="connsiteX2" fmla="*/ 228600 w 309563"/>
              <a:gd name="connsiteY2" fmla="*/ 547688 h 1028700"/>
              <a:gd name="connsiteX3" fmla="*/ 285750 w 309563"/>
              <a:gd name="connsiteY3" fmla="*/ 762000 h 1028700"/>
              <a:gd name="connsiteX4" fmla="*/ 309563 w 309563"/>
              <a:gd name="connsiteY4" fmla="*/ 857250 h 1028700"/>
              <a:gd name="connsiteX5" fmla="*/ 290513 w 309563"/>
              <a:gd name="connsiteY5" fmla="*/ 966788 h 1028700"/>
              <a:gd name="connsiteX6" fmla="*/ 95250 w 309563"/>
              <a:gd name="connsiteY6" fmla="*/ 102870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1028700">
                <a:moveTo>
                  <a:pt x="0" y="0"/>
                </a:moveTo>
                <a:lnTo>
                  <a:pt x="119063" y="266700"/>
                </a:lnTo>
                <a:lnTo>
                  <a:pt x="228600" y="547688"/>
                </a:lnTo>
                <a:lnTo>
                  <a:pt x="285750" y="762000"/>
                </a:lnTo>
                <a:lnTo>
                  <a:pt x="309563" y="857250"/>
                </a:lnTo>
                <a:lnTo>
                  <a:pt x="290513" y="966788"/>
                </a:lnTo>
                <a:lnTo>
                  <a:pt x="95250" y="10287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12">
            <a:extLst>
              <a:ext uri="{FF2B5EF4-FFF2-40B4-BE49-F238E27FC236}">
                <a16:creationId xmlns:a16="http://schemas.microsoft.com/office/drawing/2014/main" id="{01B852DC-6CBE-4AE4-81D1-B9F859CCB9F0}"/>
              </a:ext>
            </a:extLst>
          </p:cNvPr>
          <p:cNvSpPr/>
          <p:nvPr/>
        </p:nvSpPr>
        <p:spPr>
          <a:xfrm rot="10800000">
            <a:off x="9250784" y="7004375"/>
            <a:ext cx="4753921" cy="598773"/>
          </a:xfrm>
          <a:custGeom>
            <a:avLst/>
            <a:gdLst>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109538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73647 h 273647"/>
              <a:gd name="connsiteX1" fmla="*/ 495300 w 2652713"/>
              <a:gd name="connsiteY1" fmla="*/ 221260 h 273647"/>
              <a:gd name="connsiteX2" fmla="*/ 1057275 w 2652713"/>
              <a:gd name="connsiteY2" fmla="*/ 173635 h 273647"/>
              <a:gd name="connsiteX3" fmla="*/ 1419225 w 2652713"/>
              <a:gd name="connsiteY3" fmla="*/ 145060 h 273647"/>
              <a:gd name="connsiteX4" fmla="*/ 1743075 w 2652713"/>
              <a:gd name="connsiteY4" fmla="*/ 87998 h 273647"/>
              <a:gd name="connsiteX5" fmla="*/ 2121716 w 2652713"/>
              <a:gd name="connsiteY5" fmla="*/ 0 h 273647"/>
              <a:gd name="connsiteX6" fmla="*/ 2362200 w 2652713"/>
              <a:gd name="connsiteY6" fmla="*/ 40285 h 273647"/>
              <a:gd name="connsiteX7" fmla="*/ 2452688 w 2652713"/>
              <a:gd name="connsiteY7" fmla="*/ 11710 h 273647"/>
              <a:gd name="connsiteX8" fmla="*/ 2652713 w 2652713"/>
              <a:gd name="connsiteY8" fmla="*/ 6947 h 273647"/>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35960 w 2652713"/>
              <a:gd name="connsiteY5" fmla="*/ 21540 h 266700"/>
              <a:gd name="connsiteX6" fmla="*/ 2362200 w 2652713"/>
              <a:gd name="connsiteY6" fmla="*/ 33338 h 266700"/>
              <a:gd name="connsiteX7" fmla="*/ 2452688 w 2652713"/>
              <a:gd name="connsiteY7" fmla="*/ 4763 h 266700"/>
              <a:gd name="connsiteX8" fmla="*/ 2652713 w 2652713"/>
              <a:gd name="connsiteY8" fmla="*/ 0 h 266700"/>
              <a:gd name="connsiteX0" fmla="*/ 0 w 2452688"/>
              <a:gd name="connsiteY0" fmla="*/ 261937 h 261937"/>
              <a:gd name="connsiteX1" fmla="*/ 495300 w 2452688"/>
              <a:gd name="connsiteY1" fmla="*/ 209550 h 261937"/>
              <a:gd name="connsiteX2" fmla="*/ 1057275 w 2452688"/>
              <a:gd name="connsiteY2" fmla="*/ 161925 h 261937"/>
              <a:gd name="connsiteX3" fmla="*/ 1419225 w 2452688"/>
              <a:gd name="connsiteY3" fmla="*/ 133350 h 261937"/>
              <a:gd name="connsiteX4" fmla="*/ 1743075 w 2452688"/>
              <a:gd name="connsiteY4" fmla="*/ 76288 h 261937"/>
              <a:gd name="connsiteX5" fmla="*/ 2135960 w 2452688"/>
              <a:gd name="connsiteY5" fmla="*/ 16777 h 261937"/>
              <a:gd name="connsiteX6" fmla="*/ 2362200 w 2452688"/>
              <a:gd name="connsiteY6" fmla="*/ 28575 h 261937"/>
              <a:gd name="connsiteX7" fmla="*/ 2452688 w 2452688"/>
              <a:gd name="connsiteY7" fmla="*/ 0 h 261937"/>
              <a:gd name="connsiteX0" fmla="*/ 0 w 2452688"/>
              <a:gd name="connsiteY0" fmla="*/ 278271 h 278271"/>
              <a:gd name="connsiteX1" fmla="*/ 495300 w 2452688"/>
              <a:gd name="connsiteY1" fmla="*/ 225884 h 278271"/>
              <a:gd name="connsiteX2" fmla="*/ 1057275 w 2452688"/>
              <a:gd name="connsiteY2" fmla="*/ 178259 h 278271"/>
              <a:gd name="connsiteX3" fmla="*/ 1419225 w 2452688"/>
              <a:gd name="connsiteY3" fmla="*/ 149684 h 278271"/>
              <a:gd name="connsiteX4" fmla="*/ 1743075 w 2452688"/>
              <a:gd name="connsiteY4" fmla="*/ 92622 h 278271"/>
              <a:gd name="connsiteX5" fmla="*/ 2135960 w 2452688"/>
              <a:gd name="connsiteY5" fmla="*/ 33111 h 278271"/>
              <a:gd name="connsiteX6" fmla="*/ 2314483 w 2452688"/>
              <a:gd name="connsiteY6" fmla="*/ 0 h 278271"/>
              <a:gd name="connsiteX7" fmla="*/ 2452688 w 2452688"/>
              <a:gd name="connsiteY7" fmla="*/ 16334 h 278271"/>
              <a:gd name="connsiteX0" fmla="*/ 0 w 2480757"/>
              <a:gd name="connsiteY0" fmla="*/ 312460 h 312460"/>
              <a:gd name="connsiteX1" fmla="*/ 495300 w 2480757"/>
              <a:gd name="connsiteY1" fmla="*/ 260073 h 312460"/>
              <a:gd name="connsiteX2" fmla="*/ 1057275 w 2480757"/>
              <a:gd name="connsiteY2" fmla="*/ 212448 h 312460"/>
              <a:gd name="connsiteX3" fmla="*/ 1419225 w 2480757"/>
              <a:gd name="connsiteY3" fmla="*/ 183873 h 312460"/>
              <a:gd name="connsiteX4" fmla="*/ 1743075 w 2480757"/>
              <a:gd name="connsiteY4" fmla="*/ 126811 h 312460"/>
              <a:gd name="connsiteX5" fmla="*/ 2135960 w 2480757"/>
              <a:gd name="connsiteY5" fmla="*/ 67300 h 312460"/>
              <a:gd name="connsiteX6" fmla="*/ 2314483 w 2480757"/>
              <a:gd name="connsiteY6" fmla="*/ 34189 h 312460"/>
              <a:gd name="connsiteX7" fmla="*/ 2480757 w 2480757"/>
              <a:gd name="connsiteY7" fmla="*/ 0 h 3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0757" h="312460">
                <a:moveTo>
                  <a:pt x="0" y="312460"/>
                </a:moveTo>
                <a:lnTo>
                  <a:pt x="495300" y="260073"/>
                </a:lnTo>
                <a:lnTo>
                  <a:pt x="1057275" y="212448"/>
                </a:lnTo>
                <a:lnTo>
                  <a:pt x="1419225" y="183873"/>
                </a:lnTo>
                <a:lnTo>
                  <a:pt x="1743075" y="126811"/>
                </a:lnTo>
                <a:lnTo>
                  <a:pt x="2135960" y="67300"/>
                </a:lnTo>
                <a:lnTo>
                  <a:pt x="2314483" y="34189"/>
                </a:lnTo>
                <a:lnTo>
                  <a:pt x="2480757"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18">
            <a:extLst>
              <a:ext uri="{FF2B5EF4-FFF2-40B4-BE49-F238E27FC236}">
                <a16:creationId xmlns:a16="http://schemas.microsoft.com/office/drawing/2014/main" id="{D11C7D40-2CBA-4F45-AAE8-B9AF2C6606E7}"/>
              </a:ext>
            </a:extLst>
          </p:cNvPr>
          <p:cNvSpPr/>
          <p:nvPr/>
        </p:nvSpPr>
        <p:spPr>
          <a:xfrm rot="10800000">
            <a:off x="12535343" y="12671910"/>
            <a:ext cx="2245111" cy="2610170"/>
          </a:xfrm>
          <a:custGeom>
            <a:avLst/>
            <a:gdLst>
              <a:gd name="connsiteX0" fmla="*/ 0 w 1171575"/>
              <a:gd name="connsiteY0" fmla="*/ 0 h 1362075"/>
              <a:gd name="connsiteX1" fmla="*/ 228600 w 1171575"/>
              <a:gd name="connsiteY1" fmla="*/ 52387 h 1362075"/>
              <a:gd name="connsiteX2" fmla="*/ 542925 w 1171575"/>
              <a:gd name="connsiteY2" fmla="*/ 195262 h 1362075"/>
              <a:gd name="connsiteX3" fmla="*/ 614362 w 1171575"/>
              <a:gd name="connsiteY3" fmla="*/ 328612 h 1362075"/>
              <a:gd name="connsiteX4" fmla="*/ 766762 w 1171575"/>
              <a:gd name="connsiteY4" fmla="*/ 671512 h 1362075"/>
              <a:gd name="connsiteX5" fmla="*/ 876300 w 1171575"/>
              <a:gd name="connsiteY5" fmla="*/ 876300 h 1362075"/>
              <a:gd name="connsiteX6" fmla="*/ 933450 w 1171575"/>
              <a:gd name="connsiteY6" fmla="*/ 1009650 h 1362075"/>
              <a:gd name="connsiteX7" fmla="*/ 1033462 w 1171575"/>
              <a:gd name="connsiteY7" fmla="*/ 1147762 h 1362075"/>
              <a:gd name="connsiteX8" fmla="*/ 1171575 w 1171575"/>
              <a:gd name="connsiteY8" fmla="*/ 1362075 h 136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1575" h="1362075">
                <a:moveTo>
                  <a:pt x="0" y="0"/>
                </a:moveTo>
                <a:lnTo>
                  <a:pt x="228600" y="52387"/>
                </a:lnTo>
                <a:lnTo>
                  <a:pt x="542925" y="195262"/>
                </a:lnTo>
                <a:lnTo>
                  <a:pt x="614362" y="328612"/>
                </a:lnTo>
                <a:lnTo>
                  <a:pt x="766762" y="671512"/>
                </a:lnTo>
                <a:lnTo>
                  <a:pt x="876300" y="876300"/>
                </a:lnTo>
                <a:lnTo>
                  <a:pt x="933450" y="1009650"/>
                </a:lnTo>
                <a:lnTo>
                  <a:pt x="1033462" y="1147762"/>
                </a:lnTo>
                <a:lnTo>
                  <a:pt x="1171575" y="13620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19">
            <a:extLst>
              <a:ext uri="{FF2B5EF4-FFF2-40B4-BE49-F238E27FC236}">
                <a16:creationId xmlns:a16="http://schemas.microsoft.com/office/drawing/2014/main" id="{F27C50B0-AAA4-40B7-BF7F-2C2EE26E9FBB}"/>
              </a:ext>
            </a:extLst>
          </p:cNvPr>
          <p:cNvSpPr/>
          <p:nvPr/>
        </p:nvSpPr>
        <p:spPr>
          <a:xfrm rot="10800000">
            <a:off x="12991667" y="12927451"/>
            <a:ext cx="492829" cy="428945"/>
          </a:xfrm>
          <a:custGeom>
            <a:avLst/>
            <a:gdLst>
              <a:gd name="connsiteX0" fmla="*/ 0 w 257175"/>
              <a:gd name="connsiteY0" fmla="*/ 223838 h 223838"/>
              <a:gd name="connsiteX1" fmla="*/ 166687 w 257175"/>
              <a:gd name="connsiteY1" fmla="*/ 123825 h 223838"/>
              <a:gd name="connsiteX2" fmla="*/ 257175 w 257175"/>
              <a:gd name="connsiteY2" fmla="*/ 0 h 223838"/>
            </a:gdLst>
            <a:ahLst/>
            <a:cxnLst>
              <a:cxn ang="0">
                <a:pos x="connsiteX0" y="connsiteY0"/>
              </a:cxn>
              <a:cxn ang="0">
                <a:pos x="connsiteX1" y="connsiteY1"/>
              </a:cxn>
              <a:cxn ang="0">
                <a:pos x="connsiteX2" y="connsiteY2"/>
              </a:cxn>
            </a:cxnLst>
            <a:rect l="l" t="t" r="r" b="b"/>
            <a:pathLst>
              <a:path w="257175" h="223838">
                <a:moveTo>
                  <a:pt x="0" y="223838"/>
                </a:moveTo>
                <a:lnTo>
                  <a:pt x="166687" y="123825"/>
                </a:lnTo>
                <a:lnTo>
                  <a:pt x="25717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26">
            <a:extLst>
              <a:ext uri="{FF2B5EF4-FFF2-40B4-BE49-F238E27FC236}">
                <a16:creationId xmlns:a16="http://schemas.microsoft.com/office/drawing/2014/main" id="{86AD1879-E4A9-4CC9-A956-0CB800EF4FD2}"/>
              </a:ext>
            </a:extLst>
          </p:cNvPr>
          <p:cNvSpPr/>
          <p:nvPr/>
        </p:nvSpPr>
        <p:spPr>
          <a:xfrm rot="10800000">
            <a:off x="14059464" y="7031752"/>
            <a:ext cx="1067796" cy="1889180"/>
          </a:xfrm>
          <a:custGeom>
            <a:avLst/>
            <a:gdLst>
              <a:gd name="connsiteX0" fmla="*/ 0 w 557212"/>
              <a:gd name="connsiteY0" fmla="*/ 33338 h 985838"/>
              <a:gd name="connsiteX1" fmla="*/ 152400 w 557212"/>
              <a:gd name="connsiteY1" fmla="*/ 38100 h 985838"/>
              <a:gd name="connsiteX2" fmla="*/ 257175 w 557212"/>
              <a:gd name="connsiteY2" fmla="*/ 0 h 985838"/>
              <a:gd name="connsiteX3" fmla="*/ 314325 w 557212"/>
              <a:gd name="connsiteY3" fmla="*/ 0 h 985838"/>
              <a:gd name="connsiteX4" fmla="*/ 342900 w 557212"/>
              <a:gd name="connsiteY4" fmla="*/ 14288 h 985838"/>
              <a:gd name="connsiteX5" fmla="*/ 347662 w 557212"/>
              <a:gd name="connsiteY5" fmla="*/ 85725 h 985838"/>
              <a:gd name="connsiteX6" fmla="*/ 366712 w 557212"/>
              <a:gd name="connsiteY6" fmla="*/ 185738 h 985838"/>
              <a:gd name="connsiteX7" fmla="*/ 376237 w 557212"/>
              <a:gd name="connsiteY7" fmla="*/ 571500 h 985838"/>
              <a:gd name="connsiteX8" fmla="*/ 557212 w 557212"/>
              <a:gd name="connsiteY8" fmla="*/ 985838 h 98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2" h="985838">
                <a:moveTo>
                  <a:pt x="0" y="33338"/>
                </a:moveTo>
                <a:lnTo>
                  <a:pt x="152400" y="38100"/>
                </a:lnTo>
                <a:lnTo>
                  <a:pt x="257175" y="0"/>
                </a:lnTo>
                <a:lnTo>
                  <a:pt x="314325" y="0"/>
                </a:lnTo>
                <a:lnTo>
                  <a:pt x="342900" y="14288"/>
                </a:lnTo>
                <a:lnTo>
                  <a:pt x="347662" y="85725"/>
                </a:lnTo>
                <a:lnTo>
                  <a:pt x="366712" y="185738"/>
                </a:lnTo>
                <a:lnTo>
                  <a:pt x="376237" y="571500"/>
                </a:lnTo>
                <a:lnTo>
                  <a:pt x="557212" y="985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32">
            <a:extLst>
              <a:ext uri="{FF2B5EF4-FFF2-40B4-BE49-F238E27FC236}">
                <a16:creationId xmlns:a16="http://schemas.microsoft.com/office/drawing/2014/main" id="{71D2080B-7A7A-4F6C-AA19-A9A546E697CD}"/>
              </a:ext>
            </a:extLst>
          </p:cNvPr>
          <p:cNvSpPr/>
          <p:nvPr/>
        </p:nvSpPr>
        <p:spPr>
          <a:xfrm rot="10800000">
            <a:off x="14406270" y="7697985"/>
            <a:ext cx="1250325" cy="109518"/>
          </a:xfrm>
          <a:custGeom>
            <a:avLst/>
            <a:gdLst>
              <a:gd name="connsiteX0" fmla="*/ 0 w 652462"/>
              <a:gd name="connsiteY0" fmla="*/ 19050 h 57150"/>
              <a:gd name="connsiteX1" fmla="*/ 85725 w 652462"/>
              <a:gd name="connsiteY1" fmla="*/ 57150 h 57150"/>
              <a:gd name="connsiteX2" fmla="*/ 171450 w 652462"/>
              <a:gd name="connsiteY2" fmla="*/ 52388 h 57150"/>
              <a:gd name="connsiteX3" fmla="*/ 228600 w 652462"/>
              <a:gd name="connsiteY3" fmla="*/ 42863 h 57150"/>
              <a:gd name="connsiteX4" fmla="*/ 357187 w 652462"/>
              <a:gd name="connsiteY4" fmla="*/ 42863 h 57150"/>
              <a:gd name="connsiteX5" fmla="*/ 471487 w 652462"/>
              <a:gd name="connsiteY5" fmla="*/ 9525 h 57150"/>
              <a:gd name="connsiteX6" fmla="*/ 652462 w 652462"/>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462" h="57150">
                <a:moveTo>
                  <a:pt x="0" y="19050"/>
                </a:moveTo>
                <a:lnTo>
                  <a:pt x="85725" y="57150"/>
                </a:lnTo>
                <a:lnTo>
                  <a:pt x="171450" y="52388"/>
                </a:lnTo>
                <a:lnTo>
                  <a:pt x="228600" y="42863"/>
                </a:lnTo>
                <a:lnTo>
                  <a:pt x="357187" y="42863"/>
                </a:lnTo>
                <a:lnTo>
                  <a:pt x="471487" y="9525"/>
                </a:lnTo>
                <a:lnTo>
                  <a:pt x="65246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76">
            <a:extLst>
              <a:ext uri="{FF2B5EF4-FFF2-40B4-BE49-F238E27FC236}">
                <a16:creationId xmlns:a16="http://schemas.microsoft.com/office/drawing/2014/main" id="{A3B3A129-3FE4-4584-97A5-7DEE2A3CAC2E}"/>
              </a:ext>
            </a:extLst>
          </p:cNvPr>
          <p:cNvSpPr/>
          <p:nvPr/>
        </p:nvSpPr>
        <p:spPr>
          <a:xfrm rot="10800000">
            <a:off x="13621394" y="8099550"/>
            <a:ext cx="784876" cy="1177313"/>
          </a:xfrm>
          <a:custGeom>
            <a:avLst/>
            <a:gdLst>
              <a:gd name="connsiteX0" fmla="*/ 0 w 409575"/>
              <a:gd name="connsiteY0" fmla="*/ 614362 h 614362"/>
              <a:gd name="connsiteX1" fmla="*/ 166688 w 409575"/>
              <a:gd name="connsiteY1" fmla="*/ 314325 h 614362"/>
              <a:gd name="connsiteX2" fmla="*/ 252413 w 409575"/>
              <a:gd name="connsiteY2" fmla="*/ 223837 h 614362"/>
              <a:gd name="connsiteX3" fmla="*/ 409575 w 409575"/>
              <a:gd name="connsiteY3" fmla="*/ 0 h 614362"/>
            </a:gdLst>
            <a:ahLst/>
            <a:cxnLst>
              <a:cxn ang="0">
                <a:pos x="connsiteX0" y="connsiteY0"/>
              </a:cxn>
              <a:cxn ang="0">
                <a:pos x="connsiteX1" y="connsiteY1"/>
              </a:cxn>
              <a:cxn ang="0">
                <a:pos x="connsiteX2" y="connsiteY2"/>
              </a:cxn>
              <a:cxn ang="0">
                <a:pos x="connsiteX3" y="connsiteY3"/>
              </a:cxn>
            </a:cxnLst>
            <a:rect l="l" t="t" r="r" b="b"/>
            <a:pathLst>
              <a:path w="409575" h="614362">
                <a:moveTo>
                  <a:pt x="0" y="614362"/>
                </a:moveTo>
                <a:lnTo>
                  <a:pt x="166688" y="314325"/>
                </a:lnTo>
                <a:lnTo>
                  <a:pt x="252413" y="223837"/>
                </a:lnTo>
                <a:lnTo>
                  <a:pt x="40957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77">
            <a:extLst>
              <a:ext uri="{FF2B5EF4-FFF2-40B4-BE49-F238E27FC236}">
                <a16:creationId xmlns:a16="http://schemas.microsoft.com/office/drawing/2014/main" id="{A26529D8-C0F0-46E7-9336-6DEC00C486A9}"/>
              </a:ext>
            </a:extLst>
          </p:cNvPr>
          <p:cNvSpPr/>
          <p:nvPr/>
        </p:nvSpPr>
        <p:spPr>
          <a:xfrm rot="10800000">
            <a:off x="14022958" y="8729275"/>
            <a:ext cx="410690" cy="666233"/>
          </a:xfrm>
          <a:custGeom>
            <a:avLst/>
            <a:gdLst>
              <a:gd name="connsiteX0" fmla="*/ 0 w 214312"/>
              <a:gd name="connsiteY0" fmla="*/ 347663 h 347663"/>
              <a:gd name="connsiteX1" fmla="*/ 123825 w 214312"/>
              <a:gd name="connsiteY1" fmla="*/ 157163 h 347663"/>
              <a:gd name="connsiteX2" fmla="*/ 214312 w 214312"/>
              <a:gd name="connsiteY2" fmla="*/ 0 h 347663"/>
            </a:gdLst>
            <a:ahLst/>
            <a:cxnLst>
              <a:cxn ang="0">
                <a:pos x="connsiteX0" y="connsiteY0"/>
              </a:cxn>
              <a:cxn ang="0">
                <a:pos x="connsiteX1" y="connsiteY1"/>
              </a:cxn>
              <a:cxn ang="0">
                <a:pos x="connsiteX2" y="connsiteY2"/>
              </a:cxn>
            </a:cxnLst>
            <a:rect l="l" t="t" r="r" b="b"/>
            <a:pathLst>
              <a:path w="214312" h="347663">
                <a:moveTo>
                  <a:pt x="0" y="347663"/>
                </a:moveTo>
                <a:lnTo>
                  <a:pt x="123825" y="157163"/>
                </a:lnTo>
                <a:lnTo>
                  <a:pt x="21431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179">
            <a:extLst>
              <a:ext uri="{FF2B5EF4-FFF2-40B4-BE49-F238E27FC236}">
                <a16:creationId xmlns:a16="http://schemas.microsoft.com/office/drawing/2014/main" id="{8DF7B041-E9EF-4A13-BD6C-CD8E8E97078C}"/>
              </a:ext>
            </a:extLst>
          </p:cNvPr>
          <p:cNvSpPr/>
          <p:nvPr/>
        </p:nvSpPr>
        <p:spPr>
          <a:xfrm rot="10800000">
            <a:off x="18018926" y="11188189"/>
            <a:ext cx="3151444" cy="821382"/>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180">
            <a:extLst>
              <a:ext uri="{FF2B5EF4-FFF2-40B4-BE49-F238E27FC236}">
                <a16:creationId xmlns:a16="http://schemas.microsoft.com/office/drawing/2014/main" id="{DD19979C-808A-498A-825D-5CE5150B3B43}"/>
              </a:ext>
            </a:extLst>
          </p:cNvPr>
          <p:cNvSpPr/>
          <p:nvPr/>
        </p:nvSpPr>
        <p:spPr>
          <a:xfrm rot="10800000">
            <a:off x="17767947" y="9563678"/>
            <a:ext cx="1286831" cy="1350717"/>
          </a:xfrm>
          <a:custGeom>
            <a:avLst/>
            <a:gdLst>
              <a:gd name="connsiteX0" fmla="*/ 0 w 671512"/>
              <a:gd name="connsiteY0" fmla="*/ 4762 h 704850"/>
              <a:gd name="connsiteX1" fmla="*/ 71437 w 671512"/>
              <a:gd name="connsiteY1" fmla="*/ 0 h 704850"/>
              <a:gd name="connsiteX2" fmla="*/ 147637 w 671512"/>
              <a:gd name="connsiteY2" fmla="*/ 9525 h 704850"/>
              <a:gd name="connsiteX3" fmla="*/ 200025 w 671512"/>
              <a:gd name="connsiteY3" fmla="*/ 66675 h 704850"/>
              <a:gd name="connsiteX4" fmla="*/ 271462 w 671512"/>
              <a:gd name="connsiteY4" fmla="*/ 142875 h 704850"/>
              <a:gd name="connsiteX5" fmla="*/ 347662 w 671512"/>
              <a:gd name="connsiteY5" fmla="*/ 247650 h 704850"/>
              <a:gd name="connsiteX6" fmla="*/ 452437 w 671512"/>
              <a:gd name="connsiteY6" fmla="*/ 366712 h 704850"/>
              <a:gd name="connsiteX7" fmla="*/ 519112 w 671512"/>
              <a:gd name="connsiteY7" fmla="*/ 476250 h 704850"/>
              <a:gd name="connsiteX8" fmla="*/ 647700 w 671512"/>
              <a:gd name="connsiteY8" fmla="*/ 661987 h 704850"/>
              <a:gd name="connsiteX9" fmla="*/ 671512 w 671512"/>
              <a:gd name="connsiteY9" fmla="*/ 7048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512" h="704850">
                <a:moveTo>
                  <a:pt x="0" y="4762"/>
                </a:moveTo>
                <a:lnTo>
                  <a:pt x="71437" y="0"/>
                </a:lnTo>
                <a:lnTo>
                  <a:pt x="147637" y="9525"/>
                </a:lnTo>
                <a:lnTo>
                  <a:pt x="200025" y="66675"/>
                </a:lnTo>
                <a:lnTo>
                  <a:pt x="271462" y="142875"/>
                </a:lnTo>
                <a:lnTo>
                  <a:pt x="347662" y="247650"/>
                </a:lnTo>
                <a:lnTo>
                  <a:pt x="452437" y="366712"/>
                </a:lnTo>
                <a:lnTo>
                  <a:pt x="519112" y="476250"/>
                </a:lnTo>
                <a:lnTo>
                  <a:pt x="647700" y="661987"/>
                </a:lnTo>
                <a:lnTo>
                  <a:pt x="671512" y="7048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182">
            <a:extLst>
              <a:ext uri="{FF2B5EF4-FFF2-40B4-BE49-F238E27FC236}">
                <a16:creationId xmlns:a16="http://schemas.microsoft.com/office/drawing/2014/main" id="{BD5C1A54-CA9E-43F0-94CD-76D9F11217C4}"/>
              </a:ext>
            </a:extLst>
          </p:cNvPr>
          <p:cNvSpPr/>
          <p:nvPr/>
        </p:nvSpPr>
        <p:spPr>
          <a:xfrm rot="10800000">
            <a:off x="19301193" y="8331605"/>
            <a:ext cx="1451108" cy="784876"/>
          </a:xfrm>
          <a:custGeom>
            <a:avLst/>
            <a:gdLst>
              <a:gd name="connsiteX0" fmla="*/ 0 w 757237"/>
              <a:gd name="connsiteY0" fmla="*/ 0 h 409575"/>
              <a:gd name="connsiteX1" fmla="*/ 109537 w 757237"/>
              <a:gd name="connsiteY1" fmla="*/ 52388 h 409575"/>
              <a:gd name="connsiteX2" fmla="*/ 300037 w 757237"/>
              <a:gd name="connsiteY2" fmla="*/ 128588 h 409575"/>
              <a:gd name="connsiteX3" fmla="*/ 395287 w 757237"/>
              <a:gd name="connsiteY3" fmla="*/ 200025 h 409575"/>
              <a:gd name="connsiteX4" fmla="*/ 481012 w 757237"/>
              <a:gd name="connsiteY4" fmla="*/ 276225 h 409575"/>
              <a:gd name="connsiteX5" fmla="*/ 542925 w 757237"/>
              <a:gd name="connsiteY5" fmla="*/ 390525 h 409575"/>
              <a:gd name="connsiteX6" fmla="*/ 557212 w 757237"/>
              <a:gd name="connsiteY6" fmla="*/ 409575 h 409575"/>
              <a:gd name="connsiteX7" fmla="*/ 757237 w 757237"/>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237" h="409575">
                <a:moveTo>
                  <a:pt x="0" y="0"/>
                </a:moveTo>
                <a:lnTo>
                  <a:pt x="109537" y="52388"/>
                </a:lnTo>
                <a:lnTo>
                  <a:pt x="300037" y="128588"/>
                </a:lnTo>
                <a:lnTo>
                  <a:pt x="395287" y="200025"/>
                </a:lnTo>
                <a:lnTo>
                  <a:pt x="481012" y="276225"/>
                </a:lnTo>
                <a:lnTo>
                  <a:pt x="542925" y="390525"/>
                </a:lnTo>
                <a:lnTo>
                  <a:pt x="557212" y="409575"/>
                </a:lnTo>
                <a:lnTo>
                  <a:pt x="757237" y="3810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186">
            <a:extLst>
              <a:ext uri="{FF2B5EF4-FFF2-40B4-BE49-F238E27FC236}">
                <a16:creationId xmlns:a16="http://schemas.microsoft.com/office/drawing/2014/main" id="{1C91D8BC-DAE1-4A39-9774-B7244002BE21}"/>
              </a:ext>
            </a:extLst>
          </p:cNvPr>
          <p:cNvSpPr/>
          <p:nvPr/>
        </p:nvSpPr>
        <p:spPr>
          <a:xfrm rot="10800000">
            <a:off x="19100411" y="9682323"/>
            <a:ext cx="1341590" cy="1213819"/>
          </a:xfrm>
          <a:custGeom>
            <a:avLst/>
            <a:gdLst>
              <a:gd name="connsiteX0" fmla="*/ 700087 w 700087"/>
              <a:gd name="connsiteY0" fmla="*/ 0 h 633412"/>
              <a:gd name="connsiteX1" fmla="*/ 500062 w 700087"/>
              <a:gd name="connsiteY1" fmla="*/ 166687 h 633412"/>
              <a:gd name="connsiteX2" fmla="*/ 428625 w 700087"/>
              <a:gd name="connsiteY2" fmla="*/ 271462 h 633412"/>
              <a:gd name="connsiteX3" fmla="*/ 385762 w 700087"/>
              <a:gd name="connsiteY3" fmla="*/ 342900 h 633412"/>
              <a:gd name="connsiteX4" fmla="*/ 342900 w 700087"/>
              <a:gd name="connsiteY4" fmla="*/ 366712 h 633412"/>
              <a:gd name="connsiteX5" fmla="*/ 0 w 700087"/>
              <a:gd name="connsiteY5" fmla="*/ 633412 h 63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087" h="633412">
                <a:moveTo>
                  <a:pt x="700087" y="0"/>
                </a:moveTo>
                <a:lnTo>
                  <a:pt x="500062" y="166687"/>
                </a:lnTo>
                <a:lnTo>
                  <a:pt x="428625" y="271462"/>
                </a:lnTo>
                <a:lnTo>
                  <a:pt x="385762" y="342900"/>
                </a:lnTo>
                <a:lnTo>
                  <a:pt x="342900" y="366712"/>
                </a:lnTo>
                <a:lnTo>
                  <a:pt x="0" y="6334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189">
            <a:extLst>
              <a:ext uri="{FF2B5EF4-FFF2-40B4-BE49-F238E27FC236}">
                <a16:creationId xmlns:a16="http://schemas.microsoft.com/office/drawing/2014/main" id="{389A1FA7-8BAC-43B1-BAD6-AECDC04F3AA5}"/>
              </a:ext>
            </a:extLst>
          </p:cNvPr>
          <p:cNvSpPr/>
          <p:nvPr/>
        </p:nvSpPr>
        <p:spPr>
          <a:xfrm rot="10800000">
            <a:off x="16203168" y="10248644"/>
            <a:ext cx="3787484" cy="2596524"/>
          </a:xfrm>
          <a:custGeom>
            <a:avLst/>
            <a:gdLst>
              <a:gd name="connsiteX0" fmla="*/ 0 w 1976437"/>
              <a:gd name="connsiteY0" fmla="*/ 361950 h 1362075"/>
              <a:gd name="connsiteX1" fmla="*/ 114300 w 1976437"/>
              <a:gd name="connsiteY1" fmla="*/ 352425 h 1362075"/>
              <a:gd name="connsiteX2" fmla="*/ 257175 w 1976437"/>
              <a:gd name="connsiteY2" fmla="*/ 323850 h 1362075"/>
              <a:gd name="connsiteX3" fmla="*/ 371475 w 1976437"/>
              <a:gd name="connsiteY3" fmla="*/ 290512 h 1362075"/>
              <a:gd name="connsiteX4" fmla="*/ 414337 w 1976437"/>
              <a:gd name="connsiteY4" fmla="*/ 285750 h 1362075"/>
              <a:gd name="connsiteX5" fmla="*/ 509587 w 1976437"/>
              <a:gd name="connsiteY5" fmla="*/ 233362 h 1362075"/>
              <a:gd name="connsiteX6" fmla="*/ 614362 w 1976437"/>
              <a:gd name="connsiteY6" fmla="*/ 185737 h 1362075"/>
              <a:gd name="connsiteX7" fmla="*/ 752475 w 1976437"/>
              <a:gd name="connsiteY7" fmla="*/ 90487 h 1362075"/>
              <a:gd name="connsiteX8" fmla="*/ 804862 w 1976437"/>
              <a:gd name="connsiteY8" fmla="*/ 28575 h 1362075"/>
              <a:gd name="connsiteX9" fmla="*/ 857250 w 1976437"/>
              <a:gd name="connsiteY9" fmla="*/ 0 h 1362075"/>
              <a:gd name="connsiteX10" fmla="*/ 895350 w 1976437"/>
              <a:gd name="connsiteY10" fmla="*/ 9525 h 1362075"/>
              <a:gd name="connsiteX11" fmla="*/ 904875 w 1976437"/>
              <a:gd name="connsiteY11" fmla="*/ 66675 h 1362075"/>
              <a:gd name="connsiteX12" fmla="*/ 914400 w 1976437"/>
              <a:gd name="connsiteY12" fmla="*/ 176212 h 1362075"/>
              <a:gd name="connsiteX13" fmla="*/ 919162 w 1976437"/>
              <a:gd name="connsiteY13" fmla="*/ 247650 h 1362075"/>
              <a:gd name="connsiteX14" fmla="*/ 957262 w 1976437"/>
              <a:gd name="connsiteY14" fmla="*/ 342900 h 1362075"/>
              <a:gd name="connsiteX15" fmla="*/ 1033462 w 1976437"/>
              <a:gd name="connsiteY15" fmla="*/ 433387 h 1362075"/>
              <a:gd name="connsiteX16" fmla="*/ 1090612 w 1976437"/>
              <a:gd name="connsiteY16" fmla="*/ 476250 h 1362075"/>
              <a:gd name="connsiteX17" fmla="*/ 1390650 w 1976437"/>
              <a:gd name="connsiteY17" fmla="*/ 752475 h 1362075"/>
              <a:gd name="connsiteX18" fmla="*/ 1509712 w 1976437"/>
              <a:gd name="connsiteY18" fmla="*/ 876300 h 1362075"/>
              <a:gd name="connsiteX19" fmla="*/ 1571625 w 1976437"/>
              <a:gd name="connsiteY19" fmla="*/ 971550 h 1362075"/>
              <a:gd name="connsiteX20" fmla="*/ 1614487 w 1976437"/>
              <a:gd name="connsiteY20" fmla="*/ 1085850 h 1362075"/>
              <a:gd name="connsiteX21" fmla="*/ 1690687 w 1976437"/>
              <a:gd name="connsiteY21" fmla="*/ 1162050 h 1362075"/>
              <a:gd name="connsiteX22" fmla="*/ 1833562 w 1976437"/>
              <a:gd name="connsiteY22" fmla="*/ 1252537 h 1362075"/>
              <a:gd name="connsiteX23" fmla="*/ 1976437 w 1976437"/>
              <a:gd name="connsiteY23" fmla="*/ 1362075 h 1362075"/>
              <a:gd name="connsiteX0" fmla="*/ 0 w 1976437"/>
              <a:gd name="connsiteY0" fmla="*/ 361950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1268 h 1354954"/>
              <a:gd name="connsiteX1" fmla="*/ 68563 w 1976437"/>
              <a:gd name="connsiteY1" fmla="*/ 363392 h 1354954"/>
              <a:gd name="connsiteX2" fmla="*/ 114300 w 1976437"/>
              <a:gd name="connsiteY2" fmla="*/ 345304 h 1354954"/>
              <a:gd name="connsiteX3" fmla="*/ 257175 w 1976437"/>
              <a:gd name="connsiteY3" fmla="*/ 316729 h 1354954"/>
              <a:gd name="connsiteX4" fmla="*/ 371475 w 1976437"/>
              <a:gd name="connsiteY4" fmla="*/ 283391 h 1354954"/>
              <a:gd name="connsiteX5" fmla="*/ 414337 w 1976437"/>
              <a:gd name="connsiteY5" fmla="*/ 278629 h 1354954"/>
              <a:gd name="connsiteX6" fmla="*/ 509587 w 1976437"/>
              <a:gd name="connsiteY6" fmla="*/ 226241 h 1354954"/>
              <a:gd name="connsiteX7" fmla="*/ 614362 w 1976437"/>
              <a:gd name="connsiteY7" fmla="*/ 178616 h 1354954"/>
              <a:gd name="connsiteX8" fmla="*/ 752475 w 1976437"/>
              <a:gd name="connsiteY8" fmla="*/ 83366 h 1354954"/>
              <a:gd name="connsiteX9" fmla="*/ 804862 w 1976437"/>
              <a:gd name="connsiteY9" fmla="*/ 21454 h 1354954"/>
              <a:gd name="connsiteX10" fmla="*/ 850128 w 1976437"/>
              <a:gd name="connsiteY10" fmla="*/ 0 h 1354954"/>
              <a:gd name="connsiteX11" fmla="*/ 895350 w 1976437"/>
              <a:gd name="connsiteY11" fmla="*/ 2404 h 1354954"/>
              <a:gd name="connsiteX12" fmla="*/ 904875 w 1976437"/>
              <a:gd name="connsiteY12" fmla="*/ 59554 h 1354954"/>
              <a:gd name="connsiteX13" fmla="*/ 914400 w 1976437"/>
              <a:gd name="connsiteY13" fmla="*/ 169091 h 1354954"/>
              <a:gd name="connsiteX14" fmla="*/ 919162 w 1976437"/>
              <a:gd name="connsiteY14" fmla="*/ 240529 h 1354954"/>
              <a:gd name="connsiteX15" fmla="*/ 957262 w 1976437"/>
              <a:gd name="connsiteY15" fmla="*/ 335779 h 1354954"/>
              <a:gd name="connsiteX16" fmla="*/ 1033462 w 1976437"/>
              <a:gd name="connsiteY16" fmla="*/ 426266 h 1354954"/>
              <a:gd name="connsiteX17" fmla="*/ 1090612 w 1976437"/>
              <a:gd name="connsiteY17" fmla="*/ 469129 h 1354954"/>
              <a:gd name="connsiteX18" fmla="*/ 1390650 w 1976437"/>
              <a:gd name="connsiteY18" fmla="*/ 745354 h 1354954"/>
              <a:gd name="connsiteX19" fmla="*/ 1509712 w 1976437"/>
              <a:gd name="connsiteY19" fmla="*/ 869179 h 1354954"/>
              <a:gd name="connsiteX20" fmla="*/ 1571625 w 1976437"/>
              <a:gd name="connsiteY20" fmla="*/ 964429 h 1354954"/>
              <a:gd name="connsiteX21" fmla="*/ 1614487 w 1976437"/>
              <a:gd name="connsiteY21" fmla="*/ 1078729 h 1354954"/>
              <a:gd name="connsiteX22" fmla="*/ 1690687 w 1976437"/>
              <a:gd name="connsiteY22" fmla="*/ 1154929 h 1354954"/>
              <a:gd name="connsiteX23" fmla="*/ 1833562 w 1976437"/>
              <a:gd name="connsiteY23" fmla="*/ 1245416 h 1354954"/>
              <a:gd name="connsiteX24" fmla="*/ 1976437 w 1976437"/>
              <a:gd name="connsiteY24" fmla="*/ 1354954 h 135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6437" h="1354954">
                <a:moveTo>
                  <a:pt x="0" y="351268"/>
                </a:moveTo>
                <a:cubicBezTo>
                  <a:pt x="22854" y="372521"/>
                  <a:pt x="45709" y="365285"/>
                  <a:pt x="68563" y="363392"/>
                </a:cubicBezTo>
                <a:lnTo>
                  <a:pt x="114300" y="345304"/>
                </a:lnTo>
                <a:lnTo>
                  <a:pt x="257175" y="316729"/>
                </a:lnTo>
                <a:lnTo>
                  <a:pt x="371475" y="283391"/>
                </a:lnTo>
                <a:lnTo>
                  <a:pt x="414337" y="278629"/>
                </a:lnTo>
                <a:lnTo>
                  <a:pt x="509587" y="226241"/>
                </a:lnTo>
                <a:lnTo>
                  <a:pt x="614362" y="178616"/>
                </a:lnTo>
                <a:lnTo>
                  <a:pt x="752475" y="83366"/>
                </a:lnTo>
                <a:lnTo>
                  <a:pt x="804862" y="21454"/>
                </a:lnTo>
                <a:lnTo>
                  <a:pt x="850128" y="0"/>
                </a:lnTo>
                <a:lnTo>
                  <a:pt x="895350" y="2404"/>
                </a:lnTo>
                <a:lnTo>
                  <a:pt x="904875" y="59554"/>
                </a:lnTo>
                <a:lnTo>
                  <a:pt x="914400" y="169091"/>
                </a:lnTo>
                <a:lnTo>
                  <a:pt x="919162" y="240529"/>
                </a:lnTo>
                <a:lnTo>
                  <a:pt x="957262" y="335779"/>
                </a:lnTo>
                <a:lnTo>
                  <a:pt x="1033462" y="426266"/>
                </a:lnTo>
                <a:lnTo>
                  <a:pt x="1090612" y="469129"/>
                </a:lnTo>
                <a:lnTo>
                  <a:pt x="1390650" y="745354"/>
                </a:lnTo>
                <a:lnTo>
                  <a:pt x="1509712" y="869179"/>
                </a:lnTo>
                <a:lnTo>
                  <a:pt x="1571625" y="964429"/>
                </a:lnTo>
                <a:lnTo>
                  <a:pt x="1614487" y="1078729"/>
                </a:lnTo>
                <a:lnTo>
                  <a:pt x="1690687" y="1154929"/>
                </a:lnTo>
                <a:lnTo>
                  <a:pt x="1833562" y="1245416"/>
                </a:lnTo>
                <a:lnTo>
                  <a:pt x="1976437" y="1354954"/>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190">
            <a:extLst>
              <a:ext uri="{FF2B5EF4-FFF2-40B4-BE49-F238E27FC236}">
                <a16:creationId xmlns:a16="http://schemas.microsoft.com/office/drawing/2014/main" id="{CC6E0E2D-BC7A-4D12-9AB1-24476D671EF2}"/>
              </a:ext>
            </a:extLst>
          </p:cNvPr>
          <p:cNvSpPr/>
          <p:nvPr/>
        </p:nvSpPr>
        <p:spPr>
          <a:xfrm rot="10800000">
            <a:off x="20437309" y="6460129"/>
            <a:ext cx="6458960" cy="3238243"/>
          </a:xfrm>
          <a:custGeom>
            <a:avLst/>
            <a:gdLst>
              <a:gd name="connsiteX0" fmla="*/ 504825 w 776287"/>
              <a:gd name="connsiteY0" fmla="*/ 0 h 1457325"/>
              <a:gd name="connsiteX1" fmla="*/ 776287 w 776287"/>
              <a:gd name="connsiteY1" fmla="*/ 295275 h 1457325"/>
              <a:gd name="connsiteX2" fmla="*/ 566737 w 776287"/>
              <a:gd name="connsiteY2" fmla="*/ 476250 h 1457325"/>
              <a:gd name="connsiteX3" fmla="*/ 619125 w 776287"/>
              <a:gd name="connsiteY3" fmla="*/ 557212 h 1457325"/>
              <a:gd name="connsiteX4" fmla="*/ 623887 w 776287"/>
              <a:gd name="connsiteY4" fmla="*/ 619125 h 1457325"/>
              <a:gd name="connsiteX5" fmla="*/ 609600 w 776287"/>
              <a:gd name="connsiteY5" fmla="*/ 671512 h 1457325"/>
              <a:gd name="connsiteX6" fmla="*/ 557212 w 776287"/>
              <a:gd name="connsiteY6" fmla="*/ 781050 h 1457325"/>
              <a:gd name="connsiteX7" fmla="*/ 509587 w 776287"/>
              <a:gd name="connsiteY7" fmla="*/ 847725 h 1457325"/>
              <a:gd name="connsiteX8" fmla="*/ 452437 w 776287"/>
              <a:gd name="connsiteY8" fmla="*/ 942975 h 1457325"/>
              <a:gd name="connsiteX9" fmla="*/ 361950 w 776287"/>
              <a:gd name="connsiteY9" fmla="*/ 1066800 h 1457325"/>
              <a:gd name="connsiteX10" fmla="*/ 252412 w 776287"/>
              <a:gd name="connsiteY10" fmla="*/ 1214437 h 1457325"/>
              <a:gd name="connsiteX11" fmla="*/ 185737 w 776287"/>
              <a:gd name="connsiteY11" fmla="*/ 1295400 h 1457325"/>
              <a:gd name="connsiteX12" fmla="*/ 90487 w 776287"/>
              <a:gd name="connsiteY12" fmla="*/ 1385887 h 1457325"/>
              <a:gd name="connsiteX13" fmla="*/ 0 w 776287"/>
              <a:gd name="connsiteY13" fmla="*/ 1457325 h 1457325"/>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0 w 3422888"/>
              <a:gd name="connsiteY13"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352908 w 3422888"/>
              <a:gd name="connsiteY13" fmla="*/ 1787796 h 1895651"/>
              <a:gd name="connsiteX14" fmla="*/ 0 w 3422888"/>
              <a:gd name="connsiteY14"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680266 w 3422888"/>
              <a:gd name="connsiteY13" fmla="*/ 1571407 h 1895651"/>
              <a:gd name="connsiteX14" fmla="*/ 352908 w 3422888"/>
              <a:gd name="connsiteY14" fmla="*/ 1787796 h 1895651"/>
              <a:gd name="connsiteX15" fmla="*/ 0 w 3422888"/>
              <a:gd name="connsiteY15"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401562 w 3422888"/>
              <a:gd name="connsiteY13" fmla="*/ 1665731 h 1895651"/>
              <a:gd name="connsiteX14" fmla="*/ 680266 w 3422888"/>
              <a:gd name="connsiteY14" fmla="*/ 1571407 h 1895651"/>
              <a:gd name="connsiteX15" fmla="*/ 352908 w 3422888"/>
              <a:gd name="connsiteY15" fmla="*/ 1787796 h 1895651"/>
              <a:gd name="connsiteX16" fmla="*/ 0 w 3422888"/>
              <a:gd name="connsiteY16"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984147 w 3422888"/>
              <a:gd name="connsiteY13" fmla="*/ 1560311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2061825 w 3422888"/>
              <a:gd name="connsiteY13" fmla="*/ 1815539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061825 w 3422888"/>
              <a:gd name="connsiteY13" fmla="*/ 1815539 h 1985100"/>
              <a:gd name="connsiteX14" fmla="*/ 1490337 w 3422888"/>
              <a:gd name="connsiteY14" fmla="*/ 1981992 h 1985100"/>
              <a:gd name="connsiteX15" fmla="*/ 1401562 w 3422888"/>
              <a:gd name="connsiteY15" fmla="*/ 1665731 h 1985100"/>
              <a:gd name="connsiteX16" fmla="*/ 680266 w 3422888"/>
              <a:gd name="connsiteY16" fmla="*/ 1571407 h 1985100"/>
              <a:gd name="connsiteX17" fmla="*/ 352908 w 3422888"/>
              <a:gd name="connsiteY17" fmla="*/ 1787796 h 1985100"/>
              <a:gd name="connsiteX18" fmla="*/ 0 w 3422888"/>
              <a:gd name="connsiteY18"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099043 w 3370505"/>
              <a:gd name="connsiteY0" fmla="*/ 0 h 1985100"/>
              <a:gd name="connsiteX1" fmla="*/ 3370505 w 3370505"/>
              <a:gd name="connsiteY1" fmla="*/ 295275 h 1985100"/>
              <a:gd name="connsiteX2" fmla="*/ 3160955 w 3370505"/>
              <a:gd name="connsiteY2" fmla="*/ 476250 h 1985100"/>
              <a:gd name="connsiteX3" fmla="*/ 3213343 w 3370505"/>
              <a:gd name="connsiteY3" fmla="*/ 557212 h 1985100"/>
              <a:gd name="connsiteX4" fmla="*/ 3218105 w 3370505"/>
              <a:gd name="connsiteY4" fmla="*/ 619125 h 1985100"/>
              <a:gd name="connsiteX5" fmla="*/ 3203818 w 3370505"/>
              <a:gd name="connsiteY5" fmla="*/ 671512 h 1985100"/>
              <a:gd name="connsiteX6" fmla="*/ 3151430 w 3370505"/>
              <a:gd name="connsiteY6" fmla="*/ 781050 h 1985100"/>
              <a:gd name="connsiteX7" fmla="*/ 3103805 w 3370505"/>
              <a:gd name="connsiteY7" fmla="*/ 847725 h 1985100"/>
              <a:gd name="connsiteX8" fmla="*/ 3046655 w 3370505"/>
              <a:gd name="connsiteY8" fmla="*/ 942975 h 1985100"/>
              <a:gd name="connsiteX9" fmla="*/ 2956168 w 3370505"/>
              <a:gd name="connsiteY9" fmla="*/ 1066800 h 1985100"/>
              <a:gd name="connsiteX10" fmla="*/ 2846630 w 3370505"/>
              <a:gd name="connsiteY10" fmla="*/ 1214437 h 1985100"/>
              <a:gd name="connsiteX11" fmla="*/ 2779955 w 3370505"/>
              <a:gd name="connsiteY11" fmla="*/ 1295400 h 1985100"/>
              <a:gd name="connsiteX12" fmla="*/ 2684705 w 3370505"/>
              <a:gd name="connsiteY12" fmla="*/ 1385887 h 1985100"/>
              <a:gd name="connsiteX13" fmla="*/ 2458865 w 3370505"/>
              <a:gd name="connsiteY13" fmla="*/ 1576955 h 1985100"/>
              <a:gd name="connsiteX14" fmla="*/ 2009442 w 3370505"/>
              <a:gd name="connsiteY14" fmla="*/ 1815539 h 1985100"/>
              <a:gd name="connsiteX15" fmla="*/ 1437954 w 3370505"/>
              <a:gd name="connsiteY15" fmla="*/ 1981992 h 1985100"/>
              <a:gd name="connsiteX16" fmla="*/ 1349179 w 3370505"/>
              <a:gd name="connsiteY16" fmla="*/ 1665731 h 1985100"/>
              <a:gd name="connsiteX17" fmla="*/ 627883 w 3370505"/>
              <a:gd name="connsiteY17" fmla="*/ 1571407 h 1985100"/>
              <a:gd name="connsiteX18" fmla="*/ 300525 w 3370505"/>
              <a:gd name="connsiteY18" fmla="*/ 1787796 h 1985100"/>
              <a:gd name="connsiteX19" fmla="*/ 3101 w 3370505"/>
              <a:gd name="connsiteY19" fmla="*/ 1862360 h 1985100"/>
              <a:gd name="connsiteX0" fmla="*/ 3370505 w 3370505"/>
              <a:gd name="connsiteY0" fmla="*/ 0 h 1689825"/>
              <a:gd name="connsiteX1" fmla="*/ 3160955 w 3370505"/>
              <a:gd name="connsiteY1" fmla="*/ 180975 h 1689825"/>
              <a:gd name="connsiteX2" fmla="*/ 3213343 w 3370505"/>
              <a:gd name="connsiteY2" fmla="*/ 261937 h 1689825"/>
              <a:gd name="connsiteX3" fmla="*/ 3218105 w 3370505"/>
              <a:gd name="connsiteY3" fmla="*/ 323850 h 1689825"/>
              <a:gd name="connsiteX4" fmla="*/ 3203818 w 3370505"/>
              <a:gd name="connsiteY4" fmla="*/ 376237 h 1689825"/>
              <a:gd name="connsiteX5" fmla="*/ 3151430 w 3370505"/>
              <a:gd name="connsiteY5" fmla="*/ 485775 h 1689825"/>
              <a:gd name="connsiteX6" fmla="*/ 3103805 w 3370505"/>
              <a:gd name="connsiteY6" fmla="*/ 552450 h 1689825"/>
              <a:gd name="connsiteX7" fmla="*/ 3046655 w 3370505"/>
              <a:gd name="connsiteY7" fmla="*/ 647700 h 1689825"/>
              <a:gd name="connsiteX8" fmla="*/ 2956168 w 3370505"/>
              <a:gd name="connsiteY8" fmla="*/ 771525 h 1689825"/>
              <a:gd name="connsiteX9" fmla="*/ 2846630 w 3370505"/>
              <a:gd name="connsiteY9" fmla="*/ 919162 h 1689825"/>
              <a:gd name="connsiteX10" fmla="*/ 2779955 w 3370505"/>
              <a:gd name="connsiteY10" fmla="*/ 1000125 h 1689825"/>
              <a:gd name="connsiteX11" fmla="*/ 2684705 w 3370505"/>
              <a:gd name="connsiteY11" fmla="*/ 1090612 h 1689825"/>
              <a:gd name="connsiteX12" fmla="*/ 2458865 w 3370505"/>
              <a:gd name="connsiteY12" fmla="*/ 1281680 h 1689825"/>
              <a:gd name="connsiteX13" fmla="*/ 2009442 w 3370505"/>
              <a:gd name="connsiteY13" fmla="*/ 1520264 h 1689825"/>
              <a:gd name="connsiteX14" fmla="*/ 1437954 w 3370505"/>
              <a:gd name="connsiteY14" fmla="*/ 1686717 h 1689825"/>
              <a:gd name="connsiteX15" fmla="*/ 1349179 w 3370505"/>
              <a:gd name="connsiteY15" fmla="*/ 1370456 h 1689825"/>
              <a:gd name="connsiteX16" fmla="*/ 627883 w 3370505"/>
              <a:gd name="connsiteY16" fmla="*/ 1276132 h 1689825"/>
              <a:gd name="connsiteX17" fmla="*/ 300525 w 3370505"/>
              <a:gd name="connsiteY17" fmla="*/ 1492521 h 1689825"/>
              <a:gd name="connsiteX18" fmla="*/ 3101 w 3370505"/>
              <a:gd name="connsiteY18" fmla="*/ 1567085 h 168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70505" h="1689825">
                <a:moveTo>
                  <a:pt x="3370505" y="0"/>
                </a:moveTo>
                <a:lnTo>
                  <a:pt x="3160955" y="180975"/>
                </a:lnTo>
                <a:lnTo>
                  <a:pt x="3213343" y="261937"/>
                </a:lnTo>
                <a:lnTo>
                  <a:pt x="3218105" y="323850"/>
                </a:lnTo>
                <a:lnTo>
                  <a:pt x="3203818" y="376237"/>
                </a:lnTo>
                <a:lnTo>
                  <a:pt x="3151430" y="485775"/>
                </a:lnTo>
                <a:lnTo>
                  <a:pt x="3103805" y="552450"/>
                </a:lnTo>
                <a:lnTo>
                  <a:pt x="3046655" y="647700"/>
                </a:lnTo>
                <a:lnTo>
                  <a:pt x="2956168" y="771525"/>
                </a:lnTo>
                <a:lnTo>
                  <a:pt x="2846630" y="919162"/>
                </a:lnTo>
                <a:lnTo>
                  <a:pt x="2779955" y="1000125"/>
                </a:lnTo>
                <a:lnTo>
                  <a:pt x="2684705" y="1090612"/>
                </a:lnTo>
                <a:cubicBezTo>
                  <a:pt x="2629341" y="1131989"/>
                  <a:pt x="2571409" y="1210071"/>
                  <a:pt x="2458865" y="1281680"/>
                </a:cubicBezTo>
                <a:cubicBezTo>
                  <a:pt x="2346321" y="1353289"/>
                  <a:pt x="2177744" y="1447210"/>
                  <a:pt x="2009442" y="1520264"/>
                </a:cubicBezTo>
                <a:cubicBezTo>
                  <a:pt x="1833091" y="1579851"/>
                  <a:pt x="1547998" y="1711685"/>
                  <a:pt x="1437954" y="1686717"/>
                </a:cubicBezTo>
                <a:lnTo>
                  <a:pt x="1349179" y="1370456"/>
                </a:lnTo>
                <a:lnTo>
                  <a:pt x="627883" y="1276132"/>
                </a:lnTo>
                <a:lnTo>
                  <a:pt x="300525" y="1492521"/>
                </a:lnTo>
                <a:cubicBezTo>
                  <a:pt x="-155656" y="1577482"/>
                  <a:pt x="59145" y="1556507"/>
                  <a:pt x="3101" y="156708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91">
            <a:extLst>
              <a:ext uri="{FF2B5EF4-FFF2-40B4-BE49-F238E27FC236}">
                <a16:creationId xmlns:a16="http://schemas.microsoft.com/office/drawing/2014/main" id="{0B9BFABF-3EB6-48EB-910E-366C13A41A01}"/>
              </a:ext>
            </a:extLst>
          </p:cNvPr>
          <p:cNvSpPr/>
          <p:nvPr/>
        </p:nvSpPr>
        <p:spPr>
          <a:xfrm rot="10800000">
            <a:off x="21202152" y="6092265"/>
            <a:ext cx="748370" cy="1323337"/>
          </a:xfrm>
          <a:custGeom>
            <a:avLst/>
            <a:gdLst>
              <a:gd name="connsiteX0" fmla="*/ 0 w 390525"/>
              <a:gd name="connsiteY0" fmla="*/ 0 h 690562"/>
              <a:gd name="connsiteX1" fmla="*/ 390525 w 390525"/>
              <a:gd name="connsiteY1" fmla="*/ 690562 h 690562"/>
            </a:gdLst>
            <a:ahLst/>
            <a:cxnLst>
              <a:cxn ang="0">
                <a:pos x="connsiteX0" y="connsiteY0"/>
              </a:cxn>
              <a:cxn ang="0">
                <a:pos x="connsiteX1" y="connsiteY1"/>
              </a:cxn>
            </a:cxnLst>
            <a:rect l="l" t="t" r="r" b="b"/>
            <a:pathLst>
              <a:path w="390525" h="690562">
                <a:moveTo>
                  <a:pt x="0" y="0"/>
                </a:moveTo>
                <a:lnTo>
                  <a:pt x="390525" y="6905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195">
            <a:extLst>
              <a:ext uri="{FF2B5EF4-FFF2-40B4-BE49-F238E27FC236}">
                <a16:creationId xmlns:a16="http://schemas.microsoft.com/office/drawing/2014/main" id="{0B22DBA9-6DB0-4E10-81DD-2583FAC22D0F}"/>
              </a:ext>
            </a:extLst>
          </p:cNvPr>
          <p:cNvSpPr/>
          <p:nvPr/>
        </p:nvSpPr>
        <p:spPr>
          <a:xfrm rot="10800000">
            <a:off x="14424522" y="11704504"/>
            <a:ext cx="1843547" cy="675359"/>
          </a:xfrm>
          <a:custGeom>
            <a:avLst/>
            <a:gdLst>
              <a:gd name="connsiteX0" fmla="*/ 0 w 962025"/>
              <a:gd name="connsiteY0" fmla="*/ 257175 h 352425"/>
              <a:gd name="connsiteX1" fmla="*/ 266700 w 962025"/>
              <a:gd name="connsiteY1" fmla="*/ 352425 h 352425"/>
              <a:gd name="connsiteX2" fmla="*/ 376238 w 962025"/>
              <a:gd name="connsiteY2" fmla="*/ 266700 h 352425"/>
              <a:gd name="connsiteX3" fmla="*/ 409575 w 962025"/>
              <a:gd name="connsiteY3" fmla="*/ 209550 h 352425"/>
              <a:gd name="connsiteX4" fmla="*/ 447675 w 962025"/>
              <a:gd name="connsiteY4" fmla="*/ 166687 h 352425"/>
              <a:gd name="connsiteX5" fmla="*/ 523875 w 962025"/>
              <a:gd name="connsiteY5" fmla="*/ 166687 h 352425"/>
              <a:gd name="connsiteX6" fmla="*/ 604838 w 962025"/>
              <a:gd name="connsiteY6" fmla="*/ 190500 h 352425"/>
              <a:gd name="connsiteX7" fmla="*/ 681038 w 962025"/>
              <a:gd name="connsiteY7" fmla="*/ 185737 h 352425"/>
              <a:gd name="connsiteX8" fmla="*/ 719138 w 962025"/>
              <a:gd name="connsiteY8" fmla="*/ 161925 h 352425"/>
              <a:gd name="connsiteX9" fmla="*/ 766763 w 962025"/>
              <a:gd name="connsiteY9" fmla="*/ 133350 h 352425"/>
              <a:gd name="connsiteX10" fmla="*/ 857250 w 962025"/>
              <a:gd name="connsiteY10" fmla="*/ 85725 h 352425"/>
              <a:gd name="connsiteX11" fmla="*/ 914400 w 962025"/>
              <a:gd name="connsiteY11" fmla="*/ 33337 h 352425"/>
              <a:gd name="connsiteX12" fmla="*/ 962025 w 962025"/>
              <a:gd name="connsiteY12"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352425">
                <a:moveTo>
                  <a:pt x="0" y="257175"/>
                </a:moveTo>
                <a:lnTo>
                  <a:pt x="266700" y="352425"/>
                </a:lnTo>
                <a:lnTo>
                  <a:pt x="376238" y="266700"/>
                </a:lnTo>
                <a:lnTo>
                  <a:pt x="409575" y="209550"/>
                </a:lnTo>
                <a:lnTo>
                  <a:pt x="447675" y="166687"/>
                </a:lnTo>
                <a:lnTo>
                  <a:pt x="523875" y="166687"/>
                </a:lnTo>
                <a:lnTo>
                  <a:pt x="604838" y="190500"/>
                </a:lnTo>
                <a:lnTo>
                  <a:pt x="681038" y="185737"/>
                </a:lnTo>
                <a:cubicBezTo>
                  <a:pt x="715667" y="161002"/>
                  <a:pt x="700719" y="161925"/>
                  <a:pt x="719138" y="161925"/>
                </a:cubicBezTo>
                <a:lnTo>
                  <a:pt x="766763" y="133350"/>
                </a:lnTo>
                <a:lnTo>
                  <a:pt x="857250" y="85725"/>
                </a:lnTo>
                <a:lnTo>
                  <a:pt x="914400" y="33337"/>
                </a:lnTo>
                <a:lnTo>
                  <a:pt x="96202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196">
            <a:extLst>
              <a:ext uri="{FF2B5EF4-FFF2-40B4-BE49-F238E27FC236}">
                <a16:creationId xmlns:a16="http://schemas.microsoft.com/office/drawing/2014/main" id="{41312097-C79F-40D8-9CE8-5069CE705DDD}"/>
              </a:ext>
            </a:extLst>
          </p:cNvPr>
          <p:cNvSpPr/>
          <p:nvPr/>
        </p:nvSpPr>
        <p:spPr>
          <a:xfrm rot="10800000">
            <a:off x="15017742" y="10791857"/>
            <a:ext cx="547588" cy="1204694"/>
          </a:xfrm>
          <a:custGeom>
            <a:avLst/>
            <a:gdLst>
              <a:gd name="connsiteX0" fmla="*/ 285750 w 285750"/>
              <a:gd name="connsiteY0" fmla="*/ 0 h 628650"/>
              <a:gd name="connsiteX1" fmla="*/ 261937 w 285750"/>
              <a:gd name="connsiteY1" fmla="*/ 104775 h 628650"/>
              <a:gd name="connsiteX2" fmla="*/ 214312 w 285750"/>
              <a:gd name="connsiteY2" fmla="*/ 209550 h 628650"/>
              <a:gd name="connsiteX3" fmla="*/ 185737 w 285750"/>
              <a:gd name="connsiteY3" fmla="*/ 276225 h 628650"/>
              <a:gd name="connsiteX4" fmla="*/ 171450 w 285750"/>
              <a:gd name="connsiteY4" fmla="*/ 366712 h 628650"/>
              <a:gd name="connsiteX5" fmla="*/ 123825 w 285750"/>
              <a:gd name="connsiteY5" fmla="*/ 438150 h 628650"/>
              <a:gd name="connsiteX6" fmla="*/ 123825 w 285750"/>
              <a:gd name="connsiteY6" fmla="*/ 466725 h 628650"/>
              <a:gd name="connsiteX7" fmla="*/ 114300 w 285750"/>
              <a:gd name="connsiteY7" fmla="*/ 542925 h 628650"/>
              <a:gd name="connsiteX8" fmla="*/ 95250 w 285750"/>
              <a:gd name="connsiteY8" fmla="*/ 604837 h 628650"/>
              <a:gd name="connsiteX9" fmla="*/ 38100 w 285750"/>
              <a:gd name="connsiteY9" fmla="*/ 628650 h 628650"/>
              <a:gd name="connsiteX10" fmla="*/ 0 w 285750"/>
              <a:gd name="connsiteY10"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628650">
                <a:moveTo>
                  <a:pt x="285750" y="0"/>
                </a:moveTo>
                <a:lnTo>
                  <a:pt x="261937" y="104775"/>
                </a:lnTo>
                <a:lnTo>
                  <a:pt x="214312" y="209550"/>
                </a:lnTo>
                <a:lnTo>
                  <a:pt x="185737" y="276225"/>
                </a:lnTo>
                <a:lnTo>
                  <a:pt x="171450" y="366712"/>
                </a:lnTo>
                <a:lnTo>
                  <a:pt x="123825" y="438150"/>
                </a:lnTo>
                <a:lnTo>
                  <a:pt x="123825" y="466725"/>
                </a:lnTo>
                <a:lnTo>
                  <a:pt x="114300" y="542925"/>
                </a:lnTo>
                <a:lnTo>
                  <a:pt x="95250" y="604837"/>
                </a:lnTo>
                <a:lnTo>
                  <a:pt x="38100" y="628650"/>
                </a:lnTo>
                <a:lnTo>
                  <a:pt x="0" y="6286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197">
            <a:extLst>
              <a:ext uri="{FF2B5EF4-FFF2-40B4-BE49-F238E27FC236}">
                <a16:creationId xmlns:a16="http://schemas.microsoft.com/office/drawing/2014/main" id="{9BD87140-0376-4F40-977C-DF2C39D75A5B}"/>
              </a:ext>
            </a:extLst>
          </p:cNvPr>
          <p:cNvSpPr/>
          <p:nvPr/>
        </p:nvSpPr>
        <p:spPr>
          <a:xfrm rot="10800000">
            <a:off x="15172894" y="10408546"/>
            <a:ext cx="200782" cy="428945"/>
          </a:xfrm>
          <a:custGeom>
            <a:avLst/>
            <a:gdLst>
              <a:gd name="connsiteX0" fmla="*/ 0 w 104775"/>
              <a:gd name="connsiteY0" fmla="*/ 0 h 223838"/>
              <a:gd name="connsiteX1" fmla="*/ 47625 w 104775"/>
              <a:gd name="connsiteY1" fmla="*/ 28575 h 223838"/>
              <a:gd name="connsiteX2" fmla="*/ 104775 w 104775"/>
              <a:gd name="connsiteY2" fmla="*/ 90488 h 223838"/>
              <a:gd name="connsiteX3" fmla="*/ 71438 w 104775"/>
              <a:gd name="connsiteY3" fmla="*/ 176213 h 223838"/>
              <a:gd name="connsiteX4" fmla="*/ 66675 w 104775"/>
              <a:gd name="connsiteY4" fmla="*/ 22383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23838">
                <a:moveTo>
                  <a:pt x="0" y="0"/>
                </a:moveTo>
                <a:lnTo>
                  <a:pt x="47625" y="28575"/>
                </a:lnTo>
                <a:lnTo>
                  <a:pt x="104775" y="90488"/>
                </a:lnTo>
                <a:lnTo>
                  <a:pt x="71438" y="176213"/>
                </a:lnTo>
                <a:lnTo>
                  <a:pt x="66675" y="223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34">
            <a:extLst>
              <a:ext uri="{FF2B5EF4-FFF2-40B4-BE49-F238E27FC236}">
                <a16:creationId xmlns:a16="http://schemas.microsoft.com/office/drawing/2014/main" id="{AA1CC4F7-1B65-4D99-8648-3EF5304CB597}"/>
              </a:ext>
            </a:extLst>
          </p:cNvPr>
          <p:cNvSpPr/>
          <p:nvPr/>
        </p:nvSpPr>
        <p:spPr>
          <a:xfrm rot="10566256">
            <a:off x="20516676" y="9638706"/>
            <a:ext cx="988768" cy="1597828"/>
          </a:xfrm>
          <a:custGeom>
            <a:avLst/>
            <a:gdLst>
              <a:gd name="connsiteX0" fmla="*/ 0 w 250032"/>
              <a:gd name="connsiteY0" fmla="*/ 0 h 509588"/>
              <a:gd name="connsiteX1" fmla="*/ 154782 w 250032"/>
              <a:gd name="connsiteY1" fmla="*/ 240506 h 509588"/>
              <a:gd name="connsiteX2" fmla="*/ 171450 w 250032"/>
              <a:gd name="connsiteY2" fmla="*/ 297656 h 509588"/>
              <a:gd name="connsiteX3" fmla="*/ 183357 w 250032"/>
              <a:gd name="connsiteY3" fmla="*/ 338138 h 509588"/>
              <a:gd name="connsiteX4" fmla="*/ 200025 w 250032"/>
              <a:gd name="connsiteY4" fmla="*/ 404813 h 509588"/>
              <a:gd name="connsiteX5" fmla="*/ 216694 w 250032"/>
              <a:gd name="connsiteY5" fmla="*/ 447675 h 509588"/>
              <a:gd name="connsiteX6" fmla="*/ 240507 w 250032"/>
              <a:gd name="connsiteY6" fmla="*/ 483394 h 509588"/>
              <a:gd name="connsiteX7" fmla="*/ 250032 w 250032"/>
              <a:gd name="connsiteY7" fmla="*/ 509588 h 509588"/>
              <a:gd name="connsiteX0" fmla="*/ 0 w 257175"/>
              <a:gd name="connsiteY0" fmla="*/ 0 h 504826"/>
              <a:gd name="connsiteX1" fmla="*/ 161925 w 257175"/>
              <a:gd name="connsiteY1" fmla="*/ 235744 h 504826"/>
              <a:gd name="connsiteX2" fmla="*/ 178593 w 257175"/>
              <a:gd name="connsiteY2" fmla="*/ 292894 h 504826"/>
              <a:gd name="connsiteX3" fmla="*/ 190500 w 257175"/>
              <a:gd name="connsiteY3" fmla="*/ 333376 h 504826"/>
              <a:gd name="connsiteX4" fmla="*/ 207168 w 257175"/>
              <a:gd name="connsiteY4" fmla="*/ 400051 h 504826"/>
              <a:gd name="connsiteX5" fmla="*/ 223837 w 257175"/>
              <a:gd name="connsiteY5" fmla="*/ 442913 h 504826"/>
              <a:gd name="connsiteX6" fmla="*/ 247650 w 257175"/>
              <a:gd name="connsiteY6" fmla="*/ 478632 h 504826"/>
              <a:gd name="connsiteX7" fmla="*/ 257175 w 257175"/>
              <a:gd name="connsiteY7" fmla="*/ 504826 h 504826"/>
              <a:gd name="connsiteX0" fmla="*/ 0 w 436367"/>
              <a:gd name="connsiteY0" fmla="*/ 0 h 705159"/>
              <a:gd name="connsiteX1" fmla="*/ 161925 w 436367"/>
              <a:gd name="connsiteY1" fmla="*/ 235744 h 705159"/>
              <a:gd name="connsiteX2" fmla="*/ 178593 w 436367"/>
              <a:gd name="connsiteY2" fmla="*/ 292894 h 705159"/>
              <a:gd name="connsiteX3" fmla="*/ 190500 w 436367"/>
              <a:gd name="connsiteY3" fmla="*/ 333376 h 705159"/>
              <a:gd name="connsiteX4" fmla="*/ 207168 w 436367"/>
              <a:gd name="connsiteY4" fmla="*/ 400051 h 705159"/>
              <a:gd name="connsiteX5" fmla="*/ 223837 w 436367"/>
              <a:gd name="connsiteY5" fmla="*/ 442913 h 705159"/>
              <a:gd name="connsiteX6" fmla="*/ 247650 w 436367"/>
              <a:gd name="connsiteY6" fmla="*/ 478632 h 705159"/>
              <a:gd name="connsiteX7" fmla="*/ 436367 w 436367"/>
              <a:gd name="connsiteY7" fmla="*/ 705159 h 70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367" h="705159">
                <a:moveTo>
                  <a:pt x="0" y="0"/>
                </a:moveTo>
                <a:lnTo>
                  <a:pt x="161925" y="235744"/>
                </a:lnTo>
                <a:lnTo>
                  <a:pt x="178593" y="292894"/>
                </a:lnTo>
                <a:lnTo>
                  <a:pt x="190500" y="333376"/>
                </a:lnTo>
                <a:lnTo>
                  <a:pt x="207168" y="400051"/>
                </a:lnTo>
                <a:lnTo>
                  <a:pt x="223837" y="442913"/>
                </a:lnTo>
                <a:lnTo>
                  <a:pt x="247650" y="478632"/>
                </a:lnTo>
                <a:cubicBezTo>
                  <a:pt x="250825" y="487363"/>
                  <a:pt x="433192" y="696428"/>
                  <a:pt x="436367" y="705159"/>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5">
            <a:extLst>
              <a:ext uri="{FF2B5EF4-FFF2-40B4-BE49-F238E27FC236}">
                <a16:creationId xmlns:a16="http://schemas.microsoft.com/office/drawing/2014/main" id="{4986E104-500B-4528-9CE8-2382EDF7F7A6}"/>
              </a:ext>
            </a:extLst>
          </p:cNvPr>
          <p:cNvSpPr/>
          <p:nvPr/>
        </p:nvSpPr>
        <p:spPr>
          <a:xfrm rot="10566256">
            <a:off x="21078713" y="10343189"/>
            <a:ext cx="253598" cy="91727"/>
          </a:xfrm>
          <a:custGeom>
            <a:avLst/>
            <a:gdLst>
              <a:gd name="connsiteX0" fmla="*/ 111919 w 111919"/>
              <a:gd name="connsiteY0" fmla="*/ 0 h 40481"/>
              <a:gd name="connsiteX1" fmla="*/ 50007 w 111919"/>
              <a:gd name="connsiteY1" fmla="*/ 16669 h 40481"/>
              <a:gd name="connsiteX2" fmla="*/ 0 w 111919"/>
              <a:gd name="connsiteY2" fmla="*/ 40481 h 40481"/>
            </a:gdLst>
            <a:ahLst/>
            <a:cxnLst>
              <a:cxn ang="0">
                <a:pos x="connsiteX0" y="connsiteY0"/>
              </a:cxn>
              <a:cxn ang="0">
                <a:pos x="connsiteX1" y="connsiteY1"/>
              </a:cxn>
              <a:cxn ang="0">
                <a:pos x="connsiteX2" y="connsiteY2"/>
              </a:cxn>
            </a:cxnLst>
            <a:rect l="l" t="t" r="r" b="b"/>
            <a:pathLst>
              <a:path w="111919" h="40481">
                <a:moveTo>
                  <a:pt x="111919" y="0"/>
                </a:moveTo>
                <a:lnTo>
                  <a:pt x="50007" y="16669"/>
                </a:lnTo>
                <a:lnTo>
                  <a:pt x="0" y="40481"/>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D12DB2FB-C9AE-4725-B071-F52C9A33C255}"/>
              </a:ext>
            </a:extLst>
          </p:cNvPr>
          <p:cNvSpPr/>
          <p:nvPr/>
        </p:nvSpPr>
        <p:spPr>
          <a:xfrm rot="8787316">
            <a:off x="21302279" y="10671617"/>
            <a:ext cx="109287" cy="602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04FC14B-B53E-4E38-993E-BCEE447C3A0E}"/>
              </a:ext>
            </a:extLst>
          </p:cNvPr>
          <p:cNvSpPr/>
          <p:nvPr/>
        </p:nvSpPr>
        <p:spPr>
          <a:xfrm rot="8723360">
            <a:off x="21817767" y="10835685"/>
            <a:ext cx="70184" cy="48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4BA87C65-4346-4A64-AC68-EFA24C788C06}"/>
              </a:ext>
            </a:extLst>
          </p:cNvPr>
          <p:cNvSpPr/>
          <p:nvPr/>
        </p:nvSpPr>
        <p:spPr>
          <a:xfrm rot="14069802">
            <a:off x="20980316" y="10056865"/>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D27B9FCF-2C2E-41E9-A6F5-E47EE5E8AE7D}"/>
              </a:ext>
            </a:extLst>
          </p:cNvPr>
          <p:cNvSpPr/>
          <p:nvPr/>
        </p:nvSpPr>
        <p:spPr>
          <a:xfrm rot="13895565">
            <a:off x="20774240" y="10384610"/>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058BCBC4-A2D9-42F2-B376-14DAA36CAE70}"/>
              </a:ext>
            </a:extLst>
          </p:cNvPr>
          <p:cNvSpPr/>
          <p:nvPr/>
        </p:nvSpPr>
        <p:spPr>
          <a:xfrm rot="14069802">
            <a:off x="21178768" y="10854193"/>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7EBE7F4-6900-481F-9D0A-7EAE4D8FE372}"/>
              </a:ext>
            </a:extLst>
          </p:cNvPr>
          <p:cNvSpPr/>
          <p:nvPr/>
        </p:nvSpPr>
        <p:spPr>
          <a:xfrm rot="14069802" flipH="1">
            <a:off x="20984232" y="10863366"/>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E705A17-5D30-4E06-B1BE-8C50A412AE2E}"/>
              </a:ext>
            </a:extLst>
          </p:cNvPr>
          <p:cNvSpPr/>
          <p:nvPr/>
        </p:nvSpPr>
        <p:spPr>
          <a:xfrm rot="14069802" flipH="1">
            <a:off x="21157120" y="11006811"/>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657ECA14-F57C-4B84-BAEF-D7868B42633C}"/>
              </a:ext>
            </a:extLst>
          </p:cNvPr>
          <p:cNvSpPr/>
          <p:nvPr/>
        </p:nvSpPr>
        <p:spPr>
          <a:xfrm rot="14069802" flipH="1">
            <a:off x="20897878" y="992122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5C887B99-FB65-4F57-AB25-FBA502F726A2}"/>
              </a:ext>
            </a:extLst>
          </p:cNvPr>
          <p:cNvSpPr/>
          <p:nvPr/>
        </p:nvSpPr>
        <p:spPr>
          <a:xfrm rot="19469802">
            <a:off x="20991226" y="10015070"/>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D5679750-D9B8-41FF-83FC-C33FEAD0F96C}"/>
              </a:ext>
            </a:extLst>
          </p:cNvPr>
          <p:cNvGrpSpPr/>
          <p:nvPr/>
        </p:nvGrpSpPr>
        <p:grpSpPr>
          <a:xfrm rot="10566256">
            <a:off x="21541356" y="9717034"/>
            <a:ext cx="110450" cy="122841"/>
            <a:chOff x="845995" y="4272603"/>
            <a:chExt cx="48744" cy="54213"/>
          </a:xfrm>
        </p:grpSpPr>
        <p:sp>
          <p:nvSpPr>
            <p:cNvPr id="431" name="Rectangle 430">
              <a:extLst>
                <a:ext uri="{FF2B5EF4-FFF2-40B4-BE49-F238E27FC236}">
                  <a16:creationId xmlns:a16="http://schemas.microsoft.com/office/drawing/2014/main" id="{7EED1469-99BA-45B0-8DDF-24633E55F13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C76EFACF-3595-4F1B-B774-B259C72B8285}"/>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a:extLst>
              <a:ext uri="{FF2B5EF4-FFF2-40B4-BE49-F238E27FC236}">
                <a16:creationId xmlns:a16="http://schemas.microsoft.com/office/drawing/2014/main" id="{FC4E0739-79A9-4811-9C6C-4775A44D3E6D}"/>
              </a:ext>
            </a:extLst>
          </p:cNvPr>
          <p:cNvSpPr/>
          <p:nvPr/>
        </p:nvSpPr>
        <p:spPr>
          <a:xfrm rot="14069802" flipH="1">
            <a:off x="21489558" y="10951074"/>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4736571A-71EB-4772-85AB-147641C9BC05}"/>
              </a:ext>
            </a:extLst>
          </p:cNvPr>
          <p:cNvSpPr/>
          <p:nvPr/>
        </p:nvSpPr>
        <p:spPr>
          <a:xfrm rot="13895565">
            <a:off x="21344173" y="10836735"/>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5BD09275-8C54-44F0-ACF1-27FDC91749E4}"/>
              </a:ext>
            </a:extLst>
          </p:cNvPr>
          <p:cNvSpPr/>
          <p:nvPr/>
        </p:nvSpPr>
        <p:spPr>
          <a:xfrm rot="14069802" flipH="1">
            <a:off x="21670546" y="1093874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C866570F-D0A0-490A-91B5-89C9B83A7209}"/>
              </a:ext>
            </a:extLst>
          </p:cNvPr>
          <p:cNvSpPr/>
          <p:nvPr/>
        </p:nvSpPr>
        <p:spPr>
          <a:xfrm rot="13788796" flipH="1">
            <a:off x="21265764" y="11076455"/>
            <a:ext cx="81013" cy="1045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E636B49C-C3AC-42FF-8BC5-45EB97037E0D}"/>
              </a:ext>
            </a:extLst>
          </p:cNvPr>
          <p:cNvSpPr/>
          <p:nvPr/>
        </p:nvSpPr>
        <p:spPr>
          <a:xfrm rot="14069802" flipH="1">
            <a:off x="21120841" y="10217768"/>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471BCC6D-AAEF-4187-8C12-D19B5ECAF1BD}"/>
              </a:ext>
            </a:extLst>
          </p:cNvPr>
          <p:cNvGrpSpPr/>
          <p:nvPr/>
        </p:nvGrpSpPr>
        <p:grpSpPr>
          <a:xfrm rot="15966256">
            <a:off x="21387096" y="9959947"/>
            <a:ext cx="110450" cy="122841"/>
            <a:chOff x="845995" y="4272603"/>
            <a:chExt cx="48744" cy="54213"/>
          </a:xfrm>
        </p:grpSpPr>
        <p:sp>
          <p:nvSpPr>
            <p:cNvPr id="429" name="Rectangle 428">
              <a:extLst>
                <a:ext uri="{FF2B5EF4-FFF2-40B4-BE49-F238E27FC236}">
                  <a16:creationId xmlns:a16="http://schemas.microsoft.com/office/drawing/2014/main" id="{A55428F0-7E87-4DBF-A567-771C3D76F1D7}"/>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12B035CB-5D6E-4DD9-816A-FD9FBC045D9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ADEDF938-2635-4070-AEE7-4BDD092CE198}"/>
              </a:ext>
            </a:extLst>
          </p:cNvPr>
          <p:cNvGrpSpPr/>
          <p:nvPr/>
        </p:nvGrpSpPr>
        <p:grpSpPr>
          <a:xfrm rot="15966256">
            <a:off x="21364727" y="10196919"/>
            <a:ext cx="110450" cy="122841"/>
            <a:chOff x="845995" y="4272603"/>
            <a:chExt cx="48744" cy="54213"/>
          </a:xfrm>
        </p:grpSpPr>
        <p:sp>
          <p:nvSpPr>
            <p:cNvPr id="427" name="Rectangle 426">
              <a:extLst>
                <a:ext uri="{FF2B5EF4-FFF2-40B4-BE49-F238E27FC236}">
                  <a16:creationId xmlns:a16="http://schemas.microsoft.com/office/drawing/2014/main" id="{23BA9EAF-5AD7-495C-86A4-44D6E321C958}"/>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FAD52418-7999-425F-8D41-68D7F7B889D7}"/>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28342A47-2D80-4466-BF65-C2451C4E88FD}"/>
              </a:ext>
            </a:extLst>
          </p:cNvPr>
          <p:cNvSpPr/>
          <p:nvPr/>
        </p:nvSpPr>
        <p:spPr>
          <a:xfrm rot="13895565">
            <a:off x="20935140" y="10425873"/>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8C5293DB-774E-4C5E-96B2-E1C3810E76B3}"/>
              </a:ext>
            </a:extLst>
          </p:cNvPr>
          <p:cNvSpPr/>
          <p:nvPr/>
        </p:nvSpPr>
        <p:spPr>
          <a:xfrm rot="13895565">
            <a:off x="20838493" y="10240439"/>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77">
            <a:extLst>
              <a:ext uri="{FF2B5EF4-FFF2-40B4-BE49-F238E27FC236}">
                <a16:creationId xmlns:a16="http://schemas.microsoft.com/office/drawing/2014/main" id="{C9711488-8891-4EC4-AEC3-6BA0FCE51D67}"/>
              </a:ext>
            </a:extLst>
          </p:cNvPr>
          <p:cNvSpPr/>
          <p:nvPr/>
        </p:nvSpPr>
        <p:spPr>
          <a:xfrm rot="10566256">
            <a:off x="21386621" y="10404763"/>
            <a:ext cx="437052" cy="609716"/>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78">
            <a:extLst>
              <a:ext uri="{FF2B5EF4-FFF2-40B4-BE49-F238E27FC236}">
                <a16:creationId xmlns:a16="http://schemas.microsoft.com/office/drawing/2014/main" id="{2806C54A-2B25-41AC-ADCA-9212AC4A20F9}"/>
              </a:ext>
            </a:extLst>
          </p:cNvPr>
          <p:cNvSpPr/>
          <p:nvPr/>
        </p:nvSpPr>
        <p:spPr>
          <a:xfrm rot="10566256">
            <a:off x="21598135" y="10587593"/>
            <a:ext cx="350720" cy="264391"/>
          </a:xfrm>
          <a:custGeom>
            <a:avLst/>
            <a:gdLst>
              <a:gd name="connsiteX0" fmla="*/ 0 w 154781"/>
              <a:gd name="connsiteY0" fmla="*/ 0 h 116682"/>
              <a:gd name="connsiteX1" fmla="*/ 85725 w 154781"/>
              <a:gd name="connsiteY1" fmla="*/ 116682 h 116682"/>
              <a:gd name="connsiteX2" fmla="*/ 154781 w 154781"/>
              <a:gd name="connsiteY2" fmla="*/ 76200 h 116682"/>
            </a:gdLst>
            <a:ahLst/>
            <a:cxnLst>
              <a:cxn ang="0">
                <a:pos x="connsiteX0" y="connsiteY0"/>
              </a:cxn>
              <a:cxn ang="0">
                <a:pos x="connsiteX1" y="connsiteY1"/>
              </a:cxn>
              <a:cxn ang="0">
                <a:pos x="connsiteX2" y="connsiteY2"/>
              </a:cxn>
            </a:cxnLst>
            <a:rect l="l" t="t" r="r" b="b"/>
            <a:pathLst>
              <a:path w="154781" h="116682">
                <a:moveTo>
                  <a:pt x="0" y="0"/>
                </a:moveTo>
                <a:lnTo>
                  <a:pt x="85725" y="116682"/>
                </a:lnTo>
                <a:lnTo>
                  <a:pt x="154781" y="762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79">
            <a:extLst>
              <a:ext uri="{FF2B5EF4-FFF2-40B4-BE49-F238E27FC236}">
                <a16:creationId xmlns:a16="http://schemas.microsoft.com/office/drawing/2014/main" id="{6C99F436-FE22-4A88-949A-C6C1D5B7F078}"/>
              </a:ext>
            </a:extLst>
          </p:cNvPr>
          <p:cNvSpPr/>
          <p:nvPr/>
        </p:nvSpPr>
        <p:spPr>
          <a:xfrm rot="10566256">
            <a:off x="21522793" y="10768250"/>
            <a:ext cx="113309" cy="80936"/>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80">
            <a:extLst>
              <a:ext uri="{FF2B5EF4-FFF2-40B4-BE49-F238E27FC236}">
                <a16:creationId xmlns:a16="http://schemas.microsoft.com/office/drawing/2014/main" id="{C54D0207-DBE6-44BF-A494-EE6C50CF158E}"/>
              </a:ext>
            </a:extLst>
          </p:cNvPr>
          <p:cNvSpPr/>
          <p:nvPr/>
        </p:nvSpPr>
        <p:spPr>
          <a:xfrm rot="10566256">
            <a:off x="21069975" y="9935483"/>
            <a:ext cx="199640" cy="404676"/>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81">
            <a:extLst>
              <a:ext uri="{FF2B5EF4-FFF2-40B4-BE49-F238E27FC236}">
                <a16:creationId xmlns:a16="http://schemas.microsoft.com/office/drawing/2014/main" id="{83D5BCC9-1DB5-421F-9AE9-E234BAB43987}"/>
              </a:ext>
            </a:extLst>
          </p:cNvPr>
          <p:cNvSpPr/>
          <p:nvPr/>
        </p:nvSpPr>
        <p:spPr>
          <a:xfrm rot="10566256">
            <a:off x="21016712" y="10117738"/>
            <a:ext cx="183453" cy="64749"/>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82">
            <a:extLst>
              <a:ext uri="{FF2B5EF4-FFF2-40B4-BE49-F238E27FC236}">
                <a16:creationId xmlns:a16="http://schemas.microsoft.com/office/drawing/2014/main" id="{DDFF321F-AF0C-4830-819E-F173784063F0}"/>
              </a:ext>
            </a:extLst>
          </p:cNvPr>
          <p:cNvSpPr/>
          <p:nvPr/>
        </p:nvSpPr>
        <p:spPr>
          <a:xfrm rot="10566256">
            <a:off x="21251321" y="11045489"/>
            <a:ext cx="215828" cy="334534"/>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83">
            <a:extLst>
              <a:ext uri="{FF2B5EF4-FFF2-40B4-BE49-F238E27FC236}">
                <a16:creationId xmlns:a16="http://schemas.microsoft.com/office/drawing/2014/main" id="{7C710A62-9423-407B-A81E-9B22C9233D88}"/>
              </a:ext>
            </a:extLst>
          </p:cNvPr>
          <p:cNvSpPr/>
          <p:nvPr/>
        </p:nvSpPr>
        <p:spPr>
          <a:xfrm rot="10566256">
            <a:off x="21224864" y="11141785"/>
            <a:ext cx="134894" cy="161872"/>
          </a:xfrm>
          <a:custGeom>
            <a:avLst/>
            <a:gdLst>
              <a:gd name="connsiteX0" fmla="*/ 0 w 59532"/>
              <a:gd name="connsiteY0" fmla="*/ 0 h 71438"/>
              <a:gd name="connsiteX1" fmla="*/ 59532 w 59532"/>
              <a:gd name="connsiteY1" fmla="*/ 71438 h 71438"/>
            </a:gdLst>
            <a:ahLst/>
            <a:cxnLst>
              <a:cxn ang="0">
                <a:pos x="connsiteX0" y="connsiteY0"/>
              </a:cxn>
              <a:cxn ang="0">
                <a:pos x="connsiteX1" y="connsiteY1"/>
              </a:cxn>
            </a:cxnLst>
            <a:rect l="l" t="t" r="r" b="b"/>
            <a:pathLst>
              <a:path w="59532" h="71438">
                <a:moveTo>
                  <a:pt x="0" y="0"/>
                </a:moveTo>
                <a:lnTo>
                  <a:pt x="59532" y="714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98">
            <a:extLst>
              <a:ext uri="{FF2B5EF4-FFF2-40B4-BE49-F238E27FC236}">
                <a16:creationId xmlns:a16="http://schemas.microsoft.com/office/drawing/2014/main" id="{D885CCD3-63B6-4171-9664-03A0E4C29B74}"/>
              </a:ext>
            </a:extLst>
          </p:cNvPr>
          <p:cNvSpPr/>
          <p:nvPr/>
        </p:nvSpPr>
        <p:spPr>
          <a:xfrm rot="10566256">
            <a:off x="21682056" y="9912284"/>
            <a:ext cx="464029" cy="787771"/>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6763E3C7-6589-45D0-A6DD-DA262C895685}"/>
              </a:ext>
            </a:extLst>
          </p:cNvPr>
          <p:cNvSpPr/>
          <p:nvPr/>
        </p:nvSpPr>
        <p:spPr>
          <a:xfrm rot="12033359">
            <a:off x="15498189" y="10836925"/>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C0BF674F-2DC8-43D4-99A1-84BB94E369EF}"/>
              </a:ext>
            </a:extLst>
          </p:cNvPr>
          <p:cNvSpPr/>
          <p:nvPr/>
        </p:nvSpPr>
        <p:spPr>
          <a:xfrm rot="12033359">
            <a:off x="15727905" y="9635749"/>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51FD6C9-B719-4C4E-8173-BAC420A22394}"/>
              </a:ext>
            </a:extLst>
          </p:cNvPr>
          <p:cNvSpPr/>
          <p:nvPr/>
        </p:nvSpPr>
        <p:spPr>
          <a:xfrm rot="12033359">
            <a:off x="15498189" y="9711831"/>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 name="Group 186">
            <a:extLst>
              <a:ext uri="{FF2B5EF4-FFF2-40B4-BE49-F238E27FC236}">
                <a16:creationId xmlns:a16="http://schemas.microsoft.com/office/drawing/2014/main" id="{31F92EF9-51B1-41BA-98A5-C59E7E98C9A5}"/>
              </a:ext>
            </a:extLst>
          </p:cNvPr>
          <p:cNvGrpSpPr/>
          <p:nvPr/>
        </p:nvGrpSpPr>
        <p:grpSpPr>
          <a:xfrm rot="15139699">
            <a:off x="15911380" y="7451195"/>
            <a:ext cx="288317" cy="219788"/>
            <a:chOff x="585932" y="12405302"/>
            <a:chExt cx="254794" cy="300800"/>
          </a:xfrm>
        </p:grpSpPr>
        <p:sp>
          <p:nvSpPr>
            <p:cNvPr id="420" name="Freeform 211">
              <a:extLst>
                <a:ext uri="{FF2B5EF4-FFF2-40B4-BE49-F238E27FC236}">
                  <a16:creationId xmlns:a16="http://schemas.microsoft.com/office/drawing/2014/main" id="{C21A059C-B41F-4008-9E87-E5974199709E}"/>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212">
              <a:extLst>
                <a:ext uri="{FF2B5EF4-FFF2-40B4-BE49-F238E27FC236}">
                  <a16:creationId xmlns:a16="http://schemas.microsoft.com/office/drawing/2014/main" id="{17753A80-54F6-4EF9-A9BA-CD7D89FB8ED2}"/>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0" name="Rectangle 189">
            <a:extLst>
              <a:ext uri="{FF2B5EF4-FFF2-40B4-BE49-F238E27FC236}">
                <a16:creationId xmlns:a16="http://schemas.microsoft.com/office/drawing/2014/main" id="{36C564DE-C04D-446E-BA4B-6DF98FAE8C74}"/>
              </a:ext>
            </a:extLst>
          </p:cNvPr>
          <p:cNvSpPr/>
          <p:nvPr/>
        </p:nvSpPr>
        <p:spPr>
          <a:xfrm rot="3866626">
            <a:off x="9349998" y="9696144"/>
            <a:ext cx="103322" cy="35115"/>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234">
            <a:extLst>
              <a:ext uri="{FF2B5EF4-FFF2-40B4-BE49-F238E27FC236}">
                <a16:creationId xmlns:a16="http://schemas.microsoft.com/office/drawing/2014/main" id="{9B73F548-4B63-4B43-B375-E5AE6E243DCB}"/>
              </a:ext>
            </a:extLst>
          </p:cNvPr>
          <p:cNvSpPr/>
          <p:nvPr/>
        </p:nvSpPr>
        <p:spPr>
          <a:xfrm rot="10800000">
            <a:off x="17685808" y="10896142"/>
            <a:ext cx="1460235" cy="921774"/>
          </a:xfrm>
          <a:custGeom>
            <a:avLst/>
            <a:gdLst>
              <a:gd name="connsiteX0" fmla="*/ 9525 w 762000"/>
              <a:gd name="connsiteY0" fmla="*/ 481013 h 481013"/>
              <a:gd name="connsiteX1" fmla="*/ 0 w 762000"/>
              <a:gd name="connsiteY1" fmla="*/ 400050 h 481013"/>
              <a:gd name="connsiteX2" fmla="*/ 23812 w 762000"/>
              <a:gd name="connsiteY2" fmla="*/ 300038 h 481013"/>
              <a:gd name="connsiteX3" fmla="*/ 90487 w 762000"/>
              <a:gd name="connsiteY3" fmla="*/ 214313 h 481013"/>
              <a:gd name="connsiteX4" fmla="*/ 152400 w 762000"/>
              <a:gd name="connsiteY4" fmla="*/ 171450 h 481013"/>
              <a:gd name="connsiteX5" fmla="*/ 190500 w 762000"/>
              <a:gd name="connsiteY5" fmla="*/ 157163 h 481013"/>
              <a:gd name="connsiteX6" fmla="*/ 204787 w 762000"/>
              <a:gd name="connsiteY6" fmla="*/ 152400 h 481013"/>
              <a:gd name="connsiteX7" fmla="*/ 295275 w 762000"/>
              <a:gd name="connsiteY7" fmla="*/ 71438 h 481013"/>
              <a:gd name="connsiteX8" fmla="*/ 361950 w 762000"/>
              <a:gd name="connsiteY8" fmla="*/ 42863 h 481013"/>
              <a:gd name="connsiteX9" fmla="*/ 428625 w 762000"/>
              <a:gd name="connsiteY9" fmla="*/ 9525 h 481013"/>
              <a:gd name="connsiteX10" fmla="*/ 552450 w 762000"/>
              <a:gd name="connsiteY10" fmla="*/ 0 h 481013"/>
              <a:gd name="connsiteX11" fmla="*/ 633412 w 762000"/>
              <a:gd name="connsiteY11" fmla="*/ 19050 h 481013"/>
              <a:gd name="connsiteX12" fmla="*/ 723900 w 762000"/>
              <a:gd name="connsiteY12" fmla="*/ 61913 h 481013"/>
              <a:gd name="connsiteX13" fmla="*/ 762000 w 762000"/>
              <a:gd name="connsiteY13" fmla="*/ 71438 h 48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481013">
                <a:moveTo>
                  <a:pt x="9525" y="481013"/>
                </a:moveTo>
                <a:lnTo>
                  <a:pt x="0" y="400050"/>
                </a:lnTo>
                <a:lnTo>
                  <a:pt x="23812" y="300038"/>
                </a:lnTo>
                <a:lnTo>
                  <a:pt x="90487" y="214313"/>
                </a:lnTo>
                <a:lnTo>
                  <a:pt x="152400" y="171450"/>
                </a:lnTo>
                <a:lnTo>
                  <a:pt x="190500" y="157163"/>
                </a:lnTo>
                <a:cubicBezTo>
                  <a:pt x="195218" y="155447"/>
                  <a:pt x="204787" y="152400"/>
                  <a:pt x="204787" y="152400"/>
                </a:cubicBezTo>
                <a:lnTo>
                  <a:pt x="295275" y="71438"/>
                </a:lnTo>
                <a:lnTo>
                  <a:pt x="361950" y="42863"/>
                </a:lnTo>
                <a:lnTo>
                  <a:pt x="428625" y="9525"/>
                </a:lnTo>
                <a:lnTo>
                  <a:pt x="552450" y="0"/>
                </a:lnTo>
                <a:lnTo>
                  <a:pt x="633412" y="19050"/>
                </a:lnTo>
                <a:lnTo>
                  <a:pt x="723900" y="61913"/>
                </a:lnTo>
                <a:lnTo>
                  <a:pt x="762000" y="7143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a:extLst>
              <a:ext uri="{FF2B5EF4-FFF2-40B4-BE49-F238E27FC236}">
                <a16:creationId xmlns:a16="http://schemas.microsoft.com/office/drawing/2014/main" id="{6B33FD2E-9576-47E2-BB76-A1ED33AD866B}"/>
              </a:ext>
            </a:extLst>
          </p:cNvPr>
          <p:cNvGrpSpPr/>
          <p:nvPr/>
        </p:nvGrpSpPr>
        <p:grpSpPr>
          <a:xfrm rot="15524330">
            <a:off x="14089665" y="6824437"/>
            <a:ext cx="219018" cy="219788"/>
            <a:chOff x="585932" y="12405302"/>
            <a:chExt cx="254794" cy="300800"/>
          </a:xfrm>
        </p:grpSpPr>
        <p:sp>
          <p:nvSpPr>
            <p:cNvPr id="416" name="Freeform 223">
              <a:extLst>
                <a:ext uri="{FF2B5EF4-FFF2-40B4-BE49-F238E27FC236}">
                  <a16:creationId xmlns:a16="http://schemas.microsoft.com/office/drawing/2014/main" id="{060D5761-5718-49E6-87DB-CACBAD7A6FD4}"/>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reeform 224">
              <a:extLst>
                <a:ext uri="{FF2B5EF4-FFF2-40B4-BE49-F238E27FC236}">
                  <a16:creationId xmlns:a16="http://schemas.microsoft.com/office/drawing/2014/main" id="{2B47A974-A8D1-4102-AEE4-1C23104DD1CB}"/>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5" name="Freeform 239">
            <a:extLst>
              <a:ext uri="{FF2B5EF4-FFF2-40B4-BE49-F238E27FC236}">
                <a16:creationId xmlns:a16="http://schemas.microsoft.com/office/drawing/2014/main" id="{809D932F-D049-4695-88EE-4439D3FB1003}"/>
              </a:ext>
            </a:extLst>
          </p:cNvPr>
          <p:cNvSpPr/>
          <p:nvPr/>
        </p:nvSpPr>
        <p:spPr>
          <a:xfrm rot="10800000">
            <a:off x="7515784" y="7726372"/>
            <a:ext cx="372240" cy="3193256"/>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247" h="1666349">
                <a:moveTo>
                  <a:pt x="94234" y="0"/>
                </a:moveTo>
                <a:lnTo>
                  <a:pt x="122809" y="71437"/>
                </a:lnTo>
                <a:lnTo>
                  <a:pt x="179959" y="176212"/>
                </a:lnTo>
                <a:lnTo>
                  <a:pt x="194247" y="290512"/>
                </a:lnTo>
                <a:lnTo>
                  <a:pt x="170434" y="423862"/>
                </a:lnTo>
                <a:lnTo>
                  <a:pt x="146622" y="547687"/>
                </a:lnTo>
                <a:lnTo>
                  <a:pt x="127572" y="633412"/>
                </a:lnTo>
                <a:lnTo>
                  <a:pt x="122809" y="709612"/>
                </a:lnTo>
                <a:lnTo>
                  <a:pt x="122809" y="1019175"/>
                </a:lnTo>
                <a:lnTo>
                  <a:pt x="146622" y="1152525"/>
                </a:lnTo>
                <a:lnTo>
                  <a:pt x="89472" y="1290637"/>
                </a:lnTo>
                <a:lnTo>
                  <a:pt x="51372" y="1400175"/>
                </a:lnTo>
                <a:lnTo>
                  <a:pt x="13272" y="1524000"/>
                </a:lnTo>
                <a:lnTo>
                  <a:pt x="13272" y="1600200"/>
                </a:lnTo>
                <a:cubicBezTo>
                  <a:pt x="3747" y="1651000"/>
                  <a:pt x="9525" y="1615549"/>
                  <a:pt x="0" y="1666349"/>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3">
            <a:extLst>
              <a:ext uri="{FF2B5EF4-FFF2-40B4-BE49-F238E27FC236}">
                <a16:creationId xmlns:a16="http://schemas.microsoft.com/office/drawing/2014/main" id="{29E1B52D-821A-4810-B55B-DAC9924A7899}"/>
              </a:ext>
            </a:extLst>
          </p:cNvPr>
          <p:cNvSpPr/>
          <p:nvPr/>
        </p:nvSpPr>
        <p:spPr>
          <a:xfrm rot="10800000">
            <a:off x="13721783" y="7150398"/>
            <a:ext cx="2254239" cy="2208605"/>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17">
            <a:extLst>
              <a:ext uri="{FF2B5EF4-FFF2-40B4-BE49-F238E27FC236}">
                <a16:creationId xmlns:a16="http://schemas.microsoft.com/office/drawing/2014/main" id="{04167E60-E337-4668-8A9E-D507C0B49A93}"/>
              </a:ext>
            </a:extLst>
          </p:cNvPr>
          <p:cNvSpPr/>
          <p:nvPr/>
        </p:nvSpPr>
        <p:spPr>
          <a:xfrm rot="10800000">
            <a:off x="7789579" y="8738403"/>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18">
            <a:extLst>
              <a:ext uri="{FF2B5EF4-FFF2-40B4-BE49-F238E27FC236}">
                <a16:creationId xmlns:a16="http://schemas.microsoft.com/office/drawing/2014/main" id="{BA143AEC-34F3-4D45-A956-3F3771AF0CA6}"/>
              </a:ext>
            </a:extLst>
          </p:cNvPr>
          <p:cNvSpPr/>
          <p:nvPr/>
        </p:nvSpPr>
        <p:spPr>
          <a:xfrm rot="10800000">
            <a:off x="5608355" y="7743617"/>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D6EFEF9D-3070-42EE-B6AB-093292319F41}"/>
              </a:ext>
            </a:extLst>
          </p:cNvPr>
          <p:cNvGrpSpPr/>
          <p:nvPr/>
        </p:nvGrpSpPr>
        <p:grpSpPr>
          <a:xfrm>
            <a:off x="5320228" y="7735639"/>
            <a:ext cx="4224057" cy="665083"/>
            <a:chOff x="5320228" y="7735639"/>
            <a:chExt cx="4224057" cy="665083"/>
          </a:xfrm>
        </p:grpSpPr>
        <p:sp>
          <p:nvSpPr>
            <p:cNvPr id="147" name="Freeform 102">
              <a:extLst>
                <a:ext uri="{FF2B5EF4-FFF2-40B4-BE49-F238E27FC236}">
                  <a16:creationId xmlns:a16="http://schemas.microsoft.com/office/drawing/2014/main" id="{9A792FF8-BF53-4691-B617-CC98D626D7F8}"/>
                </a:ext>
              </a:extLst>
            </p:cNvPr>
            <p:cNvSpPr/>
            <p:nvPr/>
          </p:nvSpPr>
          <p:spPr>
            <a:xfrm rot="10800000">
              <a:off x="6886059" y="8081297"/>
              <a:ext cx="228161" cy="319425"/>
            </a:xfrm>
            <a:custGeom>
              <a:avLst/>
              <a:gdLst>
                <a:gd name="connsiteX0" fmla="*/ 0 w 119062"/>
                <a:gd name="connsiteY0" fmla="*/ 0 h 166687"/>
                <a:gd name="connsiteX1" fmla="*/ 119062 w 119062"/>
                <a:gd name="connsiteY1" fmla="*/ 166687 h 166687"/>
              </a:gdLst>
              <a:ahLst/>
              <a:cxnLst>
                <a:cxn ang="0">
                  <a:pos x="connsiteX0" y="connsiteY0"/>
                </a:cxn>
                <a:cxn ang="0">
                  <a:pos x="connsiteX1" y="connsiteY1"/>
                </a:cxn>
              </a:cxnLst>
              <a:rect l="l" t="t" r="r" b="b"/>
              <a:pathLst>
                <a:path w="119062" h="166687">
                  <a:moveTo>
                    <a:pt x="0" y="0"/>
                  </a:moveTo>
                  <a:lnTo>
                    <a:pt x="119062" y="1666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6" name="Group 195">
              <a:extLst>
                <a:ext uri="{FF2B5EF4-FFF2-40B4-BE49-F238E27FC236}">
                  <a16:creationId xmlns:a16="http://schemas.microsoft.com/office/drawing/2014/main" id="{983C2928-525C-41E5-93AE-4D378304D06A}"/>
                </a:ext>
              </a:extLst>
            </p:cNvPr>
            <p:cNvGrpSpPr/>
            <p:nvPr/>
          </p:nvGrpSpPr>
          <p:grpSpPr>
            <a:xfrm rot="16200000">
              <a:off x="7800871" y="7708624"/>
              <a:ext cx="289184" cy="343213"/>
              <a:chOff x="585932" y="12405302"/>
              <a:chExt cx="254794" cy="300800"/>
            </a:xfrm>
          </p:grpSpPr>
          <p:sp>
            <p:nvSpPr>
              <p:cNvPr id="412" name="Freeform 228">
                <a:extLst>
                  <a:ext uri="{FF2B5EF4-FFF2-40B4-BE49-F238E27FC236}">
                    <a16:creationId xmlns:a16="http://schemas.microsoft.com/office/drawing/2014/main" id="{E17990C7-5601-4509-B1E0-A425850B8CA1}"/>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229">
                <a:extLst>
                  <a:ext uri="{FF2B5EF4-FFF2-40B4-BE49-F238E27FC236}">
                    <a16:creationId xmlns:a16="http://schemas.microsoft.com/office/drawing/2014/main" id="{1406A661-A03D-435A-BCD6-5055C62C95C4}"/>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8" name="Group 207">
              <a:extLst>
                <a:ext uri="{FF2B5EF4-FFF2-40B4-BE49-F238E27FC236}">
                  <a16:creationId xmlns:a16="http://schemas.microsoft.com/office/drawing/2014/main" id="{55F71FE2-1B86-496F-8B20-96AD6D5E3175}"/>
                </a:ext>
              </a:extLst>
            </p:cNvPr>
            <p:cNvGrpSpPr/>
            <p:nvPr/>
          </p:nvGrpSpPr>
          <p:grpSpPr>
            <a:xfrm rot="21109371">
              <a:off x="8564561" y="8075983"/>
              <a:ext cx="979724" cy="76446"/>
              <a:chOff x="3764623" y="13828508"/>
              <a:chExt cx="511253" cy="39892"/>
            </a:xfrm>
            <a:solidFill>
              <a:srgbClr val="C00000"/>
            </a:solidFill>
          </p:grpSpPr>
          <p:sp>
            <p:nvSpPr>
              <p:cNvPr id="378" name="Isosceles Triangle 377">
                <a:extLst>
                  <a:ext uri="{FF2B5EF4-FFF2-40B4-BE49-F238E27FC236}">
                    <a16:creationId xmlns:a16="http://schemas.microsoft.com/office/drawing/2014/main" id="{593BC4C5-D726-4D5B-8CB0-5EB74C907CB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Isosceles Triangle 378">
                <a:extLst>
                  <a:ext uri="{FF2B5EF4-FFF2-40B4-BE49-F238E27FC236}">
                    <a16:creationId xmlns:a16="http://schemas.microsoft.com/office/drawing/2014/main" id="{9588E81C-F778-4CD0-8BAF-4916E767869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830303EE-4712-4A7C-879B-2506A688734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2E0F21C9-B926-461C-91F6-35E8F3EFE04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AC52F463-FC7D-4CD0-B1F0-4EBAA1B79AD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Isosceles Triangle 382">
                <a:extLst>
                  <a:ext uri="{FF2B5EF4-FFF2-40B4-BE49-F238E27FC236}">
                    <a16:creationId xmlns:a16="http://schemas.microsoft.com/office/drawing/2014/main" id="{B34099F5-F351-4C39-9890-4BEE24D86C6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Isosceles Triangle 383">
                <a:extLst>
                  <a:ext uri="{FF2B5EF4-FFF2-40B4-BE49-F238E27FC236}">
                    <a16:creationId xmlns:a16="http://schemas.microsoft.com/office/drawing/2014/main" id="{7184E6DF-2BF3-4F6D-9132-22C0B3D4206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Isosceles Triangle 384">
                <a:extLst>
                  <a:ext uri="{FF2B5EF4-FFF2-40B4-BE49-F238E27FC236}">
                    <a16:creationId xmlns:a16="http://schemas.microsoft.com/office/drawing/2014/main" id="{0233C0B0-1432-4E59-B106-A3F1C5BD700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204053F7-3932-45D9-9C71-B327F4E471AC}"/>
                </a:ext>
              </a:extLst>
            </p:cNvPr>
            <p:cNvGrpSpPr/>
            <p:nvPr/>
          </p:nvGrpSpPr>
          <p:grpSpPr>
            <a:xfrm rot="21109371">
              <a:off x="7563921" y="8225979"/>
              <a:ext cx="979724" cy="76446"/>
              <a:chOff x="3764623" y="13828508"/>
              <a:chExt cx="511253" cy="39892"/>
            </a:xfrm>
            <a:solidFill>
              <a:srgbClr val="C00000"/>
            </a:solidFill>
          </p:grpSpPr>
          <p:sp>
            <p:nvSpPr>
              <p:cNvPr id="370" name="Isosceles Triangle 369">
                <a:extLst>
                  <a:ext uri="{FF2B5EF4-FFF2-40B4-BE49-F238E27FC236}">
                    <a16:creationId xmlns:a16="http://schemas.microsoft.com/office/drawing/2014/main" id="{0F5BEB07-A31B-4B8C-9B54-A84C4706BF52}"/>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Isosceles Triangle 370">
                <a:extLst>
                  <a:ext uri="{FF2B5EF4-FFF2-40B4-BE49-F238E27FC236}">
                    <a16:creationId xmlns:a16="http://schemas.microsoft.com/office/drawing/2014/main" id="{82ADDA9D-D23B-4B95-A73F-033121A4765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EDC5DB71-BA55-4562-B75C-8C887C6EDBB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3C306E1F-8734-471F-91CA-9C35700EC19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833E11DA-F5E1-4E74-9F33-596EF06FD56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Isosceles Triangle 374">
                <a:extLst>
                  <a:ext uri="{FF2B5EF4-FFF2-40B4-BE49-F238E27FC236}">
                    <a16:creationId xmlns:a16="http://schemas.microsoft.com/office/drawing/2014/main" id="{80AFC442-634B-4258-96A0-F6D2C7FD283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7C86A9C6-7192-4185-AFFC-11FDCD28EF8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8F33A1B3-B6AE-4BEC-BA72-FB1FDB52BA5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1DC5EEF6-7124-4C09-BF58-09D148F63074}"/>
                </a:ext>
              </a:extLst>
            </p:cNvPr>
            <p:cNvGrpSpPr/>
            <p:nvPr/>
          </p:nvGrpSpPr>
          <p:grpSpPr>
            <a:xfrm rot="20320662">
              <a:off x="5320228" y="8259261"/>
              <a:ext cx="979724" cy="76446"/>
              <a:chOff x="3764623" y="13828508"/>
              <a:chExt cx="511253" cy="39892"/>
            </a:xfrm>
            <a:solidFill>
              <a:srgbClr val="C00000"/>
            </a:solidFill>
          </p:grpSpPr>
          <p:sp>
            <p:nvSpPr>
              <p:cNvPr id="362" name="Isosceles Triangle 361">
                <a:extLst>
                  <a:ext uri="{FF2B5EF4-FFF2-40B4-BE49-F238E27FC236}">
                    <a16:creationId xmlns:a16="http://schemas.microsoft.com/office/drawing/2014/main" id="{1705750F-B152-46C9-99A5-B603C2F48D2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E3A461B3-5D9D-48DB-9302-DD6293885BA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Isosceles Triangle 363">
                <a:extLst>
                  <a:ext uri="{FF2B5EF4-FFF2-40B4-BE49-F238E27FC236}">
                    <a16:creationId xmlns:a16="http://schemas.microsoft.com/office/drawing/2014/main" id="{193666A2-7FB8-4B39-B1CB-03461F6EDBB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A9615932-0B23-4CE9-A725-739BAB6F63F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E316CB-4EDC-4990-9BCC-DFA5C8B059A9}"/>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EA9710F5-BF3E-4515-B72E-BCBAF95C7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46B238AC-506E-4D34-91D0-9EAB8CFC3FE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5F21E545-EE59-40FF-8EFF-7CE60C6606B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1" name="Group 210">
              <a:extLst>
                <a:ext uri="{FF2B5EF4-FFF2-40B4-BE49-F238E27FC236}">
                  <a16:creationId xmlns:a16="http://schemas.microsoft.com/office/drawing/2014/main" id="{C378796D-D5DC-4210-81FE-E7784412BCD4}"/>
                </a:ext>
              </a:extLst>
            </p:cNvPr>
            <p:cNvGrpSpPr/>
            <p:nvPr/>
          </p:nvGrpSpPr>
          <p:grpSpPr>
            <a:xfrm rot="635706">
              <a:off x="6570593" y="8212599"/>
              <a:ext cx="979724" cy="76446"/>
              <a:chOff x="3764623" y="13828508"/>
              <a:chExt cx="511253" cy="39892"/>
            </a:xfrm>
            <a:solidFill>
              <a:srgbClr val="C00000"/>
            </a:solidFill>
          </p:grpSpPr>
          <p:sp>
            <p:nvSpPr>
              <p:cNvPr id="354" name="Isosceles Triangle 353">
                <a:extLst>
                  <a:ext uri="{FF2B5EF4-FFF2-40B4-BE49-F238E27FC236}">
                    <a16:creationId xmlns:a16="http://schemas.microsoft.com/office/drawing/2014/main" id="{5A7F3D60-57E7-43AD-AE93-A38A5A361912}"/>
                  </a:ext>
                </a:extLst>
              </p:cNvPr>
              <p:cNvSpPr/>
              <p:nvPr/>
            </p:nvSpPr>
            <p:spPr>
              <a:xfrm>
                <a:off x="3764623"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7F2254E0-5C03-4F1A-A624-585357C8128F}"/>
                  </a:ext>
                </a:extLst>
              </p:cNvPr>
              <p:cNvSpPr/>
              <p:nvPr/>
            </p:nvSpPr>
            <p:spPr>
              <a:xfrm>
                <a:off x="3827918"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82557F58-44BA-4052-96DB-1BD242B48C0B}"/>
                  </a:ext>
                </a:extLst>
              </p:cNvPr>
              <p:cNvSpPr/>
              <p:nvPr/>
            </p:nvSpPr>
            <p:spPr>
              <a:xfrm>
                <a:off x="3893985"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Isosceles Triangle 356">
                <a:extLst>
                  <a:ext uri="{FF2B5EF4-FFF2-40B4-BE49-F238E27FC236}">
                    <a16:creationId xmlns:a16="http://schemas.microsoft.com/office/drawing/2014/main" id="{C194D42A-720A-441D-AC33-F1C224F81363}"/>
                  </a:ext>
                </a:extLst>
              </p:cNvPr>
              <p:cNvSpPr/>
              <p:nvPr/>
            </p:nvSpPr>
            <p:spPr>
              <a:xfrm>
                <a:off x="3957280"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Isosceles Triangle 357">
                <a:extLst>
                  <a:ext uri="{FF2B5EF4-FFF2-40B4-BE49-F238E27FC236}">
                    <a16:creationId xmlns:a16="http://schemas.microsoft.com/office/drawing/2014/main" id="{6A7C2DFB-D4F1-4CFE-ADD2-B4CAD18E8090}"/>
                  </a:ext>
                </a:extLst>
              </p:cNvPr>
              <p:cNvSpPr/>
              <p:nvPr/>
            </p:nvSpPr>
            <p:spPr>
              <a:xfrm>
                <a:off x="4023861"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3C9D3AB4-D2A5-4C27-BEC5-A0265B3376B6}"/>
                  </a:ext>
                </a:extLst>
              </p:cNvPr>
              <p:cNvSpPr/>
              <p:nvPr/>
            </p:nvSpPr>
            <p:spPr>
              <a:xfrm>
                <a:off x="4087157"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B534AE8E-3D44-4CEE-86F6-8F13440DB3B9}"/>
                  </a:ext>
                </a:extLst>
              </p:cNvPr>
              <p:cNvSpPr/>
              <p:nvPr/>
            </p:nvSpPr>
            <p:spPr>
              <a:xfrm>
                <a:off x="4153223"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03E0D82E-8876-42CC-A214-B07A7871ECC3}"/>
                  </a:ext>
                </a:extLst>
              </p:cNvPr>
              <p:cNvSpPr/>
              <p:nvPr/>
            </p:nvSpPr>
            <p:spPr>
              <a:xfrm>
                <a:off x="4216519"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22BB6997-CEE0-4285-823E-39ABF6DBB819}"/>
                </a:ext>
              </a:extLst>
            </p:cNvPr>
            <p:cNvGrpSpPr/>
            <p:nvPr/>
          </p:nvGrpSpPr>
          <p:grpSpPr>
            <a:xfrm rot="635706">
              <a:off x="6330994" y="8167604"/>
              <a:ext cx="979724" cy="76446"/>
              <a:chOff x="3764623" y="13828508"/>
              <a:chExt cx="511253" cy="39892"/>
            </a:xfrm>
            <a:solidFill>
              <a:srgbClr val="C00000"/>
            </a:solidFill>
          </p:grpSpPr>
          <p:sp>
            <p:nvSpPr>
              <p:cNvPr id="346" name="Isosceles Triangle 345">
                <a:extLst>
                  <a:ext uri="{FF2B5EF4-FFF2-40B4-BE49-F238E27FC236}">
                    <a16:creationId xmlns:a16="http://schemas.microsoft.com/office/drawing/2014/main" id="{6AD64465-9D6A-4279-9365-A53E8CFFF60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Isosceles Triangle 346">
                <a:extLst>
                  <a:ext uri="{FF2B5EF4-FFF2-40B4-BE49-F238E27FC236}">
                    <a16:creationId xmlns:a16="http://schemas.microsoft.com/office/drawing/2014/main" id="{F74F31D9-BAA7-417E-9725-642406B92038}"/>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77D536A4-7941-452E-B274-DE73506C01D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Isosceles Triangle 348">
                <a:extLst>
                  <a:ext uri="{FF2B5EF4-FFF2-40B4-BE49-F238E27FC236}">
                    <a16:creationId xmlns:a16="http://schemas.microsoft.com/office/drawing/2014/main" id="{A15B757B-9E56-4FCE-8CA8-DD69464783D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B3C8E6FA-1194-4DA7-8753-E1070252C4B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5278E795-58DA-456E-B693-336F2A50D23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EBACEA28-02C8-4DD1-909D-67B61D5DF17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941EFA4C-A347-439E-8D6A-52F6AAC6B82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3" name="Group 212">
            <a:extLst>
              <a:ext uri="{FF2B5EF4-FFF2-40B4-BE49-F238E27FC236}">
                <a16:creationId xmlns:a16="http://schemas.microsoft.com/office/drawing/2014/main" id="{73D2BB3A-5A24-4454-9DEE-73EB64AF7447}"/>
              </a:ext>
            </a:extLst>
          </p:cNvPr>
          <p:cNvGrpSpPr/>
          <p:nvPr/>
        </p:nvGrpSpPr>
        <p:grpSpPr>
          <a:xfrm rot="10134683">
            <a:off x="9651348" y="7536706"/>
            <a:ext cx="967733" cy="117202"/>
            <a:chOff x="2868147" y="12671299"/>
            <a:chExt cx="1330508" cy="170628"/>
          </a:xfrm>
        </p:grpSpPr>
        <p:sp>
          <p:nvSpPr>
            <p:cNvPr id="337" name="Rectangle 336">
              <a:extLst>
                <a:ext uri="{FF2B5EF4-FFF2-40B4-BE49-F238E27FC236}">
                  <a16:creationId xmlns:a16="http://schemas.microsoft.com/office/drawing/2014/main" id="{E85EFF88-3500-439C-B88B-18EE5AE3594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D535A223-095A-4BAF-8B47-0687CA1536F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FC140FF0-ED3F-450E-951F-AD95FFC47366}"/>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4B4EA5EA-DD9C-4F7D-982D-1C2B955C34D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F442C62B-3CF4-4299-9A53-B50F8F146F8F}"/>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558F5001-EA04-4411-8829-950F2AF2D95F}"/>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216CA716-205F-4556-A719-B6A757A443A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2099FF47-880C-4AAD-9BB5-E7ACBE195AC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464BFEBC-8525-4C56-89DC-4D2FAA5A08D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4" name="Group 213">
            <a:extLst>
              <a:ext uri="{FF2B5EF4-FFF2-40B4-BE49-F238E27FC236}">
                <a16:creationId xmlns:a16="http://schemas.microsoft.com/office/drawing/2014/main" id="{74DCC543-D009-4D1E-9171-EBF0067CA68C}"/>
              </a:ext>
            </a:extLst>
          </p:cNvPr>
          <p:cNvGrpSpPr/>
          <p:nvPr/>
        </p:nvGrpSpPr>
        <p:grpSpPr>
          <a:xfrm rot="10143756">
            <a:off x="10814398" y="7475409"/>
            <a:ext cx="734717" cy="117202"/>
            <a:chOff x="2869021" y="12980006"/>
            <a:chExt cx="1010140" cy="170628"/>
          </a:xfrm>
        </p:grpSpPr>
        <p:sp>
          <p:nvSpPr>
            <p:cNvPr id="330" name="Rectangle 329">
              <a:extLst>
                <a:ext uri="{FF2B5EF4-FFF2-40B4-BE49-F238E27FC236}">
                  <a16:creationId xmlns:a16="http://schemas.microsoft.com/office/drawing/2014/main" id="{76C00E49-5F67-4785-A88E-40F5A37FE3A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A156300B-FA85-4DDE-8DFA-A113622780E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21C7DEED-5006-4DE7-946D-62498E51A41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7A088EDC-3B1B-4032-B425-13B7E8493F5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C2DAE525-A0D3-41C3-BA52-F51DBEC303A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900A78AE-B0E3-479F-BB01-3DB5DB84B52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264BFAB3-8A0B-45C9-BA5D-5E3F66E9AB1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B126517B-3291-4848-9256-8CB87908C99A}"/>
              </a:ext>
            </a:extLst>
          </p:cNvPr>
          <p:cNvGrpSpPr/>
          <p:nvPr/>
        </p:nvGrpSpPr>
        <p:grpSpPr>
          <a:xfrm rot="10344132">
            <a:off x="12297921" y="7225923"/>
            <a:ext cx="494657" cy="117202"/>
            <a:chOff x="2862032" y="13295351"/>
            <a:chExt cx="680090" cy="170628"/>
          </a:xfrm>
        </p:grpSpPr>
        <p:sp>
          <p:nvSpPr>
            <p:cNvPr id="325" name="Rectangle 324">
              <a:extLst>
                <a:ext uri="{FF2B5EF4-FFF2-40B4-BE49-F238E27FC236}">
                  <a16:creationId xmlns:a16="http://schemas.microsoft.com/office/drawing/2014/main" id="{6258B61A-A663-4000-A096-5A04B1D36F47}"/>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620D4537-89BC-4EA5-AD99-C88AB40E84B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A79735B4-0999-4AAB-B815-5F3A2D78EAA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B9912F68-3085-4C0E-B1DA-2AC5CEACBAA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9EC87D2F-6938-4780-97CF-2DF860B4DA1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6" name="Group 215">
            <a:extLst>
              <a:ext uri="{FF2B5EF4-FFF2-40B4-BE49-F238E27FC236}">
                <a16:creationId xmlns:a16="http://schemas.microsoft.com/office/drawing/2014/main" id="{68D3F411-7624-46EB-821C-D9C9732D6227}"/>
              </a:ext>
            </a:extLst>
          </p:cNvPr>
          <p:cNvGrpSpPr/>
          <p:nvPr/>
        </p:nvGrpSpPr>
        <p:grpSpPr>
          <a:xfrm rot="10298876">
            <a:off x="11559070" y="7565482"/>
            <a:ext cx="265458" cy="117202"/>
            <a:chOff x="4178455" y="13113532"/>
            <a:chExt cx="364970" cy="170628"/>
          </a:xfrm>
        </p:grpSpPr>
        <p:sp>
          <p:nvSpPr>
            <p:cNvPr id="322" name="Rectangle 321">
              <a:extLst>
                <a:ext uri="{FF2B5EF4-FFF2-40B4-BE49-F238E27FC236}">
                  <a16:creationId xmlns:a16="http://schemas.microsoft.com/office/drawing/2014/main" id="{C7A14E16-8F8D-4E48-B70B-F231689194DC}"/>
                </a:ext>
              </a:extLst>
            </p:cNvPr>
            <p:cNvSpPr/>
            <p:nvPr/>
          </p:nvSpPr>
          <p:spPr>
            <a:xfrm>
              <a:off x="4178455" y="13113532"/>
              <a:ext cx="36497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97CAB5AF-C0D0-4D9B-942D-E3064324C3AA}"/>
                </a:ext>
              </a:extLst>
            </p:cNvPr>
            <p:cNvSpPr/>
            <p:nvPr/>
          </p:nvSpPr>
          <p:spPr>
            <a:xfrm>
              <a:off x="421729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A0AFF8B2-9D5F-463E-AE82-79D7B481A8A8}"/>
                </a:ext>
              </a:extLst>
            </p:cNvPr>
            <p:cNvSpPr/>
            <p:nvPr/>
          </p:nvSpPr>
          <p:spPr>
            <a:xfrm>
              <a:off x="437284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 name="Group 216">
            <a:extLst>
              <a:ext uri="{FF2B5EF4-FFF2-40B4-BE49-F238E27FC236}">
                <a16:creationId xmlns:a16="http://schemas.microsoft.com/office/drawing/2014/main" id="{96639B09-497E-42F7-A925-EA936A5F7059}"/>
              </a:ext>
            </a:extLst>
          </p:cNvPr>
          <p:cNvGrpSpPr/>
          <p:nvPr/>
        </p:nvGrpSpPr>
        <p:grpSpPr>
          <a:xfrm rot="6831264">
            <a:off x="13836589" y="7658482"/>
            <a:ext cx="478909" cy="128938"/>
            <a:chOff x="4855045" y="5698930"/>
            <a:chExt cx="249911" cy="67284"/>
          </a:xfrm>
          <a:solidFill>
            <a:srgbClr val="C00000"/>
          </a:solidFill>
        </p:grpSpPr>
        <p:sp>
          <p:nvSpPr>
            <p:cNvPr id="318" name="Isosceles Triangle 317">
              <a:extLst>
                <a:ext uri="{FF2B5EF4-FFF2-40B4-BE49-F238E27FC236}">
                  <a16:creationId xmlns:a16="http://schemas.microsoft.com/office/drawing/2014/main" id="{C913B7B0-8CFF-41D0-9110-553F424CD2D7}"/>
                </a:ext>
              </a:extLst>
            </p:cNvPr>
            <p:cNvSpPr/>
            <p:nvPr/>
          </p:nvSpPr>
          <p:spPr>
            <a:xfrm rot="10309371">
              <a:off x="5045599" y="56989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Isosceles Triangle 318">
              <a:extLst>
                <a:ext uri="{FF2B5EF4-FFF2-40B4-BE49-F238E27FC236}">
                  <a16:creationId xmlns:a16="http://schemas.microsoft.com/office/drawing/2014/main" id="{395E804F-D917-4C33-976A-1BD430784A82}"/>
                </a:ext>
              </a:extLst>
            </p:cNvPr>
            <p:cNvSpPr/>
            <p:nvPr/>
          </p:nvSpPr>
          <p:spPr>
            <a:xfrm rot="10309371">
              <a:off x="4982946" y="5707934"/>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Isosceles Triangle 319">
              <a:extLst>
                <a:ext uri="{FF2B5EF4-FFF2-40B4-BE49-F238E27FC236}">
                  <a16:creationId xmlns:a16="http://schemas.microsoft.com/office/drawing/2014/main" id="{B7E1E34A-9616-4FFD-BB9C-E90D8EE10CF0}"/>
                </a:ext>
              </a:extLst>
            </p:cNvPr>
            <p:cNvSpPr/>
            <p:nvPr/>
          </p:nvSpPr>
          <p:spPr>
            <a:xfrm rot="10309371">
              <a:off x="4917697" y="5718342"/>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Isosceles Triangle 320">
              <a:extLst>
                <a:ext uri="{FF2B5EF4-FFF2-40B4-BE49-F238E27FC236}">
                  <a16:creationId xmlns:a16="http://schemas.microsoft.com/office/drawing/2014/main" id="{01188B89-D22A-4F52-8734-34A135F766CD}"/>
                </a:ext>
              </a:extLst>
            </p:cNvPr>
            <p:cNvSpPr/>
            <p:nvPr/>
          </p:nvSpPr>
          <p:spPr>
            <a:xfrm rot="10309371">
              <a:off x="4855045" y="5727345"/>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9" name="Freeform 209">
            <a:extLst>
              <a:ext uri="{FF2B5EF4-FFF2-40B4-BE49-F238E27FC236}">
                <a16:creationId xmlns:a16="http://schemas.microsoft.com/office/drawing/2014/main" id="{6482DC53-C793-40D9-9C0E-83EA17369414}"/>
              </a:ext>
            </a:extLst>
          </p:cNvPr>
          <p:cNvSpPr/>
          <p:nvPr/>
        </p:nvSpPr>
        <p:spPr>
          <a:xfrm rot="10800000">
            <a:off x="16874979" y="17194077"/>
            <a:ext cx="278355" cy="241851"/>
          </a:xfrm>
          <a:custGeom>
            <a:avLst/>
            <a:gdLst>
              <a:gd name="connsiteX0" fmla="*/ 0 w 85725"/>
              <a:gd name="connsiteY0" fmla="*/ 0 h 114300"/>
              <a:gd name="connsiteX1" fmla="*/ 85725 w 85725"/>
              <a:gd name="connsiteY1" fmla="*/ 114300 h 114300"/>
              <a:gd name="connsiteX0" fmla="*/ 0 w 109537"/>
              <a:gd name="connsiteY0" fmla="*/ 0 h 121443"/>
              <a:gd name="connsiteX1" fmla="*/ 109537 w 109537"/>
              <a:gd name="connsiteY1" fmla="*/ 121443 h 121443"/>
              <a:gd name="connsiteX0" fmla="*/ 0 w 140493"/>
              <a:gd name="connsiteY0" fmla="*/ 0 h 133349"/>
              <a:gd name="connsiteX1" fmla="*/ 140493 w 140493"/>
              <a:gd name="connsiteY1" fmla="*/ 133349 h 133349"/>
              <a:gd name="connsiteX0" fmla="*/ 0 w 152399"/>
              <a:gd name="connsiteY0" fmla="*/ 0 h 123824"/>
              <a:gd name="connsiteX1" fmla="*/ 152399 w 152399"/>
              <a:gd name="connsiteY1" fmla="*/ 123824 h 123824"/>
              <a:gd name="connsiteX0" fmla="*/ 0 w 147636"/>
              <a:gd name="connsiteY0" fmla="*/ 0 h 123824"/>
              <a:gd name="connsiteX1" fmla="*/ 147636 w 147636"/>
              <a:gd name="connsiteY1" fmla="*/ 123824 h 123824"/>
              <a:gd name="connsiteX0" fmla="*/ 0 w 145255"/>
              <a:gd name="connsiteY0" fmla="*/ 0 h 126206"/>
              <a:gd name="connsiteX1" fmla="*/ 145255 w 145255"/>
              <a:gd name="connsiteY1" fmla="*/ 126206 h 126206"/>
            </a:gdLst>
            <a:ahLst/>
            <a:cxnLst>
              <a:cxn ang="0">
                <a:pos x="connsiteX0" y="connsiteY0"/>
              </a:cxn>
              <a:cxn ang="0">
                <a:pos x="connsiteX1" y="connsiteY1"/>
              </a:cxn>
            </a:cxnLst>
            <a:rect l="l" t="t" r="r" b="b"/>
            <a:pathLst>
              <a:path w="145255" h="126206">
                <a:moveTo>
                  <a:pt x="0" y="0"/>
                </a:moveTo>
                <a:lnTo>
                  <a:pt x="145255" y="126206"/>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217">
            <a:extLst>
              <a:ext uri="{FF2B5EF4-FFF2-40B4-BE49-F238E27FC236}">
                <a16:creationId xmlns:a16="http://schemas.microsoft.com/office/drawing/2014/main" id="{A90CB046-E21D-471F-B124-89FD98C87DAF}"/>
              </a:ext>
            </a:extLst>
          </p:cNvPr>
          <p:cNvSpPr/>
          <p:nvPr/>
        </p:nvSpPr>
        <p:spPr>
          <a:xfrm rot="10800000">
            <a:off x="12247860" y="7209719"/>
            <a:ext cx="18253" cy="415249"/>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10000 w 10000"/>
              <a:gd name="connsiteY0" fmla="*/ 11818 h 11818"/>
              <a:gd name="connsiteX1" fmla="*/ 0 w 10000"/>
              <a:gd name="connsiteY1" fmla="*/ 0 h 11818"/>
            </a:gdLst>
            <a:ahLst/>
            <a:cxnLst>
              <a:cxn ang="0">
                <a:pos x="connsiteX0" y="connsiteY0"/>
              </a:cxn>
              <a:cxn ang="0">
                <a:pos x="connsiteX1" y="connsiteY1"/>
              </a:cxn>
            </a:cxnLst>
            <a:rect l="l" t="t" r="r" b="b"/>
            <a:pathLst>
              <a:path w="10000" h="11818">
                <a:moveTo>
                  <a:pt x="10000" y="1181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451">
            <a:extLst>
              <a:ext uri="{FF2B5EF4-FFF2-40B4-BE49-F238E27FC236}">
                <a16:creationId xmlns:a16="http://schemas.microsoft.com/office/drawing/2014/main" id="{E45E9A49-4ABB-4FBB-AD9F-7F549497B72E}"/>
              </a:ext>
            </a:extLst>
          </p:cNvPr>
          <p:cNvSpPr/>
          <p:nvPr/>
        </p:nvSpPr>
        <p:spPr>
          <a:xfrm rot="10800000">
            <a:off x="11924846" y="7231919"/>
            <a:ext cx="73012" cy="424386"/>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40000 w 40000"/>
              <a:gd name="connsiteY0" fmla="*/ 12078 h 12078"/>
              <a:gd name="connsiteX1" fmla="*/ 0 w 40000"/>
              <a:gd name="connsiteY1" fmla="*/ 0 h 12078"/>
            </a:gdLst>
            <a:ahLst/>
            <a:cxnLst>
              <a:cxn ang="0">
                <a:pos x="connsiteX0" y="connsiteY0"/>
              </a:cxn>
              <a:cxn ang="0">
                <a:pos x="connsiteX1" y="connsiteY1"/>
              </a:cxn>
            </a:cxnLst>
            <a:rect l="l" t="t" r="r" b="b"/>
            <a:pathLst>
              <a:path w="40000" h="12078">
                <a:moveTo>
                  <a:pt x="40000" y="1207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Shape 439">
            <a:extLst>
              <a:ext uri="{FF2B5EF4-FFF2-40B4-BE49-F238E27FC236}">
                <a16:creationId xmlns:a16="http://schemas.microsoft.com/office/drawing/2014/main" id="{3B09A7A9-A697-4A88-8926-9B1B92858026}"/>
              </a:ext>
            </a:extLst>
          </p:cNvPr>
          <p:cNvSpPr/>
          <p:nvPr/>
        </p:nvSpPr>
        <p:spPr>
          <a:xfrm rot="10800000">
            <a:off x="1939410" y="14075427"/>
            <a:ext cx="931710" cy="3825755"/>
          </a:xfrm>
          <a:custGeom>
            <a:avLst/>
            <a:gdLst>
              <a:gd name="connsiteX0" fmla="*/ 45827 w 919309"/>
              <a:gd name="connsiteY0" fmla="*/ 0 h 3823851"/>
              <a:gd name="connsiteX1" fmla="*/ 45827 w 919309"/>
              <a:gd name="connsiteY1" fmla="*/ 276225 h 3823851"/>
              <a:gd name="connsiteX2" fmla="*/ 522077 w 919309"/>
              <a:gd name="connsiteY2" fmla="*/ 866775 h 3823851"/>
              <a:gd name="connsiteX3" fmla="*/ 607802 w 919309"/>
              <a:gd name="connsiteY3" fmla="*/ 1390650 h 3823851"/>
              <a:gd name="connsiteX4" fmla="*/ 788777 w 919309"/>
              <a:gd name="connsiteY4" fmla="*/ 1847850 h 3823851"/>
              <a:gd name="connsiteX5" fmla="*/ 788777 w 919309"/>
              <a:gd name="connsiteY5" fmla="*/ 2143125 h 3823851"/>
              <a:gd name="connsiteX6" fmla="*/ 884027 w 919309"/>
              <a:gd name="connsiteY6" fmla="*/ 2352675 h 3823851"/>
              <a:gd name="connsiteX7" fmla="*/ 912602 w 919309"/>
              <a:gd name="connsiteY7" fmla="*/ 2981325 h 3823851"/>
              <a:gd name="connsiteX8" fmla="*/ 798302 w 919309"/>
              <a:gd name="connsiteY8" fmla="*/ 3409950 h 3823851"/>
              <a:gd name="connsiteX9" fmla="*/ 912602 w 919309"/>
              <a:gd name="connsiteY9" fmla="*/ 3724275 h 3823851"/>
              <a:gd name="connsiteX10" fmla="*/ 912602 w 919309"/>
              <a:gd name="connsiteY10" fmla="*/ 3819525 h 3823851"/>
              <a:gd name="connsiteX0" fmla="*/ 45827 w 917135"/>
              <a:gd name="connsiteY0" fmla="*/ 0 h 3724275"/>
              <a:gd name="connsiteX1" fmla="*/ 45827 w 917135"/>
              <a:gd name="connsiteY1" fmla="*/ 276225 h 3724275"/>
              <a:gd name="connsiteX2" fmla="*/ 522077 w 917135"/>
              <a:gd name="connsiteY2" fmla="*/ 866775 h 3724275"/>
              <a:gd name="connsiteX3" fmla="*/ 607802 w 917135"/>
              <a:gd name="connsiteY3" fmla="*/ 1390650 h 3724275"/>
              <a:gd name="connsiteX4" fmla="*/ 788777 w 917135"/>
              <a:gd name="connsiteY4" fmla="*/ 1847850 h 3724275"/>
              <a:gd name="connsiteX5" fmla="*/ 788777 w 917135"/>
              <a:gd name="connsiteY5" fmla="*/ 2143125 h 3724275"/>
              <a:gd name="connsiteX6" fmla="*/ 884027 w 917135"/>
              <a:gd name="connsiteY6" fmla="*/ 2352675 h 3724275"/>
              <a:gd name="connsiteX7" fmla="*/ 912602 w 917135"/>
              <a:gd name="connsiteY7" fmla="*/ 2981325 h 3724275"/>
              <a:gd name="connsiteX8" fmla="*/ 798302 w 917135"/>
              <a:gd name="connsiteY8" fmla="*/ 3409950 h 3724275"/>
              <a:gd name="connsiteX9" fmla="*/ 912602 w 917135"/>
              <a:gd name="connsiteY9" fmla="*/ 3724275 h 3724275"/>
              <a:gd name="connsiteX0" fmla="*/ 45827 w 926250"/>
              <a:gd name="connsiteY0" fmla="*/ 0 h 3819809"/>
              <a:gd name="connsiteX1" fmla="*/ 45827 w 926250"/>
              <a:gd name="connsiteY1" fmla="*/ 276225 h 3819809"/>
              <a:gd name="connsiteX2" fmla="*/ 522077 w 926250"/>
              <a:gd name="connsiteY2" fmla="*/ 866775 h 3819809"/>
              <a:gd name="connsiteX3" fmla="*/ 607802 w 926250"/>
              <a:gd name="connsiteY3" fmla="*/ 1390650 h 3819809"/>
              <a:gd name="connsiteX4" fmla="*/ 788777 w 926250"/>
              <a:gd name="connsiteY4" fmla="*/ 1847850 h 3819809"/>
              <a:gd name="connsiteX5" fmla="*/ 788777 w 926250"/>
              <a:gd name="connsiteY5" fmla="*/ 2143125 h 3819809"/>
              <a:gd name="connsiteX6" fmla="*/ 884027 w 926250"/>
              <a:gd name="connsiteY6" fmla="*/ 2352675 h 3819809"/>
              <a:gd name="connsiteX7" fmla="*/ 912602 w 926250"/>
              <a:gd name="connsiteY7" fmla="*/ 2981325 h 3819809"/>
              <a:gd name="connsiteX8" fmla="*/ 798302 w 926250"/>
              <a:gd name="connsiteY8" fmla="*/ 3409950 h 3819809"/>
              <a:gd name="connsiteX9" fmla="*/ 926250 w 926250"/>
              <a:gd name="connsiteY9" fmla="*/ 3819809 h 3819809"/>
              <a:gd name="connsiteX0" fmla="*/ 45827 w 941257"/>
              <a:gd name="connsiteY0" fmla="*/ 0 h 3819809"/>
              <a:gd name="connsiteX1" fmla="*/ 45827 w 941257"/>
              <a:gd name="connsiteY1" fmla="*/ 276225 h 3819809"/>
              <a:gd name="connsiteX2" fmla="*/ 522077 w 941257"/>
              <a:gd name="connsiteY2" fmla="*/ 866775 h 3819809"/>
              <a:gd name="connsiteX3" fmla="*/ 607802 w 941257"/>
              <a:gd name="connsiteY3" fmla="*/ 1390650 h 3819809"/>
              <a:gd name="connsiteX4" fmla="*/ 788777 w 941257"/>
              <a:gd name="connsiteY4" fmla="*/ 1847850 h 3819809"/>
              <a:gd name="connsiteX5" fmla="*/ 788777 w 941257"/>
              <a:gd name="connsiteY5" fmla="*/ 2143125 h 3819809"/>
              <a:gd name="connsiteX6" fmla="*/ 884027 w 941257"/>
              <a:gd name="connsiteY6" fmla="*/ 2352675 h 3819809"/>
              <a:gd name="connsiteX7" fmla="*/ 912602 w 941257"/>
              <a:gd name="connsiteY7" fmla="*/ 2981325 h 3819809"/>
              <a:gd name="connsiteX8" fmla="*/ 798302 w 941257"/>
              <a:gd name="connsiteY8" fmla="*/ 3409950 h 3819809"/>
              <a:gd name="connsiteX9" fmla="*/ 926250 w 941257"/>
              <a:gd name="connsiteY9" fmla="*/ 3819809 h 3819809"/>
              <a:gd name="connsiteX0" fmla="*/ 45827 w 934796"/>
              <a:gd name="connsiteY0" fmla="*/ 0 h 3806161"/>
              <a:gd name="connsiteX1" fmla="*/ 45827 w 934796"/>
              <a:gd name="connsiteY1" fmla="*/ 276225 h 3806161"/>
              <a:gd name="connsiteX2" fmla="*/ 522077 w 934796"/>
              <a:gd name="connsiteY2" fmla="*/ 866775 h 3806161"/>
              <a:gd name="connsiteX3" fmla="*/ 607802 w 934796"/>
              <a:gd name="connsiteY3" fmla="*/ 1390650 h 3806161"/>
              <a:gd name="connsiteX4" fmla="*/ 788777 w 934796"/>
              <a:gd name="connsiteY4" fmla="*/ 1847850 h 3806161"/>
              <a:gd name="connsiteX5" fmla="*/ 788777 w 934796"/>
              <a:gd name="connsiteY5" fmla="*/ 2143125 h 3806161"/>
              <a:gd name="connsiteX6" fmla="*/ 884027 w 934796"/>
              <a:gd name="connsiteY6" fmla="*/ 2352675 h 3806161"/>
              <a:gd name="connsiteX7" fmla="*/ 912602 w 934796"/>
              <a:gd name="connsiteY7" fmla="*/ 2981325 h 3806161"/>
              <a:gd name="connsiteX8" fmla="*/ 798302 w 934796"/>
              <a:gd name="connsiteY8" fmla="*/ 3409950 h 3806161"/>
              <a:gd name="connsiteX9" fmla="*/ 919426 w 934796"/>
              <a:gd name="connsiteY9" fmla="*/ 3806161 h 3806161"/>
              <a:gd name="connsiteX0" fmla="*/ 45827 w 931710"/>
              <a:gd name="connsiteY0" fmla="*/ 0 h 3825755"/>
              <a:gd name="connsiteX1" fmla="*/ 45827 w 931710"/>
              <a:gd name="connsiteY1" fmla="*/ 276225 h 3825755"/>
              <a:gd name="connsiteX2" fmla="*/ 522077 w 931710"/>
              <a:gd name="connsiteY2" fmla="*/ 866775 h 3825755"/>
              <a:gd name="connsiteX3" fmla="*/ 607802 w 931710"/>
              <a:gd name="connsiteY3" fmla="*/ 1390650 h 3825755"/>
              <a:gd name="connsiteX4" fmla="*/ 788777 w 931710"/>
              <a:gd name="connsiteY4" fmla="*/ 1847850 h 3825755"/>
              <a:gd name="connsiteX5" fmla="*/ 788777 w 931710"/>
              <a:gd name="connsiteY5" fmla="*/ 2143125 h 3825755"/>
              <a:gd name="connsiteX6" fmla="*/ 884027 w 931710"/>
              <a:gd name="connsiteY6" fmla="*/ 2352675 h 3825755"/>
              <a:gd name="connsiteX7" fmla="*/ 912602 w 931710"/>
              <a:gd name="connsiteY7" fmla="*/ 2981325 h 3825755"/>
              <a:gd name="connsiteX8" fmla="*/ 798302 w 931710"/>
              <a:gd name="connsiteY8" fmla="*/ 3409950 h 3825755"/>
              <a:gd name="connsiteX9" fmla="*/ 916160 w 931710"/>
              <a:gd name="connsiteY9" fmla="*/ 3825755 h 382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1710" h="3825755">
                <a:moveTo>
                  <a:pt x="45827" y="0"/>
                </a:moveTo>
                <a:cubicBezTo>
                  <a:pt x="6139" y="65881"/>
                  <a:pt x="-33548" y="131763"/>
                  <a:pt x="45827" y="276225"/>
                </a:cubicBezTo>
                <a:cubicBezTo>
                  <a:pt x="125202" y="420687"/>
                  <a:pt x="428415" y="681038"/>
                  <a:pt x="522077" y="866775"/>
                </a:cubicBezTo>
                <a:cubicBezTo>
                  <a:pt x="615739" y="1052512"/>
                  <a:pt x="563352" y="1227137"/>
                  <a:pt x="607802" y="1390650"/>
                </a:cubicBezTo>
                <a:cubicBezTo>
                  <a:pt x="652252" y="1554163"/>
                  <a:pt x="758615" y="1722438"/>
                  <a:pt x="788777" y="1847850"/>
                </a:cubicBezTo>
                <a:cubicBezTo>
                  <a:pt x="818939" y="1973262"/>
                  <a:pt x="772902" y="2058988"/>
                  <a:pt x="788777" y="2143125"/>
                </a:cubicBezTo>
                <a:cubicBezTo>
                  <a:pt x="804652" y="2227262"/>
                  <a:pt x="863390" y="2212975"/>
                  <a:pt x="884027" y="2352675"/>
                </a:cubicBezTo>
                <a:cubicBezTo>
                  <a:pt x="904664" y="2492375"/>
                  <a:pt x="926889" y="2805113"/>
                  <a:pt x="912602" y="2981325"/>
                </a:cubicBezTo>
                <a:cubicBezTo>
                  <a:pt x="898315" y="3157537"/>
                  <a:pt x="797709" y="3269212"/>
                  <a:pt x="798302" y="3409950"/>
                </a:cubicBezTo>
                <a:cubicBezTo>
                  <a:pt x="798895" y="3550688"/>
                  <a:pt x="985821" y="3743845"/>
                  <a:pt x="916160" y="382575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2">
            <a:extLst>
              <a:ext uri="{FF2B5EF4-FFF2-40B4-BE49-F238E27FC236}">
                <a16:creationId xmlns:a16="http://schemas.microsoft.com/office/drawing/2014/main" id="{37E3D28D-0BAE-478F-8B54-0E8787BBC3DB}"/>
              </a:ext>
            </a:extLst>
          </p:cNvPr>
          <p:cNvSpPr/>
          <p:nvPr/>
        </p:nvSpPr>
        <p:spPr>
          <a:xfrm rot="9822504">
            <a:off x="4696856" y="14191827"/>
            <a:ext cx="546382" cy="638629"/>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87127245-EEA7-4DA4-8E3E-16BD160B2AF7}"/>
              </a:ext>
            </a:extLst>
          </p:cNvPr>
          <p:cNvSpPr/>
          <p:nvPr/>
        </p:nvSpPr>
        <p:spPr>
          <a:xfrm rot="9363155">
            <a:off x="4759342" y="13620275"/>
            <a:ext cx="116409" cy="1086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FF4F41C-CA98-47A5-80BD-89AB45C40F35}"/>
              </a:ext>
            </a:extLst>
          </p:cNvPr>
          <p:cNvSpPr/>
          <p:nvPr/>
        </p:nvSpPr>
        <p:spPr>
          <a:xfrm rot="9363155">
            <a:off x="4812464" y="13838172"/>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8DBCA68C-56FE-4FE9-A521-BFE74D14769D}"/>
              </a:ext>
            </a:extLst>
          </p:cNvPr>
          <p:cNvSpPr/>
          <p:nvPr/>
        </p:nvSpPr>
        <p:spPr>
          <a:xfrm rot="9363155" flipH="1">
            <a:off x="4692965" y="13925411"/>
            <a:ext cx="50569"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BF647F5B-A7B2-4B51-9FA5-9A4A4875BB4F}"/>
              </a:ext>
            </a:extLst>
          </p:cNvPr>
          <p:cNvSpPr/>
          <p:nvPr/>
        </p:nvSpPr>
        <p:spPr>
          <a:xfrm rot="9588835">
            <a:off x="6113477" y="13829553"/>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a:extLst>
              <a:ext uri="{FF2B5EF4-FFF2-40B4-BE49-F238E27FC236}">
                <a16:creationId xmlns:a16="http://schemas.microsoft.com/office/drawing/2014/main" id="{60B9EC0B-EE05-4848-B9BC-0A875E421716}"/>
              </a:ext>
            </a:extLst>
          </p:cNvPr>
          <p:cNvSpPr/>
          <p:nvPr/>
        </p:nvSpPr>
        <p:spPr>
          <a:xfrm rot="9363155">
            <a:off x="6773142" y="1375295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8573C5F7-F131-45CC-8D4D-5D42A7867C5E}"/>
              </a:ext>
            </a:extLst>
          </p:cNvPr>
          <p:cNvSpPr/>
          <p:nvPr/>
        </p:nvSpPr>
        <p:spPr>
          <a:xfrm rot="9627987">
            <a:off x="6351585" y="13623469"/>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53">
            <a:extLst>
              <a:ext uri="{FF2B5EF4-FFF2-40B4-BE49-F238E27FC236}">
                <a16:creationId xmlns:a16="http://schemas.microsoft.com/office/drawing/2014/main" id="{2B0D8353-09FB-4631-9904-EE274BB495CF}"/>
              </a:ext>
            </a:extLst>
          </p:cNvPr>
          <p:cNvSpPr/>
          <p:nvPr/>
        </p:nvSpPr>
        <p:spPr>
          <a:xfrm rot="10800000">
            <a:off x="6126413" y="13861213"/>
            <a:ext cx="248353" cy="376080"/>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2C26A25A-232C-40D8-BF17-29A9CEF11F9D}"/>
              </a:ext>
            </a:extLst>
          </p:cNvPr>
          <p:cNvSpPr/>
          <p:nvPr/>
        </p:nvSpPr>
        <p:spPr>
          <a:xfrm rot="9588835">
            <a:off x="4415154" y="13004162"/>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F823EC9A-EDF4-46E3-AD2D-4DD8D5FAD44B}"/>
              </a:ext>
            </a:extLst>
          </p:cNvPr>
          <p:cNvSpPr/>
          <p:nvPr/>
        </p:nvSpPr>
        <p:spPr>
          <a:xfrm rot="9627987">
            <a:off x="4191812" y="12874018"/>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60">
            <a:extLst>
              <a:ext uri="{FF2B5EF4-FFF2-40B4-BE49-F238E27FC236}">
                <a16:creationId xmlns:a16="http://schemas.microsoft.com/office/drawing/2014/main" id="{448EDD20-B742-414A-BFB9-DD83C5D4B184}"/>
              </a:ext>
            </a:extLst>
          </p:cNvPr>
          <p:cNvSpPr/>
          <p:nvPr/>
        </p:nvSpPr>
        <p:spPr>
          <a:xfrm rot="10800000">
            <a:off x="4501642" y="12507082"/>
            <a:ext cx="246146" cy="533326"/>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Freeform: Shape 440">
            <a:extLst>
              <a:ext uri="{FF2B5EF4-FFF2-40B4-BE49-F238E27FC236}">
                <a16:creationId xmlns:a16="http://schemas.microsoft.com/office/drawing/2014/main" id="{203FCA58-21BE-4F82-A4D5-6CEDF7B00737}"/>
              </a:ext>
            </a:extLst>
          </p:cNvPr>
          <p:cNvSpPr/>
          <p:nvPr/>
        </p:nvSpPr>
        <p:spPr>
          <a:xfrm rot="10800000">
            <a:off x="2087340" y="14189424"/>
            <a:ext cx="265683" cy="321812"/>
          </a:xfrm>
          <a:custGeom>
            <a:avLst/>
            <a:gdLst>
              <a:gd name="connsiteX0" fmla="*/ 238125 w 238125"/>
              <a:gd name="connsiteY0" fmla="*/ 4233 h 309033"/>
              <a:gd name="connsiteX1" fmla="*/ 152400 w 238125"/>
              <a:gd name="connsiteY1" fmla="*/ 42333 h 309033"/>
              <a:gd name="connsiteX2" fmla="*/ 0 w 238125"/>
              <a:gd name="connsiteY2" fmla="*/ 309033 h 309033"/>
              <a:gd name="connsiteX0" fmla="*/ 238856 w 238856"/>
              <a:gd name="connsiteY0" fmla="*/ 4233 h 309033"/>
              <a:gd name="connsiteX1" fmla="*/ 153131 w 238856"/>
              <a:gd name="connsiteY1" fmla="*/ 42333 h 309033"/>
              <a:gd name="connsiteX2" fmla="*/ 731 w 238856"/>
              <a:gd name="connsiteY2" fmla="*/ 309033 h 309033"/>
              <a:gd name="connsiteX0" fmla="*/ 238856 w 238856"/>
              <a:gd name="connsiteY0" fmla="*/ 740 h 305540"/>
              <a:gd name="connsiteX1" fmla="*/ 153131 w 238856"/>
              <a:gd name="connsiteY1" fmla="*/ 38840 h 305540"/>
              <a:gd name="connsiteX2" fmla="*/ 731 w 238856"/>
              <a:gd name="connsiteY2" fmla="*/ 305540 h 305540"/>
              <a:gd name="connsiteX0" fmla="*/ 262436 w 262436"/>
              <a:gd name="connsiteY0" fmla="*/ 0 h 315280"/>
              <a:gd name="connsiteX1" fmla="*/ 153131 w 262436"/>
              <a:gd name="connsiteY1" fmla="*/ 48580 h 315280"/>
              <a:gd name="connsiteX2" fmla="*/ 731 w 262436"/>
              <a:gd name="connsiteY2" fmla="*/ 315280 h 315280"/>
              <a:gd name="connsiteX0" fmla="*/ 265683 w 265683"/>
              <a:gd name="connsiteY0" fmla="*/ 0 h 321812"/>
              <a:gd name="connsiteX1" fmla="*/ 156378 w 265683"/>
              <a:gd name="connsiteY1" fmla="*/ 48580 h 321812"/>
              <a:gd name="connsiteX2" fmla="*/ 713 w 265683"/>
              <a:gd name="connsiteY2" fmla="*/ 321812 h 321812"/>
            </a:gdLst>
            <a:ahLst/>
            <a:cxnLst>
              <a:cxn ang="0">
                <a:pos x="connsiteX0" y="connsiteY0"/>
              </a:cxn>
              <a:cxn ang="0">
                <a:pos x="connsiteX1" y="connsiteY1"/>
              </a:cxn>
              <a:cxn ang="0">
                <a:pos x="connsiteX2" y="connsiteY2"/>
              </a:cxn>
            </a:cxnLst>
            <a:rect l="l" t="t" r="r" b="b"/>
            <a:pathLst>
              <a:path w="265683" h="321812">
                <a:moveTo>
                  <a:pt x="265683" y="0"/>
                </a:moveTo>
                <a:cubicBezTo>
                  <a:pt x="211224" y="1510"/>
                  <a:pt x="196065" y="-2220"/>
                  <a:pt x="156378" y="48580"/>
                </a:cubicBezTo>
                <a:cubicBezTo>
                  <a:pt x="116691" y="99380"/>
                  <a:pt x="-10645" y="221385"/>
                  <a:pt x="713" y="321812"/>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a:extLst>
              <a:ext uri="{FF2B5EF4-FFF2-40B4-BE49-F238E27FC236}">
                <a16:creationId xmlns:a16="http://schemas.microsoft.com/office/drawing/2014/main" id="{2DE24DBC-051B-478D-A27D-B492455DF0B9}"/>
              </a:ext>
            </a:extLst>
          </p:cNvPr>
          <p:cNvSpPr/>
          <p:nvPr/>
        </p:nvSpPr>
        <p:spPr>
          <a:xfrm rot="9363155">
            <a:off x="6781367" y="1389303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50715692-B210-41A8-BFD8-7DAF760B63D8}"/>
              </a:ext>
            </a:extLst>
          </p:cNvPr>
          <p:cNvSpPr/>
          <p:nvPr/>
        </p:nvSpPr>
        <p:spPr>
          <a:xfrm rot="9363155">
            <a:off x="6885421" y="1404260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89">
            <a:extLst>
              <a:ext uri="{FF2B5EF4-FFF2-40B4-BE49-F238E27FC236}">
                <a16:creationId xmlns:a16="http://schemas.microsoft.com/office/drawing/2014/main" id="{B7D67AD6-41EC-4095-B11B-DF7E01C75F64}"/>
              </a:ext>
            </a:extLst>
          </p:cNvPr>
          <p:cNvSpPr/>
          <p:nvPr/>
        </p:nvSpPr>
        <p:spPr>
          <a:xfrm rot="5764080">
            <a:off x="26034084" y="8437306"/>
            <a:ext cx="660843" cy="508023"/>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Rectangle 460">
            <a:extLst>
              <a:ext uri="{FF2B5EF4-FFF2-40B4-BE49-F238E27FC236}">
                <a16:creationId xmlns:a16="http://schemas.microsoft.com/office/drawing/2014/main" id="{1B8C022D-DA32-4B59-84EF-BD524C978EE1}"/>
              </a:ext>
            </a:extLst>
          </p:cNvPr>
          <p:cNvSpPr/>
          <p:nvPr/>
        </p:nvSpPr>
        <p:spPr>
          <a:xfrm rot="8648984">
            <a:off x="26559879" y="802817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990C5DD4-2200-4065-AB5F-A4A82A4EEF6B}"/>
              </a:ext>
            </a:extLst>
          </p:cNvPr>
          <p:cNvSpPr/>
          <p:nvPr/>
        </p:nvSpPr>
        <p:spPr>
          <a:xfrm rot="9277764">
            <a:off x="26127665" y="7714760"/>
            <a:ext cx="171254" cy="1859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1BEE5DA1-D7D7-4350-A9BE-90FE9EC82059}"/>
              </a:ext>
            </a:extLst>
          </p:cNvPr>
          <p:cNvSpPr/>
          <p:nvPr/>
        </p:nvSpPr>
        <p:spPr>
          <a:xfrm rot="9520563">
            <a:off x="26117669" y="8367865"/>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FA7D29C4-4097-40F4-86E9-1ED7107FBADD}"/>
              </a:ext>
            </a:extLst>
          </p:cNvPr>
          <p:cNvSpPr/>
          <p:nvPr/>
        </p:nvSpPr>
        <p:spPr>
          <a:xfrm rot="9376549">
            <a:off x="25767999" y="7787563"/>
            <a:ext cx="190454" cy="1604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B078C9CB-5905-46EC-A062-439E5202120C}"/>
              </a:ext>
            </a:extLst>
          </p:cNvPr>
          <p:cNvSpPr/>
          <p:nvPr/>
        </p:nvSpPr>
        <p:spPr>
          <a:xfrm rot="9363155">
            <a:off x="5318804" y="1235141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A31334A1-9738-48B4-9376-9C7832A55E94}"/>
              </a:ext>
            </a:extLst>
          </p:cNvPr>
          <p:cNvSpPr/>
          <p:nvPr/>
        </p:nvSpPr>
        <p:spPr>
          <a:xfrm rot="9363155">
            <a:off x="5185757" y="16498857"/>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D2443A7B-D0CF-4331-AA45-B4121F4D9096}"/>
              </a:ext>
            </a:extLst>
          </p:cNvPr>
          <p:cNvSpPr/>
          <p:nvPr/>
        </p:nvSpPr>
        <p:spPr>
          <a:xfrm rot="9363155">
            <a:off x="2733238" y="15100122"/>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CFA03B55-7A17-4840-A56B-CF27D8A5527D}"/>
              </a:ext>
            </a:extLst>
          </p:cNvPr>
          <p:cNvSpPr/>
          <p:nvPr/>
        </p:nvSpPr>
        <p:spPr>
          <a:xfrm rot="9858244">
            <a:off x="3483405" y="14846975"/>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2774AD3D-6AFF-4225-AD91-828ADD845B9A}"/>
              </a:ext>
            </a:extLst>
          </p:cNvPr>
          <p:cNvSpPr/>
          <p:nvPr/>
        </p:nvSpPr>
        <p:spPr>
          <a:xfrm rot="8057170">
            <a:off x="4978076" y="14321096"/>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86FC6EC6-D64D-4136-9526-C2F67B14FA94}"/>
              </a:ext>
            </a:extLst>
          </p:cNvPr>
          <p:cNvSpPr/>
          <p:nvPr/>
        </p:nvSpPr>
        <p:spPr>
          <a:xfrm rot="9627987">
            <a:off x="3465072" y="13476553"/>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DAD8A7FB-B258-4FC0-A199-4A3D54D5C71A}"/>
              </a:ext>
            </a:extLst>
          </p:cNvPr>
          <p:cNvSpPr/>
          <p:nvPr/>
        </p:nvSpPr>
        <p:spPr>
          <a:xfrm rot="9627987">
            <a:off x="2879797" y="15523669"/>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a:extLst>
              <a:ext uri="{FF2B5EF4-FFF2-40B4-BE49-F238E27FC236}">
                <a16:creationId xmlns:a16="http://schemas.microsoft.com/office/drawing/2014/main" id="{6E1F32A4-8371-4459-8ED5-8A4680233490}"/>
              </a:ext>
            </a:extLst>
          </p:cNvPr>
          <p:cNvSpPr/>
          <p:nvPr/>
        </p:nvSpPr>
        <p:spPr>
          <a:xfrm rot="9627987">
            <a:off x="3652629" y="13797992"/>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a:extLst>
              <a:ext uri="{FF2B5EF4-FFF2-40B4-BE49-F238E27FC236}">
                <a16:creationId xmlns:a16="http://schemas.microsoft.com/office/drawing/2014/main" id="{0D3061E6-003E-495E-82D8-2D8122F4D9AA}"/>
              </a:ext>
            </a:extLst>
          </p:cNvPr>
          <p:cNvSpPr/>
          <p:nvPr/>
        </p:nvSpPr>
        <p:spPr>
          <a:xfrm rot="9627987">
            <a:off x="2960941" y="1366305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a:extLst>
              <a:ext uri="{FF2B5EF4-FFF2-40B4-BE49-F238E27FC236}">
                <a16:creationId xmlns:a16="http://schemas.microsoft.com/office/drawing/2014/main" id="{255947F3-C83A-4536-B025-224A2AF11264}"/>
              </a:ext>
            </a:extLst>
          </p:cNvPr>
          <p:cNvSpPr/>
          <p:nvPr/>
        </p:nvSpPr>
        <p:spPr>
          <a:xfrm rot="9627987">
            <a:off x="2581877" y="1364974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Rectangle 474">
            <a:extLst>
              <a:ext uri="{FF2B5EF4-FFF2-40B4-BE49-F238E27FC236}">
                <a16:creationId xmlns:a16="http://schemas.microsoft.com/office/drawing/2014/main" id="{99C3E703-0D88-4C49-9AF2-DC0A3E1A645C}"/>
              </a:ext>
            </a:extLst>
          </p:cNvPr>
          <p:cNvSpPr/>
          <p:nvPr/>
        </p:nvSpPr>
        <p:spPr>
          <a:xfrm rot="9627987">
            <a:off x="2354309" y="15668015"/>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Rectangle 475">
            <a:extLst>
              <a:ext uri="{FF2B5EF4-FFF2-40B4-BE49-F238E27FC236}">
                <a16:creationId xmlns:a16="http://schemas.microsoft.com/office/drawing/2014/main" id="{29E2037F-36BA-4421-80DE-EF8188EE0695}"/>
              </a:ext>
            </a:extLst>
          </p:cNvPr>
          <p:cNvSpPr/>
          <p:nvPr/>
        </p:nvSpPr>
        <p:spPr>
          <a:xfrm rot="4227987">
            <a:off x="2254722" y="15575331"/>
            <a:ext cx="72708"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ED0BBCEA-6FDE-4DC4-B06D-F8548217D002}"/>
              </a:ext>
            </a:extLst>
          </p:cNvPr>
          <p:cNvSpPr/>
          <p:nvPr/>
        </p:nvSpPr>
        <p:spPr>
          <a:xfrm rot="10470130">
            <a:off x="1272834" y="1556699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6C15734F-7219-41F5-811A-FC391031A919}"/>
              </a:ext>
            </a:extLst>
          </p:cNvPr>
          <p:cNvSpPr/>
          <p:nvPr/>
        </p:nvSpPr>
        <p:spPr>
          <a:xfrm rot="9438866">
            <a:off x="3058898" y="1547282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01A1506C-A884-4223-9316-0972113AC383}"/>
              </a:ext>
            </a:extLst>
          </p:cNvPr>
          <p:cNvSpPr/>
          <p:nvPr/>
        </p:nvSpPr>
        <p:spPr>
          <a:xfrm rot="10470130">
            <a:off x="1737391" y="15522406"/>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AD5B9134-282F-4762-835D-A5EF53D3CA0A}"/>
              </a:ext>
            </a:extLst>
          </p:cNvPr>
          <p:cNvSpPr/>
          <p:nvPr/>
        </p:nvSpPr>
        <p:spPr>
          <a:xfrm rot="9438866">
            <a:off x="3883223" y="15131674"/>
            <a:ext cx="125508" cy="204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reeform: Shape 482">
            <a:extLst>
              <a:ext uri="{FF2B5EF4-FFF2-40B4-BE49-F238E27FC236}">
                <a16:creationId xmlns:a16="http://schemas.microsoft.com/office/drawing/2014/main" id="{303AFD16-D323-498A-B30B-0E10BFF3297A}"/>
              </a:ext>
            </a:extLst>
          </p:cNvPr>
          <p:cNvSpPr/>
          <p:nvPr/>
        </p:nvSpPr>
        <p:spPr>
          <a:xfrm rot="10800000">
            <a:off x="2590177" y="16062147"/>
            <a:ext cx="4018547" cy="1935789"/>
          </a:xfrm>
          <a:custGeom>
            <a:avLst/>
            <a:gdLst>
              <a:gd name="connsiteX0" fmla="*/ 0 w 4018547"/>
              <a:gd name="connsiteY0" fmla="*/ 0 h 1935789"/>
              <a:gd name="connsiteX1" fmla="*/ 433137 w 4018547"/>
              <a:gd name="connsiteY1" fmla="*/ 986590 h 1935789"/>
              <a:gd name="connsiteX2" fmla="*/ 649705 w 4018547"/>
              <a:gd name="connsiteY2" fmla="*/ 1756611 h 1935789"/>
              <a:gd name="connsiteX3" fmla="*/ 1058779 w 4018547"/>
              <a:gd name="connsiteY3" fmla="*/ 1900990 h 1935789"/>
              <a:gd name="connsiteX4" fmla="*/ 1756610 w 4018547"/>
              <a:gd name="connsiteY4" fmla="*/ 1925053 h 1935789"/>
              <a:gd name="connsiteX5" fmla="*/ 2406316 w 4018547"/>
              <a:gd name="connsiteY5" fmla="*/ 1756611 h 1935789"/>
              <a:gd name="connsiteX6" fmla="*/ 2863516 w 4018547"/>
              <a:gd name="connsiteY6" fmla="*/ 1419726 h 1935789"/>
              <a:gd name="connsiteX7" fmla="*/ 3585410 w 4018547"/>
              <a:gd name="connsiteY7" fmla="*/ 1203158 h 1935789"/>
              <a:gd name="connsiteX8" fmla="*/ 3729789 w 4018547"/>
              <a:gd name="connsiteY8" fmla="*/ 1034716 h 1935789"/>
              <a:gd name="connsiteX9" fmla="*/ 4018547 w 4018547"/>
              <a:gd name="connsiteY9" fmla="*/ 770021 h 193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8547" h="1935789">
                <a:moveTo>
                  <a:pt x="0" y="0"/>
                </a:moveTo>
                <a:cubicBezTo>
                  <a:pt x="162426" y="346911"/>
                  <a:pt x="324853" y="693822"/>
                  <a:pt x="433137" y="986590"/>
                </a:cubicBezTo>
                <a:cubicBezTo>
                  <a:pt x="541421" y="1279359"/>
                  <a:pt x="545431" y="1604211"/>
                  <a:pt x="649705" y="1756611"/>
                </a:cubicBezTo>
                <a:cubicBezTo>
                  <a:pt x="753979" y="1909011"/>
                  <a:pt x="874295" y="1872916"/>
                  <a:pt x="1058779" y="1900990"/>
                </a:cubicBezTo>
                <a:cubicBezTo>
                  <a:pt x="1243263" y="1929064"/>
                  <a:pt x="1532021" y="1949116"/>
                  <a:pt x="1756610" y="1925053"/>
                </a:cubicBezTo>
                <a:cubicBezTo>
                  <a:pt x="1981200" y="1900990"/>
                  <a:pt x="2221832" y="1840832"/>
                  <a:pt x="2406316" y="1756611"/>
                </a:cubicBezTo>
                <a:cubicBezTo>
                  <a:pt x="2590800" y="1672390"/>
                  <a:pt x="2667000" y="1511968"/>
                  <a:pt x="2863516" y="1419726"/>
                </a:cubicBezTo>
                <a:cubicBezTo>
                  <a:pt x="3060032" y="1327484"/>
                  <a:pt x="3441031" y="1267326"/>
                  <a:pt x="3585410" y="1203158"/>
                </a:cubicBezTo>
                <a:cubicBezTo>
                  <a:pt x="3729789" y="1138990"/>
                  <a:pt x="3657600" y="1106905"/>
                  <a:pt x="3729789" y="1034716"/>
                </a:cubicBezTo>
                <a:cubicBezTo>
                  <a:pt x="3801978" y="962527"/>
                  <a:pt x="3958389" y="838200"/>
                  <a:pt x="4018547" y="77002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Shape 483">
            <a:extLst>
              <a:ext uri="{FF2B5EF4-FFF2-40B4-BE49-F238E27FC236}">
                <a16:creationId xmlns:a16="http://schemas.microsoft.com/office/drawing/2014/main" id="{2E9DEF4E-8D6B-4929-BC39-CEE26DBC9BF4}"/>
              </a:ext>
            </a:extLst>
          </p:cNvPr>
          <p:cNvSpPr/>
          <p:nvPr/>
        </p:nvSpPr>
        <p:spPr>
          <a:xfrm rot="10800000">
            <a:off x="22706977" y="10514294"/>
            <a:ext cx="2671010" cy="7387389"/>
          </a:xfrm>
          <a:custGeom>
            <a:avLst/>
            <a:gdLst>
              <a:gd name="connsiteX0" fmla="*/ 0 w 2671010"/>
              <a:gd name="connsiteY0" fmla="*/ 0 h 7387389"/>
              <a:gd name="connsiteX1" fmla="*/ 192505 w 2671010"/>
              <a:gd name="connsiteY1" fmla="*/ 649705 h 7387389"/>
              <a:gd name="connsiteX2" fmla="*/ 336884 w 2671010"/>
              <a:gd name="connsiteY2" fmla="*/ 1636294 h 7387389"/>
              <a:gd name="connsiteX3" fmla="*/ 553452 w 2671010"/>
              <a:gd name="connsiteY3" fmla="*/ 2334126 h 7387389"/>
              <a:gd name="connsiteX4" fmla="*/ 601579 w 2671010"/>
              <a:gd name="connsiteY4" fmla="*/ 3031958 h 7387389"/>
              <a:gd name="connsiteX5" fmla="*/ 818147 w 2671010"/>
              <a:gd name="connsiteY5" fmla="*/ 3753852 h 7387389"/>
              <a:gd name="connsiteX6" fmla="*/ 938463 w 2671010"/>
              <a:gd name="connsiteY6" fmla="*/ 4090737 h 7387389"/>
              <a:gd name="connsiteX7" fmla="*/ 1275347 w 2671010"/>
              <a:gd name="connsiteY7" fmla="*/ 4162926 h 7387389"/>
              <a:gd name="connsiteX8" fmla="*/ 1684421 w 2671010"/>
              <a:gd name="connsiteY8" fmla="*/ 5414210 h 7387389"/>
              <a:gd name="connsiteX9" fmla="*/ 2213810 w 2671010"/>
              <a:gd name="connsiteY9" fmla="*/ 6521115 h 7387389"/>
              <a:gd name="connsiteX10" fmla="*/ 2598821 w 2671010"/>
              <a:gd name="connsiteY10" fmla="*/ 6954252 h 7387389"/>
              <a:gd name="connsiteX11" fmla="*/ 2671010 w 2671010"/>
              <a:gd name="connsiteY11" fmla="*/ 7387389 h 73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010" h="7387389">
                <a:moveTo>
                  <a:pt x="0" y="0"/>
                </a:moveTo>
                <a:cubicBezTo>
                  <a:pt x="68179" y="188494"/>
                  <a:pt x="136358" y="376989"/>
                  <a:pt x="192505" y="649705"/>
                </a:cubicBezTo>
                <a:cubicBezTo>
                  <a:pt x="248652" y="922421"/>
                  <a:pt x="276726" y="1355557"/>
                  <a:pt x="336884" y="1636294"/>
                </a:cubicBezTo>
                <a:cubicBezTo>
                  <a:pt x="397042" y="1917031"/>
                  <a:pt x="509336" y="2101515"/>
                  <a:pt x="553452" y="2334126"/>
                </a:cubicBezTo>
                <a:cubicBezTo>
                  <a:pt x="597568" y="2566737"/>
                  <a:pt x="557463" y="2795337"/>
                  <a:pt x="601579" y="3031958"/>
                </a:cubicBezTo>
                <a:cubicBezTo>
                  <a:pt x="645695" y="3268579"/>
                  <a:pt x="762000" y="3577389"/>
                  <a:pt x="818147" y="3753852"/>
                </a:cubicBezTo>
                <a:cubicBezTo>
                  <a:pt x="874294" y="3930315"/>
                  <a:pt x="862263" y="4022558"/>
                  <a:pt x="938463" y="4090737"/>
                </a:cubicBezTo>
                <a:cubicBezTo>
                  <a:pt x="1014663" y="4158916"/>
                  <a:pt x="1151021" y="3942347"/>
                  <a:pt x="1275347" y="4162926"/>
                </a:cubicBezTo>
                <a:cubicBezTo>
                  <a:pt x="1399673" y="4383505"/>
                  <a:pt x="1528011" y="5021179"/>
                  <a:pt x="1684421" y="5414210"/>
                </a:cubicBezTo>
                <a:cubicBezTo>
                  <a:pt x="1840831" y="5807241"/>
                  <a:pt x="2061410" y="6264441"/>
                  <a:pt x="2213810" y="6521115"/>
                </a:cubicBezTo>
                <a:cubicBezTo>
                  <a:pt x="2366210" y="6777789"/>
                  <a:pt x="2522621" y="6809873"/>
                  <a:pt x="2598821" y="6954252"/>
                </a:cubicBezTo>
                <a:cubicBezTo>
                  <a:pt x="2675021" y="7098631"/>
                  <a:pt x="2638926" y="7319210"/>
                  <a:pt x="2671010" y="73873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F426F66-D48D-4E8B-B400-33C2A4C41DF1}"/>
              </a:ext>
            </a:extLst>
          </p:cNvPr>
          <p:cNvSpPr txBox="1"/>
          <p:nvPr/>
        </p:nvSpPr>
        <p:spPr>
          <a:xfrm>
            <a:off x="13720636" y="953617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410" name="TextBox 409">
            <a:extLst>
              <a:ext uri="{FF2B5EF4-FFF2-40B4-BE49-F238E27FC236}">
                <a16:creationId xmlns:a16="http://schemas.microsoft.com/office/drawing/2014/main" id="{7A3B2AFE-3F3E-4019-8DD0-C3C7E387383F}"/>
              </a:ext>
            </a:extLst>
          </p:cNvPr>
          <p:cNvSpPr txBox="1"/>
          <p:nvPr/>
        </p:nvSpPr>
        <p:spPr>
          <a:xfrm>
            <a:off x="5621591" y="981533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411" name="TextBox 410">
            <a:extLst>
              <a:ext uri="{FF2B5EF4-FFF2-40B4-BE49-F238E27FC236}">
                <a16:creationId xmlns:a16="http://schemas.microsoft.com/office/drawing/2014/main" id="{264F1AB6-9E9B-4845-A40A-2392D2DF08BD}"/>
              </a:ext>
            </a:extLst>
          </p:cNvPr>
          <p:cNvSpPr txBox="1"/>
          <p:nvPr/>
        </p:nvSpPr>
        <p:spPr>
          <a:xfrm>
            <a:off x="7449580" y="10235388"/>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434" name="Freeform 97">
            <a:extLst>
              <a:ext uri="{FF2B5EF4-FFF2-40B4-BE49-F238E27FC236}">
                <a16:creationId xmlns:a16="http://schemas.microsoft.com/office/drawing/2014/main" id="{E217BDED-C65E-46B8-8ABA-41DCD13E4C8A}"/>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reeform: Shape 414">
            <a:extLst>
              <a:ext uri="{FF2B5EF4-FFF2-40B4-BE49-F238E27FC236}">
                <a16:creationId xmlns:a16="http://schemas.microsoft.com/office/drawing/2014/main" id="{AD8EFBD8-D25D-41FE-B835-1A0238673A10}"/>
              </a:ext>
            </a:extLst>
          </p:cNvPr>
          <p:cNvSpPr>
            <a:spLocks noChangeAspect="1"/>
          </p:cNvSpPr>
          <p:nvPr/>
        </p:nvSpPr>
        <p:spPr>
          <a:xfrm rot="229644">
            <a:off x="16549354" y="5803857"/>
            <a:ext cx="1788844" cy="161174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TextBox 432">
            <a:extLst>
              <a:ext uri="{FF2B5EF4-FFF2-40B4-BE49-F238E27FC236}">
                <a16:creationId xmlns:a16="http://schemas.microsoft.com/office/drawing/2014/main" id="{006A6704-E79E-44A4-B7F4-675EDD8F3801}"/>
              </a:ext>
            </a:extLst>
          </p:cNvPr>
          <p:cNvSpPr txBox="1"/>
          <p:nvPr/>
        </p:nvSpPr>
        <p:spPr>
          <a:xfrm>
            <a:off x="17288276" y="7331025"/>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4" name="TextBox 3">
            <a:extLst>
              <a:ext uri="{FF2B5EF4-FFF2-40B4-BE49-F238E27FC236}">
                <a16:creationId xmlns:a16="http://schemas.microsoft.com/office/drawing/2014/main" id="{9FCD35F6-9E41-42BB-A4C6-C97AEBC89E57}"/>
              </a:ext>
            </a:extLst>
          </p:cNvPr>
          <p:cNvSpPr txBox="1"/>
          <p:nvPr/>
        </p:nvSpPr>
        <p:spPr>
          <a:xfrm>
            <a:off x="20252671" y="13816640"/>
            <a:ext cx="3568208" cy="553998"/>
          </a:xfrm>
          <a:prstGeom prst="rect">
            <a:avLst/>
          </a:prstGeom>
          <a:solidFill>
            <a:srgbClr val="E2F0D9"/>
          </a:solidFill>
          <a:ln>
            <a:solidFill>
              <a:srgbClr val="E2F0D9"/>
            </a:solidFill>
          </a:ln>
        </p:spPr>
        <p:txBody>
          <a:bodyPr wrap="square" lIns="0" tIns="0" rIns="0" bIns="0" rtlCol="0">
            <a:spAutoFit/>
          </a:bodyPr>
          <a:lstStyle/>
          <a:p>
            <a:r>
              <a:rPr lang="en-US" sz="3600" b="1" dirty="0" err="1"/>
              <a:t>Colleville</a:t>
            </a:r>
            <a:r>
              <a:rPr lang="en-US" sz="3600" b="1" dirty="0"/>
              <a:t>-sur-Mer</a:t>
            </a:r>
          </a:p>
        </p:txBody>
      </p:sp>
      <p:sp>
        <p:nvSpPr>
          <p:cNvPr id="436" name="TextBox 435">
            <a:extLst>
              <a:ext uri="{FF2B5EF4-FFF2-40B4-BE49-F238E27FC236}">
                <a16:creationId xmlns:a16="http://schemas.microsoft.com/office/drawing/2014/main" id="{20516841-ECDB-4AD0-8F99-C5EE032EAF65}"/>
              </a:ext>
            </a:extLst>
          </p:cNvPr>
          <p:cNvSpPr txBox="1"/>
          <p:nvPr/>
        </p:nvSpPr>
        <p:spPr>
          <a:xfrm>
            <a:off x="1197339" y="11746879"/>
            <a:ext cx="3975334" cy="646331"/>
          </a:xfrm>
          <a:prstGeom prst="rect">
            <a:avLst/>
          </a:prstGeom>
          <a:noFill/>
        </p:spPr>
        <p:txBody>
          <a:bodyPr wrap="square" rtlCol="0">
            <a:spAutoFit/>
          </a:bodyPr>
          <a:lstStyle/>
          <a:p>
            <a:r>
              <a:rPr lang="en-US" sz="3600" b="1" dirty="0"/>
              <a:t>St. Laurent-sur-Mer</a:t>
            </a:r>
          </a:p>
        </p:txBody>
      </p:sp>
      <p:grpSp>
        <p:nvGrpSpPr>
          <p:cNvPr id="387" name="Group 386">
            <a:extLst>
              <a:ext uri="{FF2B5EF4-FFF2-40B4-BE49-F238E27FC236}">
                <a16:creationId xmlns:a16="http://schemas.microsoft.com/office/drawing/2014/main" id="{4A26FA00-D6A0-43EB-B63D-600224F6DB13}"/>
              </a:ext>
            </a:extLst>
          </p:cNvPr>
          <p:cNvGrpSpPr>
            <a:grpSpLocks noChangeAspect="1"/>
          </p:cNvGrpSpPr>
          <p:nvPr/>
        </p:nvGrpSpPr>
        <p:grpSpPr>
          <a:xfrm rot="7805098">
            <a:off x="16651651" y="7702723"/>
            <a:ext cx="647725" cy="103325"/>
            <a:chOff x="2869021" y="12980006"/>
            <a:chExt cx="1010140" cy="170628"/>
          </a:xfrm>
        </p:grpSpPr>
        <p:sp>
          <p:nvSpPr>
            <p:cNvPr id="388" name="Rectangle 387">
              <a:extLst>
                <a:ext uri="{FF2B5EF4-FFF2-40B4-BE49-F238E27FC236}">
                  <a16:creationId xmlns:a16="http://schemas.microsoft.com/office/drawing/2014/main" id="{E44CB5DE-CA86-47E8-87D0-FA4B7CBF77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0CA88248-1586-42F9-BDAF-EE1985AC46D3}"/>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55C16713-C5A4-451E-8116-800FF53B522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FB16F264-1287-4253-92A9-286567938B0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6A700581-EFE4-451B-9652-DE8BD5557F5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D00ABF39-43DF-46BA-B81C-08D1A4DF47D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1AA5A133-9818-449C-A7B4-B5CB9C764C5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5" name="Group 394">
            <a:extLst>
              <a:ext uri="{FF2B5EF4-FFF2-40B4-BE49-F238E27FC236}">
                <a16:creationId xmlns:a16="http://schemas.microsoft.com/office/drawing/2014/main" id="{AC08C9D5-E1A0-4B0D-A0ED-8A1D0838AACF}"/>
              </a:ext>
            </a:extLst>
          </p:cNvPr>
          <p:cNvGrpSpPr>
            <a:grpSpLocks noChangeAspect="1"/>
          </p:cNvGrpSpPr>
          <p:nvPr/>
        </p:nvGrpSpPr>
        <p:grpSpPr>
          <a:xfrm rot="7805098">
            <a:off x="18848451" y="6556644"/>
            <a:ext cx="647725" cy="103325"/>
            <a:chOff x="2869021" y="12980006"/>
            <a:chExt cx="1010140" cy="170628"/>
          </a:xfrm>
        </p:grpSpPr>
        <p:sp>
          <p:nvSpPr>
            <p:cNvPr id="396" name="Rectangle 395">
              <a:extLst>
                <a:ext uri="{FF2B5EF4-FFF2-40B4-BE49-F238E27FC236}">
                  <a16:creationId xmlns:a16="http://schemas.microsoft.com/office/drawing/2014/main" id="{64DFFCDE-E26C-410E-9D3D-519978F87DD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51E7293A-481F-453E-A9D6-93C71C678251}"/>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5D59D743-F415-4EE8-B8FE-3CF10DCFBB4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D3C215FC-0331-407B-8B8E-395EDC28ECC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7E3C9BB5-EC96-4520-A165-69F2DF6BC04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45578E4B-2C2B-4789-9236-E9A4290667B5}"/>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D5796055-C3DC-4C71-86A8-120E77369E4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3" name="Group 402">
            <a:extLst>
              <a:ext uri="{FF2B5EF4-FFF2-40B4-BE49-F238E27FC236}">
                <a16:creationId xmlns:a16="http://schemas.microsoft.com/office/drawing/2014/main" id="{9CA3F834-5164-4657-BC63-97EA8EA8E915}"/>
              </a:ext>
            </a:extLst>
          </p:cNvPr>
          <p:cNvGrpSpPr>
            <a:grpSpLocks noChangeAspect="1"/>
          </p:cNvGrpSpPr>
          <p:nvPr/>
        </p:nvGrpSpPr>
        <p:grpSpPr>
          <a:xfrm rot="11159501">
            <a:off x="15981061" y="8030340"/>
            <a:ext cx="383776" cy="90460"/>
            <a:chOff x="3280655" y="12980006"/>
            <a:chExt cx="598506" cy="149383"/>
          </a:xfrm>
        </p:grpSpPr>
        <p:sp>
          <p:nvSpPr>
            <p:cNvPr id="404" name="Rectangle 403">
              <a:extLst>
                <a:ext uri="{FF2B5EF4-FFF2-40B4-BE49-F238E27FC236}">
                  <a16:creationId xmlns:a16="http://schemas.microsoft.com/office/drawing/2014/main" id="{8FBDC6D9-897C-4BB9-B709-298AB390AF17}"/>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C77D3D02-F912-4801-8217-FCC6454419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0EB66ECA-F008-4AF3-9FB0-0417FE364B0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5F8CBFB7-E460-4BCE-8E68-D5D07F139A3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9" name="Group 438">
            <a:extLst>
              <a:ext uri="{FF2B5EF4-FFF2-40B4-BE49-F238E27FC236}">
                <a16:creationId xmlns:a16="http://schemas.microsoft.com/office/drawing/2014/main" id="{50ED385F-1DA7-4315-A6DE-44400A9000BE}"/>
              </a:ext>
            </a:extLst>
          </p:cNvPr>
          <p:cNvGrpSpPr/>
          <p:nvPr/>
        </p:nvGrpSpPr>
        <p:grpSpPr>
          <a:xfrm rot="20605340">
            <a:off x="17654682" y="5963161"/>
            <a:ext cx="1207683" cy="110246"/>
            <a:chOff x="3764623" y="13828508"/>
            <a:chExt cx="511253" cy="39892"/>
          </a:xfrm>
          <a:solidFill>
            <a:srgbClr val="C00000"/>
          </a:solidFill>
        </p:grpSpPr>
        <p:sp>
          <p:nvSpPr>
            <p:cNvPr id="508" name="Isosceles Triangle 507">
              <a:extLst>
                <a:ext uri="{FF2B5EF4-FFF2-40B4-BE49-F238E27FC236}">
                  <a16:creationId xmlns:a16="http://schemas.microsoft.com/office/drawing/2014/main" id="{66B8EA4C-C3E0-4CCD-81D4-85C2B1743A9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Isosceles Triangle 508">
              <a:extLst>
                <a:ext uri="{FF2B5EF4-FFF2-40B4-BE49-F238E27FC236}">
                  <a16:creationId xmlns:a16="http://schemas.microsoft.com/office/drawing/2014/main" id="{168AFD15-6769-41A6-A555-5511CCB2896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Isosceles Triangle 509">
              <a:extLst>
                <a:ext uri="{FF2B5EF4-FFF2-40B4-BE49-F238E27FC236}">
                  <a16:creationId xmlns:a16="http://schemas.microsoft.com/office/drawing/2014/main" id="{6474367E-2476-478A-93FA-50AC407D864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Isosceles Triangle 510">
              <a:extLst>
                <a:ext uri="{FF2B5EF4-FFF2-40B4-BE49-F238E27FC236}">
                  <a16:creationId xmlns:a16="http://schemas.microsoft.com/office/drawing/2014/main" id="{87FC1266-A2C8-4E3B-A2BC-521B0B2B0D1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Isosceles Triangle 511">
              <a:extLst>
                <a:ext uri="{FF2B5EF4-FFF2-40B4-BE49-F238E27FC236}">
                  <a16:creationId xmlns:a16="http://schemas.microsoft.com/office/drawing/2014/main" id="{62338B23-8856-459D-AEB3-322E1B63F84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Isosceles Triangle 512">
              <a:extLst>
                <a:ext uri="{FF2B5EF4-FFF2-40B4-BE49-F238E27FC236}">
                  <a16:creationId xmlns:a16="http://schemas.microsoft.com/office/drawing/2014/main" id="{0E700089-1AA9-4663-BD56-449B7596579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Isosceles Triangle 513">
              <a:extLst>
                <a:ext uri="{FF2B5EF4-FFF2-40B4-BE49-F238E27FC236}">
                  <a16:creationId xmlns:a16="http://schemas.microsoft.com/office/drawing/2014/main" id="{FFFD5F7F-9180-4CB0-9555-56F7986F133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Isosceles Triangle 514">
              <a:extLst>
                <a:ext uri="{FF2B5EF4-FFF2-40B4-BE49-F238E27FC236}">
                  <a16:creationId xmlns:a16="http://schemas.microsoft.com/office/drawing/2014/main" id="{34CA424B-7B49-49E6-A6FA-5A82CACD02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2" name="Group 441">
            <a:extLst>
              <a:ext uri="{FF2B5EF4-FFF2-40B4-BE49-F238E27FC236}">
                <a16:creationId xmlns:a16="http://schemas.microsoft.com/office/drawing/2014/main" id="{1B88BDA1-E3D7-4C72-98E2-9B284DF6BFDC}"/>
              </a:ext>
            </a:extLst>
          </p:cNvPr>
          <p:cNvGrpSpPr/>
          <p:nvPr/>
        </p:nvGrpSpPr>
        <p:grpSpPr>
          <a:xfrm rot="19952332">
            <a:off x="15154655" y="6715058"/>
            <a:ext cx="1147533" cy="109127"/>
            <a:chOff x="3764623" y="13828508"/>
            <a:chExt cx="511253" cy="39892"/>
          </a:xfrm>
          <a:solidFill>
            <a:srgbClr val="C00000"/>
          </a:solidFill>
        </p:grpSpPr>
        <p:sp>
          <p:nvSpPr>
            <p:cNvPr id="500" name="Isosceles Triangle 499">
              <a:extLst>
                <a:ext uri="{FF2B5EF4-FFF2-40B4-BE49-F238E27FC236}">
                  <a16:creationId xmlns:a16="http://schemas.microsoft.com/office/drawing/2014/main" id="{E8674A38-46B5-49DF-BB4F-D64191F360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Isosceles Triangle 500">
              <a:extLst>
                <a:ext uri="{FF2B5EF4-FFF2-40B4-BE49-F238E27FC236}">
                  <a16:creationId xmlns:a16="http://schemas.microsoft.com/office/drawing/2014/main" id="{1FA53932-EBBE-4D06-A36E-BBC09ABC5DA6}"/>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Isosceles Triangle 501">
              <a:extLst>
                <a:ext uri="{FF2B5EF4-FFF2-40B4-BE49-F238E27FC236}">
                  <a16:creationId xmlns:a16="http://schemas.microsoft.com/office/drawing/2014/main" id="{7EFC7121-95B7-41B0-AF13-B0564A513871}"/>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Isosceles Triangle 502">
              <a:extLst>
                <a:ext uri="{FF2B5EF4-FFF2-40B4-BE49-F238E27FC236}">
                  <a16:creationId xmlns:a16="http://schemas.microsoft.com/office/drawing/2014/main" id="{520EF9D2-7EAD-456B-B95E-13E9C719BCC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Isosceles Triangle 503">
              <a:extLst>
                <a:ext uri="{FF2B5EF4-FFF2-40B4-BE49-F238E27FC236}">
                  <a16:creationId xmlns:a16="http://schemas.microsoft.com/office/drawing/2014/main" id="{2D96B3B2-43BA-4BF2-8BA4-C4F9BC02FCB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Isosceles Triangle 504">
              <a:extLst>
                <a:ext uri="{FF2B5EF4-FFF2-40B4-BE49-F238E27FC236}">
                  <a16:creationId xmlns:a16="http://schemas.microsoft.com/office/drawing/2014/main" id="{67A9C69F-BD06-4287-9DCA-D37B5D24ED6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Isosceles Triangle 505">
              <a:extLst>
                <a:ext uri="{FF2B5EF4-FFF2-40B4-BE49-F238E27FC236}">
                  <a16:creationId xmlns:a16="http://schemas.microsoft.com/office/drawing/2014/main" id="{F4266243-EF72-49F9-A33C-50391BB09D7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Isosceles Triangle 506">
              <a:extLst>
                <a:ext uri="{FF2B5EF4-FFF2-40B4-BE49-F238E27FC236}">
                  <a16:creationId xmlns:a16="http://schemas.microsoft.com/office/drawing/2014/main" id="{88B62BB6-E4B0-4CB7-8EE5-971ACA2D596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4" name="Group 443">
            <a:extLst>
              <a:ext uri="{FF2B5EF4-FFF2-40B4-BE49-F238E27FC236}">
                <a16:creationId xmlns:a16="http://schemas.microsoft.com/office/drawing/2014/main" id="{0C499C35-E4E4-4CB1-A518-EA5D1FE79083}"/>
              </a:ext>
            </a:extLst>
          </p:cNvPr>
          <p:cNvGrpSpPr/>
          <p:nvPr/>
        </p:nvGrpSpPr>
        <p:grpSpPr>
          <a:xfrm rot="21081196">
            <a:off x="16260308" y="6341636"/>
            <a:ext cx="1178944" cy="113041"/>
            <a:chOff x="3764623" y="13828508"/>
            <a:chExt cx="511253" cy="39892"/>
          </a:xfrm>
          <a:solidFill>
            <a:srgbClr val="C00000"/>
          </a:solidFill>
        </p:grpSpPr>
        <p:sp>
          <p:nvSpPr>
            <p:cNvPr id="482" name="Isosceles Triangle 481">
              <a:extLst>
                <a:ext uri="{FF2B5EF4-FFF2-40B4-BE49-F238E27FC236}">
                  <a16:creationId xmlns:a16="http://schemas.microsoft.com/office/drawing/2014/main" id="{343E898E-1739-40B2-8196-13B163DBCED4}"/>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Isosceles Triangle 484">
              <a:extLst>
                <a:ext uri="{FF2B5EF4-FFF2-40B4-BE49-F238E27FC236}">
                  <a16:creationId xmlns:a16="http://schemas.microsoft.com/office/drawing/2014/main" id="{48DA652F-ADC3-415F-B3FF-CF01041316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Isosceles Triangle 485">
              <a:extLst>
                <a:ext uri="{FF2B5EF4-FFF2-40B4-BE49-F238E27FC236}">
                  <a16:creationId xmlns:a16="http://schemas.microsoft.com/office/drawing/2014/main" id="{5A838D66-DCFF-4EBE-B6AD-7F46B5B4FCB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Isosceles Triangle 486">
              <a:extLst>
                <a:ext uri="{FF2B5EF4-FFF2-40B4-BE49-F238E27FC236}">
                  <a16:creationId xmlns:a16="http://schemas.microsoft.com/office/drawing/2014/main" id="{C377DF28-AEA0-45FF-B5F6-139E6C2F3ED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Isosceles Triangle 487">
              <a:extLst>
                <a:ext uri="{FF2B5EF4-FFF2-40B4-BE49-F238E27FC236}">
                  <a16:creationId xmlns:a16="http://schemas.microsoft.com/office/drawing/2014/main" id="{93621FD2-2F25-41E7-B976-05015032583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Isosceles Triangle 488">
              <a:extLst>
                <a:ext uri="{FF2B5EF4-FFF2-40B4-BE49-F238E27FC236}">
                  <a16:creationId xmlns:a16="http://schemas.microsoft.com/office/drawing/2014/main" id="{7C9403BC-E4A7-4AB4-96E8-EE53F49530D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Isosceles Triangle 489">
              <a:extLst>
                <a:ext uri="{FF2B5EF4-FFF2-40B4-BE49-F238E27FC236}">
                  <a16:creationId xmlns:a16="http://schemas.microsoft.com/office/drawing/2014/main" id="{5C40EE80-7D69-4D2F-8DE6-D0CC77D1CE4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Isosceles Triangle 490">
              <a:extLst>
                <a:ext uri="{FF2B5EF4-FFF2-40B4-BE49-F238E27FC236}">
                  <a16:creationId xmlns:a16="http://schemas.microsoft.com/office/drawing/2014/main" id="{2A689F2E-8FC7-4355-87F4-1469802C724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6" name="Group 525">
            <a:extLst>
              <a:ext uri="{FF2B5EF4-FFF2-40B4-BE49-F238E27FC236}">
                <a16:creationId xmlns:a16="http://schemas.microsoft.com/office/drawing/2014/main" id="{B4C267F7-145A-4853-B538-A06B037A7F21}"/>
              </a:ext>
            </a:extLst>
          </p:cNvPr>
          <p:cNvGrpSpPr>
            <a:grpSpLocks noChangeAspect="1"/>
          </p:cNvGrpSpPr>
          <p:nvPr/>
        </p:nvGrpSpPr>
        <p:grpSpPr>
          <a:xfrm rot="4145612">
            <a:off x="18913744" y="5687831"/>
            <a:ext cx="383776" cy="90460"/>
            <a:chOff x="3280655" y="12980006"/>
            <a:chExt cx="598506" cy="149383"/>
          </a:xfrm>
        </p:grpSpPr>
        <p:sp>
          <p:nvSpPr>
            <p:cNvPr id="527" name="Rectangle 526">
              <a:extLst>
                <a:ext uri="{FF2B5EF4-FFF2-40B4-BE49-F238E27FC236}">
                  <a16:creationId xmlns:a16="http://schemas.microsoft.com/office/drawing/2014/main" id="{0C4A3B72-C3FF-48C5-9147-D5723788920F}"/>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A3868042-4151-4D77-BC12-C6E9B0B1010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644A7675-F516-4F1E-B73E-61CC591E3FA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7A9DAEC7-7BEF-49EB-AAF6-60B3062F9CCF}"/>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6" name="TextBox 405">
            <a:extLst>
              <a:ext uri="{FF2B5EF4-FFF2-40B4-BE49-F238E27FC236}">
                <a16:creationId xmlns:a16="http://schemas.microsoft.com/office/drawing/2014/main" id="{8F89FB45-2D84-4CED-951E-6A81FF38D033}"/>
              </a:ext>
            </a:extLst>
          </p:cNvPr>
          <p:cNvSpPr txBox="1"/>
          <p:nvPr/>
        </p:nvSpPr>
        <p:spPr>
          <a:xfrm>
            <a:off x="21308650" y="660490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418" name="Freeform: Shape 417">
            <a:extLst>
              <a:ext uri="{FF2B5EF4-FFF2-40B4-BE49-F238E27FC236}">
                <a16:creationId xmlns:a16="http://schemas.microsoft.com/office/drawing/2014/main" id="{96B59229-7375-4E0F-9926-10600026B473}"/>
              </a:ext>
            </a:extLst>
          </p:cNvPr>
          <p:cNvSpPr/>
          <p:nvPr/>
        </p:nvSpPr>
        <p:spPr>
          <a:xfrm rot="20675418">
            <a:off x="17153020" y="11576147"/>
            <a:ext cx="2743200" cy="4023360"/>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TextBox 436">
            <a:extLst>
              <a:ext uri="{FF2B5EF4-FFF2-40B4-BE49-F238E27FC236}">
                <a16:creationId xmlns:a16="http://schemas.microsoft.com/office/drawing/2014/main" id="{8809C806-C36A-4A39-BE04-C2C41B0BAE30}"/>
              </a:ext>
            </a:extLst>
          </p:cNvPr>
          <p:cNvSpPr txBox="1"/>
          <p:nvPr/>
        </p:nvSpPr>
        <p:spPr>
          <a:xfrm>
            <a:off x="17940831" y="1582648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438" name="Rectangle 957">
            <a:extLst>
              <a:ext uri="{FF2B5EF4-FFF2-40B4-BE49-F238E27FC236}">
                <a16:creationId xmlns:a16="http://schemas.microsoft.com/office/drawing/2014/main" id="{5E041EC9-090D-4A2F-89C9-ED192A2E22B3}"/>
              </a:ext>
            </a:extLst>
          </p:cNvPr>
          <p:cNvSpPr>
            <a:spLocks noChangeArrowheads="1"/>
          </p:cNvSpPr>
          <p:nvPr/>
        </p:nvSpPr>
        <p:spPr bwMode="auto">
          <a:xfrm>
            <a:off x="19184367" y="14603168"/>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43" name="Text Box 958">
            <a:extLst>
              <a:ext uri="{FF2B5EF4-FFF2-40B4-BE49-F238E27FC236}">
                <a16:creationId xmlns:a16="http://schemas.microsoft.com/office/drawing/2014/main" id="{AEB32116-A016-4A69-B8CC-CF2DCB591A57}"/>
              </a:ext>
            </a:extLst>
          </p:cNvPr>
          <p:cNvSpPr txBox="1">
            <a:spLocks noChangeArrowheads="1"/>
          </p:cNvSpPr>
          <p:nvPr/>
        </p:nvSpPr>
        <p:spPr bwMode="auto">
          <a:xfrm>
            <a:off x="19300074" y="14864715"/>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1st BLT, 16th Infantry</a:t>
            </a:r>
          </a:p>
          <a:p>
            <a:pPr algn="ctr" eaLnBrk="1" hangingPunct="1">
              <a:lnSpc>
                <a:spcPct val="50000"/>
              </a:lnSpc>
              <a:spcBef>
                <a:spcPct val="50000"/>
              </a:spcBef>
              <a:defRPr/>
            </a:pPr>
            <a:r>
              <a:rPr lang="en-US" altLang="en-US" sz="3200" b="1" dirty="0">
                <a:latin typeface="+mn-lt"/>
              </a:rPr>
              <a:t>Landings 0730-0930</a:t>
            </a:r>
          </a:p>
        </p:txBody>
      </p:sp>
      <p:pic>
        <p:nvPicPr>
          <p:cNvPr id="492" name="Picture 959" descr="CSI Crest Medium">
            <a:extLst>
              <a:ext uri="{FF2B5EF4-FFF2-40B4-BE49-F238E27FC236}">
                <a16:creationId xmlns:a16="http://schemas.microsoft.com/office/drawing/2014/main" id="{ACEDA348-591C-43E1-B1D4-905692B714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86672" y="1517812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60" descr="CSI Crest Medium">
            <a:extLst>
              <a:ext uri="{FF2B5EF4-FFF2-40B4-BE49-F238E27FC236}">
                <a16:creationId xmlns:a16="http://schemas.microsoft.com/office/drawing/2014/main" id="{7FA8DDED-B9CA-4786-9287-D63BB88207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28790" y="15225059"/>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2" name="Group 571">
            <a:extLst>
              <a:ext uri="{FF2B5EF4-FFF2-40B4-BE49-F238E27FC236}">
                <a16:creationId xmlns:a16="http://schemas.microsoft.com/office/drawing/2014/main" id="{B29F3A7C-7D3D-4C5C-9423-CFD969868BAC}"/>
              </a:ext>
            </a:extLst>
          </p:cNvPr>
          <p:cNvGrpSpPr>
            <a:grpSpLocks noChangeAspect="1"/>
          </p:cNvGrpSpPr>
          <p:nvPr/>
        </p:nvGrpSpPr>
        <p:grpSpPr>
          <a:xfrm>
            <a:off x="3873112" y="9626094"/>
            <a:ext cx="1729208" cy="1643157"/>
            <a:chOff x="12876410" y="4116625"/>
            <a:chExt cx="2705127" cy="2570512"/>
          </a:xfrm>
        </p:grpSpPr>
        <p:sp>
          <p:nvSpPr>
            <p:cNvPr id="573" name="TextBox 572">
              <a:extLst>
                <a:ext uri="{FF2B5EF4-FFF2-40B4-BE49-F238E27FC236}">
                  <a16:creationId xmlns:a16="http://schemas.microsoft.com/office/drawing/2014/main" id="{10565A41-E70D-467F-AE24-D39E72465542}"/>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74" name="TextBox 573">
              <a:extLst>
                <a:ext uri="{FF2B5EF4-FFF2-40B4-BE49-F238E27FC236}">
                  <a16:creationId xmlns:a16="http://schemas.microsoft.com/office/drawing/2014/main" id="{9CC94B68-4A2C-42BF-80E9-4E178129E185}"/>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575" name="Group 574">
              <a:extLst>
                <a:ext uri="{FF2B5EF4-FFF2-40B4-BE49-F238E27FC236}">
                  <a16:creationId xmlns:a16="http://schemas.microsoft.com/office/drawing/2014/main" id="{4289BB87-D09E-4A1E-836C-8BAB054355DA}"/>
                </a:ext>
              </a:extLst>
            </p:cNvPr>
            <p:cNvGrpSpPr/>
            <p:nvPr/>
          </p:nvGrpSpPr>
          <p:grpSpPr>
            <a:xfrm>
              <a:off x="12876410" y="4839359"/>
              <a:ext cx="1636191" cy="1654059"/>
              <a:chOff x="11971653" y="10789917"/>
              <a:chExt cx="1636191" cy="1654059"/>
            </a:xfrm>
          </p:grpSpPr>
          <p:sp>
            <p:nvSpPr>
              <p:cNvPr id="576" name="Flowchart: Decision 575">
                <a:extLst>
                  <a:ext uri="{FF2B5EF4-FFF2-40B4-BE49-F238E27FC236}">
                    <a16:creationId xmlns:a16="http://schemas.microsoft.com/office/drawing/2014/main" id="{ABCA089B-6FAC-4100-8F37-1FC574DB5B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7" name="Freeform: Shape 576">
                <a:extLst>
                  <a:ext uri="{FF2B5EF4-FFF2-40B4-BE49-F238E27FC236}">
                    <a16:creationId xmlns:a16="http://schemas.microsoft.com/office/drawing/2014/main" id="{3984BF17-DD4F-42C6-89AF-0B39E58AD6F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8" name="Freeform: Shape 577">
                <a:extLst>
                  <a:ext uri="{FF2B5EF4-FFF2-40B4-BE49-F238E27FC236}">
                    <a16:creationId xmlns:a16="http://schemas.microsoft.com/office/drawing/2014/main" id="{14194BE1-E3DB-45AC-B777-70CF8855065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0" name="Group 589">
            <a:extLst>
              <a:ext uri="{FF2B5EF4-FFF2-40B4-BE49-F238E27FC236}">
                <a16:creationId xmlns:a16="http://schemas.microsoft.com/office/drawing/2014/main" id="{470DFEEC-FE45-445B-A678-6B0BAE89FB6E}"/>
              </a:ext>
            </a:extLst>
          </p:cNvPr>
          <p:cNvGrpSpPr>
            <a:grpSpLocks noChangeAspect="1"/>
          </p:cNvGrpSpPr>
          <p:nvPr/>
        </p:nvGrpSpPr>
        <p:grpSpPr>
          <a:xfrm>
            <a:off x="22225154" y="8999239"/>
            <a:ext cx="1729208" cy="1649263"/>
            <a:chOff x="12876410" y="4107073"/>
            <a:chExt cx="2705127" cy="2580064"/>
          </a:xfrm>
        </p:grpSpPr>
        <p:sp>
          <p:nvSpPr>
            <p:cNvPr id="591" name="TextBox 590">
              <a:extLst>
                <a:ext uri="{FF2B5EF4-FFF2-40B4-BE49-F238E27FC236}">
                  <a16:creationId xmlns:a16="http://schemas.microsoft.com/office/drawing/2014/main" id="{9DC51116-4354-492F-853D-81B26F3F369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2" name="TextBox 591">
              <a:extLst>
                <a:ext uri="{FF2B5EF4-FFF2-40B4-BE49-F238E27FC236}">
                  <a16:creationId xmlns:a16="http://schemas.microsoft.com/office/drawing/2014/main" id="{8BA13035-40EA-471F-AEE4-A1599C927337}"/>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7/916</a:t>
              </a:r>
            </a:p>
          </p:txBody>
        </p:sp>
        <p:grpSp>
          <p:nvGrpSpPr>
            <p:cNvPr id="593" name="Group 592">
              <a:extLst>
                <a:ext uri="{FF2B5EF4-FFF2-40B4-BE49-F238E27FC236}">
                  <a16:creationId xmlns:a16="http://schemas.microsoft.com/office/drawing/2014/main" id="{9EE0A3D2-ED63-4691-937B-9A4F0AB75877}"/>
                </a:ext>
              </a:extLst>
            </p:cNvPr>
            <p:cNvGrpSpPr/>
            <p:nvPr/>
          </p:nvGrpSpPr>
          <p:grpSpPr>
            <a:xfrm>
              <a:off x="12876410" y="4839359"/>
              <a:ext cx="1636191" cy="1654059"/>
              <a:chOff x="11971653" y="10789917"/>
              <a:chExt cx="1636191" cy="1654059"/>
            </a:xfrm>
          </p:grpSpPr>
          <p:sp>
            <p:nvSpPr>
              <p:cNvPr id="594" name="Flowchart: Decision 593">
                <a:extLst>
                  <a:ext uri="{FF2B5EF4-FFF2-40B4-BE49-F238E27FC236}">
                    <a16:creationId xmlns:a16="http://schemas.microsoft.com/office/drawing/2014/main" id="{C50C2EA0-8311-43A8-9523-5A80220AFA2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5" name="Freeform: Shape 594">
                <a:extLst>
                  <a:ext uri="{FF2B5EF4-FFF2-40B4-BE49-F238E27FC236}">
                    <a16:creationId xmlns:a16="http://schemas.microsoft.com/office/drawing/2014/main" id="{6879729D-986C-47E0-B35B-F73CF28750B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6" name="Freeform: Shape 595">
                <a:extLst>
                  <a:ext uri="{FF2B5EF4-FFF2-40B4-BE49-F238E27FC236}">
                    <a16:creationId xmlns:a16="http://schemas.microsoft.com/office/drawing/2014/main" id="{DED52331-5C07-4765-98E4-0BE175B2B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7" name="Group 596">
            <a:extLst>
              <a:ext uri="{FF2B5EF4-FFF2-40B4-BE49-F238E27FC236}">
                <a16:creationId xmlns:a16="http://schemas.microsoft.com/office/drawing/2014/main" id="{0DB2A51B-E153-4C9E-96C8-9AC68B7E5508}"/>
              </a:ext>
            </a:extLst>
          </p:cNvPr>
          <p:cNvGrpSpPr>
            <a:grpSpLocks noChangeAspect="1"/>
          </p:cNvGrpSpPr>
          <p:nvPr/>
        </p:nvGrpSpPr>
        <p:grpSpPr>
          <a:xfrm>
            <a:off x="18384701" y="12506724"/>
            <a:ext cx="1588302" cy="1633743"/>
            <a:chOff x="12876410" y="4107073"/>
            <a:chExt cx="2484697" cy="2555785"/>
          </a:xfrm>
        </p:grpSpPr>
        <p:sp>
          <p:nvSpPr>
            <p:cNvPr id="598" name="TextBox 597">
              <a:extLst>
                <a:ext uri="{FF2B5EF4-FFF2-40B4-BE49-F238E27FC236}">
                  <a16:creationId xmlns:a16="http://schemas.microsoft.com/office/drawing/2014/main" id="{50C83F49-3EB1-4ED9-A6C9-36D665426C86}"/>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9" name="TextBox 598">
              <a:extLst>
                <a:ext uri="{FF2B5EF4-FFF2-40B4-BE49-F238E27FC236}">
                  <a16:creationId xmlns:a16="http://schemas.microsoft.com/office/drawing/2014/main" id="{718CC3D9-864A-4152-9C49-06078EC551D5}"/>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600" name="Group 599">
              <a:extLst>
                <a:ext uri="{FF2B5EF4-FFF2-40B4-BE49-F238E27FC236}">
                  <a16:creationId xmlns:a16="http://schemas.microsoft.com/office/drawing/2014/main" id="{1ACEEA80-D86F-4B7E-A5F5-9AB733F11A05}"/>
                </a:ext>
              </a:extLst>
            </p:cNvPr>
            <p:cNvGrpSpPr/>
            <p:nvPr/>
          </p:nvGrpSpPr>
          <p:grpSpPr>
            <a:xfrm>
              <a:off x="12876410" y="4839359"/>
              <a:ext cx="1636191" cy="1654059"/>
              <a:chOff x="11971653" y="10789917"/>
              <a:chExt cx="1636191" cy="1654059"/>
            </a:xfrm>
          </p:grpSpPr>
          <p:sp>
            <p:nvSpPr>
              <p:cNvPr id="601" name="Flowchart: Decision 600">
                <a:extLst>
                  <a:ext uri="{FF2B5EF4-FFF2-40B4-BE49-F238E27FC236}">
                    <a16:creationId xmlns:a16="http://schemas.microsoft.com/office/drawing/2014/main" id="{C7B3C51F-080B-4BA5-ACE0-E8498A53972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2" name="Freeform: Shape 601">
                <a:extLst>
                  <a:ext uri="{FF2B5EF4-FFF2-40B4-BE49-F238E27FC236}">
                    <a16:creationId xmlns:a16="http://schemas.microsoft.com/office/drawing/2014/main" id="{F8161CF8-8B8C-4436-980C-FD174811A60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3" name="Freeform: Shape 602">
                <a:extLst>
                  <a:ext uri="{FF2B5EF4-FFF2-40B4-BE49-F238E27FC236}">
                    <a16:creationId xmlns:a16="http://schemas.microsoft.com/office/drawing/2014/main" id="{8D244534-E594-4299-94B3-ECB1FE2080E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604" name="Group 603">
            <a:extLst>
              <a:ext uri="{FF2B5EF4-FFF2-40B4-BE49-F238E27FC236}">
                <a16:creationId xmlns:a16="http://schemas.microsoft.com/office/drawing/2014/main" id="{717B6DE6-620F-4E99-B796-9F0EAF2DFEEB}"/>
              </a:ext>
            </a:extLst>
          </p:cNvPr>
          <p:cNvGrpSpPr/>
          <p:nvPr/>
        </p:nvGrpSpPr>
        <p:grpSpPr>
          <a:xfrm>
            <a:off x="10041438" y="14785312"/>
            <a:ext cx="2739486" cy="2322634"/>
            <a:chOff x="12876410" y="4236316"/>
            <a:chExt cx="2739486" cy="2322634"/>
          </a:xfrm>
        </p:grpSpPr>
        <p:sp>
          <p:nvSpPr>
            <p:cNvPr id="605" name="TextBox 604">
              <a:extLst>
                <a:ext uri="{FF2B5EF4-FFF2-40B4-BE49-F238E27FC236}">
                  <a16:creationId xmlns:a16="http://schemas.microsoft.com/office/drawing/2014/main" id="{0B999457-85DA-4986-BDA9-5F48A44BD1D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606" name="TextBox 605">
              <a:extLst>
                <a:ext uri="{FF2B5EF4-FFF2-40B4-BE49-F238E27FC236}">
                  <a16:creationId xmlns:a16="http://schemas.microsoft.com/office/drawing/2014/main" id="{40CD3D70-B109-4513-8179-2EA8311F6BF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607" name="Group 606">
              <a:extLst>
                <a:ext uri="{FF2B5EF4-FFF2-40B4-BE49-F238E27FC236}">
                  <a16:creationId xmlns:a16="http://schemas.microsoft.com/office/drawing/2014/main" id="{4B47328B-5FBF-4B7D-BA94-10036050AAA5}"/>
                </a:ext>
              </a:extLst>
            </p:cNvPr>
            <p:cNvGrpSpPr/>
            <p:nvPr/>
          </p:nvGrpSpPr>
          <p:grpSpPr>
            <a:xfrm>
              <a:off x="12876410" y="4839359"/>
              <a:ext cx="1636191" cy="1654059"/>
              <a:chOff x="11971653" y="10789917"/>
              <a:chExt cx="1636191" cy="1654059"/>
            </a:xfrm>
          </p:grpSpPr>
          <p:sp>
            <p:nvSpPr>
              <p:cNvPr id="608" name="Flowchart: Decision 607">
                <a:extLst>
                  <a:ext uri="{FF2B5EF4-FFF2-40B4-BE49-F238E27FC236}">
                    <a16:creationId xmlns:a16="http://schemas.microsoft.com/office/drawing/2014/main" id="{9A625A5E-DC64-4174-B355-C36A9F33ACD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Freeform: Shape 608">
                <a:extLst>
                  <a:ext uri="{FF2B5EF4-FFF2-40B4-BE49-F238E27FC236}">
                    <a16:creationId xmlns:a16="http://schemas.microsoft.com/office/drawing/2014/main" id="{FA247315-56B0-45F9-8651-56BC1A0D265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0" name="Freeform: Shape 609">
                <a:extLst>
                  <a:ext uri="{FF2B5EF4-FFF2-40B4-BE49-F238E27FC236}">
                    <a16:creationId xmlns:a16="http://schemas.microsoft.com/office/drawing/2014/main" id="{1D8B5056-44C9-46AC-983D-AF80D487F0B1}"/>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43" name="Group 542">
            <a:extLst>
              <a:ext uri="{FF2B5EF4-FFF2-40B4-BE49-F238E27FC236}">
                <a16:creationId xmlns:a16="http://schemas.microsoft.com/office/drawing/2014/main" id="{D5AE3BF3-A18C-4439-AE63-ED1E09D27E73}"/>
              </a:ext>
            </a:extLst>
          </p:cNvPr>
          <p:cNvGrpSpPr>
            <a:grpSpLocks noChangeAspect="1"/>
          </p:cNvGrpSpPr>
          <p:nvPr/>
        </p:nvGrpSpPr>
        <p:grpSpPr>
          <a:xfrm>
            <a:off x="23900726" y="4347939"/>
            <a:ext cx="1729208" cy="1649263"/>
            <a:chOff x="12876410" y="4107073"/>
            <a:chExt cx="2705127" cy="2580064"/>
          </a:xfrm>
        </p:grpSpPr>
        <p:sp>
          <p:nvSpPr>
            <p:cNvPr id="544" name="TextBox 543">
              <a:extLst>
                <a:ext uri="{FF2B5EF4-FFF2-40B4-BE49-F238E27FC236}">
                  <a16:creationId xmlns:a16="http://schemas.microsoft.com/office/drawing/2014/main" id="{6F0DAC3B-1DAA-47B2-A669-4DF0D8697BC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45" name="TextBox 544">
              <a:extLst>
                <a:ext uri="{FF2B5EF4-FFF2-40B4-BE49-F238E27FC236}">
                  <a16:creationId xmlns:a16="http://schemas.microsoft.com/office/drawing/2014/main" id="{09C1BBEA-9489-475E-B123-72F388034042}"/>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546" name="Group 545">
              <a:extLst>
                <a:ext uri="{FF2B5EF4-FFF2-40B4-BE49-F238E27FC236}">
                  <a16:creationId xmlns:a16="http://schemas.microsoft.com/office/drawing/2014/main" id="{073082B1-376B-4E77-BA92-7E6873237AC9}"/>
                </a:ext>
              </a:extLst>
            </p:cNvPr>
            <p:cNvGrpSpPr/>
            <p:nvPr/>
          </p:nvGrpSpPr>
          <p:grpSpPr>
            <a:xfrm>
              <a:off x="12876410" y="4839359"/>
              <a:ext cx="1636191" cy="1654059"/>
              <a:chOff x="11971653" y="10789917"/>
              <a:chExt cx="1636191" cy="1654059"/>
            </a:xfrm>
          </p:grpSpPr>
          <p:sp>
            <p:nvSpPr>
              <p:cNvPr id="547" name="Flowchart: Decision 546">
                <a:extLst>
                  <a:ext uri="{FF2B5EF4-FFF2-40B4-BE49-F238E27FC236}">
                    <a16:creationId xmlns:a16="http://schemas.microsoft.com/office/drawing/2014/main" id="{FC597101-4326-431D-8888-72ACE32D182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8" name="Freeform: Shape 547">
                <a:extLst>
                  <a:ext uri="{FF2B5EF4-FFF2-40B4-BE49-F238E27FC236}">
                    <a16:creationId xmlns:a16="http://schemas.microsoft.com/office/drawing/2014/main" id="{C3E60BCE-E62A-4AF5-9529-FB87E07DE48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9" name="Freeform: Shape 548">
                <a:extLst>
                  <a:ext uri="{FF2B5EF4-FFF2-40B4-BE49-F238E27FC236}">
                    <a16:creationId xmlns:a16="http://schemas.microsoft.com/office/drawing/2014/main" id="{F8A4AC07-3D11-4EA8-822A-7F4951B132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3" name="Freeform: Shape 2">
            <a:extLst>
              <a:ext uri="{FF2B5EF4-FFF2-40B4-BE49-F238E27FC236}">
                <a16:creationId xmlns:a16="http://schemas.microsoft.com/office/drawing/2014/main" id="{5D18AA6C-F14B-4C3C-B95F-09F370C11137}"/>
              </a:ext>
            </a:extLst>
          </p:cNvPr>
          <p:cNvSpPr/>
          <p:nvPr/>
        </p:nvSpPr>
        <p:spPr>
          <a:xfrm>
            <a:off x="24255663" y="6184232"/>
            <a:ext cx="2213811" cy="0"/>
          </a:xfrm>
          <a:custGeom>
            <a:avLst/>
            <a:gdLst>
              <a:gd name="connsiteX0" fmla="*/ 0 w 2213811"/>
              <a:gd name="connsiteY0" fmla="*/ 0 h 0"/>
              <a:gd name="connsiteX1" fmla="*/ 2213811 w 2213811"/>
              <a:gd name="connsiteY1" fmla="*/ 0 h 0"/>
            </a:gdLst>
            <a:ahLst/>
            <a:cxnLst>
              <a:cxn ang="0">
                <a:pos x="connsiteX0" y="connsiteY0"/>
              </a:cxn>
              <a:cxn ang="0">
                <a:pos x="connsiteX1" y="connsiteY1"/>
              </a:cxn>
            </a:cxnLst>
            <a:rect l="l" t="t" r="r" b="b"/>
            <a:pathLst>
              <a:path w="2213811">
                <a:moveTo>
                  <a:pt x="0" y="0"/>
                </a:moveTo>
                <a:lnTo>
                  <a:pt x="2213811" y="0"/>
                </a:lnTo>
              </a:path>
            </a:pathLst>
          </a:custGeom>
          <a:noFill/>
          <a:ln w="76200">
            <a:solidFill>
              <a:srgbClr val="C0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112B6C87-4204-4997-9AB7-3EBAD0C8F758}"/>
              </a:ext>
            </a:extLst>
          </p:cNvPr>
          <p:cNvSpPr/>
          <p:nvPr/>
        </p:nvSpPr>
        <p:spPr>
          <a:xfrm>
            <a:off x="18535650" y="354330"/>
            <a:ext cx="533400" cy="2045970"/>
          </a:xfrm>
          <a:custGeom>
            <a:avLst/>
            <a:gdLst>
              <a:gd name="connsiteX0" fmla="*/ 0 w 1600200"/>
              <a:gd name="connsiteY0" fmla="*/ 0 h 6446520"/>
              <a:gd name="connsiteX1" fmla="*/ 1600200 w 1600200"/>
              <a:gd name="connsiteY1" fmla="*/ 6446520 h 6446520"/>
              <a:gd name="connsiteX0" fmla="*/ 0 w 666750"/>
              <a:gd name="connsiteY0" fmla="*/ 0 h 2617470"/>
              <a:gd name="connsiteX1" fmla="*/ 666750 w 666750"/>
              <a:gd name="connsiteY1" fmla="*/ 2617470 h 2617470"/>
              <a:gd name="connsiteX0" fmla="*/ 0 w 533400"/>
              <a:gd name="connsiteY0" fmla="*/ 0 h 2045970"/>
              <a:gd name="connsiteX1" fmla="*/ 533400 w 533400"/>
              <a:gd name="connsiteY1" fmla="*/ 2045970 h 2045970"/>
              <a:gd name="connsiteX0" fmla="*/ 0 w 533400"/>
              <a:gd name="connsiteY0" fmla="*/ 0 h 2045970"/>
              <a:gd name="connsiteX1" fmla="*/ 533400 w 533400"/>
              <a:gd name="connsiteY1" fmla="*/ 2045970 h 2045970"/>
            </a:gdLst>
            <a:ahLst/>
            <a:cxnLst>
              <a:cxn ang="0">
                <a:pos x="connsiteX0" y="connsiteY0"/>
              </a:cxn>
              <a:cxn ang="0">
                <a:pos x="connsiteX1" y="connsiteY1"/>
              </a:cxn>
            </a:cxnLst>
            <a:rect l="l" t="t" r="r" b="b"/>
            <a:pathLst>
              <a:path w="533400" h="2045970">
                <a:moveTo>
                  <a:pt x="0" y="0"/>
                </a:moveTo>
                <a:lnTo>
                  <a:pt x="533400" y="204597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Freeform: Shape 537">
            <a:extLst>
              <a:ext uri="{FF2B5EF4-FFF2-40B4-BE49-F238E27FC236}">
                <a16:creationId xmlns:a16="http://schemas.microsoft.com/office/drawing/2014/main" id="{B40D9D8D-75AF-403B-B5E5-F6E85E72FADD}"/>
              </a:ext>
            </a:extLst>
          </p:cNvPr>
          <p:cNvSpPr/>
          <p:nvPr/>
        </p:nvSpPr>
        <p:spPr>
          <a:xfrm>
            <a:off x="960214" y="389978"/>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Freeform: Shape 538">
            <a:extLst>
              <a:ext uri="{FF2B5EF4-FFF2-40B4-BE49-F238E27FC236}">
                <a16:creationId xmlns:a16="http://schemas.microsoft.com/office/drawing/2014/main" id="{539EAC5E-2441-4236-86A2-74E9C6709ACF}"/>
              </a:ext>
            </a:extLst>
          </p:cNvPr>
          <p:cNvSpPr/>
          <p:nvPr/>
        </p:nvSpPr>
        <p:spPr>
          <a:xfrm>
            <a:off x="11973845" y="400642"/>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0" name="Group 377">
            <a:extLst>
              <a:ext uri="{FF2B5EF4-FFF2-40B4-BE49-F238E27FC236}">
                <a16:creationId xmlns:a16="http://schemas.microsoft.com/office/drawing/2014/main" id="{7075C267-CC11-4982-9439-7276B570D323}"/>
              </a:ext>
            </a:extLst>
          </p:cNvPr>
          <p:cNvGrpSpPr>
            <a:grpSpLocks/>
          </p:cNvGrpSpPr>
          <p:nvPr/>
        </p:nvGrpSpPr>
        <p:grpSpPr bwMode="auto">
          <a:xfrm rot="15321531">
            <a:off x="1296539" y="1390312"/>
            <a:ext cx="2503488" cy="942975"/>
            <a:chOff x="15361" y="4723"/>
            <a:chExt cx="1577" cy="594"/>
          </a:xfrm>
        </p:grpSpPr>
        <p:sp>
          <p:nvSpPr>
            <p:cNvPr id="541" name="AutoShape 378">
              <a:extLst>
                <a:ext uri="{FF2B5EF4-FFF2-40B4-BE49-F238E27FC236}">
                  <a16:creationId xmlns:a16="http://schemas.microsoft.com/office/drawing/2014/main" id="{B83E99EC-14A3-4D48-8776-AB5A8203A8A4}"/>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542" name="Text Box 379">
              <a:extLst>
                <a:ext uri="{FF2B5EF4-FFF2-40B4-BE49-F238E27FC236}">
                  <a16:creationId xmlns:a16="http://schemas.microsoft.com/office/drawing/2014/main" id="{5E6C4E32-0158-4264-A9CC-DA36201B70A3}"/>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557" name="TextBox 556">
            <a:extLst>
              <a:ext uri="{FF2B5EF4-FFF2-40B4-BE49-F238E27FC236}">
                <a16:creationId xmlns:a16="http://schemas.microsoft.com/office/drawing/2014/main" id="{29E909A6-6F63-4EA0-839B-95D04456B317}"/>
              </a:ext>
            </a:extLst>
          </p:cNvPr>
          <p:cNvSpPr txBox="1"/>
          <p:nvPr/>
        </p:nvSpPr>
        <p:spPr>
          <a:xfrm>
            <a:off x="5636467" y="616879"/>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558" name="TextBox 557">
            <a:extLst>
              <a:ext uri="{FF2B5EF4-FFF2-40B4-BE49-F238E27FC236}">
                <a16:creationId xmlns:a16="http://schemas.microsoft.com/office/drawing/2014/main" id="{01421CE4-8C40-45FA-9DA5-7290094416C0}"/>
              </a:ext>
            </a:extLst>
          </p:cNvPr>
          <p:cNvSpPr txBox="1"/>
          <p:nvPr/>
        </p:nvSpPr>
        <p:spPr>
          <a:xfrm>
            <a:off x="12449229" y="646305"/>
            <a:ext cx="2487637" cy="584775"/>
          </a:xfrm>
          <a:prstGeom prst="rect">
            <a:avLst/>
          </a:prstGeom>
          <a:noFill/>
        </p:spPr>
        <p:txBody>
          <a:bodyPr wrap="square" rtlCol="0">
            <a:spAutoFit/>
          </a:bodyPr>
          <a:lstStyle/>
          <a:p>
            <a:pPr algn="ctr"/>
            <a:r>
              <a:rPr lang="en-US" sz="3200" b="1" dirty="0">
                <a:solidFill>
                  <a:schemeClr val="accent6">
                    <a:lumMod val="75000"/>
                  </a:schemeClr>
                </a:solidFill>
              </a:rPr>
              <a:t>FOX GREEN</a:t>
            </a:r>
          </a:p>
        </p:txBody>
      </p:sp>
      <p:grpSp>
        <p:nvGrpSpPr>
          <p:cNvPr id="570" name="Group 569">
            <a:extLst>
              <a:ext uri="{FF2B5EF4-FFF2-40B4-BE49-F238E27FC236}">
                <a16:creationId xmlns:a16="http://schemas.microsoft.com/office/drawing/2014/main" id="{4E6AC1E9-F2D0-4DF6-92C2-90B5D67393B4}"/>
              </a:ext>
            </a:extLst>
          </p:cNvPr>
          <p:cNvGrpSpPr/>
          <p:nvPr/>
        </p:nvGrpSpPr>
        <p:grpSpPr>
          <a:xfrm rot="20739556">
            <a:off x="16011906" y="4370036"/>
            <a:ext cx="1781752" cy="1408624"/>
            <a:chOff x="2681378" y="5081713"/>
            <a:chExt cx="1781752" cy="1408624"/>
          </a:xfrm>
        </p:grpSpPr>
        <p:grpSp>
          <p:nvGrpSpPr>
            <p:cNvPr id="571" name="Group 570">
              <a:extLst>
                <a:ext uri="{FF2B5EF4-FFF2-40B4-BE49-F238E27FC236}">
                  <a16:creationId xmlns:a16="http://schemas.microsoft.com/office/drawing/2014/main" id="{D5F60BF5-05AE-4C54-ABBB-18B6114D924F}"/>
                </a:ext>
              </a:extLst>
            </p:cNvPr>
            <p:cNvGrpSpPr/>
            <p:nvPr/>
          </p:nvGrpSpPr>
          <p:grpSpPr>
            <a:xfrm>
              <a:off x="2681378" y="5622705"/>
              <a:ext cx="1781752" cy="867632"/>
              <a:chOff x="2528978" y="5470305"/>
              <a:chExt cx="1781752" cy="867632"/>
            </a:xfrm>
          </p:grpSpPr>
          <p:sp>
            <p:nvSpPr>
              <p:cNvPr id="614" name="Text Box 648">
                <a:extLst>
                  <a:ext uri="{FF2B5EF4-FFF2-40B4-BE49-F238E27FC236}">
                    <a16:creationId xmlns:a16="http://schemas.microsoft.com/office/drawing/2014/main" id="{20C1CE9A-5646-4B1D-B675-28DD856654D8}"/>
                  </a:ext>
                </a:extLst>
              </p:cNvPr>
              <p:cNvSpPr txBox="1">
                <a:spLocks noChangeArrowheads="1"/>
              </p:cNvSpPr>
              <p:nvPr/>
            </p:nvSpPr>
            <p:spPr bwMode="auto">
              <a:xfrm>
                <a:off x="3474439" y="5574266"/>
                <a:ext cx="836291"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F</a:t>
                </a:r>
                <a:r>
                  <a:rPr lang="en-US" sz="3200" b="1" dirty="0">
                    <a:solidFill>
                      <a:srgbClr val="002060"/>
                    </a:solidFill>
                    <a:latin typeface="+mn-lt"/>
                    <a:cs typeface="Arial" charset="0"/>
                  </a:rPr>
                  <a:t> (-)</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12" name="Freeform 164">
                <a:extLst>
                  <a:ext uri="{FF2B5EF4-FFF2-40B4-BE49-F238E27FC236}">
                    <a16:creationId xmlns:a16="http://schemas.microsoft.com/office/drawing/2014/main" id="{B69F30AA-745E-4EEB-810E-D6CADD663BA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13" name="Group 165">
                <a:extLst>
                  <a:ext uri="{FF2B5EF4-FFF2-40B4-BE49-F238E27FC236}">
                    <a16:creationId xmlns:a16="http://schemas.microsoft.com/office/drawing/2014/main" id="{4010B5F5-C9B2-4064-A0AF-E8F7E0431F1C}"/>
                  </a:ext>
                </a:extLst>
              </p:cNvPr>
              <p:cNvGrpSpPr>
                <a:grpSpLocks/>
              </p:cNvGrpSpPr>
              <p:nvPr/>
            </p:nvGrpSpPr>
            <p:grpSpPr bwMode="auto">
              <a:xfrm>
                <a:off x="2528978" y="5470305"/>
                <a:ext cx="1032082" cy="760244"/>
                <a:chOff x="288" y="720"/>
                <a:chExt cx="432" cy="288"/>
              </a:xfrm>
            </p:grpSpPr>
            <p:sp>
              <p:nvSpPr>
                <p:cNvPr id="615" name="Rectangle 166">
                  <a:extLst>
                    <a:ext uri="{FF2B5EF4-FFF2-40B4-BE49-F238E27FC236}">
                      <a16:creationId xmlns:a16="http://schemas.microsoft.com/office/drawing/2014/main" id="{581BA6F0-2043-4AB4-AD69-ED243BEDA4E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16" name="Line 167">
                  <a:extLst>
                    <a:ext uri="{FF2B5EF4-FFF2-40B4-BE49-F238E27FC236}">
                      <a16:creationId xmlns:a16="http://schemas.microsoft.com/office/drawing/2014/main" id="{7123DFE4-6977-40B9-8BBE-8F828BB2A168}"/>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17" name="Line 168">
                  <a:extLst>
                    <a:ext uri="{FF2B5EF4-FFF2-40B4-BE49-F238E27FC236}">
                      <a16:creationId xmlns:a16="http://schemas.microsoft.com/office/drawing/2014/main" id="{EFFC5F3D-B06C-418A-B0B5-B104525D101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11" name="TextBox 610">
              <a:extLst>
                <a:ext uri="{FF2B5EF4-FFF2-40B4-BE49-F238E27FC236}">
                  <a16:creationId xmlns:a16="http://schemas.microsoft.com/office/drawing/2014/main" id="{BFD20027-93F1-4F1C-BA93-6B0FDD8DC98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18" name="Group 617">
            <a:extLst>
              <a:ext uri="{FF2B5EF4-FFF2-40B4-BE49-F238E27FC236}">
                <a16:creationId xmlns:a16="http://schemas.microsoft.com/office/drawing/2014/main" id="{F41C0A1C-40CC-4588-B6BC-D88C22F8F4EA}"/>
              </a:ext>
            </a:extLst>
          </p:cNvPr>
          <p:cNvGrpSpPr/>
          <p:nvPr/>
        </p:nvGrpSpPr>
        <p:grpSpPr>
          <a:xfrm rot="20952294">
            <a:off x="13615333" y="4896531"/>
            <a:ext cx="1755527" cy="1382759"/>
            <a:chOff x="2681378" y="5081713"/>
            <a:chExt cx="1755527" cy="1382759"/>
          </a:xfrm>
        </p:grpSpPr>
        <p:grpSp>
          <p:nvGrpSpPr>
            <p:cNvPr id="619" name="Group 618">
              <a:extLst>
                <a:ext uri="{FF2B5EF4-FFF2-40B4-BE49-F238E27FC236}">
                  <a16:creationId xmlns:a16="http://schemas.microsoft.com/office/drawing/2014/main" id="{5F031EC4-6E69-4F25-85DA-F85D1EB5B8D7}"/>
                </a:ext>
              </a:extLst>
            </p:cNvPr>
            <p:cNvGrpSpPr/>
            <p:nvPr/>
          </p:nvGrpSpPr>
          <p:grpSpPr>
            <a:xfrm>
              <a:off x="2681378" y="5622705"/>
              <a:ext cx="1755527" cy="841767"/>
              <a:chOff x="2528978" y="5470305"/>
              <a:chExt cx="1755527" cy="841767"/>
            </a:xfrm>
          </p:grpSpPr>
          <p:sp>
            <p:nvSpPr>
              <p:cNvPr id="621" name="Text Box 648">
                <a:extLst>
                  <a:ext uri="{FF2B5EF4-FFF2-40B4-BE49-F238E27FC236}">
                    <a16:creationId xmlns:a16="http://schemas.microsoft.com/office/drawing/2014/main" id="{A2EF618E-E26C-4331-BD2B-2C65B0A307BA}"/>
                  </a:ext>
                </a:extLst>
              </p:cNvPr>
              <p:cNvSpPr txBox="1">
                <a:spLocks noChangeArrowheads="1"/>
              </p:cNvSpPr>
              <p:nvPr/>
            </p:nvSpPr>
            <p:spPr bwMode="auto">
              <a:xfrm>
                <a:off x="3448214" y="5548401"/>
                <a:ext cx="836291"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F</a:t>
                </a:r>
                <a:r>
                  <a:rPr lang="en-US" sz="3200" b="1" dirty="0">
                    <a:solidFill>
                      <a:srgbClr val="002060"/>
                    </a:solidFill>
                    <a:latin typeface="+mn-lt"/>
                    <a:cs typeface="Arial" charset="0"/>
                  </a:rPr>
                  <a:t>(-)</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22" name="Freeform 164">
                <a:extLst>
                  <a:ext uri="{FF2B5EF4-FFF2-40B4-BE49-F238E27FC236}">
                    <a16:creationId xmlns:a16="http://schemas.microsoft.com/office/drawing/2014/main" id="{CE1C9232-B065-4585-B9FB-9BD95CA0DB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23" name="Group 165">
                <a:extLst>
                  <a:ext uri="{FF2B5EF4-FFF2-40B4-BE49-F238E27FC236}">
                    <a16:creationId xmlns:a16="http://schemas.microsoft.com/office/drawing/2014/main" id="{545D5A78-7A37-41CE-865B-331ED677AC92}"/>
                  </a:ext>
                </a:extLst>
              </p:cNvPr>
              <p:cNvGrpSpPr>
                <a:grpSpLocks/>
              </p:cNvGrpSpPr>
              <p:nvPr/>
            </p:nvGrpSpPr>
            <p:grpSpPr bwMode="auto">
              <a:xfrm>
                <a:off x="2528978" y="5470305"/>
                <a:ext cx="1032082" cy="760244"/>
                <a:chOff x="288" y="720"/>
                <a:chExt cx="432" cy="288"/>
              </a:xfrm>
            </p:grpSpPr>
            <p:sp>
              <p:nvSpPr>
                <p:cNvPr id="624" name="Rectangle 166">
                  <a:extLst>
                    <a:ext uri="{FF2B5EF4-FFF2-40B4-BE49-F238E27FC236}">
                      <a16:creationId xmlns:a16="http://schemas.microsoft.com/office/drawing/2014/main" id="{A7448ACC-1194-42A7-B778-D34725D4E3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25" name="Line 167">
                  <a:extLst>
                    <a:ext uri="{FF2B5EF4-FFF2-40B4-BE49-F238E27FC236}">
                      <a16:creationId xmlns:a16="http://schemas.microsoft.com/office/drawing/2014/main" id="{B6B2CDDE-7A39-4C07-BF43-05F8EFAB39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26" name="Line 168">
                  <a:extLst>
                    <a:ext uri="{FF2B5EF4-FFF2-40B4-BE49-F238E27FC236}">
                      <a16:creationId xmlns:a16="http://schemas.microsoft.com/office/drawing/2014/main" id="{FE54C743-130B-461D-84F8-D7980BCC25E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20" name="TextBox 619">
              <a:extLst>
                <a:ext uri="{FF2B5EF4-FFF2-40B4-BE49-F238E27FC236}">
                  <a16:creationId xmlns:a16="http://schemas.microsoft.com/office/drawing/2014/main" id="{70BF3735-8A11-4C11-A25A-9AC3C5F7A43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38" name="Group 637">
            <a:extLst>
              <a:ext uri="{FF2B5EF4-FFF2-40B4-BE49-F238E27FC236}">
                <a16:creationId xmlns:a16="http://schemas.microsoft.com/office/drawing/2014/main" id="{F5B3E8D6-2E48-4F0F-A1C5-BBFFCD5E4EF7}"/>
              </a:ext>
            </a:extLst>
          </p:cNvPr>
          <p:cNvGrpSpPr/>
          <p:nvPr/>
        </p:nvGrpSpPr>
        <p:grpSpPr>
          <a:xfrm rot="9484988">
            <a:off x="17773112" y="5321415"/>
            <a:ext cx="1502856" cy="335223"/>
            <a:chOff x="18336912" y="16483762"/>
            <a:chExt cx="1502856" cy="335223"/>
          </a:xfrm>
        </p:grpSpPr>
        <p:sp>
          <p:nvSpPr>
            <p:cNvPr id="639" name="Rectangle 638">
              <a:extLst>
                <a:ext uri="{FF2B5EF4-FFF2-40B4-BE49-F238E27FC236}">
                  <a16:creationId xmlns:a16="http://schemas.microsoft.com/office/drawing/2014/main" id="{2D7B7902-A636-41E4-B367-0CF3468D8577}"/>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0" name="Rectangle 639">
              <a:extLst>
                <a:ext uri="{FF2B5EF4-FFF2-40B4-BE49-F238E27FC236}">
                  <a16:creationId xmlns:a16="http://schemas.microsoft.com/office/drawing/2014/main" id="{F0F78D49-1BA9-4A8F-B9C9-8FAF921350DC}"/>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1" name="Rectangle 640">
              <a:extLst>
                <a:ext uri="{FF2B5EF4-FFF2-40B4-BE49-F238E27FC236}">
                  <a16:creationId xmlns:a16="http://schemas.microsoft.com/office/drawing/2014/main" id="{A8505ACA-319E-417E-B68E-DF62D682FD3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2" name="Rectangle 641">
              <a:extLst>
                <a:ext uri="{FF2B5EF4-FFF2-40B4-BE49-F238E27FC236}">
                  <a16:creationId xmlns:a16="http://schemas.microsoft.com/office/drawing/2014/main" id="{DD451370-F354-443A-943A-29CD60FC2330}"/>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3" name="Rectangle 642">
              <a:extLst>
                <a:ext uri="{FF2B5EF4-FFF2-40B4-BE49-F238E27FC236}">
                  <a16:creationId xmlns:a16="http://schemas.microsoft.com/office/drawing/2014/main" id="{6FAAAA32-8B9A-4CCB-A9D7-9F3CC6D00D7E}"/>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4" name="Rectangle 643">
              <a:extLst>
                <a:ext uri="{FF2B5EF4-FFF2-40B4-BE49-F238E27FC236}">
                  <a16:creationId xmlns:a16="http://schemas.microsoft.com/office/drawing/2014/main" id="{31D4D773-5EA6-4DE1-B8F3-4290CA802841}"/>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5" name="Rectangle 644">
              <a:extLst>
                <a:ext uri="{FF2B5EF4-FFF2-40B4-BE49-F238E27FC236}">
                  <a16:creationId xmlns:a16="http://schemas.microsoft.com/office/drawing/2014/main" id="{387D58AE-1C1E-4017-A9B4-11EFDD5444B1}"/>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6" name="Rectangle 645">
              <a:extLst>
                <a:ext uri="{FF2B5EF4-FFF2-40B4-BE49-F238E27FC236}">
                  <a16:creationId xmlns:a16="http://schemas.microsoft.com/office/drawing/2014/main" id="{086D4BC4-70A7-4808-A537-2212FC001C03}"/>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7" name="Group 646">
            <a:extLst>
              <a:ext uri="{FF2B5EF4-FFF2-40B4-BE49-F238E27FC236}">
                <a16:creationId xmlns:a16="http://schemas.microsoft.com/office/drawing/2014/main" id="{286BA24C-759B-44C9-A4DF-07AE8D18EA01}"/>
              </a:ext>
            </a:extLst>
          </p:cNvPr>
          <p:cNvGrpSpPr/>
          <p:nvPr/>
        </p:nvGrpSpPr>
        <p:grpSpPr>
          <a:xfrm rot="9992885">
            <a:off x="16401888" y="5660939"/>
            <a:ext cx="1502856" cy="335223"/>
            <a:chOff x="18336912" y="16483762"/>
            <a:chExt cx="1502856" cy="335223"/>
          </a:xfrm>
        </p:grpSpPr>
        <p:sp>
          <p:nvSpPr>
            <p:cNvPr id="648" name="Rectangle 647">
              <a:extLst>
                <a:ext uri="{FF2B5EF4-FFF2-40B4-BE49-F238E27FC236}">
                  <a16:creationId xmlns:a16="http://schemas.microsoft.com/office/drawing/2014/main" id="{DAC85808-76D6-4427-8DCC-CE1B646F7C2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a:extLst>
                <a:ext uri="{FF2B5EF4-FFF2-40B4-BE49-F238E27FC236}">
                  <a16:creationId xmlns:a16="http://schemas.microsoft.com/office/drawing/2014/main" id="{1A4E167C-9A14-4DD9-8A30-62294F3EAF02}"/>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0" name="Rectangle 649">
              <a:extLst>
                <a:ext uri="{FF2B5EF4-FFF2-40B4-BE49-F238E27FC236}">
                  <a16:creationId xmlns:a16="http://schemas.microsoft.com/office/drawing/2014/main" id="{BCE36E8D-90BA-4128-A263-ECEE4F7405FC}"/>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Rectangle 650">
              <a:extLst>
                <a:ext uri="{FF2B5EF4-FFF2-40B4-BE49-F238E27FC236}">
                  <a16:creationId xmlns:a16="http://schemas.microsoft.com/office/drawing/2014/main" id="{4F4A5286-D632-4C33-9939-B8900150922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2" name="Rectangle 651">
              <a:extLst>
                <a:ext uri="{FF2B5EF4-FFF2-40B4-BE49-F238E27FC236}">
                  <a16:creationId xmlns:a16="http://schemas.microsoft.com/office/drawing/2014/main" id="{CC30ACCE-CB8D-494B-8EBD-115015C00B62}"/>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Rectangle 652">
              <a:extLst>
                <a:ext uri="{FF2B5EF4-FFF2-40B4-BE49-F238E27FC236}">
                  <a16:creationId xmlns:a16="http://schemas.microsoft.com/office/drawing/2014/main" id="{6E03C1EF-1293-4FA1-82B7-948C2EAB52A6}"/>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4" name="Rectangle 653">
              <a:extLst>
                <a:ext uri="{FF2B5EF4-FFF2-40B4-BE49-F238E27FC236}">
                  <a16:creationId xmlns:a16="http://schemas.microsoft.com/office/drawing/2014/main" id="{01E53CE2-CDE5-4A1A-AC54-DB3E6F5DA45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5" name="Rectangle 654">
              <a:extLst>
                <a:ext uri="{FF2B5EF4-FFF2-40B4-BE49-F238E27FC236}">
                  <a16:creationId xmlns:a16="http://schemas.microsoft.com/office/drawing/2014/main" id="{5D67FDEA-F487-4787-97EC-398BB01CB25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56" name="Group 655">
            <a:extLst>
              <a:ext uri="{FF2B5EF4-FFF2-40B4-BE49-F238E27FC236}">
                <a16:creationId xmlns:a16="http://schemas.microsoft.com/office/drawing/2014/main" id="{CEA00CE0-2954-4D2A-B35B-655CA47CDA16}"/>
              </a:ext>
            </a:extLst>
          </p:cNvPr>
          <p:cNvGrpSpPr/>
          <p:nvPr/>
        </p:nvGrpSpPr>
        <p:grpSpPr>
          <a:xfrm rot="9992885">
            <a:off x="13606859" y="6373301"/>
            <a:ext cx="1502856" cy="335223"/>
            <a:chOff x="18336912" y="16483762"/>
            <a:chExt cx="1502856" cy="335223"/>
          </a:xfrm>
        </p:grpSpPr>
        <p:sp>
          <p:nvSpPr>
            <p:cNvPr id="657" name="Rectangle 656">
              <a:extLst>
                <a:ext uri="{FF2B5EF4-FFF2-40B4-BE49-F238E27FC236}">
                  <a16:creationId xmlns:a16="http://schemas.microsoft.com/office/drawing/2014/main" id="{496DD825-FCDD-4F5F-A613-2DAF5E096B80}"/>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8" name="Rectangle 657">
              <a:extLst>
                <a:ext uri="{FF2B5EF4-FFF2-40B4-BE49-F238E27FC236}">
                  <a16:creationId xmlns:a16="http://schemas.microsoft.com/office/drawing/2014/main" id="{E9FE2E25-CB78-4872-94CD-0318957F622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9" name="Rectangle 658">
              <a:extLst>
                <a:ext uri="{FF2B5EF4-FFF2-40B4-BE49-F238E27FC236}">
                  <a16:creationId xmlns:a16="http://schemas.microsoft.com/office/drawing/2014/main" id="{01C8CEFD-95F2-473B-B9B5-3B266A0DDA5F}"/>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0" name="Rectangle 659">
              <a:extLst>
                <a:ext uri="{FF2B5EF4-FFF2-40B4-BE49-F238E27FC236}">
                  <a16:creationId xmlns:a16="http://schemas.microsoft.com/office/drawing/2014/main" id="{53D7C593-EDCF-44EC-8874-B865B85F44E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1" name="Rectangle 660">
              <a:extLst>
                <a:ext uri="{FF2B5EF4-FFF2-40B4-BE49-F238E27FC236}">
                  <a16:creationId xmlns:a16="http://schemas.microsoft.com/office/drawing/2014/main" id="{79E70A85-7F3B-421C-B213-0F3C0D80D7D3}"/>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2" name="Rectangle 661">
              <a:extLst>
                <a:ext uri="{FF2B5EF4-FFF2-40B4-BE49-F238E27FC236}">
                  <a16:creationId xmlns:a16="http://schemas.microsoft.com/office/drawing/2014/main" id="{2E5AD145-7AAC-49E5-80B5-6B89BEF0ACB8}"/>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3" name="Rectangle 662">
              <a:extLst>
                <a:ext uri="{FF2B5EF4-FFF2-40B4-BE49-F238E27FC236}">
                  <a16:creationId xmlns:a16="http://schemas.microsoft.com/office/drawing/2014/main" id="{F342490A-9136-42A2-89B6-BA12D7BC213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4" name="Rectangle 663">
              <a:extLst>
                <a:ext uri="{FF2B5EF4-FFF2-40B4-BE49-F238E27FC236}">
                  <a16:creationId xmlns:a16="http://schemas.microsoft.com/office/drawing/2014/main" id="{E24B0529-FEC8-4029-A5AB-309C3E899399}"/>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66" name="Group 665">
            <a:extLst>
              <a:ext uri="{FF2B5EF4-FFF2-40B4-BE49-F238E27FC236}">
                <a16:creationId xmlns:a16="http://schemas.microsoft.com/office/drawing/2014/main" id="{3EFE31AB-90BB-457E-BA3E-F5CAB6F0ECE3}"/>
              </a:ext>
            </a:extLst>
          </p:cNvPr>
          <p:cNvGrpSpPr/>
          <p:nvPr/>
        </p:nvGrpSpPr>
        <p:grpSpPr>
          <a:xfrm rot="235497">
            <a:off x="7210004" y="4282570"/>
            <a:ext cx="5951493" cy="3188333"/>
            <a:chOff x="7209907" y="4279123"/>
            <a:chExt cx="5951493" cy="3188333"/>
          </a:xfrm>
        </p:grpSpPr>
        <p:sp>
          <p:nvSpPr>
            <p:cNvPr id="667" name="Freeform: Shape 666">
              <a:extLst>
                <a:ext uri="{FF2B5EF4-FFF2-40B4-BE49-F238E27FC236}">
                  <a16:creationId xmlns:a16="http://schemas.microsoft.com/office/drawing/2014/main" id="{C1165FF9-879A-4932-8587-D5437A1851FB}"/>
                </a:ext>
              </a:extLst>
            </p:cNvPr>
            <p:cNvSpPr/>
            <p:nvPr/>
          </p:nvSpPr>
          <p:spPr>
            <a:xfrm>
              <a:off x="12615490" y="4279123"/>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8" name="Freeform: Shape 667">
              <a:extLst>
                <a:ext uri="{FF2B5EF4-FFF2-40B4-BE49-F238E27FC236}">
                  <a16:creationId xmlns:a16="http://schemas.microsoft.com/office/drawing/2014/main" id="{32F7A028-1FB0-4464-A0A8-586FEBEE9297}"/>
                </a:ext>
              </a:extLst>
            </p:cNvPr>
            <p:cNvSpPr/>
            <p:nvPr/>
          </p:nvSpPr>
          <p:spPr>
            <a:xfrm rot="20014967" flipH="1">
              <a:off x="7209907" y="5515826"/>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69" name="Freeform: Shape 668">
            <a:extLst>
              <a:ext uri="{FF2B5EF4-FFF2-40B4-BE49-F238E27FC236}">
                <a16:creationId xmlns:a16="http://schemas.microsoft.com/office/drawing/2014/main" id="{EC7F58CB-E3C2-4ECF-8B5A-60AAA172D3EB}"/>
              </a:ext>
            </a:extLst>
          </p:cNvPr>
          <p:cNvSpPr/>
          <p:nvPr/>
        </p:nvSpPr>
        <p:spPr>
          <a:xfrm rot="199152">
            <a:off x="1516224" y="5841528"/>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0" name="Freeform: Shape 669">
            <a:extLst>
              <a:ext uri="{FF2B5EF4-FFF2-40B4-BE49-F238E27FC236}">
                <a16:creationId xmlns:a16="http://schemas.microsoft.com/office/drawing/2014/main" id="{21F7ADAC-0973-491C-957C-45518B00FF6B}"/>
              </a:ext>
            </a:extLst>
          </p:cNvPr>
          <p:cNvSpPr/>
          <p:nvPr/>
        </p:nvSpPr>
        <p:spPr>
          <a:xfrm rot="20419427" flipH="1">
            <a:off x="921333" y="5941250"/>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80" name="Group 679">
            <a:extLst>
              <a:ext uri="{FF2B5EF4-FFF2-40B4-BE49-F238E27FC236}">
                <a16:creationId xmlns:a16="http://schemas.microsoft.com/office/drawing/2014/main" id="{68B74A89-563C-41B8-9BF7-BFDD142E253F}"/>
              </a:ext>
            </a:extLst>
          </p:cNvPr>
          <p:cNvGrpSpPr/>
          <p:nvPr/>
        </p:nvGrpSpPr>
        <p:grpSpPr>
          <a:xfrm rot="20739556">
            <a:off x="16995242" y="309458"/>
            <a:ext cx="1605729" cy="1440627"/>
            <a:chOff x="2681378" y="5081713"/>
            <a:chExt cx="1605729" cy="1440627"/>
          </a:xfrm>
        </p:grpSpPr>
        <p:grpSp>
          <p:nvGrpSpPr>
            <p:cNvPr id="681" name="Group 680">
              <a:extLst>
                <a:ext uri="{FF2B5EF4-FFF2-40B4-BE49-F238E27FC236}">
                  <a16:creationId xmlns:a16="http://schemas.microsoft.com/office/drawing/2014/main" id="{BF06F9FE-EA7F-4F59-885D-65940557BF1E}"/>
                </a:ext>
              </a:extLst>
            </p:cNvPr>
            <p:cNvGrpSpPr/>
            <p:nvPr/>
          </p:nvGrpSpPr>
          <p:grpSpPr>
            <a:xfrm>
              <a:off x="2681378" y="5622705"/>
              <a:ext cx="1605729" cy="899635"/>
              <a:chOff x="2528978" y="5470305"/>
              <a:chExt cx="1605729" cy="899635"/>
            </a:xfrm>
          </p:grpSpPr>
          <p:sp>
            <p:nvSpPr>
              <p:cNvPr id="683" name="Freeform 164">
                <a:extLst>
                  <a:ext uri="{FF2B5EF4-FFF2-40B4-BE49-F238E27FC236}">
                    <a16:creationId xmlns:a16="http://schemas.microsoft.com/office/drawing/2014/main" id="{1BB1399C-E191-4992-A0F1-0678914A6C4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84" name="Group 165">
                <a:extLst>
                  <a:ext uri="{FF2B5EF4-FFF2-40B4-BE49-F238E27FC236}">
                    <a16:creationId xmlns:a16="http://schemas.microsoft.com/office/drawing/2014/main" id="{C74E77C6-4493-4249-8E3A-0D75DF49D123}"/>
                  </a:ext>
                </a:extLst>
              </p:cNvPr>
              <p:cNvGrpSpPr>
                <a:grpSpLocks/>
              </p:cNvGrpSpPr>
              <p:nvPr/>
            </p:nvGrpSpPr>
            <p:grpSpPr bwMode="auto">
              <a:xfrm>
                <a:off x="2528978" y="5470305"/>
                <a:ext cx="1032082" cy="760244"/>
                <a:chOff x="288" y="720"/>
                <a:chExt cx="432" cy="288"/>
              </a:xfrm>
            </p:grpSpPr>
            <p:sp>
              <p:nvSpPr>
                <p:cNvPr id="686" name="Rectangle 166">
                  <a:extLst>
                    <a:ext uri="{FF2B5EF4-FFF2-40B4-BE49-F238E27FC236}">
                      <a16:creationId xmlns:a16="http://schemas.microsoft.com/office/drawing/2014/main" id="{DA5D449D-A06E-430F-9209-2C3A305C2D9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87" name="Line 167">
                  <a:extLst>
                    <a:ext uri="{FF2B5EF4-FFF2-40B4-BE49-F238E27FC236}">
                      <a16:creationId xmlns:a16="http://schemas.microsoft.com/office/drawing/2014/main" id="{E72F7CF0-EF45-4BAF-8246-F6A295C1F56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88" name="Line 168">
                  <a:extLst>
                    <a:ext uri="{FF2B5EF4-FFF2-40B4-BE49-F238E27FC236}">
                      <a16:creationId xmlns:a16="http://schemas.microsoft.com/office/drawing/2014/main" id="{E884C9CC-9ED1-40F2-8F07-27BE82DA314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685" name="Text Box 648">
                <a:extLst>
                  <a:ext uri="{FF2B5EF4-FFF2-40B4-BE49-F238E27FC236}">
                    <a16:creationId xmlns:a16="http://schemas.microsoft.com/office/drawing/2014/main" id="{D7E16E35-C9F2-45FA-852C-26B41F96A174}"/>
                  </a:ext>
                </a:extLst>
              </p:cNvPr>
              <p:cNvSpPr txBox="1">
                <a:spLocks noChangeArrowheads="1"/>
              </p:cNvSpPr>
              <p:nvPr/>
            </p:nvSpPr>
            <p:spPr bwMode="auto">
              <a:xfrm>
                <a:off x="3483699" y="5790935"/>
                <a:ext cx="651008" cy="579005"/>
              </a:xfrm>
              <a:prstGeom prst="rect">
                <a:avLst/>
              </a:prstGeom>
              <a:noFill/>
              <a:ln w="76200">
                <a:noFill/>
                <a:miter lim="800000"/>
                <a:headEnd/>
                <a:tailEnd/>
              </a:ln>
            </p:spPr>
            <p:txBody>
              <a:bodyPr wrap="square" lIns="0" tIns="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I</a:t>
                </a:r>
              </a:p>
              <a:p>
                <a:pPr algn="ctr">
                  <a:lnSpc>
                    <a:spcPts val="1000"/>
                  </a:lnSpc>
                  <a:spcBef>
                    <a:spcPct val="50000"/>
                  </a:spcBef>
                </a:pPr>
                <a:r>
                  <a:rPr lang="en-US" sz="3200" b="1" dirty="0">
                    <a:solidFill>
                      <a:srgbClr val="002060"/>
                    </a:solidFill>
                    <a:latin typeface="+mn-lt"/>
                    <a:cs typeface="Arial" charset="0"/>
                  </a:rPr>
                  <a:t>16</a:t>
                </a:r>
              </a:p>
            </p:txBody>
          </p:sp>
        </p:grpSp>
        <p:sp>
          <p:nvSpPr>
            <p:cNvPr id="682" name="TextBox 681">
              <a:extLst>
                <a:ext uri="{FF2B5EF4-FFF2-40B4-BE49-F238E27FC236}">
                  <a16:creationId xmlns:a16="http://schemas.microsoft.com/office/drawing/2014/main" id="{CF498CD4-4717-4F7B-BF43-95278AEC76C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689" name="Freeform: Shape 688">
            <a:extLst>
              <a:ext uri="{FF2B5EF4-FFF2-40B4-BE49-F238E27FC236}">
                <a16:creationId xmlns:a16="http://schemas.microsoft.com/office/drawing/2014/main" id="{F8BEBD6C-E9E1-4FB6-BA92-FD47930F7923}"/>
              </a:ext>
            </a:extLst>
          </p:cNvPr>
          <p:cNvSpPr/>
          <p:nvPr/>
        </p:nvSpPr>
        <p:spPr>
          <a:xfrm rot="4168629">
            <a:off x="16999723" y="3128201"/>
            <a:ext cx="4560272" cy="1124254"/>
          </a:xfrm>
          <a:custGeom>
            <a:avLst/>
            <a:gdLst>
              <a:gd name="connsiteX0" fmla="*/ 0 w 2213811"/>
              <a:gd name="connsiteY0" fmla="*/ 0 h 0"/>
              <a:gd name="connsiteX1" fmla="*/ 2213811 w 2213811"/>
              <a:gd name="connsiteY1" fmla="*/ 0 h 0"/>
              <a:gd name="connsiteX0" fmla="*/ 0 w 6783"/>
              <a:gd name="connsiteY0" fmla="*/ 1611 h 1611"/>
              <a:gd name="connsiteX1" fmla="*/ 6783 w 6783"/>
              <a:gd name="connsiteY1" fmla="*/ 0 h 1611"/>
              <a:gd name="connsiteX0" fmla="*/ 0 w 31736"/>
              <a:gd name="connsiteY0" fmla="*/ 1952561 h 1952561"/>
              <a:gd name="connsiteX1" fmla="*/ 31736 w 31736"/>
              <a:gd name="connsiteY1" fmla="*/ 0 h 1952561"/>
              <a:gd name="connsiteX0" fmla="*/ 0 w 31736"/>
              <a:gd name="connsiteY0" fmla="*/ 1952561 h 1952561"/>
              <a:gd name="connsiteX1" fmla="*/ 16368 w 31736"/>
              <a:gd name="connsiteY1" fmla="*/ 1299698 h 1952561"/>
              <a:gd name="connsiteX2" fmla="*/ 31736 w 31736"/>
              <a:gd name="connsiteY2" fmla="*/ 0 h 1952561"/>
              <a:gd name="connsiteX0" fmla="*/ 0 w 31736"/>
              <a:gd name="connsiteY0" fmla="*/ 1952561 h 1952561"/>
              <a:gd name="connsiteX1" fmla="*/ 9801 w 31736"/>
              <a:gd name="connsiteY1" fmla="*/ 1702950 h 1952561"/>
              <a:gd name="connsiteX2" fmla="*/ 16368 w 31736"/>
              <a:gd name="connsiteY2" fmla="*/ 1299698 h 1952561"/>
              <a:gd name="connsiteX3" fmla="*/ 31736 w 31736"/>
              <a:gd name="connsiteY3" fmla="*/ 0 h 1952561"/>
              <a:gd name="connsiteX0" fmla="*/ 0 w 31736"/>
              <a:gd name="connsiteY0" fmla="*/ 1952561 h 1952561"/>
              <a:gd name="connsiteX1" fmla="*/ 9801 w 31736"/>
              <a:gd name="connsiteY1" fmla="*/ 1702950 h 1952561"/>
              <a:gd name="connsiteX2" fmla="*/ 31736 w 31736"/>
              <a:gd name="connsiteY2" fmla="*/ 0 h 1952561"/>
              <a:gd name="connsiteX0" fmla="*/ 0 w 31736"/>
              <a:gd name="connsiteY0" fmla="*/ 1952561 h 1952561"/>
              <a:gd name="connsiteX1" fmla="*/ 9801 w 31736"/>
              <a:gd name="connsiteY1" fmla="*/ 1702950 h 1952561"/>
              <a:gd name="connsiteX2" fmla="*/ 20239 w 31736"/>
              <a:gd name="connsiteY2" fmla="*/ 733223 h 1952561"/>
              <a:gd name="connsiteX3" fmla="*/ 31736 w 31736"/>
              <a:gd name="connsiteY3" fmla="*/ 0 h 1952561"/>
              <a:gd name="connsiteX0" fmla="*/ 0 w 31736"/>
              <a:gd name="connsiteY0" fmla="*/ 1952561 h 1952561"/>
              <a:gd name="connsiteX1" fmla="*/ 9801 w 31736"/>
              <a:gd name="connsiteY1" fmla="*/ 1702950 h 1952561"/>
              <a:gd name="connsiteX2" fmla="*/ 20239 w 31736"/>
              <a:gd name="connsiteY2" fmla="*/ 733223 h 1952561"/>
              <a:gd name="connsiteX3" fmla="*/ 26262 w 31736"/>
              <a:gd name="connsiteY3" fmla="*/ 269476 h 1952561"/>
              <a:gd name="connsiteX4" fmla="*/ 31736 w 31736"/>
              <a:gd name="connsiteY4" fmla="*/ 0 h 1952561"/>
              <a:gd name="connsiteX0" fmla="*/ 0 w 36120"/>
              <a:gd name="connsiteY0" fmla="*/ 1690981 h 1690981"/>
              <a:gd name="connsiteX1" fmla="*/ 9801 w 36120"/>
              <a:gd name="connsiteY1" fmla="*/ 1441370 h 1690981"/>
              <a:gd name="connsiteX2" fmla="*/ 20239 w 36120"/>
              <a:gd name="connsiteY2" fmla="*/ 471643 h 1690981"/>
              <a:gd name="connsiteX3" fmla="*/ 26262 w 36120"/>
              <a:gd name="connsiteY3" fmla="*/ 7896 h 1690981"/>
              <a:gd name="connsiteX4" fmla="*/ 36120 w 36120"/>
              <a:gd name="connsiteY4" fmla="*/ 1163885 h 1690981"/>
              <a:gd name="connsiteX0" fmla="*/ 0 w 36120"/>
              <a:gd name="connsiteY0" fmla="*/ 1525572 h 1525572"/>
              <a:gd name="connsiteX1" fmla="*/ 9801 w 36120"/>
              <a:gd name="connsiteY1" fmla="*/ 1275961 h 1525572"/>
              <a:gd name="connsiteX2" fmla="*/ 20239 w 36120"/>
              <a:gd name="connsiteY2" fmla="*/ 306234 h 1525572"/>
              <a:gd name="connsiteX3" fmla="*/ 26730 w 36120"/>
              <a:gd name="connsiteY3" fmla="*/ 8946 h 1525572"/>
              <a:gd name="connsiteX4" fmla="*/ 36120 w 36120"/>
              <a:gd name="connsiteY4" fmla="*/ 998476 h 1525572"/>
              <a:gd name="connsiteX0" fmla="*/ 0 w 36120"/>
              <a:gd name="connsiteY0" fmla="*/ 1525572 h 1525572"/>
              <a:gd name="connsiteX1" fmla="*/ 9801 w 36120"/>
              <a:gd name="connsiteY1" fmla="*/ 1275961 h 1525572"/>
              <a:gd name="connsiteX2" fmla="*/ 19304 w 36120"/>
              <a:gd name="connsiteY2" fmla="*/ 415306 h 1525572"/>
              <a:gd name="connsiteX3" fmla="*/ 26730 w 36120"/>
              <a:gd name="connsiteY3" fmla="*/ 8946 h 1525572"/>
              <a:gd name="connsiteX4" fmla="*/ 36120 w 36120"/>
              <a:gd name="connsiteY4" fmla="*/ 998476 h 1525572"/>
              <a:gd name="connsiteX0" fmla="*/ 0 w 36120"/>
              <a:gd name="connsiteY0" fmla="*/ 1526482 h 1526482"/>
              <a:gd name="connsiteX1" fmla="*/ 9801 w 36120"/>
              <a:gd name="connsiteY1" fmla="*/ 1276871 h 1526482"/>
              <a:gd name="connsiteX2" fmla="*/ 19304 w 36120"/>
              <a:gd name="connsiteY2" fmla="*/ 416216 h 1526482"/>
              <a:gd name="connsiteX3" fmla="*/ 26730 w 36120"/>
              <a:gd name="connsiteY3" fmla="*/ 9856 h 1526482"/>
              <a:gd name="connsiteX4" fmla="*/ 36120 w 36120"/>
              <a:gd name="connsiteY4" fmla="*/ 999386 h 1526482"/>
              <a:gd name="connsiteX0" fmla="*/ 0 w 36718"/>
              <a:gd name="connsiteY0" fmla="*/ 1527120 h 1527120"/>
              <a:gd name="connsiteX1" fmla="*/ 9801 w 36718"/>
              <a:gd name="connsiteY1" fmla="*/ 1277509 h 1527120"/>
              <a:gd name="connsiteX2" fmla="*/ 19304 w 36718"/>
              <a:gd name="connsiteY2" fmla="*/ 416854 h 1527120"/>
              <a:gd name="connsiteX3" fmla="*/ 26730 w 36718"/>
              <a:gd name="connsiteY3" fmla="*/ 10494 h 1527120"/>
              <a:gd name="connsiteX4" fmla="*/ 36718 w 36718"/>
              <a:gd name="connsiteY4" fmla="*/ 815300 h 1527120"/>
              <a:gd name="connsiteX0" fmla="*/ 0 w 36718"/>
              <a:gd name="connsiteY0" fmla="*/ 1526483 h 1526483"/>
              <a:gd name="connsiteX1" fmla="*/ 9801 w 36718"/>
              <a:gd name="connsiteY1" fmla="*/ 1276872 h 1526483"/>
              <a:gd name="connsiteX2" fmla="*/ 19304 w 36718"/>
              <a:gd name="connsiteY2" fmla="*/ 416217 h 1526483"/>
              <a:gd name="connsiteX3" fmla="*/ 26730 w 36718"/>
              <a:gd name="connsiteY3" fmla="*/ 9857 h 1526483"/>
              <a:gd name="connsiteX4" fmla="*/ 30905 w 36718"/>
              <a:gd name="connsiteY4" fmla="*/ 345499 h 1526483"/>
              <a:gd name="connsiteX5" fmla="*/ 36718 w 36718"/>
              <a:gd name="connsiteY5" fmla="*/ 814663 h 1526483"/>
              <a:gd name="connsiteX0" fmla="*/ 0 w 38271"/>
              <a:gd name="connsiteY0" fmla="*/ 1526483 h 1526483"/>
              <a:gd name="connsiteX1" fmla="*/ 9801 w 38271"/>
              <a:gd name="connsiteY1" fmla="*/ 1276872 h 1526483"/>
              <a:gd name="connsiteX2" fmla="*/ 19304 w 38271"/>
              <a:gd name="connsiteY2" fmla="*/ 416217 h 1526483"/>
              <a:gd name="connsiteX3" fmla="*/ 26730 w 38271"/>
              <a:gd name="connsiteY3" fmla="*/ 9857 h 1526483"/>
              <a:gd name="connsiteX4" fmla="*/ 30905 w 38271"/>
              <a:gd name="connsiteY4" fmla="*/ 345499 h 1526483"/>
              <a:gd name="connsiteX5" fmla="*/ 38271 w 38271"/>
              <a:gd name="connsiteY5" fmla="*/ 660123 h 15264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271" h="1526483">
                <a:moveTo>
                  <a:pt x="0" y="1526483"/>
                </a:moveTo>
                <a:cubicBezTo>
                  <a:pt x="1580" y="1458649"/>
                  <a:pt x="4512" y="1602299"/>
                  <a:pt x="9801" y="1276872"/>
                </a:cubicBezTo>
                <a:cubicBezTo>
                  <a:pt x="13031" y="1111000"/>
                  <a:pt x="15648" y="700042"/>
                  <a:pt x="19304" y="416217"/>
                </a:cubicBezTo>
                <a:cubicBezTo>
                  <a:pt x="21985" y="191943"/>
                  <a:pt x="22680" y="-52407"/>
                  <a:pt x="26730" y="9857"/>
                </a:cubicBezTo>
                <a:cubicBezTo>
                  <a:pt x="28782" y="-3959"/>
                  <a:pt x="29240" y="211365"/>
                  <a:pt x="30905" y="345499"/>
                </a:cubicBezTo>
                <a:cubicBezTo>
                  <a:pt x="32570" y="479633"/>
                  <a:pt x="37421" y="579900"/>
                  <a:pt x="38271" y="660123"/>
                </a:cubicBezTo>
              </a:path>
            </a:pathLst>
          </a:custGeom>
          <a:noFill/>
          <a:ln w="1524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9" name="Group 698">
            <a:extLst>
              <a:ext uri="{FF2B5EF4-FFF2-40B4-BE49-F238E27FC236}">
                <a16:creationId xmlns:a16="http://schemas.microsoft.com/office/drawing/2014/main" id="{7A6B7B98-BBF6-4001-980E-10BB4260DB6B}"/>
              </a:ext>
            </a:extLst>
          </p:cNvPr>
          <p:cNvGrpSpPr/>
          <p:nvPr/>
        </p:nvGrpSpPr>
        <p:grpSpPr>
          <a:xfrm rot="20476306">
            <a:off x="17663827" y="5618962"/>
            <a:ext cx="1553562" cy="1448489"/>
            <a:chOff x="2681378" y="5081713"/>
            <a:chExt cx="1553562" cy="1448489"/>
          </a:xfrm>
        </p:grpSpPr>
        <p:grpSp>
          <p:nvGrpSpPr>
            <p:cNvPr id="700" name="Group 699">
              <a:extLst>
                <a:ext uri="{FF2B5EF4-FFF2-40B4-BE49-F238E27FC236}">
                  <a16:creationId xmlns:a16="http://schemas.microsoft.com/office/drawing/2014/main" id="{CD07C12C-B5EA-433A-A149-6EF57DC530F1}"/>
                </a:ext>
              </a:extLst>
            </p:cNvPr>
            <p:cNvGrpSpPr/>
            <p:nvPr/>
          </p:nvGrpSpPr>
          <p:grpSpPr>
            <a:xfrm>
              <a:off x="2681378" y="5622705"/>
              <a:ext cx="1553562" cy="907497"/>
              <a:chOff x="2528978" y="5470305"/>
              <a:chExt cx="1553562" cy="907497"/>
            </a:xfrm>
          </p:grpSpPr>
          <p:sp>
            <p:nvSpPr>
              <p:cNvPr id="702" name="Text Box 648">
                <a:extLst>
                  <a:ext uri="{FF2B5EF4-FFF2-40B4-BE49-F238E27FC236}">
                    <a16:creationId xmlns:a16="http://schemas.microsoft.com/office/drawing/2014/main" id="{CE98463D-67BF-4684-A4DD-F0287D2E43A9}"/>
                  </a:ext>
                </a:extLst>
              </p:cNvPr>
              <p:cNvSpPr txBox="1">
                <a:spLocks noChangeArrowheads="1"/>
              </p:cNvSpPr>
              <p:nvPr/>
            </p:nvSpPr>
            <p:spPr bwMode="auto">
              <a:xfrm>
                <a:off x="3560209" y="5614131"/>
                <a:ext cx="522331" cy="763671"/>
              </a:xfrm>
              <a:prstGeom prst="rect">
                <a:avLst/>
              </a:prstGeom>
              <a:solidFill>
                <a:schemeClr val="accent6">
                  <a:lumMod val="20000"/>
                  <a:lumOff val="80000"/>
                </a:schemeClr>
              </a:solidFill>
              <a:ln w="76200">
                <a:solidFill>
                  <a:schemeClr val="accent6">
                    <a:lumMod val="20000"/>
                    <a:lumOff val="80000"/>
                  </a:schemeClr>
                </a:solid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K</a:t>
                </a:r>
              </a:p>
              <a:p>
                <a:pPr algn="ctr">
                  <a:lnSpc>
                    <a:spcPts val="1000"/>
                  </a:lnSpc>
                  <a:spcBef>
                    <a:spcPct val="50000"/>
                  </a:spcBef>
                </a:pPr>
                <a:r>
                  <a:rPr lang="en-US" sz="3200" b="1" dirty="0">
                    <a:solidFill>
                      <a:srgbClr val="002060"/>
                    </a:solidFill>
                    <a:latin typeface="+mn-lt"/>
                    <a:cs typeface="Arial" charset="0"/>
                  </a:rPr>
                  <a:t>16</a:t>
                </a:r>
              </a:p>
            </p:txBody>
          </p:sp>
          <p:sp>
            <p:nvSpPr>
              <p:cNvPr id="703" name="Freeform 164">
                <a:extLst>
                  <a:ext uri="{FF2B5EF4-FFF2-40B4-BE49-F238E27FC236}">
                    <a16:creationId xmlns:a16="http://schemas.microsoft.com/office/drawing/2014/main" id="{C20C0334-B762-454E-997E-872179D869C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04" name="Group 165">
                <a:extLst>
                  <a:ext uri="{FF2B5EF4-FFF2-40B4-BE49-F238E27FC236}">
                    <a16:creationId xmlns:a16="http://schemas.microsoft.com/office/drawing/2014/main" id="{38C4973F-729B-49A5-845D-BFCF3788C8D3}"/>
                  </a:ext>
                </a:extLst>
              </p:cNvPr>
              <p:cNvGrpSpPr>
                <a:grpSpLocks/>
              </p:cNvGrpSpPr>
              <p:nvPr/>
            </p:nvGrpSpPr>
            <p:grpSpPr bwMode="auto">
              <a:xfrm>
                <a:off x="2528978" y="5470305"/>
                <a:ext cx="1032082" cy="760244"/>
                <a:chOff x="288" y="720"/>
                <a:chExt cx="432" cy="288"/>
              </a:xfrm>
            </p:grpSpPr>
            <p:sp>
              <p:nvSpPr>
                <p:cNvPr id="705" name="Rectangle 166">
                  <a:extLst>
                    <a:ext uri="{FF2B5EF4-FFF2-40B4-BE49-F238E27FC236}">
                      <a16:creationId xmlns:a16="http://schemas.microsoft.com/office/drawing/2014/main" id="{FC18DBF0-B5AC-4D9D-B955-5246752C829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06" name="Line 167">
                  <a:extLst>
                    <a:ext uri="{FF2B5EF4-FFF2-40B4-BE49-F238E27FC236}">
                      <a16:creationId xmlns:a16="http://schemas.microsoft.com/office/drawing/2014/main" id="{BBC39385-121E-4BA9-9BDB-47DA1BDDA61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07" name="Line 168">
                  <a:extLst>
                    <a:ext uri="{FF2B5EF4-FFF2-40B4-BE49-F238E27FC236}">
                      <a16:creationId xmlns:a16="http://schemas.microsoft.com/office/drawing/2014/main" id="{57B7AC77-9136-4F72-A7CF-3B0BCED417A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01" name="TextBox 700">
              <a:extLst>
                <a:ext uri="{FF2B5EF4-FFF2-40B4-BE49-F238E27FC236}">
                  <a16:creationId xmlns:a16="http://schemas.microsoft.com/office/drawing/2014/main" id="{00FA22B4-90DB-4508-8C2B-5529C9C7564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31" name="Rectangle 230">
            <a:extLst>
              <a:ext uri="{FF2B5EF4-FFF2-40B4-BE49-F238E27FC236}">
                <a16:creationId xmlns:a16="http://schemas.microsoft.com/office/drawing/2014/main" id="{45B2064C-4874-49B6-AB54-9626BDCF562F}"/>
              </a:ext>
            </a:extLst>
          </p:cNvPr>
          <p:cNvSpPr/>
          <p:nvPr/>
        </p:nvSpPr>
        <p:spPr>
          <a:xfrm rot="10800000">
            <a:off x="505275" y="359126"/>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08" name="Group 707">
            <a:extLst>
              <a:ext uri="{FF2B5EF4-FFF2-40B4-BE49-F238E27FC236}">
                <a16:creationId xmlns:a16="http://schemas.microsoft.com/office/drawing/2014/main" id="{438F1D12-881F-400F-9AA3-C0231CD2E418}"/>
              </a:ext>
            </a:extLst>
          </p:cNvPr>
          <p:cNvGrpSpPr/>
          <p:nvPr/>
        </p:nvGrpSpPr>
        <p:grpSpPr>
          <a:xfrm rot="20739556">
            <a:off x="16819227" y="3141248"/>
            <a:ext cx="1788560" cy="1421235"/>
            <a:chOff x="2681378" y="5081713"/>
            <a:chExt cx="1788560" cy="1421235"/>
          </a:xfrm>
        </p:grpSpPr>
        <p:grpSp>
          <p:nvGrpSpPr>
            <p:cNvPr id="709" name="Group 708">
              <a:extLst>
                <a:ext uri="{FF2B5EF4-FFF2-40B4-BE49-F238E27FC236}">
                  <a16:creationId xmlns:a16="http://schemas.microsoft.com/office/drawing/2014/main" id="{897F710B-B3D5-435C-B824-22281F8184C5}"/>
                </a:ext>
              </a:extLst>
            </p:cNvPr>
            <p:cNvGrpSpPr/>
            <p:nvPr/>
          </p:nvGrpSpPr>
          <p:grpSpPr>
            <a:xfrm>
              <a:off x="2681378" y="5622705"/>
              <a:ext cx="1788560" cy="880243"/>
              <a:chOff x="2528978" y="5470305"/>
              <a:chExt cx="1788560" cy="880243"/>
            </a:xfrm>
          </p:grpSpPr>
          <p:sp>
            <p:nvSpPr>
              <p:cNvPr id="713" name="Text Box 648">
                <a:extLst>
                  <a:ext uri="{FF2B5EF4-FFF2-40B4-BE49-F238E27FC236}">
                    <a16:creationId xmlns:a16="http://schemas.microsoft.com/office/drawing/2014/main" id="{A4534A22-D971-4FE7-91BF-C76A89E480E2}"/>
                  </a:ext>
                </a:extLst>
              </p:cNvPr>
              <p:cNvSpPr txBox="1">
                <a:spLocks noChangeArrowheads="1"/>
              </p:cNvSpPr>
              <p:nvPr/>
            </p:nvSpPr>
            <p:spPr bwMode="auto">
              <a:xfrm>
                <a:off x="3538173" y="5494544"/>
                <a:ext cx="779365" cy="856004"/>
              </a:xfrm>
              <a:prstGeom prst="rect">
                <a:avLst/>
              </a:prstGeom>
              <a:solidFill>
                <a:schemeClr val="accent4">
                  <a:lumMod val="20000"/>
                  <a:lumOff val="80000"/>
                </a:schemeClr>
              </a:solidFill>
              <a:ln w="76200">
                <a:noFill/>
                <a:miter lim="800000"/>
                <a:headEnd/>
                <a:tailEnd/>
              </a:ln>
            </p:spPr>
            <p:txBody>
              <a:bodyPr wrap="square" lIns="0" tIns="27432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gn="ctr">
                  <a:lnSpc>
                    <a:spcPts val="1000"/>
                  </a:lnSpc>
                  <a:spcBef>
                    <a:spcPct val="50000"/>
                  </a:spcBef>
                </a:pPr>
                <a:r>
                  <a:rPr lang="en-US" sz="3200" b="1" dirty="0">
                    <a:solidFill>
                      <a:srgbClr val="002060"/>
                    </a:solidFill>
                    <a:cs typeface="Arial" charset="0"/>
                  </a:rPr>
                  <a:t>116</a:t>
                </a:r>
              </a:p>
            </p:txBody>
          </p:sp>
          <p:sp>
            <p:nvSpPr>
              <p:cNvPr id="711" name="Freeform 164">
                <a:extLst>
                  <a:ext uri="{FF2B5EF4-FFF2-40B4-BE49-F238E27FC236}">
                    <a16:creationId xmlns:a16="http://schemas.microsoft.com/office/drawing/2014/main" id="{394B09D4-193C-42A9-A306-2A1E2C203B6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12" name="Group 165">
                <a:extLst>
                  <a:ext uri="{FF2B5EF4-FFF2-40B4-BE49-F238E27FC236}">
                    <a16:creationId xmlns:a16="http://schemas.microsoft.com/office/drawing/2014/main" id="{6D798D58-917E-42A5-8B53-C1DB3A9140AE}"/>
                  </a:ext>
                </a:extLst>
              </p:cNvPr>
              <p:cNvGrpSpPr>
                <a:grpSpLocks/>
              </p:cNvGrpSpPr>
              <p:nvPr/>
            </p:nvGrpSpPr>
            <p:grpSpPr bwMode="auto">
              <a:xfrm>
                <a:off x="2528978" y="5470305"/>
                <a:ext cx="1032082" cy="760244"/>
                <a:chOff x="288" y="720"/>
                <a:chExt cx="432" cy="288"/>
              </a:xfrm>
            </p:grpSpPr>
            <p:sp>
              <p:nvSpPr>
                <p:cNvPr id="714" name="Rectangle 166">
                  <a:extLst>
                    <a:ext uri="{FF2B5EF4-FFF2-40B4-BE49-F238E27FC236}">
                      <a16:creationId xmlns:a16="http://schemas.microsoft.com/office/drawing/2014/main" id="{50A8C4A1-587F-4C3B-B345-3DC159AECDD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15" name="Line 167">
                  <a:extLst>
                    <a:ext uri="{FF2B5EF4-FFF2-40B4-BE49-F238E27FC236}">
                      <a16:creationId xmlns:a16="http://schemas.microsoft.com/office/drawing/2014/main" id="{5BF171DB-4AB7-4734-9CF9-23CDE46DA94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16" name="Line 168">
                  <a:extLst>
                    <a:ext uri="{FF2B5EF4-FFF2-40B4-BE49-F238E27FC236}">
                      <a16:creationId xmlns:a16="http://schemas.microsoft.com/office/drawing/2014/main" id="{DAAF2056-328B-4248-8608-ECDCE1CA12B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10" name="TextBox 709">
              <a:extLst>
                <a:ext uri="{FF2B5EF4-FFF2-40B4-BE49-F238E27FC236}">
                  <a16:creationId xmlns:a16="http://schemas.microsoft.com/office/drawing/2014/main" id="{3AAF2E86-464D-4D23-8AFB-503DE6532FD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59" name="Group 558">
            <a:extLst>
              <a:ext uri="{FF2B5EF4-FFF2-40B4-BE49-F238E27FC236}">
                <a16:creationId xmlns:a16="http://schemas.microsoft.com/office/drawing/2014/main" id="{841B4B92-2359-49E7-BAFD-85E240D80217}"/>
              </a:ext>
            </a:extLst>
          </p:cNvPr>
          <p:cNvGrpSpPr/>
          <p:nvPr/>
        </p:nvGrpSpPr>
        <p:grpSpPr>
          <a:xfrm rot="20476306">
            <a:off x="17927173" y="3936924"/>
            <a:ext cx="1545395" cy="1432037"/>
            <a:chOff x="2681378" y="5081713"/>
            <a:chExt cx="1545395" cy="1432037"/>
          </a:xfrm>
        </p:grpSpPr>
        <p:grpSp>
          <p:nvGrpSpPr>
            <p:cNvPr id="560" name="Group 559">
              <a:extLst>
                <a:ext uri="{FF2B5EF4-FFF2-40B4-BE49-F238E27FC236}">
                  <a16:creationId xmlns:a16="http://schemas.microsoft.com/office/drawing/2014/main" id="{35649372-BB67-404C-8844-BC433471B6B1}"/>
                </a:ext>
              </a:extLst>
            </p:cNvPr>
            <p:cNvGrpSpPr/>
            <p:nvPr/>
          </p:nvGrpSpPr>
          <p:grpSpPr>
            <a:xfrm>
              <a:off x="2681378" y="5622705"/>
              <a:ext cx="1545395" cy="891045"/>
              <a:chOff x="2528978" y="5470305"/>
              <a:chExt cx="1545395" cy="891045"/>
            </a:xfrm>
          </p:grpSpPr>
          <p:sp>
            <p:nvSpPr>
              <p:cNvPr id="562" name="Text Box 648">
                <a:extLst>
                  <a:ext uri="{FF2B5EF4-FFF2-40B4-BE49-F238E27FC236}">
                    <a16:creationId xmlns:a16="http://schemas.microsoft.com/office/drawing/2014/main" id="{E9E8DA5B-031D-4BC5-AAE9-F8FFCEE91692}"/>
                  </a:ext>
                </a:extLst>
              </p:cNvPr>
              <p:cNvSpPr txBox="1">
                <a:spLocks noChangeArrowheads="1"/>
              </p:cNvSpPr>
              <p:nvPr/>
            </p:nvSpPr>
            <p:spPr bwMode="auto">
              <a:xfrm>
                <a:off x="3552042" y="5597679"/>
                <a:ext cx="522331"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E</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563" name="Freeform 164">
                <a:extLst>
                  <a:ext uri="{FF2B5EF4-FFF2-40B4-BE49-F238E27FC236}">
                    <a16:creationId xmlns:a16="http://schemas.microsoft.com/office/drawing/2014/main" id="{D98A8BF5-9192-49DA-BD0B-026C287B54E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64" name="Group 165">
                <a:extLst>
                  <a:ext uri="{FF2B5EF4-FFF2-40B4-BE49-F238E27FC236}">
                    <a16:creationId xmlns:a16="http://schemas.microsoft.com/office/drawing/2014/main" id="{992F4FDC-04B5-4C39-ADFD-C7A6015221EA}"/>
                  </a:ext>
                </a:extLst>
              </p:cNvPr>
              <p:cNvGrpSpPr>
                <a:grpSpLocks/>
              </p:cNvGrpSpPr>
              <p:nvPr/>
            </p:nvGrpSpPr>
            <p:grpSpPr bwMode="auto">
              <a:xfrm>
                <a:off x="2528978" y="5470305"/>
                <a:ext cx="1032082" cy="760244"/>
                <a:chOff x="288" y="720"/>
                <a:chExt cx="432" cy="288"/>
              </a:xfrm>
            </p:grpSpPr>
            <p:sp>
              <p:nvSpPr>
                <p:cNvPr id="565" name="Rectangle 166">
                  <a:extLst>
                    <a:ext uri="{FF2B5EF4-FFF2-40B4-BE49-F238E27FC236}">
                      <a16:creationId xmlns:a16="http://schemas.microsoft.com/office/drawing/2014/main" id="{D18F6894-0068-43F1-ADBB-45D5B49198B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66" name="Line 167">
                  <a:extLst>
                    <a:ext uri="{FF2B5EF4-FFF2-40B4-BE49-F238E27FC236}">
                      <a16:creationId xmlns:a16="http://schemas.microsoft.com/office/drawing/2014/main" id="{0C70F2DC-6775-455A-891B-D3CEC14BA0B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67" name="Line 168">
                  <a:extLst>
                    <a:ext uri="{FF2B5EF4-FFF2-40B4-BE49-F238E27FC236}">
                      <a16:creationId xmlns:a16="http://schemas.microsoft.com/office/drawing/2014/main" id="{A9E3746A-3CEB-4D19-BE84-64F91249AF8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61" name="TextBox 560">
              <a:extLst>
                <a:ext uri="{FF2B5EF4-FFF2-40B4-BE49-F238E27FC236}">
                  <a16:creationId xmlns:a16="http://schemas.microsoft.com/office/drawing/2014/main" id="{F457FAA3-B565-4416-A8CD-E002F81D79E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68" name="Group 567">
            <a:extLst>
              <a:ext uri="{FF2B5EF4-FFF2-40B4-BE49-F238E27FC236}">
                <a16:creationId xmlns:a16="http://schemas.microsoft.com/office/drawing/2014/main" id="{09F3EC86-EACE-493F-83E0-23CAA3612F20}"/>
              </a:ext>
            </a:extLst>
          </p:cNvPr>
          <p:cNvGrpSpPr/>
          <p:nvPr/>
        </p:nvGrpSpPr>
        <p:grpSpPr>
          <a:xfrm rot="20739556">
            <a:off x="13672237" y="10498367"/>
            <a:ext cx="1603400" cy="1405622"/>
            <a:chOff x="2681378" y="5081713"/>
            <a:chExt cx="1603400" cy="1405622"/>
          </a:xfrm>
        </p:grpSpPr>
        <p:grpSp>
          <p:nvGrpSpPr>
            <p:cNvPr id="569" name="Group 568">
              <a:extLst>
                <a:ext uri="{FF2B5EF4-FFF2-40B4-BE49-F238E27FC236}">
                  <a16:creationId xmlns:a16="http://schemas.microsoft.com/office/drawing/2014/main" id="{E674BFA9-D7B1-430D-8573-FFC761A92398}"/>
                </a:ext>
              </a:extLst>
            </p:cNvPr>
            <p:cNvGrpSpPr/>
            <p:nvPr/>
          </p:nvGrpSpPr>
          <p:grpSpPr>
            <a:xfrm>
              <a:off x="2681378" y="5622705"/>
              <a:ext cx="1603400" cy="864630"/>
              <a:chOff x="2528978" y="5470305"/>
              <a:chExt cx="1603400" cy="864630"/>
            </a:xfrm>
          </p:grpSpPr>
          <p:sp>
            <p:nvSpPr>
              <p:cNvPr id="583" name="Text Box 648">
                <a:extLst>
                  <a:ext uri="{FF2B5EF4-FFF2-40B4-BE49-F238E27FC236}">
                    <a16:creationId xmlns:a16="http://schemas.microsoft.com/office/drawing/2014/main" id="{265379D0-28ED-40CA-9CFA-62CC745ED771}"/>
                  </a:ext>
                </a:extLst>
              </p:cNvPr>
              <p:cNvSpPr txBox="1">
                <a:spLocks noChangeArrowheads="1"/>
              </p:cNvSpPr>
              <p:nvPr/>
            </p:nvSpPr>
            <p:spPr bwMode="auto">
              <a:xfrm>
                <a:off x="3481370" y="5571264"/>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gn="ctr">
                  <a:lnSpc>
                    <a:spcPts val="1000"/>
                  </a:lnSpc>
                  <a:spcBef>
                    <a:spcPct val="50000"/>
                  </a:spcBef>
                </a:pPr>
                <a:r>
                  <a:rPr lang="en-US" sz="3200" b="1" dirty="0">
                    <a:solidFill>
                      <a:srgbClr val="002060"/>
                    </a:solidFill>
                    <a:latin typeface="+mn-lt"/>
                    <a:cs typeface="Arial" charset="0"/>
                  </a:rPr>
                  <a:t>16</a:t>
                </a:r>
              </a:p>
            </p:txBody>
          </p:sp>
          <p:sp>
            <p:nvSpPr>
              <p:cNvPr id="581" name="Freeform 164">
                <a:extLst>
                  <a:ext uri="{FF2B5EF4-FFF2-40B4-BE49-F238E27FC236}">
                    <a16:creationId xmlns:a16="http://schemas.microsoft.com/office/drawing/2014/main" id="{87DC01D9-046E-4A35-B36A-69960711EA8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82" name="Group 165">
                <a:extLst>
                  <a:ext uri="{FF2B5EF4-FFF2-40B4-BE49-F238E27FC236}">
                    <a16:creationId xmlns:a16="http://schemas.microsoft.com/office/drawing/2014/main" id="{EE595B52-68D8-4011-A557-44EE221E2948}"/>
                  </a:ext>
                </a:extLst>
              </p:cNvPr>
              <p:cNvGrpSpPr>
                <a:grpSpLocks/>
              </p:cNvGrpSpPr>
              <p:nvPr/>
            </p:nvGrpSpPr>
            <p:grpSpPr bwMode="auto">
              <a:xfrm>
                <a:off x="2528978" y="5470305"/>
                <a:ext cx="1032082" cy="760244"/>
                <a:chOff x="288" y="720"/>
                <a:chExt cx="432" cy="288"/>
              </a:xfrm>
            </p:grpSpPr>
            <p:sp>
              <p:nvSpPr>
                <p:cNvPr id="636" name="Rectangle 166">
                  <a:extLst>
                    <a:ext uri="{FF2B5EF4-FFF2-40B4-BE49-F238E27FC236}">
                      <a16:creationId xmlns:a16="http://schemas.microsoft.com/office/drawing/2014/main" id="{F09A58DD-8045-4CD7-AD22-BF04B5C199A0}"/>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7" name="Line 167">
                  <a:extLst>
                    <a:ext uri="{FF2B5EF4-FFF2-40B4-BE49-F238E27FC236}">
                      <a16:creationId xmlns:a16="http://schemas.microsoft.com/office/drawing/2014/main" id="{FD9B7736-F5AA-4BC7-8537-1EE771E2498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90" name="Line 168">
                  <a:extLst>
                    <a:ext uri="{FF2B5EF4-FFF2-40B4-BE49-F238E27FC236}">
                      <a16:creationId xmlns:a16="http://schemas.microsoft.com/office/drawing/2014/main" id="{BAF848D4-0C95-4458-AF26-AC671E458F2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79" name="TextBox 578">
              <a:extLst>
                <a:ext uri="{FF2B5EF4-FFF2-40B4-BE49-F238E27FC236}">
                  <a16:creationId xmlns:a16="http://schemas.microsoft.com/office/drawing/2014/main" id="{8BF72966-72CD-472E-B1CA-8362B14A2B33}"/>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91" name="Group 690">
            <a:extLst>
              <a:ext uri="{FF2B5EF4-FFF2-40B4-BE49-F238E27FC236}">
                <a16:creationId xmlns:a16="http://schemas.microsoft.com/office/drawing/2014/main" id="{8C904B42-62D3-4A51-BE6B-B0D97CCF9A1B}"/>
              </a:ext>
            </a:extLst>
          </p:cNvPr>
          <p:cNvGrpSpPr/>
          <p:nvPr/>
        </p:nvGrpSpPr>
        <p:grpSpPr>
          <a:xfrm>
            <a:off x="9579153" y="9366027"/>
            <a:ext cx="1635958" cy="943558"/>
            <a:chOff x="10515786" y="2704336"/>
            <a:chExt cx="1635958" cy="943558"/>
          </a:xfrm>
        </p:grpSpPr>
        <p:sp>
          <p:nvSpPr>
            <p:cNvPr id="692" name="Oval 691">
              <a:extLst>
                <a:ext uri="{FF2B5EF4-FFF2-40B4-BE49-F238E27FC236}">
                  <a16:creationId xmlns:a16="http://schemas.microsoft.com/office/drawing/2014/main" id="{D3ED27A0-B92E-4713-A4D7-65C486380A1A}"/>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Oval 692">
              <a:extLst>
                <a:ext uri="{FF2B5EF4-FFF2-40B4-BE49-F238E27FC236}">
                  <a16:creationId xmlns:a16="http://schemas.microsoft.com/office/drawing/2014/main" id="{1D9A0B42-0BB9-4359-81CA-EA904E4F3FD0}"/>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Text Box 648">
              <a:extLst>
                <a:ext uri="{FF2B5EF4-FFF2-40B4-BE49-F238E27FC236}">
                  <a16:creationId xmlns:a16="http://schemas.microsoft.com/office/drawing/2014/main" id="{8FF35C61-B747-4BC5-BE91-EFECEEED7675}"/>
                </a:ext>
              </a:extLst>
            </p:cNvPr>
            <p:cNvSpPr txBox="1">
              <a:spLocks noChangeArrowheads="1"/>
            </p:cNvSpPr>
            <p:nvPr/>
          </p:nvSpPr>
          <p:spPr bwMode="auto">
            <a:xfrm rot="20739556">
              <a:off x="11609852" y="2824983"/>
              <a:ext cx="54189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695" name="Group 165">
              <a:extLst>
                <a:ext uri="{FF2B5EF4-FFF2-40B4-BE49-F238E27FC236}">
                  <a16:creationId xmlns:a16="http://schemas.microsoft.com/office/drawing/2014/main" id="{8639783A-318D-4AF1-A9A0-B97BF8A70A07}"/>
                </a:ext>
              </a:extLst>
            </p:cNvPr>
            <p:cNvGrpSpPr>
              <a:grpSpLocks/>
            </p:cNvGrpSpPr>
            <p:nvPr/>
          </p:nvGrpSpPr>
          <p:grpSpPr bwMode="auto">
            <a:xfrm rot="20815873">
              <a:off x="10515786" y="2887650"/>
              <a:ext cx="1032082" cy="760244"/>
              <a:chOff x="288" y="720"/>
              <a:chExt cx="432" cy="288"/>
            </a:xfrm>
          </p:grpSpPr>
          <p:sp>
            <p:nvSpPr>
              <p:cNvPr id="696" name="Rectangle 166">
                <a:extLst>
                  <a:ext uri="{FF2B5EF4-FFF2-40B4-BE49-F238E27FC236}">
                    <a16:creationId xmlns:a16="http://schemas.microsoft.com/office/drawing/2014/main" id="{4169116B-3E9A-4978-AACA-1BC5287BCC1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97" name="Line 167">
                <a:extLst>
                  <a:ext uri="{FF2B5EF4-FFF2-40B4-BE49-F238E27FC236}">
                    <a16:creationId xmlns:a16="http://schemas.microsoft.com/office/drawing/2014/main" id="{BDC3DC99-48E1-462F-95B7-2CCC931A073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98" name="Line 168">
                <a:extLst>
                  <a:ext uri="{FF2B5EF4-FFF2-40B4-BE49-F238E27FC236}">
                    <a16:creationId xmlns:a16="http://schemas.microsoft.com/office/drawing/2014/main" id="{E5EE92DB-BF41-4753-B0EC-9BC2EECA364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nvGrpSpPr>
          <p:cNvPr id="717" name="Group 716">
            <a:extLst>
              <a:ext uri="{FF2B5EF4-FFF2-40B4-BE49-F238E27FC236}">
                <a16:creationId xmlns:a16="http://schemas.microsoft.com/office/drawing/2014/main" id="{6F842DD7-6C88-4C99-BEFF-578C4A38DD37}"/>
              </a:ext>
            </a:extLst>
          </p:cNvPr>
          <p:cNvGrpSpPr/>
          <p:nvPr/>
        </p:nvGrpSpPr>
        <p:grpSpPr>
          <a:xfrm rot="21181486">
            <a:off x="8505755" y="3003102"/>
            <a:ext cx="1602694" cy="1438885"/>
            <a:chOff x="2681378" y="5081713"/>
            <a:chExt cx="1602694" cy="1438885"/>
          </a:xfrm>
        </p:grpSpPr>
        <p:grpSp>
          <p:nvGrpSpPr>
            <p:cNvPr id="718" name="Group 717">
              <a:extLst>
                <a:ext uri="{FF2B5EF4-FFF2-40B4-BE49-F238E27FC236}">
                  <a16:creationId xmlns:a16="http://schemas.microsoft.com/office/drawing/2014/main" id="{8BE80407-5C5B-4434-85B5-EB9BD3850D7A}"/>
                </a:ext>
              </a:extLst>
            </p:cNvPr>
            <p:cNvGrpSpPr/>
            <p:nvPr/>
          </p:nvGrpSpPr>
          <p:grpSpPr>
            <a:xfrm>
              <a:off x="2681378" y="5622705"/>
              <a:ext cx="1602694" cy="897893"/>
              <a:chOff x="2528978" y="5470305"/>
              <a:chExt cx="1602694" cy="897893"/>
            </a:xfrm>
          </p:grpSpPr>
          <p:sp>
            <p:nvSpPr>
              <p:cNvPr id="720" name="Text Box 648">
                <a:extLst>
                  <a:ext uri="{FF2B5EF4-FFF2-40B4-BE49-F238E27FC236}">
                    <a16:creationId xmlns:a16="http://schemas.microsoft.com/office/drawing/2014/main" id="{F5E2837B-A6BE-4632-9F7B-485C3FDE09F6}"/>
                  </a:ext>
                </a:extLst>
              </p:cNvPr>
              <p:cNvSpPr txBox="1">
                <a:spLocks noChangeArrowheads="1"/>
              </p:cNvSpPr>
              <p:nvPr/>
            </p:nvSpPr>
            <p:spPr bwMode="auto">
              <a:xfrm>
                <a:off x="3480664" y="5604527"/>
                <a:ext cx="651008" cy="763671"/>
              </a:xfrm>
              <a:prstGeom prst="rect">
                <a:avLst/>
              </a:prstGeom>
              <a:solidFill>
                <a:schemeClr val="accent5">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721" name="Freeform 164">
                <a:extLst>
                  <a:ext uri="{FF2B5EF4-FFF2-40B4-BE49-F238E27FC236}">
                    <a16:creationId xmlns:a16="http://schemas.microsoft.com/office/drawing/2014/main" id="{3A416FD6-B0B4-4F94-A61B-D1A44AD7C14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22" name="Group 165">
                <a:extLst>
                  <a:ext uri="{FF2B5EF4-FFF2-40B4-BE49-F238E27FC236}">
                    <a16:creationId xmlns:a16="http://schemas.microsoft.com/office/drawing/2014/main" id="{E4AC110C-04B6-4E28-BA94-D4FACE2051A3}"/>
                  </a:ext>
                </a:extLst>
              </p:cNvPr>
              <p:cNvGrpSpPr>
                <a:grpSpLocks/>
              </p:cNvGrpSpPr>
              <p:nvPr/>
            </p:nvGrpSpPr>
            <p:grpSpPr bwMode="auto">
              <a:xfrm>
                <a:off x="2528978" y="5470305"/>
                <a:ext cx="1032082" cy="760244"/>
                <a:chOff x="288" y="720"/>
                <a:chExt cx="432" cy="288"/>
              </a:xfrm>
            </p:grpSpPr>
            <p:sp>
              <p:nvSpPr>
                <p:cNvPr id="723" name="Rectangle 166">
                  <a:extLst>
                    <a:ext uri="{FF2B5EF4-FFF2-40B4-BE49-F238E27FC236}">
                      <a16:creationId xmlns:a16="http://schemas.microsoft.com/office/drawing/2014/main" id="{660D28AF-4F70-4110-999E-786C6D1C8B3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24" name="Line 167">
                  <a:extLst>
                    <a:ext uri="{FF2B5EF4-FFF2-40B4-BE49-F238E27FC236}">
                      <a16:creationId xmlns:a16="http://schemas.microsoft.com/office/drawing/2014/main" id="{8E315AF5-12EA-4C9B-9EEE-7BD813D073C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25" name="Line 168">
                  <a:extLst>
                    <a:ext uri="{FF2B5EF4-FFF2-40B4-BE49-F238E27FC236}">
                      <a16:creationId xmlns:a16="http://schemas.microsoft.com/office/drawing/2014/main" id="{803D0A4E-03D7-4DBB-82F4-4E7C4F9CBE35}"/>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19" name="TextBox 718">
              <a:extLst>
                <a:ext uri="{FF2B5EF4-FFF2-40B4-BE49-F238E27FC236}">
                  <a16:creationId xmlns:a16="http://schemas.microsoft.com/office/drawing/2014/main" id="{D45E4416-EF1A-4B78-8A3A-6305B932660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726" name="Group 725">
            <a:extLst>
              <a:ext uri="{FF2B5EF4-FFF2-40B4-BE49-F238E27FC236}">
                <a16:creationId xmlns:a16="http://schemas.microsoft.com/office/drawing/2014/main" id="{C5FCD4B7-8DDA-43BF-A0EB-59D2AB2D68E9}"/>
              </a:ext>
            </a:extLst>
          </p:cNvPr>
          <p:cNvGrpSpPr/>
          <p:nvPr/>
        </p:nvGrpSpPr>
        <p:grpSpPr>
          <a:xfrm rot="21181486">
            <a:off x="10121308" y="2866540"/>
            <a:ext cx="1593305" cy="1437321"/>
            <a:chOff x="2681378" y="5081713"/>
            <a:chExt cx="1593305" cy="1437321"/>
          </a:xfrm>
        </p:grpSpPr>
        <p:grpSp>
          <p:nvGrpSpPr>
            <p:cNvPr id="727" name="Group 726">
              <a:extLst>
                <a:ext uri="{FF2B5EF4-FFF2-40B4-BE49-F238E27FC236}">
                  <a16:creationId xmlns:a16="http://schemas.microsoft.com/office/drawing/2014/main" id="{E9690D03-E20D-4851-88CC-4CAEA325C021}"/>
                </a:ext>
              </a:extLst>
            </p:cNvPr>
            <p:cNvGrpSpPr/>
            <p:nvPr/>
          </p:nvGrpSpPr>
          <p:grpSpPr>
            <a:xfrm>
              <a:off x="2681378" y="5622705"/>
              <a:ext cx="1593305" cy="896329"/>
              <a:chOff x="2528978" y="5470305"/>
              <a:chExt cx="1593305" cy="896329"/>
            </a:xfrm>
          </p:grpSpPr>
          <p:sp>
            <p:nvSpPr>
              <p:cNvPr id="729" name="Text Box 648">
                <a:extLst>
                  <a:ext uri="{FF2B5EF4-FFF2-40B4-BE49-F238E27FC236}">
                    <a16:creationId xmlns:a16="http://schemas.microsoft.com/office/drawing/2014/main" id="{990E3A90-B810-4801-A817-C0C9FE2B64E0}"/>
                  </a:ext>
                </a:extLst>
              </p:cNvPr>
              <p:cNvSpPr txBox="1">
                <a:spLocks noChangeArrowheads="1"/>
              </p:cNvSpPr>
              <p:nvPr/>
            </p:nvSpPr>
            <p:spPr bwMode="auto">
              <a:xfrm>
                <a:off x="3471275" y="5602963"/>
                <a:ext cx="651008" cy="763671"/>
              </a:xfrm>
              <a:prstGeom prst="rect">
                <a:avLst/>
              </a:prstGeom>
              <a:solidFill>
                <a:schemeClr val="accent5">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B</a:t>
                </a:r>
              </a:p>
              <a:p>
                <a:pPr algn="ctr">
                  <a:lnSpc>
                    <a:spcPts val="1000"/>
                  </a:lnSpc>
                  <a:spcBef>
                    <a:spcPct val="50000"/>
                  </a:spcBef>
                </a:pPr>
                <a:r>
                  <a:rPr lang="en-US" sz="3200" b="1" dirty="0">
                    <a:solidFill>
                      <a:srgbClr val="002060"/>
                    </a:solidFill>
                    <a:latin typeface="+mn-lt"/>
                    <a:cs typeface="Arial" charset="0"/>
                  </a:rPr>
                  <a:t>16</a:t>
                </a:r>
              </a:p>
            </p:txBody>
          </p:sp>
          <p:sp>
            <p:nvSpPr>
              <p:cNvPr id="730" name="Freeform 164">
                <a:extLst>
                  <a:ext uri="{FF2B5EF4-FFF2-40B4-BE49-F238E27FC236}">
                    <a16:creationId xmlns:a16="http://schemas.microsoft.com/office/drawing/2014/main" id="{C3AD75FA-3B80-45A3-AAA7-5DB8C67D38B4}"/>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31" name="Group 165">
                <a:extLst>
                  <a:ext uri="{FF2B5EF4-FFF2-40B4-BE49-F238E27FC236}">
                    <a16:creationId xmlns:a16="http://schemas.microsoft.com/office/drawing/2014/main" id="{718331EA-0399-4F29-B79A-FAFA92624909}"/>
                  </a:ext>
                </a:extLst>
              </p:cNvPr>
              <p:cNvGrpSpPr>
                <a:grpSpLocks/>
              </p:cNvGrpSpPr>
              <p:nvPr/>
            </p:nvGrpSpPr>
            <p:grpSpPr bwMode="auto">
              <a:xfrm>
                <a:off x="2528978" y="5470305"/>
                <a:ext cx="1032082" cy="760244"/>
                <a:chOff x="288" y="720"/>
                <a:chExt cx="432" cy="288"/>
              </a:xfrm>
            </p:grpSpPr>
            <p:sp>
              <p:nvSpPr>
                <p:cNvPr id="732" name="Rectangle 166">
                  <a:extLst>
                    <a:ext uri="{FF2B5EF4-FFF2-40B4-BE49-F238E27FC236}">
                      <a16:creationId xmlns:a16="http://schemas.microsoft.com/office/drawing/2014/main" id="{401C67C4-14ED-42F2-9A24-F8CADE3C52D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33" name="Line 167">
                  <a:extLst>
                    <a:ext uri="{FF2B5EF4-FFF2-40B4-BE49-F238E27FC236}">
                      <a16:creationId xmlns:a16="http://schemas.microsoft.com/office/drawing/2014/main" id="{6DC8EF5E-09F9-46C7-A02C-54DD56A7051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34" name="Line 168">
                  <a:extLst>
                    <a:ext uri="{FF2B5EF4-FFF2-40B4-BE49-F238E27FC236}">
                      <a16:creationId xmlns:a16="http://schemas.microsoft.com/office/drawing/2014/main" id="{C4E5E2F2-E74D-4F87-82BB-80B52589C628}"/>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28" name="TextBox 727">
              <a:extLst>
                <a:ext uri="{FF2B5EF4-FFF2-40B4-BE49-F238E27FC236}">
                  <a16:creationId xmlns:a16="http://schemas.microsoft.com/office/drawing/2014/main" id="{E9F996D3-999F-43A1-B163-95D98137B97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735" name="Group 734">
            <a:extLst>
              <a:ext uri="{FF2B5EF4-FFF2-40B4-BE49-F238E27FC236}">
                <a16:creationId xmlns:a16="http://schemas.microsoft.com/office/drawing/2014/main" id="{E27DAB5B-F60D-4F2F-BE0E-4841EB7D554F}"/>
              </a:ext>
            </a:extLst>
          </p:cNvPr>
          <p:cNvGrpSpPr/>
          <p:nvPr/>
        </p:nvGrpSpPr>
        <p:grpSpPr>
          <a:xfrm rot="21118362">
            <a:off x="11176993" y="1320402"/>
            <a:ext cx="1579429" cy="1360389"/>
            <a:chOff x="2681378" y="5081713"/>
            <a:chExt cx="1579429" cy="1360389"/>
          </a:xfrm>
        </p:grpSpPr>
        <p:grpSp>
          <p:nvGrpSpPr>
            <p:cNvPr id="736" name="Group 735">
              <a:extLst>
                <a:ext uri="{FF2B5EF4-FFF2-40B4-BE49-F238E27FC236}">
                  <a16:creationId xmlns:a16="http://schemas.microsoft.com/office/drawing/2014/main" id="{2FFC6446-EF54-4C5C-B846-3A82048D4546}"/>
                </a:ext>
              </a:extLst>
            </p:cNvPr>
            <p:cNvGrpSpPr/>
            <p:nvPr/>
          </p:nvGrpSpPr>
          <p:grpSpPr>
            <a:xfrm>
              <a:off x="2681378" y="5622705"/>
              <a:ext cx="1579429" cy="819397"/>
              <a:chOff x="2528978" y="5470305"/>
              <a:chExt cx="1579429" cy="819397"/>
            </a:xfrm>
          </p:grpSpPr>
          <p:sp>
            <p:nvSpPr>
              <p:cNvPr id="738" name="Text Box 648">
                <a:extLst>
                  <a:ext uri="{FF2B5EF4-FFF2-40B4-BE49-F238E27FC236}">
                    <a16:creationId xmlns:a16="http://schemas.microsoft.com/office/drawing/2014/main" id="{5B21DA6B-8438-4125-9591-CD5EF5754ED5}"/>
                  </a:ext>
                </a:extLst>
              </p:cNvPr>
              <p:cNvSpPr txBox="1">
                <a:spLocks noChangeArrowheads="1"/>
              </p:cNvSpPr>
              <p:nvPr/>
            </p:nvSpPr>
            <p:spPr bwMode="auto">
              <a:xfrm>
                <a:off x="3457399" y="5602334"/>
                <a:ext cx="651008" cy="687368"/>
              </a:xfrm>
              <a:prstGeom prst="rect">
                <a:avLst/>
              </a:prstGeom>
              <a:solidFill>
                <a:schemeClr val="accent5">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gn="ctr">
                  <a:lnSpc>
                    <a:spcPts val="1000"/>
                  </a:lnSpc>
                  <a:spcBef>
                    <a:spcPct val="50000"/>
                  </a:spcBef>
                </a:pPr>
                <a:r>
                  <a:rPr lang="en-US" sz="3200" b="1" dirty="0">
                    <a:solidFill>
                      <a:srgbClr val="002060"/>
                    </a:solidFill>
                    <a:latin typeface="+mn-lt"/>
                    <a:cs typeface="Arial" charset="0"/>
                  </a:rPr>
                  <a:t> 16</a:t>
                </a:r>
              </a:p>
            </p:txBody>
          </p:sp>
          <p:sp>
            <p:nvSpPr>
              <p:cNvPr id="739" name="Freeform 164">
                <a:extLst>
                  <a:ext uri="{FF2B5EF4-FFF2-40B4-BE49-F238E27FC236}">
                    <a16:creationId xmlns:a16="http://schemas.microsoft.com/office/drawing/2014/main" id="{DFDE8A6B-B0D7-4C62-8B46-E0927815BD6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40" name="Group 165">
                <a:extLst>
                  <a:ext uri="{FF2B5EF4-FFF2-40B4-BE49-F238E27FC236}">
                    <a16:creationId xmlns:a16="http://schemas.microsoft.com/office/drawing/2014/main" id="{ABB9BFED-759A-46F3-A373-F6036F4A14FB}"/>
                  </a:ext>
                </a:extLst>
              </p:cNvPr>
              <p:cNvGrpSpPr>
                <a:grpSpLocks/>
              </p:cNvGrpSpPr>
              <p:nvPr/>
            </p:nvGrpSpPr>
            <p:grpSpPr bwMode="auto">
              <a:xfrm>
                <a:off x="2528978" y="5470305"/>
                <a:ext cx="1032082" cy="760244"/>
                <a:chOff x="288" y="720"/>
                <a:chExt cx="432" cy="288"/>
              </a:xfrm>
            </p:grpSpPr>
            <p:sp>
              <p:nvSpPr>
                <p:cNvPr id="741" name="Rectangle 166">
                  <a:extLst>
                    <a:ext uri="{FF2B5EF4-FFF2-40B4-BE49-F238E27FC236}">
                      <a16:creationId xmlns:a16="http://schemas.microsoft.com/office/drawing/2014/main" id="{5F10E5A4-30E9-44DC-8624-A27258D4799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42" name="Line 167">
                  <a:extLst>
                    <a:ext uri="{FF2B5EF4-FFF2-40B4-BE49-F238E27FC236}">
                      <a16:creationId xmlns:a16="http://schemas.microsoft.com/office/drawing/2014/main" id="{C05437E0-DC01-44E3-A0E6-256C41672B0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43" name="Line 168">
                  <a:extLst>
                    <a:ext uri="{FF2B5EF4-FFF2-40B4-BE49-F238E27FC236}">
                      <a16:creationId xmlns:a16="http://schemas.microsoft.com/office/drawing/2014/main" id="{79381877-C3C3-407A-8259-27D2046D011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37" name="TextBox 736">
              <a:extLst>
                <a:ext uri="{FF2B5EF4-FFF2-40B4-BE49-F238E27FC236}">
                  <a16:creationId xmlns:a16="http://schemas.microsoft.com/office/drawing/2014/main" id="{C79C891C-7D2D-4894-9D84-301D0569153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763" name="Freeform: Shape 762">
            <a:extLst>
              <a:ext uri="{FF2B5EF4-FFF2-40B4-BE49-F238E27FC236}">
                <a16:creationId xmlns:a16="http://schemas.microsoft.com/office/drawing/2014/main" id="{40F0C631-A1C2-4ADA-A674-F3C71539B8E6}"/>
              </a:ext>
            </a:extLst>
          </p:cNvPr>
          <p:cNvSpPr>
            <a:spLocks noChangeAspect="1"/>
          </p:cNvSpPr>
          <p:nvPr/>
        </p:nvSpPr>
        <p:spPr>
          <a:xfrm rot="21010224">
            <a:off x="20469260" y="5338088"/>
            <a:ext cx="1499480" cy="1298463"/>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71" name="Group 670">
            <a:extLst>
              <a:ext uri="{FF2B5EF4-FFF2-40B4-BE49-F238E27FC236}">
                <a16:creationId xmlns:a16="http://schemas.microsoft.com/office/drawing/2014/main" id="{F1F18688-22BC-43DE-B17B-81A60AFA624B}"/>
              </a:ext>
            </a:extLst>
          </p:cNvPr>
          <p:cNvGrpSpPr/>
          <p:nvPr/>
        </p:nvGrpSpPr>
        <p:grpSpPr>
          <a:xfrm rot="20329237">
            <a:off x="19419392" y="5677233"/>
            <a:ext cx="1536711" cy="1439652"/>
            <a:chOff x="2681378" y="5081713"/>
            <a:chExt cx="1536711" cy="1439652"/>
          </a:xfrm>
        </p:grpSpPr>
        <p:grpSp>
          <p:nvGrpSpPr>
            <p:cNvPr id="672" name="Group 671">
              <a:extLst>
                <a:ext uri="{FF2B5EF4-FFF2-40B4-BE49-F238E27FC236}">
                  <a16:creationId xmlns:a16="http://schemas.microsoft.com/office/drawing/2014/main" id="{13861689-FBD5-4887-B444-6FD33A25E12E}"/>
                </a:ext>
              </a:extLst>
            </p:cNvPr>
            <p:cNvGrpSpPr/>
            <p:nvPr/>
          </p:nvGrpSpPr>
          <p:grpSpPr>
            <a:xfrm>
              <a:off x="2681378" y="5622705"/>
              <a:ext cx="1536711" cy="898660"/>
              <a:chOff x="2528978" y="5470305"/>
              <a:chExt cx="1536711" cy="898660"/>
            </a:xfrm>
          </p:grpSpPr>
          <p:sp>
            <p:nvSpPr>
              <p:cNvPr id="674" name="Text Box 648">
                <a:extLst>
                  <a:ext uri="{FF2B5EF4-FFF2-40B4-BE49-F238E27FC236}">
                    <a16:creationId xmlns:a16="http://schemas.microsoft.com/office/drawing/2014/main" id="{B38ABCA4-47FF-48A1-8591-52533CB121AB}"/>
                  </a:ext>
                </a:extLst>
              </p:cNvPr>
              <p:cNvSpPr txBox="1">
                <a:spLocks noChangeArrowheads="1"/>
              </p:cNvSpPr>
              <p:nvPr/>
            </p:nvSpPr>
            <p:spPr bwMode="auto">
              <a:xfrm>
                <a:off x="3543358" y="5605294"/>
                <a:ext cx="522331"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L</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75" name="Freeform 164">
                <a:extLst>
                  <a:ext uri="{FF2B5EF4-FFF2-40B4-BE49-F238E27FC236}">
                    <a16:creationId xmlns:a16="http://schemas.microsoft.com/office/drawing/2014/main" id="{85A835F5-5A64-4D51-84A4-00AFC08C63F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76" name="Group 165">
                <a:extLst>
                  <a:ext uri="{FF2B5EF4-FFF2-40B4-BE49-F238E27FC236}">
                    <a16:creationId xmlns:a16="http://schemas.microsoft.com/office/drawing/2014/main" id="{2E719724-84EC-482C-B936-458026D0FA81}"/>
                  </a:ext>
                </a:extLst>
              </p:cNvPr>
              <p:cNvGrpSpPr>
                <a:grpSpLocks/>
              </p:cNvGrpSpPr>
              <p:nvPr/>
            </p:nvGrpSpPr>
            <p:grpSpPr bwMode="auto">
              <a:xfrm>
                <a:off x="2528978" y="5470305"/>
                <a:ext cx="1032082" cy="760244"/>
                <a:chOff x="288" y="720"/>
                <a:chExt cx="432" cy="288"/>
              </a:xfrm>
            </p:grpSpPr>
            <p:sp>
              <p:nvSpPr>
                <p:cNvPr id="677" name="Rectangle 166">
                  <a:extLst>
                    <a:ext uri="{FF2B5EF4-FFF2-40B4-BE49-F238E27FC236}">
                      <a16:creationId xmlns:a16="http://schemas.microsoft.com/office/drawing/2014/main" id="{5FC6BDBB-146C-4D13-8671-84ADAD33CE25}"/>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78" name="Line 167">
                  <a:extLst>
                    <a:ext uri="{FF2B5EF4-FFF2-40B4-BE49-F238E27FC236}">
                      <a16:creationId xmlns:a16="http://schemas.microsoft.com/office/drawing/2014/main" id="{868E1248-57A9-4831-8CF5-1BC86D793CC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79" name="Line 168">
                  <a:extLst>
                    <a:ext uri="{FF2B5EF4-FFF2-40B4-BE49-F238E27FC236}">
                      <a16:creationId xmlns:a16="http://schemas.microsoft.com/office/drawing/2014/main" id="{A7BA62B0-8492-4D98-BA22-FA67DDA468D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73" name="TextBox 672">
              <a:extLst>
                <a:ext uri="{FF2B5EF4-FFF2-40B4-BE49-F238E27FC236}">
                  <a16:creationId xmlns:a16="http://schemas.microsoft.com/office/drawing/2014/main" id="{E5D2BB26-5AB2-4875-951C-458B0295089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764" name="Group 763">
            <a:extLst>
              <a:ext uri="{FF2B5EF4-FFF2-40B4-BE49-F238E27FC236}">
                <a16:creationId xmlns:a16="http://schemas.microsoft.com/office/drawing/2014/main" id="{FC84196A-7593-40C4-B9CE-E6EFDD6C4611}"/>
              </a:ext>
            </a:extLst>
          </p:cNvPr>
          <p:cNvGrpSpPr>
            <a:grpSpLocks noChangeAspect="1"/>
          </p:cNvGrpSpPr>
          <p:nvPr/>
        </p:nvGrpSpPr>
        <p:grpSpPr>
          <a:xfrm>
            <a:off x="11282045" y="11425643"/>
            <a:ext cx="1729208" cy="1649263"/>
            <a:chOff x="12876410" y="4107073"/>
            <a:chExt cx="2705127" cy="2580064"/>
          </a:xfrm>
        </p:grpSpPr>
        <p:sp>
          <p:nvSpPr>
            <p:cNvPr id="765" name="TextBox 764">
              <a:extLst>
                <a:ext uri="{FF2B5EF4-FFF2-40B4-BE49-F238E27FC236}">
                  <a16:creationId xmlns:a16="http://schemas.microsoft.com/office/drawing/2014/main" id="{78B8FCC7-9DD1-4B1B-852E-9CC89FB252E8}"/>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766" name="TextBox 765">
              <a:extLst>
                <a:ext uri="{FF2B5EF4-FFF2-40B4-BE49-F238E27FC236}">
                  <a16:creationId xmlns:a16="http://schemas.microsoft.com/office/drawing/2014/main" id="{0B66A1B2-1769-4729-BB37-2BCD7C1A5AF8}"/>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767" name="Group 766">
              <a:extLst>
                <a:ext uri="{FF2B5EF4-FFF2-40B4-BE49-F238E27FC236}">
                  <a16:creationId xmlns:a16="http://schemas.microsoft.com/office/drawing/2014/main" id="{5F4E8AB1-1F41-47EB-B09F-E737AB4771CF}"/>
                </a:ext>
              </a:extLst>
            </p:cNvPr>
            <p:cNvGrpSpPr/>
            <p:nvPr/>
          </p:nvGrpSpPr>
          <p:grpSpPr>
            <a:xfrm>
              <a:off x="12876410" y="4839359"/>
              <a:ext cx="1636191" cy="1654059"/>
              <a:chOff x="11971653" y="10789917"/>
              <a:chExt cx="1636191" cy="1654059"/>
            </a:xfrm>
          </p:grpSpPr>
          <p:sp>
            <p:nvSpPr>
              <p:cNvPr id="768" name="Flowchart: Decision 767">
                <a:extLst>
                  <a:ext uri="{FF2B5EF4-FFF2-40B4-BE49-F238E27FC236}">
                    <a16:creationId xmlns:a16="http://schemas.microsoft.com/office/drawing/2014/main" id="{963BDE60-78D8-4560-9387-327A3270643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69" name="Freeform: Shape 768">
                <a:extLst>
                  <a:ext uri="{FF2B5EF4-FFF2-40B4-BE49-F238E27FC236}">
                    <a16:creationId xmlns:a16="http://schemas.microsoft.com/office/drawing/2014/main" id="{54363F0C-6420-40F1-B81C-AD2CBDF74CA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770" name="Freeform: Shape 769">
                <a:extLst>
                  <a:ext uri="{FF2B5EF4-FFF2-40B4-BE49-F238E27FC236}">
                    <a16:creationId xmlns:a16="http://schemas.microsoft.com/office/drawing/2014/main" id="{038411A6-EAF0-4772-9BCD-EC98F5FC5457}"/>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6" name="Freeform: Shape 5">
            <a:extLst>
              <a:ext uri="{FF2B5EF4-FFF2-40B4-BE49-F238E27FC236}">
                <a16:creationId xmlns:a16="http://schemas.microsoft.com/office/drawing/2014/main" id="{7ADCCEBE-B21A-4229-8461-1D670E1F68A8}"/>
              </a:ext>
            </a:extLst>
          </p:cNvPr>
          <p:cNvSpPr/>
          <p:nvPr/>
        </p:nvSpPr>
        <p:spPr>
          <a:xfrm>
            <a:off x="9192126" y="4547937"/>
            <a:ext cx="1443790" cy="2526631"/>
          </a:xfrm>
          <a:custGeom>
            <a:avLst/>
            <a:gdLst>
              <a:gd name="connsiteX0" fmla="*/ 0 w 1443790"/>
              <a:gd name="connsiteY0" fmla="*/ 0 h 2526631"/>
              <a:gd name="connsiteX1" fmla="*/ 481263 w 1443790"/>
              <a:gd name="connsiteY1" fmla="*/ 962526 h 2526631"/>
              <a:gd name="connsiteX2" fmla="*/ 1155032 w 1443790"/>
              <a:gd name="connsiteY2" fmla="*/ 2021305 h 2526631"/>
              <a:gd name="connsiteX3" fmla="*/ 1443790 w 1443790"/>
              <a:gd name="connsiteY3" fmla="*/ 2526631 h 2526631"/>
            </a:gdLst>
            <a:ahLst/>
            <a:cxnLst>
              <a:cxn ang="0">
                <a:pos x="connsiteX0" y="connsiteY0"/>
              </a:cxn>
              <a:cxn ang="0">
                <a:pos x="connsiteX1" y="connsiteY1"/>
              </a:cxn>
              <a:cxn ang="0">
                <a:pos x="connsiteX2" y="connsiteY2"/>
              </a:cxn>
              <a:cxn ang="0">
                <a:pos x="connsiteX3" y="connsiteY3"/>
              </a:cxn>
            </a:cxnLst>
            <a:rect l="l" t="t" r="r" b="b"/>
            <a:pathLst>
              <a:path w="1443790" h="2526631">
                <a:moveTo>
                  <a:pt x="0" y="0"/>
                </a:moveTo>
                <a:cubicBezTo>
                  <a:pt x="144379" y="312821"/>
                  <a:pt x="288758" y="625642"/>
                  <a:pt x="481263" y="962526"/>
                </a:cubicBezTo>
                <a:cubicBezTo>
                  <a:pt x="673768" y="1299410"/>
                  <a:pt x="994611" y="1760621"/>
                  <a:pt x="1155032" y="2021305"/>
                </a:cubicBezTo>
                <a:cubicBezTo>
                  <a:pt x="1315453" y="2281989"/>
                  <a:pt x="1387643" y="2418347"/>
                  <a:pt x="1443790" y="2526631"/>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2301986C-A7CC-43E0-A694-619430EC18E8}"/>
              </a:ext>
            </a:extLst>
          </p:cNvPr>
          <p:cNvSpPr/>
          <p:nvPr/>
        </p:nvSpPr>
        <p:spPr>
          <a:xfrm>
            <a:off x="10900611" y="4331368"/>
            <a:ext cx="697831" cy="2574758"/>
          </a:xfrm>
          <a:custGeom>
            <a:avLst/>
            <a:gdLst>
              <a:gd name="connsiteX0" fmla="*/ 0 w 697831"/>
              <a:gd name="connsiteY0" fmla="*/ 0 h 2574758"/>
              <a:gd name="connsiteX1" fmla="*/ 409073 w 697831"/>
              <a:gd name="connsiteY1" fmla="*/ 1612232 h 2574758"/>
              <a:gd name="connsiteX2" fmla="*/ 697831 w 697831"/>
              <a:gd name="connsiteY2" fmla="*/ 2574758 h 2574758"/>
            </a:gdLst>
            <a:ahLst/>
            <a:cxnLst>
              <a:cxn ang="0">
                <a:pos x="connsiteX0" y="connsiteY0"/>
              </a:cxn>
              <a:cxn ang="0">
                <a:pos x="connsiteX1" y="connsiteY1"/>
              </a:cxn>
              <a:cxn ang="0">
                <a:pos x="connsiteX2" y="connsiteY2"/>
              </a:cxn>
            </a:cxnLst>
            <a:rect l="l" t="t" r="r" b="b"/>
            <a:pathLst>
              <a:path w="697831" h="2574758">
                <a:moveTo>
                  <a:pt x="0" y="0"/>
                </a:moveTo>
                <a:cubicBezTo>
                  <a:pt x="146384" y="591553"/>
                  <a:pt x="292768" y="1183106"/>
                  <a:pt x="409073" y="1612232"/>
                </a:cubicBezTo>
                <a:cubicBezTo>
                  <a:pt x="525378" y="2041358"/>
                  <a:pt x="611604" y="2308058"/>
                  <a:pt x="697831" y="257475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8D018388-9D21-45A3-8B82-FE286F00903D}"/>
              </a:ext>
            </a:extLst>
          </p:cNvPr>
          <p:cNvSpPr/>
          <p:nvPr/>
        </p:nvSpPr>
        <p:spPr>
          <a:xfrm>
            <a:off x="11766884" y="2863516"/>
            <a:ext cx="721895" cy="3898231"/>
          </a:xfrm>
          <a:custGeom>
            <a:avLst/>
            <a:gdLst>
              <a:gd name="connsiteX0" fmla="*/ 0 w 721895"/>
              <a:gd name="connsiteY0" fmla="*/ 0 h 3898231"/>
              <a:gd name="connsiteX1" fmla="*/ 505327 w 721895"/>
              <a:gd name="connsiteY1" fmla="*/ 1949116 h 3898231"/>
              <a:gd name="connsiteX2" fmla="*/ 649705 w 721895"/>
              <a:gd name="connsiteY2" fmla="*/ 3416968 h 3898231"/>
              <a:gd name="connsiteX3" fmla="*/ 721895 w 721895"/>
              <a:gd name="connsiteY3" fmla="*/ 3898231 h 3898231"/>
            </a:gdLst>
            <a:ahLst/>
            <a:cxnLst>
              <a:cxn ang="0">
                <a:pos x="connsiteX0" y="connsiteY0"/>
              </a:cxn>
              <a:cxn ang="0">
                <a:pos x="connsiteX1" y="connsiteY1"/>
              </a:cxn>
              <a:cxn ang="0">
                <a:pos x="connsiteX2" y="connsiteY2"/>
              </a:cxn>
              <a:cxn ang="0">
                <a:pos x="connsiteX3" y="connsiteY3"/>
              </a:cxn>
            </a:cxnLst>
            <a:rect l="l" t="t" r="r" b="b"/>
            <a:pathLst>
              <a:path w="721895" h="3898231">
                <a:moveTo>
                  <a:pt x="0" y="0"/>
                </a:moveTo>
                <a:cubicBezTo>
                  <a:pt x="198521" y="689810"/>
                  <a:pt x="397043" y="1379621"/>
                  <a:pt x="505327" y="1949116"/>
                </a:cubicBezTo>
                <a:cubicBezTo>
                  <a:pt x="613611" y="2518611"/>
                  <a:pt x="613610" y="3092116"/>
                  <a:pt x="649705" y="3416968"/>
                </a:cubicBezTo>
                <a:cubicBezTo>
                  <a:pt x="685800" y="3741820"/>
                  <a:pt x="703847" y="3820025"/>
                  <a:pt x="721895" y="3898231"/>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5ECB5B49-ADC0-4D38-9240-31150AC1A58B}"/>
              </a:ext>
            </a:extLst>
          </p:cNvPr>
          <p:cNvSpPr/>
          <p:nvPr/>
        </p:nvSpPr>
        <p:spPr>
          <a:xfrm rot="20511006">
            <a:off x="11184706" y="8697772"/>
            <a:ext cx="2357897" cy="1563740"/>
          </a:xfrm>
          <a:prstGeom prst="ellipse">
            <a:avLst/>
          </a:prstGeom>
          <a:noFill/>
          <a:ln w="101600">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1" name="Group 770">
            <a:extLst>
              <a:ext uri="{FF2B5EF4-FFF2-40B4-BE49-F238E27FC236}">
                <a16:creationId xmlns:a16="http://schemas.microsoft.com/office/drawing/2014/main" id="{22476FD9-7AEF-4C5B-A0BA-CDC4CA9B3C52}"/>
              </a:ext>
            </a:extLst>
          </p:cNvPr>
          <p:cNvGrpSpPr/>
          <p:nvPr/>
        </p:nvGrpSpPr>
        <p:grpSpPr>
          <a:xfrm rot="21181486">
            <a:off x="11740182" y="8573119"/>
            <a:ext cx="1604182" cy="1433420"/>
            <a:chOff x="2681378" y="5078262"/>
            <a:chExt cx="1604182" cy="1433420"/>
          </a:xfrm>
        </p:grpSpPr>
        <p:grpSp>
          <p:nvGrpSpPr>
            <p:cNvPr id="772" name="Group 771">
              <a:extLst>
                <a:ext uri="{FF2B5EF4-FFF2-40B4-BE49-F238E27FC236}">
                  <a16:creationId xmlns:a16="http://schemas.microsoft.com/office/drawing/2014/main" id="{EBFF7D15-B289-4088-A2B2-80454286AD4A}"/>
                </a:ext>
              </a:extLst>
            </p:cNvPr>
            <p:cNvGrpSpPr/>
            <p:nvPr/>
          </p:nvGrpSpPr>
          <p:grpSpPr>
            <a:xfrm>
              <a:off x="2681378" y="5622705"/>
              <a:ext cx="1604182" cy="888977"/>
              <a:chOff x="2528978" y="5470305"/>
              <a:chExt cx="1604182" cy="888977"/>
            </a:xfrm>
          </p:grpSpPr>
          <p:sp>
            <p:nvSpPr>
              <p:cNvPr id="774" name="Text Box 648">
                <a:extLst>
                  <a:ext uri="{FF2B5EF4-FFF2-40B4-BE49-F238E27FC236}">
                    <a16:creationId xmlns:a16="http://schemas.microsoft.com/office/drawing/2014/main" id="{0F9536D7-AFFF-41CD-B8A1-081730040D7D}"/>
                  </a:ext>
                </a:extLst>
              </p:cNvPr>
              <p:cNvSpPr txBox="1">
                <a:spLocks noChangeArrowheads="1"/>
              </p:cNvSpPr>
              <p:nvPr/>
            </p:nvSpPr>
            <p:spPr bwMode="auto">
              <a:xfrm>
                <a:off x="3482152" y="5595611"/>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1</a:t>
                </a:r>
              </a:p>
              <a:p>
                <a:pPr algn="ctr">
                  <a:lnSpc>
                    <a:spcPts val="1000"/>
                  </a:lnSpc>
                  <a:spcBef>
                    <a:spcPct val="50000"/>
                  </a:spcBef>
                </a:pPr>
                <a:r>
                  <a:rPr lang="en-US" sz="3200" b="1" dirty="0">
                    <a:solidFill>
                      <a:srgbClr val="002060"/>
                    </a:solidFill>
                    <a:latin typeface="+mn-lt"/>
                    <a:cs typeface="Arial" charset="0"/>
                  </a:rPr>
                  <a:t>16</a:t>
                </a:r>
              </a:p>
            </p:txBody>
          </p:sp>
          <p:sp>
            <p:nvSpPr>
              <p:cNvPr id="775" name="Freeform 164">
                <a:extLst>
                  <a:ext uri="{FF2B5EF4-FFF2-40B4-BE49-F238E27FC236}">
                    <a16:creationId xmlns:a16="http://schemas.microsoft.com/office/drawing/2014/main" id="{3C5BDDDD-8B1B-489D-BD5F-605BC07BAB5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76" name="Group 165">
                <a:extLst>
                  <a:ext uri="{FF2B5EF4-FFF2-40B4-BE49-F238E27FC236}">
                    <a16:creationId xmlns:a16="http://schemas.microsoft.com/office/drawing/2014/main" id="{54FF4178-219F-4548-B0D7-E024B75B1B8E}"/>
                  </a:ext>
                </a:extLst>
              </p:cNvPr>
              <p:cNvGrpSpPr>
                <a:grpSpLocks/>
              </p:cNvGrpSpPr>
              <p:nvPr/>
            </p:nvGrpSpPr>
            <p:grpSpPr bwMode="auto">
              <a:xfrm>
                <a:off x="2528978" y="5470305"/>
                <a:ext cx="1032082" cy="760244"/>
                <a:chOff x="288" y="720"/>
                <a:chExt cx="432" cy="288"/>
              </a:xfrm>
            </p:grpSpPr>
            <p:sp>
              <p:nvSpPr>
                <p:cNvPr id="777" name="Rectangle 166">
                  <a:extLst>
                    <a:ext uri="{FF2B5EF4-FFF2-40B4-BE49-F238E27FC236}">
                      <a16:creationId xmlns:a16="http://schemas.microsoft.com/office/drawing/2014/main" id="{8CFFFA6F-0F39-4839-8BDE-C0E6EF8A191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78" name="Line 167">
                  <a:extLst>
                    <a:ext uri="{FF2B5EF4-FFF2-40B4-BE49-F238E27FC236}">
                      <a16:creationId xmlns:a16="http://schemas.microsoft.com/office/drawing/2014/main" id="{B87734E4-6F08-4F7B-A7A8-E3A11533FBC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79" name="Line 168">
                  <a:extLst>
                    <a:ext uri="{FF2B5EF4-FFF2-40B4-BE49-F238E27FC236}">
                      <a16:creationId xmlns:a16="http://schemas.microsoft.com/office/drawing/2014/main" id="{1879D044-BE6E-421E-B1F6-F3D16F5ECF5C}"/>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73" name="TextBox 772">
              <a:extLst>
                <a:ext uri="{FF2B5EF4-FFF2-40B4-BE49-F238E27FC236}">
                  <a16:creationId xmlns:a16="http://schemas.microsoft.com/office/drawing/2014/main" id="{6008A8B3-B442-478B-9E22-351004A2DFDE}"/>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11" name="Group 10">
            <a:extLst>
              <a:ext uri="{FF2B5EF4-FFF2-40B4-BE49-F238E27FC236}">
                <a16:creationId xmlns:a16="http://schemas.microsoft.com/office/drawing/2014/main" id="{F6B2481C-5C2C-452D-94AA-0FA848075BBC}"/>
              </a:ext>
            </a:extLst>
          </p:cNvPr>
          <p:cNvGrpSpPr/>
          <p:nvPr/>
        </p:nvGrpSpPr>
        <p:grpSpPr>
          <a:xfrm>
            <a:off x="10780294" y="7074568"/>
            <a:ext cx="1633254" cy="1590091"/>
            <a:chOff x="10780294" y="7074568"/>
            <a:chExt cx="1633254" cy="1590091"/>
          </a:xfrm>
        </p:grpSpPr>
        <p:sp>
          <p:nvSpPr>
            <p:cNvPr id="129" name="Freeform: Shape 128">
              <a:extLst>
                <a:ext uri="{FF2B5EF4-FFF2-40B4-BE49-F238E27FC236}">
                  <a16:creationId xmlns:a16="http://schemas.microsoft.com/office/drawing/2014/main" id="{7C000672-F063-4C77-AECD-850AABB0239A}"/>
                </a:ext>
              </a:extLst>
            </p:cNvPr>
            <p:cNvSpPr/>
            <p:nvPr/>
          </p:nvSpPr>
          <p:spPr>
            <a:xfrm>
              <a:off x="12067163" y="7074568"/>
              <a:ext cx="346385" cy="1590091"/>
            </a:xfrm>
            <a:custGeom>
              <a:avLst/>
              <a:gdLst>
                <a:gd name="connsiteX0" fmla="*/ 219278 w 312277"/>
                <a:gd name="connsiteY0" fmla="*/ 0 h 1419727"/>
                <a:gd name="connsiteX1" fmla="*/ 291467 w 312277"/>
                <a:gd name="connsiteY1" fmla="*/ 360948 h 1419727"/>
                <a:gd name="connsiteX2" fmla="*/ 291467 w 312277"/>
                <a:gd name="connsiteY2" fmla="*/ 770021 h 1419727"/>
                <a:gd name="connsiteX3" fmla="*/ 50836 w 312277"/>
                <a:gd name="connsiteY3" fmla="*/ 890337 h 1419727"/>
                <a:gd name="connsiteX4" fmla="*/ 2709 w 312277"/>
                <a:gd name="connsiteY4" fmla="*/ 1203158 h 1419727"/>
                <a:gd name="connsiteX5" fmla="*/ 98962 w 312277"/>
                <a:gd name="connsiteY5" fmla="*/ 1419727 h 1419727"/>
                <a:gd name="connsiteX0" fmla="*/ 219278 w 312277"/>
                <a:gd name="connsiteY0" fmla="*/ 0 h 1590091"/>
                <a:gd name="connsiteX1" fmla="*/ 291467 w 312277"/>
                <a:gd name="connsiteY1" fmla="*/ 360948 h 1590091"/>
                <a:gd name="connsiteX2" fmla="*/ 291467 w 312277"/>
                <a:gd name="connsiteY2" fmla="*/ 770021 h 1590091"/>
                <a:gd name="connsiteX3" fmla="*/ 50836 w 312277"/>
                <a:gd name="connsiteY3" fmla="*/ 890337 h 1590091"/>
                <a:gd name="connsiteX4" fmla="*/ 2709 w 312277"/>
                <a:gd name="connsiteY4" fmla="*/ 1203158 h 1590091"/>
                <a:gd name="connsiteX5" fmla="*/ 154591 w 312277"/>
                <a:gd name="connsiteY5" fmla="*/ 1590091 h 1590091"/>
                <a:gd name="connsiteX0" fmla="*/ 207535 w 300534"/>
                <a:gd name="connsiteY0" fmla="*/ 0 h 1590091"/>
                <a:gd name="connsiteX1" fmla="*/ 279724 w 300534"/>
                <a:gd name="connsiteY1" fmla="*/ 360948 h 1590091"/>
                <a:gd name="connsiteX2" fmla="*/ 279724 w 300534"/>
                <a:gd name="connsiteY2" fmla="*/ 770021 h 1590091"/>
                <a:gd name="connsiteX3" fmla="*/ 39093 w 300534"/>
                <a:gd name="connsiteY3" fmla="*/ 890337 h 1590091"/>
                <a:gd name="connsiteX4" fmla="*/ 4873 w 300534"/>
                <a:gd name="connsiteY4" fmla="*/ 1217065 h 1590091"/>
                <a:gd name="connsiteX5" fmla="*/ 142848 w 300534"/>
                <a:gd name="connsiteY5" fmla="*/ 1590091 h 1590091"/>
                <a:gd name="connsiteX0" fmla="*/ 207535 w 300534"/>
                <a:gd name="connsiteY0" fmla="*/ 0 h 1590091"/>
                <a:gd name="connsiteX1" fmla="*/ 279724 w 300534"/>
                <a:gd name="connsiteY1" fmla="*/ 360948 h 1590091"/>
                <a:gd name="connsiteX2" fmla="*/ 279724 w 300534"/>
                <a:gd name="connsiteY2" fmla="*/ 770021 h 1590091"/>
                <a:gd name="connsiteX3" fmla="*/ 39093 w 300534"/>
                <a:gd name="connsiteY3" fmla="*/ 890337 h 1590091"/>
                <a:gd name="connsiteX4" fmla="*/ 4873 w 300534"/>
                <a:gd name="connsiteY4" fmla="*/ 1217065 h 1590091"/>
                <a:gd name="connsiteX5" fmla="*/ 142848 w 300534"/>
                <a:gd name="connsiteY5" fmla="*/ 1590091 h 1590091"/>
                <a:gd name="connsiteX0" fmla="*/ 207282 w 295515"/>
                <a:gd name="connsiteY0" fmla="*/ 0 h 1590091"/>
                <a:gd name="connsiteX1" fmla="*/ 279471 w 295515"/>
                <a:gd name="connsiteY1" fmla="*/ 360948 h 1590091"/>
                <a:gd name="connsiteX2" fmla="*/ 272517 w 295515"/>
                <a:gd name="connsiteY2" fmla="*/ 651810 h 1590091"/>
                <a:gd name="connsiteX3" fmla="*/ 38840 w 295515"/>
                <a:gd name="connsiteY3" fmla="*/ 890337 h 1590091"/>
                <a:gd name="connsiteX4" fmla="*/ 4620 w 295515"/>
                <a:gd name="connsiteY4" fmla="*/ 1217065 h 1590091"/>
                <a:gd name="connsiteX5" fmla="*/ 142595 w 295515"/>
                <a:gd name="connsiteY5" fmla="*/ 1590091 h 1590091"/>
                <a:gd name="connsiteX0" fmla="*/ 253175 w 346385"/>
                <a:gd name="connsiteY0" fmla="*/ 0 h 1590091"/>
                <a:gd name="connsiteX1" fmla="*/ 325364 w 346385"/>
                <a:gd name="connsiteY1" fmla="*/ 360948 h 1590091"/>
                <a:gd name="connsiteX2" fmla="*/ 318410 w 346385"/>
                <a:gd name="connsiteY2" fmla="*/ 651810 h 1590091"/>
                <a:gd name="connsiteX3" fmla="*/ 14394 w 346385"/>
                <a:gd name="connsiteY3" fmla="*/ 796553 h 1590091"/>
                <a:gd name="connsiteX4" fmla="*/ 50513 w 346385"/>
                <a:gd name="connsiteY4" fmla="*/ 1217065 h 1590091"/>
                <a:gd name="connsiteX5" fmla="*/ 188488 w 346385"/>
                <a:gd name="connsiteY5" fmla="*/ 1590091 h 15900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46385" h="1590091">
                  <a:moveTo>
                    <a:pt x="253175" y="0"/>
                  </a:moveTo>
                  <a:cubicBezTo>
                    <a:pt x="283254" y="116305"/>
                    <a:pt x="314492" y="252313"/>
                    <a:pt x="325364" y="360948"/>
                  </a:cubicBezTo>
                  <a:cubicBezTo>
                    <a:pt x="336237" y="469583"/>
                    <a:pt x="370238" y="579209"/>
                    <a:pt x="318410" y="651810"/>
                  </a:cubicBezTo>
                  <a:cubicBezTo>
                    <a:pt x="266582" y="724411"/>
                    <a:pt x="59044" y="702344"/>
                    <a:pt x="14394" y="796553"/>
                  </a:cubicBezTo>
                  <a:cubicBezTo>
                    <a:pt x="-30256" y="890762"/>
                    <a:pt x="42492" y="1128833"/>
                    <a:pt x="50513" y="1217065"/>
                  </a:cubicBezTo>
                  <a:lnTo>
                    <a:pt x="188488" y="1590091"/>
                  </a:ln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2F1B2DE6-9ACF-4072-AD7E-A9C4C20539AE}"/>
                </a:ext>
              </a:extLst>
            </p:cNvPr>
            <p:cNvSpPr/>
            <p:nvPr/>
          </p:nvSpPr>
          <p:spPr>
            <a:xfrm>
              <a:off x="10780294" y="7339265"/>
              <a:ext cx="1326493" cy="853464"/>
            </a:xfrm>
            <a:custGeom>
              <a:avLst/>
              <a:gdLst>
                <a:gd name="connsiteX0" fmla="*/ 0 w 1299410"/>
                <a:gd name="connsiteY0" fmla="*/ 0 h 890337"/>
                <a:gd name="connsiteX1" fmla="*/ 240631 w 1299410"/>
                <a:gd name="connsiteY1" fmla="*/ 457200 h 890337"/>
                <a:gd name="connsiteX2" fmla="*/ 457200 w 1299410"/>
                <a:gd name="connsiteY2" fmla="*/ 673769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57200 w 1299410"/>
                <a:gd name="connsiteY2" fmla="*/ 673769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135269 w 1299410"/>
                <a:gd name="connsiteY4" fmla="*/ 526644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149176 w 1299410"/>
                <a:gd name="connsiteY4" fmla="*/ 491876 h 890337"/>
                <a:gd name="connsiteX5" fmla="*/ 1227221 w 1299410"/>
                <a:gd name="connsiteY5" fmla="*/ 818148 h 890337"/>
                <a:gd name="connsiteX6" fmla="*/ 1299410 w 1299410"/>
                <a:gd name="connsiteY6" fmla="*/ 890337 h 890337"/>
                <a:gd name="connsiteX0" fmla="*/ 0 w 1329650"/>
                <a:gd name="connsiteY0" fmla="*/ 0 h 890337"/>
                <a:gd name="connsiteX1" fmla="*/ 174572 w 1329650"/>
                <a:gd name="connsiteY1" fmla="*/ 304220 h 890337"/>
                <a:gd name="connsiteX2" fmla="*/ 412002 w 1329650"/>
                <a:gd name="connsiteY2" fmla="*/ 503406 h 890337"/>
                <a:gd name="connsiteX3" fmla="*/ 820343 w 1329650"/>
                <a:gd name="connsiteY3" fmla="*/ 451527 h 890337"/>
                <a:gd name="connsiteX4" fmla="*/ 1149176 w 1329650"/>
                <a:gd name="connsiteY4" fmla="*/ 491876 h 890337"/>
                <a:gd name="connsiteX5" fmla="*/ 1317618 w 1329650"/>
                <a:gd name="connsiteY5" fmla="*/ 762520 h 890337"/>
                <a:gd name="connsiteX6" fmla="*/ 1299410 w 1329650"/>
                <a:gd name="connsiteY6" fmla="*/ 890337 h 890337"/>
                <a:gd name="connsiteX0" fmla="*/ 0 w 1317618"/>
                <a:gd name="connsiteY0" fmla="*/ 0 h 762520"/>
                <a:gd name="connsiteX1" fmla="*/ 174572 w 1317618"/>
                <a:gd name="connsiteY1" fmla="*/ 304220 h 762520"/>
                <a:gd name="connsiteX2" fmla="*/ 412002 w 1317618"/>
                <a:gd name="connsiteY2" fmla="*/ 503406 h 762520"/>
                <a:gd name="connsiteX3" fmla="*/ 820343 w 1317618"/>
                <a:gd name="connsiteY3" fmla="*/ 451527 h 762520"/>
                <a:gd name="connsiteX4" fmla="*/ 1149176 w 1317618"/>
                <a:gd name="connsiteY4" fmla="*/ 491876 h 762520"/>
                <a:gd name="connsiteX5" fmla="*/ 1317618 w 1317618"/>
                <a:gd name="connsiteY5" fmla="*/ 762520 h 762520"/>
                <a:gd name="connsiteX0" fmla="*/ 0 w 1149176"/>
                <a:gd name="connsiteY0" fmla="*/ 0 h 508364"/>
                <a:gd name="connsiteX1" fmla="*/ 174572 w 1149176"/>
                <a:gd name="connsiteY1" fmla="*/ 304220 h 508364"/>
                <a:gd name="connsiteX2" fmla="*/ 412002 w 1149176"/>
                <a:gd name="connsiteY2" fmla="*/ 503406 h 508364"/>
                <a:gd name="connsiteX3" fmla="*/ 820343 w 1149176"/>
                <a:gd name="connsiteY3" fmla="*/ 451527 h 508364"/>
                <a:gd name="connsiteX4" fmla="*/ 1149176 w 1149176"/>
                <a:gd name="connsiteY4" fmla="*/ 491876 h 508364"/>
                <a:gd name="connsiteX0" fmla="*/ 0 w 1333447"/>
                <a:gd name="connsiteY0" fmla="*/ 0 h 710915"/>
                <a:gd name="connsiteX1" fmla="*/ 174572 w 1333447"/>
                <a:gd name="connsiteY1" fmla="*/ 304220 h 710915"/>
                <a:gd name="connsiteX2" fmla="*/ 412002 w 1333447"/>
                <a:gd name="connsiteY2" fmla="*/ 503406 h 710915"/>
                <a:gd name="connsiteX3" fmla="*/ 820343 w 1333447"/>
                <a:gd name="connsiteY3" fmla="*/ 451527 h 710915"/>
                <a:gd name="connsiteX4" fmla="*/ 1333447 w 1333447"/>
                <a:gd name="connsiteY4" fmla="*/ 710915 h 710915"/>
                <a:gd name="connsiteX0" fmla="*/ 0 w 1333447"/>
                <a:gd name="connsiteY0" fmla="*/ 0 h 710915"/>
                <a:gd name="connsiteX1" fmla="*/ 174572 w 1333447"/>
                <a:gd name="connsiteY1" fmla="*/ 304220 h 710915"/>
                <a:gd name="connsiteX2" fmla="*/ 412002 w 1333447"/>
                <a:gd name="connsiteY2" fmla="*/ 503406 h 710915"/>
                <a:gd name="connsiteX3" fmla="*/ 820343 w 1333447"/>
                <a:gd name="connsiteY3" fmla="*/ 451527 h 710915"/>
                <a:gd name="connsiteX4" fmla="*/ 1145150 w 1333447"/>
                <a:gd name="connsiteY4" fmla="*/ 455736 h 710915"/>
                <a:gd name="connsiteX5" fmla="*/ 1333447 w 1333447"/>
                <a:gd name="connsiteY5" fmla="*/ 710915 h 710915"/>
                <a:gd name="connsiteX0" fmla="*/ 0 w 1350831"/>
                <a:gd name="connsiteY0" fmla="*/ 0 h 822172"/>
                <a:gd name="connsiteX1" fmla="*/ 174572 w 1350831"/>
                <a:gd name="connsiteY1" fmla="*/ 304220 h 822172"/>
                <a:gd name="connsiteX2" fmla="*/ 412002 w 1350831"/>
                <a:gd name="connsiteY2" fmla="*/ 503406 h 822172"/>
                <a:gd name="connsiteX3" fmla="*/ 820343 w 1350831"/>
                <a:gd name="connsiteY3" fmla="*/ 451527 h 822172"/>
                <a:gd name="connsiteX4" fmla="*/ 1145150 w 1350831"/>
                <a:gd name="connsiteY4" fmla="*/ 455736 h 822172"/>
                <a:gd name="connsiteX5" fmla="*/ 1350831 w 1350831"/>
                <a:gd name="connsiteY5" fmla="*/ 822172 h 822172"/>
                <a:gd name="connsiteX0" fmla="*/ 0 w 1329970"/>
                <a:gd name="connsiteY0" fmla="*/ 0 h 825649"/>
                <a:gd name="connsiteX1" fmla="*/ 174572 w 1329970"/>
                <a:gd name="connsiteY1" fmla="*/ 304220 h 825649"/>
                <a:gd name="connsiteX2" fmla="*/ 412002 w 1329970"/>
                <a:gd name="connsiteY2" fmla="*/ 503406 h 825649"/>
                <a:gd name="connsiteX3" fmla="*/ 820343 w 1329970"/>
                <a:gd name="connsiteY3" fmla="*/ 451527 h 825649"/>
                <a:gd name="connsiteX4" fmla="*/ 1145150 w 1329970"/>
                <a:gd name="connsiteY4" fmla="*/ 455736 h 825649"/>
                <a:gd name="connsiteX5" fmla="*/ 1329970 w 1329970"/>
                <a:gd name="connsiteY5" fmla="*/ 825649 h 825649"/>
                <a:gd name="connsiteX0" fmla="*/ 0 w 1329970"/>
                <a:gd name="connsiteY0" fmla="*/ 0 h 825649"/>
                <a:gd name="connsiteX1" fmla="*/ 174572 w 1329970"/>
                <a:gd name="connsiteY1" fmla="*/ 304220 h 825649"/>
                <a:gd name="connsiteX2" fmla="*/ 412002 w 1329970"/>
                <a:gd name="connsiteY2" fmla="*/ 503406 h 825649"/>
                <a:gd name="connsiteX3" fmla="*/ 820343 w 1329970"/>
                <a:gd name="connsiteY3" fmla="*/ 451527 h 825649"/>
                <a:gd name="connsiteX4" fmla="*/ 1145150 w 1329970"/>
                <a:gd name="connsiteY4" fmla="*/ 455736 h 825649"/>
                <a:gd name="connsiteX5" fmla="*/ 1329970 w 1329970"/>
                <a:gd name="connsiteY5" fmla="*/ 825649 h 825649"/>
                <a:gd name="connsiteX0" fmla="*/ 0 w 1326493"/>
                <a:gd name="connsiteY0" fmla="*/ 0 h 853464"/>
                <a:gd name="connsiteX1" fmla="*/ 174572 w 1326493"/>
                <a:gd name="connsiteY1" fmla="*/ 304220 h 853464"/>
                <a:gd name="connsiteX2" fmla="*/ 412002 w 1326493"/>
                <a:gd name="connsiteY2" fmla="*/ 503406 h 853464"/>
                <a:gd name="connsiteX3" fmla="*/ 820343 w 1326493"/>
                <a:gd name="connsiteY3" fmla="*/ 451527 h 853464"/>
                <a:gd name="connsiteX4" fmla="*/ 1145150 w 1326493"/>
                <a:gd name="connsiteY4" fmla="*/ 455736 h 853464"/>
                <a:gd name="connsiteX5" fmla="*/ 1326493 w 1326493"/>
                <a:gd name="connsiteY5" fmla="*/ 853464 h 85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6493" h="853464">
                  <a:moveTo>
                    <a:pt x="0" y="0"/>
                  </a:moveTo>
                  <a:cubicBezTo>
                    <a:pt x="82215" y="172452"/>
                    <a:pt x="105905" y="220319"/>
                    <a:pt x="174572" y="304220"/>
                  </a:cubicBezTo>
                  <a:cubicBezTo>
                    <a:pt x="243239" y="388121"/>
                    <a:pt x="304374" y="478855"/>
                    <a:pt x="412002" y="503406"/>
                  </a:cubicBezTo>
                  <a:cubicBezTo>
                    <a:pt x="519630" y="527957"/>
                    <a:pt x="698152" y="459472"/>
                    <a:pt x="820343" y="451527"/>
                  </a:cubicBezTo>
                  <a:cubicBezTo>
                    <a:pt x="942534" y="443582"/>
                    <a:pt x="1059633" y="412505"/>
                    <a:pt x="1145150" y="455736"/>
                  </a:cubicBezTo>
                  <a:cubicBezTo>
                    <a:pt x="1230667" y="498967"/>
                    <a:pt x="1293952" y="733865"/>
                    <a:pt x="1326493" y="853464"/>
                  </a:cubicBezTo>
                </a:path>
              </a:pathLst>
            </a:custGeom>
            <a:noFill/>
            <a:ln w="152400" cmpd="sng">
              <a:solidFill>
                <a:srgbClr val="002060"/>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Freeform: Shape 134">
            <a:extLst>
              <a:ext uri="{FF2B5EF4-FFF2-40B4-BE49-F238E27FC236}">
                <a16:creationId xmlns:a16="http://schemas.microsoft.com/office/drawing/2014/main" id="{BFDED40D-2126-49B4-9304-06A352887CB8}"/>
              </a:ext>
            </a:extLst>
          </p:cNvPr>
          <p:cNvSpPr/>
          <p:nvPr/>
        </p:nvSpPr>
        <p:spPr>
          <a:xfrm>
            <a:off x="19127567" y="5086350"/>
            <a:ext cx="435136" cy="1069608"/>
          </a:xfrm>
          <a:custGeom>
            <a:avLst/>
            <a:gdLst>
              <a:gd name="connsiteX0" fmla="*/ 190500 w 273143"/>
              <a:gd name="connsiteY0" fmla="*/ 4472 h 1128422"/>
              <a:gd name="connsiteX1" fmla="*/ 190500 w 273143"/>
              <a:gd name="connsiteY1" fmla="*/ 80672 h 1128422"/>
              <a:gd name="connsiteX2" fmla="*/ 266700 w 273143"/>
              <a:gd name="connsiteY2" fmla="*/ 556922 h 1128422"/>
              <a:gd name="connsiteX3" fmla="*/ 0 w 273143"/>
              <a:gd name="connsiteY3" fmla="*/ 1128422 h 1128422"/>
              <a:gd name="connsiteX0" fmla="*/ 190500 w 273143"/>
              <a:gd name="connsiteY0" fmla="*/ 0 h 1047750"/>
              <a:gd name="connsiteX1" fmla="*/ 266700 w 273143"/>
              <a:gd name="connsiteY1" fmla="*/ 476250 h 1047750"/>
              <a:gd name="connsiteX2" fmla="*/ 0 w 273143"/>
              <a:gd name="connsiteY2" fmla="*/ 1047750 h 1047750"/>
              <a:gd name="connsiteX0" fmla="*/ 190500 w 322202"/>
              <a:gd name="connsiteY0" fmla="*/ 0 h 1047750"/>
              <a:gd name="connsiteX1" fmla="*/ 317703 w 322202"/>
              <a:gd name="connsiteY1" fmla="*/ 651115 h 1047750"/>
              <a:gd name="connsiteX2" fmla="*/ 0 w 322202"/>
              <a:gd name="connsiteY2" fmla="*/ 1047750 h 1047750"/>
              <a:gd name="connsiteX0" fmla="*/ 303434 w 435136"/>
              <a:gd name="connsiteY0" fmla="*/ 0 h 1069608"/>
              <a:gd name="connsiteX1" fmla="*/ 430637 w 435136"/>
              <a:gd name="connsiteY1" fmla="*/ 651115 h 1069608"/>
              <a:gd name="connsiteX2" fmla="*/ 0 w 435136"/>
              <a:gd name="connsiteY2" fmla="*/ 1069608 h 1069608"/>
            </a:gdLst>
            <a:ahLst/>
            <a:cxnLst>
              <a:cxn ang="0">
                <a:pos x="connsiteX0" y="connsiteY0"/>
              </a:cxn>
              <a:cxn ang="0">
                <a:pos x="connsiteX1" y="connsiteY1"/>
              </a:cxn>
              <a:cxn ang="0">
                <a:pos x="connsiteX2" y="connsiteY2"/>
              </a:cxn>
            </a:cxnLst>
            <a:rect l="l" t="t" r="r" b="b"/>
            <a:pathLst>
              <a:path w="435136" h="1069608">
                <a:moveTo>
                  <a:pt x="303434" y="0"/>
                </a:moveTo>
                <a:cubicBezTo>
                  <a:pt x="316134" y="92075"/>
                  <a:pt x="462387" y="476490"/>
                  <a:pt x="430637" y="651115"/>
                </a:cubicBezTo>
                <a:cubicBezTo>
                  <a:pt x="398887" y="825740"/>
                  <a:pt x="47625" y="1006108"/>
                  <a:pt x="0" y="106960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a:solidFill>
                  <a:srgbClr val="002060"/>
                </a:solidFill>
              </a:ln>
            </a:endParaRPr>
          </a:p>
        </p:txBody>
      </p:sp>
      <p:grpSp>
        <p:nvGrpSpPr>
          <p:cNvPr id="627" name="Group 626">
            <a:extLst>
              <a:ext uri="{FF2B5EF4-FFF2-40B4-BE49-F238E27FC236}">
                <a16:creationId xmlns:a16="http://schemas.microsoft.com/office/drawing/2014/main" id="{F6B18FBD-BB0F-4D93-A424-0AD5053350BB}"/>
              </a:ext>
            </a:extLst>
          </p:cNvPr>
          <p:cNvGrpSpPr/>
          <p:nvPr/>
        </p:nvGrpSpPr>
        <p:grpSpPr>
          <a:xfrm rot="20952294">
            <a:off x="12782224" y="894944"/>
            <a:ext cx="2560195" cy="1361338"/>
            <a:chOff x="2681378" y="5090806"/>
            <a:chExt cx="2560195" cy="1361338"/>
          </a:xfrm>
        </p:grpSpPr>
        <p:grpSp>
          <p:nvGrpSpPr>
            <p:cNvPr id="628" name="Group 627">
              <a:extLst>
                <a:ext uri="{FF2B5EF4-FFF2-40B4-BE49-F238E27FC236}">
                  <a16:creationId xmlns:a16="http://schemas.microsoft.com/office/drawing/2014/main" id="{92FED48D-873C-44C4-BC0E-2D474CA57F89}"/>
                </a:ext>
              </a:extLst>
            </p:cNvPr>
            <p:cNvGrpSpPr/>
            <p:nvPr/>
          </p:nvGrpSpPr>
          <p:grpSpPr>
            <a:xfrm>
              <a:off x="2681378" y="5622705"/>
              <a:ext cx="2560195" cy="829439"/>
              <a:chOff x="2528978" y="5470305"/>
              <a:chExt cx="2560195" cy="829439"/>
            </a:xfrm>
          </p:grpSpPr>
          <p:sp>
            <p:nvSpPr>
              <p:cNvPr id="630" name="Text Box 648">
                <a:extLst>
                  <a:ext uri="{FF2B5EF4-FFF2-40B4-BE49-F238E27FC236}">
                    <a16:creationId xmlns:a16="http://schemas.microsoft.com/office/drawing/2014/main" id="{1D4A3FFB-5136-4D11-B50C-D17D5B84816E}"/>
                  </a:ext>
                </a:extLst>
              </p:cNvPr>
              <p:cNvSpPr txBox="1">
                <a:spLocks noChangeArrowheads="1"/>
              </p:cNvSpPr>
              <p:nvPr/>
            </p:nvSpPr>
            <p:spPr bwMode="auto">
              <a:xfrm>
                <a:off x="3533323" y="5612376"/>
                <a:ext cx="1555850" cy="687368"/>
              </a:xfrm>
              <a:prstGeom prst="rect">
                <a:avLst/>
              </a:prstGeom>
              <a:no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Main</a:t>
                </a:r>
                <a:r>
                  <a:rPr lang="en-US" sz="3200" b="1" dirty="0">
                    <a:solidFill>
                      <a:srgbClr val="002060"/>
                    </a:solidFill>
                    <a:latin typeface="+mn-lt"/>
                    <a:cs typeface="Arial" charset="0"/>
                  </a:rPr>
                  <a:t> CP</a:t>
                </a:r>
              </a:p>
              <a:p>
                <a:pPr algn="ct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631" name="Freeform 164">
                <a:extLst>
                  <a:ext uri="{FF2B5EF4-FFF2-40B4-BE49-F238E27FC236}">
                    <a16:creationId xmlns:a16="http://schemas.microsoft.com/office/drawing/2014/main" id="{BED63FDB-C279-449C-9F94-F4EE6C615CD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32" name="Group 165">
                <a:extLst>
                  <a:ext uri="{FF2B5EF4-FFF2-40B4-BE49-F238E27FC236}">
                    <a16:creationId xmlns:a16="http://schemas.microsoft.com/office/drawing/2014/main" id="{AE702255-4466-4DC5-A3E1-B34227F1DED3}"/>
                  </a:ext>
                </a:extLst>
              </p:cNvPr>
              <p:cNvGrpSpPr>
                <a:grpSpLocks/>
              </p:cNvGrpSpPr>
              <p:nvPr/>
            </p:nvGrpSpPr>
            <p:grpSpPr bwMode="auto">
              <a:xfrm>
                <a:off x="2528978" y="5470305"/>
                <a:ext cx="1032082" cy="760244"/>
                <a:chOff x="288" y="720"/>
                <a:chExt cx="432" cy="288"/>
              </a:xfrm>
            </p:grpSpPr>
            <p:sp>
              <p:nvSpPr>
                <p:cNvPr id="633" name="Rectangle 166">
                  <a:extLst>
                    <a:ext uri="{FF2B5EF4-FFF2-40B4-BE49-F238E27FC236}">
                      <a16:creationId xmlns:a16="http://schemas.microsoft.com/office/drawing/2014/main" id="{A5A9D92C-11E3-47DE-9D1A-67DBD25D583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4" name="Line 167">
                  <a:extLst>
                    <a:ext uri="{FF2B5EF4-FFF2-40B4-BE49-F238E27FC236}">
                      <a16:creationId xmlns:a16="http://schemas.microsoft.com/office/drawing/2014/main" id="{516CB570-A5D9-48DB-BCD0-984B031D0A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35" name="Line 168">
                  <a:extLst>
                    <a:ext uri="{FF2B5EF4-FFF2-40B4-BE49-F238E27FC236}">
                      <a16:creationId xmlns:a16="http://schemas.microsoft.com/office/drawing/2014/main" id="{24D25D18-0C0E-4E8C-9CFF-73B3E079870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29" name="TextBox 628">
              <a:extLst>
                <a:ext uri="{FF2B5EF4-FFF2-40B4-BE49-F238E27FC236}">
                  <a16:creationId xmlns:a16="http://schemas.microsoft.com/office/drawing/2014/main" id="{4DAB8907-3550-416F-B2E2-B65E73D05D06}"/>
                </a:ext>
              </a:extLst>
            </p:cNvPr>
            <p:cNvSpPr txBox="1"/>
            <p:nvPr/>
          </p:nvSpPr>
          <p:spPr>
            <a:xfrm>
              <a:off x="2822777" y="5090806"/>
              <a:ext cx="792388"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136" name="Freeform: Shape 135">
            <a:extLst>
              <a:ext uri="{FF2B5EF4-FFF2-40B4-BE49-F238E27FC236}">
                <a16:creationId xmlns:a16="http://schemas.microsoft.com/office/drawing/2014/main" id="{FFCD36D2-AA4A-4842-8693-714E11E4B3D3}"/>
              </a:ext>
            </a:extLst>
          </p:cNvPr>
          <p:cNvSpPr/>
          <p:nvPr/>
        </p:nvSpPr>
        <p:spPr>
          <a:xfrm>
            <a:off x="13475368" y="2416287"/>
            <a:ext cx="409074" cy="2805418"/>
          </a:xfrm>
          <a:custGeom>
            <a:avLst/>
            <a:gdLst>
              <a:gd name="connsiteX0" fmla="*/ 0 w 409074"/>
              <a:gd name="connsiteY0" fmla="*/ 0 h 2574758"/>
              <a:gd name="connsiteX1" fmla="*/ 0 w 409074"/>
              <a:gd name="connsiteY1" fmla="*/ 144379 h 2574758"/>
              <a:gd name="connsiteX2" fmla="*/ 96253 w 409074"/>
              <a:gd name="connsiteY2" fmla="*/ 962527 h 2574758"/>
              <a:gd name="connsiteX3" fmla="*/ 409074 w 409074"/>
              <a:gd name="connsiteY3" fmla="*/ 2574758 h 2574758"/>
              <a:gd name="connsiteX0" fmla="*/ 12357 w 409074"/>
              <a:gd name="connsiteY0" fmla="*/ 0 h 2805418"/>
              <a:gd name="connsiteX1" fmla="*/ 0 w 409074"/>
              <a:gd name="connsiteY1" fmla="*/ 375039 h 2805418"/>
              <a:gd name="connsiteX2" fmla="*/ 96253 w 409074"/>
              <a:gd name="connsiteY2" fmla="*/ 1193187 h 2805418"/>
              <a:gd name="connsiteX3" fmla="*/ 409074 w 409074"/>
              <a:gd name="connsiteY3" fmla="*/ 2805418 h 2805418"/>
            </a:gdLst>
            <a:ahLst/>
            <a:cxnLst>
              <a:cxn ang="0">
                <a:pos x="connsiteX0" y="connsiteY0"/>
              </a:cxn>
              <a:cxn ang="0">
                <a:pos x="connsiteX1" y="connsiteY1"/>
              </a:cxn>
              <a:cxn ang="0">
                <a:pos x="connsiteX2" y="connsiteY2"/>
              </a:cxn>
              <a:cxn ang="0">
                <a:pos x="connsiteX3" y="connsiteY3"/>
              </a:cxn>
            </a:cxnLst>
            <a:rect l="l" t="t" r="r" b="b"/>
            <a:pathLst>
              <a:path w="409074" h="2805418">
                <a:moveTo>
                  <a:pt x="12357" y="0"/>
                </a:moveTo>
                <a:cubicBezTo>
                  <a:pt x="12357" y="48126"/>
                  <a:pt x="0" y="326913"/>
                  <a:pt x="0" y="375039"/>
                </a:cubicBezTo>
                <a:cubicBezTo>
                  <a:pt x="16042" y="535460"/>
                  <a:pt x="28074" y="788124"/>
                  <a:pt x="96253" y="1193187"/>
                </a:cubicBezTo>
                <a:cubicBezTo>
                  <a:pt x="164432" y="1598250"/>
                  <a:pt x="286753" y="2201834"/>
                  <a:pt x="409074" y="280541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5" name="TextBox 664">
            <a:extLst>
              <a:ext uri="{FF2B5EF4-FFF2-40B4-BE49-F238E27FC236}">
                <a16:creationId xmlns:a16="http://schemas.microsoft.com/office/drawing/2014/main" id="{FC5E50AA-4EB4-41A3-AD51-A2A3152BA1EA}"/>
              </a:ext>
            </a:extLst>
          </p:cNvPr>
          <p:cNvSpPr txBox="1"/>
          <p:nvPr/>
        </p:nvSpPr>
        <p:spPr>
          <a:xfrm rot="4564257">
            <a:off x="1178852" y="2055586"/>
            <a:ext cx="682296" cy="1179875"/>
          </a:xfrm>
          <a:prstGeom prst="rect">
            <a:avLst/>
          </a:prstGeom>
          <a:solidFill>
            <a:schemeClr val="accent5">
              <a:lumMod val="20000"/>
              <a:lumOff val="80000"/>
            </a:schemeClr>
          </a:solidFill>
        </p:spPr>
        <p:txBody>
          <a:bodyPr wrap="square" lIns="0" tIns="0" rIns="0" bIns="0" rtlCol="0">
            <a:spAutoFit/>
          </a:bodyPr>
          <a:lstStyle/>
          <a:p>
            <a:pPr algn="ctr">
              <a:lnSpc>
                <a:spcPts val="3000"/>
              </a:lnSpc>
            </a:pPr>
            <a:r>
              <a:rPr lang="en-US" sz="3600" b="1" spc="-50" dirty="0">
                <a:solidFill>
                  <a:srgbClr val="002060"/>
                </a:solidFill>
              </a:rPr>
              <a:t>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116</a:t>
            </a:r>
          </a:p>
        </p:txBody>
      </p:sp>
      <p:pic>
        <p:nvPicPr>
          <p:cNvPr id="744" name="Picture 743">
            <a:extLst>
              <a:ext uri="{FF2B5EF4-FFF2-40B4-BE49-F238E27FC236}">
                <a16:creationId xmlns:a16="http://schemas.microsoft.com/office/drawing/2014/main" id="{B3DCD95B-29F6-4786-8894-8F925B02BCD3}"/>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4867381" y="786616"/>
            <a:ext cx="1731959" cy="1674227"/>
          </a:xfrm>
          <a:prstGeom prst="rect">
            <a:avLst/>
          </a:prstGeom>
        </p:spPr>
      </p:pic>
      <p:grpSp>
        <p:nvGrpSpPr>
          <p:cNvPr id="745" name="Group 744">
            <a:extLst>
              <a:ext uri="{FF2B5EF4-FFF2-40B4-BE49-F238E27FC236}">
                <a16:creationId xmlns:a16="http://schemas.microsoft.com/office/drawing/2014/main" id="{0C1807A5-1C11-4E91-974F-E460635C118B}"/>
              </a:ext>
            </a:extLst>
          </p:cNvPr>
          <p:cNvGrpSpPr/>
          <p:nvPr/>
        </p:nvGrpSpPr>
        <p:grpSpPr>
          <a:xfrm>
            <a:off x="716563" y="16820232"/>
            <a:ext cx="1023257" cy="740229"/>
            <a:chOff x="27943018" y="3570514"/>
            <a:chExt cx="1023257" cy="740229"/>
          </a:xfrm>
        </p:grpSpPr>
        <p:sp>
          <p:nvSpPr>
            <p:cNvPr id="746" name="Oval 745">
              <a:extLst>
                <a:ext uri="{FF2B5EF4-FFF2-40B4-BE49-F238E27FC236}">
                  <a16:creationId xmlns:a16="http://schemas.microsoft.com/office/drawing/2014/main" id="{B20B81DB-B872-41E6-AFED-F0102C32BA4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747" name="TextBox 746">
              <a:extLst>
                <a:ext uri="{FF2B5EF4-FFF2-40B4-BE49-F238E27FC236}">
                  <a16:creationId xmlns:a16="http://schemas.microsoft.com/office/drawing/2014/main" id="{868A3514-1EB2-4BBE-87C1-0D515C877F19}"/>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29</a:t>
              </a:r>
            </a:p>
          </p:txBody>
        </p:sp>
      </p:grpSp>
      <p:sp>
        <p:nvSpPr>
          <p:cNvPr id="750" name="TextBox 749">
            <a:extLst>
              <a:ext uri="{FF2B5EF4-FFF2-40B4-BE49-F238E27FC236}">
                <a16:creationId xmlns:a16="http://schemas.microsoft.com/office/drawing/2014/main" id="{65D0D560-523C-49B4-8D1F-47FA9BA2CD30}"/>
              </a:ext>
            </a:extLst>
          </p:cNvPr>
          <p:cNvSpPr txBox="1"/>
          <p:nvPr/>
        </p:nvSpPr>
        <p:spPr>
          <a:xfrm rot="19389257">
            <a:off x="23187196" y="8856159"/>
            <a:ext cx="2129554" cy="461665"/>
          </a:xfrm>
          <a:prstGeom prst="rect">
            <a:avLst/>
          </a:prstGeom>
          <a:noFill/>
        </p:spPr>
        <p:txBody>
          <a:bodyPr wrap="square" rtlCol="0">
            <a:spAutoFit/>
          </a:bodyPr>
          <a:lstStyle/>
          <a:p>
            <a:r>
              <a:rPr lang="en-US" sz="2400" b="1" dirty="0"/>
              <a:t>Coast Highway</a:t>
            </a:r>
          </a:p>
        </p:txBody>
      </p:sp>
      <p:sp>
        <p:nvSpPr>
          <p:cNvPr id="748" name="Text Box 1011">
            <a:extLst>
              <a:ext uri="{FF2B5EF4-FFF2-40B4-BE49-F238E27FC236}">
                <a16:creationId xmlns:a16="http://schemas.microsoft.com/office/drawing/2014/main" id="{364FE2BB-6C6A-4E8D-A46C-74D6A6D88760}"/>
              </a:ext>
            </a:extLst>
          </p:cNvPr>
          <p:cNvSpPr txBox="1">
            <a:spLocks noChangeArrowheads="1"/>
          </p:cNvSpPr>
          <p:nvPr/>
        </p:nvSpPr>
        <p:spPr bwMode="auto">
          <a:xfrm>
            <a:off x="21113711" y="17082430"/>
            <a:ext cx="4094342"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749" name="Text Box 1016">
            <a:extLst>
              <a:ext uri="{FF2B5EF4-FFF2-40B4-BE49-F238E27FC236}">
                <a16:creationId xmlns:a16="http://schemas.microsoft.com/office/drawing/2014/main" id="{6F54E8B5-8B41-4C77-9468-C8DD7D7AA901}"/>
              </a:ext>
            </a:extLst>
          </p:cNvPr>
          <p:cNvSpPr txBox="1">
            <a:spLocks noChangeArrowheads="1"/>
          </p:cNvSpPr>
          <p:nvPr/>
        </p:nvSpPr>
        <p:spPr bwMode="auto">
          <a:xfrm>
            <a:off x="22150714" y="17442319"/>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751" name="Group 750">
            <a:extLst>
              <a:ext uri="{FF2B5EF4-FFF2-40B4-BE49-F238E27FC236}">
                <a16:creationId xmlns:a16="http://schemas.microsoft.com/office/drawing/2014/main" id="{626B8989-5124-4E99-AE5E-8E4DCE29CAE4}"/>
              </a:ext>
            </a:extLst>
          </p:cNvPr>
          <p:cNvGrpSpPr/>
          <p:nvPr/>
        </p:nvGrpSpPr>
        <p:grpSpPr>
          <a:xfrm>
            <a:off x="21240204" y="16859447"/>
            <a:ext cx="3826821" cy="204651"/>
            <a:chOff x="4184261" y="16593671"/>
            <a:chExt cx="3755309" cy="170276"/>
          </a:xfrm>
        </p:grpSpPr>
        <p:grpSp>
          <p:nvGrpSpPr>
            <p:cNvPr id="752" name="Group 751">
              <a:extLst>
                <a:ext uri="{FF2B5EF4-FFF2-40B4-BE49-F238E27FC236}">
                  <a16:creationId xmlns:a16="http://schemas.microsoft.com/office/drawing/2014/main" id="{B7F93CEA-AB8E-4977-AC76-639F7CBF153F}"/>
                </a:ext>
              </a:extLst>
            </p:cNvPr>
            <p:cNvGrpSpPr/>
            <p:nvPr/>
          </p:nvGrpSpPr>
          <p:grpSpPr>
            <a:xfrm>
              <a:off x="4184261" y="16595334"/>
              <a:ext cx="750002" cy="168613"/>
              <a:chOff x="4184260" y="16595334"/>
              <a:chExt cx="837695" cy="168613"/>
            </a:xfrm>
          </p:grpSpPr>
          <p:sp>
            <p:nvSpPr>
              <p:cNvPr id="782" name="Rectangle 781">
                <a:extLst>
                  <a:ext uri="{FF2B5EF4-FFF2-40B4-BE49-F238E27FC236}">
                    <a16:creationId xmlns:a16="http://schemas.microsoft.com/office/drawing/2014/main" id="{0E32D58A-6D4E-48C0-8C3F-A5B62267F85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3" name="Rectangle 782">
                <a:extLst>
                  <a:ext uri="{FF2B5EF4-FFF2-40B4-BE49-F238E27FC236}">
                    <a16:creationId xmlns:a16="http://schemas.microsoft.com/office/drawing/2014/main" id="{A4E8C167-2192-444B-BC75-316C7CBA4C01}"/>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53" name="Group 752">
              <a:extLst>
                <a:ext uri="{FF2B5EF4-FFF2-40B4-BE49-F238E27FC236}">
                  <a16:creationId xmlns:a16="http://schemas.microsoft.com/office/drawing/2014/main" id="{4258B61B-F3C5-412A-9C7C-876CDBF7DD17}"/>
                </a:ext>
              </a:extLst>
            </p:cNvPr>
            <p:cNvGrpSpPr/>
            <p:nvPr/>
          </p:nvGrpSpPr>
          <p:grpSpPr>
            <a:xfrm>
              <a:off x="4931771" y="16594269"/>
              <a:ext cx="750002" cy="168613"/>
              <a:chOff x="4184260" y="16595334"/>
              <a:chExt cx="837695" cy="168613"/>
            </a:xfrm>
          </p:grpSpPr>
          <p:sp>
            <p:nvSpPr>
              <p:cNvPr id="780" name="Rectangle 779">
                <a:extLst>
                  <a:ext uri="{FF2B5EF4-FFF2-40B4-BE49-F238E27FC236}">
                    <a16:creationId xmlns:a16="http://schemas.microsoft.com/office/drawing/2014/main" id="{CAC0E28D-6435-4E15-BF60-A2602F887286}"/>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1" name="Rectangle 780">
                <a:extLst>
                  <a:ext uri="{FF2B5EF4-FFF2-40B4-BE49-F238E27FC236}">
                    <a16:creationId xmlns:a16="http://schemas.microsoft.com/office/drawing/2014/main" id="{9C32856E-DB85-4983-B0D4-E375F0385C7B}"/>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54" name="Group 753">
              <a:extLst>
                <a:ext uri="{FF2B5EF4-FFF2-40B4-BE49-F238E27FC236}">
                  <a16:creationId xmlns:a16="http://schemas.microsoft.com/office/drawing/2014/main" id="{B6832B20-2077-48FA-A9CE-BBF63EB1095F}"/>
                </a:ext>
              </a:extLst>
            </p:cNvPr>
            <p:cNvGrpSpPr/>
            <p:nvPr/>
          </p:nvGrpSpPr>
          <p:grpSpPr>
            <a:xfrm>
              <a:off x="5685142" y="16593671"/>
              <a:ext cx="750002" cy="168613"/>
              <a:chOff x="4184260" y="16591662"/>
              <a:chExt cx="837695" cy="168613"/>
            </a:xfrm>
          </p:grpSpPr>
          <p:sp>
            <p:nvSpPr>
              <p:cNvPr id="761" name="Rectangle 760">
                <a:extLst>
                  <a:ext uri="{FF2B5EF4-FFF2-40B4-BE49-F238E27FC236}">
                    <a16:creationId xmlns:a16="http://schemas.microsoft.com/office/drawing/2014/main" id="{68533E1D-F521-4158-AACF-ECD83ACFD4B3}"/>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2" name="Rectangle 761">
                <a:extLst>
                  <a:ext uri="{FF2B5EF4-FFF2-40B4-BE49-F238E27FC236}">
                    <a16:creationId xmlns:a16="http://schemas.microsoft.com/office/drawing/2014/main" id="{022692A7-6A16-4A8D-926E-084B6D3E40DC}"/>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55" name="Group 754">
              <a:extLst>
                <a:ext uri="{FF2B5EF4-FFF2-40B4-BE49-F238E27FC236}">
                  <a16:creationId xmlns:a16="http://schemas.microsoft.com/office/drawing/2014/main" id="{EE7E6F34-2942-46C7-BA3D-3DEF90BD5BDF}"/>
                </a:ext>
              </a:extLst>
            </p:cNvPr>
            <p:cNvGrpSpPr/>
            <p:nvPr/>
          </p:nvGrpSpPr>
          <p:grpSpPr>
            <a:xfrm>
              <a:off x="6432652" y="16594150"/>
              <a:ext cx="750002" cy="169197"/>
              <a:chOff x="4184260" y="16593206"/>
              <a:chExt cx="837695" cy="169197"/>
            </a:xfrm>
          </p:grpSpPr>
          <p:sp>
            <p:nvSpPr>
              <p:cNvPr id="759" name="Rectangle 758">
                <a:extLst>
                  <a:ext uri="{FF2B5EF4-FFF2-40B4-BE49-F238E27FC236}">
                    <a16:creationId xmlns:a16="http://schemas.microsoft.com/office/drawing/2014/main" id="{5ECBC248-23A2-47E8-8462-F373A5BD9AE1}"/>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0" name="Rectangle 759">
                <a:extLst>
                  <a:ext uri="{FF2B5EF4-FFF2-40B4-BE49-F238E27FC236}">
                    <a16:creationId xmlns:a16="http://schemas.microsoft.com/office/drawing/2014/main" id="{1B82567E-729F-49FE-9075-A5D2ACDFFFD7}"/>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756" name="Group 755">
              <a:extLst>
                <a:ext uri="{FF2B5EF4-FFF2-40B4-BE49-F238E27FC236}">
                  <a16:creationId xmlns:a16="http://schemas.microsoft.com/office/drawing/2014/main" id="{8FE8C089-2472-4B92-8AA7-BCDA3A1898E8}"/>
                </a:ext>
              </a:extLst>
            </p:cNvPr>
            <p:cNvGrpSpPr/>
            <p:nvPr/>
          </p:nvGrpSpPr>
          <p:grpSpPr>
            <a:xfrm>
              <a:off x="7189568" y="16594172"/>
              <a:ext cx="750002" cy="169197"/>
              <a:chOff x="4184260" y="16593206"/>
              <a:chExt cx="837695" cy="169197"/>
            </a:xfrm>
          </p:grpSpPr>
          <p:sp>
            <p:nvSpPr>
              <p:cNvPr id="757" name="Rectangle 756">
                <a:extLst>
                  <a:ext uri="{FF2B5EF4-FFF2-40B4-BE49-F238E27FC236}">
                    <a16:creationId xmlns:a16="http://schemas.microsoft.com/office/drawing/2014/main" id="{E5F3B603-26AF-4644-A180-C0F25E5149FC}"/>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8" name="Rectangle 757">
                <a:extLst>
                  <a:ext uri="{FF2B5EF4-FFF2-40B4-BE49-F238E27FC236}">
                    <a16:creationId xmlns:a16="http://schemas.microsoft.com/office/drawing/2014/main" id="{EB4EAAE5-6C51-4938-91FA-BA24658EEEF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793" name="Rectangle 792">
            <a:extLst>
              <a:ext uri="{FF2B5EF4-FFF2-40B4-BE49-F238E27FC236}">
                <a16:creationId xmlns:a16="http://schemas.microsoft.com/office/drawing/2014/main" id="{6C7EE15B-73DC-4427-BA85-551F5FA74239}"/>
              </a:ext>
            </a:extLst>
          </p:cNvPr>
          <p:cNvSpPr/>
          <p:nvPr/>
        </p:nvSpPr>
        <p:spPr>
          <a:xfrm>
            <a:off x="23090222" y="12095184"/>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94" name="Group 793">
            <a:extLst>
              <a:ext uri="{FF2B5EF4-FFF2-40B4-BE49-F238E27FC236}">
                <a16:creationId xmlns:a16="http://schemas.microsoft.com/office/drawing/2014/main" id="{9D224712-3AFF-4CBD-A6FA-00436B62077F}"/>
              </a:ext>
            </a:extLst>
          </p:cNvPr>
          <p:cNvGrpSpPr/>
          <p:nvPr/>
        </p:nvGrpSpPr>
        <p:grpSpPr>
          <a:xfrm rot="10800000">
            <a:off x="24130730" y="12670275"/>
            <a:ext cx="1502856" cy="335223"/>
            <a:chOff x="18336912" y="16483762"/>
            <a:chExt cx="1502856" cy="335223"/>
          </a:xfrm>
        </p:grpSpPr>
        <p:sp>
          <p:nvSpPr>
            <p:cNvPr id="795" name="Rectangle 794">
              <a:extLst>
                <a:ext uri="{FF2B5EF4-FFF2-40B4-BE49-F238E27FC236}">
                  <a16:creationId xmlns:a16="http://schemas.microsoft.com/office/drawing/2014/main" id="{9DCDCED9-63EF-4CBF-AF8D-C9C4030D68B9}"/>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6" name="Rectangle 795">
              <a:extLst>
                <a:ext uri="{FF2B5EF4-FFF2-40B4-BE49-F238E27FC236}">
                  <a16:creationId xmlns:a16="http://schemas.microsoft.com/office/drawing/2014/main" id="{F5D9DEFA-6349-491A-915A-0EFDA7E2D68B}"/>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7" name="Rectangle 796">
              <a:extLst>
                <a:ext uri="{FF2B5EF4-FFF2-40B4-BE49-F238E27FC236}">
                  <a16:creationId xmlns:a16="http://schemas.microsoft.com/office/drawing/2014/main" id="{AD120BE6-2F66-4B82-8F1F-6D53F58D6450}"/>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8" name="Rectangle 797">
              <a:extLst>
                <a:ext uri="{FF2B5EF4-FFF2-40B4-BE49-F238E27FC236}">
                  <a16:creationId xmlns:a16="http://schemas.microsoft.com/office/drawing/2014/main" id="{EF530926-8F17-4F5C-ADBB-69AD90A7AB8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9" name="Rectangle 798">
              <a:extLst>
                <a:ext uri="{FF2B5EF4-FFF2-40B4-BE49-F238E27FC236}">
                  <a16:creationId xmlns:a16="http://schemas.microsoft.com/office/drawing/2014/main" id="{50217D93-9066-4C20-BA10-D71F50DEFFF0}"/>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0" name="Rectangle 799">
              <a:extLst>
                <a:ext uri="{FF2B5EF4-FFF2-40B4-BE49-F238E27FC236}">
                  <a16:creationId xmlns:a16="http://schemas.microsoft.com/office/drawing/2014/main" id="{88E90872-BF7E-4892-BE6F-BED3A7EAA3E0}"/>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1" name="Rectangle 800">
              <a:extLst>
                <a:ext uri="{FF2B5EF4-FFF2-40B4-BE49-F238E27FC236}">
                  <a16:creationId xmlns:a16="http://schemas.microsoft.com/office/drawing/2014/main" id="{3928DEC3-9180-4A16-9544-88D759B61262}"/>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2" name="Rectangle 801">
              <a:extLst>
                <a:ext uri="{FF2B5EF4-FFF2-40B4-BE49-F238E27FC236}">
                  <a16:creationId xmlns:a16="http://schemas.microsoft.com/office/drawing/2014/main" id="{13221AEC-4A11-4FB3-B653-63D59A8827E5}"/>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03" name="TextBox 802">
            <a:extLst>
              <a:ext uri="{FF2B5EF4-FFF2-40B4-BE49-F238E27FC236}">
                <a16:creationId xmlns:a16="http://schemas.microsoft.com/office/drawing/2014/main" id="{560C2FA0-DE91-4A43-A06C-FE93E359FCAB}"/>
              </a:ext>
            </a:extLst>
          </p:cNvPr>
          <p:cNvSpPr txBox="1"/>
          <p:nvPr/>
        </p:nvSpPr>
        <p:spPr>
          <a:xfrm>
            <a:off x="23091720" y="12191190"/>
            <a:ext cx="3574681" cy="400110"/>
          </a:xfrm>
          <a:prstGeom prst="rect">
            <a:avLst/>
          </a:prstGeom>
          <a:noFill/>
        </p:spPr>
        <p:txBody>
          <a:bodyPr wrap="square" rtlCol="0">
            <a:spAutoFit/>
          </a:bodyPr>
          <a:lstStyle/>
          <a:p>
            <a:r>
              <a:rPr lang="en-US" sz="2000" b="1" dirty="0"/>
              <a:t>Clusters of disorganized soldiers</a:t>
            </a:r>
          </a:p>
        </p:txBody>
      </p:sp>
      <p:grpSp>
        <p:nvGrpSpPr>
          <p:cNvPr id="804" name="Group 803">
            <a:extLst>
              <a:ext uri="{FF2B5EF4-FFF2-40B4-BE49-F238E27FC236}">
                <a16:creationId xmlns:a16="http://schemas.microsoft.com/office/drawing/2014/main" id="{F5C22F46-A7AC-4D23-9FE5-9800830D6312}"/>
              </a:ext>
            </a:extLst>
          </p:cNvPr>
          <p:cNvGrpSpPr/>
          <p:nvPr/>
        </p:nvGrpSpPr>
        <p:grpSpPr>
          <a:xfrm rot="9174147">
            <a:off x="20840741" y="4111967"/>
            <a:ext cx="1502856" cy="335223"/>
            <a:chOff x="18336912" y="16483762"/>
            <a:chExt cx="1502856" cy="335223"/>
          </a:xfrm>
        </p:grpSpPr>
        <p:sp>
          <p:nvSpPr>
            <p:cNvPr id="805" name="Rectangle 804">
              <a:extLst>
                <a:ext uri="{FF2B5EF4-FFF2-40B4-BE49-F238E27FC236}">
                  <a16:creationId xmlns:a16="http://schemas.microsoft.com/office/drawing/2014/main" id="{ED32F69A-461F-455D-AE34-2FCBCE5D615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6" name="Rectangle 805">
              <a:extLst>
                <a:ext uri="{FF2B5EF4-FFF2-40B4-BE49-F238E27FC236}">
                  <a16:creationId xmlns:a16="http://schemas.microsoft.com/office/drawing/2014/main" id="{CA0DC40D-08AE-4603-838D-700C6E368C91}"/>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7" name="Rectangle 806">
              <a:extLst>
                <a:ext uri="{FF2B5EF4-FFF2-40B4-BE49-F238E27FC236}">
                  <a16:creationId xmlns:a16="http://schemas.microsoft.com/office/drawing/2014/main" id="{0C4C5E91-6AAC-4C5D-86E9-E189748CA735}"/>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8" name="Rectangle 807">
              <a:extLst>
                <a:ext uri="{FF2B5EF4-FFF2-40B4-BE49-F238E27FC236}">
                  <a16:creationId xmlns:a16="http://schemas.microsoft.com/office/drawing/2014/main" id="{8316F2C0-4EC7-424A-BD76-F1C9ECE8F35D}"/>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9" name="Rectangle 808">
              <a:extLst>
                <a:ext uri="{FF2B5EF4-FFF2-40B4-BE49-F238E27FC236}">
                  <a16:creationId xmlns:a16="http://schemas.microsoft.com/office/drawing/2014/main" id="{10516AC9-57BF-4B3D-BA66-40EB8D4F180B}"/>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0" name="Rectangle 809">
              <a:extLst>
                <a:ext uri="{FF2B5EF4-FFF2-40B4-BE49-F238E27FC236}">
                  <a16:creationId xmlns:a16="http://schemas.microsoft.com/office/drawing/2014/main" id="{46C4B02E-5C91-4863-A760-254EADDBA685}"/>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1" name="Rectangle 810">
              <a:extLst>
                <a:ext uri="{FF2B5EF4-FFF2-40B4-BE49-F238E27FC236}">
                  <a16:creationId xmlns:a16="http://schemas.microsoft.com/office/drawing/2014/main" id="{ADE1E8BE-DC59-475A-B01C-804E85B2B0D4}"/>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2" name="Rectangle 811">
              <a:extLst>
                <a:ext uri="{FF2B5EF4-FFF2-40B4-BE49-F238E27FC236}">
                  <a16:creationId xmlns:a16="http://schemas.microsoft.com/office/drawing/2014/main" id="{8E514BD7-526A-4B7A-8FBE-2F1582FF2DAC}"/>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6736097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680"/>
                                        </p:tgtEl>
                                        <p:attrNameLst>
                                          <p:attrName>style.visibility</p:attrName>
                                        </p:attrNameLst>
                                      </p:cBhvr>
                                      <p:to>
                                        <p:strVal val="visible"/>
                                      </p:to>
                                    </p:set>
                                    <p:animEffect transition="in" filter="fade">
                                      <p:cBhvr>
                                        <p:cTn id="7" dur="1000"/>
                                        <p:tgtEl>
                                          <p:spTgt spid="680"/>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1" fill="hold" grpId="0" nodeType="clickEffect">
                                  <p:stCondLst>
                                    <p:cond delay="0"/>
                                  </p:stCondLst>
                                  <p:childTnLst>
                                    <p:set>
                                      <p:cBhvr>
                                        <p:cTn id="11" dur="1" fill="hold">
                                          <p:stCondLst>
                                            <p:cond delay="0"/>
                                          </p:stCondLst>
                                        </p:cTn>
                                        <p:tgtEl>
                                          <p:spTgt spid="689"/>
                                        </p:tgtEl>
                                        <p:attrNameLst>
                                          <p:attrName>style.visibility</p:attrName>
                                        </p:attrNameLst>
                                      </p:cBhvr>
                                      <p:to>
                                        <p:strVal val="visible"/>
                                      </p:to>
                                    </p:set>
                                    <p:animEffect transition="in" filter="wipe(up)">
                                      <p:cBhvr>
                                        <p:cTn id="12" dur="1000"/>
                                        <p:tgtEl>
                                          <p:spTgt spid="68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726"/>
                                        </p:tgtEl>
                                        <p:attrNameLst>
                                          <p:attrName>style.visibility</p:attrName>
                                        </p:attrNameLst>
                                      </p:cBhvr>
                                      <p:to>
                                        <p:strVal val="visible"/>
                                      </p:to>
                                    </p:set>
                                    <p:animEffect transition="in" filter="fade">
                                      <p:cBhvr>
                                        <p:cTn id="17" dur="1000"/>
                                        <p:tgtEl>
                                          <p:spTgt spid="726"/>
                                        </p:tgtEl>
                                      </p:cBhvr>
                                    </p:animEffect>
                                  </p:childTnLst>
                                </p:cTn>
                              </p:par>
                              <p:par>
                                <p:cTn id="18" presetID="10" presetClass="entr" presetSubtype="0" fill="hold" nodeType="withEffect">
                                  <p:stCondLst>
                                    <p:cond delay="0"/>
                                  </p:stCondLst>
                                  <p:childTnLst>
                                    <p:set>
                                      <p:cBhvr>
                                        <p:cTn id="19" dur="1" fill="hold">
                                          <p:stCondLst>
                                            <p:cond delay="0"/>
                                          </p:stCondLst>
                                        </p:cTn>
                                        <p:tgtEl>
                                          <p:spTgt spid="717"/>
                                        </p:tgtEl>
                                        <p:attrNameLst>
                                          <p:attrName>style.visibility</p:attrName>
                                        </p:attrNameLst>
                                      </p:cBhvr>
                                      <p:to>
                                        <p:strVal val="visible"/>
                                      </p:to>
                                    </p:set>
                                    <p:animEffect transition="in" filter="fade">
                                      <p:cBhvr>
                                        <p:cTn id="20" dur="1000"/>
                                        <p:tgtEl>
                                          <p:spTgt spid="717"/>
                                        </p:tgtEl>
                                      </p:cBhvr>
                                    </p:animEffect>
                                  </p:childTnLst>
                                </p:cTn>
                              </p:par>
                            </p:childTnLst>
                          </p:cTn>
                        </p:par>
                        <p:par>
                          <p:cTn id="21" fill="hold">
                            <p:stCondLst>
                              <p:cond delay="1000"/>
                            </p:stCondLst>
                            <p:childTnLst>
                              <p:par>
                                <p:cTn id="22" presetID="22" presetClass="entr" presetSubtype="1" fill="hold" grpId="0" nodeType="after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wipe(up)">
                                      <p:cBhvr>
                                        <p:cTn id="24" dur="1000"/>
                                        <p:tgtEl>
                                          <p:spTgt spid="10"/>
                                        </p:tgtEl>
                                      </p:cBhvr>
                                    </p:animEffect>
                                  </p:childTnLst>
                                </p:cTn>
                              </p:par>
                              <p:par>
                                <p:cTn id="25" presetID="22" presetClass="entr" presetSubtype="1"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Effect transition="in" filter="wipe(up)">
                                      <p:cBhvr>
                                        <p:cTn id="27" dur="1000"/>
                                        <p:tgtEl>
                                          <p:spTgt spid="6"/>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735"/>
                                        </p:tgtEl>
                                        <p:attrNameLst>
                                          <p:attrName>style.visibility</p:attrName>
                                        </p:attrNameLst>
                                      </p:cBhvr>
                                      <p:to>
                                        <p:strVal val="visible"/>
                                      </p:to>
                                    </p:set>
                                    <p:animEffect transition="in" filter="fade">
                                      <p:cBhvr>
                                        <p:cTn id="32" dur="1000"/>
                                        <p:tgtEl>
                                          <p:spTgt spid="735"/>
                                        </p:tgtEl>
                                      </p:cBhvr>
                                    </p:animEffect>
                                  </p:childTnLst>
                                </p:cTn>
                              </p:par>
                            </p:childTnLst>
                          </p:cTn>
                        </p:par>
                        <p:par>
                          <p:cTn id="33" fill="hold">
                            <p:stCondLst>
                              <p:cond delay="1000"/>
                            </p:stCondLst>
                            <p:childTnLst>
                              <p:par>
                                <p:cTn id="34" presetID="22" presetClass="entr" presetSubtype="1" fill="hold" grpId="0" nodeType="afterEffect">
                                  <p:stCondLst>
                                    <p:cond delay="0"/>
                                  </p:stCondLst>
                                  <p:childTnLst>
                                    <p:set>
                                      <p:cBhvr>
                                        <p:cTn id="35" dur="1" fill="hold">
                                          <p:stCondLst>
                                            <p:cond delay="0"/>
                                          </p:stCondLst>
                                        </p:cTn>
                                        <p:tgtEl>
                                          <p:spTgt spid="14"/>
                                        </p:tgtEl>
                                        <p:attrNameLst>
                                          <p:attrName>style.visibility</p:attrName>
                                        </p:attrNameLst>
                                      </p:cBhvr>
                                      <p:to>
                                        <p:strVal val="visible"/>
                                      </p:to>
                                    </p:set>
                                    <p:animEffect transition="in" filter="wipe(up)">
                                      <p:cBhvr>
                                        <p:cTn id="36" dur="1000"/>
                                        <p:tgtEl>
                                          <p:spTgt spid="14"/>
                                        </p:tgtEl>
                                      </p:cBhvr>
                                    </p:animEffect>
                                  </p:childTnLst>
                                </p:cTn>
                              </p:par>
                            </p:childTnLst>
                          </p:cTn>
                        </p:par>
                      </p:childTnLst>
                    </p:cTn>
                  </p:par>
                  <p:par>
                    <p:cTn id="37" fill="hold">
                      <p:stCondLst>
                        <p:cond delay="indefinite"/>
                      </p:stCondLst>
                      <p:childTnLst>
                        <p:par>
                          <p:cTn id="38" fill="hold">
                            <p:stCondLst>
                              <p:cond delay="0"/>
                            </p:stCondLst>
                            <p:childTnLst>
                              <p:par>
                                <p:cTn id="39" presetID="22" presetClass="entr" presetSubtype="1" fill="hold" nodeType="clickEffect">
                                  <p:stCondLst>
                                    <p:cond delay="0"/>
                                  </p:stCondLst>
                                  <p:childTnLst>
                                    <p:set>
                                      <p:cBhvr>
                                        <p:cTn id="40" dur="1" fill="hold">
                                          <p:stCondLst>
                                            <p:cond delay="0"/>
                                          </p:stCondLst>
                                        </p:cTn>
                                        <p:tgtEl>
                                          <p:spTgt spid="11"/>
                                        </p:tgtEl>
                                        <p:attrNameLst>
                                          <p:attrName>style.visibility</p:attrName>
                                        </p:attrNameLst>
                                      </p:cBhvr>
                                      <p:to>
                                        <p:strVal val="visible"/>
                                      </p:to>
                                    </p:set>
                                    <p:animEffect transition="in" filter="wipe(up)">
                                      <p:cBhvr>
                                        <p:cTn id="41" dur="1500"/>
                                        <p:tgtEl>
                                          <p:spTgt spid="11"/>
                                        </p:tgtEl>
                                      </p:cBhvr>
                                    </p:animEffect>
                                  </p:childTnLst>
                                </p:cTn>
                              </p:par>
                            </p:childTnLst>
                          </p:cTn>
                        </p:par>
                        <p:par>
                          <p:cTn id="42" fill="hold">
                            <p:stCondLst>
                              <p:cond delay="1500"/>
                            </p:stCondLst>
                            <p:childTnLst>
                              <p:par>
                                <p:cTn id="43" presetID="10" presetClass="entr" presetSubtype="0" fill="hold" grpId="0" nodeType="afterEffect">
                                  <p:stCondLst>
                                    <p:cond delay="0"/>
                                  </p:stCondLst>
                                  <p:childTnLst>
                                    <p:set>
                                      <p:cBhvr>
                                        <p:cTn id="44" dur="1" fill="hold">
                                          <p:stCondLst>
                                            <p:cond delay="0"/>
                                          </p:stCondLst>
                                        </p:cTn>
                                        <p:tgtEl>
                                          <p:spTgt spid="17"/>
                                        </p:tgtEl>
                                        <p:attrNameLst>
                                          <p:attrName>style.visibility</p:attrName>
                                        </p:attrNameLst>
                                      </p:cBhvr>
                                      <p:to>
                                        <p:strVal val="visible"/>
                                      </p:to>
                                    </p:set>
                                    <p:animEffect transition="in" filter="fade">
                                      <p:cBhvr>
                                        <p:cTn id="45" dur="1000"/>
                                        <p:tgtEl>
                                          <p:spTgt spid="17"/>
                                        </p:tgtEl>
                                      </p:cBhvr>
                                    </p:animEffect>
                                  </p:childTnLst>
                                </p:cTn>
                              </p:par>
                            </p:childTnLst>
                          </p:cTn>
                        </p:par>
                        <p:par>
                          <p:cTn id="46" fill="hold">
                            <p:stCondLst>
                              <p:cond delay="2500"/>
                            </p:stCondLst>
                            <p:childTnLst>
                              <p:par>
                                <p:cTn id="47" presetID="10" presetClass="entr" presetSubtype="0" fill="hold" nodeType="afterEffect">
                                  <p:stCondLst>
                                    <p:cond delay="0"/>
                                  </p:stCondLst>
                                  <p:childTnLst>
                                    <p:set>
                                      <p:cBhvr>
                                        <p:cTn id="48" dur="1" fill="hold">
                                          <p:stCondLst>
                                            <p:cond delay="0"/>
                                          </p:stCondLst>
                                        </p:cTn>
                                        <p:tgtEl>
                                          <p:spTgt spid="771"/>
                                        </p:tgtEl>
                                        <p:attrNameLst>
                                          <p:attrName>style.visibility</p:attrName>
                                        </p:attrNameLst>
                                      </p:cBhvr>
                                      <p:to>
                                        <p:strVal val="visible"/>
                                      </p:to>
                                    </p:set>
                                    <p:animEffect transition="in" filter="fade">
                                      <p:cBhvr>
                                        <p:cTn id="49" dur="1000"/>
                                        <p:tgtEl>
                                          <p:spTgt spid="771"/>
                                        </p:tgtEl>
                                      </p:cBhvr>
                                    </p:animEffect>
                                  </p:childTnLst>
                                </p:cTn>
                              </p:par>
                            </p:childTnLst>
                          </p:cTn>
                        </p:par>
                      </p:childTnLst>
                    </p:cTn>
                  </p:par>
                  <p:par>
                    <p:cTn id="50" fill="hold">
                      <p:stCondLst>
                        <p:cond delay="indefinite"/>
                      </p:stCondLst>
                      <p:childTnLst>
                        <p:par>
                          <p:cTn id="51" fill="hold">
                            <p:stCondLst>
                              <p:cond delay="0"/>
                            </p:stCondLst>
                            <p:childTnLst>
                              <p:par>
                                <p:cTn id="52" presetID="10" presetClass="entr" presetSubtype="0" fill="hold" nodeType="clickEffect">
                                  <p:stCondLst>
                                    <p:cond delay="0"/>
                                  </p:stCondLst>
                                  <p:childTnLst>
                                    <p:set>
                                      <p:cBhvr>
                                        <p:cTn id="53" dur="1" fill="hold">
                                          <p:stCondLst>
                                            <p:cond delay="0"/>
                                          </p:stCondLst>
                                        </p:cTn>
                                        <p:tgtEl>
                                          <p:spTgt spid="627"/>
                                        </p:tgtEl>
                                        <p:attrNameLst>
                                          <p:attrName>style.visibility</p:attrName>
                                        </p:attrNameLst>
                                      </p:cBhvr>
                                      <p:to>
                                        <p:strVal val="visible"/>
                                      </p:to>
                                    </p:set>
                                    <p:animEffect transition="in" filter="fade">
                                      <p:cBhvr>
                                        <p:cTn id="54" dur="500"/>
                                        <p:tgtEl>
                                          <p:spTgt spid="627"/>
                                        </p:tgtEl>
                                      </p:cBhvr>
                                    </p:animEffect>
                                  </p:childTnLst>
                                </p:cTn>
                              </p:par>
                            </p:childTnLst>
                          </p:cTn>
                        </p:par>
                        <p:par>
                          <p:cTn id="55" fill="hold">
                            <p:stCondLst>
                              <p:cond delay="500"/>
                            </p:stCondLst>
                            <p:childTnLst>
                              <p:par>
                                <p:cTn id="56" presetID="22" presetClass="entr" presetSubtype="1" fill="hold" grpId="0" nodeType="afterEffect">
                                  <p:stCondLst>
                                    <p:cond delay="0"/>
                                  </p:stCondLst>
                                  <p:childTnLst>
                                    <p:set>
                                      <p:cBhvr>
                                        <p:cTn id="57" dur="1" fill="hold">
                                          <p:stCondLst>
                                            <p:cond delay="0"/>
                                          </p:stCondLst>
                                        </p:cTn>
                                        <p:tgtEl>
                                          <p:spTgt spid="136"/>
                                        </p:tgtEl>
                                        <p:attrNameLst>
                                          <p:attrName>style.visibility</p:attrName>
                                        </p:attrNameLst>
                                      </p:cBhvr>
                                      <p:to>
                                        <p:strVal val="visible"/>
                                      </p:to>
                                    </p:set>
                                    <p:animEffect transition="in" filter="wipe(up)">
                                      <p:cBhvr>
                                        <p:cTn id="58" dur="1000"/>
                                        <p:tgtEl>
                                          <p:spTgt spid="13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9" grpId="0" animBg="1"/>
      <p:bldP spid="6" grpId="0" animBg="1"/>
      <p:bldP spid="10" grpId="0" animBg="1"/>
      <p:bldP spid="14" grpId="0" animBg="1"/>
      <p:bldP spid="17" grpId="0" animBg="1"/>
      <p:bldP spid="136"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Rectangle 229">
            <a:extLst>
              <a:ext uri="{FF2B5EF4-FFF2-40B4-BE49-F238E27FC236}">
                <a16:creationId xmlns:a16="http://schemas.microsoft.com/office/drawing/2014/main" id="{008CF4B2-A0E1-473C-BB3B-506D69747269}"/>
              </a:ext>
            </a:extLst>
          </p:cNvPr>
          <p:cNvSpPr/>
          <p:nvPr/>
        </p:nvSpPr>
        <p:spPr>
          <a:xfrm rot="10800000">
            <a:off x="721986" y="403514"/>
            <a:ext cx="26048427" cy="17382357"/>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863BA65A-65AA-416D-87D2-839416E52E7D}"/>
              </a:ext>
            </a:extLst>
          </p:cNvPr>
          <p:cNvSpPr/>
          <p:nvPr/>
        </p:nvSpPr>
        <p:spPr>
          <a:xfrm rot="10800000">
            <a:off x="665652" y="423145"/>
            <a:ext cx="26108526" cy="6641432"/>
          </a:xfrm>
          <a:custGeom>
            <a:avLst/>
            <a:gdLst>
              <a:gd name="connsiteX0" fmla="*/ 24063 w 26108526"/>
              <a:gd name="connsiteY0" fmla="*/ 0 h 6641432"/>
              <a:gd name="connsiteX1" fmla="*/ 0 w 26108526"/>
              <a:gd name="connsiteY1" fmla="*/ 6641432 h 6641432"/>
              <a:gd name="connsiteX2" fmla="*/ 26036336 w 26108526"/>
              <a:gd name="connsiteY2" fmla="*/ 6641432 h 6641432"/>
              <a:gd name="connsiteX3" fmla="*/ 26108526 w 26108526"/>
              <a:gd name="connsiteY3" fmla="*/ 4138863 h 6641432"/>
              <a:gd name="connsiteX4" fmla="*/ 24905368 w 26108526"/>
              <a:gd name="connsiteY4" fmla="*/ 3320716 h 6641432"/>
              <a:gd name="connsiteX5" fmla="*/ 18624884 w 26108526"/>
              <a:gd name="connsiteY5" fmla="*/ 986590 h 6641432"/>
              <a:gd name="connsiteX6" fmla="*/ 11357810 w 26108526"/>
              <a:gd name="connsiteY6" fmla="*/ 457200 h 6641432"/>
              <a:gd name="connsiteX7" fmla="*/ 24063 w 26108526"/>
              <a:gd name="connsiteY7" fmla="*/ 0 h 664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08526" h="6641432">
                <a:moveTo>
                  <a:pt x="24063" y="0"/>
                </a:moveTo>
                <a:lnTo>
                  <a:pt x="0" y="6641432"/>
                </a:lnTo>
                <a:lnTo>
                  <a:pt x="26036336" y="6641432"/>
                </a:lnTo>
                <a:lnTo>
                  <a:pt x="26108526" y="4138863"/>
                </a:lnTo>
                <a:lnTo>
                  <a:pt x="24905368" y="3320716"/>
                </a:lnTo>
                <a:lnTo>
                  <a:pt x="18624884" y="986590"/>
                </a:lnTo>
                <a:lnTo>
                  <a:pt x="11357810" y="457200"/>
                </a:lnTo>
                <a:lnTo>
                  <a:pt x="24063" y="0"/>
                </a:lnTo>
                <a:close/>
              </a:path>
            </a:pathLst>
          </a:custGeom>
          <a:solidFill>
            <a:srgbClr val="DEEBF7"/>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4FA5EB76-1943-4DFC-81BB-E22C1BB662C5}"/>
              </a:ext>
            </a:extLst>
          </p:cNvPr>
          <p:cNvSpPr/>
          <p:nvPr/>
        </p:nvSpPr>
        <p:spPr>
          <a:xfrm rot="10800000">
            <a:off x="6561128" y="6222368"/>
            <a:ext cx="20237116" cy="7108505"/>
          </a:xfrm>
          <a:custGeom>
            <a:avLst/>
            <a:gdLst>
              <a:gd name="connsiteX0" fmla="*/ 0 w 26060400"/>
              <a:gd name="connsiteY0" fmla="*/ 4596143 h 10974062"/>
              <a:gd name="connsiteX1" fmla="*/ 818148 w 26060400"/>
              <a:gd name="connsiteY1" fmla="*/ 4475827 h 10974062"/>
              <a:gd name="connsiteX2" fmla="*/ 1491916 w 26060400"/>
              <a:gd name="connsiteY2" fmla="*/ 4163006 h 10974062"/>
              <a:gd name="connsiteX3" fmla="*/ 1780674 w 26060400"/>
              <a:gd name="connsiteY3" fmla="*/ 3296732 h 10974062"/>
              <a:gd name="connsiteX4" fmla="*/ 1900990 w 26060400"/>
              <a:gd name="connsiteY4" fmla="*/ 2502648 h 10974062"/>
              <a:gd name="connsiteX5" fmla="*/ 1564106 w 26060400"/>
              <a:gd name="connsiteY5" fmla="*/ 1973258 h 10974062"/>
              <a:gd name="connsiteX6" fmla="*/ 1155032 w 26060400"/>
              <a:gd name="connsiteY6" fmla="*/ 1467932 h 10974062"/>
              <a:gd name="connsiteX7" fmla="*/ 866274 w 26060400"/>
              <a:gd name="connsiteY7" fmla="*/ 1179174 h 10974062"/>
              <a:gd name="connsiteX8" fmla="*/ 409074 w 26060400"/>
              <a:gd name="connsiteY8" fmla="*/ 673848 h 10974062"/>
              <a:gd name="connsiteX9" fmla="*/ 192506 w 26060400"/>
              <a:gd name="connsiteY9" fmla="*/ 481343 h 10974062"/>
              <a:gd name="connsiteX10" fmla="*/ 336885 w 26060400"/>
              <a:gd name="connsiteY10" fmla="*/ 385090 h 10974062"/>
              <a:gd name="connsiteX11" fmla="*/ 721895 w 26060400"/>
              <a:gd name="connsiteY11" fmla="*/ 553532 h 10974062"/>
              <a:gd name="connsiteX12" fmla="*/ 770022 w 26060400"/>
              <a:gd name="connsiteY12" fmla="*/ 312900 h 10974062"/>
              <a:gd name="connsiteX13" fmla="*/ 842211 w 26060400"/>
              <a:gd name="connsiteY13" fmla="*/ 79 h 10974062"/>
              <a:gd name="connsiteX14" fmla="*/ 1010653 w 26060400"/>
              <a:gd name="connsiteY14" fmla="*/ 288837 h 10974062"/>
              <a:gd name="connsiteX15" fmla="*/ 1275348 w 26060400"/>
              <a:gd name="connsiteY15" fmla="*/ 866353 h 10974062"/>
              <a:gd name="connsiteX16" fmla="*/ 1804737 w 26060400"/>
              <a:gd name="connsiteY16" fmla="*/ 1419806 h 10974062"/>
              <a:gd name="connsiteX17" fmla="*/ 2093495 w 26060400"/>
              <a:gd name="connsiteY17" fmla="*/ 1901069 h 10974062"/>
              <a:gd name="connsiteX18" fmla="*/ 2310064 w 26060400"/>
              <a:gd name="connsiteY18" fmla="*/ 2430458 h 10974062"/>
              <a:gd name="connsiteX19" fmla="*/ 2382253 w 26060400"/>
              <a:gd name="connsiteY19" fmla="*/ 2863595 h 10974062"/>
              <a:gd name="connsiteX20" fmla="*/ 2454443 w 26060400"/>
              <a:gd name="connsiteY20" fmla="*/ 3489237 h 10974062"/>
              <a:gd name="connsiteX21" fmla="*/ 2213811 w 26060400"/>
              <a:gd name="connsiteY21" fmla="*/ 4187069 h 10974062"/>
              <a:gd name="connsiteX22" fmla="*/ 2213811 w 26060400"/>
              <a:gd name="connsiteY22" fmla="*/ 4836774 h 10974062"/>
              <a:gd name="connsiteX23" fmla="*/ 2959769 w 26060400"/>
              <a:gd name="connsiteY23" fmla="*/ 4981153 h 10974062"/>
              <a:gd name="connsiteX24" fmla="*/ 3657600 w 26060400"/>
              <a:gd name="connsiteY24" fmla="*/ 4884900 h 10974062"/>
              <a:gd name="connsiteX25" fmla="*/ 4427622 w 26060400"/>
              <a:gd name="connsiteY25" fmla="*/ 4981153 h 10974062"/>
              <a:gd name="connsiteX26" fmla="*/ 4740443 w 26060400"/>
              <a:gd name="connsiteY26" fmla="*/ 5101469 h 10974062"/>
              <a:gd name="connsiteX27" fmla="*/ 5173579 w 26060400"/>
              <a:gd name="connsiteY27" fmla="*/ 4957090 h 10974062"/>
              <a:gd name="connsiteX28" fmla="*/ 5630779 w 26060400"/>
              <a:gd name="connsiteY28" fmla="*/ 5101469 h 10974062"/>
              <a:gd name="connsiteX29" fmla="*/ 6761748 w 26060400"/>
              <a:gd name="connsiteY29" fmla="*/ 5125532 h 10974062"/>
              <a:gd name="connsiteX30" fmla="*/ 7411453 w 26060400"/>
              <a:gd name="connsiteY30" fmla="*/ 5173658 h 10974062"/>
              <a:gd name="connsiteX31" fmla="*/ 8325853 w 26060400"/>
              <a:gd name="connsiteY31" fmla="*/ 5149595 h 10974062"/>
              <a:gd name="connsiteX32" fmla="*/ 8494295 w 26060400"/>
              <a:gd name="connsiteY32" fmla="*/ 4884900 h 10974062"/>
              <a:gd name="connsiteX33" fmla="*/ 8662737 w 26060400"/>
              <a:gd name="connsiteY33" fmla="*/ 4163006 h 10974062"/>
              <a:gd name="connsiteX34" fmla="*/ 8662737 w 26060400"/>
              <a:gd name="connsiteY34" fmla="*/ 3753932 h 10974062"/>
              <a:gd name="connsiteX35" fmla="*/ 8494295 w 26060400"/>
              <a:gd name="connsiteY35" fmla="*/ 3007974 h 10974062"/>
              <a:gd name="connsiteX36" fmla="*/ 8277727 w 26060400"/>
              <a:gd name="connsiteY36" fmla="*/ 2695153 h 10974062"/>
              <a:gd name="connsiteX37" fmla="*/ 7892716 w 26060400"/>
              <a:gd name="connsiteY37" fmla="*/ 2430458 h 10974062"/>
              <a:gd name="connsiteX38" fmla="*/ 7435516 w 26060400"/>
              <a:gd name="connsiteY38" fmla="*/ 2069511 h 10974062"/>
              <a:gd name="connsiteX39" fmla="*/ 7267074 w 26060400"/>
              <a:gd name="connsiteY39" fmla="*/ 1852943 h 10974062"/>
              <a:gd name="connsiteX40" fmla="*/ 7122695 w 26060400"/>
              <a:gd name="connsiteY40" fmla="*/ 1612311 h 10974062"/>
              <a:gd name="connsiteX41" fmla="*/ 6906127 w 26060400"/>
              <a:gd name="connsiteY41" fmla="*/ 1347616 h 10974062"/>
              <a:gd name="connsiteX42" fmla="*/ 6978316 w 26060400"/>
              <a:gd name="connsiteY42" fmla="*/ 1058858 h 10974062"/>
              <a:gd name="connsiteX43" fmla="*/ 7170822 w 26060400"/>
              <a:gd name="connsiteY43" fmla="*/ 1058858 h 10974062"/>
              <a:gd name="connsiteX44" fmla="*/ 7483643 w 26060400"/>
              <a:gd name="connsiteY44" fmla="*/ 1179174 h 10974062"/>
              <a:gd name="connsiteX45" fmla="*/ 7772400 w 26060400"/>
              <a:gd name="connsiteY45" fmla="*/ 1395743 h 10974062"/>
              <a:gd name="connsiteX46" fmla="*/ 7796464 w 26060400"/>
              <a:gd name="connsiteY46" fmla="*/ 1852943 h 10974062"/>
              <a:gd name="connsiteX47" fmla="*/ 7796464 w 26060400"/>
              <a:gd name="connsiteY47" fmla="*/ 2117637 h 10974062"/>
              <a:gd name="connsiteX48" fmla="*/ 8085222 w 26060400"/>
              <a:gd name="connsiteY48" fmla="*/ 2406395 h 10974062"/>
              <a:gd name="connsiteX49" fmla="*/ 8542422 w 26060400"/>
              <a:gd name="connsiteY49" fmla="*/ 2502648 h 10974062"/>
              <a:gd name="connsiteX50" fmla="*/ 8879306 w 26060400"/>
              <a:gd name="connsiteY50" fmla="*/ 2406395 h 10974062"/>
              <a:gd name="connsiteX51" fmla="*/ 9047748 w 26060400"/>
              <a:gd name="connsiteY51" fmla="*/ 1973258 h 10974062"/>
              <a:gd name="connsiteX52" fmla="*/ 9095874 w 26060400"/>
              <a:gd name="connsiteY52" fmla="*/ 1564185 h 10974062"/>
              <a:gd name="connsiteX53" fmla="*/ 9119937 w 26060400"/>
              <a:gd name="connsiteY53" fmla="*/ 1371679 h 10974062"/>
              <a:gd name="connsiteX54" fmla="*/ 9264316 w 26060400"/>
              <a:gd name="connsiteY54" fmla="*/ 1131048 h 10974062"/>
              <a:gd name="connsiteX55" fmla="*/ 9264316 w 26060400"/>
              <a:gd name="connsiteY55" fmla="*/ 1395743 h 10974062"/>
              <a:gd name="connsiteX56" fmla="*/ 9240253 w 26060400"/>
              <a:gd name="connsiteY56" fmla="*/ 1925132 h 10974062"/>
              <a:gd name="connsiteX57" fmla="*/ 9216190 w 26060400"/>
              <a:gd name="connsiteY57" fmla="*/ 2406395 h 10974062"/>
              <a:gd name="connsiteX58" fmla="*/ 9144000 w 26060400"/>
              <a:gd name="connsiteY58" fmla="*/ 2743279 h 10974062"/>
              <a:gd name="connsiteX59" fmla="*/ 9288379 w 26060400"/>
              <a:gd name="connsiteY59" fmla="*/ 3441111 h 10974062"/>
              <a:gd name="connsiteX60" fmla="*/ 9312443 w 26060400"/>
              <a:gd name="connsiteY60" fmla="*/ 3874248 h 10974062"/>
              <a:gd name="connsiteX61" fmla="*/ 9360569 w 26060400"/>
              <a:gd name="connsiteY61" fmla="*/ 4211132 h 10974062"/>
              <a:gd name="connsiteX62" fmla="*/ 9264316 w 26060400"/>
              <a:gd name="connsiteY62" fmla="*/ 4812711 h 10974062"/>
              <a:gd name="connsiteX63" fmla="*/ 9336506 w 26060400"/>
              <a:gd name="connsiteY63" fmla="*/ 5245848 h 10974062"/>
              <a:gd name="connsiteX64" fmla="*/ 9889958 w 26060400"/>
              <a:gd name="connsiteY64" fmla="*/ 5486479 h 10974062"/>
              <a:gd name="connsiteX65" fmla="*/ 10299032 w 26060400"/>
              <a:gd name="connsiteY65" fmla="*/ 5558669 h 10974062"/>
              <a:gd name="connsiteX66" fmla="*/ 10900611 w 26060400"/>
              <a:gd name="connsiteY66" fmla="*/ 5727111 h 10974062"/>
              <a:gd name="connsiteX67" fmla="*/ 11189369 w 26060400"/>
              <a:gd name="connsiteY67" fmla="*/ 5630858 h 10974062"/>
              <a:gd name="connsiteX68" fmla="*/ 11959390 w 26060400"/>
              <a:gd name="connsiteY68" fmla="*/ 5799300 h 10974062"/>
              <a:gd name="connsiteX69" fmla="*/ 12320337 w 26060400"/>
              <a:gd name="connsiteY69" fmla="*/ 5871490 h 10974062"/>
              <a:gd name="connsiteX70" fmla="*/ 12705348 w 26060400"/>
              <a:gd name="connsiteY70" fmla="*/ 6039932 h 10974062"/>
              <a:gd name="connsiteX71" fmla="*/ 13282864 w 26060400"/>
              <a:gd name="connsiteY71" fmla="*/ 6063995 h 10974062"/>
              <a:gd name="connsiteX72" fmla="*/ 13764127 w 26060400"/>
              <a:gd name="connsiteY72" fmla="*/ 6208374 h 10974062"/>
              <a:gd name="connsiteX73" fmla="*/ 14630400 w 26060400"/>
              <a:gd name="connsiteY73" fmla="*/ 6376816 h 10974062"/>
              <a:gd name="connsiteX74" fmla="*/ 15256043 w 26060400"/>
              <a:gd name="connsiteY74" fmla="*/ 6449006 h 10974062"/>
              <a:gd name="connsiteX75" fmla="*/ 15641053 w 26060400"/>
              <a:gd name="connsiteY75" fmla="*/ 6689637 h 10974062"/>
              <a:gd name="connsiteX76" fmla="*/ 16026064 w 26060400"/>
              <a:gd name="connsiteY76" fmla="*/ 6761827 h 10974062"/>
              <a:gd name="connsiteX77" fmla="*/ 16459200 w 26060400"/>
              <a:gd name="connsiteY77" fmla="*/ 6906206 h 10974062"/>
              <a:gd name="connsiteX78" fmla="*/ 16868274 w 26060400"/>
              <a:gd name="connsiteY78" fmla="*/ 6906206 h 10974062"/>
              <a:gd name="connsiteX79" fmla="*/ 17012653 w 26060400"/>
              <a:gd name="connsiteY79" fmla="*/ 7002458 h 10974062"/>
              <a:gd name="connsiteX80" fmla="*/ 17421727 w 26060400"/>
              <a:gd name="connsiteY80" fmla="*/ 7219027 h 10974062"/>
              <a:gd name="connsiteX81" fmla="*/ 17878927 w 26060400"/>
              <a:gd name="connsiteY81" fmla="*/ 7267153 h 10974062"/>
              <a:gd name="connsiteX82" fmla="*/ 18360190 w 26060400"/>
              <a:gd name="connsiteY82" fmla="*/ 7387469 h 10974062"/>
              <a:gd name="connsiteX83" fmla="*/ 18528632 w 26060400"/>
              <a:gd name="connsiteY83" fmla="*/ 7243090 h 10974062"/>
              <a:gd name="connsiteX84" fmla="*/ 18480506 w 26060400"/>
              <a:gd name="connsiteY84" fmla="*/ 6689637 h 10974062"/>
              <a:gd name="connsiteX85" fmla="*/ 18504569 w 26060400"/>
              <a:gd name="connsiteY85" fmla="*/ 6280564 h 10974062"/>
              <a:gd name="connsiteX86" fmla="*/ 18408316 w 26060400"/>
              <a:gd name="connsiteY86" fmla="*/ 6039932 h 10974062"/>
              <a:gd name="connsiteX87" fmla="*/ 18239874 w 26060400"/>
              <a:gd name="connsiteY87" fmla="*/ 5678985 h 10974062"/>
              <a:gd name="connsiteX88" fmla="*/ 18167685 w 26060400"/>
              <a:gd name="connsiteY88" fmla="*/ 5534606 h 10974062"/>
              <a:gd name="connsiteX89" fmla="*/ 18263937 w 26060400"/>
              <a:gd name="connsiteY89" fmla="*/ 5245848 h 10974062"/>
              <a:gd name="connsiteX90" fmla="*/ 18504569 w 26060400"/>
              <a:gd name="connsiteY90" fmla="*/ 5053343 h 10974062"/>
              <a:gd name="connsiteX91" fmla="*/ 18769264 w 26060400"/>
              <a:gd name="connsiteY91" fmla="*/ 5101469 h 10974062"/>
              <a:gd name="connsiteX92" fmla="*/ 18865516 w 26060400"/>
              <a:gd name="connsiteY92" fmla="*/ 5293974 h 10974062"/>
              <a:gd name="connsiteX93" fmla="*/ 18865516 w 26060400"/>
              <a:gd name="connsiteY93" fmla="*/ 5703048 h 10974062"/>
              <a:gd name="connsiteX94" fmla="*/ 18865516 w 26060400"/>
              <a:gd name="connsiteY94" fmla="*/ 6112122 h 10974062"/>
              <a:gd name="connsiteX95" fmla="*/ 18865516 w 26060400"/>
              <a:gd name="connsiteY95" fmla="*/ 6761827 h 10974062"/>
              <a:gd name="connsiteX96" fmla="*/ 18841453 w 26060400"/>
              <a:gd name="connsiteY96" fmla="*/ 7098711 h 10974062"/>
              <a:gd name="connsiteX97" fmla="*/ 18817390 w 26060400"/>
              <a:gd name="connsiteY97" fmla="*/ 7315279 h 10974062"/>
              <a:gd name="connsiteX98" fmla="*/ 19298653 w 26060400"/>
              <a:gd name="connsiteY98" fmla="*/ 7892795 h 10974062"/>
              <a:gd name="connsiteX99" fmla="*/ 19707727 w 26060400"/>
              <a:gd name="connsiteY99" fmla="*/ 7892795 h 10974062"/>
              <a:gd name="connsiteX100" fmla="*/ 19996485 w 26060400"/>
              <a:gd name="connsiteY100" fmla="*/ 7940922 h 10974062"/>
              <a:gd name="connsiteX101" fmla="*/ 20237116 w 26060400"/>
              <a:gd name="connsiteY101" fmla="*/ 8133427 h 10974062"/>
              <a:gd name="connsiteX102" fmla="*/ 20646190 w 26060400"/>
              <a:gd name="connsiteY102" fmla="*/ 8277806 h 10974062"/>
              <a:gd name="connsiteX103" fmla="*/ 21488400 w 26060400"/>
              <a:gd name="connsiteY103" fmla="*/ 8446248 h 10974062"/>
              <a:gd name="connsiteX104" fmla="*/ 22523116 w 26060400"/>
              <a:gd name="connsiteY104" fmla="*/ 8927511 h 10974062"/>
              <a:gd name="connsiteX105" fmla="*/ 23269074 w 26060400"/>
              <a:gd name="connsiteY105" fmla="*/ 9336585 h 10974062"/>
              <a:gd name="connsiteX106" fmla="*/ 24279727 w 26060400"/>
              <a:gd name="connsiteY106" fmla="*/ 9456900 h 10974062"/>
              <a:gd name="connsiteX107" fmla="*/ 25001622 w 26060400"/>
              <a:gd name="connsiteY107" fmla="*/ 9649406 h 10974062"/>
              <a:gd name="connsiteX108" fmla="*/ 25434758 w 26060400"/>
              <a:gd name="connsiteY108" fmla="*/ 9841911 h 10974062"/>
              <a:gd name="connsiteX109" fmla="*/ 25603200 w 26060400"/>
              <a:gd name="connsiteY109" fmla="*/ 10082543 h 10974062"/>
              <a:gd name="connsiteX110" fmla="*/ 25795706 w 26060400"/>
              <a:gd name="connsiteY110" fmla="*/ 10756311 h 10974062"/>
              <a:gd name="connsiteX111" fmla="*/ 26060400 w 26060400"/>
              <a:gd name="connsiteY111" fmla="*/ 10972879 h 10974062"/>
              <a:gd name="connsiteX0" fmla="*/ 0 w 25795706"/>
              <a:gd name="connsiteY0" fmla="*/ 4596143 h 10756311"/>
              <a:gd name="connsiteX1" fmla="*/ 818148 w 25795706"/>
              <a:gd name="connsiteY1" fmla="*/ 4475827 h 10756311"/>
              <a:gd name="connsiteX2" fmla="*/ 1491916 w 25795706"/>
              <a:gd name="connsiteY2" fmla="*/ 4163006 h 10756311"/>
              <a:gd name="connsiteX3" fmla="*/ 1780674 w 25795706"/>
              <a:gd name="connsiteY3" fmla="*/ 3296732 h 10756311"/>
              <a:gd name="connsiteX4" fmla="*/ 1900990 w 25795706"/>
              <a:gd name="connsiteY4" fmla="*/ 2502648 h 10756311"/>
              <a:gd name="connsiteX5" fmla="*/ 1564106 w 25795706"/>
              <a:gd name="connsiteY5" fmla="*/ 1973258 h 10756311"/>
              <a:gd name="connsiteX6" fmla="*/ 1155032 w 25795706"/>
              <a:gd name="connsiteY6" fmla="*/ 1467932 h 10756311"/>
              <a:gd name="connsiteX7" fmla="*/ 866274 w 25795706"/>
              <a:gd name="connsiteY7" fmla="*/ 1179174 h 10756311"/>
              <a:gd name="connsiteX8" fmla="*/ 409074 w 25795706"/>
              <a:gd name="connsiteY8" fmla="*/ 673848 h 10756311"/>
              <a:gd name="connsiteX9" fmla="*/ 192506 w 25795706"/>
              <a:gd name="connsiteY9" fmla="*/ 481343 h 10756311"/>
              <a:gd name="connsiteX10" fmla="*/ 336885 w 25795706"/>
              <a:gd name="connsiteY10" fmla="*/ 385090 h 10756311"/>
              <a:gd name="connsiteX11" fmla="*/ 721895 w 25795706"/>
              <a:gd name="connsiteY11" fmla="*/ 553532 h 10756311"/>
              <a:gd name="connsiteX12" fmla="*/ 770022 w 25795706"/>
              <a:gd name="connsiteY12" fmla="*/ 312900 h 10756311"/>
              <a:gd name="connsiteX13" fmla="*/ 842211 w 25795706"/>
              <a:gd name="connsiteY13" fmla="*/ 79 h 10756311"/>
              <a:gd name="connsiteX14" fmla="*/ 1010653 w 25795706"/>
              <a:gd name="connsiteY14" fmla="*/ 288837 h 10756311"/>
              <a:gd name="connsiteX15" fmla="*/ 1275348 w 25795706"/>
              <a:gd name="connsiteY15" fmla="*/ 866353 h 10756311"/>
              <a:gd name="connsiteX16" fmla="*/ 1804737 w 25795706"/>
              <a:gd name="connsiteY16" fmla="*/ 1419806 h 10756311"/>
              <a:gd name="connsiteX17" fmla="*/ 2093495 w 25795706"/>
              <a:gd name="connsiteY17" fmla="*/ 1901069 h 10756311"/>
              <a:gd name="connsiteX18" fmla="*/ 2310064 w 25795706"/>
              <a:gd name="connsiteY18" fmla="*/ 2430458 h 10756311"/>
              <a:gd name="connsiteX19" fmla="*/ 2382253 w 25795706"/>
              <a:gd name="connsiteY19" fmla="*/ 2863595 h 10756311"/>
              <a:gd name="connsiteX20" fmla="*/ 2454443 w 25795706"/>
              <a:gd name="connsiteY20" fmla="*/ 3489237 h 10756311"/>
              <a:gd name="connsiteX21" fmla="*/ 2213811 w 25795706"/>
              <a:gd name="connsiteY21" fmla="*/ 4187069 h 10756311"/>
              <a:gd name="connsiteX22" fmla="*/ 2213811 w 25795706"/>
              <a:gd name="connsiteY22" fmla="*/ 4836774 h 10756311"/>
              <a:gd name="connsiteX23" fmla="*/ 2959769 w 25795706"/>
              <a:gd name="connsiteY23" fmla="*/ 4981153 h 10756311"/>
              <a:gd name="connsiteX24" fmla="*/ 3657600 w 25795706"/>
              <a:gd name="connsiteY24" fmla="*/ 4884900 h 10756311"/>
              <a:gd name="connsiteX25" fmla="*/ 4427622 w 25795706"/>
              <a:gd name="connsiteY25" fmla="*/ 4981153 h 10756311"/>
              <a:gd name="connsiteX26" fmla="*/ 4740443 w 25795706"/>
              <a:gd name="connsiteY26" fmla="*/ 5101469 h 10756311"/>
              <a:gd name="connsiteX27" fmla="*/ 5173579 w 25795706"/>
              <a:gd name="connsiteY27" fmla="*/ 4957090 h 10756311"/>
              <a:gd name="connsiteX28" fmla="*/ 5630779 w 25795706"/>
              <a:gd name="connsiteY28" fmla="*/ 5101469 h 10756311"/>
              <a:gd name="connsiteX29" fmla="*/ 6761748 w 25795706"/>
              <a:gd name="connsiteY29" fmla="*/ 5125532 h 10756311"/>
              <a:gd name="connsiteX30" fmla="*/ 7411453 w 25795706"/>
              <a:gd name="connsiteY30" fmla="*/ 5173658 h 10756311"/>
              <a:gd name="connsiteX31" fmla="*/ 8325853 w 25795706"/>
              <a:gd name="connsiteY31" fmla="*/ 5149595 h 10756311"/>
              <a:gd name="connsiteX32" fmla="*/ 8494295 w 25795706"/>
              <a:gd name="connsiteY32" fmla="*/ 4884900 h 10756311"/>
              <a:gd name="connsiteX33" fmla="*/ 8662737 w 25795706"/>
              <a:gd name="connsiteY33" fmla="*/ 4163006 h 10756311"/>
              <a:gd name="connsiteX34" fmla="*/ 8662737 w 25795706"/>
              <a:gd name="connsiteY34" fmla="*/ 3753932 h 10756311"/>
              <a:gd name="connsiteX35" fmla="*/ 8494295 w 25795706"/>
              <a:gd name="connsiteY35" fmla="*/ 3007974 h 10756311"/>
              <a:gd name="connsiteX36" fmla="*/ 8277727 w 25795706"/>
              <a:gd name="connsiteY36" fmla="*/ 2695153 h 10756311"/>
              <a:gd name="connsiteX37" fmla="*/ 7892716 w 25795706"/>
              <a:gd name="connsiteY37" fmla="*/ 2430458 h 10756311"/>
              <a:gd name="connsiteX38" fmla="*/ 7435516 w 25795706"/>
              <a:gd name="connsiteY38" fmla="*/ 2069511 h 10756311"/>
              <a:gd name="connsiteX39" fmla="*/ 7267074 w 25795706"/>
              <a:gd name="connsiteY39" fmla="*/ 1852943 h 10756311"/>
              <a:gd name="connsiteX40" fmla="*/ 7122695 w 25795706"/>
              <a:gd name="connsiteY40" fmla="*/ 1612311 h 10756311"/>
              <a:gd name="connsiteX41" fmla="*/ 6906127 w 25795706"/>
              <a:gd name="connsiteY41" fmla="*/ 1347616 h 10756311"/>
              <a:gd name="connsiteX42" fmla="*/ 6978316 w 25795706"/>
              <a:gd name="connsiteY42" fmla="*/ 1058858 h 10756311"/>
              <a:gd name="connsiteX43" fmla="*/ 7170822 w 25795706"/>
              <a:gd name="connsiteY43" fmla="*/ 1058858 h 10756311"/>
              <a:gd name="connsiteX44" fmla="*/ 7483643 w 25795706"/>
              <a:gd name="connsiteY44" fmla="*/ 1179174 h 10756311"/>
              <a:gd name="connsiteX45" fmla="*/ 7772400 w 25795706"/>
              <a:gd name="connsiteY45" fmla="*/ 1395743 h 10756311"/>
              <a:gd name="connsiteX46" fmla="*/ 7796464 w 25795706"/>
              <a:gd name="connsiteY46" fmla="*/ 1852943 h 10756311"/>
              <a:gd name="connsiteX47" fmla="*/ 7796464 w 25795706"/>
              <a:gd name="connsiteY47" fmla="*/ 2117637 h 10756311"/>
              <a:gd name="connsiteX48" fmla="*/ 8085222 w 25795706"/>
              <a:gd name="connsiteY48" fmla="*/ 2406395 h 10756311"/>
              <a:gd name="connsiteX49" fmla="*/ 8542422 w 25795706"/>
              <a:gd name="connsiteY49" fmla="*/ 2502648 h 10756311"/>
              <a:gd name="connsiteX50" fmla="*/ 8879306 w 25795706"/>
              <a:gd name="connsiteY50" fmla="*/ 2406395 h 10756311"/>
              <a:gd name="connsiteX51" fmla="*/ 9047748 w 25795706"/>
              <a:gd name="connsiteY51" fmla="*/ 1973258 h 10756311"/>
              <a:gd name="connsiteX52" fmla="*/ 9095874 w 25795706"/>
              <a:gd name="connsiteY52" fmla="*/ 1564185 h 10756311"/>
              <a:gd name="connsiteX53" fmla="*/ 9119937 w 25795706"/>
              <a:gd name="connsiteY53" fmla="*/ 1371679 h 10756311"/>
              <a:gd name="connsiteX54" fmla="*/ 9264316 w 25795706"/>
              <a:gd name="connsiteY54" fmla="*/ 1131048 h 10756311"/>
              <a:gd name="connsiteX55" fmla="*/ 9264316 w 25795706"/>
              <a:gd name="connsiteY55" fmla="*/ 1395743 h 10756311"/>
              <a:gd name="connsiteX56" fmla="*/ 9240253 w 25795706"/>
              <a:gd name="connsiteY56" fmla="*/ 1925132 h 10756311"/>
              <a:gd name="connsiteX57" fmla="*/ 9216190 w 25795706"/>
              <a:gd name="connsiteY57" fmla="*/ 2406395 h 10756311"/>
              <a:gd name="connsiteX58" fmla="*/ 9144000 w 25795706"/>
              <a:gd name="connsiteY58" fmla="*/ 2743279 h 10756311"/>
              <a:gd name="connsiteX59" fmla="*/ 9288379 w 25795706"/>
              <a:gd name="connsiteY59" fmla="*/ 3441111 h 10756311"/>
              <a:gd name="connsiteX60" fmla="*/ 9312443 w 25795706"/>
              <a:gd name="connsiteY60" fmla="*/ 3874248 h 10756311"/>
              <a:gd name="connsiteX61" fmla="*/ 9360569 w 25795706"/>
              <a:gd name="connsiteY61" fmla="*/ 4211132 h 10756311"/>
              <a:gd name="connsiteX62" fmla="*/ 9264316 w 25795706"/>
              <a:gd name="connsiteY62" fmla="*/ 4812711 h 10756311"/>
              <a:gd name="connsiteX63" fmla="*/ 9336506 w 25795706"/>
              <a:gd name="connsiteY63" fmla="*/ 5245848 h 10756311"/>
              <a:gd name="connsiteX64" fmla="*/ 9889958 w 25795706"/>
              <a:gd name="connsiteY64" fmla="*/ 5486479 h 10756311"/>
              <a:gd name="connsiteX65" fmla="*/ 10299032 w 25795706"/>
              <a:gd name="connsiteY65" fmla="*/ 5558669 h 10756311"/>
              <a:gd name="connsiteX66" fmla="*/ 10900611 w 25795706"/>
              <a:gd name="connsiteY66" fmla="*/ 5727111 h 10756311"/>
              <a:gd name="connsiteX67" fmla="*/ 11189369 w 25795706"/>
              <a:gd name="connsiteY67" fmla="*/ 5630858 h 10756311"/>
              <a:gd name="connsiteX68" fmla="*/ 11959390 w 25795706"/>
              <a:gd name="connsiteY68" fmla="*/ 5799300 h 10756311"/>
              <a:gd name="connsiteX69" fmla="*/ 12320337 w 25795706"/>
              <a:gd name="connsiteY69" fmla="*/ 5871490 h 10756311"/>
              <a:gd name="connsiteX70" fmla="*/ 12705348 w 25795706"/>
              <a:gd name="connsiteY70" fmla="*/ 6039932 h 10756311"/>
              <a:gd name="connsiteX71" fmla="*/ 13282864 w 25795706"/>
              <a:gd name="connsiteY71" fmla="*/ 6063995 h 10756311"/>
              <a:gd name="connsiteX72" fmla="*/ 13764127 w 25795706"/>
              <a:gd name="connsiteY72" fmla="*/ 6208374 h 10756311"/>
              <a:gd name="connsiteX73" fmla="*/ 14630400 w 25795706"/>
              <a:gd name="connsiteY73" fmla="*/ 6376816 h 10756311"/>
              <a:gd name="connsiteX74" fmla="*/ 15256043 w 25795706"/>
              <a:gd name="connsiteY74" fmla="*/ 6449006 h 10756311"/>
              <a:gd name="connsiteX75" fmla="*/ 15641053 w 25795706"/>
              <a:gd name="connsiteY75" fmla="*/ 6689637 h 10756311"/>
              <a:gd name="connsiteX76" fmla="*/ 16026064 w 25795706"/>
              <a:gd name="connsiteY76" fmla="*/ 6761827 h 10756311"/>
              <a:gd name="connsiteX77" fmla="*/ 16459200 w 25795706"/>
              <a:gd name="connsiteY77" fmla="*/ 6906206 h 10756311"/>
              <a:gd name="connsiteX78" fmla="*/ 16868274 w 25795706"/>
              <a:gd name="connsiteY78" fmla="*/ 6906206 h 10756311"/>
              <a:gd name="connsiteX79" fmla="*/ 17012653 w 25795706"/>
              <a:gd name="connsiteY79" fmla="*/ 7002458 h 10756311"/>
              <a:gd name="connsiteX80" fmla="*/ 17421727 w 25795706"/>
              <a:gd name="connsiteY80" fmla="*/ 7219027 h 10756311"/>
              <a:gd name="connsiteX81" fmla="*/ 17878927 w 25795706"/>
              <a:gd name="connsiteY81" fmla="*/ 7267153 h 10756311"/>
              <a:gd name="connsiteX82" fmla="*/ 18360190 w 25795706"/>
              <a:gd name="connsiteY82" fmla="*/ 7387469 h 10756311"/>
              <a:gd name="connsiteX83" fmla="*/ 18528632 w 25795706"/>
              <a:gd name="connsiteY83" fmla="*/ 7243090 h 10756311"/>
              <a:gd name="connsiteX84" fmla="*/ 18480506 w 25795706"/>
              <a:gd name="connsiteY84" fmla="*/ 6689637 h 10756311"/>
              <a:gd name="connsiteX85" fmla="*/ 18504569 w 25795706"/>
              <a:gd name="connsiteY85" fmla="*/ 6280564 h 10756311"/>
              <a:gd name="connsiteX86" fmla="*/ 18408316 w 25795706"/>
              <a:gd name="connsiteY86" fmla="*/ 6039932 h 10756311"/>
              <a:gd name="connsiteX87" fmla="*/ 18239874 w 25795706"/>
              <a:gd name="connsiteY87" fmla="*/ 5678985 h 10756311"/>
              <a:gd name="connsiteX88" fmla="*/ 18167685 w 25795706"/>
              <a:gd name="connsiteY88" fmla="*/ 5534606 h 10756311"/>
              <a:gd name="connsiteX89" fmla="*/ 18263937 w 25795706"/>
              <a:gd name="connsiteY89" fmla="*/ 5245848 h 10756311"/>
              <a:gd name="connsiteX90" fmla="*/ 18504569 w 25795706"/>
              <a:gd name="connsiteY90" fmla="*/ 5053343 h 10756311"/>
              <a:gd name="connsiteX91" fmla="*/ 18769264 w 25795706"/>
              <a:gd name="connsiteY91" fmla="*/ 5101469 h 10756311"/>
              <a:gd name="connsiteX92" fmla="*/ 18865516 w 25795706"/>
              <a:gd name="connsiteY92" fmla="*/ 5293974 h 10756311"/>
              <a:gd name="connsiteX93" fmla="*/ 18865516 w 25795706"/>
              <a:gd name="connsiteY93" fmla="*/ 5703048 h 10756311"/>
              <a:gd name="connsiteX94" fmla="*/ 18865516 w 25795706"/>
              <a:gd name="connsiteY94" fmla="*/ 6112122 h 10756311"/>
              <a:gd name="connsiteX95" fmla="*/ 18865516 w 25795706"/>
              <a:gd name="connsiteY95" fmla="*/ 6761827 h 10756311"/>
              <a:gd name="connsiteX96" fmla="*/ 18841453 w 25795706"/>
              <a:gd name="connsiteY96" fmla="*/ 7098711 h 10756311"/>
              <a:gd name="connsiteX97" fmla="*/ 18817390 w 25795706"/>
              <a:gd name="connsiteY97" fmla="*/ 7315279 h 10756311"/>
              <a:gd name="connsiteX98" fmla="*/ 19298653 w 25795706"/>
              <a:gd name="connsiteY98" fmla="*/ 7892795 h 10756311"/>
              <a:gd name="connsiteX99" fmla="*/ 19707727 w 25795706"/>
              <a:gd name="connsiteY99" fmla="*/ 7892795 h 10756311"/>
              <a:gd name="connsiteX100" fmla="*/ 19996485 w 25795706"/>
              <a:gd name="connsiteY100" fmla="*/ 7940922 h 10756311"/>
              <a:gd name="connsiteX101" fmla="*/ 20237116 w 25795706"/>
              <a:gd name="connsiteY101" fmla="*/ 8133427 h 10756311"/>
              <a:gd name="connsiteX102" fmla="*/ 20646190 w 25795706"/>
              <a:gd name="connsiteY102" fmla="*/ 8277806 h 10756311"/>
              <a:gd name="connsiteX103" fmla="*/ 21488400 w 25795706"/>
              <a:gd name="connsiteY103" fmla="*/ 8446248 h 10756311"/>
              <a:gd name="connsiteX104" fmla="*/ 22523116 w 25795706"/>
              <a:gd name="connsiteY104" fmla="*/ 8927511 h 10756311"/>
              <a:gd name="connsiteX105" fmla="*/ 23269074 w 25795706"/>
              <a:gd name="connsiteY105" fmla="*/ 9336585 h 10756311"/>
              <a:gd name="connsiteX106" fmla="*/ 24279727 w 25795706"/>
              <a:gd name="connsiteY106" fmla="*/ 9456900 h 10756311"/>
              <a:gd name="connsiteX107" fmla="*/ 25001622 w 25795706"/>
              <a:gd name="connsiteY107" fmla="*/ 9649406 h 10756311"/>
              <a:gd name="connsiteX108" fmla="*/ 25434758 w 25795706"/>
              <a:gd name="connsiteY108" fmla="*/ 9841911 h 10756311"/>
              <a:gd name="connsiteX109" fmla="*/ 25603200 w 25795706"/>
              <a:gd name="connsiteY109" fmla="*/ 10082543 h 10756311"/>
              <a:gd name="connsiteX110" fmla="*/ 25795706 w 25795706"/>
              <a:gd name="connsiteY110" fmla="*/ 10756311 h 10756311"/>
              <a:gd name="connsiteX0" fmla="*/ 0 w 25603200"/>
              <a:gd name="connsiteY0" fmla="*/ 4596143 h 10082543"/>
              <a:gd name="connsiteX1" fmla="*/ 818148 w 25603200"/>
              <a:gd name="connsiteY1" fmla="*/ 4475827 h 10082543"/>
              <a:gd name="connsiteX2" fmla="*/ 1491916 w 25603200"/>
              <a:gd name="connsiteY2" fmla="*/ 4163006 h 10082543"/>
              <a:gd name="connsiteX3" fmla="*/ 1780674 w 25603200"/>
              <a:gd name="connsiteY3" fmla="*/ 3296732 h 10082543"/>
              <a:gd name="connsiteX4" fmla="*/ 1900990 w 25603200"/>
              <a:gd name="connsiteY4" fmla="*/ 2502648 h 10082543"/>
              <a:gd name="connsiteX5" fmla="*/ 1564106 w 25603200"/>
              <a:gd name="connsiteY5" fmla="*/ 1973258 h 10082543"/>
              <a:gd name="connsiteX6" fmla="*/ 1155032 w 25603200"/>
              <a:gd name="connsiteY6" fmla="*/ 1467932 h 10082543"/>
              <a:gd name="connsiteX7" fmla="*/ 866274 w 25603200"/>
              <a:gd name="connsiteY7" fmla="*/ 1179174 h 10082543"/>
              <a:gd name="connsiteX8" fmla="*/ 409074 w 25603200"/>
              <a:gd name="connsiteY8" fmla="*/ 673848 h 10082543"/>
              <a:gd name="connsiteX9" fmla="*/ 192506 w 25603200"/>
              <a:gd name="connsiteY9" fmla="*/ 481343 h 10082543"/>
              <a:gd name="connsiteX10" fmla="*/ 336885 w 25603200"/>
              <a:gd name="connsiteY10" fmla="*/ 385090 h 10082543"/>
              <a:gd name="connsiteX11" fmla="*/ 721895 w 25603200"/>
              <a:gd name="connsiteY11" fmla="*/ 553532 h 10082543"/>
              <a:gd name="connsiteX12" fmla="*/ 770022 w 25603200"/>
              <a:gd name="connsiteY12" fmla="*/ 312900 h 10082543"/>
              <a:gd name="connsiteX13" fmla="*/ 842211 w 25603200"/>
              <a:gd name="connsiteY13" fmla="*/ 79 h 10082543"/>
              <a:gd name="connsiteX14" fmla="*/ 1010653 w 25603200"/>
              <a:gd name="connsiteY14" fmla="*/ 288837 h 10082543"/>
              <a:gd name="connsiteX15" fmla="*/ 1275348 w 25603200"/>
              <a:gd name="connsiteY15" fmla="*/ 866353 h 10082543"/>
              <a:gd name="connsiteX16" fmla="*/ 1804737 w 25603200"/>
              <a:gd name="connsiteY16" fmla="*/ 1419806 h 10082543"/>
              <a:gd name="connsiteX17" fmla="*/ 2093495 w 25603200"/>
              <a:gd name="connsiteY17" fmla="*/ 1901069 h 10082543"/>
              <a:gd name="connsiteX18" fmla="*/ 2310064 w 25603200"/>
              <a:gd name="connsiteY18" fmla="*/ 2430458 h 10082543"/>
              <a:gd name="connsiteX19" fmla="*/ 2382253 w 25603200"/>
              <a:gd name="connsiteY19" fmla="*/ 2863595 h 10082543"/>
              <a:gd name="connsiteX20" fmla="*/ 2454443 w 25603200"/>
              <a:gd name="connsiteY20" fmla="*/ 3489237 h 10082543"/>
              <a:gd name="connsiteX21" fmla="*/ 2213811 w 25603200"/>
              <a:gd name="connsiteY21" fmla="*/ 4187069 h 10082543"/>
              <a:gd name="connsiteX22" fmla="*/ 2213811 w 25603200"/>
              <a:gd name="connsiteY22" fmla="*/ 4836774 h 10082543"/>
              <a:gd name="connsiteX23" fmla="*/ 2959769 w 25603200"/>
              <a:gd name="connsiteY23" fmla="*/ 4981153 h 10082543"/>
              <a:gd name="connsiteX24" fmla="*/ 3657600 w 25603200"/>
              <a:gd name="connsiteY24" fmla="*/ 4884900 h 10082543"/>
              <a:gd name="connsiteX25" fmla="*/ 4427622 w 25603200"/>
              <a:gd name="connsiteY25" fmla="*/ 4981153 h 10082543"/>
              <a:gd name="connsiteX26" fmla="*/ 4740443 w 25603200"/>
              <a:gd name="connsiteY26" fmla="*/ 5101469 h 10082543"/>
              <a:gd name="connsiteX27" fmla="*/ 5173579 w 25603200"/>
              <a:gd name="connsiteY27" fmla="*/ 4957090 h 10082543"/>
              <a:gd name="connsiteX28" fmla="*/ 5630779 w 25603200"/>
              <a:gd name="connsiteY28" fmla="*/ 5101469 h 10082543"/>
              <a:gd name="connsiteX29" fmla="*/ 6761748 w 25603200"/>
              <a:gd name="connsiteY29" fmla="*/ 5125532 h 10082543"/>
              <a:gd name="connsiteX30" fmla="*/ 7411453 w 25603200"/>
              <a:gd name="connsiteY30" fmla="*/ 5173658 h 10082543"/>
              <a:gd name="connsiteX31" fmla="*/ 8325853 w 25603200"/>
              <a:gd name="connsiteY31" fmla="*/ 5149595 h 10082543"/>
              <a:gd name="connsiteX32" fmla="*/ 8494295 w 25603200"/>
              <a:gd name="connsiteY32" fmla="*/ 4884900 h 10082543"/>
              <a:gd name="connsiteX33" fmla="*/ 8662737 w 25603200"/>
              <a:gd name="connsiteY33" fmla="*/ 4163006 h 10082543"/>
              <a:gd name="connsiteX34" fmla="*/ 8662737 w 25603200"/>
              <a:gd name="connsiteY34" fmla="*/ 3753932 h 10082543"/>
              <a:gd name="connsiteX35" fmla="*/ 8494295 w 25603200"/>
              <a:gd name="connsiteY35" fmla="*/ 3007974 h 10082543"/>
              <a:gd name="connsiteX36" fmla="*/ 8277727 w 25603200"/>
              <a:gd name="connsiteY36" fmla="*/ 2695153 h 10082543"/>
              <a:gd name="connsiteX37" fmla="*/ 7892716 w 25603200"/>
              <a:gd name="connsiteY37" fmla="*/ 2430458 h 10082543"/>
              <a:gd name="connsiteX38" fmla="*/ 7435516 w 25603200"/>
              <a:gd name="connsiteY38" fmla="*/ 2069511 h 10082543"/>
              <a:gd name="connsiteX39" fmla="*/ 7267074 w 25603200"/>
              <a:gd name="connsiteY39" fmla="*/ 1852943 h 10082543"/>
              <a:gd name="connsiteX40" fmla="*/ 7122695 w 25603200"/>
              <a:gd name="connsiteY40" fmla="*/ 1612311 h 10082543"/>
              <a:gd name="connsiteX41" fmla="*/ 6906127 w 25603200"/>
              <a:gd name="connsiteY41" fmla="*/ 1347616 h 10082543"/>
              <a:gd name="connsiteX42" fmla="*/ 6978316 w 25603200"/>
              <a:gd name="connsiteY42" fmla="*/ 1058858 h 10082543"/>
              <a:gd name="connsiteX43" fmla="*/ 7170822 w 25603200"/>
              <a:gd name="connsiteY43" fmla="*/ 1058858 h 10082543"/>
              <a:gd name="connsiteX44" fmla="*/ 7483643 w 25603200"/>
              <a:gd name="connsiteY44" fmla="*/ 1179174 h 10082543"/>
              <a:gd name="connsiteX45" fmla="*/ 7772400 w 25603200"/>
              <a:gd name="connsiteY45" fmla="*/ 1395743 h 10082543"/>
              <a:gd name="connsiteX46" fmla="*/ 7796464 w 25603200"/>
              <a:gd name="connsiteY46" fmla="*/ 1852943 h 10082543"/>
              <a:gd name="connsiteX47" fmla="*/ 7796464 w 25603200"/>
              <a:gd name="connsiteY47" fmla="*/ 2117637 h 10082543"/>
              <a:gd name="connsiteX48" fmla="*/ 8085222 w 25603200"/>
              <a:gd name="connsiteY48" fmla="*/ 2406395 h 10082543"/>
              <a:gd name="connsiteX49" fmla="*/ 8542422 w 25603200"/>
              <a:gd name="connsiteY49" fmla="*/ 2502648 h 10082543"/>
              <a:gd name="connsiteX50" fmla="*/ 8879306 w 25603200"/>
              <a:gd name="connsiteY50" fmla="*/ 2406395 h 10082543"/>
              <a:gd name="connsiteX51" fmla="*/ 9047748 w 25603200"/>
              <a:gd name="connsiteY51" fmla="*/ 1973258 h 10082543"/>
              <a:gd name="connsiteX52" fmla="*/ 9095874 w 25603200"/>
              <a:gd name="connsiteY52" fmla="*/ 1564185 h 10082543"/>
              <a:gd name="connsiteX53" fmla="*/ 9119937 w 25603200"/>
              <a:gd name="connsiteY53" fmla="*/ 1371679 h 10082543"/>
              <a:gd name="connsiteX54" fmla="*/ 9264316 w 25603200"/>
              <a:gd name="connsiteY54" fmla="*/ 1131048 h 10082543"/>
              <a:gd name="connsiteX55" fmla="*/ 9264316 w 25603200"/>
              <a:gd name="connsiteY55" fmla="*/ 1395743 h 10082543"/>
              <a:gd name="connsiteX56" fmla="*/ 9240253 w 25603200"/>
              <a:gd name="connsiteY56" fmla="*/ 1925132 h 10082543"/>
              <a:gd name="connsiteX57" fmla="*/ 9216190 w 25603200"/>
              <a:gd name="connsiteY57" fmla="*/ 2406395 h 10082543"/>
              <a:gd name="connsiteX58" fmla="*/ 9144000 w 25603200"/>
              <a:gd name="connsiteY58" fmla="*/ 2743279 h 10082543"/>
              <a:gd name="connsiteX59" fmla="*/ 9288379 w 25603200"/>
              <a:gd name="connsiteY59" fmla="*/ 3441111 h 10082543"/>
              <a:gd name="connsiteX60" fmla="*/ 9312443 w 25603200"/>
              <a:gd name="connsiteY60" fmla="*/ 3874248 h 10082543"/>
              <a:gd name="connsiteX61" fmla="*/ 9360569 w 25603200"/>
              <a:gd name="connsiteY61" fmla="*/ 4211132 h 10082543"/>
              <a:gd name="connsiteX62" fmla="*/ 9264316 w 25603200"/>
              <a:gd name="connsiteY62" fmla="*/ 4812711 h 10082543"/>
              <a:gd name="connsiteX63" fmla="*/ 9336506 w 25603200"/>
              <a:gd name="connsiteY63" fmla="*/ 5245848 h 10082543"/>
              <a:gd name="connsiteX64" fmla="*/ 9889958 w 25603200"/>
              <a:gd name="connsiteY64" fmla="*/ 5486479 h 10082543"/>
              <a:gd name="connsiteX65" fmla="*/ 10299032 w 25603200"/>
              <a:gd name="connsiteY65" fmla="*/ 5558669 h 10082543"/>
              <a:gd name="connsiteX66" fmla="*/ 10900611 w 25603200"/>
              <a:gd name="connsiteY66" fmla="*/ 5727111 h 10082543"/>
              <a:gd name="connsiteX67" fmla="*/ 11189369 w 25603200"/>
              <a:gd name="connsiteY67" fmla="*/ 5630858 h 10082543"/>
              <a:gd name="connsiteX68" fmla="*/ 11959390 w 25603200"/>
              <a:gd name="connsiteY68" fmla="*/ 5799300 h 10082543"/>
              <a:gd name="connsiteX69" fmla="*/ 12320337 w 25603200"/>
              <a:gd name="connsiteY69" fmla="*/ 5871490 h 10082543"/>
              <a:gd name="connsiteX70" fmla="*/ 12705348 w 25603200"/>
              <a:gd name="connsiteY70" fmla="*/ 6039932 h 10082543"/>
              <a:gd name="connsiteX71" fmla="*/ 13282864 w 25603200"/>
              <a:gd name="connsiteY71" fmla="*/ 6063995 h 10082543"/>
              <a:gd name="connsiteX72" fmla="*/ 13764127 w 25603200"/>
              <a:gd name="connsiteY72" fmla="*/ 6208374 h 10082543"/>
              <a:gd name="connsiteX73" fmla="*/ 14630400 w 25603200"/>
              <a:gd name="connsiteY73" fmla="*/ 6376816 h 10082543"/>
              <a:gd name="connsiteX74" fmla="*/ 15256043 w 25603200"/>
              <a:gd name="connsiteY74" fmla="*/ 6449006 h 10082543"/>
              <a:gd name="connsiteX75" fmla="*/ 15641053 w 25603200"/>
              <a:gd name="connsiteY75" fmla="*/ 6689637 h 10082543"/>
              <a:gd name="connsiteX76" fmla="*/ 16026064 w 25603200"/>
              <a:gd name="connsiteY76" fmla="*/ 6761827 h 10082543"/>
              <a:gd name="connsiteX77" fmla="*/ 16459200 w 25603200"/>
              <a:gd name="connsiteY77" fmla="*/ 6906206 h 10082543"/>
              <a:gd name="connsiteX78" fmla="*/ 16868274 w 25603200"/>
              <a:gd name="connsiteY78" fmla="*/ 6906206 h 10082543"/>
              <a:gd name="connsiteX79" fmla="*/ 17012653 w 25603200"/>
              <a:gd name="connsiteY79" fmla="*/ 7002458 h 10082543"/>
              <a:gd name="connsiteX80" fmla="*/ 17421727 w 25603200"/>
              <a:gd name="connsiteY80" fmla="*/ 7219027 h 10082543"/>
              <a:gd name="connsiteX81" fmla="*/ 17878927 w 25603200"/>
              <a:gd name="connsiteY81" fmla="*/ 7267153 h 10082543"/>
              <a:gd name="connsiteX82" fmla="*/ 18360190 w 25603200"/>
              <a:gd name="connsiteY82" fmla="*/ 7387469 h 10082543"/>
              <a:gd name="connsiteX83" fmla="*/ 18528632 w 25603200"/>
              <a:gd name="connsiteY83" fmla="*/ 7243090 h 10082543"/>
              <a:gd name="connsiteX84" fmla="*/ 18480506 w 25603200"/>
              <a:gd name="connsiteY84" fmla="*/ 6689637 h 10082543"/>
              <a:gd name="connsiteX85" fmla="*/ 18504569 w 25603200"/>
              <a:gd name="connsiteY85" fmla="*/ 6280564 h 10082543"/>
              <a:gd name="connsiteX86" fmla="*/ 18408316 w 25603200"/>
              <a:gd name="connsiteY86" fmla="*/ 6039932 h 10082543"/>
              <a:gd name="connsiteX87" fmla="*/ 18239874 w 25603200"/>
              <a:gd name="connsiteY87" fmla="*/ 5678985 h 10082543"/>
              <a:gd name="connsiteX88" fmla="*/ 18167685 w 25603200"/>
              <a:gd name="connsiteY88" fmla="*/ 5534606 h 10082543"/>
              <a:gd name="connsiteX89" fmla="*/ 18263937 w 25603200"/>
              <a:gd name="connsiteY89" fmla="*/ 5245848 h 10082543"/>
              <a:gd name="connsiteX90" fmla="*/ 18504569 w 25603200"/>
              <a:gd name="connsiteY90" fmla="*/ 5053343 h 10082543"/>
              <a:gd name="connsiteX91" fmla="*/ 18769264 w 25603200"/>
              <a:gd name="connsiteY91" fmla="*/ 5101469 h 10082543"/>
              <a:gd name="connsiteX92" fmla="*/ 18865516 w 25603200"/>
              <a:gd name="connsiteY92" fmla="*/ 5293974 h 10082543"/>
              <a:gd name="connsiteX93" fmla="*/ 18865516 w 25603200"/>
              <a:gd name="connsiteY93" fmla="*/ 5703048 h 10082543"/>
              <a:gd name="connsiteX94" fmla="*/ 18865516 w 25603200"/>
              <a:gd name="connsiteY94" fmla="*/ 6112122 h 10082543"/>
              <a:gd name="connsiteX95" fmla="*/ 18865516 w 25603200"/>
              <a:gd name="connsiteY95" fmla="*/ 6761827 h 10082543"/>
              <a:gd name="connsiteX96" fmla="*/ 18841453 w 25603200"/>
              <a:gd name="connsiteY96" fmla="*/ 7098711 h 10082543"/>
              <a:gd name="connsiteX97" fmla="*/ 18817390 w 25603200"/>
              <a:gd name="connsiteY97" fmla="*/ 7315279 h 10082543"/>
              <a:gd name="connsiteX98" fmla="*/ 19298653 w 25603200"/>
              <a:gd name="connsiteY98" fmla="*/ 7892795 h 10082543"/>
              <a:gd name="connsiteX99" fmla="*/ 19707727 w 25603200"/>
              <a:gd name="connsiteY99" fmla="*/ 7892795 h 10082543"/>
              <a:gd name="connsiteX100" fmla="*/ 19996485 w 25603200"/>
              <a:gd name="connsiteY100" fmla="*/ 7940922 h 10082543"/>
              <a:gd name="connsiteX101" fmla="*/ 20237116 w 25603200"/>
              <a:gd name="connsiteY101" fmla="*/ 8133427 h 10082543"/>
              <a:gd name="connsiteX102" fmla="*/ 20646190 w 25603200"/>
              <a:gd name="connsiteY102" fmla="*/ 8277806 h 10082543"/>
              <a:gd name="connsiteX103" fmla="*/ 21488400 w 25603200"/>
              <a:gd name="connsiteY103" fmla="*/ 8446248 h 10082543"/>
              <a:gd name="connsiteX104" fmla="*/ 22523116 w 25603200"/>
              <a:gd name="connsiteY104" fmla="*/ 8927511 h 10082543"/>
              <a:gd name="connsiteX105" fmla="*/ 23269074 w 25603200"/>
              <a:gd name="connsiteY105" fmla="*/ 9336585 h 10082543"/>
              <a:gd name="connsiteX106" fmla="*/ 24279727 w 25603200"/>
              <a:gd name="connsiteY106" fmla="*/ 9456900 h 10082543"/>
              <a:gd name="connsiteX107" fmla="*/ 25001622 w 25603200"/>
              <a:gd name="connsiteY107" fmla="*/ 9649406 h 10082543"/>
              <a:gd name="connsiteX108" fmla="*/ 25434758 w 25603200"/>
              <a:gd name="connsiteY108" fmla="*/ 9841911 h 10082543"/>
              <a:gd name="connsiteX109" fmla="*/ 25603200 w 25603200"/>
              <a:gd name="connsiteY109" fmla="*/ 10082543 h 10082543"/>
              <a:gd name="connsiteX0" fmla="*/ 0 w 25434758"/>
              <a:gd name="connsiteY0" fmla="*/ 4596143 h 9841911"/>
              <a:gd name="connsiteX1" fmla="*/ 818148 w 25434758"/>
              <a:gd name="connsiteY1" fmla="*/ 4475827 h 9841911"/>
              <a:gd name="connsiteX2" fmla="*/ 1491916 w 25434758"/>
              <a:gd name="connsiteY2" fmla="*/ 4163006 h 9841911"/>
              <a:gd name="connsiteX3" fmla="*/ 1780674 w 25434758"/>
              <a:gd name="connsiteY3" fmla="*/ 3296732 h 9841911"/>
              <a:gd name="connsiteX4" fmla="*/ 1900990 w 25434758"/>
              <a:gd name="connsiteY4" fmla="*/ 2502648 h 9841911"/>
              <a:gd name="connsiteX5" fmla="*/ 1564106 w 25434758"/>
              <a:gd name="connsiteY5" fmla="*/ 1973258 h 9841911"/>
              <a:gd name="connsiteX6" fmla="*/ 1155032 w 25434758"/>
              <a:gd name="connsiteY6" fmla="*/ 1467932 h 9841911"/>
              <a:gd name="connsiteX7" fmla="*/ 866274 w 25434758"/>
              <a:gd name="connsiteY7" fmla="*/ 1179174 h 9841911"/>
              <a:gd name="connsiteX8" fmla="*/ 409074 w 25434758"/>
              <a:gd name="connsiteY8" fmla="*/ 673848 h 9841911"/>
              <a:gd name="connsiteX9" fmla="*/ 192506 w 25434758"/>
              <a:gd name="connsiteY9" fmla="*/ 481343 h 9841911"/>
              <a:gd name="connsiteX10" fmla="*/ 336885 w 25434758"/>
              <a:gd name="connsiteY10" fmla="*/ 385090 h 9841911"/>
              <a:gd name="connsiteX11" fmla="*/ 721895 w 25434758"/>
              <a:gd name="connsiteY11" fmla="*/ 553532 h 9841911"/>
              <a:gd name="connsiteX12" fmla="*/ 770022 w 25434758"/>
              <a:gd name="connsiteY12" fmla="*/ 312900 h 9841911"/>
              <a:gd name="connsiteX13" fmla="*/ 842211 w 25434758"/>
              <a:gd name="connsiteY13" fmla="*/ 79 h 9841911"/>
              <a:gd name="connsiteX14" fmla="*/ 1010653 w 25434758"/>
              <a:gd name="connsiteY14" fmla="*/ 288837 h 9841911"/>
              <a:gd name="connsiteX15" fmla="*/ 1275348 w 25434758"/>
              <a:gd name="connsiteY15" fmla="*/ 866353 h 9841911"/>
              <a:gd name="connsiteX16" fmla="*/ 1804737 w 25434758"/>
              <a:gd name="connsiteY16" fmla="*/ 1419806 h 9841911"/>
              <a:gd name="connsiteX17" fmla="*/ 2093495 w 25434758"/>
              <a:gd name="connsiteY17" fmla="*/ 1901069 h 9841911"/>
              <a:gd name="connsiteX18" fmla="*/ 2310064 w 25434758"/>
              <a:gd name="connsiteY18" fmla="*/ 2430458 h 9841911"/>
              <a:gd name="connsiteX19" fmla="*/ 2382253 w 25434758"/>
              <a:gd name="connsiteY19" fmla="*/ 2863595 h 9841911"/>
              <a:gd name="connsiteX20" fmla="*/ 2454443 w 25434758"/>
              <a:gd name="connsiteY20" fmla="*/ 3489237 h 9841911"/>
              <a:gd name="connsiteX21" fmla="*/ 2213811 w 25434758"/>
              <a:gd name="connsiteY21" fmla="*/ 4187069 h 9841911"/>
              <a:gd name="connsiteX22" fmla="*/ 2213811 w 25434758"/>
              <a:gd name="connsiteY22" fmla="*/ 4836774 h 9841911"/>
              <a:gd name="connsiteX23" fmla="*/ 2959769 w 25434758"/>
              <a:gd name="connsiteY23" fmla="*/ 4981153 h 9841911"/>
              <a:gd name="connsiteX24" fmla="*/ 3657600 w 25434758"/>
              <a:gd name="connsiteY24" fmla="*/ 4884900 h 9841911"/>
              <a:gd name="connsiteX25" fmla="*/ 4427622 w 25434758"/>
              <a:gd name="connsiteY25" fmla="*/ 4981153 h 9841911"/>
              <a:gd name="connsiteX26" fmla="*/ 4740443 w 25434758"/>
              <a:gd name="connsiteY26" fmla="*/ 5101469 h 9841911"/>
              <a:gd name="connsiteX27" fmla="*/ 5173579 w 25434758"/>
              <a:gd name="connsiteY27" fmla="*/ 4957090 h 9841911"/>
              <a:gd name="connsiteX28" fmla="*/ 5630779 w 25434758"/>
              <a:gd name="connsiteY28" fmla="*/ 5101469 h 9841911"/>
              <a:gd name="connsiteX29" fmla="*/ 6761748 w 25434758"/>
              <a:gd name="connsiteY29" fmla="*/ 5125532 h 9841911"/>
              <a:gd name="connsiteX30" fmla="*/ 7411453 w 25434758"/>
              <a:gd name="connsiteY30" fmla="*/ 5173658 h 9841911"/>
              <a:gd name="connsiteX31" fmla="*/ 8325853 w 25434758"/>
              <a:gd name="connsiteY31" fmla="*/ 5149595 h 9841911"/>
              <a:gd name="connsiteX32" fmla="*/ 8494295 w 25434758"/>
              <a:gd name="connsiteY32" fmla="*/ 4884900 h 9841911"/>
              <a:gd name="connsiteX33" fmla="*/ 8662737 w 25434758"/>
              <a:gd name="connsiteY33" fmla="*/ 4163006 h 9841911"/>
              <a:gd name="connsiteX34" fmla="*/ 8662737 w 25434758"/>
              <a:gd name="connsiteY34" fmla="*/ 3753932 h 9841911"/>
              <a:gd name="connsiteX35" fmla="*/ 8494295 w 25434758"/>
              <a:gd name="connsiteY35" fmla="*/ 3007974 h 9841911"/>
              <a:gd name="connsiteX36" fmla="*/ 8277727 w 25434758"/>
              <a:gd name="connsiteY36" fmla="*/ 2695153 h 9841911"/>
              <a:gd name="connsiteX37" fmla="*/ 7892716 w 25434758"/>
              <a:gd name="connsiteY37" fmla="*/ 2430458 h 9841911"/>
              <a:gd name="connsiteX38" fmla="*/ 7435516 w 25434758"/>
              <a:gd name="connsiteY38" fmla="*/ 2069511 h 9841911"/>
              <a:gd name="connsiteX39" fmla="*/ 7267074 w 25434758"/>
              <a:gd name="connsiteY39" fmla="*/ 1852943 h 9841911"/>
              <a:gd name="connsiteX40" fmla="*/ 7122695 w 25434758"/>
              <a:gd name="connsiteY40" fmla="*/ 1612311 h 9841911"/>
              <a:gd name="connsiteX41" fmla="*/ 6906127 w 25434758"/>
              <a:gd name="connsiteY41" fmla="*/ 1347616 h 9841911"/>
              <a:gd name="connsiteX42" fmla="*/ 6978316 w 25434758"/>
              <a:gd name="connsiteY42" fmla="*/ 1058858 h 9841911"/>
              <a:gd name="connsiteX43" fmla="*/ 7170822 w 25434758"/>
              <a:gd name="connsiteY43" fmla="*/ 1058858 h 9841911"/>
              <a:gd name="connsiteX44" fmla="*/ 7483643 w 25434758"/>
              <a:gd name="connsiteY44" fmla="*/ 1179174 h 9841911"/>
              <a:gd name="connsiteX45" fmla="*/ 7772400 w 25434758"/>
              <a:gd name="connsiteY45" fmla="*/ 1395743 h 9841911"/>
              <a:gd name="connsiteX46" fmla="*/ 7796464 w 25434758"/>
              <a:gd name="connsiteY46" fmla="*/ 1852943 h 9841911"/>
              <a:gd name="connsiteX47" fmla="*/ 7796464 w 25434758"/>
              <a:gd name="connsiteY47" fmla="*/ 2117637 h 9841911"/>
              <a:gd name="connsiteX48" fmla="*/ 8085222 w 25434758"/>
              <a:gd name="connsiteY48" fmla="*/ 2406395 h 9841911"/>
              <a:gd name="connsiteX49" fmla="*/ 8542422 w 25434758"/>
              <a:gd name="connsiteY49" fmla="*/ 2502648 h 9841911"/>
              <a:gd name="connsiteX50" fmla="*/ 8879306 w 25434758"/>
              <a:gd name="connsiteY50" fmla="*/ 2406395 h 9841911"/>
              <a:gd name="connsiteX51" fmla="*/ 9047748 w 25434758"/>
              <a:gd name="connsiteY51" fmla="*/ 1973258 h 9841911"/>
              <a:gd name="connsiteX52" fmla="*/ 9095874 w 25434758"/>
              <a:gd name="connsiteY52" fmla="*/ 1564185 h 9841911"/>
              <a:gd name="connsiteX53" fmla="*/ 9119937 w 25434758"/>
              <a:gd name="connsiteY53" fmla="*/ 1371679 h 9841911"/>
              <a:gd name="connsiteX54" fmla="*/ 9264316 w 25434758"/>
              <a:gd name="connsiteY54" fmla="*/ 1131048 h 9841911"/>
              <a:gd name="connsiteX55" fmla="*/ 9264316 w 25434758"/>
              <a:gd name="connsiteY55" fmla="*/ 1395743 h 9841911"/>
              <a:gd name="connsiteX56" fmla="*/ 9240253 w 25434758"/>
              <a:gd name="connsiteY56" fmla="*/ 1925132 h 9841911"/>
              <a:gd name="connsiteX57" fmla="*/ 9216190 w 25434758"/>
              <a:gd name="connsiteY57" fmla="*/ 2406395 h 9841911"/>
              <a:gd name="connsiteX58" fmla="*/ 9144000 w 25434758"/>
              <a:gd name="connsiteY58" fmla="*/ 2743279 h 9841911"/>
              <a:gd name="connsiteX59" fmla="*/ 9288379 w 25434758"/>
              <a:gd name="connsiteY59" fmla="*/ 3441111 h 9841911"/>
              <a:gd name="connsiteX60" fmla="*/ 9312443 w 25434758"/>
              <a:gd name="connsiteY60" fmla="*/ 3874248 h 9841911"/>
              <a:gd name="connsiteX61" fmla="*/ 9360569 w 25434758"/>
              <a:gd name="connsiteY61" fmla="*/ 4211132 h 9841911"/>
              <a:gd name="connsiteX62" fmla="*/ 9264316 w 25434758"/>
              <a:gd name="connsiteY62" fmla="*/ 4812711 h 9841911"/>
              <a:gd name="connsiteX63" fmla="*/ 9336506 w 25434758"/>
              <a:gd name="connsiteY63" fmla="*/ 5245848 h 9841911"/>
              <a:gd name="connsiteX64" fmla="*/ 9889958 w 25434758"/>
              <a:gd name="connsiteY64" fmla="*/ 5486479 h 9841911"/>
              <a:gd name="connsiteX65" fmla="*/ 10299032 w 25434758"/>
              <a:gd name="connsiteY65" fmla="*/ 5558669 h 9841911"/>
              <a:gd name="connsiteX66" fmla="*/ 10900611 w 25434758"/>
              <a:gd name="connsiteY66" fmla="*/ 5727111 h 9841911"/>
              <a:gd name="connsiteX67" fmla="*/ 11189369 w 25434758"/>
              <a:gd name="connsiteY67" fmla="*/ 5630858 h 9841911"/>
              <a:gd name="connsiteX68" fmla="*/ 11959390 w 25434758"/>
              <a:gd name="connsiteY68" fmla="*/ 5799300 h 9841911"/>
              <a:gd name="connsiteX69" fmla="*/ 12320337 w 25434758"/>
              <a:gd name="connsiteY69" fmla="*/ 5871490 h 9841911"/>
              <a:gd name="connsiteX70" fmla="*/ 12705348 w 25434758"/>
              <a:gd name="connsiteY70" fmla="*/ 6039932 h 9841911"/>
              <a:gd name="connsiteX71" fmla="*/ 13282864 w 25434758"/>
              <a:gd name="connsiteY71" fmla="*/ 6063995 h 9841911"/>
              <a:gd name="connsiteX72" fmla="*/ 13764127 w 25434758"/>
              <a:gd name="connsiteY72" fmla="*/ 6208374 h 9841911"/>
              <a:gd name="connsiteX73" fmla="*/ 14630400 w 25434758"/>
              <a:gd name="connsiteY73" fmla="*/ 6376816 h 9841911"/>
              <a:gd name="connsiteX74" fmla="*/ 15256043 w 25434758"/>
              <a:gd name="connsiteY74" fmla="*/ 6449006 h 9841911"/>
              <a:gd name="connsiteX75" fmla="*/ 15641053 w 25434758"/>
              <a:gd name="connsiteY75" fmla="*/ 6689637 h 9841911"/>
              <a:gd name="connsiteX76" fmla="*/ 16026064 w 25434758"/>
              <a:gd name="connsiteY76" fmla="*/ 6761827 h 9841911"/>
              <a:gd name="connsiteX77" fmla="*/ 16459200 w 25434758"/>
              <a:gd name="connsiteY77" fmla="*/ 6906206 h 9841911"/>
              <a:gd name="connsiteX78" fmla="*/ 16868274 w 25434758"/>
              <a:gd name="connsiteY78" fmla="*/ 6906206 h 9841911"/>
              <a:gd name="connsiteX79" fmla="*/ 17012653 w 25434758"/>
              <a:gd name="connsiteY79" fmla="*/ 7002458 h 9841911"/>
              <a:gd name="connsiteX80" fmla="*/ 17421727 w 25434758"/>
              <a:gd name="connsiteY80" fmla="*/ 7219027 h 9841911"/>
              <a:gd name="connsiteX81" fmla="*/ 17878927 w 25434758"/>
              <a:gd name="connsiteY81" fmla="*/ 7267153 h 9841911"/>
              <a:gd name="connsiteX82" fmla="*/ 18360190 w 25434758"/>
              <a:gd name="connsiteY82" fmla="*/ 7387469 h 9841911"/>
              <a:gd name="connsiteX83" fmla="*/ 18528632 w 25434758"/>
              <a:gd name="connsiteY83" fmla="*/ 7243090 h 9841911"/>
              <a:gd name="connsiteX84" fmla="*/ 18480506 w 25434758"/>
              <a:gd name="connsiteY84" fmla="*/ 6689637 h 9841911"/>
              <a:gd name="connsiteX85" fmla="*/ 18504569 w 25434758"/>
              <a:gd name="connsiteY85" fmla="*/ 6280564 h 9841911"/>
              <a:gd name="connsiteX86" fmla="*/ 18408316 w 25434758"/>
              <a:gd name="connsiteY86" fmla="*/ 6039932 h 9841911"/>
              <a:gd name="connsiteX87" fmla="*/ 18239874 w 25434758"/>
              <a:gd name="connsiteY87" fmla="*/ 5678985 h 9841911"/>
              <a:gd name="connsiteX88" fmla="*/ 18167685 w 25434758"/>
              <a:gd name="connsiteY88" fmla="*/ 5534606 h 9841911"/>
              <a:gd name="connsiteX89" fmla="*/ 18263937 w 25434758"/>
              <a:gd name="connsiteY89" fmla="*/ 5245848 h 9841911"/>
              <a:gd name="connsiteX90" fmla="*/ 18504569 w 25434758"/>
              <a:gd name="connsiteY90" fmla="*/ 5053343 h 9841911"/>
              <a:gd name="connsiteX91" fmla="*/ 18769264 w 25434758"/>
              <a:gd name="connsiteY91" fmla="*/ 5101469 h 9841911"/>
              <a:gd name="connsiteX92" fmla="*/ 18865516 w 25434758"/>
              <a:gd name="connsiteY92" fmla="*/ 5293974 h 9841911"/>
              <a:gd name="connsiteX93" fmla="*/ 18865516 w 25434758"/>
              <a:gd name="connsiteY93" fmla="*/ 5703048 h 9841911"/>
              <a:gd name="connsiteX94" fmla="*/ 18865516 w 25434758"/>
              <a:gd name="connsiteY94" fmla="*/ 6112122 h 9841911"/>
              <a:gd name="connsiteX95" fmla="*/ 18865516 w 25434758"/>
              <a:gd name="connsiteY95" fmla="*/ 6761827 h 9841911"/>
              <a:gd name="connsiteX96" fmla="*/ 18841453 w 25434758"/>
              <a:gd name="connsiteY96" fmla="*/ 7098711 h 9841911"/>
              <a:gd name="connsiteX97" fmla="*/ 18817390 w 25434758"/>
              <a:gd name="connsiteY97" fmla="*/ 7315279 h 9841911"/>
              <a:gd name="connsiteX98" fmla="*/ 19298653 w 25434758"/>
              <a:gd name="connsiteY98" fmla="*/ 7892795 h 9841911"/>
              <a:gd name="connsiteX99" fmla="*/ 19707727 w 25434758"/>
              <a:gd name="connsiteY99" fmla="*/ 7892795 h 9841911"/>
              <a:gd name="connsiteX100" fmla="*/ 19996485 w 25434758"/>
              <a:gd name="connsiteY100" fmla="*/ 7940922 h 9841911"/>
              <a:gd name="connsiteX101" fmla="*/ 20237116 w 25434758"/>
              <a:gd name="connsiteY101" fmla="*/ 8133427 h 9841911"/>
              <a:gd name="connsiteX102" fmla="*/ 20646190 w 25434758"/>
              <a:gd name="connsiteY102" fmla="*/ 8277806 h 9841911"/>
              <a:gd name="connsiteX103" fmla="*/ 21488400 w 25434758"/>
              <a:gd name="connsiteY103" fmla="*/ 8446248 h 9841911"/>
              <a:gd name="connsiteX104" fmla="*/ 22523116 w 25434758"/>
              <a:gd name="connsiteY104" fmla="*/ 8927511 h 9841911"/>
              <a:gd name="connsiteX105" fmla="*/ 23269074 w 25434758"/>
              <a:gd name="connsiteY105" fmla="*/ 9336585 h 9841911"/>
              <a:gd name="connsiteX106" fmla="*/ 24279727 w 25434758"/>
              <a:gd name="connsiteY106" fmla="*/ 9456900 h 9841911"/>
              <a:gd name="connsiteX107" fmla="*/ 25001622 w 25434758"/>
              <a:gd name="connsiteY107" fmla="*/ 9649406 h 9841911"/>
              <a:gd name="connsiteX108" fmla="*/ 25434758 w 25434758"/>
              <a:gd name="connsiteY108" fmla="*/ 9841911 h 9841911"/>
              <a:gd name="connsiteX0" fmla="*/ 0 w 25001622"/>
              <a:gd name="connsiteY0" fmla="*/ 4596143 h 9649406"/>
              <a:gd name="connsiteX1" fmla="*/ 818148 w 25001622"/>
              <a:gd name="connsiteY1" fmla="*/ 4475827 h 9649406"/>
              <a:gd name="connsiteX2" fmla="*/ 1491916 w 25001622"/>
              <a:gd name="connsiteY2" fmla="*/ 4163006 h 9649406"/>
              <a:gd name="connsiteX3" fmla="*/ 1780674 w 25001622"/>
              <a:gd name="connsiteY3" fmla="*/ 3296732 h 9649406"/>
              <a:gd name="connsiteX4" fmla="*/ 1900990 w 25001622"/>
              <a:gd name="connsiteY4" fmla="*/ 2502648 h 9649406"/>
              <a:gd name="connsiteX5" fmla="*/ 1564106 w 25001622"/>
              <a:gd name="connsiteY5" fmla="*/ 1973258 h 9649406"/>
              <a:gd name="connsiteX6" fmla="*/ 1155032 w 25001622"/>
              <a:gd name="connsiteY6" fmla="*/ 1467932 h 9649406"/>
              <a:gd name="connsiteX7" fmla="*/ 866274 w 25001622"/>
              <a:gd name="connsiteY7" fmla="*/ 1179174 h 9649406"/>
              <a:gd name="connsiteX8" fmla="*/ 409074 w 25001622"/>
              <a:gd name="connsiteY8" fmla="*/ 673848 h 9649406"/>
              <a:gd name="connsiteX9" fmla="*/ 192506 w 25001622"/>
              <a:gd name="connsiteY9" fmla="*/ 481343 h 9649406"/>
              <a:gd name="connsiteX10" fmla="*/ 336885 w 25001622"/>
              <a:gd name="connsiteY10" fmla="*/ 385090 h 9649406"/>
              <a:gd name="connsiteX11" fmla="*/ 721895 w 25001622"/>
              <a:gd name="connsiteY11" fmla="*/ 553532 h 9649406"/>
              <a:gd name="connsiteX12" fmla="*/ 770022 w 25001622"/>
              <a:gd name="connsiteY12" fmla="*/ 312900 h 9649406"/>
              <a:gd name="connsiteX13" fmla="*/ 842211 w 25001622"/>
              <a:gd name="connsiteY13" fmla="*/ 79 h 9649406"/>
              <a:gd name="connsiteX14" fmla="*/ 1010653 w 25001622"/>
              <a:gd name="connsiteY14" fmla="*/ 288837 h 9649406"/>
              <a:gd name="connsiteX15" fmla="*/ 1275348 w 25001622"/>
              <a:gd name="connsiteY15" fmla="*/ 866353 h 9649406"/>
              <a:gd name="connsiteX16" fmla="*/ 1804737 w 25001622"/>
              <a:gd name="connsiteY16" fmla="*/ 1419806 h 9649406"/>
              <a:gd name="connsiteX17" fmla="*/ 2093495 w 25001622"/>
              <a:gd name="connsiteY17" fmla="*/ 1901069 h 9649406"/>
              <a:gd name="connsiteX18" fmla="*/ 2310064 w 25001622"/>
              <a:gd name="connsiteY18" fmla="*/ 2430458 h 9649406"/>
              <a:gd name="connsiteX19" fmla="*/ 2382253 w 25001622"/>
              <a:gd name="connsiteY19" fmla="*/ 2863595 h 9649406"/>
              <a:gd name="connsiteX20" fmla="*/ 2454443 w 25001622"/>
              <a:gd name="connsiteY20" fmla="*/ 3489237 h 9649406"/>
              <a:gd name="connsiteX21" fmla="*/ 2213811 w 25001622"/>
              <a:gd name="connsiteY21" fmla="*/ 4187069 h 9649406"/>
              <a:gd name="connsiteX22" fmla="*/ 2213811 w 25001622"/>
              <a:gd name="connsiteY22" fmla="*/ 4836774 h 9649406"/>
              <a:gd name="connsiteX23" fmla="*/ 2959769 w 25001622"/>
              <a:gd name="connsiteY23" fmla="*/ 4981153 h 9649406"/>
              <a:gd name="connsiteX24" fmla="*/ 3657600 w 25001622"/>
              <a:gd name="connsiteY24" fmla="*/ 4884900 h 9649406"/>
              <a:gd name="connsiteX25" fmla="*/ 4427622 w 25001622"/>
              <a:gd name="connsiteY25" fmla="*/ 4981153 h 9649406"/>
              <a:gd name="connsiteX26" fmla="*/ 4740443 w 25001622"/>
              <a:gd name="connsiteY26" fmla="*/ 5101469 h 9649406"/>
              <a:gd name="connsiteX27" fmla="*/ 5173579 w 25001622"/>
              <a:gd name="connsiteY27" fmla="*/ 4957090 h 9649406"/>
              <a:gd name="connsiteX28" fmla="*/ 5630779 w 25001622"/>
              <a:gd name="connsiteY28" fmla="*/ 5101469 h 9649406"/>
              <a:gd name="connsiteX29" fmla="*/ 6761748 w 25001622"/>
              <a:gd name="connsiteY29" fmla="*/ 5125532 h 9649406"/>
              <a:gd name="connsiteX30" fmla="*/ 7411453 w 25001622"/>
              <a:gd name="connsiteY30" fmla="*/ 5173658 h 9649406"/>
              <a:gd name="connsiteX31" fmla="*/ 8325853 w 25001622"/>
              <a:gd name="connsiteY31" fmla="*/ 5149595 h 9649406"/>
              <a:gd name="connsiteX32" fmla="*/ 8494295 w 25001622"/>
              <a:gd name="connsiteY32" fmla="*/ 4884900 h 9649406"/>
              <a:gd name="connsiteX33" fmla="*/ 8662737 w 25001622"/>
              <a:gd name="connsiteY33" fmla="*/ 4163006 h 9649406"/>
              <a:gd name="connsiteX34" fmla="*/ 8662737 w 25001622"/>
              <a:gd name="connsiteY34" fmla="*/ 3753932 h 9649406"/>
              <a:gd name="connsiteX35" fmla="*/ 8494295 w 25001622"/>
              <a:gd name="connsiteY35" fmla="*/ 3007974 h 9649406"/>
              <a:gd name="connsiteX36" fmla="*/ 8277727 w 25001622"/>
              <a:gd name="connsiteY36" fmla="*/ 2695153 h 9649406"/>
              <a:gd name="connsiteX37" fmla="*/ 7892716 w 25001622"/>
              <a:gd name="connsiteY37" fmla="*/ 2430458 h 9649406"/>
              <a:gd name="connsiteX38" fmla="*/ 7435516 w 25001622"/>
              <a:gd name="connsiteY38" fmla="*/ 2069511 h 9649406"/>
              <a:gd name="connsiteX39" fmla="*/ 7267074 w 25001622"/>
              <a:gd name="connsiteY39" fmla="*/ 1852943 h 9649406"/>
              <a:gd name="connsiteX40" fmla="*/ 7122695 w 25001622"/>
              <a:gd name="connsiteY40" fmla="*/ 1612311 h 9649406"/>
              <a:gd name="connsiteX41" fmla="*/ 6906127 w 25001622"/>
              <a:gd name="connsiteY41" fmla="*/ 1347616 h 9649406"/>
              <a:gd name="connsiteX42" fmla="*/ 6978316 w 25001622"/>
              <a:gd name="connsiteY42" fmla="*/ 1058858 h 9649406"/>
              <a:gd name="connsiteX43" fmla="*/ 7170822 w 25001622"/>
              <a:gd name="connsiteY43" fmla="*/ 1058858 h 9649406"/>
              <a:gd name="connsiteX44" fmla="*/ 7483643 w 25001622"/>
              <a:gd name="connsiteY44" fmla="*/ 1179174 h 9649406"/>
              <a:gd name="connsiteX45" fmla="*/ 7772400 w 25001622"/>
              <a:gd name="connsiteY45" fmla="*/ 1395743 h 9649406"/>
              <a:gd name="connsiteX46" fmla="*/ 7796464 w 25001622"/>
              <a:gd name="connsiteY46" fmla="*/ 1852943 h 9649406"/>
              <a:gd name="connsiteX47" fmla="*/ 7796464 w 25001622"/>
              <a:gd name="connsiteY47" fmla="*/ 2117637 h 9649406"/>
              <a:gd name="connsiteX48" fmla="*/ 8085222 w 25001622"/>
              <a:gd name="connsiteY48" fmla="*/ 2406395 h 9649406"/>
              <a:gd name="connsiteX49" fmla="*/ 8542422 w 25001622"/>
              <a:gd name="connsiteY49" fmla="*/ 2502648 h 9649406"/>
              <a:gd name="connsiteX50" fmla="*/ 8879306 w 25001622"/>
              <a:gd name="connsiteY50" fmla="*/ 2406395 h 9649406"/>
              <a:gd name="connsiteX51" fmla="*/ 9047748 w 25001622"/>
              <a:gd name="connsiteY51" fmla="*/ 1973258 h 9649406"/>
              <a:gd name="connsiteX52" fmla="*/ 9095874 w 25001622"/>
              <a:gd name="connsiteY52" fmla="*/ 1564185 h 9649406"/>
              <a:gd name="connsiteX53" fmla="*/ 9119937 w 25001622"/>
              <a:gd name="connsiteY53" fmla="*/ 1371679 h 9649406"/>
              <a:gd name="connsiteX54" fmla="*/ 9264316 w 25001622"/>
              <a:gd name="connsiteY54" fmla="*/ 1131048 h 9649406"/>
              <a:gd name="connsiteX55" fmla="*/ 9264316 w 25001622"/>
              <a:gd name="connsiteY55" fmla="*/ 1395743 h 9649406"/>
              <a:gd name="connsiteX56" fmla="*/ 9240253 w 25001622"/>
              <a:gd name="connsiteY56" fmla="*/ 1925132 h 9649406"/>
              <a:gd name="connsiteX57" fmla="*/ 9216190 w 25001622"/>
              <a:gd name="connsiteY57" fmla="*/ 2406395 h 9649406"/>
              <a:gd name="connsiteX58" fmla="*/ 9144000 w 25001622"/>
              <a:gd name="connsiteY58" fmla="*/ 2743279 h 9649406"/>
              <a:gd name="connsiteX59" fmla="*/ 9288379 w 25001622"/>
              <a:gd name="connsiteY59" fmla="*/ 3441111 h 9649406"/>
              <a:gd name="connsiteX60" fmla="*/ 9312443 w 25001622"/>
              <a:gd name="connsiteY60" fmla="*/ 3874248 h 9649406"/>
              <a:gd name="connsiteX61" fmla="*/ 9360569 w 25001622"/>
              <a:gd name="connsiteY61" fmla="*/ 4211132 h 9649406"/>
              <a:gd name="connsiteX62" fmla="*/ 9264316 w 25001622"/>
              <a:gd name="connsiteY62" fmla="*/ 4812711 h 9649406"/>
              <a:gd name="connsiteX63" fmla="*/ 9336506 w 25001622"/>
              <a:gd name="connsiteY63" fmla="*/ 5245848 h 9649406"/>
              <a:gd name="connsiteX64" fmla="*/ 9889958 w 25001622"/>
              <a:gd name="connsiteY64" fmla="*/ 5486479 h 9649406"/>
              <a:gd name="connsiteX65" fmla="*/ 10299032 w 25001622"/>
              <a:gd name="connsiteY65" fmla="*/ 5558669 h 9649406"/>
              <a:gd name="connsiteX66" fmla="*/ 10900611 w 25001622"/>
              <a:gd name="connsiteY66" fmla="*/ 5727111 h 9649406"/>
              <a:gd name="connsiteX67" fmla="*/ 11189369 w 25001622"/>
              <a:gd name="connsiteY67" fmla="*/ 5630858 h 9649406"/>
              <a:gd name="connsiteX68" fmla="*/ 11959390 w 25001622"/>
              <a:gd name="connsiteY68" fmla="*/ 5799300 h 9649406"/>
              <a:gd name="connsiteX69" fmla="*/ 12320337 w 25001622"/>
              <a:gd name="connsiteY69" fmla="*/ 5871490 h 9649406"/>
              <a:gd name="connsiteX70" fmla="*/ 12705348 w 25001622"/>
              <a:gd name="connsiteY70" fmla="*/ 6039932 h 9649406"/>
              <a:gd name="connsiteX71" fmla="*/ 13282864 w 25001622"/>
              <a:gd name="connsiteY71" fmla="*/ 6063995 h 9649406"/>
              <a:gd name="connsiteX72" fmla="*/ 13764127 w 25001622"/>
              <a:gd name="connsiteY72" fmla="*/ 6208374 h 9649406"/>
              <a:gd name="connsiteX73" fmla="*/ 14630400 w 25001622"/>
              <a:gd name="connsiteY73" fmla="*/ 6376816 h 9649406"/>
              <a:gd name="connsiteX74" fmla="*/ 15256043 w 25001622"/>
              <a:gd name="connsiteY74" fmla="*/ 6449006 h 9649406"/>
              <a:gd name="connsiteX75" fmla="*/ 15641053 w 25001622"/>
              <a:gd name="connsiteY75" fmla="*/ 6689637 h 9649406"/>
              <a:gd name="connsiteX76" fmla="*/ 16026064 w 25001622"/>
              <a:gd name="connsiteY76" fmla="*/ 6761827 h 9649406"/>
              <a:gd name="connsiteX77" fmla="*/ 16459200 w 25001622"/>
              <a:gd name="connsiteY77" fmla="*/ 6906206 h 9649406"/>
              <a:gd name="connsiteX78" fmla="*/ 16868274 w 25001622"/>
              <a:gd name="connsiteY78" fmla="*/ 6906206 h 9649406"/>
              <a:gd name="connsiteX79" fmla="*/ 17012653 w 25001622"/>
              <a:gd name="connsiteY79" fmla="*/ 7002458 h 9649406"/>
              <a:gd name="connsiteX80" fmla="*/ 17421727 w 25001622"/>
              <a:gd name="connsiteY80" fmla="*/ 7219027 h 9649406"/>
              <a:gd name="connsiteX81" fmla="*/ 17878927 w 25001622"/>
              <a:gd name="connsiteY81" fmla="*/ 7267153 h 9649406"/>
              <a:gd name="connsiteX82" fmla="*/ 18360190 w 25001622"/>
              <a:gd name="connsiteY82" fmla="*/ 7387469 h 9649406"/>
              <a:gd name="connsiteX83" fmla="*/ 18528632 w 25001622"/>
              <a:gd name="connsiteY83" fmla="*/ 7243090 h 9649406"/>
              <a:gd name="connsiteX84" fmla="*/ 18480506 w 25001622"/>
              <a:gd name="connsiteY84" fmla="*/ 6689637 h 9649406"/>
              <a:gd name="connsiteX85" fmla="*/ 18504569 w 25001622"/>
              <a:gd name="connsiteY85" fmla="*/ 6280564 h 9649406"/>
              <a:gd name="connsiteX86" fmla="*/ 18408316 w 25001622"/>
              <a:gd name="connsiteY86" fmla="*/ 6039932 h 9649406"/>
              <a:gd name="connsiteX87" fmla="*/ 18239874 w 25001622"/>
              <a:gd name="connsiteY87" fmla="*/ 5678985 h 9649406"/>
              <a:gd name="connsiteX88" fmla="*/ 18167685 w 25001622"/>
              <a:gd name="connsiteY88" fmla="*/ 5534606 h 9649406"/>
              <a:gd name="connsiteX89" fmla="*/ 18263937 w 25001622"/>
              <a:gd name="connsiteY89" fmla="*/ 5245848 h 9649406"/>
              <a:gd name="connsiteX90" fmla="*/ 18504569 w 25001622"/>
              <a:gd name="connsiteY90" fmla="*/ 5053343 h 9649406"/>
              <a:gd name="connsiteX91" fmla="*/ 18769264 w 25001622"/>
              <a:gd name="connsiteY91" fmla="*/ 5101469 h 9649406"/>
              <a:gd name="connsiteX92" fmla="*/ 18865516 w 25001622"/>
              <a:gd name="connsiteY92" fmla="*/ 5293974 h 9649406"/>
              <a:gd name="connsiteX93" fmla="*/ 18865516 w 25001622"/>
              <a:gd name="connsiteY93" fmla="*/ 5703048 h 9649406"/>
              <a:gd name="connsiteX94" fmla="*/ 18865516 w 25001622"/>
              <a:gd name="connsiteY94" fmla="*/ 6112122 h 9649406"/>
              <a:gd name="connsiteX95" fmla="*/ 18865516 w 25001622"/>
              <a:gd name="connsiteY95" fmla="*/ 6761827 h 9649406"/>
              <a:gd name="connsiteX96" fmla="*/ 18841453 w 25001622"/>
              <a:gd name="connsiteY96" fmla="*/ 7098711 h 9649406"/>
              <a:gd name="connsiteX97" fmla="*/ 18817390 w 25001622"/>
              <a:gd name="connsiteY97" fmla="*/ 7315279 h 9649406"/>
              <a:gd name="connsiteX98" fmla="*/ 19298653 w 25001622"/>
              <a:gd name="connsiteY98" fmla="*/ 7892795 h 9649406"/>
              <a:gd name="connsiteX99" fmla="*/ 19707727 w 25001622"/>
              <a:gd name="connsiteY99" fmla="*/ 7892795 h 9649406"/>
              <a:gd name="connsiteX100" fmla="*/ 19996485 w 25001622"/>
              <a:gd name="connsiteY100" fmla="*/ 7940922 h 9649406"/>
              <a:gd name="connsiteX101" fmla="*/ 20237116 w 25001622"/>
              <a:gd name="connsiteY101" fmla="*/ 8133427 h 9649406"/>
              <a:gd name="connsiteX102" fmla="*/ 20646190 w 25001622"/>
              <a:gd name="connsiteY102" fmla="*/ 8277806 h 9649406"/>
              <a:gd name="connsiteX103" fmla="*/ 21488400 w 25001622"/>
              <a:gd name="connsiteY103" fmla="*/ 8446248 h 9649406"/>
              <a:gd name="connsiteX104" fmla="*/ 22523116 w 25001622"/>
              <a:gd name="connsiteY104" fmla="*/ 8927511 h 9649406"/>
              <a:gd name="connsiteX105" fmla="*/ 23269074 w 25001622"/>
              <a:gd name="connsiteY105" fmla="*/ 9336585 h 9649406"/>
              <a:gd name="connsiteX106" fmla="*/ 24279727 w 25001622"/>
              <a:gd name="connsiteY106" fmla="*/ 9456900 h 9649406"/>
              <a:gd name="connsiteX107" fmla="*/ 25001622 w 25001622"/>
              <a:gd name="connsiteY107" fmla="*/ 9649406 h 9649406"/>
              <a:gd name="connsiteX0" fmla="*/ 0 w 24279727"/>
              <a:gd name="connsiteY0" fmla="*/ 4596143 h 9456900"/>
              <a:gd name="connsiteX1" fmla="*/ 818148 w 24279727"/>
              <a:gd name="connsiteY1" fmla="*/ 4475827 h 9456900"/>
              <a:gd name="connsiteX2" fmla="*/ 1491916 w 24279727"/>
              <a:gd name="connsiteY2" fmla="*/ 4163006 h 9456900"/>
              <a:gd name="connsiteX3" fmla="*/ 1780674 w 24279727"/>
              <a:gd name="connsiteY3" fmla="*/ 3296732 h 9456900"/>
              <a:gd name="connsiteX4" fmla="*/ 1900990 w 24279727"/>
              <a:gd name="connsiteY4" fmla="*/ 2502648 h 9456900"/>
              <a:gd name="connsiteX5" fmla="*/ 1564106 w 24279727"/>
              <a:gd name="connsiteY5" fmla="*/ 1973258 h 9456900"/>
              <a:gd name="connsiteX6" fmla="*/ 1155032 w 24279727"/>
              <a:gd name="connsiteY6" fmla="*/ 1467932 h 9456900"/>
              <a:gd name="connsiteX7" fmla="*/ 866274 w 24279727"/>
              <a:gd name="connsiteY7" fmla="*/ 1179174 h 9456900"/>
              <a:gd name="connsiteX8" fmla="*/ 409074 w 24279727"/>
              <a:gd name="connsiteY8" fmla="*/ 673848 h 9456900"/>
              <a:gd name="connsiteX9" fmla="*/ 192506 w 24279727"/>
              <a:gd name="connsiteY9" fmla="*/ 481343 h 9456900"/>
              <a:gd name="connsiteX10" fmla="*/ 336885 w 24279727"/>
              <a:gd name="connsiteY10" fmla="*/ 385090 h 9456900"/>
              <a:gd name="connsiteX11" fmla="*/ 721895 w 24279727"/>
              <a:gd name="connsiteY11" fmla="*/ 553532 h 9456900"/>
              <a:gd name="connsiteX12" fmla="*/ 770022 w 24279727"/>
              <a:gd name="connsiteY12" fmla="*/ 312900 h 9456900"/>
              <a:gd name="connsiteX13" fmla="*/ 842211 w 24279727"/>
              <a:gd name="connsiteY13" fmla="*/ 79 h 9456900"/>
              <a:gd name="connsiteX14" fmla="*/ 1010653 w 24279727"/>
              <a:gd name="connsiteY14" fmla="*/ 288837 h 9456900"/>
              <a:gd name="connsiteX15" fmla="*/ 1275348 w 24279727"/>
              <a:gd name="connsiteY15" fmla="*/ 866353 h 9456900"/>
              <a:gd name="connsiteX16" fmla="*/ 1804737 w 24279727"/>
              <a:gd name="connsiteY16" fmla="*/ 1419806 h 9456900"/>
              <a:gd name="connsiteX17" fmla="*/ 2093495 w 24279727"/>
              <a:gd name="connsiteY17" fmla="*/ 1901069 h 9456900"/>
              <a:gd name="connsiteX18" fmla="*/ 2310064 w 24279727"/>
              <a:gd name="connsiteY18" fmla="*/ 2430458 h 9456900"/>
              <a:gd name="connsiteX19" fmla="*/ 2382253 w 24279727"/>
              <a:gd name="connsiteY19" fmla="*/ 2863595 h 9456900"/>
              <a:gd name="connsiteX20" fmla="*/ 2454443 w 24279727"/>
              <a:gd name="connsiteY20" fmla="*/ 3489237 h 9456900"/>
              <a:gd name="connsiteX21" fmla="*/ 2213811 w 24279727"/>
              <a:gd name="connsiteY21" fmla="*/ 4187069 h 9456900"/>
              <a:gd name="connsiteX22" fmla="*/ 2213811 w 24279727"/>
              <a:gd name="connsiteY22" fmla="*/ 4836774 h 9456900"/>
              <a:gd name="connsiteX23" fmla="*/ 2959769 w 24279727"/>
              <a:gd name="connsiteY23" fmla="*/ 4981153 h 9456900"/>
              <a:gd name="connsiteX24" fmla="*/ 3657600 w 24279727"/>
              <a:gd name="connsiteY24" fmla="*/ 4884900 h 9456900"/>
              <a:gd name="connsiteX25" fmla="*/ 4427622 w 24279727"/>
              <a:gd name="connsiteY25" fmla="*/ 4981153 h 9456900"/>
              <a:gd name="connsiteX26" fmla="*/ 4740443 w 24279727"/>
              <a:gd name="connsiteY26" fmla="*/ 5101469 h 9456900"/>
              <a:gd name="connsiteX27" fmla="*/ 5173579 w 24279727"/>
              <a:gd name="connsiteY27" fmla="*/ 4957090 h 9456900"/>
              <a:gd name="connsiteX28" fmla="*/ 5630779 w 24279727"/>
              <a:gd name="connsiteY28" fmla="*/ 5101469 h 9456900"/>
              <a:gd name="connsiteX29" fmla="*/ 6761748 w 24279727"/>
              <a:gd name="connsiteY29" fmla="*/ 5125532 h 9456900"/>
              <a:gd name="connsiteX30" fmla="*/ 7411453 w 24279727"/>
              <a:gd name="connsiteY30" fmla="*/ 5173658 h 9456900"/>
              <a:gd name="connsiteX31" fmla="*/ 8325853 w 24279727"/>
              <a:gd name="connsiteY31" fmla="*/ 5149595 h 9456900"/>
              <a:gd name="connsiteX32" fmla="*/ 8494295 w 24279727"/>
              <a:gd name="connsiteY32" fmla="*/ 4884900 h 9456900"/>
              <a:gd name="connsiteX33" fmla="*/ 8662737 w 24279727"/>
              <a:gd name="connsiteY33" fmla="*/ 4163006 h 9456900"/>
              <a:gd name="connsiteX34" fmla="*/ 8662737 w 24279727"/>
              <a:gd name="connsiteY34" fmla="*/ 3753932 h 9456900"/>
              <a:gd name="connsiteX35" fmla="*/ 8494295 w 24279727"/>
              <a:gd name="connsiteY35" fmla="*/ 3007974 h 9456900"/>
              <a:gd name="connsiteX36" fmla="*/ 8277727 w 24279727"/>
              <a:gd name="connsiteY36" fmla="*/ 2695153 h 9456900"/>
              <a:gd name="connsiteX37" fmla="*/ 7892716 w 24279727"/>
              <a:gd name="connsiteY37" fmla="*/ 2430458 h 9456900"/>
              <a:gd name="connsiteX38" fmla="*/ 7435516 w 24279727"/>
              <a:gd name="connsiteY38" fmla="*/ 2069511 h 9456900"/>
              <a:gd name="connsiteX39" fmla="*/ 7267074 w 24279727"/>
              <a:gd name="connsiteY39" fmla="*/ 1852943 h 9456900"/>
              <a:gd name="connsiteX40" fmla="*/ 7122695 w 24279727"/>
              <a:gd name="connsiteY40" fmla="*/ 1612311 h 9456900"/>
              <a:gd name="connsiteX41" fmla="*/ 6906127 w 24279727"/>
              <a:gd name="connsiteY41" fmla="*/ 1347616 h 9456900"/>
              <a:gd name="connsiteX42" fmla="*/ 6978316 w 24279727"/>
              <a:gd name="connsiteY42" fmla="*/ 1058858 h 9456900"/>
              <a:gd name="connsiteX43" fmla="*/ 7170822 w 24279727"/>
              <a:gd name="connsiteY43" fmla="*/ 1058858 h 9456900"/>
              <a:gd name="connsiteX44" fmla="*/ 7483643 w 24279727"/>
              <a:gd name="connsiteY44" fmla="*/ 1179174 h 9456900"/>
              <a:gd name="connsiteX45" fmla="*/ 7772400 w 24279727"/>
              <a:gd name="connsiteY45" fmla="*/ 1395743 h 9456900"/>
              <a:gd name="connsiteX46" fmla="*/ 7796464 w 24279727"/>
              <a:gd name="connsiteY46" fmla="*/ 1852943 h 9456900"/>
              <a:gd name="connsiteX47" fmla="*/ 7796464 w 24279727"/>
              <a:gd name="connsiteY47" fmla="*/ 2117637 h 9456900"/>
              <a:gd name="connsiteX48" fmla="*/ 8085222 w 24279727"/>
              <a:gd name="connsiteY48" fmla="*/ 2406395 h 9456900"/>
              <a:gd name="connsiteX49" fmla="*/ 8542422 w 24279727"/>
              <a:gd name="connsiteY49" fmla="*/ 2502648 h 9456900"/>
              <a:gd name="connsiteX50" fmla="*/ 8879306 w 24279727"/>
              <a:gd name="connsiteY50" fmla="*/ 2406395 h 9456900"/>
              <a:gd name="connsiteX51" fmla="*/ 9047748 w 24279727"/>
              <a:gd name="connsiteY51" fmla="*/ 1973258 h 9456900"/>
              <a:gd name="connsiteX52" fmla="*/ 9095874 w 24279727"/>
              <a:gd name="connsiteY52" fmla="*/ 1564185 h 9456900"/>
              <a:gd name="connsiteX53" fmla="*/ 9119937 w 24279727"/>
              <a:gd name="connsiteY53" fmla="*/ 1371679 h 9456900"/>
              <a:gd name="connsiteX54" fmla="*/ 9264316 w 24279727"/>
              <a:gd name="connsiteY54" fmla="*/ 1131048 h 9456900"/>
              <a:gd name="connsiteX55" fmla="*/ 9264316 w 24279727"/>
              <a:gd name="connsiteY55" fmla="*/ 1395743 h 9456900"/>
              <a:gd name="connsiteX56" fmla="*/ 9240253 w 24279727"/>
              <a:gd name="connsiteY56" fmla="*/ 1925132 h 9456900"/>
              <a:gd name="connsiteX57" fmla="*/ 9216190 w 24279727"/>
              <a:gd name="connsiteY57" fmla="*/ 2406395 h 9456900"/>
              <a:gd name="connsiteX58" fmla="*/ 9144000 w 24279727"/>
              <a:gd name="connsiteY58" fmla="*/ 2743279 h 9456900"/>
              <a:gd name="connsiteX59" fmla="*/ 9288379 w 24279727"/>
              <a:gd name="connsiteY59" fmla="*/ 3441111 h 9456900"/>
              <a:gd name="connsiteX60" fmla="*/ 9312443 w 24279727"/>
              <a:gd name="connsiteY60" fmla="*/ 3874248 h 9456900"/>
              <a:gd name="connsiteX61" fmla="*/ 9360569 w 24279727"/>
              <a:gd name="connsiteY61" fmla="*/ 4211132 h 9456900"/>
              <a:gd name="connsiteX62" fmla="*/ 9264316 w 24279727"/>
              <a:gd name="connsiteY62" fmla="*/ 4812711 h 9456900"/>
              <a:gd name="connsiteX63" fmla="*/ 9336506 w 24279727"/>
              <a:gd name="connsiteY63" fmla="*/ 5245848 h 9456900"/>
              <a:gd name="connsiteX64" fmla="*/ 9889958 w 24279727"/>
              <a:gd name="connsiteY64" fmla="*/ 5486479 h 9456900"/>
              <a:gd name="connsiteX65" fmla="*/ 10299032 w 24279727"/>
              <a:gd name="connsiteY65" fmla="*/ 5558669 h 9456900"/>
              <a:gd name="connsiteX66" fmla="*/ 10900611 w 24279727"/>
              <a:gd name="connsiteY66" fmla="*/ 5727111 h 9456900"/>
              <a:gd name="connsiteX67" fmla="*/ 11189369 w 24279727"/>
              <a:gd name="connsiteY67" fmla="*/ 5630858 h 9456900"/>
              <a:gd name="connsiteX68" fmla="*/ 11959390 w 24279727"/>
              <a:gd name="connsiteY68" fmla="*/ 5799300 h 9456900"/>
              <a:gd name="connsiteX69" fmla="*/ 12320337 w 24279727"/>
              <a:gd name="connsiteY69" fmla="*/ 5871490 h 9456900"/>
              <a:gd name="connsiteX70" fmla="*/ 12705348 w 24279727"/>
              <a:gd name="connsiteY70" fmla="*/ 6039932 h 9456900"/>
              <a:gd name="connsiteX71" fmla="*/ 13282864 w 24279727"/>
              <a:gd name="connsiteY71" fmla="*/ 6063995 h 9456900"/>
              <a:gd name="connsiteX72" fmla="*/ 13764127 w 24279727"/>
              <a:gd name="connsiteY72" fmla="*/ 6208374 h 9456900"/>
              <a:gd name="connsiteX73" fmla="*/ 14630400 w 24279727"/>
              <a:gd name="connsiteY73" fmla="*/ 6376816 h 9456900"/>
              <a:gd name="connsiteX74" fmla="*/ 15256043 w 24279727"/>
              <a:gd name="connsiteY74" fmla="*/ 6449006 h 9456900"/>
              <a:gd name="connsiteX75" fmla="*/ 15641053 w 24279727"/>
              <a:gd name="connsiteY75" fmla="*/ 6689637 h 9456900"/>
              <a:gd name="connsiteX76" fmla="*/ 16026064 w 24279727"/>
              <a:gd name="connsiteY76" fmla="*/ 6761827 h 9456900"/>
              <a:gd name="connsiteX77" fmla="*/ 16459200 w 24279727"/>
              <a:gd name="connsiteY77" fmla="*/ 6906206 h 9456900"/>
              <a:gd name="connsiteX78" fmla="*/ 16868274 w 24279727"/>
              <a:gd name="connsiteY78" fmla="*/ 6906206 h 9456900"/>
              <a:gd name="connsiteX79" fmla="*/ 17012653 w 24279727"/>
              <a:gd name="connsiteY79" fmla="*/ 7002458 h 9456900"/>
              <a:gd name="connsiteX80" fmla="*/ 17421727 w 24279727"/>
              <a:gd name="connsiteY80" fmla="*/ 7219027 h 9456900"/>
              <a:gd name="connsiteX81" fmla="*/ 17878927 w 24279727"/>
              <a:gd name="connsiteY81" fmla="*/ 7267153 h 9456900"/>
              <a:gd name="connsiteX82" fmla="*/ 18360190 w 24279727"/>
              <a:gd name="connsiteY82" fmla="*/ 7387469 h 9456900"/>
              <a:gd name="connsiteX83" fmla="*/ 18528632 w 24279727"/>
              <a:gd name="connsiteY83" fmla="*/ 7243090 h 9456900"/>
              <a:gd name="connsiteX84" fmla="*/ 18480506 w 24279727"/>
              <a:gd name="connsiteY84" fmla="*/ 6689637 h 9456900"/>
              <a:gd name="connsiteX85" fmla="*/ 18504569 w 24279727"/>
              <a:gd name="connsiteY85" fmla="*/ 6280564 h 9456900"/>
              <a:gd name="connsiteX86" fmla="*/ 18408316 w 24279727"/>
              <a:gd name="connsiteY86" fmla="*/ 6039932 h 9456900"/>
              <a:gd name="connsiteX87" fmla="*/ 18239874 w 24279727"/>
              <a:gd name="connsiteY87" fmla="*/ 5678985 h 9456900"/>
              <a:gd name="connsiteX88" fmla="*/ 18167685 w 24279727"/>
              <a:gd name="connsiteY88" fmla="*/ 5534606 h 9456900"/>
              <a:gd name="connsiteX89" fmla="*/ 18263937 w 24279727"/>
              <a:gd name="connsiteY89" fmla="*/ 5245848 h 9456900"/>
              <a:gd name="connsiteX90" fmla="*/ 18504569 w 24279727"/>
              <a:gd name="connsiteY90" fmla="*/ 5053343 h 9456900"/>
              <a:gd name="connsiteX91" fmla="*/ 18769264 w 24279727"/>
              <a:gd name="connsiteY91" fmla="*/ 5101469 h 9456900"/>
              <a:gd name="connsiteX92" fmla="*/ 18865516 w 24279727"/>
              <a:gd name="connsiteY92" fmla="*/ 5293974 h 9456900"/>
              <a:gd name="connsiteX93" fmla="*/ 18865516 w 24279727"/>
              <a:gd name="connsiteY93" fmla="*/ 5703048 h 9456900"/>
              <a:gd name="connsiteX94" fmla="*/ 18865516 w 24279727"/>
              <a:gd name="connsiteY94" fmla="*/ 6112122 h 9456900"/>
              <a:gd name="connsiteX95" fmla="*/ 18865516 w 24279727"/>
              <a:gd name="connsiteY95" fmla="*/ 6761827 h 9456900"/>
              <a:gd name="connsiteX96" fmla="*/ 18841453 w 24279727"/>
              <a:gd name="connsiteY96" fmla="*/ 7098711 h 9456900"/>
              <a:gd name="connsiteX97" fmla="*/ 18817390 w 24279727"/>
              <a:gd name="connsiteY97" fmla="*/ 7315279 h 9456900"/>
              <a:gd name="connsiteX98" fmla="*/ 19298653 w 24279727"/>
              <a:gd name="connsiteY98" fmla="*/ 7892795 h 9456900"/>
              <a:gd name="connsiteX99" fmla="*/ 19707727 w 24279727"/>
              <a:gd name="connsiteY99" fmla="*/ 7892795 h 9456900"/>
              <a:gd name="connsiteX100" fmla="*/ 19996485 w 24279727"/>
              <a:gd name="connsiteY100" fmla="*/ 7940922 h 9456900"/>
              <a:gd name="connsiteX101" fmla="*/ 20237116 w 24279727"/>
              <a:gd name="connsiteY101" fmla="*/ 8133427 h 9456900"/>
              <a:gd name="connsiteX102" fmla="*/ 20646190 w 24279727"/>
              <a:gd name="connsiteY102" fmla="*/ 8277806 h 9456900"/>
              <a:gd name="connsiteX103" fmla="*/ 21488400 w 24279727"/>
              <a:gd name="connsiteY103" fmla="*/ 8446248 h 9456900"/>
              <a:gd name="connsiteX104" fmla="*/ 22523116 w 24279727"/>
              <a:gd name="connsiteY104" fmla="*/ 8927511 h 9456900"/>
              <a:gd name="connsiteX105" fmla="*/ 23269074 w 24279727"/>
              <a:gd name="connsiteY105" fmla="*/ 9336585 h 9456900"/>
              <a:gd name="connsiteX106" fmla="*/ 24279727 w 24279727"/>
              <a:gd name="connsiteY106" fmla="*/ 9456900 h 9456900"/>
              <a:gd name="connsiteX0" fmla="*/ 0 w 23269074"/>
              <a:gd name="connsiteY0" fmla="*/ 4596143 h 9336585"/>
              <a:gd name="connsiteX1" fmla="*/ 818148 w 23269074"/>
              <a:gd name="connsiteY1" fmla="*/ 4475827 h 9336585"/>
              <a:gd name="connsiteX2" fmla="*/ 1491916 w 23269074"/>
              <a:gd name="connsiteY2" fmla="*/ 4163006 h 9336585"/>
              <a:gd name="connsiteX3" fmla="*/ 1780674 w 23269074"/>
              <a:gd name="connsiteY3" fmla="*/ 3296732 h 9336585"/>
              <a:gd name="connsiteX4" fmla="*/ 1900990 w 23269074"/>
              <a:gd name="connsiteY4" fmla="*/ 2502648 h 9336585"/>
              <a:gd name="connsiteX5" fmla="*/ 1564106 w 23269074"/>
              <a:gd name="connsiteY5" fmla="*/ 1973258 h 9336585"/>
              <a:gd name="connsiteX6" fmla="*/ 1155032 w 23269074"/>
              <a:gd name="connsiteY6" fmla="*/ 1467932 h 9336585"/>
              <a:gd name="connsiteX7" fmla="*/ 866274 w 23269074"/>
              <a:gd name="connsiteY7" fmla="*/ 1179174 h 9336585"/>
              <a:gd name="connsiteX8" fmla="*/ 409074 w 23269074"/>
              <a:gd name="connsiteY8" fmla="*/ 673848 h 9336585"/>
              <a:gd name="connsiteX9" fmla="*/ 192506 w 23269074"/>
              <a:gd name="connsiteY9" fmla="*/ 481343 h 9336585"/>
              <a:gd name="connsiteX10" fmla="*/ 336885 w 23269074"/>
              <a:gd name="connsiteY10" fmla="*/ 385090 h 9336585"/>
              <a:gd name="connsiteX11" fmla="*/ 721895 w 23269074"/>
              <a:gd name="connsiteY11" fmla="*/ 553532 h 9336585"/>
              <a:gd name="connsiteX12" fmla="*/ 770022 w 23269074"/>
              <a:gd name="connsiteY12" fmla="*/ 312900 h 9336585"/>
              <a:gd name="connsiteX13" fmla="*/ 842211 w 23269074"/>
              <a:gd name="connsiteY13" fmla="*/ 79 h 9336585"/>
              <a:gd name="connsiteX14" fmla="*/ 1010653 w 23269074"/>
              <a:gd name="connsiteY14" fmla="*/ 288837 h 9336585"/>
              <a:gd name="connsiteX15" fmla="*/ 1275348 w 23269074"/>
              <a:gd name="connsiteY15" fmla="*/ 866353 h 9336585"/>
              <a:gd name="connsiteX16" fmla="*/ 1804737 w 23269074"/>
              <a:gd name="connsiteY16" fmla="*/ 1419806 h 9336585"/>
              <a:gd name="connsiteX17" fmla="*/ 2093495 w 23269074"/>
              <a:gd name="connsiteY17" fmla="*/ 1901069 h 9336585"/>
              <a:gd name="connsiteX18" fmla="*/ 2310064 w 23269074"/>
              <a:gd name="connsiteY18" fmla="*/ 2430458 h 9336585"/>
              <a:gd name="connsiteX19" fmla="*/ 2382253 w 23269074"/>
              <a:gd name="connsiteY19" fmla="*/ 2863595 h 9336585"/>
              <a:gd name="connsiteX20" fmla="*/ 2454443 w 23269074"/>
              <a:gd name="connsiteY20" fmla="*/ 3489237 h 9336585"/>
              <a:gd name="connsiteX21" fmla="*/ 2213811 w 23269074"/>
              <a:gd name="connsiteY21" fmla="*/ 4187069 h 9336585"/>
              <a:gd name="connsiteX22" fmla="*/ 2213811 w 23269074"/>
              <a:gd name="connsiteY22" fmla="*/ 4836774 h 9336585"/>
              <a:gd name="connsiteX23" fmla="*/ 2959769 w 23269074"/>
              <a:gd name="connsiteY23" fmla="*/ 4981153 h 9336585"/>
              <a:gd name="connsiteX24" fmla="*/ 3657600 w 23269074"/>
              <a:gd name="connsiteY24" fmla="*/ 4884900 h 9336585"/>
              <a:gd name="connsiteX25" fmla="*/ 4427622 w 23269074"/>
              <a:gd name="connsiteY25" fmla="*/ 4981153 h 9336585"/>
              <a:gd name="connsiteX26" fmla="*/ 4740443 w 23269074"/>
              <a:gd name="connsiteY26" fmla="*/ 5101469 h 9336585"/>
              <a:gd name="connsiteX27" fmla="*/ 5173579 w 23269074"/>
              <a:gd name="connsiteY27" fmla="*/ 4957090 h 9336585"/>
              <a:gd name="connsiteX28" fmla="*/ 5630779 w 23269074"/>
              <a:gd name="connsiteY28" fmla="*/ 5101469 h 9336585"/>
              <a:gd name="connsiteX29" fmla="*/ 6761748 w 23269074"/>
              <a:gd name="connsiteY29" fmla="*/ 5125532 h 9336585"/>
              <a:gd name="connsiteX30" fmla="*/ 7411453 w 23269074"/>
              <a:gd name="connsiteY30" fmla="*/ 5173658 h 9336585"/>
              <a:gd name="connsiteX31" fmla="*/ 8325853 w 23269074"/>
              <a:gd name="connsiteY31" fmla="*/ 5149595 h 9336585"/>
              <a:gd name="connsiteX32" fmla="*/ 8494295 w 23269074"/>
              <a:gd name="connsiteY32" fmla="*/ 4884900 h 9336585"/>
              <a:gd name="connsiteX33" fmla="*/ 8662737 w 23269074"/>
              <a:gd name="connsiteY33" fmla="*/ 4163006 h 9336585"/>
              <a:gd name="connsiteX34" fmla="*/ 8662737 w 23269074"/>
              <a:gd name="connsiteY34" fmla="*/ 3753932 h 9336585"/>
              <a:gd name="connsiteX35" fmla="*/ 8494295 w 23269074"/>
              <a:gd name="connsiteY35" fmla="*/ 3007974 h 9336585"/>
              <a:gd name="connsiteX36" fmla="*/ 8277727 w 23269074"/>
              <a:gd name="connsiteY36" fmla="*/ 2695153 h 9336585"/>
              <a:gd name="connsiteX37" fmla="*/ 7892716 w 23269074"/>
              <a:gd name="connsiteY37" fmla="*/ 2430458 h 9336585"/>
              <a:gd name="connsiteX38" fmla="*/ 7435516 w 23269074"/>
              <a:gd name="connsiteY38" fmla="*/ 2069511 h 9336585"/>
              <a:gd name="connsiteX39" fmla="*/ 7267074 w 23269074"/>
              <a:gd name="connsiteY39" fmla="*/ 1852943 h 9336585"/>
              <a:gd name="connsiteX40" fmla="*/ 7122695 w 23269074"/>
              <a:gd name="connsiteY40" fmla="*/ 1612311 h 9336585"/>
              <a:gd name="connsiteX41" fmla="*/ 6906127 w 23269074"/>
              <a:gd name="connsiteY41" fmla="*/ 1347616 h 9336585"/>
              <a:gd name="connsiteX42" fmla="*/ 6978316 w 23269074"/>
              <a:gd name="connsiteY42" fmla="*/ 1058858 h 9336585"/>
              <a:gd name="connsiteX43" fmla="*/ 7170822 w 23269074"/>
              <a:gd name="connsiteY43" fmla="*/ 1058858 h 9336585"/>
              <a:gd name="connsiteX44" fmla="*/ 7483643 w 23269074"/>
              <a:gd name="connsiteY44" fmla="*/ 1179174 h 9336585"/>
              <a:gd name="connsiteX45" fmla="*/ 7772400 w 23269074"/>
              <a:gd name="connsiteY45" fmla="*/ 1395743 h 9336585"/>
              <a:gd name="connsiteX46" fmla="*/ 7796464 w 23269074"/>
              <a:gd name="connsiteY46" fmla="*/ 1852943 h 9336585"/>
              <a:gd name="connsiteX47" fmla="*/ 7796464 w 23269074"/>
              <a:gd name="connsiteY47" fmla="*/ 2117637 h 9336585"/>
              <a:gd name="connsiteX48" fmla="*/ 8085222 w 23269074"/>
              <a:gd name="connsiteY48" fmla="*/ 2406395 h 9336585"/>
              <a:gd name="connsiteX49" fmla="*/ 8542422 w 23269074"/>
              <a:gd name="connsiteY49" fmla="*/ 2502648 h 9336585"/>
              <a:gd name="connsiteX50" fmla="*/ 8879306 w 23269074"/>
              <a:gd name="connsiteY50" fmla="*/ 2406395 h 9336585"/>
              <a:gd name="connsiteX51" fmla="*/ 9047748 w 23269074"/>
              <a:gd name="connsiteY51" fmla="*/ 1973258 h 9336585"/>
              <a:gd name="connsiteX52" fmla="*/ 9095874 w 23269074"/>
              <a:gd name="connsiteY52" fmla="*/ 1564185 h 9336585"/>
              <a:gd name="connsiteX53" fmla="*/ 9119937 w 23269074"/>
              <a:gd name="connsiteY53" fmla="*/ 1371679 h 9336585"/>
              <a:gd name="connsiteX54" fmla="*/ 9264316 w 23269074"/>
              <a:gd name="connsiteY54" fmla="*/ 1131048 h 9336585"/>
              <a:gd name="connsiteX55" fmla="*/ 9264316 w 23269074"/>
              <a:gd name="connsiteY55" fmla="*/ 1395743 h 9336585"/>
              <a:gd name="connsiteX56" fmla="*/ 9240253 w 23269074"/>
              <a:gd name="connsiteY56" fmla="*/ 1925132 h 9336585"/>
              <a:gd name="connsiteX57" fmla="*/ 9216190 w 23269074"/>
              <a:gd name="connsiteY57" fmla="*/ 2406395 h 9336585"/>
              <a:gd name="connsiteX58" fmla="*/ 9144000 w 23269074"/>
              <a:gd name="connsiteY58" fmla="*/ 2743279 h 9336585"/>
              <a:gd name="connsiteX59" fmla="*/ 9288379 w 23269074"/>
              <a:gd name="connsiteY59" fmla="*/ 3441111 h 9336585"/>
              <a:gd name="connsiteX60" fmla="*/ 9312443 w 23269074"/>
              <a:gd name="connsiteY60" fmla="*/ 3874248 h 9336585"/>
              <a:gd name="connsiteX61" fmla="*/ 9360569 w 23269074"/>
              <a:gd name="connsiteY61" fmla="*/ 4211132 h 9336585"/>
              <a:gd name="connsiteX62" fmla="*/ 9264316 w 23269074"/>
              <a:gd name="connsiteY62" fmla="*/ 4812711 h 9336585"/>
              <a:gd name="connsiteX63" fmla="*/ 9336506 w 23269074"/>
              <a:gd name="connsiteY63" fmla="*/ 5245848 h 9336585"/>
              <a:gd name="connsiteX64" fmla="*/ 9889958 w 23269074"/>
              <a:gd name="connsiteY64" fmla="*/ 5486479 h 9336585"/>
              <a:gd name="connsiteX65" fmla="*/ 10299032 w 23269074"/>
              <a:gd name="connsiteY65" fmla="*/ 5558669 h 9336585"/>
              <a:gd name="connsiteX66" fmla="*/ 10900611 w 23269074"/>
              <a:gd name="connsiteY66" fmla="*/ 5727111 h 9336585"/>
              <a:gd name="connsiteX67" fmla="*/ 11189369 w 23269074"/>
              <a:gd name="connsiteY67" fmla="*/ 5630858 h 9336585"/>
              <a:gd name="connsiteX68" fmla="*/ 11959390 w 23269074"/>
              <a:gd name="connsiteY68" fmla="*/ 5799300 h 9336585"/>
              <a:gd name="connsiteX69" fmla="*/ 12320337 w 23269074"/>
              <a:gd name="connsiteY69" fmla="*/ 5871490 h 9336585"/>
              <a:gd name="connsiteX70" fmla="*/ 12705348 w 23269074"/>
              <a:gd name="connsiteY70" fmla="*/ 6039932 h 9336585"/>
              <a:gd name="connsiteX71" fmla="*/ 13282864 w 23269074"/>
              <a:gd name="connsiteY71" fmla="*/ 6063995 h 9336585"/>
              <a:gd name="connsiteX72" fmla="*/ 13764127 w 23269074"/>
              <a:gd name="connsiteY72" fmla="*/ 6208374 h 9336585"/>
              <a:gd name="connsiteX73" fmla="*/ 14630400 w 23269074"/>
              <a:gd name="connsiteY73" fmla="*/ 6376816 h 9336585"/>
              <a:gd name="connsiteX74" fmla="*/ 15256043 w 23269074"/>
              <a:gd name="connsiteY74" fmla="*/ 6449006 h 9336585"/>
              <a:gd name="connsiteX75" fmla="*/ 15641053 w 23269074"/>
              <a:gd name="connsiteY75" fmla="*/ 6689637 h 9336585"/>
              <a:gd name="connsiteX76" fmla="*/ 16026064 w 23269074"/>
              <a:gd name="connsiteY76" fmla="*/ 6761827 h 9336585"/>
              <a:gd name="connsiteX77" fmla="*/ 16459200 w 23269074"/>
              <a:gd name="connsiteY77" fmla="*/ 6906206 h 9336585"/>
              <a:gd name="connsiteX78" fmla="*/ 16868274 w 23269074"/>
              <a:gd name="connsiteY78" fmla="*/ 6906206 h 9336585"/>
              <a:gd name="connsiteX79" fmla="*/ 17012653 w 23269074"/>
              <a:gd name="connsiteY79" fmla="*/ 7002458 h 9336585"/>
              <a:gd name="connsiteX80" fmla="*/ 17421727 w 23269074"/>
              <a:gd name="connsiteY80" fmla="*/ 7219027 h 9336585"/>
              <a:gd name="connsiteX81" fmla="*/ 17878927 w 23269074"/>
              <a:gd name="connsiteY81" fmla="*/ 7267153 h 9336585"/>
              <a:gd name="connsiteX82" fmla="*/ 18360190 w 23269074"/>
              <a:gd name="connsiteY82" fmla="*/ 7387469 h 9336585"/>
              <a:gd name="connsiteX83" fmla="*/ 18528632 w 23269074"/>
              <a:gd name="connsiteY83" fmla="*/ 7243090 h 9336585"/>
              <a:gd name="connsiteX84" fmla="*/ 18480506 w 23269074"/>
              <a:gd name="connsiteY84" fmla="*/ 6689637 h 9336585"/>
              <a:gd name="connsiteX85" fmla="*/ 18504569 w 23269074"/>
              <a:gd name="connsiteY85" fmla="*/ 6280564 h 9336585"/>
              <a:gd name="connsiteX86" fmla="*/ 18408316 w 23269074"/>
              <a:gd name="connsiteY86" fmla="*/ 6039932 h 9336585"/>
              <a:gd name="connsiteX87" fmla="*/ 18239874 w 23269074"/>
              <a:gd name="connsiteY87" fmla="*/ 5678985 h 9336585"/>
              <a:gd name="connsiteX88" fmla="*/ 18167685 w 23269074"/>
              <a:gd name="connsiteY88" fmla="*/ 5534606 h 9336585"/>
              <a:gd name="connsiteX89" fmla="*/ 18263937 w 23269074"/>
              <a:gd name="connsiteY89" fmla="*/ 5245848 h 9336585"/>
              <a:gd name="connsiteX90" fmla="*/ 18504569 w 23269074"/>
              <a:gd name="connsiteY90" fmla="*/ 5053343 h 9336585"/>
              <a:gd name="connsiteX91" fmla="*/ 18769264 w 23269074"/>
              <a:gd name="connsiteY91" fmla="*/ 5101469 h 9336585"/>
              <a:gd name="connsiteX92" fmla="*/ 18865516 w 23269074"/>
              <a:gd name="connsiteY92" fmla="*/ 5293974 h 9336585"/>
              <a:gd name="connsiteX93" fmla="*/ 18865516 w 23269074"/>
              <a:gd name="connsiteY93" fmla="*/ 5703048 h 9336585"/>
              <a:gd name="connsiteX94" fmla="*/ 18865516 w 23269074"/>
              <a:gd name="connsiteY94" fmla="*/ 6112122 h 9336585"/>
              <a:gd name="connsiteX95" fmla="*/ 18865516 w 23269074"/>
              <a:gd name="connsiteY95" fmla="*/ 6761827 h 9336585"/>
              <a:gd name="connsiteX96" fmla="*/ 18841453 w 23269074"/>
              <a:gd name="connsiteY96" fmla="*/ 7098711 h 9336585"/>
              <a:gd name="connsiteX97" fmla="*/ 18817390 w 23269074"/>
              <a:gd name="connsiteY97" fmla="*/ 7315279 h 9336585"/>
              <a:gd name="connsiteX98" fmla="*/ 19298653 w 23269074"/>
              <a:gd name="connsiteY98" fmla="*/ 7892795 h 9336585"/>
              <a:gd name="connsiteX99" fmla="*/ 19707727 w 23269074"/>
              <a:gd name="connsiteY99" fmla="*/ 7892795 h 9336585"/>
              <a:gd name="connsiteX100" fmla="*/ 19996485 w 23269074"/>
              <a:gd name="connsiteY100" fmla="*/ 7940922 h 9336585"/>
              <a:gd name="connsiteX101" fmla="*/ 20237116 w 23269074"/>
              <a:gd name="connsiteY101" fmla="*/ 8133427 h 9336585"/>
              <a:gd name="connsiteX102" fmla="*/ 20646190 w 23269074"/>
              <a:gd name="connsiteY102" fmla="*/ 8277806 h 9336585"/>
              <a:gd name="connsiteX103" fmla="*/ 21488400 w 23269074"/>
              <a:gd name="connsiteY103" fmla="*/ 8446248 h 9336585"/>
              <a:gd name="connsiteX104" fmla="*/ 22523116 w 23269074"/>
              <a:gd name="connsiteY104" fmla="*/ 8927511 h 9336585"/>
              <a:gd name="connsiteX105" fmla="*/ 23269074 w 23269074"/>
              <a:gd name="connsiteY105" fmla="*/ 9336585 h 9336585"/>
              <a:gd name="connsiteX0" fmla="*/ 0 w 22523116"/>
              <a:gd name="connsiteY0" fmla="*/ 4596143 h 8927511"/>
              <a:gd name="connsiteX1" fmla="*/ 818148 w 22523116"/>
              <a:gd name="connsiteY1" fmla="*/ 4475827 h 8927511"/>
              <a:gd name="connsiteX2" fmla="*/ 1491916 w 22523116"/>
              <a:gd name="connsiteY2" fmla="*/ 4163006 h 8927511"/>
              <a:gd name="connsiteX3" fmla="*/ 1780674 w 22523116"/>
              <a:gd name="connsiteY3" fmla="*/ 3296732 h 8927511"/>
              <a:gd name="connsiteX4" fmla="*/ 1900990 w 22523116"/>
              <a:gd name="connsiteY4" fmla="*/ 2502648 h 8927511"/>
              <a:gd name="connsiteX5" fmla="*/ 1564106 w 22523116"/>
              <a:gd name="connsiteY5" fmla="*/ 1973258 h 8927511"/>
              <a:gd name="connsiteX6" fmla="*/ 1155032 w 22523116"/>
              <a:gd name="connsiteY6" fmla="*/ 1467932 h 8927511"/>
              <a:gd name="connsiteX7" fmla="*/ 866274 w 22523116"/>
              <a:gd name="connsiteY7" fmla="*/ 1179174 h 8927511"/>
              <a:gd name="connsiteX8" fmla="*/ 409074 w 22523116"/>
              <a:gd name="connsiteY8" fmla="*/ 673848 h 8927511"/>
              <a:gd name="connsiteX9" fmla="*/ 192506 w 22523116"/>
              <a:gd name="connsiteY9" fmla="*/ 481343 h 8927511"/>
              <a:gd name="connsiteX10" fmla="*/ 336885 w 22523116"/>
              <a:gd name="connsiteY10" fmla="*/ 385090 h 8927511"/>
              <a:gd name="connsiteX11" fmla="*/ 721895 w 22523116"/>
              <a:gd name="connsiteY11" fmla="*/ 553532 h 8927511"/>
              <a:gd name="connsiteX12" fmla="*/ 770022 w 22523116"/>
              <a:gd name="connsiteY12" fmla="*/ 312900 h 8927511"/>
              <a:gd name="connsiteX13" fmla="*/ 842211 w 22523116"/>
              <a:gd name="connsiteY13" fmla="*/ 79 h 8927511"/>
              <a:gd name="connsiteX14" fmla="*/ 1010653 w 22523116"/>
              <a:gd name="connsiteY14" fmla="*/ 288837 h 8927511"/>
              <a:gd name="connsiteX15" fmla="*/ 1275348 w 22523116"/>
              <a:gd name="connsiteY15" fmla="*/ 866353 h 8927511"/>
              <a:gd name="connsiteX16" fmla="*/ 1804737 w 22523116"/>
              <a:gd name="connsiteY16" fmla="*/ 1419806 h 8927511"/>
              <a:gd name="connsiteX17" fmla="*/ 2093495 w 22523116"/>
              <a:gd name="connsiteY17" fmla="*/ 1901069 h 8927511"/>
              <a:gd name="connsiteX18" fmla="*/ 2310064 w 22523116"/>
              <a:gd name="connsiteY18" fmla="*/ 2430458 h 8927511"/>
              <a:gd name="connsiteX19" fmla="*/ 2382253 w 22523116"/>
              <a:gd name="connsiteY19" fmla="*/ 2863595 h 8927511"/>
              <a:gd name="connsiteX20" fmla="*/ 2454443 w 22523116"/>
              <a:gd name="connsiteY20" fmla="*/ 3489237 h 8927511"/>
              <a:gd name="connsiteX21" fmla="*/ 2213811 w 22523116"/>
              <a:gd name="connsiteY21" fmla="*/ 4187069 h 8927511"/>
              <a:gd name="connsiteX22" fmla="*/ 2213811 w 22523116"/>
              <a:gd name="connsiteY22" fmla="*/ 4836774 h 8927511"/>
              <a:gd name="connsiteX23" fmla="*/ 2959769 w 22523116"/>
              <a:gd name="connsiteY23" fmla="*/ 4981153 h 8927511"/>
              <a:gd name="connsiteX24" fmla="*/ 3657600 w 22523116"/>
              <a:gd name="connsiteY24" fmla="*/ 4884900 h 8927511"/>
              <a:gd name="connsiteX25" fmla="*/ 4427622 w 22523116"/>
              <a:gd name="connsiteY25" fmla="*/ 4981153 h 8927511"/>
              <a:gd name="connsiteX26" fmla="*/ 4740443 w 22523116"/>
              <a:gd name="connsiteY26" fmla="*/ 5101469 h 8927511"/>
              <a:gd name="connsiteX27" fmla="*/ 5173579 w 22523116"/>
              <a:gd name="connsiteY27" fmla="*/ 4957090 h 8927511"/>
              <a:gd name="connsiteX28" fmla="*/ 5630779 w 22523116"/>
              <a:gd name="connsiteY28" fmla="*/ 5101469 h 8927511"/>
              <a:gd name="connsiteX29" fmla="*/ 6761748 w 22523116"/>
              <a:gd name="connsiteY29" fmla="*/ 5125532 h 8927511"/>
              <a:gd name="connsiteX30" fmla="*/ 7411453 w 22523116"/>
              <a:gd name="connsiteY30" fmla="*/ 5173658 h 8927511"/>
              <a:gd name="connsiteX31" fmla="*/ 8325853 w 22523116"/>
              <a:gd name="connsiteY31" fmla="*/ 5149595 h 8927511"/>
              <a:gd name="connsiteX32" fmla="*/ 8494295 w 22523116"/>
              <a:gd name="connsiteY32" fmla="*/ 4884900 h 8927511"/>
              <a:gd name="connsiteX33" fmla="*/ 8662737 w 22523116"/>
              <a:gd name="connsiteY33" fmla="*/ 4163006 h 8927511"/>
              <a:gd name="connsiteX34" fmla="*/ 8662737 w 22523116"/>
              <a:gd name="connsiteY34" fmla="*/ 3753932 h 8927511"/>
              <a:gd name="connsiteX35" fmla="*/ 8494295 w 22523116"/>
              <a:gd name="connsiteY35" fmla="*/ 3007974 h 8927511"/>
              <a:gd name="connsiteX36" fmla="*/ 8277727 w 22523116"/>
              <a:gd name="connsiteY36" fmla="*/ 2695153 h 8927511"/>
              <a:gd name="connsiteX37" fmla="*/ 7892716 w 22523116"/>
              <a:gd name="connsiteY37" fmla="*/ 2430458 h 8927511"/>
              <a:gd name="connsiteX38" fmla="*/ 7435516 w 22523116"/>
              <a:gd name="connsiteY38" fmla="*/ 2069511 h 8927511"/>
              <a:gd name="connsiteX39" fmla="*/ 7267074 w 22523116"/>
              <a:gd name="connsiteY39" fmla="*/ 1852943 h 8927511"/>
              <a:gd name="connsiteX40" fmla="*/ 7122695 w 22523116"/>
              <a:gd name="connsiteY40" fmla="*/ 1612311 h 8927511"/>
              <a:gd name="connsiteX41" fmla="*/ 6906127 w 22523116"/>
              <a:gd name="connsiteY41" fmla="*/ 1347616 h 8927511"/>
              <a:gd name="connsiteX42" fmla="*/ 6978316 w 22523116"/>
              <a:gd name="connsiteY42" fmla="*/ 1058858 h 8927511"/>
              <a:gd name="connsiteX43" fmla="*/ 7170822 w 22523116"/>
              <a:gd name="connsiteY43" fmla="*/ 1058858 h 8927511"/>
              <a:gd name="connsiteX44" fmla="*/ 7483643 w 22523116"/>
              <a:gd name="connsiteY44" fmla="*/ 1179174 h 8927511"/>
              <a:gd name="connsiteX45" fmla="*/ 7772400 w 22523116"/>
              <a:gd name="connsiteY45" fmla="*/ 1395743 h 8927511"/>
              <a:gd name="connsiteX46" fmla="*/ 7796464 w 22523116"/>
              <a:gd name="connsiteY46" fmla="*/ 1852943 h 8927511"/>
              <a:gd name="connsiteX47" fmla="*/ 7796464 w 22523116"/>
              <a:gd name="connsiteY47" fmla="*/ 2117637 h 8927511"/>
              <a:gd name="connsiteX48" fmla="*/ 8085222 w 22523116"/>
              <a:gd name="connsiteY48" fmla="*/ 2406395 h 8927511"/>
              <a:gd name="connsiteX49" fmla="*/ 8542422 w 22523116"/>
              <a:gd name="connsiteY49" fmla="*/ 2502648 h 8927511"/>
              <a:gd name="connsiteX50" fmla="*/ 8879306 w 22523116"/>
              <a:gd name="connsiteY50" fmla="*/ 2406395 h 8927511"/>
              <a:gd name="connsiteX51" fmla="*/ 9047748 w 22523116"/>
              <a:gd name="connsiteY51" fmla="*/ 1973258 h 8927511"/>
              <a:gd name="connsiteX52" fmla="*/ 9095874 w 22523116"/>
              <a:gd name="connsiteY52" fmla="*/ 1564185 h 8927511"/>
              <a:gd name="connsiteX53" fmla="*/ 9119937 w 22523116"/>
              <a:gd name="connsiteY53" fmla="*/ 1371679 h 8927511"/>
              <a:gd name="connsiteX54" fmla="*/ 9264316 w 22523116"/>
              <a:gd name="connsiteY54" fmla="*/ 1131048 h 8927511"/>
              <a:gd name="connsiteX55" fmla="*/ 9264316 w 22523116"/>
              <a:gd name="connsiteY55" fmla="*/ 1395743 h 8927511"/>
              <a:gd name="connsiteX56" fmla="*/ 9240253 w 22523116"/>
              <a:gd name="connsiteY56" fmla="*/ 1925132 h 8927511"/>
              <a:gd name="connsiteX57" fmla="*/ 9216190 w 22523116"/>
              <a:gd name="connsiteY57" fmla="*/ 2406395 h 8927511"/>
              <a:gd name="connsiteX58" fmla="*/ 9144000 w 22523116"/>
              <a:gd name="connsiteY58" fmla="*/ 2743279 h 8927511"/>
              <a:gd name="connsiteX59" fmla="*/ 9288379 w 22523116"/>
              <a:gd name="connsiteY59" fmla="*/ 3441111 h 8927511"/>
              <a:gd name="connsiteX60" fmla="*/ 9312443 w 22523116"/>
              <a:gd name="connsiteY60" fmla="*/ 3874248 h 8927511"/>
              <a:gd name="connsiteX61" fmla="*/ 9360569 w 22523116"/>
              <a:gd name="connsiteY61" fmla="*/ 4211132 h 8927511"/>
              <a:gd name="connsiteX62" fmla="*/ 9264316 w 22523116"/>
              <a:gd name="connsiteY62" fmla="*/ 4812711 h 8927511"/>
              <a:gd name="connsiteX63" fmla="*/ 9336506 w 22523116"/>
              <a:gd name="connsiteY63" fmla="*/ 5245848 h 8927511"/>
              <a:gd name="connsiteX64" fmla="*/ 9889958 w 22523116"/>
              <a:gd name="connsiteY64" fmla="*/ 5486479 h 8927511"/>
              <a:gd name="connsiteX65" fmla="*/ 10299032 w 22523116"/>
              <a:gd name="connsiteY65" fmla="*/ 5558669 h 8927511"/>
              <a:gd name="connsiteX66" fmla="*/ 10900611 w 22523116"/>
              <a:gd name="connsiteY66" fmla="*/ 5727111 h 8927511"/>
              <a:gd name="connsiteX67" fmla="*/ 11189369 w 22523116"/>
              <a:gd name="connsiteY67" fmla="*/ 5630858 h 8927511"/>
              <a:gd name="connsiteX68" fmla="*/ 11959390 w 22523116"/>
              <a:gd name="connsiteY68" fmla="*/ 5799300 h 8927511"/>
              <a:gd name="connsiteX69" fmla="*/ 12320337 w 22523116"/>
              <a:gd name="connsiteY69" fmla="*/ 5871490 h 8927511"/>
              <a:gd name="connsiteX70" fmla="*/ 12705348 w 22523116"/>
              <a:gd name="connsiteY70" fmla="*/ 6039932 h 8927511"/>
              <a:gd name="connsiteX71" fmla="*/ 13282864 w 22523116"/>
              <a:gd name="connsiteY71" fmla="*/ 6063995 h 8927511"/>
              <a:gd name="connsiteX72" fmla="*/ 13764127 w 22523116"/>
              <a:gd name="connsiteY72" fmla="*/ 6208374 h 8927511"/>
              <a:gd name="connsiteX73" fmla="*/ 14630400 w 22523116"/>
              <a:gd name="connsiteY73" fmla="*/ 6376816 h 8927511"/>
              <a:gd name="connsiteX74" fmla="*/ 15256043 w 22523116"/>
              <a:gd name="connsiteY74" fmla="*/ 6449006 h 8927511"/>
              <a:gd name="connsiteX75" fmla="*/ 15641053 w 22523116"/>
              <a:gd name="connsiteY75" fmla="*/ 6689637 h 8927511"/>
              <a:gd name="connsiteX76" fmla="*/ 16026064 w 22523116"/>
              <a:gd name="connsiteY76" fmla="*/ 6761827 h 8927511"/>
              <a:gd name="connsiteX77" fmla="*/ 16459200 w 22523116"/>
              <a:gd name="connsiteY77" fmla="*/ 6906206 h 8927511"/>
              <a:gd name="connsiteX78" fmla="*/ 16868274 w 22523116"/>
              <a:gd name="connsiteY78" fmla="*/ 6906206 h 8927511"/>
              <a:gd name="connsiteX79" fmla="*/ 17012653 w 22523116"/>
              <a:gd name="connsiteY79" fmla="*/ 7002458 h 8927511"/>
              <a:gd name="connsiteX80" fmla="*/ 17421727 w 22523116"/>
              <a:gd name="connsiteY80" fmla="*/ 7219027 h 8927511"/>
              <a:gd name="connsiteX81" fmla="*/ 17878927 w 22523116"/>
              <a:gd name="connsiteY81" fmla="*/ 7267153 h 8927511"/>
              <a:gd name="connsiteX82" fmla="*/ 18360190 w 22523116"/>
              <a:gd name="connsiteY82" fmla="*/ 7387469 h 8927511"/>
              <a:gd name="connsiteX83" fmla="*/ 18528632 w 22523116"/>
              <a:gd name="connsiteY83" fmla="*/ 7243090 h 8927511"/>
              <a:gd name="connsiteX84" fmla="*/ 18480506 w 22523116"/>
              <a:gd name="connsiteY84" fmla="*/ 6689637 h 8927511"/>
              <a:gd name="connsiteX85" fmla="*/ 18504569 w 22523116"/>
              <a:gd name="connsiteY85" fmla="*/ 6280564 h 8927511"/>
              <a:gd name="connsiteX86" fmla="*/ 18408316 w 22523116"/>
              <a:gd name="connsiteY86" fmla="*/ 6039932 h 8927511"/>
              <a:gd name="connsiteX87" fmla="*/ 18239874 w 22523116"/>
              <a:gd name="connsiteY87" fmla="*/ 5678985 h 8927511"/>
              <a:gd name="connsiteX88" fmla="*/ 18167685 w 22523116"/>
              <a:gd name="connsiteY88" fmla="*/ 5534606 h 8927511"/>
              <a:gd name="connsiteX89" fmla="*/ 18263937 w 22523116"/>
              <a:gd name="connsiteY89" fmla="*/ 5245848 h 8927511"/>
              <a:gd name="connsiteX90" fmla="*/ 18504569 w 22523116"/>
              <a:gd name="connsiteY90" fmla="*/ 5053343 h 8927511"/>
              <a:gd name="connsiteX91" fmla="*/ 18769264 w 22523116"/>
              <a:gd name="connsiteY91" fmla="*/ 5101469 h 8927511"/>
              <a:gd name="connsiteX92" fmla="*/ 18865516 w 22523116"/>
              <a:gd name="connsiteY92" fmla="*/ 5293974 h 8927511"/>
              <a:gd name="connsiteX93" fmla="*/ 18865516 w 22523116"/>
              <a:gd name="connsiteY93" fmla="*/ 5703048 h 8927511"/>
              <a:gd name="connsiteX94" fmla="*/ 18865516 w 22523116"/>
              <a:gd name="connsiteY94" fmla="*/ 6112122 h 8927511"/>
              <a:gd name="connsiteX95" fmla="*/ 18865516 w 22523116"/>
              <a:gd name="connsiteY95" fmla="*/ 6761827 h 8927511"/>
              <a:gd name="connsiteX96" fmla="*/ 18841453 w 22523116"/>
              <a:gd name="connsiteY96" fmla="*/ 7098711 h 8927511"/>
              <a:gd name="connsiteX97" fmla="*/ 18817390 w 22523116"/>
              <a:gd name="connsiteY97" fmla="*/ 7315279 h 8927511"/>
              <a:gd name="connsiteX98" fmla="*/ 19298653 w 22523116"/>
              <a:gd name="connsiteY98" fmla="*/ 7892795 h 8927511"/>
              <a:gd name="connsiteX99" fmla="*/ 19707727 w 22523116"/>
              <a:gd name="connsiteY99" fmla="*/ 7892795 h 8927511"/>
              <a:gd name="connsiteX100" fmla="*/ 19996485 w 22523116"/>
              <a:gd name="connsiteY100" fmla="*/ 7940922 h 8927511"/>
              <a:gd name="connsiteX101" fmla="*/ 20237116 w 22523116"/>
              <a:gd name="connsiteY101" fmla="*/ 8133427 h 8927511"/>
              <a:gd name="connsiteX102" fmla="*/ 20646190 w 22523116"/>
              <a:gd name="connsiteY102" fmla="*/ 8277806 h 8927511"/>
              <a:gd name="connsiteX103" fmla="*/ 21488400 w 22523116"/>
              <a:gd name="connsiteY103" fmla="*/ 8446248 h 8927511"/>
              <a:gd name="connsiteX104" fmla="*/ 22523116 w 22523116"/>
              <a:gd name="connsiteY104" fmla="*/ 8927511 h 8927511"/>
              <a:gd name="connsiteX0" fmla="*/ 0 w 21488400"/>
              <a:gd name="connsiteY0" fmla="*/ 4596143 h 8446248"/>
              <a:gd name="connsiteX1" fmla="*/ 818148 w 21488400"/>
              <a:gd name="connsiteY1" fmla="*/ 4475827 h 8446248"/>
              <a:gd name="connsiteX2" fmla="*/ 1491916 w 21488400"/>
              <a:gd name="connsiteY2" fmla="*/ 4163006 h 8446248"/>
              <a:gd name="connsiteX3" fmla="*/ 1780674 w 21488400"/>
              <a:gd name="connsiteY3" fmla="*/ 3296732 h 8446248"/>
              <a:gd name="connsiteX4" fmla="*/ 1900990 w 21488400"/>
              <a:gd name="connsiteY4" fmla="*/ 2502648 h 8446248"/>
              <a:gd name="connsiteX5" fmla="*/ 1564106 w 21488400"/>
              <a:gd name="connsiteY5" fmla="*/ 1973258 h 8446248"/>
              <a:gd name="connsiteX6" fmla="*/ 1155032 w 21488400"/>
              <a:gd name="connsiteY6" fmla="*/ 1467932 h 8446248"/>
              <a:gd name="connsiteX7" fmla="*/ 866274 w 21488400"/>
              <a:gd name="connsiteY7" fmla="*/ 1179174 h 8446248"/>
              <a:gd name="connsiteX8" fmla="*/ 409074 w 21488400"/>
              <a:gd name="connsiteY8" fmla="*/ 673848 h 8446248"/>
              <a:gd name="connsiteX9" fmla="*/ 192506 w 21488400"/>
              <a:gd name="connsiteY9" fmla="*/ 481343 h 8446248"/>
              <a:gd name="connsiteX10" fmla="*/ 336885 w 21488400"/>
              <a:gd name="connsiteY10" fmla="*/ 385090 h 8446248"/>
              <a:gd name="connsiteX11" fmla="*/ 721895 w 21488400"/>
              <a:gd name="connsiteY11" fmla="*/ 553532 h 8446248"/>
              <a:gd name="connsiteX12" fmla="*/ 770022 w 21488400"/>
              <a:gd name="connsiteY12" fmla="*/ 312900 h 8446248"/>
              <a:gd name="connsiteX13" fmla="*/ 842211 w 21488400"/>
              <a:gd name="connsiteY13" fmla="*/ 79 h 8446248"/>
              <a:gd name="connsiteX14" fmla="*/ 1010653 w 21488400"/>
              <a:gd name="connsiteY14" fmla="*/ 288837 h 8446248"/>
              <a:gd name="connsiteX15" fmla="*/ 1275348 w 21488400"/>
              <a:gd name="connsiteY15" fmla="*/ 866353 h 8446248"/>
              <a:gd name="connsiteX16" fmla="*/ 1804737 w 21488400"/>
              <a:gd name="connsiteY16" fmla="*/ 1419806 h 8446248"/>
              <a:gd name="connsiteX17" fmla="*/ 2093495 w 21488400"/>
              <a:gd name="connsiteY17" fmla="*/ 1901069 h 8446248"/>
              <a:gd name="connsiteX18" fmla="*/ 2310064 w 21488400"/>
              <a:gd name="connsiteY18" fmla="*/ 2430458 h 8446248"/>
              <a:gd name="connsiteX19" fmla="*/ 2382253 w 21488400"/>
              <a:gd name="connsiteY19" fmla="*/ 2863595 h 8446248"/>
              <a:gd name="connsiteX20" fmla="*/ 2454443 w 21488400"/>
              <a:gd name="connsiteY20" fmla="*/ 3489237 h 8446248"/>
              <a:gd name="connsiteX21" fmla="*/ 2213811 w 21488400"/>
              <a:gd name="connsiteY21" fmla="*/ 4187069 h 8446248"/>
              <a:gd name="connsiteX22" fmla="*/ 2213811 w 21488400"/>
              <a:gd name="connsiteY22" fmla="*/ 4836774 h 8446248"/>
              <a:gd name="connsiteX23" fmla="*/ 2959769 w 21488400"/>
              <a:gd name="connsiteY23" fmla="*/ 4981153 h 8446248"/>
              <a:gd name="connsiteX24" fmla="*/ 3657600 w 21488400"/>
              <a:gd name="connsiteY24" fmla="*/ 4884900 h 8446248"/>
              <a:gd name="connsiteX25" fmla="*/ 4427622 w 21488400"/>
              <a:gd name="connsiteY25" fmla="*/ 4981153 h 8446248"/>
              <a:gd name="connsiteX26" fmla="*/ 4740443 w 21488400"/>
              <a:gd name="connsiteY26" fmla="*/ 5101469 h 8446248"/>
              <a:gd name="connsiteX27" fmla="*/ 5173579 w 21488400"/>
              <a:gd name="connsiteY27" fmla="*/ 4957090 h 8446248"/>
              <a:gd name="connsiteX28" fmla="*/ 5630779 w 21488400"/>
              <a:gd name="connsiteY28" fmla="*/ 5101469 h 8446248"/>
              <a:gd name="connsiteX29" fmla="*/ 6761748 w 21488400"/>
              <a:gd name="connsiteY29" fmla="*/ 5125532 h 8446248"/>
              <a:gd name="connsiteX30" fmla="*/ 7411453 w 21488400"/>
              <a:gd name="connsiteY30" fmla="*/ 5173658 h 8446248"/>
              <a:gd name="connsiteX31" fmla="*/ 8325853 w 21488400"/>
              <a:gd name="connsiteY31" fmla="*/ 5149595 h 8446248"/>
              <a:gd name="connsiteX32" fmla="*/ 8494295 w 21488400"/>
              <a:gd name="connsiteY32" fmla="*/ 4884900 h 8446248"/>
              <a:gd name="connsiteX33" fmla="*/ 8662737 w 21488400"/>
              <a:gd name="connsiteY33" fmla="*/ 4163006 h 8446248"/>
              <a:gd name="connsiteX34" fmla="*/ 8662737 w 21488400"/>
              <a:gd name="connsiteY34" fmla="*/ 3753932 h 8446248"/>
              <a:gd name="connsiteX35" fmla="*/ 8494295 w 21488400"/>
              <a:gd name="connsiteY35" fmla="*/ 3007974 h 8446248"/>
              <a:gd name="connsiteX36" fmla="*/ 8277727 w 21488400"/>
              <a:gd name="connsiteY36" fmla="*/ 2695153 h 8446248"/>
              <a:gd name="connsiteX37" fmla="*/ 7892716 w 21488400"/>
              <a:gd name="connsiteY37" fmla="*/ 2430458 h 8446248"/>
              <a:gd name="connsiteX38" fmla="*/ 7435516 w 21488400"/>
              <a:gd name="connsiteY38" fmla="*/ 2069511 h 8446248"/>
              <a:gd name="connsiteX39" fmla="*/ 7267074 w 21488400"/>
              <a:gd name="connsiteY39" fmla="*/ 1852943 h 8446248"/>
              <a:gd name="connsiteX40" fmla="*/ 7122695 w 21488400"/>
              <a:gd name="connsiteY40" fmla="*/ 1612311 h 8446248"/>
              <a:gd name="connsiteX41" fmla="*/ 6906127 w 21488400"/>
              <a:gd name="connsiteY41" fmla="*/ 1347616 h 8446248"/>
              <a:gd name="connsiteX42" fmla="*/ 6978316 w 21488400"/>
              <a:gd name="connsiteY42" fmla="*/ 1058858 h 8446248"/>
              <a:gd name="connsiteX43" fmla="*/ 7170822 w 21488400"/>
              <a:gd name="connsiteY43" fmla="*/ 1058858 h 8446248"/>
              <a:gd name="connsiteX44" fmla="*/ 7483643 w 21488400"/>
              <a:gd name="connsiteY44" fmla="*/ 1179174 h 8446248"/>
              <a:gd name="connsiteX45" fmla="*/ 7772400 w 21488400"/>
              <a:gd name="connsiteY45" fmla="*/ 1395743 h 8446248"/>
              <a:gd name="connsiteX46" fmla="*/ 7796464 w 21488400"/>
              <a:gd name="connsiteY46" fmla="*/ 1852943 h 8446248"/>
              <a:gd name="connsiteX47" fmla="*/ 7796464 w 21488400"/>
              <a:gd name="connsiteY47" fmla="*/ 2117637 h 8446248"/>
              <a:gd name="connsiteX48" fmla="*/ 8085222 w 21488400"/>
              <a:gd name="connsiteY48" fmla="*/ 2406395 h 8446248"/>
              <a:gd name="connsiteX49" fmla="*/ 8542422 w 21488400"/>
              <a:gd name="connsiteY49" fmla="*/ 2502648 h 8446248"/>
              <a:gd name="connsiteX50" fmla="*/ 8879306 w 21488400"/>
              <a:gd name="connsiteY50" fmla="*/ 2406395 h 8446248"/>
              <a:gd name="connsiteX51" fmla="*/ 9047748 w 21488400"/>
              <a:gd name="connsiteY51" fmla="*/ 1973258 h 8446248"/>
              <a:gd name="connsiteX52" fmla="*/ 9095874 w 21488400"/>
              <a:gd name="connsiteY52" fmla="*/ 1564185 h 8446248"/>
              <a:gd name="connsiteX53" fmla="*/ 9119937 w 21488400"/>
              <a:gd name="connsiteY53" fmla="*/ 1371679 h 8446248"/>
              <a:gd name="connsiteX54" fmla="*/ 9264316 w 21488400"/>
              <a:gd name="connsiteY54" fmla="*/ 1131048 h 8446248"/>
              <a:gd name="connsiteX55" fmla="*/ 9264316 w 21488400"/>
              <a:gd name="connsiteY55" fmla="*/ 1395743 h 8446248"/>
              <a:gd name="connsiteX56" fmla="*/ 9240253 w 21488400"/>
              <a:gd name="connsiteY56" fmla="*/ 1925132 h 8446248"/>
              <a:gd name="connsiteX57" fmla="*/ 9216190 w 21488400"/>
              <a:gd name="connsiteY57" fmla="*/ 2406395 h 8446248"/>
              <a:gd name="connsiteX58" fmla="*/ 9144000 w 21488400"/>
              <a:gd name="connsiteY58" fmla="*/ 2743279 h 8446248"/>
              <a:gd name="connsiteX59" fmla="*/ 9288379 w 21488400"/>
              <a:gd name="connsiteY59" fmla="*/ 3441111 h 8446248"/>
              <a:gd name="connsiteX60" fmla="*/ 9312443 w 21488400"/>
              <a:gd name="connsiteY60" fmla="*/ 3874248 h 8446248"/>
              <a:gd name="connsiteX61" fmla="*/ 9360569 w 21488400"/>
              <a:gd name="connsiteY61" fmla="*/ 4211132 h 8446248"/>
              <a:gd name="connsiteX62" fmla="*/ 9264316 w 21488400"/>
              <a:gd name="connsiteY62" fmla="*/ 4812711 h 8446248"/>
              <a:gd name="connsiteX63" fmla="*/ 9336506 w 21488400"/>
              <a:gd name="connsiteY63" fmla="*/ 5245848 h 8446248"/>
              <a:gd name="connsiteX64" fmla="*/ 9889958 w 21488400"/>
              <a:gd name="connsiteY64" fmla="*/ 5486479 h 8446248"/>
              <a:gd name="connsiteX65" fmla="*/ 10299032 w 21488400"/>
              <a:gd name="connsiteY65" fmla="*/ 5558669 h 8446248"/>
              <a:gd name="connsiteX66" fmla="*/ 10900611 w 21488400"/>
              <a:gd name="connsiteY66" fmla="*/ 5727111 h 8446248"/>
              <a:gd name="connsiteX67" fmla="*/ 11189369 w 21488400"/>
              <a:gd name="connsiteY67" fmla="*/ 5630858 h 8446248"/>
              <a:gd name="connsiteX68" fmla="*/ 11959390 w 21488400"/>
              <a:gd name="connsiteY68" fmla="*/ 5799300 h 8446248"/>
              <a:gd name="connsiteX69" fmla="*/ 12320337 w 21488400"/>
              <a:gd name="connsiteY69" fmla="*/ 5871490 h 8446248"/>
              <a:gd name="connsiteX70" fmla="*/ 12705348 w 21488400"/>
              <a:gd name="connsiteY70" fmla="*/ 6039932 h 8446248"/>
              <a:gd name="connsiteX71" fmla="*/ 13282864 w 21488400"/>
              <a:gd name="connsiteY71" fmla="*/ 6063995 h 8446248"/>
              <a:gd name="connsiteX72" fmla="*/ 13764127 w 21488400"/>
              <a:gd name="connsiteY72" fmla="*/ 6208374 h 8446248"/>
              <a:gd name="connsiteX73" fmla="*/ 14630400 w 21488400"/>
              <a:gd name="connsiteY73" fmla="*/ 6376816 h 8446248"/>
              <a:gd name="connsiteX74" fmla="*/ 15256043 w 21488400"/>
              <a:gd name="connsiteY74" fmla="*/ 6449006 h 8446248"/>
              <a:gd name="connsiteX75" fmla="*/ 15641053 w 21488400"/>
              <a:gd name="connsiteY75" fmla="*/ 6689637 h 8446248"/>
              <a:gd name="connsiteX76" fmla="*/ 16026064 w 21488400"/>
              <a:gd name="connsiteY76" fmla="*/ 6761827 h 8446248"/>
              <a:gd name="connsiteX77" fmla="*/ 16459200 w 21488400"/>
              <a:gd name="connsiteY77" fmla="*/ 6906206 h 8446248"/>
              <a:gd name="connsiteX78" fmla="*/ 16868274 w 21488400"/>
              <a:gd name="connsiteY78" fmla="*/ 6906206 h 8446248"/>
              <a:gd name="connsiteX79" fmla="*/ 17012653 w 21488400"/>
              <a:gd name="connsiteY79" fmla="*/ 7002458 h 8446248"/>
              <a:gd name="connsiteX80" fmla="*/ 17421727 w 21488400"/>
              <a:gd name="connsiteY80" fmla="*/ 7219027 h 8446248"/>
              <a:gd name="connsiteX81" fmla="*/ 17878927 w 21488400"/>
              <a:gd name="connsiteY81" fmla="*/ 7267153 h 8446248"/>
              <a:gd name="connsiteX82" fmla="*/ 18360190 w 21488400"/>
              <a:gd name="connsiteY82" fmla="*/ 7387469 h 8446248"/>
              <a:gd name="connsiteX83" fmla="*/ 18528632 w 21488400"/>
              <a:gd name="connsiteY83" fmla="*/ 7243090 h 8446248"/>
              <a:gd name="connsiteX84" fmla="*/ 18480506 w 21488400"/>
              <a:gd name="connsiteY84" fmla="*/ 6689637 h 8446248"/>
              <a:gd name="connsiteX85" fmla="*/ 18504569 w 21488400"/>
              <a:gd name="connsiteY85" fmla="*/ 6280564 h 8446248"/>
              <a:gd name="connsiteX86" fmla="*/ 18408316 w 21488400"/>
              <a:gd name="connsiteY86" fmla="*/ 6039932 h 8446248"/>
              <a:gd name="connsiteX87" fmla="*/ 18239874 w 21488400"/>
              <a:gd name="connsiteY87" fmla="*/ 5678985 h 8446248"/>
              <a:gd name="connsiteX88" fmla="*/ 18167685 w 21488400"/>
              <a:gd name="connsiteY88" fmla="*/ 5534606 h 8446248"/>
              <a:gd name="connsiteX89" fmla="*/ 18263937 w 21488400"/>
              <a:gd name="connsiteY89" fmla="*/ 5245848 h 8446248"/>
              <a:gd name="connsiteX90" fmla="*/ 18504569 w 21488400"/>
              <a:gd name="connsiteY90" fmla="*/ 5053343 h 8446248"/>
              <a:gd name="connsiteX91" fmla="*/ 18769264 w 21488400"/>
              <a:gd name="connsiteY91" fmla="*/ 5101469 h 8446248"/>
              <a:gd name="connsiteX92" fmla="*/ 18865516 w 21488400"/>
              <a:gd name="connsiteY92" fmla="*/ 5293974 h 8446248"/>
              <a:gd name="connsiteX93" fmla="*/ 18865516 w 21488400"/>
              <a:gd name="connsiteY93" fmla="*/ 5703048 h 8446248"/>
              <a:gd name="connsiteX94" fmla="*/ 18865516 w 21488400"/>
              <a:gd name="connsiteY94" fmla="*/ 6112122 h 8446248"/>
              <a:gd name="connsiteX95" fmla="*/ 18865516 w 21488400"/>
              <a:gd name="connsiteY95" fmla="*/ 6761827 h 8446248"/>
              <a:gd name="connsiteX96" fmla="*/ 18841453 w 21488400"/>
              <a:gd name="connsiteY96" fmla="*/ 7098711 h 8446248"/>
              <a:gd name="connsiteX97" fmla="*/ 18817390 w 21488400"/>
              <a:gd name="connsiteY97" fmla="*/ 7315279 h 8446248"/>
              <a:gd name="connsiteX98" fmla="*/ 19298653 w 21488400"/>
              <a:gd name="connsiteY98" fmla="*/ 7892795 h 8446248"/>
              <a:gd name="connsiteX99" fmla="*/ 19707727 w 21488400"/>
              <a:gd name="connsiteY99" fmla="*/ 7892795 h 8446248"/>
              <a:gd name="connsiteX100" fmla="*/ 19996485 w 21488400"/>
              <a:gd name="connsiteY100" fmla="*/ 7940922 h 8446248"/>
              <a:gd name="connsiteX101" fmla="*/ 20237116 w 21488400"/>
              <a:gd name="connsiteY101" fmla="*/ 8133427 h 8446248"/>
              <a:gd name="connsiteX102" fmla="*/ 20646190 w 21488400"/>
              <a:gd name="connsiteY102" fmla="*/ 8277806 h 8446248"/>
              <a:gd name="connsiteX103" fmla="*/ 21488400 w 21488400"/>
              <a:gd name="connsiteY103" fmla="*/ 8446248 h 8446248"/>
              <a:gd name="connsiteX0" fmla="*/ 0 w 21468303"/>
              <a:gd name="connsiteY0" fmla="*/ 4596143 h 8596973"/>
              <a:gd name="connsiteX1" fmla="*/ 818148 w 21468303"/>
              <a:gd name="connsiteY1" fmla="*/ 4475827 h 8596973"/>
              <a:gd name="connsiteX2" fmla="*/ 1491916 w 21468303"/>
              <a:gd name="connsiteY2" fmla="*/ 4163006 h 8596973"/>
              <a:gd name="connsiteX3" fmla="*/ 1780674 w 21468303"/>
              <a:gd name="connsiteY3" fmla="*/ 3296732 h 8596973"/>
              <a:gd name="connsiteX4" fmla="*/ 1900990 w 21468303"/>
              <a:gd name="connsiteY4" fmla="*/ 2502648 h 8596973"/>
              <a:gd name="connsiteX5" fmla="*/ 1564106 w 21468303"/>
              <a:gd name="connsiteY5" fmla="*/ 1973258 h 8596973"/>
              <a:gd name="connsiteX6" fmla="*/ 1155032 w 21468303"/>
              <a:gd name="connsiteY6" fmla="*/ 1467932 h 8596973"/>
              <a:gd name="connsiteX7" fmla="*/ 866274 w 21468303"/>
              <a:gd name="connsiteY7" fmla="*/ 1179174 h 8596973"/>
              <a:gd name="connsiteX8" fmla="*/ 409074 w 21468303"/>
              <a:gd name="connsiteY8" fmla="*/ 673848 h 8596973"/>
              <a:gd name="connsiteX9" fmla="*/ 192506 w 21468303"/>
              <a:gd name="connsiteY9" fmla="*/ 481343 h 8596973"/>
              <a:gd name="connsiteX10" fmla="*/ 336885 w 21468303"/>
              <a:gd name="connsiteY10" fmla="*/ 385090 h 8596973"/>
              <a:gd name="connsiteX11" fmla="*/ 721895 w 21468303"/>
              <a:gd name="connsiteY11" fmla="*/ 553532 h 8596973"/>
              <a:gd name="connsiteX12" fmla="*/ 770022 w 21468303"/>
              <a:gd name="connsiteY12" fmla="*/ 312900 h 8596973"/>
              <a:gd name="connsiteX13" fmla="*/ 842211 w 21468303"/>
              <a:gd name="connsiteY13" fmla="*/ 79 h 8596973"/>
              <a:gd name="connsiteX14" fmla="*/ 1010653 w 21468303"/>
              <a:gd name="connsiteY14" fmla="*/ 288837 h 8596973"/>
              <a:gd name="connsiteX15" fmla="*/ 1275348 w 21468303"/>
              <a:gd name="connsiteY15" fmla="*/ 866353 h 8596973"/>
              <a:gd name="connsiteX16" fmla="*/ 1804737 w 21468303"/>
              <a:gd name="connsiteY16" fmla="*/ 1419806 h 8596973"/>
              <a:gd name="connsiteX17" fmla="*/ 2093495 w 21468303"/>
              <a:gd name="connsiteY17" fmla="*/ 1901069 h 8596973"/>
              <a:gd name="connsiteX18" fmla="*/ 2310064 w 21468303"/>
              <a:gd name="connsiteY18" fmla="*/ 2430458 h 8596973"/>
              <a:gd name="connsiteX19" fmla="*/ 2382253 w 21468303"/>
              <a:gd name="connsiteY19" fmla="*/ 2863595 h 8596973"/>
              <a:gd name="connsiteX20" fmla="*/ 2454443 w 21468303"/>
              <a:gd name="connsiteY20" fmla="*/ 3489237 h 8596973"/>
              <a:gd name="connsiteX21" fmla="*/ 2213811 w 21468303"/>
              <a:gd name="connsiteY21" fmla="*/ 4187069 h 8596973"/>
              <a:gd name="connsiteX22" fmla="*/ 2213811 w 21468303"/>
              <a:gd name="connsiteY22" fmla="*/ 4836774 h 8596973"/>
              <a:gd name="connsiteX23" fmla="*/ 2959769 w 21468303"/>
              <a:gd name="connsiteY23" fmla="*/ 4981153 h 8596973"/>
              <a:gd name="connsiteX24" fmla="*/ 3657600 w 21468303"/>
              <a:gd name="connsiteY24" fmla="*/ 4884900 h 8596973"/>
              <a:gd name="connsiteX25" fmla="*/ 4427622 w 21468303"/>
              <a:gd name="connsiteY25" fmla="*/ 4981153 h 8596973"/>
              <a:gd name="connsiteX26" fmla="*/ 4740443 w 21468303"/>
              <a:gd name="connsiteY26" fmla="*/ 5101469 h 8596973"/>
              <a:gd name="connsiteX27" fmla="*/ 5173579 w 21468303"/>
              <a:gd name="connsiteY27" fmla="*/ 4957090 h 8596973"/>
              <a:gd name="connsiteX28" fmla="*/ 5630779 w 21468303"/>
              <a:gd name="connsiteY28" fmla="*/ 5101469 h 8596973"/>
              <a:gd name="connsiteX29" fmla="*/ 6761748 w 21468303"/>
              <a:gd name="connsiteY29" fmla="*/ 5125532 h 8596973"/>
              <a:gd name="connsiteX30" fmla="*/ 7411453 w 21468303"/>
              <a:gd name="connsiteY30" fmla="*/ 5173658 h 8596973"/>
              <a:gd name="connsiteX31" fmla="*/ 8325853 w 21468303"/>
              <a:gd name="connsiteY31" fmla="*/ 5149595 h 8596973"/>
              <a:gd name="connsiteX32" fmla="*/ 8494295 w 21468303"/>
              <a:gd name="connsiteY32" fmla="*/ 4884900 h 8596973"/>
              <a:gd name="connsiteX33" fmla="*/ 8662737 w 21468303"/>
              <a:gd name="connsiteY33" fmla="*/ 4163006 h 8596973"/>
              <a:gd name="connsiteX34" fmla="*/ 8662737 w 21468303"/>
              <a:gd name="connsiteY34" fmla="*/ 3753932 h 8596973"/>
              <a:gd name="connsiteX35" fmla="*/ 8494295 w 21468303"/>
              <a:gd name="connsiteY35" fmla="*/ 3007974 h 8596973"/>
              <a:gd name="connsiteX36" fmla="*/ 8277727 w 21468303"/>
              <a:gd name="connsiteY36" fmla="*/ 2695153 h 8596973"/>
              <a:gd name="connsiteX37" fmla="*/ 7892716 w 21468303"/>
              <a:gd name="connsiteY37" fmla="*/ 2430458 h 8596973"/>
              <a:gd name="connsiteX38" fmla="*/ 7435516 w 21468303"/>
              <a:gd name="connsiteY38" fmla="*/ 2069511 h 8596973"/>
              <a:gd name="connsiteX39" fmla="*/ 7267074 w 21468303"/>
              <a:gd name="connsiteY39" fmla="*/ 1852943 h 8596973"/>
              <a:gd name="connsiteX40" fmla="*/ 7122695 w 21468303"/>
              <a:gd name="connsiteY40" fmla="*/ 1612311 h 8596973"/>
              <a:gd name="connsiteX41" fmla="*/ 6906127 w 21468303"/>
              <a:gd name="connsiteY41" fmla="*/ 1347616 h 8596973"/>
              <a:gd name="connsiteX42" fmla="*/ 6978316 w 21468303"/>
              <a:gd name="connsiteY42" fmla="*/ 1058858 h 8596973"/>
              <a:gd name="connsiteX43" fmla="*/ 7170822 w 21468303"/>
              <a:gd name="connsiteY43" fmla="*/ 1058858 h 8596973"/>
              <a:gd name="connsiteX44" fmla="*/ 7483643 w 21468303"/>
              <a:gd name="connsiteY44" fmla="*/ 1179174 h 8596973"/>
              <a:gd name="connsiteX45" fmla="*/ 7772400 w 21468303"/>
              <a:gd name="connsiteY45" fmla="*/ 1395743 h 8596973"/>
              <a:gd name="connsiteX46" fmla="*/ 7796464 w 21468303"/>
              <a:gd name="connsiteY46" fmla="*/ 1852943 h 8596973"/>
              <a:gd name="connsiteX47" fmla="*/ 7796464 w 21468303"/>
              <a:gd name="connsiteY47" fmla="*/ 2117637 h 8596973"/>
              <a:gd name="connsiteX48" fmla="*/ 8085222 w 21468303"/>
              <a:gd name="connsiteY48" fmla="*/ 2406395 h 8596973"/>
              <a:gd name="connsiteX49" fmla="*/ 8542422 w 21468303"/>
              <a:gd name="connsiteY49" fmla="*/ 2502648 h 8596973"/>
              <a:gd name="connsiteX50" fmla="*/ 8879306 w 21468303"/>
              <a:gd name="connsiteY50" fmla="*/ 2406395 h 8596973"/>
              <a:gd name="connsiteX51" fmla="*/ 9047748 w 21468303"/>
              <a:gd name="connsiteY51" fmla="*/ 1973258 h 8596973"/>
              <a:gd name="connsiteX52" fmla="*/ 9095874 w 21468303"/>
              <a:gd name="connsiteY52" fmla="*/ 1564185 h 8596973"/>
              <a:gd name="connsiteX53" fmla="*/ 9119937 w 21468303"/>
              <a:gd name="connsiteY53" fmla="*/ 1371679 h 8596973"/>
              <a:gd name="connsiteX54" fmla="*/ 9264316 w 21468303"/>
              <a:gd name="connsiteY54" fmla="*/ 1131048 h 8596973"/>
              <a:gd name="connsiteX55" fmla="*/ 9264316 w 21468303"/>
              <a:gd name="connsiteY55" fmla="*/ 1395743 h 8596973"/>
              <a:gd name="connsiteX56" fmla="*/ 9240253 w 21468303"/>
              <a:gd name="connsiteY56" fmla="*/ 1925132 h 8596973"/>
              <a:gd name="connsiteX57" fmla="*/ 9216190 w 21468303"/>
              <a:gd name="connsiteY57" fmla="*/ 2406395 h 8596973"/>
              <a:gd name="connsiteX58" fmla="*/ 9144000 w 21468303"/>
              <a:gd name="connsiteY58" fmla="*/ 2743279 h 8596973"/>
              <a:gd name="connsiteX59" fmla="*/ 9288379 w 21468303"/>
              <a:gd name="connsiteY59" fmla="*/ 3441111 h 8596973"/>
              <a:gd name="connsiteX60" fmla="*/ 9312443 w 21468303"/>
              <a:gd name="connsiteY60" fmla="*/ 3874248 h 8596973"/>
              <a:gd name="connsiteX61" fmla="*/ 9360569 w 21468303"/>
              <a:gd name="connsiteY61" fmla="*/ 4211132 h 8596973"/>
              <a:gd name="connsiteX62" fmla="*/ 9264316 w 21468303"/>
              <a:gd name="connsiteY62" fmla="*/ 4812711 h 8596973"/>
              <a:gd name="connsiteX63" fmla="*/ 9336506 w 21468303"/>
              <a:gd name="connsiteY63" fmla="*/ 5245848 h 8596973"/>
              <a:gd name="connsiteX64" fmla="*/ 9889958 w 21468303"/>
              <a:gd name="connsiteY64" fmla="*/ 5486479 h 8596973"/>
              <a:gd name="connsiteX65" fmla="*/ 10299032 w 21468303"/>
              <a:gd name="connsiteY65" fmla="*/ 5558669 h 8596973"/>
              <a:gd name="connsiteX66" fmla="*/ 10900611 w 21468303"/>
              <a:gd name="connsiteY66" fmla="*/ 5727111 h 8596973"/>
              <a:gd name="connsiteX67" fmla="*/ 11189369 w 21468303"/>
              <a:gd name="connsiteY67" fmla="*/ 5630858 h 8596973"/>
              <a:gd name="connsiteX68" fmla="*/ 11959390 w 21468303"/>
              <a:gd name="connsiteY68" fmla="*/ 5799300 h 8596973"/>
              <a:gd name="connsiteX69" fmla="*/ 12320337 w 21468303"/>
              <a:gd name="connsiteY69" fmla="*/ 5871490 h 8596973"/>
              <a:gd name="connsiteX70" fmla="*/ 12705348 w 21468303"/>
              <a:gd name="connsiteY70" fmla="*/ 6039932 h 8596973"/>
              <a:gd name="connsiteX71" fmla="*/ 13282864 w 21468303"/>
              <a:gd name="connsiteY71" fmla="*/ 6063995 h 8596973"/>
              <a:gd name="connsiteX72" fmla="*/ 13764127 w 21468303"/>
              <a:gd name="connsiteY72" fmla="*/ 6208374 h 8596973"/>
              <a:gd name="connsiteX73" fmla="*/ 14630400 w 21468303"/>
              <a:gd name="connsiteY73" fmla="*/ 6376816 h 8596973"/>
              <a:gd name="connsiteX74" fmla="*/ 15256043 w 21468303"/>
              <a:gd name="connsiteY74" fmla="*/ 6449006 h 8596973"/>
              <a:gd name="connsiteX75" fmla="*/ 15641053 w 21468303"/>
              <a:gd name="connsiteY75" fmla="*/ 6689637 h 8596973"/>
              <a:gd name="connsiteX76" fmla="*/ 16026064 w 21468303"/>
              <a:gd name="connsiteY76" fmla="*/ 6761827 h 8596973"/>
              <a:gd name="connsiteX77" fmla="*/ 16459200 w 21468303"/>
              <a:gd name="connsiteY77" fmla="*/ 6906206 h 8596973"/>
              <a:gd name="connsiteX78" fmla="*/ 16868274 w 21468303"/>
              <a:gd name="connsiteY78" fmla="*/ 6906206 h 8596973"/>
              <a:gd name="connsiteX79" fmla="*/ 17012653 w 21468303"/>
              <a:gd name="connsiteY79" fmla="*/ 7002458 h 8596973"/>
              <a:gd name="connsiteX80" fmla="*/ 17421727 w 21468303"/>
              <a:gd name="connsiteY80" fmla="*/ 7219027 h 8596973"/>
              <a:gd name="connsiteX81" fmla="*/ 17878927 w 21468303"/>
              <a:gd name="connsiteY81" fmla="*/ 7267153 h 8596973"/>
              <a:gd name="connsiteX82" fmla="*/ 18360190 w 21468303"/>
              <a:gd name="connsiteY82" fmla="*/ 7387469 h 8596973"/>
              <a:gd name="connsiteX83" fmla="*/ 18528632 w 21468303"/>
              <a:gd name="connsiteY83" fmla="*/ 7243090 h 8596973"/>
              <a:gd name="connsiteX84" fmla="*/ 18480506 w 21468303"/>
              <a:gd name="connsiteY84" fmla="*/ 6689637 h 8596973"/>
              <a:gd name="connsiteX85" fmla="*/ 18504569 w 21468303"/>
              <a:gd name="connsiteY85" fmla="*/ 6280564 h 8596973"/>
              <a:gd name="connsiteX86" fmla="*/ 18408316 w 21468303"/>
              <a:gd name="connsiteY86" fmla="*/ 6039932 h 8596973"/>
              <a:gd name="connsiteX87" fmla="*/ 18239874 w 21468303"/>
              <a:gd name="connsiteY87" fmla="*/ 5678985 h 8596973"/>
              <a:gd name="connsiteX88" fmla="*/ 18167685 w 21468303"/>
              <a:gd name="connsiteY88" fmla="*/ 5534606 h 8596973"/>
              <a:gd name="connsiteX89" fmla="*/ 18263937 w 21468303"/>
              <a:gd name="connsiteY89" fmla="*/ 5245848 h 8596973"/>
              <a:gd name="connsiteX90" fmla="*/ 18504569 w 21468303"/>
              <a:gd name="connsiteY90" fmla="*/ 5053343 h 8596973"/>
              <a:gd name="connsiteX91" fmla="*/ 18769264 w 21468303"/>
              <a:gd name="connsiteY91" fmla="*/ 5101469 h 8596973"/>
              <a:gd name="connsiteX92" fmla="*/ 18865516 w 21468303"/>
              <a:gd name="connsiteY92" fmla="*/ 5293974 h 8596973"/>
              <a:gd name="connsiteX93" fmla="*/ 18865516 w 21468303"/>
              <a:gd name="connsiteY93" fmla="*/ 5703048 h 8596973"/>
              <a:gd name="connsiteX94" fmla="*/ 18865516 w 21468303"/>
              <a:gd name="connsiteY94" fmla="*/ 6112122 h 8596973"/>
              <a:gd name="connsiteX95" fmla="*/ 18865516 w 21468303"/>
              <a:gd name="connsiteY95" fmla="*/ 6761827 h 8596973"/>
              <a:gd name="connsiteX96" fmla="*/ 18841453 w 21468303"/>
              <a:gd name="connsiteY96" fmla="*/ 7098711 h 8596973"/>
              <a:gd name="connsiteX97" fmla="*/ 18817390 w 21468303"/>
              <a:gd name="connsiteY97" fmla="*/ 7315279 h 8596973"/>
              <a:gd name="connsiteX98" fmla="*/ 19298653 w 21468303"/>
              <a:gd name="connsiteY98" fmla="*/ 7892795 h 8596973"/>
              <a:gd name="connsiteX99" fmla="*/ 19707727 w 21468303"/>
              <a:gd name="connsiteY99" fmla="*/ 7892795 h 8596973"/>
              <a:gd name="connsiteX100" fmla="*/ 19996485 w 21468303"/>
              <a:gd name="connsiteY100" fmla="*/ 7940922 h 8596973"/>
              <a:gd name="connsiteX101" fmla="*/ 20237116 w 21468303"/>
              <a:gd name="connsiteY101" fmla="*/ 8133427 h 8596973"/>
              <a:gd name="connsiteX102" fmla="*/ 20646190 w 21468303"/>
              <a:gd name="connsiteY102" fmla="*/ 8277806 h 8596973"/>
              <a:gd name="connsiteX103" fmla="*/ 21468303 w 21468303"/>
              <a:gd name="connsiteY103" fmla="*/ 8596973 h 8596973"/>
              <a:gd name="connsiteX0" fmla="*/ 0 w 20646190"/>
              <a:gd name="connsiteY0" fmla="*/ 4596143 h 8277806"/>
              <a:gd name="connsiteX1" fmla="*/ 818148 w 20646190"/>
              <a:gd name="connsiteY1" fmla="*/ 4475827 h 8277806"/>
              <a:gd name="connsiteX2" fmla="*/ 1491916 w 20646190"/>
              <a:gd name="connsiteY2" fmla="*/ 4163006 h 8277806"/>
              <a:gd name="connsiteX3" fmla="*/ 1780674 w 20646190"/>
              <a:gd name="connsiteY3" fmla="*/ 3296732 h 8277806"/>
              <a:gd name="connsiteX4" fmla="*/ 1900990 w 20646190"/>
              <a:gd name="connsiteY4" fmla="*/ 2502648 h 8277806"/>
              <a:gd name="connsiteX5" fmla="*/ 1564106 w 20646190"/>
              <a:gd name="connsiteY5" fmla="*/ 1973258 h 8277806"/>
              <a:gd name="connsiteX6" fmla="*/ 1155032 w 20646190"/>
              <a:gd name="connsiteY6" fmla="*/ 1467932 h 8277806"/>
              <a:gd name="connsiteX7" fmla="*/ 866274 w 20646190"/>
              <a:gd name="connsiteY7" fmla="*/ 1179174 h 8277806"/>
              <a:gd name="connsiteX8" fmla="*/ 409074 w 20646190"/>
              <a:gd name="connsiteY8" fmla="*/ 673848 h 8277806"/>
              <a:gd name="connsiteX9" fmla="*/ 192506 w 20646190"/>
              <a:gd name="connsiteY9" fmla="*/ 481343 h 8277806"/>
              <a:gd name="connsiteX10" fmla="*/ 336885 w 20646190"/>
              <a:gd name="connsiteY10" fmla="*/ 385090 h 8277806"/>
              <a:gd name="connsiteX11" fmla="*/ 721895 w 20646190"/>
              <a:gd name="connsiteY11" fmla="*/ 553532 h 8277806"/>
              <a:gd name="connsiteX12" fmla="*/ 770022 w 20646190"/>
              <a:gd name="connsiteY12" fmla="*/ 312900 h 8277806"/>
              <a:gd name="connsiteX13" fmla="*/ 842211 w 20646190"/>
              <a:gd name="connsiteY13" fmla="*/ 79 h 8277806"/>
              <a:gd name="connsiteX14" fmla="*/ 1010653 w 20646190"/>
              <a:gd name="connsiteY14" fmla="*/ 288837 h 8277806"/>
              <a:gd name="connsiteX15" fmla="*/ 1275348 w 20646190"/>
              <a:gd name="connsiteY15" fmla="*/ 866353 h 8277806"/>
              <a:gd name="connsiteX16" fmla="*/ 1804737 w 20646190"/>
              <a:gd name="connsiteY16" fmla="*/ 1419806 h 8277806"/>
              <a:gd name="connsiteX17" fmla="*/ 2093495 w 20646190"/>
              <a:gd name="connsiteY17" fmla="*/ 1901069 h 8277806"/>
              <a:gd name="connsiteX18" fmla="*/ 2310064 w 20646190"/>
              <a:gd name="connsiteY18" fmla="*/ 2430458 h 8277806"/>
              <a:gd name="connsiteX19" fmla="*/ 2382253 w 20646190"/>
              <a:gd name="connsiteY19" fmla="*/ 2863595 h 8277806"/>
              <a:gd name="connsiteX20" fmla="*/ 2454443 w 20646190"/>
              <a:gd name="connsiteY20" fmla="*/ 3489237 h 8277806"/>
              <a:gd name="connsiteX21" fmla="*/ 2213811 w 20646190"/>
              <a:gd name="connsiteY21" fmla="*/ 4187069 h 8277806"/>
              <a:gd name="connsiteX22" fmla="*/ 2213811 w 20646190"/>
              <a:gd name="connsiteY22" fmla="*/ 4836774 h 8277806"/>
              <a:gd name="connsiteX23" fmla="*/ 2959769 w 20646190"/>
              <a:gd name="connsiteY23" fmla="*/ 4981153 h 8277806"/>
              <a:gd name="connsiteX24" fmla="*/ 3657600 w 20646190"/>
              <a:gd name="connsiteY24" fmla="*/ 4884900 h 8277806"/>
              <a:gd name="connsiteX25" fmla="*/ 4427622 w 20646190"/>
              <a:gd name="connsiteY25" fmla="*/ 4981153 h 8277806"/>
              <a:gd name="connsiteX26" fmla="*/ 4740443 w 20646190"/>
              <a:gd name="connsiteY26" fmla="*/ 5101469 h 8277806"/>
              <a:gd name="connsiteX27" fmla="*/ 5173579 w 20646190"/>
              <a:gd name="connsiteY27" fmla="*/ 4957090 h 8277806"/>
              <a:gd name="connsiteX28" fmla="*/ 5630779 w 20646190"/>
              <a:gd name="connsiteY28" fmla="*/ 5101469 h 8277806"/>
              <a:gd name="connsiteX29" fmla="*/ 6761748 w 20646190"/>
              <a:gd name="connsiteY29" fmla="*/ 5125532 h 8277806"/>
              <a:gd name="connsiteX30" fmla="*/ 7411453 w 20646190"/>
              <a:gd name="connsiteY30" fmla="*/ 5173658 h 8277806"/>
              <a:gd name="connsiteX31" fmla="*/ 8325853 w 20646190"/>
              <a:gd name="connsiteY31" fmla="*/ 5149595 h 8277806"/>
              <a:gd name="connsiteX32" fmla="*/ 8494295 w 20646190"/>
              <a:gd name="connsiteY32" fmla="*/ 4884900 h 8277806"/>
              <a:gd name="connsiteX33" fmla="*/ 8662737 w 20646190"/>
              <a:gd name="connsiteY33" fmla="*/ 4163006 h 8277806"/>
              <a:gd name="connsiteX34" fmla="*/ 8662737 w 20646190"/>
              <a:gd name="connsiteY34" fmla="*/ 3753932 h 8277806"/>
              <a:gd name="connsiteX35" fmla="*/ 8494295 w 20646190"/>
              <a:gd name="connsiteY35" fmla="*/ 3007974 h 8277806"/>
              <a:gd name="connsiteX36" fmla="*/ 8277727 w 20646190"/>
              <a:gd name="connsiteY36" fmla="*/ 2695153 h 8277806"/>
              <a:gd name="connsiteX37" fmla="*/ 7892716 w 20646190"/>
              <a:gd name="connsiteY37" fmla="*/ 2430458 h 8277806"/>
              <a:gd name="connsiteX38" fmla="*/ 7435516 w 20646190"/>
              <a:gd name="connsiteY38" fmla="*/ 2069511 h 8277806"/>
              <a:gd name="connsiteX39" fmla="*/ 7267074 w 20646190"/>
              <a:gd name="connsiteY39" fmla="*/ 1852943 h 8277806"/>
              <a:gd name="connsiteX40" fmla="*/ 7122695 w 20646190"/>
              <a:gd name="connsiteY40" fmla="*/ 1612311 h 8277806"/>
              <a:gd name="connsiteX41" fmla="*/ 6906127 w 20646190"/>
              <a:gd name="connsiteY41" fmla="*/ 1347616 h 8277806"/>
              <a:gd name="connsiteX42" fmla="*/ 6978316 w 20646190"/>
              <a:gd name="connsiteY42" fmla="*/ 1058858 h 8277806"/>
              <a:gd name="connsiteX43" fmla="*/ 7170822 w 20646190"/>
              <a:gd name="connsiteY43" fmla="*/ 1058858 h 8277806"/>
              <a:gd name="connsiteX44" fmla="*/ 7483643 w 20646190"/>
              <a:gd name="connsiteY44" fmla="*/ 1179174 h 8277806"/>
              <a:gd name="connsiteX45" fmla="*/ 7772400 w 20646190"/>
              <a:gd name="connsiteY45" fmla="*/ 1395743 h 8277806"/>
              <a:gd name="connsiteX46" fmla="*/ 7796464 w 20646190"/>
              <a:gd name="connsiteY46" fmla="*/ 1852943 h 8277806"/>
              <a:gd name="connsiteX47" fmla="*/ 7796464 w 20646190"/>
              <a:gd name="connsiteY47" fmla="*/ 2117637 h 8277806"/>
              <a:gd name="connsiteX48" fmla="*/ 8085222 w 20646190"/>
              <a:gd name="connsiteY48" fmla="*/ 2406395 h 8277806"/>
              <a:gd name="connsiteX49" fmla="*/ 8542422 w 20646190"/>
              <a:gd name="connsiteY49" fmla="*/ 2502648 h 8277806"/>
              <a:gd name="connsiteX50" fmla="*/ 8879306 w 20646190"/>
              <a:gd name="connsiteY50" fmla="*/ 2406395 h 8277806"/>
              <a:gd name="connsiteX51" fmla="*/ 9047748 w 20646190"/>
              <a:gd name="connsiteY51" fmla="*/ 1973258 h 8277806"/>
              <a:gd name="connsiteX52" fmla="*/ 9095874 w 20646190"/>
              <a:gd name="connsiteY52" fmla="*/ 1564185 h 8277806"/>
              <a:gd name="connsiteX53" fmla="*/ 9119937 w 20646190"/>
              <a:gd name="connsiteY53" fmla="*/ 1371679 h 8277806"/>
              <a:gd name="connsiteX54" fmla="*/ 9264316 w 20646190"/>
              <a:gd name="connsiteY54" fmla="*/ 1131048 h 8277806"/>
              <a:gd name="connsiteX55" fmla="*/ 9264316 w 20646190"/>
              <a:gd name="connsiteY55" fmla="*/ 1395743 h 8277806"/>
              <a:gd name="connsiteX56" fmla="*/ 9240253 w 20646190"/>
              <a:gd name="connsiteY56" fmla="*/ 1925132 h 8277806"/>
              <a:gd name="connsiteX57" fmla="*/ 9216190 w 20646190"/>
              <a:gd name="connsiteY57" fmla="*/ 2406395 h 8277806"/>
              <a:gd name="connsiteX58" fmla="*/ 9144000 w 20646190"/>
              <a:gd name="connsiteY58" fmla="*/ 2743279 h 8277806"/>
              <a:gd name="connsiteX59" fmla="*/ 9288379 w 20646190"/>
              <a:gd name="connsiteY59" fmla="*/ 3441111 h 8277806"/>
              <a:gd name="connsiteX60" fmla="*/ 9312443 w 20646190"/>
              <a:gd name="connsiteY60" fmla="*/ 3874248 h 8277806"/>
              <a:gd name="connsiteX61" fmla="*/ 9360569 w 20646190"/>
              <a:gd name="connsiteY61" fmla="*/ 4211132 h 8277806"/>
              <a:gd name="connsiteX62" fmla="*/ 9264316 w 20646190"/>
              <a:gd name="connsiteY62" fmla="*/ 4812711 h 8277806"/>
              <a:gd name="connsiteX63" fmla="*/ 9336506 w 20646190"/>
              <a:gd name="connsiteY63" fmla="*/ 5245848 h 8277806"/>
              <a:gd name="connsiteX64" fmla="*/ 9889958 w 20646190"/>
              <a:gd name="connsiteY64" fmla="*/ 5486479 h 8277806"/>
              <a:gd name="connsiteX65" fmla="*/ 10299032 w 20646190"/>
              <a:gd name="connsiteY65" fmla="*/ 5558669 h 8277806"/>
              <a:gd name="connsiteX66" fmla="*/ 10900611 w 20646190"/>
              <a:gd name="connsiteY66" fmla="*/ 5727111 h 8277806"/>
              <a:gd name="connsiteX67" fmla="*/ 11189369 w 20646190"/>
              <a:gd name="connsiteY67" fmla="*/ 5630858 h 8277806"/>
              <a:gd name="connsiteX68" fmla="*/ 11959390 w 20646190"/>
              <a:gd name="connsiteY68" fmla="*/ 5799300 h 8277806"/>
              <a:gd name="connsiteX69" fmla="*/ 12320337 w 20646190"/>
              <a:gd name="connsiteY69" fmla="*/ 5871490 h 8277806"/>
              <a:gd name="connsiteX70" fmla="*/ 12705348 w 20646190"/>
              <a:gd name="connsiteY70" fmla="*/ 6039932 h 8277806"/>
              <a:gd name="connsiteX71" fmla="*/ 13282864 w 20646190"/>
              <a:gd name="connsiteY71" fmla="*/ 6063995 h 8277806"/>
              <a:gd name="connsiteX72" fmla="*/ 13764127 w 20646190"/>
              <a:gd name="connsiteY72" fmla="*/ 6208374 h 8277806"/>
              <a:gd name="connsiteX73" fmla="*/ 14630400 w 20646190"/>
              <a:gd name="connsiteY73" fmla="*/ 6376816 h 8277806"/>
              <a:gd name="connsiteX74" fmla="*/ 15256043 w 20646190"/>
              <a:gd name="connsiteY74" fmla="*/ 6449006 h 8277806"/>
              <a:gd name="connsiteX75" fmla="*/ 15641053 w 20646190"/>
              <a:gd name="connsiteY75" fmla="*/ 6689637 h 8277806"/>
              <a:gd name="connsiteX76" fmla="*/ 16026064 w 20646190"/>
              <a:gd name="connsiteY76" fmla="*/ 6761827 h 8277806"/>
              <a:gd name="connsiteX77" fmla="*/ 16459200 w 20646190"/>
              <a:gd name="connsiteY77" fmla="*/ 6906206 h 8277806"/>
              <a:gd name="connsiteX78" fmla="*/ 16868274 w 20646190"/>
              <a:gd name="connsiteY78" fmla="*/ 6906206 h 8277806"/>
              <a:gd name="connsiteX79" fmla="*/ 17012653 w 20646190"/>
              <a:gd name="connsiteY79" fmla="*/ 7002458 h 8277806"/>
              <a:gd name="connsiteX80" fmla="*/ 17421727 w 20646190"/>
              <a:gd name="connsiteY80" fmla="*/ 7219027 h 8277806"/>
              <a:gd name="connsiteX81" fmla="*/ 17878927 w 20646190"/>
              <a:gd name="connsiteY81" fmla="*/ 7267153 h 8277806"/>
              <a:gd name="connsiteX82" fmla="*/ 18360190 w 20646190"/>
              <a:gd name="connsiteY82" fmla="*/ 7387469 h 8277806"/>
              <a:gd name="connsiteX83" fmla="*/ 18528632 w 20646190"/>
              <a:gd name="connsiteY83" fmla="*/ 7243090 h 8277806"/>
              <a:gd name="connsiteX84" fmla="*/ 18480506 w 20646190"/>
              <a:gd name="connsiteY84" fmla="*/ 6689637 h 8277806"/>
              <a:gd name="connsiteX85" fmla="*/ 18504569 w 20646190"/>
              <a:gd name="connsiteY85" fmla="*/ 6280564 h 8277806"/>
              <a:gd name="connsiteX86" fmla="*/ 18408316 w 20646190"/>
              <a:gd name="connsiteY86" fmla="*/ 6039932 h 8277806"/>
              <a:gd name="connsiteX87" fmla="*/ 18239874 w 20646190"/>
              <a:gd name="connsiteY87" fmla="*/ 5678985 h 8277806"/>
              <a:gd name="connsiteX88" fmla="*/ 18167685 w 20646190"/>
              <a:gd name="connsiteY88" fmla="*/ 5534606 h 8277806"/>
              <a:gd name="connsiteX89" fmla="*/ 18263937 w 20646190"/>
              <a:gd name="connsiteY89" fmla="*/ 5245848 h 8277806"/>
              <a:gd name="connsiteX90" fmla="*/ 18504569 w 20646190"/>
              <a:gd name="connsiteY90" fmla="*/ 5053343 h 8277806"/>
              <a:gd name="connsiteX91" fmla="*/ 18769264 w 20646190"/>
              <a:gd name="connsiteY91" fmla="*/ 5101469 h 8277806"/>
              <a:gd name="connsiteX92" fmla="*/ 18865516 w 20646190"/>
              <a:gd name="connsiteY92" fmla="*/ 5293974 h 8277806"/>
              <a:gd name="connsiteX93" fmla="*/ 18865516 w 20646190"/>
              <a:gd name="connsiteY93" fmla="*/ 5703048 h 8277806"/>
              <a:gd name="connsiteX94" fmla="*/ 18865516 w 20646190"/>
              <a:gd name="connsiteY94" fmla="*/ 6112122 h 8277806"/>
              <a:gd name="connsiteX95" fmla="*/ 18865516 w 20646190"/>
              <a:gd name="connsiteY95" fmla="*/ 6761827 h 8277806"/>
              <a:gd name="connsiteX96" fmla="*/ 18841453 w 20646190"/>
              <a:gd name="connsiteY96" fmla="*/ 7098711 h 8277806"/>
              <a:gd name="connsiteX97" fmla="*/ 18817390 w 20646190"/>
              <a:gd name="connsiteY97" fmla="*/ 7315279 h 8277806"/>
              <a:gd name="connsiteX98" fmla="*/ 19298653 w 20646190"/>
              <a:gd name="connsiteY98" fmla="*/ 7892795 h 8277806"/>
              <a:gd name="connsiteX99" fmla="*/ 19707727 w 20646190"/>
              <a:gd name="connsiteY99" fmla="*/ 7892795 h 8277806"/>
              <a:gd name="connsiteX100" fmla="*/ 19996485 w 20646190"/>
              <a:gd name="connsiteY100" fmla="*/ 7940922 h 8277806"/>
              <a:gd name="connsiteX101" fmla="*/ 20237116 w 20646190"/>
              <a:gd name="connsiteY101" fmla="*/ 8133427 h 8277806"/>
              <a:gd name="connsiteX102" fmla="*/ 20646190 w 20646190"/>
              <a:gd name="connsiteY102" fmla="*/ 8277806 h 8277806"/>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21895 w 20237116"/>
              <a:gd name="connsiteY11" fmla="*/ 553532 h 8133427"/>
              <a:gd name="connsiteX12" fmla="*/ 770022 w 20237116"/>
              <a:gd name="connsiteY12" fmla="*/ 312900 h 8133427"/>
              <a:gd name="connsiteX13" fmla="*/ 842211 w 20237116"/>
              <a:gd name="connsiteY13" fmla="*/ 79 h 8133427"/>
              <a:gd name="connsiteX14" fmla="*/ 1010653 w 20237116"/>
              <a:gd name="connsiteY14" fmla="*/ 288837 h 8133427"/>
              <a:gd name="connsiteX15" fmla="*/ 1275348 w 20237116"/>
              <a:gd name="connsiteY15" fmla="*/ 866353 h 8133427"/>
              <a:gd name="connsiteX16" fmla="*/ 1804737 w 20237116"/>
              <a:gd name="connsiteY16" fmla="*/ 1419806 h 8133427"/>
              <a:gd name="connsiteX17" fmla="*/ 2093495 w 20237116"/>
              <a:gd name="connsiteY17" fmla="*/ 1901069 h 8133427"/>
              <a:gd name="connsiteX18" fmla="*/ 2310064 w 20237116"/>
              <a:gd name="connsiteY18" fmla="*/ 2430458 h 8133427"/>
              <a:gd name="connsiteX19" fmla="*/ 2382253 w 20237116"/>
              <a:gd name="connsiteY19" fmla="*/ 2863595 h 8133427"/>
              <a:gd name="connsiteX20" fmla="*/ 2454443 w 20237116"/>
              <a:gd name="connsiteY20" fmla="*/ 3489237 h 8133427"/>
              <a:gd name="connsiteX21" fmla="*/ 2213811 w 20237116"/>
              <a:gd name="connsiteY21" fmla="*/ 4187069 h 8133427"/>
              <a:gd name="connsiteX22" fmla="*/ 2213811 w 20237116"/>
              <a:gd name="connsiteY22" fmla="*/ 4836774 h 8133427"/>
              <a:gd name="connsiteX23" fmla="*/ 2959769 w 20237116"/>
              <a:gd name="connsiteY23" fmla="*/ 4981153 h 8133427"/>
              <a:gd name="connsiteX24" fmla="*/ 3657600 w 20237116"/>
              <a:gd name="connsiteY24" fmla="*/ 4884900 h 8133427"/>
              <a:gd name="connsiteX25" fmla="*/ 4427622 w 20237116"/>
              <a:gd name="connsiteY25" fmla="*/ 4981153 h 8133427"/>
              <a:gd name="connsiteX26" fmla="*/ 4740443 w 20237116"/>
              <a:gd name="connsiteY26" fmla="*/ 5101469 h 8133427"/>
              <a:gd name="connsiteX27" fmla="*/ 5173579 w 20237116"/>
              <a:gd name="connsiteY27" fmla="*/ 4957090 h 8133427"/>
              <a:gd name="connsiteX28" fmla="*/ 5630779 w 20237116"/>
              <a:gd name="connsiteY28" fmla="*/ 5101469 h 8133427"/>
              <a:gd name="connsiteX29" fmla="*/ 6761748 w 20237116"/>
              <a:gd name="connsiteY29" fmla="*/ 5125532 h 8133427"/>
              <a:gd name="connsiteX30" fmla="*/ 7411453 w 20237116"/>
              <a:gd name="connsiteY30" fmla="*/ 5173658 h 8133427"/>
              <a:gd name="connsiteX31" fmla="*/ 8325853 w 20237116"/>
              <a:gd name="connsiteY31" fmla="*/ 5149595 h 8133427"/>
              <a:gd name="connsiteX32" fmla="*/ 8494295 w 20237116"/>
              <a:gd name="connsiteY32" fmla="*/ 4884900 h 8133427"/>
              <a:gd name="connsiteX33" fmla="*/ 8662737 w 20237116"/>
              <a:gd name="connsiteY33" fmla="*/ 4163006 h 8133427"/>
              <a:gd name="connsiteX34" fmla="*/ 8662737 w 20237116"/>
              <a:gd name="connsiteY34" fmla="*/ 3753932 h 8133427"/>
              <a:gd name="connsiteX35" fmla="*/ 8494295 w 20237116"/>
              <a:gd name="connsiteY35" fmla="*/ 3007974 h 8133427"/>
              <a:gd name="connsiteX36" fmla="*/ 8277727 w 20237116"/>
              <a:gd name="connsiteY36" fmla="*/ 2695153 h 8133427"/>
              <a:gd name="connsiteX37" fmla="*/ 7892716 w 20237116"/>
              <a:gd name="connsiteY37" fmla="*/ 2430458 h 8133427"/>
              <a:gd name="connsiteX38" fmla="*/ 7435516 w 20237116"/>
              <a:gd name="connsiteY38" fmla="*/ 2069511 h 8133427"/>
              <a:gd name="connsiteX39" fmla="*/ 7267074 w 20237116"/>
              <a:gd name="connsiteY39" fmla="*/ 1852943 h 8133427"/>
              <a:gd name="connsiteX40" fmla="*/ 7122695 w 20237116"/>
              <a:gd name="connsiteY40" fmla="*/ 1612311 h 8133427"/>
              <a:gd name="connsiteX41" fmla="*/ 6906127 w 20237116"/>
              <a:gd name="connsiteY41" fmla="*/ 1347616 h 8133427"/>
              <a:gd name="connsiteX42" fmla="*/ 6978316 w 20237116"/>
              <a:gd name="connsiteY42" fmla="*/ 1058858 h 8133427"/>
              <a:gd name="connsiteX43" fmla="*/ 7170822 w 20237116"/>
              <a:gd name="connsiteY43" fmla="*/ 1058858 h 8133427"/>
              <a:gd name="connsiteX44" fmla="*/ 7483643 w 20237116"/>
              <a:gd name="connsiteY44" fmla="*/ 1179174 h 8133427"/>
              <a:gd name="connsiteX45" fmla="*/ 7772400 w 20237116"/>
              <a:gd name="connsiteY45" fmla="*/ 1395743 h 8133427"/>
              <a:gd name="connsiteX46" fmla="*/ 7796464 w 20237116"/>
              <a:gd name="connsiteY46" fmla="*/ 1852943 h 8133427"/>
              <a:gd name="connsiteX47" fmla="*/ 7796464 w 20237116"/>
              <a:gd name="connsiteY47" fmla="*/ 2117637 h 8133427"/>
              <a:gd name="connsiteX48" fmla="*/ 8085222 w 20237116"/>
              <a:gd name="connsiteY48" fmla="*/ 2406395 h 8133427"/>
              <a:gd name="connsiteX49" fmla="*/ 8542422 w 20237116"/>
              <a:gd name="connsiteY49" fmla="*/ 2502648 h 8133427"/>
              <a:gd name="connsiteX50" fmla="*/ 8879306 w 20237116"/>
              <a:gd name="connsiteY50" fmla="*/ 2406395 h 8133427"/>
              <a:gd name="connsiteX51" fmla="*/ 9047748 w 20237116"/>
              <a:gd name="connsiteY51" fmla="*/ 1973258 h 8133427"/>
              <a:gd name="connsiteX52" fmla="*/ 9095874 w 20237116"/>
              <a:gd name="connsiteY52" fmla="*/ 1564185 h 8133427"/>
              <a:gd name="connsiteX53" fmla="*/ 9119937 w 20237116"/>
              <a:gd name="connsiteY53" fmla="*/ 1371679 h 8133427"/>
              <a:gd name="connsiteX54" fmla="*/ 9264316 w 20237116"/>
              <a:gd name="connsiteY54" fmla="*/ 1131048 h 8133427"/>
              <a:gd name="connsiteX55" fmla="*/ 9264316 w 20237116"/>
              <a:gd name="connsiteY55" fmla="*/ 1395743 h 8133427"/>
              <a:gd name="connsiteX56" fmla="*/ 9240253 w 20237116"/>
              <a:gd name="connsiteY56" fmla="*/ 1925132 h 8133427"/>
              <a:gd name="connsiteX57" fmla="*/ 9216190 w 20237116"/>
              <a:gd name="connsiteY57" fmla="*/ 2406395 h 8133427"/>
              <a:gd name="connsiteX58" fmla="*/ 9144000 w 20237116"/>
              <a:gd name="connsiteY58" fmla="*/ 2743279 h 8133427"/>
              <a:gd name="connsiteX59" fmla="*/ 9288379 w 20237116"/>
              <a:gd name="connsiteY59" fmla="*/ 3441111 h 8133427"/>
              <a:gd name="connsiteX60" fmla="*/ 9312443 w 20237116"/>
              <a:gd name="connsiteY60" fmla="*/ 3874248 h 8133427"/>
              <a:gd name="connsiteX61" fmla="*/ 9360569 w 20237116"/>
              <a:gd name="connsiteY61" fmla="*/ 4211132 h 8133427"/>
              <a:gd name="connsiteX62" fmla="*/ 9264316 w 20237116"/>
              <a:gd name="connsiteY62" fmla="*/ 4812711 h 8133427"/>
              <a:gd name="connsiteX63" fmla="*/ 9336506 w 20237116"/>
              <a:gd name="connsiteY63" fmla="*/ 5245848 h 8133427"/>
              <a:gd name="connsiteX64" fmla="*/ 9889958 w 20237116"/>
              <a:gd name="connsiteY64" fmla="*/ 5486479 h 8133427"/>
              <a:gd name="connsiteX65" fmla="*/ 10299032 w 20237116"/>
              <a:gd name="connsiteY65" fmla="*/ 5558669 h 8133427"/>
              <a:gd name="connsiteX66" fmla="*/ 10900611 w 20237116"/>
              <a:gd name="connsiteY66" fmla="*/ 5727111 h 8133427"/>
              <a:gd name="connsiteX67" fmla="*/ 11189369 w 20237116"/>
              <a:gd name="connsiteY67" fmla="*/ 5630858 h 8133427"/>
              <a:gd name="connsiteX68" fmla="*/ 11959390 w 20237116"/>
              <a:gd name="connsiteY68" fmla="*/ 5799300 h 8133427"/>
              <a:gd name="connsiteX69" fmla="*/ 12320337 w 20237116"/>
              <a:gd name="connsiteY69" fmla="*/ 5871490 h 8133427"/>
              <a:gd name="connsiteX70" fmla="*/ 12705348 w 20237116"/>
              <a:gd name="connsiteY70" fmla="*/ 6039932 h 8133427"/>
              <a:gd name="connsiteX71" fmla="*/ 13282864 w 20237116"/>
              <a:gd name="connsiteY71" fmla="*/ 6063995 h 8133427"/>
              <a:gd name="connsiteX72" fmla="*/ 13764127 w 20237116"/>
              <a:gd name="connsiteY72" fmla="*/ 6208374 h 8133427"/>
              <a:gd name="connsiteX73" fmla="*/ 14630400 w 20237116"/>
              <a:gd name="connsiteY73" fmla="*/ 6376816 h 8133427"/>
              <a:gd name="connsiteX74" fmla="*/ 15256043 w 20237116"/>
              <a:gd name="connsiteY74" fmla="*/ 6449006 h 8133427"/>
              <a:gd name="connsiteX75" fmla="*/ 15641053 w 20237116"/>
              <a:gd name="connsiteY75" fmla="*/ 6689637 h 8133427"/>
              <a:gd name="connsiteX76" fmla="*/ 16026064 w 20237116"/>
              <a:gd name="connsiteY76" fmla="*/ 6761827 h 8133427"/>
              <a:gd name="connsiteX77" fmla="*/ 16459200 w 20237116"/>
              <a:gd name="connsiteY77" fmla="*/ 6906206 h 8133427"/>
              <a:gd name="connsiteX78" fmla="*/ 16868274 w 20237116"/>
              <a:gd name="connsiteY78" fmla="*/ 6906206 h 8133427"/>
              <a:gd name="connsiteX79" fmla="*/ 17012653 w 20237116"/>
              <a:gd name="connsiteY79" fmla="*/ 7002458 h 8133427"/>
              <a:gd name="connsiteX80" fmla="*/ 17421727 w 20237116"/>
              <a:gd name="connsiteY80" fmla="*/ 7219027 h 8133427"/>
              <a:gd name="connsiteX81" fmla="*/ 17878927 w 20237116"/>
              <a:gd name="connsiteY81" fmla="*/ 7267153 h 8133427"/>
              <a:gd name="connsiteX82" fmla="*/ 18360190 w 20237116"/>
              <a:gd name="connsiteY82" fmla="*/ 7387469 h 8133427"/>
              <a:gd name="connsiteX83" fmla="*/ 18528632 w 20237116"/>
              <a:gd name="connsiteY83" fmla="*/ 7243090 h 8133427"/>
              <a:gd name="connsiteX84" fmla="*/ 18480506 w 20237116"/>
              <a:gd name="connsiteY84" fmla="*/ 6689637 h 8133427"/>
              <a:gd name="connsiteX85" fmla="*/ 18504569 w 20237116"/>
              <a:gd name="connsiteY85" fmla="*/ 6280564 h 8133427"/>
              <a:gd name="connsiteX86" fmla="*/ 18408316 w 20237116"/>
              <a:gd name="connsiteY86" fmla="*/ 6039932 h 8133427"/>
              <a:gd name="connsiteX87" fmla="*/ 18239874 w 20237116"/>
              <a:gd name="connsiteY87" fmla="*/ 5678985 h 8133427"/>
              <a:gd name="connsiteX88" fmla="*/ 18167685 w 20237116"/>
              <a:gd name="connsiteY88" fmla="*/ 5534606 h 8133427"/>
              <a:gd name="connsiteX89" fmla="*/ 18263937 w 20237116"/>
              <a:gd name="connsiteY89" fmla="*/ 5245848 h 8133427"/>
              <a:gd name="connsiteX90" fmla="*/ 18504569 w 20237116"/>
              <a:gd name="connsiteY90" fmla="*/ 5053343 h 8133427"/>
              <a:gd name="connsiteX91" fmla="*/ 18769264 w 20237116"/>
              <a:gd name="connsiteY91" fmla="*/ 5101469 h 8133427"/>
              <a:gd name="connsiteX92" fmla="*/ 18865516 w 20237116"/>
              <a:gd name="connsiteY92" fmla="*/ 5293974 h 8133427"/>
              <a:gd name="connsiteX93" fmla="*/ 18865516 w 20237116"/>
              <a:gd name="connsiteY93" fmla="*/ 5703048 h 8133427"/>
              <a:gd name="connsiteX94" fmla="*/ 18865516 w 20237116"/>
              <a:gd name="connsiteY94" fmla="*/ 6112122 h 8133427"/>
              <a:gd name="connsiteX95" fmla="*/ 18865516 w 20237116"/>
              <a:gd name="connsiteY95" fmla="*/ 6761827 h 8133427"/>
              <a:gd name="connsiteX96" fmla="*/ 18841453 w 20237116"/>
              <a:gd name="connsiteY96" fmla="*/ 7098711 h 8133427"/>
              <a:gd name="connsiteX97" fmla="*/ 18817390 w 20237116"/>
              <a:gd name="connsiteY97" fmla="*/ 7315279 h 8133427"/>
              <a:gd name="connsiteX98" fmla="*/ 19298653 w 20237116"/>
              <a:gd name="connsiteY98" fmla="*/ 7892795 h 8133427"/>
              <a:gd name="connsiteX99" fmla="*/ 19707727 w 20237116"/>
              <a:gd name="connsiteY99" fmla="*/ 7892795 h 8133427"/>
              <a:gd name="connsiteX100" fmla="*/ 19996485 w 20237116"/>
              <a:gd name="connsiteY100" fmla="*/ 7940922 h 8133427"/>
              <a:gd name="connsiteX101" fmla="*/ 20237116 w 20237116"/>
              <a:gd name="connsiteY101" fmla="*/ 8133427 h 8133427"/>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70022 w 20237116"/>
              <a:gd name="connsiteY11" fmla="*/ 312900 h 8133427"/>
              <a:gd name="connsiteX12" fmla="*/ 842211 w 20237116"/>
              <a:gd name="connsiteY12" fmla="*/ 79 h 8133427"/>
              <a:gd name="connsiteX13" fmla="*/ 1010653 w 20237116"/>
              <a:gd name="connsiteY13" fmla="*/ 288837 h 8133427"/>
              <a:gd name="connsiteX14" fmla="*/ 1275348 w 20237116"/>
              <a:gd name="connsiteY14" fmla="*/ 866353 h 8133427"/>
              <a:gd name="connsiteX15" fmla="*/ 1804737 w 20237116"/>
              <a:gd name="connsiteY15" fmla="*/ 1419806 h 8133427"/>
              <a:gd name="connsiteX16" fmla="*/ 2093495 w 20237116"/>
              <a:gd name="connsiteY16" fmla="*/ 1901069 h 8133427"/>
              <a:gd name="connsiteX17" fmla="*/ 2310064 w 20237116"/>
              <a:gd name="connsiteY17" fmla="*/ 2430458 h 8133427"/>
              <a:gd name="connsiteX18" fmla="*/ 2382253 w 20237116"/>
              <a:gd name="connsiteY18" fmla="*/ 2863595 h 8133427"/>
              <a:gd name="connsiteX19" fmla="*/ 2454443 w 20237116"/>
              <a:gd name="connsiteY19" fmla="*/ 3489237 h 8133427"/>
              <a:gd name="connsiteX20" fmla="*/ 2213811 w 20237116"/>
              <a:gd name="connsiteY20" fmla="*/ 4187069 h 8133427"/>
              <a:gd name="connsiteX21" fmla="*/ 2213811 w 20237116"/>
              <a:gd name="connsiteY21" fmla="*/ 4836774 h 8133427"/>
              <a:gd name="connsiteX22" fmla="*/ 2959769 w 20237116"/>
              <a:gd name="connsiteY22" fmla="*/ 4981153 h 8133427"/>
              <a:gd name="connsiteX23" fmla="*/ 3657600 w 20237116"/>
              <a:gd name="connsiteY23" fmla="*/ 4884900 h 8133427"/>
              <a:gd name="connsiteX24" fmla="*/ 4427622 w 20237116"/>
              <a:gd name="connsiteY24" fmla="*/ 4981153 h 8133427"/>
              <a:gd name="connsiteX25" fmla="*/ 4740443 w 20237116"/>
              <a:gd name="connsiteY25" fmla="*/ 5101469 h 8133427"/>
              <a:gd name="connsiteX26" fmla="*/ 5173579 w 20237116"/>
              <a:gd name="connsiteY26" fmla="*/ 4957090 h 8133427"/>
              <a:gd name="connsiteX27" fmla="*/ 5630779 w 20237116"/>
              <a:gd name="connsiteY27" fmla="*/ 5101469 h 8133427"/>
              <a:gd name="connsiteX28" fmla="*/ 6761748 w 20237116"/>
              <a:gd name="connsiteY28" fmla="*/ 5125532 h 8133427"/>
              <a:gd name="connsiteX29" fmla="*/ 7411453 w 20237116"/>
              <a:gd name="connsiteY29" fmla="*/ 5173658 h 8133427"/>
              <a:gd name="connsiteX30" fmla="*/ 8325853 w 20237116"/>
              <a:gd name="connsiteY30" fmla="*/ 5149595 h 8133427"/>
              <a:gd name="connsiteX31" fmla="*/ 8494295 w 20237116"/>
              <a:gd name="connsiteY31" fmla="*/ 4884900 h 8133427"/>
              <a:gd name="connsiteX32" fmla="*/ 8662737 w 20237116"/>
              <a:gd name="connsiteY32" fmla="*/ 4163006 h 8133427"/>
              <a:gd name="connsiteX33" fmla="*/ 8662737 w 20237116"/>
              <a:gd name="connsiteY33" fmla="*/ 3753932 h 8133427"/>
              <a:gd name="connsiteX34" fmla="*/ 8494295 w 20237116"/>
              <a:gd name="connsiteY34" fmla="*/ 3007974 h 8133427"/>
              <a:gd name="connsiteX35" fmla="*/ 8277727 w 20237116"/>
              <a:gd name="connsiteY35" fmla="*/ 2695153 h 8133427"/>
              <a:gd name="connsiteX36" fmla="*/ 7892716 w 20237116"/>
              <a:gd name="connsiteY36" fmla="*/ 2430458 h 8133427"/>
              <a:gd name="connsiteX37" fmla="*/ 7435516 w 20237116"/>
              <a:gd name="connsiteY37" fmla="*/ 2069511 h 8133427"/>
              <a:gd name="connsiteX38" fmla="*/ 7267074 w 20237116"/>
              <a:gd name="connsiteY38" fmla="*/ 1852943 h 8133427"/>
              <a:gd name="connsiteX39" fmla="*/ 7122695 w 20237116"/>
              <a:gd name="connsiteY39" fmla="*/ 1612311 h 8133427"/>
              <a:gd name="connsiteX40" fmla="*/ 6906127 w 20237116"/>
              <a:gd name="connsiteY40" fmla="*/ 1347616 h 8133427"/>
              <a:gd name="connsiteX41" fmla="*/ 6978316 w 20237116"/>
              <a:gd name="connsiteY41" fmla="*/ 1058858 h 8133427"/>
              <a:gd name="connsiteX42" fmla="*/ 7170822 w 20237116"/>
              <a:gd name="connsiteY42" fmla="*/ 1058858 h 8133427"/>
              <a:gd name="connsiteX43" fmla="*/ 7483643 w 20237116"/>
              <a:gd name="connsiteY43" fmla="*/ 1179174 h 8133427"/>
              <a:gd name="connsiteX44" fmla="*/ 7772400 w 20237116"/>
              <a:gd name="connsiteY44" fmla="*/ 1395743 h 8133427"/>
              <a:gd name="connsiteX45" fmla="*/ 7796464 w 20237116"/>
              <a:gd name="connsiteY45" fmla="*/ 1852943 h 8133427"/>
              <a:gd name="connsiteX46" fmla="*/ 7796464 w 20237116"/>
              <a:gd name="connsiteY46" fmla="*/ 2117637 h 8133427"/>
              <a:gd name="connsiteX47" fmla="*/ 8085222 w 20237116"/>
              <a:gd name="connsiteY47" fmla="*/ 2406395 h 8133427"/>
              <a:gd name="connsiteX48" fmla="*/ 8542422 w 20237116"/>
              <a:gd name="connsiteY48" fmla="*/ 2502648 h 8133427"/>
              <a:gd name="connsiteX49" fmla="*/ 8879306 w 20237116"/>
              <a:gd name="connsiteY49" fmla="*/ 2406395 h 8133427"/>
              <a:gd name="connsiteX50" fmla="*/ 9047748 w 20237116"/>
              <a:gd name="connsiteY50" fmla="*/ 1973258 h 8133427"/>
              <a:gd name="connsiteX51" fmla="*/ 9095874 w 20237116"/>
              <a:gd name="connsiteY51" fmla="*/ 1564185 h 8133427"/>
              <a:gd name="connsiteX52" fmla="*/ 9119937 w 20237116"/>
              <a:gd name="connsiteY52" fmla="*/ 1371679 h 8133427"/>
              <a:gd name="connsiteX53" fmla="*/ 9264316 w 20237116"/>
              <a:gd name="connsiteY53" fmla="*/ 1131048 h 8133427"/>
              <a:gd name="connsiteX54" fmla="*/ 9264316 w 20237116"/>
              <a:gd name="connsiteY54" fmla="*/ 1395743 h 8133427"/>
              <a:gd name="connsiteX55" fmla="*/ 9240253 w 20237116"/>
              <a:gd name="connsiteY55" fmla="*/ 1925132 h 8133427"/>
              <a:gd name="connsiteX56" fmla="*/ 9216190 w 20237116"/>
              <a:gd name="connsiteY56" fmla="*/ 2406395 h 8133427"/>
              <a:gd name="connsiteX57" fmla="*/ 9144000 w 20237116"/>
              <a:gd name="connsiteY57" fmla="*/ 2743279 h 8133427"/>
              <a:gd name="connsiteX58" fmla="*/ 9288379 w 20237116"/>
              <a:gd name="connsiteY58" fmla="*/ 3441111 h 8133427"/>
              <a:gd name="connsiteX59" fmla="*/ 9312443 w 20237116"/>
              <a:gd name="connsiteY59" fmla="*/ 3874248 h 8133427"/>
              <a:gd name="connsiteX60" fmla="*/ 9360569 w 20237116"/>
              <a:gd name="connsiteY60" fmla="*/ 4211132 h 8133427"/>
              <a:gd name="connsiteX61" fmla="*/ 9264316 w 20237116"/>
              <a:gd name="connsiteY61" fmla="*/ 4812711 h 8133427"/>
              <a:gd name="connsiteX62" fmla="*/ 9336506 w 20237116"/>
              <a:gd name="connsiteY62" fmla="*/ 5245848 h 8133427"/>
              <a:gd name="connsiteX63" fmla="*/ 9889958 w 20237116"/>
              <a:gd name="connsiteY63" fmla="*/ 5486479 h 8133427"/>
              <a:gd name="connsiteX64" fmla="*/ 10299032 w 20237116"/>
              <a:gd name="connsiteY64" fmla="*/ 5558669 h 8133427"/>
              <a:gd name="connsiteX65" fmla="*/ 10900611 w 20237116"/>
              <a:gd name="connsiteY65" fmla="*/ 5727111 h 8133427"/>
              <a:gd name="connsiteX66" fmla="*/ 11189369 w 20237116"/>
              <a:gd name="connsiteY66" fmla="*/ 5630858 h 8133427"/>
              <a:gd name="connsiteX67" fmla="*/ 11959390 w 20237116"/>
              <a:gd name="connsiteY67" fmla="*/ 5799300 h 8133427"/>
              <a:gd name="connsiteX68" fmla="*/ 12320337 w 20237116"/>
              <a:gd name="connsiteY68" fmla="*/ 5871490 h 8133427"/>
              <a:gd name="connsiteX69" fmla="*/ 12705348 w 20237116"/>
              <a:gd name="connsiteY69" fmla="*/ 6039932 h 8133427"/>
              <a:gd name="connsiteX70" fmla="*/ 13282864 w 20237116"/>
              <a:gd name="connsiteY70" fmla="*/ 6063995 h 8133427"/>
              <a:gd name="connsiteX71" fmla="*/ 13764127 w 20237116"/>
              <a:gd name="connsiteY71" fmla="*/ 6208374 h 8133427"/>
              <a:gd name="connsiteX72" fmla="*/ 14630400 w 20237116"/>
              <a:gd name="connsiteY72" fmla="*/ 6376816 h 8133427"/>
              <a:gd name="connsiteX73" fmla="*/ 15256043 w 20237116"/>
              <a:gd name="connsiteY73" fmla="*/ 6449006 h 8133427"/>
              <a:gd name="connsiteX74" fmla="*/ 15641053 w 20237116"/>
              <a:gd name="connsiteY74" fmla="*/ 6689637 h 8133427"/>
              <a:gd name="connsiteX75" fmla="*/ 16026064 w 20237116"/>
              <a:gd name="connsiteY75" fmla="*/ 6761827 h 8133427"/>
              <a:gd name="connsiteX76" fmla="*/ 16459200 w 20237116"/>
              <a:gd name="connsiteY76" fmla="*/ 6906206 h 8133427"/>
              <a:gd name="connsiteX77" fmla="*/ 16868274 w 20237116"/>
              <a:gd name="connsiteY77" fmla="*/ 6906206 h 8133427"/>
              <a:gd name="connsiteX78" fmla="*/ 17012653 w 20237116"/>
              <a:gd name="connsiteY78" fmla="*/ 7002458 h 8133427"/>
              <a:gd name="connsiteX79" fmla="*/ 17421727 w 20237116"/>
              <a:gd name="connsiteY79" fmla="*/ 7219027 h 8133427"/>
              <a:gd name="connsiteX80" fmla="*/ 17878927 w 20237116"/>
              <a:gd name="connsiteY80" fmla="*/ 7267153 h 8133427"/>
              <a:gd name="connsiteX81" fmla="*/ 18360190 w 20237116"/>
              <a:gd name="connsiteY81" fmla="*/ 7387469 h 8133427"/>
              <a:gd name="connsiteX82" fmla="*/ 18528632 w 20237116"/>
              <a:gd name="connsiteY82" fmla="*/ 7243090 h 8133427"/>
              <a:gd name="connsiteX83" fmla="*/ 18480506 w 20237116"/>
              <a:gd name="connsiteY83" fmla="*/ 6689637 h 8133427"/>
              <a:gd name="connsiteX84" fmla="*/ 18504569 w 20237116"/>
              <a:gd name="connsiteY84" fmla="*/ 6280564 h 8133427"/>
              <a:gd name="connsiteX85" fmla="*/ 18408316 w 20237116"/>
              <a:gd name="connsiteY85" fmla="*/ 6039932 h 8133427"/>
              <a:gd name="connsiteX86" fmla="*/ 18239874 w 20237116"/>
              <a:gd name="connsiteY86" fmla="*/ 5678985 h 8133427"/>
              <a:gd name="connsiteX87" fmla="*/ 18167685 w 20237116"/>
              <a:gd name="connsiteY87" fmla="*/ 5534606 h 8133427"/>
              <a:gd name="connsiteX88" fmla="*/ 18263937 w 20237116"/>
              <a:gd name="connsiteY88" fmla="*/ 5245848 h 8133427"/>
              <a:gd name="connsiteX89" fmla="*/ 18504569 w 20237116"/>
              <a:gd name="connsiteY89" fmla="*/ 5053343 h 8133427"/>
              <a:gd name="connsiteX90" fmla="*/ 18769264 w 20237116"/>
              <a:gd name="connsiteY90" fmla="*/ 5101469 h 8133427"/>
              <a:gd name="connsiteX91" fmla="*/ 18865516 w 20237116"/>
              <a:gd name="connsiteY91" fmla="*/ 5293974 h 8133427"/>
              <a:gd name="connsiteX92" fmla="*/ 18865516 w 20237116"/>
              <a:gd name="connsiteY92" fmla="*/ 5703048 h 8133427"/>
              <a:gd name="connsiteX93" fmla="*/ 18865516 w 20237116"/>
              <a:gd name="connsiteY93" fmla="*/ 6112122 h 8133427"/>
              <a:gd name="connsiteX94" fmla="*/ 18865516 w 20237116"/>
              <a:gd name="connsiteY94" fmla="*/ 6761827 h 8133427"/>
              <a:gd name="connsiteX95" fmla="*/ 18841453 w 20237116"/>
              <a:gd name="connsiteY95" fmla="*/ 7098711 h 8133427"/>
              <a:gd name="connsiteX96" fmla="*/ 18817390 w 20237116"/>
              <a:gd name="connsiteY96" fmla="*/ 7315279 h 8133427"/>
              <a:gd name="connsiteX97" fmla="*/ 19298653 w 20237116"/>
              <a:gd name="connsiteY97" fmla="*/ 7892795 h 8133427"/>
              <a:gd name="connsiteX98" fmla="*/ 19707727 w 20237116"/>
              <a:gd name="connsiteY98" fmla="*/ 7892795 h 8133427"/>
              <a:gd name="connsiteX99" fmla="*/ 19996485 w 20237116"/>
              <a:gd name="connsiteY99" fmla="*/ 7940922 h 8133427"/>
              <a:gd name="connsiteX100" fmla="*/ 20237116 w 20237116"/>
              <a:gd name="connsiteY100" fmla="*/ 8133427 h 8133427"/>
              <a:gd name="connsiteX0" fmla="*/ 0 w 20237116"/>
              <a:gd name="connsiteY0" fmla="*/ 4597176 h 8134460"/>
              <a:gd name="connsiteX1" fmla="*/ 818148 w 20237116"/>
              <a:gd name="connsiteY1" fmla="*/ 4476860 h 8134460"/>
              <a:gd name="connsiteX2" fmla="*/ 1491916 w 20237116"/>
              <a:gd name="connsiteY2" fmla="*/ 4164039 h 8134460"/>
              <a:gd name="connsiteX3" fmla="*/ 1780674 w 20237116"/>
              <a:gd name="connsiteY3" fmla="*/ 3297765 h 8134460"/>
              <a:gd name="connsiteX4" fmla="*/ 1900990 w 20237116"/>
              <a:gd name="connsiteY4" fmla="*/ 2503681 h 8134460"/>
              <a:gd name="connsiteX5" fmla="*/ 1564106 w 20237116"/>
              <a:gd name="connsiteY5" fmla="*/ 1974291 h 8134460"/>
              <a:gd name="connsiteX6" fmla="*/ 1155032 w 20237116"/>
              <a:gd name="connsiteY6" fmla="*/ 1468965 h 8134460"/>
              <a:gd name="connsiteX7" fmla="*/ 866274 w 20237116"/>
              <a:gd name="connsiteY7" fmla="*/ 1180207 h 8134460"/>
              <a:gd name="connsiteX8" fmla="*/ 409074 w 20237116"/>
              <a:gd name="connsiteY8" fmla="*/ 674881 h 8134460"/>
              <a:gd name="connsiteX9" fmla="*/ 192506 w 20237116"/>
              <a:gd name="connsiteY9" fmla="*/ 482376 h 8134460"/>
              <a:gd name="connsiteX10" fmla="*/ 336885 w 20237116"/>
              <a:gd name="connsiteY10" fmla="*/ 386123 h 8134460"/>
              <a:gd name="connsiteX11" fmla="*/ 842211 w 20237116"/>
              <a:gd name="connsiteY11" fmla="*/ 1112 h 8134460"/>
              <a:gd name="connsiteX12" fmla="*/ 1010653 w 20237116"/>
              <a:gd name="connsiteY12" fmla="*/ 289870 h 8134460"/>
              <a:gd name="connsiteX13" fmla="*/ 1275348 w 20237116"/>
              <a:gd name="connsiteY13" fmla="*/ 867386 h 8134460"/>
              <a:gd name="connsiteX14" fmla="*/ 1804737 w 20237116"/>
              <a:gd name="connsiteY14" fmla="*/ 1420839 h 8134460"/>
              <a:gd name="connsiteX15" fmla="*/ 2093495 w 20237116"/>
              <a:gd name="connsiteY15" fmla="*/ 1902102 h 8134460"/>
              <a:gd name="connsiteX16" fmla="*/ 2310064 w 20237116"/>
              <a:gd name="connsiteY16" fmla="*/ 2431491 h 8134460"/>
              <a:gd name="connsiteX17" fmla="*/ 2382253 w 20237116"/>
              <a:gd name="connsiteY17" fmla="*/ 2864628 h 8134460"/>
              <a:gd name="connsiteX18" fmla="*/ 2454443 w 20237116"/>
              <a:gd name="connsiteY18" fmla="*/ 3490270 h 8134460"/>
              <a:gd name="connsiteX19" fmla="*/ 2213811 w 20237116"/>
              <a:gd name="connsiteY19" fmla="*/ 4188102 h 8134460"/>
              <a:gd name="connsiteX20" fmla="*/ 2213811 w 20237116"/>
              <a:gd name="connsiteY20" fmla="*/ 4837807 h 8134460"/>
              <a:gd name="connsiteX21" fmla="*/ 2959769 w 20237116"/>
              <a:gd name="connsiteY21" fmla="*/ 4982186 h 8134460"/>
              <a:gd name="connsiteX22" fmla="*/ 3657600 w 20237116"/>
              <a:gd name="connsiteY22" fmla="*/ 4885933 h 8134460"/>
              <a:gd name="connsiteX23" fmla="*/ 4427622 w 20237116"/>
              <a:gd name="connsiteY23" fmla="*/ 4982186 h 8134460"/>
              <a:gd name="connsiteX24" fmla="*/ 4740443 w 20237116"/>
              <a:gd name="connsiteY24" fmla="*/ 5102502 h 8134460"/>
              <a:gd name="connsiteX25" fmla="*/ 5173579 w 20237116"/>
              <a:gd name="connsiteY25" fmla="*/ 4958123 h 8134460"/>
              <a:gd name="connsiteX26" fmla="*/ 5630779 w 20237116"/>
              <a:gd name="connsiteY26" fmla="*/ 5102502 h 8134460"/>
              <a:gd name="connsiteX27" fmla="*/ 6761748 w 20237116"/>
              <a:gd name="connsiteY27" fmla="*/ 5126565 h 8134460"/>
              <a:gd name="connsiteX28" fmla="*/ 7411453 w 20237116"/>
              <a:gd name="connsiteY28" fmla="*/ 5174691 h 8134460"/>
              <a:gd name="connsiteX29" fmla="*/ 8325853 w 20237116"/>
              <a:gd name="connsiteY29" fmla="*/ 5150628 h 8134460"/>
              <a:gd name="connsiteX30" fmla="*/ 8494295 w 20237116"/>
              <a:gd name="connsiteY30" fmla="*/ 4885933 h 8134460"/>
              <a:gd name="connsiteX31" fmla="*/ 8662737 w 20237116"/>
              <a:gd name="connsiteY31" fmla="*/ 4164039 h 8134460"/>
              <a:gd name="connsiteX32" fmla="*/ 8662737 w 20237116"/>
              <a:gd name="connsiteY32" fmla="*/ 3754965 h 8134460"/>
              <a:gd name="connsiteX33" fmla="*/ 8494295 w 20237116"/>
              <a:gd name="connsiteY33" fmla="*/ 3009007 h 8134460"/>
              <a:gd name="connsiteX34" fmla="*/ 8277727 w 20237116"/>
              <a:gd name="connsiteY34" fmla="*/ 2696186 h 8134460"/>
              <a:gd name="connsiteX35" fmla="*/ 7892716 w 20237116"/>
              <a:gd name="connsiteY35" fmla="*/ 2431491 h 8134460"/>
              <a:gd name="connsiteX36" fmla="*/ 7435516 w 20237116"/>
              <a:gd name="connsiteY36" fmla="*/ 2070544 h 8134460"/>
              <a:gd name="connsiteX37" fmla="*/ 7267074 w 20237116"/>
              <a:gd name="connsiteY37" fmla="*/ 1853976 h 8134460"/>
              <a:gd name="connsiteX38" fmla="*/ 7122695 w 20237116"/>
              <a:gd name="connsiteY38" fmla="*/ 1613344 h 8134460"/>
              <a:gd name="connsiteX39" fmla="*/ 6906127 w 20237116"/>
              <a:gd name="connsiteY39" fmla="*/ 1348649 h 8134460"/>
              <a:gd name="connsiteX40" fmla="*/ 6978316 w 20237116"/>
              <a:gd name="connsiteY40" fmla="*/ 1059891 h 8134460"/>
              <a:gd name="connsiteX41" fmla="*/ 7170822 w 20237116"/>
              <a:gd name="connsiteY41" fmla="*/ 1059891 h 8134460"/>
              <a:gd name="connsiteX42" fmla="*/ 7483643 w 20237116"/>
              <a:gd name="connsiteY42" fmla="*/ 1180207 h 8134460"/>
              <a:gd name="connsiteX43" fmla="*/ 7772400 w 20237116"/>
              <a:gd name="connsiteY43" fmla="*/ 1396776 h 8134460"/>
              <a:gd name="connsiteX44" fmla="*/ 7796464 w 20237116"/>
              <a:gd name="connsiteY44" fmla="*/ 1853976 h 8134460"/>
              <a:gd name="connsiteX45" fmla="*/ 7796464 w 20237116"/>
              <a:gd name="connsiteY45" fmla="*/ 2118670 h 8134460"/>
              <a:gd name="connsiteX46" fmla="*/ 8085222 w 20237116"/>
              <a:gd name="connsiteY46" fmla="*/ 2407428 h 8134460"/>
              <a:gd name="connsiteX47" fmla="*/ 8542422 w 20237116"/>
              <a:gd name="connsiteY47" fmla="*/ 2503681 h 8134460"/>
              <a:gd name="connsiteX48" fmla="*/ 8879306 w 20237116"/>
              <a:gd name="connsiteY48" fmla="*/ 2407428 h 8134460"/>
              <a:gd name="connsiteX49" fmla="*/ 9047748 w 20237116"/>
              <a:gd name="connsiteY49" fmla="*/ 1974291 h 8134460"/>
              <a:gd name="connsiteX50" fmla="*/ 9095874 w 20237116"/>
              <a:gd name="connsiteY50" fmla="*/ 1565218 h 8134460"/>
              <a:gd name="connsiteX51" fmla="*/ 9119937 w 20237116"/>
              <a:gd name="connsiteY51" fmla="*/ 1372712 h 8134460"/>
              <a:gd name="connsiteX52" fmla="*/ 9264316 w 20237116"/>
              <a:gd name="connsiteY52" fmla="*/ 1132081 h 8134460"/>
              <a:gd name="connsiteX53" fmla="*/ 9264316 w 20237116"/>
              <a:gd name="connsiteY53" fmla="*/ 1396776 h 8134460"/>
              <a:gd name="connsiteX54" fmla="*/ 9240253 w 20237116"/>
              <a:gd name="connsiteY54" fmla="*/ 1926165 h 8134460"/>
              <a:gd name="connsiteX55" fmla="*/ 9216190 w 20237116"/>
              <a:gd name="connsiteY55" fmla="*/ 2407428 h 8134460"/>
              <a:gd name="connsiteX56" fmla="*/ 9144000 w 20237116"/>
              <a:gd name="connsiteY56" fmla="*/ 2744312 h 8134460"/>
              <a:gd name="connsiteX57" fmla="*/ 9288379 w 20237116"/>
              <a:gd name="connsiteY57" fmla="*/ 3442144 h 8134460"/>
              <a:gd name="connsiteX58" fmla="*/ 9312443 w 20237116"/>
              <a:gd name="connsiteY58" fmla="*/ 3875281 h 8134460"/>
              <a:gd name="connsiteX59" fmla="*/ 9360569 w 20237116"/>
              <a:gd name="connsiteY59" fmla="*/ 4212165 h 8134460"/>
              <a:gd name="connsiteX60" fmla="*/ 9264316 w 20237116"/>
              <a:gd name="connsiteY60" fmla="*/ 4813744 h 8134460"/>
              <a:gd name="connsiteX61" fmla="*/ 9336506 w 20237116"/>
              <a:gd name="connsiteY61" fmla="*/ 5246881 h 8134460"/>
              <a:gd name="connsiteX62" fmla="*/ 9889958 w 20237116"/>
              <a:gd name="connsiteY62" fmla="*/ 5487512 h 8134460"/>
              <a:gd name="connsiteX63" fmla="*/ 10299032 w 20237116"/>
              <a:gd name="connsiteY63" fmla="*/ 5559702 h 8134460"/>
              <a:gd name="connsiteX64" fmla="*/ 10900611 w 20237116"/>
              <a:gd name="connsiteY64" fmla="*/ 5728144 h 8134460"/>
              <a:gd name="connsiteX65" fmla="*/ 11189369 w 20237116"/>
              <a:gd name="connsiteY65" fmla="*/ 5631891 h 8134460"/>
              <a:gd name="connsiteX66" fmla="*/ 11959390 w 20237116"/>
              <a:gd name="connsiteY66" fmla="*/ 5800333 h 8134460"/>
              <a:gd name="connsiteX67" fmla="*/ 12320337 w 20237116"/>
              <a:gd name="connsiteY67" fmla="*/ 5872523 h 8134460"/>
              <a:gd name="connsiteX68" fmla="*/ 12705348 w 20237116"/>
              <a:gd name="connsiteY68" fmla="*/ 6040965 h 8134460"/>
              <a:gd name="connsiteX69" fmla="*/ 13282864 w 20237116"/>
              <a:gd name="connsiteY69" fmla="*/ 6065028 h 8134460"/>
              <a:gd name="connsiteX70" fmla="*/ 13764127 w 20237116"/>
              <a:gd name="connsiteY70" fmla="*/ 6209407 h 8134460"/>
              <a:gd name="connsiteX71" fmla="*/ 14630400 w 20237116"/>
              <a:gd name="connsiteY71" fmla="*/ 6377849 h 8134460"/>
              <a:gd name="connsiteX72" fmla="*/ 15256043 w 20237116"/>
              <a:gd name="connsiteY72" fmla="*/ 6450039 h 8134460"/>
              <a:gd name="connsiteX73" fmla="*/ 15641053 w 20237116"/>
              <a:gd name="connsiteY73" fmla="*/ 6690670 h 8134460"/>
              <a:gd name="connsiteX74" fmla="*/ 16026064 w 20237116"/>
              <a:gd name="connsiteY74" fmla="*/ 6762860 h 8134460"/>
              <a:gd name="connsiteX75" fmla="*/ 16459200 w 20237116"/>
              <a:gd name="connsiteY75" fmla="*/ 6907239 h 8134460"/>
              <a:gd name="connsiteX76" fmla="*/ 16868274 w 20237116"/>
              <a:gd name="connsiteY76" fmla="*/ 6907239 h 8134460"/>
              <a:gd name="connsiteX77" fmla="*/ 17012653 w 20237116"/>
              <a:gd name="connsiteY77" fmla="*/ 7003491 h 8134460"/>
              <a:gd name="connsiteX78" fmla="*/ 17421727 w 20237116"/>
              <a:gd name="connsiteY78" fmla="*/ 7220060 h 8134460"/>
              <a:gd name="connsiteX79" fmla="*/ 17878927 w 20237116"/>
              <a:gd name="connsiteY79" fmla="*/ 7268186 h 8134460"/>
              <a:gd name="connsiteX80" fmla="*/ 18360190 w 20237116"/>
              <a:gd name="connsiteY80" fmla="*/ 7388502 h 8134460"/>
              <a:gd name="connsiteX81" fmla="*/ 18528632 w 20237116"/>
              <a:gd name="connsiteY81" fmla="*/ 7244123 h 8134460"/>
              <a:gd name="connsiteX82" fmla="*/ 18480506 w 20237116"/>
              <a:gd name="connsiteY82" fmla="*/ 6690670 h 8134460"/>
              <a:gd name="connsiteX83" fmla="*/ 18504569 w 20237116"/>
              <a:gd name="connsiteY83" fmla="*/ 6281597 h 8134460"/>
              <a:gd name="connsiteX84" fmla="*/ 18408316 w 20237116"/>
              <a:gd name="connsiteY84" fmla="*/ 6040965 h 8134460"/>
              <a:gd name="connsiteX85" fmla="*/ 18239874 w 20237116"/>
              <a:gd name="connsiteY85" fmla="*/ 5680018 h 8134460"/>
              <a:gd name="connsiteX86" fmla="*/ 18167685 w 20237116"/>
              <a:gd name="connsiteY86" fmla="*/ 5535639 h 8134460"/>
              <a:gd name="connsiteX87" fmla="*/ 18263937 w 20237116"/>
              <a:gd name="connsiteY87" fmla="*/ 5246881 h 8134460"/>
              <a:gd name="connsiteX88" fmla="*/ 18504569 w 20237116"/>
              <a:gd name="connsiteY88" fmla="*/ 5054376 h 8134460"/>
              <a:gd name="connsiteX89" fmla="*/ 18769264 w 20237116"/>
              <a:gd name="connsiteY89" fmla="*/ 5102502 h 8134460"/>
              <a:gd name="connsiteX90" fmla="*/ 18865516 w 20237116"/>
              <a:gd name="connsiteY90" fmla="*/ 5295007 h 8134460"/>
              <a:gd name="connsiteX91" fmla="*/ 18865516 w 20237116"/>
              <a:gd name="connsiteY91" fmla="*/ 5704081 h 8134460"/>
              <a:gd name="connsiteX92" fmla="*/ 18865516 w 20237116"/>
              <a:gd name="connsiteY92" fmla="*/ 6113155 h 8134460"/>
              <a:gd name="connsiteX93" fmla="*/ 18865516 w 20237116"/>
              <a:gd name="connsiteY93" fmla="*/ 6762860 h 8134460"/>
              <a:gd name="connsiteX94" fmla="*/ 18841453 w 20237116"/>
              <a:gd name="connsiteY94" fmla="*/ 7099744 h 8134460"/>
              <a:gd name="connsiteX95" fmla="*/ 18817390 w 20237116"/>
              <a:gd name="connsiteY95" fmla="*/ 7316312 h 8134460"/>
              <a:gd name="connsiteX96" fmla="*/ 19298653 w 20237116"/>
              <a:gd name="connsiteY96" fmla="*/ 7893828 h 8134460"/>
              <a:gd name="connsiteX97" fmla="*/ 19707727 w 20237116"/>
              <a:gd name="connsiteY97" fmla="*/ 7893828 h 8134460"/>
              <a:gd name="connsiteX98" fmla="*/ 19996485 w 20237116"/>
              <a:gd name="connsiteY98" fmla="*/ 7941955 h 8134460"/>
              <a:gd name="connsiteX99" fmla="*/ 20237116 w 20237116"/>
              <a:gd name="connsiteY99" fmla="*/ 8134460 h 8134460"/>
              <a:gd name="connsiteX0" fmla="*/ 0 w 20237116"/>
              <a:gd name="connsiteY0" fmla="*/ 4331248 h 7868532"/>
              <a:gd name="connsiteX1" fmla="*/ 818148 w 20237116"/>
              <a:gd name="connsiteY1" fmla="*/ 4210932 h 7868532"/>
              <a:gd name="connsiteX2" fmla="*/ 1491916 w 20237116"/>
              <a:gd name="connsiteY2" fmla="*/ 3898111 h 7868532"/>
              <a:gd name="connsiteX3" fmla="*/ 1780674 w 20237116"/>
              <a:gd name="connsiteY3" fmla="*/ 3031837 h 7868532"/>
              <a:gd name="connsiteX4" fmla="*/ 1900990 w 20237116"/>
              <a:gd name="connsiteY4" fmla="*/ 2237753 h 7868532"/>
              <a:gd name="connsiteX5" fmla="*/ 1564106 w 20237116"/>
              <a:gd name="connsiteY5" fmla="*/ 1708363 h 7868532"/>
              <a:gd name="connsiteX6" fmla="*/ 1155032 w 20237116"/>
              <a:gd name="connsiteY6" fmla="*/ 1203037 h 7868532"/>
              <a:gd name="connsiteX7" fmla="*/ 866274 w 20237116"/>
              <a:gd name="connsiteY7" fmla="*/ 914279 h 7868532"/>
              <a:gd name="connsiteX8" fmla="*/ 409074 w 20237116"/>
              <a:gd name="connsiteY8" fmla="*/ 408953 h 7868532"/>
              <a:gd name="connsiteX9" fmla="*/ 192506 w 20237116"/>
              <a:gd name="connsiteY9" fmla="*/ 216448 h 7868532"/>
              <a:gd name="connsiteX10" fmla="*/ 336885 w 20237116"/>
              <a:gd name="connsiteY10" fmla="*/ 120195 h 7868532"/>
              <a:gd name="connsiteX11" fmla="*/ 1010653 w 20237116"/>
              <a:gd name="connsiteY11" fmla="*/ 23942 h 7868532"/>
              <a:gd name="connsiteX12" fmla="*/ 1275348 w 20237116"/>
              <a:gd name="connsiteY12" fmla="*/ 601458 h 7868532"/>
              <a:gd name="connsiteX13" fmla="*/ 1804737 w 20237116"/>
              <a:gd name="connsiteY13" fmla="*/ 1154911 h 7868532"/>
              <a:gd name="connsiteX14" fmla="*/ 2093495 w 20237116"/>
              <a:gd name="connsiteY14" fmla="*/ 1636174 h 7868532"/>
              <a:gd name="connsiteX15" fmla="*/ 2310064 w 20237116"/>
              <a:gd name="connsiteY15" fmla="*/ 2165563 h 7868532"/>
              <a:gd name="connsiteX16" fmla="*/ 2382253 w 20237116"/>
              <a:gd name="connsiteY16" fmla="*/ 2598700 h 7868532"/>
              <a:gd name="connsiteX17" fmla="*/ 2454443 w 20237116"/>
              <a:gd name="connsiteY17" fmla="*/ 3224342 h 7868532"/>
              <a:gd name="connsiteX18" fmla="*/ 2213811 w 20237116"/>
              <a:gd name="connsiteY18" fmla="*/ 3922174 h 7868532"/>
              <a:gd name="connsiteX19" fmla="*/ 2213811 w 20237116"/>
              <a:gd name="connsiteY19" fmla="*/ 4571879 h 7868532"/>
              <a:gd name="connsiteX20" fmla="*/ 2959769 w 20237116"/>
              <a:gd name="connsiteY20" fmla="*/ 4716258 h 7868532"/>
              <a:gd name="connsiteX21" fmla="*/ 3657600 w 20237116"/>
              <a:gd name="connsiteY21" fmla="*/ 4620005 h 7868532"/>
              <a:gd name="connsiteX22" fmla="*/ 4427622 w 20237116"/>
              <a:gd name="connsiteY22" fmla="*/ 4716258 h 7868532"/>
              <a:gd name="connsiteX23" fmla="*/ 4740443 w 20237116"/>
              <a:gd name="connsiteY23" fmla="*/ 4836574 h 7868532"/>
              <a:gd name="connsiteX24" fmla="*/ 5173579 w 20237116"/>
              <a:gd name="connsiteY24" fmla="*/ 4692195 h 7868532"/>
              <a:gd name="connsiteX25" fmla="*/ 5630779 w 20237116"/>
              <a:gd name="connsiteY25" fmla="*/ 4836574 h 7868532"/>
              <a:gd name="connsiteX26" fmla="*/ 6761748 w 20237116"/>
              <a:gd name="connsiteY26" fmla="*/ 4860637 h 7868532"/>
              <a:gd name="connsiteX27" fmla="*/ 7411453 w 20237116"/>
              <a:gd name="connsiteY27" fmla="*/ 4908763 h 7868532"/>
              <a:gd name="connsiteX28" fmla="*/ 8325853 w 20237116"/>
              <a:gd name="connsiteY28" fmla="*/ 4884700 h 7868532"/>
              <a:gd name="connsiteX29" fmla="*/ 8494295 w 20237116"/>
              <a:gd name="connsiteY29" fmla="*/ 4620005 h 7868532"/>
              <a:gd name="connsiteX30" fmla="*/ 8662737 w 20237116"/>
              <a:gd name="connsiteY30" fmla="*/ 3898111 h 7868532"/>
              <a:gd name="connsiteX31" fmla="*/ 8662737 w 20237116"/>
              <a:gd name="connsiteY31" fmla="*/ 3489037 h 7868532"/>
              <a:gd name="connsiteX32" fmla="*/ 8494295 w 20237116"/>
              <a:gd name="connsiteY32" fmla="*/ 2743079 h 7868532"/>
              <a:gd name="connsiteX33" fmla="*/ 8277727 w 20237116"/>
              <a:gd name="connsiteY33" fmla="*/ 2430258 h 7868532"/>
              <a:gd name="connsiteX34" fmla="*/ 7892716 w 20237116"/>
              <a:gd name="connsiteY34" fmla="*/ 2165563 h 7868532"/>
              <a:gd name="connsiteX35" fmla="*/ 7435516 w 20237116"/>
              <a:gd name="connsiteY35" fmla="*/ 1804616 h 7868532"/>
              <a:gd name="connsiteX36" fmla="*/ 7267074 w 20237116"/>
              <a:gd name="connsiteY36" fmla="*/ 1588048 h 7868532"/>
              <a:gd name="connsiteX37" fmla="*/ 7122695 w 20237116"/>
              <a:gd name="connsiteY37" fmla="*/ 1347416 h 7868532"/>
              <a:gd name="connsiteX38" fmla="*/ 6906127 w 20237116"/>
              <a:gd name="connsiteY38" fmla="*/ 1082721 h 7868532"/>
              <a:gd name="connsiteX39" fmla="*/ 6978316 w 20237116"/>
              <a:gd name="connsiteY39" fmla="*/ 793963 h 7868532"/>
              <a:gd name="connsiteX40" fmla="*/ 7170822 w 20237116"/>
              <a:gd name="connsiteY40" fmla="*/ 793963 h 7868532"/>
              <a:gd name="connsiteX41" fmla="*/ 7483643 w 20237116"/>
              <a:gd name="connsiteY41" fmla="*/ 914279 h 7868532"/>
              <a:gd name="connsiteX42" fmla="*/ 7772400 w 20237116"/>
              <a:gd name="connsiteY42" fmla="*/ 1130848 h 7868532"/>
              <a:gd name="connsiteX43" fmla="*/ 7796464 w 20237116"/>
              <a:gd name="connsiteY43" fmla="*/ 1588048 h 7868532"/>
              <a:gd name="connsiteX44" fmla="*/ 7796464 w 20237116"/>
              <a:gd name="connsiteY44" fmla="*/ 1852742 h 7868532"/>
              <a:gd name="connsiteX45" fmla="*/ 8085222 w 20237116"/>
              <a:gd name="connsiteY45" fmla="*/ 2141500 h 7868532"/>
              <a:gd name="connsiteX46" fmla="*/ 8542422 w 20237116"/>
              <a:gd name="connsiteY46" fmla="*/ 2237753 h 7868532"/>
              <a:gd name="connsiteX47" fmla="*/ 8879306 w 20237116"/>
              <a:gd name="connsiteY47" fmla="*/ 2141500 h 7868532"/>
              <a:gd name="connsiteX48" fmla="*/ 9047748 w 20237116"/>
              <a:gd name="connsiteY48" fmla="*/ 1708363 h 7868532"/>
              <a:gd name="connsiteX49" fmla="*/ 9095874 w 20237116"/>
              <a:gd name="connsiteY49" fmla="*/ 1299290 h 7868532"/>
              <a:gd name="connsiteX50" fmla="*/ 9119937 w 20237116"/>
              <a:gd name="connsiteY50" fmla="*/ 1106784 h 7868532"/>
              <a:gd name="connsiteX51" fmla="*/ 9264316 w 20237116"/>
              <a:gd name="connsiteY51" fmla="*/ 866153 h 7868532"/>
              <a:gd name="connsiteX52" fmla="*/ 9264316 w 20237116"/>
              <a:gd name="connsiteY52" fmla="*/ 1130848 h 7868532"/>
              <a:gd name="connsiteX53" fmla="*/ 9240253 w 20237116"/>
              <a:gd name="connsiteY53" fmla="*/ 1660237 h 7868532"/>
              <a:gd name="connsiteX54" fmla="*/ 9216190 w 20237116"/>
              <a:gd name="connsiteY54" fmla="*/ 2141500 h 7868532"/>
              <a:gd name="connsiteX55" fmla="*/ 9144000 w 20237116"/>
              <a:gd name="connsiteY55" fmla="*/ 2478384 h 7868532"/>
              <a:gd name="connsiteX56" fmla="*/ 9288379 w 20237116"/>
              <a:gd name="connsiteY56" fmla="*/ 3176216 h 7868532"/>
              <a:gd name="connsiteX57" fmla="*/ 9312443 w 20237116"/>
              <a:gd name="connsiteY57" fmla="*/ 3609353 h 7868532"/>
              <a:gd name="connsiteX58" fmla="*/ 9360569 w 20237116"/>
              <a:gd name="connsiteY58" fmla="*/ 3946237 h 7868532"/>
              <a:gd name="connsiteX59" fmla="*/ 9264316 w 20237116"/>
              <a:gd name="connsiteY59" fmla="*/ 4547816 h 7868532"/>
              <a:gd name="connsiteX60" fmla="*/ 9336506 w 20237116"/>
              <a:gd name="connsiteY60" fmla="*/ 4980953 h 7868532"/>
              <a:gd name="connsiteX61" fmla="*/ 9889958 w 20237116"/>
              <a:gd name="connsiteY61" fmla="*/ 5221584 h 7868532"/>
              <a:gd name="connsiteX62" fmla="*/ 10299032 w 20237116"/>
              <a:gd name="connsiteY62" fmla="*/ 5293774 h 7868532"/>
              <a:gd name="connsiteX63" fmla="*/ 10900611 w 20237116"/>
              <a:gd name="connsiteY63" fmla="*/ 5462216 h 7868532"/>
              <a:gd name="connsiteX64" fmla="*/ 11189369 w 20237116"/>
              <a:gd name="connsiteY64" fmla="*/ 5365963 h 7868532"/>
              <a:gd name="connsiteX65" fmla="*/ 11959390 w 20237116"/>
              <a:gd name="connsiteY65" fmla="*/ 5534405 h 7868532"/>
              <a:gd name="connsiteX66" fmla="*/ 12320337 w 20237116"/>
              <a:gd name="connsiteY66" fmla="*/ 5606595 h 7868532"/>
              <a:gd name="connsiteX67" fmla="*/ 12705348 w 20237116"/>
              <a:gd name="connsiteY67" fmla="*/ 5775037 h 7868532"/>
              <a:gd name="connsiteX68" fmla="*/ 13282864 w 20237116"/>
              <a:gd name="connsiteY68" fmla="*/ 5799100 h 7868532"/>
              <a:gd name="connsiteX69" fmla="*/ 13764127 w 20237116"/>
              <a:gd name="connsiteY69" fmla="*/ 5943479 h 7868532"/>
              <a:gd name="connsiteX70" fmla="*/ 14630400 w 20237116"/>
              <a:gd name="connsiteY70" fmla="*/ 6111921 h 7868532"/>
              <a:gd name="connsiteX71" fmla="*/ 15256043 w 20237116"/>
              <a:gd name="connsiteY71" fmla="*/ 6184111 h 7868532"/>
              <a:gd name="connsiteX72" fmla="*/ 15641053 w 20237116"/>
              <a:gd name="connsiteY72" fmla="*/ 6424742 h 7868532"/>
              <a:gd name="connsiteX73" fmla="*/ 16026064 w 20237116"/>
              <a:gd name="connsiteY73" fmla="*/ 6496932 h 7868532"/>
              <a:gd name="connsiteX74" fmla="*/ 16459200 w 20237116"/>
              <a:gd name="connsiteY74" fmla="*/ 6641311 h 7868532"/>
              <a:gd name="connsiteX75" fmla="*/ 16868274 w 20237116"/>
              <a:gd name="connsiteY75" fmla="*/ 6641311 h 7868532"/>
              <a:gd name="connsiteX76" fmla="*/ 17012653 w 20237116"/>
              <a:gd name="connsiteY76" fmla="*/ 6737563 h 7868532"/>
              <a:gd name="connsiteX77" fmla="*/ 17421727 w 20237116"/>
              <a:gd name="connsiteY77" fmla="*/ 6954132 h 7868532"/>
              <a:gd name="connsiteX78" fmla="*/ 17878927 w 20237116"/>
              <a:gd name="connsiteY78" fmla="*/ 7002258 h 7868532"/>
              <a:gd name="connsiteX79" fmla="*/ 18360190 w 20237116"/>
              <a:gd name="connsiteY79" fmla="*/ 7122574 h 7868532"/>
              <a:gd name="connsiteX80" fmla="*/ 18528632 w 20237116"/>
              <a:gd name="connsiteY80" fmla="*/ 6978195 h 7868532"/>
              <a:gd name="connsiteX81" fmla="*/ 18480506 w 20237116"/>
              <a:gd name="connsiteY81" fmla="*/ 6424742 h 7868532"/>
              <a:gd name="connsiteX82" fmla="*/ 18504569 w 20237116"/>
              <a:gd name="connsiteY82" fmla="*/ 6015669 h 7868532"/>
              <a:gd name="connsiteX83" fmla="*/ 18408316 w 20237116"/>
              <a:gd name="connsiteY83" fmla="*/ 5775037 h 7868532"/>
              <a:gd name="connsiteX84" fmla="*/ 18239874 w 20237116"/>
              <a:gd name="connsiteY84" fmla="*/ 5414090 h 7868532"/>
              <a:gd name="connsiteX85" fmla="*/ 18167685 w 20237116"/>
              <a:gd name="connsiteY85" fmla="*/ 5269711 h 7868532"/>
              <a:gd name="connsiteX86" fmla="*/ 18263937 w 20237116"/>
              <a:gd name="connsiteY86" fmla="*/ 4980953 h 7868532"/>
              <a:gd name="connsiteX87" fmla="*/ 18504569 w 20237116"/>
              <a:gd name="connsiteY87" fmla="*/ 4788448 h 7868532"/>
              <a:gd name="connsiteX88" fmla="*/ 18769264 w 20237116"/>
              <a:gd name="connsiteY88" fmla="*/ 4836574 h 7868532"/>
              <a:gd name="connsiteX89" fmla="*/ 18865516 w 20237116"/>
              <a:gd name="connsiteY89" fmla="*/ 5029079 h 7868532"/>
              <a:gd name="connsiteX90" fmla="*/ 18865516 w 20237116"/>
              <a:gd name="connsiteY90" fmla="*/ 5438153 h 7868532"/>
              <a:gd name="connsiteX91" fmla="*/ 18865516 w 20237116"/>
              <a:gd name="connsiteY91" fmla="*/ 5847227 h 7868532"/>
              <a:gd name="connsiteX92" fmla="*/ 18865516 w 20237116"/>
              <a:gd name="connsiteY92" fmla="*/ 6496932 h 7868532"/>
              <a:gd name="connsiteX93" fmla="*/ 18841453 w 20237116"/>
              <a:gd name="connsiteY93" fmla="*/ 6833816 h 7868532"/>
              <a:gd name="connsiteX94" fmla="*/ 18817390 w 20237116"/>
              <a:gd name="connsiteY94" fmla="*/ 7050384 h 7868532"/>
              <a:gd name="connsiteX95" fmla="*/ 19298653 w 20237116"/>
              <a:gd name="connsiteY95" fmla="*/ 7627900 h 7868532"/>
              <a:gd name="connsiteX96" fmla="*/ 19707727 w 20237116"/>
              <a:gd name="connsiteY96" fmla="*/ 7627900 h 7868532"/>
              <a:gd name="connsiteX97" fmla="*/ 19996485 w 20237116"/>
              <a:gd name="connsiteY97" fmla="*/ 7676027 h 7868532"/>
              <a:gd name="connsiteX98" fmla="*/ 20237116 w 20237116"/>
              <a:gd name="connsiteY98" fmla="*/ 7868532 h 7868532"/>
              <a:gd name="connsiteX0" fmla="*/ 0 w 20237116"/>
              <a:gd name="connsiteY0" fmla="*/ 4230364 h 7767648"/>
              <a:gd name="connsiteX1" fmla="*/ 818148 w 20237116"/>
              <a:gd name="connsiteY1" fmla="*/ 4110048 h 7767648"/>
              <a:gd name="connsiteX2" fmla="*/ 1491916 w 20237116"/>
              <a:gd name="connsiteY2" fmla="*/ 3797227 h 7767648"/>
              <a:gd name="connsiteX3" fmla="*/ 1780674 w 20237116"/>
              <a:gd name="connsiteY3" fmla="*/ 2930953 h 7767648"/>
              <a:gd name="connsiteX4" fmla="*/ 1900990 w 20237116"/>
              <a:gd name="connsiteY4" fmla="*/ 2136869 h 7767648"/>
              <a:gd name="connsiteX5" fmla="*/ 1564106 w 20237116"/>
              <a:gd name="connsiteY5" fmla="*/ 1607479 h 7767648"/>
              <a:gd name="connsiteX6" fmla="*/ 1155032 w 20237116"/>
              <a:gd name="connsiteY6" fmla="*/ 1102153 h 7767648"/>
              <a:gd name="connsiteX7" fmla="*/ 866274 w 20237116"/>
              <a:gd name="connsiteY7" fmla="*/ 813395 h 7767648"/>
              <a:gd name="connsiteX8" fmla="*/ 409074 w 20237116"/>
              <a:gd name="connsiteY8" fmla="*/ 308069 h 7767648"/>
              <a:gd name="connsiteX9" fmla="*/ 192506 w 20237116"/>
              <a:gd name="connsiteY9" fmla="*/ 115564 h 7767648"/>
              <a:gd name="connsiteX10" fmla="*/ 336885 w 20237116"/>
              <a:gd name="connsiteY10" fmla="*/ 19311 h 7767648"/>
              <a:gd name="connsiteX11" fmla="*/ 1275348 w 20237116"/>
              <a:gd name="connsiteY11" fmla="*/ 500574 h 7767648"/>
              <a:gd name="connsiteX12" fmla="*/ 1804737 w 20237116"/>
              <a:gd name="connsiteY12" fmla="*/ 1054027 h 7767648"/>
              <a:gd name="connsiteX13" fmla="*/ 2093495 w 20237116"/>
              <a:gd name="connsiteY13" fmla="*/ 1535290 h 7767648"/>
              <a:gd name="connsiteX14" fmla="*/ 2310064 w 20237116"/>
              <a:gd name="connsiteY14" fmla="*/ 2064679 h 7767648"/>
              <a:gd name="connsiteX15" fmla="*/ 2382253 w 20237116"/>
              <a:gd name="connsiteY15" fmla="*/ 2497816 h 7767648"/>
              <a:gd name="connsiteX16" fmla="*/ 2454443 w 20237116"/>
              <a:gd name="connsiteY16" fmla="*/ 3123458 h 7767648"/>
              <a:gd name="connsiteX17" fmla="*/ 2213811 w 20237116"/>
              <a:gd name="connsiteY17" fmla="*/ 3821290 h 7767648"/>
              <a:gd name="connsiteX18" fmla="*/ 2213811 w 20237116"/>
              <a:gd name="connsiteY18" fmla="*/ 4470995 h 7767648"/>
              <a:gd name="connsiteX19" fmla="*/ 2959769 w 20237116"/>
              <a:gd name="connsiteY19" fmla="*/ 4615374 h 7767648"/>
              <a:gd name="connsiteX20" fmla="*/ 3657600 w 20237116"/>
              <a:gd name="connsiteY20" fmla="*/ 4519121 h 7767648"/>
              <a:gd name="connsiteX21" fmla="*/ 4427622 w 20237116"/>
              <a:gd name="connsiteY21" fmla="*/ 4615374 h 7767648"/>
              <a:gd name="connsiteX22" fmla="*/ 4740443 w 20237116"/>
              <a:gd name="connsiteY22" fmla="*/ 4735690 h 7767648"/>
              <a:gd name="connsiteX23" fmla="*/ 5173579 w 20237116"/>
              <a:gd name="connsiteY23" fmla="*/ 4591311 h 7767648"/>
              <a:gd name="connsiteX24" fmla="*/ 5630779 w 20237116"/>
              <a:gd name="connsiteY24" fmla="*/ 4735690 h 7767648"/>
              <a:gd name="connsiteX25" fmla="*/ 6761748 w 20237116"/>
              <a:gd name="connsiteY25" fmla="*/ 4759753 h 7767648"/>
              <a:gd name="connsiteX26" fmla="*/ 7411453 w 20237116"/>
              <a:gd name="connsiteY26" fmla="*/ 4807879 h 7767648"/>
              <a:gd name="connsiteX27" fmla="*/ 8325853 w 20237116"/>
              <a:gd name="connsiteY27" fmla="*/ 4783816 h 7767648"/>
              <a:gd name="connsiteX28" fmla="*/ 8494295 w 20237116"/>
              <a:gd name="connsiteY28" fmla="*/ 4519121 h 7767648"/>
              <a:gd name="connsiteX29" fmla="*/ 8662737 w 20237116"/>
              <a:gd name="connsiteY29" fmla="*/ 3797227 h 7767648"/>
              <a:gd name="connsiteX30" fmla="*/ 8662737 w 20237116"/>
              <a:gd name="connsiteY30" fmla="*/ 3388153 h 7767648"/>
              <a:gd name="connsiteX31" fmla="*/ 8494295 w 20237116"/>
              <a:gd name="connsiteY31" fmla="*/ 2642195 h 7767648"/>
              <a:gd name="connsiteX32" fmla="*/ 8277727 w 20237116"/>
              <a:gd name="connsiteY32" fmla="*/ 2329374 h 7767648"/>
              <a:gd name="connsiteX33" fmla="*/ 7892716 w 20237116"/>
              <a:gd name="connsiteY33" fmla="*/ 2064679 h 7767648"/>
              <a:gd name="connsiteX34" fmla="*/ 7435516 w 20237116"/>
              <a:gd name="connsiteY34" fmla="*/ 1703732 h 7767648"/>
              <a:gd name="connsiteX35" fmla="*/ 7267074 w 20237116"/>
              <a:gd name="connsiteY35" fmla="*/ 1487164 h 7767648"/>
              <a:gd name="connsiteX36" fmla="*/ 7122695 w 20237116"/>
              <a:gd name="connsiteY36" fmla="*/ 1246532 h 7767648"/>
              <a:gd name="connsiteX37" fmla="*/ 6906127 w 20237116"/>
              <a:gd name="connsiteY37" fmla="*/ 981837 h 7767648"/>
              <a:gd name="connsiteX38" fmla="*/ 6978316 w 20237116"/>
              <a:gd name="connsiteY38" fmla="*/ 693079 h 7767648"/>
              <a:gd name="connsiteX39" fmla="*/ 7170822 w 20237116"/>
              <a:gd name="connsiteY39" fmla="*/ 693079 h 7767648"/>
              <a:gd name="connsiteX40" fmla="*/ 7483643 w 20237116"/>
              <a:gd name="connsiteY40" fmla="*/ 813395 h 7767648"/>
              <a:gd name="connsiteX41" fmla="*/ 7772400 w 20237116"/>
              <a:gd name="connsiteY41" fmla="*/ 1029964 h 7767648"/>
              <a:gd name="connsiteX42" fmla="*/ 7796464 w 20237116"/>
              <a:gd name="connsiteY42" fmla="*/ 1487164 h 7767648"/>
              <a:gd name="connsiteX43" fmla="*/ 7796464 w 20237116"/>
              <a:gd name="connsiteY43" fmla="*/ 1751858 h 7767648"/>
              <a:gd name="connsiteX44" fmla="*/ 8085222 w 20237116"/>
              <a:gd name="connsiteY44" fmla="*/ 2040616 h 7767648"/>
              <a:gd name="connsiteX45" fmla="*/ 8542422 w 20237116"/>
              <a:gd name="connsiteY45" fmla="*/ 2136869 h 7767648"/>
              <a:gd name="connsiteX46" fmla="*/ 8879306 w 20237116"/>
              <a:gd name="connsiteY46" fmla="*/ 2040616 h 7767648"/>
              <a:gd name="connsiteX47" fmla="*/ 9047748 w 20237116"/>
              <a:gd name="connsiteY47" fmla="*/ 1607479 h 7767648"/>
              <a:gd name="connsiteX48" fmla="*/ 9095874 w 20237116"/>
              <a:gd name="connsiteY48" fmla="*/ 1198406 h 7767648"/>
              <a:gd name="connsiteX49" fmla="*/ 9119937 w 20237116"/>
              <a:gd name="connsiteY49" fmla="*/ 1005900 h 7767648"/>
              <a:gd name="connsiteX50" fmla="*/ 9264316 w 20237116"/>
              <a:gd name="connsiteY50" fmla="*/ 765269 h 7767648"/>
              <a:gd name="connsiteX51" fmla="*/ 9264316 w 20237116"/>
              <a:gd name="connsiteY51" fmla="*/ 1029964 h 7767648"/>
              <a:gd name="connsiteX52" fmla="*/ 9240253 w 20237116"/>
              <a:gd name="connsiteY52" fmla="*/ 1559353 h 7767648"/>
              <a:gd name="connsiteX53" fmla="*/ 9216190 w 20237116"/>
              <a:gd name="connsiteY53" fmla="*/ 2040616 h 7767648"/>
              <a:gd name="connsiteX54" fmla="*/ 9144000 w 20237116"/>
              <a:gd name="connsiteY54" fmla="*/ 2377500 h 7767648"/>
              <a:gd name="connsiteX55" fmla="*/ 9288379 w 20237116"/>
              <a:gd name="connsiteY55" fmla="*/ 3075332 h 7767648"/>
              <a:gd name="connsiteX56" fmla="*/ 9312443 w 20237116"/>
              <a:gd name="connsiteY56" fmla="*/ 3508469 h 7767648"/>
              <a:gd name="connsiteX57" fmla="*/ 9360569 w 20237116"/>
              <a:gd name="connsiteY57" fmla="*/ 3845353 h 7767648"/>
              <a:gd name="connsiteX58" fmla="*/ 9264316 w 20237116"/>
              <a:gd name="connsiteY58" fmla="*/ 4446932 h 7767648"/>
              <a:gd name="connsiteX59" fmla="*/ 9336506 w 20237116"/>
              <a:gd name="connsiteY59" fmla="*/ 4880069 h 7767648"/>
              <a:gd name="connsiteX60" fmla="*/ 9889958 w 20237116"/>
              <a:gd name="connsiteY60" fmla="*/ 5120700 h 7767648"/>
              <a:gd name="connsiteX61" fmla="*/ 10299032 w 20237116"/>
              <a:gd name="connsiteY61" fmla="*/ 5192890 h 7767648"/>
              <a:gd name="connsiteX62" fmla="*/ 10900611 w 20237116"/>
              <a:gd name="connsiteY62" fmla="*/ 5361332 h 7767648"/>
              <a:gd name="connsiteX63" fmla="*/ 11189369 w 20237116"/>
              <a:gd name="connsiteY63" fmla="*/ 5265079 h 7767648"/>
              <a:gd name="connsiteX64" fmla="*/ 11959390 w 20237116"/>
              <a:gd name="connsiteY64" fmla="*/ 5433521 h 7767648"/>
              <a:gd name="connsiteX65" fmla="*/ 12320337 w 20237116"/>
              <a:gd name="connsiteY65" fmla="*/ 5505711 h 7767648"/>
              <a:gd name="connsiteX66" fmla="*/ 12705348 w 20237116"/>
              <a:gd name="connsiteY66" fmla="*/ 5674153 h 7767648"/>
              <a:gd name="connsiteX67" fmla="*/ 13282864 w 20237116"/>
              <a:gd name="connsiteY67" fmla="*/ 5698216 h 7767648"/>
              <a:gd name="connsiteX68" fmla="*/ 13764127 w 20237116"/>
              <a:gd name="connsiteY68" fmla="*/ 5842595 h 7767648"/>
              <a:gd name="connsiteX69" fmla="*/ 14630400 w 20237116"/>
              <a:gd name="connsiteY69" fmla="*/ 6011037 h 7767648"/>
              <a:gd name="connsiteX70" fmla="*/ 15256043 w 20237116"/>
              <a:gd name="connsiteY70" fmla="*/ 6083227 h 7767648"/>
              <a:gd name="connsiteX71" fmla="*/ 15641053 w 20237116"/>
              <a:gd name="connsiteY71" fmla="*/ 6323858 h 7767648"/>
              <a:gd name="connsiteX72" fmla="*/ 16026064 w 20237116"/>
              <a:gd name="connsiteY72" fmla="*/ 6396048 h 7767648"/>
              <a:gd name="connsiteX73" fmla="*/ 16459200 w 20237116"/>
              <a:gd name="connsiteY73" fmla="*/ 6540427 h 7767648"/>
              <a:gd name="connsiteX74" fmla="*/ 16868274 w 20237116"/>
              <a:gd name="connsiteY74" fmla="*/ 6540427 h 7767648"/>
              <a:gd name="connsiteX75" fmla="*/ 17012653 w 20237116"/>
              <a:gd name="connsiteY75" fmla="*/ 6636679 h 7767648"/>
              <a:gd name="connsiteX76" fmla="*/ 17421727 w 20237116"/>
              <a:gd name="connsiteY76" fmla="*/ 6853248 h 7767648"/>
              <a:gd name="connsiteX77" fmla="*/ 17878927 w 20237116"/>
              <a:gd name="connsiteY77" fmla="*/ 6901374 h 7767648"/>
              <a:gd name="connsiteX78" fmla="*/ 18360190 w 20237116"/>
              <a:gd name="connsiteY78" fmla="*/ 7021690 h 7767648"/>
              <a:gd name="connsiteX79" fmla="*/ 18528632 w 20237116"/>
              <a:gd name="connsiteY79" fmla="*/ 6877311 h 7767648"/>
              <a:gd name="connsiteX80" fmla="*/ 18480506 w 20237116"/>
              <a:gd name="connsiteY80" fmla="*/ 6323858 h 7767648"/>
              <a:gd name="connsiteX81" fmla="*/ 18504569 w 20237116"/>
              <a:gd name="connsiteY81" fmla="*/ 5914785 h 7767648"/>
              <a:gd name="connsiteX82" fmla="*/ 18408316 w 20237116"/>
              <a:gd name="connsiteY82" fmla="*/ 5674153 h 7767648"/>
              <a:gd name="connsiteX83" fmla="*/ 18239874 w 20237116"/>
              <a:gd name="connsiteY83" fmla="*/ 5313206 h 7767648"/>
              <a:gd name="connsiteX84" fmla="*/ 18167685 w 20237116"/>
              <a:gd name="connsiteY84" fmla="*/ 5168827 h 7767648"/>
              <a:gd name="connsiteX85" fmla="*/ 18263937 w 20237116"/>
              <a:gd name="connsiteY85" fmla="*/ 4880069 h 7767648"/>
              <a:gd name="connsiteX86" fmla="*/ 18504569 w 20237116"/>
              <a:gd name="connsiteY86" fmla="*/ 4687564 h 7767648"/>
              <a:gd name="connsiteX87" fmla="*/ 18769264 w 20237116"/>
              <a:gd name="connsiteY87" fmla="*/ 4735690 h 7767648"/>
              <a:gd name="connsiteX88" fmla="*/ 18865516 w 20237116"/>
              <a:gd name="connsiteY88" fmla="*/ 4928195 h 7767648"/>
              <a:gd name="connsiteX89" fmla="*/ 18865516 w 20237116"/>
              <a:gd name="connsiteY89" fmla="*/ 5337269 h 7767648"/>
              <a:gd name="connsiteX90" fmla="*/ 18865516 w 20237116"/>
              <a:gd name="connsiteY90" fmla="*/ 5746343 h 7767648"/>
              <a:gd name="connsiteX91" fmla="*/ 18865516 w 20237116"/>
              <a:gd name="connsiteY91" fmla="*/ 6396048 h 7767648"/>
              <a:gd name="connsiteX92" fmla="*/ 18841453 w 20237116"/>
              <a:gd name="connsiteY92" fmla="*/ 6732932 h 7767648"/>
              <a:gd name="connsiteX93" fmla="*/ 18817390 w 20237116"/>
              <a:gd name="connsiteY93" fmla="*/ 6949500 h 7767648"/>
              <a:gd name="connsiteX94" fmla="*/ 19298653 w 20237116"/>
              <a:gd name="connsiteY94" fmla="*/ 7527016 h 7767648"/>
              <a:gd name="connsiteX95" fmla="*/ 19707727 w 20237116"/>
              <a:gd name="connsiteY95" fmla="*/ 7527016 h 7767648"/>
              <a:gd name="connsiteX96" fmla="*/ 19996485 w 20237116"/>
              <a:gd name="connsiteY96" fmla="*/ 7575143 h 7767648"/>
              <a:gd name="connsiteX97" fmla="*/ 20237116 w 20237116"/>
              <a:gd name="connsiteY97" fmla="*/ 7767648 h 7767648"/>
              <a:gd name="connsiteX0" fmla="*/ 0 w 20237116"/>
              <a:gd name="connsiteY0" fmla="*/ 4120516 h 7657800"/>
              <a:gd name="connsiteX1" fmla="*/ 818148 w 20237116"/>
              <a:gd name="connsiteY1" fmla="*/ 4000200 h 7657800"/>
              <a:gd name="connsiteX2" fmla="*/ 1491916 w 20237116"/>
              <a:gd name="connsiteY2" fmla="*/ 3687379 h 7657800"/>
              <a:gd name="connsiteX3" fmla="*/ 1780674 w 20237116"/>
              <a:gd name="connsiteY3" fmla="*/ 2821105 h 7657800"/>
              <a:gd name="connsiteX4" fmla="*/ 1900990 w 20237116"/>
              <a:gd name="connsiteY4" fmla="*/ 2027021 h 7657800"/>
              <a:gd name="connsiteX5" fmla="*/ 1564106 w 20237116"/>
              <a:gd name="connsiteY5" fmla="*/ 1497631 h 7657800"/>
              <a:gd name="connsiteX6" fmla="*/ 1155032 w 20237116"/>
              <a:gd name="connsiteY6" fmla="*/ 992305 h 7657800"/>
              <a:gd name="connsiteX7" fmla="*/ 866274 w 20237116"/>
              <a:gd name="connsiteY7" fmla="*/ 703547 h 7657800"/>
              <a:gd name="connsiteX8" fmla="*/ 409074 w 20237116"/>
              <a:gd name="connsiteY8" fmla="*/ 198221 h 7657800"/>
              <a:gd name="connsiteX9" fmla="*/ 192506 w 20237116"/>
              <a:gd name="connsiteY9" fmla="*/ 5716 h 7657800"/>
              <a:gd name="connsiteX10" fmla="*/ 1275348 w 20237116"/>
              <a:gd name="connsiteY10" fmla="*/ 390726 h 7657800"/>
              <a:gd name="connsiteX11" fmla="*/ 1804737 w 20237116"/>
              <a:gd name="connsiteY11" fmla="*/ 944179 h 7657800"/>
              <a:gd name="connsiteX12" fmla="*/ 2093495 w 20237116"/>
              <a:gd name="connsiteY12" fmla="*/ 1425442 h 7657800"/>
              <a:gd name="connsiteX13" fmla="*/ 2310064 w 20237116"/>
              <a:gd name="connsiteY13" fmla="*/ 1954831 h 7657800"/>
              <a:gd name="connsiteX14" fmla="*/ 2382253 w 20237116"/>
              <a:gd name="connsiteY14" fmla="*/ 2387968 h 7657800"/>
              <a:gd name="connsiteX15" fmla="*/ 2454443 w 20237116"/>
              <a:gd name="connsiteY15" fmla="*/ 3013610 h 7657800"/>
              <a:gd name="connsiteX16" fmla="*/ 2213811 w 20237116"/>
              <a:gd name="connsiteY16" fmla="*/ 3711442 h 7657800"/>
              <a:gd name="connsiteX17" fmla="*/ 2213811 w 20237116"/>
              <a:gd name="connsiteY17" fmla="*/ 4361147 h 7657800"/>
              <a:gd name="connsiteX18" fmla="*/ 2959769 w 20237116"/>
              <a:gd name="connsiteY18" fmla="*/ 4505526 h 7657800"/>
              <a:gd name="connsiteX19" fmla="*/ 3657600 w 20237116"/>
              <a:gd name="connsiteY19" fmla="*/ 4409273 h 7657800"/>
              <a:gd name="connsiteX20" fmla="*/ 4427622 w 20237116"/>
              <a:gd name="connsiteY20" fmla="*/ 4505526 h 7657800"/>
              <a:gd name="connsiteX21" fmla="*/ 4740443 w 20237116"/>
              <a:gd name="connsiteY21" fmla="*/ 4625842 h 7657800"/>
              <a:gd name="connsiteX22" fmla="*/ 5173579 w 20237116"/>
              <a:gd name="connsiteY22" fmla="*/ 4481463 h 7657800"/>
              <a:gd name="connsiteX23" fmla="*/ 5630779 w 20237116"/>
              <a:gd name="connsiteY23" fmla="*/ 4625842 h 7657800"/>
              <a:gd name="connsiteX24" fmla="*/ 6761748 w 20237116"/>
              <a:gd name="connsiteY24" fmla="*/ 4649905 h 7657800"/>
              <a:gd name="connsiteX25" fmla="*/ 7411453 w 20237116"/>
              <a:gd name="connsiteY25" fmla="*/ 4698031 h 7657800"/>
              <a:gd name="connsiteX26" fmla="*/ 8325853 w 20237116"/>
              <a:gd name="connsiteY26" fmla="*/ 4673968 h 7657800"/>
              <a:gd name="connsiteX27" fmla="*/ 8494295 w 20237116"/>
              <a:gd name="connsiteY27" fmla="*/ 4409273 h 7657800"/>
              <a:gd name="connsiteX28" fmla="*/ 8662737 w 20237116"/>
              <a:gd name="connsiteY28" fmla="*/ 3687379 h 7657800"/>
              <a:gd name="connsiteX29" fmla="*/ 8662737 w 20237116"/>
              <a:gd name="connsiteY29" fmla="*/ 3278305 h 7657800"/>
              <a:gd name="connsiteX30" fmla="*/ 8494295 w 20237116"/>
              <a:gd name="connsiteY30" fmla="*/ 2532347 h 7657800"/>
              <a:gd name="connsiteX31" fmla="*/ 8277727 w 20237116"/>
              <a:gd name="connsiteY31" fmla="*/ 2219526 h 7657800"/>
              <a:gd name="connsiteX32" fmla="*/ 7892716 w 20237116"/>
              <a:gd name="connsiteY32" fmla="*/ 1954831 h 7657800"/>
              <a:gd name="connsiteX33" fmla="*/ 7435516 w 20237116"/>
              <a:gd name="connsiteY33" fmla="*/ 1593884 h 7657800"/>
              <a:gd name="connsiteX34" fmla="*/ 7267074 w 20237116"/>
              <a:gd name="connsiteY34" fmla="*/ 1377316 h 7657800"/>
              <a:gd name="connsiteX35" fmla="*/ 7122695 w 20237116"/>
              <a:gd name="connsiteY35" fmla="*/ 1136684 h 7657800"/>
              <a:gd name="connsiteX36" fmla="*/ 6906127 w 20237116"/>
              <a:gd name="connsiteY36" fmla="*/ 871989 h 7657800"/>
              <a:gd name="connsiteX37" fmla="*/ 6978316 w 20237116"/>
              <a:gd name="connsiteY37" fmla="*/ 583231 h 7657800"/>
              <a:gd name="connsiteX38" fmla="*/ 7170822 w 20237116"/>
              <a:gd name="connsiteY38" fmla="*/ 583231 h 7657800"/>
              <a:gd name="connsiteX39" fmla="*/ 7483643 w 20237116"/>
              <a:gd name="connsiteY39" fmla="*/ 703547 h 7657800"/>
              <a:gd name="connsiteX40" fmla="*/ 7772400 w 20237116"/>
              <a:gd name="connsiteY40" fmla="*/ 920116 h 7657800"/>
              <a:gd name="connsiteX41" fmla="*/ 7796464 w 20237116"/>
              <a:gd name="connsiteY41" fmla="*/ 1377316 h 7657800"/>
              <a:gd name="connsiteX42" fmla="*/ 7796464 w 20237116"/>
              <a:gd name="connsiteY42" fmla="*/ 1642010 h 7657800"/>
              <a:gd name="connsiteX43" fmla="*/ 8085222 w 20237116"/>
              <a:gd name="connsiteY43" fmla="*/ 1930768 h 7657800"/>
              <a:gd name="connsiteX44" fmla="*/ 8542422 w 20237116"/>
              <a:gd name="connsiteY44" fmla="*/ 2027021 h 7657800"/>
              <a:gd name="connsiteX45" fmla="*/ 8879306 w 20237116"/>
              <a:gd name="connsiteY45" fmla="*/ 1930768 h 7657800"/>
              <a:gd name="connsiteX46" fmla="*/ 9047748 w 20237116"/>
              <a:gd name="connsiteY46" fmla="*/ 1497631 h 7657800"/>
              <a:gd name="connsiteX47" fmla="*/ 9095874 w 20237116"/>
              <a:gd name="connsiteY47" fmla="*/ 1088558 h 7657800"/>
              <a:gd name="connsiteX48" fmla="*/ 9119937 w 20237116"/>
              <a:gd name="connsiteY48" fmla="*/ 896052 h 7657800"/>
              <a:gd name="connsiteX49" fmla="*/ 9264316 w 20237116"/>
              <a:gd name="connsiteY49" fmla="*/ 655421 h 7657800"/>
              <a:gd name="connsiteX50" fmla="*/ 9264316 w 20237116"/>
              <a:gd name="connsiteY50" fmla="*/ 920116 h 7657800"/>
              <a:gd name="connsiteX51" fmla="*/ 9240253 w 20237116"/>
              <a:gd name="connsiteY51" fmla="*/ 1449505 h 7657800"/>
              <a:gd name="connsiteX52" fmla="*/ 9216190 w 20237116"/>
              <a:gd name="connsiteY52" fmla="*/ 1930768 h 7657800"/>
              <a:gd name="connsiteX53" fmla="*/ 9144000 w 20237116"/>
              <a:gd name="connsiteY53" fmla="*/ 2267652 h 7657800"/>
              <a:gd name="connsiteX54" fmla="*/ 9288379 w 20237116"/>
              <a:gd name="connsiteY54" fmla="*/ 2965484 h 7657800"/>
              <a:gd name="connsiteX55" fmla="*/ 9312443 w 20237116"/>
              <a:gd name="connsiteY55" fmla="*/ 3398621 h 7657800"/>
              <a:gd name="connsiteX56" fmla="*/ 9360569 w 20237116"/>
              <a:gd name="connsiteY56" fmla="*/ 3735505 h 7657800"/>
              <a:gd name="connsiteX57" fmla="*/ 9264316 w 20237116"/>
              <a:gd name="connsiteY57" fmla="*/ 4337084 h 7657800"/>
              <a:gd name="connsiteX58" fmla="*/ 9336506 w 20237116"/>
              <a:gd name="connsiteY58" fmla="*/ 4770221 h 7657800"/>
              <a:gd name="connsiteX59" fmla="*/ 9889958 w 20237116"/>
              <a:gd name="connsiteY59" fmla="*/ 5010852 h 7657800"/>
              <a:gd name="connsiteX60" fmla="*/ 10299032 w 20237116"/>
              <a:gd name="connsiteY60" fmla="*/ 5083042 h 7657800"/>
              <a:gd name="connsiteX61" fmla="*/ 10900611 w 20237116"/>
              <a:gd name="connsiteY61" fmla="*/ 5251484 h 7657800"/>
              <a:gd name="connsiteX62" fmla="*/ 11189369 w 20237116"/>
              <a:gd name="connsiteY62" fmla="*/ 5155231 h 7657800"/>
              <a:gd name="connsiteX63" fmla="*/ 11959390 w 20237116"/>
              <a:gd name="connsiteY63" fmla="*/ 5323673 h 7657800"/>
              <a:gd name="connsiteX64" fmla="*/ 12320337 w 20237116"/>
              <a:gd name="connsiteY64" fmla="*/ 5395863 h 7657800"/>
              <a:gd name="connsiteX65" fmla="*/ 12705348 w 20237116"/>
              <a:gd name="connsiteY65" fmla="*/ 5564305 h 7657800"/>
              <a:gd name="connsiteX66" fmla="*/ 13282864 w 20237116"/>
              <a:gd name="connsiteY66" fmla="*/ 5588368 h 7657800"/>
              <a:gd name="connsiteX67" fmla="*/ 13764127 w 20237116"/>
              <a:gd name="connsiteY67" fmla="*/ 5732747 h 7657800"/>
              <a:gd name="connsiteX68" fmla="*/ 14630400 w 20237116"/>
              <a:gd name="connsiteY68" fmla="*/ 5901189 h 7657800"/>
              <a:gd name="connsiteX69" fmla="*/ 15256043 w 20237116"/>
              <a:gd name="connsiteY69" fmla="*/ 5973379 h 7657800"/>
              <a:gd name="connsiteX70" fmla="*/ 15641053 w 20237116"/>
              <a:gd name="connsiteY70" fmla="*/ 6214010 h 7657800"/>
              <a:gd name="connsiteX71" fmla="*/ 16026064 w 20237116"/>
              <a:gd name="connsiteY71" fmla="*/ 6286200 h 7657800"/>
              <a:gd name="connsiteX72" fmla="*/ 16459200 w 20237116"/>
              <a:gd name="connsiteY72" fmla="*/ 6430579 h 7657800"/>
              <a:gd name="connsiteX73" fmla="*/ 16868274 w 20237116"/>
              <a:gd name="connsiteY73" fmla="*/ 6430579 h 7657800"/>
              <a:gd name="connsiteX74" fmla="*/ 17012653 w 20237116"/>
              <a:gd name="connsiteY74" fmla="*/ 6526831 h 7657800"/>
              <a:gd name="connsiteX75" fmla="*/ 17421727 w 20237116"/>
              <a:gd name="connsiteY75" fmla="*/ 6743400 h 7657800"/>
              <a:gd name="connsiteX76" fmla="*/ 17878927 w 20237116"/>
              <a:gd name="connsiteY76" fmla="*/ 6791526 h 7657800"/>
              <a:gd name="connsiteX77" fmla="*/ 18360190 w 20237116"/>
              <a:gd name="connsiteY77" fmla="*/ 6911842 h 7657800"/>
              <a:gd name="connsiteX78" fmla="*/ 18528632 w 20237116"/>
              <a:gd name="connsiteY78" fmla="*/ 6767463 h 7657800"/>
              <a:gd name="connsiteX79" fmla="*/ 18480506 w 20237116"/>
              <a:gd name="connsiteY79" fmla="*/ 6214010 h 7657800"/>
              <a:gd name="connsiteX80" fmla="*/ 18504569 w 20237116"/>
              <a:gd name="connsiteY80" fmla="*/ 5804937 h 7657800"/>
              <a:gd name="connsiteX81" fmla="*/ 18408316 w 20237116"/>
              <a:gd name="connsiteY81" fmla="*/ 5564305 h 7657800"/>
              <a:gd name="connsiteX82" fmla="*/ 18239874 w 20237116"/>
              <a:gd name="connsiteY82" fmla="*/ 5203358 h 7657800"/>
              <a:gd name="connsiteX83" fmla="*/ 18167685 w 20237116"/>
              <a:gd name="connsiteY83" fmla="*/ 5058979 h 7657800"/>
              <a:gd name="connsiteX84" fmla="*/ 18263937 w 20237116"/>
              <a:gd name="connsiteY84" fmla="*/ 4770221 h 7657800"/>
              <a:gd name="connsiteX85" fmla="*/ 18504569 w 20237116"/>
              <a:gd name="connsiteY85" fmla="*/ 4577716 h 7657800"/>
              <a:gd name="connsiteX86" fmla="*/ 18769264 w 20237116"/>
              <a:gd name="connsiteY86" fmla="*/ 4625842 h 7657800"/>
              <a:gd name="connsiteX87" fmla="*/ 18865516 w 20237116"/>
              <a:gd name="connsiteY87" fmla="*/ 4818347 h 7657800"/>
              <a:gd name="connsiteX88" fmla="*/ 18865516 w 20237116"/>
              <a:gd name="connsiteY88" fmla="*/ 5227421 h 7657800"/>
              <a:gd name="connsiteX89" fmla="*/ 18865516 w 20237116"/>
              <a:gd name="connsiteY89" fmla="*/ 5636495 h 7657800"/>
              <a:gd name="connsiteX90" fmla="*/ 18865516 w 20237116"/>
              <a:gd name="connsiteY90" fmla="*/ 6286200 h 7657800"/>
              <a:gd name="connsiteX91" fmla="*/ 18841453 w 20237116"/>
              <a:gd name="connsiteY91" fmla="*/ 6623084 h 7657800"/>
              <a:gd name="connsiteX92" fmla="*/ 18817390 w 20237116"/>
              <a:gd name="connsiteY92" fmla="*/ 6839652 h 7657800"/>
              <a:gd name="connsiteX93" fmla="*/ 19298653 w 20237116"/>
              <a:gd name="connsiteY93" fmla="*/ 7417168 h 7657800"/>
              <a:gd name="connsiteX94" fmla="*/ 19707727 w 20237116"/>
              <a:gd name="connsiteY94" fmla="*/ 7417168 h 7657800"/>
              <a:gd name="connsiteX95" fmla="*/ 19996485 w 20237116"/>
              <a:gd name="connsiteY95" fmla="*/ 7465295 h 7657800"/>
              <a:gd name="connsiteX96" fmla="*/ 20237116 w 20237116"/>
              <a:gd name="connsiteY96" fmla="*/ 7657800 h 7657800"/>
              <a:gd name="connsiteX0" fmla="*/ 0 w 20237116"/>
              <a:gd name="connsiteY0" fmla="*/ 3934775 h 7472059"/>
              <a:gd name="connsiteX1" fmla="*/ 818148 w 20237116"/>
              <a:gd name="connsiteY1" fmla="*/ 3814459 h 7472059"/>
              <a:gd name="connsiteX2" fmla="*/ 1491916 w 20237116"/>
              <a:gd name="connsiteY2" fmla="*/ 3501638 h 7472059"/>
              <a:gd name="connsiteX3" fmla="*/ 1780674 w 20237116"/>
              <a:gd name="connsiteY3" fmla="*/ 2635364 h 7472059"/>
              <a:gd name="connsiteX4" fmla="*/ 1900990 w 20237116"/>
              <a:gd name="connsiteY4" fmla="*/ 1841280 h 7472059"/>
              <a:gd name="connsiteX5" fmla="*/ 1564106 w 20237116"/>
              <a:gd name="connsiteY5" fmla="*/ 1311890 h 7472059"/>
              <a:gd name="connsiteX6" fmla="*/ 1155032 w 20237116"/>
              <a:gd name="connsiteY6" fmla="*/ 806564 h 7472059"/>
              <a:gd name="connsiteX7" fmla="*/ 866274 w 20237116"/>
              <a:gd name="connsiteY7" fmla="*/ 517806 h 7472059"/>
              <a:gd name="connsiteX8" fmla="*/ 409074 w 20237116"/>
              <a:gd name="connsiteY8" fmla="*/ 12480 h 7472059"/>
              <a:gd name="connsiteX9" fmla="*/ 1275348 w 20237116"/>
              <a:gd name="connsiteY9" fmla="*/ 204985 h 7472059"/>
              <a:gd name="connsiteX10" fmla="*/ 1804737 w 20237116"/>
              <a:gd name="connsiteY10" fmla="*/ 758438 h 7472059"/>
              <a:gd name="connsiteX11" fmla="*/ 2093495 w 20237116"/>
              <a:gd name="connsiteY11" fmla="*/ 1239701 h 7472059"/>
              <a:gd name="connsiteX12" fmla="*/ 2310064 w 20237116"/>
              <a:gd name="connsiteY12" fmla="*/ 1769090 h 7472059"/>
              <a:gd name="connsiteX13" fmla="*/ 2382253 w 20237116"/>
              <a:gd name="connsiteY13" fmla="*/ 2202227 h 7472059"/>
              <a:gd name="connsiteX14" fmla="*/ 2454443 w 20237116"/>
              <a:gd name="connsiteY14" fmla="*/ 2827869 h 7472059"/>
              <a:gd name="connsiteX15" fmla="*/ 2213811 w 20237116"/>
              <a:gd name="connsiteY15" fmla="*/ 3525701 h 7472059"/>
              <a:gd name="connsiteX16" fmla="*/ 2213811 w 20237116"/>
              <a:gd name="connsiteY16" fmla="*/ 4175406 h 7472059"/>
              <a:gd name="connsiteX17" fmla="*/ 2959769 w 20237116"/>
              <a:gd name="connsiteY17" fmla="*/ 4319785 h 7472059"/>
              <a:gd name="connsiteX18" fmla="*/ 3657600 w 20237116"/>
              <a:gd name="connsiteY18" fmla="*/ 4223532 h 7472059"/>
              <a:gd name="connsiteX19" fmla="*/ 4427622 w 20237116"/>
              <a:gd name="connsiteY19" fmla="*/ 4319785 h 7472059"/>
              <a:gd name="connsiteX20" fmla="*/ 4740443 w 20237116"/>
              <a:gd name="connsiteY20" fmla="*/ 4440101 h 7472059"/>
              <a:gd name="connsiteX21" fmla="*/ 5173579 w 20237116"/>
              <a:gd name="connsiteY21" fmla="*/ 4295722 h 7472059"/>
              <a:gd name="connsiteX22" fmla="*/ 5630779 w 20237116"/>
              <a:gd name="connsiteY22" fmla="*/ 4440101 h 7472059"/>
              <a:gd name="connsiteX23" fmla="*/ 6761748 w 20237116"/>
              <a:gd name="connsiteY23" fmla="*/ 4464164 h 7472059"/>
              <a:gd name="connsiteX24" fmla="*/ 7411453 w 20237116"/>
              <a:gd name="connsiteY24" fmla="*/ 4512290 h 7472059"/>
              <a:gd name="connsiteX25" fmla="*/ 8325853 w 20237116"/>
              <a:gd name="connsiteY25" fmla="*/ 4488227 h 7472059"/>
              <a:gd name="connsiteX26" fmla="*/ 8494295 w 20237116"/>
              <a:gd name="connsiteY26" fmla="*/ 4223532 h 7472059"/>
              <a:gd name="connsiteX27" fmla="*/ 8662737 w 20237116"/>
              <a:gd name="connsiteY27" fmla="*/ 3501638 h 7472059"/>
              <a:gd name="connsiteX28" fmla="*/ 8662737 w 20237116"/>
              <a:gd name="connsiteY28" fmla="*/ 3092564 h 7472059"/>
              <a:gd name="connsiteX29" fmla="*/ 8494295 w 20237116"/>
              <a:gd name="connsiteY29" fmla="*/ 2346606 h 7472059"/>
              <a:gd name="connsiteX30" fmla="*/ 8277727 w 20237116"/>
              <a:gd name="connsiteY30" fmla="*/ 2033785 h 7472059"/>
              <a:gd name="connsiteX31" fmla="*/ 7892716 w 20237116"/>
              <a:gd name="connsiteY31" fmla="*/ 1769090 h 7472059"/>
              <a:gd name="connsiteX32" fmla="*/ 7435516 w 20237116"/>
              <a:gd name="connsiteY32" fmla="*/ 1408143 h 7472059"/>
              <a:gd name="connsiteX33" fmla="*/ 7267074 w 20237116"/>
              <a:gd name="connsiteY33" fmla="*/ 1191575 h 7472059"/>
              <a:gd name="connsiteX34" fmla="*/ 7122695 w 20237116"/>
              <a:gd name="connsiteY34" fmla="*/ 950943 h 7472059"/>
              <a:gd name="connsiteX35" fmla="*/ 6906127 w 20237116"/>
              <a:gd name="connsiteY35" fmla="*/ 686248 h 7472059"/>
              <a:gd name="connsiteX36" fmla="*/ 6978316 w 20237116"/>
              <a:gd name="connsiteY36" fmla="*/ 397490 h 7472059"/>
              <a:gd name="connsiteX37" fmla="*/ 7170822 w 20237116"/>
              <a:gd name="connsiteY37" fmla="*/ 397490 h 7472059"/>
              <a:gd name="connsiteX38" fmla="*/ 7483643 w 20237116"/>
              <a:gd name="connsiteY38" fmla="*/ 517806 h 7472059"/>
              <a:gd name="connsiteX39" fmla="*/ 7772400 w 20237116"/>
              <a:gd name="connsiteY39" fmla="*/ 734375 h 7472059"/>
              <a:gd name="connsiteX40" fmla="*/ 7796464 w 20237116"/>
              <a:gd name="connsiteY40" fmla="*/ 1191575 h 7472059"/>
              <a:gd name="connsiteX41" fmla="*/ 7796464 w 20237116"/>
              <a:gd name="connsiteY41" fmla="*/ 1456269 h 7472059"/>
              <a:gd name="connsiteX42" fmla="*/ 8085222 w 20237116"/>
              <a:gd name="connsiteY42" fmla="*/ 1745027 h 7472059"/>
              <a:gd name="connsiteX43" fmla="*/ 8542422 w 20237116"/>
              <a:gd name="connsiteY43" fmla="*/ 1841280 h 7472059"/>
              <a:gd name="connsiteX44" fmla="*/ 8879306 w 20237116"/>
              <a:gd name="connsiteY44" fmla="*/ 1745027 h 7472059"/>
              <a:gd name="connsiteX45" fmla="*/ 9047748 w 20237116"/>
              <a:gd name="connsiteY45" fmla="*/ 1311890 h 7472059"/>
              <a:gd name="connsiteX46" fmla="*/ 9095874 w 20237116"/>
              <a:gd name="connsiteY46" fmla="*/ 902817 h 7472059"/>
              <a:gd name="connsiteX47" fmla="*/ 9119937 w 20237116"/>
              <a:gd name="connsiteY47" fmla="*/ 710311 h 7472059"/>
              <a:gd name="connsiteX48" fmla="*/ 9264316 w 20237116"/>
              <a:gd name="connsiteY48" fmla="*/ 469680 h 7472059"/>
              <a:gd name="connsiteX49" fmla="*/ 9264316 w 20237116"/>
              <a:gd name="connsiteY49" fmla="*/ 734375 h 7472059"/>
              <a:gd name="connsiteX50" fmla="*/ 9240253 w 20237116"/>
              <a:gd name="connsiteY50" fmla="*/ 1263764 h 7472059"/>
              <a:gd name="connsiteX51" fmla="*/ 9216190 w 20237116"/>
              <a:gd name="connsiteY51" fmla="*/ 1745027 h 7472059"/>
              <a:gd name="connsiteX52" fmla="*/ 9144000 w 20237116"/>
              <a:gd name="connsiteY52" fmla="*/ 2081911 h 7472059"/>
              <a:gd name="connsiteX53" fmla="*/ 9288379 w 20237116"/>
              <a:gd name="connsiteY53" fmla="*/ 2779743 h 7472059"/>
              <a:gd name="connsiteX54" fmla="*/ 9312443 w 20237116"/>
              <a:gd name="connsiteY54" fmla="*/ 3212880 h 7472059"/>
              <a:gd name="connsiteX55" fmla="*/ 9360569 w 20237116"/>
              <a:gd name="connsiteY55" fmla="*/ 3549764 h 7472059"/>
              <a:gd name="connsiteX56" fmla="*/ 9264316 w 20237116"/>
              <a:gd name="connsiteY56" fmla="*/ 4151343 h 7472059"/>
              <a:gd name="connsiteX57" fmla="*/ 9336506 w 20237116"/>
              <a:gd name="connsiteY57" fmla="*/ 4584480 h 7472059"/>
              <a:gd name="connsiteX58" fmla="*/ 9889958 w 20237116"/>
              <a:gd name="connsiteY58" fmla="*/ 4825111 h 7472059"/>
              <a:gd name="connsiteX59" fmla="*/ 10299032 w 20237116"/>
              <a:gd name="connsiteY59" fmla="*/ 4897301 h 7472059"/>
              <a:gd name="connsiteX60" fmla="*/ 10900611 w 20237116"/>
              <a:gd name="connsiteY60" fmla="*/ 5065743 h 7472059"/>
              <a:gd name="connsiteX61" fmla="*/ 11189369 w 20237116"/>
              <a:gd name="connsiteY61" fmla="*/ 4969490 h 7472059"/>
              <a:gd name="connsiteX62" fmla="*/ 11959390 w 20237116"/>
              <a:gd name="connsiteY62" fmla="*/ 5137932 h 7472059"/>
              <a:gd name="connsiteX63" fmla="*/ 12320337 w 20237116"/>
              <a:gd name="connsiteY63" fmla="*/ 5210122 h 7472059"/>
              <a:gd name="connsiteX64" fmla="*/ 12705348 w 20237116"/>
              <a:gd name="connsiteY64" fmla="*/ 5378564 h 7472059"/>
              <a:gd name="connsiteX65" fmla="*/ 13282864 w 20237116"/>
              <a:gd name="connsiteY65" fmla="*/ 5402627 h 7472059"/>
              <a:gd name="connsiteX66" fmla="*/ 13764127 w 20237116"/>
              <a:gd name="connsiteY66" fmla="*/ 5547006 h 7472059"/>
              <a:gd name="connsiteX67" fmla="*/ 14630400 w 20237116"/>
              <a:gd name="connsiteY67" fmla="*/ 5715448 h 7472059"/>
              <a:gd name="connsiteX68" fmla="*/ 15256043 w 20237116"/>
              <a:gd name="connsiteY68" fmla="*/ 5787638 h 7472059"/>
              <a:gd name="connsiteX69" fmla="*/ 15641053 w 20237116"/>
              <a:gd name="connsiteY69" fmla="*/ 6028269 h 7472059"/>
              <a:gd name="connsiteX70" fmla="*/ 16026064 w 20237116"/>
              <a:gd name="connsiteY70" fmla="*/ 6100459 h 7472059"/>
              <a:gd name="connsiteX71" fmla="*/ 16459200 w 20237116"/>
              <a:gd name="connsiteY71" fmla="*/ 6244838 h 7472059"/>
              <a:gd name="connsiteX72" fmla="*/ 16868274 w 20237116"/>
              <a:gd name="connsiteY72" fmla="*/ 6244838 h 7472059"/>
              <a:gd name="connsiteX73" fmla="*/ 17012653 w 20237116"/>
              <a:gd name="connsiteY73" fmla="*/ 6341090 h 7472059"/>
              <a:gd name="connsiteX74" fmla="*/ 17421727 w 20237116"/>
              <a:gd name="connsiteY74" fmla="*/ 6557659 h 7472059"/>
              <a:gd name="connsiteX75" fmla="*/ 17878927 w 20237116"/>
              <a:gd name="connsiteY75" fmla="*/ 6605785 h 7472059"/>
              <a:gd name="connsiteX76" fmla="*/ 18360190 w 20237116"/>
              <a:gd name="connsiteY76" fmla="*/ 6726101 h 7472059"/>
              <a:gd name="connsiteX77" fmla="*/ 18528632 w 20237116"/>
              <a:gd name="connsiteY77" fmla="*/ 6581722 h 7472059"/>
              <a:gd name="connsiteX78" fmla="*/ 18480506 w 20237116"/>
              <a:gd name="connsiteY78" fmla="*/ 6028269 h 7472059"/>
              <a:gd name="connsiteX79" fmla="*/ 18504569 w 20237116"/>
              <a:gd name="connsiteY79" fmla="*/ 5619196 h 7472059"/>
              <a:gd name="connsiteX80" fmla="*/ 18408316 w 20237116"/>
              <a:gd name="connsiteY80" fmla="*/ 5378564 h 7472059"/>
              <a:gd name="connsiteX81" fmla="*/ 18239874 w 20237116"/>
              <a:gd name="connsiteY81" fmla="*/ 5017617 h 7472059"/>
              <a:gd name="connsiteX82" fmla="*/ 18167685 w 20237116"/>
              <a:gd name="connsiteY82" fmla="*/ 4873238 h 7472059"/>
              <a:gd name="connsiteX83" fmla="*/ 18263937 w 20237116"/>
              <a:gd name="connsiteY83" fmla="*/ 4584480 h 7472059"/>
              <a:gd name="connsiteX84" fmla="*/ 18504569 w 20237116"/>
              <a:gd name="connsiteY84" fmla="*/ 4391975 h 7472059"/>
              <a:gd name="connsiteX85" fmla="*/ 18769264 w 20237116"/>
              <a:gd name="connsiteY85" fmla="*/ 4440101 h 7472059"/>
              <a:gd name="connsiteX86" fmla="*/ 18865516 w 20237116"/>
              <a:gd name="connsiteY86" fmla="*/ 4632606 h 7472059"/>
              <a:gd name="connsiteX87" fmla="*/ 18865516 w 20237116"/>
              <a:gd name="connsiteY87" fmla="*/ 5041680 h 7472059"/>
              <a:gd name="connsiteX88" fmla="*/ 18865516 w 20237116"/>
              <a:gd name="connsiteY88" fmla="*/ 5450754 h 7472059"/>
              <a:gd name="connsiteX89" fmla="*/ 18865516 w 20237116"/>
              <a:gd name="connsiteY89" fmla="*/ 6100459 h 7472059"/>
              <a:gd name="connsiteX90" fmla="*/ 18841453 w 20237116"/>
              <a:gd name="connsiteY90" fmla="*/ 6437343 h 7472059"/>
              <a:gd name="connsiteX91" fmla="*/ 18817390 w 20237116"/>
              <a:gd name="connsiteY91" fmla="*/ 6653911 h 7472059"/>
              <a:gd name="connsiteX92" fmla="*/ 19298653 w 20237116"/>
              <a:gd name="connsiteY92" fmla="*/ 7231427 h 7472059"/>
              <a:gd name="connsiteX93" fmla="*/ 19707727 w 20237116"/>
              <a:gd name="connsiteY93" fmla="*/ 7231427 h 7472059"/>
              <a:gd name="connsiteX94" fmla="*/ 19996485 w 20237116"/>
              <a:gd name="connsiteY94" fmla="*/ 7279554 h 7472059"/>
              <a:gd name="connsiteX95" fmla="*/ 20237116 w 20237116"/>
              <a:gd name="connsiteY95" fmla="*/ 7472059 h 7472059"/>
              <a:gd name="connsiteX0" fmla="*/ 0 w 20237116"/>
              <a:gd name="connsiteY0" fmla="*/ 3734066 h 7271350"/>
              <a:gd name="connsiteX1" fmla="*/ 818148 w 20237116"/>
              <a:gd name="connsiteY1" fmla="*/ 3613750 h 7271350"/>
              <a:gd name="connsiteX2" fmla="*/ 1491916 w 20237116"/>
              <a:gd name="connsiteY2" fmla="*/ 3300929 h 7271350"/>
              <a:gd name="connsiteX3" fmla="*/ 1780674 w 20237116"/>
              <a:gd name="connsiteY3" fmla="*/ 2434655 h 7271350"/>
              <a:gd name="connsiteX4" fmla="*/ 1900990 w 20237116"/>
              <a:gd name="connsiteY4" fmla="*/ 1640571 h 7271350"/>
              <a:gd name="connsiteX5" fmla="*/ 1564106 w 20237116"/>
              <a:gd name="connsiteY5" fmla="*/ 1111181 h 7271350"/>
              <a:gd name="connsiteX6" fmla="*/ 1155032 w 20237116"/>
              <a:gd name="connsiteY6" fmla="*/ 605855 h 7271350"/>
              <a:gd name="connsiteX7" fmla="*/ 866274 w 20237116"/>
              <a:gd name="connsiteY7" fmla="*/ 317097 h 7271350"/>
              <a:gd name="connsiteX8" fmla="*/ 1275348 w 20237116"/>
              <a:gd name="connsiteY8" fmla="*/ 4276 h 7271350"/>
              <a:gd name="connsiteX9" fmla="*/ 1804737 w 20237116"/>
              <a:gd name="connsiteY9" fmla="*/ 557729 h 7271350"/>
              <a:gd name="connsiteX10" fmla="*/ 2093495 w 20237116"/>
              <a:gd name="connsiteY10" fmla="*/ 1038992 h 7271350"/>
              <a:gd name="connsiteX11" fmla="*/ 2310064 w 20237116"/>
              <a:gd name="connsiteY11" fmla="*/ 1568381 h 7271350"/>
              <a:gd name="connsiteX12" fmla="*/ 2382253 w 20237116"/>
              <a:gd name="connsiteY12" fmla="*/ 2001518 h 7271350"/>
              <a:gd name="connsiteX13" fmla="*/ 2454443 w 20237116"/>
              <a:gd name="connsiteY13" fmla="*/ 2627160 h 7271350"/>
              <a:gd name="connsiteX14" fmla="*/ 2213811 w 20237116"/>
              <a:gd name="connsiteY14" fmla="*/ 3324992 h 7271350"/>
              <a:gd name="connsiteX15" fmla="*/ 2213811 w 20237116"/>
              <a:gd name="connsiteY15" fmla="*/ 3974697 h 7271350"/>
              <a:gd name="connsiteX16" fmla="*/ 2959769 w 20237116"/>
              <a:gd name="connsiteY16" fmla="*/ 4119076 h 7271350"/>
              <a:gd name="connsiteX17" fmla="*/ 3657600 w 20237116"/>
              <a:gd name="connsiteY17" fmla="*/ 4022823 h 7271350"/>
              <a:gd name="connsiteX18" fmla="*/ 4427622 w 20237116"/>
              <a:gd name="connsiteY18" fmla="*/ 4119076 h 7271350"/>
              <a:gd name="connsiteX19" fmla="*/ 4740443 w 20237116"/>
              <a:gd name="connsiteY19" fmla="*/ 4239392 h 7271350"/>
              <a:gd name="connsiteX20" fmla="*/ 5173579 w 20237116"/>
              <a:gd name="connsiteY20" fmla="*/ 4095013 h 7271350"/>
              <a:gd name="connsiteX21" fmla="*/ 5630779 w 20237116"/>
              <a:gd name="connsiteY21" fmla="*/ 4239392 h 7271350"/>
              <a:gd name="connsiteX22" fmla="*/ 6761748 w 20237116"/>
              <a:gd name="connsiteY22" fmla="*/ 4263455 h 7271350"/>
              <a:gd name="connsiteX23" fmla="*/ 7411453 w 20237116"/>
              <a:gd name="connsiteY23" fmla="*/ 4311581 h 7271350"/>
              <a:gd name="connsiteX24" fmla="*/ 8325853 w 20237116"/>
              <a:gd name="connsiteY24" fmla="*/ 4287518 h 7271350"/>
              <a:gd name="connsiteX25" fmla="*/ 8494295 w 20237116"/>
              <a:gd name="connsiteY25" fmla="*/ 4022823 h 7271350"/>
              <a:gd name="connsiteX26" fmla="*/ 8662737 w 20237116"/>
              <a:gd name="connsiteY26" fmla="*/ 3300929 h 7271350"/>
              <a:gd name="connsiteX27" fmla="*/ 8662737 w 20237116"/>
              <a:gd name="connsiteY27" fmla="*/ 2891855 h 7271350"/>
              <a:gd name="connsiteX28" fmla="*/ 8494295 w 20237116"/>
              <a:gd name="connsiteY28" fmla="*/ 2145897 h 7271350"/>
              <a:gd name="connsiteX29" fmla="*/ 8277727 w 20237116"/>
              <a:gd name="connsiteY29" fmla="*/ 1833076 h 7271350"/>
              <a:gd name="connsiteX30" fmla="*/ 7892716 w 20237116"/>
              <a:gd name="connsiteY30" fmla="*/ 1568381 h 7271350"/>
              <a:gd name="connsiteX31" fmla="*/ 7435516 w 20237116"/>
              <a:gd name="connsiteY31" fmla="*/ 1207434 h 7271350"/>
              <a:gd name="connsiteX32" fmla="*/ 7267074 w 20237116"/>
              <a:gd name="connsiteY32" fmla="*/ 990866 h 7271350"/>
              <a:gd name="connsiteX33" fmla="*/ 7122695 w 20237116"/>
              <a:gd name="connsiteY33" fmla="*/ 750234 h 7271350"/>
              <a:gd name="connsiteX34" fmla="*/ 6906127 w 20237116"/>
              <a:gd name="connsiteY34" fmla="*/ 485539 h 7271350"/>
              <a:gd name="connsiteX35" fmla="*/ 6978316 w 20237116"/>
              <a:gd name="connsiteY35" fmla="*/ 196781 h 7271350"/>
              <a:gd name="connsiteX36" fmla="*/ 7170822 w 20237116"/>
              <a:gd name="connsiteY36" fmla="*/ 196781 h 7271350"/>
              <a:gd name="connsiteX37" fmla="*/ 7483643 w 20237116"/>
              <a:gd name="connsiteY37" fmla="*/ 317097 h 7271350"/>
              <a:gd name="connsiteX38" fmla="*/ 7772400 w 20237116"/>
              <a:gd name="connsiteY38" fmla="*/ 533666 h 7271350"/>
              <a:gd name="connsiteX39" fmla="*/ 7796464 w 20237116"/>
              <a:gd name="connsiteY39" fmla="*/ 990866 h 7271350"/>
              <a:gd name="connsiteX40" fmla="*/ 7796464 w 20237116"/>
              <a:gd name="connsiteY40" fmla="*/ 1255560 h 7271350"/>
              <a:gd name="connsiteX41" fmla="*/ 8085222 w 20237116"/>
              <a:gd name="connsiteY41" fmla="*/ 1544318 h 7271350"/>
              <a:gd name="connsiteX42" fmla="*/ 8542422 w 20237116"/>
              <a:gd name="connsiteY42" fmla="*/ 1640571 h 7271350"/>
              <a:gd name="connsiteX43" fmla="*/ 8879306 w 20237116"/>
              <a:gd name="connsiteY43" fmla="*/ 1544318 h 7271350"/>
              <a:gd name="connsiteX44" fmla="*/ 9047748 w 20237116"/>
              <a:gd name="connsiteY44" fmla="*/ 1111181 h 7271350"/>
              <a:gd name="connsiteX45" fmla="*/ 9095874 w 20237116"/>
              <a:gd name="connsiteY45" fmla="*/ 702108 h 7271350"/>
              <a:gd name="connsiteX46" fmla="*/ 9119937 w 20237116"/>
              <a:gd name="connsiteY46" fmla="*/ 509602 h 7271350"/>
              <a:gd name="connsiteX47" fmla="*/ 9264316 w 20237116"/>
              <a:gd name="connsiteY47" fmla="*/ 268971 h 7271350"/>
              <a:gd name="connsiteX48" fmla="*/ 9264316 w 20237116"/>
              <a:gd name="connsiteY48" fmla="*/ 533666 h 7271350"/>
              <a:gd name="connsiteX49" fmla="*/ 9240253 w 20237116"/>
              <a:gd name="connsiteY49" fmla="*/ 1063055 h 7271350"/>
              <a:gd name="connsiteX50" fmla="*/ 9216190 w 20237116"/>
              <a:gd name="connsiteY50" fmla="*/ 1544318 h 7271350"/>
              <a:gd name="connsiteX51" fmla="*/ 9144000 w 20237116"/>
              <a:gd name="connsiteY51" fmla="*/ 1881202 h 7271350"/>
              <a:gd name="connsiteX52" fmla="*/ 9288379 w 20237116"/>
              <a:gd name="connsiteY52" fmla="*/ 2579034 h 7271350"/>
              <a:gd name="connsiteX53" fmla="*/ 9312443 w 20237116"/>
              <a:gd name="connsiteY53" fmla="*/ 3012171 h 7271350"/>
              <a:gd name="connsiteX54" fmla="*/ 9360569 w 20237116"/>
              <a:gd name="connsiteY54" fmla="*/ 3349055 h 7271350"/>
              <a:gd name="connsiteX55" fmla="*/ 9264316 w 20237116"/>
              <a:gd name="connsiteY55" fmla="*/ 3950634 h 7271350"/>
              <a:gd name="connsiteX56" fmla="*/ 9336506 w 20237116"/>
              <a:gd name="connsiteY56" fmla="*/ 4383771 h 7271350"/>
              <a:gd name="connsiteX57" fmla="*/ 9889958 w 20237116"/>
              <a:gd name="connsiteY57" fmla="*/ 4624402 h 7271350"/>
              <a:gd name="connsiteX58" fmla="*/ 10299032 w 20237116"/>
              <a:gd name="connsiteY58" fmla="*/ 4696592 h 7271350"/>
              <a:gd name="connsiteX59" fmla="*/ 10900611 w 20237116"/>
              <a:gd name="connsiteY59" fmla="*/ 4865034 h 7271350"/>
              <a:gd name="connsiteX60" fmla="*/ 11189369 w 20237116"/>
              <a:gd name="connsiteY60" fmla="*/ 4768781 h 7271350"/>
              <a:gd name="connsiteX61" fmla="*/ 11959390 w 20237116"/>
              <a:gd name="connsiteY61" fmla="*/ 4937223 h 7271350"/>
              <a:gd name="connsiteX62" fmla="*/ 12320337 w 20237116"/>
              <a:gd name="connsiteY62" fmla="*/ 5009413 h 7271350"/>
              <a:gd name="connsiteX63" fmla="*/ 12705348 w 20237116"/>
              <a:gd name="connsiteY63" fmla="*/ 5177855 h 7271350"/>
              <a:gd name="connsiteX64" fmla="*/ 13282864 w 20237116"/>
              <a:gd name="connsiteY64" fmla="*/ 5201918 h 7271350"/>
              <a:gd name="connsiteX65" fmla="*/ 13764127 w 20237116"/>
              <a:gd name="connsiteY65" fmla="*/ 5346297 h 7271350"/>
              <a:gd name="connsiteX66" fmla="*/ 14630400 w 20237116"/>
              <a:gd name="connsiteY66" fmla="*/ 5514739 h 7271350"/>
              <a:gd name="connsiteX67" fmla="*/ 15256043 w 20237116"/>
              <a:gd name="connsiteY67" fmla="*/ 5586929 h 7271350"/>
              <a:gd name="connsiteX68" fmla="*/ 15641053 w 20237116"/>
              <a:gd name="connsiteY68" fmla="*/ 5827560 h 7271350"/>
              <a:gd name="connsiteX69" fmla="*/ 16026064 w 20237116"/>
              <a:gd name="connsiteY69" fmla="*/ 5899750 h 7271350"/>
              <a:gd name="connsiteX70" fmla="*/ 16459200 w 20237116"/>
              <a:gd name="connsiteY70" fmla="*/ 6044129 h 7271350"/>
              <a:gd name="connsiteX71" fmla="*/ 16868274 w 20237116"/>
              <a:gd name="connsiteY71" fmla="*/ 6044129 h 7271350"/>
              <a:gd name="connsiteX72" fmla="*/ 17012653 w 20237116"/>
              <a:gd name="connsiteY72" fmla="*/ 6140381 h 7271350"/>
              <a:gd name="connsiteX73" fmla="*/ 17421727 w 20237116"/>
              <a:gd name="connsiteY73" fmla="*/ 6356950 h 7271350"/>
              <a:gd name="connsiteX74" fmla="*/ 17878927 w 20237116"/>
              <a:gd name="connsiteY74" fmla="*/ 6405076 h 7271350"/>
              <a:gd name="connsiteX75" fmla="*/ 18360190 w 20237116"/>
              <a:gd name="connsiteY75" fmla="*/ 6525392 h 7271350"/>
              <a:gd name="connsiteX76" fmla="*/ 18528632 w 20237116"/>
              <a:gd name="connsiteY76" fmla="*/ 6381013 h 7271350"/>
              <a:gd name="connsiteX77" fmla="*/ 18480506 w 20237116"/>
              <a:gd name="connsiteY77" fmla="*/ 5827560 h 7271350"/>
              <a:gd name="connsiteX78" fmla="*/ 18504569 w 20237116"/>
              <a:gd name="connsiteY78" fmla="*/ 5418487 h 7271350"/>
              <a:gd name="connsiteX79" fmla="*/ 18408316 w 20237116"/>
              <a:gd name="connsiteY79" fmla="*/ 5177855 h 7271350"/>
              <a:gd name="connsiteX80" fmla="*/ 18239874 w 20237116"/>
              <a:gd name="connsiteY80" fmla="*/ 4816908 h 7271350"/>
              <a:gd name="connsiteX81" fmla="*/ 18167685 w 20237116"/>
              <a:gd name="connsiteY81" fmla="*/ 4672529 h 7271350"/>
              <a:gd name="connsiteX82" fmla="*/ 18263937 w 20237116"/>
              <a:gd name="connsiteY82" fmla="*/ 4383771 h 7271350"/>
              <a:gd name="connsiteX83" fmla="*/ 18504569 w 20237116"/>
              <a:gd name="connsiteY83" fmla="*/ 4191266 h 7271350"/>
              <a:gd name="connsiteX84" fmla="*/ 18769264 w 20237116"/>
              <a:gd name="connsiteY84" fmla="*/ 4239392 h 7271350"/>
              <a:gd name="connsiteX85" fmla="*/ 18865516 w 20237116"/>
              <a:gd name="connsiteY85" fmla="*/ 4431897 h 7271350"/>
              <a:gd name="connsiteX86" fmla="*/ 18865516 w 20237116"/>
              <a:gd name="connsiteY86" fmla="*/ 4840971 h 7271350"/>
              <a:gd name="connsiteX87" fmla="*/ 18865516 w 20237116"/>
              <a:gd name="connsiteY87" fmla="*/ 5250045 h 7271350"/>
              <a:gd name="connsiteX88" fmla="*/ 18865516 w 20237116"/>
              <a:gd name="connsiteY88" fmla="*/ 5899750 h 7271350"/>
              <a:gd name="connsiteX89" fmla="*/ 18841453 w 20237116"/>
              <a:gd name="connsiteY89" fmla="*/ 6236634 h 7271350"/>
              <a:gd name="connsiteX90" fmla="*/ 18817390 w 20237116"/>
              <a:gd name="connsiteY90" fmla="*/ 6453202 h 7271350"/>
              <a:gd name="connsiteX91" fmla="*/ 19298653 w 20237116"/>
              <a:gd name="connsiteY91" fmla="*/ 7030718 h 7271350"/>
              <a:gd name="connsiteX92" fmla="*/ 19707727 w 20237116"/>
              <a:gd name="connsiteY92" fmla="*/ 7030718 h 7271350"/>
              <a:gd name="connsiteX93" fmla="*/ 19996485 w 20237116"/>
              <a:gd name="connsiteY93" fmla="*/ 7078845 h 7271350"/>
              <a:gd name="connsiteX94" fmla="*/ 20237116 w 20237116"/>
              <a:gd name="connsiteY94" fmla="*/ 7271350 h 7271350"/>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866274 w 20237116"/>
              <a:gd name="connsiteY7" fmla="*/ 146890 h 7101143"/>
              <a:gd name="connsiteX8" fmla="*/ 1804737 w 20237116"/>
              <a:gd name="connsiteY8" fmla="*/ 387522 h 7101143"/>
              <a:gd name="connsiteX9" fmla="*/ 2093495 w 20237116"/>
              <a:gd name="connsiteY9" fmla="*/ 868785 h 7101143"/>
              <a:gd name="connsiteX10" fmla="*/ 2310064 w 20237116"/>
              <a:gd name="connsiteY10" fmla="*/ 1398174 h 7101143"/>
              <a:gd name="connsiteX11" fmla="*/ 2382253 w 20237116"/>
              <a:gd name="connsiteY11" fmla="*/ 1831311 h 7101143"/>
              <a:gd name="connsiteX12" fmla="*/ 2454443 w 20237116"/>
              <a:gd name="connsiteY12" fmla="*/ 2456953 h 7101143"/>
              <a:gd name="connsiteX13" fmla="*/ 2213811 w 20237116"/>
              <a:gd name="connsiteY13" fmla="*/ 3154785 h 7101143"/>
              <a:gd name="connsiteX14" fmla="*/ 2213811 w 20237116"/>
              <a:gd name="connsiteY14" fmla="*/ 3804490 h 7101143"/>
              <a:gd name="connsiteX15" fmla="*/ 2959769 w 20237116"/>
              <a:gd name="connsiteY15" fmla="*/ 3948869 h 7101143"/>
              <a:gd name="connsiteX16" fmla="*/ 3657600 w 20237116"/>
              <a:gd name="connsiteY16" fmla="*/ 3852616 h 7101143"/>
              <a:gd name="connsiteX17" fmla="*/ 4427622 w 20237116"/>
              <a:gd name="connsiteY17" fmla="*/ 3948869 h 7101143"/>
              <a:gd name="connsiteX18" fmla="*/ 4740443 w 20237116"/>
              <a:gd name="connsiteY18" fmla="*/ 4069185 h 7101143"/>
              <a:gd name="connsiteX19" fmla="*/ 5173579 w 20237116"/>
              <a:gd name="connsiteY19" fmla="*/ 3924806 h 7101143"/>
              <a:gd name="connsiteX20" fmla="*/ 5630779 w 20237116"/>
              <a:gd name="connsiteY20" fmla="*/ 4069185 h 7101143"/>
              <a:gd name="connsiteX21" fmla="*/ 6761748 w 20237116"/>
              <a:gd name="connsiteY21" fmla="*/ 4093248 h 7101143"/>
              <a:gd name="connsiteX22" fmla="*/ 7411453 w 20237116"/>
              <a:gd name="connsiteY22" fmla="*/ 4141374 h 7101143"/>
              <a:gd name="connsiteX23" fmla="*/ 8325853 w 20237116"/>
              <a:gd name="connsiteY23" fmla="*/ 4117311 h 7101143"/>
              <a:gd name="connsiteX24" fmla="*/ 8494295 w 20237116"/>
              <a:gd name="connsiteY24" fmla="*/ 3852616 h 7101143"/>
              <a:gd name="connsiteX25" fmla="*/ 8662737 w 20237116"/>
              <a:gd name="connsiteY25" fmla="*/ 3130722 h 7101143"/>
              <a:gd name="connsiteX26" fmla="*/ 8662737 w 20237116"/>
              <a:gd name="connsiteY26" fmla="*/ 2721648 h 7101143"/>
              <a:gd name="connsiteX27" fmla="*/ 8494295 w 20237116"/>
              <a:gd name="connsiteY27" fmla="*/ 1975690 h 7101143"/>
              <a:gd name="connsiteX28" fmla="*/ 8277727 w 20237116"/>
              <a:gd name="connsiteY28" fmla="*/ 1662869 h 7101143"/>
              <a:gd name="connsiteX29" fmla="*/ 7892716 w 20237116"/>
              <a:gd name="connsiteY29" fmla="*/ 1398174 h 7101143"/>
              <a:gd name="connsiteX30" fmla="*/ 7435516 w 20237116"/>
              <a:gd name="connsiteY30" fmla="*/ 1037227 h 7101143"/>
              <a:gd name="connsiteX31" fmla="*/ 7267074 w 20237116"/>
              <a:gd name="connsiteY31" fmla="*/ 820659 h 7101143"/>
              <a:gd name="connsiteX32" fmla="*/ 7122695 w 20237116"/>
              <a:gd name="connsiteY32" fmla="*/ 580027 h 7101143"/>
              <a:gd name="connsiteX33" fmla="*/ 6906127 w 20237116"/>
              <a:gd name="connsiteY33" fmla="*/ 315332 h 7101143"/>
              <a:gd name="connsiteX34" fmla="*/ 6978316 w 20237116"/>
              <a:gd name="connsiteY34" fmla="*/ 26574 h 7101143"/>
              <a:gd name="connsiteX35" fmla="*/ 7170822 w 20237116"/>
              <a:gd name="connsiteY35" fmla="*/ 26574 h 7101143"/>
              <a:gd name="connsiteX36" fmla="*/ 7483643 w 20237116"/>
              <a:gd name="connsiteY36" fmla="*/ 146890 h 7101143"/>
              <a:gd name="connsiteX37" fmla="*/ 7772400 w 20237116"/>
              <a:gd name="connsiteY37" fmla="*/ 363459 h 7101143"/>
              <a:gd name="connsiteX38" fmla="*/ 7796464 w 20237116"/>
              <a:gd name="connsiteY38" fmla="*/ 820659 h 7101143"/>
              <a:gd name="connsiteX39" fmla="*/ 7796464 w 20237116"/>
              <a:gd name="connsiteY39" fmla="*/ 1085353 h 7101143"/>
              <a:gd name="connsiteX40" fmla="*/ 8085222 w 20237116"/>
              <a:gd name="connsiteY40" fmla="*/ 1374111 h 7101143"/>
              <a:gd name="connsiteX41" fmla="*/ 8542422 w 20237116"/>
              <a:gd name="connsiteY41" fmla="*/ 1470364 h 7101143"/>
              <a:gd name="connsiteX42" fmla="*/ 8879306 w 20237116"/>
              <a:gd name="connsiteY42" fmla="*/ 1374111 h 7101143"/>
              <a:gd name="connsiteX43" fmla="*/ 9047748 w 20237116"/>
              <a:gd name="connsiteY43" fmla="*/ 940974 h 7101143"/>
              <a:gd name="connsiteX44" fmla="*/ 9095874 w 20237116"/>
              <a:gd name="connsiteY44" fmla="*/ 531901 h 7101143"/>
              <a:gd name="connsiteX45" fmla="*/ 9119937 w 20237116"/>
              <a:gd name="connsiteY45" fmla="*/ 339395 h 7101143"/>
              <a:gd name="connsiteX46" fmla="*/ 9264316 w 20237116"/>
              <a:gd name="connsiteY46" fmla="*/ 98764 h 7101143"/>
              <a:gd name="connsiteX47" fmla="*/ 9264316 w 20237116"/>
              <a:gd name="connsiteY47" fmla="*/ 363459 h 7101143"/>
              <a:gd name="connsiteX48" fmla="*/ 9240253 w 20237116"/>
              <a:gd name="connsiteY48" fmla="*/ 892848 h 7101143"/>
              <a:gd name="connsiteX49" fmla="*/ 9216190 w 20237116"/>
              <a:gd name="connsiteY49" fmla="*/ 1374111 h 7101143"/>
              <a:gd name="connsiteX50" fmla="*/ 9144000 w 20237116"/>
              <a:gd name="connsiteY50" fmla="*/ 1710995 h 7101143"/>
              <a:gd name="connsiteX51" fmla="*/ 9288379 w 20237116"/>
              <a:gd name="connsiteY51" fmla="*/ 2408827 h 7101143"/>
              <a:gd name="connsiteX52" fmla="*/ 9312443 w 20237116"/>
              <a:gd name="connsiteY52" fmla="*/ 2841964 h 7101143"/>
              <a:gd name="connsiteX53" fmla="*/ 9360569 w 20237116"/>
              <a:gd name="connsiteY53" fmla="*/ 3178848 h 7101143"/>
              <a:gd name="connsiteX54" fmla="*/ 9264316 w 20237116"/>
              <a:gd name="connsiteY54" fmla="*/ 3780427 h 7101143"/>
              <a:gd name="connsiteX55" fmla="*/ 9336506 w 20237116"/>
              <a:gd name="connsiteY55" fmla="*/ 4213564 h 7101143"/>
              <a:gd name="connsiteX56" fmla="*/ 9889958 w 20237116"/>
              <a:gd name="connsiteY56" fmla="*/ 4454195 h 7101143"/>
              <a:gd name="connsiteX57" fmla="*/ 10299032 w 20237116"/>
              <a:gd name="connsiteY57" fmla="*/ 4526385 h 7101143"/>
              <a:gd name="connsiteX58" fmla="*/ 10900611 w 20237116"/>
              <a:gd name="connsiteY58" fmla="*/ 4694827 h 7101143"/>
              <a:gd name="connsiteX59" fmla="*/ 11189369 w 20237116"/>
              <a:gd name="connsiteY59" fmla="*/ 4598574 h 7101143"/>
              <a:gd name="connsiteX60" fmla="*/ 11959390 w 20237116"/>
              <a:gd name="connsiteY60" fmla="*/ 4767016 h 7101143"/>
              <a:gd name="connsiteX61" fmla="*/ 12320337 w 20237116"/>
              <a:gd name="connsiteY61" fmla="*/ 4839206 h 7101143"/>
              <a:gd name="connsiteX62" fmla="*/ 12705348 w 20237116"/>
              <a:gd name="connsiteY62" fmla="*/ 5007648 h 7101143"/>
              <a:gd name="connsiteX63" fmla="*/ 13282864 w 20237116"/>
              <a:gd name="connsiteY63" fmla="*/ 5031711 h 7101143"/>
              <a:gd name="connsiteX64" fmla="*/ 13764127 w 20237116"/>
              <a:gd name="connsiteY64" fmla="*/ 5176090 h 7101143"/>
              <a:gd name="connsiteX65" fmla="*/ 14630400 w 20237116"/>
              <a:gd name="connsiteY65" fmla="*/ 5344532 h 7101143"/>
              <a:gd name="connsiteX66" fmla="*/ 15256043 w 20237116"/>
              <a:gd name="connsiteY66" fmla="*/ 5416722 h 7101143"/>
              <a:gd name="connsiteX67" fmla="*/ 15641053 w 20237116"/>
              <a:gd name="connsiteY67" fmla="*/ 5657353 h 7101143"/>
              <a:gd name="connsiteX68" fmla="*/ 16026064 w 20237116"/>
              <a:gd name="connsiteY68" fmla="*/ 5729543 h 7101143"/>
              <a:gd name="connsiteX69" fmla="*/ 16459200 w 20237116"/>
              <a:gd name="connsiteY69" fmla="*/ 5873922 h 7101143"/>
              <a:gd name="connsiteX70" fmla="*/ 16868274 w 20237116"/>
              <a:gd name="connsiteY70" fmla="*/ 5873922 h 7101143"/>
              <a:gd name="connsiteX71" fmla="*/ 17012653 w 20237116"/>
              <a:gd name="connsiteY71" fmla="*/ 5970174 h 7101143"/>
              <a:gd name="connsiteX72" fmla="*/ 17421727 w 20237116"/>
              <a:gd name="connsiteY72" fmla="*/ 6186743 h 7101143"/>
              <a:gd name="connsiteX73" fmla="*/ 17878927 w 20237116"/>
              <a:gd name="connsiteY73" fmla="*/ 6234869 h 7101143"/>
              <a:gd name="connsiteX74" fmla="*/ 18360190 w 20237116"/>
              <a:gd name="connsiteY74" fmla="*/ 6355185 h 7101143"/>
              <a:gd name="connsiteX75" fmla="*/ 18528632 w 20237116"/>
              <a:gd name="connsiteY75" fmla="*/ 6210806 h 7101143"/>
              <a:gd name="connsiteX76" fmla="*/ 18480506 w 20237116"/>
              <a:gd name="connsiteY76" fmla="*/ 5657353 h 7101143"/>
              <a:gd name="connsiteX77" fmla="*/ 18504569 w 20237116"/>
              <a:gd name="connsiteY77" fmla="*/ 5248280 h 7101143"/>
              <a:gd name="connsiteX78" fmla="*/ 18408316 w 20237116"/>
              <a:gd name="connsiteY78" fmla="*/ 5007648 h 7101143"/>
              <a:gd name="connsiteX79" fmla="*/ 18239874 w 20237116"/>
              <a:gd name="connsiteY79" fmla="*/ 4646701 h 7101143"/>
              <a:gd name="connsiteX80" fmla="*/ 18167685 w 20237116"/>
              <a:gd name="connsiteY80" fmla="*/ 4502322 h 7101143"/>
              <a:gd name="connsiteX81" fmla="*/ 18263937 w 20237116"/>
              <a:gd name="connsiteY81" fmla="*/ 4213564 h 7101143"/>
              <a:gd name="connsiteX82" fmla="*/ 18504569 w 20237116"/>
              <a:gd name="connsiteY82" fmla="*/ 4021059 h 7101143"/>
              <a:gd name="connsiteX83" fmla="*/ 18769264 w 20237116"/>
              <a:gd name="connsiteY83" fmla="*/ 4069185 h 7101143"/>
              <a:gd name="connsiteX84" fmla="*/ 18865516 w 20237116"/>
              <a:gd name="connsiteY84" fmla="*/ 4261690 h 7101143"/>
              <a:gd name="connsiteX85" fmla="*/ 18865516 w 20237116"/>
              <a:gd name="connsiteY85" fmla="*/ 4670764 h 7101143"/>
              <a:gd name="connsiteX86" fmla="*/ 18865516 w 20237116"/>
              <a:gd name="connsiteY86" fmla="*/ 5079838 h 7101143"/>
              <a:gd name="connsiteX87" fmla="*/ 18865516 w 20237116"/>
              <a:gd name="connsiteY87" fmla="*/ 5729543 h 7101143"/>
              <a:gd name="connsiteX88" fmla="*/ 18841453 w 20237116"/>
              <a:gd name="connsiteY88" fmla="*/ 6066427 h 7101143"/>
              <a:gd name="connsiteX89" fmla="*/ 18817390 w 20237116"/>
              <a:gd name="connsiteY89" fmla="*/ 6282995 h 7101143"/>
              <a:gd name="connsiteX90" fmla="*/ 19298653 w 20237116"/>
              <a:gd name="connsiteY90" fmla="*/ 6860511 h 7101143"/>
              <a:gd name="connsiteX91" fmla="*/ 19707727 w 20237116"/>
              <a:gd name="connsiteY91" fmla="*/ 6860511 h 7101143"/>
              <a:gd name="connsiteX92" fmla="*/ 19996485 w 20237116"/>
              <a:gd name="connsiteY92" fmla="*/ 6908638 h 7101143"/>
              <a:gd name="connsiteX93" fmla="*/ 20237116 w 20237116"/>
              <a:gd name="connsiteY93"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7964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135353 w 20237116"/>
              <a:gd name="connsiteY22" fmla="*/ 41554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106126 h 7108505"/>
              <a:gd name="connsiteX45" fmla="*/ 9264316 w 20237116"/>
              <a:gd name="connsiteY45" fmla="*/ 370821 h 7108505"/>
              <a:gd name="connsiteX46" fmla="*/ 9240253 w 20237116"/>
              <a:gd name="connsiteY46" fmla="*/ 900210 h 7108505"/>
              <a:gd name="connsiteX47" fmla="*/ 9216190 w 20237116"/>
              <a:gd name="connsiteY47" fmla="*/ 1381473 h 7108505"/>
              <a:gd name="connsiteX48" fmla="*/ 9144000 w 20237116"/>
              <a:gd name="connsiteY48" fmla="*/ 1718357 h 7108505"/>
              <a:gd name="connsiteX49" fmla="*/ 9288379 w 20237116"/>
              <a:gd name="connsiteY49" fmla="*/ 2416189 h 7108505"/>
              <a:gd name="connsiteX50" fmla="*/ 9312443 w 20237116"/>
              <a:gd name="connsiteY50" fmla="*/ 2849326 h 7108505"/>
              <a:gd name="connsiteX51" fmla="*/ 9360569 w 20237116"/>
              <a:gd name="connsiteY51" fmla="*/ 3186210 h 7108505"/>
              <a:gd name="connsiteX52" fmla="*/ 9264316 w 20237116"/>
              <a:gd name="connsiteY52" fmla="*/ 3787789 h 7108505"/>
              <a:gd name="connsiteX53" fmla="*/ 9336506 w 20237116"/>
              <a:gd name="connsiteY53" fmla="*/ 4220926 h 7108505"/>
              <a:gd name="connsiteX54" fmla="*/ 9889958 w 20237116"/>
              <a:gd name="connsiteY54" fmla="*/ 4461557 h 7108505"/>
              <a:gd name="connsiteX55" fmla="*/ 10299032 w 20237116"/>
              <a:gd name="connsiteY55" fmla="*/ 4533747 h 7108505"/>
              <a:gd name="connsiteX56" fmla="*/ 10900611 w 20237116"/>
              <a:gd name="connsiteY56" fmla="*/ 4702189 h 7108505"/>
              <a:gd name="connsiteX57" fmla="*/ 11189369 w 20237116"/>
              <a:gd name="connsiteY57" fmla="*/ 4605936 h 7108505"/>
              <a:gd name="connsiteX58" fmla="*/ 11959390 w 20237116"/>
              <a:gd name="connsiteY58" fmla="*/ 4774378 h 7108505"/>
              <a:gd name="connsiteX59" fmla="*/ 12320337 w 20237116"/>
              <a:gd name="connsiteY59" fmla="*/ 4846568 h 7108505"/>
              <a:gd name="connsiteX60" fmla="*/ 12705348 w 20237116"/>
              <a:gd name="connsiteY60" fmla="*/ 5015010 h 7108505"/>
              <a:gd name="connsiteX61" fmla="*/ 13282864 w 20237116"/>
              <a:gd name="connsiteY61" fmla="*/ 5039073 h 7108505"/>
              <a:gd name="connsiteX62" fmla="*/ 13764127 w 20237116"/>
              <a:gd name="connsiteY62" fmla="*/ 5183452 h 7108505"/>
              <a:gd name="connsiteX63" fmla="*/ 14630400 w 20237116"/>
              <a:gd name="connsiteY63" fmla="*/ 5351894 h 7108505"/>
              <a:gd name="connsiteX64" fmla="*/ 15256043 w 20237116"/>
              <a:gd name="connsiteY64" fmla="*/ 5424084 h 7108505"/>
              <a:gd name="connsiteX65" fmla="*/ 15641053 w 20237116"/>
              <a:gd name="connsiteY65" fmla="*/ 5664715 h 7108505"/>
              <a:gd name="connsiteX66" fmla="*/ 16026064 w 20237116"/>
              <a:gd name="connsiteY66" fmla="*/ 5736905 h 7108505"/>
              <a:gd name="connsiteX67" fmla="*/ 16459200 w 20237116"/>
              <a:gd name="connsiteY67" fmla="*/ 5881284 h 7108505"/>
              <a:gd name="connsiteX68" fmla="*/ 16868274 w 20237116"/>
              <a:gd name="connsiteY68" fmla="*/ 5881284 h 7108505"/>
              <a:gd name="connsiteX69" fmla="*/ 17012653 w 20237116"/>
              <a:gd name="connsiteY69" fmla="*/ 5977536 h 7108505"/>
              <a:gd name="connsiteX70" fmla="*/ 17421727 w 20237116"/>
              <a:gd name="connsiteY70" fmla="*/ 6194105 h 7108505"/>
              <a:gd name="connsiteX71" fmla="*/ 17878927 w 20237116"/>
              <a:gd name="connsiteY71" fmla="*/ 6242231 h 7108505"/>
              <a:gd name="connsiteX72" fmla="*/ 18360190 w 20237116"/>
              <a:gd name="connsiteY72" fmla="*/ 6362547 h 7108505"/>
              <a:gd name="connsiteX73" fmla="*/ 18528632 w 20237116"/>
              <a:gd name="connsiteY73" fmla="*/ 6218168 h 7108505"/>
              <a:gd name="connsiteX74" fmla="*/ 18480506 w 20237116"/>
              <a:gd name="connsiteY74" fmla="*/ 5664715 h 7108505"/>
              <a:gd name="connsiteX75" fmla="*/ 18504569 w 20237116"/>
              <a:gd name="connsiteY75" fmla="*/ 5255642 h 7108505"/>
              <a:gd name="connsiteX76" fmla="*/ 18408316 w 20237116"/>
              <a:gd name="connsiteY76" fmla="*/ 5015010 h 7108505"/>
              <a:gd name="connsiteX77" fmla="*/ 18239874 w 20237116"/>
              <a:gd name="connsiteY77" fmla="*/ 4654063 h 7108505"/>
              <a:gd name="connsiteX78" fmla="*/ 18167685 w 20237116"/>
              <a:gd name="connsiteY78" fmla="*/ 4509684 h 7108505"/>
              <a:gd name="connsiteX79" fmla="*/ 18263937 w 20237116"/>
              <a:gd name="connsiteY79" fmla="*/ 4220926 h 7108505"/>
              <a:gd name="connsiteX80" fmla="*/ 18504569 w 20237116"/>
              <a:gd name="connsiteY80" fmla="*/ 4028421 h 7108505"/>
              <a:gd name="connsiteX81" fmla="*/ 18769264 w 20237116"/>
              <a:gd name="connsiteY81" fmla="*/ 4076547 h 7108505"/>
              <a:gd name="connsiteX82" fmla="*/ 18865516 w 20237116"/>
              <a:gd name="connsiteY82" fmla="*/ 4269052 h 7108505"/>
              <a:gd name="connsiteX83" fmla="*/ 18865516 w 20237116"/>
              <a:gd name="connsiteY83" fmla="*/ 4678126 h 7108505"/>
              <a:gd name="connsiteX84" fmla="*/ 18865516 w 20237116"/>
              <a:gd name="connsiteY84" fmla="*/ 5087200 h 7108505"/>
              <a:gd name="connsiteX85" fmla="*/ 18865516 w 20237116"/>
              <a:gd name="connsiteY85" fmla="*/ 5736905 h 7108505"/>
              <a:gd name="connsiteX86" fmla="*/ 18841453 w 20237116"/>
              <a:gd name="connsiteY86" fmla="*/ 6073789 h 7108505"/>
              <a:gd name="connsiteX87" fmla="*/ 18817390 w 20237116"/>
              <a:gd name="connsiteY87" fmla="*/ 6290357 h 7108505"/>
              <a:gd name="connsiteX88" fmla="*/ 19298653 w 20237116"/>
              <a:gd name="connsiteY88" fmla="*/ 6867873 h 7108505"/>
              <a:gd name="connsiteX89" fmla="*/ 19707727 w 20237116"/>
              <a:gd name="connsiteY89" fmla="*/ 6867873 h 7108505"/>
              <a:gd name="connsiteX90" fmla="*/ 19996485 w 20237116"/>
              <a:gd name="connsiteY90" fmla="*/ 6916000 h 7108505"/>
              <a:gd name="connsiteX91" fmla="*/ 20237116 w 20237116"/>
              <a:gd name="connsiteY91"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3397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237116" h="7108505">
                <a:moveTo>
                  <a:pt x="0" y="3571221"/>
                </a:moveTo>
                <a:cubicBezTo>
                  <a:pt x="284747" y="3547157"/>
                  <a:pt x="613945" y="3516745"/>
                  <a:pt x="818148" y="3450905"/>
                </a:cubicBezTo>
                <a:cubicBezTo>
                  <a:pt x="1022351" y="3385065"/>
                  <a:pt x="1083845" y="3363175"/>
                  <a:pt x="1225216" y="3176184"/>
                </a:cubicBezTo>
                <a:cubicBezTo>
                  <a:pt x="1366587" y="2989193"/>
                  <a:pt x="1604545" y="2589811"/>
                  <a:pt x="1666374" y="2328960"/>
                </a:cubicBezTo>
                <a:cubicBezTo>
                  <a:pt x="1728203" y="2068109"/>
                  <a:pt x="1648160" y="1838005"/>
                  <a:pt x="1596190" y="1611076"/>
                </a:cubicBezTo>
                <a:cubicBezTo>
                  <a:pt x="1544220" y="1384147"/>
                  <a:pt x="1396332" y="1152539"/>
                  <a:pt x="1354556" y="967386"/>
                </a:cubicBezTo>
                <a:cubicBezTo>
                  <a:pt x="1312780" y="782233"/>
                  <a:pt x="1289552" y="595577"/>
                  <a:pt x="1345532" y="500160"/>
                </a:cubicBezTo>
                <a:cubicBezTo>
                  <a:pt x="1401512" y="404743"/>
                  <a:pt x="1565777" y="332220"/>
                  <a:pt x="1690437" y="394884"/>
                </a:cubicBezTo>
                <a:cubicBezTo>
                  <a:pt x="1815097" y="457548"/>
                  <a:pt x="1990224" y="707705"/>
                  <a:pt x="2093495" y="876147"/>
                </a:cubicBezTo>
                <a:cubicBezTo>
                  <a:pt x="2196766" y="1044589"/>
                  <a:pt x="2261938" y="1245115"/>
                  <a:pt x="2310064" y="1405536"/>
                </a:cubicBezTo>
                <a:cubicBezTo>
                  <a:pt x="2358190" y="1565957"/>
                  <a:pt x="2358190" y="1662210"/>
                  <a:pt x="2382253" y="1838673"/>
                </a:cubicBezTo>
                <a:cubicBezTo>
                  <a:pt x="2406316" y="2015136"/>
                  <a:pt x="2482517" y="2243736"/>
                  <a:pt x="2454443" y="2464315"/>
                </a:cubicBezTo>
                <a:cubicBezTo>
                  <a:pt x="2426369" y="2684894"/>
                  <a:pt x="2253916" y="2937557"/>
                  <a:pt x="2213811" y="3162147"/>
                </a:cubicBezTo>
                <a:cubicBezTo>
                  <a:pt x="2173706" y="3386736"/>
                  <a:pt x="2089485" y="3679505"/>
                  <a:pt x="2213811" y="3811852"/>
                </a:cubicBezTo>
                <a:cubicBezTo>
                  <a:pt x="2338137" y="3944199"/>
                  <a:pt x="2719138" y="3948210"/>
                  <a:pt x="2959769" y="3956231"/>
                </a:cubicBezTo>
                <a:cubicBezTo>
                  <a:pt x="3200400" y="3964252"/>
                  <a:pt x="3412958" y="3859978"/>
                  <a:pt x="3657600" y="3859978"/>
                </a:cubicBezTo>
                <a:cubicBezTo>
                  <a:pt x="3902242" y="3859978"/>
                  <a:pt x="4247148" y="3920136"/>
                  <a:pt x="4427622" y="3956231"/>
                </a:cubicBezTo>
                <a:cubicBezTo>
                  <a:pt x="4608096" y="3992326"/>
                  <a:pt x="4616117" y="4080557"/>
                  <a:pt x="4740443" y="4076547"/>
                </a:cubicBezTo>
                <a:cubicBezTo>
                  <a:pt x="4864769" y="4072537"/>
                  <a:pt x="5025190" y="3932168"/>
                  <a:pt x="5173579" y="3932168"/>
                </a:cubicBezTo>
                <a:cubicBezTo>
                  <a:pt x="5321968" y="3932168"/>
                  <a:pt x="5366084" y="4048473"/>
                  <a:pt x="5630779" y="4076547"/>
                </a:cubicBezTo>
                <a:cubicBezTo>
                  <a:pt x="5895474" y="4104621"/>
                  <a:pt x="6464969" y="4088579"/>
                  <a:pt x="6761748" y="4100610"/>
                </a:cubicBezTo>
                <a:cubicBezTo>
                  <a:pt x="7058527" y="4112641"/>
                  <a:pt x="7182519" y="4138376"/>
                  <a:pt x="7411453" y="4148736"/>
                </a:cubicBezTo>
                <a:cubicBezTo>
                  <a:pt x="7640387" y="4159096"/>
                  <a:pt x="7954879" y="4210899"/>
                  <a:pt x="8135353" y="4162773"/>
                </a:cubicBezTo>
                <a:cubicBezTo>
                  <a:pt x="8315827" y="4114647"/>
                  <a:pt x="8431798" y="3986310"/>
                  <a:pt x="8494295" y="3859978"/>
                </a:cubicBezTo>
                <a:cubicBezTo>
                  <a:pt x="8556792" y="3733647"/>
                  <a:pt x="8491788" y="3571054"/>
                  <a:pt x="8510337" y="3404784"/>
                </a:cubicBezTo>
                <a:cubicBezTo>
                  <a:pt x="8528886" y="3238514"/>
                  <a:pt x="8614611" y="3077090"/>
                  <a:pt x="8605587" y="2862360"/>
                </a:cubicBezTo>
                <a:cubicBezTo>
                  <a:pt x="8596563" y="2647630"/>
                  <a:pt x="8517188" y="2305565"/>
                  <a:pt x="8456195" y="2116402"/>
                </a:cubicBezTo>
                <a:cubicBezTo>
                  <a:pt x="8395202" y="1927239"/>
                  <a:pt x="8339890" y="1836334"/>
                  <a:pt x="8239627" y="1727381"/>
                </a:cubicBezTo>
                <a:cubicBezTo>
                  <a:pt x="8139364" y="1618428"/>
                  <a:pt x="7988635" y="1576485"/>
                  <a:pt x="7854616" y="1462686"/>
                </a:cubicBezTo>
                <a:cubicBezTo>
                  <a:pt x="7720597" y="1348887"/>
                  <a:pt x="7533440" y="1150367"/>
                  <a:pt x="7435516" y="1044589"/>
                </a:cubicBezTo>
                <a:cubicBezTo>
                  <a:pt x="7337592" y="938812"/>
                  <a:pt x="7319211" y="904221"/>
                  <a:pt x="7267074" y="828021"/>
                </a:cubicBezTo>
                <a:cubicBezTo>
                  <a:pt x="7214937" y="751821"/>
                  <a:pt x="7182853" y="671610"/>
                  <a:pt x="7122695" y="587389"/>
                </a:cubicBezTo>
                <a:cubicBezTo>
                  <a:pt x="7062537" y="503168"/>
                  <a:pt x="6930190" y="414936"/>
                  <a:pt x="6906127" y="322694"/>
                </a:cubicBezTo>
                <a:cubicBezTo>
                  <a:pt x="6882064" y="230452"/>
                  <a:pt x="6934200" y="82062"/>
                  <a:pt x="6978316" y="33936"/>
                </a:cubicBezTo>
                <a:cubicBezTo>
                  <a:pt x="7022432" y="-14190"/>
                  <a:pt x="7089776" y="-8342"/>
                  <a:pt x="7170822" y="33936"/>
                </a:cubicBezTo>
                <a:cubicBezTo>
                  <a:pt x="7251868" y="76214"/>
                  <a:pt x="7360319" y="155255"/>
                  <a:pt x="7464593" y="287602"/>
                </a:cubicBezTo>
                <a:cubicBezTo>
                  <a:pt x="7568867" y="419949"/>
                  <a:pt x="7722102" y="693836"/>
                  <a:pt x="7796464" y="828021"/>
                </a:cubicBezTo>
                <a:cubicBezTo>
                  <a:pt x="7870826" y="962206"/>
                  <a:pt x="7862638" y="1000473"/>
                  <a:pt x="7910764" y="1092715"/>
                </a:cubicBezTo>
                <a:cubicBezTo>
                  <a:pt x="7958890" y="1184957"/>
                  <a:pt x="7973596" y="1320480"/>
                  <a:pt x="8085222" y="1381473"/>
                </a:cubicBezTo>
                <a:cubicBezTo>
                  <a:pt x="8196848" y="1442467"/>
                  <a:pt x="8448175" y="1458676"/>
                  <a:pt x="8580522" y="1458676"/>
                </a:cubicBezTo>
                <a:cubicBezTo>
                  <a:pt x="8712869" y="1458676"/>
                  <a:pt x="8801435" y="1466530"/>
                  <a:pt x="8879306" y="1381473"/>
                </a:cubicBezTo>
                <a:cubicBezTo>
                  <a:pt x="8957177" y="1296416"/>
                  <a:pt x="9005303" y="1079179"/>
                  <a:pt x="9047748" y="948336"/>
                </a:cubicBezTo>
                <a:cubicBezTo>
                  <a:pt x="9090193" y="817493"/>
                  <a:pt x="9102893" y="699851"/>
                  <a:pt x="9133974" y="596413"/>
                </a:cubicBezTo>
                <a:cubicBezTo>
                  <a:pt x="9165056" y="492975"/>
                  <a:pt x="9193463" y="362131"/>
                  <a:pt x="9234237" y="327707"/>
                </a:cubicBezTo>
                <a:cubicBezTo>
                  <a:pt x="9275011" y="293283"/>
                  <a:pt x="9371263" y="288104"/>
                  <a:pt x="9378616" y="389871"/>
                </a:cubicBezTo>
                <a:cubicBezTo>
                  <a:pt x="9385969" y="491638"/>
                  <a:pt x="9305424" y="773043"/>
                  <a:pt x="9278353" y="938310"/>
                </a:cubicBezTo>
                <a:cubicBezTo>
                  <a:pt x="9251282" y="1103577"/>
                  <a:pt x="9238582" y="1251465"/>
                  <a:pt x="9216190" y="1381473"/>
                </a:cubicBezTo>
                <a:cubicBezTo>
                  <a:pt x="9193798" y="1511481"/>
                  <a:pt x="9131969" y="1545904"/>
                  <a:pt x="9144000" y="1718357"/>
                </a:cubicBezTo>
                <a:cubicBezTo>
                  <a:pt x="9156032" y="1890810"/>
                  <a:pt x="9260305" y="2227694"/>
                  <a:pt x="9288379" y="2416189"/>
                </a:cubicBezTo>
                <a:cubicBezTo>
                  <a:pt x="9316453" y="2604684"/>
                  <a:pt x="9300411" y="2720989"/>
                  <a:pt x="9312443" y="2849326"/>
                </a:cubicBezTo>
                <a:cubicBezTo>
                  <a:pt x="9324475" y="2977663"/>
                  <a:pt x="9368590" y="3029799"/>
                  <a:pt x="9360569" y="3186210"/>
                </a:cubicBezTo>
                <a:cubicBezTo>
                  <a:pt x="9352548" y="3342620"/>
                  <a:pt x="9268327" y="3615336"/>
                  <a:pt x="9264316" y="3787789"/>
                </a:cubicBezTo>
                <a:cubicBezTo>
                  <a:pt x="9260306" y="3960242"/>
                  <a:pt x="9232232" y="4108631"/>
                  <a:pt x="9336506" y="4220926"/>
                </a:cubicBezTo>
                <a:cubicBezTo>
                  <a:pt x="9440780" y="4333221"/>
                  <a:pt x="9729537" y="4409420"/>
                  <a:pt x="9889958" y="4461557"/>
                </a:cubicBezTo>
                <a:cubicBezTo>
                  <a:pt x="10050379" y="4513694"/>
                  <a:pt x="10130590" y="4493642"/>
                  <a:pt x="10299032" y="4533747"/>
                </a:cubicBezTo>
                <a:cubicBezTo>
                  <a:pt x="10467474" y="4573852"/>
                  <a:pt x="10752221" y="4690157"/>
                  <a:pt x="10900611" y="4702189"/>
                </a:cubicBezTo>
                <a:cubicBezTo>
                  <a:pt x="11049001" y="4714221"/>
                  <a:pt x="11012906" y="4593905"/>
                  <a:pt x="11189369" y="4605936"/>
                </a:cubicBezTo>
                <a:cubicBezTo>
                  <a:pt x="11365832" y="4617967"/>
                  <a:pt x="11770895" y="4734273"/>
                  <a:pt x="11959390" y="4774378"/>
                </a:cubicBezTo>
                <a:cubicBezTo>
                  <a:pt x="12147885" y="4814483"/>
                  <a:pt x="12196011" y="4806463"/>
                  <a:pt x="12320337" y="4846568"/>
                </a:cubicBezTo>
                <a:cubicBezTo>
                  <a:pt x="12444663" y="4886673"/>
                  <a:pt x="12544927" y="4982926"/>
                  <a:pt x="12705348" y="5015010"/>
                </a:cubicBezTo>
                <a:cubicBezTo>
                  <a:pt x="12865769" y="5047094"/>
                  <a:pt x="13106401" y="5010999"/>
                  <a:pt x="13282864" y="5039073"/>
                </a:cubicBezTo>
                <a:cubicBezTo>
                  <a:pt x="13459327" y="5067147"/>
                  <a:pt x="13539538" y="5131315"/>
                  <a:pt x="13764127" y="5183452"/>
                </a:cubicBezTo>
                <a:cubicBezTo>
                  <a:pt x="13988716" y="5235589"/>
                  <a:pt x="14381747" y="5311789"/>
                  <a:pt x="14630400" y="5351894"/>
                </a:cubicBezTo>
                <a:cubicBezTo>
                  <a:pt x="14879053" y="5391999"/>
                  <a:pt x="15087601" y="5371947"/>
                  <a:pt x="15256043" y="5424084"/>
                </a:cubicBezTo>
                <a:cubicBezTo>
                  <a:pt x="15424485" y="5476221"/>
                  <a:pt x="15512716" y="5612578"/>
                  <a:pt x="15641053" y="5664715"/>
                </a:cubicBezTo>
                <a:cubicBezTo>
                  <a:pt x="15769390" y="5716852"/>
                  <a:pt x="15889706" y="5700810"/>
                  <a:pt x="16026064" y="5736905"/>
                </a:cubicBezTo>
                <a:cubicBezTo>
                  <a:pt x="16162422" y="5773000"/>
                  <a:pt x="16318832" y="5857221"/>
                  <a:pt x="16459200" y="5881284"/>
                </a:cubicBezTo>
                <a:cubicBezTo>
                  <a:pt x="16599568" y="5905347"/>
                  <a:pt x="16776032" y="5865242"/>
                  <a:pt x="16868274" y="5881284"/>
                </a:cubicBezTo>
                <a:cubicBezTo>
                  <a:pt x="16960516" y="5897326"/>
                  <a:pt x="16920411" y="5925399"/>
                  <a:pt x="17012653" y="5977536"/>
                </a:cubicBezTo>
                <a:cubicBezTo>
                  <a:pt x="17104895" y="6029673"/>
                  <a:pt x="17277348" y="6149989"/>
                  <a:pt x="17421727" y="6194105"/>
                </a:cubicBezTo>
                <a:cubicBezTo>
                  <a:pt x="17566106" y="6238221"/>
                  <a:pt x="17722516" y="6214157"/>
                  <a:pt x="17878927" y="6242231"/>
                </a:cubicBezTo>
                <a:cubicBezTo>
                  <a:pt x="18035338" y="6270305"/>
                  <a:pt x="18251906" y="6366557"/>
                  <a:pt x="18360190" y="6362547"/>
                </a:cubicBezTo>
                <a:cubicBezTo>
                  <a:pt x="18468474" y="6358537"/>
                  <a:pt x="18508579" y="6334473"/>
                  <a:pt x="18528632" y="6218168"/>
                </a:cubicBezTo>
                <a:cubicBezTo>
                  <a:pt x="18548685" y="6101863"/>
                  <a:pt x="18484516" y="5825136"/>
                  <a:pt x="18480506" y="5664715"/>
                </a:cubicBezTo>
                <a:cubicBezTo>
                  <a:pt x="18476496" y="5504294"/>
                  <a:pt x="18516601" y="5363926"/>
                  <a:pt x="18504569" y="5255642"/>
                </a:cubicBezTo>
                <a:cubicBezTo>
                  <a:pt x="18492537" y="5147358"/>
                  <a:pt x="18452432" y="5115273"/>
                  <a:pt x="18408316" y="5015010"/>
                </a:cubicBezTo>
                <a:cubicBezTo>
                  <a:pt x="18364200" y="4914747"/>
                  <a:pt x="18279979" y="4738284"/>
                  <a:pt x="18239874" y="4654063"/>
                </a:cubicBezTo>
                <a:cubicBezTo>
                  <a:pt x="18199769" y="4569842"/>
                  <a:pt x="18163675" y="4581873"/>
                  <a:pt x="18167685" y="4509684"/>
                </a:cubicBezTo>
                <a:cubicBezTo>
                  <a:pt x="18171695" y="4437495"/>
                  <a:pt x="18207790" y="4301136"/>
                  <a:pt x="18263937" y="4220926"/>
                </a:cubicBezTo>
                <a:cubicBezTo>
                  <a:pt x="18320084" y="4140716"/>
                  <a:pt x="18420348" y="4052484"/>
                  <a:pt x="18504569" y="4028421"/>
                </a:cubicBezTo>
                <a:cubicBezTo>
                  <a:pt x="18588790" y="4004358"/>
                  <a:pt x="18709106" y="4036442"/>
                  <a:pt x="18769264" y="4076547"/>
                </a:cubicBezTo>
                <a:cubicBezTo>
                  <a:pt x="18829422" y="4116652"/>
                  <a:pt x="18849474" y="4168789"/>
                  <a:pt x="18865516" y="4269052"/>
                </a:cubicBezTo>
                <a:cubicBezTo>
                  <a:pt x="18881558" y="4369315"/>
                  <a:pt x="18865516" y="4678126"/>
                  <a:pt x="18865516" y="4678126"/>
                </a:cubicBezTo>
                <a:lnTo>
                  <a:pt x="18865516" y="5087200"/>
                </a:lnTo>
                <a:cubicBezTo>
                  <a:pt x="18865516" y="5263663"/>
                  <a:pt x="18869526" y="5572474"/>
                  <a:pt x="18865516" y="5736905"/>
                </a:cubicBezTo>
                <a:cubicBezTo>
                  <a:pt x="18861506" y="5901336"/>
                  <a:pt x="18849474" y="5981547"/>
                  <a:pt x="18841453" y="6073789"/>
                </a:cubicBezTo>
                <a:cubicBezTo>
                  <a:pt x="18833432" y="6166031"/>
                  <a:pt x="18741190" y="6158010"/>
                  <a:pt x="18817390" y="6290357"/>
                </a:cubicBezTo>
                <a:cubicBezTo>
                  <a:pt x="18893590" y="6422704"/>
                  <a:pt x="19150263" y="6771620"/>
                  <a:pt x="19298653" y="6867873"/>
                </a:cubicBezTo>
                <a:cubicBezTo>
                  <a:pt x="19447043" y="6964126"/>
                  <a:pt x="19591422" y="6859852"/>
                  <a:pt x="19707727" y="6867873"/>
                </a:cubicBezTo>
                <a:cubicBezTo>
                  <a:pt x="19824032" y="6875894"/>
                  <a:pt x="19908254" y="6875895"/>
                  <a:pt x="19996485" y="6916000"/>
                </a:cubicBezTo>
                <a:cubicBezTo>
                  <a:pt x="20084716" y="6956105"/>
                  <a:pt x="20128832" y="7052358"/>
                  <a:pt x="20237116" y="710850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9E7F27D5-9570-4764-B990-7F9FB2472826}"/>
              </a:ext>
            </a:extLst>
          </p:cNvPr>
          <p:cNvSpPr/>
          <p:nvPr/>
        </p:nvSpPr>
        <p:spPr>
          <a:xfrm rot="10800000">
            <a:off x="771929" y="6190281"/>
            <a:ext cx="26025636" cy="9283968"/>
          </a:xfrm>
          <a:custGeom>
            <a:avLst/>
            <a:gdLst>
              <a:gd name="connsiteX0" fmla="*/ 98585 w 24463535"/>
              <a:gd name="connsiteY0" fmla="*/ 4864368 h 9034765"/>
              <a:gd name="connsiteX1" fmla="*/ 784385 w 24463535"/>
              <a:gd name="connsiteY1" fmla="*/ 4711968 h 9034765"/>
              <a:gd name="connsiteX2" fmla="*/ 1012985 w 24463535"/>
              <a:gd name="connsiteY2" fmla="*/ 3797568 h 9034765"/>
              <a:gd name="connsiteX3" fmla="*/ 708185 w 24463535"/>
              <a:gd name="connsiteY3" fmla="*/ 2806968 h 9034765"/>
              <a:gd name="connsiteX4" fmla="*/ 574835 w 24463535"/>
              <a:gd name="connsiteY4" fmla="*/ 2387868 h 9034765"/>
              <a:gd name="connsiteX5" fmla="*/ 289085 w 24463535"/>
              <a:gd name="connsiteY5" fmla="*/ 1968768 h 9034765"/>
              <a:gd name="connsiteX6" fmla="*/ 98585 w 24463535"/>
              <a:gd name="connsiteY6" fmla="*/ 1797318 h 9034765"/>
              <a:gd name="connsiteX7" fmla="*/ 3335 w 24463535"/>
              <a:gd name="connsiteY7" fmla="*/ 1130568 h 9034765"/>
              <a:gd name="connsiteX8" fmla="*/ 212885 w 24463535"/>
              <a:gd name="connsiteY8" fmla="*/ 1168668 h 9034765"/>
              <a:gd name="connsiteX9" fmla="*/ 498635 w 24463535"/>
              <a:gd name="connsiteY9" fmla="*/ 997218 h 9034765"/>
              <a:gd name="connsiteX10" fmla="*/ 651035 w 24463535"/>
              <a:gd name="connsiteY10" fmla="*/ 463818 h 9034765"/>
              <a:gd name="connsiteX11" fmla="*/ 727235 w 24463535"/>
              <a:gd name="connsiteY11" fmla="*/ 63768 h 9034765"/>
              <a:gd name="connsiteX12" fmla="*/ 1146335 w 24463535"/>
              <a:gd name="connsiteY12" fmla="*/ 63768 h 9034765"/>
              <a:gd name="connsiteX13" fmla="*/ 1527335 w 24463535"/>
              <a:gd name="connsiteY13" fmla="*/ 673368 h 9034765"/>
              <a:gd name="connsiteX14" fmla="*/ 1755935 w 24463535"/>
              <a:gd name="connsiteY14" fmla="*/ 1625868 h 9034765"/>
              <a:gd name="connsiteX15" fmla="*/ 1794035 w 24463535"/>
              <a:gd name="connsiteY15" fmla="*/ 2235468 h 9034765"/>
              <a:gd name="connsiteX16" fmla="*/ 2022635 w 24463535"/>
              <a:gd name="connsiteY16" fmla="*/ 2597418 h 9034765"/>
              <a:gd name="connsiteX17" fmla="*/ 2517935 w 24463535"/>
              <a:gd name="connsiteY17" fmla="*/ 3245118 h 9034765"/>
              <a:gd name="connsiteX18" fmla="*/ 2784635 w 24463535"/>
              <a:gd name="connsiteY18" fmla="*/ 3854718 h 9034765"/>
              <a:gd name="connsiteX19" fmla="*/ 2784635 w 24463535"/>
              <a:gd name="connsiteY19" fmla="*/ 4350018 h 9034765"/>
              <a:gd name="connsiteX20" fmla="*/ 2803685 w 24463535"/>
              <a:gd name="connsiteY20" fmla="*/ 4883418 h 9034765"/>
              <a:gd name="connsiteX21" fmla="*/ 2651285 w 24463535"/>
              <a:gd name="connsiteY21" fmla="*/ 5150118 h 9034765"/>
              <a:gd name="connsiteX22" fmla="*/ 2651285 w 24463535"/>
              <a:gd name="connsiteY22" fmla="*/ 5531118 h 9034765"/>
              <a:gd name="connsiteX23" fmla="*/ 3375185 w 24463535"/>
              <a:gd name="connsiteY23" fmla="*/ 5664468 h 9034765"/>
              <a:gd name="connsiteX24" fmla="*/ 3641885 w 24463535"/>
              <a:gd name="connsiteY24" fmla="*/ 5569218 h 9034765"/>
              <a:gd name="connsiteX25" fmla="*/ 4213385 w 24463535"/>
              <a:gd name="connsiteY25" fmla="*/ 5588268 h 9034765"/>
              <a:gd name="connsiteX26" fmla="*/ 4651535 w 24463535"/>
              <a:gd name="connsiteY26" fmla="*/ 5702568 h 9034765"/>
              <a:gd name="connsiteX27" fmla="*/ 5127785 w 24463535"/>
              <a:gd name="connsiteY27" fmla="*/ 5721618 h 9034765"/>
              <a:gd name="connsiteX28" fmla="*/ 5623085 w 24463535"/>
              <a:gd name="connsiteY28" fmla="*/ 5626368 h 9034765"/>
              <a:gd name="connsiteX29" fmla="*/ 6594635 w 24463535"/>
              <a:gd name="connsiteY29" fmla="*/ 5664468 h 9034765"/>
              <a:gd name="connsiteX30" fmla="*/ 6880385 w 24463535"/>
              <a:gd name="connsiteY30" fmla="*/ 5664468 h 9034765"/>
              <a:gd name="connsiteX31" fmla="*/ 7756685 w 24463535"/>
              <a:gd name="connsiteY31" fmla="*/ 5854968 h 9034765"/>
              <a:gd name="connsiteX32" fmla="*/ 8061485 w 24463535"/>
              <a:gd name="connsiteY32" fmla="*/ 5778768 h 9034765"/>
              <a:gd name="connsiteX33" fmla="*/ 8251985 w 24463535"/>
              <a:gd name="connsiteY33" fmla="*/ 5454918 h 9034765"/>
              <a:gd name="connsiteX34" fmla="*/ 8347235 w 24463535"/>
              <a:gd name="connsiteY34" fmla="*/ 5092968 h 9034765"/>
              <a:gd name="connsiteX35" fmla="*/ 8385335 w 24463535"/>
              <a:gd name="connsiteY35" fmla="*/ 4692918 h 9034765"/>
              <a:gd name="connsiteX36" fmla="*/ 8194835 w 24463535"/>
              <a:gd name="connsiteY36" fmla="*/ 4273818 h 9034765"/>
              <a:gd name="connsiteX37" fmla="*/ 7737635 w 24463535"/>
              <a:gd name="connsiteY37" fmla="*/ 3740418 h 9034765"/>
              <a:gd name="connsiteX38" fmla="*/ 7242335 w 24463535"/>
              <a:gd name="connsiteY38" fmla="*/ 3340368 h 9034765"/>
              <a:gd name="connsiteX39" fmla="*/ 7128035 w 24463535"/>
              <a:gd name="connsiteY39" fmla="*/ 3207018 h 9034765"/>
              <a:gd name="connsiteX40" fmla="*/ 6861335 w 24463535"/>
              <a:gd name="connsiteY40" fmla="*/ 2749818 h 9034765"/>
              <a:gd name="connsiteX41" fmla="*/ 6766085 w 24463535"/>
              <a:gd name="connsiteY41" fmla="*/ 2540268 h 9034765"/>
              <a:gd name="connsiteX42" fmla="*/ 6289835 w 24463535"/>
              <a:gd name="connsiteY42" fmla="*/ 2387868 h 9034765"/>
              <a:gd name="connsiteX43" fmla="*/ 6099335 w 24463535"/>
              <a:gd name="connsiteY43" fmla="*/ 2235468 h 9034765"/>
              <a:gd name="connsiteX44" fmla="*/ 6156485 w 24463535"/>
              <a:gd name="connsiteY44" fmla="*/ 1625868 h 9034765"/>
              <a:gd name="connsiteX45" fmla="*/ 6842285 w 24463535"/>
              <a:gd name="connsiteY45" fmla="*/ 1663968 h 9034765"/>
              <a:gd name="connsiteX46" fmla="*/ 7128035 w 24463535"/>
              <a:gd name="connsiteY46" fmla="*/ 1397268 h 9034765"/>
              <a:gd name="connsiteX47" fmla="*/ 7566185 w 24463535"/>
              <a:gd name="connsiteY47" fmla="*/ 1340118 h 9034765"/>
              <a:gd name="connsiteX48" fmla="*/ 7547135 w 24463535"/>
              <a:gd name="connsiteY48" fmla="*/ 1759218 h 9034765"/>
              <a:gd name="connsiteX49" fmla="*/ 7623335 w 24463535"/>
              <a:gd name="connsiteY49" fmla="*/ 2159268 h 9034765"/>
              <a:gd name="connsiteX50" fmla="*/ 7794785 w 24463535"/>
              <a:gd name="connsiteY50" fmla="*/ 2349768 h 9034765"/>
              <a:gd name="connsiteX51" fmla="*/ 7928135 w 24463535"/>
              <a:gd name="connsiteY51" fmla="*/ 2654568 h 9034765"/>
              <a:gd name="connsiteX52" fmla="*/ 8023385 w 24463535"/>
              <a:gd name="connsiteY52" fmla="*/ 2959368 h 9034765"/>
              <a:gd name="connsiteX53" fmla="*/ 8061485 w 24463535"/>
              <a:gd name="connsiteY53" fmla="*/ 3359418 h 9034765"/>
              <a:gd name="connsiteX54" fmla="*/ 8404385 w 24463535"/>
              <a:gd name="connsiteY54" fmla="*/ 3321318 h 9034765"/>
              <a:gd name="connsiteX55" fmla="*/ 8671085 w 24463535"/>
              <a:gd name="connsiteY55" fmla="*/ 3340368 h 9034765"/>
              <a:gd name="connsiteX56" fmla="*/ 8709185 w 24463535"/>
              <a:gd name="connsiteY56" fmla="*/ 2940318 h 9034765"/>
              <a:gd name="connsiteX57" fmla="*/ 8994935 w 24463535"/>
              <a:gd name="connsiteY57" fmla="*/ 2730768 h 9034765"/>
              <a:gd name="connsiteX58" fmla="*/ 9033035 w 24463535"/>
              <a:gd name="connsiteY58" fmla="*/ 2483118 h 9034765"/>
              <a:gd name="connsiteX59" fmla="*/ 9128285 w 24463535"/>
              <a:gd name="connsiteY59" fmla="*/ 2083068 h 9034765"/>
              <a:gd name="connsiteX60" fmla="*/ 9261635 w 24463535"/>
              <a:gd name="connsiteY60" fmla="*/ 1511568 h 9034765"/>
              <a:gd name="connsiteX61" fmla="*/ 9414035 w 24463535"/>
              <a:gd name="connsiteY61" fmla="*/ 1321068 h 9034765"/>
              <a:gd name="connsiteX62" fmla="*/ 9661685 w 24463535"/>
              <a:gd name="connsiteY62" fmla="*/ 1549668 h 9034765"/>
              <a:gd name="connsiteX63" fmla="*/ 9661685 w 24463535"/>
              <a:gd name="connsiteY63" fmla="*/ 1949718 h 9034765"/>
              <a:gd name="connsiteX64" fmla="*/ 9490235 w 24463535"/>
              <a:gd name="connsiteY64" fmla="*/ 2673618 h 9034765"/>
              <a:gd name="connsiteX65" fmla="*/ 9528335 w 24463535"/>
              <a:gd name="connsiteY65" fmla="*/ 3321318 h 9034765"/>
              <a:gd name="connsiteX66" fmla="*/ 9528335 w 24463535"/>
              <a:gd name="connsiteY66" fmla="*/ 3778518 h 9034765"/>
              <a:gd name="connsiteX67" fmla="*/ 9509285 w 24463535"/>
              <a:gd name="connsiteY67" fmla="*/ 4388118 h 9034765"/>
              <a:gd name="connsiteX68" fmla="*/ 9547385 w 24463535"/>
              <a:gd name="connsiteY68" fmla="*/ 4635768 h 9034765"/>
              <a:gd name="connsiteX69" fmla="*/ 9642635 w 24463535"/>
              <a:gd name="connsiteY69" fmla="*/ 4750068 h 9034765"/>
              <a:gd name="connsiteX70" fmla="*/ 9928385 w 24463535"/>
              <a:gd name="connsiteY70" fmla="*/ 4616718 h 9034765"/>
              <a:gd name="connsiteX71" fmla="*/ 10633235 w 24463535"/>
              <a:gd name="connsiteY71" fmla="*/ 4616718 h 9034765"/>
              <a:gd name="connsiteX72" fmla="*/ 11166635 w 24463535"/>
              <a:gd name="connsiteY72" fmla="*/ 4940568 h 9034765"/>
              <a:gd name="connsiteX73" fmla="*/ 12004835 w 24463535"/>
              <a:gd name="connsiteY73" fmla="*/ 5588268 h 9034765"/>
              <a:gd name="connsiteX74" fmla="*/ 13624085 w 24463535"/>
              <a:gd name="connsiteY74" fmla="*/ 6026418 h 9034765"/>
              <a:gd name="connsiteX75" fmla="*/ 14195585 w 24463535"/>
              <a:gd name="connsiteY75" fmla="*/ 6102618 h 9034765"/>
              <a:gd name="connsiteX76" fmla="*/ 15281435 w 24463535"/>
              <a:gd name="connsiteY76" fmla="*/ 6331218 h 9034765"/>
              <a:gd name="connsiteX77" fmla="*/ 16329185 w 24463535"/>
              <a:gd name="connsiteY77" fmla="*/ 6616968 h 9034765"/>
              <a:gd name="connsiteX78" fmla="*/ 17624585 w 24463535"/>
              <a:gd name="connsiteY78" fmla="*/ 6597918 h 9034765"/>
              <a:gd name="connsiteX79" fmla="*/ 18062735 w 24463535"/>
              <a:gd name="connsiteY79" fmla="*/ 6121668 h 9034765"/>
              <a:gd name="connsiteX80" fmla="*/ 18519935 w 24463535"/>
              <a:gd name="connsiteY80" fmla="*/ 5797818 h 9034765"/>
              <a:gd name="connsiteX81" fmla="*/ 19015235 w 24463535"/>
              <a:gd name="connsiteY81" fmla="*/ 5721618 h 9034765"/>
              <a:gd name="connsiteX82" fmla="*/ 19358135 w 24463535"/>
              <a:gd name="connsiteY82" fmla="*/ 6197868 h 9034765"/>
              <a:gd name="connsiteX83" fmla="*/ 19681985 w 24463535"/>
              <a:gd name="connsiteY83" fmla="*/ 6540768 h 9034765"/>
              <a:gd name="connsiteX84" fmla="*/ 20158235 w 24463535"/>
              <a:gd name="connsiteY84" fmla="*/ 6350268 h 9034765"/>
              <a:gd name="connsiteX85" fmla="*/ 20463035 w 24463535"/>
              <a:gd name="connsiteY85" fmla="*/ 6121668 h 9034765"/>
              <a:gd name="connsiteX86" fmla="*/ 21053585 w 24463535"/>
              <a:gd name="connsiteY86" fmla="*/ 6121668 h 9034765"/>
              <a:gd name="connsiteX87" fmla="*/ 21510785 w 24463535"/>
              <a:gd name="connsiteY87" fmla="*/ 6864618 h 9034765"/>
              <a:gd name="connsiteX88" fmla="*/ 21929885 w 24463535"/>
              <a:gd name="connsiteY88" fmla="*/ 7359918 h 9034765"/>
              <a:gd name="connsiteX89" fmla="*/ 22615685 w 24463535"/>
              <a:gd name="connsiteY89" fmla="*/ 7664718 h 9034765"/>
              <a:gd name="connsiteX90" fmla="*/ 23130035 w 24463535"/>
              <a:gd name="connsiteY90" fmla="*/ 7893318 h 9034765"/>
              <a:gd name="connsiteX91" fmla="*/ 23339585 w 24463535"/>
              <a:gd name="connsiteY91" fmla="*/ 8179068 h 9034765"/>
              <a:gd name="connsiteX92" fmla="*/ 23949185 w 24463535"/>
              <a:gd name="connsiteY92" fmla="*/ 8388618 h 9034765"/>
              <a:gd name="connsiteX93" fmla="*/ 24196835 w 24463535"/>
              <a:gd name="connsiteY93" fmla="*/ 8922018 h 9034765"/>
              <a:gd name="connsiteX94" fmla="*/ 24463535 w 24463535"/>
              <a:gd name="connsiteY94" fmla="*/ 9017268 h 9034765"/>
              <a:gd name="connsiteX0" fmla="*/ 98585 w 26025636"/>
              <a:gd name="connsiteY0" fmla="*/ 4864368 h 9287858"/>
              <a:gd name="connsiteX1" fmla="*/ 784385 w 26025636"/>
              <a:gd name="connsiteY1" fmla="*/ 4711968 h 9287858"/>
              <a:gd name="connsiteX2" fmla="*/ 1012985 w 26025636"/>
              <a:gd name="connsiteY2" fmla="*/ 3797568 h 9287858"/>
              <a:gd name="connsiteX3" fmla="*/ 708185 w 26025636"/>
              <a:gd name="connsiteY3" fmla="*/ 2806968 h 9287858"/>
              <a:gd name="connsiteX4" fmla="*/ 574835 w 26025636"/>
              <a:gd name="connsiteY4" fmla="*/ 2387868 h 9287858"/>
              <a:gd name="connsiteX5" fmla="*/ 289085 w 26025636"/>
              <a:gd name="connsiteY5" fmla="*/ 1968768 h 9287858"/>
              <a:gd name="connsiteX6" fmla="*/ 98585 w 26025636"/>
              <a:gd name="connsiteY6" fmla="*/ 1797318 h 9287858"/>
              <a:gd name="connsiteX7" fmla="*/ 3335 w 26025636"/>
              <a:gd name="connsiteY7" fmla="*/ 1130568 h 9287858"/>
              <a:gd name="connsiteX8" fmla="*/ 212885 w 26025636"/>
              <a:gd name="connsiteY8" fmla="*/ 1168668 h 9287858"/>
              <a:gd name="connsiteX9" fmla="*/ 498635 w 26025636"/>
              <a:gd name="connsiteY9" fmla="*/ 997218 h 9287858"/>
              <a:gd name="connsiteX10" fmla="*/ 651035 w 26025636"/>
              <a:gd name="connsiteY10" fmla="*/ 463818 h 9287858"/>
              <a:gd name="connsiteX11" fmla="*/ 727235 w 26025636"/>
              <a:gd name="connsiteY11" fmla="*/ 63768 h 9287858"/>
              <a:gd name="connsiteX12" fmla="*/ 1146335 w 26025636"/>
              <a:gd name="connsiteY12" fmla="*/ 63768 h 9287858"/>
              <a:gd name="connsiteX13" fmla="*/ 1527335 w 26025636"/>
              <a:gd name="connsiteY13" fmla="*/ 673368 h 9287858"/>
              <a:gd name="connsiteX14" fmla="*/ 1755935 w 26025636"/>
              <a:gd name="connsiteY14" fmla="*/ 1625868 h 9287858"/>
              <a:gd name="connsiteX15" fmla="*/ 1794035 w 26025636"/>
              <a:gd name="connsiteY15" fmla="*/ 2235468 h 9287858"/>
              <a:gd name="connsiteX16" fmla="*/ 2022635 w 26025636"/>
              <a:gd name="connsiteY16" fmla="*/ 2597418 h 9287858"/>
              <a:gd name="connsiteX17" fmla="*/ 2517935 w 26025636"/>
              <a:gd name="connsiteY17" fmla="*/ 3245118 h 9287858"/>
              <a:gd name="connsiteX18" fmla="*/ 2784635 w 26025636"/>
              <a:gd name="connsiteY18" fmla="*/ 3854718 h 9287858"/>
              <a:gd name="connsiteX19" fmla="*/ 2784635 w 26025636"/>
              <a:gd name="connsiteY19" fmla="*/ 4350018 h 9287858"/>
              <a:gd name="connsiteX20" fmla="*/ 2803685 w 26025636"/>
              <a:gd name="connsiteY20" fmla="*/ 4883418 h 9287858"/>
              <a:gd name="connsiteX21" fmla="*/ 2651285 w 26025636"/>
              <a:gd name="connsiteY21" fmla="*/ 5150118 h 9287858"/>
              <a:gd name="connsiteX22" fmla="*/ 2651285 w 26025636"/>
              <a:gd name="connsiteY22" fmla="*/ 5531118 h 9287858"/>
              <a:gd name="connsiteX23" fmla="*/ 3375185 w 26025636"/>
              <a:gd name="connsiteY23" fmla="*/ 5664468 h 9287858"/>
              <a:gd name="connsiteX24" fmla="*/ 3641885 w 26025636"/>
              <a:gd name="connsiteY24" fmla="*/ 5569218 h 9287858"/>
              <a:gd name="connsiteX25" fmla="*/ 4213385 w 26025636"/>
              <a:gd name="connsiteY25" fmla="*/ 5588268 h 9287858"/>
              <a:gd name="connsiteX26" fmla="*/ 4651535 w 26025636"/>
              <a:gd name="connsiteY26" fmla="*/ 5702568 h 9287858"/>
              <a:gd name="connsiteX27" fmla="*/ 5127785 w 26025636"/>
              <a:gd name="connsiteY27" fmla="*/ 5721618 h 9287858"/>
              <a:gd name="connsiteX28" fmla="*/ 5623085 w 26025636"/>
              <a:gd name="connsiteY28" fmla="*/ 5626368 h 9287858"/>
              <a:gd name="connsiteX29" fmla="*/ 6594635 w 26025636"/>
              <a:gd name="connsiteY29" fmla="*/ 5664468 h 9287858"/>
              <a:gd name="connsiteX30" fmla="*/ 6880385 w 26025636"/>
              <a:gd name="connsiteY30" fmla="*/ 5664468 h 9287858"/>
              <a:gd name="connsiteX31" fmla="*/ 7756685 w 26025636"/>
              <a:gd name="connsiteY31" fmla="*/ 5854968 h 9287858"/>
              <a:gd name="connsiteX32" fmla="*/ 8061485 w 26025636"/>
              <a:gd name="connsiteY32" fmla="*/ 5778768 h 9287858"/>
              <a:gd name="connsiteX33" fmla="*/ 8251985 w 26025636"/>
              <a:gd name="connsiteY33" fmla="*/ 5454918 h 9287858"/>
              <a:gd name="connsiteX34" fmla="*/ 8347235 w 26025636"/>
              <a:gd name="connsiteY34" fmla="*/ 5092968 h 9287858"/>
              <a:gd name="connsiteX35" fmla="*/ 8385335 w 26025636"/>
              <a:gd name="connsiteY35" fmla="*/ 4692918 h 9287858"/>
              <a:gd name="connsiteX36" fmla="*/ 8194835 w 26025636"/>
              <a:gd name="connsiteY36" fmla="*/ 4273818 h 9287858"/>
              <a:gd name="connsiteX37" fmla="*/ 7737635 w 26025636"/>
              <a:gd name="connsiteY37" fmla="*/ 3740418 h 9287858"/>
              <a:gd name="connsiteX38" fmla="*/ 7242335 w 26025636"/>
              <a:gd name="connsiteY38" fmla="*/ 3340368 h 9287858"/>
              <a:gd name="connsiteX39" fmla="*/ 7128035 w 26025636"/>
              <a:gd name="connsiteY39" fmla="*/ 3207018 h 9287858"/>
              <a:gd name="connsiteX40" fmla="*/ 6861335 w 26025636"/>
              <a:gd name="connsiteY40" fmla="*/ 2749818 h 9287858"/>
              <a:gd name="connsiteX41" fmla="*/ 6766085 w 26025636"/>
              <a:gd name="connsiteY41" fmla="*/ 2540268 h 9287858"/>
              <a:gd name="connsiteX42" fmla="*/ 6289835 w 26025636"/>
              <a:gd name="connsiteY42" fmla="*/ 2387868 h 9287858"/>
              <a:gd name="connsiteX43" fmla="*/ 6099335 w 26025636"/>
              <a:gd name="connsiteY43" fmla="*/ 2235468 h 9287858"/>
              <a:gd name="connsiteX44" fmla="*/ 6156485 w 26025636"/>
              <a:gd name="connsiteY44" fmla="*/ 1625868 h 9287858"/>
              <a:gd name="connsiteX45" fmla="*/ 6842285 w 26025636"/>
              <a:gd name="connsiteY45" fmla="*/ 1663968 h 9287858"/>
              <a:gd name="connsiteX46" fmla="*/ 7128035 w 26025636"/>
              <a:gd name="connsiteY46" fmla="*/ 1397268 h 9287858"/>
              <a:gd name="connsiteX47" fmla="*/ 7566185 w 26025636"/>
              <a:gd name="connsiteY47" fmla="*/ 1340118 h 9287858"/>
              <a:gd name="connsiteX48" fmla="*/ 7547135 w 26025636"/>
              <a:gd name="connsiteY48" fmla="*/ 1759218 h 9287858"/>
              <a:gd name="connsiteX49" fmla="*/ 7623335 w 26025636"/>
              <a:gd name="connsiteY49" fmla="*/ 2159268 h 9287858"/>
              <a:gd name="connsiteX50" fmla="*/ 7794785 w 26025636"/>
              <a:gd name="connsiteY50" fmla="*/ 2349768 h 9287858"/>
              <a:gd name="connsiteX51" fmla="*/ 7928135 w 26025636"/>
              <a:gd name="connsiteY51" fmla="*/ 2654568 h 9287858"/>
              <a:gd name="connsiteX52" fmla="*/ 8023385 w 26025636"/>
              <a:gd name="connsiteY52" fmla="*/ 2959368 h 9287858"/>
              <a:gd name="connsiteX53" fmla="*/ 8061485 w 26025636"/>
              <a:gd name="connsiteY53" fmla="*/ 3359418 h 9287858"/>
              <a:gd name="connsiteX54" fmla="*/ 8404385 w 26025636"/>
              <a:gd name="connsiteY54" fmla="*/ 3321318 h 9287858"/>
              <a:gd name="connsiteX55" fmla="*/ 8671085 w 26025636"/>
              <a:gd name="connsiteY55" fmla="*/ 3340368 h 9287858"/>
              <a:gd name="connsiteX56" fmla="*/ 8709185 w 26025636"/>
              <a:gd name="connsiteY56" fmla="*/ 2940318 h 9287858"/>
              <a:gd name="connsiteX57" fmla="*/ 8994935 w 26025636"/>
              <a:gd name="connsiteY57" fmla="*/ 2730768 h 9287858"/>
              <a:gd name="connsiteX58" fmla="*/ 9033035 w 26025636"/>
              <a:gd name="connsiteY58" fmla="*/ 2483118 h 9287858"/>
              <a:gd name="connsiteX59" fmla="*/ 9128285 w 26025636"/>
              <a:gd name="connsiteY59" fmla="*/ 2083068 h 9287858"/>
              <a:gd name="connsiteX60" fmla="*/ 9261635 w 26025636"/>
              <a:gd name="connsiteY60" fmla="*/ 1511568 h 9287858"/>
              <a:gd name="connsiteX61" fmla="*/ 9414035 w 26025636"/>
              <a:gd name="connsiteY61" fmla="*/ 1321068 h 9287858"/>
              <a:gd name="connsiteX62" fmla="*/ 9661685 w 26025636"/>
              <a:gd name="connsiteY62" fmla="*/ 1549668 h 9287858"/>
              <a:gd name="connsiteX63" fmla="*/ 9661685 w 26025636"/>
              <a:gd name="connsiteY63" fmla="*/ 1949718 h 9287858"/>
              <a:gd name="connsiteX64" fmla="*/ 9490235 w 26025636"/>
              <a:gd name="connsiteY64" fmla="*/ 2673618 h 9287858"/>
              <a:gd name="connsiteX65" fmla="*/ 9528335 w 26025636"/>
              <a:gd name="connsiteY65" fmla="*/ 3321318 h 9287858"/>
              <a:gd name="connsiteX66" fmla="*/ 9528335 w 26025636"/>
              <a:gd name="connsiteY66" fmla="*/ 3778518 h 9287858"/>
              <a:gd name="connsiteX67" fmla="*/ 9509285 w 26025636"/>
              <a:gd name="connsiteY67" fmla="*/ 4388118 h 9287858"/>
              <a:gd name="connsiteX68" fmla="*/ 9547385 w 26025636"/>
              <a:gd name="connsiteY68" fmla="*/ 4635768 h 9287858"/>
              <a:gd name="connsiteX69" fmla="*/ 9642635 w 26025636"/>
              <a:gd name="connsiteY69" fmla="*/ 4750068 h 9287858"/>
              <a:gd name="connsiteX70" fmla="*/ 9928385 w 26025636"/>
              <a:gd name="connsiteY70" fmla="*/ 4616718 h 9287858"/>
              <a:gd name="connsiteX71" fmla="*/ 10633235 w 26025636"/>
              <a:gd name="connsiteY71" fmla="*/ 4616718 h 9287858"/>
              <a:gd name="connsiteX72" fmla="*/ 11166635 w 26025636"/>
              <a:gd name="connsiteY72" fmla="*/ 4940568 h 9287858"/>
              <a:gd name="connsiteX73" fmla="*/ 12004835 w 26025636"/>
              <a:gd name="connsiteY73" fmla="*/ 5588268 h 9287858"/>
              <a:gd name="connsiteX74" fmla="*/ 13624085 w 26025636"/>
              <a:gd name="connsiteY74" fmla="*/ 6026418 h 9287858"/>
              <a:gd name="connsiteX75" fmla="*/ 14195585 w 26025636"/>
              <a:gd name="connsiteY75" fmla="*/ 6102618 h 9287858"/>
              <a:gd name="connsiteX76" fmla="*/ 15281435 w 26025636"/>
              <a:gd name="connsiteY76" fmla="*/ 6331218 h 9287858"/>
              <a:gd name="connsiteX77" fmla="*/ 16329185 w 26025636"/>
              <a:gd name="connsiteY77" fmla="*/ 6616968 h 9287858"/>
              <a:gd name="connsiteX78" fmla="*/ 17624585 w 26025636"/>
              <a:gd name="connsiteY78" fmla="*/ 6597918 h 9287858"/>
              <a:gd name="connsiteX79" fmla="*/ 18062735 w 26025636"/>
              <a:gd name="connsiteY79" fmla="*/ 6121668 h 9287858"/>
              <a:gd name="connsiteX80" fmla="*/ 18519935 w 26025636"/>
              <a:gd name="connsiteY80" fmla="*/ 5797818 h 9287858"/>
              <a:gd name="connsiteX81" fmla="*/ 19015235 w 26025636"/>
              <a:gd name="connsiteY81" fmla="*/ 5721618 h 9287858"/>
              <a:gd name="connsiteX82" fmla="*/ 19358135 w 26025636"/>
              <a:gd name="connsiteY82" fmla="*/ 6197868 h 9287858"/>
              <a:gd name="connsiteX83" fmla="*/ 19681985 w 26025636"/>
              <a:gd name="connsiteY83" fmla="*/ 6540768 h 9287858"/>
              <a:gd name="connsiteX84" fmla="*/ 20158235 w 26025636"/>
              <a:gd name="connsiteY84" fmla="*/ 6350268 h 9287858"/>
              <a:gd name="connsiteX85" fmla="*/ 20463035 w 26025636"/>
              <a:gd name="connsiteY85" fmla="*/ 6121668 h 9287858"/>
              <a:gd name="connsiteX86" fmla="*/ 21053585 w 26025636"/>
              <a:gd name="connsiteY86" fmla="*/ 6121668 h 9287858"/>
              <a:gd name="connsiteX87" fmla="*/ 21510785 w 26025636"/>
              <a:gd name="connsiteY87" fmla="*/ 6864618 h 9287858"/>
              <a:gd name="connsiteX88" fmla="*/ 21929885 w 26025636"/>
              <a:gd name="connsiteY88" fmla="*/ 7359918 h 9287858"/>
              <a:gd name="connsiteX89" fmla="*/ 22615685 w 26025636"/>
              <a:gd name="connsiteY89" fmla="*/ 7664718 h 9287858"/>
              <a:gd name="connsiteX90" fmla="*/ 23130035 w 26025636"/>
              <a:gd name="connsiteY90" fmla="*/ 7893318 h 9287858"/>
              <a:gd name="connsiteX91" fmla="*/ 23339585 w 26025636"/>
              <a:gd name="connsiteY91" fmla="*/ 8179068 h 9287858"/>
              <a:gd name="connsiteX92" fmla="*/ 23949185 w 26025636"/>
              <a:gd name="connsiteY92" fmla="*/ 8388618 h 9287858"/>
              <a:gd name="connsiteX93" fmla="*/ 24196835 w 26025636"/>
              <a:gd name="connsiteY93" fmla="*/ 8922018 h 9287858"/>
              <a:gd name="connsiteX94" fmla="*/ 26025636 w 26025636"/>
              <a:gd name="connsiteY94" fmla="*/ 9283968 h 928785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755935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4831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3688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6025636" h="9283968">
                <a:moveTo>
                  <a:pt x="98585" y="4864368"/>
                </a:moveTo>
                <a:cubicBezTo>
                  <a:pt x="365285" y="4877068"/>
                  <a:pt x="631985" y="4889768"/>
                  <a:pt x="784385" y="4711968"/>
                </a:cubicBezTo>
                <a:cubicBezTo>
                  <a:pt x="936785" y="4534168"/>
                  <a:pt x="1025685" y="4115068"/>
                  <a:pt x="1012985" y="3797568"/>
                </a:cubicBezTo>
                <a:cubicBezTo>
                  <a:pt x="1000285" y="3480068"/>
                  <a:pt x="781210" y="3041918"/>
                  <a:pt x="708185" y="2806968"/>
                </a:cubicBezTo>
                <a:cubicBezTo>
                  <a:pt x="635160" y="2572018"/>
                  <a:pt x="644685" y="2527568"/>
                  <a:pt x="574835" y="2387868"/>
                </a:cubicBezTo>
                <a:cubicBezTo>
                  <a:pt x="504985" y="2248168"/>
                  <a:pt x="368460" y="2067193"/>
                  <a:pt x="289085" y="1968768"/>
                </a:cubicBezTo>
                <a:cubicBezTo>
                  <a:pt x="209710" y="1870343"/>
                  <a:pt x="146210" y="1937018"/>
                  <a:pt x="98585" y="1797318"/>
                </a:cubicBezTo>
                <a:cubicBezTo>
                  <a:pt x="50960" y="1657618"/>
                  <a:pt x="-15715" y="1235343"/>
                  <a:pt x="3335" y="1130568"/>
                </a:cubicBezTo>
                <a:cubicBezTo>
                  <a:pt x="22385" y="1025793"/>
                  <a:pt x="130335" y="1190893"/>
                  <a:pt x="212885" y="1168668"/>
                </a:cubicBezTo>
                <a:cubicBezTo>
                  <a:pt x="295435" y="1146443"/>
                  <a:pt x="425610" y="1114693"/>
                  <a:pt x="498635" y="997218"/>
                </a:cubicBezTo>
                <a:cubicBezTo>
                  <a:pt x="571660" y="879743"/>
                  <a:pt x="612935" y="619393"/>
                  <a:pt x="651035" y="463818"/>
                </a:cubicBezTo>
                <a:cubicBezTo>
                  <a:pt x="689135" y="308243"/>
                  <a:pt x="616110" y="130443"/>
                  <a:pt x="727235" y="63768"/>
                </a:cubicBezTo>
                <a:cubicBezTo>
                  <a:pt x="838360" y="-2907"/>
                  <a:pt x="1184435" y="-37832"/>
                  <a:pt x="1317785" y="63768"/>
                </a:cubicBezTo>
                <a:cubicBezTo>
                  <a:pt x="1451135" y="165368"/>
                  <a:pt x="1471517" y="413018"/>
                  <a:pt x="1527335" y="673368"/>
                </a:cubicBezTo>
                <a:cubicBezTo>
                  <a:pt x="1583153" y="933718"/>
                  <a:pt x="1608246" y="1365518"/>
                  <a:pt x="1652696" y="1625868"/>
                </a:cubicBezTo>
                <a:cubicBezTo>
                  <a:pt x="1697146" y="1886218"/>
                  <a:pt x="1732379" y="2073543"/>
                  <a:pt x="1794035" y="2235468"/>
                </a:cubicBezTo>
                <a:cubicBezTo>
                  <a:pt x="1855691" y="2397393"/>
                  <a:pt x="1901985" y="2429143"/>
                  <a:pt x="2022635" y="2597418"/>
                </a:cubicBezTo>
                <a:cubicBezTo>
                  <a:pt x="2143285" y="2765693"/>
                  <a:pt x="2390935" y="3035568"/>
                  <a:pt x="2517935" y="3245118"/>
                </a:cubicBezTo>
                <a:cubicBezTo>
                  <a:pt x="2644935" y="3454668"/>
                  <a:pt x="2740185" y="3670568"/>
                  <a:pt x="2784635" y="3854718"/>
                </a:cubicBezTo>
                <a:cubicBezTo>
                  <a:pt x="2829085" y="4038868"/>
                  <a:pt x="2781460" y="4178568"/>
                  <a:pt x="2784635" y="4350018"/>
                </a:cubicBezTo>
                <a:cubicBezTo>
                  <a:pt x="2787810" y="4521468"/>
                  <a:pt x="2825910" y="4750068"/>
                  <a:pt x="2803685" y="4883418"/>
                </a:cubicBezTo>
                <a:cubicBezTo>
                  <a:pt x="2781460" y="5016768"/>
                  <a:pt x="2676685" y="5042168"/>
                  <a:pt x="2651285" y="5150118"/>
                </a:cubicBezTo>
                <a:cubicBezTo>
                  <a:pt x="2625885" y="5258068"/>
                  <a:pt x="2530635" y="5445393"/>
                  <a:pt x="2651285" y="5531118"/>
                </a:cubicBezTo>
                <a:cubicBezTo>
                  <a:pt x="2771935" y="5616843"/>
                  <a:pt x="3210085" y="5658118"/>
                  <a:pt x="3375185" y="5664468"/>
                </a:cubicBezTo>
                <a:cubicBezTo>
                  <a:pt x="3540285" y="5670818"/>
                  <a:pt x="3502185" y="5581918"/>
                  <a:pt x="3641885" y="5569218"/>
                </a:cubicBezTo>
                <a:cubicBezTo>
                  <a:pt x="3781585" y="5556518"/>
                  <a:pt x="4045110" y="5566043"/>
                  <a:pt x="4213385" y="5588268"/>
                </a:cubicBezTo>
                <a:cubicBezTo>
                  <a:pt x="4381660" y="5610493"/>
                  <a:pt x="4499135" y="5680343"/>
                  <a:pt x="4651535" y="5702568"/>
                </a:cubicBezTo>
                <a:cubicBezTo>
                  <a:pt x="4803935" y="5724793"/>
                  <a:pt x="4965860" y="5734318"/>
                  <a:pt x="5127785" y="5721618"/>
                </a:cubicBezTo>
                <a:cubicBezTo>
                  <a:pt x="5289710" y="5708918"/>
                  <a:pt x="5378610" y="5635893"/>
                  <a:pt x="5623085" y="5626368"/>
                </a:cubicBezTo>
                <a:lnTo>
                  <a:pt x="6377659" y="5695464"/>
                </a:lnTo>
                <a:cubicBezTo>
                  <a:pt x="6587209" y="5701814"/>
                  <a:pt x="6697042" y="5668881"/>
                  <a:pt x="6926880" y="5695465"/>
                </a:cubicBezTo>
                <a:cubicBezTo>
                  <a:pt x="7156718" y="5722049"/>
                  <a:pt x="7567584" y="5841084"/>
                  <a:pt x="7756685" y="5854968"/>
                </a:cubicBezTo>
                <a:cubicBezTo>
                  <a:pt x="7945786" y="5868852"/>
                  <a:pt x="7978935" y="5845443"/>
                  <a:pt x="8061485" y="5778768"/>
                </a:cubicBezTo>
                <a:cubicBezTo>
                  <a:pt x="8144035" y="5712093"/>
                  <a:pt x="8204360" y="5569218"/>
                  <a:pt x="8251985" y="5454918"/>
                </a:cubicBezTo>
                <a:cubicBezTo>
                  <a:pt x="8299610" y="5340618"/>
                  <a:pt x="8325010" y="5219968"/>
                  <a:pt x="8347235" y="5092968"/>
                </a:cubicBezTo>
                <a:cubicBezTo>
                  <a:pt x="8369460" y="4965968"/>
                  <a:pt x="8410735" y="4829443"/>
                  <a:pt x="8385335" y="4692918"/>
                </a:cubicBezTo>
                <a:cubicBezTo>
                  <a:pt x="8359935" y="4556393"/>
                  <a:pt x="8302785" y="4432568"/>
                  <a:pt x="8194835" y="4273818"/>
                </a:cubicBezTo>
                <a:cubicBezTo>
                  <a:pt x="8086885" y="4115068"/>
                  <a:pt x="7896385" y="3895993"/>
                  <a:pt x="7737635" y="3740418"/>
                </a:cubicBezTo>
                <a:cubicBezTo>
                  <a:pt x="7578885" y="3584843"/>
                  <a:pt x="7343935" y="3429268"/>
                  <a:pt x="7242335" y="3340368"/>
                </a:cubicBezTo>
                <a:cubicBezTo>
                  <a:pt x="7140735" y="3251468"/>
                  <a:pt x="7191535" y="3305443"/>
                  <a:pt x="7128035" y="3207018"/>
                </a:cubicBezTo>
                <a:cubicBezTo>
                  <a:pt x="7064535" y="3108593"/>
                  <a:pt x="6921660" y="2860943"/>
                  <a:pt x="6861335" y="2749818"/>
                </a:cubicBezTo>
                <a:cubicBezTo>
                  <a:pt x="6801010" y="2638693"/>
                  <a:pt x="6861335" y="2600593"/>
                  <a:pt x="6766085" y="2540268"/>
                </a:cubicBezTo>
                <a:cubicBezTo>
                  <a:pt x="6670835" y="2479943"/>
                  <a:pt x="6400960" y="2438668"/>
                  <a:pt x="6289835" y="2387868"/>
                </a:cubicBezTo>
                <a:cubicBezTo>
                  <a:pt x="6178710" y="2337068"/>
                  <a:pt x="6121560" y="2362468"/>
                  <a:pt x="6099335" y="2235468"/>
                </a:cubicBezTo>
                <a:cubicBezTo>
                  <a:pt x="6077110" y="2108468"/>
                  <a:pt x="6032660" y="1721118"/>
                  <a:pt x="6156485" y="1625868"/>
                </a:cubicBezTo>
                <a:cubicBezTo>
                  <a:pt x="6280310" y="1530618"/>
                  <a:pt x="6680360" y="1702068"/>
                  <a:pt x="6842285" y="1663968"/>
                </a:cubicBezTo>
                <a:cubicBezTo>
                  <a:pt x="7004210" y="1625868"/>
                  <a:pt x="7007385" y="1451243"/>
                  <a:pt x="7128035" y="1397268"/>
                </a:cubicBezTo>
                <a:cubicBezTo>
                  <a:pt x="7248685" y="1343293"/>
                  <a:pt x="7496335" y="1279793"/>
                  <a:pt x="7566185" y="1340118"/>
                </a:cubicBezTo>
                <a:cubicBezTo>
                  <a:pt x="7636035" y="1400443"/>
                  <a:pt x="7537610" y="1622693"/>
                  <a:pt x="7547135" y="1759218"/>
                </a:cubicBezTo>
                <a:cubicBezTo>
                  <a:pt x="7556660" y="1895743"/>
                  <a:pt x="7582060" y="2060843"/>
                  <a:pt x="7623335" y="2159268"/>
                </a:cubicBezTo>
                <a:cubicBezTo>
                  <a:pt x="7664610" y="2257693"/>
                  <a:pt x="7743985" y="2267218"/>
                  <a:pt x="7794785" y="2349768"/>
                </a:cubicBezTo>
                <a:cubicBezTo>
                  <a:pt x="7845585" y="2432318"/>
                  <a:pt x="7890035" y="2552968"/>
                  <a:pt x="7928135" y="2654568"/>
                </a:cubicBezTo>
                <a:cubicBezTo>
                  <a:pt x="7966235" y="2756168"/>
                  <a:pt x="8001160" y="2841893"/>
                  <a:pt x="8023385" y="2959368"/>
                </a:cubicBezTo>
                <a:cubicBezTo>
                  <a:pt x="8045610" y="3076843"/>
                  <a:pt x="7997985" y="3299093"/>
                  <a:pt x="8061485" y="3359418"/>
                </a:cubicBezTo>
                <a:cubicBezTo>
                  <a:pt x="8124985" y="3419743"/>
                  <a:pt x="8302785" y="3324493"/>
                  <a:pt x="8404385" y="3321318"/>
                </a:cubicBezTo>
                <a:cubicBezTo>
                  <a:pt x="8505985" y="3318143"/>
                  <a:pt x="8620285" y="3403868"/>
                  <a:pt x="8671085" y="3340368"/>
                </a:cubicBezTo>
                <a:cubicBezTo>
                  <a:pt x="8721885" y="3276868"/>
                  <a:pt x="8648860" y="3102243"/>
                  <a:pt x="8709185" y="2940318"/>
                </a:cubicBezTo>
                <a:cubicBezTo>
                  <a:pt x="8769510" y="2778393"/>
                  <a:pt x="8963185" y="2511693"/>
                  <a:pt x="9033035" y="2368818"/>
                </a:cubicBezTo>
                <a:cubicBezTo>
                  <a:pt x="9102885" y="2225943"/>
                  <a:pt x="9090185" y="2225943"/>
                  <a:pt x="9128285" y="2083068"/>
                </a:cubicBezTo>
                <a:cubicBezTo>
                  <a:pt x="9166385" y="1940193"/>
                  <a:pt x="9214010" y="1638568"/>
                  <a:pt x="9261635" y="1511568"/>
                </a:cubicBezTo>
                <a:cubicBezTo>
                  <a:pt x="9309260" y="1384568"/>
                  <a:pt x="9347360" y="1314718"/>
                  <a:pt x="9414035" y="1321068"/>
                </a:cubicBezTo>
                <a:cubicBezTo>
                  <a:pt x="9480710" y="1327418"/>
                  <a:pt x="9620410" y="1444893"/>
                  <a:pt x="9661685" y="1549668"/>
                </a:cubicBezTo>
                <a:cubicBezTo>
                  <a:pt x="9702960" y="1654443"/>
                  <a:pt x="9690260" y="1762393"/>
                  <a:pt x="9661685" y="1949718"/>
                </a:cubicBezTo>
                <a:cubicBezTo>
                  <a:pt x="9633110" y="2137043"/>
                  <a:pt x="9512460" y="2445018"/>
                  <a:pt x="9490235" y="2673618"/>
                </a:cubicBezTo>
                <a:cubicBezTo>
                  <a:pt x="9468010" y="2902218"/>
                  <a:pt x="9521985" y="3137168"/>
                  <a:pt x="9528335" y="3321318"/>
                </a:cubicBezTo>
                <a:cubicBezTo>
                  <a:pt x="9534685" y="3505468"/>
                  <a:pt x="9531510" y="3600718"/>
                  <a:pt x="9528335" y="3778518"/>
                </a:cubicBezTo>
                <a:cubicBezTo>
                  <a:pt x="9525160" y="3956318"/>
                  <a:pt x="9506110" y="4245243"/>
                  <a:pt x="9509285" y="4388118"/>
                </a:cubicBezTo>
                <a:cubicBezTo>
                  <a:pt x="9512460" y="4530993"/>
                  <a:pt x="9525160" y="4575443"/>
                  <a:pt x="9547385" y="4635768"/>
                </a:cubicBezTo>
                <a:cubicBezTo>
                  <a:pt x="9569610" y="4696093"/>
                  <a:pt x="9579135" y="4753243"/>
                  <a:pt x="9642635" y="4750068"/>
                </a:cubicBezTo>
                <a:cubicBezTo>
                  <a:pt x="9706135" y="4746893"/>
                  <a:pt x="9763285" y="4638943"/>
                  <a:pt x="9928385" y="4616718"/>
                </a:cubicBezTo>
                <a:cubicBezTo>
                  <a:pt x="10093485" y="4594493"/>
                  <a:pt x="10426860" y="4562743"/>
                  <a:pt x="10633235" y="4616718"/>
                </a:cubicBezTo>
                <a:cubicBezTo>
                  <a:pt x="10839610" y="4670693"/>
                  <a:pt x="10938035" y="4778643"/>
                  <a:pt x="11166635" y="4940568"/>
                </a:cubicBezTo>
                <a:cubicBezTo>
                  <a:pt x="11395235" y="5102493"/>
                  <a:pt x="11595260" y="5407293"/>
                  <a:pt x="12004835" y="5588268"/>
                </a:cubicBezTo>
                <a:cubicBezTo>
                  <a:pt x="12414410" y="5769243"/>
                  <a:pt x="13258960" y="5940693"/>
                  <a:pt x="13624085" y="6026418"/>
                </a:cubicBezTo>
                <a:cubicBezTo>
                  <a:pt x="13989210" y="6112143"/>
                  <a:pt x="13919360" y="6051818"/>
                  <a:pt x="14195585" y="6102618"/>
                </a:cubicBezTo>
                <a:cubicBezTo>
                  <a:pt x="14471810" y="6153418"/>
                  <a:pt x="14925835" y="6245493"/>
                  <a:pt x="15281435" y="6331218"/>
                </a:cubicBezTo>
                <a:cubicBezTo>
                  <a:pt x="15637035" y="6416943"/>
                  <a:pt x="15938660" y="6572518"/>
                  <a:pt x="16329185" y="6616968"/>
                </a:cubicBezTo>
                <a:cubicBezTo>
                  <a:pt x="16719710" y="6661418"/>
                  <a:pt x="17335660" y="6680468"/>
                  <a:pt x="17624585" y="6597918"/>
                </a:cubicBezTo>
                <a:cubicBezTo>
                  <a:pt x="17913510" y="6515368"/>
                  <a:pt x="17913510" y="6255018"/>
                  <a:pt x="18062735" y="6121668"/>
                </a:cubicBezTo>
                <a:cubicBezTo>
                  <a:pt x="18211960" y="5988318"/>
                  <a:pt x="18361185" y="5864493"/>
                  <a:pt x="18519935" y="5797818"/>
                </a:cubicBezTo>
                <a:cubicBezTo>
                  <a:pt x="18678685" y="5731143"/>
                  <a:pt x="18875535" y="5654943"/>
                  <a:pt x="19015235" y="5721618"/>
                </a:cubicBezTo>
                <a:cubicBezTo>
                  <a:pt x="19154935" y="5788293"/>
                  <a:pt x="19247010" y="6061343"/>
                  <a:pt x="19358135" y="6197868"/>
                </a:cubicBezTo>
                <a:cubicBezTo>
                  <a:pt x="19469260" y="6334393"/>
                  <a:pt x="19548635" y="6515368"/>
                  <a:pt x="19681985" y="6540768"/>
                </a:cubicBezTo>
                <a:cubicBezTo>
                  <a:pt x="19815335" y="6566168"/>
                  <a:pt x="20028060" y="6420118"/>
                  <a:pt x="20158235" y="6350268"/>
                </a:cubicBezTo>
                <a:cubicBezTo>
                  <a:pt x="20288410" y="6280418"/>
                  <a:pt x="20313810" y="6159768"/>
                  <a:pt x="20463035" y="6121668"/>
                </a:cubicBezTo>
                <a:cubicBezTo>
                  <a:pt x="20612260" y="6083568"/>
                  <a:pt x="20878960" y="5997843"/>
                  <a:pt x="21053585" y="6121668"/>
                </a:cubicBezTo>
                <a:cubicBezTo>
                  <a:pt x="21228210" y="6245493"/>
                  <a:pt x="21364735" y="6658243"/>
                  <a:pt x="21510785" y="6864618"/>
                </a:cubicBezTo>
                <a:cubicBezTo>
                  <a:pt x="21656835" y="7070993"/>
                  <a:pt x="21745735" y="7226568"/>
                  <a:pt x="21929885" y="7359918"/>
                </a:cubicBezTo>
                <a:cubicBezTo>
                  <a:pt x="22114035" y="7493268"/>
                  <a:pt x="22615685" y="7664718"/>
                  <a:pt x="22615685" y="7664718"/>
                </a:cubicBezTo>
                <a:cubicBezTo>
                  <a:pt x="22815710" y="7753618"/>
                  <a:pt x="23009385" y="7807593"/>
                  <a:pt x="23130035" y="7893318"/>
                </a:cubicBezTo>
                <a:cubicBezTo>
                  <a:pt x="23250685" y="7979043"/>
                  <a:pt x="23203060" y="8096518"/>
                  <a:pt x="23339585" y="8179068"/>
                </a:cubicBezTo>
                <a:cubicBezTo>
                  <a:pt x="23476110" y="8261618"/>
                  <a:pt x="23806310" y="8264793"/>
                  <a:pt x="23949185" y="8388618"/>
                </a:cubicBezTo>
                <a:cubicBezTo>
                  <a:pt x="24092060" y="8512443"/>
                  <a:pt x="24047610" y="8801368"/>
                  <a:pt x="24196835" y="8922018"/>
                </a:cubicBezTo>
                <a:cubicBezTo>
                  <a:pt x="24346060" y="9042668"/>
                  <a:pt x="24520684" y="9109342"/>
                  <a:pt x="24825484" y="9169667"/>
                </a:cubicBezTo>
                <a:cubicBezTo>
                  <a:pt x="25130284" y="9229992"/>
                  <a:pt x="25828786" y="9255393"/>
                  <a:pt x="26025636" y="928396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3B5A9FEF-A045-466A-8C5A-9A579FB76FD9}"/>
              </a:ext>
            </a:extLst>
          </p:cNvPr>
          <p:cNvSpPr/>
          <p:nvPr/>
        </p:nvSpPr>
        <p:spPr>
          <a:xfrm rot="10800000">
            <a:off x="11175414" y="11135496"/>
            <a:ext cx="15599768" cy="6685312"/>
          </a:xfrm>
          <a:custGeom>
            <a:avLst/>
            <a:gdLst>
              <a:gd name="connsiteX0" fmla="*/ 0 w 15761440"/>
              <a:gd name="connsiteY0" fmla="*/ 2502568 h 6685312"/>
              <a:gd name="connsiteX1" fmla="*/ 505326 w 15761440"/>
              <a:gd name="connsiteY1" fmla="*/ 2021305 h 6685312"/>
              <a:gd name="connsiteX2" fmla="*/ 866274 w 15761440"/>
              <a:gd name="connsiteY2" fmla="*/ 1467852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977202 w 15761440"/>
              <a:gd name="connsiteY45" fmla="*/ 3926952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437895 w 15761440"/>
              <a:gd name="connsiteY47" fmla="*/ 3392905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4881123 w 15761440"/>
              <a:gd name="connsiteY48" fmla="*/ 2791326 h 6685312"/>
              <a:gd name="connsiteX49" fmla="*/ 15111663 w 15761440"/>
              <a:gd name="connsiteY49" fmla="*/ 2334126 h 6685312"/>
              <a:gd name="connsiteX50" fmla="*/ 15544800 w 15761440"/>
              <a:gd name="connsiteY50" fmla="*/ 1708484 h 6685312"/>
              <a:gd name="connsiteX51" fmla="*/ 15761368 w 15761440"/>
              <a:gd name="connsiteY51" fmla="*/ 1155031 h 6685312"/>
              <a:gd name="connsiteX52" fmla="*/ 15568863 w 15761440"/>
              <a:gd name="connsiteY52" fmla="*/ 409073 h 6685312"/>
              <a:gd name="connsiteX53" fmla="*/ 15568863 w 15761440"/>
              <a:gd name="connsiteY53" fmla="*/ 0 h 6685312"/>
              <a:gd name="connsiteX0" fmla="*/ 0 w 15761379"/>
              <a:gd name="connsiteY0" fmla="*/ 2502568 h 6685312"/>
              <a:gd name="connsiteX1" fmla="*/ 505326 w 15761379"/>
              <a:gd name="connsiteY1" fmla="*/ 2021305 h 6685312"/>
              <a:gd name="connsiteX2" fmla="*/ 888397 w 15761379"/>
              <a:gd name="connsiteY2" fmla="*/ 1534220 h 6685312"/>
              <a:gd name="connsiteX3" fmla="*/ 1512485 w 15761379"/>
              <a:gd name="connsiteY3" fmla="*/ 1193842 h 6685312"/>
              <a:gd name="connsiteX4" fmla="*/ 1921949 w 15761379"/>
              <a:gd name="connsiteY4" fmla="*/ 1443401 h 6685312"/>
              <a:gd name="connsiteX5" fmla="*/ 2117558 w 15761379"/>
              <a:gd name="connsiteY5" fmla="*/ 1876926 h 6685312"/>
              <a:gd name="connsiteX6" fmla="*/ 2324424 w 15761379"/>
              <a:gd name="connsiteY6" fmla="*/ 2685758 h 6685312"/>
              <a:gd name="connsiteX7" fmla="*/ 2502568 w 15761379"/>
              <a:gd name="connsiteY7" fmla="*/ 3585410 h 6685312"/>
              <a:gd name="connsiteX8" fmla="*/ 3072322 w 15761379"/>
              <a:gd name="connsiteY8" fmla="*/ 4266553 h 6685312"/>
              <a:gd name="connsiteX9" fmla="*/ 3465095 w 15761379"/>
              <a:gd name="connsiteY9" fmla="*/ 5149515 h 6685312"/>
              <a:gd name="connsiteX10" fmla="*/ 3753853 w 15761379"/>
              <a:gd name="connsiteY10" fmla="*/ 6015789 h 6685312"/>
              <a:gd name="connsiteX11" fmla="*/ 4090737 w 15761379"/>
              <a:gd name="connsiteY11" fmla="*/ 6593305 h 6685312"/>
              <a:gd name="connsiteX12" fmla="*/ 4860758 w 15761379"/>
              <a:gd name="connsiteY12" fmla="*/ 6665494 h 6685312"/>
              <a:gd name="connsiteX13" fmla="*/ 5678905 w 15761379"/>
              <a:gd name="connsiteY13" fmla="*/ 6400800 h 6685312"/>
              <a:gd name="connsiteX14" fmla="*/ 6184232 w 15761379"/>
              <a:gd name="connsiteY14" fmla="*/ 6063915 h 6685312"/>
              <a:gd name="connsiteX15" fmla="*/ 6328611 w 15761379"/>
              <a:gd name="connsiteY15" fmla="*/ 5702968 h 6685312"/>
              <a:gd name="connsiteX16" fmla="*/ 6099234 w 15761379"/>
              <a:gd name="connsiteY16" fmla="*/ 5286520 h 6685312"/>
              <a:gd name="connsiteX17" fmla="*/ 5771665 w 15761379"/>
              <a:gd name="connsiteY17" fmla="*/ 5031140 h 6685312"/>
              <a:gd name="connsiteX18" fmla="*/ 5486400 w 15761379"/>
              <a:gd name="connsiteY18" fmla="*/ 4620126 h 6685312"/>
              <a:gd name="connsiteX19" fmla="*/ 5486400 w 15761379"/>
              <a:gd name="connsiteY19" fmla="*/ 4162926 h 6685312"/>
              <a:gd name="connsiteX20" fmla="*/ 5334258 w 15761379"/>
              <a:gd name="connsiteY20" fmla="*/ 3656047 h 6685312"/>
              <a:gd name="connsiteX21" fmla="*/ 5173579 w 15761379"/>
              <a:gd name="connsiteY21" fmla="*/ 3224463 h 6685312"/>
              <a:gd name="connsiteX22" fmla="*/ 5342021 w 15761379"/>
              <a:gd name="connsiteY22" fmla="*/ 2598821 h 6685312"/>
              <a:gd name="connsiteX23" fmla="*/ 5839973 w 15761379"/>
              <a:gd name="connsiteY23" fmla="*/ 2400494 h 6685312"/>
              <a:gd name="connsiteX24" fmla="*/ 6483857 w 15761379"/>
              <a:gd name="connsiteY24" fmla="*/ 2343830 h 6685312"/>
              <a:gd name="connsiteX25" fmla="*/ 6930189 w 15761379"/>
              <a:gd name="connsiteY25" fmla="*/ 1900989 h 6685312"/>
              <a:gd name="connsiteX26" fmla="*/ 7383897 w 15761379"/>
              <a:gd name="connsiteY26" fmla="*/ 1808229 h 6685312"/>
              <a:gd name="connsiteX27" fmla="*/ 7735529 w 15761379"/>
              <a:gd name="connsiteY27" fmla="*/ 2310063 h 6685312"/>
              <a:gd name="connsiteX28" fmla="*/ 8085221 w 15761379"/>
              <a:gd name="connsiteY28" fmla="*/ 2959768 h 6685312"/>
              <a:gd name="connsiteX29" fmla="*/ 8229600 w 15761379"/>
              <a:gd name="connsiteY29" fmla="*/ 3513221 h 6685312"/>
              <a:gd name="connsiteX30" fmla="*/ 8412402 w 15761379"/>
              <a:gd name="connsiteY30" fmla="*/ 3857479 h 6685312"/>
              <a:gd name="connsiteX31" fmla="*/ 8797025 w 15761379"/>
              <a:gd name="connsiteY31" fmla="*/ 3857867 h 6685312"/>
              <a:gd name="connsiteX32" fmla="*/ 9144000 w 15761379"/>
              <a:gd name="connsiteY32" fmla="*/ 3368842 h 6685312"/>
              <a:gd name="connsiteX33" fmla="*/ 9408695 w 15761379"/>
              <a:gd name="connsiteY33" fmla="*/ 2334126 h 6685312"/>
              <a:gd name="connsiteX34" fmla="*/ 9649326 w 15761379"/>
              <a:gd name="connsiteY34" fmla="*/ 1395663 h 6685312"/>
              <a:gd name="connsiteX35" fmla="*/ 9962147 w 15761379"/>
              <a:gd name="connsiteY35" fmla="*/ 842210 h 6685312"/>
              <a:gd name="connsiteX36" fmla="*/ 10456995 w 15761379"/>
              <a:gd name="connsiteY36" fmla="*/ 679202 h 6685312"/>
              <a:gd name="connsiteX37" fmla="*/ 10900611 w 15761379"/>
              <a:gd name="connsiteY37" fmla="*/ 770021 h 6685312"/>
              <a:gd name="connsiteX38" fmla="*/ 11213432 w 15761379"/>
              <a:gd name="connsiteY38" fmla="*/ 1251284 h 6685312"/>
              <a:gd name="connsiteX39" fmla="*/ 11488606 w 15761379"/>
              <a:gd name="connsiteY39" fmla="*/ 1635907 h 6685312"/>
              <a:gd name="connsiteX40" fmla="*/ 11861584 w 15761379"/>
              <a:gd name="connsiteY40" fmla="*/ 2268922 h 6685312"/>
              <a:gd name="connsiteX41" fmla="*/ 11935326 w 15761379"/>
              <a:gd name="connsiteY41" fmla="*/ 3104147 h 6685312"/>
              <a:gd name="connsiteX42" fmla="*/ 12116965 w 15761379"/>
              <a:gd name="connsiteY42" fmla="*/ 4007292 h 6685312"/>
              <a:gd name="connsiteX43" fmla="*/ 12440653 w 15761379"/>
              <a:gd name="connsiteY43" fmla="*/ 4716379 h 6685312"/>
              <a:gd name="connsiteX44" fmla="*/ 13066295 w 15761379"/>
              <a:gd name="connsiteY44" fmla="*/ 4788568 h 6685312"/>
              <a:gd name="connsiteX45" fmla="*/ 13598013 w 15761379"/>
              <a:gd name="connsiteY45" fmla="*/ 4487391 h 6685312"/>
              <a:gd name="connsiteX46" fmla="*/ 13977202 w 15761379"/>
              <a:gd name="connsiteY46" fmla="*/ 3926952 h 6685312"/>
              <a:gd name="connsiteX47" fmla="*/ 14386276 w 15761379"/>
              <a:gd name="connsiteY47" fmla="*/ 3311789 h 6685312"/>
              <a:gd name="connsiteX48" fmla="*/ 14881123 w 15761379"/>
              <a:gd name="connsiteY48" fmla="*/ 2791326 h 6685312"/>
              <a:gd name="connsiteX49" fmla="*/ 15111663 w 15761379"/>
              <a:gd name="connsiteY49" fmla="*/ 2334126 h 6685312"/>
              <a:gd name="connsiteX50" fmla="*/ 15559548 w 15761379"/>
              <a:gd name="connsiteY50" fmla="*/ 1664239 h 6685312"/>
              <a:gd name="connsiteX51" fmla="*/ 15761368 w 15761379"/>
              <a:gd name="connsiteY51" fmla="*/ 1155031 h 6685312"/>
              <a:gd name="connsiteX52" fmla="*/ 15568863 w 15761379"/>
              <a:gd name="connsiteY52" fmla="*/ 409073 h 6685312"/>
              <a:gd name="connsiteX53" fmla="*/ 15568863 w 15761379"/>
              <a:gd name="connsiteY53" fmla="*/ 0 h 6685312"/>
              <a:gd name="connsiteX0" fmla="*/ 0 w 15695018"/>
              <a:gd name="connsiteY0" fmla="*/ 2502568 h 6685312"/>
              <a:gd name="connsiteX1" fmla="*/ 505326 w 15695018"/>
              <a:gd name="connsiteY1" fmla="*/ 2021305 h 6685312"/>
              <a:gd name="connsiteX2" fmla="*/ 888397 w 15695018"/>
              <a:gd name="connsiteY2" fmla="*/ 1534220 h 6685312"/>
              <a:gd name="connsiteX3" fmla="*/ 1512485 w 15695018"/>
              <a:gd name="connsiteY3" fmla="*/ 1193842 h 6685312"/>
              <a:gd name="connsiteX4" fmla="*/ 1921949 w 15695018"/>
              <a:gd name="connsiteY4" fmla="*/ 1443401 h 6685312"/>
              <a:gd name="connsiteX5" fmla="*/ 2117558 w 15695018"/>
              <a:gd name="connsiteY5" fmla="*/ 1876926 h 6685312"/>
              <a:gd name="connsiteX6" fmla="*/ 2324424 w 15695018"/>
              <a:gd name="connsiteY6" fmla="*/ 2685758 h 6685312"/>
              <a:gd name="connsiteX7" fmla="*/ 2502568 w 15695018"/>
              <a:gd name="connsiteY7" fmla="*/ 3585410 h 6685312"/>
              <a:gd name="connsiteX8" fmla="*/ 3072322 w 15695018"/>
              <a:gd name="connsiteY8" fmla="*/ 4266553 h 6685312"/>
              <a:gd name="connsiteX9" fmla="*/ 3465095 w 15695018"/>
              <a:gd name="connsiteY9" fmla="*/ 5149515 h 6685312"/>
              <a:gd name="connsiteX10" fmla="*/ 3753853 w 15695018"/>
              <a:gd name="connsiteY10" fmla="*/ 6015789 h 6685312"/>
              <a:gd name="connsiteX11" fmla="*/ 4090737 w 15695018"/>
              <a:gd name="connsiteY11" fmla="*/ 6593305 h 6685312"/>
              <a:gd name="connsiteX12" fmla="*/ 4860758 w 15695018"/>
              <a:gd name="connsiteY12" fmla="*/ 6665494 h 6685312"/>
              <a:gd name="connsiteX13" fmla="*/ 5678905 w 15695018"/>
              <a:gd name="connsiteY13" fmla="*/ 6400800 h 6685312"/>
              <a:gd name="connsiteX14" fmla="*/ 6184232 w 15695018"/>
              <a:gd name="connsiteY14" fmla="*/ 6063915 h 6685312"/>
              <a:gd name="connsiteX15" fmla="*/ 6328611 w 15695018"/>
              <a:gd name="connsiteY15" fmla="*/ 5702968 h 6685312"/>
              <a:gd name="connsiteX16" fmla="*/ 6099234 w 15695018"/>
              <a:gd name="connsiteY16" fmla="*/ 5286520 h 6685312"/>
              <a:gd name="connsiteX17" fmla="*/ 5771665 w 15695018"/>
              <a:gd name="connsiteY17" fmla="*/ 5031140 h 6685312"/>
              <a:gd name="connsiteX18" fmla="*/ 5486400 w 15695018"/>
              <a:gd name="connsiteY18" fmla="*/ 4620126 h 6685312"/>
              <a:gd name="connsiteX19" fmla="*/ 5486400 w 15695018"/>
              <a:gd name="connsiteY19" fmla="*/ 4162926 h 6685312"/>
              <a:gd name="connsiteX20" fmla="*/ 5334258 w 15695018"/>
              <a:gd name="connsiteY20" fmla="*/ 3656047 h 6685312"/>
              <a:gd name="connsiteX21" fmla="*/ 5173579 w 15695018"/>
              <a:gd name="connsiteY21" fmla="*/ 3224463 h 6685312"/>
              <a:gd name="connsiteX22" fmla="*/ 5342021 w 15695018"/>
              <a:gd name="connsiteY22" fmla="*/ 2598821 h 6685312"/>
              <a:gd name="connsiteX23" fmla="*/ 5839973 w 15695018"/>
              <a:gd name="connsiteY23" fmla="*/ 2400494 h 6685312"/>
              <a:gd name="connsiteX24" fmla="*/ 6483857 w 15695018"/>
              <a:gd name="connsiteY24" fmla="*/ 2343830 h 6685312"/>
              <a:gd name="connsiteX25" fmla="*/ 6930189 w 15695018"/>
              <a:gd name="connsiteY25" fmla="*/ 1900989 h 6685312"/>
              <a:gd name="connsiteX26" fmla="*/ 7383897 w 15695018"/>
              <a:gd name="connsiteY26" fmla="*/ 1808229 h 6685312"/>
              <a:gd name="connsiteX27" fmla="*/ 7735529 w 15695018"/>
              <a:gd name="connsiteY27" fmla="*/ 2310063 h 6685312"/>
              <a:gd name="connsiteX28" fmla="*/ 8085221 w 15695018"/>
              <a:gd name="connsiteY28" fmla="*/ 2959768 h 6685312"/>
              <a:gd name="connsiteX29" fmla="*/ 8229600 w 15695018"/>
              <a:gd name="connsiteY29" fmla="*/ 3513221 h 6685312"/>
              <a:gd name="connsiteX30" fmla="*/ 8412402 w 15695018"/>
              <a:gd name="connsiteY30" fmla="*/ 3857479 h 6685312"/>
              <a:gd name="connsiteX31" fmla="*/ 8797025 w 15695018"/>
              <a:gd name="connsiteY31" fmla="*/ 3857867 h 6685312"/>
              <a:gd name="connsiteX32" fmla="*/ 9144000 w 15695018"/>
              <a:gd name="connsiteY32" fmla="*/ 3368842 h 6685312"/>
              <a:gd name="connsiteX33" fmla="*/ 9408695 w 15695018"/>
              <a:gd name="connsiteY33" fmla="*/ 2334126 h 6685312"/>
              <a:gd name="connsiteX34" fmla="*/ 9649326 w 15695018"/>
              <a:gd name="connsiteY34" fmla="*/ 1395663 h 6685312"/>
              <a:gd name="connsiteX35" fmla="*/ 9962147 w 15695018"/>
              <a:gd name="connsiteY35" fmla="*/ 842210 h 6685312"/>
              <a:gd name="connsiteX36" fmla="*/ 10456995 w 15695018"/>
              <a:gd name="connsiteY36" fmla="*/ 679202 h 6685312"/>
              <a:gd name="connsiteX37" fmla="*/ 10900611 w 15695018"/>
              <a:gd name="connsiteY37" fmla="*/ 770021 h 6685312"/>
              <a:gd name="connsiteX38" fmla="*/ 11213432 w 15695018"/>
              <a:gd name="connsiteY38" fmla="*/ 1251284 h 6685312"/>
              <a:gd name="connsiteX39" fmla="*/ 11488606 w 15695018"/>
              <a:gd name="connsiteY39" fmla="*/ 1635907 h 6685312"/>
              <a:gd name="connsiteX40" fmla="*/ 11861584 w 15695018"/>
              <a:gd name="connsiteY40" fmla="*/ 2268922 h 6685312"/>
              <a:gd name="connsiteX41" fmla="*/ 11935326 w 15695018"/>
              <a:gd name="connsiteY41" fmla="*/ 3104147 h 6685312"/>
              <a:gd name="connsiteX42" fmla="*/ 12116965 w 15695018"/>
              <a:gd name="connsiteY42" fmla="*/ 4007292 h 6685312"/>
              <a:gd name="connsiteX43" fmla="*/ 12440653 w 15695018"/>
              <a:gd name="connsiteY43" fmla="*/ 4716379 h 6685312"/>
              <a:gd name="connsiteX44" fmla="*/ 13066295 w 15695018"/>
              <a:gd name="connsiteY44" fmla="*/ 4788568 h 6685312"/>
              <a:gd name="connsiteX45" fmla="*/ 13598013 w 15695018"/>
              <a:gd name="connsiteY45" fmla="*/ 4487391 h 6685312"/>
              <a:gd name="connsiteX46" fmla="*/ 13977202 w 15695018"/>
              <a:gd name="connsiteY46" fmla="*/ 3926952 h 6685312"/>
              <a:gd name="connsiteX47" fmla="*/ 14386276 w 15695018"/>
              <a:gd name="connsiteY47" fmla="*/ 3311789 h 6685312"/>
              <a:gd name="connsiteX48" fmla="*/ 14881123 w 15695018"/>
              <a:gd name="connsiteY48" fmla="*/ 2791326 h 6685312"/>
              <a:gd name="connsiteX49" fmla="*/ 15111663 w 15695018"/>
              <a:gd name="connsiteY49" fmla="*/ 2334126 h 6685312"/>
              <a:gd name="connsiteX50" fmla="*/ 15559548 w 15695018"/>
              <a:gd name="connsiteY50" fmla="*/ 1664239 h 6685312"/>
              <a:gd name="connsiteX51" fmla="*/ 15695000 w 15695018"/>
              <a:gd name="connsiteY51" fmla="*/ 1125535 h 6685312"/>
              <a:gd name="connsiteX52" fmla="*/ 15568863 w 15695018"/>
              <a:gd name="connsiteY52" fmla="*/ 409073 h 6685312"/>
              <a:gd name="connsiteX53" fmla="*/ 15568863 w 1569501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391150 w 15599768"/>
              <a:gd name="connsiteY18" fmla="*/ 4620126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459847 w 15599768"/>
              <a:gd name="connsiteY17" fmla="*/ 5151455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599768" h="6685312">
                <a:moveTo>
                  <a:pt x="0" y="2426368"/>
                </a:moveTo>
                <a:cubicBezTo>
                  <a:pt x="180473" y="2271963"/>
                  <a:pt x="277885" y="2169996"/>
                  <a:pt x="410076" y="2021305"/>
                </a:cubicBezTo>
                <a:cubicBezTo>
                  <a:pt x="542267" y="1872614"/>
                  <a:pt x="625287" y="1672131"/>
                  <a:pt x="793147" y="1534220"/>
                </a:cubicBezTo>
                <a:cubicBezTo>
                  <a:pt x="961007" y="1396309"/>
                  <a:pt x="1244976" y="1208979"/>
                  <a:pt x="1417235" y="1193842"/>
                </a:cubicBezTo>
                <a:cubicBezTo>
                  <a:pt x="1589494" y="1178706"/>
                  <a:pt x="1725854" y="1329554"/>
                  <a:pt x="1826699" y="1443401"/>
                </a:cubicBezTo>
                <a:cubicBezTo>
                  <a:pt x="1927544" y="1557248"/>
                  <a:pt x="1955229" y="1669867"/>
                  <a:pt x="2022308" y="1876926"/>
                </a:cubicBezTo>
                <a:cubicBezTo>
                  <a:pt x="2089387" y="2083985"/>
                  <a:pt x="2165006" y="2401011"/>
                  <a:pt x="2229174" y="2685758"/>
                </a:cubicBezTo>
                <a:cubicBezTo>
                  <a:pt x="2293342" y="2970505"/>
                  <a:pt x="2282668" y="3321944"/>
                  <a:pt x="2407318" y="3585410"/>
                </a:cubicBezTo>
                <a:cubicBezTo>
                  <a:pt x="2531968" y="3848876"/>
                  <a:pt x="2816651" y="4005869"/>
                  <a:pt x="2977072" y="4266553"/>
                </a:cubicBezTo>
                <a:cubicBezTo>
                  <a:pt x="3137493" y="4527237"/>
                  <a:pt x="3256257" y="4857976"/>
                  <a:pt x="3369845" y="5149515"/>
                </a:cubicBezTo>
                <a:cubicBezTo>
                  <a:pt x="3483434" y="5441054"/>
                  <a:pt x="3554329" y="5775157"/>
                  <a:pt x="3658603" y="6015789"/>
                </a:cubicBezTo>
                <a:cubicBezTo>
                  <a:pt x="3762877" y="6256421"/>
                  <a:pt x="3811003" y="6485021"/>
                  <a:pt x="3995487" y="6593305"/>
                </a:cubicBezTo>
                <a:cubicBezTo>
                  <a:pt x="4179971" y="6701589"/>
                  <a:pt x="4500813" y="6697578"/>
                  <a:pt x="4765508" y="6665494"/>
                </a:cubicBezTo>
                <a:cubicBezTo>
                  <a:pt x="5030203" y="6633410"/>
                  <a:pt x="5363076" y="6501063"/>
                  <a:pt x="5583655" y="6400800"/>
                </a:cubicBezTo>
                <a:cubicBezTo>
                  <a:pt x="5804234" y="6300537"/>
                  <a:pt x="5980698" y="6180220"/>
                  <a:pt x="6088982" y="6063915"/>
                </a:cubicBezTo>
                <a:cubicBezTo>
                  <a:pt x="6197266" y="5947610"/>
                  <a:pt x="6247527" y="5832534"/>
                  <a:pt x="6233361" y="5702968"/>
                </a:cubicBezTo>
                <a:cubicBezTo>
                  <a:pt x="6219195" y="5573402"/>
                  <a:pt x="6132903" y="5378439"/>
                  <a:pt x="6003984" y="5286520"/>
                </a:cubicBezTo>
                <a:cubicBezTo>
                  <a:pt x="5875065" y="5194601"/>
                  <a:pt x="5586049" y="5254500"/>
                  <a:pt x="5459847" y="5151455"/>
                </a:cubicBezTo>
                <a:cubicBezTo>
                  <a:pt x="5333645" y="5048410"/>
                  <a:pt x="5258220" y="4833007"/>
                  <a:pt x="5246771" y="4668252"/>
                </a:cubicBezTo>
                <a:cubicBezTo>
                  <a:pt x="5235322" y="4503497"/>
                  <a:pt x="5392444" y="4331627"/>
                  <a:pt x="5391150" y="4162926"/>
                </a:cubicBezTo>
                <a:cubicBezTo>
                  <a:pt x="5389856" y="3994225"/>
                  <a:pt x="5291145" y="3812458"/>
                  <a:pt x="5239008" y="3656047"/>
                </a:cubicBezTo>
                <a:cubicBezTo>
                  <a:pt x="5186871" y="3499637"/>
                  <a:pt x="5077035" y="3400667"/>
                  <a:pt x="5078329" y="3224463"/>
                </a:cubicBezTo>
                <a:cubicBezTo>
                  <a:pt x="5079623" y="3048259"/>
                  <a:pt x="5135705" y="2736149"/>
                  <a:pt x="5246771" y="2598821"/>
                </a:cubicBezTo>
                <a:cubicBezTo>
                  <a:pt x="5357837" y="2461493"/>
                  <a:pt x="5554417" y="2442993"/>
                  <a:pt x="5744723" y="2400494"/>
                </a:cubicBezTo>
                <a:cubicBezTo>
                  <a:pt x="5935029" y="2357996"/>
                  <a:pt x="6206904" y="2427081"/>
                  <a:pt x="6388607" y="2343830"/>
                </a:cubicBezTo>
                <a:cubicBezTo>
                  <a:pt x="6570310" y="2260579"/>
                  <a:pt x="6684932" y="1990256"/>
                  <a:pt x="6834939" y="1900989"/>
                </a:cubicBezTo>
                <a:cubicBezTo>
                  <a:pt x="6984946" y="1811722"/>
                  <a:pt x="7154424" y="1740050"/>
                  <a:pt x="7288647" y="1808229"/>
                </a:cubicBezTo>
                <a:cubicBezTo>
                  <a:pt x="7422870" y="1876408"/>
                  <a:pt x="7523392" y="2118140"/>
                  <a:pt x="7640279" y="2310063"/>
                </a:cubicBezTo>
                <a:cubicBezTo>
                  <a:pt x="7757166" y="2501986"/>
                  <a:pt x="7797013" y="2781364"/>
                  <a:pt x="7989971" y="2959768"/>
                </a:cubicBezTo>
                <a:cubicBezTo>
                  <a:pt x="8182929" y="3138172"/>
                  <a:pt x="8079820" y="3363603"/>
                  <a:pt x="8134350" y="3513221"/>
                </a:cubicBezTo>
                <a:cubicBezTo>
                  <a:pt x="8188880" y="3662839"/>
                  <a:pt x="8222581" y="3800038"/>
                  <a:pt x="8317152" y="3857479"/>
                </a:cubicBezTo>
                <a:cubicBezTo>
                  <a:pt x="8411723" y="3914920"/>
                  <a:pt x="8579842" y="3939307"/>
                  <a:pt x="8701775" y="3857867"/>
                </a:cubicBezTo>
                <a:cubicBezTo>
                  <a:pt x="8823708" y="3776428"/>
                  <a:pt x="8946805" y="3622799"/>
                  <a:pt x="9048750" y="3368842"/>
                </a:cubicBezTo>
                <a:cubicBezTo>
                  <a:pt x="9150695" y="3114885"/>
                  <a:pt x="9313445" y="2334126"/>
                  <a:pt x="9313445" y="2334126"/>
                </a:cubicBezTo>
                <a:cubicBezTo>
                  <a:pt x="9397666" y="2005263"/>
                  <a:pt x="9461834" y="1644316"/>
                  <a:pt x="9554076" y="1395663"/>
                </a:cubicBezTo>
                <a:cubicBezTo>
                  <a:pt x="9646318" y="1147010"/>
                  <a:pt x="9732286" y="961620"/>
                  <a:pt x="9866897" y="842210"/>
                </a:cubicBezTo>
                <a:cubicBezTo>
                  <a:pt x="10001508" y="722800"/>
                  <a:pt x="10205334" y="691234"/>
                  <a:pt x="10361745" y="679202"/>
                </a:cubicBezTo>
                <a:cubicBezTo>
                  <a:pt x="10518156" y="667170"/>
                  <a:pt x="10679288" y="674674"/>
                  <a:pt x="10805361" y="770021"/>
                </a:cubicBezTo>
                <a:cubicBezTo>
                  <a:pt x="10931434" y="865368"/>
                  <a:pt x="11020183" y="1106970"/>
                  <a:pt x="11118182" y="1251284"/>
                </a:cubicBezTo>
                <a:cubicBezTo>
                  <a:pt x="11216181" y="1395598"/>
                  <a:pt x="11285331" y="1466301"/>
                  <a:pt x="11393356" y="1635907"/>
                </a:cubicBezTo>
                <a:cubicBezTo>
                  <a:pt x="11501381" y="1805513"/>
                  <a:pt x="11691881" y="2024215"/>
                  <a:pt x="11766334" y="2268922"/>
                </a:cubicBezTo>
                <a:cubicBezTo>
                  <a:pt x="11840787" y="2513629"/>
                  <a:pt x="11797513" y="2814419"/>
                  <a:pt x="11840076" y="3104147"/>
                </a:cubicBezTo>
                <a:cubicBezTo>
                  <a:pt x="11882639" y="3393875"/>
                  <a:pt x="11937494" y="3738587"/>
                  <a:pt x="12021715" y="4007292"/>
                </a:cubicBezTo>
                <a:cubicBezTo>
                  <a:pt x="12105936" y="4275997"/>
                  <a:pt x="12187181" y="4586166"/>
                  <a:pt x="12345403" y="4716379"/>
                </a:cubicBezTo>
                <a:cubicBezTo>
                  <a:pt x="12503625" y="4846592"/>
                  <a:pt x="12778152" y="4826733"/>
                  <a:pt x="12971045" y="4788568"/>
                </a:cubicBezTo>
                <a:cubicBezTo>
                  <a:pt x="13163938" y="4750403"/>
                  <a:pt x="13350945" y="4630994"/>
                  <a:pt x="13502763" y="4487391"/>
                </a:cubicBezTo>
                <a:cubicBezTo>
                  <a:pt x="13654581" y="4343788"/>
                  <a:pt x="13750575" y="4122886"/>
                  <a:pt x="13881952" y="3926952"/>
                </a:cubicBezTo>
                <a:cubicBezTo>
                  <a:pt x="14013329" y="3731018"/>
                  <a:pt x="14140372" y="3501060"/>
                  <a:pt x="14291026" y="3311789"/>
                </a:cubicBezTo>
                <a:cubicBezTo>
                  <a:pt x="14441680" y="3122518"/>
                  <a:pt x="14664975" y="2954270"/>
                  <a:pt x="14785873" y="2791326"/>
                </a:cubicBezTo>
                <a:cubicBezTo>
                  <a:pt x="14906771" y="2628382"/>
                  <a:pt x="14903342" y="2521974"/>
                  <a:pt x="15016413" y="2334126"/>
                </a:cubicBezTo>
                <a:cubicBezTo>
                  <a:pt x="15129484" y="2146278"/>
                  <a:pt x="15367075" y="1865671"/>
                  <a:pt x="15464298" y="1664239"/>
                </a:cubicBezTo>
                <a:cubicBezTo>
                  <a:pt x="15561521" y="1462807"/>
                  <a:pt x="15598198" y="1334729"/>
                  <a:pt x="15599750" y="1125535"/>
                </a:cubicBezTo>
                <a:cubicBezTo>
                  <a:pt x="15601303" y="916341"/>
                  <a:pt x="15505697" y="601578"/>
                  <a:pt x="15473613" y="409073"/>
                </a:cubicBezTo>
                <a:cubicBezTo>
                  <a:pt x="15441529" y="216568"/>
                  <a:pt x="15437518" y="84221"/>
                  <a:pt x="154736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A20C7DD5-44B9-4F14-913D-9F668543C7D0}"/>
              </a:ext>
            </a:extLst>
          </p:cNvPr>
          <p:cNvSpPr/>
          <p:nvPr/>
        </p:nvSpPr>
        <p:spPr>
          <a:xfrm rot="10800000">
            <a:off x="8403478" y="7197519"/>
            <a:ext cx="8944368" cy="2880255"/>
          </a:xfrm>
          <a:custGeom>
            <a:avLst/>
            <a:gdLst>
              <a:gd name="connsiteX0" fmla="*/ 109612 w 8944368"/>
              <a:gd name="connsiteY0" fmla="*/ 0 h 2880255"/>
              <a:gd name="connsiteX1" fmla="*/ 1123 w 8944368"/>
              <a:gd name="connsiteY1" fmla="*/ 216977 h 2880255"/>
              <a:gd name="connsiteX2" fmla="*/ 63117 w 8944368"/>
              <a:gd name="connsiteY2" fmla="*/ 635431 h 2880255"/>
              <a:gd name="connsiteX3" fmla="*/ 218100 w 8944368"/>
              <a:gd name="connsiteY3" fmla="*/ 914400 h 2880255"/>
              <a:gd name="connsiteX4" fmla="*/ 652052 w 8944368"/>
              <a:gd name="connsiteY4" fmla="*/ 914400 h 2880255"/>
              <a:gd name="connsiteX5" fmla="*/ 1086005 w 8944368"/>
              <a:gd name="connsiteY5" fmla="*/ 960895 h 2880255"/>
              <a:gd name="connsiteX6" fmla="*/ 1690439 w 8944368"/>
              <a:gd name="connsiteY6" fmla="*/ 1053885 h 2880255"/>
              <a:gd name="connsiteX7" fmla="*/ 2465354 w 8944368"/>
              <a:gd name="connsiteY7" fmla="*/ 1115878 h 2880255"/>
              <a:gd name="connsiteX8" fmla="*/ 2775320 w 8944368"/>
              <a:gd name="connsiteY8" fmla="*/ 1115878 h 2880255"/>
              <a:gd name="connsiteX9" fmla="*/ 3023293 w 8944368"/>
              <a:gd name="connsiteY9" fmla="*/ 1394848 h 2880255"/>
              <a:gd name="connsiteX10" fmla="*/ 3286764 w 8944368"/>
              <a:gd name="connsiteY10" fmla="*/ 1534333 h 2880255"/>
              <a:gd name="connsiteX11" fmla="*/ 4201164 w 8944368"/>
              <a:gd name="connsiteY11" fmla="*/ 1580828 h 2880255"/>
              <a:gd name="connsiteX12" fmla="*/ 4542127 w 8944368"/>
              <a:gd name="connsiteY12" fmla="*/ 1704814 h 2880255"/>
              <a:gd name="connsiteX13" fmla="*/ 4991578 w 8944368"/>
              <a:gd name="connsiteY13" fmla="*/ 1797804 h 2880255"/>
              <a:gd name="connsiteX14" fmla="*/ 5363537 w 8944368"/>
              <a:gd name="connsiteY14" fmla="*/ 1813302 h 2880255"/>
              <a:gd name="connsiteX15" fmla="*/ 5487523 w 8944368"/>
              <a:gd name="connsiteY15" fmla="*/ 1797804 h 2880255"/>
              <a:gd name="connsiteX16" fmla="*/ 5766493 w 8944368"/>
              <a:gd name="connsiteY16" fmla="*/ 1921790 h 2880255"/>
              <a:gd name="connsiteX17" fmla="*/ 6045462 w 8944368"/>
              <a:gd name="connsiteY17" fmla="*/ 1937289 h 2880255"/>
              <a:gd name="connsiteX18" fmla="*/ 6386425 w 8944368"/>
              <a:gd name="connsiteY18" fmla="*/ 2107770 h 2880255"/>
              <a:gd name="connsiteX19" fmla="*/ 6851374 w 8944368"/>
              <a:gd name="connsiteY19" fmla="*/ 2169763 h 2880255"/>
              <a:gd name="connsiteX20" fmla="*/ 7207835 w 8944368"/>
              <a:gd name="connsiteY20" fmla="*/ 2340245 h 2880255"/>
              <a:gd name="connsiteX21" fmla="*/ 7641788 w 8944368"/>
              <a:gd name="connsiteY21" fmla="*/ 2479729 h 2880255"/>
              <a:gd name="connsiteX22" fmla="*/ 8153232 w 8944368"/>
              <a:gd name="connsiteY22" fmla="*/ 2712204 h 2880255"/>
              <a:gd name="connsiteX23" fmla="*/ 8633679 w 8944368"/>
              <a:gd name="connsiteY23" fmla="*/ 2836190 h 2880255"/>
              <a:gd name="connsiteX24" fmla="*/ 8866154 w 8944368"/>
              <a:gd name="connsiteY24" fmla="*/ 2867187 h 2880255"/>
              <a:gd name="connsiteX25" fmla="*/ 8881652 w 8944368"/>
              <a:gd name="connsiteY25" fmla="*/ 2634712 h 2880255"/>
              <a:gd name="connsiteX26" fmla="*/ 8943646 w 8944368"/>
              <a:gd name="connsiteY26" fmla="*/ 2309248 h 2880255"/>
              <a:gd name="connsiteX27" fmla="*/ 8835157 w 8944368"/>
              <a:gd name="connsiteY27" fmla="*/ 2138767 h 2880255"/>
              <a:gd name="connsiteX28" fmla="*/ 8773164 w 8944368"/>
              <a:gd name="connsiteY28" fmla="*/ 1751309 h 2880255"/>
              <a:gd name="connsiteX29" fmla="*/ 8649178 w 8944368"/>
              <a:gd name="connsiteY29" fmla="*/ 1518834 h 2880255"/>
              <a:gd name="connsiteX30" fmla="*/ 8540690 w 8944368"/>
              <a:gd name="connsiteY30" fmla="*/ 1332855 h 2880255"/>
              <a:gd name="connsiteX31" fmla="*/ 8540690 w 8944368"/>
              <a:gd name="connsiteY31" fmla="*/ 1146875 h 288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44368" h="2880255">
                <a:moveTo>
                  <a:pt x="109612" y="0"/>
                </a:moveTo>
                <a:cubicBezTo>
                  <a:pt x="59242" y="55536"/>
                  <a:pt x="8872" y="111072"/>
                  <a:pt x="1123" y="216977"/>
                </a:cubicBezTo>
                <a:cubicBezTo>
                  <a:pt x="-6626" y="322882"/>
                  <a:pt x="26954" y="519194"/>
                  <a:pt x="63117" y="635431"/>
                </a:cubicBezTo>
                <a:cubicBezTo>
                  <a:pt x="99280" y="751668"/>
                  <a:pt x="119944" y="867905"/>
                  <a:pt x="218100" y="914400"/>
                </a:cubicBezTo>
                <a:cubicBezTo>
                  <a:pt x="316256" y="960895"/>
                  <a:pt x="507401" y="906651"/>
                  <a:pt x="652052" y="914400"/>
                </a:cubicBezTo>
                <a:cubicBezTo>
                  <a:pt x="796703" y="922149"/>
                  <a:pt x="912941" y="937648"/>
                  <a:pt x="1086005" y="960895"/>
                </a:cubicBezTo>
                <a:cubicBezTo>
                  <a:pt x="1259070" y="984143"/>
                  <a:pt x="1460548" y="1028055"/>
                  <a:pt x="1690439" y="1053885"/>
                </a:cubicBezTo>
                <a:cubicBezTo>
                  <a:pt x="1920331" y="1079716"/>
                  <a:pt x="2284541" y="1105546"/>
                  <a:pt x="2465354" y="1115878"/>
                </a:cubicBezTo>
                <a:cubicBezTo>
                  <a:pt x="2646167" y="1126210"/>
                  <a:pt x="2682330" y="1069383"/>
                  <a:pt x="2775320" y="1115878"/>
                </a:cubicBezTo>
                <a:cubicBezTo>
                  <a:pt x="2868310" y="1162373"/>
                  <a:pt x="2938052" y="1325106"/>
                  <a:pt x="3023293" y="1394848"/>
                </a:cubicBezTo>
                <a:cubicBezTo>
                  <a:pt x="3108534" y="1464590"/>
                  <a:pt x="3090452" y="1503336"/>
                  <a:pt x="3286764" y="1534333"/>
                </a:cubicBezTo>
                <a:cubicBezTo>
                  <a:pt x="3483076" y="1565330"/>
                  <a:pt x="3991937" y="1552414"/>
                  <a:pt x="4201164" y="1580828"/>
                </a:cubicBezTo>
                <a:cubicBezTo>
                  <a:pt x="4410391" y="1609242"/>
                  <a:pt x="4410391" y="1668651"/>
                  <a:pt x="4542127" y="1704814"/>
                </a:cubicBezTo>
                <a:cubicBezTo>
                  <a:pt x="4673863" y="1740977"/>
                  <a:pt x="4854676" y="1779723"/>
                  <a:pt x="4991578" y="1797804"/>
                </a:cubicBezTo>
                <a:cubicBezTo>
                  <a:pt x="5128480" y="1815885"/>
                  <a:pt x="5280880" y="1813302"/>
                  <a:pt x="5363537" y="1813302"/>
                </a:cubicBezTo>
                <a:cubicBezTo>
                  <a:pt x="5446194" y="1813302"/>
                  <a:pt x="5420364" y="1779723"/>
                  <a:pt x="5487523" y="1797804"/>
                </a:cubicBezTo>
                <a:cubicBezTo>
                  <a:pt x="5554682" y="1815885"/>
                  <a:pt x="5673503" y="1898543"/>
                  <a:pt x="5766493" y="1921790"/>
                </a:cubicBezTo>
                <a:cubicBezTo>
                  <a:pt x="5859483" y="1945037"/>
                  <a:pt x="5942140" y="1906292"/>
                  <a:pt x="6045462" y="1937289"/>
                </a:cubicBezTo>
                <a:cubicBezTo>
                  <a:pt x="6148784" y="1968286"/>
                  <a:pt x="6252106" y="2069024"/>
                  <a:pt x="6386425" y="2107770"/>
                </a:cubicBezTo>
                <a:cubicBezTo>
                  <a:pt x="6520744" y="2146516"/>
                  <a:pt x="6714472" y="2131017"/>
                  <a:pt x="6851374" y="2169763"/>
                </a:cubicBezTo>
                <a:cubicBezTo>
                  <a:pt x="6988276" y="2208509"/>
                  <a:pt x="7076099" y="2288584"/>
                  <a:pt x="7207835" y="2340245"/>
                </a:cubicBezTo>
                <a:cubicBezTo>
                  <a:pt x="7339571" y="2391906"/>
                  <a:pt x="7484222" y="2417736"/>
                  <a:pt x="7641788" y="2479729"/>
                </a:cubicBezTo>
                <a:cubicBezTo>
                  <a:pt x="7799354" y="2541722"/>
                  <a:pt x="7987917" y="2652794"/>
                  <a:pt x="8153232" y="2712204"/>
                </a:cubicBezTo>
                <a:cubicBezTo>
                  <a:pt x="8318547" y="2771614"/>
                  <a:pt x="8514859" y="2810360"/>
                  <a:pt x="8633679" y="2836190"/>
                </a:cubicBezTo>
                <a:cubicBezTo>
                  <a:pt x="8752499" y="2862020"/>
                  <a:pt x="8824825" y="2900767"/>
                  <a:pt x="8866154" y="2867187"/>
                </a:cubicBezTo>
                <a:cubicBezTo>
                  <a:pt x="8907483" y="2833607"/>
                  <a:pt x="8868737" y="2727702"/>
                  <a:pt x="8881652" y="2634712"/>
                </a:cubicBezTo>
                <a:cubicBezTo>
                  <a:pt x="8894567" y="2541722"/>
                  <a:pt x="8951395" y="2391905"/>
                  <a:pt x="8943646" y="2309248"/>
                </a:cubicBezTo>
                <a:cubicBezTo>
                  <a:pt x="8935897" y="2226591"/>
                  <a:pt x="8863571" y="2231757"/>
                  <a:pt x="8835157" y="2138767"/>
                </a:cubicBezTo>
                <a:cubicBezTo>
                  <a:pt x="8806743" y="2045777"/>
                  <a:pt x="8804160" y="1854631"/>
                  <a:pt x="8773164" y="1751309"/>
                </a:cubicBezTo>
                <a:cubicBezTo>
                  <a:pt x="8742168" y="1647987"/>
                  <a:pt x="8687924" y="1588576"/>
                  <a:pt x="8649178" y="1518834"/>
                </a:cubicBezTo>
                <a:cubicBezTo>
                  <a:pt x="8610432" y="1449092"/>
                  <a:pt x="8558771" y="1394848"/>
                  <a:pt x="8540690" y="1332855"/>
                </a:cubicBezTo>
                <a:cubicBezTo>
                  <a:pt x="8522609" y="1270862"/>
                  <a:pt x="8531649" y="1208868"/>
                  <a:pt x="8540690" y="1146875"/>
                </a:cubicBezTo>
              </a:path>
            </a:pathLst>
          </a:custGeom>
          <a:noFill/>
          <a:ln w="38100">
            <a:solidFill>
              <a:schemeClr val="accent2">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9216773-8E3E-4754-B099-DE7723A3E267}"/>
              </a:ext>
            </a:extLst>
          </p:cNvPr>
          <p:cNvSpPr/>
          <p:nvPr/>
        </p:nvSpPr>
        <p:spPr>
          <a:xfrm rot="10800000">
            <a:off x="763536" y="16088821"/>
            <a:ext cx="5238427" cy="1676112"/>
          </a:xfrm>
          <a:custGeom>
            <a:avLst/>
            <a:gdLst>
              <a:gd name="connsiteX0" fmla="*/ 0 w 5238427"/>
              <a:gd name="connsiteY0" fmla="*/ 0 h 1676112"/>
              <a:gd name="connsiteX1" fmla="*/ 898901 w 5238427"/>
              <a:gd name="connsiteY1" fmla="*/ 619932 h 1676112"/>
              <a:gd name="connsiteX2" fmla="*/ 2665708 w 5238427"/>
              <a:gd name="connsiteY2" fmla="*/ 1193370 h 1676112"/>
              <a:gd name="connsiteX3" fmla="*/ 4138047 w 5238427"/>
              <a:gd name="connsiteY3" fmla="*/ 1642820 h 1676112"/>
              <a:gd name="connsiteX4" fmla="*/ 4757979 w 5238427"/>
              <a:gd name="connsiteY4" fmla="*/ 1642820 h 1676112"/>
              <a:gd name="connsiteX5" fmla="*/ 5238427 w 5238427"/>
              <a:gd name="connsiteY5" fmla="*/ 1642820 h 16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427" h="1676112">
                <a:moveTo>
                  <a:pt x="0" y="0"/>
                </a:moveTo>
                <a:cubicBezTo>
                  <a:pt x="227308" y="210518"/>
                  <a:pt x="454616" y="421037"/>
                  <a:pt x="898901" y="619932"/>
                </a:cubicBezTo>
                <a:cubicBezTo>
                  <a:pt x="1343186" y="818827"/>
                  <a:pt x="2125850" y="1022889"/>
                  <a:pt x="2665708" y="1193370"/>
                </a:cubicBezTo>
                <a:cubicBezTo>
                  <a:pt x="3205566" y="1363851"/>
                  <a:pt x="3789335" y="1567912"/>
                  <a:pt x="4138047" y="1642820"/>
                </a:cubicBezTo>
                <a:cubicBezTo>
                  <a:pt x="4486759" y="1717728"/>
                  <a:pt x="4757979" y="1642820"/>
                  <a:pt x="4757979" y="1642820"/>
                </a:cubicBezTo>
                <a:lnTo>
                  <a:pt x="5238427" y="1642820"/>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57BE54E4-4F47-4716-9D69-C062BAD2FB7F}"/>
              </a:ext>
            </a:extLst>
          </p:cNvPr>
          <p:cNvSpPr/>
          <p:nvPr/>
        </p:nvSpPr>
        <p:spPr>
          <a:xfrm rot="10800000">
            <a:off x="701543" y="11720371"/>
            <a:ext cx="7702657" cy="6013565"/>
          </a:xfrm>
          <a:custGeom>
            <a:avLst/>
            <a:gdLst>
              <a:gd name="connsiteX0" fmla="*/ 0 w 7702657"/>
              <a:gd name="connsiteY0" fmla="*/ 0 h 6013565"/>
              <a:gd name="connsiteX1" fmla="*/ 325464 w 7702657"/>
              <a:gd name="connsiteY1" fmla="*/ 480447 h 6013565"/>
              <a:gd name="connsiteX2" fmla="*/ 340962 w 7702657"/>
              <a:gd name="connsiteY2" fmla="*/ 929898 h 6013565"/>
              <a:gd name="connsiteX3" fmla="*/ 480447 w 7702657"/>
              <a:gd name="connsiteY3" fmla="*/ 1317356 h 6013565"/>
              <a:gd name="connsiteX4" fmla="*/ 573437 w 7702657"/>
              <a:gd name="connsiteY4" fmla="*/ 1828800 h 6013565"/>
              <a:gd name="connsiteX5" fmla="*/ 387457 w 7702657"/>
              <a:gd name="connsiteY5" fmla="*/ 2340244 h 6013565"/>
              <a:gd name="connsiteX6" fmla="*/ 356461 w 7702657"/>
              <a:gd name="connsiteY6" fmla="*/ 2743200 h 6013565"/>
              <a:gd name="connsiteX7" fmla="*/ 635430 w 7702657"/>
              <a:gd name="connsiteY7" fmla="*/ 3409627 h 6013565"/>
              <a:gd name="connsiteX8" fmla="*/ 1053884 w 7702657"/>
              <a:gd name="connsiteY8" fmla="*/ 3998562 h 6013565"/>
              <a:gd name="connsiteX9" fmla="*/ 1549830 w 7702657"/>
              <a:gd name="connsiteY9" fmla="*/ 4355023 h 6013565"/>
              <a:gd name="connsiteX10" fmla="*/ 2185261 w 7702657"/>
              <a:gd name="connsiteY10" fmla="*/ 4664990 h 6013565"/>
              <a:gd name="connsiteX11" fmla="*/ 3440623 w 7702657"/>
              <a:gd name="connsiteY11" fmla="*/ 5005952 h 6013565"/>
              <a:gd name="connsiteX12" fmla="*/ 4293030 w 7702657"/>
              <a:gd name="connsiteY12" fmla="*/ 4928461 h 6013565"/>
              <a:gd name="connsiteX13" fmla="*/ 5129938 w 7702657"/>
              <a:gd name="connsiteY13" fmla="*/ 4897464 h 6013565"/>
              <a:gd name="connsiteX14" fmla="*/ 5827362 w 7702657"/>
              <a:gd name="connsiteY14" fmla="*/ 5036949 h 6013565"/>
              <a:gd name="connsiteX15" fmla="*/ 6617776 w 7702657"/>
              <a:gd name="connsiteY15" fmla="*/ 5470901 h 6013565"/>
              <a:gd name="connsiteX16" fmla="*/ 7299701 w 7702657"/>
              <a:gd name="connsiteY16" fmla="*/ 5842861 h 6013565"/>
              <a:gd name="connsiteX17" fmla="*/ 7702657 w 7702657"/>
              <a:gd name="connsiteY17" fmla="*/ 6013342 h 601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02657" h="6013565">
                <a:moveTo>
                  <a:pt x="0" y="0"/>
                </a:moveTo>
                <a:cubicBezTo>
                  <a:pt x="134318" y="162732"/>
                  <a:pt x="268637" y="325464"/>
                  <a:pt x="325464" y="480447"/>
                </a:cubicBezTo>
                <a:cubicBezTo>
                  <a:pt x="382291" y="635430"/>
                  <a:pt x="315132" y="790413"/>
                  <a:pt x="340962" y="929898"/>
                </a:cubicBezTo>
                <a:cubicBezTo>
                  <a:pt x="366793" y="1069383"/>
                  <a:pt x="441701" y="1167539"/>
                  <a:pt x="480447" y="1317356"/>
                </a:cubicBezTo>
                <a:cubicBezTo>
                  <a:pt x="519193" y="1467173"/>
                  <a:pt x="588935" y="1658319"/>
                  <a:pt x="573437" y="1828800"/>
                </a:cubicBezTo>
                <a:cubicBezTo>
                  <a:pt x="557939" y="1999281"/>
                  <a:pt x="423620" y="2187844"/>
                  <a:pt x="387457" y="2340244"/>
                </a:cubicBezTo>
                <a:cubicBezTo>
                  <a:pt x="351294" y="2492644"/>
                  <a:pt x="315132" y="2564969"/>
                  <a:pt x="356461" y="2743200"/>
                </a:cubicBezTo>
                <a:cubicBezTo>
                  <a:pt x="397790" y="2921431"/>
                  <a:pt x="519193" y="3200400"/>
                  <a:pt x="635430" y="3409627"/>
                </a:cubicBezTo>
                <a:cubicBezTo>
                  <a:pt x="751667" y="3618854"/>
                  <a:pt x="901484" y="3840996"/>
                  <a:pt x="1053884" y="3998562"/>
                </a:cubicBezTo>
                <a:cubicBezTo>
                  <a:pt x="1206284" y="4156128"/>
                  <a:pt x="1361267" y="4243952"/>
                  <a:pt x="1549830" y="4355023"/>
                </a:cubicBezTo>
                <a:cubicBezTo>
                  <a:pt x="1738393" y="4466094"/>
                  <a:pt x="1870129" y="4556502"/>
                  <a:pt x="2185261" y="4664990"/>
                </a:cubicBezTo>
                <a:cubicBezTo>
                  <a:pt x="2500393" y="4773478"/>
                  <a:pt x="3089328" y="4962040"/>
                  <a:pt x="3440623" y="5005952"/>
                </a:cubicBezTo>
                <a:cubicBezTo>
                  <a:pt x="3791918" y="5049864"/>
                  <a:pt x="4011478" y="4946542"/>
                  <a:pt x="4293030" y="4928461"/>
                </a:cubicBezTo>
                <a:cubicBezTo>
                  <a:pt x="4574582" y="4910380"/>
                  <a:pt x="4874216" y="4879383"/>
                  <a:pt x="5129938" y="4897464"/>
                </a:cubicBezTo>
                <a:cubicBezTo>
                  <a:pt x="5385660" y="4915545"/>
                  <a:pt x="5579389" y="4941376"/>
                  <a:pt x="5827362" y="5036949"/>
                </a:cubicBezTo>
                <a:cubicBezTo>
                  <a:pt x="6075335" y="5132522"/>
                  <a:pt x="6617776" y="5470901"/>
                  <a:pt x="6617776" y="5470901"/>
                </a:cubicBezTo>
                <a:cubicBezTo>
                  <a:pt x="6863166" y="5605220"/>
                  <a:pt x="7118888" y="5752454"/>
                  <a:pt x="7299701" y="5842861"/>
                </a:cubicBezTo>
                <a:cubicBezTo>
                  <a:pt x="7480515" y="5933268"/>
                  <a:pt x="7640664" y="6018508"/>
                  <a:pt x="7702657" y="6013342"/>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A9D3E5B-B87F-42A3-8697-C3CACDC75E27}"/>
              </a:ext>
            </a:extLst>
          </p:cNvPr>
          <p:cNvSpPr/>
          <p:nvPr/>
        </p:nvSpPr>
        <p:spPr>
          <a:xfrm rot="10800000">
            <a:off x="21600129" y="14648482"/>
            <a:ext cx="1460302" cy="3105150"/>
          </a:xfrm>
          <a:custGeom>
            <a:avLst/>
            <a:gdLst>
              <a:gd name="connsiteX0" fmla="*/ 0 w 1460302"/>
              <a:gd name="connsiteY0" fmla="*/ 0 h 3105150"/>
              <a:gd name="connsiteX1" fmla="*/ 171450 w 1460302"/>
              <a:gd name="connsiteY1" fmla="*/ 533400 h 3105150"/>
              <a:gd name="connsiteX2" fmla="*/ 400050 w 1460302"/>
              <a:gd name="connsiteY2" fmla="*/ 1314450 h 3105150"/>
              <a:gd name="connsiteX3" fmla="*/ 571500 w 1460302"/>
              <a:gd name="connsiteY3" fmla="*/ 1981200 h 3105150"/>
              <a:gd name="connsiteX4" fmla="*/ 857250 w 1460302"/>
              <a:gd name="connsiteY4" fmla="*/ 2286000 h 3105150"/>
              <a:gd name="connsiteX5" fmla="*/ 1390650 w 1460302"/>
              <a:gd name="connsiteY5" fmla="*/ 2362200 h 3105150"/>
              <a:gd name="connsiteX6" fmla="*/ 1447800 w 1460302"/>
              <a:gd name="connsiteY6" fmla="*/ 2686050 h 3105150"/>
              <a:gd name="connsiteX7" fmla="*/ 1333500 w 1460302"/>
              <a:gd name="connsiteY7" fmla="*/ 3105150 h 310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02" h="3105150">
                <a:moveTo>
                  <a:pt x="0" y="0"/>
                </a:moveTo>
                <a:cubicBezTo>
                  <a:pt x="52387" y="157162"/>
                  <a:pt x="104775" y="314325"/>
                  <a:pt x="171450" y="533400"/>
                </a:cubicBezTo>
                <a:cubicBezTo>
                  <a:pt x="238125" y="752475"/>
                  <a:pt x="333375" y="1073150"/>
                  <a:pt x="400050" y="1314450"/>
                </a:cubicBezTo>
                <a:cubicBezTo>
                  <a:pt x="466725" y="1555750"/>
                  <a:pt x="495300" y="1819275"/>
                  <a:pt x="571500" y="1981200"/>
                </a:cubicBezTo>
                <a:cubicBezTo>
                  <a:pt x="647700" y="2143125"/>
                  <a:pt x="720725" y="2222500"/>
                  <a:pt x="857250" y="2286000"/>
                </a:cubicBezTo>
                <a:cubicBezTo>
                  <a:pt x="993775" y="2349500"/>
                  <a:pt x="1292225" y="2295525"/>
                  <a:pt x="1390650" y="2362200"/>
                </a:cubicBezTo>
                <a:cubicBezTo>
                  <a:pt x="1489075" y="2428875"/>
                  <a:pt x="1457325" y="2562225"/>
                  <a:pt x="1447800" y="2686050"/>
                </a:cubicBezTo>
                <a:cubicBezTo>
                  <a:pt x="1438275" y="2809875"/>
                  <a:pt x="1333500" y="3105150"/>
                  <a:pt x="1333500" y="31051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D7B409A-FF8E-452D-A653-556DDB6C26EC}"/>
              </a:ext>
            </a:extLst>
          </p:cNvPr>
          <p:cNvSpPr/>
          <p:nvPr/>
        </p:nvSpPr>
        <p:spPr>
          <a:xfrm rot="10800000">
            <a:off x="22206025" y="13238783"/>
            <a:ext cx="3978606" cy="833461"/>
          </a:xfrm>
          <a:custGeom>
            <a:avLst/>
            <a:gdLst>
              <a:gd name="connsiteX0" fmla="*/ 0 w 4800600"/>
              <a:gd name="connsiteY0" fmla="*/ 1200150 h 1200150"/>
              <a:gd name="connsiteX1" fmla="*/ 609600 w 4800600"/>
              <a:gd name="connsiteY1" fmla="*/ 1123950 h 1200150"/>
              <a:gd name="connsiteX2" fmla="*/ 1257300 w 4800600"/>
              <a:gd name="connsiteY2" fmla="*/ 1047750 h 1200150"/>
              <a:gd name="connsiteX3" fmla="*/ 2076450 w 4800600"/>
              <a:gd name="connsiteY3" fmla="*/ 838200 h 1200150"/>
              <a:gd name="connsiteX4" fmla="*/ 3314700 w 4800600"/>
              <a:gd name="connsiteY4" fmla="*/ 685800 h 1200150"/>
              <a:gd name="connsiteX5" fmla="*/ 4019550 w 4800600"/>
              <a:gd name="connsiteY5" fmla="*/ 495300 h 1200150"/>
              <a:gd name="connsiteX6" fmla="*/ 4552950 w 4800600"/>
              <a:gd name="connsiteY6" fmla="*/ 323850 h 1200150"/>
              <a:gd name="connsiteX7" fmla="*/ 4800600 w 4800600"/>
              <a:gd name="connsiteY7" fmla="*/ 0 h 1200150"/>
              <a:gd name="connsiteX0" fmla="*/ 0 w 4552950"/>
              <a:gd name="connsiteY0" fmla="*/ 876300 h 876300"/>
              <a:gd name="connsiteX1" fmla="*/ 609600 w 4552950"/>
              <a:gd name="connsiteY1" fmla="*/ 800100 h 876300"/>
              <a:gd name="connsiteX2" fmla="*/ 1257300 w 4552950"/>
              <a:gd name="connsiteY2" fmla="*/ 723900 h 876300"/>
              <a:gd name="connsiteX3" fmla="*/ 2076450 w 4552950"/>
              <a:gd name="connsiteY3" fmla="*/ 514350 h 876300"/>
              <a:gd name="connsiteX4" fmla="*/ 3314700 w 4552950"/>
              <a:gd name="connsiteY4" fmla="*/ 361950 h 876300"/>
              <a:gd name="connsiteX5" fmla="*/ 4019550 w 4552950"/>
              <a:gd name="connsiteY5" fmla="*/ 171450 h 876300"/>
              <a:gd name="connsiteX6" fmla="*/ 4552950 w 4552950"/>
              <a:gd name="connsiteY6" fmla="*/ 0 h 876300"/>
              <a:gd name="connsiteX0" fmla="*/ 0 w 4019550"/>
              <a:gd name="connsiteY0" fmla="*/ 704850 h 704850"/>
              <a:gd name="connsiteX1" fmla="*/ 609600 w 4019550"/>
              <a:gd name="connsiteY1" fmla="*/ 628650 h 704850"/>
              <a:gd name="connsiteX2" fmla="*/ 1257300 w 4019550"/>
              <a:gd name="connsiteY2" fmla="*/ 552450 h 704850"/>
              <a:gd name="connsiteX3" fmla="*/ 2076450 w 4019550"/>
              <a:gd name="connsiteY3" fmla="*/ 342900 h 704850"/>
              <a:gd name="connsiteX4" fmla="*/ 3314700 w 4019550"/>
              <a:gd name="connsiteY4" fmla="*/ 190500 h 704850"/>
              <a:gd name="connsiteX5" fmla="*/ 4019550 w 4019550"/>
              <a:gd name="connsiteY5" fmla="*/ 0 h 704850"/>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14700 w 3978606"/>
              <a:gd name="connsiteY4" fmla="*/ 306506 h 820856"/>
              <a:gd name="connsiteX5" fmla="*/ 3978606 w 3978606"/>
              <a:gd name="connsiteY5" fmla="*/ 0 h 820856"/>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62467 w 3978606"/>
              <a:gd name="connsiteY4" fmla="*/ 67670 h 820856"/>
              <a:gd name="connsiteX5" fmla="*/ 3978606 w 3978606"/>
              <a:gd name="connsiteY5" fmla="*/ 0 h 820856"/>
              <a:gd name="connsiteX0" fmla="*/ 0 w 3978606"/>
              <a:gd name="connsiteY0" fmla="*/ 869435 h 869435"/>
              <a:gd name="connsiteX1" fmla="*/ 609600 w 3978606"/>
              <a:gd name="connsiteY1" fmla="*/ 793235 h 869435"/>
              <a:gd name="connsiteX2" fmla="*/ 1257300 w 3978606"/>
              <a:gd name="connsiteY2" fmla="*/ 717035 h 869435"/>
              <a:gd name="connsiteX3" fmla="*/ 2076450 w 3978606"/>
              <a:gd name="connsiteY3" fmla="*/ 507485 h 869435"/>
              <a:gd name="connsiteX4" fmla="*/ 3362467 w 3978606"/>
              <a:gd name="connsiteY4" fmla="*/ 116249 h 869435"/>
              <a:gd name="connsiteX5" fmla="*/ 3978606 w 3978606"/>
              <a:gd name="connsiteY5" fmla="*/ 48579 h 869435"/>
              <a:gd name="connsiteX0" fmla="*/ 0 w 3978606"/>
              <a:gd name="connsiteY0" fmla="*/ 833461 h 833461"/>
              <a:gd name="connsiteX1" fmla="*/ 609600 w 3978606"/>
              <a:gd name="connsiteY1" fmla="*/ 757261 h 833461"/>
              <a:gd name="connsiteX2" fmla="*/ 1257300 w 3978606"/>
              <a:gd name="connsiteY2" fmla="*/ 681061 h 833461"/>
              <a:gd name="connsiteX3" fmla="*/ 2076450 w 3978606"/>
              <a:gd name="connsiteY3" fmla="*/ 471511 h 833461"/>
              <a:gd name="connsiteX4" fmla="*/ 3362467 w 3978606"/>
              <a:gd name="connsiteY4" fmla="*/ 80275 h 833461"/>
              <a:gd name="connsiteX5" fmla="*/ 3978606 w 3978606"/>
              <a:gd name="connsiteY5" fmla="*/ 60372 h 83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606" h="833461">
                <a:moveTo>
                  <a:pt x="0" y="833461"/>
                </a:moveTo>
                <a:lnTo>
                  <a:pt x="609600" y="757261"/>
                </a:lnTo>
                <a:cubicBezTo>
                  <a:pt x="819150" y="731861"/>
                  <a:pt x="1012825" y="728686"/>
                  <a:pt x="1257300" y="681061"/>
                </a:cubicBezTo>
                <a:cubicBezTo>
                  <a:pt x="1501775" y="633436"/>
                  <a:pt x="1725589" y="571642"/>
                  <a:pt x="2076450" y="471511"/>
                </a:cubicBezTo>
                <a:cubicBezTo>
                  <a:pt x="2427311" y="371380"/>
                  <a:pt x="3045441" y="148798"/>
                  <a:pt x="3362467" y="80275"/>
                </a:cubicBezTo>
                <a:cubicBezTo>
                  <a:pt x="3679493" y="11752"/>
                  <a:pt x="3772231" y="-49900"/>
                  <a:pt x="3978606" y="6037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EF04F214-3CD2-4C47-A572-02E4CB9A7C7D}"/>
              </a:ext>
            </a:extLst>
          </p:cNvPr>
          <p:cNvSpPr/>
          <p:nvPr/>
        </p:nvSpPr>
        <p:spPr>
          <a:xfrm rot="10800000">
            <a:off x="16297681" y="8521646"/>
            <a:ext cx="1695450" cy="9346286"/>
          </a:xfrm>
          <a:custGeom>
            <a:avLst/>
            <a:gdLst>
              <a:gd name="connsiteX0" fmla="*/ 1695450 w 1695450"/>
              <a:gd name="connsiteY0" fmla="*/ 0 h 9372600"/>
              <a:gd name="connsiteX1" fmla="*/ 1466850 w 1695450"/>
              <a:gd name="connsiteY1" fmla="*/ 457200 h 9372600"/>
              <a:gd name="connsiteX2" fmla="*/ 1333500 w 1695450"/>
              <a:gd name="connsiteY2" fmla="*/ 723900 h 9372600"/>
              <a:gd name="connsiteX3" fmla="*/ 1447800 w 1695450"/>
              <a:gd name="connsiteY3" fmla="*/ 1276350 h 9372600"/>
              <a:gd name="connsiteX4" fmla="*/ 1428750 w 1695450"/>
              <a:gd name="connsiteY4" fmla="*/ 1447800 h 9372600"/>
              <a:gd name="connsiteX5" fmla="*/ 1390650 w 1695450"/>
              <a:gd name="connsiteY5" fmla="*/ 2381250 h 9372600"/>
              <a:gd name="connsiteX6" fmla="*/ 1085850 w 1695450"/>
              <a:gd name="connsiteY6" fmla="*/ 3276600 h 9372600"/>
              <a:gd name="connsiteX7" fmla="*/ 742950 w 1695450"/>
              <a:gd name="connsiteY7" fmla="*/ 3752850 h 9372600"/>
              <a:gd name="connsiteX8" fmla="*/ 552450 w 1695450"/>
              <a:gd name="connsiteY8" fmla="*/ 4419600 h 9372600"/>
              <a:gd name="connsiteX9" fmla="*/ 247650 w 1695450"/>
              <a:gd name="connsiteY9" fmla="*/ 5086350 h 9372600"/>
              <a:gd name="connsiteX10" fmla="*/ 133350 w 1695450"/>
              <a:gd name="connsiteY10" fmla="*/ 5772150 h 9372600"/>
              <a:gd name="connsiteX11" fmla="*/ 209550 w 1695450"/>
              <a:gd name="connsiteY11" fmla="*/ 6324600 h 9372600"/>
              <a:gd name="connsiteX12" fmla="*/ 266700 w 1695450"/>
              <a:gd name="connsiteY12" fmla="*/ 7181850 h 9372600"/>
              <a:gd name="connsiteX13" fmla="*/ 247650 w 1695450"/>
              <a:gd name="connsiteY13" fmla="*/ 7791450 h 9372600"/>
              <a:gd name="connsiteX14" fmla="*/ 114300 w 1695450"/>
              <a:gd name="connsiteY14" fmla="*/ 8210550 h 9372600"/>
              <a:gd name="connsiteX15" fmla="*/ 57150 w 1695450"/>
              <a:gd name="connsiteY15" fmla="*/ 8763000 h 9372600"/>
              <a:gd name="connsiteX16" fmla="*/ 0 w 1695450"/>
              <a:gd name="connsiteY16" fmla="*/ 9048750 h 9372600"/>
              <a:gd name="connsiteX17" fmla="*/ 57150 w 1695450"/>
              <a:gd name="connsiteY17" fmla="*/ 9372600 h 9372600"/>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5450" h="9346286">
                <a:moveTo>
                  <a:pt x="1695450" y="0"/>
                </a:moveTo>
                <a:lnTo>
                  <a:pt x="1466850" y="457200"/>
                </a:lnTo>
                <a:cubicBezTo>
                  <a:pt x="1406525" y="577850"/>
                  <a:pt x="1336675" y="587375"/>
                  <a:pt x="1333500" y="723900"/>
                </a:cubicBezTo>
                <a:cubicBezTo>
                  <a:pt x="1330325" y="860425"/>
                  <a:pt x="1431925" y="1155700"/>
                  <a:pt x="1447800" y="1276350"/>
                </a:cubicBezTo>
                <a:cubicBezTo>
                  <a:pt x="1463675" y="1397000"/>
                  <a:pt x="1438275" y="1263650"/>
                  <a:pt x="1428750" y="1447800"/>
                </a:cubicBezTo>
                <a:cubicBezTo>
                  <a:pt x="1419225" y="1631950"/>
                  <a:pt x="1447800" y="2076450"/>
                  <a:pt x="1390650" y="2381250"/>
                </a:cubicBezTo>
                <a:cubicBezTo>
                  <a:pt x="1333500" y="2686050"/>
                  <a:pt x="1193800" y="3048000"/>
                  <a:pt x="1085850" y="3276600"/>
                </a:cubicBezTo>
                <a:cubicBezTo>
                  <a:pt x="977900" y="3505200"/>
                  <a:pt x="831850" y="3562350"/>
                  <a:pt x="742950" y="3752850"/>
                </a:cubicBezTo>
                <a:cubicBezTo>
                  <a:pt x="654050" y="3943350"/>
                  <a:pt x="635000" y="4197350"/>
                  <a:pt x="552450" y="4419600"/>
                </a:cubicBezTo>
                <a:cubicBezTo>
                  <a:pt x="469900" y="4641850"/>
                  <a:pt x="317500" y="4860925"/>
                  <a:pt x="247650" y="5086350"/>
                </a:cubicBezTo>
                <a:cubicBezTo>
                  <a:pt x="177800" y="5311775"/>
                  <a:pt x="139700" y="5565775"/>
                  <a:pt x="133350" y="5772150"/>
                </a:cubicBezTo>
                <a:cubicBezTo>
                  <a:pt x="127000" y="5978525"/>
                  <a:pt x="187325" y="6089650"/>
                  <a:pt x="209550" y="6324600"/>
                </a:cubicBezTo>
                <a:cubicBezTo>
                  <a:pt x="231775" y="6559550"/>
                  <a:pt x="260350" y="6937375"/>
                  <a:pt x="266700" y="7181850"/>
                </a:cubicBezTo>
                <a:cubicBezTo>
                  <a:pt x="273050" y="7426325"/>
                  <a:pt x="273050" y="7620000"/>
                  <a:pt x="247650" y="7791450"/>
                </a:cubicBezTo>
                <a:cubicBezTo>
                  <a:pt x="222250" y="7962900"/>
                  <a:pt x="146050" y="8048625"/>
                  <a:pt x="114300" y="8210550"/>
                </a:cubicBezTo>
                <a:cubicBezTo>
                  <a:pt x="82550" y="8372475"/>
                  <a:pt x="76200" y="8623300"/>
                  <a:pt x="57150" y="8763000"/>
                </a:cubicBezTo>
                <a:cubicBezTo>
                  <a:pt x="38100" y="8902700"/>
                  <a:pt x="0" y="8947150"/>
                  <a:pt x="0" y="9048750"/>
                </a:cubicBezTo>
                <a:cubicBezTo>
                  <a:pt x="0" y="9150350"/>
                  <a:pt x="15419" y="9268053"/>
                  <a:pt x="86753" y="934628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13434390-3C1A-4346-81ED-A9C83D80C2EB}"/>
              </a:ext>
            </a:extLst>
          </p:cNvPr>
          <p:cNvSpPr/>
          <p:nvPr/>
        </p:nvSpPr>
        <p:spPr>
          <a:xfrm rot="10800000">
            <a:off x="17971477" y="8466509"/>
            <a:ext cx="8765604" cy="1134616"/>
          </a:xfrm>
          <a:custGeom>
            <a:avLst/>
            <a:gdLst>
              <a:gd name="connsiteX0" fmla="*/ 0 w 8782050"/>
              <a:gd name="connsiteY0" fmla="*/ 381893 h 1182044"/>
              <a:gd name="connsiteX1" fmla="*/ 647700 w 8782050"/>
              <a:gd name="connsiteY1" fmla="*/ 458093 h 1182044"/>
              <a:gd name="connsiteX2" fmla="*/ 1143000 w 8782050"/>
              <a:gd name="connsiteY2" fmla="*/ 305693 h 1182044"/>
              <a:gd name="connsiteX3" fmla="*/ 1562100 w 8782050"/>
              <a:gd name="connsiteY3" fmla="*/ 343793 h 1182044"/>
              <a:gd name="connsiteX4" fmla="*/ 1943100 w 8782050"/>
              <a:gd name="connsiteY4" fmla="*/ 893 h 1182044"/>
              <a:gd name="connsiteX5" fmla="*/ 2171700 w 8782050"/>
              <a:gd name="connsiteY5" fmla="*/ 248543 h 1182044"/>
              <a:gd name="connsiteX6" fmla="*/ 2800350 w 8782050"/>
              <a:gd name="connsiteY6" fmla="*/ 381893 h 1182044"/>
              <a:gd name="connsiteX7" fmla="*/ 4229100 w 8782050"/>
              <a:gd name="connsiteY7" fmla="*/ 439043 h 1182044"/>
              <a:gd name="connsiteX8" fmla="*/ 4857750 w 8782050"/>
              <a:gd name="connsiteY8" fmla="*/ 591443 h 1182044"/>
              <a:gd name="connsiteX9" fmla="*/ 5334000 w 8782050"/>
              <a:gd name="connsiteY9" fmla="*/ 743843 h 1182044"/>
              <a:gd name="connsiteX10" fmla="*/ 6419850 w 8782050"/>
              <a:gd name="connsiteY10" fmla="*/ 877193 h 1182044"/>
              <a:gd name="connsiteX11" fmla="*/ 7791450 w 8782050"/>
              <a:gd name="connsiteY11" fmla="*/ 1048643 h 1182044"/>
              <a:gd name="connsiteX12" fmla="*/ 8382000 w 8782050"/>
              <a:gd name="connsiteY12" fmla="*/ 1181993 h 1182044"/>
              <a:gd name="connsiteX13" fmla="*/ 8782050 w 8782050"/>
              <a:gd name="connsiteY13" fmla="*/ 1067693 h 1182044"/>
              <a:gd name="connsiteX0" fmla="*/ 0 w 8782050"/>
              <a:gd name="connsiteY0" fmla="*/ 381893 h 1182081"/>
              <a:gd name="connsiteX1" fmla="*/ 647700 w 8782050"/>
              <a:gd name="connsiteY1" fmla="*/ 458093 h 1182081"/>
              <a:gd name="connsiteX2" fmla="*/ 1143000 w 8782050"/>
              <a:gd name="connsiteY2" fmla="*/ 305693 h 1182081"/>
              <a:gd name="connsiteX3" fmla="*/ 1562100 w 8782050"/>
              <a:gd name="connsiteY3" fmla="*/ 343793 h 1182081"/>
              <a:gd name="connsiteX4" fmla="*/ 1943100 w 8782050"/>
              <a:gd name="connsiteY4" fmla="*/ 893 h 1182081"/>
              <a:gd name="connsiteX5" fmla="*/ 2171700 w 8782050"/>
              <a:gd name="connsiteY5" fmla="*/ 248543 h 1182081"/>
              <a:gd name="connsiteX6" fmla="*/ 2800350 w 8782050"/>
              <a:gd name="connsiteY6" fmla="*/ 381893 h 1182081"/>
              <a:gd name="connsiteX7" fmla="*/ 4229100 w 8782050"/>
              <a:gd name="connsiteY7" fmla="*/ 439043 h 1182081"/>
              <a:gd name="connsiteX8" fmla="*/ 4857750 w 8782050"/>
              <a:gd name="connsiteY8" fmla="*/ 591443 h 1182081"/>
              <a:gd name="connsiteX9" fmla="*/ 5334000 w 8782050"/>
              <a:gd name="connsiteY9" fmla="*/ 743843 h 1182081"/>
              <a:gd name="connsiteX10" fmla="*/ 6419850 w 8782050"/>
              <a:gd name="connsiteY10" fmla="*/ 877193 h 1182081"/>
              <a:gd name="connsiteX11" fmla="*/ 7791450 w 8782050"/>
              <a:gd name="connsiteY11" fmla="*/ 1048643 h 1182081"/>
              <a:gd name="connsiteX12" fmla="*/ 8382000 w 8782050"/>
              <a:gd name="connsiteY12" fmla="*/ 1181993 h 1182081"/>
              <a:gd name="connsiteX13" fmla="*/ 8782050 w 8782050"/>
              <a:gd name="connsiteY13" fmla="*/ 1067693 h 1182081"/>
              <a:gd name="connsiteX0" fmla="*/ 0 w 8765604"/>
              <a:gd name="connsiteY0" fmla="*/ 381893 h 1182064"/>
              <a:gd name="connsiteX1" fmla="*/ 647700 w 8765604"/>
              <a:gd name="connsiteY1" fmla="*/ 458093 h 1182064"/>
              <a:gd name="connsiteX2" fmla="*/ 1143000 w 8765604"/>
              <a:gd name="connsiteY2" fmla="*/ 305693 h 1182064"/>
              <a:gd name="connsiteX3" fmla="*/ 1562100 w 8765604"/>
              <a:gd name="connsiteY3" fmla="*/ 343793 h 1182064"/>
              <a:gd name="connsiteX4" fmla="*/ 1943100 w 8765604"/>
              <a:gd name="connsiteY4" fmla="*/ 893 h 1182064"/>
              <a:gd name="connsiteX5" fmla="*/ 2171700 w 8765604"/>
              <a:gd name="connsiteY5" fmla="*/ 248543 h 1182064"/>
              <a:gd name="connsiteX6" fmla="*/ 2800350 w 8765604"/>
              <a:gd name="connsiteY6" fmla="*/ 381893 h 1182064"/>
              <a:gd name="connsiteX7" fmla="*/ 4229100 w 8765604"/>
              <a:gd name="connsiteY7" fmla="*/ 439043 h 1182064"/>
              <a:gd name="connsiteX8" fmla="*/ 4857750 w 8765604"/>
              <a:gd name="connsiteY8" fmla="*/ 591443 h 1182064"/>
              <a:gd name="connsiteX9" fmla="*/ 5334000 w 8765604"/>
              <a:gd name="connsiteY9" fmla="*/ 743843 h 1182064"/>
              <a:gd name="connsiteX10" fmla="*/ 6419850 w 8765604"/>
              <a:gd name="connsiteY10" fmla="*/ 877193 h 1182064"/>
              <a:gd name="connsiteX11" fmla="*/ 7791450 w 8765604"/>
              <a:gd name="connsiteY11" fmla="*/ 1048643 h 1182064"/>
              <a:gd name="connsiteX12" fmla="*/ 8382000 w 8765604"/>
              <a:gd name="connsiteY12" fmla="*/ 1181993 h 1182064"/>
              <a:gd name="connsiteX13" fmla="*/ 8765604 w 8765604"/>
              <a:gd name="connsiteY13" fmla="*/ 1047957 h 1182064"/>
              <a:gd name="connsiteX0" fmla="*/ 0 w 8765604"/>
              <a:gd name="connsiteY0" fmla="*/ 381893 h 1182058"/>
              <a:gd name="connsiteX1" fmla="*/ 647700 w 8765604"/>
              <a:gd name="connsiteY1" fmla="*/ 458093 h 1182058"/>
              <a:gd name="connsiteX2" fmla="*/ 1143000 w 8765604"/>
              <a:gd name="connsiteY2" fmla="*/ 305693 h 1182058"/>
              <a:gd name="connsiteX3" fmla="*/ 1562100 w 8765604"/>
              <a:gd name="connsiteY3" fmla="*/ 343793 h 1182058"/>
              <a:gd name="connsiteX4" fmla="*/ 1943100 w 8765604"/>
              <a:gd name="connsiteY4" fmla="*/ 893 h 1182058"/>
              <a:gd name="connsiteX5" fmla="*/ 2171700 w 8765604"/>
              <a:gd name="connsiteY5" fmla="*/ 248543 h 1182058"/>
              <a:gd name="connsiteX6" fmla="*/ 2800350 w 8765604"/>
              <a:gd name="connsiteY6" fmla="*/ 381893 h 1182058"/>
              <a:gd name="connsiteX7" fmla="*/ 4229100 w 8765604"/>
              <a:gd name="connsiteY7" fmla="*/ 439043 h 1182058"/>
              <a:gd name="connsiteX8" fmla="*/ 4857750 w 8765604"/>
              <a:gd name="connsiteY8" fmla="*/ 591443 h 1182058"/>
              <a:gd name="connsiteX9" fmla="*/ 5334000 w 8765604"/>
              <a:gd name="connsiteY9" fmla="*/ 743843 h 1182058"/>
              <a:gd name="connsiteX10" fmla="*/ 6419850 w 8765604"/>
              <a:gd name="connsiteY10" fmla="*/ 877193 h 1182058"/>
              <a:gd name="connsiteX11" fmla="*/ 7791450 w 8765604"/>
              <a:gd name="connsiteY11" fmla="*/ 1048643 h 1182058"/>
              <a:gd name="connsiteX12" fmla="*/ 8382000 w 8765604"/>
              <a:gd name="connsiteY12" fmla="*/ 1181993 h 1182058"/>
              <a:gd name="connsiteX13" fmla="*/ 8765604 w 8765604"/>
              <a:gd name="connsiteY13" fmla="*/ 1038089 h 1182058"/>
              <a:gd name="connsiteX0" fmla="*/ 0 w 8765604"/>
              <a:gd name="connsiteY0" fmla="*/ 381893 h 1116360"/>
              <a:gd name="connsiteX1" fmla="*/ 647700 w 8765604"/>
              <a:gd name="connsiteY1" fmla="*/ 458093 h 1116360"/>
              <a:gd name="connsiteX2" fmla="*/ 1143000 w 8765604"/>
              <a:gd name="connsiteY2" fmla="*/ 305693 h 1116360"/>
              <a:gd name="connsiteX3" fmla="*/ 1562100 w 8765604"/>
              <a:gd name="connsiteY3" fmla="*/ 343793 h 1116360"/>
              <a:gd name="connsiteX4" fmla="*/ 1943100 w 8765604"/>
              <a:gd name="connsiteY4" fmla="*/ 893 h 1116360"/>
              <a:gd name="connsiteX5" fmla="*/ 2171700 w 8765604"/>
              <a:gd name="connsiteY5" fmla="*/ 248543 h 1116360"/>
              <a:gd name="connsiteX6" fmla="*/ 2800350 w 8765604"/>
              <a:gd name="connsiteY6" fmla="*/ 381893 h 1116360"/>
              <a:gd name="connsiteX7" fmla="*/ 4229100 w 8765604"/>
              <a:gd name="connsiteY7" fmla="*/ 439043 h 1116360"/>
              <a:gd name="connsiteX8" fmla="*/ 4857750 w 8765604"/>
              <a:gd name="connsiteY8" fmla="*/ 591443 h 1116360"/>
              <a:gd name="connsiteX9" fmla="*/ 5334000 w 8765604"/>
              <a:gd name="connsiteY9" fmla="*/ 743843 h 1116360"/>
              <a:gd name="connsiteX10" fmla="*/ 6419850 w 8765604"/>
              <a:gd name="connsiteY10" fmla="*/ 877193 h 1116360"/>
              <a:gd name="connsiteX11" fmla="*/ 7791450 w 8765604"/>
              <a:gd name="connsiteY11" fmla="*/ 1048643 h 1116360"/>
              <a:gd name="connsiteX12" fmla="*/ 8385289 w 8765604"/>
              <a:gd name="connsiteY12" fmla="*/ 1116209 h 1116360"/>
              <a:gd name="connsiteX13" fmla="*/ 8765604 w 8765604"/>
              <a:gd name="connsiteY13" fmla="*/ 1038089 h 1116360"/>
              <a:gd name="connsiteX0" fmla="*/ 0 w 8765604"/>
              <a:gd name="connsiteY0" fmla="*/ 381893 h 1134616"/>
              <a:gd name="connsiteX1" fmla="*/ 647700 w 8765604"/>
              <a:gd name="connsiteY1" fmla="*/ 458093 h 1134616"/>
              <a:gd name="connsiteX2" fmla="*/ 1143000 w 8765604"/>
              <a:gd name="connsiteY2" fmla="*/ 305693 h 1134616"/>
              <a:gd name="connsiteX3" fmla="*/ 1562100 w 8765604"/>
              <a:gd name="connsiteY3" fmla="*/ 343793 h 1134616"/>
              <a:gd name="connsiteX4" fmla="*/ 1943100 w 8765604"/>
              <a:gd name="connsiteY4" fmla="*/ 893 h 1134616"/>
              <a:gd name="connsiteX5" fmla="*/ 2171700 w 8765604"/>
              <a:gd name="connsiteY5" fmla="*/ 248543 h 1134616"/>
              <a:gd name="connsiteX6" fmla="*/ 2800350 w 8765604"/>
              <a:gd name="connsiteY6" fmla="*/ 381893 h 1134616"/>
              <a:gd name="connsiteX7" fmla="*/ 4229100 w 8765604"/>
              <a:gd name="connsiteY7" fmla="*/ 439043 h 1134616"/>
              <a:gd name="connsiteX8" fmla="*/ 4857750 w 8765604"/>
              <a:gd name="connsiteY8" fmla="*/ 591443 h 1134616"/>
              <a:gd name="connsiteX9" fmla="*/ 5334000 w 8765604"/>
              <a:gd name="connsiteY9" fmla="*/ 743843 h 1134616"/>
              <a:gd name="connsiteX10" fmla="*/ 6419850 w 8765604"/>
              <a:gd name="connsiteY10" fmla="*/ 877193 h 1134616"/>
              <a:gd name="connsiteX11" fmla="*/ 7791450 w 8765604"/>
              <a:gd name="connsiteY11" fmla="*/ 1048643 h 1134616"/>
              <a:gd name="connsiteX12" fmla="*/ 8385289 w 8765604"/>
              <a:gd name="connsiteY12" fmla="*/ 1116209 h 1134616"/>
              <a:gd name="connsiteX13" fmla="*/ 8609367 w 8765604"/>
              <a:gd name="connsiteY13" fmla="*/ 1130325 h 1134616"/>
              <a:gd name="connsiteX14" fmla="*/ 8765604 w 8765604"/>
              <a:gd name="connsiteY14" fmla="*/ 1038089 h 113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65604" h="1134616">
                <a:moveTo>
                  <a:pt x="0" y="381893"/>
                </a:moveTo>
                <a:cubicBezTo>
                  <a:pt x="228600" y="426343"/>
                  <a:pt x="457200" y="470793"/>
                  <a:pt x="647700" y="458093"/>
                </a:cubicBezTo>
                <a:cubicBezTo>
                  <a:pt x="838200" y="445393"/>
                  <a:pt x="990600" y="324743"/>
                  <a:pt x="1143000" y="305693"/>
                </a:cubicBezTo>
                <a:cubicBezTo>
                  <a:pt x="1295400" y="286643"/>
                  <a:pt x="1428750" y="394593"/>
                  <a:pt x="1562100" y="343793"/>
                </a:cubicBezTo>
                <a:cubicBezTo>
                  <a:pt x="1695450" y="292993"/>
                  <a:pt x="1841500" y="16768"/>
                  <a:pt x="1943100" y="893"/>
                </a:cubicBezTo>
                <a:cubicBezTo>
                  <a:pt x="2044700" y="-14982"/>
                  <a:pt x="2028825" y="185043"/>
                  <a:pt x="2171700" y="248543"/>
                </a:cubicBezTo>
                <a:cubicBezTo>
                  <a:pt x="2314575" y="312043"/>
                  <a:pt x="2457450" y="350143"/>
                  <a:pt x="2800350" y="381893"/>
                </a:cubicBezTo>
                <a:cubicBezTo>
                  <a:pt x="3143250" y="413643"/>
                  <a:pt x="3886200" y="404118"/>
                  <a:pt x="4229100" y="439043"/>
                </a:cubicBezTo>
                <a:cubicBezTo>
                  <a:pt x="4572000" y="473968"/>
                  <a:pt x="4673600" y="540643"/>
                  <a:pt x="4857750" y="591443"/>
                </a:cubicBezTo>
                <a:cubicBezTo>
                  <a:pt x="5041900" y="642243"/>
                  <a:pt x="5073650" y="696218"/>
                  <a:pt x="5334000" y="743843"/>
                </a:cubicBezTo>
                <a:cubicBezTo>
                  <a:pt x="5594350" y="791468"/>
                  <a:pt x="6419850" y="877193"/>
                  <a:pt x="6419850" y="877193"/>
                </a:cubicBezTo>
                <a:lnTo>
                  <a:pt x="7791450" y="1048643"/>
                </a:lnTo>
                <a:cubicBezTo>
                  <a:pt x="8118475" y="1099443"/>
                  <a:pt x="8220189" y="1113034"/>
                  <a:pt x="8385289" y="1116209"/>
                </a:cubicBezTo>
                <a:cubicBezTo>
                  <a:pt x="8517223" y="1123244"/>
                  <a:pt x="8545981" y="1143345"/>
                  <a:pt x="8609367" y="1130325"/>
                </a:cubicBezTo>
                <a:cubicBezTo>
                  <a:pt x="8672753" y="1117305"/>
                  <a:pt x="8735179" y="1046883"/>
                  <a:pt x="8765604" y="10380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FAB122E-206D-443B-A8B1-0A177C4E1569}"/>
              </a:ext>
            </a:extLst>
          </p:cNvPr>
          <p:cNvSpPr/>
          <p:nvPr/>
        </p:nvSpPr>
        <p:spPr>
          <a:xfrm rot="10800000">
            <a:off x="771931" y="15873207"/>
            <a:ext cx="12401550" cy="1839943"/>
          </a:xfrm>
          <a:custGeom>
            <a:avLst/>
            <a:gdLst>
              <a:gd name="connsiteX0" fmla="*/ 0 w 10991850"/>
              <a:gd name="connsiteY0" fmla="*/ 1731168 h 1839943"/>
              <a:gd name="connsiteX1" fmla="*/ 571500 w 10991850"/>
              <a:gd name="connsiteY1" fmla="*/ 1521618 h 1839943"/>
              <a:gd name="connsiteX2" fmla="*/ 971550 w 10991850"/>
              <a:gd name="connsiteY2" fmla="*/ 1826418 h 1839943"/>
              <a:gd name="connsiteX3" fmla="*/ 1504950 w 10991850"/>
              <a:gd name="connsiteY3" fmla="*/ 988218 h 1839943"/>
              <a:gd name="connsiteX4" fmla="*/ 1885950 w 10991850"/>
              <a:gd name="connsiteY4" fmla="*/ 321468 h 1839943"/>
              <a:gd name="connsiteX5" fmla="*/ 2019300 w 10991850"/>
              <a:gd name="connsiteY5" fmla="*/ 35718 h 1839943"/>
              <a:gd name="connsiteX6" fmla="*/ 2114550 w 10991850"/>
              <a:gd name="connsiteY6" fmla="*/ 35718 h 1839943"/>
              <a:gd name="connsiteX7" fmla="*/ 2381250 w 10991850"/>
              <a:gd name="connsiteY7" fmla="*/ 321468 h 1839943"/>
              <a:gd name="connsiteX8" fmla="*/ 2895600 w 10991850"/>
              <a:gd name="connsiteY8" fmla="*/ 588168 h 1839943"/>
              <a:gd name="connsiteX9" fmla="*/ 3733800 w 10991850"/>
              <a:gd name="connsiteY9" fmla="*/ 759618 h 1839943"/>
              <a:gd name="connsiteX10" fmla="*/ 4781550 w 10991850"/>
              <a:gd name="connsiteY10" fmla="*/ 1007268 h 1839943"/>
              <a:gd name="connsiteX11" fmla="*/ 5657850 w 10991850"/>
              <a:gd name="connsiteY11" fmla="*/ 1102518 h 1839943"/>
              <a:gd name="connsiteX12" fmla="*/ 6667500 w 10991850"/>
              <a:gd name="connsiteY12" fmla="*/ 1007268 h 1839943"/>
              <a:gd name="connsiteX13" fmla="*/ 7200900 w 10991850"/>
              <a:gd name="connsiteY13" fmla="*/ 835818 h 1839943"/>
              <a:gd name="connsiteX14" fmla="*/ 8362950 w 10991850"/>
              <a:gd name="connsiteY14" fmla="*/ 1331118 h 1839943"/>
              <a:gd name="connsiteX15" fmla="*/ 9467850 w 10991850"/>
              <a:gd name="connsiteY15" fmla="*/ 1559718 h 1839943"/>
              <a:gd name="connsiteX16" fmla="*/ 10648950 w 10991850"/>
              <a:gd name="connsiteY16" fmla="*/ 1407318 h 1839943"/>
              <a:gd name="connsiteX17" fmla="*/ 10991850 w 10991850"/>
              <a:gd name="connsiteY17" fmla="*/ 1407318 h 1839943"/>
              <a:gd name="connsiteX0" fmla="*/ 0 w 12401550"/>
              <a:gd name="connsiteY0" fmla="*/ 1731168 h 1839943"/>
              <a:gd name="connsiteX1" fmla="*/ 571500 w 12401550"/>
              <a:gd name="connsiteY1" fmla="*/ 1521618 h 1839943"/>
              <a:gd name="connsiteX2" fmla="*/ 971550 w 12401550"/>
              <a:gd name="connsiteY2" fmla="*/ 1826418 h 1839943"/>
              <a:gd name="connsiteX3" fmla="*/ 1504950 w 12401550"/>
              <a:gd name="connsiteY3" fmla="*/ 988218 h 1839943"/>
              <a:gd name="connsiteX4" fmla="*/ 1885950 w 12401550"/>
              <a:gd name="connsiteY4" fmla="*/ 321468 h 1839943"/>
              <a:gd name="connsiteX5" fmla="*/ 2019300 w 12401550"/>
              <a:gd name="connsiteY5" fmla="*/ 35718 h 1839943"/>
              <a:gd name="connsiteX6" fmla="*/ 2114550 w 12401550"/>
              <a:gd name="connsiteY6" fmla="*/ 35718 h 1839943"/>
              <a:gd name="connsiteX7" fmla="*/ 2381250 w 12401550"/>
              <a:gd name="connsiteY7" fmla="*/ 321468 h 1839943"/>
              <a:gd name="connsiteX8" fmla="*/ 2895600 w 12401550"/>
              <a:gd name="connsiteY8" fmla="*/ 588168 h 1839943"/>
              <a:gd name="connsiteX9" fmla="*/ 3733800 w 12401550"/>
              <a:gd name="connsiteY9" fmla="*/ 759618 h 1839943"/>
              <a:gd name="connsiteX10" fmla="*/ 4781550 w 12401550"/>
              <a:gd name="connsiteY10" fmla="*/ 1007268 h 1839943"/>
              <a:gd name="connsiteX11" fmla="*/ 5657850 w 12401550"/>
              <a:gd name="connsiteY11" fmla="*/ 1102518 h 1839943"/>
              <a:gd name="connsiteX12" fmla="*/ 6667500 w 12401550"/>
              <a:gd name="connsiteY12" fmla="*/ 1007268 h 1839943"/>
              <a:gd name="connsiteX13" fmla="*/ 7200900 w 12401550"/>
              <a:gd name="connsiteY13" fmla="*/ 835818 h 1839943"/>
              <a:gd name="connsiteX14" fmla="*/ 8362950 w 12401550"/>
              <a:gd name="connsiteY14" fmla="*/ 1331118 h 1839943"/>
              <a:gd name="connsiteX15" fmla="*/ 9467850 w 12401550"/>
              <a:gd name="connsiteY15" fmla="*/ 1559718 h 1839943"/>
              <a:gd name="connsiteX16" fmla="*/ 10648950 w 12401550"/>
              <a:gd name="connsiteY16" fmla="*/ 1407318 h 1839943"/>
              <a:gd name="connsiteX17" fmla="*/ 12401550 w 12401550"/>
              <a:gd name="connsiteY17" fmla="*/ 1216818 h 1839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401550" h="1839943">
                <a:moveTo>
                  <a:pt x="0" y="1731168"/>
                </a:moveTo>
                <a:cubicBezTo>
                  <a:pt x="204787" y="1618455"/>
                  <a:pt x="409575" y="1505743"/>
                  <a:pt x="571500" y="1521618"/>
                </a:cubicBezTo>
                <a:cubicBezTo>
                  <a:pt x="733425" y="1537493"/>
                  <a:pt x="815975" y="1915318"/>
                  <a:pt x="971550" y="1826418"/>
                </a:cubicBezTo>
                <a:cubicBezTo>
                  <a:pt x="1127125" y="1737518"/>
                  <a:pt x="1352550" y="1239043"/>
                  <a:pt x="1504950" y="988218"/>
                </a:cubicBezTo>
                <a:cubicBezTo>
                  <a:pt x="1657350" y="737393"/>
                  <a:pt x="1800225" y="480218"/>
                  <a:pt x="1885950" y="321468"/>
                </a:cubicBezTo>
                <a:cubicBezTo>
                  <a:pt x="1971675" y="162718"/>
                  <a:pt x="1981200" y="83343"/>
                  <a:pt x="2019300" y="35718"/>
                </a:cubicBezTo>
                <a:cubicBezTo>
                  <a:pt x="2057400" y="-11907"/>
                  <a:pt x="2054225" y="-11907"/>
                  <a:pt x="2114550" y="35718"/>
                </a:cubicBezTo>
                <a:cubicBezTo>
                  <a:pt x="2174875" y="83343"/>
                  <a:pt x="2251075" y="229393"/>
                  <a:pt x="2381250" y="321468"/>
                </a:cubicBezTo>
                <a:cubicBezTo>
                  <a:pt x="2511425" y="413543"/>
                  <a:pt x="2670175" y="515143"/>
                  <a:pt x="2895600" y="588168"/>
                </a:cubicBezTo>
                <a:cubicBezTo>
                  <a:pt x="3121025" y="661193"/>
                  <a:pt x="3419475" y="689768"/>
                  <a:pt x="3733800" y="759618"/>
                </a:cubicBezTo>
                <a:cubicBezTo>
                  <a:pt x="4048125" y="829468"/>
                  <a:pt x="4460875" y="950118"/>
                  <a:pt x="4781550" y="1007268"/>
                </a:cubicBezTo>
                <a:cubicBezTo>
                  <a:pt x="5102225" y="1064418"/>
                  <a:pt x="5343525" y="1102518"/>
                  <a:pt x="5657850" y="1102518"/>
                </a:cubicBezTo>
                <a:cubicBezTo>
                  <a:pt x="5972175" y="1102518"/>
                  <a:pt x="6410325" y="1051718"/>
                  <a:pt x="6667500" y="1007268"/>
                </a:cubicBezTo>
                <a:cubicBezTo>
                  <a:pt x="6924675" y="962818"/>
                  <a:pt x="6918325" y="781843"/>
                  <a:pt x="7200900" y="835818"/>
                </a:cubicBezTo>
                <a:cubicBezTo>
                  <a:pt x="7483475" y="889793"/>
                  <a:pt x="7985125" y="1210468"/>
                  <a:pt x="8362950" y="1331118"/>
                </a:cubicBezTo>
                <a:cubicBezTo>
                  <a:pt x="8740775" y="1451768"/>
                  <a:pt x="9086850" y="1547018"/>
                  <a:pt x="9467850" y="1559718"/>
                </a:cubicBezTo>
                <a:cubicBezTo>
                  <a:pt x="9848850" y="1572418"/>
                  <a:pt x="10394950" y="1432718"/>
                  <a:pt x="10648950" y="1407318"/>
                </a:cubicBezTo>
                <a:cubicBezTo>
                  <a:pt x="10902950" y="1381918"/>
                  <a:pt x="12334875" y="1242218"/>
                  <a:pt x="12401550" y="121681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0A016127-FFFB-430C-BF50-CE581281C69D}"/>
              </a:ext>
            </a:extLst>
          </p:cNvPr>
          <p:cNvSpPr/>
          <p:nvPr/>
        </p:nvSpPr>
        <p:spPr>
          <a:xfrm rot="10800000">
            <a:off x="8601481" y="13029232"/>
            <a:ext cx="914400" cy="4762500"/>
          </a:xfrm>
          <a:custGeom>
            <a:avLst/>
            <a:gdLst>
              <a:gd name="connsiteX0" fmla="*/ 914400 w 914400"/>
              <a:gd name="connsiteY0" fmla="*/ 0 h 4762500"/>
              <a:gd name="connsiteX1" fmla="*/ 895350 w 914400"/>
              <a:gd name="connsiteY1" fmla="*/ 628650 h 4762500"/>
              <a:gd name="connsiteX2" fmla="*/ 800100 w 914400"/>
              <a:gd name="connsiteY2" fmla="*/ 1219200 h 4762500"/>
              <a:gd name="connsiteX3" fmla="*/ 666750 w 914400"/>
              <a:gd name="connsiteY3" fmla="*/ 2305050 h 4762500"/>
              <a:gd name="connsiteX4" fmla="*/ 419100 w 914400"/>
              <a:gd name="connsiteY4" fmla="*/ 3467100 h 4762500"/>
              <a:gd name="connsiteX5" fmla="*/ 76200 w 914400"/>
              <a:gd name="connsiteY5" fmla="*/ 4191000 h 4762500"/>
              <a:gd name="connsiteX6" fmla="*/ 0 w 914400"/>
              <a:gd name="connsiteY6"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00" h="4762500">
                <a:moveTo>
                  <a:pt x="914400" y="0"/>
                </a:moveTo>
                <a:cubicBezTo>
                  <a:pt x="914400" y="212725"/>
                  <a:pt x="914400" y="425450"/>
                  <a:pt x="895350" y="628650"/>
                </a:cubicBezTo>
                <a:cubicBezTo>
                  <a:pt x="876300" y="831850"/>
                  <a:pt x="838200" y="939800"/>
                  <a:pt x="800100" y="1219200"/>
                </a:cubicBezTo>
                <a:cubicBezTo>
                  <a:pt x="762000" y="1498600"/>
                  <a:pt x="730250" y="1930400"/>
                  <a:pt x="666750" y="2305050"/>
                </a:cubicBezTo>
                <a:cubicBezTo>
                  <a:pt x="603250" y="2679700"/>
                  <a:pt x="517525" y="3152775"/>
                  <a:pt x="419100" y="3467100"/>
                </a:cubicBezTo>
                <a:cubicBezTo>
                  <a:pt x="320675" y="3781425"/>
                  <a:pt x="146050" y="3975100"/>
                  <a:pt x="76200" y="4191000"/>
                </a:cubicBezTo>
                <a:cubicBezTo>
                  <a:pt x="6350" y="4406900"/>
                  <a:pt x="6350" y="4711700"/>
                  <a:pt x="0" y="47625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6B2B3B25-FD29-4B2C-A469-CFA1A1D18C5B}"/>
              </a:ext>
            </a:extLst>
          </p:cNvPr>
          <p:cNvSpPr/>
          <p:nvPr/>
        </p:nvSpPr>
        <p:spPr>
          <a:xfrm rot="10800000">
            <a:off x="714781" y="13077780"/>
            <a:ext cx="8667750" cy="1284952"/>
          </a:xfrm>
          <a:custGeom>
            <a:avLst/>
            <a:gdLst>
              <a:gd name="connsiteX0" fmla="*/ 0 w 7200900"/>
              <a:gd name="connsiteY0" fmla="*/ 419100 h 675352"/>
              <a:gd name="connsiteX1" fmla="*/ 1390650 w 7200900"/>
              <a:gd name="connsiteY1" fmla="*/ 514350 h 675352"/>
              <a:gd name="connsiteX2" fmla="*/ 2533650 w 7200900"/>
              <a:gd name="connsiteY2" fmla="*/ 590550 h 675352"/>
              <a:gd name="connsiteX3" fmla="*/ 3505200 w 7200900"/>
              <a:gd name="connsiteY3" fmla="*/ 647700 h 675352"/>
              <a:gd name="connsiteX4" fmla="*/ 5086350 w 7200900"/>
              <a:gd name="connsiteY4" fmla="*/ 647700 h 675352"/>
              <a:gd name="connsiteX5" fmla="*/ 6610350 w 7200900"/>
              <a:gd name="connsiteY5" fmla="*/ 304800 h 675352"/>
              <a:gd name="connsiteX6" fmla="*/ 7200900 w 7200900"/>
              <a:gd name="connsiteY6" fmla="*/ 0 h 675352"/>
              <a:gd name="connsiteX0" fmla="*/ 0 w 8667750"/>
              <a:gd name="connsiteY0" fmla="*/ 1028700 h 1284952"/>
              <a:gd name="connsiteX1" fmla="*/ 1390650 w 8667750"/>
              <a:gd name="connsiteY1" fmla="*/ 1123950 h 1284952"/>
              <a:gd name="connsiteX2" fmla="*/ 2533650 w 8667750"/>
              <a:gd name="connsiteY2" fmla="*/ 1200150 h 1284952"/>
              <a:gd name="connsiteX3" fmla="*/ 3505200 w 8667750"/>
              <a:gd name="connsiteY3" fmla="*/ 1257300 h 1284952"/>
              <a:gd name="connsiteX4" fmla="*/ 5086350 w 8667750"/>
              <a:gd name="connsiteY4" fmla="*/ 1257300 h 1284952"/>
              <a:gd name="connsiteX5" fmla="*/ 6610350 w 8667750"/>
              <a:gd name="connsiteY5" fmla="*/ 914400 h 1284952"/>
              <a:gd name="connsiteX6" fmla="*/ 8667750 w 8667750"/>
              <a:gd name="connsiteY6" fmla="*/ 0 h 128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50" h="1284952">
                <a:moveTo>
                  <a:pt x="0" y="1028700"/>
                </a:moveTo>
                <a:lnTo>
                  <a:pt x="1390650" y="1123950"/>
                </a:lnTo>
                <a:lnTo>
                  <a:pt x="2533650" y="1200150"/>
                </a:lnTo>
                <a:cubicBezTo>
                  <a:pt x="2886075" y="1222375"/>
                  <a:pt x="3079750" y="1247775"/>
                  <a:pt x="3505200" y="1257300"/>
                </a:cubicBezTo>
                <a:cubicBezTo>
                  <a:pt x="3930650" y="1266825"/>
                  <a:pt x="4568825" y="1314450"/>
                  <a:pt x="5086350" y="1257300"/>
                </a:cubicBezTo>
                <a:cubicBezTo>
                  <a:pt x="5603875" y="1200150"/>
                  <a:pt x="6257925" y="1022350"/>
                  <a:pt x="6610350" y="914400"/>
                </a:cubicBezTo>
                <a:cubicBezTo>
                  <a:pt x="6962775" y="806450"/>
                  <a:pt x="8550275" y="79375"/>
                  <a:pt x="866775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44A063F-53A3-4E61-BE00-541D6D4B3708}"/>
              </a:ext>
            </a:extLst>
          </p:cNvPr>
          <p:cNvSpPr/>
          <p:nvPr/>
        </p:nvSpPr>
        <p:spPr>
          <a:xfrm rot="10800000">
            <a:off x="14945131" y="10133632"/>
            <a:ext cx="2601036" cy="3048000"/>
          </a:xfrm>
          <a:custGeom>
            <a:avLst/>
            <a:gdLst>
              <a:gd name="connsiteX0" fmla="*/ 10236 w 2601036"/>
              <a:gd name="connsiteY0" fmla="*/ 0 h 3048000"/>
              <a:gd name="connsiteX1" fmla="*/ 29286 w 2601036"/>
              <a:gd name="connsiteY1" fmla="*/ 114300 h 3048000"/>
              <a:gd name="connsiteX2" fmla="*/ 257886 w 2601036"/>
              <a:gd name="connsiteY2" fmla="*/ 628650 h 3048000"/>
              <a:gd name="connsiteX3" fmla="*/ 562686 w 2601036"/>
              <a:gd name="connsiteY3" fmla="*/ 1181100 h 3048000"/>
              <a:gd name="connsiteX4" fmla="*/ 1057986 w 2601036"/>
              <a:gd name="connsiteY4" fmla="*/ 1733550 h 3048000"/>
              <a:gd name="connsiteX5" fmla="*/ 1305636 w 2601036"/>
              <a:gd name="connsiteY5" fmla="*/ 2114550 h 3048000"/>
              <a:gd name="connsiteX6" fmla="*/ 1877136 w 2601036"/>
              <a:gd name="connsiteY6" fmla="*/ 2305050 h 3048000"/>
              <a:gd name="connsiteX7" fmla="*/ 2334336 w 2601036"/>
              <a:gd name="connsiteY7" fmla="*/ 2400300 h 3048000"/>
              <a:gd name="connsiteX8" fmla="*/ 2524836 w 2601036"/>
              <a:gd name="connsiteY8" fmla="*/ 2667000 h 3048000"/>
              <a:gd name="connsiteX9" fmla="*/ 2601036 w 2601036"/>
              <a:gd name="connsiteY9" fmla="*/ 304800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1036" h="3048000">
                <a:moveTo>
                  <a:pt x="10236" y="0"/>
                </a:moveTo>
                <a:cubicBezTo>
                  <a:pt x="-877" y="4762"/>
                  <a:pt x="-11989" y="9525"/>
                  <a:pt x="29286" y="114300"/>
                </a:cubicBezTo>
                <a:cubicBezTo>
                  <a:pt x="70561" y="219075"/>
                  <a:pt x="168986" y="450850"/>
                  <a:pt x="257886" y="628650"/>
                </a:cubicBezTo>
                <a:cubicBezTo>
                  <a:pt x="346786" y="806450"/>
                  <a:pt x="429336" y="996950"/>
                  <a:pt x="562686" y="1181100"/>
                </a:cubicBezTo>
                <a:cubicBezTo>
                  <a:pt x="696036" y="1365250"/>
                  <a:pt x="934161" y="1577975"/>
                  <a:pt x="1057986" y="1733550"/>
                </a:cubicBezTo>
                <a:cubicBezTo>
                  <a:pt x="1181811" y="1889125"/>
                  <a:pt x="1169111" y="2019300"/>
                  <a:pt x="1305636" y="2114550"/>
                </a:cubicBezTo>
                <a:cubicBezTo>
                  <a:pt x="1442161" y="2209800"/>
                  <a:pt x="1705686" y="2257425"/>
                  <a:pt x="1877136" y="2305050"/>
                </a:cubicBezTo>
                <a:cubicBezTo>
                  <a:pt x="2048586" y="2352675"/>
                  <a:pt x="2226386" y="2339975"/>
                  <a:pt x="2334336" y="2400300"/>
                </a:cubicBezTo>
                <a:cubicBezTo>
                  <a:pt x="2442286" y="2460625"/>
                  <a:pt x="2480386" y="2559050"/>
                  <a:pt x="2524836" y="2667000"/>
                </a:cubicBezTo>
                <a:cubicBezTo>
                  <a:pt x="2569286" y="2774950"/>
                  <a:pt x="2585161" y="2911475"/>
                  <a:pt x="2601036" y="3048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77E5853-BC5C-4A95-95DC-5A3D5061D84A}"/>
              </a:ext>
            </a:extLst>
          </p:cNvPr>
          <p:cNvSpPr/>
          <p:nvPr/>
        </p:nvSpPr>
        <p:spPr>
          <a:xfrm rot="10800000">
            <a:off x="10373131" y="9554280"/>
            <a:ext cx="7486650" cy="700077"/>
          </a:xfrm>
          <a:custGeom>
            <a:avLst/>
            <a:gdLst>
              <a:gd name="connsiteX0" fmla="*/ 0 w 7486650"/>
              <a:gd name="connsiteY0" fmla="*/ 616025 h 700077"/>
              <a:gd name="connsiteX1" fmla="*/ 266700 w 7486650"/>
              <a:gd name="connsiteY1" fmla="*/ 596975 h 700077"/>
              <a:gd name="connsiteX2" fmla="*/ 571500 w 7486650"/>
              <a:gd name="connsiteY2" fmla="*/ 273125 h 700077"/>
              <a:gd name="connsiteX3" fmla="*/ 2000250 w 7486650"/>
              <a:gd name="connsiteY3" fmla="*/ 6425 h 700077"/>
              <a:gd name="connsiteX4" fmla="*/ 2952750 w 7486650"/>
              <a:gd name="connsiteY4" fmla="*/ 101675 h 700077"/>
              <a:gd name="connsiteX5" fmla="*/ 4133850 w 7486650"/>
              <a:gd name="connsiteY5" fmla="*/ 311225 h 700077"/>
              <a:gd name="connsiteX6" fmla="*/ 5295900 w 7486650"/>
              <a:gd name="connsiteY6" fmla="*/ 692225 h 700077"/>
              <a:gd name="connsiteX7" fmla="*/ 6496050 w 7486650"/>
              <a:gd name="connsiteY7" fmla="*/ 577925 h 700077"/>
              <a:gd name="connsiteX8" fmla="*/ 7315200 w 7486650"/>
              <a:gd name="connsiteY8" fmla="*/ 692225 h 700077"/>
              <a:gd name="connsiteX9" fmla="*/ 7486650 w 7486650"/>
              <a:gd name="connsiteY9" fmla="*/ 539825 h 70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700077">
                <a:moveTo>
                  <a:pt x="0" y="616025"/>
                </a:moveTo>
                <a:cubicBezTo>
                  <a:pt x="85725" y="635075"/>
                  <a:pt x="171450" y="654125"/>
                  <a:pt x="266700" y="596975"/>
                </a:cubicBezTo>
                <a:cubicBezTo>
                  <a:pt x="361950" y="539825"/>
                  <a:pt x="282575" y="371550"/>
                  <a:pt x="571500" y="273125"/>
                </a:cubicBezTo>
                <a:cubicBezTo>
                  <a:pt x="860425" y="174700"/>
                  <a:pt x="1603375" y="35000"/>
                  <a:pt x="2000250" y="6425"/>
                </a:cubicBezTo>
                <a:cubicBezTo>
                  <a:pt x="2397125" y="-22150"/>
                  <a:pt x="2597150" y="50875"/>
                  <a:pt x="2952750" y="101675"/>
                </a:cubicBezTo>
                <a:cubicBezTo>
                  <a:pt x="3308350" y="152475"/>
                  <a:pt x="3743325" y="212800"/>
                  <a:pt x="4133850" y="311225"/>
                </a:cubicBezTo>
                <a:cubicBezTo>
                  <a:pt x="4524375" y="409650"/>
                  <a:pt x="4902200" y="647775"/>
                  <a:pt x="5295900" y="692225"/>
                </a:cubicBezTo>
                <a:cubicBezTo>
                  <a:pt x="5689600" y="736675"/>
                  <a:pt x="6159500" y="577925"/>
                  <a:pt x="6496050" y="577925"/>
                </a:cubicBezTo>
                <a:cubicBezTo>
                  <a:pt x="6832600" y="577925"/>
                  <a:pt x="7150100" y="698575"/>
                  <a:pt x="7315200" y="692225"/>
                </a:cubicBezTo>
                <a:cubicBezTo>
                  <a:pt x="7480300" y="685875"/>
                  <a:pt x="7416800" y="622375"/>
                  <a:pt x="7486650" y="53982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9C3DDB1-F366-4B9F-AA47-C646BA049A38}"/>
              </a:ext>
            </a:extLst>
          </p:cNvPr>
          <p:cNvSpPr/>
          <p:nvPr/>
        </p:nvSpPr>
        <p:spPr>
          <a:xfrm rot="10800000">
            <a:off x="771931" y="10407046"/>
            <a:ext cx="5772150" cy="7327536"/>
          </a:xfrm>
          <a:custGeom>
            <a:avLst/>
            <a:gdLst>
              <a:gd name="connsiteX0" fmla="*/ 0 w 5772150"/>
              <a:gd name="connsiteY0" fmla="*/ 0 h 7327536"/>
              <a:gd name="connsiteX1" fmla="*/ 304800 w 5772150"/>
              <a:gd name="connsiteY1" fmla="*/ 571500 h 7327536"/>
              <a:gd name="connsiteX2" fmla="*/ 457200 w 5772150"/>
              <a:gd name="connsiteY2" fmla="*/ 838200 h 7327536"/>
              <a:gd name="connsiteX3" fmla="*/ 1257300 w 5772150"/>
              <a:gd name="connsiteY3" fmla="*/ 666750 h 7327536"/>
              <a:gd name="connsiteX4" fmla="*/ 2190750 w 5772150"/>
              <a:gd name="connsiteY4" fmla="*/ 704850 h 7327536"/>
              <a:gd name="connsiteX5" fmla="*/ 2438400 w 5772150"/>
              <a:gd name="connsiteY5" fmla="*/ 704850 h 7327536"/>
              <a:gd name="connsiteX6" fmla="*/ 2819400 w 5772150"/>
              <a:gd name="connsiteY6" fmla="*/ 1752600 h 7327536"/>
              <a:gd name="connsiteX7" fmla="*/ 3105150 w 5772150"/>
              <a:gd name="connsiteY7" fmla="*/ 3181350 h 7327536"/>
              <a:gd name="connsiteX8" fmla="*/ 3257550 w 5772150"/>
              <a:gd name="connsiteY8" fmla="*/ 4362450 h 7327536"/>
              <a:gd name="connsiteX9" fmla="*/ 3562350 w 5772150"/>
              <a:gd name="connsiteY9" fmla="*/ 5638800 h 7327536"/>
              <a:gd name="connsiteX10" fmla="*/ 3981450 w 5772150"/>
              <a:gd name="connsiteY10" fmla="*/ 6381750 h 7327536"/>
              <a:gd name="connsiteX11" fmla="*/ 4876800 w 5772150"/>
              <a:gd name="connsiteY11" fmla="*/ 7010400 h 7327536"/>
              <a:gd name="connsiteX12" fmla="*/ 5467350 w 5772150"/>
              <a:gd name="connsiteY12" fmla="*/ 7315200 h 7327536"/>
              <a:gd name="connsiteX13" fmla="*/ 5772150 w 5772150"/>
              <a:gd name="connsiteY13" fmla="*/ 7239000 h 732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72150" h="7327536">
                <a:moveTo>
                  <a:pt x="0" y="0"/>
                </a:moveTo>
                <a:cubicBezTo>
                  <a:pt x="114300" y="215900"/>
                  <a:pt x="228600" y="431800"/>
                  <a:pt x="304800" y="571500"/>
                </a:cubicBezTo>
                <a:cubicBezTo>
                  <a:pt x="381000" y="711200"/>
                  <a:pt x="298450" y="822325"/>
                  <a:pt x="457200" y="838200"/>
                </a:cubicBezTo>
                <a:cubicBezTo>
                  <a:pt x="615950" y="854075"/>
                  <a:pt x="968375" y="688975"/>
                  <a:pt x="1257300" y="666750"/>
                </a:cubicBezTo>
                <a:cubicBezTo>
                  <a:pt x="1546225" y="644525"/>
                  <a:pt x="1993900" y="698500"/>
                  <a:pt x="2190750" y="704850"/>
                </a:cubicBezTo>
                <a:cubicBezTo>
                  <a:pt x="2387600" y="711200"/>
                  <a:pt x="2333625" y="530225"/>
                  <a:pt x="2438400" y="704850"/>
                </a:cubicBezTo>
                <a:cubicBezTo>
                  <a:pt x="2543175" y="879475"/>
                  <a:pt x="2708275" y="1339850"/>
                  <a:pt x="2819400" y="1752600"/>
                </a:cubicBezTo>
                <a:cubicBezTo>
                  <a:pt x="2930525" y="2165350"/>
                  <a:pt x="3032125" y="2746375"/>
                  <a:pt x="3105150" y="3181350"/>
                </a:cubicBezTo>
                <a:cubicBezTo>
                  <a:pt x="3178175" y="3616325"/>
                  <a:pt x="3181350" y="3952875"/>
                  <a:pt x="3257550" y="4362450"/>
                </a:cubicBezTo>
                <a:cubicBezTo>
                  <a:pt x="3333750" y="4772025"/>
                  <a:pt x="3441700" y="5302250"/>
                  <a:pt x="3562350" y="5638800"/>
                </a:cubicBezTo>
                <a:cubicBezTo>
                  <a:pt x="3683000" y="5975350"/>
                  <a:pt x="3762375" y="6153150"/>
                  <a:pt x="3981450" y="6381750"/>
                </a:cubicBezTo>
                <a:cubicBezTo>
                  <a:pt x="4200525" y="6610350"/>
                  <a:pt x="4629150" y="6854825"/>
                  <a:pt x="4876800" y="7010400"/>
                </a:cubicBezTo>
                <a:cubicBezTo>
                  <a:pt x="5124450" y="7165975"/>
                  <a:pt x="5318125" y="7277100"/>
                  <a:pt x="5467350" y="7315200"/>
                </a:cubicBezTo>
                <a:cubicBezTo>
                  <a:pt x="5616575" y="7353300"/>
                  <a:pt x="5667375" y="7296150"/>
                  <a:pt x="5772150" y="7239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03841AC-BC0B-4A0C-B45A-9206D7FD22D0}"/>
              </a:ext>
            </a:extLst>
          </p:cNvPr>
          <p:cNvSpPr/>
          <p:nvPr/>
        </p:nvSpPr>
        <p:spPr>
          <a:xfrm rot="10800000">
            <a:off x="8019661" y="10400191"/>
            <a:ext cx="829470" cy="2895741"/>
          </a:xfrm>
          <a:custGeom>
            <a:avLst/>
            <a:gdLst>
              <a:gd name="connsiteX0" fmla="*/ 400050 w 829470"/>
              <a:gd name="connsiteY0" fmla="*/ 0 h 2895741"/>
              <a:gd name="connsiteX1" fmla="*/ 419100 w 829470"/>
              <a:gd name="connsiteY1" fmla="*/ 971550 h 2895741"/>
              <a:gd name="connsiteX2" fmla="*/ 723900 w 829470"/>
              <a:gd name="connsiteY2" fmla="*/ 1847850 h 2895741"/>
              <a:gd name="connsiteX3" fmla="*/ 800100 w 829470"/>
              <a:gd name="connsiteY3" fmla="*/ 2609850 h 2895741"/>
              <a:gd name="connsiteX4" fmla="*/ 266700 w 829470"/>
              <a:gd name="connsiteY4" fmla="*/ 2800350 h 2895741"/>
              <a:gd name="connsiteX5" fmla="*/ 0 w 829470"/>
              <a:gd name="connsiteY5" fmla="*/ 2895600 h 289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470" h="2895741">
                <a:moveTo>
                  <a:pt x="400050" y="0"/>
                </a:moveTo>
                <a:cubicBezTo>
                  <a:pt x="382587" y="331787"/>
                  <a:pt x="365125" y="663575"/>
                  <a:pt x="419100" y="971550"/>
                </a:cubicBezTo>
                <a:cubicBezTo>
                  <a:pt x="473075" y="1279525"/>
                  <a:pt x="660400" y="1574800"/>
                  <a:pt x="723900" y="1847850"/>
                </a:cubicBezTo>
                <a:cubicBezTo>
                  <a:pt x="787400" y="2120900"/>
                  <a:pt x="876300" y="2451100"/>
                  <a:pt x="800100" y="2609850"/>
                </a:cubicBezTo>
                <a:cubicBezTo>
                  <a:pt x="723900" y="2768600"/>
                  <a:pt x="266700" y="2800350"/>
                  <a:pt x="266700" y="2800350"/>
                </a:cubicBezTo>
                <a:cubicBezTo>
                  <a:pt x="133350" y="2847975"/>
                  <a:pt x="44450" y="2898775"/>
                  <a:pt x="0" y="28956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55468A11-F390-4956-81A8-2EA68DE6C0EF}"/>
              </a:ext>
            </a:extLst>
          </p:cNvPr>
          <p:cNvSpPr/>
          <p:nvPr/>
        </p:nvSpPr>
        <p:spPr>
          <a:xfrm rot="10800000">
            <a:off x="8468131" y="12552982"/>
            <a:ext cx="914400" cy="57150"/>
          </a:xfrm>
          <a:custGeom>
            <a:avLst/>
            <a:gdLst>
              <a:gd name="connsiteX0" fmla="*/ 0 w 914400"/>
              <a:gd name="connsiteY0" fmla="*/ 57150 h 57150"/>
              <a:gd name="connsiteX1" fmla="*/ 914400 w 914400"/>
              <a:gd name="connsiteY1" fmla="*/ 0 h 57150"/>
            </a:gdLst>
            <a:ahLst/>
            <a:cxnLst>
              <a:cxn ang="0">
                <a:pos x="connsiteX0" y="connsiteY0"/>
              </a:cxn>
              <a:cxn ang="0">
                <a:pos x="connsiteX1" y="connsiteY1"/>
              </a:cxn>
            </a:cxnLst>
            <a:rect l="l" t="t" r="r" b="b"/>
            <a:pathLst>
              <a:path w="914400" h="57150">
                <a:moveTo>
                  <a:pt x="0" y="57150"/>
                </a:moveTo>
                <a:cubicBezTo>
                  <a:pt x="304800" y="38100"/>
                  <a:pt x="746125" y="28575"/>
                  <a:pt x="9144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F683932A-EB18-4B2E-A3EA-B3D1E687F5F6}"/>
              </a:ext>
            </a:extLst>
          </p:cNvPr>
          <p:cNvSpPr/>
          <p:nvPr/>
        </p:nvSpPr>
        <p:spPr>
          <a:xfrm rot="10800000">
            <a:off x="3019831" y="11175358"/>
            <a:ext cx="4991100" cy="844224"/>
          </a:xfrm>
          <a:custGeom>
            <a:avLst/>
            <a:gdLst>
              <a:gd name="connsiteX0" fmla="*/ 0 w 4991100"/>
              <a:gd name="connsiteY0" fmla="*/ 419100 h 844224"/>
              <a:gd name="connsiteX1" fmla="*/ 666750 w 4991100"/>
              <a:gd name="connsiteY1" fmla="*/ 209550 h 844224"/>
              <a:gd name="connsiteX2" fmla="*/ 1390650 w 4991100"/>
              <a:gd name="connsiteY2" fmla="*/ 304800 h 844224"/>
              <a:gd name="connsiteX3" fmla="*/ 2438400 w 4991100"/>
              <a:gd name="connsiteY3" fmla="*/ 685800 h 844224"/>
              <a:gd name="connsiteX4" fmla="*/ 3238500 w 4991100"/>
              <a:gd name="connsiteY4" fmla="*/ 819150 h 844224"/>
              <a:gd name="connsiteX5" fmla="*/ 4000500 w 4991100"/>
              <a:gd name="connsiteY5" fmla="*/ 781050 h 844224"/>
              <a:gd name="connsiteX6" fmla="*/ 4171950 w 4991100"/>
              <a:gd name="connsiteY6" fmla="*/ 209550 h 844224"/>
              <a:gd name="connsiteX7" fmla="*/ 4514850 w 4991100"/>
              <a:gd name="connsiteY7" fmla="*/ 57150 h 844224"/>
              <a:gd name="connsiteX8" fmla="*/ 4991100 w 4991100"/>
              <a:gd name="connsiteY8" fmla="*/ 0 h 84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1100" h="844224">
                <a:moveTo>
                  <a:pt x="0" y="419100"/>
                </a:moveTo>
                <a:cubicBezTo>
                  <a:pt x="217487" y="323850"/>
                  <a:pt x="434975" y="228600"/>
                  <a:pt x="666750" y="209550"/>
                </a:cubicBezTo>
                <a:cubicBezTo>
                  <a:pt x="898525" y="190500"/>
                  <a:pt x="1095375" y="225425"/>
                  <a:pt x="1390650" y="304800"/>
                </a:cubicBezTo>
                <a:cubicBezTo>
                  <a:pt x="1685925" y="384175"/>
                  <a:pt x="2130425" y="600075"/>
                  <a:pt x="2438400" y="685800"/>
                </a:cubicBezTo>
                <a:cubicBezTo>
                  <a:pt x="2746375" y="771525"/>
                  <a:pt x="2978150" y="803275"/>
                  <a:pt x="3238500" y="819150"/>
                </a:cubicBezTo>
                <a:cubicBezTo>
                  <a:pt x="3498850" y="835025"/>
                  <a:pt x="3844925" y="882650"/>
                  <a:pt x="4000500" y="781050"/>
                </a:cubicBezTo>
                <a:cubicBezTo>
                  <a:pt x="4156075" y="679450"/>
                  <a:pt x="4086225" y="330200"/>
                  <a:pt x="4171950" y="209550"/>
                </a:cubicBezTo>
                <a:cubicBezTo>
                  <a:pt x="4257675" y="88900"/>
                  <a:pt x="4378325" y="92075"/>
                  <a:pt x="4514850" y="57150"/>
                </a:cubicBezTo>
                <a:cubicBezTo>
                  <a:pt x="4651375" y="22225"/>
                  <a:pt x="4914900" y="34925"/>
                  <a:pt x="49911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33FF5419-06C8-4F1B-B6FE-89DB71C6C4D8}"/>
              </a:ext>
            </a:extLst>
          </p:cNvPr>
          <p:cNvSpPr/>
          <p:nvPr/>
        </p:nvSpPr>
        <p:spPr>
          <a:xfrm rot="10800000">
            <a:off x="4600981" y="6495082"/>
            <a:ext cx="2680889" cy="5257800"/>
          </a:xfrm>
          <a:custGeom>
            <a:avLst/>
            <a:gdLst>
              <a:gd name="connsiteX0" fmla="*/ 413939 w 2680889"/>
              <a:gd name="connsiteY0" fmla="*/ 0 h 5257800"/>
              <a:gd name="connsiteX1" fmla="*/ 280589 w 2680889"/>
              <a:gd name="connsiteY1" fmla="*/ 1162050 h 5257800"/>
              <a:gd name="connsiteX2" fmla="*/ 109139 w 2680889"/>
              <a:gd name="connsiteY2" fmla="*/ 1866900 h 5257800"/>
              <a:gd name="connsiteX3" fmla="*/ 13889 w 2680889"/>
              <a:gd name="connsiteY3" fmla="*/ 2819400 h 5257800"/>
              <a:gd name="connsiteX4" fmla="*/ 413939 w 2680889"/>
              <a:gd name="connsiteY4" fmla="*/ 3028950 h 5257800"/>
              <a:gd name="connsiteX5" fmla="*/ 794939 w 2680889"/>
              <a:gd name="connsiteY5" fmla="*/ 3105150 h 5257800"/>
              <a:gd name="connsiteX6" fmla="*/ 1214039 w 2680889"/>
              <a:gd name="connsiteY6" fmla="*/ 3771900 h 5257800"/>
              <a:gd name="connsiteX7" fmla="*/ 1366439 w 2680889"/>
              <a:gd name="connsiteY7" fmla="*/ 3962400 h 5257800"/>
              <a:gd name="connsiteX8" fmla="*/ 1671239 w 2680889"/>
              <a:gd name="connsiteY8" fmla="*/ 4457700 h 5257800"/>
              <a:gd name="connsiteX9" fmla="*/ 1918889 w 2680889"/>
              <a:gd name="connsiteY9" fmla="*/ 4933950 h 5257800"/>
              <a:gd name="connsiteX10" fmla="*/ 2680889 w 2680889"/>
              <a:gd name="connsiteY10" fmla="*/ 5257800 h 525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0889" h="5257800">
                <a:moveTo>
                  <a:pt x="413939" y="0"/>
                </a:moveTo>
                <a:cubicBezTo>
                  <a:pt x="372664" y="425450"/>
                  <a:pt x="331389" y="850900"/>
                  <a:pt x="280589" y="1162050"/>
                </a:cubicBezTo>
                <a:cubicBezTo>
                  <a:pt x="229789" y="1473200"/>
                  <a:pt x="153589" y="1590675"/>
                  <a:pt x="109139" y="1866900"/>
                </a:cubicBezTo>
                <a:cubicBezTo>
                  <a:pt x="64689" y="2143125"/>
                  <a:pt x="-36911" y="2625725"/>
                  <a:pt x="13889" y="2819400"/>
                </a:cubicBezTo>
                <a:cubicBezTo>
                  <a:pt x="64689" y="3013075"/>
                  <a:pt x="283764" y="2981325"/>
                  <a:pt x="413939" y="3028950"/>
                </a:cubicBezTo>
                <a:cubicBezTo>
                  <a:pt x="544114" y="3076575"/>
                  <a:pt x="661589" y="2981325"/>
                  <a:pt x="794939" y="3105150"/>
                </a:cubicBezTo>
                <a:cubicBezTo>
                  <a:pt x="928289" y="3228975"/>
                  <a:pt x="1118789" y="3629025"/>
                  <a:pt x="1214039" y="3771900"/>
                </a:cubicBezTo>
                <a:cubicBezTo>
                  <a:pt x="1309289" y="3914775"/>
                  <a:pt x="1290239" y="3848100"/>
                  <a:pt x="1366439" y="3962400"/>
                </a:cubicBezTo>
                <a:cubicBezTo>
                  <a:pt x="1442639" y="4076700"/>
                  <a:pt x="1579164" y="4295775"/>
                  <a:pt x="1671239" y="4457700"/>
                </a:cubicBezTo>
                <a:cubicBezTo>
                  <a:pt x="1763314" y="4619625"/>
                  <a:pt x="1750614" y="4800600"/>
                  <a:pt x="1918889" y="4933950"/>
                </a:cubicBezTo>
                <a:cubicBezTo>
                  <a:pt x="2087164" y="5067300"/>
                  <a:pt x="2477689" y="5181600"/>
                  <a:pt x="2680889" y="52578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8ECF974B-3506-47A7-B9E3-9E57417F3736}"/>
              </a:ext>
            </a:extLst>
          </p:cNvPr>
          <p:cNvSpPr/>
          <p:nvPr/>
        </p:nvSpPr>
        <p:spPr>
          <a:xfrm rot="10800000">
            <a:off x="2162581" y="4932982"/>
            <a:ext cx="685856" cy="2990850"/>
          </a:xfrm>
          <a:custGeom>
            <a:avLst/>
            <a:gdLst>
              <a:gd name="connsiteX0" fmla="*/ 685856 w 685856"/>
              <a:gd name="connsiteY0" fmla="*/ 0 h 2990850"/>
              <a:gd name="connsiteX1" fmla="*/ 438206 w 685856"/>
              <a:gd name="connsiteY1" fmla="*/ 914400 h 2990850"/>
              <a:gd name="connsiteX2" fmla="*/ 247706 w 685856"/>
              <a:gd name="connsiteY2" fmla="*/ 1695450 h 2990850"/>
              <a:gd name="connsiteX3" fmla="*/ 38156 w 685856"/>
              <a:gd name="connsiteY3" fmla="*/ 2343150 h 2990850"/>
              <a:gd name="connsiteX4" fmla="*/ 56 w 685856"/>
              <a:gd name="connsiteY4" fmla="*/ 2990850 h 299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56" h="2990850">
                <a:moveTo>
                  <a:pt x="685856" y="0"/>
                </a:moveTo>
                <a:cubicBezTo>
                  <a:pt x="598543" y="315912"/>
                  <a:pt x="511231" y="631825"/>
                  <a:pt x="438206" y="914400"/>
                </a:cubicBezTo>
                <a:cubicBezTo>
                  <a:pt x="365181" y="1196975"/>
                  <a:pt x="314381" y="1457325"/>
                  <a:pt x="247706" y="1695450"/>
                </a:cubicBezTo>
                <a:cubicBezTo>
                  <a:pt x="181031" y="1933575"/>
                  <a:pt x="79431" y="2127250"/>
                  <a:pt x="38156" y="2343150"/>
                </a:cubicBezTo>
                <a:cubicBezTo>
                  <a:pt x="-3119" y="2559050"/>
                  <a:pt x="56" y="2927350"/>
                  <a:pt x="56" y="29908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47E4A0DA-ABF4-4B85-B244-2678DE2FB8B3}"/>
              </a:ext>
            </a:extLst>
          </p:cNvPr>
          <p:cNvSpPr/>
          <p:nvPr/>
        </p:nvSpPr>
        <p:spPr>
          <a:xfrm rot="10800000">
            <a:off x="5458202" y="11790982"/>
            <a:ext cx="1981229" cy="4972050"/>
          </a:xfrm>
          <a:custGeom>
            <a:avLst/>
            <a:gdLst>
              <a:gd name="connsiteX0" fmla="*/ 1676400 w 1981229"/>
              <a:gd name="connsiteY0" fmla="*/ 0 h 4972050"/>
              <a:gd name="connsiteX1" fmla="*/ 1943100 w 1981229"/>
              <a:gd name="connsiteY1" fmla="*/ 647700 h 4972050"/>
              <a:gd name="connsiteX2" fmla="*/ 1924050 w 1981229"/>
              <a:gd name="connsiteY2" fmla="*/ 1143000 h 4972050"/>
              <a:gd name="connsiteX3" fmla="*/ 1428750 w 1981229"/>
              <a:gd name="connsiteY3" fmla="*/ 1771650 h 4972050"/>
              <a:gd name="connsiteX4" fmla="*/ 1028700 w 1981229"/>
              <a:gd name="connsiteY4" fmla="*/ 2571750 h 4972050"/>
              <a:gd name="connsiteX5" fmla="*/ 647700 w 1981229"/>
              <a:gd name="connsiteY5" fmla="*/ 3162300 h 4972050"/>
              <a:gd name="connsiteX6" fmla="*/ 571500 w 1981229"/>
              <a:gd name="connsiteY6" fmla="*/ 3905250 h 4972050"/>
              <a:gd name="connsiteX7" fmla="*/ 266700 w 1981229"/>
              <a:gd name="connsiteY7" fmla="*/ 4343400 h 4972050"/>
              <a:gd name="connsiteX8" fmla="*/ 0 w 1981229"/>
              <a:gd name="connsiteY8" fmla="*/ 4972050 h 497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229" h="4972050">
                <a:moveTo>
                  <a:pt x="1676400" y="0"/>
                </a:moveTo>
                <a:cubicBezTo>
                  <a:pt x="1789112" y="228600"/>
                  <a:pt x="1901825" y="457200"/>
                  <a:pt x="1943100" y="647700"/>
                </a:cubicBezTo>
                <a:cubicBezTo>
                  <a:pt x="1984375" y="838200"/>
                  <a:pt x="2009775" y="955675"/>
                  <a:pt x="1924050" y="1143000"/>
                </a:cubicBezTo>
                <a:cubicBezTo>
                  <a:pt x="1838325" y="1330325"/>
                  <a:pt x="1577975" y="1533525"/>
                  <a:pt x="1428750" y="1771650"/>
                </a:cubicBezTo>
                <a:cubicBezTo>
                  <a:pt x="1279525" y="2009775"/>
                  <a:pt x="1158875" y="2339975"/>
                  <a:pt x="1028700" y="2571750"/>
                </a:cubicBezTo>
                <a:cubicBezTo>
                  <a:pt x="898525" y="2803525"/>
                  <a:pt x="723900" y="2940050"/>
                  <a:pt x="647700" y="3162300"/>
                </a:cubicBezTo>
                <a:cubicBezTo>
                  <a:pt x="571500" y="3384550"/>
                  <a:pt x="635000" y="3708400"/>
                  <a:pt x="571500" y="3905250"/>
                </a:cubicBezTo>
                <a:cubicBezTo>
                  <a:pt x="508000" y="4102100"/>
                  <a:pt x="361950" y="4165600"/>
                  <a:pt x="266700" y="4343400"/>
                </a:cubicBezTo>
                <a:cubicBezTo>
                  <a:pt x="171450" y="4521200"/>
                  <a:pt x="31750" y="4927600"/>
                  <a:pt x="0" y="49720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40845E70-8462-4088-96FF-DACB79582033}"/>
              </a:ext>
            </a:extLst>
          </p:cNvPr>
          <p:cNvSpPr/>
          <p:nvPr/>
        </p:nvSpPr>
        <p:spPr>
          <a:xfrm rot="10800000">
            <a:off x="8208149" y="6788193"/>
            <a:ext cx="9672464" cy="11003539"/>
          </a:xfrm>
          <a:custGeom>
            <a:avLst/>
            <a:gdLst>
              <a:gd name="connsiteX0" fmla="*/ 3905250 w 9804032"/>
              <a:gd name="connsiteY0" fmla="*/ 0 h 11003539"/>
              <a:gd name="connsiteX1" fmla="*/ 4552950 w 9804032"/>
              <a:gd name="connsiteY1" fmla="*/ 1295400 h 11003539"/>
              <a:gd name="connsiteX2" fmla="*/ 5124450 w 9804032"/>
              <a:gd name="connsiteY2" fmla="*/ 2533650 h 11003539"/>
              <a:gd name="connsiteX3" fmla="*/ 5829300 w 9804032"/>
              <a:gd name="connsiteY3" fmla="*/ 3105150 h 11003539"/>
              <a:gd name="connsiteX4" fmla="*/ 6400800 w 9804032"/>
              <a:gd name="connsiteY4" fmla="*/ 3009900 h 11003539"/>
              <a:gd name="connsiteX5" fmla="*/ 7162800 w 9804032"/>
              <a:gd name="connsiteY5" fmla="*/ 2857500 h 11003539"/>
              <a:gd name="connsiteX6" fmla="*/ 7391400 w 9804032"/>
              <a:gd name="connsiteY6" fmla="*/ 2990850 h 11003539"/>
              <a:gd name="connsiteX7" fmla="*/ 7905750 w 9804032"/>
              <a:gd name="connsiteY7" fmla="*/ 3771900 h 11003539"/>
              <a:gd name="connsiteX8" fmla="*/ 8248650 w 9804032"/>
              <a:gd name="connsiteY8" fmla="*/ 4267200 h 11003539"/>
              <a:gd name="connsiteX9" fmla="*/ 8534400 w 9804032"/>
              <a:gd name="connsiteY9" fmla="*/ 4953000 h 11003539"/>
              <a:gd name="connsiteX10" fmla="*/ 8801100 w 9804032"/>
              <a:gd name="connsiteY10" fmla="*/ 6248400 h 11003539"/>
              <a:gd name="connsiteX11" fmla="*/ 8953500 w 9804032"/>
              <a:gd name="connsiteY11" fmla="*/ 7410450 h 11003539"/>
              <a:gd name="connsiteX12" fmla="*/ 9201150 w 9804032"/>
              <a:gd name="connsiteY12" fmla="*/ 7505700 h 11003539"/>
              <a:gd name="connsiteX13" fmla="*/ 9239250 w 9804032"/>
              <a:gd name="connsiteY13" fmla="*/ 8172450 h 11003539"/>
              <a:gd name="connsiteX14" fmla="*/ 9277350 w 9804032"/>
              <a:gd name="connsiteY14" fmla="*/ 8439150 h 11003539"/>
              <a:gd name="connsiteX15" fmla="*/ 9582150 w 9804032"/>
              <a:gd name="connsiteY15" fmla="*/ 9201150 h 11003539"/>
              <a:gd name="connsiteX16" fmla="*/ 9791700 w 9804032"/>
              <a:gd name="connsiteY16" fmla="*/ 10172700 h 11003539"/>
              <a:gd name="connsiteX17" fmla="*/ 9772650 w 9804032"/>
              <a:gd name="connsiteY17" fmla="*/ 10458450 h 11003539"/>
              <a:gd name="connsiteX18" fmla="*/ 9715500 w 9804032"/>
              <a:gd name="connsiteY18" fmla="*/ 10991850 h 11003539"/>
              <a:gd name="connsiteX19" fmla="*/ 9048750 w 9804032"/>
              <a:gd name="connsiteY19" fmla="*/ 10839450 h 11003539"/>
              <a:gd name="connsiteX20" fmla="*/ 7962900 w 9804032"/>
              <a:gd name="connsiteY20" fmla="*/ 10572750 h 11003539"/>
              <a:gd name="connsiteX21" fmla="*/ 6629400 w 9804032"/>
              <a:gd name="connsiteY21" fmla="*/ 10191750 h 11003539"/>
              <a:gd name="connsiteX22" fmla="*/ 4762500 w 9804032"/>
              <a:gd name="connsiteY22" fmla="*/ 9982200 h 11003539"/>
              <a:gd name="connsiteX23" fmla="*/ 2933700 w 9804032"/>
              <a:gd name="connsiteY23" fmla="*/ 9715500 h 11003539"/>
              <a:gd name="connsiteX24" fmla="*/ 1409700 w 9804032"/>
              <a:gd name="connsiteY24" fmla="*/ 9525000 h 11003539"/>
              <a:gd name="connsiteX25" fmla="*/ 628650 w 9804032"/>
              <a:gd name="connsiteY25" fmla="*/ 9505950 h 11003539"/>
              <a:gd name="connsiteX26" fmla="*/ 266700 w 9804032"/>
              <a:gd name="connsiteY26" fmla="*/ 9391650 h 11003539"/>
              <a:gd name="connsiteX27" fmla="*/ 0 w 9804032"/>
              <a:gd name="connsiteY27" fmla="*/ 9201150 h 11003539"/>
              <a:gd name="connsiteX0" fmla="*/ 3773682 w 9672464"/>
              <a:gd name="connsiteY0" fmla="*/ 0 h 11003539"/>
              <a:gd name="connsiteX1" fmla="*/ 4421382 w 9672464"/>
              <a:gd name="connsiteY1" fmla="*/ 1295400 h 11003539"/>
              <a:gd name="connsiteX2" fmla="*/ 4992882 w 9672464"/>
              <a:gd name="connsiteY2" fmla="*/ 2533650 h 11003539"/>
              <a:gd name="connsiteX3" fmla="*/ 5697732 w 9672464"/>
              <a:gd name="connsiteY3" fmla="*/ 3105150 h 11003539"/>
              <a:gd name="connsiteX4" fmla="*/ 6269232 w 9672464"/>
              <a:gd name="connsiteY4" fmla="*/ 3009900 h 11003539"/>
              <a:gd name="connsiteX5" fmla="*/ 7031232 w 9672464"/>
              <a:gd name="connsiteY5" fmla="*/ 2857500 h 11003539"/>
              <a:gd name="connsiteX6" fmla="*/ 7259832 w 9672464"/>
              <a:gd name="connsiteY6" fmla="*/ 2990850 h 11003539"/>
              <a:gd name="connsiteX7" fmla="*/ 7774182 w 9672464"/>
              <a:gd name="connsiteY7" fmla="*/ 3771900 h 11003539"/>
              <a:gd name="connsiteX8" fmla="*/ 8117082 w 9672464"/>
              <a:gd name="connsiteY8" fmla="*/ 4267200 h 11003539"/>
              <a:gd name="connsiteX9" fmla="*/ 8402832 w 9672464"/>
              <a:gd name="connsiteY9" fmla="*/ 4953000 h 11003539"/>
              <a:gd name="connsiteX10" fmla="*/ 8669532 w 9672464"/>
              <a:gd name="connsiteY10" fmla="*/ 6248400 h 11003539"/>
              <a:gd name="connsiteX11" fmla="*/ 8821932 w 9672464"/>
              <a:gd name="connsiteY11" fmla="*/ 7410450 h 11003539"/>
              <a:gd name="connsiteX12" fmla="*/ 9069582 w 9672464"/>
              <a:gd name="connsiteY12" fmla="*/ 7505700 h 11003539"/>
              <a:gd name="connsiteX13" fmla="*/ 9107682 w 9672464"/>
              <a:gd name="connsiteY13" fmla="*/ 8172450 h 11003539"/>
              <a:gd name="connsiteX14" fmla="*/ 9145782 w 9672464"/>
              <a:gd name="connsiteY14" fmla="*/ 8439150 h 11003539"/>
              <a:gd name="connsiteX15" fmla="*/ 9450582 w 9672464"/>
              <a:gd name="connsiteY15" fmla="*/ 9201150 h 11003539"/>
              <a:gd name="connsiteX16" fmla="*/ 9660132 w 9672464"/>
              <a:gd name="connsiteY16" fmla="*/ 10172700 h 11003539"/>
              <a:gd name="connsiteX17" fmla="*/ 9641082 w 9672464"/>
              <a:gd name="connsiteY17" fmla="*/ 10458450 h 11003539"/>
              <a:gd name="connsiteX18" fmla="*/ 9583932 w 9672464"/>
              <a:gd name="connsiteY18" fmla="*/ 10991850 h 11003539"/>
              <a:gd name="connsiteX19" fmla="*/ 8917182 w 9672464"/>
              <a:gd name="connsiteY19" fmla="*/ 10839450 h 11003539"/>
              <a:gd name="connsiteX20" fmla="*/ 7831332 w 9672464"/>
              <a:gd name="connsiteY20" fmla="*/ 10572750 h 11003539"/>
              <a:gd name="connsiteX21" fmla="*/ 6497832 w 9672464"/>
              <a:gd name="connsiteY21" fmla="*/ 10191750 h 11003539"/>
              <a:gd name="connsiteX22" fmla="*/ 4630932 w 9672464"/>
              <a:gd name="connsiteY22" fmla="*/ 9982200 h 11003539"/>
              <a:gd name="connsiteX23" fmla="*/ 2802132 w 9672464"/>
              <a:gd name="connsiteY23" fmla="*/ 9715500 h 11003539"/>
              <a:gd name="connsiteX24" fmla="*/ 1278132 w 9672464"/>
              <a:gd name="connsiteY24" fmla="*/ 9525000 h 11003539"/>
              <a:gd name="connsiteX25" fmla="*/ 497082 w 9672464"/>
              <a:gd name="connsiteY25" fmla="*/ 9505950 h 11003539"/>
              <a:gd name="connsiteX26" fmla="*/ 135132 w 9672464"/>
              <a:gd name="connsiteY26" fmla="*/ 9391650 h 11003539"/>
              <a:gd name="connsiteX27" fmla="*/ 0 w 9672464"/>
              <a:gd name="connsiteY27" fmla="*/ 9303115 h 1100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72464" h="11003539">
                <a:moveTo>
                  <a:pt x="3773682" y="0"/>
                </a:moveTo>
                <a:cubicBezTo>
                  <a:pt x="3995932" y="436562"/>
                  <a:pt x="4218182" y="873125"/>
                  <a:pt x="4421382" y="1295400"/>
                </a:cubicBezTo>
                <a:cubicBezTo>
                  <a:pt x="4624582" y="1717675"/>
                  <a:pt x="4780157" y="2232025"/>
                  <a:pt x="4992882" y="2533650"/>
                </a:cubicBezTo>
                <a:cubicBezTo>
                  <a:pt x="5205607" y="2835275"/>
                  <a:pt x="5485007" y="3025775"/>
                  <a:pt x="5697732" y="3105150"/>
                </a:cubicBezTo>
                <a:cubicBezTo>
                  <a:pt x="5910457" y="3184525"/>
                  <a:pt x="6046982" y="3051175"/>
                  <a:pt x="6269232" y="3009900"/>
                </a:cubicBezTo>
                <a:cubicBezTo>
                  <a:pt x="6491482" y="2968625"/>
                  <a:pt x="6866132" y="2860675"/>
                  <a:pt x="7031232" y="2857500"/>
                </a:cubicBezTo>
                <a:cubicBezTo>
                  <a:pt x="7196332" y="2854325"/>
                  <a:pt x="7136007" y="2838450"/>
                  <a:pt x="7259832" y="2990850"/>
                </a:cubicBezTo>
                <a:cubicBezTo>
                  <a:pt x="7383657" y="3143250"/>
                  <a:pt x="7631307" y="3559175"/>
                  <a:pt x="7774182" y="3771900"/>
                </a:cubicBezTo>
                <a:cubicBezTo>
                  <a:pt x="7917057" y="3984625"/>
                  <a:pt x="8012307" y="4070350"/>
                  <a:pt x="8117082" y="4267200"/>
                </a:cubicBezTo>
                <a:cubicBezTo>
                  <a:pt x="8221857" y="4464050"/>
                  <a:pt x="8310757" y="4622800"/>
                  <a:pt x="8402832" y="4953000"/>
                </a:cubicBezTo>
                <a:cubicBezTo>
                  <a:pt x="8494907" y="5283200"/>
                  <a:pt x="8599682" y="5838825"/>
                  <a:pt x="8669532" y="6248400"/>
                </a:cubicBezTo>
                <a:cubicBezTo>
                  <a:pt x="8739382" y="6657975"/>
                  <a:pt x="8755257" y="7200900"/>
                  <a:pt x="8821932" y="7410450"/>
                </a:cubicBezTo>
                <a:cubicBezTo>
                  <a:pt x="8888607" y="7620000"/>
                  <a:pt x="9021957" y="7378700"/>
                  <a:pt x="9069582" y="7505700"/>
                </a:cubicBezTo>
                <a:cubicBezTo>
                  <a:pt x="9117207" y="7632700"/>
                  <a:pt x="9094982" y="8016875"/>
                  <a:pt x="9107682" y="8172450"/>
                </a:cubicBezTo>
                <a:cubicBezTo>
                  <a:pt x="9120382" y="8328025"/>
                  <a:pt x="9088632" y="8267700"/>
                  <a:pt x="9145782" y="8439150"/>
                </a:cubicBezTo>
                <a:cubicBezTo>
                  <a:pt x="9202932" y="8610600"/>
                  <a:pt x="9364857" y="8912225"/>
                  <a:pt x="9450582" y="9201150"/>
                </a:cubicBezTo>
                <a:cubicBezTo>
                  <a:pt x="9536307" y="9490075"/>
                  <a:pt x="9628382" y="9963150"/>
                  <a:pt x="9660132" y="10172700"/>
                </a:cubicBezTo>
                <a:cubicBezTo>
                  <a:pt x="9691882" y="10382250"/>
                  <a:pt x="9653782" y="10321925"/>
                  <a:pt x="9641082" y="10458450"/>
                </a:cubicBezTo>
                <a:cubicBezTo>
                  <a:pt x="9628382" y="10594975"/>
                  <a:pt x="9704582" y="10928350"/>
                  <a:pt x="9583932" y="10991850"/>
                </a:cubicBezTo>
                <a:cubicBezTo>
                  <a:pt x="9463282" y="11055350"/>
                  <a:pt x="8917182" y="10839450"/>
                  <a:pt x="8917182" y="10839450"/>
                </a:cubicBezTo>
                <a:cubicBezTo>
                  <a:pt x="8625082" y="10769600"/>
                  <a:pt x="8234557" y="10680700"/>
                  <a:pt x="7831332" y="10572750"/>
                </a:cubicBezTo>
                <a:cubicBezTo>
                  <a:pt x="7428107" y="10464800"/>
                  <a:pt x="7031232" y="10290175"/>
                  <a:pt x="6497832" y="10191750"/>
                </a:cubicBezTo>
                <a:cubicBezTo>
                  <a:pt x="5964432" y="10093325"/>
                  <a:pt x="5246882" y="10061575"/>
                  <a:pt x="4630932" y="9982200"/>
                </a:cubicBezTo>
                <a:cubicBezTo>
                  <a:pt x="4014982" y="9902825"/>
                  <a:pt x="3360932" y="9791700"/>
                  <a:pt x="2802132" y="9715500"/>
                </a:cubicBezTo>
                <a:cubicBezTo>
                  <a:pt x="2243332" y="9639300"/>
                  <a:pt x="1662307" y="9559925"/>
                  <a:pt x="1278132" y="9525000"/>
                </a:cubicBezTo>
                <a:cubicBezTo>
                  <a:pt x="893957" y="9490075"/>
                  <a:pt x="687582" y="9528175"/>
                  <a:pt x="497082" y="9505950"/>
                </a:cubicBezTo>
                <a:cubicBezTo>
                  <a:pt x="306582" y="9483725"/>
                  <a:pt x="239907" y="9442450"/>
                  <a:pt x="135132" y="9391650"/>
                </a:cubicBezTo>
                <a:cubicBezTo>
                  <a:pt x="30357" y="9340850"/>
                  <a:pt x="80962" y="9372965"/>
                  <a:pt x="0" y="930311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51C1469-0607-487C-924F-5C87600EB262}"/>
              </a:ext>
            </a:extLst>
          </p:cNvPr>
          <p:cNvSpPr/>
          <p:nvPr/>
        </p:nvSpPr>
        <p:spPr>
          <a:xfrm rot="10800000">
            <a:off x="19498081" y="14610382"/>
            <a:ext cx="306611" cy="3200400"/>
          </a:xfrm>
          <a:custGeom>
            <a:avLst/>
            <a:gdLst>
              <a:gd name="connsiteX0" fmla="*/ 154211 w 306611"/>
              <a:gd name="connsiteY0" fmla="*/ 0 h 3200400"/>
              <a:gd name="connsiteX1" fmla="*/ 1811 w 306611"/>
              <a:gd name="connsiteY1" fmla="*/ 952500 h 3200400"/>
              <a:gd name="connsiteX2" fmla="*/ 78011 w 306611"/>
              <a:gd name="connsiteY2" fmla="*/ 1752600 h 3200400"/>
              <a:gd name="connsiteX3" fmla="*/ 192311 w 306611"/>
              <a:gd name="connsiteY3" fmla="*/ 2457450 h 3200400"/>
              <a:gd name="connsiteX4" fmla="*/ 268511 w 306611"/>
              <a:gd name="connsiteY4" fmla="*/ 2990850 h 3200400"/>
              <a:gd name="connsiteX5" fmla="*/ 306611 w 306611"/>
              <a:gd name="connsiteY5" fmla="*/ 3200400 h 320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611" h="3200400">
                <a:moveTo>
                  <a:pt x="154211" y="0"/>
                </a:moveTo>
                <a:cubicBezTo>
                  <a:pt x="84361" y="330200"/>
                  <a:pt x="14511" y="660400"/>
                  <a:pt x="1811" y="952500"/>
                </a:cubicBezTo>
                <a:cubicBezTo>
                  <a:pt x="-10889" y="1244600"/>
                  <a:pt x="46261" y="1501775"/>
                  <a:pt x="78011" y="1752600"/>
                </a:cubicBezTo>
                <a:cubicBezTo>
                  <a:pt x="109761" y="2003425"/>
                  <a:pt x="160561" y="2251075"/>
                  <a:pt x="192311" y="2457450"/>
                </a:cubicBezTo>
                <a:cubicBezTo>
                  <a:pt x="224061" y="2663825"/>
                  <a:pt x="249461" y="2867025"/>
                  <a:pt x="268511" y="2990850"/>
                </a:cubicBezTo>
                <a:cubicBezTo>
                  <a:pt x="287561" y="3114675"/>
                  <a:pt x="303436" y="3194050"/>
                  <a:pt x="306611" y="32004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9E6D1DF1-EB76-41F8-A5E2-B3F6CCF8677F}"/>
              </a:ext>
            </a:extLst>
          </p:cNvPr>
          <p:cNvSpPr/>
          <p:nvPr/>
        </p:nvSpPr>
        <p:spPr>
          <a:xfrm rot="10800000">
            <a:off x="17783581" y="10022176"/>
            <a:ext cx="1949824" cy="4492956"/>
          </a:xfrm>
          <a:custGeom>
            <a:avLst/>
            <a:gdLst>
              <a:gd name="connsiteX0" fmla="*/ 235324 w 1949824"/>
              <a:gd name="connsiteY0" fmla="*/ 0 h 4492956"/>
              <a:gd name="connsiteX1" fmla="*/ 101974 w 1949824"/>
              <a:gd name="connsiteY1" fmla="*/ 628650 h 4492956"/>
              <a:gd name="connsiteX2" fmla="*/ 6724 w 1949824"/>
              <a:gd name="connsiteY2" fmla="*/ 1276350 h 4492956"/>
              <a:gd name="connsiteX3" fmla="*/ 292474 w 1949824"/>
              <a:gd name="connsiteY3" fmla="*/ 2019300 h 4492956"/>
              <a:gd name="connsiteX4" fmla="*/ 692524 w 1949824"/>
              <a:gd name="connsiteY4" fmla="*/ 2476500 h 4492956"/>
              <a:gd name="connsiteX5" fmla="*/ 1321174 w 1949824"/>
              <a:gd name="connsiteY5" fmla="*/ 2857500 h 4492956"/>
              <a:gd name="connsiteX6" fmla="*/ 1625974 w 1949824"/>
              <a:gd name="connsiteY6" fmla="*/ 3371850 h 4492956"/>
              <a:gd name="connsiteX7" fmla="*/ 1721224 w 1949824"/>
              <a:gd name="connsiteY7" fmla="*/ 4171950 h 4492956"/>
              <a:gd name="connsiteX8" fmla="*/ 1740274 w 1949824"/>
              <a:gd name="connsiteY8" fmla="*/ 4362450 h 4492956"/>
              <a:gd name="connsiteX9" fmla="*/ 1949824 w 1949824"/>
              <a:gd name="connsiteY9" fmla="*/ 4476750 h 4492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9824" h="4492956">
                <a:moveTo>
                  <a:pt x="235324" y="0"/>
                </a:moveTo>
                <a:cubicBezTo>
                  <a:pt x="187699" y="207962"/>
                  <a:pt x="140074" y="415925"/>
                  <a:pt x="101974" y="628650"/>
                </a:cubicBezTo>
                <a:cubicBezTo>
                  <a:pt x="63874" y="841375"/>
                  <a:pt x="-25026" y="1044575"/>
                  <a:pt x="6724" y="1276350"/>
                </a:cubicBezTo>
                <a:cubicBezTo>
                  <a:pt x="38474" y="1508125"/>
                  <a:pt x="178174" y="1819275"/>
                  <a:pt x="292474" y="2019300"/>
                </a:cubicBezTo>
                <a:cubicBezTo>
                  <a:pt x="406774" y="2219325"/>
                  <a:pt x="521074" y="2336800"/>
                  <a:pt x="692524" y="2476500"/>
                </a:cubicBezTo>
                <a:cubicBezTo>
                  <a:pt x="863974" y="2616200"/>
                  <a:pt x="1165599" y="2708275"/>
                  <a:pt x="1321174" y="2857500"/>
                </a:cubicBezTo>
                <a:cubicBezTo>
                  <a:pt x="1476749" y="3006725"/>
                  <a:pt x="1559299" y="3152775"/>
                  <a:pt x="1625974" y="3371850"/>
                </a:cubicBezTo>
                <a:cubicBezTo>
                  <a:pt x="1692649" y="3590925"/>
                  <a:pt x="1702174" y="4006850"/>
                  <a:pt x="1721224" y="4171950"/>
                </a:cubicBezTo>
                <a:cubicBezTo>
                  <a:pt x="1740274" y="4337050"/>
                  <a:pt x="1702174" y="4311650"/>
                  <a:pt x="1740274" y="4362450"/>
                </a:cubicBezTo>
                <a:cubicBezTo>
                  <a:pt x="1778374" y="4413250"/>
                  <a:pt x="1927599" y="4537075"/>
                  <a:pt x="1949824" y="44767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472BFCA2-3468-4DA5-80A7-41EC3043ACE1}"/>
              </a:ext>
            </a:extLst>
          </p:cNvPr>
          <p:cNvSpPr/>
          <p:nvPr/>
        </p:nvSpPr>
        <p:spPr>
          <a:xfrm rot="10800000">
            <a:off x="810031" y="7542677"/>
            <a:ext cx="25965150" cy="9163205"/>
          </a:xfrm>
          <a:custGeom>
            <a:avLst/>
            <a:gdLst>
              <a:gd name="connsiteX0" fmla="*/ 0 w 25012650"/>
              <a:gd name="connsiteY0" fmla="*/ 0 h 8953796"/>
              <a:gd name="connsiteX1" fmla="*/ 990600 w 25012650"/>
              <a:gd name="connsiteY1" fmla="*/ 152400 h 8953796"/>
              <a:gd name="connsiteX2" fmla="*/ 2114550 w 25012650"/>
              <a:gd name="connsiteY2" fmla="*/ 323850 h 8953796"/>
              <a:gd name="connsiteX3" fmla="*/ 2933700 w 25012650"/>
              <a:gd name="connsiteY3" fmla="*/ 990600 h 8953796"/>
              <a:gd name="connsiteX4" fmla="*/ 3676650 w 25012650"/>
              <a:gd name="connsiteY4" fmla="*/ 1447800 h 8953796"/>
              <a:gd name="connsiteX5" fmla="*/ 4457700 w 25012650"/>
              <a:gd name="connsiteY5" fmla="*/ 1695450 h 8953796"/>
              <a:gd name="connsiteX6" fmla="*/ 4895850 w 25012650"/>
              <a:gd name="connsiteY6" fmla="*/ 2038350 h 8953796"/>
              <a:gd name="connsiteX7" fmla="*/ 5314950 w 25012650"/>
              <a:gd name="connsiteY7" fmla="*/ 2228850 h 8953796"/>
              <a:gd name="connsiteX8" fmla="*/ 6724650 w 25012650"/>
              <a:gd name="connsiteY8" fmla="*/ 2171700 h 8953796"/>
              <a:gd name="connsiteX9" fmla="*/ 7867650 w 25012650"/>
              <a:gd name="connsiteY9" fmla="*/ 2057400 h 8953796"/>
              <a:gd name="connsiteX10" fmla="*/ 9296400 w 25012650"/>
              <a:gd name="connsiteY10" fmla="*/ 2286000 h 8953796"/>
              <a:gd name="connsiteX11" fmla="*/ 9925050 w 25012650"/>
              <a:gd name="connsiteY11" fmla="*/ 2647950 h 8953796"/>
              <a:gd name="connsiteX12" fmla="*/ 11849100 w 25012650"/>
              <a:gd name="connsiteY12" fmla="*/ 3886200 h 8953796"/>
              <a:gd name="connsiteX13" fmla="*/ 13258800 w 25012650"/>
              <a:gd name="connsiteY13" fmla="*/ 4705350 h 8953796"/>
              <a:gd name="connsiteX14" fmla="*/ 14173200 w 25012650"/>
              <a:gd name="connsiteY14" fmla="*/ 5391150 h 8953796"/>
              <a:gd name="connsiteX15" fmla="*/ 15335250 w 25012650"/>
              <a:gd name="connsiteY15" fmla="*/ 6096000 h 8953796"/>
              <a:gd name="connsiteX16" fmla="*/ 16002000 w 25012650"/>
              <a:gd name="connsiteY16" fmla="*/ 6515100 h 8953796"/>
              <a:gd name="connsiteX17" fmla="*/ 16687800 w 25012650"/>
              <a:gd name="connsiteY17" fmla="*/ 7200900 h 8953796"/>
              <a:gd name="connsiteX18" fmla="*/ 17316450 w 25012650"/>
              <a:gd name="connsiteY18" fmla="*/ 7334250 h 8953796"/>
              <a:gd name="connsiteX19" fmla="*/ 18764250 w 25012650"/>
              <a:gd name="connsiteY19" fmla="*/ 7086600 h 8953796"/>
              <a:gd name="connsiteX20" fmla="*/ 19812000 w 25012650"/>
              <a:gd name="connsiteY20" fmla="*/ 7067550 h 8953796"/>
              <a:gd name="connsiteX21" fmla="*/ 21507450 w 25012650"/>
              <a:gd name="connsiteY21" fmla="*/ 7315200 h 8953796"/>
              <a:gd name="connsiteX22" fmla="*/ 22764750 w 25012650"/>
              <a:gd name="connsiteY22" fmla="*/ 7943850 h 8953796"/>
              <a:gd name="connsiteX23" fmla="*/ 23983950 w 25012650"/>
              <a:gd name="connsiteY23" fmla="*/ 8572500 h 8953796"/>
              <a:gd name="connsiteX24" fmla="*/ 25012650 w 25012650"/>
              <a:gd name="connsiteY24" fmla="*/ 8953500 h 8953796"/>
              <a:gd name="connsiteX0" fmla="*/ 0 w 25965150"/>
              <a:gd name="connsiteY0" fmla="*/ 0 h 9163205"/>
              <a:gd name="connsiteX1" fmla="*/ 990600 w 25965150"/>
              <a:gd name="connsiteY1" fmla="*/ 152400 h 9163205"/>
              <a:gd name="connsiteX2" fmla="*/ 2114550 w 25965150"/>
              <a:gd name="connsiteY2" fmla="*/ 323850 h 9163205"/>
              <a:gd name="connsiteX3" fmla="*/ 2933700 w 25965150"/>
              <a:gd name="connsiteY3" fmla="*/ 990600 h 9163205"/>
              <a:gd name="connsiteX4" fmla="*/ 3676650 w 25965150"/>
              <a:gd name="connsiteY4" fmla="*/ 1447800 h 9163205"/>
              <a:gd name="connsiteX5" fmla="*/ 4457700 w 25965150"/>
              <a:gd name="connsiteY5" fmla="*/ 1695450 h 9163205"/>
              <a:gd name="connsiteX6" fmla="*/ 4895850 w 25965150"/>
              <a:gd name="connsiteY6" fmla="*/ 2038350 h 9163205"/>
              <a:gd name="connsiteX7" fmla="*/ 5314950 w 25965150"/>
              <a:gd name="connsiteY7" fmla="*/ 2228850 h 9163205"/>
              <a:gd name="connsiteX8" fmla="*/ 6724650 w 25965150"/>
              <a:gd name="connsiteY8" fmla="*/ 2171700 h 9163205"/>
              <a:gd name="connsiteX9" fmla="*/ 7867650 w 25965150"/>
              <a:gd name="connsiteY9" fmla="*/ 2057400 h 9163205"/>
              <a:gd name="connsiteX10" fmla="*/ 9296400 w 25965150"/>
              <a:gd name="connsiteY10" fmla="*/ 2286000 h 9163205"/>
              <a:gd name="connsiteX11" fmla="*/ 9925050 w 25965150"/>
              <a:gd name="connsiteY11" fmla="*/ 2647950 h 9163205"/>
              <a:gd name="connsiteX12" fmla="*/ 11849100 w 25965150"/>
              <a:gd name="connsiteY12" fmla="*/ 3886200 h 9163205"/>
              <a:gd name="connsiteX13" fmla="*/ 13258800 w 25965150"/>
              <a:gd name="connsiteY13" fmla="*/ 4705350 h 9163205"/>
              <a:gd name="connsiteX14" fmla="*/ 14173200 w 25965150"/>
              <a:gd name="connsiteY14" fmla="*/ 5391150 h 9163205"/>
              <a:gd name="connsiteX15" fmla="*/ 15335250 w 25965150"/>
              <a:gd name="connsiteY15" fmla="*/ 6096000 h 9163205"/>
              <a:gd name="connsiteX16" fmla="*/ 16002000 w 25965150"/>
              <a:gd name="connsiteY16" fmla="*/ 6515100 h 9163205"/>
              <a:gd name="connsiteX17" fmla="*/ 16687800 w 25965150"/>
              <a:gd name="connsiteY17" fmla="*/ 7200900 h 9163205"/>
              <a:gd name="connsiteX18" fmla="*/ 17316450 w 25965150"/>
              <a:gd name="connsiteY18" fmla="*/ 7334250 h 9163205"/>
              <a:gd name="connsiteX19" fmla="*/ 18764250 w 25965150"/>
              <a:gd name="connsiteY19" fmla="*/ 7086600 h 9163205"/>
              <a:gd name="connsiteX20" fmla="*/ 19812000 w 25965150"/>
              <a:gd name="connsiteY20" fmla="*/ 7067550 h 9163205"/>
              <a:gd name="connsiteX21" fmla="*/ 21507450 w 25965150"/>
              <a:gd name="connsiteY21" fmla="*/ 7315200 h 9163205"/>
              <a:gd name="connsiteX22" fmla="*/ 22764750 w 25965150"/>
              <a:gd name="connsiteY22" fmla="*/ 7943850 h 9163205"/>
              <a:gd name="connsiteX23" fmla="*/ 23983950 w 25965150"/>
              <a:gd name="connsiteY23" fmla="*/ 8572500 h 9163205"/>
              <a:gd name="connsiteX24" fmla="*/ 25965150 w 25965150"/>
              <a:gd name="connsiteY24" fmla="*/ 9163050 h 916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965150" h="9163205">
                <a:moveTo>
                  <a:pt x="0" y="0"/>
                </a:moveTo>
                <a:lnTo>
                  <a:pt x="990600" y="152400"/>
                </a:lnTo>
                <a:cubicBezTo>
                  <a:pt x="1343025" y="206375"/>
                  <a:pt x="1790700" y="184150"/>
                  <a:pt x="2114550" y="323850"/>
                </a:cubicBezTo>
                <a:cubicBezTo>
                  <a:pt x="2438400" y="463550"/>
                  <a:pt x="2673350" y="803275"/>
                  <a:pt x="2933700" y="990600"/>
                </a:cubicBezTo>
                <a:cubicBezTo>
                  <a:pt x="3194050" y="1177925"/>
                  <a:pt x="3422650" y="1330325"/>
                  <a:pt x="3676650" y="1447800"/>
                </a:cubicBezTo>
                <a:cubicBezTo>
                  <a:pt x="3930650" y="1565275"/>
                  <a:pt x="4254500" y="1597025"/>
                  <a:pt x="4457700" y="1695450"/>
                </a:cubicBezTo>
                <a:cubicBezTo>
                  <a:pt x="4660900" y="1793875"/>
                  <a:pt x="4752975" y="1949450"/>
                  <a:pt x="4895850" y="2038350"/>
                </a:cubicBezTo>
                <a:cubicBezTo>
                  <a:pt x="5038725" y="2127250"/>
                  <a:pt x="5010150" y="2206625"/>
                  <a:pt x="5314950" y="2228850"/>
                </a:cubicBezTo>
                <a:cubicBezTo>
                  <a:pt x="5619750" y="2251075"/>
                  <a:pt x="6299200" y="2200275"/>
                  <a:pt x="6724650" y="2171700"/>
                </a:cubicBezTo>
                <a:cubicBezTo>
                  <a:pt x="7150100" y="2143125"/>
                  <a:pt x="7439025" y="2038350"/>
                  <a:pt x="7867650" y="2057400"/>
                </a:cubicBezTo>
                <a:cubicBezTo>
                  <a:pt x="8296275" y="2076450"/>
                  <a:pt x="8953500" y="2187575"/>
                  <a:pt x="9296400" y="2286000"/>
                </a:cubicBezTo>
                <a:cubicBezTo>
                  <a:pt x="9639300" y="2384425"/>
                  <a:pt x="9499600" y="2381250"/>
                  <a:pt x="9925050" y="2647950"/>
                </a:cubicBezTo>
                <a:cubicBezTo>
                  <a:pt x="10350500" y="2914650"/>
                  <a:pt x="11293475" y="3543300"/>
                  <a:pt x="11849100" y="3886200"/>
                </a:cubicBezTo>
                <a:cubicBezTo>
                  <a:pt x="12404725" y="4229100"/>
                  <a:pt x="12871450" y="4454525"/>
                  <a:pt x="13258800" y="4705350"/>
                </a:cubicBezTo>
                <a:cubicBezTo>
                  <a:pt x="13646150" y="4956175"/>
                  <a:pt x="13827125" y="5159375"/>
                  <a:pt x="14173200" y="5391150"/>
                </a:cubicBezTo>
                <a:cubicBezTo>
                  <a:pt x="14519275" y="5622925"/>
                  <a:pt x="15030450" y="5908675"/>
                  <a:pt x="15335250" y="6096000"/>
                </a:cubicBezTo>
                <a:cubicBezTo>
                  <a:pt x="15640050" y="6283325"/>
                  <a:pt x="15776575" y="6330950"/>
                  <a:pt x="16002000" y="6515100"/>
                </a:cubicBezTo>
                <a:cubicBezTo>
                  <a:pt x="16227425" y="6699250"/>
                  <a:pt x="16468725" y="7064375"/>
                  <a:pt x="16687800" y="7200900"/>
                </a:cubicBezTo>
                <a:cubicBezTo>
                  <a:pt x="16906875" y="7337425"/>
                  <a:pt x="16970375" y="7353300"/>
                  <a:pt x="17316450" y="7334250"/>
                </a:cubicBezTo>
                <a:cubicBezTo>
                  <a:pt x="17662525" y="7315200"/>
                  <a:pt x="18348325" y="7131050"/>
                  <a:pt x="18764250" y="7086600"/>
                </a:cubicBezTo>
                <a:cubicBezTo>
                  <a:pt x="19180175" y="7042150"/>
                  <a:pt x="19354800" y="7029450"/>
                  <a:pt x="19812000" y="7067550"/>
                </a:cubicBezTo>
                <a:cubicBezTo>
                  <a:pt x="20269200" y="7105650"/>
                  <a:pt x="21015325" y="7169150"/>
                  <a:pt x="21507450" y="7315200"/>
                </a:cubicBezTo>
                <a:cubicBezTo>
                  <a:pt x="21999575" y="7461250"/>
                  <a:pt x="22764750" y="7943850"/>
                  <a:pt x="22764750" y="7943850"/>
                </a:cubicBezTo>
                <a:cubicBezTo>
                  <a:pt x="23177500" y="8153400"/>
                  <a:pt x="23609300" y="8404225"/>
                  <a:pt x="23983950" y="8572500"/>
                </a:cubicBezTo>
                <a:cubicBezTo>
                  <a:pt x="24358600" y="8740775"/>
                  <a:pt x="25831800" y="9172575"/>
                  <a:pt x="25965150" y="916305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1">
            <a:extLst>
              <a:ext uri="{FF2B5EF4-FFF2-40B4-BE49-F238E27FC236}">
                <a16:creationId xmlns:a16="http://schemas.microsoft.com/office/drawing/2014/main" id="{B03F8114-B83D-4E30-866E-84DD883A2920}"/>
              </a:ext>
            </a:extLst>
          </p:cNvPr>
          <p:cNvSpPr/>
          <p:nvPr/>
        </p:nvSpPr>
        <p:spPr>
          <a:xfrm rot="10800000">
            <a:off x="20792943" y="12628180"/>
            <a:ext cx="2322523" cy="1820499"/>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15" fmla="*/ 2606672 w 2735318"/>
              <a:gd name="connsiteY15" fmla="*/ 1677164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2048458 w 2735318"/>
              <a:gd name="connsiteY12" fmla="*/ 783225 h 1711421"/>
              <a:gd name="connsiteX0" fmla="*/ 1925717 w 2048458"/>
              <a:gd name="connsiteY0" fmla="*/ 0 h 1590013"/>
              <a:gd name="connsiteX1" fmla="*/ 1294468 w 2048458"/>
              <a:gd name="connsiteY1" fmla="*/ 233612 h 1590013"/>
              <a:gd name="connsiteX2" fmla="*/ 842155 w 2048458"/>
              <a:gd name="connsiteY2" fmla="*/ 357873 h 1590013"/>
              <a:gd name="connsiteX3" fmla="*/ 295275 w 2048458"/>
              <a:gd name="connsiteY3" fmla="*/ 955915 h 1590013"/>
              <a:gd name="connsiteX4" fmla="*/ 257175 w 2048458"/>
              <a:gd name="connsiteY4" fmla="*/ 984490 h 1590013"/>
              <a:gd name="connsiteX5" fmla="*/ 19050 w 2048458"/>
              <a:gd name="connsiteY5" fmla="*/ 1422640 h 1590013"/>
              <a:gd name="connsiteX6" fmla="*/ 0 w 2048458"/>
              <a:gd name="connsiteY6" fmla="*/ 1498840 h 1590013"/>
              <a:gd name="connsiteX7" fmla="*/ 47625 w 2048458"/>
              <a:gd name="connsiteY7" fmla="*/ 1575040 h 1590013"/>
              <a:gd name="connsiteX8" fmla="*/ 142875 w 2048458"/>
              <a:gd name="connsiteY8" fmla="*/ 1584565 h 1590013"/>
              <a:gd name="connsiteX9" fmla="*/ 946535 w 2048458"/>
              <a:gd name="connsiteY9" fmla="*/ 1113385 h 1590013"/>
              <a:gd name="connsiteX10" fmla="*/ 1418730 w 2048458"/>
              <a:gd name="connsiteY10" fmla="*/ 879773 h 1590013"/>
              <a:gd name="connsiteX11" fmla="*/ 2048458 w 2048458"/>
              <a:gd name="connsiteY11" fmla="*/ 661817 h 159001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857289 w 2048458"/>
              <a:gd name="connsiteY1" fmla="*/ 58024 h 1605673"/>
              <a:gd name="connsiteX2" fmla="*/ 1294468 w 2048458"/>
              <a:gd name="connsiteY2" fmla="*/ 249272 h 1605673"/>
              <a:gd name="connsiteX3" fmla="*/ 842155 w 2048458"/>
              <a:gd name="connsiteY3" fmla="*/ 373533 h 1605673"/>
              <a:gd name="connsiteX4" fmla="*/ 295275 w 2048458"/>
              <a:gd name="connsiteY4" fmla="*/ 971575 h 1605673"/>
              <a:gd name="connsiteX5" fmla="*/ 257175 w 2048458"/>
              <a:gd name="connsiteY5" fmla="*/ 1000150 h 1605673"/>
              <a:gd name="connsiteX6" fmla="*/ 19050 w 2048458"/>
              <a:gd name="connsiteY6" fmla="*/ 1438300 h 1605673"/>
              <a:gd name="connsiteX7" fmla="*/ 0 w 2048458"/>
              <a:gd name="connsiteY7" fmla="*/ 1514500 h 1605673"/>
              <a:gd name="connsiteX8" fmla="*/ 47625 w 2048458"/>
              <a:gd name="connsiteY8" fmla="*/ 1590700 h 1605673"/>
              <a:gd name="connsiteX9" fmla="*/ 142875 w 2048458"/>
              <a:gd name="connsiteY9" fmla="*/ 1600225 h 1605673"/>
              <a:gd name="connsiteX10" fmla="*/ 946535 w 2048458"/>
              <a:gd name="connsiteY10" fmla="*/ 1129045 h 1605673"/>
              <a:gd name="connsiteX11" fmla="*/ 1418730 w 2048458"/>
              <a:gd name="connsiteY11" fmla="*/ 895433 h 1605673"/>
              <a:gd name="connsiteX12" fmla="*/ 2048458 w 2048458"/>
              <a:gd name="connsiteY12" fmla="*/ 677477 h 160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458" h="1605673">
                <a:moveTo>
                  <a:pt x="1912667" y="0"/>
                </a:moveTo>
                <a:cubicBezTo>
                  <a:pt x="1902567" y="7496"/>
                  <a:pt x="1960322" y="16479"/>
                  <a:pt x="1857289" y="58024"/>
                </a:cubicBezTo>
                <a:cubicBezTo>
                  <a:pt x="1754256" y="99569"/>
                  <a:pt x="1462787" y="194512"/>
                  <a:pt x="1294468" y="249272"/>
                </a:cubicBezTo>
                <a:cubicBezTo>
                  <a:pt x="1218254" y="308918"/>
                  <a:pt x="918369" y="313887"/>
                  <a:pt x="842155" y="373533"/>
                </a:cubicBezTo>
                <a:lnTo>
                  <a:pt x="295275" y="971575"/>
                </a:lnTo>
                <a:lnTo>
                  <a:pt x="257175" y="1000150"/>
                </a:lnTo>
                <a:lnTo>
                  <a:pt x="19050" y="1438300"/>
                </a:lnTo>
                <a:cubicBezTo>
                  <a:pt x="3175" y="1470844"/>
                  <a:pt x="6350" y="1489100"/>
                  <a:pt x="0" y="1514500"/>
                </a:cubicBezTo>
                <a:lnTo>
                  <a:pt x="47625" y="1590700"/>
                </a:lnTo>
                <a:cubicBezTo>
                  <a:pt x="72232" y="1608163"/>
                  <a:pt x="106363" y="1608956"/>
                  <a:pt x="142875" y="1600225"/>
                </a:cubicBezTo>
                <a:cubicBezTo>
                  <a:pt x="301806" y="1537366"/>
                  <a:pt x="656022" y="1259765"/>
                  <a:pt x="946535" y="1129045"/>
                </a:cubicBezTo>
                <a:cubicBezTo>
                  <a:pt x="1164148" y="1015722"/>
                  <a:pt x="1262160" y="947623"/>
                  <a:pt x="1418730" y="895433"/>
                </a:cubicBezTo>
                <a:cubicBezTo>
                  <a:pt x="1575300" y="843243"/>
                  <a:pt x="1872124" y="728212"/>
                  <a:pt x="2048458" y="677477"/>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2">
            <a:extLst>
              <a:ext uri="{FF2B5EF4-FFF2-40B4-BE49-F238E27FC236}">
                <a16:creationId xmlns:a16="http://schemas.microsoft.com/office/drawing/2014/main" id="{C37AEDD5-9AB3-4C5D-84B8-19809AE5A655}"/>
              </a:ext>
            </a:extLst>
          </p:cNvPr>
          <p:cNvSpPr/>
          <p:nvPr/>
        </p:nvSpPr>
        <p:spPr>
          <a:xfrm rot="9822504">
            <a:off x="22478984" y="13560616"/>
            <a:ext cx="323267" cy="377845"/>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3D4555B-4D14-47AD-B551-E3603777D04D}"/>
              </a:ext>
            </a:extLst>
          </p:cNvPr>
          <p:cNvSpPr/>
          <p:nvPr/>
        </p:nvSpPr>
        <p:spPr>
          <a:xfrm rot="9363155">
            <a:off x="22515954" y="13222457"/>
            <a:ext cx="68873" cy="64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BAB67FEB-6AFB-4179-A8C0-8F4597107BFA}"/>
              </a:ext>
            </a:extLst>
          </p:cNvPr>
          <p:cNvSpPr/>
          <p:nvPr/>
        </p:nvSpPr>
        <p:spPr>
          <a:xfrm rot="9363155">
            <a:off x="22547382" y="13351376"/>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2846D2E0-9772-41B5-B1FB-C6F32BCD58A4}"/>
              </a:ext>
            </a:extLst>
          </p:cNvPr>
          <p:cNvSpPr/>
          <p:nvPr/>
        </p:nvSpPr>
        <p:spPr>
          <a:xfrm rot="9363155" flipH="1">
            <a:off x="22476681" y="13402991"/>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A10E84A-C2DD-479C-A158-E8CEA6167D82}"/>
              </a:ext>
            </a:extLst>
          </p:cNvPr>
          <p:cNvSpPr/>
          <p:nvPr/>
        </p:nvSpPr>
        <p:spPr>
          <a:xfrm rot="9588835">
            <a:off x="23317128" y="13346277"/>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F094B689-2FE7-4D59-8B57-FCDD59F3D8BA}"/>
              </a:ext>
            </a:extLst>
          </p:cNvPr>
          <p:cNvSpPr/>
          <p:nvPr/>
        </p:nvSpPr>
        <p:spPr>
          <a:xfrm rot="9363155">
            <a:off x="23707419" y="13300959"/>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0F7E5C97-611D-4559-96F8-5D552CBA3C0F}"/>
              </a:ext>
            </a:extLst>
          </p:cNvPr>
          <p:cNvSpPr/>
          <p:nvPr/>
        </p:nvSpPr>
        <p:spPr>
          <a:xfrm rot="9627987">
            <a:off x="23458005" y="1322434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53">
            <a:extLst>
              <a:ext uri="{FF2B5EF4-FFF2-40B4-BE49-F238E27FC236}">
                <a16:creationId xmlns:a16="http://schemas.microsoft.com/office/drawing/2014/main" id="{F30E26B9-9147-4821-AE23-73090115B523}"/>
              </a:ext>
            </a:extLst>
          </p:cNvPr>
          <p:cNvSpPr/>
          <p:nvPr/>
        </p:nvSpPr>
        <p:spPr>
          <a:xfrm rot="10800000">
            <a:off x="23324782" y="13365008"/>
            <a:ext cx="146938" cy="222508"/>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19E4DD7-3991-4292-9904-B8975487F33E}"/>
              </a:ext>
            </a:extLst>
          </p:cNvPr>
          <p:cNvSpPr/>
          <p:nvPr/>
        </p:nvSpPr>
        <p:spPr>
          <a:xfrm rot="9588835">
            <a:off x="22312314" y="12857932"/>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15EB3E6-044B-4BE4-B823-2AC734A0A43D}"/>
              </a:ext>
            </a:extLst>
          </p:cNvPr>
          <p:cNvSpPr/>
          <p:nvPr/>
        </p:nvSpPr>
        <p:spPr>
          <a:xfrm rot="9627987">
            <a:off x="22180174" y="12780933"/>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60">
            <a:extLst>
              <a:ext uri="{FF2B5EF4-FFF2-40B4-BE49-F238E27FC236}">
                <a16:creationId xmlns:a16="http://schemas.microsoft.com/office/drawing/2014/main" id="{46B54AD0-1BD6-4CAE-9300-14297C306B09}"/>
              </a:ext>
            </a:extLst>
          </p:cNvPr>
          <p:cNvSpPr/>
          <p:nvPr/>
        </p:nvSpPr>
        <p:spPr>
          <a:xfrm rot="10800000">
            <a:off x="22363485" y="12563835"/>
            <a:ext cx="145632" cy="315543"/>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8BE92F7-C18D-4C13-B2C3-835629139CBC}"/>
              </a:ext>
            </a:extLst>
          </p:cNvPr>
          <p:cNvSpPr/>
          <p:nvPr/>
        </p:nvSpPr>
        <p:spPr>
          <a:xfrm rot="9363155">
            <a:off x="23712285" y="13383838"/>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3A11CFFB-3D9A-459D-9D45-27FC64849F05}"/>
              </a:ext>
            </a:extLst>
          </p:cNvPr>
          <p:cNvSpPr/>
          <p:nvPr/>
        </p:nvSpPr>
        <p:spPr>
          <a:xfrm rot="9363155">
            <a:off x="23773849" y="13472331"/>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8422684-EF53-4FEC-A145-2F8DFA7172AE}"/>
              </a:ext>
            </a:extLst>
          </p:cNvPr>
          <p:cNvSpPr/>
          <p:nvPr/>
        </p:nvSpPr>
        <p:spPr>
          <a:xfrm rot="9363155">
            <a:off x="22846959" y="1247173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93609CD3-E39C-4329-A454-F486DF5FAADD}"/>
              </a:ext>
            </a:extLst>
          </p:cNvPr>
          <p:cNvSpPr/>
          <p:nvPr/>
        </p:nvSpPr>
        <p:spPr>
          <a:xfrm rot="9363155">
            <a:off x="21263491" y="14111133"/>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1C79993B-FABC-4AEE-A0C1-5D803BB027CF}"/>
              </a:ext>
            </a:extLst>
          </p:cNvPr>
          <p:cNvSpPr/>
          <p:nvPr/>
        </p:nvSpPr>
        <p:spPr>
          <a:xfrm rot="9858244">
            <a:off x="21572176" y="1399718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8B5204F2-E915-4E7E-90D5-2ACB99C31DEA}"/>
              </a:ext>
            </a:extLst>
          </p:cNvPr>
          <p:cNvSpPr/>
          <p:nvPr/>
        </p:nvSpPr>
        <p:spPr>
          <a:xfrm rot="8057170">
            <a:off x="22645367" y="13637098"/>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C56212E-6C8F-4C34-BA5D-0365975F6A93}"/>
              </a:ext>
            </a:extLst>
          </p:cNvPr>
          <p:cNvSpPr/>
          <p:nvPr/>
        </p:nvSpPr>
        <p:spPr>
          <a:xfrm rot="9627987">
            <a:off x="21750197" y="1313742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AB6F8F63-7CA7-42A1-9A46-62D97EE1E2FE}"/>
              </a:ext>
            </a:extLst>
          </p:cNvPr>
          <p:cNvSpPr/>
          <p:nvPr/>
        </p:nvSpPr>
        <p:spPr>
          <a:xfrm rot="10480195">
            <a:off x="21430130" y="14566368"/>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712CA57-5533-467D-BA9B-156411995BD1}"/>
              </a:ext>
            </a:extLst>
          </p:cNvPr>
          <p:cNvSpPr/>
          <p:nvPr/>
        </p:nvSpPr>
        <p:spPr>
          <a:xfrm rot="9627987">
            <a:off x="21861165" y="1332760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3EAFCFB-5439-4777-B98C-53850CAF4852}"/>
              </a:ext>
            </a:extLst>
          </p:cNvPr>
          <p:cNvSpPr/>
          <p:nvPr/>
        </p:nvSpPr>
        <p:spPr>
          <a:xfrm rot="9627987">
            <a:off x="21451927" y="1324776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25C4FE0-E219-4A1C-99FF-649084D7E44F}"/>
              </a:ext>
            </a:extLst>
          </p:cNvPr>
          <p:cNvSpPr/>
          <p:nvPr/>
        </p:nvSpPr>
        <p:spPr>
          <a:xfrm rot="9627987">
            <a:off x="21227654" y="1323989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D161E65D-44BC-43B6-9D68-6DF7A1C25955}"/>
              </a:ext>
            </a:extLst>
          </p:cNvPr>
          <p:cNvSpPr/>
          <p:nvPr/>
        </p:nvSpPr>
        <p:spPr>
          <a:xfrm rot="9627987">
            <a:off x="21120374" y="14549709"/>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2AF0B23-D061-4480-9464-3B4D30E842C3}"/>
              </a:ext>
            </a:extLst>
          </p:cNvPr>
          <p:cNvSpPr/>
          <p:nvPr/>
        </p:nvSpPr>
        <p:spPr>
          <a:xfrm rot="4227987">
            <a:off x="21061452" y="1449487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3E422F4-B0AF-4FE3-8AAC-A9176AE65645}"/>
              </a:ext>
            </a:extLst>
          </p:cNvPr>
          <p:cNvSpPr/>
          <p:nvPr/>
        </p:nvSpPr>
        <p:spPr>
          <a:xfrm rot="10470130">
            <a:off x="20453158" y="143742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BAE848C1-87FC-4849-9D75-AA241659B9D8}"/>
              </a:ext>
            </a:extLst>
          </p:cNvPr>
          <p:cNvSpPr/>
          <p:nvPr/>
        </p:nvSpPr>
        <p:spPr>
          <a:xfrm rot="9438866">
            <a:off x="21509884" y="1431851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66A93DB4-646B-4534-B851-527B167E1D44}"/>
              </a:ext>
            </a:extLst>
          </p:cNvPr>
          <p:cNvSpPr/>
          <p:nvPr/>
        </p:nvSpPr>
        <p:spPr>
          <a:xfrm rot="10470130">
            <a:off x="20728013" y="1434785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0153298F-0279-4438-AD49-CF660D9C1842}"/>
              </a:ext>
            </a:extLst>
          </p:cNvPr>
          <p:cNvSpPr/>
          <p:nvPr/>
        </p:nvSpPr>
        <p:spPr>
          <a:xfrm rot="9989775">
            <a:off x="21948879" y="14155686"/>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95E528E3-245C-49AE-B32E-DCD57CE54A33}"/>
              </a:ext>
            </a:extLst>
          </p:cNvPr>
          <p:cNvSpPr/>
          <p:nvPr/>
        </p:nvSpPr>
        <p:spPr>
          <a:xfrm rot="10800000">
            <a:off x="20154612" y="10628079"/>
            <a:ext cx="697210" cy="3814549"/>
          </a:xfrm>
          <a:custGeom>
            <a:avLst/>
            <a:gdLst>
              <a:gd name="connsiteX0" fmla="*/ 266185 w 697210"/>
              <a:gd name="connsiteY0" fmla="*/ 0 h 3814549"/>
              <a:gd name="connsiteX1" fmla="*/ 47821 w 697210"/>
              <a:gd name="connsiteY1" fmla="*/ 511791 h 3814549"/>
              <a:gd name="connsiteX2" fmla="*/ 61469 w 697210"/>
              <a:gd name="connsiteY2" fmla="*/ 675564 h 3814549"/>
              <a:gd name="connsiteX3" fmla="*/ 88764 w 697210"/>
              <a:gd name="connsiteY3" fmla="*/ 859809 h 3814549"/>
              <a:gd name="connsiteX4" fmla="*/ 27349 w 697210"/>
              <a:gd name="connsiteY4" fmla="*/ 1125940 h 3814549"/>
              <a:gd name="connsiteX5" fmla="*/ 6878 w 697210"/>
              <a:gd name="connsiteY5" fmla="*/ 1412543 h 3814549"/>
              <a:gd name="connsiteX6" fmla="*/ 143355 w 697210"/>
              <a:gd name="connsiteY6" fmla="*/ 1910686 h 3814549"/>
              <a:gd name="connsiteX7" fmla="*/ 443606 w 697210"/>
              <a:gd name="connsiteY7" fmla="*/ 2292824 h 3814549"/>
              <a:gd name="connsiteX8" fmla="*/ 457254 w 697210"/>
              <a:gd name="connsiteY8" fmla="*/ 2729552 h 3814549"/>
              <a:gd name="connsiteX9" fmla="*/ 580084 w 697210"/>
              <a:gd name="connsiteY9" fmla="*/ 3207224 h 3814549"/>
              <a:gd name="connsiteX10" fmla="*/ 648322 w 697210"/>
              <a:gd name="connsiteY10" fmla="*/ 3643952 h 3814549"/>
              <a:gd name="connsiteX11" fmla="*/ 696090 w 697210"/>
              <a:gd name="connsiteY11" fmla="*/ 3814549 h 381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7210" h="3814549">
                <a:moveTo>
                  <a:pt x="266185" y="0"/>
                </a:moveTo>
                <a:cubicBezTo>
                  <a:pt x="174062" y="199598"/>
                  <a:pt x="81940" y="399197"/>
                  <a:pt x="47821" y="511791"/>
                </a:cubicBezTo>
                <a:cubicBezTo>
                  <a:pt x="13702" y="624385"/>
                  <a:pt x="54645" y="617561"/>
                  <a:pt x="61469" y="675564"/>
                </a:cubicBezTo>
                <a:cubicBezTo>
                  <a:pt x="68293" y="733567"/>
                  <a:pt x="94451" y="784746"/>
                  <a:pt x="88764" y="859809"/>
                </a:cubicBezTo>
                <a:cubicBezTo>
                  <a:pt x="83077" y="934872"/>
                  <a:pt x="40997" y="1033818"/>
                  <a:pt x="27349" y="1125940"/>
                </a:cubicBezTo>
                <a:cubicBezTo>
                  <a:pt x="13701" y="1218062"/>
                  <a:pt x="-12456" y="1281752"/>
                  <a:pt x="6878" y="1412543"/>
                </a:cubicBezTo>
                <a:cubicBezTo>
                  <a:pt x="26212" y="1543334"/>
                  <a:pt x="70567" y="1763973"/>
                  <a:pt x="143355" y="1910686"/>
                </a:cubicBezTo>
                <a:cubicBezTo>
                  <a:pt x="216143" y="2057400"/>
                  <a:pt x="391290" y="2156346"/>
                  <a:pt x="443606" y="2292824"/>
                </a:cubicBezTo>
                <a:cubicBezTo>
                  <a:pt x="495923" y="2429302"/>
                  <a:pt x="434508" y="2577152"/>
                  <a:pt x="457254" y="2729552"/>
                </a:cubicBezTo>
                <a:cubicBezTo>
                  <a:pt x="480000" y="2881952"/>
                  <a:pt x="548239" y="3054824"/>
                  <a:pt x="580084" y="3207224"/>
                </a:cubicBezTo>
                <a:cubicBezTo>
                  <a:pt x="611929" y="3359624"/>
                  <a:pt x="628988" y="3542731"/>
                  <a:pt x="648322" y="3643952"/>
                </a:cubicBezTo>
                <a:cubicBezTo>
                  <a:pt x="667656" y="3745173"/>
                  <a:pt x="704051" y="3811137"/>
                  <a:pt x="696090" y="3814549"/>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E4120301-B5DB-48F4-879B-B216522BEB2B}"/>
              </a:ext>
            </a:extLst>
          </p:cNvPr>
          <p:cNvSpPr/>
          <p:nvPr/>
        </p:nvSpPr>
        <p:spPr>
          <a:xfrm rot="10800000">
            <a:off x="23153837" y="9661069"/>
            <a:ext cx="1581375" cy="2971800"/>
          </a:xfrm>
          <a:custGeom>
            <a:avLst/>
            <a:gdLst>
              <a:gd name="connsiteX0" fmla="*/ 1581375 w 1581375"/>
              <a:gd name="connsiteY0" fmla="*/ 0 h 2971800"/>
              <a:gd name="connsiteX1" fmla="*/ 1279033 w 1581375"/>
              <a:gd name="connsiteY1" fmla="*/ 449826 h 2971800"/>
              <a:gd name="connsiteX2" fmla="*/ 777587 w 1581375"/>
              <a:gd name="connsiteY2" fmla="*/ 870155 h 2971800"/>
              <a:gd name="connsiteX3" fmla="*/ 534239 w 1581375"/>
              <a:gd name="connsiteY3" fmla="*/ 1120877 h 2971800"/>
              <a:gd name="connsiteX4" fmla="*/ 416252 w 1581375"/>
              <a:gd name="connsiteY4" fmla="*/ 1319981 h 2971800"/>
              <a:gd name="connsiteX5" fmla="*/ 231897 w 1581375"/>
              <a:gd name="connsiteY5" fmla="*/ 1703439 h 2971800"/>
              <a:gd name="connsiteX6" fmla="*/ 91787 w 1581375"/>
              <a:gd name="connsiteY6" fmla="*/ 2219632 h 2971800"/>
              <a:gd name="connsiteX7" fmla="*/ 10671 w 1581375"/>
              <a:gd name="connsiteY7" fmla="*/ 2721077 h 2971800"/>
              <a:gd name="connsiteX8" fmla="*/ 3297 w 1581375"/>
              <a:gd name="connsiteY8" fmla="*/ 297180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375" h="2971800">
                <a:moveTo>
                  <a:pt x="1581375" y="0"/>
                </a:moveTo>
                <a:cubicBezTo>
                  <a:pt x="1497186" y="152400"/>
                  <a:pt x="1412998" y="304800"/>
                  <a:pt x="1279033" y="449826"/>
                </a:cubicBezTo>
                <a:cubicBezTo>
                  <a:pt x="1145068" y="594852"/>
                  <a:pt x="901719" y="758313"/>
                  <a:pt x="777587" y="870155"/>
                </a:cubicBezTo>
                <a:cubicBezTo>
                  <a:pt x="653455" y="981997"/>
                  <a:pt x="594461" y="1045906"/>
                  <a:pt x="534239" y="1120877"/>
                </a:cubicBezTo>
                <a:cubicBezTo>
                  <a:pt x="474017" y="1195848"/>
                  <a:pt x="466642" y="1222887"/>
                  <a:pt x="416252" y="1319981"/>
                </a:cubicBezTo>
                <a:cubicBezTo>
                  <a:pt x="365862" y="1417075"/>
                  <a:pt x="285974" y="1553497"/>
                  <a:pt x="231897" y="1703439"/>
                </a:cubicBezTo>
                <a:cubicBezTo>
                  <a:pt x="177820" y="1853381"/>
                  <a:pt x="128658" y="2050026"/>
                  <a:pt x="91787" y="2219632"/>
                </a:cubicBezTo>
                <a:cubicBezTo>
                  <a:pt x="54916" y="2389238"/>
                  <a:pt x="25419" y="2595716"/>
                  <a:pt x="10671" y="2721077"/>
                </a:cubicBezTo>
                <a:cubicBezTo>
                  <a:pt x="-4077" y="2846438"/>
                  <a:pt x="-390" y="2909119"/>
                  <a:pt x="3297" y="2971800"/>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F43CF5EF-E24E-4E09-B1C7-B4E6D19F6A1A}"/>
              </a:ext>
            </a:extLst>
          </p:cNvPr>
          <p:cNvSpPr/>
          <p:nvPr/>
        </p:nvSpPr>
        <p:spPr>
          <a:xfrm rot="10607991">
            <a:off x="218732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C28B677C-DD5F-47BB-AA38-DD4EA3E3D44D}"/>
              </a:ext>
            </a:extLst>
          </p:cNvPr>
          <p:cNvSpPr/>
          <p:nvPr/>
        </p:nvSpPr>
        <p:spPr>
          <a:xfrm rot="10607991">
            <a:off x="220938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576C5E5-93E5-4904-8913-B2E7B4291CED}"/>
              </a:ext>
            </a:extLst>
          </p:cNvPr>
          <p:cNvGrpSpPr/>
          <p:nvPr/>
        </p:nvGrpSpPr>
        <p:grpSpPr>
          <a:xfrm rot="10800000">
            <a:off x="21709643" y="15528534"/>
            <a:ext cx="126019" cy="176097"/>
            <a:chOff x="5491969" y="2525251"/>
            <a:chExt cx="126019" cy="176097"/>
          </a:xfrm>
        </p:grpSpPr>
        <p:sp>
          <p:nvSpPr>
            <p:cNvPr id="75" name="Rectangle 74">
              <a:extLst>
                <a:ext uri="{FF2B5EF4-FFF2-40B4-BE49-F238E27FC236}">
                  <a16:creationId xmlns:a16="http://schemas.microsoft.com/office/drawing/2014/main" id="{42E62980-F07E-401B-B082-0338F4CF6F53}"/>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0F0B683-AE8C-4159-ADF6-70D751862308}"/>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 name="Rectangle 76">
            <a:extLst>
              <a:ext uri="{FF2B5EF4-FFF2-40B4-BE49-F238E27FC236}">
                <a16:creationId xmlns:a16="http://schemas.microsoft.com/office/drawing/2014/main" id="{1496146D-109C-421D-A595-F46872B552C2}"/>
              </a:ext>
            </a:extLst>
          </p:cNvPr>
          <p:cNvSpPr/>
          <p:nvPr/>
        </p:nvSpPr>
        <p:spPr>
          <a:xfrm rot="16007991">
            <a:off x="22015934" y="15723931"/>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5AD1A2A1-6E50-4EF8-9EF2-D39F50CBD263}"/>
              </a:ext>
            </a:extLst>
          </p:cNvPr>
          <p:cNvSpPr/>
          <p:nvPr/>
        </p:nvSpPr>
        <p:spPr>
          <a:xfrm rot="16007991">
            <a:off x="20082806" y="1603817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2F6A4DDD-6951-4EA2-BB90-AE2381EBCAAC}"/>
              </a:ext>
            </a:extLst>
          </p:cNvPr>
          <p:cNvSpPr/>
          <p:nvPr/>
        </p:nvSpPr>
        <p:spPr>
          <a:xfrm rot="16007991">
            <a:off x="19888922" y="1557597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C78E803-76C3-4047-89FD-953FF6458C8C}"/>
              </a:ext>
            </a:extLst>
          </p:cNvPr>
          <p:cNvSpPr/>
          <p:nvPr/>
        </p:nvSpPr>
        <p:spPr>
          <a:xfrm rot="16007991">
            <a:off x="19253105" y="1579364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7A4E49C5-9DD8-45FF-A152-62C2F92567ED}"/>
              </a:ext>
            </a:extLst>
          </p:cNvPr>
          <p:cNvSpPr/>
          <p:nvPr/>
        </p:nvSpPr>
        <p:spPr>
          <a:xfrm rot="10164795">
            <a:off x="19536549" y="1571808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7D6126CE-370A-4236-8341-56004CBBDFF5}"/>
              </a:ext>
            </a:extLst>
          </p:cNvPr>
          <p:cNvSpPr/>
          <p:nvPr/>
        </p:nvSpPr>
        <p:spPr>
          <a:xfrm rot="16007991">
            <a:off x="19758099" y="1570928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7168EC5F-78B5-448A-869E-8A14B8B15883}"/>
              </a:ext>
            </a:extLst>
          </p:cNvPr>
          <p:cNvSpPr/>
          <p:nvPr/>
        </p:nvSpPr>
        <p:spPr>
          <a:xfrm rot="10321150">
            <a:off x="19799272" y="1606903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5" name="Group 84">
            <a:extLst>
              <a:ext uri="{FF2B5EF4-FFF2-40B4-BE49-F238E27FC236}">
                <a16:creationId xmlns:a16="http://schemas.microsoft.com/office/drawing/2014/main" id="{32AA7E42-DB43-4ECE-9C4E-3F817702D239}"/>
              </a:ext>
            </a:extLst>
          </p:cNvPr>
          <p:cNvGrpSpPr/>
          <p:nvPr/>
        </p:nvGrpSpPr>
        <p:grpSpPr>
          <a:xfrm rot="10800000" flipV="1">
            <a:off x="20902445" y="14162900"/>
            <a:ext cx="126019" cy="176097"/>
            <a:chOff x="5491969" y="2525251"/>
            <a:chExt cx="126019" cy="176097"/>
          </a:xfrm>
        </p:grpSpPr>
        <p:sp>
          <p:nvSpPr>
            <p:cNvPr id="86" name="Rectangle 85">
              <a:extLst>
                <a:ext uri="{FF2B5EF4-FFF2-40B4-BE49-F238E27FC236}">
                  <a16:creationId xmlns:a16="http://schemas.microsoft.com/office/drawing/2014/main" id="{2B445E59-D7B2-43CD-8BF4-40FDAD6D8AF1}"/>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4D7CC2FB-AF6A-42DF-A377-6A4949F57601}"/>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a:extLst>
              <a:ext uri="{FF2B5EF4-FFF2-40B4-BE49-F238E27FC236}">
                <a16:creationId xmlns:a16="http://schemas.microsoft.com/office/drawing/2014/main" id="{1BC7EC65-CF35-444C-A294-2036D8CB39C1}"/>
              </a:ext>
            </a:extLst>
          </p:cNvPr>
          <p:cNvGrpSpPr/>
          <p:nvPr/>
        </p:nvGrpSpPr>
        <p:grpSpPr>
          <a:xfrm rot="15363836" flipV="1">
            <a:off x="20178447" y="14185506"/>
            <a:ext cx="170470" cy="242013"/>
            <a:chOff x="5449393" y="2526441"/>
            <a:chExt cx="170470" cy="242013"/>
          </a:xfrm>
        </p:grpSpPr>
        <p:sp>
          <p:nvSpPr>
            <p:cNvPr id="89" name="Rectangle 88">
              <a:extLst>
                <a:ext uri="{FF2B5EF4-FFF2-40B4-BE49-F238E27FC236}">
                  <a16:creationId xmlns:a16="http://schemas.microsoft.com/office/drawing/2014/main" id="{B103CACA-F38E-4A8C-B041-8E1840B808BF}"/>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AFB221C5-CD1C-4885-9D19-B4B3FA21637E}"/>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1" name="Rectangle 90">
            <a:extLst>
              <a:ext uri="{FF2B5EF4-FFF2-40B4-BE49-F238E27FC236}">
                <a16:creationId xmlns:a16="http://schemas.microsoft.com/office/drawing/2014/main" id="{FB3295ED-7447-4563-8E65-DF283BDF8E78}"/>
              </a:ext>
            </a:extLst>
          </p:cNvPr>
          <p:cNvSpPr/>
          <p:nvPr/>
        </p:nvSpPr>
        <p:spPr>
          <a:xfrm rot="17051951">
            <a:off x="17611916" y="1422203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321B58D2-04C1-4DE7-B11A-8BECD8F20E32}"/>
              </a:ext>
            </a:extLst>
          </p:cNvPr>
          <p:cNvSpPr/>
          <p:nvPr/>
        </p:nvSpPr>
        <p:spPr>
          <a:xfrm rot="16982733">
            <a:off x="18162433" y="1440327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C5B6851E-6483-4AC0-A806-3C6E26DD097C}"/>
              </a:ext>
            </a:extLst>
          </p:cNvPr>
          <p:cNvSpPr/>
          <p:nvPr/>
        </p:nvSpPr>
        <p:spPr>
          <a:xfrm rot="16982733">
            <a:off x="18003656" y="1431091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69B530C7-6BD1-40B2-ADC9-0AD85687BEA3}"/>
              </a:ext>
            </a:extLst>
          </p:cNvPr>
          <p:cNvSpPr/>
          <p:nvPr/>
        </p:nvSpPr>
        <p:spPr>
          <a:xfrm rot="11365110">
            <a:off x="17820589" y="146012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80CC3D4C-E5BD-4AFB-8BE9-5B72289A8DBE}"/>
              </a:ext>
            </a:extLst>
          </p:cNvPr>
          <p:cNvSpPr/>
          <p:nvPr/>
        </p:nvSpPr>
        <p:spPr>
          <a:xfrm rot="17765388">
            <a:off x="17024224" y="13946531"/>
            <a:ext cx="276691" cy="9133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C6F24F8-75BE-451C-879D-E6251C9576C9}"/>
              </a:ext>
            </a:extLst>
          </p:cNvPr>
          <p:cNvSpPr/>
          <p:nvPr/>
        </p:nvSpPr>
        <p:spPr>
          <a:xfrm rot="16982733">
            <a:off x="17196874" y="1461617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E5F524C1-76EF-491F-A8AC-AFAE4D100B39}"/>
              </a:ext>
            </a:extLst>
          </p:cNvPr>
          <p:cNvSpPr/>
          <p:nvPr/>
        </p:nvSpPr>
        <p:spPr>
          <a:xfrm rot="16982733">
            <a:off x="17038097" y="1452381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6C69B0C2-1637-462B-8830-4C2D66D4508C}"/>
              </a:ext>
            </a:extLst>
          </p:cNvPr>
          <p:cNvSpPr/>
          <p:nvPr/>
        </p:nvSpPr>
        <p:spPr>
          <a:xfrm rot="11365110">
            <a:off x="16912455" y="1468841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DCF6D88D-84F9-4D63-BA3E-A546095C4C06}"/>
              </a:ext>
            </a:extLst>
          </p:cNvPr>
          <p:cNvSpPr/>
          <p:nvPr/>
        </p:nvSpPr>
        <p:spPr>
          <a:xfrm rot="10800000" flipH="1">
            <a:off x="10515112" y="9728657"/>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E1ADB59B-FAB8-4CC6-80AD-F54CD6A48E6A}"/>
              </a:ext>
            </a:extLst>
          </p:cNvPr>
          <p:cNvSpPr/>
          <p:nvPr/>
        </p:nvSpPr>
        <p:spPr>
          <a:xfrm rot="10089000">
            <a:off x="8949554" y="1140739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a:extLst>
              <a:ext uri="{FF2B5EF4-FFF2-40B4-BE49-F238E27FC236}">
                <a16:creationId xmlns:a16="http://schemas.microsoft.com/office/drawing/2014/main" id="{D6B134A8-790B-4ABE-81AA-C310508AF95D}"/>
              </a:ext>
            </a:extLst>
          </p:cNvPr>
          <p:cNvSpPr/>
          <p:nvPr/>
        </p:nvSpPr>
        <p:spPr>
          <a:xfrm rot="10965101">
            <a:off x="3964746" y="159741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a:extLst>
              <a:ext uri="{FF2B5EF4-FFF2-40B4-BE49-F238E27FC236}">
                <a16:creationId xmlns:a16="http://schemas.microsoft.com/office/drawing/2014/main" id="{AE766164-C3B9-45F6-8577-AA56A84C6CB0}"/>
              </a:ext>
            </a:extLst>
          </p:cNvPr>
          <p:cNvSpPr/>
          <p:nvPr/>
        </p:nvSpPr>
        <p:spPr>
          <a:xfrm rot="7273192">
            <a:off x="12199964" y="1121515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D1DC6E80-74DE-43E5-87CF-D0CE35355513}"/>
              </a:ext>
            </a:extLst>
          </p:cNvPr>
          <p:cNvSpPr/>
          <p:nvPr/>
        </p:nvSpPr>
        <p:spPr>
          <a:xfrm rot="10800000">
            <a:off x="9740751" y="95912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2656C8D7-DEA8-4858-BD1E-9B21D37633B5}"/>
              </a:ext>
            </a:extLst>
          </p:cNvPr>
          <p:cNvSpPr/>
          <p:nvPr/>
        </p:nvSpPr>
        <p:spPr>
          <a:xfrm rot="10470130">
            <a:off x="9718399" y="979850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EF77B065-80E7-48A1-B424-CE4824856B02}"/>
              </a:ext>
            </a:extLst>
          </p:cNvPr>
          <p:cNvSpPr/>
          <p:nvPr/>
        </p:nvSpPr>
        <p:spPr>
          <a:xfrm rot="10601580">
            <a:off x="17873008" y="11341030"/>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EE5B500F-90E8-4BE1-9024-F214B5EBFA08}"/>
              </a:ext>
            </a:extLst>
          </p:cNvPr>
          <p:cNvSpPr/>
          <p:nvPr/>
        </p:nvSpPr>
        <p:spPr>
          <a:xfrm rot="16200000">
            <a:off x="9436540" y="915463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007576A4-2B17-4266-B301-76D7D73D366B}"/>
              </a:ext>
            </a:extLst>
          </p:cNvPr>
          <p:cNvSpPr/>
          <p:nvPr/>
        </p:nvSpPr>
        <p:spPr>
          <a:xfrm rot="16007991">
            <a:off x="9076534" y="962877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B48AF5EB-6159-48B0-A43A-F96EB2CA7A0C}"/>
              </a:ext>
            </a:extLst>
          </p:cNvPr>
          <p:cNvSpPr/>
          <p:nvPr/>
        </p:nvSpPr>
        <p:spPr>
          <a:xfrm rot="16007991">
            <a:off x="9728306" y="12517035"/>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B242C589-FA89-432A-8637-03A2BDFAF8D0}"/>
              </a:ext>
            </a:extLst>
          </p:cNvPr>
          <p:cNvSpPr/>
          <p:nvPr/>
        </p:nvSpPr>
        <p:spPr>
          <a:xfrm rot="10437059">
            <a:off x="10004940" y="12352643"/>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A5D2507A-3118-4199-B3B3-68462B3BA7E7}"/>
              </a:ext>
            </a:extLst>
          </p:cNvPr>
          <p:cNvSpPr/>
          <p:nvPr/>
        </p:nvSpPr>
        <p:spPr>
          <a:xfrm rot="16007991">
            <a:off x="9362157" y="9516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3B22B5B7-881B-46B8-ACDA-E3E18283F806}"/>
              </a:ext>
            </a:extLst>
          </p:cNvPr>
          <p:cNvSpPr/>
          <p:nvPr/>
        </p:nvSpPr>
        <p:spPr>
          <a:xfrm rot="10321150">
            <a:off x="8396819" y="898940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CA1024DE-B753-4FFE-B16E-1FA93BFF8724}"/>
              </a:ext>
            </a:extLst>
          </p:cNvPr>
          <p:cNvGrpSpPr/>
          <p:nvPr/>
        </p:nvGrpSpPr>
        <p:grpSpPr>
          <a:xfrm rot="2265232" flipH="1" flipV="1">
            <a:off x="10566013" y="10191875"/>
            <a:ext cx="126019" cy="176097"/>
            <a:chOff x="5491969" y="2525251"/>
            <a:chExt cx="126019" cy="176097"/>
          </a:xfrm>
        </p:grpSpPr>
        <p:sp>
          <p:nvSpPr>
            <p:cNvPr id="130" name="Rectangle 129">
              <a:extLst>
                <a:ext uri="{FF2B5EF4-FFF2-40B4-BE49-F238E27FC236}">
                  <a16:creationId xmlns:a16="http://schemas.microsoft.com/office/drawing/2014/main" id="{E16C1BE7-A08D-4A16-869E-E12E039E1426}"/>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DAD170AA-5748-4DAC-92B3-4A6099284ECF}"/>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2" name="Group 131">
            <a:extLst>
              <a:ext uri="{FF2B5EF4-FFF2-40B4-BE49-F238E27FC236}">
                <a16:creationId xmlns:a16="http://schemas.microsoft.com/office/drawing/2014/main" id="{17E6DD7B-278F-4027-B3D5-71A6DB1C9CBD}"/>
              </a:ext>
            </a:extLst>
          </p:cNvPr>
          <p:cNvGrpSpPr/>
          <p:nvPr/>
        </p:nvGrpSpPr>
        <p:grpSpPr>
          <a:xfrm rot="21203007" flipV="1">
            <a:off x="8152797" y="12926767"/>
            <a:ext cx="170470" cy="242013"/>
            <a:chOff x="5449393" y="2526441"/>
            <a:chExt cx="170470" cy="242013"/>
          </a:xfrm>
        </p:grpSpPr>
        <p:sp>
          <p:nvSpPr>
            <p:cNvPr id="133" name="Rectangle 132">
              <a:extLst>
                <a:ext uri="{FF2B5EF4-FFF2-40B4-BE49-F238E27FC236}">
                  <a16:creationId xmlns:a16="http://schemas.microsoft.com/office/drawing/2014/main" id="{9FAD86C0-7062-4FEA-A88A-F8C3C92EC5C5}"/>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897BEF0B-0813-4894-9B9D-B3E67B2A3A59}"/>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Rectangle 134">
            <a:extLst>
              <a:ext uri="{FF2B5EF4-FFF2-40B4-BE49-F238E27FC236}">
                <a16:creationId xmlns:a16="http://schemas.microsoft.com/office/drawing/2014/main" id="{F4F2E183-B5DC-4460-BFAF-E100E583CB74}"/>
              </a:ext>
            </a:extLst>
          </p:cNvPr>
          <p:cNvSpPr/>
          <p:nvPr/>
        </p:nvSpPr>
        <p:spPr>
          <a:xfrm rot="15848657">
            <a:off x="8889280" y="997179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850A8B2-D357-4EDE-A68C-F29F3AF0B68B}"/>
              </a:ext>
            </a:extLst>
          </p:cNvPr>
          <p:cNvSpPr/>
          <p:nvPr/>
        </p:nvSpPr>
        <p:spPr>
          <a:xfrm rot="15624827">
            <a:off x="9153696" y="1018146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CB9EA4CB-B8BC-4167-BCD4-DC2232B5B624}"/>
              </a:ext>
            </a:extLst>
          </p:cNvPr>
          <p:cNvSpPr/>
          <p:nvPr/>
        </p:nvSpPr>
        <p:spPr>
          <a:xfrm rot="9942639">
            <a:off x="8206795" y="1072649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921EEA88-0FCF-40C8-AB10-FFB0E6D51E2F}"/>
              </a:ext>
            </a:extLst>
          </p:cNvPr>
          <p:cNvSpPr/>
          <p:nvPr/>
        </p:nvSpPr>
        <p:spPr>
          <a:xfrm rot="16007991">
            <a:off x="9606756" y="12108014"/>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D7388BFF-878D-48FC-9E2F-3E07C8FB9ADF}"/>
              </a:ext>
            </a:extLst>
          </p:cNvPr>
          <p:cNvSpPr/>
          <p:nvPr/>
        </p:nvSpPr>
        <p:spPr>
          <a:xfrm rot="18295258">
            <a:off x="10737248" y="991915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a:extLst>
              <a:ext uri="{FF2B5EF4-FFF2-40B4-BE49-F238E27FC236}">
                <a16:creationId xmlns:a16="http://schemas.microsoft.com/office/drawing/2014/main" id="{B891658D-D4B7-4EDA-B26F-29A42EA8C630}"/>
              </a:ext>
            </a:extLst>
          </p:cNvPr>
          <p:cNvSpPr/>
          <p:nvPr/>
        </p:nvSpPr>
        <p:spPr>
          <a:xfrm rot="18295258">
            <a:off x="10838412" y="100347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a:extLst>
              <a:ext uri="{FF2B5EF4-FFF2-40B4-BE49-F238E27FC236}">
                <a16:creationId xmlns:a16="http://schemas.microsoft.com/office/drawing/2014/main" id="{61A3829D-EEEE-4856-A825-841A44CA057F}"/>
              </a:ext>
            </a:extLst>
          </p:cNvPr>
          <p:cNvSpPr/>
          <p:nvPr/>
        </p:nvSpPr>
        <p:spPr>
          <a:xfrm rot="18295258">
            <a:off x="10704985" y="10295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6A10ED3A-0A4B-405B-BEC9-15B0FB33482A}"/>
              </a:ext>
            </a:extLst>
          </p:cNvPr>
          <p:cNvSpPr/>
          <p:nvPr/>
        </p:nvSpPr>
        <p:spPr>
          <a:xfrm rot="10800000">
            <a:off x="9496860" y="952337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FDA58DD7-4BC9-4F77-9704-5A93A6F3D3A9}"/>
              </a:ext>
            </a:extLst>
          </p:cNvPr>
          <p:cNvSpPr/>
          <p:nvPr/>
        </p:nvSpPr>
        <p:spPr>
          <a:xfrm rot="10089000">
            <a:off x="8985491" y="11669810"/>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EBAE5D7F-E49E-4F90-B03F-47979EF4E6C2}"/>
              </a:ext>
            </a:extLst>
          </p:cNvPr>
          <p:cNvSpPr/>
          <p:nvPr/>
        </p:nvSpPr>
        <p:spPr>
          <a:xfrm rot="4656961">
            <a:off x="8246761" y="1100284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67A32EB2-312E-4F76-B0B8-8B1EAC047ED3}"/>
              </a:ext>
            </a:extLst>
          </p:cNvPr>
          <p:cNvSpPr/>
          <p:nvPr/>
        </p:nvSpPr>
        <p:spPr>
          <a:xfrm rot="4813265">
            <a:off x="7874876" y="11938124"/>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a:extLst>
              <a:ext uri="{FF2B5EF4-FFF2-40B4-BE49-F238E27FC236}">
                <a16:creationId xmlns:a16="http://schemas.microsoft.com/office/drawing/2014/main" id="{C711BBB4-016F-43E0-AA20-3BB850BA57AE}"/>
              </a:ext>
            </a:extLst>
          </p:cNvPr>
          <p:cNvSpPr/>
          <p:nvPr/>
        </p:nvSpPr>
        <p:spPr>
          <a:xfrm rot="9942639">
            <a:off x="8072834" y="1186162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a:extLst>
              <a:ext uri="{FF2B5EF4-FFF2-40B4-BE49-F238E27FC236}">
                <a16:creationId xmlns:a16="http://schemas.microsoft.com/office/drawing/2014/main" id="{516473CE-D3E6-4DD0-8C52-38A25B3A7A5B}"/>
              </a:ext>
            </a:extLst>
          </p:cNvPr>
          <p:cNvSpPr/>
          <p:nvPr/>
        </p:nvSpPr>
        <p:spPr>
          <a:xfrm rot="9942639">
            <a:off x="7863883" y="1089555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5A045322-DF8E-4B0F-B92F-C14CF48813C7}"/>
              </a:ext>
            </a:extLst>
          </p:cNvPr>
          <p:cNvSpPr/>
          <p:nvPr/>
        </p:nvSpPr>
        <p:spPr>
          <a:xfrm rot="9942639">
            <a:off x="7910147" y="1115016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9B65046F-5577-4FE2-9645-91D12A0F9A1D}"/>
              </a:ext>
            </a:extLst>
          </p:cNvPr>
          <p:cNvSpPr/>
          <p:nvPr/>
        </p:nvSpPr>
        <p:spPr>
          <a:xfrm rot="10336558">
            <a:off x="8981929" y="1096913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3F8057FF-2A3E-477B-B35B-59D5D170FE54}"/>
              </a:ext>
            </a:extLst>
          </p:cNvPr>
          <p:cNvSpPr/>
          <p:nvPr/>
        </p:nvSpPr>
        <p:spPr>
          <a:xfrm rot="10461815">
            <a:off x="9521992" y="10211675"/>
            <a:ext cx="145968" cy="65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a:extLst>
              <a:ext uri="{FF2B5EF4-FFF2-40B4-BE49-F238E27FC236}">
                <a16:creationId xmlns:a16="http://schemas.microsoft.com/office/drawing/2014/main" id="{7D570620-34A7-445D-98CC-D7ECB2642AFE}"/>
              </a:ext>
            </a:extLst>
          </p:cNvPr>
          <p:cNvSpPr/>
          <p:nvPr/>
        </p:nvSpPr>
        <p:spPr>
          <a:xfrm rot="10228158">
            <a:off x="8943274" y="1112253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a:extLst>
              <a:ext uri="{FF2B5EF4-FFF2-40B4-BE49-F238E27FC236}">
                <a16:creationId xmlns:a16="http://schemas.microsoft.com/office/drawing/2014/main" id="{BF1660DB-B126-491E-B133-8A84D6A1BC85}"/>
              </a:ext>
            </a:extLst>
          </p:cNvPr>
          <p:cNvSpPr/>
          <p:nvPr/>
        </p:nvSpPr>
        <p:spPr>
          <a:xfrm rot="10321150">
            <a:off x="8315099" y="916068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a:extLst>
              <a:ext uri="{FF2B5EF4-FFF2-40B4-BE49-F238E27FC236}">
                <a16:creationId xmlns:a16="http://schemas.microsoft.com/office/drawing/2014/main" id="{F6B43E76-6B56-4A99-A347-1A5F5CBC4B76}"/>
              </a:ext>
            </a:extLst>
          </p:cNvPr>
          <p:cNvSpPr/>
          <p:nvPr/>
        </p:nvSpPr>
        <p:spPr>
          <a:xfrm rot="10321150">
            <a:off x="8535977" y="931502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F78E958F-4AA2-4D7D-B9F9-EBF5D4B43750}"/>
              </a:ext>
            </a:extLst>
          </p:cNvPr>
          <p:cNvSpPr/>
          <p:nvPr/>
        </p:nvSpPr>
        <p:spPr>
          <a:xfrm rot="10321150">
            <a:off x="8305237" y="940647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CBB8C40-B998-4308-A359-1BB6EAF70DA1}"/>
              </a:ext>
            </a:extLst>
          </p:cNvPr>
          <p:cNvSpPr/>
          <p:nvPr/>
        </p:nvSpPr>
        <p:spPr>
          <a:xfrm rot="10321150">
            <a:off x="8157850" y="944204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21CA8330-1FC6-4DAC-AFA3-01C62581FC73}"/>
              </a:ext>
            </a:extLst>
          </p:cNvPr>
          <p:cNvSpPr/>
          <p:nvPr/>
        </p:nvSpPr>
        <p:spPr>
          <a:xfrm rot="16007991">
            <a:off x="9585305" y="8969909"/>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DF72CBF9-1186-4DBB-B643-C7B8EFAFC5FD}"/>
              </a:ext>
            </a:extLst>
          </p:cNvPr>
          <p:cNvSpPr/>
          <p:nvPr/>
        </p:nvSpPr>
        <p:spPr>
          <a:xfrm rot="16200000">
            <a:off x="10332219" y="8979968"/>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A42A2DA5-399D-46AA-AD09-3D929B09ABFC}"/>
              </a:ext>
            </a:extLst>
          </p:cNvPr>
          <p:cNvSpPr/>
          <p:nvPr/>
        </p:nvSpPr>
        <p:spPr>
          <a:xfrm rot="16200000">
            <a:off x="9897069" y="896412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0A16DA0B-1789-42D6-932F-D22F828D7708}"/>
              </a:ext>
            </a:extLst>
          </p:cNvPr>
          <p:cNvSpPr/>
          <p:nvPr/>
        </p:nvSpPr>
        <p:spPr>
          <a:xfrm rot="16200000">
            <a:off x="11068401" y="9642072"/>
            <a:ext cx="54581" cy="2915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D11A1D5A-8D3B-459E-8875-5F06427AE8C2}"/>
              </a:ext>
            </a:extLst>
          </p:cNvPr>
          <p:cNvSpPr/>
          <p:nvPr/>
        </p:nvSpPr>
        <p:spPr>
          <a:xfrm rot="16200000">
            <a:off x="9354358" y="9686772"/>
            <a:ext cx="78786" cy="206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68942BE0-5234-4076-96F4-77E1567E5EC4}"/>
              </a:ext>
            </a:extLst>
          </p:cNvPr>
          <p:cNvSpPr/>
          <p:nvPr/>
        </p:nvSpPr>
        <p:spPr>
          <a:xfrm rot="10800000">
            <a:off x="10339835" y="947295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0CBC0421-A908-434D-BD39-609564D772A8}"/>
              </a:ext>
            </a:extLst>
          </p:cNvPr>
          <p:cNvSpPr/>
          <p:nvPr/>
        </p:nvSpPr>
        <p:spPr>
          <a:xfrm rot="10800000">
            <a:off x="10630160" y="964618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F599C342-C08E-4B82-BF20-3BDEB8796A10}"/>
              </a:ext>
            </a:extLst>
          </p:cNvPr>
          <p:cNvSpPr/>
          <p:nvPr/>
        </p:nvSpPr>
        <p:spPr>
          <a:xfrm rot="10800000">
            <a:off x="10112913" y="91292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C90DA2-A981-4952-A99F-161A429789EC}"/>
              </a:ext>
            </a:extLst>
          </p:cNvPr>
          <p:cNvSpPr/>
          <p:nvPr/>
        </p:nvSpPr>
        <p:spPr>
          <a:xfrm rot="10800000">
            <a:off x="9459733" y="90188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813F2683-0B2B-4ACD-91E6-9D9A995CCB25}"/>
              </a:ext>
            </a:extLst>
          </p:cNvPr>
          <p:cNvSpPr/>
          <p:nvPr/>
        </p:nvSpPr>
        <p:spPr>
          <a:xfrm rot="10800000">
            <a:off x="9294362" y="90337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40AD82EB-3FD3-443B-A469-499E66C2FA75}"/>
              </a:ext>
            </a:extLst>
          </p:cNvPr>
          <p:cNvSpPr/>
          <p:nvPr/>
        </p:nvSpPr>
        <p:spPr>
          <a:xfrm rot="10800000" flipH="1">
            <a:off x="10090054" y="8868956"/>
            <a:ext cx="45719"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AB52FCEF-647C-44F0-9D8A-F4BAE05F1FBF}"/>
              </a:ext>
            </a:extLst>
          </p:cNvPr>
          <p:cNvSpPr/>
          <p:nvPr/>
        </p:nvSpPr>
        <p:spPr>
          <a:xfrm rot="9109723">
            <a:off x="8707632" y="908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705EE72D-033E-494F-8B4F-A87F7CBBA881}"/>
              </a:ext>
            </a:extLst>
          </p:cNvPr>
          <p:cNvSpPr/>
          <p:nvPr/>
        </p:nvSpPr>
        <p:spPr>
          <a:xfrm rot="10800000">
            <a:off x="9919831" y="871721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CDB76388-8F14-4693-A35B-5B65704E0664}"/>
              </a:ext>
            </a:extLst>
          </p:cNvPr>
          <p:cNvSpPr/>
          <p:nvPr/>
        </p:nvSpPr>
        <p:spPr>
          <a:xfrm rot="10800000">
            <a:off x="9503313" y="85196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3ED97CF6-7250-4BD7-830A-50442BF00F93}"/>
              </a:ext>
            </a:extLst>
          </p:cNvPr>
          <p:cNvSpPr/>
          <p:nvPr/>
        </p:nvSpPr>
        <p:spPr>
          <a:xfrm rot="9109723">
            <a:off x="8642598" y="896443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FEE69360-7E12-40C2-9499-F68D4078B947}"/>
              </a:ext>
            </a:extLst>
          </p:cNvPr>
          <p:cNvSpPr/>
          <p:nvPr/>
        </p:nvSpPr>
        <p:spPr>
          <a:xfrm rot="8160780">
            <a:off x="10149597" y="972379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2" name="Group 171">
            <a:extLst>
              <a:ext uri="{FF2B5EF4-FFF2-40B4-BE49-F238E27FC236}">
                <a16:creationId xmlns:a16="http://schemas.microsoft.com/office/drawing/2014/main" id="{FEB1F9B1-409C-4ECE-AD5D-F2FD8BCF57A0}"/>
              </a:ext>
            </a:extLst>
          </p:cNvPr>
          <p:cNvGrpSpPr/>
          <p:nvPr/>
        </p:nvGrpSpPr>
        <p:grpSpPr>
          <a:xfrm rot="16718916" flipH="1" flipV="1">
            <a:off x="7903065" y="9785391"/>
            <a:ext cx="130298" cy="329244"/>
            <a:chOff x="5491969" y="2525251"/>
            <a:chExt cx="130298" cy="329244"/>
          </a:xfrm>
        </p:grpSpPr>
        <p:sp>
          <p:nvSpPr>
            <p:cNvPr id="173" name="Rectangle 172">
              <a:extLst>
                <a:ext uri="{FF2B5EF4-FFF2-40B4-BE49-F238E27FC236}">
                  <a16:creationId xmlns:a16="http://schemas.microsoft.com/office/drawing/2014/main" id="{D04BA78D-E05F-4F7B-A7A4-52DE78B1BA3D}"/>
                </a:ext>
              </a:extLst>
            </p:cNvPr>
            <p:cNvSpPr/>
            <p:nvPr/>
          </p:nvSpPr>
          <p:spPr>
            <a:xfrm rot="21407991">
              <a:off x="5576548" y="2580305"/>
              <a:ext cx="45719" cy="2741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9E983402-CA88-4A95-A480-4EF173012C3A}"/>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Rectangle 174">
            <a:extLst>
              <a:ext uri="{FF2B5EF4-FFF2-40B4-BE49-F238E27FC236}">
                <a16:creationId xmlns:a16="http://schemas.microsoft.com/office/drawing/2014/main" id="{90526C7C-3657-4674-9E4A-DBB66DAD646D}"/>
              </a:ext>
            </a:extLst>
          </p:cNvPr>
          <p:cNvSpPr/>
          <p:nvPr/>
        </p:nvSpPr>
        <p:spPr>
          <a:xfrm rot="10321150">
            <a:off x="8157850" y="803403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4DFB3724-F134-4E19-B6D8-644523D9B501}"/>
              </a:ext>
            </a:extLst>
          </p:cNvPr>
          <p:cNvSpPr/>
          <p:nvPr/>
        </p:nvSpPr>
        <p:spPr>
          <a:xfrm rot="10800000">
            <a:off x="7973608" y="78292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Rectangle 176">
            <a:extLst>
              <a:ext uri="{FF2B5EF4-FFF2-40B4-BE49-F238E27FC236}">
                <a16:creationId xmlns:a16="http://schemas.microsoft.com/office/drawing/2014/main" id="{DFF2AFB9-0801-4823-BC35-402C56DFC863}"/>
              </a:ext>
            </a:extLst>
          </p:cNvPr>
          <p:cNvSpPr/>
          <p:nvPr/>
        </p:nvSpPr>
        <p:spPr>
          <a:xfrm rot="10800000">
            <a:off x="7928700" y="76751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a:extLst>
              <a:ext uri="{FF2B5EF4-FFF2-40B4-BE49-F238E27FC236}">
                <a16:creationId xmlns:a16="http://schemas.microsoft.com/office/drawing/2014/main" id="{53296C12-B937-4793-A660-97355319D8DE}"/>
              </a:ext>
            </a:extLst>
          </p:cNvPr>
          <p:cNvSpPr/>
          <p:nvPr/>
        </p:nvSpPr>
        <p:spPr>
          <a:xfrm rot="10800000">
            <a:off x="7901658" y="75190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4CA8C6C8-616E-4C99-B0FA-403EF88B6B74}"/>
              </a:ext>
            </a:extLst>
          </p:cNvPr>
          <p:cNvSpPr/>
          <p:nvPr/>
        </p:nvSpPr>
        <p:spPr>
          <a:xfrm rot="10800000">
            <a:off x="8090879" y="728179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2286CD34-2CE4-475C-A306-3FAB7818CD0A}"/>
              </a:ext>
            </a:extLst>
          </p:cNvPr>
          <p:cNvSpPr/>
          <p:nvPr/>
        </p:nvSpPr>
        <p:spPr>
          <a:xfrm rot="12330672">
            <a:off x="7748363" y="6908397"/>
            <a:ext cx="250917"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26E95FE5-ADC3-4E56-B178-4DD1C8C9C75C}"/>
              </a:ext>
            </a:extLst>
          </p:cNvPr>
          <p:cNvSpPr/>
          <p:nvPr/>
        </p:nvSpPr>
        <p:spPr>
          <a:xfrm rot="10800000">
            <a:off x="8307423" y="72138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CA9C60B2-6D39-4500-88AB-649F8B1FF405}"/>
              </a:ext>
            </a:extLst>
          </p:cNvPr>
          <p:cNvSpPr/>
          <p:nvPr/>
        </p:nvSpPr>
        <p:spPr>
          <a:xfrm rot="10800000">
            <a:off x="8313414" y="692533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712B29D6-CAED-443A-BF58-AB0A358B1FF7}"/>
              </a:ext>
            </a:extLst>
          </p:cNvPr>
          <p:cNvSpPr/>
          <p:nvPr/>
        </p:nvSpPr>
        <p:spPr>
          <a:xfrm rot="17051058">
            <a:off x="10627896" y="7670764"/>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C84DDB0-0346-4A20-8E7D-05366A24D5C1}"/>
              </a:ext>
            </a:extLst>
          </p:cNvPr>
          <p:cNvSpPr/>
          <p:nvPr/>
        </p:nvSpPr>
        <p:spPr>
          <a:xfrm rot="11651058">
            <a:off x="9944623" y="733216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408F7F2F-A143-40F4-9EDE-7878E95E1C12}"/>
              </a:ext>
            </a:extLst>
          </p:cNvPr>
          <p:cNvSpPr/>
          <p:nvPr/>
        </p:nvSpPr>
        <p:spPr>
          <a:xfrm rot="11651058">
            <a:off x="10009848" y="761678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F961A8D1-0F25-48FE-8B6F-3A135AA2A621}"/>
              </a:ext>
            </a:extLst>
          </p:cNvPr>
          <p:cNvSpPr/>
          <p:nvPr/>
        </p:nvSpPr>
        <p:spPr>
          <a:xfrm rot="11651058">
            <a:off x="10867479" y="778632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DCF29B78-8816-422E-BFA6-91973279831F}"/>
              </a:ext>
            </a:extLst>
          </p:cNvPr>
          <p:cNvSpPr/>
          <p:nvPr/>
        </p:nvSpPr>
        <p:spPr>
          <a:xfrm rot="11651058">
            <a:off x="10398881" y="758467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C02C3E9D-A70E-4765-95B0-BD2D404E3401}"/>
              </a:ext>
            </a:extLst>
          </p:cNvPr>
          <p:cNvSpPr/>
          <p:nvPr/>
        </p:nvSpPr>
        <p:spPr>
          <a:xfrm rot="11651058">
            <a:off x="11929350" y="7833494"/>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2FD3CA48-FDB9-4EBA-AC16-23C6891A5803}"/>
              </a:ext>
            </a:extLst>
          </p:cNvPr>
          <p:cNvSpPr/>
          <p:nvPr/>
        </p:nvSpPr>
        <p:spPr>
          <a:xfrm rot="11651058">
            <a:off x="12656785" y="8104117"/>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a:extLst>
              <a:ext uri="{FF2B5EF4-FFF2-40B4-BE49-F238E27FC236}">
                <a16:creationId xmlns:a16="http://schemas.microsoft.com/office/drawing/2014/main" id="{676D112D-163B-4E19-820E-FC508750DFD2}"/>
              </a:ext>
            </a:extLst>
          </p:cNvPr>
          <p:cNvSpPr/>
          <p:nvPr/>
        </p:nvSpPr>
        <p:spPr>
          <a:xfrm rot="11133242">
            <a:off x="13004974" y="7855840"/>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a:extLst>
              <a:ext uri="{FF2B5EF4-FFF2-40B4-BE49-F238E27FC236}">
                <a16:creationId xmlns:a16="http://schemas.microsoft.com/office/drawing/2014/main" id="{74966924-1BFF-426D-8257-242F7604432D}"/>
              </a:ext>
            </a:extLst>
          </p:cNvPr>
          <p:cNvSpPr/>
          <p:nvPr/>
        </p:nvSpPr>
        <p:spPr>
          <a:xfrm rot="11409821">
            <a:off x="13722030" y="8004027"/>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68BA317F-2A4E-4FF6-97DD-3F26F975942B}"/>
              </a:ext>
            </a:extLst>
          </p:cNvPr>
          <p:cNvSpPr/>
          <p:nvPr/>
        </p:nvSpPr>
        <p:spPr>
          <a:xfrm rot="11409821">
            <a:off x="13816289" y="8185680"/>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CA42A2E8-C4BC-4481-902E-67039357E0FB}"/>
              </a:ext>
            </a:extLst>
          </p:cNvPr>
          <p:cNvSpPr/>
          <p:nvPr/>
        </p:nvSpPr>
        <p:spPr>
          <a:xfrm rot="11010546">
            <a:off x="15132634" y="8449064"/>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87F4781F-5E28-4AD0-890A-E812AC3DD506}"/>
              </a:ext>
            </a:extLst>
          </p:cNvPr>
          <p:cNvSpPr/>
          <p:nvPr/>
        </p:nvSpPr>
        <p:spPr>
          <a:xfrm rot="11010546">
            <a:off x="15132758" y="8270003"/>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0D9AB57B-A29A-4117-9C39-BDCAF12B7C74}"/>
              </a:ext>
            </a:extLst>
          </p:cNvPr>
          <p:cNvSpPr/>
          <p:nvPr/>
        </p:nvSpPr>
        <p:spPr>
          <a:xfrm rot="11010546">
            <a:off x="17590729" y="842679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CB658ACB-D20F-41F1-9387-D94547E04523}"/>
              </a:ext>
            </a:extLst>
          </p:cNvPr>
          <p:cNvSpPr/>
          <p:nvPr/>
        </p:nvSpPr>
        <p:spPr>
          <a:xfrm rot="11010546">
            <a:off x="17417531" y="891227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0CDF926D-F696-48FE-B484-25599FFB4F98}"/>
              </a:ext>
            </a:extLst>
          </p:cNvPr>
          <p:cNvSpPr/>
          <p:nvPr/>
        </p:nvSpPr>
        <p:spPr>
          <a:xfrm rot="11010546">
            <a:off x="17270510" y="903197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3ADBCC9F-FB24-4F89-806D-CC235A679C75}"/>
              </a:ext>
            </a:extLst>
          </p:cNvPr>
          <p:cNvSpPr/>
          <p:nvPr/>
        </p:nvSpPr>
        <p:spPr>
          <a:xfrm rot="11010546">
            <a:off x="17185961" y="8881347"/>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E1D11DD5-5830-41D3-87EA-B5F2B870370B}"/>
              </a:ext>
            </a:extLst>
          </p:cNvPr>
          <p:cNvSpPr/>
          <p:nvPr/>
        </p:nvSpPr>
        <p:spPr>
          <a:xfrm rot="11010546">
            <a:off x="16447279" y="851741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D23EDC3-CC63-4340-AECA-9883F3DC0B51}"/>
              </a:ext>
            </a:extLst>
          </p:cNvPr>
          <p:cNvSpPr/>
          <p:nvPr/>
        </p:nvSpPr>
        <p:spPr>
          <a:xfrm rot="11010546">
            <a:off x="18145914" y="891227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06ACA241-BA50-4341-92C6-E065CB52CB51}"/>
              </a:ext>
            </a:extLst>
          </p:cNvPr>
          <p:cNvSpPr/>
          <p:nvPr/>
        </p:nvSpPr>
        <p:spPr>
          <a:xfrm rot="11010546">
            <a:off x="17676503" y="8677021"/>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0AB71CC5-44AA-4A47-A238-F5DC4F2664EE}"/>
              </a:ext>
            </a:extLst>
          </p:cNvPr>
          <p:cNvSpPr/>
          <p:nvPr/>
        </p:nvSpPr>
        <p:spPr>
          <a:xfrm rot="11010546">
            <a:off x="17523336" y="994405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0A7A269D-02B3-454D-B8FC-EA3EA742B406}"/>
              </a:ext>
            </a:extLst>
          </p:cNvPr>
          <p:cNvSpPr/>
          <p:nvPr/>
        </p:nvSpPr>
        <p:spPr>
          <a:xfrm rot="11010546">
            <a:off x="17602220" y="9006670"/>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3040439D-0332-4F1F-8E0D-E64E11738434}"/>
              </a:ext>
            </a:extLst>
          </p:cNvPr>
          <p:cNvSpPr/>
          <p:nvPr/>
        </p:nvSpPr>
        <p:spPr>
          <a:xfrm rot="11010546">
            <a:off x="17956242" y="952503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6F836493-ED52-4EF1-9851-0A6FB51CABCE}"/>
              </a:ext>
            </a:extLst>
          </p:cNvPr>
          <p:cNvSpPr/>
          <p:nvPr/>
        </p:nvSpPr>
        <p:spPr>
          <a:xfrm rot="11010546">
            <a:off x="18017725" y="920813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BD961B05-2CF1-4F7A-A73D-1F25FC56BCF2}"/>
              </a:ext>
            </a:extLst>
          </p:cNvPr>
          <p:cNvSpPr/>
          <p:nvPr/>
        </p:nvSpPr>
        <p:spPr>
          <a:xfrm rot="11010546">
            <a:off x="17985158" y="937884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6AF3A090-432F-4CDE-A2E1-413CD5EA3F98}"/>
              </a:ext>
            </a:extLst>
          </p:cNvPr>
          <p:cNvSpPr/>
          <p:nvPr/>
        </p:nvSpPr>
        <p:spPr>
          <a:xfrm rot="16583485">
            <a:off x="17675961" y="9205043"/>
            <a:ext cx="113286"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49D144B3-029B-4F56-A9DD-030C72788117}"/>
              </a:ext>
            </a:extLst>
          </p:cNvPr>
          <p:cNvSpPr/>
          <p:nvPr/>
        </p:nvSpPr>
        <p:spPr>
          <a:xfrm rot="11010546">
            <a:off x="17631980" y="9324279"/>
            <a:ext cx="145569"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a:extLst>
              <a:ext uri="{FF2B5EF4-FFF2-40B4-BE49-F238E27FC236}">
                <a16:creationId xmlns:a16="http://schemas.microsoft.com/office/drawing/2014/main" id="{93E2657B-EF31-4FDF-9E69-90CEC04DA37C}"/>
              </a:ext>
            </a:extLst>
          </p:cNvPr>
          <p:cNvSpPr/>
          <p:nvPr/>
        </p:nvSpPr>
        <p:spPr>
          <a:xfrm rot="11010546">
            <a:off x="18187847" y="917986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C832B647-61D3-476E-8017-FA40B15B5AC8}"/>
              </a:ext>
            </a:extLst>
          </p:cNvPr>
          <p:cNvSpPr/>
          <p:nvPr/>
        </p:nvSpPr>
        <p:spPr>
          <a:xfrm rot="10965101">
            <a:off x="4258398" y="1600356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Rectangle 211">
            <a:extLst>
              <a:ext uri="{FF2B5EF4-FFF2-40B4-BE49-F238E27FC236}">
                <a16:creationId xmlns:a16="http://schemas.microsoft.com/office/drawing/2014/main" id="{755E52DA-038A-41E7-A42C-19FDAA7C55CC}"/>
              </a:ext>
            </a:extLst>
          </p:cNvPr>
          <p:cNvSpPr/>
          <p:nvPr/>
        </p:nvSpPr>
        <p:spPr>
          <a:xfrm rot="10965101">
            <a:off x="4102286" y="1605480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DE11A333-A2A0-457C-A431-B729D403EA93}"/>
              </a:ext>
            </a:extLst>
          </p:cNvPr>
          <p:cNvSpPr/>
          <p:nvPr/>
        </p:nvSpPr>
        <p:spPr>
          <a:xfrm rot="12722516">
            <a:off x="11796993" y="1659171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19DA47D7-BEDE-436E-B789-E953E6C15A0B}"/>
              </a:ext>
            </a:extLst>
          </p:cNvPr>
          <p:cNvSpPr/>
          <p:nvPr/>
        </p:nvSpPr>
        <p:spPr>
          <a:xfrm rot="7342265">
            <a:off x="11885558" y="1679093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1110D79B-269A-4187-BFEA-A1B607F14C88}"/>
              </a:ext>
            </a:extLst>
          </p:cNvPr>
          <p:cNvSpPr/>
          <p:nvPr/>
        </p:nvSpPr>
        <p:spPr>
          <a:xfrm rot="7342265">
            <a:off x="11510209" y="170849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1" name="Group 220">
            <a:extLst>
              <a:ext uri="{FF2B5EF4-FFF2-40B4-BE49-F238E27FC236}">
                <a16:creationId xmlns:a16="http://schemas.microsoft.com/office/drawing/2014/main" id="{2934CE8E-D983-4726-BF94-FF7D42D77397}"/>
              </a:ext>
            </a:extLst>
          </p:cNvPr>
          <p:cNvGrpSpPr/>
          <p:nvPr/>
        </p:nvGrpSpPr>
        <p:grpSpPr>
          <a:xfrm rot="3031632">
            <a:off x="11860412" y="16835453"/>
            <a:ext cx="199364" cy="176042"/>
            <a:chOff x="23153486" y="5004445"/>
            <a:chExt cx="199364" cy="176042"/>
          </a:xfrm>
        </p:grpSpPr>
        <p:sp>
          <p:nvSpPr>
            <p:cNvPr id="222" name="Rectangle 221">
              <a:extLst>
                <a:ext uri="{FF2B5EF4-FFF2-40B4-BE49-F238E27FC236}">
                  <a16:creationId xmlns:a16="http://schemas.microsoft.com/office/drawing/2014/main" id="{F31A2DE5-949B-4F97-95E6-757F52CB3FB8}"/>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89625B06-FEF1-4E20-81DF-2E600F3B33C1}"/>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4" name="Rectangle 223">
            <a:extLst>
              <a:ext uri="{FF2B5EF4-FFF2-40B4-BE49-F238E27FC236}">
                <a16:creationId xmlns:a16="http://schemas.microsoft.com/office/drawing/2014/main" id="{E976F92E-4283-4597-8FA0-860E390D643D}"/>
              </a:ext>
            </a:extLst>
          </p:cNvPr>
          <p:cNvSpPr/>
          <p:nvPr/>
        </p:nvSpPr>
        <p:spPr>
          <a:xfrm rot="7233998">
            <a:off x="11386027" y="1735117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8EB5CBC4-80C5-40CC-95C1-6ED5EE3D8B7C}"/>
              </a:ext>
            </a:extLst>
          </p:cNvPr>
          <p:cNvSpPr/>
          <p:nvPr/>
        </p:nvSpPr>
        <p:spPr>
          <a:xfrm rot="7342265">
            <a:off x="11705389" y="1693480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9A8F8796-F079-40DB-B910-0AB918E1D471}"/>
              </a:ext>
            </a:extLst>
          </p:cNvPr>
          <p:cNvSpPr/>
          <p:nvPr/>
        </p:nvSpPr>
        <p:spPr>
          <a:xfrm rot="7342265">
            <a:off x="11960927" y="1587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E322287C-4D63-4288-8801-D9266E20DA60}"/>
              </a:ext>
            </a:extLst>
          </p:cNvPr>
          <p:cNvSpPr/>
          <p:nvPr/>
        </p:nvSpPr>
        <p:spPr>
          <a:xfrm rot="7339656">
            <a:off x="11754042" y="1675784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F0313039-ABB7-4F99-94FD-F7F72061104B}"/>
              </a:ext>
            </a:extLst>
          </p:cNvPr>
          <p:cNvSpPr/>
          <p:nvPr/>
        </p:nvSpPr>
        <p:spPr>
          <a:xfrm rot="10800000">
            <a:off x="1343796" y="3357638"/>
            <a:ext cx="25484439" cy="5665625"/>
          </a:xfrm>
          <a:custGeom>
            <a:avLst/>
            <a:gdLst>
              <a:gd name="connsiteX0" fmla="*/ 74644 w 25529090"/>
              <a:gd name="connsiteY0" fmla="*/ 9570 h 5665625"/>
              <a:gd name="connsiteX1" fmla="*/ 1277802 w 25529090"/>
              <a:gd name="connsiteY1" fmla="*/ 178013 h 5665625"/>
              <a:gd name="connsiteX2" fmla="*/ 2697529 w 25529090"/>
              <a:gd name="connsiteY2" fmla="*/ 105823 h 5665625"/>
              <a:gd name="connsiteX3" fmla="*/ 4406013 w 25529090"/>
              <a:gd name="connsiteY3" fmla="*/ 298328 h 5665625"/>
              <a:gd name="connsiteX4" fmla="*/ 5681360 w 25529090"/>
              <a:gd name="connsiteY4" fmla="*/ 442707 h 5665625"/>
              <a:gd name="connsiteX5" fmla="*/ 7221402 w 25529090"/>
              <a:gd name="connsiteY5" fmla="*/ 731465 h 5665625"/>
              <a:gd name="connsiteX6" fmla="*/ 8232055 w 25529090"/>
              <a:gd name="connsiteY6" fmla="*/ 731465 h 5665625"/>
              <a:gd name="connsiteX7" fmla="*/ 9579592 w 25529090"/>
              <a:gd name="connsiteY7" fmla="*/ 899907 h 5665625"/>
              <a:gd name="connsiteX8" fmla="*/ 10782750 w 25529090"/>
              <a:gd name="connsiteY8" fmla="*/ 1116476 h 5665625"/>
              <a:gd name="connsiteX9" fmla="*/ 12034034 w 25529090"/>
              <a:gd name="connsiteY9" fmla="*/ 1212728 h 5665625"/>
              <a:gd name="connsiteX10" fmla="*/ 12876244 w 25529090"/>
              <a:gd name="connsiteY10" fmla="*/ 1429297 h 5665625"/>
              <a:gd name="connsiteX11" fmla="*/ 14055339 w 25529090"/>
              <a:gd name="connsiteY11" fmla="*/ 1525549 h 5665625"/>
              <a:gd name="connsiteX12" fmla="*/ 14777234 w 25529090"/>
              <a:gd name="connsiteY12" fmla="*/ 1621802 h 5665625"/>
              <a:gd name="connsiteX13" fmla="*/ 15330687 w 25529090"/>
              <a:gd name="connsiteY13" fmla="*/ 1693992 h 5665625"/>
              <a:gd name="connsiteX14" fmla="*/ 16052581 w 25529090"/>
              <a:gd name="connsiteY14" fmla="*/ 1838370 h 5665625"/>
              <a:gd name="connsiteX15" fmla="*/ 16678223 w 25529090"/>
              <a:gd name="connsiteY15" fmla="*/ 2103065 h 5665625"/>
              <a:gd name="connsiteX16" fmla="*/ 17376055 w 25529090"/>
              <a:gd name="connsiteY16" fmla="*/ 2247444 h 5665625"/>
              <a:gd name="connsiteX17" fmla="*/ 18338581 w 25529090"/>
              <a:gd name="connsiteY17" fmla="*/ 2319634 h 5665625"/>
              <a:gd name="connsiteX18" fmla="*/ 19325171 w 25529090"/>
              <a:gd name="connsiteY18" fmla="*/ 2584328 h 5665625"/>
              <a:gd name="connsiteX19" fmla="*/ 20432076 w 25529090"/>
              <a:gd name="connsiteY19" fmla="*/ 2921213 h 5665625"/>
              <a:gd name="connsiteX20" fmla="*/ 22381192 w 25529090"/>
              <a:gd name="connsiteY20" fmla="*/ 3715297 h 5665625"/>
              <a:gd name="connsiteX21" fmla="*/ 22910581 w 25529090"/>
              <a:gd name="connsiteY21" fmla="*/ 4028118 h 5665625"/>
              <a:gd name="connsiteX22" fmla="*/ 24137802 w 25529090"/>
              <a:gd name="connsiteY22" fmla="*/ 4365002 h 5665625"/>
              <a:gd name="connsiteX23" fmla="*/ 24739381 w 25529090"/>
              <a:gd name="connsiteY23" fmla="*/ 4485318 h 5665625"/>
              <a:gd name="connsiteX24" fmla="*/ 25389087 w 25529090"/>
              <a:gd name="connsiteY24" fmla="*/ 4750013 h 5665625"/>
              <a:gd name="connsiteX25" fmla="*/ 25509402 w 25529090"/>
              <a:gd name="connsiteY25" fmla="*/ 5471907 h 5665625"/>
              <a:gd name="connsiteX26" fmla="*/ 25100329 w 25529090"/>
              <a:gd name="connsiteY26" fmla="*/ 5664413 h 5665625"/>
              <a:gd name="connsiteX27" fmla="*/ 24546876 w 25529090"/>
              <a:gd name="connsiteY27" fmla="*/ 5544097 h 5665625"/>
              <a:gd name="connsiteX28" fmla="*/ 23271529 w 25529090"/>
              <a:gd name="connsiteY28" fmla="*/ 5351592 h 5665625"/>
              <a:gd name="connsiteX29" fmla="*/ 21923992 w 25529090"/>
              <a:gd name="connsiteY29" fmla="*/ 4966581 h 5665625"/>
              <a:gd name="connsiteX30" fmla="*/ 19950813 w 25529090"/>
              <a:gd name="connsiteY30" fmla="*/ 4485318 h 5665625"/>
              <a:gd name="connsiteX31" fmla="*/ 19108602 w 25529090"/>
              <a:gd name="connsiteY31" fmla="*/ 4389065 h 5665625"/>
              <a:gd name="connsiteX32" fmla="*/ 18338581 w 25529090"/>
              <a:gd name="connsiteY32" fmla="*/ 3979992 h 5665625"/>
              <a:gd name="connsiteX33" fmla="*/ 17809192 w 25529090"/>
              <a:gd name="connsiteY33" fmla="*/ 4052181 h 5665625"/>
              <a:gd name="connsiteX34" fmla="*/ 17712939 w 25529090"/>
              <a:gd name="connsiteY34" fmla="*/ 4172497 h 5665625"/>
              <a:gd name="connsiteX35" fmla="*/ 18362644 w 25529090"/>
              <a:gd name="connsiteY35" fmla="*/ 4461255 h 5665625"/>
              <a:gd name="connsiteX36" fmla="*/ 18892034 w 25529090"/>
              <a:gd name="connsiteY36" fmla="*/ 4533444 h 5665625"/>
              <a:gd name="connsiteX37" fmla="*/ 19180792 w 25529090"/>
              <a:gd name="connsiteY37" fmla="*/ 4774076 h 5665625"/>
              <a:gd name="connsiteX38" fmla="*/ 19036413 w 25529090"/>
              <a:gd name="connsiteY38" fmla="*/ 4918455 h 5665625"/>
              <a:gd name="connsiteX39" fmla="*/ 17785129 w 25529090"/>
              <a:gd name="connsiteY39" fmla="*/ 4509381 h 5665625"/>
              <a:gd name="connsiteX40" fmla="*/ 16966981 w 25529090"/>
              <a:gd name="connsiteY40" fmla="*/ 4365002 h 5665625"/>
              <a:gd name="connsiteX41" fmla="*/ 15763823 w 25529090"/>
              <a:gd name="connsiteY41" fmla="*/ 3859676 h 5665625"/>
              <a:gd name="connsiteX42" fmla="*/ 15547255 w 25529090"/>
              <a:gd name="connsiteY42" fmla="*/ 3739360 h 5665625"/>
              <a:gd name="connsiteX43" fmla="*/ 15306623 w 25529090"/>
              <a:gd name="connsiteY43" fmla="*/ 3835613 h 5665625"/>
              <a:gd name="connsiteX44" fmla="*/ 14608792 w 25529090"/>
              <a:gd name="connsiteY44" fmla="*/ 3450602 h 5665625"/>
              <a:gd name="connsiteX45" fmla="*/ 14127529 w 25529090"/>
              <a:gd name="connsiteY45" fmla="*/ 3378413 h 5665625"/>
              <a:gd name="connsiteX46" fmla="*/ 13959087 w 25529090"/>
              <a:gd name="connsiteY46" fmla="*/ 3619044 h 5665625"/>
              <a:gd name="connsiteX47" fmla="*/ 13646266 w 25529090"/>
              <a:gd name="connsiteY47" fmla="*/ 3209970 h 5665625"/>
              <a:gd name="connsiteX48" fmla="*/ 13261255 w 25529090"/>
              <a:gd name="connsiteY48" fmla="*/ 3041528 h 5665625"/>
              <a:gd name="connsiteX49" fmla="*/ 12996560 w 25529090"/>
              <a:gd name="connsiteY49" fmla="*/ 2873086 h 5665625"/>
              <a:gd name="connsiteX50" fmla="*/ 12611550 w 25529090"/>
              <a:gd name="connsiteY50" fmla="*/ 2824960 h 5665625"/>
              <a:gd name="connsiteX51" fmla="*/ 12539360 w 25529090"/>
              <a:gd name="connsiteY51" fmla="*/ 2897149 h 5665625"/>
              <a:gd name="connsiteX52" fmla="*/ 12659676 w 25529090"/>
              <a:gd name="connsiteY52" fmla="*/ 3089655 h 5665625"/>
              <a:gd name="connsiteX53" fmla="*/ 13044687 w 25529090"/>
              <a:gd name="connsiteY53" fmla="*/ 3330286 h 5665625"/>
              <a:gd name="connsiteX54" fmla="*/ 13333444 w 25529090"/>
              <a:gd name="connsiteY54" fmla="*/ 3546855 h 5665625"/>
              <a:gd name="connsiteX55" fmla="*/ 13309381 w 25529090"/>
              <a:gd name="connsiteY55" fmla="*/ 3691234 h 5665625"/>
              <a:gd name="connsiteX56" fmla="*/ 12683739 w 25529090"/>
              <a:gd name="connsiteY56" fmla="*/ 3546855 h 5665625"/>
              <a:gd name="connsiteX57" fmla="*/ 11456518 w 25529090"/>
              <a:gd name="connsiteY57" fmla="*/ 3402476 h 5665625"/>
              <a:gd name="connsiteX58" fmla="*/ 10036792 w 25529090"/>
              <a:gd name="connsiteY58" fmla="*/ 3402476 h 5665625"/>
              <a:gd name="connsiteX59" fmla="*/ 7558287 w 25529090"/>
              <a:gd name="connsiteY59" fmla="*/ 2945276 h 5665625"/>
              <a:gd name="connsiteX60" fmla="*/ 4261634 w 25529090"/>
              <a:gd name="connsiteY60" fmla="*/ 2632455 h 5665625"/>
              <a:gd name="connsiteX61" fmla="*/ 2601276 w 25529090"/>
              <a:gd name="connsiteY61" fmla="*/ 2415886 h 5665625"/>
              <a:gd name="connsiteX62" fmla="*/ 1638750 w 25529090"/>
              <a:gd name="connsiteY62" fmla="*/ 2247444 h 5665625"/>
              <a:gd name="connsiteX63" fmla="*/ 1061234 w 25529090"/>
              <a:gd name="connsiteY63" fmla="*/ 2175255 h 5665625"/>
              <a:gd name="connsiteX64" fmla="*/ 122771 w 25529090"/>
              <a:gd name="connsiteY64" fmla="*/ 2271507 h 5665625"/>
              <a:gd name="connsiteX65" fmla="*/ 98708 w 25529090"/>
              <a:gd name="connsiteY65" fmla="*/ 2006813 h 5665625"/>
              <a:gd name="connsiteX66" fmla="*/ 122771 w 25529090"/>
              <a:gd name="connsiteY66" fmla="*/ 514897 h 5665625"/>
              <a:gd name="connsiteX67" fmla="*/ 74644 w 25529090"/>
              <a:gd name="connsiteY67" fmla="*/ 9570 h 5665625"/>
              <a:gd name="connsiteX0" fmla="*/ 29993 w 25484439"/>
              <a:gd name="connsiteY0" fmla="*/ 9570 h 5665625"/>
              <a:gd name="connsiteX1" fmla="*/ 1233151 w 25484439"/>
              <a:gd name="connsiteY1" fmla="*/ 178013 h 5665625"/>
              <a:gd name="connsiteX2" fmla="*/ 2652878 w 25484439"/>
              <a:gd name="connsiteY2" fmla="*/ 105823 h 5665625"/>
              <a:gd name="connsiteX3" fmla="*/ 4361362 w 25484439"/>
              <a:gd name="connsiteY3" fmla="*/ 298328 h 5665625"/>
              <a:gd name="connsiteX4" fmla="*/ 5636709 w 25484439"/>
              <a:gd name="connsiteY4" fmla="*/ 442707 h 5665625"/>
              <a:gd name="connsiteX5" fmla="*/ 7176751 w 25484439"/>
              <a:gd name="connsiteY5" fmla="*/ 731465 h 5665625"/>
              <a:gd name="connsiteX6" fmla="*/ 8187404 w 25484439"/>
              <a:gd name="connsiteY6" fmla="*/ 731465 h 5665625"/>
              <a:gd name="connsiteX7" fmla="*/ 9534941 w 25484439"/>
              <a:gd name="connsiteY7" fmla="*/ 899907 h 5665625"/>
              <a:gd name="connsiteX8" fmla="*/ 10738099 w 25484439"/>
              <a:gd name="connsiteY8" fmla="*/ 1116476 h 5665625"/>
              <a:gd name="connsiteX9" fmla="*/ 11989383 w 25484439"/>
              <a:gd name="connsiteY9" fmla="*/ 1212728 h 5665625"/>
              <a:gd name="connsiteX10" fmla="*/ 12831593 w 25484439"/>
              <a:gd name="connsiteY10" fmla="*/ 1429297 h 5665625"/>
              <a:gd name="connsiteX11" fmla="*/ 14010688 w 25484439"/>
              <a:gd name="connsiteY11" fmla="*/ 1525549 h 5665625"/>
              <a:gd name="connsiteX12" fmla="*/ 14732583 w 25484439"/>
              <a:gd name="connsiteY12" fmla="*/ 1621802 h 5665625"/>
              <a:gd name="connsiteX13" fmla="*/ 15286036 w 25484439"/>
              <a:gd name="connsiteY13" fmla="*/ 1693992 h 5665625"/>
              <a:gd name="connsiteX14" fmla="*/ 16007930 w 25484439"/>
              <a:gd name="connsiteY14" fmla="*/ 1838370 h 5665625"/>
              <a:gd name="connsiteX15" fmla="*/ 16633572 w 25484439"/>
              <a:gd name="connsiteY15" fmla="*/ 2103065 h 5665625"/>
              <a:gd name="connsiteX16" fmla="*/ 17331404 w 25484439"/>
              <a:gd name="connsiteY16" fmla="*/ 2247444 h 5665625"/>
              <a:gd name="connsiteX17" fmla="*/ 18293930 w 25484439"/>
              <a:gd name="connsiteY17" fmla="*/ 2319634 h 5665625"/>
              <a:gd name="connsiteX18" fmla="*/ 19280520 w 25484439"/>
              <a:gd name="connsiteY18" fmla="*/ 2584328 h 5665625"/>
              <a:gd name="connsiteX19" fmla="*/ 20387425 w 25484439"/>
              <a:gd name="connsiteY19" fmla="*/ 2921213 h 5665625"/>
              <a:gd name="connsiteX20" fmla="*/ 22336541 w 25484439"/>
              <a:gd name="connsiteY20" fmla="*/ 3715297 h 5665625"/>
              <a:gd name="connsiteX21" fmla="*/ 22865930 w 25484439"/>
              <a:gd name="connsiteY21" fmla="*/ 4028118 h 5665625"/>
              <a:gd name="connsiteX22" fmla="*/ 24093151 w 25484439"/>
              <a:gd name="connsiteY22" fmla="*/ 4365002 h 5665625"/>
              <a:gd name="connsiteX23" fmla="*/ 24694730 w 25484439"/>
              <a:gd name="connsiteY23" fmla="*/ 4485318 h 5665625"/>
              <a:gd name="connsiteX24" fmla="*/ 25344436 w 25484439"/>
              <a:gd name="connsiteY24" fmla="*/ 4750013 h 5665625"/>
              <a:gd name="connsiteX25" fmla="*/ 25464751 w 25484439"/>
              <a:gd name="connsiteY25" fmla="*/ 5471907 h 5665625"/>
              <a:gd name="connsiteX26" fmla="*/ 25055678 w 25484439"/>
              <a:gd name="connsiteY26" fmla="*/ 5664413 h 5665625"/>
              <a:gd name="connsiteX27" fmla="*/ 24502225 w 25484439"/>
              <a:gd name="connsiteY27" fmla="*/ 5544097 h 5665625"/>
              <a:gd name="connsiteX28" fmla="*/ 23226878 w 25484439"/>
              <a:gd name="connsiteY28" fmla="*/ 5351592 h 5665625"/>
              <a:gd name="connsiteX29" fmla="*/ 21879341 w 25484439"/>
              <a:gd name="connsiteY29" fmla="*/ 4966581 h 5665625"/>
              <a:gd name="connsiteX30" fmla="*/ 19906162 w 25484439"/>
              <a:gd name="connsiteY30" fmla="*/ 4485318 h 5665625"/>
              <a:gd name="connsiteX31" fmla="*/ 19063951 w 25484439"/>
              <a:gd name="connsiteY31" fmla="*/ 4389065 h 5665625"/>
              <a:gd name="connsiteX32" fmla="*/ 18293930 w 25484439"/>
              <a:gd name="connsiteY32" fmla="*/ 3979992 h 5665625"/>
              <a:gd name="connsiteX33" fmla="*/ 17764541 w 25484439"/>
              <a:gd name="connsiteY33" fmla="*/ 4052181 h 5665625"/>
              <a:gd name="connsiteX34" fmla="*/ 17668288 w 25484439"/>
              <a:gd name="connsiteY34" fmla="*/ 4172497 h 5665625"/>
              <a:gd name="connsiteX35" fmla="*/ 18317993 w 25484439"/>
              <a:gd name="connsiteY35" fmla="*/ 4461255 h 5665625"/>
              <a:gd name="connsiteX36" fmla="*/ 18847383 w 25484439"/>
              <a:gd name="connsiteY36" fmla="*/ 4533444 h 5665625"/>
              <a:gd name="connsiteX37" fmla="*/ 19136141 w 25484439"/>
              <a:gd name="connsiteY37" fmla="*/ 4774076 h 5665625"/>
              <a:gd name="connsiteX38" fmla="*/ 18991762 w 25484439"/>
              <a:gd name="connsiteY38" fmla="*/ 4918455 h 5665625"/>
              <a:gd name="connsiteX39" fmla="*/ 17740478 w 25484439"/>
              <a:gd name="connsiteY39" fmla="*/ 4509381 h 5665625"/>
              <a:gd name="connsiteX40" fmla="*/ 16922330 w 25484439"/>
              <a:gd name="connsiteY40" fmla="*/ 4365002 h 5665625"/>
              <a:gd name="connsiteX41" fmla="*/ 15719172 w 25484439"/>
              <a:gd name="connsiteY41" fmla="*/ 3859676 h 5665625"/>
              <a:gd name="connsiteX42" fmla="*/ 15502604 w 25484439"/>
              <a:gd name="connsiteY42" fmla="*/ 3739360 h 5665625"/>
              <a:gd name="connsiteX43" fmla="*/ 15261972 w 25484439"/>
              <a:gd name="connsiteY43" fmla="*/ 3835613 h 5665625"/>
              <a:gd name="connsiteX44" fmla="*/ 14564141 w 25484439"/>
              <a:gd name="connsiteY44" fmla="*/ 3450602 h 5665625"/>
              <a:gd name="connsiteX45" fmla="*/ 14082878 w 25484439"/>
              <a:gd name="connsiteY45" fmla="*/ 3378413 h 5665625"/>
              <a:gd name="connsiteX46" fmla="*/ 13914436 w 25484439"/>
              <a:gd name="connsiteY46" fmla="*/ 3619044 h 5665625"/>
              <a:gd name="connsiteX47" fmla="*/ 13601615 w 25484439"/>
              <a:gd name="connsiteY47" fmla="*/ 3209970 h 5665625"/>
              <a:gd name="connsiteX48" fmla="*/ 13216604 w 25484439"/>
              <a:gd name="connsiteY48" fmla="*/ 3041528 h 5665625"/>
              <a:gd name="connsiteX49" fmla="*/ 12951909 w 25484439"/>
              <a:gd name="connsiteY49" fmla="*/ 2873086 h 5665625"/>
              <a:gd name="connsiteX50" fmla="*/ 12566899 w 25484439"/>
              <a:gd name="connsiteY50" fmla="*/ 2824960 h 5665625"/>
              <a:gd name="connsiteX51" fmla="*/ 12494709 w 25484439"/>
              <a:gd name="connsiteY51" fmla="*/ 2897149 h 5665625"/>
              <a:gd name="connsiteX52" fmla="*/ 12615025 w 25484439"/>
              <a:gd name="connsiteY52" fmla="*/ 3089655 h 5665625"/>
              <a:gd name="connsiteX53" fmla="*/ 13000036 w 25484439"/>
              <a:gd name="connsiteY53" fmla="*/ 3330286 h 5665625"/>
              <a:gd name="connsiteX54" fmla="*/ 13288793 w 25484439"/>
              <a:gd name="connsiteY54" fmla="*/ 3546855 h 5665625"/>
              <a:gd name="connsiteX55" fmla="*/ 13264730 w 25484439"/>
              <a:gd name="connsiteY55" fmla="*/ 3691234 h 5665625"/>
              <a:gd name="connsiteX56" fmla="*/ 12639088 w 25484439"/>
              <a:gd name="connsiteY56" fmla="*/ 3546855 h 5665625"/>
              <a:gd name="connsiteX57" fmla="*/ 11411867 w 25484439"/>
              <a:gd name="connsiteY57" fmla="*/ 3402476 h 5665625"/>
              <a:gd name="connsiteX58" fmla="*/ 9992141 w 25484439"/>
              <a:gd name="connsiteY58" fmla="*/ 3402476 h 5665625"/>
              <a:gd name="connsiteX59" fmla="*/ 7513636 w 25484439"/>
              <a:gd name="connsiteY59" fmla="*/ 2945276 h 5665625"/>
              <a:gd name="connsiteX60" fmla="*/ 4216983 w 25484439"/>
              <a:gd name="connsiteY60" fmla="*/ 2632455 h 5665625"/>
              <a:gd name="connsiteX61" fmla="*/ 2556625 w 25484439"/>
              <a:gd name="connsiteY61" fmla="*/ 2415886 h 5665625"/>
              <a:gd name="connsiteX62" fmla="*/ 1594099 w 25484439"/>
              <a:gd name="connsiteY62" fmla="*/ 2247444 h 5665625"/>
              <a:gd name="connsiteX63" fmla="*/ 1016583 w 25484439"/>
              <a:gd name="connsiteY63" fmla="*/ 2175255 h 5665625"/>
              <a:gd name="connsiteX64" fmla="*/ 78120 w 25484439"/>
              <a:gd name="connsiteY64" fmla="*/ 2271507 h 5665625"/>
              <a:gd name="connsiteX65" fmla="*/ 54057 w 25484439"/>
              <a:gd name="connsiteY65" fmla="*/ 2006813 h 5665625"/>
              <a:gd name="connsiteX66" fmla="*/ 78120 w 25484439"/>
              <a:gd name="connsiteY66" fmla="*/ 514897 h 5665625"/>
              <a:gd name="connsiteX67" fmla="*/ 29993 w 25484439"/>
              <a:gd name="connsiteY67" fmla="*/ 9570 h 566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5484439" h="5665625">
                <a:moveTo>
                  <a:pt x="29993" y="9570"/>
                </a:moveTo>
                <a:cubicBezTo>
                  <a:pt x="222498" y="-46577"/>
                  <a:pt x="796004" y="161971"/>
                  <a:pt x="1233151" y="178013"/>
                </a:cubicBezTo>
                <a:cubicBezTo>
                  <a:pt x="1670298" y="194055"/>
                  <a:pt x="2131510" y="85771"/>
                  <a:pt x="2652878" y="105823"/>
                </a:cubicBezTo>
                <a:cubicBezTo>
                  <a:pt x="3174246" y="125875"/>
                  <a:pt x="4361362" y="298328"/>
                  <a:pt x="4361362" y="298328"/>
                </a:cubicBezTo>
                <a:cubicBezTo>
                  <a:pt x="4858667" y="354475"/>
                  <a:pt x="5167478" y="370518"/>
                  <a:pt x="5636709" y="442707"/>
                </a:cubicBezTo>
                <a:cubicBezTo>
                  <a:pt x="6105941" y="514897"/>
                  <a:pt x="6751635" y="683339"/>
                  <a:pt x="7176751" y="731465"/>
                </a:cubicBezTo>
                <a:cubicBezTo>
                  <a:pt x="7601867" y="779591"/>
                  <a:pt x="7794372" y="703391"/>
                  <a:pt x="8187404" y="731465"/>
                </a:cubicBezTo>
                <a:cubicBezTo>
                  <a:pt x="8580436" y="759539"/>
                  <a:pt x="9109825" y="835739"/>
                  <a:pt x="9534941" y="899907"/>
                </a:cubicBezTo>
                <a:cubicBezTo>
                  <a:pt x="9960057" y="964075"/>
                  <a:pt x="10329025" y="1064339"/>
                  <a:pt x="10738099" y="1116476"/>
                </a:cubicBezTo>
                <a:cubicBezTo>
                  <a:pt x="11147173" y="1168613"/>
                  <a:pt x="11640467" y="1160591"/>
                  <a:pt x="11989383" y="1212728"/>
                </a:cubicBezTo>
                <a:cubicBezTo>
                  <a:pt x="12338299" y="1264865"/>
                  <a:pt x="12494709" y="1377160"/>
                  <a:pt x="12831593" y="1429297"/>
                </a:cubicBezTo>
                <a:cubicBezTo>
                  <a:pt x="13168477" y="1481434"/>
                  <a:pt x="13693856" y="1493465"/>
                  <a:pt x="14010688" y="1525549"/>
                </a:cubicBezTo>
                <a:cubicBezTo>
                  <a:pt x="14327520" y="1557633"/>
                  <a:pt x="14732583" y="1621802"/>
                  <a:pt x="14732583" y="1621802"/>
                </a:cubicBezTo>
                <a:cubicBezTo>
                  <a:pt x="14945141" y="1649876"/>
                  <a:pt x="15073478" y="1657897"/>
                  <a:pt x="15286036" y="1693992"/>
                </a:cubicBezTo>
                <a:cubicBezTo>
                  <a:pt x="15498594" y="1730087"/>
                  <a:pt x="15783341" y="1770191"/>
                  <a:pt x="16007930" y="1838370"/>
                </a:cubicBezTo>
                <a:cubicBezTo>
                  <a:pt x="16232519" y="1906549"/>
                  <a:pt x="16412993" y="2034886"/>
                  <a:pt x="16633572" y="2103065"/>
                </a:cubicBezTo>
                <a:cubicBezTo>
                  <a:pt x="16854151" y="2171244"/>
                  <a:pt x="17054678" y="2211349"/>
                  <a:pt x="17331404" y="2247444"/>
                </a:cubicBezTo>
                <a:cubicBezTo>
                  <a:pt x="17608130" y="2283539"/>
                  <a:pt x="17969077" y="2263487"/>
                  <a:pt x="18293930" y="2319634"/>
                </a:cubicBezTo>
                <a:cubicBezTo>
                  <a:pt x="18618783" y="2375781"/>
                  <a:pt x="18931604" y="2484065"/>
                  <a:pt x="19280520" y="2584328"/>
                </a:cubicBezTo>
                <a:cubicBezTo>
                  <a:pt x="19629436" y="2684591"/>
                  <a:pt x="19878088" y="2732718"/>
                  <a:pt x="20387425" y="2921213"/>
                </a:cubicBezTo>
                <a:cubicBezTo>
                  <a:pt x="20896762" y="3109708"/>
                  <a:pt x="21923457" y="3530813"/>
                  <a:pt x="22336541" y="3715297"/>
                </a:cubicBezTo>
                <a:cubicBezTo>
                  <a:pt x="22749625" y="3899781"/>
                  <a:pt x="22573162" y="3919834"/>
                  <a:pt x="22865930" y="4028118"/>
                </a:cubicBezTo>
                <a:cubicBezTo>
                  <a:pt x="23158698" y="4136402"/>
                  <a:pt x="23788351" y="4288802"/>
                  <a:pt x="24093151" y="4365002"/>
                </a:cubicBezTo>
                <a:cubicBezTo>
                  <a:pt x="24397951" y="4441202"/>
                  <a:pt x="24486183" y="4421150"/>
                  <a:pt x="24694730" y="4485318"/>
                </a:cubicBezTo>
                <a:cubicBezTo>
                  <a:pt x="24903278" y="4549487"/>
                  <a:pt x="25216099" y="4585582"/>
                  <a:pt x="25344436" y="4750013"/>
                </a:cubicBezTo>
                <a:cubicBezTo>
                  <a:pt x="25472773" y="4914444"/>
                  <a:pt x="25512877" y="5319507"/>
                  <a:pt x="25464751" y="5471907"/>
                </a:cubicBezTo>
                <a:cubicBezTo>
                  <a:pt x="25416625" y="5624307"/>
                  <a:pt x="25216099" y="5652381"/>
                  <a:pt x="25055678" y="5664413"/>
                </a:cubicBezTo>
                <a:cubicBezTo>
                  <a:pt x="24895257" y="5676445"/>
                  <a:pt x="24807025" y="5596234"/>
                  <a:pt x="24502225" y="5544097"/>
                </a:cubicBezTo>
                <a:cubicBezTo>
                  <a:pt x="24197425" y="5491960"/>
                  <a:pt x="23664025" y="5447845"/>
                  <a:pt x="23226878" y="5351592"/>
                </a:cubicBezTo>
                <a:cubicBezTo>
                  <a:pt x="22789731" y="5255339"/>
                  <a:pt x="22432794" y="5110960"/>
                  <a:pt x="21879341" y="4966581"/>
                </a:cubicBezTo>
                <a:cubicBezTo>
                  <a:pt x="21325888" y="4822202"/>
                  <a:pt x="20375394" y="4581571"/>
                  <a:pt x="19906162" y="4485318"/>
                </a:cubicBezTo>
                <a:cubicBezTo>
                  <a:pt x="19436930" y="4389065"/>
                  <a:pt x="19332656" y="4473286"/>
                  <a:pt x="19063951" y="4389065"/>
                </a:cubicBezTo>
                <a:cubicBezTo>
                  <a:pt x="18795246" y="4304844"/>
                  <a:pt x="18510498" y="4036139"/>
                  <a:pt x="18293930" y="3979992"/>
                </a:cubicBezTo>
                <a:cubicBezTo>
                  <a:pt x="18077362" y="3923845"/>
                  <a:pt x="17764541" y="4052181"/>
                  <a:pt x="17764541" y="4052181"/>
                </a:cubicBezTo>
                <a:cubicBezTo>
                  <a:pt x="17660267" y="4084265"/>
                  <a:pt x="17576046" y="4104318"/>
                  <a:pt x="17668288" y="4172497"/>
                </a:cubicBezTo>
                <a:cubicBezTo>
                  <a:pt x="17760530" y="4240676"/>
                  <a:pt x="18121477" y="4401097"/>
                  <a:pt x="18317993" y="4461255"/>
                </a:cubicBezTo>
                <a:cubicBezTo>
                  <a:pt x="18514509" y="4521413"/>
                  <a:pt x="18711025" y="4481307"/>
                  <a:pt x="18847383" y="4533444"/>
                </a:cubicBezTo>
                <a:cubicBezTo>
                  <a:pt x="18983741" y="4585581"/>
                  <a:pt x="19112078" y="4709908"/>
                  <a:pt x="19136141" y="4774076"/>
                </a:cubicBezTo>
                <a:cubicBezTo>
                  <a:pt x="19160204" y="4838244"/>
                  <a:pt x="19224372" y="4962571"/>
                  <a:pt x="18991762" y="4918455"/>
                </a:cubicBezTo>
                <a:cubicBezTo>
                  <a:pt x="18759152" y="4874339"/>
                  <a:pt x="18085383" y="4601623"/>
                  <a:pt x="17740478" y="4509381"/>
                </a:cubicBezTo>
                <a:cubicBezTo>
                  <a:pt x="17395573" y="4417139"/>
                  <a:pt x="17259214" y="4473286"/>
                  <a:pt x="16922330" y="4365002"/>
                </a:cubicBezTo>
                <a:cubicBezTo>
                  <a:pt x="16585446" y="4256718"/>
                  <a:pt x="15955793" y="3963950"/>
                  <a:pt x="15719172" y="3859676"/>
                </a:cubicBezTo>
                <a:cubicBezTo>
                  <a:pt x="15482551" y="3755402"/>
                  <a:pt x="15578804" y="3743370"/>
                  <a:pt x="15502604" y="3739360"/>
                </a:cubicBezTo>
                <a:cubicBezTo>
                  <a:pt x="15426404" y="3735350"/>
                  <a:pt x="15418382" y="3883739"/>
                  <a:pt x="15261972" y="3835613"/>
                </a:cubicBezTo>
                <a:cubicBezTo>
                  <a:pt x="15105562" y="3787487"/>
                  <a:pt x="14760657" y="3526802"/>
                  <a:pt x="14564141" y="3450602"/>
                </a:cubicBezTo>
                <a:cubicBezTo>
                  <a:pt x="14367625" y="3374402"/>
                  <a:pt x="14191162" y="3350339"/>
                  <a:pt x="14082878" y="3378413"/>
                </a:cubicBezTo>
                <a:cubicBezTo>
                  <a:pt x="13974594" y="3406487"/>
                  <a:pt x="13994646" y="3647118"/>
                  <a:pt x="13914436" y="3619044"/>
                </a:cubicBezTo>
                <a:cubicBezTo>
                  <a:pt x="13834226" y="3590970"/>
                  <a:pt x="13717920" y="3306223"/>
                  <a:pt x="13601615" y="3209970"/>
                </a:cubicBezTo>
                <a:cubicBezTo>
                  <a:pt x="13485310" y="3113717"/>
                  <a:pt x="13324888" y="3097675"/>
                  <a:pt x="13216604" y="3041528"/>
                </a:cubicBezTo>
                <a:cubicBezTo>
                  <a:pt x="13108320" y="2985381"/>
                  <a:pt x="13060193" y="2909181"/>
                  <a:pt x="12951909" y="2873086"/>
                </a:cubicBezTo>
                <a:cubicBezTo>
                  <a:pt x="12843625" y="2836991"/>
                  <a:pt x="12566899" y="2824960"/>
                  <a:pt x="12566899" y="2824960"/>
                </a:cubicBezTo>
                <a:cubicBezTo>
                  <a:pt x="12490699" y="2828970"/>
                  <a:pt x="12486688" y="2853033"/>
                  <a:pt x="12494709" y="2897149"/>
                </a:cubicBezTo>
                <a:cubicBezTo>
                  <a:pt x="12502730" y="2941265"/>
                  <a:pt x="12530804" y="3017466"/>
                  <a:pt x="12615025" y="3089655"/>
                </a:cubicBezTo>
                <a:cubicBezTo>
                  <a:pt x="12699246" y="3161845"/>
                  <a:pt x="12887741" y="3254086"/>
                  <a:pt x="13000036" y="3330286"/>
                </a:cubicBezTo>
                <a:cubicBezTo>
                  <a:pt x="13112331" y="3406486"/>
                  <a:pt x="13244677" y="3486697"/>
                  <a:pt x="13288793" y="3546855"/>
                </a:cubicBezTo>
                <a:cubicBezTo>
                  <a:pt x="13332909" y="3607013"/>
                  <a:pt x="13373014" y="3691234"/>
                  <a:pt x="13264730" y="3691234"/>
                </a:cubicBezTo>
                <a:cubicBezTo>
                  <a:pt x="13156446" y="3691234"/>
                  <a:pt x="12947899" y="3594981"/>
                  <a:pt x="12639088" y="3546855"/>
                </a:cubicBezTo>
                <a:cubicBezTo>
                  <a:pt x="12330278" y="3498729"/>
                  <a:pt x="11853025" y="3426539"/>
                  <a:pt x="11411867" y="3402476"/>
                </a:cubicBezTo>
                <a:cubicBezTo>
                  <a:pt x="10970709" y="3378413"/>
                  <a:pt x="10641846" y="3478676"/>
                  <a:pt x="9992141" y="3402476"/>
                </a:cubicBezTo>
                <a:cubicBezTo>
                  <a:pt x="9342436" y="3326276"/>
                  <a:pt x="8476162" y="3073613"/>
                  <a:pt x="7513636" y="2945276"/>
                </a:cubicBezTo>
                <a:cubicBezTo>
                  <a:pt x="6551110" y="2816939"/>
                  <a:pt x="5043152" y="2720687"/>
                  <a:pt x="4216983" y="2632455"/>
                </a:cubicBezTo>
                <a:cubicBezTo>
                  <a:pt x="3390815" y="2544223"/>
                  <a:pt x="2993772" y="2480054"/>
                  <a:pt x="2556625" y="2415886"/>
                </a:cubicBezTo>
                <a:cubicBezTo>
                  <a:pt x="2119478" y="2351718"/>
                  <a:pt x="1850773" y="2287549"/>
                  <a:pt x="1594099" y="2247444"/>
                </a:cubicBezTo>
                <a:cubicBezTo>
                  <a:pt x="1337425" y="2207339"/>
                  <a:pt x="1269246" y="2171245"/>
                  <a:pt x="1016583" y="2175255"/>
                </a:cubicBezTo>
                <a:cubicBezTo>
                  <a:pt x="763920" y="2179265"/>
                  <a:pt x="238541" y="2299581"/>
                  <a:pt x="78120" y="2271507"/>
                </a:cubicBezTo>
                <a:cubicBezTo>
                  <a:pt x="-82301" y="2243433"/>
                  <a:pt x="54057" y="2299581"/>
                  <a:pt x="54057" y="2006813"/>
                </a:cubicBezTo>
                <a:cubicBezTo>
                  <a:pt x="54057" y="1714045"/>
                  <a:pt x="78120" y="843760"/>
                  <a:pt x="78120" y="514897"/>
                </a:cubicBezTo>
                <a:lnTo>
                  <a:pt x="29993" y="9570"/>
                </a:lnTo>
                <a:close/>
              </a:path>
            </a:pathLst>
          </a:custGeom>
          <a:pattFill prst="lgConfetti">
            <a:fgClr>
              <a:schemeClr val="accent4">
                <a:lumMod val="50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9BD311FD-11A0-4A75-AF5F-FA1B97D9A619}"/>
              </a:ext>
            </a:extLst>
          </p:cNvPr>
          <p:cNvSpPr/>
          <p:nvPr/>
        </p:nvSpPr>
        <p:spPr>
          <a:xfrm rot="10800000">
            <a:off x="704142" y="2614285"/>
            <a:ext cx="6078843" cy="3729348"/>
          </a:xfrm>
          <a:custGeom>
            <a:avLst/>
            <a:gdLst>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51974 w 6078843"/>
              <a:gd name="connsiteY8" fmla="*/ 1648881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15880 w 6078843"/>
              <a:gd name="connsiteY8" fmla="*/ 1733102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78843" h="3729348">
                <a:moveTo>
                  <a:pt x="4233" y="10999"/>
                </a:moveTo>
                <a:cubicBezTo>
                  <a:pt x="-4978" y="33608"/>
                  <a:pt x="-1629" y="96410"/>
                  <a:pt x="39402" y="156700"/>
                </a:cubicBezTo>
                <a:cubicBezTo>
                  <a:pt x="80433" y="216990"/>
                  <a:pt x="144073" y="308263"/>
                  <a:pt x="250418" y="372740"/>
                </a:cubicBezTo>
                <a:cubicBezTo>
                  <a:pt x="356763" y="437217"/>
                  <a:pt x="509163" y="469874"/>
                  <a:pt x="677473" y="543562"/>
                </a:cubicBezTo>
                <a:cubicBezTo>
                  <a:pt x="845783" y="617250"/>
                  <a:pt x="1090293" y="720245"/>
                  <a:pt x="1260277" y="814867"/>
                </a:cubicBezTo>
                <a:cubicBezTo>
                  <a:pt x="1430261" y="909489"/>
                  <a:pt x="1576800" y="1038443"/>
                  <a:pt x="1697380" y="1111294"/>
                </a:cubicBezTo>
                <a:cubicBezTo>
                  <a:pt x="1817960" y="1184145"/>
                  <a:pt x="1905046" y="1204241"/>
                  <a:pt x="1983758" y="1251971"/>
                </a:cubicBezTo>
                <a:cubicBezTo>
                  <a:pt x="2062470" y="1299701"/>
                  <a:pt x="2064299" y="1317484"/>
                  <a:pt x="2169653" y="1397672"/>
                </a:cubicBezTo>
                <a:cubicBezTo>
                  <a:pt x="2275007" y="1477860"/>
                  <a:pt x="2489438" y="1646854"/>
                  <a:pt x="2615880" y="1733102"/>
                </a:cubicBezTo>
                <a:cubicBezTo>
                  <a:pt x="2742322" y="1819350"/>
                  <a:pt x="2803382" y="1826203"/>
                  <a:pt x="2928303" y="1915162"/>
                </a:cubicBezTo>
                <a:cubicBezTo>
                  <a:pt x="3053224" y="2004121"/>
                  <a:pt x="3252363" y="2184793"/>
                  <a:pt x="3365407" y="2266854"/>
                </a:cubicBezTo>
                <a:cubicBezTo>
                  <a:pt x="3478451" y="2348915"/>
                  <a:pt x="3539578" y="2371524"/>
                  <a:pt x="3606567" y="2407531"/>
                </a:cubicBezTo>
                <a:cubicBezTo>
                  <a:pt x="3673556" y="2443538"/>
                  <a:pt x="3702864" y="2451074"/>
                  <a:pt x="3767341" y="2482894"/>
                </a:cubicBezTo>
                <a:cubicBezTo>
                  <a:pt x="3831818" y="2514714"/>
                  <a:pt x="3943187" y="2586727"/>
                  <a:pt x="3993429" y="2598450"/>
                </a:cubicBezTo>
                <a:cubicBezTo>
                  <a:pt x="4043671" y="2610173"/>
                  <a:pt x="4077165" y="2600962"/>
                  <a:pt x="4068791" y="2553232"/>
                </a:cubicBezTo>
                <a:cubicBezTo>
                  <a:pt x="4060417" y="2505502"/>
                  <a:pt x="4006827" y="2398320"/>
                  <a:pt x="3943187" y="2312072"/>
                </a:cubicBezTo>
                <a:cubicBezTo>
                  <a:pt x="3879548" y="2225824"/>
                  <a:pt x="3743895" y="2113617"/>
                  <a:pt x="3686954" y="2035742"/>
                </a:cubicBezTo>
                <a:cubicBezTo>
                  <a:pt x="3630013" y="1957867"/>
                  <a:pt x="3599031" y="1890042"/>
                  <a:pt x="3601543" y="1844824"/>
                </a:cubicBezTo>
                <a:cubicBezTo>
                  <a:pt x="3604055" y="1799607"/>
                  <a:pt x="3619966" y="1763600"/>
                  <a:pt x="3702027" y="1764437"/>
                </a:cubicBezTo>
                <a:cubicBezTo>
                  <a:pt x="3784088" y="1765274"/>
                  <a:pt x="3954910" y="1817191"/>
                  <a:pt x="4093912" y="1849848"/>
                </a:cubicBezTo>
                <a:cubicBezTo>
                  <a:pt x="4232914" y="1882505"/>
                  <a:pt x="4395363" y="1915163"/>
                  <a:pt x="4536040" y="1960380"/>
                </a:cubicBezTo>
                <a:cubicBezTo>
                  <a:pt x="4676717" y="2005598"/>
                  <a:pt x="4821581" y="2055839"/>
                  <a:pt x="4937974" y="2121153"/>
                </a:cubicBezTo>
                <a:cubicBezTo>
                  <a:pt x="5054367" y="2186467"/>
                  <a:pt x="5184158" y="2280252"/>
                  <a:pt x="5234400" y="2352265"/>
                </a:cubicBezTo>
                <a:cubicBezTo>
                  <a:pt x="5284642" y="2424278"/>
                  <a:pt x="5262033" y="2470333"/>
                  <a:pt x="5239424" y="2553232"/>
                </a:cubicBezTo>
                <a:cubicBezTo>
                  <a:pt x="5216815" y="2636131"/>
                  <a:pt x="5118844" y="2775971"/>
                  <a:pt x="5098747" y="2849659"/>
                </a:cubicBezTo>
                <a:cubicBezTo>
                  <a:pt x="5078650" y="2923347"/>
                  <a:pt x="5073626" y="2930046"/>
                  <a:pt x="5118844" y="2995360"/>
                </a:cubicBezTo>
                <a:cubicBezTo>
                  <a:pt x="5164062" y="3060674"/>
                  <a:pt x="5270407" y="3153621"/>
                  <a:pt x="5370053" y="3241544"/>
                </a:cubicBezTo>
                <a:cubicBezTo>
                  <a:pt x="5469699" y="3329467"/>
                  <a:pt x="5602840" y="3444186"/>
                  <a:pt x="5716721" y="3522898"/>
                </a:cubicBezTo>
                <a:cubicBezTo>
                  <a:pt x="5830602" y="3601610"/>
                  <a:pt x="5997238" y="3783318"/>
                  <a:pt x="6053341" y="3713817"/>
                </a:cubicBezTo>
                <a:cubicBezTo>
                  <a:pt x="6109444" y="3644316"/>
                  <a:pt x="6055853" y="3241545"/>
                  <a:pt x="6053341" y="3105892"/>
                </a:cubicBezTo>
                <a:cubicBezTo>
                  <a:pt x="6050829" y="2970239"/>
                  <a:pt x="6060040" y="2936744"/>
                  <a:pt x="6038268" y="2899900"/>
                </a:cubicBezTo>
                <a:cubicBezTo>
                  <a:pt x="6016497" y="2863056"/>
                  <a:pt x="5979653" y="2928371"/>
                  <a:pt x="5922712" y="2884828"/>
                </a:cubicBezTo>
                <a:cubicBezTo>
                  <a:pt x="5865771" y="2841285"/>
                  <a:pt x="5751890" y="2735777"/>
                  <a:pt x="5696624" y="2638643"/>
                </a:cubicBezTo>
                <a:cubicBezTo>
                  <a:pt x="5641358" y="2541509"/>
                  <a:pt x="5622099" y="2415905"/>
                  <a:pt x="5591117" y="2302024"/>
                </a:cubicBezTo>
                <a:cubicBezTo>
                  <a:pt x="5560135" y="2188143"/>
                  <a:pt x="5589442" y="2053327"/>
                  <a:pt x="5510730" y="1955355"/>
                </a:cubicBezTo>
                <a:cubicBezTo>
                  <a:pt x="5432018" y="1857384"/>
                  <a:pt x="5253659" y="1778672"/>
                  <a:pt x="5118844" y="1714195"/>
                </a:cubicBezTo>
                <a:cubicBezTo>
                  <a:pt x="4984029" y="1649718"/>
                  <a:pt x="4819906" y="1601151"/>
                  <a:pt x="4701838" y="1568494"/>
                </a:cubicBezTo>
                <a:cubicBezTo>
                  <a:pt x="4583770" y="1535837"/>
                  <a:pt x="4536039" y="1536674"/>
                  <a:pt x="4410435" y="1518252"/>
                </a:cubicBezTo>
                <a:cubicBezTo>
                  <a:pt x="4284831" y="1499830"/>
                  <a:pt x="4126569" y="1486432"/>
                  <a:pt x="3948211" y="1457962"/>
                </a:cubicBezTo>
                <a:cubicBezTo>
                  <a:pt x="3769853" y="1429492"/>
                  <a:pt x="3570561" y="1422793"/>
                  <a:pt x="3340286" y="1347430"/>
                </a:cubicBezTo>
                <a:cubicBezTo>
                  <a:pt x="3110011" y="1272067"/>
                  <a:pt x="2566563" y="1005786"/>
                  <a:pt x="2566563" y="1005786"/>
                </a:cubicBezTo>
                <a:lnTo>
                  <a:pt x="1536607" y="548586"/>
                </a:lnTo>
                <a:cubicBezTo>
                  <a:pt x="1281211" y="432193"/>
                  <a:pt x="1173191" y="359343"/>
                  <a:pt x="1034189" y="307426"/>
                </a:cubicBezTo>
                <a:cubicBezTo>
                  <a:pt x="895187" y="255509"/>
                  <a:pt x="785493" y="252159"/>
                  <a:pt x="702594" y="237087"/>
                </a:cubicBezTo>
                <a:cubicBezTo>
                  <a:pt x="619695" y="222015"/>
                  <a:pt x="592062" y="239600"/>
                  <a:pt x="536796" y="216991"/>
                </a:cubicBezTo>
                <a:cubicBezTo>
                  <a:pt x="481530" y="194382"/>
                  <a:pt x="444686" y="134092"/>
                  <a:pt x="370998" y="101435"/>
                </a:cubicBezTo>
                <a:cubicBezTo>
                  <a:pt x="297310" y="68778"/>
                  <a:pt x="161657" y="36958"/>
                  <a:pt x="94668" y="21048"/>
                </a:cubicBezTo>
                <a:cubicBezTo>
                  <a:pt x="27679" y="5138"/>
                  <a:pt x="13444" y="-11610"/>
                  <a:pt x="4233" y="10999"/>
                </a:cubicBezTo>
                <a:close/>
              </a:path>
            </a:pathLst>
          </a:custGeom>
          <a:pattFill prst="diagBrick">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239">
            <a:extLst>
              <a:ext uri="{FF2B5EF4-FFF2-40B4-BE49-F238E27FC236}">
                <a16:creationId xmlns:a16="http://schemas.microsoft.com/office/drawing/2014/main" id="{7B2410B6-1E3B-463F-9656-0A6AB236ADE5}"/>
              </a:ext>
            </a:extLst>
          </p:cNvPr>
          <p:cNvSpPr/>
          <p:nvPr/>
        </p:nvSpPr>
        <p:spPr>
          <a:xfrm rot="10800000">
            <a:off x="24620594" y="8861395"/>
            <a:ext cx="537380" cy="2431931"/>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 name="connsiteX0" fmla="*/ 254675 w 254675"/>
              <a:gd name="connsiteY0" fmla="*/ 0 h 1702841"/>
              <a:gd name="connsiteX1" fmla="*/ 122809 w 254675"/>
              <a:gd name="connsiteY1" fmla="*/ 107929 h 1702841"/>
              <a:gd name="connsiteX2" fmla="*/ 179959 w 254675"/>
              <a:gd name="connsiteY2" fmla="*/ 212704 h 1702841"/>
              <a:gd name="connsiteX3" fmla="*/ 194247 w 254675"/>
              <a:gd name="connsiteY3" fmla="*/ 327004 h 1702841"/>
              <a:gd name="connsiteX4" fmla="*/ 170434 w 254675"/>
              <a:gd name="connsiteY4" fmla="*/ 460354 h 1702841"/>
              <a:gd name="connsiteX5" fmla="*/ 146622 w 254675"/>
              <a:gd name="connsiteY5" fmla="*/ 584179 h 1702841"/>
              <a:gd name="connsiteX6" fmla="*/ 127572 w 254675"/>
              <a:gd name="connsiteY6" fmla="*/ 669904 h 1702841"/>
              <a:gd name="connsiteX7" fmla="*/ 122809 w 254675"/>
              <a:gd name="connsiteY7" fmla="*/ 746104 h 1702841"/>
              <a:gd name="connsiteX8" fmla="*/ 122809 w 254675"/>
              <a:gd name="connsiteY8" fmla="*/ 1055667 h 1702841"/>
              <a:gd name="connsiteX9" fmla="*/ 146622 w 254675"/>
              <a:gd name="connsiteY9" fmla="*/ 1189017 h 1702841"/>
              <a:gd name="connsiteX10" fmla="*/ 89472 w 254675"/>
              <a:gd name="connsiteY10" fmla="*/ 1327129 h 1702841"/>
              <a:gd name="connsiteX11" fmla="*/ 51372 w 254675"/>
              <a:gd name="connsiteY11" fmla="*/ 1436667 h 1702841"/>
              <a:gd name="connsiteX12" fmla="*/ 13272 w 254675"/>
              <a:gd name="connsiteY12" fmla="*/ 1560492 h 1702841"/>
              <a:gd name="connsiteX13" fmla="*/ 13272 w 254675"/>
              <a:gd name="connsiteY13" fmla="*/ 1636692 h 1702841"/>
              <a:gd name="connsiteX14" fmla="*/ 0 w 254675"/>
              <a:gd name="connsiteY14" fmla="*/ 1702841 h 1702841"/>
              <a:gd name="connsiteX0" fmla="*/ 122809 w 194247"/>
              <a:gd name="connsiteY0" fmla="*/ 0 h 1594912"/>
              <a:gd name="connsiteX1" fmla="*/ 179959 w 194247"/>
              <a:gd name="connsiteY1" fmla="*/ 104775 h 1594912"/>
              <a:gd name="connsiteX2" fmla="*/ 194247 w 194247"/>
              <a:gd name="connsiteY2" fmla="*/ 219075 h 1594912"/>
              <a:gd name="connsiteX3" fmla="*/ 170434 w 194247"/>
              <a:gd name="connsiteY3" fmla="*/ 352425 h 1594912"/>
              <a:gd name="connsiteX4" fmla="*/ 146622 w 194247"/>
              <a:gd name="connsiteY4" fmla="*/ 476250 h 1594912"/>
              <a:gd name="connsiteX5" fmla="*/ 127572 w 194247"/>
              <a:gd name="connsiteY5" fmla="*/ 561975 h 1594912"/>
              <a:gd name="connsiteX6" fmla="*/ 122809 w 194247"/>
              <a:gd name="connsiteY6" fmla="*/ 638175 h 1594912"/>
              <a:gd name="connsiteX7" fmla="*/ 122809 w 194247"/>
              <a:gd name="connsiteY7" fmla="*/ 947738 h 1594912"/>
              <a:gd name="connsiteX8" fmla="*/ 146622 w 194247"/>
              <a:gd name="connsiteY8" fmla="*/ 1081088 h 1594912"/>
              <a:gd name="connsiteX9" fmla="*/ 89472 w 194247"/>
              <a:gd name="connsiteY9" fmla="*/ 1219200 h 1594912"/>
              <a:gd name="connsiteX10" fmla="*/ 51372 w 194247"/>
              <a:gd name="connsiteY10" fmla="*/ 1328738 h 1594912"/>
              <a:gd name="connsiteX11" fmla="*/ 13272 w 194247"/>
              <a:gd name="connsiteY11" fmla="*/ 1452563 h 1594912"/>
              <a:gd name="connsiteX12" fmla="*/ 13272 w 194247"/>
              <a:gd name="connsiteY12" fmla="*/ 1528763 h 1594912"/>
              <a:gd name="connsiteX13" fmla="*/ 0 w 194247"/>
              <a:gd name="connsiteY13" fmla="*/ 1594912 h 1594912"/>
              <a:gd name="connsiteX0" fmla="*/ 179959 w 194247"/>
              <a:gd name="connsiteY0" fmla="*/ 0 h 1490137"/>
              <a:gd name="connsiteX1" fmla="*/ 194247 w 194247"/>
              <a:gd name="connsiteY1" fmla="*/ 114300 h 1490137"/>
              <a:gd name="connsiteX2" fmla="*/ 170434 w 194247"/>
              <a:gd name="connsiteY2" fmla="*/ 247650 h 1490137"/>
              <a:gd name="connsiteX3" fmla="*/ 146622 w 194247"/>
              <a:gd name="connsiteY3" fmla="*/ 371475 h 1490137"/>
              <a:gd name="connsiteX4" fmla="*/ 127572 w 194247"/>
              <a:gd name="connsiteY4" fmla="*/ 457200 h 1490137"/>
              <a:gd name="connsiteX5" fmla="*/ 122809 w 194247"/>
              <a:gd name="connsiteY5" fmla="*/ 533400 h 1490137"/>
              <a:gd name="connsiteX6" fmla="*/ 122809 w 194247"/>
              <a:gd name="connsiteY6" fmla="*/ 842963 h 1490137"/>
              <a:gd name="connsiteX7" fmla="*/ 146622 w 194247"/>
              <a:gd name="connsiteY7" fmla="*/ 976313 h 1490137"/>
              <a:gd name="connsiteX8" fmla="*/ 89472 w 194247"/>
              <a:gd name="connsiteY8" fmla="*/ 1114425 h 1490137"/>
              <a:gd name="connsiteX9" fmla="*/ 51372 w 194247"/>
              <a:gd name="connsiteY9" fmla="*/ 1223963 h 1490137"/>
              <a:gd name="connsiteX10" fmla="*/ 13272 w 194247"/>
              <a:gd name="connsiteY10" fmla="*/ 1347788 h 1490137"/>
              <a:gd name="connsiteX11" fmla="*/ 13272 w 194247"/>
              <a:gd name="connsiteY11" fmla="*/ 1423988 h 1490137"/>
              <a:gd name="connsiteX12" fmla="*/ 0 w 194247"/>
              <a:gd name="connsiteY12" fmla="*/ 1490137 h 1490137"/>
              <a:gd name="connsiteX0" fmla="*/ 194247 w 194247"/>
              <a:gd name="connsiteY0" fmla="*/ 0 h 1375837"/>
              <a:gd name="connsiteX1" fmla="*/ 170434 w 194247"/>
              <a:gd name="connsiteY1" fmla="*/ 133350 h 1375837"/>
              <a:gd name="connsiteX2" fmla="*/ 146622 w 194247"/>
              <a:gd name="connsiteY2" fmla="*/ 257175 h 1375837"/>
              <a:gd name="connsiteX3" fmla="*/ 127572 w 194247"/>
              <a:gd name="connsiteY3" fmla="*/ 342900 h 1375837"/>
              <a:gd name="connsiteX4" fmla="*/ 122809 w 194247"/>
              <a:gd name="connsiteY4" fmla="*/ 419100 h 1375837"/>
              <a:gd name="connsiteX5" fmla="*/ 122809 w 194247"/>
              <a:gd name="connsiteY5" fmla="*/ 728663 h 1375837"/>
              <a:gd name="connsiteX6" fmla="*/ 146622 w 194247"/>
              <a:gd name="connsiteY6" fmla="*/ 862013 h 1375837"/>
              <a:gd name="connsiteX7" fmla="*/ 89472 w 194247"/>
              <a:gd name="connsiteY7" fmla="*/ 1000125 h 1375837"/>
              <a:gd name="connsiteX8" fmla="*/ 51372 w 194247"/>
              <a:gd name="connsiteY8" fmla="*/ 1109663 h 1375837"/>
              <a:gd name="connsiteX9" fmla="*/ 13272 w 194247"/>
              <a:gd name="connsiteY9" fmla="*/ 1233488 h 1375837"/>
              <a:gd name="connsiteX10" fmla="*/ 13272 w 194247"/>
              <a:gd name="connsiteY10" fmla="*/ 1309688 h 1375837"/>
              <a:gd name="connsiteX11" fmla="*/ 0 w 194247"/>
              <a:gd name="connsiteY11" fmla="*/ 1375837 h 1375837"/>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46622 w 258423"/>
              <a:gd name="connsiteY6" fmla="*/ 1066369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03838 w 258423"/>
              <a:gd name="connsiteY6" fmla="*/ 1059071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45151 w 245151"/>
              <a:gd name="connsiteY0" fmla="*/ 0 h 1514044"/>
              <a:gd name="connsiteX1" fmla="*/ 157162 w 245151"/>
              <a:gd name="connsiteY1" fmla="*/ 337706 h 1514044"/>
              <a:gd name="connsiteX2" fmla="*/ 133350 w 245151"/>
              <a:gd name="connsiteY2" fmla="*/ 461531 h 1514044"/>
              <a:gd name="connsiteX3" fmla="*/ 114300 w 245151"/>
              <a:gd name="connsiteY3" fmla="*/ 547256 h 1514044"/>
              <a:gd name="connsiteX4" fmla="*/ 109537 w 245151"/>
              <a:gd name="connsiteY4" fmla="*/ 623456 h 1514044"/>
              <a:gd name="connsiteX5" fmla="*/ 109537 w 245151"/>
              <a:gd name="connsiteY5" fmla="*/ 933019 h 1514044"/>
              <a:gd name="connsiteX6" fmla="*/ 90566 w 245151"/>
              <a:gd name="connsiteY6" fmla="*/ 1059071 h 1514044"/>
              <a:gd name="connsiteX7" fmla="*/ 76200 w 245151"/>
              <a:gd name="connsiteY7" fmla="*/ 1204481 h 1514044"/>
              <a:gd name="connsiteX8" fmla="*/ 38100 w 245151"/>
              <a:gd name="connsiteY8" fmla="*/ 1314019 h 1514044"/>
              <a:gd name="connsiteX9" fmla="*/ 0 w 245151"/>
              <a:gd name="connsiteY9" fmla="*/ 1437844 h 1514044"/>
              <a:gd name="connsiteX10" fmla="*/ 0 w 245151"/>
              <a:gd name="connsiteY10" fmla="*/ 1514044 h 15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51" h="1514044">
                <a:moveTo>
                  <a:pt x="245151" y="0"/>
                </a:moveTo>
                <a:lnTo>
                  <a:pt x="157162" y="337706"/>
                </a:lnTo>
                <a:lnTo>
                  <a:pt x="133350" y="461531"/>
                </a:lnTo>
                <a:lnTo>
                  <a:pt x="114300" y="547256"/>
                </a:lnTo>
                <a:lnTo>
                  <a:pt x="109537" y="623456"/>
                </a:lnTo>
                <a:lnTo>
                  <a:pt x="109537" y="933019"/>
                </a:lnTo>
                <a:lnTo>
                  <a:pt x="90566" y="1059071"/>
                </a:lnTo>
                <a:lnTo>
                  <a:pt x="76200" y="1204481"/>
                </a:lnTo>
                <a:lnTo>
                  <a:pt x="38100" y="1314019"/>
                </a:lnTo>
                <a:lnTo>
                  <a:pt x="0" y="1437844"/>
                </a:lnTo>
                <a:lnTo>
                  <a:pt x="0" y="1514044"/>
                </a:ln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E40631C8-8F15-4F9E-BDF1-5CBB1BB46F2F}"/>
              </a:ext>
            </a:extLst>
          </p:cNvPr>
          <p:cNvSpPr txBox="1"/>
          <p:nvPr/>
        </p:nvSpPr>
        <p:spPr>
          <a:xfrm>
            <a:off x="5795661" y="10392062"/>
            <a:ext cx="1805326" cy="553998"/>
          </a:xfrm>
          <a:prstGeom prst="rect">
            <a:avLst/>
          </a:prstGeom>
          <a:solidFill>
            <a:schemeClr val="accent6">
              <a:lumMod val="20000"/>
              <a:lumOff val="80000"/>
            </a:schemeClr>
          </a:solidFill>
        </p:spPr>
        <p:txBody>
          <a:bodyPr wrap="square" lIns="0" tIns="0" rIns="0" bIns="0" rtlCol="0">
            <a:spAutoFit/>
          </a:bodyPr>
          <a:lstStyle/>
          <a:p>
            <a:pPr algn="ctr"/>
            <a:r>
              <a:rPr lang="en-US" sz="3600" b="1" dirty="0" err="1"/>
              <a:t>Vierville</a:t>
            </a:r>
            <a:endParaRPr lang="en-US" sz="3600" b="1" dirty="0"/>
          </a:p>
        </p:txBody>
      </p:sp>
      <p:sp>
        <p:nvSpPr>
          <p:cNvPr id="233" name="TextBox 232">
            <a:extLst>
              <a:ext uri="{FF2B5EF4-FFF2-40B4-BE49-F238E27FC236}">
                <a16:creationId xmlns:a16="http://schemas.microsoft.com/office/drawing/2014/main" id="{6457B914-0347-41E1-9367-30CE7067E6C5}"/>
              </a:ext>
            </a:extLst>
          </p:cNvPr>
          <p:cNvSpPr txBox="1"/>
          <p:nvPr/>
        </p:nvSpPr>
        <p:spPr>
          <a:xfrm>
            <a:off x="20181507" y="16041329"/>
            <a:ext cx="3958337" cy="553998"/>
          </a:xfrm>
          <a:prstGeom prst="rect">
            <a:avLst/>
          </a:prstGeom>
          <a:solidFill>
            <a:schemeClr val="accent6">
              <a:lumMod val="20000"/>
              <a:lumOff val="80000"/>
            </a:schemeClr>
          </a:solidFill>
        </p:spPr>
        <p:txBody>
          <a:bodyPr wrap="square" lIns="91440" tIns="0" rIns="0" bIns="0" rtlCol="0">
            <a:spAutoFit/>
          </a:bodyPr>
          <a:lstStyle/>
          <a:p>
            <a:r>
              <a:rPr lang="en-US" sz="3600" b="1" dirty="0"/>
              <a:t>St. Laurent-sur-Mer</a:t>
            </a:r>
          </a:p>
        </p:txBody>
      </p:sp>
      <p:sp>
        <p:nvSpPr>
          <p:cNvPr id="236" name="Freeform 18">
            <a:extLst>
              <a:ext uri="{FF2B5EF4-FFF2-40B4-BE49-F238E27FC236}">
                <a16:creationId xmlns:a16="http://schemas.microsoft.com/office/drawing/2014/main" id="{A01BAB15-EE56-4F8A-8252-9BB446EFD74E}"/>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17">
            <a:extLst>
              <a:ext uri="{FF2B5EF4-FFF2-40B4-BE49-F238E27FC236}">
                <a16:creationId xmlns:a16="http://schemas.microsoft.com/office/drawing/2014/main" id="{5D20BD74-9028-4919-B310-B8A3B833A89C}"/>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4" name="Group 253">
            <a:extLst>
              <a:ext uri="{FF2B5EF4-FFF2-40B4-BE49-F238E27FC236}">
                <a16:creationId xmlns:a16="http://schemas.microsoft.com/office/drawing/2014/main" id="{907440F1-7990-47FD-AD57-BCB828AF019B}"/>
              </a:ext>
            </a:extLst>
          </p:cNvPr>
          <p:cNvGrpSpPr/>
          <p:nvPr/>
        </p:nvGrpSpPr>
        <p:grpSpPr>
          <a:xfrm rot="21279929">
            <a:off x="22732473" y="9064183"/>
            <a:ext cx="979724" cy="76446"/>
            <a:chOff x="3764623" y="13828508"/>
            <a:chExt cx="511253" cy="39892"/>
          </a:xfrm>
          <a:solidFill>
            <a:srgbClr val="C00000"/>
          </a:solidFill>
        </p:grpSpPr>
        <p:sp>
          <p:nvSpPr>
            <p:cNvPr id="255" name="Isosceles Triangle 254">
              <a:extLst>
                <a:ext uri="{FF2B5EF4-FFF2-40B4-BE49-F238E27FC236}">
                  <a16:creationId xmlns:a16="http://schemas.microsoft.com/office/drawing/2014/main" id="{650C0536-59C4-4939-9E79-382759EE390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Isosceles Triangle 255">
              <a:extLst>
                <a:ext uri="{FF2B5EF4-FFF2-40B4-BE49-F238E27FC236}">
                  <a16:creationId xmlns:a16="http://schemas.microsoft.com/office/drawing/2014/main" id="{023F822F-D469-43F3-BAFF-C99AD816DA9E}"/>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Isosceles Triangle 256">
              <a:extLst>
                <a:ext uri="{FF2B5EF4-FFF2-40B4-BE49-F238E27FC236}">
                  <a16:creationId xmlns:a16="http://schemas.microsoft.com/office/drawing/2014/main" id="{4801091C-A6E3-4664-87BB-A7311692C6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Isosceles Triangle 257">
              <a:extLst>
                <a:ext uri="{FF2B5EF4-FFF2-40B4-BE49-F238E27FC236}">
                  <a16:creationId xmlns:a16="http://schemas.microsoft.com/office/drawing/2014/main" id="{11A22986-2982-43BE-BEBA-E697BB45165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Isosceles Triangle 258">
              <a:extLst>
                <a:ext uri="{FF2B5EF4-FFF2-40B4-BE49-F238E27FC236}">
                  <a16:creationId xmlns:a16="http://schemas.microsoft.com/office/drawing/2014/main" id="{C7C65C96-F85E-4E1C-9379-75CB51F76201}"/>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Isosceles Triangle 259">
              <a:extLst>
                <a:ext uri="{FF2B5EF4-FFF2-40B4-BE49-F238E27FC236}">
                  <a16:creationId xmlns:a16="http://schemas.microsoft.com/office/drawing/2014/main" id="{8FC13A9A-E86E-4A34-918F-0A78696D163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a:extLst>
                <a:ext uri="{FF2B5EF4-FFF2-40B4-BE49-F238E27FC236}">
                  <a16:creationId xmlns:a16="http://schemas.microsoft.com/office/drawing/2014/main" id="{2B28A252-87E6-4401-A4E5-50367D4DF88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Isosceles Triangle 261">
              <a:extLst>
                <a:ext uri="{FF2B5EF4-FFF2-40B4-BE49-F238E27FC236}">
                  <a16:creationId xmlns:a16="http://schemas.microsoft.com/office/drawing/2014/main" id="{7BF2E6E6-67C5-4D01-87B7-36A5D6BC1101}"/>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3" name="TextBox 262">
            <a:extLst>
              <a:ext uri="{FF2B5EF4-FFF2-40B4-BE49-F238E27FC236}">
                <a16:creationId xmlns:a16="http://schemas.microsoft.com/office/drawing/2014/main" id="{F022AAE3-FB48-4F87-AB8D-4CDACF85C0E7}"/>
              </a:ext>
            </a:extLst>
          </p:cNvPr>
          <p:cNvSpPr txBox="1"/>
          <p:nvPr/>
        </p:nvSpPr>
        <p:spPr>
          <a:xfrm>
            <a:off x="22478239" y="1073458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264" name="TextBox 263">
            <a:extLst>
              <a:ext uri="{FF2B5EF4-FFF2-40B4-BE49-F238E27FC236}">
                <a16:creationId xmlns:a16="http://schemas.microsoft.com/office/drawing/2014/main" id="{BFF67C59-4F89-45CB-8EB2-ED9EDD7525C9}"/>
              </a:ext>
            </a:extLst>
          </p:cNvPr>
          <p:cNvSpPr txBox="1"/>
          <p:nvPr/>
        </p:nvSpPr>
        <p:spPr>
          <a:xfrm>
            <a:off x="25338601" y="1142620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grpSp>
        <p:nvGrpSpPr>
          <p:cNvPr id="4" name="Group 3">
            <a:extLst>
              <a:ext uri="{FF2B5EF4-FFF2-40B4-BE49-F238E27FC236}">
                <a16:creationId xmlns:a16="http://schemas.microsoft.com/office/drawing/2014/main" id="{42635E1F-EA4C-4E8D-A7F6-465779CDF780}"/>
              </a:ext>
            </a:extLst>
          </p:cNvPr>
          <p:cNvGrpSpPr/>
          <p:nvPr/>
        </p:nvGrpSpPr>
        <p:grpSpPr>
          <a:xfrm rot="747857">
            <a:off x="24720793" y="9373607"/>
            <a:ext cx="1980364" cy="226442"/>
            <a:chOff x="24938688" y="9135046"/>
            <a:chExt cx="1980364" cy="226442"/>
          </a:xfrm>
        </p:grpSpPr>
        <p:grpSp>
          <p:nvGrpSpPr>
            <p:cNvPr id="287" name="Group 286">
              <a:extLst>
                <a:ext uri="{FF2B5EF4-FFF2-40B4-BE49-F238E27FC236}">
                  <a16:creationId xmlns:a16="http://schemas.microsoft.com/office/drawing/2014/main" id="{5918A329-043D-42AB-84AF-60704CEAF4E2}"/>
                </a:ext>
              </a:extLst>
            </p:cNvPr>
            <p:cNvGrpSpPr/>
            <p:nvPr/>
          </p:nvGrpSpPr>
          <p:grpSpPr>
            <a:xfrm rot="21109371">
              <a:off x="25939328" y="9135046"/>
              <a:ext cx="979724" cy="76446"/>
              <a:chOff x="3764623" y="13828508"/>
              <a:chExt cx="511253" cy="39892"/>
            </a:xfrm>
            <a:solidFill>
              <a:srgbClr val="C00000"/>
            </a:solidFill>
          </p:grpSpPr>
          <p:sp>
            <p:nvSpPr>
              <p:cNvPr id="288" name="Isosceles Triangle 287">
                <a:extLst>
                  <a:ext uri="{FF2B5EF4-FFF2-40B4-BE49-F238E27FC236}">
                    <a16:creationId xmlns:a16="http://schemas.microsoft.com/office/drawing/2014/main" id="{0BD6C604-14D4-40BB-8100-AB12CB14A85E}"/>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Isosceles Triangle 288">
                <a:extLst>
                  <a:ext uri="{FF2B5EF4-FFF2-40B4-BE49-F238E27FC236}">
                    <a16:creationId xmlns:a16="http://schemas.microsoft.com/office/drawing/2014/main" id="{0DAA40C2-5BDB-417F-985F-CF2C66610033}"/>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Isosceles Triangle 289">
                <a:extLst>
                  <a:ext uri="{FF2B5EF4-FFF2-40B4-BE49-F238E27FC236}">
                    <a16:creationId xmlns:a16="http://schemas.microsoft.com/office/drawing/2014/main" id="{EB126C18-E7B6-40D5-8DFA-BEA669D630B2}"/>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Isosceles Triangle 290">
                <a:extLst>
                  <a:ext uri="{FF2B5EF4-FFF2-40B4-BE49-F238E27FC236}">
                    <a16:creationId xmlns:a16="http://schemas.microsoft.com/office/drawing/2014/main" id="{594A8033-34EC-4523-B442-F9FEC60ECFC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Isosceles Triangle 291">
                <a:extLst>
                  <a:ext uri="{FF2B5EF4-FFF2-40B4-BE49-F238E27FC236}">
                    <a16:creationId xmlns:a16="http://schemas.microsoft.com/office/drawing/2014/main" id="{4439E7B6-823F-457D-8525-F1C2E46C06B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Isosceles Triangle 292">
                <a:extLst>
                  <a:ext uri="{FF2B5EF4-FFF2-40B4-BE49-F238E27FC236}">
                    <a16:creationId xmlns:a16="http://schemas.microsoft.com/office/drawing/2014/main" id="{FBD4110D-C78E-4030-8247-EF12BC97E3B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Isosceles Triangle 293">
                <a:extLst>
                  <a:ext uri="{FF2B5EF4-FFF2-40B4-BE49-F238E27FC236}">
                    <a16:creationId xmlns:a16="http://schemas.microsoft.com/office/drawing/2014/main" id="{08379448-10A1-4973-83DC-450F9BEBB18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Isosceles Triangle 294">
                <a:extLst>
                  <a:ext uri="{FF2B5EF4-FFF2-40B4-BE49-F238E27FC236}">
                    <a16:creationId xmlns:a16="http://schemas.microsoft.com/office/drawing/2014/main" id="{6DCF3B47-5EE2-4CE8-B9D4-120E0AD68E9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a:extLst>
                <a:ext uri="{FF2B5EF4-FFF2-40B4-BE49-F238E27FC236}">
                  <a16:creationId xmlns:a16="http://schemas.microsoft.com/office/drawing/2014/main" id="{1B65D45C-DFCD-404F-85D8-A0797CAEE583}"/>
                </a:ext>
              </a:extLst>
            </p:cNvPr>
            <p:cNvGrpSpPr/>
            <p:nvPr/>
          </p:nvGrpSpPr>
          <p:grpSpPr>
            <a:xfrm rot="21109371">
              <a:off x="24938688" y="9285042"/>
              <a:ext cx="979724" cy="76446"/>
              <a:chOff x="3764623" y="13828508"/>
              <a:chExt cx="511253" cy="39892"/>
            </a:xfrm>
            <a:solidFill>
              <a:srgbClr val="C00000"/>
            </a:solidFill>
          </p:grpSpPr>
          <p:sp>
            <p:nvSpPr>
              <p:cNvPr id="297" name="Isosceles Triangle 296">
                <a:extLst>
                  <a:ext uri="{FF2B5EF4-FFF2-40B4-BE49-F238E27FC236}">
                    <a16:creationId xmlns:a16="http://schemas.microsoft.com/office/drawing/2014/main" id="{79CAFA9F-F02A-45F2-A2BD-9CB12C38F955}"/>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Isosceles Triangle 297">
                <a:extLst>
                  <a:ext uri="{FF2B5EF4-FFF2-40B4-BE49-F238E27FC236}">
                    <a16:creationId xmlns:a16="http://schemas.microsoft.com/office/drawing/2014/main" id="{E3D7F6D5-5F7E-4ABB-8FA1-3F50ECBE43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Isosceles Triangle 298">
                <a:extLst>
                  <a:ext uri="{FF2B5EF4-FFF2-40B4-BE49-F238E27FC236}">
                    <a16:creationId xmlns:a16="http://schemas.microsoft.com/office/drawing/2014/main" id="{C1355151-F532-4F42-894D-91C1586BAB8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Isosceles Triangle 299">
                <a:extLst>
                  <a:ext uri="{FF2B5EF4-FFF2-40B4-BE49-F238E27FC236}">
                    <a16:creationId xmlns:a16="http://schemas.microsoft.com/office/drawing/2014/main" id="{7CD96511-7DD8-4697-B03C-A7F3FCBC10E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Isosceles Triangle 300">
                <a:extLst>
                  <a:ext uri="{FF2B5EF4-FFF2-40B4-BE49-F238E27FC236}">
                    <a16:creationId xmlns:a16="http://schemas.microsoft.com/office/drawing/2014/main" id="{9235AA54-E21F-495A-ADD3-AC3524E908F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Isosceles Triangle 301">
                <a:extLst>
                  <a:ext uri="{FF2B5EF4-FFF2-40B4-BE49-F238E27FC236}">
                    <a16:creationId xmlns:a16="http://schemas.microsoft.com/office/drawing/2014/main" id="{334D4F3C-9397-41F7-B7F0-C30E41BAA06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Isosceles Triangle 302">
                <a:extLst>
                  <a:ext uri="{FF2B5EF4-FFF2-40B4-BE49-F238E27FC236}">
                    <a16:creationId xmlns:a16="http://schemas.microsoft.com/office/drawing/2014/main" id="{49E181BE-C4D1-4643-ABEE-B117E6624A4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Isosceles Triangle 303">
                <a:extLst>
                  <a:ext uri="{FF2B5EF4-FFF2-40B4-BE49-F238E27FC236}">
                    <a16:creationId xmlns:a16="http://schemas.microsoft.com/office/drawing/2014/main" id="{EE176F32-7A27-4774-87AE-847696AAB4E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05" name="Group 304">
            <a:extLst>
              <a:ext uri="{FF2B5EF4-FFF2-40B4-BE49-F238E27FC236}">
                <a16:creationId xmlns:a16="http://schemas.microsoft.com/office/drawing/2014/main" id="{C977DC21-EC52-46A0-B812-16CA8D23EA1D}"/>
              </a:ext>
            </a:extLst>
          </p:cNvPr>
          <p:cNvGrpSpPr/>
          <p:nvPr/>
        </p:nvGrpSpPr>
        <p:grpSpPr>
          <a:xfrm rot="1156295">
            <a:off x="23751411" y="9196188"/>
            <a:ext cx="979724" cy="76446"/>
            <a:chOff x="3764623" y="13828508"/>
            <a:chExt cx="511253" cy="39892"/>
          </a:xfrm>
          <a:solidFill>
            <a:srgbClr val="C00000"/>
          </a:solidFill>
        </p:grpSpPr>
        <p:sp>
          <p:nvSpPr>
            <p:cNvPr id="306" name="Isosceles Triangle 305">
              <a:extLst>
                <a:ext uri="{FF2B5EF4-FFF2-40B4-BE49-F238E27FC236}">
                  <a16:creationId xmlns:a16="http://schemas.microsoft.com/office/drawing/2014/main" id="{94053086-840A-47C3-953F-35547DE9C0C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Isosceles Triangle 306">
              <a:extLst>
                <a:ext uri="{FF2B5EF4-FFF2-40B4-BE49-F238E27FC236}">
                  <a16:creationId xmlns:a16="http://schemas.microsoft.com/office/drawing/2014/main" id="{C30E2B4C-1311-4F3F-A34D-F63A7F8925D5}"/>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Isosceles Triangle 307">
              <a:extLst>
                <a:ext uri="{FF2B5EF4-FFF2-40B4-BE49-F238E27FC236}">
                  <a16:creationId xmlns:a16="http://schemas.microsoft.com/office/drawing/2014/main" id="{B226084B-94B4-48EC-90FB-1623B5FE4F23}"/>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Isosceles Triangle 308">
              <a:extLst>
                <a:ext uri="{FF2B5EF4-FFF2-40B4-BE49-F238E27FC236}">
                  <a16:creationId xmlns:a16="http://schemas.microsoft.com/office/drawing/2014/main" id="{6BF92592-B061-4B9A-B3C8-BFC65120830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Isosceles Triangle 309">
              <a:extLst>
                <a:ext uri="{FF2B5EF4-FFF2-40B4-BE49-F238E27FC236}">
                  <a16:creationId xmlns:a16="http://schemas.microsoft.com/office/drawing/2014/main" id="{D8828626-548C-4CB7-8340-95953D71B0A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Isosceles Triangle 310">
              <a:extLst>
                <a:ext uri="{FF2B5EF4-FFF2-40B4-BE49-F238E27FC236}">
                  <a16:creationId xmlns:a16="http://schemas.microsoft.com/office/drawing/2014/main" id="{88E6E93F-9864-4B9C-B741-90D1AAACD30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Isosceles Triangle 311">
              <a:extLst>
                <a:ext uri="{FF2B5EF4-FFF2-40B4-BE49-F238E27FC236}">
                  <a16:creationId xmlns:a16="http://schemas.microsoft.com/office/drawing/2014/main" id="{5F62D5D6-51F6-4F96-B95F-2AED59B7F9E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Isosceles Triangle 312">
              <a:extLst>
                <a:ext uri="{FF2B5EF4-FFF2-40B4-BE49-F238E27FC236}">
                  <a16:creationId xmlns:a16="http://schemas.microsoft.com/office/drawing/2014/main" id="{962AE61E-95D8-44DA-A9E1-C9FF58F6D8A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Freeform: Shape 68">
            <a:extLst>
              <a:ext uri="{FF2B5EF4-FFF2-40B4-BE49-F238E27FC236}">
                <a16:creationId xmlns:a16="http://schemas.microsoft.com/office/drawing/2014/main" id="{74BC15E5-6532-4B16-B1B2-9B0B9667FB16}"/>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38B4691-7FCC-4831-AE98-FA1AD6F5B353}"/>
              </a:ext>
            </a:extLst>
          </p:cNvPr>
          <p:cNvSpPr/>
          <p:nvPr/>
        </p:nvSpPr>
        <p:spPr>
          <a:xfrm>
            <a:off x="12201099" y="7888406"/>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8A44BD1E-C713-437F-A2AD-18CF3A783A39}"/>
              </a:ext>
            </a:extLst>
          </p:cNvPr>
          <p:cNvSpPr/>
          <p:nvPr/>
        </p:nvSpPr>
        <p:spPr>
          <a:xfrm>
            <a:off x="18260705" y="8420666"/>
            <a:ext cx="1392072" cy="955343"/>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1C7BBE87-8269-41A3-84E8-E310018B06B2}"/>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TextBox 319">
            <a:extLst>
              <a:ext uri="{FF2B5EF4-FFF2-40B4-BE49-F238E27FC236}">
                <a16:creationId xmlns:a16="http://schemas.microsoft.com/office/drawing/2014/main" id="{CA46CED1-DB80-4043-9B4C-FD7263863B25}"/>
              </a:ext>
            </a:extLst>
          </p:cNvPr>
          <p:cNvSpPr txBox="1"/>
          <p:nvPr/>
        </p:nvSpPr>
        <p:spPr>
          <a:xfrm>
            <a:off x="5566088" y="653193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321" name="TextBox 320">
            <a:extLst>
              <a:ext uri="{FF2B5EF4-FFF2-40B4-BE49-F238E27FC236}">
                <a16:creationId xmlns:a16="http://schemas.microsoft.com/office/drawing/2014/main" id="{5E84DC27-0660-4776-A4C1-037798F0D85B}"/>
              </a:ext>
            </a:extLst>
          </p:cNvPr>
          <p:cNvSpPr txBox="1"/>
          <p:nvPr/>
        </p:nvSpPr>
        <p:spPr>
          <a:xfrm>
            <a:off x="6637442" y="7462080"/>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322" name="TextBox 321">
            <a:extLst>
              <a:ext uri="{FF2B5EF4-FFF2-40B4-BE49-F238E27FC236}">
                <a16:creationId xmlns:a16="http://schemas.microsoft.com/office/drawing/2014/main" id="{4730F606-50DD-490A-9B46-2AF9436987A8}"/>
              </a:ext>
            </a:extLst>
          </p:cNvPr>
          <p:cNvSpPr txBox="1"/>
          <p:nvPr/>
        </p:nvSpPr>
        <p:spPr>
          <a:xfrm>
            <a:off x="8303713" y="7460205"/>
            <a:ext cx="1466285" cy="523220"/>
          </a:xfrm>
          <a:prstGeom prst="rect">
            <a:avLst/>
          </a:prstGeom>
          <a:noFill/>
        </p:spPr>
        <p:txBody>
          <a:bodyPr wrap="square" rtlCol="0">
            <a:spAutoFit/>
          </a:bodyPr>
          <a:lstStyle/>
          <a:p>
            <a:pPr algn="ctr"/>
            <a:r>
              <a:rPr lang="en-US" sz="2800" b="1">
                <a:solidFill>
                  <a:srgbClr val="C00000"/>
                </a:solidFill>
                <a:latin typeface="Georgia" panose="02040502050405020303" pitchFamily="18" charset="0"/>
              </a:rPr>
              <a:t>WN71</a:t>
            </a:r>
            <a:endParaRPr lang="en-US" sz="2800" b="1" dirty="0">
              <a:solidFill>
                <a:srgbClr val="C00000"/>
              </a:solidFill>
              <a:latin typeface="Georgia" panose="02040502050405020303" pitchFamily="18" charset="0"/>
            </a:endParaRPr>
          </a:p>
        </p:txBody>
      </p:sp>
      <p:sp>
        <p:nvSpPr>
          <p:cNvPr id="323" name="TextBox 322">
            <a:extLst>
              <a:ext uri="{FF2B5EF4-FFF2-40B4-BE49-F238E27FC236}">
                <a16:creationId xmlns:a16="http://schemas.microsoft.com/office/drawing/2014/main" id="{125066EA-D411-4503-A164-16953E1657FA}"/>
              </a:ext>
            </a:extLst>
          </p:cNvPr>
          <p:cNvSpPr txBox="1"/>
          <p:nvPr/>
        </p:nvSpPr>
        <p:spPr>
          <a:xfrm>
            <a:off x="11802439" y="855304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324" name="TextBox 323">
            <a:extLst>
              <a:ext uri="{FF2B5EF4-FFF2-40B4-BE49-F238E27FC236}">
                <a16:creationId xmlns:a16="http://schemas.microsoft.com/office/drawing/2014/main" id="{E6C9CB30-738C-4B3C-B74D-AFB226225349}"/>
              </a:ext>
            </a:extLst>
          </p:cNvPr>
          <p:cNvSpPr txBox="1"/>
          <p:nvPr/>
        </p:nvSpPr>
        <p:spPr>
          <a:xfrm>
            <a:off x="15370367" y="928204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325" name="TextBox 324">
            <a:extLst>
              <a:ext uri="{FF2B5EF4-FFF2-40B4-BE49-F238E27FC236}">
                <a16:creationId xmlns:a16="http://schemas.microsoft.com/office/drawing/2014/main" id="{CDB2DD36-3343-44EB-94A6-25F3F572604D}"/>
              </a:ext>
            </a:extLst>
          </p:cNvPr>
          <p:cNvSpPr txBox="1"/>
          <p:nvPr/>
        </p:nvSpPr>
        <p:spPr>
          <a:xfrm>
            <a:off x="19186543" y="923507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grpSp>
        <p:nvGrpSpPr>
          <p:cNvPr id="329" name="Group 328">
            <a:extLst>
              <a:ext uri="{FF2B5EF4-FFF2-40B4-BE49-F238E27FC236}">
                <a16:creationId xmlns:a16="http://schemas.microsoft.com/office/drawing/2014/main" id="{1C7E7D9C-FE99-4DF7-8D79-0184F4A36B84}"/>
              </a:ext>
            </a:extLst>
          </p:cNvPr>
          <p:cNvGrpSpPr/>
          <p:nvPr/>
        </p:nvGrpSpPr>
        <p:grpSpPr>
          <a:xfrm rot="1805159">
            <a:off x="18572606" y="8922032"/>
            <a:ext cx="610530" cy="76446"/>
            <a:chOff x="3764623" y="13828508"/>
            <a:chExt cx="318595" cy="39892"/>
          </a:xfrm>
          <a:solidFill>
            <a:srgbClr val="C00000"/>
          </a:solidFill>
        </p:grpSpPr>
        <p:sp>
          <p:nvSpPr>
            <p:cNvPr id="330" name="Isosceles Triangle 329">
              <a:extLst>
                <a:ext uri="{FF2B5EF4-FFF2-40B4-BE49-F238E27FC236}">
                  <a16:creationId xmlns:a16="http://schemas.microsoft.com/office/drawing/2014/main" id="{97F4A0E5-8A62-40CE-B6CE-5BBD3DB1C1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Isosceles Triangle 330">
              <a:extLst>
                <a:ext uri="{FF2B5EF4-FFF2-40B4-BE49-F238E27FC236}">
                  <a16:creationId xmlns:a16="http://schemas.microsoft.com/office/drawing/2014/main" id="{911E2B3F-D583-418E-9397-7FA2E93D5251}"/>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Isosceles Triangle 331">
              <a:extLst>
                <a:ext uri="{FF2B5EF4-FFF2-40B4-BE49-F238E27FC236}">
                  <a16:creationId xmlns:a16="http://schemas.microsoft.com/office/drawing/2014/main" id="{0A65DEAD-189D-48BA-9B1F-EFFFD6ED40B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Isosceles Triangle 332">
              <a:extLst>
                <a:ext uri="{FF2B5EF4-FFF2-40B4-BE49-F238E27FC236}">
                  <a16:creationId xmlns:a16="http://schemas.microsoft.com/office/drawing/2014/main" id="{966C4462-A035-430D-880E-9BEB8AFF95E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Isosceles Triangle 333">
              <a:extLst>
                <a:ext uri="{FF2B5EF4-FFF2-40B4-BE49-F238E27FC236}">
                  <a16:creationId xmlns:a16="http://schemas.microsoft.com/office/drawing/2014/main" id="{676FDE5B-943D-4EAE-B5F0-E834D7C3B3A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a:extLst>
              <a:ext uri="{FF2B5EF4-FFF2-40B4-BE49-F238E27FC236}">
                <a16:creationId xmlns:a16="http://schemas.microsoft.com/office/drawing/2014/main" id="{384371AA-0C91-45E7-B75E-AF2C07EA2ABA}"/>
              </a:ext>
            </a:extLst>
          </p:cNvPr>
          <p:cNvGrpSpPr/>
          <p:nvPr/>
        </p:nvGrpSpPr>
        <p:grpSpPr>
          <a:xfrm rot="1069744">
            <a:off x="16988856" y="8771576"/>
            <a:ext cx="979724" cy="76446"/>
            <a:chOff x="3764623" y="13828508"/>
            <a:chExt cx="511253" cy="39892"/>
          </a:xfrm>
          <a:solidFill>
            <a:srgbClr val="C00000"/>
          </a:solidFill>
        </p:grpSpPr>
        <p:sp>
          <p:nvSpPr>
            <p:cNvPr id="349" name="Isosceles Triangle 348">
              <a:extLst>
                <a:ext uri="{FF2B5EF4-FFF2-40B4-BE49-F238E27FC236}">
                  <a16:creationId xmlns:a16="http://schemas.microsoft.com/office/drawing/2014/main" id="{D4E4D6B0-B69F-46D7-ACB6-674E8C69395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96ADBA6D-9FA5-464B-9F3F-F207024C1100}"/>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4AC28E9A-B66E-4712-9402-6B436B71D7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1F4494C2-FC9F-45EF-A4F1-75948167E16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B04D4F4C-2BD7-415E-986E-5ABF71A710E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Isosceles Triangle 353">
              <a:extLst>
                <a:ext uri="{FF2B5EF4-FFF2-40B4-BE49-F238E27FC236}">
                  <a16:creationId xmlns:a16="http://schemas.microsoft.com/office/drawing/2014/main" id="{F204F1F5-76B7-456D-B498-CC9A53811EE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1B809A59-4B5F-44C3-97D5-37BC5A7C7D3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92EAABF1-E974-4474-97FE-EEBEDDC355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7" name="Group 366">
            <a:extLst>
              <a:ext uri="{FF2B5EF4-FFF2-40B4-BE49-F238E27FC236}">
                <a16:creationId xmlns:a16="http://schemas.microsoft.com/office/drawing/2014/main" id="{DF963E66-1251-4550-8DA4-82C1C8B4D26C}"/>
              </a:ext>
            </a:extLst>
          </p:cNvPr>
          <p:cNvGrpSpPr/>
          <p:nvPr/>
        </p:nvGrpSpPr>
        <p:grpSpPr>
          <a:xfrm rot="16449215">
            <a:off x="16595897" y="8638945"/>
            <a:ext cx="232918" cy="120103"/>
            <a:chOff x="16147989" y="8262446"/>
            <a:chExt cx="232918" cy="120103"/>
          </a:xfrm>
        </p:grpSpPr>
        <p:sp>
          <p:nvSpPr>
            <p:cNvPr id="344" name="Isosceles Triangle 343">
              <a:extLst>
                <a:ext uri="{FF2B5EF4-FFF2-40B4-BE49-F238E27FC236}">
                  <a16:creationId xmlns:a16="http://schemas.microsoft.com/office/drawing/2014/main" id="{DB7A472B-2D75-423F-9866-D0ADE41EBFD0}"/>
                </a:ext>
              </a:extLst>
            </p:cNvPr>
            <p:cNvSpPr/>
            <p:nvPr/>
          </p:nvSpPr>
          <p:spPr>
            <a:xfrm rot="1203949">
              <a:off x="16147989" y="8262446"/>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Isosceles Triangle 344">
              <a:extLst>
                <a:ext uri="{FF2B5EF4-FFF2-40B4-BE49-F238E27FC236}">
                  <a16:creationId xmlns:a16="http://schemas.microsoft.com/office/drawing/2014/main" id="{AE4E30DE-7E90-4DB4-A475-3EDF2B821982}"/>
                </a:ext>
              </a:extLst>
            </p:cNvPr>
            <p:cNvSpPr/>
            <p:nvPr/>
          </p:nvSpPr>
          <p:spPr>
            <a:xfrm rot="1203949">
              <a:off x="16267160" y="8308063"/>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6" name="Group 365">
            <a:extLst>
              <a:ext uri="{FF2B5EF4-FFF2-40B4-BE49-F238E27FC236}">
                <a16:creationId xmlns:a16="http://schemas.microsoft.com/office/drawing/2014/main" id="{5D34A52E-1157-4522-941E-95C0B9DFD424}"/>
              </a:ext>
            </a:extLst>
          </p:cNvPr>
          <p:cNvGrpSpPr/>
          <p:nvPr/>
        </p:nvGrpSpPr>
        <p:grpSpPr>
          <a:xfrm>
            <a:off x="16786255" y="8562175"/>
            <a:ext cx="227632" cy="116237"/>
            <a:chOff x="16500639" y="8391378"/>
            <a:chExt cx="227632" cy="116237"/>
          </a:xfrm>
        </p:grpSpPr>
        <p:sp>
          <p:nvSpPr>
            <p:cNvPr id="347" name="Isosceles Triangle 346">
              <a:extLst>
                <a:ext uri="{FF2B5EF4-FFF2-40B4-BE49-F238E27FC236}">
                  <a16:creationId xmlns:a16="http://schemas.microsoft.com/office/drawing/2014/main" id="{38A93E1F-1879-4AA9-BECD-6A26D4CCE3E6}"/>
                </a:ext>
              </a:extLst>
            </p:cNvPr>
            <p:cNvSpPr/>
            <p:nvPr/>
          </p:nvSpPr>
          <p:spPr>
            <a:xfrm rot="1203949">
              <a:off x="16500639" y="8391378"/>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28667820-9640-440A-ABD0-FA34C564E7B9}"/>
                </a:ext>
              </a:extLst>
            </p:cNvPr>
            <p:cNvSpPr/>
            <p:nvPr/>
          </p:nvSpPr>
          <p:spPr>
            <a:xfrm rot="1203949">
              <a:off x="16614524" y="8433129"/>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7" name="Group 356">
            <a:extLst>
              <a:ext uri="{FF2B5EF4-FFF2-40B4-BE49-F238E27FC236}">
                <a16:creationId xmlns:a16="http://schemas.microsoft.com/office/drawing/2014/main" id="{A11F98C5-7497-4BE7-B909-7926DBB5292B}"/>
              </a:ext>
            </a:extLst>
          </p:cNvPr>
          <p:cNvGrpSpPr/>
          <p:nvPr/>
        </p:nvGrpSpPr>
        <p:grpSpPr>
          <a:xfrm rot="20327364">
            <a:off x="17951250" y="8828923"/>
            <a:ext cx="610530" cy="76446"/>
            <a:chOff x="3764623" y="13828508"/>
            <a:chExt cx="318595" cy="39892"/>
          </a:xfrm>
          <a:solidFill>
            <a:srgbClr val="C00000"/>
          </a:solidFill>
        </p:grpSpPr>
        <p:sp>
          <p:nvSpPr>
            <p:cNvPr id="358" name="Isosceles Triangle 357">
              <a:extLst>
                <a:ext uri="{FF2B5EF4-FFF2-40B4-BE49-F238E27FC236}">
                  <a16:creationId xmlns:a16="http://schemas.microsoft.com/office/drawing/2014/main" id="{8F762598-6774-4650-80AA-02D66A06D7F1}"/>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5140BF0A-C464-4EEE-B97F-5578480C90F2}"/>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7DAF499B-7A30-41CB-8DEB-34DD6C8F78CD}"/>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8660A45A-A641-4ED1-9297-91AD55355228}"/>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1DAF539B-CAFB-49EB-8F05-61675B6DAE06}"/>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8" name="Freeform: Shape 327">
            <a:extLst>
              <a:ext uri="{FF2B5EF4-FFF2-40B4-BE49-F238E27FC236}">
                <a16:creationId xmlns:a16="http://schemas.microsoft.com/office/drawing/2014/main" id="{E302D47A-C171-45A7-8F17-FC99E178A8EB}"/>
              </a:ext>
            </a:extLst>
          </p:cNvPr>
          <p:cNvSpPr/>
          <p:nvPr/>
        </p:nvSpPr>
        <p:spPr>
          <a:xfrm rot="836125">
            <a:off x="11705838" y="1397515"/>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CBCA8738-5759-4A84-A894-D13B5241B773}"/>
              </a:ext>
            </a:extLst>
          </p:cNvPr>
          <p:cNvSpPr/>
          <p:nvPr/>
        </p:nvSpPr>
        <p:spPr>
          <a:xfrm rot="836125">
            <a:off x="7714546" y="1724116"/>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6" name="Group 377">
            <a:extLst>
              <a:ext uri="{FF2B5EF4-FFF2-40B4-BE49-F238E27FC236}">
                <a16:creationId xmlns:a16="http://schemas.microsoft.com/office/drawing/2014/main" id="{34C22004-EAE9-4FC0-89D0-216C4416A0C8}"/>
              </a:ext>
            </a:extLst>
          </p:cNvPr>
          <p:cNvGrpSpPr>
            <a:grpSpLocks/>
          </p:cNvGrpSpPr>
          <p:nvPr/>
        </p:nvGrpSpPr>
        <p:grpSpPr bwMode="auto">
          <a:xfrm rot="16157656">
            <a:off x="24775952" y="16018571"/>
            <a:ext cx="2503488" cy="942975"/>
            <a:chOff x="15361" y="4723"/>
            <a:chExt cx="1577" cy="594"/>
          </a:xfrm>
        </p:grpSpPr>
        <p:sp>
          <p:nvSpPr>
            <p:cNvPr id="337" name="AutoShape 378">
              <a:extLst>
                <a:ext uri="{FF2B5EF4-FFF2-40B4-BE49-F238E27FC236}">
                  <a16:creationId xmlns:a16="http://schemas.microsoft.com/office/drawing/2014/main" id="{83E0116B-BF67-4797-B566-37A609A4822D}"/>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38" name="Text Box 379">
              <a:extLst>
                <a:ext uri="{FF2B5EF4-FFF2-40B4-BE49-F238E27FC236}">
                  <a16:creationId xmlns:a16="http://schemas.microsoft.com/office/drawing/2014/main" id="{F3D33BF7-B766-4BDA-9EBF-3E2B5E2150C9}"/>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340" name="TextBox 339">
            <a:extLst>
              <a:ext uri="{FF2B5EF4-FFF2-40B4-BE49-F238E27FC236}">
                <a16:creationId xmlns:a16="http://schemas.microsoft.com/office/drawing/2014/main" id="{1C601F7F-2850-42CA-952F-78A5734BF694}"/>
              </a:ext>
            </a:extLst>
          </p:cNvPr>
          <p:cNvSpPr txBox="1"/>
          <p:nvPr/>
        </p:nvSpPr>
        <p:spPr>
          <a:xfrm>
            <a:off x="15392976" y="778012"/>
            <a:ext cx="2487637" cy="584775"/>
          </a:xfrm>
          <a:prstGeom prst="rect">
            <a:avLst/>
          </a:prstGeom>
          <a:noFill/>
        </p:spPr>
        <p:txBody>
          <a:bodyPr wrap="square" rtlCol="0">
            <a:spAutoFit/>
          </a:bodyPr>
          <a:lstStyle/>
          <a:p>
            <a:pPr algn="ctr"/>
            <a:r>
              <a:rPr lang="en-US" sz="3200" b="1" dirty="0">
                <a:solidFill>
                  <a:srgbClr val="C00000"/>
                </a:solidFill>
              </a:rPr>
              <a:t>DOG RED</a:t>
            </a:r>
          </a:p>
        </p:txBody>
      </p:sp>
      <p:sp>
        <p:nvSpPr>
          <p:cNvPr id="341" name="TextBox 340">
            <a:extLst>
              <a:ext uri="{FF2B5EF4-FFF2-40B4-BE49-F238E27FC236}">
                <a16:creationId xmlns:a16="http://schemas.microsoft.com/office/drawing/2014/main" id="{0540A097-0A26-4894-B8D6-9023A4E7CFC4}"/>
              </a:ext>
            </a:extLst>
          </p:cNvPr>
          <p:cNvSpPr txBox="1"/>
          <p:nvPr/>
        </p:nvSpPr>
        <p:spPr>
          <a:xfrm>
            <a:off x="18139308" y="776581"/>
            <a:ext cx="2883262" cy="584775"/>
          </a:xfrm>
          <a:prstGeom prst="rect">
            <a:avLst/>
          </a:prstGeom>
          <a:noFill/>
        </p:spPr>
        <p:txBody>
          <a:bodyPr wrap="square" rtlCol="0">
            <a:spAutoFit/>
          </a:bodyPr>
          <a:lstStyle/>
          <a:p>
            <a:pPr algn="ctr"/>
            <a:r>
              <a:rPr lang="en-US" sz="3200" b="1" dirty="0">
                <a:solidFill>
                  <a:schemeClr val="accent6">
                    <a:lumMod val="75000"/>
                  </a:schemeClr>
                </a:solidFill>
              </a:rPr>
              <a:t>EASY GREEN</a:t>
            </a:r>
          </a:p>
        </p:txBody>
      </p:sp>
      <p:sp>
        <p:nvSpPr>
          <p:cNvPr id="342" name="Freeform: Shape 341">
            <a:extLst>
              <a:ext uri="{FF2B5EF4-FFF2-40B4-BE49-F238E27FC236}">
                <a16:creationId xmlns:a16="http://schemas.microsoft.com/office/drawing/2014/main" id="{EFB91121-7BF3-425C-8393-2F75D6493EB6}"/>
              </a:ext>
            </a:extLst>
          </p:cNvPr>
          <p:cNvSpPr/>
          <p:nvPr/>
        </p:nvSpPr>
        <p:spPr>
          <a:xfrm rot="836125">
            <a:off x="14769084" y="1309443"/>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CC99CCDE-32F7-4EB7-ADCF-CC756FD0791A}"/>
              </a:ext>
            </a:extLst>
          </p:cNvPr>
          <p:cNvSpPr/>
          <p:nvPr/>
        </p:nvSpPr>
        <p:spPr>
          <a:xfrm rot="836125">
            <a:off x="20823596" y="2069597"/>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TextBox 362">
            <a:extLst>
              <a:ext uri="{FF2B5EF4-FFF2-40B4-BE49-F238E27FC236}">
                <a16:creationId xmlns:a16="http://schemas.microsoft.com/office/drawing/2014/main" id="{B663F82D-6C51-4F7D-B8A7-39BD73E2F48E}"/>
              </a:ext>
            </a:extLst>
          </p:cNvPr>
          <p:cNvSpPr txBox="1"/>
          <p:nvPr/>
        </p:nvSpPr>
        <p:spPr>
          <a:xfrm>
            <a:off x="8526822" y="775689"/>
            <a:ext cx="3456518" cy="584775"/>
          </a:xfrm>
          <a:prstGeom prst="rect">
            <a:avLst/>
          </a:prstGeom>
          <a:noFill/>
        </p:spPr>
        <p:txBody>
          <a:bodyPr wrap="square" rtlCol="0">
            <a:spAutoFit/>
          </a:bodyPr>
          <a:lstStyle/>
          <a:p>
            <a:pPr algn="ctr"/>
            <a:r>
              <a:rPr lang="en-US" sz="3200" b="1" dirty="0">
                <a:solidFill>
                  <a:schemeClr val="accent6">
                    <a:lumMod val="75000"/>
                  </a:schemeClr>
                </a:solidFill>
              </a:rPr>
              <a:t>DOG GREEN</a:t>
            </a:r>
          </a:p>
        </p:txBody>
      </p:sp>
      <p:sp>
        <p:nvSpPr>
          <p:cNvPr id="364" name="TextBox 363">
            <a:extLst>
              <a:ext uri="{FF2B5EF4-FFF2-40B4-BE49-F238E27FC236}">
                <a16:creationId xmlns:a16="http://schemas.microsoft.com/office/drawing/2014/main" id="{41F5F884-08F9-4B9E-932E-9BB7C8F55D54}"/>
              </a:ext>
            </a:extLst>
          </p:cNvPr>
          <p:cNvSpPr txBox="1"/>
          <p:nvPr/>
        </p:nvSpPr>
        <p:spPr>
          <a:xfrm>
            <a:off x="12078737" y="764170"/>
            <a:ext cx="3456518" cy="584775"/>
          </a:xfrm>
          <a:prstGeom prst="rect">
            <a:avLst/>
          </a:prstGeom>
          <a:noFill/>
        </p:spPr>
        <p:txBody>
          <a:bodyPr wrap="square" rtlCol="0">
            <a:spAutoFit/>
          </a:bodyPr>
          <a:lstStyle/>
          <a:p>
            <a:pPr algn="ctr"/>
            <a:r>
              <a:rPr lang="en-US" sz="3200" b="1" dirty="0">
                <a:solidFill>
                  <a:schemeClr val="bg1"/>
                </a:solidFill>
              </a:rPr>
              <a:t>DOG WHITE</a:t>
            </a:r>
          </a:p>
        </p:txBody>
      </p:sp>
      <p:sp>
        <p:nvSpPr>
          <p:cNvPr id="365" name="TextBox 364">
            <a:extLst>
              <a:ext uri="{FF2B5EF4-FFF2-40B4-BE49-F238E27FC236}">
                <a16:creationId xmlns:a16="http://schemas.microsoft.com/office/drawing/2014/main" id="{D7190BDA-FDF1-4830-9C1F-6E3B7C9D5A7D}"/>
              </a:ext>
            </a:extLst>
          </p:cNvPr>
          <p:cNvSpPr txBox="1"/>
          <p:nvPr/>
        </p:nvSpPr>
        <p:spPr>
          <a:xfrm>
            <a:off x="4819216" y="783342"/>
            <a:ext cx="3456518" cy="584775"/>
          </a:xfrm>
          <a:prstGeom prst="rect">
            <a:avLst/>
          </a:prstGeom>
          <a:noFill/>
        </p:spPr>
        <p:txBody>
          <a:bodyPr wrap="square" rtlCol="0">
            <a:spAutoFit/>
          </a:bodyPr>
          <a:lstStyle/>
          <a:p>
            <a:pPr algn="ctr"/>
            <a:r>
              <a:rPr lang="en-US" sz="3200" b="1" dirty="0"/>
              <a:t>CHARLIE</a:t>
            </a:r>
          </a:p>
        </p:txBody>
      </p:sp>
      <p:sp>
        <p:nvSpPr>
          <p:cNvPr id="327" name="TextBox 326">
            <a:extLst>
              <a:ext uri="{FF2B5EF4-FFF2-40B4-BE49-F238E27FC236}">
                <a16:creationId xmlns:a16="http://schemas.microsoft.com/office/drawing/2014/main" id="{A7F14427-C79A-4D64-8D49-2067A41E2017}"/>
              </a:ext>
            </a:extLst>
          </p:cNvPr>
          <p:cNvSpPr txBox="1"/>
          <p:nvPr/>
        </p:nvSpPr>
        <p:spPr>
          <a:xfrm>
            <a:off x="23086338" y="798779"/>
            <a:ext cx="2487637" cy="584775"/>
          </a:xfrm>
          <a:prstGeom prst="rect">
            <a:avLst/>
          </a:prstGeom>
          <a:noFill/>
        </p:spPr>
        <p:txBody>
          <a:bodyPr wrap="square" rtlCol="0">
            <a:spAutoFit/>
          </a:bodyPr>
          <a:lstStyle/>
          <a:p>
            <a:pPr algn="ctr"/>
            <a:r>
              <a:rPr lang="en-US" sz="3200" b="1" dirty="0">
                <a:solidFill>
                  <a:srgbClr val="C00000"/>
                </a:solidFill>
              </a:rPr>
              <a:t>EASY RED</a:t>
            </a:r>
          </a:p>
        </p:txBody>
      </p:sp>
      <p:grpSp>
        <p:nvGrpSpPr>
          <p:cNvPr id="26" name="Group 25">
            <a:extLst>
              <a:ext uri="{FF2B5EF4-FFF2-40B4-BE49-F238E27FC236}">
                <a16:creationId xmlns:a16="http://schemas.microsoft.com/office/drawing/2014/main" id="{D1D24216-60A9-4101-A5EE-35435060CECD}"/>
              </a:ext>
            </a:extLst>
          </p:cNvPr>
          <p:cNvGrpSpPr/>
          <p:nvPr/>
        </p:nvGrpSpPr>
        <p:grpSpPr>
          <a:xfrm rot="264777">
            <a:off x="13494704" y="5434872"/>
            <a:ext cx="1104646" cy="2183188"/>
            <a:chOff x="13450027" y="5486874"/>
            <a:chExt cx="1104646" cy="2183188"/>
          </a:xfrm>
        </p:grpSpPr>
        <p:sp>
          <p:nvSpPr>
            <p:cNvPr id="369" name="Freeform: Shape 368">
              <a:extLst>
                <a:ext uri="{FF2B5EF4-FFF2-40B4-BE49-F238E27FC236}">
                  <a16:creationId xmlns:a16="http://schemas.microsoft.com/office/drawing/2014/main" id="{FD148F40-D196-4EED-ADCC-A43EA0B38CEA}"/>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9592176E-522D-499E-B989-62A71583B642}"/>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1" name="Group 370">
            <a:extLst>
              <a:ext uri="{FF2B5EF4-FFF2-40B4-BE49-F238E27FC236}">
                <a16:creationId xmlns:a16="http://schemas.microsoft.com/office/drawing/2014/main" id="{2E34B793-209C-4F96-A8DD-7865AF8EFF88}"/>
              </a:ext>
            </a:extLst>
          </p:cNvPr>
          <p:cNvGrpSpPr/>
          <p:nvPr/>
        </p:nvGrpSpPr>
        <p:grpSpPr>
          <a:xfrm rot="264777">
            <a:off x="19927703" y="6154441"/>
            <a:ext cx="1104646" cy="2183188"/>
            <a:chOff x="13450027" y="5486874"/>
            <a:chExt cx="1104646" cy="2183188"/>
          </a:xfrm>
        </p:grpSpPr>
        <p:sp>
          <p:nvSpPr>
            <p:cNvPr id="372" name="Freeform: Shape 371">
              <a:extLst>
                <a:ext uri="{FF2B5EF4-FFF2-40B4-BE49-F238E27FC236}">
                  <a16:creationId xmlns:a16="http://schemas.microsoft.com/office/drawing/2014/main" id="{61E06BE2-0085-43E9-B3DC-E217B31B2376}"/>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Freeform: Shape 372">
              <a:extLst>
                <a:ext uri="{FF2B5EF4-FFF2-40B4-BE49-F238E27FC236}">
                  <a16:creationId xmlns:a16="http://schemas.microsoft.com/office/drawing/2014/main" id="{0B9DAEB6-3271-4153-AE40-F2A506A655BA}"/>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6" name="Freeform: Shape 375">
            <a:extLst>
              <a:ext uri="{FF2B5EF4-FFF2-40B4-BE49-F238E27FC236}">
                <a16:creationId xmlns:a16="http://schemas.microsoft.com/office/drawing/2014/main" id="{36FA89A6-125B-4709-A6B4-1ECDB73CFAFD}"/>
              </a:ext>
            </a:extLst>
          </p:cNvPr>
          <p:cNvSpPr/>
          <p:nvPr/>
        </p:nvSpPr>
        <p:spPr>
          <a:xfrm rot="20942224" flipH="1">
            <a:off x="25067686" y="67833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8" name="Group 377">
            <a:extLst>
              <a:ext uri="{FF2B5EF4-FFF2-40B4-BE49-F238E27FC236}">
                <a16:creationId xmlns:a16="http://schemas.microsoft.com/office/drawing/2014/main" id="{819DA0E9-3652-4124-A49C-291270085A40}"/>
              </a:ext>
            </a:extLst>
          </p:cNvPr>
          <p:cNvGrpSpPr/>
          <p:nvPr/>
        </p:nvGrpSpPr>
        <p:grpSpPr>
          <a:xfrm>
            <a:off x="8655688" y="3436232"/>
            <a:ext cx="1949133" cy="1347226"/>
            <a:chOff x="2681378" y="5081713"/>
            <a:chExt cx="1949133" cy="1347226"/>
          </a:xfrm>
        </p:grpSpPr>
        <p:grpSp>
          <p:nvGrpSpPr>
            <p:cNvPr id="379" name="Group 378">
              <a:extLst>
                <a:ext uri="{FF2B5EF4-FFF2-40B4-BE49-F238E27FC236}">
                  <a16:creationId xmlns:a16="http://schemas.microsoft.com/office/drawing/2014/main" id="{0691773F-C14B-48FA-91CA-FDE6FD8AC196}"/>
                </a:ext>
              </a:extLst>
            </p:cNvPr>
            <p:cNvGrpSpPr/>
            <p:nvPr/>
          </p:nvGrpSpPr>
          <p:grpSpPr>
            <a:xfrm>
              <a:off x="2681378" y="5622705"/>
              <a:ext cx="1949133" cy="806234"/>
              <a:chOff x="2528978" y="5470305"/>
              <a:chExt cx="1949133" cy="806234"/>
            </a:xfrm>
          </p:grpSpPr>
          <p:sp>
            <p:nvSpPr>
              <p:cNvPr id="381" name="Text Box 648">
                <a:extLst>
                  <a:ext uri="{FF2B5EF4-FFF2-40B4-BE49-F238E27FC236}">
                    <a16:creationId xmlns:a16="http://schemas.microsoft.com/office/drawing/2014/main" id="{3FE05F74-AD5C-4C57-B6B9-75BF40AC47F6}"/>
                  </a:ext>
                </a:extLst>
              </p:cNvPr>
              <p:cNvSpPr txBox="1">
                <a:spLocks noChangeArrowheads="1"/>
              </p:cNvSpPr>
              <p:nvPr/>
            </p:nvSpPr>
            <p:spPr bwMode="auto">
              <a:xfrm>
                <a:off x="3654649" y="5589171"/>
                <a:ext cx="823462" cy="687368"/>
              </a:xfrm>
              <a:prstGeom prst="rect">
                <a:avLst/>
              </a:prstGeom>
              <a:solidFill>
                <a:schemeClr val="accent5">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A</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382" name="Freeform 164">
                <a:extLst>
                  <a:ext uri="{FF2B5EF4-FFF2-40B4-BE49-F238E27FC236}">
                    <a16:creationId xmlns:a16="http://schemas.microsoft.com/office/drawing/2014/main" id="{04B57B2E-326F-405D-AAE5-A8C98D4FF65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83" name="Group 165">
                <a:extLst>
                  <a:ext uri="{FF2B5EF4-FFF2-40B4-BE49-F238E27FC236}">
                    <a16:creationId xmlns:a16="http://schemas.microsoft.com/office/drawing/2014/main" id="{74E68F5D-FFC7-4CDF-8C37-0048A24A6021}"/>
                  </a:ext>
                </a:extLst>
              </p:cNvPr>
              <p:cNvGrpSpPr>
                <a:grpSpLocks/>
              </p:cNvGrpSpPr>
              <p:nvPr/>
            </p:nvGrpSpPr>
            <p:grpSpPr bwMode="auto">
              <a:xfrm>
                <a:off x="2528978" y="5470305"/>
                <a:ext cx="1032082" cy="760244"/>
                <a:chOff x="288" y="720"/>
                <a:chExt cx="432" cy="288"/>
              </a:xfrm>
            </p:grpSpPr>
            <p:sp>
              <p:nvSpPr>
                <p:cNvPr id="384" name="Rectangle 166">
                  <a:extLst>
                    <a:ext uri="{FF2B5EF4-FFF2-40B4-BE49-F238E27FC236}">
                      <a16:creationId xmlns:a16="http://schemas.microsoft.com/office/drawing/2014/main" id="{9906518B-33EC-4967-A379-223A0EFFB15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85" name="Line 167">
                  <a:extLst>
                    <a:ext uri="{FF2B5EF4-FFF2-40B4-BE49-F238E27FC236}">
                      <a16:creationId xmlns:a16="http://schemas.microsoft.com/office/drawing/2014/main" id="{6F23E626-12C7-43C6-BB3A-289339996CF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86" name="Line 168">
                  <a:extLst>
                    <a:ext uri="{FF2B5EF4-FFF2-40B4-BE49-F238E27FC236}">
                      <a16:creationId xmlns:a16="http://schemas.microsoft.com/office/drawing/2014/main" id="{2E199EA8-70D9-4205-8714-36FD8EA2F91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0" name="TextBox 379">
              <a:extLst>
                <a:ext uri="{FF2B5EF4-FFF2-40B4-BE49-F238E27FC236}">
                  <a16:creationId xmlns:a16="http://schemas.microsoft.com/office/drawing/2014/main" id="{06B298A9-048C-4780-8A87-EB9E5586D10B}"/>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387" name="Group 386">
            <a:extLst>
              <a:ext uri="{FF2B5EF4-FFF2-40B4-BE49-F238E27FC236}">
                <a16:creationId xmlns:a16="http://schemas.microsoft.com/office/drawing/2014/main" id="{0A1C5BA6-F096-48B0-B11B-66B71869FB36}"/>
              </a:ext>
            </a:extLst>
          </p:cNvPr>
          <p:cNvGrpSpPr/>
          <p:nvPr/>
        </p:nvGrpSpPr>
        <p:grpSpPr>
          <a:xfrm>
            <a:off x="8671180" y="1066701"/>
            <a:ext cx="1848757" cy="1428230"/>
            <a:chOff x="2681378" y="5081713"/>
            <a:chExt cx="1848757" cy="1428230"/>
          </a:xfrm>
        </p:grpSpPr>
        <p:grpSp>
          <p:nvGrpSpPr>
            <p:cNvPr id="388" name="Group 387">
              <a:extLst>
                <a:ext uri="{FF2B5EF4-FFF2-40B4-BE49-F238E27FC236}">
                  <a16:creationId xmlns:a16="http://schemas.microsoft.com/office/drawing/2014/main" id="{6A7DA6BF-F67F-40B8-932A-65F063304460}"/>
                </a:ext>
              </a:extLst>
            </p:cNvPr>
            <p:cNvGrpSpPr/>
            <p:nvPr/>
          </p:nvGrpSpPr>
          <p:grpSpPr>
            <a:xfrm>
              <a:off x="2681378" y="5622705"/>
              <a:ext cx="1848757" cy="887238"/>
              <a:chOff x="2528978" y="5470305"/>
              <a:chExt cx="1848757" cy="887238"/>
            </a:xfrm>
          </p:grpSpPr>
          <p:sp>
            <p:nvSpPr>
              <p:cNvPr id="390" name="Text Box 648">
                <a:extLst>
                  <a:ext uri="{FF2B5EF4-FFF2-40B4-BE49-F238E27FC236}">
                    <a16:creationId xmlns:a16="http://schemas.microsoft.com/office/drawing/2014/main" id="{5BF2C3BA-78BF-4BD2-9CEE-18B5F2FE627F}"/>
                  </a:ext>
                </a:extLst>
              </p:cNvPr>
              <p:cNvSpPr txBox="1">
                <a:spLocks noChangeArrowheads="1"/>
              </p:cNvSpPr>
              <p:nvPr/>
            </p:nvSpPr>
            <p:spPr bwMode="auto">
              <a:xfrm>
                <a:off x="3625138" y="5593872"/>
                <a:ext cx="752597" cy="763671"/>
              </a:xfrm>
              <a:prstGeom prst="rect">
                <a:avLst/>
              </a:prstGeom>
              <a:solidFill>
                <a:srgbClr val="DEEBF7"/>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B</a:t>
                </a:r>
              </a:p>
              <a:p>
                <a:pPr>
                  <a:lnSpc>
                    <a:spcPts val="1000"/>
                  </a:lnSpc>
                  <a:spcBef>
                    <a:spcPct val="50000"/>
                  </a:spcBef>
                </a:pPr>
                <a:r>
                  <a:rPr lang="en-US" sz="3200" b="1" dirty="0">
                    <a:solidFill>
                      <a:srgbClr val="002060"/>
                    </a:solidFill>
                    <a:latin typeface="+mn-lt"/>
                    <a:cs typeface="Arial" charset="0"/>
                  </a:rPr>
                  <a:t>116</a:t>
                </a:r>
              </a:p>
            </p:txBody>
          </p:sp>
          <p:sp>
            <p:nvSpPr>
              <p:cNvPr id="391" name="Freeform 164">
                <a:extLst>
                  <a:ext uri="{FF2B5EF4-FFF2-40B4-BE49-F238E27FC236}">
                    <a16:creationId xmlns:a16="http://schemas.microsoft.com/office/drawing/2014/main" id="{9AE7053A-E213-46B8-9B01-91B27E24B28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2" name="Group 165">
                <a:extLst>
                  <a:ext uri="{FF2B5EF4-FFF2-40B4-BE49-F238E27FC236}">
                    <a16:creationId xmlns:a16="http://schemas.microsoft.com/office/drawing/2014/main" id="{60A440D1-B6F2-4326-92A1-475AE9394C01}"/>
                  </a:ext>
                </a:extLst>
              </p:cNvPr>
              <p:cNvGrpSpPr>
                <a:grpSpLocks/>
              </p:cNvGrpSpPr>
              <p:nvPr/>
            </p:nvGrpSpPr>
            <p:grpSpPr bwMode="auto">
              <a:xfrm>
                <a:off x="2528978" y="5470305"/>
                <a:ext cx="1032082" cy="760244"/>
                <a:chOff x="288" y="720"/>
                <a:chExt cx="432" cy="288"/>
              </a:xfrm>
            </p:grpSpPr>
            <p:sp>
              <p:nvSpPr>
                <p:cNvPr id="393" name="Rectangle 166">
                  <a:extLst>
                    <a:ext uri="{FF2B5EF4-FFF2-40B4-BE49-F238E27FC236}">
                      <a16:creationId xmlns:a16="http://schemas.microsoft.com/office/drawing/2014/main" id="{73DE5A28-DA02-4B33-B212-D1A9A30E1EE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4" name="Line 167">
                  <a:extLst>
                    <a:ext uri="{FF2B5EF4-FFF2-40B4-BE49-F238E27FC236}">
                      <a16:creationId xmlns:a16="http://schemas.microsoft.com/office/drawing/2014/main" id="{F2EBF01E-4303-43EA-8616-72437953CCA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5" name="Line 168">
                  <a:extLst>
                    <a:ext uri="{FF2B5EF4-FFF2-40B4-BE49-F238E27FC236}">
                      <a16:creationId xmlns:a16="http://schemas.microsoft.com/office/drawing/2014/main" id="{B03E0EDD-C647-41B6-BE93-BE0D538627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9" name="TextBox 388">
              <a:extLst>
                <a:ext uri="{FF2B5EF4-FFF2-40B4-BE49-F238E27FC236}">
                  <a16:creationId xmlns:a16="http://schemas.microsoft.com/office/drawing/2014/main" id="{4AC722F4-523C-4C16-AB4B-058C96E6778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396" name="Group 395">
            <a:extLst>
              <a:ext uri="{FF2B5EF4-FFF2-40B4-BE49-F238E27FC236}">
                <a16:creationId xmlns:a16="http://schemas.microsoft.com/office/drawing/2014/main" id="{DFD7C02B-624B-4D6F-9B62-7006D18CA4F9}"/>
              </a:ext>
            </a:extLst>
          </p:cNvPr>
          <p:cNvGrpSpPr/>
          <p:nvPr/>
        </p:nvGrpSpPr>
        <p:grpSpPr>
          <a:xfrm>
            <a:off x="15927563" y="1196636"/>
            <a:ext cx="1837295" cy="1347135"/>
            <a:chOff x="2681378" y="5081713"/>
            <a:chExt cx="1837295" cy="1347135"/>
          </a:xfrm>
        </p:grpSpPr>
        <p:grpSp>
          <p:nvGrpSpPr>
            <p:cNvPr id="397" name="Group 396">
              <a:extLst>
                <a:ext uri="{FF2B5EF4-FFF2-40B4-BE49-F238E27FC236}">
                  <a16:creationId xmlns:a16="http://schemas.microsoft.com/office/drawing/2014/main" id="{EEC75C15-3F8F-454D-9C0B-95C4B41D621A}"/>
                </a:ext>
              </a:extLst>
            </p:cNvPr>
            <p:cNvGrpSpPr/>
            <p:nvPr/>
          </p:nvGrpSpPr>
          <p:grpSpPr>
            <a:xfrm>
              <a:off x="2681378" y="5622705"/>
              <a:ext cx="1837295" cy="806143"/>
              <a:chOff x="2528978" y="5470305"/>
              <a:chExt cx="1837295" cy="806143"/>
            </a:xfrm>
          </p:grpSpPr>
          <p:sp>
            <p:nvSpPr>
              <p:cNvPr id="399" name="Text Box 648">
                <a:extLst>
                  <a:ext uri="{FF2B5EF4-FFF2-40B4-BE49-F238E27FC236}">
                    <a16:creationId xmlns:a16="http://schemas.microsoft.com/office/drawing/2014/main" id="{7CC64DB8-BF4E-4A61-AE84-568E619656C5}"/>
                  </a:ext>
                </a:extLst>
              </p:cNvPr>
              <p:cNvSpPr txBox="1">
                <a:spLocks noChangeArrowheads="1"/>
              </p:cNvSpPr>
              <p:nvPr/>
            </p:nvSpPr>
            <p:spPr bwMode="auto">
              <a:xfrm>
                <a:off x="3613676" y="5589080"/>
                <a:ext cx="752597" cy="687368"/>
              </a:xfrm>
              <a:prstGeom prst="rect">
                <a:avLst/>
              </a:prstGeom>
              <a:solidFill>
                <a:srgbClr val="DEEBF7"/>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F</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400" name="Freeform 164">
                <a:extLst>
                  <a:ext uri="{FF2B5EF4-FFF2-40B4-BE49-F238E27FC236}">
                    <a16:creationId xmlns:a16="http://schemas.microsoft.com/office/drawing/2014/main" id="{05593EBE-B02D-46B1-A789-0553C115052E}"/>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01" name="Group 165">
                <a:extLst>
                  <a:ext uri="{FF2B5EF4-FFF2-40B4-BE49-F238E27FC236}">
                    <a16:creationId xmlns:a16="http://schemas.microsoft.com/office/drawing/2014/main" id="{32BB4359-B9EC-429F-A48D-86157B6C4EA1}"/>
                  </a:ext>
                </a:extLst>
              </p:cNvPr>
              <p:cNvGrpSpPr>
                <a:grpSpLocks/>
              </p:cNvGrpSpPr>
              <p:nvPr/>
            </p:nvGrpSpPr>
            <p:grpSpPr bwMode="auto">
              <a:xfrm>
                <a:off x="2528978" y="5470305"/>
                <a:ext cx="1032082" cy="760244"/>
                <a:chOff x="288" y="720"/>
                <a:chExt cx="432" cy="288"/>
              </a:xfrm>
            </p:grpSpPr>
            <p:sp>
              <p:nvSpPr>
                <p:cNvPr id="402" name="Rectangle 166">
                  <a:extLst>
                    <a:ext uri="{FF2B5EF4-FFF2-40B4-BE49-F238E27FC236}">
                      <a16:creationId xmlns:a16="http://schemas.microsoft.com/office/drawing/2014/main" id="{8812F716-F0A5-4D90-AFD2-767BAC1921B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3" name="Line 167">
                  <a:extLst>
                    <a:ext uri="{FF2B5EF4-FFF2-40B4-BE49-F238E27FC236}">
                      <a16:creationId xmlns:a16="http://schemas.microsoft.com/office/drawing/2014/main" id="{C40275AB-9352-440C-A5F2-DE3198041FE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4" name="Line 168">
                  <a:extLst>
                    <a:ext uri="{FF2B5EF4-FFF2-40B4-BE49-F238E27FC236}">
                      <a16:creationId xmlns:a16="http://schemas.microsoft.com/office/drawing/2014/main" id="{A8A60642-BC95-40D4-AE96-2A60A71FCB9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98" name="TextBox 397">
              <a:extLst>
                <a:ext uri="{FF2B5EF4-FFF2-40B4-BE49-F238E27FC236}">
                  <a16:creationId xmlns:a16="http://schemas.microsoft.com/office/drawing/2014/main" id="{54724058-E57A-48B1-AFA8-409405616D0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05" name="Group 404">
            <a:extLst>
              <a:ext uri="{FF2B5EF4-FFF2-40B4-BE49-F238E27FC236}">
                <a16:creationId xmlns:a16="http://schemas.microsoft.com/office/drawing/2014/main" id="{C5B0CFD3-852F-4AA0-8A22-3345A7D39DE2}"/>
              </a:ext>
            </a:extLst>
          </p:cNvPr>
          <p:cNvGrpSpPr/>
          <p:nvPr/>
        </p:nvGrpSpPr>
        <p:grpSpPr>
          <a:xfrm>
            <a:off x="13255736" y="1219235"/>
            <a:ext cx="1871103" cy="1425772"/>
            <a:chOff x="2681378" y="5081713"/>
            <a:chExt cx="1871103" cy="1425772"/>
          </a:xfrm>
        </p:grpSpPr>
        <p:grpSp>
          <p:nvGrpSpPr>
            <p:cNvPr id="406" name="Group 405">
              <a:extLst>
                <a:ext uri="{FF2B5EF4-FFF2-40B4-BE49-F238E27FC236}">
                  <a16:creationId xmlns:a16="http://schemas.microsoft.com/office/drawing/2014/main" id="{0AE4275A-8424-486B-B60D-93DAFF06F607}"/>
                </a:ext>
              </a:extLst>
            </p:cNvPr>
            <p:cNvGrpSpPr/>
            <p:nvPr/>
          </p:nvGrpSpPr>
          <p:grpSpPr>
            <a:xfrm>
              <a:off x="2681378" y="5622705"/>
              <a:ext cx="1871103" cy="884780"/>
              <a:chOff x="2528978" y="5470305"/>
              <a:chExt cx="1871103" cy="884780"/>
            </a:xfrm>
          </p:grpSpPr>
          <p:sp>
            <p:nvSpPr>
              <p:cNvPr id="408" name="Text Box 648">
                <a:extLst>
                  <a:ext uri="{FF2B5EF4-FFF2-40B4-BE49-F238E27FC236}">
                    <a16:creationId xmlns:a16="http://schemas.microsoft.com/office/drawing/2014/main" id="{DC5334D9-D8F9-42B7-9156-1263104BCCE6}"/>
                  </a:ext>
                </a:extLst>
              </p:cNvPr>
              <p:cNvSpPr txBox="1">
                <a:spLocks noChangeArrowheads="1"/>
              </p:cNvSpPr>
              <p:nvPr/>
            </p:nvSpPr>
            <p:spPr bwMode="auto">
              <a:xfrm>
                <a:off x="3647484" y="5591414"/>
                <a:ext cx="752597" cy="763671"/>
              </a:xfrm>
              <a:prstGeom prst="rect">
                <a:avLst/>
              </a:prstGeom>
              <a:solidFill>
                <a:srgbClr val="DEEBF7"/>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116</a:t>
                </a:r>
              </a:p>
            </p:txBody>
          </p:sp>
          <p:sp>
            <p:nvSpPr>
              <p:cNvPr id="409" name="Freeform 164">
                <a:extLst>
                  <a:ext uri="{FF2B5EF4-FFF2-40B4-BE49-F238E27FC236}">
                    <a16:creationId xmlns:a16="http://schemas.microsoft.com/office/drawing/2014/main" id="{8863377E-7335-478E-BBCC-DA58E3ED2CE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0" name="Group 165">
                <a:extLst>
                  <a:ext uri="{FF2B5EF4-FFF2-40B4-BE49-F238E27FC236}">
                    <a16:creationId xmlns:a16="http://schemas.microsoft.com/office/drawing/2014/main" id="{C4522A64-6A93-42FE-B322-ED2ABC5F4ABE}"/>
                  </a:ext>
                </a:extLst>
              </p:cNvPr>
              <p:cNvGrpSpPr>
                <a:grpSpLocks/>
              </p:cNvGrpSpPr>
              <p:nvPr/>
            </p:nvGrpSpPr>
            <p:grpSpPr bwMode="auto">
              <a:xfrm>
                <a:off x="2528978" y="5470305"/>
                <a:ext cx="1032082" cy="760244"/>
                <a:chOff x="288" y="720"/>
                <a:chExt cx="432" cy="288"/>
              </a:xfrm>
            </p:grpSpPr>
            <p:sp>
              <p:nvSpPr>
                <p:cNvPr id="411" name="Rectangle 166">
                  <a:extLst>
                    <a:ext uri="{FF2B5EF4-FFF2-40B4-BE49-F238E27FC236}">
                      <a16:creationId xmlns:a16="http://schemas.microsoft.com/office/drawing/2014/main" id="{E1A34350-5416-4AF4-A662-424A32B651A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2" name="Line 167">
                  <a:extLst>
                    <a:ext uri="{FF2B5EF4-FFF2-40B4-BE49-F238E27FC236}">
                      <a16:creationId xmlns:a16="http://schemas.microsoft.com/office/drawing/2014/main" id="{7FF4EB59-C7BD-4E7F-959D-534839CD6E1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3" name="Line 168">
                  <a:extLst>
                    <a:ext uri="{FF2B5EF4-FFF2-40B4-BE49-F238E27FC236}">
                      <a16:creationId xmlns:a16="http://schemas.microsoft.com/office/drawing/2014/main" id="{C87FDC61-ADD7-4297-854C-315C566ACF8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7" name="TextBox 406">
              <a:extLst>
                <a:ext uri="{FF2B5EF4-FFF2-40B4-BE49-F238E27FC236}">
                  <a16:creationId xmlns:a16="http://schemas.microsoft.com/office/drawing/2014/main" id="{3F945E9B-325E-489C-8872-EA5222685225}"/>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14" name="Group 413">
            <a:extLst>
              <a:ext uri="{FF2B5EF4-FFF2-40B4-BE49-F238E27FC236}">
                <a16:creationId xmlns:a16="http://schemas.microsoft.com/office/drawing/2014/main" id="{7D589F29-20AC-4CF8-A29E-F536AFA6D699}"/>
              </a:ext>
            </a:extLst>
          </p:cNvPr>
          <p:cNvGrpSpPr/>
          <p:nvPr/>
        </p:nvGrpSpPr>
        <p:grpSpPr>
          <a:xfrm>
            <a:off x="18914433" y="1200286"/>
            <a:ext cx="1854066" cy="1341920"/>
            <a:chOff x="2681378" y="5081713"/>
            <a:chExt cx="1854066" cy="1341920"/>
          </a:xfrm>
        </p:grpSpPr>
        <p:grpSp>
          <p:nvGrpSpPr>
            <p:cNvPr id="415" name="Group 414">
              <a:extLst>
                <a:ext uri="{FF2B5EF4-FFF2-40B4-BE49-F238E27FC236}">
                  <a16:creationId xmlns:a16="http://schemas.microsoft.com/office/drawing/2014/main" id="{15CB8DC5-4DF6-42A4-BC28-5A4A82D5DCA4}"/>
                </a:ext>
              </a:extLst>
            </p:cNvPr>
            <p:cNvGrpSpPr/>
            <p:nvPr/>
          </p:nvGrpSpPr>
          <p:grpSpPr>
            <a:xfrm>
              <a:off x="2681378" y="5622705"/>
              <a:ext cx="1854066" cy="800928"/>
              <a:chOff x="2528978" y="5470305"/>
              <a:chExt cx="1854066" cy="800928"/>
            </a:xfrm>
          </p:grpSpPr>
          <p:sp>
            <p:nvSpPr>
              <p:cNvPr id="417" name="Text Box 648">
                <a:extLst>
                  <a:ext uri="{FF2B5EF4-FFF2-40B4-BE49-F238E27FC236}">
                    <a16:creationId xmlns:a16="http://schemas.microsoft.com/office/drawing/2014/main" id="{0A8CD850-EA7E-4A12-94D9-238F51E719F3}"/>
                  </a:ext>
                </a:extLst>
              </p:cNvPr>
              <p:cNvSpPr txBox="1">
                <a:spLocks noChangeArrowheads="1"/>
              </p:cNvSpPr>
              <p:nvPr/>
            </p:nvSpPr>
            <p:spPr bwMode="auto">
              <a:xfrm>
                <a:off x="3630447" y="5583865"/>
                <a:ext cx="752597" cy="687368"/>
              </a:xfrm>
              <a:prstGeom prst="rect">
                <a:avLst/>
              </a:prstGeom>
              <a:solidFill>
                <a:srgbClr val="DEEBF7"/>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E</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418" name="Freeform 164">
                <a:extLst>
                  <a:ext uri="{FF2B5EF4-FFF2-40B4-BE49-F238E27FC236}">
                    <a16:creationId xmlns:a16="http://schemas.microsoft.com/office/drawing/2014/main" id="{45A73959-3300-440D-BFBB-7ACCA82CFFD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9" name="Group 165">
                <a:extLst>
                  <a:ext uri="{FF2B5EF4-FFF2-40B4-BE49-F238E27FC236}">
                    <a16:creationId xmlns:a16="http://schemas.microsoft.com/office/drawing/2014/main" id="{65F1ADD9-7B70-4F01-8E8E-DED06BD8AA5E}"/>
                  </a:ext>
                </a:extLst>
              </p:cNvPr>
              <p:cNvGrpSpPr>
                <a:grpSpLocks/>
              </p:cNvGrpSpPr>
              <p:nvPr/>
            </p:nvGrpSpPr>
            <p:grpSpPr bwMode="auto">
              <a:xfrm>
                <a:off x="2528978" y="5470305"/>
                <a:ext cx="1032082" cy="760244"/>
                <a:chOff x="288" y="720"/>
                <a:chExt cx="432" cy="288"/>
              </a:xfrm>
            </p:grpSpPr>
            <p:sp>
              <p:nvSpPr>
                <p:cNvPr id="420" name="Rectangle 166">
                  <a:extLst>
                    <a:ext uri="{FF2B5EF4-FFF2-40B4-BE49-F238E27FC236}">
                      <a16:creationId xmlns:a16="http://schemas.microsoft.com/office/drawing/2014/main" id="{A1D11A77-BB34-41C1-9A9A-EF5BA58BF4A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21" name="Line 167">
                  <a:extLst>
                    <a:ext uri="{FF2B5EF4-FFF2-40B4-BE49-F238E27FC236}">
                      <a16:creationId xmlns:a16="http://schemas.microsoft.com/office/drawing/2014/main" id="{4EEDD78B-494B-4419-BAC0-2E2E499EF2C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22" name="Line 168">
                  <a:extLst>
                    <a:ext uri="{FF2B5EF4-FFF2-40B4-BE49-F238E27FC236}">
                      <a16:creationId xmlns:a16="http://schemas.microsoft.com/office/drawing/2014/main" id="{17BD67A2-2022-45D2-84AB-9FA43600345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16" name="TextBox 415">
              <a:extLst>
                <a:ext uri="{FF2B5EF4-FFF2-40B4-BE49-F238E27FC236}">
                  <a16:creationId xmlns:a16="http://schemas.microsoft.com/office/drawing/2014/main" id="{D0BD100D-68D5-4F0D-BED0-CDD941651A1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23" name="TextBox 422">
            <a:extLst>
              <a:ext uri="{FF2B5EF4-FFF2-40B4-BE49-F238E27FC236}">
                <a16:creationId xmlns:a16="http://schemas.microsoft.com/office/drawing/2014/main" id="{7789FFA1-D5BC-4586-9955-6A273820B424}"/>
              </a:ext>
            </a:extLst>
          </p:cNvPr>
          <p:cNvSpPr txBox="1"/>
          <p:nvPr/>
        </p:nvSpPr>
        <p:spPr>
          <a:xfrm rot="16200000">
            <a:off x="21105143" y="3699032"/>
            <a:ext cx="682296" cy="1179875"/>
          </a:xfrm>
          <a:prstGeom prst="rect">
            <a:avLst/>
          </a:prstGeom>
          <a:solidFill>
            <a:srgbClr val="DEEBF7"/>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sp>
        <p:nvSpPr>
          <p:cNvPr id="3" name="Rectangle 2">
            <a:extLst>
              <a:ext uri="{FF2B5EF4-FFF2-40B4-BE49-F238E27FC236}">
                <a16:creationId xmlns:a16="http://schemas.microsoft.com/office/drawing/2014/main" id="{3C0A4A45-CAEF-4482-AA80-A0EACEB01569}"/>
              </a:ext>
            </a:extLst>
          </p:cNvPr>
          <p:cNvSpPr/>
          <p:nvPr/>
        </p:nvSpPr>
        <p:spPr>
          <a:xfrm rot="10800000">
            <a:off x="729191" y="413162"/>
            <a:ext cx="26048427" cy="17382357"/>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78661784-81DE-4255-99F7-55D2B6DB55B4}"/>
              </a:ext>
            </a:extLst>
          </p:cNvPr>
          <p:cNvSpPr/>
          <p:nvPr/>
        </p:nvSpPr>
        <p:spPr>
          <a:xfrm>
            <a:off x="6699895" y="987010"/>
            <a:ext cx="1672046" cy="4710666"/>
          </a:xfrm>
          <a:custGeom>
            <a:avLst/>
            <a:gdLst>
              <a:gd name="connsiteX0" fmla="*/ 3193366 w 3193366"/>
              <a:gd name="connsiteY0" fmla="*/ 0 h 3573193"/>
              <a:gd name="connsiteX1" fmla="*/ 2011680 w 3193366"/>
              <a:gd name="connsiteY1" fmla="*/ 534572 h 3573193"/>
              <a:gd name="connsiteX2" fmla="*/ 844062 w 3193366"/>
              <a:gd name="connsiteY2" fmla="*/ 1209821 h 3573193"/>
              <a:gd name="connsiteX3" fmla="*/ 295422 w 3193366"/>
              <a:gd name="connsiteY3" fmla="*/ 1786596 h 3573193"/>
              <a:gd name="connsiteX4" fmla="*/ 0 w 3193366"/>
              <a:gd name="connsiteY4" fmla="*/ 3573193 h 3573193"/>
              <a:gd name="connsiteX0" fmla="*/ 3219492 w 3219492"/>
              <a:gd name="connsiteY0" fmla="*/ 0 h 4748850"/>
              <a:gd name="connsiteX1" fmla="*/ 2037806 w 3219492"/>
              <a:gd name="connsiteY1" fmla="*/ 534572 h 4748850"/>
              <a:gd name="connsiteX2" fmla="*/ 870188 w 3219492"/>
              <a:gd name="connsiteY2" fmla="*/ 1209821 h 4748850"/>
              <a:gd name="connsiteX3" fmla="*/ 321548 w 3219492"/>
              <a:gd name="connsiteY3" fmla="*/ 1786596 h 4748850"/>
              <a:gd name="connsiteX4" fmla="*/ 0 w 3219492"/>
              <a:gd name="connsiteY4" fmla="*/ 4748850 h 4748850"/>
              <a:gd name="connsiteX0" fmla="*/ 2037806 w 2037806"/>
              <a:gd name="connsiteY0" fmla="*/ 0 h 4214278"/>
              <a:gd name="connsiteX1" fmla="*/ 870188 w 2037806"/>
              <a:gd name="connsiteY1" fmla="*/ 675249 h 4214278"/>
              <a:gd name="connsiteX2" fmla="*/ 321548 w 2037806"/>
              <a:gd name="connsiteY2" fmla="*/ 1252024 h 4214278"/>
              <a:gd name="connsiteX3" fmla="*/ 0 w 2037806"/>
              <a:gd name="connsiteY3" fmla="*/ 4214278 h 4214278"/>
              <a:gd name="connsiteX0" fmla="*/ 2037806 w 2037806"/>
              <a:gd name="connsiteY0" fmla="*/ 0 h 4214278"/>
              <a:gd name="connsiteX1" fmla="*/ 870188 w 2037806"/>
              <a:gd name="connsiteY1" fmla="*/ 675249 h 4214278"/>
              <a:gd name="connsiteX2" fmla="*/ 530554 w 2037806"/>
              <a:gd name="connsiteY2" fmla="*/ 1852915 h 4214278"/>
              <a:gd name="connsiteX3" fmla="*/ 0 w 2037806"/>
              <a:gd name="connsiteY3" fmla="*/ 4214278 h 4214278"/>
              <a:gd name="connsiteX0" fmla="*/ 1672046 w 1672046"/>
              <a:gd name="connsiteY0" fmla="*/ 0 h 4710666"/>
              <a:gd name="connsiteX1" fmla="*/ 504428 w 1672046"/>
              <a:gd name="connsiteY1" fmla="*/ 675249 h 4710666"/>
              <a:gd name="connsiteX2" fmla="*/ 164794 w 1672046"/>
              <a:gd name="connsiteY2" fmla="*/ 1852915 h 4710666"/>
              <a:gd name="connsiteX3" fmla="*/ 0 w 1672046"/>
              <a:gd name="connsiteY3" fmla="*/ 4710666 h 4710666"/>
              <a:gd name="connsiteX0" fmla="*/ 1672046 w 1672046"/>
              <a:gd name="connsiteY0" fmla="*/ 0 h 4710666"/>
              <a:gd name="connsiteX1" fmla="*/ 504428 w 1672046"/>
              <a:gd name="connsiteY1" fmla="*/ 675249 h 4710666"/>
              <a:gd name="connsiteX2" fmla="*/ 164794 w 1672046"/>
              <a:gd name="connsiteY2" fmla="*/ 1852915 h 4710666"/>
              <a:gd name="connsiteX3" fmla="*/ 0 w 1672046"/>
              <a:gd name="connsiteY3" fmla="*/ 4710666 h 4710666"/>
              <a:gd name="connsiteX0" fmla="*/ 1672046 w 1672046"/>
              <a:gd name="connsiteY0" fmla="*/ 0 h 4710666"/>
              <a:gd name="connsiteX1" fmla="*/ 608931 w 1672046"/>
              <a:gd name="connsiteY1" fmla="*/ 622998 h 4710666"/>
              <a:gd name="connsiteX2" fmla="*/ 164794 w 1672046"/>
              <a:gd name="connsiteY2" fmla="*/ 1852915 h 4710666"/>
              <a:gd name="connsiteX3" fmla="*/ 0 w 1672046"/>
              <a:gd name="connsiteY3" fmla="*/ 4710666 h 4710666"/>
              <a:gd name="connsiteX0" fmla="*/ 1672046 w 1672046"/>
              <a:gd name="connsiteY0" fmla="*/ 0 h 4710666"/>
              <a:gd name="connsiteX1" fmla="*/ 608931 w 1672046"/>
              <a:gd name="connsiteY1" fmla="*/ 622998 h 4710666"/>
              <a:gd name="connsiteX2" fmla="*/ 164794 w 1672046"/>
              <a:gd name="connsiteY2" fmla="*/ 1852915 h 4710666"/>
              <a:gd name="connsiteX3" fmla="*/ 0 w 1672046"/>
              <a:gd name="connsiteY3" fmla="*/ 4710666 h 4710666"/>
            </a:gdLst>
            <a:ahLst/>
            <a:cxnLst>
              <a:cxn ang="0">
                <a:pos x="connsiteX0" y="connsiteY0"/>
              </a:cxn>
              <a:cxn ang="0">
                <a:pos x="connsiteX1" y="connsiteY1"/>
              </a:cxn>
              <a:cxn ang="0">
                <a:pos x="connsiteX2" y="connsiteY2"/>
              </a:cxn>
              <a:cxn ang="0">
                <a:pos x="connsiteX3" y="connsiteY3"/>
              </a:cxn>
            </a:cxnLst>
            <a:rect l="l" t="t" r="r" b="b"/>
            <a:pathLst>
              <a:path w="1672046" h="4710666">
                <a:moveTo>
                  <a:pt x="1672046" y="0"/>
                </a:moveTo>
                <a:cubicBezTo>
                  <a:pt x="1280495" y="201637"/>
                  <a:pt x="860140" y="314179"/>
                  <a:pt x="608931" y="622998"/>
                </a:cubicBezTo>
                <a:cubicBezTo>
                  <a:pt x="357722" y="931817"/>
                  <a:pt x="305471" y="1223889"/>
                  <a:pt x="164794" y="1852915"/>
                </a:cubicBezTo>
                <a:cubicBezTo>
                  <a:pt x="24117" y="2246810"/>
                  <a:pt x="25121" y="3413423"/>
                  <a:pt x="0" y="4710666"/>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102">
            <a:extLst>
              <a:ext uri="{FF2B5EF4-FFF2-40B4-BE49-F238E27FC236}">
                <a16:creationId xmlns:a16="http://schemas.microsoft.com/office/drawing/2014/main" id="{0EFB7D4A-154E-4F87-8917-7C994DE7968B}"/>
              </a:ext>
            </a:extLst>
          </p:cNvPr>
          <p:cNvSpPr/>
          <p:nvPr/>
        </p:nvSpPr>
        <p:spPr>
          <a:xfrm>
            <a:off x="9212073" y="4847214"/>
            <a:ext cx="0" cy="1266092"/>
          </a:xfrm>
          <a:custGeom>
            <a:avLst/>
            <a:gdLst>
              <a:gd name="connsiteX0" fmla="*/ 0 w 0"/>
              <a:gd name="connsiteY0" fmla="*/ 0 h 1266092"/>
              <a:gd name="connsiteX1" fmla="*/ 0 w 0"/>
              <a:gd name="connsiteY1" fmla="*/ 1266092 h 1266092"/>
            </a:gdLst>
            <a:ahLst/>
            <a:cxnLst>
              <a:cxn ang="0">
                <a:pos x="connsiteX0" y="connsiteY0"/>
              </a:cxn>
              <a:cxn ang="0">
                <a:pos x="connsiteX1" y="connsiteY1"/>
              </a:cxn>
            </a:cxnLst>
            <a:rect l="l" t="t" r="r" b="b"/>
            <a:pathLst>
              <a:path h="1266092">
                <a:moveTo>
                  <a:pt x="0" y="0"/>
                </a:moveTo>
                <a:lnTo>
                  <a:pt x="0" y="1266092"/>
                </a:ln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2FE2CE48-12F1-455F-9E83-8270945FB84B}"/>
              </a:ext>
            </a:extLst>
          </p:cNvPr>
          <p:cNvGrpSpPr/>
          <p:nvPr/>
        </p:nvGrpSpPr>
        <p:grpSpPr>
          <a:xfrm>
            <a:off x="6091547" y="2530414"/>
            <a:ext cx="1636600" cy="1364546"/>
            <a:chOff x="5855662" y="1197503"/>
            <a:chExt cx="1636600" cy="1364546"/>
          </a:xfrm>
        </p:grpSpPr>
        <p:grpSp>
          <p:nvGrpSpPr>
            <p:cNvPr id="442" name="Group 441">
              <a:extLst>
                <a:ext uri="{FF2B5EF4-FFF2-40B4-BE49-F238E27FC236}">
                  <a16:creationId xmlns:a16="http://schemas.microsoft.com/office/drawing/2014/main" id="{6B0C0CC4-79C9-463A-84C1-1AE06984D31D}"/>
                </a:ext>
              </a:extLst>
            </p:cNvPr>
            <p:cNvGrpSpPr/>
            <p:nvPr/>
          </p:nvGrpSpPr>
          <p:grpSpPr>
            <a:xfrm>
              <a:off x="5855662" y="1197503"/>
              <a:ext cx="1636600" cy="1364546"/>
              <a:chOff x="2681378" y="5081713"/>
              <a:chExt cx="1636600" cy="1364546"/>
            </a:xfrm>
          </p:grpSpPr>
          <p:grpSp>
            <p:nvGrpSpPr>
              <p:cNvPr id="443" name="Group 442">
                <a:extLst>
                  <a:ext uri="{FF2B5EF4-FFF2-40B4-BE49-F238E27FC236}">
                    <a16:creationId xmlns:a16="http://schemas.microsoft.com/office/drawing/2014/main" id="{58F5B19C-CEC2-4605-B12A-50449127600D}"/>
                  </a:ext>
                </a:extLst>
              </p:cNvPr>
              <p:cNvGrpSpPr/>
              <p:nvPr/>
            </p:nvGrpSpPr>
            <p:grpSpPr>
              <a:xfrm>
                <a:off x="2681378" y="5622705"/>
                <a:ext cx="1636600" cy="823554"/>
                <a:chOff x="2528978" y="5470305"/>
                <a:chExt cx="1636600" cy="823554"/>
              </a:xfrm>
            </p:grpSpPr>
            <p:sp>
              <p:nvSpPr>
                <p:cNvPr id="445" name="Text Box 648">
                  <a:extLst>
                    <a:ext uri="{FF2B5EF4-FFF2-40B4-BE49-F238E27FC236}">
                      <a16:creationId xmlns:a16="http://schemas.microsoft.com/office/drawing/2014/main" id="{AC5A84F6-2C17-4CE7-9C0B-CCE34EBB39DB}"/>
                    </a:ext>
                  </a:extLst>
                </p:cNvPr>
                <p:cNvSpPr txBox="1">
                  <a:spLocks noChangeArrowheads="1"/>
                </p:cNvSpPr>
                <p:nvPr/>
              </p:nvSpPr>
              <p:spPr bwMode="auto">
                <a:xfrm>
                  <a:off x="3342116" y="5606491"/>
                  <a:ext cx="823462" cy="687368"/>
                </a:xfrm>
                <a:prstGeom prst="rect">
                  <a:avLst/>
                </a:prstGeom>
                <a:solidFill>
                  <a:srgbClr val="DAE3F3"/>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gn="ctr">
                    <a:lnSpc>
                      <a:spcPts val="1000"/>
                    </a:lnSpc>
                    <a:spcBef>
                      <a:spcPct val="50000"/>
                    </a:spcBef>
                  </a:pPr>
                  <a:r>
                    <a:rPr lang="en-US" sz="3200" b="1" dirty="0">
                      <a:solidFill>
                        <a:srgbClr val="002060"/>
                      </a:solidFill>
                      <a:latin typeface="+mn-lt"/>
                      <a:cs typeface="Arial" charset="0"/>
                    </a:rPr>
                    <a:t> 2</a:t>
                  </a:r>
                </a:p>
              </p:txBody>
            </p:sp>
            <p:sp>
              <p:nvSpPr>
                <p:cNvPr id="446" name="Freeform 164">
                  <a:extLst>
                    <a:ext uri="{FF2B5EF4-FFF2-40B4-BE49-F238E27FC236}">
                      <a16:creationId xmlns:a16="http://schemas.microsoft.com/office/drawing/2014/main" id="{B32D83EF-1BF9-4BEA-8995-767B7336CF3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448" name="Rectangle 166">
                  <a:extLst>
                    <a:ext uri="{FF2B5EF4-FFF2-40B4-BE49-F238E27FC236}">
                      <a16:creationId xmlns:a16="http://schemas.microsoft.com/office/drawing/2014/main" id="{5AD6F7D9-D014-426F-AB6F-58929C28F54C}"/>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444" name="TextBox 443">
                <a:extLst>
                  <a:ext uri="{FF2B5EF4-FFF2-40B4-BE49-F238E27FC236}">
                    <a16:creationId xmlns:a16="http://schemas.microsoft.com/office/drawing/2014/main" id="{0C82128B-EA21-4715-8C68-D627A9F7B72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06" name="TextBox 105">
              <a:extLst>
                <a:ext uri="{FF2B5EF4-FFF2-40B4-BE49-F238E27FC236}">
                  <a16:creationId xmlns:a16="http://schemas.microsoft.com/office/drawing/2014/main" id="{65137CD3-B4D2-4E9E-A262-EAD733916ED8}"/>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453" name="Freeform 21">
            <a:extLst>
              <a:ext uri="{FF2B5EF4-FFF2-40B4-BE49-F238E27FC236}">
                <a16:creationId xmlns:a16="http://schemas.microsoft.com/office/drawing/2014/main" id="{AB9B1064-5A2A-403A-B70F-99791010F5F9}"/>
              </a:ext>
            </a:extLst>
          </p:cNvPr>
          <p:cNvSpPr/>
          <p:nvPr/>
        </p:nvSpPr>
        <p:spPr>
          <a:xfrm rot="10800000">
            <a:off x="851868" y="14147765"/>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4" name="Straight Connector 453">
            <a:extLst>
              <a:ext uri="{FF2B5EF4-FFF2-40B4-BE49-F238E27FC236}">
                <a16:creationId xmlns:a16="http://schemas.microsoft.com/office/drawing/2014/main" id="{073D1CA1-05B5-4B6E-9DA4-1A405866C145}"/>
              </a:ext>
            </a:extLst>
          </p:cNvPr>
          <p:cNvCxnSpPr/>
          <p:nvPr/>
        </p:nvCxnSpPr>
        <p:spPr>
          <a:xfrm rot="10427924" flipH="1">
            <a:off x="2130168" y="14875766"/>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455" name="Rectangle 957">
            <a:extLst>
              <a:ext uri="{FF2B5EF4-FFF2-40B4-BE49-F238E27FC236}">
                <a16:creationId xmlns:a16="http://schemas.microsoft.com/office/drawing/2014/main" id="{FC09BF2D-2D8F-4292-8871-7F0C43264631}"/>
              </a:ext>
            </a:extLst>
          </p:cNvPr>
          <p:cNvSpPr>
            <a:spLocks noChangeArrowheads="1"/>
          </p:cNvSpPr>
          <p:nvPr/>
        </p:nvSpPr>
        <p:spPr bwMode="auto">
          <a:xfrm>
            <a:off x="726940" y="14451394"/>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56" name="Text Box 958">
            <a:extLst>
              <a:ext uri="{FF2B5EF4-FFF2-40B4-BE49-F238E27FC236}">
                <a16:creationId xmlns:a16="http://schemas.microsoft.com/office/drawing/2014/main" id="{86E5E5E6-1EF9-47F7-9D83-260F40C5887F}"/>
              </a:ext>
            </a:extLst>
          </p:cNvPr>
          <p:cNvSpPr txBox="1">
            <a:spLocks noChangeArrowheads="1"/>
          </p:cNvSpPr>
          <p:nvPr/>
        </p:nvSpPr>
        <p:spPr bwMode="auto">
          <a:xfrm>
            <a:off x="765745" y="14712941"/>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1st &amp; 2nd BLT, 116th Infantry</a:t>
            </a:r>
          </a:p>
          <a:p>
            <a:pPr algn="ctr" eaLnBrk="1" hangingPunct="1">
              <a:lnSpc>
                <a:spcPct val="50000"/>
              </a:lnSpc>
              <a:spcBef>
                <a:spcPct val="50000"/>
              </a:spcBef>
              <a:defRPr/>
            </a:pPr>
            <a:r>
              <a:rPr lang="en-US" altLang="en-US" sz="3200" b="1" dirty="0">
                <a:latin typeface="+mn-lt"/>
              </a:rPr>
              <a:t>Landings 0625-0930</a:t>
            </a:r>
          </a:p>
        </p:txBody>
      </p:sp>
      <p:pic>
        <p:nvPicPr>
          <p:cNvPr id="457" name="Picture 959" descr="CSI Crest Medium">
            <a:extLst>
              <a:ext uri="{FF2B5EF4-FFF2-40B4-BE49-F238E27FC236}">
                <a16:creationId xmlns:a16="http://schemas.microsoft.com/office/drawing/2014/main" id="{FCEC0D21-3C7D-4E82-87FB-CC444E4C58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2344" y="15026350"/>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 name="Picture 960" descr="CSI Crest Medium">
            <a:extLst>
              <a:ext uri="{FF2B5EF4-FFF2-40B4-BE49-F238E27FC236}">
                <a16:creationId xmlns:a16="http://schemas.microsoft.com/office/drawing/2014/main" id="{1EAE36CB-25F8-4060-97AF-E6E22D3924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064" y="15026175"/>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33" name="Group 432">
            <a:extLst>
              <a:ext uri="{FF2B5EF4-FFF2-40B4-BE49-F238E27FC236}">
                <a16:creationId xmlns:a16="http://schemas.microsoft.com/office/drawing/2014/main" id="{1D56F3A9-54C0-4094-838F-B0C6A4E64368}"/>
              </a:ext>
            </a:extLst>
          </p:cNvPr>
          <p:cNvGrpSpPr/>
          <p:nvPr/>
        </p:nvGrpSpPr>
        <p:grpSpPr>
          <a:xfrm>
            <a:off x="14302707" y="7250378"/>
            <a:ext cx="2188832" cy="711606"/>
            <a:chOff x="14302707" y="7250378"/>
            <a:chExt cx="2188832" cy="711606"/>
          </a:xfrm>
        </p:grpSpPr>
        <p:sp>
          <p:nvSpPr>
            <p:cNvPr id="434" name="Freeform: Shape 433">
              <a:extLst>
                <a:ext uri="{FF2B5EF4-FFF2-40B4-BE49-F238E27FC236}">
                  <a16:creationId xmlns:a16="http://schemas.microsoft.com/office/drawing/2014/main" id="{CCE1E120-1660-46C0-A26D-253F46528303}"/>
                </a:ext>
              </a:extLst>
            </p:cNvPr>
            <p:cNvSpPr/>
            <p:nvPr/>
          </p:nvSpPr>
          <p:spPr>
            <a:xfrm>
              <a:off x="15819121" y="74679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Freeform: Shape 434">
              <a:extLst>
                <a:ext uri="{FF2B5EF4-FFF2-40B4-BE49-F238E27FC236}">
                  <a16:creationId xmlns:a16="http://schemas.microsoft.com/office/drawing/2014/main" id="{1AE4830F-484F-407C-A4ED-3953AB5209B6}"/>
                </a:ext>
              </a:extLst>
            </p:cNvPr>
            <p:cNvSpPr/>
            <p:nvPr/>
          </p:nvSpPr>
          <p:spPr>
            <a:xfrm>
              <a:off x="16133350" y="750261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Shape 435">
              <a:extLst>
                <a:ext uri="{FF2B5EF4-FFF2-40B4-BE49-F238E27FC236}">
                  <a16:creationId xmlns:a16="http://schemas.microsoft.com/office/drawing/2014/main" id="{E2BC5E3D-3EF0-4C86-89EC-FF74D4E25660}"/>
                </a:ext>
              </a:extLst>
            </p:cNvPr>
            <p:cNvSpPr/>
            <p:nvPr/>
          </p:nvSpPr>
          <p:spPr>
            <a:xfrm>
              <a:off x="16445820" y="755089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A341D5FF-4701-41CB-BB65-C7011632A302}"/>
                </a:ext>
              </a:extLst>
            </p:cNvPr>
            <p:cNvSpPr/>
            <p:nvPr/>
          </p:nvSpPr>
          <p:spPr>
            <a:xfrm>
              <a:off x="14894478" y="739898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Freeform: Shape 437">
              <a:extLst>
                <a:ext uri="{FF2B5EF4-FFF2-40B4-BE49-F238E27FC236}">
                  <a16:creationId xmlns:a16="http://schemas.microsoft.com/office/drawing/2014/main" id="{5483D280-6507-4A25-980A-AABB6B1F6E2B}"/>
                </a:ext>
              </a:extLst>
            </p:cNvPr>
            <p:cNvSpPr/>
            <p:nvPr/>
          </p:nvSpPr>
          <p:spPr>
            <a:xfrm>
              <a:off x="15226677" y="7421920"/>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Freeform: Shape 438">
              <a:extLst>
                <a:ext uri="{FF2B5EF4-FFF2-40B4-BE49-F238E27FC236}">
                  <a16:creationId xmlns:a16="http://schemas.microsoft.com/office/drawing/2014/main" id="{458B612E-3D1D-4041-B48C-605FCF785D72}"/>
                </a:ext>
              </a:extLst>
            </p:cNvPr>
            <p:cNvSpPr/>
            <p:nvPr/>
          </p:nvSpPr>
          <p:spPr>
            <a:xfrm>
              <a:off x="15519979" y="744050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Shape 439">
              <a:extLst>
                <a:ext uri="{FF2B5EF4-FFF2-40B4-BE49-F238E27FC236}">
                  <a16:creationId xmlns:a16="http://schemas.microsoft.com/office/drawing/2014/main" id="{050B2588-9EA3-4D3F-8F5C-973B36E44E6B}"/>
                </a:ext>
              </a:extLst>
            </p:cNvPr>
            <p:cNvSpPr/>
            <p:nvPr/>
          </p:nvSpPr>
          <p:spPr>
            <a:xfrm>
              <a:off x="14302707" y="725037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Freeform: Shape 440">
              <a:extLst>
                <a:ext uri="{FF2B5EF4-FFF2-40B4-BE49-F238E27FC236}">
                  <a16:creationId xmlns:a16="http://schemas.microsoft.com/office/drawing/2014/main" id="{A52CEF6D-2DB8-419E-B162-DE20328A2A7A}"/>
                </a:ext>
              </a:extLst>
            </p:cNvPr>
            <p:cNvSpPr/>
            <p:nvPr/>
          </p:nvSpPr>
          <p:spPr>
            <a:xfrm>
              <a:off x="14634769" y="735632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7" name="Freeform: Shape 446">
            <a:extLst>
              <a:ext uri="{FF2B5EF4-FFF2-40B4-BE49-F238E27FC236}">
                <a16:creationId xmlns:a16="http://schemas.microsoft.com/office/drawing/2014/main" id="{E3325693-0492-4F7B-8A07-32B81B6E6505}"/>
              </a:ext>
            </a:extLst>
          </p:cNvPr>
          <p:cNvSpPr/>
          <p:nvPr/>
        </p:nvSpPr>
        <p:spPr>
          <a:xfrm>
            <a:off x="17455487" y="13347510"/>
            <a:ext cx="2415653" cy="1473959"/>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TextBox 448">
            <a:extLst>
              <a:ext uri="{FF2B5EF4-FFF2-40B4-BE49-F238E27FC236}">
                <a16:creationId xmlns:a16="http://schemas.microsoft.com/office/drawing/2014/main" id="{C5B02703-834C-437C-8BD1-DB9788AEE129}"/>
              </a:ext>
            </a:extLst>
          </p:cNvPr>
          <p:cNvSpPr txBox="1"/>
          <p:nvPr/>
        </p:nvSpPr>
        <p:spPr>
          <a:xfrm>
            <a:off x="17479533" y="1489861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pic>
        <p:nvPicPr>
          <p:cNvPr id="450" name="Picture 22" descr="Image result for 116th Infantry crest">
            <a:extLst>
              <a:ext uri="{FF2B5EF4-FFF2-40B4-BE49-F238E27FC236}">
                <a16:creationId xmlns:a16="http://schemas.microsoft.com/office/drawing/2014/main" id="{91EDFF97-8658-4BED-B24E-DBF5552323F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9925" y="805924"/>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451" name="Group 450">
            <a:extLst>
              <a:ext uri="{FF2B5EF4-FFF2-40B4-BE49-F238E27FC236}">
                <a16:creationId xmlns:a16="http://schemas.microsoft.com/office/drawing/2014/main" id="{822493B4-D399-4B34-9CE0-453843589A75}"/>
              </a:ext>
            </a:extLst>
          </p:cNvPr>
          <p:cNvGrpSpPr/>
          <p:nvPr/>
        </p:nvGrpSpPr>
        <p:grpSpPr>
          <a:xfrm>
            <a:off x="25598114" y="890798"/>
            <a:ext cx="1023257" cy="740229"/>
            <a:chOff x="27943018" y="3570514"/>
            <a:chExt cx="1023257" cy="740229"/>
          </a:xfrm>
        </p:grpSpPr>
        <p:sp>
          <p:nvSpPr>
            <p:cNvPr id="452" name="Oval 451">
              <a:extLst>
                <a:ext uri="{FF2B5EF4-FFF2-40B4-BE49-F238E27FC236}">
                  <a16:creationId xmlns:a16="http://schemas.microsoft.com/office/drawing/2014/main" id="{A535FF3A-CCBA-4155-938A-C04BE175E28A}"/>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86" name="TextBox 485">
              <a:extLst>
                <a:ext uri="{FF2B5EF4-FFF2-40B4-BE49-F238E27FC236}">
                  <a16:creationId xmlns:a16="http://schemas.microsoft.com/office/drawing/2014/main" id="{30562745-BD07-4EB1-8B80-4D3896331074}"/>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30</a:t>
              </a:r>
            </a:p>
          </p:txBody>
        </p:sp>
      </p:grpSp>
      <p:sp>
        <p:nvSpPr>
          <p:cNvPr id="487" name="TextBox 486">
            <a:extLst>
              <a:ext uri="{FF2B5EF4-FFF2-40B4-BE49-F238E27FC236}">
                <a16:creationId xmlns:a16="http://schemas.microsoft.com/office/drawing/2014/main" id="{05FDC9B5-3FE6-4D5E-82FC-490A52013AFE}"/>
              </a:ext>
            </a:extLst>
          </p:cNvPr>
          <p:cNvSpPr txBox="1"/>
          <p:nvPr/>
        </p:nvSpPr>
        <p:spPr>
          <a:xfrm rot="1328399">
            <a:off x="1264953" y="8183369"/>
            <a:ext cx="2129554" cy="461665"/>
          </a:xfrm>
          <a:prstGeom prst="rect">
            <a:avLst/>
          </a:prstGeom>
          <a:noFill/>
        </p:spPr>
        <p:txBody>
          <a:bodyPr wrap="square" rtlCol="0">
            <a:spAutoFit/>
          </a:bodyPr>
          <a:lstStyle/>
          <a:p>
            <a:r>
              <a:rPr lang="en-US" sz="2400" b="1" dirty="0"/>
              <a:t>Coast Highway</a:t>
            </a:r>
          </a:p>
        </p:txBody>
      </p:sp>
      <p:sp>
        <p:nvSpPr>
          <p:cNvPr id="488" name="TextBox 487">
            <a:extLst>
              <a:ext uri="{FF2B5EF4-FFF2-40B4-BE49-F238E27FC236}">
                <a16:creationId xmlns:a16="http://schemas.microsoft.com/office/drawing/2014/main" id="{7683F387-9C57-4878-B57E-FE618794E4CB}"/>
              </a:ext>
            </a:extLst>
          </p:cNvPr>
          <p:cNvSpPr txBox="1"/>
          <p:nvPr/>
        </p:nvSpPr>
        <p:spPr>
          <a:xfrm rot="1899484">
            <a:off x="22722477" y="15026404"/>
            <a:ext cx="2129554" cy="461665"/>
          </a:xfrm>
          <a:prstGeom prst="rect">
            <a:avLst/>
          </a:prstGeom>
          <a:noFill/>
        </p:spPr>
        <p:txBody>
          <a:bodyPr wrap="square" rtlCol="0">
            <a:spAutoFit/>
          </a:bodyPr>
          <a:lstStyle/>
          <a:p>
            <a:r>
              <a:rPr lang="en-US" sz="2400" b="1" dirty="0"/>
              <a:t>Coast Highway</a:t>
            </a:r>
          </a:p>
        </p:txBody>
      </p:sp>
      <p:sp>
        <p:nvSpPr>
          <p:cNvPr id="489" name="Text Box 1011">
            <a:extLst>
              <a:ext uri="{FF2B5EF4-FFF2-40B4-BE49-F238E27FC236}">
                <a16:creationId xmlns:a16="http://schemas.microsoft.com/office/drawing/2014/main" id="{41EAEC00-6A03-4112-AA8F-91457D9FE065}"/>
              </a:ext>
            </a:extLst>
          </p:cNvPr>
          <p:cNvSpPr txBox="1">
            <a:spLocks noChangeArrowheads="1"/>
          </p:cNvSpPr>
          <p:nvPr/>
        </p:nvSpPr>
        <p:spPr bwMode="auto">
          <a:xfrm>
            <a:off x="1852774" y="16909684"/>
            <a:ext cx="5933674"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0                                   .5                                    1</a:t>
            </a:r>
          </a:p>
        </p:txBody>
      </p:sp>
      <p:sp>
        <p:nvSpPr>
          <p:cNvPr id="490" name="Text Box 1016">
            <a:extLst>
              <a:ext uri="{FF2B5EF4-FFF2-40B4-BE49-F238E27FC236}">
                <a16:creationId xmlns:a16="http://schemas.microsoft.com/office/drawing/2014/main" id="{51CCD233-99A8-4975-B02B-CE2A62327E78}"/>
              </a:ext>
            </a:extLst>
          </p:cNvPr>
          <p:cNvSpPr txBox="1">
            <a:spLocks noChangeArrowheads="1"/>
          </p:cNvSpPr>
          <p:nvPr/>
        </p:nvSpPr>
        <p:spPr bwMode="auto">
          <a:xfrm>
            <a:off x="3839846" y="17317155"/>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491" name="Group 490">
            <a:extLst>
              <a:ext uri="{FF2B5EF4-FFF2-40B4-BE49-F238E27FC236}">
                <a16:creationId xmlns:a16="http://schemas.microsoft.com/office/drawing/2014/main" id="{0FDFC58A-F3B8-41BA-8380-52F790CE7FBD}"/>
              </a:ext>
            </a:extLst>
          </p:cNvPr>
          <p:cNvGrpSpPr/>
          <p:nvPr/>
        </p:nvGrpSpPr>
        <p:grpSpPr>
          <a:xfrm>
            <a:off x="1972873" y="16728034"/>
            <a:ext cx="5642906" cy="172335"/>
            <a:chOff x="18720418" y="2920398"/>
            <a:chExt cx="5642906" cy="172335"/>
          </a:xfrm>
        </p:grpSpPr>
        <p:grpSp>
          <p:nvGrpSpPr>
            <p:cNvPr id="492" name="Group 491">
              <a:extLst>
                <a:ext uri="{FF2B5EF4-FFF2-40B4-BE49-F238E27FC236}">
                  <a16:creationId xmlns:a16="http://schemas.microsoft.com/office/drawing/2014/main" id="{11686490-DA57-4B6B-A808-340DA5E378C8}"/>
                </a:ext>
              </a:extLst>
            </p:cNvPr>
            <p:cNvGrpSpPr/>
            <p:nvPr/>
          </p:nvGrpSpPr>
          <p:grpSpPr>
            <a:xfrm>
              <a:off x="21536730" y="2923035"/>
              <a:ext cx="2826594" cy="169698"/>
              <a:chOff x="6061987" y="16593671"/>
              <a:chExt cx="1877583" cy="169698"/>
            </a:xfrm>
          </p:grpSpPr>
          <p:sp>
            <p:nvSpPr>
              <p:cNvPr id="501" name="Rectangle 500">
                <a:extLst>
                  <a:ext uri="{FF2B5EF4-FFF2-40B4-BE49-F238E27FC236}">
                    <a16:creationId xmlns:a16="http://schemas.microsoft.com/office/drawing/2014/main" id="{75802A5B-BC5C-4DAB-B600-66B09491CF3C}"/>
                  </a:ext>
                </a:extLst>
              </p:cNvPr>
              <p:cNvSpPr/>
              <p:nvPr/>
            </p:nvSpPr>
            <p:spPr>
              <a:xfrm>
                <a:off x="6061987" y="16593671"/>
                <a:ext cx="373157"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2" name="Group 501">
                <a:extLst>
                  <a:ext uri="{FF2B5EF4-FFF2-40B4-BE49-F238E27FC236}">
                    <a16:creationId xmlns:a16="http://schemas.microsoft.com/office/drawing/2014/main" id="{79B216FF-D3E7-4050-81B4-C3CCEBFFAF44}"/>
                  </a:ext>
                </a:extLst>
              </p:cNvPr>
              <p:cNvGrpSpPr/>
              <p:nvPr/>
            </p:nvGrpSpPr>
            <p:grpSpPr>
              <a:xfrm>
                <a:off x="6432652" y="16594150"/>
                <a:ext cx="750002" cy="169197"/>
                <a:chOff x="4184260" y="16593206"/>
                <a:chExt cx="837695" cy="169197"/>
              </a:xfrm>
            </p:grpSpPr>
            <p:sp>
              <p:nvSpPr>
                <p:cNvPr id="506" name="Rectangle 505">
                  <a:extLst>
                    <a:ext uri="{FF2B5EF4-FFF2-40B4-BE49-F238E27FC236}">
                      <a16:creationId xmlns:a16="http://schemas.microsoft.com/office/drawing/2014/main" id="{A3D17038-09CC-4D40-B192-94236EC002F9}"/>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Rectangle 506">
                  <a:extLst>
                    <a:ext uri="{FF2B5EF4-FFF2-40B4-BE49-F238E27FC236}">
                      <a16:creationId xmlns:a16="http://schemas.microsoft.com/office/drawing/2014/main" id="{9F04929F-6EBB-449B-955F-FCB453B06543}"/>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3" name="Group 502">
                <a:extLst>
                  <a:ext uri="{FF2B5EF4-FFF2-40B4-BE49-F238E27FC236}">
                    <a16:creationId xmlns:a16="http://schemas.microsoft.com/office/drawing/2014/main" id="{6DC16DF8-5695-40FB-9CDA-B0AA27249196}"/>
                  </a:ext>
                </a:extLst>
              </p:cNvPr>
              <p:cNvGrpSpPr/>
              <p:nvPr/>
            </p:nvGrpSpPr>
            <p:grpSpPr>
              <a:xfrm>
                <a:off x="7189568" y="16594172"/>
                <a:ext cx="750002" cy="169197"/>
                <a:chOff x="4184260" y="16593206"/>
                <a:chExt cx="837695" cy="169197"/>
              </a:xfrm>
            </p:grpSpPr>
            <p:sp>
              <p:nvSpPr>
                <p:cNvPr id="504" name="Rectangle 503">
                  <a:extLst>
                    <a:ext uri="{FF2B5EF4-FFF2-40B4-BE49-F238E27FC236}">
                      <a16:creationId xmlns:a16="http://schemas.microsoft.com/office/drawing/2014/main" id="{ADDC2773-20A1-4FC6-A018-663FEC633FCA}"/>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Rectangle 504">
                  <a:extLst>
                    <a:ext uri="{FF2B5EF4-FFF2-40B4-BE49-F238E27FC236}">
                      <a16:creationId xmlns:a16="http://schemas.microsoft.com/office/drawing/2014/main" id="{9ECC5615-3122-4B35-9E58-B57D87F6DC49}"/>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93" name="Group 492">
              <a:extLst>
                <a:ext uri="{FF2B5EF4-FFF2-40B4-BE49-F238E27FC236}">
                  <a16:creationId xmlns:a16="http://schemas.microsoft.com/office/drawing/2014/main" id="{B0428230-A81F-4871-8079-0D247FD36572}"/>
                </a:ext>
              </a:extLst>
            </p:cNvPr>
            <p:cNvGrpSpPr/>
            <p:nvPr/>
          </p:nvGrpSpPr>
          <p:grpSpPr>
            <a:xfrm>
              <a:off x="18720418" y="2920398"/>
              <a:ext cx="2826594" cy="169698"/>
              <a:chOff x="6061987" y="16593671"/>
              <a:chExt cx="1877583" cy="169698"/>
            </a:xfrm>
          </p:grpSpPr>
          <p:sp>
            <p:nvSpPr>
              <p:cNvPr id="494" name="Rectangle 493">
                <a:extLst>
                  <a:ext uri="{FF2B5EF4-FFF2-40B4-BE49-F238E27FC236}">
                    <a16:creationId xmlns:a16="http://schemas.microsoft.com/office/drawing/2014/main" id="{1DD39E39-01A9-4D21-94A6-FB704BE451C8}"/>
                  </a:ext>
                </a:extLst>
              </p:cNvPr>
              <p:cNvSpPr/>
              <p:nvPr/>
            </p:nvSpPr>
            <p:spPr>
              <a:xfrm>
                <a:off x="6061987" y="16593671"/>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5" name="Group 494">
                <a:extLst>
                  <a:ext uri="{FF2B5EF4-FFF2-40B4-BE49-F238E27FC236}">
                    <a16:creationId xmlns:a16="http://schemas.microsoft.com/office/drawing/2014/main" id="{ACEC6246-44C4-429C-B232-9552F5CD4C46}"/>
                  </a:ext>
                </a:extLst>
              </p:cNvPr>
              <p:cNvGrpSpPr/>
              <p:nvPr/>
            </p:nvGrpSpPr>
            <p:grpSpPr>
              <a:xfrm>
                <a:off x="6432652" y="16594150"/>
                <a:ext cx="750002" cy="169197"/>
                <a:chOff x="4184260" y="16593206"/>
                <a:chExt cx="837695" cy="169197"/>
              </a:xfrm>
            </p:grpSpPr>
            <p:sp>
              <p:nvSpPr>
                <p:cNvPr id="499" name="Rectangle 498">
                  <a:extLst>
                    <a:ext uri="{FF2B5EF4-FFF2-40B4-BE49-F238E27FC236}">
                      <a16:creationId xmlns:a16="http://schemas.microsoft.com/office/drawing/2014/main" id="{F34496DA-543E-4987-BD35-C0D629D47BDB}"/>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Rectangle 499">
                  <a:extLst>
                    <a:ext uri="{FF2B5EF4-FFF2-40B4-BE49-F238E27FC236}">
                      <a16:creationId xmlns:a16="http://schemas.microsoft.com/office/drawing/2014/main" id="{D9BD16A2-AFE1-4FA7-A40A-88F08E2D5BB7}"/>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6" name="Group 495">
                <a:extLst>
                  <a:ext uri="{FF2B5EF4-FFF2-40B4-BE49-F238E27FC236}">
                    <a16:creationId xmlns:a16="http://schemas.microsoft.com/office/drawing/2014/main" id="{E4CE451E-C756-419C-AA2B-D3F14698CAA2}"/>
                  </a:ext>
                </a:extLst>
              </p:cNvPr>
              <p:cNvGrpSpPr/>
              <p:nvPr/>
            </p:nvGrpSpPr>
            <p:grpSpPr>
              <a:xfrm>
                <a:off x="7189568" y="16594172"/>
                <a:ext cx="750002" cy="169197"/>
                <a:chOff x="4184260" y="16593206"/>
                <a:chExt cx="837695" cy="169197"/>
              </a:xfrm>
            </p:grpSpPr>
            <p:sp>
              <p:nvSpPr>
                <p:cNvPr id="497" name="Rectangle 496">
                  <a:extLst>
                    <a:ext uri="{FF2B5EF4-FFF2-40B4-BE49-F238E27FC236}">
                      <a16:creationId xmlns:a16="http://schemas.microsoft.com/office/drawing/2014/main" id="{DF8C3ECA-0EC6-4315-83EE-F6CC0293C409}"/>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8" name="Rectangle 497">
                  <a:extLst>
                    <a:ext uri="{FF2B5EF4-FFF2-40B4-BE49-F238E27FC236}">
                      <a16:creationId xmlns:a16="http://schemas.microsoft.com/office/drawing/2014/main" id="{CE057639-0089-4CCA-9B7E-5F4F067D47C6}"/>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459" name="Rectangle 458">
            <a:extLst>
              <a:ext uri="{FF2B5EF4-FFF2-40B4-BE49-F238E27FC236}">
                <a16:creationId xmlns:a16="http://schemas.microsoft.com/office/drawing/2014/main" id="{7299F992-161E-4994-A5F8-D37C1775B539}"/>
              </a:ext>
            </a:extLst>
          </p:cNvPr>
          <p:cNvSpPr/>
          <p:nvPr/>
        </p:nvSpPr>
        <p:spPr>
          <a:xfrm>
            <a:off x="1095104" y="12431852"/>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0" name="Group 459">
            <a:extLst>
              <a:ext uri="{FF2B5EF4-FFF2-40B4-BE49-F238E27FC236}">
                <a16:creationId xmlns:a16="http://schemas.microsoft.com/office/drawing/2014/main" id="{222C16A3-EC3E-4E06-ACAB-9691ACF06326}"/>
              </a:ext>
            </a:extLst>
          </p:cNvPr>
          <p:cNvGrpSpPr/>
          <p:nvPr/>
        </p:nvGrpSpPr>
        <p:grpSpPr>
          <a:xfrm rot="10800000">
            <a:off x="2135612" y="13006943"/>
            <a:ext cx="1502856" cy="335223"/>
            <a:chOff x="18336912" y="16483762"/>
            <a:chExt cx="1502856" cy="335223"/>
          </a:xfrm>
        </p:grpSpPr>
        <p:sp>
          <p:nvSpPr>
            <p:cNvPr id="461" name="Rectangle 460">
              <a:extLst>
                <a:ext uri="{FF2B5EF4-FFF2-40B4-BE49-F238E27FC236}">
                  <a16:creationId xmlns:a16="http://schemas.microsoft.com/office/drawing/2014/main" id="{0C3E7929-CFA3-4711-8052-29233BFB9D89}"/>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B66B2892-9B9B-455C-8DA1-D227276A78B5}"/>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FBDC4E4F-1838-442C-814F-57584759C804}"/>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EEDD74BB-FD1F-4C9C-B556-4B44621A40D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EBD0C0AC-3610-4309-BDDF-5EFA94397F60}"/>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18BD8878-3DCB-474C-BAFD-7BC07F18FC9E}"/>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44A6BF50-CC17-4AAF-819F-2346C20D1DB4}"/>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C8FF1E77-23D5-4574-BD45-6036DF3027D2}"/>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9" name="TextBox 468">
            <a:extLst>
              <a:ext uri="{FF2B5EF4-FFF2-40B4-BE49-F238E27FC236}">
                <a16:creationId xmlns:a16="http://schemas.microsoft.com/office/drawing/2014/main" id="{25F9DCA7-A12B-4BD5-8640-12785F9770F2}"/>
              </a:ext>
            </a:extLst>
          </p:cNvPr>
          <p:cNvSpPr txBox="1"/>
          <p:nvPr/>
        </p:nvSpPr>
        <p:spPr>
          <a:xfrm>
            <a:off x="1096602" y="12527858"/>
            <a:ext cx="3574681" cy="400110"/>
          </a:xfrm>
          <a:prstGeom prst="rect">
            <a:avLst/>
          </a:prstGeom>
          <a:noFill/>
        </p:spPr>
        <p:txBody>
          <a:bodyPr wrap="square" rtlCol="0">
            <a:spAutoFit/>
          </a:bodyPr>
          <a:lstStyle/>
          <a:p>
            <a:r>
              <a:rPr lang="en-US" sz="2000" b="1" dirty="0"/>
              <a:t>Clusters of disorganized soldiers</a:t>
            </a:r>
          </a:p>
        </p:txBody>
      </p:sp>
      <p:grpSp>
        <p:nvGrpSpPr>
          <p:cNvPr id="470" name="Group 469">
            <a:extLst>
              <a:ext uri="{FF2B5EF4-FFF2-40B4-BE49-F238E27FC236}">
                <a16:creationId xmlns:a16="http://schemas.microsoft.com/office/drawing/2014/main" id="{B7C0E728-CE84-4B4C-8968-E8940A840303}"/>
              </a:ext>
            </a:extLst>
          </p:cNvPr>
          <p:cNvGrpSpPr/>
          <p:nvPr/>
        </p:nvGrpSpPr>
        <p:grpSpPr>
          <a:xfrm>
            <a:off x="7378955" y="5977508"/>
            <a:ext cx="2188832" cy="798872"/>
            <a:chOff x="7378955" y="5977508"/>
            <a:chExt cx="2188832" cy="798872"/>
          </a:xfrm>
        </p:grpSpPr>
        <p:sp>
          <p:nvSpPr>
            <p:cNvPr id="471" name="Freeform: Shape 470">
              <a:extLst>
                <a:ext uri="{FF2B5EF4-FFF2-40B4-BE49-F238E27FC236}">
                  <a16:creationId xmlns:a16="http://schemas.microsoft.com/office/drawing/2014/main" id="{7F4E2439-C37E-4516-95BB-682034BB0DE3}"/>
                </a:ext>
              </a:extLst>
            </p:cNvPr>
            <p:cNvSpPr/>
            <p:nvPr/>
          </p:nvSpPr>
          <p:spPr>
            <a:xfrm>
              <a:off x="8897128" y="6307563"/>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Freeform: Shape 471">
              <a:extLst>
                <a:ext uri="{FF2B5EF4-FFF2-40B4-BE49-F238E27FC236}">
                  <a16:creationId xmlns:a16="http://schemas.microsoft.com/office/drawing/2014/main" id="{2079F00A-C65C-463D-A53D-00D2C41C3A3E}"/>
                </a:ext>
              </a:extLst>
            </p:cNvPr>
            <p:cNvSpPr/>
            <p:nvPr/>
          </p:nvSpPr>
          <p:spPr>
            <a:xfrm>
              <a:off x="9209598" y="633686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Freeform: Shape 472">
              <a:extLst>
                <a:ext uri="{FF2B5EF4-FFF2-40B4-BE49-F238E27FC236}">
                  <a16:creationId xmlns:a16="http://schemas.microsoft.com/office/drawing/2014/main" id="{0CBABF0F-13EB-4694-A2D8-188F1680C763}"/>
                </a:ext>
              </a:extLst>
            </p:cNvPr>
            <p:cNvSpPr/>
            <p:nvPr/>
          </p:nvSpPr>
          <p:spPr>
            <a:xfrm>
              <a:off x="9522068" y="63652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Freeform: Shape 473">
              <a:extLst>
                <a:ext uri="{FF2B5EF4-FFF2-40B4-BE49-F238E27FC236}">
                  <a16:creationId xmlns:a16="http://schemas.microsoft.com/office/drawing/2014/main" id="{7533FA4A-39AB-4985-B438-5E4C2F0B2AC9}"/>
                </a:ext>
              </a:extLst>
            </p:cNvPr>
            <p:cNvSpPr/>
            <p:nvPr/>
          </p:nvSpPr>
          <p:spPr>
            <a:xfrm>
              <a:off x="7970726" y="614565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Freeform: Shape 474">
              <a:extLst>
                <a:ext uri="{FF2B5EF4-FFF2-40B4-BE49-F238E27FC236}">
                  <a16:creationId xmlns:a16="http://schemas.microsoft.com/office/drawing/2014/main" id="{92F69F2E-9B55-4032-A557-414BAF8DBED9}"/>
                </a:ext>
              </a:extLst>
            </p:cNvPr>
            <p:cNvSpPr/>
            <p:nvPr/>
          </p:nvSpPr>
          <p:spPr>
            <a:xfrm>
              <a:off x="8299478" y="623129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Shape 475">
              <a:extLst>
                <a:ext uri="{FF2B5EF4-FFF2-40B4-BE49-F238E27FC236}">
                  <a16:creationId xmlns:a16="http://schemas.microsoft.com/office/drawing/2014/main" id="{D7A73C6F-799D-45D5-9495-F6533330C23C}"/>
                </a:ext>
              </a:extLst>
            </p:cNvPr>
            <p:cNvSpPr/>
            <p:nvPr/>
          </p:nvSpPr>
          <p:spPr>
            <a:xfrm>
              <a:off x="8607434" y="628604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8" name="Freeform: Shape 507">
              <a:extLst>
                <a:ext uri="{FF2B5EF4-FFF2-40B4-BE49-F238E27FC236}">
                  <a16:creationId xmlns:a16="http://schemas.microsoft.com/office/drawing/2014/main" id="{092EF28A-8080-432F-A3E5-D26F6442E8DF}"/>
                </a:ext>
              </a:extLst>
            </p:cNvPr>
            <p:cNvSpPr/>
            <p:nvPr/>
          </p:nvSpPr>
          <p:spPr>
            <a:xfrm>
              <a:off x="7378955" y="597750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Freeform: Shape 508">
              <a:extLst>
                <a:ext uri="{FF2B5EF4-FFF2-40B4-BE49-F238E27FC236}">
                  <a16:creationId xmlns:a16="http://schemas.microsoft.com/office/drawing/2014/main" id="{350C2820-2E22-41AC-8828-FB3B1909AFF4}"/>
                </a:ext>
              </a:extLst>
            </p:cNvPr>
            <p:cNvSpPr/>
            <p:nvPr/>
          </p:nvSpPr>
          <p:spPr>
            <a:xfrm>
              <a:off x="7711017" y="608345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Freeform: Shape 4">
            <a:extLst>
              <a:ext uri="{FF2B5EF4-FFF2-40B4-BE49-F238E27FC236}">
                <a16:creationId xmlns:a16="http://schemas.microsoft.com/office/drawing/2014/main" id="{9D2995F9-21F5-47D6-ADA2-EDCE5AC0DAC8}"/>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87E354B-9E4D-4EE1-96E4-440F350D264E}"/>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a:extLst>
              <a:ext uri="{FF2B5EF4-FFF2-40B4-BE49-F238E27FC236}">
                <a16:creationId xmlns:a16="http://schemas.microsoft.com/office/drawing/2014/main" id="{32D928BC-19E6-4126-BB4A-0E2726C1DF09}"/>
              </a:ext>
            </a:extLst>
          </p:cNvPr>
          <p:cNvGrpSpPr/>
          <p:nvPr/>
        </p:nvGrpSpPr>
        <p:grpSpPr>
          <a:xfrm rot="11178151">
            <a:off x="8274305" y="6449954"/>
            <a:ext cx="1502856" cy="335223"/>
            <a:chOff x="18336912" y="16483762"/>
            <a:chExt cx="1502856" cy="335223"/>
          </a:xfrm>
        </p:grpSpPr>
        <p:sp>
          <p:nvSpPr>
            <p:cNvPr id="425" name="Rectangle 424">
              <a:extLst>
                <a:ext uri="{FF2B5EF4-FFF2-40B4-BE49-F238E27FC236}">
                  <a16:creationId xmlns:a16="http://schemas.microsoft.com/office/drawing/2014/main" id="{F605FD59-B9CB-439A-9EB5-6F1DA28E014A}"/>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68C89528-A318-4828-A98B-615C2EEF177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a:extLst>
                <a:ext uri="{FF2B5EF4-FFF2-40B4-BE49-F238E27FC236}">
                  <a16:creationId xmlns:a16="http://schemas.microsoft.com/office/drawing/2014/main" id="{AEE5D636-5A6C-4A5C-BD7C-A10E1065D739}"/>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898ADD02-9123-4279-BF49-ECD5226AB08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a:extLst>
                <a:ext uri="{FF2B5EF4-FFF2-40B4-BE49-F238E27FC236}">
                  <a16:creationId xmlns:a16="http://schemas.microsoft.com/office/drawing/2014/main" id="{32907AF5-0618-4B17-8B4D-282C006CB507}"/>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D8D0EFCB-2150-4DDD-BAF1-8F2FD7598AB4}"/>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a:extLst>
                <a:ext uri="{FF2B5EF4-FFF2-40B4-BE49-F238E27FC236}">
                  <a16:creationId xmlns:a16="http://schemas.microsoft.com/office/drawing/2014/main" id="{ED5650F4-2B21-4808-B722-1BCB3B5793E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74FD953D-107F-446E-8669-F99B71909996}"/>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9" name="Group 518">
            <a:extLst>
              <a:ext uri="{FF2B5EF4-FFF2-40B4-BE49-F238E27FC236}">
                <a16:creationId xmlns:a16="http://schemas.microsoft.com/office/drawing/2014/main" id="{A4EB54BD-061E-44F1-932C-427DCB822ABC}"/>
              </a:ext>
            </a:extLst>
          </p:cNvPr>
          <p:cNvGrpSpPr/>
          <p:nvPr/>
        </p:nvGrpSpPr>
        <p:grpSpPr>
          <a:xfrm rot="11178151">
            <a:off x="7464758" y="6206553"/>
            <a:ext cx="1305467" cy="335223"/>
            <a:chOff x="18534301" y="16483762"/>
            <a:chExt cx="1305467" cy="335223"/>
          </a:xfrm>
        </p:grpSpPr>
        <p:sp>
          <p:nvSpPr>
            <p:cNvPr id="520" name="Rectangle 519">
              <a:extLst>
                <a:ext uri="{FF2B5EF4-FFF2-40B4-BE49-F238E27FC236}">
                  <a16:creationId xmlns:a16="http://schemas.microsoft.com/office/drawing/2014/main" id="{92AB14B5-28B9-42B9-8D62-C31955FB1C9B}"/>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Rectangle 520">
              <a:extLst>
                <a:ext uri="{FF2B5EF4-FFF2-40B4-BE49-F238E27FC236}">
                  <a16:creationId xmlns:a16="http://schemas.microsoft.com/office/drawing/2014/main" id="{65A5F161-E77E-4EF8-8122-6653029CF781}"/>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Rectangle 521">
              <a:extLst>
                <a:ext uri="{FF2B5EF4-FFF2-40B4-BE49-F238E27FC236}">
                  <a16:creationId xmlns:a16="http://schemas.microsoft.com/office/drawing/2014/main" id="{13F0DC38-501B-4956-9CF5-926BAE2A3B6D}"/>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Rectangle 522">
              <a:extLst>
                <a:ext uri="{FF2B5EF4-FFF2-40B4-BE49-F238E27FC236}">
                  <a16:creationId xmlns:a16="http://schemas.microsoft.com/office/drawing/2014/main" id="{B24D217A-EB17-4636-AA36-2200980E6586}"/>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Rectangle 523">
              <a:extLst>
                <a:ext uri="{FF2B5EF4-FFF2-40B4-BE49-F238E27FC236}">
                  <a16:creationId xmlns:a16="http://schemas.microsoft.com/office/drawing/2014/main" id="{B716A52B-73E3-43A3-8DA2-3A0088D327AB}"/>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Rectangle 524">
              <a:extLst>
                <a:ext uri="{FF2B5EF4-FFF2-40B4-BE49-F238E27FC236}">
                  <a16:creationId xmlns:a16="http://schemas.microsoft.com/office/drawing/2014/main" id="{0FB25546-413B-4806-871B-D75013854046}"/>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Rectangle 525">
              <a:extLst>
                <a:ext uri="{FF2B5EF4-FFF2-40B4-BE49-F238E27FC236}">
                  <a16:creationId xmlns:a16="http://schemas.microsoft.com/office/drawing/2014/main" id="{74D3A572-FAB0-4D94-9348-E0685B30803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7" name="Group 476"/>
          <p:cNvGrpSpPr/>
          <p:nvPr/>
        </p:nvGrpSpPr>
        <p:grpSpPr>
          <a:xfrm rot="553841">
            <a:off x="8142624" y="3013863"/>
            <a:ext cx="2535243" cy="595543"/>
            <a:chOff x="5399110" y="1414495"/>
            <a:chExt cx="2535243" cy="595543"/>
          </a:xfrm>
        </p:grpSpPr>
        <p:sp>
          <p:nvSpPr>
            <p:cNvPr id="478" name="Flowchart: Decision 477"/>
            <p:cNvSpPr/>
            <p:nvPr/>
          </p:nvSpPr>
          <p:spPr>
            <a:xfrm rot="4976974">
              <a:off x="5888979" y="160479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Flowchart: Decision 478"/>
            <p:cNvSpPr/>
            <p:nvPr/>
          </p:nvSpPr>
          <p:spPr>
            <a:xfrm rot="4976974">
              <a:off x="5312395" y="164955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Flowchart: Decision 479"/>
            <p:cNvSpPr/>
            <p:nvPr/>
          </p:nvSpPr>
          <p:spPr>
            <a:xfrm rot="4976974">
              <a:off x="6456574" y="150121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Flowchart: Decision 480"/>
            <p:cNvSpPr/>
            <p:nvPr/>
          </p:nvSpPr>
          <p:spPr>
            <a:xfrm rot="4976974">
              <a:off x="7017830" y="157488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lowchart: Decision 482"/>
            <p:cNvSpPr/>
            <p:nvPr/>
          </p:nvSpPr>
          <p:spPr>
            <a:xfrm rot="4976974">
              <a:off x="7573870" y="1509242"/>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1" name="Group 510"/>
          <p:cNvGrpSpPr/>
          <p:nvPr/>
        </p:nvGrpSpPr>
        <p:grpSpPr>
          <a:xfrm rot="553841">
            <a:off x="10990909" y="3377697"/>
            <a:ext cx="2535243" cy="595543"/>
            <a:chOff x="5399110" y="1414495"/>
            <a:chExt cx="2535243" cy="595543"/>
          </a:xfrm>
        </p:grpSpPr>
        <p:sp>
          <p:nvSpPr>
            <p:cNvPr id="512" name="Flowchart: Decision 511"/>
            <p:cNvSpPr/>
            <p:nvPr/>
          </p:nvSpPr>
          <p:spPr>
            <a:xfrm rot="4976974">
              <a:off x="5888979" y="160479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Flowchart: Decision 512"/>
            <p:cNvSpPr/>
            <p:nvPr/>
          </p:nvSpPr>
          <p:spPr>
            <a:xfrm rot="4976974">
              <a:off x="5312395" y="1649556"/>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Flowchart: Decision 513"/>
            <p:cNvSpPr/>
            <p:nvPr/>
          </p:nvSpPr>
          <p:spPr>
            <a:xfrm rot="4976974">
              <a:off x="6456574" y="1501210"/>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Flowchart: Decision 514"/>
            <p:cNvSpPr/>
            <p:nvPr/>
          </p:nvSpPr>
          <p:spPr>
            <a:xfrm rot="4976974">
              <a:off x="7017830" y="1574888"/>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7" name="Flowchart: Decision 516"/>
            <p:cNvSpPr/>
            <p:nvPr/>
          </p:nvSpPr>
          <p:spPr>
            <a:xfrm rot="4976974">
              <a:off x="7573870" y="1509242"/>
              <a:ext cx="447197" cy="273768"/>
            </a:xfrm>
            <a:prstGeom prst="flowChartDecision">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2" name="Freeform: Shape 102">
            <a:extLst>
              <a:ext uri="{FF2B5EF4-FFF2-40B4-BE49-F238E27FC236}">
                <a16:creationId xmlns:a16="http://schemas.microsoft.com/office/drawing/2014/main" id="{0EFB7D4A-154E-4F87-8917-7C994DE7968B}"/>
              </a:ext>
            </a:extLst>
          </p:cNvPr>
          <p:cNvSpPr/>
          <p:nvPr/>
        </p:nvSpPr>
        <p:spPr>
          <a:xfrm>
            <a:off x="9137190" y="2439007"/>
            <a:ext cx="0" cy="1060352"/>
          </a:xfrm>
          <a:custGeom>
            <a:avLst/>
            <a:gdLst>
              <a:gd name="connsiteX0" fmla="*/ 0 w 0"/>
              <a:gd name="connsiteY0" fmla="*/ 0 h 1266092"/>
              <a:gd name="connsiteX1" fmla="*/ 0 w 0"/>
              <a:gd name="connsiteY1" fmla="*/ 1266092 h 1266092"/>
              <a:gd name="connsiteX0" fmla="*/ 0 w 0"/>
              <a:gd name="connsiteY0" fmla="*/ 0 h 8375"/>
              <a:gd name="connsiteX1" fmla="*/ 11430 w 0"/>
              <a:gd name="connsiteY1" fmla="*/ 8375 h 8375"/>
            </a:gdLst>
            <a:ahLst/>
            <a:cxnLst>
              <a:cxn ang="0">
                <a:pos x="connsiteX0" y="connsiteY0"/>
              </a:cxn>
              <a:cxn ang="0">
                <a:pos x="connsiteX1" y="connsiteY1"/>
              </a:cxn>
            </a:cxnLst>
            <a:rect l="l" t="t" r="r" b="b"/>
            <a:pathLst>
              <a:path h="8375">
                <a:moveTo>
                  <a:pt x="0" y="0"/>
                </a:moveTo>
                <a:cubicBezTo>
                  <a:pt x="0" y="3333"/>
                  <a:pt x="11430" y="5042"/>
                  <a:pt x="11430" y="8375"/>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Shape 342">
            <a:extLst>
              <a:ext uri="{FF2B5EF4-FFF2-40B4-BE49-F238E27FC236}">
                <a16:creationId xmlns:a16="http://schemas.microsoft.com/office/drawing/2014/main" id="{75085A76-B3E8-4F5C-9E11-A85A59EEB7E4}"/>
              </a:ext>
            </a:extLst>
          </p:cNvPr>
          <p:cNvSpPr/>
          <p:nvPr/>
        </p:nvSpPr>
        <p:spPr>
          <a:xfrm rot="836125">
            <a:off x="17251778" y="1654250"/>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83584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78"/>
                                        </p:tgtEl>
                                        <p:attrNameLst>
                                          <p:attrName>style.visibility</p:attrName>
                                        </p:attrNameLst>
                                      </p:cBhvr>
                                      <p:to>
                                        <p:strVal val="visible"/>
                                      </p:to>
                                    </p:set>
                                    <p:animEffect transition="in" filter="fade">
                                      <p:cBhvr>
                                        <p:cTn id="7" dur="1000"/>
                                        <p:tgtEl>
                                          <p:spTgt spid="378"/>
                                        </p:tgtEl>
                                      </p:cBhvr>
                                    </p:animEffect>
                                  </p:childTnLst>
                                </p:cTn>
                              </p:par>
                            </p:childTnLst>
                          </p:cTn>
                        </p:par>
                        <p:par>
                          <p:cTn id="8" fill="hold">
                            <p:stCondLst>
                              <p:cond delay="1000"/>
                            </p:stCondLst>
                            <p:childTnLst>
                              <p:par>
                                <p:cTn id="9" presetID="22" presetClass="entr" presetSubtype="1" fill="hold" grpId="0" nodeType="afterEffect">
                                  <p:stCondLst>
                                    <p:cond delay="0"/>
                                  </p:stCondLst>
                                  <p:childTnLst>
                                    <p:set>
                                      <p:cBhvr>
                                        <p:cTn id="10" dur="1" fill="hold">
                                          <p:stCondLst>
                                            <p:cond delay="0"/>
                                          </p:stCondLst>
                                        </p:cTn>
                                        <p:tgtEl>
                                          <p:spTgt spid="103"/>
                                        </p:tgtEl>
                                        <p:attrNameLst>
                                          <p:attrName>style.visibility</p:attrName>
                                        </p:attrNameLst>
                                      </p:cBhvr>
                                      <p:to>
                                        <p:strVal val="visible"/>
                                      </p:to>
                                    </p:set>
                                    <p:animEffect transition="in" filter="wipe(up)">
                                      <p:cBhvr>
                                        <p:cTn id="11" dur="1000"/>
                                        <p:tgtEl>
                                          <p:spTgt spid="103"/>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ntr" presetSubtype="0" fill="hold" nodeType="clickEffect">
                                  <p:stCondLst>
                                    <p:cond delay="0"/>
                                  </p:stCondLst>
                                  <p:childTnLst>
                                    <p:set>
                                      <p:cBhvr>
                                        <p:cTn id="15" dur="1" fill="hold">
                                          <p:stCondLst>
                                            <p:cond delay="0"/>
                                          </p:stCondLst>
                                        </p:cTn>
                                        <p:tgtEl>
                                          <p:spTgt spid="387"/>
                                        </p:tgtEl>
                                        <p:attrNameLst>
                                          <p:attrName>style.visibility</p:attrName>
                                        </p:attrNameLst>
                                      </p:cBhvr>
                                      <p:to>
                                        <p:strVal val="visible"/>
                                      </p:to>
                                    </p:set>
                                    <p:animEffect transition="in" filter="fade">
                                      <p:cBhvr>
                                        <p:cTn id="16" dur="1000"/>
                                        <p:tgtEl>
                                          <p:spTgt spid="387"/>
                                        </p:tgtEl>
                                      </p:cBhvr>
                                    </p:animEffect>
                                  </p:childTnLst>
                                </p:cTn>
                              </p:par>
                            </p:childTnLst>
                          </p:cTn>
                        </p:par>
                        <p:par>
                          <p:cTn id="17" fill="hold">
                            <p:stCondLst>
                              <p:cond delay="1000"/>
                            </p:stCondLst>
                            <p:childTnLst>
                              <p:par>
                                <p:cTn id="18" presetID="22" presetClass="entr" presetSubtype="1" fill="hold" grpId="0" nodeType="afterEffect">
                                  <p:stCondLst>
                                    <p:cond delay="0"/>
                                  </p:stCondLst>
                                  <p:childTnLst>
                                    <p:set>
                                      <p:cBhvr>
                                        <p:cTn id="19" dur="1" fill="hold">
                                          <p:stCondLst>
                                            <p:cond delay="0"/>
                                          </p:stCondLst>
                                        </p:cTn>
                                        <p:tgtEl>
                                          <p:spTgt spid="482"/>
                                        </p:tgtEl>
                                        <p:attrNameLst>
                                          <p:attrName>style.visibility</p:attrName>
                                        </p:attrNameLst>
                                      </p:cBhvr>
                                      <p:to>
                                        <p:strVal val="visible"/>
                                      </p:to>
                                    </p:set>
                                    <p:animEffect transition="in" filter="wipe(up)">
                                      <p:cBhvr>
                                        <p:cTn id="20" dur="1000"/>
                                        <p:tgtEl>
                                          <p:spTgt spid="482"/>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405"/>
                                        </p:tgtEl>
                                        <p:attrNameLst>
                                          <p:attrName>style.visibility</p:attrName>
                                        </p:attrNameLst>
                                      </p:cBhvr>
                                      <p:to>
                                        <p:strVal val="visible"/>
                                      </p:to>
                                    </p:set>
                                    <p:animEffect transition="in" filter="fade">
                                      <p:cBhvr>
                                        <p:cTn id="25" dur="1000"/>
                                        <p:tgtEl>
                                          <p:spTgt spid="405"/>
                                        </p:tgtEl>
                                      </p:cBhvr>
                                    </p:animEffect>
                                  </p:childTnLst>
                                </p:cTn>
                              </p:par>
                            </p:childTnLst>
                          </p:cTn>
                        </p:par>
                        <p:par>
                          <p:cTn id="26" fill="hold">
                            <p:stCondLst>
                              <p:cond delay="1000"/>
                            </p:stCondLst>
                            <p:childTnLst>
                              <p:par>
                                <p:cTn id="27" presetID="10" presetClass="entr" presetSubtype="0" fill="hold" nodeType="afterEffect">
                                  <p:stCondLst>
                                    <p:cond delay="0"/>
                                  </p:stCondLst>
                                  <p:childTnLst>
                                    <p:set>
                                      <p:cBhvr>
                                        <p:cTn id="28" dur="1" fill="hold">
                                          <p:stCondLst>
                                            <p:cond delay="0"/>
                                          </p:stCondLst>
                                        </p:cTn>
                                        <p:tgtEl>
                                          <p:spTgt spid="396"/>
                                        </p:tgtEl>
                                        <p:attrNameLst>
                                          <p:attrName>style.visibility</p:attrName>
                                        </p:attrNameLst>
                                      </p:cBhvr>
                                      <p:to>
                                        <p:strVal val="visible"/>
                                      </p:to>
                                    </p:set>
                                    <p:animEffect transition="in" filter="fade">
                                      <p:cBhvr>
                                        <p:cTn id="29" dur="1000"/>
                                        <p:tgtEl>
                                          <p:spTgt spid="396"/>
                                        </p:tgtEl>
                                      </p:cBhvr>
                                    </p:animEffect>
                                  </p:childTnLst>
                                </p:cTn>
                              </p:par>
                            </p:childTnLst>
                          </p:cTn>
                        </p:par>
                        <p:par>
                          <p:cTn id="30" fill="hold">
                            <p:stCondLst>
                              <p:cond delay="2000"/>
                            </p:stCondLst>
                            <p:childTnLst>
                              <p:par>
                                <p:cTn id="31" presetID="10" presetClass="entr" presetSubtype="0" fill="hold" nodeType="afterEffect">
                                  <p:stCondLst>
                                    <p:cond delay="0"/>
                                  </p:stCondLst>
                                  <p:childTnLst>
                                    <p:set>
                                      <p:cBhvr>
                                        <p:cTn id="32" dur="1" fill="hold">
                                          <p:stCondLst>
                                            <p:cond delay="0"/>
                                          </p:stCondLst>
                                        </p:cTn>
                                        <p:tgtEl>
                                          <p:spTgt spid="414"/>
                                        </p:tgtEl>
                                        <p:attrNameLst>
                                          <p:attrName>style.visibility</p:attrName>
                                        </p:attrNameLst>
                                      </p:cBhvr>
                                      <p:to>
                                        <p:strVal val="visible"/>
                                      </p:to>
                                    </p:set>
                                    <p:animEffect transition="in" filter="fade">
                                      <p:cBhvr>
                                        <p:cTn id="33" dur="1000"/>
                                        <p:tgtEl>
                                          <p:spTgt spid="414"/>
                                        </p:tgtEl>
                                      </p:cBhvr>
                                    </p:animEffect>
                                  </p:childTnLst>
                                </p:cTn>
                              </p:par>
                            </p:childTnLst>
                          </p:cTn>
                        </p:par>
                      </p:childTnLst>
                    </p:cTn>
                  </p:par>
                  <p:par>
                    <p:cTn id="34" fill="hold">
                      <p:stCondLst>
                        <p:cond delay="indefinite"/>
                      </p:stCondLst>
                      <p:childTnLst>
                        <p:par>
                          <p:cTn id="35" fill="hold">
                            <p:stCondLst>
                              <p:cond delay="0"/>
                            </p:stCondLst>
                            <p:childTnLst>
                              <p:par>
                                <p:cTn id="36" presetID="2" presetClass="entr" presetSubtype="1" fill="hold" nodeType="clickEffect">
                                  <p:stCondLst>
                                    <p:cond delay="0"/>
                                  </p:stCondLst>
                                  <p:childTnLst>
                                    <p:set>
                                      <p:cBhvr>
                                        <p:cTn id="37" dur="1" fill="hold">
                                          <p:stCondLst>
                                            <p:cond delay="0"/>
                                          </p:stCondLst>
                                        </p:cTn>
                                        <p:tgtEl>
                                          <p:spTgt spid="477"/>
                                        </p:tgtEl>
                                        <p:attrNameLst>
                                          <p:attrName>style.visibility</p:attrName>
                                        </p:attrNameLst>
                                      </p:cBhvr>
                                      <p:to>
                                        <p:strVal val="visible"/>
                                      </p:to>
                                    </p:set>
                                    <p:anim calcmode="lin" valueType="num">
                                      <p:cBhvr additive="base">
                                        <p:cTn id="38" dur="1000" fill="hold"/>
                                        <p:tgtEl>
                                          <p:spTgt spid="477"/>
                                        </p:tgtEl>
                                        <p:attrNameLst>
                                          <p:attrName>ppt_x</p:attrName>
                                        </p:attrNameLst>
                                      </p:cBhvr>
                                      <p:tavLst>
                                        <p:tav tm="0">
                                          <p:val>
                                            <p:strVal val="#ppt_x"/>
                                          </p:val>
                                        </p:tav>
                                        <p:tav tm="100000">
                                          <p:val>
                                            <p:strVal val="#ppt_x"/>
                                          </p:val>
                                        </p:tav>
                                      </p:tavLst>
                                    </p:anim>
                                    <p:anim calcmode="lin" valueType="num">
                                      <p:cBhvr additive="base">
                                        <p:cTn id="39" dur="1000" fill="hold"/>
                                        <p:tgtEl>
                                          <p:spTgt spid="477"/>
                                        </p:tgtEl>
                                        <p:attrNameLst>
                                          <p:attrName>ppt_y</p:attrName>
                                        </p:attrNameLst>
                                      </p:cBhvr>
                                      <p:tavLst>
                                        <p:tav tm="0">
                                          <p:val>
                                            <p:strVal val="0-#ppt_h/2"/>
                                          </p:val>
                                        </p:tav>
                                        <p:tav tm="100000">
                                          <p:val>
                                            <p:strVal val="#ppt_y"/>
                                          </p:val>
                                        </p:tav>
                                      </p:tavLst>
                                    </p:anim>
                                  </p:childTnLst>
                                </p:cTn>
                              </p:par>
                            </p:childTnLst>
                          </p:cTn>
                        </p:par>
                        <p:par>
                          <p:cTn id="40" fill="hold">
                            <p:stCondLst>
                              <p:cond delay="1000"/>
                            </p:stCondLst>
                            <p:childTnLst>
                              <p:par>
                                <p:cTn id="41" presetID="2" presetClass="entr" presetSubtype="1" fill="hold" nodeType="afterEffect">
                                  <p:stCondLst>
                                    <p:cond delay="0"/>
                                  </p:stCondLst>
                                  <p:childTnLst>
                                    <p:set>
                                      <p:cBhvr>
                                        <p:cTn id="42" dur="1" fill="hold">
                                          <p:stCondLst>
                                            <p:cond delay="0"/>
                                          </p:stCondLst>
                                        </p:cTn>
                                        <p:tgtEl>
                                          <p:spTgt spid="511"/>
                                        </p:tgtEl>
                                        <p:attrNameLst>
                                          <p:attrName>style.visibility</p:attrName>
                                        </p:attrNameLst>
                                      </p:cBhvr>
                                      <p:to>
                                        <p:strVal val="visible"/>
                                      </p:to>
                                    </p:set>
                                    <p:anim calcmode="lin" valueType="num">
                                      <p:cBhvr additive="base">
                                        <p:cTn id="43" dur="1000" fill="hold"/>
                                        <p:tgtEl>
                                          <p:spTgt spid="511"/>
                                        </p:tgtEl>
                                        <p:attrNameLst>
                                          <p:attrName>ppt_x</p:attrName>
                                        </p:attrNameLst>
                                      </p:cBhvr>
                                      <p:tavLst>
                                        <p:tav tm="0">
                                          <p:val>
                                            <p:strVal val="#ppt_x"/>
                                          </p:val>
                                        </p:tav>
                                        <p:tav tm="100000">
                                          <p:val>
                                            <p:strVal val="#ppt_x"/>
                                          </p:val>
                                        </p:tav>
                                      </p:tavLst>
                                    </p:anim>
                                    <p:anim calcmode="lin" valueType="num">
                                      <p:cBhvr additive="base">
                                        <p:cTn id="44" dur="1000" fill="hold"/>
                                        <p:tgtEl>
                                          <p:spTgt spid="511"/>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42" presetClass="path" presetSubtype="0" accel="50000" decel="50000" fill="hold" nodeType="clickEffect">
                                  <p:stCondLst>
                                    <p:cond delay="0"/>
                                  </p:stCondLst>
                                  <p:childTnLst>
                                    <p:animMotion origin="layout" path="M 2.31481E-6 3.61111E-6 L 0.00561 0.15182 " pathEditMode="relative" rAng="0" ptsTypes="AA">
                                      <p:cBhvr>
                                        <p:cTn id="48" dur="2000" fill="hold"/>
                                        <p:tgtEl>
                                          <p:spTgt spid="477"/>
                                        </p:tgtEl>
                                        <p:attrNameLst>
                                          <p:attrName>ppt_x</p:attrName>
                                          <p:attrName>ppt_y</p:attrName>
                                        </p:attrNameLst>
                                      </p:cBhvr>
                                      <p:rCtr x="278" y="7587"/>
                                    </p:animMotion>
                                  </p:childTnLst>
                                </p:cTn>
                              </p:par>
                              <p:par>
                                <p:cTn id="49" presetID="42" presetClass="path" presetSubtype="0" accel="50000" decel="50000" fill="hold" nodeType="withEffect">
                                  <p:stCondLst>
                                    <p:cond delay="0"/>
                                  </p:stCondLst>
                                  <p:childTnLst>
                                    <p:animMotion origin="layout" path="M 2.87037E-6 -4.86111E-6 L 0.01227 0.14731 " pathEditMode="relative" rAng="0" ptsTypes="AA">
                                      <p:cBhvr>
                                        <p:cTn id="50" dur="2000" fill="hold"/>
                                        <p:tgtEl>
                                          <p:spTgt spid="511"/>
                                        </p:tgtEl>
                                        <p:attrNameLst>
                                          <p:attrName>ppt_x</p:attrName>
                                          <p:attrName>ppt_y</p:attrName>
                                        </p:attrNameLst>
                                      </p:cBhvr>
                                      <p:rCtr x="613" y="7361"/>
                                    </p:animMotion>
                                  </p:childTnLst>
                                </p:cTn>
                              </p:par>
                            </p:childTnLst>
                          </p:cTn>
                        </p:par>
                      </p:childTnLst>
                    </p:cTn>
                  </p:par>
                  <p:par>
                    <p:cTn id="51" fill="hold">
                      <p:stCondLst>
                        <p:cond delay="indefinite"/>
                      </p:stCondLst>
                      <p:childTnLst>
                        <p:par>
                          <p:cTn id="52" fill="hold">
                            <p:stCondLst>
                              <p:cond delay="0"/>
                            </p:stCondLst>
                            <p:childTnLst>
                              <p:par>
                                <p:cTn id="53" presetID="10" presetClass="exit" presetSubtype="0" fill="hold" nodeType="clickEffect">
                                  <p:stCondLst>
                                    <p:cond delay="0"/>
                                  </p:stCondLst>
                                  <p:childTnLst>
                                    <p:animEffect transition="out" filter="fade">
                                      <p:cBhvr>
                                        <p:cTn id="54" dur="1000"/>
                                        <p:tgtEl>
                                          <p:spTgt spid="477"/>
                                        </p:tgtEl>
                                      </p:cBhvr>
                                    </p:animEffect>
                                    <p:set>
                                      <p:cBhvr>
                                        <p:cTn id="55" dur="1" fill="hold">
                                          <p:stCondLst>
                                            <p:cond delay="999"/>
                                          </p:stCondLst>
                                        </p:cTn>
                                        <p:tgtEl>
                                          <p:spTgt spid="477"/>
                                        </p:tgtEl>
                                        <p:attrNameLst>
                                          <p:attrName>style.visibility</p:attrName>
                                        </p:attrNameLst>
                                      </p:cBhvr>
                                      <p:to>
                                        <p:strVal val="hidden"/>
                                      </p:to>
                                    </p:set>
                                  </p:childTnLst>
                                </p:cTn>
                              </p:par>
                              <p:par>
                                <p:cTn id="56" presetID="10" presetClass="exit" presetSubtype="0" fill="hold" nodeType="withEffect">
                                  <p:stCondLst>
                                    <p:cond delay="0"/>
                                  </p:stCondLst>
                                  <p:childTnLst>
                                    <p:animEffect transition="out" filter="fade">
                                      <p:cBhvr>
                                        <p:cTn id="57" dur="1000"/>
                                        <p:tgtEl>
                                          <p:spTgt spid="511"/>
                                        </p:tgtEl>
                                      </p:cBhvr>
                                    </p:animEffect>
                                    <p:set>
                                      <p:cBhvr>
                                        <p:cTn id="58" dur="1" fill="hold">
                                          <p:stCondLst>
                                            <p:cond delay="999"/>
                                          </p:stCondLst>
                                        </p:cTn>
                                        <p:tgtEl>
                                          <p:spTgt spid="511"/>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nodeType="clickEffect">
                                  <p:stCondLst>
                                    <p:cond delay="0"/>
                                  </p:stCondLst>
                                  <p:childTnLst>
                                    <p:set>
                                      <p:cBhvr>
                                        <p:cTn id="62" dur="1" fill="hold">
                                          <p:stCondLst>
                                            <p:cond delay="0"/>
                                          </p:stCondLst>
                                        </p:cTn>
                                        <p:tgtEl>
                                          <p:spTgt spid="424"/>
                                        </p:tgtEl>
                                        <p:attrNameLst>
                                          <p:attrName>style.visibility</p:attrName>
                                        </p:attrNameLst>
                                      </p:cBhvr>
                                      <p:to>
                                        <p:strVal val="visible"/>
                                      </p:to>
                                    </p:set>
                                    <p:animEffect transition="in" filter="fade">
                                      <p:cBhvr>
                                        <p:cTn id="63" dur="1000"/>
                                        <p:tgtEl>
                                          <p:spTgt spid="424"/>
                                        </p:tgtEl>
                                      </p:cBhvr>
                                    </p:animEffect>
                                  </p:childTnLst>
                                </p:cTn>
                              </p:par>
                            </p:childTnLst>
                          </p:cTn>
                        </p:par>
                        <p:par>
                          <p:cTn id="64" fill="hold">
                            <p:stCondLst>
                              <p:cond delay="1000"/>
                            </p:stCondLst>
                            <p:childTnLst>
                              <p:par>
                                <p:cTn id="65" presetID="10" presetClass="entr" presetSubtype="0" fill="hold" nodeType="afterEffect">
                                  <p:stCondLst>
                                    <p:cond delay="0"/>
                                  </p:stCondLst>
                                  <p:childTnLst>
                                    <p:set>
                                      <p:cBhvr>
                                        <p:cTn id="66" dur="1" fill="hold">
                                          <p:stCondLst>
                                            <p:cond delay="0"/>
                                          </p:stCondLst>
                                        </p:cTn>
                                        <p:tgtEl>
                                          <p:spTgt spid="519"/>
                                        </p:tgtEl>
                                        <p:attrNameLst>
                                          <p:attrName>style.visibility</p:attrName>
                                        </p:attrNameLst>
                                      </p:cBhvr>
                                      <p:to>
                                        <p:strVal val="visible"/>
                                      </p:to>
                                    </p:set>
                                    <p:animEffect transition="in" filter="fade">
                                      <p:cBhvr>
                                        <p:cTn id="67" dur="1000"/>
                                        <p:tgtEl>
                                          <p:spTgt spid="519"/>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1" fill="hold" grpId="0" nodeType="clickEffect">
                                  <p:stCondLst>
                                    <p:cond delay="0"/>
                                  </p:stCondLst>
                                  <p:childTnLst>
                                    <p:set>
                                      <p:cBhvr>
                                        <p:cTn id="71" dur="1" fill="hold">
                                          <p:stCondLst>
                                            <p:cond delay="0"/>
                                          </p:stCondLst>
                                        </p:cTn>
                                        <p:tgtEl>
                                          <p:spTgt spid="50"/>
                                        </p:tgtEl>
                                        <p:attrNameLst>
                                          <p:attrName>style.visibility</p:attrName>
                                        </p:attrNameLst>
                                      </p:cBhvr>
                                      <p:to>
                                        <p:strVal val="visible"/>
                                      </p:to>
                                    </p:set>
                                    <p:animEffect transition="in" filter="wipe(up)">
                                      <p:cBhvr>
                                        <p:cTn id="72" dur="1000"/>
                                        <p:tgtEl>
                                          <p:spTgt spid="50"/>
                                        </p:tgtEl>
                                      </p:cBhvr>
                                    </p:animEffect>
                                  </p:childTnLst>
                                </p:cTn>
                              </p:par>
                            </p:childTnLst>
                          </p:cTn>
                        </p:par>
                        <p:par>
                          <p:cTn id="73" fill="hold">
                            <p:stCondLst>
                              <p:cond delay="1000"/>
                            </p:stCondLst>
                            <p:childTnLst>
                              <p:par>
                                <p:cTn id="74" presetID="10" presetClass="entr" presetSubtype="0" fill="hold" nodeType="afterEffect">
                                  <p:stCondLst>
                                    <p:cond delay="0"/>
                                  </p:stCondLst>
                                  <p:childTnLst>
                                    <p:set>
                                      <p:cBhvr>
                                        <p:cTn id="75" dur="1" fill="hold">
                                          <p:stCondLst>
                                            <p:cond delay="0"/>
                                          </p:stCondLst>
                                        </p:cTn>
                                        <p:tgtEl>
                                          <p:spTgt spid="234"/>
                                        </p:tgtEl>
                                        <p:attrNameLst>
                                          <p:attrName>style.visibility</p:attrName>
                                        </p:attrNameLst>
                                      </p:cBhvr>
                                      <p:to>
                                        <p:strVal val="visible"/>
                                      </p:to>
                                    </p:set>
                                    <p:animEffect transition="in" filter="fade">
                                      <p:cBhvr>
                                        <p:cTn id="76" dur="1000"/>
                                        <p:tgtEl>
                                          <p:spTgt spid="2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103" grpId="0" animBg="1"/>
      <p:bldP spid="48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Rectangle 155">
            <a:extLst>
              <a:ext uri="{FF2B5EF4-FFF2-40B4-BE49-F238E27FC236}">
                <a16:creationId xmlns:a16="http://schemas.microsoft.com/office/drawing/2014/main" id="{2656FBDB-3807-4542-9569-0D10990FD175}"/>
              </a:ext>
            </a:extLst>
          </p:cNvPr>
          <p:cNvSpPr/>
          <p:nvPr/>
        </p:nvSpPr>
        <p:spPr>
          <a:xfrm rot="10800000">
            <a:off x="503271" y="381130"/>
            <a:ext cx="26369104" cy="17514984"/>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7FF266C-D574-4325-A87B-80D2632C09B0}"/>
              </a:ext>
            </a:extLst>
          </p:cNvPr>
          <p:cNvSpPr/>
          <p:nvPr/>
        </p:nvSpPr>
        <p:spPr>
          <a:xfrm>
            <a:off x="14391861" y="7701156"/>
            <a:ext cx="11460860" cy="10271571"/>
          </a:xfrm>
          <a:custGeom>
            <a:avLst/>
            <a:gdLst>
              <a:gd name="connsiteX0" fmla="*/ 11489635 w 11489635"/>
              <a:gd name="connsiteY0" fmla="*/ 10336696 h 10336696"/>
              <a:gd name="connsiteX1" fmla="*/ 10972800 w 11489635"/>
              <a:gd name="connsiteY1" fmla="*/ 8110331 h 10336696"/>
              <a:gd name="connsiteX2" fmla="*/ 10734261 w 11489635"/>
              <a:gd name="connsiteY2" fmla="*/ 6003235 h 10336696"/>
              <a:gd name="connsiteX3" fmla="*/ 10455965 w 11489635"/>
              <a:gd name="connsiteY3" fmla="*/ 5049078 h 10336696"/>
              <a:gd name="connsiteX4" fmla="*/ 10217426 w 11489635"/>
              <a:gd name="connsiteY4" fmla="*/ 4214192 h 10336696"/>
              <a:gd name="connsiteX5" fmla="*/ 9700591 w 11489635"/>
              <a:gd name="connsiteY5" fmla="*/ 3379305 h 10336696"/>
              <a:gd name="connsiteX6" fmla="*/ 8428382 w 11489635"/>
              <a:gd name="connsiteY6" fmla="*/ 2663687 h 10336696"/>
              <a:gd name="connsiteX7" fmla="*/ 7354956 w 11489635"/>
              <a:gd name="connsiteY7" fmla="*/ 2266122 h 10336696"/>
              <a:gd name="connsiteX8" fmla="*/ 4651513 w 11489635"/>
              <a:gd name="connsiteY8" fmla="*/ 1351722 h 10336696"/>
              <a:gd name="connsiteX9" fmla="*/ 3737113 w 11489635"/>
              <a:gd name="connsiteY9" fmla="*/ 755374 h 10336696"/>
              <a:gd name="connsiteX10" fmla="*/ 2266122 w 11489635"/>
              <a:gd name="connsiteY10" fmla="*/ 357809 h 10336696"/>
              <a:gd name="connsiteX11" fmla="*/ 1232452 w 11489635"/>
              <a:gd name="connsiteY11" fmla="*/ 119270 h 10336696"/>
              <a:gd name="connsiteX12" fmla="*/ 0 w 11489635"/>
              <a:gd name="connsiteY12" fmla="*/ 0 h 10336696"/>
              <a:gd name="connsiteX0" fmla="*/ 11489635 w 11489635"/>
              <a:gd name="connsiteY0" fmla="*/ 10336696 h 10336696"/>
              <a:gd name="connsiteX1" fmla="*/ 10972800 w 11489635"/>
              <a:gd name="connsiteY1" fmla="*/ 8110331 h 10336696"/>
              <a:gd name="connsiteX2" fmla="*/ 10734261 w 11489635"/>
              <a:gd name="connsiteY2" fmla="*/ 6003235 h 10336696"/>
              <a:gd name="connsiteX3" fmla="*/ 10455965 w 11489635"/>
              <a:gd name="connsiteY3" fmla="*/ 5049078 h 10336696"/>
              <a:gd name="connsiteX4" fmla="*/ 10217426 w 11489635"/>
              <a:gd name="connsiteY4" fmla="*/ 4214192 h 10336696"/>
              <a:gd name="connsiteX5" fmla="*/ 9700591 w 11489635"/>
              <a:gd name="connsiteY5" fmla="*/ 3379305 h 10336696"/>
              <a:gd name="connsiteX6" fmla="*/ 8428382 w 11489635"/>
              <a:gd name="connsiteY6" fmla="*/ 2663687 h 10336696"/>
              <a:gd name="connsiteX7" fmla="*/ 7354956 w 11489635"/>
              <a:gd name="connsiteY7" fmla="*/ 2266122 h 10336696"/>
              <a:gd name="connsiteX8" fmla="*/ 4651513 w 11489635"/>
              <a:gd name="connsiteY8" fmla="*/ 1351722 h 10336696"/>
              <a:gd name="connsiteX9" fmla="*/ 3737113 w 11489635"/>
              <a:gd name="connsiteY9" fmla="*/ 755374 h 10336696"/>
              <a:gd name="connsiteX10" fmla="*/ 2266122 w 11489635"/>
              <a:gd name="connsiteY10" fmla="*/ 357809 h 10336696"/>
              <a:gd name="connsiteX11" fmla="*/ 1232452 w 11489635"/>
              <a:gd name="connsiteY11" fmla="*/ 119270 h 10336696"/>
              <a:gd name="connsiteX12" fmla="*/ 348009 w 11489635"/>
              <a:gd name="connsiteY12" fmla="*/ 14559 h 10336696"/>
              <a:gd name="connsiteX13" fmla="*/ 0 w 11489635"/>
              <a:gd name="connsiteY13" fmla="*/ 0 h 10336696"/>
              <a:gd name="connsiteX0" fmla="*/ 11489635 w 11489635"/>
              <a:gd name="connsiteY0" fmla="*/ 10348304 h 10348304"/>
              <a:gd name="connsiteX1" fmla="*/ 10972800 w 11489635"/>
              <a:gd name="connsiteY1" fmla="*/ 8121939 h 10348304"/>
              <a:gd name="connsiteX2" fmla="*/ 10734261 w 11489635"/>
              <a:gd name="connsiteY2" fmla="*/ 6014843 h 10348304"/>
              <a:gd name="connsiteX3" fmla="*/ 10455965 w 11489635"/>
              <a:gd name="connsiteY3" fmla="*/ 5060686 h 10348304"/>
              <a:gd name="connsiteX4" fmla="*/ 10217426 w 11489635"/>
              <a:gd name="connsiteY4" fmla="*/ 4225800 h 10348304"/>
              <a:gd name="connsiteX5" fmla="*/ 9700591 w 11489635"/>
              <a:gd name="connsiteY5" fmla="*/ 3390913 h 10348304"/>
              <a:gd name="connsiteX6" fmla="*/ 8428382 w 11489635"/>
              <a:gd name="connsiteY6" fmla="*/ 2675295 h 10348304"/>
              <a:gd name="connsiteX7" fmla="*/ 7354956 w 11489635"/>
              <a:gd name="connsiteY7" fmla="*/ 2277730 h 10348304"/>
              <a:gd name="connsiteX8" fmla="*/ 4651513 w 11489635"/>
              <a:gd name="connsiteY8" fmla="*/ 1363330 h 10348304"/>
              <a:gd name="connsiteX9" fmla="*/ 3737113 w 11489635"/>
              <a:gd name="connsiteY9" fmla="*/ 766982 h 10348304"/>
              <a:gd name="connsiteX10" fmla="*/ 2266122 w 11489635"/>
              <a:gd name="connsiteY10" fmla="*/ 369417 h 10348304"/>
              <a:gd name="connsiteX11" fmla="*/ 1232452 w 11489635"/>
              <a:gd name="connsiteY11" fmla="*/ 130878 h 10348304"/>
              <a:gd name="connsiteX12" fmla="*/ 335130 w 11489635"/>
              <a:gd name="connsiteY12" fmla="*/ 6849 h 10348304"/>
              <a:gd name="connsiteX13" fmla="*/ 0 w 11489635"/>
              <a:gd name="connsiteY13" fmla="*/ 11608 h 10348304"/>
              <a:gd name="connsiteX0" fmla="*/ 11460860 w 11460860"/>
              <a:gd name="connsiteY0" fmla="*/ 10271571 h 10271571"/>
              <a:gd name="connsiteX1" fmla="*/ 10972800 w 11460860"/>
              <a:gd name="connsiteY1" fmla="*/ 8121939 h 10271571"/>
              <a:gd name="connsiteX2" fmla="*/ 10734261 w 11460860"/>
              <a:gd name="connsiteY2" fmla="*/ 6014843 h 10271571"/>
              <a:gd name="connsiteX3" fmla="*/ 10455965 w 11460860"/>
              <a:gd name="connsiteY3" fmla="*/ 5060686 h 10271571"/>
              <a:gd name="connsiteX4" fmla="*/ 10217426 w 11460860"/>
              <a:gd name="connsiteY4" fmla="*/ 4225800 h 10271571"/>
              <a:gd name="connsiteX5" fmla="*/ 9700591 w 11460860"/>
              <a:gd name="connsiteY5" fmla="*/ 3390913 h 10271571"/>
              <a:gd name="connsiteX6" fmla="*/ 8428382 w 11460860"/>
              <a:gd name="connsiteY6" fmla="*/ 2675295 h 10271571"/>
              <a:gd name="connsiteX7" fmla="*/ 7354956 w 11460860"/>
              <a:gd name="connsiteY7" fmla="*/ 2277730 h 10271571"/>
              <a:gd name="connsiteX8" fmla="*/ 4651513 w 11460860"/>
              <a:gd name="connsiteY8" fmla="*/ 1363330 h 10271571"/>
              <a:gd name="connsiteX9" fmla="*/ 3737113 w 11460860"/>
              <a:gd name="connsiteY9" fmla="*/ 766982 h 10271571"/>
              <a:gd name="connsiteX10" fmla="*/ 2266122 w 11460860"/>
              <a:gd name="connsiteY10" fmla="*/ 369417 h 10271571"/>
              <a:gd name="connsiteX11" fmla="*/ 1232452 w 11460860"/>
              <a:gd name="connsiteY11" fmla="*/ 130878 h 10271571"/>
              <a:gd name="connsiteX12" fmla="*/ 335130 w 11460860"/>
              <a:gd name="connsiteY12" fmla="*/ 6849 h 10271571"/>
              <a:gd name="connsiteX13" fmla="*/ 0 w 11460860"/>
              <a:gd name="connsiteY13" fmla="*/ 11608 h 102715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460860" h="10271571">
                <a:moveTo>
                  <a:pt x="11460860" y="10271571"/>
                </a:moveTo>
                <a:cubicBezTo>
                  <a:pt x="11265390" y="9519510"/>
                  <a:pt x="11093900" y="8831393"/>
                  <a:pt x="10972800" y="8121939"/>
                </a:cubicBezTo>
                <a:cubicBezTo>
                  <a:pt x="10851700" y="7412485"/>
                  <a:pt x="10820400" y="6525052"/>
                  <a:pt x="10734261" y="6014843"/>
                </a:cubicBezTo>
                <a:cubicBezTo>
                  <a:pt x="10648122" y="5504634"/>
                  <a:pt x="10542104" y="5358860"/>
                  <a:pt x="10455965" y="5060686"/>
                </a:cubicBezTo>
                <a:cubicBezTo>
                  <a:pt x="10369826" y="4762512"/>
                  <a:pt x="10343322" y="4504095"/>
                  <a:pt x="10217426" y="4225800"/>
                </a:cubicBezTo>
                <a:cubicBezTo>
                  <a:pt x="10091530" y="3947504"/>
                  <a:pt x="9998765" y="3649331"/>
                  <a:pt x="9700591" y="3390913"/>
                </a:cubicBezTo>
                <a:cubicBezTo>
                  <a:pt x="9402417" y="3132495"/>
                  <a:pt x="8819321" y="2860825"/>
                  <a:pt x="8428382" y="2675295"/>
                </a:cubicBezTo>
                <a:cubicBezTo>
                  <a:pt x="8037443" y="2489765"/>
                  <a:pt x="7354956" y="2277730"/>
                  <a:pt x="7354956" y="2277730"/>
                </a:cubicBezTo>
                <a:cubicBezTo>
                  <a:pt x="6725478" y="2059069"/>
                  <a:pt x="5254487" y="1615121"/>
                  <a:pt x="4651513" y="1363330"/>
                </a:cubicBezTo>
                <a:cubicBezTo>
                  <a:pt x="4048539" y="1111539"/>
                  <a:pt x="4134678" y="932634"/>
                  <a:pt x="3737113" y="766982"/>
                </a:cubicBezTo>
                <a:cubicBezTo>
                  <a:pt x="3339548" y="601330"/>
                  <a:pt x="2683565" y="475434"/>
                  <a:pt x="2266122" y="369417"/>
                </a:cubicBezTo>
                <a:cubicBezTo>
                  <a:pt x="1848679" y="263400"/>
                  <a:pt x="1557504" y="184867"/>
                  <a:pt x="1232452" y="130878"/>
                </a:cubicBezTo>
                <a:cubicBezTo>
                  <a:pt x="907400" y="76889"/>
                  <a:pt x="540539" y="26727"/>
                  <a:pt x="335130" y="6849"/>
                </a:cubicBezTo>
                <a:cubicBezTo>
                  <a:pt x="129721" y="-13029"/>
                  <a:pt x="52635" y="17254"/>
                  <a:pt x="0" y="11608"/>
                </a:cubicBezTo>
              </a:path>
            </a:pathLst>
          </a:custGeom>
          <a:noFill/>
          <a:ln w="1016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8E8B8924-6E77-46AA-A41A-98C79E0279A4}"/>
              </a:ext>
            </a:extLst>
          </p:cNvPr>
          <p:cNvSpPr/>
          <p:nvPr/>
        </p:nvSpPr>
        <p:spPr>
          <a:xfrm>
            <a:off x="501455" y="381128"/>
            <a:ext cx="26408031" cy="7553763"/>
          </a:xfrm>
          <a:custGeom>
            <a:avLst/>
            <a:gdLst>
              <a:gd name="connsiteX0" fmla="*/ 28222436 w 30345155"/>
              <a:gd name="connsiteY0" fmla="*/ 8297894 h 8297894"/>
              <a:gd name="connsiteX1" fmla="*/ 27340693 w 30345155"/>
              <a:gd name="connsiteY1" fmla="*/ 8134608 h 8297894"/>
              <a:gd name="connsiteX2" fmla="*/ 25773150 w 30345155"/>
              <a:gd name="connsiteY2" fmla="*/ 7971323 h 8297894"/>
              <a:gd name="connsiteX3" fmla="*/ 24662807 w 30345155"/>
              <a:gd name="connsiteY3" fmla="*/ 7873351 h 8297894"/>
              <a:gd name="connsiteX4" fmla="*/ 22997293 w 30345155"/>
              <a:gd name="connsiteY4" fmla="*/ 7938666 h 8297894"/>
              <a:gd name="connsiteX5" fmla="*/ 22246179 w 30345155"/>
              <a:gd name="connsiteY5" fmla="*/ 8199923 h 8297894"/>
              <a:gd name="connsiteX6" fmla="*/ 21299122 w 30345155"/>
              <a:gd name="connsiteY6" fmla="*/ 8101951 h 8297894"/>
              <a:gd name="connsiteX7" fmla="*/ 19666265 w 30345155"/>
              <a:gd name="connsiteY7" fmla="*/ 7612094 h 8297894"/>
              <a:gd name="connsiteX8" fmla="*/ 18033407 w 30345155"/>
              <a:gd name="connsiteY8" fmla="*/ 7154894 h 8297894"/>
              <a:gd name="connsiteX9" fmla="*/ 16106636 w 30345155"/>
              <a:gd name="connsiteY9" fmla="*/ 6632380 h 8297894"/>
              <a:gd name="connsiteX10" fmla="*/ 14963636 w 30345155"/>
              <a:gd name="connsiteY10" fmla="*/ 6273151 h 8297894"/>
              <a:gd name="connsiteX11" fmla="*/ 13494065 w 30345155"/>
              <a:gd name="connsiteY11" fmla="*/ 5979237 h 8297894"/>
              <a:gd name="connsiteX12" fmla="*/ 11665265 w 30345155"/>
              <a:gd name="connsiteY12" fmla="*/ 5717980 h 8297894"/>
              <a:gd name="connsiteX13" fmla="*/ 10261007 w 30345155"/>
              <a:gd name="connsiteY13" fmla="*/ 5652666 h 8297894"/>
              <a:gd name="connsiteX14" fmla="*/ 9379265 w 30345155"/>
              <a:gd name="connsiteY14" fmla="*/ 5097494 h 8297894"/>
              <a:gd name="connsiteX15" fmla="*/ 8399550 w 30345155"/>
              <a:gd name="connsiteY15" fmla="*/ 4738266 h 8297894"/>
              <a:gd name="connsiteX16" fmla="*/ 6603407 w 30345155"/>
              <a:gd name="connsiteY16" fmla="*/ 4411694 h 8297894"/>
              <a:gd name="connsiteX17" fmla="*/ 5297122 w 30345155"/>
              <a:gd name="connsiteY17" fmla="*/ 3987151 h 8297894"/>
              <a:gd name="connsiteX18" fmla="*/ 3533636 w 30345155"/>
              <a:gd name="connsiteY18" fmla="*/ 3627923 h 8297894"/>
              <a:gd name="connsiteX19" fmla="*/ 2292665 w 30345155"/>
              <a:gd name="connsiteY19" fmla="*/ 3399323 h 8297894"/>
              <a:gd name="connsiteX20" fmla="*/ 1900779 w 30345155"/>
              <a:gd name="connsiteY20" fmla="*/ 3203380 h 8297894"/>
              <a:gd name="connsiteX21" fmla="*/ 1998750 w 30345155"/>
              <a:gd name="connsiteY21" fmla="*/ 656123 h 8297894"/>
              <a:gd name="connsiteX22" fmla="*/ 28385722 w 30345155"/>
              <a:gd name="connsiteY22" fmla="*/ 656123 h 8297894"/>
              <a:gd name="connsiteX23" fmla="*/ 28418379 w 30345155"/>
              <a:gd name="connsiteY23" fmla="*/ 8069294 h 8297894"/>
              <a:gd name="connsiteX0" fmla="*/ 28222436 w 30345155"/>
              <a:gd name="connsiteY0" fmla="*/ 8297894 h 8297894"/>
              <a:gd name="connsiteX1" fmla="*/ 27340693 w 30345155"/>
              <a:gd name="connsiteY1" fmla="*/ 8134608 h 8297894"/>
              <a:gd name="connsiteX2" fmla="*/ 25773150 w 30345155"/>
              <a:gd name="connsiteY2" fmla="*/ 7971323 h 8297894"/>
              <a:gd name="connsiteX3" fmla="*/ 24662807 w 30345155"/>
              <a:gd name="connsiteY3" fmla="*/ 7873351 h 8297894"/>
              <a:gd name="connsiteX4" fmla="*/ 22997293 w 30345155"/>
              <a:gd name="connsiteY4" fmla="*/ 7938666 h 8297894"/>
              <a:gd name="connsiteX5" fmla="*/ 22246179 w 30345155"/>
              <a:gd name="connsiteY5" fmla="*/ 8199923 h 8297894"/>
              <a:gd name="connsiteX6" fmla="*/ 21299122 w 30345155"/>
              <a:gd name="connsiteY6" fmla="*/ 8101951 h 8297894"/>
              <a:gd name="connsiteX7" fmla="*/ 19666265 w 30345155"/>
              <a:gd name="connsiteY7" fmla="*/ 7612094 h 8297894"/>
              <a:gd name="connsiteX8" fmla="*/ 18033407 w 30345155"/>
              <a:gd name="connsiteY8" fmla="*/ 7154894 h 8297894"/>
              <a:gd name="connsiteX9" fmla="*/ 16106636 w 30345155"/>
              <a:gd name="connsiteY9" fmla="*/ 6632380 h 8297894"/>
              <a:gd name="connsiteX10" fmla="*/ 14963636 w 30345155"/>
              <a:gd name="connsiteY10" fmla="*/ 6273151 h 8297894"/>
              <a:gd name="connsiteX11" fmla="*/ 13494065 w 30345155"/>
              <a:gd name="connsiteY11" fmla="*/ 5979237 h 8297894"/>
              <a:gd name="connsiteX12" fmla="*/ 11665265 w 30345155"/>
              <a:gd name="connsiteY12" fmla="*/ 5717980 h 8297894"/>
              <a:gd name="connsiteX13" fmla="*/ 10261007 w 30345155"/>
              <a:gd name="connsiteY13" fmla="*/ 5652666 h 8297894"/>
              <a:gd name="connsiteX14" fmla="*/ 9379265 w 30345155"/>
              <a:gd name="connsiteY14" fmla="*/ 5097494 h 8297894"/>
              <a:gd name="connsiteX15" fmla="*/ 8399550 w 30345155"/>
              <a:gd name="connsiteY15" fmla="*/ 4738266 h 8297894"/>
              <a:gd name="connsiteX16" fmla="*/ 6603407 w 30345155"/>
              <a:gd name="connsiteY16" fmla="*/ 4411694 h 8297894"/>
              <a:gd name="connsiteX17" fmla="*/ 5297122 w 30345155"/>
              <a:gd name="connsiteY17" fmla="*/ 3987151 h 8297894"/>
              <a:gd name="connsiteX18" fmla="*/ 3533636 w 30345155"/>
              <a:gd name="connsiteY18" fmla="*/ 3627923 h 8297894"/>
              <a:gd name="connsiteX19" fmla="*/ 2292665 w 30345155"/>
              <a:gd name="connsiteY19" fmla="*/ 3399323 h 8297894"/>
              <a:gd name="connsiteX20" fmla="*/ 1900779 w 30345155"/>
              <a:gd name="connsiteY20" fmla="*/ 3203380 h 8297894"/>
              <a:gd name="connsiteX21" fmla="*/ 1998750 w 30345155"/>
              <a:gd name="connsiteY21" fmla="*/ 656123 h 8297894"/>
              <a:gd name="connsiteX22" fmla="*/ 28385722 w 30345155"/>
              <a:gd name="connsiteY22" fmla="*/ 656123 h 8297894"/>
              <a:gd name="connsiteX23" fmla="*/ 28418379 w 30345155"/>
              <a:gd name="connsiteY23" fmla="*/ 8069294 h 8297894"/>
              <a:gd name="connsiteX24" fmla="*/ 28222436 w 30345155"/>
              <a:gd name="connsiteY24" fmla="*/ 8297894 h 8297894"/>
              <a:gd name="connsiteX0" fmla="*/ 28418379 w 30345155"/>
              <a:gd name="connsiteY0" fmla="*/ 8069294 h 8209886"/>
              <a:gd name="connsiteX1" fmla="*/ 27340693 w 30345155"/>
              <a:gd name="connsiteY1" fmla="*/ 8134608 h 8209886"/>
              <a:gd name="connsiteX2" fmla="*/ 25773150 w 30345155"/>
              <a:gd name="connsiteY2" fmla="*/ 7971323 h 8209886"/>
              <a:gd name="connsiteX3" fmla="*/ 24662807 w 30345155"/>
              <a:gd name="connsiteY3" fmla="*/ 7873351 h 8209886"/>
              <a:gd name="connsiteX4" fmla="*/ 22997293 w 30345155"/>
              <a:gd name="connsiteY4" fmla="*/ 7938666 h 8209886"/>
              <a:gd name="connsiteX5" fmla="*/ 22246179 w 30345155"/>
              <a:gd name="connsiteY5" fmla="*/ 8199923 h 8209886"/>
              <a:gd name="connsiteX6" fmla="*/ 21299122 w 30345155"/>
              <a:gd name="connsiteY6" fmla="*/ 8101951 h 8209886"/>
              <a:gd name="connsiteX7" fmla="*/ 19666265 w 30345155"/>
              <a:gd name="connsiteY7" fmla="*/ 7612094 h 8209886"/>
              <a:gd name="connsiteX8" fmla="*/ 18033407 w 30345155"/>
              <a:gd name="connsiteY8" fmla="*/ 7154894 h 8209886"/>
              <a:gd name="connsiteX9" fmla="*/ 16106636 w 30345155"/>
              <a:gd name="connsiteY9" fmla="*/ 6632380 h 8209886"/>
              <a:gd name="connsiteX10" fmla="*/ 14963636 w 30345155"/>
              <a:gd name="connsiteY10" fmla="*/ 6273151 h 8209886"/>
              <a:gd name="connsiteX11" fmla="*/ 13494065 w 30345155"/>
              <a:gd name="connsiteY11" fmla="*/ 5979237 h 8209886"/>
              <a:gd name="connsiteX12" fmla="*/ 11665265 w 30345155"/>
              <a:gd name="connsiteY12" fmla="*/ 5717980 h 8209886"/>
              <a:gd name="connsiteX13" fmla="*/ 10261007 w 30345155"/>
              <a:gd name="connsiteY13" fmla="*/ 5652666 h 8209886"/>
              <a:gd name="connsiteX14" fmla="*/ 9379265 w 30345155"/>
              <a:gd name="connsiteY14" fmla="*/ 5097494 h 8209886"/>
              <a:gd name="connsiteX15" fmla="*/ 8399550 w 30345155"/>
              <a:gd name="connsiteY15" fmla="*/ 4738266 h 8209886"/>
              <a:gd name="connsiteX16" fmla="*/ 6603407 w 30345155"/>
              <a:gd name="connsiteY16" fmla="*/ 4411694 h 8209886"/>
              <a:gd name="connsiteX17" fmla="*/ 5297122 w 30345155"/>
              <a:gd name="connsiteY17" fmla="*/ 3987151 h 8209886"/>
              <a:gd name="connsiteX18" fmla="*/ 3533636 w 30345155"/>
              <a:gd name="connsiteY18" fmla="*/ 3627923 h 8209886"/>
              <a:gd name="connsiteX19" fmla="*/ 2292665 w 30345155"/>
              <a:gd name="connsiteY19" fmla="*/ 3399323 h 8209886"/>
              <a:gd name="connsiteX20" fmla="*/ 1900779 w 30345155"/>
              <a:gd name="connsiteY20" fmla="*/ 3203380 h 8209886"/>
              <a:gd name="connsiteX21" fmla="*/ 1998750 w 30345155"/>
              <a:gd name="connsiteY21" fmla="*/ 656123 h 8209886"/>
              <a:gd name="connsiteX22" fmla="*/ 28385722 w 30345155"/>
              <a:gd name="connsiteY22" fmla="*/ 656123 h 8209886"/>
              <a:gd name="connsiteX23" fmla="*/ 28418379 w 30345155"/>
              <a:gd name="connsiteY23" fmla="*/ 8069294 h 8209886"/>
              <a:gd name="connsiteX0" fmla="*/ 28384197 w 30336304"/>
              <a:gd name="connsiteY0" fmla="*/ 8137661 h 8209886"/>
              <a:gd name="connsiteX1" fmla="*/ 27340693 w 30336304"/>
              <a:gd name="connsiteY1" fmla="*/ 8134608 h 8209886"/>
              <a:gd name="connsiteX2" fmla="*/ 25773150 w 30336304"/>
              <a:gd name="connsiteY2" fmla="*/ 7971323 h 8209886"/>
              <a:gd name="connsiteX3" fmla="*/ 24662807 w 30336304"/>
              <a:gd name="connsiteY3" fmla="*/ 7873351 h 8209886"/>
              <a:gd name="connsiteX4" fmla="*/ 22997293 w 30336304"/>
              <a:gd name="connsiteY4" fmla="*/ 7938666 h 8209886"/>
              <a:gd name="connsiteX5" fmla="*/ 22246179 w 30336304"/>
              <a:gd name="connsiteY5" fmla="*/ 8199923 h 8209886"/>
              <a:gd name="connsiteX6" fmla="*/ 21299122 w 30336304"/>
              <a:gd name="connsiteY6" fmla="*/ 8101951 h 8209886"/>
              <a:gd name="connsiteX7" fmla="*/ 19666265 w 30336304"/>
              <a:gd name="connsiteY7" fmla="*/ 7612094 h 8209886"/>
              <a:gd name="connsiteX8" fmla="*/ 18033407 w 30336304"/>
              <a:gd name="connsiteY8" fmla="*/ 7154894 h 8209886"/>
              <a:gd name="connsiteX9" fmla="*/ 16106636 w 30336304"/>
              <a:gd name="connsiteY9" fmla="*/ 6632380 h 8209886"/>
              <a:gd name="connsiteX10" fmla="*/ 14963636 w 30336304"/>
              <a:gd name="connsiteY10" fmla="*/ 6273151 h 8209886"/>
              <a:gd name="connsiteX11" fmla="*/ 13494065 w 30336304"/>
              <a:gd name="connsiteY11" fmla="*/ 5979237 h 8209886"/>
              <a:gd name="connsiteX12" fmla="*/ 11665265 w 30336304"/>
              <a:gd name="connsiteY12" fmla="*/ 5717980 h 8209886"/>
              <a:gd name="connsiteX13" fmla="*/ 10261007 w 30336304"/>
              <a:gd name="connsiteY13" fmla="*/ 5652666 h 8209886"/>
              <a:gd name="connsiteX14" fmla="*/ 9379265 w 30336304"/>
              <a:gd name="connsiteY14" fmla="*/ 5097494 h 8209886"/>
              <a:gd name="connsiteX15" fmla="*/ 8399550 w 30336304"/>
              <a:gd name="connsiteY15" fmla="*/ 4738266 h 8209886"/>
              <a:gd name="connsiteX16" fmla="*/ 6603407 w 30336304"/>
              <a:gd name="connsiteY16" fmla="*/ 4411694 h 8209886"/>
              <a:gd name="connsiteX17" fmla="*/ 5297122 w 30336304"/>
              <a:gd name="connsiteY17" fmla="*/ 3987151 h 8209886"/>
              <a:gd name="connsiteX18" fmla="*/ 3533636 w 30336304"/>
              <a:gd name="connsiteY18" fmla="*/ 3627923 h 8209886"/>
              <a:gd name="connsiteX19" fmla="*/ 2292665 w 30336304"/>
              <a:gd name="connsiteY19" fmla="*/ 3399323 h 8209886"/>
              <a:gd name="connsiteX20" fmla="*/ 1900779 w 30336304"/>
              <a:gd name="connsiteY20" fmla="*/ 3203380 h 8209886"/>
              <a:gd name="connsiteX21" fmla="*/ 1998750 w 30336304"/>
              <a:gd name="connsiteY21" fmla="*/ 656123 h 8209886"/>
              <a:gd name="connsiteX22" fmla="*/ 28385722 w 30336304"/>
              <a:gd name="connsiteY22" fmla="*/ 656123 h 8209886"/>
              <a:gd name="connsiteX23" fmla="*/ 28384197 w 30336304"/>
              <a:gd name="connsiteY23" fmla="*/ 8137661 h 8209886"/>
              <a:gd name="connsiteX0" fmla="*/ 28384197 w 28385722"/>
              <a:gd name="connsiteY0" fmla="*/ 8137661 h 8209886"/>
              <a:gd name="connsiteX1" fmla="*/ 27340693 w 28385722"/>
              <a:gd name="connsiteY1" fmla="*/ 8134608 h 8209886"/>
              <a:gd name="connsiteX2" fmla="*/ 25773150 w 28385722"/>
              <a:gd name="connsiteY2" fmla="*/ 7971323 h 8209886"/>
              <a:gd name="connsiteX3" fmla="*/ 24662807 w 28385722"/>
              <a:gd name="connsiteY3" fmla="*/ 7873351 h 8209886"/>
              <a:gd name="connsiteX4" fmla="*/ 22997293 w 28385722"/>
              <a:gd name="connsiteY4" fmla="*/ 7938666 h 8209886"/>
              <a:gd name="connsiteX5" fmla="*/ 22246179 w 28385722"/>
              <a:gd name="connsiteY5" fmla="*/ 8199923 h 8209886"/>
              <a:gd name="connsiteX6" fmla="*/ 21299122 w 28385722"/>
              <a:gd name="connsiteY6" fmla="*/ 8101951 h 8209886"/>
              <a:gd name="connsiteX7" fmla="*/ 19666265 w 28385722"/>
              <a:gd name="connsiteY7" fmla="*/ 7612094 h 8209886"/>
              <a:gd name="connsiteX8" fmla="*/ 18033407 w 28385722"/>
              <a:gd name="connsiteY8" fmla="*/ 7154894 h 8209886"/>
              <a:gd name="connsiteX9" fmla="*/ 16106636 w 28385722"/>
              <a:gd name="connsiteY9" fmla="*/ 6632380 h 8209886"/>
              <a:gd name="connsiteX10" fmla="*/ 14963636 w 28385722"/>
              <a:gd name="connsiteY10" fmla="*/ 6273151 h 8209886"/>
              <a:gd name="connsiteX11" fmla="*/ 13494065 w 28385722"/>
              <a:gd name="connsiteY11" fmla="*/ 5979237 h 8209886"/>
              <a:gd name="connsiteX12" fmla="*/ 11665265 w 28385722"/>
              <a:gd name="connsiteY12" fmla="*/ 5717980 h 8209886"/>
              <a:gd name="connsiteX13" fmla="*/ 10261007 w 28385722"/>
              <a:gd name="connsiteY13" fmla="*/ 5652666 h 8209886"/>
              <a:gd name="connsiteX14" fmla="*/ 9379265 w 28385722"/>
              <a:gd name="connsiteY14" fmla="*/ 5097494 h 8209886"/>
              <a:gd name="connsiteX15" fmla="*/ 8399550 w 28385722"/>
              <a:gd name="connsiteY15" fmla="*/ 4738266 h 8209886"/>
              <a:gd name="connsiteX16" fmla="*/ 6603407 w 28385722"/>
              <a:gd name="connsiteY16" fmla="*/ 4411694 h 8209886"/>
              <a:gd name="connsiteX17" fmla="*/ 5297122 w 28385722"/>
              <a:gd name="connsiteY17" fmla="*/ 3987151 h 8209886"/>
              <a:gd name="connsiteX18" fmla="*/ 3533636 w 28385722"/>
              <a:gd name="connsiteY18" fmla="*/ 3627923 h 8209886"/>
              <a:gd name="connsiteX19" fmla="*/ 2292665 w 28385722"/>
              <a:gd name="connsiteY19" fmla="*/ 3399323 h 8209886"/>
              <a:gd name="connsiteX20" fmla="*/ 1900779 w 28385722"/>
              <a:gd name="connsiteY20" fmla="*/ 3203380 h 8209886"/>
              <a:gd name="connsiteX21" fmla="*/ 1998750 w 28385722"/>
              <a:gd name="connsiteY21" fmla="*/ 656123 h 8209886"/>
              <a:gd name="connsiteX22" fmla="*/ 28385722 w 28385722"/>
              <a:gd name="connsiteY22" fmla="*/ 656123 h 8209886"/>
              <a:gd name="connsiteX23" fmla="*/ 28384197 w 28385722"/>
              <a:gd name="connsiteY23" fmla="*/ 8137661 h 8209886"/>
              <a:gd name="connsiteX0" fmla="*/ 28384197 w 28385722"/>
              <a:gd name="connsiteY0" fmla="*/ 7481538 h 7553763"/>
              <a:gd name="connsiteX1" fmla="*/ 27340693 w 28385722"/>
              <a:gd name="connsiteY1" fmla="*/ 7478485 h 7553763"/>
              <a:gd name="connsiteX2" fmla="*/ 25773150 w 28385722"/>
              <a:gd name="connsiteY2" fmla="*/ 7315200 h 7553763"/>
              <a:gd name="connsiteX3" fmla="*/ 24662807 w 28385722"/>
              <a:gd name="connsiteY3" fmla="*/ 7217228 h 7553763"/>
              <a:gd name="connsiteX4" fmla="*/ 22997293 w 28385722"/>
              <a:gd name="connsiteY4" fmla="*/ 7282543 h 7553763"/>
              <a:gd name="connsiteX5" fmla="*/ 22246179 w 28385722"/>
              <a:gd name="connsiteY5" fmla="*/ 7543800 h 7553763"/>
              <a:gd name="connsiteX6" fmla="*/ 21299122 w 28385722"/>
              <a:gd name="connsiteY6" fmla="*/ 7445828 h 7553763"/>
              <a:gd name="connsiteX7" fmla="*/ 19666265 w 28385722"/>
              <a:gd name="connsiteY7" fmla="*/ 6955971 h 7553763"/>
              <a:gd name="connsiteX8" fmla="*/ 18033407 w 28385722"/>
              <a:gd name="connsiteY8" fmla="*/ 6498771 h 7553763"/>
              <a:gd name="connsiteX9" fmla="*/ 16106636 w 28385722"/>
              <a:gd name="connsiteY9" fmla="*/ 5976257 h 7553763"/>
              <a:gd name="connsiteX10" fmla="*/ 14963636 w 28385722"/>
              <a:gd name="connsiteY10" fmla="*/ 5617028 h 7553763"/>
              <a:gd name="connsiteX11" fmla="*/ 13494065 w 28385722"/>
              <a:gd name="connsiteY11" fmla="*/ 5323114 h 7553763"/>
              <a:gd name="connsiteX12" fmla="*/ 11665265 w 28385722"/>
              <a:gd name="connsiteY12" fmla="*/ 5061857 h 7553763"/>
              <a:gd name="connsiteX13" fmla="*/ 10261007 w 28385722"/>
              <a:gd name="connsiteY13" fmla="*/ 4996543 h 7553763"/>
              <a:gd name="connsiteX14" fmla="*/ 9379265 w 28385722"/>
              <a:gd name="connsiteY14" fmla="*/ 4441371 h 7553763"/>
              <a:gd name="connsiteX15" fmla="*/ 8399550 w 28385722"/>
              <a:gd name="connsiteY15" fmla="*/ 4082143 h 7553763"/>
              <a:gd name="connsiteX16" fmla="*/ 6603407 w 28385722"/>
              <a:gd name="connsiteY16" fmla="*/ 3755571 h 7553763"/>
              <a:gd name="connsiteX17" fmla="*/ 5297122 w 28385722"/>
              <a:gd name="connsiteY17" fmla="*/ 3331028 h 7553763"/>
              <a:gd name="connsiteX18" fmla="*/ 3533636 w 28385722"/>
              <a:gd name="connsiteY18" fmla="*/ 2971800 h 7553763"/>
              <a:gd name="connsiteX19" fmla="*/ 2292665 w 28385722"/>
              <a:gd name="connsiteY19" fmla="*/ 2743200 h 7553763"/>
              <a:gd name="connsiteX20" fmla="*/ 1900779 w 28385722"/>
              <a:gd name="connsiteY20" fmla="*/ 2547257 h 7553763"/>
              <a:gd name="connsiteX21" fmla="*/ 1998750 w 28385722"/>
              <a:gd name="connsiteY21" fmla="*/ 0 h 7553763"/>
              <a:gd name="connsiteX22" fmla="*/ 28385722 w 28385722"/>
              <a:gd name="connsiteY22" fmla="*/ 0 h 7553763"/>
              <a:gd name="connsiteX23" fmla="*/ 28384197 w 28385722"/>
              <a:gd name="connsiteY23" fmla="*/ 7481538 h 7553763"/>
              <a:gd name="connsiteX0" fmla="*/ 28358057 w 28359582"/>
              <a:gd name="connsiteY0" fmla="*/ 7675287 h 7747512"/>
              <a:gd name="connsiteX1" fmla="*/ 27314553 w 28359582"/>
              <a:gd name="connsiteY1" fmla="*/ 7672234 h 7747512"/>
              <a:gd name="connsiteX2" fmla="*/ 25747010 w 28359582"/>
              <a:gd name="connsiteY2" fmla="*/ 7508949 h 7747512"/>
              <a:gd name="connsiteX3" fmla="*/ 24636667 w 28359582"/>
              <a:gd name="connsiteY3" fmla="*/ 7410977 h 7747512"/>
              <a:gd name="connsiteX4" fmla="*/ 22971153 w 28359582"/>
              <a:gd name="connsiteY4" fmla="*/ 7476292 h 7747512"/>
              <a:gd name="connsiteX5" fmla="*/ 22220039 w 28359582"/>
              <a:gd name="connsiteY5" fmla="*/ 7737549 h 7747512"/>
              <a:gd name="connsiteX6" fmla="*/ 21272982 w 28359582"/>
              <a:gd name="connsiteY6" fmla="*/ 7639577 h 7747512"/>
              <a:gd name="connsiteX7" fmla="*/ 19640125 w 28359582"/>
              <a:gd name="connsiteY7" fmla="*/ 7149720 h 7747512"/>
              <a:gd name="connsiteX8" fmla="*/ 18007267 w 28359582"/>
              <a:gd name="connsiteY8" fmla="*/ 6692520 h 7747512"/>
              <a:gd name="connsiteX9" fmla="*/ 16080496 w 28359582"/>
              <a:gd name="connsiteY9" fmla="*/ 6170006 h 7747512"/>
              <a:gd name="connsiteX10" fmla="*/ 14937496 w 28359582"/>
              <a:gd name="connsiteY10" fmla="*/ 5810777 h 7747512"/>
              <a:gd name="connsiteX11" fmla="*/ 13467925 w 28359582"/>
              <a:gd name="connsiteY11" fmla="*/ 5516863 h 7747512"/>
              <a:gd name="connsiteX12" fmla="*/ 11639125 w 28359582"/>
              <a:gd name="connsiteY12" fmla="*/ 5255606 h 7747512"/>
              <a:gd name="connsiteX13" fmla="*/ 10234867 w 28359582"/>
              <a:gd name="connsiteY13" fmla="*/ 5190292 h 7747512"/>
              <a:gd name="connsiteX14" fmla="*/ 9353125 w 28359582"/>
              <a:gd name="connsiteY14" fmla="*/ 4635120 h 7747512"/>
              <a:gd name="connsiteX15" fmla="*/ 8373410 w 28359582"/>
              <a:gd name="connsiteY15" fmla="*/ 4275892 h 7747512"/>
              <a:gd name="connsiteX16" fmla="*/ 6577267 w 28359582"/>
              <a:gd name="connsiteY16" fmla="*/ 3949320 h 7747512"/>
              <a:gd name="connsiteX17" fmla="*/ 5270982 w 28359582"/>
              <a:gd name="connsiteY17" fmla="*/ 3524777 h 7747512"/>
              <a:gd name="connsiteX18" fmla="*/ 3507496 w 28359582"/>
              <a:gd name="connsiteY18" fmla="*/ 3165549 h 7747512"/>
              <a:gd name="connsiteX19" fmla="*/ 2266525 w 28359582"/>
              <a:gd name="connsiteY19" fmla="*/ 2936949 h 7747512"/>
              <a:gd name="connsiteX20" fmla="*/ 1951551 w 28359582"/>
              <a:gd name="connsiteY20" fmla="*/ 2809373 h 7747512"/>
              <a:gd name="connsiteX21" fmla="*/ 1972610 w 28359582"/>
              <a:gd name="connsiteY21" fmla="*/ 193749 h 7747512"/>
              <a:gd name="connsiteX22" fmla="*/ 28359582 w 28359582"/>
              <a:gd name="connsiteY22" fmla="*/ 193749 h 7747512"/>
              <a:gd name="connsiteX23" fmla="*/ 28358057 w 28359582"/>
              <a:gd name="connsiteY23" fmla="*/ 7675287 h 7747512"/>
              <a:gd name="connsiteX0" fmla="*/ 28358057 w 28359582"/>
              <a:gd name="connsiteY0" fmla="*/ 7481538 h 7553763"/>
              <a:gd name="connsiteX1" fmla="*/ 27314553 w 28359582"/>
              <a:gd name="connsiteY1" fmla="*/ 7478485 h 7553763"/>
              <a:gd name="connsiteX2" fmla="*/ 25747010 w 28359582"/>
              <a:gd name="connsiteY2" fmla="*/ 7315200 h 7553763"/>
              <a:gd name="connsiteX3" fmla="*/ 24636667 w 28359582"/>
              <a:gd name="connsiteY3" fmla="*/ 7217228 h 7553763"/>
              <a:gd name="connsiteX4" fmla="*/ 22971153 w 28359582"/>
              <a:gd name="connsiteY4" fmla="*/ 7282543 h 7553763"/>
              <a:gd name="connsiteX5" fmla="*/ 22220039 w 28359582"/>
              <a:gd name="connsiteY5" fmla="*/ 7543800 h 7553763"/>
              <a:gd name="connsiteX6" fmla="*/ 21272982 w 28359582"/>
              <a:gd name="connsiteY6" fmla="*/ 7445828 h 7553763"/>
              <a:gd name="connsiteX7" fmla="*/ 19640125 w 28359582"/>
              <a:gd name="connsiteY7" fmla="*/ 6955971 h 7553763"/>
              <a:gd name="connsiteX8" fmla="*/ 18007267 w 28359582"/>
              <a:gd name="connsiteY8" fmla="*/ 6498771 h 7553763"/>
              <a:gd name="connsiteX9" fmla="*/ 16080496 w 28359582"/>
              <a:gd name="connsiteY9" fmla="*/ 5976257 h 7553763"/>
              <a:gd name="connsiteX10" fmla="*/ 14937496 w 28359582"/>
              <a:gd name="connsiteY10" fmla="*/ 5617028 h 7553763"/>
              <a:gd name="connsiteX11" fmla="*/ 13467925 w 28359582"/>
              <a:gd name="connsiteY11" fmla="*/ 5323114 h 7553763"/>
              <a:gd name="connsiteX12" fmla="*/ 11639125 w 28359582"/>
              <a:gd name="connsiteY12" fmla="*/ 5061857 h 7553763"/>
              <a:gd name="connsiteX13" fmla="*/ 10234867 w 28359582"/>
              <a:gd name="connsiteY13" fmla="*/ 4996543 h 7553763"/>
              <a:gd name="connsiteX14" fmla="*/ 9353125 w 28359582"/>
              <a:gd name="connsiteY14" fmla="*/ 4441371 h 7553763"/>
              <a:gd name="connsiteX15" fmla="*/ 8373410 w 28359582"/>
              <a:gd name="connsiteY15" fmla="*/ 4082143 h 7553763"/>
              <a:gd name="connsiteX16" fmla="*/ 6577267 w 28359582"/>
              <a:gd name="connsiteY16" fmla="*/ 3755571 h 7553763"/>
              <a:gd name="connsiteX17" fmla="*/ 5270982 w 28359582"/>
              <a:gd name="connsiteY17" fmla="*/ 3331028 h 7553763"/>
              <a:gd name="connsiteX18" fmla="*/ 3507496 w 28359582"/>
              <a:gd name="connsiteY18" fmla="*/ 2971800 h 7553763"/>
              <a:gd name="connsiteX19" fmla="*/ 2266525 w 28359582"/>
              <a:gd name="connsiteY19" fmla="*/ 2743200 h 7553763"/>
              <a:gd name="connsiteX20" fmla="*/ 1951551 w 28359582"/>
              <a:gd name="connsiteY20" fmla="*/ 2615624 h 7553763"/>
              <a:gd name="connsiteX21" fmla="*/ 1972610 w 28359582"/>
              <a:gd name="connsiteY21" fmla="*/ 0 h 7553763"/>
              <a:gd name="connsiteX22" fmla="*/ 28359582 w 28359582"/>
              <a:gd name="connsiteY22" fmla="*/ 0 h 7553763"/>
              <a:gd name="connsiteX23" fmla="*/ 28358057 w 28359582"/>
              <a:gd name="connsiteY23" fmla="*/ 7481538 h 7553763"/>
              <a:gd name="connsiteX0" fmla="*/ 26406506 w 26408031"/>
              <a:gd name="connsiteY0" fmla="*/ 7481538 h 7553763"/>
              <a:gd name="connsiteX1" fmla="*/ 25363002 w 26408031"/>
              <a:gd name="connsiteY1" fmla="*/ 7478485 h 7553763"/>
              <a:gd name="connsiteX2" fmla="*/ 23795459 w 26408031"/>
              <a:gd name="connsiteY2" fmla="*/ 7315200 h 7553763"/>
              <a:gd name="connsiteX3" fmla="*/ 22685116 w 26408031"/>
              <a:gd name="connsiteY3" fmla="*/ 7217228 h 7553763"/>
              <a:gd name="connsiteX4" fmla="*/ 21019602 w 26408031"/>
              <a:gd name="connsiteY4" fmla="*/ 7282543 h 7553763"/>
              <a:gd name="connsiteX5" fmla="*/ 20268488 w 26408031"/>
              <a:gd name="connsiteY5" fmla="*/ 7543800 h 7553763"/>
              <a:gd name="connsiteX6" fmla="*/ 19321431 w 26408031"/>
              <a:gd name="connsiteY6" fmla="*/ 7445828 h 7553763"/>
              <a:gd name="connsiteX7" fmla="*/ 17688574 w 26408031"/>
              <a:gd name="connsiteY7" fmla="*/ 6955971 h 7553763"/>
              <a:gd name="connsiteX8" fmla="*/ 16055716 w 26408031"/>
              <a:gd name="connsiteY8" fmla="*/ 6498771 h 7553763"/>
              <a:gd name="connsiteX9" fmla="*/ 14128945 w 26408031"/>
              <a:gd name="connsiteY9" fmla="*/ 5976257 h 7553763"/>
              <a:gd name="connsiteX10" fmla="*/ 12985945 w 26408031"/>
              <a:gd name="connsiteY10" fmla="*/ 5617028 h 7553763"/>
              <a:gd name="connsiteX11" fmla="*/ 11516374 w 26408031"/>
              <a:gd name="connsiteY11" fmla="*/ 5323114 h 7553763"/>
              <a:gd name="connsiteX12" fmla="*/ 9687574 w 26408031"/>
              <a:gd name="connsiteY12" fmla="*/ 5061857 h 7553763"/>
              <a:gd name="connsiteX13" fmla="*/ 8283316 w 26408031"/>
              <a:gd name="connsiteY13" fmla="*/ 4996543 h 7553763"/>
              <a:gd name="connsiteX14" fmla="*/ 7401574 w 26408031"/>
              <a:gd name="connsiteY14" fmla="*/ 4441371 h 7553763"/>
              <a:gd name="connsiteX15" fmla="*/ 6421859 w 26408031"/>
              <a:gd name="connsiteY15" fmla="*/ 4082143 h 7553763"/>
              <a:gd name="connsiteX16" fmla="*/ 4625716 w 26408031"/>
              <a:gd name="connsiteY16" fmla="*/ 3755571 h 7553763"/>
              <a:gd name="connsiteX17" fmla="*/ 3319431 w 26408031"/>
              <a:gd name="connsiteY17" fmla="*/ 3331028 h 7553763"/>
              <a:gd name="connsiteX18" fmla="*/ 1555945 w 26408031"/>
              <a:gd name="connsiteY18" fmla="*/ 2971800 h 7553763"/>
              <a:gd name="connsiteX19" fmla="*/ 314974 w 26408031"/>
              <a:gd name="connsiteY19" fmla="*/ 2743200 h 7553763"/>
              <a:gd name="connsiteX20" fmla="*/ 0 w 26408031"/>
              <a:gd name="connsiteY20" fmla="*/ 2615624 h 7553763"/>
              <a:gd name="connsiteX21" fmla="*/ 21059 w 26408031"/>
              <a:gd name="connsiteY21" fmla="*/ 0 h 7553763"/>
              <a:gd name="connsiteX22" fmla="*/ 26408031 w 26408031"/>
              <a:gd name="connsiteY22" fmla="*/ 0 h 7553763"/>
              <a:gd name="connsiteX23" fmla="*/ 26406506 w 26408031"/>
              <a:gd name="connsiteY23" fmla="*/ 7481538 h 7553763"/>
              <a:gd name="connsiteX0" fmla="*/ 26406506 w 26408031"/>
              <a:gd name="connsiteY0" fmla="*/ 7481538 h 7553763"/>
              <a:gd name="connsiteX1" fmla="*/ 25363002 w 26408031"/>
              <a:gd name="connsiteY1" fmla="*/ 7478485 h 7553763"/>
              <a:gd name="connsiteX2" fmla="*/ 23795459 w 26408031"/>
              <a:gd name="connsiteY2" fmla="*/ 7315200 h 7553763"/>
              <a:gd name="connsiteX3" fmla="*/ 22685116 w 26408031"/>
              <a:gd name="connsiteY3" fmla="*/ 7217228 h 7553763"/>
              <a:gd name="connsiteX4" fmla="*/ 21019602 w 26408031"/>
              <a:gd name="connsiteY4" fmla="*/ 7282543 h 7553763"/>
              <a:gd name="connsiteX5" fmla="*/ 20268488 w 26408031"/>
              <a:gd name="connsiteY5" fmla="*/ 7543800 h 7553763"/>
              <a:gd name="connsiteX6" fmla="*/ 19321431 w 26408031"/>
              <a:gd name="connsiteY6" fmla="*/ 7445828 h 7553763"/>
              <a:gd name="connsiteX7" fmla="*/ 17688574 w 26408031"/>
              <a:gd name="connsiteY7" fmla="*/ 6955971 h 7553763"/>
              <a:gd name="connsiteX8" fmla="*/ 16055716 w 26408031"/>
              <a:gd name="connsiteY8" fmla="*/ 6498771 h 7553763"/>
              <a:gd name="connsiteX9" fmla="*/ 14128945 w 26408031"/>
              <a:gd name="connsiteY9" fmla="*/ 5976257 h 7553763"/>
              <a:gd name="connsiteX10" fmla="*/ 12985945 w 26408031"/>
              <a:gd name="connsiteY10" fmla="*/ 5617028 h 7553763"/>
              <a:gd name="connsiteX11" fmla="*/ 11516374 w 26408031"/>
              <a:gd name="connsiteY11" fmla="*/ 5323114 h 7553763"/>
              <a:gd name="connsiteX12" fmla="*/ 9687574 w 26408031"/>
              <a:gd name="connsiteY12" fmla="*/ 5061857 h 7553763"/>
              <a:gd name="connsiteX13" fmla="*/ 8283316 w 26408031"/>
              <a:gd name="connsiteY13" fmla="*/ 4996543 h 7553763"/>
              <a:gd name="connsiteX14" fmla="*/ 7401574 w 26408031"/>
              <a:gd name="connsiteY14" fmla="*/ 4441371 h 7553763"/>
              <a:gd name="connsiteX15" fmla="*/ 6421859 w 26408031"/>
              <a:gd name="connsiteY15" fmla="*/ 4082143 h 7553763"/>
              <a:gd name="connsiteX16" fmla="*/ 4625716 w 26408031"/>
              <a:gd name="connsiteY16" fmla="*/ 3755571 h 7553763"/>
              <a:gd name="connsiteX17" fmla="*/ 3319431 w 26408031"/>
              <a:gd name="connsiteY17" fmla="*/ 3331028 h 7553763"/>
              <a:gd name="connsiteX18" fmla="*/ 1555945 w 26408031"/>
              <a:gd name="connsiteY18" fmla="*/ 2971800 h 7553763"/>
              <a:gd name="connsiteX19" fmla="*/ 314974 w 26408031"/>
              <a:gd name="connsiteY19" fmla="*/ 2743200 h 7553763"/>
              <a:gd name="connsiteX20" fmla="*/ 0 w 26408031"/>
              <a:gd name="connsiteY20" fmla="*/ 2615624 h 7553763"/>
              <a:gd name="connsiteX21" fmla="*/ 21059 w 26408031"/>
              <a:gd name="connsiteY21" fmla="*/ 0 h 7553763"/>
              <a:gd name="connsiteX22" fmla="*/ 26408031 w 26408031"/>
              <a:gd name="connsiteY22" fmla="*/ 0 h 7553763"/>
              <a:gd name="connsiteX23" fmla="*/ 26406506 w 26408031"/>
              <a:gd name="connsiteY23" fmla="*/ 7481538 h 7553763"/>
              <a:gd name="connsiteX0" fmla="*/ 26406506 w 26408031"/>
              <a:gd name="connsiteY0" fmla="*/ 7481538 h 7553763"/>
              <a:gd name="connsiteX1" fmla="*/ 25363002 w 26408031"/>
              <a:gd name="connsiteY1" fmla="*/ 7478485 h 7553763"/>
              <a:gd name="connsiteX2" fmla="*/ 23795459 w 26408031"/>
              <a:gd name="connsiteY2" fmla="*/ 7315200 h 7553763"/>
              <a:gd name="connsiteX3" fmla="*/ 22685116 w 26408031"/>
              <a:gd name="connsiteY3" fmla="*/ 7217228 h 7553763"/>
              <a:gd name="connsiteX4" fmla="*/ 21019602 w 26408031"/>
              <a:gd name="connsiteY4" fmla="*/ 7282543 h 7553763"/>
              <a:gd name="connsiteX5" fmla="*/ 20268488 w 26408031"/>
              <a:gd name="connsiteY5" fmla="*/ 7543800 h 7553763"/>
              <a:gd name="connsiteX6" fmla="*/ 19321431 w 26408031"/>
              <a:gd name="connsiteY6" fmla="*/ 7445828 h 7553763"/>
              <a:gd name="connsiteX7" fmla="*/ 17688574 w 26408031"/>
              <a:gd name="connsiteY7" fmla="*/ 6955971 h 7553763"/>
              <a:gd name="connsiteX8" fmla="*/ 16055716 w 26408031"/>
              <a:gd name="connsiteY8" fmla="*/ 6498771 h 7553763"/>
              <a:gd name="connsiteX9" fmla="*/ 14128945 w 26408031"/>
              <a:gd name="connsiteY9" fmla="*/ 5976257 h 7553763"/>
              <a:gd name="connsiteX10" fmla="*/ 12985945 w 26408031"/>
              <a:gd name="connsiteY10" fmla="*/ 5617028 h 7553763"/>
              <a:gd name="connsiteX11" fmla="*/ 11516374 w 26408031"/>
              <a:gd name="connsiteY11" fmla="*/ 5323114 h 7553763"/>
              <a:gd name="connsiteX12" fmla="*/ 9687574 w 26408031"/>
              <a:gd name="connsiteY12" fmla="*/ 5061857 h 7553763"/>
              <a:gd name="connsiteX13" fmla="*/ 8511916 w 26408031"/>
              <a:gd name="connsiteY13" fmla="*/ 4702629 h 7553763"/>
              <a:gd name="connsiteX14" fmla="*/ 7401574 w 26408031"/>
              <a:gd name="connsiteY14" fmla="*/ 4441371 h 7553763"/>
              <a:gd name="connsiteX15" fmla="*/ 6421859 w 26408031"/>
              <a:gd name="connsiteY15" fmla="*/ 4082143 h 7553763"/>
              <a:gd name="connsiteX16" fmla="*/ 4625716 w 26408031"/>
              <a:gd name="connsiteY16" fmla="*/ 3755571 h 7553763"/>
              <a:gd name="connsiteX17" fmla="*/ 3319431 w 26408031"/>
              <a:gd name="connsiteY17" fmla="*/ 3331028 h 7553763"/>
              <a:gd name="connsiteX18" fmla="*/ 1555945 w 26408031"/>
              <a:gd name="connsiteY18" fmla="*/ 2971800 h 7553763"/>
              <a:gd name="connsiteX19" fmla="*/ 314974 w 26408031"/>
              <a:gd name="connsiteY19" fmla="*/ 2743200 h 7553763"/>
              <a:gd name="connsiteX20" fmla="*/ 0 w 26408031"/>
              <a:gd name="connsiteY20" fmla="*/ 2615624 h 7553763"/>
              <a:gd name="connsiteX21" fmla="*/ 21059 w 26408031"/>
              <a:gd name="connsiteY21" fmla="*/ 0 h 7553763"/>
              <a:gd name="connsiteX22" fmla="*/ 26408031 w 26408031"/>
              <a:gd name="connsiteY22" fmla="*/ 0 h 7553763"/>
              <a:gd name="connsiteX23" fmla="*/ 26406506 w 26408031"/>
              <a:gd name="connsiteY23" fmla="*/ 7481538 h 75537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6408031" h="7553763">
                <a:moveTo>
                  <a:pt x="26406506" y="7481538"/>
                </a:moveTo>
                <a:cubicBezTo>
                  <a:pt x="26058671" y="7480520"/>
                  <a:pt x="25798176" y="7506208"/>
                  <a:pt x="25363002" y="7478485"/>
                </a:cubicBezTo>
                <a:cubicBezTo>
                  <a:pt x="24927828" y="7450762"/>
                  <a:pt x="23795459" y="7315200"/>
                  <a:pt x="23795459" y="7315200"/>
                </a:cubicBezTo>
                <a:cubicBezTo>
                  <a:pt x="23349145" y="7271657"/>
                  <a:pt x="23147759" y="7222671"/>
                  <a:pt x="22685116" y="7217228"/>
                </a:cubicBezTo>
                <a:cubicBezTo>
                  <a:pt x="22222473" y="7211785"/>
                  <a:pt x="21422373" y="7228114"/>
                  <a:pt x="21019602" y="7282543"/>
                </a:cubicBezTo>
                <a:cubicBezTo>
                  <a:pt x="20616831" y="7336972"/>
                  <a:pt x="20551516" y="7516586"/>
                  <a:pt x="20268488" y="7543800"/>
                </a:cubicBezTo>
                <a:cubicBezTo>
                  <a:pt x="19985459" y="7571014"/>
                  <a:pt x="19751417" y="7543799"/>
                  <a:pt x="19321431" y="7445828"/>
                </a:cubicBezTo>
                <a:cubicBezTo>
                  <a:pt x="18891445" y="7347857"/>
                  <a:pt x="18232860" y="7113814"/>
                  <a:pt x="17688574" y="6955971"/>
                </a:cubicBezTo>
                <a:cubicBezTo>
                  <a:pt x="17144288" y="6798128"/>
                  <a:pt x="16055716" y="6498771"/>
                  <a:pt x="16055716" y="6498771"/>
                </a:cubicBezTo>
                <a:lnTo>
                  <a:pt x="14128945" y="5976257"/>
                </a:lnTo>
                <a:cubicBezTo>
                  <a:pt x="13617317" y="5829300"/>
                  <a:pt x="13421373" y="5725885"/>
                  <a:pt x="12985945" y="5617028"/>
                </a:cubicBezTo>
                <a:cubicBezTo>
                  <a:pt x="12550517" y="5508171"/>
                  <a:pt x="12066102" y="5415642"/>
                  <a:pt x="11516374" y="5323114"/>
                </a:cubicBezTo>
                <a:cubicBezTo>
                  <a:pt x="10966646" y="5230586"/>
                  <a:pt x="10188317" y="5165271"/>
                  <a:pt x="9687574" y="5061857"/>
                </a:cubicBezTo>
                <a:cubicBezTo>
                  <a:pt x="9186831" y="4958443"/>
                  <a:pt x="8892916" y="4806043"/>
                  <a:pt x="8511916" y="4702629"/>
                </a:cubicBezTo>
                <a:cubicBezTo>
                  <a:pt x="8130916" y="4599215"/>
                  <a:pt x="7749917" y="4544785"/>
                  <a:pt x="7401574" y="4441371"/>
                </a:cubicBezTo>
                <a:cubicBezTo>
                  <a:pt x="7053231" y="4337957"/>
                  <a:pt x="6884502" y="4196443"/>
                  <a:pt x="6421859" y="4082143"/>
                </a:cubicBezTo>
                <a:cubicBezTo>
                  <a:pt x="5959216" y="3967843"/>
                  <a:pt x="5142787" y="3880757"/>
                  <a:pt x="4625716" y="3755571"/>
                </a:cubicBezTo>
                <a:cubicBezTo>
                  <a:pt x="4108645" y="3630385"/>
                  <a:pt x="3831059" y="3461656"/>
                  <a:pt x="3319431" y="3331028"/>
                </a:cubicBezTo>
                <a:cubicBezTo>
                  <a:pt x="2807802" y="3200399"/>
                  <a:pt x="2056688" y="3069771"/>
                  <a:pt x="1555945" y="2971800"/>
                </a:cubicBezTo>
                <a:cubicBezTo>
                  <a:pt x="1055202" y="2873829"/>
                  <a:pt x="574298" y="2802563"/>
                  <a:pt x="314974" y="2743200"/>
                </a:cubicBezTo>
                <a:lnTo>
                  <a:pt x="0" y="2615624"/>
                </a:lnTo>
                <a:lnTo>
                  <a:pt x="21059" y="0"/>
                </a:lnTo>
                <a:lnTo>
                  <a:pt x="26408031" y="0"/>
                </a:lnTo>
                <a:cubicBezTo>
                  <a:pt x="26407523" y="2493846"/>
                  <a:pt x="26407014" y="4987692"/>
                  <a:pt x="26406506" y="7481538"/>
                </a:cubicBezTo>
                <a:close/>
              </a:path>
            </a:pathLst>
          </a:custGeom>
          <a:pattFill prst="lgConfetti">
            <a:fgClr>
              <a:schemeClr val="accent4">
                <a:lumMod val="50000"/>
              </a:schemeClr>
            </a:fgClr>
            <a:bgClr>
              <a:schemeClr val="accent4">
                <a:lumMod val="20000"/>
                <a:lumOff val="80000"/>
              </a:schemeClr>
            </a:bgClr>
          </a:pattFill>
          <a:ln w="762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16E8F7DD-7FC8-4323-9607-C0F0829D62AA}"/>
              </a:ext>
            </a:extLst>
          </p:cNvPr>
          <p:cNvSpPr/>
          <p:nvPr/>
        </p:nvSpPr>
        <p:spPr>
          <a:xfrm>
            <a:off x="1601602" y="315454"/>
            <a:ext cx="25301008" cy="5196542"/>
          </a:xfrm>
          <a:custGeom>
            <a:avLst/>
            <a:gdLst>
              <a:gd name="connsiteX0" fmla="*/ 25301008 w 25591722"/>
              <a:gd name="connsiteY0" fmla="*/ 5208698 h 5361500"/>
              <a:gd name="connsiteX1" fmla="*/ 21499029 w 25591722"/>
              <a:gd name="connsiteY1" fmla="*/ 5088383 h 5361500"/>
              <a:gd name="connsiteX2" fmla="*/ 19525850 w 25591722"/>
              <a:gd name="connsiteY2" fmla="*/ 5304951 h 5361500"/>
              <a:gd name="connsiteX3" fmla="*/ 14953850 w 25591722"/>
              <a:gd name="connsiteY3" fmla="*/ 4390551 h 5361500"/>
              <a:gd name="connsiteX4" fmla="*/ 11729386 w 25591722"/>
              <a:gd name="connsiteY4" fmla="*/ 3548340 h 5361500"/>
              <a:gd name="connsiteX5" fmla="*/ 7999597 w 25591722"/>
              <a:gd name="connsiteY5" fmla="*/ 2778319 h 5361500"/>
              <a:gd name="connsiteX6" fmla="*/ 5617344 w 25591722"/>
              <a:gd name="connsiteY6" fmla="*/ 2104551 h 5361500"/>
              <a:gd name="connsiteX7" fmla="*/ 3596039 w 25591722"/>
              <a:gd name="connsiteY7" fmla="*/ 1815793 h 5361500"/>
              <a:gd name="connsiteX8" fmla="*/ 1695050 w 25591722"/>
              <a:gd name="connsiteY8" fmla="*/ 1093898 h 5361500"/>
              <a:gd name="connsiteX9" fmla="*/ 564081 w 25591722"/>
              <a:gd name="connsiteY9" fmla="*/ 612635 h 5361500"/>
              <a:gd name="connsiteX10" fmla="*/ 10629 w 25591722"/>
              <a:gd name="connsiteY10" fmla="*/ 155435 h 5361500"/>
              <a:gd name="connsiteX11" fmla="*/ 1021281 w 25591722"/>
              <a:gd name="connsiteY11" fmla="*/ 203562 h 5361500"/>
              <a:gd name="connsiteX12" fmla="*/ 18924271 w 25591722"/>
              <a:gd name="connsiteY12" fmla="*/ 179498 h 5361500"/>
              <a:gd name="connsiteX13" fmla="*/ 23255639 w 25591722"/>
              <a:gd name="connsiteY13" fmla="*/ 179498 h 5361500"/>
              <a:gd name="connsiteX14" fmla="*/ 25060376 w 25591722"/>
              <a:gd name="connsiteY14" fmla="*/ 155435 h 5361500"/>
              <a:gd name="connsiteX15" fmla="*/ 25301008 w 25591722"/>
              <a:gd name="connsiteY15" fmla="*/ 203562 h 5361500"/>
              <a:gd name="connsiteX16" fmla="*/ 25276944 w 25591722"/>
              <a:gd name="connsiteY16" fmla="*/ 396067 h 5361500"/>
              <a:gd name="connsiteX17" fmla="*/ 25325071 w 25591722"/>
              <a:gd name="connsiteY17" fmla="*/ 4919940 h 5361500"/>
              <a:gd name="connsiteX18" fmla="*/ 25301008 w 25591722"/>
              <a:gd name="connsiteY18" fmla="*/ 5208698 h 5361500"/>
              <a:gd name="connsiteX0" fmla="*/ 25301008 w 25325071"/>
              <a:gd name="connsiteY0" fmla="*/ 5208698 h 5330547"/>
              <a:gd name="connsiteX1" fmla="*/ 21499029 w 25325071"/>
              <a:gd name="connsiteY1" fmla="*/ 5088383 h 5330547"/>
              <a:gd name="connsiteX2" fmla="*/ 19525850 w 25325071"/>
              <a:gd name="connsiteY2" fmla="*/ 5304951 h 5330547"/>
              <a:gd name="connsiteX3" fmla="*/ 14953850 w 25325071"/>
              <a:gd name="connsiteY3" fmla="*/ 4390551 h 5330547"/>
              <a:gd name="connsiteX4" fmla="*/ 11729386 w 25325071"/>
              <a:gd name="connsiteY4" fmla="*/ 3548340 h 5330547"/>
              <a:gd name="connsiteX5" fmla="*/ 7999597 w 25325071"/>
              <a:gd name="connsiteY5" fmla="*/ 2778319 h 5330547"/>
              <a:gd name="connsiteX6" fmla="*/ 5617344 w 25325071"/>
              <a:gd name="connsiteY6" fmla="*/ 2104551 h 5330547"/>
              <a:gd name="connsiteX7" fmla="*/ 3596039 w 25325071"/>
              <a:gd name="connsiteY7" fmla="*/ 1815793 h 5330547"/>
              <a:gd name="connsiteX8" fmla="*/ 1695050 w 25325071"/>
              <a:gd name="connsiteY8" fmla="*/ 1093898 h 5330547"/>
              <a:gd name="connsiteX9" fmla="*/ 564081 w 25325071"/>
              <a:gd name="connsiteY9" fmla="*/ 612635 h 5330547"/>
              <a:gd name="connsiteX10" fmla="*/ 10629 w 25325071"/>
              <a:gd name="connsiteY10" fmla="*/ 155435 h 5330547"/>
              <a:gd name="connsiteX11" fmla="*/ 1021281 w 25325071"/>
              <a:gd name="connsiteY11" fmla="*/ 203562 h 5330547"/>
              <a:gd name="connsiteX12" fmla="*/ 18924271 w 25325071"/>
              <a:gd name="connsiteY12" fmla="*/ 179498 h 5330547"/>
              <a:gd name="connsiteX13" fmla="*/ 23255639 w 25325071"/>
              <a:gd name="connsiteY13" fmla="*/ 179498 h 5330547"/>
              <a:gd name="connsiteX14" fmla="*/ 25060376 w 25325071"/>
              <a:gd name="connsiteY14" fmla="*/ 155435 h 5330547"/>
              <a:gd name="connsiteX15" fmla="*/ 25301008 w 25325071"/>
              <a:gd name="connsiteY15" fmla="*/ 203562 h 5330547"/>
              <a:gd name="connsiteX16" fmla="*/ 25276944 w 25325071"/>
              <a:gd name="connsiteY16" fmla="*/ 396067 h 5330547"/>
              <a:gd name="connsiteX17" fmla="*/ 25325071 w 25325071"/>
              <a:gd name="connsiteY17" fmla="*/ 4919940 h 5330547"/>
              <a:gd name="connsiteX18" fmla="*/ 25301008 w 25325071"/>
              <a:gd name="connsiteY18" fmla="*/ 5208698 h 5330547"/>
              <a:gd name="connsiteX0" fmla="*/ 25301008 w 25577765"/>
              <a:gd name="connsiteY0" fmla="*/ 5208698 h 5330547"/>
              <a:gd name="connsiteX1" fmla="*/ 21499029 w 25577765"/>
              <a:gd name="connsiteY1" fmla="*/ 5088383 h 5330547"/>
              <a:gd name="connsiteX2" fmla="*/ 19525850 w 25577765"/>
              <a:gd name="connsiteY2" fmla="*/ 5304951 h 5330547"/>
              <a:gd name="connsiteX3" fmla="*/ 14953850 w 25577765"/>
              <a:gd name="connsiteY3" fmla="*/ 4390551 h 5330547"/>
              <a:gd name="connsiteX4" fmla="*/ 11729386 w 25577765"/>
              <a:gd name="connsiteY4" fmla="*/ 3548340 h 5330547"/>
              <a:gd name="connsiteX5" fmla="*/ 7999597 w 25577765"/>
              <a:gd name="connsiteY5" fmla="*/ 2778319 h 5330547"/>
              <a:gd name="connsiteX6" fmla="*/ 5617344 w 25577765"/>
              <a:gd name="connsiteY6" fmla="*/ 2104551 h 5330547"/>
              <a:gd name="connsiteX7" fmla="*/ 3596039 w 25577765"/>
              <a:gd name="connsiteY7" fmla="*/ 1815793 h 5330547"/>
              <a:gd name="connsiteX8" fmla="*/ 1695050 w 25577765"/>
              <a:gd name="connsiteY8" fmla="*/ 1093898 h 5330547"/>
              <a:gd name="connsiteX9" fmla="*/ 564081 w 25577765"/>
              <a:gd name="connsiteY9" fmla="*/ 612635 h 5330547"/>
              <a:gd name="connsiteX10" fmla="*/ 10629 w 25577765"/>
              <a:gd name="connsiteY10" fmla="*/ 155435 h 5330547"/>
              <a:gd name="connsiteX11" fmla="*/ 1021281 w 25577765"/>
              <a:gd name="connsiteY11" fmla="*/ 203562 h 5330547"/>
              <a:gd name="connsiteX12" fmla="*/ 18924271 w 25577765"/>
              <a:gd name="connsiteY12" fmla="*/ 179498 h 5330547"/>
              <a:gd name="connsiteX13" fmla="*/ 23255639 w 25577765"/>
              <a:gd name="connsiteY13" fmla="*/ 179498 h 5330547"/>
              <a:gd name="connsiteX14" fmla="*/ 25060376 w 25577765"/>
              <a:gd name="connsiteY14" fmla="*/ 155435 h 5330547"/>
              <a:gd name="connsiteX15" fmla="*/ 25301008 w 25577765"/>
              <a:gd name="connsiteY15" fmla="*/ 203562 h 5330547"/>
              <a:gd name="connsiteX16" fmla="*/ 25276944 w 25577765"/>
              <a:gd name="connsiteY16" fmla="*/ 396067 h 5330547"/>
              <a:gd name="connsiteX17" fmla="*/ 25282042 w 25577765"/>
              <a:gd name="connsiteY17" fmla="*/ 4930697 h 5330547"/>
              <a:gd name="connsiteX18" fmla="*/ 25301008 w 25577765"/>
              <a:gd name="connsiteY18" fmla="*/ 5208698 h 5330547"/>
              <a:gd name="connsiteX0" fmla="*/ 25301008 w 25312066"/>
              <a:gd name="connsiteY0" fmla="*/ 5208698 h 5330547"/>
              <a:gd name="connsiteX1" fmla="*/ 21499029 w 25312066"/>
              <a:gd name="connsiteY1" fmla="*/ 5088383 h 5330547"/>
              <a:gd name="connsiteX2" fmla="*/ 19525850 w 25312066"/>
              <a:gd name="connsiteY2" fmla="*/ 5304951 h 5330547"/>
              <a:gd name="connsiteX3" fmla="*/ 14953850 w 25312066"/>
              <a:gd name="connsiteY3" fmla="*/ 4390551 h 5330547"/>
              <a:gd name="connsiteX4" fmla="*/ 11729386 w 25312066"/>
              <a:gd name="connsiteY4" fmla="*/ 3548340 h 5330547"/>
              <a:gd name="connsiteX5" fmla="*/ 7999597 w 25312066"/>
              <a:gd name="connsiteY5" fmla="*/ 2778319 h 5330547"/>
              <a:gd name="connsiteX6" fmla="*/ 5617344 w 25312066"/>
              <a:gd name="connsiteY6" fmla="*/ 2104551 h 5330547"/>
              <a:gd name="connsiteX7" fmla="*/ 3596039 w 25312066"/>
              <a:gd name="connsiteY7" fmla="*/ 1815793 h 5330547"/>
              <a:gd name="connsiteX8" fmla="*/ 1695050 w 25312066"/>
              <a:gd name="connsiteY8" fmla="*/ 1093898 h 5330547"/>
              <a:gd name="connsiteX9" fmla="*/ 564081 w 25312066"/>
              <a:gd name="connsiteY9" fmla="*/ 612635 h 5330547"/>
              <a:gd name="connsiteX10" fmla="*/ 10629 w 25312066"/>
              <a:gd name="connsiteY10" fmla="*/ 155435 h 5330547"/>
              <a:gd name="connsiteX11" fmla="*/ 1021281 w 25312066"/>
              <a:gd name="connsiteY11" fmla="*/ 203562 h 5330547"/>
              <a:gd name="connsiteX12" fmla="*/ 18924271 w 25312066"/>
              <a:gd name="connsiteY12" fmla="*/ 179498 h 5330547"/>
              <a:gd name="connsiteX13" fmla="*/ 23255639 w 25312066"/>
              <a:gd name="connsiteY13" fmla="*/ 179498 h 5330547"/>
              <a:gd name="connsiteX14" fmla="*/ 25060376 w 25312066"/>
              <a:gd name="connsiteY14" fmla="*/ 155435 h 5330547"/>
              <a:gd name="connsiteX15" fmla="*/ 25301008 w 25312066"/>
              <a:gd name="connsiteY15" fmla="*/ 203562 h 5330547"/>
              <a:gd name="connsiteX16" fmla="*/ 25276944 w 25312066"/>
              <a:gd name="connsiteY16" fmla="*/ 396067 h 5330547"/>
              <a:gd name="connsiteX17" fmla="*/ 25282042 w 25312066"/>
              <a:gd name="connsiteY17" fmla="*/ 4930697 h 5330547"/>
              <a:gd name="connsiteX18" fmla="*/ 25301008 w 25312066"/>
              <a:gd name="connsiteY18" fmla="*/ 5208698 h 5330547"/>
              <a:gd name="connsiteX0" fmla="*/ 25301008 w 25301008"/>
              <a:gd name="connsiteY0" fmla="*/ 5074693 h 5196542"/>
              <a:gd name="connsiteX1" fmla="*/ 21499029 w 25301008"/>
              <a:gd name="connsiteY1" fmla="*/ 4954378 h 5196542"/>
              <a:gd name="connsiteX2" fmla="*/ 19525850 w 25301008"/>
              <a:gd name="connsiteY2" fmla="*/ 5170946 h 5196542"/>
              <a:gd name="connsiteX3" fmla="*/ 14953850 w 25301008"/>
              <a:gd name="connsiteY3" fmla="*/ 4256546 h 5196542"/>
              <a:gd name="connsiteX4" fmla="*/ 11729386 w 25301008"/>
              <a:gd name="connsiteY4" fmla="*/ 3414335 h 5196542"/>
              <a:gd name="connsiteX5" fmla="*/ 7999597 w 25301008"/>
              <a:gd name="connsiteY5" fmla="*/ 2644314 h 5196542"/>
              <a:gd name="connsiteX6" fmla="*/ 5617344 w 25301008"/>
              <a:gd name="connsiteY6" fmla="*/ 1970546 h 5196542"/>
              <a:gd name="connsiteX7" fmla="*/ 3596039 w 25301008"/>
              <a:gd name="connsiteY7" fmla="*/ 1681788 h 5196542"/>
              <a:gd name="connsiteX8" fmla="*/ 1695050 w 25301008"/>
              <a:gd name="connsiteY8" fmla="*/ 959893 h 5196542"/>
              <a:gd name="connsiteX9" fmla="*/ 564081 w 25301008"/>
              <a:gd name="connsiteY9" fmla="*/ 478630 h 5196542"/>
              <a:gd name="connsiteX10" fmla="*/ 10629 w 25301008"/>
              <a:gd name="connsiteY10" fmla="*/ 21430 h 5196542"/>
              <a:gd name="connsiteX11" fmla="*/ 1021281 w 25301008"/>
              <a:gd name="connsiteY11" fmla="*/ 69557 h 5196542"/>
              <a:gd name="connsiteX12" fmla="*/ 18924271 w 25301008"/>
              <a:gd name="connsiteY12" fmla="*/ 45493 h 5196542"/>
              <a:gd name="connsiteX13" fmla="*/ 23255639 w 25301008"/>
              <a:gd name="connsiteY13" fmla="*/ 45493 h 5196542"/>
              <a:gd name="connsiteX14" fmla="*/ 25060376 w 25301008"/>
              <a:gd name="connsiteY14" fmla="*/ 21430 h 5196542"/>
              <a:gd name="connsiteX15" fmla="*/ 25301008 w 25301008"/>
              <a:gd name="connsiteY15" fmla="*/ 69557 h 5196542"/>
              <a:gd name="connsiteX16" fmla="*/ 25276944 w 25301008"/>
              <a:gd name="connsiteY16" fmla="*/ 262062 h 5196542"/>
              <a:gd name="connsiteX17" fmla="*/ 25282042 w 25301008"/>
              <a:gd name="connsiteY17" fmla="*/ 4796692 h 5196542"/>
              <a:gd name="connsiteX18" fmla="*/ 25301008 w 25301008"/>
              <a:gd name="connsiteY18" fmla="*/ 5074693 h 5196542"/>
              <a:gd name="connsiteX0" fmla="*/ 25301008 w 25301008"/>
              <a:gd name="connsiteY0" fmla="*/ 5074693 h 5196542"/>
              <a:gd name="connsiteX1" fmla="*/ 21499029 w 25301008"/>
              <a:gd name="connsiteY1" fmla="*/ 4954378 h 5196542"/>
              <a:gd name="connsiteX2" fmla="*/ 19525850 w 25301008"/>
              <a:gd name="connsiteY2" fmla="*/ 5170946 h 5196542"/>
              <a:gd name="connsiteX3" fmla="*/ 14953850 w 25301008"/>
              <a:gd name="connsiteY3" fmla="*/ 4256546 h 5196542"/>
              <a:gd name="connsiteX4" fmla="*/ 11729386 w 25301008"/>
              <a:gd name="connsiteY4" fmla="*/ 3414335 h 5196542"/>
              <a:gd name="connsiteX5" fmla="*/ 7999597 w 25301008"/>
              <a:gd name="connsiteY5" fmla="*/ 2644314 h 5196542"/>
              <a:gd name="connsiteX6" fmla="*/ 5617344 w 25301008"/>
              <a:gd name="connsiteY6" fmla="*/ 1970546 h 5196542"/>
              <a:gd name="connsiteX7" fmla="*/ 3596039 w 25301008"/>
              <a:gd name="connsiteY7" fmla="*/ 1681788 h 5196542"/>
              <a:gd name="connsiteX8" fmla="*/ 1695050 w 25301008"/>
              <a:gd name="connsiteY8" fmla="*/ 959893 h 5196542"/>
              <a:gd name="connsiteX9" fmla="*/ 564081 w 25301008"/>
              <a:gd name="connsiteY9" fmla="*/ 478630 h 5196542"/>
              <a:gd name="connsiteX10" fmla="*/ 10629 w 25301008"/>
              <a:gd name="connsiteY10" fmla="*/ 21430 h 5196542"/>
              <a:gd name="connsiteX11" fmla="*/ 1021281 w 25301008"/>
              <a:gd name="connsiteY11" fmla="*/ 69557 h 5196542"/>
              <a:gd name="connsiteX12" fmla="*/ 18924271 w 25301008"/>
              <a:gd name="connsiteY12" fmla="*/ 45493 h 5196542"/>
              <a:gd name="connsiteX13" fmla="*/ 23255639 w 25301008"/>
              <a:gd name="connsiteY13" fmla="*/ 45493 h 5196542"/>
              <a:gd name="connsiteX14" fmla="*/ 25060376 w 25301008"/>
              <a:gd name="connsiteY14" fmla="*/ 21430 h 5196542"/>
              <a:gd name="connsiteX15" fmla="*/ 25290250 w 25301008"/>
              <a:gd name="connsiteY15" fmla="*/ 58799 h 5196542"/>
              <a:gd name="connsiteX16" fmla="*/ 25276944 w 25301008"/>
              <a:gd name="connsiteY16" fmla="*/ 262062 h 5196542"/>
              <a:gd name="connsiteX17" fmla="*/ 25282042 w 25301008"/>
              <a:gd name="connsiteY17" fmla="*/ 4796692 h 5196542"/>
              <a:gd name="connsiteX18" fmla="*/ 25301008 w 25301008"/>
              <a:gd name="connsiteY18" fmla="*/ 5074693 h 5196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5301008" h="5196542">
                <a:moveTo>
                  <a:pt x="25301008" y="5074693"/>
                </a:moveTo>
                <a:cubicBezTo>
                  <a:pt x="24670506" y="5100974"/>
                  <a:pt x="22461555" y="4938336"/>
                  <a:pt x="21499029" y="4954378"/>
                </a:cubicBezTo>
                <a:cubicBezTo>
                  <a:pt x="20536503" y="4970420"/>
                  <a:pt x="20616713" y="5287251"/>
                  <a:pt x="19525850" y="5170946"/>
                </a:cubicBezTo>
                <a:cubicBezTo>
                  <a:pt x="18434987" y="5054641"/>
                  <a:pt x="16253261" y="4549314"/>
                  <a:pt x="14953850" y="4256546"/>
                </a:cubicBezTo>
                <a:cubicBezTo>
                  <a:pt x="13654439" y="3963777"/>
                  <a:pt x="12888428" y="3683040"/>
                  <a:pt x="11729386" y="3414335"/>
                </a:cubicBezTo>
                <a:cubicBezTo>
                  <a:pt x="10570344" y="3145630"/>
                  <a:pt x="9018271" y="2884945"/>
                  <a:pt x="7999597" y="2644314"/>
                </a:cubicBezTo>
                <a:cubicBezTo>
                  <a:pt x="6980923" y="2403683"/>
                  <a:pt x="6351270" y="2130967"/>
                  <a:pt x="5617344" y="1970546"/>
                </a:cubicBezTo>
                <a:cubicBezTo>
                  <a:pt x="4883418" y="1810125"/>
                  <a:pt x="4249755" y="1850230"/>
                  <a:pt x="3596039" y="1681788"/>
                </a:cubicBezTo>
                <a:cubicBezTo>
                  <a:pt x="2942323" y="1513346"/>
                  <a:pt x="2200376" y="1160419"/>
                  <a:pt x="1695050" y="959893"/>
                </a:cubicBezTo>
                <a:cubicBezTo>
                  <a:pt x="1189724" y="759367"/>
                  <a:pt x="844818" y="635040"/>
                  <a:pt x="564081" y="478630"/>
                </a:cubicBezTo>
                <a:cubicBezTo>
                  <a:pt x="283344" y="322220"/>
                  <a:pt x="-65571" y="89609"/>
                  <a:pt x="10629" y="21430"/>
                </a:cubicBezTo>
                <a:cubicBezTo>
                  <a:pt x="86829" y="-46749"/>
                  <a:pt x="1021281" y="69557"/>
                  <a:pt x="1021281" y="69557"/>
                </a:cubicBezTo>
                <a:lnTo>
                  <a:pt x="18924271" y="45493"/>
                </a:lnTo>
                <a:lnTo>
                  <a:pt x="23255639" y="45493"/>
                </a:lnTo>
                <a:lnTo>
                  <a:pt x="25060376" y="21430"/>
                </a:lnTo>
                <a:cubicBezTo>
                  <a:pt x="25401271" y="25441"/>
                  <a:pt x="25254155" y="18694"/>
                  <a:pt x="25290250" y="58799"/>
                </a:cubicBezTo>
                <a:lnTo>
                  <a:pt x="25276944" y="262062"/>
                </a:lnTo>
                <a:cubicBezTo>
                  <a:pt x="25280954" y="1048125"/>
                  <a:pt x="25278031" y="3994587"/>
                  <a:pt x="25282042" y="4796692"/>
                </a:cubicBezTo>
                <a:lnTo>
                  <a:pt x="25301008" y="5074693"/>
                </a:lnTo>
                <a:close/>
              </a:path>
            </a:pathLst>
          </a:custGeom>
          <a:solidFill>
            <a:schemeClr val="accent5">
              <a:lumMod val="20000"/>
              <a:lumOff val="80000"/>
            </a:schemeClr>
          </a:solidFill>
          <a:ln w="762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47871270-2342-4DBF-8956-F5FBAC616DE7}"/>
              </a:ext>
            </a:extLst>
          </p:cNvPr>
          <p:cNvSpPr/>
          <p:nvPr/>
        </p:nvSpPr>
        <p:spPr>
          <a:xfrm>
            <a:off x="10678886" y="8458200"/>
            <a:ext cx="12566606" cy="9497520"/>
          </a:xfrm>
          <a:custGeom>
            <a:avLst/>
            <a:gdLst>
              <a:gd name="connsiteX0" fmla="*/ 12573000 w 12573000"/>
              <a:gd name="connsiteY0" fmla="*/ 9535886 h 9535886"/>
              <a:gd name="connsiteX1" fmla="*/ 12181114 w 12573000"/>
              <a:gd name="connsiteY1" fmla="*/ 6400800 h 9535886"/>
              <a:gd name="connsiteX2" fmla="*/ 12017828 w 12573000"/>
              <a:gd name="connsiteY2" fmla="*/ 4180114 h 9535886"/>
              <a:gd name="connsiteX3" fmla="*/ 10809514 w 12573000"/>
              <a:gd name="connsiteY3" fmla="*/ 3037114 h 9535886"/>
              <a:gd name="connsiteX4" fmla="*/ 7805057 w 12573000"/>
              <a:gd name="connsiteY4" fmla="*/ 1992086 h 9535886"/>
              <a:gd name="connsiteX5" fmla="*/ 6368143 w 12573000"/>
              <a:gd name="connsiteY5" fmla="*/ 1502229 h 9535886"/>
              <a:gd name="connsiteX6" fmla="*/ 6074228 w 12573000"/>
              <a:gd name="connsiteY6" fmla="*/ 1469571 h 9535886"/>
              <a:gd name="connsiteX7" fmla="*/ 5551714 w 12573000"/>
              <a:gd name="connsiteY7" fmla="*/ 751114 h 9535886"/>
              <a:gd name="connsiteX8" fmla="*/ 4637314 w 12573000"/>
              <a:gd name="connsiteY8" fmla="*/ 195943 h 9535886"/>
              <a:gd name="connsiteX9" fmla="*/ 3853543 w 12573000"/>
              <a:gd name="connsiteY9" fmla="*/ 0 h 9535886"/>
              <a:gd name="connsiteX10" fmla="*/ 2710543 w 12573000"/>
              <a:gd name="connsiteY10" fmla="*/ 195943 h 9535886"/>
              <a:gd name="connsiteX11" fmla="*/ 1469571 w 12573000"/>
              <a:gd name="connsiteY11" fmla="*/ 914400 h 9535886"/>
              <a:gd name="connsiteX12" fmla="*/ 522514 w 12573000"/>
              <a:gd name="connsiteY12" fmla="*/ 1992086 h 9535886"/>
              <a:gd name="connsiteX13" fmla="*/ 0 w 12573000"/>
              <a:gd name="connsiteY13" fmla="*/ 3037114 h 9535886"/>
              <a:gd name="connsiteX0" fmla="*/ 12573000 w 12573000"/>
              <a:gd name="connsiteY0" fmla="*/ 9535886 h 9535886"/>
              <a:gd name="connsiteX1" fmla="*/ 12181114 w 12573000"/>
              <a:gd name="connsiteY1" fmla="*/ 6400800 h 9535886"/>
              <a:gd name="connsiteX2" fmla="*/ 12017828 w 12573000"/>
              <a:gd name="connsiteY2" fmla="*/ 4180114 h 9535886"/>
              <a:gd name="connsiteX3" fmla="*/ 10809514 w 12573000"/>
              <a:gd name="connsiteY3" fmla="*/ 3037114 h 9535886"/>
              <a:gd name="connsiteX4" fmla="*/ 7805057 w 12573000"/>
              <a:gd name="connsiteY4" fmla="*/ 1992086 h 9535886"/>
              <a:gd name="connsiteX5" fmla="*/ 6368143 w 12573000"/>
              <a:gd name="connsiteY5" fmla="*/ 1502229 h 9535886"/>
              <a:gd name="connsiteX6" fmla="*/ 6007148 w 12573000"/>
              <a:gd name="connsiteY6" fmla="*/ 1388369 h 9535886"/>
              <a:gd name="connsiteX7" fmla="*/ 5551714 w 12573000"/>
              <a:gd name="connsiteY7" fmla="*/ 751114 h 9535886"/>
              <a:gd name="connsiteX8" fmla="*/ 4637314 w 12573000"/>
              <a:gd name="connsiteY8" fmla="*/ 195943 h 9535886"/>
              <a:gd name="connsiteX9" fmla="*/ 3853543 w 12573000"/>
              <a:gd name="connsiteY9" fmla="*/ 0 h 9535886"/>
              <a:gd name="connsiteX10" fmla="*/ 2710543 w 12573000"/>
              <a:gd name="connsiteY10" fmla="*/ 195943 h 9535886"/>
              <a:gd name="connsiteX11" fmla="*/ 1469571 w 12573000"/>
              <a:gd name="connsiteY11" fmla="*/ 914400 h 9535886"/>
              <a:gd name="connsiteX12" fmla="*/ 522514 w 12573000"/>
              <a:gd name="connsiteY12" fmla="*/ 1992086 h 9535886"/>
              <a:gd name="connsiteX13" fmla="*/ 0 w 12573000"/>
              <a:gd name="connsiteY13" fmla="*/ 3037114 h 9535886"/>
              <a:gd name="connsiteX0" fmla="*/ 12566606 w 12566606"/>
              <a:gd name="connsiteY0" fmla="*/ 9497520 h 9497520"/>
              <a:gd name="connsiteX1" fmla="*/ 12181114 w 12566606"/>
              <a:gd name="connsiteY1" fmla="*/ 6400800 h 9497520"/>
              <a:gd name="connsiteX2" fmla="*/ 12017828 w 12566606"/>
              <a:gd name="connsiteY2" fmla="*/ 4180114 h 9497520"/>
              <a:gd name="connsiteX3" fmla="*/ 10809514 w 12566606"/>
              <a:gd name="connsiteY3" fmla="*/ 3037114 h 9497520"/>
              <a:gd name="connsiteX4" fmla="*/ 7805057 w 12566606"/>
              <a:gd name="connsiteY4" fmla="*/ 1992086 h 9497520"/>
              <a:gd name="connsiteX5" fmla="*/ 6368143 w 12566606"/>
              <a:gd name="connsiteY5" fmla="*/ 1502229 h 9497520"/>
              <a:gd name="connsiteX6" fmla="*/ 6007148 w 12566606"/>
              <a:gd name="connsiteY6" fmla="*/ 1388369 h 9497520"/>
              <a:gd name="connsiteX7" fmla="*/ 5551714 w 12566606"/>
              <a:gd name="connsiteY7" fmla="*/ 751114 h 9497520"/>
              <a:gd name="connsiteX8" fmla="*/ 4637314 w 12566606"/>
              <a:gd name="connsiteY8" fmla="*/ 195943 h 9497520"/>
              <a:gd name="connsiteX9" fmla="*/ 3853543 w 12566606"/>
              <a:gd name="connsiteY9" fmla="*/ 0 h 9497520"/>
              <a:gd name="connsiteX10" fmla="*/ 2710543 w 12566606"/>
              <a:gd name="connsiteY10" fmla="*/ 195943 h 9497520"/>
              <a:gd name="connsiteX11" fmla="*/ 1469571 w 12566606"/>
              <a:gd name="connsiteY11" fmla="*/ 914400 h 9497520"/>
              <a:gd name="connsiteX12" fmla="*/ 522514 w 12566606"/>
              <a:gd name="connsiteY12" fmla="*/ 1992086 h 9497520"/>
              <a:gd name="connsiteX13" fmla="*/ 0 w 12566606"/>
              <a:gd name="connsiteY13" fmla="*/ 3037114 h 94975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566606" h="9497520">
                <a:moveTo>
                  <a:pt x="12566606" y="9497520"/>
                </a:moveTo>
                <a:cubicBezTo>
                  <a:pt x="12416927" y="8376291"/>
                  <a:pt x="12272577" y="7287034"/>
                  <a:pt x="12181114" y="6400800"/>
                </a:cubicBezTo>
                <a:cubicBezTo>
                  <a:pt x="12089651" y="5514566"/>
                  <a:pt x="12246428" y="4740728"/>
                  <a:pt x="12017828" y="4180114"/>
                </a:cubicBezTo>
                <a:cubicBezTo>
                  <a:pt x="11789228" y="3619500"/>
                  <a:pt x="11511642" y="3401785"/>
                  <a:pt x="10809514" y="3037114"/>
                </a:cubicBezTo>
                <a:cubicBezTo>
                  <a:pt x="10107386" y="2672443"/>
                  <a:pt x="7805057" y="1992086"/>
                  <a:pt x="7805057" y="1992086"/>
                </a:cubicBezTo>
                <a:lnTo>
                  <a:pt x="6368143" y="1502229"/>
                </a:lnTo>
                <a:cubicBezTo>
                  <a:pt x="6079672" y="1415143"/>
                  <a:pt x="6143219" y="1513555"/>
                  <a:pt x="6007148" y="1388369"/>
                </a:cubicBezTo>
                <a:cubicBezTo>
                  <a:pt x="5871077" y="1263183"/>
                  <a:pt x="5780020" y="949852"/>
                  <a:pt x="5551714" y="751114"/>
                </a:cubicBezTo>
                <a:cubicBezTo>
                  <a:pt x="5323408" y="552376"/>
                  <a:pt x="4920343" y="321129"/>
                  <a:pt x="4637314" y="195943"/>
                </a:cubicBezTo>
                <a:cubicBezTo>
                  <a:pt x="4354285" y="70757"/>
                  <a:pt x="4174671" y="0"/>
                  <a:pt x="3853543" y="0"/>
                </a:cubicBezTo>
                <a:cubicBezTo>
                  <a:pt x="3532415" y="0"/>
                  <a:pt x="3107872" y="43543"/>
                  <a:pt x="2710543" y="195943"/>
                </a:cubicBezTo>
                <a:cubicBezTo>
                  <a:pt x="2313214" y="348343"/>
                  <a:pt x="1834243" y="615043"/>
                  <a:pt x="1469571" y="914400"/>
                </a:cubicBezTo>
                <a:cubicBezTo>
                  <a:pt x="1104899" y="1213757"/>
                  <a:pt x="767442" y="1638300"/>
                  <a:pt x="522514" y="1992086"/>
                </a:cubicBezTo>
                <a:cubicBezTo>
                  <a:pt x="277586" y="2345872"/>
                  <a:pt x="138793" y="2691493"/>
                  <a:pt x="0" y="3037114"/>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2E54C4BC-B019-4834-8F10-6589C93EB0B1}"/>
              </a:ext>
            </a:extLst>
          </p:cNvPr>
          <p:cNvSpPr/>
          <p:nvPr/>
        </p:nvSpPr>
        <p:spPr>
          <a:xfrm>
            <a:off x="587829" y="5829917"/>
            <a:ext cx="12736285" cy="2791569"/>
          </a:xfrm>
          <a:custGeom>
            <a:avLst/>
            <a:gdLst>
              <a:gd name="connsiteX0" fmla="*/ 12736285 w 12736285"/>
              <a:gd name="connsiteY0" fmla="*/ 2791569 h 2791569"/>
              <a:gd name="connsiteX1" fmla="*/ 11527971 w 12736285"/>
              <a:gd name="connsiteY1" fmla="*/ 2595626 h 2791569"/>
              <a:gd name="connsiteX2" fmla="*/ 10482942 w 12736285"/>
              <a:gd name="connsiteY2" fmla="*/ 2334369 h 2791569"/>
              <a:gd name="connsiteX3" fmla="*/ 9405257 w 12736285"/>
              <a:gd name="connsiteY3" fmla="*/ 2040454 h 2791569"/>
              <a:gd name="connsiteX4" fmla="*/ 8164285 w 12736285"/>
              <a:gd name="connsiteY4" fmla="*/ 1779197 h 2791569"/>
              <a:gd name="connsiteX5" fmla="*/ 6825342 w 12736285"/>
              <a:gd name="connsiteY5" fmla="*/ 1224026 h 2791569"/>
              <a:gd name="connsiteX6" fmla="*/ 5747657 w 12736285"/>
              <a:gd name="connsiteY6" fmla="*/ 1060740 h 2791569"/>
              <a:gd name="connsiteX7" fmla="*/ 4702628 w 12736285"/>
              <a:gd name="connsiteY7" fmla="*/ 897454 h 2791569"/>
              <a:gd name="connsiteX8" fmla="*/ 3233057 w 12736285"/>
              <a:gd name="connsiteY8" fmla="*/ 440254 h 2791569"/>
              <a:gd name="connsiteX9" fmla="*/ 1861457 w 12736285"/>
              <a:gd name="connsiteY9" fmla="*/ 178997 h 2791569"/>
              <a:gd name="connsiteX10" fmla="*/ 849085 w 12736285"/>
              <a:gd name="connsiteY10" fmla="*/ 15712 h 2791569"/>
              <a:gd name="connsiteX11" fmla="*/ 0 w 12736285"/>
              <a:gd name="connsiteY11" fmla="*/ 15712 h 27915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36285" h="2791569">
                <a:moveTo>
                  <a:pt x="12736285" y="2791569"/>
                </a:moveTo>
                <a:cubicBezTo>
                  <a:pt x="12319906" y="2731697"/>
                  <a:pt x="11903528" y="2671826"/>
                  <a:pt x="11527971" y="2595626"/>
                </a:cubicBezTo>
                <a:cubicBezTo>
                  <a:pt x="11152414" y="2519426"/>
                  <a:pt x="10836728" y="2426898"/>
                  <a:pt x="10482942" y="2334369"/>
                </a:cubicBezTo>
                <a:cubicBezTo>
                  <a:pt x="10129156" y="2241840"/>
                  <a:pt x="9791700" y="2132983"/>
                  <a:pt x="9405257" y="2040454"/>
                </a:cubicBezTo>
                <a:cubicBezTo>
                  <a:pt x="9018814" y="1947925"/>
                  <a:pt x="8594271" y="1915268"/>
                  <a:pt x="8164285" y="1779197"/>
                </a:cubicBezTo>
                <a:cubicBezTo>
                  <a:pt x="7734299" y="1643126"/>
                  <a:pt x="7228113" y="1343769"/>
                  <a:pt x="6825342" y="1224026"/>
                </a:cubicBezTo>
                <a:cubicBezTo>
                  <a:pt x="6422571" y="1104283"/>
                  <a:pt x="5747657" y="1060740"/>
                  <a:pt x="5747657" y="1060740"/>
                </a:cubicBezTo>
                <a:cubicBezTo>
                  <a:pt x="5393871" y="1006311"/>
                  <a:pt x="5121728" y="1000868"/>
                  <a:pt x="4702628" y="897454"/>
                </a:cubicBezTo>
                <a:cubicBezTo>
                  <a:pt x="4283528" y="794040"/>
                  <a:pt x="3706585" y="559997"/>
                  <a:pt x="3233057" y="440254"/>
                </a:cubicBezTo>
                <a:cubicBezTo>
                  <a:pt x="2759529" y="320511"/>
                  <a:pt x="2258786" y="249754"/>
                  <a:pt x="1861457" y="178997"/>
                </a:cubicBezTo>
                <a:cubicBezTo>
                  <a:pt x="1464128" y="108240"/>
                  <a:pt x="1159328" y="42926"/>
                  <a:pt x="849085" y="15712"/>
                </a:cubicBezTo>
                <a:cubicBezTo>
                  <a:pt x="538842" y="-11502"/>
                  <a:pt x="269421" y="2105"/>
                  <a:pt x="0" y="15712"/>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5603D71B-54C7-4234-9DE2-27929B9AA7AB}"/>
              </a:ext>
            </a:extLst>
          </p:cNvPr>
          <p:cNvSpPr/>
          <p:nvPr/>
        </p:nvSpPr>
        <p:spPr>
          <a:xfrm>
            <a:off x="12670971" y="9939247"/>
            <a:ext cx="4128040" cy="3319554"/>
          </a:xfrm>
          <a:custGeom>
            <a:avLst/>
            <a:gdLst>
              <a:gd name="connsiteX0" fmla="*/ 4212772 w 4212772"/>
              <a:gd name="connsiteY0" fmla="*/ 0 h 3298371"/>
              <a:gd name="connsiteX1" fmla="*/ 2383972 w 4212772"/>
              <a:gd name="connsiteY1" fmla="*/ 718457 h 3298371"/>
              <a:gd name="connsiteX2" fmla="*/ 1240972 w 4212772"/>
              <a:gd name="connsiteY2" fmla="*/ 1894114 h 3298371"/>
              <a:gd name="connsiteX3" fmla="*/ 0 w 4212772"/>
              <a:gd name="connsiteY3" fmla="*/ 3298371 h 3298371"/>
              <a:gd name="connsiteX0" fmla="*/ 4233955 w 4233955"/>
              <a:gd name="connsiteY0" fmla="*/ 0 h 3097132"/>
              <a:gd name="connsiteX1" fmla="*/ 2383972 w 4233955"/>
              <a:gd name="connsiteY1" fmla="*/ 517218 h 3097132"/>
              <a:gd name="connsiteX2" fmla="*/ 1240972 w 4233955"/>
              <a:gd name="connsiteY2" fmla="*/ 1692875 h 3097132"/>
              <a:gd name="connsiteX3" fmla="*/ 0 w 4233955"/>
              <a:gd name="connsiteY3" fmla="*/ 3097132 h 3097132"/>
              <a:gd name="connsiteX0" fmla="*/ 4128040 w 4128040"/>
              <a:gd name="connsiteY0" fmla="*/ 0 h 3319554"/>
              <a:gd name="connsiteX1" fmla="*/ 2383972 w 4128040"/>
              <a:gd name="connsiteY1" fmla="*/ 739640 h 3319554"/>
              <a:gd name="connsiteX2" fmla="*/ 1240972 w 4128040"/>
              <a:gd name="connsiteY2" fmla="*/ 1915297 h 3319554"/>
              <a:gd name="connsiteX3" fmla="*/ 0 w 4128040"/>
              <a:gd name="connsiteY3" fmla="*/ 3319554 h 3319554"/>
            </a:gdLst>
            <a:ahLst/>
            <a:cxnLst>
              <a:cxn ang="0">
                <a:pos x="connsiteX0" y="connsiteY0"/>
              </a:cxn>
              <a:cxn ang="0">
                <a:pos x="connsiteX1" y="connsiteY1"/>
              </a:cxn>
              <a:cxn ang="0">
                <a:pos x="connsiteX2" y="connsiteY2"/>
              </a:cxn>
              <a:cxn ang="0">
                <a:pos x="connsiteX3" y="connsiteY3"/>
              </a:cxn>
            </a:cxnLst>
            <a:rect l="l" t="t" r="r" b="b"/>
            <a:pathLst>
              <a:path w="4128040" h="3319554">
                <a:moveTo>
                  <a:pt x="4128040" y="0"/>
                </a:moveTo>
                <a:cubicBezTo>
                  <a:pt x="3461290" y="201385"/>
                  <a:pt x="2865150" y="420424"/>
                  <a:pt x="2383972" y="739640"/>
                </a:cubicBezTo>
                <a:cubicBezTo>
                  <a:pt x="1902794" y="1058856"/>
                  <a:pt x="1638301" y="1485311"/>
                  <a:pt x="1240972" y="1915297"/>
                </a:cubicBezTo>
                <a:cubicBezTo>
                  <a:pt x="843643" y="2345283"/>
                  <a:pt x="421821" y="2832418"/>
                  <a:pt x="0" y="3319554"/>
                </a:cubicBez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97B88BAF-D59A-40EE-B89E-1B08473C5912}"/>
              </a:ext>
            </a:extLst>
          </p:cNvPr>
          <p:cNvSpPr/>
          <p:nvPr/>
        </p:nvSpPr>
        <p:spPr>
          <a:xfrm>
            <a:off x="455036" y="4991146"/>
            <a:ext cx="14291695" cy="3455629"/>
          </a:xfrm>
          <a:custGeom>
            <a:avLst/>
            <a:gdLst>
              <a:gd name="connsiteX0" fmla="*/ 75318 w 14280629"/>
              <a:gd name="connsiteY0" fmla="*/ 1107961 h 3707388"/>
              <a:gd name="connsiteX1" fmla="*/ 39223 w 14280629"/>
              <a:gd name="connsiteY1" fmla="*/ 506382 h 3707388"/>
              <a:gd name="connsiteX2" fmla="*/ 63286 w 14280629"/>
              <a:gd name="connsiteY2" fmla="*/ 97309 h 3707388"/>
              <a:gd name="connsiteX3" fmla="*/ 63286 w 14280629"/>
              <a:gd name="connsiteY3" fmla="*/ 1056 h 3707388"/>
              <a:gd name="connsiteX4" fmla="*/ 929560 w 14280629"/>
              <a:gd name="connsiteY4" fmla="*/ 133403 h 3707388"/>
              <a:gd name="connsiteX5" fmla="*/ 2216939 w 14280629"/>
              <a:gd name="connsiteY5" fmla="*/ 362003 h 3707388"/>
              <a:gd name="connsiteX6" fmla="*/ 3047118 w 14280629"/>
              <a:gd name="connsiteY6" fmla="*/ 506382 h 3707388"/>
              <a:gd name="connsiteX7" fmla="*/ 3744950 w 14280629"/>
              <a:gd name="connsiteY7" fmla="*/ 855298 h 3707388"/>
              <a:gd name="connsiteX8" fmla="*/ 4382623 w 14280629"/>
              <a:gd name="connsiteY8" fmla="*/ 987646 h 3707388"/>
              <a:gd name="connsiteX9" fmla="*/ 4899981 w 14280629"/>
              <a:gd name="connsiteY9" fmla="*/ 975614 h 3707388"/>
              <a:gd name="connsiteX10" fmla="*/ 5585781 w 14280629"/>
              <a:gd name="connsiteY10" fmla="*/ 1156088 h 3707388"/>
              <a:gd name="connsiteX11" fmla="*/ 6247518 w 14280629"/>
              <a:gd name="connsiteY11" fmla="*/ 1204214 h 3707388"/>
              <a:gd name="connsiteX12" fmla="*/ 6825034 w 14280629"/>
              <a:gd name="connsiteY12" fmla="*/ 1276403 h 3707388"/>
              <a:gd name="connsiteX13" fmla="*/ 7510834 w 14280629"/>
              <a:gd name="connsiteY13" fmla="*/ 1517035 h 3707388"/>
              <a:gd name="connsiteX14" fmla="*/ 8954623 w 14280629"/>
              <a:gd name="connsiteY14" fmla="*/ 1829856 h 3707388"/>
              <a:gd name="connsiteX15" fmla="*/ 10254034 w 14280629"/>
              <a:gd name="connsiteY15" fmla="*/ 1986267 h 3707388"/>
              <a:gd name="connsiteX16" fmla="*/ 10951865 w 14280629"/>
              <a:gd name="connsiteY16" fmla="*/ 2226898 h 3707388"/>
              <a:gd name="connsiteX17" fmla="*/ 12010644 w 14280629"/>
              <a:gd name="connsiteY17" fmla="*/ 2383309 h 3707388"/>
              <a:gd name="connsiteX18" fmla="*/ 12828792 w 14280629"/>
              <a:gd name="connsiteY18" fmla="*/ 2611909 h 3707388"/>
              <a:gd name="connsiteX19" fmla="*/ 13815381 w 14280629"/>
              <a:gd name="connsiteY19" fmla="*/ 2900667 h 3707388"/>
              <a:gd name="connsiteX20" fmla="*/ 14272581 w 14280629"/>
              <a:gd name="connsiteY20" fmla="*/ 2948793 h 3707388"/>
              <a:gd name="connsiteX21" fmla="*/ 14092108 w 14280629"/>
              <a:gd name="connsiteY21" fmla="*/ 3117235 h 3707388"/>
              <a:gd name="connsiteX22" fmla="*/ 13899602 w 14280629"/>
              <a:gd name="connsiteY22" fmla="*/ 3201456 h 3707388"/>
              <a:gd name="connsiteX23" fmla="*/ 13201771 w 14280629"/>
              <a:gd name="connsiteY23" fmla="*/ 3333803 h 3707388"/>
              <a:gd name="connsiteX24" fmla="*/ 12660350 w 14280629"/>
              <a:gd name="connsiteY24" fmla="*/ 3478182 h 3707388"/>
              <a:gd name="connsiteX25" fmla="*/ 12287371 w 14280629"/>
              <a:gd name="connsiteY25" fmla="*/ 3550372 h 3707388"/>
              <a:gd name="connsiteX26" fmla="*/ 12010644 w 14280629"/>
              <a:gd name="connsiteY26" fmla="*/ 3646625 h 3707388"/>
              <a:gd name="connsiteX27" fmla="*/ 11757981 w 14280629"/>
              <a:gd name="connsiteY27" fmla="*/ 3706782 h 3707388"/>
              <a:gd name="connsiteX28" fmla="*/ 11397034 w 14280629"/>
              <a:gd name="connsiteY28" fmla="*/ 3610530 h 3707388"/>
              <a:gd name="connsiteX29" fmla="*/ 10037465 w 14280629"/>
              <a:gd name="connsiteY29" fmla="*/ 3261614 h 3707388"/>
              <a:gd name="connsiteX30" fmla="*/ 9508076 w 14280629"/>
              <a:gd name="connsiteY30" fmla="*/ 3129267 h 3707388"/>
              <a:gd name="connsiteX31" fmla="*/ 8509455 w 14280629"/>
              <a:gd name="connsiteY31" fmla="*/ 2948793 h 3707388"/>
              <a:gd name="connsiteX32" fmla="*/ 7426613 w 14280629"/>
              <a:gd name="connsiteY32" fmla="*/ 2503625 h 3707388"/>
              <a:gd name="connsiteX33" fmla="*/ 6825034 w 14280629"/>
              <a:gd name="connsiteY33" fmla="*/ 2287056 h 3707388"/>
              <a:gd name="connsiteX34" fmla="*/ 5730160 w 14280629"/>
              <a:gd name="connsiteY34" fmla="*/ 2142677 h 3707388"/>
              <a:gd name="connsiteX35" fmla="*/ 5116550 w 14280629"/>
              <a:gd name="connsiteY35" fmla="*/ 2058456 h 3707388"/>
              <a:gd name="connsiteX36" fmla="*/ 3853234 w 14280629"/>
              <a:gd name="connsiteY36" fmla="*/ 1709540 h 3707388"/>
              <a:gd name="connsiteX37" fmla="*/ 2902739 w 14280629"/>
              <a:gd name="connsiteY37" fmla="*/ 1420782 h 3707388"/>
              <a:gd name="connsiteX38" fmla="*/ 1663486 w 14280629"/>
              <a:gd name="connsiteY38" fmla="*/ 1228277 h 3707388"/>
              <a:gd name="connsiteX39" fmla="*/ 1146129 w 14280629"/>
              <a:gd name="connsiteY39" fmla="*/ 1107961 h 3707388"/>
              <a:gd name="connsiteX40" fmla="*/ 556581 w 14280629"/>
              <a:gd name="connsiteY40" fmla="*/ 1107961 h 3707388"/>
              <a:gd name="connsiteX41" fmla="*/ 159539 w 14280629"/>
              <a:gd name="connsiteY41" fmla="*/ 1107961 h 3707388"/>
              <a:gd name="connsiteX42" fmla="*/ 75318 w 14280629"/>
              <a:gd name="connsiteY42" fmla="*/ 1107961 h 3707388"/>
              <a:gd name="connsiteX0" fmla="*/ 85385 w 14290696"/>
              <a:gd name="connsiteY0" fmla="*/ 1038744 h 3638171"/>
              <a:gd name="connsiteX1" fmla="*/ 49290 w 14290696"/>
              <a:gd name="connsiteY1" fmla="*/ 437165 h 3638171"/>
              <a:gd name="connsiteX2" fmla="*/ 73353 w 14290696"/>
              <a:gd name="connsiteY2" fmla="*/ 28092 h 3638171"/>
              <a:gd name="connsiteX3" fmla="*/ 939627 w 14290696"/>
              <a:gd name="connsiteY3" fmla="*/ 64186 h 3638171"/>
              <a:gd name="connsiteX4" fmla="*/ 2227006 w 14290696"/>
              <a:gd name="connsiteY4" fmla="*/ 292786 h 3638171"/>
              <a:gd name="connsiteX5" fmla="*/ 3057185 w 14290696"/>
              <a:gd name="connsiteY5" fmla="*/ 437165 h 3638171"/>
              <a:gd name="connsiteX6" fmla="*/ 3755017 w 14290696"/>
              <a:gd name="connsiteY6" fmla="*/ 786081 h 3638171"/>
              <a:gd name="connsiteX7" fmla="*/ 4392690 w 14290696"/>
              <a:gd name="connsiteY7" fmla="*/ 918429 h 3638171"/>
              <a:gd name="connsiteX8" fmla="*/ 4910048 w 14290696"/>
              <a:gd name="connsiteY8" fmla="*/ 906397 h 3638171"/>
              <a:gd name="connsiteX9" fmla="*/ 5595848 w 14290696"/>
              <a:gd name="connsiteY9" fmla="*/ 1086871 h 3638171"/>
              <a:gd name="connsiteX10" fmla="*/ 6257585 w 14290696"/>
              <a:gd name="connsiteY10" fmla="*/ 1134997 h 3638171"/>
              <a:gd name="connsiteX11" fmla="*/ 6835101 w 14290696"/>
              <a:gd name="connsiteY11" fmla="*/ 1207186 h 3638171"/>
              <a:gd name="connsiteX12" fmla="*/ 7520901 w 14290696"/>
              <a:gd name="connsiteY12" fmla="*/ 1447818 h 3638171"/>
              <a:gd name="connsiteX13" fmla="*/ 8964690 w 14290696"/>
              <a:gd name="connsiteY13" fmla="*/ 1760639 h 3638171"/>
              <a:gd name="connsiteX14" fmla="*/ 10264101 w 14290696"/>
              <a:gd name="connsiteY14" fmla="*/ 1917050 h 3638171"/>
              <a:gd name="connsiteX15" fmla="*/ 10961932 w 14290696"/>
              <a:gd name="connsiteY15" fmla="*/ 2157681 h 3638171"/>
              <a:gd name="connsiteX16" fmla="*/ 12020711 w 14290696"/>
              <a:gd name="connsiteY16" fmla="*/ 2314092 h 3638171"/>
              <a:gd name="connsiteX17" fmla="*/ 12838859 w 14290696"/>
              <a:gd name="connsiteY17" fmla="*/ 2542692 h 3638171"/>
              <a:gd name="connsiteX18" fmla="*/ 13825448 w 14290696"/>
              <a:gd name="connsiteY18" fmla="*/ 2831450 h 3638171"/>
              <a:gd name="connsiteX19" fmla="*/ 14282648 w 14290696"/>
              <a:gd name="connsiteY19" fmla="*/ 2879576 h 3638171"/>
              <a:gd name="connsiteX20" fmla="*/ 14102175 w 14290696"/>
              <a:gd name="connsiteY20" fmla="*/ 3048018 h 3638171"/>
              <a:gd name="connsiteX21" fmla="*/ 13909669 w 14290696"/>
              <a:gd name="connsiteY21" fmla="*/ 3132239 h 3638171"/>
              <a:gd name="connsiteX22" fmla="*/ 13211838 w 14290696"/>
              <a:gd name="connsiteY22" fmla="*/ 3264586 h 3638171"/>
              <a:gd name="connsiteX23" fmla="*/ 12670417 w 14290696"/>
              <a:gd name="connsiteY23" fmla="*/ 3408965 h 3638171"/>
              <a:gd name="connsiteX24" fmla="*/ 12297438 w 14290696"/>
              <a:gd name="connsiteY24" fmla="*/ 3481155 h 3638171"/>
              <a:gd name="connsiteX25" fmla="*/ 12020711 w 14290696"/>
              <a:gd name="connsiteY25" fmla="*/ 3577408 h 3638171"/>
              <a:gd name="connsiteX26" fmla="*/ 11768048 w 14290696"/>
              <a:gd name="connsiteY26" fmla="*/ 3637565 h 3638171"/>
              <a:gd name="connsiteX27" fmla="*/ 11407101 w 14290696"/>
              <a:gd name="connsiteY27" fmla="*/ 3541313 h 3638171"/>
              <a:gd name="connsiteX28" fmla="*/ 10047532 w 14290696"/>
              <a:gd name="connsiteY28" fmla="*/ 3192397 h 3638171"/>
              <a:gd name="connsiteX29" fmla="*/ 9518143 w 14290696"/>
              <a:gd name="connsiteY29" fmla="*/ 3060050 h 3638171"/>
              <a:gd name="connsiteX30" fmla="*/ 8519522 w 14290696"/>
              <a:gd name="connsiteY30" fmla="*/ 2879576 h 3638171"/>
              <a:gd name="connsiteX31" fmla="*/ 7436680 w 14290696"/>
              <a:gd name="connsiteY31" fmla="*/ 2434408 h 3638171"/>
              <a:gd name="connsiteX32" fmla="*/ 6835101 w 14290696"/>
              <a:gd name="connsiteY32" fmla="*/ 2217839 h 3638171"/>
              <a:gd name="connsiteX33" fmla="*/ 5740227 w 14290696"/>
              <a:gd name="connsiteY33" fmla="*/ 2073460 h 3638171"/>
              <a:gd name="connsiteX34" fmla="*/ 5126617 w 14290696"/>
              <a:gd name="connsiteY34" fmla="*/ 1989239 h 3638171"/>
              <a:gd name="connsiteX35" fmla="*/ 3863301 w 14290696"/>
              <a:gd name="connsiteY35" fmla="*/ 1640323 h 3638171"/>
              <a:gd name="connsiteX36" fmla="*/ 2912806 w 14290696"/>
              <a:gd name="connsiteY36" fmla="*/ 1351565 h 3638171"/>
              <a:gd name="connsiteX37" fmla="*/ 1673553 w 14290696"/>
              <a:gd name="connsiteY37" fmla="*/ 1159060 h 3638171"/>
              <a:gd name="connsiteX38" fmla="*/ 1156196 w 14290696"/>
              <a:gd name="connsiteY38" fmla="*/ 1038744 h 3638171"/>
              <a:gd name="connsiteX39" fmla="*/ 566648 w 14290696"/>
              <a:gd name="connsiteY39" fmla="*/ 1038744 h 3638171"/>
              <a:gd name="connsiteX40" fmla="*/ 169606 w 14290696"/>
              <a:gd name="connsiteY40" fmla="*/ 1038744 h 3638171"/>
              <a:gd name="connsiteX41" fmla="*/ 85385 w 14290696"/>
              <a:gd name="connsiteY41" fmla="*/ 1038744 h 3638171"/>
              <a:gd name="connsiteX0" fmla="*/ 85385 w 14290696"/>
              <a:gd name="connsiteY0" fmla="*/ 984751 h 3584178"/>
              <a:gd name="connsiteX1" fmla="*/ 49290 w 14290696"/>
              <a:gd name="connsiteY1" fmla="*/ 383172 h 3584178"/>
              <a:gd name="connsiteX2" fmla="*/ 73353 w 14290696"/>
              <a:gd name="connsiteY2" fmla="*/ 137872 h 3584178"/>
              <a:gd name="connsiteX3" fmla="*/ 939627 w 14290696"/>
              <a:gd name="connsiteY3" fmla="*/ 10193 h 3584178"/>
              <a:gd name="connsiteX4" fmla="*/ 2227006 w 14290696"/>
              <a:gd name="connsiteY4" fmla="*/ 238793 h 3584178"/>
              <a:gd name="connsiteX5" fmla="*/ 3057185 w 14290696"/>
              <a:gd name="connsiteY5" fmla="*/ 383172 h 3584178"/>
              <a:gd name="connsiteX6" fmla="*/ 3755017 w 14290696"/>
              <a:gd name="connsiteY6" fmla="*/ 732088 h 3584178"/>
              <a:gd name="connsiteX7" fmla="*/ 4392690 w 14290696"/>
              <a:gd name="connsiteY7" fmla="*/ 864436 h 3584178"/>
              <a:gd name="connsiteX8" fmla="*/ 4910048 w 14290696"/>
              <a:gd name="connsiteY8" fmla="*/ 852404 h 3584178"/>
              <a:gd name="connsiteX9" fmla="*/ 5595848 w 14290696"/>
              <a:gd name="connsiteY9" fmla="*/ 1032878 h 3584178"/>
              <a:gd name="connsiteX10" fmla="*/ 6257585 w 14290696"/>
              <a:gd name="connsiteY10" fmla="*/ 1081004 h 3584178"/>
              <a:gd name="connsiteX11" fmla="*/ 6835101 w 14290696"/>
              <a:gd name="connsiteY11" fmla="*/ 1153193 h 3584178"/>
              <a:gd name="connsiteX12" fmla="*/ 7520901 w 14290696"/>
              <a:gd name="connsiteY12" fmla="*/ 1393825 h 3584178"/>
              <a:gd name="connsiteX13" fmla="*/ 8964690 w 14290696"/>
              <a:gd name="connsiteY13" fmla="*/ 1706646 h 3584178"/>
              <a:gd name="connsiteX14" fmla="*/ 10264101 w 14290696"/>
              <a:gd name="connsiteY14" fmla="*/ 1863057 h 3584178"/>
              <a:gd name="connsiteX15" fmla="*/ 10961932 w 14290696"/>
              <a:gd name="connsiteY15" fmla="*/ 2103688 h 3584178"/>
              <a:gd name="connsiteX16" fmla="*/ 12020711 w 14290696"/>
              <a:gd name="connsiteY16" fmla="*/ 2260099 h 3584178"/>
              <a:gd name="connsiteX17" fmla="*/ 12838859 w 14290696"/>
              <a:gd name="connsiteY17" fmla="*/ 2488699 h 3584178"/>
              <a:gd name="connsiteX18" fmla="*/ 13825448 w 14290696"/>
              <a:gd name="connsiteY18" fmla="*/ 2777457 h 3584178"/>
              <a:gd name="connsiteX19" fmla="*/ 14282648 w 14290696"/>
              <a:gd name="connsiteY19" fmla="*/ 2825583 h 3584178"/>
              <a:gd name="connsiteX20" fmla="*/ 14102175 w 14290696"/>
              <a:gd name="connsiteY20" fmla="*/ 2994025 h 3584178"/>
              <a:gd name="connsiteX21" fmla="*/ 13909669 w 14290696"/>
              <a:gd name="connsiteY21" fmla="*/ 3078246 h 3584178"/>
              <a:gd name="connsiteX22" fmla="*/ 13211838 w 14290696"/>
              <a:gd name="connsiteY22" fmla="*/ 3210593 h 3584178"/>
              <a:gd name="connsiteX23" fmla="*/ 12670417 w 14290696"/>
              <a:gd name="connsiteY23" fmla="*/ 3354972 h 3584178"/>
              <a:gd name="connsiteX24" fmla="*/ 12297438 w 14290696"/>
              <a:gd name="connsiteY24" fmla="*/ 3427162 h 3584178"/>
              <a:gd name="connsiteX25" fmla="*/ 12020711 w 14290696"/>
              <a:gd name="connsiteY25" fmla="*/ 3523415 h 3584178"/>
              <a:gd name="connsiteX26" fmla="*/ 11768048 w 14290696"/>
              <a:gd name="connsiteY26" fmla="*/ 3583572 h 3584178"/>
              <a:gd name="connsiteX27" fmla="*/ 11407101 w 14290696"/>
              <a:gd name="connsiteY27" fmla="*/ 3487320 h 3584178"/>
              <a:gd name="connsiteX28" fmla="*/ 10047532 w 14290696"/>
              <a:gd name="connsiteY28" fmla="*/ 3138404 h 3584178"/>
              <a:gd name="connsiteX29" fmla="*/ 9518143 w 14290696"/>
              <a:gd name="connsiteY29" fmla="*/ 3006057 h 3584178"/>
              <a:gd name="connsiteX30" fmla="*/ 8519522 w 14290696"/>
              <a:gd name="connsiteY30" fmla="*/ 2825583 h 3584178"/>
              <a:gd name="connsiteX31" fmla="*/ 7436680 w 14290696"/>
              <a:gd name="connsiteY31" fmla="*/ 2380415 h 3584178"/>
              <a:gd name="connsiteX32" fmla="*/ 6835101 w 14290696"/>
              <a:gd name="connsiteY32" fmla="*/ 2163846 h 3584178"/>
              <a:gd name="connsiteX33" fmla="*/ 5740227 w 14290696"/>
              <a:gd name="connsiteY33" fmla="*/ 2019467 h 3584178"/>
              <a:gd name="connsiteX34" fmla="*/ 5126617 w 14290696"/>
              <a:gd name="connsiteY34" fmla="*/ 1935246 h 3584178"/>
              <a:gd name="connsiteX35" fmla="*/ 3863301 w 14290696"/>
              <a:gd name="connsiteY35" fmla="*/ 1586330 h 3584178"/>
              <a:gd name="connsiteX36" fmla="*/ 2912806 w 14290696"/>
              <a:gd name="connsiteY36" fmla="*/ 1297572 h 3584178"/>
              <a:gd name="connsiteX37" fmla="*/ 1673553 w 14290696"/>
              <a:gd name="connsiteY37" fmla="*/ 1105067 h 3584178"/>
              <a:gd name="connsiteX38" fmla="*/ 1156196 w 14290696"/>
              <a:gd name="connsiteY38" fmla="*/ 984751 h 3584178"/>
              <a:gd name="connsiteX39" fmla="*/ 566648 w 14290696"/>
              <a:gd name="connsiteY39" fmla="*/ 984751 h 3584178"/>
              <a:gd name="connsiteX40" fmla="*/ 169606 w 14290696"/>
              <a:gd name="connsiteY40" fmla="*/ 984751 h 3584178"/>
              <a:gd name="connsiteX41" fmla="*/ 85385 w 14290696"/>
              <a:gd name="connsiteY41" fmla="*/ 984751 h 3584178"/>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28005 w 14291695"/>
              <a:gd name="connsiteY4" fmla="*/ 110244 h 3455629"/>
              <a:gd name="connsiteX5" fmla="*/ 3058184 w 14291695"/>
              <a:gd name="connsiteY5" fmla="*/ 254623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596847 w 14291695"/>
              <a:gd name="connsiteY9" fmla="*/ 904329 h 3455629"/>
              <a:gd name="connsiteX10" fmla="*/ 6258584 w 14291695"/>
              <a:gd name="connsiteY10" fmla="*/ 952455 h 3455629"/>
              <a:gd name="connsiteX11" fmla="*/ 6836100 w 14291695"/>
              <a:gd name="connsiteY11" fmla="*/ 1024644 h 3455629"/>
              <a:gd name="connsiteX12" fmla="*/ 7521900 w 14291695"/>
              <a:gd name="connsiteY12" fmla="*/ 1265276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058184 w 14291695"/>
              <a:gd name="connsiteY5" fmla="*/ 254623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596847 w 14291695"/>
              <a:gd name="connsiteY9" fmla="*/ 904329 h 3455629"/>
              <a:gd name="connsiteX10" fmla="*/ 6258584 w 14291695"/>
              <a:gd name="connsiteY10" fmla="*/ 952455 h 3455629"/>
              <a:gd name="connsiteX11" fmla="*/ 6836100 w 14291695"/>
              <a:gd name="connsiteY11" fmla="*/ 1024644 h 3455629"/>
              <a:gd name="connsiteX12" fmla="*/ 7521900 w 14291695"/>
              <a:gd name="connsiteY12" fmla="*/ 1265276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596847 w 14291695"/>
              <a:gd name="connsiteY9" fmla="*/ 904329 h 3455629"/>
              <a:gd name="connsiteX10" fmla="*/ 6258584 w 14291695"/>
              <a:gd name="connsiteY10" fmla="*/ 952455 h 3455629"/>
              <a:gd name="connsiteX11" fmla="*/ 6836100 w 14291695"/>
              <a:gd name="connsiteY11" fmla="*/ 1024644 h 3455629"/>
              <a:gd name="connsiteX12" fmla="*/ 7521900 w 14291695"/>
              <a:gd name="connsiteY12" fmla="*/ 1265276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58584 w 14291695"/>
              <a:gd name="connsiteY10" fmla="*/ 952455 h 3455629"/>
              <a:gd name="connsiteX11" fmla="*/ 6836100 w 14291695"/>
              <a:gd name="connsiteY11" fmla="*/ 1024644 h 3455629"/>
              <a:gd name="connsiteX12" fmla="*/ 7521900 w 14291695"/>
              <a:gd name="connsiteY12" fmla="*/ 1265276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6836100 w 14291695"/>
              <a:gd name="connsiteY11" fmla="*/ 1024644 h 3455629"/>
              <a:gd name="connsiteX12" fmla="*/ 7521900 w 14291695"/>
              <a:gd name="connsiteY12" fmla="*/ 1265276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521900 w 14291695"/>
              <a:gd name="connsiteY12" fmla="*/ 1265276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8965689 w 14291695"/>
              <a:gd name="connsiteY13" fmla="*/ 1578097 h 3455629"/>
              <a:gd name="connsiteX14" fmla="*/ 10265100 w 14291695"/>
              <a:gd name="connsiteY14" fmla="*/ 1734508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8965689 w 14291695"/>
              <a:gd name="connsiteY14" fmla="*/ 1578097 h 3455629"/>
              <a:gd name="connsiteX15" fmla="*/ 10265100 w 14291695"/>
              <a:gd name="connsiteY15" fmla="*/ 1734508 h 3455629"/>
              <a:gd name="connsiteX16" fmla="*/ 10962931 w 14291695"/>
              <a:gd name="connsiteY16" fmla="*/ 1975139 h 3455629"/>
              <a:gd name="connsiteX17" fmla="*/ 12021710 w 14291695"/>
              <a:gd name="connsiteY17" fmla="*/ 2131550 h 3455629"/>
              <a:gd name="connsiteX18" fmla="*/ 12839858 w 14291695"/>
              <a:gd name="connsiteY18" fmla="*/ 2360150 h 3455629"/>
              <a:gd name="connsiteX19" fmla="*/ 13826447 w 14291695"/>
              <a:gd name="connsiteY19" fmla="*/ 2648908 h 3455629"/>
              <a:gd name="connsiteX20" fmla="*/ 14283647 w 14291695"/>
              <a:gd name="connsiteY20" fmla="*/ 2697034 h 3455629"/>
              <a:gd name="connsiteX21" fmla="*/ 14103174 w 14291695"/>
              <a:gd name="connsiteY21" fmla="*/ 2865476 h 3455629"/>
              <a:gd name="connsiteX22" fmla="*/ 13910668 w 14291695"/>
              <a:gd name="connsiteY22" fmla="*/ 2949697 h 3455629"/>
              <a:gd name="connsiteX23" fmla="*/ 13212837 w 14291695"/>
              <a:gd name="connsiteY23" fmla="*/ 3082044 h 3455629"/>
              <a:gd name="connsiteX24" fmla="*/ 12671416 w 14291695"/>
              <a:gd name="connsiteY24" fmla="*/ 3226423 h 3455629"/>
              <a:gd name="connsiteX25" fmla="*/ 12298437 w 14291695"/>
              <a:gd name="connsiteY25" fmla="*/ 3298613 h 3455629"/>
              <a:gd name="connsiteX26" fmla="*/ 12021710 w 14291695"/>
              <a:gd name="connsiteY26" fmla="*/ 3394866 h 3455629"/>
              <a:gd name="connsiteX27" fmla="*/ 11769047 w 14291695"/>
              <a:gd name="connsiteY27" fmla="*/ 3455023 h 3455629"/>
              <a:gd name="connsiteX28" fmla="*/ 11408100 w 14291695"/>
              <a:gd name="connsiteY28" fmla="*/ 3358771 h 3455629"/>
              <a:gd name="connsiteX29" fmla="*/ 10048531 w 14291695"/>
              <a:gd name="connsiteY29" fmla="*/ 3009855 h 3455629"/>
              <a:gd name="connsiteX30" fmla="*/ 9519142 w 14291695"/>
              <a:gd name="connsiteY30" fmla="*/ 2877508 h 3455629"/>
              <a:gd name="connsiteX31" fmla="*/ 8520521 w 14291695"/>
              <a:gd name="connsiteY31" fmla="*/ 2697034 h 3455629"/>
              <a:gd name="connsiteX32" fmla="*/ 7437679 w 14291695"/>
              <a:gd name="connsiteY32" fmla="*/ 2251866 h 3455629"/>
              <a:gd name="connsiteX33" fmla="*/ 6836100 w 14291695"/>
              <a:gd name="connsiteY33" fmla="*/ 2035297 h 3455629"/>
              <a:gd name="connsiteX34" fmla="*/ 5741226 w 14291695"/>
              <a:gd name="connsiteY34" fmla="*/ 1890918 h 3455629"/>
              <a:gd name="connsiteX35" fmla="*/ 5127616 w 14291695"/>
              <a:gd name="connsiteY35" fmla="*/ 1806697 h 3455629"/>
              <a:gd name="connsiteX36" fmla="*/ 3864300 w 14291695"/>
              <a:gd name="connsiteY36" fmla="*/ 1457781 h 3455629"/>
              <a:gd name="connsiteX37" fmla="*/ 2913805 w 14291695"/>
              <a:gd name="connsiteY37" fmla="*/ 1169023 h 3455629"/>
              <a:gd name="connsiteX38" fmla="*/ 1674552 w 14291695"/>
              <a:gd name="connsiteY38" fmla="*/ 976518 h 3455629"/>
              <a:gd name="connsiteX39" fmla="*/ 1157195 w 14291695"/>
              <a:gd name="connsiteY39" fmla="*/ 856202 h 3455629"/>
              <a:gd name="connsiteX40" fmla="*/ 567647 w 14291695"/>
              <a:gd name="connsiteY40" fmla="*/ 856202 h 3455629"/>
              <a:gd name="connsiteX41" fmla="*/ 170605 w 14291695"/>
              <a:gd name="connsiteY41" fmla="*/ 856202 h 3455629"/>
              <a:gd name="connsiteX42" fmla="*/ 86384 w 14291695"/>
              <a:gd name="connsiteY42"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8965689 w 14291695"/>
              <a:gd name="connsiteY14" fmla="*/ 1578097 h 3455629"/>
              <a:gd name="connsiteX15" fmla="*/ 10510760 w 14291695"/>
              <a:gd name="connsiteY15" fmla="*/ 2021111 h 3455629"/>
              <a:gd name="connsiteX16" fmla="*/ 10962931 w 14291695"/>
              <a:gd name="connsiteY16" fmla="*/ 1975139 h 3455629"/>
              <a:gd name="connsiteX17" fmla="*/ 12021710 w 14291695"/>
              <a:gd name="connsiteY17" fmla="*/ 2131550 h 3455629"/>
              <a:gd name="connsiteX18" fmla="*/ 12839858 w 14291695"/>
              <a:gd name="connsiteY18" fmla="*/ 2360150 h 3455629"/>
              <a:gd name="connsiteX19" fmla="*/ 13826447 w 14291695"/>
              <a:gd name="connsiteY19" fmla="*/ 2648908 h 3455629"/>
              <a:gd name="connsiteX20" fmla="*/ 14283647 w 14291695"/>
              <a:gd name="connsiteY20" fmla="*/ 2697034 h 3455629"/>
              <a:gd name="connsiteX21" fmla="*/ 14103174 w 14291695"/>
              <a:gd name="connsiteY21" fmla="*/ 2865476 h 3455629"/>
              <a:gd name="connsiteX22" fmla="*/ 13910668 w 14291695"/>
              <a:gd name="connsiteY22" fmla="*/ 2949697 h 3455629"/>
              <a:gd name="connsiteX23" fmla="*/ 13212837 w 14291695"/>
              <a:gd name="connsiteY23" fmla="*/ 3082044 h 3455629"/>
              <a:gd name="connsiteX24" fmla="*/ 12671416 w 14291695"/>
              <a:gd name="connsiteY24" fmla="*/ 3226423 h 3455629"/>
              <a:gd name="connsiteX25" fmla="*/ 12298437 w 14291695"/>
              <a:gd name="connsiteY25" fmla="*/ 3298613 h 3455629"/>
              <a:gd name="connsiteX26" fmla="*/ 12021710 w 14291695"/>
              <a:gd name="connsiteY26" fmla="*/ 3394866 h 3455629"/>
              <a:gd name="connsiteX27" fmla="*/ 11769047 w 14291695"/>
              <a:gd name="connsiteY27" fmla="*/ 3455023 h 3455629"/>
              <a:gd name="connsiteX28" fmla="*/ 11408100 w 14291695"/>
              <a:gd name="connsiteY28" fmla="*/ 3358771 h 3455629"/>
              <a:gd name="connsiteX29" fmla="*/ 10048531 w 14291695"/>
              <a:gd name="connsiteY29" fmla="*/ 3009855 h 3455629"/>
              <a:gd name="connsiteX30" fmla="*/ 9519142 w 14291695"/>
              <a:gd name="connsiteY30" fmla="*/ 2877508 h 3455629"/>
              <a:gd name="connsiteX31" fmla="*/ 8520521 w 14291695"/>
              <a:gd name="connsiteY31" fmla="*/ 2697034 h 3455629"/>
              <a:gd name="connsiteX32" fmla="*/ 7437679 w 14291695"/>
              <a:gd name="connsiteY32" fmla="*/ 2251866 h 3455629"/>
              <a:gd name="connsiteX33" fmla="*/ 6836100 w 14291695"/>
              <a:gd name="connsiteY33" fmla="*/ 2035297 h 3455629"/>
              <a:gd name="connsiteX34" fmla="*/ 5741226 w 14291695"/>
              <a:gd name="connsiteY34" fmla="*/ 1890918 h 3455629"/>
              <a:gd name="connsiteX35" fmla="*/ 5127616 w 14291695"/>
              <a:gd name="connsiteY35" fmla="*/ 1806697 h 3455629"/>
              <a:gd name="connsiteX36" fmla="*/ 3864300 w 14291695"/>
              <a:gd name="connsiteY36" fmla="*/ 1457781 h 3455629"/>
              <a:gd name="connsiteX37" fmla="*/ 2913805 w 14291695"/>
              <a:gd name="connsiteY37" fmla="*/ 1169023 h 3455629"/>
              <a:gd name="connsiteX38" fmla="*/ 1674552 w 14291695"/>
              <a:gd name="connsiteY38" fmla="*/ 976518 h 3455629"/>
              <a:gd name="connsiteX39" fmla="*/ 1157195 w 14291695"/>
              <a:gd name="connsiteY39" fmla="*/ 856202 h 3455629"/>
              <a:gd name="connsiteX40" fmla="*/ 567647 w 14291695"/>
              <a:gd name="connsiteY40" fmla="*/ 856202 h 3455629"/>
              <a:gd name="connsiteX41" fmla="*/ 170605 w 14291695"/>
              <a:gd name="connsiteY41" fmla="*/ 856202 h 3455629"/>
              <a:gd name="connsiteX42" fmla="*/ 86384 w 14291695"/>
              <a:gd name="connsiteY42"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10510760 w 14291695"/>
              <a:gd name="connsiteY14" fmla="*/ 2021111 h 3455629"/>
              <a:gd name="connsiteX15" fmla="*/ 10962931 w 14291695"/>
              <a:gd name="connsiteY15" fmla="*/ 1975139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10510760 w 14291695"/>
              <a:gd name="connsiteY14" fmla="*/ 2021111 h 3455629"/>
              <a:gd name="connsiteX15" fmla="*/ 11249534 w 14291695"/>
              <a:gd name="connsiteY15" fmla="*/ 2166208 h 3455629"/>
              <a:gd name="connsiteX16" fmla="*/ 12021710 w 14291695"/>
              <a:gd name="connsiteY16" fmla="*/ 213155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10510760 w 14291695"/>
              <a:gd name="connsiteY14" fmla="*/ 2021111 h 3455629"/>
              <a:gd name="connsiteX15" fmla="*/ 11249534 w 14291695"/>
              <a:gd name="connsiteY15" fmla="*/ 2166208 h 3455629"/>
              <a:gd name="connsiteX16" fmla="*/ 12144540 w 14291695"/>
              <a:gd name="connsiteY16" fmla="*/ 2377210 h 3455629"/>
              <a:gd name="connsiteX17" fmla="*/ 12839858 w 14291695"/>
              <a:gd name="connsiteY17" fmla="*/ 2360150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11047 w 14291695"/>
              <a:gd name="connsiteY8" fmla="*/ 723855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10510760 w 14291695"/>
              <a:gd name="connsiteY14" fmla="*/ 2021111 h 3455629"/>
              <a:gd name="connsiteX15" fmla="*/ 11249534 w 14291695"/>
              <a:gd name="connsiteY15" fmla="*/ 2166208 h 3455629"/>
              <a:gd name="connsiteX16" fmla="*/ 12144540 w 14291695"/>
              <a:gd name="connsiteY16" fmla="*/ 2377210 h 3455629"/>
              <a:gd name="connsiteX17" fmla="*/ 12880801 w 14291695"/>
              <a:gd name="connsiteY17" fmla="*/ 2442036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 name="connsiteX0" fmla="*/ 86384 w 14291695"/>
              <a:gd name="connsiteY0" fmla="*/ 856202 h 3455629"/>
              <a:gd name="connsiteX1" fmla="*/ 50289 w 14291695"/>
              <a:gd name="connsiteY1" fmla="*/ 254623 h 3455629"/>
              <a:gd name="connsiteX2" fmla="*/ 74352 w 14291695"/>
              <a:gd name="connsiteY2" fmla="*/ 9323 h 3455629"/>
              <a:gd name="connsiteX3" fmla="*/ 954274 w 14291695"/>
              <a:gd name="connsiteY3" fmla="*/ 72713 h 3455629"/>
              <a:gd name="connsiteX4" fmla="*/ 2255301 w 14291695"/>
              <a:gd name="connsiteY4" fmla="*/ 274017 h 3455629"/>
              <a:gd name="connsiteX5" fmla="*/ 3126422 w 14291695"/>
              <a:gd name="connsiteY5" fmla="*/ 432044 h 3455629"/>
              <a:gd name="connsiteX6" fmla="*/ 3756016 w 14291695"/>
              <a:gd name="connsiteY6" fmla="*/ 603539 h 3455629"/>
              <a:gd name="connsiteX7" fmla="*/ 4393689 w 14291695"/>
              <a:gd name="connsiteY7" fmla="*/ 735887 h 3455629"/>
              <a:gd name="connsiteX8" fmla="*/ 4992933 w 14291695"/>
              <a:gd name="connsiteY8" fmla="*/ 805742 h 3455629"/>
              <a:gd name="connsiteX9" fmla="*/ 5637791 w 14291695"/>
              <a:gd name="connsiteY9" fmla="*/ 1040807 h 3455629"/>
              <a:gd name="connsiteX10" fmla="*/ 6272232 w 14291695"/>
              <a:gd name="connsiteY10" fmla="*/ 1211763 h 3455629"/>
              <a:gd name="connsiteX11" fmla="*/ 7013521 w 14291695"/>
              <a:gd name="connsiteY11" fmla="*/ 1270304 h 3455629"/>
              <a:gd name="connsiteX12" fmla="*/ 7644729 w 14291695"/>
              <a:gd name="connsiteY12" fmla="*/ 1374458 h 3455629"/>
              <a:gd name="connsiteX13" fmla="*/ 9002863 w 14291695"/>
              <a:gd name="connsiteY13" fmla="*/ 1655314 h 3455629"/>
              <a:gd name="connsiteX14" fmla="*/ 10510760 w 14291695"/>
              <a:gd name="connsiteY14" fmla="*/ 2021111 h 3455629"/>
              <a:gd name="connsiteX15" fmla="*/ 11249534 w 14291695"/>
              <a:gd name="connsiteY15" fmla="*/ 2166208 h 3455629"/>
              <a:gd name="connsiteX16" fmla="*/ 12144540 w 14291695"/>
              <a:gd name="connsiteY16" fmla="*/ 2377210 h 3455629"/>
              <a:gd name="connsiteX17" fmla="*/ 12880801 w 14291695"/>
              <a:gd name="connsiteY17" fmla="*/ 2442036 h 3455629"/>
              <a:gd name="connsiteX18" fmla="*/ 13826447 w 14291695"/>
              <a:gd name="connsiteY18" fmla="*/ 2648908 h 3455629"/>
              <a:gd name="connsiteX19" fmla="*/ 14283647 w 14291695"/>
              <a:gd name="connsiteY19" fmla="*/ 2697034 h 3455629"/>
              <a:gd name="connsiteX20" fmla="*/ 14103174 w 14291695"/>
              <a:gd name="connsiteY20" fmla="*/ 2865476 h 3455629"/>
              <a:gd name="connsiteX21" fmla="*/ 13910668 w 14291695"/>
              <a:gd name="connsiteY21" fmla="*/ 2949697 h 3455629"/>
              <a:gd name="connsiteX22" fmla="*/ 13212837 w 14291695"/>
              <a:gd name="connsiteY22" fmla="*/ 3082044 h 3455629"/>
              <a:gd name="connsiteX23" fmla="*/ 12671416 w 14291695"/>
              <a:gd name="connsiteY23" fmla="*/ 3226423 h 3455629"/>
              <a:gd name="connsiteX24" fmla="*/ 12298437 w 14291695"/>
              <a:gd name="connsiteY24" fmla="*/ 3298613 h 3455629"/>
              <a:gd name="connsiteX25" fmla="*/ 12021710 w 14291695"/>
              <a:gd name="connsiteY25" fmla="*/ 3394866 h 3455629"/>
              <a:gd name="connsiteX26" fmla="*/ 11769047 w 14291695"/>
              <a:gd name="connsiteY26" fmla="*/ 3455023 h 3455629"/>
              <a:gd name="connsiteX27" fmla="*/ 11408100 w 14291695"/>
              <a:gd name="connsiteY27" fmla="*/ 3358771 h 3455629"/>
              <a:gd name="connsiteX28" fmla="*/ 10048531 w 14291695"/>
              <a:gd name="connsiteY28" fmla="*/ 3009855 h 3455629"/>
              <a:gd name="connsiteX29" fmla="*/ 9519142 w 14291695"/>
              <a:gd name="connsiteY29" fmla="*/ 2877508 h 3455629"/>
              <a:gd name="connsiteX30" fmla="*/ 8520521 w 14291695"/>
              <a:gd name="connsiteY30" fmla="*/ 2697034 h 3455629"/>
              <a:gd name="connsiteX31" fmla="*/ 7437679 w 14291695"/>
              <a:gd name="connsiteY31" fmla="*/ 2251866 h 3455629"/>
              <a:gd name="connsiteX32" fmla="*/ 6836100 w 14291695"/>
              <a:gd name="connsiteY32" fmla="*/ 2035297 h 3455629"/>
              <a:gd name="connsiteX33" fmla="*/ 5741226 w 14291695"/>
              <a:gd name="connsiteY33" fmla="*/ 1890918 h 3455629"/>
              <a:gd name="connsiteX34" fmla="*/ 5127616 w 14291695"/>
              <a:gd name="connsiteY34" fmla="*/ 1806697 h 3455629"/>
              <a:gd name="connsiteX35" fmla="*/ 3864300 w 14291695"/>
              <a:gd name="connsiteY35" fmla="*/ 1457781 h 3455629"/>
              <a:gd name="connsiteX36" fmla="*/ 2913805 w 14291695"/>
              <a:gd name="connsiteY36" fmla="*/ 1169023 h 3455629"/>
              <a:gd name="connsiteX37" fmla="*/ 1674552 w 14291695"/>
              <a:gd name="connsiteY37" fmla="*/ 976518 h 3455629"/>
              <a:gd name="connsiteX38" fmla="*/ 1157195 w 14291695"/>
              <a:gd name="connsiteY38" fmla="*/ 856202 h 3455629"/>
              <a:gd name="connsiteX39" fmla="*/ 567647 w 14291695"/>
              <a:gd name="connsiteY39" fmla="*/ 856202 h 3455629"/>
              <a:gd name="connsiteX40" fmla="*/ 170605 w 14291695"/>
              <a:gd name="connsiteY40" fmla="*/ 856202 h 3455629"/>
              <a:gd name="connsiteX41" fmla="*/ 86384 w 14291695"/>
              <a:gd name="connsiteY41" fmla="*/ 856202 h 345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4291695" h="3455629">
                <a:moveTo>
                  <a:pt x="86384" y="856202"/>
                </a:moveTo>
                <a:cubicBezTo>
                  <a:pt x="69339" y="639633"/>
                  <a:pt x="52294" y="395769"/>
                  <a:pt x="50289" y="254623"/>
                </a:cubicBezTo>
                <a:cubicBezTo>
                  <a:pt x="48284" y="113477"/>
                  <a:pt x="-76312" y="39641"/>
                  <a:pt x="74352" y="9323"/>
                </a:cubicBezTo>
                <a:cubicBezTo>
                  <a:pt x="225016" y="-20995"/>
                  <a:pt x="595332" y="28597"/>
                  <a:pt x="954274" y="72713"/>
                </a:cubicBezTo>
                <a:lnTo>
                  <a:pt x="2255301" y="274017"/>
                </a:lnTo>
                <a:cubicBezTo>
                  <a:pt x="2608227" y="336180"/>
                  <a:pt x="2876303" y="377124"/>
                  <a:pt x="3126422" y="432044"/>
                </a:cubicBezTo>
                <a:cubicBezTo>
                  <a:pt x="3376541" y="486964"/>
                  <a:pt x="3544805" y="552899"/>
                  <a:pt x="3756016" y="603539"/>
                </a:cubicBezTo>
                <a:cubicBezTo>
                  <a:pt x="3967227" y="654179"/>
                  <a:pt x="4187536" y="702187"/>
                  <a:pt x="4393689" y="735887"/>
                </a:cubicBezTo>
                <a:cubicBezTo>
                  <a:pt x="4599842" y="769587"/>
                  <a:pt x="4785583" y="754922"/>
                  <a:pt x="4992933" y="805742"/>
                </a:cubicBezTo>
                <a:cubicBezTo>
                  <a:pt x="5200283" y="856562"/>
                  <a:pt x="5424575" y="973137"/>
                  <a:pt x="5637791" y="1040807"/>
                </a:cubicBezTo>
                <a:cubicBezTo>
                  <a:pt x="5851007" y="1108477"/>
                  <a:pt x="6042944" y="1173514"/>
                  <a:pt x="6272232" y="1211763"/>
                </a:cubicBezTo>
                <a:cubicBezTo>
                  <a:pt x="6501520" y="1250012"/>
                  <a:pt x="6784772" y="1243188"/>
                  <a:pt x="7013521" y="1270304"/>
                </a:cubicBezTo>
                <a:cubicBezTo>
                  <a:pt x="7242270" y="1297420"/>
                  <a:pt x="7313172" y="1310290"/>
                  <a:pt x="7644729" y="1374458"/>
                </a:cubicBezTo>
                <a:cubicBezTo>
                  <a:pt x="7976286" y="1438626"/>
                  <a:pt x="8595644" y="1593540"/>
                  <a:pt x="9002863" y="1655314"/>
                </a:cubicBezTo>
                <a:cubicBezTo>
                  <a:pt x="9480535" y="1763089"/>
                  <a:pt x="10136315" y="1935962"/>
                  <a:pt x="10510760" y="2021111"/>
                </a:cubicBezTo>
                <a:cubicBezTo>
                  <a:pt x="10885205" y="2106260"/>
                  <a:pt x="10977237" y="2106858"/>
                  <a:pt x="11249534" y="2166208"/>
                </a:cubicBezTo>
                <a:cubicBezTo>
                  <a:pt x="11521831" y="2225558"/>
                  <a:pt x="11872662" y="2331239"/>
                  <a:pt x="12144540" y="2377210"/>
                </a:cubicBezTo>
                <a:cubicBezTo>
                  <a:pt x="12416418" y="2423181"/>
                  <a:pt x="12600483" y="2396753"/>
                  <a:pt x="12880801" y="2442036"/>
                </a:cubicBezTo>
                <a:cubicBezTo>
                  <a:pt x="13161119" y="2487319"/>
                  <a:pt x="13592639" y="2606408"/>
                  <a:pt x="13826447" y="2648908"/>
                </a:cubicBezTo>
                <a:cubicBezTo>
                  <a:pt x="14060255" y="2691408"/>
                  <a:pt x="14237526" y="2660939"/>
                  <a:pt x="14283647" y="2697034"/>
                </a:cubicBezTo>
                <a:cubicBezTo>
                  <a:pt x="14329768" y="2733129"/>
                  <a:pt x="14165337" y="2823366"/>
                  <a:pt x="14103174" y="2865476"/>
                </a:cubicBezTo>
                <a:cubicBezTo>
                  <a:pt x="14041011" y="2907586"/>
                  <a:pt x="14059057" y="2913602"/>
                  <a:pt x="13910668" y="2949697"/>
                </a:cubicBezTo>
                <a:cubicBezTo>
                  <a:pt x="13762279" y="2985792"/>
                  <a:pt x="13419379" y="3035923"/>
                  <a:pt x="13212837" y="3082044"/>
                </a:cubicBezTo>
                <a:cubicBezTo>
                  <a:pt x="13006295" y="3128165"/>
                  <a:pt x="12823816" y="3190328"/>
                  <a:pt x="12671416" y="3226423"/>
                </a:cubicBezTo>
                <a:cubicBezTo>
                  <a:pt x="12519016" y="3262518"/>
                  <a:pt x="12406721" y="3270539"/>
                  <a:pt x="12298437" y="3298613"/>
                </a:cubicBezTo>
                <a:cubicBezTo>
                  <a:pt x="12190153" y="3326687"/>
                  <a:pt x="12109942" y="3368798"/>
                  <a:pt x="12021710" y="3394866"/>
                </a:cubicBezTo>
                <a:cubicBezTo>
                  <a:pt x="11933478" y="3420934"/>
                  <a:pt x="11871315" y="3461039"/>
                  <a:pt x="11769047" y="3455023"/>
                </a:cubicBezTo>
                <a:cubicBezTo>
                  <a:pt x="11666779" y="3449007"/>
                  <a:pt x="11408100" y="3358771"/>
                  <a:pt x="11408100" y="3358771"/>
                </a:cubicBezTo>
                <a:lnTo>
                  <a:pt x="10048531" y="3009855"/>
                </a:lnTo>
                <a:cubicBezTo>
                  <a:pt x="9733705" y="2929645"/>
                  <a:pt x="9773810" y="2929645"/>
                  <a:pt x="9519142" y="2877508"/>
                </a:cubicBezTo>
                <a:cubicBezTo>
                  <a:pt x="9264474" y="2825371"/>
                  <a:pt x="8867431" y="2801308"/>
                  <a:pt x="8520521" y="2697034"/>
                </a:cubicBezTo>
                <a:cubicBezTo>
                  <a:pt x="8173611" y="2592760"/>
                  <a:pt x="7718416" y="2362156"/>
                  <a:pt x="7437679" y="2251866"/>
                </a:cubicBezTo>
                <a:cubicBezTo>
                  <a:pt x="7156942" y="2141577"/>
                  <a:pt x="7118842" y="2095455"/>
                  <a:pt x="6836100" y="2035297"/>
                </a:cubicBezTo>
                <a:cubicBezTo>
                  <a:pt x="6553358" y="1975139"/>
                  <a:pt x="5741226" y="1890918"/>
                  <a:pt x="5741226" y="1890918"/>
                </a:cubicBezTo>
                <a:cubicBezTo>
                  <a:pt x="5456479" y="1852818"/>
                  <a:pt x="5440437" y="1878886"/>
                  <a:pt x="5127616" y="1806697"/>
                </a:cubicBezTo>
                <a:cubicBezTo>
                  <a:pt x="4814795" y="1734508"/>
                  <a:pt x="4233268" y="1564060"/>
                  <a:pt x="3864300" y="1457781"/>
                </a:cubicBezTo>
                <a:cubicBezTo>
                  <a:pt x="3495332" y="1351502"/>
                  <a:pt x="3278763" y="1249234"/>
                  <a:pt x="2913805" y="1169023"/>
                </a:cubicBezTo>
                <a:cubicBezTo>
                  <a:pt x="2548847" y="1088813"/>
                  <a:pt x="1967320" y="1028655"/>
                  <a:pt x="1674552" y="976518"/>
                </a:cubicBezTo>
                <a:cubicBezTo>
                  <a:pt x="1381784" y="924381"/>
                  <a:pt x="1341679" y="876255"/>
                  <a:pt x="1157195" y="856202"/>
                </a:cubicBezTo>
                <a:cubicBezTo>
                  <a:pt x="972711" y="836149"/>
                  <a:pt x="567647" y="856202"/>
                  <a:pt x="567647" y="856202"/>
                </a:cubicBezTo>
                <a:lnTo>
                  <a:pt x="170605" y="856202"/>
                </a:lnTo>
                <a:lnTo>
                  <a:pt x="86384" y="856202"/>
                </a:lnTo>
                <a:close/>
              </a:path>
            </a:pathLst>
          </a:custGeom>
          <a:pattFill prst="shingle">
            <a:fgClr>
              <a:schemeClr val="accent4">
                <a:lumMod val="50000"/>
              </a:schemeClr>
            </a:fgClr>
            <a:bgClr>
              <a:schemeClr val="accent4">
                <a:lumMod val="20000"/>
                <a:lumOff val="80000"/>
              </a:schemeClr>
            </a:bgClr>
          </a:patt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7283E556-0816-49DE-BCF8-B98FDA167B8A}"/>
              </a:ext>
            </a:extLst>
          </p:cNvPr>
          <p:cNvSpPr/>
          <p:nvPr/>
        </p:nvSpPr>
        <p:spPr>
          <a:xfrm rot="17476633">
            <a:off x="10580985" y="1117222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0C12454F-DBE8-45A7-8C35-98C911E0C368}"/>
              </a:ext>
            </a:extLst>
          </p:cNvPr>
          <p:cNvSpPr/>
          <p:nvPr/>
        </p:nvSpPr>
        <p:spPr>
          <a:xfrm rot="17003625">
            <a:off x="10663937" y="10956536"/>
            <a:ext cx="45719"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6CDD114A-9E13-4DB2-8741-614D00746BC3}"/>
              </a:ext>
            </a:extLst>
          </p:cNvPr>
          <p:cNvSpPr/>
          <p:nvPr/>
        </p:nvSpPr>
        <p:spPr>
          <a:xfrm rot="17307856">
            <a:off x="10797383" y="1071300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Freeform: Shape 99">
            <a:extLst>
              <a:ext uri="{FF2B5EF4-FFF2-40B4-BE49-F238E27FC236}">
                <a16:creationId xmlns:a16="http://schemas.microsoft.com/office/drawing/2014/main" id="{54536A09-5910-4385-B10B-1F1D83F9D8FD}"/>
              </a:ext>
            </a:extLst>
          </p:cNvPr>
          <p:cNvSpPr/>
          <p:nvPr/>
        </p:nvSpPr>
        <p:spPr>
          <a:xfrm rot="17467212">
            <a:off x="10921645" y="1049959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Freeform: Shape 100">
            <a:extLst>
              <a:ext uri="{FF2B5EF4-FFF2-40B4-BE49-F238E27FC236}">
                <a16:creationId xmlns:a16="http://schemas.microsoft.com/office/drawing/2014/main" id="{B06A67E7-A58E-4330-B6E3-68FA5E104BF3}"/>
              </a:ext>
            </a:extLst>
          </p:cNvPr>
          <p:cNvSpPr/>
          <p:nvPr/>
        </p:nvSpPr>
        <p:spPr>
          <a:xfrm rot="17559529">
            <a:off x="11046696" y="1028002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6C841070-D050-4E15-89E0-32F1DD717921}"/>
              </a:ext>
            </a:extLst>
          </p:cNvPr>
          <p:cNvSpPr/>
          <p:nvPr/>
        </p:nvSpPr>
        <p:spPr>
          <a:xfrm rot="17750898">
            <a:off x="11185373" y="1005892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102">
            <a:extLst>
              <a:ext uri="{FF2B5EF4-FFF2-40B4-BE49-F238E27FC236}">
                <a16:creationId xmlns:a16="http://schemas.microsoft.com/office/drawing/2014/main" id="{82A0F3AE-7A73-4C3A-AA76-ED4544218B9A}"/>
              </a:ext>
            </a:extLst>
          </p:cNvPr>
          <p:cNvSpPr/>
          <p:nvPr/>
        </p:nvSpPr>
        <p:spPr>
          <a:xfrm rot="18405758">
            <a:off x="11338163" y="986672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103">
            <a:extLst>
              <a:ext uri="{FF2B5EF4-FFF2-40B4-BE49-F238E27FC236}">
                <a16:creationId xmlns:a16="http://schemas.microsoft.com/office/drawing/2014/main" id="{A0848092-B863-4A1B-82F8-69030925B741}"/>
              </a:ext>
            </a:extLst>
          </p:cNvPr>
          <p:cNvSpPr/>
          <p:nvPr/>
        </p:nvSpPr>
        <p:spPr>
          <a:xfrm rot="18181954">
            <a:off x="11502966" y="967304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104">
            <a:extLst>
              <a:ext uri="{FF2B5EF4-FFF2-40B4-BE49-F238E27FC236}">
                <a16:creationId xmlns:a16="http://schemas.microsoft.com/office/drawing/2014/main" id="{440E4A4B-45F7-46D1-AF71-779EB37D9F92}"/>
              </a:ext>
            </a:extLst>
          </p:cNvPr>
          <p:cNvSpPr/>
          <p:nvPr/>
        </p:nvSpPr>
        <p:spPr>
          <a:xfrm rot="18248057">
            <a:off x="11691973" y="946090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105">
            <a:extLst>
              <a:ext uri="{FF2B5EF4-FFF2-40B4-BE49-F238E27FC236}">
                <a16:creationId xmlns:a16="http://schemas.microsoft.com/office/drawing/2014/main" id="{0282AB0D-FCB2-4016-836C-C669877E2C7F}"/>
              </a:ext>
            </a:extLst>
          </p:cNvPr>
          <p:cNvSpPr/>
          <p:nvPr/>
        </p:nvSpPr>
        <p:spPr>
          <a:xfrm rot="18302849">
            <a:off x="11866394" y="929527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106">
            <a:extLst>
              <a:ext uri="{FF2B5EF4-FFF2-40B4-BE49-F238E27FC236}">
                <a16:creationId xmlns:a16="http://schemas.microsoft.com/office/drawing/2014/main" id="{15E8A20E-F079-4F6E-B971-1EFEEDE7EF3D}"/>
              </a:ext>
            </a:extLst>
          </p:cNvPr>
          <p:cNvSpPr/>
          <p:nvPr/>
        </p:nvSpPr>
        <p:spPr>
          <a:xfrm rot="18347497">
            <a:off x="12051853" y="915138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Shape 107">
            <a:extLst>
              <a:ext uri="{FF2B5EF4-FFF2-40B4-BE49-F238E27FC236}">
                <a16:creationId xmlns:a16="http://schemas.microsoft.com/office/drawing/2014/main" id="{886668F1-85DA-4525-9DDE-42DAAF64AC68}"/>
              </a:ext>
            </a:extLst>
          </p:cNvPr>
          <p:cNvSpPr/>
          <p:nvPr/>
        </p:nvSpPr>
        <p:spPr>
          <a:xfrm rot="18758285">
            <a:off x="12265364" y="899414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Shape 108">
            <a:extLst>
              <a:ext uri="{FF2B5EF4-FFF2-40B4-BE49-F238E27FC236}">
                <a16:creationId xmlns:a16="http://schemas.microsoft.com/office/drawing/2014/main" id="{6CCC1673-603E-4185-AB49-7788B5CCD298}"/>
              </a:ext>
            </a:extLst>
          </p:cNvPr>
          <p:cNvSpPr/>
          <p:nvPr/>
        </p:nvSpPr>
        <p:spPr>
          <a:xfrm rot="18818832">
            <a:off x="12452578" y="886558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Shape 109">
            <a:extLst>
              <a:ext uri="{FF2B5EF4-FFF2-40B4-BE49-F238E27FC236}">
                <a16:creationId xmlns:a16="http://schemas.microsoft.com/office/drawing/2014/main" id="{4A1DA618-73B4-48CE-B59F-9474D0E0F7B0}"/>
              </a:ext>
            </a:extLst>
          </p:cNvPr>
          <p:cNvSpPr/>
          <p:nvPr/>
        </p:nvSpPr>
        <p:spPr>
          <a:xfrm rot="18741115">
            <a:off x="12649250" y="875175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Shape 110">
            <a:extLst>
              <a:ext uri="{FF2B5EF4-FFF2-40B4-BE49-F238E27FC236}">
                <a16:creationId xmlns:a16="http://schemas.microsoft.com/office/drawing/2014/main" id="{93773A43-6896-492A-9DB5-0945BE200513}"/>
              </a:ext>
            </a:extLst>
          </p:cNvPr>
          <p:cNvSpPr/>
          <p:nvPr/>
        </p:nvSpPr>
        <p:spPr>
          <a:xfrm rot="19171510">
            <a:off x="12863779" y="862749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Shape 111">
            <a:extLst>
              <a:ext uri="{FF2B5EF4-FFF2-40B4-BE49-F238E27FC236}">
                <a16:creationId xmlns:a16="http://schemas.microsoft.com/office/drawing/2014/main" id="{1EACFF5E-DA7C-4CD2-BC0B-ADC82D3FB0A1}"/>
              </a:ext>
            </a:extLst>
          </p:cNvPr>
          <p:cNvSpPr/>
          <p:nvPr/>
        </p:nvSpPr>
        <p:spPr>
          <a:xfrm rot="19182354">
            <a:off x="13049756" y="852198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Shape 112">
            <a:extLst>
              <a:ext uri="{FF2B5EF4-FFF2-40B4-BE49-F238E27FC236}">
                <a16:creationId xmlns:a16="http://schemas.microsoft.com/office/drawing/2014/main" id="{82B2B4BB-99F1-452F-9584-6BF610D2D5A1}"/>
              </a:ext>
            </a:extLst>
          </p:cNvPr>
          <p:cNvSpPr/>
          <p:nvPr/>
        </p:nvSpPr>
        <p:spPr>
          <a:xfrm rot="19799115">
            <a:off x="13261857" y="845454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Shape 113">
            <a:extLst>
              <a:ext uri="{FF2B5EF4-FFF2-40B4-BE49-F238E27FC236}">
                <a16:creationId xmlns:a16="http://schemas.microsoft.com/office/drawing/2014/main" id="{73413784-7614-4C66-9637-3D489F393D37}"/>
              </a:ext>
            </a:extLst>
          </p:cNvPr>
          <p:cNvSpPr/>
          <p:nvPr/>
        </p:nvSpPr>
        <p:spPr>
          <a:xfrm rot="20269667">
            <a:off x="13457072" y="834750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Shape 114">
            <a:extLst>
              <a:ext uri="{FF2B5EF4-FFF2-40B4-BE49-F238E27FC236}">
                <a16:creationId xmlns:a16="http://schemas.microsoft.com/office/drawing/2014/main" id="{2BE08DD6-7259-40E5-9F33-C23979636198}"/>
              </a:ext>
            </a:extLst>
          </p:cNvPr>
          <p:cNvSpPr/>
          <p:nvPr/>
        </p:nvSpPr>
        <p:spPr>
          <a:xfrm rot="20445307">
            <a:off x="13669585" y="829322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Shape 115">
            <a:extLst>
              <a:ext uri="{FF2B5EF4-FFF2-40B4-BE49-F238E27FC236}">
                <a16:creationId xmlns:a16="http://schemas.microsoft.com/office/drawing/2014/main" id="{2B41D2D3-6A95-4830-9A3A-F232F77F2DCE}"/>
              </a:ext>
            </a:extLst>
          </p:cNvPr>
          <p:cNvSpPr/>
          <p:nvPr/>
        </p:nvSpPr>
        <p:spPr>
          <a:xfrm rot="20676123">
            <a:off x="13932664" y="825402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Shape 116">
            <a:extLst>
              <a:ext uri="{FF2B5EF4-FFF2-40B4-BE49-F238E27FC236}">
                <a16:creationId xmlns:a16="http://schemas.microsoft.com/office/drawing/2014/main" id="{77C3890C-E48B-4519-9EC9-FD9F98E14EB9}"/>
              </a:ext>
            </a:extLst>
          </p:cNvPr>
          <p:cNvSpPr/>
          <p:nvPr/>
        </p:nvSpPr>
        <p:spPr>
          <a:xfrm rot="21056850">
            <a:off x="14179677" y="821414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Freeform: Shape 117">
            <a:extLst>
              <a:ext uri="{FF2B5EF4-FFF2-40B4-BE49-F238E27FC236}">
                <a16:creationId xmlns:a16="http://schemas.microsoft.com/office/drawing/2014/main" id="{26C0D8B2-CD4E-4131-8CF2-99B60A30C28A}"/>
              </a:ext>
            </a:extLst>
          </p:cNvPr>
          <p:cNvSpPr/>
          <p:nvPr/>
        </p:nvSpPr>
        <p:spPr>
          <a:xfrm rot="21414435">
            <a:off x="14435019" y="819381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Shape 118">
            <a:extLst>
              <a:ext uri="{FF2B5EF4-FFF2-40B4-BE49-F238E27FC236}">
                <a16:creationId xmlns:a16="http://schemas.microsoft.com/office/drawing/2014/main" id="{2A6F30EC-81E4-40BA-BAE6-04FF37B917EC}"/>
              </a:ext>
            </a:extLst>
          </p:cNvPr>
          <p:cNvSpPr/>
          <p:nvPr/>
        </p:nvSpPr>
        <p:spPr>
          <a:xfrm rot="594256">
            <a:off x="15561419" y="8533337"/>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Shape 119">
            <a:extLst>
              <a:ext uri="{FF2B5EF4-FFF2-40B4-BE49-F238E27FC236}">
                <a16:creationId xmlns:a16="http://schemas.microsoft.com/office/drawing/2014/main" id="{522EDE08-3F43-4017-8124-AD0808040920}"/>
              </a:ext>
            </a:extLst>
          </p:cNvPr>
          <p:cNvSpPr/>
          <p:nvPr/>
        </p:nvSpPr>
        <p:spPr>
          <a:xfrm rot="1271774">
            <a:off x="15396782" y="842110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384C3530-D3EF-400C-8FDB-99E4FAE5CCD5}"/>
              </a:ext>
            </a:extLst>
          </p:cNvPr>
          <p:cNvSpPr/>
          <p:nvPr/>
        </p:nvSpPr>
        <p:spPr>
          <a:xfrm>
            <a:off x="14685720" y="821133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Shape 121">
            <a:extLst>
              <a:ext uri="{FF2B5EF4-FFF2-40B4-BE49-F238E27FC236}">
                <a16:creationId xmlns:a16="http://schemas.microsoft.com/office/drawing/2014/main" id="{1ABD76F5-82CE-402C-8C74-A9D765A1E70C}"/>
              </a:ext>
            </a:extLst>
          </p:cNvPr>
          <p:cNvSpPr/>
          <p:nvPr/>
        </p:nvSpPr>
        <p:spPr>
          <a:xfrm rot="456581">
            <a:off x="14924551" y="824922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Shape 122">
            <a:extLst>
              <a:ext uri="{FF2B5EF4-FFF2-40B4-BE49-F238E27FC236}">
                <a16:creationId xmlns:a16="http://schemas.microsoft.com/office/drawing/2014/main" id="{C49F4008-1585-47E7-9D7E-1C78139C57E0}"/>
              </a:ext>
            </a:extLst>
          </p:cNvPr>
          <p:cNvSpPr/>
          <p:nvPr/>
        </p:nvSpPr>
        <p:spPr>
          <a:xfrm rot="1048911">
            <a:off x="15180154" y="832178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Shape 127">
            <a:extLst>
              <a:ext uri="{FF2B5EF4-FFF2-40B4-BE49-F238E27FC236}">
                <a16:creationId xmlns:a16="http://schemas.microsoft.com/office/drawing/2014/main" id="{D7951D6B-4EB9-4E1D-A29B-1370604E440B}"/>
              </a:ext>
            </a:extLst>
          </p:cNvPr>
          <p:cNvSpPr/>
          <p:nvPr/>
        </p:nvSpPr>
        <p:spPr>
          <a:xfrm rot="18790393">
            <a:off x="14569459" y="1080154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A942B55E-147C-438A-82E1-7D51F23139A2}"/>
              </a:ext>
            </a:extLst>
          </p:cNvPr>
          <p:cNvSpPr/>
          <p:nvPr/>
        </p:nvSpPr>
        <p:spPr>
          <a:xfrm rot="18850940">
            <a:off x="14740915" y="1062223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855A3C1A-54FF-47FD-84EF-8C354DE8A4DE}"/>
              </a:ext>
            </a:extLst>
          </p:cNvPr>
          <p:cNvSpPr/>
          <p:nvPr/>
        </p:nvSpPr>
        <p:spPr>
          <a:xfrm rot="18773223">
            <a:off x="14938374" y="1045213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2FA8F095-119D-410E-BE8C-ABA7C98C3DCD}"/>
              </a:ext>
            </a:extLst>
          </p:cNvPr>
          <p:cNvSpPr/>
          <p:nvPr/>
        </p:nvSpPr>
        <p:spPr>
          <a:xfrm rot="19346070">
            <a:off x="15167796" y="1032904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F12FAFC4-A850-4406-8B7D-C0BC030EFC59}"/>
              </a:ext>
            </a:extLst>
          </p:cNvPr>
          <p:cNvSpPr/>
          <p:nvPr/>
        </p:nvSpPr>
        <p:spPr>
          <a:xfrm rot="19440320">
            <a:off x="15359429" y="1022002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18654DB5-E008-4E0E-981F-F7D599E74262}"/>
              </a:ext>
            </a:extLst>
          </p:cNvPr>
          <p:cNvSpPr/>
          <p:nvPr/>
        </p:nvSpPr>
        <p:spPr>
          <a:xfrm rot="19831223">
            <a:off x="15583359" y="1012306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8ECEAE8E-7BBE-4F91-908B-B017FD2EC697}"/>
              </a:ext>
            </a:extLst>
          </p:cNvPr>
          <p:cNvSpPr/>
          <p:nvPr/>
        </p:nvSpPr>
        <p:spPr>
          <a:xfrm rot="19985181">
            <a:off x="15819007" y="1001655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6FB7A50B-FE9E-40AE-8872-A505F28A911F}"/>
              </a:ext>
            </a:extLst>
          </p:cNvPr>
          <p:cNvSpPr/>
          <p:nvPr/>
        </p:nvSpPr>
        <p:spPr>
          <a:xfrm rot="20127711">
            <a:off x="16063131" y="993525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9990FC2A-EE41-4746-9AF7-72F66A33C357}"/>
              </a:ext>
            </a:extLst>
          </p:cNvPr>
          <p:cNvSpPr/>
          <p:nvPr/>
        </p:nvSpPr>
        <p:spPr>
          <a:xfrm rot="20243241">
            <a:off x="16313175" y="985162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F8C60179-6F58-40F7-86FD-C1E73C84C683}"/>
              </a:ext>
            </a:extLst>
          </p:cNvPr>
          <p:cNvSpPr/>
          <p:nvPr/>
        </p:nvSpPr>
        <p:spPr>
          <a:xfrm rot="20252464">
            <a:off x="16527998" y="978432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E5231E43-9E46-4BAA-AB2B-5BB2AB1B37E0}"/>
              </a:ext>
            </a:extLst>
          </p:cNvPr>
          <p:cNvSpPr/>
          <p:nvPr/>
        </p:nvSpPr>
        <p:spPr>
          <a:xfrm rot="385951">
            <a:off x="16824946" y="9692306"/>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70B94A5D-07ED-4F06-A694-BD06742F075A}"/>
              </a:ext>
            </a:extLst>
          </p:cNvPr>
          <p:cNvSpPr/>
          <p:nvPr/>
        </p:nvSpPr>
        <p:spPr>
          <a:xfrm rot="18217988">
            <a:off x="12680349" y="129267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79C0F37E-3BAD-406E-B1AA-42B6507EBB14}"/>
              </a:ext>
            </a:extLst>
          </p:cNvPr>
          <p:cNvSpPr/>
          <p:nvPr/>
        </p:nvSpPr>
        <p:spPr>
          <a:xfrm rot="18105480">
            <a:off x="12839859" y="1273686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128D6655-4BE0-4F1A-884A-E3089A2311B3}"/>
              </a:ext>
            </a:extLst>
          </p:cNvPr>
          <p:cNvSpPr/>
          <p:nvPr/>
        </p:nvSpPr>
        <p:spPr>
          <a:xfrm rot="17804219">
            <a:off x="13009358" y="1253464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4DD5B3F2-8461-485A-A90C-059098AA1E43}"/>
              </a:ext>
            </a:extLst>
          </p:cNvPr>
          <p:cNvSpPr/>
          <p:nvPr/>
        </p:nvSpPr>
        <p:spPr>
          <a:xfrm rot="18183674">
            <a:off x="13182012" y="1232014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Shape 148">
            <a:extLst>
              <a:ext uri="{FF2B5EF4-FFF2-40B4-BE49-F238E27FC236}">
                <a16:creationId xmlns:a16="http://schemas.microsoft.com/office/drawing/2014/main" id="{E380A451-26DE-4C13-9716-C75B2709C3A7}"/>
              </a:ext>
            </a:extLst>
          </p:cNvPr>
          <p:cNvSpPr/>
          <p:nvPr/>
        </p:nvSpPr>
        <p:spPr>
          <a:xfrm rot="17985270">
            <a:off x="13362720" y="1211380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F142751E-5F6D-4A68-8C92-535DF336FE2C}"/>
              </a:ext>
            </a:extLst>
          </p:cNvPr>
          <p:cNvSpPr/>
          <p:nvPr/>
        </p:nvSpPr>
        <p:spPr>
          <a:xfrm rot="18176639">
            <a:off x="13532202" y="1190607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19D7651D-0641-4736-9E22-D2EFC07DA70A}"/>
              </a:ext>
            </a:extLst>
          </p:cNvPr>
          <p:cNvSpPr/>
          <p:nvPr/>
        </p:nvSpPr>
        <p:spPr>
          <a:xfrm rot="18343417">
            <a:off x="13705053" y="1172975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2BFFE436-50B8-4AD0-89C1-98B3178E8A49}"/>
              </a:ext>
            </a:extLst>
          </p:cNvPr>
          <p:cNvSpPr/>
          <p:nvPr/>
        </p:nvSpPr>
        <p:spPr>
          <a:xfrm rot="18446719">
            <a:off x="13886152" y="1153539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CC740C0A-AF7D-4103-8DC4-B385CD370C77}"/>
              </a:ext>
            </a:extLst>
          </p:cNvPr>
          <p:cNvSpPr/>
          <p:nvPr/>
        </p:nvSpPr>
        <p:spPr>
          <a:xfrm rot="18506502">
            <a:off x="14064459" y="1132717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Shape 153">
            <a:extLst>
              <a:ext uri="{FF2B5EF4-FFF2-40B4-BE49-F238E27FC236}">
                <a16:creationId xmlns:a16="http://schemas.microsoft.com/office/drawing/2014/main" id="{225587D2-F86D-45C2-99F7-6D00EF1D1305}"/>
              </a:ext>
            </a:extLst>
          </p:cNvPr>
          <p:cNvSpPr/>
          <p:nvPr/>
        </p:nvSpPr>
        <p:spPr>
          <a:xfrm rot="18365114">
            <a:off x="14226076" y="1113214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Shape 154">
            <a:extLst>
              <a:ext uri="{FF2B5EF4-FFF2-40B4-BE49-F238E27FC236}">
                <a16:creationId xmlns:a16="http://schemas.microsoft.com/office/drawing/2014/main" id="{33620486-1DF4-494F-880A-943F9B5BE392}"/>
              </a:ext>
            </a:extLst>
          </p:cNvPr>
          <p:cNvSpPr/>
          <p:nvPr/>
        </p:nvSpPr>
        <p:spPr>
          <a:xfrm rot="18192535">
            <a:off x="14391438" y="1097473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Shape 172">
            <a:extLst>
              <a:ext uri="{FF2B5EF4-FFF2-40B4-BE49-F238E27FC236}">
                <a16:creationId xmlns:a16="http://schemas.microsoft.com/office/drawing/2014/main" id="{001A4006-EE47-4963-B0CA-A5D4CDDBE8A7}"/>
              </a:ext>
            </a:extLst>
          </p:cNvPr>
          <p:cNvSpPr/>
          <p:nvPr/>
        </p:nvSpPr>
        <p:spPr>
          <a:xfrm rot="1402300">
            <a:off x="15800207" y="862943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Shape 173">
            <a:extLst>
              <a:ext uri="{FF2B5EF4-FFF2-40B4-BE49-F238E27FC236}">
                <a16:creationId xmlns:a16="http://schemas.microsoft.com/office/drawing/2014/main" id="{F00D5F68-5B00-48CA-9FBE-5F3E82F0D2BE}"/>
              </a:ext>
            </a:extLst>
          </p:cNvPr>
          <p:cNvSpPr/>
          <p:nvPr/>
        </p:nvSpPr>
        <p:spPr>
          <a:xfrm rot="1783027">
            <a:off x="16017767" y="875301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Shape 174">
            <a:extLst>
              <a:ext uri="{FF2B5EF4-FFF2-40B4-BE49-F238E27FC236}">
                <a16:creationId xmlns:a16="http://schemas.microsoft.com/office/drawing/2014/main" id="{7BEDB805-A2D5-432B-A3FF-47689C282D2C}"/>
              </a:ext>
            </a:extLst>
          </p:cNvPr>
          <p:cNvSpPr/>
          <p:nvPr/>
        </p:nvSpPr>
        <p:spPr>
          <a:xfrm rot="2140612">
            <a:off x="16229578" y="88970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AC579711-20F2-4BBE-8685-891BA8600BE3}"/>
              </a:ext>
            </a:extLst>
          </p:cNvPr>
          <p:cNvSpPr/>
          <p:nvPr/>
        </p:nvSpPr>
        <p:spPr>
          <a:xfrm rot="2326177">
            <a:off x="16414070" y="906770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Shape 178">
            <a:extLst>
              <a:ext uri="{FF2B5EF4-FFF2-40B4-BE49-F238E27FC236}">
                <a16:creationId xmlns:a16="http://schemas.microsoft.com/office/drawing/2014/main" id="{B444C154-E20F-4423-9A04-994AB1785E1A}"/>
              </a:ext>
            </a:extLst>
          </p:cNvPr>
          <p:cNvSpPr/>
          <p:nvPr/>
        </p:nvSpPr>
        <p:spPr>
          <a:xfrm rot="2782758">
            <a:off x="16557602" y="925343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Shape 179">
            <a:extLst>
              <a:ext uri="{FF2B5EF4-FFF2-40B4-BE49-F238E27FC236}">
                <a16:creationId xmlns:a16="http://schemas.microsoft.com/office/drawing/2014/main" id="{2BB23069-4E23-4A34-A0F5-0AEB869D4EBA}"/>
              </a:ext>
            </a:extLst>
          </p:cNvPr>
          <p:cNvSpPr/>
          <p:nvPr/>
        </p:nvSpPr>
        <p:spPr>
          <a:xfrm rot="3375088">
            <a:off x="16679091" y="949366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1" name="Group 210">
            <a:extLst>
              <a:ext uri="{FF2B5EF4-FFF2-40B4-BE49-F238E27FC236}">
                <a16:creationId xmlns:a16="http://schemas.microsoft.com/office/drawing/2014/main" id="{1A06DBEF-E536-4D0C-A069-1A810A2DF35C}"/>
              </a:ext>
            </a:extLst>
          </p:cNvPr>
          <p:cNvGrpSpPr/>
          <p:nvPr/>
        </p:nvGrpSpPr>
        <p:grpSpPr>
          <a:xfrm>
            <a:off x="17094084" y="9744163"/>
            <a:ext cx="4489270" cy="1749420"/>
            <a:chOff x="17094084" y="9744163"/>
            <a:chExt cx="4489270" cy="1749420"/>
          </a:xfrm>
        </p:grpSpPr>
        <p:sp>
          <p:nvSpPr>
            <p:cNvPr id="140" name="Freeform: Shape 139">
              <a:extLst>
                <a:ext uri="{FF2B5EF4-FFF2-40B4-BE49-F238E27FC236}">
                  <a16:creationId xmlns:a16="http://schemas.microsoft.com/office/drawing/2014/main" id="{295BE147-3E81-4FBD-964B-CD4F001D527D}"/>
                </a:ext>
              </a:extLst>
            </p:cNvPr>
            <p:cNvSpPr/>
            <p:nvPr/>
          </p:nvSpPr>
          <p:spPr>
            <a:xfrm rot="501589">
              <a:off x="17094084" y="974416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AFAACB51-94CC-4E3F-8C4D-8E9E1A2E59EA}"/>
                </a:ext>
              </a:extLst>
            </p:cNvPr>
            <p:cNvSpPr/>
            <p:nvPr/>
          </p:nvSpPr>
          <p:spPr>
            <a:xfrm rot="558949">
              <a:off x="17360883" y="981250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63383E62-346F-47D4-815D-81AB0A48BC9F}"/>
                </a:ext>
              </a:extLst>
            </p:cNvPr>
            <p:cNvSpPr/>
            <p:nvPr/>
          </p:nvSpPr>
          <p:spPr>
            <a:xfrm rot="260453">
              <a:off x="17636063" y="9912539"/>
              <a:ext cx="45719" cy="180081"/>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503A01C4-8E5A-4FE1-AAF9-0E356CAA11EE}"/>
                </a:ext>
              </a:extLst>
            </p:cNvPr>
            <p:cNvSpPr/>
            <p:nvPr/>
          </p:nvSpPr>
          <p:spPr>
            <a:xfrm rot="1228832">
              <a:off x="17904493" y="1000623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7A3A33CF-2F1F-4968-AE32-A72C160B484D}"/>
                </a:ext>
              </a:extLst>
            </p:cNvPr>
            <p:cNvSpPr/>
            <p:nvPr/>
          </p:nvSpPr>
          <p:spPr>
            <a:xfrm rot="746477">
              <a:off x="18138081" y="100779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Shape 183">
              <a:extLst>
                <a:ext uri="{FF2B5EF4-FFF2-40B4-BE49-F238E27FC236}">
                  <a16:creationId xmlns:a16="http://schemas.microsoft.com/office/drawing/2014/main" id="{B02C13E9-F350-4C3E-B354-62BF5FBB869F}"/>
                </a:ext>
              </a:extLst>
            </p:cNvPr>
            <p:cNvSpPr/>
            <p:nvPr/>
          </p:nvSpPr>
          <p:spPr>
            <a:xfrm rot="495980">
              <a:off x="18363380" y="1014920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Shape 184">
              <a:extLst>
                <a:ext uri="{FF2B5EF4-FFF2-40B4-BE49-F238E27FC236}">
                  <a16:creationId xmlns:a16="http://schemas.microsoft.com/office/drawing/2014/main" id="{86045056-E23F-41D2-8783-28ED6D05C12E}"/>
                </a:ext>
              </a:extLst>
            </p:cNvPr>
            <p:cNvSpPr/>
            <p:nvPr/>
          </p:nvSpPr>
          <p:spPr>
            <a:xfrm rot="517931">
              <a:off x="18596317" y="1022434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Freeform: Shape 185">
              <a:extLst>
                <a:ext uri="{FF2B5EF4-FFF2-40B4-BE49-F238E27FC236}">
                  <a16:creationId xmlns:a16="http://schemas.microsoft.com/office/drawing/2014/main" id="{BAD74A52-BE93-4425-BA28-F53AA00DE9E2}"/>
                </a:ext>
              </a:extLst>
            </p:cNvPr>
            <p:cNvSpPr/>
            <p:nvPr/>
          </p:nvSpPr>
          <p:spPr>
            <a:xfrm rot="449136">
              <a:off x="18830499" y="1029152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Freeform: Shape 186">
              <a:extLst>
                <a:ext uri="{FF2B5EF4-FFF2-40B4-BE49-F238E27FC236}">
                  <a16:creationId xmlns:a16="http://schemas.microsoft.com/office/drawing/2014/main" id="{89771A9D-12D0-42DA-8422-19519DB96820}"/>
                </a:ext>
              </a:extLst>
            </p:cNvPr>
            <p:cNvSpPr/>
            <p:nvPr/>
          </p:nvSpPr>
          <p:spPr>
            <a:xfrm rot="421521">
              <a:off x="19077686" y="1037648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Freeform: Shape 187">
              <a:extLst>
                <a:ext uri="{FF2B5EF4-FFF2-40B4-BE49-F238E27FC236}">
                  <a16:creationId xmlns:a16="http://schemas.microsoft.com/office/drawing/2014/main" id="{7D3E5843-0D9B-4628-9791-9B25315BA525}"/>
                </a:ext>
              </a:extLst>
            </p:cNvPr>
            <p:cNvSpPr/>
            <p:nvPr/>
          </p:nvSpPr>
          <p:spPr>
            <a:xfrm rot="757384">
              <a:off x="19328490" y="1045291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Freeform: Shape 188">
              <a:extLst>
                <a:ext uri="{FF2B5EF4-FFF2-40B4-BE49-F238E27FC236}">
                  <a16:creationId xmlns:a16="http://schemas.microsoft.com/office/drawing/2014/main" id="{C10A4897-FE47-48BF-87FA-D73DFD167E25}"/>
                </a:ext>
              </a:extLst>
            </p:cNvPr>
            <p:cNvSpPr/>
            <p:nvPr/>
          </p:nvSpPr>
          <p:spPr>
            <a:xfrm rot="796950">
              <a:off x="19538274" y="1053337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Freeform: Shape 189">
              <a:extLst>
                <a:ext uri="{FF2B5EF4-FFF2-40B4-BE49-F238E27FC236}">
                  <a16:creationId xmlns:a16="http://schemas.microsoft.com/office/drawing/2014/main" id="{A84CDF20-3BBA-4446-BDB8-0C07367B680F}"/>
                </a:ext>
              </a:extLst>
            </p:cNvPr>
            <p:cNvSpPr/>
            <p:nvPr/>
          </p:nvSpPr>
          <p:spPr>
            <a:xfrm rot="849864">
              <a:off x="19788700" y="1060099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Shape 190">
              <a:extLst>
                <a:ext uri="{FF2B5EF4-FFF2-40B4-BE49-F238E27FC236}">
                  <a16:creationId xmlns:a16="http://schemas.microsoft.com/office/drawing/2014/main" id="{4DC492B6-B4C5-4048-A483-739C66F4FB47}"/>
                </a:ext>
              </a:extLst>
            </p:cNvPr>
            <p:cNvSpPr/>
            <p:nvPr/>
          </p:nvSpPr>
          <p:spPr>
            <a:xfrm rot="945707">
              <a:off x="20063316" y="1068519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Shape 191">
              <a:extLst>
                <a:ext uri="{FF2B5EF4-FFF2-40B4-BE49-F238E27FC236}">
                  <a16:creationId xmlns:a16="http://schemas.microsoft.com/office/drawing/2014/main" id="{070333D8-E73C-45A2-B77C-00E316EBFF17}"/>
                </a:ext>
              </a:extLst>
            </p:cNvPr>
            <p:cNvSpPr/>
            <p:nvPr/>
          </p:nvSpPr>
          <p:spPr>
            <a:xfrm rot="1188440">
              <a:off x="20319439" y="1078892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Freeform: Shape 193">
              <a:extLst>
                <a:ext uri="{FF2B5EF4-FFF2-40B4-BE49-F238E27FC236}">
                  <a16:creationId xmlns:a16="http://schemas.microsoft.com/office/drawing/2014/main" id="{1B3CF2FD-74D2-4219-A37C-77F72EC7F270}"/>
                </a:ext>
              </a:extLst>
            </p:cNvPr>
            <p:cNvSpPr/>
            <p:nvPr/>
          </p:nvSpPr>
          <p:spPr>
            <a:xfrm rot="1087749">
              <a:off x="20586890" y="1086893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Freeform: Shape 194">
              <a:extLst>
                <a:ext uri="{FF2B5EF4-FFF2-40B4-BE49-F238E27FC236}">
                  <a16:creationId xmlns:a16="http://schemas.microsoft.com/office/drawing/2014/main" id="{98550430-017E-4FCE-B345-EDF5D3003F5B}"/>
                </a:ext>
              </a:extLst>
            </p:cNvPr>
            <p:cNvSpPr/>
            <p:nvPr/>
          </p:nvSpPr>
          <p:spPr>
            <a:xfrm rot="1031115">
              <a:off x="20836312" y="1096125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Freeform: Shape 195">
              <a:extLst>
                <a:ext uri="{FF2B5EF4-FFF2-40B4-BE49-F238E27FC236}">
                  <a16:creationId xmlns:a16="http://schemas.microsoft.com/office/drawing/2014/main" id="{AE7252F3-EB68-4FBD-A551-6DBA1042DAA8}"/>
                </a:ext>
              </a:extLst>
            </p:cNvPr>
            <p:cNvSpPr/>
            <p:nvPr/>
          </p:nvSpPr>
          <p:spPr>
            <a:xfrm rot="1362051">
              <a:off x="21071993" y="1107376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Freeform: Shape 196">
              <a:extLst>
                <a:ext uri="{FF2B5EF4-FFF2-40B4-BE49-F238E27FC236}">
                  <a16:creationId xmlns:a16="http://schemas.microsoft.com/office/drawing/2014/main" id="{25E06FF0-0776-49D6-9965-A180555A7722}"/>
                </a:ext>
              </a:extLst>
            </p:cNvPr>
            <p:cNvSpPr/>
            <p:nvPr/>
          </p:nvSpPr>
          <p:spPr>
            <a:xfrm rot="1161409">
              <a:off x="21314481" y="1117978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Freeform: Shape 197">
              <a:extLst>
                <a:ext uri="{FF2B5EF4-FFF2-40B4-BE49-F238E27FC236}">
                  <a16:creationId xmlns:a16="http://schemas.microsoft.com/office/drawing/2014/main" id="{EE91B932-AB75-4F9E-94EA-43656641CF0F}"/>
                </a:ext>
              </a:extLst>
            </p:cNvPr>
            <p:cNvSpPr/>
            <p:nvPr/>
          </p:nvSpPr>
          <p:spPr>
            <a:xfrm rot="1257668">
              <a:off x="21559448" y="112963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9" name="Freeform: Shape 198">
            <a:extLst>
              <a:ext uri="{FF2B5EF4-FFF2-40B4-BE49-F238E27FC236}">
                <a16:creationId xmlns:a16="http://schemas.microsoft.com/office/drawing/2014/main" id="{D93EBC48-CF72-414F-BA1C-E19E76686A61}"/>
              </a:ext>
            </a:extLst>
          </p:cNvPr>
          <p:cNvSpPr/>
          <p:nvPr/>
        </p:nvSpPr>
        <p:spPr>
          <a:xfrm rot="957624">
            <a:off x="21772207" y="1143174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Freeform: Shape 199">
            <a:extLst>
              <a:ext uri="{FF2B5EF4-FFF2-40B4-BE49-F238E27FC236}">
                <a16:creationId xmlns:a16="http://schemas.microsoft.com/office/drawing/2014/main" id="{1B7DA96C-393E-4299-9805-D40CBEE9CCBA}"/>
              </a:ext>
            </a:extLst>
          </p:cNvPr>
          <p:cNvSpPr/>
          <p:nvPr/>
        </p:nvSpPr>
        <p:spPr>
          <a:xfrm rot="1057128">
            <a:off x="22000990" y="11512885"/>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Shape 200">
            <a:extLst>
              <a:ext uri="{FF2B5EF4-FFF2-40B4-BE49-F238E27FC236}">
                <a16:creationId xmlns:a16="http://schemas.microsoft.com/office/drawing/2014/main" id="{AA0A927B-1E9E-4128-9CD6-AC79BB9ADFD0}"/>
              </a:ext>
            </a:extLst>
          </p:cNvPr>
          <p:cNvSpPr/>
          <p:nvPr/>
        </p:nvSpPr>
        <p:spPr>
          <a:xfrm rot="1273356">
            <a:off x="22221065" y="11684339"/>
            <a:ext cx="45719" cy="16507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Freeform: Shape 201">
            <a:extLst>
              <a:ext uri="{FF2B5EF4-FFF2-40B4-BE49-F238E27FC236}">
                <a16:creationId xmlns:a16="http://schemas.microsoft.com/office/drawing/2014/main" id="{0DB7DA15-73A7-41C3-BE3B-697E460B6C50}"/>
              </a:ext>
            </a:extLst>
          </p:cNvPr>
          <p:cNvSpPr/>
          <p:nvPr/>
        </p:nvSpPr>
        <p:spPr>
          <a:xfrm rot="2262245">
            <a:off x="22445736" y="1184437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Shape 202">
            <a:extLst>
              <a:ext uri="{FF2B5EF4-FFF2-40B4-BE49-F238E27FC236}">
                <a16:creationId xmlns:a16="http://schemas.microsoft.com/office/drawing/2014/main" id="{67090AE6-F8FB-4154-B7A8-8F665FBFB7BD}"/>
              </a:ext>
            </a:extLst>
          </p:cNvPr>
          <p:cNvSpPr/>
          <p:nvPr/>
        </p:nvSpPr>
        <p:spPr>
          <a:xfrm rot="2465134">
            <a:off x="22611480" y="1204895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Shape 203">
            <a:extLst>
              <a:ext uri="{FF2B5EF4-FFF2-40B4-BE49-F238E27FC236}">
                <a16:creationId xmlns:a16="http://schemas.microsoft.com/office/drawing/2014/main" id="{2C375EE8-9FC2-4AAD-8BE6-2841DE9F0203}"/>
              </a:ext>
            </a:extLst>
          </p:cNvPr>
          <p:cNvSpPr/>
          <p:nvPr/>
        </p:nvSpPr>
        <p:spPr>
          <a:xfrm rot="3204702">
            <a:off x="22754326" y="1228074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Freeform: Shape 204">
            <a:extLst>
              <a:ext uri="{FF2B5EF4-FFF2-40B4-BE49-F238E27FC236}">
                <a16:creationId xmlns:a16="http://schemas.microsoft.com/office/drawing/2014/main" id="{5C37B508-9153-4F08-ACA1-384C96CBFB79}"/>
              </a:ext>
            </a:extLst>
          </p:cNvPr>
          <p:cNvSpPr/>
          <p:nvPr/>
        </p:nvSpPr>
        <p:spPr>
          <a:xfrm rot="3324963">
            <a:off x="22844798" y="12521396"/>
            <a:ext cx="45719" cy="173380"/>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Freeform: Shape 205">
            <a:extLst>
              <a:ext uri="{FF2B5EF4-FFF2-40B4-BE49-F238E27FC236}">
                <a16:creationId xmlns:a16="http://schemas.microsoft.com/office/drawing/2014/main" id="{29C0107E-9FF7-49C9-8B4B-058FCF95D345}"/>
              </a:ext>
            </a:extLst>
          </p:cNvPr>
          <p:cNvSpPr/>
          <p:nvPr/>
        </p:nvSpPr>
        <p:spPr>
          <a:xfrm rot="4285221">
            <a:off x="22926904" y="1274970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2" name="Group 211">
            <a:extLst>
              <a:ext uri="{FF2B5EF4-FFF2-40B4-BE49-F238E27FC236}">
                <a16:creationId xmlns:a16="http://schemas.microsoft.com/office/drawing/2014/main" id="{00299683-FA84-41AE-B36A-5F80CCDAFAFB}"/>
              </a:ext>
            </a:extLst>
          </p:cNvPr>
          <p:cNvGrpSpPr/>
          <p:nvPr/>
        </p:nvGrpSpPr>
        <p:grpSpPr>
          <a:xfrm rot="14769446">
            <a:off x="20929197" y="14571872"/>
            <a:ext cx="4489270" cy="1749420"/>
            <a:chOff x="17094084" y="9744163"/>
            <a:chExt cx="4489270" cy="1749420"/>
          </a:xfrm>
        </p:grpSpPr>
        <p:sp>
          <p:nvSpPr>
            <p:cNvPr id="213" name="Freeform: Shape 212">
              <a:extLst>
                <a:ext uri="{FF2B5EF4-FFF2-40B4-BE49-F238E27FC236}">
                  <a16:creationId xmlns:a16="http://schemas.microsoft.com/office/drawing/2014/main" id="{2D0DFC94-1DC9-47BE-A931-95B1954D8BDF}"/>
                </a:ext>
              </a:extLst>
            </p:cNvPr>
            <p:cNvSpPr/>
            <p:nvPr/>
          </p:nvSpPr>
          <p:spPr>
            <a:xfrm rot="501589">
              <a:off x="17094084" y="974416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Freeform: Shape 213">
              <a:extLst>
                <a:ext uri="{FF2B5EF4-FFF2-40B4-BE49-F238E27FC236}">
                  <a16:creationId xmlns:a16="http://schemas.microsoft.com/office/drawing/2014/main" id="{FC5EBAEA-8C62-40BF-BCC6-01B42779AD07}"/>
                </a:ext>
              </a:extLst>
            </p:cNvPr>
            <p:cNvSpPr/>
            <p:nvPr/>
          </p:nvSpPr>
          <p:spPr>
            <a:xfrm rot="558949">
              <a:off x="17360883" y="981250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Freeform: Shape 214">
              <a:extLst>
                <a:ext uri="{FF2B5EF4-FFF2-40B4-BE49-F238E27FC236}">
                  <a16:creationId xmlns:a16="http://schemas.microsoft.com/office/drawing/2014/main" id="{49C59567-6EEC-4B2C-BDDA-7D31F6D60B23}"/>
                </a:ext>
              </a:extLst>
            </p:cNvPr>
            <p:cNvSpPr/>
            <p:nvPr/>
          </p:nvSpPr>
          <p:spPr>
            <a:xfrm rot="260453">
              <a:off x="17636063" y="9912539"/>
              <a:ext cx="45719" cy="180081"/>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Shape 215">
              <a:extLst>
                <a:ext uri="{FF2B5EF4-FFF2-40B4-BE49-F238E27FC236}">
                  <a16:creationId xmlns:a16="http://schemas.microsoft.com/office/drawing/2014/main" id="{6FADC4DE-351F-4930-8E1C-73B11139B6EB}"/>
                </a:ext>
              </a:extLst>
            </p:cNvPr>
            <p:cNvSpPr/>
            <p:nvPr/>
          </p:nvSpPr>
          <p:spPr>
            <a:xfrm rot="1228832">
              <a:off x="17904493" y="1000623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Freeform: Shape 216">
              <a:extLst>
                <a:ext uri="{FF2B5EF4-FFF2-40B4-BE49-F238E27FC236}">
                  <a16:creationId xmlns:a16="http://schemas.microsoft.com/office/drawing/2014/main" id="{F5676E6C-0224-4F2A-9395-4930BF12A8E9}"/>
                </a:ext>
              </a:extLst>
            </p:cNvPr>
            <p:cNvSpPr/>
            <p:nvPr/>
          </p:nvSpPr>
          <p:spPr>
            <a:xfrm rot="746477">
              <a:off x="18138081" y="100779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Freeform: Shape 217">
              <a:extLst>
                <a:ext uri="{FF2B5EF4-FFF2-40B4-BE49-F238E27FC236}">
                  <a16:creationId xmlns:a16="http://schemas.microsoft.com/office/drawing/2014/main" id="{989D274D-BB6D-4A0A-8AC1-E8C92B133091}"/>
                </a:ext>
              </a:extLst>
            </p:cNvPr>
            <p:cNvSpPr/>
            <p:nvPr/>
          </p:nvSpPr>
          <p:spPr>
            <a:xfrm rot="495980">
              <a:off x="18363380" y="10149209"/>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Freeform: Shape 218">
              <a:extLst>
                <a:ext uri="{FF2B5EF4-FFF2-40B4-BE49-F238E27FC236}">
                  <a16:creationId xmlns:a16="http://schemas.microsoft.com/office/drawing/2014/main" id="{F53FD55E-F84F-4FCE-84CF-2B0A3FE8DC15}"/>
                </a:ext>
              </a:extLst>
            </p:cNvPr>
            <p:cNvSpPr/>
            <p:nvPr/>
          </p:nvSpPr>
          <p:spPr>
            <a:xfrm rot="517931">
              <a:off x="18596317" y="1022434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Freeform: Shape 219">
              <a:extLst>
                <a:ext uri="{FF2B5EF4-FFF2-40B4-BE49-F238E27FC236}">
                  <a16:creationId xmlns:a16="http://schemas.microsoft.com/office/drawing/2014/main" id="{13F29766-D21D-476C-A28A-EA8FAE61DC7B}"/>
                </a:ext>
              </a:extLst>
            </p:cNvPr>
            <p:cNvSpPr/>
            <p:nvPr/>
          </p:nvSpPr>
          <p:spPr>
            <a:xfrm rot="449136">
              <a:off x="18830499" y="1029152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Freeform: Shape 220">
              <a:extLst>
                <a:ext uri="{FF2B5EF4-FFF2-40B4-BE49-F238E27FC236}">
                  <a16:creationId xmlns:a16="http://schemas.microsoft.com/office/drawing/2014/main" id="{206F1779-2601-465A-89EC-5B8FD9BB1E24}"/>
                </a:ext>
              </a:extLst>
            </p:cNvPr>
            <p:cNvSpPr/>
            <p:nvPr/>
          </p:nvSpPr>
          <p:spPr>
            <a:xfrm rot="421521">
              <a:off x="19077686" y="10376484"/>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Freeform: Shape 221">
              <a:extLst>
                <a:ext uri="{FF2B5EF4-FFF2-40B4-BE49-F238E27FC236}">
                  <a16:creationId xmlns:a16="http://schemas.microsoft.com/office/drawing/2014/main" id="{E1127829-C234-4B9C-8E7C-328BC2D79019}"/>
                </a:ext>
              </a:extLst>
            </p:cNvPr>
            <p:cNvSpPr/>
            <p:nvPr/>
          </p:nvSpPr>
          <p:spPr>
            <a:xfrm rot="757384">
              <a:off x="19328490" y="10452912"/>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Freeform: Shape 222">
              <a:extLst>
                <a:ext uri="{FF2B5EF4-FFF2-40B4-BE49-F238E27FC236}">
                  <a16:creationId xmlns:a16="http://schemas.microsoft.com/office/drawing/2014/main" id="{8031EE8C-A3E3-485E-909F-27D85616A53C}"/>
                </a:ext>
              </a:extLst>
            </p:cNvPr>
            <p:cNvSpPr/>
            <p:nvPr/>
          </p:nvSpPr>
          <p:spPr>
            <a:xfrm rot="796950">
              <a:off x="19538274" y="1053337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Freeform: Shape 223">
              <a:extLst>
                <a:ext uri="{FF2B5EF4-FFF2-40B4-BE49-F238E27FC236}">
                  <a16:creationId xmlns:a16="http://schemas.microsoft.com/office/drawing/2014/main" id="{985B6AC7-08A4-43C2-88B8-CA78DEECF37F}"/>
                </a:ext>
              </a:extLst>
            </p:cNvPr>
            <p:cNvSpPr/>
            <p:nvPr/>
          </p:nvSpPr>
          <p:spPr>
            <a:xfrm rot="849864">
              <a:off x="19788700" y="1060099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Freeform: Shape 224">
              <a:extLst>
                <a:ext uri="{FF2B5EF4-FFF2-40B4-BE49-F238E27FC236}">
                  <a16:creationId xmlns:a16="http://schemas.microsoft.com/office/drawing/2014/main" id="{2467C070-32DF-4486-A8BC-BCBB7A90CAA1}"/>
                </a:ext>
              </a:extLst>
            </p:cNvPr>
            <p:cNvSpPr/>
            <p:nvPr/>
          </p:nvSpPr>
          <p:spPr>
            <a:xfrm rot="945707">
              <a:off x="20063316" y="10685193"/>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Freeform: Shape 225">
              <a:extLst>
                <a:ext uri="{FF2B5EF4-FFF2-40B4-BE49-F238E27FC236}">
                  <a16:creationId xmlns:a16="http://schemas.microsoft.com/office/drawing/2014/main" id="{EB06688B-D937-4F97-9594-039E4073CFA7}"/>
                </a:ext>
              </a:extLst>
            </p:cNvPr>
            <p:cNvSpPr/>
            <p:nvPr/>
          </p:nvSpPr>
          <p:spPr>
            <a:xfrm rot="1188440">
              <a:off x="20319439" y="10788927"/>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Freeform: Shape 226">
              <a:extLst>
                <a:ext uri="{FF2B5EF4-FFF2-40B4-BE49-F238E27FC236}">
                  <a16:creationId xmlns:a16="http://schemas.microsoft.com/office/drawing/2014/main" id="{8A7A0EA2-9162-4CBF-AA3B-A87F4809FB38}"/>
                </a:ext>
              </a:extLst>
            </p:cNvPr>
            <p:cNvSpPr/>
            <p:nvPr/>
          </p:nvSpPr>
          <p:spPr>
            <a:xfrm rot="1087749">
              <a:off x="20586890" y="1086893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9788144E-39D7-4A91-8D23-3C97F80DA1DA}"/>
                </a:ext>
              </a:extLst>
            </p:cNvPr>
            <p:cNvSpPr/>
            <p:nvPr/>
          </p:nvSpPr>
          <p:spPr>
            <a:xfrm rot="1031115">
              <a:off x="20836312" y="10961251"/>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882C5257-4FCE-443C-B26A-91D688D973CA}"/>
                </a:ext>
              </a:extLst>
            </p:cNvPr>
            <p:cNvSpPr/>
            <p:nvPr/>
          </p:nvSpPr>
          <p:spPr>
            <a:xfrm rot="1362051">
              <a:off x="21071993" y="11073766"/>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C6797499-62EE-4693-9D83-E78804424795}"/>
                </a:ext>
              </a:extLst>
            </p:cNvPr>
            <p:cNvSpPr/>
            <p:nvPr/>
          </p:nvSpPr>
          <p:spPr>
            <a:xfrm rot="1161409">
              <a:off x="21314481" y="11179788"/>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4EBC16C6-A308-4C17-9812-F58FBA607C39}"/>
                </a:ext>
              </a:extLst>
            </p:cNvPr>
            <p:cNvSpPr/>
            <p:nvPr/>
          </p:nvSpPr>
          <p:spPr>
            <a:xfrm rot="1257668">
              <a:off x="21559448" y="11296360"/>
              <a:ext cx="23906" cy="197223"/>
            </a:xfrm>
            <a:custGeom>
              <a:avLst/>
              <a:gdLst>
                <a:gd name="connsiteX0" fmla="*/ 0 w 23906"/>
                <a:gd name="connsiteY0" fmla="*/ 197223 h 197223"/>
                <a:gd name="connsiteX1" fmla="*/ 23906 w 23906"/>
                <a:gd name="connsiteY1" fmla="*/ 0 h 197223"/>
              </a:gdLst>
              <a:ahLst/>
              <a:cxnLst>
                <a:cxn ang="0">
                  <a:pos x="connsiteX0" y="connsiteY0"/>
                </a:cxn>
                <a:cxn ang="0">
                  <a:pos x="connsiteX1" y="connsiteY1"/>
                </a:cxn>
              </a:cxnLst>
              <a:rect l="l" t="t" r="r" b="b"/>
              <a:pathLst>
                <a:path w="23906" h="197223">
                  <a:moveTo>
                    <a:pt x="0" y="197223"/>
                  </a:moveTo>
                  <a:lnTo>
                    <a:pt x="23906" y="0"/>
                  </a:lnTo>
                </a:path>
              </a:pathLst>
            </a:custGeom>
            <a:noFill/>
            <a:ln w="1016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C2B10B3D-DD28-432E-8F3B-E6E43CBBA266}"/>
              </a:ext>
            </a:extLst>
          </p:cNvPr>
          <p:cNvGrpSpPr/>
          <p:nvPr/>
        </p:nvGrpSpPr>
        <p:grpSpPr>
          <a:xfrm>
            <a:off x="20876027" y="7769883"/>
            <a:ext cx="6011130" cy="6724086"/>
            <a:chOff x="20876027" y="7769883"/>
            <a:chExt cx="6011130" cy="6724086"/>
          </a:xfrm>
        </p:grpSpPr>
        <p:sp>
          <p:nvSpPr>
            <p:cNvPr id="65" name="Oval 64">
              <a:extLst>
                <a:ext uri="{FF2B5EF4-FFF2-40B4-BE49-F238E27FC236}">
                  <a16:creationId xmlns:a16="http://schemas.microsoft.com/office/drawing/2014/main" id="{DA80F273-F4BB-487C-ADB0-B8B91229B797}"/>
                </a:ext>
              </a:extLst>
            </p:cNvPr>
            <p:cNvSpPr/>
            <p:nvPr/>
          </p:nvSpPr>
          <p:spPr>
            <a:xfrm>
              <a:off x="23078482" y="13759540"/>
              <a:ext cx="203301" cy="207197"/>
            </a:xfrm>
            <a:prstGeom prst="ellipse">
              <a:avLst/>
            </a:prstGeom>
            <a:solidFill>
              <a:schemeClr val="accent5">
                <a:lumMod val="60000"/>
                <a:lumOff val="40000"/>
              </a:schemeClr>
            </a:solidFill>
            <a:ln>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61FD2B70-1624-4756-841A-DCC7C0059FED}"/>
                </a:ext>
              </a:extLst>
            </p:cNvPr>
            <p:cNvSpPr/>
            <p:nvPr/>
          </p:nvSpPr>
          <p:spPr>
            <a:xfrm>
              <a:off x="21793434" y="12734892"/>
              <a:ext cx="203301" cy="207197"/>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ACFDADAB-3A31-481A-B5C2-524DDF620727}"/>
                </a:ext>
              </a:extLst>
            </p:cNvPr>
            <p:cNvSpPr/>
            <p:nvPr/>
          </p:nvSpPr>
          <p:spPr>
            <a:xfrm>
              <a:off x="25337559" y="9735074"/>
              <a:ext cx="1536819" cy="617714"/>
            </a:xfrm>
            <a:custGeom>
              <a:avLst/>
              <a:gdLst>
                <a:gd name="connsiteX0" fmla="*/ 0 w 1446662"/>
                <a:gd name="connsiteY0" fmla="*/ 163773 h 354842"/>
                <a:gd name="connsiteX1" fmla="*/ 600501 w 1446662"/>
                <a:gd name="connsiteY1" fmla="*/ 0 h 354842"/>
                <a:gd name="connsiteX2" fmla="*/ 968991 w 1446662"/>
                <a:gd name="connsiteY2" fmla="*/ 286603 h 354842"/>
                <a:gd name="connsiteX3" fmla="*/ 1160059 w 1446662"/>
                <a:gd name="connsiteY3" fmla="*/ 245659 h 354842"/>
                <a:gd name="connsiteX4" fmla="*/ 1446662 w 1446662"/>
                <a:gd name="connsiteY4" fmla="*/ 354842 h 354842"/>
                <a:gd name="connsiteX0" fmla="*/ 0 w 1446662"/>
                <a:gd name="connsiteY0" fmla="*/ 163773 h 354842"/>
                <a:gd name="connsiteX1" fmla="*/ 341977 w 1446662"/>
                <a:gd name="connsiteY1" fmla="*/ 327051 h 354842"/>
                <a:gd name="connsiteX2" fmla="*/ 600501 w 1446662"/>
                <a:gd name="connsiteY2" fmla="*/ 0 h 354842"/>
                <a:gd name="connsiteX3" fmla="*/ 968991 w 1446662"/>
                <a:gd name="connsiteY3" fmla="*/ 286603 h 354842"/>
                <a:gd name="connsiteX4" fmla="*/ 1160059 w 1446662"/>
                <a:gd name="connsiteY4" fmla="*/ 245659 h 354842"/>
                <a:gd name="connsiteX5" fmla="*/ 1446662 w 1446662"/>
                <a:gd name="connsiteY5" fmla="*/ 354842 h 354842"/>
                <a:gd name="connsiteX0" fmla="*/ 0 w 1574171"/>
                <a:gd name="connsiteY0" fmla="*/ 253373 h 354842"/>
                <a:gd name="connsiteX1" fmla="*/ 469486 w 1574171"/>
                <a:gd name="connsiteY1" fmla="*/ 327051 h 354842"/>
                <a:gd name="connsiteX2" fmla="*/ 728010 w 1574171"/>
                <a:gd name="connsiteY2" fmla="*/ 0 h 354842"/>
                <a:gd name="connsiteX3" fmla="*/ 1096500 w 1574171"/>
                <a:gd name="connsiteY3" fmla="*/ 286603 h 354842"/>
                <a:gd name="connsiteX4" fmla="*/ 1287568 w 1574171"/>
                <a:gd name="connsiteY4" fmla="*/ 245659 h 354842"/>
                <a:gd name="connsiteX5" fmla="*/ 1574171 w 1574171"/>
                <a:gd name="connsiteY5" fmla="*/ 354842 h 354842"/>
                <a:gd name="connsiteX0" fmla="*/ 0 w 1574171"/>
                <a:gd name="connsiteY0" fmla="*/ 253373 h 354842"/>
                <a:gd name="connsiteX1" fmla="*/ 469486 w 1574171"/>
                <a:gd name="connsiteY1" fmla="*/ 327051 h 354842"/>
                <a:gd name="connsiteX2" fmla="*/ 728010 w 1574171"/>
                <a:gd name="connsiteY2" fmla="*/ 0 h 354842"/>
                <a:gd name="connsiteX3" fmla="*/ 1096500 w 1574171"/>
                <a:gd name="connsiteY3" fmla="*/ 286603 h 354842"/>
                <a:gd name="connsiteX4" fmla="*/ 1287568 w 1574171"/>
                <a:gd name="connsiteY4" fmla="*/ 245659 h 354842"/>
                <a:gd name="connsiteX5" fmla="*/ 1574171 w 1574171"/>
                <a:gd name="connsiteY5" fmla="*/ 354842 h 354842"/>
                <a:gd name="connsiteX0" fmla="*/ 0 w 1615525"/>
                <a:gd name="connsiteY0" fmla="*/ 246481 h 354842"/>
                <a:gd name="connsiteX1" fmla="*/ 510840 w 1615525"/>
                <a:gd name="connsiteY1" fmla="*/ 327051 h 354842"/>
                <a:gd name="connsiteX2" fmla="*/ 769364 w 1615525"/>
                <a:gd name="connsiteY2" fmla="*/ 0 h 354842"/>
                <a:gd name="connsiteX3" fmla="*/ 1137854 w 1615525"/>
                <a:gd name="connsiteY3" fmla="*/ 286603 h 354842"/>
                <a:gd name="connsiteX4" fmla="*/ 1328922 w 1615525"/>
                <a:gd name="connsiteY4" fmla="*/ 245659 h 354842"/>
                <a:gd name="connsiteX5" fmla="*/ 1615525 w 1615525"/>
                <a:gd name="connsiteY5" fmla="*/ 354842 h 354842"/>
                <a:gd name="connsiteX0" fmla="*/ 0 w 1569727"/>
                <a:gd name="connsiteY0" fmla="*/ 246481 h 327051"/>
                <a:gd name="connsiteX1" fmla="*/ 510840 w 1569727"/>
                <a:gd name="connsiteY1" fmla="*/ 327051 h 327051"/>
                <a:gd name="connsiteX2" fmla="*/ 769364 w 1569727"/>
                <a:gd name="connsiteY2" fmla="*/ 0 h 327051"/>
                <a:gd name="connsiteX3" fmla="*/ 1137854 w 1569727"/>
                <a:gd name="connsiteY3" fmla="*/ 286603 h 327051"/>
                <a:gd name="connsiteX4" fmla="*/ 1328922 w 1569727"/>
                <a:gd name="connsiteY4" fmla="*/ 245659 h 327051"/>
                <a:gd name="connsiteX5" fmla="*/ 1569727 w 1569727"/>
                <a:gd name="connsiteY5" fmla="*/ 281566 h 327051"/>
                <a:gd name="connsiteX0" fmla="*/ 0 w 1682848"/>
                <a:gd name="connsiteY0" fmla="*/ 0 h 620068"/>
                <a:gd name="connsiteX1" fmla="*/ 623961 w 1682848"/>
                <a:gd name="connsiteY1" fmla="*/ 620068 h 620068"/>
                <a:gd name="connsiteX2" fmla="*/ 882485 w 1682848"/>
                <a:gd name="connsiteY2" fmla="*/ 293017 h 620068"/>
                <a:gd name="connsiteX3" fmla="*/ 1250975 w 1682848"/>
                <a:gd name="connsiteY3" fmla="*/ 579620 h 620068"/>
                <a:gd name="connsiteX4" fmla="*/ 1442043 w 1682848"/>
                <a:gd name="connsiteY4" fmla="*/ 538676 h 620068"/>
                <a:gd name="connsiteX5" fmla="*/ 1682848 w 1682848"/>
                <a:gd name="connsiteY5" fmla="*/ 574583 h 620068"/>
                <a:gd name="connsiteX0" fmla="*/ 0 w 1682848"/>
                <a:gd name="connsiteY0" fmla="*/ 0 h 579620"/>
                <a:gd name="connsiteX1" fmla="*/ 580453 w 1682848"/>
                <a:gd name="connsiteY1" fmla="*/ 376424 h 579620"/>
                <a:gd name="connsiteX2" fmla="*/ 882485 w 1682848"/>
                <a:gd name="connsiteY2" fmla="*/ 293017 h 579620"/>
                <a:gd name="connsiteX3" fmla="*/ 1250975 w 1682848"/>
                <a:gd name="connsiteY3" fmla="*/ 579620 h 579620"/>
                <a:gd name="connsiteX4" fmla="*/ 1442043 w 1682848"/>
                <a:gd name="connsiteY4" fmla="*/ 538676 h 579620"/>
                <a:gd name="connsiteX5" fmla="*/ 1682848 w 1682848"/>
                <a:gd name="connsiteY5" fmla="*/ 574583 h 579620"/>
                <a:gd name="connsiteX0" fmla="*/ 0 w 1682848"/>
                <a:gd name="connsiteY0" fmla="*/ 0 h 579620"/>
                <a:gd name="connsiteX1" fmla="*/ 580453 w 1682848"/>
                <a:gd name="connsiteY1" fmla="*/ 376424 h 579620"/>
                <a:gd name="connsiteX2" fmla="*/ 899888 w 1682848"/>
                <a:gd name="connsiteY2" fmla="*/ 179896 h 579620"/>
                <a:gd name="connsiteX3" fmla="*/ 1250975 w 1682848"/>
                <a:gd name="connsiteY3" fmla="*/ 579620 h 579620"/>
                <a:gd name="connsiteX4" fmla="*/ 1442043 w 1682848"/>
                <a:gd name="connsiteY4" fmla="*/ 538676 h 579620"/>
                <a:gd name="connsiteX5" fmla="*/ 1682848 w 1682848"/>
                <a:gd name="connsiteY5" fmla="*/ 574583 h 579620"/>
                <a:gd name="connsiteX0" fmla="*/ 0 w 1682848"/>
                <a:gd name="connsiteY0" fmla="*/ 0 h 579620"/>
                <a:gd name="connsiteX1" fmla="*/ 580453 w 1682848"/>
                <a:gd name="connsiteY1" fmla="*/ 376424 h 579620"/>
                <a:gd name="connsiteX2" fmla="*/ 899888 w 1682848"/>
                <a:gd name="connsiteY2" fmla="*/ 179896 h 579620"/>
                <a:gd name="connsiteX3" fmla="*/ 1250975 w 1682848"/>
                <a:gd name="connsiteY3" fmla="*/ 579620 h 579620"/>
                <a:gd name="connsiteX4" fmla="*/ 1442043 w 1682848"/>
                <a:gd name="connsiteY4" fmla="*/ 538676 h 579620"/>
                <a:gd name="connsiteX5" fmla="*/ 1682848 w 1682848"/>
                <a:gd name="connsiteY5" fmla="*/ 574583 h 579620"/>
                <a:gd name="connsiteX0" fmla="*/ 0 w 1671461"/>
                <a:gd name="connsiteY0" fmla="*/ 0 h 608745"/>
                <a:gd name="connsiteX1" fmla="*/ 580453 w 1671461"/>
                <a:gd name="connsiteY1" fmla="*/ 376424 h 608745"/>
                <a:gd name="connsiteX2" fmla="*/ 899888 w 1671461"/>
                <a:gd name="connsiteY2" fmla="*/ 179896 h 608745"/>
                <a:gd name="connsiteX3" fmla="*/ 1250975 w 1671461"/>
                <a:gd name="connsiteY3" fmla="*/ 579620 h 608745"/>
                <a:gd name="connsiteX4" fmla="*/ 1442043 w 1671461"/>
                <a:gd name="connsiteY4" fmla="*/ 538676 h 608745"/>
                <a:gd name="connsiteX5" fmla="*/ 1671461 w 1671461"/>
                <a:gd name="connsiteY5" fmla="*/ 608745 h 608745"/>
                <a:gd name="connsiteX0" fmla="*/ 0 w 1442044"/>
                <a:gd name="connsiteY0" fmla="*/ 0 h 579620"/>
                <a:gd name="connsiteX1" fmla="*/ 580453 w 1442044"/>
                <a:gd name="connsiteY1" fmla="*/ 376424 h 579620"/>
                <a:gd name="connsiteX2" fmla="*/ 899888 w 1442044"/>
                <a:gd name="connsiteY2" fmla="*/ 179896 h 579620"/>
                <a:gd name="connsiteX3" fmla="*/ 1250975 w 1442044"/>
                <a:gd name="connsiteY3" fmla="*/ 579620 h 579620"/>
                <a:gd name="connsiteX4" fmla="*/ 1442043 w 1442044"/>
                <a:gd name="connsiteY4" fmla="*/ 538676 h 579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42044" h="579620">
                  <a:moveTo>
                    <a:pt x="0" y="0"/>
                  </a:moveTo>
                  <a:lnTo>
                    <a:pt x="580453" y="376424"/>
                  </a:lnTo>
                  <a:lnTo>
                    <a:pt x="899888" y="179896"/>
                  </a:lnTo>
                  <a:lnTo>
                    <a:pt x="1250975" y="579620"/>
                  </a:lnTo>
                  <a:lnTo>
                    <a:pt x="1442043" y="538676"/>
                  </a:lnTo>
                </a:path>
              </a:pathLst>
            </a:custGeom>
            <a:noFill/>
            <a:ln w="1524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273B8B9B-3347-4A3F-B6CC-E1F93320517C}"/>
                </a:ext>
              </a:extLst>
            </p:cNvPr>
            <p:cNvSpPr/>
            <p:nvPr/>
          </p:nvSpPr>
          <p:spPr>
            <a:xfrm>
              <a:off x="25347903" y="9750031"/>
              <a:ext cx="518808" cy="2625865"/>
            </a:xfrm>
            <a:custGeom>
              <a:avLst/>
              <a:gdLst>
                <a:gd name="connsiteX0" fmla="*/ 423081 w 477672"/>
                <a:gd name="connsiteY0" fmla="*/ 0 h 1828800"/>
                <a:gd name="connsiteX1" fmla="*/ 477672 w 477672"/>
                <a:gd name="connsiteY1" fmla="*/ 191068 h 1828800"/>
                <a:gd name="connsiteX2" fmla="*/ 204717 w 477672"/>
                <a:gd name="connsiteY2" fmla="*/ 409433 h 1828800"/>
                <a:gd name="connsiteX3" fmla="*/ 354842 w 477672"/>
                <a:gd name="connsiteY3" fmla="*/ 614149 h 1828800"/>
                <a:gd name="connsiteX4" fmla="*/ 150126 w 477672"/>
                <a:gd name="connsiteY4" fmla="*/ 805218 h 1828800"/>
                <a:gd name="connsiteX5" fmla="*/ 286603 w 477672"/>
                <a:gd name="connsiteY5" fmla="*/ 1023582 h 1828800"/>
                <a:gd name="connsiteX6" fmla="*/ 109182 w 477672"/>
                <a:gd name="connsiteY6" fmla="*/ 1201003 h 1828800"/>
                <a:gd name="connsiteX7" fmla="*/ 191069 w 477672"/>
                <a:gd name="connsiteY7" fmla="*/ 1514901 h 1828800"/>
                <a:gd name="connsiteX8" fmla="*/ 0 w 477672"/>
                <a:gd name="connsiteY8" fmla="*/ 1828800 h 1828800"/>
                <a:gd name="connsiteX0" fmla="*/ 168064 w 477672"/>
                <a:gd name="connsiteY0" fmla="*/ 0 h 2008001"/>
                <a:gd name="connsiteX1" fmla="*/ 477672 w 477672"/>
                <a:gd name="connsiteY1" fmla="*/ 370269 h 2008001"/>
                <a:gd name="connsiteX2" fmla="*/ 204717 w 477672"/>
                <a:gd name="connsiteY2" fmla="*/ 588634 h 2008001"/>
                <a:gd name="connsiteX3" fmla="*/ 354842 w 477672"/>
                <a:gd name="connsiteY3" fmla="*/ 793350 h 2008001"/>
                <a:gd name="connsiteX4" fmla="*/ 150126 w 477672"/>
                <a:gd name="connsiteY4" fmla="*/ 984419 h 2008001"/>
                <a:gd name="connsiteX5" fmla="*/ 286603 w 477672"/>
                <a:gd name="connsiteY5" fmla="*/ 1202783 h 2008001"/>
                <a:gd name="connsiteX6" fmla="*/ 109182 w 477672"/>
                <a:gd name="connsiteY6" fmla="*/ 1380204 h 2008001"/>
                <a:gd name="connsiteX7" fmla="*/ 191069 w 477672"/>
                <a:gd name="connsiteY7" fmla="*/ 1694102 h 2008001"/>
                <a:gd name="connsiteX8" fmla="*/ 0 w 477672"/>
                <a:gd name="connsiteY8" fmla="*/ 2008001 h 2008001"/>
                <a:gd name="connsiteX0" fmla="*/ 168064 w 477672"/>
                <a:gd name="connsiteY0" fmla="*/ 0 h 2008001"/>
                <a:gd name="connsiteX1" fmla="*/ 369707 w 477672"/>
                <a:gd name="connsiteY1" fmla="*/ 131692 h 2008001"/>
                <a:gd name="connsiteX2" fmla="*/ 477672 w 477672"/>
                <a:gd name="connsiteY2" fmla="*/ 370269 h 2008001"/>
                <a:gd name="connsiteX3" fmla="*/ 204717 w 477672"/>
                <a:gd name="connsiteY3" fmla="*/ 588634 h 2008001"/>
                <a:gd name="connsiteX4" fmla="*/ 354842 w 477672"/>
                <a:gd name="connsiteY4" fmla="*/ 793350 h 2008001"/>
                <a:gd name="connsiteX5" fmla="*/ 150126 w 477672"/>
                <a:gd name="connsiteY5" fmla="*/ 984419 h 2008001"/>
                <a:gd name="connsiteX6" fmla="*/ 286603 w 477672"/>
                <a:gd name="connsiteY6" fmla="*/ 1202783 h 2008001"/>
                <a:gd name="connsiteX7" fmla="*/ 109182 w 477672"/>
                <a:gd name="connsiteY7" fmla="*/ 1380204 h 2008001"/>
                <a:gd name="connsiteX8" fmla="*/ 191069 w 477672"/>
                <a:gd name="connsiteY8" fmla="*/ 1694102 h 2008001"/>
                <a:gd name="connsiteX9" fmla="*/ 0 w 477672"/>
                <a:gd name="connsiteY9" fmla="*/ 2008001 h 2008001"/>
                <a:gd name="connsiteX0" fmla="*/ 168064 w 477672"/>
                <a:gd name="connsiteY0" fmla="*/ 0 h 2008001"/>
                <a:gd name="connsiteX1" fmla="*/ 369707 w 477672"/>
                <a:gd name="connsiteY1" fmla="*/ 131692 h 2008001"/>
                <a:gd name="connsiteX2" fmla="*/ 477672 w 477672"/>
                <a:gd name="connsiteY2" fmla="*/ 370269 h 2008001"/>
                <a:gd name="connsiteX3" fmla="*/ 204717 w 477672"/>
                <a:gd name="connsiteY3" fmla="*/ 588634 h 2008001"/>
                <a:gd name="connsiteX4" fmla="*/ 354842 w 477672"/>
                <a:gd name="connsiteY4" fmla="*/ 793350 h 2008001"/>
                <a:gd name="connsiteX5" fmla="*/ 150126 w 477672"/>
                <a:gd name="connsiteY5" fmla="*/ 984419 h 2008001"/>
                <a:gd name="connsiteX6" fmla="*/ 286603 w 477672"/>
                <a:gd name="connsiteY6" fmla="*/ 1202783 h 2008001"/>
                <a:gd name="connsiteX7" fmla="*/ 109182 w 477672"/>
                <a:gd name="connsiteY7" fmla="*/ 1380204 h 2008001"/>
                <a:gd name="connsiteX8" fmla="*/ 191069 w 477672"/>
                <a:gd name="connsiteY8" fmla="*/ 1694102 h 2008001"/>
                <a:gd name="connsiteX9" fmla="*/ 0 w 477672"/>
                <a:gd name="connsiteY9" fmla="*/ 2008001 h 2008001"/>
                <a:gd name="connsiteX0" fmla="*/ 143941 w 477672"/>
                <a:gd name="connsiteY0" fmla="*/ 0 h 2011447"/>
                <a:gd name="connsiteX1" fmla="*/ 369707 w 477672"/>
                <a:gd name="connsiteY1" fmla="*/ 135138 h 2011447"/>
                <a:gd name="connsiteX2" fmla="*/ 477672 w 477672"/>
                <a:gd name="connsiteY2" fmla="*/ 373715 h 2011447"/>
                <a:gd name="connsiteX3" fmla="*/ 204717 w 477672"/>
                <a:gd name="connsiteY3" fmla="*/ 592080 h 2011447"/>
                <a:gd name="connsiteX4" fmla="*/ 354842 w 477672"/>
                <a:gd name="connsiteY4" fmla="*/ 796796 h 2011447"/>
                <a:gd name="connsiteX5" fmla="*/ 150126 w 477672"/>
                <a:gd name="connsiteY5" fmla="*/ 987865 h 2011447"/>
                <a:gd name="connsiteX6" fmla="*/ 286603 w 477672"/>
                <a:gd name="connsiteY6" fmla="*/ 1206229 h 2011447"/>
                <a:gd name="connsiteX7" fmla="*/ 109182 w 477672"/>
                <a:gd name="connsiteY7" fmla="*/ 1383650 h 2011447"/>
                <a:gd name="connsiteX8" fmla="*/ 191069 w 477672"/>
                <a:gd name="connsiteY8" fmla="*/ 1697548 h 2011447"/>
                <a:gd name="connsiteX9" fmla="*/ 0 w 477672"/>
                <a:gd name="connsiteY9" fmla="*/ 2011447 h 2011447"/>
                <a:gd name="connsiteX0" fmla="*/ 34759 w 368490"/>
                <a:gd name="connsiteY0" fmla="*/ 0 h 1959237"/>
                <a:gd name="connsiteX1" fmla="*/ 260525 w 368490"/>
                <a:gd name="connsiteY1" fmla="*/ 135138 h 1959237"/>
                <a:gd name="connsiteX2" fmla="*/ 368490 w 368490"/>
                <a:gd name="connsiteY2" fmla="*/ 373715 h 1959237"/>
                <a:gd name="connsiteX3" fmla="*/ 95535 w 368490"/>
                <a:gd name="connsiteY3" fmla="*/ 592080 h 1959237"/>
                <a:gd name="connsiteX4" fmla="*/ 245660 w 368490"/>
                <a:gd name="connsiteY4" fmla="*/ 796796 h 1959237"/>
                <a:gd name="connsiteX5" fmla="*/ 40944 w 368490"/>
                <a:gd name="connsiteY5" fmla="*/ 987865 h 1959237"/>
                <a:gd name="connsiteX6" fmla="*/ 177421 w 368490"/>
                <a:gd name="connsiteY6" fmla="*/ 1206229 h 1959237"/>
                <a:gd name="connsiteX7" fmla="*/ 0 w 368490"/>
                <a:gd name="connsiteY7" fmla="*/ 1383650 h 1959237"/>
                <a:gd name="connsiteX8" fmla="*/ 81887 w 368490"/>
                <a:gd name="connsiteY8" fmla="*/ 1697548 h 1959237"/>
                <a:gd name="connsiteX9" fmla="*/ 56148 w 368490"/>
                <a:gd name="connsiteY9" fmla="*/ 1959237 h 1959237"/>
                <a:gd name="connsiteX0" fmla="*/ 34759 w 434557"/>
                <a:gd name="connsiteY0" fmla="*/ 30192 h 1989429"/>
                <a:gd name="connsiteX1" fmla="*/ 434557 w 434557"/>
                <a:gd name="connsiteY1" fmla="*/ 0 h 1989429"/>
                <a:gd name="connsiteX2" fmla="*/ 368490 w 434557"/>
                <a:gd name="connsiteY2" fmla="*/ 403907 h 1989429"/>
                <a:gd name="connsiteX3" fmla="*/ 95535 w 434557"/>
                <a:gd name="connsiteY3" fmla="*/ 622272 h 1989429"/>
                <a:gd name="connsiteX4" fmla="*/ 245660 w 434557"/>
                <a:gd name="connsiteY4" fmla="*/ 826988 h 1989429"/>
                <a:gd name="connsiteX5" fmla="*/ 40944 w 434557"/>
                <a:gd name="connsiteY5" fmla="*/ 1018057 h 1989429"/>
                <a:gd name="connsiteX6" fmla="*/ 177421 w 434557"/>
                <a:gd name="connsiteY6" fmla="*/ 1236421 h 1989429"/>
                <a:gd name="connsiteX7" fmla="*/ 0 w 434557"/>
                <a:gd name="connsiteY7" fmla="*/ 1413842 h 1989429"/>
                <a:gd name="connsiteX8" fmla="*/ 81887 w 434557"/>
                <a:gd name="connsiteY8" fmla="*/ 1727740 h 1989429"/>
                <a:gd name="connsiteX9" fmla="*/ 56148 w 434557"/>
                <a:gd name="connsiteY9" fmla="*/ 1989429 h 1989429"/>
                <a:gd name="connsiteX0" fmla="*/ 0 w 486814"/>
                <a:gd name="connsiteY0" fmla="*/ 0 h 2463929"/>
                <a:gd name="connsiteX1" fmla="*/ 486814 w 486814"/>
                <a:gd name="connsiteY1" fmla="*/ 474500 h 2463929"/>
                <a:gd name="connsiteX2" fmla="*/ 420747 w 486814"/>
                <a:gd name="connsiteY2" fmla="*/ 878407 h 2463929"/>
                <a:gd name="connsiteX3" fmla="*/ 147792 w 486814"/>
                <a:gd name="connsiteY3" fmla="*/ 1096772 h 2463929"/>
                <a:gd name="connsiteX4" fmla="*/ 297917 w 486814"/>
                <a:gd name="connsiteY4" fmla="*/ 1301488 h 2463929"/>
                <a:gd name="connsiteX5" fmla="*/ 93201 w 486814"/>
                <a:gd name="connsiteY5" fmla="*/ 1492557 h 2463929"/>
                <a:gd name="connsiteX6" fmla="*/ 229678 w 486814"/>
                <a:gd name="connsiteY6" fmla="*/ 1710921 h 2463929"/>
                <a:gd name="connsiteX7" fmla="*/ 52257 w 486814"/>
                <a:gd name="connsiteY7" fmla="*/ 1888342 h 2463929"/>
                <a:gd name="connsiteX8" fmla="*/ 134144 w 486814"/>
                <a:gd name="connsiteY8" fmla="*/ 2202240 h 2463929"/>
                <a:gd name="connsiteX9" fmla="*/ 108405 w 486814"/>
                <a:gd name="connsiteY9" fmla="*/ 2463929 h 2463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86814" h="2463929">
                  <a:moveTo>
                    <a:pt x="0" y="0"/>
                  </a:moveTo>
                  <a:lnTo>
                    <a:pt x="486814" y="474500"/>
                  </a:lnTo>
                  <a:lnTo>
                    <a:pt x="420747" y="878407"/>
                  </a:lnTo>
                  <a:lnTo>
                    <a:pt x="147792" y="1096772"/>
                  </a:lnTo>
                  <a:lnTo>
                    <a:pt x="297917" y="1301488"/>
                  </a:lnTo>
                  <a:lnTo>
                    <a:pt x="93201" y="1492557"/>
                  </a:lnTo>
                  <a:lnTo>
                    <a:pt x="229678" y="1710921"/>
                  </a:lnTo>
                  <a:lnTo>
                    <a:pt x="52257" y="1888342"/>
                  </a:lnTo>
                  <a:lnTo>
                    <a:pt x="134144" y="2202240"/>
                  </a:lnTo>
                  <a:cubicBezTo>
                    <a:pt x="70454" y="2306873"/>
                    <a:pt x="172095" y="2359296"/>
                    <a:pt x="108405" y="2463929"/>
                  </a:cubicBezTo>
                </a:path>
              </a:pathLst>
            </a:custGeom>
            <a:noFill/>
            <a:ln w="1524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54D24AC9-6B77-42A7-8EA2-7C93BC695FF7}"/>
                </a:ext>
              </a:extLst>
            </p:cNvPr>
            <p:cNvSpPr/>
            <p:nvPr/>
          </p:nvSpPr>
          <p:spPr>
            <a:xfrm>
              <a:off x="22451016" y="13051773"/>
              <a:ext cx="3351772" cy="856949"/>
            </a:xfrm>
            <a:custGeom>
              <a:avLst/>
              <a:gdLst>
                <a:gd name="connsiteX0" fmla="*/ 3207224 w 3207224"/>
                <a:gd name="connsiteY0" fmla="*/ 0 h 1351129"/>
                <a:gd name="connsiteX1" fmla="*/ 2292824 w 3207224"/>
                <a:gd name="connsiteY1" fmla="*/ 559559 h 1351129"/>
                <a:gd name="connsiteX2" fmla="*/ 1801504 w 3207224"/>
                <a:gd name="connsiteY2" fmla="*/ 736979 h 1351129"/>
                <a:gd name="connsiteX3" fmla="*/ 1023582 w 3207224"/>
                <a:gd name="connsiteY3" fmla="*/ 614150 h 1351129"/>
                <a:gd name="connsiteX4" fmla="*/ 668740 w 3207224"/>
                <a:gd name="connsiteY4" fmla="*/ 682388 h 1351129"/>
                <a:gd name="connsiteX5" fmla="*/ 40943 w 3207224"/>
                <a:gd name="connsiteY5" fmla="*/ 859809 h 1351129"/>
                <a:gd name="connsiteX6" fmla="*/ 0 w 3207224"/>
                <a:gd name="connsiteY6" fmla="*/ 1351129 h 1351129"/>
                <a:gd name="connsiteX7" fmla="*/ 232012 w 3207224"/>
                <a:gd name="connsiteY7" fmla="*/ 1241947 h 1351129"/>
                <a:gd name="connsiteX0" fmla="*/ 3207224 w 3207224"/>
                <a:gd name="connsiteY0" fmla="*/ 0 h 1413383"/>
                <a:gd name="connsiteX1" fmla="*/ 2292824 w 3207224"/>
                <a:gd name="connsiteY1" fmla="*/ 559559 h 1413383"/>
                <a:gd name="connsiteX2" fmla="*/ 1801504 w 3207224"/>
                <a:gd name="connsiteY2" fmla="*/ 736979 h 1413383"/>
                <a:gd name="connsiteX3" fmla="*/ 1023582 w 3207224"/>
                <a:gd name="connsiteY3" fmla="*/ 614150 h 1413383"/>
                <a:gd name="connsiteX4" fmla="*/ 668740 w 3207224"/>
                <a:gd name="connsiteY4" fmla="*/ 682388 h 1413383"/>
                <a:gd name="connsiteX5" fmla="*/ 40943 w 3207224"/>
                <a:gd name="connsiteY5" fmla="*/ 859809 h 1413383"/>
                <a:gd name="connsiteX6" fmla="*/ 0 w 3207224"/>
                <a:gd name="connsiteY6" fmla="*/ 1351129 h 1413383"/>
                <a:gd name="connsiteX7" fmla="*/ 543437 w 3207224"/>
                <a:gd name="connsiteY7" fmla="*/ 1406819 h 1413383"/>
                <a:gd name="connsiteX0" fmla="*/ 3120208 w 3120208"/>
                <a:gd name="connsiteY0" fmla="*/ 111706 h 853824"/>
                <a:gd name="connsiteX1" fmla="*/ 2292824 w 3120208"/>
                <a:gd name="connsiteY1" fmla="*/ 0 h 853824"/>
                <a:gd name="connsiteX2" fmla="*/ 1801504 w 3120208"/>
                <a:gd name="connsiteY2" fmla="*/ 177420 h 853824"/>
                <a:gd name="connsiteX3" fmla="*/ 1023582 w 3120208"/>
                <a:gd name="connsiteY3" fmla="*/ 54591 h 853824"/>
                <a:gd name="connsiteX4" fmla="*/ 668740 w 3120208"/>
                <a:gd name="connsiteY4" fmla="*/ 122829 h 853824"/>
                <a:gd name="connsiteX5" fmla="*/ 40943 w 3120208"/>
                <a:gd name="connsiteY5" fmla="*/ 300250 h 853824"/>
                <a:gd name="connsiteX6" fmla="*/ 0 w 3120208"/>
                <a:gd name="connsiteY6" fmla="*/ 791570 h 853824"/>
                <a:gd name="connsiteX7" fmla="*/ 543437 w 3120208"/>
                <a:gd name="connsiteY7" fmla="*/ 847260 h 853824"/>
                <a:gd name="connsiteX0" fmla="*/ 3120208 w 3120208"/>
                <a:gd name="connsiteY0" fmla="*/ 57115 h 799233"/>
                <a:gd name="connsiteX1" fmla="*/ 2292824 w 3120208"/>
                <a:gd name="connsiteY1" fmla="*/ 82148 h 799233"/>
                <a:gd name="connsiteX2" fmla="*/ 1801504 w 3120208"/>
                <a:gd name="connsiteY2" fmla="*/ 122829 h 799233"/>
                <a:gd name="connsiteX3" fmla="*/ 1023582 w 3120208"/>
                <a:gd name="connsiteY3" fmla="*/ 0 h 799233"/>
                <a:gd name="connsiteX4" fmla="*/ 668740 w 3120208"/>
                <a:gd name="connsiteY4" fmla="*/ 68238 h 799233"/>
                <a:gd name="connsiteX5" fmla="*/ 40943 w 3120208"/>
                <a:gd name="connsiteY5" fmla="*/ 245659 h 799233"/>
                <a:gd name="connsiteX6" fmla="*/ 0 w 3120208"/>
                <a:gd name="connsiteY6" fmla="*/ 736979 h 799233"/>
                <a:gd name="connsiteX7" fmla="*/ 543437 w 3120208"/>
                <a:gd name="connsiteY7" fmla="*/ 792669 h 799233"/>
                <a:gd name="connsiteX0" fmla="*/ 3145070 w 3145070"/>
                <a:gd name="connsiteY0" fmla="*/ 119269 h 799233"/>
                <a:gd name="connsiteX1" fmla="*/ 2292824 w 3145070"/>
                <a:gd name="connsiteY1" fmla="*/ 82148 h 799233"/>
                <a:gd name="connsiteX2" fmla="*/ 1801504 w 3145070"/>
                <a:gd name="connsiteY2" fmla="*/ 122829 h 799233"/>
                <a:gd name="connsiteX3" fmla="*/ 1023582 w 3145070"/>
                <a:gd name="connsiteY3" fmla="*/ 0 h 799233"/>
                <a:gd name="connsiteX4" fmla="*/ 668740 w 3145070"/>
                <a:gd name="connsiteY4" fmla="*/ 68238 h 799233"/>
                <a:gd name="connsiteX5" fmla="*/ 40943 w 3145070"/>
                <a:gd name="connsiteY5" fmla="*/ 245659 h 799233"/>
                <a:gd name="connsiteX6" fmla="*/ 0 w 3145070"/>
                <a:gd name="connsiteY6" fmla="*/ 736979 h 799233"/>
                <a:gd name="connsiteX7" fmla="*/ 543437 w 3145070"/>
                <a:gd name="connsiteY7" fmla="*/ 792669 h 799233"/>
                <a:gd name="connsiteX0" fmla="*/ 3145070 w 3145070"/>
                <a:gd name="connsiteY0" fmla="*/ 124137 h 804101"/>
                <a:gd name="connsiteX1" fmla="*/ 2255531 w 3145070"/>
                <a:gd name="connsiteY1" fmla="*/ 0 h 804101"/>
                <a:gd name="connsiteX2" fmla="*/ 1801504 w 3145070"/>
                <a:gd name="connsiteY2" fmla="*/ 127697 h 804101"/>
                <a:gd name="connsiteX3" fmla="*/ 1023582 w 3145070"/>
                <a:gd name="connsiteY3" fmla="*/ 4868 h 804101"/>
                <a:gd name="connsiteX4" fmla="*/ 668740 w 3145070"/>
                <a:gd name="connsiteY4" fmla="*/ 73106 h 804101"/>
                <a:gd name="connsiteX5" fmla="*/ 40943 w 3145070"/>
                <a:gd name="connsiteY5" fmla="*/ 250527 h 804101"/>
                <a:gd name="connsiteX6" fmla="*/ 0 w 3145070"/>
                <a:gd name="connsiteY6" fmla="*/ 741847 h 804101"/>
                <a:gd name="connsiteX7" fmla="*/ 543437 w 3145070"/>
                <a:gd name="connsiteY7" fmla="*/ 797537 h 804101"/>
                <a:gd name="connsiteX0" fmla="*/ 3145070 w 3145070"/>
                <a:gd name="connsiteY0" fmla="*/ 124137 h 804101"/>
                <a:gd name="connsiteX1" fmla="*/ 2596678 w 3145070"/>
                <a:gd name="connsiteY1" fmla="*/ 147259 h 804101"/>
                <a:gd name="connsiteX2" fmla="*/ 2255531 w 3145070"/>
                <a:gd name="connsiteY2" fmla="*/ 0 h 804101"/>
                <a:gd name="connsiteX3" fmla="*/ 1801504 w 3145070"/>
                <a:gd name="connsiteY3" fmla="*/ 127697 h 804101"/>
                <a:gd name="connsiteX4" fmla="*/ 1023582 w 3145070"/>
                <a:gd name="connsiteY4" fmla="*/ 4868 h 804101"/>
                <a:gd name="connsiteX5" fmla="*/ 668740 w 3145070"/>
                <a:gd name="connsiteY5" fmla="*/ 73106 h 804101"/>
                <a:gd name="connsiteX6" fmla="*/ 40943 w 3145070"/>
                <a:gd name="connsiteY6" fmla="*/ 250527 h 804101"/>
                <a:gd name="connsiteX7" fmla="*/ 0 w 3145070"/>
                <a:gd name="connsiteY7" fmla="*/ 741847 h 804101"/>
                <a:gd name="connsiteX8" fmla="*/ 543437 w 3145070"/>
                <a:gd name="connsiteY8" fmla="*/ 797537 h 804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45070" h="804101">
                  <a:moveTo>
                    <a:pt x="3145070" y="124137"/>
                  </a:moveTo>
                  <a:cubicBezTo>
                    <a:pt x="3007853" y="98695"/>
                    <a:pt x="2733895" y="172701"/>
                    <a:pt x="2596678" y="147259"/>
                  </a:cubicBezTo>
                  <a:lnTo>
                    <a:pt x="2255531" y="0"/>
                  </a:lnTo>
                  <a:lnTo>
                    <a:pt x="1801504" y="127697"/>
                  </a:lnTo>
                  <a:lnTo>
                    <a:pt x="1023582" y="4868"/>
                  </a:lnTo>
                  <a:lnTo>
                    <a:pt x="668740" y="73106"/>
                  </a:lnTo>
                  <a:lnTo>
                    <a:pt x="40943" y="250527"/>
                  </a:lnTo>
                  <a:lnTo>
                    <a:pt x="0" y="741847"/>
                  </a:lnTo>
                  <a:cubicBezTo>
                    <a:pt x="77337" y="705453"/>
                    <a:pt x="466100" y="833931"/>
                    <a:pt x="543437" y="797537"/>
                  </a:cubicBezTo>
                </a:path>
              </a:pathLst>
            </a:custGeom>
            <a:noFill/>
            <a:ln w="1524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C8EA53DE-9FBB-4759-AEE0-A11387736B99}"/>
                </a:ext>
              </a:extLst>
            </p:cNvPr>
            <p:cNvSpPr/>
            <p:nvPr/>
          </p:nvSpPr>
          <p:spPr>
            <a:xfrm>
              <a:off x="25927205" y="10526177"/>
              <a:ext cx="959952" cy="596333"/>
            </a:xfrm>
            <a:custGeom>
              <a:avLst/>
              <a:gdLst>
                <a:gd name="connsiteX0" fmla="*/ 218364 w 900752"/>
                <a:gd name="connsiteY0" fmla="*/ 0 h 559558"/>
                <a:gd name="connsiteX1" fmla="*/ 0 w 900752"/>
                <a:gd name="connsiteY1" fmla="*/ 218364 h 559558"/>
                <a:gd name="connsiteX2" fmla="*/ 477671 w 900752"/>
                <a:gd name="connsiteY2" fmla="*/ 559558 h 559558"/>
                <a:gd name="connsiteX3" fmla="*/ 668740 w 900752"/>
                <a:gd name="connsiteY3" fmla="*/ 477672 h 559558"/>
                <a:gd name="connsiteX4" fmla="*/ 641445 w 900752"/>
                <a:gd name="connsiteY4" fmla="*/ 259308 h 559558"/>
                <a:gd name="connsiteX5" fmla="*/ 900752 w 900752"/>
                <a:gd name="connsiteY5" fmla="*/ 163773 h 5595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0752" h="559558">
                  <a:moveTo>
                    <a:pt x="218364" y="0"/>
                  </a:moveTo>
                  <a:lnTo>
                    <a:pt x="0" y="218364"/>
                  </a:lnTo>
                  <a:lnTo>
                    <a:pt x="477671" y="559558"/>
                  </a:lnTo>
                  <a:lnTo>
                    <a:pt x="668740" y="477672"/>
                  </a:lnTo>
                  <a:lnTo>
                    <a:pt x="641445" y="259308"/>
                  </a:lnTo>
                  <a:lnTo>
                    <a:pt x="900752" y="163773"/>
                  </a:lnTo>
                </a:path>
              </a:pathLst>
            </a:custGeom>
            <a:noFill/>
            <a:ln w="1524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89ED3B04-A0CE-4EEE-B913-0B32C7C3798F}"/>
                </a:ext>
              </a:extLst>
            </p:cNvPr>
            <p:cNvSpPr/>
            <p:nvPr/>
          </p:nvSpPr>
          <p:spPr>
            <a:xfrm>
              <a:off x="25802787" y="11319150"/>
              <a:ext cx="1007489" cy="442774"/>
            </a:xfrm>
            <a:prstGeom prst="rect">
              <a:avLst/>
            </a:prstGeom>
            <a:solidFill>
              <a:schemeClr val="tx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8C1AB231-4835-4458-B6FD-B582B6836CDB}"/>
                </a:ext>
              </a:extLst>
            </p:cNvPr>
            <p:cNvSpPr/>
            <p:nvPr/>
          </p:nvSpPr>
          <p:spPr>
            <a:xfrm rot="5400000">
              <a:off x="26104422" y="12283454"/>
              <a:ext cx="788496" cy="411339"/>
            </a:xfrm>
            <a:prstGeom prst="rect">
              <a:avLst/>
            </a:prstGeom>
            <a:solidFill>
              <a:schemeClr val="tx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19641C6B-55D2-453F-A8A1-BBF1DF907437}"/>
                </a:ext>
              </a:extLst>
            </p:cNvPr>
            <p:cNvSpPr/>
            <p:nvPr/>
          </p:nvSpPr>
          <p:spPr>
            <a:xfrm rot="10800000">
              <a:off x="24468290" y="11096015"/>
              <a:ext cx="397868" cy="346190"/>
            </a:xfrm>
            <a:prstGeom prst="rect">
              <a:avLst/>
            </a:prstGeom>
            <a:solidFill>
              <a:schemeClr val="tx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06307D3A-A008-4CDC-A611-F0D4DBDB0BE6}"/>
                </a:ext>
              </a:extLst>
            </p:cNvPr>
            <p:cNvSpPr/>
            <p:nvPr/>
          </p:nvSpPr>
          <p:spPr>
            <a:xfrm rot="10800000">
              <a:off x="22319305" y="9994343"/>
              <a:ext cx="962480" cy="268389"/>
            </a:xfrm>
            <a:prstGeom prst="rect">
              <a:avLst/>
            </a:prstGeom>
            <a:solidFill>
              <a:schemeClr val="tx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02522017-6E38-4980-BC22-9504F00A9E4F}"/>
                </a:ext>
              </a:extLst>
            </p:cNvPr>
            <p:cNvSpPr/>
            <p:nvPr/>
          </p:nvSpPr>
          <p:spPr>
            <a:xfrm rot="10442186">
              <a:off x="25365253" y="12359269"/>
              <a:ext cx="180553" cy="674699"/>
            </a:xfrm>
            <a:prstGeom prst="rect">
              <a:avLst/>
            </a:prstGeom>
            <a:solidFill>
              <a:schemeClr val="tx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B57389CD-1C04-4FC4-893F-CF8B7F17AB27}"/>
                </a:ext>
              </a:extLst>
            </p:cNvPr>
            <p:cNvSpPr/>
            <p:nvPr/>
          </p:nvSpPr>
          <p:spPr>
            <a:xfrm>
              <a:off x="20876027" y="8453520"/>
              <a:ext cx="5905259" cy="860537"/>
            </a:xfrm>
            <a:custGeom>
              <a:avLst/>
              <a:gdLst>
                <a:gd name="connsiteX0" fmla="*/ 0 w 20071080"/>
                <a:gd name="connsiteY0" fmla="*/ 322361 h 3157026"/>
                <a:gd name="connsiteX1" fmla="*/ 3314700 w 20071080"/>
                <a:gd name="connsiteY1" fmla="*/ 139481 h 3157026"/>
                <a:gd name="connsiteX2" fmla="*/ 7200900 w 20071080"/>
                <a:gd name="connsiteY2" fmla="*/ 2321 h 3157026"/>
                <a:gd name="connsiteX3" fmla="*/ 9875520 w 20071080"/>
                <a:gd name="connsiteY3" fmla="*/ 253781 h 3157026"/>
                <a:gd name="connsiteX4" fmla="*/ 11475720 w 20071080"/>
                <a:gd name="connsiteY4" fmla="*/ 848141 h 3157026"/>
                <a:gd name="connsiteX5" fmla="*/ 12915900 w 20071080"/>
                <a:gd name="connsiteY5" fmla="*/ 1762541 h 3157026"/>
                <a:gd name="connsiteX6" fmla="*/ 15727680 w 20071080"/>
                <a:gd name="connsiteY6" fmla="*/ 1716821 h 3157026"/>
                <a:gd name="connsiteX7" fmla="*/ 17373600 w 20071080"/>
                <a:gd name="connsiteY7" fmla="*/ 2196881 h 3157026"/>
                <a:gd name="connsiteX8" fmla="*/ 18150840 w 20071080"/>
                <a:gd name="connsiteY8" fmla="*/ 2562641 h 3157026"/>
                <a:gd name="connsiteX9" fmla="*/ 19133820 w 20071080"/>
                <a:gd name="connsiteY9" fmla="*/ 3157001 h 3157026"/>
                <a:gd name="connsiteX10" fmla="*/ 20071080 w 20071080"/>
                <a:gd name="connsiteY10" fmla="*/ 2585501 h 3157026"/>
                <a:gd name="connsiteX0" fmla="*/ 0 w 20071080"/>
                <a:gd name="connsiteY0" fmla="*/ 322361 h 3157026"/>
                <a:gd name="connsiteX1" fmla="*/ 3314700 w 20071080"/>
                <a:gd name="connsiteY1" fmla="*/ 139481 h 3157026"/>
                <a:gd name="connsiteX2" fmla="*/ 7200900 w 20071080"/>
                <a:gd name="connsiteY2" fmla="*/ 2321 h 3157026"/>
                <a:gd name="connsiteX3" fmla="*/ 9875520 w 20071080"/>
                <a:gd name="connsiteY3" fmla="*/ 253781 h 3157026"/>
                <a:gd name="connsiteX4" fmla="*/ 11475720 w 20071080"/>
                <a:gd name="connsiteY4" fmla="*/ 848141 h 3157026"/>
                <a:gd name="connsiteX5" fmla="*/ 13418820 w 20071080"/>
                <a:gd name="connsiteY5" fmla="*/ 1419641 h 3157026"/>
                <a:gd name="connsiteX6" fmla="*/ 15727680 w 20071080"/>
                <a:gd name="connsiteY6" fmla="*/ 1716821 h 3157026"/>
                <a:gd name="connsiteX7" fmla="*/ 17373600 w 20071080"/>
                <a:gd name="connsiteY7" fmla="*/ 2196881 h 3157026"/>
                <a:gd name="connsiteX8" fmla="*/ 18150840 w 20071080"/>
                <a:gd name="connsiteY8" fmla="*/ 2562641 h 3157026"/>
                <a:gd name="connsiteX9" fmla="*/ 19133820 w 20071080"/>
                <a:gd name="connsiteY9" fmla="*/ 3157001 h 3157026"/>
                <a:gd name="connsiteX10" fmla="*/ 20071080 w 20071080"/>
                <a:gd name="connsiteY10" fmla="*/ 2585501 h 3157026"/>
                <a:gd name="connsiteX0" fmla="*/ 0 w 20071080"/>
                <a:gd name="connsiteY0" fmla="*/ 322361 h 3157026"/>
                <a:gd name="connsiteX1" fmla="*/ 3314700 w 20071080"/>
                <a:gd name="connsiteY1" fmla="*/ 139481 h 3157026"/>
                <a:gd name="connsiteX2" fmla="*/ 7200900 w 20071080"/>
                <a:gd name="connsiteY2" fmla="*/ 2321 h 3157026"/>
                <a:gd name="connsiteX3" fmla="*/ 9875520 w 20071080"/>
                <a:gd name="connsiteY3" fmla="*/ 253781 h 3157026"/>
                <a:gd name="connsiteX4" fmla="*/ 11475720 w 20071080"/>
                <a:gd name="connsiteY4" fmla="*/ 848141 h 3157026"/>
                <a:gd name="connsiteX5" fmla="*/ 13418820 w 20071080"/>
                <a:gd name="connsiteY5" fmla="*/ 1419641 h 3157026"/>
                <a:gd name="connsiteX6" fmla="*/ 15750540 w 20071080"/>
                <a:gd name="connsiteY6" fmla="*/ 1396781 h 3157026"/>
                <a:gd name="connsiteX7" fmla="*/ 17373600 w 20071080"/>
                <a:gd name="connsiteY7" fmla="*/ 2196881 h 3157026"/>
                <a:gd name="connsiteX8" fmla="*/ 18150840 w 20071080"/>
                <a:gd name="connsiteY8" fmla="*/ 2562641 h 3157026"/>
                <a:gd name="connsiteX9" fmla="*/ 19133820 w 20071080"/>
                <a:gd name="connsiteY9" fmla="*/ 3157001 h 3157026"/>
                <a:gd name="connsiteX10" fmla="*/ 20071080 w 20071080"/>
                <a:gd name="connsiteY10" fmla="*/ 2585501 h 3157026"/>
                <a:gd name="connsiteX0" fmla="*/ 0 w 20071080"/>
                <a:gd name="connsiteY0" fmla="*/ 322361 h 3157026"/>
                <a:gd name="connsiteX1" fmla="*/ 3314700 w 20071080"/>
                <a:gd name="connsiteY1" fmla="*/ 139481 h 3157026"/>
                <a:gd name="connsiteX2" fmla="*/ 7200900 w 20071080"/>
                <a:gd name="connsiteY2" fmla="*/ 2321 h 3157026"/>
                <a:gd name="connsiteX3" fmla="*/ 9875520 w 20071080"/>
                <a:gd name="connsiteY3" fmla="*/ 253781 h 3157026"/>
                <a:gd name="connsiteX4" fmla="*/ 11475720 w 20071080"/>
                <a:gd name="connsiteY4" fmla="*/ 848141 h 3157026"/>
                <a:gd name="connsiteX5" fmla="*/ 13418820 w 20071080"/>
                <a:gd name="connsiteY5" fmla="*/ 1419641 h 3157026"/>
                <a:gd name="connsiteX6" fmla="*/ 15750540 w 20071080"/>
                <a:gd name="connsiteY6" fmla="*/ 1396781 h 3157026"/>
                <a:gd name="connsiteX7" fmla="*/ 17670780 w 20071080"/>
                <a:gd name="connsiteY7" fmla="*/ 1488221 h 3157026"/>
                <a:gd name="connsiteX8" fmla="*/ 18150840 w 20071080"/>
                <a:gd name="connsiteY8" fmla="*/ 2562641 h 3157026"/>
                <a:gd name="connsiteX9" fmla="*/ 19133820 w 20071080"/>
                <a:gd name="connsiteY9" fmla="*/ 3157001 h 3157026"/>
                <a:gd name="connsiteX10" fmla="*/ 20071080 w 20071080"/>
                <a:gd name="connsiteY10" fmla="*/ 2585501 h 3157026"/>
                <a:gd name="connsiteX0" fmla="*/ 0 w 20071080"/>
                <a:gd name="connsiteY0" fmla="*/ 322361 h 3157026"/>
                <a:gd name="connsiteX1" fmla="*/ 3314700 w 20071080"/>
                <a:gd name="connsiteY1" fmla="*/ 139481 h 3157026"/>
                <a:gd name="connsiteX2" fmla="*/ 7200900 w 20071080"/>
                <a:gd name="connsiteY2" fmla="*/ 2321 h 3157026"/>
                <a:gd name="connsiteX3" fmla="*/ 9875520 w 20071080"/>
                <a:gd name="connsiteY3" fmla="*/ 253781 h 3157026"/>
                <a:gd name="connsiteX4" fmla="*/ 11475720 w 20071080"/>
                <a:gd name="connsiteY4" fmla="*/ 848141 h 3157026"/>
                <a:gd name="connsiteX5" fmla="*/ 13418820 w 20071080"/>
                <a:gd name="connsiteY5" fmla="*/ 1419641 h 3157026"/>
                <a:gd name="connsiteX6" fmla="*/ 15750540 w 20071080"/>
                <a:gd name="connsiteY6" fmla="*/ 1396781 h 3157026"/>
                <a:gd name="connsiteX7" fmla="*/ 17670780 w 20071080"/>
                <a:gd name="connsiteY7" fmla="*/ 1488221 h 3157026"/>
                <a:gd name="connsiteX8" fmla="*/ 18790920 w 20071080"/>
                <a:gd name="connsiteY8" fmla="*/ 1465361 h 3157026"/>
                <a:gd name="connsiteX9" fmla="*/ 19133820 w 20071080"/>
                <a:gd name="connsiteY9" fmla="*/ 3157001 h 3157026"/>
                <a:gd name="connsiteX10" fmla="*/ 20071080 w 20071080"/>
                <a:gd name="connsiteY10" fmla="*/ 2585501 h 3157026"/>
                <a:gd name="connsiteX0" fmla="*/ 0 w 20071080"/>
                <a:gd name="connsiteY0" fmla="*/ 322361 h 2595733"/>
                <a:gd name="connsiteX1" fmla="*/ 3314700 w 20071080"/>
                <a:gd name="connsiteY1" fmla="*/ 139481 h 2595733"/>
                <a:gd name="connsiteX2" fmla="*/ 7200900 w 20071080"/>
                <a:gd name="connsiteY2" fmla="*/ 2321 h 2595733"/>
                <a:gd name="connsiteX3" fmla="*/ 9875520 w 20071080"/>
                <a:gd name="connsiteY3" fmla="*/ 253781 h 2595733"/>
                <a:gd name="connsiteX4" fmla="*/ 11475720 w 20071080"/>
                <a:gd name="connsiteY4" fmla="*/ 848141 h 2595733"/>
                <a:gd name="connsiteX5" fmla="*/ 13418820 w 20071080"/>
                <a:gd name="connsiteY5" fmla="*/ 1419641 h 2595733"/>
                <a:gd name="connsiteX6" fmla="*/ 15750540 w 20071080"/>
                <a:gd name="connsiteY6" fmla="*/ 1396781 h 2595733"/>
                <a:gd name="connsiteX7" fmla="*/ 17670780 w 20071080"/>
                <a:gd name="connsiteY7" fmla="*/ 1488221 h 2595733"/>
                <a:gd name="connsiteX8" fmla="*/ 18790920 w 20071080"/>
                <a:gd name="connsiteY8" fmla="*/ 1465361 h 2595733"/>
                <a:gd name="connsiteX9" fmla="*/ 19476720 w 20071080"/>
                <a:gd name="connsiteY9" fmla="*/ 1053881 h 2595733"/>
                <a:gd name="connsiteX10" fmla="*/ 20071080 w 20071080"/>
                <a:gd name="connsiteY10" fmla="*/ 2585501 h 2595733"/>
                <a:gd name="connsiteX0" fmla="*/ 0 w 20071080"/>
                <a:gd name="connsiteY0" fmla="*/ 322361 h 2595733"/>
                <a:gd name="connsiteX1" fmla="*/ 3314700 w 20071080"/>
                <a:gd name="connsiteY1" fmla="*/ 139481 h 2595733"/>
                <a:gd name="connsiteX2" fmla="*/ 7200900 w 20071080"/>
                <a:gd name="connsiteY2" fmla="*/ 2321 h 2595733"/>
                <a:gd name="connsiteX3" fmla="*/ 9875520 w 20071080"/>
                <a:gd name="connsiteY3" fmla="*/ 253781 h 2595733"/>
                <a:gd name="connsiteX4" fmla="*/ 11475720 w 20071080"/>
                <a:gd name="connsiteY4" fmla="*/ 848141 h 2595733"/>
                <a:gd name="connsiteX5" fmla="*/ 13418820 w 20071080"/>
                <a:gd name="connsiteY5" fmla="*/ 1419641 h 2595733"/>
                <a:gd name="connsiteX6" fmla="*/ 15750540 w 20071080"/>
                <a:gd name="connsiteY6" fmla="*/ 1396781 h 2595733"/>
                <a:gd name="connsiteX7" fmla="*/ 17670780 w 20071080"/>
                <a:gd name="connsiteY7" fmla="*/ 1488221 h 2595733"/>
                <a:gd name="connsiteX8" fmla="*/ 18790920 w 20071080"/>
                <a:gd name="connsiteY8" fmla="*/ 1191041 h 2595733"/>
                <a:gd name="connsiteX9" fmla="*/ 19476720 w 20071080"/>
                <a:gd name="connsiteY9" fmla="*/ 1053881 h 2595733"/>
                <a:gd name="connsiteX10" fmla="*/ 20071080 w 20071080"/>
                <a:gd name="connsiteY10" fmla="*/ 2585501 h 2595733"/>
                <a:gd name="connsiteX0" fmla="*/ 0 w 20071080"/>
                <a:gd name="connsiteY0" fmla="*/ 322361 h 2595733"/>
                <a:gd name="connsiteX1" fmla="*/ 3314700 w 20071080"/>
                <a:gd name="connsiteY1" fmla="*/ 139481 h 2595733"/>
                <a:gd name="connsiteX2" fmla="*/ 7200900 w 20071080"/>
                <a:gd name="connsiteY2" fmla="*/ 2321 h 2595733"/>
                <a:gd name="connsiteX3" fmla="*/ 9875520 w 20071080"/>
                <a:gd name="connsiteY3" fmla="*/ 253781 h 2595733"/>
                <a:gd name="connsiteX4" fmla="*/ 11475720 w 20071080"/>
                <a:gd name="connsiteY4" fmla="*/ 848141 h 2595733"/>
                <a:gd name="connsiteX5" fmla="*/ 13418820 w 20071080"/>
                <a:gd name="connsiteY5" fmla="*/ 1419641 h 2595733"/>
                <a:gd name="connsiteX6" fmla="*/ 15750540 w 20071080"/>
                <a:gd name="connsiteY6" fmla="*/ 1396781 h 2595733"/>
                <a:gd name="connsiteX7" fmla="*/ 17647920 w 20071080"/>
                <a:gd name="connsiteY7" fmla="*/ 1373921 h 2595733"/>
                <a:gd name="connsiteX8" fmla="*/ 18790920 w 20071080"/>
                <a:gd name="connsiteY8" fmla="*/ 1191041 h 2595733"/>
                <a:gd name="connsiteX9" fmla="*/ 19476720 w 20071080"/>
                <a:gd name="connsiteY9" fmla="*/ 1053881 h 2595733"/>
                <a:gd name="connsiteX10" fmla="*/ 20071080 w 20071080"/>
                <a:gd name="connsiteY10" fmla="*/ 2585501 h 2595733"/>
                <a:gd name="connsiteX0" fmla="*/ 0 w 20551140"/>
                <a:gd name="connsiteY0" fmla="*/ 322361 h 2595733"/>
                <a:gd name="connsiteX1" fmla="*/ 3794760 w 20551140"/>
                <a:gd name="connsiteY1" fmla="*/ 139481 h 2595733"/>
                <a:gd name="connsiteX2" fmla="*/ 7680960 w 20551140"/>
                <a:gd name="connsiteY2" fmla="*/ 2321 h 2595733"/>
                <a:gd name="connsiteX3" fmla="*/ 10355580 w 20551140"/>
                <a:gd name="connsiteY3" fmla="*/ 253781 h 2595733"/>
                <a:gd name="connsiteX4" fmla="*/ 11955780 w 20551140"/>
                <a:gd name="connsiteY4" fmla="*/ 848141 h 2595733"/>
                <a:gd name="connsiteX5" fmla="*/ 13898880 w 20551140"/>
                <a:gd name="connsiteY5" fmla="*/ 1419641 h 2595733"/>
                <a:gd name="connsiteX6" fmla="*/ 16230600 w 20551140"/>
                <a:gd name="connsiteY6" fmla="*/ 1396781 h 2595733"/>
                <a:gd name="connsiteX7" fmla="*/ 18127980 w 20551140"/>
                <a:gd name="connsiteY7" fmla="*/ 1373921 h 2595733"/>
                <a:gd name="connsiteX8" fmla="*/ 19270980 w 20551140"/>
                <a:gd name="connsiteY8" fmla="*/ 1191041 h 2595733"/>
                <a:gd name="connsiteX9" fmla="*/ 19956780 w 20551140"/>
                <a:gd name="connsiteY9" fmla="*/ 1053881 h 2595733"/>
                <a:gd name="connsiteX10" fmla="*/ 20551140 w 20551140"/>
                <a:gd name="connsiteY10" fmla="*/ 2585501 h 2595733"/>
                <a:gd name="connsiteX0" fmla="*/ 0 w 19956780"/>
                <a:gd name="connsiteY0" fmla="*/ 322361 h 1456473"/>
                <a:gd name="connsiteX1" fmla="*/ 3794760 w 19956780"/>
                <a:gd name="connsiteY1" fmla="*/ 139481 h 1456473"/>
                <a:gd name="connsiteX2" fmla="*/ 7680960 w 19956780"/>
                <a:gd name="connsiteY2" fmla="*/ 2321 h 1456473"/>
                <a:gd name="connsiteX3" fmla="*/ 10355580 w 19956780"/>
                <a:gd name="connsiteY3" fmla="*/ 253781 h 1456473"/>
                <a:gd name="connsiteX4" fmla="*/ 11955780 w 19956780"/>
                <a:gd name="connsiteY4" fmla="*/ 848141 h 1456473"/>
                <a:gd name="connsiteX5" fmla="*/ 13898880 w 19956780"/>
                <a:gd name="connsiteY5" fmla="*/ 1419641 h 1456473"/>
                <a:gd name="connsiteX6" fmla="*/ 16230600 w 19956780"/>
                <a:gd name="connsiteY6" fmla="*/ 1396781 h 1456473"/>
                <a:gd name="connsiteX7" fmla="*/ 18127980 w 19956780"/>
                <a:gd name="connsiteY7" fmla="*/ 1373921 h 1456473"/>
                <a:gd name="connsiteX8" fmla="*/ 19270980 w 19956780"/>
                <a:gd name="connsiteY8" fmla="*/ 1191041 h 1456473"/>
                <a:gd name="connsiteX9" fmla="*/ 19956780 w 19956780"/>
                <a:gd name="connsiteY9" fmla="*/ 1053881 h 1456473"/>
                <a:gd name="connsiteX0" fmla="*/ 0 w 19270979"/>
                <a:gd name="connsiteY0" fmla="*/ 322361 h 1456470"/>
                <a:gd name="connsiteX1" fmla="*/ 3794760 w 19270979"/>
                <a:gd name="connsiteY1" fmla="*/ 139481 h 1456470"/>
                <a:gd name="connsiteX2" fmla="*/ 7680960 w 19270979"/>
                <a:gd name="connsiteY2" fmla="*/ 2321 h 1456470"/>
                <a:gd name="connsiteX3" fmla="*/ 10355580 w 19270979"/>
                <a:gd name="connsiteY3" fmla="*/ 253781 h 1456470"/>
                <a:gd name="connsiteX4" fmla="*/ 11955780 w 19270979"/>
                <a:gd name="connsiteY4" fmla="*/ 848141 h 1456470"/>
                <a:gd name="connsiteX5" fmla="*/ 13898880 w 19270979"/>
                <a:gd name="connsiteY5" fmla="*/ 1419641 h 1456470"/>
                <a:gd name="connsiteX6" fmla="*/ 16230600 w 19270979"/>
                <a:gd name="connsiteY6" fmla="*/ 1396781 h 1456470"/>
                <a:gd name="connsiteX7" fmla="*/ 18127980 w 19270979"/>
                <a:gd name="connsiteY7" fmla="*/ 1373921 h 1456470"/>
                <a:gd name="connsiteX8" fmla="*/ 19270980 w 19270979"/>
                <a:gd name="connsiteY8" fmla="*/ 1191041 h 1456470"/>
                <a:gd name="connsiteX0" fmla="*/ 0 w 18127981"/>
                <a:gd name="connsiteY0" fmla="*/ 322361 h 1456470"/>
                <a:gd name="connsiteX1" fmla="*/ 3794760 w 18127981"/>
                <a:gd name="connsiteY1" fmla="*/ 139481 h 1456470"/>
                <a:gd name="connsiteX2" fmla="*/ 7680960 w 18127981"/>
                <a:gd name="connsiteY2" fmla="*/ 2321 h 1456470"/>
                <a:gd name="connsiteX3" fmla="*/ 10355580 w 18127981"/>
                <a:gd name="connsiteY3" fmla="*/ 253781 h 1456470"/>
                <a:gd name="connsiteX4" fmla="*/ 11955780 w 18127981"/>
                <a:gd name="connsiteY4" fmla="*/ 848141 h 1456470"/>
                <a:gd name="connsiteX5" fmla="*/ 13898880 w 18127981"/>
                <a:gd name="connsiteY5" fmla="*/ 1419641 h 1456470"/>
                <a:gd name="connsiteX6" fmla="*/ 16230600 w 18127981"/>
                <a:gd name="connsiteY6" fmla="*/ 1396781 h 1456470"/>
                <a:gd name="connsiteX7" fmla="*/ 18127980 w 18127981"/>
                <a:gd name="connsiteY7" fmla="*/ 1373921 h 1456470"/>
                <a:gd name="connsiteX0" fmla="*/ 0 w 16230602"/>
                <a:gd name="connsiteY0" fmla="*/ 322361 h 1456470"/>
                <a:gd name="connsiteX1" fmla="*/ 3794760 w 16230602"/>
                <a:gd name="connsiteY1" fmla="*/ 139481 h 1456470"/>
                <a:gd name="connsiteX2" fmla="*/ 7680960 w 16230602"/>
                <a:gd name="connsiteY2" fmla="*/ 2321 h 1456470"/>
                <a:gd name="connsiteX3" fmla="*/ 10355580 w 16230602"/>
                <a:gd name="connsiteY3" fmla="*/ 253781 h 1456470"/>
                <a:gd name="connsiteX4" fmla="*/ 11955780 w 16230602"/>
                <a:gd name="connsiteY4" fmla="*/ 848141 h 1456470"/>
                <a:gd name="connsiteX5" fmla="*/ 13898880 w 16230602"/>
                <a:gd name="connsiteY5" fmla="*/ 1419641 h 1456470"/>
                <a:gd name="connsiteX6" fmla="*/ 16230600 w 16230602"/>
                <a:gd name="connsiteY6" fmla="*/ 1396781 h 1456470"/>
                <a:gd name="connsiteX0" fmla="*/ 0 w 13898881"/>
                <a:gd name="connsiteY0" fmla="*/ 322361 h 1419641"/>
                <a:gd name="connsiteX1" fmla="*/ 3794760 w 13898881"/>
                <a:gd name="connsiteY1" fmla="*/ 139481 h 1419641"/>
                <a:gd name="connsiteX2" fmla="*/ 7680960 w 13898881"/>
                <a:gd name="connsiteY2" fmla="*/ 2321 h 1419641"/>
                <a:gd name="connsiteX3" fmla="*/ 10355580 w 13898881"/>
                <a:gd name="connsiteY3" fmla="*/ 253781 h 1419641"/>
                <a:gd name="connsiteX4" fmla="*/ 11955780 w 13898881"/>
                <a:gd name="connsiteY4" fmla="*/ 848141 h 1419641"/>
                <a:gd name="connsiteX5" fmla="*/ 13898880 w 13898881"/>
                <a:gd name="connsiteY5" fmla="*/ 1419641 h 1419641"/>
                <a:gd name="connsiteX0" fmla="*/ 0 w 14227952"/>
                <a:gd name="connsiteY0" fmla="*/ 322361 h 1449558"/>
                <a:gd name="connsiteX1" fmla="*/ 3794760 w 14227952"/>
                <a:gd name="connsiteY1" fmla="*/ 139481 h 1449558"/>
                <a:gd name="connsiteX2" fmla="*/ 7680960 w 14227952"/>
                <a:gd name="connsiteY2" fmla="*/ 2321 h 1449558"/>
                <a:gd name="connsiteX3" fmla="*/ 10355580 w 14227952"/>
                <a:gd name="connsiteY3" fmla="*/ 253781 h 1449558"/>
                <a:gd name="connsiteX4" fmla="*/ 11955780 w 14227952"/>
                <a:gd name="connsiteY4" fmla="*/ 848141 h 1449558"/>
                <a:gd name="connsiteX5" fmla="*/ 14227952 w 14227952"/>
                <a:gd name="connsiteY5" fmla="*/ 1449558 h 1449558"/>
                <a:gd name="connsiteX0" fmla="*/ 0 w 14557023"/>
                <a:gd name="connsiteY0" fmla="*/ 0 h 2084495"/>
                <a:gd name="connsiteX1" fmla="*/ 4123831 w 14557023"/>
                <a:gd name="connsiteY1" fmla="*/ 774418 h 2084495"/>
                <a:gd name="connsiteX2" fmla="*/ 8010031 w 14557023"/>
                <a:gd name="connsiteY2" fmla="*/ 637258 h 2084495"/>
                <a:gd name="connsiteX3" fmla="*/ 10684651 w 14557023"/>
                <a:gd name="connsiteY3" fmla="*/ 888718 h 2084495"/>
                <a:gd name="connsiteX4" fmla="*/ 12284851 w 14557023"/>
                <a:gd name="connsiteY4" fmla="*/ 1483078 h 2084495"/>
                <a:gd name="connsiteX5" fmla="*/ 14557023 w 14557023"/>
                <a:gd name="connsiteY5" fmla="*/ 2084495 h 2084495"/>
                <a:gd name="connsiteX0" fmla="*/ 0 w 14557023"/>
                <a:gd name="connsiteY0" fmla="*/ 24256 h 2108751"/>
                <a:gd name="connsiteX1" fmla="*/ 3752431 w 14557023"/>
                <a:gd name="connsiteY1" fmla="*/ 81971 h 2108751"/>
                <a:gd name="connsiteX2" fmla="*/ 4123831 w 14557023"/>
                <a:gd name="connsiteY2" fmla="*/ 798674 h 2108751"/>
                <a:gd name="connsiteX3" fmla="*/ 8010031 w 14557023"/>
                <a:gd name="connsiteY3" fmla="*/ 661514 h 2108751"/>
                <a:gd name="connsiteX4" fmla="*/ 10684651 w 14557023"/>
                <a:gd name="connsiteY4" fmla="*/ 912974 h 2108751"/>
                <a:gd name="connsiteX5" fmla="*/ 12284851 w 14557023"/>
                <a:gd name="connsiteY5" fmla="*/ 1507334 h 2108751"/>
                <a:gd name="connsiteX6" fmla="*/ 14557023 w 14557023"/>
                <a:gd name="connsiteY6" fmla="*/ 2108751 h 2108751"/>
                <a:gd name="connsiteX0" fmla="*/ 0 w 14557023"/>
                <a:gd name="connsiteY0" fmla="*/ 36812 h 2121307"/>
                <a:gd name="connsiteX1" fmla="*/ 3752431 w 14557023"/>
                <a:gd name="connsiteY1" fmla="*/ 94527 h 2121307"/>
                <a:gd name="connsiteX2" fmla="*/ 4512731 w 14557023"/>
                <a:gd name="connsiteY2" fmla="*/ 3508 h 2121307"/>
                <a:gd name="connsiteX3" fmla="*/ 8010031 w 14557023"/>
                <a:gd name="connsiteY3" fmla="*/ 674070 h 2121307"/>
                <a:gd name="connsiteX4" fmla="*/ 10684651 w 14557023"/>
                <a:gd name="connsiteY4" fmla="*/ 925530 h 2121307"/>
                <a:gd name="connsiteX5" fmla="*/ 12284851 w 14557023"/>
                <a:gd name="connsiteY5" fmla="*/ 1519890 h 2121307"/>
                <a:gd name="connsiteX6" fmla="*/ 14557023 w 14557023"/>
                <a:gd name="connsiteY6" fmla="*/ 2121307 h 21213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57023" h="2121307">
                  <a:moveTo>
                    <a:pt x="0" y="36812"/>
                  </a:moveTo>
                  <a:cubicBezTo>
                    <a:pt x="1290699" y="295375"/>
                    <a:pt x="2461732" y="-164036"/>
                    <a:pt x="3752431" y="94527"/>
                  </a:cubicBezTo>
                  <a:lnTo>
                    <a:pt x="4512731" y="3508"/>
                  </a:lnTo>
                  <a:cubicBezTo>
                    <a:pt x="5712881" y="-49832"/>
                    <a:pt x="6981378" y="520400"/>
                    <a:pt x="8010031" y="674070"/>
                  </a:cubicBezTo>
                  <a:cubicBezTo>
                    <a:pt x="9038684" y="827740"/>
                    <a:pt x="9972181" y="784560"/>
                    <a:pt x="10684651" y="925530"/>
                  </a:cubicBezTo>
                  <a:cubicBezTo>
                    <a:pt x="11397121" y="1066500"/>
                    <a:pt x="11639456" y="1320594"/>
                    <a:pt x="12284851" y="1519890"/>
                  </a:cubicBezTo>
                  <a:cubicBezTo>
                    <a:pt x="12930246" y="1719186"/>
                    <a:pt x="13844553" y="2029867"/>
                    <a:pt x="14557023" y="2121307"/>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9559AD3D-6C0B-42C8-BCEC-646341F44D50}"/>
                </a:ext>
              </a:extLst>
            </p:cNvPr>
            <p:cNvSpPr/>
            <p:nvPr/>
          </p:nvSpPr>
          <p:spPr>
            <a:xfrm>
              <a:off x="21000246" y="11555380"/>
              <a:ext cx="1483757" cy="1752688"/>
            </a:xfrm>
            <a:custGeom>
              <a:avLst/>
              <a:gdLst>
                <a:gd name="connsiteX0" fmla="*/ 3657600 w 3657600"/>
                <a:gd name="connsiteY0" fmla="*/ 4320540 h 4320540"/>
                <a:gd name="connsiteX1" fmla="*/ 3474720 w 3657600"/>
                <a:gd name="connsiteY1" fmla="*/ 3589020 h 4320540"/>
                <a:gd name="connsiteX2" fmla="*/ 3017520 w 3657600"/>
                <a:gd name="connsiteY2" fmla="*/ 3017520 h 4320540"/>
                <a:gd name="connsiteX3" fmla="*/ 2926080 w 3657600"/>
                <a:gd name="connsiteY3" fmla="*/ 2171700 h 4320540"/>
                <a:gd name="connsiteX4" fmla="*/ 2400300 w 3657600"/>
                <a:gd name="connsiteY4" fmla="*/ 1737360 h 4320540"/>
                <a:gd name="connsiteX5" fmla="*/ 1463040 w 3657600"/>
                <a:gd name="connsiteY5" fmla="*/ 1348740 h 4320540"/>
                <a:gd name="connsiteX6" fmla="*/ 1211580 w 3657600"/>
                <a:gd name="connsiteY6" fmla="*/ 845820 h 4320540"/>
                <a:gd name="connsiteX7" fmla="*/ 617220 w 3657600"/>
                <a:gd name="connsiteY7" fmla="*/ 274320 h 4320540"/>
                <a:gd name="connsiteX8" fmla="*/ 0 w 3657600"/>
                <a:gd name="connsiteY8" fmla="*/ 0 h 43205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657600" h="4320540">
                  <a:moveTo>
                    <a:pt x="3657600" y="4320540"/>
                  </a:moveTo>
                  <a:lnTo>
                    <a:pt x="3474720" y="3589020"/>
                  </a:lnTo>
                  <a:lnTo>
                    <a:pt x="3017520" y="3017520"/>
                  </a:lnTo>
                  <a:lnTo>
                    <a:pt x="2926080" y="2171700"/>
                  </a:lnTo>
                  <a:lnTo>
                    <a:pt x="2400300" y="1737360"/>
                  </a:lnTo>
                  <a:lnTo>
                    <a:pt x="1463040" y="1348740"/>
                  </a:lnTo>
                  <a:lnTo>
                    <a:pt x="1211580" y="845820"/>
                  </a:lnTo>
                  <a:lnTo>
                    <a:pt x="617220" y="274320"/>
                  </a:lnTo>
                  <a:lnTo>
                    <a:pt x="0" y="0"/>
                  </a:lnTo>
                </a:path>
              </a:pathLst>
            </a:custGeom>
            <a:noFill/>
            <a:ln w="1270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28287241-48D7-415F-84AC-09B144D168B6}"/>
                </a:ext>
              </a:extLst>
            </p:cNvPr>
            <p:cNvSpPr>
              <a:spLocks noChangeAspect="1"/>
            </p:cNvSpPr>
            <p:nvPr/>
          </p:nvSpPr>
          <p:spPr>
            <a:xfrm>
              <a:off x="21167590" y="7769883"/>
              <a:ext cx="5716478" cy="6724086"/>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87898 w 982639"/>
                <a:gd name="connsiteY6" fmla="*/ 1040678 h 1146412"/>
                <a:gd name="connsiteX7" fmla="*/ 0 w 982639"/>
                <a:gd name="connsiteY7" fmla="*/ 559558 h 1146412"/>
                <a:gd name="connsiteX0" fmla="*/ 0 w 1019625"/>
                <a:gd name="connsiteY0" fmla="*/ 602263 h 1146412"/>
                <a:gd name="connsiteX1" fmla="*/ 132521 w 1019625"/>
                <a:gd name="connsiteY1" fmla="*/ 0 h 1146412"/>
                <a:gd name="connsiteX2" fmla="*/ 1019625 w 1019625"/>
                <a:gd name="connsiteY2" fmla="*/ 204717 h 1146412"/>
                <a:gd name="connsiteX3" fmla="*/ 787613 w 1019625"/>
                <a:gd name="connsiteY3" fmla="*/ 627797 h 1146412"/>
                <a:gd name="connsiteX4" fmla="*/ 828556 w 1019625"/>
                <a:gd name="connsiteY4" fmla="*/ 996287 h 1146412"/>
                <a:gd name="connsiteX5" fmla="*/ 719374 w 1019625"/>
                <a:gd name="connsiteY5" fmla="*/ 1146412 h 1146412"/>
                <a:gd name="connsiteX6" fmla="*/ 124884 w 1019625"/>
                <a:gd name="connsiteY6" fmla="*/ 1040678 h 1146412"/>
                <a:gd name="connsiteX7" fmla="*/ 0 w 1019625"/>
                <a:gd name="connsiteY7" fmla="*/ 602263 h 1146412"/>
                <a:gd name="connsiteX0" fmla="*/ 0 w 1097490"/>
                <a:gd name="connsiteY0" fmla="*/ 602263 h 1146412"/>
                <a:gd name="connsiteX1" fmla="*/ 132521 w 1097490"/>
                <a:gd name="connsiteY1" fmla="*/ 0 h 1146412"/>
                <a:gd name="connsiteX2" fmla="*/ 1097490 w 1097490"/>
                <a:gd name="connsiteY2" fmla="*/ 244910 h 1146412"/>
                <a:gd name="connsiteX3" fmla="*/ 787613 w 1097490"/>
                <a:gd name="connsiteY3" fmla="*/ 627797 h 1146412"/>
                <a:gd name="connsiteX4" fmla="*/ 828556 w 1097490"/>
                <a:gd name="connsiteY4" fmla="*/ 996287 h 1146412"/>
                <a:gd name="connsiteX5" fmla="*/ 719374 w 1097490"/>
                <a:gd name="connsiteY5" fmla="*/ 1146412 h 1146412"/>
                <a:gd name="connsiteX6" fmla="*/ 124884 w 1097490"/>
                <a:gd name="connsiteY6" fmla="*/ 1040678 h 1146412"/>
                <a:gd name="connsiteX7" fmla="*/ 0 w 1097490"/>
                <a:gd name="connsiteY7" fmla="*/ 602263 h 1146412"/>
                <a:gd name="connsiteX0" fmla="*/ 0 w 1097490"/>
                <a:gd name="connsiteY0" fmla="*/ 602263 h 1146412"/>
                <a:gd name="connsiteX1" fmla="*/ 132521 w 1097490"/>
                <a:gd name="connsiteY1" fmla="*/ 0 h 1146412"/>
                <a:gd name="connsiteX2" fmla="*/ 1023473 w 1097490"/>
                <a:gd name="connsiteY2" fmla="*/ 156615 h 1146412"/>
                <a:gd name="connsiteX3" fmla="*/ 1097490 w 1097490"/>
                <a:gd name="connsiteY3" fmla="*/ 244910 h 1146412"/>
                <a:gd name="connsiteX4" fmla="*/ 787613 w 1097490"/>
                <a:gd name="connsiteY4" fmla="*/ 627797 h 1146412"/>
                <a:gd name="connsiteX5" fmla="*/ 828556 w 1097490"/>
                <a:gd name="connsiteY5" fmla="*/ 996287 h 1146412"/>
                <a:gd name="connsiteX6" fmla="*/ 719374 w 1097490"/>
                <a:gd name="connsiteY6" fmla="*/ 1146412 h 1146412"/>
                <a:gd name="connsiteX7" fmla="*/ 124884 w 1097490"/>
                <a:gd name="connsiteY7" fmla="*/ 1040678 h 1146412"/>
                <a:gd name="connsiteX8" fmla="*/ 0 w 1097490"/>
                <a:gd name="connsiteY8" fmla="*/ 602263 h 1146412"/>
                <a:gd name="connsiteX0" fmla="*/ 0 w 1097490"/>
                <a:gd name="connsiteY0" fmla="*/ 602263 h 1146412"/>
                <a:gd name="connsiteX1" fmla="*/ 132521 w 1097490"/>
                <a:gd name="connsiteY1" fmla="*/ 0 h 1146412"/>
                <a:gd name="connsiteX2" fmla="*/ 1023473 w 1097490"/>
                <a:gd name="connsiteY2" fmla="*/ 156615 h 1146412"/>
                <a:gd name="connsiteX3" fmla="*/ 1097490 w 1097490"/>
                <a:gd name="connsiteY3" fmla="*/ 244910 h 1146412"/>
                <a:gd name="connsiteX4" fmla="*/ 787613 w 1097490"/>
                <a:gd name="connsiteY4" fmla="*/ 627797 h 1146412"/>
                <a:gd name="connsiteX5" fmla="*/ 828556 w 1097490"/>
                <a:gd name="connsiteY5" fmla="*/ 996287 h 1146412"/>
                <a:gd name="connsiteX6" fmla="*/ 719374 w 1097490"/>
                <a:gd name="connsiteY6" fmla="*/ 1146412 h 1146412"/>
                <a:gd name="connsiteX7" fmla="*/ 124884 w 1097490"/>
                <a:gd name="connsiteY7" fmla="*/ 1040678 h 1146412"/>
                <a:gd name="connsiteX8" fmla="*/ 0 w 1097490"/>
                <a:gd name="connsiteY8" fmla="*/ 602263 h 1146412"/>
                <a:gd name="connsiteX0" fmla="*/ 0 w 1097490"/>
                <a:gd name="connsiteY0" fmla="*/ 602263 h 1146412"/>
                <a:gd name="connsiteX1" fmla="*/ 132521 w 1097490"/>
                <a:gd name="connsiteY1" fmla="*/ 0 h 1146412"/>
                <a:gd name="connsiteX2" fmla="*/ 830887 w 1097490"/>
                <a:gd name="connsiteY2" fmla="*/ 122097 h 1146412"/>
                <a:gd name="connsiteX3" fmla="*/ 1097490 w 1097490"/>
                <a:gd name="connsiteY3" fmla="*/ 244910 h 1146412"/>
                <a:gd name="connsiteX4" fmla="*/ 787613 w 1097490"/>
                <a:gd name="connsiteY4" fmla="*/ 627797 h 1146412"/>
                <a:gd name="connsiteX5" fmla="*/ 828556 w 1097490"/>
                <a:gd name="connsiteY5" fmla="*/ 996287 h 1146412"/>
                <a:gd name="connsiteX6" fmla="*/ 719374 w 1097490"/>
                <a:gd name="connsiteY6" fmla="*/ 1146412 h 1146412"/>
                <a:gd name="connsiteX7" fmla="*/ 124884 w 1097490"/>
                <a:gd name="connsiteY7" fmla="*/ 1040678 h 1146412"/>
                <a:gd name="connsiteX8" fmla="*/ 0 w 1097490"/>
                <a:gd name="connsiteY8" fmla="*/ 602263 h 1146412"/>
                <a:gd name="connsiteX0" fmla="*/ 0 w 1097490"/>
                <a:gd name="connsiteY0" fmla="*/ 650588 h 1194737"/>
                <a:gd name="connsiteX1" fmla="*/ 128955 w 1097490"/>
                <a:gd name="connsiteY1" fmla="*/ 0 h 1194737"/>
                <a:gd name="connsiteX2" fmla="*/ 830887 w 1097490"/>
                <a:gd name="connsiteY2" fmla="*/ 170422 h 1194737"/>
                <a:gd name="connsiteX3" fmla="*/ 1097490 w 1097490"/>
                <a:gd name="connsiteY3" fmla="*/ 293235 h 1194737"/>
                <a:gd name="connsiteX4" fmla="*/ 787613 w 1097490"/>
                <a:gd name="connsiteY4" fmla="*/ 676122 h 1194737"/>
                <a:gd name="connsiteX5" fmla="*/ 828556 w 1097490"/>
                <a:gd name="connsiteY5" fmla="*/ 1044612 h 1194737"/>
                <a:gd name="connsiteX6" fmla="*/ 719374 w 1097490"/>
                <a:gd name="connsiteY6" fmla="*/ 1194737 h 1194737"/>
                <a:gd name="connsiteX7" fmla="*/ 124884 w 1097490"/>
                <a:gd name="connsiteY7" fmla="*/ 1089003 h 1194737"/>
                <a:gd name="connsiteX8" fmla="*/ 0 w 1097490"/>
                <a:gd name="connsiteY8" fmla="*/ 650588 h 1194737"/>
                <a:gd name="connsiteX0" fmla="*/ 0 w 833575"/>
                <a:gd name="connsiteY0" fmla="*/ 650588 h 1194737"/>
                <a:gd name="connsiteX1" fmla="*/ 128955 w 833575"/>
                <a:gd name="connsiteY1" fmla="*/ 0 h 1194737"/>
                <a:gd name="connsiteX2" fmla="*/ 830887 w 833575"/>
                <a:gd name="connsiteY2" fmla="*/ 170422 h 1194737"/>
                <a:gd name="connsiteX3" fmla="*/ 833575 w 833575"/>
                <a:gd name="connsiteY3" fmla="*/ 617701 h 1194737"/>
                <a:gd name="connsiteX4" fmla="*/ 787613 w 833575"/>
                <a:gd name="connsiteY4" fmla="*/ 676122 h 1194737"/>
                <a:gd name="connsiteX5" fmla="*/ 828556 w 833575"/>
                <a:gd name="connsiteY5" fmla="*/ 1044612 h 1194737"/>
                <a:gd name="connsiteX6" fmla="*/ 719374 w 833575"/>
                <a:gd name="connsiteY6" fmla="*/ 1194737 h 1194737"/>
                <a:gd name="connsiteX7" fmla="*/ 124884 w 833575"/>
                <a:gd name="connsiteY7" fmla="*/ 1089003 h 1194737"/>
                <a:gd name="connsiteX8" fmla="*/ 0 w 833575"/>
                <a:gd name="connsiteY8" fmla="*/ 650588 h 1194737"/>
                <a:gd name="connsiteX0" fmla="*/ 0 w 836237"/>
                <a:gd name="connsiteY0" fmla="*/ 650588 h 1194737"/>
                <a:gd name="connsiteX1" fmla="*/ 128955 w 836237"/>
                <a:gd name="connsiteY1" fmla="*/ 0 h 1194737"/>
                <a:gd name="connsiteX2" fmla="*/ 836237 w 836237"/>
                <a:gd name="connsiteY2" fmla="*/ 170422 h 1194737"/>
                <a:gd name="connsiteX3" fmla="*/ 833575 w 836237"/>
                <a:gd name="connsiteY3" fmla="*/ 617701 h 1194737"/>
                <a:gd name="connsiteX4" fmla="*/ 787613 w 836237"/>
                <a:gd name="connsiteY4" fmla="*/ 676122 h 1194737"/>
                <a:gd name="connsiteX5" fmla="*/ 828556 w 836237"/>
                <a:gd name="connsiteY5" fmla="*/ 1044612 h 1194737"/>
                <a:gd name="connsiteX6" fmla="*/ 719374 w 836237"/>
                <a:gd name="connsiteY6" fmla="*/ 1194737 h 1194737"/>
                <a:gd name="connsiteX7" fmla="*/ 124884 w 836237"/>
                <a:gd name="connsiteY7" fmla="*/ 1089003 h 1194737"/>
                <a:gd name="connsiteX8" fmla="*/ 0 w 836237"/>
                <a:gd name="connsiteY8" fmla="*/ 650588 h 1194737"/>
                <a:gd name="connsiteX0" fmla="*/ 0 w 842559"/>
                <a:gd name="connsiteY0" fmla="*/ 650588 h 1194737"/>
                <a:gd name="connsiteX1" fmla="*/ 128955 w 842559"/>
                <a:gd name="connsiteY1" fmla="*/ 0 h 1194737"/>
                <a:gd name="connsiteX2" fmla="*/ 836237 w 842559"/>
                <a:gd name="connsiteY2" fmla="*/ 170422 h 1194737"/>
                <a:gd name="connsiteX3" fmla="*/ 842491 w 842559"/>
                <a:gd name="connsiteY3" fmla="*/ 615400 h 1194737"/>
                <a:gd name="connsiteX4" fmla="*/ 787613 w 842559"/>
                <a:gd name="connsiteY4" fmla="*/ 676122 h 1194737"/>
                <a:gd name="connsiteX5" fmla="*/ 828556 w 842559"/>
                <a:gd name="connsiteY5" fmla="*/ 1044612 h 1194737"/>
                <a:gd name="connsiteX6" fmla="*/ 719374 w 842559"/>
                <a:gd name="connsiteY6" fmla="*/ 1194737 h 1194737"/>
                <a:gd name="connsiteX7" fmla="*/ 124884 w 842559"/>
                <a:gd name="connsiteY7" fmla="*/ 1089003 h 1194737"/>
                <a:gd name="connsiteX8" fmla="*/ 0 w 842559"/>
                <a:gd name="connsiteY8" fmla="*/ 650588 h 1194737"/>
                <a:gd name="connsiteX0" fmla="*/ 0 w 842506"/>
                <a:gd name="connsiteY0" fmla="*/ 650588 h 1194737"/>
                <a:gd name="connsiteX1" fmla="*/ 128955 w 842506"/>
                <a:gd name="connsiteY1" fmla="*/ 0 h 1194737"/>
                <a:gd name="connsiteX2" fmla="*/ 805898 w 842506"/>
                <a:gd name="connsiteY2" fmla="*/ 33388 h 1194737"/>
                <a:gd name="connsiteX3" fmla="*/ 842491 w 842506"/>
                <a:gd name="connsiteY3" fmla="*/ 615400 h 1194737"/>
                <a:gd name="connsiteX4" fmla="*/ 787613 w 842506"/>
                <a:gd name="connsiteY4" fmla="*/ 676122 h 1194737"/>
                <a:gd name="connsiteX5" fmla="*/ 828556 w 842506"/>
                <a:gd name="connsiteY5" fmla="*/ 1044612 h 1194737"/>
                <a:gd name="connsiteX6" fmla="*/ 719374 w 842506"/>
                <a:gd name="connsiteY6" fmla="*/ 1194737 h 1194737"/>
                <a:gd name="connsiteX7" fmla="*/ 124884 w 842506"/>
                <a:gd name="connsiteY7" fmla="*/ 1089003 h 1194737"/>
                <a:gd name="connsiteX8" fmla="*/ 0 w 842506"/>
                <a:gd name="connsiteY8" fmla="*/ 650588 h 1194737"/>
                <a:gd name="connsiteX0" fmla="*/ 0 w 842506"/>
                <a:gd name="connsiteY0" fmla="*/ 671563 h 1215712"/>
                <a:gd name="connsiteX1" fmla="*/ 162545 w 842506"/>
                <a:gd name="connsiteY1" fmla="*/ 0 h 1215712"/>
                <a:gd name="connsiteX2" fmla="*/ 805898 w 842506"/>
                <a:gd name="connsiteY2" fmla="*/ 54363 h 1215712"/>
                <a:gd name="connsiteX3" fmla="*/ 842491 w 842506"/>
                <a:gd name="connsiteY3" fmla="*/ 636375 h 1215712"/>
                <a:gd name="connsiteX4" fmla="*/ 787613 w 842506"/>
                <a:gd name="connsiteY4" fmla="*/ 697097 h 1215712"/>
                <a:gd name="connsiteX5" fmla="*/ 828556 w 842506"/>
                <a:gd name="connsiteY5" fmla="*/ 1065587 h 1215712"/>
                <a:gd name="connsiteX6" fmla="*/ 719374 w 842506"/>
                <a:gd name="connsiteY6" fmla="*/ 1215712 h 1215712"/>
                <a:gd name="connsiteX7" fmla="*/ 124884 w 842506"/>
                <a:gd name="connsiteY7" fmla="*/ 1109978 h 1215712"/>
                <a:gd name="connsiteX8" fmla="*/ 0 w 842506"/>
                <a:gd name="connsiteY8" fmla="*/ 671563 h 1215712"/>
                <a:gd name="connsiteX0" fmla="*/ 0 w 842506"/>
                <a:gd name="connsiteY0" fmla="*/ 730880 h 1275029"/>
                <a:gd name="connsiteX1" fmla="*/ 307514 w 842506"/>
                <a:gd name="connsiteY1" fmla="*/ 0 h 1275029"/>
                <a:gd name="connsiteX2" fmla="*/ 805898 w 842506"/>
                <a:gd name="connsiteY2" fmla="*/ 113680 h 1275029"/>
                <a:gd name="connsiteX3" fmla="*/ 842491 w 842506"/>
                <a:gd name="connsiteY3" fmla="*/ 695692 h 1275029"/>
                <a:gd name="connsiteX4" fmla="*/ 787613 w 842506"/>
                <a:gd name="connsiteY4" fmla="*/ 756414 h 1275029"/>
                <a:gd name="connsiteX5" fmla="*/ 828556 w 842506"/>
                <a:gd name="connsiteY5" fmla="*/ 1124904 h 1275029"/>
                <a:gd name="connsiteX6" fmla="*/ 719374 w 842506"/>
                <a:gd name="connsiteY6" fmla="*/ 1275029 h 1275029"/>
                <a:gd name="connsiteX7" fmla="*/ 124884 w 842506"/>
                <a:gd name="connsiteY7" fmla="*/ 1169295 h 1275029"/>
                <a:gd name="connsiteX8" fmla="*/ 0 w 842506"/>
                <a:gd name="connsiteY8" fmla="*/ 730880 h 1275029"/>
                <a:gd name="connsiteX0" fmla="*/ 0 w 842493"/>
                <a:gd name="connsiteY0" fmla="*/ 730880 h 1275029"/>
                <a:gd name="connsiteX1" fmla="*/ 307514 w 842493"/>
                <a:gd name="connsiteY1" fmla="*/ 0 h 1275029"/>
                <a:gd name="connsiteX2" fmla="*/ 625571 w 842493"/>
                <a:gd name="connsiteY2" fmla="*/ 68051 h 1275029"/>
                <a:gd name="connsiteX3" fmla="*/ 842491 w 842493"/>
                <a:gd name="connsiteY3" fmla="*/ 695692 h 1275029"/>
                <a:gd name="connsiteX4" fmla="*/ 787613 w 842493"/>
                <a:gd name="connsiteY4" fmla="*/ 756414 h 1275029"/>
                <a:gd name="connsiteX5" fmla="*/ 828556 w 842493"/>
                <a:gd name="connsiteY5" fmla="*/ 1124904 h 1275029"/>
                <a:gd name="connsiteX6" fmla="*/ 719374 w 842493"/>
                <a:gd name="connsiteY6" fmla="*/ 1275029 h 1275029"/>
                <a:gd name="connsiteX7" fmla="*/ 124884 w 842493"/>
                <a:gd name="connsiteY7" fmla="*/ 1169295 h 1275029"/>
                <a:gd name="connsiteX8" fmla="*/ 0 w 842493"/>
                <a:gd name="connsiteY8" fmla="*/ 730880 h 1275029"/>
                <a:gd name="connsiteX0" fmla="*/ 0 w 842493"/>
                <a:gd name="connsiteY0" fmla="*/ 730880 h 1275029"/>
                <a:gd name="connsiteX1" fmla="*/ 307514 w 842493"/>
                <a:gd name="connsiteY1" fmla="*/ 0 h 1275029"/>
                <a:gd name="connsiteX2" fmla="*/ 600820 w 842493"/>
                <a:gd name="connsiteY2" fmla="*/ 36111 h 1275029"/>
                <a:gd name="connsiteX3" fmla="*/ 842491 w 842493"/>
                <a:gd name="connsiteY3" fmla="*/ 695692 h 1275029"/>
                <a:gd name="connsiteX4" fmla="*/ 787613 w 842493"/>
                <a:gd name="connsiteY4" fmla="*/ 756414 h 1275029"/>
                <a:gd name="connsiteX5" fmla="*/ 828556 w 842493"/>
                <a:gd name="connsiteY5" fmla="*/ 1124904 h 1275029"/>
                <a:gd name="connsiteX6" fmla="*/ 719374 w 842493"/>
                <a:gd name="connsiteY6" fmla="*/ 1275029 h 1275029"/>
                <a:gd name="connsiteX7" fmla="*/ 124884 w 842493"/>
                <a:gd name="connsiteY7" fmla="*/ 1169295 h 1275029"/>
                <a:gd name="connsiteX8" fmla="*/ 0 w 842493"/>
                <a:gd name="connsiteY8" fmla="*/ 730880 h 1275029"/>
                <a:gd name="connsiteX0" fmla="*/ 0 w 842491"/>
                <a:gd name="connsiteY0" fmla="*/ 730880 h 1275029"/>
                <a:gd name="connsiteX1" fmla="*/ 307514 w 842491"/>
                <a:gd name="connsiteY1" fmla="*/ 0 h 1275029"/>
                <a:gd name="connsiteX2" fmla="*/ 600820 w 842491"/>
                <a:gd name="connsiteY2" fmla="*/ 36111 h 1275029"/>
                <a:gd name="connsiteX3" fmla="*/ 842491 w 842491"/>
                <a:gd name="connsiteY3" fmla="*/ 695692 h 1275029"/>
                <a:gd name="connsiteX4" fmla="*/ 787613 w 842491"/>
                <a:gd name="connsiteY4" fmla="*/ 756414 h 1275029"/>
                <a:gd name="connsiteX5" fmla="*/ 828556 w 842491"/>
                <a:gd name="connsiteY5" fmla="*/ 1124904 h 1275029"/>
                <a:gd name="connsiteX6" fmla="*/ 719374 w 842491"/>
                <a:gd name="connsiteY6" fmla="*/ 1275029 h 1275029"/>
                <a:gd name="connsiteX7" fmla="*/ 124884 w 842491"/>
                <a:gd name="connsiteY7" fmla="*/ 1169295 h 1275029"/>
                <a:gd name="connsiteX8" fmla="*/ 0 w 842491"/>
                <a:gd name="connsiteY8" fmla="*/ 730880 h 1275029"/>
                <a:gd name="connsiteX0" fmla="*/ 0 w 842491"/>
                <a:gd name="connsiteY0" fmla="*/ 730880 h 1275029"/>
                <a:gd name="connsiteX1" fmla="*/ 307514 w 842491"/>
                <a:gd name="connsiteY1" fmla="*/ 0 h 1275029"/>
                <a:gd name="connsiteX2" fmla="*/ 600820 w 842491"/>
                <a:gd name="connsiteY2" fmla="*/ 36111 h 1275029"/>
                <a:gd name="connsiteX3" fmla="*/ 842491 w 842491"/>
                <a:gd name="connsiteY3" fmla="*/ 695692 h 1275029"/>
                <a:gd name="connsiteX4" fmla="*/ 787613 w 842491"/>
                <a:gd name="connsiteY4" fmla="*/ 756414 h 1275029"/>
                <a:gd name="connsiteX5" fmla="*/ 828556 w 842491"/>
                <a:gd name="connsiteY5" fmla="*/ 1124904 h 1275029"/>
                <a:gd name="connsiteX6" fmla="*/ 719374 w 842491"/>
                <a:gd name="connsiteY6" fmla="*/ 1275029 h 1275029"/>
                <a:gd name="connsiteX7" fmla="*/ 124884 w 842491"/>
                <a:gd name="connsiteY7" fmla="*/ 1169295 h 1275029"/>
                <a:gd name="connsiteX8" fmla="*/ 0 w 842491"/>
                <a:gd name="connsiteY8" fmla="*/ 730880 h 1275029"/>
                <a:gd name="connsiteX0" fmla="*/ 0 w 836773"/>
                <a:gd name="connsiteY0" fmla="*/ 730880 h 1275029"/>
                <a:gd name="connsiteX1" fmla="*/ 307514 w 836773"/>
                <a:gd name="connsiteY1" fmla="*/ 0 h 1275029"/>
                <a:gd name="connsiteX2" fmla="*/ 600820 w 836773"/>
                <a:gd name="connsiteY2" fmla="*/ 36111 h 1275029"/>
                <a:gd name="connsiteX3" fmla="*/ 836773 w 836773"/>
                <a:gd name="connsiteY3" fmla="*/ 632976 h 1275029"/>
                <a:gd name="connsiteX4" fmla="*/ 787613 w 836773"/>
                <a:gd name="connsiteY4" fmla="*/ 756414 h 1275029"/>
                <a:gd name="connsiteX5" fmla="*/ 828556 w 836773"/>
                <a:gd name="connsiteY5" fmla="*/ 1124904 h 1275029"/>
                <a:gd name="connsiteX6" fmla="*/ 719374 w 836773"/>
                <a:gd name="connsiteY6" fmla="*/ 1275029 h 1275029"/>
                <a:gd name="connsiteX7" fmla="*/ 124884 w 836773"/>
                <a:gd name="connsiteY7" fmla="*/ 1169295 h 1275029"/>
                <a:gd name="connsiteX8" fmla="*/ 0 w 836773"/>
                <a:gd name="connsiteY8" fmla="*/ 730880 h 1275029"/>
                <a:gd name="connsiteX0" fmla="*/ 0 w 836773"/>
                <a:gd name="connsiteY0" fmla="*/ 730880 h 1275029"/>
                <a:gd name="connsiteX1" fmla="*/ 307514 w 836773"/>
                <a:gd name="connsiteY1" fmla="*/ 0 h 1275029"/>
                <a:gd name="connsiteX2" fmla="*/ 600820 w 836773"/>
                <a:gd name="connsiteY2" fmla="*/ 36111 h 1275029"/>
                <a:gd name="connsiteX3" fmla="*/ 833295 w 836773"/>
                <a:gd name="connsiteY3" fmla="*/ 385992 h 1275029"/>
                <a:gd name="connsiteX4" fmla="*/ 836773 w 836773"/>
                <a:gd name="connsiteY4" fmla="*/ 632976 h 1275029"/>
                <a:gd name="connsiteX5" fmla="*/ 787613 w 836773"/>
                <a:gd name="connsiteY5" fmla="*/ 756414 h 1275029"/>
                <a:gd name="connsiteX6" fmla="*/ 828556 w 836773"/>
                <a:gd name="connsiteY6" fmla="*/ 1124904 h 1275029"/>
                <a:gd name="connsiteX7" fmla="*/ 719374 w 836773"/>
                <a:gd name="connsiteY7" fmla="*/ 1275029 h 1275029"/>
                <a:gd name="connsiteX8" fmla="*/ 124884 w 836773"/>
                <a:gd name="connsiteY8" fmla="*/ 1169295 h 1275029"/>
                <a:gd name="connsiteX9" fmla="*/ 0 w 836773"/>
                <a:gd name="connsiteY9" fmla="*/ 730880 h 1275029"/>
                <a:gd name="connsiteX0" fmla="*/ 0 w 841994"/>
                <a:gd name="connsiteY0" fmla="*/ 730880 h 1275029"/>
                <a:gd name="connsiteX1" fmla="*/ 307514 w 841994"/>
                <a:gd name="connsiteY1" fmla="*/ 0 h 1275029"/>
                <a:gd name="connsiteX2" fmla="*/ 600820 w 841994"/>
                <a:gd name="connsiteY2" fmla="*/ 36111 h 1275029"/>
                <a:gd name="connsiteX3" fmla="*/ 841871 w 841994"/>
                <a:gd name="connsiteY3" fmla="*/ 393370 h 1275029"/>
                <a:gd name="connsiteX4" fmla="*/ 836773 w 841994"/>
                <a:gd name="connsiteY4" fmla="*/ 632976 h 1275029"/>
                <a:gd name="connsiteX5" fmla="*/ 787613 w 841994"/>
                <a:gd name="connsiteY5" fmla="*/ 756414 h 1275029"/>
                <a:gd name="connsiteX6" fmla="*/ 828556 w 841994"/>
                <a:gd name="connsiteY6" fmla="*/ 1124904 h 1275029"/>
                <a:gd name="connsiteX7" fmla="*/ 719374 w 841994"/>
                <a:gd name="connsiteY7" fmla="*/ 1275029 h 1275029"/>
                <a:gd name="connsiteX8" fmla="*/ 124884 w 841994"/>
                <a:gd name="connsiteY8" fmla="*/ 1169295 h 1275029"/>
                <a:gd name="connsiteX9" fmla="*/ 0 w 841994"/>
                <a:gd name="connsiteY9" fmla="*/ 730880 h 1275029"/>
                <a:gd name="connsiteX0" fmla="*/ 0 w 840591"/>
                <a:gd name="connsiteY0" fmla="*/ 730880 h 1275029"/>
                <a:gd name="connsiteX1" fmla="*/ 307514 w 840591"/>
                <a:gd name="connsiteY1" fmla="*/ 0 h 1275029"/>
                <a:gd name="connsiteX2" fmla="*/ 600820 w 840591"/>
                <a:gd name="connsiteY2" fmla="*/ 36111 h 1275029"/>
                <a:gd name="connsiteX3" fmla="*/ 840442 w 840591"/>
                <a:gd name="connsiteY3" fmla="*/ 426572 h 1275029"/>
                <a:gd name="connsiteX4" fmla="*/ 836773 w 840591"/>
                <a:gd name="connsiteY4" fmla="*/ 632976 h 1275029"/>
                <a:gd name="connsiteX5" fmla="*/ 787613 w 840591"/>
                <a:gd name="connsiteY5" fmla="*/ 756414 h 1275029"/>
                <a:gd name="connsiteX6" fmla="*/ 828556 w 840591"/>
                <a:gd name="connsiteY6" fmla="*/ 1124904 h 1275029"/>
                <a:gd name="connsiteX7" fmla="*/ 719374 w 840591"/>
                <a:gd name="connsiteY7" fmla="*/ 1275029 h 1275029"/>
                <a:gd name="connsiteX8" fmla="*/ 124884 w 840591"/>
                <a:gd name="connsiteY8" fmla="*/ 1169295 h 1275029"/>
                <a:gd name="connsiteX9" fmla="*/ 0 w 840591"/>
                <a:gd name="connsiteY9" fmla="*/ 730880 h 1275029"/>
                <a:gd name="connsiteX0" fmla="*/ 0 w 843920"/>
                <a:gd name="connsiteY0" fmla="*/ 730880 h 1275029"/>
                <a:gd name="connsiteX1" fmla="*/ 307514 w 843920"/>
                <a:gd name="connsiteY1" fmla="*/ 0 h 1275029"/>
                <a:gd name="connsiteX2" fmla="*/ 600820 w 843920"/>
                <a:gd name="connsiteY2" fmla="*/ 36111 h 1275029"/>
                <a:gd name="connsiteX3" fmla="*/ 840442 w 843920"/>
                <a:gd name="connsiteY3" fmla="*/ 426572 h 1275029"/>
                <a:gd name="connsiteX4" fmla="*/ 843920 w 843920"/>
                <a:gd name="connsiteY4" fmla="*/ 638510 h 1275029"/>
                <a:gd name="connsiteX5" fmla="*/ 787613 w 843920"/>
                <a:gd name="connsiteY5" fmla="*/ 756414 h 1275029"/>
                <a:gd name="connsiteX6" fmla="*/ 828556 w 843920"/>
                <a:gd name="connsiteY6" fmla="*/ 1124904 h 1275029"/>
                <a:gd name="connsiteX7" fmla="*/ 719374 w 843920"/>
                <a:gd name="connsiteY7" fmla="*/ 1275029 h 1275029"/>
                <a:gd name="connsiteX8" fmla="*/ 124884 w 843920"/>
                <a:gd name="connsiteY8" fmla="*/ 1169295 h 1275029"/>
                <a:gd name="connsiteX9" fmla="*/ 0 w 843920"/>
                <a:gd name="connsiteY9" fmla="*/ 730880 h 1275029"/>
                <a:gd name="connsiteX0" fmla="*/ 0 w 840533"/>
                <a:gd name="connsiteY0" fmla="*/ 730880 h 1275029"/>
                <a:gd name="connsiteX1" fmla="*/ 307514 w 840533"/>
                <a:gd name="connsiteY1" fmla="*/ 0 h 1275029"/>
                <a:gd name="connsiteX2" fmla="*/ 600820 w 840533"/>
                <a:gd name="connsiteY2" fmla="*/ 36111 h 1275029"/>
                <a:gd name="connsiteX3" fmla="*/ 840442 w 840533"/>
                <a:gd name="connsiteY3" fmla="*/ 426572 h 1275029"/>
                <a:gd name="connsiteX4" fmla="*/ 832485 w 840533"/>
                <a:gd name="connsiteY4" fmla="*/ 653267 h 1275029"/>
                <a:gd name="connsiteX5" fmla="*/ 787613 w 840533"/>
                <a:gd name="connsiteY5" fmla="*/ 756414 h 1275029"/>
                <a:gd name="connsiteX6" fmla="*/ 828556 w 840533"/>
                <a:gd name="connsiteY6" fmla="*/ 1124904 h 1275029"/>
                <a:gd name="connsiteX7" fmla="*/ 719374 w 840533"/>
                <a:gd name="connsiteY7" fmla="*/ 1275029 h 1275029"/>
                <a:gd name="connsiteX8" fmla="*/ 124884 w 840533"/>
                <a:gd name="connsiteY8" fmla="*/ 1169295 h 1275029"/>
                <a:gd name="connsiteX9" fmla="*/ 0 w 840533"/>
                <a:gd name="connsiteY9" fmla="*/ 730880 h 1275029"/>
                <a:gd name="connsiteX0" fmla="*/ 0 w 836303"/>
                <a:gd name="connsiteY0" fmla="*/ 730880 h 1275029"/>
                <a:gd name="connsiteX1" fmla="*/ 307514 w 836303"/>
                <a:gd name="connsiteY1" fmla="*/ 0 h 1275029"/>
                <a:gd name="connsiteX2" fmla="*/ 600820 w 836303"/>
                <a:gd name="connsiteY2" fmla="*/ 36111 h 1275029"/>
                <a:gd name="connsiteX3" fmla="*/ 836154 w 836303"/>
                <a:gd name="connsiteY3" fmla="*/ 413660 h 1275029"/>
                <a:gd name="connsiteX4" fmla="*/ 832485 w 836303"/>
                <a:gd name="connsiteY4" fmla="*/ 653267 h 1275029"/>
                <a:gd name="connsiteX5" fmla="*/ 787613 w 836303"/>
                <a:gd name="connsiteY5" fmla="*/ 756414 h 1275029"/>
                <a:gd name="connsiteX6" fmla="*/ 828556 w 836303"/>
                <a:gd name="connsiteY6" fmla="*/ 1124904 h 1275029"/>
                <a:gd name="connsiteX7" fmla="*/ 719374 w 836303"/>
                <a:gd name="connsiteY7" fmla="*/ 1275029 h 1275029"/>
                <a:gd name="connsiteX8" fmla="*/ 124884 w 836303"/>
                <a:gd name="connsiteY8" fmla="*/ 1169295 h 1275029"/>
                <a:gd name="connsiteX9" fmla="*/ 0 w 836303"/>
                <a:gd name="connsiteY9" fmla="*/ 730880 h 1275029"/>
                <a:gd name="connsiteX0" fmla="*/ 0 w 836773"/>
                <a:gd name="connsiteY0" fmla="*/ 730880 h 1275029"/>
                <a:gd name="connsiteX1" fmla="*/ 307514 w 836773"/>
                <a:gd name="connsiteY1" fmla="*/ 0 h 1275029"/>
                <a:gd name="connsiteX2" fmla="*/ 600820 w 836773"/>
                <a:gd name="connsiteY2" fmla="*/ 36111 h 1275029"/>
                <a:gd name="connsiteX3" fmla="*/ 836154 w 836773"/>
                <a:gd name="connsiteY3" fmla="*/ 413660 h 1275029"/>
                <a:gd name="connsiteX4" fmla="*/ 836773 w 836773"/>
                <a:gd name="connsiteY4" fmla="*/ 655112 h 1275029"/>
                <a:gd name="connsiteX5" fmla="*/ 787613 w 836773"/>
                <a:gd name="connsiteY5" fmla="*/ 756414 h 1275029"/>
                <a:gd name="connsiteX6" fmla="*/ 828556 w 836773"/>
                <a:gd name="connsiteY6" fmla="*/ 1124904 h 1275029"/>
                <a:gd name="connsiteX7" fmla="*/ 719374 w 836773"/>
                <a:gd name="connsiteY7" fmla="*/ 1275029 h 1275029"/>
                <a:gd name="connsiteX8" fmla="*/ 124884 w 836773"/>
                <a:gd name="connsiteY8" fmla="*/ 1169295 h 1275029"/>
                <a:gd name="connsiteX9" fmla="*/ 0 w 836773"/>
                <a:gd name="connsiteY9" fmla="*/ 730880 h 1275029"/>
                <a:gd name="connsiteX0" fmla="*/ 0 w 836773"/>
                <a:gd name="connsiteY0" fmla="*/ 730880 h 1275029"/>
                <a:gd name="connsiteX1" fmla="*/ 307514 w 836773"/>
                <a:gd name="connsiteY1" fmla="*/ 0 h 1275029"/>
                <a:gd name="connsiteX2" fmla="*/ 600820 w 836773"/>
                <a:gd name="connsiteY2" fmla="*/ 36111 h 1275029"/>
                <a:gd name="connsiteX3" fmla="*/ 836154 w 836773"/>
                <a:gd name="connsiteY3" fmla="*/ 413660 h 1275029"/>
                <a:gd name="connsiteX4" fmla="*/ 836773 w 836773"/>
                <a:gd name="connsiteY4" fmla="*/ 655112 h 1275029"/>
                <a:gd name="connsiteX5" fmla="*/ 787613 w 836773"/>
                <a:gd name="connsiteY5" fmla="*/ 756414 h 1275029"/>
                <a:gd name="connsiteX6" fmla="*/ 828556 w 836773"/>
                <a:gd name="connsiteY6" fmla="*/ 1124904 h 1275029"/>
                <a:gd name="connsiteX7" fmla="*/ 719374 w 836773"/>
                <a:gd name="connsiteY7" fmla="*/ 1275029 h 1275029"/>
                <a:gd name="connsiteX8" fmla="*/ 124884 w 836773"/>
                <a:gd name="connsiteY8" fmla="*/ 1169295 h 1275029"/>
                <a:gd name="connsiteX9" fmla="*/ 0 w 836773"/>
                <a:gd name="connsiteY9" fmla="*/ 730880 h 1275029"/>
                <a:gd name="connsiteX0" fmla="*/ 0 w 836773"/>
                <a:gd name="connsiteY0" fmla="*/ 730880 h 1275029"/>
                <a:gd name="connsiteX1" fmla="*/ 307514 w 836773"/>
                <a:gd name="connsiteY1" fmla="*/ 0 h 1275029"/>
                <a:gd name="connsiteX2" fmla="*/ 600820 w 836773"/>
                <a:gd name="connsiteY2" fmla="*/ 36111 h 1275029"/>
                <a:gd name="connsiteX3" fmla="*/ 836154 w 836773"/>
                <a:gd name="connsiteY3" fmla="*/ 413660 h 1275029"/>
                <a:gd name="connsiteX4" fmla="*/ 836773 w 836773"/>
                <a:gd name="connsiteY4" fmla="*/ 655112 h 1275029"/>
                <a:gd name="connsiteX5" fmla="*/ 787613 w 836773"/>
                <a:gd name="connsiteY5" fmla="*/ 756414 h 1275029"/>
                <a:gd name="connsiteX6" fmla="*/ 828556 w 836773"/>
                <a:gd name="connsiteY6" fmla="*/ 1124904 h 1275029"/>
                <a:gd name="connsiteX7" fmla="*/ 719374 w 836773"/>
                <a:gd name="connsiteY7" fmla="*/ 1275029 h 1275029"/>
                <a:gd name="connsiteX8" fmla="*/ 124884 w 836773"/>
                <a:gd name="connsiteY8" fmla="*/ 1169295 h 1275029"/>
                <a:gd name="connsiteX9" fmla="*/ 0 w 836773"/>
                <a:gd name="connsiteY9" fmla="*/ 730880 h 1275029"/>
                <a:gd name="connsiteX0" fmla="*/ 787613 w 836773"/>
                <a:gd name="connsiteY0" fmla="*/ 756414 h 1275029"/>
                <a:gd name="connsiteX1" fmla="*/ 828556 w 836773"/>
                <a:gd name="connsiteY1" fmla="*/ 1124904 h 1275029"/>
                <a:gd name="connsiteX2" fmla="*/ 719374 w 836773"/>
                <a:gd name="connsiteY2" fmla="*/ 1275029 h 1275029"/>
                <a:gd name="connsiteX3" fmla="*/ 124884 w 836773"/>
                <a:gd name="connsiteY3" fmla="*/ 1169295 h 1275029"/>
                <a:gd name="connsiteX4" fmla="*/ 0 w 836773"/>
                <a:gd name="connsiteY4" fmla="*/ 730880 h 1275029"/>
                <a:gd name="connsiteX5" fmla="*/ 307514 w 836773"/>
                <a:gd name="connsiteY5" fmla="*/ 0 h 1275029"/>
                <a:gd name="connsiteX6" fmla="*/ 600820 w 836773"/>
                <a:gd name="connsiteY6" fmla="*/ 36111 h 1275029"/>
                <a:gd name="connsiteX7" fmla="*/ 836154 w 836773"/>
                <a:gd name="connsiteY7" fmla="*/ 413660 h 1275029"/>
                <a:gd name="connsiteX8" fmla="*/ 836773 w 836773"/>
                <a:gd name="connsiteY8" fmla="*/ 655112 h 1275029"/>
                <a:gd name="connsiteX9" fmla="*/ 801049 w 836773"/>
                <a:gd name="connsiteY9" fmla="*/ 773753 h 1275029"/>
                <a:gd name="connsiteX0" fmla="*/ 787613 w 836773"/>
                <a:gd name="connsiteY0" fmla="*/ 756414 h 1275029"/>
                <a:gd name="connsiteX1" fmla="*/ 828556 w 836773"/>
                <a:gd name="connsiteY1" fmla="*/ 1124904 h 1275029"/>
                <a:gd name="connsiteX2" fmla="*/ 719374 w 836773"/>
                <a:gd name="connsiteY2" fmla="*/ 1275029 h 1275029"/>
                <a:gd name="connsiteX3" fmla="*/ 124884 w 836773"/>
                <a:gd name="connsiteY3" fmla="*/ 1169295 h 1275029"/>
                <a:gd name="connsiteX4" fmla="*/ 0 w 836773"/>
                <a:gd name="connsiteY4" fmla="*/ 730880 h 1275029"/>
                <a:gd name="connsiteX5" fmla="*/ 307514 w 836773"/>
                <a:gd name="connsiteY5" fmla="*/ 0 h 1275029"/>
                <a:gd name="connsiteX6" fmla="*/ 600820 w 836773"/>
                <a:gd name="connsiteY6" fmla="*/ 36111 h 1275029"/>
                <a:gd name="connsiteX7" fmla="*/ 836154 w 836773"/>
                <a:gd name="connsiteY7" fmla="*/ 413660 h 1275029"/>
                <a:gd name="connsiteX8" fmla="*/ 836773 w 836773"/>
                <a:gd name="connsiteY8" fmla="*/ 655112 h 1275029"/>
                <a:gd name="connsiteX0" fmla="*/ 828556 w 836773"/>
                <a:gd name="connsiteY0" fmla="*/ 1124904 h 1275029"/>
                <a:gd name="connsiteX1" fmla="*/ 719374 w 836773"/>
                <a:gd name="connsiteY1" fmla="*/ 1275029 h 1275029"/>
                <a:gd name="connsiteX2" fmla="*/ 124884 w 836773"/>
                <a:gd name="connsiteY2" fmla="*/ 1169295 h 1275029"/>
                <a:gd name="connsiteX3" fmla="*/ 0 w 836773"/>
                <a:gd name="connsiteY3" fmla="*/ 730880 h 1275029"/>
                <a:gd name="connsiteX4" fmla="*/ 307514 w 836773"/>
                <a:gd name="connsiteY4" fmla="*/ 0 h 1275029"/>
                <a:gd name="connsiteX5" fmla="*/ 600820 w 836773"/>
                <a:gd name="connsiteY5" fmla="*/ 36111 h 1275029"/>
                <a:gd name="connsiteX6" fmla="*/ 836154 w 836773"/>
                <a:gd name="connsiteY6" fmla="*/ 413660 h 1275029"/>
                <a:gd name="connsiteX7" fmla="*/ 836773 w 836773"/>
                <a:gd name="connsiteY7" fmla="*/ 655112 h 1275029"/>
                <a:gd name="connsiteX0" fmla="*/ 836197 w 836773"/>
                <a:gd name="connsiteY0" fmla="*/ 1109291 h 1275029"/>
                <a:gd name="connsiteX1" fmla="*/ 719374 w 836773"/>
                <a:gd name="connsiteY1" fmla="*/ 1275029 h 1275029"/>
                <a:gd name="connsiteX2" fmla="*/ 124884 w 836773"/>
                <a:gd name="connsiteY2" fmla="*/ 1169295 h 1275029"/>
                <a:gd name="connsiteX3" fmla="*/ 0 w 836773"/>
                <a:gd name="connsiteY3" fmla="*/ 730880 h 1275029"/>
                <a:gd name="connsiteX4" fmla="*/ 307514 w 836773"/>
                <a:gd name="connsiteY4" fmla="*/ 0 h 1275029"/>
                <a:gd name="connsiteX5" fmla="*/ 600820 w 836773"/>
                <a:gd name="connsiteY5" fmla="*/ 36111 h 1275029"/>
                <a:gd name="connsiteX6" fmla="*/ 836154 w 836773"/>
                <a:gd name="connsiteY6" fmla="*/ 413660 h 1275029"/>
                <a:gd name="connsiteX7" fmla="*/ 836773 w 836773"/>
                <a:gd name="connsiteY7" fmla="*/ 655112 h 1275029"/>
                <a:gd name="connsiteX0" fmla="*/ 838744 w 838744"/>
                <a:gd name="connsiteY0" fmla="*/ 1054234 h 1275029"/>
                <a:gd name="connsiteX1" fmla="*/ 719374 w 838744"/>
                <a:gd name="connsiteY1" fmla="*/ 1275029 h 1275029"/>
                <a:gd name="connsiteX2" fmla="*/ 124884 w 838744"/>
                <a:gd name="connsiteY2" fmla="*/ 1169295 h 1275029"/>
                <a:gd name="connsiteX3" fmla="*/ 0 w 838744"/>
                <a:gd name="connsiteY3" fmla="*/ 730880 h 1275029"/>
                <a:gd name="connsiteX4" fmla="*/ 307514 w 838744"/>
                <a:gd name="connsiteY4" fmla="*/ 0 h 1275029"/>
                <a:gd name="connsiteX5" fmla="*/ 600820 w 838744"/>
                <a:gd name="connsiteY5" fmla="*/ 36111 h 1275029"/>
                <a:gd name="connsiteX6" fmla="*/ 836154 w 838744"/>
                <a:gd name="connsiteY6" fmla="*/ 413660 h 1275029"/>
                <a:gd name="connsiteX7" fmla="*/ 836773 w 838744"/>
                <a:gd name="connsiteY7" fmla="*/ 655112 h 1275029"/>
                <a:gd name="connsiteX0" fmla="*/ 841291 w 841291"/>
                <a:gd name="connsiteY0" fmla="*/ 1051769 h 1275029"/>
                <a:gd name="connsiteX1" fmla="*/ 719374 w 841291"/>
                <a:gd name="connsiteY1" fmla="*/ 1275029 h 1275029"/>
                <a:gd name="connsiteX2" fmla="*/ 124884 w 841291"/>
                <a:gd name="connsiteY2" fmla="*/ 1169295 h 1275029"/>
                <a:gd name="connsiteX3" fmla="*/ 0 w 841291"/>
                <a:gd name="connsiteY3" fmla="*/ 730880 h 1275029"/>
                <a:gd name="connsiteX4" fmla="*/ 307514 w 841291"/>
                <a:gd name="connsiteY4" fmla="*/ 0 h 1275029"/>
                <a:gd name="connsiteX5" fmla="*/ 600820 w 841291"/>
                <a:gd name="connsiteY5" fmla="*/ 36111 h 1275029"/>
                <a:gd name="connsiteX6" fmla="*/ 836154 w 841291"/>
                <a:gd name="connsiteY6" fmla="*/ 413660 h 1275029"/>
                <a:gd name="connsiteX7" fmla="*/ 836773 w 841291"/>
                <a:gd name="connsiteY7" fmla="*/ 655112 h 1275029"/>
                <a:gd name="connsiteX0" fmla="*/ 836197 w 836773"/>
                <a:gd name="connsiteY0" fmla="*/ 1118331 h 1275029"/>
                <a:gd name="connsiteX1" fmla="*/ 719374 w 836773"/>
                <a:gd name="connsiteY1" fmla="*/ 1275029 h 1275029"/>
                <a:gd name="connsiteX2" fmla="*/ 124884 w 836773"/>
                <a:gd name="connsiteY2" fmla="*/ 1169295 h 1275029"/>
                <a:gd name="connsiteX3" fmla="*/ 0 w 836773"/>
                <a:gd name="connsiteY3" fmla="*/ 730880 h 1275029"/>
                <a:gd name="connsiteX4" fmla="*/ 307514 w 836773"/>
                <a:gd name="connsiteY4" fmla="*/ 0 h 1275029"/>
                <a:gd name="connsiteX5" fmla="*/ 600820 w 836773"/>
                <a:gd name="connsiteY5" fmla="*/ 36111 h 1275029"/>
                <a:gd name="connsiteX6" fmla="*/ 836154 w 836773"/>
                <a:gd name="connsiteY6" fmla="*/ 413660 h 1275029"/>
                <a:gd name="connsiteX7" fmla="*/ 836773 w 836773"/>
                <a:gd name="connsiteY7" fmla="*/ 655112 h 1275029"/>
                <a:gd name="connsiteX0" fmla="*/ 837471 w 837471"/>
                <a:gd name="connsiteY0" fmla="*/ 1115044 h 1275029"/>
                <a:gd name="connsiteX1" fmla="*/ 719374 w 837471"/>
                <a:gd name="connsiteY1" fmla="*/ 1275029 h 1275029"/>
                <a:gd name="connsiteX2" fmla="*/ 124884 w 837471"/>
                <a:gd name="connsiteY2" fmla="*/ 1169295 h 1275029"/>
                <a:gd name="connsiteX3" fmla="*/ 0 w 837471"/>
                <a:gd name="connsiteY3" fmla="*/ 730880 h 1275029"/>
                <a:gd name="connsiteX4" fmla="*/ 307514 w 837471"/>
                <a:gd name="connsiteY4" fmla="*/ 0 h 1275029"/>
                <a:gd name="connsiteX5" fmla="*/ 600820 w 837471"/>
                <a:gd name="connsiteY5" fmla="*/ 36111 h 1275029"/>
                <a:gd name="connsiteX6" fmla="*/ 836154 w 837471"/>
                <a:gd name="connsiteY6" fmla="*/ 413660 h 1275029"/>
                <a:gd name="connsiteX7" fmla="*/ 836773 w 837471"/>
                <a:gd name="connsiteY7" fmla="*/ 655112 h 1275029"/>
                <a:gd name="connsiteX0" fmla="*/ 838745 w 838745"/>
                <a:gd name="connsiteY0" fmla="*/ 1110935 h 1275029"/>
                <a:gd name="connsiteX1" fmla="*/ 719374 w 838745"/>
                <a:gd name="connsiteY1" fmla="*/ 1275029 h 1275029"/>
                <a:gd name="connsiteX2" fmla="*/ 124884 w 838745"/>
                <a:gd name="connsiteY2" fmla="*/ 1169295 h 1275029"/>
                <a:gd name="connsiteX3" fmla="*/ 0 w 838745"/>
                <a:gd name="connsiteY3" fmla="*/ 730880 h 1275029"/>
                <a:gd name="connsiteX4" fmla="*/ 307514 w 838745"/>
                <a:gd name="connsiteY4" fmla="*/ 0 h 1275029"/>
                <a:gd name="connsiteX5" fmla="*/ 600820 w 838745"/>
                <a:gd name="connsiteY5" fmla="*/ 36111 h 1275029"/>
                <a:gd name="connsiteX6" fmla="*/ 836154 w 838745"/>
                <a:gd name="connsiteY6" fmla="*/ 413660 h 1275029"/>
                <a:gd name="connsiteX7" fmla="*/ 836773 w 838745"/>
                <a:gd name="connsiteY7" fmla="*/ 655112 h 1275029"/>
                <a:gd name="connsiteX0" fmla="*/ 838745 w 838745"/>
                <a:gd name="connsiteY0" fmla="*/ 1110935 h 1275029"/>
                <a:gd name="connsiteX1" fmla="*/ 719374 w 838745"/>
                <a:gd name="connsiteY1" fmla="*/ 1275029 h 1275029"/>
                <a:gd name="connsiteX2" fmla="*/ 124884 w 838745"/>
                <a:gd name="connsiteY2" fmla="*/ 1169295 h 1275029"/>
                <a:gd name="connsiteX3" fmla="*/ 0 w 838745"/>
                <a:gd name="connsiteY3" fmla="*/ 730880 h 1275029"/>
                <a:gd name="connsiteX4" fmla="*/ 307514 w 838745"/>
                <a:gd name="connsiteY4" fmla="*/ 0 h 1275029"/>
                <a:gd name="connsiteX5" fmla="*/ 600820 w 838745"/>
                <a:gd name="connsiteY5" fmla="*/ 36111 h 1275029"/>
                <a:gd name="connsiteX6" fmla="*/ 836154 w 838745"/>
                <a:gd name="connsiteY6" fmla="*/ 413660 h 1275029"/>
                <a:gd name="connsiteX0" fmla="*/ 838745 w 841248"/>
                <a:gd name="connsiteY0" fmla="*/ 1110935 h 1275029"/>
                <a:gd name="connsiteX1" fmla="*/ 719374 w 841248"/>
                <a:gd name="connsiteY1" fmla="*/ 1275029 h 1275029"/>
                <a:gd name="connsiteX2" fmla="*/ 124884 w 841248"/>
                <a:gd name="connsiteY2" fmla="*/ 1169295 h 1275029"/>
                <a:gd name="connsiteX3" fmla="*/ 0 w 841248"/>
                <a:gd name="connsiteY3" fmla="*/ 730880 h 1275029"/>
                <a:gd name="connsiteX4" fmla="*/ 307514 w 841248"/>
                <a:gd name="connsiteY4" fmla="*/ 0 h 1275029"/>
                <a:gd name="connsiteX5" fmla="*/ 600820 w 841248"/>
                <a:gd name="connsiteY5" fmla="*/ 36111 h 1275029"/>
                <a:gd name="connsiteX6" fmla="*/ 841248 w 841248"/>
                <a:gd name="connsiteY6" fmla="*/ 421056 h 1275029"/>
                <a:gd name="connsiteX0" fmla="*/ 838745 w 839974"/>
                <a:gd name="connsiteY0" fmla="*/ 1110935 h 1275029"/>
                <a:gd name="connsiteX1" fmla="*/ 719374 w 839974"/>
                <a:gd name="connsiteY1" fmla="*/ 1275029 h 1275029"/>
                <a:gd name="connsiteX2" fmla="*/ 124884 w 839974"/>
                <a:gd name="connsiteY2" fmla="*/ 1169295 h 1275029"/>
                <a:gd name="connsiteX3" fmla="*/ 0 w 839974"/>
                <a:gd name="connsiteY3" fmla="*/ 730880 h 1275029"/>
                <a:gd name="connsiteX4" fmla="*/ 307514 w 839974"/>
                <a:gd name="connsiteY4" fmla="*/ 0 h 1275029"/>
                <a:gd name="connsiteX5" fmla="*/ 600820 w 839974"/>
                <a:gd name="connsiteY5" fmla="*/ 36111 h 1275029"/>
                <a:gd name="connsiteX6" fmla="*/ 839974 w 839974"/>
                <a:gd name="connsiteY6" fmla="*/ 416947 h 1275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39974" h="1275029">
                  <a:moveTo>
                    <a:pt x="838745" y="1110935"/>
                  </a:moveTo>
                  <a:lnTo>
                    <a:pt x="719374" y="1275029"/>
                  </a:lnTo>
                  <a:lnTo>
                    <a:pt x="124884" y="1169295"/>
                  </a:lnTo>
                  <a:lnTo>
                    <a:pt x="0" y="730880"/>
                  </a:lnTo>
                  <a:lnTo>
                    <a:pt x="307514" y="0"/>
                  </a:lnTo>
                  <a:lnTo>
                    <a:pt x="600820" y="36111"/>
                  </a:lnTo>
                  <a:lnTo>
                    <a:pt x="839974" y="416947"/>
                  </a:lnTo>
                </a:path>
              </a:pathLst>
            </a:custGeom>
            <a:noFill/>
            <a:ln w="2032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grpSp>
        <p:nvGrpSpPr>
          <p:cNvPr id="235" name="Group 234">
            <a:extLst>
              <a:ext uri="{FF2B5EF4-FFF2-40B4-BE49-F238E27FC236}">
                <a16:creationId xmlns:a16="http://schemas.microsoft.com/office/drawing/2014/main" id="{69FE0059-E174-4DAC-BB5D-1DF5F1AE03E0}"/>
              </a:ext>
            </a:extLst>
          </p:cNvPr>
          <p:cNvGrpSpPr/>
          <p:nvPr/>
        </p:nvGrpSpPr>
        <p:grpSpPr>
          <a:xfrm>
            <a:off x="23952126" y="7949303"/>
            <a:ext cx="749449" cy="1054533"/>
            <a:chOff x="4800600" y="1143000"/>
            <a:chExt cx="13807440" cy="16504920"/>
          </a:xfrm>
        </p:grpSpPr>
        <p:sp>
          <p:nvSpPr>
            <p:cNvPr id="232" name="Freeform: Shape 231">
              <a:extLst>
                <a:ext uri="{FF2B5EF4-FFF2-40B4-BE49-F238E27FC236}">
                  <a16:creationId xmlns:a16="http://schemas.microsoft.com/office/drawing/2014/main" id="{CF3664D5-E802-41E3-81E6-C0E10941D921}"/>
                </a:ext>
              </a:extLst>
            </p:cNvPr>
            <p:cNvSpPr/>
            <p:nvPr/>
          </p:nvSpPr>
          <p:spPr>
            <a:xfrm>
              <a:off x="7315200" y="1143000"/>
              <a:ext cx="11292840" cy="4549140"/>
            </a:xfrm>
            <a:custGeom>
              <a:avLst/>
              <a:gdLst>
                <a:gd name="connsiteX0" fmla="*/ 502920 w 11521440"/>
                <a:gd name="connsiteY0" fmla="*/ 0 h 4754880"/>
                <a:gd name="connsiteX1" fmla="*/ 0 w 11521440"/>
                <a:gd name="connsiteY1" fmla="*/ 1165860 h 4754880"/>
                <a:gd name="connsiteX2" fmla="*/ 3543300 w 11521440"/>
                <a:gd name="connsiteY2" fmla="*/ 2857500 h 4754880"/>
                <a:gd name="connsiteX3" fmla="*/ 4389120 w 11521440"/>
                <a:gd name="connsiteY3" fmla="*/ 4457700 h 4754880"/>
                <a:gd name="connsiteX4" fmla="*/ 5280660 w 11521440"/>
                <a:gd name="connsiteY4" fmla="*/ 4229100 h 4754880"/>
                <a:gd name="connsiteX5" fmla="*/ 6035040 w 11521440"/>
                <a:gd name="connsiteY5" fmla="*/ 4091940 h 4754880"/>
                <a:gd name="connsiteX6" fmla="*/ 6697980 w 11521440"/>
                <a:gd name="connsiteY6" fmla="*/ 4137660 h 4754880"/>
                <a:gd name="connsiteX7" fmla="*/ 7360920 w 11521440"/>
                <a:gd name="connsiteY7" fmla="*/ 4480560 h 4754880"/>
                <a:gd name="connsiteX8" fmla="*/ 7772400 w 11521440"/>
                <a:gd name="connsiteY8" fmla="*/ 4754880 h 4754880"/>
                <a:gd name="connsiteX9" fmla="*/ 8549640 w 11521440"/>
                <a:gd name="connsiteY9" fmla="*/ 3611880 h 4754880"/>
                <a:gd name="connsiteX10" fmla="*/ 11521440 w 11521440"/>
                <a:gd name="connsiteY10" fmla="*/ 1234440 h 4754880"/>
                <a:gd name="connsiteX11" fmla="*/ 10538460 w 11521440"/>
                <a:gd name="connsiteY11" fmla="*/ 68580 h 4754880"/>
                <a:gd name="connsiteX12" fmla="*/ 7498080 w 11521440"/>
                <a:gd name="connsiteY12" fmla="*/ 2446020 h 4754880"/>
                <a:gd name="connsiteX13" fmla="*/ 6835140 w 11521440"/>
                <a:gd name="connsiteY13" fmla="*/ 2217420 h 4754880"/>
                <a:gd name="connsiteX14" fmla="*/ 6423660 w 11521440"/>
                <a:gd name="connsiteY14" fmla="*/ 2217420 h 4754880"/>
                <a:gd name="connsiteX15" fmla="*/ 6035040 w 11521440"/>
                <a:gd name="connsiteY15" fmla="*/ 2446020 h 4754880"/>
                <a:gd name="connsiteX16" fmla="*/ 502920 w 11521440"/>
                <a:gd name="connsiteY16" fmla="*/ 0 h 4754880"/>
                <a:gd name="connsiteX0" fmla="*/ 502920 w 11521440"/>
                <a:gd name="connsiteY0" fmla="*/ 0 h 4754880"/>
                <a:gd name="connsiteX1" fmla="*/ 0 w 11521440"/>
                <a:gd name="connsiteY1" fmla="*/ 1165860 h 4754880"/>
                <a:gd name="connsiteX2" fmla="*/ 3543300 w 11521440"/>
                <a:gd name="connsiteY2" fmla="*/ 2857500 h 4754880"/>
                <a:gd name="connsiteX3" fmla="*/ 4389120 w 11521440"/>
                <a:gd name="connsiteY3" fmla="*/ 4457700 h 4754880"/>
                <a:gd name="connsiteX4" fmla="*/ 5052060 w 11521440"/>
                <a:gd name="connsiteY4" fmla="*/ 4183380 h 4754880"/>
                <a:gd name="connsiteX5" fmla="*/ 6035040 w 11521440"/>
                <a:gd name="connsiteY5" fmla="*/ 4091940 h 4754880"/>
                <a:gd name="connsiteX6" fmla="*/ 6697980 w 11521440"/>
                <a:gd name="connsiteY6" fmla="*/ 4137660 h 4754880"/>
                <a:gd name="connsiteX7" fmla="*/ 7360920 w 11521440"/>
                <a:gd name="connsiteY7" fmla="*/ 4480560 h 4754880"/>
                <a:gd name="connsiteX8" fmla="*/ 7772400 w 11521440"/>
                <a:gd name="connsiteY8" fmla="*/ 4754880 h 4754880"/>
                <a:gd name="connsiteX9" fmla="*/ 8549640 w 11521440"/>
                <a:gd name="connsiteY9" fmla="*/ 3611880 h 4754880"/>
                <a:gd name="connsiteX10" fmla="*/ 11521440 w 11521440"/>
                <a:gd name="connsiteY10" fmla="*/ 1234440 h 4754880"/>
                <a:gd name="connsiteX11" fmla="*/ 10538460 w 11521440"/>
                <a:gd name="connsiteY11" fmla="*/ 68580 h 4754880"/>
                <a:gd name="connsiteX12" fmla="*/ 7498080 w 11521440"/>
                <a:gd name="connsiteY12" fmla="*/ 2446020 h 4754880"/>
                <a:gd name="connsiteX13" fmla="*/ 6835140 w 11521440"/>
                <a:gd name="connsiteY13" fmla="*/ 2217420 h 4754880"/>
                <a:gd name="connsiteX14" fmla="*/ 6423660 w 11521440"/>
                <a:gd name="connsiteY14" fmla="*/ 2217420 h 4754880"/>
                <a:gd name="connsiteX15" fmla="*/ 6035040 w 11521440"/>
                <a:gd name="connsiteY15" fmla="*/ 2446020 h 4754880"/>
                <a:gd name="connsiteX16" fmla="*/ 502920 w 11521440"/>
                <a:gd name="connsiteY16" fmla="*/ 0 h 4754880"/>
                <a:gd name="connsiteX0" fmla="*/ 502920 w 11521440"/>
                <a:gd name="connsiteY0" fmla="*/ 0 h 4754880"/>
                <a:gd name="connsiteX1" fmla="*/ 0 w 11521440"/>
                <a:gd name="connsiteY1" fmla="*/ 1165860 h 4754880"/>
                <a:gd name="connsiteX2" fmla="*/ 3543300 w 11521440"/>
                <a:gd name="connsiteY2" fmla="*/ 2857500 h 4754880"/>
                <a:gd name="connsiteX3" fmla="*/ 4389120 w 11521440"/>
                <a:gd name="connsiteY3" fmla="*/ 4457700 h 4754880"/>
                <a:gd name="connsiteX4" fmla="*/ 5052060 w 11521440"/>
                <a:gd name="connsiteY4" fmla="*/ 4183380 h 4754880"/>
                <a:gd name="connsiteX5" fmla="*/ 6035040 w 11521440"/>
                <a:gd name="connsiteY5" fmla="*/ 4046220 h 4754880"/>
                <a:gd name="connsiteX6" fmla="*/ 6697980 w 11521440"/>
                <a:gd name="connsiteY6" fmla="*/ 4137660 h 4754880"/>
                <a:gd name="connsiteX7" fmla="*/ 7360920 w 11521440"/>
                <a:gd name="connsiteY7" fmla="*/ 4480560 h 4754880"/>
                <a:gd name="connsiteX8" fmla="*/ 7772400 w 11521440"/>
                <a:gd name="connsiteY8" fmla="*/ 4754880 h 4754880"/>
                <a:gd name="connsiteX9" fmla="*/ 8549640 w 11521440"/>
                <a:gd name="connsiteY9" fmla="*/ 3611880 h 4754880"/>
                <a:gd name="connsiteX10" fmla="*/ 11521440 w 11521440"/>
                <a:gd name="connsiteY10" fmla="*/ 1234440 h 4754880"/>
                <a:gd name="connsiteX11" fmla="*/ 10538460 w 11521440"/>
                <a:gd name="connsiteY11" fmla="*/ 68580 h 4754880"/>
                <a:gd name="connsiteX12" fmla="*/ 7498080 w 11521440"/>
                <a:gd name="connsiteY12" fmla="*/ 2446020 h 4754880"/>
                <a:gd name="connsiteX13" fmla="*/ 6835140 w 11521440"/>
                <a:gd name="connsiteY13" fmla="*/ 2217420 h 4754880"/>
                <a:gd name="connsiteX14" fmla="*/ 6423660 w 11521440"/>
                <a:gd name="connsiteY14" fmla="*/ 2217420 h 4754880"/>
                <a:gd name="connsiteX15" fmla="*/ 6035040 w 11521440"/>
                <a:gd name="connsiteY15" fmla="*/ 2446020 h 4754880"/>
                <a:gd name="connsiteX16" fmla="*/ 502920 w 11521440"/>
                <a:gd name="connsiteY16" fmla="*/ 0 h 4754880"/>
                <a:gd name="connsiteX0" fmla="*/ 502920 w 11521440"/>
                <a:gd name="connsiteY0" fmla="*/ 0 h 4754880"/>
                <a:gd name="connsiteX1" fmla="*/ 0 w 11521440"/>
                <a:gd name="connsiteY1" fmla="*/ 1165860 h 4754880"/>
                <a:gd name="connsiteX2" fmla="*/ 3543300 w 11521440"/>
                <a:gd name="connsiteY2" fmla="*/ 2857500 h 4754880"/>
                <a:gd name="connsiteX3" fmla="*/ 4389120 w 11521440"/>
                <a:gd name="connsiteY3" fmla="*/ 4457700 h 4754880"/>
                <a:gd name="connsiteX4" fmla="*/ 5052060 w 11521440"/>
                <a:gd name="connsiteY4" fmla="*/ 4183380 h 4754880"/>
                <a:gd name="connsiteX5" fmla="*/ 6035040 w 11521440"/>
                <a:gd name="connsiteY5" fmla="*/ 4046220 h 4754880"/>
                <a:gd name="connsiteX6" fmla="*/ 6697980 w 11521440"/>
                <a:gd name="connsiteY6" fmla="*/ 4137660 h 4754880"/>
                <a:gd name="connsiteX7" fmla="*/ 7772400 w 11521440"/>
                <a:gd name="connsiteY7" fmla="*/ 4754880 h 4754880"/>
                <a:gd name="connsiteX8" fmla="*/ 8549640 w 11521440"/>
                <a:gd name="connsiteY8" fmla="*/ 3611880 h 4754880"/>
                <a:gd name="connsiteX9" fmla="*/ 11521440 w 11521440"/>
                <a:gd name="connsiteY9" fmla="*/ 1234440 h 4754880"/>
                <a:gd name="connsiteX10" fmla="*/ 10538460 w 11521440"/>
                <a:gd name="connsiteY10" fmla="*/ 68580 h 4754880"/>
                <a:gd name="connsiteX11" fmla="*/ 7498080 w 11521440"/>
                <a:gd name="connsiteY11" fmla="*/ 2446020 h 4754880"/>
                <a:gd name="connsiteX12" fmla="*/ 6835140 w 11521440"/>
                <a:gd name="connsiteY12" fmla="*/ 2217420 h 4754880"/>
                <a:gd name="connsiteX13" fmla="*/ 6423660 w 11521440"/>
                <a:gd name="connsiteY13" fmla="*/ 2217420 h 4754880"/>
                <a:gd name="connsiteX14" fmla="*/ 6035040 w 11521440"/>
                <a:gd name="connsiteY14" fmla="*/ 2446020 h 4754880"/>
                <a:gd name="connsiteX15" fmla="*/ 502920 w 11521440"/>
                <a:gd name="connsiteY15" fmla="*/ 0 h 4754880"/>
                <a:gd name="connsiteX0" fmla="*/ 502920 w 11521440"/>
                <a:gd name="connsiteY0" fmla="*/ 0 h 4754880"/>
                <a:gd name="connsiteX1" fmla="*/ 0 w 11521440"/>
                <a:gd name="connsiteY1" fmla="*/ 1165860 h 4754880"/>
                <a:gd name="connsiteX2" fmla="*/ 3543300 w 11521440"/>
                <a:gd name="connsiteY2" fmla="*/ 2857500 h 4754880"/>
                <a:gd name="connsiteX3" fmla="*/ 4389120 w 11521440"/>
                <a:gd name="connsiteY3" fmla="*/ 4457700 h 4754880"/>
                <a:gd name="connsiteX4" fmla="*/ 5052060 w 11521440"/>
                <a:gd name="connsiteY4" fmla="*/ 4183380 h 4754880"/>
                <a:gd name="connsiteX5" fmla="*/ 6035040 w 11521440"/>
                <a:gd name="connsiteY5" fmla="*/ 4046220 h 4754880"/>
                <a:gd name="connsiteX6" fmla="*/ 6949440 w 11521440"/>
                <a:gd name="connsiteY6" fmla="*/ 4229100 h 4754880"/>
                <a:gd name="connsiteX7" fmla="*/ 7772400 w 11521440"/>
                <a:gd name="connsiteY7" fmla="*/ 4754880 h 4754880"/>
                <a:gd name="connsiteX8" fmla="*/ 8549640 w 11521440"/>
                <a:gd name="connsiteY8" fmla="*/ 3611880 h 4754880"/>
                <a:gd name="connsiteX9" fmla="*/ 11521440 w 11521440"/>
                <a:gd name="connsiteY9" fmla="*/ 1234440 h 4754880"/>
                <a:gd name="connsiteX10" fmla="*/ 10538460 w 11521440"/>
                <a:gd name="connsiteY10" fmla="*/ 68580 h 4754880"/>
                <a:gd name="connsiteX11" fmla="*/ 7498080 w 11521440"/>
                <a:gd name="connsiteY11" fmla="*/ 2446020 h 4754880"/>
                <a:gd name="connsiteX12" fmla="*/ 6835140 w 11521440"/>
                <a:gd name="connsiteY12" fmla="*/ 2217420 h 4754880"/>
                <a:gd name="connsiteX13" fmla="*/ 6423660 w 11521440"/>
                <a:gd name="connsiteY13" fmla="*/ 2217420 h 4754880"/>
                <a:gd name="connsiteX14" fmla="*/ 6035040 w 11521440"/>
                <a:gd name="connsiteY14" fmla="*/ 2446020 h 4754880"/>
                <a:gd name="connsiteX15" fmla="*/ 502920 w 11521440"/>
                <a:gd name="connsiteY15" fmla="*/ 0 h 4754880"/>
                <a:gd name="connsiteX0" fmla="*/ 502920 w 11521440"/>
                <a:gd name="connsiteY0" fmla="*/ 0 h 4572000"/>
                <a:gd name="connsiteX1" fmla="*/ 0 w 11521440"/>
                <a:gd name="connsiteY1" fmla="*/ 1165860 h 4572000"/>
                <a:gd name="connsiteX2" fmla="*/ 3543300 w 11521440"/>
                <a:gd name="connsiteY2" fmla="*/ 2857500 h 4572000"/>
                <a:gd name="connsiteX3" fmla="*/ 4389120 w 11521440"/>
                <a:gd name="connsiteY3" fmla="*/ 4457700 h 4572000"/>
                <a:gd name="connsiteX4" fmla="*/ 5052060 w 11521440"/>
                <a:gd name="connsiteY4" fmla="*/ 4183380 h 4572000"/>
                <a:gd name="connsiteX5" fmla="*/ 6035040 w 11521440"/>
                <a:gd name="connsiteY5" fmla="*/ 4046220 h 4572000"/>
                <a:gd name="connsiteX6" fmla="*/ 6949440 w 11521440"/>
                <a:gd name="connsiteY6" fmla="*/ 422910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423660 w 11521440"/>
                <a:gd name="connsiteY13" fmla="*/ 2217420 h 4572000"/>
                <a:gd name="connsiteX14" fmla="*/ 6035040 w 11521440"/>
                <a:gd name="connsiteY14" fmla="*/ 244602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35040 w 11521440"/>
                <a:gd name="connsiteY5" fmla="*/ 4046220 h 4572000"/>
                <a:gd name="connsiteX6" fmla="*/ 6949440 w 11521440"/>
                <a:gd name="connsiteY6" fmla="*/ 422910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423660 w 11521440"/>
                <a:gd name="connsiteY13" fmla="*/ 2217420 h 4572000"/>
                <a:gd name="connsiteX14" fmla="*/ 6035040 w 11521440"/>
                <a:gd name="connsiteY14" fmla="*/ 244602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22910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423660 w 11521440"/>
                <a:gd name="connsiteY13" fmla="*/ 2217420 h 4572000"/>
                <a:gd name="connsiteX14" fmla="*/ 6035040 w 11521440"/>
                <a:gd name="connsiteY14" fmla="*/ 244602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423660 w 11521440"/>
                <a:gd name="connsiteY13" fmla="*/ 2217420 h 4572000"/>
                <a:gd name="connsiteX14" fmla="*/ 6035040 w 11521440"/>
                <a:gd name="connsiteY14" fmla="*/ 244602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423660 w 11521440"/>
                <a:gd name="connsiteY13" fmla="*/ 2217420 h 4572000"/>
                <a:gd name="connsiteX14" fmla="*/ 5143500 w 11521440"/>
                <a:gd name="connsiteY14" fmla="*/ 208026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423660 w 11521440"/>
                <a:gd name="connsiteY13" fmla="*/ 2217420 h 4572000"/>
                <a:gd name="connsiteX14" fmla="*/ 5372100 w 11521440"/>
                <a:gd name="connsiteY14" fmla="*/ 224028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835140 w 11521440"/>
                <a:gd name="connsiteY12" fmla="*/ 2217420 h 4572000"/>
                <a:gd name="connsiteX13" fmla="*/ 6172200 w 11521440"/>
                <a:gd name="connsiteY13" fmla="*/ 2194560 h 4572000"/>
                <a:gd name="connsiteX14" fmla="*/ 5372100 w 11521440"/>
                <a:gd name="connsiteY14" fmla="*/ 224028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766560 w 11521440"/>
                <a:gd name="connsiteY12" fmla="*/ 2217420 h 4572000"/>
                <a:gd name="connsiteX13" fmla="*/ 6172200 w 11521440"/>
                <a:gd name="connsiteY13" fmla="*/ 2194560 h 4572000"/>
                <a:gd name="connsiteX14" fmla="*/ 5372100 w 11521440"/>
                <a:gd name="connsiteY14" fmla="*/ 224028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766560 w 11521440"/>
                <a:gd name="connsiteY12" fmla="*/ 2217420 h 4572000"/>
                <a:gd name="connsiteX13" fmla="*/ 6172200 w 11521440"/>
                <a:gd name="connsiteY13" fmla="*/ 2194560 h 4572000"/>
                <a:gd name="connsiteX14" fmla="*/ 5372100 w 11521440"/>
                <a:gd name="connsiteY14" fmla="*/ 224028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98080 w 11521440"/>
                <a:gd name="connsiteY11" fmla="*/ 2446020 h 4572000"/>
                <a:gd name="connsiteX12" fmla="*/ 6766560 w 11521440"/>
                <a:gd name="connsiteY12" fmla="*/ 2217420 h 4572000"/>
                <a:gd name="connsiteX13" fmla="*/ 6172200 w 11521440"/>
                <a:gd name="connsiteY13" fmla="*/ 2194560 h 4572000"/>
                <a:gd name="connsiteX14" fmla="*/ 5120640 w 11521440"/>
                <a:gd name="connsiteY14" fmla="*/ 224028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29500 w 11521440"/>
                <a:gd name="connsiteY11" fmla="*/ 2217420 h 4572000"/>
                <a:gd name="connsiteX12" fmla="*/ 6766560 w 11521440"/>
                <a:gd name="connsiteY12" fmla="*/ 2217420 h 4572000"/>
                <a:gd name="connsiteX13" fmla="*/ 6172200 w 11521440"/>
                <a:gd name="connsiteY13" fmla="*/ 2194560 h 4572000"/>
                <a:gd name="connsiteX14" fmla="*/ 5120640 w 11521440"/>
                <a:gd name="connsiteY14" fmla="*/ 2240280 h 4572000"/>
                <a:gd name="connsiteX15" fmla="*/ 502920 w 11521440"/>
                <a:gd name="connsiteY15"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29500 w 11521440"/>
                <a:gd name="connsiteY11" fmla="*/ 2217420 h 4572000"/>
                <a:gd name="connsiteX12" fmla="*/ 6172200 w 11521440"/>
                <a:gd name="connsiteY12" fmla="*/ 2194560 h 4572000"/>
                <a:gd name="connsiteX13" fmla="*/ 5120640 w 11521440"/>
                <a:gd name="connsiteY13" fmla="*/ 2240280 h 4572000"/>
                <a:gd name="connsiteX14" fmla="*/ 502920 w 11521440"/>
                <a:gd name="connsiteY14"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29500 w 11521440"/>
                <a:gd name="connsiteY11" fmla="*/ 2217420 h 4572000"/>
                <a:gd name="connsiteX12" fmla="*/ 5120640 w 11521440"/>
                <a:gd name="connsiteY12" fmla="*/ 2240280 h 4572000"/>
                <a:gd name="connsiteX13" fmla="*/ 502920 w 11521440"/>
                <a:gd name="connsiteY13" fmla="*/ 0 h 4572000"/>
                <a:gd name="connsiteX0" fmla="*/ 502920 w 11521440"/>
                <a:gd name="connsiteY0" fmla="*/ 0 h 4572000"/>
                <a:gd name="connsiteX1" fmla="*/ 0 w 11521440"/>
                <a:gd name="connsiteY1" fmla="*/ 1165860 h 4572000"/>
                <a:gd name="connsiteX2" fmla="*/ 3543300 w 11521440"/>
                <a:gd name="connsiteY2" fmla="*/ 2857500 h 4572000"/>
                <a:gd name="connsiteX3" fmla="*/ 4411980 w 11521440"/>
                <a:gd name="connsiteY3" fmla="*/ 4549140 h 4572000"/>
                <a:gd name="connsiteX4" fmla="*/ 5052060 w 11521440"/>
                <a:gd name="connsiteY4" fmla="*/ 4183380 h 4572000"/>
                <a:gd name="connsiteX5" fmla="*/ 6057900 w 11521440"/>
                <a:gd name="connsiteY5" fmla="*/ 3977640 h 4572000"/>
                <a:gd name="connsiteX6" fmla="*/ 6949440 w 11521440"/>
                <a:gd name="connsiteY6" fmla="*/ 4160520 h 4572000"/>
                <a:gd name="connsiteX7" fmla="*/ 7703820 w 11521440"/>
                <a:gd name="connsiteY7" fmla="*/ 4572000 h 4572000"/>
                <a:gd name="connsiteX8" fmla="*/ 8549640 w 11521440"/>
                <a:gd name="connsiteY8" fmla="*/ 3611880 h 4572000"/>
                <a:gd name="connsiteX9" fmla="*/ 11521440 w 11521440"/>
                <a:gd name="connsiteY9" fmla="*/ 1234440 h 4572000"/>
                <a:gd name="connsiteX10" fmla="*/ 10538460 w 11521440"/>
                <a:gd name="connsiteY10" fmla="*/ 68580 h 4572000"/>
                <a:gd name="connsiteX11" fmla="*/ 7429500 w 11521440"/>
                <a:gd name="connsiteY11" fmla="*/ 2217420 h 4572000"/>
                <a:gd name="connsiteX12" fmla="*/ 5143500 w 11521440"/>
                <a:gd name="connsiteY12" fmla="*/ 2308860 h 4572000"/>
                <a:gd name="connsiteX13" fmla="*/ 502920 w 11521440"/>
                <a:gd name="connsiteY13" fmla="*/ 0 h 4572000"/>
                <a:gd name="connsiteX0" fmla="*/ 502920 w 11521440"/>
                <a:gd name="connsiteY0" fmla="*/ 0 h 4549140"/>
                <a:gd name="connsiteX1" fmla="*/ 0 w 11521440"/>
                <a:gd name="connsiteY1" fmla="*/ 1165860 h 4549140"/>
                <a:gd name="connsiteX2" fmla="*/ 3543300 w 11521440"/>
                <a:gd name="connsiteY2" fmla="*/ 2857500 h 4549140"/>
                <a:gd name="connsiteX3" fmla="*/ 4411980 w 11521440"/>
                <a:gd name="connsiteY3" fmla="*/ 4549140 h 4549140"/>
                <a:gd name="connsiteX4" fmla="*/ 5052060 w 11521440"/>
                <a:gd name="connsiteY4" fmla="*/ 4183380 h 4549140"/>
                <a:gd name="connsiteX5" fmla="*/ 6057900 w 11521440"/>
                <a:gd name="connsiteY5" fmla="*/ 3977640 h 4549140"/>
                <a:gd name="connsiteX6" fmla="*/ 6949440 w 11521440"/>
                <a:gd name="connsiteY6" fmla="*/ 4160520 h 4549140"/>
                <a:gd name="connsiteX7" fmla="*/ 7635240 w 11521440"/>
                <a:gd name="connsiteY7" fmla="*/ 4503420 h 4549140"/>
                <a:gd name="connsiteX8" fmla="*/ 8549640 w 11521440"/>
                <a:gd name="connsiteY8" fmla="*/ 3611880 h 4549140"/>
                <a:gd name="connsiteX9" fmla="*/ 11521440 w 11521440"/>
                <a:gd name="connsiteY9" fmla="*/ 1234440 h 4549140"/>
                <a:gd name="connsiteX10" fmla="*/ 10538460 w 11521440"/>
                <a:gd name="connsiteY10" fmla="*/ 68580 h 4549140"/>
                <a:gd name="connsiteX11" fmla="*/ 7429500 w 11521440"/>
                <a:gd name="connsiteY11" fmla="*/ 2217420 h 4549140"/>
                <a:gd name="connsiteX12" fmla="*/ 5143500 w 11521440"/>
                <a:gd name="connsiteY12" fmla="*/ 2308860 h 4549140"/>
                <a:gd name="connsiteX13" fmla="*/ 502920 w 11521440"/>
                <a:gd name="connsiteY13" fmla="*/ 0 h 4549140"/>
                <a:gd name="connsiteX0" fmla="*/ 502920 w 11521440"/>
                <a:gd name="connsiteY0" fmla="*/ 0 h 4549140"/>
                <a:gd name="connsiteX1" fmla="*/ 0 w 11521440"/>
                <a:gd name="connsiteY1" fmla="*/ 1165860 h 4549140"/>
                <a:gd name="connsiteX2" fmla="*/ 3543300 w 11521440"/>
                <a:gd name="connsiteY2" fmla="*/ 2857500 h 4549140"/>
                <a:gd name="connsiteX3" fmla="*/ 4411980 w 11521440"/>
                <a:gd name="connsiteY3" fmla="*/ 4549140 h 4549140"/>
                <a:gd name="connsiteX4" fmla="*/ 5052060 w 11521440"/>
                <a:gd name="connsiteY4" fmla="*/ 4183380 h 4549140"/>
                <a:gd name="connsiteX5" fmla="*/ 6057900 w 11521440"/>
                <a:gd name="connsiteY5" fmla="*/ 3977640 h 4549140"/>
                <a:gd name="connsiteX6" fmla="*/ 6949440 w 11521440"/>
                <a:gd name="connsiteY6" fmla="*/ 4160520 h 4549140"/>
                <a:gd name="connsiteX7" fmla="*/ 7635240 w 11521440"/>
                <a:gd name="connsiteY7" fmla="*/ 4503420 h 4549140"/>
                <a:gd name="connsiteX8" fmla="*/ 11521440 w 11521440"/>
                <a:gd name="connsiteY8" fmla="*/ 1234440 h 4549140"/>
                <a:gd name="connsiteX9" fmla="*/ 10538460 w 11521440"/>
                <a:gd name="connsiteY9" fmla="*/ 68580 h 4549140"/>
                <a:gd name="connsiteX10" fmla="*/ 7429500 w 11521440"/>
                <a:gd name="connsiteY10" fmla="*/ 2217420 h 4549140"/>
                <a:gd name="connsiteX11" fmla="*/ 5143500 w 11521440"/>
                <a:gd name="connsiteY11" fmla="*/ 2308860 h 4549140"/>
                <a:gd name="connsiteX12" fmla="*/ 502920 w 11521440"/>
                <a:gd name="connsiteY12" fmla="*/ 0 h 4549140"/>
                <a:gd name="connsiteX0" fmla="*/ 502920 w 11521440"/>
                <a:gd name="connsiteY0" fmla="*/ 0 h 4549140"/>
                <a:gd name="connsiteX1" fmla="*/ 0 w 11521440"/>
                <a:gd name="connsiteY1" fmla="*/ 1165860 h 4549140"/>
                <a:gd name="connsiteX2" fmla="*/ 3543300 w 11521440"/>
                <a:gd name="connsiteY2" fmla="*/ 2857500 h 4549140"/>
                <a:gd name="connsiteX3" fmla="*/ 4411980 w 11521440"/>
                <a:gd name="connsiteY3" fmla="*/ 4549140 h 4549140"/>
                <a:gd name="connsiteX4" fmla="*/ 5052060 w 11521440"/>
                <a:gd name="connsiteY4" fmla="*/ 4183380 h 4549140"/>
                <a:gd name="connsiteX5" fmla="*/ 6057900 w 11521440"/>
                <a:gd name="connsiteY5" fmla="*/ 3977640 h 4549140"/>
                <a:gd name="connsiteX6" fmla="*/ 6949440 w 11521440"/>
                <a:gd name="connsiteY6" fmla="*/ 4160520 h 4549140"/>
                <a:gd name="connsiteX7" fmla="*/ 7635240 w 11521440"/>
                <a:gd name="connsiteY7" fmla="*/ 4503420 h 4549140"/>
                <a:gd name="connsiteX8" fmla="*/ 8183880 w 11521440"/>
                <a:gd name="connsiteY8" fmla="*/ 3131820 h 4549140"/>
                <a:gd name="connsiteX9" fmla="*/ 11521440 w 11521440"/>
                <a:gd name="connsiteY9" fmla="*/ 1234440 h 4549140"/>
                <a:gd name="connsiteX10" fmla="*/ 10538460 w 11521440"/>
                <a:gd name="connsiteY10" fmla="*/ 68580 h 4549140"/>
                <a:gd name="connsiteX11" fmla="*/ 7429500 w 11521440"/>
                <a:gd name="connsiteY11" fmla="*/ 2217420 h 4549140"/>
                <a:gd name="connsiteX12" fmla="*/ 5143500 w 11521440"/>
                <a:gd name="connsiteY12" fmla="*/ 2308860 h 4549140"/>
                <a:gd name="connsiteX13" fmla="*/ 502920 w 11521440"/>
                <a:gd name="connsiteY13" fmla="*/ 0 h 4549140"/>
                <a:gd name="connsiteX0" fmla="*/ 502920 w 11521440"/>
                <a:gd name="connsiteY0" fmla="*/ 0 h 4549140"/>
                <a:gd name="connsiteX1" fmla="*/ 0 w 11521440"/>
                <a:gd name="connsiteY1" fmla="*/ 1165860 h 4549140"/>
                <a:gd name="connsiteX2" fmla="*/ 3543300 w 11521440"/>
                <a:gd name="connsiteY2" fmla="*/ 2857500 h 4549140"/>
                <a:gd name="connsiteX3" fmla="*/ 4411980 w 11521440"/>
                <a:gd name="connsiteY3" fmla="*/ 4549140 h 4549140"/>
                <a:gd name="connsiteX4" fmla="*/ 5052060 w 11521440"/>
                <a:gd name="connsiteY4" fmla="*/ 4183380 h 4549140"/>
                <a:gd name="connsiteX5" fmla="*/ 6057900 w 11521440"/>
                <a:gd name="connsiteY5" fmla="*/ 3977640 h 4549140"/>
                <a:gd name="connsiteX6" fmla="*/ 6949440 w 11521440"/>
                <a:gd name="connsiteY6" fmla="*/ 4160520 h 4549140"/>
                <a:gd name="connsiteX7" fmla="*/ 7635240 w 11521440"/>
                <a:gd name="connsiteY7" fmla="*/ 4503420 h 4549140"/>
                <a:gd name="connsiteX8" fmla="*/ 8183880 w 11521440"/>
                <a:gd name="connsiteY8" fmla="*/ 3131820 h 4549140"/>
                <a:gd name="connsiteX9" fmla="*/ 11521440 w 11521440"/>
                <a:gd name="connsiteY9" fmla="*/ 1234440 h 4549140"/>
                <a:gd name="connsiteX10" fmla="*/ 10538460 w 11521440"/>
                <a:gd name="connsiteY10" fmla="*/ 68580 h 4549140"/>
                <a:gd name="connsiteX11" fmla="*/ 7429500 w 11521440"/>
                <a:gd name="connsiteY11" fmla="*/ 2217420 h 4549140"/>
                <a:gd name="connsiteX12" fmla="*/ 5143500 w 11521440"/>
                <a:gd name="connsiteY12" fmla="*/ 2308860 h 4549140"/>
                <a:gd name="connsiteX13" fmla="*/ 502920 w 11521440"/>
                <a:gd name="connsiteY13" fmla="*/ 0 h 4549140"/>
                <a:gd name="connsiteX0" fmla="*/ 502920 w 11521440"/>
                <a:gd name="connsiteY0" fmla="*/ 0 h 4549140"/>
                <a:gd name="connsiteX1" fmla="*/ 0 w 11521440"/>
                <a:gd name="connsiteY1" fmla="*/ 1165860 h 4549140"/>
                <a:gd name="connsiteX2" fmla="*/ 3543300 w 11521440"/>
                <a:gd name="connsiteY2" fmla="*/ 2857500 h 4549140"/>
                <a:gd name="connsiteX3" fmla="*/ 4411980 w 11521440"/>
                <a:gd name="connsiteY3" fmla="*/ 4549140 h 4549140"/>
                <a:gd name="connsiteX4" fmla="*/ 5052060 w 11521440"/>
                <a:gd name="connsiteY4" fmla="*/ 4183380 h 4549140"/>
                <a:gd name="connsiteX5" fmla="*/ 6057900 w 11521440"/>
                <a:gd name="connsiteY5" fmla="*/ 3977640 h 4549140"/>
                <a:gd name="connsiteX6" fmla="*/ 6949440 w 11521440"/>
                <a:gd name="connsiteY6" fmla="*/ 4160520 h 4549140"/>
                <a:gd name="connsiteX7" fmla="*/ 7635240 w 11521440"/>
                <a:gd name="connsiteY7" fmla="*/ 4503420 h 4549140"/>
                <a:gd name="connsiteX8" fmla="*/ 8321040 w 11521440"/>
                <a:gd name="connsiteY8" fmla="*/ 3291840 h 4549140"/>
                <a:gd name="connsiteX9" fmla="*/ 11521440 w 11521440"/>
                <a:gd name="connsiteY9" fmla="*/ 1234440 h 4549140"/>
                <a:gd name="connsiteX10" fmla="*/ 10538460 w 11521440"/>
                <a:gd name="connsiteY10" fmla="*/ 68580 h 4549140"/>
                <a:gd name="connsiteX11" fmla="*/ 7429500 w 11521440"/>
                <a:gd name="connsiteY11" fmla="*/ 2217420 h 4549140"/>
                <a:gd name="connsiteX12" fmla="*/ 5143500 w 11521440"/>
                <a:gd name="connsiteY12" fmla="*/ 2308860 h 4549140"/>
                <a:gd name="connsiteX13" fmla="*/ 502920 w 11521440"/>
                <a:gd name="connsiteY13" fmla="*/ 0 h 4549140"/>
                <a:gd name="connsiteX0" fmla="*/ 502920 w 11292840"/>
                <a:gd name="connsiteY0" fmla="*/ 0 h 4549140"/>
                <a:gd name="connsiteX1" fmla="*/ 0 w 11292840"/>
                <a:gd name="connsiteY1" fmla="*/ 1165860 h 4549140"/>
                <a:gd name="connsiteX2" fmla="*/ 3543300 w 11292840"/>
                <a:gd name="connsiteY2" fmla="*/ 2857500 h 4549140"/>
                <a:gd name="connsiteX3" fmla="*/ 4411980 w 11292840"/>
                <a:gd name="connsiteY3" fmla="*/ 4549140 h 4549140"/>
                <a:gd name="connsiteX4" fmla="*/ 5052060 w 11292840"/>
                <a:gd name="connsiteY4" fmla="*/ 4183380 h 4549140"/>
                <a:gd name="connsiteX5" fmla="*/ 6057900 w 11292840"/>
                <a:gd name="connsiteY5" fmla="*/ 3977640 h 4549140"/>
                <a:gd name="connsiteX6" fmla="*/ 6949440 w 11292840"/>
                <a:gd name="connsiteY6" fmla="*/ 4160520 h 4549140"/>
                <a:gd name="connsiteX7" fmla="*/ 7635240 w 11292840"/>
                <a:gd name="connsiteY7" fmla="*/ 4503420 h 4549140"/>
                <a:gd name="connsiteX8" fmla="*/ 8321040 w 11292840"/>
                <a:gd name="connsiteY8" fmla="*/ 3291840 h 4549140"/>
                <a:gd name="connsiteX9" fmla="*/ 11292840 w 11292840"/>
                <a:gd name="connsiteY9" fmla="*/ 1028700 h 4549140"/>
                <a:gd name="connsiteX10" fmla="*/ 10538460 w 11292840"/>
                <a:gd name="connsiteY10" fmla="*/ 68580 h 4549140"/>
                <a:gd name="connsiteX11" fmla="*/ 7429500 w 11292840"/>
                <a:gd name="connsiteY11" fmla="*/ 2217420 h 4549140"/>
                <a:gd name="connsiteX12" fmla="*/ 5143500 w 11292840"/>
                <a:gd name="connsiteY12" fmla="*/ 2308860 h 4549140"/>
                <a:gd name="connsiteX13" fmla="*/ 502920 w 11292840"/>
                <a:gd name="connsiteY13" fmla="*/ 0 h 4549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1292840" h="4549140">
                  <a:moveTo>
                    <a:pt x="502920" y="0"/>
                  </a:moveTo>
                  <a:lnTo>
                    <a:pt x="0" y="1165860"/>
                  </a:lnTo>
                  <a:lnTo>
                    <a:pt x="3543300" y="2857500"/>
                  </a:lnTo>
                  <a:lnTo>
                    <a:pt x="4411980" y="4549140"/>
                  </a:lnTo>
                  <a:lnTo>
                    <a:pt x="5052060" y="4183380"/>
                  </a:lnTo>
                  <a:lnTo>
                    <a:pt x="6057900" y="3977640"/>
                  </a:lnTo>
                  <a:lnTo>
                    <a:pt x="6949440" y="4160520"/>
                  </a:lnTo>
                  <a:lnTo>
                    <a:pt x="7635240" y="4503420"/>
                  </a:lnTo>
                  <a:lnTo>
                    <a:pt x="8321040" y="3291840"/>
                  </a:lnTo>
                  <a:lnTo>
                    <a:pt x="11292840" y="1028700"/>
                  </a:lnTo>
                  <a:lnTo>
                    <a:pt x="10538460" y="68580"/>
                  </a:lnTo>
                  <a:lnTo>
                    <a:pt x="7429500" y="2217420"/>
                  </a:lnTo>
                  <a:lnTo>
                    <a:pt x="5143500" y="2308860"/>
                  </a:lnTo>
                  <a:lnTo>
                    <a:pt x="502920" y="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Freeform: Shape 232">
              <a:extLst>
                <a:ext uri="{FF2B5EF4-FFF2-40B4-BE49-F238E27FC236}">
                  <a16:creationId xmlns:a16="http://schemas.microsoft.com/office/drawing/2014/main" id="{52B371C4-3406-4405-A208-06BBF7CBC814}"/>
                </a:ext>
              </a:extLst>
            </p:cNvPr>
            <p:cNvSpPr/>
            <p:nvPr/>
          </p:nvSpPr>
          <p:spPr>
            <a:xfrm>
              <a:off x="4800600" y="8846820"/>
              <a:ext cx="12824460" cy="8778240"/>
            </a:xfrm>
            <a:custGeom>
              <a:avLst/>
              <a:gdLst>
                <a:gd name="connsiteX0" fmla="*/ 297180 w 12710160"/>
                <a:gd name="connsiteY0" fmla="*/ 2103120 h 8778240"/>
                <a:gd name="connsiteX1" fmla="*/ 0 w 12710160"/>
                <a:gd name="connsiteY1" fmla="*/ 3680460 h 8778240"/>
                <a:gd name="connsiteX2" fmla="*/ 2354580 w 12710160"/>
                <a:gd name="connsiteY2" fmla="*/ 4434840 h 8778240"/>
                <a:gd name="connsiteX3" fmla="*/ 1554480 w 12710160"/>
                <a:gd name="connsiteY3" fmla="*/ 8001000 h 8778240"/>
                <a:gd name="connsiteX4" fmla="*/ 4114800 w 12710160"/>
                <a:gd name="connsiteY4" fmla="*/ 8641080 h 8778240"/>
                <a:gd name="connsiteX5" fmla="*/ 6446520 w 12710160"/>
                <a:gd name="connsiteY5" fmla="*/ 8778240 h 8778240"/>
                <a:gd name="connsiteX6" fmla="*/ 6743700 w 12710160"/>
                <a:gd name="connsiteY6" fmla="*/ 6400800 h 8778240"/>
                <a:gd name="connsiteX7" fmla="*/ 6606540 w 12710160"/>
                <a:gd name="connsiteY7" fmla="*/ 4800600 h 8778240"/>
                <a:gd name="connsiteX8" fmla="*/ 9966960 w 12710160"/>
                <a:gd name="connsiteY8" fmla="*/ 4503420 h 8778240"/>
                <a:gd name="connsiteX9" fmla="*/ 10241280 w 12710160"/>
                <a:gd name="connsiteY9" fmla="*/ 7109460 h 8778240"/>
                <a:gd name="connsiteX10" fmla="*/ 12344400 w 12710160"/>
                <a:gd name="connsiteY10" fmla="*/ 8161020 h 8778240"/>
                <a:gd name="connsiteX11" fmla="*/ 12710160 w 12710160"/>
                <a:gd name="connsiteY11" fmla="*/ 7498080 h 8778240"/>
                <a:gd name="connsiteX12" fmla="*/ 11178540 w 12710160"/>
                <a:gd name="connsiteY12" fmla="*/ 6766560 h 8778240"/>
                <a:gd name="connsiteX13" fmla="*/ 10812780 w 12710160"/>
                <a:gd name="connsiteY13" fmla="*/ 3771900 h 8778240"/>
                <a:gd name="connsiteX14" fmla="*/ 5897880 w 12710160"/>
                <a:gd name="connsiteY14" fmla="*/ 3954780 h 8778240"/>
                <a:gd name="connsiteX15" fmla="*/ 6080760 w 12710160"/>
                <a:gd name="connsiteY15" fmla="*/ 6377940 h 8778240"/>
                <a:gd name="connsiteX16" fmla="*/ 5692140 w 12710160"/>
                <a:gd name="connsiteY16" fmla="*/ 8115300 h 8778240"/>
                <a:gd name="connsiteX17" fmla="*/ 4914900 w 12710160"/>
                <a:gd name="connsiteY17" fmla="*/ 8001000 h 8778240"/>
                <a:gd name="connsiteX18" fmla="*/ 4960620 w 12710160"/>
                <a:gd name="connsiteY18" fmla="*/ 5486400 h 8778240"/>
                <a:gd name="connsiteX19" fmla="*/ 4892040 w 12710160"/>
                <a:gd name="connsiteY19" fmla="*/ 2880360 h 8778240"/>
                <a:gd name="connsiteX20" fmla="*/ 7246620 w 12710160"/>
                <a:gd name="connsiteY20" fmla="*/ 2834640 h 8778240"/>
                <a:gd name="connsiteX21" fmla="*/ 7018020 w 12710160"/>
                <a:gd name="connsiteY21" fmla="*/ 1280160 h 8778240"/>
                <a:gd name="connsiteX22" fmla="*/ 6217920 w 12710160"/>
                <a:gd name="connsiteY22" fmla="*/ 1485900 h 8778240"/>
                <a:gd name="connsiteX23" fmla="*/ 6057900 w 12710160"/>
                <a:gd name="connsiteY23" fmla="*/ 0 h 8778240"/>
                <a:gd name="connsiteX24" fmla="*/ 297180 w 12710160"/>
                <a:gd name="connsiteY24" fmla="*/ 2103120 h 8778240"/>
                <a:gd name="connsiteX0" fmla="*/ 297180 w 12710160"/>
                <a:gd name="connsiteY0" fmla="*/ 2103120 h 8778240"/>
                <a:gd name="connsiteX1" fmla="*/ 0 w 12710160"/>
                <a:gd name="connsiteY1" fmla="*/ 3680460 h 8778240"/>
                <a:gd name="connsiteX2" fmla="*/ 2354580 w 12710160"/>
                <a:gd name="connsiteY2" fmla="*/ 4434840 h 8778240"/>
                <a:gd name="connsiteX3" fmla="*/ 1554480 w 12710160"/>
                <a:gd name="connsiteY3" fmla="*/ 8001000 h 8778240"/>
                <a:gd name="connsiteX4" fmla="*/ 4114800 w 12710160"/>
                <a:gd name="connsiteY4" fmla="*/ 8641080 h 8778240"/>
                <a:gd name="connsiteX5" fmla="*/ 6446520 w 12710160"/>
                <a:gd name="connsiteY5" fmla="*/ 8778240 h 8778240"/>
                <a:gd name="connsiteX6" fmla="*/ 6743700 w 12710160"/>
                <a:gd name="connsiteY6" fmla="*/ 6400800 h 8778240"/>
                <a:gd name="connsiteX7" fmla="*/ 6606540 w 12710160"/>
                <a:gd name="connsiteY7" fmla="*/ 4800600 h 8778240"/>
                <a:gd name="connsiteX8" fmla="*/ 9966960 w 12710160"/>
                <a:gd name="connsiteY8" fmla="*/ 4503420 h 8778240"/>
                <a:gd name="connsiteX9" fmla="*/ 10241280 w 12710160"/>
                <a:gd name="connsiteY9" fmla="*/ 7109460 h 8778240"/>
                <a:gd name="connsiteX10" fmla="*/ 12344400 w 12710160"/>
                <a:gd name="connsiteY10" fmla="*/ 8161020 h 8778240"/>
                <a:gd name="connsiteX11" fmla="*/ 12710160 w 12710160"/>
                <a:gd name="connsiteY11" fmla="*/ 7498080 h 8778240"/>
                <a:gd name="connsiteX12" fmla="*/ 11178540 w 12710160"/>
                <a:gd name="connsiteY12" fmla="*/ 6766560 h 8778240"/>
                <a:gd name="connsiteX13" fmla="*/ 10812780 w 12710160"/>
                <a:gd name="connsiteY13" fmla="*/ 3771900 h 8778240"/>
                <a:gd name="connsiteX14" fmla="*/ 5897880 w 12710160"/>
                <a:gd name="connsiteY14" fmla="*/ 3954780 h 8778240"/>
                <a:gd name="connsiteX15" fmla="*/ 6080760 w 12710160"/>
                <a:gd name="connsiteY15" fmla="*/ 6377940 h 8778240"/>
                <a:gd name="connsiteX16" fmla="*/ 5692140 w 12710160"/>
                <a:gd name="connsiteY16" fmla="*/ 8115300 h 8778240"/>
                <a:gd name="connsiteX17" fmla="*/ 4914900 w 12710160"/>
                <a:gd name="connsiteY17" fmla="*/ 8001000 h 8778240"/>
                <a:gd name="connsiteX18" fmla="*/ 4960620 w 12710160"/>
                <a:gd name="connsiteY18" fmla="*/ 5486400 h 8778240"/>
                <a:gd name="connsiteX19" fmla="*/ 4892040 w 12710160"/>
                <a:gd name="connsiteY19" fmla="*/ 2880360 h 8778240"/>
                <a:gd name="connsiteX20" fmla="*/ 7246620 w 12710160"/>
                <a:gd name="connsiteY20" fmla="*/ 2834640 h 8778240"/>
                <a:gd name="connsiteX21" fmla="*/ 7223760 w 12710160"/>
                <a:gd name="connsiteY21" fmla="*/ 1257300 h 8778240"/>
                <a:gd name="connsiteX22" fmla="*/ 6217920 w 12710160"/>
                <a:gd name="connsiteY22" fmla="*/ 1485900 h 8778240"/>
                <a:gd name="connsiteX23" fmla="*/ 6057900 w 12710160"/>
                <a:gd name="connsiteY23" fmla="*/ 0 h 8778240"/>
                <a:gd name="connsiteX24" fmla="*/ 297180 w 127101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29100 w 12824460"/>
                <a:gd name="connsiteY4" fmla="*/ 864108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195060 w 12824460"/>
                <a:gd name="connsiteY15" fmla="*/ 6377940 h 8778240"/>
                <a:gd name="connsiteX16" fmla="*/ 5806440 w 12824460"/>
                <a:gd name="connsiteY16" fmla="*/ 811530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195060 w 12824460"/>
                <a:gd name="connsiteY15" fmla="*/ 6377940 h 8778240"/>
                <a:gd name="connsiteX16" fmla="*/ 5806440 w 12824460"/>
                <a:gd name="connsiteY16" fmla="*/ 811530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126480 w 12824460"/>
                <a:gd name="connsiteY15" fmla="*/ 6400800 h 8778240"/>
                <a:gd name="connsiteX16" fmla="*/ 5806440 w 12824460"/>
                <a:gd name="connsiteY16" fmla="*/ 811530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126480 w 12824460"/>
                <a:gd name="connsiteY15" fmla="*/ 6400800 h 8778240"/>
                <a:gd name="connsiteX16" fmla="*/ 5989320 w 12824460"/>
                <a:gd name="connsiteY16" fmla="*/ 813816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5989320 w 12824460"/>
                <a:gd name="connsiteY15" fmla="*/ 8138160 h 8778240"/>
                <a:gd name="connsiteX16" fmla="*/ 5029200 w 12824460"/>
                <a:gd name="connsiteY16" fmla="*/ 8001000 h 8778240"/>
                <a:gd name="connsiteX17" fmla="*/ 5074920 w 12824460"/>
                <a:gd name="connsiteY17" fmla="*/ 5486400 h 8778240"/>
                <a:gd name="connsiteX18" fmla="*/ 5006340 w 12824460"/>
                <a:gd name="connsiteY18" fmla="*/ 2880360 h 8778240"/>
                <a:gd name="connsiteX19" fmla="*/ 7360920 w 12824460"/>
                <a:gd name="connsiteY19" fmla="*/ 2834640 h 8778240"/>
                <a:gd name="connsiteX20" fmla="*/ 7338060 w 12824460"/>
                <a:gd name="connsiteY20" fmla="*/ 1257300 h 8778240"/>
                <a:gd name="connsiteX21" fmla="*/ 6332220 w 12824460"/>
                <a:gd name="connsiteY21" fmla="*/ 1485900 h 8778240"/>
                <a:gd name="connsiteX22" fmla="*/ 6172200 w 12824460"/>
                <a:gd name="connsiteY22" fmla="*/ 0 h 8778240"/>
                <a:gd name="connsiteX23" fmla="*/ 411480 w 12824460"/>
                <a:gd name="connsiteY23"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057900 w 12824460"/>
                <a:gd name="connsiteY15" fmla="*/ 7909560 h 8778240"/>
                <a:gd name="connsiteX16" fmla="*/ 5029200 w 12824460"/>
                <a:gd name="connsiteY16" fmla="*/ 8001000 h 8778240"/>
                <a:gd name="connsiteX17" fmla="*/ 5074920 w 12824460"/>
                <a:gd name="connsiteY17" fmla="*/ 5486400 h 8778240"/>
                <a:gd name="connsiteX18" fmla="*/ 5006340 w 12824460"/>
                <a:gd name="connsiteY18" fmla="*/ 2880360 h 8778240"/>
                <a:gd name="connsiteX19" fmla="*/ 7360920 w 12824460"/>
                <a:gd name="connsiteY19" fmla="*/ 2834640 h 8778240"/>
                <a:gd name="connsiteX20" fmla="*/ 7338060 w 12824460"/>
                <a:gd name="connsiteY20" fmla="*/ 1257300 h 8778240"/>
                <a:gd name="connsiteX21" fmla="*/ 6332220 w 12824460"/>
                <a:gd name="connsiteY21" fmla="*/ 1485900 h 8778240"/>
                <a:gd name="connsiteX22" fmla="*/ 6172200 w 12824460"/>
                <a:gd name="connsiteY22" fmla="*/ 0 h 8778240"/>
                <a:gd name="connsiteX23" fmla="*/ 411480 w 12824460"/>
                <a:gd name="connsiteY23"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5875020 w 12824460"/>
                <a:gd name="connsiteY15" fmla="*/ 7909560 h 8778240"/>
                <a:gd name="connsiteX16" fmla="*/ 5029200 w 12824460"/>
                <a:gd name="connsiteY16" fmla="*/ 8001000 h 8778240"/>
                <a:gd name="connsiteX17" fmla="*/ 5074920 w 12824460"/>
                <a:gd name="connsiteY17" fmla="*/ 5486400 h 8778240"/>
                <a:gd name="connsiteX18" fmla="*/ 5006340 w 12824460"/>
                <a:gd name="connsiteY18" fmla="*/ 2880360 h 8778240"/>
                <a:gd name="connsiteX19" fmla="*/ 7360920 w 12824460"/>
                <a:gd name="connsiteY19" fmla="*/ 2834640 h 8778240"/>
                <a:gd name="connsiteX20" fmla="*/ 7338060 w 12824460"/>
                <a:gd name="connsiteY20" fmla="*/ 1257300 h 8778240"/>
                <a:gd name="connsiteX21" fmla="*/ 6332220 w 12824460"/>
                <a:gd name="connsiteY21" fmla="*/ 1485900 h 8778240"/>
                <a:gd name="connsiteX22" fmla="*/ 6172200 w 12824460"/>
                <a:gd name="connsiteY22" fmla="*/ 0 h 8778240"/>
                <a:gd name="connsiteX23" fmla="*/ 411480 w 12824460"/>
                <a:gd name="connsiteY23"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149340 w 12824460"/>
                <a:gd name="connsiteY15" fmla="*/ 6355080 h 8778240"/>
                <a:gd name="connsiteX16" fmla="*/ 5875020 w 12824460"/>
                <a:gd name="connsiteY16" fmla="*/ 790956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27080 w 12824460"/>
                <a:gd name="connsiteY13" fmla="*/ 3771900 h 8778240"/>
                <a:gd name="connsiteX14" fmla="*/ 6012180 w 12824460"/>
                <a:gd name="connsiteY14" fmla="*/ 3954780 h 8778240"/>
                <a:gd name="connsiteX15" fmla="*/ 6149340 w 12824460"/>
                <a:gd name="connsiteY15" fmla="*/ 6355080 h 8778240"/>
                <a:gd name="connsiteX16" fmla="*/ 5875020 w 12824460"/>
                <a:gd name="connsiteY16" fmla="*/ 790956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08126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04220 w 12824460"/>
                <a:gd name="connsiteY13" fmla="*/ 3657600 h 8778240"/>
                <a:gd name="connsiteX14" fmla="*/ 6012180 w 12824460"/>
                <a:gd name="connsiteY14" fmla="*/ 3954780 h 8778240"/>
                <a:gd name="connsiteX15" fmla="*/ 6149340 w 12824460"/>
                <a:gd name="connsiteY15" fmla="*/ 6355080 h 8778240"/>
                <a:gd name="connsiteX16" fmla="*/ 5875020 w 12824460"/>
                <a:gd name="connsiteY16" fmla="*/ 790956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149840 w 12824460"/>
                <a:gd name="connsiteY8" fmla="*/ 4503420 h 8778240"/>
                <a:gd name="connsiteX9" fmla="*/ 10355580 w 12824460"/>
                <a:gd name="connsiteY9" fmla="*/ 710946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04220 w 12824460"/>
                <a:gd name="connsiteY13" fmla="*/ 3657600 h 8778240"/>
                <a:gd name="connsiteX14" fmla="*/ 6012180 w 12824460"/>
                <a:gd name="connsiteY14" fmla="*/ 3954780 h 8778240"/>
                <a:gd name="connsiteX15" fmla="*/ 6149340 w 12824460"/>
                <a:gd name="connsiteY15" fmla="*/ 6355080 h 8778240"/>
                <a:gd name="connsiteX16" fmla="*/ 5875020 w 12824460"/>
                <a:gd name="connsiteY16" fmla="*/ 790956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 name="connsiteX0" fmla="*/ 411480 w 12824460"/>
                <a:gd name="connsiteY0" fmla="*/ 2103120 h 8778240"/>
                <a:gd name="connsiteX1" fmla="*/ 0 w 12824460"/>
                <a:gd name="connsiteY1" fmla="*/ 3794760 h 8778240"/>
                <a:gd name="connsiteX2" fmla="*/ 2468880 w 12824460"/>
                <a:gd name="connsiteY2" fmla="*/ 4434840 h 8778240"/>
                <a:gd name="connsiteX3" fmla="*/ 1668780 w 12824460"/>
                <a:gd name="connsiteY3" fmla="*/ 8001000 h 8778240"/>
                <a:gd name="connsiteX4" fmla="*/ 4206240 w 12824460"/>
                <a:gd name="connsiteY4" fmla="*/ 8778240 h 8778240"/>
                <a:gd name="connsiteX5" fmla="*/ 6560820 w 12824460"/>
                <a:gd name="connsiteY5" fmla="*/ 8778240 h 8778240"/>
                <a:gd name="connsiteX6" fmla="*/ 6858000 w 12824460"/>
                <a:gd name="connsiteY6" fmla="*/ 6400800 h 8778240"/>
                <a:gd name="connsiteX7" fmla="*/ 6720840 w 12824460"/>
                <a:gd name="connsiteY7" fmla="*/ 4800600 h 8778240"/>
                <a:gd name="connsiteX8" fmla="*/ 10149840 w 12824460"/>
                <a:gd name="connsiteY8" fmla="*/ 4503420 h 8778240"/>
                <a:gd name="connsiteX9" fmla="*/ 10447020 w 12824460"/>
                <a:gd name="connsiteY9" fmla="*/ 7086600 h 8778240"/>
                <a:gd name="connsiteX10" fmla="*/ 12458700 w 12824460"/>
                <a:gd name="connsiteY10" fmla="*/ 8161020 h 8778240"/>
                <a:gd name="connsiteX11" fmla="*/ 12824460 w 12824460"/>
                <a:gd name="connsiteY11" fmla="*/ 7498080 h 8778240"/>
                <a:gd name="connsiteX12" fmla="*/ 11292840 w 12824460"/>
                <a:gd name="connsiteY12" fmla="*/ 6766560 h 8778240"/>
                <a:gd name="connsiteX13" fmla="*/ 10904220 w 12824460"/>
                <a:gd name="connsiteY13" fmla="*/ 3657600 h 8778240"/>
                <a:gd name="connsiteX14" fmla="*/ 6012180 w 12824460"/>
                <a:gd name="connsiteY14" fmla="*/ 3954780 h 8778240"/>
                <a:gd name="connsiteX15" fmla="*/ 6149340 w 12824460"/>
                <a:gd name="connsiteY15" fmla="*/ 6355080 h 8778240"/>
                <a:gd name="connsiteX16" fmla="*/ 5875020 w 12824460"/>
                <a:gd name="connsiteY16" fmla="*/ 7909560 h 8778240"/>
                <a:gd name="connsiteX17" fmla="*/ 5029200 w 12824460"/>
                <a:gd name="connsiteY17" fmla="*/ 8001000 h 8778240"/>
                <a:gd name="connsiteX18" fmla="*/ 5074920 w 12824460"/>
                <a:gd name="connsiteY18" fmla="*/ 5486400 h 8778240"/>
                <a:gd name="connsiteX19" fmla="*/ 5006340 w 12824460"/>
                <a:gd name="connsiteY19" fmla="*/ 2880360 h 8778240"/>
                <a:gd name="connsiteX20" fmla="*/ 7360920 w 12824460"/>
                <a:gd name="connsiteY20" fmla="*/ 2834640 h 8778240"/>
                <a:gd name="connsiteX21" fmla="*/ 7338060 w 12824460"/>
                <a:gd name="connsiteY21" fmla="*/ 1257300 h 8778240"/>
                <a:gd name="connsiteX22" fmla="*/ 6332220 w 12824460"/>
                <a:gd name="connsiteY22" fmla="*/ 1485900 h 8778240"/>
                <a:gd name="connsiteX23" fmla="*/ 6172200 w 12824460"/>
                <a:gd name="connsiteY23" fmla="*/ 0 h 8778240"/>
                <a:gd name="connsiteX24" fmla="*/ 411480 w 12824460"/>
                <a:gd name="connsiteY24" fmla="*/ 2103120 h 8778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824460" h="8778240">
                  <a:moveTo>
                    <a:pt x="411480" y="2103120"/>
                  </a:moveTo>
                  <a:lnTo>
                    <a:pt x="0" y="3794760"/>
                  </a:lnTo>
                  <a:lnTo>
                    <a:pt x="2468880" y="4434840"/>
                  </a:lnTo>
                  <a:lnTo>
                    <a:pt x="1668780" y="8001000"/>
                  </a:lnTo>
                  <a:lnTo>
                    <a:pt x="4206240" y="8778240"/>
                  </a:lnTo>
                  <a:lnTo>
                    <a:pt x="6560820" y="8778240"/>
                  </a:lnTo>
                  <a:lnTo>
                    <a:pt x="6858000" y="6400800"/>
                  </a:lnTo>
                  <a:lnTo>
                    <a:pt x="6720840" y="4800600"/>
                  </a:lnTo>
                  <a:lnTo>
                    <a:pt x="10149840" y="4503420"/>
                  </a:lnTo>
                  <a:lnTo>
                    <a:pt x="10447020" y="7086600"/>
                  </a:lnTo>
                  <a:lnTo>
                    <a:pt x="12458700" y="8161020"/>
                  </a:lnTo>
                  <a:lnTo>
                    <a:pt x="12824460" y="7498080"/>
                  </a:lnTo>
                  <a:lnTo>
                    <a:pt x="11292840" y="6766560"/>
                  </a:lnTo>
                  <a:lnTo>
                    <a:pt x="10904220" y="3657600"/>
                  </a:lnTo>
                  <a:lnTo>
                    <a:pt x="6012180" y="3954780"/>
                  </a:lnTo>
                  <a:lnTo>
                    <a:pt x="6149340" y="6355080"/>
                  </a:lnTo>
                  <a:lnTo>
                    <a:pt x="5875020" y="7909560"/>
                  </a:lnTo>
                  <a:lnTo>
                    <a:pt x="5029200" y="8001000"/>
                  </a:lnTo>
                  <a:lnTo>
                    <a:pt x="5074920" y="5486400"/>
                  </a:lnTo>
                  <a:lnTo>
                    <a:pt x="5006340" y="2880360"/>
                  </a:lnTo>
                  <a:lnTo>
                    <a:pt x="7360920" y="2834640"/>
                  </a:lnTo>
                  <a:lnTo>
                    <a:pt x="7338060" y="1257300"/>
                  </a:lnTo>
                  <a:lnTo>
                    <a:pt x="6332220" y="1485900"/>
                  </a:lnTo>
                  <a:lnTo>
                    <a:pt x="6172200" y="0"/>
                  </a:lnTo>
                  <a:lnTo>
                    <a:pt x="411480" y="2103120"/>
                  </a:ln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Shape 233">
              <a:extLst>
                <a:ext uri="{FF2B5EF4-FFF2-40B4-BE49-F238E27FC236}">
                  <a16:creationId xmlns:a16="http://schemas.microsoft.com/office/drawing/2014/main" id="{C8B8F5D0-B9AE-4B45-B95A-0BA96C3BDC14}"/>
                </a:ext>
              </a:extLst>
            </p:cNvPr>
            <p:cNvSpPr/>
            <p:nvPr/>
          </p:nvSpPr>
          <p:spPr>
            <a:xfrm>
              <a:off x="8961120" y="3291840"/>
              <a:ext cx="9418320" cy="14356080"/>
            </a:xfrm>
            <a:custGeom>
              <a:avLst/>
              <a:gdLst>
                <a:gd name="connsiteX0" fmla="*/ 3520440 w 9418320"/>
                <a:gd name="connsiteY0" fmla="*/ 0 h 14356080"/>
                <a:gd name="connsiteX1" fmla="*/ 5715000 w 9418320"/>
                <a:gd name="connsiteY1" fmla="*/ 45720 h 14356080"/>
                <a:gd name="connsiteX2" fmla="*/ 8846820 w 9418320"/>
                <a:gd name="connsiteY2" fmla="*/ 6537960 h 14356080"/>
                <a:gd name="connsiteX3" fmla="*/ 9418320 w 9418320"/>
                <a:gd name="connsiteY3" fmla="*/ 11635740 h 14356080"/>
                <a:gd name="connsiteX4" fmla="*/ 8389620 w 9418320"/>
                <a:gd name="connsiteY4" fmla="*/ 13784580 h 14356080"/>
                <a:gd name="connsiteX5" fmla="*/ 6263640 w 9418320"/>
                <a:gd name="connsiteY5" fmla="*/ 12664440 h 14356080"/>
                <a:gd name="connsiteX6" fmla="*/ 5943600 w 9418320"/>
                <a:gd name="connsiteY6" fmla="*/ 10058400 h 14356080"/>
                <a:gd name="connsiteX7" fmla="*/ 2606040 w 9418320"/>
                <a:gd name="connsiteY7" fmla="*/ 10424160 h 14356080"/>
                <a:gd name="connsiteX8" fmla="*/ 2720340 w 9418320"/>
                <a:gd name="connsiteY8" fmla="*/ 11955780 h 14356080"/>
                <a:gd name="connsiteX9" fmla="*/ 2446020 w 9418320"/>
                <a:gd name="connsiteY9" fmla="*/ 14356080 h 14356080"/>
                <a:gd name="connsiteX10" fmla="*/ 0 w 9418320"/>
                <a:gd name="connsiteY10" fmla="*/ 14333220 h 14356080"/>
                <a:gd name="connsiteX11" fmla="*/ 0 w 9418320"/>
                <a:gd name="connsiteY11" fmla="*/ 6332220 h 14356080"/>
                <a:gd name="connsiteX12" fmla="*/ 3520440 w 9418320"/>
                <a:gd name="connsiteY12" fmla="*/ 0 h 14356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418320" h="14356080">
                  <a:moveTo>
                    <a:pt x="3520440" y="0"/>
                  </a:moveTo>
                  <a:lnTo>
                    <a:pt x="5715000" y="45720"/>
                  </a:lnTo>
                  <a:lnTo>
                    <a:pt x="8846820" y="6537960"/>
                  </a:lnTo>
                  <a:lnTo>
                    <a:pt x="9418320" y="11635740"/>
                  </a:lnTo>
                  <a:lnTo>
                    <a:pt x="8389620" y="13784580"/>
                  </a:lnTo>
                  <a:lnTo>
                    <a:pt x="6263640" y="12664440"/>
                  </a:lnTo>
                  <a:lnTo>
                    <a:pt x="5943600" y="10058400"/>
                  </a:lnTo>
                  <a:lnTo>
                    <a:pt x="2606040" y="10424160"/>
                  </a:lnTo>
                  <a:lnTo>
                    <a:pt x="2720340" y="11955780"/>
                  </a:lnTo>
                  <a:lnTo>
                    <a:pt x="2446020" y="14356080"/>
                  </a:lnTo>
                  <a:lnTo>
                    <a:pt x="0" y="14333220"/>
                  </a:lnTo>
                  <a:lnTo>
                    <a:pt x="0" y="6332220"/>
                  </a:lnTo>
                  <a:lnTo>
                    <a:pt x="3520440" y="0"/>
                  </a:lnTo>
                  <a:close/>
                </a:path>
              </a:pathLst>
            </a:custGeom>
            <a:solidFill>
              <a:schemeClr val="tx1"/>
            </a:solidFill>
            <a:ln w="38100">
              <a:solidFill>
                <a:schemeClr val="tx1"/>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6" name="Freeform: Shape 235">
            <a:extLst>
              <a:ext uri="{FF2B5EF4-FFF2-40B4-BE49-F238E27FC236}">
                <a16:creationId xmlns:a16="http://schemas.microsoft.com/office/drawing/2014/main" id="{14A8F907-6ABF-41DC-9345-27943828C858}"/>
              </a:ext>
            </a:extLst>
          </p:cNvPr>
          <p:cNvSpPr/>
          <p:nvPr/>
        </p:nvSpPr>
        <p:spPr>
          <a:xfrm>
            <a:off x="2808515" y="8052666"/>
            <a:ext cx="4662660" cy="9876105"/>
          </a:xfrm>
          <a:custGeom>
            <a:avLst/>
            <a:gdLst>
              <a:gd name="connsiteX0" fmla="*/ 0 w 4376057"/>
              <a:gd name="connsiteY0" fmla="*/ 9862457 h 9862457"/>
              <a:gd name="connsiteX1" fmla="*/ 359229 w 4376057"/>
              <a:gd name="connsiteY1" fmla="*/ 4049486 h 9862457"/>
              <a:gd name="connsiteX2" fmla="*/ 653143 w 4376057"/>
              <a:gd name="connsiteY2" fmla="*/ 2220686 h 9862457"/>
              <a:gd name="connsiteX3" fmla="*/ 1240972 w 4376057"/>
              <a:gd name="connsiteY3" fmla="*/ 1436915 h 9862457"/>
              <a:gd name="connsiteX4" fmla="*/ 2775857 w 4376057"/>
              <a:gd name="connsiteY4" fmla="*/ 1175657 h 9862457"/>
              <a:gd name="connsiteX5" fmla="*/ 3657600 w 4376057"/>
              <a:gd name="connsiteY5" fmla="*/ 620486 h 9862457"/>
              <a:gd name="connsiteX6" fmla="*/ 4376057 w 4376057"/>
              <a:gd name="connsiteY6" fmla="*/ 0 h 9862457"/>
              <a:gd name="connsiteX0" fmla="*/ 0 w 4662660"/>
              <a:gd name="connsiteY0" fmla="*/ 9876105 h 9876105"/>
              <a:gd name="connsiteX1" fmla="*/ 359229 w 4662660"/>
              <a:gd name="connsiteY1" fmla="*/ 4063134 h 9876105"/>
              <a:gd name="connsiteX2" fmla="*/ 653143 w 4662660"/>
              <a:gd name="connsiteY2" fmla="*/ 2234334 h 9876105"/>
              <a:gd name="connsiteX3" fmla="*/ 1240972 w 4662660"/>
              <a:gd name="connsiteY3" fmla="*/ 1450563 h 9876105"/>
              <a:gd name="connsiteX4" fmla="*/ 2775857 w 4662660"/>
              <a:gd name="connsiteY4" fmla="*/ 1189305 h 9876105"/>
              <a:gd name="connsiteX5" fmla="*/ 3657600 w 4662660"/>
              <a:gd name="connsiteY5" fmla="*/ 634134 h 9876105"/>
              <a:gd name="connsiteX6" fmla="*/ 4662660 w 4662660"/>
              <a:gd name="connsiteY6" fmla="*/ 0 h 98761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2660" h="9876105">
                <a:moveTo>
                  <a:pt x="0" y="9876105"/>
                </a:moveTo>
                <a:cubicBezTo>
                  <a:pt x="125186" y="7606433"/>
                  <a:pt x="250372" y="5336762"/>
                  <a:pt x="359229" y="4063134"/>
                </a:cubicBezTo>
                <a:cubicBezTo>
                  <a:pt x="468086" y="2789505"/>
                  <a:pt x="506186" y="2669762"/>
                  <a:pt x="653143" y="2234334"/>
                </a:cubicBezTo>
                <a:cubicBezTo>
                  <a:pt x="800100" y="1798905"/>
                  <a:pt x="887186" y="1624734"/>
                  <a:pt x="1240972" y="1450563"/>
                </a:cubicBezTo>
                <a:cubicBezTo>
                  <a:pt x="1594758" y="1276391"/>
                  <a:pt x="2373086" y="1325376"/>
                  <a:pt x="2775857" y="1189305"/>
                </a:cubicBezTo>
                <a:cubicBezTo>
                  <a:pt x="3178628" y="1053234"/>
                  <a:pt x="3390900" y="830077"/>
                  <a:pt x="3657600" y="634134"/>
                </a:cubicBezTo>
                <a:cubicBezTo>
                  <a:pt x="3924300" y="438191"/>
                  <a:pt x="4436781" y="212271"/>
                  <a:pt x="4662660" y="0"/>
                </a:cubicBezTo>
              </a:path>
            </a:pathLst>
          </a:custGeom>
          <a:noFill/>
          <a:ln w="2032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TextBox 156">
            <a:extLst>
              <a:ext uri="{FF2B5EF4-FFF2-40B4-BE49-F238E27FC236}">
                <a16:creationId xmlns:a16="http://schemas.microsoft.com/office/drawing/2014/main" id="{604C77D2-0613-4FBA-84BB-61C05A3F17C6}"/>
              </a:ext>
            </a:extLst>
          </p:cNvPr>
          <p:cNvSpPr txBox="1"/>
          <p:nvPr/>
        </p:nvSpPr>
        <p:spPr>
          <a:xfrm>
            <a:off x="8424090" y="12225842"/>
            <a:ext cx="1834774" cy="646331"/>
          </a:xfrm>
          <a:prstGeom prst="rect">
            <a:avLst/>
          </a:prstGeom>
          <a:noFill/>
        </p:spPr>
        <p:txBody>
          <a:bodyPr wrap="square" rtlCol="0">
            <a:spAutoFit/>
          </a:bodyPr>
          <a:lstStyle/>
          <a:p>
            <a:pPr algn="ctr"/>
            <a:r>
              <a:rPr lang="en-US" sz="3600" b="1" dirty="0">
                <a:solidFill>
                  <a:srgbClr val="C00000"/>
                </a:solidFill>
                <a:latin typeface="Georgia" panose="02040502050405020303" pitchFamily="18" charset="0"/>
              </a:rPr>
              <a:t>WN73</a:t>
            </a:r>
          </a:p>
        </p:txBody>
      </p:sp>
      <p:sp>
        <p:nvSpPr>
          <p:cNvPr id="158" name="TextBox 157">
            <a:extLst>
              <a:ext uri="{FF2B5EF4-FFF2-40B4-BE49-F238E27FC236}">
                <a16:creationId xmlns:a16="http://schemas.microsoft.com/office/drawing/2014/main" id="{3F4F98FB-244A-422B-B7A9-DECB518ED27D}"/>
              </a:ext>
            </a:extLst>
          </p:cNvPr>
          <p:cNvSpPr txBox="1"/>
          <p:nvPr/>
        </p:nvSpPr>
        <p:spPr>
          <a:xfrm>
            <a:off x="21852142" y="10650818"/>
            <a:ext cx="1601983" cy="553998"/>
          </a:xfrm>
          <a:prstGeom prst="rect">
            <a:avLst/>
          </a:prstGeom>
          <a:noFill/>
        </p:spPr>
        <p:txBody>
          <a:bodyPr wrap="square" lIns="0" tIns="0" rIns="0" bIns="0" rtlCol="0">
            <a:spAutoFit/>
          </a:bodyPr>
          <a:lstStyle/>
          <a:p>
            <a:pPr algn="ctr"/>
            <a:r>
              <a:rPr lang="en-US" sz="3600" b="1" dirty="0">
                <a:solidFill>
                  <a:srgbClr val="C00000"/>
                </a:solidFill>
                <a:latin typeface="Georgia" panose="02040502050405020303" pitchFamily="18" charset="0"/>
              </a:rPr>
              <a:t>WN72</a:t>
            </a:r>
          </a:p>
        </p:txBody>
      </p:sp>
      <p:grpSp>
        <p:nvGrpSpPr>
          <p:cNvPr id="2" name="Group 1">
            <a:extLst>
              <a:ext uri="{FF2B5EF4-FFF2-40B4-BE49-F238E27FC236}">
                <a16:creationId xmlns:a16="http://schemas.microsoft.com/office/drawing/2014/main" id="{B2C8DD03-A3D6-411F-ADE7-B51F018C4B1C}"/>
              </a:ext>
            </a:extLst>
          </p:cNvPr>
          <p:cNvGrpSpPr/>
          <p:nvPr/>
        </p:nvGrpSpPr>
        <p:grpSpPr>
          <a:xfrm rot="4251830">
            <a:off x="3633152" y="10862755"/>
            <a:ext cx="2887904" cy="1135762"/>
            <a:chOff x="5602967" y="14143766"/>
            <a:chExt cx="2887904" cy="1135762"/>
          </a:xfrm>
        </p:grpSpPr>
        <p:grpSp>
          <p:nvGrpSpPr>
            <p:cNvPr id="160" name="Group 159">
              <a:extLst>
                <a:ext uri="{FF2B5EF4-FFF2-40B4-BE49-F238E27FC236}">
                  <a16:creationId xmlns:a16="http://schemas.microsoft.com/office/drawing/2014/main" id="{BF49D947-B12C-4CA1-96F8-467DE033674E}"/>
                </a:ext>
              </a:extLst>
            </p:cNvPr>
            <p:cNvGrpSpPr>
              <a:grpSpLocks noChangeAspect="1"/>
            </p:cNvGrpSpPr>
            <p:nvPr/>
          </p:nvGrpSpPr>
          <p:grpSpPr>
            <a:xfrm rot="8976929">
              <a:off x="6706806" y="14143766"/>
              <a:ext cx="1784065" cy="329269"/>
              <a:chOff x="2869021" y="12980006"/>
              <a:chExt cx="1010140" cy="170628"/>
            </a:xfrm>
          </p:grpSpPr>
          <p:sp>
            <p:nvSpPr>
              <p:cNvPr id="161" name="Rectangle 160">
                <a:extLst>
                  <a:ext uri="{FF2B5EF4-FFF2-40B4-BE49-F238E27FC236}">
                    <a16:creationId xmlns:a16="http://schemas.microsoft.com/office/drawing/2014/main" id="{C2B5B2E5-2A01-4D87-92CB-38CEB846E09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Oval 161">
                <a:extLst>
                  <a:ext uri="{FF2B5EF4-FFF2-40B4-BE49-F238E27FC236}">
                    <a16:creationId xmlns:a16="http://schemas.microsoft.com/office/drawing/2014/main" id="{5B97CBA5-6492-4EC2-AA80-6841FA6C513C}"/>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Oval 162">
                <a:extLst>
                  <a:ext uri="{FF2B5EF4-FFF2-40B4-BE49-F238E27FC236}">
                    <a16:creationId xmlns:a16="http://schemas.microsoft.com/office/drawing/2014/main" id="{79B9937D-A4AB-4BFD-8C5C-C99B643223B9}"/>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Oval 163">
                <a:extLst>
                  <a:ext uri="{FF2B5EF4-FFF2-40B4-BE49-F238E27FC236}">
                    <a16:creationId xmlns:a16="http://schemas.microsoft.com/office/drawing/2014/main" id="{91752444-7B26-4B4C-8FF7-5E54B442C029}"/>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Oval 164">
                <a:extLst>
                  <a:ext uri="{FF2B5EF4-FFF2-40B4-BE49-F238E27FC236}">
                    <a16:creationId xmlns:a16="http://schemas.microsoft.com/office/drawing/2014/main" id="{DF539241-2B7A-4242-BB41-8A281CC769D8}"/>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Oval 165">
                <a:extLst>
                  <a:ext uri="{FF2B5EF4-FFF2-40B4-BE49-F238E27FC236}">
                    <a16:creationId xmlns:a16="http://schemas.microsoft.com/office/drawing/2014/main" id="{D52F496E-A181-4B92-AB18-9882E74F9B07}"/>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Oval 166">
                <a:extLst>
                  <a:ext uri="{FF2B5EF4-FFF2-40B4-BE49-F238E27FC236}">
                    <a16:creationId xmlns:a16="http://schemas.microsoft.com/office/drawing/2014/main" id="{E7D1734C-0CEE-4D7C-969F-36FC702F2BE0}"/>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2" name="Group 181">
              <a:extLst>
                <a:ext uri="{FF2B5EF4-FFF2-40B4-BE49-F238E27FC236}">
                  <a16:creationId xmlns:a16="http://schemas.microsoft.com/office/drawing/2014/main" id="{83886A96-F65E-4252-B694-C2975A8A4F67}"/>
                </a:ext>
              </a:extLst>
            </p:cNvPr>
            <p:cNvGrpSpPr>
              <a:grpSpLocks noChangeAspect="1"/>
            </p:cNvGrpSpPr>
            <p:nvPr/>
          </p:nvGrpSpPr>
          <p:grpSpPr>
            <a:xfrm rot="9013752">
              <a:off x="5602967" y="14926555"/>
              <a:ext cx="1312358" cy="352973"/>
              <a:chOff x="2862032" y="13295351"/>
              <a:chExt cx="680090" cy="170628"/>
            </a:xfrm>
          </p:grpSpPr>
          <p:sp>
            <p:nvSpPr>
              <p:cNvPr id="193" name="Rectangle 192">
                <a:extLst>
                  <a:ext uri="{FF2B5EF4-FFF2-40B4-BE49-F238E27FC236}">
                    <a16:creationId xmlns:a16="http://schemas.microsoft.com/office/drawing/2014/main" id="{CDE1116E-288B-4194-8626-7D1BC3A5067E}"/>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Oval 206">
                <a:extLst>
                  <a:ext uri="{FF2B5EF4-FFF2-40B4-BE49-F238E27FC236}">
                    <a16:creationId xmlns:a16="http://schemas.microsoft.com/office/drawing/2014/main" id="{4E00DE3A-86A0-4DAD-A206-6698C741E90C}"/>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Oval 207">
                <a:extLst>
                  <a:ext uri="{FF2B5EF4-FFF2-40B4-BE49-F238E27FC236}">
                    <a16:creationId xmlns:a16="http://schemas.microsoft.com/office/drawing/2014/main" id="{54D72137-54F5-4656-AAB8-769A97C22940}"/>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Oval 208">
                <a:extLst>
                  <a:ext uri="{FF2B5EF4-FFF2-40B4-BE49-F238E27FC236}">
                    <a16:creationId xmlns:a16="http://schemas.microsoft.com/office/drawing/2014/main" id="{68039FE0-71C6-4CA3-8C36-76DB9B0F25BD}"/>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Oval 236">
                <a:extLst>
                  <a:ext uri="{FF2B5EF4-FFF2-40B4-BE49-F238E27FC236}">
                    <a16:creationId xmlns:a16="http://schemas.microsoft.com/office/drawing/2014/main" id="{03346F65-4727-4D52-B60F-C0E9F4A8ECFE}"/>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38" name="Group 237">
            <a:extLst>
              <a:ext uri="{FF2B5EF4-FFF2-40B4-BE49-F238E27FC236}">
                <a16:creationId xmlns:a16="http://schemas.microsoft.com/office/drawing/2014/main" id="{D659A832-8109-4665-80F2-E373E4E2A5F7}"/>
              </a:ext>
            </a:extLst>
          </p:cNvPr>
          <p:cNvGrpSpPr/>
          <p:nvPr/>
        </p:nvGrpSpPr>
        <p:grpSpPr>
          <a:xfrm rot="4251830">
            <a:off x="6057888" y="12912365"/>
            <a:ext cx="2887904" cy="1135762"/>
            <a:chOff x="5602967" y="14143766"/>
            <a:chExt cx="2887904" cy="1135762"/>
          </a:xfrm>
        </p:grpSpPr>
        <p:grpSp>
          <p:nvGrpSpPr>
            <p:cNvPr id="240" name="Group 239">
              <a:extLst>
                <a:ext uri="{FF2B5EF4-FFF2-40B4-BE49-F238E27FC236}">
                  <a16:creationId xmlns:a16="http://schemas.microsoft.com/office/drawing/2014/main" id="{376C0A6D-59DC-45F9-B4C6-D8EFD9E20768}"/>
                </a:ext>
              </a:extLst>
            </p:cNvPr>
            <p:cNvGrpSpPr>
              <a:grpSpLocks noChangeAspect="1"/>
            </p:cNvGrpSpPr>
            <p:nvPr/>
          </p:nvGrpSpPr>
          <p:grpSpPr>
            <a:xfrm rot="8976929">
              <a:off x="6706806" y="14143766"/>
              <a:ext cx="1784065" cy="329269"/>
              <a:chOff x="2869021" y="12980006"/>
              <a:chExt cx="1010140" cy="170628"/>
            </a:xfrm>
          </p:grpSpPr>
          <p:sp>
            <p:nvSpPr>
              <p:cNvPr id="247" name="Rectangle 246">
                <a:extLst>
                  <a:ext uri="{FF2B5EF4-FFF2-40B4-BE49-F238E27FC236}">
                    <a16:creationId xmlns:a16="http://schemas.microsoft.com/office/drawing/2014/main" id="{6079EB5B-92A8-45E6-A25C-7777D3B63166}"/>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Oval 247">
                <a:extLst>
                  <a:ext uri="{FF2B5EF4-FFF2-40B4-BE49-F238E27FC236}">
                    <a16:creationId xmlns:a16="http://schemas.microsoft.com/office/drawing/2014/main" id="{07B4B187-E869-453A-8D53-47DDBBA5D31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Oval 248">
                <a:extLst>
                  <a:ext uri="{FF2B5EF4-FFF2-40B4-BE49-F238E27FC236}">
                    <a16:creationId xmlns:a16="http://schemas.microsoft.com/office/drawing/2014/main" id="{591D5CD5-33C6-4305-A8D7-207FEA83B639}"/>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Oval 249">
                <a:extLst>
                  <a:ext uri="{FF2B5EF4-FFF2-40B4-BE49-F238E27FC236}">
                    <a16:creationId xmlns:a16="http://schemas.microsoft.com/office/drawing/2014/main" id="{4CC85DED-05C1-48CC-B88B-D6B4179E58BD}"/>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Oval 250">
                <a:extLst>
                  <a:ext uri="{FF2B5EF4-FFF2-40B4-BE49-F238E27FC236}">
                    <a16:creationId xmlns:a16="http://schemas.microsoft.com/office/drawing/2014/main" id="{1868DD23-68D9-450C-A6EE-2014EA4A5950}"/>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Oval 251">
                <a:extLst>
                  <a:ext uri="{FF2B5EF4-FFF2-40B4-BE49-F238E27FC236}">
                    <a16:creationId xmlns:a16="http://schemas.microsoft.com/office/drawing/2014/main" id="{4BC52AD1-8CBE-47DB-86EA-F7873800CC06}"/>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Oval 252">
                <a:extLst>
                  <a:ext uri="{FF2B5EF4-FFF2-40B4-BE49-F238E27FC236}">
                    <a16:creationId xmlns:a16="http://schemas.microsoft.com/office/drawing/2014/main" id="{3D507CB3-D26D-47E4-977F-2476A4FF69E0}"/>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1" name="Group 240">
              <a:extLst>
                <a:ext uri="{FF2B5EF4-FFF2-40B4-BE49-F238E27FC236}">
                  <a16:creationId xmlns:a16="http://schemas.microsoft.com/office/drawing/2014/main" id="{7A49F180-79E6-450A-AFF1-D248C17AE855}"/>
                </a:ext>
              </a:extLst>
            </p:cNvPr>
            <p:cNvGrpSpPr>
              <a:grpSpLocks noChangeAspect="1"/>
            </p:cNvGrpSpPr>
            <p:nvPr/>
          </p:nvGrpSpPr>
          <p:grpSpPr>
            <a:xfrm rot="9013752">
              <a:off x="5602967" y="14926555"/>
              <a:ext cx="1312358" cy="352973"/>
              <a:chOff x="2862032" y="13295351"/>
              <a:chExt cx="680090" cy="170628"/>
            </a:xfrm>
          </p:grpSpPr>
          <p:sp>
            <p:nvSpPr>
              <p:cNvPr id="242" name="Rectangle 241">
                <a:extLst>
                  <a:ext uri="{FF2B5EF4-FFF2-40B4-BE49-F238E27FC236}">
                    <a16:creationId xmlns:a16="http://schemas.microsoft.com/office/drawing/2014/main" id="{E42987AD-A347-4D4C-96CD-3FD7032CF06A}"/>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Oval 242">
                <a:extLst>
                  <a:ext uri="{FF2B5EF4-FFF2-40B4-BE49-F238E27FC236}">
                    <a16:creationId xmlns:a16="http://schemas.microsoft.com/office/drawing/2014/main" id="{74E68E9B-53B4-4CCA-AFBA-BBB806A30DB7}"/>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Oval 243">
                <a:extLst>
                  <a:ext uri="{FF2B5EF4-FFF2-40B4-BE49-F238E27FC236}">
                    <a16:creationId xmlns:a16="http://schemas.microsoft.com/office/drawing/2014/main" id="{673F8010-E7B3-40DD-BDF8-3A2CBE505A44}"/>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Oval 244">
                <a:extLst>
                  <a:ext uri="{FF2B5EF4-FFF2-40B4-BE49-F238E27FC236}">
                    <a16:creationId xmlns:a16="http://schemas.microsoft.com/office/drawing/2014/main" id="{695ADAA3-87F8-4784-A810-58B0D5490E4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Oval 245">
                <a:extLst>
                  <a:ext uri="{FF2B5EF4-FFF2-40B4-BE49-F238E27FC236}">
                    <a16:creationId xmlns:a16="http://schemas.microsoft.com/office/drawing/2014/main" id="{4DC31869-5568-45CC-A303-E922F035B0D8}"/>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54" name="Group 253">
            <a:extLst>
              <a:ext uri="{FF2B5EF4-FFF2-40B4-BE49-F238E27FC236}">
                <a16:creationId xmlns:a16="http://schemas.microsoft.com/office/drawing/2014/main" id="{FC478990-ED32-40E0-908E-1E246C4D20F2}"/>
              </a:ext>
            </a:extLst>
          </p:cNvPr>
          <p:cNvGrpSpPr/>
          <p:nvPr/>
        </p:nvGrpSpPr>
        <p:grpSpPr>
          <a:xfrm rot="1791161">
            <a:off x="16468992" y="15517498"/>
            <a:ext cx="2887904" cy="1135762"/>
            <a:chOff x="5602967" y="14143766"/>
            <a:chExt cx="2887904" cy="1135762"/>
          </a:xfrm>
        </p:grpSpPr>
        <p:grpSp>
          <p:nvGrpSpPr>
            <p:cNvPr id="255" name="Group 254">
              <a:extLst>
                <a:ext uri="{FF2B5EF4-FFF2-40B4-BE49-F238E27FC236}">
                  <a16:creationId xmlns:a16="http://schemas.microsoft.com/office/drawing/2014/main" id="{2819D089-819F-4607-9224-F00BA99B988D}"/>
                </a:ext>
              </a:extLst>
            </p:cNvPr>
            <p:cNvGrpSpPr>
              <a:grpSpLocks noChangeAspect="1"/>
            </p:cNvGrpSpPr>
            <p:nvPr/>
          </p:nvGrpSpPr>
          <p:grpSpPr>
            <a:xfrm rot="8976929">
              <a:off x="6706806" y="14143766"/>
              <a:ext cx="1784065" cy="329269"/>
              <a:chOff x="2869021" y="12980006"/>
              <a:chExt cx="1010140" cy="170628"/>
            </a:xfrm>
          </p:grpSpPr>
          <p:sp>
            <p:nvSpPr>
              <p:cNvPr id="262" name="Rectangle 261">
                <a:extLst>
                  <a:ext uri="{FF2B5EF4-FFF2-40B4-BE49-F238E27FC236}">
                    <a16:creationId xmlns:a16="http://schemas.microsoft.com/office/drawing/2014/main" id="{2F318744-B01E-413C-AA1B-23D98F41FF7B}"/>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Oval 262">
                <a:extLst>
                  <a:ext uri="{FF2B5EF4-FFF2-40B4-BE49-F238E27FC236}">
                    <a16:creationId xmlns:a16="http://schemas.microsoft.com/office/drawing/2014/main" id="{E3709CC8-4102-4C5E-9E30-FF7B39EC260F}"/>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Oval 263">
                <a:extLst>
                  <a:ext uri="{FF2B5EF4-FFF2-40B4-BE49-F238E27FC236}">
                    <a16:creationId xmlns:a16="http://schemas.microsoft.com/office/drawing/2014/main" id="{CD19A8DF-7622-4E98-8412-BC4AE16E9719}"/>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Oval 264">
                <a:extLst>
                  <a:ext uri="{FF2B5EF4-FFF2-40B4-BE49-F238E27FC236}">
                    <a16:creationId xmlns:a16="http://schemas.microsoft.com/office/drawing/2014/main" id="{BCCE3646-C04B-4B4E-92DD-1F40D1D23883}"/>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Oval 265">
                <a:extLst>
                  <a:ext uri="{FF2B5EF4-FFF2-40B4-BE49-F238E27FC236}">
                    <a16:creationId xmlns:a16="http://schemas.microsoft.com/office/drawing/2014/main" id="{26BC9CAC-8A4D-403B-9823-D839DD01538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Oval 266">
                <a:extLst>
                  <a:ext uri="{FF2B5EF4-FFF2-40B4-BE49-F238E27FC236}">
                    <a16:creationId xmlns:a16="http://schemas.microsoft.com/office/drawing/2014/main" id="{1993A1A3-A95F-41BD-ADC5-C3A0FCB42A14}"/>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Oval 267">
                <a:extLst>
                  <a:ext uri="{FF2B5EF4-FFF2-40B4-BE49-F238E27FC236}">
                    <a16:creationId xmlns:a16="http://schemas.microsoft.com/office/drawing/2014/main" id="{CEBFEA6A-3B4F-4168-B11A-49A78D121E98}"/>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6" name="Group 255">
              <a:extLst>
                <a:ext uri="{FF2B5EF4-FFF2-40B4-BE49-F238E27FC236}">
                  <a16:creationId xmlns:a16="http://schemas.microsoft.com/office/drawing/2014/main" id="{9EC3D279-4DD8-4BFB-ABDD-736F02792F26}"/>
                </a:ext>
              </a:extLst>
            </p:cNvPr>
            <p:cNvGrpSpPr>
              <a:grpSpLocks noChangeAspect="1"/>
            </p:cNvGrpSpPr>
            <p:nvPr/>
          </p:nvGrpSpPr>
          <p:grpSpPr>
            <a:xfrm rot="9013752">
              <a:off x="5602967" y="14926555"/>
              <a:ext cx="1312358" cy="352973"/>
              <a:chOff x="2862032" y="13295351"/>
              <a:chExt cx="680090" cy="170628"/>
            </a:xfrm>
          </p:grpSpPr>
          <p:sp>
            <p:nvSpPr>
              <p:cNvPr id="257" name="Rectangle 256">
                <a:extLst>
                  <a:ext uri="{FF2B5EF4-FFF2-40B4-BE49-F238E27FC236}">
                    <a16:creationId xmlns:a16="http://schemas.microsoft.com/office/drawing/2014/main" id="{18CF8130-FDD3-4281-B2D2-23DF9F37AE8F}"/>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Oval 257">
                <a:extLst>
                  <a:ext uri="{FF2B5EF4-FFF2-40B4-BE49-F238E27FC236}">
                    <a16:creationId xmlns:a16="http://schemas.microsoft.com/office/drawing/2014/main" id="{70515F41-445F-4714-9BB8-367E7A4F038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Oval 258">
                <a:extLst>
                  <a:ext uri="{FF2B5EF4-FFF2-40B4-BE49-F238E27FC236}">
                    <a16:creationId xmlns:a16="http://schemas.microsoft.com/office/drawing/2014/main" id="{2ED0AF6E-C4E5-43D2-9DD1-8E5CB6576EFC}"/>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Oval 259">
                <a:extLst>
                  <a:ext uri="{FF2B5EF4-FFF2-40B4-BE49-F238E27FC236}">
                    <a16:creationId xmlns:a16="http://schemas.microsoft.com/office/drawing/2014/main" id="{1CA583EB-9B28-44D8-A8F7-CCCBCD7CE150}"/>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Oval 260">
                <a:extLst>
                  <a:ext uri="{FF2B5EF4-FFF2-40B4-BE49-F238E27FC236}">
                    <a16:creationId xmlns:a16="http://schemas.microsoft.com/office/drawing/2014/main" id="{96CEE3D3-B2B9-4501-9560-35B8F7FC08B3}"/>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69" name="Group 268">
            <a:extLst>
              <a:ext uri="{FF2B5EF4-FFF2-40B4-BE49-F238E27FC236}">
                <a16:creationId xmlns:a16="http://schemas.microsoft.com/office/drawing/2014/main" id="{A43D8B0D-750F-4E71-BD03-47706A746EFB}"/>
              </a:ext>
            </a:extLst>
          </p:cNvPr>
          <p:cNvGrpSpPr/>
          <p:nvPr/>
        </p:nvGrpSpPr>
        <p:grpSpPr>
          <a:xfrm rot="1791161">
            <a:off x="19621118" y="15508194"/>
            <a:ext cx="2887904" cy="1135762"/>
            <a:chOff x="5602967" y="14143766"/>
            <a:chExt cx="2887904" cy="1135762"/>
          </a:xfrm>
        </p:grpSpPr>
        <p:grpSp>
          <p:nvGrpSpPr>
            <p:cNvPr id="270" name="Group 269">
              <a:extLst>
                <a:ext uri="{FF2B5EF4-FFF2-40B4-BE49-F238E27FC236}">
                  <a16:creationId xmlns:a16="http://schemas.microsoft.com/office/drawing/2014/main" id="{5D0454F2-862C-43DE-8FCD-0A2C12557BA9}"/>
                </a:ext>
              </a:extLst>
            </p:cNvPr>
            <p:cNvGrpSpPr>
              <a:grpSpLocks noChangeAspect="1"/>
            </p:cNvGrpSpPr>
            <p:nvPr/>
          </p:nvGrpSpPr>
          <p:grpSpPr>
            <a:xfrm rot="8976929">
              <a:off x="6706806" y="14143766"/>
              <a:ext cx="1784065" cy="329269"/>
              <a:chOff x="2869021" y="12980006"/>
              <a:chExt cx="1010140" cy="170628"/>
            </a:xfrm>
          </p:grpSpPr>
          <p:sp>
            <p:nvSpPr>
              <p:cNvPr id="277" name="Rectangle 276">
                <a:extLst>
                  <a:ext uri="{FF2B5EF4-FFF2-40B4-BE49-F238E27FC236}">
                    <a16:creationId xmlns:a16="http://schemas.microsoft.com/office/drawing/2014/main" id="{F78E88DE-542F-4B37-B5F3-4BDF30149D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Oval 277">
                <a:extLst>
                  <a:ext uri="{FF2B5EF4-FFF2-40B4-BE49-F238E27FC236}">
                    <a16:creationId xmlns:a16="http://schemas.microsoft.com/office/drawing/2014/main" id="{A817A65A-C91E-4439-BB64-2563934976F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Oval 278">
                <a:extLst>
                  <a:ext uri="{FF2B5EF4-FFF2-40B4-BE49-F238E27FC236}">
                    <a16:creationId xmlns:a16="http://schemas.microsoft.com/office/drawing/2014/main" id="{6903A359-C8C4-47B4-AD52-0546484638D0}"/>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Oval 279">
                <a:extLst>
                  <a:ext uri="{FF2B5EF4-FFF2-40B4-BE49-F238E27FC236}">
                    <a16:creationId xmlns:a16="http://schemas.microsoft.com/office/drawing/2014/main" id="{BFAB144E-02D2-48AF-A5E1-65640D2D873B}"/>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Oval 280">
                <a:extLst>
                  <a:ext uri="{FF2B5EF4-FFF2-40B4-BE49-F238E27FC236}">
                    <a16:creationId xmlns:a16="http://schemas.microsoft.com/office/drawing/2014/main" id="{741C15AA-E673-4DFA-A92F-E37C2124D9B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Oval 281">
                <a:extLst>
                  <a:ext uri="{FF2B5EF4-FFF2-40B4-BE49-F238E27FC236}">
                    <a16:creationId xmlns:a16="http://schemas.microsoft.com/office/drawing/2014/main" id="{387D5C6E-7A93-4B89-BEE7-C368C5187544}"/>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Oval 282">
                <a:extLst>
                  <a:ext uri="{FF2B5EF4-FFF2-40B4-BE49-F238E27FC236}">
                    <a16:creationId xmlns:a16="http://schemas.microsoft.com/office/drawing/2014/main" id="{AD11D672-65DC-4995-8B0A-C80E43C16BE5}"/>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1" name="Group 270">
              <a:extLst>
                <a:ext uri="{FF2B5EF4-FFF2-40B4-BE49-F238E27FC236}">
                  <a16:creationId xmlns:a16="http://schemas.microsoft.com/office/drawing/2014/main" id="{5009EE6F-840E-4A36-B216-8B4422C4B120}"/>
                </a:ext>
              </a:extLst>
            </p:cNvPr>
            <p:cNvGrpSpPr>
              <a:grpSpLocks noChangeAspect="1"/>
            </p:cNvGrpSpPr>
            <p:nvPr/>
          </p:nvGrpSpPr>
          <p:grpSpPr>
            <a:xfrm rot="9013752">
              <a:off x="5602967" y="14926555"/>
              <a:ext cx="1312358" cy="352973"/>
              <a:chOff x="2862032" y="13295351"/>
              <a:chExt cx="680090" cy="170628"/>
            </a:xfrm>
          </p:grpSpPr>
          <p:sp>
            <p:nvSpPr>
              <p:cNvPr id="272" name="Rectangle 271">
                <a:extLst>
                  <a:ext uri="{FF2B5EF4-FFF2-40B4-BE49-F238E27FC236}">
                    <a16:creationId xmlns:a16="http://schemas.microsoft.com/office/drawing/2014/main" id="{B05D08C7-E111-44C6-847E-7EA5264D01F3}"/>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Oval 272">
                <a:extLst>
                  <a:ext uri="{FF2B5EF4-FFF2-40B4-BE49-F238E27FC236}">
                    <a16:creationId xmlns:a16="http://schemas.microsoft.com/office/drawing/2014/main" id="{F7B349EE-8950-4BE6-8A01-6FFD12492E52}"/>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Oval 273">
                <a:extLst>
                  <a:ext uri="{FF2B5EF4-FFF2-40B4-BE49-F238E27FC236}">
                    <a16:creationId xmlns:a16="http://schemas.microsoft.com/office/drawing/2014/main" id="{BB68D98F-2A94-48F4-A43E-B5BB62BC6083}"/>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Oval 274">
                <a:extLst>
                  <a:ext uri="{FF2B5EF4-FFF2-40B4-BE49-F238E27FC236}">
                    <a16:creationId xmlns:a16="http://schemas.microsoft.com/office/drawing/2014/main" id="{9165D3D7-41BA-40D6-9B9A-A94676C0848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Oval 275">
                <a:extLst>
                  <a:ext uri="{FF2B5EF4-FFF2-40B4-BE49-F238E27FC236}">
                    <a16:creationId xmlns:a16="http://schemas.microsoft.com/office/drawing/2014/main" id="{C1C20231-516A-408E-AFCE-31767D96CB5C}"/>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 name="Freeform: Shape 2">
            <a:extLst>
              <a:ext uri="{FF2B5EF4-FFF2-40B4-BE49-F238E27FC236}">
                <a16:creationId xmlns:a16="http://schemas.microsoft.com/office/drawing/2014/main" id="{24BE5462-C70E-4373-ABB1-508887041AFA}"/>
              </a:ext>
            </a:extLst>
          </p:cNvPr>
          <p:cNvSpPr/>
          <p:nvPr/>
        </p:nvSpPr>
        <p:spPr>
          <a:xfrm>
            <a:off x="6518031" y="9061851"/>
            <a:ext cx="18549688" cy="3402854"/>
          </a:xfrm>
          <a:custGeom>
            <a:avLst/>
            <a:gdLst>
              <a:gd name="connsiteX0" fmla="*/ 0 w 18710031"/>
              <a:gd name="connsiteY0" fmla="*/ 58703 h 3402854"/>
              <a:gd name="connsiteX1" fmla="*/ 2954215 w 18710031"/>
              <a:gd name="connsiteY1" fmla="*/ 11811 h 3402854"/>
              <a:gd name="connsiteX2" fmla="*/ 4454769 w 18710031"/>
              <a:gd name="connsiteY2" fmla="*/ 35257 h 3402854"/>
              <a:gd name="connsiteX3" fmla="*/ 6049107 w 18710031"/>
              <a:gd name="connsiteY3" fmla="*/ 363503 h 3402854"/>
              <a:gd name="connsiteX4" fmla="*/ 7643446 w 18710031"/>
              <a:gd name="connsiteY4" fmla="*/ 1465472 h 3402854"/>
              <a:gd name="connsiteX5" fmla="*/ 8581292 w 18710031"/>
              <a:gd name="connsiteY5" fmla="*/ 2309534 h 3402854"/>
              <a:gd name="connsiteX6" fmla="*/ 10972800 w 18710031"/>
              <a:gd name="connsiteY6" fmla="*/ 2872241 h 3402854"/>
              <a:gd name="connsiteX7" fmla="*/ 14771077 w 18710031"/>
              <a:gd name="connsiteY7" fmla="*/ 3317718 h 3402854"/>
              <a:gd name="connsiteX8" fmla="*/ 16998461 w 18710031"/>
              <a:gd name="connsiteY8" fmla="*/ 3388057 h 3402854"/>
              <a:gd name="connsiteX9" fmla="*/ 17842523 w 18710031"/>
              <a:gd name="connsiteY9" fmla="*/ 3294272 h 3402854"/>
              <a:gd name="connsiteX10" fmla="*/ 18710031 w 18710031"/>
              <a:gd name="connsiteY10" fmla="*/ 2379872 h 3402854"/>
              <a:gd name="connsiteX0" fmla="*/ 0 w 18467348"/>
              <a:gd name="connsiteY0" fmla="*/ 58703 h 3402854"/>
              <a:gd name="connsiteX1" fmla="*/ 2954215 w 18467348"/>
              <a:gd name="connsiteY1" fmla="*/ 11811 h 3402854"/>
              <a:gd name="connsiteX2" fmla="*/ 4454769 w 18467348"/>
              <a:gd name="connsiteY2" fmla="*/ 35257 h 3402854"/>
              <a:gd name="connsiteX3" fmla="*/ 6049107 w 18467348"/>
              <a:gd name="connsiteY3" fmla="*/ 363503 h 3402854"/>
              <a:gd name="connsiteX4" fmla="*/ 7643446 w 18467348"/>
              <a:gd name="connsiteY4" fmla="*/ 1465472 h 3402854"/>
              <a:gd name="connsiteX5" fmla="*/ 8581292 w 18467348"/>
              <a:gd name="connsiteY5" fmla="*/ 2309534 h 3402854"/>
              <a:gd name="connsiteX6" fmla="*/ 10972800 w 18467348"/>
              <a:gd name="connsiteY6" fmla="*/ 2872241 h 3402854"/>
              <a:gd name="connsiteX7" fmla="*/ 14771077 w 18467348"/>
              <a:gd name="connsiteY7" fmla="*/ 3317718 h 3402854"/>
              <a:gd name="connsiteX8" fmla="*/ 16998461 w 18467348"/>
              <a:gd name="connsiteY8" fmla="*/ 3388057 h 3402854"/>
              <a:gd name="connsiteX9" fmla="*/ 17842523 w 18467348"/>
              <a:gd name="connsiteY9" fmla="*/ 3294272 h 3402854"/>
              <a:gd name="connsiteX10" fmla="*/ 18467348 w 18467348"/>
              <a:gd name="connsiteY10" fmla="*/ 2665893 h 3402854"/>
              <a:gd name="connsiteX0" fmla="*/ 0 w 18424011"/>
              <a:gd name="connsiteY0" fmla="*/ 58703 h 3402854"/>
              <a:gd name="connsiteX1" fmla="*/ 2954215 w 18424011"/>
              <a:gd name="connsiteY1" fmla="*/ 11811 h 3402854"/>
              <a:gd name="connsiteX2" fmla="*/ 4454769 w 18424011"/>
              <a:gd name="connsiteY2" fmla="*/ 35257 h 3402854"/>
              <a:gd name="connsiteX3" fmla="*/ 6049107 w 18424011"/>
              <a:gd name="connsiteY3" fmla="*/ 363503 h 3402854"/>
              <a:gd name="connsiteX4" fmla="*/ 7643446 w 18424011"/>
              <a:gd name="connsiteY4" fmla="*/ 1465472 h 3402854"/>
              <a:gd name="connsiteX5" fmla="*/ 8581292 w 18424011"/>
              <a:gd name="connsiteY5" fmla="*/ 2309534 h 3402854"/>
              <a:gd name="connsiteX6" fmla="*/ 10972800 w 18424011"/>
              <a:gd name="connsiteY6" fmla="*/ 2872241 h 3402854"/>
              <a:gd name="connsiteX7" fmla="*/ 14771077 w 18424011"/>
              <a:gd name="connsiteY7" fmla="*/ 3317718 h 3402854"/>
              <a:gd name="connsiteX8" fmla="*/ 16998461 w 18424011"/>
              <a:gd name="connsiteY8" fmla="*/ 3388057 h 3402854"/>
              <a:gd name="connsiteX9" fmla="*/ 17842523 w 18424011"/>
              <a:gd name="connsiteY9" fmla="*/ 3294272 h 3402854"/>
              <a:gd name="connsiteX10" fmla="*/ 18424011 w 18424011"/>
              <a:gd name="connsiteY10" fmla="*/ 2730898 h 3402854"/>
              <a:gd name="connsiteX0" fmla="*/ 0 w 18549688"/>
              <a:gd name="connsiteY0" fmla="*/ 58703 h 3402854"/>
              <a:gd name="connsiteX1" fmla="*/ 2954215 w 18549688"/>
              <a:gd name="connsiteY1" fmla="*/ 11811 h 3402854"/>
              <a:gd name="connsiteX2" fmla="*/ 4454769 w 18549688"/>
              <a:gd name="connsiteY2" fmla="*/ 35257 h 3402854"/>
              <a:gd name="connsiteX3" fmla="*/ 6049107 w 18549688"/>
              <a:gd name="connsiteY3" fmla="*/ 363503 h 3402854"/>
              <a:gd name="connsiteX4" fmla="*/ 7643446 w 18549688"/>
              <a:gd name="connsiteY4" fmla="*/ 1465472 h 3402854"/>
              <a:gd name="connsiteX5" fmla="*/ 8581292 w 18549688"/>
              <a:gd name="connsiteY5" fmla="*/ 2309534 h 3402854"/>
              <a:gd name="connsiteX6" fmla="*/ 10972800 w 18549688"/>
              <a:gd name="connsiteY6" fmla="*/ 2872241 h 3402854"/>
              <a:gd name="connsiteX7" fmla="*/ 14771077 w 18549688"/>
              <a:gd name="connsiteY7" fmla="*/ 3317718 h 3402854"/>
              <a:gd name="connsiteX8" fmla="*/ 16998461 w 18549688"/>
              <a:gd name="connsiteY8" fmla="*/ 3388057 h 3402854"/>
              <a:gd name="connsiteX9" fmla="*/ 17842523 w 18549688"/>
              <a:gd name="connsiteY9" fmla="*/ 3294272 h 3402854"/>
              <a:gd name="connsiteX10" fmla="*/ 18549688 w 18549688"/>
              <a:gd name="connsiteY10" fmla="*/ 2574887 h 3402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8549688" h="3402854">
                <a:moveTo>
                  <a:pt x="0" y="58703"/>
                </a:moveTo>
                <a:lnTo>
                  <a:pt x="2954215" y="11811"/>
                </a:lnTo>
                <a:cubicBezTo>
                  <a:pt x="3696676" y="7903"/>
                  <a:pt x="3938954" y="-23358"/>
                  <a:pt x="4454769" y="35257"/>
                </a:cubicBezTo>
                <a:cubicBezTo>
                  <a:pt x="4970584" y="93872"/>
                  <a:pt x="5517661" y="125134"/>
                  <a:pt x="6049107" y="363503"/>
                </a:cubicBezTo>
                <a:cubicBezTo>
                  <a:pt x="6580553" y="601872"/>
                  <a:pt x="7221415" y="1141133"/>
                  <a:pt x="7643446" y="1465472"/>
                </a:cubicBezTo>
                <a:cubicBezTo>
                  <a:pt x="8065477" y="1789811"/>
                  <a:pt x="8026400" y="2075073"/>
                  <a:pt x="8581292" y="2309534"/>
                </a:cubicBezTo>
                <a:cubicBezTo>
                  <a:pt x="9136184" y="2543996"/>
                  <a:pt x="9941169" y="2704210"/>
                  <a:pt x="10972800" y="2872241"/>
                </a:cubicBezTo>
                <a:cubicBezTo>
                  <a:pt x="12004431" y="3040272"/>
                  <a:pt x="13766800" y="3231749"/>
                  <a:pt x="14771077" y="3317718"/>
                </a:cubicBezTo>
                <a:cubicBezTo>
                  <a:pt x="15775354" y="3403687"/>
                  <a:pt x="16486553" y="3391965"/>
                  <a:pt x="16998461" y="3388057"/>
                </a:cubicBezTo>
                <a:cubicBezTo>
                  <a:pt x="17510369" y="3384149"/>
                  <a:pt x="17557261" y="3462303"/>
                  <a:pt x="17842523" y="3294272"/>
                </a:cubicBezTo>
                <a:cubicBezTo>
                  <a:pt x="18127785" y="3126241"/>
                  <a:pt x="18258565" y="2948071"/>
                  <a:pt x="18549688" y="2574887"/>
                </a:cubicBezTo>
              </a:path>
            </a:pathLst>
          </a:custGeom>
          <a:noFill/>
          <a:ln w="2032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Shape 3">
            <a:extLst>
              <a:ext uri="{FF2B5EF4-FFF2-40B4-BE49-F238E27FC236}">
                <a16:creationId xmlns:a16="http://schemas.microsoft.com/office/drawing/2014/main" id="{799EB86A-D5AE-4886-BFD7-F767448ED1F3}"/>
              </a:ext>
            </a:extLst>
          </p:cNvPr>
          <p:cNvSpPr/>
          <p:nvPr/>
        </p:nvSpPr>
        <p:spPr>
          <a:xfrm>
            <a:off x="15496674" y="12151895"/>
            <a:ext cx="649705" cy="5775157"/>
          </a:xfrm>
          <a:custGeom>
            <a:avLst/>
            <a:gdLst>
              <a:gd name="connsiteX0" fmla="*/ 649705 w 649705"/>
              <a:gd name="connsiteY0" fmla="*/ 5654842 h 5654842"/>
              <a:gd name="connsiteX1" fmla="*/ 649705 w 649705"/>
              <a:gd name="connsiteY1" fmla="*/ 3200400 h 5654842"/>
              <a:gd name="connsiteX2" fmla="*/ 0 w 649705"/>
              <a:gd name="connsiteY2" fmla="*/ 0 h 5654842"/>
              <a:gd name="connsiteX0" fmla="*/ 649705 w 649705"/>
              <a:gd name="connsiteY0" fmla="*/ 5775157 h 5775157"/>
              <a:gd name="connsiteX1" fmla="*/ 649705 w 649705"/>
              <a:gd name="connsiteY1" fmla="*/ 3200400 h 5775157"/>
              <a:gd name="connsiteX2" fmla="*/ 0 w 649705"/>
              <a:gd name="connsiteY2" fmla="*/ 0 h 5775157"/>
            </a:gdLst>
            <a:ahLst/>
            <a:cxnLst>
              <a:cxn ang="0">
                <a:pos x="connsiteX0" y="connsiteY0"/>
              </a:cxn>
              <a:cxn ang="0">
                <a:pos x="connsiteX1" y="connsiteY1"/>
              </a:cxn>
              <a:cxn ang="0">
                <a:pos x="connsiteX2" y="connsiteY2"/>
              </a:cxn>
            </a:cxnLst>
            <a:rect l="l" t="t" r="r" b="b"/>
            <a:pathLst>
              <a:path w="649705" h="5775157">
                <a:moveTo>
                  <a:pt x="649705" y="5775157"/>
                </a:moveTo>
                <a:lnTo>
                  <a:pt x="649705" y="3200400"/>
                </a:lnTo>
                <a:lnTo>
                  <a:pt x="0"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16B2CD49-1F00-47AB-B763-29048E31F7BC}"/>
              </a:ext>
            </a:extLst>
          </p:cNvPr>
          <p:cNvSpPr/>
          <p:nvPr/>
        </p:nvSpPr>
        <p:spPr>
          <a:xfrm>
            <a:off x="13282863" y="13716000"/>
            <a:ext cx="457200" cy="4138863"/>
          </a:xfrm>
          <a:custGeom>
            <a:avLst/>
            <a:gdLst>
              <a:gd name="connsiteX0" fmla="*/ 409074 w 457200"/>
              <a:gd name="connsiteY0" fmla="*/ 4138863 h 4138863"/>
              <a:gd name="connsiteX1" fmla="*/ 457200 w 457200"/>
              <a:gd name="connsiteY1" fmla="*/ 2478505 h 4138863"/>
              <a:gd name="connsiteX2" fmla="*/ 0 w 457200"/>
              <a:gd name="connsiteY2" fmla="*/ 0 h 4138863"/>
            </a:gdLst>
            <a:ahLst/>
            <a:cxnLst>
              <a:cxn ang="0">
                <a:pos x="connsiteX0" y="connsiteY0"/>
              </a:cxn>
              <a:cxn ang="0">
                <a:pos x="connsiteX1" y="connsiteY1"/>
              </a:cxn>
              <a:cxn ang="0">
                <a:pos x="connsiteX2" y="connsiteY2"/>
              </a:cxn>
            </a:cxnLst>
            <a:rect l="l" t="t" r="r" b="b"/>
            <a:pathLst>
              <a:path w="457200" h="4138863">
                <a:moveTo>
                  <a:pt x="409074" y="4138863"/>
                </a:moveTo>
                <a:lnTo>
                  <a:pt x="457200" y="2478505"/>
                </a:lnTo>
                <a:lnTo>
                  <a:pt x="0"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51383E97-9C56-4195-B553-216DEAB8C41B}"/>
              </a:ext>
            </a:extLst>
          </p:cNvPr>
          <p:cNvSpPr/>
          <p:nvPr/>
        </p:nvSpPr>
        <p:spPr>
          <a:xfrm>
            <a:off x="10130589" y="13956632"/>
            <a:ext cx="433137" cy="3946357"/>
          </a:xfrm>
          <a:custGeom>
            <a:avLst/>
            <a:gdLst>
              <a:gd name="connsiteX0" fmla="*/ 0 w 433137"/>
              <a:gd name="connsiteY0" fmla="*/ 3946357 h 3946357"/>
              <a:gd name="connsiteX1" fmla="*/ 433137 w 433137"/>
              <a:gd name="connsiteY1" fmla="*/ 0 h 3946357"/>
            </a:gdLst>
            <a:ahLst/>
            <a:cxnLst>
              <a:cxn ang="0">
                <a:pos x="connsiteX0" y="connsiteY0"/>
              </a:cxn>
              <a:cxn ang="0">
                <a:pos x="connsiteX1" y="connsiteY1"/>
              </a:cxn>
            </a:cxnLst>
            <a:rect l="l" t="t" r="r" b="b"/>
            <a:pathLst>
              <a:path w="433137" h="3946357">
                <a:moveTo>
                  <a:pt x="0" y="3946357"/>
                </a:moveTo>
                <a:lnTo>
                  <a:pt x="433137"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EB8EF7BF-97B9-4CBD-A60E-93573DFE8530}"/>
              </a:ext>
            </a:extLst>
          </p:cNvPr>
          <p:cNvSpPr/>
          <p:nvPr/>
        </p:nvSpPr>
        <p:spPr>
          <a:xfrm>
            <a:off x="2406316" y="6424863"/>
            <a:ext cx="1179095" cy="11430000"/>
          </a:xfrm>
          <a:custGeom>
            <a:avLst/>
            <a:gdLst>
              <a:gd name="connsiteX0" fmla="*/ 0 w 1179095"/>
              <a:gd name="connsiteY0" fmla="*/ 11430000 h 11430000"/>
              <a:gd name="connsiteX1" fmla="*/ 288758 w 1179095"/>
              <a:gd name="connsiteY1" fmla="*/ 7050505 h 11430000"/>
              <a:gd name="connsiteX2" fmla="*/ 770021 w 1179095"/>
              <a:gd name="connsiteY2" fmla="*/ 2887579 h 11430000"/>
              <a:gd name="connsiteX3" fmla="*/ 1179095 w 1179095"/>
              <a:gd name="connsiteY3" fmla="*/ 0 h 11430000"/>
            </a:gdLst>
            <a:ahLst/>
            <a:cxnLst>
              <a:cxn ang="0">
                <a:pos x="connsiteX0" y="connsiteY0"/>
              </a:cxn>
              <a:cxn ang="0">
                <a:pos x="connsiteX1" y="connsiteY1"/>
              </a:cxn>
              <a:cxn ang="0">
                <a:pos x="connsiteX2" y="connsiteY2"/>
              </a:cxn>
              <a:cxn ang="0">
                <a:pos x="connsiteX3" y="connsiteY3"/>
              </a:cxn>
            </a:cxnLst>
            <a:rect l="l" t="t" r="r" b="b"/>
            <a:pathLst>
              <a:path w="1179095" h="11430000">
                <a:moveTo>
                  <a:pt x="0" y="11430000"/>
                </a:moveTo>
                <a:cubicBezTo>
                  <a:pt x="80210" y="9952121"/>
                  <a:pt x="160421" y="8474242"/>
                  <a:pt x="288758" y="7050505"/>
                </a:cubicBezTo>
                <a:cubicBezTo>
                  <a:pt x="417095" y="5626768"/>
                  <a:pt x="621632" y="4062663"/>
                  <a:pt x="770021" y="2887579"/>
                </a:cubicBezTo>
                <a:cubicBezTo>
                  <a:pt x="918411" y="1712495"/>
                  <a:pt x="1048753" y="856247"/>
                  <a:pt x="1179095" y="0"/>
                </a:cubicBez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A8D1C70D-7039-4FC3-AEA5-B1727C63E22F}"/>
              </a:ext>
            </a:extLst>
          </p:cNvPr>
          <p:cNvSpPr/>
          <p:nvPr/>
        </p:nvSpPr>
        <p:spPr>
          <a:xfrm>
            <a:off x="11309684" y="11454063"/>
            <a:ext cx="529390" cy="1275348"/>
          </a:xfrm>
          <a:custGeom>
            <a:avLst/>
            <a:gdLst>
              <a:gd name="connsiteX0" fmla="*/ 0 w 529390"/>
              <a:gd name="connsiteY0" fmla="*/ 1275348 h 1275348"/>
              <a:gd name="connsiteX1" fmla="*/ 529390 w 529390"/>
              <a:gd name="connsiteY1" fmla="*/ 0 h 1275348"/>
            </a:gdLst>
            <a:ahLst/>
            <a:cxnLst>
              <a:cxn ang="0">
                <a:pos x="connsiteX0" y="connsiteY0"/>
              </a:cxn>
              <a:cxn ang="0">
                <a:pos x="connsiteX1" y="connsiteY1"/>
              </a:cxn>
            </a:cxnLst>
            <a:rect l="l" t="t" r="r" b="b"/>
            <a:pathLst>
              <a:path w="529390" h="1275348">
                <a:moveTo>
                  <a:pt x="0" y="1275348"/>
                </a:moveTo>
                <a:lnTo>
                  <a:pt x="529390"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63EA79B0-D812-472F-98E2-2279C6C56793}"/>
              </a:ext>
            </a:extLst>
          </p:cNvPr>
          <p:cNvSpPr/>
          <p:nvPr/>
        </p:nvSpPr>
        <p:spPr>
          <a:xfrm>
            <a:off x="12897853" y="10804358"/>
            <a:ext cx="144379" cy="1082842"/>
          </a:xfrm>
          <a:custGeom>
            <a:avLst/>
            <a:gdLst>
              <a:gd name="connsiteX0" fmla="*/ 144379 w 144379"/>
              <a:gd name="connsiteY0" fmla="*/ 1082842 h 1082842"/>
              <a:gd name="connsiteX1" fmla="*/ 0 w 144379"/>
              <a:gd name="connsiteY1" fmla="*/ 0 h 1082842"/>
            </a:gdLst>
            <a:ahLst/>
            <a:cxnLst>
              <a:cxn ang="0">
                <a:pos x="connsiteX0" y="connsiteY0"/>
              </a:cxn>
              <a:cxn ang="0">
                <a:pos x="connsiteX1" y="connsiteY1"/>
              </a:cxn>
            </a:cxnLst>
            <a:rect l="l" t="t" r="r" b="b"/>
            <a:pathLst>
              <a:path w="144379" h="1082842">
                <a:moveTo>
                  <a:pt x="144379" y="1082842"/>
                </a:moveTo>
                <a:lnTo>
                  <a:pt x="0" y="0"/>
                </a:lnTo>
              </a:path>
            </a:pathLst>
          </a:custGeom>
          <a:noFill/>
          <a:ln w="203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C1EA3EC8-2E2A-4E4E-B046-7507A1CA038E}"/>
              </a:ext>
            </a:extLst>
          </p:cNvPr>
          <p:cNvSpPr/>
          <p:nvPr/>
        </p:nvSpPr>
        <p:spPr>
          <a:xfrm>
            <a:off x="21286747" y="6223999"/>
            <a:ext cx="326572" cy="1469571"/>
          </a:xfrm>
          <a:custGeom>
            <a:avLst/>
            <a:gdLst>
              <a:gd name="connsiteX0" fmla="*/ 0 w 326572"/>
              <a:gd name="connsiteY0" fmla="*/ 0 h 1469571"/>
              <a:gd name="connsiteX1" fmla="*/ 326572 w 326572"/>
              <a:gd name="connsiteY1" fmla="*/ 1469571 h 1469571"/>
            </a:gdLst>
            <a:ahLst/>
            <a:cxnLst>
              <a:cxn ang="0">
                <a:pos x="connsiteX0" y="connsiteY0"/>
              </a:cxn>
              <a:cxn ang="0">
                <a:pos x="connsiteX1" y="connsiteY1"/>
              </a:cxn>
            </a:cxnLst>
            <a:rect l="l" t="t" r="r" b="b"/>
            <a:pathLst>
              <a:path w="326572" h="1469571">
                <a:moveTo>
                  <a:pt x="0" y="0"/>
                </a:moveTo>
                <a:lnTo>
                  <a:pt x="326572" y="1469571"/>
                </a:ln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69F52815-72AC-4558-B9DB-31B971F15F2C}"/>
              </a:ext>
            </a:extLst>
          </p:cNvPr>
          <p:cNvSpPr/>
          <p:nvPr/>
        </p:nvSpPr>
        <p:spPr>
          <a:xfrm>
            <a:off x="22583721" y="6274420"/>
            <a:ext cx="163285" cy="1338943"/>
          </a:xfrm>
          <a:custGeom>
            <a:avLst/>
            <a:gdLst>
              <a:gd name="connsiteX0" fmla="*/ 0 w 163285"/>
              <a:gd name="connsiteY0" fmla="*/ 0 h 1338943"/>
              <a:gd name="connsiteX1" fmla="*/ 163285 w 163285"/>
              <a:gd name="connsiteY1" fmla="*/ 1338943 h 1338943"/>
            </a:gdLst>
            <a:ahLst/>
            <a:cxnLst>
              <a:cxn ang="0">
                <a:pos x="connsiteX0" y="connsiteY0"/>
              </a:cxn>
              <a:cxn ang="0">
                <a:pos x="connsiteX1" y="connsiteY1"/>
              </a:cxn>
            </a:cxnLst>
            <a:rect l="l" t="t" r="r" b="b"/>
            <a:pathLst>
              <a:path w="163285" h="1338943">
                <a:moveTo>
                  <a:pt x="0" y="0"/>
                </a:moveTo>
                <a:lnTo>
                  <a:pt x="163285" y="1338943"/>
                </a:ln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E8F48AAD-A229-4DCA-B009-0B6A898D6466}"/>
              </a:ext>
            </a:extLst>
          </p:cNvPr>
          <p:cNvSpPr/>
          <p:nvPr/>
        </p:nvSpPr>
        <p:spPr>
          <a:xfrm>
            <a:off x="25086805" y="6487405"/>
            <a:ext cx="293914" cy="1306286"/>
          </a:xfrm>
          <a:custGeom>
            <a:avLst/>
            <a:gdLst>
              <a:gd name="connsiteX0" fmla="*/ 0 w 293914"/>
              <a:gd name="connsiteY0" fmla="*/ 0 h 1306286"/>
              <a:gd name="connsiteX1" fmla="*/ 293914 w 293914"/>
              <a:gd name="connsiteY1" fmla="*/ 1306286 h 1306286"/>
            </a:gdLst>
            <a:ahLst/>
            <a:cxnLst>
              <a:cxn ang="0">
                <a:pos x="connsiteX0" y="connsiteY0"/>
              </a:cxn>
              <a:cxn ang="0">
                <a:pos x="connsiteX1" y="connsiteY1"/>
              </a:cxn>
            </a:cxnLst>
            <a:rect l="l" t="t" r="r" b="b"/>
            <a:pathLst>
              <a:path w="293914" h="1306286">
                <a:moveTo>
                  <a:pt x="0" y="0"/>
                </a:moveTo>
                <a:lnTo>
                  <a:pt x="293914" y="1306286"/>
                </a:ln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E239724B-15D0-4F4B-84B9-4A1E120B1434}"/>
              </a:ext>
            </a:extLst>
          </p:cNvPr>
          <p:cNvSpPr/>
          <p:nvPr/>
        </p:nvSpPr>
        <p:spPr>
          <a:xfrm>
            <a:off x="26469956" y="6289340"/>
            <a:ext cx="362007" cy="1530021"/>
          </a:xfrm>
          <a:custGeom>
            <a:avLst/>
            <a:gdLst>
              <a:gd name="connsiteX0" fmla="*/ 0 w 293914"/>
              <a:gd name="connsiteY0" fmla="*/ 0 h 1306286"/>
              <a:gd name="connsiteX1" fmla="*/ 293914 w 293914"/>
              <a:gd name="connsiteY1" fmla="*/ 1306286 h 1306286"/>
              <a:gd name="connsiteX0" fmla="*/ 0 w 391191"/>
              <a:gd name="connsiteY0" fmla="*/ 0 h 1491111"/>
              <a:gd name="connsiteX1" fmla="*/ 391191 w 391191"/>
              <a:gd name="connsiteY1" fmla="*/ 1491111 h 1491111"/>
              <a:gd name="connsiteX0" fmla="*/ 0 w 381463"/>
              <a:gd name="connsiteY0" fmla="*/ 0 h 1491111"/>
              <a:gd name="connsiteX1" fmla="*/ 381463 w 381463"/>
              <a:gd name="connsiteY1" fmla="*/ 1491111 h 1491111"/>
              <a:gd name="connsiteX0" fmla="*/ 0 w 362007"/>
              <a:gd name="connsiteY0" fmla="*/ 0 h 1530021"/>
              <a:gd name="connsiteX1" fmla="*/ 362007 w 362007"/>
              <a:gd name="connsiteY1" fmla="*/ 1530021 h 1530021"/>
            </a:gdLst>
            <a:ahLst/>
            <a:cxnLst>
              <a:cxn ang="0">
                <a:pos x="connsiteX0" y="connsiteY0"/>
              </a:cxn>
              <a:cxn ang="0">
                <a:pos x="connsiteX1" y="connsiteY1"/>
              </a:cxn>
            </a:cxnLst>
            <a:rect l="l" t="t" r="r" b="b"/>
            <a:pathLst>
              <a:path w="362007" h="1530021">
                <a:moveTo>
                  <a:pt x="0" y="0"/>
                </a:moveTo>
                <a:cubicBezTo>
                  <a:pt x="97971" y="435429"/>
                  <a:pt x="264036" y="1094592"/>
                  <a:pt x="362007" y="1530021"/>
                </a:cubicBez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6" name="Group 285">
            <a:extLst>
              <a:ext uri="{FF2B5EF4-FFF2-40B4-BE49-F238E27FC236}">
                <a16:creationId xmlns:a16="http://schemas.microsoft.com/office/drawing/2014/main" id="{B52DDF55-603E-45C0-854F-2B4D22D720AE}"/>
              </a:ext>
            </a:extLst>
          </p:cNvPr>
          <p:cNvGrpSpPr/>
          <p:nvPr/>
        </p:nvGrpSpPr>
        <p:grpSpPr>
          <a:xfrm>
            <a:off x="14537709" y="1567493"/>
            <a:ext cx="1636600" cy="1364546"/>
            <a:chOff x="5855662" y="1197503"/>
            <a:chExt cx="1636600" cy="1364546"/>
          </a:xfrm>
        </p:grpSpPr>
        <p:grpSp>
          <p:nvGrpSpPr>
            <p:cNvPr id="287" name="Group 286">
              <a:extLst>
                <a:ext uri="{FF2B5EF4-FFF2-40B4-BE49-F238E27FC236}">
                  <a16:creationId xmlns:a16="http://schemas.microsoft.com/office/drawing/2014/main" id="{9890E25B-7DF8-4257-9469-4F158E54D688}"/>
                </a:ext>
              </a:extLst>
            </p:cNvPr>
            <p:cNvGrpSpPr/>
            <p:nvPr/>
          </p:nvGrpSpPr>
          <p:grpSpPr>
            <a:xfrm>
              <a:off x="5855662" y="1197503"/>
              <a:ext cx="1636600" cy="1364546"/>
              <a:chOff x="2681378" y="5081713"/>
              <a:chExt cx="1636600" cy="1364546"/>
            </a:xfrm>
          </p:grpSpPr>
          <p:grpSp>
            <p:nvGrpSpPr>
              <p:cNvPr id="289" name="Group 288">
                <a:extLst>
                  <a:ext uri="{FF2B5EF4-FFF2-40B4-BE49-F238E27FC236}">
                    <a16:creationId xmlns:a16="http://schemas.microsoft.com/office/drawing/2014/main" id="{7C5B8232-E643-42E3-BC4C-2E0B49478B8F}"/>
                  </a:ext>
                </a:extLst>
              </p:cNvPr>
              <p:cNvGrpSpPr/>
              <p:nvPr/>
            </p:nvGrpSpPr>
            <p:grpSpPr>
              <a:xfrm>
                <a:off x="2681378" y="5622705"/>
                <a:ext cx="1636600" cy="823554"/>
                <a:chOff x="2528978" y="5470305"/>
                <a:chExt cx="1636600" cy="823554"/>
              </a:xfrm>
            </p:grpSpPr>
            <p:sp>
              <p:nvSpPr>
                <p:cNvPr id="291" name="Text Box 648">
                  <a:extLst>
                    <a:ext uri="{FF2B5EF4-FFF2-40B4-BE49-F238E27FC236}">
                      <a16:creationId xmlns:a16="http://schemas.microsoft.com/office/drawing/2014/main" id="{16F079AB-5B49-4EF1-85D7-D5486C898646}"/>
                    </a:ext>
                  </a:extLst>
                </p:cNvPr>
                <p:cNvSpPr txBox="1">
                  <a:spLocks noChangeArrowheads="1"/>
                </p:cNvSpPr>
                <p:nvPr/>
              </p:nvSpPr>
              <p:spPr bwMode="auto">
                <a:xfrm>
                  <a:off x="3342116" y="5606491"/>
                  <a:ext cx="823462" cy="687368"/>
                </a:xfrm>
                <a:prstGeom prst="rect">
                  <a:avLst/>
                </a:prstGeom>
                <a:solidFill>
                  <a:srgbClr val="DAE3F3"/>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C</a:t>
                  </a:r>
                </a:p>
                <a:p>
                  <a:pPr algn="ctr">
                    <a:lnSpc>
                      <a:spcPts val="1000"/>
                    </a:lnSpc>
                    <a:spcBef>
                      <a:spcPct val="50000"/>
                    </a:spcBef>
                  </a:pPr>
                  <a:r>
                    <a:rPr lang="en-US" sz="3200" b="1" dirty="0">
                      <a:solidFill>
                        <a:srgbClr val="002060"/>
                      </a:solidFill>
                      <a:latin typeface="+mn-lt"/>
                      <a:cs typeface="Arial" charset="0"/>
                    </a:rPr>
                    <a:t>2</a:t>
                  </a:r>
                </a:p>
              </p:txBody>
            </p:sp>
            <p:sp>
              <p:nvSpPr>
                <p:cNvPr id="292" name="Freeform 164">
                  <a:extLst>
                    <a:ext uri="{FF2B5EF4-FFF2-40B4-BE49-F238E27FC236}">
                      <a16:creationId xmlns:a16="http://schemas.microsoft.com/office/drawing/2014/main" id="{9F995DC3-9FEC-4766-B10F-6FEE8074F98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93" name="Rectangle 166">
                  <a:extLst>
                    <a:ext uri="{FF2B5EF4-FFF2-40B4-BE49-F238E27FC236}">
                      <a16:creationId xmlns:a16="http://schemas.microsoft.com/office/drawing/2014/main" id="{D6D166B4-FFA3-4332-B214-8386FCA43A6B}"/>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90" name="TextBox 289">
                <a:extLst>
                  <a:ext uri="{FF2B5EF4-FFF2-40B4-BE49-F238E27FC236}">
                    <a16:creationId xmlns:a16="http://schemas.microsoft.com/office/drawing/2014/main" id="{2DDA7747-0858-417D-99E1-B0A02924D992}"/>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88" name="TextBox 287">
              <a:extLst>
                <a:ext uri="{FF2B5EF4-FFF2-40B4-BE49-F238E27FC236}">
                  <a16:creationId xmlns:a16="http://schemas.microsoft.com/office/drawing/2014/main" id="{910D672C-78F4-446D-A43F-F670A2F50966}"/>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294" name="Group 293">
            <a:extLst>
              <a:ext uri="{FF2B5EF4-FFF2-40B4-BE49-F238E27FC236}">
                <a16:creationId xmlns:a16="http://schemas.microsoft.com/office/drawing/2014/main" id="{724C82F2-77A3-4146-A822-47C65ABF9C14}"/>
              </a:ext>
            </a:extLst>
          </p:cNvPr>
          <p:cNvGrpSpPr/>
          <p:nvPr/>
        </p:nvGrpSpPr>
        <p:grpSpPr>
          <a:xfrm rot="10403398">
            <a:off x="25533915" y="7537570"/>
            <a:ext cx="1108466" cy="335223"/>
            <a:chOff x="18731302" y="16483762"/>
            <a:chExt cx="1108466" cy="335223"/>
          </a:xfrm>
        </p:grpSpPr>
        <p:sp>
          <p:nvSpPr>
            <p:cNvPr id="296" name="Rectangle 295">
              <a:extLst>
                <a:ext uri="{FF2B5EF4-FFF2-40B4-BE49-F238E27FC236}">
                  <a16:creationId xmlns:a16="http://schemas.microsoft.com/office/drawing/2014/main" id="{B8ACB963-456A-4838-A0DB-A3F6F85B9AE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Rectangle 296">
              <a:extLst>
                <a:ext uri="{FF2B5EF4-FFF2-40B4-BE49-F238E27FC236}">
                  <a16:creationId xmlns:a16="http://schemas.microsoft.com/office/drawing/2014/main" id="{BEBAB7B5-3B4C-4B94-94B6-22C50427FF93}"/>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Rectangle 297">
              <a:extLst>
                <a:ext uri="{FF2B5EF4-FFF2-40B4-BE49-F238E27FC236}">
                  <a16:creationId xmlns:a16="http://schemas.microsoft.com/office/drawing/2014/main" id="{FF51E33E-84FF-4508-BBCC-DCB3C89A396A}"/>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Rectangle 299">
              <a:extLst>
                <a:ext uri="{FF2B5EF4-FFF2-40B4-BE49-F238E27FC236}">
                  <a16:creationId xmlns:a16="http://schemas.microsoft.com/office/drawing/2014/main" id="{EAEBC2E4-DACF-4ECB-A07B-5520D8B9BACC}"/>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Rectangle 300">
              <a:extLst>
                <a:ext uri="{FF2B5EF4-FFF2-40B4-BE49-F238E27FC236}">
                  <a16:creationId xmlns:a16="http://schemas.microsoft.com/office/drawing/2014/main" id="{AD8C0968-FF29-4468-98CB-D29B766CAF24}"/>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Rectangle 301">
              <a:extLst>
                <a:ext uri="{FF2B5EF4-FFF2-40B4-BE49-F238E27FC236}">
                  <a16:creationId xmlns:a16="http://schemas.microsoft.com/office/drawing/2014/main" id="{1409A62A-F33F-4921-AEDE-18937292F823}"/>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13" name="Straight Connector 312">
            <a:extLst>
              <a:ext uri="{FF2B5EF4-FFF2-40B4-BE49-F238E27FC236}">
                <a16:creationId xmlns:a16="http://schemas.microsoft.com/office/drawing/2014/main" id="{4F08D377-85E2-4B95-979C-2FF0A51F2808}"/>
              </a:ext>
            </a:extLst>
          </p:cNvPr>
          <p:cNvCxnSpPr/>
          <p:nvPr/>
        </p:nvCxnSpPr>
        <p:spPr>
          <a:xfrm rot="10427924" flipH="1">
            <a:off x="20631012" y="815427"/>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314" name="Rectangle 957">
            <a:extLst>
              <a:ext uri="{FF2B5EF4-FFF2-40B4-BE49-F238E27FC236}">
                <a16:creationId xmlns:a16="http://schemas.microsoft.com/office/drawing/2014/main" id="{AC96BDF1-6219-4466-8663-8EE230BB9B0E}"/>
              </a:ext>
            </a:extLst>
          </p:cNvPr>
          <p:cNvSpPr>
            <a:spLocks noChangeArrowheads="1"/>
          </p:cNvSpPr>
          <p:nvPr/>
        </p:nvSpPr>
        <p:spPr bwMode="auto">
          <a:xfrm>
            <a:off x="19195127" y="391055"/>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15" name="Text Box 958">
            <a:extLst>
              <a:ext uri="{FF2B5EF4-FFF2-40B4-BE49-F238E27FC236}">
                <a16:creationId xmlns:a16="http://schemas.microsoft.com/office/drawing/2014/main" id="{6E7FD1C8-866B-4ACB-8718-48ED9E9B6083}"/>
              </a:ext>
            </a:extLst>
          </p:cNvPr>
          <p:cNvSpPr txBox="1">
            <a:spLocks noChangeArrowheads="1"/>
          </p:cNvSpPr>
          <p:nvPr/>
        </p:nvSpPr>
        <p:spPr bwMode="auto">
          <a:xfrm>
            <a:off x="19310834" y="652602"/>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C Co, 2nd Ranger Bn</a:t>
            </a:r>
          </a:p>
          <a:p>
            <a:pPr algn="ctr" eaLnBrk="1" hangingPunct="1">
              <a:lnSpc>
                <a:spcPct val="50000"/>
              </a:lnSpc>
              <a:spcBef>
                <a:spcPct val="50000"/>
              </a:spcBef>
              <a:defRPr/>
            </a:pPr>
            <a:r>
              <a:rPr lang="en-US" altLang="en-US" sz="3200" b="1" dirty="0">
                <a:latin typeface="+mn-lt"/>
              </a:rPr>
              <a:t>Landing 0640-0930</a:t>
            </a:r>
          </a:p>
        </p:txBody>
      </p:sp>
      <p:pic>
        <p:nvPicPr>
          <p:cNvPr id="316" name="Picture 959" descr="CSI Crest Medium">
            <a:extLst>
              <a:ext uri="{FF2B5EF4-FFF2-40B4-BE49-F238E27FC236}">
                <a16:creationId xmlns:a16="http://schemas.microsoft.com/office/drawing/2014/main" id="{5D02BA25-309F-495E-B86E-D89A1DC089C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397432" y="966011"/>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 name="Picture 960" descr="CSI Crest Medium">
            <a:extLst>
              <a:ext uri="{FF2B5EF4-FFF2-40B4-BE49-F238E27FC236}">
                <a16:creationId xmlns:a16="http://schemas.microsoft.com/office/drawing/2014/main" id="{C83BA49A-A65E-42A5-A47F-570E75C091A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39550" y="1012946"/>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 Box 1011">
            <a:extLst>
              <a:ext uri="{FF2B5EF4-FFF2-40B4-BE49-F238E27FC236}">
                <a16:creationId xmlns:a16="http://schemas.microsoft.com/office/drawing/2014/main" id="{AFF0B832-9EE7-4584-AA73-2ACA741DB8E7}"/>
              </a:ext>
            </a:extLst>
          </p:cNvPr>
          <p:cNvSpPr txBox="1">
            <a:spLocks noChangeArrowheads="1"/>
          </p:cNvSpPr>
          <p:nvPr/>
        </p:nvSpPr>
        <p:spPr bwMode="auto">
          <a:xfrm>
            <a:off x="20298634" y="3010909"/>
            <a:ext cx="5771205" cy="413719"/>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0                                50                               100</a:t>
            </a:r>
          </a:p>
        </p:txBody>
      </p:sp>
      <p:sp>
        <p:nvSpPr>
          <p:cNvPr id="319" name="Text Box 1016">
            <a:extLst>
              <a:ext uri="{FF2B5EF4-FFF2-40B4-BE49-F238E27FC236}">
                <a16:creationId xmlns:a16="http://schemas.microsoft.com/office/drawing/2014/main" id="{F94B074D-80B3-4239-8D30-891C0D09D78B}"/>
              </a:ext>
            </a:extLst>
          </p:cNvPr>
          <p:cNvSpPr txBox="1">
            <a:spLocks noChangeArrowheads="1"/>
          </p:cNvSpPr>
          <p:nvPr/>
        </p:nvSpPr>
        <p:spPr bwMode="auto">
          <a:xfrm>
            <a:off x="22089689" y="3312900"/>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sp>
        <p:nvSpPr>
          <p:cNvPr id="17" name="Freeform: Shape 16">
            <a:extLst>
              <a:ext uri="{FF2B5EF4-FFF2-40B4-BE49-F238E27FC236}">
                <a16:creationId xmlns:a16="http://schemas.microsoft.com/office/drawing/2014/main" id="{79FA66DC-2563-4E86-AB92-980B05CF0DEE}"/>
              </a:ext>
            </a:extLst>
          </p:cNvPr>
          <p:cNvSpPr/>
          <p:nvPr/>
        </p:nvSpPr>
        <p:spPr>
          <a:xfrm>
            <a:off x="489857" y="3526971"/>
            <a:ext cx="22696714" cy="4738692"/>
          </a:xfrm>
          <a:custGeom>
            <a:avLst/>
            <a:gdLst>
              <a:gd name="connsiteX0" fmla="*/ 22696714 w 22696714"/>
              <a:gd name="connsiteY0" fmla="*/ 4310743 h 4738692"/>
              <a:gd name="connsiteX1" fmla="*/ 21978257 w 22696714"/>
              <a:gd name="connsiteY1" fmla="*/ 4539343 h 4738692"/>
              <a:gd name="connsiteX2" fmla="*/ 20443372 w 22696714"/>
              <a:gd name="connsiteY2" fmla="*/ 4702629 h 4738692"/>
              <a:gd name="connsiteX3" fmla="*/ 19920857 w 22696714"/>
              <a:gd name="connsiteY3" fmla="*/ 4702629 h 4738692"/>
              <a:gd name="connsiteX4" fmla="*/ 18483943 w 22696714"/>
              <a:gd name="connsiteY4" fmla="*/ 4310743 h 4738692"/>
              <a:gd name="connsiteX5" fmla="*/ 15740743 w 22696714"/>
              <a:gd name="connsiteY5" fmla="*/ 3559629 h 4738692"/>
              <a:gd name="connsiteX6" fmla="*/ 13552714 w 22696714"/>
              <a:gd name="connsiteY6" fmla="*/ 2873829 h 4738692"/>
              <a:gd name="connsiteX7" fmla="*/ 12409714 w 22696714"/>
              <a:gd name="connsiteY7" fmla="*/ 2645229 h 4738692"/>
              <a:gd name="connsiteX8" fmla="*/ 11005457 w 22696714"/>
              <a:gd name="connsiteY8" fmla="*/ 2351315 h 4738692"/>
              <a:gd name="connsiteX9" fmla="*/ 10025743 w 22696714"/>
              <a:gd name="connsiteY9" fmla="*/ 2253343 h 4738692"/>
              <a:gd name="connsiteX10" fmla="*/ 8556172 w 22696714"/>
              <a:gd name="connsiteY10" fmla="*/ 1763486 h 4738692"/>
              <a:gd name="connsiteX11" fmla="*/ 7445829 w 22696714"/>
              <a:gd name="connsiteY11" fmla="*/ 1632858 h 4738692"/>
              <a:gd name="connsiteX12" fmla="*/ 5878286 w 22696714"/>
              <a:gd name="connsiteY12" fmla="*/ 1338943 h 4738692"/>
              <a:gd name="connsiteX13" fmla="*/ 4637314 w 22696714"/>
              <a:gd name="connsiteY13" fmla="*/ 979715 h 4738692"/>
              <a:gd name="connsiteX14" fmla="*/ 3592286 w 22696714"/>
              <a:gd name="connsiteY14" fmla="*/ 685800 h 4738692"/>
              <a:gd name="connsiteX15" fmla="*/ 2024743 w 22696714"/>
              <a:gd name="connsiteY15" fmla="*/ 228600 h 4738692"/>
              <a:gd name="connsiteX16" fmla="*/ 1175657 w 22696714"/>
              <a:gd name="connsiteY16" fmla="*/ 97972 h 4738692"/>
              <a:gd name="connsiteX17" fmla="*/ 718457 w 22696714"/>
              <a:gd name="connsiteY17" fmla="*/ 97972 h 4738692"/>
              <a:gd name="connsiteX18" fmla="*/ 0 w 22696714"/>
              <a:gd name="connsiteY18" fmla="*/ 0 h 4738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696714" h="4738692">
                <a:moveTo>
                  <a:pt x="22696714" y="4310743"/>
                </a:moveTo>
                <a:cubicBezTo>
                  <a:pt x="22525264" y="4392386"/>
                  <a:pt x="22353814" y="4474029"/>
                  <a:pt x="21978257" y="4539343"/>
                </a:cubicBezTo>
                <a:cubicBezTo>
                  <a:pt x="21602700" y="4604657"/>
                  <a:pt x="20786272" y="4675415"/>
                  <a:pt x="20443372" y="4702629"/>
                </a:cubicBezTo>
                <a:cubicBezTo>
                  <a:pt x="20100472" y="4729843"/>
                  <a:pt x="20247428" y="4767943"/>
                  <a:pt x="19920857" y="4702629"/>
                </a:cubicBezTo>
                <a:cubicBezTo>
                  <a:pt x="19594285" y="4637315"/>
                  <a:pt x="18483943" y="4310743"/>
                  <a:pt x="18483943" y="4310743"/>
                </a:cubicBezTo>
                <a:lnTo>
                  <a:pt x="15740743" y="3559629"/>
                </a:lnTo>
                <a:cubicBezTo>
                  <a:pt x="14918871" y="3320143"/>
                  <a:pt x="14107886" y="3026229"/>
                  <a:pt x="13552714" y="2873829"/>
                </a:cubicBezTo>
                <a:cubicBezTo>
                  <a:pt x="12997542" y="2721429"/>
                  <a:pt x="12409714" y="2645229"/>
                  <a:pt x="12409714" y="2645229"/>
                </a:cubicBezTo>
                <a:cubicBezTo>
                  <a:pt x="11985171" y="2558143"/>
                  <a:pt x="11402785" y="2416629"/>
                  <a:pt x="11005457" y="2351315"/>
                </a:cubicBezTo>
                <a:cubicBezTo>
                  <a:pt x="10608129" y="2286001"/>
                  <a:pt x="10433957" y="2351314"/>
                  <a:pt x="10025743" y="2253343"/>
                </a:cubicBezTo>
                <a:cubicBezTo>
                  <a:pt x="9617529" y="2155371"/>
                  <a:pt x="8986158" y="1866900"/>
                  <a:pt x="8556172" y="1763486"/>
                </a:cubicBezTo>
                <a:cubicBezTo>
                  <a:pt x="8126186" y="1660072"/>
                  <a:pt x="7892143" y="1703615"/>
                  <a:pt x="7445829" y="1632858"/>
                </a:cubicBezTo>
                <a:cubicBezTo>
                  <a:pt x="6999515" y="1562101"/>
                  <a:pt x="6346372" y="1447800"/>
                  <a:pt x="5878286" y="1338943"/>
                </a:cubicBezTo>
                <a:cubicBezTo>
                  <a:pt x="5410200" y="1230086"/>
                  <a:pt x="4637314" y="979715"/>
                  <a:pt x="4637314" y="979715"/>
                </a:cubicBezTo>
                <a:lnTo>
                  <a:pt x="3592286" y="685800"/>
                </a:lnTo>
                <a:cubicBezTo>
                  <a:pt x="3156858" y="560614"/>
                  <a:pt x="2427515" y="326571"/>
                  <a:pt x="2024743" y="228600"/>
                </a:cubicBezTo>
                <a:cubicBezTo>
                  <a:pt x="1621971" y="130629"/>
                  <a:pt x="1393371" y="119743"/>
                  <a:pt x="1175657" y="97972"/>
                </a:cubicBezTo>
                <a:cubicBezTo>
                  <a:pt x="957943" y="76201"/>
                  <a:pt x="914400" y="114301"/>
                  <a:pt x="718457" y="97972"/>
                </a:cubicBezTo>
                <a:cubicBezTo>
                  <a:pt x="522514" y="81643"/>
                  <a:pt x="261257" y="40821"/>
                  <a:pt x="0" y="0"/>
                </a:cubicBezTo>
              </a:path>
            </a:pathLst>
          </a:custGeom>
          <a:noFill/>
          <a:ln w="76200">
            <a:solidFill>
              <a:schemeClr val="accent4">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F3A4B43B-320A-4A92-945E-50FF03262341}"/>
              </a:ext>
            </a:extLst>
          </p:cNvPr>
          <p:cNvSpPr/>
          <p:nvPr/>
        </p:nvSpPr>
        <p:spPr>
          <a:xfrm>
            <a:off x="19986171" y="8131629"/>
            <a:ext cx="6237515" cy="9764485"/>
          </a:xfrm>
          <a:custGeom>
            <a:avLst/>
            <a:gdLst>
              <a:gd name="connsiteX0" fmla="*/ 6237515 w 6237515"/>
              <a:gd name="connsiteY0" fmla="*/ 9764485 h 9764485"/>
              <a:gd name="connsiteX1" fmla="*/ 5845629 w 6237515"/>
              <a:gd name="connsiteY1" fmla="*/ 8327571 h 9764485"/>
              <a:gd name="connsiteX2" fmla="*/ 5551715 w 6237515"/>
              <a:gd name="connsiteY2" fmla="*/ 6204857 h 9764485"/>
              <a:gd name="connsiteX3" fmla="*/ 5159829 w 6237515"/>
              <a:gd name="connsiteY3" fmla="*/ 4833257 h 9764485"/>
              <a:gd name="connsiteX4" fmla="*/ 5061858 w 6237515"/>
              <a:gd name="connsiteY4" fmla="*/ 4147457 h 9764485"/>
              <a:gd name="connsiteX5" fmla="*/ 5094515 w 6237515"/>
              <a:gd name="connsiteY5" fmla="*/ 3396342 h 9764485"/>
              <a:gd name="connsiteX6" fmla="*/ 5192486 w 6237515"/>
              <a:gd name="connsiteY6" fmla="*/ 2906485 h 9764485"/>
              <a:gd name="connsiteX7" fmla="*/ 4800600 w 6237515"/>
              <a:gd name="connsiteY7" fmla="*/ 2383971 h 9764485"/>
              <a:gd name="connsiteX8" fmla="*/ 3037115 w 6237515"/>
              <a:gd name="connsiteY8" fmla="*/ 1404257 h 9764485"/>
              <a:gd name="connsiteX9" fmla="*/ 1600200 w 6237515"/>
              <a:gd name="connsiteY9" fmla="*/ 816428 h 9764485"/>
              <a:gd name="connsiteX10" fmla="*/ 751115 w 6237515"/>
              <a:gd name="connsiteY10" fmla="*/ 685800 h 9764485"/>
              <a:gd name="connsiteX11" fmla="*/ 0 w 6237515"/>
              <a:gd name="connsiteY11" fmla="*/ 0 h 97644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37515" h="9764485">
                <a:moveTo>
                  <a:pt x="6237515" y="9764485"/>
                </a:moveTo>
                <a:cubicBezTo>
                  <a:pt x="6098722" y="9342663"/>
                  <a:pt x="5959929" y="8920842"/>
                  <a:pt x="5845629" y="8327571"/>
                </a:cubicBezTo>
                <a:cubicBezTo>
                  <a:pt x="5731329" y="7734300"/>
                  <a:pt x="5666015" y="6787243"/>
                  <a:pt x="5551715" y="6204857"/>
                </a:cubicBezTo>
                <a:cubicBezTo>
                  <a:pt x="5437415" y="5622471"/>
                  <a:pt x="5241472" y="5176157"/>
                  <a:pt x="5159829" y="4833257"/>
                </a:cubicBezTo>
                <a:cubicBezTo>
                  <a:pt x="5078186" y="4490357"/>
                  <a:pt x="5072744" y="4386943"/>
                  <a:pt x="5061858" y="4147457"/>
                </a:cubicBezTo>
                <a:cubicBezTo>
                  <a:pt x="5050972" y="3907971"/>
                  <a:pt x="5072744" y="3603171"/>
                  <a:pt x="5094515" y="3396342"/>
                </a:cubicBezTo>
                <a:cubicBezTo>
                  <a:pt x="5116286" y="3189513"/>
                  <a:pt x="5241472" y="3075213"/>
                  <a:pt x="5192486" y="2906485"/>
                </a:cubicBezTo>
                <a:cubicBezTo>
                  <a:pt x="5143500" y="2737756"/>
                  <a:pt x="5159828" y="2634342"/>
                  <a:pt x="4800600" y="2383971"/>
                </a:cubicBezTo>
                <a:cubicBezTo>
                  <a:pt x="4441372" y="2133600"/>
                  <a:pt x="3570515" y="1665514"/>
                  <a:pt x="3037115" y="1404257"/>
                </a:cubicBezTo>
                <a:cubicBezTo>
                  <a:pt x="2503715" y="1143000"/>
                  <a:pt x="1981200" y="936171"/>
                  <a:pt x="1600200" y="816428"/>
                </a:cubicBezTo>
                <a:cubicBezTo>
                  <a:pt x="1219200" y="696685"/>
                  <a:pt x="1017815" y="821871"/>
                  <a:pt x="751115" y="685800"/>
                </a:cubicBezTo>
                <a:cubicBezTo>
                  <a:pt x="484415" y="549729"/>
                  <a:pt x="242207" y="274864"/>
                  <a:pt x="0" y="0"/>
                </a:cubicBezTo>
              </a:path>
            </a:pathLst>
          </a:custGeom>
          <a:noFill/>
          <a:ln w="76200">
            <a:solidFill>
              <a:schemeClr val="accent4">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7" name="Group 336">
            <a:extLst>
              <a:ext uri="{FF2B5EF4-FFF2-40B4-BE49-F238E27FC236}">
                <a16:creationId xmlns:a16="http://schemas.microsoft.com/office/drawing/2014/main" id="{45613205-5CB5-4CC2-9683-9DC5EA22EA7A}"/>
              </a:ext>
            </a:extLst>
          </p:cNvPr>
          <p:cNvGrpSpPr/>
          <p:nvPr/>
        </p:nvGrpSpPr>
        <p:grpSpPr>
          <a:xfrm>
            <a:off x="24578914" y="5272018"/>
            <a:ext cx="1806149" cy="1331272"/>
            <a:chOff x="2681378" y="5081713"/>
            <a:chExt cx="1806149" cy="1331272"/>
          </a:xfrm>
        </p:grpSpPr>
        <p:grpSp>
          <p:nvGrpSpPr>
            <p:cNvPr id="338" name="Group 337">
              <a:extLst>
                <a:ext uri="{FF2B5EF4-FFF2-40B4-BE49-F238E27FC236}">
                  <a16:creationId xmlns:a16="http://schemas.microsoft.com/office/drawing/2014/main" id="{19B976B1-5103-4F6A-BE20-2512D8E69D06}"/>
                </a:ext>
              </a:extLst>
            </p:cNvPr>
            <p:cNvGrpSpPr/>
            <p:nvPr/>
          </p:nvGrpSpPr>
          <p:grpSpPr>
            <a:xfrm>
              <a:off x="2681378" y="5622705"/>
              <a:ext cx="1806149" cy="790280"/>
              <a:chOff x="2528978" y="5470305"/>
              <a:chExt cx="1806149" cy="790280"/>
            </a:xfrm>
          </p:grpSpPr>
          <p:sp>
            <p:nvSpPr>
              <p:cNvPr id="340" name="Text Box 648">
                <a:extLst>
                  <a:ext uri="{FF2B5EF4-FFF2-40B4-BE49-F238E27FC236}">
                    <a16:creationId xmlns:a16="http://schemas.microsoft.com/office/drawing/2014/main" id="{C6DE30E3-4899-4AF2-9E20-96E0E52E3CD3}"/>
                  </a:ext>
                </a:extLst>
              </p:cNvPr>
              <p:cNvSpPr txBox="1">
                <a:spLocks noChangeArrowheads="1"/>
              </p:cNvSpPr>
              <p:nvPr/>
            </p:nvSpPr>
            <p:spPr bwMode="auto">
              <a:xfrm>
                <a:off x="3616183" y="5573217"/>
                <a:ext cx="718944"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341" name="Freeform 164">
                <a:extLst>
                  <a:ext uri="{FF2B5EF4-FFF2-40B4-BE49-F238E27FC236}">
                    <a16:creationId xmlns:a16="http://schemas.microsoft.com/office/drawing/2014/main" id="{4B9CD0FA-3F45-48C4-A59D-C7DBBEF8335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42" name="Group 165">
                <a:extLst>
                  <a:ext uri="{FF2B5EF4-FFF2-40B4-BE49-F238E27FC236}">
                    <a16:creationId xmlns:a16="http://schemas.microsoft.com/office/drawing/2014/main" id="{CF064D02-C0ED-4E5D-B291-C450D2E74825}"/>
                  </a:ext>
                </a:extLst>
              </p:cNvPr>
              <p:cNvGrpSpPr>
                <a:grpSpLocks/>
              </p:cNvGrpSpPr>
              <p:nvPr/>
            </p:nvGrpSpPr>
            <p:grpSpPr bwMode="auto">
              <a:xfrm>
                <a:off x="2528978" y="5470305"/>
                <a:ext cx="1032082" cy="760244"/>
                <a:chOff x="288" y="720"/>
                <a:chExt cx="432" cy="288"/>
              </a:xfrm>
            </p:grpSpPr>
            <p:sp>
              <p:nvSpPr>
                <p:cNvPr id="343" name="Rectangle 166">
                  <a:extLst>
                    <a:ext uri="{FF2B5EF4-FFF2-40B4-BE49-F238E27FC236}">
                      <a16:creationId xmlns:a16="http://schemas.microsoft.com/office/drawing/2014/main" id="{2983001E-F4BB-442B-B60E-AAC12129AAA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44" name="Line 167">
                  <a:extLst>
                    <a:ext uri="{FF2B5EF4-FFF2-40B4-BE49-F238E27FC236}">
                      <a16:creationId xmlns:a16="http://schemas.microsoft.com/office/drawing/2014/main" id="{5672D75B-35E0-4AB0-9A0E-510A3E193AB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45" name="Line 168">
                  <a:extLst>
                    <a:ext uri="{FF2B5EF4-FFF2-40B4-BE49-F238E27FC236}">
                      <a16:creationId xmlns:a16="http://schemas.microsoft.com/office/drawing/2014/main" id="{6FC1247F-1D06-45B2-BF45-B1EE3612571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39" name="TextBox 338">
              <a:extLst>
                <a:ext uri="{FF2B5EF4-FFF2-40B4-BE49-F238E27FC236}">
                  <a16:creationId xmlns:a16="http://schemas.microsoft.com/office/drawing/2014/main" id="{B0E91D4E-3F3F-4A8C-B6C3-1E23F5A13FD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346" name="Group 345">
            <a:extLst>
              <a:ext uri="{FF2B5EF4-FFF2-40B4-BE49-F238E27FC236}">
                <a16:creationId xmlns:a16="http://schemas.microsoft.com/office/drawing/2014/main" id="{390F15DE-7A6E-4646-9FB9-C5DD3BE6EF4D}"/>
              </a:ext>
            </a:extLst>
          </p:cNvPr>
          <p:cNvGrpSpPr/>
          <p:nvPr/>
        </p:nvGrpSpPr>
        <p:grpSpPr>
          <a:xfrm>
            <a:off x="20335812" y="2709954"/>
            <a:ext cx="5440807" cy="248890"/>
            <a:chOff x="8262628" y="6912744"/>
            <a:chExt cx="13446880" cy="1052363"/>
          </a:xfrm>
        </p:grpSpPr>
        <p:sp>
          <p:nvSpPr>
            <p:cNvPr id="347" name="Rectangle 346">
              <a:extLst>
                <a:ext uri="{FF2B5EF4-FFF2-40B4-BE49-F238E27FC236}">
                  <a16:creationId xmlns:a16="http://schemas.microsoft.com/office/drawing/2014/main" id="{30530489-0CF6-4988-A281-840441C9E358}"/>
                </a:ext>
              </a:extLst>
            </p:cNvPr>
            <p:cNvSpPr/>
            <p:nvPr/>
          </p:nvSpPr>
          <p:spPr>
            <a:xfrm>
              <a:off x="8262628" y="6912744"/>
              <a:ext cx="6704656" cy="1040606"/>
            </a:xfrm>
            <a:prstGeom prst="rect">
              <a:avLst/>
            </a:prstGeom>
            <a:solidFill>
              <a:srgbClr val="C00000"/>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348" name="Rectangle 347">
              <a:extLst>
                <a:ext uri="{FF2B5EF4-FFF2-40B4-BE49-F238E27FC236}">
                  <a16:creationId xmlns:a16="http://schemas.microsoft.com/office/drawing/2014/main" id="{8C3B1230-7608-4FB2-902A-EFECCCC63B25}"/>
                </a:ext>
              </a:extLst>
            </p:cNvPr>
            <p:cNvSpPr/>
            <p:nvPr/>
          </p:nvSpPr>
          <p:spPr>
            <a:xfrm>
              <a:off x="15004852" y="6924501"/>
              <a:ext cx="6704656" cy="1040606"/>
            </a:xfrm>
            <a:prstGeom prst="rect">
              <a:avLst/>
            </a:prstGeom>
            <a:solidFill>
              <a:schemeClr val="bg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7" name="Group 86">
            <a:extLst>
              <a:ext uri="{FF2B5EF4-FFF2-40B4-BE49-F238E27FC236}">
                <a16:creationId xmlns:a16="http://schemas.microsoft.com/office/drawing/2014/main" id="{FC136C42-FD00-48DD-A3CA-9A9B7A504B77}"/>
              </a:ext>
            </a:extLst>
          </p:cNvPr>
          <p:cNvGrpSpPr/>
          <p:nvPr/>
        </p:nvGrpSpPr>
        <p:grpSpPr>
          <a:xfrm>
            <a:off x="4877261" y="7537708"/>
            <a:ext cx="13087995" cy="5045099"/>
            <a:chOff x="8325749" y="7256016"/>
            <a:chExt cx="9391952" cy="3620365"/>
          </a:xfrm>
        </p:grpSpPr>
        <p:sp>
          <p:nvSpPr>
            <p:cNvPr id="37" name="Freeform: Shape 36">
              <a:extLst>
                <a:ext uri="{FF2B5EF4-FFF2-40B4-BE49-F238E27FC236}">
                  <a16:creationId xmlns:a16="http://schemas.microsoft.com/office/drawing/2014/main" id="{E62896C3-06E8-4535-AAFF-ACDD41EFADB1}"/>
                </a:ext>
              </a:extLst>
            </p:cNvPr>
            <p:cNvSpPr/>
            <p:nvPr/>
          </p:nvSpPr>
          <p:spPr>
            <a:xfrm rot="423753">
              <a:off x="9348199" y="8459957"/>
              <a:ext cx="273605" cy="1575299"/>
            </a:xfrm>
            <a:custGeom>
              <a:avLst/>
              <a:gdLst>
                <a:gd name="connsiteX0" fmla="*/ 0 w 898358"/>
                <a:gd name="connsiteY0" fmla="*/ 0 h 5502442"/>
                <a:gd name="connsiteX1" fmla="*/ 288758 w 898358"/>
                <a:gd name="connsiteY1" fmla="*/ 320842 h 5502442"/>
                <a:gd name="connsiteX2" fmla="*/ 240632 w 898358"/>
                <a:gd name="connsiteY2" fmla="*/ 657726 h 5502442"/>
                <a:gd name="connsiteX3" fmla="*/ 641685 w 898358"/>
                <a:gd name="connsiteY3" fmla="*/ 625642 h 5502442"/>
                <a:gd name="connsiteX4" fmla="*/ 673769 w 898358"/>
                <a:gd name="connsiteY4" fmla="*/ 770021 h 5502442"/>
                <a:gd name="connsiteX5" fmla="*/ 561474 w 898358"/>
                <a:gd name="connsiteY5" fmla="*/ 1171074 h 5502442"/>
                <a:gd name="connsiteX6" fmla="*/ 705853 w 898358"/>
                <a:gd name="connsiteY6" fmla="*/ 2454442 h 5502442"/>
                <a:gd name="connsiteX7" fmla="*/ 898358 w 898358"/>
                <a:gd name="connsiteY7" fmla="*/ 3497179 h 5502442"/>
                <a:gd name="connsiteX8" fmla="*/ 850232 w 898358"/>
                <a:gd name="connsiteY8" fmla="*/ 3898232 h 5502442"/>
                <a:gd name="connsiteX9" fmla="*/ 786064 w 898358"/>
                <a:gd name="connsiteY9" fmla="*/ 4138863 h 5502442"/>
                <a:gd name="connsiteX10" fmla="*/ 753979 w 898358"/>
                <a:gd name="connsiteY10" fmla="*/ 5069305 h 5502442"/>
                <a:gd name="connsiteX11" fmla="*/ 481264 w 898358"/>
                <a:gd name="connsiteY11" fmla="*/ 5117432 h 5502442"/>
                <a:gd name="connsiteX12" fmla="*/ 368969 w 898358"/>
                <a:gd name="connsiteY12" fmla="*/ 5117432 h 5502442"/>
                <a:gd name="connsiteX13" fmla="*/ 385011 w 898358"/>
                <a:gd name="connsiteY13" fmla="*/ 5502442 h 5502442"/>
                <a:gd name="connsiteX0" fmla="*/ 48126 w 657726"/>
                <a:gd name="connsiteY0" fmla="*/ 0 h 5181600"/>
                <a:gd name="connsiteX1" fmla="*/ 0 w 657726"/>
                <a:gd name="connsiteY1" fmla="*/ 336884 h 5181600"/>
                <a:gd name="connsiteX2" fmla="*/ 401053 w 657726"/>
                <a:gd name="connsiteY2" fmla="*/ 304800 h 5181600"/>
                <a:gd name="connsiteX3" fmla="*/ 433137 w 657726"/>
                <a:gd name="connsiteY3" fmla="*/ 449179 h 5181600"/>
                <a:gd name="connsiteX4" fmla="*/ 320842 w 657726"/>
                <a:gd name="connsiteY4" fmla="*/ 850232 h 5181600"/>
                <a:gd name="connsiteX5" fmla="*/ 465221 w 657726"/>
                <a:gd name="connsiteY5" fmla="*/ 2133600 h 5181600"/>
                <a:gd name="connsiteX6" fmla="*/ 657726 w 657726"/>
                <a:gd name="connsiteY6" fmla="*/ 3176337 h 5181600"/>
                <a:gd name="connsiteX7" fmla="*/ 609600 w 657726"/>
                <a:gd name="connsiteY7" fmla="*/ 3577390 h 5181600"/>
                <a:gd name="connsiteX8" fmla="*/ 545432 w 657726"/>
                <a:gd name="connsiteY8" fmla="*/ 3818021 h 5181600"/>
                <a:gd name="connsiteX9" fmla="*/ 513347 w 657726"/>
                <a:gd name="connsiteY9" fmla="*/ 4748463 h 5181600"/>
                <a:gd name="connsiteX10" fmla="*/ 240632 w 657726"/>
                <a:gd name="connsiteY10" fmla="*/ 4796590 h 5181600"/>
                <a:gd name="connsiteX11" fmla="*/ 128337 w 657726"/>
                <a:gd name="connsiteY11" fmla="*/ 4796590 h 5181600"/>
                <a:gd name="connsiteX12" fmla="*/ 144379 w 657726"/>
                <a:gd name="connsiteY12" fmla="*/ 5181600 h 5181600"/>
                <a:gd name="connsiteX0" fmla="*/ 0 w 657726"/>
                <a:gd name="connsiteY0" fmla="*/ 32084 h 4876800"/>
                <a:gd name="connsiteX1" fmla="*/ 401053 w 657726"/>
                <a:gd name="connsiteY1" fmla="*/ 0 h 4876800"/>
                <a:gd name="connsiteX2" fmla="*/ 433137 w 657726"/>
                <a:gd name="connsiteY2" fmla="*/ 144379 h 4876800"/>
                <a:gd name="connsiteX3" fmla="*/ 320842 w 657726"/>
                <a:gd name="connsiteY3" fmla="*/ 545432 h 4876800"/>
                <a:gd name="connsiteX4" fmla="*/ 465221 w 657726"/>
                <a:gd name="connsiteY4" fmla="*/ 1828800 h 4876800"/>
                <a:gd name="connsiteX5" fmla="*/ 657726 w 657726"/>
                <a:gd name="connsiteY5" fmla="*/ 2871537 h 4876800"/>
                <a:gd name="connsiteX6" fmla="*/ 609600 w 657726"/>
                <a:gd name="connsiteY6" fmla="*/ 3272590 h 4876800"/>
                <a:gd name="connsiteX7" fmla="*/ 545432 w 657726"/>
                <a:gd name="connsiteY7" fmla="*/ 3513221 h 4876800"/>
                <a:gd name="connsiteX8" fmla="*/ 513347 w 657726"/>
                <a:gd name="connsiteY8" fmla="*/ 4443663 h 4876800"/>
                <a:gd name="connsiteX9" fmla="*/ 240632 w 657726"/>
                <a:gd name="connsiteY9" fmla="*/ 4491790 h 4876800"/>
                <a:gd name="connsiteX10" fmla="*/ 128337 w 657726"/>
                <a:gd name="connsiteY10" fmla="*/ 4491790 h 4876800"/>
                <a:gd name="connsiteX11" fmla="*/ 144379 w 657726"/>
                <a:gd name="connsiteY11" fmla="*/ 4876800 h 4876800"/>
                <a:gd name="connsiteX0" fmla="*/ 272716 w 529389"/>
                <a:gd name="connsiteY0" fmla="*/ 0 h 4876800"/>
                <a:gd name="connsiteX1" fmla="*/ 304800 w 529389"/>
                <a:gd name="connsiteY1" fmla="*/ 144379 h 4876800"/>
                <a:gd name="connsiteX2" fmla="*/ 192505 w 529389"/>
                <a:gd name="connsiteY2" fmla="*/ 545432 h 4876800"/>
                <a:gd name="connsiteX3" fmla="*/ 336884 w 529389"/>
                <a:gd name="connsiteY3" fmla="*/ 1828800 h 4876800"/>
                <a:gd name="connsiteX4" fmla="*/ 529389 w 529389"/>
                <a:gd name="connsiteY4" fmla="*/ 2871537 h 4876800"/>
                <a:gd name="connsiteX5" fmla="*/ 481263 w 529389"/>
                <a:gd name="connsiteY5" fmla="*/ 3272590 h 4876800"/>
                <a:gd name="connsiteX6" fmla="*/ 417095 w 529389"/>
                <a:gd name="connsiteY6" fmla="*/ 3513221 h 4876800"/>
                <a:gd name="connsiteX7" fmla="*/ 385010 w 529389"/>
                <a:gd name="connsiteY7" fmla="*/ 4443663 h 4876800"/>
                <a:gd name="connsiteX8" fmla="*/ 112295 w 529389"/>
                <a:gd name="connsiteY8" fmla="*/ 4491790 h 4876800"/>
                <a:gd name="connsiteX9" fmla="*/ 0 w 529389"/>
                <a:gd name="connsiteY9" fmla="*/ 4491790 h 4876800"/>
                <a:gd name="connsiteX10" fmla="*/ 16042 w 529389"/>
                <a:gd name="connsiteY10" fmla="*/ 4876800 h 4876800"/>
                <a:gd name="connsiteX0" fmla="*/ 272716 w 529389"/>
                <a:gd name="connsiteY0" fmla="*/ 0 h 4876800"/>
                <a:gd name="connsiteX1" fmla="*/ 192505 w 529389"/>
                <a:gd name="connsiteY1" fmla="*/ 545432 h 4876800"/>
                <a:gd name="connsiteX2" fmla="*/ 336884 w 529389"/>
                <a:gd name="connsiteY2" fmla="*/ 1828800 h 4876800"/>
                <a:gd name="connsiteX3" fmla="*/ 529389 w 529389"/>
                <a:gd name="connsiteY3" fmla="*/ 2871537 h 4876800"/>
                <a:gd name="connsiteX4" fmla="*/ 481263 w 529389"/>
                <a:gd name="connsiteY4" fmla="*/ 3272590 h 4876800"/>
                <a:gd name="connsiteX5" fmla="*/ 417095 w 529389"/>
                <a:gd name="connsiteY5" fmla="*/ 3513221 h 4876800"/>
                <a:gd name="connsiteX6" fmla="*/ 385010 w 529389"/>
                <a:gd name="connsiteY6" fmla="*/ 4443663 h 4876800"/>
                <a:gd name="connsiteX7" fmla="*/ 112295 w 529389"/>
                <a:gd name="connsiteY7" fmla="*/ 4491790 h 4876800"/>
                <a:gd name="connsiteX8" fmla="*/ 0 w 529389"/>
                <a:gd name="connsiteY8" fmla="*/ 4491790 h 4876800"/>
                <a:gd name="connsiteX9" fmla="*/ 16042 w 529389"/>
                <a:gd name="connsiteY9" fmla="*/ 4876800 h 4876800"/>
                <a:gd name="connsiteX0" fmla="*/ 192505 w 529389"/>
                <a:gd name="connsiteY0" fmla="*/ 0 h 4331368"/>
                <a:gd name="connsiteX1" fmla="*/ 336884 w 529389"/>
                <a:gd name="connsiteY1" fmla="*/ 1283368 h 4331368"/>
                <a:gd name="connsiteX2" fmla="*/ 529389 w 529389"/>
                <a:gd name="connsiteY2" fmla="*/ 2326105 h 4331368"/>
                <a:gd name="connsiteX3" fmla="*/ 481263 w 529389"/>
                <a:gd name="connsiteY3" fmla="*/ 2727158 h 4331368"/>
                <a:gd name="connsiteX4" fmla="*/ 417095 w 529389"/>
                <a:gd name="connsiteY4" fmla="*/ 2967789 h 4331368"/>
                <a:gd name="connsiteX5" fmla="*/ 385010 w 529389"/>
                <a:gd name="connsiteY5" fmla="*/ 3898231 h 4331368"/>
                <a:gd name="connsiteX6" fmla="*/ 112295 w 529389"/>
                <a:gd name="connsiteY6" fmla="*/ 3946358 h 4331368"/>
                <a:gd name="connsiteX7" fmla="*/ 0 w 529389"/>
                <a:gd name="connsiteY7" fmla="*/ 3946358 h 4331368"/>
                <a:gd name="connsiteX8" fmla="*/ 16042 w 529389"/>
                <a:gd name="connsiteY8" fmla="*/ 4331368 h 4331368"/>
                <a:gd name="connsiteX0" fmla="*/ 336884 w 529389"/>
                <a:gd name="connsiteY0" fmla="*/ 0 h 3048000"/>
                <a:gd name="connsiteX1" fmla="*/ 529389 w 529389"/>
                <a:gd name="connsiteY1" fmla="*/ 1042737 h 3048000"/>
                <a:gd name="connsiteX2" fmla="*/ 481263 w 529389"/>
                <a:gd name="connsiteY2" fmla="*/ 1443790 h 3048000"/>
                <a:gd name="connsiteX3" fmla="*/ 417095 w 529389"/>
                <a:gd name="connsiteY3" fmla="*/ 1684421 h 3048000"/>
                <a:gd name="connsiteX4" fmla="*/ 385010 w 529389"/>
                <a:gd name="connsiteY4" fmla="*/ 2614863 h 3048000"/>
                <a:gd name="connsiteX5" fmla="*/ 112295 w 529389"/>
                <a:gd name="connsiteY5" fmla="*/ 2662990 h 3048000"/>
                <a:gd name="connsiteX6" fmla="*/ 0 w 529389"/>
                <a:gd name="connsiteY6" fmla="*/ 2662990 h 3048000"/>
                <a:gd name="connsiteX7" fmla="*/ 16042 w 529389"/>
                <a:gd name="connsiteY7" fmla="*/ 304800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389" h="3048000">
                  <a:moveTo>
                    <a:pt x="336884" y="0"/>
                  </a:moveTo>
                  <a:lnTo>
                    <a:pt x="529389" y="1042737"/>
                  </a:lnTo>
                  <a:lnTo>
                    <a:pt x="481263" y="1443790"/>
                  </a:lnTo>
                  <a:lnTo>
                    <a:pt x="417095" y="1684421"/>
                  </a:lnTo>
                  <a:lnTo>
                    <a:pt x="385010" y="2614863"/>
                  </a:lnTo>
                  <a:lnTo>
                    <a:pt x="112295" y="2662990"/>
                  </a:lnTo>
                  <a:lnTo>
                    <a:pt x="0" y="2662990"/>
                  </a:lnTo>
                  <a:lnTo>
                    <a:pt x="16042" y="304800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BD0461D8-ADCA-4C88-B96D-F5DDC49E5A01}"/>
                </a:ext>
              </a:extLst>
            </p:cNvPr>
            <p:cNvSpPr/>
            <p:nvPr/>
          </p:nvSpPr>
          <p:spPr>
            <a:xfrm rot="423753">
              <a:off x="12385858" y="8439019"/>
              <a:ext cx="190526" cy="200851"/>
            </a:xfrm>
            <a:prstGeom prst="ellipse">
              <a:avLst/>
            </a:prstGeom>
            <a:solidFill>
              <a:schemeClr val="accent1">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72DB9659-E259-44C8-B2FE-A91571DBEECA}"/>
                </a:ext>
              </a:extLst>
            </p:cNvPr>
            <p:cNvSpPr/>
            <p:nvPr/>
          </p:nvSpPr>
          <p:spPr>
            <a:xfrm rot="423753">
              <a:off x="15178368" y="7980532"/>
              <a:ext cx="190526" cy="200851"/>
            </a:xfrm>
            <a:prstGeom prst="ellipse">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5CBC80C3-1FD8-4DD0-B0A8-0ACBBDB4A7D1}"/>
                </a:ext>
              </a:extLst>
            </p:cNvPr>
            <p:cNvSpPr/>
            <p:nvPr/>
          </p:nvSpPr>
          <p:spPr>
            <a:xfrm rot="423753">
              <a:off x="15824265" y="9062091"/>
              <a:ext cx="721322" cy="1185620"/>
            </a:xfrm>
            <a:custGeom>
              <a:avLst/>
              <a:gdLst>
                <a:gd name="connsiteX0" fmla="*/ 978569 w 978569"/>
                <a:gd name="connsiteY0" fmla="*/ 0 h 1475874"/>
                <a:gd name="connsiteX1" fmla="*/ 850232 w 978569"/>
                <a:gd name="connsiteY1" fmla="*/ 224590 h 1475874"/>
                <a:gd name="connsiteX2" fmla="*/ 545432 w 978569"/>
                <a:gd name="connsiteY2" fmla="*/ 176464 h 1475874"/>
                <a:gd name="connsiteX3" fmla="*/ 368969 w 978569"/>
                <a:gd name="connsiteY3" fmla="*/ 449179 h 1475874"/>
                <a:gd name="connsiteX4" fmla="*/ 112295 w 978569"/>
                <a:gd name="connsiteY4" fmla="*/ 657727 h 1475874"/>
                <a:gd name="connsiteX5" fmla="*/ 0 w 978569"/>
                <a:gd name="connsiteY5" fmla="*/ 1475874 h 1475874"/>
                <a:gd name="connsiteX0" fmla="*/ 1395664 w 1395664"/>
                <a:gd name="connsiteY0" fmla="*/ 0 h 2294021"/>
                <a:gd name="connsiteX1" fmla="*/ 850232 w 1395664"/>
                <a:gd name="connsiteY1" fmla="*/ 1042737 h 2294021"/>
                <a:gd name="connsiteX2" fmla="*/ 545432 w 1395664"/>
                <a:gd name="connsiteY2" fmla="*/ 994611 h 2294021"/>
                <a:gd name="connsiteX3" fmla="*/ 368969 w 1395664"/>
                <a:gd name="connsiteY3" fmla="*/ 1267326 h 2294021"/>
                <a:gd name="connsiteX4" fmla="*/ 112295 w 1395664"/>
                <a:gd name="connsiteY4" fmla="*/ 1475874 h 2294021"/>
                <a:gd name="connsiteX5" fmla="*/ 0 w 1395664"/>
                <a:gd name="connsiteY5" fmla="*/ 2294021 h 2294021"/>
                <a:gd name="connsiteX0" fmla="*/ 1395664 w 1395664"/>
                <a:gd name="connsiteY0" fmla="*/ 0 h 2294021"/>
                <a:gd name="connsiteX1" fmla="*/ 753979 w 1395664"/>
                <a:gd name="connsiteY1" fmla="*/ 515044 h 2294021"/>
                <a:gd name="connsiteX2" fmla="*/ 850232 w 1395664"/>
                <a:gd name="connsiteY2" fmla="*/ 1042737 h 2294021"/>
                <a:gd name="connsiteX3" fmla="*/ 545432 w 1395664"/>
                <a:gd name="connsiteY3" fmla="*/ 994611 h 2294021"/>
                <a:gd name="connsiteX4" fmla="*/ 368969 w 1395664"/>
                <a:gd name="connsiteY4" fmla="*/ 1267326 h 2294021"/>
                <a:gd name="connsiteX5" fmla="*/ 112295 w 1395664"/>
                <a:gd name="connsiteY5" fmla="*/ 1475874 h 2294021"/>
                <a:gd name="connsiteX6" fmla="*/ 0 w 1395664"/>
                <a:gd name="connsiteY6" fmla="*/ 2294021 h 2294021"/>
                <a:gd name="connsiteX0" fmla="*/ 1395664 w 1395664"/>
                <a:gd name="connsiteY0" fmla="*/ 0 h 2294021"/>
                <a:gd name="connsiteX1" fmla="*/ 1299411 w 1395664"/>
                <a:gd name="connsiteY1" fmla="*/ 466917 h 2294021"/>
                <a:gd name="connsiteX2" fmla="*/ 753979 w 1395664"/>
                <a:gd name="connsiteY2" fmla="*/ 515044 h 2294021"/>
                <a:gd name="connsiteX3" fmla="*/ 850232 w 1395664"/>
                <a:gd name="connsiteY3" fmla="*/ 1042737 h 2294021"/>
                <a:gd name="connsiteX4" fmla="*/ 545432 w 1395664"/>
                <a:gd name="connsiteY4" fmla="*/ 994611 h 2294021"/>
                <a:gd name="connsiteX5" fmla="*/ 368969 w 1395664"/>
                <a:gd name="connsiteY5" fmla="*/ 1267326 h 2294021"/>
                <a:gd name="connsiteX6" fmla="*/ 112295 w 1395664"/>
                <a:gd name="connsiteY6" fmla="*/ 1475874 h 2294021"/>
                <a:gd name="connsiteX7" fmla="*/ 0 w 1395664"/>
                <a:gd name="connsiteY7" fmla="*/ 2294021 h 2294021"/>
                <a:gd name="connsiteX0" fmla="*/ 1395664 w 1395664"/>
                <a:gd name="connsiteY0" fmla="*/ 0 h 2294021"/>
                <a:gd name="connsiteX1" fmla="*/ 1299411 w 1395664"/>
                <a:gd name="connsiteY1" fmla="*/ 466917 h 2294021"/>
                <a:gd name="connsiteX2" fmla="*/ 753979 w 1395664"/>
                <a:gd name="connsiteY2" fmla="*/ 515044 h 2294021"/>
                <a:gd name="connsiteX3" fmla="*/ 850232 w 1395664"/>
                <a:gd name="connsiteY3" fmla="*/ 1042737 h 2294021"/>
                <a:gd name="connsiteX4" fmla="*/ 545432 w 1395664"/>
                <a:gd name="connsiteY4" fmla="*/ 994611 h 2294021"/>
                <a:gd name="connsiteX5" fmla="*/ 368969 w 1395664"/>
                <a:gd name="connsiteY5" fmla="*/ 1267326 h 2294021"/>
                <a:gd name="connsiteX6" fmla="*/ 112295 w 1395664"/>
                <a:gd name="connsiteY6" fmla="*/ 1475874 h 2294021"/>
                <a:gd name="connsiteX7" fmla="*/ 0 w 1395664"/>
                <a:gd name="connsiteY7" fmla="*/ 2294021 h 2294021"/>
                <a:gd name="connsiteX0" fmla="*/ 1395664 w 1395664"/>
                <a:gd name="connsiteY0" fmla="*/ 0 h 2294021"/>
                <a:gd name="connsiteX1" fmla="*/ 1299411 w 1395664"/>
                <a:gd name="connsiteY1" fmla="*/ 466917 h 2294021"/>
                <a:gd name="connsiteX2" fmla="*/ 753979 w 1395664"/>
                <a:gd name="connsiteY2" fmla="*/ 515044 h 2294021"/>
                <a:gd name="connsiteX3" fmla="*/ 850232 w 1395664"/>
                <a:gd name="connsiteY3" fmla="*/ 1042737 h 2294021"/>
                <a:gd name="connsiteX4" fmla="*/ 545432 w 1395664"/>
                <a:gd name="connsiteY4" fmla="*/ 994611 h 2294021"/>
                <a:gd name="connsiteX5" fmla="*/ 368969 w 1395664"/>
                <a:gd name="connsiteY5" fmla="*/ 1267326 h 2294021"/>
                <a:gd name="connsiteX6" fmla="*/ 112295 w 1395664"/>
                <a:gd name="connsiteY6" fmla="*/ 1475874 h 2294021"/>
                <a:gd name="connsiteX7" fmla="*/ 0 w 1395664"/>
                <a:gd name="connsiteY7" fmla="*/ 2294021 h 2294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95664" h="2294021">
                  <a:moveTo>
                    <a:pt x="1395664" y="0"/>
                  </a:moveTo>
                  <a:lnTo>
                    <a:pt x="1299411" y="466917"/>
                  </a:lnTo>
                  <a:lnTo>
                    <a:pt x="753979" y="515044"/>
                  </a:lnTo>
                  <a:lnTo>
                    <a:pt x="850232" y="1042737"/>
                  </a:lnTo>
                  <a:lnTo>
                    <a:pt x="545432" y="994611"/>
                  </a:lnTo>
                  <a:lnTo>
                    <a:pt x="368969" y="1267326"/>
                  </a:lnTo>
                  <a:lnTo>
                    <a:pt x="112295" y="1475874"/>
                  </a:lnTo>
                  <a:lnTo>
                    <a:pt x="0" y="2294021"/>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6A1169F9-5A40-4FFA-B30C-0FDC44A39804}"/>
                </a:ext>
              </a:extLst>
            </p:cNvPr>
            <p:cNvSpPr/>
            <p:nvPr/>
          </p:nvSpPr>
          <p:spPr>
            <a:xfrm rot="423753">
              <a:off x="16553836" y="8975239"/>
              <a:ext cx="190526" cy="200851"/>
            </a:xfrm>
            <a:prstGeom prst="ellipse">
              <a:avLst/>
            </a:prstGeom>
            <a:solidFill>
              <a:schemeClr val="accent5">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0CB165F8-1419-4227-92E3-B366502C5249}"/>
                </a:ext>
              </a:extLst>
            </p:cNvPr>
            <p:cNvSpPr/>
            <p:nvPr/>
          </p:nvSpPr>
          <p:spPr>
            <a:xfrm rot="423753">
              <a:off x="10946716" y="7893783"/>
              <a:ext cx="297736" cy="1989295"/>
            </a:xfrm>
            <a:custGeom>
              <a:avLst/>
              <a:gdLst>
                <a:gd name="connsiteX0" fmla="*/ 1460311 w 1460311"/>
                <a:gd name="connsiteY0" fmla="*/ 3944203 h 3944203"/>
                <a:gd name="connsiteX1" fmla="*/ 1119117 w 1460311"/>
                <a:gd name="connsiteY1" fmla="*/ 3753135 h 3944203"/>
                <a:gd name="connsiteX2" fmla="*/ 1078173 w 1460311"/>
                <a:gd name="connsiteY2" fmla="*/ 3357350 h 3944203"/>
                <a:gd name="connsiteX3" fmla="*/ 1392072 w 1460311"/>
                <a:gd name="connsiteY3" fmla="*/ 2934269 h 3944203"/>
                <a:gd name="connsiteX4" fmla="*/ 1351129 w 1460311"/>
                <a:gd name="connsiteY4" fmla="*/ 2661314 h 3944203"/>
                <a:gd name="connsiteX5" fmla="*/ 1009935 w 1460311"/>
                <a:gd name="connsiteY5" fmla="*/ 2456597 h 3944203"/>
                <a:gd name="connsiteX6" fmla="*/ 1173708 w 1460311"/>
                <a:gd name="connsiteY6" fmla="*/ 1992573 h 3944203"/>
                <a:gd name="connsiteX7" fmla="*/ 1405720 w 1460311"/>
                <a:gd name="connsiteY7" fmla="*/ 1555845 h 3944203"/>
                <a:gd name="connsiteX8" fmla="*/ 1405720 w 1460311"/>
                <a:gd name="connsiteY8" fmla="*/ 1269242 h 3944203"/>
                <a:gd name="connsiteX9" fmla="*/ 832514 w 1460311"/>
                <a:gd name="connsiteY9" fmla="*/ 1023582 h 3944203"/>
                <a:gd name="connsiteX10" fmla="*/ 832514 w 1460311"/>
                <a:gd name="connsiteY10" fmla="*/ 600502 h 3944203"/>
                <a:gd name="connsiteX11" fmla="*/ 218364 w 1460311"/>
                <a:gd name="connsiteY11" fmla="*/ 600502 h 3944203"/>
                <a:gd name="connsiteX12" fmla="*/ 218364 w 1460311"/>
                <a:gd name="connsiteY12" fmla="*/ 232012 h 3944203"/>
                <a:gd name="connsiteX13" fmla="*/ 0 w 1460311"/>
                <a:gd name="connsiteY13" fmla="*/ 0 h 3944203"/>
                <a:gd name="connsiteX0" fmla="*/ 1241947 w 1241947"/>
                <a:gd name="connsiteY0" fmla="*/ 3712191 h 3712191"/>
                <a:gd name="connsiteX1" fmla="*/ 900753 w 1241947"/>
                <a:gd name="connsiteY1" fmla="*/ 3521123 h 3712191"/>
                <a:gd name="connsiteX2" fmla="*/ 859809 w 1241947"/>
                <a:gd name="connsiteY2" fmla="*/ 3125338 h 3712191"/>
                <a:gd name="connsiteX3" fmla="*/ 1173708 w 1241947"/>
                <a:gd name="connsiteY3" fmla="*/ 2702257 h 3712191"/>
                <a:gd name="connsiteX4" fmla="*/ 1132765 w 1241947"/>
                <a:gd name="connsiteY4" fmla="*/ 2429302 h 3712191"/>
                <a:gd name="connsiteX5" fmla="*/ 791571 w 1241947"/>
                <a:gd name="connsiteY5" fmla="*/ 2224585 h 3712191"/>
                <a:gd name="connsiteX6" fmla="*/ 955344 w 1241947"/>
                <a:gd name="connsiteY6" fmla="*/ 1760561 h 3712191"/>
                <a:gd name="connsiteX7" fmla="*/ 1187356 w 1241947"/>
                <a:gd name="connsiteY7" fmla="*/ 1323833 h 3712191"/>
                <a:gd name="connsiteX8" fmla="*/ 1187356 w 1241947"/>
                <a:gd name="connsiteY8" fmla="*/ 1037230 h 3712191"/>
                <a:gd name="connsiteX9" fmla="*/ 614150 w 1241947"/>
                <a:gd name="connsiteY9" fmla="*/ 791570 h 3712191"/>
                <a:gd name="connsiteX10" fmla="*/ 614150 w 1241947"/>
                <a:gd name="connsiteY10" fmla="*/ 368490 h 3712191"/>
                <a:gd name="connsiteX11" fmla="*/ 0 w 1241947"/>
                <a:gd name="connsiteY11" fmla="*/ 368490 h 3712191"/>
                <a:gd name="connsiteX12" fmla="*/ 0 w 1241947"/>
                <a:gd name="connsiteY12" fmla="*/ 0 h 3712191"/>
                <a:gd name="connsiteX0" fmla="*/ 1241947 w 1241947"/>
                <a:gd name="connsiteY0" fmla="*/ 3343701 h 3343701"/>
                <a:gd name="connsiteX1" fmla="*/ 900753 w 1241947"/>
                <a:gd name="connsiteY1" fmla="*/ 3152633 h 3343701"/>
                <a:gd name="connsiteX2" fmla="*/ 859809 w 1241947"/>
                <a:gd name="connsiteY2" fmla="*/ 2756848 h 3343701"/>
                <a:gd name="connsiteX3" fmla="*/ 1173708 w 1241947"/>
                <a:gd name="connsiteY3" fmla="*/ 2333767 h 3343701"/>
                <a:gd name="connsiteX4" fmla="*/ 1132765 w 1241947"/>
                <a:gd name="connsiteY4" fmla="*/ 2060812 h 3343701"/>
                <a:gd name="connsiteX5" fmla="*/ 791571 w 1241947"/>
                <a:gd name="connsiteY5" fmla="*/ 1856095 h 3343701"/>
                <a:gd name="connsiteX6" fmla="*/ 955344 w 1241947"/>
                <a:gd name="connsiteY6" fmla="*/ 1392071 h 3343701"/>
                <a:gd name="connsiteX7" fmla="*/ 1187356 w 1241947"/>
                <a:gd name="connsiteY7" fmla="*/ 955343 h 3343701"/>
                <a:gd name="connsiteX8" fmla="*/ 1187356 w 1241947"/>
                <a:gd name="connsiteY8" fmla="*/ 668740 h 3343701"/>
                <a:gd name="connsiteX9" fmla="*/ 614150 w 1241947"/>
                <a:gd name="connsiteY9" fmla="*/ 423080 h 3343701"/>
                <a:gd name="connsiteX10" fmla="*/ 614150 w 1241947"/>
                <a:gd name="connsiteY10" fmla="*/ 0 h 3343701"/>
                <a:gd name="connsiteX11" fmla="*/ 0 w 1241947"/>
                <a:gd name="connsiteY11" fmla="*/ 0 h 3343701"/>
                <a:gd name="connsiteX0" fmla="*/ 1241947 w 1241947"/>
                <a:gd name="connsiteY0" fmla="*/ 3343701 h 3343701"/>
                <a:gd name="connsiteX1" fmla="*/ 900753 w 1241947"/>
                <a:gd name="connsiteY1" fmla="*/ 3152633 h 3343701"/>
                <a:gd name="connsiteX2" fmla="*/ 859809 w 1241947"/>
                <a:gd name="connsiteY2" fmla="*/ 2756848 h 3343701"/>
                <a:gd name="connsiteX3" fmla="*/ 1173708 w 1241947"/>
                <a:gd name="connsiteY3" fmla="*/ 2333767 h 3343701"/>
                <a:gd name="connsiteX4" fmla="*/ 1132765 w 1241947"/>
                <a:gd name="connsiteY4" fmla="*/ 2060812 h 3343701"/>
                <a:gd name="connsiteX5" fmla="*/ 791571 w 1241947"/>
                <a:gd name="connsiteY5" fmla="*/ 1856095 h 3343701"/>
                <a:gd name="connsiteX6" fmla="*/ 955344 w 1241947"/>
                <a:gd name="connsiteY6" fmla="*/ 1392071 h 3343701"/>
                <a:gd name="connsiteX7" fmla="*/ 1187356 w 1241947"/>
                <a:gd name="connsiteY7" fmla="*/ 955343 h 3343701"/>
                <a:gd name="connsiteX8" fmla="*/ 1187356 w 1241947"/>
                <a:gd name="connsiteY8" fmla="*/ 668740 h 3343701"/>
                <a:gd name="connsiteX9" fmla="*/ 782593 w 1241947"/>
                <a:gd name="connsiteY9" fmla="*/ 567459 h 3343701"/>
                <a:gd name="connsiteX10" fmla="*/ 614150 w 1241947"/>
                <a:gd name="connsiteY10" fmla="*/ 0 h 3343701"/>
                <a:gd name="connsiteX11" fmla="*/ 0 w 1241947"/>
                <a:gd name="connsiteY11" fmla="*/ 0 h 3343701"/>
                <a:gd name="connsiteX0" fmla="*/ 1241947 w 1241947"/>
                <a:gd name="connsiteY0" fmla="*/ 3343701 h 3343701"/>
                <a:gd name="connsiteX1" fmla="*/ 900753 w 1241947"/>
                <a:gd name="connsiteY1" fmla="*/ 3152633 h 3343701"/>
                <a:gd name="connsiteX2" fmla="*/ 859809 w 1241947"/>
                <a:gd name="connsiteY2" fmla="*/ 2756848 h 3343701"/>
                <a:gd name="connsiteX3" fmla="*/ 1173708 w 1241947"/>
                <a:gd name="connsiteY3" fmla="*/ 2333767 h 3343701"/>
                <a:gd name="connsiteX4" fmla="*/ 1132765 w 1241947"/>
                <a:gd name="connsiteY4" fmla="*/ 2060812 h 3343701"/>
                <a:gd name="connsiteX5" fmla="*/ 791571 w 1241947"/>
                <a:gd name="connsiteY5" fmla="*/ 1856095 h 3343701"/>
                <a:gd name="connsiteX6" fmla="*/ 955344 w 1241947"/>
                <a:gd name="connsiteY6" fmla="*/ 1392071 h 3343701"/>
                <a:gd name="connsiteX7" fmla="*/ 1187356 w 1241947"/>
                <a:gd name="connsiteY7" fmla="*/ 955343 h 3343701"/>
                <a:gd name="connsiteX8" fmla="*/ 1187356 w 1241947"/>
                <a:gd name="connsiteY8" fmla="*/ 668740 h 3343701"/>
                <a:gd name="connsiteX9" fmla="*/ 782593 w 1241947"/>
                <a:gd name="connsiteY9" fmla="*/ 567459 h 3343701"/>
                <a:gd name="connsiteX10" fmla="*/ 1023224 w 1241947"/>
                <a:gd name="connsiteY10" fmla="*/ 144379 h 3343701"/>
                <a:gd name="connsiteX11" fmla="*/ 0 w 1241947"/>
                <a:gd name="connsiteY11" fmla="*/ 0 h 3343701"/>
                <a:gd name="connsiteX0" fmla="*/ 568179 w 568179"/>
                <a:gd name="connsiteY0" fmla="*/ 3849028 h 3849028"/>
                <a:gd name="connsiteX1" fmla="*/ 226985 w 568179"/>
                <a:gd name="connsiteY1" fmla="*/ 3657960 h 3849028"/>
                <a:gd name="connsiteX2" fmla="*/ 186041 w 568179"/>
                <a:gd name="connsiteY2" fmla="*/ 3262175 h 3849028"/>
                <a:gd name="connsiteX3" fmla="*/ 499940 w 568179"/>
                <a:gd name="connsiteY3" fmla="*/ 2839094 h 3849028"/>
                <a:gd name="connsiteX4" fmla="*/ 458997 w 568179"/>
                <a:gd name="connsiteY4" fmla="*/ 2566139 h 3849028"/>
                <a:gd name="connsiteX5" fmla="*/ 117803 w 568179"/>
                <a:gd name="connsiteY5" fmla="*/ 2361422 h 3849028"/>
                <a:gd name="connsiteX6" fmla="*/ 281576 w 568179"/>
                <a:gd name="connsiteY6" fmla="*/ 1897398 h 3849028"/>
                <a:gd name="connsiteX7" fmla="*/ 513588 w 568179"/>
                <a:gd name="connsiteY7" fmla="*/ 1460670 h 3849028"/>
                <a:gd name="connsiteX8" fmla="*/ 513588 w 568179"/>
                <a:gd name="connsiteY8" fmla="*/ 1174067 h 3849028"/>
                <a:gd name="connsiteX9" fmla="*/ 108825 w 568179"/>
                <a:gd name="connsiteY9" fmla="*/ 1072786 h 3849028"/>
                <a:gd name="connsiteX10" fmla="*/ 349456 w 568179"/>
                <a:gd name="connsiteY10" fmla="*/ 649706 h 3849028"/>
                <a:gd name="connsiteX11" fmla="*/ 0 w 568179"/>
                <a:gd name="connsiteY11" fmla="*/ 0 h 3849028"/>
                <a:gd name="connsiteX0" fmla="*/ 576080 w 576080"/>
                <a:gd name="connsiteY0" fmla="*/ 3849028 h 3849028"/>
                <a:gd name="connsiteX1" fmla="*/ 234886 w 576080"/>
                <a:gd name="connsiteY1" fmla="*/ 3657960 h 3849028"/>
                <a:gd name="connsiteX2" fmla="*/ 193942 w 576080"/>
                <a:gd name="connsiteY2" fmla="*/ 3262175 h 3849028"/>
                <a:gd name="connsiteX3" fmla="*/ 507841 w 576080"/>
                <a:gd name="connsiteY3" fmla="*/ 2839094 h 3849028"/>
                <a:gd name="connsiteX4" fmla="*/ 466898 w 576080"/>
                <a:gd name="connsiteY4" fmla="*/ 2566139 h 3849028"/>
                <a:gd name="connsiteX5" fmla="*/ 125704 w 576080"/>
                <a:gd name="connsiteY5" fmla="*/ 2361422 h 3849028"/>
                <a:gd name="connsiteX6" fmla="*/ 289477 w 576080"/>
                <a:gd name="connsiteY6" fmla="*/ 1897398 h 3849028"/>
                <a:gd name="connsiteX7" fmla="*/ 521489 w 576080"/>
                <a:gd name="connsiteY7" fmla="*/ 1460670 h 3849028"/>
                <a:gd name="connsiteX8" fmla="*/ 521489 w 576080"/>
                <a:gd name="connsiteY8" fmla="*/ 1174067 h 3849028"/>
                <a:gd name="connsiteX9" fmla="*/ 116726 w 576080"/>
                <a:gd name="connsiteY9" fmla="*/ 1072786 h 3849028"/>
                <a:gd name="connsiteX10" fmla="*/ 357357 w 576080"/>
                <a:gd name="connsiteY10" fmla="*/ 649706 h 3849028"/>
                <a:gd name="connsiteX11" fmla="*/ 0 w 576080"/>
                <a:gd name="connsiteY11" fmla="*/ 430623 h 3849028"/>
                <a:gd name="connsiteX12" fmla="*/ 7901 w 576080"/>
                <a:gd name="connsiteY12" fmla="*/ 0 h 38490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76080" h="3849028">
                  <a:moveTo>
                    <a:pt x="576080" y="3849028"/>
                  </a:moveTo>
                  <a:lnTo>
                    <a:pt x="234886" y="3657960"/>
                  </a:lnTo>
                  <a:lnTo>
                    <a:pt x="193942" y="3262175"/>
                  </a:lnTo>
                  <a:lnTo>
                    <a:pt x="507841" y="2839094"/>
                  </a:lnTo>
                  <a:lnTo>
                    <a:pt x="466898" y="2566139"/>
                  </a:lnTo>
                  <a:lnTo>
                    <a:pt x="125704" y="2361422"/>
                  </a:lnTo>
                  <a:lnTo>
                    <a:pt x="289477" y="1897398"/>
                  </a:lnTo>
                  <a:lnTo>
                    <a:pt x="521489" y="1460670"/>
                  </a:lnTo>
                  <a:lnTo>
                    <a:pt x="521489" y="1174067"/>
                  </a:lnTo>
                  <a:lnTo>
                    <a:pt x="116726" y="1072786"/>
                  </a:lnTo>
                  <a:lnTo>
                    <a:pt x="357357" y="649706"/>
                  </a:lnTo>
                  <a:cubicBezTo>
                    <a:pt x="318449" y="576678"/>
                    <a:pt x="38908" y="503651"/>
                    <a:pt x="0" y="430623"/>
                  </a:cubicBezTo>
                  <a:lnTo>
                    <a:pt x="7901" y="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31E40364-3F23-479E-A3B3-41364174ED58}"/>
                </a:ext>
              </a:extLst>
            </p:cNvPr>
            <p:cNvSpPr/>
            <p:nvPr/>
          </p:nvSpPr>
          <p:spPr>
            <a:xfrm rot="423753">
              <a:off x="10984117" y="7772899"/>
              <a:ext cx="190526" cy="200851"/>
            </a:xfrm>
            <a:prstGeom prst="ellipse">
              <a:avLst/>
            </a:prstGeom>
            <a:solidFill>
              <a:schemeClr val="accent1">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100F5A97-4B6C-42E5-B6E5-CF2EABDAC40A}"/>
                </a:ext>
              </a:extLst>
            </p:cNvPr>
            <p:cNvSpPr/>
            <p:nvPr/>
          </p:nvSpPr>
          <p:spPr>
            <a:xfrm rot="423753">
              <a:off x="12587945" y="7603792"/>
              <a:ext cx="2228931" cy="1491832"/>
            </a:xfrm>
            <a:custGeom>
              <a:avLst/>
              <a:gdLst>
                <a:gd name="connsiteX0" fmla="*/ 0 w 4531057"/>
                <a:gd name="connsiteY0" fmla="*/ 2429302 h 2429302"/>
                <a:gd name="connsiteX1" fmla="*/ 477672 w 4531057"/>
                <a:gd name="connsiteY1" fmla="*/ 2074460 h 2429302"/>
                <a:gd name="connsiteX2" fmla="*/ 777922 w 4531057"/>
                <a:gd name="connsiteY2" fmla="*/ 1705970 h 2429302"/>
                <a:gd name="connsiteX3" fmla="*/ 709684 w 4531057"/>
                <a:gd name="connsiteY3" fmla="*/ 1255594 h 2429302"/>
                <a:gd name="connsiteX4" fmla="*/ 218364 w 4531057"/>
                <a:gd name="connsiteY4" fmla="*/ 805218 h 2429302"/>
                <a:gd name="connsiteX5" fmla="*/ 395785 w 4531057"/>
                <a:gd name="connsiteY5" fmla="*/ 313899 h 2429302"/>
                <a:gd name="connsiteX6" fmla="*/ 846161 w 4531057"/>
                <a:gd name="connsiteY6" fmla="*/ 368490 h 2429302"/>
                <a:gd name="connsiteX7" fmla="*/ 1132764 w 4531057"/>
                <a:gd name="connsiteY7" fmla="*/ 136478 h 2429302"/>
                <a:gd name="connsiteX8" fmla="*/ 1501254 w 4531057"/>
                <a:gd name="connsiteY8" fmla="*/ 0 h 2429302"/>
                <a:gd name="connsiteX9" fmla="*/ 1924334 w 4531057"/>
                <a:gd name="connsiteY9" fmla="*/ 232012 h 2429302"/>
                <a:gd name="connsiteX10" fmla="*/ 2361063 w 4531057"/>
                <a:gd name="connsiteY10" fmla="*/ 218364 h 2429302"/>
                <a:gd name="connsiteX11" fmla="*/ 2634018 w 4531057"/>
                <a:gd name="connsiteY11" fmla="*/ 614149 h 2429302"/>
                <a:gd name="connsiteX12" fmla="*/ 3152633 w 4531057"/>
                <a:gd name="connsiteY12" fmla="*/ 382138 h 2429302"/>
                <a:gd name="connsiteX13" fmla="*/ 3889612 w 4531057"/>
                <a:gd name="connsiteY13" fmla="*/ 600502 h 2429302"/>
                <a:gd name="connsiteX14" fmla="*/ 3971499 w 4531057"/>
                <a:gd name="connsiteY14" fmla="*/ 941696 h 2429302"/>
                <a:gd name="connsiteX15" fmla="*/ 4531057 w 4531057"/>
                <a:gd name="connsiteY15" fmla="*/ 1132764 h 2429302"/>
                <a:gd name="connsiteX0" fmla="*/ 193116 w 4312693"/>
                <a:gd name="connsiteY0" fmla="*/ 2886502 h 2886502"/>
                <a:gd name="connsiteX1" fmla="*/ 259308 w 4312693"/>
                <a:gd name="connsiteY1" fmla="*/ 2074460 h 2886502"/>
                <a:gd name="connsiteX2" fmla="*/ 559558 w 4312693"/>
                <a:gd name="connsiteY2" fmla="*/ 1705970 h 2886502"/>
                <a:gd name="connsiteX3" fmla="*/ 491320 w 4312693"/>
                <a:gd name="connsiteY3" fmla="*/ 1255594 h 2886502"/>
                <a:gd name="connsiteX4" fmla="*/ 0 w 4312693"/>
                <a:gd name="connsiteY4" fmla="*/ 805218 h 2886502"/>
                <a:gd name="connsiteX5" fmla="*/ 177421 w 4312693"/>
                <a:gd name="connsiteY5" fmla="*/ 313899 h 2886502"/>
                <a:gd name="connsiteX6" fmla="*/ 627797 w 4312693"/>
                <a:gd name="connsiteY6" fmla="*/ 368490 h 2886502"/>
                <a:gd name="connsiteX7" fmla="*/ 914400 w 4312693"/>
                <a:gd name="connsiteY7" fmla="*/ 136478 h 2886502"/>
                <a:gd name="connsiteX8" fmla="*/ 1282890 w 4312693"/>
                <a:gd name="connsiteY8" fmla="*/ 0 h 2886502"/>
                <a:gd name="connsiteX9" fmla="*/ 1705970 w 4312693"/>
                <a:gd name="connsiteY9" fmla="*/ 232012 h 2886502"/>
                <a:gd name="connsiteX10" fmla="*/ 2142699 w 4312693"/>
                <a:gd name="connsiteY10" fmla="*/ 218364 h 2886502"/>
                <a:gd name="connsiteX11" fmla="*/ 2415654 w 4312693"/>
                <a:gd name="connsiteY11" fmla="*/ 614149 h 2886502"/>
                <a:gd name="connsiteX12" fmla="*/ 2934269 w 4312693"/>
                <a:gd name="connsiteY12" fmla="*/ 382138 h 2886502"/>
                <a:gd name="connsiteX13" fmla="*/ 3671248 w 4312693"/>
                <a:gd name="connsiteY13" fmla="*/ 600502 h 2886502"/>
                <a:gd name="connsiteX14" fmla="*/ 3753135 w 4312693"/>
                <a:gd name="connsiteY14" fmla="*/ 941696 h 2886502"/>
                <a:gd name="connsiteX15" fmla="*/ 4312693 w 4312693"/>
                <a:gd name="connsiteY15" fmla="*/ 1132764 h 2886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312693" h="2886502">
                  <a:moveTo>
                    <a:pt x="193116" y="2886502"/>
                  </a:moveTo>
                  <a:lnTo>
                    <a:pt x="259308" y="2074460"/>
                  </a:lnTo>
                  <a:lnTo>
                    <a:pt x="559558" y="1705970"/>
                  </a:lnTo>
                  <a:lnTo>
                    <a:pt x="491320" y="1255594"/>
                  </a:lnTo>
                  <a:lnTo>
                    <a:pt x="0" y="805218"/>
                  </a:lnTo>
                  <a:lnTo>
                    <a:pt x="177421" y="313899"/>
                  </a:lnTo>
                  <a:lnTo>
                    <a:pt x="627797" y="368490"/>
                  </a:lnTo>
                  <a:lnTo>
                    <a:pt x="914400" y="136478"/>
                  </a:lnTo>
                  <a:lnTo>
                    <a:pt x="1282890" y="0"/>
                  </a:lnTo>
                  <a:lnTo>
                    <a:pt x="1705970" y="232012"/>
                  </a:lnTo>
                  <a:lnTo>
                    <a:pt x="2142699" y="218364"/>
                  </a:lnTo>
                  <a:lnTo>
                    <a:pt x="2415654" y="614149"/>
                  </a:lnTo>
                  <a:lnTo>
                    <a:pt x="2934269" y="382138"/>
                  </a:lnTo>
                  <a:lnTo>
                    <a:pt x="3671248" y="600502"/>
                  </a:lnTo>
                  <a:lnTo>
                    <a:pt x="3753135" y="941696"/>
                  </a:lnTo>
                  <a:lnTo>
                    <a:pt x="4312693" y="1132764"/>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Oval 45">
              <a:extLst>
                <a:ext uri="{FF2B5EF4-FFF2-40B4-BE49-F238E27FC236}">
                  <a16:creationId xmlns:a16="http://schemas.microsoft.com/office/drawing/2014/main" id="{C28CB876-D52B-4655-A470-5095B4D0B42E}"/>
                </a:ext>
              </a:extLst>
            </p:cNvPr>
            <p:cNvSpPr/>
            <p:nvPr/>
          </p:nvSpPr>
          <p:spPr>
            <a:xfrm rot="423753">
              <a:off x="13530206" y="7607630"/>
              <a:ext cx="190526" cy="200851"/>
            </a:xfrm>
            <a:prstGeom prst="ellipse">
              <a:avLst/>
            </a:prstGeom>
            <a:solidFill>
              <a:schemeClr val="accent5">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45CC6A57-5FAC-440E-A386-505CD3F9079A}"/>
                </a:ext>
              </a:extLst>
            </p:cNvPr>
            <p:cNvSpPr/>
            <p:nvPr/>
          </p:nvSpPr>
          <p:spPr>
            <a:xfrm rot="423753">
              <a:off x="9596003" y="8887615"/>
              <a:ext cx="7716614" cy="1406136"/>
            </a:xfrm>
            <a:custGeom>
              <a:avLst/>
              <a:gdLst>
                <a:gd name="connsiteX0" fmla="*/ 0 w 13101851"/>
                <a:gd name="connsiteY0" fmla="*/ 1105469 h 2251881"/>
                <a:gd name="connsiteX1" fmla="*/ 805218 w 13101851"/>
                <a:gd name="connsiteY1" fmla="*/ 968991 h 2251881"/>
                <a:gd name="connsiteX2" fmla="*/ 1255594 w 13101851"/>
                <a:gd name="connsiteY2" fmla="*/ 955343 h 2251881"/>
                <a:gd name="connsiteX3" fmla="*/ 1842448 w 13101851"/>
                <a:gd name="connsiteY3" fmla="*/ 873457 h 2251881"/>
                <a:gd name="connsiteX4" fmla="*/ 2279176 w 13101851"/>
                <a:gd name="connsiteY4" fmla="*/ 764275 h 2251881"/>
                <a:gd name="connsiteX5" fmla="*/ 2060812 w 13101851"/>
                <a:gd name="connsiteY5" fmla="*/ 368490 h 2251881"/>
                <a:gd name="connsiteX6" fmla="*/ 2115403 w 13101851"/>
                <a:gd name="connsiteY6" fmla="*/ 81887 h 2251881"/>
                <a:gd name="connsiteX7" fmla="*/ 2825087 w 13101851"/>
                <a:gd name="connsiteY7" fmla="*/ 13648 h 2251881"/>
                <a:gd name="connsiteX8" fmla="*/ 3616657 w 13101851"/>
                <a:gd name="connsiteY8" fmla="*/ 0 h 2251881"/>
                <a:gd name="connsiteX9" fmla="*/ 4189863 w 13101851"/>
                <a:gd name="connsiteY9" fmla="*/ 368490 h 2251881"/>
                <a:gd name="connsiteX10" fmla="*/ 4612943 w 13101851"/>
                <a:gd name="connsiteY10" fmla="*/ 191069 h 2251881"/>
                <a:gd name="connsiteX11" fmla="*/ 4831308 w 13101851"/>
                <a:gd name="connsiteY11" fmla="*/ 600502 h 2251881"/>
                <a:gd name="connsiteX12" fmla="*/ 5172502 w 13101851"/>
                <a:gd name="connsiteY12" fmla="*/ 341194 h 2251881"/>
                <a:gd name="connsiteX13" fmla="*/ 5349923 w 13101851"/>
                <a:gd name="connsiteY13" fmla="*/ 573206 h 2251881"/>
                <a:gd name="connsiteX14" fmla="*/ 5677469 w 13101851"/>
                <a:gd name="connsiteY14" fmla="*/ 395785 h 2251881"/>
                <a:gd name="connsiteX15" fmla="*/ 5895833 w 13101851"/>
                <a:gd name="connsiteY15" fmla="*/ 736979 h 2251881"/>
                <a:gd name="connsiteX16" fmla="*/ 6168788 w 13101851"/>
                <a:gd name="connsiteY16" fmla="*/ 627797 h 2251881"/>
                <a:gd name="connsiteX17" fmla="*/ 6400800 w 13101851"/>
                <a:gd name="connsiteY17" fmla="*/ 928048 h 2251881"/>
                <a:gd name="connsiteX18" fmla="*/ 6728346 w 13101851"/>
                <a:gd name="connsiteY18" fmla="*/ 641445 h 2251881"/>
                <a:gd name="connsiteX19" fmla="*/ 6946711 w 13101851"/>
                <a:gd name="connsiteY19" fmla="*/ 641445 h 2251881"/>
                <a:gd name="connsiteX20" fmla="*/ 7178723 w 13101851"/>
                <a:gd name="connsiteY20" fmla="*/ 873457 h 2251881"/>
                <a:gd name="connsiteX21" fmla="*/ 7820167 w 13101851"/>
                <a:gd name="connsiteY21" fmla="*/ 846161 h 2251881"/>
                <a:gd name="connsiteX22" fmla="*/ 8120418 w 13101851"/>
                <a:gd name="connsiteY22" fmla="*/ 655093 h 2251881"/>
                <a:gd name="connsiteX23" fmla="*/ 8871045 w 13101851"/>
                <a:gd name="connsiteY23" fmla="*/ 859809 h 2251881"/>
                <a:gd name="connsiteX24" fmla="*/ 9103057 w 13101851"/>
                <a:gd name="connsiteY24" fmla="*/ 750627 h 2251881"/>
                <a:gd name="connsiteX25" fmla="*/ 10385946 w 13101851"/>
                <a:gd name="connsiteY25" fmla="*/ 968991 h 2251881"/>
                <a:gd name="connsiteX26" fmla="*/ 10645254 w 13101851"/>
                <a:gd name="connsiteY26" fmla="*/ 1392072 h 2251881"/>
                <a:gd name="connsiteX27" fmla="*/ 11300346 w 13101851"/>
                <a:gd name="connsiteY27" fmla="*/ 1555845 h 2251881"/>
                <a:gd name="connsiteX28" fmla="*/ 11559654 w 13101851"/>
                <a:gd name="connsiteY28" fmla="*/ 1924334 h 2251881"/>
                <a:gd name="connsiteX29" fmla="*/ 12269337 w 13101851"/>
                <a:gd name="connsiteY29" fmla="*/ 2033516 h 2251881"/>
                <a:gd name="connsiteX30" fmla="*/ 12542293 w 13101851"/>
                <a:gd name="connsiteY30" fmla="*/ 2251881 h 2251881"/>
                <a:gd name="connsiteX31" fmla="*/ 13101851 w 13101851"/>
                <a:gd name="connsiteY31" fmla="*/ 2183642 h 2251881"/>
                <a:gd name="connsiteX0" fmla="*/ 0 w 14930651"/>
                <a:gd name="connsiteY0" fmla="*/ 1105469 h 2346610"/>
                <a:gd name="connsiteX1" fmla="*/ 805218 w 14930651"/>
                <a:gd name="connsiteY1" fmla="*/ 968991 h 2346610"/>
                <a:gd name="connsiteX2" fmla="*/ 1255594 w 14930651"/>
                <a:gd name="connsiteY2" fmla="*/ 955343 h 2346610"/>
                <a:gd name="connsiteX3" fmla="*/ 1842448 w 14930651"/>
                <a:gd name="connsiteY3" fmla="*/ 873457 h 2346610"/>
                <a:gd name="connsiteX4" fmla="*/ 2279176 w 14930651"/>
                <a:gd name="connsiteY4" fmla="*/ 764275 h 2346610"/>
                <a:gd name="connsiteX5" fmla="*/ 2060812 w 14930651"/>
                <a:gd name="connsiteY5" fmla="*/ 368490 h 2346610"/>
                <a:gd name="connsiteX6" fmla="*/ 2115403 w 14930651"/>
                <a:gd name="connsiteY6" fmla="*/ 81887 h 2346610"/>
                <a:gd name="connsiteX7" fmla="*/ 2825087 w 14930651"/>
                <a:gd name="connsiteY7" fmla="*/ 13648 h 2346610"/>
                <a:gd name="connsiteX8" fmla="*/ 3616657 w 14930651"/>
                <a:gd name="connsiteY8" fmla="*/ 0 h 2346610"/>
                <a:gd name="connsiteX9" fmla="*/ 4189863 w 14930651"/>
                <a:gd name="connsiteY9" fmla="*/ 368490 h 2346610"/>
                <a:gd name="connsiteX10" fmla="*/ 4612943 w 14930651"/>
                <a:gd name="connsiteY10" fmla="*/ 191069 h 2346610"/>
                <a:gd name="connsiteX11" fmla="*/ 4831308 w 14930651"/>
                <a:gd name="connsiteY11" fmla="*/ 600502 h 2346610"/>
                <a:gd name="connsiteX12" fmla="*/ 5172502 w 14930651"/>
                <a:gd name="connsiteY12" fmla="*/ 341194 h 2346610"/>
                <a:gd name="connsiteX13" fmla="*/ 5349923 w 14930651"/>
                <a:gd name="connsiteY13" fmla="*/ 573206 h 2346610"/>
                <a:gd name="connsiteX14" fmla="*/ 5677469 w 14930651"/>
                <a:gd name="connsiteY14" fmla="*/ 395785 h 2346610"/>
                <a:gd name="connsiteX15" fmla="*/ 5895833 w 14930651"/>
                <a:gd name="connsiteY15" fmla="*/ 736979 h 2346610"/>
                <a:gd name="connsiteX16" fmla="*/ 6168788 w 14930651"/>
                <a:gd name="connsiteY16" fmla="*/ 627797 h 2346610"/>
                <a:gd name="connsiteX17" fmla="*/ 6400800 w 14930651"/>
                <a:gd name="connsiteY17" fmla="*/ 928048 h 2346610"/>
                <a:gd name="connsiteX18" fmla="*/ 6728346 w 14930651"/>
                <a:gd name="connsiteY18" fmla="*/ 641445 h 2346610"/>
                <a:gd name="connsiteX19" fmla="*/ 6946711 w 14930651"/>
                <a:gd name="connsiteY19" fmla="*/ 641445 h 2346610"/>
                <a:gd name="connsiteX20" fmla="*/ 7178723 w 14930651"/>
                <a:gd name="connsiteY20" fmla="*/ 873457 h 2346610"/>
                <a:gd name="connsiteX21" fmla="*/ 7820167 w 14930651"/>
                <a:gd name="connsiteY21" fmla="*/ 846161 h 2346610"/>
                <a:gd name="connsiteX22" fmla="*/ 8120418 w 14930651"/>
                <a:gd name="connsiteY22" fmla="*/ 655093 h 2346610"/>
                <a:gd name="connsiteX23" fmla="*/ 8871045 w 14930651"/>
                <a:gd name="connsiteY23" fmla="*/ 859809 h 2346610"/>
                <a:gd name="connsiteX24" fmla="*/ 9103057 w 14930651"/>
                <a:gd name="connsiteY24" fmla="*/ 750627 h 2346610"/>
                <a:gd name="connsiteX25" fmla="*/ 10385946 w 14930651"/>
                <a:gd name="connsiteY25" fmla="*/ 968991 h 2346610"/>
                <a:gd name="connsiteX26" fmla="*/ 10645254 w 14930651"/>
                <a:gd name="connsiteY26" fmla="*/ 1392072 h 2346610"/>
                <a:gd name="connsiteX27" fmla="*/ 11300346 w 14930651"/>
                <a:gd name="connsiteY27" fmla="*/ 1555845 h 2346610"/>
                <a:gd name="connsiteX28" fmla="*/ 11559654 w 14930651"/>
                <a:gd name="connsiteY28" fmla="*/ 1924334 h 2346610"/>
                <a:gd name="connsiteX29" fmla="*/ 12269337 w 14930651"/>
                <a:gd name="connsiteY29" fmla="*/ 2033516 h 2346610"/>
                <a:gd name="connsiteX30" fmla="*/ 12542293 w 14930651"/>
                <a:gd name="connsiteY30" fmla="*/ 2251881 h 2346610"/>
                <a:gd name="connsiteX31" fmla="*/ 14930651 w 14930651"/>
                <a:gd name="connsiteY31" fmla="*/ 2344063 h 2346610"/>
                <a:gd name="connsiteX0" fmla="*/ 0 w 14930651"/>
                <a:gd name="connsiteY0" fmla="*/ 1105469 h 2721133"/>
                <a:gd name="connsiteX1" fmla="*/ 805218 w 14930651"/>
                <a:gd name="connsiteY1" fmla="*/ 968991 h 2721133"/>
                <a:gd name="connsiteX2" fmla="*/ 1255594 w 14930651"/>
                <a:gd name="connsiteY2" fmla="*/ 955343 h 2721133"/>
                <a:gd name="connsiteX3" fmla="*/ 1842448 w 14930651"/>
                <a:gd name="connsiteY3" fmla="*/ 873457 h 2721133"/>
                <a:gd name="connsiteX4" fmla="*/ 2279176 w 14930651"/>
                <a:gd name="connsiteY4" fmla="*/ 764275 h 2721133"/>
                <a:gd name="connsiteX5" fmla="*/ 2060812 w 14930651"/>
                <a:gd name="connsiteY5" fmla="*/ 368490 h 2721133"/>
                <a:gd name="connsiteX6" fmla="*/ 2115403 w 14930651"/>
                <a:gd name="connsiteY6" fmla="*/ 81887 h 2721133"/>
                <a:gd name="connsiteX7" fmla="*/ 2825087 w 14930651"/>
                <a:gd name="connsiteY7" fmla="*/ 13648 h 2721133"/>
                <a:gd name="connsiteX8" fmla="*/ 3616657 w 14930651"/>
                <a:gd name="connsiteY8" fmla="*/ 0 h 2721133"/>
                <a:gd name="connsiteX9" fmla="*/ 4189863 w 14930651"/>
                <a:gd name="connsiteY9" fmla="*/ 368490 h 2721133"/>
                <a:gd name="connsiteX10" fmla="*/ 4612943 w 14930651"/>
                <a:gd name="connsiteY10" fmla="*/ 191069 h 2721133"/>
                <a:gd name="connsiteX11" fmla="*/ 4831308 w 14930651"/>
                <a:gd name="connsiteY11" fmla="*/ 600502 h 2721133"/>
                <a:gd name="connsiteX12" fmla="*/ 5172502 w 14930651"/>
                <a:gd name="connsiteY12" fmla="*/ 341194 h 2721133"/>
                <a:gd name="connsiteX13" fmla="*/ 5349923 w 14930651"/>
                <a:gd name="connsiteY13" fmla="*/ 573206 h 2721133"/>
                <a:gd name="connsiteX14" fmla="*/ 5677469 w 14930651"/>
                <a:gd name="connsiteY14" fmla="*/ 395785 h 2721133"/>
                <a:gd name="connsiteX15" fmla="*/ 5895833 w 14930651"/>
                <a:gd name="connsiteY15" fmla="*/ 736979 h 2721133"/>
                <a:gd name="connsiteX16" fmla="*/ 6168788 w 14930651"/>
                <a:gd name="connsiteY16" fmla="*/ 627797 h 2721133"/>
                <a:gd name="connsiteX17" fmla="*/ 6400800 w 14930651"/>
                <a:gd name="connsiteY17" fmla="*/ 928048 h 2721133"/>
                <a:gd name="connsiteX18" fmla="*/ 6728346 w 14930651"/>
                <a:gd name="connsiteY18" fmla="*/ 641445 h 2721133"/>
                <a:gd name="connsiteX19" fmla="*/ 6946711 w 14930651"/>
                <a:gd name="connsiteY19" fmla="*/ 641445 h 2721133"/>
                <a:gd name="connsiteX20" fmla="*/ 7178723 w 14930651"/>
                <a:gd name="connsiteY20" fmla="*/ 873457 h 2721133"/>
                <a:gd name="connsiteX21" fmla="*/ 7820167 w 14930651"/>
                <a:gd name="connsiteY21" fmla="*/ 846161 h 2721133"/>
                <a:gd name="connsiteX22" fmla="*/ 8120418 w 14930651"/>
                <a:gd name="connsiteY22" fmla="*/ 655093 h 2721133"/>
                <a:gd name="connsiteX23" fmla="*/ 8871045 w 14930651"/>
                <a:gd name="connsiteY23" fmla="*/ 859809 h 2721133"/>
                <a:gd name="connsiteX24" fmla="*/ 9103057 w 14930651"/>
                <a:gd name="connsiteY24" fmla="*/ 750627 h 2721133"/>
                <a:gd name="connsiteX25" fmla="*/ 10385946 w 14930651"/>
                <a:gd name="connsiteY25" fmla="*/ 968991 h 2721133"/>
                <a:gd name="connsiteX26" fmla="*/ 10645254 w 14930651"/>
                <a:gd name="connsiteY26" fmla="*/ 1392072 h 2721133"/>
                <a:gd name="connsiteX27" fmla="*/ 11300346 w 14930651"/>
                <a:gd name="connsiteY27" fmla="*/ 1555845 h 2721133"/>
                <a:gd name="connsiteX28" fmla="*/ 11559654 w 14930651"/>
                <a:gd name="connsiteY28" fmla="*/ 1924334 h 2721133"/>
                <a:gd name="connsiteX29" fmla="*/ 12269337 w 14930651"/>
                <a:gd name="connsiteY29" fmla="*/ 2033516 h 2721133"/>
                <a:gd name="connsiteX30" fmla="*/ 12542293 w 14930651"/>
                <a:gd name="connsiteY30" fmla="*/ 2251881 h 2721133"/>
                <a:gd name="connsiteX31" fmla="*/ 14656977 w 14930651"/>
                <a:gd name="connsiteY31" fmla="*/ 2720692 h 2721133"/>
                <a:gd name="connsiteX32" fmla="*/ 14930651 w 14930651"/>
                <a:gd name="connsiteY32" fmla="*/ 2344063 h 2721133"/>
                <a:gd name="connsiteX0" fmla="*/ 0 w 14930651"/>
                <a:gd name="connsiteY0" fmla="*/ 1105469 h 2721133"/>
                <a:gd name="connsiteX1" fmla="*/ 805218 w 14930651"/>
                <a:gd name="connsiteY1" fmla="*/ 968991 h 2721133"/>
                <a:gd name="connsiteX2" fmla="*/ 1255594 w 14930651"/>
                <a:gd name="connsiteY2" fmla="*/ 955343 h 2721133"/>
                <a:gd name="connsiteX3" fmla="*/ 1842448 w 14930651"/>
                <a:gd name="connsiteY3" fmla="*/ 873457 h 2721133"/>
                <a:gd name="connsiteX4" fmla="*/ 2279176 w 14930651"/>
                <a:gd name="connsiteY4" fmla="*/ 764275 h 2721133"/>
                <a:gd name="connsiteX5" fmla="*/ 2060812 w 14930651"/>
                <a:gd name="connsiteY5" fmla="*/ 368490 h 2721133"/>
                <a:gd name="connsiteX6" fmla="*/ 2115403 w 14930651"/>
                <a:gd name="connsiteY6" fmla="*/ 81887 h 2721133"/>
                <a:gd name="connsiteX7" fmla="*/ 2825087 w 14930651"/>
                <a:gd name="connsiteY7" fmla="*/ 13648 h 2721133"/>
                <a:gd name="connsiteX8" fmla="*/ 3616657 w 14930651"/>
                <a:gd name="connsiteY8" fmla="*/ 0 h 2721133"/>
                <a:gd name="connsiteX9" fmla="*/ 4189863 w 14930651"/>
                <a:gd name="connsiteY9" fmla="*/ 368490 h 2721133"/>
                <a:gd name="connsiteX10" fmla="*/ 4612943 w 14930651"/>
                <a:gd name="connsiteY10" fmla="*/ 191069 h 2721133"/>
                <a:gd name="connsiteX11" fmla="*/ 4831308 w 14930651"/>
                <a:gd name="connsiteY11" fmla="*/ 600502 h 2721133"/>
                <a:gd name="connsiteX12" fmla="*/ 5172502 w 14930651"/>
                <a:gd name="connsiteY12" fmla="*/ 341194 h 2721133"/>
                <a:gd name="connsiteX13" fmla="*/ 5349923 w 14930651"/>
                <a:gd name="connsiteY13" fmla="*/ 573206 h 2721133"/>
                <a:gd name="connsiteX14" fmla="*/ 5677469 w 14930651"/>
                <a:gd name="connsiteY14" fmla="*/ 395785 h 2721133"/>
                <a:gd name="connsiteX15" fmla="*/ 5895833 w 14930651"/>
                <a:gd name="connsiteY15" fmla="*/ 736979 h 2721133"/>
                <a:gd name="connsiteX16" fmla="*/ 6168788 w 14930651"/>
                <a:gd name="connsiteY16" fmla="*/ 627797 h 2721133"/>
                <a:gd name="connsiteX17" fmla="*/ 6400800 w 14930651"/>
                <a:gd name="connsiteY17" fmla="*/ 928048 h 2721133"/>
                <a:gd name="connsiteX18" fmla="*/ 6728346 w 14930651"/>
                <a:gd name="connsiteY18" fmla="*/ 641445 h 2721133"/>
                <a:gd name="connsiteX19" fmla="*/ 6946711 w 14930651"/>
                <a:gd name="connsiteY19" fmla="*/ 641445 h 2721133"/>
                <a:gd name="connsiteX20" fmla="*/ 7178723 w 14930651"/>
                <a:gd name="connsiteY20" fmla="*/ 873457 h 2721133"/>
                <a:gd name="connsiteX21" fmla="*/ 7820167 w 14930651"/>
                <a:gd name="connsiteY21" fmla="*/ 846161 h 2721133"/>
                <a:gd name="connsiteX22" fmla="*/ 8120418 w 14930651"/>
                <a:gd name="connsiteY22" fmla="*/ 655093 h 2721133"/>
                <a:gd name="connsiteX23" fmla="*/ 8871045 w 14930651"/>
                <a:gd name="connsiteY23" fmla="*/ 859809 h 2721133"/>
                <a:gd name="connsiteX24" fmla="*/ 9103057 w 14930651"/>
                <a:gd name="connsiteY24" fmla="*/ 750627 h 2721133"/>
                <a:gd name="connsiteX25" fmla="*/ 10385946 w 14930651"/>
                <a:gd name="connsiteY25" fmla="*/ 968991 h 2721133"/>
                <a:gd name="connsiteX26" fmla="*/ 10645254 w 14930651"/>
                <a:gd name="connsiteY26" fmla="*/ 1392072 h 2721133"/>
                <a:gd name="connsiteX27" fmla="*/ 11300346 w 14930651"/>
                <a:gd name="connsiteY27" fmla="*/ 1555845 h 2721133"/>
                <a:gd name="connsiteX28" fmla="*/ 11559654 w 14930651"/>
                <a:gd name="connsiteY28" fmla="*/ 1924334 h 2721133"/>
                <a:gd name="connsiteX29" fmla="*/ 12269337 w 14930651"/>
                <a:gd name="connsiteY29" fmla="*/ 2033516 h 2721133"/>
                <a:gd name="connsiteX30" fmla="*/ 12542293 w 14930651"/>
                <a:gd name="connsiteY30" fmla="*/ 2251881 h 2721133"/>
                <a:gd name="connsiteX31" fmla="*/ 13277356 w 14930651"/>
                <a:gd name="connsiteY31" fmla="*/ 2207345 h 2721133"/>
                <a:gd name="connsiteX32" fmla="*/ 14656977 w 14930651"/>
                <a:gd name="connsiteY32" fmla="*/ 2720692 h 2721133"/>
                <a:gd name="connsiteX33" fmla="*/ 14930651 w 14930651"/>
                <a:gd name="connsiteY33" fmla="*/ 2344063 h 2721133"/>
                <a:gd name="connsiteX0" fmla="*/ 0 w 14930651"/>
                <a:gd name="connsiteY0" fmla="*/ 1105469 h 2721133"/>
                <a:gd name="connsiteX1" fmla="*/ 805218 w 14930651"/>
                <a:gd name="connsiteY1" fmla="*/ 968991 h 2721133"/>
                <a:gd name="connsiteX2" fmla="*/ 1255594 w 14930651"/>
                <a:gd name="connsiteY2" fmla="*/ 955343 h 2721133"/>
                <a:gd name="connsiteX3" fmla="*/ 1842448 w 14930651"/>
                <a:gd name="connsiteY3" fmla="*/ 873457 h 2721133"/>
                <a:gd name="connsiteX4" fmla="*/ 2279176 w 14930651"/>
                <a:gd name="connsiteY4" fmla="*/ 764275 h 2721133"/>
                <a:gd name="connsiteX5" fmla="*/ 2060812 w 14930651"/>
                <a:gd name="connsiteY5" fmla="*/ 368490 h 2721133"/>
                <a:gd name="connsiteX6" fmla="*/ 2115403 w 14930651"/>
                <a:gd name="connsiteY6" fmla="*/ 81887 h 2721133"/>
                <a:gd name="connsiteX7" fmla="*/ 2825087 w 14930651"/>
                <a:gd name="connsiteY7" fmla="*/ 13648 h 2721133"/>
                <a:gd name="connsiteX8" fmla="*/ 3616657 w 14930651"/>
                <a:gd name="connsiteY8" fmla="*/ 0 h 2721133"/>
                <a:gd name="connsiteX9" fmla="*/ 4189863 w 14930651"/>
                <a:gd name="connsiteY9" fmla="*/ 368490 h 2721133"/>
                <a:gd name="connsiteX10" fmla="*/ 4612943 w 14930651"/>
                <a:gd name="connsiteY10" fmla="*/ 191069 h 2721133"/>
                <a:gd name="connsiteX11" fmla="*/ 4831308 w 14930651"/>
                <a:gd name="connsiteY11" fmla="*/ 600502 h 2721133"/>
                <a:gd name="connsiteX12" fmla="*/ 5172502 w 14930651"/>
                <a:gd name="connsiteY12" fmla="*/ 341194 h 2721133"/>
                <a:gd name="connsiteX13" fmla="*/ 5349923 w 14930651"/>
                <a:gd name="connsiteY13" fmla="*/ 573206 h 2721133"/>
                <a:gd name="connsiteX14" fmla="*/ 5677469 w 14930651"/>
                <a:gd name="connsiteY14" fmla="*/ 395785 h 2721133"/>
                <a:gd name="connsiteX15" fmla="*/ 5895833 w 14930651"/>
                <a:gd name="connsiteY15" fmla="*/ 736979 h 2721133"/>
                <a:gd name="connsiteX16" fmla="*/ 6168788 w 14930651"/>
                <a:gd name="connsiteY16" fmla="*/ 627797 h 2721133"/>
                <a:gd name="connsiteX17" fmla="*/ 6400800 w 14930651"/>
                <a:gd name="connsiteY17" fmla="*/ 928048 h 2721133"/>
                <a:gd name="connsiteX18" fmla="*/ 6728346 w 14930651"/>
                <a:gd name="connsiteY18" fmla="*/ 641445 h 2721133"/>
                <a:gd name="connsiteX19" fmla="*/ 6946711 w 14930651"/>
                <a:gd name="connsiteY19" fmla="*/ 641445 h 2721133"/>
                <a:gd name="connsiteX20" fmla="*/ 7178723 w 14930651"/>
                <a:gd name="connsiteY20" fmla="*/ 873457 h 2721133"/>
                <a:gd name="connsiteX21" fmla="*/ 7820167 w 14930651"/>
                <a:gd name="connsiteY21" fmla="*/ 846161 h 2721133"/>
                <a:gd name="connsiteX22" fmla="*/ 8120418 w 14930651"/>
                <a:gd name="connsiteY22" fmla="*/ 655093 h 2721133"/>
                <a:gd name="connsiteX23" fmla="*/ 8871045 w 14930651"/>
                <a:gd name="connsiteY23" fmla="*/ 859809 h 2721133"/>
                <a:gd name="connsiteX24" fmla="*/ 9103057 w 14930651"/>
                <a:gd name="connsiteY24" fmla="*/ 750627 h 2721133"/>
                <a:gd name="connsiteX25" fmla="*/ 10385946 w 14930651"/>
                <a:gd name="connsiteY25" fmla="*/ 968991 h 2721133"/>
                <a:gd name="connsiteX26" fmla="*/ 10645254 w 14930651"/>
                <a:gd name="connsiteY26" fmla="*/ 1392072 h 2721133"/>
                <a:gd name="connsiteX27" fmla="*/ 11300346 w 14930651"/>
                <a:gd name="connsiteY27" fmla="*/ 1555845 h 2721133"/>
                <a:gd name="connsiteX28" fmla="*/ 11559654 w 14930651"/>
                <a:gd name="connsiteY28" fmla="*/ 1924334 h 2721133"/>
                <a:gd name="connsiteX29" fmla="*/ 12269337 w 14930651"/>
                <a:gd name="connsiteY29" fmla="*/ 2033516 h 2721133"/>
                <a:gd name="connsiteX30" fmla="*/ 12542293 w 14930651"/>
                <a:gd name="connsiteY30" fmla="*/ 2251881 h 2721133"/>
                <a:gd name="connsiteX31" fmla="*/ 13277356 w 14930651"/>
                <a:gd name="connsiteY31" fmla="*/ 2207345 h 2721133"/>
                <a:gd name="connsiteX32" fmla="*/ 14656977 w 14930651"/>
                <a:gd name="connsiteY32" fmla="*/ 2720692 h 2721133"/>
                <a:gd name="connsiteX33" fmla="*/ 14930651 w 14930651"/>
                <a:gd name="connsiteY33" fmla="*/ 2344063 h 2721133"/>
                <a:gd name="connsiteX0" fmla="*/ 0 w 14930651"/>
                <a:gd name="connsiteY0" fmla="*/ 1105469 h 2725880"/>
                <a:gd name="connsiteX1" fmla="*/ 805218 w 14930651"/>
                <a:gd name="connsiteY1" fmla="*/ 968991 h 2725880"/>
                <a:gd name="connsiteX2" fmla="*/ 1255594 w 14930651"/>
                <a:gd name="connsiteY2" fmla="*/ 955343 h 2725880"/>
                <a:gd name="connsiteX3" fmla="*/ 1842448 w 14930651"/>
                <a:gd name="connsiteY3" fmla="*/ 873457 h 2725880"/>
                <a:gd name="connsiteX4" fmla="*/ 2279176 w 14930651"/>
                <a:gd name="connsiteY4" fmla="*/ 764275 h 2725880"/>
                <a:gd name="connsiteX5" fmla="*/ 2060812 w 14930651"/>
                <a:gd name="connsiteY5" fmla="*/ 368490 h 2725880"/>
                <a:gd name="connsiteX6" fmla="*/ 2115403 w 14930651"/>
                <a:gd name="connsiteY6" fmla="*/ 81887 h 2725880"/>
                <a:gd name="connsiteX7" fmla="*/ 2825087 w 14930651"/>
                <a:gd name="connsiteY7" fmla="*/ 13648 h 2725880"/>
                <a:gd name="connsiteX8" fmla="*/ 3616657 w 14930651"/>
                <a:gd name="connsiteY8" fmla="*/ 0 h 2725880"/>
                <a:gd name="connsiteX9" fmla="*/ 4189863 w 14930651"/>
                <a:gd name="connsiteY9" fmla="*/ 368490 h 2725880"/>
                <a:gd name="connsiteX10" fmla="*/ 4612943 w 14930651"/>
                <a:gd name="connsiteY10" fmla="*/ 191069 h 2725880"/>
                <a:gd name="connsiteX11" fmla="*/ 4831308 w 14930651"/>
                <a:gd name="connsiteY11" fmla="*/ 600502 h 2725880"/>
                <a:gd name="connsiteX12" fmla="*/ 5172502 w 14930651"/>
                <a:gd name="connsiteY12" fmla="*/ 341194 h 2725880"/>
                <a:gd name="connsiteX13" fmla="*/ 5349923 w 14930651"/>
                <a:gd name="connsiteY13" fmla="*/ 573206 h 2725880"/>
                <a:gd name="connsiteX14" fmla="*/ 5677469 w 14930651"/>
                <a:gd name="connsiteY14" fmla="*/ 395785 h 2725880"/>
                <a:gd name="connsiteX15" fmla="*/ 5895833 w 14930651"/>
                <a:gd name="connsiteY15" fmla="*/ 736979 h 2725880"/>
                <a:gd name="connsiteX16" fmla="*/ 6168788 w 14930651"/>
                <a:gd name="connsiteY16" fmla="*/ 627797 h 2725880"/>
                <a:gd name="connsiteX17" fmla="*/ 6400800 w 14930651"/>
                <a:gd name="connsiteY17" fmla="*/ 928048 h 2725880"/>
                <a:gd name="connsiteX18" fmla="*/ 6728346 w 14930651"/>
                <a:gd name="connsiteY18" fmla="*/ 641445 h 2725880"/>
                <a:gd name="connsiteX19" fmla="*/ 6946711 w 14930651"/>
                <a:gd name="connsiteY19" fmla="*/ 641445 h 2725880"/>
                <a:gd name="connsiteX20" fmla="*/ 7178723 w 14930651"/>
                <a:gd name="connsiteY20" fmla="*/ 873457 h 2725880"/>
                <a:gd name="connsiteX21" fmla="*/ 7820167 w 14930651"/>
                <a:gd name="connsiteY21" fmla="*/ 846161 h 2725880"/>
                <a:gd name="connsiteX22" fmla="*/ 8120418 w 14930651"/>
                <a:gd name="connsiteY22" fmla="*/ 655093 h 2725880"/>
                <a:gd name="connsiteX23" fmla="*/ 8871045 w 14930651"/>
                <a:gd name="connsiteY23" fmla="*/ 859809 h 2725880"/>
                <a:gd name="connsiteX24" fmla="*/ 9103057 w 14930651"/>
                <a:gd name="connsiteY24" fmla="*/ 750627 h 2725880"/>
                <a:gd name="connsiteX25" fmla="*/ 10385946 w 14930651"/>
                <a:gd name="connsiteY25" fmla="*/ 968991 h 2725880"/>
                <a:gd name="connsiteX26" fmla="*/ 10645254 w 14930651"/>
                <a:gd name="connsiteY26" fmla="*/ 1392072 h 2725880"/>
                <a:gd name="connsiteX27" fmla="*/ 11300346 w 14930651"/>
                <a:gd name="connsiteY27" fmla="*/ 1555845 h 2725880"/>
                <a:gd name="connsiteX28" fmla="*/ 11559654 w 14930651"/>
                <a:gd name="connsiteY28" fmla="*/ 1924334 h 2725880"/>
                <a:gd name="connsiteX29" fmla="*/ 12269337 w 14930651"/>
                <a:gd name="connsiteY29" fmla="*/ 2033516 h 2725880"/>
                <a:gd name="connsiteX30" fmla="*/ 12542293 w 14930651"/>
                <a:gd name="connsiteY30" fmla="*/ 2251881 h 2725880"/>
                <a:gd name="connsiteX31" fmla="*/ 13277356 w 14930651"/>
                <a:gd name="connsiteY31" fmla="*/ 2207345 h 2725880"/>
                <a:gd name="connsiteX32" fmla="*/ 14320093 w 14930651"/>
                <a:gd name="connsiteY32" fmla="*/ 2399850 h 2725880"/>
                <a:gd name="connsiteX33" fmla="*/ 14656977 w 14930651"/>
                <a:gd name="connsiteY33" fmla="*/ 2720692 h 2725880"/>
                <a:gd name="connsiteX34" fmla="*/ 14930651 w 14930651"/>
                <a:gd name="connsiteY34" fmla="*/ 2344063 h 2725880"/>
                <a:gd name="connsiteX0" fmla="*/ 0 w 14930651"/>
                <a:gd name="connsiteY0" fmla="*/ 1105469 h 2725880"/>
                <a:gd name="connsiteX1" fmla="*/ 805218 w 14930651"/>
                <a:gd name="connsiteY1" fmla="*/ 968991 h 2725880"/>
                <a:gd name="connsiteX2" fmla="*/ 1255594 w 14930651"/>
                <a:gd name="connsiteY2" fmla="*/ 955343 h 2725880"/>
                <a:gd name="connsiteX3" fmla="*/ 1842448 w 14930651"/>
                <a:gd name="connsiteY3" fmla="*/ 873457 h 2725880"/>
                <a:gd name="connsiteX4" fmla="*/ 2279176 w 14930651"/>
                <a:gd name="connsiteY4" fmla="*/ 764275 h 2725880"/>
                <a:gd name="connsiteX5" fmla="*/ 2060812 w 14930651"/>
                <a:gd name="connsiteY5" fmla="*/ 368490 h 2725880"/>
                <a:gd name="connsiteX6" fmla="*/ 2115403 w 14930651"/>
                <a:gd name="connsiteY6" fmla="*/ 81887 h 2725880"/>
                <a:gd name="connsiteX7" fmla="*/ 2825087 w 14930651"/>
                <a:gd name="connsiteY7" fmla="*/ 13648 h 2725880"/>
                <a:gd name="connsiteX8" fmla="*/ 3616657 w 14930651"/>
                <a:gd name="connsiteY8" fmla="*/ 0 h 2725880"/>
                <a:gd name="connsiteX9" fmla="*/ 4189863 w 14930651"/>
                <a:gd name="connsiteY9" fmla="*/ 368490 h 2725880"/>
                <a:gd name="connsiteX10" fmla="*/ 4612943 w 14930651"/>
                <a:gd name="connsiteY10" fmla="*/ 191069 h 2725880"/>
                <a:gd name="connsiteX11" fmla="*/ 4831308 w 14930651"/>
                <a:gd name="connsiteY11" fmla="*/ 600502 h 2725880"/>
                <a:gd name="connsiteX12" fmla="*/ 5172502 w 14930651"/>
                <a:gd name="connsiteY12" fmla="*/ 341194 h 2725880"/>
                <a:gd name="connsiteX13" fmla="*/ 5349923 w 14930651"/>
                <a:gd name="connsiteY13" fmla="*/ 573206 h 2725880"/>
                <a:gd name="connsiteX14" fmla="*/ 5677469 w 14930651"/>
                <a:gd name="connsiteY14" fmla="*/ 395785 h 2725880"/>
                <a:gd name="connsiteX15" fmla="*/ 5895833 w 14930651"/>
                <a:gd name="connsiteY15" fmla="*/ 736979 h 2725880"/>
                <a:gd name="connsiteX16" fmla="*/ 6168788 w 14930651"/>
                <a:gd name="connsiteY16" fmla="*/ 627797 h 2725880"/>
                <a:gd name="connsiteX17" fmla="*/ 6400800 w 14930651"/>
                <a:gd name="connsiteY17" fmla="*/ 928048 h 2725880"/>
                <a:gd name="connsiteX18" fmla="*/ 6728346 w 14930651"/>
                <a:gd name="connsiteY18" fmla="*/ 641445 h 2725880"/>
                <a:gd name="connsiteX19" fmla="*/ 6946711 w 14930651"/>
                <a:gd name="connsiteY19" fmla="*/ 641445 h 2725880"/>
                <a:gd name="connsiteX20" fmla="*/ 7178723 w 14930651"/>
                <a:gd name="connsiteY20" fmla="*/ 873457 h 2725880"/>
                <a:gd name="connsiteX21" fmla="*/ 7820167 w 14930651"/>
                <a:gd name="connsiteY21" fmla="*/ 846161 h 2725880"/>
                <a:gd name="connsiteX22" fmla="*/ 8120418 w 14930651"/>
                <a:gd name="connsiteY22" fmla="*/ 655093 h 2725880"/>
                <a:gd name="connsiteX23" fmla="*/ 8871045 w 14930651"/>
                <a:gd name="connsiteY23" fmla="*/ 859809 h 2725880"/>
                <a:gd name="connsiteX24" fmla="*/ 9103057 w 14930651"/>
                <a:gd name="connsiteY24" fmla="*/ 750627 h 2725880"/>
                <a:gd name="connsiteX25" fmla="*/ 10385946 w 14930651"/>
                <a:gd name="connsiteY25" fmla="*/ 968991 h 2725880"/>
                <a:gd name="connsiteX26" fmla="*/ 10645254 w 14930651"/>
                <a:gd name="connsiteY26" fmla="*/ 1392072 h 2725880"/>
                <a:gd name="connsiteX27" fmla="*/ 11300346 w 14930651"/>
                <a:gd name="connsiteY27" fmla="*/ 1555845 h 2725880"/>
                <a:gd name="connsiteX28" fmla="*/ 11559654 w 14930651"/>
                <a:gd name="connsiteY28" fmla="*/ 1924334 h 2725880"/>
                <a:gd name="connsiteX29" fmla="*/ 12269337 w 14930651"/>
                <a:gd name="connsiteY29" fmla="*/ 2033516 h 2725880"/>
                <a:gd name="connsiteX30" fmla="*/ 12542293 w 14930651"/>
                <a:gd name="connsiteY30" fmla="*/ 2251881 h 2725880"/>
                <a:gd name="connsiteX31" fmla="*/ 13277356 w 14930651"/>
                <a:gd name="connsiteY31" fmla="*/ 2207345 h 2725880"/>
                <a:gd name="connsiteX32" fmla="*/ 14320093 w 14930651"/>
                <a:gd name="connsiteY32" fmla="*/ 2399850 h 2725880"/>
                <a:gd name="connsiteX33" fmla="*/ 14656977 w 14930651"/>
                <a:gd name="connsiteY33" fmla="*/ 2720692 h 2725880"/>
                <a:gd name="connsiteX34" fmla="*/ 14930651 w 14930651"/>
                <a:gd name="connsiteY34" fmla="*/ 2344063 h 2725880"/>
                <a:gd name="connsiteX0" fmla="*/ 0 w 14930651"/>
                <a:gd name="connsiteY0" fmla="*/ 1105469 h 2720692"/>
                <a:gd name="connsiteX1" fmla="*/ 805218 w 14930651"/>
                <a:gd name="connsiteY1" fmla="*/ 968991 h 2720692"/>
                <a:gd name="connsiteX2" fmla="*/ 1255594 w 14930651"/>
                <a:gd name="connsiteY2" fmla="*/ 955343 h 2720692"/>
                <a:gd name="connsiteX3" fmla="*/ 1842448 w 14930651"/>
                <a:gd name="connsiteY3" fmla="*/ 873457 h 2720692"/>
                <a:gd name="connsiteX4" fmla="*/ 2279176 w 14930651"/>
                <a:gd name="connsiteY4" fmla="*/ 764275 h 2720692"/>
                <a:gd name="connsiteX5" fmla="*/ 2060812 w 14930651"/>
                <a:gd name="connsiteY5" fmla="*/ 368490 h 2720692"/>
                <a:gd name="connsiteX6" fmla="*/ 2115403 w 14930651"/>
                <a:gd name="connsiteY6" fmla="*/ 81887 h 2720692"/>
                <a:gd name="connsiteX7" fmla="*/ 2825087 w 14930651"/>
                <a:gd name="connsiteY7" fmla="*/ 13648 h 2720692"/>
                <a:gd name="connsiteX8" fmla="*/ 3616657 w 14930651"/>
                <a:gd name="connsiteY8" fmla="*/ 0 h 2720692"/>
                <a:gd name="connsiteX9" fmla="*/ 4189863 w 14930651"/>
                <a:gd name="connsiteY9" fmla="*/ 368490 h 2720692"/>
                <a:gd name="connsiteX10" fmla="*/ 4612943 w 14930651"/>
                <a:gd name="connsiteY10" fmla="*/ 191069 h 2720692"/>
                <a:gd name="connsiteX11" fmla="*/ 4831308 w 14930651"/>
                <a:gd name="connsiteY11" fmla="*/ 600502 h 2720692"/>
                <a:gd name="connsiteX12" fmla="*/ 5172502 w 14930651"/>
                <a:gd name="connsiteY12" fmla="*/ 341194 h 2720692"/>
                <a:gd name="connsiteX13" fmla="*/ 5349923 w 14930651"/>
                <a:gd name="connsiteY13" fmla="*/ 573206 h 2720692"/>
                <a:gd name="connsiteX14" fmla="*/ 5677469 w 14930651"/>
                <a:gd name="connsiteY14" fmla="*/ 395785 h 2720692"/>
                <a:gd name="connsiteX15" fmla="*/ 5895833 w 14930651"/>
                <a:gd name="connsiteY15" fmla="*/ 736979 h 2720692"/>
                <a:gd name="connsiteX16" fmla="*/ 6168788 w 14930651"/>
                <a:gd name="connsiteY16" fmla="*/ 627797 h 2720692"/>
                <a:gd name="connsiteX17" fmla="*/ 6400800 w 14930651"/>
                <a:gd name="connsiteY17" fmla="*/ 928048 h 2720692"/>
                <a:gd name="connsiteX18" fmla="*/ 6728346 w 14930651"/>
                <a:gd name="connsiteY18" fmla="*/ 641445 h 2720692"/>
                <a:gd name="connsiteX19" fmla="*/ 6946711 w 14930651"/>
                <a:gd name="connsiteY19" fmla="*/ 641445 h 2720692"/>
                <a:gd name="connsiteX20" fmla="*/ 7178723 w 14930651"/>
                <a:gd name="connsiteY20" fmla="*/ 873457 h 2720692"/>
                <a:gd name="connsiteX21" fmla="*/ 7820167 w 14930651"/>
                <a:gd name="connsiteY21" fmla="*/ 846161 h 2720692"/>
                <a:gd name="connsiteX22" fmla="*/ 8120418 w 14930651"/>
                <a:gd name="connsiteY22" fmla="*/ 655093 h 2720692"/>
                <a:gd name="connsiteX23" fmla="*/ 8871045 w 14930651"/>
                <a:gd name="connsiteY23" fmla="*/ 859809 h 2720692"/>
                <a:gd name="connsiteX24" fmla="*/ 9103057 w 14930651"/>
                <a:gd name="connsiteY24" fmla="*/ 750627 h 2720692"/>
                <a:gd name="connsiteX25" fmla="*/ 10385946 w 14930651"/>
                <a:gd name="connsiteY25" fmla="*/ 968991 h 2720692"/>
                <a:gd name="connsiteX26" fmla="*/ 10645254 w 14930651"/>
                <a:gd name="connsiteY26" fmla="*/ 1392072 h 2720692"/>
                <a:gd name="connsiteX27" fmla="*/ 11300346 w 14930651"/>
                <a:gd name="connsiteY27" fmla="*/ 1555845 h 2720692"/>
                <a:gd name="connsiteX28" fmla="*/ 11559654 w 14930651"/>
                <a:gd name="connsiteY28" fmla="*/ 1924334 h 2720692"/>
                <a:gd name="connsiteX29" fmla="*/ 12269337 w 14930651"/>
                <a:gd name="connsiteY29" fmla="*/ 2033516 h 2720692"/>
                <a:gd name="connsiteX30" fmla="*/ 12542293 w 14930651"/>
                <a:gd name="connsiteY30" fmla="*/ 2251881 h 2720692"/>
                <a:gd name="connsiteX31" fmla="*/ 13277356 w 14930651"/>
                <a:gd name="connsiteY31" fmla="*/ 2207345 h 2720692"/>
                <a:gd name="connsiteX32" fmla="*/ 14320093 w 14930651"/>
                <a:gd name="connsiteY32" fmla="*/ 2399850 h 2720692"/>
                <a:gd name="connsiteX33" fmla="*/ 14656977 w 14930651"/>
                <a:gd name="connsiteY33" fmla="*/ 2720692 h 2720692"/>
                <a:gd name="connsiteX34" fmla="*/ 14930651 w 14930651"/>
                <a:gd name="connsiteY34" fmla="*/ 2344063 h 2720692"/>
                <a:gd name="connsiteX0" fmla="*/ 0 w 14930651"/>
                <a:gd name="connsiteY0" fmla="*/ 1105469 h 2720692"/>
                <a:gd name="connsiteX1" fmla="*/ 805218 w 14930651"/>
                <a:gd name="connsiteY1" fmla="*/ 968991 h 2720692"/>
                <a:gd name="connsiteX2" fmla="*/ 1255594 w 14930651"/>
                <a:gd name="connsiteY2" fmla="*/ 955343 h 2720692"/>
                <a:gd name="connsiteX3" fmla="*/ 1842448 w 14930651"/>
                <a:gd name="connsiteY3" fmla="*/ 873457 h 2720692"/>
                <a:gd name="connsiteX4" fmla="*/ 2279176 w 14930651"/>
                <a:gd name="connsiteY4" fmla="*/ 764275 h 2720692"/>
                <a:gd name="connsiteX5" fmla="*/ 2060812 w 14930651"/>
                <a:gd name="connsiteY5" fmla="*/ 368490 h 2720692"/>
                <a:gd name="connsiteX6" fmla="*/ 2115403 w 14930651"/>
                <a:gd name="connsiteY6" fmla="*/ 81887 h 2720692"/>
                <a:gd name="connsiteX7" fmla="*/ 2825087 w 14930651"/>
                <a:gd name="connsiteY7" fmla="*/ 13648 h 2720692"/>
                <a:gd name="connsiteX8" fmla="*/ 3616657 w 14930651"/>
                <a:gd name="connsiteY8" fmla="*/ 0 h 2720692"/>
                <a:gd name="connsiteX9" fmla="*/ 4189863 w 14930651"/>
                <a:gd name="connsiteY9" fmla="*/ 368490 h 2720692"/>
                <a:gd name="connsiteX10" fmla="*/ 4612943 w 14930651"/>
                <a:gd name="connsiteY10" fmla="*/ 191069 h 2720692"/>
                <a:gd name="connsiteX11" fmla="*/ 4831308 w 14930651"/>
                <a:gd name="connsiteY11" fmla="*/ 600502 h 2720692"/>
                <a:gd name="connsiteX12" fmla="*/ 5172502 w 14930651"/>
                <a:gd name="connsiteY12" fmla="*/ 341194 h 2720692"/>
                <a:gd name="connsiteX13" fmla="*/ 5349923 w 14930651"/>
                <a:gd name="connsiteY13" fmla="*/ 573206 h 2720692"/>
                <a:gd name="connsiteX14" fmla="*/ 5677469 w 14930651"/>
                <a:gd name="connsiteY14" fmla="*/ 395785 h 2720692"/>
                <a:gd name="connsiteX15" fmla="*/ 5895833 w 14930651"/>
                <a:gd name="connsiteY15" fmla="*/ 736979 h 2720692"/>
                <a:gd name="connsiteX16" fmla="*/ 6168788 w 14930651"/>
                <a:gd name="connsiteY16" fmla="*/ 627797 h 2720692"/>
                <a:gd name="connsiteX17" fmla="*/ 6400800 w 14930651"/>
                <a:gd name="connsiteY17" fmla="*/ 928048 h 2720692"/>
                <a:gd name="connsiteX18" fmla="*/ 6728346 w 14930651"/>
                <a:gd name="connsiteY18" fmla="*/ 641445 h 2720692"/>
                <a:gd name="connsiteX19" fmla="*/ 6946711 w 14930651"/>
                <a:gd name="connsiteY19" fmla="*/ 641445 h 2720692"/>
                <a:gd name="connsiteX20" fmla="*/ 7178723 w 14930651"/>
                <a:gd name="connsiteY20" fmla="*/ 873457 h 2720692"/>
                <a:gd name="connsiteX21" fmla="*/ 7820167 w 14930651"/>
                <a:gd name="connsiteY21" fmla="*/ 846161 h 2720692"/>
                <a:gd name="connsiteX22" fmla="*/ 8120418 w 14930651"/>
                <a:gd name="connsiteY22" fmla="*/ 655093 h 2720692"/>
                <a:gd name="connsiteX23" fmla="*/ 8871045 w 14930651"/>
                <a:gd name="connsiteY23" fmla="*/ 859809 h 2720692"/>
                <a:gd name="connsiteX24" fmla="*/ 9103057 w 14930651"/>
                <a:gd name="connsiteY24" fmla="*/ 750627 h 2720692"/>
                <a:gd name="connsiteX25" fmla="*/ 10385946 w 14930651"/>
                <a:gd name="connsiteY25" fmla="*/ 968991 h 2720692"/>
                <a:gd name="connsiteX26" fmla="*/ 10645254 w 14930651"/>
                <a:gd name="connsiteY26" fmla="*/ 1392072 h 2720692"/>
                <a:gd name="connsiteX27" fmla="*/ 11300346 w 14930651"/>
                <a:gd name="connsiteY27" fmla="*/ 1555845 h 2720692"/>
                <a:gd name="connsiteX28" fmla="*/ 11559654 w 14930651"/>
                <a:gd name="connsiteY28" fmla="*/ 1924334 h 2720692"/>
                <a:gd name="connsiteX29" fmla="*/ 12269337 w 14930651"/>
                <a:gd name="connsiteY29" fmla="*/ 2033516 h 2720692"/>
                <a:gd name="connsiteX30" fmla="*/ 12542293 w 14930651"/>
                <a:gd name="connsiteY30" fmla="*/ 2251881 h 2720692"/>
                <a:gd name="connsiteX31" fmla="*/ 13277356 w 14930651"/>
                <a:gd name="connsiteY31" fmla="*/ 2207345 h 2720692"/>
                <a:gd name="connsiteX32" fmla="*/ 14320093 w 14930651"/>
                <a:gd name="connsiteY32" fmla="*/ 2399850 h 2720692"/>
                <a:gd name="connsiteX33" fmla="*/ 14656977 w 14930651"/>
                <a:gd name="connsiteY33" fmla="*/ 2720692 h 2720692"/>
                <a:gd name="connsiteX34" fmla="*/ 14930651 w 14930651"/>
                <a:gd name="connsiteY34" fmla="*/ 2344063 h 2720692"/>
                <a:gd name="connsiteX0" fmla="*/ 0 w 14930651"/>
                <a:gd name="connsiteY0" fmla="*/ 1105469 h 2720692"/>
                <a:gd name="connsiteX1" fmla="*/ 805218 w 14930651"/>
                <a:gd name="connsiteY1" fmla="*/ 968991 h 2720692"/>
                <a:gd name="connsiteX2" fmla="*/ 1255594 w 14930651"/>
                <a:gd name="connsiteY2" fmla="*/ 955343 h 2720692"/>
                <a:gd name="connsiteX3" fmla="*/ 1842448 w 14930651"/>
                <a:gd name="connsiteY3" fmla="*/ 873457 h 2720692"/>
                <a:gd name="connsiteX4" fmla="*/ 2279176 w 14930651"/>
                <a:gd name="connsiteY4" fmla="*/ 764275 h 2720692"/>
                <a:gd name="connsiteX5" fmla="*/ 2060812 w 14930651"/>
                <a:gd name="connsiteY5" fmla="*/ 368490 h 2720692"/>
                <a:gd name="connsiteX6" fmla="*/ 2115403 w 14930651"/>
                <a:gd name="connsiteY6" fmla="*/ 81887 h 2720692"/>
                <a:gd name="connsiteX7" fmla="*/ 2825087 w 14930651"/>
                <a:gd name="connsiteY7" fmla="*/ 13648 h 2720692"/>
                <a:gd name="connsiteX8" fmla="*/ 3616657 w 14930651"/>
                <a:gd name="connsiteY8" fmla="*/ 0 h 2720692"/>
                <a:gd name="connsiteX9" fmla="*/ 4189863 w 14930651"/>
                <a:gd name="connsiteY9" fmla="*/ 368490 h 2720692"/>
                <a:gd name="connsiteX10" fmla="*/ 4612943 w 14930651"/>
                <a:gd name="connsiteY10" fmla="*/ 191069 h 2720692"/>
                <a:gd name="connsiteX11" fmla="*/ 4831308 w 14930651"/>
                <a:gd name="connsiteY11" fmla="*/ 600502 h 2720692"/>
                <a:gd name="connsiteX12" fmla="*/ 5172502 w 14930651"/>
                <a:gd name="connsiteY12" fmla="*/ 341194 h 2720692"/>
                <a:gd name="connsiteX13" fmla="*/ 5349923 w 14930651"/>
                <a:gd name="connsiteY13" fmla="*/ 573206 h 2720692"/>
                <a:gd name="connsiteX14" fmla="*/ 5677469 w 14930651"/>
                <a:gd name="connsiteY14" fmla="*/ 395785 h 2720692"/>
                <a:gd name="connsiteX15" fmla="*/ 5895833 w 14930651"/>
                <a:gd name="connsiteY15" fmla="*/ 736979 h 2720692"/>
                <a:gd name="connsiteX16" fmla="*/ 6168788 w 14930651"/>
                <a:gd name="connsiteY16" fmla="*/ 627797 h 2720692"/>
                <a:gd name="connsiteX17" fmla="*/ 6400800 w 14930651"/>
                <a:gd name="connsiteY17" fmla="*/ 928048 h 2720692"/>
                <a:gd name="connsiteX18" fmla="*/ 6728346 w 14930651"/>
                <a:gd name="connsiteY18" fmla="*/ 641445 h 2720692"/>
                <a:gd name="connsiteX19" fmla="*/ 6946711 w 14930651"/>
                <a:gd name="connsiteY19" fmla="*/ 641445 h 2720692"/>
                <a:gd name="connsiteX20" fmla="*/ 7178723 w 14930651"/>
                <a:gd name="connsiteY20" fmla="*/ 873457 h 2720692"/>
                <a:gd name="connsiteX21" fmla="*/ 7820167 w 14930651"/>
                <a:gd name="connsiteY21" fmla="*/ 846161 h 2720692"/>
                <a:gd name="connsiteX22" fmla="*/ 8120418 w 14930651"/>
                <a:gd name="connsiteY22" fmla="*/ 655093 h 2720692"/>
                <a:gd name="connsiteX23" fmla="*/ 8871045 w 14930651"/>
                <a:gd name="connsiteY23" fmla="*/ 859809 h 2720692"/>
                <a:gd name="connsiteX24" fmla="*/ 9103057 w 14930651"/>
                <a:gd name="connsiteY24" fmla="*/ 750627 h 2720692"/>
                <a:gd name="connsiteX25" fmla="*/ 10385946 w 14930651"/>
                <a:gd name="connsiteY25" fmla="*/ 968991 h 2720692"/>
                <a:gd name="connsiteX26" fmla="*/ 10645254 w 14930651"/>
                <a:gd name="connsiteY26" fmla="*/ 1392072 h 2720692"/>
                <a:gd name="connsiteX27" fmla="*/ 11300346 w 14930651"/>
                <a:gd name="connsiteY27" fmla="*/ 1555845 h 2720692"/>
                <a:gd name="connsiteX28" fmla="*/ 11559654 w 14930651"/>
                <a:gd name="connsiteY28" fmla="*/ 1924334 h 2720692"/>
                <a:gd name="connsiteX29" fmla="*/ 12269337 w 14930651"/>
                <a:gd name="connsiteY29" fmla="*/ 2033516 h 2720692"/>
                <a:gd name="connsiteX30" fmla="*/ 12542293 w 14930651"/>
                <a:gd name="connsiteY30" fmla="*/ 2251881 h 2720692"/>
                <a:gd name="connsiteX31" fmla="*/ 13277356 w 14930651"/>
                <a:gd name="connsiteY31" fmla="*/ 2207345 h 2720692"/>
                <a:gd name="connsiteX32" fmla="*/ 13469862 w 14930651"/>
                <a:gd name="connsiteY32" fmla="*/ 2431933 h 2720692"/>
                <a:gd name="connsiteX33" fmla="*/ 14320093 w 14930651"/>
                <a:gd name="connsiteY33" fmla="*/ 2399850 h 2720692"/>
                <a:gd name="connsiteX34" fmla="*/ 14656977 w 14930651"/>
                <a:gd name="connsiteY34" fmla="*/ 2720692 h 2720692"/>
                <a:gd name="connsiteX35" fmla="*/ 14930651 w 14930651"/>
                <a:gd name="connsiteY35" fmla="*/ 2344063 h 2720692"/>
                <a:gd name="connsiteX0" fmla="*/ 0 w 14930651"/>
                <a:gd name="connsiteY0" fmla="*/ 1105469 h 2720692"/>
                <a:gd name="connsiteX1" fmla="*/ 805218 w 14930651"/>
                <a:gd name="connsiteY1" fmla="*/ 968991 h 2720692"/>
                <a:gd name="connsiteX2" fmla="*/ 1255594 w 14930651"/>
                <a:gd name="connsiteY2" fmla="*/ 955343 h 2720692"/>
                <a:gd name="connsiteX3" fmla="*/ 1842448 w 14930651"/>
                <a:gd name="connsiteY3" fmla="*/ 873457 h 2720692"/>
                <a:gd name="connsiteX4" fmla="*/ 2279176 w 14930651"/>
                <a:gd name="connsiteY4" fmla="*/ 764275 h 2720692"/>
                <a:gd name="connsiteX5" fmla="*/ 2060812 w 14930651"/>
                <a:gd name="connsiteY5" fmla="*/ 368490 h 2720692"/>
                <a:gd name="connsiteX6" fmla="*/ 2115403 w 14930651"/>
                <a:gd name="connsiteY6" fmla="*/ 81887 h 2720692"/>
                <a:gd name="connsiteX7" fmla="*/ 2825087 w 14930651"/>
                <a:gd name="connsiteY7" fmla="*/ 13648 h 2720692"/>
                <a:gd name="connsiteX8" fmla="*/ 3616657 w 14930651"/>
                <a:gd name="connsiteY8" fmla="*/ 0 h 2720692"/>
                <a:gd name="connsiteX9" fmla="*/ 4189863 w 14930651"/>
                <a:gd name="connsiteY9" fmla="*/ 368490 h 2720692"/>
                <a:gd name="connsiteX10" fmla="*/ 4612943 w 14930651"/>
                <a:gd name="connsiteY10" fmla="*/ 191069 h 2720692"/>
                <a:gd name="connsiteX11" fmla="*/ 4831308 w 14930651"/>
                <a:gd name="connsiteY11" fmla="*/ 600502 h 2720692"/>
                <a:gd name="connsiteX12" fmla="*/ 5172502 w 14930651"/>
                <a:gd name="connsiteY12" fmla="*/ 341194 h 2720692"/>
                <a:gd name="connsiteX13" fmla="*/ 5349923 w 14930651"/>
                <a:gd name="connsiteY13" fmla="*/ 573206 h 2720692"/>
                <a:gd name="connsiteX14" fmla="*/ 5677469 w 14930651"/>
                <a:gd name="connsiteY14" fmla="*/ 395785 h 2720692"/>
                <a:gd name="connsiteX15" fmla="*/ 5895833 w 14930651"/>
                <a:gd name="connsiteY15" fmla="*/ 736979 h 2720692"/>
                <a:gd name="connsiteX16" fmla="*/ 6168788 w 14930651"/>
                <a:gd name="connsiteY16" fmla="*/ 627797 h 2720692"/>
                <a:gd name="connsiteX17" fmla="*/ 6400800 w 14930651"/>
                <a:gd name="connsiteY17" fmla="*/ 928048 h 2720692"/>
                <a:gd name="connsiteX18" fmla="*/ 6728346 w 14930651"/>
                <a:gd name="connsiteY18" fmla="*/ 641445 h 2720692"/>
                <a:gd name="connsiteX19" fmla="*/ 6946711 w 14930651"/>
                <a:gd name="connsiteY19" fmla="*/ 641445 h 2720692"/>
                <a:gd name="connsiteX20" fmla="*/ 7178723 w 14930651"/>
                <a:gd name="connsiteY20" fmla="*/ 873457 h 2720692"/>
                <a:gd name="connsiteX21" fmla="*/ 7820167 w 14930651"/>
                <a:gd name="connsiteY21" fmla="*/ 846161 h 2720692"/>
                <a:gd name="connsiteX22" fmla="*/ 8120418 w 14930651"/>
                <a:gd name="connsiteY22" fmla="*/ 655093 h 2720692"/>
                <a:gd name="connsiteX23" fmla="*/ 8871045 w 14930651"/>
                <a:gd name="connsiteY23" fmla="*/ 859809 h 2720692"/>
                <a:gd name="connsiteX24" fmla="*/ 9103057 w 14930651"/>
                <a:gd name="connsiteY24" fmla="*/ 750627 h 2720692"/>
                <a:gd name="connsiteX25" fmla="*/ 10385946 w 14930651"/>
                <a:gd name="connsiteY25" fmla="*/ 968991 h 2720692"/>
                <a:gd name="connsiteX26" fmla="*/ 10645254 w 14930651"/>
                <a:gd name="connsiteY26" fmla="*/ 1392072 h 2720692"/>
                <a:gd name="connsiteX27" fmla="*/ 11300346 w 14930651"/>
                <a:gd name="connsiteY27" fmla="*/ 1555845 h 2720692"/>
                <a:gd name="connsiteX28" fmla="*/ 11559654 w 14930651"/>
                <a:gd name="connsiteY28" fmla="*/ 1924334 h 2720692"/>
                <a:gd name="connsiteX29" fmla="*/ 12269337 w 14930651"/>
                <a:gd name="connsiteY29" fmla="*/ 2033516 h 2720692"/>
                <a:gd name="connsiteX30" fmla="*/ 12542293 w 14930651"/>
                <a:gd name="connsiteY30" fmla="*/ 2251881 h 2720692"/>
                <a:gd name="connsiteX31" fmla="*/ 13277356 w 14930651"/>
                <a:gd name="connsiteY31" fmla="*/ 2207345 h 2720692"/>
                <a:gd name="connsiteX32" fmla="*/ 13469862 w 14930651"/>
                <a:gd name="connsiteY32" fmla="*/ 2431933 h 2720692"/>
                <a:gd name="connsiteX33" fmla="*/ 14320093 w 14930651"/>
                <a:gd name="connsiteY33" fmla="*/ 2399850 h 2720692"/>
                <a:gd name="connsiteX34" fmla="*/ 14656977 w 14930651"/>
                <a:gd name="connsiteY34" fmla="*/ 2720692 h 2720692"/>
                <a:gd name="connsiteX35" fmla="*/ 14930651 w 14930651"/>
                <a:gd name="connsiteY35" fmla="*/ 2344063 h 27206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4930651" h="2720692">
                  <a:moveTo>
                    <a:pt x="0" y="1105469"/>
                  </a:moveTo>
                  <a:lnTo>
                    <a:pt x="805218" y="968991"/>
                  </a:lnTo>
                  <a:lnTo>
                    <a:pt x="1255594" y="955343"/>
                  </a:lnTo>
                  <a:lnTo>
                    <a:pt x="1842448" y="873457"/>
                  </a:lnTo>
                  <a:lnTo>
                    <a:pt x="2279176" y="764275"/>
                  </a:lnTo>
                  <a:lnTo>
                    <a:pt x="2060812" y="368490"/>
                  </a:lnTo>
                  <a:lnTo>
                    <a:pt x="2115403" y="81887"/>
                  </a:lnTo>
                  <a:lnTo>
                    <a:pt x="2825087" y="13648"/>
                  </a:lnTo>
                  <a:lnTo>
                    <a:pt x="3616657" y="0"/>
                  </a:lnTo>
                  <a:lnTo>
                    <a:pt x="4189863" y="368490"/>
                  </a:lnTo>
                  <a:lnTo>
                    <a:pt x="4612943" y="191069"/>
                  </a:lnTo>
                  <a:lnTo>
                    <a:pt x="4831308" y="600502"/>
                  </a:lnTo>
                  <a:lnTo>
                    <a:pt x="5172502" y="341194"/>
                  </a:lnTo>
                  <a:lnTo>
                    <a:pt x="5349923" y="573206"/>
                  </a:lnTo>
                  <a:lnTo>
                    <a:pt x="5677469" y="395785"/>
                  </a:lnTo>
                  <a:lnTo>
                    <a:pt x="5895833" y="736979"/>
                  </a:lnTo>
                  <a:lnTo>
                    <a:pt x="6168788" y="627797"/>
                  </a:lnTo>
                  <a:lnTo>
                    <a:pt x="6400800" y="928048"/>
                  </a:lnTo>
                  <a:lnTo>
                    <a:pt x="6728346" y="641445"/>
                  </a:lnTo>
                  <a:lnTo>
                    <a:pt x="6946711" y="641445"/>
                  </a:lnTo>
                  <a:lnTo>
                    <a:pt x="7178723" y="873457"/>
                  </a:lnTo>
                  <a:lnTo>
                    <a:pt x="7820167" y="846161"/>
                  </a:lnTo>
                  <a:lnTo>
                    <a:pt x="8120418" y="655093"/>
                  </a:lnTo>
                  <a:lnTo>
                    <a:pt x="8871045" y="859809"/>
                  </a:lnTo>
                  <a:lnTo>
                    <a:pt x="9103057" y="750627"/>
                  </a:lnTo>
                  <a:lnTo>
                    <a:pt x="10385946" y="968991"/>
                  </a:lnTo>
                  <a:lnTo>
                    <a:pt x="10645254" y="1392072"/>
                  </a:lnTo>
                  <a:lnTo>
                    <a:pt x="11300346" y="1555845"/>
                  </a:lnTo>
                  <a:lnTo>
                    <a:pt x="11559654" y="1924334"/>
                  </a:lnTo>
                  <a:lnTo>
                    <a:pt x="12269337" y="2033516"/>
                  </a:lnTo>
                  <a:lnTo>
                    <a:pt x="12542293" y="2251881"/>
                  </a:lnTo>
                  <a:lnTo>
                    <a:pt x="13277356" y="2207345"/>
                  </a:lnTo>
                  <a:cubicBezTo>
                    <a:pt x="13373609" y="2234081"/>
                    <a:pt x="13373609" y="2405197"/>
                    <a:pt x="13469862" y="2431933"/>
                  </a:cubicBezTo>
                  <a:lnTo>
                    <a:pt x="14320093" y="2399850"/>
                  </a:lnTo>
                  <a:lnTo>
                    <a:pt x="14656977" y="2720692"/>
                  </a:lnTo>
                  <a:lnTo>
                    <a:pt x="14930651" y="2344063"/>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96E4C122-1678-4251-9BD3-6A8919BC1EB5}"/>
                </a:ext>
              </a:extLst>
            </p:cNvPr>
            <p:cNvSpPr/>
            <p:nvPr/>
          </p:nvSpPr>
          <p:spPr>
            <a:xfrm rot="423753">
              <a:off x="12994991" y="7516104"/>
              <a:ext cx="66684" cy="137718"/>
            </a:xfrm>
            <a:custGeom>
              <a:avLst/>
              <a:gdLst>
                <a:gd name="connsiteX0" fmla="*/ 129025 w 129025"/>
                <a:gd name="connsiteY0" fmla="*/ 266466 h 266466"/>
                <a:gd name="connsiteX1" fmla="*/ 0 w 129025"/>
                <a:gd name="connsiteY1" fmla="*/ 0 h 266466"/>
              </a:gdLst>
              <a:ahLst/>
              <a:cxnLst>
                <a:cxn ang="0">
                  <a:pos x="connsiteX0" y="connsiteY0"/>
                </a:cxn>
                <a:cxn ang="0">
                  <a:pos x="connsiteX1" y="connsiteY1"/>
                </a:cxn>
              </a:cxnLst>
              <a:rect l="l" t="t" r="r" b="b"/>
              <a:pathLst>
                <a:path w="129025" h="266466">
                  <a:moveTo>
                    <a:pt x="129025" y="266466"/>
                  </a:moveTo>
                  <a:lnTo>
                    <a:pt x="0" y="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Oval 48">
              <a:extLst>
                <a:ext uri="{FF2B5EF4-FFF2-40B4-BE49-F238E27FC236}">
                  <a16:creationId xmlns:a16="http://schemas.microsoft.com/office/drawing/2014/main" id="{7BDFBE7A-EF52-4D34-A366-BFF1D373D056}"/>
                </a:ext>
              </a:extLst>
            </p:cNvPr>
            <p:cNvSpPr/>
            <p:nvPr/>
          </p:nvSpPr>
          <p:spPr>
            <a:xfrm rot="423753">
              <a:off x="12899693" y="7391382"/>
              <a:ext cx="190526" cy="200851"/>
            </a:xfrm>
            <a:prstGeom prst="ellipse">
              <a:avLst/>
            </a:prstGeom>
            <a:solidFill>
              <a:schemeClr val="accent5">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66A4D06E-CF20-4D41-99A1-002934D1E8E8}"/>
                </a:ext>
              </a:extLst>
            </p:cNvPr>
            <p:cNvSpPr/>
            <p:nvPr/>
          </p:nvSpPr>
          <p:spPr>
            <a:xfrm rot="423753">
              <a:off x="8325749" y="7355879"/>
              <a:ext cx="9391952" cy="3520502"/>
            </a:xfrm>
            <a:custGeom>
              <a:avLst/>
              <a:gdLst>
                <a:gd name="connsiteX0" fmla="*/ 218271 w 18166798"/>
                <a:gd name="connsiteY0" fmla="*/ 855980 h 6279862"/>
                <a:gd name="connsiteX1" fmla="*/ 58251 w 18166798"/>
                <a:gd name="connsiteY1" fmla="*/ 855980 h 6279862"/>
                <a:gd name="connsiteX2" fmla="*/ 1086951 w 18166798"/>
                <a:gd name="connsiteY2" fmla="*/ 1038860 h 6279862"/>
                <a:gd name="connsiteX3" fmla="*/ 1704171 w 18166798"/>
                <a:gd name="connsiteY3" fmla="*/ 1541780 h 6279862"/>
                <a:gd name="connsiteX4" fmla="*/ 1818471 w 18166798"/>
                <a:gd name="connsiteY4" fmla="*/ 2616200 h 6279862"/>
                <a:gd name="connsiteX5" fmla="*/ 1955631 w 18166798"/>
                <a:gd name="connsiteY5" fmla="*/ 3782060 h 6279862"/>
                <a:gd name="connsiteX6" fmla="*/ 1955631 w 18166798"/>
                <a:gd name="connsiteY6" fmla="*/ 4993640 h 6279862"/>
                <a:gd name="connsiteX7" fmla="*/ 1932771 w 18166798"/>
                <a:gd name="connsiteY7" fmla="*/ 5725160 h 6279862"/>
                <a:gd name="connsiteX8" fmla="*/ 2435691 w 18166798"/>
                <a:gd name="connsiteY8" fmla="*/ 6273800 h 6279862"/>
                <a:gd name="connsiteX9" fmla="*/ 3418671 w 18166798"/>
                <a:gd name="connsiteY9" fmla="*/ 5999480 h 6279862"/>
                <a:gd name="connsiteX10" fmla="*/ 4744551 w 18166798"/>
                <a:gd name="connsiteY10" fmla="*/ 5702300 h 6279862"/>
                <a:gd name="connsiteX11" fmla="*/ 6801951 w 18166798"/>
                <a:gd name="connsiteY11" fmla="*/ 5039360 h 6279862"/>
                <a:gd name="connsiteX12" fmla="*/ 7739211 w 18166798"/>
                <a:gd name="connsiteY12" fmla="*/ 4765040 h 6279862"/>
                <a:gd name="connsiteX13" fmla="*/ 8516451 w 18166798"/>
                <a:gd name="connsiteY13" fmla="*/ 4787900 h 6279862"/>
                <a:gd name="connsiteX14" fmla="*/ 8882211 w 18166798"/>
                <a:gd name="connsiteY14" fmla="*/ 5085080 h 6279862"/>
                <a:gd name="connsiteX15" fmla="*/ 10413831 w 18166798"/>
                <a:gd name="connsiteY15" fmla="*/ 5542280 h 6279862"/>
                <a:gd name="connsiteX16" fmla="*/ 11259651 w 18166798"/>
                <a:gd name="connsiteY16" fmla="*/ 5633720 h 6279862"/>
                <a:gd name="connsiteX17" fmla="*/ 12562671 w 18166798"/>
                <a:gd name="connsiteY17" fmla="*/ 5107940 h 6279862"/>
                <a:gd name="connsiteX18" fmla="*/ 14825811 w 18166798"/>
                <a:gd name="connsiteY18" fmla="*/ 4627880 h 6279862"/>
                <a:gd name="connsiteX19" fmla="*/ 16243131 w 18166798"/>
                <a:gd name="connsiteY19" fmla="*/ 5290820 h 6279862"/>
                <a:gd name="connsiteX20" fmla="*/ 17454711 w 18166798"/>
                <a:gd name="connsiteY20" fmla="*/ 5679440 h 6279862"/>
                <a:gd name="connsiteX21" fmla="*/ 18117651 w 18166798"/>
                <a:gd name="connsiteY21" fmla="*/ 5222240 h 6279862"/>
                <a:gd name="connsiteX22" fmla="*/ 18071931 w 18166798"/>
                <a:gd name="connsiteY22" fmla="*/ 3530600 h 6279862"/>
                <a:gd name="connsiteX23" fmla="*/ 17706171 w 18166798"/>
                <a:gd name="connsiteY23" fmla="*/ 2067560 h 6279862"/>
                <a:gd name="connsiteX24" fmla="*/ 17431851 w 18166798"/>
                <a:gd name="connsiteY24" fmla="*/ 1473200 h 6279862"/>
                <a:gd name="connsiteX25" fmla="*/ 16928931 w 18166798"/>
                <a:gd name="connsiteY25" fmla="*/ 1336040 h 6279862"/>
                <a:gd name="connsiteX26" fmla="*/ 16563171 w 18166798"/>
                <a:gd name="connsiteY26" fmla="*/ 1290320 h 6279862"/>
                <a:gd name="connsiteX27" fmla="*/ 16357431 w 18166798"/>
                <a:gd name="connsiteY27" fmla="*/ 1381760 h 6279862"/>
                <a:gd name="connsiteX28" fmla="*/ 15580191 w 18166798"/>
                <a:gd name="connsiteY28" fmla="*/ 1450340 h 6279862"/>
                <a:gd name="connsiteX29" fmla="*/ 15100131 w 18166798"/>
                <a:gd name="connsiteY29" fmla="*/ 1176020 h 6279862"/>
                <a:gd name="connsiteX30" fmla="*/ 14482911 w 18166798"/>
                <a:gd name="connsiteY30" fmla="*/ 695960 h 6279862"/>
                <a:gd name="connsiteX31" fmla="*/ 14140011 w 18166798"/>
                <a:gd name="connsiteY31" fmla="*/ 330200 h 6279862"/>
                <a:gd name="connsiteX32" fmla="*/ 13728531 w 18166798"/>
                <a:gd name="connsiteY32" fmla="*/ 170180 h 6279862"/>
                <a:gd name="connsiteX33" fmla="*/ 12974151 w 18166798"/>
                <a:gd name="connsiteY33" fmla="*/ 421640 h 6279862"/>
                <a:gd name="connsiteX34" fmla="*/ 12356931 w 18166798"/>
                <a:gd name="connsiteY34" fmla="*/ 581660 h 6279862"/>
                <a:gd name="connsiteX35" fmla="*/ 11145351 w 18166798"/>
                <a:gd name="connsiteY35" fmla="*/ 695960 h 6279862"/>
                <a:gd name="connsiteX36" fmla="*/ 10345251 w 18166798"/>
                <a:gd name="connsiteY36" fmla="*/ 467360 h 6279862"/>
                <a:gd name="connsiteX37" fmla="*/ 9979491 w 18166798"/>
                <a:gd name="connsiteY37" fmla="*/ 170180 h 6279862"/>
                <a:gd name="connsiteX38" fmla="*/ 9316551 w 18166798"/>
                <a:gd name="connsiteY38" fmla="*/ 10160 h 6279862"/>
                <a:gd name="connsiteX39" fmla="*/ 8539311 w 18166798"/>
                <a:gd name="connsiteY39" fmla="*/ 55880 h 6279862"/>
                <a:gd name="connsiteX40" fmla="*/ 8036391 w 18166798"/>
                <a:gd name="connsiteY40" fmla="*/ 375920 h 6279862"/>
                <a:gd name="connsiteX41" fmla="*/ 7373451 w 18166798"/>
                <a:gd name="connsiteY41" fmla="*/ 787400 h 6279862"/>
                <a:gd name="connsiteX42" fmla="*/ 6961971 w 18166798"/>
                <a:gd name="connsiteY42" fmla="*/ 855980 h 6279862"/>
                <a:gd name="connsiteX43" fmla="*/ 5933271 w 18166798"/>
                <a:gd name="connsiteY43" fmla="*/ 1290320 h 6279862"/>
                <a:gd name="connsiteX0" fmla="*/ 218271 w 18166798"/>
                <a:gd name="connsiteY0" fmla="*/ 855980 h 6279862"/>
                <a:gd name="connsiteX1" fmla="*/ 58251 w 18166798"/>
                <a:gd name="connsiteY1" fmla="*/ 855980 h 6279862"/>
                <a:gd name="connsiteX2" fmla="*/ 1086951 w 18166798"/>
                <a:gd name="connsiteY2" fmla="*/ 1038860 h 6279862"/>
                <a:gd name="connsiteX3" fmla="*/ 1704171 w 18166798"/>
                <a:gd name="connsiteY3" fmla="*/ 1541780 h 6279862"/>
                <a:gd name="connsiteX4" fmla="*/ 1818471 w 18166798"/>
                <a:gd name="connsiteY4" fmla="*/ 2616200 h 6279862"/>
                <a:gd name="connsiteX5" fmla="*/ 1955631 w 18166798"/>
                <a:gd name="connsiteY5" fmla="*/ 3782060 h 6279862"/>
                <a:gd name="connsiteX6" fmla="*/ 1955631 w 18166798"/>
                <a:gd name="connsiteY6" fmla="*/ 4993640 h 6279862"/>
                <a:gd name="connsiteX7" fmla="*/ 1932771 w 18166798"/>
                <a:gd name="connsiteY7" fmla="*/ 5725160 h 6279862"/>
                <a:gd name="connsiteX8" fmla="*/ 2435691 w 18166798"/>
                <a:gd name="connsiteY8" fmla="*/ 6273800 h 6279862"/>
                <a:gd name="connsiteX9" fmla="*/ 3418671 w 18166798"/>
                <a:gd name="connsiteY9" fmla="*/ 5999480 h 6279862"/>
                <a:gd name="connsiteX10" fmla="*/ 4744551 w 18166798"/>
                <a:gd name="connsiteY10" fmla="*/ 5702300 h 6279862"/>
                <a:gd name="connsiteX11" fmla="*/ 6801951 w 18166798"/>
                <a:gd name="connsiteY11" fmla="*/ 5039360 h 6279862"/>
                <a:gd name="connsiteX12" fmla="*/ 7739211 w 18166798"/>
                <a:gd name="connsiteY12" fmla="*/ 4765040 h 6279862"/>
                <a:gd name="connsiteX13" fmla="*/ 8516451 w 18166798"/>
                <a:gd name="connsiteY13" fmla="*/ 4787900 h 6279862"/>
                <a:gd name="connsiteX14" fmla="*/ 8882211 w 18166798"/>
                <a:gd name="connsiteY14" fmla="*/ 5085080 h 6279862"/>
                <a:gd name="connsiteX15" fmla="*/ 10413831 w 18166798"/>
                <a:gd name="connsiteY15" fmla="*/ 5542280 h 6279862"/>
                <a:gd name="connsiteX16" fmla="*/ 11259651 w 18166798"/>
                <a:gd name="connsiteY16" fmla="*/ 5633720 h 6279862"/>
                <a:gd name="connsiteX17" fmla="*/ 12562671 w 18166798"/>
                <a:gd name="connsiteY17" fmla="*/ 5107940 h 6279862"/>
                <a:gd name="connsiteX18" fmla="*/ 14825811 w 18166798"/>
                <a:gd name="connsiteY18" fmla="*/ 5245100 h 6279862"/>
                <a:gd name="connsiteX19" fmla="*/ 16243131 w 18166798"/>
                <a:gd name="connsiteY19" fmla="*/ 5290820 h 6279862"/>
                <a:gd name="connsiteX20" fmla="*/ 17454711 w 18166798"/>
                <a:gd name="connsiteY20" fmla="*/ 5679440 h 6279862"/>
                <a:gd name="connsiteX21" fmla="*/ 18117651 w 18166798"/>
                <a:gd name="connsiteY21" fmla="*/ 5222240 h 6279862"/>
                <a:gd name="connsiteX22" fmla="*/ 18071931 w 18166798"/>
                <a:gd name="connsiteY22" fmla="*/ 3530600 h 6279862"/>
                <a:gd name="connsiteX23" fmla="*/ 17706171 w 18166798"/>
                <a:gd name="connsiteY23" fmla="*/ 2067560 h 6279862"/>
                <a:gd name="connsiteX24" fmla="*/ 17431851 w 18166798"/>
                <a:gd name="connsiteY24" fmla="*/ 1473200 h 6279862"/>
                <a:gd name="connsiteX25" fmla="*/ 16928931 w 18166798"/>
                <a:gd name="connsiteY25" fmla="*/ 1336040 h 6279862"/>
                <a:gd name="connsiteX26" fmla="*/ 16563171 w 18166798"/>
                <a:gd name="connsiteY26" fmla="*/ 1290320 h 6279862"/>
                <a:gd name="connsiteX27" fmla="*/ 16357431 w 18166798"/>
                <a:gd name="connsiteY27" fmla="*/ 1381760 h 6279862"/>
                <a:gd name="connsiteX28" fmla="*/ 15580191 w 18166798"/>
                <a:gd name="connsiteY28" fmla="*/ 1450340 h 6279862"/>
                <a:gd name="connsiteX29" fmla="*/ 15100131 w 18166798"/>
                <a:gd name="connsiteY29" fmla="*/ 1176020 h 6279862"/>
                <a:gd name="connsiteX30" fmla="*/ 14482911 w 18166798"/>
                <a:gd name="connsiteY30" fmla="*/ 695960 h 6279862"/>
                <a:gd name="connsiteX31" fmla="*/ 14140011 w 18166798"/>
                <a:gd name="connsiteY31" fmla="*/ 330200 h 6279862"/>
                <a:gd name="connsiteX32" fmla="*/ 13728531 w 18166798"/>
                <a:gd name="connsiteY32" fmla="*/ 170180 h 6279862"/>
                <a:gd name="connsiteX33" fmla="*/ 12974151 w 18166798"/>
                <a:gd name="connsiteY33" fmla="*/ 421640 h 6279862"/>
                <a:gd name="connsiteX34" fmla="*/ 12356931 w 18166798"/>
                <a:gd name="connsiteY34" fmla="*/ 581660 h 6279862"/>
                <a:gd name="connsiteX35" fmla="*/ 11145351 w 18166798"/>
                <a:gd name="connsiteY35" fmla="*/ 695960 h 6279862"/>
                <a:gd name="connsiteX36" fmla="*/ 10345251 w 18166798"/>
                <a:gd name="connsiteY36" fmla="*/ 467360 h 6279862"/>
                <a:gd name="connsiteX37" fmla="*/ 9979491 w 18166798"/>
                <a:gd name="connsiteY37" fmla="*/ 170180 h 6279862"/>
                <a:gd name="connsiteX38" fmla="*/ 9316551 w 18166798"/>
                <a:gd name="connsiteY38" fmla="*/ 10160 h 6279862"/>
                <a:gd name="connsiteX39" fmla="*/ 8539311 w 18166798"/>
                <a:gd name="connsiteY39" fmla="*/ 55880 h 6279862"/>
                <a:gd name="connsiteX40" fmla="*/ 8036391 w 18166798"/>
                <a:gd name="connsiteY40" fmla="*/ 375920 h 6279862"/>
                <a:gd name="connsiteX41" fmla="*/ 7373451 w 18166798"/>
                <a:gd name="connsiteY41" fmla="*/ 787400 h 6279862"/>
                <a:gd name="connsiteX42" fmla="*/ 6961971 w 18166798"/>
                <a:gd name="connsiteY42" fmla="*/ 855980 h 6279862"/>
                <a:gd name="connsiteX43" fmla="*/ 5933271 w 18166798"/>
                <a:gd name="connsiteY43" fmla="*/ 1290320 h 6279862"/>
                <a:gd name="connsiteX0" fmla="*/ 218271 w 18166798"/>
                <a:gd name="connsiteY0" fmla="*/ 855980 h 6279862"/>
                <a:gd name="connsiteX1" fmla="*/ 58251 w 18166798"/>
                <a:gd name="connsiteY1" fmla="*/ 855980 h 6279862"/>
                <a:gd name="connsiteX2" fmla="*/ 1086951 w 18166798"/>
                <a:gd name="connsiteY2" fmla="*/ 1038860 h 6279862"/>
                <a:gd name="connsiteX3" fmla="*/ 1704171 w 18166798"/>
                <a:gd name="connsiteY3" fmla="*/ 1541780 h 6279862"/>
                <a:gd name="connsiteX4" fmla="*/ 1818471 w 18166798"/>
                <a:gd name="connsiteY4" fmla="*/ 2616200 h 6279862"/>
                <a:gd name="connsiteX5" fmla="*/ 1955631 w 18166798"/>
                <a:gd name="connsiteY5" fmla="*/ 3782060 h 6279862"/>
                <a:gd name="connsiteX6" fmla="*/ 1955631 w 18166798"/>
                <a:gd name="connsiteY6" fmla="*/ 4993640 h 6279862"/>
                <a:gd name="connsiteX7" fmla="*/ 1932771 w 18166798"/>
                <a:gd name="connsiteY7" fmla="*/ 5725160 h 6279862"/>
                <a:gd name="connsiteX8" fmla="*/ 2435691 w 18166798"/>
                <a:gd name="connsiteY8" fmla="*/ 6273800 h 6279862"/>
                <a:gd name="connsiteX9" fmla="*/ 3418671 w 18166798"/>
                <a:gd name="connsiteY9" fmla="*/ 5999480 h 6279862"/>
                <a:gd name="connsiteX10" fmla="*/ 4744551 w 18166798"/>
                <a:gd name="connsiteY10" fmla="*/ 5702300 h 6279862"/>
                <a:gd name="connsiteX11" fmla="*/ 6801951 w 18166798"/>
                <a:gd name="connsiteY11" fmla="*/ 5039360 h 6279862"/>
                <a:gd name="connsiteX12" fmla="*/ 7739211 w 18166798"/>
                <a:gd name="connsiteY12" fmla="*/ 4765040 h 6279862"/>
                <a:gd name="connsiteX13" fmla="*/ 8516451 w 18166798"/>
                <a:gd name="connsiteY13" fmla="*/ 4787900 h 6279862"/>
                <a:gd name="connsiteX14" fmla="*/ 8882211 w 18166798"/>
                <a:gd name="connsiteY14" fmla="*/ 5085080 h 6279862"/>
                <a:gd name="connsiteX15" fmla="*/ 10413831 w 18166798"/>
                <a:gd name="connsiteY15" fmla="*/ 5542280 h 6279862"/>
                <a:gd name="connsiteX16" fmla="*/ 11259651 w 18166798"/>
                <a:gd name="connsiteY16" fmla="*/ 5633720 h 6279862"/>
                <a:gd name="connsiteX17" fmla="*/ 12562671 w 18166798"/>
                <a:gd name="connsiteY17" fmla="*/ 5107940 h 6279862"/>
                <a:gd name="connsiteX18" fmla="*/ 14825811 w 18166798"/>
                <a:gd name="connsiteY18" fmla="*/ 5245100 h 6279862"/>
                <a:gd name="connsiteX19" fmla="*/ 16311711 w 18166798"/>
                <a:gd name="connsiteY19" fmla="*/ 5542280 h 6279862"/>
                <a:gd name="connsiteX20" fmla="*/ 17454711 w 18166798"/>
                <a:gd name="connsiteY20" fmla="*/ 5679440 h 6279862"/>
                <a:gd name="connsiteX21" fmla="*/ 18117651 w 18166798"/>
                <a:gd name="connsiteY21" fmla="*/ 5222240 h 6279862"/>
                <a:gd name="connsiteX22" fmla="*/ 18071931 w 18166798"/>
                <a:gd name="connsiteY22" fmla="*/ 3530600 h 6279862"/>
                <a:gd name="connsiteX23" fmla="*/ 17706171 w 18166798"/>
                <a:gd name="connsiteY23" fmla="*/ 2067560 h 6279862"/>
                <a:gd name="connsiteX24" fmla="*/ 17431851 w 18166798"/>
                <a:gd name="connsiteY24" fmla="*/ 1473200 h 6279862"/>
                <a:gd name="connsiteX25" fmla="*/ 16928931 w 18166798"/>
                <a:gd name="connsiteY25" fmla="*/ 1336040 h 6279862"/>
                <a:gd name="connsiteX26" fmla="*/ 16563171 w 18166798"/>
                <a:gd name="connsiteY26" fmla="*/ 1290320 h 6279862"/>
                <a:gd name="connsiteX27" fmla="*/ 16357431 w 18166798"/>
                <a:gd name="connsiteY27" fmla="*/ 1381760 h 6279862"/>
                <a:gd name="connsiteX28" fmla="*/ 15580191 w 18166798"/>
                <a:gd name="connsiteY28" fmla="*/ 1450340 h 6279862"/>
                <a:gd name="connsiteX29" fmla="*/ 15100131 w 18166798"/>
                <a:gd name="connsiteY29" fmla="*/ 1176020 h 6279862"/>
                <a:gd name="connsiteX30" fmla="*/ 14482911 w 18166798"/>
                <a:gd name="connsiteY30" fmla="*/ 695960 h 6279862"/>
                <a:gd name="connsiteX31" fmla="*/ 14140011 w 18166798"/>
                <a:gd name="connsiteY31" fmla="*/ 330200 h 6279862"/>
                <a:gd name="connsiteX32" fmla="*/ 13728531 w 18166798"/>
                <a:gd name="connsiteY32" fmla="*/ 170180 h 6279862"/>
                <a:gd name="connsiteX33" fmla="*/ 12974151 w 18166798"/>
                <a:gd name="connsiteY33" fmla="*/ 421640 h 6279862"/>
                <a:gd name="connsiteX34" fmla="*/ 12356931 w 18166798"/>
                <a:gd name="connsiteY34" fmla="*/ 581660 h 6279862"/>
                <a:gd name="connsiteX35" fmla="*/ 11145351 w 18166798"/>
                <a:gd name="connsiteY35" fmla="*/ 695960 h 6279862"/>
                <a:gd name="connsiteX36" fmla="*/ 10345251 w 18166798"/>
                <a:gd name="connsiteY36" fmla="*/ 467360 h 6279862"/>
                <a:gd name="connsiteX37" fmla="*/ 9979491 w 18166798"/>
                <a:gd name="connsiteY37" fmla="*/ 170180 h 6279862"/>
                <a:gd name="connsiteX38" fmla="*/ 9316551 w 18166798"/>
                <a:gd name="connsiteY38" fmla="*/ 10160 h 6279862"/>
                <a:gd name="connsiteX39" fmla="*/ 8539311 w 18166798"/>
                <a:gd name="connsiteY39" fmla="*/ 55880 h 6279862"/>
                <a:gd name="connsiteX40" fmla="*/ 8036391 w 18166798"/>
                <a:gd name="connsiteY40" fmla="*/ 375920 h 6279862"/>
                <a:gd name="connsiteX41" fmla="*/ 7373451 w 18166798"/>
                <a:gd name="connsiteY41" fmla="*/ 787400 h 6279862"/>
                <a:gd name="connsiteX42" fmla="*/ 6961971 w 18166798"/>
                <a:gd name="connsiteY42" fmla="*/ 855980 h 6279862"/>
                <a:gd name="connsiteX43" fmla="*/ 5933271 w 18166798"/>
                <a:gd name="connsiteY43" fmla="*/ 1290320 h 6279862"/>
                <a:gd name="connsiteX0" fmla="*/ 218271 w 18166798"/>
                <a:gd name="connsiteY0" fmla="*/ 895641 h 6319523"/>
                <a:gd name="connsiteX1" fmla="*/ 58251 w 18166798"/>
                <a:gd name="connsiteY1" fmla="*/ 895641 h 6319523"/>
                <a:gd name="connsiteX2" fmla="*/ 1086951 w 18166798"/>
                <a:gd name="connsiteY2" fmla="*/ 1078521 h 6319523"/>
                <a:gd name="connsiteX3" fmla="*/ 1704171 w 18166798"/>
                <a:gd name="connsiteY3" fmla="*/ 1581441 h 6319523"/>
                <a:gd name="connsiteX4" fmla="*/ 1818471 w 18166798"/>
                <a:gd name="connsiteY4" fmla="*/ 2655861 h 6319523"/>
                <a:gd name="connsiteX5" fmla="*/ 1955631 w 18166798"/>
                <a:gd name="connsiteY5" fmla="*/ 3821721 h 6319523"/>
                <a:gd name="connsiteX6" fmla="*/ 1955631 w 18166798"/>
                <a:gd name="connsiteY6" fmla="*/ 5033301 h 6319523"/>
                <a:gd name="connsiteX7" fmla="*/ 1932771 w 18166798"/>
                <a:gd name="connsiteY7" fmla="*/ 5764821 h 6319523"/>
                <a:gd name="connsiteX8" fmla="*/ 2435691 w 18166798"/>
                <a:gd name="connsiteY8" fmla="*/ 6313461 h 6319523"/>
                <a:gd name="connsiteX9" fmla="*/ 3418671 w 18166798"/>
                <a:gd name="connsiteY9" fmla="*/ 6039141 h 6319523"/>
                <a:gd name="connsiteX10" fmla="*/ 4744551 w 18166798"/>
                <a:gd name="connsiteY10" fmla="*/ 5741961 h 6319523"/>
                <a:gd name="connsiteX11" fmla="*/ 6801951 w 18166798"/>
                <a:gd name="connsiteY11" fmla="*/ 5079021 h 6319523"/>
                <a:gd name="connsiteX12" fmla="*/ 7739211 w 18166798"/>
                <a:gd name="connsiteY12" fmla="*/ 4804701 h 6319523"/>
                <a:gd name="connsiteX13" fmla="*/ 8516451 w 18166798"/>
                <a:gd name="connsiteY13" fmla="*/ 4827561 h 6319523"/>
                <a:gd name="connsiteX14" fmla="*/ 8882211 w 18166798"/>
                <a:gd name="connsiteY14" fmla="*/ 5124741 h 6319523"/>
                <a:gd name="connsiteX15" fmla="*/ 10413831 w 18166798"/>
                <a:gd name="connsiteY15" fmla="*/ 5581941 h 6319523"/>
                <a:gd name="connsiteX16" fmla="*/ 11259651 w 18166798"/>
                <a:gd name="connsiteY16" fmla="*/ 5673381 h 6319523"/>
                <a:gd name="connsiteX17" fmla="*/ 12562671 w 18166798"/>
                <a:gd name="connsiteY17" fmla="*/ 5147601 h 6319523"/>
                <a:gd name="connsiteX18" fmla="*/ 14825811 w 18166798"/>
                <a:gd name="connsiteY18" fmla="*/ 5284761 h 6319523"/>
                <a:gd name="connsiteX19" fmla="*/ 16311711 w 18166798"/>
                <a:gd name="connsiteY19" fmla="*/ 5581941 h 6319523"/>
                <a:gd name="connsiteX20" fmla="*/ 17454711 w 18166798"/>
                <a:gd name="connsiteY20" fmla="*/ 5719101 h 6319523"/>
                <a:gd name="connsiteX21" fmla="*/ 18117651 w 18166798"/>
                <a:gd name="connsiteY21" fmla="*/ 5261901 h 6319523"/>
                <a:gd name="connsiteX22" fmla="*/ 18071931 w 18166798"/>
                <a:gd name="connsiteY22" fmla="*/ 3570261 h 6319523"/>
                <a:gd name="connsiteX23" fmla="*/ 17706171 w 18166798"/>
                <a:gd name="connsiteY23" fmla="*/ 2107221 h 6319523"/>
                <a:gd name="connsiteX24" fmla="*/ 17431851 w 18166798"/>
                <a:gd name="connsiteY24" fmla="*/ 1512861 h 6319523"/>
                <a:gd name="connsiteX25" fmla="*/ 16928931 w 18166798"/>
                <a:gd name="connsiteY25" fmla="*/ 1375701 h 6319523"/>
                <a:gd name="connsiteX26" fmla="*/ 16563171 w 18166798"/>
                <a:gd name="connsiteY26" fmla="*/ 1329981 h 6319523"/>
                <a:gd name="connsiteX27" fmla="*/ 16357431 w 18166798"/>
                <a:gd name="connsiteY27" fmla="*/ 1421421 h 6319523"/>
                <a:gd name="connsiteX28" fmla="*/ 15580191 w 18166798"/>
                <a:gd name="connsiteY28" fmla="*/ 1490001 h 6319523"/>
                <a:gd name="connsiteX29" fmla="*/ 15100131 w 18166798"/>
                <a:gd name="connsiteY29" fmla="*/ 1215681 h 6319523"/>
                <a:gd name="connsiteX30" fmla="*/ 14482911 w 18166798"/>
                <a:gd name="connsiteY30" fmla="*/ 735621 h 6319523"/>
                <a:gd name="connsiteX31" fmla="*/ 14140011 w 18166798"/>
                <a:gd name="connsiteY31" fmla="*/ 369861 h 6319523"/>
                <a:gd name="connsiteX32" fmla="*/ 13728531 w 18166798"/>
                <a:gd name="connsiteY32" fmla="*/ 209841 h 6319523"/>
                <a:gd name="connsiteX33" fmla="*/ 12974151 w 18166798"/>
                <a:gd name="connsiteY33" fmla="*/ 461301 h 6319523"/>
                <a:gd name="connsiteX34" fmla="*/ 12356931 w 18166798"/>
                <a:gd name="connsiteY34" fmla="*/ 621321 h 6319523"/>
                <a:gd name="connsiteX35" fmla="*/ 11145351 w 18166798"/>
                <a:gd name="connsiteY35" fmla="*/ 735621 h 6319523"/>
                <a:gd name="connsiteX36" fmla="*/ 10345251 w 18166798"/>
                <a:gd name="connsiteY36" fmla="*/ 507021 h 6319523"/>
                <a:gd name="connsiteX37" fmla="*/ 9979491 w 18166798"/>
                <a:gd name="connsiteY37" fmla="*/ 209841 h 6319523"/>
                <a:gd name="connsiteX38" fmla="*/ 9316551 w 18166798"/>
                <a:gd name="connsiteY38" fmla="*/ 49821 h 6319523"/>
                <a:gd name="connsiteX39" fmla="*/ 8558946 w 18166798"/>
                <a:gd name="connsiteY39" fmla="*/ 28223 h 6319523"/>
                <a:gd name="connsiteX40" fmla="*/ 8036391 w 18166798"/>
                <a:gd name="connsiteY40" fmla="*/ 415581 h 6319523"/>
                <a:gd name="connsiteX41" fmla="*/ 7373451 w 18166798"/>
                <a:gd name="connsiteY41" fmla="*/ 827061 h 6319523"/>
                <a:gd name="connsiteX42" fmla="*/ 6961971 w 18166798"/>
                <a:gd name="connsiteY42" fmla="*/ 895641 h 6319523"/>
                <a:gd name="connsiteX43" fmla="*/ 5933271 w 18166798"/>
                <a:gd name="connsiteY43" fmla="*/ 1329981 h 6319523"/>
                <a:gd name="connsiteX0" fmla="*/ 218271 w 18166798"/>
                <a:gd name="connsiteY0" fmla="*/ 907083 h 6330965"/>
                <a:gd name="connsiteX1" fmla="*/ 58251 w 18166798"/>
                <a:gd name="connsiteY1" fmla="*/ 907083 h 6330965"/>
                <a:gd name="connsiteX2" fmla="*/ 1086951 w 18166798"/>
                <a:gd name="connsiteY2" fmla="*/ 1089963 h 6330965"/>
                <a:gd name="connsiteX3" fmla="*/ 1704171 w 18166798"/>
                <a:gd name="connsiteY3" fmla="*/ 1592883 h 6330965"/>
                <a:gd name="connsiteX4" fmla="*/ 1818471 w 18166798"/>
                <a:gd name="connsiteY4" fmla="*/ 2667303 h 6330965"/>
                <a:gd name="connsiteX5" fmla="*/ 1955631 w 18166798"/>
                <a:gd name="connsiteY5" fmla="*/ 3833163 h 6330965"/>
                <a:gd name="connsiteX6" fmla="*/ 1955631 w 18166798"/>
                <a:gd name="connsiteY6" fmla="*/ 5044743 h 6330965"/>
                <a:gd name="connsiteX7" fmla="*/ 1932771 w 18166798"/>
                <a:gd name="connsiteY7" fmla="*/ 5776263 h 6330965"/>
                <a:gd name="connsiteX8" fmla="*/ 2435691 w 18166798"/>
                <a:gd name="connsiteY8" fmla="*/ 6324903 h 6330965"/>
                <a:gd name="connsiteX9" fmla="*/ 3418671 w 18166798"/>
                <a:gd name="connsiteY9" fmla="*/ 6050583 h 6330965"/>
                <a:gd name="connsiteX10" fmla="*/ 4744551 w 18166798"/>
                <a:gd name="connsiteY10" fmla="*/ 5753403 h 6330965"/>
                <a:gd name="connsiteX11" fmla="*/ 6801951 w 18166798"/>
                <a:gd name="connsiteY11" fmla="*/ 5090463 h 6330965"/>
                <a:gd name="connsiteX12" fmla="*/ 7739211 w 18166798"/>
                <a:gd name="connsiteY12" fmla="*/ 4816143 h 6330965"/>
                <a:gd name="connsiteX13" fmla="*/ 8516451 w 18166798"/>
                <a:gd name="connsiteY13" fmla="*/ 4839003 h 6330965"/>
                <a:gd name="connsiteX14" fmla="*/ 8882211 w 18166798"/>
                <a:gd name="connsiteY14" fmla="*/ 5136183 h 6330965"/>
                <a:gd name="connsiteX15" fmla="*/ 10413831 w 18166798"/>
                <a:gd name="connsiteY15" fmla="*/ 5593383 h 6330965"/>
                <a:gd name="connsiteX16" fmla="*/ 11259651 w 18166798"/>
                <a:gd name="connsiteY16" fmla="*/ 5684823 h 6330965"/>
                <a:gd name="connsiteX17" fmla="*/ 12562671 w 18166798"/>
                <a:gd name="connsiteY17" fmla="*/ 5159043 h 6330965"/>
                <a:gd name="connsiteX18" fmla="*/ 14825811 w 18166798"/>
                <a:gd name="connsiteY18" fmla="*/ 5296203 h 6330965"/>
                <a:gd name="connsiteX19" fmla="*/ 16311711 w 18166798"/>
                <a:gd name="connsiteY19" fmla="*/ 5593383 h 6330965"/>
                <a:gd name="connsiteX20" fmla="*/ 17454711 w 18166798"/>
                <a:gd name="connsiteY20" fmla="*/ 5730543 h 6330965"/>
                <a:gd name="connsiteX21" fmla="*/ 18117651 w 18166798"/>
                <a:gd name="connsiteY21" fmla="*/ 5273343 h 6330965"/>
                <a:gd name="connsiteX22" fmla="*/ 18071931 w 18166798"/>
                <a:gd name="connsiteY22" fmla="*/ 3581703 h 6330965"/>
                <a:gd name="connsiteX23" fmla="*/ 17706171 w 18166798"/>
                <a:gd name="connsiteY23" fmla="*/ 2118663 h 6330965"/>
                <a:gd name="connsiteX24" fmla="*/ 17431851 w 18166798"/>
                <a:gd name="connsiteY24" fmla="*/ 1524303 h 6330965"/>
                <a:gd name="connsiteX25" fmla="*/ 16928931 w 18166798"/>
                <a:gd name="connsiteY25" fmla="*/ 1387143 h 6330965"/>
                <a:gd name="connsiteX26" fmla="*/ 16563171 w 18166798"/>
                <a:gd name="connsiteY26" fmla="*/ 1341423 h 6330965"/>
                <a:gd name="connsiteX27" fmla="*/ 16357431 w 18166798"/>
                <a:gd name="connsiteY27" fmla="*/ 1432863 h 6330965"/>
                <a:gd name="connsiteX28" fmla="*/ 15580191 w 18166798"/>
                <a:gd name="connsiteY28" fmla="*/ 1501443 h 6330965"/>
                <a:gd name="connsiteX29" fmla="*/ 15100131 w 18166798"/>
                <a:gd name="connsiteY29" fmla="*/ 1227123 h 6330965"/>
                <a:gd name="connsiteX30" fmla="*/ 14482911 w 18166798"/>
                <a:gd name="connsiteY30" fmla="*/ 747063 h 6330965"/>
                <a:gd name="connsiteX31" fmla="*/ 14140011 w 18166798"/>
                <a:gd name="connsiteY31" fmla="*/ 381303 h 6330965"/>
                <a:gd name="connsiteX32" fmla="*/ 13728531 w 18166798"/>
                <a:gd name="connsiteY32" fmla="*/ 221283 h 6330965"/>
                <a:gd name="connsiteX33" fmla="*/ 12974151 w 18166798"/>
                <a:gd name="connsiteY33" fmla="*/ 472743 h 6330965"/>
                <a:gd name="connsiteX34" fmla="*/ 12356931 w 18166798"/>
                <a:gd name="connsiteY34" fmla="*/ 632763 h 6330965"/>
                <a:gd name="connsiteX35" fmla="*/ 11145351 w 18166798"/>
                <a:gd name="connsiteY35" fmla="*/ 747063 h 6330965"/>
                <a:gd name="connsiteX36" fmla="*/ 10345251 w 18166798"/>
                <a:gd name="connsiteY36" fmla="*/ 518463 h 6330965"/>
                <a:gd name="connsiteX37" fmla="*/ 9979491 w 18166798"/>
                <a:gd name="connsiteY37" fmla="*/ 221283 h 6330965"/>
                <a:gd name="connsiteX38" fmla="*/ 9378259 w 18166798"/>
                <a:gd name="connsiteY38" fmla="*/ 33214 h 6330965"/>
                <a:gd name="connsiteX39" fmla="*/ 8558946 w 18166798"/>
                <a:gd name="connsiteY39" fmla="*/ 39665 h 6330965"/>
                <a:gd name="connsiteX40" fmla="*/ 8036391 w 18166798"/>
                <a:gd name="connsiteY40" fmla="*/ 427023 h 6330965"/>
                <a:gd name="connsiteX41" fmla="*/ 7373451 w 18166798"/>
                <a:gd name="connsiteY41" fmla="*/ 838503 h 6330965"/>
                <a:gd name="connsiteX42" fmla="*/ 6961971 w 18166798"/>
                <a:gd name="connsiteY42" fmla="*/ 907083 h 6330965"/>
                <a:gd name="connsiteX43" fmla="*/ 5933271 w 18166798"/>
                <a:gd name="connsiteY43" fmla="*/ 1341423 h 6330965"/>
                <a:gd name="connsiteX0" fmla="*/ 218271 w 18166798"/>
                <a:gd name="connsiteY0" fmla="*/ 907083 h 6330965"/>
                <a:gd name="connsiteX1" fmla="*/ 58251 w 18166798"/>
                <a:gd name="connsiteY1" fmla="*/ 907083 h 6330965"/>
                <a:gd name="connsiteX2" fmla="*/ 1086951 w 18166798"/>
                <a:gd name="connsiteY2" fmla="*/ 1089963 h 6330965"/>
                <a:gd name="connsiteX3" fmla="*/ 1704171 w 18166798"/>
                <a:gd name="connsiteY3" fmla="*/ 1592883 h 6330965"/>
                <a:gd name="connsiteX4" fmla="*/ 1818471 w 18166798"/>
                <a:gd name="connsiteY4" fmla="*/ 2667303 h 6330965"/>
                <a:gd name="connsiteX5" fmla="*/ 1955631 w 18166798"/>
                <a:gd name="connsiteY5" fmla="*/ 3833163 h 6330965"/>
                <a:gd name="connsiteX6" fmla="*/ 1955631 w 18166798"/>
                <a:gd name="connsiteY6" fmla="*/ 5044743 h 6330965"/>
                <a:gd name="connsiteX7" fmla="*/ 1932771 w 18166798"/>
                <a:gd name="connsiteY7" fmla="*/ 5776263 h 6330965"/>
                <a:gd name="connsiteX8" fmla="*/ 2435691 w 18166798"/>
                <a:gd name="connsiteY8" fmla="*/ 6324903 h 6330965"/>
                <a:gd name="connsiteX9" fmla="*/ 3418671 w 18166798"/>
                <a:gd name="connsiteY9" fmla="*/ 6050583 h 6330965"/>
                <a:gd name="connsiteX10" fmla="*/ 4744551 w 18166798"/>
                <a:gd name="connsiteY10" fmla="*/ 5753403 h 6330965"/>
                <a:gd name="connsiteX11" fmla="*/ 6801951 w 18166798"/>
                <a:gd name="connsiteY11" fmla="*/ 5090463 h 6330965"/>
                <a:gd name="connsiteX12" fmla="*/ 7739211 w 18166798"/>
                <a:gd name="connsiteY12" fmla="*/ 4816143 h 6330965"/>
                <a:gd name="connsiteX13" fmla="*/ 8516451 w 18166798"/>
                <a:gd name="connsiteY13" fmla="*/ 4839003 h 6330965"/>
                <a:gd name="connsiteX14" fmla="*/ 8882211 w 18166798"/>
                <a:gd name="connsiteY14" fmla="*/ 5136183 h 6330965"/>
                <a:gd name="connsiteX15" fmla="*/ 10413831 w 18166798"/>
                <a:gd name="connsiteY15" fmla="*/ 5593383 h 6330965"/>
                <a:gd name="connsiteX16" fmla="*/ 11259651 w 18166798"/>
                <a:gd name="connsiteY16" fmla="*/ 5684823 h 6330965"/>
                <a:gd name="connsiteX17" fmla="*/ 12562671 w 18166798"/>
                <a:gd name="connsiteY17" fmla="*/ 5159043 h 6330965"/>
                <a:gd name="connsiteX18" fmla="*/ 14825811 w 18166798"/>
                <a:gd name="connsiteY18" fmla="*/ 5296203 h 6330965"/>
                <a:gd name="connsiteX19" fmla="*/ 16311711 w 18166798"/>
                <a:gd name="connsiteY19" fmla="*/ 5593383 h 6330965"/>
                <a:gd name="connsiteX20" fmla="*/ 17454711 w 18166798"/>
                <a:gd name="connsiteY20" fmla="*/ 5730543 h 6330965"/>
                <a:gd name="connsiteX21" fmla="*/ 18117651 w 18166798"/>
                <a:gd name="connsiteY21" fmla="*/ 5273343 h 6330965"/>
                <a:gd name="connsiteX22" fmla="*/ 18071931 w 18166798"/>
                <a:gd name="connsiteY22" fmla="*/ 3581703 h 6330965"/>
                <a:gd name="connsiteX23" fmla="*/ 17706171 w 18166798"/>
                <a:gd name="connsiteY23" fmla="*/ 2118663 h 6330965"/>
                <a:gd name="connsiteX24" fmla="*/ 16928931 w 18166798"/>
                <a:gd name="connsiteY24" fmla="*/ 1387143 h 6330965"/>
                <a:gd name="connsiteX25" fmla="*/ 16563171 w 18166798"/>
                <a:gd name="connsiteY25" fmla="*/ 1341423 h 6330965"/>
                <a:gd name="connsiteX26" fmla="*/ 16357431 w 18166798"/>
                <a:gd name="connsiteY26" fmla="*/ 1432863 h 6330965"/>
                <a:gd name="connsiteX27" fmla="*/ 15580191 w 18166798"/>
                <a:gd name="connsiteY27" fmla="*/ 1501443 h 6330965"/>
                <a:gd name="connsiteX28" fmla="*/ 15100131 w 18166798"/>
                <a:gd name="connsiteY28" fmla="*/ 1227123 h 6330965"/>
                <a:gd name="connsiteX29" fmla="*/ 14482911 w 18166798"/>
                <a:gd name="connsiteY29" fmla="*/ 747063 h 6330965"/>
                <a:gd name="connsiteX30" fmla="*/ 14140011 w 18166798"/>
                <a:gd name="connsiteY30" fmla="*/ 381303 h 6330965"/>
                <a:gd name="connsiteX31" fmla="*/ 13728531 w 18166798"/>
                <a:gd name="connsiteY31" fmla="*/ 221283 h 6330965"/>
                <a:gd name="connsiteX32" fmla="*/ 12974151 w 18166798"/>
                <a:gd name="connsiteY32" fmla="*/ 472743 h 6330965"/>
                <a:gd name="connsiteX33" fmla="*/ 12356931 w 18166798"/>
                <a:gd name="connsiteY33" fmla="*/ 632763 h 6330965"/>
                <a:gd name="connsiteX34" fmla="*/ 11145351 w 18166798"/>
                <a:gd name="connsiteY34" fmla="*/ 747063 h 6330965"/>
                <a:gd name="connsiteX35" fmla="*/ 10345251 w 18166798"/>
                <a:gd name="connsiteY35" fmla="*/ 518463 h 6330965"/>
                <a:gd name="connsiteX36" fmla="*/ 9979491 w 18166798"/>
                <a:gd name="connsiteY36" fmla="*/ 221283 h 6330965"/>
                <a:gd name="connsiteX37" fmla="*/ 9378259 w 18166798"/>
                <a:gd name="connsiteY37" fmla="*/ 33214 h 6330965"/>
                <a:gd name="connsiteX38" fmla="*/ 8558946 w 18166798"/>
                <a:gd name="connsiteY38" fmla="*/ 39665 h 6330965"/>
                <a:gd name="connsiteX39" fmla="*/ 8036391 w 18166798"/>
                <a:gd name="connsiteY39" fmla="*/ 427023 h 6330965"/>
                <a:gd name="connsiteX40" fmla="*/ 7373451 w 18166798"/>
                <a:gd name="connsiteY40" fmla="*/ 838503 h 6330965"/>
                <a:gd name="connsiteX41" fmla="*/ 6961971 w 18166798"/>
                <a:gd name="connsiteY41" fmla="*/ 907083 h 6330965"/>
                <a:gd name="connsiteX42" fmla="*/ 5933271 w 18166798"/>
                <a:gd name="connsiteY42" fmla="*/ 1341423 h 6330965"/>
                <a:gd name="connsiteX0" fmla="*/ 218271 w 18166798"/>
                <a:gd name="connsiteY0" fmla="*/ 907083 h 6330965"/>
                <a:gd name="connsiteX1" fmla="*/ 58251 w 18166798"/>
                <a:gd name="connsiteY1" fmla="*/ 907083 h 6330965"/>
                <a:gd name="connsiteX2" fmla="*/ 1086951 w 18166798"/>
                <a:gd name="connsiteY2" fmla="*/ 1089963 h 6330965"/>
                <a:gd name="connsiteX3" fmla="*/ 1704171 w 18166798"/>
                <a:gd name="connsiteY3" fmla="*/ 1592883 h 6330965"/>
                <a:gd name="connsiteX4" fmla="*/ 1818471 w 18166798"/>
                <a:gd name="connsiteY4" fmla="*/ 2667303 h 6330965"/>
                <a:gd name="connsiteX5" fmla="*/ 1955631 w 18166798"/>
                <a:gd name="connsiteY5" fmla="*/ 3833163 h 6330965"/>
                <a:gd name="connsiteX6" fmla="*/ 1955631 w 18166798"/>
                <a:gd name="connsiteY6" fmla="*/ 5044743 h 6330965"/>
                <a:gd name="connsiteX7" fmla="*/ 1932771 w 18166798"/>
                <a:gd name="connsiteY7" fmla="*/ 5776263 h 6330965"/>
                <a:gd name="connsiteX8" fmla="*/ 2435691 w 18166798"/>
                <a:gd name="connsiteY8" fmla="*/ 6324903 h 6330965"/>
                <a:gd name="connsiteX9" fmla="*/ 3418671 w 18166798"/>
                <a:gd name="connsiteY9" fmla="*/ 6050583 h 6330965"/>
                <a:gd name="connsiteX10" fmla="*/ 4744551 w 18166798"/>
                <a:gd name="connsiteY10" fmla="*/ 5753403 h 6330965"/>
                <a:gd name="connsiteX11" fmla="*/ 6801951 w 18166798"/>
                <a:gd name="connsiteY11" fmla="*/ 5090463 h 6330965"/>
                <a:gd name="connsiteX12" fmla="*/ 7739211 w 18166798"/>
                <a:gd name="connsiteY12" fmla="*/ 4816143 h 6330965"/>
                <a:gd name="connsiteX13" fmla="*/ 8516451 w 18166798"/>
                <a:gd name="connsiteY13" fmla="*/ 4839003 h 6330965"/>
                <a:gd name="connsiteX14" fmla="*/ 8882211 w 18166798"/>
                <a:gd name="connsiteY14" fmla="*/ 5136183 h 6330965"/>
                <a:gd name="connsiteX15" fmla="*/ 10413831 w 18166798"/>
                <a:gd name="connsiteY15" fmla="*/ 5593383 h 6330965"/>
                <a:gd name="connsiteX16" fmla="*/ 11259651 w 18166798"/>
                <a:gd name="connsiteY16" fmla="*/ 5684823 h 6330965"/>
                <a:gd name="connsiteX17" fmla="*/ 12562671 w 18166798"/>
                <a:gd name="connsiteY17" fmla="*/ 5159043 h 6330965"/>
                <a:gd name="connsiteX18" fmla="*/ 14825811 w 18166798"/>
                <a:gd name="connsiteY18" fmla="*/ 5296203 h 6330965"/>
                <a:gd name="connsiteX19" fmla="*/ 16311711 w 18166798"/>
                <a:gd name="connsiteY19" fmla="*/ 5593383 h 6330965"/>
                <a:gd name="connsiteX20" fmla="*/ 17454711 w 18166798"/>
                <a:gd name="connsiteY20" fmla="*/ 5730543 h 6330965"/>
                <a:gd name="connsiteX21" fmla="*/ 18117651 w 18166798"/>
                <a:gd name="connsiteY21" fmla="*/ 5273343 h 6330965"/>
                <a:gd name="connsiteX22" fmla="*/ 18071931 w 18166798"/>
                <a:gd name="connsiteY22" fmla="*/ 3581703 h 6330965"/>
                <a:gd name="connsiteX23" fmla="*/ 17706171 w 18166798"/>
                <a:gd name="connsiteY23" fmla="*/ 2118663 h 6330965"/>
                <a:gd name="connsiteX24" fmla="*/ 16563171 w 18166798"/>
                <a:gd name="connsiteY24" fmla="*/ 1341423 h 6330965"/>
                <a:gd name="connsiteX25" fmla="*/ 16357431 w 18166798"/>
                <a:gd name="connsiteY25" fmla="*/ 1432863 h 6330965"/>
                <a:gd name="connsiteX26" fmla="*/ 15580191 w 18166798"/>
                <a:gd name="connsiteY26" fmla="*/ 1501443 h 6330965"/>
                <a:gd name="connsiteX27" fmla="*/ 15100131 w 18166798"/>
                <a:gd name="connsiteY27" fmla="*/ 1227123 h 6330965"/>
                <a:gd name="connsiteX28" fmla="*/ 14482911 w 18166798"/>
                <a:gd name="connsiteY28" fmla="*/ 747063 h 6330965"/>
                <a:gd name="connsiteX29" fmla="*/ 14140011 w 18166798"/>
                <a:gd name="connsiteY29" fmla="*/ 381303 h 6330965"/>
                <a:gd name="connsiteX30" fmla="*/ 13728531 w 18166798"/>
                <a:gd name="connsiteY30" fmla="*/ 221283 h 6330965"/>
                <a:gd name="connsiteX31" fmla="*/ 12974151 w 18166798"/>
                <a:gd name="connsiteY31" fmla="*/ 472743 h 6330965"/>
                <a:gd name="connsiteX32" fmla="*/ 12356931 w 18166798"/>
                <a:gd name="connsiteY32" fmla="*/ 632763 h 6330965"/>
                <a:gd name="connsiteX33" fmla="*/ 11145351 w 18166798"/>
                <a:gd name="connsiteY33" fmla="*/ 747063 h 6330965"/>
                <a:gd name="connsiteX34" fmla="*/ 10345251 w 18166798"/>
                <a:gd name="connsiteY34" fmla="*/ 518463 h 6330965"/>
                <a:gd name="connsiteX35" fmla="*/ 9979491 w 18166798"/>
                <a:gd name="connsiteY35" fmla="*/ 221283 h 6330965"/>
                <a:gd name="connsiteX36" fmla="*/ 9378259 w 18166798"/>
                <a:gd name="connsiteY36" fmla="*/ 33214 h 6330965"/>
                <a:gd name="connsiteX37" fmla="*/ 8558946 w 18166798"/>
                <a:gd name="connsiteY37" fmla="*/ 39665 h 6330965"/>
                <a:gd name="connsiteX38" fmla="*/ 8036391 w 18166798"/>
                <a:gd name="connsiteY38" fmla="*/ 427023 h 6330965"/>
                <a:gd name="connsiteX39" fmla="*/ 7373451 w 18166798"/>
                <a:gd name="connsiteY39" fmla="*/ 838503 h 6330965"/>
                <a:gd name="connsiteX40" fmla="*/ 6961971 w 18166798"/>
                <a:gd name="connsiteY40" fmla="*/ 907083 h 6330965"/>
                <a:gd name="connsiteX41" fmla="*/ 5933271 w 18166798"/>
                <a:gd name="connsiteY41" fmla="*/ 1341423 h 6330965"/>
                <a:gd name="connsiteX0" fmla="*/ 218271 w 18166798"/>
                <a:gd name="connsiteY0" fmla="*/ 907083 h 6330965"/>
                <a:gd name="connsiteX1" fmla="*/ 58251 w 18166798"/>
                <a:gd name="connsiteY1" fmla="*/ 907083 h 6330965"/>
                <a:gd name="connsiteX2" fmla="*/ 1086951 w 18166798"/>
                <a:gd name="connsiteY2" fmla="*/ 1089963 h 6330965"/>
                <a:gd name="connsiteX3" fmla="*/ 1704171 w 18166798"/>
                <a:gd name="connsiteY3" fmla="*/ 1592883 h 6330965"/>
                <a:gd name="connsiteX4" fmla="*/ 1818471 w 18166798"/>
                <a:gd name="connsiteY4" fmla="*/ 2667303 h 6330965"/>
                <a:gd name="connsiteX5" fmla="*/ 1955631 w 18166798"/>
                <a:gd name="connsiteY5" fmla="*/ 3833163 h 6330965"/>
                <a:gd name="connsiteX6" fmla="*/ 1955631 w 18166798"/>
                <a:gd name="connsiteY6" fmla="*/ 5044743 h 6330965"/>
                <a:gd name="connsiteX7" fmla="*/ 1932771 w 18166798"/>
                <a:gd name="connsiteY7" fmla="*/ 5776263 h 6330965"/>
                <a:gd name="connsiteX8" fmla="*/ 2435691 w 18166798"/>
                <a:gd name="connsiteY8" fmla="*/ 6324903 h 6330965"/>
                <a:gd name="connsiteX9" fmla="*/ 3418671 w 18166798"/>
                <a:gd name="connsiteY9" fmla="*/ 6050583 h 6330965"/>
                <a:gd name="connsiteX10" fmla="*/ 4744551 w 18166798"/>
                <a:gd name="connsiteY10" fmla="*/ 5753403 h 6330965"/>
                <a:gd name="connsiteX11" fmla="*/ 6801951 w 18166798"/>
                <a:gd name="connsiteY11" fmla="*/ 5090463 h 6330965"/>
                <a:gd name="connsiteX12" fmla="*/ 7739211 w 18166798"/>
                <a:gd name="connsiteY12" fmla="*/ 4816143 h 6330965"/>
                <a:gd name="connsiteX13" fmla="*/ 8516451 w 18166798"/>
                <a:gd name="connsiteY13" fmla="*/ 4839003 h 6330965"/>
                <a:gd name="connsiteX14" fmla="*/ 8882211 w 18166798"/>
                <a:gd name="connsiteY14" fmla="*/ 5136183 h 6330965"/>
                <a:gd name="connsiteX15" fmla="*/ 10413831 w 18166798"/>
                <a:gd name="connsiteY15" fmla="*/ 5593383 h 6330965"/>
                <a:gd name="connsiteX16" fmla="*/ 11259651 w 18166798"/>
                <a:gd name="connsiteY16" fmla="*/ 5684823 h 6330965"/>
                <a:gd name="connsiteX17" fmla="*/ 12562671 w 18166798"/>
                <a:gd name="connsiteY17" fmla="*/ 5159043 h 6330965"/>
                <a:gd name="connsiteX18" fmla="*/ 14825811 w 18166798"/>
                <a:gd name="connsiteY18" fmla="*/ 5296203 h 6330965"/>
                <a:gd name="connsiteX19" fmla="*/ 16311711 w 18166798"/>
                <a:gd name="connsiteY19" fmla="*/ 5593383 h 6330965"/>
                <a:gd name="connsiteX20" fmla="*/ 17454711 w 18166798"/>
                <a:gd name="connsiteY20" fmla="*/ 5730543 h 6330965"/>
                <a:gd name="connsiteX21" fmla="*/ 18117651 w 18166798"/>
                <a:gd name="connsiteY21" fmla="*/ 5273343 h 6330965"/>
                <a:gd name="connsiteX22" fmla="*/ 18071931 w 18166798"/>
                <a:gd name="connsiteY22" fmla="*/ 3581703 h 6330965"/>
                <a:gd name="connsiteX23" fmla="*/ 17706171 w 18166798"/>
                <a:gd name="connsiteY23" fmla="*/ 2118663 h 6330965"/>
                <a:gd name="connsiteX24" fmla="*/ 16357431 w 18166798"/>
                <a:gd name="connsiteY24" fmla="*/ 1432863 h 6330965"/>
                <a:gd name="connsiteX25" fmla="*/ 15580191 w 18166798"/>
                <a:gd name="connsiteY25" fmla="*/ 1501443 h 6330965"/>
                <a:gd name="connsiteX26" fmla="*/ 15100131 w 18166798"/>
                <a:gd name="connsiteY26" fmla="*/ 1227123 h 6330965"/>
                <a:gd name="connsiteX27" fmla="*/ 14482911 w 18166798"/>
                <a:gd name="connsiteY27" fmla="*/ 747063 h 6330965"/>
                <a:gd name="connsiteX28" fmla="*/ 14140011 w 18166798"/>
                <a:gd name="connsiteY28" fmla="*/ 381303 h 6330965"/>
                <a:gd name="connsiteX29" fmla="*/ 13728531 w 18166798"/>
                <a:gd name="connsiteY29" fmla="*/ 221283 h 6330965"/>
                <a:gd name="connsiteX30" fmla="*/ 12974151 w 18166798"/>
                <a:gd name="connsiteY30" fmla="*/ 472743 h 6330965"/>
                <a:gd name="connsiteX31" fmla="*/ 12356931 w 18166798"/>
                <a:gd name="connsiteY31" fmla="*/ 632763 h 6330965"/>
                <a:gd name="connsiteX32" fmla="*/ 11145351 w 18166798"/>
                <a:gd name="connsiteY32" fmla="*/ 747063 h 6330965"/>
                <a:gd name="connsiteX33" fmla="*/ 10345251 w 18166798"/>
                <a:gd name="connsiteY33" fmla="*/ 518463 h 6330965"/>
                <a:gd name="connsiteX34" fmla="*/ 9979491 w 18166798"/>
                <a:gd name="connsiteY34" fmla="*/ 221283 h 6330965"/>
                <a:gd name="connsiteX35" fmla="*/ 9378259 w 18166798"/>
                <a:gd name="connsiteY35" fmla="*/ 33214 h 6330965"/>
                <a:gd name="connsiteX36" fmla="*/ 8558946 w 18166798"/>
                <a:gd name="connsiteY36" fmla="*/ 39665 h 6330965"/>
                <a:gd name="connsiteX37" fmla="*/ 8036391 w 18166798"/>
                <a:gd name="connsiteY37" fmla="*/ 427023 h 6330965"/>
                <a:gd name="connsiteX38" fmla="*/ 7373451 w 18166798"/>
                <a:gd name="connsiteY38" fmla="*/ 838503 h 6330965"/>
                <a:gd name="connsiteX39" fmla="*/ 6961971 w 18166798"/>
                <a:gd name="connsiteY39" fmla="*/ 907083 h 6330965"/>
                <a:gd name="connsiteX40" fmla="*/ 5933271 w 18166798"/>
                <a:gd name="connsiteY40" fmla="*/ 1341423 h 6330965"/>
                <a:gd name="connsiteX0" fmla="*/ 218271 w 18166798"/>
                <a:gd name="connsiteY0" fmla="*/ 907083 h 6330965"/>
                <a:gd name="connsiteX1" fmla="*/ 58251 w 18166798"/>
                <a:gd name="connsiteY1" fmla="*/ 907083 h 6330965"/>
                <a:gd name="connsiteX2" fmla="*/ 1086951 w 18166798"/>
                <a:gd name="connsiteY2" fmla="*/ 1089963 h 6330965"/>
                <a:gd name="connsiteX3" fmla="*/ 1704171 w 18166798"/>
                <a:gd name="connsiteY3" fmla="*/ 1592883 h 6330965"/>
                <a:gd name="connsiteX4" fmla="*/ 1818471 w 18166798"/>
                <a:gd name="connsiteY4" fmla="*/ 2667303 h 6330965"/>
                <a:gd name="connsiteX5" fmla="*/ 1955631 w 18166798"/>
                <a:gd name="connsiteY5" fmla="*/ 3833163 h 6330965"/>
                <a:gd name="connsiteX6" fmla="*/ 1955631 w 18166798"/>
                <a:gd name="connsiteY6" fmla="*/ 5044743 h 6330965"/>
                <a:gd name="connsiteX7" fmla="*/ 1932771 w 18166798"/>
                <a:gd name="connsiteY7" fmla="*/ 5776263 h 6330965"/>
                <a:gd name="connsiteX8" fmla="*/ 2435691 w 18166798"/>
                <a:gd name="connsiteY8" fmla="*/ 6324903 h 6330965"/>
                <a:gd name="connsiteX9" fmla="*/ 3418671 w 18166798"/>
                <a:gd name="connsiteY9" fmla="*/ 6050583 h 6330965"/>
                <a:gd name="connsiteX10" fmla="*/ 4744551 w 18166798"/>
                <a:gd name="connsiteY10" fmla="*/ 5753403 h 6330965"/>
                <a:gd name="connsiteX11" fmla="*/ 6801951 w 18166798"/>
                <a:gd name="connsiteY11" fmla="*/ 5090463 h 6330965"/>
                <a:gd name="connsiteX12" fmla="*/ 7739211 w 18166798"/>
                <a:gd name="connsiteY12" fmla="*/ 4816143 h 6330965"/>
                <a:gd name="connsiteX13" fmla="*/ 8516451 w 18166798"/>
                <a:gd name="connsiteY13" fmla="*/ 4839003 h 6330965"/>
                <a:gd name="connsiteX14" fmla="*/ 8882211 w 18166798"/>
                <a:gd name="connsiteY14" fmla="*/ 5136183 h 6330965"/>
                <a:gd name="connsiteX15" fmla="*/ 10413831 w 18166798"/>
                <a:gd name="connsiteY15" fmla="*/ 5593383 h 6330965"/>
                <a:gd name="connsiteX16" fmla="*/ 11259651 w 18166798"/>
                <a:gd name="connsiteY16" fmla="*/ 5684823 h 6330965"/>
                <a:gd name="connsiteX17" fmla="*/ 12562671 w 18166798"/>
                <a:gd name="connsiteY17" fmla="*/ 5159043 h 6330965"/>
                <a:gd name="connsiteX18" fmla="*/ 14825811 w 18166798"/>
                <a:gd name="connsiteY18" fmla="*/ 5296203 h 6330965"/>
                <a:gd name="connsiteX19" fmla="*/ 16311711 w 18166798"/>
                <a:gd name="connsiteY19" fmla="*/ 5593383 h 6330965"/>
                <a:gd name="connsiteX20" fmla="*/ 17454711 w 18166798"/>
                <a:gd name="connsiteY20" fmla="*/ 5730543 h 6330965"/>
                <a:gd name="connsiteX21" fmla="*/ 18117651 w 18166798"/>
                <a:gd name="connsiteY21" fmla="*/ 5273343 h 6330965"/>
                <a:gd name="connsiteX22" fmla="*/ 18071931 w 18166798"/>
                <a:gd name="connsiteY22" fmla="*/ 3581703 h 6330965"/>
                <a:gd name="connsiteX23" fmla="*/ 17706171 w 18166798"/>
                <a:gd name="connsiteY23" fmla="*/ 2118663 h 6330965"/>
                <a:gd name="connsiteX24" fmla="*/ 16488059 w 18166798"/>
                <a:gd name="connsiteY24" fmla="*/ 1824749 h 6330965"/>
                <a:gd name="connsiteX25" fmla="*/ 15580191 w 18166798"/>
                <a:gd name="connsiteY25" fmla="*/ 1501443 h 6330965"/>
                <a:gd name="connsiteX26" fmla="*/ 15100131 w 18166798"/>
                <a:gd name="connsiteY26" fmla="*/ 1227123 h 6330965"/>
                <a:gd name="connsiteX27" fmla="*/ 14482911 w 18166798"/>
                <a:gd name="connsiteY27" fmla="*/ 747063 h 6330965"/>
                <a:gd name="connsiteX28" fmla="*/ 14140011 w 18166798"/>
                <a:gd name="connsiteY28" fmla="*/ 381303 h 6330965"/>
                <a:gd name="connsiteX29" fmla="*/ 13728531 w 18166798"/>
                <a:gd name="connsiteY29" fmla="*/ 221283 h 6330965"/>
                <a:gd name="connsiteX30" fmla="*/ 12974151 w 18166798"/>
                <a:gd name="connsiteY30" fmla="*/ 472743 h 6330965"/>
                <a:gd name="connsiteX31" fmla="*/ 12356931 w 18166798"/>
                <a:gd name="connsiteY31" fmla="*/ 632763 h 6330965"/>
                <a:gd name="connsiteX32" fmla="*/ 11145351 w 18166798"/>
                <a:gd name="connsiteY32" fmla="*/ 747063 h 6330965"/>
                <a:gd name="connsiteX33" fmla="*/ 10345251 w 18166798"/>
                <a:gd name="connsiteY33" fmla="*/ 518463 h 6330965"/>
                <a:gd name="connsiteX34" fmla="*/ 9979491 w 18166798"/>
                <a:gd name="connsiteY34" fmla="*/ 221283 h 6330965"/>
                <a:gd name="connsiteX35" fmla="*/ 9378259 w 18166798"/>
                <a:gd name="connsiteY35" fmla="*/ 33214 h 6330965"/>
                <a:gd name="connsiteX36" fmla="*/ 8558946 w 18166798"/>
                <a:gd name="connsiteY36" fmla="*/ 39665 h 6330965"/>
                <a:gd name="connsiteX37" fmla="*/ 8036391 w 18166798"/>
                <a:gd name="connsiteY37" fmla="*/ 427023 h 6330965"/>
                <a:gd name="connsiteX38" fmla="*/ 7373451 w 18166798"/>
                <a:gd name="connsiteY38" fmla="*/ 838503 h 6330965"/>
                <a:gd name="connsiteX39" fmla="*/ 6961971 w 18166798"/>
                <a:gd name="connsiteY39" fmla="*/ 907083 h 6330965"/>
                <a:gd name="connsiteX40" fmla="*/ 5933271 w 18166798"/>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5100131 w 18172214"/>
                <a:gd name="connsiteY26" fmla="*/ 1227123 h 6330965"/>
                <a:gd name="connsiteX27" fmla="*/ 14482911 w 18172214"/>
                <a:gd name="connsiteY27" fmla="*/ 747063 h 6330965"/>
                <a:gd name="connsiteX28" fmla="*/ 14140011 w 18172214"/>
                <a:gd name="connsiteY28" fmla="*/ 381303 h 6330965"/>
                <a:gd name="connsiteX29" fmla="*/ 13728531 w 18172214"/>
                <a:gd name="connsiteY29" fmla="*/ 221283 h 6330965"/>
                <a:gd name="connsiteX30" fmla="*/ 12974151 w 18172214"/>
                <a:gd name="connsiteY30" fmla="*/ 472743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5100131 w 18172214"/>
                <a:gd name="connsiteY26" fmla="*/ 1227123 h 6330965"/>
                <a:gd name="connsiteX27" fmla="*/ 14482911 w 18172214"/>
                <a:gd name="connsiteY27" fmla="*/ 747063 h 6330965"/>
                <a:gd name="connsiteX28" fmla="*/ 14140011 w 18172214"/>
                <a:gd name="connsiteY28" fmla="*/ 381303 h 6330965"/>
                <a:gd name="connsiteX29" fmla="*/ 13499931 w 18172214"/>
                <a:gd name="connsiteY29" fmla="*/ 253940 h 6330965"/>
                <a:gd name="connsiteX30" fmla="*/ 12974151 w 18172214"/>
                <a:gd name="connsiteY30" fmla="*/ 472743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5100131 w 18172214"/>
                <a:gd name="connsiteY26" fmla="*/ 1227123 h 6330965"/>
                <a:gd name="connsiteX27" fmla="*/ 14482911 w 18172214"/>
                <a:gd name="connsiteY27" fmla="*/ 747063 h 6330965"/>
                <a:gd name="connsiteX28" fmla="*/ 14140011 w 18172214"/>
                <a:gd name="connsiteY28" fmla="*/ 381303 h 6330965"/>
                <a:gd name="connsiteX29" fmla="*/ 13499931 w 18172214"/>
                <a:gd name="connsiteY29" fmla="*/ 253940 h 6330965"/>
                <a:gd name="connsiteX30" fmla="*/ 12843522 w 18172214"/>
                <a:gd name="connsiteY30" fmla="*/ 440086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5100131 w 18172214"/>
                <a:gd name="connsiteY26" fmla="*/ 1227123 h 6330965"/>
                <a:gd name="connsiteX27" fmla="*/ 14482911 w 18172214"/>
                <a:gd name="connsiteY27" fmla="*/ 747063 h 6330965"/>
                <a:gd name="connsiteX28" fmla="*/ 14140011 w 18172214"/>
                <a:gd name="connsiteY28" fmla="*/ 381303 h 6330965"/>
                <a:gd name="connsiteX29" fmla="*/ 13597902 w 18172214"/>
                <a:gd name="connsiteY29" fmla="*/ 515197 h 6330965"/>
                <a:gd name="connsiteX30" fmla="*/ 12843522 w 18172214"/>
                <a:gd name="connsiteY30" fmla="*/ 440086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5100131 w 18172214"/>
                <a:gd name="connsiteY26" fmla="*/ 1227123 h 6330965"/>
                <a:gd name="connsiteX27" fmla="*/ 14482911 w 18172214"/>
                <a:gd name="connsiteY27" fmla="*/ 7470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5100131 w 18172214"/>
                <a:gd name="connsiteY26" fmla="*/ 1227123 h 6330965"/>
                <a:gd name="connsiteX27" fmla="*/ 14482911 w 18172214"/>
                <a:gd name="connsiteY27" fmla="*/ 7470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4283703 w 18172214"/>
                <a:gd name="connsiteY26" fmla="*/ 1292438 h 6330965"/>
                <a:gd name="connsiteX27" fmla="*/ 14482911 w 18172214"/>
                <a:gd name="connsiteY27" fmla="*/ 7470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413831 w 18172214"/>
                <a:gd name="connsiteY15" fmla="*/ 5593383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4283703 w 18172214"/>
                <a:gd name="connsiteY26" fmla="*/ 1292438 h 6330965"/>
                <a:gd name="connsiteX27" fmla="*/ 14058368 w 18172214"/>
                <a:gd name="connsiteY27" fmla="*/ 12042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8882211 w 18172214"/>
                <a:gd name="connsiteY14" fmla="*/ 5136183 h 6330965"/>
                <a:gd name="connsiteX15" fmla="*/ 10511802 w 18172214"/>
                <a:gd name="connsiteY15" fmla="*/ 5038211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4283703 w 18172214"/>
                <a:gd name="connsiteY26" fmla="*/ 1292438 h 6330965"/>
                <a:gd name="connsiteX27" fmla="*/ 14058368 w 18172214"/>
                <a:gd name="connsiteY27" fmla="*/ 12042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9437383 w 18172214"/>
                <a:gd name="connsiteY14" fmla="*/ 4711640 h 6330965"/>
                <a:gd name="connsiteX15" fmla="*/ 10511802 w 18172214"/>
                <a:gd name="connsiteY15" fmla="*/ 5038211 h 6330965"/>
                <a:gd name="connsiteX16" fmla="*/ 11259651 w 18172214"/>
                <a:gd name="connsiteY16" fmla="*/ 5684823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4283703 w 18172214"/>
                <a:gd name="connsiteY26" fmla="*/ 1292438 h 6330965"/>
                <a:gd name="connsiteX27" fmla="*/ 14058368 w 18172214"/>
                <a:gd name="connsiteY27" fmla="*/ 12042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9437383 w 18172214"/>
                <a:gd name="connsiteY14" fmla="*/ 4711640 h 6330965"/>
                <a:gd name="connsiteX15" fmla="*/ 10511802 w 18172214"/>
                <a:gd name="connsiteY15" fmla="*/ 5038211 h 6330965"/>
                <a:gd name="connsiteX16" fmla="*/ 11586222 w 18172214"/>
                <a:gd name="connsiteY16" fmla="*/ 5194966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4283703 w 18172214"/>
                <a:gd name="connsiteY26" fmla="*/ 1292438 h 6330965"/>
                <a:gd name="connsiteX27" fmla="*/ 14058368 w 18172214"/>
                <a:gd name="connsiteY27" fmla="*/ 12042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373451 w 18172214"/>
                <a:gd name="connsiteY38" fmla="*/ 838503 h 6330965"/>
                <a:gd name="connsiteX39" fmla="*/ 6961971 w 18172214"/>
                <a:gd name="connsiteY39" fmla="*/ 907083 h 6330965"/>
                <a:gd name="connsiteX40" fmla="*/ 5933271 w 18172214"/>
                <a:gd name="connsiteY40" fmla="*/ 1341423 h 6330965"/>
                <a:gd name="connsiteX0" fmla="*/ 218271 w 18172214"/>
                <a:gd name="connsiteY0" fmla="*/ 907083 h 6330965"/>
                <a:gd name="connsiteX1" fmla="*/ 58251 w 18172214"/>
                <a:gd name="connsiteY1" fmla="*/ 907083 h 6330965"/>
                <a:gd name="connsiteX2" fmla="*/ 1086951 w 18172214"/>
                <a:gd name="connsiteY2" fmla="*/ 1089963 h 6330965"/>
                <a:gd name="connsiteX3" fmla="*/ 1704171 w 18172214"/>
                <a:gd name="connsiteY3" fmla="*/ 1592883 h 6330965"/>
                <a:gd name="connsiteX4" fmla="*/ 1818471 w 18172214"/>
                <a:gd name="connsiteY4" fmla="*/ 2667303 h 6330965"/>
                <a:gd name="connsiteX5" fmla="*/ 1955631 w 18172214"/>
                <a:gd name="connsiteY5" fmla="*/ 3833163 h 6330965"/>
                <a:gd name="connsiteX6" fmla="*/ 1955631 w 18172214"/>
                <a:gd name="connsiteY6" fmla="*/ 5044743 h 6330965"/>
                <a:gd name="connsiteX7" fmla="*/ 1932771 w 18172214"/>
                <a:gd name="connsiteY7" fmla="*/ 5776263 h 6330965"/>
                <a:gd name="connsiteX8" fmla="*/ 2435691 w 18172214"/>
                <a:gd name="connsiteY8" fmla="*/ 6324903 h 6330965"/>
                <a:gd name="connsiteX9" fmla="*/ 3418671 w 18172214"/>
                <a:gd name="connsiteY9" fmla="*/ 6050583 h 6330965"/>
                <a:gd name="connsiteX10" fmla="*/ 4744551 w 18172214"/>
                <a:gd name="connsiteY10" fmla="*/ 5753403 h 6330965"/>
                <a:gd name="connsiteX11" fmla="*/ 6801951 w 18172214"/>
                <a:gd name="connsiteY11" fmla="*/ 5090463 h 6330965"/>
                <a:gd name="connsiteX12" fmla="*/ 7739211 w 18172214"/>
                <a:gd name="connsiteY12" fmla="*/ 4816143 h 6330965"/>
                <a:gd name="connsiteX13" fmla="*/ 8516451 w 18172214"/>
                <a:gd name="connsiteY13" fmla="*/ 4839003 h 6330965"/>
                <a:gd name="connsiteX14" fmla="*/ 9437383 w 18172214"/>
                <a:gd name="connsiteY14" fmla="*/ 4711640 h 6330965"/>
                <a:gd name="connsiteX15" fmla="*/ 10511802 w 18172214"/>
                <a:gd name="connsiteY15" fmla="*/ 5038211 h 6330965"/>
                <a:gd name="connsiteX16" fmla="*/ 11586222 w 18172214"/>
                <a:gd name="connsiteY16" fmla="*/ 5194966 h 6330965"/>
                <a:gd name="connsiteX17" fmla="*/ 12562671 w 18172214"/>
                <a:gd name="connsiteY17" fmla="*/ 5159043 h 6330965"/>
                <a:gd name="connsiteX18" fmla="*/ 14825811 w 18172214"/>
                <a:gd name="connsiteY18" fmla="*/ 5296203 h 6330965"/>
                <a:gd name="connsiteX19" fmla="*/ 16311711 w 18172214"/>
                <a:gd name="connsiteY19" fmla="*/ 5593383 h 6330965"/>
                <a:gd name="connsiteX20" fmla="*/ 17454711 w 18172214"/>
                <a:gd name="connsiteY20" fmla="*/ 5730543 h 6330965"/>
                <a:gd name="connsiteX21" fmla="*/ 18117651 w 18172214"/>
                <a:gd name="connsiteY21" fmla="*/ 5273343 h 6330965"/>
                <a:gd name="connsiteX22" fmla="*/ 18071931 w 18172214"/>
                <a:gd name="connsiteY22" fmla="*/ 3581703 h 6330965"/>
                <a:gd name="connsiteX23" fmla="*/ 17575543 w 18172214"/>
                <a:gd name="connsiteY23" fmla="*/ 2837120 h 6330965"/>
                <a:gd name="connsiteX24" fmla="*/ 16488059 w 18172214"/>
                <a:gd name="connsiteY24" fmla="*/ 1824749 h 6330965"/>
                <a:gd name="connsiteX25" fmla="*/ 15580191 w 18172214"/>
                <a:gd name="connsiteY25" fmla="*/ 1501443 h 6330965"/>
                <a:gd name="connsiteX26" fmla="*/ 14283703 w 18172214"/>
                <a:gd name="connsiteY26" fmla="*/ 1292438 h 6330965"/>
                <a:gd name="connsiteX27" fmla="*/ 14058368 w 18172214"/>
                <a:gd name="connsiteY27" fmla="*/ 1204263 h 6330965"/>
                <a:gd name="connsiteX28" fmla="*/ 14140011 w 18172214"/>
                <a:gd name="connsiteY28" fmla="*/ 381303 h 6330965"/>
                <a:gd name="connsiteX29" fmla="*/ 13597902 w 18172214"/>
                <a:gd name="connsiteY29" fmla="*/ 515197 h 6330965"/>
                <a:gd name="connsiteX30" fmla="*/ 12778207 w 18172214"/>
                <a:gd name="connsiteY30" fmla="*/ 570714 h 6330965"/>
                <a:gd name="connsiteX31" fmla="*/ 12356931 w 18172214"/>
                <a:gd name="connsiteY31" fmla="*/ 632763 h 6330965"/>
                <a:gd name="connsiteX32" fmla="*/ 11145351 w 18172214"/>
                <a:gd name="connsiteY32" fmla="*/ 747063 h 6330965"/>
                <a:gd name="connsiteX33" fmla="*/ 10345251 w 18172214"/>
                <a:gd name="connsiteY33" fmla="*/ 518463 h 6330965"/>
                <a:gd name="connsiteX34" fmla="*/ 9979491 w 18172214"/>
                <a:gd name="connsiteY34" fmla="*/ 221283 h 6330965"/>
                <a:gd name="connsiteX35" fmla="*/ 9378259 w 18172214"/>
                <a:gd name="connsiteY35" fmla="*/ 33214 h 6330965"/>
                <a:gd name="connsiteX36" fmla="*/ 8558946 w 18172214"/>
                <a:gd name="connsiteY36" fmla="*/ 39665 h 6330965"/>
                <a:gd name="connsiteX37" fmla="*/ 8036391 w 18172214"/>
                <a:gd name="connsiteY37" fmla="*/ 427023 h 6330965"/>
                <a:gd name="connsiteX38" fmla="*/ 7464891 w 18172214"/>
                <a:gd name="connsiteY38" fmla="*/ 267003 h 6330965"/>
                <a:gd name="connsiteX39" fmla="*/ 6961971 w 18172214"/>
                <a:gd name="connsiteY39" fmla="*/ 907083 h 6330965"/>
                <a:gd name="connsiteX40" fmla="*/ 5933271 w 18172214"/>
                <a:gd name="connsiteY40" fmla="*/ 1341423 h 6330965"/>
                <a:gd name="connsiteX0" fmla="*/ 218271 w 18172214"/>
                <a:gd name="connsiteY0" fmla="*/ 924721 h 6348603"/>
                <a:gd name="connsiteX1" fmla="*/ 58251 w 18172214"/>
                <a:gd name="connsiteY1" fmla="*/ 924721 h 6348603"/>
                <a:gd name="connsiteX2" fmla="*/ 1086951 w 18172214"/>
                <a:gd name="connsiteY2" fmla="*/ 1107601 h 6348603"/>
                <a:gd name="connsiteX3" fmla="*/ 1704171 w 18172214"/>
                <a:gd name="connsiteY3" fmla="*/ 1610521 h 6348603"/>
                <a:gd name="connsiteX4" fmla="*/ 1818471 w 18172214"/>
                <a:gd name="connsiteY4" fmla="*/ 2684941 h 6348603"/>
                <a:gd name="connsiteX5" fmla="*/ 1955631 w 18172214"/>
                <a:gd name="connsiteY5" fmla="*/ 3850801 h 6348603"/>
                <a:gd name="connsiteX6" fmla="*/ 1955631 w 18172214"/>
                <a:gd name="connsiteY6" fmla="*/ 5062381 h 6348603"/>
                <a:gd name="connsiteX7" fmla="*/ 1932771 w 18172214"/>
                <a:gd name="connsiteY7" fmla="*/ 5793901 h 6348603"/>
                <a:gd name="connsiteX8" fmla="*/ 2435691 w 18172214"/>
                <a:gd name="connsiteY8" fmla="*/ 6342541 h 6348603"/>
                <a:gd name="connsiteX9" fmla="*/ 3418671 w 18172214"/>
                <a:gd name="connsiteY9" fmla="*/ 6068221 h 6348603"/>
                <a:gd name="connsiteX10" fmla="*/ 4744551 w 18172214"/>
                <a:gd name="connsiteY10" fmla="*/ 5771041 h 6348603"/>
                <a:gd name="connsiteX11" fmla="*/ 6801951 w 18172214"/>
                <a:gd name="connsiteY11" fmla="*/ 5108101 h 6348603"/>
                <a:gd name="connsiteX12" fmla="*/ 7739211 w 18172214"/>
                <a:gd name="connsiteY12" fmla="*/ 4833781 h 6348603"/>
                <a:gd name="connsiteX13" fmla="*/ 8516451 w 18172214"/>
                <a:gd name="connsiteY13" fmla="*/ 4856641 h 6348603"/>
                <a:gd name="connsiteX14" fmla="*/ 9437383 w 18172214"/>
                <a:gd name="connsiteY14" fmla="*/ 4729278 h 6348603"/>
                <a:gd name="connsiteX15" fmla="*/ 10511802 w 18172214"/>
                <a:gd name="connsiteY15" fmla="*/ 5055849 h 6348603"/>
                <a:gd name="connsiteX16" fmla="*/ 11586222 w 18172214"/>
                <a:gd name="connsiteY16" fmla="*/ 5212604 h 6348603"/>
                <a:gd name="connsiteX17" fmla="*/ 12562671 w 18172214"/>
                <a:gd name="connsiteY17" fmla="*/ 5176681 h 6348603"/>
                <a:gd name="connsiteX18" fmla="*/ 14825811 w 18172214"/>
                <a:gd name="connsiteY18" fmla="*/ 5313841 h 6348603"/>
                <a:gd name="connsiteX19" fmla="*/ 16311711 w 18172214"/>
                <a:gd name="connsiteY19" fmla="*/ 5611021 h 6348603"/>
                <a:gd name="connsiteX20" fmla="*/ 17454711 w 18172214"/>
                <a:gd name="connsiteY20" fmla="*/ 5748181 h 6348603"/>
                <a:gd name="connsiteX21" fmla="*/ 18117651 w 18172214"/>
                <a:gd name="connsiteY21" fmla="*/ 5290981 h 6348603"/>
                <a:gd name="connsiteX22" fmla="*/ 18071931 w 18172214"/>
                <a:gd name="connsiteY22" fmla="*/ 3599341 h 6348603"/>
                <a:gd name="connsiteX23" fmla="*/ 17575543 w 18172214"/>
                <a:gd name="connsiteY23" fmla="*/ 2854758 h 6348603"/>
                <a:gd name="connsiteX24" fmla="*/ 16488059 w 18172214"/>
                <a:gd name="connsiteY24" fmla="*/ 1842387 h 6348603"/>
                <a:gd name="connsiteX25" fmla="*/ 15580191 w 18172214"/>
                <a:gd name="connsiteY25" fmla="*/ 1519081 h 6348603"/>
                <a:gd name="connsiteX26" fmla="*/ 14283703 w 18172214"/>
                <a:gd name="connsiteY26" fmla="*/ 1310076 h 6348603"/>
                <a:gd name="connsiteX27" fmla="*/ 14058368 w 18172214"/>
                <a:gd name="connsiteY27" fmla="*/ 1221901 h 6348603"/>
                <a:gd name="connsiteX28" fmla="*/ 14140011 w 18172214"/>
                <a:gd name="connsiteY28" fmla="*/ 398941 h 6348603"/>
                <a:gd name="connsiteX29" fmla="*/ 13597902 w 18172214"/>
                <a:gd name="connsiteY29" fmla="*/ 532835 h 6348603"/>
                <a:gd name="connsiteX30" fmla="*/ 12778207 w 18172214"/>
                <a:gd name="connsiteY30" fmla="*/ 588352 h 6348603"/>
                <a:gd name="connsiteX31" fmla="*/ 12356931 w 18172214"/>
                <a:gd name="connsiteY31" fmla="*/ 650401 h 6348603"/>
                <a:gd name="connsiteX32" fmla="*/ 11145351 w 18172214"/>
                <a:gd name="connsiteY32" fmla="*/ 764701 h 6348603"/>
                <a:gd name="connsiteX33" fmla="*/ 10345251 w 18172214"/>
                <a:gd name="connsiteY33" fmla="*/ 536101 h 6348603"/>
                <a:gd name="connsiteX34" fmla="*/ 9979491 w 18172214"/>
                <a:gd name="connsiteY34" fmla="*/ 238921 h 6348603"/>
                <a:gd name="connsiteX35" fmla="*/ 9378259 w 18172214"/>
                <a:gd name="connsiteY35" fmla="*/ 50852 h 6348603"/>
                <a:gd name="connsiteX36" fmla="*/ 8558946 w 18172214"/>
                <a:gd name="connsiteY36" fmla="*/ 57303 h 6348603"/>
                <a:gd name="connsiteX37" fmla="*/ 8013531 w 18172214"/>
                <a:gd name="connsiteY37" fmla="*/ 10321 h 6348603"/>
                <a:gd name="connsiteX38" fmla="*/ 7464891 w 18172214"/>
                <a:gd name="connsiteY38" fmla="*/ 284641 h 6348603"/>
                <a:gd name="connsiteX39" fmla="*/ 6961971 w 18172214"/>
                <a:gd name="connsiteY39" fmla="*/ 924721 h 6348603"/>
                <a:gd name="connsiteX40" fmla="*/ 5933271 w 18172214"/>
                <a:gd name="connsiteY40" fmla="*/ 1359061 h 6348603"/>
                <a:gd name="connsiteX0" fmla="*/ 218271 w 18172214"/>
                <a:gd name="connsiteY0" fmla="*/ 924721 h 6348603"/>
                <a:gd name="connsiteX1" fmla="*/ 58251 w 18172214"/>
                <a:gd name="connsiteY1" fmla="*/ 924721 h 6348603"/>
                <a:gd name="connsiteX2" fmla="*/ 1086951 w 18172214"/>
                <a:gd name="connsiteY2" fmla="*/ 1107601 h 6348603"/>
                <a:gd name="connsiteX3" fmla="*/ 1704171 w 18172214"/>
                <a:gd name="connsiteY3" fmla="*/ 1610521 h 6348603"/>
                <a:gd name="connsiteX4" fmla="*/ 1818471 w 18172214"/>
                <a:gd name="connsiteY4" fmla="*/ 2684941 h 6348603"/>
                <a:gd name="connsiteX5" fmla="*/ 1955631 w 18172214"/>
                <a:gd name="connsiteY5" fmla="*/ 3850801 h 6348603"/>
                <a:gd name="connsiteX6" fmla="*/ 1955631 w 18172214"/>
                <a:gd name="connsiteY6" fmla="*/ 5062381 h 6348603"/>
                <a:gd name="connsiteX7" fmla="*/ 1932771 w 18172214"/>
                <a:gd name="connsiteY7" fmla="*/ 5793901 h 6348603"/>
                <a:gd name="connsiteX8" fmla="*/ 2435691 w 18172214"/>
                <a:gd name="connsiteY8" fmla="*/ 6342541 h 6348603"/>
                <a:gd name="connsiteX9" fmla="*/ 3418671 w 18172214"/>
                <a:gd name="connsiteY9" fmla="*/ 6068221 h 6348603"/>
                <a:gd name="connsiteX10" fmla="*/ 4744551 w 18172214"/>
                <a:gd name="connsiteY10" fmla="*/ 5771041 h 6348603"/>
                <a:gd name="connsiteX11" fmla="*/ 6801951 w 18172214"/>
                <a:gd name="connsiteY11" fmla="*/ 5108101 h 6348603"/>
                <a:gd name="connsiteX12" fmla="*/ 7739211 w 18172214"/>
                <a:gd name="connsiteY12" fmla="*/ 4833781 h 6348603"/>
                <a:gd name="connsiteX13" fmla="*/ 8516451 w 18172214"/>
                <a:gd name="connsiteY13" fmla="*/ 4856641 h 6348603"/>
                <a:gd name="connsiteX14" fmla="*/ 9437383 w 18172214"/>
                <a:gd name="connsiteY14" fmla="*/ 4729278 h 6348603"/>
                <a:gd name="connsiteX15" fmla="*/ 10511802 w 18172214"/>
                <a:gd name="connsiteY15" fmla="*/ 5055849 h 6348603"/>
                <a:gd name="connsiteX16" fmla="*/ 11586222 w 18172214"/>
                <a:gd name="connsiteY16" fmla="*/ 5212604 h 6348603"/>
                <a:gd name="connsiteX17" fmla="*/ 12562671 w 18172214"/>
                <a:gd name="connsiteY17" fmla="*/ 5176681 h 6348603"/>
                <a:gd name="connsiteX18" fmla="*/ 14825811 w 18172214"/>
                <a:gd name="connsiteY18" fmla="*/ 5313841 h 6348603"/>
                <a:gd name="connsiteX19" fmla="*/ 16311711 w 18172214"/>
                <a:gd name="connsiteY19" fmla="*/ 5611021 h 6348603"/>
                <a:gd name="connsiteX20" fmla="*/ 17454711 w 18172214"/>
                <a:gd name="connsiteY20" fmla="*/ 5748181 h 6348603"/>
                <a:gd name="connsiteX21" fmla="*/ 18117651 w 18172214"/>
                <a:gd name="connsiteY21" fmla="*/ 5290981 h 6348603"/>
                <a:gd name="connsiteX22" fmla="*/ 18071931 w 18172214"/>
                <a:gd name="connsiteY22" fmla="*/ 3599341 h 6348603"/>
                <a:gd name="connsiteX23" fmla="*/ 17575543 w 18172214"/>
                <a:gd name="connsiteY23" fmla="*/ 2854758 h 6348603"/>
                <a:gd name="connsiteX24" fmla="*/ 16488059 w 18172214"/>
                <a:gd name="connsiteY24" fmla="*/ 1842387 h 6348603"/>
                <a:gd name="connsiteX25" fmla="*/ 15580191 w 18172214"/>
                <a:gd name="connsiteY25" fmla="*/ 1519081 h 6348603"/>
                <a:gd name="connsiteX26" fmla="*/ 14283703 w 18172214"/>
                <a:gd name="connsiteY26" fmla="*/ 1310076 h 6348603"/>
                <a:gd name="connsiteX27" fmla="*/ 14058368 w 18172214"/>
                <a:gd name="connsiteY27" fmla="*/ 1221901 h 6348603"/>
                <a:gd name="connsiteX28" fmla="*/ 14140011 w 18172214"/>
                <a:gd name="connsiteY28" fmla="*/ 398941 h 6348603"/>
                <a:gd name="connsiteX29" fmla="*/ 13597902 w 18172214"/>
                <a:gd name="connsiteY29" fmla="*/ 532835 h 6348603"/>
                <a:gd name="connsiteX30" fmla="*/ 12778207 w 18172214"/>
                <a:gd name="connsiteY30" fmla="*/ 588352 h 6348603"/>
                <a:gd name="connsiteX31" fmla="*/ 12356931 w 18172214"/>
                <a:gd name="connsiteY31" fmla="*/ 650401 h 6348603"/>
                <a:gd name="connsiteX32" fmla="*/ 11145351 w 18172214"/>
                <a:gd name="connsiteY32" fmla="*/ 764701 h 6348603"/>
                <a:gd name="connsiteX33" fmla="*/ 10345251 w 18172214"/>
                <a:gd name="connsiteY33" fmla="*/ 536101 h 6348603"/>
                <a:gd name="connsiteX34" fmla="*/ 9979491 w 18172214"/>
                <a:gd name="connsiteY34" fmla="*/ 238921 h 6348603"/>
                <a:gd name="connsiteX35" fmla="*/ 9378259 w 18172214"/>
                <a:gd name="connsiteY35" fmla="*/ 50852 h 6348603"/>
                <a:gd name="connsiteX36" fmla="*/ 8558946 w 18172214"/>
                <a:gd name="connsiteY36" fmla="*/ 57303 h 6348603"/>
                <a:gd name="connsiteX37" fmla="*/ 8013531 w 18172214"/>
                <a:gd name="connsiteY37" fmla="*/ 10321 h 6348603"/>
                <a:gd name="connsiteX38" fmla="*/ 7464891 w 18172214"/>
                <a:gd name="connsiteY38" fmla="*/ 284641 h 6348603"/>
                <a:gd name="connsiteX39" fmla="*/ 6687651 w 18172214"/>
                <a:gd name="connsiteY39" fmla="*/ 741841 h 6348603"/>
                <a:gd name="connsiteX40" fmla="*/ 5933271 w 18172214"/>
                <a:gd name="connsiteY40" fmla="*/ 1359061 h 6348603"/>
                <a:gd name="connsiteX0" fmla="*/ 218271 w 18172214"/>
                <a:gd name="connsiteY0" fmla="*/ 924721 h 6348603"/>
                <a:gd name="connsiteX1" fmla="*/ 58251 w 18172214"/>
                <a:gd name="connsiteY1" fmla="*/ 924721 h 6348603"/>
                <a:gd name="connsiteX2" fmla="*/ 1086951 w 18172214"/>
                <a:gd name="connsiteY2" fmla="*/ 1107601 h 6348603"/>
                <a:gd name="connsiteX3" fmla="*/ 1704171 w 18172214"/>
                <a:gd name="connsiteY3" fmla="*/ 1610521 h 6348603"/>
                <a:gd name="connsiteX4" fmla="*/ 1818471 w 18172214"/>
                <a:gd name="connsiteY4" fmla="*/ 2684941 h 6348603"/>
                <a:gd name="connsiteX5" fmla="*/ 1955631 w 18172214"/>
                <a:gd name="connsiteY5" fmla="*/ 3850801 h 6348603"/>
                <a:gd name="connsiteX6" fmla="*/ 1955631 w 18172214"/>
                <a:gd name="connsiteY6" fmla="*/ 5062381 h 6348603"/>
                <a:gd name="connsiteX7" fmla="*/ 1932771 w 18172214"/>
                <a:gd name="connsiteY7" fmla="*/ 5793901 h 6348603"/>
                <a:gd name="connsiteX8" fmla="*/ 2435691 w 18172214"/>
                <a:gd name="connsiteY8" fmla="*/ 6342541 h 6348603"/>
                <a:gd name="connsiteX9" fmla="*/ 3418671 w 18172214"/>
                <a:gd name="connsiteY9" fmla="*/ 6068221 h 6348603"/>
                <a:gd name="connsiteX10" fmla="*/ 4744551 w 18172214"/>
                <a:gd name="connsiteY10" fmla="*/ 5771041 h 6348603"/>
                <a:gd name="connsiteX11" fmla="*/ 6801951 w 18172214"/>
                <a:gd name="connsiteY11" fmla="*/ 5108101 h 6348603"/>
                <a:gd name="connsiteX12" fmla="*/ 7739211 w 18172214"/>
                <a:gd name="connsiteY12" fmla="*/ 4833781 h 6348603"/>
                <a:gd name="connsiteX13" fmla="*/ 8516451 w 18172214"/>
                <a:gd name="connsiteY13" fmla="*/ 4856641 h 6348603"/>
                <a:gd name="connsiteX14" fmla="*/ 9437383 w 18172214"/>
                <a:gd name="connsiteY14" fmla="*/ 4729278 h 6348603"/>
                <a:gd name="connsiteX15" fmla="*/ 10511802 w 18172214"/>
                <a:gd name="connsiteY15" fmla="*/ 5055849 h 6348603"/>
                <a:gd name="connsiteX16" fmla="*/ 11586222 w 18172214"/>
                <a:gd name="connsiteY16" fmla="*/ 5212604 h 6348603"/>
                <a:gd name="connsiteX17" fmla="*/ 12562671 w 18172214"/>
                <a:gd name="connsiteY17" fmla="*/ 5176681 h 6348603"/>
                <a:gd name="connsiteX18" fmla="*/ 14825811 w 18172214"/>
                <a:gd name="connsiteY18" fmla="*/ 5313841 h 6348603"/>
                <a:gd name="connsiteX19" fmla="*/ 16311711 w 18172214"/>
                <a:gd name="connsiteY19" fmla="*/ 5611021 h 6348603"/>
                <a:gd name="connsiteX20" fmla="*/ 17454711 w 18172214"/>
                <a:gd name="connsiteY20" fmla="*/ 5748181 h 6348603"/>
                <a:gd name="connsiteX21" fmla="*/ 18117651 w 18172214"/>
                <a:gd name="connsiteY21" fmla="*/ 5290981 h 6348603"/>
                <a:gd name="connsiteX22" fmla="*/ 18071931 w 18172214"/>
                <a:gd name="connsiteY22" fmla="*/ 3599341 h 6348603"/>
                <a:gd name="connsiteX23" fmla="*/ 17575543 w 18172214"/>
                <a:gd name="connsiteY23" fmla="*/ 2854758 h 6348603"/>
                <a:gd name="connsiteX24" fmla="*/ 16488059 w 18172214"/>
                <a:gd name="connsiteY24" fmla="*/ 1842387 h 6348603"/>
                <a:gd name="connsiteX25" fmla="*/ 15580191 w 18172214"/>
                <a:gd name="connsiteY25" fmla="*/ 1519081 h 6348603"/>
                <a:gd name="connsiteX26" fmla="*/ 14283703 w 18172214"/>
                <a:gd name="connsiteY26" fmla="*/ 1310076 h 6348603"/>
                <a:gd name="connsiteX27" fmla="*/ 14058368 w 18172214"/>
                <a:gd name="connsiteY27" fmla="*/ 1221901 h 6348603"/>
                <a:gd name="connsiteX28" fmla="*/ 14140011 w 18172214"/>
                <a:gd name="connsiteY28" fmla="*/ 398941 h 6348603"/>
                <a:gd name="connsiteX29" fmla="*/ 13597902 w 18172214"/>
                <a:gd name="connsiteY29" fmla="*/ 532835 h 6348603"/>
                <a:gd name="connsiteX30" fmla="*/ 12778207 w 18172214"/>
                <a:gd name="connsiteY30" fmla="*/ 588352 h 6348603"/>
                <a:gd name="connsiteX31" fmla="*/ 12356931 w 18172214"/>
                <a:gd name="connsiteY31" fmla="*/ 650401 h 6348603"/>
                <a:gd name="connsiteX32" fmla="*/ 11145351 w 18172214"/>
                <a:gd name="connsiteY32" fmla="*/ 764701 h 6348603"/>
                <a:gd name="connsiteX33" fmla="*/ 10345251 w 18172214"/>
                <a:gd name="connsiteY33" fmla="*/ 536101 h 6348603"/>
                <a:gd name="connsiteX34" fmla="*/ 9979491 w 18172214"/>
                <a:gd name="connsiteY34" fmla="*/ 238921 h 6348603"/>
                <a:gd name="connsiteX35" fmla="*/ 9378259 w 18172214"/>
                <a:gd name="connsiteY35" fmla="*/ 50852 h 6348603"/>
                <a:gd name="connsiteX36" fmla="*/ 8558946 w 18172214"/>
                <a:gd name="connsiteY36" fmla="*/ 57303 h 6348603"/>
                <a:gd name="connsiteX37" fmla="*/ 8013531 w 18172214"/>
                <a:gd name="connsiteY37" fmla="*/ 10321 h 6348603"/>
                <a:gd name="connsiteX38" fmla="*/ 7464891 w 18172214"/>
                <a:gd name="connsiteY38" fmla="*/ 284641 h 6348603"/>
                <a:gd name="connsiteX39" fmla="*/ 6687651 w 18172214"/>
                <a:gd name="connsiteY39" fmla="*/ 741841 h 6348603"/>
                <a:gd name="connsiteX40" fmla="*/ 5864691 w 18172214"/>
                <a:gd name="connsiteY40" fmla="*/ 1244761 h 6348603"/>
                <a:gd name="connsiteX0" fmla="*/ 218271 w 18172214"/>
                <a:gd name="connsiteY0" fmla="*/ 924721 h 6348603"/>
                <a:gd name="connsiteX1" fmla="*/ 58251 w 18172214"/>
                <a:gd name="connsiteY1" fmla="*/ 924721 h 6348603"/>
                <a:gd name="connsiteX2" fmla="*/ 1086951 w 18172214"/>
                <a:gd name="connsiteY2" fmla="*/ 1107601 h 6348603"/>
                <a:gd name="connsiteX3" fmla="*/ 1704171 w 18172214"/>
                <a:gd name="connsiteY3" fmla="*/ 1610521 h 6348603"/>
                <a:gd name="connsiteX4" fmla="*/ 1818471 w 18172214"/>
                <a:gd name="connsiteY4" fmla="*/ 2684941 h 6348603"/>
                <a:gd name="connsiteX5" fmla="*/ 1955631 w 18172214"/>
                <a:gd name="connsiteY5" fmla="*/ 3850801 h 6348603"/>
                <a:gd name="connsiteX6" fmla="*/ 1955631 w 18172214"/>
                <a:gd name="connsiteY6" fmla="*/ 5062381 h 6348603"/>
                <a:gd name="connsiteX7" fmla="*/ 1932771 w 18172214"/>
                <a:gd name="connsiteY7" fmla="*/ 5793901 h 6348603"/>
                <a:gd name="connsiteX8" fmla="*/ 2435691 w 18172214"/>
                <a:gd name="connsiteY8" fmla="*/ 6342541 h 6348603"/>
                <a:gd name="connsiteX9" fmla="*/ 3418671 w 18172214"/>
                <a:gd name="connsiteY9" fmla="*/ 6068221 h 6348603"/>
                <a:gd name="connsiteX10" fmla="*/ 4744551 w 18172214"/>
                <a:gd name="connsiteY10" fmla="*/ 5771041 h 6348603"/>
                <a:gd name="connsiteX11" fmla="*/ 5750391 w 18172214"/>
                <a:gd name="connsiteY11" fmla="*/ 5656742 h 6348603"/>
                <a:gd name="connsiteX12" fmla="*/ 6801951 w 18172214"/>
                <a:gd name="connsiteY12" fmla="*/ 5108101 h 6348603"/>
                <a:gd name="connsiteX13" fmla="*/ 7739211 w 18172214"/>
                <a:gd name="connsiteY13" fmla="*/ 4833781 h 6348603"/>
                <a:gd name="connsiteX14" fmla="*/ 8516451 w 18172214"/>
                <a:gd name="connsiteY14" fmla="*/ 4856641 h 6348603"/>
                <a:gd name="connsiteX15" fmla="*/ 9437383 w 18172214"/>
                <a:gd name="connsiteY15" fmla="*/ 4729278 h 6348603"/>
                <a:gd name="connsiteX16" fmla="*/ 10511802 w 18172214"/>
                <a:gd name="connsiteY16" fmla="*/ 5055849 h 6348603"/>
                <a:gd name="connsiteX17" fmla="*/ 11586222 w 18172214"/>
                <a:gd name="connsiteY17" fmla="*/ 5212604 h 6348603"/>
                <a:gd name="connsiteX18" fmla="*/ 12562671 w 18172214"/>
                <a:gd name="connsiteY18" fmla="*/ 5176681 h 6348603"/>
                <a:gd name="connsiteX19" fmla="*/ 14825811 w 18172214"/>
                <a:gd name="connsiteY19" fmla="*/ 5313841 h 6348603"/>
                <a:gd name="connsiteX20" fmla="*/ 16311711 w 18172214"/>
                <a:gd name="connsiteY20" fmla="*/ 5611021 h 6348603"/>
                <a:gd name="connsiteX21" fmla="*/ 17454711 w 18172214"/>
                <a:gd name="connsiteY21" fmla="*/ 5748181 h 6348603"/>
                <a:gd name="connsiteX22" fmla="*/ 18117651 w 18172214"/>
                <a:gd name="connsiteY22" fmla="*/ 5290981 h 6348603"/>
                <a:gd name="connsiteX23" fmla="*/ 18071931 w 18172214"/>
                <a:gd name="connsiteY23" fmla="*/ 3599341 h 6348603"/>
                <a:gd name="connsiteX24" fmla="*/ 17575543 w 18172214"/>
                <a:gd name="connsiteY24" fmla="*/ 2854758 h 6348603"/>
                <a:gd name="connsiteX25" fmla="*/ 16488059 w 18172214"/>
                <a:gd name="connsiteY25" fmla="*/ 1842387 h 6348603"/>
                <a:gd name="connsiteX26" fmla="*/ 15580191 w 18172214"/>
                <a:gd name="connsiteY26" fmla="*/ 1519081 h 6348603"/>
                <a:gd name="connsiteX27" fmla="*/ 14283703 w 18172214"/>
                <a:gd name="connsiteY27" fmla="*/ 1310076 h 6348603"/>
                <a:gd name="connsiteX28" fmla="*/ 14058368 w 18172214"/>
                <a:gd name="connsiteY28" fmla="*/ 1221901 h 6348603"/>
                <a:gd name="connsiteX29" fmla="*/ 14140011 w 18172214"/>
                <a:gd name="connsiteY29" fmla="*/ 398941 h 6348603"/>
                <a:gd name="connsiteX30" fmla="*/ 13597902 w 18172214"/>
                <a:gd name="connsiteY30" fmla="*/ 532835 h 6348603"/>
                <a:gd name="connsiteX31" fmla="*/ 12778207 w 18172214"/>
                <a:gd name="connsiteY31" fmla="*/ 588352 h 6348603"/>
                <a:gd name="connsiteX32" fmla="*/ 12356931 w 18172214"/>
                <a:gd name="connsiteY32" fmla="*/ 650401 h 6348603"/>
                <a:gd name="connsiteX33" fmla="*/ 11145351 w 18172214"/>
                <a:gd name="connsiteY33" fmla="*/ 764701 h 6348603"/>
                <a:gd name="connsiteX34" fmla="*/ 10345251 w 18172214"/>
                <a:gd name="connsiteY34" fmla="*/ 536101 h 6348603"/>
                <a:gd name="connsiteX35" fmla="*/ 9979491 w 18172214"/>
                <a:gd name="connsiteY35" fmla="*/ 238921 h 6348603"/>
                <a:gd name="connsiteX36" fmla="*/ 9378259 w 18172214"/>
                <a:gd name="connsiteY36" fmla="*/ 50852 h 6348603"/>
                <a:gd name="connsiteX37" fmla="*/ 8558946 w 18172214"/>
                <a:gd name="connsiteY37" fmla="*/ 57303 h 6348603"/>
                <a:gd name="connsiteX38" fmla="*/ 8013531 w 18172214"/>
                <a:gd name="connsiteY38" fmla="*/ 10321 h 6348603"/>
                <a:gd name="connsiteX39" fmla="*/ 7464891 w 18172214"/>
                <a:gd name="connsiteY39" fmla="*/ 284641 h 6348603"/>
                <a:gd name="connsiteX40" fmla="*/ 6687651 w 18172214"/>
                <a:gd name="connsiteY40" fmla="*/ 741841 h 6348603"/>
                <a:gd name="connsiteX41" fmla="*/ 5864691 w 18172214"/>
                <a:gd name="connsiteY41" fmla="*/ 1244761 h 6348603"/>
                <a:gd name="connsiteX0" fmla="*/ 218271 w 18172214"/>
                <a:gd name="connsiteY0" fmla="*/ 924721 h 6348204"/>
                <a:gd name="connsiteX1" fmla="*/ 58251 w 18172214"/>
                <a:gd name="connsiteY1" fmla="*/ 924721 h 6348204"/>
                <a:gd name="connsiteX2" fmla="*/ 1086951 w 18172214"/>
                <a:gd name="connsiteY2" fmla="*/ 1107601 h 6348204"/>
                <a:gd name="connsiteX3" fmla="*/ 1704171 w 18172214"/>
                <a:gd name="connsiteY3" fmla="*/ 1610521 h 6348204"/>
                <a:gd name="connsiteX4" fmla="*/ 1818471 w 18172214"/>
                <a:gd name="connsiteY4" fmla="*/ 2684941 h 6348204"/>
                <a:gd name="connsiteX5" fmla="*/ 1955631 w 18172214"/>
                <a:gd name="connsiteY5" fmla="*/ 3850801 h 6348204"/>
                <a:gd name="connsiteX6" fmla="*/ 1955631 w 18172214"/>
                <a:gd name="connsiteY6" fmla="*/ 5062381 h 6348204"/>
                <a:gd name="connsiteX7" fmla="*/ 1932771 w 18172214"/>
                <a:gd name="connsiteY7" fmla="*/ 5793901 h 6348204"/>
                <a:gd name="connsiteX8" fmla="*/ 2435691 w 18172214"/>
                <a:gd name="connsiteY8" fmla="*/ 6342541 h 6348204"/>
                <a:gd name="connsiteX9" fmla="*/ 3418671 w 18172214"/>
                <a:gd name="connsiteY9" fmla="*/ 6068221 h 6348204"/>
                <a:gd name="connsiteX10" fmla="*/ 4584531 w 18172214"/>
                <a:gd name="connsiteY10" fmla="*/ 5885341 h 6348204"/>
                <a:gd name="connsiteX11" fmla="*/ 5750391 w 18172214"/>
                <a:gd name="connsiteY11" fmla="*/ 5656742 h 6348204"/>
                <a:gd name="connsiteX12" fmla="*/ 6801951 w 18172214"/>
                <a:gd name="connsiteY12" fmla="*/ 5108101 h 6348204"/>
                <a:gd name="connsiteX13" fmla="*/ 7739211 w 18172214"/>
                <a:gd name="connsiteY13" fmla="*/ 4833781 h 6348204"/>
                <a:gd name="connsiteX14" fmla="*/ 8516451 w 18172214"/>
                <a:gd name="connsiteY14" fmla="*/ 4856641 h 6348204"/>
                <a:gd name="connsiteX15" fmla="*/ 9437383 w 18172214"/>
                <a:gd name="connsiteY15" fmla="*/ 4729278 h 6348204"/>
                <a:gd name="connsiteX16" fmla="*/ 10511802 w 18172214"/>
                <a:gd name="connsiteY16" fmla="*/ 5055849 h 6348204"/>
                <a:gd name="connsiteX17" fmla="*/ 11586222 w 18172214"/>
                <a:gd name="connsiteY17" fmla="*/ 5212604 h 6348204"/>
                <a:gd name="connsiteX18" fmla="*/ 12562671 w 18172214"/>
                <a:gd name="connsiteY18" fmla="*/ 5176681 h 6348204"/>
                <a:gd name="connsiteX19" fmla="*/ 14825811 w 18172214"/>
                <a:gd name="connsiteY19" fmla="*/ 5313841 h 6348204"/>
                <a:gd name="connsiteX20" fmla="*/ 16311711 w 18172214"/>
                <a:gd name="connsiteY20" fmla="*/ 5611021 h 6348204"/>
                <a:gd name="connsiteX21" fmla="*/ 17454711 w 18172214"/>
                <a:gd name="connsiteY21" fmla="*/ 5748181 h 6348204"/>
                <a:gd name="connsiteX22" fmla="*/ 18117651 w 18172214"/>
                <a:gd name="connsiteY22" fmla="*/ 5290981 h 6348204"/>
                <a:gd name="connsiteX23" fmla="*/ 18071931 w 18172214"/>
                <a:gd name="connsiteY23" fmla="*/ 3599341 h 6348204"/>
                <a:gd name="connsiteX24" fmla="*/ 17575543 w 18172214"/>
                <a:gd name="connsiteY24" fmla="*/ 2854758 h 6348204"/>
                <a:gd name="connsiteX25" fmla="*/ 16488059 w 18172214"/>
                <a:gd name="connsiteY25" fmla="*/ 1842387 h 6348204"/>
                <a:gd name="connsiteX26" fmla="*/ 15580191 w 18172214"/>
                <a:gd name="connsiteY26" fmla="*/ 1519081 h 6348204"/>
                <a:gd name="connsiteX27" fmla="*/ 14283703 w 18172214"/>
                <a:gd name="connsiteY27" fmla="*/ 1310076 h 6348204"/>
                <a:gd name="connsiteX28" fmla="*/ 14058368 w 18172214"/>
                <a:gd name="connsiteY28" fmla="*/ 1221901 h 6348204"/>
                <a:gd name="connsiteX29" fmla="*/ 14140011 w 18172214"/>
                <a:gd name="connsiteY29" fmla="*/ 398941 h 6348204"/>
                <a:gd name="connsiteX30" fmla="*/ 13597902 w 18172214"/>
                <a:gd name="connsiteY30" fmla="*/ 532835 h 6348204"/>
                <a:gd name="connsiteX31" fmla="*/ 12778207 w 18172214"/>
                <a:gd name="connsiteY31" fmla="*/ 588352 h 6348204"/>
                <a:gd name="connsiteX32" fmla="*/ 12356931 w 18172214"/>
                <a:gd name="connsiteY32" fmla="*/ 650401 h 6348204"/>
                <a:gd name="connsiteX33" fmla="*/ 11145351 w 18172214"/>
                <a:gd name="connsiteY33" fmla="*/ 764701 h 6348204"/>
                <a:gd name="connsiteX34" fmla="*/ 10345251 w 18172214"/>
                <a:gd name="connsiteY34" fmla="*/ 536101 h 6348204"/>
                <a:gd name="connsiteX35" fmla="*/ 9979491 w 18172214"/>
                <a:gd name="connsiteY35" fmla="*/ 238921 h 6348204"/>
                <a:gd name="connsiteX36" fmla="*/ 9378259 w 18172214"/>
                <a:gd name="connsiteY36" fmla="*/ 50852 h 6348204"/>
                <a:gd name="connsiteX37" fmla="*/ 8558946 w 18172214"/>
                <a:gd name="connsiteY37" fmla="*/ 57303 h 6348204"/>
                <a:gd name="connsiteX38" fmla="*/ 8013531 w 18172214"/>
                <a:gd name="connsiteY38" fmla="*/ 10321 h 6348204"/>
                <a:gd name="connsiteX39" fmla="*/ 7464891 w 18172214"/>
                <a:gd name="connsiteY39" fmla="*/ 284641 h 6348204"/>
                <a:gd name="connsiteX40" fmla="*/ 6687651 w 18172214"/>
                <a:gd name="connsiteY40" fmla="*/ 741841 h 6348204"/>
                <a:gd name="connsiteX41" fmla="*/ 5864691 w 18172214"/>
                <a:gd name="connsiteY41" fmla="*/ 1244761 h 6348204"/>
                <a:gd name="connsiteX0" fmla="*/ 218271 w 18172214"/>
                <a:gd name="connsiteY0" fmla="*/ 924721 h 6756553"/>
                <a:gd name="connsiteX1" fmla="*/ 58251 w 18172214"/>
                <a:gd name="connsiteY1" fmla="*/ 924721 h 6756553"/>
                <a:gd name="connsiteX2" fmla="*/ 1086951 w 18172214"/>
                <a:gd name="connsiteY2" fmla="*/ 1107601 h 6756553"/>
                <a:gd name="connsiteX3" fmla="*/ 1704171 w 18172214"/>
                <a:gd name="connsiteY3" fmla="*/ 1610521 h 6756553"/>
                <a:gd name="connsiteX4" fmla="*/ 1818471 w 18172214"/>
                <a:gd name="connsiteY4" fmla="*/ 2684941 h 6756553"/>
                <a:gd name="connsiteX5" fmla="*/ 1955631 w 18172214"/>
                <a:gd name="connsiteY5" fmla="*/ 3850801 h 6756553"/>
                <a:gd name="connsiteX6" fmla="*/ 1955631 w 18172214"/>
                <a:gd name="connsiteY6" fmla="*/ 5062381 h 6756553"/>
                <a:gd name="connsiteX7" fmla="*/ 1932771 w 18172214"/>
                <a:gd name="connsiteY7" fmla="*/ 5793901 h 6756553"/>
                <a:gd name="connsiteX8" fmla="*/ 2229951 w 18172214"/>
                <a:gd name="connsiteY8" fmla="*/ 6754021 h 6756553"/>
                <a:gd name="connsiteX9" fmla="*/ 3418671 w 18172214"/>
                <a:gd name="connsiteY9" fmla="*/ 6068221 h 6756553"/>
                <a:gd name="connsiteX10" fmla="*/ 4584531 w 18172214"/>
                <a:gd name="connsiteY10" fmla="*/ 5885341 h 6756553"/>
                <a:gd name="connsiteX11" fmla="*/ 5750391 w 18172214"/>
                <a:gd name="connsiteY11" fmla="*/ 5656742 h 6756553"/>
                <a:gd name="connsiteX12" fmla="*/ 6801951 w 18172214"/>
                <a:gd name="connsiteY12" fmla="*/ 5108101 h 6756553"/>
                <a:gd name="connsiteX13" fmla="*/ 7739211 w 18172214"/>
                <a:gd name="connsiteY13" fmla="*/ 4833781 h 6756553"/>
                <a:gd name="connsiteX14" fmla="*/ 8516451 w 18172214"/>
                <a:gd name="connsiteY14" fmla="*/ 4856641 h 6756553"/>
                <a:gd name="connsiteX15" fmla="*/ 9437383 w 18172214"/>
                <a:gd name="connsiteY15" fmla="*/ 4729278 h 6756553"/>
                <a:gd name="connsiteX16" fmla="*/ 10511802 w 18172214"/>
                <a:gd name="connsiteY16" fmla="*/ 5055849 h 6756553"/>
                <a:gd name="connsiteX17" fmla="*/ 11586222 w 18172214"/>
                <a:gd name="connsiteY17" fmla="*/ 5212604 h 6756553"/>
                <a:gd name="connsiteX18" fmla="*/ 12562671 w 18172214"/>
                <a:gd name="connsiteY18" fmla="*/ 5176681 h 6756553"/>
                <a:gd name="connsiteX19" fmla="*/ 14825811 w 18172214"/>
                <a:gd name="connsiteY19" fmla="*/ 5313841 h 6756553"/>
                <a:gd name="connsiteX20" fmla="*/ 16311711 w 18172214"/>
                <a:gd name="connsiteY20" fmla="*/ 5611021 h 6756553"/>
                <a:gd name="connsiteX21" fmla="*/ 17454711 w 18172214"/>
                <a:gd name="connsiteY21" fmla="*/ 5748181 h 6756553"/>
                <a:gd name="connsiteX22" fmla="*/ 18117651 w 18172214"/>
                <a:gd name="connsiteY22" fmla="*/ 5290981 h 6756553"/>
                <a:gd name="connsiteX23" fmla="*/ 18071931 w 18172214"/>
                <a:gd name="connsiteY23" fmla="*/ 3599341 h 6756553"/>
                <a:gd name="connsiteX24" fmla="*/ 17575543 w 18172214"/>
                <a:gd name="connsiteY24" fmla="*/ 2854758 h 6756553"/>
                <a:gd name="connsiteX25" fmla="*/ 16488059 w 18172214"/>
                <a:gd name="connsiteY25" fmla="*/ 1842387 h 6756553"/>
                <a:gd name="connsiteX26" fmla="*/ 15580191 w 18172214"/>
                <a:gd name="connsiteY26" fmla="*/ 1519081 h 6756553"/>
                <a:gd name="connsiteX27" fmla="*/ 14283703 w 18172214"/>
                <a:gd name="connsiteY27" fmla="*/ 1310076 h 6756553"/>
                <a:gd name="connsiteX28" fmla="*/ 14058368 w 18172214"/>
                <a:gd name="connsiteY28" fmla="*/ 1221901 h 6756553"/>
                <a:gd name="connsiteX29" fmla="*/ 14140011 w 18172214"/>
                <a:gd name="connsiteY29" fmla="*/ 398941 h 6756553"/>
                <a:gd name="connsiteX30" fmla="*/ 13597902 w 18172214"/>
                <a:gd name="connsiteY30" fmla="*/ 532835 h 6756553"/>
                <a:gd name="connsiteX31" fmla="*/ 12778207 w 18172214"/>
                <a:gd name="connsiteY31" fmla="*/ 588352 h 6756553"/>
                <a:gd name="connsiteX32" fmla="*/ 12356931 w 18172214"/>
                <a:gd name="connsiteY32" fmla="*/ 650401 h 6756553"/>
                <a:gd name="connsiteX33" fmla="*/ 11145351 w 18172214"/>
                <a:gd name="connsiteY33" fmla="*/ 764701 h 6756553"/>
                <a:gd name="connsiteX34" fmla="*/ 10345251 w 18172214"/>
                <a:gd name="connsiteY34" fmla="*/ 536101 h 6756553"/>
                <a:gd name="connsiteX35" fmla="*/ 9979491 w 18172214"/>
                <a:gd name="connsiteY35" fmla="*/ 238921 h 6756553"/>
                <a:gd name="connsiteX36" fmla="*/ 9378259 w 18172214"/>
                <a:gd name="connsiteY36" fmla="*/ 50852 h 6756553"/>
                <a:gd name="connsiteX37" fmla="*/ 8558946 w 18172214"/>
                <a:gd name="connsiteY37" fmla="*/ 57303 h 6756553"/>
                <a:gd name="connsiteX38" fmla="*/ 8013531 w 18172214"/>
                <a:gd name="connsiteY38" fmla="*/ 10321 h 6756553"/>
                <a:gd name="connsiteX39" fmla="*/ 7464891 w 18172214"/>
                <a:gd name="connsiteY39" fmla="*/ 284641 h 6756553"/>
                <a:gd name="connsiteX40" fmla="*/ 6687651 w 18172214"/>
                <a:gd name="connsiteY40" fmla="*/ 741841 h 6756553"/>
                <a:gd name="connsiteX41" fmla="*/ 5864691 w 18172214"/>
                <a:gd name="connsiteY41" fmla="*/ 1244761 h 6756553"/>
                <a:gd name="connsiteX0" fmla="*/ 218271 w 18172214"/>
                <a:gd name="connsiteY0" fmla="*/ 924721 h 6754328"/>
                <a:gd name="connsiteX1" fmla="*/ 58251 w 18172214"/>
                <a:gd name="connsiteY1" fmla="*/ 924721 h 6754328"/>
                <a:gd name="connsiteX2" fmla="*/ 1086951 w 18172214"/>
                <a:gd name="connsiteY2" fmla="*/ 1107601 h 6754328"/>
                <a:gd name="connsiteX3" fmla="*/ 1704171 w 18172214"/>
                <a:gd name="connsiteY3" fmla="*/ 1610521 h 6754328"/>
                <a:gd name="connsiteX4" fmla="*/ 1818471 w 18172214"/>
                <a:gd name="connsiteY4" fmla="*/ 2684941 h 6754328"/>
                <a:gd name="connsiteX5" fmla="*/ 1955631 w 18172214"/>
                <a:gd name="connsiteY5" fmla="*/ 3850801 h 6754328"/>
                <a:gd name="connsiteX6" fmla="*/ 1955631 w 18172214"/>
                <a:gd name="connsiteY6" fmla="*/ 5062381 h 6754328"/>
                <a:gd name="connsiteX7" fmla="*/ 1589871 w 18172214"/>
                <a:gd name="connsiteY7" fmla="*/ 5976781 h 6754328"/>
                <a:gd name="connsiteX8" fmla="*/ 2229951 w 18172214"/>
                <a:gd name="connsiteY8" fmla="*/ 6754021 h 6754328"/>
                <a:gd name="connsiteX9" fmla="*/ 3418671 w 18172214"/>
                <a:gd name="connsiteY9" fmla="*/ 6068221 h 6754328"/>
                <a:gd name="connsiteX10" fmla="*/ 4584531 w 18172214"/>
                <a:gd name="connsiteY10" fmla="*/ 5885341 h 6754328"/>
                <a:gd name="connsiteX11" fmla="*/ 5750391 w 18172214"/>
                <a:gd name="connsiteY11" fmla="*/ 5656742 h 6754328"/>
                <a:gd name="connsiteX12" fmla="*/ 6801951 w 18172214"/>
                <a:gd name="connsiteY12" fmla="*/ 5108101 h 6754328"/>
                <a:gd name="connsiteX13" fmla="*/ 7739211 w 18172214"/>
                <a:gd name="connsiteY13" fmla="*/ 4833781 h 6754328"/>
                <a:gd name="connsiteX14" fmla="*/ 8516451 w 18172214"/>
                <a:gd name="connsiteY14" fmla="*/ 4856641 h 6754328"/>
                <a:gd name="connsiteX15" fmla="*/ 9437383 w 18172214"/>
                <a:gd name="connsiteY15" fmla="*/ 4729278 h 6754328"/>
                <a:gd name="connsiteX16" fmla="*/ 10511802 w 18172214"/>
                <a:gd name="connsiteY16" fmla="*/ 5055849 h 6754328"/>
                <a:gd name="connsiteX17" fmla="*/ 11586222 w 18172214"/>
                <a:gd name="connsiteY17" fmla="*/ 5212604 h 6754328"/>
                <a:gd name="connsiteX18" fmla="*/ 12562671 w 18172214"/>
                <a:gd name="connsiteY18" fmla="*/ 5176681 h 6754328"/>
                <a:gd name="connsiteX19" fmla="*/ 14825811 w 18172214"/>
                <a:gd name="connsiteY19" fmla="*/ 5313841 h 6754328"/>
                <a:gd name="connsiteX20" fmla="*/ 16311711 w 18172214"/>
                <a:gd name="connsiteY20" fmla="*/ 5611021 h 6754328"/>
                <a:gd name="connsiteX21" fmla="*/ 17454711 w 18172214"/>
                <a:gd name="connsiteY21" fmla="*/ 5748181 h 6754328"/>
                <a:gd name="connsiteX22" fmla="*/ 18117651 w 18172214"/>
                <a:gd name="connsiteY22" fmla="*/ 5290981 h 6754328"/>
                <a:gd name="connsiteX23" fmla="*/ 18071931 w 18172214"/>
                <a:gd name="connsiteY23" fmla="*/ 3599341 h 6754328"/>
                <a:gd name="connsiteX24" fmla="*/ 17575543 w 18172214"/>
                <a:gd name="connsiteY24" fmla="*/ 2854758 h 6754328"/>
                <a:gd name="connsiteX25" fmla="*/ 16488059 w 18172214"/>
                <a:gd name="connsiteY25" fmla="*/ 1842387 h 6754328"/>
                <a:gd name="connsiteX26" fmla="*/ 15580191 w 18172214"/>
                <a:gd name="connsiteY26" fmla="*/ 1519081 h 6754328"/>
                <a:gd name="connsiteX27" fmla="*/ 14283703 w 18172214"/>
                <a:gd name="connsiteY27" fmla="*/ 1310076 h 6754328"/>
                <a:gd name="connsiteX28" fmla="*/ 14058368 w 18172214"/>
                <a:gd name="connsiteY28" fmla="*/ 1221901 h 6754328"/>
                <a:gd name="connsiteX29" fmla="*/ 14140011 w 18172214"/>
                <a:gd name="connsiteY29" fmla="*/ 398941 h 6754328"/>
                <a:gd name="connsiteX30" fmla="*/ 13597902 w 18172214"/>
                <a:gd name="connsiteY30" fmla="*/ 532835 h 6754328"/>
                <a:gd name="connsiteX31" fmla="*/ 12778207 w 18172214"/>
                <a:gd name="connsiteY31" fmla="*/ 588352 h 6754328"/>
                <a:gd name="connsiteX32" fmla="*/ 12356931 w 18172214"/>
                <a:gd name="connsiteY32" fmla="*/ 650401 h 6754328"/>
                <a:gd name="connsiteX33" fmla="*/ 11145351 w 18172214"/>
                <a:gd name="connsiteY33" fmla="*/ 764701 h 6754328"/>
                <a:gd name="connsiteX34" fmla="*/ 10345251 w 18172214"/>
                <a:gd name="connsiteY34" fmla="*/ 536101 h 6754328"/>
                <a:gd name="connsiteX35" fmla="*/ 9979491 w 18172214"/>
                <a:gd name="connsiteY35" fmla="*/ 238921 h 6754328"/>
                <a:gd name="connsiteX36" fmla="*/ 9378259 w 18172214"/>
                <a:gd name="connsiteY36" fmla="*/ 50852 h 6754328"/>
                <a:gd name="connsiteX37" fmla="*/ 8558946 w 18172214"/>
                <a:gd name="connsiteY37" fmla="*/ 57303 h 6754328"/>
                <a:gd name="connsiteX38" fmla="*/ 8013531 w 18172214"/>
                <a:gd name="connsiteY38" fmla="*/ 10321 h 6754328"/>
                <a:gd name="connsiteX39" fmla="*/ 7464891 w 18172214"/>
                <a:gd name="connsiteY39" fmla="*/ 284641 h 6754328"/>
                <a:gd name="connsiteX40" fmla="*/ 6687651 w 18172214"/>
                <a:gd name="connsiteY40" fmla="*/ 741841 h 6754328"/>
                <a:gd name="connsiteX41" fmla="*/ 5864691 w 18172214"/>
                <a:gd name="connsiteY41" fmla="*/ 1244761 h 6754328"/>
                <a:gd name="connsiteX0" fmla="*/ 218271 w 18172214"/>
                <a:gd name="connsiteY0" fmla="*/ 924721 h 6811717"/>
                <a:gd name="connsiteX1" fmla="*/ 58251 w 18172214"/>
                <a:gd name="connsiteY1" fmla="*/ 924721 h 6811717"/>
                <a:gd name="connsiteX2" fmla="*/ 1086951 w 18172214"/>
                <a:gd name="connsiteY2" fmla="*/ 1107601 h 6811717"/>
                <a:gd name="connsiteX3" fmla="*/ 1704171 w 18172214"/>
                <a:gd name="connsiteY3" fmla="*/ 1610521 h 6811717"/>
                <a:gd name="connsiteX4" fmla="*/ 1818471 w 18172214"/>
                <a:gd name="connsiteY4" fmla="*/ 2684941 h 6811717"/>
                <a:gd name="connsiteX5" fmla="*/ 1955631 w 18172214"/>
                <a:gd name="connsiteY5" fmla="*/ 3850801 h 6811717"/>
                <a:gd name="connsiteX6" fmla="*/ 1955631 w 18172214"/>
                <a:gd name="connsiteY6" fmla="*/ 5062381 h 6811717"/>
                <a:gd name="connsiteX7" fmla="*/ 1589871 w 18172214"/>
                <a:gd name="connsiteY7" fmla="*/ 5976781 h 6811717"/>
                <a:gd name="connsiteX8" fmla="*/ 1772751 w 18172214"/>
                <a:gd name="connsiteY8" fmla="*/ 6685442 h 6811717"/>
                <a:gd name="connsiteX9" fmla="*/ 2229951 w 18172214"/>
                <a:gd name="connsiteY9" fmla="*/ 6754021 h 6811717"/>
                <a:gd name="connsiteX10" fmla="*/ 3418671 w 18172214"/>
                <a:gd name="connsiteY10" fmla="*/ 6068221 h 6811717"/>
                <a:gd name="connsiteX11" fmla="*/ 4584531 w 18172214"/>
                <a:gd name="connsiteY11" fmla="*/ 5885341 h 6811717"/>
                <a:gd name="connsiteX12" fmla="*/ 5750391 w 18172214"/>
                <a:gd name="connsiteY12" fmla="*/ 5656742 h 6811717"/>
                <a:gd name="connsiteX13" fmla="*/ 6801951 w 18172214"/>
                <a:gd name="connsiteY13" fmla="*/ 5108101 h 6811717"/>
                <a:gd name="connsiteX14" fmla="*/ 7739211 w 18172214"/>
                <a:gd name="connsiteY14" fmla="*/ 4833781 h 6811717"/>
                <a:gd name="connsiteX15" fmla="*/ 8516451 w 18172214"/>
                <a:gd name="connsiteY15" fmla="*/ 4856641 h 6811717"/>
                <a:gd name="connsiteX16" fmla="*/ 9437383 w 18172214"/>
                <a:gd name="connsiteY16" fmla="*/ 4729278 h 6811717"/>
                <a:gd name="connsiteX17" fmla="*/ 10511802 w 18172214"/>
                <a:gd name="connsiteY17" fmla="*/ 5055849 h 6811717"/>
                <a:gd name="connsiteX18" fmla="*/ 11586222 w 18172214"/>
                <a:gd name="connsiteY18" fmla="*/ 5212604 h 6811717"/>
                <a:gd name="connsiteX19" fmla="*/ 12562671 w 18172214"/>
                <a:gd name="connsiteY19" fmla="*/ 5176681 h 6811717"/>
                <a:gd name="connsiteX20" fmla="*/ 14825811 w 18172214"/>
                <a:gd name="connsiteY20" fmla="*/ 5313841 h 6811717"/>
                <a:gd name="connsiteX21" fmla="*/ 16311711 w 18172214"/>
                <a:gd name="connsiteY21" fmla="*/ 5611021 h 6811717"/>
                <a:gd name="connsiteX22" fmla="*/ 17454711 w 18172214"/>
                <a:gd name="connsiteY22" fmla="*/ 5748181 h 6811717"/>
                <a:gd name="connsiteX23" fmla="*/ 18117651 w 18172214"/>
                <a:gd name="connsiteY23" fmla="*/ 5290981 h 6811717"/>
                <a:gd name="connsiteX24" fmla="*/ 18071931 w 18172214"/>
                <a:gd name="connsiteY24" fmla="*/ 3599341 h 6811717"/>
                <a:gd name="connsiteX25" fmla="*/ 17575543 w 18172214"/>
                <a:gd name="connsiteY25" fmla="*/ 2854758 h 6811717"/>
                <a:gd name="connsiteX26" fmla="*/ 16488059 w 18172214"/>
                <a:gd name="connsiteY26" fmla="*/ 1842387 h 6811717"/>
                <a:gd name="connsiteX27" fmla="*/ 15580191 w 18172214"/>
                <a:gd name="connsiteY27" fmla="*/ 1519081 h 6811717"/>
                <a:gd name="connsiteX28" fmla="*/ 14283703 w 18172214"/>
                <a:gd name="connsiteY28" fmla="*/ 1310076 h 6811717"/>
                <a:gd name="connsiteX29" fmla="*/ 14058368 w 18172214"/>
                <a:gd name="connsiteY29" fmla="*/ 1221901 h 6811717"/>
                <a:gd name="connsiteX30" fmla="*/ 14140011 w 18172214"/>
                <a:gd name="connsiteY30" fmla="*/ 398941 h 6811717"/>
                <a:gd name="connsiteX31" fmla="*/ 13597902 w 18172214"/>
                <a:gd name="connsiteY31" fmla="*/ 532835 h 6811717"/>
                <a:gd name="connsiteX32" fmla="*/ 12778207 w 18172214"/>
                <a:gd name="connsiteY32" fmla="*/ 588352 h 6811717"/>
                <a:gd name="connsiteX33" fmla="*/ 12356931 w 18172214"/>
                <a:gd name="connsiteY33" fmla="*/ 650401 h 6811717"/>
                <a:gd name="connsiteX34" fmla="*/ 11145351 w 18172214"/>
                <a:gd name="connsiteY34" fmla="*/ 764701 h 6811717"/>
                <a:gd name="connsiteX35" fmla="*/ 10345251 w 18172214"/>
                <a:gd name="connsiteY35" fmla="*/ 536101 h 6811717"/>
                <a:gd name="connsiteX36" fmla="*/ 9979491 w 18172214"/>
                <a:gd name="connsiteY36" fmla="*/ 238921 h 6811717"/>
                <a:gd name="connsiteX37" fmla="*/ 9378259 w 18172214"/>
                <a:gd name="connsiteY37" fmla="*/ 50852 h 6811717"/>
                <a:gd name="connsiteX38" fmla="*/ 8558946 w 18172214"/>
                <a:gd name="connsiteY38" fmla="*/ 57303 h 6811717"/>
                <a:gd name="connsiteX39" fmla="*/ 8013531 w 18172214"/>
                <a:gd name="connsiteY39" fmla="*/ 10321 h 6811717"/>
                <a:gd name="connsiteX40" fmla="*/ 7464891 w 18172214"/>
                <a:gd name="connsiteY40" fmla="*/ 284641 h 6811717"/>
                <a:gd name="connsiteX41" fmla="*/ 6687651 w 18172214"/>
                <a:gd name="connsiteY41" fmla="*/ 741841 h 6811717"/>
                <a:gd name="connsiteX42" fmla="*/ 5864691 w 18172214"/>
                <a:gd name="connsiteY42" fmla="*/ 1244761 h 6811717"/>
                <a:gd name="connsiteX0" fmla="*/ 218271 w 18172214"/>
                <a:gd name="connsiteY0" fmla="*/ 924721 h 6811717"/>
                <a:gd name="connsiteX1" fmla="*/ 58251 w 18172214"/>
                <a:gd name="connsiteY1" fmla="*/ 924721 h 6811717"/>
                <a:gd name="connsiteX2" fmla="*/ 1086951 w 18172214"/>
                <a:gd name="connsiteY2" fmla="*/ 1107601 h 6811717"/>
                <a:gd name="connsiteX3" fmla="*/ 1704171 w 18172214"/>
                <a:gd name="connsiteY3" fmla="*/ 1610521 h 6811717"/>
                <a:gd name="connsiteX4" fmla="*/ 1818471 w 18172214"/>
                <a:gd name="connsiteY4" fmla="*/ 2684941 h 6811717"/>
                <a:gd name="connsiteX5" fmla="*/ 1955631 w 18172214"/>
                <a:gd name="connsiteY5" fmla="*/ 3850801 h 6811717"/>
                <a:gd name="connsiteX6" fmla="*/ 1727031 w 18172214"/>
                <a:gd name="connsiteY6" fmla="*/ 5062381 h 6811717"/>
                <a:gd name="connsiteX7" fmla="*/ 1589871 w 18172214"/>
                <a:gd name="connsiteY7" fmla="*/ 5976781 h 6811717"/>
                <a:gd name="connsiteX8" fmla="*/ 1772751 w 18172214"/>
                <a:gd name="connsiteY8" fmla="*/ 6685442 h 6811717"/>
                <a:gd name="connsiteX9" fmla="*/ 2229951 w 18172214"/>
                <a:gd name="connsiteY9" fmla="*/ 6754021 h 6811717"/>
                <a:gd name="connsiteX10" fmla="*/ 3418671 w 18172214"/>
                <a:gd name="connsiteY10" fmla="*/ 6068221 h 6811717"/>
                <a:gd name="connsiteX11" fmla="*/ 4584531 w 18172214"/>
                <a:gd name="connsiteY11" fmla="*/ 5885341 h 6811717"/>
                <a:gd name="connsiteX12" fmla="*/ 5750391 w 18172214"/>
                <a:gd name="connsiteY12" fmla="*/ 5656742 h 6811717"/>
                <a:gd name="connsiteX13" fmla="*/ 6801951 w 18172214"/>
                <a:gd name="connsiteY13" fmla="*/ 5108101 h 6811717"/>
                <a:gd name="connsiteX14" fmla="*/ 7739211 w 18172214"/>
                <a:gd name="connsiteY14" fmla="*/ 4833781 h 6811717"/>
                <a:gd name="connsiteX15" fmla="*/ 8516451 w 18172214"/>
                <a:gd name="connsiteY15" fmla="*/ 4856641 h 6811717"/>
                <a:gd name="connsiteX16" fmla="*/ 9437383 w 18172214"/>
                <a:gd name="connsiteY16" fmla="*/ 4729278 h 6811717"/>
                <a:gd name="connsiteX17" fmla="*/ 10511802 w 18172214"/>
                <a:gd name="connsiteY17" fmla="*/ 5055849 h 6811717"/>
                <a:gd name="connsiteX18" fmla="*/ 11586222 w 18172214"/>
                <a:gd name="connsiteY18" fmla="*/ 5212604 h 6811717"/>
                <a:gd name="connsiteX19" fmla="*/ 12562671 w 18172214"/>
                <a:gd name="connsiteY19" fmla="*/ 5176681 h 6811717"/>
                <a:gd name="connsiteX20" fmla="*/ 14825811 w 18172214"/>
                <a:gd name="connsiteY20" fmla="*/ 5313841 h 6811717"/>
                <a:gd name="connsiteX21" fmla="*/ 16311711 w 18172214"/>
                <a:gd name="connsiteY21" fmla="*/ 5611021 h 6811717"/>
                <a:gd name="connsiteX22" fmla="*/ 17454711 w 18172214"/>
                <a:gd name="connsiteY22" fmla="*/ 5748181 h 6811717"/>
                <a:gd name="connsiteX23" fmla="*/ 18117651 w 18172214"/>
                <a:gd name="connsiteY23" fmla="*/ 5290981 h 6811717"/>
                <a:gd name="connsiteX24" fmla="*/ 18071931 w 18172214"/>
                <a:gd name="connsiteY24" fmla="*/ 3599341 h 6811717"/>
                <a:gd name="connsiteX25" fmla="*/ 17575543 w 18172214"/>
                <a:gd name="connsiteY25" fmla="*/ 2854758 h 6811717"/>
                <a:gd name="connsiteX26" fmla="*/ 16488059 w 18172214"/>
                <a:gd name="connsiteY26" fmla="*/ 1842387 h 6811717"/>
                <a:gd name="connsiteX27" fmla="*/ 15580191 w 18172214"/>
                <a:gd name="connsiteY27" fmla="*/ 1519081 h 6811717"/>
                <a:gd name="connsiteX28" fmla="*/ 14283703 w 18172214"/>
                <a:gd name="connsiteY28" fmla="*/ 1310076 h 6811717"/>
                <a:gd name="connsiteX29" fmla="*/ 14058368 w 18172214"/>
                <a:gd name="connsiteY29" fmla="*/ 1221901 h 6811717"/>
                <a:gd name="connsiteX30" fmla="*/ 14140011 w 18172214"/>
                <a:gd name="connsiteY30" fmla="*/ 398941 h 6811717"/>
                <a:gd name="connsiteX31" fmla="*/ 13597902 w 18172214"/>
                <a:gd name="connsiteY31" fmla="*/ 532835 h 6811717"/>
                <a:gd name="connsiteX32" fmla="*/ 12778207 w 18172214"/>
                <a:gd name="connsiteY32" fmla="*/ 588352 h 6811717"/>
                <a:gd name="connsiteX33" fmla="*/ 12356931 w 18172214"/>
                <a:gd name="connsiteY33" fmla="*/ 650401 h 6811717"/>
                <a:gd name="connsiteX34" fmla="*/ 11145351 w 18172214"/>
                <a:gd name="connsiteY34" fmla="*/ 764701 h 6811717"/>
                <a:gd name="connsiteX35" fmla="*/ 10345251 w 18172214"/>
                <a:gd name="connsiteY35" fmla="*/ 536101 h 6811717"/>
                <a:gd name="connsiteX36" fmla="*/ 9979491 w 18172214"/>
                <a:gd name="connsiteY36" fmla="*/ 238921 h 6811717"/>
                <a:gd name="connsiteX37" fmla="*/ 9378259 w 18172214"/>
                <a:gd name="connsiteY37" fmla="*/ 50852 h 6811717"/>
                <a:gd name="connsiteX38" fmla="*/ 8558946 w 18172214"/>
                <a:gd name="connsiteY38" fmla="*/ 57303 h 6811717"/>
                <a:gd name="connsiteX39" fmla="*/ 8013531 w 18172214"/>
                <a:gd name="connsiteY39" fmla="*/ 10321 h 6811717"/>
                <a:gd name="connsiteX40" fmla="*/ 7464891 w 18172214"/>
                <a:gd name="connsiteY40" fmla="*/ 284641 h 6811717"/>
                <a:gd name="connsiteX41" fmla="*/ 6687651 w 18172214"/>
                <a:gd name="connsiteY41" fmla="*/ 741841 h 6811717"/>
                <a:gd name="connsiteX42" fmla="*/ 5864691 w 18172214"/>
                <a:gd name="connsiteY42" fmla="*/ 1244761 h 6811717"/>
                <a:gd name="connsiteX0" fmla="*/ 218271 w 18172214"/>
                <a:gd name="connsiteY0" fmla="*/ 924721 h 6811717"/>
                <a:gd name="connsiteX1" fmla="*/ 58251 w 18172214"/>
                <a:gd name="connsiteY1" fmla="*/ 924721 h 6811717"/>
                <a:gd name="connsiteX2" fmla="*/ 1086951 w 18172214"/>
                <a:gd name="connsiteY2" fmla="*/ 1107601 h 6811717"/>
                <a:gd name="connsiteX3" fmla="*/ 1704171 w 18172214"/>
                <a:gd name="connsiteY3" fmla="*/ 1610521 h 6811717"/>
                <a:gd name="connsiteX4" fmla="*/ 1818471 w 18172214"/>
                <a:gd name="connsiteY4" fmla="*/ 2684941 h 6811717"/>
                <a:gd name="connsiteX5" fmla="*/ 1818471 w 18172214"/>
                <a:gd name="connsiteY5" fmla="*/ 3896521 h 6811717"/>
                <a:gd name="connsiteX6" fmla="*/ 1727031 w 18172214"/>
                <a:gd name="connsiteY6" fmla="*/ 5062381 h 6811717"/>
                <a:gd name="connsiteX7" fmla="*/ 1589871 w 18172214"/>
                <a:gd name="connsiteY7" fmla="*/ 5976781 h 6811717"/>
                <a:gd name="connsiteX8" fmla="*/ 1772751 w 18172214"/>
                <a:gd name="connsiteY8" fmla="*/ 6685442 h 6811717"/>
                <a:gd name="connsiteX9" fmla="*/ 2229951 w 18172214"/>
                <a:gd name="connsiteY9" fmla="*/ 6754021 h 6811717"/>
                <a:gd name="connsiteX10" fmla="*/ 3418671 w 18172214"/>
                <a:gd name="connsiteY10" fmla="*/ 6068221 h 6811717"/>
                <a:gd name="connsiteX11" fmla="*/ 4584531 w 18172214"/>
                <a:gd name="connsiteY11" fmla="*/ 5885341 h 6811717"/>
                <a:gd name="connsiteX12" fmla="*/ 5750391 w 18172214"/>
                <a:gd name="connsiteY12" fmla="*/ 5656742 h 6811717"/>
                <a:gd name="connsiteX13" fmla="*/ 6801951 w 18172214"/>
                <a:gd name="connsiteY13" fmla="*/ 5108101 h 6811717"/>
                <a:gd name="connsiteX14" fmla="*/ 7739211 w 18172214"/>
                <a:gd name="connsiteY14" fmla="*/ 4833781 h 6811717"/>
                <a:gd name="connsiteX15" fmla="*/ 8516451 w 18172214"/>
                <a:gd name="connsiteY15" fmla="*/ 4856641 h 6811717"/>
                <a:gd name="connsiteX16" fmla="*/ 9437383 w 18172214"/>
                <a:gd name="connsiteY16" fmla="*/ 4729278 h 6811717"/>
                <a:gd name="connsiteX17" fmla="*/ 10511802 w 18172214"/>
                <a:gd name="connsiteY17" fmla="*/ 5055849 h 6811717"/>
                <a:gd name="connsiteX18" fmla="*/ 11586222 w 18172214"/>
                <a:gd name="connsiteY18" fmla="*/ 5212604 h 6811717"/>
                <a:gd name="connsiteX19" fmla="*/ 12562671 w 18172214"/>
                <a:gd name="connsiteY19" fmla="*/ 5176681 h 6811717"/>
                <a:gd name="connsiteX20" fmla="*/ 14825811 w 18172214"/>
                <a:gd name="connsiteY20" fmla="*/ 5313841 h 6811717"/>
                <a:gd name="connsiteX21" fmla="*/ 16311711 w 18172214"/>
                <a:gd name="connsiteY21" fmla="*/ 5611021 h 6811717"/>
                <a:gd name="connsiteX22" fmla="*/ 17454711 w 18172214"/>
                <a:gd name="connsiteY22" fmla="*/ 5748181 h 6811717"/>
                <a:gd name="connsiteX23" fmla="*/ 18117651 w 18172214"/>
                <a:gd name="connsiteY23" fmla="*/ 5290981 h 6811717"/>
                <a:gd name="connsiteX24" fmla="*/ 18071931 w 18172214"/>
                <a:gd name="connsiteY24" fmla="*/ 3599341 h 6811717"/>
                <a:gd name="connsiteX25" fmla="*/ 17575543 w 18172214"/>
                <a:gd name="connsiteY25" fmla="*/ 2854758 h 6811717"/>
                <a:gd name="connsiteX26" fmla="*/ 16488059 w 18172214"/>
                <a:gd name="connsiteY26" fmla="*/ 1842387 h 6811717"/>
                <a:gd name="connsiteX27" fmla="*/ 15580191 w 18172214"/>
                <a:gd name="connsiteY27" fmla="*/ 1519081 h 6811717"/>
                <a:gd name="connsiteX28" fmla="*/ 14283703 w 18172214"/>
                <a:gd name="connsiteY28" fmla="*/ 1310076 h 6811717"/>
                <a:gd name="connsiteX29" fmla="*/ 14058368 w 18172214"/>
                <a:gd name="connsiteY29" fmla="*/ 1221901 h 6811717"/>
                <a:gd name="connsiteX30" fmla="*/ 14140011 w 18172214"/>
                <a:gd name="connsiteY30" fmla="*/ 398941 h 6811717"/>
                <a:gd name="connsiteX31" fmla="*/ 13597902 w 18172214"/>
                <a:gd name="connsiteY31" fmla="*/ 532835 h 6811717"/>
                <a:gd name="connsiteX32" fmla="*/ 12778207 w 18172214"/>
                <a:gd name="connsiteY32" fmla="*/ 588352 h 6811717"/>
                <a:gd name="connsiteX33" fmla="*/ 12356931 w 18172214"/>
                <a:gd name="connsiteY33" fmla="*/ 650401 h 6811717"/>
                <a:gd name="connsiteX34" fmla="*/ 11145351 w 18172214"/>
                <a:gd name="connsiteY34" fmla="*/ 764701 h 6811717"/>
                <a:gd name="connsiteX35" fmla="*/ 10345251 w 18172214"/>
                <a:gd name="connsiteY35" fmla="*/ 536101 h 6811717"/>
                <a:gd name="connsiteX36" fmla="*/ 9979491 w 18172214"/>
                <a:gd name="connsiteY36" fmla="*/ 238921 h 6811717"/>
                <a:gd name="connsiteX37" fmla="*/ 9378259 w 18172214"/>
                <a:gd name="connsiteY37" fmla="*/ 50852 h 6811717"/>
                <a:gd name="connsiteX38" fmla="*/ 8558946 w 18172214"/>
                <a:gd name="connsiteY38" fmla="*/ 57303 h 6811717"/>
                <a:gd name="connsiteX39" fmla="*/ 8013531 w 18172214"/>
                <a:gd name="connsiteY39" fmla="*/ 10321 h 6811717"/>
                <a:gd name="connsiteX40" fmla="*/ 7464891 w 18172214"/>
                <a:gd name="connsiteY40" fmla="*/ 284641 h 6811717"/>
                <a:gd name="connsiteX41" fmla="*/ 6687651 w 18172214"/>
                <a:gd name="connsiteY41" fmla="*/ 741841 h 6811717"/>
                <a:gd name="connsiteX42" fmla="*/ 5864691 w 18172214"/>
                <a:gd name="connsiteY42" fmla="*/ 1244761 h 6811717"/>
                <a:gd name="connsiteX0" fmla="*/ 218271 w 18172214"/>
                <a:gd name="connsiteY0" fmla="*/ 924721 h 6811717"/>
                <a:gd name="connsiteX1" fmla="*/ 58251 w 18172214"/>
                <a:gd name="connsiteY1" fmla="*/ 924721 h 6811717"/>
                <a:gd name="connsiteX2" fmla="*/ 1086951 w 18172214"/>
                <a:gd name="connsiteY2" fmla="*/ 1107601 h 6811717"/>
                <a:gd name="connsiteX3" fmla="*/ 1704171 w 18172214"/>
                <a:gd name="connsiteY3" fmla="*/ 1610521 h 6811717"/>
                <a:gd name="connsiteX4" fmla="*/ 1818471 w 18172214"/>
                <a:gd name="connsiteY4" fmla="*/ 2684941 h 6811717"/>
                <a:gd name="connsiteX5" fmla="*/ 1818471 w 18172214"/>
                <a:gd name="connsiteY5" fmla="*/ 3896521 h 6811717"/>
                <a:gd name="connsiteX6" fmla="*/ 1727031 w 18172214"/>
                <a:gd name="connsiteY6" fmla="*/ 5062381 h 6811717"/>
                <a:gd name="connsiteX7" fmla="*/ 1589871 w 18172214"/>
                <a:gd name="connsiteY7" fmla="*/ 5976781 h 6811717"/>
                <a:gd name="connsiteX8" fmla="*/ 1772751 w 18172214"/>
                <a:gd name="connsiteY8" fmla="*/ 6685442 h 6811717"/>
                <a:gd name="connsiteX9" fmla="*/ 2229951 w 18172214"/>
                <a:gd name="connsiteY9" fmla="*/ 6754021 h 6811717"/>
                <a:gd name="connsiteX10" fmla="*/ 3418671 w 18172214"/>
                <a:gd name="connsiteY10" fmla="*/ 6068221 h 6811717"/>
                <a:gd name="connsiteX11" fmla="*/ 4584531 w 18172214"/>
                <a:gd name="connsiteY11" fmla="*/ 5885341 h 6811717"/>
                <a:gd name="connsiteX12" fmla="*/ 5750391 w 18172214"/>
                <a:gd name="connsiteY12" fmla="*/ 5656742 h 6811717"/>
                <a:gd name="connsiteX13" fmla="*/ 6801951 w 18172214"/>
                <a:gd name="connsiteY13" fmla="*/ 5108101 h 6811717"/>
                <a:gd name="connsiteX14" fmla="*/ 7739211 w 18172214"/>
                <a:gd name="connsiteY14" fmla="*/ 4833781 h 6811717"/>
                <a:gd name="connsiteX15" fmla="*/ 8516451 w 18172214"/>
                <a:gd name="connsiteY15" fmla="*/ 4856641 h 6811717"/>
                <a:gd name="connsiteX16" fmla="*/ 9437383 w 18172214"/>
                <a:gd name="connsiteY16" fmla="*/ 4729278 h 6811717"/>
                <a:gd name="connsiteX17" fmla="*/ 10511802 w 18172214"/>
                <a:gd name="connsiteY17" fmla="*/ 5055849 h 6811717"/>
                <a:gd name="connsiteX18" fmla="*/ 11586222 w 18172214"/>
                <a:gd name="connsiteY18" fmla="*/ 5212604 h 6811717"/>
                <a:gd name="connsiteX19" fmla="*/ 12562671 w 18172214"/>
                <a:gd name="connsiteY19" fmla="*/ 5176681 h 6811717"/>
                <a:gd name="connsiteX20" fmla="*/ 14825811 w 18172214"/>
                <a:gd name="connsiteY20" fmla="*/ 5313841 h 6811717"/>
                <a:gd name="connsiteX21" fmla="*/ 16311711 w 18172214"/>
                <a:gd name="connsiteY21" fmla="*/ 5611021 h 6811717"/>
                <a:gd name="connsiteX22" fmla="*/ 17454711 w 18172214"/>
                <a:gd name="connsiteY22" fmla="*/ 5748181 h 6811717"/>
                <a:gd name="connsiteX23" fmla="*/ 18117651 w 18172214"/>
                <a:gd name="connsiteY23" fmla="*/ 5290981 h 6811717"/>
                <a:gd name="connsiteX24" fmla="*/ 18071931 w 18172214"/>
                <a:gd name="connsiteY24" fmla="*/ 3599341 h 6811717"/>
                <a:gd name="connsiteX25" fmla="*/ 17575543 w 18172214"/>
                <a:gd name="connsiteY25" fmla="*/ 2854758 h 6811717"/>
                <a:gd name="connsiteX26" fmla="*/ 16488059 w 18172214"/>
                <a:gd name="connsiteY26" fmla="*/ 1842387 h 6811717"/>
                <a:gd name="connsiteX27" fmla="*/ 15580191 w 18172214"/>
                <a:gd name="connsiteY27" fmla="*/ 1519081 h 6811717"/>
                <a:gd name="connsiteX28" fmla="*/ 14283703 w 18172214"/>
                <a:gd name="connsiteY28" fmla="*/ 1310076 h 6811717"/>
                <a:gd name="connsiteX29" fmla="*/ 14058368 w 18172214"/>
                <a:gd name="connsiteY29" fmla="*/ 1221901 h 6811717"/>
                <a:gd name="connsiteX30" fmla="*/ 14140011 w 18172214"/>
                <a:gd name="connsiteY30" fmla="*/ 398941 h 6811717"/>
                <a:gd name="connsiteX31" fmla="*/ 13597902 w 18172214"/>
                <a:gd name="connsiteY31" fmla="*/ 532835 h 6811717"/>
                <a:gd name="connsiteX32" fmla="*/ 12778207 w 18172214"/>
                <a:gd name="connsiteY32" fmla="*/ 588352 h 6811717"/>
                <a:gd name="connsiteX33" fmla="*/ 12356931 w 18172214"/>
                <a:gd name="connsiteY33" fmla="*/ 650401 h 6811717"/>
                <a:gd name="connsiteX34" fmla="*/ 11404303 w 18172214"/>
                <a:gd name="connsiteY34" fmla="*/ 388920 h 6811717"/>
                <a:gd name="connsiteX35" fmla="*/ 10345251 w 18172214"/>
                <a:gd name="connsiteY35" fmla="*/ 536101 h 6811717"/>
                <a:gd name="connsiteX36" fmla="*/ 9979491 w 18172214"/>
                <a:gd name="connsiteY36" fmla="*/ 238921 h 6811717"/>
                <a:gd name="connsiteX37" fmla="*/ 9378259 w 18172214"/>
                <a:gd name="connsiteY37" fmla="*/ 50852 h 6811717"/>
                <a:gd name="connsiteX38" fmla="*/ 8558946 w 18172214"/>
                <a:gd name="connsiteY38" fmla="*/ 57303 h 6811717"/>
                <a:gd name="connsiteX39" fmla="*/ 8013531 w 18172214"/>
                <a:gd name="connsiteY39" fmla="*/ 10321 h 6811717"/>
                <a:gd name="connsiteX40" fmla="*/ 7464891 w 18172214"/>
                <a:gd name="connsiteY40" fmla="*/ 284641 h 6811717"/>
                <a:gd name="connsiteX41" fmla="*/ 6687651 w 18172214"/>
                <a:gd name="connsiteY41" fmla="*/ 741841 h 6811717"/>
                <a:gd name="connsiteX42" fmla="*/ 5864691 w 18172214"/>
                <a:gd name="connsiteY42" fmla="*/ 1244761 h 6811717"/>
                <a:gd name="connsiteX0" fmla="*/ 218271 w 18172214"/>
                <a:gd name="connsiteY0" fmla="*/ 924721 h 6811717"/>
                <a:gd name="connsiteX1" fmla="*/ 58251 w 18172214"/>
                <a:gd name="connsiteY1" fmla="*/ 924721 h 6811717"/>
                <a:gd name="connsiteX2" fmla="*/ 1086951 w 18172214"/>
                <a:gd name="connsiteY2" fmla="*/ 1107601 h 6811717"/>
                <a:gd name="connsiteX3" fmla="*/ 1704171 w 18172214"/>
                <a:gd name="connsiteY3" fmla="*/ 1610521 h 6811717"/>
                <a:gd name="connsiteX4" fmla="*/ 1818471 w 18172214"/>
                <a:gd name="connsiteY4" fmla="*/ 2684941 h 6811717"/>
                <a:gd name="connsiteX5" fmla="*/ 1818471 w 18172214"/>
                <a:gd name="connsiteY5" fmla="*/ 3896521 h 6811717"/>
                <a:gd name="connsiteX6" fmla="*/ 1727031 w 18172214"/>
                <a:gd name="connsiteY6" fmla="*/ 5062381 h 6811717"/>
                <a:gd name="connsiteX7" fmla="*/ 1589871 w 18172214"/>
                <a:gd name="connsiteY7" fmla="*/ 5976781 h 6811717"/>
                <a:gd name="connsiteX8" fmla="*/ 1772751 w 18172214"/>
                <a:gd name="connsiteY8" fmla="*/ 6685442 h 6811717"/>
                <a:gd name="connsiteX9" fmla="*/ 2229951 w 18172214"/>
                <a:gd name="connsiteY9" fmla="*/ 6754021 h 6811717"/>
                <a:gd name="connsiteX10" fmla="*/ 3418671 w 18172214"/>
                <a:gd name="connsiteY10" fmla="*/ 6068221 h 6811717"/>
                <a:gd name="connsiteX11" fmla="*/ 4584531 w 18172214"/>
                <a:gd name="connsiteY11" fmla="*/ 5885341 h 6811717"/>
                <a:gd name="connsiteX12" fmla="*/ 5750391 w 18172214"/>
                <a:gd name="connsiteY12" fmla="*/ 5656742 h 6811717"/>
                <a:gd name="connsiteX13" fmla="*/ 6801951 w 18172214"/>
                <a:gd name="connsiteY13" fmla="*/ 5108101 h 6811717"/>
                <a:gd name="connsiteX14" fmla="*/ 7739211 w 18172214"/>
                <a:gd name="connsiteY14" fmla="*/ 4833781 h 6811717"/>
                <a:gd name="connsiteX15" fmla="*/ 8516451 w 18172214"/>
                <a:gd name="connsiteY15" fmla="*/ 4856641 h 6811717"/>
                <a:gd name="connsiteX16" fmla="*/ 9437383 w 18172214"/>
                <a:gd name="connsiteY16" fmla="*/ 4729278 h 6811717"/>
                <a:gd name="connsiteX17" fmla="*/ 10511802 w 18172214"/>
                <a:gd name="connsiteY17" fmla="*/ 5055849 h 6811717"/>
                <a:gd name="connsiteX18" fmla="*/ 11586222 w 18172214"/>
                <a:gd name="connsiteY18" fmla="*/ 5212604 h 6811717"/>
                <a:gd name="connsiteX19" fmla="*/ 12562671 w 18172214"/>
                <a:gd name="connsiteY19" fmla="*/ 5176681 h 6811717"/>
                <a:gd name="connsiteX20" fmla="*/ 14825811 w 18172214"/>
                <a:gd name="connsiteY20" fmla="*/ 5313841 h 6811717"/>
                <a:gd name="connsiteX21" fmla="*/ 16311711 w 18172214"/>
                <a:gd name="connsiteY21" fmla="*/ 5611021 h 6811717"/>
                <a:gd name="connsiteX22" fmla="*/ 17454711 w 18172214"/>
                <a:gd name="connsiteY22" fmla="*/ 5748181 h 6811717"/>
                <a:gd name="connsiteX23" fmla="*/ 18117651 w 18172214"/>
                <a:gd name="connsiteY23" fmla="*/ 5290981 h 6811717"/>
                <a:gd name="connsiteX24" fmla="*/ 18071931 w 18172214"/>
                <a:gd name="connsiteY24" fmla="*/ 3599341 h 6811717"/>
                <a:gd name="connsiteX25" fmla="*/ 17575543 w 18172214"/>
                <a:gd name="connsiteY25" fmla="*/ 2854758 h 6811717"/>
                <a:gd name="connsiteX26" fmla="*/ 16488059 w 18172214"/>
                <a:gd name="connsiteY26" fmla="*/ 1842387 h 6811717"/>
                <a:gd name="connsiteX27" fmla="*/ 15580191 w 18172214"/>
                <a:gd name="connsiteY27" fmla="*/ 1519081 h 6811717"/>
                <a:gd name="connsiteX28" fmla="*/ 14283703 w 18172214"/>
                <a:gd name="connsiteY28" fmla="*/ 1310076 h 6811717"/>
                <a:gd name="connsiteX29" fmla="*/ 14058368 w 18172214"/>
                <a:gd name="connsiteY29" fmla="*/ 1221901 h 6811717"/>
                <a:gd name="connsiteX30" fmla="*/ 14140011 w 18172214"/>
                <a:gd name="connsiteY30" fmla="*/ 398941 h 6811717"/>
                <a:gd name="connsiteX31" fmla="*/ 13597902 w 18172214"/>
                <a:gd name="connsiteY31" fmla="*/ 532835 h 6811717"/>
                <a:gd name="connsiteX32" fmla="*/ 12778207 w 18172214"/>
                <a:gd name="connsiteY32" fmla="*/ 588352 h 6811717"/>
                <a:gd name="connsiteX33" fmla="*/ 12324314 w 18172214"/>
                <a:gd name="connsiteY33" fmla="*/ 387122 h 6811717"/>
                <a:gd name="connsiteX34" fmla="*/ 11404303 w 18172214"/>
                <a:gd name="connsiteY34" fmla="*/ 388920 h 6811717"/>
                <a:gd name="connsiteX35" fmla="*/ 10345251 w 18172214"/>
                <a:gd name="connsiteY35" fmla="*/ 536101 h 6811717"/>
                <a:gd name="connsiteX36" fmla="*/ 9979491 w 18172214"/>
                <a:gd name="connsiteY36" fmla="*/ 238921 h 6811717"/>
                <a:gd name="connsiteX37" fmla="*/ 9378259 w 18172214"/>
                <a:gd name="connsiteY37" fmla="*/ 50852 h 6811717"/>
                <a:gd name="connsiteX38" fmla="*/ 8558946 w 18172214"/>
                <a:gd name="connsiteY38" fmla="*/ 57303 h 6811717"/>
                <a:gd name="connsiteX39" fmla="*/ 8013531 w 18172214"/>
                <a:gd name="connsiteY39" fmla="*/ 10321 h 6811717"/>
                <a:gd name="connsiteX40" fmla="*/ 7464891 w 18172214"/>
                <a:gd name="connsiteY40" fmla="*/ 284641 h 6811717"/>
                <a:gd name="connsiteX41" fmla="*/ 6687651 w 18172214"/>
                <a:gd name="connsiteY41" fmla="*/ 741841 h 6811717"/>
                <a:gd name="connsiteX42" fmla="*/ 5864691 w 18172214"/>
                <a:gd name="connsiteY42" fmla="*/ 1244761 h 6811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8172214" h="6811717">
                  <a:moveTo>
                    <a:pt x="218271" y="924721"/>
                  </a:moveTo>
                  <a:cubicBezTo>
                    <a:pt x="65871" y="909481"/>
                    <a:pt x="-86529" y="894241"/>
                    <a:pt x="58251" y="924721"/>
                  </a:cubicBezTo>
                  <a:cubicBezTo>
                    <a:pt x="203031" y="955201"/>
                    <a:pt x="812631" y="993301"/>
                    <a:pt x="1086951" y="1107601"/>
                  </a:cubicBezTo>
                  <a:cubicBezTo>
                    <a:pt x="1361271" y="1221901"/>
                    <a:pt x="1582251" y="1347631"/>
                    <a:pt x="1704171" y="1610521"/>
                  </a:cubicBezTo>
                  <a:cubicBezTo>
                    <a:pt x="1826091" y="1873411"/>
                    <a:pt x="1799421" y="2303941"/>
                    <a:pt x="1818471" y="2684941"/>
                  </a:cubicBezTo>
                  <a:cubicBezTo>
                    <a:pt x="1837521" y="3065941"/>
                    <a:pt x="1833711" y="3500281"/>
                    <a:pt x="1818471" y="3896521"/>
                  </a:cubicBezTo>
                  <a:cubicBezTo>
                    <a:pt x="1803231" y="4292761"/>
                    <a:pt x="1765131" y="4715671"/>
                    <a:pt x="1727031" y="5062381"/>
                  </a:cubicBezTo>
                  <a:cubicBezTo>
                    <a:pt x="1688931" y="5409091"/>
                    <a:pt x="1582251" y="5706271"/>
                    <a:pt x="1589871" y="5976781"/>
                  </a:cubicBezTo>
                  <a:cubicBezTo>
                    <a:pt x="1597491" y="6247291"/>
                    <a:pt x="1666071" y="6555902"/>
                    <a:pt x="1772751" y="6685442"/>
                  </a:cubicBezTo>
                  <a:cubicBezTo>
                    <a:pt x="1879431" y="6814982"/>
                    <a:pt x="1955631" y="6856891"/>
                    <a:pt x="2229951" y="6754021"/>
                  </a:cubicBezTo>
                  <a:cubicBezTo>
                    <a:pt x="2504271" y="6651151"/>
                    <a:pt x="3026241" y="6213001"/>
                    <a:pt x="3418671" y="6068221"/>
                  </a:cubicBezTo>
                  <a:cubicBezTo>
                    <a:pt x="3811101" y="5923441"/>
                    <a:pt x="4195911" y="5953921"/>
                    <a:pt x="4584531" y="5885341"/>
                  </a:cubicBezTo>
                  <a:cubicBezTo>
                    <a:pt x="4973151" y="5816761"/>
                    <a:pt x="5407491" y="5767232"/>
                    <a:pt x="5750391" y="5656742"/>
                  </a:cubicBezTo>
                  <a:cubicBezTo>
                    <a:pt x="6093291" y="5546252"/>
                    <a:pt x="6470481" y="5245261"/>
                    <a:pt x="6801951" y="5108101"/>
                  </a:cubicBezTo>
                  <a:cubicBezTo>
                    <a:pt x="7133421" y="4970941"/>
                    <a:pt x="7453461" y="4875691"/>
                    <a:pt x="7739211" y="4833781"/>
                  </a:cubicBezTo>
                  <a:cubicBezTo>
                    <a:pt x="8024961" y="4791871"/>
                    <a:pt x="8233422" y="4874058"/>
                    <a:pt x="8516451" y="4856641"/>
                  </a:cubicBezTo>
                  <a:cubicBezTo>
                    <a:pt x="8799480" y="4839224"/>
                    <a:pt x="9104825" y="4696077"/>
                    <a:pt x="9437383" y="4729278"/>
                  </a:cubicBezTo>
                  <a:cubicBezTo>
                    <a:pt x="9769942" y="4762479"/>
                    <a:pt x="10153662" y="4975295"/>
                    <a:pt x="10511802" y="5055849"/>
                  </a:cubicBezTo>
                  <a:cubicBezTo>
                    <a:pt x="10869942" y="5136403"/>
                    <a:pt x="11244411" y="5192465"/>
                    <a:pt x="11586222" y="5212604"/>
                  </a:cubicBezTo>
                  <a:cubicBezTo>
                    <a:pt x="11928033" y="5232743"/>
                    <a:pt x="12022740" y="5159808"/>
                    <a:pt x="12562671" y="5176681"/>
                  </a:cubicBezTo>
                  <a:cubicBezTo>
                    <a:pt x="13102603" y="5193554"/>
                    <a:pt x="14200971" y="5241451"/>
                    <a:pt x="14825811" y="5313841"/>
                  </a:cubicBezTo>
                  <a:cubicBezTo>
                    <a:pt x="15450651" y="5386231"/>
                    <a:pt x="15873561" y="5538631"/>
                    <a:pt x="16311711" y="5611021"/>
                  </a:cubicBezTo>
                  <a:cubicBezTo>
                    <a:pt x="16749861" y="5683411"/>
                    <a:pt x="17153721" y="5801521"/>
                    <a:pt x="17454711" y="5748181"/>
                  </a:cubicBezTo>
                  <a:cubicBezTo>
                    <a:pt x="17755701" y="5694841"/>
                    <a:pt x="18014781" y="5649121"/>
                    <a:pt x="18117651" y="5290981"/>
                  </a:cubicBezTo>
                  <a:cubicBezTo>
                    <a:pt x="18220521" y="4932841"/>
                    <a:pt x="18162282" y="4005378"/>
                    <a:pt x="18071931" y="3599341"/>
                  </a:cubicBezTo>
                  <a:cubicBezTo>
                    <a:pt x="17981580" y="3193304"/>
                    <a:pt x="17839522" y="3147584"/>
                    <a:pt x="17575543" y="2854758"/>
                  </a:cubicBezTo>
                  <a:cubicBezTo>
                    <a:pt x="17311564" y="2561932"/>
                    <a:pt x="16820618" y="2065000"/>
                    <a:pt x="16488059" y="1842387"/>
                  </a:cubicBezTo>
                  <a:cubicBezTo>
                    <a:pt x="16155500" y="1619774"/>
                    <a:pt x="15947584" y="1607800"/>
                    <a:pt x="15580191" y="1519081"/>
                  </a:cubicBezTo>
                  <a:cubicBezTo>
                    <a:pt x="15212798" y="1430362"/>
                    <a:pt x="14537340" y="1359606"/>
                    <a:pt x="14283703" y="1310076"/>
                  </a:cubicBezTo>
                  <a:cubicBezTo>
                    <a:pt x="14030066" y="1260546"/>
                    <a:pt x="14082317" y="1373757"/>
                    <a:pt x="14058368" y="1221901"/>
                  </a:cubicBezTo>
                  <a:cubicBezTo>
                    <a:pt x="14034419" y="1070045"/>
                    <a:pt x="14216755" y="513785"/>
                    <a:pt x="14140011" y="398941"/>
                  </a:cubicBezTo>
                  <a:cubicBezTo>
                    <a:pt x="14063267" y="284097"/>
                    <a:pt x="13824869" y="501266"/>
                    <a:pt x="13597902" y="532835"/>
                  </a:cubicBezTo>
                  <a:cubicBezTo>
                    <a:pt x="13370935" y="564404"/>
                    <a:pt x="12990472" y="612637"/>
                    <a:pt x="12778207" y="588352"/>
                  </a:cubicBezTo>
                  <a:cubicBezTo>
                    <a:pt x="12565942" y="564067"/>
                    <a:pt x="12553298" y="420361"/>
                    <a:pt x="12324314" y="387122"/>
                  </a:cubicBezTo>
                  <a:cubicBezTo>
                    <a:pt x="12095330" y="353883"/>
                    <a:pt x="11734147" y="364090"/>
                    <a:pt x="11404303" y="388920"/>
                  </a:cubicBezTo>
                  <a:cubicBezTo>
                    <a:pt x="11074459" y="413750"/>
                    <a:pt x="10582720" y="561101"/>
                    <a:pt x="10345251" y="536101"/>
                  </a:cubicBezTo>
                  <a:cubicBezTo>
                    <a:pt x="10107782" y="511101"/>
                    <a:pt x="10140656" y="319796"/>
                    <a:pt x="9979491" y="238921"/>
                  </a:cubicBezTo>
                  <a:cubicBezTo>
                    <a:pt x="9818326" y="158046"/>
                    <a:pt x="9615017" y="81122"/>
                    <a:pt x="9378259" y="50852"/>
                  </a:cubicBezTo>
                  <a:cubicBezTo>
                    <a:pt x="9141502" y="20582"/>
                    <a:pt x="8786401" y="64058"/>
                    <a:pt x="8558946" y="57303"/>
                  </a:cubicBezTo>
                  <a:cubicBezTo>
                    <a:pt x="8331491" y="50548"/>
                    <a:pt x="8195873" y="-27569"/>
                    <a:pt x="8013531" y="10321"/>
                  </a:cubicBezTo>
                  <a:cubicBezTo>
                    <a:pt x="7831189" y="48211"/>
                    <a:pt x="7685871" y="162721"/>
                    <a:pt x="7464891" y="284641"/>
                  </a:cubicBezTo>
                  <a:cubicBezTo>
                    <a:pt x="7243911" y="406561"/>
                    <a:pt x="6927681" y="658021"/>
                    <a:pt x="6687651" y="741841"/>
                  </a:cubicBezTo>
                  <a:cubicBezTo>
                    <a:pt x="6447621" y="825661"/>
                    <a:pt x="6259026" y="1069501"/>
                    <a:pt x="5864691" y="1244761"/>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Oval 54">
              <a:extLst>
                <a:ext uri="{FF2B5EF4-FFF2-40B4-BE49-F238E27FC236}">
                  <a16:creationId xmlns:a16="http://schemas.microsoft.com/office/drawing/2014/main" id="{E9C2E72C-D019-4C0A-B2C6-74AEECED2A6B}"/>
                </a:ext>
              </a:extLst>
            </p:cNvPr>
            <p:cNvSpPr/>
            <p:nvPr/>
          </p:nvSpPr>
          <p:spPr>
            <a:xfrm rot="423753">
              <a:off x="9190020" y="9983723"/>
              <a:ext cx="190526" cy="20085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Oval 55">
              <a:extLst>
                <a:ext uri="{FF2B5EF4-FFF2-40B4-BE49-F238E27FC236}">
                  <a16:creationId xmlns:a16="http://schemas.microsoft.com/office/drawing/2014/main" id="{CCCB1752-5347-46F3-841A-C46B19FD1B22}"/>
                </a:ext>
              </a:extLst>
            </p:cNvPr>
            <p:cNvSpPr/>
            <p:nvPr/>
          </p:nvSpPr>
          <p:spPr>
            <a:xfrm rot="423753">
              <a:off x="11020720" y="9805762"/>
              <a:ext cx="190526" cy="200851"/>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44D6409D-5DE0-4FC5-BB2A-401F6A5749DD}"/>
                </a:ext>
              </a:extLst>
            </p:cNvPr>
            <p:cNvSpPr/>
            <p:nvPr/>
          </p:nvSpPr>
          <p:spPr>
            <a:xfrm rot="1313498">
              <a:off x="10302257" y="7256016"/>
              <a:ext cx="498320" cy="22369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59" name="Freeform: Shape 158">
            <a:extLst>
              <a:ext uri="{FF2B5EF4-FFF2-40B4-BE49-F238E27FC236}">
                <a16:creationId xmlns:a16="http://schemas.microsoft.com/office/drawing/2014/main" id="{7A68E4A4-EC21-433E-AC17-DD529DA92994}"/>
              </a:ext>
            </a:extLst>
          </p:cNvPr>
          <p:cNvSpPr/>
          <p:nvPr/>
        </p:nvSpPr>
        <p:spPr>
          <a:xfrm rot="20584519">
            <a:off x="4492620" y="5266457"/>
            <a:ext cx="13301034" cy="9759067"/>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0 w 1665026"/>
              <a:gd name="connsiteY5" fmla="*/ 1091821 h 1528549"/>
              <a:gd name="connsiteX6" fmla="*/ 573205 w 1665026"/>
              <a:gd name="connsiteY6" fmla="*/ 0 h 1528549"/>
              <a:gd name="connsiteX7" fmla="*/ 1228298 w 1665026"/>
              <a:gd name="connsiteY7" fmla="*/ 245660 h 1528549"/>
              <a:gd name="connsiteX8" fmla="*/ 1569492 w 1665026"/>
              <a:gd name="connsiteY8" fmla="*/ 450376 h 1528549"/>
              <a:gd name="connsiteX0" fmla="*/ 1195631 w 1291165"/>
              <a:gd name="connsiteY0" fmla="*/ 450376 h 1528549"/>
              <a:gd name="connsiteX1" fmla="*/ 1100097 w 1291165"/>
              <a:gd name="connsiteY1" fmla="*/ 859809 h 1528549"/>
              <a:gd name="connsiteX2" fmla="*/ 1291165 w 1291165"/>
              <a:gd name="connsiteY2" fmla="*/ 1282889 h 1528549"/>
              <a:gd name="connsiteX3" fmla="*/ 1113744 w 1291165"/>
              <a:gd name="connsiteY3" fmla="*/ 1528549 h 1528549"/>
              <a:gd name="connsiteX4" fmla="*/ 540539 w 1291165"/>
              <a:gd name="connsiteY4" fmla="*/ 1433015 h 1528549"/>
              <a:gd name="connsiteX5" fmla="*/ 0 w 1291165"/>
              <a:gd name="connsiteY5" fmla="*/ 987722 h 1528549"/>
              <a:gd name="connsiteX6" fmla="*/ 199344 w 1291165"/>
              <a:gd name="connsiteY6" fmla="*/ 0 h 1528549"/>
              <a:gd name="connsiteX7" fmla="*/ 854437 w 1291165"/>
              <a:gd name="connsiteY7" fmla="*/ 245660 h 1528549"/>
              <a:gd name="connsiteX8" fmla="*/ 1195631 w 1291165"/>
              <a:gd name="connsiteY8" fmla="*/ 450376 h 1528549"/>
              <a:gd name="connsiteX0" fmla="*/ 1195631 w 1291165"/>
              <a:gd name="connsiteY0" fmla="*/ 450376 h 1528549"/>
              <a:gd name="connsiteX1" fmla="*/ 1100097 w 1291165"/>
              <a:gd name="connsiteY1" fmla="*/ 859809 h 1528549"/>
              <a:gd name="connsiteX2" fmla="*/ 1291165 w 1291165"/>
              <a:gd name="connsiteY2" fmla="*/ 1282889 h 1528549"/>
              <a:gd name="connsiteX3" fmla="*/ 1113744 w 1291165"/>
              <a:gd name="connsiteY3" fmla="*/ 1528549 h 1528549"/>
              <a:gd name="connsiteX4" fmla="*/ 540539 w 1291165"/>
              <a:gd name="connsiteY4" fmla="*/ 1433015 h 1528549"/>
              <a:gd name="connsiteX5" fmla="*/ 0 w 1291165"/>
              <a:gd name="connsiteY5" fmla="*/ 987722 h 1528549"/>
              <a:gd name="connsiteX6" fmla="*/ 199344 w 1291165"/>
              <a:gd name="connsiteY6" fmla="*/ 0 h 1528549"/>
              <a:gd name="connsiteX7" fmla="*/ 772457 w 1291165"/>
              <a:gd name="connsiteY7" fmla="*/ 363176 h 1528549"/>
              <a:gd name="connsiteX8" fmla="*/ 1195631 w 1291165"/>
              <a:gd name="connsiteY8" fmla="*/ 450376 h 1528549"/>
              <a:gd name="connsiteX0" fmla="*/ 1195631 w 1472818"/>
              <a:gd name="connsiteY0" fmla="*/ 450376 h 1528549"/>
              <a:gd name="connsiteX1" fmla="*/ 1472818 w 1472818"/>
              <a:gd name="connsiteY1" fmla="*/ 1015689 h 1528549"/>
              <a:gd name="connsiteX2" fmla="*/ 1291165 w 1472818"/>
              <a:gd name="connsiteY2" fmla="*/ 1282889 h 1528549"/>
              <a:gd name="connsiteX3" fmla="*/ 1113744 w 1472818"/>
              <a:gd name="connsiteY3" fmla="*/ 1528549 h 1528549"/>
              <a:gd name="connsiteX4" fmla="*/ 540539 w 1472818"/>
              <a:gd name="connsiteY4" fmla="*/ 1433015 h 1528549"/>
              <a:gd name="connsiteX5" fmla="*/ 0 w 1472818"/>
              <a:gd name="connsiteY5" fmla="*/ 987722 h 1528549"/>
              <a:gd name="connsiteX6" fmla="*/ 199344 w 1472818"/>
              <a:gd name="connsiteY6" fmla="*/ 0 h 1528549"/>
              <a:gd name="connsiteX7" fmla="*/ 772457 w 1472818"/>
              <a:gd name="connsiteY7" fmla="*/ 363176 h 1528549"/>
              <a:gd name="connsiteX8" fmla="*/ 1195631 w 1472818"/>
              <a:gd name="connsiteY8" fmla="*/ 450376 h 1528549"/>
              <a:gd name="connsiteX0" fmla="*/ 1098609 w 1472818"/>
              <a:gd name="connsiteY0" fmla="*/ 555412 h 1528549"/>
              <a:gd name="connsiteX1" fmla="*/ 1472818 w 1472818"/>
              <a:gd name="connsiteY1" fmla="*/ 1015689 h 1528549"/>
              <a:gd name="connsiteX2" fmla="*/ 1291165 w 1472818"/>
              <a:gd name="connsiteY2" fmla="*/ 1282889 h 1528549"/>
              <a:gd name="connsiteX3" fmla="*/ 1113744 w 1472818"/>
              <a:gd name="connsiteY3" fmla="*/ 1528549 h 1528549"/>
              <a:gd name="connsiteX4" fmla="*/ 540539 w 1472818"/>
              <a:gd name="connsiteY4" fmla="*/ 1433015 h 1528549"/>
              <a:gd name="connsiteX5" fmla="*/ 0 w 1472818"/>
              <a:gd name="connsiteY5" fmla="*/ 987722 h 1528549"/>
              <a:gd name="connsiteX6" fmla="*/ 199344 w 1472818"/>
              <a:gd name="connsiteY6" fmla="*/ 0 h 1528549"/>
              <a:gd name="connsiteX7" fmla="*/ 772457 w 1472818"/>
              <a:gd name="connsiteY7" fmla="*/ 363176 h 1528549"/>
              <a:gd name="connsiteX8" fmla="*/ 1098609 w 1472818"/>
              <a:gd name="connsiteY8" fmla="*/ 555412 h 1528549"/>
              <a:gd name="connsiteX0" fmla="*/ 1098609 w 1472818"/>
              <a:gd name="connsiteY0" fmla="*/ 555412 h 1528549"/>
              <a:gd name="connsiteX1" fmla="*/ 1472818 w 1472818"/>
              <a:gd name="connsiteY1" fmla="*/ 1015689 h 1528549"/>
              <a:gd name="connsiteX2" fmla="*/ 1291165 w 1472818"/>
              <a:gd name="connsiteY2" fmla="*/ 1282889 h 1528549"/>
              <a:gd name="connsiteX3" fmla="*/ 1113744 w 1472818"/>
              <a:gd name="connsiteY3" fmla="*/ 1528549 h 1528549"/>
              <a:gd name="connsiteX4" fmla="*/ 540539 w 1472818"/>
              <a:gd name="connsiteY4" fmla="*/ 1433015 h 1528549"/>
              <a:gd name="connsiteX5" fmla="*/ 0 w 1472818"/>
              <a:gd name="connsiteY5" fmla="*/ 987722 h 1528549"/>
              <a:gd name="connsiteX6" fmla="*/ 199344 w 1472818"/>
              <a:gd name="connsiteY6" fmla="*/ 0 h 1528549"/>
              <a:gd name="connsiteX7" fmla="*/ 759596 w 1472818"/>
              <a:gd name="connsiteY7" fmla="*/ 322855 h 1528549"/>
              <a:gd name="connsiteX8" fmla="*/ 1098609 w 1472818"/>
              <a:gd name="connsiteY8" fmla="*/ 555412 h 1528549"/>
              <a:gd name="connsiteX0" fmla="*/ 1098609 w 1566056"/>
              <a:gd name="connsiteY0" fmla="*/ 555412 h 1528549"/>
              <a:gd name="connsiteX1" fmla="*/ 1472818 w 1566056"/>
              <a:gd name="connsiteY1" fmla="*/ 1015689 h 1528549"/>
              <a:gd name="connsiteX2" fmla="*/ 1566056 w 1566056"/>
              <a:gd name="connsiteY2" fmla="*/ 1437241 h 1528549"/>
              <a:gd name="connsiteX3" fmla="*/ 1113744 w 1566056"/>
              <a:gd name="connsiteY3" fmla="*/ 1528549 h 1528549"/>
              <a:gd name="connsiteX4" fmla="*/ 540539 w 1566056"/>
              <a:gd name="connsiteY4" fmla="*/ 1433015 h 1528549"/>
              <a:gd name="connsiteX5" fmla="*/ 0 w 1566056"/>
              <a:gd name="connsiteY5" fmla="*/ 987722 h 1528549"/>
              <a:gd name="connsiteX6" fmla="*/ 199344 w 1566056"/>
              <a:gd name="connsiteY6" fmla="*/ 0 h 1528549"/>
              <a:gd name="connsiteX7" fmla="*/ 759596 w 1566056"/>
              <a:gd name="connsiteY7" fmla="*/ 322855 h 1528549"/>
              <a:gd name="connsiteX8" fmla="*/ 1098609 w 1566056"/>
              <a:gd name="connsiteY8" fmla="*/ 555412 h 1528549"/>
              <a:gd name="connsiteX0" fmla="*/ 1098609 w 1566056"/>
              <a:gd name="connsiteY0" fmla="*/ 555412 h 1809617"/>
              <a:gd name="connsiteX1" fmla="*/ 1472818 w 1566056"/>
              <a:gd name="connsiteY1" fmla="*/ 1015689 h 1809617"/>
              <a:gd name="connsiteX2" fmla="*/ 1566056 w 1566056"/>
              <a:gd name="connsiteY2" fmla="*/ 1437241 h 1809617"/>
              <a:gd name="connsiteX3" fmla="*/ 1495425 w 1566056"/>
              <a:gd name="connsiteY3" fmla="*/ 1809617 h 1809617"/>
              <a:gd name="connsiteX4" fmla="*/ 540539 w 1566056"/>
              <a:gd name="connsiteY4" fmla="*/ 1433015 h 1809617"/>
              <a:gd name="connsiteX5" fmla="*/ 0 w 1566056"/>
              <a:gd name="connsiteY5" fmla="*/ 987722 h 1809617"/>
              <a:gd name="connsiteX6" fmla="*/ 199344 w 1566056"/>
              <a:gd name="connsiteY6" fmla="*/ 0 h 1809617"/>
              <a:gd name="connsiteX7" fmla="*/ 759596 w 1566056"/>
              <a:gd name="connsiteY7" fmla="*/ 322855 h 1809617"/>
              <a:gd name="connsiteX8" fmla="*/ 1098609 w 1566056"/>
              <a:gd name="connsiteY8" fmla="*/ 555412 h 1809617"/>
              <a:gd name="connsiteX0" fmla="*/ 1098609 w 1566056"/>
              <a:gd name="connsiteY0" fmla="*/ 555412 h 1809617"/>
              <a:gd name="connsiteX1" fmla="*/ 1472818 w 1566056"/>
              <a:gd name="connsiteY1" fmla="*/ 1015689 h 1809617"/>
              <a:gd name="connsiteX2" fmla="*/ 1566056 w 1566056"/>
              <a:gd name="connsiteY2" fmla="*/ 1437241 h 1809617"/>
              <a:gd name="connsiteX3" fmla="*/ 1495425 w 1566056"/>
              <a:gd name="connsiteY3" fmla="*/ 1809617 h 1809617"/>
              <a:gd name="connsiteX4" fmla="*/ 638705 w 1566056"/>
              <a:gd name="connsiteY4" fmla="*/ 1178980 h 1809617"/>
              <a:gd name="connsiteX5" fmla="*/ 0 w 1566056"/>
              <a:gd name="connsiteY5" fmla="*/ 987722 h 1809617"/>
              <a:gd name="connsiteX6" fmla="*/ 199344 w 1566056"/>
              <a:gd name="connsiteY6" fmla="*/ 0 h 1809617"/>
              <a:gd name="connsiteX7" fmla="*/ 759596 w 1566056"/>
              <a:gd name="connsiteY7" fmla="*/ 322855 h 1809617"/>
              <a:gd name="connsiteX8" fmla="*/ 1098609 w 1566056"/>
              <a:gd name="connsiteY8" fmla="*/ 555412 h 1809617"/>
              <a:gd name="connsiteX0" fmla="*/ 1098609 w 1566056"/>
              <a:gd name="connsiteY0" fmla="*/ 555412 h 1862306"/>
              <a:gd name="connsiteX1" fmla="*/ 1472818 w 1566056"/>
              <a:gd name="connsiteY1" fmla="*/ 1015689 h 1862306"/>
              <a:gd name="connsiteX2" fmla="*/ 1566056 w 1566056"/>
              <a:gd name="connsiteY2" fmla="*/ 1437241 h 1862306"/>
              <a:gd name="connsiteX3" fmla="*/ 1453684 w 1566056"/>
              <a:gd name="connsiteY3" fmla="*/ 1862306 h 1862306"/>
              <a:gd name="connsiteX4" fmla="*/ 638705 w 1566056"/>
              <a:gd name="connsiteY4" fmla="*/ 1178980 h 1862306"/>
              <a:gd name="connsiteX5" fmla="*/ 0 w 1566056"/>
              <a:gd name="connsiteY5" fmla="*/ 987722 h 1862306"/>
              <a:gd name="connsiteX6" fmla="*/ 199344 w 1566056"/>
              <a:gd name="connsiteY6" fmla="*/ 0 h 1862306"/>
              <a:gd name="connsiteX7" fmla="*/ 759596 w 1566056"/>
              <a:gd name="connsiteY7" fmla="*/ 322855 h 1862306"/>
              <a:gd name="connsiteX8" fmla="*/ 1098609 w 1566056"/>
              <a:gd name="connsiteY8" fmla="*/ 555412 h 1862306"/>
              <a:gd name="connsiteX0" fmla="*/ 1098609 w 1566056"/>
              <a:gd name="connsiteY0" fmla="*/ 614516 h 1921410"/>
              <a:gd name="connsiteX1" fmla="*/ 1472818 w 1566056"/>
              <a:gd name="connsiteY1" fmla="*/ 1074793 h 1921410"/>
              <a:gd name="connsiteX2" fmla="*/ 1566056 w 1566056"/>
              <a:gd name="connsiteY2" fmla="*/ 1496345 h 1921410"/>
              <a:gd name="connsiteX3" fmla="*/ 1453684 w 1566056"/>
              <a:gd name="connsiteY3" fmla="*/ 1921410 h 1921410"/>
              <a:gd name="connsiteX4" fmla="*/ 638705 w 1566056"/>
              <a:gd name="connsiteY4" fmla="*/ 1238084 h 1921410"/>
              <a:gd name="connsiteX5" fmla="*/ 0 w 1566056"/>
              <a:gd name="connsiteY5" fmla="*/ 1046826 h 1921410"/>
              <a:gd name="connsiteX6" fmla="*/ 202061 w 1566056"/>
              <a:gd name="connsiteY6" fmla="*/ 0 h 1921410"/>
              <a:gd name="connsiteX7" fmla="*/ 759596 w 1566056"/>
              <a:gd name="connsiteY7" fmla="*/ 381959 h 1921410"/>
              <a:gd name="connsiteX8" fmla="*/ 1098609 w 1566056"/>
              <a:gd name="connsiteY8" fmla="*/ 614516 h 1921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6056" h="1921410">
                <a:moveTo>
                  <a:pt x="1098609" y="614516"/>
                </a:moveTo>
                <a:lnTo>
                  <a:pt x="1472818" y="1074793"/>
                </a:lnTo>
                <a:lnTo>
                  <a:pt x="1566056" y="1496345"/>
                </a:lnTo>
                <a:lnTo>
                  <a:pt x="1453684" y="1921410"/>
                </a:lnTo>
                <a:lnTo>
                  <a:pt x="638705" y="1238084"/>
                </a:lnTo>
                <a:lnTo>
                  <a:pt x="0" y="1046826"/>
                </a:lnTo>
                <a:lnTo>
                  <a:pt x="202061" y="0"/>
                </a:lnTo>
                <a:lnTo>
                  <a:pt x="759596" y="381959"/>
                </a:lnTo>
                <a:lnTo>
                  <a:pt x="1098609" y="614516"/>
                </a:lnTo>
                <a:close/>
              </a:path>
            </a:pathLst>
          </a:custGeom>
          <a:noFill/>
          <a:ln w="2032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Rectangle 350">
            <a:extLst>
              <a:ext uri="{FF2B5EF4-FFF2-40B4-BE49-F238E27FC236}">
                <a16:creationId xmlns:a16="http://schemas.microsoft.com/office/drawing/2014/main" id="{66881C56-0D0B-4F03-85C9-22871992A8B9}"/>
              </a:ext>
            </a:extLst>
          </p:cNvPr>
          <p:cNvSpPr/>
          <p:nvPr/>
        </p:nvSpPr>
        <p:spPr>
          <a:xfrm rot="1313498">
            <a:off x="7401172" y="8221914"/>
            <a:ext cx="366554" cy="3117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 name="Group 22">
            <a:extLst>
              <a:ext uri="{FF2B5EF4-FFF2-40B4-BE49-F238E27FC236}">
                <a16:creationId xmlns:a16="http://schemas.microsoft.com/office/drawing/2014/main" id="{2DEFA125-016F-4423-A896-70F16296FBF7}"/>
              </a:ext>
            </a:extLst>
          </p:cNvPr>
          <p:cNvGrpSpPr/>
          <p:nvPr/>
        </p:nvGrpSpPr>
        <p:grpSpPr>
          <a:xfrm>
            <a:off x="5378644" y="570066"/>
            <a:ext cx="1778365" cy="974799"/>
            <a:chOff x="9901632" y="1042262"/>
            <a:chExt cx="1778365" cy="974799"/>
          </a:xfrm>
        </p:grpSpPr>
        <p:sp>
          <p:nvSpPr>
            <p:cNvPr id="353" name="Oval 352">
              <a:extLst>
                <a:ext uri="{FF2B5EF4-FFF2-40B4-BE49-F238E27FC236}">
                  <a16:creationId xmlns:a16="http://schemas.microsoft.com/office/drawing/2014/main" id="{48245DF1-FABB-496A-9018-9C22A5AA70FF}"/>
                </a:ext>
              </a:extLst>
            </p:cNvPr>
            <p:cNvSpPr/>
            <p:nvPr/>
          </p:nvSpPr>
          <p:spPr>
            <a:xfrm rot="21573903">
              <a:off x="10256781" y="1042262"/>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C743961E-0548-41DE-ACC8-FC42538E7B7F}"/>
                </a:ext>
              </a:extLst>
            </p:cNvPr>
            <p:cNvSpPr/>
            <p:nvPr/>
          </p:nvSpPr>
          <p:spPr>
            <a:xfrm rot="21573903">
              <a:off x="10466570" y="104345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 name="Group 21">
              <a:extLst>
                <a:ext uri="{FF2B5EF4-FFF2-40B4-BE49-F238E27FC236}">
                  <a16:creationId xmlns:a16="http://schemas.microsoft.com/office/drawing/2014/main" id="{FBFA5541-FB8B-4FAD-85E1-3C6DA91BF6A3}"/>
                </a:ext>
              </a:extLst>
            </p:cNvPr>
            <p:cNvGrpSpPr/>
            <p:nvPr/>
          </p:nvGrpSpPr>
          <p:grpSpPr>
            <a:xfrm>
              <a:off x="9901632" y="1217851"/>
              <a:ext cx="1778365" cy="799210"/>
              <a:chOff x="9901632" y="1217851"/>
              <a:chExt cx="1778365" cy="799210"/>
            </a:xfrm>
          </p:grpSpPr>
          <p:sp>
            <p:nvSpPr>
              <p:cNvPr id="355" name="Text Box 648">
                <a:extLst>
                  <a:ext uri="{FF2B5EF4-FFF2-40B4-BE49-F238E27FC236}">
                    <a16:creationId xmlns:a16="http://schemas.microsoft.com/office/drawing/2014/main" id="{0F9EA298-896B-43FF-838B-7FEA8D0CCE3F}"/>
                  </a:ext>
                </a:extLst>
              </p:cNvPr>
              <p:cNvSpPr txBox="1">
                <a:spLocks noChangeArrowheads="1"/>
              </p:cNvSpPr>
              <p:nvPr/>
            </p:nvSpPr>
            <p:spPr bwMode="auto">
              <a:xfrm>
                <a:off x="10999710" y="1329693"/>
                <a:ext cx="680287" cy="687368"/>
              </a:xfrm>
              <a:prstGeom prst="rect">
                <a:avLst/>
              </a:prstGeom>
              <a:solidFill>
                <a:schemeClr val="accent5">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B</a:t>
                </a:r>
              </a:p>
              <a:p>
                <a:pPr>
                  <a:lnSpc>
                    <a:spcPts val="1000"/>
                  </a:lnSpc>
                  <a:spcBef>
                    <a:spcPct val="50000"/>
                  </a:spcBef>
                </a:pPr>
                <a:r>
                  <a:rPr lang="en-US" sz="3200" b="1" dirty="0">
                    <a:solidFill>
                      <a:srgbClr val="002060"/>
                    </a:solidFill>
                    <a:cs typeface="Arial" charset="0"/>
                  </a:rPr>
                  <a:t>116</a:t>
                </a:r>
              </a:p>
            </p:txBody>
          </p:sp>
          <p:grpSp>
            <p:nvGrpSpPr>
              <p:cNvPr id="356" name="Group 165">
                <a:extLst>
                  <a:ext uri="{FF2B5EF4-FFF2-40B4-BE49-F238E27FC236}">
                    <a16:creationId xmlns:a16="http://schemas.microsoft.com/office/drawing/2014/main" id="{041C827B-3A23-4129-83DF-5005DB23638B}"/>
                  </a:ext>
                </a:extLst>
              </p:cNvPr>
              <p:cNvGrpSpPr>
                <a:grpSpLocks/>
              </p:cNvGrpSpPr>
              <p:nvPr/>
            </p:nvGrpSpPr>
            <p:grpSpPr bwMode="auto">
              <a:xfrm rot="21573903">
                <a:off x="9901632" y="1217851"/>
                <a:ext cx="1032082" cy="760244"/>
                <a:chOff x="288" y="720"/>
                <a:chExt cx="432" cy="288"/>
              </a:xfrm>
            </p:grpSpPr>
            <p:sp>
              <p:nvSpPr>
                <p:cNvPr id="357" name="Rectangle 166">
                  <a:extLst>
                    <a:ext uri="{FF2B5EF4-FFF2-40B4-BE49-F238E27FC236}">
                      <a16:creationId xmlns:a16="http://schemas.microsoft.com/office/drawing/2014/main" id="{EC2E5E6D-CE4B-4A35-BC3B-BF12ECC6F95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58" name="Line 167">
                  <a:extLst>
                    <a:ext uri="{FF2B5EF4-FFF2-40B4-BE49-F238E27FC236}">
                      <a16:creationId xmlns:a16="http://schemas.microsoft.com/office/drawing/2014/main" id="{FA60D53C-FFFB-4AEA-AD3A-62BFB122311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59" name="Line 168">
                  <a:extLst>
                    <a:ext uri="{FF2B5EF4-FFF2-40B4-BE49-F238E27FC236}">
                      <a16:creationId xmlns:a16="http://schemas.microsoft.com/office/drawing/2014/main" id="{ABE9EBBF-450E-469B-A931-E2D8DFECA54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sp>
        <p:nvSpPr>
          <p:cNvPr id="24" name="Freeform: Shape 23">
            <a:extLst>
              <a:ext uri="{FF2B5EF4-FFF2-40B4-BE49-F238E27FC236}">
                <a16:creationId xmlns:a16="http://schemas.microsoft.com/office/drawing/2014/main" id="{AB14E8FF-0350-4874-BB8B-DF6811A9BB48}"/>
              </a:ext>
            </a:extLst>
          </p:cNvPr>
          <p:cNvSpPr/>
          <p:nvPr/>
        </p:nvSpPr>
        <p:spPr>
          <a:xfrm>
            <a:off x="1805634" y="1649186"/>
            <a:ext cx="4039995" cy="3188031"/>
          </a:xfrm>
          <a:custGeom>
            <a:avLst/>
            <a:gdLst>
              <a:gd name="connsiteX0" fmla="*/ 4163786 w 4163786"/>
              <a:gd name="connsiteY0" fmla="*/ 0 h 3249385"/>
              <a:gd name="connsiteX1" fmla="*/ 4082143 w 4163786"/>
              <a:gd name="connsiteY1" fmla="*/ 342900 h 3249385"/>
              <a:gd name="connsiteX2" fmla="*/ 3755571 w 4163786"/>
              <a:gd name="connsiteY2" fmla="*/ 653143 h 3249385"/>
              <a:gd name="connsiteX3" fmla="*/ 2759528 w 4163786"/>
              <a:gd name="connsiteY3" fmla="*/ 1551214 h 3249385"/>
              <a:gd name="connsiteX4" fmla="*/ 1681843 w 4163786"/>
              <a:gd name="connsiteY4" fmla="*/ 1926771 h 3249385"/>
              <a:gd name="connsiteX5" fmla="*/ 865414 w 4163786"/>
              <a:gd name="connsiteY5" fmla="*/ 2432957 h 3249385"/>
              <a:gd name="connsiteX6" fmla="*/ 0 w 4163786"/>
              <a:gd name="connsiteY6" fmla="*/ 3249385 h 3249385"/>
              <a:gd name="connsiteX0" fmla="*/ 4244173 w 4244173"/>
              <a:gd name="connsiteY0" fmla="*/ 0 h 3309675"/>
              <a:gd name="connsiteX1" fmla="*/ 4162530 w 4244173"/>
              <a:gd name="connsiteY1" fmla="*/ 342900 h 3309675"/>
              <a:gd name="connsiteX2" fmla="*/ 3835958 w 4244173"/>
              <a:gd name="connsiteY2" fmla="*/ 653143 h 3309675"/>
              <a:gd name="connsiteX3" fmla="*/ 2839915 w 4244173"/>
              <a:gd name="connsiteY3" fmla="*/ 1551214 h 3309675"/>
              <a:gd name="connsiteX4" fmla="*/ 1762230 w 4244173"/>
              <a:gd name="connsiteY4" fmla="*/ 1926771 h 3309675"/>
              <a:gd name="connsiteX5" fmla="*/ 945801 w 4244173"/>
              <a:gd name="connsiteY5" fmla="*/ 2432957 h 3309675"/>
              <a:gd name="connsiteX6" fmla="*/ 0 w 4244173"/>
              <a:gd name="connsiteY6" fmla="*/ 3309675 h 3309675"/>
              <a:gd name="connsiteX0" fmla="*/ 4224076 w 4224076"/>
              <a:gd name="connsiteY0" fmla="*/ 0 h 3329771"/>
              <a:gd name="connsiteX1" fmla="*/ 4142433 w 4224076"/>
              <a:gd name="connsiteY1" fmla="*/ 342900 h 3329771"/>
              <a:gd name="connsiteX2" fmla="*/ 3815861 w 4224076"/>
              <a:gd name="connsiteY2" fmla="*/ 653143 h 3329771"/>
              <a:gd name="connsiteX3" fmla="*/ 2819818 w 4224076"/>
              <a:gd name="connsiteY3" fmla="*/ 1551214 h 3329771"/>
              <a:gd name="connsiteX4" fmla="*/ 1742133 w 4224076"/>
              <a:gd name="connsiteY4" fmla="*/ 1926771 h 3329771"/>
              <a:gd name="connsiteX5" fmla="*/ 925704 w 4224076"/>
              <a:gd name="connsiteY5" fmla="*/ 2432957 h 3329771"/>
              <a:gd name="connsiteX6" fmla="*/ 0 w 4224076"/>
              <a:gd name="connsiteY6" fmla="*/ 3329771 h 3329771"/>
              <a:gd name="connsiteX0" fmla="*/ 4250202 w 4250202"/>
              <a:gd name="connsiteY0" fmla="*/ 0 h 3303645"/>
              <a:gd name="connsiteX1" fmla="*/ 4168559 w 4250202"/>
              <a:gd name="connsiteY1" fmla="*/ 342900 h 3303645"/>
              <a:gd name="connsiteX2" fmla="*/ 3841987 w 4250202"/>
              <a:gd name="connsiteY2" fmla="*/ 653143 h 3303645"/>
              <a:gd name="connsiteX3" fmla="*/ 2845944 w 4250202"/>
              <a:gd name="connsiteY3" fmla="*/ 1551214 h 3303645"/>
              <a:gd name="connsiteX4" fmla="*/ 1768259 w 4250202"/>
              <a:gd name="connsiteY4" fmla="*/ 1926771 h 3303645"/>
              <a:gd name="connsiteX5" fmla="*/ 951830 w 4250202"/>
              <a:gd name="connsiteY5" fmla="*/ 2432957 h 3303645"/>
              <a:gd name="connsiteX6" fmla="*/ 0 w 4250202"/>
              <a:gd name="connsiteY6" fmla="*/ 3303645 h 3303645"/>
              <a:gd name="connsiteX0" fmla="*/ 4039995 w 4039995"/>
              <a:gd name="connsiteY0" fmla="*/ 0 h 3188031"/>
              <a:gd name="connsiteX1" fmla="*/ 3958352 w 4039995"/>
              <a:gd name="connsiteY1" fmla="*/ 342900 h 3188031"/>
              <a:gd name="connsiteX2" fmla="*/ 3631780 w 4039995"/>
              <a:gd name="connsiteY2" fmla="*/ 653143 h 3188031"/>
              <a:gd name="connsiteX3" fmla="*/ 2635737 w 4039995"/>
              <a:gd name="connsiteY3" fmla="*/ 1551214 h 3188031"/>
              <a:gd name="connsiteX4" fmla="*/ 1558052 w 4039995"/>
              <a:gd name="connsiteY4" fmla="*/ 1926771 h 3188031"/>
              <a:gd name="connsiteX5" fmla="*/ 741623 w 4039995"/>
              <a:gd name="connsiteY5" fmla="*/ 2432957 h 3188031"/>
              <a:gd name="connsiteX6" fmla="*/ 0 w 4039995"/>
              <a:gd name="connsiteY6" fmla="*/ 3188031 h 3188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039995" h="3188031">
                <a:moveTo>
                  <a:pt x="4039995" y="0"/>
                </a:moveTo>
                <a:cubicBezTo>
                  <a:pt x="4033191" y="117021"/>
                  <a:pt x="4026388" y="234043"/>
                  <a:pt x="3958352" y="342900"/>
                </a:cubicBezTo>
                <a:cubicBezTo>
                  <a:pt x="3890316" y="451757"/>
                  <a:pt x="3852216" y="451757"/>
                  <a:pt x="3631780" y="653143"/>
                </a:cubicBezTo>
                <a:cubicBezTo>
                  <a:pt x="3411344" y="854529"/>
                  <a:pt x="2981358" y="1338943"/>
                  <a:pt x="2635737" y="1551214"/>
                </a:cubicBezTo>
                <a:cubicBezTo>
                  <a:pt x="2290116" y="1763485"/>
                  <a:pt x="1873738" y="1779814"/>
                  <a:pt x="1558052" y="1926771"/>
                </a:cubicBezTo>
                <a:cubicBezTo>
                  <a:pt x="1242366" y="2073728"/>
                  <a:pt x="1021930" y="2212521"/>
                  <a:pt x="741623" y="2432957"/>
                </a:cubicBezTo>
                <a:cubicBezTo>
                  <a:pt x="461316" y="2653393"/>
                  <a:pt x="292553" y="2890035"/>
                  <a:pt x="0" y="3188031"/>
                </a:cubicBezTo>
              </a:path>
            </a:pathLst>
          </a:custGeom>
          <a:noFill/>
          <a:ln w="1524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E0AA3987-4FA9-461D-A9DD-F3F6C3D9FC61}"/>
              </a:ext>
            </a:extLst>
          </p:cNvPr>
          <p:cNvSpPr/>
          <p:nvPr/>
        </p:nvSpPr>
        <p:spPr>
          <a:xfrm>
            <a:off x="24058775" y="6322275"/>
            <a:ext cx="163285" cy="1338943"/>
          </a:xfrm>
          <a:custGeom>
            <a:avLst/>
            <a:gdLst>
              <a:gd name="connsiteX0" fmla="*/ 0 w 163285"/>
              <a:gd name="connsiteY0" fmla="*/ 0 h 1338943"/>
              <a:gd name="connsiteX1" fmla="*/ 163285 w 163285"/>
              <a:gd name="connsiteY1" fmla="*/ 1338943 h 1338943"/>
            </a:gdLst>
            <a:ahLst/>
            <a:cxnLst>
              <a:cxn ang="0">
                <a:pos x="connsiteX0" y="connsiteY0"/>
              </a:cxn>
              <a:cxn ang="0">
                <a:pos x="connsiteX1" y="connsiteY1"/>
              </a:cxn>
            </a:cxnLst>
            <a:rect l="l" t="t" r="r" b="b"/>
            <a:pathLst>
              <a:path w="163285" h="1338943">
                <a:moveTo>
                  <a:pt x="0" y="0"/>
                </a:moveTo>
                <a:lnTo>
                  <a:pt x="163285" y="1338943"/>
                </a:lnTo>
              </a:path>
            </a:pathLst>
          </a:custGeom>
          <a:noFill/>
          <a:ln w="203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1" name="Picture 30">
            <a:extLst>
              <a:ext uri="{FF2B5EF4-FFF2-40B4-BE49-F238E27FC236}">
                <a16:creationId xmlns:a16="http://schemas.microsoft.com/office/drawing/2014/main" id="{A77023CE-55FE-4A0D-B374-EB519411B455}"/>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021970" y="840056"/>
            <a:ext cx="2713792" cy="1454140"/>
          </a:xfrm>
          <a:prstGeom prst="rect">
            <a:avLst/>
          </a:prstGeom>
        </p:spPr>
      </p:pic>
      <p:grpSp>
        <p:nvGrpSpPr>
          <p:cNvPr id="285" name="Group 284">
            <a:extLst>
              <a:ext uri="{FF2B5EF4-FFF2-40B4-BE49-F238E27FC236}">
                <a16:creationId xmlns:a16="http://schemas.microsoft.com/office/drawing/2014/main" id="{F8EB81BF-7806-4D94-9F36-44F28B11A700}"/>
              </a:ext>
            </a:extLst>
          </p:cNvPr>
          <p:cNvGrpSpPr/>
          <p:nvPr/>
        </p:nvGrpSpPr>
        <p:grpSpPr>
          <a:xfrm>
            <a:off x="716563" y="16820232"/>
            <a:ext cx="1023257" cy="740229"/>
            <a:chOff x="27943018" y="3570514"/>
            <a:chExt cx="1023257" cy="740229"/>
          </a:xfrm>
        </p:grpSpPr>
        <p:sp>
          <p:nvSpPr>
            <p:cNvPr id="295" name="Oval 294">
              <a:extLst>
                <a:ext uri="{FF2B5EF4-FFF2-40B4-BE49-F238E27FC236}">
                  <a16:creationId xmlns:a16="http://schemas.microsoft.com/office/drawing/2014/main" id="{6548C049-415A-4F87-9EAC-B28C5B05BA39}"/>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99" name="TextBox 298">
              <a:extLst>
                <a:ext uri="{FF2B5EF4-FFF2-40B4-BE49-F238E27FC236}">
                  <a16:creationId xmlns:a16="http://schemas.microsoft.com/office/drawing/2014/main" id="{E6D0324F-C22A-425F-875E-99DDF3094964}"/>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31</a:t>
              </a:r>
            </a:p>
          </p:txBody>
        </p:sp>
      </p:grpSp>
      <p:cxnSp>
        <p:nvCxnSpPr>
          <p:cNvPr id="303" name="Straight Arrow Connector 302">
            <a:extLst>
              <a:ext uri="{FF2B5EF4-FFF2-40B4-BE49-F238E27FC236}">
                <a16:creationId xmlns:a16="http://schemas.microsoft.com/office/drawing/2014/main" id="{5DD3F3CC-D870-4677-93C6-8255A8AACB05}"/>
              </a:ext>
            </a:extLst>
          </p:cNvPr>
          <p:cNvCxnSpPr>
            <a:cxnSpLocks/>
          </p:cNvCxnSpPr>
          <p:nvPr/>
        </p:nvCxnSpPr>
        <p:spPr>
          <a:xfrm rot="1697709" flipV="1">
            <a:off x="16678671" y="9903809"/>
            <a:ext cx="394238" cy="29064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4" name="Straight Arrow Connector 303">
            <a:extLst>
              <a:ext uri="{FF2B5EF4-FFF2-40B4-BE49-F238E27FC236}">
                <a16:creationId xmlns:a16="http://schemas.microsoft.com/office/drawing/2014/main" id="{44C3E8C2-2987-4872-8E80-21B65AD439C8}"/>
              </a:ext>
            </a:extLst>
          </p:cNvPr>
          <p:cNvCxnSpPr>
            <a:cxnSpLocks/>
          </p:cNvCxnSpPr>
          <p:nvPr/>
        </p:nvCxnSpPr>
        <p:spPr>
          <a:xfrm rot="1697709" flipV="1">
            <a:off x="12435217" y="7922222"/>
            <a:ext cx="394238" cy="29064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5" name="Straight Arrow Connector 304">
            <a:extLst>
              <a:ext uri="{FF2B5EF4-FFF2-40B4-BE49-F238E27FC236}">
                <a16:creationId xmlns:a16="http://schemas.microsoft.com/office/drawing/2014/main" id="{AC5F28DA-4D6B-459E-9B57-D856D7187045}"/>
              </a:ext>
            </a:extLst>
          </p:cNvPr>
          <p:cNvCxnSpPr>
            <a:cxnSpLocks/>
          </p:cNvCxnSpPr>
          <p:nvPr/>
        </p:nvCxnSpPr>
        <p:spPr>
          <a:xfrm rot="1697709" flipV="1">
            <a:off x="23385204" y="13706516"/>
            <a:ext cx="394238" cy="29064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6" name="Straight Arrow Connector 305">
            <a:extLst>
              <a:ext uri="{FF2B5EF4-FFF2-40B4-BE49-F238E27FC236}">
                <a16:creationId xmlns:a16="http://schemas.microsoft.com/office/drawing/2014/main" id="{8DED55EF-6AB6-44D2-B1BC-69B6318267AC}"/>
              </a:ext>
            </a:extLst>
          </p:cNvPr>
          <p:cNvCxnSpPr>
            <a:cxnSpLocks/>
          </p:cNvCxnSpPr>
          <p:nvPr/>
        </p:nvCxnSpPr>
        <p:spPr>
          <a:xfrm flipH="1" flipV="1">
            <a:off x="11232042" y="7120192"/>
            <a:ext cx="139180" cy="603840"/>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7" name="Straight Arrow Connector 306">
            <a:extLst>
              <a:ext uri="{FF2B5EF4-FFF2-40B4-BE49-F238E27FC236}">
                <a16:creationId xmlns:a16="http://schemas.microsoft.com/office/drawing/2014/main" id="{DE13BA1C-A6DF-44D3-932C-45D027ACA3F1}"/>
              </a:ext>
            </a:extLst>
          </p:cNvPr>
          <p:cNvCxnSpPr>
            <a:cxnSpLocks/>
          </p:cNvCxnSpPr>
          <p:nvPr/>
        </p:nvCxnSpPr>
        <p:spPr>
          <a:xfrm>
            <a:off x="8797397" y="11328783"/>
            <a:ext cx="233306" cy="535811"/>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08" name="Straight Arrow Connector 307">
            <a:extLst>
              <a:ext uri="{FF2B5EF4-FFF2-40B4-BE49-F238E27FC236}">
                <a16:creationId xmlns:a16="http://schemas.microsoft.com/office/drawing/2014/main" id="{9BD27507-838F-466C-8545-8B58781F6F21}"/>
              </a:ext>
            </a:extLst>
          </p:cNvPr>
          <p:cNvCxnSpPr>
            <a:cxnSpLocks/>
          </p:cNvCxnSpPr>
          <p:nvPr/>
        </p:nvCxnSpPr>
        <p:spPr>
          <a:xfrm flipH="1" flipV="1">
            <a:off x="5594577" y="11204816"/>
            <a:ext cx="499929" cy="219069"/>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309" name="Rectangle 308">
            <a:extLst>
              <a:ext uri="{FF2B5EF4-FFF2-40B4-BE49-F238E27FC236}">
                <a16:creationId xmlns:a16="http://schemas.microsoft.com/office/drawing/2014/main" id="{8395E9B7-5DC6-49F5-8EF0-BD4BDF0DC8F9}"/>
              </a:ext>
            </a:extLst>
          </p:cNvPr>
          <p:cNvSpPr/>
          <p:nvPr/>
        </p:nvSpPr>
        <p:spPr>
          <a:xfrm>
            <a:off x="22994858" y="16596571"/>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0" name="Group 309">
            <a:extLst>
              <a:ext uri="{FF2B5EF4-FFF2-40B4-BE49-F238E27FC236}">
                <a16:creationId xmlns:a16="http://schemas.microsoft.com/office/drawing/2014/main" id="{B80DA19F-A37E-4618-816F-4F7F3C017305}"/>
              </a:ext>
            </a:extLst>
          </p:cNvPr>
          <p:cNvGrpSpPr/>
          <p:nvPr/>
        </p:nvGrpSpPr>
        <p:grpSpPr>
          <a:xfrm rot="10800000">
            <a:off x="24035366" y="17171662"/>
            <a:ext cx="1502856" cy="335223"/>
            <a:chOff x="18336912" y="16483762"/>
            <a:chExt cx="1502856" cy="335223"/>
          </a:xfrm>
        </p:grpSpPr>
        <p:sp>
          <p:nvSpPr>
            <p:cNvPr id="311" name="Rectangle 310">
              <a:extLst>
                <a:ext uri="{FF2B5EF4-FFF2-40B4-BE49-F238E27FC236}">
                  <a16:creationId xmlns:a16="http://schemas.microsoft.com/office/drawing/2014/main" id="{19DE3774-7C2F-4876-B195-C73DF91724E5}"/>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Rectangle 311">
              <a:extLst>
                <a:ext uri="{FF2B5EF4-FFF2-40B4-BE49-F238E27FC236}">
                  <a16:creationId xmlns:a16="http://schemas.microsoft.com/office/drawing/2014/main" id="{40CADC2C-CC28-4DD1-82E8-6EC0B7FE608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Rectangle 319">
              <a:extLst>
                <a:ext uri="{FF2B5EF4-FFF2-40B4-BE49-F238E27FC236}">
                  <a16:creationId xmlns:a16="http://schemas.microsoft.com/office/drawing/2014/main" id="{AE45403D-DF5B-4587-BE85-32D02AC4D3B0}"/>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Rectangle 320">
              <a:extLst>
                <a:ext uri="{FF2B5EF4-FFF2-40B4-BE49-F238E27FC236}">
                  <a16:creationId xmlns:a16="http://schemas.microsoft.com/office/drawing/2014/main" id="{8F83A7E0-9FE7-419F-B146-8B8EA2F8DE07}"/>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Rectangle 321">
              <a:extLst>
                <a:ext uri="{FF2B5EF4-FFF2-40B4-BE49-F238E27FC236}">
                  <a16:creationId xmlns:a16="http://schemas.microsoft.com/office/drawing/2014/main" id="{C0E6ECD3-EE20-41B7-8000-2C98ECB5A565}"/>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Rectangle 322">
              <a:extLst>
                <a:ext uri="{FF2B5EF4-FFF2-40B4-BE49-F238E27FC236}">
                  <a16:creationId xmlns:a16="http://schemas.microsoft.com/office/drawing/2014/main" id="{2858BF33-5760-435D-B6E8-8421402E56C0}"/>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a:extLst>
                <a:ext uri="{FF2B5EF4-FFF2-40B4-BE49-F238E27FC236}">
                  <a16:creationId xmlns:a16="http://schemas.microsoft.com/office/drawing/2014/main" id="{4E597D83-F28D-408C-9D78-D1C87B553750}"/>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Rectangle 324">
              <a:extLst>
                <a:ext uri="{FF2B5EF4-FFF2-40B4-BE49-F238E27FC236}">
                  <a16:creationId xmlns:a16="http://schemas.microsoft.com/office/drawing/2014/main" id="{5BDBDB0F-080C-4D4E-AF4E-D5E1E017D55B}"/>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6" name="TextBox 325">
            <a:extLst>
              <a:ext uri="{FF2B5EF4-FFF2-40B4-BE49-F238E27FC236}">
                <a16:creationId xmlns:a16="http://schemas.microsoft.com/office/drawing/2014/main" id="{6E3F5E7B-AA97-4C19-B610-E17C4542A17F}"/>
              </a:ext>
            </a:extLst>
          </p:cNvPr>
          <p:cNvSpPr txBox="1"/>
          <p:nvPr/>
        </p:nvSpPr>
        <p:spPr>
          <a:xfrm>
            <a:off x="22996356" y="16692577"/>
            <a:ext cx="3574681" cy="400110"/>
          </a:xfrm>
          <a:prstGeom prst="rect">
            <a:avLst/>
          </a:prstGeom>
          <a:noFill/>
        </p:spPr>
        <p:txBody>
          <a:bodyPr wrap="square" rtlCol="0">
            <a:spAutoFit/>
          </a:bodyPr>
          <a:lstStyle/>
          <a:p>
            <a:r>
              <a:rPr lang="en-US" sz="2000" b="1" dirty="0"/>
              <a:t>Clusters of disorganized soldiers</a:t>
            </a:r>
          </a:p>
        </p:txBody>
      </p:sp>
      <p:sp>
        <p:nvSpPr>
          <p:cNvPr id="26" name="Rectangle 25">
            <a:extLst>
              <a:ext uri="{FF2B5EF4-FFF2-40B4-BE49-F238E27FC236}">
                <a16:creationId xmlns:a16="http://schemas.microsoft.com/office/drawing/2014/main" id="{D9422114-CB3C-43E6-97A4-ABF67839B8BD}"/>
              </a:ext>
            </a:extLst>
          </p:cNvPr>
          <p:cNvSpPr/>
          <p:nvPr/>
        </p:nvSpPr>
        <p:spPr>
          <a:xfrm rot="10800000">
            <a:off x="494134" y="380069"/>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8" name="Group 167">
            <a:extLst>
              <a:ext uri="{FF2B5EF4-FFF2-40B4-BE49-F238E27FC236}">
                <a16:creationId xmlns:a16="http://schemas.microsoft.com/office/drawing/2014/main" id="{1FA4968A-7F90-4999-B9A4-6F334736252D}"/>
              </a:ext>
            </a:extLst>
          </p:cNvPr>
          <p:cNvGrpSpPr>
            <a:grpSpLocks noChangeAspect="1"/>
          </p:cNvGrpSpPr>
          <p:nvPr/>
        </p:nvGrpSpPr>
        <p:grpSpPr>
          <a:xfrm rot="11467866">
            <a:off x="790139" y="14533319"/>
            <a:ext cx="1784065" cy="329269"/>
            <a:chOff x="2869021" y="12980006"/>
            <a:chExt cx="1010140" cy="170628"/>
          </a:xfrm>
        </p:grpSpPr>
        <p:sp>
          <p:nvSpPr>
            <p:cNvPr id="169" name="Rectangle 168">
              <a:extLst>
                <a:ext uri="{FF2B5EF4-FFF2-40B4-BE49-F238E27FC236}">
                  <a16:creationId xmlns:a16="http://schemas.microsoft.com/office/drawing/2014/main" id="{F6F6B397-2C34-4DBF-AE5A-7A7AE7F8A37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Oval 169">
              <a:extLst>
                <a:ext uri="{FF2B5EF4-FFF2-40B4-BE49-F238E27FC236}">
                  <a16:creationId xmlns:a16="http://schemas.microsoft.com/office/drawing/2014/main" id="{5F8F2D12-2C9F-4F1E-8969-A45AA3EE31F8}"/>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Oval 170">
              <a:extLst>
                <a:ext uri="{FF2B5EF4-FFF2-40B4-BE49-F238E27FC236}">
                  <a16:creationId xmlns:a16="http://schemas.microsoft.com/office/drawing/2014/main" id="{BAC2E710-20DD-4A7C-976F-73A9DE3BEBEB}"/>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Oval 171">
              <a:extLst>
                <a:ext uri="{FF2B5EF4-FFF2-40B4-BE49-F238E27FC236}">
                  <a16:creationId xmlns:a16="http://schemas.microsoft.com/office/drawing/2014/main" id="{C9FCEC5D-A26E-4467-A55F-BECD12BE9FE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Oval 175">
              <a:extLst>
                <a:ext uri="{FF2B5EF4-FFF2-40B4-BE49-F238E27FC236}">
                  <a16:creationId xmlns:a16="http://schemas.microsoft.com/office/drawing/2014/main" id="{B7052C61-1346-437D-BD0A-DF9F345BF08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Oval 176">
              <a:extLst>
                <a:ext uri="{FF2B5EF4-FFF2-40B4-BE49-F238E27FC236}">
                  <a16:creationId xmlns:a16="http://schemas.microsoft.com/office/drawing/2014/main" id="{79CF0FF5-A603-467E-966F-3CA893704B56}"/>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Oval 180">
              <a:extLst>
                <a:ext uri="{FF2B5EF4-FFF2-40B4-BE49-F238E27FC236}">
                  <a16:creationId xmlns:a16="http://schemas.microsoft.com/office/drawing/2014/main" id="{935ACD9D-68A9-4923-8804-872AC18D9679}"/>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6" name="Freeform: Shape 15">
            <a:extLst>
              <a:ext uri="{FF2B5EF4-FFF2-40B4-BE49-F238E27FC236}">
                <a16:creationId xmlns:a16="http://schemas.microsoft.com/office/drawing/2014/main" id="{40FD1C9A-D295-446D-AD90-3365D3129B92}"/>
              </a:ext>
            </a:extLst>
          </p:cNvPr>
          <p:cNvSpPr/>
          <p:nvPr/>
        </p:nvSpPr>
        <p:spPr>
          <a:xfrm>
            <a:off x="1335360" y="3200400"/>
            <a:ext cx="13463482" cy="3489549"/>
          </a:xfrm>
          <a:custGeom>
            <a:avLst/>
            <a:gdLst>
              <a:gd name="connsiteX0" fmla="*/ 13282863 w 13282863"/>
              <a:gd name="connsiteY0" fmla="*/ 0 h 3489549"/>
              <a:gd name="connsiteX1" fmla="*/ 12873789 w 13282863"/>
              <a:gd name="connsiteY1" fmla="*/ 1275347 h 3489549"/>
              <a:gd name="connsiteX2" fmla="*/ 12007516 w 13282863"/>
              <a:gd name="connsiteY2" fmla="*/ 3104147 h 3489549"/>
              <a:gd name="connsiteX3" fmla="*/ 9865895 w 13282863"/>
              <a:gd name="connsiteY3" fmla="*/ 3489158 h 3489549"/>
              <a:gd name="connsiteX4" fmla="*/ 7483642 w 13282863"/>
              <a:gd name="connsiteY4" fmla="*/ 3080084 h 3489549"/>
              <a:gd name="connsiteX5" fmla="*/ 2695074 w 13282863"/>
              <a:gd name="connsiteY5" fmla="*/ 2189747 h 3489549"/>
              <a:gd name="connsiteX6" fmla="*/ 745958 w 13282863"/>
              <a:gd name="connsiteY6" fmla="*/ 1756611 h 3489549"/>
              <a:gd name="connsiteX7" fmla="*/ 216568 w 13282863"/>
              <a:gd name="connsiteY7" fmla="*/ 1708484 h 3489549"/>
              <a:gd name="connsiteX8" fmla="*/ 0 w 13282863"/>
              <a:gd name="connsiteY8" fmla="*/ 1852863 h 3489549"/>
              <a:gd name="connsiteX0" fmla="*/ 13324773 w 13324773"/>
              <a:gd name="connsiteY0" fmla="*/ 0 h 3489549"/>
              <a:gd name="connsiteX1" fmla="*/ 12915699 w 13324773"/>
              <a:gd name="connsiteY1" fmla="*/ 1275347 h 3489549"/>
              <a:gd name="connsiteX2" fmla="*/ 12049426 w 13324773"/>
              <a:gd name="connsiteY2" fmla="*/ 3104147 h 3489549"/>
              <a:gd name="connsiteX3" fmla="*/ 9907805 w 13324773"/>
              <a:gd name="connsiteY3" fmla="*/ 3489158 h 3489549"/>
              <a:gd name="connsiteX4" fmla="*/ 7525552 w 13324773"/>
              <a:gd name="connsiteY4" fmla="*/ 3080084 h 3489549"/>
              <a:gd name="connsiteX5" fmla="*/ 2736984 w 13324773"/>
              <a:gd name="connsiteY5" fmla="*/ 2189747 h 3489549"/>
              <a:gd name="connsiteX6" fmla="*/ 787868 w 13324773"/>
              <a:gd name="connsiteY6" fmla="*/ 1756611 h 3489549"/>
              <a:gd name="connsiteX7" fmla="*/ 258478 w 13324773"/>
              <a:gd name="connsiteY7" fmla="*/ 1708484 h 3489549"/>
              <a:gd name="connsiteX8" fmla="*/ 0 w 13324773"/>
              <a:gd name="connsiteY8" fmla="*/ 1890963 h 3489549"/>
              <a:gd name="connsiteX0" fmla="*/ 13324773 w 13324773"/>
              <a:gd name="connsiteY0" fmla="*/ 0 h 3489549"/>
              <a:gd name="connsiteX1" fmla="*/ 12915699 w 13324773"/>
              <a:gd name="connsiteY1" fmla="*/ 1275347 h 3489549"/>
              <a:gd name="connsiteX2" fmla="*/ 12049426 w 13324773"/>
              <a:gd name="connsiteY2" fmla="*/ 3104147 h 3489549"/>
              <a:gd name="connsiteX3" fmla="*/ 9907805 w 13324773"/>
              <a:gd name="connsiteY3" fmla="*/ 3489158 h 3489549"/>
              <a:gd name="connsiteX4" fmla="*/ 7525552 w 13324773"/>
              <a:gd name="connsiteY4" fmla="*/ 3080084 h 3489549"/>
              <a:gd name="connsiteX5" fmla="*/ 2736984 w 13324773"/>
              <a:gd name="connsiteY5" fmla="*/ 2189747 h 3489549"/>
              <a:gd name="connsiteX6" fmla="*/ 787868 w 13324773"/>
              <a:gd name="connsiteY6" fmla="*/ 1756611 h 3489549"/>
              <a:gd name="connsiteX7" fmla="*/ 258478 w 13324773"/>
              <a:gd name="connsiteY7" fmla="*/ 1708484 h 3489549"/>
              <a:gd name="connsiteX8" fmla="*/ 0 w 13324773"/>
              <a:gd name="connsiteY8" fmla="*/ 1890963 h 3489549"/>
              <a:gd name="connsiteX0" fmla="*/ 13301913 w 13301913"/>
              <a:gd name="connsiteY0" fmla="*/ 0 h 3489549"/>
              <a:gd name="connsiteX1" fmla="*/ 12892839 w 13301913"/>
              <a:gd name="connsiteY1" fmla="*/ 1275347 h 3489549"/>
              <a:gd name="connsiteX2" fmla="*/ 12026566 w 13301913"/>
              <a:gd name="connsiteY2" fmla="*/ 3104147 h 3489549"/>
              <a:gd name="connsiteX3" fmla="*/ 9884945 w 13301913"/>
              <a:gd name="connsiteY3" fmla="*/ 3489158 h 3489549"/>
              <a:gd name="connsiteX4" fmla="*/ 7502692 w 13301913"/>
              <a:gd name="connsiteY4" fmla="*/ 3080084 h 3489549"/>
              <a:gd name="connsiteX5" fmla="*/ 2714124 w 13301913"/>
              <a:gd name="connsiteY5" fmla="*/ 2189747 h 3489549"/>
              <a:gd name="connsiteX6" fmla="*/ 765008 w 13301913"/>
              <a:gd name="connsiteY6" fmla="*/ 1756611 h 3489549"/>
              <a:gd name="connsiteX7" fmla="*/ 235618 w 13301913"/>
              <a:gd name="connsiteY7" fmla="*/ 1708484 h 3489549"/>
              <a:gd name="connsiteX8" fmla="*/ 0 w 13301913"/>
              <a:gd name="connsiteY8" fmla="*/ 1898583 h 3489549"/>
              <a:gd name="connsiteX0" fmla="*/ 13662861 w 13662861"/>
              <a:gd name="connsiteY0" fmla="*/ 0 h 3943951"/>
              <a:gd name="connsiteX1" fmla="*/ 13253787 w 13662861"/>
              <a:gd name="connsiteY1" fmla="*/ 1275347 h 3943951"/>
              <a:gd name="connsiteX2" fmla="*/ 12387514 w 13662861"/>
              <a:gd name="connsiteY2" fmla="*/ 3104147 h 3943951"/>
              <a:gd name="connsiteX3" fmla="*/ 10245893 w 13662861"/>
              <a:gd name="connsiteY3" fmla="*/ 3489158 h 3943951"/>
              <a:gd name="connsiteX4" fmla="*/ 7863640 w 13662861"/>
              <a:gd name="connsiteY4" fmla="*/ 3080084 h 3943951"/>
              <a:gd name="connsiteX5" fmla="*/ 3075072 w 13662861"/>
              <a:gd name="connsiteY5" fmla="*/ 2189747 h 3943951"/>
              <a:gd name="connsiteX6" fmla="*/ 1125956 w 13662861"/>
              <a:gd name="connsiteY6" fmla="*/ 1756611 h 3943951"/>
              <a:gd name="connsiteX7" fmla="*/ 596566 w 13662861"/>
              <a:gd name="connsiteY7" fmla="*/ 1708484 h 3943951"/>
              <a:gd name="connsiteX8" fmla="*/ 0 w 13662861"/>
              <a:gd name="connsiteY8" fmla="*/ 3943951 h 3943951"/>
              <a:gd name="connsiteX0" fmla="*/ 13662861 w 13662861"/>
              <a:gd name="connsiteY0" fmla="*/ 0 h 3943951"/>
              <a:gd name="connsiteX1" fmla="*/ 13253787 w 13662861"/>
              <a:gd name="connsiteY1" fmla="*/ 1275347 h 3943951"/>
              <a:gd name="connsiteX2" fmla="*/ 12387514 w 13662861"/>
              <a:gd name="connsiteY2" fmla="*/ 3104147 h 3943951"/>
              <a:gd name="connsiteX3" fmla="*/ 10245893 w 13662861"/>
              <a:gd name="connsiteY3" fmla="*/ 3489158 h 3943951"/>
              <a:gd name="connsiteX4" fmla="*/ 7863640 w 13662861"/>
              <a:gd name="connsiteY4" fmla="*/ 3080084 h 3943951"/>
              <a:gd name="connsiteX5" fmla="*/ 3075072 w 13662861"/>
              <a:gd name="connsiteY5" fmla="*/ 2189747 h 3943951"/>
              <a:gd name="connsiteX6" fmla="*/ 1125956 w 13662861"/>
              <a:gd name="connsiteY6" fmla="*/ 1756611 h 3943951"/>
              <a:gd name="connsiteX7" fmla="*/ 596566 w 13662861"/>
              <a:gd name="connsiteY7" fmla="*/ 1708484 h 3943951"/>
              <a:gd name="connsiteX8" fmla="*/ 211556 w 13662861"/>
              <a:gd name="connsiteY8" fmla="*/ 2767263 h 3943951"/>
              <a:gd name="connsiteX9" fmla="*/ 0 w 13662861"/>
              <a:gd name="connsiteY9" fmla="*/ 3943951 h 3943951"/>
              <a:gd name="connsiteX0" fmla="*/ 13457401 w 13457401"/>
              <a:gd name="connsiteY0" fmla="*/ 0 h 3489549"/>
              <a:gd name="connsiteX1" fmla="*/ 13048327 w 13457401"/>
              <a:gd name="connsiteY1" fmla="*/ 1275347 h 3489549"/>
              <a:gd name="connsiteX2" fmla="*/ 12182054 w 13457401"/>
              <a:gd name="connsiteY2" fmla="*/ 3104147 h 3489549"/>
              <a:gd name="connsiteX3" fmla="*/ 10040433 w 13457401"/>
              <a:gd name="connsiteY3" fmla="*/ 3489158 h 3489549"/>
              <a:gd name="connsiteX4" fmla="*/ 7658180 w 13457401"/>
              <a:gd name="connsiteY4" fmla="*/ 3080084 h 3489549"/>
              <a:gd name="connsiteX5" fmla="*/ 2869612 w 13457401"/>
              <a:gd name="connsiteY5" fmla="*/ 2189747 h 3489549"/>
              <a:gd name="connsiteX6" fmla="*/ 920496 w 13457401"/>
              <a:gd name="connsiteY6" fmla="*/ 1756611 h 3489549"/>
              <a:gd name="connsiteX7" fmla="*/ 391106 w 13457401"/>
              <a:gd name="connsiteY7" fmla="*/ 1708484 h 3489549"/>
              <a:gd name="connsiteX8" fmla="*/ 6096 w 13457401"/>
              <a:gd name="connsiteY8" fmla="*/ 2767263 h 3489549"/>
              <a:gd name="connsiteX9" fmla="*/ 1021761 w 13457401"/>
              <a:gd name="connsiteY9" fmla="*/ 3125804 h 3489549"/>
              <a:gd name="connsiteX0" fmla="*/ 13463482 w 13463482"/>
              <a:gd name="connsiteY0" fmla="*/ 0 h 3489549"/>
              <a:gd name="connsiteX1" fmla="*/ 13054408 w 13463482"/>
              <a:gd name="connsiteY1" fmla="*/ 1275347 h 3489549"/>
              <a:gd name="connsiteX2" fmla="*/ 12188135 w 13463482"/>
              <a:gd name="connsiteY2" fmla="*/ 3104147 h 3489549"/>
              <a:gd name="connsiteX3" fmla="*/ 10046514 w 13463482"/>
              <a:gd name="connsiteY3" fmla="*/ 3489158 h 3489549"/>
              <a:gd name="connsiteX4" fmla="*/ 7664261 w 13463482"/>
              <a:gd name="connsiteY4" fmla="*/ 3080084 h 3489549"/>
              <a:gd name="connsiteX5" fmla="*/ 2875693 w 13463482"/>
              <a:gd name="connsiteY5" fmla="*/ 2189747 h 3489549"/>
              <a:gd name="connsiteX6" fmla="*/ 926577 w 13463482"/>
              <a:gd name="connsiteY6" fmla="*/ 1756611 h 3489549"/>
              <a:gd name="connsiteX7" fmla="*/ 397187 w 13463482"/>
              <a:gd name="connsiteY7" fmla="*/ 1708484 h 3489549"/>
              <a:gd name="connsiteX8" fmla="*/ 12177 w 13463482"/>
              <a:gd name="connsiteY8" fmla="*/ 2767263 h 3489549"/>
              <a:gd name="connsiteX9" fmla="*/ 1027842 w 13463482"/>
              <a:gd name="connsiteY9" fmla="*/ 3125804 h 3489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63482" h="3489549">
                <a:moveTo>
                  <a:pt x="13463482" y="0"/>
                </a:moveTo>
                <a:cubicBezTo>
                  <a:pt x="13365224" y="378994"/>
                  <a:pt x="13266966" y="757989"/>
                  <a:pt x="13054408" y="1275347"/>
                </a:cubicBezTo>
                <a:cubicBezTo>
                  <a:pt x="12841850" y="1792705"/>
                  <a:pt x="12689451" y="2735179"/>
                  <a:pt x="12188135" y="3104147"/>
                </a:cubicBezTo>
                <a:cubicBezTo>
                  <a:pt x="11686819" y="3473115"/>
                  <a:pt x="10800493" y="3493169"/>
                  <a:pt x="10046514" y="3489158"/>
                </a:cubicBezTo>
                <a:cubicBezTo>
                  <a:pt x="9292535" y="3485148"/>
                  <a:pt x="7664261" y="3080084"/>
                  <a:pt x="7664261" y="3080084"/>
                </a:cubicBezTo>
                <a:lnTo>
                  <a:pt x="2875693" y="2189747"/>
                </a:lnTo>
                <a:cubicBezTo>
                  <a:pt x="1752746" y="1969168"/>
                  <a:pt x="1339661" y="1836822"/>
                  <a:pt x="926577" y="1756611"/>
                </a:cubicBezTo>
                <a:cubicBezTo>
                  <a:pt x="513493" y="1676401"/>
                  <a:pt x="549587" y="1528010"/>
                  <a:pt x="397187" y="1708484"/>
                </a:cubicBezTo>
                <a:cubicBezTo>
                  <a:pt x="244787" y="1888958"/>
                  <a:pt x="111605" y="2394685"/>
                  <a:pt x="12177" y="2767263"/>
                </a:cubicBezTo>
                <a:cubicBezTo>
                  <a:pt x="-87251" y="3139841"/>
                  <a:pt x="437459" y="3013910"/>
                  <a:pt x="1027842" y="3125804"/>
                </a:cubicBezTo>
              </a:path>
            </a:pathLst>
          </a:custGeom>
          <a:noFill/>
          <a:ln w="152400">
            <a:solidFill>
              <a:srgbClr val="00206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F640B89C-7B7A-44DA-B9A6-BE47497024E4}"/>
              </a:ext>
            </a:extLst>
          </p:cNvPr>
          <p:cNvGrpSpPr/>
          <p:nvPr/>
        </p:nvGrpSpPr>
        <p:grpSpPr>
          <a:xfrm>
            <a:off x="2526633" y="6352675"/>
            <a:ext cx="8236617" cy="3492918"/>
            <a:chOff x="2526633" y="6352675"/>
            <a:chExt cx="8236617" cy="3492918"/>
          </a:xfrm>
        </p:grpSpPr>
        <p:sp>
          <p:nvSpPr>
            <p:cNvPr id="21" name="Freeform: Shape 20">
              <a:extLst>
                <a:ext uri="{FF2B5EF4-FFF2-40B4-BE49-F238E27FC236}">
                  <a16:creationId xmlns:a16="http://schemas.microsoft.com/office/drawing/2014/main" id="{B165A2D9-50C0-4405-B4C4-2CA90FCC06DD}"/>
                </a:ext>
              </a:extLst>
            </p:cNvPr>
            <p:cNvSpPr/>
            <p:nvPr/>
          </p:nvSpPr>
          <p:spPr>
            <a:xfrm>
              <a:off x="8607607" y="8001000"/>
              <a:ext cx="2155643" cy="1238250"/>
            </a:xfrm>
            <a:custGeom>
              <a:avLst/>
              <a:gdLst>
                <a:gd name="connsiteX0" fmla="*/ 2993 w 2155643"/>
                <a:gd name="connsiteY0" fmla="*/ 1238250 h 1238250"/>
                <a:gd name="connsiteX1" fmla="*/ 98243 w 2155643"/>
                <a:gd name="connsiteY1" fmla="*/ 1162050 h 1238250"/>
                <a:gd name="connsiteX2" fmla="*/ 650693 w 2155643"/>
                <a:gd name="connsiteY2" fmla="*/ 800100 h 1238250"/>
                <a:gd name="connsiteX3" fmla="*/ 1107893 w 2155643"/>
                <a:gd name="connsiteY3" fmla="*/ 400050 h 1238250"/>
                <a:gd name="connsiteX4" fmla="*/ 1831793 w 2155643"/>
                <a:gd name="connsiteY4" fmla="*/ 76200 h 1238250"/>
                <a:gd name="connsiteX5" fmla="*/ 2155643 w 2155643"/>
                <a:gd name="connsiteY5" fmla="*/ 0 h 123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55643" h="1238250">
                  <a:moveTo>
                    <a:pt x="2993" y="1238250"/>
                  </a:moveTo>
                  <a:cubicBezTo>
                    <a:pt x="-3357" y="1236662"/>
                    <a:pt x="-9707" y="1235075"/>
                    <a:pt x="98243" y="1162050"/>
                  </a:cubicBezTo>
                  <a:cubicBezTo>
                    <a:pt x="206193" y="1089025"/>
                    <a:pt x="482418" y="927100"/>
                    <a:pt x="650693" y="800100"/>
                  </a:cubicBezTo>
                  <a:cubicBezTo>
                    <a:pt x="818968" y="673100"/>
                    <a:pt x="911043" y="520700"/>
                    <a:pt x="1107893" y="400050"/>
                  </a:cubicBezTo>
                  <a:cubicBezTo>
                    <a:pt x="1304743" y="279400"/>
                    <a:pt x="1657168" y="142875"/>
                    <a:pt x="1831793" y="76200"/>
                  </a:cubicBezTo>
                  <a:cubicBezTo>
                    <a:pt x="2006418" y="9525"/>
                    <a:pt x="2098493" y="82550"/>
                    <a:pt x="2155643" y="0"/>
                  </a:cubicBezTo>
                </a:path>
              </a:pathLst>
            </a:custGeom>
            <a:noFill/>
            <a:ln w="152400">
              <a:solidFill>
                <a:srgbClr val="00206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0B3D5302-C5CF-4747-AF05-3B56A2698223}"/>
                </a:ext>
              </a:extLst>
            </p:cNvPr>
            <p:cNvSpPr/>
            <p:nvPr/>
          </p:nvSpPr>
          <p:spPr>
            <a:xfrm>
              <a:off x="2526633" y="6352675"/>
              <a:ext cx="7916779" cy="3492918"/>
            </a:xfrm>
            <a:custGeom>
              <a:avLst/>
              <a:gdLst>
                <a:gd name="connsiteX0" fmla="*/ 7702 w 8959197"/>
                <a:gd name="connsiteY0" fmla="*/ 0 h 4792329"/>
                <a:gd name="connsiteX1" fmla="*/ 152081 w 8959197"/>
                <a:gd name="connsiteY1" fmla="*/ 866274 h 4792329"/>
                <a:gd name="connsiteX2" fmla="*/ 1042418 w 8959197"/>
                <a:gd name="connsiteY2" fmla="*/ 1299411 h 4792329"/>
                <a:gd name="connsiteX3" fmla="*/ 1619933 w 8959197"/>
                <a:gd name="connsiteY3" fmla="*/ 1443790 h 4792329"/>
                <a:gd name="connsiteX4" fmla="*/ 1619933 w 8959197"/>
                <a:gd name="connsiteY4" fmla="*/ 2141621 h 4792329"/>
                <a:gd name="connsiteX5" fmla="*/ 1932754 w 8959197"/>
                <a:gd name="connsiteY5" fmla="*/ 2911642 h 4792329"/>
                <a:gd name="connsiteX6" fmla="*/ 2991533 w 8959197"/>
                <a:gd name="connsiteY6" fmla="*/ 2767263 h 4792329"/>
                <a:gd name="connsiteX7" fmla="*/ 4940649 w 8959197"/>
                <a:gd name="connsiteY7" fmla="*/ 3248526 h 4792329"/>
                <a:gd name="connsiteX8" fmla="*/ 5109091 w 8959197"/>
                <a:gd name="connsiteY8" fmla="*/ 3368842 h 4792329"/>
                <a:gd name="connsiteX9" fmla="*/ 5181281 w 8959197"/>
                <a:gd name="connsiteY9" fmla="*/ 3729790 h 4792329"/>
                <a:gd name="connsiteX10" fmla="*/ 5686607 w 8959197"/>
                <a:gd name="connsiteY10" fmla="*/ 4716379 h 4792329"/>
                <a:gd name="connsiteX11" fmla="*/ 6504754 w 8959197"/>
                <a:gd name="connsiteY11" fmla="*/ 4668253 h 4792329"/>
                <a:gd name="connsiteX12" fmla="*/ 6889765 w 8959197"/>
                <a:gd name="connsiteY12" fmla="*/ 4211053 h 4792329"/>
                <a:gd name="connsiteX13" fmla="*/ 7996670 w 8959197"/>
                <a:gd name="connsiteY13" fmla="*/ 4283242 h 4792329"/>
                <a:gd name="connsiteX14" fmla="*/ 8959197 w 8959197"/>
                <a:gd name="connsiteY14" fmla="*/ 4788569 h 4792329"/>
                <a:gd name="connsiteX0" fmla="*/ 36180 w 8987675"/>
                <a:gd name="connsiteY0" fmla="*/ 0 h 4792329"/>
                <a:gd name="connsiteX1" fmla="*/ 180559 w 8987675"/>
                <a:gd name="connsiteY1" fmla="*/ 866274 h 4792329"/>
                <a:gd name="connsiteX2" fmla="*/ 1070896 w 8987675"/>
                <a:gd name="connsiteY2" fmla="*/ 1299411 h 4792329"/>
                <a:gd name="connsiteX3" fmla="*/ 1648411 w 8987675"/>
                <a:gd name="connsiteY3" fmla="*/ 1443790 h 4792329"/>
                <a:gd name="connsiteX4" fmla="*/ 1648411 w 8987675"/>
                <a:gd name="connsiteY4" fmla="*/ 2141621 h 4792329"/>
                <a:gd name="connsiteX5" fmla="*/ 1961232 w 8987675"/>
                <a:gd name="connsiteY5" fmla="*/ 2911642 h 4792329"/>
                <a:gd name="connsiteX6" fmla="*/ 3020011 w 8987675"/>
                <a:gd name="connsiteY6" fmla="*/ 2767263 h 4792329"/>
                <a:gd name="connsiteX7" fmla="*/ 4969127 w 8987675"/>
                <a:gd name="connsiteY7" fmla="*/ 3248526 h 4792329"/>
                <a:gd name="connsiteX8" fmla="*/ 5137569 w 8987675"/>
                <a:gd name="connsiteY8" fmla="*/ 3368842 h 4792329"/>
                <a:gd name="connsiteX9" fmla="*/ 5209759 w 8987675"/>
                <a:gd name="connsiteY9" fmla="*/ 3729790 h 4792329"/>
                <a:gd name="connsiteX10" fmla="*/ 5715085 w 8987675"/>
                <a:gd name="connsiteY10" fmla="*/ 4716379 h 4792329"/>
                <a:gd name="connsiteX11" fmla="*/ 6533232 w 8987675"/>
                <a:gd name="connsiteY11" fmla="*/ 4668253 h 4792329"/>
                <a:gd name="connsiteX12" fmla="*/ 6918243 w 8987675"/>
                <a:gd name="connsiteY12" fmla="*/ 4211053 h 4792329"/>
                <a:gd name="connsiteX13" fmla="*/ 8025148 w 8987675"/>
                <a:gd name="connsiteY13" fmla="*/ 4283242 h 4792329"/>
                <a:gd name="connsiteX14" fmla="*/ 8987675 w 8987675"/>
                <a:gd name="connsiteY14" fmla="*/ 4788569 h 4792329"/>
                <a:gd name="connsiteX0" fmla="*/ 41930 w 8966755"/>
                <a:gd name="connsiteY0" fmla="*/ 0 h 4811379"/>
                <a:gd name="connsiteX1" fmla="*/ 159639 w 8966755"/>
                <a:gd name="connsiteY1" fmla="*/ 885324 h 4811379"/>
                <a:gd name="connsiteX2" fmla="*/ 1049976 w 8966755"/>
                <a:gd name="connsiteY2" fmla="*/ 1318461 h 4811379"/>
                <a:gd name="connsiteX3" fmla="*/ 1627491 w 8966755"/>
                <a:gd name="connsiteY3" fmla="*/ 1462840 h 4811379"/>
                <a:gd name="connsiteX4" fmla="*/ 1627491 w 8966755"/>
                <a:gd name="connsiteY4" fmla="*/ 2160671 h 4811379"/>
                <a:gd name="connsiteX5" fmla="*/ 1940312 w 8966755"/>
                <a:gd name="connsiteY5" fmla="*/ 2930692 h 4811379"/>
                <a:gd name="connsiteX6" fmla="*/ 2999091 w 8966755"/>
                <a:gd name="connsiteY6" fmla="*/ 2786313 h 4811379"/>
                <a:gd name="connsiteX7" fmla="*/ 4948207 w 8966755"/>
                <a:gd name="connsiteY7" fmla="*/ 3267576 h 4811379"/>
                <a:gd name="connsiteX8" fmla="*/ 5116649 w 8966755"/>
                <a:gd name="connsiteY8" fmla="*/ 3387892 h 4811379"/>
                <a:gd name="connsiteX9" fmla="*/ 5188839 w 8966755"/>
                <a:gd name="connsiteY9" fmla="*/ 3748840 h 4811379"/>
                <a:gd name="connsiteX10" fmla="*/ 5694165 w 8966755"/>
                <a:gd name="connsiteY10" fmla="*/ 4735429 h 4811379"/>
                <a:gd name="connsiteX11" fmla="*/ 6512312 w 8966755"/>
                <a:gd name="connsiteY11" fmla="*/ 4687303 h 4811379"/>
                <a:gd name="connsiteX12" fmla="*/ 6897323 w 8966755"/>
                <a:gd name="connsiteY12" fmla="*/ 4230103 h 4811379"/>
                <a:gd name="connsiteX13" fmla="*/ 8004228 w 8966755"/>
                <a:gd name="connsiteY13" fmla="*/ 4302292 h 4811379"/>
                <a:gd name="connsiteX14" fmla="*/ 8966755 w 8966755"/>
                <a:gd name="connsiteY14" fmla="*/ 4807619 h 4811379"/>
                <a:gd name="connsiteX0" fmla="*/ 41930 w 8966755"/>
                <a:gd name="connsiteY0" fmla="*/ 0 h 4811379"/>
                <a:gd name="connsiteX1" fmla="*/ 159639 w 8966755"/>
                <a:gd name="connsiteY1" fmla="*/ 885324 h 4811379"/>
                <a:gd name="connsiteX2" fmla="*/ 1049976 w 8966755"/>
                <a:gd name="connsiteY2" fmla="*/ 1318461 h 4811379"/>
                <a:gd name="connsiteX3" fmla="*/ 1627491 w 8966755"/>
                <a:gd name="connsiteY3" fmla="*/ 1462840 h 4811379"/>
                <a:gd name="connsiteX4" fmla="*/ 1627491 w 8966755"/>
                <a:gd name="connsiteY4" fmla="*/ 2160671 h 4811379"/>
                <a:gd name="connsiteX5" fmla="*/ 1940312 w 8966755"/>
                <a:gd name="connsiteY5" fmla="*/ 2930692 h 4811379"/>
                <a:gd name="connsiteX6" fmla="*/ 2999091 w 8966755"/>
                <a:gd name="connsiteY6" fmla="*/ 2786313 h 4811379"/>
                <a:gd name="connsiteX7" fmla="*/ 4948207 w 8966755"/>
                <a:gd name="connsiteY7" fmla="*/ 3267576 h 4811379"/>
                <a:gd name="connsiteX8" fmla="*/ 5188839 w 8966755"/>
                <a:gd name="connsiteY8" fmla="*/ 3748840 h 4811379"/>
                <a:gd name="connsiteX9" fmla="*/ 5694165 w 8966755"/>
                <a:gd name="connsiteY9" fmla="*/ 4735429 h 4811379"/>
                <a:gd name="connsiteX10" fmla="*/ 6512312 w 8966755"/>
                <a:gd name="connsiteY10" fmla="*/ 4687303 h 4811379"/>
                <a:gd name="connsiteX11" fmla="*/ 6897323 w 8966755"/>
                <a:gd name="connsiteY11" fmla="*/ 4230103 h 4811379"/>
                <a:gd name="connsiteX12" fmla="*/ 8004228 w 8966755"/>
                <a:gd name="connsiteY12" fmla="*/ 4302292 h 4811379"/>
                <a:gd name="connsiteX13" fmla="*/ 8966755 w 8966755"/>
                <a:gd name="connsiteY13" fmla="*/ 4807619 h 4811379"/>
                <a:gd name="connsiteX0" fmla="*/ 41930 w 8966755"/>
                <a:gd name="connsiteY0" fmla="*/ 0 h 4811379"/>
                <a:gd name="connsiteX1" fmla="*/ 159639 w 8966755"/>
                <a:gd name="connsiteY1" fmla="*/ 885324 h 4811379"/>
                <a:gd name="connsiteX2" fmla="*/ 1049976 w 8966755"/>
                <a:gd name="connsiteY2" fmla="*/ 1318461 h 4811379"/>
                <a:gd name="connsiteX3" fmla="*/ 1627491 w 8966755"/>
                <a:gd name="connsiteY3" fmla="*/ 1462840 h 4811379"/>
                <a:gd name="connsiteX4" fmla="*/ 1627491 w 8966755"/>
                <a:gd name="connsiteY4" fmla="*/ 2160671 h 4811379"/>
                <a:gd name="connsiteX5" fmla="*/ 1940312 w 8966755"/>
                <a:gd name="connsiteY5" fmla="*/ 2930692 h 4811379"/>
                <a:gd name="connsiteX6" fmla="*/ 2999091 w 8966755"/>
                <a:gd name="connsiteY6" fmla="*/ 2786313 h 4811379"/>
                <a:gd name="connsiteX7" fmla="*/ 4605307 w 8966755"/>
                <a:gd name="connsiteY7" fmla="*/ 3122103 h 4811379"/>
                <a:gd name="connsiteX8" fmla="*/ 5188839 w 8966755"/>
                <a:gd name="connsiteY8" fmla="*/ 3748840 h 4811379"/>
                <a:gd name="connsiteX9" fmla="*/ 5694165 w 8966755"/>
                <a:gd name="connsiteY9" fmla="*/ 4735429 h 4811379"/>
                <a:gd name="connsiteX10" fmla="*/ 6512312 w 8966755"/>
                <a:gd name="connsiteY10" fmla="*/ 4687303 h 4811379"/>
                <a:gd name="connsiteX11" fmla="*/ 6897323 w 8966755"/>
                <a:gd name="connsiteY11" fmla="*/ 4230103 h 4811379"/>
                <a:gd name="connsiteX12" fmla="*/ 8004228 w 8966755"/>
                <a:gd name="connsiteY12" fmla="*/ 4302292 h 4811379"/>
                <a:gd name="connsiteX13" fmla="*/ 8966755 w 8966755"/>
                <a:gd name="connsiteY13" fmla="*/ 4807619 h 4811379"/>
                <a:gd name="connsiteX0" fmla="*/ 0 w 8807116"/>
                <a:gd name="connsiteY0" fmla="*/ 0 h 3926055"/>
                <a:gd name="connsiteX1" fmla="*/ 890337 w 8807116"/>
                <a:gd name="connsiteY1" fmla="*/ 433137 h 3926055"/>
                <a:gd name="connsiteX2" fmla="*/ 1467852 w 8807116"/>
                <a:gd name="connsiteY2" fmla="*/ 577516 h 3926055"/>
                <a:gd name="connsiteX3" fmla="*/ 1467852 w 8807116"/>
                <a:gd name="connsiteY3" fmla="*/ 1275347 h 3926055"/>
                <a:gd name="connsiteX4" fmla="*/ 1780673 w 8807116"/>
                <a:gd name="connsiteY4" fmla="*/ 2045368 h 3926055"/>
                <a:gd name="connsiteX5" fmla="*/ 2839452 w 8807116"/>
                <a:gd name="connsiteY5" fmla="*/ 1900989 h 3926055"/>
                <a:gd name="connsiteX6" fmla="*/ 4445668 w 8807116"/>
                <a:gd name="connsiteY6" fmla="*/ 2236779 h 3926055"/>
                <a:gd name="connsiteX7" fmla="*/ 5029200 w 8807116"/>
                <a:gd name="connsiteY7" fmla="*/ 2863516 h 3926055"/>
                <a:gd name="connsiteX8" fmla="*/ 5534526 w 8807116"/>
                <a:gd name="connsiteY8" fmla="*/ 3850105 h 3926055"/>
                <a:gd name="connsiteX9" fmla="*/ 6352673 w 8807116"/>
                <a:gd name="connsiteY9" fmla="*/ 3801979 h 3926055"/>
                <a:gd name="connsiteX10" fmla="*/ 6737684 w 8807116"/>
                <a:gd name="connsiteY10" fmla="*/ 3344779 h 3926055"/>
                <a:gd name="connsiteX11" fmla="*/ 7844589 w 8807116"/>
                <a:gd name="connsiteY11" fmla="*/ 3416968 h 3926055"/>
                <a:gd name="connsiteX12" fmla="*/ 8807116 w 8807116"/>
                <a:gd name="connsiteY12" fmla="*/ 3922295 h 3926055"/>
                <a:gd name="connsiteX0" fmla="*/ 0 w 8397213"/>
                <a:gd name="connsiteY0" fmla="*/ 0 h 3568703"/>
                <a:gd name="connsiteX1" fmla="*/ 480434 w 8397213"/>
                <a:gd name="connsiteY1" fmla="*/ 75785 h 3568703"/>
                <a:gd name="connsiteX2" fmla="*/ 1057949 w 8397213"/>
                <a:gd name="connsiteY2" fmla="*/ 220164 h 3568703"/>
                <a:gd name="connsiteX3" fmla="*/ 1057949 w 8397213"/>
                <a:gd name="connsiteY3" fmla="*/ 917995 h 3568703"/>
                <a:gd name="connsiteX4" fmla="*/ 1370770 w 8397213"/>
                <a:gd name="connsiteY4" fmla="*/ 1688016 h 3568703"/>
                <a:gd name="connsiteX5" fmla="*/ 2429549 w 8397213"/>
                <a:gd name="connsiteY5" fmla="*/ 1543637 h 3568703"/>
                <a:gd name="connsiteX6" fmla="*/ 4035765 w 8397213"/>
                <a:gd name="connsiteY6" fmla="*/ 1879427 h 3568703"/>
                <a:gd name="connsiteX7" fmla="*/ 4619297 w 8397213"/>
                <a:gd name="connsiteY7" fmla="*/ 2506164 h 3568703"/>
                <a:gd name="connsiteX8" fmla="*/ 5124623 w 8397213"/>
                <a:gd name="connsiteY8" fmla="*/ 3492753 h 3568703"/>
                <a:gd name="connsiteX9" fmla="*/ 5942770 w 8397213"/>
                <a:gd name="connsiteY9" fmla="*/ 3444627 h 3568703"/>
                <a:gd name="connsiteX10" fmla="*/ 6327781 w 8397213"/>
                <a:gd name="connsiteY10" fmla="*/ 2987427 h 3568703"/>
                <a:gd name="connsiteX11" fmla="*/ 7434686 w 8397213"/>
                <a:gd name="connsiteY11" fmla="*/ 3059616 h 3568703"/>
                <a:gd name="connsiteX12" fmla="*/ 8397213 w 8397213"/>
                <a:gd name="connsiteY12" fmla="*/ 3564943 h 3568703"/>
                <a:gd name="connsiteX0" fmla="*/ 0 w 8397213"/>
                <a:gd name="connsiteY0" fmla="*/ 0 h 3568703"/>
                <a:gd name="connsiteX1" fmla="*/ 480434 w 8397213"/>
                <a:gd name="connsiteY1" fmla="*/ 75785 h 3568703"/>
                <a:gd name="connsiteX2" fmla="*/ 1057949 w 8397213"/>
                <a:gd name="connsiteY2" fmla="*/ 220164 h 3568703"/>
                <a:gd name="connsiteX3" fmla="*/ 1057949 w 8397213"/>
                <a:gd name="connsiteY3" fmla="*/ 917995 h 3568703"/>
                <a:gd name="connsiteX4" fmla="*/ 1370770 w 8397213"/>
                <a:gd name="connsiteY4" fmla="*/ 1688016 h 3568703"/>
                <a:gd name="connsiteX5" fmla="*/ 2429549 w 8397213"/>
                <a:gd name="connsiteY5" fmla="*/ 1543637 h 3568703"/>
                <a:gd name="connsiteX6" fmla="*/ 4035765 w 8397213"/>
                <a:gd name="connsiteY6" fmla="*/ 1879427 h 3568703"/>
                <a:gd name="connsiteX7" fmla="*/ 4619297 w 8397213"/>
                <a:gd name="connsiteY7" fmla="*/ 2506164 h 3568703"/>
                <a:gd name="connsiteX8" fmla="*/ 5124623 w 8397213"/>
                <a:gd name="connsiteY8" fmla="*/ 3492753 h 3568703"/>
                <a:gd name="connsiteX9" fmla="*/ 5942770 w 8397213"/>
                <a:gd name="connsiteY9" fmla="*/ 3444627 h 3568703"/>
                <a:gd name="connsiteX10" fmla="*/ 6327781 w 8397213"/>
                <a:gd name="connsiteY10" fmla="*/ 2987427 h 3568703"/>
                <a:gd name="connsiteX11" fmla="*/ 7434686 w 8397213"/>
                <a:gd name="connsiteY11" fmla="*/ 3059616 h 3568703"/>
                <a:gd name="connsiteX12" fmla="*/ 8397213 w 8397213"/>
                <a:gd name="connsiteY12" fmla="*/ 3564943 h 3568703"/>
                <a:gd name="connsiteX0" fmla="*/ 0 w 8407724"/>
                <a:gd name="connsiteY0" fmla="*/ 0 h 3526662"/>
                <a:gd name="connsiteX1" fmla="*/ 490945 w 8407724"/>
                <a:gd name="connsiteY1" fmla="*/ 33744 h 3526662"/>
                <a:gd name="connsiteX2" fmla="*/ 1068460 w 8407724"/>
                <a:gd name="connsiteY2" fmla="*/ 178123 h 3526662"/>
                <a:gd name="connsiteX3" fmla="*/ 1068460 w 8407724"/>
                <a:gd name="connsiteY3" fmla="*/ 875954 h 3526662"/>
                <a:gd name="connsiteX4" fmla="*/ 1381281 w 8407724"/>
                <a:gd name="connsiteY4" fmla="*/ 1645975 h 3526662"/>
                <a:gd name="connsiteX5" fmla="*/ 2440060 w 8407724"/>
                <a:gd name="connsiteY5" fmla="*/ 1501596 h 3526662"/>
                <a:gd name="connsiteX6" fmla="*/ 4046276 w 8407724"/>
                <a:gd name="connsiteY6" fmla="*/ 1837386 h 3526662"/>
                <a:gd name="connsiteX7" fmla="*/ 4629808 w 8407724"/>
                <a:gd name="connsiteY7" fmla="*/ 2464123 h 3526662"/>
                <a:gd name="connsiteX8" fmla="*/ 5135134 w 8407724"/>
                <a:gd name="connsiteY8" fmla="*/ 3450712 h 3526662"/>
                <a:gd name="connsiteX9" fmla="*/ 5953281 w 8407724"/>
                <a:gd name="connsiteY9" fmla="*/ 3402586 h 3526662"/>
                <a:gd name="connsiteX10" fmla="*/ 6338292 w 8407724"/>
                <a:gd name="connsiteY10" fmla="*/ 2945386 h 3526662"/>
                <a:gd name="connsiteX11" fmla="*/ 7445197 w 8407724"/>
                <a:gd name="connsiteY11" fmla="*/ 3017575 h 3526662"/>
                <a:gd name="connsiteX12" fmla="*/ 8407724 w 8407724"/>
                <a:gd name="connsiteY12" fmla="*/ 3522902 h 3526662"/>
                <a:gd name="connsiteX0" fmla="*/ 0 w 7916779"/>
                <a:gd name="connsiteY0" fmla="*/ 0 h 3492918"/>
                <a:gd name="connsiteX1" fmla="*/ 577515 w 7916779"/>
                <a:gd name="connsiteY1" fmla="*/ 144379 h 3492918"/>
                <a:gd name="connsiteX2" fmla="*/ 577515 w 7916779"/>
                <a:gd name="connsiteY2" fmla="*/ 842210 h 3492918"/>
                <a:gd name="connsiteX3" fmla="*/ 890336 w 7916779"/>
                <a:gd name="connsiteY3" fmla="*/ 1612231 h 3492918"/>
                <a:gd name="connsiteX4" fmla="*/ 1949115 w 7916779"/>
                <a:gd name="connsiteY4" fmla="*/ 1467852 h 3492918"/>
                <a:gd name="connsiteX5" fmla="*/ 3555331 w 7916779"/>
                <a:gd name="connsiteY5" fmla="*/ 1803642 h 3492918"/>
                <a:gd name="connsiteX6" fmla="*/ 4138863 w 7916779"/>
                <a:gd name="connsiteY6" fmla="*/ 2430379 h 3492918"/>
                <a:gd name="connsiteX7" fmla="*/ 4644189 w 7916779"/>
                <a:gd name="connsiteY7" fmla="*/ 3416968 h 3492918"/>
                <a:gd name="connsiteX8" fmla="*/ 5462336 w 7916779"/>
                <a:gd name="connsiteY8" fmla="*/ 3368842 h 3492918"/>
                <a:gd name="connsiteX9" fmla="*/ 5847347 w 7916779"/>
                <a:gd name="connsiteY9" fmla="*/ 2911642 h 3492918"/>
                <a:gd name="connsiteX10" fmla="*/ 6954252 w 7916779"/>
                <a:gd name="connsiteY10" fmla="*/ 2983831 h 3492918"/>
                <a:gd name="connsiteX11" fmla="*/ 7916779 w 7916779"/>
                <a:gd name="connsiteY11" fmla="*/ 3489158 h 34929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7916779" h="3492918">
                  <a:moveTo>
                    <a:pt x="0" y="0"/>
                  </a:moveTo>
                  <a:cubicBezTo>
                    <a:pt x="178077" y="29687"/>
                    <a:pt x="481263" y="4011"/>
                    <a:pt x="577515" y="144379"/>
                  </a:cubicBezTo>
                  <a:cubicBezTo>
                    <a:pt x="673767" y="284747"/>
                    <a:pt x="525378" y="597568"/>
                    <a:pt x="577515" y="842210"/>
                  </a:cubicBezTo>
                  <a:cubicBezTo>
                    <a:pt x="629652" y="1086852"/>
                    <a:pt x="661736" y="1507957"/>
                    <a:pt x="890336" y="1612231"/>
                  </a:cubicBezTo>
                  <a:cubicBezTo>
                    <a:pt x="1118936" y="1716505"/>
                    <a:pt x="1504949" y="1435950"/>
                    <a:pt x="1949115" y="1467852"/>
                  </a:cubicBezTo>
                  <a:cubicBezTo>
                    <a:pt x="2393281" y="1499754"/>
                    <a:pt x="3190373" y="1643221"/>
                    <a:pt x="3555331" y="1803642"/>
                  </a:cubicBezTo>
                  <a:cubicBezTo>
                    <a:pt x="3920289" y="1964063"/>
                    <a:pt x="3957387" y="2161491"/>
                    <a:pt x="4138863" y="2430379"/>
                  </a:cubicBezTo>
                  <a:cubicBezTo>
                    <a:pt x="4320339" y="2699267"/>
                    <a:pt x="4423610" y="3260558"/>
                    <a:pt x="4644189" y="3416968"/>
                  </a:cubicBezTo>
                  <a:cubicBezTo>
                    <a:pt x="4864768" y="3573378"/>
                    <a:pt x="5261810" y="3453063"/>
                    <a:pt x="5462336" y="3368842"/>
                  </a:cubicBezTo>
                  <a:cubicBezTo>
                    <a:pt x="5662862" y="3284621"/>
                    <a:pt x="5598694" y="2975810"/>
                    <a:pt x="5847347" y="2911642"/>
                  </a:cubicBezTo>
                  <a:cubicBezTo>
                    <a:pt x="6096000" y="2847474"/>
                    <a:pt x="6609347" y="2887578"/>
                    <a:pt x="6954252" y="2983831"/>
                  </a:cubicBezTo>
                  <a:cubicBezTo>
                    <a:pt x="7299157" y="3080084"/>
                    <a:pt x="7607968" y="3284621"/>
                    <a:pt x="7916779" y="348915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7" name="Speech Bubble: Rectangle 326">
            <a:extLst>
              <a:ext uri="{FF2B5EF4-FFF2-40B4-BE49-F238E27FC236}">
                <a16:creationId xmlns:a16="http://schemas.microsoft.com/office/drawing/2014/main" id="{ECA137B3-652F-4E94-9604-E1893E210BD4}"/>
              </a:ext>
            </a:extLst>
          </p:cNvPr>
          <p:cNvSpPr/>
          <p:nvPr/>
        </p:nvSpPr>
        <p:spPr>
          <a:xfrm>
            <a:off x="7823806" y="6576105"/>
            <a:ext cx="1715796" cy="668672"/>
          </a:xfrm>
          <a:prstGeom prst="wedgeRectCallout">
            <a:avLst>
              <a:gd name="adj1" fmla="val -27286"/>
              <a:gd name="adj2" fmla="val 121748"/>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Maison Gambier</a:t>
            </a:r>
          </a:p>
        </p:txBody>
      </p:sp>
    </p:spTree>
    <p:extLst>
      <p:ext uri="{BB962C8B-B14F-4D97-AF65-F5344CB8AC3E}">
        <p14:creationId xmlns:p14="http://schemas.microsoft.com/office/powerpoint/2010/main" val="4186208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6"/>
                                        </p:tgtEl>
                                        <p:attrNameLst>
                                          <p:attrName>style.visibility</p:attrName>
                                        </p:attrNameLst>
                                      </p:cBhvr>
                                      <p:to>
                                        <p:strVal val="visible"/>
                                      </p:to>
                                    </p:set>
                                    <p:animEffect transition="in" filter="wipe(right)">
                                      <p:cBhvr>
                                        <p:cTn id="7" dur="1000"/>
                                        <p:tgtEl>
                                          <p:spTgt spid="16"/>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wipe(left)">
                                      <p:cBhvr>
                                        <p:cTn id="12" dur="1000"/>
                                        <p:tgtEl>
                                          <p:spTgt spid="30"/>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Effect transition="in" filter="fade">
                                      <p:cBhvr>
                                        <p:cTn id="17" dur="1000"/>
                                        <p:tgtEl>
                                          <p:spTgt spid="23"/>
                                        </p:tgtEl>
                                      </p:cBhvr>
                                    </p:animEffect>
                                  </p:childTnLst>
                                </p:cTn>
                              </p:par>
                            </p:childTnLst>
                          </p:cTn>
                        </p:par>
                        <p:par>
                          <p:cTn id="18" fill="hold">
                            <p:stCondLst>
                              <p:cond delay="1000"/>
                            </p:stCondLst>
                            <p:childTnLst>
                              <p:par>
                                <p:cTn id="19" presetID="22" presetClass="entr" presetSubtype="1" fill="hold" grpId="0" nodeType="afterEffect">
                                  <p:stCondLst>
                                    <p:cond delay="0"/>
                                  </p:stCondLst>
                                  <p:childTnLst>
                                    <p:set>
                                      <p:cBhvr>
                                        <p:cTn id="20" dur="1" fill="hold">
                                          <p:stCondLst>
                                            <p:cond delay="0"/>
                                          </p:stCondLst>
                                        </p:cTn>
                                        <p:tgtEl>
                                          <p:spTgt spid="24"/>
                                        </p:tgtEl>
                                        <p:attrNameLst>
                                          <p:attrName>style.visibility</p:attrName>
                                        </p:attrNameLst>
                                      </p:cBhvr>
                                      <p:to>
                                        <p:strVal val="visible"/>
                                      </p:to>
                                    </p:set>
                                    <p:animEffect transition="in" filter="wipe(up)">
                                      <p:cBhvr>
                                        <p:cTn id="21" dur="1000"/>
                                        <p:tgtEl>
                                          <p:spTgt spid="2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animBg="1"/>
      <p:bldP spid="16"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Rectangle 229">
            <a:extLst>
              <a:ext uri="{FF2B5EF4-FFF2-40B4-BE49-F238E27FC236}">
                <a16:creationId xmlns:a16="http://schemas.microsoft.com/office/drawing/2014/main" id="{008CF4B2-A0E1-473C-BB3B-506D69747269}"/>
              </a:ext>
            </a:extLst>
          </p:cNvPr>
          <p:cNvSpPr/>
          <p:nvPr/>
        </p:nvSpPr>
        <p:spPr>
          <a:xfrm rot="10800000">
            <a:off x="721986" y="403514"/>
            <a:ext cx="26048427" cy="17382357"/>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863BA65A-65AA-416D-87D2-839416E52E7D}"/>
              </a:ext>
            </a:extLst>
          </p:cNvPr>
          <p:cNvSpPr/>
          <p:nvPr/>
        </p:nvSpPr>
        <p:spPr>
          <a:xfrm rot="10800000">
            <a:off x="665652" y="423145"/>
            <a:ext cx="26108526" cy="6641432"/>
          </a:xfrm>
          <a:custGeom>
            <a:avLst/>
            <a:gdLst>
              <a:gd name="connsiteX0" fmla="*/ 24063 w 26108526"/>
              <a:gd name="connsiteY0" fmla="*/ 0 h 6641432"/>
              <a:gd name="connsiteX1" fmla="*/ 0 w 26108526"/>
              <a:gd name="connsiteY1" fmla="*/ 6641432 h 6641432"/>
              <a:gd name="connsiteX2" fmla="*/ 26036336 w 26108526"/>
              <a:gd name="connsiteY2" fmla="*/ 6641432 h 6641432"/>
              <a:gd name="connsiteX3" fmla="*/ 26108526 w 26108526"/>
              <a:gd name="connsiteY3" fmla="*/ 4138863 h 6641432"/>
              <a:gd name="connsiteX4" fmla="*/ 24905368 w 26108526"/>
              <a:gd name="connsiteY4" fmla="*/ 3320716 h 6641432"/>
              <a:gd name="connsiteX5" fmla="*/ 18624884 w 26108526"/>
              <a:gd name="connsiteY5" fmla="*/ 986590 h 6641432"/>
              <a:gd name="connsiteX6" fmla="*/ 11357810 w 26108526"/>
              <a:gd name="connsiteY6" fmla="*/ 457200 h 6641432"/>
              <a:gd name="connsiteX7" fmla="*/ 24063 w 26108526"/>
              <a:gd name="connsiteY7" fmla="*/ 0 h 664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08526" h="6641432">
                <a:moveTo>
                  <a:pt x="24063" y="0"/>
                </a:moveTo>
                <a:lnTo>
                  <a:pt x="0" y="6641432"/>
                </a:lnTo>
                <a:lnTo>
                  <a:pt x="26036336" y="6641432"/>
                </a:lnTo>
                <a:lnTo>
                  <a:pt x="26108526" y="4138863"/>
                </a:lnTo>
                <a:lnTo>
                  <a:pt x="24905368" y="3320716"/>
                </a:lnTo>
                <a:lnTo>
                  <a:pt x="18624884" y="986590"/>
                </a:lnTo>
                <a:lnTo>
                  <a:pt x="11357810" y="457200"/>
                </a:lnTo>
                <a:lnTo>
                  <a:pt x="24063" y="0"/>
                </a:lnTo>
                <a:close/>
              </a:path>
            </a:pathLst>
          </a:custGeom>
          <a:solidFill>
            <a:srgbClr val="DEEBF7"/>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6" name="Group 395">
            <a:extLst>
              <a:ext uri="{FF2B5EF4-FFF2-40B4-BE49-F238E27FC236}">
                <a16:creationId xmlns:a16="http://schemas.microsoft.com/office/drawing/2014/main" id="{DFD7C02B-624B-4D6F-9B62-7006D18CA4F9}"/>
              </a:ext>
            </a:extLst>
          </p:cNvPr>
          <p:cNvGrpSpPr/>
          <p:nvPr/>
        </p:nvGrpSpPr>
        <p:grpSpPr>
          <a:xfrm>
            <a:off x="15963436" y="1220951"/>
            <a:ext cx="1854755" cy="1349587"/>
            <a:chOff x="2681378" y="5081713"/>
            <a:chExt cx="1854755" cy="1349587"/>
          </a:xfrm>
        </p:grpSpPr>
        <p:grpSp>
          <p:nvGrpSpPr>
            <p:cNvPr id="397" name="Group 396">
              <a:extLst>
                <a:ext uri="{FF2B5EF4-FFF2-40B4-BE49-F238E27FC236}">
                  <a16:creationId xmlns:a16="http://schemas.microsoft.com/office/drawing/2014/main" id="{EEC75C15-3F8F-454D-9C0B-95C4B41D621A}"/>
                </a:ext>
              </a:extLst>
            </p:cNvPr>
            <p:cNvGrpSpPr/>
            <p:nvPr/>
          </p:nvGrpSpPr>
          <p:grpSpPr>
            <a:xfrm>
              <a:off x="2681378" y="5622705"/>
              <a:ext cx="1854755" cy="808595"/>
              <a:chOff x="2528978" y="5470305"/>
              <a:chExt cx="1854755" cy="808595"/>
            </a:xfrm>
          </p:grpSpPr>
          <p:sp>
            <p:nvSpPr>
              <p:cNvPr id="399" name="Text Box 648">
                <a:extLst>
                  <a:ext uri="{FF2B5EF4-FFF2-40B4-BE49-F238E27FC236}">
                    <a16:creationId xmlns:a16="http://schemas.microsoft.com/office/drawing/2014/main" id="{7CC64DB8-BF4E-4A61-AE84-568E619656C5}"/>
                  </a:ext>
                </a:extLst>
              </p:cNvPr>
              <p:cNvSpPr txBox="1">
                <a:spLocks noChangeArrowheads="1"/>
              </p:cNvSpPr>
              <p:nvPr/>
            </p:nvSpPr>
            <p:spPr bwMode="auto">
              <a:xfrm>
                <a:off x="3631136" y="5591532"/>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F</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400" name="Freeform 164">
                <a:extLst>
                  <a:ext uri="{FF2B5EF4-FFF2-40B4-BE49-F238E27FC236}">
                    <a16:creationId xmlns:a16="http://schemas.microsoft.com/office/drawing/2014/main" id="{05593EBE-B02D-46B1-A789-0553C115052E}"/>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01" name="Group 165">
                <a:extLst>
                  <a:ext uri="{FF2B5EF4-FFF2-40B4-BE49-F238E27FC236}">
                    <a16:creationId xmlns:a16="http://schemas.microsoft.com/office/drawing/2014/main" id="{32BB4359-B9EC-429F-A48D-86157B6C4EA1}"/>
                  </a:ext>
                </a:extLst>
              </p:cNvPr>
              <p:cNvGrpSpPr>
                <a:grpSpLocks/>
              </p:cNvGrpSpPr>
              <p:nvPr/>
            </p:nvGrpSpPr>
            <p:grpSpPr bwMode="auto">
              <a:xfrm>
                <a:off x="2528978" y="5470305"/>
                <a:ext cx="1032082" cy="760244"/>
                <a:chOff x="288" y="720"/>
                <a:chExt cx="432" cy="288"/>
              </a:xfrm>
            </p:grpSpPr>
            <p:sp>
              <p:nvSpPr>
                <p:cNvPr id="402" name="Rectangle 166">
                  <a:extLst>
                    <a:ext uri="{FF2B5EF4-FFF2-40B4-BE49-F238E27FC236}">
                      <a16:creationId xmlns:a16="http://schemas.microsoft.com/office/drawing/2014/main" id="{8812F716-F0A5-4D90-AFD2-767BAC1921B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3" name="Line 167">
                  <a:extLst>
                    <a:ext uri="{FF2B5EF4-FFF2-40B4-BE49-F238E27FC236}">
                      <a16:creationId xmlns:a16="http://schemas.microsoft.com/office/drawing/2014/main" id="{C40275AB-9352-440C-A5F2-DE3198041FE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4" name="Line 168">
                  <a:extLst>
                    <a:ext uri="{FF2B5EF4-FFF2-40B4-BE49-F238E27FC236}">
                      <a16:creationId xmlns:a16="http://schemas.microsoft.com/office/drawing/2014/main" id="{A8A60642-BC95-40D4-AE96-2A60A71FCB9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98" name="TextBox 397">
              <a:extLst>
                <a:ext uri="{FF2B5EF4-FFF2-40B4-BE49-F238E27FC236}">
                  <a16:creationId xmlns:a16="http://schemas.microsoft.com/office/drawing/2014/main" id="{54724058-E57A-48B1-AFA8-409405616D0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6" name="Freeform: Shape 5">
            <a:extLst>
              <a:ext uri="{FF2B5EF4-FFF2-40B4-BE49-F238E27FC236}">
                <a16:creationId xmlns:a16="http://schemas.microsoft.com/office/drawing/2014/main" id="{4FA5EB76-1943-4DFC-81BB-E22C1BB662C5}"/>
              </a:ext>
            </a:extLst>
          </p:cNvPr>
          <p:cNvSpPr/>
          <p:nvPr/>
        </p:nvSpPr>
        <p:spPr>
          <a:xfrm rot="10800000">
            <a:off x="6561128" y="6222368"/>
            <a:ext cx="20237116" cy="7108505"/>
          </a:xfrm>
          <a:custGeom>
            <a:avLst/>
            <a:gdLst>
              <a:gd name="connsiteX0" fmla="*/ 0 w 26060400"/>
              <a:gd name="connsiteY0" fmla="*/ 4596143 h 10974062"/>
              <a:gd name="connsiteX1" fmla="*/ 818148 w 26060400"/>
              <a:gd name="connsiteY1" fmla="*/ 4475827 h 10974062"/>
              <a:gd name="connsiteX2" fmla="*/ 1491916 w 26060400"/>
              <a:gd name="connsiteY2" fmla="*/ 4163006 h 10974062"/>
              <a:gd name="connsiteX3" fmla="*/ 1780674 w 26060400"/>
              <a:gd name="connsiteY3" fmla="*/ 3296732 h 10974062"/>
              <a:gd name="connsiteX4" fmla="*/ 1900990 w 26060400"/>
              <a:gd name="connsiteY4" fmla="*/ 2502648 h 10974062"/>
              <a:gd name="connsiteX5" fmla="*/ 1564106 w 26060400"/>
              <a:gd name="connsiteY5" fmla="*/ 1973258 h 10974062"/>
              <a:gd name="connsiteX6" fmla="*/ 1155032 w 26060400"/>
              <a:gd name="connsiteY6" fmla="*/ 1467932 h 10974062"/>
              <a:gd name="connsiteX7" fmla="*/ 866274 w 26060400"/>
              <a:gd name="connsiteY7" fmla="*/ 1179174 h 10974062"/>
              <a:gd name="connsiteX8" fmla="*/ 409074 w 26060400"/>
              <a:gd name="connsiteY8" fmla="*/ 673848 h 10974062"/>
              <a:gd name="connsiteX9" fmla="*/ 192506 w 26060400"/>
              <a:gd name="connsiteY9" fmla="*/ 481343 h 10974062"/>
              <a:gd name="connsiteX10" fmla="*/ 336885 w 26060400"/>
              <a:gd name="connsiteY10" fmla="*/ 385090 h 10974062"/>
              <a:gd name="connsiteX11" fmla="*/ 721895 w 26060400"/>
              <a:gd name="connsiteY11" fmla="*/ 553532 h 10974062"/>
              <a:gd name="connsiteX12" fmla="*/ 770022 w 26060400"/>
              <a:gd name="connsiteY12" fmla="*/ 312900 h 10974062"/>
              <a:gd name="connsiteX13" fmla="*/ 842211 w 26060400"/>
              <a:gd name="connsiteY13" fmla="*/ 79 h 10974062"/>
              <a:gd name="connsiteX14" fmla="*/ 1010653 w 26060400"/>
              <a:gd name="connsiteY14" fmla="*/ 288837 h 10974062"/>
              <a:gd name="connsiteX15" fmla="*/ 1275348 w 26060400"/>
              <a:gd name="connsiteY15" fmla="*/ 866353 h 10974062"/>
              <a:gd name="connsiteX16" fmla="*/ 1804737 w 26060400"/>
              <a:gd name="connsiteY16" fmla="*/ 1419806 h 10974062"/>
              <a:gd name="connsiteX17" fmla="*/ 2093495 w 26060400"/>
              <a:gd name="connsiteY17" fmla="*/ 1901069 h 10974062"/>
              <a:gd name="connsiteX18" fmla="*/ 2310064 w 26060400"/>
              <a:gd name="connsiteY18" fmla="*/ 2430458 h 10974062"/>
              <a:gd name="connsiteX19" fmla="*/ 2382253 w 26060400"/>
              <a:gd name="connsiteY19" fmla="*/ 2863595 h 10974062"/>
              <a:gd name="connsiteX20" fmla="*/ 2454443 w 26060400"/>
              <a:gd name="connsiteY20" fmla="*/ 3489237 h 10974062"/>
              <a:gd name="connsiteX21" fmla="*/ 2213811 w 26060400"/>
              <a:gd name="connsiteY21" fmla="*/ 4187069 h 10974062"/>
              <a:gd name="connsiteX22" fmla="*/ 2213811 w 26060400"/>
              <a:gd name="connsiteY22" fmla="*/ 4836774 h 10974062"/>
              <a:gd name="connsiteX23" fmla="*/ 2959769 w 26060400"/>
              <a:gd name="connsiteY23" fmla="*/ 4981153 h 10974062"/>
              <a:gd name="connsiteX24" fmla="*/ 3657600 w 26060400"/>
              <a:gd name="connsiteY24" fmla="*/ 4884900 h 10974062"/>
              <a:gd name="connsiteX25" fmla="*/ 4427622 w 26060400"/>
              <a:gd name="connsiteY25" fmla="*/ 4981153 h 10974062"/>
              <a:gd name="connsiteX26" fmla="*/ 4740443 w 26060400"/>
              <a:gd name="connsiteY26" fmla="*/ 5101469 h 10974062"/>
              <a:gd name="connsiteX27" fmla="*/ 5173579 w 26060400"/>
              <a:gd name="connsiteY27" fmla="*/ 4957090 h 10974062"/>
              <a:gd name="connsiteX28" fmla="*/ 5630779 w 26060400"/>
              <a:gd name="connsiteY28" fmla="*/ 5101469 h 10974062"/>
              <a:gd name="connsiteX29" fmla="*/ 6761748 w 26060400"/>
              <a:gd name="connsiteY29" fmla="*/ 5125532 h 10974062"/>
              <a:gd name="connsiteX30" fmla="*/ 7411453 w 26060400"/>
              <a:gd name="connsiteY30" fmla="*/ 5173658 h 10974062"/>
              <a:gd name="connsiteX31" fmla="*/ 8325853 w 26060400"/>
              <a:gd name="connsiteY31" fmla="*/ 5149595 h 10974062"/>
              <a:gd name="connsiteX32" fmla="*/ 8494295 w 26060400"/>
              <a:gd name="connsiteY32" fmla="*/ 4884900 h 10974062"/>
              <a:gd name="connsiteX33" fmla="*/ 8662737 w 26060400"/>
              <a:gd name="connsiteY33" fmla="*/ 4163006 h 10974062"/>
              <a:gd name="connsiteX34" fmla="*/ 8662737 w 26060400"/>
              <a:gd name="connsiteY34" fmla="*/ 3753932 h 10974062"/>
              <a:gd name="connsiteX35" fmla="*/ 8494295 w 26060400"/>
              <a:gd name="connsiteY35" fmla="*/ 3007974 h 10974062"/>
              <a:gd name="connsiteX36" fmla="*/ 8277727 w 26060400"/>
              <a:gd name="connsiteY36" fmla="*/ 2695153 h 10974062"/>
              <a:gd name="connsiteX37" fmla="*/ 7892716 w 26060400"/>
              <a:gd name="connsiteY37" fmla="*/ 2430458 h 10974062"/>
              <a:gd name="connsiteX38" fmla="*/ 7435516 w 26060400"/>
              <a:gd name="connsiteY38" fmla="*/ 2069511 h 10974062"/>
              <a:gd name="connsiteX39" fmla="*/ 7267074 w 26060400"/>
              <a:gd name="connsiteY39" fmla="*/ 1852943 h 10974062"/>
              <a:gd name="connsiteX40" fmla="*/ 7122695 w 26060400"/>
              <a:gd name="connsiteY40" fmla="*/ 1612311 h 10974062"/>
              <a:gd name="connsiteX41" fmla="*/ 6906127 w 26060400"/>
              <a:gd name="connsiteY41" fmla="*/ 1347616 h 10974062"/>
              <a:gd name="connsiteX42" fmla="*/ 6978316 w 26060400"/>
              <a:gd name="connsiteY42" fmla="*/ 1058858 h 10974062"/>
              <a:gd name="connsiteX43" fmla="*/ 7170822 w 26060400"/>
              <a:gd name="connsiteY43" fmla="*/ 1058858 h 10974062"/>
              <a:gd name="connsiteX44" fmla="*/ 7483643 w 26060400"/>
              <a:gd name="connsiteY44" fmla="*/ 1179174 h 10974062"/>
              <a:gd name="connsiteX45" fmla="*/ 7772400 w 26060400"/>
              <a:gd name="connsiteY45" fmla="*/ 1395743 h 10974062"/>
              <a:gd name="connsiteX46" fmla="*/ 7796464 w 26060400"/>
              <a:gd name="connsiteY46" fmla="*/ 1852943 h 10974062"/>
              <a:gd name="connsiteX47" fmla="*/ 7796464 w 26060400"/>
              <a:gd name="connsiteY47" fmla="*/ 2117637 h 10974062"/>
              <a:gd name="connsiteX48" fmla="*/ 8085222 w 26060400"/>
              <a:gd name="connsiteY48" fmla="*/ 2406395 h 10974062"/>
              <a:gd name="connsiteX49" fmla="*/ 8542422 w 26060400"/>
              <a:gd name="connsiteY49" fmla="*/ 2502648 h 10974062"/>
              <a:gd name="connsiteX50" fmla="*/ 8879306 w 26060400"/>
              <a:gd name="connsiteY50" fmla="*/ 2406395 h 10974062"/>
              <a:gd name="connsiteX51" fmla="*/ 9047748 w 26060400"/>
              <a:gd name="connsiteY51" fmla="*/ 1973258 h 10974062"/>
              <a:gd name="connsiteX52" fmla="*/ 9095874 w 26060400"/>
              <a:gd name="connsiteY52" fmla="*/ 1564185 h 10974062"/>
              <a:gd name="connsiteX53" fmla="*/ 9119937 w 26060400"/>
              <a:gd name="connsiteY53" fmla="*/ 1371679 h 10974062"/>
              <a:gd name="connsiteX54" fmla="*/ 9264316 w 26060400"/>
              <a:gd name="connsiteY54" fmla="*/ 1131048 h 10974062"/>
              <a:gd name="connsiteX55" fmla="*/ 9264316 w 26060400"/>
              <a:gd name="connsiteY55" fmla="*/ 1395743 h 10974062"/>
              <a:gd name="connsiteX56" fmla="*/ 9240253 w 26060400"/>
              <a:gd name="connsiteY56" fmla="*/ 1925132 h 10974062"/>
              <a:gd name="connsiteX57" fmla="*/ 9216190 w 26060400"/>
              <a:gd name="connsiteY57" fmla="*/ 2406395 h 10974062"/>
              <a:gd name="connsiteX58" fmla="*/ 9144000 w 26060400"/>
              <a:gd name="connsiteY58" fmla="*/ 2743279 h 10974062"/>
              <a:gd name="connsiteX59" fmla="*/ 9288379 w 26060400"/>
              <a:gd name="connsiteY59" fmla="*/ 3441111 h 10974062"/>
              <a:gd name="connsiteX60" fmla="*/ 9312443 w 26060400"/>
              <a:gd name="connsiteY60" fmla="*/ 3874248 h 10974062"/>
              <a:gd name="connsiteX61" fmla="*/ 9360569 w 26060400"/>
              <a:gd name="connsiteY61" fmla="*/ 4211132 h 10974062"/>
              <a:gd name="connsiteX62" fmla="*/ 9264316 w 26060400"/>
              <a:gd name="connsiteY62" fmla="*/ 4812711 h 10974062"/>
              <a:gd name="connsiteX63" fmla="*/ 9336506 w 26060400"/>
              <a:gd name="connsiteY63" fmla="*/ 5245848 h 10974062"/>
              <a:gd name="connsiteX64" fmla="*/ 9889958 w 26060400"/>
              <a:gd name="connsiteY64" fmla="*/ 5486479 h 10974062"/>
              <a:gd name="connsiteX65" fmla="*/ 10299032 w 26060400"/>
              <a:gd name="connsiteY65" fmla="*/ 5558669 h 10974062"/>
              <a:gd name="connsiteX66" fmla="*/ 10900611 w 26060400"/>
              <a:gd name="connsiteY66" fmla="*/ 5727111 h 10974062"/>
              <a:gd name="connsiteX67" fmla="*/ 11189369 w 26060400"/>
              <a:gd name="connsiteY67" fmla="*/ 5630858 h 10974062"/>
              <a:gd name="connsiteX68" fmla="*/ 11959390 w 26060400"/>
              <a:gd name="connsiteY68" fmla="*/ 5799300 h 10974062"/>
              <a:gd name="connsiteX69" fmla="*/ 12320337 w 26060400"/>
              <a:gd name="connsiteY69" fmla="*/ 5871490 h 10974062"/>
              <a:gd name="connsiteX70" fmla="*/ 12705348 w 26060400"/>
              <a:gd name="connsiteY70" fmla="*/ 6039932 h 10974062"/>
              <a:gd name="connsiteX71" fmla="*/ 13282864 w 26060400"/>
              <a:gd name="connsiteY71" fmla="*/ 6063995 h 10974062"/>
              <a:gd name="connsiteX72" fmla="*/ 13764127 w 26060400"/>
              <a:gd name="connsiteY72" fmla="*/ 6208374 h 10974062"/>
              <a:gd name="connsiteX73" fmla="*/ 14630400 w 26060400"/>
              <a:gd name="connsiteY73" fmla="*/ 6376816 h 10974062"/>
              <a:gd name="connsiteX74" fmla="*/ 15256043 w 26060400"/>
              <a:gd name="connsiteY74" fmla="*/ 6449006 h 10974062"/>
              <a:gd name="connsiteX75" fmla="*/ 15641053 w 26060400"/>
              <a:gd name="connsiteY75" fmla="*/ 6689637 h 10974062"/>
              <a:gd name="connsiteX76" fmla="*/ 16026064 w 26060400"/>
              <a:gd name="connsiteY76" fmla="*/ 6761827 h 10974062"/>
              <a:gd name="connsiteX77" fmla="*/ 16459200 w 26060400"/>
              <a:gd name="connsiteY77" fmla="*/ 6906206 h 10974062"/>
              <a:gd name="connsiteX78" fmla="*/ 16868274 w 26060400"/>
              <a:gd name="connsiteY78" fmla="*/ 6906206 h 10974062"/>
              <a:gd name="connsiteX79" fmla="*/ 17012653 w 26060400"/>
              <a:gd name="connsiteY79" fmla="*/ 7002458 h 10974062"/>
              <a:gd name="connsiteX80" fmla="*/ 17421727 w 26060400"/>
              <a:gd name="connsiteY80" fmla="*/ 7219027 h 10974062"/>
              <a:gd name="connsiteX81" fmla="*/ 17878927 w 26060400"/>
              <a:gd name="connsiteY81" fmla="*/ 7267153 h 10974062"/>
              <a:gd name="connsiteX82" fmla="*/ 18360190 w 26060400"/>
              <a:gd name="connsiteY82" fmla="*/ 7387469 h 10974062"/>
              <a:gd name="connsiteX83" fmla="*/ 18528632 w 26060400"/>
              <a:gd name="connsiteY83" fmla="*/ 7243090 h 10974062"/>
              <a:gd name="connsiteX84" fmla="*/ 18480506 w 26060400"/>
              <a:gd name="connsiteY84" fmla="*/ 6689637 h 10974062"/>
              <a:gd name="connsiteX85" fmla="*/ 18504569 w 26060400"/>
              <a:gd name="connsiteY85" fmla="*/ 6280564 h 10974062"/>
              <a:gd name="connsiteX86" fmla="*/ 18408316 w 26060400"/>
              <a:gd name="connsiteY86" fmla="*/ 6039932 h 10974062"/>
              <a:gd name="connsiteX87" fmla="*/ 18239874 w 26060400"/>
              <a:gd name="connsiteY87" fmla="*/ 5678985 h 10974062"/>
              <a:gd name="connsiteX88" fmla="*/ 18167685 w 26060400"/>
              <a:gd name="connsiteY88" fmla="*/ 5534606 h 10974062"/>
              <a:gd name="connsiteX89" fmla="*/ 18263937 w 26060400"/>
              <a:gd name="connsiteY89" fmla="*/ 5245848 h 10974062"/>
              <a:gd name="connsiteX90" fmla="*/ 18504569 w 26060400"/>
              <a:gd name="connsiteY90" fmla="*/ 5053343 h 10974062"/>
              <a:gd name="connsiteX91" fmla="*/ 18769264 w 26060400"/>
              <a:gd name="connsiteY91" fmla="*/ 5101469 h 10974062"/>
              <a:gd name="connsiteX92" fmla="*/ 18865516 w 26060400"/>
              <a:gd name="connsiteY92" fmla="*/ 5293974 h 10974062"/>
              <a:gd name="connsiteX93" fmla="*/ 18865516 w 26060400"/>
              <a:gd name="connsiteY93" fmla="*/ 5703048 h 10974062"/>
              <a:gd name="connsiteX94" fmla="*/ 18865516 w 26060400"/>
              <a:gd name="connsiteY94" fmla="*/ 6112122 h 10974062"/>
              <a:gd name="connsiteX95" fmla="*/ 18865516 w 26060400"/>
              <a:gd name="connsiteY95" fmla="*/ 6761827 h 10974062"/>
              <a:gd name="connsiteX96" fmla="*/ 18841453 w 26060400"/>
              <a:gd name="connsiteY96" fmla="*/ 7098711 h 10974062"/>
              <a:gd name="connsiteX97" fmla="*/ 18817390 w 26060400"/>
              <a:gd name="connsiteY97" fmla="*/ 7315279 h 10974062"/>
              <a:gd name="connsiteX98" fmla="*/ 19298653 w 26060400"/>
              <a:gd name="connsiteY98" fmla="*/ 7892795 h 10974062"/>
              <a:gd name="connsiteX99" fmla="*/ 19707727 w 26060400"/>
              <a:gd name="connsiteY99" fmla="*/ 7892795 h 10974062"/>
              <a:gd name="connsiteX100" fmla="*/ 19996485 w 26060400"/>
              <a:gd name="connsiteY100" fmla="*/ 7940922 h 10974062"/>
              <a:gd name="connsiteX101" fmla="*/ 20237116 w 26060400"/>
              <a:gd name="connsiteY101" fmla="*/ 8133427 h 10974062"/>
              <a:gd name="connsiteX102" fmla="*/ 20646190 w 26060400"/>
              <a:gd name="connsiteY102" fmla="*/ 8277806 h 10974062"/>
              <a:gd name="connsiteX103" fmla="*/ 21488400 w 26060400"/>
              <a:gd name="connsiteY103" fmla="*/ 8446248 h 10974062"/>
              <a:gd name="connsiteX104" fmla="*/ 22523116 w 26060400"/>
              <a:gd name="connsiteY104" fmla="*/ 8927511 h 10974062"/>
              <a:gd name="connsiteX105" fmla="*/ 23269074 w 26060400"/>
              <a:gd name="connsiteY105" fmla="*/ 9336585 h 10974062"/>
              <a:gd name="connsiteX106" fmla="*/ 24279727 w 26060400"/>
              <a:gd name="connsiteY106" fmla="*/ 9456900 h 10974062"/>
              <a:gd name="connsiteX107" fmla="*/ 25001622 w 26060400"/>
              <a:gd name="connsiteY107" fmla="*/ 9649406 h 10974062"/>
              <a:gd name="connsiteX108" fmla="*/ 25434758 w 26060400"/>
              <a:gd name="connsiteY108" fmla="*/ 9841911 h 10974062"/>
              <a:gd name="connsiteX109" fmla="*/ 25603200 w 26060400"/>
              <a:gd name="connsiteY109" fmla="*/ 10082543 h 10974062"/>
              <a:gd name="connsiteX110" fmla="*/ 25795706 w 26060400"/>
              <a:gd name="connsiteY110" fmla="*/ 10756311 h 10974062"/>
              <a:gd name="connsiteX111" fmla="*/ 26060400 w 26060400"/>
              <a:gd name="connsiteY111" fmla="*/ 10972879 h 10974062"/>
              <a:gd name="connsiteX0" fmla="*/ 0 w 25795706"/>
              <a:gd name="connsiteY0" fmla="*/ 4596143 h 10756311"/>
              <a:gd name="connsiteX1" fmla="*/ 818148 w 25795706"/>
              <a:gd name="connsiteY1" fmla="*/ 4475827 h 10756311"/>
              <a:gd name="connsiteX2" fmla="*/ 1491916 w 25795706"/>
              <a:gd name="connsiteY2" fmla="*/ 4163006 h 10756311"/>
              <a:gd name="connsiteX3" fmla="*/ 1780674 w 25795706"/>
              <a:gd name="connsiteY3" fmla="*/ 3296732 h 10756311"/>
              <a:gd name="connsiteX4" fmla="*/ 1900990 w 25795706"/>
              <a:gd name="connsiteY4" fmla="*/ 2502648 h 10756311"/>
              <a:gd name="connsiteX5" fmla="*/ 1564106 w 25795706"/>
              <a:gd name="connsiteY5" fmla="*/ 1973258 h 10756311"/>
              <a:gd name="connsiteX6" fmla="*/ 1155032 w 25795706"/>
              <a:gd name="connsiteY6" fmla="*/ 1467932 h 10756311"/>
              <a:gd name="connsiteX7" fmla="*/ 866274 w 25795706"/>
              <a:gd name="connsiteY7" fmla="*/ 1179174 h 10756311"/>
              <a:gd name="connsiteX8" fmla="*/ 409074 w 25795706"/>
              <a:gd name="connsiteY8" fmla="*/ 673848 h 10756311"/>
              <a:gd name="connsiteX9" fmla="*/ 192506 w 25795706"/>
              <a:gd name="connsiteY9" fmla="*/ 481343 h 10756311"/>
              <a:gd name="connsiteX10" fmla="*/ 336885 w 25795706"/>
              <a:gd name="connsiteY10" fmla="*/ 385090 h 10756311"/>
              <a:gd name="connsiteX11" fmla="*/ 721895 w 25795706"/>
              <a:gd name="connsiteY11" fmla="*/ 553532 h 10756311"/>
              <a:gd name="connsiteX12" fmla="*/ 770022 w 25795706"/>
              <a:gd name="connsiteY12" fmla="*/ 312900 h 10756311"/>
              <a:gd name="connsiteX13" fmla="*/ 842211 w 25795706"/>
              <a:gd name="connsiteY13" fmla="*/ 79 h 10756311"/>
              <a:gd name="connsiteX14" fmla="*/ 1010653 w 25795706"/>
              <a:gd name="connsiteY14" fmla="*/ 288837 h 10756311"/>
              <a:gd name="connsiteX15" fmla="*/ 1275348 w 25795706"/>
              <a:gd name="connsiteY15" fmla="*/ 866353 h 10756311"/>
              <a:gd name="connsiteX16" fmla="*/ 1804737 w 25795706"/>
              <a:gd name="connsiteY16" fmla="*/ 1419806 h 10756311"/>
              <a:gd name="connsiteX17" fmla="*/ 2093495 w 25795706"/>
              <a:gd name="connsiteY17" fmla="*/ 1901069 h 10756311"/>
              <a:gd name="connsiteX18" fmla="*/ 2310064 w 25795706"/>
              <a:gd name="connsiteY18" fmla="*/ 2430458 h 10756311"/>
              <a:gd name="connsiteX19" fmla="*/ 2382253 w 25795706"/>
              <a:gd name="connsiteY19" fmla="*/ 2863595 h 10756311"/>
              <a:gd name="connsiteX20" fmla="*/ 2454443 w 25795706"/>
              <a:gd name="connsiteY20" fmla="*/ 3489237 h 10756311"/>
              <a:gd name="connsiteX21" fmla="*/ 2213811 w 25795706"/>
              <a:gd name="connsiteY21" fmla="*/ 4187069 h 10756311"/>
              <a:gd name="connsiteX22" fmla="*/ 2213811 w 25795706"/>
              <a:gd name="connsiteY22" fmla="*/ 4836774 h 10756311"/>
              <a:gd name="connsiteX23" fmla="*/ 2959769 w 25795706"/>
              <a:gd name="connsiteY23" fmla="*/ 4981153 h 10756311"/>
              <a:gd name="connsiteX24" fmla="*/ 3657600 w 25795706"/>
              <a:gd name="connsiteY24" fmla="*/ 4884900 h 10756311"/>
              <a:gd name="connsiteX25" fmla="*/ 4427622 w 25795706"/>
              <a:gd name="connsiteY25" fmla="*/ 4981153 h 10756311"/>
              <a:gd name="connsiteX26" fmla="*/ 4740443 w 25795706"/>
              <a:gd name="connsiteY26" fmla="*/ 5101469 h 10756311"/>
              <a:gd name="connsiteX27" fmla="*/ 5173579 w 25795706"/>
              <a:gd name="connsiteY27" fmla="*/ 4957090 h 10756311"/>
              <a:gd name="connsiteX28" fmla="*/ 5630779 w 25795706"/>
              <a:gd name="connsiteY28" fmla="*/ 5101469 h 10756311"/>
              <a:gd name="connsiteX29" fmla="*/ 6761748 w 25795706"/>
              <a:gd name="connsiteY29" fmla="*/ 5125532 h 10756311"/>
              <a:gd name="connsiteX30" fmla="*/ 7411453 w 25795706"/>
              <a:gd name="connsiteY30" fmla="*/ 5173658 h 10756311"/>
              <a:gd name="connsiteX31" fmla="*/ 8325853 w 25795706"/>
              <a:gd name="connsiteY31" fmla="*/ 5149595 h 10756311"/>
              <a:gd name="connsiteX32" fmla="*/ 8494295 w 25795706"/>
              <a:gd name="connsiteY32" fmla="*/ 4884900 h 10756311"/>
              <a:gd name="connsiteX33" fmla="*/ 8662737 w 25795706"/>
              <a:gd name="connsiteY33" fmla="*/ 4163006 h 10756311"/>
              <a:gd name="connsiteX34" fmla="*/ 8662737 w 25795706"/>
              <a:gd name="connsiteY34" fmla="*/ 3753932 h 10756311"/>
              <a:gd name="connsiteX35" fmla="*/ 8494295 w 25795706"/>
              <a:gd name="connsiteY35" fmla="*/ 3007974 h 10756311"/>
              <a:gd name="connsiteX36" fmla="*/ 8277727 w 25795706"/>
              <a:gd name="connsiteY36" fmla="*/ 2695153 h 10756311"/>
              <a:gd name="connsiteX37" fmla="*/ 7892716 w 25795706"/>
              <a:gd name="connsiteY37" fmla="*/ 2430458 h 10756311"/>
              <a:gd name="connsiteX38" fmla="*/ 7435516 w 25795706"/>
              <a:gd name="connsiteY38" fmla="*/ 2069511 h 10756311"/>
              <a:gd name="connsiteX39" fmla="*/ 7267074 w 25795706"/>
              <a:gd name="connsiteY39" fmla="*/ 1852943 h 10756311"/>
              <a:gd name="connsiteX40" fmla="*/ 7122695 w 25795706"/>
              <a:gd name="connsiteY40" fmla="*/ 1612311 h 10756311"/>
              <a:gd name="connsiteX41" fmla="*/ 6906127 w 25795706"/>
              <a:gd name="connsiteY41" fmla="*/ 1347616 h 10756311"/>
              <a:gd name="connsiteX42" fmla="*/ 6978316 w 25795706"/>
              <a:gd name="connsiteY42" fmla="*/ 1058858 h 10756311"/>
              <a:gd name="connsiteX43" fmla="*/ 7170822 w 25795706"/>
              <a:gd name="connsiteY43" fmla="*/ 1058858 h 10756311"/>
              <a:gd name="connsiteX44" fmla="*/ 7483643 w 25795706"/>
              <a:gd name="connsiteY44" fmla="*/ 1179174 h 10756311"/>
              <a:gd name="connsiteX45" fmla="*/ 7772400 w 25795706"/>
              <a:gd name="connsiteY45" fmla="*/ 1395743 h 10756311"/>
              <a:gd name="connsiteX46" fmla="*/ 7796464 w 25795706"/>
              <a:gd name="connsiteY46" fmla="*/ 1852943 h 10756311"/>
              <a:gd name="connsiteX47" fmla="*/ 7796464 w 25795706"/>
              <a:gd name="connsiteY47" fmla="*/ 2117637 h 10756311"/>
              <a:gd name="connsiteX48" fmla="*/ 8085222 w 25795706"/>
              <a:gd name="connsiteY48" fmla="*/ 2406395 h 10756311"/>
              <a:gd name="connsiteX49" fmla="*/ 8542422 w 25795706"/>
              <a:gd name="connsiteY49" fmla="*/ 2502648 h 10756311"/>
              <a:gd name="connsiteX50" fmla="*/ 8879306 w 25795706"/>
              <a:gd name="connsiteY50" fmla="*/ 2406395 h 10756311"/>
              <a:gd name="connsiteX51" fmla="*/ 9047748 w 25795706"/>
              <a:gd name="connsiteY51" fmla="*/ 1973258 h 10756311"/>
              <a:gd name="connsiteX52" fmla="*/ 9095874 w 25795706"/>
              <a:gd name="connsiteY52" fmla="*/ 1564185 h 10756311"/>
              <a:gd name="connsiteX53" fmla="*/ 9119937 w 25795706"/>
              <a:gd name="connsiteY53" fmla="*/ 1371679 h 10756311"/>
              <a:gd name="connsiteX54" fmla="*/ 9264316 w 25795706"/>
              <a:gd name="connsiteY54" fmla="*/ 1131048 h 10756311"/>
              <a:gd name="connsiteX55" fmla="*/ 9264316 w 25795706"/>
              <a:gd name="connsiteY55" fmla="*/ 1395743 h 10756311"/>
              <a:gd name="connsiteX56" fmla="*/ 9240253 w 25795706"/>
              <a:gd name="connsiteY56" fmla="*/ 1925132 h 10756311"/>
              <a:gd name="connsiteX57" fmla="*/ 9216190 w 25795706"/>
              <a:gd name="connsiteY57" fmla="*/ 2406395 h 10756311"/>
              <a:gd name="connsiteX58" fmla="*/ 9144000 w 25795706"/>
              <a:gd name="connsiteY58" fmla="*/ 2743279 h 10756311"/>
              <a:gd name="connsiteX59" fmla="*/ 9288379 w 25795706"/>
              <a:gd name="connsiteY59" fmla="*/ 3441111 h 10756311"/>
              <a:gd name="connsiteX60" fmla="*/ 9312443 w 25795706"/>
              <a:gd name="connsiteY60" fmla="*/ 3874248 h 10756311"/>
              <a:gd name="connsiteX61" fmla="*/ 9360569 w 25795706"/>
              <a:gd name="connsiteY61" fmla="*/ 4211132 h 10756311"/>
              <a:gd name="connsiteX62" fmla="*/ 9264316 w 25795706"/>
              <a:gd name="connsiteY62" fmla="*/ 4812711 h 10756311"/>
              <a:gd name="connsiteX63" fmla="*/ 9336506 w 25795706"/>
              <a:gd name="connsiteY63" fmla="*/ 5245848 h 10756311"/>
              <a:gd name="connsiteX64" fmla="*/ 9889958 w 25795706"/>
              <a:gd name="connsiteY64" fmla="*/ 5486479 h 10756311"/>
              <a:gd name="connsiteX65" fmla="*/ 10299032 w 25795706"/>
              <a:gd name="connsiteY65" fmla="*/ 5558669 h 10756311"/>
              <a:gd name="connsiteX66" fmla="*/ 10900611 w 25795706"/>
              <a:gd name="connsiteY66" fmla="*/ 5727111 h 10756311"/>
              <a:gd name="connsiteX67" fmla="*/ 11189369 w 25795706"/>
              <a:gd name="connsiteY67" fmla="*/ 5630858 h 10756311"/>
              <a:gd name="connsiteX68" fmla="*/ 11959390 w 25795706"/>
              <a:gd name="connsiteY68" fmla="*/ 5799300 h 10756311"/>
              <a:gd name="connsiteX69" fmla="*/ 12320337 w 25795706"/>
              <a:gd name="connsiteY69" fmla="*/ 5871490 h 10756311"/>
              <a:gd name="connsiteX70" fmla="*/ 12705348 w 25795706"/>
              <a:gd name="connsiteY70" fmla="*/ 6039932 h 10756311"/>
              <a:gd name="connsiteX71" fmla="*/ 13282864 w 25795706"/>
              <a:gd name="connsiteY71" fmla="*/ 6063995 h 10756311"/>
              <a:gd name="connsiteX72" fmla="*/ 13764127 w 25795706"/>
              <a:gd name="connsiteY72" fmla="*/ 6208374 h 10756311"/>
              <a:gd name="connsiteX73" fmla="*/ 14630400 w 25795706"/>
              <a:gd name="connsiteY73" fmla="*/ 6376816 h 10756311"/>
              <a:gd name="connsiteX74" fmla="*/ 15256043 w 25795706"/>
              <a:gd name="connsiteY74" fmla="*/ 6449006 h 10756311"/>
              <a:gd name="connsiteX75" fmla="*/ 15641053 w 25795706"/>
              <a:gd name="connsiteY75" fmla="*/ 6689637 h 10756311"/>
              <a:gd name="connsiteX76" fmla="*/ 16026064 w 25795706"/>
              <a:gd name="connsiteY76" fmla="*/ 6761827 h 10756311"/>
              <a:gd name="connsiteX77" fmla="*/ 16459200 w 25795706"/>
              <a:gd name="connsiteY77" fmla="*/ 6906206 h 10756311"/>
              <a:gd name="connsiteX78" fmla="*/ 16868274 w 25795706"/>
              <a:gd name="connsiteY78" fmla="*/ 6906206 h 10756311"/>
              <a:gd name="connsiteX79" fmla="*/ 17012653 w 25795706"/>
              <a:gd name="connsiteY79" fmla="*/ 7002458 h 10756311"/>
              <a:gd name="connsiteX80" fmla="*/ 17421727 w 25795706"/>
              <a:gd name="connsiteY80" fmla="*/ 7219027 h 10756311"/>
              <a:gd name="connsiteX81" fmla="*/ 17878927 w 25795706"/>
              <a:gd name="connsiteY81" fmla="*/ 7267153 h 10756311"/>
              <a:gd name="connsiteX82" fmla="*/ 18360190 w 25795706"/>
              <a:gd name="connsiteY82" fmla="*/ 7387469 h 10756311"/>
              <a:gd name="connsiteX83" fmla="*/ 18528632 w 25795706"/>
              <a:gd name="connsiteY83" fmla="*/ 7243090 h 10756311"/>
              <a:gd name="connsiteX84" fmla="*/ 18480506 w 25795706"/>
              <a:gd name="connsiteY84" fmla="*/ 6689637 h 10756311"/>
              <a:gd name="connsiteX85" fmla="*/ 18504569 w 25795706"/>
              <a:gd name="connsiteY85" fmla="*/ 6280564 h 10756311"/>
              <a:gd name="connsiteX86" fmla="*/ 18408316 w 25795706"/>
              <a:gd name="connsiteY86" fmla="*/ 6039932 h 10756311"/>
              <a:gd name="connsiteX87" fmla="*/ 18239874 w 25795706"/>
              <a:gd name="connsiteY87" fmla="*/ 5678985 h 10756311"/>
              <a:gd name="connsiteX88" fmla="*/ 18167685 w 25795706"/>
              <a:gd name="connsiteY88" fmla="*/ 5534606 h 10756311"/>
              <a:gd name="connsiteX89" fmla="*/ 18263937 w 25795706"/>
              <a:gd name="connsiteY89" fmla="*/ 5245848 h 10756311"/>
              <a:gd name="connsiteX90" fmla="*/ 18504569 w 25795706"/>
              <a:gd name="connsiteY90" fmla="*/ 5053343 h 10756311"/>
              <a:gd name="connsiteX91" fmla="*/ 18769264 w 25795706"/>
              <a:gd name="connsiteY91" fmla="*/ 5101469 h 10756311"/>
              <a:gd name="connsiteX92" fmla="*/ 18865516 w 25795706"/>
              <a:gd name="connsiteY92" fmla="*/ 5293974 h 10756311"/>
              <a:gd name="connsiteX93" fmla="*/ 18865516 w 25795706"/>
              <a:gd name="connsiteY93" fmla="*/ 5703048 h 10756311"/>
              <a:gd name="connsiteX94" fmla="*/ 18865516 w 25795706"/>
              <a:gd name="connsiteY94" fmla="*/ 6112122 h 10756311"/>
              <a:gd name="connsiteX95" fmla="*/ 18865516 w 25795706"/>
              <a:gd name="connsiteY95" fmla="*/ 6761827 h 10756311"/>
              <a:gd name="connsiteX96" fmla="*/ 18841453 w 25795706"/>
              <a:gd name="connsiteY96" fmla="*/ 7098711 h 10756311"/>
              <a:gd name="connsiteX97" fmla="*/ 18817390 w 25795706"/>
              <a:gd name="connsiteY97" fmla="*/ 7315279 h 10756311"/>
              <a:gd name="connsiteX98" fmla="*/ 19298653 w 25795706"/>
              <a:gd name="connsiteY98" fmla="*/ 7892795 h 10756311"/>
              <a:gd name="connsiteX99" fmla="*/ 19707727 w 25795706"/>
              <a:gd name="connsiteY99" fmla="*/ 7892795 h 10756311"/>
              <a:gd name="connsiteX100" fmla="*/ 19996485 w 25795706"/>
              <a:gd name="connsiteY100" fmla="*/ 7940922 h 10756311"/>
              <a:gd name="connsiteX101" fmla="*/ 20237116 w 25795706"/>
              <a:gd name="connsiteY101" fmla="*/ 8133427 h 10756311"/>
              <a:gd name="connsiteX102" fmla="*/ 20646190 w 25795706"/>
              <a:gd name="connsiteY102" fmla="*/ 8277806 h 10756311"/>
              <a:gd name="connsiteX103" fmla="*/ 21488400 w 25795706"/>
              <a:gd name="connsiteY103" fmla="*/ 8446248 h 10756311"/>
              <a:gd name="connsiteX104" fmla="*/ 22523116 w 25795706"/>
              <a:gd name="connsiteY104" fmla="*/ 8927511 h 10756311"/>
              <a:gd name="connsiteX105" fmla="*/ 23269074 w 25795706"/>
              <a:gd name="connsiteY105" fmla="*/ 9336585 h 10756311"/>
              <a:gd name="connsiteX106" fmla="*/ 24279727 w 25795706"/>
              <a:gd name="connsiteY106" fmla="*/ 9456900 h 10756311"/>
              <a:gd name="connsiteX107" fmla="*/ 25001622 w 25795706"/>
              <a:gd name="connsiteY107" fmla="*/ 9649406 h 10756311"/>
              <a:gd name="connsiteX108" fmla="*/ 25434758 w 25795706"/>
              <a:gd name="connsiteY108" fmla="*/ 9841911 h 10756311"/>
              <a:gd name="connsiteX109" fmla="*/ 25603200 w 25795706"/>
              <a:gd name="connsiteY109" fmla="*/ 10082543 h 10756311"/>
              <a:gd name="connsiteX110" fmla="*/ 25795706 w 25795706"/>
              <a:gd name="connsiteY110" fmla="*/ 10756311 h 10756311"/>
              <a:gd name="connsiteX0" fmla="*/ 0 w 25603200"/>
              <a:gd name="connsiteY0" fmla="*/ 4596143 h 10082543"/>
              <a:gd name="connsiteX1" fmla="*/ 818148 w 25603200"/>
              <a:gd name="connsiteY1" fmla="*/ 4475827 h 10082543"/>
              <a:gd name="connsiteX2" fmla="*/ 1491916 w 25603200"/>
              <a:gd name="connsiteY2" fmla="*/ 4163006 h 10082543"/>
              <a:gd name="connsiteX3" fmla="*/ 1780674 w 25603200"/>
              <a:gd name="connsiteY3" fmla="*/ 3296732 h 10082543"/>
              <a:gd name="connsiteX4" fmla="*/ 1900990 w 25603200"/>
              <a:gd name="connsiteY4" fmla="*/ 2502648 h 10082543"/>
              <a:gd name="connsiteX5" fmla="*/ 1564106 w 25603200"/>
              <a:gd name="connsiteY5" fmla="*/ 1973258 h 10082543"/>
              <a:gd name="connsiteX6" fmla="*/ 1155032 w 25603200"/>
              <a:gd name="connsiteY6" fmla="*/ 1467932 h 10082543"/>
              <a:gd name="connsiteX7" fmla="*/ 866274 w 25603200"/>
              <a:gd name="connsiteY7" fmla="*/ 1179174 h 10082543"/>
              <a:gd name="connsiteX8" fmla="*/ 409074 w 25603200"/>
              <a:gd name="connsiteY8" fmla="*/ 673848 h 10082543"/>
              <a:gd name="connsiteX9" fmla="*/ 192506 w 25603200"/>
              <a:gd name="connsiteY9" fmla="*/ 481343 h 10082543"/>
              <a:gd name="connsiteX10" fmla="*/ 336885 w 25603200"/>
              <a:gd name="connsiteY10" fmla="*/ 385090 h 10082543"/>
              <a:gd name="connsiteX11" fmla="*/ 721895 w 25603200"/>
              <a:gd name="connsiteY11" fmla="*/ 553532 h 10082543"/>
              <a:gd name="connsiteX12" fmla="*/ 770022 w 25603200"/>
              <a:gd name="connsiteY12" fmla="*/ 312900 h 10082543"/>
              <a:gd name="connsiteX13" fmla="*/ 842211 w 25603200"/>
              <a:gd name="connsiteY13" fmla="*/ 79 h 10082543"/>
              <a:gd name="connsiteX14" fmla="*/ 1010653 w 25603200"/>
              <a:gd name="connsiteY14" fmla="*/ 288837 h 10082543"/>
              <a:gd name="connsiteX15" fmla="*/ 1275348 w 25603200"/>
              <a:gd name="connsiteY15" fmla="*/ 866353 h 10082543"/>
              <a:gd name="connsiteX16" fmla="*/ 1804737 w 25603200"/>
              <a:gd name="connsiteY16" fmla="*/ 1419806 h 10082543"/>
              <a:gd name="connsiteX17" fmla="*/ 2093495 w 25603200"/>
              <a:gd name="connsiteY17" fmla="*/ 1901069 h 10082543"/>
              <a:gd name="connsiteX18" fmla="*/ 2310064 w 25603200"/>
              <a:gd name="connsiteY18" fmla="*/ 2430458 h 10082543"/>
              <a:gd name="connsiteX19" fmla="*/ 2382253 w 25603200"/>
              <a:gd name="connsiteY19" fmla="*/ 2863595 h 10082543"/>
              <a:gd name="connsiteX20" fmla="*/ 2454443 w 25603200"/>
              <a:gd name="connsiteY20" fmla="*/ 3489237 h 10082543"/>
              <a:gd name="connsiteX21" fmla="*/ 2213811 w 25603200"/>
              <a:gd name="connsiteY21" fmla="*/ 4187069 h 10082543"/>
              <a:gd name="connsiteX22" fmla="*/ 2213811 w 25603200"/>
              <a:gd name="connsiteY22" fmla="*/ 4836774 h 10082543"/>
              <a:gd name="connsiteX23" fmla="*/ 2959769 w 25603200"/>
              <a:gd name="connsiteY23" fmla="*/ 4981153 h 10082543"/>
              <a:gd name="connsiteX24" fmla="*/ 3657600 w 25603200"/>
              <a:gd name="connsiteY24" fmla="*/ 4884900 h 10082543"/>
              <a:gd name="connsiteX25" fmla="*/ 4427622 w 25603200"/>
              <a:gd name="connsiteY25" fmla="*/ 4981153 h 10082543"/>
              <a:gd name="connsiteX26" fmla="*/ 4740443 w 25603200"/>
              <a:gd name="connsiteY26" fmla="*/ 5101469 h 10082543"/>
              <a:gd name="connsiteX27" fmla="*/ 5173579 w 25603200"/>
              <a:gd name="connsiteY27" fmla="*/ 4957090 h 10082543"/>
              <a:gd name="connsiteX28" fmla="*/ 5630779 w 25603200"/>
              <a:gd name="connsiteY28" fmla="*/ 5101469 h 10082543"/>
              <a:gd name="connsiteX29" fmla="*/ 6761748 w 25603200"/>
              <a:gd name="connsiteY29" fmla="*/ 5125532 h 10082543"/>
              <a:gd name="connsiteX30" fmla="*/ 7411453 w 25603200"/>
              <a:gd name="connsiteY30" fmla="*/ 5173658 h 10082543"/>
              <a:gd name="connsiteX31" fmla="*/ 8325853 w 25603200"/>
              <a:gd name="connsiteY31" fmla="*/ 5149595 h 10082543"/>
              <a:gd name="connsiteX32" fmla="*/ 8494295 w 25603200"/>
              <a:gd name="connsiteY32" fmla="*/ 4884900 h 10082543"/>
              <a:gd name="connsiteX33" fmla="*/ 8662737 w 25603200"/>
              <a:gd name="connsiteY33" fmla="*/ 4163006 h 10082543"/>
              <a:gd name="connsiteX34" fmla="*/ 8662737 w 25603200"/>
              <a:gd name="connsiteY34" fmla="*/ 3753932 h 10082543"/>
              <a:gd name="connsiteX35" fmla="*/ 8494295 w 25603200"/>
              <a:gd name="connsiteY35" fmla="*/ 3007974 h 10082543"/>
              <a:gd name="connsiteX36" fmla="*/ 8277727 w 25603200"/>
              <a:gd name="connsiteY36" fmla="*/ 2695153 h 10082543"/>
              <a:gd name="connsiteX37" fmla="*/ 7892716 w 25603200"/>
              <a:gd name="connsiteY37" fmla="*/ 2430458 h 10082543"/>
              <a:gd name="connsiteX38" fmla="*/ 7435516 w 25603200"/>
              <a:gd name="connsiteY38" fmla="*/ 2069511 h 10082543"/>
              <a:gd name="connsiteX39" fmla="*/ 7267074 w 25603200"/>
              <a:gd name="connsiteY39" fmla="*/ 1852943 h 10082543"/>
              <a:gd name="connsiteX40" fmla="*/ 7122695 w 25603200"/>
              <a:gd name="connsiteY40" fmla="*/ 1612311 h 10082543"/>
              <a:gd name="connsiteX41" fmla="*/ 6906127 w 25603200"/>
              <a:gd name="connsiteY41" fmla="*/ 1347616 h 10082543"/>
              <a:gd name="connsiteX42" fmla="*/ 6978316 w 25603200"/>
              <a:gd name="connsiteY42" fmla="*/ 1058858 h 10082543"/>
              <a:gd name="connsiteX43" fmla="*/ 7170822 w 25603200"/>
              <a:gd name="connsiteY43" fmla="*/ 1058858 h 10082543"/>
              <a:gd name="connsiteX44" fmla="*/ 7483643 w 25603200"/>
              <a:gd name="connsiteY44" fmla="*/ 1179174 h 10082543"/>
              <a:gd name="connsiteX45" fmla="*/ 7772400 w 25603200"/>
              <a:gd name="connsiteY45" fmla="*/ 1395743 h 10082543"/>
              <a:gd name="connsiteX46" fmla="*/ 7796464 w 25603200"/>
              <a:gd name="connsiteY46" fmla="*/ 1852943 h 10082543"/>
              <a:gd name="connsiteX47" fmla="*/ 7796464 w 25603200"/>
              <a:gd name="connsiteY47" fmla="*/ 2117637 h 10082543"/>
              <a:gd name="connsiteX48" fmla="*/ 8085222 w 25603200"/>
              <a:gd name="connsiteY48" fmla="*/ 2406395 h 10082543"/>
              <a:gd name="connsiteX49" fmla="*/ 8542422 w 25603200"/>
              <a:gd name="connsiteY49" fmla="*/ 2502648 h 10082543"/>
              <a:gd name="connsiteX50" fmla="*/ 8879306 w 25603200"/>
              <a:gd name="connsiteY50" fmla="*/ 2406395 h 10082543"/>
              <a:gd name="connsiteX51" fmla="*/ 9047748 w 25603200"/>
              <a:gd name="connsiteY51" fmla="*/ 1973258 h 10082543"/>
              <a:gd name="connsiteX52" fmla="*/ 9095874 w 25603200"/>
              <a:gd name="connsiteY52" fmla="*/ 1564185 h 10082543"/>
              <a:gd name="connsiteX53" fmla="*/ 9119937 w 25603200"/>
              <a:gd name="connsiteY53" fmla="*/ 1371679 h 10082543"/>
              <a:gd name="connsiteX54" fmla="*/ 9264316 w 25603200"/>
              <a:gd name="connsiteY54" fmla="*/ 1131048 h 10082543"/>
              <a:gd name="connsiteX55" fmla="*/ 9264316 w 25603200"/>
              <a:gd name="connsiteY55" fmla="*/ 1395743 h 10082543"/>
              <a:gd name="connsiteX56" fmla="*/ 9240253 w 25603200"/>
              <a:gd name="connsiteY56" fmla="*/ 1925132 h 10082543"/>
              <a:gd name="connsiteX57" fmla="*/ 9216190 w 25603200"/>
              <a:gd name="connsiteY57" fmla="*/ 2406395 h 10082543"/>
              <a:gd name="connsiteX58" fmla="*/ 9144000 w 25603200"/>
              <a:gd name="connsiteY58" fmla="*/ 2743279 h 10082543"/>
              <a:gd name="connsiteX59" fmla="*/ 9288379 w 25603200"/>
              <a:gd name="connsiteY59" fmla="*/ 3441111 h 10082543"/>
              <a:gd name="connsiteX60" fmla="*/ 9312443 w 25603200"/>
              <a:gd name="connsiteY60" fmla="*/ 3874248 h 10082543"/>
              <a:gd name="connsiteX61" fmla="*/ 9360569 w 25603200"/>
              <a:gd name="connsiteY61" fmla="*/ 4211132 h 10082543"/>
              <a:gd name="connsiteX62" fmla="*/ 9264316 w 25603200"/>
              <a:gd name="connsiteY62" fmla="*/ 4812711 h 10082543"/>
              <a:gd name="connsiteX63" fmla="*/ 9336506 w 25603200"/>
              <a:gd name="connsiteY63" fmla="*/ 5245848 h 10082543"/>
              <a:gd name="connsiteX64" fmla="*/ 9889958 w 25603200"/>
              <a:gd name="connsiteY64" fmla="*/ 5486479 h 10082543"/>
              <a:gd name="connsiteX65" fmla="*/ 10299032 w 25603200"/>
              <a:gd name="connsiteY65" fmla="*/ 5558669 h 10082543"/>
              <a:gd name="connsiteX66" fmla="*/ 10900611 w 25603200"/>
              <a:gd name="connsiteY66" fmla="*/ 5727111 h 10082543"/>
              <a:gd name="connsiteX67" fmla="*/ 11189369 w 25603200"/>
              <a:gd name="connsiteY67" fmla="*/ 5630858 h 10082543"/>
              <a:gd name="connsiteX68" fmla="*/ 11959390 w 25603200"/>
              <a:gd name="connsiteY68" fmla="*/ 5799300 h 10082543"/>
              <a:gd name="connsiteX69" fmla="*/ 12320337 w 25603200"/>
              <a:gd name="connsiteY69" fmla="*/ 5871490 h 10082543"/>
              <a:gd name="connsiteX70" fmla="*/ 12705348 w 25603200"/>
              <a:gd name="connsiteY70" fmla="*/ 6039932 h 10082543"/>
              <a:gd name="connsiteX71" fmla="*/ 13282864 w 25603200"/>
              <a:gd name="connsiteY71" fmla="*/ 6063995 h 10082543"/>
              <a:gd name="connsiteX72" fmla="*/ 13764127 w 25603200"/>
              <a:gd name="connsiteY72" fmla="*/ 6208374 h 10082543"/>
              <a:gd name="connsiteX73" fmla="*/ 14630400 w 25603200"/>
              <a:gd name="connsiteY73" fmla="*/ 6376816 h 10082543"/>
              <a:gd name="connsiteX74" fmla="*/ 15256043 w 25603200"/>
              <a:gd name="connsiteY74" fmla="*/ 6449006 h 10082543"/>
              <a:gd name="connsiteX75" fmla="*/ 15641053 w 25603200"/>
              <a:gd name="connsiteY75" fmla="*/ 6689637 h 10082543"/>
              <a:gd name="connsiteX76" fmla="*/ 16026064 w 25603200"/>
              <a:gd name="connsiteY76" fmla="*/ 6761827 h 10082543"/>
              <a:gd name="connsiteX77" fmla="*/ 16459200 w 25603200"/>
              <a:gd name="connsiteY77" fmla="*/ 6906206 h 10082543"/>
              <a:gd name="connsiteX78" fmla="*/ 16868274 w 25603200"/>
              <a:gd name="connsiteY78" fmla="*/ 6906206 h 10082543"/>
              <a:gd name="connsiteX79" fmla="*/ 17012653 w 25603200"/>
              <a:gd name="connsiteY79" fmla="*/ 7002458 h 10082543"/>
              <a:gd name="connsiteX80" fmla="*/ 17421727 w 25603200"/>
              <a:gd name="connsiteY80" fmla="*/ 7219027 h 10082543"/>
              <a:gd name="connsiteX81" fmla="*/ 17878927 w 25603200"/>
              <a:gd name="connsiteY81" fmla="*/ 7267153 h 10082543"/>
              <a:gd name="connsiteX82" fmla="*/ 18360190 w 25603200"/>
              <a:gd name="connsiteY82" fmla="*/ 7387469 h 10082543"/>
              <a:gd name="connsiteX83" fmla="*/ 18528632 w 25603200"/>
              <a:gd name="connsiteY83" fmla="*/ 7243090 h 10082543"/>
              <a:gd name="connsiteX84" fmla="*/ 18480506 w 25603200"/>
              <a:gd name="connsiteY84" fmla="*/ 6689637 h 10082543"/>
              <a:gd name="connsiteX85" fmla="*/ 18504569 w 25603200"/>
              <a:gd name="connsiteY85" fmla="*/ 6280564 h 10082543"/>
              <a:gd name="connsiteX86" fmla="*/ 18408316 w 25603200"/>
              <a:gd name="connsiteY86" fmla="*/ 6039932 h 10082543"/>
              <a:gd name="connsiteX87" fmla="*/ 18239874 w 25603200"/>
              <a:gd name="connsiteY87" fmla="*/ 5678985 h 10082543"/>
              <a:gd name="connsiteX88" fmla="*/ 18167685 w 25603200"/>
              <a:gd name="connsiteY88" fmla="*/ 5534606 h 10082543"/>
              <a:gd name="connsiteX89" fmla="*/ 18263937 w 25603200"/>
              <a:gd name="connsiteY89" fmla="*/ 5245848 h 10082543"/>
              <a:gd name="connsiteX90" fmla="*/ 18504569 w 25603200"/>
              <a:gd name="connsiteY90" fmla="*/ 5053343 h 10082543"/>
              <a:gd name="connsiteX91" fmla="*/ 18769264 w 25603200"/>
              <a:gd name="connsiteY91" fmla="*/ 5101469 h 10082543"/>
              <a:gd name="connsiteX92" fmla="*/ 18865516 w 25603200"/>
              <a:gd name="connsiteY92" fmla="*/ 5293974 h 10082543"/>
              <a:gd name="connsiteX93" fmla="*/ 18865516 w 25603200"/>
              <a:gd name="connsiteY93" fmla="*/ 5703048 h 10082543"/>
              <a:gd name="connsiteX94" fmla="*/ 18865516 w 25603200"/>
              <a:gd name="connsiteY94" fmla="*/ 6112122 h 10082543"/>
              <a:gd name="connsiteX95" fmla="*/ 18865516 w 25603200"/>
              <a:gd name="connsiteY95" fmla="*/ 6761827 h 10082543"/>
              <a:gd name="connsiteX96" fmla="*/ 18841453 w 25603200"/>
              <a:gd name="connsiteY96" fmla="*/ 7098711 h 10082543"/>
              <a:gd name="connsiteX97" fmla="*/ 18817390 w 25603200"/>
              <a:gd name="connsiteY97" fmla="*/ 7315279 h 10082543"/>
              <a:gd name="connsiteX98" fmla="*/ 19298653 w 25603200"/>
              <a:gd name="connsiteY98" fmla="*/ 7892795 h 10082543"/>
              <a:gd name="connsiteX99" fmla="*/ 19707727 w 25603200"/>
              <a:gd name="connsiteY99" fmla="*/ 7892795 h 10082543"/>
              <a:gd name="connsiteX100" fmla="*/ 19996485 w 25603200"/>
              <a:gd name="connsiteY100" fmla="*/ 7940922 h 10082543"/>
              <a:gd name="connsiteX101" fmla="*/ 20237116 w 25603200"/>
              <a:gd name="connsiteY101" fmla="*/ 8133427 h 10082543"/>
              <a:gd name="connsiteX102" fmla="*/ 20646190 w 25603200"/>
              <a:gd name="connsiteY102" fmla="*/ 8277806 h 10082543"/>
              <a:gd name="connsiteX103" fmla="*/ 21488400 w 25603200"/>
              <a:gd name="connsiteY103" fmla="*/ 8446248 h 10082543"/>
              <a:gd name="connsiteX104" fmla="*/ 22523116 w 25603200"/>
              <a:gd name="connsiteY104" fmla="*/ 8927511 h 10082543"/>
              <a:gd name="connsiteX105" fmla="*/ 23269074 w 25603200"/>
              <a:gd name="connsiteY105" fmla="*/ 9336585 h 10082543"/>
              <a:gd name="connsiteX106" fmla="*/ 24279727 w 25603200"/>
              <a:gd name="connsiteY106" fmla="*/ 9456900 h 10082543"/>
              <a:gd name="connsiteX107" fmla="*/ 25001622 w 25603200"/>
              <a:gd name="connsiteY107" fmla="*/ 9649406 h 10082543"/>
              <a:gd name="connsiteX108" fmla="*/ 25434758 w 25603200"/>
              <a:gd name="connsiteY108" fmla="*/ 9841911 h 10082543"/>
              <a:gd name="connsiteX109" fmla="*/ 25603200 w 25603200"/>
              <a:gd name="connsiteY109" fmla="*/ 10082543 h 10082543"/>
              <a:gd name="connsiteX0" fmla="*/ 0 w 25434758"/>
              <a:gd name="connsiteY0" fmla="*/ 4596143 h 9841911"/>
              <a:gd name="connsiteX1" fmla="*/ 818148 w 25434758"/>
              <a:gd name="connsiteY1" fmla="*/ 4475827 h 9841911"/>
              <a:gd name="connsiteX2" fmla="*/ 1491916 w 25434758"/>
              <a:gd name="connsiteY2" fmla="*/ 4163006 h 9841911"/>
              <a:gd name="connsiteX3" fmla="*/ 1780674 w 25434758"/>
              <a:gd name="connsiteY3" fmla="*/ 3296732 h 9841911"/>
              <a:gd name="connsiteX4" fmla="*/ 1900990 w 25434758"/>
              <a:gd name="connsiteY4" fmla="*/ 2502648 h 9841911"/>
              <a:gd name="connsiteX5" fmla="*/ 1564106 w 25434758"/>
              <a:gd name="connsiteY5" fmla="*/ 1973258 h 9841911"/>
              <a:gd name="connsiteX6" fmla="*/ 1155032 w 25434758"/>
              <a:gd name="connsiteY6" fmla="*/ 1467932 h 9841911"/>
              <a:gd name="connsiteX7" fmla="*/ 866274 w 25434758"/>
              <a:gd name="connsiteY7" fmla="*/ 1179174 h 9841911"/>
              <a:gd name="connsiteX8" fmla="*/ 409074 w 25434758"/>
              <a:gd name="connsiteY8" fmla="*/ 673848 h 9841911"/>
              <a:gd name="connsiteX9" fmla="*/ 192506 w 25434758"/>
              <a:gd name="connsiteY9" fmla="*/ 481343 h 9841911"/>
              <a:gd name="connsiteX10" fmla="*/ 336885 w 25434758"/>
              <a:gd name="connsiteY10" fmla="*/ 385090 h 9841911"/>
              <a:gd name="connsiteX11" fmla="*/ 721895 w 25434758"/>
              <a:gd name="connsiteY11" fmla="*/ 553532 h 9841911"/>
              <a:gd name="connsiteX12" fmla="*/ 770022 w 25434758"/>
              <a:gd name="connsiteY12" fmla="*/ 312900 h 9841911"/>
              <a:gd name="connsiteX13" fmla="*/ 842211 w 25434758"/>
              <a:gd name="connsiteY13" fmla="*/ 79 h 9841911"/>
              <a:gd name="connsiteX14" fmla="*/ 1010653 w 25434758"/>
              <a:gd name="connsiteY14" fmla="*/ 288837 h 9841911"/>
              <a:gd name="connsiteX15" fmla="*/ 1275348 w 25434758"/>
              <a:gd name="connsiteY15" fmla="*/ 866353 h 9841911"/>
              <a:gd name="connsiteX16" fmla="*/ 1804737 w 25434758"/>
              <a:gd name="connsiteY16" fmla="*/ 1419806 h 9841911"/>
              <a:gd name="connsiteX17" fmla="*/ 2093495 w 25434758"/>
              <a:gd name="connsiteY17" fmla="*/ 1901069 h 9841911"/>
              <a:gd name="connsiteX18" fmla="*/ 2310064 w 25434758"/>
              <a:gd name="connsiteY18" fmla="*/ 2430458 h 9841911"/>
              <a:gd name="connsiteX19" fmla="*/ 2382253 w 25434758"/>
              <a:gd name="connsiteY19" fmla="*/ 2863595 h 9841911"/>
              <a:gd name="connsiteX20" fmla="*/ 2454443 w 25434758"/>
              <a:gd name="connsiteY20" fmla="*/ 3489237 h 9841911"/>
              <a:gd name="connsiteX21" fmla="*/ 2213811 w 25434758"/>
              <a:gd name="connsiteY21" fmla="*/ 4187069 h 9841911"/>
              <a:gd name="connsiteX22" fmla="*/ 2213811 w 25434758"/>
              <a:gd name="connsiteY22" fmla="*/ 4836774 h 9841911"/>
              <a:gd name="connsiteX23" fmla="*/ 2959769 w 25434758"/>
              <a:gd name="connsiteY23" fmla="*/ 4981153 h 9841911"/>
              <a:gd name="connsiteX24" fmla="*/ 3657600 w 25434758"/>
              <a:gd name="connsiteY24" fmla="*/ 4884900 h 9841911"/>
              <a:gd name="connsiteX25" fmla="*/ 4427622 w 25434758"/>
              <a:gd name="connsiteY25" fmla="*/ 4981153 h 9841911"/>
              <a:gd name="connsiteX26" fmla="*/ 4740443 w 25434758"/>
              <a:gd name="connsiteY26" fmla="*/ 5101469 h 9841911"/>
              <a:gd name="connsiteX27" fmla="*/ 5173579 w 25434758"/>
              <a:gd name="connsiteY27" fmla="*/ 4957090 h 9841911"/>
              <a:gd name="connsiteX28" fmla="*/ 5630779 w 25434758"/>
              <a:gd name="connsiteY28" fmla="*/ 5101469 h 9841911"/>
              <a:gd name="connsiteX29" fmla="*/ 6761748 w 25434758"/>
              <a:gd name="connsiteY29" fmla="*/ 5125532 h 9841911"/>
              <a:gd name="connsiteX30" fmla="*/ 7411453 w 25434758"/>
              <a:gd name="connsiteY30" fmla="*/ 5173658 h 9841911"/>
              <a:gd name="connsiteX31" fmla="*/ 8325853 w 25434758"/>
              <a:gd name="connsiteY31" fmla="*/ 5149595 h 9841911"/>
              <a:gd name="connsiteX32" fmla="*/ 8494295 w 25434758"/>
              <a:gd name="connsiteY32" fmla="*/ 4884900 h 9841911"/>
              <a:gd name="connsiteX33" fmla="*/ 8662737 w 25434758"/>
              <a:gd name="connsiteY33" fmla="*/ 4163006 h 9841911"/>
              <a:gd name="connsiteX34" fmla="*/ 8662737 w 25434758"/>
              <a:gd name="connsiteY34" fmla="*/ 3753932 h 9841911"/>
              <a:gd name="connsiteX35" fmla="*/ 8494295 w 25434758"/>
              <a:gd name="connsiteY35" fmla="*/ 3007974 h 9841911"/>
              <a:gd name="connsiteX36" fmla="*/ 8277727 w 25434758"/>
              <a:gd name="connsiteY36" fmla="*/ 2695153 h 9841911"/>
              <a:gd name="connsiteX37" fmla="*/ 7892716 w 25434758"/>
              <a:gd name="connsiteY37" fmla="*/ 2430458 h 9841911"/>
              <a:gd name="connsiteX38" fmla="*/ 7435516 w 25434758"/>
              <a:gd name="connsiteY38" fmla="*/ 2069511 h 9841911"/>
              <a:gd name="connsiteX39" fmla="*/ 7267074 w 25434758"/>
              <a:gd name="connsiteY39" fmla="*/ 1852943 h 9841911"/>
              <a:gd name="connsiteX40" fmla="*/ 7122695 w 25434758"/>
              <a:gd name="connsiteY40" fmla="*/ 1612311 h 9841911"/>
              <a:gd name="connsiteX41" fmla="*/ 6906127 w 25434758"/>
              <a:gd name="connsiteY41" fmla="*/ 1347616 h 9841911"/>
              <a:gd name="connsiteX42" fmla="*/ 6978316 w 25434758"/>
              <a:gd name="connsiteY42" fmla="*/ 1058858 h 9841911"/>
              <a:gd name="connsiteX43" fmla="*/ 7170822 w 25434758"/>
              <a:gd name="connsiteY43" fmla="*/ 1058858 h 9841911"/>
              <a:gd name="connsiteX44" fmla="*/ 7483643 w 25434758"/>
              <a:gd name="connsiteY44" fmla="*/ 1179174 h 9841911"/>
              <a:gd name="connsiteX45" fmla="*/ 7772400 w 25434758"/>
              <a:gd name="connsiteY45" fmla="*/ 1395743 h 9841911"/>
              <a:gd name="connsiteX46" fmla="*/ 7796464 w 25434758"/>
              <a:gd name="connsiteY46" fmla="*/ 1852943 h 9841911"/>
              <a:gd name="connsiteX47" fmla="*/ 7796464 w 25434758"/>
              <a:gd name="connsiteY47" fmla="*/ 2117637 h 9841911"/>
              <a:gd name="connsiteX48" fmla="*/ 8085222 w 25434758"/>
              <a:gd name="connsiteY48" fmla="*/ 2406395 h 9841911"/>
              <a:gd name="connsiteX49" fmla="*/ 8542422 w 25434758"/>
              <a:gd name="connsiteY49" fmla="*/ 2502648 h 9841911"/>
              <a:gd name="connsiteX50" fmla="*/ 8879306 w 25434758"/>
              <a:gd name="connsiteY50" fmla="*/ 2406395 h 9841911"/>
              <a:gd name="connsiteX51" fmla="*/ 9047748 w 25434758"/>
              <a:gd name="connsiteY51" fmla="*/ 1973258 h 9841911"/>
              <a:gd name="connsiteX52" fmla="*/ 9095874 w 25434758"/>
              <a:gd name="connsiteY52" fmla="*/ 1564185 h 9841911"/>
              <a:gd name="connsiteX53" fmla="*/ 9119937 w 25434758"/>
              <a:gd name="connsiteY53" fmla="*/ 1371679 h 9841911"/>
              <a:gd name="connsiteX54" fmla="*/ 9264316 w 25434758"/>
              <a:gd name="connsiteY54" fmla="*/ 1131048 h 9841911"/>
              <a:gd name="connsiteX55" fmla="*/ 9264316 w 25434758"/>
              <a:gd name="connsiteY55" fmla="*/ 1395743 h 9841911"/>
              <a:gd name="connsiteX56" fmla="*/ 9240253 w 25434758"/>
              <a:gd name="connsiteY56" fmla="*/ 1925132 h 9841911"/>
              <a:gd name="connsiteX57" fmla="*/ 9216190 w 25434758"/>
              <a:gd name="connsiteY57" fmla="*/ 2406395 h 9841911"/>
              <a:gd name="connsiteX58" fmla="*/ 9144000 w 25434758"/>
              <a:gd name="connsiteY58" fmla="*/ 2743279 h 9841911"/>
              <a:gd name="connsiteX59" fmla="*/ 9288379 w 25434758"/>
              <a:gd name="connsiteY59" fmla="*/ 3441111 h 9841911"/>
              <a:gd name="connsiteX60" fmla="*/ 9312443 w 25434758"/>
              <a:gd name="connsiteY60" fmla="*/ 3874248 h 9841911"/>
              <a:gd name="connsiteX61" fmla="*/ 9360569 w 25434758"/>
              <a:gd name="connsiteY61" fmla="*/ 4211132 h 9841911"/>
              <a:gd name="connsiteX62" fmla="*/ 9264316 w 25434758"/>
              <a:gd name="connsiteY62" fmla="*/ 4812711 h 9841911"/>
              <a:gd name="connsiteX63" fmla="*/ 9336506 w 25434758"/>
              <a:gd name="connsiteY63" fmla="*/ 5245848 h 9841911"/>
              <a:gd name="connsiteX64" fmla="*/ 9889958 w 25434758"/>
              <a:gd name="connsiteY64" fmla="*/ 5486479 h 9841911"/>
              <a:gd name="connsiteX65" fmla="*/ 10299032 w 25434758"/>
              <a:gd name="connsiteY65" fmla="*/ 5558669 h 9841911"/>
              <a:gd name="connsiteX66" fmla="*/ 10900611 w 25434758"/>
              <a:gd name="connsiteY66" fmla="*/ 5727111 h 9841911"/>
              <a:gd name="connsiteX67" fmla="*/ 11189369 w 25434758"/>
              <a:gd name="connsiteY67" fmla="*/ 5630858 h 9841911"/>
              <a:gd name="connsiteX68" fmla="*/ 11959390 w 25434758"/>
              <a:gd name="connsiteY68" fmla="*/ 5799300 h 9841911"/>
              <a:gd name="connsiteX69" fmla="*/ 12320337 w 25434758"/>
              <a:gd name="connsiteY69" fmla="*/ 5871490 h 9841911"/>
              <a:gd name="connsiteX70" fmla="*/ 12705348 w 25434758"/>
              <a:gd name="connsiteY70" fmla="*/ 6039932 h 9841911"/>
              <a:gd name="connsiteX71" fmla="*/ 13282864 w 25434758"/>
              <a:gd name="connsiteY71" fmla="*/ 6063995 h 9841911"/>
              <a:gd name="connsiteX72" fmla="*/ 13764127 w 25434758"/>
              <a:gd name="connsiteY72" fmla="*/ 6208374 h 9841911"/>
              <a:gd name="connsiteX73" fmla="*/ 14630400 w 25434758"/>
              <a:gd name="connsiteY73" fmla="*/ 6376816 h 9841911"/>
              <a:gd name="connsiteX74" fmla="*/ 15256043 w 25434758"/>
              <a:gd name="connsiteY74" fmla="*/ 6449006 h 9841911"/>
              <a:gd name="connsiteX75" fmla="*/ 15641053 w 25434758"/>
              <a:gd name="connsiteY75" fmla="*/ 6689637 h 9841911"/>
              <a:gd name="connsiteX76" fmla="*/ 16026064 w 25434758"/>
              <a:gd name="connsiteY76" fmla="*/ 6761827 h 9841911"/>
              <a:gd name="connsiteX77" fmla="*/ 16459200 w 25434758"/>
              <a:gd name="connsiteY77" fmla="*/ 6906206 h 9841911"/>
              <a:gd name="connsiteX78" fmla="*/ 16868274 w 25434758"/>
              <a:gd name="connsiteY78" fmla="*/ 6906206 h 9841911"/>
              <a:gd name="connsiteX79" fmla="*/ 17012653 w 25434758"/>
              <a:gd name="connsiteY79" fmla="*/ 7002458 h 9841911"/>
              <a:gd name="connsiteX80" fmla="*/ 17421727 w 25434758"/>
              <a:gd name="connsiteY80" fmla="*/ 7219027 h 9841911"/>
              <a:gd name="connsiteX81" fmla="*/ 17878927 w 25434758"/>
              <a:gd name="connsiteY81" fmla="*/ 7267153 h 9841911"/>
              <a:gd name="connsiteX82" fmla="*/ 18360190 w 25434758"/>
              <a:gd name="connsiteY82" fmla="*/ 7387469 h 9841911"/>
              <a:gd name="connsiteX83" fmla="*/ 18528632 w 25434758"/>
              <a:gd name="connsiteY83" fmla="*/ 7243090 h 9841911"/>
              <a:gd name="connsiteX84" fmla="*/ 18480506 w 25434758"/>
              <a:gd name="connsiteY84" fmla="*/ 6689637 h 9841911"/>
              <a:gd name="connsiteX85" fmla="*/ 18504569 w 25434758"/>
              <a:gd name="connsiteY85" fmla="*/ 6280564 h 9841911"/>
              <a:gd name="connsiteX86" fmla="*/ 18408316 w 25434758"/>
              <a:gd name="connsiteY86" fmla="*/ 6039932 h 9841911"/>
              <a:gd name="connsiteX87" fmla="*/ 18239874 w 25434758"/>
              <a:gd name="connsiteY87" fmla="*/ 5678985 h 9841911"/>
              <a:gd name="connsiteX88" fmla="*/ 18167685 w 25434758"/>
              <a:gd name="connsiteY88" fmla="*/ 5534606 h 9841911"/>
              <a:gd name="connsiteX89" fmla="*/ 18263937 w 25434758"/>
              <a:gd name="connsiteY89" fmla="*/ 5245848 h 9841911"/>
              <a:gd name="connsiteX90" fmla="*/ 18504569 w 25434758"/>
              <a:gd name="connsiteY90" fmla="*/ 5053343 h 9841911"/>
              <a:gd name="connsiteX91" fmla="*/ 18769264 w 25434758"/>
              <a:gd name="connsiteY91" fmla="*/ 5101469 h 9841911"/>
              <a:gd name="connsiteX92" fmla="*/ 18865516 w 25434758"/>
              <a:gd name="connsiteY92" fmla="*/ 5293974 h 9841911"/>
              <a:gd name="connsiteX93" fmla="*/ 18865516 w 25434758"/>
              <a:gd name="connsiteY93" fmla="*/ 5703048 h 9841911"/>
              <a:gd name="connsiteX94" fmla="*/ 18865516 w 25434758"/>
              <a:gd name="connsiteY94" fmla="*/ 6112122 h 9841911"/>
              <a:gd name="connsiteX95" fmla="*/ 18865516 w 25434758"/>
              <a:gd name="connsiteY95" fmla="*/ 6761827 h 9841911"/>
              <a:gd name="connsiteX96" fmla="*/ 18841453 w 25434758"/>
              <a:gd name="connsiteY96" fmla="*/ 7098711 h 9841911"/>
              <a:gd name="connsiteX97" fmla="*/ 18817390 w 25434758"/>
              <a:gd name="connsiteY97" fmla="*/ 7315279 h 9841911"/>
              <a:gd name="connsiteX98" fmla="*/ 19298653 w 25434758"/>
              <a:gd name="connsiteY98" fmla="*/ 7892795 h 9841911"/>
              <a:gd name="connsiteX99" fmla="*/ 19707727 w 25434758"/>
              <a:gd name="connsiteY99" fmla="*/ 7892795 h 9841911"/>
              <a:gd name="connsiteX100" fmla="*/ 19996485 w 25434758"/>
              <a:gd name="connsiteY100" fmla="*/ 7940922 h 9841911"/>
              <a:gd name="connsiteX101" fmla="*/ 20237116 w 25434758"/>
              <a:gd name="connsiteY101" fmla="*/ 8133427 h 9841911"/>
              <a:gd name="connsiteX102" fmla="*/ 20646190 w 25434758"/>
              <a:gd name="connsiteY102" fmla="*/ 8277806 h 9841911"/>
              <a:gd name="connsiteX103" fmla="*/ 21488400 w 25434758"/>
              <a:gd name="connsiteY103" fmla="*/ 8446248 h 9841911"/>
              <a:gd name="connsiteX104" fmla="*/ 22523116 w 25434758"/>
              <a:gd name="connsiteY104" fmla="*/ 8927511 h 9841911"/>
              <a:gd name="connsiteX105" fmla="*/ 23269074 w 25434758"/>
              <a:gd name="connsiteY105" fmla="*/ 9336585 h 9841911"/>
              <a:gd name="connsiteX106" fmla="*/ 24279727 w 25434758"/>
              <a:gd name="connsiteY106" fmla="*/ 9456900 h 9841911"/>
              <a:gd name="connsiteX107" fmla="*/ 25001622 w 25434758"/>
              <a:gd name="connsiteY107" fmla="*/ 9649406 h 9841911"/>
              <a:gd name="connsiteX108" fmla="*/ 25434758 w 25434758"/>
              <a:gd name="connsiteY108" fmla="*/ 9841911 h 9841911"/>
              <a:gd name="connsiteX0" fmla="*/ 0 w 25001622"/>
              <a:gd name="connsiteY0" fmla="*/ 4596143 h 9649406"/>
              <a:gd name="connsiteX1" fmla="*/ 818148 w 25001622"/>
              <a:gd name="connsiteY1" fmla="*/ 4475827 h 9649406"/>
              <a:gd name="connsiteX2" fmla="*/ 1491916 w 25001622"/>
              <a:gd name="connsiteY2" fmla="*/ 4163006 h 9649406"/>
              <a:gd name="connsiteX3" fmla="*/ 1780674 w 25001622"/>
              <a:gd name="connsiteY3" fmla="*/ 3296732 h 9649406"/>
              <a:gd name="connsiteX4" fmla="*/ 1900990 w 25001622"/>
              <a:gd name="connsiteY4" fmla="*/ 2502648 h 9649406"/>
              <a:gd name="connsiteX5" fmla="*/ 1564106 w 25001622"/>
              <a:gd name="connsiteY5" fmla="*/ 1973258 h 9649406"/>
              <a:gd name="connsiteX6" fmla="*/ 1155032 w 25001622"/>
              <a:gd name="connsiteY6" fmla="*/ 1467932 h 9649406"/>
              <a:gd name="connsiteX7" fmla="*/ 866274 w 25001622"/>
              <a:gd name="connsiteY7" fmla="*/ 1179174 h 9649406"/>
              <a:gd name="connsiteX8" fmla="*/ 409074 w 25001622"/>
              <a:gd name="connsiteY8" fmla="*/ 673848 h 9649406"/>
              <a:gd name="connsiteX9" fmla="*/ 192506 w 25001622"/>
              <a:gd name="connsiteY9" fmla="*/ 481343 h 9649406"/>
              <a:gd name="connsiteX10" fmla="*/ 336885 w 25001622"/>
              <a:gd name="connsiteY10" fmla="*/ 385090 h 9649406"/>
              <a:gd name="connsiteX11" fmla="*/ 721895 w 25001622"/>
              <a:gd name="connsiteY11" fmla="*/ 553532 h 9649406"/>
              <a:gd name="connsiteX12" fmla="*/ 770022 w 25001622"/>
              <a:gd name="connsiteY12" fmla="*/ 312900 h 9649406"/>
              <a:gd name="connsiteX13" fmla="*/ 842211 w 25001622"/>
              <a:gd name="connsiteY13" fmla="*/ 79 h 9649406"/>
              <a:gd name="connsiteX14" fmla="*/ 1010653 w 25001622"/>
              <a:gd name="connsiteY14" fmla="*/ 288837 h 9649406"/>
              <a:gd name="connsiteX15" fmla="*/ 1275348 w 25001622"/>
              <a:gd name="connsiteY15" fmla="*/ 866353 h 9649406"/>
              <a:gd name="connsiteX16" fmla="*/ 1804737 w 25001622"/>
              <a:gd name="connsiteY16" fmla="*/ 1419806 h 9649406"/>
              <a:gd name="connsiteX17" fmla="*/ 2093495 w 25001622"/>
              <a:gd name="connsiteY17" fmla="*/ 1901069 h 9649406"/>
              <a:gd name="connsiteX18" fmla="*/ 2310064 w 25001622"/>
              <a:gd name="connsiteY18" fmla="*/ 2430458 h 9649406"/>
              <a:gd name="connsiteX19" fmla="*/ 2382253 w 25001622"/>
              <a:gd name="connsiteY19" fmla="*/ 2863595 h 9649406"/>
              <a:gd name="connsiteX20" fmla="*/ 2454443 w 25001622"/>
              <a:gd name="connsiteY20" fmla="*/ 3489237 h 9649406"/>
              <a:gd name="connsiteX21" fmla="*/ 2213811 w 25001622"/>
              <a:gd name="connsiteY21" fmla="*/ 4187069 h 9649406"/>
              <a:gd name="connsiteX22" fmla="*/ 2213811 w 25001622"/>
              <a:gd name="connsiteY22" fmla="*/ 4836774 h 9649406"/>
              <a:gd name="connsiteX23" fmla="*/ 2959769 w 25001622"/>
              <a:gd name="connsiteY23" fmla="*/ 4981153 h 9649406"/>
              <a:gd name="connsiteX24" fmla="*/ 3657600 w 25001622"/>
              <a:gd name="connsiteY24" fmla="*/ 4884900 h 9649406"/>
              <a:gd name="connsiteX25" fmla="*/ 4427622 w 25001622"/>
              <a:gd name="connsiteY25" fmla="*/ 4981153 h 9649406"/>
              <a:gd name="connsiteX26" fmla="*/ 4740443 w 25001622"/>
              <a:gd name="connsiteY26" fmla="*/ 5101469 h 9649406"/>
              <a:gd name="connsiteX27" fmla="*/ 5173579 w 25001622"/>
              <a:gd name="connsiteY27" fmla="*/ 4957090 h 9649406"/>
              <a:gd name="connsiteX28" fmla="*/ 5630779 w 25001622"/>
              <a:gd name="connsiteY28" fmla="*/ 5101469 h 9649406"/>
              <a:gd name="connsiteX29" fmla="*/ 6761748 w 25001622"/>
              <a:gd name="connsiteY29" fmla="*/ 5125532 h 9649406"/>
              <a:gd name="connsiteX30" fmla="*/ 7411453 w 25001622"/>
              <a:gd name="connsiteY30" fmla="*/ 5173658 h 9649406"/>
              <a:gd name="connsiteX31" fmla="*/ 8325853 w 25001622"/>
              <a:gd name="connsiteY31" fmla="*/ 5149595 h 9649406"/>
              <a:gd name="connsiteX32" fmla="*/ 8494295 w 25001622"/>
              <a:gd name="connsiteY32" fmla="*/ 4884900 h 9649406"/>
              <a:gd name="connsiteX33" fmla="*/ 8662737 w 25001622"/>
              <a:gd name="connsiteY33" fmla="*/ 4163006 h 9649406"/>
              <a:gd name="connsiteX34" fmla="*/ 8662737 w 25001622"/>
              <a:gd name="connsiteY34" fmla="*/ 3753932 h 9649406"/>
              <a:gd name="connsiteX35" fmla="*/ 8494295 w 25001622"/>
              <a:gd name="connsiteY35" fmla="*/ 3007974 h 9649406"/>
              <a:gd name="connsiteX36" fmla="*/ 8277727 w 25001622"/>
              <a:gd name="connsiteY36" fmla="*/ 2695153 h 9649406"/>
              <a:gd name="connsiteX37" fmla="*/ 7892716 w 25001622"/>
              <a:gd name="connsiteY37" fmla="*/ 2430458 h 9649406"/>
              <a:gd name="connsiteX38" fmla="*/ 7435516 w 25001622"/>
              <a:gd name="connsiteY38" fmla="*/ 2069511 h 9649406"/>
              <a:gd name="connsiteX39" fmla="*/ 7267074 w 25001622"/>
              <a:gd name="connsiteY39" fmla="*/ 1852943 h 9649406"/>
              <a:gd name="connsiteX40" fmla="*/ 7122695 w 25001622"/>
              <a:gd name="connsiteY40" fmla="*/ 1612311 h 9649406"/>
              <a:gd name="connsiteX41" fmla="*/ 6906127 w 25001622"/>
              <a:gd name="connsiteY41" fmla="*/ 1347616 h 9649406"/>
              <a:gd name="connsiteX42" fmla="*/ 6978316 w 25001622"/>
              <a:gd name="connsiteY42" fmla="*/ 1058858 h 9649406"/>
              <a:gd name="connsiteX43" fmla="*/ 7170822 w 25001622"/>
              <a:gd name="connsiteY43" fmla="*/ 1058858 h 9649406"/>
              <a:gd name="connsiteX44" fmla="*/ 7483643 w 25001622"/>
              <a:gd name="connsiteY44" fmla="*/ 1179174 h 9649406"/>
              <a:gd name="connsiteX45" fmla="*/ 7772400 w 25001622"/>
              <a:gd name="connsiteY45" fmla="*/ 1395743 h 9649406"/>
              <a:gd name="connsiteX46" fmla="*/ 7796464 w 25001622"/>
              <a:gd name="connsiteY46" fmla="*/ 1852943 h 9649406"/>
              <a:gd name="connsiteX47" fmla="*/ 7796464 w 25001622"/>
              <a:gd name="connsiteY47" fmla="*/ 2117637 h 9649406"/>
              <a:gd name="connsiteX48" fmla="*/ 8085222 w 25001622"/>
              <a:gd name="connsiteY48" fmla="*/ 2406395 h 9649406"/>
              <a:gd name="connsiteX49" fmla="*/ 8542422 w 25001622"/>
              <a:gd name="connsiteY49" fmla="*/ 2502648 h 9649406"/>
              <a:gd name="connsiteX50" fmla="*/ 8879306 w 25001622"/>
              <a:gd name="connsiteY50" fmla="*/ 2406395 h 9649406"/>
              <a:gd name="connsiteX51" fmla="*/ 9047748 w 25001622"/>
              <a:gd name="connsiteY51" fmla="*/ 1973258 h 9649406"/>
              <a:gd name="connsiteX52" fmla="*/ 9095874 w 25001622"/>
              <a:gd name="connsiteY52" fmla="*/ 1564185 h 9649406"/>
              <a:gd name="connsiteX53" fmla="*/ 9119937 w 25001622"/>
              <a:gd name="connsiteY53" fmla="*/ 1371679 h 9649406"/>
              <a:gd name="connsiteX54" fmla="*/ 9264316 w 25001622"/>
              <a:gd name="connsiteY54" fmla="*/ 1131048 h 9649406"/>
              <a:gd name="connsiteX55" fmla="*/ 9264316 w 25001622"/>
              <a:gd name="connsiteY55" fmla="*/ 1395743 h 9649406"/>
              <a:gd name="connsiteX56" fmla="*/ 9240253 w 25001622"/>
              <a:gd name="connsiteY56" fmla="*/ 1925132 h 9649406"/>
              <a:gd name="connsiteX57" fmla="*/ 9216190 w 25001622"/>
              <a:gd name="connsiteY57" fmla="*/ 2406395 h 9649406"/>
              <a:gd name="connsiteX58" fmla="*/ 9144000 w 25001622"/>
              <a:gd name="connsiteY58" fmla="*/ 2743279 h 9649406"/>
              <a:gd name="connsiteX59" fmla="*/ 9288379 w 25001622"/>
              <a:gd name="connsiteY59" fmla="*/ 3441111 h 9649406"/>
              <a:gd name="connsiteX60" fmla="*/ 9312443 w 25001622"/>
              <a:gd name="connsiteY60" fmla="*/ 3874248 h 9649406"/>
              <a:gd name="connsiteX61" fmla="*/ 9360569 w 25001622"/>
              <a:gd name="connsiteY61" fmla="*/ 4211132 h 9649406"/>
              <a:gd name="connsiteX62" fmla="*/ 9264316 w 25001622"/>
              <a:gd name="connsiteY62" fmla="*/ 4812711 h 9649406"/>
              <a:gd name="connsiteX63" fmla="*/ 9336506 w 25001622"/>
              <a:gd name="connsiteY63" fmla="*/ 5245848 h 9649406"/>
              <a:gd name="connsiteX64" fmla="*/ 9889958 w 25001622"/>
              <a:gd name="connsiteY64" fmla="*/ 5486479 h 9649406"/>
              <a:gd name="connsiteX65" fmla="*/ 10299032 w 25001622"/>
              <a:gd name="connsiteY65" fmla="*/ 5558669 h 9649406"/>
              <a:gd name="connsiteX66" fmla="*/ 10900611 w 25001622"/>
              <a:gd name="connsiteY66" fmla="*/ 5727111 h 9649406"/>
              <a:gd name="connsiteX67" fmla="*/ 11189369 w 25001622"/>
              <a:gd name="connsiteY67" fmla="*/ 5630858 h 9649406"/>
              <a:gd name="connsiteX68" fmla="*/ 11959390 w 25001622"/>
              <a:gd name="connsiteY68" fmla="*/ 5799300 h 9649406"/>
              <a:gd name="connsiteX69" fmla="*/ 12320337 w 25001622"/>
              <a:gd name="connsiteY69" fmla="*/ 5871490 h 9649406"/>
              <a:gd name="connsiteX70" fmla="*/ 12705348 w 25001622"/>
              <a:gd name="connsiteY70" fmla="*/ 6039932 h 9649406"/>
              <a:gd name="connsiteX71" fmla="*/ 13282864 w 25001622"/>
              <a:gd name="connsiteY71" fmla="*/ 6063995 h 9649406"/>
              <a:gd name="connsiteX72" fmla="*/ 13764127 w 25001622"/>
              <a:gd name="connsiteY72" fmla="*/ 6208374 h 9649406"/>
              <a:gd name="connsiteX73" fmla="*/ 14630400 w 25001622"/>
              <a:gd name="connsiteY73" fmla="*/ 6376816 h 9649406"/>
              <a:gd name="connsiteX74" fmla="*/ 15256043 w 25001622"/>
              <a:gd name="connsiteY74" fmla="*/ 6449006 h 9649406"/>
              <a:gd name="connsiteX75" fmla="*/ 15641053 w 25001622"/>
              <a:gd name="connsiteY75" fmla="*/ 6689637 h 9649406"/>
              <a:gd name="connsiteX76" fmla="*/ 16026064 w 25001622"/>
              <a:gd name="connsiteY76" fmla="*/ 6761827 h 9649406"/>
              <a:gd name="connsiteX77" fmla="*/ 16459200 w 25001622"/>
              <a:gd name="connsiteY77" fmla="*/ 6906206 h 9649406"/>
              <a:gd name="connsiteX78" fmla="*/ 16868274 w 25001622"/>
              <a:gd name="connsiteY78" fmla="*/ 6906206 h 9649406"/>
              <a:gd name="connsiteX79" fmla="*/ 17012653 w 25001622"/>
              <a:gd name="connsiteY79" fmla="*/ 7002458 h 9649406"/>
              <a:gd name="connsiteX80" fmla="*/ 17421727 w 25001622"/>
              <a:gd name="connsiteY80" fmla="*/ 7219027 h 9649406"/>
              <a:gd name="connsiteX81" fmla="*/ 17878927 w 25001622"/>
              <a:gd name="connsiteY81" fmla="*/ 7267153 h 9649406"/>
              <a:gd name="connsiteX82" fmla="*/ 18360190 w 25001622"/>
              <a:gd name="connsiteY82" fmla="*/ 7387469 h 9649406"/>
              <a:gd name="connsiteX83" fmla="*/ 18528632 w 25001622"/>
              <a:gd name="connsiteY83" fmla="*/ 7243090 h 9649406"/>
              <a:gd name="connsiteX84" fmla="*/ 18480506 w 25001622"/>
              <a:gd name="connsiteY84" fmla="*/ 6689637 h 9649406"/>
              <a:gd name="connsiteX85" fmla="*/ 18504569 w 25001622"/>
              <a:gd name="connsiteY85" fmla="*/ 6280564 h 9649406"/>
              <a:gd name="connsiteX86" fmla="*/ 18408316 w 25001622"/>
              <a:gd name="connsiteY86" fmla="*/ 6039932 h 9649406"/>
              <a:gd name="connsiteX87" fmla="*/ 18239874 w 25001622"/>
              <a:gd name="connsiteY87" fmla="*/ 5678985 h 9649406"/>
              <a:gd name="connsiteX88" fmla="*/ 18167685 w 25001622"/>
              <a:gd name="connsiteY88" fmla="*/ 5534606 h 9649406"/>
              <a:gd name="connsiteX89" fmla="*/ 18263937 w 25001622"/>
              <a:gd name="connsiteY89" fmla="*/ 5245848 h 9649406"/>
              <a:gd name="connsiteX90" fmla="*/ 18504569 w 25001622"/>
              <a:gd name="connsiteY90" fmla="*/ 5053343 h 9649406"/>
              <a:gd name="connsiteX91" fmla="*/ 18769264 w 25001622"/>
              <a:gd name="connsiteY91" fmla="*/ 5101469 h 9649406"/>
              <a:gd name="connsiteX92" fmla="*/ 18865516 w 25001622"/>
              <a:gd name="connsiteY92" fmla="*/ 5293974 h 9649406"/>
              <a:gd name="connsiteX93" fmla="*/ 18865516 w 25001622"/>
              <a:gd name="connsiteY93" fmla="*/ 5703048 h 9649406"/>
              <a:gd name="connsiteX94" fmla="*/ 18865516 w 25001622"/>
              <a:gd name="connsiteY94" fmla="*/ 6112122 h 9649406"/>
              <a:gd name="connsiteX95" fmla="*/ 18865516 w 25001622"/>
              <a:gd name="connsiteY95" fmla="*/ 6761827 h 9649406"/>
              <a:gd name="connsiteX96" fmla="*/ 18841453 w 25001622"/>
              <a:gd name="connsiteY96" fmla="*/ 7098711 h 9649406"/>
              <a:gd name="connsiteX97" fmla="*/ 18817390 w 25001622"/>
              <a:gd name="connsiteY97" fmla="*/ 7315279 h 9649406"/>
              <a:gd name="connsiteX98" fmla="*/ 19298653 w 25001622"/>
              <a:gd name="connsiteY98" fmla="*/ 7892795 h 9649406"/>
              <a:gd name="connsiteX99" fmla="*/ 19707727 w 25001622"/>
              <a:gd name="connsiteY99" fmla="*/ 7892795 h 9649406"/>
              <a:gd name="connsiteX100" fmla="*/ 19996485 w 25001622"/>
              <a:gd name="connsiteY100" fmla="*/ 7940922 h 9649406"/>
              <a:gd name="connsiteX101" fmla="*/ 20237116 w 25001622"/>
              <a:gd name="connsiteY101" fmla="*/ 8133427 h 9649406"/>
              <a:gd name="connsiteX102" fmla="*/ 20646190 w 25001622"/>
              <a:gd name="connsiteY102" fmla="*/ 8277806 h 9649406"/>
              <a:gd name="connsiteX103" fmla="*/ 21488400 w 25001622"/>
              <a:gd name="connsiteY103" fmla="*/ 8446248 h 9649406"/>
              <a:gd name="connsiteX104" fmla="*/ 22523116 w 25001622"/>
              <a:gd name="connsiteY104" fmla="*/ 8927511 h 9649406"/>
              <a:gd name="connsiteX105" fmla="*/ 23269074 w 25001622"/>
              <a:gd name="connsiteY105" fmla="*/ 9336585 h 9649406"/>
              <a:gd name="connsiteX106" fmla="*/ 24279727 w 25001622"/>
              <a:gd name="connsiteY106" fmla="*/ 9456900 h 9649406"/>
              <a:gd name="connsiteX107" fmla="*/ 25001622 w 25001622"/>
              <a:gd name="connsiteY107" fmla="*/ 9649406 h 9649406"/>
              <a:gd name="connsiteX0" fmla="*/ 0 w 24279727"/>
              <a:gd name="connsiteY0" fmla="*/ 4596143 h 9456900"/>
              <a:gd name="connsiteX1" fmla="*/ 818148 w 24279727"/>
              <a:gd name="connsiteY1" fmla="*/ 4475827 h 9456900"/>
              <a:gd name="connsiteX2" fmla="*/ 1491916 w 24279727"/>
              <a:gd name="connsiteY2" fmla="*/ 4163006 h 9456900"/>
              <a:gd name="connsiteX3" fmla="*/ 1780674 w 24279727"/>
              <a:gd name="connsiteY3" fmla="*/ 3296732 h 9456900"/>
              <a:gd name="connsiteX4" fmla="*/ 1900990 w 24279727"/>
              <a:gd name="connsiteY4" fmla="*/ 2502648 h 9456900"/>
              <a:gd name="connsiteX5" fmla="*/ 1564106 w 24279727"/>
              <a:gd name="connsiteY5" fmla="*/ 1973258 h 9456900"/>
              <a:gd name="connsiteX6" fmla="*/ 1155032 w 24279727"/>
              <a:gd name="connsiteY6" fmla="*/ 1467932 h 9456900"/>
              <a:gd name="connsiteX7" fmla="*/ 866274 w 24279727"/>
              <a:gd name="connsiteY7" fmla="*/ 1179174 h 9456900"/>
              <a:gd name="connsiteX8" fmla="*/ 409074 w 24279727"/>
              <a:gd name="connsiteY8" fmla="*/ 673848 h 9456900"/>
              <a:gd name="connsiteX9" fmla="*/ 192506 w 24279727"/>
              <a:gd name="connsiteY9" fmla="*/ 481343 h 9456900"/>
              <a:gd name="connsiteX10" fmla="*/ 336885 w 24279727"/>
              <a:gd name="connsiteY10" fmla="*/ 385090 h 9456900"/>
              <a:gd name="connsiteX11" fmla="*/ 721895 w 24279727"/>
              <a:gd name="connsiteY11" fmla="*/ 553532 h 9456900"/>
              <a:gd name="connsiteX12" fmla="*/ 770022 w 24279727"/>
              <a:gd name="connsiteY12" fmla="*/ 312900 h 9456900"/>
              <a:gd name="connsiteX13" fmla="*/ 842211 w 24279727"/>
              <a:gd name="connsiteY13" fmla="*/ 79 h 9456900"/>
              <a:gd name="connsiteX14" fmla="*/ 1010653 w 24279727"/>
              <a:gd name="connsiteY14" fmla="*/ 288837 h 9456900"/>
              <a:gd name="connsiteX15" fmla="*/ 1275348 w 24279727"/>
              <a:gd name="connsiteY15" fmla="*/ 866353 h 9456900"/>
              <a:gd name="connsiteX16" fmla="*/ 1804737 w 24279727"/>
              <a:gd name="connsiteY16" fmla="*/ 1419806 h 9456900"/>
              <a:gd name="connsiteX17" fmla="*/ 2093495 w 24279727"/>
              <a:gd name="connsiteY17" fmla="*/ 1901069 h 9456900"/>
              <a:gd name="connsiteX18" fmla="*/ 2310064 w 24279727"/>
              <a:gd name="connsiteY18" fmla="*/ 2430458 h 9456900"/>
              <a:gd name="connsiteX19" fmla="*/ 2382253 w 24279727"/>
              <a:gd name="connsiteY19" fmla="*/ 2863595 h 9456900"/>
              <a:gd name="connsiteX20" fmla="*/ 2454443 w 24279727"/>
              <a:gd name="connsiteY20" fmla="*/ 3489237 h 9456900"/>
              <a:gd name="connsiteX21" fmla="*/ 2213811 w 24279727"/>
              <a:gd name="connsiteY21" fmla="*/ 4187069 h 9456900"/>
              <a:gd name="connsiteX22" fmla="*/ 2213811 w 24279727"/>
              <a:gd name="connsiteY22" fmla="*/ 4836774 h 9456900"/>
              <a:gd name="connsiteX23" fmla="*/ 2959769 w 24279727"/>
              <a:gd name="connsiteY23" fmla="*/ 4981153 h 9456900"/>
              <a:gd name="connsiteX24" fmla="*/ 3657600 w 24279727"/>
              <a:gd name="connsiteY24" fmla="*/ 4884900 h 9456900"/>
              <a:gd name="connsiteX25" fmla="*/ 4427622 w 24279727"/>
              <a:gd name="connsiteY25" fmla="*/ 4981153 h 9456900"/>
              <a:gd name="connsiteX26" fmla="*/ 4740443 w 24279727"/>
              <a:gd name="connsiteY26" fmla="*/ 5101469 h 9456900"/>
              <a:gd name="connsiteX27" fmla="*/ 5173579 w 24279727"/>
              <a:gd name="connsiteY27" fmla="*/ 4957090 h 9456900"/>
              <a:gd name="connsiteX28" fmla="*/ 5630779 w 24279727"/>
              <a:gd name="connsiteY28" fmla="*/ 5101469 h 9456900"/>
              <a:gd name="connsiteX29" fmla="*/ 6761748 w 24279727"/>
              <a:gd name="connsiteY29" fmla="*/ 5125532 h 9456900"/>
              <a:gd name="connsiteX30" fmla="*/ 7411453 w 24279727"/>
              <a:gd name="connsiteY30" fmla="*/ 5173658 h 9456900"/>
              <a:gd name="connsiteX31" fmla="*/ 8325853 w 24279727"/>
              <a:gd name="connsiteY31" fmla="*/ 5149595 h 9456900"/>
              <a:gd name="connsiteX32" fmla="*/ 8494295 w 24279727"/>
              <a:gd name="connsiteY32" fmla="*/ 4884900 h 9456900"/>
              <a:gd name="connsiteX33" fmla="*/ 8662737 w 24279727"/>
              <a:gd name="connsiteY33" fmla="*/ 4163006 h 9456900"/>
              <a:gd name="connsiteX34" fmla="*/ 8662737 w 24279727"/>
              <a:gd name="connsiteY34" fmla="*/ 3753932 h 9456900"/>
              <a:gd name="connsiteX35" fmla="*/ 8494295 w 24279727"/>
              <a:gd name="connsiteY35" fmla="*/ 3007974 h 9456900"/>
              <a:gd name="connsiteX36" fmla="*/ 8277727 w 24279727"/>
              <a:gd name="connsiteY36" fmla="*/ 2695153 h 9456900"/>
              <a:gd name="connsiteX37" fmla="*/ 7892716 w 24279727"/>
              <a:gd name="connsiteY37" fmla="*/ 2430458 h 9456900"/>
              <a:gd name="connsiteX38" fmla="*/ 7435516 w 24279727"/>
              <a:gd name="connsiteY38" fmla="*/ 2069511 h 9456900"/>
              <a:gd name="connsiteX39" fmla="*/ 7267074 w 24279727"/>
              <a:gd name="connsiteY39" fmla="*/ 1852943 h 9456900"/>
              <a:gd name="connsiteX40" fmla="*/ 7122695 w 24279727"/>
              <a:gd name="connsiteY40" fmla="*/ 1612311 h 9456900"/>
              <a:gd name="connsiteX41" fmla="*/ 6906127 w 24279727"/>
              <a:gd name="connsiteY41" fmla="*/ 1347616 h 9456900"/>
              <a:gd name="connsiteX42" fmla="*/ 6978316 w 24279727"/>
              <a:gd name="connsiteY42" fmla="*/ 1058858 h 9456900"/>
              <a:gd name="connsiteX43" fmla="*/ 7170822 w 24279727"/>
              <a:gd name="connsiteY43" fmla="*/ 1058858 h 9456900"/>
              <a:gd name="connsiteX44" fmla="*/ 7483643 w 24279727"/>
              <a:gd name="connsiteY44" fmla="*/ 1179174 h 9456900"/>
              <a:gd name="connsiteX45" fmla="*/ 7772400 w 24279727"/>
              <a:gd name="connsiteY45" fmla="*/ 1395743 h 9456900"/>
              <a:gd name="connsiteX46" fmla="*/ 7796464 w 24279727"/>
              <a:gd name="connsiteY46" fmla="*/ 1852943 h 9456900"/>
              <a:gd name="connsiteX47" fmla="*/ 7796464 w 24279727"/>
              <a:gd name="connsiteY47" fmla="*/ 2117637 h 9456900"/>
              <a:gd name="connsiteX48" fmla="*/ 8085222 w 24279727"/>
              <a:gd name="connsiteY48" fmla="*/ 2406395 h 9456900"/>
              <a:gd name="connsiteX49" fmla="*/ 8542422 w 24279727"/>
              <a:gd name="connsiteY49" fmla="*/ 2502648 h 9456900"/>
              <a:gd name="connsiteX50" fmla="*/ 8879306 w 24279727"/>
              <a:gd name="connsiteY50" fmla="*/ 2406395 h 9456900"/>
              <a:gd name="connsiteX51" fmla="*/ 9047748 w 24279727"/>
              <a:gd name="connsiteY51" fmla="*/ 1973258 h 9456900"/>
              <a:gd name="connsiteX52" fmla="*/ 9095874 w 24279727"/>
              <a:gd name="connsiteY52" fmla="*/ 1564185 h 9456900"/>
              <a:gd name="connsiteX53" fmla="*/ 9119937 w 24279727"/>
              <a:gd name="connsiteY53" fmla="*/ 1371679 h 9456900"/>
              <a:gd name="connsiteX54" fmla="*/ 9264316 w 24279727"/>
              <a:gd name="connsiteY54" fmla="*/ 1131048 h 9456900"/>
              <a:gd name="connsiteX55" fmla="*/ 9264316 w 24279727"/>
              <a:gd name="connsiteY55" fmla="*/ 1395743 h 9456900"/>
              <a:gd name="connsiteX56" fmla="*/ 9240253 w 24279727"/>
              <a:gd name="connsiteY56" fmla="*/ 1925132 h 9456900"/>
              <a:gd name="connsiteX57" fmla="*/ 9216190 w 24279727"/>
              <a:gd name="connsiteY57" fmla="*/ 2406395 h 9456900"/>
              <a:gd name="connsiteX58" fmla="*/ 9144000 w 24279727"/>
              <a:gd name="connsiteY58" fmla="*/ 2743279 h 9456900"/>
              <a:gd name="connsiteX59" fmla="*/ 9288379 w 24279727"/>
              <a:gd name="connsiteY59" fmla="*/ 3441111 h 9456900"/>
              <a:gd name="connsiteX60" fmla="*/ 9312443 w 24279727"/>
              <a:gd name="connsiteY60" fmla="*/ 3874248 h 9456900"/>
              <a:gd name="connsiteX61" fmla="*/ 9360569 w 24279727"/>
              <a:gd name="connsiteY61" fmla="*/ 4211132 h 9456900"/>
              <a:gd name="connsiteX62" fmla="*/ 9264316 w 24279727"/>
              <a:gd name="connsiteY62" fmla="*/ 4812711 h 9456900"/>
              <a:gd name="connsiteX63" fmla="*/ 9336506 w 24279727"/>
              <a:gd name="connsiteY63" fmla="*/ 5245848 h 9456900"/>
              <a:gd name="connsiteX64" fmla="*/ 9889958 w 24279727"/>
              <a:gd name="connsiteY64" fmla="*/ 5486479 h 9456900"/>
              <a:gd name="connsiteX65" fmla="*/ 10299032 w 24279727"/>
              <a:gd name="connsiteY65" fmla="*/ 5558669 h 9456900"/>
              <a:gd name="connsiteX66" fmla="*/ 10900611 w 24279727"/>
              <a:gd name="connsiteY66" fmla="*/ 5727111 h 9456900"/>
              <a:gd name="connsiteX67" fmla="*/ 11189369 w 24279727"/>
              <a:gd name="connsiteY67" fmla="*/ 5630858 h 9456900"/>
              <a:gd name="connsiteX68" fmla="*/ 11959390 w 24279727"/>
              <a:gd name="connsiteY68" fmla="*/ 5799300 h 9456900"/>
              <a:gd name="connsiteX69" fmla="*/ 12320337 w 24279727"/>
              <a:gd name="connsiteY69" fmla="*/ 5871490 h 9456900"/>
              <a:gd name="connsiteX70" fmla="*/ 12705348 w 24279727"/>
              <a:gd name="connsiteY70" fmla="*/ 6039932 h 9456900"/>
              <a:gd name="connsiteX71" fmla="*/ 13282864 w 24279727"/>
              <a:gd name="connsiteY71" fmla="*/ 6063995 h 9456900"/>
              <a:gd name="connsiteX72" fmla="*/ 13764127 w 24279727"/>
              <a:gd name="connsiteY72" fmla="*/ 6208374 h 9456900"/>
              <a:gd name="connsiteX73" fmla="*/ 14630400 w 24279727"/>
              <a:gd name="connsiteY73" fmla="*/ 6376816 h 9456900"/>
              <a:gd name="connsiteX74" fmla="*/ 15256043 w 24279727"/>
              <a:gd name="connsiteY74" fmla="*/ 6449006 h 9456900"/>
              <a:gd name="connsiteX75" fmla="*/ 15641053 w 24279727"/>
              <a:gd name="connsiteY75" fmla="*/ 6689637 h 9456900"/>
              <a:gd name="connsiteX76" fmla="*/ 16026064 w 24279727"/>
              <a:gd name="connsiteY76" fmla="*/ 6761827 h 9456900"/>
              <a:gd name="connsiteX77" fmla="*/ 16459200 w 24279727"/>
              <a:gd name="connsiteY77" fmla="*/ 6906206 h 9456900"/>
              <a:gd name="connsiteX78" fmla="*/ 16868274 w 24279727"/>
              <a:gd name="connsiteY78" fmla="*/ 6906206 h 9456900"/>
              <a:gd name="connsiteX79" fmla="*/ 17012653 w 24279727"/>
              <a:gd name="connsiteY79" fmla="*/ 7002458 h 9456900"/>
              <a:gd name="connsiteX80" fmla="*/ 17421727 w 24279727"/>
              <a:gd name="connsiteY80" fmla="*/ 7219027 h 9456900"/>
              <a:gd name="connsiteX81" fmla="*/ 17878927 w 24279727"/>
              <a:gd name="connsiteY81" fmla="*/ 7267153 h 9456900"/>
              <a:gd name="connsiteX82" fmla="*/ 18360190 w 24279727"/>
              <a:gd name="connsiteY82" fmla="*/ 7387469 h 9456900"/>
              <a:gd name="connsiteX83" fmla="*/ 18528632 w 24279727"/>
              <a:gd name="connsiteY83" fmla="*/ 7243090 h 9456900"/>
              <a:gd name="connsiteX84" fmla="*/ 18480506 w 24279727"/>
              <a:gd name="connsiteY84" fmla="*/ 6689637 h 9456900"/>
              <a:gd name="connsiteX85" fmla="*/ 18504569 w 24279727"/>
              <a:gd name="connsiteY85" fmla="*/ 6280564 h 9456900"/>
              <a:gd name="connsiteX86" fmla="*/ 18408316 w 24279727"/>
              <a:gd name="connsiteY86" fmla="*/ 6039932 h 9456900"/>
              <a:gd name="connsiteX87" fmla="*/ 18239874 w 24279727"/>
              <a:gd name="connsiteY87" fmla="*/ 5678985 h 9456900"/>
              <a:gd name="connsiteX88" fmla="*/ 18167685 w 24279727"/>
              <a:gd name="connsiteY88" fmla="*/ 5534606 h 9456900"/>
              <a:gd name="connsiteX89" fmla="*/ 18263937 w 24279727"/>
              <a:gd name="connsiteY89" fmla="*/ 5245848 h 9456900"/>
              <a:gd name="connsiteX90" fmla="*/ 18504569 w 24279727"/>
              <a:gd name="connsiteY90" fmla="*/ 5053343 h 9456900"/>
              <a:gd name="connsiteX91" fmla="*/ 18769264 w 24279727"/>
              <a:gd name="connsiteY91" fmla="*/ 5101469 h 9456900"/>
              <a:gd name="connsiteX92" fmla="*/ 18865516 w 24279727"/>
              <a:gd name="connsiteY92" fmla="*/ 5293974 h 9456900"/>
              <a:gd name="connsiteX93" fmla="*/ 18865516 w 24279727"/>
              <a:gd name="connsiteY93" fmla="*/ 5703048 h 9456900"/>
              <a:gd name="connsiteX94" fmla="*/ 18865516 w 24279727"/>
              <a:gd name="connsiteY94" fmla="*/ 6112122 h 9456900"/>
              <a:gd name="connsiteX95" fmla="*/ 18865516 w 24279727"/>
              <a:gd name="connsiteY95" fmla="*/ 6761827 h 9456900"/>
              <a:gd name="connsiteX96" fmla="*/ 18841453 w 24279727"/>
              <a:gd name="connsiteY96" fmla="*/ 7098711 h 9456900"/>
              <a:gd name="connsiteX97" fmla="*/ 18817390 w 24279727"/>
              <a:gd name="connsiteY97" fmla="*/ 7315279 h 9456900"/>
              <a:gd name="connsiteX98" fmla="*/ 19298653 w 24279727"/>
              <a:gd name="connsiteY98" fmla="*/ 7892795 h 9456900"/>
              <a:gd name="connsiteX99" fmla="*/ 19707727 w 24279727"/>
              <a:gd name="connsiteY99" fmla="*/ 7892795 h 9456900"/>
              <a:gd name="connsiteX100" fmla="*/ 19996485 w 24279727"/>
              <a:gd name="connsiteY100" fmla="*/ 7940922 h 9456900"/>
              <a:gd name="connsiteX101" fmla="*/ 20237116 w 24279727"/>
              <a:gd name="connsiteY101" fmla="*/ 8133427 h 9456900"/>
              <a:gd name="connsiteX102" fmla="*/ 20646190 w 24279727"/>
              <a:gd name="connsiteY102" fmla="*/ 8277806 h 9456900"/>
              <a:gd name="connsiteX103" fmla="*/ 21488400 w 24279727"/>
              <a:gd name="connsiteY103" fmla="*/ 8446248 h 9456900"/>
              <a:gd name="connsiteX104" fmla="*/ 22523116 w 24279727"/>
              <a:gd name="connsiteY104" fmla="*/ 8927511 h 9456900"/>
              <a:gd name="connsiteX105" fmla="*/ 23269074 w 24279727"/>
              <a:gd name="connsiteY105" fmla="*/ 9336585 h 9456900"/>
              <a:gd name="connsiteX106" fmla="*/ 24279727 w 24279727"/>
              <a:gd name="connsiteY106" fmla="*/ 9456900 h 9456900"/>
              <a:gd name="connsiteX0" fmla="*/ 0 w 23269074"/>
              <a:gd name="connsiteY0" fmla="*/ 4596143 h 9336585"/>
              <a:gd name="connsiteX1" fmla="*/ 818148 w 23269074"/>
              <a:gd name="connsiteY1" fmla="*/ 4475827 h 9336585"/>
              <a:gd name="connsiteX2" fmla="*/ 1491916 w 23269074"/>
              <a:gd name="connsiteY2" fmla="*/ 4163006 h 9336585"/>
              <a:gd name="connsiteX3" fmla="*/ 1780674 w 23269074"/>
              <a:gd name="connsiteY3" fmla="*/ 3296732 h 9336585"/>
              <a:gd name="connsiteX4" fmla="*/ 1900990 w 23269074"/>
              <a:gd name="connsiteY4" fmla="*/ 2502648 h 9336585"/>
              <a:gd name="connsiteX5" fmla="*/ 1564106 w 23269074"/>
              <a:gd name="connsiteY5" fmla="*/ 1973258 h 9336585"/>
              <a:gd name="connsiteX6" fmla="*/ 1155032 w 23269074"/>
              <a:gd name="connsiteY6" fmla="*/ 1467932 h 9336585"/>
              <a:gd name="connsiteX7" fmla="*/ 866274 w 23269074"/>
              <a:gd name="connsiteY7" fmla="*/ 1179174 h 9336585"/>
              <a:gd name="connsiteX8" fmla="*/ 409074 w 23269074"/>
              <a:gd name="connsiteY8" fmla="*/ 673848 h 9336585"/>
              <a:gd name="connsiteX9" fmla="*/ 192506 w 23269074"/>
              <a:gd name="connsiteY9" fmla="*/ 481343 h 9336585"/>
              <a:gd name="connsiteX10" fmla="*/ 336885 w 23269074"/>
              <a:gd name="connsiteY10" fmla="*/ 385090 h 9336585"/>
              <a:gd name="connsiteX11" fmla="*/ 721895 w 23269074"/>
              <a:gd name="connsiteY11" fmla="*/ 553532 h 9336585"/>
              <a:gd name="connsiteX12" fmla="*/ 770022 w 23269074"/>
              <a:gd name="connsiteY12" fmla="*/ 312900 h 9336585"/>
              <a:gd name="connsiteX13" fmla="*/ 842211 w 23269074"/>
              <a:gd name="connsiteY13" fmla="*/ 79 h 9336585"/>
              <a:gd name="connsiteX14" fmla="*/ 1010653 w 23269074"/>
              <a:gd name="connsiteY14" fmla="*/ 288837 h 9336585"/>
              <a:gd name="connsiteX15" fmla="*/ 1275348 w 23269074"/>
              <a:gd name="connsiteY15" fmla="*/ 866353 h 9336585"/>
              <a:gd name="connsiteX16" fmla="*/ 1804737 w 23269074"/>
              <a:gd name="connsiteY16" fmla="*/ 1419806 h 9336585"/>
              <a:gd name="connsiteX17" fmla="*/ 2093495 w 23269074"/>
              <a:gd name="connsiteY17" fmla="*/ 1901069 h 9336585"/>
              <a:gd name="connsiteX18" fmla="*/ 2310064 w 23269074"/>
              <a:gd name="connsiteY18" fmla="*/ 2430458 h 9336585"/>
              <a:gd name="connsiteX19" fmla="*/ 2382253 w 23269074"/>
              <a:gd name="connsiteY19" fmla="*/ 2863595 h 9336585"/>
              <a:gd name="connsiteX20" fmla="*/ 2454443 w 23269074"/>
              <a:gd name="connsiteY20" fmla="*/ 3489237 h 9336585"/>
              <a:gd name="connsiteX21" fmla="*/ 2213811 w 23269074"/>
              <a:gd name="connsiteY21" fmla="*/ 4187069 h 9336585"/>
              <a:gd name="connsiteX22" fmla="*/ 2213811 w 23269074"/>
              <a:gd name="connsiteY22" fmla="*/ 4836774 h 9336585"/>
              <a:gd name="connsiteX23" fmla="*/ 2959769 w 23269074"/>
              <a:gd name="connsiteY23" fmla="*/ 4981153 h 9336585"/>
              <a:gd name="connsiteX24" fmla="*/ 3657600 w 23269074"/>
              <a:gd name="connsiteY24" fmla="*/ 4884900 h 9336585"/>
              <a:gd name="connsiteX25" fmla="*/ 4427622 w 23269074"/>
              <a:gd name="connsiteY25" fmla="*/ 4981153 h 9336585"/>
              <a:gd name="connsiteX26" fmla="*/ 4740443 w 23269074"/>
              <a:gd name="connsiteY26" fmla="*/ 5101469 h 9336585"/>
              <a:gd name="connsiteX27" fmla="*/ 5173579 w 23269074"/>
              <a:gd name="connsiteY27" fmla="*/ 4957090 h 9336585"/>
              <a:gd name="connsiteX28" fmla="*/ 5630779 w 23269074"/>
              <a:gd name="connsiteY28" fmla="*/ 5101469 h 9336585"/>
              <a:gd name="connsiteX29" fmla="*/ 6761748 w 23269074"/>
              <a:gd name="connsiteY29" fmla="*/ 5125532 h 9336585"/>
              <a:gd name="connsiteX30" fmla="*/ 7411453 w 23269074"/>
              <a:gd name="connsiteY30" fmla="*/ 5173658 h 9336585"/>
              <a:gd name="connsiteX31" fmla="*/ 8325853 w 23269074"/>
              <a:gd name="connsiteY31" fmla="*/ 5149595 h 9336585"/>
              <a:gd name="connsiteX32" fmla="*/ 8494295 w 23269074"/>
              <a:gd name="connsiteY32" fmla="*/ 4884900 h 9336585"/>
              <a:gd name="connsiteX33" fmla="*/ 8662737 w 23269074"/>
              <a:gd name="connsiteY33" fmla="*/ 4163006 h 9336585"/>
              <a:gd name="connsiteX34" fmla="*/ 8662737 w 23269074"/>
              <a:gd name="connsiteY34" fmla="*/ 3753932 h 9336585"/>
              <a:gd name="connsiteX35" fmla="*/ 8494295 w 23269074"/>
              <a:gd name="connsiteY35" fmla="*/ 3007974 h 9336585"/>
              <a:gd name="connsiteX36" fmla="*/ 8277727 w 23269074"/>
              <a:gd name="connsiteY36" fmla="*/ 2695153 h 9336585"/>
              <a:gd name="connsiteX37" fmla="*/ 7892716 w 23269074"/>
              <a:gd name="connsiteY37" fmla="*/ 2430458 h 9336585"/>
              <a:gd name="connsiteX38" fmla="*/ 7435516 w 23269074"/>
              <a:gd name="connsiteY38" fmla="*/ 2069511 h 9336585"/>
              <a:gd name="connsiteX39" fmla="*/ 7267074 w 23269074"/>
              <a:gd name="connsiteY39" fmla="*/ 1852943 h 9336585"/>
              <a:gd name="connsiteX40" fmla="*/ 7122695 w 23269074"/>
              <a:gd name="connsiteY40" fmla="*/ 1612311 h 9336585"/>
              <a:gd name="connsiteX41" fmla="*/ 6906127 w 23269074"/>
              <a:gd name="connsiteY41" fmla="*/ 1347616 h 9336585"/>
              <a:gd name="connsiteX42" fmla="*/ 6978316 w 23269074"/>
              <a:gd name="connsiteY42" fmla="*/ 1058858 h 9336585"/>
              <a:gd name="connsiteX43" fmla="*/ 7170822 w 23269074"/>
              <a:gd name="connsiteY43" fmla="*/ 1058858 h 9336585"/>
              <a:gd name="connsiteX44" fmla="*/ 7483643 w 23269074"/>
              <a:gd name="connsiteY44" fmla="*/ 1179174 h 9336585"/>
              <a:gd name="connsiteX45" fmla="*/ 7772400 w 23269074"/>
              <a:gd name="connsiteY45" fmla="*/ 1395743 h 9336585"/>
              <a:gd name="connsiteX46" fmla="*/ 7796464 w 23269074"/>
              <a:gd name="connsiteY46" fmla="*/ 1852943 h 9336585"/>
              <a:gd name="connsiteX47" fmla="*/ 7796464 w 23269074"/>
              <a:gd name="connsiteY47" fmla="*/ 2117637 h 9336585"/>
              <a:gd name="connsiteX48" fmla="*/ 8085222 w 23269074"/>
              <a:gd name="connsiteY48" fmla="*/ 2406395 h 9336585"/>
              <a:gd name="connsiteX49" fmla="*/ 8542422 w 23269074"/>
              <a:gd name="connsiteY49" fmla="*/ 2502648 h 9336585"/>
              <a:gd name="connsiteX50" fmla="*/ 8879306 w 23269074"/>
              <a:gd name="connsiteY50" fmla="*/ 2406395 h 9336585"/>
              <a:gd name="connsiteX51" fmla="*/ 9047748 w 23269074"/>
              <a:gd name="connsiteY51" fmla="*/ 1973258 h 9336585"/>
              <a:gd name="connsiteX52" fmla="*/ 9095874 w 23269074"/>
              <a:gd name="connsiteY52" fmla="*/ 1564185 h 9336585"/>
              <a:gd name="connsiteX53" fmla="*/ 9119937 w 23269074"/>
              <a:gd name="connsiteY53" fmla="*/ 1371679 h 9336585"/>
              <a:gd name="connsiteX54" fmla="*/ 9264316 w 23269074"/>
              <a:gd name="connsiteY54" fmla="*/ 1131048 h 9336585"/>
              <a:gd name="connsiteX55" fmla="*/ 9264316 w 23269074"/>
              <a:gd name="connsiteY55" fmla="*/ 1395743 h 9336585"/>
              <a:gd name="connsiteX56" fmla="*/ 9240253 w 23269074"/>
              <a:gd name="connsiteY56" fmla="*/ 1925132 h 9336585"/>
              <a:gd name="connsiteX57" fmla="*/ 9216190 w 23269074"/>
              <a:gd name="connsiteY57" fmla="*/ 2406395 h 9336585"/>
              <a:gd name="connsiteX58" fmla="*/ 9144000 w 23269074"/>
              <a:gd name="connsiteY58" fmla="*/ 2743279 h 9336585"/>
              <a:gd name="connsiteX59" fmla="*/ 9288379 w 23269074"/>
              <a:gd name="connsiteY59" fmla="*/ 3441111 h 9336585"/>
              <a:gd name="connsiteX60" fmla="*/ 9312443 w 23269074"/>
              <a:gd name="connsiteY60" fmla="*/ 3874248 h 9336585"/>
              <a:gd name="connsiteX61" fmla="*/ 9360569 w 23269074"/>
              <a:gd name="connsiteY61" fmla="*/ 4211132 h 9336585"/>
              <a:gd name="connsiteX62" fmla="*/ 9264316 w 23269074"/>
              <a:gd name="connsiteY62" fmla="*/ 4812711 h 9336585"/>
              <a:gd name="connsiteX63" fmla="*/ 9336506 w 23269074"/>
              <a:gd name="connsiteY63" fmla="*/ 5245848 h 9336585"/>
              <a:gd name="connsiteX64" fmla="*/ 9889958 w 23269074"/>
              <a:gd name="connsiteY64" fmla="*/ 5486479 h 9336585"/>
              <a:gd name="connsiteX65" fmla="*/ 10299032 w 23269074"/>
              <a:gd name="connsiteY65" fmla="*/ 5558669 h 9336585"/>
              <a:gd name="connsiteX66" fmla="*/ 10900611 w 23269074"/>
              <a:gd name="connsiteY66" fmla="*/ 5727111 h 9336585"/>
              <a:gd name="connsiteX67" fmla="*/ 11189369 w 23269074"/>
              <a:gd name="connsiteY67" fmla="*/ 5630858 h 9336585"/>
              <a:gd name="connsiteX68" fmla="*/ 11959390 w 23269074"/>
              <a:gd name="connsiteY68" fmla="*/ 5799300 h 9336585"/>
              <a:gd name="connsiteX69" fmla="*/ 12320337 w 23269074"/>
              <a:gd name="connsiteY69" fmla="*/ 5871490 h 9336585"/>
              <a:gd name="connsiteX70" fmla="*/ 12705348 w 23269074"/>
              <a:gd name="connsiteY70" fmla="*/ 6039932 h 9336585"/>
              <a:gd name="connsiteX71" fmla="*/ 13282864 w 23269074"/>
              <a:gd name="connsiteY71" fmla="*/ 6063995 h 9336585"/>
              <a:gd name="connsiteX72" fmla="*/ 13764127 w 23269074"/>
              <a:gd name="connsiteY72" fmla="*/ 6208374 h 9336585"/>
              <a:gd name="connsiteX73" fmla="*/ 14630400 w 23269074"/>
              <a:gd name="connsiteY73" fmla="*/ 6376816 h 9336585"/>
              <a:gd name="connsiteX74" fmla="*/ 15256043 w 23269074"/>
              <a:gd name="connsiteY74" fmla="*/ 6449006 h 9336585"/>
              <a:gd name="connsiteX75" fmla="*/ 15641053 w 23269074"/>
              <a:gd name="connsiteY75" fmla="*/ 6689637 h 9336585"/>
              <a:gd name="connsiteX76" fmla="*/ 16026064 w 23269074"/>
              <a:gd name="connsiteY76" fmla="*/ 6761827 h 9336585"/>
              <a:gd name="connsiteX77" fmla="*/ 16459200 w 23269074"/>
              <a:gd name="connsiteY77" fmla="*/ 6906206 h 9336585"/>
              <a:gd name="connsiteX78" fmla="*/ 16868274 w 23269074"/>
              <a:gd name="connsiteY78" fmla="*/ 6906206 h 9336585"/>
              <a:gd name="connsiteX79" fmla="*/ 17012653 w 23269074"/>
              <a:gd name="connsiteY79" fmla="*/ 7002458 h 9336585"/>
              <a:gd name="connsiteX80" fmla="*/ 17421727 w 23269074"/>
              <a:gd name="connsiteY80" fmla="*/ 7219027 h 9336585"/>
              <a:gd name="connsiteX81" fmla="*/ 17878927 w 23269074"/>
              <a:gd name="connsiteY81" fmla="*/ 7267153 h 9336585"/>
              <a:gd name="connsiteX82" fmla="*/ 18360190 w 23269074"/>
              <a:gd name="connsiteY82" fmla="*/ 7387469 h 9336585"/>
              <a:gd name="connsiteX83" fmla="*/ 18528632 w 23269074"/>
              <a:gd name="connsiteY83" fmla="*/ 7243090 h 9336585"/>
              <a:gd name="connsiteX84" fmla="*/ 18480506 w 23269074"/>
              <a:gd name="connsiteY84" fmla="*/ 6689637 h 9336585"/>
              <a:gd name="connsiteX85" fmla="*/ 18504569 w 23269074"/>
              <a:gd name="connsiteY85" fmla="*/ 6280564 h 9336585"/>
              <a:gd name="connsiteX86" fmla="*/ 18408316 w 23269074"/>
              <a:gd name="connsiteY86" fmla="*/ 6039932 h 9336585"/>
              <a:gd name="connsiteX87" fmla="*/ 18239874 w 23269074"/>
              <a:gd name="connsiteY87" fmla="*/ 5678985 h 9336585"/>
              <a:gd name="connsiteX88" fmla="*/ 18167685 w 23269074"/>
              <a:gd name="connsiteY88" fmla="*/ 5534606 h 9336585"/>
              <a:gd name="connsiteX89" fmla="*/ 18263937 w 23269074"/>
              <a:gd name="connsiteY89" fmla="*/ 5245848 h 9336585"/>
              <a:gd name="connsiteX90" fmla="*/ 18504569 w 23269074"/>
              <a:gd name="connsiteY90" fmla="*/ 5053343 h 9336585"/>
              <a:gd name="connsiteX91" fmla="*/ 18769264 w 23269074"/>
              <a:gd name="connsiteY91" fmla="*/ 5101469 h 9336585"/>
              <a:gd name="connsiteX92" fmla="*/ 18865516 w 23269074"/>
              <a:gd name="connsiteY92" fmla="*/ 5293974 h 9336585"/>
              <a:gd name="connsiteX93" fmla="*/ 18865516 w 23269074"/>
              <a:gd name="connsiteY93" fmla="*/ 5703048 h 9336585"/>
              <a:gd name="connsiteX94" fmla="*/ 18865516 w 23269074"/>
              <a:gd name="connsiteY94" fmla="*/ 6112122 h 9336585"/>
              <a:gd name="connsiteX95" fmla="*/ 18865516 w 23269074"/>
              <a:gd name="connsiteY95" fmla="*/ 6761827 h 9336585"/>
              <a:gd name="connsiteX96" fmla="*/ 18841453 w 23269074"/>
              <a:gd name="connsiteY96" fmla="*/ 7098711 h 9336585"/>
              <a:gd name="connsiteX97" fmla="*/ 18817390 w 23269074"/>
              <a:gd name="connsiteY97" fmla="*/ 7315279 h 9336585"/>
              <a:gd name="connsiteX98" fmla="*/ 19298653 w 23269074"/>
              <a:gd name="connsiteY98" fmla="*/ 7892795 h 9336585"/>
              <a:gd name="connsiteX99" fmla="*/ 19707727 w 23269074"/>
              <a:gd name="connsiteY99" fmla="*/ 7892795 h 9336585"/>
              <a:gd name="connsiteX100" fmla="*/ 19996485 w 23269074"/>
              <a:gd name="connsiteY100" fmla="*/ 7940922 h 9336585"/>
              <a:gd name="connsiteX101" fmla="*/ 20237116 w 23269074"/>
              <a:gd name="connsiteY101" fmla="*/ 8133427 h 9336585"/>
              <a:gd name="connsiteX102" fmla="*/ 20646190 w 23269074"/>
              <a:gd name="connsiteY102" fmla="*/ 8277806 h 9336585"/>
              <a:gd name="connsiteX103" fmla="*/ 21488400 w 23269074"/>
              <a:gd name="connsiteY103" fmla="*/ 8446248 h 9336585"/>
              <a:gd name="connsiteX104" fmla="*/ 22523116 w 23269074"/>
              <a:gd name="connsiteY104" fmla="*/ 8927511 h 9336585"/>
              <a:gd name="connsiteX105" fmla="*/ 23269074 w 23269074"/>
              <a:gd name="connsiteY105" fmla="*/ 9336585 h 9336585"/>
              <a:gd name="connsiteX0" fmla="*/ 0 w 22523116"/>
              <a:gd name="connsiteY0" fmla="*/ 4596143 h 8927511"/>
              <a:gd name="connsiteX1" fmla="*/ 818148 w 22523116"/>
              <a:gd name="connsiteY1" fmla="*/ 4475827 h 8927511"/>
              <a:gd name="connsiteX2" fmla="*/ 1491916 w 22523116"/>
              <a:gd name="connsiteY2" fmla="*/ 4163006 h 8927511"/>
              <a:gd name="connsiteX3" fmla="*/ 1780674 w 22523116"/>
              <a:gd name="connsiteY3" fmla="*/ 3296732 h 8927511"/>
              <a:gd name="connsiteX4" fmla="*/ 1900990 w 22523116"/>
              <a:gd name="connsiteY4" fmla="*/ 2502648 h 8927511"/>
              <a:gd name="connsiteX5" fmla="*/ 1564106 w 22523116"/>
              <a:gd name="connsiteY5" fmla="*/ 1973258 h 8927511"/>
              <a:gd name="connsiteX6" fmla="*/ 1155032 w 22523116"/>
              <a:gd name="connsiteY6" fmla="*/ 1467932 h 8927511"/>
              <a:gd name="connsiteX7" fmla="*/ 866274 w 22523116"/>
              <a:gd name="connsiteY7" fmla="*/ 1179174 h 8927511"/>
              <a:gd name="connsiteX8" fmla="*/ 409074 w 22523116"/>
              <a:gd name="connsiteY8" fmla="*/ 673848 h 8927511"/>
              <a:gd name="connsiteX9" fmla="*/ 192506 w 22523116"/>
              <a:gd name="connsiteY9" fmla="*/ 481343 h 8927511"/>
              <a:gd name="connsiteX10" fmla="*/ 336885 w 22523116"/>
              <a:gd name="connsiteY10" fmla="*/ 385090 h 8927511"/>
              <a:gd name="connsiteX11" fmla="*/ 721895 w 22523116"/>
              <a:gd name="connsiteY11" fmla="*/ 553532 h 8927511"/>
              <a:gd name="connsiteX12" fmla="*/ 770022 w 22523116"/>
              <a:gd name="connsiteY12" fmla="*/ 312900 h 8927511"/>
              <a:gd name="connsiteX13" fmla="*/ 842211 w 22523116"/>
              <a:gd name="connsiteY13" fmla="*/ 79 h 8927511"/>
              <a:gd name="connsiteX14" fmla="*/ 1010653 w 22523116"/>
              <a:gd name="connsiteY14" fmla="*/ 288837 h 8927511"/>
              <a:gd name="connsiteX15" fmla="*/ 1275348 w 22523116"/>
              <a:gd name="connsiteY15" fmla="*/ 866353 h 8927511"/>
              <a:gd name="connsiteX16" fmla="*/ 1804737 w 22523116"/>
              <a:gd name="connsiteY16" fmla="*/ 1419806 h 8927511"/>
              <a:gd name="connsiteX17" fmla="*/ 2093495 w 22523116"/>
              <a:gd name="connsiteY17" fmla="*/ 1901069 h 8927511"/>
              <a:gd name="connsiteX18" fmla="*/ 2310064 w 22523116"/>
              <a:gd name="connsiteY18" fmla="*/ 2430458 h 8927511"/>
              <a:gd name="connsiteX19" fmla="*/ 2382253 w 22523116"/>
              <a:gd name="connsiteY19" fmla="*/ 2863595 h 8927511"/>
              <a:gd name="connsiteX20" fmla="*/ 2454443 w 22523116"/>
              <a:gd name="connsiteY20" fmla="*/ 3489237 h 8927511"/>
              <a:gd name="connsiteX21" fmla="*/ 2213811 w 22523116"/>
              <a:gd name="connsiteY21" fmla="*/ 4187069 h 8927511"/>
              <a:gd name="connsiteX22" fmla="*/ 2213811 w 22523116"/>
              <a:gd name="connsiteY22" fmla="*/ 4836774 h 8927511"/>
              <a:gd name="connsiteX23" fmla="*/ 2959769 w 22523116"/>
              <a:gd name="connsiteY23" fmla="*/ 4981153 h 8927511"/>
              <a:gd name="connsiteX24" fmla="*/ 3657600 w 22523116"/>
              <a:gd name="connsiteY24" fmla="*/ 4884900 h 8927511"/>
              <a:gd name="connsiteX25" fmla="*/ 4427622 w 22523116"/>
              <a:gd name="connsiteY25" fmla="*/ 4981153 h 8927511"/>
              <a:gd name="connsiteX26" fmla="*/ 4740443 w 22523116"/>
              <a:gd name="connsiteY26" fmla="*/ 5101469 h 8927511"/>
              <a:gd name="connsiteX27" fmla="*/ 5173579 w 22523116"/>
              <a:gd name="connsiteY27" fmla="*/ 4957090 h 8927511"/>
              <a:gd name="connsiteX28" fmla="*/ 5630779 w 22523116"/>
              <a:gd name="connsiteY28" fmla="*/ 5101469 h 8927511"/>
              <a:gd name="connsiteX29" fmla="*/ 6761748 w 22523116"/>
              <a:gd name="connsiteY29" fmla="*/ 5125532 h 8927511"/>
              <a:gd name="connsiteX30" fmla="*/ 7411453 w 22523116"/>
              <a:gd name="connsiteY30" fmla="*/ 5173658 h 8927511"/>
              <a:gd name="connsiteX31" fmla="*/ 8325853 w 22523116"/>
              <a:gd name="connsiteY31" fmla="*/ 5149595 h 8927511"/>
              <a:gd name="connsiteX32" fmla="*/ 8494295 w 22523116"/>
              <a:gd name="connsiteY32" fmla="*/ 4884900 h 8927511"/>
              <a:gd name="connsiteX33" fmla="*/ 8662737 w 22523116"/>
              <a:gd name="connsiteY33" fmla="*/ 4163006 h 8927511"/>
              <a:gd name="connsiteX34" fmla="*/ 8662737 w 22523116"/>
              <a:gd name="connsiteY34" fmla="*/ 3753932 h 8927511"/>
              <a:gd name="connsiteX35" fmla="*/ 8494295 w 22523116"/>
              <a:gd name="connsiteY35" fmla="*/ 3007974 h 8927511"/>
              <a:gd name="connsiteX36" fmla="*/ 8277727 w 22523116"/>
              <a:gd name="connsiteY36" fmla="*/ 2695153 h 8927511"/>
              <a:gd name="connsiteX37" fmla="*/ 7892716 w 22523116"/>
              <a:gd name="connsiteY37" fmla="*/ 2430458 h 8927511"/>
              <a:gd name="connsiteX38" fmla="*/ 7435516 w 22523116"/>
              <a:gd name="connsiteY38" fmla="*/ 2069511 h 8927511"/>
              <a:gd name="connsiteX39" fmla="*/ 7267074 w 22523116"/>
              <a:gd name="connsiteY39" fmla="*/ 1852943 h 8927511"/>
              <a:gd name="connsiteX40" fmla="*/ 7122695 w 22523116"/>
              <a:gd name="connsiteY40" fmla="*/ 1612311 h 8927511"/>
              <a:gd name="connsiteX41" fmla="*/ 6906127 w 22523116"/>
              <a:gd name="connsiteY41" fmla="*/ 1347616 h 8927511"/>
              <a:gd name="connsiteX42" fmla="*/ 6978316 w 22523116"/>
              <a:gd name="connsiteY42" fmla="*/ 1058858 h 8927511"/>
              <a:gd name="connsiteX43" fmla="*/ 7170822 w 22523116"/>
              <a:gd name="connsiteY43" fmla="*/ 1058858 h 8927511"/>
              <a:gd name="connsiteX44" fmla="*/ 7483643 w 22523116"/>
              <a:gd name="connsiteY44" fmla="*/ 1179174 h 8927511"/>
              <a:gd name="connsiteX45" fmla="*/ 7772400 w 22523116"/>
              <a:gd name="connsiteY45" fmla="*/ 1395743 h 8927511"/>
              <a:gd name="connsiteX46" fmla="*/ 7796464 w 22523116"/>
              <a:gd name="connsiteY46" fmla="*/ 1852943 h 8927511"/>
              <a:gd name="connsiteX47" fmla="*/ 7796464 w 22523116"/>
              <a:gd name="connsiteY47" fmla="*/ 2117637 h 8927511"/>
              <a:gd name="connsiteX48" fmla="*/ 8085222 w 22523116"/>
              <a:gd name="connsiteY48" fmla="*/ 2406395 h 8927511"/>
              <a:gd name="connsiteX49" fmla="*/ 8542422 w 22523116"/>
              <a:gd name="connsiteY49" fmla="*/ 2502648 h 8927511"/>
              <a:gd name="connsiteX50" fmla="*/ 8879306 w 22523116"/>
              <a:gd name="connsiteY50" fmla="*/ 2406395 h 8927511"/>
              <a:gd name="connsiteX51" fmla="*/ 9047748 w 22523116"/>
              <a:gd name="connsiteY51" fmla="*/ 1973258 h 8927511"/>
              <a:gd name="connsiteX52" fmla="*/ 9095874 w 22523116"/>
              <a:gd name="connsiteY52" fmla="*/ 1564185 h 8927511"/>
              <a:gd name="connsiteX53" fmla="*/ 9119937 w 22523116"/>
              <a:gd name="connsiteY53" fmla="*/ 1371679 h 8927511"/>
              <a:gd name="connsiteX54" fmla="*/ 9264316 w 22523116"/>
              <a:gd name="connsiteY54" fmla="*/ 1131048 h 8927511"/>
              <a:gd name="connsiteX55" fmla="*/ 9264316 w 22523116"/>
              <a:gd name="connsiteY55" fmla="*/ 1395743 h 8927511"/>
              <a:gd name="connsiteX56" fmla="*/ 9240253 w 22523116"/>
              <a:gd name="connsiteY56" fmla="*/ 1925132 h 8927511"/>
              <a:gd name="connsiteX57" fmla="*/ 9216190 w 22523116"/>
              <a:gd name="connsiteY57" fmla="*/ 2406395 h 8927511"/>
              <a:gd name="connsiteX58" fmla="*/ 9144000 w 22523116"/>
              <a:gd name="connsiteY58" fmla="*/ 2743279 h 8927511"/>
              <a:gd name="connsiteX59" fmla="*/ 9288379 w 22523116"/>
              <a:gd name="connsiteY59" fmla="*/ 3441111 h 8927511"/>
              <a:gd name="connsiteX60" fmla="*/ 9312443 w 22523116"/>
              <a:gd name="connsiteY60" fmla="*/ 3874248 h 8927511"/>
              <a:gd name="connsiteX61" fmla="*/ 9360569 w 22523116"/>
              <a:gd name="connsiteY61" fmla="*/ 4211132 h 8927511"/>
              <a:gd name="connsiteX62" fmla="*/ 9264316 w 22523116"/>
              <a:gd name="connsiteY62" fmla="*/ 4812711 h 8927511"/>
              <a:gd name="connsiteX63" fmla="*/ 9336506 w 22523116"/>
              <a:gd name="connsiteY63" fmla="*/ 5245848 h 8927511"/>
              <a:gd name="connsiteX64" fmla="*/ 9889958 w 22523116"/>
              <a:gd name="connsiteY64" fmla="*/ 5486479 h 8927511"/>
              <a:gd name="connsiteX65" fmla="*/ 10299032 w 22523116"/>
              <a:gd name="connsiteY65" fmla="*/ 5558669 h 8927511"/>
              <a:gd name="connsiteX66" fmla="*/ 10900611 w 22523116"/>
              <a:gd name="connsiteY66" fmla="*/ 5727111 h 8927511"/>
              <a:gd name="connsiteX67" fmla="*/ 11189369 w 22523116"/>
              <a:gd name="connsiteY67" fmla="*/ 5630858 h 8927511"/>
              <a:gd name="connsiteX68" fmla="*/ 11959390 w 22523116"/>
              <a:gd name="connsiteY68" fmla="*/ 5799300 h 8927511"/>
              <a:gd name="connsiteX69" fmla="*/ 12320337 w 22523116"/>
              <a:gd name="connsiteY69" fmla="*/ 5871490 h 8927511"/>
              <a:gd name="connsiteX70" fmla="*/ 12705348 w 22523116"/>
              <a:gd name="connsiteY70" fmla="*/ 6039932 h 8927511"/>
              <a:gd name="connsiteX71" fmla="*/ 13282864 w 22523116"/>
              <a:gd name="connsiteY71" fmla="*/ 6063995 h 8927511"/>
              <a:gd name="connsiteX72" fmla="*/ 13764127 w 22523116"/>
              <a:gd name="connsiteY72" fmla="*/ 6208374 h 8927511"/>
              <a:gd name="connsiteX73" fmla="*/ 14630400 w 22523116"/>
              <a:gd name="connsiteY73" fmla="*/ 6376816 h 8927511"/>
              <a:gd name="connsiteX74" fmla="*/ 15256043 w 22523116"/>
              <a:gd name="connsiteY74" fmla="*/ 6449006 h 8927511"/>
              <a:gd name="connsiteX75" fmla="*/ 15641053 w 22523116"/>
              <a:gd name="connsiteY75" fmla="*/ 6689637 h 8927511"/>
              <a:gd name="connsiteX76" fmla="*/ 16026064 w 22523116"/>
              <a:gd name="connsiteY76" fmla="*/ 6761827 h 8927511"/>
              <a:gd name="connsiteX77" fmla="*/ 16459200 w 22523116"/>
              <a:gd name="connsiteY77" fmla="*/ 6906206 h 8927511"/>
              <a:gd name="connsiteX78" fmla="*/ 16868274 w 22523116"/>
              <a:gd name="connsiteY78" fmla="*/ 6906206 h 8927511"/>
              <a:gd name="connsiteX79" fmla="*/ 17012653 w 22523116"/>
              <a:gd name="connsiteY79" fmla="*/ 7002458 h 8927511"/>
              <a:gd name="connsiteX80" fmla="*/ 17421727 w 22523116"/>
              <a:gd name="connsiteY80" fmla="*/ 7219027 h 8927511"/>
              <a:gd name="connsiteX81" fmla="*/ 17878927 w 22523116"/>
              <a:gd name="connsiteY81" fmla="*/ 7267153 h 8927511"/>
              <a:gd name="connsiteX82" fmla="*/ 18360190 w 22523116"/>
              <a:gd name="connsiteY82" fmla="*/ 7387469 h 8927511"/>
              <a:gd name="connsiteX83" fmla="*/ 18528632 w 22523116"/>
              <a:gd name="connsiteY83" fmla="*/ 7243090 h 8927511"/>
              <a:gd name="connsiteX84" fmla="*/ 18480506 w 22523116"/>
              <a:gd name="connsiteY84" fmla="*/ 6689637 h 8927511"/>
              <a:gd name="connsiteX85" fmla="*/ 18504569 w 22523116"/>
              <a:gd name="connsiteY85" fmla="*/ 6280564 h 8927511"/>
              <a:gd name="connsiteX86" fmla="*/ 18408316 w 22523116"/>
              <a:gd name="connsiteY86" fmla="*/ 6039932 h 8927511"/>
              <a:gd name="connsiteX87" fmla="*/ 18239874 w 22523116"/>
              <a:gd name="connsiteY87" fmla="*/ 5678985 h 8927511"/>
              <a:gd name="connsiteX88" fmla="*/ 18167685 w 22523116"/>
              <a:gd name="connsiteY88" fmla="*/ 5534606 h 8927511"/>
              <a:gd name="connsiteX89" fmla="*/ 18263937 w 22523116"/>
              <a:gd name="connsiteY89" fmla="*/ 5245848 h 8927511"/>
              <a:gd name="connsiteX90" fmla="*/ 18504569 w 22523116"/>
              <a:gd name="connsiteY90" fmla="*/ 5053343 h 8927511"/>
              <a:gd name="connsiteX91" fmla="*/ 18769264 w 22523116"/>
              <a:gd name="connsiteY91" fmla="*/ 5101469 h 8927511"/>
              <a:gd name="connsiteX92" fmla="*/ 18865516 w 22523116"/>
              <a:gd name="connsiteY92" fmla="*/ 5293974 h 8927511"/>
              <a:gd name="connsiteX93" fmla="*/ 18865516 w 22523116"/>
              <a:gd name="connsiteY93" fmla="*/ 5703048 h 8927511"/>
              <a:gd name="connsiteX94" fmla="*/ 18865516 w 22523116"/>
              <a:gd name="connsiteY94" fmla="*/ 6112122 h 8927511"/>
              <a:gd name="connsiteX95" fmla="*/ 18865516 w 22523116"/>
              <a:gd name="connsiteY95" fmla="*/ 6761827 h 8927511"/>
              <a:gd name="connsiteX96" fmla="*/ 18841453 w 22523116"/>
              <a:gd name="connsiteY96" fmla="*/ 7098711 h 8927511"/>
              <a:gd name="connsiteX97" fmla="*/ 18817390 w 22523116"/>
              <a:gd name="connsiteY97" fmla="*/ 7315279 h 8927511"/>
              <a:gd name="connsiteX98" fmla="*/ 19298653 w 22523116"/>
              <a:gd name="connsiteY98" fmla="*/ 7892795 h 8927511"/>
              <a:gd name="connsiteX99" fmla="*/ 19707727 w 22523116"/>
              <a:gd name="connsiteY99" fmla="*/ 7892795 h 8927511"/>
              <a:gd name="connsiteX100" fmla="*/ 19996485 w 22523116"/>
              <a:gd name="connsiteY100" fmla="*/ 7940922 h 8927511"/>
              <a:gd name="connsiteX101" fmla="*/ 20237116 w 22523116"/>
              <a:gd name="connsiteY101" fmla="*/ 8133427 h 8927511"/>
              <a:gd name="connsiteX102" fmla="*/ 20646190 w 22523116"/>
              <a:gd name="connsiteY102" fmla="*/ 8277806 h 8927511"/>
              <a:gd name="connsiteX103" fmla="*/ 21488400 w 22523116"/>
              <a:gd name="connsiteY103" fmla="*/ 8446248 h 8927511"/>
              <a:gd name="connsiteX104" fmla="*/ 22523116 w 22523116"/>
              <a:gd name="connsiteY104" fmla="*/ 8927511 h 8927511"/>
              <a:gd name="connsiteX0" fmla="*/ 0 w 21488400"/>
              <a:gd name="connsiteY0" fmla="*/ 4596143 h 8446248"/>
              <a:gd name="connsiteX1" fmla="*/ 818148 w 21488400"/>
              <a:gd name="connsiteY1" fmla="*/ 4475827 h 8446248"/>
              <a:gd name="connsiteX2" fmla="*/ 1491916 w 21488400"/>
              <a:gd name="connsiteY2" fmla="*/ 4163006 h 8446248"/>
              <a:gd name="connsiteX3" fmla="*/ 1780674 w 21488400"/>
              <a:gd name="connsiteY3" fmla="*/ 3296732 h 8446248"/>
              <a:gd name="connsiteX4" fmla="*/ 1900990 w 21488400"/>
              <a:gd name="connsiteY4" fmla="*/ 2502648 h 8446248"/>
              <a:gd name="connsiteX5" fmla="*/ 1564106 w 21488400"/>
              <a:gd name="connsiteY5" fmla="*/ 1973258 h 8446248"/>
              <a:gd name="connsiteX6" fmla="*/ 1155032 w 21488400"/>
              <a:gd name="connsiteY6" fmla="*/ 1467932 h 8446248"/>
              <a:gd name="connsiteX7" fmla="*/ 866274 w 21488400"/>
              <a:gd name="connsiteY7" fmla="*/ 1179174 h 8446248"/>
              <a:gd name="connsiteX8" fmla="*/ 409074 w 21488400"/>
              <a:gd name="connsiteY8" fmla="*/ 673848 h 8446248"/>
              <a:gd name="connsiteX9" fmla="*/ 192506 w 21488400"/>
              <a:gd name="connsiteY9" fmla="*/ 481343 h 8446248"/>
              <a:gd name="connsiteX10" fmla="*/ 336885 w 21488400"/>
              <a:gd name="connsiteY10" fmla="*/ 385090 h 8446248"/>
              <a:gd name="connsiteX11" fmla="*/ 721895 w 21488400"/>
              <a:gd name="connsiteY11" fmla="*/ 553532 h 8446248"/>
              <a:gd name="connsiteX12" fmla="*/ 770022 w 21488400"/>
              <a:gd name="connsiteY12" fmla="*/ 312900 h 8446248"/>
              <a:gd name="connsiteX13" fmla="*/ 842211 w 21488400"/>
              <a:gd name="connsiteY13" fmla="*/ 79 h 8446248"/>
              <a:gd name="connsiteX14" fmla="*/ 1010653 w 21488400"/>
              <a:gd name="connsiteY14" fmla="*/ 288837 h 8446248"/>
              <a:gd name="connsiteX15" fmla="*/ 1275348 w 21488400"/>
              <a:gd name="connsiteY15" fmla="*/ 866353 h 8446248"/>
              <a:gd name="connsiteX16" fmla="*/ 1804737 w 21488400"/>
              <a:gd name="connsiteY16" fmla="*/ 1419806 h 8446248"/>
              <a:gd name="connsiteX17" fmla="*/ 2093495 w 21488400"/>
              <a:gd name="connsiteY17" fmla="*/ 1901069 h 8446248"/>
              <a:gd name="connsiteX18" fmla="*/ 2310064 w 21488400"/>
              <a:gd name="connsiteY18" fmla="*/ 2430458 h 8446248"/>
              <a:gd name="connsiteX19" fmla="*/ 2382253 w 21488400"/>
              <a:gd name="connsiteY19" fmla="*/ 2863595 h 8446248"/>
              <a:gd name="connsiteX20" fmla="*/ 2454443 w 21488400"/>
              <a:gd name="connsiteY20" fmla="*/ 3489237 h 8446248"/>
              <a:gd name="connsiteX21" fmla="*/ 2213811 w 21488400"/>
              <a:gd name="connsiteY21" fmla="*/ 4187069 h 8446248"/>
              <a:gd name="connsiteX22" fmla="*/ 2213811 w 21488400"/>
              <a:gd name="connsiteY22" fmla="*/ 4836774 h 8446248"/>
              <a:gd name="connsiteX23" fmla="*/ 2959769 w 21488400"/>
              <a:gd name="connsiteY23" fmla="*/ 4981153 h 8446248"/>
              <a:gd name="connsiteX24" fmla="*/ 3657600 w 21488400"/>
              <a:gd name="connsiteY24" fmla="*/ 4884900 h 8446248"/>
              <a:gd name="connsiteX25" fmla="*/ 4427622 w 21488400"/>
              <a:gd name="connsiteY25" fmla="*/ 4981153 h 8446248"/>
              <a:gd name="connsiteX26" fmla="*/ 4740443 w 21488400"/>
              <a:gd name="connsiteY26" fmla="*/ 5101469 h 8446248"/>
              <a:gd name="connsiteX27" fmla="*/ 5173579 w 21488400"/>
              <a:gd name="connsiteY27" fmla="*/ 4957090 h 8446248"/>
              <a:gd name="connsiteX28" fmla="*/ 5630779 w 21488400"/>
              <a:gd name="connsiteY28" fmla="*/ 5101469 h 8446248"/>
              <a:gd name="connsiteX29" fmla="*/ 6761748 w 21488400"/>
              <a:gd name="connsiteY29" fmla="*/ 5125532 h 8446248"/>
              <a:gd name="connsiteX30" fmla="*/ 7411453 w 21488400"/>
              <a:gd name="connsiteY30" fmla="*/ 5173658 h 8446248"/>
              <a:gd name="connsiteX31" fmla="*/ 8325853 w 21488400"/>
              <a:gd name="connsiteY31" fmla="*/ 5149595 h 8446248"/>
              <a:gd name="connsiteX32" fmla="*/ 8494295 w 21488400"/>
              <a:gd name="connsiteY32" fmla="*/ 4884900 h 8446248"/>
              <a:gd name="connsiteX33" fmla="*/ 8662737 w 21488400"/>
              <a:gd name="connsiteY33" fmla="*/ 4163006 h 8446248"/>
              <a:gd name="connsiteX34" fmla="*/ 8662737 w 21488400"/>
              <a:gd name="connsiteY34" fmla="*/ 3753932 h 8446248"/>
              <a:gd name="connsiteX35" fmla="*/ 8494295 w 21488400"/>
              <a:gd name="connsiteY35" fmla="*/ 3007974 h 8446248"/>
              <a:gd name="connsiteX36" fmla="*/ 8277727 w 21488400"/>
              <a:gd name="connsiteY36" fmla="*/ 2695153 h 8446248"/>
              <a:gd name="connsiteX37" fmla="*/ 7892716 w 21488400"/>
              <a:gd name="connsiteY37" fmla="*/ 2430458 h 8446248"/>
              <a:gd name="connsiteX38" fmla="*/ 7435516 w 21488400"/>
              <a:gd name="connsiteY38" fmla="*/ 2069511 h 8446248"/>
              <a:gd name="connsiteX39" fmla="*/ 7267074 w 21488400"/>
              <a:gd name="connsiteY39" fmla="*/ 1852943 h 8446248"/>
              <a:gd name="connsiteX40" fmla="*/ 7122695 w 21488400"/>
              <a:gd name="connsiteY40" fmla="*/ 1612311 h 8446248"/>
              <a:gd name="connsiteX41" fmla="*/ 6906127 w 21488400"/>
              <a:gd name="connsiteY41" fmla="*/ 1347616 h 8446248"/>
              <a:gd name="connsiteX42" fmla="*/ 6978316 w 21488400"/>
              <a:gd name="connsiteY42" fmla="*/ 1058858 h 8446248"/>
              <a:gd name="connsiteX43" fmla="*/ 7170822 w 21488400"/>
              <a:gd name="connsiteY43" fmla="*/ 1058858 h 8446248"/>
              <a:gd name="connsiteX44" fmla="*/ 7483643 w 21488400"/>
              <a:gd name="connsiteY44" fmla="*/ 1179174 h 8446248"/>
              <a:gd name="connsiteX45" fmla="*/ 7772400 w 21488400"/>
              <a:gd name="connsiteY45" fmla="*/ 1395743 h 8446248"/>
              <a:gd name="connsiteX46" fmla="*/ 7796464 w 21488400"/>
              <a:gd name="connsiteY46" fmla="*/ 1852943 h 8446248"/>
              <a:gd name="connsiteX47" fmla="*/ 7796464 w 21488400"/>
              <a:gd name="connsiteY47" fmla="*/ 2117637 h 8446248"/>
              <a:gd name="connsiteX48" fmla="*/ 8085222 w 21488400"/>
              <a:gd name="connsiteY48" fmla="*/ 2406395 h 8446248"/>
              <a:gd name="connsiteX49" fmla="*/ 8542422 w 21488400"/>
              <a:gd name="connsiteY49" fmla="*/ 2502648 h 8446248"/>
              <a:gd name="connsiteX50" fmla="*/ 8879306 w 21488400"/>
              <a:gd name="connsiteY50" fmla="*/ 2406395 h 8446248"/>
              <a:gd name="connsiteX51" fmla="*/ 9047748 w 21488400"/>
              <a:gd name="connsiteY51" fmla="*/ 1973258 h 8446248"/>
              <a:gd name="connsiteX52" fmla="*/ 9095874 w 21488400"/>
              <a:gd name="connsiteY52" fmla="*/ 1564185 h 8446248"/>
              <a:gd name="connsiteX53" fmla="*/ 9119937 w 21488400"/>
              <a:gd name="connsiteY53" fmla="*/ 1371679 h 8446248"/>
              <a:gd name="connsiteX54" fmla="*/ 9264316 w 21488400"/>
              <a:gd name="connsiteY54" fmla="*/ 1131048 h 8446248"/>
              <a:gd name="connsiteX55" fmla="*/ 9264316 w 21488400"/>
              <a:gd name="connsiteY55" fmla="*/ 1395743 h 8446248"/>
              <a:gd name="connsiteX56" fmla="*/ 9240253 w 21488400"/>
              <a:gd name="connsiteY56" fmla="*/ 1925132 h 8446248"/>
              <a:gd name="connsiteX57" fmla="*/ 9216190 w 21488400"/>
              <a:gd name="connsiteY57" fmla="*/ 2406395 h 8446248"/>
              <a:gd name="connsiteX58" fmla="*/ 9144000 w 21488400"/>
              <a:gd name="connsiteY58" fmla="*/ 2743279 h 8446248"/>
              <a:gd name="connsiteX59" fmla="*/ 9288379 w 21488400"/>
              <a:gd name="connsiteY59" fmla="*/ 3441111 h 8446248"/>
              <a:gd name="connsiteX60" fmla="*/ 9312443 w 21488400"/>
              <a:gd name="connsiteY60" fmla="*/ 3874248 h 8446248"/>
              <a:gd name="connsiteX61" fmla="*/ 9360569 w 21488400"/>
              <a:gd name="connsiteY61" fmla="*/ 4211132 h 8446248"/>
              <a:gd name="connsiteX62" fmla="*/ 9264316 w 21488400"/>
              <a:gd name="connsiteY62" fmla="*/ 4812711 h 8446248"/>
              <a:gd name="connsiteX63" fmla="*/ 9336506 w 21488400"/>
              <a:gd name="connsiteY63" fmla="*/ 5245848 h 8446248"/>
              <a:gd name="connsiteX64" fmla="*/ 9889958 w 21488400"/>
              <a:gd name="connsiteY64" fmla="*/ 5486479 h 8446248"/>
              <a:gd name="connsiteX65" fmla="*/ 10299032 w 21488400"/>
              <a:gd name="connsiteY65" fmla="*/ 5558669 h 8446248"/>
              <a:gd name="connsiteX66" fmla="*/ 10900611 w 21488400"/>
              <a:gd name="connsiteY66" fmla="*/ 5727111 h 8446248"/>
              <a:gd name="connsiteX67" fmla="*/ 11189369 w 21488400"/>
              <a:gd name="connsiteY67" fmla="*/ 5630858 h 8446248"/>
              <a:gd name="connsiteX68" fmla="*/ 11959390 w 21488400"/>
              <a:gd name="connsiteY68" fmla="*/ 5799300 h 8446248"/>
              <a:gd name="connsiteX69" fmla="*/ 12320337 w 21488400"/>
              <a:gd name="connsiteY69" fmla="*/ 5871490 h 8446248"/>
              <a:gd name="connsiteX70" fmla="*/ 12705348 w 21488400"/>
              <a:gd name="connsiteY70" fmla="*/ 6039932 h 8446248"/>
              <a:gd name="connsiteX71" fmla="*/ 13282864 w 21488400"/>
              <a:gd name="connsiteY71" fmla="*/ 6063995 h 8446248"/>
              <a:gd name="connsiteX72" fmla="*/ 13764127 w 21488400"/>
              <a:gd name="connsiteY72" fmla="*/ 6208374 h 8446248"/>
              <a:gd name="connsiteX73" fmla="*/ 14630400 w 21488400"/>
              <a:gd name="connsiteY73" fmla="*/ 6376816 h 8446248"/>
              <a:gd name="connsiteX74" fmla="*/ 15256043 w 21488400"/>
              <a:gd name="connsiteY74" fmla="*/ 6449006 h 8446248"/>
              <a:gd name="connsiteX75" fmla="*/ 15641053 w 21488400"/>
              <a:gd name="connsiteY75" fmla="*/ 6689637 h 8446248"/>
              <a:gd name="connsiteX76" fmla="*/ 16026064 w 21488400"/>
              <a:gd name="connsiteY76" fmla="*/ 6761827 h 8446248"/>
              <a:gd name="connsiteX77" fmla="*/ 16459200 w 21488400"/>
              <a:gd name="connsiteY77" fmla="*/ 6906206 h 8446248"/>
              <a:gd name="connsiteX78" fmla="*/ 16868274 w 21488400"/>
              <a:gd name="connsiteY78" fmla="*/ 6906206 h 8446248"/>
              <a:gd name="connsiteX79" fmla="*/ 17012653 w 21488400"/>
              <a:gd name="connsiteY79" fmla="*/ 7002458 h 8446248"/>
              <a:gd name="connsiteX80" fmla="*/ 17421727 w 21488400"/>
              <a:gd name="connsiteY80" fmla="*/ 7219027 h 8446248"/>
              <a:gd name="connsiteX81" fmla="*/ 17878927 w 21488400"/>
              <a:gd name="connsiteY81" fmla="*/ 7267153 h 8446248"/>
              <a:gd name="connsiteX82" fmla="*/ 18360190 w 21488400"/>
              <a:gd name="connsiteY82" fmla="*/ 7387469 h 8446248"/>
              <a:gd name="connsiteX83" fmla="*/ 18528632 w 21488400"/>
              <a:gd name="connsiteY83" fmla="*/ 7243090 h 8446248"/>
              <a:gd name="connsiteX84" fmla="*/ 18480506 w 21488400"/>
              <a:gd name="connsiteY84" fmla="*/ 6689637 h 8446248"/>
              <a:gd name="connsiteX85" fmla="*/ 18504569 w 21488400"/>
              <a:gd name="connsiteY85" fmla="*/ 6280564 h 8446248"/>
              <a:gd name="connsiteX86" fmla="*/ 18408316 w 21488400"/>
              <a:gd name="connsiteY86" fmla="*/ 6039932 h 8446248"/>
              <a:gd name="connsiteX87" fmla="*/ 18239874 w 21488400"/>
              <a:gd name="connsiteY87" fmla="*/ 5678985 h 8446248"/>
              <a:gd name="connsiteX88" fmla="*/ 18167685 w 21488400"/>
              <a:gd name="connsiteY88" fmla="*/ 5534606 h 8446248"/>
              <a:gd name="connsiteX89" fmla="*/ 18263937 w 21488400"/>
              <a:gd name="connsiteY89" fmla="*/ 5245848 h 8446248"/>
              <a:gd name="connsiteX90" fmla="*/ 18504569 w 21488400"/>
              <a:gd name="connsiteY90" fmla="*/ 5053343 h 8446248"/>
              <a:gd name="connsiteX91" fmla="*/ 18769264 w 21488400"/>
              <a:gd name="connsiteY91" fmla="*/ 5101469 h 8446248"/>
              <a:gd name="connsiteX92" fmla="*/ 18865516 w 21488400"/>
              <a:gd name="connsiteY92" fmla="*/ 5293974 h 8446248"/>
              <a:gd name="connsiteX93" fmla="*/ 18865516 w 21488400"/>
              <a:gd name="connsiteY93" fmla="*/ 5703048 h 8446248"/>
              <a:gd name="connsiteX94" fmla="*/ 18865516 w 21488400"/>
              <a:gd name="connsiteY94" fmla="*/ 6112122 h 8446248"/>
              <a:gd name="connsiteX95" fmla="*/ 18865516 w 21488400"/>
              <a:gd name="connsiteY95" fmla="*/ 6761827 h 8446248"/>
              <a:gd name="connsiteX96" fmla="*/ 18841453 w 21488400"/>
              <a:gd name="connsiteY96" fmla="*/ 7098711 h 8446248"/>
              <a:gd name="connsiteX97" fmla="*/ 18817390 w 21488400"/>
              <a:gd name="connsiteY97" fmla="*/ 7315279 h 8446248"/>
              <a:gd name="connsiteX98" fmla="*/ 19298653 w 21488400"/>
              <a:gd name="connsiteY98" fmla="*/ 7892795 h 8446248"/>
              <a:gd name="connsiteX99" fmla="*/ 19707727 w 21488400"/>
              <a:gd name="connsiteY99" fmla="*/ 7892795 h 8446248"/>
              <a:gd name="connsiteX100" fmla="*/ 19996485 w 21488400"/>
              <a:gd name="connsiteY100" fmla="*/ 7940922 h 8446248"/>
              <a:gd name="connsiteX101" fmla="*/ 20237116 w 21488400"/>
              <a:gd name="connsiteY101" fmla="*/ 8133427 h 8446248"/>
              <a:gd name="connsiteX102" fmla="*/ 20646190 w 21488400"/>
              <a:gd name="connsiteY102" fmla="*/ 8277806 h 8446248"/>
              <a:gd name="connsiteX103" fmla="*/ 21488400 w 21488400"/>
              <a:gd name="connsiteY103" fmla="*/ 8446248 h 8446248"/>
              <a:gd name="connsiteX0" fmla="*/ 0 w 21468303"/>
              <a:gd name="connsiteY0" fmla="*/ 4596143 h 8596973"/>
              <a:gd name="connsiteX1" fmla="*/ 818148 w 21468303"/>
              <a:gd name="connsiteY1" fmla="*/ 4475827 h 8596973"/>
              <a:gd name="connsiteX2" fmla="*/ 1491916 w 21468303"/>
              <a:gd name="connsiteY2" fmla="*/ 4163006 h 8596973"/>
              <a:gd name="connsiteX3" fmla="*/ 1780674 w 21468303"/>
              <a:gd name="connsiteY3" fmla="*/ 3296732 h 8596973"/>
              <a:gd name="connsiteX4" fmla="*/ 1900990 w 21468303"/>
              <a:gd name="connsiteY4" fmla="*/ 2502648 h 8596973"/>
              <a:gd name="connsiteX5" fmla="*/ 1564106 w 21468303"/>
              <a:gd name="connsiteY5" fmla="*/ 1973258 h 8596973"/>
              <a:gd name="connsiteX6" fmla="*/ 1155032 w 21468303"/>
              <a:gd name="connsiteY6" fmla="*/ 1467932 h 8596973"/>
              <a:gd name="connsiteX7" fmla="*/ 866274 w 21468303"/>
              <a:gd name="connsiteY7" fmla="*/ 1179174 h 8596973"/>
              <a:gd name="connsiteX8" fmla="*/ 409074 w 21468303"/>
              <a:gd name="connsiteY8" fmla="*/ 673848 h 8596973"/>
              <a:gd name="connsiteX9" fmla="*/ 192506 w 21468303"/>
              <a:gd name="connsiteY9" fmla="*/ 481343 h 8596973"/>
              <a:gd name="connsiteX10" fmla="*/ 336885 w 21468303"/>
              <a:gd name="connsiteY10" fmla="*/ 385090 h 8596973"/>
              <a:gd name="connsiteX11" fmla="*/ 721895 w 21468303"/>
              <a:gd name="connsiteY11" fmla="*/ 553532 h 8596973"/>
              <a:gd name="connsiteX12" fmla="*/ 770022 w 21468303"/>
              <a:gd name="connsiteY12" fmla="*/ 312900 h 8596973"/>
              <a:gd name="connsiteX13" fmla="*/ 842211 w 21468303"/>
              <a:gd name="connsiteY13" fmla="*/ 79 h 8596973"/>
              <a:gd name="connsiteX14" fmla="*/ 1010653 w 21468303"/>
              <a:gd name="connsiteY14" fmla="*/ 288837 h 8596973"/>
              <a:gd name="connsiteX15" fmla="*/ 1275348 w 21468303"/>
              <a:gd name="connsiteY15" fmla="*/ 866353 h 8596973"/>
              <a:gd name="connsiteX16" fmla="*/ 1804737 w 21468303"/>
              <a:gd name="connsiteY16" fmla="*/ 1419806 h 8596973"/>
              <a:gd name="connsiteX17" fmla="*/ 2093495 w 21468303"/>
              <a:gd name="connsiteY17" fmla="*/ 1901069 h 8596973"/>
              <a:gd name="connsiteX18" fmla="*/ 2310064 w 21468303"/>
              <a:gd name="connsiteY18" fmla="*/ 2430458 h 8596973"/>
              <a:gd name="connsiteX19" fmla="*/ 2382253 w 21468303"/>
              <a:gd name="connsiteY19" fmla="*/ 2863595 h 8596973"/>
              <a:gd name="connsiteX20" fmla="*/ 2454443 w 21468303"/>
              <a:gd name="connsiteY20" fmla="*/ 3489237 h 8596973"/>
              <a:gd name="connsiteX21" fmla="*/ 2213811 w 21468303"/>
              <a:gd name="connsiteY21" fmla="*/ 4187069 h 8596973"/>
              <a:gd name="connsiteX22" fmla="*/ 2213811 w 21468303"/>
              <a:gd name="connsiteY22" fmla="*/ 4836774 h 8596973"/>
              <a:gd name="connsiteX23" fmla="*/ 2959769 w 21468303"/>
              <a:gd name="connsiteY23" fmla="*/ 4981153 h 8596973"/>
              <a:gd name="connsiteX24" fmla="*/ 3657600 w 21468303"/>
              <a:gd name="connsiteY24" fmla="*/ 4884900 h 8596973"/>
              <a:gd name="connsiteX25" fmla="*/ 4427622 w 21468303"/>
              <a:gd name="connsiteY25" fmla="*/ 4981153 h 8596973"/>
              <a:gd name="connsiteX26" fmla="*/ 4740443 w 21468303"/>
              <a:gd name="connsiteY26" fmla="*/ 5101469 h 8596973"/>
              <a:gd name="connsiteX27" fmla="*/ 5173579 w 21468303"/>
              <a:gd name="connsiteY27" fmla="*/ 4957090 h 8596973"/>
              <a:gd name="connsiteX28" fmla="*/ 5630779 w 21468303"/>
              <a:gd name="connsiteY28" fmla="*/ 5101469 h 8596973"/>
              <a:gd name="connsiteX29" fmla="*/ 6761748 w 21468303"/>
              <a:gd name="connsiteY29" fmla="*/ 5125532 h 8596973"/>
              <a:gd name="connsiteX30" fmla="*/ 7411453 w 21468303"/>
              <a:gd name="connsiteY30" fmla="*/ 5173658 h 8596973"/>
              <a:gd name="connsiteX31" fmla="*/ 8325853 w 21468303"/>
              <a:gd name="connsiteY31" fmla="*/ 5149595 h 8596973"/>
              <a:gd name="connsiteX32" fmla="*/ 8494295 w 21468303"/>
              <a:gd name="connsiteY32" fmla="*/ 4884900 h 8596973"/>
              <a:gd name="connsiteX33" fmla="*/ 8662737 w 21468303"/>
              <a:gd name="connsiteY33" fmla="*/ 4163006 h 8596973"/>
              <a:gd name="connsiteX34" fmla="*/ 8662737 w 21468303"/>
              <a:gd name="connsiteY34" fmla="*/ 3753932 h 8596973"/>
              <a:gd name="connsiteX35" fmla="*/ 8494295 w 21468303"/>
              <a:gd name="connsiteY35" fmla="*/ 3007974 h 8596973"/>
              <a:gd name="connsiteX36" fmla="*/ 8277727 w 21468303"/>
              <a:gd name="connsiteY36" fmla="*/ 2695153 h 8596973"/>
              <a:gd name="connsiteX37" fmla="*/ 7892716 w 21468303"/>
              <a:gd name="connsiteY37" fmla="*/ 2430458 h 8596973"/>
              <a:gd name="connsiteX38" fmla="*/ 7435516 w 21468303"/>
              <a:gd name="connsiteY38" fmla="*/ 2069511 h 8596973"/>
              <a:gd name="connsiteX39" fmla="*/ 7267074 w 21468303"/>
              <a:gd name="connsiteY39" fmla="*/ 1852943 h 8596973"/>
              <a:gd name="connsiteX40" fmla="*/ 7122695 w 21468303"/>
              <a:gd name="connsiteY40" fmla="*/ 1612311 h 8596973"/>
              <a:gd name="connsiteX41" fmla="*/ 6906127 w 21468303"/>
              <a:gd name="connsiteY41" fmla="*/ 1347616 h 8596973"/>
              <a:gd name="connsiteX42" fmla="*/ 6978316 w 21468303"/>
              <a:gd name="connsiteY42" fmla="*/ 1058858 h 8596973"/>
              <a:gd name="connsiteX43" fmla="*/ 7170822 w 21468303"/>
              <a:gd name="connsiteY43" fmla="*/ 1058858 h 8596973"/>
              <a:gd name="connsiteX44" fmla="*/ 7483643 w 21468303"/>
              <a:gd name="connsiteY44" fmla="*/ 1179174 h 8596973"/>
              <a:gd name="connsiteX45" fmla="*/ 7772400 w 21468303"/>
              <a:gd name="connsiteY45" fmla="*/ 1395743 h 8596973"/>
              <a:gd name="connsiteX46" fmla="*/ 7796464 w 21468303"/>
              <a:gd name="connsiteY46" fmla="*/ 1852943 h 8596973"/>
              <a:gd name="connsiteX47" fmla="*/ 7796464 w 21468303"/>
              <a:gd name="connsiteY47" fmla="*/ 2117637 h 8596973"/>
              <a:gd name="connsiteX48" fmla="*/ 8085222 w 21468303"/>
              <a:gd name="connsiteY48" fmla="*/ 2406395 h 8596973"/>
              <a:gd name="connsiteX49" fmla="*/ 8542422 w 21468303"/>
              <a:gd name="connsiteY49" fmla="*/ 2502648 h 8596973"/>
              <a:gd name="connsiteX50" fmla="*/ 8879306 w 21468303"/>
              <a:gd name="connsiteY50" fmla="*/ 2406395 h 8596973"/>
              <a:gd name="connsiteX51" fmla="*/ 9047748 w 21468303"/>
              <a:gd name="connsiteY51" fmla="*/ 1973258 h 8596973"/>
              <a:gd name="connsiteX52" fmla="*/ 9095874 w 21468303"/>
              <a:gd name="connsiteY52" fmla="*/ 1564185 h 8596973"/>
              <a:gd name="connsiteX53" fmla="*/ 9119937 w 21468303"/>
              <a:gd name="connsiteY53" fmla="*/ 1371679 h 8596973"/>
              <a:gd name="connsiteX54" fmla="*/ 9264316 w 21468303"/>
              <a:gd name="connsiteY54" fmla="*/ 1131048 h 8596973"/>
              <a:gd name="connsiteX55" fmla="*/ 9264316 w 21468303"/>
              <a:gd name="connsiteY55" fmla="*/ 1395743 h 8596973"/>
              <a:gd name="connsiteX56" fmla="*/ 9240253 w 21468303"/>
              <a:gd name="connsiteY56" fmla="*/ 1925132 h 8596973"/>
              <a:gd name="connsiteX57" fmla="*/ 9216190 w 21468303"/>
              <a:gd name="connsiteY57" fmla="*/ 2406395 h 8596973"/>
              <a:gd name="connsiteX58" fmla="*/ 9144000 w 21468303"/>
              <a:gd name="connsiteY58" fmla="*/ 2743279 h 8596973"/>
              <a:gd name="connsiteX59" fmla="*/ 9288379 w 21468303"/>
              <a:gd name="connsiteY59" fmla="*/ 3441111 h 8596973"/>
              <a:gd name="connsiteX60" fmla="*/ 9312443 w 21468303"/>
              <a:gd name="connsiteY60" fmla="*/ 3874248 h 8596973"/>
              <a:gd name="connsiteX61" fmla="*/ 9360569 w 21468303"/>
              <a:gd name="connsiteY61" fmla="*/ 4211132 h 8596973"/>
              <a:gd name="connsiteX62" fmla="*/ 9264316 w 21468303"/>
              <a:gd name="connsiteY62" fmla="*/ 4812711 h 8596973"/>
              <a:gd name="connsiteX63" fmla="*/ 9336506 w 21468303"/>
              <a:gd name="connsiteY63" fmla="*/ 5245848 h 8596973"/>
              <a:gd name="connsiteX64" fmla="*/ 9889958 w 21468303"/>
              <a:gd name="connsiteY64" fmla="*/ 5486479 h 8596973"/>
              <a:gd name="connsiteX65" fmla="*/ 10299032 w 21468303"/>
              <a:gd name="connsiteY65" fmla="*/ 5558669 h 8596973"/>
              <a:gd name="connsiteX66" fmla="*/ 10900611 w 21468303"/>
              <a:gd name="connsiteY66" fmla="*/ 5727111 h 8596973"/>
              <a:gd name="connsiteX67" fmla="*/ 11189369 w 21468303"/>
              <a:gd name="connsiteY67" fmla="*/ 5630858 h 8596973"/>
              <a:gd name="connsiteX68" fmla="*/ 11959390 w 21468303"/>
              <a:gd name="connsiteY68" fmla="*/ 5799300 h 8596973"/>
              <a:gd name="connsiteX69" fmla="*/ 12320337 w 21468303"/>
              <a:gd name="connsiteY69" fmla="*/ 5871490 h 8596973"/>
              <a:gd name="connsiteX70" fmla="*/ 12705348 w 21468303"/>
              <a:gd name="connsiteY70" fmla="*/ 6039932 h 8596973"/>
              <a:gd name="connsiteX71" fmla="*/ 13282864 w 21468303"/>
              <a:gd name="connsiteY71" fmla="*/ 6063995 h 8596973"/>
              <a:gd name="connsiteX72" fmla="*/ 13764127 w 21468303"/>
              <a:gd name="connsiteY72" fmla="*/ 6208374 h 8596973"/>
              <a:gd name="connsiteX73" fmla="*/ 14630400 w 21468303"/>
              <a:gd name="connsiteY73" fmla="*/ 6376816 h 8596973"/>
              <a:gd name="connsiteX74" fmla="*/ 15256043 w 21468303"/>
              <a:gd name="connsiteY74" fmla="*/ 6449006 h 8596973"/>
              <a:gd name="connsiteX75" fmla="*/ 15641053 w 21468303"/>
              <a:gd name="connsiteY75" fmla="*/ 6689637 h 8596973"/>
              <a:gd name="connsiteX76" fmla="*/ 16026064 w 21468303"/>
              <a:gd name="connsiteY76" fmla="*/ 6761827 h 8596973"/>
              <a:gd name="connsiteX77" fmla="*/ 16459200 w 21468303"/>
              <a:gd name="connsiteY77" fmla="*/ 6906206 h 8596973"/>
              <a:gd name="connsiteX78" fmla="*/ 16868274 w 21468303"/>
              <a:gd name="connsiteY78" fmla="*/ 6906206 h 8596973"/>
              <a:gd name="connsiteX79" fmla="*/ 17012653 w 21468303"/>
              <a:gd name="connsiteY79" fmla="*/ 7002458 h 8596973"/>
              <a:gd name="connsiteX80" fmla="*/ 17421727 w 21468303"/>
              <a:gd name="connsiteY80" fmla="*/ 7219027 h 8596973"/>
              <a:gd name="connsiteX81" fmla="*/ 17878927 w 21468303"/>
              <a:gd name="connsiteY81" fmla="*/ 7267153 h 8596973"/>
              <a:gd name="connsiteX82" fmla="*/ 18360190 w 21468303"/>
              <a:gd name="connsiteY82" fmla="*/ 7387469 h 8596973"/>
              <a:gd name="connsiteX83" fmla="*/ 18528632 w 21468303"/>
              <a:gd name="connsiteY83" fmla="*/ 7243090 h 8596973"/>
              <a:gd name="connsiteX84" fmla="*/ 18480506 w 21468303"/>
              <a:gd name="connsiteY84" fmla="*/ 6689637 h 8596973"/>
              <a:gd name="connsiteX85" fmla="*/ 18504569 w 21468303"/>
              <a:gd name="connsiteY85" fmla="*/ 6280564 h 8596973"/>
              <a:gd name="connsiteX86" fmla="*/ 18408316 w 21468303"/>
              <a:gd name="connsiteY86" fmla="*/ 6039932 h 8596973"/>
              <a:gd name="connsiteX87" fmla="*/ 18239874 w 21468303"/>
              <a:gd name="connsiteY87" fmla="*/ 5678985 h 8596973"/>
              <a:gd name="connsiteX88" fmla="*/ 18167685 w 21468303"/>
              <a:gd name="connsiteY88" fmla="*/ 5534606 h 8596973"/>
              <a:gd name="connsiteX89" fmla="*/ 18263937 w 21468303"/>
              <a:gd name="connsiteY89" fmla="*/ 5245848 h 8596973"/>
              <a:gd name="connsiteX90" fmla="*/ 18504569 w 21468303"/>
              <a:gd name="connsiteY90" fmla="*/ 5053343 h 8596973"/>
              <a:gd name="connsiteX91" fmla="*/ 18769264 w 21468303"/>
              <a:gd name="connsiteY91" fmla="*/ 5101469 h 8596973"/>
              <a:gd name="connsiteX92" fmla="*/ 18865516 w 21468303"/>
              <a:gd name="connsiteY92" fmla="*/ 5293974 h 8596973"/>
              <a:gd name="connsiteX93" fmla="*/ 18865516 w 21468303"/>
              <a:gd name="connsiteY93" fmla="*/ 5703048 h 8596973"/>
              <a:gd name="connsiteX94" fmla="*/ 18865516 w 21468303"/>
              <a:gd name="connsiteY94" fmla="*/ 6112122 h 8596973"/>
              <a:gd name="connsiteX95" fmla="*/ 18865516 w 21468303"/>
              <a:gd name="connsiteY95" fmla="*/ 6761827 h 8596973"/>
              <a:gd name="connsiteX96" fmla="*/ 18841453 w 21468303"/>
              <a:gd name="connsiteY96" fmla="*/ 7098711 h 8596973"/>
              <a:gd name="connsiteX97" fmla="*/ 18817390 w 21468303"/>
              <a:gd name="connsiteY97" fmla="*/ 7315279 h 8596973"/>
              <a:gd name="connsiteX98" fmla="*/ 19298653 w 21468303"/>
              <a:gd name="connsiteY98" fmla="*/ 7892795 h 8596973"/>
              <a:gd name="connsiteX99" fmla="*/ 19707727 w 21468303"/>
              <a:gd name="connsiteY99" fmla="*/ 7892795 h 8596973"/>
              <a:gd name="connsiteX100" fmla="*/ 19996485 w 21468303"/>
              <a:gd name="connsiteY100" fmla="*/ 7940922 h 8596973"/>
              <a:gd name="connsiteX101" fmla="*/ 20237116 w 21468303"/>
              <a:gd name="connsiteY101" fmla="*/ 8133427 h 8596973"/>
              <a:gd name="connsiteX102" fmla="*/ 20646190 w 21468303"/>
              <a:gd name="connsiteY102" fmla="*/ 8277806 h 8596973"/>
              <a:gd name="connsiteX103" fmla="*/ 21468303 w 21468303"/>
              <a:gd name="connsiteY103" fmla="*/ 8596973 h 8596973"/>
              <a:gd name="connsiteX0" fmla="*/ 0 w 20646190"/>
              <a:gd name="connsiteY0" fmla="*/ 4596143 h 8277806"/>
              <a:gd name="connsiteX1" fmla="*/ 818148 w 20646190"/>
              <a:gd name="connsiteY1" fmla="*/ 4475827 h 8277806"/>
              <a:gd name="connsiteX2" fmla="*/ 1491916 w 20646190"/>
              <a:gd name="connsiteY2" fmla="*/ 4163006 h 8277806"/>
              <a:gd name="connsiteX3" fmla="*/ 1780674 w 20646190"/>
              <a:gd name="connsiteY3" fmla="*/ 3296732 h 8277806"/>
              <a:gd name="connsiteX4" fmla="*/ 1900990 w 20646190"/>
              <a:gd name="connsiteY4" fmla="*/ 2502648 h 8277806"/>
              <a:gd name="connsiteX5" fmla="*/ 1564106 w 20646190"/>
              <a:gd name="connsiteY5" fmla="*/ 1973258 h 8277806"/>
              <a:gd name="connsiteX6" fmla="*/ 1155032 w 20646190"/>
              <a:gd name="connsiteY6" fmla="*/ 1467932 h 8277806"/>
              <a:gd name="connsiteX7" fmla="*/ 866274 w 20646190"/>
              <a:gd name="connsiteY7" fmla="*/ 1179174 h 8277806"/>
              <a:gd name="connsiteX8" fmla="*/ 409074 w 20646190"/>
              <a:gd name="connsiteY8" fmla="*/ 673848 h 8277806"/>
              <a:gd name="connsiteX9" fmla="*/ 192506 w 20646190"/>
              <a:gd name="connsiteY9" fmla="*/ 481343 h 8277806"/>
              <a:gd name="connsiteX10" fmla="*/ 336885 w 20646190"/>
              <a:gd name="connsiteY10" fmla="*/ 385090 h 8277806"/>
              <a:gd name="connsiteX11" fmla="*/ 721895 w 20646190"/>
              <a:gd name="connsiteY11" fmla="*/ 553532 h 8277806"/>
              <a:gd name="connsiteX12" fmla="*/ 770022 w 20646190"/>
              <a:gd name="connsiteY12" fmla="*/ 312900 h 8277806"/>
              <a:gd name="connsiteX13" fmla="*/ 842211 w 20646190"/>
              <a:gd name="connsiteY13" fmla="*/ 79 h 8277806"/>
              <a:gd name="connsiteX14" fmla="*/ 1010653 w 20646190"/>
              <a:gd name="connsiteY14" fmla="*/ 288837 h 8277806"/>
              <a:gd name="connsiteX15" fmla="*/ 1275348 w 20646190"/>
              <a:gd name="connsiteY15" fmla="*/ 866353 h 8277806"/>
              <a:gd name="connsiteX16" fmla="*/ 1804737 w 20646190"/>
              <a:gd name="connsiteY16" fmla="*/ 1419806 h 8277806"/>
              <a:gd name="connsiteX17" fmla="*/ 2093495 w 20646190"/>
              <a:gd name="connsiteY17" fmla="*/ 1901069 h 8277806"/>
              <a:gd name="connsiteX18" fmla="*/ 2310064 w 20646190"/>
              <a:gd name="connsiteY18" fmla="*/ 2430458 h 8277806"/>
              <a:gd name="connsiteX19" fmla="*/ 2382253 w 20646190"/>
              <a:gd name="connsiteY19" fmla="*/ 2863595 h 8277806"/>
              <a:gd name="connsiteX20" fmla="*/ 2454443 w 20646190"/>
              <a:gd name="connsiteY20" fmla="*/ 3489237 h 8277806"/>
              <a:gd name="connsiteX21" fmla="*/ 2213811 w 20646190"/>
              <a:gd name="connsiteY21" fmla="*/ 4187069 h 8277806"/>
              <a:gd name="connsiteX22" fmla="*/ 2213811 w 20646190"/>
              <a:gd name="connsiteY22" fmla="*/ 4836774 h 8277806"/>
              <a:gd name="connsiteX23" fmla="*/ 2959769 w 20646190"/>
              <a:gd name="connsiteY23" fmla="*/ 4981153 h 8277806"/>
              <a:gd name="connsiteX24" fmla="*/ 3657600 w 20646190"/>
              <a:gd name="connsiteY24" fmla="*/ 4884900 h 8277806"/>
              <a:gd name="connsiteX25" fmla="*/ 4427622 w 20646190"/>
              <a:gd name="connsiteY25" fmla="*/ 4981153 h 8277806"/>
              <a:gd name="connsiteX26" fmla="*/ 4740443 w 20646190"/>
              <a:gd name="connsiteY26" fmla="*/ 5101469 h 8277806"/>
              <a:gd name="connsiteX27" fmla="*/ 5173579 w 20646190"/>
              <a:gd name="connsiteY27" fmla="*/ 4957090 h 8277806"/>
              <a:gd name="connsiteX28" fmla="*/ 5630779 w 20646190"/>
              <a:gd name="connsiteY28" fmla="*/ 5101469 h 8277806"/>
              <a:gd name="connsiteX29" fmla="*/ 6761748 w 20646190"/>
              <a:gd name="connsiteY29" fmla="*/ 5125532 h 8277806"/>
              <a:gd name="connsiteX30" fmla="*/ 7411453 w 20646190"/>
              <a:gd name="connsiteY30" fmla="*/ 5173658 h 8277806"/>
              <a:gd name="connsiteX31" fmla="*/ 8325853 w 20646190"/>
              <a:gd name="connsiteY31" fmla="*/ 5149595 h 8277806"/>
              <a:gd name="connsiteX32" fmla="*/ 8494295 w 20646190"/>
              <a:gd name="connsiteY32" fmla="*/ 4884900 h 8277806"/>
              <a:gd name="connsiteX33" fmla="*/ 8662737 w 20646190"/>
              <a:gd name="connsiteY33" fmla="*/ 4163006 h 8277806"/>
              <a:gd name="connsiteX34" fmla="*/ 8662737 w 20646190"/>
              <a:gd name="connsiteY34" fmla="*/ 3753932 h 8277806"/>
              <a:gd name="connsiteX35" fmla="*/ 8494295 w 20646190"/>
              <a:gd name="connsiteY35" fmla="*/ 3007974 h 8277806"/>
              <a:gd name="connsiteX36" fmla="*/ 8277727 w 20646190"/>
              <a:gd name="connsiteY36" fmla="*/ 2695153 h 8277806"/>
              <a:gd name="connsiteX37" fmla="*/ 7892716 w 20646190"/>
              <a:gd name="connsiteY37" fmla="*/ 2430458 h 8277806"/>
              <a:gd name="connsiteX38" fmla="*/ 7435516 w 20646190"/>
              <a:gd name="connsiteY38" fmla="*/ 2069511 h 8277806"/>
              <a:gd name="connsiteX39" fmla="*/ 7267074 w 20646190"/>
              <a:gd name="connsiteY39" fmla="*/ 1852943 h 8277806"/>
              <a:gd name="connsiteX40" fmla="*/ 7122695 w 20646190"/>
              <a:gd name="connsiteY40" fmla="*/ 1612311 h 8277806"/>
              <a:gd name="connsiteX41" fmla="*/ 6906127 w 20646190"/>
              <a:gd name="connsiteY41" fmla="*/ 1347616 h 8277806"/>
              <a:gd name="connsiteX42" fmla="*/ 6978316 w 20646190"/>
              <a:gd name="connsiteY42" fmla="*/ 1058858 h 8277806"/>
              <a:gd name="connsiteX43" fmla="*/ 7170822 w 20646190"/>
              <a:gd name="connsiteY43" fmla="*/ 1058858 h 8277806"/>
              <a:gd name="connsiteX44" fmla="*/ 7483643 w 20646190"/>
              <a:gd name="connsiteY44" fmla="*/ 1179174 h 8277806"/>
              <a:gd name="connsiteX45" fmla="*/ 7772400 w 20646190"/>
              <a:gd name="connsiteY45" fmla="*/ 1395743 h 8277806"/>
              <a:gd name="connsiteX46" fmla="*/ 7796464 w 20646190"/>
              <a:gd name="connsiteY46" fmla="*/ 1852943 h 8277806"/>
              <a:gd name="connsiteX47" fmla="*/ 7796464 w 20646190"/>
              <a:gd name="connsiteY47" fmla="*/ 2117637 h 8277806"/>
              <a:gd name="connsiteX48" fmla="*/ 8085222 w 20646190"/>
              <a:gd name="connsiteY48" fmla="*/ 2406395 h 8277806"/>
              <a:gd name="connsiteX49" fmla="*/ 8542422 w 20646190"/>
              <a:gd name="connsiteY49" fmla="*/ 2502648 h 8277806"/>
              <a:gd name="connsiteX50" fmla="*/ 8879306 w 20646190"/>
              <a:gd name="connsiteY50" fmla="*/ 2406395 h 8277806"/>
              <a:gd name="connsiteX51" fmla="*/ 9047748 w 20646190"/>
              <a:gd name="connsiteY51" fmla="*/ 1973258 h 8277806"/>
              <a:gd name="connsiteX52" fmla="*/ 9095874 w 20646190"/>
              <a:gd name="connsiteY52" fmla="*/ 1564185 h 8277806"/>
              <a:gd name="connsiteX53" fmla="*/ 9119937 w 20646190"/>
              <a:gd name="connsiteY53" fmla="*/ 1371679 h 8277806"/>
              <a:gd name="connsiteX54" fmla="*/ 9264316 w 20646190"/>
              <a:gd name="connsiteY54" fmla="*/ 1131048 h 8277806"/>
              <a:gd name="connsiteX55" fmla="*/ 9264316 w 20646190"/>
              <a:gd name="connsiteY55" fmla="*/ 1395743 h 8277806"/>
              <a:gd name="connsiteX56" fmla="*/ 9240253 w 20646190"/>
              <a:gd name="connsiteY56" fmla="*/ 1925132 h 8277806"/>
              <a:gd name="connsiteX57" fmla="*/ 9216190 w 20646190"/>
              <a:gd name="connsiteY57" fmla="*/ 2406395 h 8277806"/>
              <a:gd name="connsiteX58" fmla="*/ 9144000 w 20646190"/>
              <a:gd name="connsiteY58" fmla="*/ 2743279 h 8277806"/>
              <a:gd name="connsiteX59" fmla="*/ 9288379 w 20646190"/>
              <a:gd name="connsiteY59" fmla="*/ 3441111 h 8277806"/>
              <a:gd name="connsiteX60" fmla="*/ 9312443 w 20646190"/>
              <a:gd name="connsiteY60" fmla="*/ 3874248 h 8277806"/>
              <a:gd name="connsiteX61" fmla="*/ 9360569 w 20646190"/>
              <a:gd name="connsiteY61" fmla="*/ 4211132 h 8277806"/>
              <a:gd name="connsiteX62" fmla="*/ 9264316 w 20646190"/>
              <a:gd name="connsiteY62" fmla="*/ 4812711 h 8277806"/>
              <a:gd name="connsiteX63" fmla="*/ 9336506 w 20646190"/>
              <a:gd name="connsiteY63" fmla="*/ 5245848 h 8277806"/>
              <a:gd name="connsiteX64" fmla="*/ 9889958 w 20646190"/>
              <a:gd name="connsiteY64" fmla="*/ 5486479 h 8277806"/>
              <a:gd name="connsiteX65" fmla="*/ 10299032 w 20646190"/>
              <a:gd name="connsiteY65" fmla="*/ 5558669 h 8277806"/>
              <a:gd name="connsiteX66" fmla="*/ 10900611 w 20646190"/>
              <a:gd name="connsiteY66" fmla="*/ 5727111 h 8277806"/>
              <a:gd name="connsiteX67" fmla="*/ 11189369 w 20646190"/>
              <a:gd name="connsiteY67" fmla="*/ 5630858 h 8277806"/>
              <a:gd name="connsiteX68" fmla="*/ 11959390 w 20646190"/>
              <a:gd name="connsiteY68" fmla="*/ 5799300 h 8277806"/>
              <a:gd name="connsiteX69" fmla="*/ 12320337 w 20646190"/>
              <a:gd name="connsiteY69" fmla="*/ 5871490 h 8277806"/>
              <a:gd name="connsiteX70" fmla="*/ 12705348 w 20646190"/>
              <a:gd name="connsiteY70" fmla="*/ 6039932 h 8277806"/>
              <a:gd name="connsiteX71" fmla="*/ 13282864 w 20646190"/>
              <a:gd name="connsiteY71" fmla="*/ 6063995 h 8277806"/>
              <a:gd name="connsiteX72" fmla="*/ 13764127 w 20646190"/>
              <a:gd name="connsiteY72" fmla="*/ 6208374 h 8277806"/>
              <a:gd name="connsiteX73" fmla="*/ 14630400 w 20646190"/>
              <a:gd name="connsiteY73" fmla="*/ 6376816 h 8277806"/>
              <a:gd name="connsiteX74" fmla="*/ 15256043 w 20646190"/>
              <a:gd name="connsiteY74" fmla="*/ 6449006 h 8277806"/>
              <a:gd name="connsiteX75" fmla="*/ 15641053 w 20646190"/>
              <a:gd name="connsiteY75" fmla="*/ 6689637 h 8277806"/>
              <a:gd name="connsiteX76" fmla="*/ 16026064 w 20646190"/>
              <a:gd name="connsiteY76" fmla="*/ 6761827 h 8277806"/>
              <a:gd name="connsiteX77" fmla="*/ 16459200 w 20646190"/>
              <a:gd name="connsiteY77" fmla="*/ 6906206 h 8277806"/>
              <a:gd name="connsiteX78" fmla="*/ 16868274 w 20646190"/>
              <a:gd name="connsiteY78" fmla="*/ 6906206 h 8277806"/>
              <a:gd name="connsiteX79" fmla="*/ 17012653 w 20646190"/>
              <a:gd name="connsiteY79" fmla="*/ 7002458 h 8277806"/>
              <a:gd name="connsiteX80" fmla="*/ 17421727 w 20646190"/>
              <a:gd name="connsiteY80" fmla="*/ 7219027 h 8277806"/>
              <a:gd name="connsiteX81" fmla="*/ 17878927 w 20646190"/>
              <a:gd name="connsiteY81" fmla="*/ 7267153 h 8277806"/>
              <a:gd name="connsiteX82" fmla="*/ 18360190 w 20646190"/>
              <a:gd name="connsiteY82" fmla="*/ 7387469 h 8277806"/>
              <a:gd name="connsiteX83" fmla="*/ 18528632 w 20646190"/>
              <a:gd name="connsiteY83" fmla="*/ 7243090 h 8277806"/>
              <a:gd name="connsiteX84" fmla="*/ 18480506 w 20646190"/>
              <a:gd name="connsiteY84" fmla="*/ 6689637 h 8277806"/>
              <a:gd name="connsiteX85" fmla="*/ 18504569 w 20646190"/>
              <a:gd name="connsiteY85" fmla="*/ 6280564 h 8277806"/>
              <a:gd name="connsiteX86" fmla="*/ 18408316 w 20646190"/>
              <a:gd name="connsiteY86" fmla="*/ 6039932 h 8277806"/>
              <a:gd name="connsiteX87" fmla="*/ 18239874 w 20646190"/>
              <a:gd name="connsiteY87" fmla="*/ 5678985 h 8277806"/>
              <a:gd name="connsiteX88" fmla="*/ 18167685 w 20646190"/>
              <a:gd name="connsiteY88" fmla="*/ 5534606 h 8277806"/>
              <a:gd name="connsiteX89" fmla="*/ 18263937 w 20646190"/>
              <a:gd name="connsiteY89" fmla="*/ 5245848 h 8277806"/>
              <a:gd name="connsiteX90" fmla="*/ 18504569 w 20646190"/>
              <a:gd name="connsiteY90" fmla="*/ 5053343 h 8277806"/>
              <a:gd name="connsiteX91" fmla="*/ 18769264 w 20646190"/>
              <a:gd name="connsiteY91" fmla="*/ 5101469 h 8277806"/>
              <a:gd name="connsiteX92" fmla="*/ 18865516 w 20646190"/>
              <a:gd name="connsiteY92" fmla="*/ 5293974 h 8277806"/>
              <a:gd name="connsiteX93" fmla="*/ 18865516 w 20646190"/>
              <a:gd name="connsiteY93" fmla="*/ 5703048 h 8277806"/>
              <a:gd name="connsiteX94" fmla="*/ 18865516 w 20646190"/>
              <a:gd name="connsiteY94" fmla="*/ 6112122 h 8277806"/>
              <a:gd name="connsiteX95" fmla="*/ 18865516 w 20646190"/>
              <a:gd name="connsiteY95" fmla="*/ 6761827 h 8277806"/>
              <a:gd name="connsiteX96" fmla="*/ 18841453 w 20646190"/>
              <a:gd name="connsiteY96" fmla="*/ 7098711 h 8277806"/>
              <a:gd name="connsiteX97" fmla="*/ 18817390 w 20646190"/>
              <a:gd name="connsiteY97" fmla="*/ 7315279 h 8277806"/>
              <a:gd name="connsiteX98" fmla="*/ 19298653 w 20646190"/>
              <a:gd name="connsiteY98" fmla="*/ 7892795 h 8277806"/>
              <a:gd name="connsiteX99" fmla="*/ 19707727 w 20646190"/>
              <a:gd name="connsiteY99" fmla="*/ 7892795 h 8277806"/>
              <a:gd name="connsiteX100" fmla="*/ 19996485 w 20646190"/>
              <a:gd name="connsiteY100" fmla="*/ 7940922 h 8277806"/>
              <a:gd name="connsiteX101" fmla="*/ 20237116 w 20646190"/>
              <a:gd name="connsiteY101" fmla="*/ 8133427 h 8277806"/>
              <a:gd name="connsiteX102" fmla="*/ 20646190 w 20646190"/>
              <a:gd name="connsiteY102" fmla="*/ 8277806 h 8277806"/>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21895 w 20237116"/>
              <a:gd name="connsiteY11" fmla="*/ 553532 h 8133427"/>
              <a:gd name="connsiteX12" fmla="*/ 770022 w 20237116"/>
              <a:gd name="connsiteY12" fmla="*/ 312900 h 8133427"/>
              <a:gd name="connsiteX13" fmla="*/ 842211 w 20237116"/>
              <a:gd name="connsiteY13" fmla="*/ 79 h 8133427"/>
              <a:gd name="connsiteX14" fmla="*/ 1010653 w 20237116"/>
              <a:gd name="connsiteY14" fmla="*/ 288837 h 8133427"/>
              <a:gd name="connsiteX15" fmla="*/ 1275348 w 20237116"/>
              <a:gd name="connsiteY15" fmla="*/ 866353 h 8133427"/>
              <a:gd name="connsiteX16" fmla="*/ 1804737 w 20237116"/>
              <a:gd name="connsiteY16" fmla="*/ 1419806 h 8133427"/>
              <a:gd name="connsiteX17" fmla="*/ 2093495 w 20237116"/>
              <a:gd name="connsiteY17" fmla="*/ 1901069 h 8133427"/>
              <a:gd name="connsiteX18" fmla="*/ 2310064 w 20237116"/>
              <a:gd name="connsiteY18" fmla="*/ 2430458 h 8133427"/>
              <a:gd name="connsiteX19" fmla="*/ 2382253 w 20237116"/>
              <a:gd name="connsiteY19" fmla="*/ 2863595 h 8133427"/>
              <a:gd name="connsiteX20" fmla="*/ 2454443 w 20237116"/>
              <a:gd name="connsiteY20" fmla="*/ 3489237 h 8133427"/>
              <a:gd name="connsiteX21" fmla="*/ 2213811 w 20237116"/>
              <a:gd name="connsiteY21" fmla="*/ 4187069 h 8133427"/>
              <a:gd name="connsiteX22" fmla="*/ 2213811 w 20237116"/>
              <a:gd name="connsiteY22" fmla="*/ 4836774 h 8133427"/>
              <a:gd name="connsiteX23" fmla="*/ 2959769 w 20237116"/>
              <a:gd name="connsiteY23" fmla="*/ 4981153 h 8133427"/>
              <a:gd name="connsiteX24" fmla="*/ 3657600 w 20237116"/>
              <a:gd name="connsiteY24" fmla="*/ 4884900 h 8133427"/>
              <a:gd name="connsiteX25" fmla="*/ 4427622 w 20237116"/>
              <a:gd name="connsiteY25" fmla="*/ 4981153 h 8133427"/>
              <a:gd name="connsiteX26" fmla="*/ 4740443 w 20237116"/>
              <a:gd name="connsiteY26" fmla="*/ 5101469 h 8133427"/>
              <a:gd name="connsiteX27" fmla="*/ 5173579 w 20237116"/>
              <a:gd name="connsiteY27" fmla="*/ 4957090 h 8133427"/>
              <a:gd name="connsiteX28" fmla="*/ 5630779 w 20237116"/>
              <a:gd name="connsiteY28" fmla="*/ 5101469 h 8133427"/>
              <a:gd name="connsiteX29" fmla="*/ 6761748 w 20237116"/>
              <a:gd name="connsiteY29" fmla="*/ 5125532 h 8133427"/>
              <a:gd name="connsiteX30" fmla="*/ 7411453 w 20237116"/>
              <a:gd name="connsiteY30" fmla="*/ 5173658 h 8133427"/>
              <a:gd name="connsiteX31" fmla="*/ 8325853 w 20237116"/>
              <a:gd name="connsiteY31" fmla="*/ 5149595 h 8133427"/>
              <a:gd name="connsiteX32" fmla="*/ 8494295 w 20237116"/>
              <a:gd name="connsiteY32" fmla="*/ 4884900 h 8133427"/>
              <a:gd name="connsiteX33" fmla="*/ 8662737 w 20237116"/>
              <a:gd name="connsiteY33" fmla="*/ 4163006 h 8133427"/>
              <a:gd name="connsiteX34" fmla="*/ 8662737 w 20237116"/>
              <a:gd name="connsiteY34" fmla="*/ 3753932 h 8133427"/>
              <a:gd name="connsiteX35" fmla="*/ 8494295 w 20237116"/>
              <a:gd name="connsiteY35" fmla="*/ 3007974 h 8133427"/>
              <a:gd name="connsiteX36" fmla="*/ 8277727 w 20237116"/>
              <a:gd name="connsiteY36" fmla="*/ 2695153 h 8133427"/>
              <a:gd name="connsiteX37" fmla="*/ 7892716 w 20237116"/>
              <a:gd name="connsiteY37" fmla="*/ 2430458 h 8133427"/>
              <a:gd name="connsiteX38" fmla="*/ 7435516 w 20237116"/>
              <a:gd name="connsiteY38" fmla="*/ 2069511 h 8133427"/>
              <a:gd name="connsiteX39" fmla="*/ 7267074 w 20237116"/>
              <a:gd name="connsiteY39" fmla="*/ 1852943 h 8133427"/>
              <a:gd name="connsiteX40" fmla="*/ 7122695 w 20237116"/>
              <a:gd name="connsiteY40" fmla="*/ 1612311 h 8133427"/>
              <a:gd name="connsiteX41" fmla="*/ 6906127 w 20237116"/>
              <a:gd name="connsiteY41" fmla="*/ 1347616 h 8133427"/>
              <a:gd name="connsiteX42" fmla="*/ 6978316 w 20237116"/>
              <a:gd name="connsiteY42" fmla="*/ 1058858 h 8133427"/>
              <a:gd name="connsiteX43" fmla="*/ 7170822 w 20237116"/>
              <a:gd name="connsiteY43" fmla="*/ 1058858 h 8133427"/>
              <a:gd name="connsiteX44" fmla="*/ 7483643 w 20237116"/>
              <a:gd name="connsiteY44" fmla="*/ 1179174 h 8133427"/>
              <a:gd name="connsiteX45" fmla="*/ 7772400 w 20237116"/>
              <a:gd name="connsiteY45" fmla="*/ 1395743 h 8133427"/>
              <a:gd name="connsiteX46" fmla="*/ 7796464 w 20237116"/>
              <a:gd name="connsiteY46" fmla="*/ 1852943 h 8133427"/>
              <a:gd name="connsiteX47" fmla="*/ 7796464 w 20237116"/>
              <a:gd name="connsiteY47" fmla="*/ 2117637 h 8133427"/>
              <a:gd name="connsiteX48" fmla="*/ 8085222 w 20237116"/>
              <a:gd name="connsiteY48" fmla="*/ 2406395 h 8133427"/>
              <a:gd name="connsiteX49" fmla="*/ 8542422 w 20237116"/>
              <a:gd name="connsiteY49" fmla="*/ 2502648 h 8133427"/>
              <a:gd name="connsiteX50" fmla="*/ 8879306 w 20237116"/>
              <a:gd name="connsiteY50" fmla="*/ 2406395 h 8133427"/>
              <a:gd name="connsiteX51" fmla="*/ 9047748 w 20237116"/>
              <a:gd name="connsiteY51" fmla="*/ 1973258 h 8133427"/>
              <a:gd name="connsiteX52" fmla="*/ 9095874 w 20237116"/>
              <a:gd name="connsiteY52" fmla="*/ 1564185 h 8133427"/>
              <a:gd name="connsiteX53" fmla="*/ 9119937 w 20237116"/>
              <a:gd name="connsiteY53" fmla="*/ 1371679 h 8133427"/>
              <a:gd name="connsiteX54" fmla="*/ 9264316 w 20237116"/>
              <a:gd name="connsiteY54" fmla="*/ 1131048 h 8133427"/>
              <a:gd name="connsiteX55" fmla="*/ 9264316 w 20237116"/>
              <a:gd name="connsiteY55" fmla="*/ 1395743 h 8133427"/>
              <a:gd name="connsiteX56" fmla="*/ 9240253 w 20237116"/>
              <a:gd name="connsiteY56" fmla="*/ 1925132 h 8133427"/>
              <a:gd name="connsiteX57" fmla="*/ 9216190 w 20237116"/>
              <a:gd name="connsiteY57" fmla="*/ 2406395 h 8133427"/>
              <a:gd name="connsiteX58" fmla="*/ 9144000 w 20237116"/>
              <a:gd name="connsiteY58" fmla="*/ 2743279 h 8133427"/>
              <a:gd name="connsiteX59" fmla="*/ 9288379 w 20237116"/>
              <a:gd name="connsiteY59" fmla="*/ 3441111 h 8133427"/>
              <a:gd name="connsiteX60" fmla="*/ 9312443 w 20237116"/>
              <a:gd name="connsiteY60" fmla="*/ 3874248 h 8133427"/>
              <a:gd name="connsiteX61" fmla="*/ 9360569 w 20237116"/>
              <a:gd name="connsiteY61" fmla="*/ 4211132 h 8133427"/>
              <a:gd name="connsiteX62" fmla="*/ 9264316 w 20237116"/>
              <a:gd name="connsiteY62" fmla="*/ 4812711 h 8133427"/>
              <a:gd name="connsiteX63" fmla="*/ 9336506 w 20237116"/>
              <a:gd name="connsiteY63" fmla="*/ 5245848 h 8133427"/>
              <a:gd name="connsiteX64" fmla="*/ 9889958 w 20237116"/>
              <a:gd name="connsiteY64" fmla="*/ 5486479 h 8133427"/>
              <a:gd name="connsiteX65" fmla="*/ 10299032 w 20237116"/>
              <a:gd name="connsiteY65" fmla="*/ 5558669 h 8133427"/>
              <a:gd name="connsiteX66" fmla="*/ 10900611 w 20237116"/>
              <a:gd name="connsiteY66" fmla="*/ 5727111 h 8133427"/>
              <a:gd name="connsiteX67" fmla="*/ 11189369 w 20237116"/>
              <a:gd name="connsiteY67" fmla="*/ 5630858 h 8133427"/>
              <a:gd name="connsiteX68" fmla="*/ 11959390 w 20237116"/>
              <a:gd name="connsiteY68" fmla="*/ 5799300 h 8133427"/>
              <a:gd name="connsiteX69" fmla="*/ 12320337 w 20237116"/>
              <a:gd name="connsiteY69" fmla="*/ 5871490 h 8133427"/>
              <a:gd name="connsiteX70" fmla="*/ 12705348 w 20237116"/>
              <a:gd name="connsiteY70" fmla="*/ 6039932 h 8133427"/>
              <a:gd name="connsiteX71" fmla="*/ 13282864 w 20237116"/>
              <a:gd name="connsiteY71" fmla="*/ 6063995 h 8133427"/>
              <a:gd name="connsiteX72" fmla="*/ 13764127 w 20237116"/>
              <a:gd name="connsiteY72" fmla="*/ 6208374 h 8133427"/>
              <a:gd name="connsiteX73" fmla="*/ 14630400 w 20237116"/>
              <a:gd name="connsiteY73" fmla="*/ 6376816 h 8133427"/>
              <a:gd name="connsiteX74" fmla="*/ 15256043 w 20237116"/>
              <a:gd name="connsiteY74" fmla="*/ 6449006 h 8133427"/>
              <a:gd name="connsiteX75" fmla="*/ 15641053 w 20237116"/>
              <a:gd name="connsiteY75" fmla="*/ 6689637 h 8133427"/>
              <a:gd name="connsiteX76" fmla="*/ 16026064 w 20237116"/>
              <a:gd name="connsiteY76" fmla="*/ 6761827 h 8133427"/>
              <a:gd name="connsiteX77" fmla="*/ 16459200 w 20237116"/>
              <a:gd name="connsiteY77" fmla="*/ 6906206 h 8133427"/>
              <a:gd name="connsiteX78" fmla="*/ 16868274 w 20237116"/>
              <a:gd name="connsiteY78" fmla="*/ 6906206 h 8133427"/>
              <a:gd name="connsiteX79" fmla="*/ 17012653 w 20237116"/>
              <a:gd name="connsiteY79" fmla="*/ 7002458 h 8133427"/>
              <a:gd name="connsiteX80" fmla="*/ 17421727 w 20237116"/>
              <a:gd name="connsiteY80" fmla="*/ 7219027 h 8133427"/>
              <a:gd name="connsiteX81" fmla="*/ 17878927 w 20237116"/>
              <a:gd name="connsiteY81" fmla="*/ 7267153 h 8133427"/>
              <a:gd name="connsiteX82" fmla="*/ 18360190 w 20237116"/>
              <a:gd name="connsiteY82" fmla="*/ 7387469 h 8133427"/>
              <a:gd name="connsiteX83" fmla="*/ 18528632 w 20237116"/>
              <a:gd name="connsiteY83" fmla="*/ 7243090 h 8133427"/>
              <a:gd name="connsiteX84" fmla="*/ 18480506 w 20237116"/>
              <a:gd name="connsiteY84" fmla="*/ 6689637 h 8133427"/>
              <a:gd name="connsiteX85" fmla="*/ 18504569 w 20237116"/>
              <a:gd name="connsiteY85" fmla="*/ 6280564 h 8133427"/>
              <a:gd name="connsiteX86" fmla="*/ 18408316 w 20237116"/>
              <a:gd name="connsiteY86" fmla="*/ 6039932 h 8133427"/>
              <a:gd name="connsiteX87" fmla="*/ 18239874 w 20237116"/>
              <a:gd name="connsiteY87" fmla="*/ 5678985 h 8133427"/>
              <a:gd name="connsiteX88" fmla="*/ 18167685 w 20237116"/>
              <a:gd name="connsiteY88" fmla="*/ 5534606 h 8133427"/>
              <a:gd name="connsiteX89" fmla="*/ 18263937 w 20237116"/>
              <a:gd name="connsiteY89" fmla="*/ 5245848 h 8133427"/>
              <a:gd name="connsiteX90" fmla="*/ 18504569 w 20237116"/>
              <a:gd name="connsiteY90" fmla="*/ 5053343 h 8133427"/>
              <a:gd name="connsiteX91" fmla="*/ 18769264 w 20237116"/>
              <a:gd name="connsiteY91" fmla="*/ 5101469 h 8133427"/>
              <a:gd name="connsiteX92" fmla="*/ 18865516 w 20237116"/>
              <a:gd name="connsiteY92" fmla="*/ 5293974 h 8133427"/>
              <a:gd name="connsiteX93" fmla="*/ 18865516 w 20237116"/>
              <a:gd name="connsiteY93" fmla="*/ 5703048 h 8133427"/>
              <a:gd name="connsiteX94" fmla="*/ 18865516 w 20237116"/>
              <a:gd name="connsiteY94" fmla="*/ 6112122 h 8133427"/>
              <a:gd name="connsiteX95" fmla="*/ 18865516 w 20237116"/>
              <a:gd name="connsiteY95" fmla="*/ 6761827 h 8133427"/>
              <a:gd name="connsiteX96" fmla="*/ 18841453 w 20237116"/>
              <a:gd name="connsiteY96" fmla="*/ 7098711 h 8133427"/>
              <a:gd name="connsiteX97" fmla="*/ 18817390 w 20237116"/>
              <a:gd name="connsiteY97" fmla="*/ 7315279 h 8133427"/>
              <a:gd name="connsiteX98" fmla="*/ 19298653 w 20237116"/>
              <a:gd name="connsiteY98" fmla="*/ 7892795 h 8133427"/>
              <a:gd name="connsiteX99" fmla="*/ 19707727 w 20237116"/>
              <a:gd name="connsiteY99" fmla="*/ 7892795 h 8133427"/>
              <a:gd name="connsiteX100" fmla="*/ 19996485 w 20237116"/>
              <a:gd name="connsiteY100" fmla="*/ 7940922 h 8133427"/>
              <a:gd name="connsiteX101" fmla="*/ 20237116 w 20237116"/>
              <a:gd name="connsiteY101" fmla="*/ 8133427 h 8133427"/>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70022 w 20237116"/>
              <a:gd name="connsiteY11" fmla="*/ 312900 h 8133427"/>
              <a:gd name="connsiteX12" fmla="*/ 842211 w 20237116"/>
              <a:gd name="connsiteY12" fmla="*/ 79 h 8133427"/>
              <a:gd name="connsiteX13" fmla="*/ 1010653 w 20237116"/>
              <a:gd name="connsiteY13" fmla="*/ 288837 h 8133427"/>
              <a:gd name="connsiteX14" fmla="*/ 1275348 w 20237116"/>
              <a:gd name="connsiteY14" fmla="*/ 866353 h 8133427"/>
              <a:gd name="connsiteX15" fmla="*/ 1804737 w 20237116"/>
              <a:gd name="connsiteY15" fmla="*/ 1419806 h 8133427"/>
              <a:gd name="connsiteX16" fmla="*/ 2093495 w 20237116"/>
              <a:gd name="connsiteY16" fmla="*/ 1901069 h 8133427"/>
              <a:gd name="connsiteX17" fmla="*/ 2310064 w 20237116"/>
              <a:gd name="connsiteY17" fmla="*/ 2430458 h 8133427"/>
              <a:gd name="connsiteX18" fmla="*/ 2382253 w 20237116"/>
              <a:gd name="connsiteY18" fmla="*/ 2863595 h 8133427"/>
              <a:gd name="connsiteX19" fmla="*/ 2454443 w 20237116"/>
              <a:gd name="connsiteY19" fmla="*/ 3489237 h 8133427"/>
              <a:gd name="connsiteX20" fmla="*/ 2213811 w 20237116"/>
              <a:gd name="connsiteY20" fmla="*/ 4187069 h 8133427"/>
              <a:gd name="connsiteX21" fmla="*/ 2213811 w 20237116"/>
              <a:gd name="connsiteY21" fmla="*/ 4836774 h 8133427"/>
              <a:gd name="connsiteX22" fmla="*/ 2959769 w 20237116"/>
              <a:gd name="connsiteY22" fmla="*/ 4981153 h 8133427"/>
              <a:gd name="connsiteX23" fmla="*/ 3657600 w 20237116"/>
              <a:gd name="connsiteY23" fmla="*/ 4884900 h 8133427"/>
              <a:gd name="connsiteX24" fmla="*/ 4427622 w 20237116"/>
              <a:gd name="connsiteY24" fmla="*/ 4981153 h 8133427"/>
              <a:gd name="connsiteX25" fmla="*/ 4740443 w 20237116"/>
              <a:gd name="connsiteY25" fmla="*/ 5101469 h 8133427"/>
              <a:gd name="connsiteX26" fmla="*/ 5173579 w 20237116"/>
              <a:gd name="connsiteY26" fmla="*/ 4957090 h 8133427"/>
              <a:gd name="connsiteX27" fmla="*/ 5630779 w 20237116"/>
              <a:gd name="connsiteY27" fmla="*/ 5101469 h 8133427"/>
              <a:gd name="connsiteX28" fmla="*/ 6761748 w 20237116"/>
              <a:gd name="connsiteY28" fmla="*/ 5125532 h 8133427"/>
              <a:gd name="connsiteX29" fmla="*/ 7411453 w 20237116"/>
              <a:gd name="connsiteY29" fmla="*/ 5173658 h 8133427"/>
              <a:gd name="connsiteX30" fmla="*/ 8325853 w 20237116"/>
              <a:gd name="connsiteY30" fmla="*/ 5149595 h 8133427"/>
              <a:gd name="connsiteX31" fmla="*/ 8494295 w 20237116"/>
              <a:gd name="connsiteY31" fmla="*/ 4884900 h 8133427"/>
              <a:gd name="connsiteX32" fmla="*/ 8662737 w 20237116"/>
              <a:gd name="connsiteY32" fmla="*/ 4163006 h 8133427"/>
              <a:gd name="connsiteX33" fmla="*/ 8662737 w 20237116"/>
              <a:gd name="connsiteY33" fmla="*/ 3753932 h 8133427"/>
              <a:gd name="connsiteX34" fmla="*/ 8494295 w 20237116"/>
              <a:gd name="connsiteY34" fmla="*/ 3007974 h 8133427"/>
              <a:gd name="connsiteX35" fmla="*/ 8277727 w 20237116"/>
              <a:gd name="connsiteY35" fmla="*/ 2695153 h 8133427"/>
              <a:gd name="connsiteX36" fmla="*/ 7892716 w 20237116"/>
              <a:gd name="connsiteY36" fmla="*/ 2430458 h 8133427"/>
              <a:gd name="connsiteX37" fmla="*/ 7435516 w 20237116"/>
              <a:gd name="connsiteY37" fmla="*/ 2069511 h 8133427"/>
              <a:gd name="connsiteX38" fmla="*/ 7267074 w 20237116"/>
              <a:gd name="connsiteY38" fmla="*/ 1852943 h 8133427"/>
              <a:gd name="connsiteX39" fmla="*/ 7122695 w 20237116"/>
              <a:gd name="connsiteY39" fmla="*/ 1612311 h 8133427"/>
              <a:gd name="connsiteX40" fmla="*/ 6906127 w 20237116"/>
              <a:gd name="connsiteY40" fmla="*/ 1347616 h 8133427"/>
              <a:gd name="connsiteX41" fmla="*/ 6978316 w 20237116"/>
              <a:gd name="connsiteY41" fmla="*/ 1058858 h 8133427"/>
              <a:gd name="connsiteX42" fmla="*/ 7170822 w 20237116"/>
              <a:gd name="connsiteY42" fmla="*/ 1058858 h 8133427"/>
              <a:gd name="connsiteX43" fmla="*/ 7483643 w 20237116"/>
              <a:gd name="connsiteY43" fmla="*/ 1179174 h 8133427"/>
              <a:gd name="connsiteX44" fmla="*/ 7772400 w 20237116"/>
              <a:gd name="connsiteY44" fmla="*/ 1395743 h 8133427"/>
              <a:gd name="connsiteX45" fmla="*/ 7796464 w 20237116"/>
              <a:gd name="connsiteY45" fmla="*/ 1852943 h 8133427"/>
              <a:gd name="connsiteX46" fmla="*/ 7796464 w 20237116"/>
              <a:gd name="connsiteY46" fmla="*/ 2117637 h 8133427"/>
              <a:gd name="connsiteX47" fmla="*/ 8085222 w 20237116"/>
              <a:gd name="connsiteY47" fmla="*/ 2406395 h 8133427"/>
              <a:gd name="connsiteX48" fmla="*/ 8542422 w 20237116"/>
              <a:gd name="connsiteY48" fmla="*/ 2502648 h 8133427"/>
              <a:gd name="connsiteX49" fmla="*/ 8879306 w 20237116"/>
              <a:gd name="connsiteY49" fmla="*/ 2406395 h 8133427"/>
              <a:gd name="connsiteX50" fmla="*/ 9047748 w 20237116"/>
              <a:gd name="connsiteY50" fmla="*/ 1973258 h 8133427"/>
              <a:gd name="connsiteX51" fmla="*/ 9095874 w 20237116"/>
              <a:gd name="connsiteY51" fmla="*/ 1564185 h 8133427"/>
              <a:gd name="connsiteX52" fmla="*/ 9119937 w 20237116"/>
              <a:gd name="connsiteY52" fmla="*/ 1371679 h 8133427"/>
              <a:gd name="connsiteX53" fmla="*/ 9264316 w 20237116"/>
              <a:gd name="connsiteY53" fmla="*/ 1131048 h 8133427"/>
              <a:gd name="connsiteX54" fmla="*/ 9264316 w 20237116"/>
              <a:gd name="connsiteY54" fmla="*/ 1395743 h 8133427"/>
              <a:gd name="connsiteX55" fmla="*/ 9240253 w 20237116"/>
              <a:gd name="connsiteY55" fmla="*/ 1925132 h 8133427"/>
              <a:gd name="connsiteX56" fmla="*/ 9216190 w 20237116"/>
              <a:gd name="connsiteY56" fmla="*/ 2406395 h 8133427"/>
              <a:gd name="connsiteX57" fmla="*/ 9144000 w 20237116"/>
              <a:gd name="connsiteY57" fmla="*/ 2743279 h 8133427"/>
              <a:gd name="connsiteX58" fmla="*/ 9288379 w 20237116"/>
              <a:gd name="connsiteY58" fmla="*/ 3441111 h 8133427"/>
              <a:gd name="connsiteX59" fmla="*/ 9312443 w 20237116"/>
              <a:gd name="connsiteY59" fmla="*/ 3874248 h 8133427"/>
              <a:gd name="connsiteX60" fmla="*/ 9360569 w 20237116"/>
              <a:gd name="connsiteY60" fmla="*/ 4211132 h 8133427"/>
              <a:gd name="connsiteX61" fmla="*/ 9264316 w 20237116"/>
              <a:gd name="connsiteY61" fmla="*/ 4812711 h 8133427"/>
              <a:gd name="connsiteX62" fmla="*/ 9336506 w 20237116"/>
              <a:gd name="connsiteY62" fmla="*/ 5245848 h 8133427"/>
              <a:gd name="connsiteX63" fmla="*/ 9889958 w 20237116"/>
              <a:gd name="connsiteY63" fmla="*/ 5486479 h 8133427"/>
              <a:gd name="connsiteX64" fmla="*/ 10299032 w 20237116"/>
              <a:gd name="connsiteY64" fmla="*/ 5558669 h 8133427"/>
              <a:gd name="connsiteX65" fmla="*/ 10900611 w 20237116"/>
              <a:gd name="connsiteY65" fmla="*/ 5727111 h 8133427"/>
              <a:gd name="connsiteX66" fmla="*/ 11189369 w 20237116"/>
              <a:gd name="connsiteY66" fmla="*/ 5630858 h 8133427"/>
              <a:gd name="connsiteX67" fmla="*/ 11959390 w 20237116"/>
              <a:gd name="connsiteY67" fmla="*/ 5799300 h 8133427"/>
              <a:gd name="connsiteX68" fmla="*/ 12320337 w 20237116"/>
              <a:gd name="connsiteY68" fmla="*/ 5871490 h 8133427"/>
              <a:gd name="connsiteX69" fmla="*/ 12705348 w 20237116"/>
              <a:gd name="connsiteY69" fmla="*/ 6039932 h 8133427"/>
              <a:gd name="connsiteX70" fmla="*/ 13282864 w 20237116"/>
              <a:gd name="connsiteY70" fmla="*/ 6063995 h 8133427"/>
              <a:gd name="connsiteX71" fmla="*/ 13764127 w 20237116"/>
              <a:gd name="connsiteY71" fmla="*/ 6208374 h 8133427"/>
              <a:gd name="connsiteX72" fmla="*/ 14630400 w 20237116"/>
              <a:gd name="connsiteY72" fmla="*/ 6376816 h 8133427"/>
              <a:gd name="connsiteX73" fmla="*/ 15256043 w 20237116"/>
              <a:gd name="connsiteY73" fmla="*/ 6449006 h 8133427"/>
              <a:gd name="connsiteX74" fmla="*/ 15641053 w 20237116"/>
              <a:gd name="connsiteY74" fmla="*/ 6689637 h 8133427"/>
              <a:gd name="connsiteX75" fmla="*/ 16026064 w 20237116"/>
              <a:gd name="connsiteY75" fmla="*/ 6761827 h 8133427"/>
              <a:gd name="connsiteX76" fmla="*/ 16459200 w 20237116"/>
              <a:gd name="connsiteY76" fmla="*/ 6906206 h 8133427"/>
              <a:gd name="connsiteX77" fmla="*/ 16868274 w 20237116"/>
              <a:gd name="connsiteY77" fmla="*/ 6906206 h 8133427"/>
              <a:gd name="connsiteX78" fmla="*/ 17012653 w 20237116"/>
              <a:gd name="connsiteY78" fmla="*/ 7002458 h 8133427"/>
              <a:gd name="connsiteX79" fmla="*/ 17421727 w 20237116"/>
              <a:gd name="connsiteY79" fmla="*/ 7219027 h 8133427"/>
              <a:gd name="connsiteX80" fmla="*/ 17878927 w 20237116"/>
              <a:gd name="connsiteY80" fmla="*/ 7267153 h 8133427"/>
              <a:gd name="connsiteX81" fmla="*/ 18360190 w 20237116"/>
              <a:gd name="connsiteY81" fmla="*/ 7387469 h 8133427"/>
              <a:gd name="connsiteX82" fmla="*/ 18528632 w 20237116"/>
              <a:gd name="connsiteY82" fmla="*/ 7243090 h 8133427"/>
              <a:gd name="connsiteX83" fmla="*/ 18480506 w 20237116"/>
              <a:gd name="connsiteY83" fmla="*/ 6689637 h 8133427"/>
              <a:gd name="connsiteX84" fmla="*/ 18504569 w 20237116"/>
              <a:gd name="connsiteY84" fmla="*/ 6280564 h 8133427"/>
              <a:gd name="connsiteX85" fmla="*/ 18408316 w 20237116"/>
              <a:gd name="connsiteY85" fmla="*/ 6039932 h 8133427"/>
              <a:gd name="connsiteX86" fmla="*/ 18239874 w 20237116"/>
              <a:gd name="connsiteY86" fmla="*/ 5678985 h 8133427"/>
              <a:gd name="connsiteX87" fmla="*/ 18167685 w 20237116"/>
              <a:gd name="connsiteY87" fmla="*/ 5534606 h 8133427"/>
              <a:gd name="connsiteX88" fmla="*/ 18263937 w 20237116"/>
              <a:gd name="connsiteY88" fmla="*/ 5245848 h 8133427"/>
              <a:gd name="connsiteX89" fmla="*/ 18504569 w 20237116"/>
              <a:gd name="connsiteY89" fmla="*/ 5053343 h 8133427"/>
              <a:gd name="connsiteX90" fmla="*/ 18769264 w 20237116"/>
              <a:gd name="connsiteY90" fmla="*/ 5101469 h 8133427"/>
              <a:gd name="connsiteX91" fmla="*/ 18865516 w 20237116"/>
              <a:gd name="connsiteY91" fmla="*/ 5293974 h 8133427"/>
              <a:gd name="connsiteX92" fmla="*/ 18865516 w 20237116"/>
              <a:gd name="connsiteY92" fmla="*/ 5703048 h 8133427"/>
              <a:gd name="connsiteX93" fmla="*/ 18865516 w 20237116"/>
              <a:gd name="connsiteY93" fmla="*/ 6112122 h 8133427"/>
              <a:gd name="connsiteX94" fmla="*/ 18865516 w 20237116"/>
              <a:gd name="connsiteY94" fmla="*/ 6761827 h 8133427"/>
              <a:gd name="connsiteX95" fmla="*/ 18841453 w 20237116"/>
              <a:gd name="connsiteY95" fmla="*/ 7098711 h 8133427"/>
              <a:gd name="connsiteX96" fmla="*/ 18817390 w 20237116"/>
              <a:gd name="connsiteY96" fmla="*/ 7315279 h 8133427"/>
              <a:gd name="connsiteX97" fmla="*/ 19298653 w 20237116"/>
              <a:gd name="connsiteY97" fmla="*/ 7892795 h 8133427"/>
              <a:gd name="connsiteX98" fmla="*/ 19707727 w 20237116"/>
              <a:gd name="connsiteY98" fmla="*/ 7892795 h 8133427"/>
              <a:gd name="connsiteX99" fmla="*/ 19996485 w 20237116"/>
              <a:gd name="connsiteY99" fmla="*/ 7940922 h 8133427"/>
              <a:gd name="connsiteX100" fmla="*/ 20237116 w 20237116"/>
              <a:gd name="connsiteY100" fmla="*/ 8133427 h 8133427"/>
              <a:gd name="connsiteX0" fmla="*/ 0 w 20237116"/>
              <a:gd name="connsiteY0" fmla="*/ 4597176 h 8134460"/>
              <a:gd name="connsiteX1" fmla="*/ 818148 w 20237116"/>
              <a:gd name="connsiteY1" fmla="*/ 4476860 h 8134460"/>
              <a:gd name="connsiteX2" fmla="*/ 1491916 w 20237116"/>
              <a:gd name="connsiteY2" fmla="*/ 4164039 h 8134460"/>
              <a:gd name="connsiteX3" fmla="*/ 1780674 w 20237116"/>
              <a:gd name="connsiteY3" fmla="*/ 3297765 h 8134460"/>
              <a:gd name="connsiteX4" fmla="*/ 1900990 w 20237116"/>
              <a:gd name="connsiteY4" fmla="*/ 2503681 h 8134460"/>
              <a:gd name="connsiteX5" fmla="*/ 1564106 w 20237116"/>
              <a:gd name="connsiteY5" fmla="*/ 1974291 h 8134460"/>
              <a:gd name="connsiteX6" fmla="*/ 1155032 w 20237116"/>
              <a:gd name="connsiteY6" fmla="*/ 1468965 h 8134460"/>
              <a:gd name="connsiteX7" fmla="*/ 866274 w 20237116"/>
              <a:gd name="connsiteY7" fmla="*/ 1180207 h 8134460"/>
              <a:gd name="connsiteX8" fmla="*/ 409074 w 20237116"/>
              <a:gd name="connsiteY8" fmla="*/ 674881 h 8134460"/>
              <a:gd name="connsiteX9" fmla="*/ 192506 w 20237116"/>
              <a:gd name="connsiteY9" fmla="*/ 482376 h 8134460"/>
              <a:gd name="connsiteX10" fmla="*/ 336885 w 20237116"/>
              <a:gd name="connsiteY10" fmla="*/ 386123 h 8134460"/>
              <a:gd name="connsiteX11" fmla="*/ 842211 w 20237116"/>
              <a:gd name="connsiteY11" fmla="*/ 1112 h 8134460"/>
              <a:gd name="connsiteX12" fmla="*/ 1010653 w 20237116"/>
              <a:gd name="connsiteY12" fmla="*/ 289870 h 8134460"/>
              <a:gd name="connsiteX13" fmla="*/ 1275348 w 20237116"/>
              <a:gd name="connsiteY13" fmla="*/ 867386 h 8134460"/>
              <a:gd name="connsiteX14" fmla="*/ 1804737 w 20237116"/>
              <a:gd name="connsiteY14" fmla="*/ 1420839 h 8134460"/>
              <a:gd name="connsiteX15" fmla="*/ 2093495 w 20237116"/>
              <a:gd name="connsiteY15" fmla="*/ 1902102 h 8134460"/>
              <a:gd name="connsiteX16" fmla="*/ 2310064 w 20237116"/>
              <a:gd name="connsiteY16" fmla="*/ 2431491 h 8134460"/>
              <a:gd name="connsiteX17" fmla="*/ 2382253 w 20237116"/>
              <a:gd name="connsiteY17" fmla="*/ 2864628 h 8134460"/>
              <a:gd name="connsiteX18" fmla="*/ 2454443 w 20237116"/>
              <a:gd name="connsiteY18" fmla="*/ 3490270 h 8134460"/>
              <a:gd name="connsiteX19" fmla="*/ 2213811 w 20237116"/>
              <a:gd name="connsiteY19" fmla="*/ 4188102 h 8134460"/>
              <a:gd name="connsiteX20" fmla="*/ 2213811 w 20237116"/>
              <a:gd name="connsiteY20" fmla="*/ 4837807 h 8134460"/>
              <a:gd name="connsiteX21" fmla="*/ 2959769 w 20237116"/>
              <a:gd name="connsiteY21" fmla="*/ 4982186 h 8134460"/>
              <a:gd name="connsiteX22" fmla="*/ 3657600 w 20237116"/>
              <a:gd name="connsiteY22" fmla="*/ 4885933 h 8134460"/>
              <a:gd name="connsiteX23" fmla="*/ 4427622 w 20237116"/>
              <a:gd name="connsiteY23" fmla="*/ 4982186 h 8134460"/>
              <a:gd name="connsiteX24" fmla="*/ 4740443 w 20237116"/>
              <a:gd name="connsiteY24" fmla="*/ 5102502 h 8134460"/>
              <a:gd name="connsiteX25" fmla="*/ 5173579 w 20237116"/>
              <a:gd name="connsiteY25" fmla="*/ 4958123 h 8134460"/>
              <a:gd name="connsiteX26" fmla="*/ 5630779 w 20237116"/>
              <a:gd name="connsiteY26" fmla="*/ 5102502 h 8134460"/>
              <a:gd name="connsiteX27" fmla="*/ 6761748 w 20237116"/>
              <a:gd name="connsiteY27" fmla="*/ 5126565 h 8134460"/>
              <a:gd name="connsiteX28" fmla="*/ 7411453 w 20237116"/>
              <a:gd name="connsiteY28" fmla="*/ 5174691 h 8134460"/>
              <a:gd name="connsiteX29" fmla="*/ 8325853 w 20237116"/>
              <a:gd name="connsiteY29" fmla="*/ 5150628 h 8134460"/>
              <a:gd name="connsiteX30" fmla="*/ 8494295 w 20237116"/>
              <a:gd name="connsiteY30" fmla="*/ 4885933 h 8134460"/>
              <a:gd name="connsiteX31" fmla="*/ 8662737 w 20237116"/>
              <a:gd name="connsiteY31" fmla="*/ 4164039 h 8134460"/>
              <a:gd name="connsiteX32" fmla="*/ 8662737 w 20237116"/>
              <a:gd name="connsiteY32" fmla="*/ 3754965 h 8134460"/>
              <a:gd name="connsiteX33" fmla="*/ 8494295 w 20237116"/>
              <a:gd name="connsiteY33" fmla="*/ 3009007 h 8134460"/>
              <a:gd name="connsiteX34" fmla="*/ 8277727 w 20237116"/>
              <a:gd name="connsiteY34" fmla="*/ 2696186 h 8134460"/>
              <a:gd name="connsiteX35" fmla="*/ 7892716 w 20237116"/>
              <a:gd name="connsiteY35" fmla="*/ 2431491 h 8134460"/>
              <a:gd name="connsiteX36" fmla="*/ 7435516 w 20237116"/>
              <a:gd name="connsiteY36" fmla="*/ 2070544 h 8134460"/>
              <a:gd name="connsiteX37" fmla="*/ 7267074 w 20237116"/>
              <a:gd name="connsiteY37" fmla="*/ 1853976 h 8134460"/>
              <a:gd name="connsiteX38" fmla="*/ 7122695 w 20237116"/>
              <a:gd name="connsiteY38" fmla="*/ 1613344 h 8134460"/>
              <a:gd name="connsiteX39" fmla="*/ 6906127 w 20237116"/>
              <a:gd name="connsiteY39" fmla="*/ 1348649 h 8134460"/>
              <a:gd name="connsiteX40" fmla="*/ 6978316 w 20237116"/>
              <a:gd name="connsiteY40" fmla="*/ 1059891 h 8134460"/>
              <a:gd name="connsiteX41" fmla="*/ 7170822 w 20237116"/>
              <a:gd name="connsiteY41" fmla="*/ 1059891 h 8134460"/>
              <a:gd name="connsiteX42" fmla="*/ 7483643 w 20237116"/>
              <a:gd name="connsiteY42" fmla="*/ 1180207 h 8134460"/>
              <a:gd name="connsiteX43" fmla="*/ 7772400 w 20237116"/>
              <a:gd name="connsiteY43" fmla="*/ 1396776 h 8134460"/>
              <a:gd name="connsiteX44" fmla="*/ 7796464 w 20237116"/>
              <a:gd name="connsiteY44" fmla="*/ 1853976 h 8134460"/>
              <a:gd name="connsiteX45" fmla="*/ 7796464 w 20237116"/>
              <a:gd name="connsiteY45" fmla="*/ 2118670 h 8134460"/>
              <a:gd name="connsiteX46" fmla="*/ 8085222 w 20237116"/>
              <a:gd name="connsiteY46" fmla="*/ 2407428 h 8134460"/>
              <a:gd name="connsiteX47" fmla="*/ 8542422 w 20237116"/>
              <a:gd name="connsiteY47" fmla="*/ 2503681 h 8134460"/>
              <a:gd name="connsiteX48" fmla="*/ 8879306 w 20237116"/>
              <a:gd name="connsiteY48" fmla="*/ 2407428 h 8134460"/>
              <a:gd name="connsiteX49" fmla="*/ 9047748 w 20237116"/>
              <a:gd name="connsiteY49" fmla="*/ 1974291 h 8134460"/>
              <a:gd name="connsiteX50" fmla="*/ 9095874 w 20237116"/>
              <a:gd name="connsiteY50" fmla="*/ 1565218 h 8134460"/>
              <a:gd name="connsiteX51" fmla="*/ 9119937 w 20237116"/>
              <a:gd name="connsiteY51" fmla="*/ 1372712 h 8134460"/>
              <a:gd name="connsiteX52" fmla="*/ 9264316 w 20237116"/>
              <a:gd name="connsiteY52" fmla="*/ 1132081 h 8134460"/>
              <a:gd name="connsiteX53" fmla="*/ 9264316 w 20237116"/>
              <a:gd name="connsiteY53" fmla="*/ 1396776 h 8134460"/>
              <a:gd name="connsiteX54" fmla="*/ 9240253 w 20237116"/>
              <a:gd name="connsiteY54" fmla="*/ 1926165 h 8134460"/>
              <a:gd name="connsiteX55" fmla="*/ 9216190 w 20237116"/>
              <a:gd name="connsiteY55" fmla="*/ 2407428 h 8134460"/>
              <a:gd name="connsiteX56" fmla="*/ 9144000 w 20237116"/>
              <a:gd name="connsiteY56" fmla="*/ 2744312 h 8134460"/>
              <a:gd name="connsiteX57" fmla="*/ 9288379 w 20237116"/>
              <a:gd name="connsiteY57" fmla="*/ 3442144 h 8134460"/>
              <a:gd name="connsiteX58" fmla="*/ 9312443 w 20237116"/>
              <a:gd name="connsiteY58" fmla="*/ 3875281 h 8134460"/>
              <a:gd name="connsiteX59" fmla="*/ 9360569 w 20237116"/>
              <a:gd name="connsiteY59" fmla="*/ 4212165 h 8134460"/>
              <a:gd name="connsiteX60" fmla="*/ 9264316 w 20237116"/>
              <a:gd name="connsiteY60" fmla="*/ 4813744 h 8134460"/>
              <a:gd name="connsiteX61" fmla="*/ 9336506 w 20237116"/>
              <a:gd name="connsiteY61" fmla="*/ 5246881 h 8134460"/>
              <a:gd name="connsiteX62" fmla="*/ 9889958 w 20237116"/>
              <a:gd name="connsiteY62" fmla="*/ 5487512 h 8134460"/>
              <a:gd name="connsiteX63" fmla="*/ 10299032 w 20237116"/>
              <a:gd name="connsiteY63" fmla="*/ 5559702 h 8134460"/>
              <a:gd name="connsiteX64" fmla="*/ 10900611 w 20237116"/>
              <a:gd name="connsiteY64" fmla="*/ 5728144 h 8134460"/>
              <a:gd name="connsiteX65" fmla="*/ 11189369 w 20237116"/>
              <a:gd name="connsiteY65" fmla="*/ 5631891 h 8134460"/>
              <a:gd name="connsiteX66" fmla="*/ 11959390 w 20237116"/>
              <a:gd name="connsiteY66" fmla="*/ 5800333 h 8134460"/>
              <a:gd name="connsiteX67" fmla="*/ 12320337 w 20237116"/>
              <a:gd name="connsiteY67" fmla="*/ 5872523 h 8134460"/>
              <a:gd name="connsiteX68" fmla="*/ 12705348 w 20237116"/>
              <a:gd name="connsiteY68" fmla="*/ 6040965 h 8134460"/>
              <a:gd name="connsiteX69" fmla="*/ 13282864 w 20237116"/>
              <a:gd name="connsiteY69" fmla="*/ 6065028 h 8134460"/>
              <a:gd name="connsiteX70" fmla="*/ 13764127 w 20237116"/>
              <a:gd name="connsiteY70" fmla="*/ 6209407 h 8134460"/>
              <a:gd name="connsiteX71" fmla="*/ 14630400 w 20237116"/>
              <a:gd name="connsiteY71" fmla="*/ 6377849 h 8134460"/>
              <a:gd name="connsiteX72" fmla="*/ 15256043 w 20237116"/>
              <a:gd name="connsiteY72" fmla="*/ 6450039 h 8134460"/>
              <a:gd name="connsiteX73" fmla="*/ 15641053 w 20237116"/>
              <a:gd name="connsiteY73" fmla="*/ 6690670 h 8134460"/>
              <a:gd name="connsiteX74" fmla="*/ 16026064 w 20237116"/>
              <a:gd name="connsiteY74" fmla="*/ 6762860 h 8134460"/>
              <a:gd name="connsiteX75" fmla="*/ 16459200 w 20237116"/>
              <a:gd name="connsiteY75" fmla="*/ 6907239 h 8134460"/>
              <a:gd name="connsiteX76" fmla="*/ 16868274 w 20237116"/>
              <a:gd name="connsiteY76" fmla="*/ 6907239 h 8134460"/>
              <a:gd name="connsiteX77" fmla="*/ 17012653 w 20237116"/>
              <a:gd name="connsiteY77" fmla="*/ 7003491 h 8134460"/>
              <a:gd name="connsiteX78" fmla="*/ 17421727 w 20237116"/>
              <a:gd name="connsiteY78" fmla="*/ 7220060 h 8134460"/>
              <a:gd name="connsiteX79" fmla="*/ 17878927 w 20237116"/>
              <a:gd name="connsiteY79" fmla="*/ 7268186 h 8134460"/>
              <a:gd name="connsiteX80" fmla="*/ 18360190 w 20237116"/>
              <a:gd name="connsiteY80" fmla="*/ 7388502 h 8134460"/>
              <a:gd name="connsiteX81" fmla="*/ 18528632 w 20237116"/>
              <a:gd name="connsiteY81" fmla="*/ 7244123 h 8134460"/>
              <a:gd name="connsiteX82" fmla="*/ 18480506 w 20237116"/>
              <a:gd name="connsiteY82" fmla="*/ 6690670 h 8134460"/>
              <a:gd name="connsiteX83" fmla="*/ 18504569 w 20237116"/>
              <a:gd name="connsiteY83" fmla="*/ 6281597 h 8134460"/>
              <a:gd name="connsiteX84" fmla="*/ 18408316 w 20237116"/>
              <a:gd name="connsiteY84" fmla="*/ 6040965 h 8134460"/>
              <a:gd name="connsiteX85" fmla="*/ 18239874 w 20237116"/>
              <a:gd name="connsiteY85" fmla="*/ 5680018 h 8134460"/>
              <a:gd name="connsiteX86" fmla="*/ 18167685 w 20237116"/>
              <a:gd name="connsiteY86" fmla="*/ 5535639 h 8134460"/>
              <a:gd name="connsiteX87" fmla="*/ 18263937 w 20237116"/>
              <a:gd name="connsiteY87" fmla="*/ 5246881 h 8134460"/>
              <a:gd name="connsiteX88" fmla="*/ 18504569 w 20237116"/>
              <a:gd name="connsiteY88" fmla="*/ 5054376 h 8134460"/>
              <a:gd name="connsiteX89" fmla="*/ 18769264 w 20237116"/>
              <a:gd name="connsiteY89" fmla="*/ 5102502 h 8134460"/>
              <a:gd name="connsiteX90" fmla="*/ 18865516 w 20237116"/>
              <a:gd name="connsiteY90" fmla="*/ 5295007 h 8134460"/>
              <a:gd name="connsiteX91" fmla="*/ 18865516 w 20237116"/>
              <a:gd name="connsiteY91" fmla="*/ 5704081 h 8134460"/>
              <a:gd name="connsiteX92" fmla="*/ 18865516 w 20237116"/>
              <a:gd name="connsiteY92" fmla="*/ 6113155 h 8134460"/>
              <a:gd name="connsiteX93" fmla="*/ 18865516 w 20237116"/>
              <a:gd name="connsiteY93" fmla="*/ 6762860 h 8134460"/>
              <a:gd name="connsiteX94" fmla="*/ 18841453 w 20237116"/>
              <a:gd name="connsiteY94" fmla="*/ 7099744 h 8134460"/>
              <a:gd name="connsiteX95" fmla="*/ 18817390 w 20237116"/>
              <a:gd name="connsiteY95" fmla="*/ 7316312 h 8134460"/>
              <a:gd name="connsiteX96" fmla="*/ 19298653 w 20237116"/>
              <a:gd name="connsiteY96" fmla="*/ 7893828 h 8134460"/>
              <a:gd name="connsiteX97" fmla="*/ 19707727 w 20237116"/>
              <a:gd name="connsiteY97" fmla="*/ 7893828 h 8134460"/>
              <a:gd name="connsiteX98" fmla="*/ 19996485 w 20237116"/>
              <a:gd name="connsiteY98" fmla="*/ 7941955 h 8134460"/>
              <a:gd name="connsiteX99" fmla="*/ 20237116 w 20237116"/>
              <a:gd name="connsiteY99" fmla="*/ 8134460 h 8134460"/>
              <a:gd name="connsiteX0" fmla="*/ 0 w 20237116"/>
              <a:gd name="connsiteY0" fmla="*/ 4331248 h 7868532"/>
              <a:gd name="connsiteX1" fmla="*/ 818148 w 20237116"/>
              <a:gd name="connsiteY1" fmla="*/ 4210932 h 7868532"/>
              <a:gd name="connsiteX2" fmla="*/ 1491916 w 20237116"/>
              <a:gd name="connsiteY2" fmla="*/ 3898111 h 7868532"/>
              <a:gd name="connsiteX3" fmla="*/ 1780674 w 20237116"/>
              <a:gd name="connsiteY3" fmla="*/ 3031837 h 7868532"/>
              <a:gd name="connsiteX4" fmla="*/ 1900990 w 20237116"/>
              <a:gd name="connsiteY4" fmla="*/ 2237753 h 7868532"/>
              <a:gd name="connsiteX5" fmla="*/ 1564106 w 20237116"/>
              <a:gd name="connsiteY5" fmla="*/ 1708363 h 7868532"/>
              <a:gd name="connsiteX6" fmla="*/ 1155032 w 20237116"/>
              <a:gd name="connsiteY6" fmla="*/ 1203037 h 7868532"/>
              <a:gd name="connsiteX7" fmla="*/ 866274 w 20237116"/>
              <a:gd name="connsiteY7" fmla="*/ 914279 h 7868532"/>
              <a:gd name="connsiteX8" fmla="*/ 409074 w 20237116"/>
              <a:gd name="connsiteY8" fmla="*/ 408953 h 7868532"/>
              <a:gd name="connsiteX9" fmla="*/ 192506 w 20237116"/>
              <a:gd name="connsiteY9" fmla="*/ 216448 h 7868532"/>
              <a:gd name="connsiteX10" fmla="*/ 336885 w 20237116"/>
              <a:gd name="connsiteY10" fmla="*/ 120195 h 7868532"/>
              <a:gd name="connsiteX11" fmla="*/ 1010653 w 20237116"/>
              <a:gd name="connsiteY11" fmla="*/ 23942 h 7868532"/>
              <a:gd name="connsiteX12" fmla="*/ 1275348 w 20237116"/>
              <a:gd name="connsiteY12" fmla="*/ 601458 h 7868532"/>
              <a:gd name="connsiteX13" fmla="*/ 1804737 w 20237116"/>
              <a:gd name="connsiteY13" fmla="*/ 1154911 h 7868532"/>
              <a:gd name="connsiteX14" fmla="*/ 2093495 w 20237116"/>
              <a:gd name="connsiteY14" fmla="*/ 1636174 h 7868532"/>
              <a:gd name="connsiteX15" fmla="*/ 2310064 w 20237116"/>
              <a:gd name="connsiteY15" fmla="*/ 2165563 h 7868532"/>
              <a:gd name="connsiteX16" fmla="*/ 2382253 w 20237116"/>
              <a:gd name="connsiteY16" fmla="*/ 2598700 h 7868532"/>
              <a:gd name="connsiteX17" fmla="*/ 2454443 w 20237116"/>
              <a:gd name="connsiteY17" fmla="*/ 3224342 h 7868532"/>
              <a:gd name="connsiteX18" fmla="*/ 2213811 w 20237116"/>
              <a:gd name="connsiteY18" fmla="*/ 3922174 h 7868532"/>
              <a:gd name="connsiteX19" fmla="*/ 2213811 w 20237116"/>
              <a:gd name="connsiteY19" fmla="*/ 4571879 h 7868532"/>
              <a:gd name="connsiteX20" fmla="*/ 2959769 w 20237116"/>
              <a:gd name="connsiteY20" fmla="*/ 4716258 h 7868532"/>
              <a:gd name="connsiteX21" fmla="*/ 3657600 w 20237116"/>
              <a:gd name="connsiteY21" fmla="*/ 4620005 h 7868532"/>
              <a:gd name="connsiteX22" fmla="*/ 4427622 w 20237116"/>
              <a:gd name="connsiteY22" fmla="*/ 4716258 h 7868532"/>
              <a:gd name="connsiteX23" fmla="*/ 4740443 w 20237116"/>
              <a:gd name="connsiteY23" fmla="*/ 4836574 h 7868532"/>
              <a:gd name="connsiteX24" fmla="*/ 5173579 w 20237116"/>
              <a:gd name="connsiteY24" fmla="*/ 4692195 h 7868532"/>
              <a:gd name="connsiteX25" fmla="*/ 5630779 w 20237116"/>
              <a:gd name="connsiteY25" fmla="*/ 4836574 h 7868532"/>
              <a:gd name="connsiteX26" fmla="*/ 6761748 w 20237116"/>
              <a:gd name="connsiteY26" fmla="*/ 4860637 h 7868532"/>
              <a:gd name="connsiteX27" fmla="*/ 7411453 w 20237116"/>
              <a:gd name="connsiteY27" fmla="*/ 4908763 h 7868532"/>
              <a:gd name="connsiteX28" fmla="*/ 8325853 w 20237116"/>
              <a:gd name="connsiteY28" fmla="*/ 4884700 h 7868532"/>
              <a:gd name="connsiteX29" fmla="*/ 8494295 w 20237116"/>
              <a:gd name="connsiteY29" fmla="*/ 4620005 h 7868532"/>
              <a:gd name="connsiteX30" fmla="*/ 8662737 w 20237116"/>
              <a:gd name="connsiteY30" fmla="*/ 3898111 h 7868532"/>
              <a:gd name="connsiteX31" fmla="*/ 8662737 w 20237116"/>
              <a:gd name="connsiteY31" fmla="*/ 3489037 h 7868532"/>
              <a:gd name="connsiteX32" fmla="*/ 8494295 w 20237116"/>
              <a:gd name="connsiteY32" fmla="*/ 2743079 h 7868532"/>
              <a:gd name="connsiteX33" fmla="*/ 8277727 w 20237116"/>
              <a:gd name="connsiteY33" fmla="*/ 2430258 h 7868532"/>
              <a:gd name="connsiteX34" fmla="*/ 7892716 w 20237116"/>
              <a:gd name="connsiteY34" fmla="*/ 2165563 h 7868532"/>
              <a:gd name="connsiteX35" fmla="*/ 7435516 w 20237116"/>
              <a:gd name="connsiteY35" fmla="*/ 1804616 h 7868532"/>
              <a:gd name="connsiteX36" fmla="*/ 7267074 w 20237116"/>
              <a:gd name="connsiteY36" fmla="*/ 1588048 h 7868532"/>
              <a:gd name="connsiteX37" fmla="*/ 7122695 w 20237116"/>
              <a:gd name="connsiteY37" fmla="*/ 1347416 h 7868532"/>
              <a:gd name="connsiteX38" fmla="*/ 6906127 w 20237116"/>
              <a:gd name="connsiteY38" fmla="*/ 1082721 h 7868532"/>
              <a:gd name="connsiteX39" fmla="*/ 6978316 w 20237116"/>
              <a:gd name="connsiteY39" fmla="*/ 793963 h 7868532"/>
              <a:gd name="connsiteX40" fmla="*/ 7170822 w 20237116"/>
              <a:gd name="connsiteY40" fmla="*/ 793963 h 7868532"/>
              <a:gd name="connsiteX41" fmla="*/ 7483643 w 20237116"/>
              <a:gd name="connsiteY41" fmla="*/ 914279 h 7868532"/>
              <a:gd name="connsiteX42" fmla="*/ 7772400 w 20237116"/>
              <a:gd name="connsiteY42" fmla="*/ 1130848 h 7868532"/>
              <a:gd name="connsiteX43" fmla="*/ 7796464 w 20237116"/>
              <a:gd name="connsiteY43" fmla="*/ 1588048 h 7868532"/>
              <a:gd name="connsiteX44" fmla="*/ 7796464 w 20237116"/>
              <a:gd name="connsiteY44" fmla="*/ 1852742 h 7868532"/>
              <a:gd name="connsiteX45" fmla="*/ 8085222 w 20237116"/>
              <a:gd name="connsiteY45" fmla="*/ 2141500 h 7868532"/>
              <a:gd name="connsiteX46" fmla="*/ 8542422 w 20237116"/>
              <a:gd name="connsiteY46" fmla="*/ 2237753 h 7868532"/>
              <a:gd name="connsiteX47" fmla="*/ 8879306 w 20237116"/>
              <a:gd name="connsiteY47" fmla="*/ 2141500 h 7868532"/>
              <a:gd name="connsiteX48" fmla="*/ 9047748 w 20237116"/>
              <a:gd name="connsiteY48" fmla="*/ 1708363 h 7868532"/>
              <a:gd name="connsiteX49" fmla="*/ 9095874 w 20237116"/>
              <a:gd name="connsiteY49" fmla="*/ 1299290 h 7868532"/>
              <a:gd name="connsiteX50" fmla="*/ 9119937 w 20237116"/>
              <a:gd name="connsiteY50" fmla="*/ 1106784 h 7868532"/>
              <a:gd name="connsiteX51" fmla="*/ 9264316 w 20237116"/>
              <a:gd name="connsiteY51" fmla="*/ 866153 h 7868532"/>
              <a:gd name="connsiteX52" fmla="*/ 9264316 w 20237116"/>
              <a:gd name="connsiteY52" fmla="*/ 1130848 h 7868532"/>
              <a:gd name="connsiteX53" fmla="*/ 9240253 w 20237116"/>
              <a:gd name="connsiteY53" fmla="*/ 1660237 h 7868532"/>
              <a:gd name="connsiteX54" fmla="*/ 9216190 w 20237116"/>
              <a:gd name="connsiteY54" fmla="*/ 2141500 h 7868532"/>
              <a:gd name="connsiteX55" fmla="*/ 9144000 w 20237116"/>
              <a:gd name="connsiteY55" fmla="*/ 2478384 h 7868532"/>
              <a:gd name="connsiteX56" fmla="*/ 9288379 w 20237116"/>
              <a:gd name="connsiteY56" fmla="*/ 3176216 h 7868532"/>
              <a:gd name="connsiteX57" fmla="*/ 9312443 w 20237116"/>
              <a:gd name="connsiteY57" fmla="*/ 3609353 h 7868532"/>
              <a:gd name="connsiteX58" fmla="*/ 9360569 w 20237116"/>
              <a:gd name="connsiteY58" fmla="*/ 3946237 h 7868532"/>
              <a:gd name="connsiteX59" fmla="*/ 9264316 w 20237116"/>
              <a:gd name="connsiteY59" fmla="*/ 4547816 h 7868532"/>
              <a:gd name="connsiteX60" fmla="*/ 9336506 w 20237116"/>
              <a:gd name="connsiteY60" fmla="*/ 4980953 h 7868532"/>
              <a:gd name="connsiteX61" fmla="*/ 9889958 w 20237116"/>
              <a:gd name="connsiteY61" fmla="*/ 5221584 h 7868532"/>
              <a:gd name="connsiteX62" fmla="*/ 10299032 w 20237116"/>
              <a:gd name="connsiteY62" fmla="*/ 5293774 h 7868532"/>
              <a:gd name="connsiteX63" fmla="*/ 10900611 w 20237116"/>
              <a:gd name="connsiteY63" fmla="*/ 5462216 h 7868532"/>
              <a:gd name="connsiteX64" fmla="*/ 11189369 w 20237116"/>
              <a:gd name="connsiteY64" fmla="*/ 5365963 h 7868532"/>
              <a:gd name="connsiteX65" fmla="*/ 11959390 w 20237116"/>
              <a:gd name="connsiteY65" fmla="*/ 5534405 h 7868532"/>
              <a:gd name="connsiteX66" fmla="*/ 12320337 w 20237116"/>
              <a:gd name="connsiteY66" fmla="*/ 5606595 h 7868532"/>
              <a:gd name="connsiteX67" fmla="*/ 12705348 w 20237116"/>
              <a:gd name="connsiteY67" fmla="*/ 5775037 h 7868532"/>
              <a:gd name="connsiteX68" fmla="*/ 13282864 w 20237116"/>
              <a:gd name="connsiteY68" fmla="*/ 5799100 h 7868532"/>
              <a:gd name="connsiteX69" fmla="*/ 13764127 w 20237116"/>
              <a:gd name="connsiteY69" fmla="*/ 5943479 h 7868532"/>
              <a:gd name="connsiteX70" fmla="*/ 14630400 w 20237116"/>
              <a:gd name="connsiteY70" fmla="*/ 6111921 h 7868532"/>
              <a:gd name="connsiteX71" fmla="*/ 15256043 w 20237116"/>
              <a:gd name="connsiteY71" fmla="*/ 6184111 h 7868532"/>
              <a:gd name="connsiteX72" fmla="*/ 15641053 w 20237116"/>
              <a:gd name="connsiteY72" fmla="*/ 6424742 h 7868532"/>
              <a:gd name="connsiteX73" fmla="*/ 16026064 w 20237116"/>
              <a:gd name="connsiteY73" fmla="*/ 6496932 h 7868532"/>
              <a:gd name="connsiteX74" fmla="*/ 16459200 w 20237116"/>
              <a:gd name="connsiteY74" fmla="*/ 6641311 h 7868532"/>
              <a:gd name="connsiteX75" fmla="*/ 16868274 w 20237116"/>
              <a:gd name="connsiteY75" fmla="*/ 6641311 h 7868532"/>
              <a:gd name="connsiteX76" fmla="*/ 17012653 w 20237116"/>
              <a:gd name="connsiteY76" fmla="*/ 6737563 h 7868532"/>
              <a:gd name="connsiteX77" fmla="*/ 17421727 w 20237116"/>
              <a:gd name="connsiteY77" fmla="*/ 6954132 h 7868532"/>
              <a:gd name="connsiteX78" fmla="*/ 17878927 w 20237116"/>
              <a:gd name="connsiteY78" fmla="*/ 7002258 h 7868532"/>
              <a:gd name="connsiteX79" fmla="*/ 18360190 w 20237116"/>
              <a:gd name="connsiteY79" fmla="*/ 7122574 h 7868532"/>
              <a:gd name="connsiteX80" fmla="*/ 18528632 w 20237116"/>
              <a:gd name="connsiteY80" fmla="*/ 6978195 h 7868532"/>
              <a:gd name="connsiteX81" fmla="*/ 18480506 w 20237116"/>
              <a:gd name="connsiteY81" fmla="*/ 6424742 h 7868532"/>
              <a:gd name="connsiteX82" fmla="*/ 18504569 w 20237116"/>
              <a:gd name="connsiteY82" fmla="*/ 6015669 h 7868532"/>
              <a:gd name="connsiteX83" fmla="*/ 18408316 w 20237116"/>
              <a:gd name="connsiteY83" fmla="*/ 5775037 h 7868532"/>
              <a:gd name="connsiteX84" fmla="*/ 18239874 w 20237116"/>
              <a:gd name="connsiteY84" fmla="*/ 5414090 h 7868532"/>
              <a:gd name="connsiteX85" fmla="*/ 18167685 w 20237116"/>
              <a:gd name="connsiteY85" fmla="*/ 5269711 h 7868532"/>
              <a:gd name="connsiteX86" fmla="*/ 18263937 w 20237116"/>
              <a:gd name="connsiteY86" fmla="*/ 4980953 h 7868532"/>
              <a:gd name="connsiteX87" fmla="*/ 18504569 w 20237116"/>
              <a:gd name="connsiteY87" fmla="*/ 4788448 h 7868532"/>
              <a:gd name="connsiteX88" fmla="*/ 18769264 w 20237116"/>
              <a:gd name="connsiteY88" fmla="*/ 4836574 h 7868532"/>
              <a:gd name="connsiteX89" fmla="*/ 18865516 w 20237116"/>
              <a:gd name="connsiteY89" fmla="*/ 5029079 h 7868532"/>
              <a:gd name="connsiteX90" fmla="*/ 18865516 w 20237116"/>
              <a:gd name="connsiteY90" fmla="*/ 5438153 h 7868532"/>
              <a:gd name="connsiteX91" fmla="*/ 18865516 w 20237116"/>
              <a:gd name="connsiteY91" fmla="*/ 5847227 h 7868532"/>
              <a:gd name="connsiteX92" fmla="*/ 18865516 w 20237116"/>
              <a:gd name="connsiteY92" fmla="*/ 6496932 h 7868532"/>
              <a:gd name="connsiteX93" fmla="*/ 18841453 w 20237116"/>
              <a:gd name="connsiteY93" fmla="*/ 6833816 h 7868532"/>
              <a:gd name="connsiteX94" fmla="*/ 18817390 w 20237116"/>
              <a:gd name="connsiteY94" fmla="*/ 7050384 h 7868532"/>
              <a:gd name="connsiteX95" fmla="*/ 19298653 w 20237116"/>
              <a:gd name="connsiteY95" fmla="*/ 7627900 h 7868532"/>
              <a:gd name="connsiteX96" fmla="*/ 19707727 w 20237116"/>
              <a:gd name="connsiteY96" fmla="*/ 7627900 h 7868532"/>
              <a:gd name="connsiteX97" fmla="*/ 19996485 w 20237116"/>
              <a:gd name="connsiteY97" fmla="*/ 7676027 h 7868532"/>
              <a:gd name="connsiteX98" fmla="*/ 20237116 w 20237116"/>
              <a:gd name="connsiteY98" fmla="*/ 7868532 h 7868532"/>
              <a:gd name="connsiteX0" fmla="*/ 0 w 20237116"/>
              <a:gd name="connsiteY0" fmla="*/ 4230364 h 7767648"/>
              <a:gd name="connsiteX1" fmla="*/ 818148 w 20237116"/>
              <a:gd name="connsiteY1" fmla="*/ 4110048 h 7767648"/>
              <a:gd name="connsiteX2" fmla="*/ 1491916 w 20237116"/>
              <a:gd name="connsiteY2" fmla="*/ 3797227 h 7767648"/>
              <a:gd name="connsiteX3" fmla="*/ 1780674 w 20237116"/>
              <a:gd name="connsiteY3" fmla="*/ 2930953 h 7767648"/>
              <a:gd name="connsiteX4" fmla="*/ 1900990 w 20237116"/>
              <a:gd name="connsiteY4" fmla="*/ 2136869 h 7767648"/>
              <a:gd name="connsiteX5" fmla="*/ 1564106 w 20237116"/>
              <a:gd name="connsiteY5" fmla="*/ 1607479 h 7767648"/>
              <a:gd name="connsiteX6" fmla="*/ 1155032 w 20237116"/>
              <a:gd name="connsiteY6" fmla="*/ 1102153 h 7767648"/>
              <a:gd name="connsiteX7" fmla="*/ 866274 w 20237116"/>
              <a:gd name="connsiteY7" fmla="*/ 813395 h 7767648"/>
              <a:gd name="connsiteX8" fmla="*/ 409074 w 20237116"/>
              <a:gd name="connsiteY8" fmla="*/ 308069 h 7767648"/>
              <a:gd name="connsiteX9" fmla="*/ 192506 w 20237116"/>
              <a:gd name="connsiteY9" fmla="*/ 115564 h 7767648"/>
              <a:gd name="connsiteX10" fmla="*/ 336885 w 20237116"/>
              <a:gd name="connsiteY10" fmla="*/ 19311 h 7767648"/>
              <a:gd name="connsiteX11" fmla="*/ 1275348 w 20237116"/>
              <a:gd name="connsiteY11" fmla="*/ 500574 h 7767648"/>
              <a:gd name="connsiteX12" fmla="*/ 1804737 w 20237116"/>
              <a:gd name="connsiteY12" fmla="*/ 1054027 h 7767648"/>
              <a:gd name="connsiteX13" fmla="*/ 2093495 w 20237116"/>
              <a:gd name="connsiteY13" fmla="*/ 1535290 h 7767648"/>
              <a:gd name="connsiteX14" fmla="*/ 2310064 w 20237116"/>
              <a:gd name="connsiteY14" fmla="*/ 2064679 h 7767648"/>
              <a:gd name="connsiteX15" fmla="*/ 2382253 w 20237116"/>
              <a:gd name="connsiteY15" fmla="*/ 2497816 h 7767648"/>
              <a:gd name="connsiteX16" fmla="*/ 2454443 w 20237116"/>
              <a:gd name="connsiteY16" fmla="*/ 3123458 h 7767648"/>
              <a:gd name="connsiteX17" fmla="*/ 2213811 w 20237116"/>
              <a:gd name="connsiteY17" fmla="*/ 3821290 h 7767648"/>
              <a:gd name="connsiteX18" fmla="*/ 2213811 w 20237116"/>
              <a:gd name="connsiteY18" fmla="*/ 4470995 h 7767648"/>
              <a:gd name="connsiteX19" fmla="*/ 2959769 w 20237116"/>
              <a:gd name="connsiteY19" fmla="*/ 4615374 h 7767648"/>
              <a:gd name="connsiteX20" fmla="*/ 3657600 w 20237116"/>
              <a:gd name="connsiteY20" fmla="*/ 4519121 h 7767648"/>
              <a:gd name="connsiteX21" fmla="*/ 4427622 w 20237116"/>
              <a:gd name="connsiteY21" fmla="*/ 4615374 h 7767648"/>
              <a:gd name="connsiteX22" fmla="*/ 4740443 w 20237116"/>
              <a:gd name="connsiteY22" fmla="*/ 4735690 h 7767648"/>
              <a:gd name="connsiteX23" fmla="*/ 5173579 w 20237116"/>
              <a:gd name="connsiteY23" fmla="*/ 4591311 h 7767648"/>
              <a:gd name="connsiteX24" fmla="*/ 5630779 w 20237116"/>
              <a:gd name="connsiteY24" fmla="*/ 4735690 h 7767648"/>
              <a:gd name="connsiteX25" fmla="*/ 6761748 w 20237116"/>
              <a:gd name="connsiteY25" fmla="*/ 4759753 h 7767648"/>
              <a:gd name="connsiteX26" fmla="*/ 7411453 w 20237116"/>
              <a:gd name="connsiteY26" fmla="*/ 4807879 h 7767648"/>
              <a:gd name="connsiteX27" fmla="*/ 8325853 w 20237116"/>
              <a:gd name="connsiteY27" fmla="*/ 4783816 h 7767648"/>
              <a:gd name="connsiteX28" fmla="*/ 8494295 w 20237116"/>
              <a:gd name="connsiteY28" fmla="*/ 4519121 h 7767648"/>
              <a:gd name="connsiteX29" fmla="*/ 8662737 w 20237116"/>
              <a:gd name="connsiteY29" fmla="*/ 3797227 h 7767648"/>
              <a:gd name="connsiteX30" fmla="*/ 8662737 w 20237116"/>
              <a:gd name="connsiteY30" fmla="*/ 3388153 h 7767648"/>
              <a:gd name="connsiteX31" fmla="*/ 8494295 w 20237116"/>
              <a:gd name="connsiteY31" fmla="*/ 2642195 h 7767648"/>
              <a:gd name="connsiteX32" fmla="*/ 8277727 w 20237116"/>
              <a:gd name="connsiteY32" fmla="*/ 2329374 h 7767648"/>
              <a:gd name="connsiteX33" fmla="*/ 7892716 w 20237116"/>
              <a:gd name="connsiteY33" fmla="*/ 2064679 h 7767648"/>
              <a:gd name="connsiteX34" fmla="*/ 7435516 w 20237116"/>
              <a:gd name="connsiteY34" fmla="*/ 1703732 h 7767648"/>
              <a:gd name="connsiteX35" fmla="*/ 7267074 w 20237116"/>
              <a:gd name="connsiteY35" fmla="*/ 1487164 h 7767648"/>
              <a:gd name="connsiteX36" fmla="*/ 7122695 w 20237116"/>
              <a:gd name="connsiteY36" fmla="*/ 1246532 h 7767648"/>
              <a:gd name="connsiteX37" fmla="*/ 6906127 w 20237116"/>
              <a:gd name="connsiteY37" fmla="*/ 981837 h 7767648"/>
              <a:gd name="connsiteX38" fmla="*/ 6978316 w 20237116"/>
              <a:gd name="connsiteY38" fmla="*/ 693079 h 7767648"/>
              <a:gd name="connsiteX39" fmla="*/ 7170822 w 20237116"/>
              <a:gd name="connsiteY39" fmla="*/ 693079 h 7767648"/>
              <a:gd name="connsiteX40" fmla="*/ 7483643 w 20237116"/>
              <a:gd name="connsiteY40" fmla="*/ 813395 h 7767648"/>
              <a:gd name="connsiteX41" fmla="*/ 7772400 w 20237116"/>
              <a:gd name="connsiteY41" fmla="*/ 1029964 h 7767648"/>
              <a:gd name="connsiteX42" fmla="*/ 7796464 w 20237116"/>
              <a:gd name="connsiteY42" fmla="*/ 1487164 h 7767648"/>
              <a:gd name="connsiteX43" fmla="*/ 7796464 w 20237116"/>
              <a:gd name="connsiteY43" fmla="*/ 1751858 h 7767648"/>
              <a:gd name="connsiteX44" fmla="*/ 8085222 w 20237116"/>
              <a:gd name="connsiteY44" fmla="*/ 2040616 h 7767648"/>
              <a:gd name="connsiteX45" fmla="*/ 8542422 w 20237116"/>
              <a:gd name="connsiteY45" fmla="*/ 2136869 h 7767648"/>
              <a:gd name="connsiteX46" fmla="*/ 8879306 w 20237116"/>
              <a:gd name="connsiteY46" fmla="*/ 2040616 h 7767648"/>
              <a:gd name="connsiteX47" fmla="*/ 9047748 w 20237116"/>
              <a:gd name="connsiteY47" fmla="*/ 1607479 h 7767648"/>
              <a:gd name="connsiteX48" fmla="*/ 9095874 w 20237116"/>
              <a:gd name="connsiteY48" fmla="*/ 1198406 h 7767648"/>
              <a:gd name="connsiteX49" fmla="*/ 9119937 w 20237116"/>
              <a:gd name="connsiteY49" fmla="*/ 1005900 h 7767648"/>
              <a:gd name="connsiteX50" fmla="*/ 9264316 w 20237116"/>
              <a:gd name="connsiteY50" fmla="*/ 765269 h 7767648"/>
              <a:gd name="connsiteX51" fmla="*/ 9264316 w 20237116"/>
              <a:gd name="connsiteY51" fmla="*/ 1029964 h 7767648"/>
              <a:gd name="connsiteX52" fmla="*/ 9240253 w 20237116"/>
              <a:gd name="connsiteY52" fmla="*/ 1559353 h 7767648"/>
              <a:gd name="connsiteX53" fmla="*/ 9216190 w 20237116"/>
              <a:gd name="connsiteY53" fmla="*/ 2040616 h 7767648"/>
              <a:gd name="connsiteX54" fmla="*/ 9144000 w 20237116"/>
              <a:gd name="connsiteY54" fmla="*/ 2377500 h 7767648"/>
              <a:gd name="connsiteX55" fmla="*/ 9288379 w 20237116"/>
              <a:gd name="connsiteY55" fmla="*/ 3075332 h 7767648"/>
              <a:gd name="connsiteX56" fmla="*/ 9312443 w 20237116"/>
              <a:gd name="connsiteY56" fmla="*/ 3508469 h 7767648"/>
              <a:gd name="connsiteX57" fmla="*/ 9360569 w 20237116"/>
              <a:gd name="connsiteY57" fmla="*/ 3845353 h 7767648"/>
              <a:gd name="connsiteX58" fmla="*/ 9264316 w 20237116"/>
              <a:gd name="connsiteY58" fmla="*/ 4446932 h 7767648"/>
              <a:gd name="connsiteX59" fmla="*/ 9336506 w 20237116"/>
              <a:gd name="connsiteY59" fmla="*/ 4880069 h 7767648"/>
              <a:gd name="connsiteX60" fmla="*/ 9889958 w 20237116"/>
              <a:gd name="connsiteY60" fmla="*/ 5120700 h 7767648"/>
              <a:gd name="connsiteX61" fmla="*/ 10299032 w 20237116"/>
              <a:gd name="connsiteY61" fmla="*/ 5192890 h 7767648"/>
              <a:gd name="connsiteX62" fmla="*/ 10900611 w 20237116"/>
              <a:gd name="connsiteY62" fmla="*/ 5361332 h 7767648"/>
              <a:gd name="connsiteX63" fmla="*/ 11189369 w 20237116"/>
              <a:gd name="connsiteY63" fmla="*/ 5265079 h 7767648"/>
              <a:gd name="connsiteX64" fmla="*/ 11959390 w 20237116"/>
              <a:gd name="connsiteY64" fmla="*/ 5433521 h 7767648"/>
              <a:gd name="connsiteX65" fmla="*/ 12320337 w 20237116"/>
              <a:gd name="connsiteY65" fmla="*/ 5505711 h 7767648"/>
              <a:gd name="connsiteX66" fmla="*/ 12705348 w 20237116"/>
              <a:gd name="connsiteY66" fmla="*/ 5674153 h 7767648"/>
              <a:gd name="connsiteX67" fmla="*/ 13282864 w 20237116"/>
              <a:gd name="connsiteY67" fmla="*/ 5698216 h 7767648"/>
              <a:gd name="connsiteX68" fmla="*/ 13764127 w 20237116"/>
              <a:gd name="connsiteY68" fmla="*/ 5842595 h 7767648"/>
              <a:gd name="connsiteX69" fmla="*/ 14630400 w 20237116"/>
              <a:gd name="connsiteY69" fmla="*/ 6011037 h 7767648"/>
              <a:gd name="connsiteX70" fmla="*/ 15256043 w 20237116"/>
              <a:gd name="connsiteY70" fmla="*/ 6083227 h 7767648"/>
              <a:gd name="connsiteX71" fmla="*/ 15641053 w 20237116"/>
              <a:gd name="connsiteY71" fmla="*/ 6323858 h 7767648"/>
              <a:gd name="connsiteX72" fmla="*/ 16026064 w 20237116"/>
              <a:gd name="connsiteY72" fmla="*/ 6396048 h 7767648"/>
              <a:gd name="connsiteX73" fmla="*/ 16459200 w 20237116"/>
              <a:gd name="connsiteY73" fmla="*/ 6540427 h 7767648"/>
              <a:gd name="connsiteX74" fmla="*/ 16868274 w 20237116"/>
              <a:gd name="connsiteY74" fmla="*/ 6540427 h 7767648"/>
              <a:gd name="connsiteX75" fmla="*/ 17012653 w 20237116"/>
              <a:gd name="connsiteY75" fmla="*/ 6636679 h 7767648"/>
              <a:gd name="connsiteX76" fmla="*/ 17421727 w 20237116"/>
              <a:gd name="connsiteY76" fmla="*/ 6853248 h 7767648"/>
              <a:gd name="connsiteX77" fmla="*/ 17878927 w 20237116"/>
              <a:gd name="connsiteY77" fmla="*/ 6901374 h 7767648"/>
              <a:gd name="connsiteX78" fmla="*/ 18360190 w 20237116"/>
              <a:gd name="connsiteY78" fmla="*/ 7021690 h 7767648"/>
              <a:gd name="connsiteX79" fmla="*/ 18528632 w 20237116"/>
              <a:gd name="connsiteY79" fmla="*/ 6877311 h 7767648"/>
              <a:gd name="connsiteX80" fmla="*/ 18480506 w 20237116"/>
              <a:gd name="connsiteY80" fmla="*/ 6323858 h 7767648"/>
              <a:gd name="connsiteX81" fmla="*/ 18504569 w 20237116"/>
              <a:gd name="connsiteY81" fmla="*/ 5914785 h 7767648"/>
              <a:gd name="connsiteX82" fmla="*/ 18408316 w 20237116"/>
              <a:gd name="connsiteY82" fmla="*/ 5674153 h 7767648"/>
              <a:gd name="connsiteX83" fmla="*/ 18239874 w 20237116"/>
              <a:gd name="connsiteY83" fmla="*/ 5313206 h 7767648"/>
              <a:gd name="connsiteX84" fmla="*/ 18167685 w 20237116"/>
              <a:gd name="connsiteY84" fmla="*/ 5168827 h 7767648"/>
              <a:gd name="connsiteX85" fmla="*/ 18263937 w 20237116"/>
              <a:gd name="connsiteY85" fmla="*/ 4880069 h 7767648"/>
              <a:gd name="connsiteX86" fmla="*/ 18504569 w 20237116"/>
              <a:gd name="connsiteY86" fmla="*/ 4687564 h 7767648"/>
              <a:gd name="connsiteX87" fmla="*/ 18769264 w 20237116"/>
              <a:gd name="connsiteY87" fmla="*/ 4735690 h 7767648"/>
              <a:gd name="connsiteX88" fmla="*/ 18865516 w 20237116"/>
              <a:gd name="connsiteY88" fmla="*/ 4928195 h 7767648"/>
              <a:gd name="connsiteX89" fmla="*/ 18865516 w 20237116"/>
              <a:gd name="connsiteY89" fmla="*/ 5337269 h 7767648"/>
              <a:gd name="connsiteX90" fmla="*/ 18865516 w 20237116"/>
              <a:gd name="connsiteY90" fmla="*/ 5746343 h 7767648"/>
              <a:gd name="connsiteX91" fmla="*/ 18865516 w 20237116"/>
              <a:gd name="connsiteY91" fmla="*/ 6396048 h 7767648"/>
              <a:gd name="connsiteX92" fmla="*/ 18841453 w 20237116"/>
              <a:gd name="connsiteY92" fmla="*/ 6732932 h 7767648"/>
              <a:gd name="connsiteX93" fmla="*/ 18817390 w 20237116"/>
              <a:gd name="connsiteY93" fmla="*/ 6949500 h 7767648"/>
              <a:gd name="connsiteX94" fmla="*/ 19298653 w 20237116"/>
              <a:gd name="connsiteY94" fmla="*/ 7527016 h 7767648"/>
              <a:gd name="connsiteX95" fmla="*/ 19707727 w 20237116"/>
              <a:gd name="connsiteY95" fmla="*/ 7527016 h 7767648"/>
              <a:gd name="connsiteX96" fmla="*/ 19996485 w 20237116"/>
              <a:gd name="connsiteY96" fmla="*/ 7575143 h 7767648"/>
              <a:gd name="connsiteX97" fmla="*/ 20237116 w 20237116"/>
              <a:gd name="connsiteY97" fmla="*/ 7767648 h 7767648"/>
              <a:gd name="connsiteX0" fmla="*/ 0 w 20237116"/>
              <a:gd name="connsiteY0" fmla="*/ 4120516 h 7657800"/>
              <a:gd name="connsiteX1" fmla="*/ 818148 w 20237116"/>
              <a:gd name="connsiteY1" fmla="*/ 4000200 h 7657800"/>
              <a:gd name="connsiteX2" fmla="*/ 1491916 w 20237116"/>
              <a:gd name="connsiteY2" fmla="*/ 3687379 h 7657800"/>
              <a:gd name="connsiteX3" fmla="*/ 1780674 w 20237116"/>
              <a:gd name="connsiteY3" fmla="*/ 2821105 h 7657800"/>
              <a:gd name="connsiteX4" fmla="*/ 1900990 w 20237116"/>
              <a:gd name="connsiteY4" fmla="*/ 2027021 h 7657800"/>
              <a:gd name="connsiteX5" fmla="*/ 1564106 w 20237116"/>
              <a:gd name="connsiteY5" fmla="*/ 1497631 h 7657800"/>
              <a:gd name="connsiteX6" fmla="*/ 1155032 w 20237116"/>
              <a:gd name="connsiteY6" fmla="*/ 992305 h 7657800"/>
              <a:gd name="connsiteX7" fmla="*/ 866274 w 20237116"/>
              <a:gd name="connsiteY7" fmla="*/ 703547 h 7657800"/>
              <a:gd name="connsiteX8" fmla="*/ 409074 w 20237116"/>
              <a:gd name="connsiteY8" fmla="*/ 198221 h 7657800"/>
              <a:gd name="connsiteX9" fmla="*/ 192506 w 20237116"/>
              <a:gd name="connsiteY9" fmla="*/ 5716 h 7657800"/>
              <a:gd name="connsiteX10" fmla="*/ 1275348 w 20237116"/>
              <a:gd name="connsiteY10" fmla="*/ 390726 h 7657800"/>
              <a:gd name="connsiteX11" fmla="*/ 1804737 w 20237116"/>
              <a:gd name="connsiteY11" fmla="*/ 944179 h 7657800"/>
              <a:gd name="connsiteX12" fmla="*/ 2093495 w 20237116"/>
              <a:gd name="connsiteY12" fmla="*/ 1425442 h 7657800"/>
              <a:gd name="connsiteX13" fmla="*/ 2310064 w 20237116"/>
              <a:gd name="connsiteY13" fmla="*/ 1954831 h 7657800"/>
              <a:gd name="connsiteX14" fmla="*/ 2382253 w 20237116"/>
              <a:gd name="connsiteY14" fmla="*/ 2387968 h 7657800"/>
              <a:gd name="connsiteX15" fmla="*/ 2454443 w 20237116"/>
              <a:gd name="connsiteY15" fmla="*/ 3013610 h 7657800"/>
              <a:gd name="connsiteX16" fmla="*/ 2213811 w 20237116"/>
              <a:gd name="connsiteY16" fmla="*/ 3711442 h 7657800"/>
              <a:gd name="connsiteX17" fmla="*/ 2213811 w 20237116"/>
              <a:gd name="connsiteY17" fmla="*/ 4361147 h 7657800"/>
              <a:gd name="connsiteX18" fmla="*/ 2959769 w 20237116"/>
              <a:gd name="connsiteY18" fmla="*/ 4505526 h 7657800"/>
              <a:gd name="connsiteX19" fmla="*/ 3657600 w 20237116"/>
              <a:gd name="connsiteY19" fmla="*/ 4409273 h 7657800"/>
              <a:gd name="connsiteX20" fmla="*/ 4427622 w 20237116"/>
              <a:gd name="connsiteY20" fmla="*/ 4505526 h 7657800"/>
              <a:gd name="connsiteX21" fmla="*/ 4740443 w 20237116"/>
              <a:gd name="connsiteY21" fmla="*/ 4625842 h 7657800"/>
              <a:gd name="connsiteX22" fmla="*/ 5173579 w 20237116"/>
              <a:gd name="connsiteY22" fmla="*/ 4481463 h 7657800"/>
              <a:gd name="connsiteX23" fmla="*/ 5630779 w 20237116"/>
              <a:gd name="connsiteY23" fmla="*/ 4625842 h 7657800"/>
              <a:gd name="connsiteX24" fmla="*/ 6761748 w 20237116"/>
              <a:gd name="connsiteY24" fmla="*/ 4649905 h 7657800"/>
              <a:gd name="connsiteX25" fmla="*/ 7411453 w 20237116"/>
              <a:gd name="connsiteY25" fmla="*/ 4698031 h 7657800"/>
              <a:gd name="connsiteX26" fmla="*/ 8325853 w 20237116"/>
              <a:gd name="connsiteY26" fmla="*/ 4673968 h 7657800"/>
              <a:gd name="connsiteX27" fmla="*/ 8494295 w 20237116"/>
              <a:gd name="connsiteY27" fmla="*/ 4409273 h 7657800"/>
              <a:gd name="connsiteX28" fmla="*/ 8662737 w 20237116"/>
              <a:gd name="connsiteY28" fmla="*/ 3687379 h 7657800"/>
              <a:gd name="connsiteX29" fmla="*/ 8662737 w 20237116"/>
              <a:gd name="connsiteY29" fmla="*/ 3278305 h 7657800"/>
              <a:gd name="connsiteX30" fmla="*/ 8494295 w 20237116"/>
              <a:gd name="connsiteY30" fmla="*/ 2532347 h 7657800"/>
              <a:gd name="connsiteX31" fmla="*/ 8277727 w 20237116"/>
              <a:gd name="connsiteY31" fmla="*/ 2219526 h 7657800"/>
              <a:gd name="connsiteX32" fmla="*/ 7892716 w 20237116"/>
              <a:gd name="connsiteY32" fmla="*/ 1954831 h 7657800"/>
              <a:gd name="connsiteX33" fmla="*/ 7435516 w 20237116"/>
              <a:gd name="connsiteY33" fmla="*/ 1593884 h 7657800"/>
              <a:gd name="connsiteX34" fmla="*/ 7267074 w 20237116"/>
              <a:gd name="connsiteY34" fmla="*/ 1377316 h 7657800"/>
              <a:gd name="connsiteX35" fmla="*/ 7122695 w 20237116"/>
              <a:gd name="connsiteY35" fmla="*/ 1136684 h 7657800"/>
              <a:gd name="connsiteX36" fmla="*/ 6906127 w 20237116"/>
              <a:gd name="connsiteY36" fmla="*/ 871989 h 7657800"/>
              <a:gd name="connsiteX37" fmla="*/ 6978316 w 20237116"/>
              <a:gd name="connsiteY37" fmla="*/ 583231 h 7657800"/>
              <a:gd name="connsiteX38" fmla="*/ 7170822 w 20237116"/>
              <a:gd name="connsiteY38" fmla="*/ 583231 h 7657800"/>
              <a:gd name="connsiteX39" fmla="*/ 7483643 w 20237116"/>
              <a:gd name="connsiteY39" fmla="*/ 703547 h 7657800"/>
              <a:gd name="connsiteX40" fmla="*/ 7772400 w 20237116"/>
              <a:gd name="connsiteY40" fmla="*/ 920116 h 7657800"/>
              <a:gd name="connsiteX41" fmla="*/ 7796464 w 20237116"/>
              <a:gd name="connsiteY41" fmla="*/ 1377316 h 7657800"/>
              <a:gd name="connsiteX42" fmla="*/ 7796464 w 20237116"/>
              <a:gd name="connsiteY42" fmla="*/ 1642010 h 7657800"/>
              <a:gd name="connsiteX43" fmla="*/ 8085222 w 20237116"/>
              <a:gd name="connsiteY43" fmla="*/ 1930768 h 7657800"/>
              <a:gd name="connsiteX44" fmla="*/ 8542422 w 20237116"/>
              <a:gd name="connsiteY44" fmla="*/ 2027021 h 7657800"/>
              <a:gd name="connsiteX45" fmla="*/ 8879306 w 20237116"/>
              <a:gd name="connsiteY45" fmla="*/ 1930768 h 7657800"/>
              <a:gd name="connsiteX46" fmla="*/ 9047748 w 20237116"/>
              <a:gd name="connsiteY46" fmla="*/ 1497631 h 7657800"/>
              <a:gd name="connsiteX47" fmla="*/ 9095874 w 20237116"/>
              <a:gd name="connsiteY47" fmla="*/ 1088558 h 7657800"/>
              <a:gd name="connsiteX48" fmla="*/ 9119937 w 20237116"/>
              <a:gd name="connsiteY48" fmla="*/ 896052 h 7657800"/>
              <a:gd name="connsiteX49" fmla="*/ 9264316 w 20237116"/>
              <a:gd name="connsiteY49" fmla="*/ 655421 h 7657800"/>
              <a:gd name="connsiteX50" fmla="*/ 9264316 w 20237116"/>
              <a:gd name="connsiteY50" fmla="*/ 920116 h 7657800"/>
              <a:gd name="connsiteX51" fmla="*/ 9240253 w 20237116"/>
              <a:gd name="connsiteY51" fmla="*/ 1449505 h 7657800"/>
              <a:gd name="connsiteX52" fmla="*/ 9216190 w 20237116"/>
              <a:gd name="connsiteY52" fmla="*/ 1930768 h 7657800"/>
              <a:gd name="connsiteX53" fmla="*/ 9144000 w 20237116"/>
              <a:gd name="connsiteY53" fmla="*/ 2267652 h 7657800"/>
              <a:gd name="connsiteX54" fmla="*/ 9288379 w 20237116"/>
              <a:gd name="connsiteY54" fmla="*/ 2965484 h 7657800"/>
              <a:gd name="connsiteX55" fmla="*/ 9312443 w 20237116"/>
              <a:gd name="connsiteY55" fmla="*/ 3398621 h 7657800"/>
              <a:gd name="connsiteX56" fmla="*/ 9360569 w 20237116"/>
              <a:gd name="connsiteY56" fmla="*/ 3735505 h 7657800"/>
              <a:gd name="connsiteX57" fmla="*/ 9264316 w 20237116"/>
              <a:gd name="connsiteY57" fmla="*/ 4337084 h 7657800"/>
              <a:gd name="connsiteX58" fmla="*/ 9336506 w 20237116"/>
              <a:gd name="connsiteY58" fmla="*/ 4770221 h 7657800"/>
              <a:gd name="connsiteX59" fmla="*/ 9889958 w 20237116"/>
              <a:gd name="connsiteY59" fmla="*/ 5010852 h 7657800"/>
              <a:gd name="connsiteX60" fmla="*/ 10299032 w 20237116"/>
              <a:gd name="connsiteY60" fmla="*/ 5083042 h 7657800"/>
              <a:gd name="connsiteX61" fmla="*/ 10900611 w 20237116"/>
              <a:gd name="connsiteY61" fmla="*/ 5251484 h 7657800"/>
              <a:gd name="connsiteX62" fmla="*/ 11189369 w 20237116"/>
              <a:gd name="connsiteY62" fmla="*/ 5155231 h 7657800"/>
              <a:gd name="connsiteX63" fmla="*/ 11959390 w 20237116"/>
              <a:gd name="connsiteY63" fmla="*/ 5323673 h 7657800"/>
              <a:gd name="connsiteX64" fmla="*/ 12320337 w 20237116"/>
              <a:gd name="connsiteY64" fmla="*/ 5395863 h 7657800"/>
              <a:gd name="connsiteX65" fmla="*/ 12705348 w 20237116"/>
              <a:gd name="connsiteY65" fmla="*/ 5564305 h 7657800"/>
              <a:gd name="connsiteX66" fmla="*/ 13282864 w 20237116"/>
              <a:gd name="connsiteY66" fmla="*/ 5588368 h 7657800"/>
              <a:gd name="connsiteX67" fmla="*/ 13764127 w 20237116"/>
              <a:gd name="connsiteY67" fmla="*/ 5732747 h 7657800"/>
              <a:gd name="connsiteX68" fmla="*/ 14630400 w 20237116"/>
              <a:gd name="connsiteY68" fmla="*/ 5901189 h 7657800"/>
              <a:gd name="connsiteX69" fmla="*/ 15256043 w 20237116"/>
              <a:gd name="connsiteY69" fmla="*/ 5973379 h 7657800"/>
              <a:gd name="connsiteX70" fmla="*/ 15641053 w 20237116"/>
              <a:gd name="connsiteY70" fmla="*/ 6214010 h 7657800"/>
              <a:gd name="connsiteX71" fmla="*/ 16026064 w 20237116"/>
              <a:gd name="connsiteY71" fmla="*/ 6286200 h 7657800"/>
              <a:gd name="connsiteX72" fmla="*/ 16459200 w 20237116"/>
              <a:gd name="connsiteY72" fmla="*/ 6430579 h 7657800"/>
              <a:gd name="connsiteX73" fmla="*/ 16868274 w 20237116"/>
              <a:gd name="connsiteY73" fmla="*/ 6430579 h 7657800"/>
              <a:gd name="connsiteX74" fmla="*/ 17012653 w 20237116"/>
              <a:gd name="connsiteY74" fmla="*/ 6526831 h 7657800"/>
              <a:gd name="connsiteX75" fmla="*/ 17421727 w 20237116"/>
              <a:gd name="connsiteY75" fmla="*/ 6743400 h 7657800"/>
              <a:gd name="connsiteX76" fmla="*/ 17878927 w 20237116"/>
              <a:gd name="connsiteY76" fmla="*/ 6791526 h 7657800"/>
              <a:gd name="connsiteX77" fmla="*/ 18360190 w 20237116"/>
              <a:gd name="connsiteY77" fmla="*/ 6911842 h 7657800"/>
              <a:gd name="connsiteX78" fmla="*/ 18528632 w 20237116"/>
              <a:gd name="connsiteY78" fmla="*/ 6767463 h 7657800"/>
              <a:gd name="connsiteX79" fmla="*/ 18480506 w 20237116"/>
              <a:gd name="connsiteY79" fmla="*/ 6214010 h 7657800"/>
              <a:gd name="connsiteX80" fmla="*/ 18504569 w 20237116"/>
              <a:gd name="connsiteY80" fmla="*/ 5804937 h 7657800"/>
              <a:gd name="connsiteX81" fmla="*/ 18408316 w 20237116"/>
              <a:gd name="connsiteY81" fmla="*/ 5564305 h 7657800"/>
              <a:gd name="connsiteX82" fmla="*/ 18239874 w 20237116"/>
              <a:gd name="connsiteY82" fmla="*/ 5203358 h 7657800"/>
              <a:gd name="connsiteX83" fmla="*/ 18167685 w 20237116"/>
              <a:gd name="connsiteY83" fmla="*/ 5058979 h 7657800"/>
              <a:gd name="connsiteX84" fmla="*/ 18263937 w 20237116"/>
              <a:gd name="connsiteY84" fmla="*/ 4770221 h 7657800"/>
              <a:gd name="connsiteX85" fmla="*/ 18504569 w 20237116"/>
              <a:gd name="connsiteY85" fmla="*/ 4577716 h 7657800"/>
              <a:gd name="connsiteX86" fmla="*/ 18769264 w 20237116"/>
              <a:gd name="connsiteY86" fmla="*/ 4625842 h 7657800"/>
              <a:gd name="connsiteX87" fmla="*/ 18865516 w 20237116"/>
              <a:gd name="connsiteY87" fmla="*/ 4818347 h 7657800"/>
              <a:gd name="connsiteX88" fmla="*/ 18865516 w 20237116"/>
              <a:gd name="connsiteY88" fmla="*/ 5227421 h 7657800"/>
              <a:gd name="connsiteX89" fmla="*/ 18865516 w 20237116"/>
              <a:gd name="connsiteY89" fmla="*/ 5636495 h 7657800"/>
              <a:gd name="connsiteX90" fmla="*/ 18865516 w 20237116"/>
              <a:gd name="connsiteY90" fmla="*/ 6286200 h 7657800"/>
              <a:gd name="connsiteX91" fmla="*/ 18841453 w 20237116"/>
              <a:gd name="connsiteY91" fmla="*/ 6623084 h 7657800"/>
              <a:gd name="connsiteX92" fmla="*/ 18817390 w 20237116"/>
              <a:gd name="connsiteY92" fmla="*/ 6839652 h 7657800"/>
              <a:gd name="connsiteX93" fmla="*/ 19298653 w 20237116"/>
              <a:gd name="connsiteY93" fmla="*/ 7417168 h 7657800"/>
              <a:gd name="connsiteX94" fmla="*/ 19707727 w 20237116"/>
              <a:gd name="connsiteY94" fmla="*/ 7417168 h 7657800"/>
              <a:gd name="connsiteX95" fmla="*/ 19996485 w 20237116"/>
              <a:gd name="connsiteY95" fmla="*/ 7465295 h 7657800"/>
              <a:gd name="connsiteX96" fmla="*/ 20237116 w 20237116"/>
              <a:gd name="connsiteY96" fmla="*/ 7657800 h 7657800"/>
              <a:gd name="connsiteX0" fmla="*/ 0 w 20237116"/>
              <a:gd name="connsiteY0" fmla="*/ 3934775 h 7472059"/>
              <a:gd name="connsiteX1" fmla="*/ 818148 w 20237116"/>
              <a:gd name="connsiteY1" fmla="*/ 3814459 h 7472059"/>
              <a:gd name="connsiteX2" fmla="*/ 1491916 w 20237116"/>
              <a:gd name="connsiteY2" fmla="*/ 3501638 h 7472059"/>
              <a:gd name="connsiteX3" fmla="*/ 1780674 w 20237116"/>
              <a:gd name="connsiteY3" fmla="*/ 2635364 h 7472059"/>
              <a:gd name="connsiteX4" fmla="*/ 1900990 w 20237116"/>
              <a:gd name="connsiteY4" fmla="*/ 1841280 h 7472059"/>
              <a:gd name="connsiteX5" fmla="*/ 1564106 w 20237116"/>
              <a:gd name="connsiteY5" fmla="*/ 1311890 h 7472059"/>
              <a:gd name="connsiteX6" fmla="*/ 1155032 w 20237116"/>
              <a:gd name="connsiteY6" fmla="*/ 806564 h 7472059"/>
              <a:gd name="connsiteX7" fmla="*/ 866274 w 20237116"/>
              <a:gd name="connsiteY7" fmla="*/ 517806 h 7472059"/>
              <a:gd name="connsiteX8" fmla="*/ 409074 w 20237116"/>
              <a:gd name="connsiteY8" fmla="*/ 12480 h 7472059"/>
              <a:gd name="connsiteX9" fmla="*/ 1275348 w 20237116"/>
              <a:gd name="connsiteY9" fmla="*/ 204985 h 7472059"/>
              <a:gd name="connsiteX10" fmla="*/ 1804737 w 20237116"/>
              <a:gd name="connsiteY10" fmla="*/ 758438 h 7472059"/>
              <a:gd name="connsiteX11" fmla="*/ 2093495 w 20237116"/>
              <a:gd name="connsiteY11" fmla="*/ 1239701 h 7472059"/>
              <a:gd name="connsiteX12" fmla="*/ 2310064 w 20237116"/>
              <a:gd name="connsiteY12" fmla="*/ 1769090 h 7472059"/>
              <a:gd name="connsiteX13" fmla="*/ 2382253 w 20237116"/>
              <a:gd name="connsiteY13" fmla="*/ 2202227 h 7472059"/>
              <a:gd name="connsiteX14" fmla="*/ 2454443 w 20237116"/>
              <a:gd name="connsiteY14" fmla="*/ 2827869 h 7472059"/>
              <a:gd name="connsiteX15" fmla="*/ 2213811 w 20237116"/>
              <a:gd name="connsiteY15" fmla="*/ 3525701 h 7472059"/>
              <a:gd name="connsiteX16" fmla="*/ 2213811 w 20237116"/>
              <a:gd name="connsiteY16" fmla="*/ 4175406 h 7472059"/>
              <a:gd name="connsiteX17" fmla="*/ 2959769 w 20237116"/>
              <a:gd name="connsiteY17" fmla="*/ 4319785 h 7472059"/>
              <a:gd name="connsiteX18" fmla="*/ 3657600 w 20237116"/>
              <a:gd name="connsiteY18" fmla="*/ 4223532 h 7472059"/>
              <a:gd name="connsiteX19" fmla="*/ 4427622 w 20237116"/>
              <a:gd name="connsiteY19" fmla="*/ 4319785 h 7472059"/>
              <a:gd name="connsiteX20" fmla="*/ 4740443 w 20237116"/>
              <a:gd name="connsiteY20" fmla="*/ 4440101 h 7472059"/>
              <a:gd name="connsiteX21" fmla="*/ 5173579 w 20237116"/>
              <a:gd name="connsiteY21" fmla="*/ 4295722 h 7472059"/>
              <a:gd name="connsiteX22" fmla="*/ 5630779 w 20237116"/>
              <a:gd name="connsiteY22" fmla="*/ 4440101 h 7472059"/>
              <a:gd name="connsiteX23" fmla="*/ 6761748 w 20237116"/>
              <a:gd name="connsiteY23" fmla="*/ 4464164 h 7472059"/>
              <a:gd name="connsiteX24" fmla="*/ 7411453 w 20237116"/>
              <a:gd name="connsiteY24" fmla="*/ 4512290 h 7472059"/>
              <a:gd name="connsiteX25" fmla="*/ 8325853 w 20237116"/>
              <a:gd name="connsiteY25" fmla="*/ 4488227 h 7472059"/>
              <a:gd name="connsiteX26" fmla="*/ 8494295 w 20237116"/>
              <a:gd name="connsiteY26" fmla="*/ 4223532 h 7472059"/>
              <a:gd name="connsiteX27" fmla="*/ 8662737 w 20237116"/>
              <a:gd name="connsiteY27" fmla="*/ 3501638 h 7472059"/>
              <a:gd name="connsiteX28" fmla="*/ 8662737 w 20237116"/>
              <a:gd name="connsiteY28" fmla="*/ 3092564 h 7472059"/>
              <a:gd name="connsiteX29" fmla="*/ 8494295 w 20237116"/>
              <a:gd name="connsiteY29" fmla="*/ 2346606 h 7472059"/>
              <a:gd name="connsiteX30" fmla="*/ 8277727 w 20237116"/>
              <a:gd name="connsiteY30" fmla="*/ 2033785 h 7472059"/>
              <a:gd name="connsiteX31" fmla="*/ 7892716 w 20237116"/>
              <a:gd name="connsiteY31" fmla="*/ 1769090 h 7472059"/>
              <a:gd name="connsiteX32" fmla="*/ 7435516 w 20237116"/>
              <a:gd name="connsiteY32" fmla="*/ 1408143 h 7472059"/>
              <a:gd name="connsiteX33" fmla="*/ 7267074 w 20237116"/>
              <a:gd name="connsiteY33" fmla="*/ 1191575 h 7472059"/>
              <a:gd name="connsiteX34" fmla="*/ 7122695 w 20237116"/>
              <a:gd name="connsiteY34" fmla="*/ 950943 h 7472059"/>
              <a:gd name="connsiteX35" fmla="*/ 6906127 w 20237116"/>
              <a:gd name="connsiteY35" fmla="*/ 686248 h 7472059"/>
              <a:gd name="connsiteX36" fmla="*/ 6978316 w 20237116"/>
              <a:gd name="connsiteY36" fmla="*/ 397490 h 7472059"/>
              <a:gd name="connsiteX37" fmla="*/ 7170822 w 20237116"/>
              <a:gd name="connsiteY37" fmla="*/ 397490 h 7472059"/>
              <a:gd name="connsiteX38" fmla="*/ 7483643 w 20237116"/>
              <a:gd name="connsiteY38" fmla="*/ 517806 h 7472059"/>
              <a:gd name="connsiteX39" fmla="*/ 7772400 w 20237116"/>
              <a:gd name="connsiteY39" fmla="*/ 734375 h 7472059"/>
              <a:gd name="connsiteX40" fmla="*/ 7796464 w 20237116"/>
              <a:gd name="connsiteY40" fmla="*/ 1191575 h 7472059"/>
              <a:gd name="connsiteX41" fmla="*/ 7796464 w 20237116"/>
              <a:gd name="connsiteY41" fmla="*/ 1456269 h 7472059"/>
              <a:gd name="connsiteX42" fmla="*/ 8085222 w 20237116"/>
              <a:gd name="connsiteY42" fmla="*/ 1745027 h 7472059"/>
              <a:gd name="connsiteX43" fmla="*/ 8542422 w 20237116"/>
              <a:gd name="connsiteY43" fmla="*/ 1841280 h 7472059"/>
              <a:gd name="connsiteX44" fmla="*/ 8879306 w 20237116"/>
              <a:gd name="connsiteY44" fmla="*/ 1745027 h 7472059"/>
              <a:gd name="connsiteX45" fmla="*/ 9047748 w 20237116"/>
              <a:gd name="connsiteY45" fmla="*/ 1311890 h 7472059"/>
              <a:gd name="connsiteX46" fmla="*/ 9095874 w 20237116"/>
              <a:gd name="connsiteY46" fmla="*/ 902817 h 7472059"/>
              <a:gd name="connsiteX47" fmla="*/ 9119937 w 20237116"/>
              <a:gd name="connsiteY47" fmla="*/ 710311 h 7472059"/>
              <a:gd name="connsiteX48" fmla="*/ 9264316 w 20237116"/>
              <a:gd name="connsiteY48" fmla="*/ 469680 h 7472059"/>
              <a:gd name="connsiteX49" fmla="*/ 9264316 w 20237116"/>
              <a:gd name="connsiteY49" fmla="*/ 734375 h 7472059"/>
              <a:gd name="connsiteX50" fmla="*/ 9240253 w 20237116"/>
              <a:gd name="connsiteY50" fmla="*/ 1263764 h 7472059"/>
              <a:gd name="connsiteX51" fmla="*/ 9216190 w 20237116"/>
              <a:gd name="connsiteY51" fmla="*/ 1745027 h 7472059"/>
              <a:gd name="connsiteX52" fmla="*/ 9144000 w 20237116"/>
              <a:gd name="connsiteY52" fmla="*/ 2081911 h 7472059"/>
              <a:gd name="connsiteX53" fmla="*/ 9288379 w 20237116"/>
              <a:gd name="connsiteY53" fmla="*/ 2779743 h 7472059"/>
              <a:gd name="connsiteX54" fmla="*/ 9312443 w 20237116"/>
              <a:gd name="connsiteY54" fmla="*/ 3212880 h 7472059"/>
              <a:gd name="connsiteX55" fmla="*/ 9360569 w 20237116"/>
              <a:gd name="connsiteY55" fmla="*/ 3549764 h 7472059"/>
              <a:gd name="connsiteX56" fmla="*/ 9264316 w 20237116"/>
              <a:gd name="connsiteY56" fmla="*/ 4151343 h 7472059"/>
              <a:gd name="connsiteX57" fmla="*/ 9336506 w 20237116"/>
              <a:gd name="connsiteY57" fmla="*/ 4584480 h 7472059"/>
              <a:gd name="connsiteX58" fmla="*/ 9889958 w 20237116"/>
              <a:gd name="connsiteY58" fmla="*/ 4825111 h 7472059"/>
              <a:gd name="connsiteX59" fmla="*/ 10299032 w 20237116"/>
              <a:gd name="connsiteY59" fmla="*/ 4897301 h 7472059"/>
              <a:gd name="connsiteX60" fmla="*/ 10900611 w 20237116"/>
              <a:gd name="connsiteY60" fmla="*/ 5065743 h 7472059"/>
              <a:gd name="connsiteX61" fmla="*/ 11189369 w 20237116"/>
              <a:gd name="connsiteY61" fmla="*/ 4969490 h 7472059"/>
              <a:gd name="connsiteX62" fmla="*/ 11959390 w 20237116"/>
              <a:gd name="connsiteY62" fmla="*/ 5137932 h 7472059"/>
              <a:gd name="connsiteX63" fmla="*/ 12320337 w 20237116"/>
              <a:gd name="connsiteY63" fmla="*/ 5210122 h 7472059"/>
              <a:gd name="connsiteX64" fmla="*/ 12705348 w 20237116"/>
              <a:gd name="connsiteY64" fmla="*/ 5378564 h 7472059"/>
              <a:gd name="connsiteX65" fmla="*/ 13282864 w 20237116"/>
              <a:gd name="connsiteY65" fmla="*/ 5402627 h 7472059"/>
              <a:gd name="connsiteX66" fmla="*/ 13764127 w 20237116"/>
              <a:gd name="connsiteY66" fmla="*/ 5547006 h 7472059"/>
              <a:gd name="connsiteX67" fmla="*/ 14630400 w 20237116"/>
              <a:gd name="connsiteY67" fmla="*/ 5715448 h 7472059"/>
              <a:gd name="connsiteX68" fmla="*/ 15256043 w 20237116"/>
              <a:gd name="connsiteY68" fmla="*/ 5787638 h 7472059"/>
              <a:gd name="connsiteX69" fmla="*/ 15641053 w 20237116"/>
              <a:gd name="connsiteY69" fmla="*/ 6028269 h 7472059"/>
              <a:gd name="connsiteX70" fmla="*/ 16026064 w 20237116"/>
              <a:gd name="connsiteY70" fmla="*/ 6100459 h 7472059"/>
              <a:gd name="connsiteX71" fmla="*/ 16459200 w 20237116"/>
              <a:gd name="connsiteY71" fmla="*/ 6244838 h 7472059"/>
              <a:gd name="connsiteX72" fmla="*/ 16868274 w 20237116"/>
              <a:gd name="connsiteY72" fmla="*/ 6244838 h 7472059"/>
              <a:gd name="connsiteX73" fmla="*/ 17012653 w 20237116"/>
              <a:gd name="connsiteY73" fmla="*/ 6341090 h 7472059"/>
              <a:gd name="connsiteX74" fmla="*/ 17421727 w 20237116"/>
              <a:gd name="connsiteY74" fmla="*/ 6557659 h 7472059"/>
              <a:gd name="connsiteX75" fmla="*/ 17878927 w 20237116"/>
              <a:gd name="connsiteY75" fmla="*/ 6605785 h 7472059"/>
              <a:gd name="connsiteX76" fmla="*/ 18360190 w 20237116"/>
              <a:gd name="connsiteY76" fmla="*/ 6726101 h 7472059"/>
              <a:gd name="connsiteX77" fmla="*/ 18528632 w 20237116"/>
              <a:gd name="connsiteY77" fmla="*/ 6581722 h 7472059"/>
              <a:gd name="connsiteX78" fmla="*/ 18480506 w 20237116"/>
              <a:gd name="connsiteY78" fmla="*/ 6028269 h 7472059"/>
              <a:gd name="connsiteX79" fmla="*/ 18504569 w 20237116"/>
              <a:gd name="connsiteY79" fmla="*/ 5619196 h 7472059"/>
              <a:gd name="connsiteX80" fmla="*/ 18408316 w 20237116"/>
              <a:gd name="connsiteY80" fmla="*/ 5378564 h 7472059"/>
              <a:gd name="connsiteX81" fmla="*/ 18239874 w 20237116"/>
              <a:gd name="connsiteY81" fmla="*/ 5017617 h 7472059"/>
              <a:gd name="connsiteX82" fmla="*/ 18167685 w 20237116"/>
              <a:gd name="connsiteY82" fmla="*/ 4873238 h 7472059"/>
              <a:gd name="connsiteX83" fmla="*/ 18263937 w 20237116"/>
              <a:gd name="connsiteY83" fmla="*/ 4584480 h 7472059"/>
              <a:gd name="connsiteX84" fmla="*/ 18504569 w 20237116"/>
              <a:gd name="connsiteY84" fmla="*/ 4391975 h 7472059"/>
              <a:gd name="connsiteX85" fmla="*/ 18769264 w 20237116"/>
              <a:gd name="connsiteY85" fmla="*/ 4440101 h 7472059"/>
              <a:gd name="connsiteX86" fmla="*/ 18865516 w 20237116"/>
              <a:gd name="connsiteY86" fmla="*/ 4632606 h 7472059"/>
              <a:gd name="connsiteX87" fmla="*/ 18865516 w 20237116"/>
              <a:gd name="connsiteY87" fmla="*/ 5041680 h 7472059"/>
              <a:gd name="connsiteX88" fmla="*/ 18865516 w 20237116"/>
              <a:gd name="connsiteY88" fmla="*/ 5450754 h 7472059"/>
              <a:gd name="connsiteX89" fmla="*/ 18865516 w 20237116"/>
              <a:gd name="connsiteY89" fmla="*/ 6100459 h 7472059"/>
              <a:gd name="connsiteX90" fmla="*/ 18841453 w 20237116"/>
              <a:gd name="connsiteY90" fmla="*/ 6437343 h 7472059"/>
              <a:gd name="connsiteX91" fmla="*/ 18817390 w 20237116"/>
              <a:gd name="connsiteY91" fmla="*/ 6653911 h 7472059"/>
              <a:gd name="connsiteX92" fmla="*/ 19298653 w 20237116"/>
              <a:gd name="connsiteY92" fmla="*/ 7231427 h 7472059"/>
              <a:gd name="connsiteX93" fmla="*/ 19707727 w 20237116"/>
              <a:gd name="connsiteY93" fmla="*/ 7231427 h 7472059"/>
              <a:gd name="connsiteX94" fmla="*/ 19996485 w 20237116"/>
              <a:gd name="connsiteY94" fmla="*/ 7279554 h 7472059"/>
              <a:gd name="connsiteX95" fmla="*/ 20237116 w 20237116"/>
              <a:gd name="connsiteY95" fmla="*/ 7472059 h 7472059"/>
              <a:gd name="connsiteX0" fmla="*/ 0 w 20237116"/>
              <a:gd name="connsiteY0" fmla="*/ 3734066 h 7271350"/>
              <a:gd name="connsiteX1" fmla="*/ 818148 w 20237116"/>
              <a:gd name="connsiteY1" fmla="*/ 3613750 h 7271350"/>
              <a:gd name="connsiteX2" fmla="*/ 1491916 w 20237116"/>
              <a:gd name="connsiteY2" fmla="*/ 3300929 h 7271350"/>
              <a:gd name="connsiteX3" fmla="*/ 1780674 w 20237116"/>
              <a:gd name="connsiteY3" fmla="*/ 2434655 h 7271350"/>
              <a:gd name="connsiteX4" fmla="*/ 1900990 w 20237116"/>
              <a:gd name="connsiteY4" fmla="*/ 1640571 h 7271350"/>
              <a:gd name="connsiteX5" fmla="*/ 1564106 w 20237116"/>
              <a:gd name="connsiteY5" fmla="*/ 1111181 h 7271350"/>
              <a:gd name="connsiteX6" fmla="*/ 1155032 w 20237116"/>
              <a:gd name="connsiteY6" fmla="*/ 605855 h 7271350"/>
              <a:gd name="connsiteX7" fmla="*/ 866274 w 20237116"/>
              <a:gd name="connsiteY7" fmla="*/ 317097 h 7271350"/>
              <a:gd name="connsiteX8" fmla="*/ 1275348 w 20237116"/>
              <a:gd name="connsiteY8" fmla="*/ 4276 h 7271350"/>
              <a:gd name="connsiteX9" fmla="*/ 1804737 w 20237116"/>
              <a:gd name="connsiteY9" fmla="*/ 557729 h 7271350"/>
              <a:gd name="connsiteX10" fmla="*/ 2093495 w 20237116"/>
              <a:gd name="connsiteY10" fmla="*/ 1038992 h 7271350"/>
              <a:gd name="connsiteX11" fmla="*/ 2310064 w 20237116"/>
              <a:gd name="connsiteY11" fmla="*/ 1568381 h 7271350"/>
              <a:gd name="connsiteX12" fmla="*/ 2382253 w 20237116"/>
              <a:gd name="connsiteY12" fmla="*/ 2001518 h 7271350"/>
              <a:gd name="connsiteX13" fmla="*/ 2454443 w 20237116"/>
              <a:gd name="connsiteY13" fmla="*/ 2627160 h 7271350"/>
              <a:gd name="connsiteX14" fmla="*/ 2213811 w 20237116"/>
              <a:gd name="connsiteY14" fmla="*/ 3324992 h 7271350"/>
              <a:gd name="connsiteX15" fmla="*/ 2213811 w 20237116"/>
              <a:gd name="connsiteY15" fmla="*/ 3974697 h 7271350"/>
              <a:gd name="connsiteX16" fmla="*/ 2959769 w 20237116"/>
              <a:gd name="connsiteY16" fmla="*/ 4119076 h 7271350"/>
              <a:gd name="connsiteX17" fmla="*/ 3657600 w 20237116"/>
              <a:gd name="connsiteY17" fmla="*/ 4022823 h 7271350"/>
              <a:gd name="connsiteX18" fmla="*/ 4427622 w 20237116"/>
              <a:gd name="connsiteY18" fmla="*/ 4119076 h 7271350"/>
              <a:gd name="connsiteX19" fmla="*/ 4740443 w 20237116"/>
              <a:gd name="connsiteY19" fmla="*/ 4239392 h 7271350"/>
              <a:gd name="connsiteX20" fmla="*/ 5173579 w 20237116"/>
              <a:gd name="connsiteY20" fmla="*/ 4095013 h 7271350"/>
              <a:gd name="connsiteX21" fmla="*/ 5630779 w 20237116"/>
              <a:gd name="connsiteY21" fmla="*/ 4239392 h 7271350"/>
              <a:gd name="connsiteX22" fmla="*/ 6761748 w 20237116"/>
              <a:gd name="connsiteY22" fmla="*/ 4263455 h 7271350"/>
              <a:gd name="connsiteX23" fmla="*/ 7411453 w 20237116"/>
              <a:gd name="connsiteY23" fmla="*/ 4311581 h 7271350"/>
              <a:gd name="connsiteX24" fmla="*/ 8325853 w 20237116"/>
              <a:gd name="connsiteY24" fmla="*/ 4287518 h 7271350"/>
              <a:gd name="connsiteX25" fmla="*/ 8494295 w 20237116"/>
              <a:gd name="connsiteY25" fmla="*/ 4022823 h 7271350"/>
              <a:gd name="connsiteX26" fmla="*/ 8662737 w 20237116"/>
              <a:gd name="connsiteY26" fmla="*/ 3300929 h 7271350"/>
              <a:gd name="connsiteX27" fmla="*/ 8662737 w 20237116"/>
              <a:gd name="connsiteY27" fmla="*/ 2891855 h 7271350"/>
              <a:gd name="connsiteX28" fmla="*/ 8494295 w 20237116"/>
              <a:gd name="connsiteY28" fmla="*/ 2145897 h 7271350"/>
              <a:gd name="connsiteX29" fmla="*/ 8277727 w 20237116"/>
              <a:gd name="connsiteY29" fmla="*/ 1833076 h 7271350"/>
              <a:gd name="connsiteX30" fmla="*/ 7892716 w 20237116"/>
              <a:gd name="connsiteY30" fmla="*/ 1568381 h 7271350"/>
              <a:gd name="connsiteX31" fmla="*/ 7435516 w 20237116"/>
              <a:gd name="connsiteY31" fmla="*/ 1207434 h 7271350"/>
              <a:gd name="connsiteX32" fmla="*/ 7267074 w 20237116"/>
              <a:gd name="connsiteY32" fmla="*/ 990866 h 7271350"/>
              <a:gd name="connsiteX33" fmla="*/ 7122695 w 20237116"/>
              <a:gd name="connsiteY33" fmla="*/ 750234 h 7271350"/>
              <a:gd name="connsiteX34" fmla="*/ 6906127 w 20237116"/>
              <a:gd name="connsiteY34" fmla="*/ 485539 h 7271350"/>
              <a:gd name="connsiteX35" fmla="*/ 6978316 w 20237116"/>
              <a:gd name="connsiteY35" fmla="*/ 196781 h 7271350"/>
              <a:gd name="connsiteX36" fmla="*/ 7170822 w 20237116"/>
              <a:gd name="connsiteY36" fmla="*/ 196781 h 7271350"/>
              <a:gd name="connsiteX37" fmla="*/ 7483643 w 20237116"/>
              <a:gd name="connsiteY37" fmla="*/ 317097 h 7271350"/>
              <a:gd name="connsiteX38" fmla="*/ 7772400 w 20237116"/>
              <a:gd name="connsiteY38" fmla="*/ 533666 h 7271350"/>
              <a:gd name="connsiteX39" fmla="*/ 7796464 w 20237116"/>
              <a:gd name="connsiteY39" fmla="*/ 990866 h 7271350"/>
              <a:gd name="connsiteX40" fmla="*/ 7796464 w 20237116"/>
              <a:gd name="connsiteY40" fmla="*/ 1255560 h 7271350"/>
              <a:gd name="connsiteX41" fmla="*/ 8085222 w 20237116"/>
              <a:gd name="connsiteY41" fmla="*/ 1544318 h 7271350"/>
              <a:gd name="connsiteX42" fmla="*/ 8542422 w 20237116"/>
              <a:gd name="connsiteY42" fmla="*/ 1640571 h 7271350"/>
              <a:gd name="connsiteX43" fmla="*/ 8879306 w 20237116"/>
              <a:gd name="connsiteY43" fmla="*/ 1544318 h 7271350"/>
              <a:gd name="connsiteX44" fmla="*/ 9047748 w 20237116"/>
              <a:gd name="connsiteY44" fmla="*/ 1111181 h 7271350"/>
              <a:gd name="connsiteX45" fmla="*/ 9095874 w 20237116"/>
              <a:gd name="connsiteY45" fmla="*/ 702108 h 7271350"/>
              <a:gd name="connsiteX46" fmla="*/ 9119937 w 20237116"/>
              <a:gd name="connsiteY46" fmla="*/ 509602 h 7271350"/>
              <a:gd name="connsiteX47" fmla="*/ 9264316 w 20237116"/>
              <a:gd name="connsiteY47" fmla="*/ 268971 h 7271350"/>
              <a:gd name="connsiteX48" fmla="*/ 9264316 w 20237116"/>
              <a:gd name="connsiteY48" fmla="*/ 533666 h 7271350"/>
              <a:gd name="connsiteX49" fmla="*/ 9240253 w 20237116"/>
              <a:gd name="connsiteY49" fmla="*/ 1063055 h 7271350"/>
              <a:gd name="connsiteX50" fmla="*/ 9216190 w 20237116"/>
              <a:gd name="connsiteY50" fmla="*/ 1544318 h 7271350"/>
              <a:gd name="connsiteX51" fmla="*/ 9144000 w 20237116"/>
              <a:gd name="connsiteY51" fmla="*/ 1881202 h 7271350"/>
              <a:gd name="connsiteX52" fmla="*/ 9288379 w 20237116"/>
              <a:gd name="connsiteY52" fmla="*/ 2579034 h 7271350"/>
              <a:gd name="connsiteX53" fmla="*/ 9312443 w 20237116"/>
              <a:gd name="connsiteY53" fmla="*/ 3012171 h 7271350"/>
              <a:gd name="connsiteX54" fmla="*/ 9360569 w 20237116"/>
              <a:gd name="connsiteY54" fmla="*/ 3349055 h 7271350"/>
              <a:gd name="connsiteX55" fmla="*/ 9264316 w 20237116"/>
              <a:gd name="connsiteY55" fmla="*/ 3950634 h 7271350"/>
              <a:gd name="connsiteX56" fmla="*/ 9336506 w 20237116"/>
              <a:gd name="connsiteY56" fmla="*/ 4383771 h 7271350"/>
              <a:gd name="connsiteX57" fmla="*/ 9889958 w 20237116"/>
              <a:gd name="connsiteY57" fmla="*/ 4624402 h 7271350"/>
              <a:gd name="connsiteX58" fmla="*/ 10299032 w 20237116"/>
              <a:gd name="connsiteY58" fmla="*/ 4696592 h 7271350"/>
              <a:gd name="connsiteX59" fmla="*/ 10900611 w 20237116"/>
              <a:gd name="connsiteY59" fmla="*/ 4865034 h 7271350"/>
              <a:gd name="connsiteX60" fmla="*/ 11189369 w 20237116"/>
              <a:gd name="connsiteY60" fmla="*/ 4768781 h 7271350"/>
              <a:gd name="connsiteX61" fmla="*/ 11959390 w 20237116"/>
              <a:gd name="connsiteY61" fmla="*/ 4937223 h 7271350"/>
              <a:gd name="connsiteX62" fmla="*/ 12320337 w 20237116"/>
              <a:gd name="connsiteY62" fmla="*/ 5009413 h 7271350"/>
              <a:gd name="connsiteX63" fmla="*/ 12705348 w 20237116"/>
              <a:gd name="connsiteY63" fmla="*/ 5177855 h 7271350"/>
              <a:gd name="connsiteX64" fmla="*/ 13282864 w 20237116"/>
              <a:gd name="connsiteY64" fmla="*/ 5201918 h 7271350"/>
              <a:gd name="connsiteX65" fmla="*/ 13764127 w 20237116"/>
              <a:gd name="connsiteY65" fmla="*/ 5346297 h 7271350"/>
              <a:gd name="connsiteX66" fmla="*/ 14630400 w 20237116"/>
              <a:gd name="connsiteY66" fmla="*/ 5514739 h 7271350"/>
              <a:gd name="connsiteX67" fmla="*/ 15256043 w 20237116"/>
              <a:gd name="connsiteY67" fmla="*/ 5586929 h 7271350"/>
              <a:gd name="connsiteX68" fmla="*/ 15641053 w 20237116"/>
              <a:gd name="connsiteY68" fmla="*/ 5827560 h 7271350"/>
              <a:gd name="connsiteX69" fmla="*/ 16026064 w 20237116"/>
              <a:gd name="connsiteY69" fmla="*/ 5899750 h 7271350"/>
              <a:gd name="connsiteX70" fmla="*/ 16459200 w 20237116"/>
              <a:gd name="connsiteY70" fmla="*/ 6044129 h 7271350"/>
              <a:gd name="connsiteX71" fmla="*/ 16868274 w 20237116"/>
              <a:gd name="connsiteY71" fmla="*/ 6044129 h 7271350"/>
              <a:gd name="connsiteX72" fmla="*/ 17012653 w 20237116"/>
              <a:gd name="connsiteY72" fmla="*/ 6140381 h 7271350"/>
              <a:gd name="connsiteX73" fmla="*/ 17421727 w 20237116"/>
              <a:gd name="connsiteY73" fmla="*/ 6356950 h 7271350"/>
              <a:gd name="connsiteX74" fmla="*/ 17878927 w 20237116"/>
              <a:gd name="connsiteY74" fmla="*/ 6405076 h 7271350"/>
              <a:gd name="connsiteX75" fmla="*/ 18360190 w 20237116"/>
              <a:gd name="connsiteY75" fmla="*/ 6525392 h 7271350"/>
              <a:gd name="connsiteX76" fmla="*/ 18528632 w 20237116"/>
              <a:gd name="connsiteY76" fmla="*/ 6381013 h 7271350"/>
              <a:gd name="connsiteX77" fmla="*/ 18480506 w 20237116"/>
              <a:gd name="connsiteY77" fmla="*/ 5827560 h 7271350"/>
              <a:gd name="connsiteX78" fmla="*/ 18504569 w 20237116"/>
              <a:gd name="connsiteY78" fmla="*/ 5418487 h 7271350"/>
              <a:gd name="connsiteX79" fmla="*/ 18408316 w 20237116"/>
              <a:gd name="connsiteY79" fmla="*/ 5177855 h 7271350"/>
              <a:gd name="connsiteX80" fmla="*/ 18239874 w 20237116"/>
              <a:gd name="connsiteY80" fmla="*/ 4816908 h 7271350"/>
              <a:gd name="connsiteX81" fmla="*/ 18167685 w 20237116"/>
              <a:gd name="connsiteY81" fmla="*/ 4672529 h 7271350"/>
              <a:gd name="connsiteX82" fmla="*/ 18263937 w 20237116"/>
              <a:gd name="connsiteY82" fmla="*/ 4383771 h 7271350"/>
              <a:gd name="connsiteX83" fmla="*/ 18504569 w 20237116"/>
              <a:gd name="connsiteY83" fmla="*/ 4191266 h 7271350"/>
              <a:gd name="connsiteX84" fmla="*/ 18769264 w 20237116"/>
              <a:gd name="connsiteY84" fmla="*/ 4239392 h 7271350"/>
              <a:gd name="connsiteX85" fmla="*/ 18865516 w 20237116"/>
              <a:gd name="connsiteY85" fmla="*/ 4431897 h 7271350"/>
              <a:gd name="connsiteX86" fmla="*/ 18865516 w 20237116"/>
              <a:gd name="connsiteY86" fmla="*/ 4840971 h 7271350"/>
              <a:gd name="connsiteX87" fmla="*/ 18865516 w 20237116"/>
              <a:gd name="connsiteY87" fmla="*/ 5250045 h 7271350"/>
              <a:gd name="connsiteX88" fmla="*/ 18865516 w 20237116"/>
              <a:gd name="connsiteY88" fmla="*/ 5899750 h 7271350"/>
              <a:gd name="connsiteX89" fmla="*/ 18841453 w 20237116"/>
              <a:gd name="connsiteY89" fmla="*/ 6236634 h 7271350"/>
              <a:gd name="connsiteX90" fmla="*/ 18817390 w 20237116"/>
              <a:gd name="connsiteY90" fmla="*/ 6453202 h 7271350"/>
              <a:gd name="connsiteX91" fmla="*/ 19298653 w 20237116"/>
              <a:gd name="connsiteY91" fmla="*/ 7030718 h 7271350"/>
              <a:gd name="connsiteX92" fmla="*/ 19707727 w 20237116"/>
              <a:gd name="connsiteY92" fmla="*/ 7030718 h 7271350"/>
              <a:gd name="connsiteX93" fmla="*/ 19996485 w 20237116"/>
              <a:gd name="connsiteY93" fmla="*/ 7078845 h 7271350"/>
              <a:gd name="connsiteX94" fmla="*/ 20237116 w 20237116"/>
              <a:gd name="connsiteY94" fmla="*/ 7271350 h 7271350"/>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866274 w 20237116"/>
              <a:gd name="connsiteY7" fmla="*/ 146890 h 7101143"/>
              <a:gd name="connsiteX8" fmla="*/ 1804737 w 20237116"/>
              <a:gd name="connsiteY8" fmla="*/ 387522 h 7101143"/>
              <a:gd name="connsiteX9" fmla="*/ 2093495 w 20237116"/>
              <a:gd name="connsiteY9" fmla="*/ 868785 h 7101143"/>
              <a:gd name="connsiteX10" fmla="*/ 2310064 w 20237116"/>
              <a:gd name="connsiteY10" fmla="*/ 1398174 h 7101143"/>
              <a:gd name="connsiteX11" fmla="*/ 2382253 w 20237116"/>
              <a:gd name="connsiteY11" fmla="*/ 1831311 h 7101143"/>
              <a:gd name="connsiteX12" fmla="*/ 2454443 w 20237116"/>
              <a:gd name="connsiteY12" fmla="*/ 2456953 h 7101143"/>
              <a:gd name="connsiteX13" fmla="*/ 2213811 w 20237116"/>
              <a:gd name="connsiteY13" fmla="*/ 3154785 h 7101143"/>
              <a:gd name="connsiteX14" fmla="*/ 2213811 w 20237116"/>
              <a:gd name="connsiteY14" fmla="*/ 3804490 h 7101143"/>
              <a:gd name="connsiteX15" fmla="*/ 2959769 w 20237116"/>
              <a:gd name="connsiteY15" fmla="*/ 3948869 h 7101143"/>
              <a:gd name="connsiteX16" fmla="*/ 3657600 w 20237116"/>
              <a:gd name="connsiteY16" fmla="*/ 3852616 h 7101143"/>
              <a:gd name="connsiteX17" fmla="*/ 4427622 w 20237116"/>
              <a:gd name="connsiteY17" fmla="*/ 3948869 h 7101143"/>
              <a:gd name="connsiteX18" fmla="*/ 4740443 w 20237116"/>
              <a:gd name="connsiteY18" fmla="*/ 4069185 h 7101143"/>
              <a:gd name="connsiteX19" fmla="*/ 5173579 w 20237116"/>
              <a:gd name="connsiteY19" fmla="*/ 3924806 h 7101143"/>
              <a:gd name="connsiteX20" fmla="*/ 5630779 w 20237116"/>
              <a:gd name="connsiteY20" fmla="*/ 4069185 h 7101143"/>
              <a:gd name="connsiteX21" fmla="*/ 6761748 w 20237116"/>
              <a:gd name="connsiteY21" fmla="*/ 4093248 h 7101143"/>
              <a:gd name="connsiteX22" fmla="*/ 7411453 w 20237116"/>
              <a:gd name="connsiteY22" fmla="*/ 4141374 h 7101143"/>
              <a:gd name="connsiteX23" fmla="*/ 8325853 w 20237116"/>
              <a:gd name="connsiteY23" fmla="*/ 4117311 h 7101143"/>
              <a:gd name="connsiteX24" fmla="*/ 8494295 w 20237116"/>
              <a:gd name="connsiteY24" fmla="*/ 3852616 h 7101143"/>
              <a:gd name="connsiteX25" fmla="*/ 8662737 w 20237116"/>
              <a:gd name="connsiteY25" fmla="*/ 3130722 h 7101143"/>
              <a:gd name="connsiteX26" fmla="*/ 8662737 w 20237116"/>
              <a:gd name="connsiteY26" fmla="*/ 2721648 h 7101143"/>
              <a:gd name="connsiteX27" fmla="*/ 8494295 w 20237116"/>
              <a:gd name="connsiteY27" fmla="*/ 1975690 h 7101143"/>
              <a:gd name="connsiteX28" fmla="*/ 8277727 w 20237116"/>
              <a:gd name="connsiteY28" fmla="*/ 1662869 h 7101143"/>
              <a:gd name="connsiteX29" fmla="*/ 7892716 w 20237116"/>
              <a:gd name="connsiteY29" fmla="*/ 1398174 h 7101143"/>
              <a:gd name="connsiteX30" fmla="*/ 7435516 w 20237116"/>
              <a:gd name="connsiteY30" fmla="*/ 1037227 h 7101143"/>
              <a:gd name="connsiteX31" fmla="*/ 7267074 w 20237116"/>
              <a:gd name="connsiteY31" fmla="*/ 820659 h 7101143"/>
              <a:gd name="connsiteX32" fmla="*/ 7122695 w 20237116"/>
              <a:gd name="connsiteY32" fmla="*/ 580027 h 7101143"/>
              <a:gd name="connsiteX33" fmla="*/ 6906127 w 20237116"/>
              <a:gd name="connsiteY33" fmla="*/ 315332 h 7101143"/>
              <a:gd name="connsiteX34" fmla="*/ 6978316 w 20237116"/>
              <a:gd name="connsiteY34" fmla="*/ 26574 h 7101143"/>
              <a:gd name="connsiteX35" fmla="*/ 7170822 w 20237116"/>
              <a:gd name="connsiteY35" fmla="*/ 26574 h 7101143"/>
              <a:gd name="connsiteX36" fmla="*/ 7483643 w 20237116"/>
              <a:gd name="connsiteY36" fmla="*/ 146890 h 7101143"/>
              <a:gd name="connsiteX37" fmla="*/ 7772400 w 20237116"/>
              <a:gd name="connsiteY37" fmla="*/ 363459 h 7101143"/>
              <a:gd name="connsiteX38" fmla="*/ 7796464 w 20237116"/>
              <a:gd name="connsiteY38" fmla="*/ 820659 h 7101143"/>
              <a:gd name="connsiteX39" fmla="*/ 7796464 w 20237116"/>
              <a:gd name="connsiteY39" fmla="*/ 1085353 h 7101143"/>
              <a:gd name="connsiteX40" fmla="*/ 8085222 w 20237116"/>
              <a:gd name="connsiteY40" fmla="*/ 1374111 h 7101143"/>
              <a:gd name="connsiteX41" fmla="*/ 8542422 w 20237116"/>
              <a:gd name="connsiteY41" fmla="*/ 1470364 h 7101143"/>
              <a:gd name="connsiteX42" fmla="*/ 8879306 w 20237116"/>
              <a:gd name="connsiteY42" fmla="*/ 1374111 h 7101143"/>
              <a:gd name="connsiteX43" fmla="*/ 9047748 w 20237116"/>
              <a:gd name="connsiteY43" fmla="*/ 940974 h 7101143"/>
              <a:gd name="connsiteX44" fmla="*/ 9095874 w 20237116"/>
              <a:gd name="connsiteY44" fmla="*/ 531901 h 7101143"/>
              <a:gd name="connsiteX45" fmla="*/ 9119937 w 20237116"/>
              <a:gd name="connsiteY45" fmla="*/ 339395 h 7101143"/>
              <a:gd name="connsiteX46" fmla="*/ 9264316 w 20237116"/>
              <a:gd name="connsiteY46" fmla="*/ 98764 h 7101143"/>
              <a:gd name="connsiteX47" fmla="*/ 9264316 w 20237116"/>
              <a:gd name="connsiteY47" fmla="*/ 363459 h 7101143"/>
              <a:gd name="connsiteX48" fmla="*/ 9240253 w 20237116"/>
              <a:gd name="connsiteY48" fmla="*/ 892848 h 7101143"/>
              <a:gd name="connsiteX49" fmla="*/ 9216190 w 20237116"/>
              <a:gd name="connsiteY49" fmla="*/ 1374111 h 7101143"/>
              <a:gd name="connsiteX50" fmla="*/ 9144000 w 20237116"/>
              <a:gd name="connsiteY50" fmla="*/ 1710995 h 7101143"/>
              <a:gd name="connsiteX51" fmla="*/ 9288379 w 20237116"/>
              <a:gd name="connsiteY51" fmla="*/ 2408827 h 7101143"/>
              <a:gd name="connsiteX52" fmla="*/ 9312443 w 20237116"/>
              <a:gd name="connsiteY52" fmla="*/ 2841964 h 7101143"/>
              <a:gd name="connsiteX53" fmla="*/ 9360569 w 20237116"/>
              <a:gd name="connsiteY53" fmla="*/ 3178848 h 7101143"/>
              <a:gd name="connsiteX54" fmla="*/ 9264316 w 20237116"/>
              <a:gd name="connsiteY54" fmla="*/ 3780427 h 7101143"/>
              <a:gd name="connsiteX55" fmla="*/ 9336506 w 20237116"/>
              <a:gd name="connsiteY55" fmla="*/ 4213564 h 7101143"/>
              <a:gd name="connsiteX56" fmla="*/ 9889958 w 20237116"/>
              <a:gd name="connsiteY56" fmla="*/ 4454195 h 7101143"/>
              <a:gd name="connsiteX57" fmla="*/ 10299032 w 20237116"/>
              <a:gd name="connsiteY57" fmla="*/ 4526385 h 7101143"/>
              <a:gd name="connsiteX58" fmla="*/ 10900611 w 20237116"/>
              <a:gd name="connsiteY58" fmla="*/ 4694827 h 7101143"/>
              <a:gd name="connsiteX59" fmla="*/ 11189369 w 20237116"/>
              <a:gd name="connsiteY59" fmla="*/ 4598574 h 7101143"/>
              <a:gd name="connsiteX60" fmla="*/ 11959390 w 20237116"/>
              <a:gd name="connsiteY60" fmla="*/ 4767016 h 7101143"/>
              <a:gd name="connsiteX61" fmla="*/ 12320337 w 20237116"/>
              <a:gd name="connsiteY61" fmla="*/ 4839206 h 7101143"/>
              <a:gd name="connsiteX62" fmla="*/ 12705348 w 20237116"/>
              <a:gd name="connsiteY62" fmla="*/ 5007648 h 7101143"/>
              <a:gd name="connsiteX63" fmla="*/ 13282864 w 20237116"/>
              <a:gd name="connsiteY63" fmla="*/ 5031711 h 7101143"/>
              <a:gd name="connsiteX64" fmla="*/ 13764127 w 20237116"/>
              <a:gd name="connsiteY64" fmla="*/ 5176090 h 7101143"/>
              <a:gd name="connsiteX65" fmla="*/ 14630400 w 20237116"/>
              <a:gd name="connsiteY65" fmla="*/ 5344532 h 7101143"/>
              <a:gd name="connsiteX66" fmla="*/ 15256043 w 20237116"/>
              <a:gd name="connsiteY66" fmla="*/ 5416722 h 7101143"/>
              <a:gd name="connsiteX67" fmla="*/ 15641053 w 20237116"/>
              <a:gd name="connsiteY67" fmla="*/ 5657353 h 7101143"/>
              <a:gd name="connsiteX68" fmla="*/ 16026064 w 20237116"/>
              <a:gd name="connsiteY68" fmla="*/ 5729543 h 7101143"/>
              <a:gd name="connsiteX69" fmla="*/ 16459200 w 20237116"/>
              <a:gd name="connsiteY69" fmla="*/ 5873922 h 7101143"/>
              <a:gd name="connsiteX70" fmla="*/ 16868274 w 20237116"/>
              <a:gd name="connsiteY70" fmla="*/ 5873922 h 7101143"/>
              <a:gd name="connsiteX71" fmla="*/ 17012653 w 20237116"/>
              <a:gd name="connsiteY71" fmla="*/ 5970174 h 7101143"/>
              <a:gd name="connsiteX72" fmla="*/ 17421727 w 20237116"/>
              <a:gd name="connsiteY72" fmla="*/ 6186743 h 7101143"/>
              <a:gd name="connsiteX73" fmla="*/ 17878927 w 20237116"/>
              <a:gd name="connsiteY73" fmla="*/ 6234869 h 7101143"/>
              <a:gd name="connsiteX74" fmla="*/ 18360190 w 20237116"/>
              <a:gd name="connsiteY74" fmla="*/ 6355185 h 7101143"/>
              <a:gd name="connsiteX75" fmla="*/ 18528632 w 20237116"/>
              <a:gd name="connsiteY75" fmla="*/ 6210806 h 7101143"/>
              <a:gd name="connsiteX76" fmla="*/ 18480506 w 20237116"/>
              <a:gd name="connsiteY76" fmla="*/ 5657353 h 7101143"/>
              <a:gd name="connsiteX77" fmla="*/ 18504569 w 20237116"/>
              <a:gd name="connsiteY77" fmla="*/ 5248280 h 7101143"/>
              <a:gd name="connsiteX78" fmla="*/ 18408316 w 20237116"/>
              <a:gd name="connsiteY78" fmla="*/ 5007648 h 7101143"/>
              <a:gd name="connsiteX79" fmla="*/ 18239874 w 20237116"/>
              <a:gd name="connsiteY79" fmla="*/ 4646701 h 7101143"/>
              <a:gd name="connsiteX80" fmla="*/ 18167685 w 20237116"/>
              <a:gd name="connsiteY80" fmla="*/ 4502322 h 7101143"/>
              <a:gd name="connsiteX81" fmla="*/ 18263937 w 20237116"/>
              <a:gd name="connsiteY81" fmla="*/ 4213564 h 7101143"/>
              <a:gd name="connsiteX82" fmla="*/ 18504569 w 20237116"/>
              <a:gd name="connsiteY82" fmla="*/ 4021059 h 7101143"/>
              <a:gd name="connsiteX83" fmla="*/ 18769264 w 20237116"/>
              <a:gd name="connsiteY83" fmla="*/ 4069185 h 7101143"/>
              <a:gd name="connsiteX84" fmla="*/ 18865516 w 20237116"/>
              <a:gd name="connsiteY84" fmla="*/ 4261690 h 7101143"/>
              <a:gd name="connsiteX85" fmla="*/ 18865516 w 20237116"/>
              <a:gd name="connsiteY85" fmla="*/ 4670764 h 7101143"/>
              <a:gd name="connsiteX86" fmla="*/ 18865516 w 20237116"/>
              <a:gd name="connsiteY86" fmla="*/ 5079838 h 7101143"/>
              <a:gd name="connsiteX87" fmla="*/ 18865516 w 20237116"/>
              <a:gd name="connsiteY87" fmla="*/ 5729543 h 7101143"/>
              <a:gd name="connsiteX88" fmla="*/ 18841453 w 20237116"/>
              <a:gd name="connsiteY88" fmla="*/ 6066427 h 7101143"/>
              <a:gd name="connsiteX89" fmla="*/ 18817390 w 20237116"/>
              <a:gd name="connsiteY89" fmla="*/ 6282995 h 7101143"/>
              <a:gd name="connsiteX90" fmla="*/ 19298653 w 20237116"/>
              <a:gd name="connsiteY90" fmla="*/ 6860511 h 7101143"/>
              <a:gd name="connsiteX91" fmla="*/ 19707727 w 20237116"/>
              <a:gd name="connsiteY91" fmla="*/ 6860511 h 7101143"/>
              <a:gd name="connsiteX92" fmla="*/ 19996485 w 20237116"/>
              <a:gd name="connsiteY92" fmla="*/ 6908638 h 7101143"/>
              <a:gd name="connsiteX93" fmla="*/ 20237116 w 20237116"/>
              <a:gd name="connsiteY93"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7964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135353 w 20237116"/>
              <a:gd name="connsiteY22" fmla="*/ 41554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106126 h 7108505"/>
              <a:gd name="connsiteX45" fmla="*/ 9264316 w 20237116"/>
              <a:gd name="connsiteY45" fmla="*/ 370821 h 7108505"/>
              <a:gd name="connsiteX46" fmla="*/ 9240253 w 20237116"/>
              <a:gd name="connsiteY46" fmla="*/ 900210 h 7108505"/>
              <a:gd name="connsiteX47" fmla="*/ 9216190 w 20237116"/>
              <a:gd name="connsiteY47" fmla="*/ 1381473 h 7108505"/>
              <a:gd name="connsiteX48" fmla="*/ 9144000 w 20237116"/>
              <a:gd name="connsiteY48" fmla="*/ 1718357 h 7108505"/>
              <a:gd name="connsiteX49" fmla="*/ 9288379 w 20237116"/>
              <a:gd name="connsiteY49" fmla="*/ 2416189 h 7108505"/>
              <a:gd name="connsiteX50" fmla="*/ 9312443 w 20237116"/>
              <a:gd name="connsiteY50" fmla="*/ 2849326 h 7108505"/>
              <a:gd name="connsiteX51" fmla="*/ 9360569 w 20237116"/>
              <a:gd name="connsiteY51" fmla="*/ 3186210 h 7108505"/>
              <a:gd name="connsiteX52" fmla="*/ 9264316 w 20237116"/>
              <a:gd name="connsiteY52" fmla="*/ 3787789 h 7108505"/>
              <a:gd name="connsiteX53" fmla="*/ 9336506 w 20237116"/>
              <a:gd name="connsiteY53" fmla="*/ 4220926 h 7108505"/>
              <a:gd name="connsiteX54" fmla="*/ 9889958 w 20237116"/>
              <a:gd name="connsiteY54" fmla="*/ 4461557 h 7108505"/>
              <a:gd name="connsiteX55" fmla="*/ 10299032 w 20237116"/>
              <a:gd name="connsiteY55" fmla="*/ 4533747 h 7108505"/>
              <a:gd name="connsiteX56" fmla="*/ 10900611 w 20237116"/>
              <a:gd name="connsiteY56" fmla="*/ 4702189 h 7108505"/>
              <a:gd name="connsiteX57" fmla="*/ 11189369 w 20237116"/>
              <a:gd name="connsiteY57" fmla="*/ 4605936 h 7108505"/>
              <a:gd name="connsiteX58" fmla="*/ 11959390 w 20237116"/>
              <a:gd name="connsiteY58" fmla="*/ 4774378 h 7108505"/>
              <a:gd name="connsiteX59" fmla="*/ 12320337 w 20237116"/>
              <a:gd name="connsiteY59" fmla="*/ 4846568 h 7108505"/>
              <a:gd name="connsiteX60" fmla="*/ 12705348 w 20237116"/>
              <a:gd name="connsiteY60" fmla="*/ 5015010 h 7108505"/>
              <a:gd name="connsiteX61" fmla="*/ 13282864 w 20237116"/>
              <a:gd name="connsiteY61" fmla="*/ 5039073 h 7108505"/>
              <a:gd name="connsiteX62" fmla="*/ 13764127 w 20237116"/>
              <a:gd name="connsiteY62" fmla="*/ 5183452 h 7108505"/>
              <a:gd name="connsiteX63" fmla="*/ 14630400 w 20237116"/>
              <a:gd name="connsiteY63" fmla="*/ 5351894 h 7108505"/>
              <a:gd name="connsiteX64" fmla="*/ 15256043 w 20237116"/>
              <a:gd name="connsiteY64" fmla="*/ 5424084 h 7108505"/>
              <a:gd name="connsiteX65" fmla="*/ 15641053 w 20237116"/>
              <a:gd name="connsiteY65" fmla="*/ 5664715 h 7108505"/>
              <a:gd name="connsiteX66" fmla="*/ 16026064 w 20237116"/>
              <a:gd name="connsiteY66" fmla="*/ 5736905 h 7108505"/>
              <a:gd name="connsiteX67" fmla="*/ 16459200 w 20237116"/>
              <a:gd name="connsiteY67" fmla="*/ 5881284 h 7108505"/>
              <a:gd name="connsiteX68" fmla="*/ 16868274 w 20237116"/>
              <a:gd name="connsiteY68" fmla="*/ 5881284 h 7108505"/>
              <a:gd name="connsiteX69" fmla="*/ 17012653 w 20237116"/>
              <a:gd name="connsiteY69" fmla="*/ 5977536 h 7108505"/>
              <a:gd name="connsiteX70" fmla="*/ 17421727 w 20237116"/>
              <a:gd name="connsiteY70" fmla="*/ 6194105 h 7108505"/>
              <a:gd name="connsiteX71" fmla="*/ 17878927 w 20237116"/>
              <a:gd name="connsiteY71" fmla="*/ 6242231 h 7108505"/>
              <a:gd name="connsiteX72" fmla="*/ 18360190 w 20237116"/>
              <a:gd name="connsiteY72" fmla="*/ 6362547 h 7108505"/>
              <a:gd name="connsiteX73" fmla="*/ 18528632 w 20237116"/>
              <a:gd name="connsiteY73" fmla="*/ 6218168 h 7108505"/>
              <a:gd name="connsiteX74" fmla="*/ 18480506 w 20237116"/>
              <a:gd name="connsiteY74" fmla="*/ 5664715 h 7108505"/>
              <a:gd name="connsiteX75" fmla="*/ 18504569 w 20237116"/>
              <a:gd name="connsiteY75" fmla="*/ 5255642 h 7108505"/>
              <a:gd name="connsiteX76" fmla="*/ 18408316 w 20237116"/>
              <a:gd name="connsiteY76" fmla="*/ 5015010 h 7108505"/>
              <a:gd name="connsiteX77" fmla="*/ 18239874 w 20237116"/>
              <a:gd name="connsiteY77" fmla="*/ 4654063 h 7108505"/>
              <a:gd name="connsiteX78" fmla="*/ 18167685 w 20237116"/>
              <a:gd name="connsiteY78" fmla="*/ 4509684 h 7108505"/>
              <a:gd name="connsiteX79" fmla="*/ 18263937 w 20237116"/>
              <a:gd name="connsiteY79" fmla="*/ 4220926 h 7108505"/>
              <a:gd name="connsiteX80" fmla="*/ 18504569 w 20237116"/>
              <a:gd name="connsiteY80" fmla="*/ 4028421 h 7108505"/>
              <a:gd name="connsiteX81" fmla="*/ 18769264 w 20237116"/>
              <a:gd name="connsiteY81" fmla="*/ 4076547 h 7108505"/>
              <a:gd name="connsiteX82" fmla="*/ 18865516 w 20237116"/>
              <a:gd name="connsiteY82" fmla="*/ 4269052 h 7108505"/>
              <a:gd name="connsiteX83" fmla="*/ 18865516 w 20237116"/>
              <a:gd name="connsiteY83" fmla="*/ 4678126 h 7108505"/>
              <a:gd name="connsiteX84" fmla="*/ 18865516 w 20237116"/>
              <a:gd name="connsiteY84" fmla="*/ 5087200 h 7108505"/>
              <a:gd name="connsiteX85" fmla="*/ 18865516 w 20237116"/>
              <a:gd name="connsiteY85" fmla="*/ 5736905 h 7108505"/>
              <a:gd name="connsiteX86" fmla="*/ 18841453 w 20237116"/>
              <a:gd name="connsiteY86" fmla="*/ 6073789 h 7108505"/>
              <a:gd name="connsiteX87" fmla="*/ 18817390 w 20237116"/>
              <a:gd name="connsiteY87" fmla="*/ 6290357 h 7108505"/>
              <a:gd name="connsiteX88" fmla="*/ 19298653 w 20237116"/>
              <a:gd name="connsiteY88" fmla="*/ 6867873 h 7108505"/>
              <a:gd name="connsiteX89" fmla="*/ 19707727 w 20237116"/>
              <a:gd name="connsiteY89" fmla="*/ 6867873 h 7108505"/>
              <a:gd name="connsiteX90" fmla="*/ 19996485 w 20237116"/>
              <a:gd name="connsiteY90" fmla="*/ 6916000 h 7108505"/>
              <a:gd name="connsiteX91" fmla="*/ 20237116 w 20237116"/>
              <a:gd name="connsiteY91"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3397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237116" h="7108505">
                <a:moveTo>
                  <a:pt x="0" y="3571221"/>
                </a:moveTo>
                <a:cubicBezTo>
                  <a:pt x="284747" y="3547157"/>
                  <a:pt x="613945" y="3516745"/>
                  <a:pt x="818148" y="3450905"/>
                </a:cubicBezTo>
                <a:cubicBezTo>
                  <a:pt x="1022351" y="3385065"/>
                  <a:pt x="1083845" y="3363175"/>
                  <a:pt x="1225216" y="3176184"/>
                </a:cubicBezTo>
                <a:cubicBezTo>
                  <a:pt x="1366587" y="2989193"/>
                  <a:pt x="1604545" y="2589811"/>
                  <a:pt x="1666374" y="2328960"/>
                </a:cubicBezTo>
                <a:cubicBezTo>
                  <a:pt x="1728203" y="2068109"/>
                  <a:pt x="1648160" y="1838005"/>
                  <a:pt x="1596190" y="1611076"/>
                </a:cubicBezTo>
                <a:cubicBezTo>
                  <a:pt x="1544220" y="1384147"/>
                  <a:pt x="1396332" y="1152539"/>
                  <a:pt x="1354556" y="967386"/>
                </a:cubicBezTo>
                <a:cubicBezTo>
                  <a:pt x="1312780" y="782233"/>
                  <a:pt x="1289552" y="595577"/>
                  <a:pt x="1345532" y="500160"/>
                </a:cubicBezTo>
                <a:cubicBezTo>
                  <a:pt x="1401512" y="404743"/>
                  <a:pt x="1565777" y="332220"/>
                  <a:pt x="1690437" y="394884"/>
                </a:cubicBezTo>
                <a:cubicBezTo>
                  <a:pt x="1815097" y="457548"/>
                  <a:pt x="1990224" y="707705"/>
                  <a:pt x="2093495" y="876147"/>
                </a:cubicBezTo>
                <a:cubicBezTo>
                  <a:pt x="2196766" y="1044589"/>
                  <a:pt x="2261938" y="1245115"/>
                  <a:pt x="2310064" y="1405536"/>
                </a:cubicBezTo>
                <a:cubicBezTo>
                  <a:pt x="2358190" y="1565957"/>
                  <a:pt x="2358190" y="1662210"/>
                  <a:pt x="2382253" y="1838673"/>
                </a:cubicBezTo>
                <a:cubicBezTo>
                  <a:pt x="2406316" y="2015136"/>
                  <a:pt x="2482517" y="2243736"/>
                  <a:pt x="2454443" y="2464315"/>
                </a:cubicBezTo>
                <a:cubicBezTo>
                  <a:pt x="2426369" y="2684894"/>
                  <a:pt x="2253916" y="2937557"/>
                  <a:pt x="2213811" y="3162147"/>
                </a:cubicBezTo>
                <a:cubicBezTo>
                  <a:pt x="2173706" y="3386736"/>
                  <a:pt x="2089485" y="3679505"/>
                  <a:pt x="2213811" y="3811852"/>
                </a:cubicBezTo>
                <a:cubicBezTo>
                  <a:pt x="2338137" y="3944199"/>
                  <a:pt x="2719138" y="3948210"/>
                  <a:pt x="2959769" y="3956231"/>
                </a:cubicBezTo>
                <a:cubicBezTo>
                  <a:pt x="3200400" y="3964252"/>
                  <a:pt x="3412958" y="3859978"/>
                  <a:pt x="3657600" y="3859978"/>
                </a:cubicBezTo>
                <a:cubicBezTo>
                  <a:pt x="3902242" y="3859978"/>
                  <a:pt x="4247148" y="3920136"/>
                  <a:pt x="4427622" y="3956231"/>
                </a:cubicBezTo>
                <a:cubicBezTo>
                  <a:pt x="4608096" y="3992326"/>
                  <a:pt x="4616117" y="4080557"/>
                  <a:pt x="4740443" y="4076547"/>
                </a:cubicBezTo>
                <a:cubicBezTo>
                  <a:pt x="4864769" y="4072537"/>
                  <a:pt x="5025190" y="3932168"/>
                  <a:pt x="5173579" y="3932168"/>
                </a:cubicBezTo>
                <a:cubicBezTo>
                  <a:pt x="5321968" y="3932168"/>
                  <a:pt x="5366084" y="4048473"/>
                  <a:pt x="5630779" y="4076547"/>
                </a:cubicBezTo>
                <a:cubicBezTo>
                  <a:pt x="5895474" y="4104621"/>
                  <a:pt x="6464969" y="4088579"/>
                  <a:pt x="6761748" y="4100610"/>
                </a:cubicBezTo>
                <a:cubicBezTo>
                  <a:pt x="7058527" y="4112641"/>
                  <a:pt x="7182519" y="4138376"/>
                  <a:pt x="7411453" y="4148736"/>
                </a:cubicBezTo>
                <a:cubicBezTo>
                  <a:pt x="7640387" y="4159096"/>
                  <a:pt x="7954879" y="4210899"/>
                  <a:pt x="8135353" y="4162773"/>
                </a:cubicBezTo>
                <a:cubicBezTo>
                  <a:pt x="8315827" y="4114647"/>
                  <a:pt x="8431798" y="3986310"/>
                  <a:pt x="8494295" y="3859978"/>
                </a:cubicBezTo>
                <a:cubicBezTo>
                  <a:pt x="8556792" y="3733647"/>
                  <a:pt x="8491788" y="3571054"/>
                  <a:pt x="8510337" y="3404784"/>
                </a:cubicBezTo>
                <a:cubicBezTo>
                  <a:pt x="8528886" y="3238514"/>
                  <a:pt x="8614611" y="3077090"/>
                  <a:pt x="8605587" y="2862360"/>
                </a:cubicBezTo>
                <a:cubicBezTo>
                  <a:pt x="8596563" y="2647630"/>
                  <a:pt x="8517188" y="2305565"/>
                  <a:pt x="8456195" y="2116402"/>
                </a:cubicBezTo>
                <a:cubicBezTo>
                  <a:pt x="8395202" y="1927239"/>
                  <a:pt x="8339890" y="1836334"/>
                  <a:pt x="8239627" y="1727381"/>
                </a:cubicBezTo>
                <a:cubicBezTo>
                  <a:pt x="8139364" y="1618428"/>
                  <a:pt x="7988635" y="1576485"/>
                  <a:pt x="7854616" y="1462686"/>
                </a:cubicBezTo>
                <a:cubicBezTo>
                  <a:pt x="7720597" y="1348887"/>
                  <a:pt x="7533440" y="1150367"/>
                  <a:pt x="7435516" y="1044589"/>
                </a:cubicBezTo>
                <a:cubicBezTo>
                  <a:pt x="7337592" y="938812"/>
                  <a:pt x="7319211" y="904221"/>
                  <a:pt x="7267074" y="828021"/>
                </a:cubicBezTo>
                <a:cubicBezTo>
                  <a:pt x="7214937" y="751821"/>
                  <a:pt x="7182853" y="671610"/>
                  <a:pt x="7122695" y="587389"/>
                </a:cubicBezTo>
                <a:cubicBezTo>
                  <a:pt x="7062537" y="503168"/>
                  <a:pt x="6930190" y="414936"/>
                  <a:pt x="6906127" y="322694"/>
                </a:cubicBezTo>
                <a:cubicBezTo>
                  <a:pt x="6882064" y="230452"/>
                  <a:pt x="6934200" y="82062"/>
                  <a:pt x="6978316" y="33936"/>
                </a:cubicBezTo>
                <a:cubicBezTo>
                  <a:pt x="7022432" y="-14190"/>
                  <a:pt x="7089776" y="-8342"/>
                  <a:pt x="7170822" y="33936"/>
                </a:cubicBezTo>
                <a:cubicBezTo>
                  <a:pt x="7251868" y="76214"/>
                  <a:pt x="7360319" y="155255"/>
                  <a:pt x="7464593" y="287602"/>
                </a:cubicBezTo>
                <a:cubicBezTo>
                  <a:pt x="7568867" y="419949"/>
                  <a:pt x="7722102" y="693836"/>
                  <a:pt x="7796464" y="828021"/>
                </a:cubicBezTo>
                <a:cubicBezTo>
                  <a:pt x="7870826" y="962206"/>
                  <a:pt x="7862638" y="1000473"/>
                  <a:pt x="7910764" y="1092715"/>
                </a:cubicBezTo>
                <a:cubicBezTo>
                  <a:pt x="7958890" y="1184957"/>
                  <a:pt x="7973596" y="1320480"/>
                  <a:pt x="8085222" y="1381473"/>
                </a:cubicBezTo>
                <a:cubicBezTo>
                  <a:pt x="8196848" y="1442467"/>
                  <a:pt x="8448175" y="1458676"/>
                  <a:pt x="8580522" y="1458676"/>
                </a:cubicBezTo>
                <a:cubicBezTo>
                  <a:pt x="8712869" y="1458676"/>
                  <a:pt x="8801435" y="1466530"/>
                  <a:pt x="8879306" y="1381473"/>
                </a:cubicBezTo>
                <a:cubicBezTo>
                  <a:pt x="8957177" y="1296416"/>
                  <a:pt x="9005303" y="1079179"/>
                  <a:pt x="9047748" y="948336"/>
                </a:cubicBezTo>
                <a:cubicBezTo>
                  <a:pt x="9090193" y="817493"/>
                  <a:pt x="9102893" y="699851"/>
                  <a:pt x="9133974" y="596413"/>
                </a:cubicBezTo>
                <a:cubicBezTo>
                  <a:pt x="9165056" y="492975"/>
                  <a:pt x="9193463" y="362131"/>
                  <a:pt x="9234237" y="327707"/>
                </a:cubicBezTo>
                <a:cubicBezTo>
                  <a:pt x="9275011" y="293283"/>
                  <a:pt x="9371263" y="288104"/>
                  <a:pt x="9378616" y="389871"/>
                </a:cubicBezTo>
                <a:cubicBezTo>
                  <a:pt x="9385969" y="491638"/>
                  <a:pt x="9305424" y="773043"/>
                  <a:pt x="9278353" y="938310"/>
                </a:cubicBezTo>
                <a:cubicBezTo>
                  <a:pt x="9251282" y="1103577"/>
                  <a:pt x="9238582" y="1251465"/>
                  <a:pt x="9216190" y="1381473"/>
                </a:cubicBezTo>
                <a:cubicBezTo>
                  <a:pt x="9193798" y="1511481"/>
                  <a:pt x="9131969" y="1545904"/>
                  <a:pt x="9144000" y="1718357"/>
                </a:cubicBezTo>
                <a:cubicBezTo>
                  <a:pt x="9156032" y="1890810"/>
                  <a:pt x="9260305" y="2227694"/>
                  <a:pt x="9288379" y="2416189"/>
                </a:cubicBezTo>
                <a:cubicBezTo>
                  <a:pt x="9316453" y="2604684"/>
                  <a:pt x="9300411" y="2720989"/>
                  <a:pt x="9312443" y="2849326"/>
                </a:cubicBezTo>
                <a:cubicBezTo>
                  <a:pt x="9324475" y="2977663"/>
                  <a:pt x="9368590" y="3029799"/>
                  <a:pt x="9360569" y="3186210"/>
                </a:cubicBezTo>
                <a:cubicBezTo>
                  <a:pt x="9352548" y="3342620"/>
                  <a:pt x="9268327" y="3615336"/>
                  <a:pt x="9264316" y="3787789"/>
                </a:cubicBezTo>
                <a:cubicBezTo>
                  <a:pt x="9260306" y="3960242"/>
                  <a:pt x="9232232" y="4108631"/>
                  <a:pt x="9336506" y="4220926"/>
                </a:cubicBezTo>
                <a:cubicBezTo>
                  <a:pt x="9440780" y="4333221"/>
                  <a:pt x="9729537" y="4409420"/>
                  <a:pt x="9889958" y="4461557"/>
                </a:cubicBezTo>
                <a:cubicBezTo>
                  <a:pt x="10050379" y="4513694"/>
                  <a:pt x="10130590" y="4493642"/>
                  <a:pt x="10299032" y="4533747"/>
                </a:cubicBezTo>
                <a:cubicBezTo>
                  <a:pt x="10467474" y="4573852"/>
                  <a:pt x="10752221" y="4690157"/>
                  <a:pt x="10900611" y="4702189"/>
                </a:cubicBezTo>
                <a:cubicBezTo>
                  <a:pt x="11049001" y="4714221"/>
                  <a:pt x="11012906" y="4593905"/>
                  <a:pt x="11189369" y="4605936"/>
                </a:cubicBezTo>
                <a:cubicBezTo>
                  <a:pt x="11365832" y="4617967"/>
                  <a:pt x="11770895" y="4734273"/>
                  <a:pt x="11959390" y="4774378"/>
                </a:cubicBezTo>
                <a:cubicBezTo>
                  <a:pt x="12147885" y="4814483"/>
                  <a:pt x="12196011" y="4806463"/>
                  <a:pt x="12320337" y="4846568"/>
                </a:cubicBezTo>
                <a:cubicBezTo>
                  <a:pt x="12444663" y="4886673"/>
                  <a:pt x="12544927" y="4982926"/>
                  <a:pt x="12705348" y="5015010"/>
                </a:cubicBezTo>
                <a:cubicBezTo>
                  <a:pt x="12865769" y="5047094"/>
                  <a:pt x="13106401" y="5010999"/>
                  <a:pt x="13282864" y="5039073"/>
                </a:cubicBezTo>
                <a:cubicBezTo>
                  <a:pt x="13459327" y="5067147"/>
                  <a:pt x="13539538" y="5131315"/>
                  <a:pt x="13764127" y="5183452"/>
                </a:cubicBezTo>
                <a:cubicBezTo>
                  <a:pt x="13988716" y="5235589"/>
                  <a:pt x="14381747" y="5311789"/>
                  <a:pt x="14630400" y="5351894"/>
                </a:cubicBezTo>
                <a:cubicBezTo>
                  <a:pt x="14879053" y="5391999"/>
                  <a:pt x="15087601" y="5371947"/>
                  <a:pt x="15256043" y="5424084"/>
                </a:cubicBezTo>
                <a:cubicBezTo>
                  <a:pt x="15424485" y="5476221"/>
                  <a:pt x="15512716" y="5612578"/>
                  <a:pt x="15641053" y="5664715"/>
                </a:cubicBezTo>
                <a:cubicBezTo>
                  <a:pt x="15769390" y="5716852"/>
                  <a:pt x="15889706" y="5700810"/>
                  <a:pt x="16026064" y="5736905"/>
                </a:cubicBezTo>
                <a:cubicBezTo>
                  <a:pt x="16162422" y="5773000"/>
                  <a:pt x="16318832" y="5857221"/>
                  <a:pt x="16459200" y="5881284"/>
                </a:cubicBezTo>
                <a:cubicBezTo>
                  <a:pt x="16599568" y="5905347"/>
                  <a:pt x="16776032" y="5865242"/>
                  <a:pt x="16868274" y="5881284"/>
                </a:cubicBezTo>
                <a:cubicBezTo>
                  <a:pt x="16960516" y="5897326"/>
                  <a:pt x="16920411" y="5925399"/>
                  <a:pt x="17012653" y="5977536"/>
                </a:cubicBezTo>
                <a:cubicBezTo>
                  <a:pt x="17104895" y="6029673"/>
                  <a:pt x="17277348" y="6149989"/>
                  <a:pt x="17421727" y="6194105"/>
                </a:cubicBezTo>
                <a:cubicBezTo>
                  <a:pt x="17566106" y="6238221"/>
                  <a:pt x="17722516" y="6214157"/>
                  <a:pt x="17878927" y="6242231"/>
                </a:cubicBezTo>
                <a:cubicBezTo>
                  <a:pt x="18035338" y="6270305"/>
                  <a:pt x="18251906" y="6366557"/>
                  <a:pt x="18360190" y="6362547"/>
                </a:cubicBezTo>
                <a:cubicBezTo>
                  <a:pt x="18468474" y="6358537"/>
                  <a:pt x="18508579" y="6334473"/>
                  <a:pt x="18528632" y="6218168"/>
                </a:cubicBezTo>
                <a:cubicBezTo>
                  <a:pt x="18548685" y="6101863"/>
                  <a:pt x="18484516" y="5825136"/>
                  <a:pt x="18480506" y="5664715"/>
                </a:cubicBezTo>
                <a:cubicBezTo>
                  <a:pt x="18476496" y="5504294"/>
                  <a:pt x="18516601" y="5363926"/>
                  <a:pt x="18504569" y="5255642"/>
                </a:cubicBezTo>
                <a:cubicBezTo>
                  <a:pt x="18492537" y="5147358"/>
                  <a:pt x="18452432" y="5115273"/>
                  <a:pt x="18408316" y="5015010"/>
                </a:cubicBezTo>
                <a:cubicBezTo>
                  <a:pt x="18364200" y="4914747"/>
                  <a:pt x="18279979" y="4738284"/>
                  <a:pt x="18239874" y="4654063"/>
                </a:cubicBezTo>
                <a:cubicBezTo>
                  <a:pt x="18199769" y="4569842"/>
                  <a:pt x="18163675" y="4581873"/>
                  <a:pt x="18167685" y="4509684"/>
                </a:cubicBezTo>
                <a:cubicBezTo>
                  <a:pt x="18171695" y="4437495"/>
                  <a:pt x="18207790" y="4301136"/>
                  <a:pt x="18263937" y="4220926"/>
                </a:cubicBezTo>
                <a:cubicBezTo>
                  <a:pt x="18320084" y="4140716"/>
                  <a:pt x="18420348" y="4052484"/>
                  <a:pt x="18504569" y="4028421"/>
                </a:cubicBezTo>
                <a:cubicBezTo>
                  <a:pt x="18588790" y="4004358"/>
                  <a:pt x="18709106" y="4036442"/>
                  <a:pt x="18769264" y="4076547"/>
                </a:cubicBezTo>
                <a:cubicBezTo>
                  <a:pt x="18829422" y="4116652"/>
                  <a:pt x="18849474" y="4168789"/>
                  <a:pt x="18865516" y="4269052"/>
                </a:cubicBezTo>
                <a:cubicBezTo>
                  <a:pt x="18881558" y="4369315"/>
                  <a:pt x="18865516" y="4678126"/>
                  <a:pt x="18865516" y="4678126"/>
                </a:cubicBezTo>
                <a:lnTo>
                  <a:pt x="18865516" y="5087200"/>
                </a:lnTo>
                <a:cubicBezTo>
                  <a:pt x="18865516" y="5263663"/>
                  <a:pt x="18869526" y="5572474"/>
                  <a:pt x="18865516" y="5736905"/>
                </a:cubicBezTo>
                <a:cubicBezTo>
                  <a:pt x="18861506" y="5901336"/>
                  <a:pt x="18849474" y="5981547"/>
                  <a:pt x="18841453" y="6073789"/>
                </a:cubicBezTo>
                <a:cubicBezTo>
                  <a:pt x="18833432" y="6166031"/>
                  <a:pt x="18741190" y="6158010"/>
                  <a:pt x="18817390" y="6290357"/>
                </a:cubicBezTo>
                <a:cubicBezTo>
                  <a:pt x="18893590" y="6422704"/>
                  <a:pt x="19150263" y="6771620"/>
                  <a:pt x="19298653" y="6867873"/>
                </a:cubicBezTo>
                <a:cubicBezTo>
                  <a:pt x="19447043" y="6964126"/>
                  <a:pt x="19591422" y="6859852"/>
                  <a:pt x="19707727" y="6867873"/>
                </a:cubicBezTo>
                <a:cubicBezTo>
                  <a:pt x="19824032" y="6875894"/>
                  <a:pt x="19908254" y="6875895"/>
                  <a:pt x="19996485" y="6916000"/>
                </a:cubicBezTo>
                <a:cubicBezTo>
                  <a:pt x="20084716" y="6956105"/>
                  <a:pt x="20128832" y="7052358"/>
                  <a:pt x="20237116" y="710850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9E7F27D5-9570-4764-B990-7F9FB2472826}"/>
              </a:ext>
            </a:extLst>
          </p:cNvPr>
          <p:cNvSpPr/>
          <p:nvPr/>
        </p:nvSpPr>
        <p:spPr>
          <a:xfrm rot="10800000">
            <a:off x="771929" y="6190281"/>
            <a:ext cx="26025636" cy="9283968"/>
          </a:xfrm>
          <a:custGeom>
            <a:avLst/>
            <a:gdLst>
              <a:gd name="connsiteX0" fmla="*/ 98585 w 24463535"/>
              <a:gd name="connsiteY0" fmla="*/ 4864368 h 9034765"/>
              <a:gd name="connsiteX1" fmla="*/ 784385 w 24463535"/>
              <a:gd name="connsiteY1" fmla="*/ 4711968 h 9034765"/>
              <a:gd name="connsiteX2" fmla="*/ 1012985 w 24463535"/>
              <a:gd name="connsiteY2" fmla="*/ 3797568 h 9034765"/>
              <a:gd name="connsiteX3" fmla="*/ 708185 w 24463535"/>
              <a:gd name="connsiteY3" fmla="*/ 2806968 h 9034765"/>
              <a:gd name="connsiteX4" fmla="*/ 574835 w 24463535"/>
              <a:gd name="connsiteY4" fmla="*/ 2387868 h 9034765"/>
              <a:gd name="connsiteX5" fmla="*/ 289085 w 24463535"/>
              <a:gd name="connsiteY5" fmla="*/ 1968768 h 9034765"/>
              <a:gd name="connsiteX6" fmla="*/ 98585 w 24463535"/>
              <a:gd name="connsiteY6" fmla="*/ 1797318 h 9034765"/>
              <a:gd name="connsiteX7" fmla="*/ 3335 w 24463535"/>
              <a:gd name="connsiteY7" fmla="*/ 1130568 h 9034765"/>
              <a:gd name="connsiteX8" fmla="*/ 212885 w 24463535"/>
              <a:gd name="connsiteY8" fmla="*/ 1168668 h 9034765"/>
              <a:gd name="connsiteX9" fmla="*/ 498635 w 24463535"/>
              <a:gd name="connsiteY9" fmla="*/ 997218 h 9034765"/>
              <a:gd name="connsiteX10" fmla="*/ 651035 w 24463535"/>
              <a:gd name="connsiteY10" fmla="*/ 463818 h 9034765"/>
              <a:gd name="connsiteX11" fmla="*/ 727235 w 24463535"/>
              <a:gd name="connsiteY11" fmla="*/ 63768 h 9034765"/>
              <a:gd name="connsiteX12" fmla="*/ 1146335 w 24463535"/>
              <a:gd name="connsiteY12" fmla="*/ 63768 h 9034765"/>
              <a:gd name="connsiteX13" fmla="*/ 1527335 w 24463535"/>
              <a:gd name="connsiteY13" fmla="*/ 673368 h 9034765"/>
              <a:gd name="connsiteX14" fmla="*/ 1755935 w 24463535"/>
              <a:gd name="connsiteY14" fmla="*/ 1625868 h 9034765"/>
              <a:gd name="connsiteX15" fmla="*/ 1794035 w 24463535"/>
              <a:gd name="connsiteY15" fmla="*/ 2235468 h 9034765"/>
              <a:gd name="connsiteX16" fmla="*/ 2022635 w 24463535"/>
              <a:gd name="connsiteY16" fmla="*/ 2597418 h 9034765"/>
              <a:gd name="connsiteX17" fmla="*/ 2517935 w 24463535"/>
              <a:gd name="connsiteY17" fmla="*/ 3245118 h 9034765"/>
              <a:gd name="connsiteX18" fmla="*/ 2784635 w 24463535"/>
              <a:gd name="connsiteY18" fmla="*/ 3854718 h 9034765"/>
              <a:gd name="connsiteX19" fmla="*/ 2784635 w 24463535"/>
              <a:gd name="connsiteY19" fmla="*/ 4350018 h 9034765"/>
              <a:gd name="connsiteX20" fmla="*/ 2803685 w 24463535"/>
              <a:gd name="connsiteY20" fmla="*/ 4883418 h 9034765"/>
              <a:gd name="connsiteX21" fmla="*/ 2651285 w 24463535"/>
              <a:gd name="connsiteY21" fmla="*/ 5150118 h 9034765"/>
              <a:gd name="connsiteX22" fmla="*/ 2651285 w 24463535"/>
              <a:gd name="connsiteY22" fmla="*/ 5531118 h 9034765"/>
              <a:gd name="connsiteX23" fmla="*/ 3375185 w 24463535"/>
              <a:gd name="connsiteY23" fmla="*/ 5664468 h 9034765"/>
              <a:gd name="connsiteX24" fmla="*/ 3641885 w 24463535"/>
              <a:gd name="connsiteY24" fmla="*/ 5569218 h 9034765"/>
              <a:gd name="connsiteX25" fmla="*/ 4213385 w 24463535"/>
              <a:gd name="connsiteY25" fmla="*/ 5588268 h 9034765"/>
              <a:gd name="connsiteX26" fmla="*/ 4651535 w 24463535"/>
              <a:gd name="connsiteY26" fmla="*/ 5702568 h 9034765"/>
              <a:gd name="connsiteX27" fmla="*/ 5127785 w 24463535"/>
              <a:gd name="connsiteY27" fmla="*/ 5721618 h 9034765"/>
              <a:gd name="connsiteX28" fmla="*/ 5623085 w 24463535"/>
              <a:gd name="connsiteY28" fmla="*/ 5626368 h 9034765"/>
              <a:gd name="connsiteX29" fmla="*/ 6594635 w 24463535"/>
              <a:gd name="connsiteY29" fmla="*/ 5664468 h 9034765"/>
              <a:gd name="connsiteX30" fmla="*/ 6880385 w 24463535"/>
              <a:gd name="connsiteY30" fmla="*/ 5664468 h 9034765"/>
              <a:gd name="connsiteX31" fmla="*/ 7756685 w 24463535"/>
              <a:gd name="connsiteY31" fmla="*/ 5854968 h 9034765"/>
              <a:gd name="connsiteX32" fmla="*/ 8061485 w 24463535"/>
              <a:gd name="connsiteY32" fmla="*/ 5778768 h 9034765"/>
              <a:gd name="connsiteX33" fmla="*/ 8251985 w 24463535"/>
              <a:gd name="connsiteY33" fmla="*/ 5454918 h 9034765"/>
              <a:gd name="connsiteX34" fmla="*/ 8347235 w 24463535"/>
              <a:gd name="connsiteY34" fmla="*/ 5092968 h 9034765"/>
              <a:gd name="connsiteX35" fmla="*/ 8385335 w 24463535"/>
              <a:gd name="connsiteY35" fmla="*/ 4692918 h 9034765"/>
              <a:gd name="connsiteX36" fmla="*/ 8194835 w 24463535"/>
              <a:gd name="connsiteY36" fmla="*/ 4273818 h 9034765"/>
              <a:gd name="connsiteX37" fmla="*/ 7737635 w 24463535"/>
              <a:gd name="connsiteY37" fmla="*/ 3740418 h 9034765"/>
              <a:gd name="connsiteX38" fmla="*/ 7242335 w 24463535"/>
              <a:gd name="connsiteY38" fmla="*/ 3340368 h 9034765"/>
              <a:gd name="connsiteX39" fmla="*/ 7128035 w 24463535"/>
              <a:gd name="connsiteY39" fmla="*/ 3207018 h 9034765"/>
              <a:gd name="connsiteX40" fmla="*/ 6861335 w 24463535"/>
              <a:gd name="connsiteY40" fmla="*/ 2749818 h 9034765"/>
              <a:gd name="connsiteX41" fmla="*/ 6766085 w 24463535"/>
              <a:gd name="connsiteY41" fmla="*/ 2540268 h 9034765"/>
              <a:gd name="connsiteX42" fmla="*/ 6289835 w 24463535"/>
              <a:gd name="connsiteY42" fmla="*/ 2387868 h 9034765"/>
              <a:gd name="connsiteX43" fmla="*/ 6099335 w 24463535"/>
              <a:gd name="connsiteY43" fmla="*/ 2235468 h 9034765"/>
              <a:gd name="connsiteX44" fmla="*/ 6156485 w 24463535"/>
              <a:gd name="connsiteY44" fmla="*/ 1625868 h 9034765"/>
              <a:gd name="connsiteX45" fmla="*/ 6842285 w 24463535"/>
              <a:gd name="connsiteY45" fmla="*/ 1663968 h 9034765"/>
              <a:gd name="connsiteX46" fmla="*/ 7128035 w 24463535"/>
              <a:gd name="connsiteY46" fmla="*/ 1397268 h 9034765"/>
              <a:gd name="connsiteX47" fmla="*/ 7566185 w 24463535"/>
              <a:gd name="connsiteY47" fmla="*/ 1340118 h 9034765"/>
              <a:gd name="connsiteX48" fmla="*/ 7547135 w 24463535"/>
              <a:gd name="connsiteY48" fmla="*/ 1759218 h 9034765"/>
              <a:gd name="connsiteX49" fmla="*/ 7623335 w 24463535"/>
              <a:gd name="connsiteY49" fmla="*/ 2159268 h 9034765"/>
              <a:gd name="connsiteX50" fmla="*/ 7794785 w 24463535"/>
              <a:gd name="connsiteY50" fmla="*/ 2349768 h 9034765"/>
              <a:gd name="connsiteX51" fmla="*/ 7928135 w 24463535"/>
              <a:gd name="connsiteY51" fmla="*/ 2654568 h 9034765"/>
              <a:gd name="connsiteX52" fmla="*/ 8023385 w 24463535"/>
              <a:gd name="connsiteY52" fmla="*/ 2959368 h 9034765"/>
              <a:gd name="connsiteX53" fmla="*/ 8061485 w 24463535"/>
              <a:gd name="connsiteY53" fmla="*/ 3359418 h 9034765"/>
              <a:gd name="connsiteX54" fmla="*/ 8404385 w 24463535"/>
              <a:gd name="connsiteY54" fmla="*/ 3321318 h 9034765"/>
              <a:gd name="connsiteX55" fmla="*/ 8671085 w 24463535"/>
              <a:gd name="connsiteY55" fmla="*/ 3340368 h 9034765"/>
              <a:gd name="connsiteX56" fmla="*/ 8709185 w 24463535"/>
              <a:gd name="connsiteY56" fmla="*/ 2940318 h 9034765"/>
              <a:gd name="connsiteX57" fmla="*/ 8994935 w 24463535"/>
              <a:gd name="connsiteY57" fmla="*/ 2730768 h 9034765"/>
              <a:gd name="connsiteX58" fmla="*/ 9033035 w 24463535"/>
              <a:gd name="connsiteY58" fmla="*/ 2483118 h 9034765"/>
              <a:gd name="connsiteX59" fmla="*/ 9128285 w 24463535"/>
              <a:gd name="connsiteY59" fmla="*/ 2083068 h 9034765"/>
              <a:gd name="connsiteX60" fmla="*/ 9261635 w 24463535"/>
              <a:gd name="connsiteY60" fmla="*/ 1511568 h 9034765"/>
              <a:gd name="connsiteX61" fmla="*/ 9414035 w 24463535"/>
              <a:gd name="connsiteY61" fmla="*/ 1321068 h 9034765"/>
              <a:gd name="connsiteX62" fmla="*/ 9661685 w 24463535"/>
              <a:gd name="connsiteY62" fmla="*/ 1549668 h 9034765"/>
              <a:gd name="connsiteX63" fmla="*/ 9661685 w 24463535"/>
              <a:gd name="connsiteY63" fmla="*/ 1949718 h 9034765"/>
              <a:gd name="connsiteX64" fmla="*/ 9490235 w 24463535"/>
              <a:gd name="connsiteY64" fmla="*/ 2673618 h 9034765"/>
              <a:gd name="connsiteX65" fmla="*/ 9528335 w 24463535"/>
              <a:gd name="connsiteY65" fmla="*/ 3321318 h 9034765"/>
              <a:gd name="connsiteX66" fmla="*/ 9528335 w 24463535"/>
              <a:gd name="connsiteY66" fmla="*/ 3778518 h 9034765"/>
              <a:gd name="connsiteX67" fmla="*/ 9509285 w 24463535"/>
              <a:gd name="connsiteY67" fmla="*/ 4388118 h 9034765"/>
              <a:gd name="connsiteX68" fmla="*/ 9547385 w 24463535"/>
              <a:gd name="connsiteY68" fmla="*/ 4635768 h 9034765"/>
              <a:gd name="connsiteX69" fmla="*/ 9642635 w 24463535"/>
              <a:gd name="connsiteY69" fmla="*/ 4750068 h 9034765"/>
              <a:gd name="connsiteX70" fmla="*/ 9928385 w 24463535"/>
              <a:gd name="connsiteY70" fmla="*/ 4616718 h 9034765"/>
              <a:gd name="connsiteX71" fmla="*/ 10633235 w 24463535"/>
              <a:gd name="connsiteY71" fmla="*/ 4616718 h 9034765"/>
              <a:gd name="connsiteX72" fmla="*/ 11166635 w 24463535"/>
              <a:gd name="connsiteY72" fmla="*/ 4940568 h 9034765"/>
              <a:gd name="connsiteX73" fmla="*/ 12004835 w 24463535"/>
              <a:gd name="connsiteY73" fmla="*/ 5588268 h 9034765"/>
              <a:gd name="connsiteX74" fmla="*/ 13624085 w 24463535"/>
              <a:gd name="connsiteY74" fmla="*/ 6026418 h 9034765"/>
              <a:gd name="connsiteX75" fmla="*/ 14195585 w 24463535"/>
              <a:gd name="connsiteY75" fmla="*/ 6102618 h 9034765"/>
              <a:gd name="connsiteX76" fmla="*/ 15281435 w 24463535"/>
              <a:gd name="connsiteY76" fmla="*/ 6331218 h 9034765"/>
              <a:gd name="connsiteX77" fmla="*/ 16329185 w 24463535"/>
              <a:gd name="connsiteY77" fmla="*/ 6616968 h 9034765"/>
              <a:gd name="connsiteX78" fmla="*/ 17624585 w 24463535"/>
              <a:gd name="connsiteY78" fmla="*/ 6597918 h 9034765"/>
              <a:gd name="connsiteX79" fmla="*/ 18062735 w 24463535"/>
              <a:gd name="connsiteY79" fmla="*/ 6121668 h 9034765"/>
              <a:gd name="connsiteX80" fmla="*/ 18519935 w 24463535"/>
              <a:gd name="connsiteY80" fmla="*/ 5797818 h 9034765"/>
              <a:gd name="connsiteX81" fmla="*/ 19015235 w 24463535"/>
              <a:gd name="connsiteY81" fmla="*/ 5721618 h 9034765"/>
              <a:gd name="connsiteX82" fmla="*/ 19358135 w 24463535"/>
              <a:gd name="connsiteY82" fmla="*/ 6197868 h 9034765"/>
              <a:gd name="connsiteX83" fmla="*/ 19681985 w 24463535"/>
              <a:gd name="connsiteY83" fmla="*/ 6540768 h 9034765"/>
              <a:gd name="connsiteX84" fmla="*/ 20158235 w 24463535"/>
              <a:gd name="connsiteY84" fmla="*/ 6350268 h 9034765"/>
              <a:gd name="connsiteX85" fmla="*/ 20463035 w 24463535"/>
              <a:gd name="connsiteY85" fmla="*/ 6121668 h 9034765"/>
              <a:gd name="connsiteX86" fmla="*/ 21053585 w 24463535"/>
              <a:gd name="connsiteY86" fmla="*/ 6121668 h 9034765"/>
              <a:gd name="connsiteX87" fmla="*/ 21510785 w 24463535"/>
              <a:gd name="connsiteY87" fmla="*/ 6864618 h 9034765"/>
              <a:gd name="connsiteX88" fmla="*/ 21929885 w 24463535"/>
              <a:gd name="connsiteY88" fmla="*/ 7359918 h 9034765"/>
              <a:gd name="connsiteX89" fmla="*/ 22615685 w 24463535"/>
              <a:gd name="connsiteY89" fmla="*/ 7664718 h 9034765"/>
              <a:gd name="connsiteX90" fmla="*/ 23130035 w 24463535"/>
              <a:gd name="connsiteY90" fmla="*/ 7893318 h 9034765"/>
              <a:gd name="connsiteX91" fmla="*/ 23339585 w 24463535"/>
              <a:gd name="connsiteY91" fmla="*/ 8179068 h 9034765"/>
              <a:gd name="connsiteX92" fmla="*/ 23949185 w 24463535"/>
              <a:gd name="connsiteY92" fmla="*/ 8388618 h 9034765"/>
              <a:gd name="connsiteX93" fmla="*/ 24196835 w 24463535"/>
              <a:gd name="connsiteY93" fmla="*/ 8922018 h 9034765"/>
              <a:gd name="connsiteX94" fmla="*/ 24463535 w 24463535"/>
              <a:gd name="connsiteY94" fmla="*/ 9017268 h 9034765"/>
              <a:gd name="connsiteX0" fmla="*/ 98585 w 26025636"/>
              <a:gd name="connsiteY0" fmla="*/ 4864368 h 9287858"/>
              <a:gd name="connsiteX1" fmla="*/ 784385 w 26025636"/>
              <a:gd name="connsiteY1" fmla="*/ 4711968 h 9287858"/>
              <a:gd name="connsiteX2" fmla="*/ 1012985 w 26025636"/>
              <a:gd name="connsiteY2" fmla="*/ 3797568 h 9287858"/>
              <a:gd name="connsiteX3" fmla="*/ 708185 w 26025636"/>
              <a:gd name="connsiteY3" fmla="*/ 2806968 h 9287858"/>
              <a:gd name="connsiteX4" fmla="*/ 574835 w 26025636"/>
              <a:gd name="connsiteY4" fmla="*/ 2387868 h 9287858"/>
              <a:gd name="connsiteX5" fmla="*/ 289085 w 26025636"/>
              <a:gd name="connsiteY5" fmla="*/ 1968768 h 9287858"/>
              <a:gd name="connsiteX6" fmla="*/ 98585 w 26025636"/>
              <a:gd name="connsiteY6" fmla="*/ 1797318 h 9287858"/>
              <a:gd name="connsiteX7" fmla="*/ 3335 w 26025636"/>
              <a:gd name="connsiteY7" fmla="*/ 1130568 h 9287858"/>
              <a:gd name="connsiteX8" fmla="*/ 212885 w 26025636"/>
              <a:gd name="connsiteY8" fmla="*/ 1168668 h 9287858"/>
              <a:gd name="connsiteX9" fmla="*/ 498635 w 26025636"/>
              <a:gd name="connsiteY9" fmla="*/ 997218 h 9287858"/>
              <a:gd name="connsiteX10" fmla="*/ 651035 w 26025636"/>
              <a:gd name="connsiteY10" fmla="*/ 463818 h 9287858"/>
              <a:gd name="connsiteX11" fmla="*/ 727235 w 26025636"/>
              <a:gd name="connsiteY11" fmla="*/ 63768 h 9287858"/>
              <a:gd name="connsiteX12" fmla="*/ 1146335 w 26025636"/>
              <a:gd name="connsiteY12" fmla="*/ 63768 h 9287858"/>
              <a:gd name="connsiteX13" fmla="*/ 1527335 w 26025636"/>
              <a:gd name="connsiteY13" fmla="*/ 673368 h 9287858"/>
              <a:gd name="connsiteX14" fmla="*/ 1755935 w 26025636"/>
              <a:gd name="connsiteY14" fmla="*/ 1625868 h 9287858"/>
              <a:gd name="connsiteX15" fmla="*/ 1794035 w 26025636"/>
              <a:gd name="connsiteY15" fmla="*/ 2235468 h 9287858"/>
              <a:gd name="connsiteX16" fmla="*/ 2022635 w 26025636"/>
              <a:gd name="connsiteY16" fmla="*/ 2597418 h 9287858"/>
              <a:gd name="connsiteX17" fmla="*/ 2517935 w 26025636"/>
              <a:gd name="connsiteY17" fmla="*/ 3245118 h 9287858"/>
              <a:gd name="connsiteX18" fmla="*/ 2784635 w 26025636"/>
              <a:gd name="connsiteY18" fmla="*/ 3854718 h 9287858"/>
              <a:gd name="connsiteX19" fmla="*/ 2784635 w 26025636"/>
              <a:gd name="connsiteY19" fmla="*/ 4350018 h 9287858"/>
              <a:gd name="connsiteX20" fmla="*/ 2803685 w 26025636"/>
              <a:gd name="connsiteY20" fmla="*/ 4883418 h 9287858"/>
              <a:gd name="connsiteX21" fmla="*/ 2651285 w 26025636"/>
              <a:gd name="connsiteY21" fmla="*/ 5150118 h 9287858"/>
              <a:gd name="connsiteX22" fmla="*/ 2651285 w 26025636"/>
              <a:gd name="connsiteY22" fmla="*/ 5531118 h 9287858"/>
              <a:gd name="connsiteX23" fmla="*/ 3375185 w 26025636"/>
              <a:gd name="connsiteY23" fmla="*/ 5664468 h 9287858"/>
              <a:gd name="connsiteX24" fmla="*/ 3641885 w 26025636"/>
              <a:gd name="connsiteY24" fmla="*/ 5569218 h 9287858"/>
              <a:gd name="connsiteX25" fmla="*/ 4213385 w 26025636"/>
              <a:gd name="connsiteY25" fmla="*/ 5588268 h 9287858"/>
              <a:gd name="connsiteX26" fmla="*/ 4651535 w 26025636"/>
              <a:gd name="connsiteY26" fmla="*/ 5702568 h 9287858"/>
              <a:gd name="connsiteX27" fmla="*/ 5127785 w 26025636"/>
              <a:gd name="connsiteY27" fmla="*/ 5721618 h 9287858"/>
              <a:gd name="connsiteX28" fmla="*/ 5623085 w 26025636"/>
              <a:gd name="connsiteY28" fmla="*/ 5626368 h 9287858"/>
              <a:gd name="connsiteX29" fmla="*/ 6594635 w 26025636"/>
              <a:gd name="connsiteY29" fmla="*/ 5664468 h 9287858"/>
              <a:gd name="connsiteX30" fmla="*/ 6880385 w 26025636"/>
              <a:gd name="connsiteY30" fmla="*/ 5664468 h 9287858"/>
              <a:gd name="connsiteX31" fmla="*/ 7756685 w 26025636"/>
              <a:gd name="connsiteY31" fmla="*/ 5854968 h 9287858"/>
              <a:gd name="connsiteX32" fmla="*/ 8061485 w 26025636"/>
              <a:gd name="connsiteY32" fmla="*/ 5778768 h 9287858"/>
              <a:gd name="connsiteX33" fmla="*/ 8251985 w 26025636"/>
              <a:gd name="connsiteY33" fmla="*/ 5454918 h 9287858"/>
              <a:gd name="connsiteX34" fmla="*/ 8347235 w 26025636"/>
              <a:gd name="connsiteY34" fmla="*/ 5092968 h 9287858"/>
              <a:gd name="connsiteX35" fmla="*/ 8385335 w 26025636"/>
              <a:gd name="connsiteY35" fmla="*/ 4692918 h 9287858"/>
              <a:gd name="connsiteX36" fmla="*/ 8194835 w 26025636"/>
              <a:gd name="connsiteY36" fmla="*/ 4273818 h 9287858"/>
              <a:gd name="connsiteX37" fmla="*/ 7737635 w 26025636"/>
              <a:gd name="connsiteY37" fmla="*/ 3740418 h 9287858"/>
              <a:gd name="connsiteX38" fmla="*/ 7242335 w 26025636"/>
              <a:gd name="connsiteY38" fmla="*/ 3340368 h 9287858"/>
              <a:gd name="connsiteX39" fmla="*/ 7128035 w 26025636"/>
              <a:gd name="connsiteY39" fmla="*/ 3207018 h 9287858"/>
              <a:gd name="connsiteX40" fmla="*/ 6861335 w 26025636"/>
              <a:gd name="connsiteY40" fmla="*/ 2749818 h 9287858"/>
              <a:gd name="connsiteX41" fmla="*/ 6766085 w 26025636"/>
              <a:gd name="connsiteY41" fmla="*/ 2540268 h 9287858"/>
              <a:gd name="connsiteX42" fmla="*/ 6289835 w 26025636"/>
              <a:gd name="connsiteY42" fmla="*/ 2387868 h 9287858"/>
              <a:gd name="connsiteX43" fmla="*/ 6099335 w 26025636"/>
              <a:gd name="connsiteY43" fmla="*/ 2235468 h 9287858"/>
              <a:gd name="connsiteX44" fmla="*/ 6156485 w 26025636"/>
              <a:gd name="connsiteY44" fmla="*/ 1625868 h 9287858"/>
              <a:gd name="connsiteX45" fmla="*/ 6842285 w 26025636"/>
              <a:gd name="connsiteY45" fmla="*/ 1663968 h 9287858"/>
              <a:gd name="connsiteX46" fmla="*/ 7128035 w 26025636"/>
              <a:gd name="connsiteY46" fmla="*/ 1397268 h 9287858"/>
              <a:gd name="connsiteX47" fmla="*/ 7566185 w 26025636"/>
              <a:gd name="connsiteY47" fmla="*/ 1340118 h 9287858"/>
              <a:gd name="connsiteX48" fmla="*/ 7547135 w 26025636"/>
              <a:gd name="connsiteY48" fmla="*/ 1759218 h 9287858"/>
              <a:gd name="connsiteX49" fmla="*/ 7623335 w 26025636"/>
              <a:gd name="connsiteY49" fmla="*/ 2159268 h 9287858"/>
              <a:gd name="connsiteX50" fmla="*/ 7794785 w 26025636"/>
              <a:gd name="connsiteY50" fmla="*/ 2349768 h 9287858"/>
              <a:gd name="connsiteX51" fmla="*/ 7928135 w 26025636"/>
              <a:gd name="connsiteY51" fmla="*/ 2654568 h 9287858"/>
              <a:gd name="connsiteX52" fmla="*/ 8023385 w 26025636"/>
              <a:gd name="connsiteY52" fmla="*/ 2959368 h 9287858"/>
              <a:gd name="connsiteX53" fmla="*/ 8061485 w 26025636"/>
              <a:gd name="connsiteY53" fmla="*/ 3359418 h 9287858"/>
              <a:gd name="connsiteX54" fmla="*/ 8404385 w 26025636"/>
              <a:gd name="connsiteY54" fmla="*/ 3321318 h 9287858"/>
              <a:gd name="connsiteX55" fmla="*/ 8671085 w 26025636"/>
              <a:gd name="connsiteY55" fmla="*/ 3340368 h 9287858"/>
              <a:gd name="connsiteX56" fmla="*/ 8709185 w 26025636"/>
              <a:gd name="connsiteY56" fmla="*/ 2940318 h 9287858"/>
              <a:gd name="connsiteX57" fmla="*/ 8994935 w 26025636"/>
              <a:gd name="connsiteY57" fmla="*/ 2730768 h 9287858"/>
              <a:gd name="connsiteX58" fmla="*/ 9033035 w 26025636"/>
              <a:gd name="connsiteY58" fmla="*/ 2483118 h 9287858"/>
              <a:gd name="connsiteX59" fmla="*/ 9128285 w 26025636"/>
              <a:gd name="connsiteY59" fmla="*/ 2083068 h 9287858"/>
              <a:gd name="connsiteX60" fmla="*/ 9261635 w 26025636"/>
              <a:gd name="connsiteY60" fmla="*/ 1511568 h 9287858"/>
              <a:gd name="connsiteX61" fmla="*/ 9414035 w 26025636"/>
              <a:gd name="connsiteY61" fmla="*/ 1321068 h 9287858"/>
              <a:gd name="connsiteX62" fmla="*/ 9661685 w 26025636"/>
              <a:gd name="connsiteY62" fmla="*/ 1549668 h 9287858"/>
              <a:gd name="connsiteX63" fmla="*/ 9661685 w 26025636"/>
              <a:gd name="connsiteY63" fmla="*/ 1949718 h 9287858"/>
              <a:gd name="connsiteX64" fmla="*/ 9490235 w 26025636"/>
              <a:gd name="connsiteY64" fmla="*/ 2673618 h 9287858"/>
              <a:gd name="connsiteX65" fmla="*/ 9528335 w 26025636"/>
              <a:gd name="connsiteY65" fmla="*/ 3321318 h 9287858"/>
              <a:gd name="connsiteX66" fmla="*/ 9528335 w 26025636"/>
              <a:gd name="connsiteY66" fmla="*/ 3778518 h 9287858"/>
              <a:gd name="connsiteX67" fmla="*/ 9509285 w 26025636"/>
              <a:gd name="connsiteY67" fmla="*/ 4388118 h 9287858"/>
              <a:gd name="connsiteX68" fmla="*/ 9547385 w 26025636"/>
              <a:gd name="connsiteY68" fmla="*/ 4635768 h 9287858"/>
              <a:gd name="connsiteX69" fmla="*/ 9642635 w 26025636"/>
              <a:gd name="connsiteY69" fmla="*/ 4750068 h 9287858"/>
              <a:gd name="connsiteX70" fmla="*/ 9928385 w 26025636"/>
              <a:gd name="connsiteY70" fmla="*/ 4616718 h 9287858"/>
              <a:gd name="connsiteX71" fmla="*/ 10633235 w 26025636"/>
              <a:gd name="connsiteY71" fmla="*/ 4616718 h 9287858"/>
              <a:gd name="connsiteX72" fmla="*/ 11166635 w 26025636"/>
              <a:gd name="connsiteY72" fmla="*/ 4940568 h 9287858"/>
              <a:gd name="connsiteX73" fmla="*/ 12004835 w 26025636"/>
              <a:gd name="connsiteY73" fmla="*/ 5588268 h 9287858"/>
              <a:gd name="connsiteX74" fmla="*/ 13624085 w 26025636"/>
              <a:gd name="connsiteY74" fmla="*/ 6026418 h 9287858"/>
              <a:gd name="connsiteX75" fmla="*/ 14195585 w 26025636"/>
              <a:gd name="connsiteY75" fmla="*/ 6102618 h 9287858"/>
              <a:gd name="connsiteX76" fmla="*/ 15281435 w 26025636"/>
              <a:gd name="connsiteY76" fmla="*/ 6331218 h 9287858"/>
              <a:gd name="connsiteX77" fmla="*/ 16329185 w 26025636"/>
              <a:gd name="connsiteY77" fmla="*/ 6616968 h 9287858"/>
              <a:gd name="connsiteX78" fmla="*/ 17624585 w 26025636"/>
              <a:gd name="connsiteY78" fmla="*/ 6597918 h 9287858"/>
              <a:gd name="connsiteX79" fmla="*/ 18062735 w 26025636"/>
              <a:gd name="connsiteY79" fmla="*/ 6121668 h 9287858"/>
              <a:gd name="connsiteX80" fmla="*/ 18519935 w 26025636"/>
              <a:gd name="connsiteY80" fmla="*/ 5797818 h 9287858"/>
              <a:gd name="connsiteX81" fmla="*/ 19015235 w 26025636"/>
              <a:gd name="connsiteY81" fmla="*/ 5721618 h 9287858"/>
              <a:gd name="connsiteX82" fmla="*/ 19358135 w 26025636"/>
              <a:gd name="connsiteY82" fmla="*/ 6197868 h 9287858"/>
              <a:gd name="connsiteX83" fmla="*/ 19681985 w 26025636"/>
              <a:gd name="connsiteY83" fmla="*/ 6540768 h 9287858"/>
              <a:gd name="connsiteX84" fmla="*/ 20158235 w 26025636"/>
              <a:gd name="connsiteY84" fmla="*/ 6350268 h 9287858"/>
              <a:gd name="connsiteX85" fmla="*/ 20463035 w 26025636"/>
              <a:gd name="connsiteY85" fmla="*/ 6121668 h 9287858"/>
              <a:gd name="connsiteX86" fmla="*/ 21053585 w 26025636"/>
              <a:gd name="connsiteY86" fmla="*/ 6121668 h 9287858"/>
              <a:gd name="connsiteX87" fmla="*/ 21510785 w 26025636"/>
              <a:gd name="connsiteY87" fmla="*/ 6864618 h 9287858"/>
              <a:gd name="connsiteX88" fmla="*/ 21929885 w 26025636"/>
              <a:gd name="connsiteY88" fmla="*/ 7359918 h 9287858"/>
              <a:gd name="connsiteX89" fmla="*/ 22615685 w 26025636"/>
              <a:gd name="connsiteY89" fmla="*/ 7664718 h 9287858"/>
              <a:gd name="connsiteX90" fmla="*/ 23130035 w 26025636"/>
              <a:gd name="connsiteY90" fmla="*/ 7893318 h 9287858"/>
              <a:gd name="connsiteX91" fmla="*/ 23339585 w 26025636"/>
              <a:gd name="connsiteY91" fmla="*/ 8179068 h 9287858"/>
              <a:gd name="connsiteX92" fmla="*/ 23949185 w 26025636"/>
              <a:gd name="connsiteY92" fmla="*/ 8388618 h 9287858"/>
              <a:gd name="connsiteX93" fmla="*/ 24196835 w 26025636"/>
              <a:gd name="connsiteY93" fmla="*/ 8922018 h 9287858"/>
              <a:gd name="connsiteX94" fmla="*/ 26025636 w 26025636"/>
              <a:gd name="connsiteY94" fmla="*/ 9283968 h 928785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755935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4831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3688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6025636" h="9283968">
                <a:moveTo>
                  <a:pt x="98585" y="4864368"/>
                </a:moveTo>
                <a:cubicBezTo>
                  <a:pt x="365285" y="4877068"/>
                  <a:pt x="631985" y="4889768"/>
                  <a:pt x="784385" y="4711968"/>
                </a:cubicBezTo>
                <a:cubicBezTo>
                  <a:pt x="936785" y="4534168"/>
                  <a:pt x="1025685" y="4115068"/>
                  <a:pt x="1012985" y="3797568"/>
                </a:cubicBezTo>
                <a:cubicBezTo>
                  <a:pt x="1000285" y="3480068"/>
                  <a:pt x="781210" y="3041918"/>
                  <a:pt x="708185" y="2806968"/>
                </a:cubicBezTo>
                <a:cubicBezTo>
                  <a:pt x="635160" y="2572018"/>
                  <a:pt x="644685" y="2527568"/>
                  <a:pt x="574835" y="2387868"/>
                </a:cubicBezTo>
                <a:cubicBezTo>
                  <a:pt x="504985" y="2248168"/>
                  <a:pt x="368460" y="2067193"/>
                  <a:pt x="289085" y="1968768"/>
                </a:cubicBezTo>
                <a:cubicBezTo>
                  <a:pt x="209710" y="1870343"/>
                  <a:pt x="146210" y="1937018"/>
                  <a:pt x="98585" y="1797318"/>
                </a:cubicBezTo>
                <a:cubicBezTo>
                  <a:pt x="50960" y="1657618"/>
                  <a:pt x="-15715" y="1235343"/>
                  <a:pt x="3335" y="1130568"/>
                </a:cubicBezTo>
                <a:cubicBezTo>
                  <a:pt x="22385" y="1025793"/>
                  <a:pt x="130335" y="1190893"/>
                  <a:pt x="212885" y="1168668"/>
                </a:cubicBezTo>
                <a:cubicBezTo>
                  <a:pt x="295435" y="1146443"/>
                  <a:pt x="425610" y="1114693"/>
                  <a:pt x="498635" y="997218"/>
                </a:cubicBezTo>
                <a:cubicBezTo>
                  <a:pt x="571660" y="879743"/>
                  <a:pt x="612935" y="619393"/>
                  <a:pt x="651035" y="463818"/>
                </a:cubicBezTo>
                <a:cubicBezTo>
                  <a:pt x="689135" y="308243"/>
                  <a:pt x="616110" y="130443"/>
                  <a:pt x="727235" y="63768"/>
                </a:cubicBezTo>
                <a:cubicBezTo>
                  <a:pt x="838360" y="-2907"/>
                  <a:pt x="1184435" y="-37832"/>
                  <a:pt x="1317785" y="63768"/>
                </a:cubicBezTo>
                <a:cubicBezTo>
                  <a:pt x="1451135" y="165368"/>
                  <a:pt x="1471517" y="413018"/>
                  <a:pt x="1527335" y="673368"/>
                </a:cubicBezTo>
                <a:cubicBezTo>
                  <a:pt x="1583153" y="933718"/>
                  <a:pt x="1608246" y="1365518"/>
                  <a:pt x="1652696" y="1625868"/>
                </a:cubicBezTo>
                <a:cubicBezTo>
                  <a:pt x="1697146" y="1886218"/>
                  <a:pt x="1732379" y="2073543"/>
                  <a:pt x="1794035" y="2235468"/>
                </a:cubicBezTo>
                <a:cubicBezTo>
                  <a:pt x="1855691" y="2397393"/>
                  <a:pt x="1901985" y="2429143"/>
                  <a:pt x="2022635" y="2597418"/>
                </a:cubicBezTo>
                <a:cubicBezTo>
                  <a:pt x="2143285" y="2765693"/>
                  <a:pt x="2390935" y="3035568"/>
                  <a:pt x="2517935" y="3245118"/>
                </a:cubicBezTo>
                <a:cubicBezTo>
                  <a:pt x="2644935" y="3454668"/>
                  <a:pt x="2740185" y="3670568"/>
                  <a:pt x="2784635" y="3854718"/>
                </a:cubicBezTo>
                <a:cubicBezTo>
                  <a:pt x="2829085" y="4038868"/>
                  <a:pt x="2781460" y="4178568"/>
                  <a:pt x="2784635" y="4350018"/>
                </a:cubicBezTo>
                <a:cubicBezTo>
                  <a:pt x="2787810" y="4521468"/>
                  <a:pt x="2825910" y="4750068"/>
                  <a:pt x="2803685" y="4883418"/>
                </a:cubicBezTo>
                <a:cubicBezTo>
                  <a:pt x="2781460" y="5016768"/>
                  <a:pt x="2676685" y="5042168"/>
                  <a:pt x="2651285" y="5150118"/>
                </a:cubicBezTo>
                <a:cubicBezTo>
                  <a:pt x="2625885" y="5258068"/>
                  <a:pt x="2530635" y="5445393"/>
                  <a:pt x="2651285" y="5531118"/>
                </a:cubicBezTo>
                <a:cubicBezTo>
                  <a:pt x="2771935" y="5616843"/>
                  <a:pt x="3210085" y="5658118"/>
                  <a:pt x="3375185" y="5664468"/>
                </a:cubicBezTo>
                <a:cubicBezTo>
                  <a:pt x="3540285" y="5670818"/>
                  <a:pt x="3502185" y="5581918"/>
                  <a:pt x="3641885" y="5569218"/>
                </a:cubicBezTo>
                <a:cubicBezTo>
                  <a:pt x="3781585" y="5556518"/>
                  <a:pt x="4045110" y="5566043"/>
                  <a:pt x="4213385" y="5588268"/>
                </a:cubicBezTo>
                <a:cubicBezTo>
                  <a:pt x="4381660" y="5610493"/>
                  <a:pt x="4499135" y="5680343"/>
                  <a:pt x="4651535" y="5702568"/>
                </a:cubicBezTo>
                <a:cubicBezTo>
                  <a:pt x="4803935" y="5724793"/>
                  <a:pt x="4965860" y="5734318"/>
                  <a:pt x="5127785" y="5721618"/>
                </a:cubicBezTo>
                <a:cubicBezTo>
                  <a:pt x="5289710" y="5708918"/>
                  <a:pt x="5378610" y="5635893"/>
                  <a:pt x="5623085" y="5626368"/>
                </a:cubicBezTo>
                <a:lnTo>
                  <a:pt x="6377659" y="5695464"/>
                </a:lnTo>
                <a:cubicBezTo>
                  <a:pt x="6587209" y="5701814"/>
                  <a:pt x="6697042" y="5668881"/>
                  <a:pt x="6926880" y="5695465"/>
                </a:cubicBezTo>
                <a:cubicBezTo>
                  <a:pt x="7156718" y="5722049"/>
                  <a:pt x="7567584" y="5841084"/>
                  <a:pt x="7756685" y="5854968"/>
                </a:cubicBezTo>
                <a:cubicBezTo>
                  <a:pt x="7945786" y="5868852"/>
                  <a:pt x="7978935" y="5845443"/>
                  <a:pt x="8061485" y="5778768"/>
                </a:cubicBezTo>
                <a:cubicBezTo>
                  <a:pt x="8144035" y="5712093"/>
                  <a:pt x="8204360" y="5569218"/>
                  <a:pt x="8251985" y="5454918"/>
                </a:cubicBezTo>
                <a:cubicBezTo>
                  <a:pt x="8299610" y="5340618"/>
                  <a:pt x="8325010" y="5219968"/>
                  <a:pt x="8347235" y="5092968"/>
                </a:cubicBezTo>
                <a:cubicBezTo>
                  <a:pt x="8369460" y="4965968"/>
                  <a:pt x="8410735" y="4829443"/>
                  <a:pt x="8385335" y="4692918"/>
                </a:cubicBezTo>
                <a:cubicBezTo>
                  <a:pt x="8359935" y="4556393"/>
                  <a:pt x="8302785" y="4432568"/>
                  <a:pt x="8194835" y="4273818"/>
                </a:cubicBezTo>
                <a:cubicBezTo>
                  <a:pt x="8086885" y="4115068"/>
                  <a:pt x="7896385" y="3895993"/>
                  <a:pt x="7737635" y="3740418"/>
                </a:cubicBezTo>
                <a:cubicBezTo>
                  <a:pt x="7578885" y="3584843"/>
                  <a:pt x="7343935" y="3429268"/>
                  <a:pt x="7242335" y="3340368"/>
                </a:cubicBezTo>
                <a:cubicBezTo>
                  <a:pt x="7140735" y="3251468"/>
                  <a:pt x="7191535" y="3305443"/>
                  <a:pt x="7128035" y="3207018"/>
                </a:cubicBezTo>
                <a:cubicBezTo>
                  <a:pt x="7064535" y="3108593"/>
                  <a:pt x="6921660" y="2860943"/>
                  <a:pt x="6861335" y="2749818"/>
                </a:cubicBezTo>
                <a:cubicBezTo>
                  <a:pt x="6801010" y="2638693"/>
                  <a:pt x="6861335" y="2600593"/>
                  <a:pt x="6766085" y="2540268"/>
                </a:cubicBezTo>
                <a:cubicBezTo>
                  <a:pt x="6670835" y="2479943"/>
                  <a:pt x="6400960" y="2438668"/>
                  <a:pt x="6289835" y="2387868"/>
                </a:cubicBezTo>
                <a:cubicBezTo>
                  <a:pt x="6178710" y="2337068"/>
                  <a:pt x="6121560" y="2362468"/>
                  <a:pt x="6099335" y="2235468"/>
                </a:cubicBezTo>
                <a:cubicBezTo>
                  <a:pt x="6077110" y="2108468"/>
                  <a:pt x="6032660" y="1721118"/>
                  <a:pt x="6156485" y="1625868"/>
                </a:cubicBezTo>
                <a:cubicBezTo>
                  <a:pt x="6280310" y="1530618"/>
                  <a:pt x="6680360" y="1702068"/>
                  <a:pt x="6842285" y="1663968"/>
                </a:cubicBezTo>
                <a:cubicBezTo>
                  <a:pt x="7004210" y="1625868"/>
                  <a:pt x="7007385" y="1451243"/>
                  <a:pt x="7128035" y="1397268"/>
                </a:cubicBezTo>
                <a:cubicBezTo>
                  <a:pt x="7248685" y="1343293"/>
                  <a:pt x="7496335" y="1279793"/>
                  <a:pt x="7566185" y="1340118"/>
                </a:cubicBezTo>
                <a:cubicBezTo>
                  <a:pt x="7636035" y="1400443"/>
                  <a:pt x="7537610" y="1622693"/>
                  <a:pt x="7547135" y="1759218"/>
                </a:cubicBezTo>
                <a:cubicBezTo>
                  <a:pt x="7556660" y="1895743"/>
                  <a:pt x="7582060" y="2060843"/>
                  <a:pt x="7623335" y="2159268"/>
                </a:cubicBezTo>
                <a:cubicBezTo>
                  <a:pt x="7664610" y="2257693"/>
                  <a:pt x="7743985" y="2267218"/>
                  <a:pt x="7794785" y="2349768"/>
                </a:cubicBezTo>
                <a:cubicBezTo>
                  <a:pt x="7845585" y="2432318"/>
                  <a:pt x="7890035" y="2552968"/>
                  <a:pt x="7928135" y="2654568"/>
                </a:cubicBezTo>
                <a:cubicBezTo>
                  <a:pt x="7966235" y="2756168"/>
                  <a:pt x="8001160" y="2841893"/>
                  <a:pt x="8023385" y="2959368"/>
                </a:cubicBezTo>
                <a:cubicBezTo>
                  <a:pt x="8045610" y="3076843"/>
                  <a:pt x="7997985" y="3299093"/>
                  <a:pt x="8061485" y="3359418"/>
                </a:cubicBezTo>
                <a:cubicBezTo>
                  <a:pt x="8124985" y="3419743"/>
                  <a:pt x="8302785" y="3324493"/>
                  <a:pt x="8404385" y="3321318"/>
                </a:cubicBezTo>
                <a:cubicBezTo>
                  <a:pt x="8505985" y="3318143"/>
                  <a:pt x="8620285" y="3403868"/>
                  <a:pt x="8671085" y="3340368"/>
                </a:cubicBezTo>
                <a:cubicBezTo>
                  <a:pt x="8721885" y="3276868"/>
                  <a:pt x="8648860" y="3102243"/>
                  <a:pt x="8709185" y="2940318"/>
                </a:cubicBezTo>
                <a:cubicBezTo>
                  <a:pt x="8769510" y="2778393"/>
                  <a:pt x="8963185" y="2511693"/>
                  <a:pt x="9033035" y="2368818"/>
                </a:cubicBezTo>
                <a:cubicBezTo>
                  <a:pt x="9102885" y="2225943"/>
                  <a:pt x="9090185" y="2225943"/>
                  <a:pt x="9128285" y="2083068"/>
                </a:cubicBezTo>
                <a:cubicBezTo>
                  <a:pt x="9166385" y="1940193"/>
                  <a:pt x="9214010" y="1638568"/>
                  <a:pt x="9261635" y="1511568"/>
                </a:cubicBezTo>
                <a:cubicBezTo>
                  <a:pt x="9309260" y="1384568"/>
                  <a:pt x="9347360" y="1314718"/>
                  <a:pt x="9414035" y="1321068"/>
                </a:cubicBezTo>
                <a:cubicBezTo>
                  <a:pt x="9480710" y="1327418"/>
                  <a:pt x="9620410" y="1444893"/>
                  <a:pt x="9661685" y="1549668"/>
                </a:cubicBezTo>
                <a:cubicBezTo>
                  <a:pt x="9702960" y="1654443"/>
                  <a:pt x="9690260" y="1762393"/>
                  <a:pt x="9661685" y="1949718"/>
                </a:cubicBezTo>
                <a:cubicBezTo>
                  <a:pt x="9633110" y="2137043"/>
                  <a:pt x="9512460" y="2445018"/>
                  <a:pt x="9490235" y="2673618"/>
                </a:cubicBezTo>
                <a:cubicBezTo>
                  <a:pt x="9468010" y="2902218"/>
                  <a:pt x="9521985" y="3137168"/>
                  <a:pt x="9528335" y="3321318"/>
                </a:cubicBezTo>
                <a:cubicBezTo>
                  <a:pt x="9534685" y="3505468"/>
                  <a:pt x="9531510" y="3600718"/>
                  <a:pt x="9528335" y="3778518"/>
                </a:cubicBezTo>
                <a:cubicBezTo>
                  <a:pt x="9525160" y="3956318"/>
                  <a:pt x="9506110" y="4245243"/>
                  <a:pt x="9509285" y="4388118"/>
                </a:cubicBezTo>
                <a:cubicBezTo>
                  <a:pt x="9512460" y="4530993"/>
                  <a:pt x="9525160" y="4575443"/>
                  <a:pt x="9547385" y="4635768"/>
                </a:cubicBezTo>
                <a:cubicBezTo>
                  <a:pt x="9569610" y="4696093"/>
                  <a:pt x="9579135" y="4753243"/>
                  <a:pt x="9642635" y="4750068"/>
                </a:cubicBezTo>
                <a:cubicBezTo>
                  <a:pt x="9706135" y="4746893"/>
                  <a:pt x="9763285" y="4638943"/>
                  <a:pt x="9928385" y="4616718"/>
                </a:cubicBezTo>
                <a:cubicBezTo>
                  <a:pt x="10093485" y="4594493"/>
                  <a:pt x="10426860" y="4562743"/>
                  <a:pt x="10633235" y="4616718"/>
                </a:cubicBezTo>
                <a:cubicBezTo>
                  <a:pt x="10839610" y="4670693"/>
                  <a:pt x="10938035" y="4778643"/>
                  <a:pt x="11166635" y="4940568"/>
                </a:cubicBezTo>
                <a:cubicBezTo>
                  <a:pt x="11395235" y="5102493"/>
                  <a:pt x="11595260" y="5407293"/>
                  <a:pt x="12004835" y="5588268"/>
                </a:cubicBezTo>
                <a:cubicBezTo>
                  <a:pt x="12414410" y="5769243"/>
                  <a:pt x="13258960" y="5940693"/>
                  <a:pt x="13624085" y="6026418"/>
                </a:cubicBezTo>
                <a:cubicBezTo>
                  <a:pt x="13989210" y="6112143"/>
                  <a:pt x="13919360" y="6051818"/>
                  <a:pt x="14195585" y="6102618"/>
                </a:cubicBezTo>
                <a:cubicBezTo>
                  <a:pt x="14471810" y="6153418"/>
                  <a:pt x="14925835" y="6245493"/>
                  <a:pt x="15281435" y="6331218"/>
                </a:cubicBezTo>
                <a:cubicBezTo>
                  <a:pt x="15637035" y="6416943"/>
                  <a:pt x="15938660" y="6572518"/>
                  <a:pt x="16329185" y="6616968"/>
                </a:cubicBezTo>
                <a:cubicBezTo>
                  <a:pt x="16719710" y="6661418"/>
                  <a:pt x="17335660" y="6680468"/>
                  <a:pt x="17624585" y="6597918"/>
                </a:cubicBezTo>
                <a:cubicBezTo>
                  <a:pt x="17913510" y="6515368"/>
                  <a:pt x="17913510" y="6255018"/>
                  <a:pt x="18062735" y="6121668"/>
                </a:cubicBezTo>
                <a:cubicBezTo>
                  <a:pt x="18211960" y="5988318"/>
                  <a:pt x="18361185" y="5864493"/>
                  <a:pt x="18519935" y="5797818"/>
                </a:cubicBezTo>
                <a:cubicBezTo>
                  <a:pt x="18678685" y="5731143"/>
                  <a:pt x="18875535" y="5654943"/>
                  <a:pt x="19015235" y="5721618"/>
                </a:cubicBezTo>
                <a:cubicBezTo>
                  <a:pt x="19154935" y="5788293"/>
                  <a:pt x="19247010" y="6061343"/>
                  <a:pt x="19358135" y="6197868"/>
                </a:cubicBezTo>
                <a:cubicBezTo>
                  <a:pt x="19469260" y="6334393"/>
                  <a:pt x="19548635" y="6515368"/>
                  <a:pt x="19681985" y="6540768"/>
                </a:cubicBezTo>
                <a:cubicBezTo>
                  <a:pt x="19815335" y="6566168"/>
                  <a:pt x="20028060" y="6420118"/>
                  <a:pt x="20158235" y="6350268"/>
                </a:cubicBezTo>
                <a:cubicBezTo>
                  <a:pt x="20288410" y="6280418"/>
                  <a:pt x="20313810" y="6159768"/>
                  <a:pt x="20463035" y="6121668"/>
                </a:cubicBezTo>
                <a:cubicBezTo>
                  <a:pt x="20612260" y="6083568"/>
                  <a:pt x="20878960" y="5997843"/>
                  <a:pt x="21053585" y="6121668"/>
                </a:cubicBezTo>
                <a:cubicBezTo>
                  <a:pt x="21228210" y="6245493"/>
                  <a:pt x="21364735" y="6658243"/>
                  <a:pt x="21510785" y="6864618"/>
                </a:cubicBezTo>
                <a:cubicBezTo>
                  <a:pt x="21656835" y="7070993"/>
                  <a:pt x="21745735" y="7226568"/>
                  <a:pt x="21929885" y="7359918"/>
                </a:cubicBezTo>
                <a:cubicBezTo>
                  <a:pt x="22114035" y="7493268"/>
                  <a:pt x="22615685" y="7664718"/>
                  <a:pt x="22615685" y="7664718"/>
                </a:cubicBezTo>
                <a:cubicBezTo>
                  <a:pt x="22815710" y="7753618"/>
                  <a:pt x="23009385" y="7807593"/>
                  <a:pt x="23130035" y="7893318"/>
                </a:cubicBezTo>
                <a:cubicBezTo>
                  <a:pt x="23250685" y="7979043"/>
                  <a:pt x="23203060" y="8096518"/>
                  <a:pt x="23339585" y="8179068"/>
                </a:cubicBezTo>
                <a:cubicBezTo>
                  <a:pt x="23476110" y="8261618"/>
                  <a:pt x="23806310" y="8264793"/>
                  <a:pt x="23949185" y="8388618"/>
                </a:cubicBezTo>
                <a:cubicBezTo>
                  <a:pt x="24092060" y="8512443"/>
                  <a:pt x="24047610" y="8801368"/>
                  <a:pt x="24196835" y="8922018"/>
                </a:cubicBezTo>
                <a:cubicBezTo>
                  <a:pt x="24346060" y="9042668"/>
                  <a:pt x="24520684" y="9109342"/>
                  <a:pt x="24825484" y="9169667"/>
                </a:cubicBezTo>
                <a:cubicBezTo>
                  <a:pt x="25130284" y="9229992"/>
                  <a:pt x="25828786" y="9255393"/>
                  <a:pt x="26025636" y="928396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3B5A9FEF-A045-466A-8C5A-9A579FB76FD9}"/>
              </a:ext>
            </a:extLst>
          </p:cNvPr>
          <p:cNvSpPr/>
          <p:nvPr/>
        </p:nvSpPr>
        <p:spPr>
          <a:xfrm rot="10800000">
            <a:off x="11175414" y="11135496"/>
            <a:ext cx="15599768" cy="6685312"/>
          </a:xfrm>
          <a:custGeom>
            <a:avLst/>
            <a:gdLst>
              <a:gd name="connsiteX0" fmla="*/ 0 w 15761440"/>
              <a:gd name="connsiteY0" fmla="*/ 2502568 h 6685312"/>
              <a:gd name="connsiteX1" fmla="*/ 505326 w 15761440"/>
              <a:gd name="connsiteY1" fmla="*/ 2021305 h 6685312"/>
              <a:gd name="connsiteX2" fmla="*/ 866274 w 15761440"/>
              <a:gd name="connsiteY2" fmla="*/ 1467852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977202 w 15761440"/>
              <a:gd name="connsiteY45" fmla="*/ 3926952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437895 w 15761440"/>
              <a:gd name="connsiteY47" fmla="*/ 3392905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4881123 w 15761440"/>
              <a:gd name="connsiteY48" fmla="*/ 2791326 h 6685312"/>
              <a:gd name="connsiteX49" fmla="*/ 15111663 w 15761440"/>
              <a:gd name="connsiteY49" fmla="*/ 2334126 h 6685312"/>
              <a:gd name="connsiteX50" fmla="*/ 15544800 w 15761440"/>
              <a:gd name="connsiteY50" fmla="*/ 1708484 h 6685312"/>
              <a:gd name="connsiteX51" fmla="*/ 15761368 w 15761440"/>
              <a:gd name="connsiteY51" fmla="*/ 1155031 h 6685312"/>
              <a:gd name="connsiteX52" fmla="*/ 15568863 w 15761440"/>
              <a:gd name="connsiteY52" fmla="*/ 409073 h 6685312"/>
              <a:gd name="connsiteX53" fmla="*/ 15568863 w 15761440"/>
              <a:gd name="connsiteY53" fmla="*/ 0 h 6685312"/>
              <a:gd name="connsiteX0" fmla="*/ 0 w 15761379"/>
              <a:gd name="connsiteY0" fmla="*/ 2502568 h 6685312"/>
              <a:gd name="connsiteX1" fmla="*/ 505326 w 15761379"/>
              <a:gd name="connsiteY1" fmla="*/ 2021305 h 6685312"/>
              <a:gd name="connsiteX2" fmla="*/ 888397 w 15761379"/>
              <a:gd name="connsiteY2" fmla="*/ 1534220 h 6685312"/>
              <a:gd name="connsiteX3" fmla="*/ 1512485 w 15761379"/>
              <a:gd name="connsiteY3" fmla="*/ 1193842 h 6685312"/>
              <a:gd name="connsiteX4" fmla="*/ 1921949 w 15761379"/>
              <a:gd name="connsiteY4" fmla="*/ 1443401 h 6685312"/>
              <a:gd name="connsiteX5" fmla="*/ 2117558 w 15761379"/>
              <a:gd name="connsiteY5" fmla="*/ 1876926 h 6685312"/>
              <a:gd name="connsiteX6" fmla="*/ 2324424 w 15761379"/>
              <a:gd name="connsiteY6" fmla="*/ 2685758 h 6685312"/>
              <a:gd name="connsiteX7" fmla="*/ 2502568 w 15761379"/>
              <a:gd name="connsiteY7" fmla="*/ 3585410 h 6685312"/>
              <a:gd name="connsiteX8" fmla="*/ 3072322 w 15761379"/>
              <a:gd name="connsiteY8" fmla="*/ 4266553 h 6685312"/>
              <a:gd name="connsiteX9" fmla="*/ 3465095 w 15761379"/>
              <a:gd name="connsiteY9" fmla="*/ 5149515 h 6685312"/>
              <a:gd name="connsiteX10" fmla="*/ 3753853 w 15761379"/>
              <a:gd name="connsiteY10" fmla="*/ 6015789 h 6685312"/>
              <a:gd name="connsiteX11" fmla="*/ 4090737 w 15761379"/>
              <a:gd name="connsiteY11" fmla="*/ 6593305 h 6685312"/>
              <a:gd name="connsiteX12" fmla="*/ 4860758 w 15761379"/>
              <a:gd name="connsiteY12" fmla="*/ 6665494 h 6685312"/>
              <a:gd name="connsiteX13" fmla="*/ 5678905 w 15761379"/>
              <a:gd name="connsiteY13" fmla="*/ 6400800 h 6685312"/>
              <a:gd name="connsiteX14" fmla="*/ 6184232 w 15761379"/>
              <a:gd name="connsiteY14" fmla="*/ 6063915 h 6685312"/>
              <a:gd name="connsiteX15" fmla="*/ 6328611 w 15761379"/>
              <a:gd name="connsiteY15" fmla="*/ 5702968 h 6685312"/>
              <a:gd name="connsiteX16" fmla="*/ 6099234 w 15761379"/>
              <a:gd name="connsiteY16" fmla="*/ 5286520 h 6685312"/>
              <a:gd name="connsiteX17" fmla="*/ 5771665 w 15761379"/>
              <a:gd name="connsiteY17" fmla="*/ 5031140 h 6685312"/>
              <a:gd name="connsiteX18" fmla="*/ 5486400 w 15761379"/>
              <a:gd name="connsiteY18" fmla="*/ 4620126 h 6685312"/>
              <a:gd name="connsiteX19" fmla="*/ 5486400 w 15761379"/>
              <a:gd name="connsiteY19" fmla="*/ 4162926 h 6685312"/>
              <a:gd name="connsiteX20" fmla="*/ 5334258 w 15761379"/>
              <a:gd name="connsiteY20" fmla="*/ 3656047 h 6685312"/>
              <a:gd name="connsiteX21" fmla="*/ 5173579 w 15761379"/>
              <a:gd name="connsiteY21" fmla="*/ 3224463 h 6685312"/>
              <a:gd name="connsiteX22" fmla="*/ 5342021 w 15761379"/>
              <a:gd name="connsiteY22" fmla="*/ 2598821 h 6685312"/>
              <a:gd name="connsiteX23" fmla="*/ 5839973 w 15761379"/>
              <a:gd name="connsiteY23" fmla="*/ 2400494 h 6685312"/>
              <a:gd name="connsiteX24" fmla="*/ 6483857 w 15761379"/>
              <a:gd name="connsiteY24" fmla="*/ 2343830 h 6685312"/>
              <a:gd name="connsiteX25" fmla="*/ 6930189 w 15761379"/>
              <a:gd name="connsiteY25" fmla="*/ 1900989 h 6685312"/>
              <a:gd name="connsiteX26" fmla="*/ 7383897 w 15761379"/>
              <a:gd name="connsiteY26" fmla="*/ 1808229 h 6685312"/>
              <a:gd name="connsiteX27" fmla="*/ 7735529 w 15761379"/>
              <a:gd name="connsiteY27" fmla="*/ 2310063 h 6685312"/>
              <a:gd name="connsiteX28" fmla="*/ 8085221 w 15761379"/>
              <a:gd name="connsiteY28" fmla="*/ 2959768 h 6685312"/>
              <a:gd name="connsiteX29" fmla="*/ 8229600 w 15761379"/>
              <a:gd name="connsiteY29" fmla="*/ 3513221 h 6685312"/>
              <a:gd name="connsiteX30" fmla="*/ 8412402 w 15761379"/>
              <a:gd name="connsiteY30" fmla="*/ 3857479 h 6685312"/>
              <a:gd name="connsiteX31" fmla="*/ 8797025 w 15761379"/>
              <a:gd name="connsiteY31" fmla="*/ 3857867 h 6685312"/>
              <a:gd name="connsiteX32" fmla="*/ 9144000 w 15761379"/>
              <a:gd name="connsiteY32" fmla="*/ 3368842 h 6685312"/>
              <a:gd name="connsiteX33" fmla="*/ 9408695 w 15761379"/>
              <a:gd name="connsiteY33" fmla="*/ 2334126 h 6685312"/>
              <a:gd name="connsiteX34" fmla="*/ 9649326 w 15761379"/>
              <a:gd name="connsiteY34" fmla="*/ 1395663 h 6685312"/>
              <a:gd name="connsiteX35" fmla="*/ 9962147 w 15761379"/>
              <a:gd name="connsiteY35" fmla="*/ 842210 h 6685312"/>
              <a:gd name="connsiteX36" fmla="*/ 10456995 w 15761379"/>
              <a:gd name="connsiteY36" fmla="*/ 679202 h 6685312"/>
              <a:gd name="connsiteX37" fmla="*/ 10900611 w 15761379"/>
              <a:gd name="connsiteY37" fmla="*/ 770021 h 6685312"/>
              <a:gd name="connsiteX38" fmla="*/ 11213432 w 15761379"/>
              <a:gd name="connsiteY38" fmla="*/ 1251284 h 6685312"/>
              <a:gd name="connsiteX39" fmla="*/ 11488606 w 15761379"/>
              <a:gd name="connsiteY39" fmla="*/ 1635907 h 6685312"/>
              <a:gd name="connsiteX40" fmla="*/ 11861584 w 15761379"/>
              <a:gd name="connsiteY40" fmla="*/ 2268922 h 6685312"/>
              <a:gd name="connsiteX41" fmla="*/ 11935326 w 15761379"/>
              <a:gd name="connsiteY41" fmla="*/ 3104147 h 6685312"/>
              <a:gd name="connsiteX42" fmla="*/ 12116965 w 15761379"/>
              <a:gd name="connsiteY42" fmla="*/ 4007292 h 6685312"/>
              <a:gd name="connsiteX43" fmla="*/ 12440653 w 15761379"/>
              <a:gd name="connsiteY43" fmla="*/ 4716379 h 6685312"/>
              <a:gd name="connsiteX44" fmla="*/ 13066295 w 15761379"/>
              <a:gd name="connsiteY44" fmla="*/ 4788568 h 6685312"/>
              <a:gd name="connsiteX45" fmla="*/ 13598013 w 15761379"/>
              <a:gd name="connsiteY45" fmla="*/ 4487391 h 6685312"/>
              <a:gd name="connsiteX46" fmla="*/ 13977202 w 15761379"/>
              <a:gd name="connsiteY46" fmla="*/ 3926952 h 6685312"/>
              <a:gd name="connsiteX47" fmla="*/ 14386276 w 15761379"/>
              <a:gd name="connsiteY47" fmla="*/ 3311789 h 6685312"/>
              <a:gd name="connsiteX48" fmla="*/ 14881123 w 15761379"/>
              <a:gd name="connsiteY48" fmla="*/ 2791326 h 6685312"/>
              <a:gd name="connsiteX49" fmla="*/ 15111663 w 15761379"/>
              <a:gd name="connsiteY49" fmla="*/ 2334126 h 6685312"/>
              <a:gd name="connsiteX50" fmla="*/ 15559548 w 15761379"/>
              <a:gd name="connsiteY50" fmla="*/ 1664239 h 6685312"/>
              <a:gd name="connsiteX51" fmla="*/ 15761368 w 15761379"/>
              <a:gd name="connsiteY51" fmla="*/ 1155031 h 6685312"/>
              <a:gd name="connsiteX52" fmla="*/ 15568863 w 15761379"/>
              <a:gd name="connsiteY52" fmla="*/ 409073 h 6685312"/>
              <a:gd name="connsiteX53" fmla="*/ 15568863 w 15761379"/>
              <a:gd name="connsiteY53" fmla="*/ 0 h 6685312"/>
              <a:gd name="connsiteX0" fmla="*/ 0 w 15695018"/>
              <a:gd name="connsiteY0" fmla="*/ 2502568 h 6685312"/>
              <a:gd name="connsiteX1" fmla="*/ 505326 w 15695018"/>
              <a:gd name="connsiteY1" fmla="*/ 2021305 h 6685312"/>
              <a:gd name="connsiteX2" fmla="*/ 888397 w 15695018"/>
              <a:gd name="connsiteY2" fmla="*/ 1534220 h 6685312"/>
              <a:gd name="connsiteX3" fmla="*/ 1512485 w 15695018"/>
              <a:gd name="connsiteY3" fmla="*/ 1193842 h 6685312"/>
              <a:gd name="connsiteX4" fmla="*/ 1921949 w 15695018"/>
              <a:gd name="connsiteY4" fmla="*/ 1443401 h 6685312"/>
              <a:gd name="connsiteX5" fmla="*/ 2117558 w 15695018"/>
              <a:gd name="connsiteY5" fmla="*/ 1876926 h 6685312"/>
              <a:gd name="connsiteX6" fmla="*/ 2324424 w 15695018"/>
              <a:gd name="connsiteY6" fmla="*/ 2685758 h 6685312"/>
              <a:gd name="connsiteX7" fmla="*/ 2502568 w 15695018"/>
              <a:gd name="connsiteY7" fmla="*/ 3585410 h 6685312"/>
              <a:gd name="connsiteX8" fmla="*/ 3072322 w 15695018"/>
              <a:gd name="connsiteY8" fmla="*/ 4266553 h 6685312"/>
              <a:gd name="connsiteX9" fmla="*/ 3465095 w 15695018"/>
              <a:gd name="connsiteY9" fmla="*/ 5149515 h 6685312"/>
              <a:gd name="connsiteX10" fmla="*/ 3753853 w 15695018"/>
              <a:gd name="connsiteY10" fmla="*/ 6015789 h 6685312"/>
              <a:gd name="connsiteX11" fmla="*/ 4090737 w 15695018"/>
              <a:gd name="connsiteY11" fmla="*/ 6593305 h 6685312"/>
              <a:gd name="connsiteX12" fmla="*/ 4860758 w 15695018"/>
              <a:gd name="connsiteY12" fmla="*/ 6665494 h 6685312"/>
              <a:gd name="connsiteX13" fmla="*/ 5678905 w 15695018"/>
              <a:gd name="connsiteY13" fmla="*/ 6400800 h 6685312"/>
              <a:gd name="connsiteX14" fmla="*/ 6184232 w 15695018"/>
              <a:gd name="connsiteY14" fmla="*/ 6063915 h 6685312"/>
              <a:gd name="connsiteX15" fmla="*/ 6328611 w 15695018"/>
              <a:gd name="connsiteY15" fmla="*/ 5702968 h 6685312"/>
              <a:gd name="connsiteX16" fmla="*/ 6099234 w 15695018"/>
              <a:gd name="connsiteY16" fmla="*/ 5286520 h 6685312"/>
              <a:gd name="connsiteX17" fmla="*/ 5771665 w 15695018"/>
              <a:gd name="connsiteY17" fmla="*/ 5031140 h 6685312"/>
              <a:gd name="connsiteX18" fmla="*/ 5486400 w 15695018"/>
              <a:gd name="connsiteY18" fmla="*/ 4620126 h 6685312"/>
              <a:gd name="connsiteX19" fmla="*/ 5486400 w 15695018"/>
              <a:gd name="connsiteY19" fmla="*/ 4162926 h 6685312"/>
              <a:gd name="connsiteX20" fmla="*/ 5334258 w 15695018"/>
              <a:gd name="connsiteY20" fmla="*/ 3656047 h 6685312"/>
              <a:gd name="connsiteX21" fmla="*/ 5173579 w 15695018"/>
              <a:gd name="connsiteY21" fmla="*/ 3224463 h 6685312"/>
              <a:gd name="connsiteX22" fmla="*/ 5342021 w 15695018"/>
              <a:gd name="connsiteY22" fmla="*/ 2598821 h 6685312"/>
              <a:gd name="connsiteX23" fmla="*/ 5839973 w 15695018"/>
              <a:gd name="connsiteY23" fmla="*/ 2400494 h 6685312"/>
              <a:gd name="connsiteX24" fmla="*/ 6483857 w 15695018"/>
              <a:gd name="connsiteY24" fmla="*/ 2343830 h 6685312"/>
              <a:gd name="connsiteX25" fmla="*/ 6930189 w 15695018"/>
              <a:gd name="connsiteY25" fmla="*/ 1900989 h 6685312"/>
              <a:gd name="connsiteX26" fmla="*/ 7383897 w 15695018"/>
              <a:gd name="connsiteY26" fmla="*/ 1808229 h 6685312"/>
              <a:gd name="connsiteX27" fmla="*/ 7735529 w 15695018"/>
              <a:gd name="connsiteY27" fmla="*/ 2310063 h 6685312"/>
              <a:gd name="connsiteX28" fmla="*/ 8085221 w 15695018"/>
              <a:gd name="connsiteY28" fmla="*/ 2959768 h 6685312"/>
              <a:gd name="connsiteX29" fmla="*/ 8229600 w 15695018"/>
              <a:gd name="connsiteY29" fmla="*/ 3513221 h 6685312"/>
              <a:gd name="connsiteX30" fmla="*/ 8412402 w 15695018"/>
              <a:gd name="connsiteY30" fmla="*/ 3857479 h 6685312"/>
              <a:gd name="connsiteX31" fmla="*/ 8797025 w 15695018"/>
              <a:gd name="connsiteY31" fmla="*/ 3857867 h 6685312"/>
              <a:gd name="connsiteX32" fmla="*/ 9144000 w 15695018"/>
              <a:gd name="connsiteY32" fmla="*/ 3368842 h 6685312"/>
              <a:gd name="connsiteX33" fmla="*/ 9408695 w 15695018"/>
              <a:gd name="connsiteY33" fmla="*/ 2334126 h 6685312"/>
              <a:gd name="connsiteX34" fmla="*/ 9649326 w 15695018"/>
              <a:gd name="connsiteY34" fmla="*/ 1395663 h 6685312"/>
              <a:gd name="connsiteX35" fmla="*/ 9962147 w 15695018"/>
              <a:gd name="connsiteY35" fmla="*/ 842210 h 6685312"/>
              <a:gd name="connsiteX36" fmla="*/ 10456995 w 15695018"/>
              <a:gd name="connsiteY36" fmla="*/ 679202 h 6685312"/>
              <a:gd name="connsiteX37" fmla="*/ 10900611 w 15695018"/>
              <a:gd name="connsiteY37" fmla="*/ 770021 h 6685312"/>
              <a:gd name="connsiteX38" fmla="*/ 11213432 w 15695018"/>
              <a:gd name="connsiteY38" fmla="*/ 1251284 h 6685312"/>
              <a:gd name="connsiteX39" fmla="*/ 11488606 w 15695018"/>
              <a:gd name="connsiteY39" fmla="*/ 1635907 h 6685312"/>
              <a:gd name="connsiteX40" fmla="*/ 11861584 w 15695018"/>
              <a:gd name="connsiteY40" fmla="*/ 2268922 h 6685312"/>
              <a:gd name="connsiteX41" fmla="*/ 11935326 w 15695018"/>
              <a:gd name="connsiteY41" fmla="*/ 3104147 h 6685312"/>
              <a:gd name="connsiteX42" fmla="*/ 12116965 w 15695018"/>
              <a:gd name="connsiteY42" fmla="*/ 4007292 h 6685312"/>
              <a:gd name="connsiteX43" fmla="*/ 12440653 w 15695018"/>
              <a:gd name="connsiteY43" fmla="*/ 4716379 h 6685312"/>
              <a:gd name="connsiteX44" fmla="*/ 13066295 w 15695018"/>
              <a:gd name="connsiteY44" fmla="*/ 4788568 h 6685312"/>
              <a:gd name="connsiteX45" fmla="*/ 13598013 w 15695018"/>
              <a:gd name="connsiteY45" fmla="*/ 4487391 h 6685312"/>
              <a:gd name="connsiteX46" fmla="*/ 13977202 w 15695018"/>
              <a:gd name="connsiteY46" fmla="*/ 3926952 h 6685312"/>
              <a:gd name="connsiteX47" fmla="*/ 14386276 w 15695018"/>
              <a:gd name="connsiteY47" fmla="*/ 3311789 h 6685312"/>
              <a:gd name="connsiteX48" fmla="*/ 14881123 w 15695018"/>
              <a:gd name="connsiteY48" fmla="*/ 2791326 h 6685312"/>
              <a:gd name="connsiteX49" fmla="*/ 15111663 w 15695018"/>
              <a:gd name="connsiteY49" fmla="*/ 2334126 h 6685312"/>
              <a:gd name="connsiteX50" fmla="*/ 15559548 w 15695018"/>
              <a:gd name="connsiteY50" fmla="*/ 1664239 h 6685312"/>
              <a:gd name="connsiteX51" fmla="*/ 15695000 w 15695018"/>
              <a:gd name="connsiteY51" fmla="*/ 1125535 h 6685312"/>
              <a:gd name="connsiteX52" fmla="*/ 15568863 w 15695018"/>
              <a:gd name="connsiteY52" fmla="*/ 409073 h 6685312"/>
              <a:gd name="connsiteX53" fmla="*/ 15568863 w 1569501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391150 w 15599768"/>
              <a:gd name="connsiteY18" fmla="*/ 4620126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459847 w 15599768"/>
              <a:gd name="connsiteY17" fmla="*/ 5151455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599768" h="6685312">
                <a:moveTo>
                  <a:pt x="0" y="2426368"/>
                </a:moveTo>
                <a:cubicBezTo>
                  <a:pt x="180473" y="2271963"/>
                  <a:pt x="277885" y="2169996"/>
                  <a:pt x="410076" y="2021305"/>
                </a:cubicBezTo>
                <a:cubicBezTo>
                  <a:pt x="542267" y="1872614"/>
                  <a:pt x="625287" y="1672131"/>
                  <a:pt x="793147" y="1534220"/>
                </a:cubicBezTo>
                <a:cubicBezTo>
                  <a:pt x="961007" y="1396309"/>
                  <a:pt x="1244976" y="1208979"/>
                  <a:pt x="1417235" y="1193842"/>
                </a:cubicBezTo>
                <a:cubicBezTo>
                  <a:pt x="1589494" y="1178706"/>
                  <a:pt x="1725854" y="1329554"/>
                  <a:pt x="1826699" y="1443401"/>
                </a:cubicBezTo>
                <a:cubicBezTo>
                  <a:pt x="1927544" y="1557248"/>
                  <a:pt x="1955229" y="1669867"/>
                  <a:pt x="2022308" y="1876926"/>
                </a:cubicBezTo>
                <a:cubicBezTo>
                  <a:pt x="2089387" y="2083985"/>
                  <a:pt x="2165006" y="2401011"/>
                  <a:pt x="2229174" y="2685758"/>
                </a:cubicBezTo>
                <a:cubicBezTo>
                  <a:pt x="2293342" y="2970505"/>
                  <a:pt x="2282668" y="3321944"/>
                  <a:pt x="2407318" y="3585410"/>
                </a:cubicBezTo>
                <a:cubicBezTo>
                  <a:pt x="2531968" y="3848876"/>
                  <a:pt x="2816651" y="4005869"/>
                  <a:pt x="2977072" y="4266553"/>
                </a:cubicBezTo>
                <a:cubicBezTo>
                  <a:pt x="3137493" y="4527237"/>
                  <a:pt x="3256257" y="4857976"/>
                  <a:pt x="3369845" y="5149515"/>
                </a:cubicBezTo>
                <a:cubicBezTo>
                  <a:pt x="3483434" y="5441054"/>
                  <a:pt x="3554329" y="5775157"/>
                  <a:pt x="3658603" y="6015789"/>
                </a:cubicBezTo>
                <a:cubicBezTo>
                  <a:pt x="3762877" y="6256421"/>
                  <a:pt x="3811003" y="6485021"/>
                  <a:pt x="3995487" y="6593305"/>
                </a:cubicBezTo>
                <a:cubicBezTo>
                  <a:pt x="4179971" y="6701589"/>
                  <a:pt x="4500813" y="6697578"/>
                  <a:pt x="4765508" y="6665494"/>
                </a:cubicBezTo>
                <a:cubicBezTo>
                  <a:pt x="5030203" y="6633410"/>
                  <a:pt x="5363076" y="6501063"/>
                  <a:pt x="5583655" y="6400800"/>
                </a:cubicBezTo>
                <a:cubicBezTo>
                  <a:pt x="5804234" y="6300537"/>
                  <a:pt x="5980698" y="6180220"/>
                  <a:pt x="6088982" y="6063915"/>
                </a:cubicBezTo>
                <a:cubicBezTo>
                  <a:pt x="6197266" y="5947610"/>
                  <a:pt x="6247527" y="5832534"/>
                  <a:pt x="6233361" y="5702968"/>
                </a:cubicBezTo>
                <a:cubicBezTo>
                  <a:pt x="6219195" y="5573402"/>
                  <a:pt x="6132903" y="5378439"/>
                  <a:pt x="6003984" y="5286520"/>
                </a:cubicBezTo>
                <a:cubicBezTo>
                  <a:pt x="5875065" y="5194601"/>
                  <a:pt x="5586049" y="5254500"/>
                  <a:pt x="5459847" y="5151455"/>
                </a:cubicBezTo>
                <a:cubicBezTo>
                  <a:pt x="5333645" y="5048410"/>
                  <a:pt x="5258220" y="4833007"/>
                  <a:pt x="5246771" y="4668252"/>
                </a:cubicBezTo>
                <a:cubicBezTo>
                  <a:pt x="5235322" y="4503497"/>
                  <a:pt x="5392444" y="4331627"/>
                  <a:pt x="5391150" y="4162926"/>
                </a:cubicBezTo>
                <a:cubicBezTo>
                  <a:pt x="5389856" y="3994225"/>
                  <a:pt x="5291145" y="3812458"/>
                  <a:pt x="5239008" y="3656047"/>
                </a:cubicBezTo>
                <a:cubicBezTo>
                  <a:pt x="5186871" y="3499637"/>
                  <a:pt x="5077035" y="3400667"/>
                  <a:pt x="5078329" y="3224463"/>
                </a:cubicBezTo>
                <a:cubicBezTo>
                  <a:pt x="5079623" y="3048259"/>
                  <a:pt x="5135705" y="2736149"/>
                  <a:pt x="5246771" y="2598821"/>
                </a:cubicBezTo>
                <a:cubicBezTo>
                  <a:pt x="5357837" y="2461493"/>
                  <a:pt x="5554417" y="2442993"/>
                  <a:pt x="5744723" y="2400494"/>
                </a:cubicBezTo>
                <a:cubicBezTo>
                  <a:pt x="5935029" y="2357996"/>
                  <a:pt x="6206904" y="2427081"/>
                  <a:pt x="6388607" y="2343830"/>
                </a:cubicBezTo>
                <a:cubicBezTo>
                  <a:pt x="6570310" y="2260579"/>
                  <a:pt x="6684932" y="1990256"/>
                  <a:pt x="6834939" y="1900989"/>
                </a:cubicBezTo>
                <a:cubicBezTo>
                  <a:pt x="6984946" y="1811722"/>
                  <a:pt x="7154424" y="1740050"/>
                  <a:pt x="7288647" y="1808229"/>
                </a:cubicBezTo>
                <a:cubicBezTo>
                  <a:pt x="7422870" y="1876408"/>
                  <a:pt x="7523392" y="2118140"/>
                  <a:pt x="7640279" y="2310063"/>
                </a:cubicBezTo>
                <a:cubicBezTo>
                  <a:pt x="7757166" y="2501986"/>
                  <a:pt x="7797013" y="2781364"/>
                  <a:pt x="7989971" y="2959768"/>
                </a:cubicBezTo>
                <a:cubicBezTo>
                  <a:pt x="8182929" y="3138172"/>
                  <a:pt x="8079820" y="3363603"/>
                  <a:pt x="8134350" y="3513221"/>
                </a:cubicBezTo>
                <a:cubicBezTo>
                  <a:pt x="8188880" y="3662839"/>
                  <a:pt x="8222581" y="3800038"/>
                  <a:pt x="8317152" y="3857479"/>
                </a:cubicBezTo>
                <a:cubicBezTo>
                  <a:pt x="8411723" y="3914920"/>
                  <a:pt x="8579842" y="3939307"/>
                  <a:pt x="8701775" y="3857867"/>
                </a:cubicBezTo>
                <a:cubicBezTo>
                  <a:pt x="8823708" y="3776428"/>
                  <a:pt x="8946805" y="3622799"/>
                  <a:pt x="9048750" y="3368842"/>
                </a:cubicBezTo>
                <a:cubicBezTo>
                  <a:pt x="9150695" y="3114885"/>
                  <a:pt x="9313445" y="2334126"/>
                  <a:pt x="9313445" y="2334126"/>
                </a:cubicBezTo>
                <a:cubicBezTo>
                  <a:pt x="9397666" y="2005263"/>
                  <a:pt x="9461834" y="1644316"/>
                  <a:pt x="9554076" y="1395663"/>
                </a:cubicBezTo>
                <a:cubicBezTo>
                  <a:pt x="9646318" y="1147010"/>
                  <a:pt x="9732286" y="961620"/>
                  <a:pt x="9866897" y="842210"/>
                </a:cubicBezTo>
                <a:cubicBezTo>
                  <a:pt x="10001508" y="722800"/>
                  <a:pt x="10205334" y="691234"/>
                  <a:pt x="10361745" y="679202"/>
                </a:cubicBezTo>
                <a:cubicBezTo>
                  <a:pt x="10518156" y="667170"/>
                  <a:pt x="10679288" y="674674"/>
                  <a:pt x="10805361" y="770021"/>
                </a:cubicBezTo>
                <a:cubicBezTo>
                  <a:pt x="10931434" y="865368"/>
                  <a:pt x="11020183" y="1106970"/>
                  <a:pt x="11118182" y="1251284"/>
                </a:cubicBezTo>
                <a:cubicBezTo>
                  <a:pt x="11216181" y="1395598"/>
                  <a:pt x="11285331" y="1466301"/>
                  <a:pt x="11393356" y="1635907"/>
                </a:cubicBezTo>
                <a:cubicBezTo>
                  <a:pt x="11501381" y="1805513"/>
                  <a:pt x="11691881" y="2024215"/>
                  <a:pt x="11766334" y="2268922"/>
                </a:cubicBezTo>
                <a:cubicBezTo>
                  <a:pt x="11840787" y="2513629"/>
                  <a:pt x="11797513" y="2814419"/>
                  <a:pt x="11840076" y="3104147"/>
                </a:cubicBezTo>
                <a:cubicBezTo>
                  <a:pt x="11882639" y="3393875"/>
                  <a:pt x="11937494" y="3738587"/>
                  <a:pt x="12021715" y="4007292"/>
                </a:cubicBezTo>
                <a:cubicBezTo>
                  <a:pt x="12105936" y="4275997"/>
                  <a:pt x="12187181" y="4586166"/>
                  <a:pt x="12345403" y="4716379"/>
                </a:cubicBezTo>
                <a:cubicBezTo>
                  <a:pt x="12503625" y="4846592"/>
                  <a:pt x="12778152" y="4826733"/>
                  <a:pt x="12971045" y="4788568"/>
                </a:cubicBezTo>
                <a:cubicBezTo>
                  <a:pt x="13163938" y="4750403"/>
                  <a:pt x="13350945" y="4630994"/>
                  <a:pt x="13502763" y="4487391"/>
                </a:cubicBezTo>
                <a:cubicBezTo>
                  <a:pt x="13654581" y="4343788"/>
                  <a:pt x="13750575" y="4122886"/>
                  <a:pt x="13881952" y="3926952"/>
                </a:cubicBezTo>
                <a:cubicBezTo>
                  <a:pt x="14013329" y="3731018"/>
                  <a:pt x="14140372" y="3501060"/>
                  <a:pt x="14291026" y="3311789"/>
                </a:cubicBezTo>
                <a:cubicBezTo>
                  <a:pt x="14441680" y="3122518"/>
                  <a:pt x="14664975" y="2954270"/>
                  <a:pt x="14785873" y="2791326"/>
                </a:cubicBezTo>
                <a:cubicBezTo>
                  <a:pt x="14906771" y="2628382"/>
                  <a:pt x="14903342" y="2521974"/>
                  <a:pt x="15016413" y="2334126"/>
                </a:cubicBezTo>
                <a:cubicBezTo>
                  <a:pt x="15129484" y="2146278"/>
                  <a:pt x="15367075" y="1865671"/>
                  <a:pt x="15464298" y="1664239"/>
                </a:cubicBezTo>
                <a:cubicBezTo>
                  <a:pt x="15561521" y="1462807"/>
                  <a:pt x="15598198" y="1334729"/>
                  <a:pt x="15599750" y="1125535"/>
                </a:cubicBezTo>
                <a:cubicBezTo>
                  <a:pt x="15601303" y="916341"/>
                  <a:pt x="15505697" y="601578"/>
                  <a:pt x="15473613" y="409073"/>
                </a:cubicBezTo>
                <a:cubicBezTo>
                  <a:pt x="15441529" y="216568"/>
                  <a:pt x="15437518" y="84221"/>
                  <a:pt x="154736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A20C7DD5-44B9-4F14-913D-9F668543C7D0}"/>
              </a:ext>
            </a:extLst>
          </p:cNvPr>
          <p:cNvSpPr/>
          <p:nvPr/>
        </p:nvSpPr>
        <p:spPr>
          <a:xfrm rot="10800000">
            <a:off x="8403478" y="7197519"/>
            <a:ext cx="8944368" cy="2880255"/>
          </a:xfrm>
          <a:custGeom>
            <a:avLst/>
            <a:gdLst>
              <a:gd name="connsiteX0" fmla="*/ 109612 w 8944368"/>
              <a:gd name="connsiteY0" fmla="*/ 0 h 2880255"/>
              <a:gd name="connsiteX1" fmla="*/ 1123 w 8944368"/>
              <a:gd name="connsiteY1" fmla="*/ 216977 h 2880255"/>
              <a:gd name="connsiteX2" fmla="*/ 63117 w 8944368"/>
              <a:gd name="connsiteY2" fmla="*/ 635431 h 2880255"/>
              <a:gd name="connsiteX3" fmla="*/ 218100 w 8944368"/>
              <a:gd name="connsiteY3" fmla="*/ 914400 h 2880255"/>
              <a:gd name="connsiteX4" fmla="*/ 652052 w 8944368"/>
              <a:gd name="connsiteY4" fmla="*/ 914400 h 2880255"/>
              <a:gd name="connsiteX5" fmla="*/ 1086005 w 8944368"/>
              <a:gd name="connsiteY5" fmla="*/ 960895 h 2880255"/>
              <a:gd name="connsiteX6" fmla="*/ 1690439 w 8944368"/>
              <a:gd name="connsiteY6" fmla="*/ 1053885 h 2880255"/>
              <a:gd name="connsiteX7" fmla="*/ 2465354 w 8944368"/>
              <a:gd name="connsiteY7" fmla="*/ 1115878 h 2880255"/>
              <a:gd name="connsiteX8" fmla="*/ 2775320 w 8944368"/>
              <a:gd name="connsiteY8" fmla="*/ 1115878 h 2880255"/>
              <a:gd name="connsiteX9" fmla="*/ 3023293 w 8944368"/>
              <a:gd name="connsiteY9" fmla="*/ 1394848 h 2880255"/>
              <a:gd name="connsiteX10" fmla="*/ 3286764 w 8944368"/>
              <a:gd name="connsiteY10" fmla="*/ 1534333 h 2880255"/>
              <a:gd name="connsiteX11" fmla="*/ 4201164 w 8944368"/>
              <a:gd name="connsiteY11" fmla="*/ 1580828 h 2880255"/>
              <a:gd name="connsiteX12" fmla="*/ 4542127 w 8944368"/>
              <a:gd name="connsiteY12" fmla="*/ 1704814 h 2880255"/>
              <a:gd name="connsiteX13" fmla="*/ 4991578 w 8944368"/>
              <a:gd name="connsiteY13" fmla="*/ 1797804 h 2880255"/>
              <a:gd name="connsiteX14" fmla="*/ 5363537 w 8944368"/>
              <a:gd name="connsiteY14" fmla="*/ 1813302 h 2880255"/>
              <a:gd name="connsiteX15" fmla="*/ 5487523 w 8944368"/>
              <a:gd name="connsiteY15" fmla="*/ 1797804 h 2880255"/>
              <a:gd name="connsiteX16" fmla="*/ 5766493 w 8944368"/>
              <a:gd name="connsiteY16" fmla="*/ 1921790 h 2880255"/>
              <a:gd name="connsiteX17" fmla="*/ 6045462 w 8944368"/>
              <a:gd name="connsiteY17" fmla="*/ 1937289 h 2880255"/>
              <a:gd name="connsiteX18" fmla="*/ 6386425 w 8944368"/>
              <a:gd name="connsiteY18" fmla="*/ 2107770 h 2880255"/>
              <a:gd name="connsiteX19" fmla="*/ 6851374 w 8944368"/>
              <a:gd name="connsiteY19" fmla="*/ 2169763 h 2880255"/>
              <a:gd name="connsiteX20" fmla="*/ 7207835 w 8944368"/>
              <a:gd name="connsiteY20" fmla="*/ 2340245 h 2880255"/>
              <a:gd name="connsiteX21" fmla="*/ 7641788 w 8944368"/>
              <a:gd name="connsiteY21" fmla="*/ 2479729 h 2880255"/>
              <a:gd name="connsiteX22" fmla="*/ 8153232 w 8944368"/>
              <a:gd name="connsiteY22" fmla="*/ 2712204 h 2880255"/>
              <a:gd name="connsiteX23" fmla="*/ 8633679 w 8944368"/>
              <a:gd name="connsiteY23" fmla="*/ 2836190 h 2880255"/>
              <a:gd name="connsiteX24" fmla="*/ 8866154 w 8944368"/>
              <a:gd name="connsiteY24" fmla="*/ 2867187 h 2880255"/>
              <a:gd name="connsiteX25" fmla="*/ 8881652 w 8944368"/>
              <a:gd name="connsiteY25" fmla="*/ 2634712 h 2880255"/>
              <a:gd name="connsiteX26" fmla="*/ 8943646 w 8944368"/>
              <a:gd name="connsiteY26" fmla="*/ 2309248 h 2880255"/>
              <a:gd name="connsiteX27" fmla="*/ 8835157 w 8944368"/>
              <a:gd name="connsiteY27" fmla="*/ 2138767 h 2880255"/>
              <a:gd name="connsiteX28" fmla="*/ 8773164 w 8944368"/>
              <a:gd name="connsiteY28" fmla="*/ 1751309 h 2880255"/>
              <a:gd name="connsiteX29" fmla="*/ 8649178 w 8944368"/>
              <a:gd name="connsiteY29" fmla="*/ 1518834 h 2880255"/>
              <a:gd name="connsiteX30" fmla="*/ 8540690 w 8944368"/>
              <a:gd name="connsiteY30" fmla="*/ 1332855 h 2880255"/>
              <a:gd name="connsiteX31" fmla="*/ 8540690 w 8944368"/>
              <a:gd name="connsiteY31" fmla="*/ 1146875 h 288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44368" h="2880255">
                <a:moveTo>
                  <a:pt x="109612" y="0"/>
                </a:moveTo>
                <a:cubicBezTo>
                  <a:pt x="59242" y="55536"/>
                  <a:pt x="8872" y="111072"/>
                  <a:pt x="1123" y="216977"/>
                </a:cubicBezTo>
                <a:cubicBezTo>
                  <a:pt x="-6626" y="322882"/>
                  <a:pt x="26954" y="519194"/>
                  <a:pt x="63117" y="635431"/>
                </a:cubicBezTo>
                <a:cubicBezTo>
                  <a:pt x="99280" y="751668"/>
                  <a:pt x="119944" y="867905"/>
                  <a:pt x="218100" y="914400"/>
                </a:cubicBezTo>
                <a:cubicBezTo>
                  <a:pt x="316256" y="960895"/>
                  <a:pt x="507401" y="906651"/>
                  <a:pt x="652052" y="914400"/>
                </a:cubicBezTo>
                <a:cubicBezTo>
                  <a:pt x="796703" y="922149"/>
                  <a:pt x="912941" y="937648"/>
                  <a:pt x="1086005" y="960895"/>
                </a:cubicBezTo>
                <a:cubicBezTo>
                  <a:pt x="1259070" y="984143"/>
                  <a:pt x="1460548" y="1028055"/>
                  <a:pt x="1690439" y="1053885"/>
                </a:cubicBezTo>
                <a:cubicBezTo>
                  <a:pt x="1920331" y="1079716"/>
                  <a:pt x="2284541" y="1105546"/>
                  <a:pt x="2465354" y="1115878"/>
                </a:cubicBezTo>
                <a:cubicBezTo>
                  <a:pt x="2646167" y="1126210"/>
                  <a:pt x="2682330" y="1069383"/>
                  <a:pt x="2775320" y="1115878"/>
                </a:cubicBezTo>
                <a:cubicBezTo>
                  <a:pt x="2868310" y="1162373"/>
                  <a:pt x="2938052" y="1325106"/>
                  <a:pt x="3023293" y="1394848"/>
                </a:cubicBezTo>
                <a:cubicBezTo>
                  <a:pt x="3108534" y="1464590"/>
                  <a:pt x="3090452" y="1503336"/>
                  <a:pt x="3286764" y="1534333"/>
                </a:cubicBezTo>
                <a:cubicBezTo>
                  <a:pt x="3483076" y="1565330"/>
                  <a:pt x="3991937" y="1552414"/>
                  <a:pt x="4201164" y="1580828"/>
                </a:cubicBezTo>
                <a:cubicBezTo>
                  <a:pt x="4410391" y="1609242"/>
                  <a:pt x="4410391" y="1668651"/>
                  <a:pt x="4542127" y="1704814"/>
                </a:cubicBezTo>
                <a:cubicBezTo>
                  <a:pt x="4673863" y="1740977"/>
                  <a:pt x="4854676" y="1779723"/>
                  <a:pt x="4991578" y="1797804"/>
                </a:cubicBezTo>
                <a:cubicBezTo>
                  <a:pt x="5128480" y="1815885"/>
                  <a:pt x="5280880" y="1813302"/>
                  <a:pt x="5363537" y="1813302"/>
                </a:cubicBezTo>
                <a:cubicBezTo>
                  <a:pt x="5446194" y="1813302"/>
                  <a:pt x="5420364" y="1779723"/>
                  <a:pt x="5487523" y="1797804"/>
                </a:cubicBezTo>
                <a:cubicBezTo>
                  <a:pt x="5554682" y="1815885"/>
                  <a:pt x="5673503" y="1898543"/>
                  <a:pt x="5766493" y="1921790"/>
                </a:cubicBezTo>
                <a:cubicBezTo>
                  <a:pt x="5859483" y="1945037"/>
                  <a:pt x="5942140" y="1906292"/>
                  <a:pt x="6045462" y="1937289"/>
                </a:cubicBezTo>
                <a:cubicBezTo>
                  <a:pt x="6148784" y="1968286"/>
                  <a:pt x="6252106" y="2069024"/>
                  <a:pt x="6386425" y="2107770"/>
                </a:cubicBezTo>
                <a:cubicBezTo>
                  <a:pt x="6520744" y="2146516"/>
                  <a:pt x="6714472" y="2131017"/>
                  <a:pt x="6851374" y="2169763"/>
                </a:cubicBezTo>
                <a:cubicBezTo>
                  <a:pt x="6988276" y="2208509"/>
                  <a:pt x="7076099" y="2288584"/>
                  <a:pt x="7207835" y="2340245"/>
                </a:cubicBezTo>
                <a:cubicBezTo>
                  <a:pt x="7339571" y="2391906"/>
                  <a:pt x="7484222" y="2417736"/>
                  <a:pt x="7641788" y="2479729"/>
                </a:cubicBezTo>
                <a:cubicBezTo>
                  <a:pt x="7799354" y="2541722"/>
                  <a:pt x="7987917" y="2652794"/>
                  <a:pt x="8153232" y="2712204"/>
                </a:cubicBezTo>
                <a:cubicBezTo>
                  <a:pt x="8318547" y="2771614"/>
                  <a:pt x="8514859" y="2810360"/>
                  <a:pt x="8633679" y="2836190"/>
                </a:cubicBezTo>
                <a:cubicBezTo>
                  <a:pt x="8752499" y="2862020"/>
                  <a:pt x="8824825" y="2900767"/>
                  <a:pt x="8866154" y="2867187"/>
                </a:cubicBezTo>
                <a:cubicBezTo>
                  <a:pt x="8907483" y="2833607"/>
                  <a:pt x="8868737" y="2727702"/>
                  <a:pt x="8881652" y="2634712"/>
                </a:cubicBezTo>
                <a:cubicBezTo>
                  <a:pt x="8894567" y="2541722"/>
                  <a:pt x="8951395" y="2391905"/>
                  <a:pt x="8943646" y="2309248"/>
                </a:cubicBezTo>
                <a:cubicBezTo>
                  <a:pt x="8935897" y="2226591"/>
                  <a:pt x="8863571" y="2231757"/>
                  <a:pt x="8835157" y="2138767"/>
                </a:cubicBezTo>
                <a:cubicBezTo>
                  <a:pt x="8806743" y="2045777"/>
                  <a:pt x="8804160" y="1854631"/>
                  <a:pt x="8773164" y="1751309"/>
                </a:cubicBezTo>
                <a:cubicBezTo>
                  <a:pt x="8742168" y="1647987"/>
                  <a:pt x="8687924" y="1588576"/>
                  <a:pt x="8649178" y="1518834"/>
                </a:cubicBezTo>
                <a:cubicBezTo>
                  <a:pt x="8610432" y="1449092"/>
                  <a:pt x="8558771" y="1394848"/>
                  <a:pt x="8540690" y="1332855"/>
                </a:cubicBezTo>
                <a:cubicBezTo>
                  <a:pt x="8522609" y="1270862"/>
                  <a:pt x="8531649" y="1208868"/>
                  <a:pt x="8540690" y="1146875"/>
                </a:cubicBezTo>
              </a:path>
            </a:pathLst>
          </a:custGeom>
          <a:noFill/>
          <a:ln w="38100">
            <a:solidFill>
              <a:schemeClr val="accent2">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57BE54E4-4F47-4716-9D69-C062BAD2FB7F}"/>
              </a:ext>
            </a:extLst>
          </p:cNvPr>
          <p:cNvSpPr/>
          <p:nvPr/>
        </p:nvSpPr>
        <p:spPr>
          <a:xfrm rot="10800000">
            <a:off x="701543" y="11720371"/>
            <a:ext cx="7702657" cy="6013565"/>
          </a:xfrm>
          <a:custGeom>
            <a:avLst/>
            <a:gdLst>
              <a:gd name="connsiteX0" fmla="*/ 0 w 7702657"/>
              <a:gd name="connsiteY0" fmla="*/ 0 h 6013565"/>
              <a:gd name="connsiteX1" fmla="*/ 325464 w 7702657"/>
              <a:gd name="connsiteY1" fmla="*/ 480447 h 6013565"/>
              <a:gd name="connsiteX2" fmla="*/ 340962 w 7702657"/>
              <a:gd name="connsiteY2" fmla="*/ 929898 h 6013565"/>
              <a:gd name="connsiteX3" fmla="*/ 480447 w 7702657"/>
              <a:gd name="connsiteY3" fmla="*/ 1317356 h 6013565"/>
              <a:gd name="connsiteX4" fmla="*/ 573437 w 7702657"/>
              <a:gd name="connsiteY4" fmla="*/ 1828800 h 6013565"/>
              <a:gd name="connsiteX5" fmla="*/ 387457 w 7702657"/>
              <a:gd name="connsiteY5" fmla="*/ 2340244 h 6013565"/>
              <a:gd name="connsiteX6" fmla="*/ 356461 w 7702657"/>
              <a:gd name="connsiteY6" fmla="*/ 2743200 h 6013565"/>
              <a:gd name="connsiteX7" fmla="*/ 635430 w 7702657"/>
              <a:gd name="connsiteY7" fmla="*/ 3409627 h 6013565"/>
              <a:gd name="connsiteX8" fmla="*/ 1053884 w 7702657"/>
              <a:gd name="connsiteY8" fmla="*/ 3998562 h 6013565"/>
              <a:gd name="connsiteX9" fmla="*/ 1549830 w 7702657"/>
              <a:gd name="connsiteY9" fmla="*/ 4355023 h 6013565"/>
              <a:gd name="connsiteX10" fmla="*/ 2185261 w 7702657"/>
              <a:gd name="connsiteY10" fmla="*/ 4664990 h 6013565"/>
              <a:gd name="connsiteX11" fmla="*/ 3440623 w 7702657"/>
              <a:gd name="connsiteY11" fmla="*/ 5005952 h 6013565"/>
              <a:gd name="connsiteX12" fmla="*/ 4293030 w 7702657"/>
              <a:gd name="connsiteY12" fmla="*/ 4928461 h 6013565"/>
              <a:gd name="connsiteX13" fmla="*/ 5129938 w 7702657"/>
              <a:gd name="connsiteY13" fmla="*/ 4897464 h 6013565"/>
              <a:gd name="connsiteX14" fmla="*/ 5827362 w 7702657"/>
              <a:gd name="connsiteY14" fmla="*/ 5036949 h 6013565"/>
              <a:gd name="connsiteX15" fmla="*/ 6617776 w 7702657"/>
              <a:gd name="connsiteY15" fmla="*/ 5470901 h 6013565"/>
              <a:gd name="connsiteX16" fmla="*/ 7299701 w 7702657"/>
              <a:gd name="connsiteY16" fmla="*/ 5842861 h 6013565"/>
              <a:gd name="connsiteX17" fmla="*/ 7702657 w 7702657"/>
              <a:gd name="connsiteY17" fmla="*/ 6013342 h 601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02657" h="6013565">
                <a:moveTo>
                  <a:pt x="0" y="0"/>
                </a:moveTo>
                <a:cubicBezTo>
                  <a:pt x="134318" y="162732"/>
                  <a:pt x="268637" y="325464"/>
                  <a:pt x="325464" y="480447"/>
                </a:cubicBezTo>
                <a:cubicBezTo>
                  <a:pt x="382291" y="635430"/>
                  <a:pt x="315132" y="790413"/>
                  <a:pt x="340962" y="929898"/>
                </a:cubicBezTo>
                <a:cubicBezTo>
                  <a:pt x="366793" y="1069383"/>
                  <a:pt x="441701" y="1167539"/>
                  <a:pt x="480447" y="1317356"/>
                </a:cubicBezTo>
                <a:cubicBezTo>
                  <a:pt x="519193" y="1467173"/>
                  <a:pt x="588935" y="1658319"/>
                  <a:pt x="573437" y="1828800"/>
                </a:cubicBezTo>
                <a:cubicBezTo>
                  <a:pt x="557939" y="1999281"/>
                  <a:pt x="423620" y="2187844"/>
                  <a:pt x="387457" y="2340244"/>
                </a:cubicBezTo>
                <a:cubicBezTo>
                  <a:pt x="351294" y="2492644"/>
                  <a:pt x="315132" y="2564969"/>
                  <a:pt x="356461" y="2743200"/>
                </a:cubicBezTo>
                <a:cubicBezTo>
                  <a:pt x="397790" y="2921431"/>
                  <a:pt x="519193" y="3200400"/>
                  <a:pt x="635430" y="3409627"/>
                </a:cubicBezTo>
                <a:cubicBezTo>
                  <a:pt x="751667" y="3618854"/>
                  <a:pt x="901484" y="3840996"/>
                  <a:pt x="1053884" y="3998562"/>
                </a:cubicBezTo>
                <a:cubicBezTo>
                  <a:pt x="1206284" y="4156128"/>
                  <a:pt x="1361267" y="4243952"/>
                  <a:pt x="1549830" y="4355023"/>
                </a:cubicBezTo>
                <a:cubicBezTo>
                  <a:pt x="1738393" y="4466094"/>
                  <a:pt x="1870129" y="4556502"/>
                  <a:pt x="2185261" y="4664990"/>
                </a:cubicBezTo>
                <a:cubicBezTo>
                  <a:pt x="2500393" y="4773478"/>
                  <a:pt x="3089328" y="4962040"/>
                  <a:pt x="3440623" y="5005952"/>
                </a:cubicBezTo>
                <a:cubicBezTo>
                  <a:pt x="3791918" y="5049864"/>
                  <a:pt x="4011478" y="4946542"/>
                  <a:pt x="4293030" y="4928461"/>
                </a:cubicBezTo>
                <a:cubicBezTo>
                  <a:pt x="4574582" y="4910380"/>
                  <a:pt x="4874216" y="4879383"/>
                  <a:pt x="5129938" y="4897464"/>
                </a:cubicBezTo>
                <a:cubicBezTo>
                  <a:pt x="5385660" y="4915545"/>
                  <a:pt x="5579389" y="4941376"/>
                  <a:pt x="5827362" y="5036949"/>
                </a:cubicBezTo>
                <a:cubicBezTo>
                  <a:pt x="6075335" y="5132522"/>
                  <a:pt x="6617776" y="5470901"/>
                  <a:pt x="6617776" y="5470901"/>
                </a:cubicBezTo>
                <a:cubicBezTo>
                  <a:pt x="6863166" y="5605220"/>
                  <a:pt x="7118888" y="5752454"/>
                  <a:pt x="7299701" y="5842861"/>
                </a:cubicBezTo>
                <a:cubicBezTo>
                  <a:pt x="7480515" y="5933268"/>
                  <a:pt x="7640664" y="6018508"/>
                  <a:pt x="7702657" y="6013342"/>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A9D3E5B-B87F-42A3-8697-C3CACDC75E27}"/>
              </a:ext>
            </a:extLst>
          </p:cNvPr>
          <p:cNvSpPr/>
          <p:nvPr/>
        </p:nvSpPr>
        <p:spPr>
          <a:xfrm rot="10800000">
            <a:off x="21600129" y="14648482"/>
            <a:ext cx="1460302" cy="3105150"/>
          </a:xfrm>
          <a:custGeom>
            <a:avLst/>
            <a:gdLst>
              <a:gd name="connsiteX0" fmla="*/ 0 w 1460302"/>
              <a:gd name="connsiteY0" fmla="*/ 0 h 3105150"/>
              <a:gd name="connsiteX1" fmla="*/ 171450 w 1460302"/>
              <a:gd name="connsiteY1" fmla="*/ 533400 h 3105150"/>
              <a:gd name="connsiteX2" fmla="*/ 400050 w 1460302"/>
              <a:gd name="connsiteY2" fmla="*/ 1314450 h 3105150"/>
              <a:gd name="connsiteX3" fmla="*/ 571500 w 1460302"/>
              <a:gd name="connsiteY3" fmla="*/ 1981200 h 3105150"/>
              <a:gd name="connsiteX4" fmla="*/ 857250 w 1460302"/>
              <a:gd name="connsiteY4" fmla="*/ 2286000 h 3105150"/>
              <a:gd name="connsiteX5" fmla="*/ 1390650 w 1460302"/>
              <a:gd name="connsiteY5" fmla="*/ 2362200 h 3105150"/>
              <a:gd name="connsiteX6" fmla="*/ 1447800 w 1460302"/>
              <a:gd name="connsiteY6" fmla="*/ 2686050 h 3105150"/>
              <a:gd name="connsiteX7" fmla="*/ 1333500 w 1460302"/>
              <a:gd name="connsiteY7" fmla="*/ 3105150 h 310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02" h="3105150">
                <a:moveTo>
                  <a:pt x="0" y="0"/>
                </a:moveTo>
                <a:cubicBezTo>
                  <a:pt x="52387" y="157162"/>
                  <a:pt x="104775" y="314325"/>
                  <a:pt x="171450" y="533400"/>
                </a:cubicBezTo>
                <a:cubicBezTo>
                  <a:pt x="238125" y="752475"/>
                  <a:pt x="333375" y="1073150"/>
                  <a:pt x="400050" y="1314450"/>
                </a:cubicBezTo>
                <a:cubicBezTo>
                  <a:pt x="466725" y="1555750"/>
                  <a:pt x="495300" y="1819275"/>
                  <a:pt x="571500" y="1981200"/>
                </a:cubicBezTo>
                <a:cubicBezTo>
                  <a:pt x="647700" y="2143125"/>
                  <a:pt x="720725" y="2222500"/>
                  <a:pt x="857250" y="2286000"/>
                </a:cubicBezTo>
                <a:cubicBezTo>
                  <a:pt x="993775" y="2349500"/>
                  <a:pt x="1292225" y="2295525"/>
                  <a:pt x="1390650" y="2362200"/>
                </a:cubicBezTo>
                <a:cubicBezTo>
                  <a:pt x="1489075" y="2428875"/>
                  <a:pt x="1457325" y="2562225"/>
                  <a:pt x="1447800" y="2686050"/>
                </a:cubicBezTo>
                <a:cubicBezTo>
                  <a:pt x="1438275" y="2809875"/>
                  <a:pt x="1333500" y="3105150"/>
                  <a:pt x="1333500" y="31051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D7B409A-FF8E-452D-A653-556DDB6C26EC}"/>
              </a:ext>
            </a:extLst>
          </p:cNvPr>
          <p:cNvSpPr/>
          <p:nvPr/>
        </p:nvSpPr>
        <p:spPr>
          <a:xfrm rot="10800000">
            <a:off x="22206025" y="13238783"/>
            <a:ext cx="3978606" cy="833461"/>
          </a:xfrm>
          <a:custGeom>
            <a:avLst/>
            <a:gdLst>
              <a:gd name="connsiteX0" fmla="*/ 0 w 4800600"/>
              <a:gd name="connsiteY0" fmla="*/ 1200150 h 1200150"/>
              <a:gd name="connsiteX1" fmla="*/ 609600 w 4800600"/>
              <a:gd name="connsiteY1" fmla="*/ 1123950 h 1200150"/>
              <a:gd name="connsiteX2" fmla="*/ 1257300 w 4800600"/>
              <a:gd name="connsiteY2" fmla="*/ 1047750 h 1200150"/>
              <a:gd name="connsiteX3" fmla="*/ 2076450 w 4800600"/>
              <a:gd name="connsiteY3" fmla="*/ 838200 h 1200150"/>
              <a:gd name="connsiteX4" fmla="*/ 3314700 w 4800600"/>
              <a:gd name="connsiteY4" fmla="*/ 685800 h 1200150"/>
              <a:gd name="connsiteX5" fmla="*/ 4019550 w 4800600"/>
              <a:gd name="connsiteY5" fmla="*/ 495300 h 1200150"/>
              <a:gd name="connsiteX6" fmla="*/ 4552950 w 4800600"/>
              <a:gd name="connsiteY6" fmla="*/ 323850 h 1200150"/>
              <a:gd name="connsiteX7" fmla="*/ 4800600 w 4800600"/>
              <a:gd name="connsiteY7" fmla="*/ 0 h 1200150"/>
              <a:gd name="connsiteX0" fmla="*/ 0 w 4552950"/>
              <a:gd name="connsiteY0" fmla="*/ 876300 h 876300"/>
              <a:gd name="connsiteX1" fmla="*/ 609600 w 4552950"/>
              <a:gd name="connsiteY1" fmla="*/ 800100 h 876300"/>
              <a:gd name="connsiteX2" fmla="*/ 1257300 w 4552950"/>
              <a:gd name="connsiteY2" fmla="*/ 723900 h 876300"/>
              <a:gd name="connsiteX3" fmla="*/ 2076450 w 4552950"/>
              <a:gd name="connsiteY3" fmla="*/ 514350 h 876300"/>
              <a:gd name="connsiteX4" fmla="*/ 3314700 w 4552950"/>
              <a:gd name="connsiteY4" fmla="*/ 361950 h 876300"/>
              <a:gd name="connsiteX5" fmla="*/ 4019550 w 4552950"/>
              <a:gd name="connsiteY5" fmla="*/ 171450 h 876300"/>
              <a:gd name="connsiteX6" fmla="*/ 4552950 w 4552950"/>
              <a:gd name="connsiteY6" fmla="*/ 0 h 876300"/>
              <a:gd name="connsiteX0" fmla="*/ 0 w 4019550"/>
              <a:gd name="connsiteY0" fmla="*/ 704850 h 704850"/>
              <a:gd name="connsiteX1" fmla="*/ 609600 w 4019550"/>
              <a:gd name="connsiteY1" fmla="*/ 628650 h 704850"/>
              <a:gd name="connsiteX2" fmla="*/ 1257300 w 4019550"/>
              <a:gd name="connsiteY2" fmla="*/ 552450 h 704850"/>
              <a:gd name="connsiteX3" fmla="*/ 2076450 w 4019550"/>
              <a:gd name="connsiteY3" fmla="*/ 342900 h 704850"/>
              <a:gd name="connsiteX4" fmla="*/ 3314700 w 4019550"/>
              <a:gd name="connsiteY4" fmla="*/ 190500 h 704850"/>
              <a:gd name="connsiteX5" fmla="*/ 4019550 w 4019550"/>
              <a:gd name="connsiteY5" fmla="*/ 0 h 704850"/>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14700 w 3978606"/>
              <a:gd name="connsiteY4" fmla="*/ 306506 h 820856"/>
              <a:gd name="connsiteX5" fmla="*/ 3978606 w 3978606"/>
              <a:gd name="connsiteY5" fmla="*/ 0 h 820856"/>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62467 w 3978606"/>
              <a:gd name="connsiteY4" fmla="*/ 67670 h 820856"/>
              <a:gd name="connsiteX5" fmla="*/ 3978606 w 3978606"/>
              <a:gd name="connsiteY5" fmla="*/ 0 h 820856"/>
              <a:gd name="connsiteX0" fmla="*/ 0 w 3978606"/>
              <a:gd name="connsiteY0" fmla="*/ 869435 h 869435"/>
              <a:gd name="connsiteX1" fmla="*/ 609600 w 3978606"/>
              <a:gd name="connsiteY1" fmla="*/ 793235 h 869435"/>
              <a:gd name="connsiteX2" fmla="*/ 1257300 w 3978606"/>
              <a:gd name="connsiteY2" fmla="*/ 717035 h 869435"/>
              <a:gd name="connsiteX3" fmla="*/ 2076450 w 3978606"/>
              <a:gd name="connsiteY3" fmla="*/ 507485 h 869435"/>
              <a:gd name="connsiteX4" fmla="*/ 3362467 w 3978606"/>
              <a:gd name="connsiteY4" fmla="*/ 116249 h 869435"/>
              <a:gd name="connsiteX5" fmla="*/ 3978606 w 3978606"/>
              <a:gd name="connsiteY5" fmla="*/ 48579 h 869435"/>
              <a:gd name="connsiteX0" fmla="*/ 0 w 3978606"/>
              <a:gd name="connsiteY0" fmla="*/ 833461 h 833461"/>
              <a:gd name="connsiteX1" fmla="*/ 609600 w 3978606"/>
              <a:gd name="connsiteY1" fmla="*/ 757261 h 833461"/>
              <a:gd name="connsiteX2" fmla="*/ 1257300 w 3978606"/>
              <a:gd name="connsiteY2" fmla="*/ 681061 h 833461"/>
              <a:gd name="connsiteX3" fmla="*/ 2076450 w 3978606"/>
              <a:gd name="connsiteY3" fmla="*/ 471511 h 833461"/>
              <a:gd name="connsiteX4" fmla="*/ 3362467 w 3978606"/>
              <a:gd name="connsiteY4" fmla="*/ 80275 h 833461"/>
              <a:gd name="connsiteX5" fmla="*/ 3978606 w 3978606"/>
              <a:gd name="connsiteY5" fmla="*/ 60372 h 83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606" h="833461">
                <a:moveTo>
                  <a:pt x="0" y="833461"/>
                </a:moveTo>
                <a:lnTo>
                  <a:pt x="609600" y="757261"/>
                </a:lnTo>
                <a:cubicBezTo>
                  <a:pt x="819150" y="731861"/>
                  <a:pt x="1012825" y="728686"/>
                  <a:pt x="1257300" y="681061"/>
                </a:cubicBezTo>
                <a:cubicBezTo>
                  <a:pt x="1501775" y="633436"/>
                  <a:pt x="1725589" y="571642"/>
                  <a:pt x="2076450" y="471511"/>
                </a:cubicBezTo>
                <a:cubicBezTo>
                  <a:pt x="2427311" y="371380"/>
                  <a:pt x="3045441" y="148798"/>
                  <a:pt x="3362467" y="80275"/>
                </a:cubicBezTo>
                <a:cubicBezTo>
                  <a:pt x="3679493" y="11752"/>
                  <a:pt x="3772231" y="-49900"/>
                  <a:pt x="3978606" y="6037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EF04F214-3CD2-4C47-A572-02E4CB9A7C7D}"/>
              </a:ext>
            </a:extLst>
          </p:cNvPr>
          <p:cNvSpPr/>
          <p:nvPr/>
        </p:nvSpPr>
        <p:spPr>
          <a:xfrm rot="10800000">
            <a:off x="16297681" y="8521646"/>
            <a:ext cx="1695450" cy="9346286"/>
          </a:xfrm>
          <a:custGeom>
            <a:avLst/>
            <a:gdLst>
              <a:gd name="connsiteX0" fmla="*/ 1695450 w 1695450"/>
              <a:gd name="connsiteY0" fmla="*/ 0 h 9372600"/>
              <a:gd name="connsiteX1" fmla="*/ 1466850 w 1695450"/>
              <a:gd name="connsiteY1" fmla="*/ 457200 h 9372600"/>
              <a:gd name="connsiteX2" fmla="*/ 1333500 w 1695450"/>
              <a:gd name="connsiteY2" fmla="*/ 723900 h 9372600"/>
              <a:gd name="connsiteX3" fmla="*/ 1447800 w 1695450"/>
              <a:gd name="connsiteY3" fmla="*/ 1276350 h 9372600"/>
              <a:gd name="connsiteX4" fmla="*/ 1428750 w 1695450"/>
              <a:gd name="connsiteY4" fmla="*/ 1447800 h 9372600"/>
              <a:gd name="connsiteX5" fmla="*/ 1390650 w 1695450"/>
              <a:gd name="connsiteY5" fmla="*/ 2381250 h 9372600"/>
              <a:gd name="connsiteX6" fmla="*/ 1085850 w 1695450"/>
              <a:gd name="connsiteY6" fmla="*/ 3276600 h 9372600"/>
              <a:gd name="connsiteX7" fmla="*/ 742950 w 1695450"/>
              <a:gd name="connsiteY7" fmla="*/ 3752850 h 9372600"/>
              <a:gd name="connsiteX8" fmla="*/ 552450 w 1695450"/>
              <a:gd name="connsiteY8" fmla="*/ 4419600 h 9372600"/>
              <a:gd name="connsiteX9" fmla="*/ 247650 w 1695450"/>
              <a:gd name="connsiteY9" fmla="*/ 5086350 h 9372600"/>
              <a:gd name="connsiteX10" fmla="*/ 133350 w 1695450"/>
              <a:gd name="connsiteY10" fmla="*/ 5772150 h 9372600"/>
              <a:gd name="connsiteX11" fmla="*/ 209550 w 1695450"/>
              <a:gd name="connsiteY11" fmla="*/ 6324600 h 9372600"/>
              <a:gd name="connsiteX12" fmla="*/ 266700 w 1695450"/>
              <a:gd name="connsiteY12" fmla="*/ 7181850 h 9372600"/>
              <a:gd name="connsiteX13" fmla="*/ 247650 w 1695450"/>
              <a:gd name="connsiteY13" fmla="*/ 7791450 h 9372600"/>
              <a:gd name="connsiteX14" fmla="*/ 114300 w 1695450"/>
              <a:gd name="connsiteY14" fmla="*/ 8210550 h 9372600"/>
              <a:gd name="connsiteX15" fmla="*/ 57150 w 1695450"/>
              <a:gd name="connsiteY15" fmla="*/ 8763000 h 9372600"/>
              <a:gd name="connsiteX16" fmla="*/ 0 w 1695450"/>
              <a:gd name="connsiteY16" fmla="*/ 9048750 h 9372600"/>
              <a:gd name="connsiteX17" fmla="*/ 57150 w 1695450"/>
              <a:gd name="connsiteY17" fmla="*/ 9372600 h 9372600"/>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5450" h="9346286">
                <a:moveTo>
                  <a:pt x="1695450" y="0"/>
                </a:moveTo>
                <a:lnTo>
                  <a:pt x="1466850" y="457200"/>
                </a:lnTo>
                <a:cubicBezTo>
                  <a:pt x="1406525" y="577850"/>
                  <a:pt x="1336675" y="587375"/>
                  <a:pt x="1333500" y="723900"/>
                </a:cubicBezTo>
                <a:cubicBezTo>
                  <a:pt x="1330325" y="860425"/>
                  <a:pt x="1431925" y="1155700"/>
                  <a:pt x="1447800" y="1276350"/>
                </a:cubicBezTo>
                <a:cubicBezTo>
                  <a:pt x="1463675" y="1397000"/>
                  <a:pt x="1438275" y="1263650"/>
                  <a:pt x="1428750" y="1447800"/>
                </a:cubicBezTo>
                <a:cubicBezTo>
                  <a:pt x="1419225" y="1631950"/>
                  <a:pt x="1447800" y="2076450"/>
                  <a:pt x="1390650" y="2381250"/>
                </a:cubicBezTo>
                <a:cubicBezTo>
                  <a:pt x="1333500" y="2686050"/>
                  <a:pt x="1193800" y="3048000"/>
                  <a:pt x="1085850" y="3276600"/>
                </a:cubicBezTo>
                <a:cubicBezTo>
                  <a:pt x="977900" y="3505200"/>
                  <a:pt x="831850" y="3562350"/>
                  <a:pt x="742950" y="3752850"/>
                </a:cubicBezTo>
                <a:cubicBezTo>
                  <a:pt x="654050" y="3943350"/>
                  <a:pt x="635000" y="4197350"/>
                  <a:pt x="552450" y="4419600"/>
                </a:cubicBezTo>
                <a:cubicBezTo>
                  <a:pt x="469900" y="4641850"/>
                  <a:pt x="317500" y="4860925"/>
                  <a:pt x="247650" y="5086350"/>
                </a:cubicBezTo>
                <a:cubicBezTo>
                  <a:pt x="177800" y="5311775"/>
                  <a:pt x="139700" y="5565775"/>
                  <a:pt x="133350" y="5772150"/>
                </a:cubicBezTo>
                <a:cubicBezTo>
                  <a:pt x="127000" y="5978525"/>
                  <a:pt x="187325" y="6089650"/>
                  <a:pt x="209550" y="6324600"/>
                </a:cubicBezTo>
                <a:cubicBezTo>
                  <a:pt x="231775" y="6559550"/>
                  <a:pt x="260350" y="6937375"/>
                  <a:pt x="266700" y="7181850"/>
                </a:cubicBezTo>
                <a:cubicBezTo>
                  <a:pt x="273050" y="7426325"/>
                  <a:pt x="273050" y="7620000"/>
                  <a:pt x="247650" y="7791450"/>
                </a:cubicBezTo>
                <a:cubicBezTo>
                  <a:pt x="222250" y="7962900"/>
                  <a:pt x="146050" y="8048625"/>
                  <a:pt x="114300" y="8210550"/>
                </a:cubicBezTo>
                <a:cubicBezTo>
                  <a:pt x="82550" y="8372475"/>
                  <a:pt x="76200" y="8623300"/>
                  <a:pt x="57150" y="8763000"/>
                </a:cubicBezTo>
                <a:cubicBezTo>
                  <a:pt x="38100" y="8902700"/>
                  <a:pt x="0" y="8947150"/>
                  <a:pt x="0" y="9048750"/>
                </a:cubicBezTo>
                <a:cubicBezTo>
                  <a:pt x="0" y="9150350"/>
                  <a:pt x="15419" y="9268053"/>
                  <a:pt x="86753" y="934628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13434390-3C1A-4346-81ED-A9C83D80C2EB}"/>
              </a:ext>
            </a:extLst>
          </p:cNvPr>
          <p:cNvSpPr/>
          <p:nvPr/>
        </p:nvSpPr>
        <p:spPr>
          <a:xfrm rot="10800000">
            <a:off x="17971477" y="8466509"/>
            <a:ext cx="8765604" cy="1134616"/>
          </a:xfrm>
          <a:custGeom>
            <a:avLst/>
            <a:gdLst>
              <a:gd name="connsiteX0" fmla="*/ 0 w 8782050"/>
              <a:gd name="connsiteY0" fmla="*/ 381893 h 1182044"/>
              <a:gd name="connsiteX1" fmla="*/ 647700 w 8782050"/>
              <a:gd name="connsiteY1" fmla="*/ 458093 h 1182044"/>
              <a:gd name="connsiteX2" fmla="*/ 1143000 w 8782050"/>
              <a:gd name="connsiteY2" fmla="*/ 305693 h 1182044"/>
              <a:gd name="connsiteX3" fmla="*/ 1562100 w 8782050"/>
              <a:gd name="connsiteY3" fmla="*/ 343793 h 1182044"/>
              <a:gd name="connsiteX4" fmla="*/ 1943100 w 8782050"/>
              <a:gd name="connsiteY4" fmla="*/ 893 h 1182044"/>
              <a:gd name="connsiteX5" fmla="*/ 2171700 w 8782050"/>
              <a:gd name="connsiteY5" fmla="*/ 248543 h 1182044"/>
              <a:gd name="connsiteX6" fmla="*/ 2800350 w 8782050"/>
              <a:gd name="connsiteY6" fmla="*/ 381893 h 1182044"/>
              <a:gd name="connsiteX7" fmla="*/ 4229100 w 8782050"/>
              <a:gd name="connsiteY7" fmla="*/ 439043 h 1182044"/>
              <a:gd name="connsiteX8" fmla="*/ 4857750 w 8782050"/>
              <a:gd name="connsiteY8" fmla="*/ 591443 h 1182044"/>
              <a:gd name="connsiteX9" fmla="*/ 5334000 w 8782050"/>
              <a:gd name="connsiteY9" fmla="*/ 743843 h 1182044"/>
              <a:gd name="connsiteX10" fmla="*/ 6419850 w 8782050"/>
              <a:gd name="connsiteY10" fmla="*/ 877193 h 1182044"/>
              <a:gd name="connsiteX11" fmla="*/ 7791450 w 8782050"/>
              <a:gd name="connsiteY11" fmla="*/ 1048643 h 1182044"/>
              <a:gd name="connsiteX12" fmla="*/ 8382000 w 8782050"/>
              <a:gd name="connsiteY12" fmla="*/ 1181993 h 1182044"/>
              <a:gd name="connsiteX13" fmla="*/ 8782050 w 8782050"/>
              <a:gd name="connsiteY13" fmla="*/ 1067693 h 1182044"/>
              <a:gd name="connsiteX0" fmla="*/ 0 w 8782050"/>
              <a:gd name="connsiteY0" fmla="*/ 381893 h 1182081"/>
              <a:gd name="connsiteX1" fmla="*/ 647700 w 8782050"/>
              <a:gd name="connsiteY1" fmla="*/ 458093 h 1182081"/>
              <a:gd name="connsiteX2" fmla="*/ 1143000 w 8782050"/>
              <a:gd name="connsiteY2" fmla="*/ 305693 h 1182081"/>
              <a:gd name="connsiteX3" fmla="*/ 1562100 w 8782050"/>
              <a:gd name="connsiteY3" fmla="*/ 343793 h 1182081"/>
              <a:gd name="connsiteX4" fmla="*/ 1943100 w 8782050"/>
              <a:gd name="connsiteY4" fmla="*/ 893 h 1182081"/>
              <a:gd name="connsiteX5" fmla="*/ 2171700 w 8782050"/>
              <a:gd name="connsiteY5" fmla="*/ 248543 h 1182081"/>
              <a:gd name="connsiteX6" fmla="*/ 2800350 w 8782050"/>
              <a:gd name="connsiteY6" fmla="*/ 381893 h 1182081"/>
              <a:gd name="connsiteX7" fmla="*/ 4229100 w 8782050"/>
              <a:gd name="connsiteY7" fmla="*/ 439043 h 1182081"/>
              <a:gd name="connsiteX8" fmla="*/ 4857750 w 8782050"/>
              <a:gd name="connsiteY8" fmla="*/ 591443 h 1182081"/>
              <a:gd name="connsiteX9" fmla="*/ 5334000 w 8782050"/>
              <a:gd name="connsiteY9" fmla="*/ 743843 h 1182081"/>
              <a:gd name="connsiteX10" fmla="*/ 6419850 w 8782050"/>
              <a:gd name="connsiteY10" fmla="*/ 877193 h 1182081"/>
              <a:gd name="connsiteX11" fmla="*/ 7791450 w 8782050"/>
              <a:gd name="connsiteY11" fmla="*/ 1048643 h 1182081"/>
              <a:gd name="connsiteX12" fmla="*/ 8382000 w 8782050"/>
              <a:gd name="connsiteY12" fmla="*/ 1181993 h 1182081"/>
              <a:gd name="connsiteX13" fmla="*/ 8782050 w 8782050"/>
              <a:gd name="connsiteY13" fmla="*/ 1067693 h 1182081"/>
              <a:gd name="connsiteX0" fmla="*/ 0 w 8765604"/>
              <a:gd name="connsiteY0" fmla="*/ 381893 h 1182064"/>
              <a:gd name="connsiteX1" fmla="*/ 647700 w 8765604"/>
              <a:gd name="connsiteY1" fmla="*/ 458093 h 1182064"/>
              <a:gd name="connsiteX2" fmla="*/ 1143000 w 8765604"/>
              <a:gd name="connsiteY2" fmla="*/ 305693 h 1182064"/>
              <a:gd name="connsiteX3" fmla="*/ 1562100 w 8765604"/>
              <a:gd name="connsiteY3" fmla="*/ 343793 h 1182064"/>
              <a:gd name="connsiteX4" fmla="*/ 1943100 w 8765604"/>
              <a:gd name="connsiteY4" fmla="*/ 893 h 1182064"/>
              <a:gd name="connsiteX5" fmla="*/ 2171700 w 8765604"/>
              <a:gd name="connsiteY5" fmla="*/ 248543 h 1182064"/>
              <a:gd name="connsiteX6" fmla="*/ 2800350 w 8765604"/>
              <a:gd name="connsiteY6" fmla="*/ 381893 h 1182064"/>
              <a:gd name="connsiteX7" fmla="*/ 4229100 w 8765604"/>
              <a:gd name="connsiteY7" fmla="*/ 439043 h 1182064"/>
              <a:gd name="connsiteX8" fmla="*/ 4857750 w 8765604"/>
              <a:gd name="connsiteY8" fmla="*/ 591443 h 1182064"/>
              <a:gd name="connsiteX9" fmla="*/ 5334000 w 8765604"/>
              <a:gd name="connsiteY9" fmla="*/ 743843 h 1182064"/>
              <a:gd name="connsiteX10" fmla="*/ 6419850 w 8765604"/>
              <a:gd name="connsiteY10" fmla="*/ 877193 h 1182064"/>
              <a:gd name="connsiteX11" fmla="*/ 7791450 w 8765604"/>
              <a:gd name="connsiteY11" fmla="*/ 1048643 h 1182064"/>
              <a:gd name="connsiteX12" fmla="*/ 8382000 w 8765604"/>
              <a:gd name="connsiteY12" fmla="*/ 1181993 h 1182064"/>
              <a:gd name="connsiteX13" fmla="*/ 8765604 w 8765604"/>
              <a:gd name="connsiteY13" fmla="*/ 1047957 h 1182064"/>
              <a:gd name="connsiteX0" fmla="*/ 0 w 8765604"/>
              <a:gd name="connsiteY0" fmla="*/ 381893 h 1182058"/>
              <a:gd name="connsiteX1" fmla="*/ 647700 w 8765604"/>
              <a:gd name="connsiteY1" fmla="*/ 458093 h 1182058"/>
              <a:gd name="connsiteX2" fmla="*/ 1143000 w 8765604"/>
              <a:gd name="connsiteY2" fmla="*/ 305693 h 1182058"/>
              <a:gd name="connsiteX3" fmla="*/ 1562100 w 8765604"/>
              <a:gd name="connsiteY3" fmla="*/ 343793 h 1182058"/>
              <a:gd name="connsiteX4" fmla="*/ 1943100 w 8765604"/>
              <a:gd name="connsiteY4" fmla="*/ 893 h 1182058"/>
              <a:gd name="connsiteX5" fmla="*/ 2171700 w 8765604"/>
              <a:gd name="connsiteY5" fmla="*/ 248543 h 1182058"/>
              <a:gd name="connsiteX6" fmla="*/ 2800350 w 8765604"/>
              <a:gd name="connsiteY6" fmla="*/ 381893 h 1182058"/>
              <a:gd name="connsiteX7" fmla="*/ 4229100 w 8765604"/>
              <a:gd name="connsiteY7" fmla="*/ 439043 h 1182058"/>
              <a:gd name="connsiteX8" fmla="*/ 4857750 w 8765604"/>
              <a:gd name="connsiteY8" fmla="*/ 591443 h 1182058"/>
              <a:gd name="connsiteX9" fmla="*/ 5334000 w 8765604"/>
              <a:gd name="connsiteY9" fmla="*/ 743843 h 1182058"/>
              <a:gd name="connsiteX10" fmla="*/ 6419850 w 8765604"/>
              <a:gd name="connsiteY10" fmla="*/ 877193 h 1182058"/>
              <a:gd name="connsiteX11" fmla="*/ 7791450 w 8765604"/>
              <a:gd name="connsiteY11" fmla="*/ 1048643 h 1182058"/>
              <a:gd name="connsiteX12" fmla="*/ 8382000 w 8765604"/>
              <a:gd name="connsiteY12" fmla="*/ 1181993 h 1182058"/>
              <a:gd name="connsiteX13" fmla="*/ 8765604 w 8765604"/>
              <a:gd name="connsiteY13" fmla="*/ 1038089 h 1182058"/>
              <a:gd name="connsiteX0" fmla="*/ 0 w 8765604"/>
              <a:gd name="connsiteY0" fmla="*/ 381893 h 1116360"/>
              <a:gd name="connsiteX1" fmla="*/ 647700 w 8765604"/>
              <a:gd name="connsiteY1" fmla="*/ 458093 h 1116360"/>
              <a:gd name="connsiteX2" fmla="*/ 1143000 w 8765604"/>
              <a:gd name="connsiteY2" fmla="*/ 305693 h 1116360"/>
              <a:gd name="connsiteX3" fmla="*/ 1562100 w 8765604"/>
              <a:gd name="connsiteY3" fmla="*/ 343793 h 1116360"/>
              <a:gd name="connsiteX4" fmla="*/ 1943100 w 8765604"/>
              <a:gd name="connsiteY4" fmla="*/ 893 h 1116360"/>
              <a:gd name="connsiteX5" fmla="*/ 2171700 w 8765604"/>
              <a:gd name="connsiteY5" fmla="*/ 248543 h 1116360"/>
              <a:gd name="connsiteX6" fmla="*/ 2800350 w 8765604"/>
              <a:gd name="connsiteY6" fmla="*/ 381893 h 1116360"/>
              <a:gd name="connsiteX7" fmla="*/ 4229100 w 8765604"/>
              <a:gd name="connsiteY7" fmla="*/ 439043 h 1116360"/>
              <a:gd name="connsiteX8" fmla="*/ 4857750 w 8765604"/>
              <a:gd name="connsiteY8" fmla="*/ 591443 h 1116360"/>
              <a:gd name="connsiteX9" fmla="*/ 5334000 w 8765604"/>
              <a:gd name="connsiteY9" fmla="*/ 743843 h 1116360"/>
              <a:gd name="connsiteX10" fmla="*/ 6419850 w 8765604"/>
              <a:gd name="connsiteY10" fmla="*/ 877193 h 1116360"/>
              <a:gd name="connsiteX11" fmla="*/ 7791450 w 8765604"/>
              <a:gd name="connsiteY11" fmla="*/ 1048643 h 1116360"/>
              <a:gd name="connsiteX12" fmla="*/ 8385289 w 8765604"/>
              <a:gd name="connsiteY12" fmla="*/ 1116209 h 1116360"/>
              <a:gd name="connsiteX13" fmla="*/ 8765604 w 8765604"/>
              <a:gd name="connsiteY13" fmla="*/ 1038089 h 1116360"/>
              <a:gd name="connsiteX0" fmla="*/ 0 w 8765604"/>
              <a:gd name="connsiteY0" fmla="*/ 381893 h 1134616"/>
              <a:gd name="connsiteX1" fmla="*/ 647700 w 8765604"/>
              <a:gd name="connsiteY1" fmla="*/ 458093 h 1134616"/>
              <a:gd name="connsiteX2" fmla="*/ 1143000 w 8765604"/>
              <a:gd name="connsiteY2" fmla="*/ 305693 h 1134616"/>
              <a:gd name="connsiteX3" fmla="*/ 1562100 w 8765604"/>
              <a:gd name="connsiteY3" fmla="*/ 343793 h 1134616"/>
              <a:gd name="connsiteX4" fmla="*/ 1943100 w 8765604"/>
              <a:gd name="connsiteY4" fmla="*/ 893 h 1134616"/>
              <a:gd name="connsiteX5" fmla="*/ 2171700 w 8765604"/>
              <a:gd name="connsiteY5" fmla="*/ 248543 h 1134616"/>
              <a:gd name="connsiteX6" fmla="*/ 2800350 w 8765604"/>
              <a:gd name="connsiteY6" fmla="*/ 381893 h 1134616"/>
              <a:gd name="connsiteX7" fmla="*/ 4229100 w 8765604"/>
              <a:gd name="connsiteY7" fmla="*/ 439043 h 1134616"/>
              <a:gd name="connsiteX8" fmla="*/ 4857750 w 8765604"/>
              <a:gd name="connsiteY8" fmla="*/ 591443 h 1134616"/>
              <a:gd name="connsiteX9" fmla="*/ 5334000 w 8765604"/>
              <a:gd name="connsiteY9" fmla="*/ 743843 h 1134616"/>
              <a:gd name="connsiteX10" fmla="*/ 6419850 w 8765604"/>
              <a:gd name="connsiteY10" fmla="*/ 877193 h 1134616"/>
              <a:gd name="connsiteX11" fmla="*/ 7791450 w 8765604"/>
              <a:gd name="connsiteY11" fmla="*/ 1048643 h 1134616"/>
              <a:gd name="connsiteX12" fmla="*/ 8385289 w 8765604"/>
              <a:gd name="connsiteY12" fmla="*/ 1116209 h 1134616"/>
              <a:gd name="connsiteX13" fmla="*/ 8609367 w 8765604"/>
              <a:gd name="connsiteY13" fmla="*/ 1130325 h 1134616"/>
              <a:gd name="connsiteX14" fmla="*/ 8765604 w 8765604"/>
              <a:gd name="connsiteY14" fmla="*/ 1038089 h 113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65604" h="1134616">
                <a:moveTo>
                  <a:pt x="0" y="381893"/>
                </a:moveTo>
                <a:cubicBezTo>
                  <a:pt x="228600" y="426343"/>
                  <a:pt x="457200" y="470793"/>
                  <a:pt x="647700" y="458093"/>
                </a:cubicBezTo>
                <a:cubicBezTo>
                  <a:pt x="838200" y="445393"/>
                  <a:pt x="990600" y="324743"/>
                  <a:pt x="1143000" y="305693"/>
                </a:cubicBezTo>
                <a:cubicBezTo>
                  <a:pt x="1295400" y="286643"/>
                  <a:pt x="1428750" y="394593"/>
                  <a:pt x="1562100" y="343793"/>
                </a:cubicBezTo>
                <a:cubicBezTo>
                  <a:pt x="1695450" y="292993"/>
                  <a:pt x="1841500" y="16768"/>
                  <a:pt x="1943100" y="893"/>
                </a:cubicBezTo>
                <a:cubicBezTo>
                  <a:pt x="2044700" y="-14982"/>
                  <a:pt x="2028825" y="185043"/>
                  <a:pt x="2171700" y="248543"/>
                </a:cubicBezTo>
                <a:cubicBezTo>
                  <a:pt x="2314575" y="312043"/>
                  <a:pt x="2457450" y="350143"/>
                  <a:pt x="2800350" y="381893"/>
                </a:cubicBezTo>
                <a:cubicBezTo>
                  <a:pt x="3143250" y="413643"/>
                  <a:pt x="3886200" y="404118"/>
                  <a:pt x="4229100" y="439043"/>
                </a:cubicBezTo>
                <a:cubicBezTo>
                  <a:pt x="4572000" y="473968"/>
                  <a:pt x="4673600" y="540643"/>
                  <a:pt x="4857750" y="591443"/>
                </a:cubicBezTo>
                <a:cubicBezTo>
                  <a:pt x="5041900" y="642243"/>
                  <a:pt x="5073650" y="696218"/>
                  <a:pt x="5334000" y="743843"/>
                </a:cubicBezTo>
                <a:cubicBezTo>
                  <a:pt x="5594350" y="791468"/>
                  <a:pt x="6419850" y="877193"/>
                  <a:pt x="6419850" y="877193"/>
                </a:cubicBezTo>
                <a:lnTo>
                  <a:pt x="7791450" y="1048643"/>
                </a:lnTo>
                <a:cubicBezTo>
                  <a:pt x="8118475" y="1099443"/>
                  <a:pt x="8220189" y="1113034"/>
                  <a:pt x="8385289" y="1116209"/>
                </a:cubicBezTo>
                <a:cubicBezTo>
                  <a:pt x="8517223" y="1123244"/>
                  <a:pt x="8545981" y="1143345"/>
                  <a:pt x="8609367" y="1130325"/>
                </a:cubicBezTo>
                <a:cubicBezTo>
                  <a:pt x="8672753" y="1117305"/>
                  <a:pt x="8735179" y="1046883"/>
                  <a:pt x="8765604" y="10380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FAB122E-206D-443B-A8B1-0A177C4E1569}"/>
              </a:ext>
            </a:extLst>
          </p:cNvPr>
          <p:cNvSpPr/>
          <p:nvPr/>
        </p:nvSpPr>
        <p:spPr>
          <a:xfrm rot="10800000">
            <a:off x="771931" y="15873207"/>
            <a:ext cx="12401550" cy="1839943"/>
          </a:xfrm>
          <a:custGeom>
            <a:avLst/>
            <a:gdLst>
              <a:gd name="connsiteX0" fmla="*/ 0 w 10991850"/>
              <a:gd name="connsiteY0" fmla="*/ 1731168 h 1839943"/>
              <a:gd name="connsiteX1" fmla="*/ 571500 w 10991850"/>
              <a:gd name="connsiteY1" fmla="*/ 1521618 h 1839943"/>
              <a:gd name="connsiteX2" fmla="*/ 971550 w 10991850"/>
              <a:gd name="connsiteY2" fmla="*/ 1826418 h 1839943"/>
              <a:gd name="connsiteX3" fmla="*/ 1504950 w 10991850"/>
              <a:gd name="connsiteY3" fmla="*/ 988218 h 1839943"/>
              <a:gd name="connsiteX4" fmla="*/ 1885950 w 10991850"/>
              <a:gd name="connsiteY4" fmla="*/ 321468 h 1839943"/>
              <a:gd name="connsiteX5" fmla="*/ 2019300 w 10991850"/>
              <a:gd name="connsiteY5" fmla="*/ 35718 h 1839943"/>
              <a:gd name="connsiteX6" fmla="*/ 2114550 w 10991850"/>
              <a:gd name="connsiteY6" fmla="*/ 35718 h 1839943"/>
              <a:gd name="connsiteX7" fmla="*/ 2381250 w 10991850"/>
              <a:gd name="connsiteY7" fmla="*/ 321468 h 1839943"/>
              <a:gd name="connsiteX8" fmla="*/ 2895600 w 10991850"/>
              <a:gd name="connsiteY8" fmla="*/ 588168 h 1839943"/>
              <a:gd name="connsiteX9" fmla="*/ 3733800 w 10991850"/>
              <a:gd name="connsiteY9" fmla="*/ 759618 h 1839943"/>
              <a:gd name="connsiteX10" fmla="*/ 4781550 w 10991850"/>
              <a:gd name="connsiteY10" fmla="*/ 1007268 h 1839943"/>
              <a:gd name="connsiteX11" fmla="*/ 5657850 w 10991850"/>
              <a:gd name="connsiteY11" fmla="*/ 1102518 h 1839943"/>
              <a:gd name="connsiteX12" fmla="*/ 6667500 w 10991850"/>
              <a:gd name="connsiteY12" fmla="*/ 1007268 h 1839943"/>
              <a:gd name="connsiteX13" fmla="*/ 7200900 w 10991850"/>
              <a:gd name="connsiteY13" fmla="*/ 835818 h 1839943"/>
              <a:gd name="connsiteX14" fmla="*/ 8362950 w 10991850"/>
              <a:gd name="connsiteY14" fmla="*/ 1331118 h 1839943"/>
              <a:gd name="connsiteX15" fmla="*/ 9467850 w 10991850"/>
              <a:gd name="connsiteY15" fmla="*/ 1559718 h 1839943"/>
              <a:gd name="connsiteX16" fmla="*/ 10648950 w 10991850"/>
              <a:gd name="connsiteY16" fmla="*/ 1407318 h 1839943"/>
              <a:gd name="connsiteX17" fmla="*/ 10991850 w 10991850"/>
              <a:gd name="connsiteY17" fmla="*/ 1407318 h 1839943"/>
              <a:gd name="connsiteX0" fmla="*/ 0 w 12401550"/>
              <a:gd name="connsiteY0" fmla="*/ 1731168 h 1839943"/>
              <a:gd name="connsiteX1" fmla="*/ 571500 w 12401550"/>
              <a:gd name="connsiteY1" fmla="*/ 1521618 h 1839943"/>
              <a:gd name="connsiteX2" fmla="*/ 971550 w 12401550"/>
              <a:gd name="connsiteY2" fmla="*/ 1826418 h 1839943"/>
              <a:gd name="connsiteX3" fmla="*/ 1504950 w 12401550"/>
              <a:gd name="connsiteY3" fmla="*/ 988218 h 1839943"/>
              <a:gd name="connsiteX4" fmla="*/ 1885950 w 12401550"/>
              <a:gd name="connsiteY4" fmla="*/ 321468 h 1839943"/>
              <a:gd name="connsiteX5" fmla="*/ 2019300 w 12401550"/>
              <a:gd name="connsiteY5" fmla="*/ 35718 h 1839943"/>
              <a:gd name="connsiteX6" fmla="*/ 2114550 w 12401550"/>
              <a:gd name="connsiteY6" fmla="*/ 35718 h 1839943"/>
              <a:gd name="connsiteX7" fmla="*/ 2381250 w 12401550"/>
              <a:gd name="connsiteY7" fmla="*/ 321468 h 1839943"/>
              <a:gd name="connsiteX8" fmla="*/ 2895600 w 12401550"/>
              <a:gd name="connsiteY8" fmla="*/ 588168 h 1839943"/>
              <a:gd name="connsiteX9" fmla="*/ 3733800 w 12401550"/>
              <a:gd name="connsiteY9" fmla="*/ 759618 h 1839943"/>
              <a:gd name="connsiteX10" fmla="*/ 4781550 w 12401550"/>
              <a:gd name="connsiteY10" fmla="*/ 1007268 h 1839943"/>
              <a:gd name="connsiteX11" fmla="*/ 5657850 w 12401550"/>
              <a:gd name="connsiteY11" fmla="*/ 1102518 h 1839943"/>
              <a:gd name="connsiteX12" fmla="*/ 6667500 w 12401550"/>
              <a:gd name="connsiteY12" fmla="*/ 1007268 h 1839943"/>
              <a:gd name="connsiteX13" fmla="*/ 7200900 w 12401550"/>
              <a:gd name="connsiteY13" fmla="*/ 835818 h 1839943"/>
              <a:gd name="connsiteX14" fmla="*/ 8362950 w 12401550"/>
              <a:gd name="connsiteY14" fmla="*/ 1331118 h 1839943"/>
              <a:gd name="connsiteX15" fmla="*/ 9467850 w 12401550"/>
              <a:gd name="connsiteY15" fmla="*/ 1559718 h 1839943"/>
              <a:gd name="connsiteX16" fmla="*/ 10648950 w 12401550"/>
              <a:gd name="connsiteY16" fmla="*/ 1407318 h 1839943"/>
              <a:gd name="connsiteX17" fmla="*/ 12401550 w 12401550"/>
              <a:gd name="connsiteY17" fmla="*/ 1216818 h 1839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401550" h="1839943">
                <a:moveTo>
                  <a:pt x="0" y="1731168"/>
                </a:moveTo>
                <a:cubicBezTo>
                  <a:pt x="204787" y="1618455"/>
                  <a:pt x="409575" y="1505743"/>
                  <a:pt x="571500" y="1521618"/>
                </a:cubicBezTo>
                <a:cubicBezTo>
                  <a:pt x="733425" y="1537493"/>
                  <a:pt x="815975" y="1915318"/>
                  <a:pt x="971550" y="1826418"/>
                </a:cubicBezTo>
                <a:cubicBezTo>
                  <a:pt x="1127125" y="1737518"/>
                  <a:pt x="1352550" y="1239043"/>
                  <a:pt x="1504950" y="988218"/>
                </a:cubicBezTo>
                <a:cubicBezTo>
                  <a:pt x="1657350" y="737393"/>
                  <a:pt x="1800225" y="480218"/>
                  <a:pt x="1885950" y="321468"/>
                </a:cubicBezTo>
                <a:cubicBezTo>
                  <a:pt x="1971675" y="162718"/>
                  <a:pt x="1981200" y="83343"/>
                  <a:pt x="2019300" y="35718"/>
                </a:cubicBezTo>
                <a:cubicBezTo>
                  <a:pt x="2057400" y="-11907"/>
                  <a:pt x="2054225" y="-11907"/>
                  <a:pt x="2114550" y="35718"/>
                </a:cubicBezTo>
                <a:cubicBezTo>
                  <a:pt x="2174875" y="83343"/>
                  <a:pt x="2251075" y="229393"/>
                  <a:pt x="2381250" y="321468"/>
                </a:cubicBezTo>
                <a:cubicBezTo>
                  <a:pt x="2511425" y="413543"/>
                  <a:pt x="2670175" y="515143"/>
                  <a:pt x="2895600" y="588168"/>
                </a:cubicBezTo>
                <a:cubicBezTo>
                  <a:pt x="3121025" y="661193"/>
                  <a:pt x="3419475" y="689768"/>
                  <a:pt x="3733800" y="759618"/>
                </a:cubicBezTo>
                <a:cubicBezTo>
                  <a:pt x="4048125" y="829468"/>
                  <a:pt x="4460875" y="950118"/>
                  <a:pt x="4781550" y="1007268"/>
                </a:cubicBezTo>
                <a:cubicBezTo>
                  <a:pt x="5102225" y="1064418"/>
                  <a:pt x="5343525" y="1102518"/>
                  <a:pt x="5657850" y="1102518"/>
                </a:cubicBezTo>
                <a:cubicBezTo>
                  <a:pt x="5972175" y="1102518"/>
                  <a:pt x="6410325" y="1051718"/>
                  <a:pt x="6667500" y="1007268"/>
                </a:cubicBezTo>
                <a:cubicBezTo>
                  <a:pt x="6924675" y="962818"/>
                  <a:pt x="6918325" y="781843"/>
                  <a:pt x="7200900" y="835818"/>
                </a:cubicBezTo>
                <a:cubicBezTo>
                  <a:pt x="7483475" y="889793"/>
                  <a:pt x="7985125" y="1210468"/>
                  <a:pt x="8362950" y="1331118"/>
                </a:cubicBezTo>
                <a:cubicBezTo>
                  <a:pt x="8740775" y="1451768"/>
                  <a:pt x="9086850" y="1547018"/>
                  <a:pt x="9467850" y="1559718"/>
                </a:cubicBezTo>
                <a:cubicBezTo>
                  <a:pt x="9848850" y="1572418"/>
                  <a:pt x="10394950" y="1432718"/>
                  <a:pt x="10648950" y="1407318"/>
                </a:cubicBezTo>
                <a:cubicBezTo>
                  <a:pt x="10902950" y="1381918"/>
                  <a:pt x="12334875" y="1242218"/>
                  <a:pt x="12401550" y="121681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0A016127-FFFB-430C-BF50-CE581281C69D}"/>
              </a:ext>
            </a:extLst>
          </p:cNvPr>
          <p:cNvSpPr/>
          <p:nvPr/>
        </p:nvSpPr>
        <p:spPr>
          <a:xfrm rot="10800000">
            <a:off x="8601481" y="13029232"/>
            <a:ext cx="914400" cy="4762500"/>
          </a:xfrm>
          <a:custGeom>
            <a:avLst/>
            <a:gdLst>
              <a:gd name="connsiteX0" fmla="*/ 914400 w 914400"/>
              <a:gd name="connsiteY0" fmla="*/ 0 h 4762500"/>
              <a:gd name="connsiteX1" fmla="*/ 895350 w 914400"/>
              <a:gd name="connsiteY1" fmla="*/ 628650 h 4762500"/>
              <a:gd name="connsiteX2" fmla="*/ 800100 w 914400"/>
              <a:gd name="connsiteY2" fmla="*/ 1219200 h 4762500"/>
              <a:gd name="connsiteX3" fmla="*/ 666750 w 914400"/>
              <a:gd name="connsiteY3" fmla="*/ 2305050 h 4762500"/>
              <a:gd name="connsiteX4" fmla="*/ 419100 w 914400"/>
              <a:gd name="connsiteY4" fmla="*/ 3467100 h 4762500"/>
              <a:gd name="connsiteX5" fmla="*/ 76200 w 914400"/>
              <a:gd name="connsiteY5" fmla="*/ 4191000 h 4762500"/>
              <a:gd name="connsiteX6" fmla="*/ 0 w 914400"/>
              <a:gd name="connsiteY6"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00" h="4762500">
                <a:moveTo>
                  <a:pt x="914400" y="0"/>
                </a:moveTo>
                <a:cubicBezTo>
                  <a:pt x="914400" y="212725"/>
                  <a:pt x="914400" y="425450"/>
                  <a:pt x="895350" y="628650"/>
                </a:cubicBezTo>
                <a:cubicBezTo>
                  <a:pt x="876300" y="831850"/>
                  <a:pt x="838200" y="939800"/>
                  <a:pt x="800100" y="1219200"/>
                </a:cubicBezTo>
                <a:cubicBezTo>
                  <a:pt x="762000" y="1498600"/>
                  <a:pt x="730250" y="1930400"/>
                  <a:pt x="666750" y="2305050"/>
                </a:cubicBezTo>
                <a:cubicBezTo>
                  <a:pt x="603250" y="2679700"/>
                  <a:pt x="517525" y="3152775"/>
                  <a:pt x="419100" y="3467100"/>
                </a:cubicBezTo>
                <a:cubicBezTo>
                  <a:pt x="320675" y="3781425"/>
                  <a:pt x="146050" y="3975100"/>
                  <a:pt x="76200" y="4191000"/>
                </a:cubicBezTo>
                <a:cubicBezTo>
                  <a:pt x="6350" y="4406900"/>
                  <a:pt x="6350" y="4711700"/>
                  <a:pt x="0" y="47625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6B2B3B25-FD29-4B2C-A469-CFA1A1D18C5B}"/>
              </a:ext>
            </a:extLst>
          </p:cNvPr>
          <p:cNvSpPr/>
          <p:nvPr/>
        </p:nvSpPr>
        <p:spPr>
          <a:xfrm rot="10800000">
            <a:off x="714781" y="13077780"/>
            <a:ext cx="8667750" cy="1284952"/>
          </a:xfrm>
          <a:custGeom>
            <a:avLst/>
            <a:gdLst>
              <a:gd name="connsiteX0" fmla="*/ 0 w 7200900"/>
              <a:gd name="connsiteY0" fmla="*/ 419100 h 675352"/>
              <a:gd name="connsiteX1" fmla="*/ 1390650 w 7200900"/>
              <a:gd name="connsiteY1" fmla="*/ 514350 h 675352"/>
              <a:gd name="connsiteX2" fmla="*/ 2533650 w 7200900"/>
              <a:gd name="connsiteY2" fmla="*/ 590550 h 675352"/>
              <a:gd name="connsiteX3" fmla="*/ 3505200 w 7200900"/>
              <a:gd name="connsiteY3" fmla="*/ 647700 h 675352"/>
              <a:gd name="connsiteX4" fmla="*/ 5086350 w 7200900"/>
              <a:gd name="connsiteY4" fmla="*/ 647700 h 675352"/>
              <a:gd name="connsiteX5" fmla="*/ 6610350 w 7200900"/>
              <a:gd name="connsiteY5" fmla="*/ 304800 h 675352"/>
              <a:gd name="connsiteX6" fmla="*/ 7200900 w 7200900"/>
              <a:gd name="connsiteY6" fmla="*/ 0 h 675352"/>
              <a:gd name="connsiteX0" fmla="*/ 0 w 8667750"/>
              <a:gd name="connsiteY0" fmla="*/ 1028700 h 1284952"/>
              <a:gd name="connsiteX1" fmla="*/ 1390650 w 8667750"/>
              <a:gd name="connsiteY1" fmla="*/ 1123950 h 1284952"/>
              <a:gd name="connsiteX2" fmla="*/ 2533650 w 8667750"/>
              <a:gd name="connsiteY2" fmla="*/ 1200150 h 1284952"/>
              <a:gd name="connsiteX3" fmla="*/ 3505200 w 8667750"/>
              <a:gd name="connsiteY3" fmla="*/ 1257300 h 1284952"/>
              <a:gd name="connsiteX4" fmla="*/ 5086350 w 8667750"/>
              <a:gd name="connsiteY4" fmla="*/ 1257300 h 1284952"/>
              <a:gd name="connsiteX5" fmla="*/ 6610350 w 8667750"/>
              <a:gd name="connsiteY5" fmla="*/ 914400 h 1284952"/>
              <a:gd name="connsiteX6" fmla="*/ 8667750 w 8667750"/>
              <a:gd name="connsiteY6" fmla="*/ 0 h 128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50" h="1284952">
                <a:moveTo>
                  <a:pt x="0" y="1028700"/>
                </a:moveTo>
                <a:lnTo>
                  <a:pt x="1390650" y="1123950"/>
                </a:lnTo>
                <a:lnTo>
                  <a:pt x="2533650" y="1200150"/>
                </a:lnTo>
                <a:cubicBezTo>
                  <a:pt x="2886075" y="1222375"/>
                  <a:pt x="3079750" y="1247775"/>
                  <a:pt x="3505200" y="1257300"/>
                </a:cubicBezTo>
                <a:cubicBezTo>
                  <a:pt x="3930650" y="1266825"/>
                  <a:pt x="4568825" y="1314450"/>
                  <a:pt x="5086350" y="1257300"/>
                </a:cubicBezTo>
                <a:cubicBezTo>
                  <a:pt x="5603875" y="1200150"/>
                  <a:pt x="6257925" y="1022350"/>
                  <a:pt x="6610350" y="914400"/>
                </a:cubicBezTo>
                <a:cubicBezTo>
                  <a:pt x="6962775" y="806450"/>
                  <a:pt x="8550275" y="79375"/>
                  <a:pt x="866775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44A063F-53A3-4E61-BE00-541D6D4B3708}"/>
              </a:ext>
            </a:extLst>
          </p:cNvPr>
          <p:cNvSpPr/>
          <p:nvPr/>
        </p:nvSpPr>
        <p:spPr>
          <a:xfrm rot="10800000">
            <a:off x="14945131" y="10133632"/>
            <a:ext cx="2601036" cy="3048000"/>
          </a:xfrm>
          <a:custGeom>
            <a:avLst/>
            <a:gdLst>
              <a:gd name="connsiteX0" fmla="*/ 10236 w 2601036"/>
              <a:gd name="connsiteY0" fmla="*/ 0 h 3048000"/>
              <a:gd name="connsiteX1" fmla="*/ 29286 w 2601036"/>
              <a:gd name="connsiteY1" fmla="*/ 114300 h 3048000"/>
              <a:gd name="connsiteX2" fmla="*/ 257886 w 2601036"/>
              <a:gd name="connsiteY2" fmla="*/ 628650 h 3048000"/>
              <a:gd name="connsiteX3" fmla="*/ 562686 w 2601036"/>
              <a:gd name="connsiteY3" fmla="*/ 1181100 h 3048000"/>
              <a:gd name="connsiteX4" fmla="*/ 1057986 w 2601036"/>
              <a:gd name="connsiteY4" fmla="*/ 1733550 h 3048000"/>
              <a:gd name="connsiteX5" fmla="*/ 1305636 w 2601036"/>
              <a:gd name="connsiteY5" fmla="*/ 2114550 h 3048000"/>
              <a:gd name="connsiteX6" fmla="*/ 1877136 w 2601036"/>
              <a:gd name="connsiteY6" fmla="*/ 2305050 h 3048000"/>
              <a:gd name="connsiteX7" fmla="*/ 2334336 w 2601036"/>
              <a:gd name="connsiteY7" fmla="*/ 2400300 h 3048000"/>
              <a:gd name="connsiteX8" fmla="*/ 2524836 w 2601036"/>
              <a:gd name="connsiteY8" fmla="*/ 2667000 h 3048000"/>
              <a:gd name="connsiteX9" fmla="*/ 2601036 w 2601036"/>
              <a:gd name="connsiteY9" fmla="*/ 304800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1036" h="3048000">
                <a:moveTo>
                  <a:pt x="10236" y="0"/>
                </a:moveTo>
                <a:cubicBezTo>
                  <a:pt x="-877" y="4762"/>
                  <a:pt x="-11989" y="9525"/>
                  <a:pt x="29286" y="114300"/>
                </a:cubicBezTo>
                <a:cubicBezTo>
                  <a:pt x="70561" y="219075"/>
                  <a:pt x="168986" y="450850"/>
                  <a:pt x="257886" y="628650"/>
                </a:cubicBezTo>
                <a:cubicBezTo>
                  <a:pt x="346786" y="806450"/>
                  <a:pt x="429336" y="996950"/>
                  <a:pt x="562686" y="1181100"/>
                </a:cubicBezTo>
                <a:cubicBezTo>
                  <a:pt x="696036" y="1365250"/>
                  <a:pt x="934161" y="1577975"/>
                  <a:pt x="1057986" y="1733550"/>
                </a:cubicBezTo>
                <a:cubicBezTo>
                  <a:pt x="1181811" y="1889125"/>
                  <a:pt x="1169111" y="2019300"/>
                  <a:pt x="1305636" y="2114550"/>
                </a:cubicBezTo>
                <a:cubicBezTo>
                  <a:pt x="1442161" y="2209800"/>
                  <a:pt x="1705686" y="2257425"/>
                  <a:pt x="1877136" y="2305050"/>
                </a:cubicBezTo>
                <a:cubicBezTo>
                  <a:pt x="2048586" y="2352675"/>
                  <a:pt x="2226386" y="2339975"/>
                  <a:pt x="2334336" y="2400300"/>
                </a:cubicBezTo>
                <a:cubicBezTo>
                  <a:pt x="2442286" y="2460625"/>
                  <a:pt x="2480386" y="2559050"/>
                  <a:pt x="2524836" y="2667000"/>
                </a:cubicBezTo>
                <a:cubicBezTo>
                  <a:pt x="2569286" y="2774950"/>
                  <a:pt x="2585161" y="2911475"/>
                  <a:pt x="2601036" y="3048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77E5853-BC5C-4A95-95DC-5A3D5061D84A}"/>
              </a:ext>
            </a:extLst>
          </p:cNvPr>
          <p:cNvSpPr/>
          <p:nvPr/>
        </p:nvSpPr>
        <p:spPr>
          <a:xfrm rot="10800000">
            <a:off x="10373131" y="9554280"/>
            <a:ext cx="7486650" cy="700077"/>
          </a:xfrm>
          <a:custGeom>
            <a:avLst/>
            <a:gdLst>
              <a:gd name="connsiteX0" fmla="*/ 0 w 7486650"/>
              <a:gd name="connsiteY0" fmla="*/ 616025 h 700077"/>
              <a:gd name="connsiteX1" fmla="*/ 266700 w 7486650"/>
              <a:gd name="connsiteY1" fmla="*/ 596975 h 700077"/>
              <a:gd name="connsiteX2" fmla="*/ 571500 w 7486650"/>
              <a:gd name="connsiteY2" fmla="*/ 273125 h 700077"/>
              <a:gd name="connsiteX3" fmla="*/ 2000250 w 7486650"/>
              <a:gd name="connsiteY3" fmla="*/ 6425 h 700077"/>
              <a:gd name="connsiteX4" fmla="*/ 2952750 w 7486650"/>
              <a:gd name="connsiteY4" fmla="*/ 101675 h 700077"/>
              <a:gd name="connsiteX5" fmla="*/ 4133850 w 7486650"/>
              <a:gd name="connsiteY5" fmla="*/ 311225 h 700077"/>
              <a:gd name="connsiteX6" fmla="*/ 5295900 w 7486650"/>
              <a:gd name="connsiteY6" fmla="*/ 692225 h 700077"/>
              <a:gd name="connsiteX7" fmla="*/ 6496050 w 7486650"/>
              <a:gd name="connsiteY7" fmla="*/ 577925 h 700077"/>
              <a:gd name="connsiteX8" fmla="*/ 7315200 w 7486650"/>
              <a:gd name="connsiteY8" fmla="*/ 692225 h 700077"/>
              <a:gd name="connsiteX9" fmla="*/ 7486650 w 7486650"/>
              <a:gd name="connsiteY9" fmla="*/ 539825 h 70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700077">
                <a:moveTo>
                  <a:pt x="0" y="616025"/>
                </a:moveTo>
                <a:cubicBezTo>
                  <a:pt x="85725" y="635075"/>
                  <a:pt x="171450" y="654125"/>
                  <a:pt x="266700" y="596975"/>
                </a:cubicBezTo>
                <a:cubicBezTo>
                  <a:pt x="361950" y="539825"/>
                  <a:pt x="282575" y="371550"/>
                  <a:pt x="571500" y="273125"/>
                </a:cubicBezTo>
                <a:cubicBezTo>
                  <a:pt x="860425" y="174700"/>
                  <a:pt x="1603375" y="35000"/>
                  <a:pt x="2000250" y="6425"/>
                </a:cubicBezTo>
                <a:cubicBezTo>
                  <a:pt x="2397125" y="-22150"/>
                  <a:pt x="2597150" y="50875"/>
                  <a:pt x="2952750" y="101675"/>
                </a:cubicBezTo>
                <a:cubicBezTo>
                  <a:pt x="3308350" y="152475"/>
                  <a:pt x="3743325" y="212800"/>
                  <a:pt x="4133850" y="311225"/>
                </a:cubicBezTo>
                <a:cubicBezTo>
                  <a:pt x="4524375" y="409650"/>
                  <a:pt x="4902200" y="647775"/>
                  <a:pt x="5295900" y="692225"/>
                </a:cubicBezTo>
                <a:cubicBezTo>
                  <a:pt x="5689600" y="736675"/>
                  <a:pt x="6159500" y="577925"/>
                  <a:pt x="6496050" y="577925"/>
                </a:cubicBezTo>
                <a:cubicBezTo>
                  <a:pt x="6832600" y="577925"/>
                  <a:pt x="7150100" y="698575"/>
                  <a:pt x="7315200" y="692225"/>
                </a:cubicBezTo>
                <a:cubicBezTo>
                  <a:pt x="7480300" y="685875"/>
                  <a:pt x="7416800" y="622375"/>
                  <a:pt x="7486650" y="53982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9C3DDB1-F366-4B9F-AA47-C646BA049A38}"/>
              </a:ext>
            </a:extLst>
          </p:cNvPr>
          <p:cNvSpPr/>
          <p:nvPr/>
        </p:nvSpPr>
        <p:spPr>
          <a:xfrm rot="10800000">
            <a:off x="771931" y="10407046"/>
            <a:ext cx="5772150" cy="7327536"/>
          </a:xfrm>
          <a:custGeom>
            <a:avLst/>
            <a:gdLst>
              <a:gd name="connsiteX0" fmla="*/ 0 w 5772150"/>
              <a:gd name="connsiteY0" fmla="*/ 0 h 7327536"/>
              <a:gd name="connsiteX1" fmla="*/ 304800 w 5772150"/>
              <a:gd name="connsiteY1" fmla="*/ 571500 h 7327536"/>
              <a:gd name="connsiteX2" fmla="*/ 457200 w 5772150"/>
              <a:gd name="connsiteY2" fmla="*/ 838200 h 7327536"/>
              <a:gd name="connsiteX3" fmla="*/ 1257300 w 5772150"/>
              <a:gd name="connsiteY3" fmla="*/ 666750 h 7327536"/>
              <a:gd name="connsiteX4" fmla="*/ 2190750 w 5772150"/>
              <a:gd name="connsiteY4" fmla="*/ 704850 h 7327536"/>
              <a:gd name="connsiteX5" fmla="*/ 2438400 w 5772150"/>
              <a:gd name="connsiteY5" fmla="*/ 704850 h 7327536"/>
              <a:gd name="connsiteX6" fmla="*/ 2819400 w 5772150"/>
              <a:gd name="connsiteY6" fmla="*/ 1752600 h 7327536"/>
              <a:gd name="connsiteX7" fmla="*/ 3105150 w 5772150"/>
              <a:gd name="connsiteY7" fmla="*/ 3181350 h 7327536"/>
              <a:gd name="connsiteX8" fmla="*/ 3257550 w 5772150"/>
              <a:gd name="connsiteY8" fmla="*/ 4362450 h 7327536"/>
              <a:gd name="connsiteX9" fmla="*/ 3562350 w 5772150"/>
              <a:gd name="connsiteY9" fmla="*/ 5638800 h 7327536"/>
              <a:gd name="connsiteX10" fmla="*/ 3981450 w 5772150"/>
              <a:gd name="connsiteY10" fmla="*/ 6381750 h 7327536"/>
              <a:gd name="connsiteX11" fmla="*/ 4876800 w 5772150"/>
              <a:gd name="connsiteY11" fmla="*/ 7010400 h 7327536"/>
              <a:gd name="connsiteX12" fmla="*/ 5467350 w 5772150"/>
              <a:gd name="connsiteY12" fmla="*/ 7315200 h 7327536"/>
              <a:gd name="connsiteX13" fmla="*/ 5772150 w 5772150"/>
              <a:gd name="connsiteY13" fmla="*/ 7239000 h 732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72150" h="7327536">
                <a:moveTo>
                  <a:pt x="0" y="0"/>
                </a:moveTo>
                <a:cubicBezTo>
                  <a:pt x="114300" y="215900"/>
                  <a:pt x="228600" y="431800"/>
                  <a:pt x="304800" y="571500"/>
                </a:cubicBezTo>
                <a:cubicBezTo>
                  <a:pt x="381000" y="711200"/>
                  <a:pt x="298450" y="822325"/>
                  <a:pt x="457200" y="838200"/>
                </a:cubicBezTo>
                <a:cubicBezTo>
                  <a:pt x="615950" y="854075"/>
                  <a:pt x="968375" y="688975"/>
                  <a:pt x="1257300" y="666750"/>
                </a:cubicBezTo>
                <a:cubicBezTo>
                  <a:pt x="1546225" y="644525"/>
                  <a:pt x="1993900" y="698500"/>
                  <a:pt x="2190750" y="704850"/>
                </a:cubicBezTo>
                <a:cubicBezTo>
                  <a:pt x="2387600" y="711200"/>
                  <a:pt x="2333625" y="530225"/>
                  <a:pt x="2438400" y="704850"/>
                </a:cubicBezTo>
                <a:cubicBezTo>
                  <a:pt x="2543175" y="879475"/>
                  <a:pt x="2708275" y="1339850"/>
                  <a:pt x="2819400" y="1752600"/>
                </a:cubicBezTo>
                <a:cubicBezTo>
                  <a:pt x="2930525" y="2165350"/>
                  <a:pt x="3032125" y="2746375"/>
                  <a:pt x="3105150" y="3181350"/>
                </a:cubicBezTo>
                <a:cubicBezTo>
                  <a:pt x="3178175" y="3616325"/>
                  <a:pt x="3181350" y="3952875"/>
                  <a:pt x="3257550" y="4362450"/>
                </a:cubicBezTo>
                <a:cubicBezTo>
                  <a:pt x="3333750" y="4772025"/>
                  <a:pt x="3441700" y="5302250"/>
                  <a:pt x="3562350" y="5638800"/>
                </a:cubicBezTo>
                <a:cubicBezTo>
                  <a:pt x="3683000" y="5975350"/>
                  <a:pt x="3762375" y="6153150"/>
                  <a:pt x="3981450" y="6381750"/>
                </a:cubicBezTo>
                <a:cubicBezTo>
                  <a:pt x="4200525" y="6610350"/>
                  <a:pt x="4629150" y="6854825"/>
                  <a:pt x="4876800" y="7010400"/>
                </a:cubicBezTo>
                <a:cubicBezTo>
                  <a:pt x="5124450" y="7165975"/>
                  <a:pt x="5318125" y="7277100"/>
                  <a:pt x="5467350" y="7315200"/>
                </a:cubicBezTo>
                <a:cubicBezTo>
                  <a:pt x="5616575" y="7353300"/>
                  <a:pt x="5667375" y="7296150"/>
                  <a:pt x="5772150" y="7239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03841AC-BC0B-4A0C-B45A-9206D7FD22D0}"/>
              </a:ext>
            </a:extLst>
          </p:cNvPr>
          <p:cNvSpPr/>
          <p:nvPr/>
        </p:nvSpPr>
        <p:spPr>
          <a:xfrm rot="10800000">
            <a:off x="8019661" y="10400191"/>
            <a:ext cx="829470" cy="2895741"/>
          </a:xfrm>
          <a:custGeom>
            <a:avLst/>
            <a:gdLst>
              <a:gd name="connsiteX0" fmla="*/ 400050 w 829470"/>
              <a:gd name="connsiteY0" fmla="*/ 0 h 2895741"/>
              <a:gd name="connsiteX1" fmla="*/ 419100 w 829470"/>
              <a:gd name="connsiteY1" fmla="*/ 971550 h 2895741"/>
              <a:gd name="connsiteX2" fmla="*/ 723900 w 829470"/>
              <a:gd name="connsiteY2" fmla="*/ 1847850 h 2895741"/>
              <a:gd name="connsiteX3" fmla="*/ 800100 w 829470"/>
              <a:gd name="connsiteY3" fmla="*/ 2609850 h 2895741"/>
              <a:gd name="connsiteX4" fmla="*/ 266700 w 829470"/>
              <a:gd name="connsiteY4" fmla="*/ 2800350 h 2895741"/>
              <a:gd name="connsiteX5" fmla="*/ 0 w 829470"/>
              <a:gd name="connsiteY5" fmla="*/ 2895600 h 289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470" h="2895741">
                <a:moveTo>
                  <a:pt x="400050" y="0"/>
                </a:moveTo>
                <a:cubicBezTo>
                  <a:pt x="382587" y="331787"/>
                  <a:pt x="365125" y="663575"/>
                  <a:pt x="419100" y="971550"/>
                </a:cubicBezTo>
                <a:cubicBezTo>
                  <a:pt x="473075" y="1279525"/>
                  <a:pt x="660400" y="1574800"/>
                  <a:pt x="723900" y="1847850"/>
                </a:cubicBezTo>
                <a:cubicBezTo>
                  <a:pt x="787400" y="2120900"/>
                  <a:pt x="876300" y="2451100"/>
                  <a:pt x="800100" y="2609850"/>
                </a:cubicBezTo>
                <a:cubicBezTo>
                  <a:pt x="723900" y="2768600"/>
                  <a:pt x="266700" y="2800350"/>
                  <a:pt x="266700" y="2800350"/>
                </a:cubicBezTo>
                <a:cubicBezTo>
                  <a:pt x="133350" y="2847975"/>
                  <a:pt x="44450" y="2898775"/>
                  <a:pt x="0" y="28956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55468A11-F390-4956-81A8-2EA68DE6C0EF}"/>
              </a:ext>
            </a:extLst>
          </p:cNvPr>
          <p:cNvSpPr/>
          <p:nvPr/>
        </p:nvSpPr>
        <p:spPr>
          <a:xfrm rot="10800000">
            <a:off x="8468131" y="12552982"/>
            <a:ext cx="914400" cy="57150"/>
          </a:xfrm>
          <a:custGeom>
            <a:avLst/>
            <a:gdLst>
              <a:gd name="connsiteX0" fmla="*/ 0 w 914400"/>
              <a:gd name="connsiteY0" fmla="*/ 57150 h 57150"/>
              <a:gd name="connsiteX1" fmla="*/ 914400 w 914400"/>
              <a:gd name="connsiteY1" fmla="*/ 0 h 57150"/>
            </a:gdLst>
            <a:ahLst/>
            <a:cxnLst>
              <a:cxn ang="0">
                <a:pos x="connsiteX0" y="connsiteY0"/>
              </a:cxn>
              <a:cxn ang="0">
                <a:pos x="connsiteX1" y="connsiteY1"/>
              </a:cxn>
            </a:cxnLst>
            <a:rect l="l" t="t" r="r" b="b"/>
            <a:pathLst>
              <a:path w="914400" h="57150">
                <a:moveTo>
                  <a:pt x="0" y="57150"/>
                </a:moveTo>
                <a:cubicBezTo>
                  <a:pt x="304800" y="38100"/>
                  <a:pt x="746125" y="28575"/>
                  <a:pt x="9144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F683932A-EB18-4B2E-A3EA-B3D1E687F5F6}"/>
              </a:ext>
            </a:extLst>
          </p:cNvPr>
          <p:cNvSpPr/>
          <p:nvPr/>
        </p:nvSpPr>
        <p:spPr>
          <a:xfrm rot="10800000">
            <a:off x="3019831" y="11175358"/>
            <a:ext cx="4991100" cy="844224"/>
          </a:xfrm>
          <a:custGeom>
            <a:avLst/>
            <a:gdLst>
              <a:gd name="connsiteX0" fmla="*/ 0 w 4991100"/>
              <a:gd name="connsiteY0" fmla="*/ 419100 h 844224"/>
              <a:gd name="connsiteX1" fmla="*/ 666750 w 4991100"/>
              <a:gd name="connsiteY1" fmla="*/ 209550 h 844224"/>
              <a:gd name="connsiteX2" fmla="*/ 1390650 w 4991100"/>
              <a:gd name="connsiteY2" fmla="*/ 304800 h 844224"/>
              <a:gd name="connsiteX3" fmla="*/ 2438400 w 4991100"/>
              <a:gd name="connsiteY3" fmla="*/ 685800 h 844224"/>
              <a:gd name="connsiteX4" fmla="*/ 3238500 w 4991100"/>
              <a:gd name="connsiteY4" fmla="*/ 819150 h 844224"/>
              <a:gd name="connsiteX5" fmla="*/ 4000500 w 4991100"/>
              <a:gd name="connsiteY5" fmla="*/ 781050 h 844224"/>
              <a:gd name="connsiteX6" fmla="*/ 4171950 w 4991100"/>
              <a:gd name="connsiteY6" fmla="*/ 209550 h 844224"/>
              <a:gd name="connsiteX7" fmla="*/ 4514850 w 4991100"/>
              <a:gd name="connsiteY7" fmla="*/ 57150 h 844224"/>
              <a:gd name="connsiteX8" fmla="*/ 4991100 w 4991100"/>
              <a:gd name="connsiteY8" fmla="*/ 0 h 84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1100" h="844224">
                <a:moveTo>
                  <a:pt x="0" y="419100"/>
                </a:moveTo>
                <a:cubicBezTo>
                  <a:pt x="217487" y="323850"/>
                  <a:pt x="434975" y="228600"/>
                  <a:pt x="666750" y="209550"/>
                </a:cubicBezTo>
                <a:cubicBezTo>
                  <a:pt x="898525" y="190500"/>
                  <a:pt x="1095375" y="225425"/>
                  <a:pt x="1390650" y="304800"/>
                </a:cubicBezTo>
                <a:cubicBezTo>
                  <a:pt x="1685925" y="384175"/>
                  <a:pt x="2130425" y="600075"/>
                  <a:pt x="2438400" y="685800"/>
                </a:cubicBezTo>
                <a:cubicBezTo>
                  <a:pt x="2746375" y="771525"/>
                  <a:pt x="2978150" y="803275"/>
                  <a:pt x="3238500" y="819150"/>
                </a:cubicBezTo>
                <a:cubicBezTo>
                  <a:pt x="3498850" y="835025"/>
                  <a:pt x="3844925" y="882650"/>
                  <a:pt x="4000500" y="781050"/>
                </a:cubicBezTo>
                <a:cubicBezTo>
                  <a:pt x="4156075" y="679450"/>
                  <a:pt x="4086225" y="330200"/>
                  <a:pt x="4171950" y="209550"/>
                </a:cubicBezTo>
                <a:cubicBezTo>
                  <a:pt x="4257675" y="88900"/>
                  <a:pt x="4378325" y="92075"/>
                  <a:pt x="4514850" y="57150"/>
                </a:cubicBezTo>
                <a:cubicBezTo>
                  <a:pt x="4651375" y="22225"/>
                  <a:pt x="4914900" y="34925"/>
                  <a:pt x="49911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33FF5419-06C8-4F1B-B6FE-89DB71C6C4D8}"/>
              </a:ext>
            </a:extLst>
          </p:cNvPr>
          <p:cNvSpPr/>
          <p:nvPr/>
        </p:nvSpPr>
        <p:spPr>
          <a:xfrm rot="10800000">
            <a:off x="4600981" y="6495082"/>
            <a:ext cx="2680889" cy="5257800"/>
          </a:xfrm>
          <a:custGeom>
            <a:avLst/>
            <a:gdLst>
              <a:gd name="connsiteX0" fmla="*/ 413939 w 2680889"/>
              <a:gd name="connsiteY0" fmla="*/ 0 h 5257800"/>
              <a:gd name="connsiteX1" fmla="*/ 280589 w 2680889"/>
              <a:gd name="connsiteY1" fmla="*/ 1162050 h 5257800"/>
              <a:gd name="connsiteX2" fmla="*/ 109139 w 2680889"/>
              <a:gd name="connsiteY2" fmla="*/ 1866900 h 5257800"/>
              <a:gd name="connsiteX3" fmla="*/ 13889 w 2680889"/>
              <a:gd name="connsiteY3" fmla="*/ 2819400 h 5257800"/>
              <a:gd name="connsiteX4" fmla="*/ 413939 w 2680889"/>
              <a:gd name="connsiteY4" fmla="*/ 3028950 h 5257800"/>
              <a:gd name="connsiteX5" fmla="*/ 794939 w 2680889"/>
              <a:gd name="connsiteY5" fmla="*/ 3105150 h 5257800"/>
              <a:gd name="connsiteX6" fmla="*/ 1214039 w 2680889"/>
              <a:gd name="connsiteY6" fmla="*/ 3771900 h 5257800"/>
              <a:gd name="connsiteX7" fmla="*/ 1366439 w 2680889"/>
              <a:gd name="connsiteY7" fmla="*/ 3962400 h 5257800"/>
              <a:gd name="connsiteX8" fmla="*/ 1671239 w 2680889"/>
              <a:gd name="connsiteY8" fmla="*/ 4457700 h 5257800"/>
              <a:gd name="connsiteX9" fmla="*/ 1918889 w 2680889"/>
              <a:gd name="connsiteY9" fmla="*/ 4933950 h 5257800"/>
              <a:gd name="connsiteX10" fmla="*/ 2680889 w 2680889"/>
              <a:gd name="connsiteY10" fmla="*/ 5257800 h 525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0889" h="5257800">
                <a:moveTo>
                  <a:pt x="413939" y="0"/>
                </a:moveTo>
                <a:cubicBezTo>
                  <a:pt x="372664" y="425450"/>
                  <a:pt x="331389" y="850900"/>
                  <a:pt x="280589" y="1162050"/>
                </a:cubicBezTo>
                <a:cubicBezTo>
                  <a:pt x="229789" y="1473200"/>
                  <a:pt x="153589" y="1590675"/>
                  <a:pt x="109139" y="1866900"/>
                </a:cubicBezTo>
                <a:cubicBezTo>
                  <a:pt x="64689" y="2143125"/>
                  <a:pt x="-36911" y="2625725"/>
                  <a:pt x="13889" y="2819400"/>
                </a:cubicBezTo>
                <a:cubicBezTo>
                  <a:pt x="64689" y="3013075"/>
                  <a:pt x="283764" y="2981325"/>
                  <a:pt x="413939" y="3028950"/>
                </a:cubicBezTo>
                <a:cubicBezTo>
                  <a:pt x="544114" y="3076575"/>
                  <a:pt x="661589" y="2981325"/>
                  <a:pt x="794939" y="3105150"/>
                </a:cubicBezTo>
                <a:cubicBezTo>
                  <a:pt x="928289" y="3228975"/>
                  <a:pt x="1118789" y="3629025"/>
                  <a:pt x="1214039" y="3771900"/>
                </a:cubicBezTo>
                <a:cubicBezTo>
                  <a:pt x="1309289" y="3914775"/>
                  <a:pt x="1290239" y="3848100"/>
                  <a:pt x="1366439" y="3962400"/>
                </a:cubicBezTo>
                <a:cubicBezTo>
                  <a:pt x="1442639" y="4076700"/>
                  <a:pt x="1579164" y="4295775"/>
                  <a:pt x="1671239" y="4457700"/>
                </a:cubicBezTo>
                <a:cubicBezTo>
                  <a:pt x="1763314" y="4619625"/>
                  <a:pt x="1750614" y="4800600"/>
                  <a:pt x="1918889" y="4933950"/>
                </a:cubicBezTo>
                <a:cubicBezTo>
                  <a:pt x="2087164" y="5067300"/>
                  <a:pt x="2477689" y="5181600"/>
                  <a:pt x="2680889" y="52578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8ECF974B-3506-47A7-B9E3-9E57417F3736}"/>
              </a:ext>
            </a:extLst>
          </p:cNvPr>
          <p:cNvSpPr/>
          <p:nvPr/>
        </p:nvSpPr>
        <p:spPr>
          <a:xfrm rot="10800000">
            <a:off x="2162581" y="4932982"/>
            <a:ext cx="685856" cy="2990850"/>
          </a:xfrm>
          <a:custGeom>
            <a:avLst/>
            <a:gdLst>
              <a:gd name="connsiteX0" fmla="*/ 685856 w 685856"/>
              <a:gd name="connsiteY0" fmla="*/ 0 h 2990850"/>
              <a:gd name="connsiteX1" fmla="*/ 438206 w 685856"/>
              <a:gd name="connsiteY1" fmla="*/ 914400 h 2990850"/>
              <a:gd name="connsiteX2" fmla="*/ 247706 w 685856"/>
              <a:gd name="connsiteY2" fmla="*/ 1695450 h 2990850"/>
              <a:gd name="connsiteX3" fmla="*/ 38156 w 685856"/>
              <a:gd name="connsiteY3" fmla="*/ 2343150 h 2990850"/>
              <a:gd name="connsiteX4" fmla="*/ 56 w 685856"/>
              <a:gd name="connsiteY4" fmla="*/ 2990850 h 299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56" h="2990850">
                <a:moveTo>
                  <a:pt x="685856" y="0"/>
                </a:moveTo>
                <a:cubicBezTo>
                  <a:pt x="598543" y="315912"/>
                  <a:pt x="511231" y="631825"/>
                  <a:pt x="438206" y="914400"/>
                </a:cubicBezTo>
                <a:cubicBezTo>
                  <a:pt x="365181" y="1196975"/>
                  <a:pt x="314381" y="1457325"/>
                  <a:pt x="247706" y="1695450"/>
                </a:cubicBezTo>
                <a:cubicBezTo>
                  <a:pt x="181031" y="1933575"/>
                  <a:pt x="79431" y="2127250"/>
                  <a:pt x="38156" y="2343150"/>
                </a:cubicBezTo>
                <a:cubicBezTo>
                  <a:pt x="-3119" y="2559050"/>
                  <a:pt x="56" y="2927350"/>
                  <a:pt x="56" y="29908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47E4A0DA-ABF4-4B85-B244-2678DE2FB8B3}"/>
              </a:ext>
            </a:extLst>
          </p:cNvPr>
          <p:cNvSpPr/>
          <p:nvPr/>
        </p:nvSpPr>
        <p:spPr>
          <a:xfrm rot="10800000">
            <a:off x="5458202" y="11790982"/>
            <a:ext cx="1981229" cy="4972050"/>
          </a:xfrm>
          <a:custGeom>
            <a:avLst/>
            <a:gdLst>
              <a:gd name="connsiteX0" fmla="*/ 1676400 w 1981229"/>
              <a:gd name="connsiteY0" fmla="*/ 0 h 4972050"/>
              <a:gd name="connsiteX1" fmla="*/ 1943100 w 1981229"/>
              <a:gd name="connsiteY1" fmla="*/ 647700 h 4972050"/>
              <a:gd name="connsiteX2" fmla="*/ 1924050 w 1981229"/>
              <a:gd name="connsiteY2" fmla="*/ 1143000 h 4972050"/>
              <a:gd name="connsiteX3" fmla="*/ 1428750 w 1981229"/>
              <a:gd name="connsiteY3" fmla="*/ 1771650 h 4972050"/>
              <a:gd name="connsiteX4" fmla="*/ 1028700 w 1981229"/>
              <a:gd name="connsiteY4" fmla="*/ 2571750 h 4972050"/>
              <a:gd name="connsiteX5" fmla="*/ 647700 w 1981229"/>
              <a:gd name="connsiteY5" fmla="*/ 3162300 h 4972050"/>
              <a:gd name="connsiteX6" fmla="*/ 571500 w 1981229"/>
              <a:gd name="connsiteY6" fmla="*/ 3905250 h 4972050"/>
              <a:gd name="connsiteX7" fmla="*/ 266700 w 1981229"/>
              <a:gd name="connsiteY7" fmla="*/ 4343400 h 4972050"/>
              <a:gd name="connsiteX8" fmla="*/ 0 w 1981229"/>
              <a:gd name="connsiteY8" fmla="*/ 4972050 h 497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229" h="4972050">
                <a:moveTo>
                  <a:pt x="1676400" y="0"/>
                </a:moveTo>
                <a:cubicBezTo>
                  <a:pt x="1789112" y="228600"/>
                  <a:pt x="1901825" y="457200"/>
                  <a:pt x="1943100" y="647700"/>
                </a:cubicBezTo>
                <a:cubicBezTo>
                  <a:pt x="1984375" y="838200"/>
                  <a:pt x="2009775" y="955675"/>
                  <a:pt x="1924050" y="1143000"/>
                </a:cubicBezTo>
                <a:cubicBezTo>
                  <a:pt x="1838325" y="1330325"/>
                  <a:pt x="1577975" y="1533525"/>
                  <a:pt x="1428750" y="1771650"/>
                </a:cubicBezTo>
                <a:cubicBezTo>
                  <a:pt x="1279525" y="2009775"/>
                  <a:pt x="1158875" y="2339975"/>
                  <a:pt x="1028700" y="2571750"/>
                </a:cubicBezTo>
                <a:cubicBezTo>
                  <a:pt x="898525" y="2803525"/>
                  <a:pt x="723900" y="2940050"/>
                  <a:pt x="647700" y="3162300"/>
                </a:cubicBezTo>
                <a:cubicBezTo>
                  <a:pt x="571500" y="3384550"/>
                  <a:pt x="635000" y="3708400"/>
                  <a:pt x="571500" y="3905250"/>
                </a:cubicBezTo>
                <a:cubicBezTo>
                  <a:pt x="508000" y="4102100"/>
                  <a:pt x="361950" y="4165600"/>
                  <a:pt x="266700" y="4343400"/>
                </a:cubicBezTo>
                <a:cubicBezTo>
                  <a:pt x="171450" y="4521200"/>
                  <a:pt x="31750" y="4927600"/>
                  <a:pt x="0" y="49720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40845E70-8462-4088-96FF-DACB79582033}"/>
              </a:ext>
            </a:extLst>
          </p:cNvPr>
          <p:cNvSpPr/>
          <p:nvPr/>
        </p:nvSpPr>
        <p:spPr>
          <a:xfrm rot="10800000">
            <a:off x="8208149" y="6788193"/>
            <a:ext cx="9672464" cy="11003539"/>
          </a:xfrm>
          <a:custGeom>
            <a:avLst/>
            <a:gdLst>
              <a:gd name="connsiteX0" fmla="*/ 3905250 w 9804032"/>
              <a:gd name="connsiteY0" fmla="*/ 0 h 11003539"/>
              <a:gd name="connsiteX1" fmla="*/ 4552950 w 9804032"/>
              <a:gd name="connsiteY1" fmla="*/ 1295400 h 11003539"/>
              <a:gd name="connsiteX2" fmla="*/ 5124450 w 9804032"/>
              <a:gd name="connsiteY2" fmla="*/ 2533650 h 11003539"/>
              <a:gd name="connsiteX3" fmla="*/ 5829300 w 9804032"/>
              <a:gd name="connsiteY3" fmla="*/ 3105150 h 11003539"/>
              <a:gd name="connsiteX4" fmla="*/ 6400800 w 9804032"/>
              <a:gd name="connsiteY4" fmla="*/ 3009900 h 11003539"/>
              <a:gd name="connsiteX5" fmla="*/ 7162800 w 9804032"/>
              <a:gd name="connsiteY5" fmla="*/ 2857500 h 11003539"/>
              <a:gd name="connsiteX6" fmla="*/ 7391400 w 9804032"/>
              <a:gd name="connsiteY6" fmla="*/ 2990850 h 11003539"/>
              <a:gd name="connsiteX7" fmla="*/ 7905750 w 9804032"/>
              <a:gd name="connsiteY7" fmla="*/ 3771900 h 11003539"/>
              <a:gd name="connsiteX8" fmla="*/ 8248650 w 9804032"/>
              <a:gd name="connsiteY8" fmla="*/ 4267200 h 11003539"/>
              <a:gd name="connsiteX9" fmla="*/ 8534400 w 9804032"/>
              <a:gd name="connsiteY9" fmla="*/ 4953000 h 11003539"/>
              <a:gd name="connsiteX10" fmla="*/ 8801100 w 9804032"/>
              <a:gd name="connsiteY10" fmla="*/ 6248400 h 11003539"/>
              <a:gd name="connsiteX11" fmla="*/ 8953500 w 9804032"/>
              <a:gd name="connsiteY11" fmla="*/ 7410450 h 11003539"/>
              <a:gd name="connsiteX12" fmla="*/ 9201150 w 9804032"/>
              <a:gd name="connsiteY12" fmla="*/ 7505700 h 11003539"/>
              <a:gd name="connsiteX13" fmla="*/ 9239250 w 9804032"/>
              <a:gd name="connsiteY13" fmla="*/ 8172450 h 11003539"/>
              <a:gd name="connsiteX14" fmla="*/ 9277350 w 9804032"/>
              <a:gd name="connsiteY14" fmla="*/ 8439150 h 11003539"/>
              <a:gd name="connsiteX15" fmla="*/ 9582150 w 9804032"/>
              <a:gd name="connsiteY15" fmla="*/ 9201150 h 11003539"/>
              <a:gd name="connsiteX16" fmla="*/ 9791700 w 9804032"/>
              <a:gd name="connsiteY16" fmla="*/ 10172700 h 11003539"/>
              <a:gd name="connsiteX17" fmla="*/ 9772650 w 9804032"/>
              <a:gd name="connsiteY17" fmla="*/ 10458450 h 11003539"/>
              <a:gd name="connsiteX18" fmla="*/ 9715500 w 9804032"/>
              <a:gd name="connsiteY18" fmla="*/ 10991850 h 11003539"/>
              <a:gd name="connsiteX19" fmla="*/ 9048750 w 9804032"/>
              <a:gd name="connsiteY19" fmla="*/ 10839450 h 11003539"/>
              <a:gd name="connsiteX20" fmla="*/ 7962900 w 9804032"/>
              <a:gd name="connsiteY20" fmla="*/ 10572750 h 11003539"/>
              <a:gd name="connsiteX21" fmla="*/ 6629400 w 9804032"/>
              <a:gd name="connsiteY21" fmla="*/ 10191750 h 11003539"/>
              <a:gd name="connsiteX22" fmla="*/ 4762500 w 9804032"/>
              <a:gd name="connsiteY22" fmla="*/ 9982200 h 11003539"/>
              <a:gd name="connsiteX23" fmla="*/ 2933700 w 9804032"/>
              <a:gd name="connsiteY23" fmla="*/ 9715500 h 11003539"/>
              <a:gd name="connsiteX24" fmla="*/ 1409700 w 9804032"/>
              <a:gd name="connsiteY24" fmla="*/ 9525000 h 11003539"/>
              <a:gd name="connsiteX25" fmla="*/ 628650 w 9804032"/>
              <a:gd name="connsiteY25" fmla="*/ 9505950 h 11003539"/>
              <a:gd name="connsiteX26" fmla="*/ 266700 w 9804032"/>
              <a:gd name="connsiteY26" fmla="*/ 9391650 h 11003539"/>
              <a:gd name="connsiteX27" fmla="*/ 0 w 9804032"/>
              <a:gd name="connsiteY27" fmla="*/ 9201150 h 11003539"/>
              <a:gd name="connsiteX0" fmla="*/ 3773682 w 9672464"/>
              <a:gd name="connsiteY0" fmla="*/ 0 h 11003539"/>
              <a:gd name="connsiteX1" fmla="*/ 4421382 w 9672464"/>
              <a:gd name="connsiteY1" fmla="*/ 1295400 h 11003539"/>
              <a:gd name="connsiteX2" fmla="*/ 4992882 w 9672464"/>
              <a:gd name="connsiteY2" fmla="*/ 2533650 h 11003539"/>
              <a:gd name="connsiteX3" fmla="*/ 5697732 w 9672464"/>
              <a:gd name="connsiteY3" fmla="*/ 3105150 h 11003539"/>
              <a:gd name="connsiteX4" fmla="*/ 6269232 w 9672464"/>
              <a:gd name="connsiteY4" fmla="*/ 3009900 h 11003539"/>
              <a:gd name="connsiteX5" fmla="*/ 7031232 w 9672464"/>
              <a:gd name="connsiteY5" fmla="*/ 2857500 h 11003539"/>
              <a:gd name="connsiteX6" fmla="*/ 7259832 w 9672464"/>
              <a:gd name="connsiteY6" fmla="*/ 2990850 h 11003539"/>
              <a:gd name="connsiteX7" fmla="*/ 7774182 w 9672464"/>
              <a:gd name="connsiteY7" fmla="*/ 3771900 h 11003539"/>
              <a:gd name="connsiteX8" fmla="*/ 8117082 w 9672464"/>
              <a:gd name="connsiteY8" fmla="*/ 4267200 h 11003539"/>
              <a:gd name="connsiteX9" fmla="*/ 8402832 w 9672464"/>
              <a:gd name="connsiteY9" fmla="*/ 4953000 h 11003539"/>
              <a:gd name="connsiteX10" fmla="*/ 8669532 w 9672464"/>
              <a:gd name="connsiteY10" fmla="*/ 6248400 h 11003539"/>
              <a:gd name="connsiteX11" fmla="*/ 8821932 w 9672464"/>
              <a:gd name="connsiteY11" fmla="*/ 7410450 h 11003539"/>
              <a:gd name="connsiteX12" fmla="*/ 9069582 w 9672464"/>
              <a:gd name="connsiteY12" fmla="*/ 7505700 h 11003539"/>
              <a:gd name="connsiteX13" fmla="*/ 9107682 w 9672464"/>
              <a:gd name="connsiteY13" fmla="*/ 8172450 h 11003539"/>
              <a:gd name="connsiteX14" fmla="*/ 9145782 w 9672464"/>
              <a:gd name="connsiteY14" fmla="*/ 8439150 h 11003539"/>
              <a:gd name="connsiteX15" fmla="*/ 9450582 w 9672464"/>
              <a:gd name="connsiteY15" fmla="*/ 9201150 h 11003539"/>
              <a:gd name="connsiteX16" fmla="*/ 9660132 w 9672464"/>
              <a:gd name="connsiteY16" fmla="*/ 10172700 h 11003539"/>
              <a:gd name="connsiteX17" fmla="*/ 9641082 w 9672464"/>
              <a:gd name="connsiteY17" fmla="*/ 10458450 h 11003539"/>
              <a:gd name="connsiteX18" fmla="*/ 9583932 w 9672464"/>
              <a:gd name="connsiteY18" fmla="*/ 10991850 h 11003539"/>
              <a:gd name="connsiteX19" fmla="*/ 8917182 w 9672464"/>
              <a:gd name="connsiteY19" fmla="*/ 10839450 h 11003539"/>
              <a:gd name="connsiteX20" fmla="*/ 7831332 w 9672464"/>
              <a:gd name="connsiteY20" fmla="*/ 10572750 h 11003539"/>
              <a:gd name="connsiteX21" fmla="*/ 6497832 w 9672464"/>
              <a:gd name="connsiteY21" fmla="*/ 10191750 h 11003539"/>
              <a:gd name="connsiteX22" fmla="*/ 4630932 w 9672464"/>
              <a:gd name="connsiteY22" fmla="*/ 9982200 h 11003539"/>
              <a:gd name="connsiteX23" fmla="*/ 2802132 w 9672464"/>
              <a:gd name="connsiteY23" fmla="*/ 9715500 h 11003539"/>
              <a:gd name="connsiteX24" fmla="*/ 1278132 w 9672464"/>
              <a:gd name="connsiteY24" fmla="*/ 9525000 h 11003539"/>
              <a:gd name="connsiteX25" fmla="*/ 497082 w 9672464"/>
              <a:gd name="connsiteY25" fmla="*/ 9505950 h 11003539"/>
              <a:gd name="connsiteX26" fmla="*/ 135132 w 9672464"/>
              <a:gd name="connsiteY26" fmla="*/ 9391650 h 11003539"/>
              <a:gd name="connsiteX27" fmla="*/ 0 w 9672464"/>
              <a:gd name="connsiteY27" fmla="*/ 9303115 h 1100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72464" h="11003539">
                <a:moveTo>
                  <a:pt x="3773682" y="0"/>
                </a:moveTo>
                <a:cubicBezTo>
                  <a:pt x="3995932" y="436562"/>
                  <a:pt x="4218182" y="873125"/>
                  <a:pt x="4421382" y="1295400"/>
                </a:cubicBezTo>
                <a:cubicBezTo>
                  <a:pt x="4624582" y="1717675"/>
                  <a:pt x="4780157" y="2232025"/>
                  <a:pt x="4992882" y="2533650"/>
                </a:cubicBezTo>
                <a:cubicBezTo>
                  <a:pt x="5205607" y="2835275"/>
                  <a:pt x="5485007" y="3025775"/>
                  <a:pt x="5697732" y="3105150"/>
                </a:cubicBezTo>
                <a:cubicBezTo>
                  <a:pt x="5910457" y="3184525"/>
                  <a:pt x="6046982" y="3051175"/>
                  <a:pt x="6269232" y="3009900"/>
                </a:cubicBezTo>
                <a:cubicBezTo>
                  <a:pt x="6491482" y="2968625"/>
                  <a:pt x="6866132" y="2860675"/>
                  <a:pt x="7031232" y="2857500"/>
                </a:cubicBezTo>
                <a:cubicBezTo>
                  <a:pt x="7196332" y="2854325"/>
                  <a:pt x="7136007" y="2838450"/>
                  <a:pt x="7259832" y="2990850"/>
                </a:cubicBezTo>
                <a:cubicBezTo>
                  <a:pt x="7383657" y="3143250"/>
                  <a:pt x="7631307" y="3559175"/>
                  <a:pt x="7774182" y="3771900"/>
                </a:cubicBezTo>
                <a:cubicBezTo>
                  <a:pt x="7917057" y="3984625"/>
                  <a:pt x="8012307" y="4070350"/>
                  <a:pt x="8117082" y="4267200"/>
                </a:cubicBezTo>
                <a:cubicBezTo>
                  <a:pt x="8221857" y="4464050"/>
                  <a:pt x="8310757" y="4622800"/>
                  <a:pt x="8402832" y="4953000"/>
                </a:cubicBezTo>
                <a:cubicBezTo>
                  <a:pt x="8494907" y="5283200"/>
                  <a:pt x="8599682" y="5838825"/>
                  <a:pt x="8669532" y="6248400"/>
                </a:cubicBezTo>
                <a:cubicBezTo>
                  <a:pt x="8739382" y="6657975"/>
                  <a:pt x="8755257" y="7200900"/>
                  <a:pt x="8821932" y="7410450"/>
                </a:cubicBezTo>
                <a:cubicBezTo>
                  <a:pt x="8888607" y="7620000"/>
                  <a:pt x="9021957" y="7378700"/>
                  <a:pt x="9069582" y="7505700"/>
                </a:cubicBezTo>
                <a:cubicBezTo>
                  <a:pt x="9117207" y="7632700"/>
                  <a:pt x="9094982" y="8016875"/>
                  <a:pt x="9107682" y="8172450"/>
                </a:cubicBezTo>
                <a:cubicBezTo>
                  <a:pt x="9120382" y="8328025"/>
                  <a:pt x="9088632" y="8267700"/>
                  <a:pt x="9145782" y="8439150"/>
                </a:cubicBezTo>
                <a:cubicBezTo>
                  <a:pt x="9202932" y="8610600"/>
                  <a:pt x="9364857" y="8912225"/>
                  <a:pt x="9450582" y="9201150"/>
                </a:cubicBezTo>
                <a:cubicBezTo>
                  <a:pt x="9536307" y="9490075"/>
                  <a:pt x="9628382" y="9963150"/>
                  <a:pt x="9660132" y="10172700"/>
                </a:cubicBezTo>
                <a:cubicBezTo>
                  <a:pt x="9691882" y="10382250"/>
                  <a:pt x="9653782" y="10321925"/>
                  <a:pt x="9641082" y="10458450"/>
                </a:cubicBezTo>
                <a:cubicBezTo>
                  <a:pt x="9628382" y="10594975"/>
                  <a:pt x="9704582" y="10928350"/>
                  <a:pt x="9583932" y="10991850"/>
                </a:cubicBezTo>
                <a:cubicBezTo>
                  <a:pt x="9463282" y="11055350"/>
                  <a:pt x="8917182" y="10839450"/>
                  <a:pt x="8917182" y="10839450"/>
                </a:cubicBezTo>
                <a:cubicBezTo>
                  <a:pt x="8625082" y="10769600"/>
                  <a:pt x="8234557" y="10680700"/>
                  <a:pt x="7831332" y="10572750"/>
                </a:cubicBezTo>
                <a:cubicBezTo>
                  <a:pt x="7428107" y="10464800"/>
                  <a:pt x="7031232" y="10290175"/>
                  <a:pt x="6497832" y="10191750"/>
                </a:cubicBezTo>
                <a:cubicBezTo>
                  <a:pt x="5964432" y="10093325"/>
                  <a:pt x="5246882" y="10061575"/>
                  <a:pt x="4630932" y="9982200"/>
                </a:cubicBezTo>
                <a:cubicBezTo>
                  <a:pt x="4014982" y="9902825"/>
                  <a:pt x="3360932" y="9791700"/>
                  <a:pt x="2802132" y="9715500"/>
                </a:cubicBezTo>
                <a:cubicBezTo>
                  <a:pt x="2243332" y="9639300"/>
                  <a:pt x="1662307" y="9559925"/>
                  <a:pt x="1278132" y="9525000"/>
                </a:cubicBezTo>
                <a:cubicBezTo>
                  <a:pt x="893957" y="9490075"/>
                  <a:pt x="687582" y="9528175"/>
                  <a:pt x="497082" y="9505950"/>
                </a:cubicBezTo>
                <a:cubicBezTo>
                  <a:pt x="306582" y="9483725"/>
                  <a:pt x="239907" y="9442450"/>
                  <a:pt x="135132" y="9391650"/>
                </a:cubicBezTo>
                <a:cubicBezTo>
                  <a:pt x="30357" y="9340850"/>
                  <a:pt x="80962" y="9372965"/>
                  <a:pt x="0" y="930311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51C1469-0607-487C-924F-5C87600EB262}"/>
              </a:ext>
            </a:extLst>
          </p:cNvPr>
          <p:cNvSpPr/>
          <p:nvPr/>
        </p:nvSpPr>
        <p:spPr>
          <a:xfrm rot="10800000">
            <a:off x="19498081" y="14610382"/>
            <a:ext cx="306611" cy="3200400"/>
          </a:xfrm>
          <a:custGeom>
            <a:avLst/>
            <a:gdLst>
              <a:gd name="connsiteX0" fmla="*/ 154211 w 306611"/>
              <a:gd name="connsiteY0" fmla="*/ 0 h 3200400"/>
              <a:gd name="connsiteX1" fmla="*/ 1811 w 306611"/>
              <a:gd name="connsiteY1" fmla="*/ 952500 h 3200400"/>
              <a:gd name="connsiteX2" fmla="*/ 78011 w 306611"/>
              <a:gd name="connsiteY2" fmla="*/ 1752600 h 3200400"/>
              <a:gd name="connsiteX3" fmla="*/ 192311 w 306611"/>
              <a:gd name="connsiteY3" fmla="*/ 2457450 h 3200400"/>
              <a:gd name="connsiteX4" fmla="*/ 268511 w 306611"/>
              <a:gd name="connsiteY4" fmla="*/ 2990850 h 3200400"/>
              <a:gd name="connsiteX5" fmla="*/ 306611 w 306611"/>
              <a:gd name="connsiteY5" fmla="*/ 3200400 h 320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611" h="3200400">
                <a:moveTo>
                  <a:pt x="154211" y="0"/>
                </a:moveTo>
                <a:cubicBezTo>
                  <a:pt x="84361" y="330200"/>
                  <a:pt x="14511" y="660400"/>
                  <a:pt x="1811" y="952500"/>
                </a:cubicBezTo>
                <a:cubicBezTo>
                  <a:pt x="-10889" y="1244600"/>
                  <a:pt x="46261" y="1501775"/>
                  <a:pt x="78011" y="1752600"/>
                </a:cubicBezTo>
                <a:cubicBezTo>
                  <a:pt x="109761" y="2003425"/>
                  <a:pt x="160561" y="2251075"/>
                  <a:pt x="192311" y="2457450"/>
                </a:cubicBezTo>
                <a:cubicBezTo>
                  <a:pt x="224061" y="2663825"/>
                  <a:pt x="249461" y="2867025"/>
                  <a:pt x="268511" y="2990850"/>
                </a:cubicBezTo>
                <a:cubicBezTo>
                  <a:pt x="287561" y="3114675"/>
                  <a:pt x="303436" y="3194050"/>
                  <a:pt x="306611" y="32004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9E6D1DF1-EB76-41F8-A5E2-B3F6CCF8677F}"/>
              </a:ext>
            </a:extLst>
          </p:cNvPr>
          <p:cNvSpPr/>
          <p:nvPr/>
        </p:nvSpPr>
        <p:spPr>
          <a:xfrm rot="10800000">
            <a:off x="17783581" y="10022176"/>
            <a:ext cx="1949824" cy="4492956"/>
          </a:xfrm>
          <a:custGeom>
            <a:avLst/>
            <a:gdLst>
              <a:gd name="connsiteX0" fmla="*/ 235324 w 1949824"/>
              <a:gd name="connsiteY0" fmla="*/ 0 h 4492956"/>
              <a:gd name="connsiteX1" fmla="*/ 101974 w 1949824"/>
              <a:gd name="connsiteY1" fmla="*/ 628650 h 4492956"/>
              <a:gd name="connsiteX2" fmla="*/ 6724 w 1949824"/>
              <a:gd name="connsiteY2" fmla="*/ 1276350 h 4492956"/>
              <a:gd name="connsiteX3" fmla="*/ 292474 w 1949824"/>
              <a:gd name="connsiteY3" fmla="*/ 2019300 h 4492956"/>
              <a:gd name="connsiteX4" fmla="*/ 692524 w 1949824"/>
              <a:gd name="connsiteY4" fmla="*/ 2476500 h 4492956"/>
              <a:gd name="connsiteX5" fmla="*/ 1321174 w 1949824"/>
              <a:gd name="connsiteY5" fmla="*/ 2857500 h 4492956"/>
              <a:gd name="connsiteX6" fmla="*/ 1625974 w 1949824"/>
              <a:gd name="connsiteY6" fmla="*/ 3371850 h 4492956"/>
              <a:gd name="connsiteX7" fmla="*/ 1721224 w 1949824"/>
              <a:gd name="connsiteY7" fmla="*/ 4171950 h 4492956"/>
              <a:gd name="connsiteX8" fmla="*/ 1740274 w 1949824"/>
              <a:gd name="connsiteY8" fmla="*/ 4362450 h 4492956"/>
              <a:gd name="connsiteX9" fmla="*/ 1949824 w 1949824"/>
              <a:gd name="connsiteY9" fmla="*/ 4476750 h 4492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9824" h="4492956">
                <a:moveTo>
                  <a:pt x="235324" y="0"/>
                </a:moveTo>
                <a:cubicBezTo>
                  <a:pt x="187699" y="207962"/>
                  <a:pt x="140074" y="415925"/>
                  <a:pt x="101974" y="628650"/>
                </a:cubicBezTo>
                <a:cubicBezTo>
                  <a:pt x="63874" y="841375"/>
                  <a:pt x="-25026" y="1044575"/>
                  <a:pt x="6724" y="1276350"/>
                </a:cubicBezTo>
                <a:cubicBezTo>
                  <a:pt x="38474" y="1508125"/>
                  <a:pt x="178174" y="1819275"/>
                  <a:pt x="292474" y="2019300"/>
                </a:cubicBezTo>
                <a:cubicBezTo>
                  <a:pt x="406774" y="2219325"/>
                  <a:pt x="521074" y="2336800"/>
                  <a:pt x="692524" y="2476500"/>
                </a:cubicBezTo>
                <a:cubicBezTo>
                  <a:pt x="863974" y="2616200"/>
                  <a:pt x="1165599" y="2708275"/>
                  <a:pt x="1321174" y="2857500"/>
                </a:cubicBezTo>
                <a:cubicBezTo>
                  <a:pt x="1476749" y="3006725"/>
                  <a:pt x="1559299" y="3152775"/>
                  <a:pt x="1625974" y="3371850"/>
                </a:cubicBezTo>
                <a:cubicBezTo>
                  <a:pt x="1692649" y="3590925"/>
                  <a:pt x="1702174" y="4006850"/>
                  <a:pt x="1721224" y="4171950"/>
                </a:cubicBezTo>
                <a:cubicBezTo>
                  <a:pt x="1740274" y="4337050"/>
                  <a:pt x="1702174" y="4311650"/>
                  <a:pt x="1740274" y="4362450"/>
                </a:cubicBezTo>
                <a:cubicBezTo>
                  <a:pt x="1778374" y="4413250"/>
                  <a:pt x="1927599" y="4537075"/>
                  <a:pt x="1949824" y="44767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472BFCA2-3468-4DA5-80A7-41EC3043ACE1}"/>
              </a:ext>
            </a:extLst>
          </p:cNvPr>
          <p:cNvSpPr/>
          <p:nvPr/>
        </p:nvSpPr>
        <p:spPr>
          <a:xfrm rot="10800000">
            <a:off x="810031" y="7542677"/>
            <a:ext cx="25965150" cy="9163205"/>
          </a:xfrm>
          <a:custGeom>
            <a:avLst/>
            <a:gdLst>
              <a:gd name="connsiteX0" fmla="*/ 0 w 25012650"/>
              <a:gd name="connsiteY0" fmla="*/ 0 h 8953796"/>
              <a:gd name="connsiteX1" fmla="*/ 990600 w 25012650"/>
              <a:gd name="connsiteY1" fmla="*/ 152400 h 8953796"/>
              <a:gd name="connsiteX2" fmla="*/ 2114550 w 25012650"/>
              <a:gd name="connsiteY2" fmla="*/ 323850 h 8953796"/>
              <a:gd name="connsiteX3" fmla="*/ 2933700 w 25012650"/>
              <a:gd name="connsiteY3" fmla="*/ 990600 h 8953796"/>
              <a:gd name="connsiteX4" fmla="*/ 3676650 w 25012650"/>
              <a:gd name="connsiteY4" fmla="*/ 1447800 h 8953796"/>
              <a:gd name="connsiteX5" fmla="*/ 4457700 w 25012650"/>
              <a:gd name="connsiteY5" fmla="*/ 1695450 h 8953796"/>
              <a:gd name="connsiteX6" fmla="*/ 4895850 w 25012650"/>
              <a:gd name="connsiteY6" fmla="*/ 2038350 h 8953796"/>
              <a:gd name="connsiteX7" fmla="*/ 5314950 w 25012650"/>
              <a:gd name="connsiteY7" fmla="*/ 2228850 h 8953796"/>
              <a:gd name="connsiteX8" fmla="*/ 6724650 w 25012650"/>
              <a:gd name="connsiteY8" fmla="*/ 2171700 h 8953796"/>
              <a:gd name="connsiteX9" fmla="*/ 7867650 w 25012650"/>
              <a:gd name="connsiteY9" fmla="*/ 2057400 h 8953796"/>
              <a:gd name="connsiteX10" fmla="*/ 9296400 w 25012650"/>
              <a:gd name="connsiteY10" fmla="*/ 2286000 h 8953796"/>
              <a:gd name="connsiteX11" fmla="*/ 9925050 w 25012650"/>
              <a:gd name="connsiteY11" fmla="*/ 2647950 h 8953796"/>
              <a:gd name="connsiteX12" fmla="*/ 11849100 w 25012650"/>
              <a:gd name="connsiteY12" fmla="*/ 3886200 h 8953796"/>
              <a:gd name="connsiteX13" fmla="*/ 13258800 w 25012650"/>
              <a:gd name="connsiteY13" fmla="*/ 4705350 h 8953796"/>
              <a:gd name="connsiteX14" fmla="*/ 14173200 w 25012650"/>
              <a:gd name="connsiteY14" fmla="*/ 5391150 h 8953796"/>
              <a:gd name="connsiteX15" fmla="*/ 15335250 w 25012650"/>
              <a:gd name="connsiteY15" fmla="*/ 6096000 h 8953796"/>
              <a:gd name="connsiteX16" fmla="*/ 16002000 w 25012650"/>
              <a:gd name="connsiteY16" fmla="*/ 6515100 h 8953796"/>
              <a:gd name="connsiteX17" fmla="*/ 16687800 w 25012650"/>
              <a:gd name="connsiteY17" fmla="*/ 7200900 h 8953796"/>
              <a:gd name="connsiteX18" fmla="*/ 17316450 w 25012650"/>
              <a:gd name="connsiteY18" fmla="*/ 7334250 h 8953796"/>
              <a:gd name="connsiteX19" fmla="*/ 18764250 w 25012650"/>
              <a:gd name="connsiteY19" fmla="*/ 7086600 h 8953796"/>
              <a:gd name="connsiteX20" fmla="*/ 19812000 w 25012650"/>
              <a:gd name="connsiteY20" fmla="*/ 7067550 h 8953796"/>
              <a:gd name="connsiteX21" fmla="*/ 21507450 w 25012650"/>
              <a:gd name="connsiteY21" fmla="*/ 7315200 h 8953796"/>
              <a:gd name="connsiteX22" fmla="*/ 22764750 w 25012650"/>
              <a:gd name="connsiteY22" fmla="*/ 7943850 h 8953796"/>
              <a:gd name="connsiteX23" fmla="*/ 23983950 w 25012650"/>
              <a:gd name="connsiteY23" fmla="*/ 8572500 h 8953796"/>
              <a:gd name="connsiteX24" fmla="*/ 25012650 w 25012650"/>
              <a:gd name="connsiteY24" fmla="*/ 8953500 h 8953796"/>
              <a:gd name="connsiteX0" fmla="*/ 0 w 25965150"/>
              <a:gd name="connsiteY0" fmla="*/ 0 h 9163205"/>
              <a:gd name="connsiteX1" fmla="*/ 990600 w 25965150"/>
              <a:gd name="connsiteY1" fmla="*/ 152400 h 9163205"/>
              <a:gd name="connsiteX2" fmla="*/ 2114550 w 25965150"/>
              <a:gd name="connsiteY2" fmla="*/ 323850 h 9163205"/>
              <a:gd name="connsiteX3" fmla="*/ 2933700 w 25965150"/>
              <a:gd name="connsiteY3" fmla="*/ 990600 h 9163205"/>
              <a:gd name="connsiteX4" fmla="*/ 3676650 w 25965150"/>
              <a:gd name="connsiteY4" fmla="*/ 1447800 h 9163205"/>
              <a:gd name="connsiteX5" fmla="*/ 4457700 w 25965150"/>
              <a:gd name="connsiteY5" fmla="*/ 1695450 h 9163205"/>
              <a:gd name="connsiteX6" fmla="*/ 4895850 w 25965150"/>
              <a:gd name="connsiteY6" fmla="*/ 2038350 h 9163205"/>
              <a:gd name="connsiteX7" fmla="*/ 5314950 w 25965150"/>
              <a:gd name="connsiteY7" fmla="*/ 2228850 h 9163205"/>
              <a:gd name="connsiteX8" fmla="*/ 6724650 w 25965150"/>
              <a:gd name="connsiteY8" fmla="*/ 2171700 h 9163205"/>
              <a:gd name="connsiteX9" fmla="*/ 7867650 w 25965150"/>
              <a:gd name="connsiteY9" fmla="*/ 2057400 h 9163205"/>
              <a:gd name="connsiteX10" fmla="*/ 9296400 w 25965150"/>
              <a:gd name="connsiteY10" fmla="*/ 2286000 h 9163205"/>
              <a:gd name="connsiteX11" fmla="*/ 9925050 w 25965150"/>
              <a:gd name="connsiteY11" fmla="*/ 2647950 h 9163205"/>
              <a:gd name="connsiteX12" fmla="*/ 11849100 w 25965150"/>
              <a:gd name="connsiteY12" fmla="*/ 3886200 h 9163205"/>
              <a:gd name="connsiteX13" fmla="*/ 13258800 w 25965150"/>
              <a:gd name="connsiteY13" fmla="*/ 4705350 h 9163205"/>
              <a:gd name="connsiteX14" fmla="*/ 14173200 w 25965150"/>
              <a:gd name="connsiteY14" fmla="*/ 5391150 h 9163205"/>
              <a:gd name="connsiteX15" fmla="*/ 15335250 w 25965150"/>
              <a:gd name="connsiteY15" fmla="*/ 6096000 h 9163205"/>
              <a:gd name="connsiteX16" fmla="*/ 16002000 w 25965150"/>
              <a:gd name="connsiteY16" fmla="*/ 6515100 h 9163205"/>
              <a:gd name="connsiteX17" fmla="*/ 16687800 w 25965150"/>
              <a:gd name="connsiteY17" fmla="*/ 7200900 h 9163205"/>
              <a:gd name="connsiteX18" fmla="*/ 17316450 w 25965150"/>
              <a:gd name="connsiteY18" fmla="*/ 7334250 h 9163205"/>
              <a:gd name="connsiteX19" fmla="*/ 18764250 w 25965150"/>
              <a:gd name="connsiteY19" fmla="*/ 7086600 h 9163205"/>
              <a:gd name="connsiteX20" fmla="*/ 19812000 w 25965150"/>
              <a:gd name="connsiteY20" fmla="*/ 7067550 h 9163205"/>
              <a:gd name="connsiteX21" fmla="*/ 21507450 w 25965150"/>
              <a:gd name="connsiteY21" fmla="*/ 7315200 h 9163205"/>
              <a:gd name="connsiteX22" fmla="*/ 22764750 w 25965150"/>
              <a:gd name="connsiteY22" fmla="*/ 7943850 h 9163205"/>
              <a:gd name="connsiteX23" fmla="*/ 23983950 w 25965150"/>
              <a:gd name="connsiteY23" fmla="*/ 8572500 h 9163205"/>
              <a:gd name="connsiteX24" fmla="*/ 25965150 w 25965150"/>
              <a:gd name="connsiteY24" fmla="*/ 9163050 h 916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965150" h="9163205">
                <a:moveTo>
                  <a:pt x="0" y="0"/>
                </a:moveTo>
                <a:lnTo>
                  <a:pt x="990600" y="152400"/>
                </a:lnTo>
                <a:cubicBezTo>
                  <a:pt x="1343025" y="206375"/>
                  <a:pt x="1790700" y="184150"/>
                  <a:pt x="2114550" y="323850"/>
                </a:cubicBezTo>
                <a:cubicBezTo>
                  <a:pt x="2438400" y="463550"/>
                  <a:pt x="2673350" y="803275"/>
                  <a:pt x="2933700" y="990600"/>
                </a:cubicBezTo>
                <a:cubicBezTo>
                  <a:pt x="3194050" y="1177925"/>
                  <a:pt x="3422650" y="1330325"/>
                  <a:pt x="3676650" y="1447800"/>
                </a:cubicBezTo>
                <a:cubicBezTo>
                  <a:pt x="3930650" y="1565275"/>
                  <a:pt x="4254500" y="1597025"/>
                  <a:pt x="4457700" y="1695450"/>
                </a:cubicBezTo>
                <a:cubicBezTo>
                  <a:pt x="4660900" y="1793875"/>
                  <a:pt x="4752975" y="1949450"/>
                  <a:pt x="4895850" y="2038350"/>
                </a:cubicBezTo>
                <a:cubicBezTo>
                  <a:pt x="5038725" y="2127250"/>
                  <a:pt x="5010150" y="2206625"/>
                  <a:pt x="5314950" y="2228850"/>
                </a:cubicBezTo>
                <a:cubicBezTo>
                  <a:pt x="5619750" y="2251075"/>
                  <a:pt x="6299200" y="2200275"/>
                  <a:pt x="6724650" y="2171700"/>
                </a:cubicBezTo>
                <a:cubicBezTo>
                  <a:pt x="7150100" y="2143125"/>
                  <a:pt x="7439025" y="2038350"/>
                  <a:pt x="7867650" y="2057400"/>
                </a:cubicBezTo>
                <a:cubicBezTo>
                  <a:pt x="8296275" y="2076450"/>
                  <a:pt x="8953500" y="2187575"/>
                  <a:pt x="9296400" y="2286000"/>
                </a:cubicBezTo>
                <a:cubicBezTo>
                  <a:pt x="9639300" y="2384425"/>
                  <a:pt x="9499600" y="2381250"/>
                  <a:pt x="9925050" y="2647950"/>
                </a:cubicBezTo>
                <a:cubicBezTo>
                  <a:pt x="10350500" y="2914650"/>
                  <a:pt x="11293475" y="3543300"/>
                  <a:pt x="11849100" y="3886200"/>
                </a:cubicBezTo>
                <a:cubicBezTo>
                  <a:pt x="12404725" y="4229100"/>
                  <a:pt x="12871450" y="4454525"/>
                  <a:pt x="13258800" y="4705350"/>
                </a:cubicBezTo>
                <a:cubicBezTo>
                  <a:pt x="13646150" y="4956175"/>
                  <a:pt x="13827125" y="5159375"/>
                  <a:pt x="14173200" y="5391150"/>
                </a:cubicBezTo>
                <a:cubicBezTo>
                  <a:pt x="14519275" y="5622925"/>
                  <a:pt x="15030450" y="5908675"/>
                  <a:pt x="15335250" y="6096000"/>
                </a:cubicBezTo>
                <a:cubicBezTo>
                  <a:pt x="15640050" y="6283325"/>
                  <a:pt x="15776575" y="6330950"/>
                  <a:pt x="16002000" y="6515100"/>
                </a:cubicBezTo>
                <a:cubicBezTo>
                  <a:pt x="16227425" y="6699250"/>
                  <a:pt x="16468725" y="7064375"/>
                  <a:pt x="16687800" y="7200900"/>
                </a:cubicBezTo>
                <a:cubicBezTo>
                  <a:pt x="16906875" y="7337425"/>
                  <a:pt x="16970375" y="7353300"/>
                  <a:pt x="17316450" y="7334250"/>
                </a:cubicBezTo>
                <a:cubicBezTo>
                  <a:pt x="17662525" y="7315200"/>
                  <a:pt x="18348325" y="7131050"/>
                  <a:pt x="18764250" y="7086600"/>
                </a:cubicBezTo>
                <a:cubicBezTo>
                  <a:pt x="19180175" y="7042150"/>
                  <a:pt x="19354800" y="7029450"/>
                  <a:pt x="19812000" y="7067550"/>
                </a:cubicBezTo>
                <a:cubicBezTo>
                  <a:pt x="20269200" y="7105650"/>
                  <a:pt x="21015325" y="7169150"/>
                  <a:pt x="21507450" y="7315200"/>
                </a:cubicBezTo>
                <a:cubicBezTo>
                  <a:pt x="21999575" y="7461250"/>
                  <a:pt x="22764750" y="7943850"/>
                  <a:pt x="22764750" y="7943850"/>
                </a:cubicBezTo>
                <a:cubicBezTo>
                  <a:pt x="23177500" y="8153400"/>
                  <a:pt x="23609300" y="8404225"/>
                  <a:pt x="23983950" y="8572500"/>
                </a:cubicBezTo>
                <a:cubicBezTo>
                  <a:pt x="24358600" y="8740775"/>
                  <a:pt x="25831800" y="9172575"/>
                  <a:pt x="25965150" y="916305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1">
            <a:extLst>
              <a:ext uri="{FF2B5EF4-FFF2-40B4-BE49-F238E27FC236}">
                <a16:creationId xmlns:a16="http://schemas.microsoft.com/office/drawing/2014/main" id="{B03F8114-B83D-4E30-866E-84DD883A2920}"/>
              </a:ext>
            </a:extLst>
          </p:cNvPr>
          <p:cNvSpPr/>
          <p:nvPr/>
        </p:nvSpPr>
        <p:spPr>
          <a:xfrm rot="10800000">
            <a:off x="20792943" y="12628180"/>
            <a:ext cx="2322523" cy="1820499"/>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15" fmla="*/ 2606672 w 2735318"/>
              <a:gd name="connsiteY15" fmla="*/ 1677164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2048458 w 2735318"/>
              <a:gd name="connsiteY12" fmla="*/ 783225 h 1711421"/>
              <a:gd name="connsiteX0" fmla="*/ 1925717 w 2048458"/>
              <a:gd name="connsiteY0" fmla="*/ 0 h 1590013"/>
              <a:gd name="connsiteX1" fmla="*/ 1294468 w 2048458"/>
              <a:gd name="connsiteY1" fmla="*/ 233612 h 1590013"/>
              <a:gd name="connsiteX2" fmla="*/ 842155 w 2048458"/>
              <a:gd name="connsiteY2" fmla="*/ 357873 h 1590013"/>
              <a:gd name="connsiteX3" fmla="*/ 295275 w 2048458"/>
              <a:gd name="connsiteY3" fmla="*/ 955915 h 1590013"/>
              <a:gd name="connsiteX4" fmla="*/ 257175 w 2048458"/>
              <a:gd name="connsiteY4" fmla="*/ 984490 h 1590013"/>
              <a:gd name="connsiteX5" fmla="*/ 19050 w 2048458"/>
              <a:gd name="connsiteY5" fmla="*/ 1422640 h 1590013"/>
              <a:gd name="connsiteX6" fmla="*/ 0 w 2048458"/>
              <a:gd name="connsiteY6" fmla="*/ 1498840 h 1590013"/>
              <a:gd name="connsiteX7" fmla="*/ 47625 w 2048458"/>
              <a:gd name="connsiteY7" fmla="*/ 1575040 h 1590013"/>
              <a:gd name="connsiteX8" fmla="*/ 142875 w 2048458"/>
              <a:gd name="connsiteY8" fmla="*/ 1584565 h 1590013"/>
              <a:gd name="connsiteX9" fmla="*/ 946535 w 2048458"/>
              <a:gd name="connsiteY9" fmla="*/ 1113385 h 1590013"/>
              <a:gd name="connsiteX10" fmla="*/ 1418730 w 2048458"/>
              <a:gd name="connsiteY10" fmla="*/ 879773 h 1590013"/>
              <a:gd name="connsiteX11" fmla="*/ 2048458 w 2048458"/>
              <a:gd name="connsiteY11" fmla="*/ 661817 h 159001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857289 w 2048458"/>
              <a:gd name="connsiteY1" fmla="*/ 58024 h 1605673"/>
              <a:gd name="connsiteX2" fmla="*/ 1294468 w 2048458"/>
              <a:gd name="connsiteY2" fmla="*/ 249272 h 1605673"/>
              <a:gd name="connsiteX3" fmla="*/ 842155 w 2048458"/>
              <a:gd name="connsiteY3" fmla="*/ 373533 h 1605673"/>
              <a:gd name="connsiteX4" fmla="*/ 295275 w 2048458"/>
              <a:gd name="connsiteY4" fmla="*/ 971575 h 1605673"/>
              <a:gd name="connsiteX5" fmla="*/ 257175 w 2048458"/>
              <a:gd name="connsiteY5" fmla="*/ 1000150 h 1605673"/>
              <a:gd name="connsiteX6" fmla="*/ 19050 w 2048458"/>
              <a:gd name="connsiteY6" fmla="*/ 1438300 h 1605673"/>
              <a:gd name="connsiteX7" fmla="*/ 0 w 2048458"/>
              <a:gd name="connsiteY7" fmla="*/ 1514500 h 1605673"/>
              <a:gd name="connsiteX8" fmla="*/ 47625 w 2048458"/>
              <a:gd name="connsiteY8" fmla="*/ 1590700 h 1605673"/>
              <a:gd name="connsiteX9" fmla="*/ 142875 w 2048458"/>
              <a:gd name="connsiteY9" fmla="*/ 1600225 h 1605673"/>
              <a:gd name="connsiteX10" fmla="*/ 946535 w 2048458"/>
              <a:gd name="connsiteY10" fmla="*/ 1129045 h 1605673"/>
              <a:gd name="connsiteX11" fmla="*/ 1418730 w 2048458"/>
              <a:gd name="connsiteY11" fmla="*/ 895433 h 1605673"/>
              <a:gd name="connsiteX12" fmla="*/ 2048458 w 2048458"/>
              <a:gd name="connsiteY12" fmla="*/ 677477 h 160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458" h="1605673">
                <a:moveTo>
                  <a:pt x="1912667" y="0"/>
                </a:moveTo>
                <a:cubicBezTo>
                  <a:pt x="1902567" y="7496"/>
                  <a:pt x="1960322" y="16479"/>
                  <a:pt x="1857289" y="58024"/>
                </a:cubicBezTo>
                <a:cubicBezTo>
                  <a:pt x="1754256" y="99569"/>
                  <a:pt x="1462787" y="194512"/>
                  <a:pt x="1294468" y="249272"/>
                </a:cubicBezTo>
                <a:cubicBezTo>
                  <a:pt x="1218254" y="308918"/>
                  <a:pt x="918369" y="313887"/>
                  <a:pt x="842155" y="373533"/>
                </a:cubicBezTo>
                <a:lnTo>
                  <a:pt x="295275" y="971575"/>
                </a:lnTo>
                <a:lnTo>
                  <a:pt x="257175" y="1000150"/>
                </a:lnTo>
                <a:lnTo>
                  <a:pt x="19050" y="1438300"/>
                </a:lnTo>
                <a:cubicBezTo>
                  <a:pt x="3175" y="1470844"/>
                  <a:pt x="6350" y="1489100"/>
                  <a:pt x="0" y="1514500"/>
                </a:cubicBezTo>
                <a:lnTo>
                  <a:pt x="47625" y="1590700"/>
                </a:lnTo>
                <a:cubicBezTo>
                  <a:pt x="72232" y="1608163"/>
                  <a:pt x="106363" y="1608956"/>
                  <a:pt x="142875" y="1600225"/>
                </a:cubicBezTo>
                <a:cubicBezTo>
                  <a:pt x="301806" y="1537366"/>
                  <a:pt x="656022" y="1259765"/>
                  <a:pt x="946535" y="1129045"/>
                </a:cubicBezTo>
                <a:cubicBezTo>
                  <a:pt x="1164148" y="1015722"/>
                  <a:pt x="1262160" y="947623"/>
                  <a:pt x="1418730" y="895433"/>
                </a:cubicBezTo>
                <a:cubicBezTo>
                  <a:pt x="1575300" y="843243"/>
                  <a:pt x="1872124" y="728212"/>
                  <a:pt x="2048458" y="677477"/>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2">
            <a:extLst>
              <a:ext uri="{FF2B5EF4-FFF2-40B4-BE49-F238E27FC236}">
                <a16:creationId xmlns:a16="http://schemas.microsoft.com/office/drawing/2014/main" id="{C37AEDD5-9AB3-4C5D-84B8-19809AE5A655}"/>
              </a:ext>
            </a:extLst>
          </p:cNvPr>
          <p:cNvSpPr/>
          <p:nvPr/>
        </p:nvSpPr>
        <p:spPr>
          <a:xfrm rot="9822504">
            <a:off x="22478984" y="13560616"/>
            <a:ext cx="323267" cy="377845"/>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3D4555B-4D14-47AD-B551-E3603777D04D}"/>
              </a:ext>
            </a:extLst>
          </p:cNvPr>
          <p:cNvSpPr/>
          <p:nvPr/>
        </p:nvSpPr>
        <p:spPr>
          <a:xfrm rot="9363155">
            <a:off x="22515954" y="13222457"/>
            <a:ext cx="68873" cy="64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BAB67FEB-6AFB-4179-A8C0-8F4597107BFA}"/>
              </a:ext>
            </a:extLst>
          </p:cNvPr>
          <p:cNvSpPr/>
          <p:nvPr/>
        </p:nvSpPr>
        <p:spPr>
          <a:xfrm rot="9363155">
            <a:off x="22547382" y="13351376"/>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2846D2E0-9772-41B5-B1FB-C6F32BCD58A4}"/>
              </a:ext>
            </a:extLst>
          </p:cNvPr>
          <p:cNvSpPr/>
          <p:nvPr/>
        </p:nvSpPr>
        <p:spPr>
          <a:xfrm rot="9363155" flipH="1">
            <a:off x="22476681" y="13402991"/>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A10E84A-C2DD-479C-A158-E8CEA6167D82}"/>
              </a:ext>
            </a:extLst>
          </p:cNvPr>
          <p:cNvSpPr/>
          <p:nvPr/>
        </p:nvSpPr>
        <p:spPr>
          <a:xfrm rot="9588835">
            <a:off x="23317128" y="13346277"/>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F094B689-2FE7-4D59-8B57-FCDD59F3D8BA}"/>
              </a:ext>
            </a:extLst>
          </p:cNvPr>
          <p:cNvSpPr/>
          <p:nvPr/>
        </p:nvSpPr>
        <p:spPr>
          <a:xfrm rot="9363155">
            <a:off x="23707419" y="13300959"/>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0F7E5C97-611D-4559-96F8-5D552CBA3C0F}"/>
              </a:ext>
            </a:extLst>
          </p:cNvPr>
          <p:cNvSpPr/>
          <p:nvPr/>
        </p:nvSpPr>
        <p:spPr>
          <a:xfrm rot="9627987">
            <a:off x="23458005" y="1322434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53">
            <a:extLst>
              <a:ext uri="{FF2B5EF4-FFF2-40B4-BE49-F238E27FC236}">
                <a16:creationId xmlns:a16="http://schemas.microsoft.com/office/drawing/2014/main" id="{F30E26B9-9147-4821-AE23-73090115B523}"/>
              </a:ext>
            </a:extLst>
          </p:cNvPr>
          <p:cNvSpPr/>
          <p:nvPr/>
        </p:nvSpPr>
        <p:spPr>
          <a:xfrm rot="10800000">
            <a:off x="23324782" y="13365008"/>
            <a:ext cx="146938" cy="222508"/>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19E4DD7-3991-4292-9904-B8975487F33E}"/>
              </a:ext>
            </a:extLst>
          </p:cNvPr>
          <p:cNvSpPr/>
          <p:nvPr/>
        </p:nvSpPr>
        <p:spPr>
          <a:xfrm rot="9588835">
            <a:off x="22312314" y="12857932"/>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15EB3E6-044B-4BE4-B823-2AC734A0A43D}"/>
              </a:ext>
            </a:extLst>
          </p:cNvPr>
          <p:cNvSpPr/>
          <p:nvPr/>
        </p:nvSpPr>
        <p:spPr>
          <a:xfrm rot="9627987">
            <a:off x="22180174" y="12780933"/>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60">
            <a:extLst>
              <a:ext uri="{FF2B5EF4-FFF2-40B4-BE49-F238E27FC236}">
                <a16:creationId xmlns:a16="http://schemas.microsoft.com/office/drawing/2014/main" id="{46B54AD0-1BD6-4CAE-9300-14297C306B09}"/>
              </a:ext>
            </a:extLst>
          </p:cNvPr>
          <p:cNvSpPr/>
          <p:nvPr/>
        </p:nvSpPr>
        <p:spPr>
          <a:xfrm rot="10800000">
            <a:off x="22363485" y="12563835"/>
            <a:ext cx="145632" cy="315543"/>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8BE92F7-C18D-4C13-B2C3-835629139CBC}"/>
              </a:ext>
            </a:extLst>
          </p:cNvPr>
          <p:cNvSpPr/>
          <p:nvPr/>
        </p:nvSpPr>
        <p:spPr>
          <a:xfrm rot="9363155">
            <a:off x="23712285" y="13383838"/>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3A11CFFB-3D9A-459D-9D45-27FC64849F05}"/>
              </a:ext>
            </a:extLst>
          </p:cNvPr>
          <p:cNvSpPr/>
          <p:nvPr/>
        </p:nvSpPr>
        <p:spPr>
          <a:xfrm rot="9363155">
            <a:off x="23773849" y="13472331"/>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8422684-EF53-4FEC-A145-2F8DFA7172AE}"/>
              </a:ext>
            </a:extLst>
          </p:cNvPr>
          <p:cNvSpPr/>
          <p:nvPr/>
        </p:nvSpPr>
        <p:spPr>
          <a:xfrm rot="9363155">
            <a:off x="22846959" y="1247173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93609CD3-E39C-4329-A454-F486DF5FAADD}"/>
              </a:ext>
            </a:extLst>
          </p:cNvPr>
          <p:cNvSpPr/>
          <p:nvPr/>
        </p:nvSpPr>
        <p:spPr>
          <a:xfrm rot="9363155">
            <a:off x="21263491" y="14111133"/>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1C79993B-FABC-4AEE-A0C1-5D803BB027CF}"/>
              </a:ext>
            </a:extLst>
          </p:cNvPr>
          <p:cNvSpPr/>
          <p:nvPr/>
        </p:nvSpPr>
        <p:spPr>
          <a:xfrm rot="9858244">
            <a:off x="21572176" y="1399718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8B5204F2-E915-4E7E-90D5-2ACB99C31DEA}"/>
              </a:ext>
            </a:extLst>
          </p:cNvPr>
          <p:cNvSpPr/>
          <p:nvPr/>
        </p:nvSpPr>
        <p:spPr>
          <a:xfrm rot="8057170">
            <a:off x="22645367" y="13637098"/>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C56212E-6C8F-4C34-BA5D-0365975F6A93}"/>
              </a:ext>
            </a:extLst>
          </p:cNvPr>
          <p:cNvSpPr/>
          <p:nvPr/>
        </p:nvSpPr>
        <p:spPr>
          <a:xfrm rot="9627987">
            <a:off x="21750197" y="1313742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AB6F8F63-7CA7-42A1-9A46-62D97EE1E2FE}"/>
              </a:ext>
            </a:extLst>
          </p:cNvPr>
          <p:cNvSpPr/>
          <p:nvPr/>
        </p:nvSpPr>
        <p:spPr>
          <a:xfrm rot="10480195">
            <a:off x="21430130" y="14566368"/>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712CA57-5533-467D-BA9B-156411995BD1}"/>
              </a:ext>
            </a:extLst>
          </p:cNvPr>
          <p:cNvSpPr/>
          <p:nvPr/>
        </p:nvSpPr>
        <p:spPr>
          <a:xfrm rot="9627987">
            <a:off x="21861165" y="1332760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3EAFCFB-5439-4777-B98C-53850CAF4852}"/>
              </a:ext>
            </a:extLst>
          </p:cNvPr>
          <p:cNvSpPr/>
          <p:nvPr/>
        </p:nvSpPr>
        <p:spPr>
          <a:xfrm rot="9627987">
            <a:off x="21451927" y="1324776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25C4FE0-E219-4A1C-99FF-649084D7E44F}"/>
              </a:ext>
            </a:extLst>
          </p:cNvPr>
          <p:cNvSpPr/>
          <p:nvPr/>
        </p:nvSpPr>
        <p:spPr>
          <a:xfrm rot="9627987">
            <a:off x="21227654" y="1323989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D161E65D-44BC-43B6-9D68-6DF7A1C25955}"/>
              </a:ext>
            </a:extLst>
          </p:cNvPr>
          <p:cNvSpPr/>
          <p:nvPr/>
        </p:nvSpPr>
        <p:spPr>
          <a:xfrm rot="9627987">
            <a:off x="21120374" y="14549709"/>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2AF0B23-D061-4480-9464-3B4D30E842C3}"/>
              </a:ext>
            </a:extLst>
          </p:cNvPr>
          <p:cNvSpPr/>
          <p:nvPr/>
        </p:nvSpPr>
        <p:spPr>
          <a:xfrm rot="4227987">
            <a:off x="21061452" y="1449487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3E422F4-B0AF-4FE3-8AAC-A9176AE65645}"/>
              </a:ext>
            </a:extLst>
          </p:cNvPr>
          <p:cNvSpPr/>
          <p:nvPr/>
        </p:nvSpPr>
        <p:spPr>
          <a:xfrm rot="10470130">
            <a:off x="20453158" y="143742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BAE848C1-87FC-4849-9D75-AA241659B9D8}"/>
              </a:ext>
            </a:extLst>
          </p:cNvPr>
          <p:cNvSpPr/>
          <p:nvPr/>
        </p:nvSpPr>
        <p:spPr>
          <a:xfrm rot="9438866">
            <a:off x="21509884" y="1431851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66A93DB4-646B-4534-B851-527B167E1D44}"/>
              </a:ext>
            </a:extLst>
          </p:cNvPr>
          <p:cNvSpPr/>
          <p:nvPr/>
        </p:nvSpPr>
        <p:spPr>
          <a:xfrm rot="10470130">
            <a:off x="20728013" y="1434785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0153298F-0279-4438-AD49-CF660D9C1842}"/>
              </a:ext>
            </a:extLst>
          </p:cNvPr>
          <p:cNvSpPr/>
          <p:nvPr/>
        </p:nvSpPr>
        <p:spPr>
          <a:xfrm rot="9989775">
            <a:off x="21948879" y="14155686"/>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95E528E3-245C-49AE-B32E-DCD57CE54A33}"/>
              </a:ext>
            </a:extLst>
          </p:cNvPr>
          <p:cNvSpPr/>
          <p:nvPr/>
        </p:nvSpPr>
        <p:spPr>
          <a:xfrm rot="10800000">
            <a:off x="20154612" y="10628079"/>
            <a:ext cx="697210" cy="3814549"/>
          </a:xfrm>
          <a:custGeom>
            <a:avLst/>
            <a:gdLst>
              <a:gd name="connsiteX0" fmla="*/ 266185 w 697210"/>
              <a:gd name="connsiteY0" fmla="*/ 0 h 3814549"/>
              <a:gd name="connsiteX1" fmla="*/ 47821 w 697210"/>
              <a:gd name="connsiteY1" fmla="*/ 511791 h 3814549"/>
              <a:gd name="connsiteX2" fmla="*/ 61469 w 697210"/>
              <a:gd name="connsiteY2" fmla="*/ 675564 h 3814549"/>
              <a:gd name="connsiteX3" fmla="*/ 88764 w 697210"/>
              <a:gd name="connsiteY3" fmla="*/ 859809 h 3814549"/>
              <a:gd name="connsiteX4" fmla="*/ 27349 w 697210"/>
              <a:gd name="connsiteY4" fmla="*/ 1125940 h 3814549"/>
              <a:gd name="connsiteX5" fmla="*/ 6878 w 697210"/>
              <a:gd name="connsiteY5" fmla="*/ 1412543 h 3814549"/>
              <a:gd name="connsiteX6" fmla="*/ 143355 w 697210"/>
              <a:gd name="connsiteY6" fmla="*/ 1910686 h 3814549"/>
              <a:gd name="connsiteX7" fmla="*/ 443606 w 697210"/>
              <a:gd name="connsiteY7" fmla="*/ 2292824 h 3814549"/>
              <a:gd name="connsiteX8" fmla="*/ 457254 w 697210"/>
              <a:gd name="connsiteY8" fmla="*/ 2729552 h 3814549"/>
              <a:gd name="connsiteX9" fmla="*/ 580084 w 697210"/>
              <a:gd name="connsiteY9" fmla="*/ 3207224 h 3814549"/>
              <a:gd name="connsiteX10" fmla="*/ 648322 w 697210"/>
              <a:gd name="connsiteY10" fmla="*/ 3643952 h 3814549"/>
              <a:gd name="connsiteX11" fmla="*/ 696090 w 697210"/>
              <a:gd name="connsiteY11" fmla="*/ 3814549 h 381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7210" h="3814549">
                <a:moveTo>
                  <a:pt x="266185" y="0"/>
                </a:moveTo>
                <a:cubicBezTo>
                  <a:pt x="174062" y="199598"/>
                  <a:pt x="81940" y="399197"/>
                  <a:pt x="47821" y="511791"/>
                </a:cubicBezTo>
                <a:cubicBezTo>
                  <a:pt x="13702" y="624385"/>
                  <a:pt x="54645" y="617561"/>
                  <a:pt x="61469" y="675564"/>
                </a:cubicBezTo>
                <a:cubicBezTo>
                  <a:pt x="68293" y="733567"/>
                  <a:pt x="94451" y="784746"/>
                  <a:pt x="88764" y="859809"/>
                </a:cubicBezTo>
                <a:cubicBezTo>
                  <a:pt x="83077" y="934872"/>
                  <a:pt x="40997" y="1033818"/>
                  <a:pt x="27349" y="1125940"/>
                </a:cubicBezTo>
                <a:cubicBezTo>
                  <a:pt x="13701" y="1218062"/>
                  <a:pt x="-12456" y="1281752"/>
                  <a:pt x="6878" y="1412543"/>
                </a:cubicBezTo>
                <a:cubicBezTo>
                  <a:pt x="26212" y="1543334"/>
                  <a:pt x="70567" y="1763973"/>
                  <a:pt x="143355" y="1910686"/>
                </a:cubicBezTo>
                <a:cubicBezTo>
                  <a:pt x="216143" y="2057400"/>
                  <a:pt x="391290" y="2156346"/>
                  <a:pt x="443606" y="2292824"/>
                </a:cubicBezTo>
                <a:cubicBezTo>
                  <a:pt x="495923" y="2429302"/>
                  <a:pt x="434508" y="2577152"/>
                  <a:pt x="457254" y="2729552"/>
                </a:cubicBezTo>
                <a:cubicBezTo>
                  <a:pt x="480000" y="2881952"/>
                  <a:pt x="548239" y="3054824"/>
                  <a:pt x="580084" y="3207224"/>
                </a:cubicBezTo>
                <a:cubicBezTo>
                  <a:pt x="611929" y="3359624"/>
                  <a:pt x="628988" y="3542731"/>
                  <a:pt x="648322" y="3643952"/>
                </a:cubicBezTo>
                <a:cubicBezTo>
                  <a:pt x="667656" y="3745173"/>
                  <a:pt x="704051" y="3811137"/>
                  <a:pt x="696090" y="3814549"/>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E4120301-B5DB-48F4-879B-B216522BEB2B}"/>
              </a:ext>
            </a:extLst>
          </p:cNvPr>
          <p:cNvSpPr/>
          <p:nvPr/>
        </p:nvSpPr>
        <p:spPr>
          <a:xfrm rot="10800000">
            <a:off x="23153837" y="9661069"/>
            <a:ext cx="1581375" cy="2971800"/>
          </a:xfrm>
          <a:custGeom>
            <a:avLst/>
            <a:gdLst>
              <a:gd name="connsiteX0" fmla="*/ 1581375 w 1581375"/>
              <a:gd name="connsiteY0" fmla="*/ 0 h 2971800"/>
              <a:gd name="connsiteX1" fmla="*/ 1279033 w 1581375"/>
              <a:gd name="connsiteY1" fmla="*/ 449826 h 2971800"/>
              <a:gd name="connsiteX2" fmla="*/ 777587 w 1581375"/>
              <a:gd name="connsiteY2" fmla="*/ 870155 h 2971800"/>
              <a:gd name="connsiteX3" fmla="*/ 534239 w 1581375"/>
              <a:gd name="connsiteY3" fmla="*/ 1120877 h 2971800"/>
              <a:gd name="connsiteX4" fmla="*/ 416252 w 1581375"/>
              <a:gd name="connsiteY4" fmla="*/ 1319981 h 2971800"/>
              <a:gd name="connsiteX5" fmla="*/ 231897 w 1581375"/>
              <a:gd name="connsiteY5" fmla="*/ 1703439 h 2971800"/>
              <a:gd name="connsiteX6" fmla="*/ 91787 w 1581375"/>
              <a:gd name="connsiteY6" fmla="*/ 2219632 h 2971800"/>
              <a:gd name="connsiteX7" fmla="*/ 10671 w 1581375"/>
              <a:gd name="connsiteY7" fmla="*/ 2721077 h 2971800"/>
              <a:gd name="connsiteX8" fmla="*/ 3297 w 1581375"/>
              <a:gd name="connsiteY8" fmla="*/ 297180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375" h="2971800">
                <a:moveTo>
                  <a:pt x="1581375" y="0"/>
                </a:moveTo>
                <a:cubicBezTo>
                  <a:pt x="1497186" y="152400"/>
                  <a:pt x="1412998" y="304800"/>
                  <a:pt x="1279033" y="449826"/>
                </a:cubicBezTo>
                <a:cubicBezTo>
                  <a:pt x="1145068" y="594852"/>
                  <a:pt x="901719" y="758313"/>
                  <a:pt x="777587" y="870155"/>
                </a:cubicBezTo>
                <a:cubicBezTo>
                  <a:pt x="653455" y="981997"/>
                  <a:pt x="594461" y="1045906"/>
                  <a:pt x="534239" y="1120877"/>
                </a:cubicBezTo>
                <a:cubicBezTo>
                  <a:pt x="474017" y="1195848"/>
                  <a:pt x="466642" y="1222887"/>
                  <a:pt x="416252" y="1319981"/>
                </a:cubicBezTo>
                <a:cubicBezTo>
                  <a:pt x="365862" y="1417075"/>
                  <a:pt x="285974" y="1553497"/>
                  <a:pt x="231897" y="1703439"/>
                </a:cubicBezTo>
                <a:cubicBezTo>
                  <a:pt x="177820" y="1853381"/>
                  <a:pt x="128658" y="2050026"/>
                  <a:pt x="91787" y="2219632"/>
                </a:cubicBezTo>
                <a:cubicBezTo>
                  <a:pt x="54916" y="2389238"/>
                  <a:pt x="25419" y="2595716"/>
                  <a:pt x="10671" y="2721077"/>
                </a:cubicBezTo>
                <a:cubicBezTo>
                  <a:pt x="-4077" y="2846438"/>
                  <a:pt x="-390" y="2909119"/>
                  <a:pt x="3297" y="2971800"/>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F43CF5EF-E24E-4E09-B1C7-B4E6D19F6A1A}"/>
              </a:ext>
            </a:extLst>
          </p:cNvPr>
          <p:cNvSpPr/>
          <p:nvPr/>
        </p:nvSpPr>
        <p:spPr>
          <a:xfrm rot="10607991">
            <a:off x="218732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C28B677C-DD5F-47BB-AA38-DD4EA3E3D44D}"/>
              </a:ext>
            </a:extLst>
          </p:cNvPr>
          <p:cNvSpPr/>
          <p:nvPr/>
        </p:nvSpPr>
        <p:spPr>
          <a:xfrm rot="10607991">
            <a:off x="220938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576C5E5-93E5-4904-8913-B2E7B4291CED}"/>
              </a:ext>
            </a:extLst>
          </p:cNvPr>
          <p:cNvGrpSpPr/>
          <p:nvPr/>
        </p:nvGrpSpPr>
        <p:grpSpPr>
          <a:xfrm rot="10800000">
            <a:off x="21709643" y="15528534"/>
            <a:ext cx="126019" cy="176097"/>
            <a:chOff x="5491969" y="2525251"/>
            <a:chExt cx="126019" cy="176097"/>
          </a:xfrm>
        </p:grpSpPr>
        <p:sp>
          <p:nvSpPr>
            <p:cNvPr id="75" name="Rectangle 74">
              <a:extLst>
                <a:ext uri="{FF2B5EF4-FFF2-40B4-BE49-F238E27FC236}">
                  <a16:creationId xmlns:a16="http://schemas.microsoft.com/office/drawing/2014/main" id="{42E62980-F07E-401B-B082-0338F4CF6F53}"/>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0F0B683-AE8C-4159-ADF6-70D751862308}"/>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 name="Rectangle 76">
            <a:extLst>
              <a:ext uri="{FF2B5EF4-FFF2-40B4-BE49-F238E27FC236}">
                <a16:creationId xmlns:a16="http://schemas.microsoft.com/office/drawing/2014/main" id="{1496146D-109C-421D-A595-F46872B552C2}"/>
              </a:ext>
            </a:extLst>
          </p:cNvPr>
          <p:cNvSpPr/>
          <p:nvPr/>
        </p:nvSpPr>
        <p:spPr>
          <a:xfrm rot="16007991">
            <a:off x="22015934" y="15723931"/>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5AD1A2A1-6E50-4EF8-9EF2-D39F50CBD263}"/>
              </a:ext>
            </a:extLst>
          </p:cNvPr>
          <p:cNvSpPr/>
          <p:nvPr/>
        </p:nvSpPr>
        <p:spPr>
          <a:xfrm rot="16007991">
            <a:off x="20082806" y="1603817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2F6A4DDD-6951-4EA2-BB90-AE2381EBCAAC}"/>
              </a:ext>
            </a:extLst>
          </p:cNvPr>
          <p:cNvSpPr/>
          <p:nvPr/>
        </p:nvSpPr>
        <p:spPr>
          <a:xfrm rot="16007991">
            <a:off x="19888922" y="1557597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C78E803-76C3-4047-89FD-953FF6458C8C}"/>
              </a:ext>
            </a:extLst>
          </p:cNvPr>
          <p:cNvSpPr/>
          <p:nvPr/>
        </p:nvSpPr>
        <p:spPr>
          <a:xfrm rot="16007991">
            <a:off x="19253105" y="1579364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7A4E49C5-9DD8-45FF-A152-62C2F92567ED}"/>
              </a:ext>
            </a:extLst>
          </p:cNvPr>
          <p:cNvSpPr/>
          <p:nvPr/>
        </p:nvSpPr>
        <p:spPr>
          <a:xfrm rot="10164795">
            <a:off x="19536549" y="1571808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7D6126CE-370A-4236-8341-56004CBBDFF5}"/>
              </a:ext>
            </a:extLst>
          </p:cNvPr>
          <p:cNvSpPr/>
          <p:nvPr/>
        </p:nvSpPr>
        <p:spPr>
          <a:xfrm rot="16007991">
            <a:off x="19758099" y="1570928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7168EC5F-78B5-448A-869E-8A14B8B15883}"/>
              </a:ext>
            </a:extLst>
          </p:cNvPr>
          <p:cNvSpPr/>
          <p:nvPr/>
        </p:nvSpPr>
        <p:spPr>
          <a:xfrm rot="10321150">
            <a:off x="19799272" y="1606903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5" name="Group 84">
            <a:extLst>
              <a:ext uri="{FF2B5EF4-FFF2-40B4-BE49-F238E27FC236}">
                <a16:creationId xmlns:a16="http://schemas.microsoft.com/office/drawing/2014/main" id="{32AA7E42-DB43-4ECE-9C4E-3F817702D239}"/>
              </a:ext>
            </a:extLst>
          </p:cNvPr>
          <p:cNvGrpSpPr/>
          <p:nvPr/>
        </p:nvGrpSpPr>
        <p:grpSpPr>
          <a:xfrm rot="10800000" flipV="1">
            <a:off x="20902445" y="14162900"/>
            <a:ext cx="126019" cy="176097"/>
            <a:chOff x="5491969" y="2525251"/>
            <a:chExt cx="126019" cy="176097"/>
          </a:xfrm>
        </p:grpSpPr>
        <p:sp>
          <p:nvSpPr>
            <p:cNvPr id="86" name="Rectangle 85">
              <a:extLst>
                <a:ext uri="{FF2B5EF4-FFF2-40B4-BE49-F238E27FC236}">
                  <a16:creationId xmlns:a16="http://schemas.microsoft.com/office/drawing/2014/main" id="{2B445E59-D7B2-43CD-8BF4-40FDAD6D8AF1}"/>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4D7CC2FB-AF6A-42DF-A377-6A4949F57601}"/>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a:extLst>
              <a:ext uri="{FF2B5EF4-FFF2-40B4-BE49-F238E27FC236}">
                <a16:creationId xmlns:a16="http://schemas.microsoft.com/office/drawing/2014/main" id="{1BC7EC65-CF35-444C-A294-2036D8CB39C1}"/>
              </a:ext>
            </a:extLst>
          </p:cNvPr>
          <p:cNvGrpSpPr/>
          <p:nvPr/>
        </p:nvGrpSpPr>
        <p:grpSpPr>
          <a:xfrm rot="15363836" flipV="1">
            <a:off x="20178447" y="14185506"/>
            <a:ext cx="170470" cy="242013"/>
            <a:chOff x="5449393" y="2526441"/>
            <a:chExt cx="170470" cy="242013"/>
          </a:xfrm>
        </p:grpSpPr>
        <p:sp>
          <p:nvSpPr>
            <p:cNvPr id="89" name="Rectangle 88">
              <a:extLst>
                <a:ext uri="{FF2B5EF4-FFF2-40B4-BE49-F238E27FC236}">
                  <a16:creationId xmlns:a16="http://schemas.microsoft.com/office/drawing/2014/main" id="{B103CACA-F38E-4A8C-B041-8E1840B808BF}"/>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AFB221C5-CD1C-4885-9D19-B4B3FA21637E}"/>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1" name="Rectangle 90">
            <a:extLst>
              <a:ext uri="{FF2B5EF4-FFF2-40B4-BE49-F238E27FC236}">
                <a16:creationId xmlns:a16="http://schemas.microsoft.com/office/drawing/2014/main" id="{FB3295ED-7447-4563-8E65-DF283BDF8E78}"/>
              </a:ext>
            </a:extLst>
          </p:cNvPr>
          <p:cNvSpPr/>
          <p:nvPr/>
        </p:nvSpPr>
        <p:spPr>
          <a:xfrm rot="17051951">
            <a:off x="17611916" y="1422203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321B58D2-04C1-4DE7-B11A-8BECD8F20E32}"/>
              </a:ext>
            </a:extLst>
          </p:cNvPr>
          <p:cNvSpPr/>
          <p:nvPr/>
        </p:nvSpPr>
        <p:spPr>
          <a:xfrm rot="16982733">
            <a:off x="18162433" y="1440327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C5B6851E-6483-4AC0-A806-3C6E26DD097C}"/>
              </a:ext>
            </a:extLst>
          </p:cNvPr>
          <p:cNvSpPr/>
          <p:nvPr/>
        </p:nvSpPr>
        <p:spPr>
          <a:xfrm rot="16982733">
            <a:off x="18003656" y="1431091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69B530C7-6BD1-40B2-ADC9-0AD85687BEA3}"/>
              </a:ext>
            </a:extLst>
          </p:cNvPr>
          <p:cNvSpPr/>
          <p:nvPr/>
        </p:nvSpPr>
        <p:spPr>
          <a:xfrm rot="11365110">
            <a:off x="17820589" y="146012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80CC3D4C-E5BD-4AFB-8BE9-5B72289A8DBE}"/>
              </a:ext>
            </a:extLst>
          </p:cNvPr>
          <p:cNvSpPr/>
          <p:nvPr/>
        </p:nvSpPr>
        <p:spPr>
          <a:xfrm rot="17765388">
            <a:off x="17024224" y="13946531"/>
            <a:ext cx="276691" cy="9133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C6F24F8-75BE-451C-879D-E6251C9576C9}"/>
              </a:ext>
            </a:extLst>
          </p:cNvPr>
          <p:cNvSpPr/>
          <p:nvPr/>
        </p:nvSpPr>
        <p:spPr>
          <a:xfrm rot="16982733">
            <a:off x="17196874" y="1461617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E5F524C1-76EF-491F-A8AC-AFAE4D100B39}"/>
              </a:ext>
            </a:extLst>
          </p:cNvPr>
          <p:cNvSpPr/>
          <p:nvPr/>
        </p:nvSpPr>
        <p:spPr>
          <a:xfrm rot="16982733">
            <a:off x="17038097" y="1452381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6C69B0C2-1637-462B-8830-4C2D66D4508C}"/>
              </a:ext>
            </a:extLst>
          </p:cNvPr>
          <p:cNvSpPr/>
          <p:nvPr/>
        </p:nvSpPr>
        <p:spPr>
          <a:xfrm rot="11365110">
            <a:off x="16912455" y="1468841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DCF6D88D-84F9-4D63-BA3E-A546095C4C06}"/>
              </a:ext>
            </a:extLst>
          </p:cNvPr>
          <p:cNvSpPr/>
          <p:nvPr/>
        </p:nvSpPr>
        <p:spPr>
          <a:xfrm rot="10800000" flipH="1">
            <a:off x="10515112" y="9728657"/>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E1ADB59B-FAB8-4CC6-80AD-F54CD6A48E6A}"/>
              </a:ext>
            </a:extLst>
          </p:cNvPr>
          <p:cNvSpPr/>
          <p:nvPr/>
        </p:nvSpPr>
        <p:spPr>
          <a:xfrm rot="10089000">
            <a:off x="8949554" y="1140739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a:extLst>
              <a:ext uri="{FF2B5EF4-FFF2-40B4-BE49-F238E27FC236}">
                <a16:creationId xmlns:a16="http://schemas.microsoft.com/office/drawing/2014/main" id="{AE766164-C3B9-45F6-8577-AA56A84C6CB0}"/>
              </a:ext>
            </a:extLst>
          </p:cNvPr>
          <p:cNvSpPr/>
          <p:nvPr/>
        </p:nvSpPr>
        <p:spPr>
          <a:xfrm rot="10470130">
            <a:off x="12255929" y="1110398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D1DC6E80-74DE-43E5-87CF-D0CE35355513}"/>
              </a:ext>
            </a:extLst>
          </p:cNvPr>
          <p:cNvSpPr/>
          <p:nvPr/>
        </p:nvSpPr>
        <p:spPr>
          <a:xfrm rot="10800000">
            <a:off x="9740751" y="95912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2656C8D7-DEA8-4858-BD1E-9B21D37633B5}"/>
              </a:ext>
            </a:extLst>
          </p:cNvPr>
          <p:cNvSpPr/>
          <p:nvPr/>
        </p:nvSpPr>
        <p:spPr>
          <a:xfrm rot="10470130">
            <a:off x="9718399" y="979850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EF77B065-80E7-48A1-B424-CE4824856B02}"/>
              </a:ext>
            </a:extLst>
          </p:cNvPr>
          <p:cNvSpPr/>
          <p:nvPr/>
        </p:nvSpPr>
        <p:spPr>
          <a:xfrm rot="10601580">
            <a:off x="17873008" y="11341030"/>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EE5B500F-90E8-4BE1-9024-F214B5EBFA08}"/>
              </a:ext>
            </a:extLst>
          </p:cNvPr>
          <p:cNvSpPr/>
          <p:nvPr/>
        </p:nvSpPr>
        <p:spPr>
          <a:xfrm rot="16200000">
            <a:off x="9436540" y="915463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007576A4-2B17-4266-B301-76D7D73D366B}"/>
              </a:ext>
            </a:extLst>
          </p:cNvPr>
          <p:cNvSpPr/>
          <p:nvPr/>
        </p:nvSpPr>
        <p:spPr>
          <a:xfrm rot="16007991">
            <a:off x="9076534" y="962877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B48AF5EB-6159-48B0-A43A-F96EB2CA7A0C}"/>
              </a:ext>
            </a:extLst>
          </p:cNvPr>
          <p:cNvSpPr/>
          <p:nvPr/>
        </p:nvSpPr>
        <p:spPr>
          <a:xfrm rot="16007991">
            <a:off x="9728306" y="12517035"/>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B242C589-FA89-432A-8637-03A2BDFAF8D0}"/>
              </a:ext>
            </a:extLst>
          </p:cNvPr>
          <p:cNvSpPr/>
          <p:nvPr/>
        </p:nvSpPr>
        <p:spPr>
          <a:xfrm rot="10437059">
            <a:off x="10004940" y="12352643"/>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A5D2507A-3118-4199-B3B3-68462B3BA7E7}"/>
              </a:ext>
            </a:extLst>
          </p:cNvPr>
          <p:cNvSpPr/>
          <p:nvPr/>
        </p:nvSpPr>
        <p:spPr>
          <a:xfrm rot="16007991">
            <a:off x="9362157" y="9516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3B22B5B7-881B-46B8-ACDA-E3E18283F806}"/>
              </a:ext>
            </a:extLst>
          </p:cNvPr>
          <p:cNvSpPr/>
          <p:nvPr/>
        </p:nvSpPr>
        <p:spPr>
          <a:xfrm rot="10321150">
            <a:off x="8396819" y="898940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CA1024DE-B753-4FFE-B16E-1FA93BFF8724}"/>
              </a:ext>
            </a:extLst>
          </p:cNvPr>
          <p:cNvGrpSpPr/>
          <p:nvPr/>
        </p:nvGrpSpPr>
        <p:grpSpPr>
          <a:xfrm rot="2265232" flipH="1" flipV="1">
            <a:off x="10566013" y="10191875"/>
            <a:ext cx="126019" cy="176097"/>
            <a:chOff x="5491969" y="2525251"/>
            <a:chExt cx="126019" cy="176097"/>
          </a:xfrm>
        </p:grpSpPr>
        <p:sp>
          <p:nvSpPr>
            <p:cNvPr id="130" name="Rectangle 129">
              <a:extLst>
                <a:ext uri="{FF2B5EF4-FFF2-40B4-BE49-F238E27FC236}">
                  <a16:creationId xmlns:a16="http://schemas.microsoft.com/office/drawing/2014/main" id="{E16C1BE7-A08D-4A16-869E-E12E039E1426}"/>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DAD170AA-5748-4DAC-92B3-4A6099284ECF}"/>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2" name="Group 131">
            <a:extLst>
              <a:ext uri="{FF2B5EF4-FFF2-40B4-BE49-F238E27FC236}">
                <a16:creationId xmlns:a16="http://schemas.microsoft.com/office/drawing/2014/main" id="{17E6DD7B-278F-4027-B3D5-71A6DB1C9CBD}"/>
              </a:ext>
            </a:extLst>
          </p:cNvPr>
          <p:cNvGrpSpPr/>
          <p:nvPr/>
        </p:nvGrpSpPr>
        <p:grpSpPr>
          <a:xfrm rot="21203007" flipV="1">
            <a:off x="8152797" y="12926767"/>
            <a:ext cx="170470" cy="242013"/>
            <a:chOff x="5449393" y="2526441"/>
            <a:chExt cx="170470" cy="242013"/>
          </a:xfrm>
        </p:grpSpPr>
        <p:sp>
          <p:nvSpPr>
            <p:cNvPr id="133" name="Rectangle 132">
              <a:extLst>
                <a:ext uri="{FF2B5EF4-FFF2-40B4-BE49-F238E27FC236}">
                  <a16:creationId xmlns:a16="http://schemas.microsoft.com/office/drawing/2014/main" id="{9FAD86C0-7062-4FEA-A88A-F8C3C92EC5C5}"/>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897BEF0B-0813-4894-9B9D-B3E67B2A3A59}"/>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Rectangle 134">
            <a:extLst>
              <a:ext uri="{FF2B5EF4-FFF2-40B4-BE49-F238E27FC236}">
                <a16:creationId xmlns:a16="http://schemas.microsoft.com/office/drawing/2014/main" id="{F4F2E183-B5DC-4460-BFAF-E100E583CB74}"/>
              </a:ext>
            </a:extLst>
          </p:cNvPr>
          <p:cNvSpPr/>
          <p:nvPr/>
        </p:nvSpPr>
        <p:spPr>
          <a:xfrm rot="15848657">
            <a:off x="8889280" y="997179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850A8B2-D357-4EDE-A68C-F29F3AF0B68B}"/>
              </a:ext>
            </a:extLst>
          </p:cNvPr>
          <p:cNvSpPr/>
          <p:nvPr/>
        </p:nvSpPr>
        <p:spPr>
          <a:xfrm rot="15624827">
            <a:off x="9153696" y="1018146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CB9EA4CB-B8BC-4167-BCD4-DC2232B5B624}"/>
              </a:ext>
            </a:extLst>
          </p:cNvPr>
          <p:cNvSpPr/>
          <p:nvPr/>
        </p:nvSpPr>
        <p:spPr>
          <a:xfrm rot="9942639">
            <a:off x="8206795" y="1072649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921EEA88-0FCF-40C8-AB10-FFB0E6D51E2F}"/>
              </a:ext>
            </a:extLst>
          </p:cNvPr>
          <p:cNvSpPr/>
          <p:nvPr/>
        </p:nvSpPr>
        <p:spPr>
          <a:xfrm rot="16007991">
            <a:off x="9606756" y="12108014"/>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D7388BFF-878D-48FC-9E2F-3E07C8FB9ADF}"/>
              </a:ext>
            </a:extLst>
          </p:cNvPr>
          <p:cNvSpPr/>
          <p:nvPr/>
        </p:nvSpPr>
        <p:spPr>
          <a:xfrm rot="18295258">
            <a:off x="10737248" y="991915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a:extLst>
              <a:ext uri="{FF2B5EF4-FFF2-40B4-BE49-F238E27FC236}">
                <a16:creationId xmlns:a16="http://schemas.microsoft.com/office/drawing/2014/main" id="{B891658D-D4B7-4EDA-B26F-29A42EA8C630}"/>
              </a:ext>
            </a:extLst>
          </p:cNvPr>
          <p:cNvSpPr/>
          <p:nvPr/>
        </p:nvSpPr>
        <p:spPr>
          <a:xfrm rot="18295258">
            <a:off x="10838412" y="100347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a:extLst>
              <a:ext uri="{FF2B5EF4-FFF2-40B4-BE49-F238E27FC236}">
                <a16:creationId xmlns:a16="http://schemas.microsoft.com/office/drawing/2014/main" id="{61A3829D-EEEE-4856-A825-841A44CA057F}"/>
              </a:ext>
            </a:extLst>
          </p:cNvPr>
          <p:cNvSpPr/>
          <p:nvPr/>
        </p:nvSpPr>
        <p:spPr>
          <a:xfrm rot="18295258">
            <a:off x="10704985" y="10295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6A10ED3A-0A4B-405B-BEC9-15B0FB33482A}"/>
              </a:ext>
            </a:extLst>
          </p:cNvPr>
          <p:cNvSpPr/>
          <p:nvPr/>
        </p:nvSpPr>
        <p:spPr>
          <a:xfrm rot="10800000">
            <a:off x="9496860" y="952337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FDA58DD7-4BC9-4F77-9704-5A93A6F3D3A9}"/>
              </a:ext>
            </a:extLst>
          </p:cNvPr>
          <p:cNvSpPr/>
          <p:nvPr/>
        </p:nvSpPr>
        <p:spPr>
          <a:xfrm rot="10089000">
            <a:off x="8985491" y="11669810"/>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EBAE5D7F-E49E-4F90-B03F-47979EF4E6C2}"/>
              </a:ext>
            </a:extLst>
          </p:cNvPr>
          <p:cNvSpPr/>
          <p:nvPr/>
        </p:nvSpPr>
        <p:spPr>
          <a:xfrm rot="4656961">
            <a:off x="8246761" y="1100284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67A32EB2-312E-4F76-B0B8-8B1EAC047ED3}"/>
              </a:ext>
            </a:extLst>
          </p:cNvPr>
          <p:cNvSpPr/>
          <p:nvPr/>
        </p:nvSpPr>
        <p:spPr>
          <a:xfrm rot="4813265">
            <a:off x="7874876" y="11938124"/>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a:extLst>
              <a:ext uri="{FF2B5EF4-FFF2-40B4-BE49-F238E27FC236}">
                <a16:creationId xmlns:a16="http://schemas.microsoft.com/office/drawing/2014/main" id="{C711BBB4-016F-43E0-AA20-3BB850BA57AE}"/>
              </a:ext>
            </a:extLst>
          </p:cNvPr>
          <p:cNvSpPr/>
          <p:nvPr/>
        </p:nvSpPr>
        <p:spPr>
          <a:xfrm rot="9942639">
            <a:off x="8072834" y="1186162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a:extLst>
              <a:ext uri="{FF2B5EF4-FFF2-40B4-BE49-F238E27FC236}">
                <a16:creationId xmlns:a16="http://schemas.microsoft.com/office/drawing/2014/main" id="{516473CE-D3E6-4DD0-8C52-38A25B3A7A5B}"/>
              </a:ext>
            </a:extLst>
          </p:cNvPr>
          <p:cNvSpPr/>
          <p:nvPr/>
        </p:nvSpPr>
        <p:spPr>
          <a:xfrm rot="9942639">
            <a:off x="7863883" y="1089555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5A045322-DF8E-4B0F-B92F-C14CF48813C7}"/>
              </a:ext>
            </a:extLst>
          </p:cNvPr>
          <p:cNvSpPr/>
          <p:nvPr/>
        </p:nvSpPr>
        <p:spPr>
          <a:xfrm rot="9942639">
            <a:off x="7910147" y="1115016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9B65046F-5577-4FE2-9645-91D12A0F9A1D}"/>
              </a:ext>
            </a:extLst>
          </p:cNvPr>
          <p:cNvSpPr/>
          <p:nvPr/>
        </p:nvSpPr>
        <p:spPr>
          <a:xfrm rot="10336558">
            <a:off x="8981929" y="1096913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3F8057FF-2A3E-477B-B35B-59D5D170FE54}"/>
              </a:ext>
            </a:extLst>
          </p:cNvPr>
          <p:cNvSpPr/>
          <p:nvPr/>
        </p:nvSpPr>
        <p:spPr>
          <a:xfrm rot="10461815">
            <a:off x="9521992" y="10211675"/>
            <a:ext cx="145968" cy="65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a:extLst>
              <a:ext uri="{FF2B5EF4-FFF2-40B4-BE49-F238E27FC236}">
                <a16:creationId xmlns:a16="http://schemas.microsoft.com/office/drawing/2014/main" id="{7D570620-34A7-445D-98CC-D7ECB2642AFE}"/>
              </a:ext>
            </a:extLst>
          </p:cNvPr>
          <p:cNvSpPr/>
          <p:nvPr/>
        </p:nvSpPr>
        <p:spPr>
          <a:xfrm rot="10228158">
            <a:off x="8943274" y="1112253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a:extLst>
              <a:ext uri="{FF2B5EF4-FFF2-40B4-BE49-F238E27FC236}">
                <a16:creationId xmlns:a16="http://schemas.microsoft.com/office/drawing/2014/main" id="{BF1660DB-B126-491E-B133-8A84D6A1BC85}"/>
              </a:ext>
            </a:extLst>
          </p:cNvPr>
          <p:cNvSpPr/>
          <p:nvPr/>
        </p:nvSpPr>
        <p:spPr>
          <a:xfrm rot="10321150">
            <a:off x="8315099" y="916068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a:extLst>
              <a:ext uri="{FF2B5EF4-FFF2-40B4-BE49-F238E27FC236}">
                <a16:creationId xmlns:a16="http://schemas.microsoft.com/office/drawing/2014/main" id="{F6B43E76-6B56-4A99-A347-1A5F5CBC4B76}"/>
              </a:ext>
            </a:extLst>
          </p:cNvPr>
          <p:cNvSpPr/>
          <p:nvPr/>
        </p:nvSpPr>
        <p:spPr>
          <a:xfrm rot="10321150">
            <a:off x="8535977" y="931502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F78E958F-4AA2-4D7D-B9F9-EBF5D4B43750}"/>
              </a:ext>
            </a:extLst>
          </p:cNvPr>
          <p:cNvSpPr/>
          <p:nvPr/>
        </p:nvSpPr>
        <p:spPr>
          <a:xfrm rot="10321150">
            <a:off x="8305237" y="940647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CBB8C40-B998-4308-A359-1BB6EAF70DA1}"/>
              </a:ext>
            </a:extLst>
          </p:cNvPr>
          <p:cNvSpPr/>
          <p:nvPr/>
        </p:nvSpPr>
        <p:spPr>
          <a:xfrm rot="10321150">
            <a:off x="8157850" y="944204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21CA8330-1FC6-4DAC-AFA3-01C62581FC73}"/>
              </a:ext>
            </a:extLst>
          </p:cNvPr>
          <p:cNvSpPr/>
          <p:nvPr/>
        </p:nvSpPr>
        <p:spPr>
          <a:xfrm rot="16007991">
            <a:off x="9585305" y="8969909"/>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DF72CBF9-1186-4DBB-B643-C7B8EFAFC5FD}"/>
              </a:ext>
            </a:extLst>
          </p:cNvPr>
          <p:cNvSpPr/>
          <p:nvPr/>
        </p:nvSpPr>
        <p:spPr>
          <a:xfrm rot="16200000">
            <a:off x="10332219" y="8979968"/>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A42A2DA5-399D-46AA-AD09-3D929B09ABFC}"/>
              </a:ext>
            </a:extLst>
          </p:cNvPr>
          <p:cNvSpPr/>
          <p:nvPr/>
        </p:nvSpPr>
        <p:spPr>
          <a:xfrm rot="16200000">
            <a:off x="9897069" y="896412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0A16DA0B-1789-42D6-932F-D22F828D7708}"/>
              </a:ext>
            </a:extLst>
          </p:cNvPr>
          <p:cNvSpPr/>
          <p:nvPr/>
        </p:nvSpPr>
        <p:spPr>
          <a:xfrm rot="16200000">
            <a:off x="11068401" y="9642072"/>
            <a:ext cx="54581" cy="2915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D11A1D5A-8D3B-459E-8875-5F06427AE8C2}"/>
              </a:ext>
            </a:extLst>
          </p:cNvPr>
          <p:cNvSpPr/>
          <p:nvPr/>
        </p:nvSpPr>
        <p:spPr>
          <a:xfrm rot="16200000">
            <a:off x="9354358" y="9686772"/>
            <a:ext cx="78786" cy="206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68942BE0-5234-4076-96F4-77E1567E5EC4}"/>
              </a:ext>
            </a:extLst>
          </p:cNvPr>
          <p:cNvSpPr/>
          <p:nvPr/>
        </p:nvSpPr>
        <p:spPr>
          <a:xfrm rot="10800000">
            <a:off x="10339835" y="947295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0CBC0421-A908-434D-BD39-609564D772A8}"/>
              </a:ext>
            </a:extLst>
          </p:cNvPr>
          <p:cNvSpPr/>
          <p:nvPr/>
        </p:nvSpPr>
        <p:spPr>
          <a:xfrm rot="10800000">
            <a:off x="10630160" y="964618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F599C342-C08E-4B82-BF20-3BDEB8796A10}"/>
              </a:ext>
            </a:extLst>
          </p:cNvPr>
          <p:cNvSpPr/>
          <p:nvPr/>
        </p:nvSpPr>
        <p:spPr>
          <a:xfrm rot="10800000">
            <a:off x="10112913" y="91292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C90DA2-A981-4952-A99F-161A429789EC}"/>
              </a:ext>
            </a:extLst>
          </p:cNvPr>
          <p:cNvSpPr/>
          <p:nvPr/>
        </p:nvSpPr>
        <p:spPr>
          <a:xfrm rot="10800000">
            <a:off x="9459733" y="90188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813F2683-0B2B-4ACD-91E6-9D9A995CCB25}"/>
              </a:ext>
            </a:extLst>
          </p:cNvPr>
          <p:cNvSpPr/>
          <p:nvPr/>
        </p:nvSpPr>
        <p:spPr>
          <a:xfrm rot="10800000">
            <a:off x="9294362" y="90337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40AD82EB-3FD3-443B-A469-499E66C2FA75}"/>
              </a:ext>
            </a:extLst>
          </p:cNvPr>
          <p:cNvSpPr/>
          <p:nvPr/>
        </p:nvSpPr>
        <p:spPr>
          <a:xfrm rot="10800000" flipH="1">
            <a:off x="10090054" y="8868956"/>
            <a:ext cx="45719"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AB52FCEF-647C-44F0-9D8A-F4BAE05F1FBF}"/>
              </a:ext>
            </a:extLst>
          </p:cNvPr>
          <p:cNvSpPr/>
          <p:nvPr/>
        </p:nvSpPr>
        <p:spPr>
          <a:xfrm rot="9109723">
            <a:off x="8707632" y="908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705EE72D-033E-494F-8B4F-A87F7CBBA881}"/>
              </a:ext>
            </a:extLst>
          </p:cNvPr>
          <p:cNvSpPr/>
          <p:nvPr/>
        </p:nvSpPr>
        <p:spPr>
          <a:xfrm rot="10800000">
            <a:off x="9919831" y="871721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CDB76388-8F14-4693-A35B-5B65704E0664}"/>
              </a:ext>
            </a:extLst>
          </p:cNvPr>
          <p:cNvSpPr/>
          <p:nvPr/>
        </p:nvSpPr>
        <p:spPr>
          <a:xfrm rot="10800000">
            <a:off x="9503313" y="85196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3ED97CF6-7250-4BD7-830A-50442BF00F93}"/>
              </a:ext>
            </a:extLst>
          </p:cNvPr>
          <p:cNvSpPr/>
          <p:nvPr/>
        </p:nvSpPr>
        <p:spPr>
          <a:xfrm rot="9109723">
            <a:off x="8642598" y="896443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FEE69360-7E12-40C2-9499-F68D4078B947}"/>
              </a:ext>
            </a:extLst>
          </p:cNvPr>
          <p:cNvSpPr/>
          <p:nvPr/>
        </p:nvSpPr>
        <p:spPr>
          <a:xfrm rot="8160780">
            <a:off x="10149597" y="972379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2" name="Group 171">
            <a:extLst>
              <a:ext uri="{FF2B5EF4-FFF2-40B4-BE49-F238E27FC236}">
                <a16:creationId xmlns:a16="http://schemas.microsoft.com/office/drawing/2014/main" id="{FEB1F9B1-409C-4ECE-AD5D-F2FD8BCF57A0}"/>
              </a:ext>
            </a:extLst>
          </p:cNvPr>
          <p:cNvGrpSpPr/>
          <p:nvPr/>
        </p:nvGrpSpPr>
        <p:grpSpPr>
          <a:xfrm rot="16718916" flipH="1" flipV="1">
            <a:off x="7903065" y="9785391"/>
            <a:ext cx="130298" cy="329244"/>
            <a:chOff x="5491969" y="2525251"/>
            <a:chExt cx="130298" cy="329244"/>
          </a:xfrm>
        </p:grpSpPr>
        <p:sp>
          <p:nvSpPr>
            <p:cNvPr id="173" name="Rectangle 172">
              <a:extLst>
                <a:ext uri="{FF2B5EF4-FFF2-40B4-BE49-F238E27FC236}">
                  <a16:creationId xmlns:a16="http://schemas.microsoft.com/office/drawing/2014/main" id="{D04BA78D-E05F-4F7B-A7A4-52DE78B1BA3D}"/>
                </a:ext>
              </a:extLst>
            </p:cNvPr>
            <p:cNvSpPr/>
            <p:nvPr/>
          </p:nvSpPr>
          <p:spPr>
            <a:xfrm rot="21407991">
              <a:off x="5576548" y="2580305"/>
              <a:ext cx="45719" cy="2741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9E983402-CA88-4A95-A480-4EF173012C3A}"/>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Rectangle 174">
            <a:extLst>
              <a:ext uri="{FF2B5EF4-FFF2-40B4-BE49-F238E27FC236}">
                <a16:creationId xmlns:a16="http://schemas.microsoft.com/office/drawing/2014/main" id="{90526C7C-3657-4674-9E4A-DBB66DAD646D}"/>
              </a:ext>
            </a:extLst>
          </p:cNvPr>
          <p:cNvSpPr/>
          <p:nvPr/>
        </p:nvSpPr>
        <p:spPr>
          <a:xfrm rot="10321150">
            <a:off x="8157850" y="803403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4DFB3724-F134-4E19-B6D8-644523D9B501}"/>
              </a:ext>
            </a:extLst>
          </p:cNvPr>
          <p:cNvSpPr/>
          <p:nvPr/>
        </p:nvSpPr>
        <p:spPr>
          <a:xfrm rot="10800000">
            <a:off x="7973608" y="78292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Rectangle 176">
            <a:extLst>
              <a:ext uri="{FF2B5EF4-FFF2-40B4-BE49-F238E27FC236}">
                <a16:creationId xmlns:a16="http://schemas.microsoft.com/office/drawing/2014/main" id="{DFF2AFB9-0801-4823-BC35-402C56DFC863}"/>
              </a:ext>
            </a:extLst>
          </p:cNvPr>
          <p:cNvSpPr/>
          <p:nvPr/>
        </p:nvSpPr>
        <p:spPr>
          <a:xfrm rot="10800000">
            <a:off x="7928700" y="76751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a:extLst>
              <a:ext uri="{FF2B5EF4-FFF2-40B4-BE49-F238E27FC236}">
                <a16:creationId xmlns:a16="http://schemas.microsoft.com/office/drawing/2014/main" id="{53296C12-B937-4793-A660-97355319D8DE}"/>
              </a:ext>
            </a:extLst>
          </p:cNvPr>
          <p:cNvSpPr/>
          <p:nvPr/>
        </p:nvSpPr>
        <p:spPr>
          <a:xfrm rot="10800000">
            <a:off x="7901658" y="75190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4CA8C6C8-616E-4C99-B0FA-403EF88B6B74}"/>
              </a:ext>
            </a:extLst>
          </p:cNvPr>
          <p:cNvSpPr/>
          <p:nvPr/>
        </p:nvSpPr>
        <p:spPr>
          <a:xfrm rot="10800000">
            <a:off x="8090879" y="728179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2286CD34-2CE4-475C-A306-3FAB7818CD0A}"/>
              </a:ext>
            </a:extLst>
          </p:cNvPr>
          <p:cNvSpPr/>
          <p:nvPr/>
        </p:nvSpPr>
        <p:spPr>
          <a:xfrm rot="12330672">
            <a:off x="7748363" y="6908397"/>
            <a:ext cx="250917"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26E95FE5-ADC3-4E56-B178-4DD1C8C9C75C}"/>
              </a:ext>
            </a:extLst>
          </p:cNvPr>
          <p:cNvSpPr/>
          <p:nvPr/>
        </p:nvSpPr>
        <p:spPr>
          <a:xfrm rot="10800000">
            <a:off x="8307423" y="72138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CA9C60B2-6D39-4500-88AB-649F8B1FF405}"/>
              </a:ext>
            </a:extLst>
          </p:cNvPr>
          <p:cNvSpPr/>
          <p:nvPr/>
        </p:nvSpPr>
        <p:spPr>
          <a:xfrm rot="10800000">
            <a:off x="8313414" y="692533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712B29D6-CAED-443A-BF58-AB0A358B1FF7}"/>
              </a:ext>
            </a:extLst>
          </p:cNvPr>
          <p:cNvSpPr/>
          <p:nvPr/>
        </p:nvSpPr>
        <p:spPr>
          <a:xfrm rot="17051058">
            <a:off x="10627896" y="7670764"/>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C84DDB0-0346-4A20-8E7D-05366A24D5C1}"/>
              </a:ext>
            </a:extLst>
          </p:cNvPr>
          <p:cNvSpPr/>
          <p:nvPr/>
        </p:nvSpPr>
        <p:spPr>
          <a:xfrm rot="11651058">
            <a:off x="9944623" y="733216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408F7F2F-A143-40F4-9EDE-7878E95E1C12}"/>
              </a:ext>
            </a:extLst>
          </p:cNvPr>
          <p:cNvSpPr/>
          <p:nvPr/>
        </p:nvSpPr>
        <p:spPr>
          <a:xfrm rot="11651058">
            <a:off x="10009848" y="761678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F961A8D1-0F25-48FE-8B6F-3A135AA2A621}"/>
              </a:ext>
            </a:extLst>
          </p:cNvPr>
          <p:cNvSpPr/>
          <p:nvPr/>
        </p:nvSpPr>
        <p:spPr>
          <a:xfrm rot="11651058">
            <a:off x="10867479" y="778632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DCF29B78-8816-422E-BFA6-91973279831F}"/>
              </a:ext>
            </a:extLst>
          </p:cNvPr>
          <p:cNvSpPr/>
          <p:nvPr/>
        </p:nvSpPr>
        <p:spPr>
          <a:xfrm rot="11651058">
            <a:off x="10398881" y="758467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C02C3E9D-A70E-4765-95B0-BD2D404E3401}"/>
              </a:ext>
            </a:extLst>
          </p:cNvPr>
          <p:cNvSpPr/>
          <p:nvPr/>
        </p:nvSpPr>
        <p:spPr>
          <a:xfrm rot="11651058">
            <a:off x="11929350" y="7833494"/>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2FD3CA48-FDB9-4EBA-AC16-23C6891A5803}"/>
              </a:ext>
            </a:extLst>
          </p:cNvPr>
          <p:cNvSpPr/>
          <p:nvPr/>
        </p:nvSpPr>
        <p:spPr>
          <a:xfrm rot="11651058">
            <a:off x="12656785" y="8104117"/>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a:extLst>
              <a:ext uri="{FF2B5EF4-FFF2-40B4-BE49-F238E27FC236}">
                <a16:creationId xmlns:a16="http://schemas.microsoft.com/office/drawing/2014/main" id="{676D112D-163B-4E19-820E-FC508750DFD2}"/>
              </a:ext>
            </a:extLst>
          </p:cNvPr>
          <p:cNvSpPr/>
          <p:nvPr/>
        </p:nvSpPr>
        <p:spPr>
          <a:xfrm rot="11133242">
            <a:off x="13004974" y="7855840"/>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a:extLst>
              <a:ext uri="{FF2B5EF4-FFF2-40B4-BE49-F238E27FC236}">
                <a16:creationId xmlns:a16="http://schemas.microsoft.com/office/drawing/2014/main" id="{74966924-1BFF-426D-8257-242F7604432D}"/>
              </a:ext>
            </a:extLst>
          </p:cNvPr>
          <p:cNvSpPr/>
          <p:nvPr/>
        </p:nvSpPr>
        <p:spPr>
          <a:xfrm rot="11409821">
            <a:off x="13722030" y="8004027"/>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68BA317F-2A4E-4FF6-97DD-3F26F975942B}"/>
              </a:ext>
            </a:extLst>
          </p:cNvPr>
          <p:cNvSpPr/>
          <p:nvPr/>
        </p:nvSpPr>
        <p:spPr>
          <a:xfrm rot="11409821">
            <a:off x="13816289" y="8185680"/>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CA42A2E8-C4BC-4481-902E-67039357E0FB}"/>
              </a:ext>
            </a:extLst>
          </p:cNvPr>
          <p:cNvSpPr/>
          <p:nvPr/>
        </p:nvSpPr>
        <p:spPr>
          <a:xfrm rot="11010546">
            <a:off x="15132634" y="8449064"/>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87F4781F-5E28-4AD0-890A-E812AC3DD506}"/>
              </a:ext>
            </a:extLst>
          </p:cNvPr>
          <p:cNvSpPr/>
          <p:nvPr/>
        </p:nvSpPr>
        <p:spPr>
          <a:xfrm rot="11010546">
            <a:off x="15132758" y="8270003"/>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0D9AB57B-A29A-4117-9C39-BDCAF12B7C74}"/>
              </a:ext>
            </a:extLst>
          </p:cNvPr>
          <p:cNvSpPr/>
          <p:nvPr/>
        </p:nvSpPr>
        <p:spPr>
          <a:xfrm rot="11010546">
            <a:off x="17590729" y="842679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CB658ACB-D20F-41F1-9387-D94547E04523}"/>
              </a:ext>
            </a:extLst>
          </p:cNvPr>
          <p:cNvSpPr/>
          <p:nvPr/>
        </p:nvSpPr>
        <p:spPr>
          <a:xfrm rot="11010546">
            <a:off x="17417531" y="891227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0CDF926D-F696-48FE-B484-25599FFB4F98}"/>
              </a:ext>
            </a:extLst>
          </p:cNvPr>
          <p:cNvSpPr/>
          <p:nvPr/>
        </p:nvSpPr>
        <p:spPr>
          <a:xfrm rot="11010546">
            <a:off x="17270510" y="903197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3ADBCC9F-FB24-4F89-806D-CC235A679C75}"/>
              </a:ext>
            </a:extLst>
          </p:cNvPr>
          <p:cNvSpPr/>
          <p:nvPr/>
        </p:nvSpPr>
        <p:spPr>
          <a:xfrm rot="11010546">
            <a:off x="17185961" y="8881347"/>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E1D11DD5-5830-41D3-87EA-B5F2B870370B}"/>
              </a:ext>
            </a:extLst>
          </p:cNvPr>
          <p:cNvSpPr/>
          <p:nvPr/>
        </p:nvSpPr>
        <p:spPr>
          <a:xfrm rot="11010546">
            <a:off x="16447279" y="851741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D23EDC3-CC63-4340-AECA-9883F3DC0B51}"/>
              </a:ext>
            </a:extLst>
          </p:cNvPr>
          <p:cNvSpPr/>
          <p:nvPr/>
        </p:nvSpPr>
        <p:spPr>
          <a:xfrm rot="11010546">
            <a:off x="18145914" y="891227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06ACA241-BA50-4341-92C6-E065CB52CB51}"/>
              </a:ext>
            </a:extLst>
          </p:cNvPr>
          <p:cNvSpPr/>
          <p:nvPr/>
        </p:nvSpPr>
        <p:spPr>
          <a:xfrm rot="11010546">
            <a:off x="17676503" y="8677021"/>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0AB71CC5-44AA-4A47-A238-F5DC4F2664EE}"/>
              </a:ext>
            </a:extLst>
          </p:cNvPr>
          <p:cNvSpPr/>
          <p:nvPr/>
        </p:nvSpPr>
        <p:spPr>
          <a:xfrm rot="11010546">
            <a:off x="17523336" y="994405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0A7A269D-02B3-454D-B8FC-EA3EA742B406}"/>
              </a:ext>
            </a:extLst>
          </p:cNvPr>
          <p:cNvSpPr/>
          <p:nvPr/>
        </p:nvSpPr>
        <p:spPr>
          <a:xfrm rot="11010546">
            <a:off x="17602220" y="9006670"/>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3040439D-0332-4F1F-8E0D-E64E11738434}"/>
              </a:ext>
            </a:extLst>
          </p:cNvPr>
          <p:cNvSpPr/>
          <p:nvPr/>
        </p:nvSpPr>
        <p:spPr>
          <a:xfrm rot="11010546">
            <a:off x="17956242" y="952503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6F836493-ED52-4EF1-9851-0A6FB51CABCE}"/>
              </a:ext>
            </a:extLst>
          </p:cNvPr>
          <p:cNvSpPr/>
          <p:nvPr/>
        </p:nvSpPr>
        <p:spPr>
          <a:xfrm rot="11010546">
            <a:off x="18017725" y="920813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BD961B05-2CF1-4F7A-A73D-1F25FC56BCF2}"/>
              </a:ext>
            </a:extLst>
          </p:cNvPr>
          <p:cNvSpPr/>
          <p:nvPr/>
        </p:nvSpPr>
        <p:spPr>
          <a:xfrm rot="11010546">
            <a:off x="17985158" y="937884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6AF3A090-432F-4CDE-A2E1-413CD5EA3F98}"/>
              </a:ext>
            </a:extLst>
          </p:cNvPr>
          <p:cNvSpPr/>
          <p:nvPr/>
        </p:nvSpPr>
        <p:spPr>
          <a:xfrm rot="16583485">
            <a:off x="17675961" y="9205043"/>
            <a:ext cx="113286"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49D144B3-029B-4F56-A9DD-030C72788117}"/>
              </a:ext>
            </a:extLst>
          </p:cNvPr>
          <p:cNvSpPr/>
          <p:nvPr/>
        </p:nvSpPr>
        <p:spPr>
          <a:xfrm rot="11010546">
            <a:off x="17631980" y="9324279"/>
            <a:ext cx="145569"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a:extLst>
              <a:ext uri="{FF2B5EF4-FFF2-40B4-BE49-F238E27FC236}">
                <a16:creationId xmlns:a16="http://schemas.microsoft.com/office/drawing/2014/main" id="{93E2657B-EF31-4FDF-9E69-90CEC04DA37C}"/>
              </a:ext>
            </a:extLst>
          </p:cNvPr>
          <p:cNvSpPr/>
          <p:nvPr/>
        </p:nvSpPr>
        <p:spPr>
          <a:xfrm rot="11010546">
            <a:off x="18187847" y="917986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DE11A333-A2A0-457C-A431-B729D403EA93}"/>
              </a:ext>
            </a:extLst>
          </p:cNvPr>
          <p:cNvSpPr/>
          <p:nvPr/>
        </p:nvSpPr>
        <p:spPr>
          <a:xfrm rot="12722516">
            <a:off x="11796993" y="1659171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19DA47D7-BEDE-436E-B789-E953E6C15A0B}"/>
              </a:ext>
            </a:extLst>
          </p:cNvPr>
          <p:cNvSpPr/>
          <p:nvPr/>
        </p:nvSpPr>
        <p:spPr>
          <a:xfrm rot="7342265">
            <a:off x="11885558" y="1679093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1110D79B-269A-4187-BFEA-A1B607F14C88}"/>
              </a:ext>
            </a:extLst>
          </p:cNvPr>
          <p:cNvSpPr/>
          <p:nvPr/>
        </p:nvSpPr>
        <p:spPr>
          <a:xfrm rot="7342265">
            <a:off x="11510209" y="170849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1" name="Group 220">
            <a:extLst>
              <a:ext uri="{FF2B5EF4-FFF2-40B4-BE49-F238E27FC236}">
                <a16:creationId xmlns:a16="http://schemas.microsoft.com/office/drawing/2014/main" id="{2934CE8E-D983-4726-BF94-FF7D42D77397}"/>
              </a:ext>
            </a:extLst>
          </p:cNvPr>
          <p:cNvGrpSpPr/>
          <p:nvPr/>
        </p:nvGrpSpPr>
        <p:grpSpPr>
          <a:xfrm rot="3031632">
            <a:off x="11860412" y="16835453"/>
            <a:ext cx="199364" cy="176042"/>
            <a:chOff x="23153486" y="5004445"/>
            <a:chExt cx="199364" cy="176042"/>
          </a:xfrm>
        </p:grpSpPr>
        <p:sp>
          <p:nvSpPr>
            <p:cNvPr id="222" name="Rectangle 221">
              <a:extLst>
                <a:ext uri="{FF2B5EF4-FFF2-40B4-BE49-F238E27FC236}">
                  <a16:creationId xmlns:a16="http://schemas.microsoft.com/office/drawing/2014/main" id="{F31A2DE5-949B-4F97-95E6-757F52CB3FB8}"/>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89625B06-FEF1-4E20-81DF-2E600F3B33C1}"/>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4" name="Rectangle 223">
            <a:extLst>
              <a:ext uri="{FF2B5EF4-FFF2-40B4-BE49-F238E27FC236}">
                <a16:creationId xmlns:a16="http://schemas.microsoft.com/office/drawing/2014/main" id="{E976F92E-4283-4597-8FA0-860E390D643D}"/>
              </a:ext>
            </a:extLst>
          </p:cNvPr>
          <p:cNvSpPr/>
          <p:nvPr/>
        </p:nvSpPr>
        <p:spPr>
          <a:xfrm rot="7233998">
            <a:off x="11386027" y="1735117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8EB5CBC4-80C5-40CC-95C1-6ED5EE3D8B7C}"/>
              </a:ext>
            </a:extLst>
          </p:cNvPr>
          <p:cNvSpPr/>
          <p:nvPr/>
        </p:nvSpPr>
        <p:spPr>
          <a:xfrm rot="7342265">
            <a:off x="11705389" y="1693480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9A8F8796-F079-40DB-B910-0AB918E1D471}"/>
              </a:ext>
            </a:extLst>
          </p:cNvPr>
          <p:cNvSpPr/>
          <p:nvPr/>
        </p:nvSpPr>
        <p:spPr>
          <a:xfrm rot="7342265">
            <a:off x="11960927" y="1587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E322287C-4D63-4288-8801-D9266E20DA60}"/>
              </a:ext>
            </a:extLst>
          </p:cNvPr>
          <p:cNvSpPr/>
          <p:nvPr/>
        </p:nvSpPr>
        <p:spPr>
          <a:xfrm rot="7339656">
            <a:off x="11754042" y="1675784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F0313039-ABB7-4F99-94FD-F7F72061104B}"/>
              </a:ext>
            </a:extLst>
          </p:cNvPr>
          <p:cNvSpPr/>
          <p:nvPr/>
        </p:nvSpPr>
        <p:spPr>
          <a:xfrm rot="10800000">
            <a:off x="1343796" y="3357638"/>
            <a:ext cx="25484439" cy="5665625"/>
          </a:xfrm>
          <a:custGeom>
            <a:avLst/>
            <a:gdLst>
              <a:gd name="connsiteX0" fmla="*/ 74644 w 25529090"/>
              <a:gd name="connsiteY0" fmla="*/ 9570 h 5665625"/>
              <a:gd name="connsiteX1" fmla="*/ 1277802 w 25529090"/>
              <a:gd name="connsiteY1" fmla="*/ 178013 h 5665625"/>
              <a:gd name="connsiteX2" fmla="*/ 2697529 w 25529090"/>
              <a:gd name="connsiteY2" fmla="*/ 105823 h 5665625"/>
              <a:gd name="connsiteX3" fmla="*/ 4406013 w 25529090"/>
              <a:gd name="connsiteY3" fmla="*/ 298328 h 5665625"/>
              <a:gd name="connsiteX4" fmla="*/ 5681360 w 25529090"/>
              <a:gd name="connsiteY4" fmla="*/ 442707 h 5665625"/>
              <a:gd name="connsiteX5" fmla="*/ 7221402 w 25529090"/>
              <a:gd name="connsiteY5" fmla="*/ 731465 h 5665625"/>
              <a:gd name="connsiteX6" fmla="*/ 8232055 w 25529090"/>
              <a:gd name="connsiteY6" fmla="*/ 731465 h 5665625"/>
              <a:gd name="connsiteX7" fmla="*/ 9579592 w 25529090"/>
              <a:gd name="connsiteY7" fmla="*/ 899907 h 5665625"/>
              <a:gd name="connsiteX8" fmla="*/ 10782750 w 25529090"/>
              <a:gd name="connsiteY8" fmla="*/ 1116476 h 5665625"/>
              <a:gd name="connsiteX9" fmla="*/ 12034034 w 25529090"/>
              <a:gd name="connsiteY9" fmla="*/ 1212728 h 5665625"/>
              <a:gd name="connsiteX10" fmla="*/ 12876244 w 25529090"/>
              <a:gd name="connsiteY10" fmla="*/ 1429297 h 5665625"/>
              <a:gd name="connsiteX11" fmla="*/ 14055339 w 25529090"/>
              <a:gd name="connsiteY11" fmla="*/ 1525549 h 5665625"/>
              <a:gd name="connsiteX12" fmla="*/ 14777234 w 25529090"/>
              <a:gd name="connsiteY12" fmla="*/ 1621802 h 5665625"/>
              <a:gd name="connsiteX13" fmla="*/ 15330687 w 25529090"/>
              <a:gd name="connsiteY13" fmla="*/ 1693992 h 5665625"/>
              <a:gd name="connsiteX14" fmla="*/ 16052581 w 25529090"/>
              <a:gd name="connsiteY14" fmla="*/ 1838370 h 5665625"/>
              <a:gd name="connsiteX15" fmla="*/ 16678223 w 25529090"/>
              <a:gd name="connsiteY15" fmla="*/ 2103065 h 5665625"/>
              <a:gd name="connsiteX16" fmla="*/ 17376055 w 25529090"/>
              <a:gd name="connsiteY16" fmla="*/ 2247444 h 5665625"/>
              <a:gd name="connsiteX17" fmla="*/ 18338581 w 25529090"/>
              <a:gd name="connsiteY17" fmla="*/ 2319634 h 5665625"/>
              <a:gd name="connsiteX18" fmla="*/ 19325171 w 25529090"/>
              <a:gd name="connsiteY18" fmla="*/ 2584328 h 5665625"/>
              <a:gd name="connsiteX19" fmla="*/ 20432076 w 25529090"/>
              <a:gd name="connsiteY19" fmla="*/ 2921213 h 5665625"/>
              <a:gd name="connsiteX20" fmla="*/ 22381192 w 25529090"/>
              <a:gd name="connsiteY20" fmla="*/ 3715297 h 5665625"/>
              <a:gd name="connsiteX21" fmla="*/ 22910581 w 25529090"/>
              <a:gd name="connsiteY21" fmla="*/ 4028118 h 5665625"/>
              <a:gd name="connsiteX22" fmla="*/ 24137802 w 25529090"/>
              <a:gd name="connsiteY22" fmla="*/ 4365002 h 5665625"/>
              <a:gd name="connsiteX23" fmla="*/ 24739381 w 25529090"/>
              <a:gd name="connsiteY23" fmla="*/ 4485318 h 5665625"/>
              <a:gd name="connsiteX24" fmla="*/ 25389087 w 25529090"/>
              <a:gd name="connsiteY24" fmla="*/ 4750013 h 5665625"/>
              <a:gd name="connsiteX25" fmla="*/ 25509402 w 25529090"/>
              <a:gd name="connsiteY25" fmla="*/ 5471907 h 5665625"/>
              <a:gd name="connsiteX26" fmla="*/ 25100329 w 25529090"/>
              <a:gd name="connsiteY26" fmla="*/ 5664413 h 5665625"/>
              <a:gd name="connsiteX27" fmla="*/ 24546876 w 25529090"/>
              <a:gd name="connsiteY27" fmla="*/ 5544097 h 5665625"/>
              <a:gd name="connsiteX28" fmla="*/ 23271529 w 25529090"/>
              <a:gd name="connsiteY28" fmla="*/ 5351592 h 5665625"/>
              <a:gd name="connsiteX29" fmla="*/ 21923992 w 25529090"/>
              <a:gd name="connsiteY29" fmla="*/ 4966581 h 5665625"/>
              <a:gd name="connsiteX30" fmla="*/ 19950813 w 25529090"/>
              <a:gd name="connsiteY30" fmla="*/ 4485318 h 5665625"/>
              <a:gd name="connsiteX31" fmla="*/ 19108602 w 25529090"/>
              <a:gd name="connsiteY31" fmla="*/ 4389065 h 5665625"/>
              <a:gd name="connsiteX32" fmla="*/ 18338581 w 25529090"/>
              <a:gd name="connsiteY32" fmla="*/ 3979992 h 5665625"/>
              <a:gd name="connsiteX33" fmla="*/ 17809192 w 25529090"/>
              <a:gd name="connsiteY33" fmla="*/ 4052181 h 5665625"/>
              <a:gd name="connsiteX34" fmla="*/ 17712939 w 25529090"/>
              <a:gd name="connsiteY34" fmla="*/ 4172497 h 5665625"/>
              <a:gd name="connsiteX35" fmla="*/ 18362644 w 25529090"/>
              <a:gd name="connsiteY35" fmla="*/ 4461255 h 5665625"/>
              <a:gd name="connsiteX36" fmla="*/ 18892034 w 25529090"/>
              <a:gd name="connsiteY36" fmla="*/ 4533444 h 5665625"/>
              <a:gd name="connsiteX37" fmla="*/ 19180792 w 25529090"/>
              <a:gd name="connsiteY37" fmla="*/ 4774076 h 5665625"/>
              <a:gd name="connsiteX38" fmla="*/ 19036413 w 25529090"/>
              <a:gd name="connsiteY38" fmla="*/ 4918455 h 5665625"/>
              <a:gd name="connsiteX39" fmla="*/ 17785129 w 25529090"/>
              <a:gd name="connsiteY39" fmla="*/ 4509381 h 5665625"/>
              <a:gd name="connsiteX40" fmla="*/ 16966981 w 25529090"/>
              <a:gd name="connsiteY40" fmla="*/ 4365002 h 5665625"/>
              <a:gd name="connsiteX41" fmla="*/ 15763823 w 25529090"/>
              <a:gd name="connsiteY41" fmla="*/ 3859676 h 5665625"/>
              <a:gd name="connsiteX42" fmla="*/ 15547255 w 25529090"/>
              <a:gd name="connsiteY42" fmla="*/ 3739360 h 5665625"/>
              <a:gd name="connsiteX43" fmla="*/ 15306623 w 25529090"/>
              <a:gd name="connsiteY43" fmla="*/ 3835613 h 5665625"/>
              <a:gd name="connsiteX44" fmla="*/ 14608792 w 25529090"/>
              <a:gd name="connsiteY44" fmla="*/ 3450602 h 5665625"/>
              <a:gd name="connsiteX45" fmla="*/ 14127529 w 25529090"/>
              <a:gd name="connsiteY45" fmla="*/ 3378413 h 5665625"/>
              <a:gd name="connsiteX46" fmla="*/ 13959087 w 25529090"/>
              <a:gd name="connsiteY46" fmla="*/ 3619044 h 5665625"/>
              <a:gd name="connsiteX47" fmla="*/ 13646266 w 25529090"/>
              <a:gd name="connsiteY47" fmla="*/ 3209970 h 5665625"/>
              <a:gd name="connsiteX48" fmla="*/ 13261255 w 25529090"/>
              <a:gd name="connsiteY48" fmla="*/ 3041528 h 5665625"/>
              <a:gd name="connsiteX49" fmla="*/ 12996560 w 25529090"/>
              <a:gd name="connsiteY49" fmla="*/ 2873086 h 5665625"/>
              <a:gd name="connsiteX50" fmla="*/ 12611550 w 25529090"/>
              <a:gd name="connsiteY50" fmla="*/ 2824960 h 5665625"/>
              <a:gd name="connsiteX51" fmla="*/ 12539360 w 25529090"/>
              <a:gd name="connsiteY51" fmla="*/ 2897149 h 5665625"/>
              <a:gd name="connsiteX52" fmla="*/ 12659676 w 25529090"/>
              <a:gd name="connsiteY52" fmla="*/ 3089655 h 5665625"/>
              <a:gd name="connsiteX53" fmla="*/ 13044687 w 25529090"/>
              <a:gd name="connsiteY53" fmla="*/ 3330286 h 5665625"/>
              <a:gd name="connsiteX54" fmla="*/ 13333444 w 25529090"/>
              <a:gd name="connsiteY54" fmla="*/ 3546855 h 5665625"/>
              <a:gd name="connsiteX55" fmla="*/ 13309381 w 25529090"/>
              <a:gd name="connsiteY55" fmla="*/ 3691234 h 5665625"/>
              <a:gd name="connsiteX56" fmla="*/ 12683739 w 25529090"/>
              <a:gd name="connsiteY56" fmla="*/ 3546855 h 5665625"/>
              <a:gd name="connsiteX57" fmla="*/ 11456518 w 25529090"/>
              <a:gd name="connsiteY57" fmla="*/ 3402476 h 5665625"/>
              <a:gd name="connsiteX58" fmla="*/ 10036792 w 25529090"/>
              <a:gd name="connsiteY58" fmla="*/ 3402476 h 5665625"/>
              <a:gd name="connsiteX59" fmla="*/ 7558287 w 25529090"/>
              <a:gd name="connsiteY59" fmla="*/ 2945276 h 5665625"/>
              <a:gd name="connsiteX60" fmla="*/ 4261634 w 25529090"/>
              <a:gd name="connsiteY60" fmla="*/ 2632455 h 5665625"/>
              <a:gd name="connsiteX61" fmla="*/ 2601276 w 25529090"/>
              <a:gd name="connsiteY61" fmla="*/ 2415886 h 5665625"/>
              <a:gd name="connsiteX62" fmla="*/ 1638750 w 25529090"/>
              <a:gd name="connsiteY62" fmla="*/ 2247444 h 5665625"/>
              <a:gd name="connsiteX63" fmla="*/ 1061234 w 25529090"/>
              <a:gd name="connsiteY63" fmla="*/ 2175255 h 5665625"/>
              <a:gd name="connsiteX64" fmla="*/ 122771 w 25529090"/>
              <a:gd name="connsiteY64" fmla="*/ 2271507 h 5665625"/>
              <a:gd name="connsiteX65" fmla="*/ 98708 w 25529090"/>
              <a:gd name="connsiteY65" fmla="*/ 2006813 h 5665625"/>
              <a:gd name="connsiteX66" fmla="*/ 122771 w 25529090"/>
              <a:gd name="connsiteY66" fmla="*/ 514897 h 5665625"/>
              <a:gd name="connsiteX67" fmla="*/ 74644 w 25529090"/>
              <a:gd name="connsiteY67" fmla="*/ 9570 h 5665625"/>
              <a:gd name="connsiteX0" fmla="*/ 29993 w 25484439"/>
              <a:gd name="connsiteY0" fmla="*/ 9570 h 5665625"/>
              <a:gd name="connsiteX1" fmla="*/ 1233151 w 25484439"/>
              <a:gd name="connsiteY1" fmla="*/ 178013 h 5665625"/>
              <a:gd name="connsiteX2" fmla="*/ 2652878 w 25484439"/>
              <a:gd name="connsiteY2" fmla="*/ 105823 h 5665625"/>
              <a:gd name="connsiteX3" fmla="*/ 4361362 w 25484439"/>
              <a:gd name="connsiteY3" fmla="*/ 298328 h 5665625"/>
              <a:gd name="connsiteX4" fmla="*/ 5636709 w 25484439"/>
              <a:gd name="connsiteY4" fmla="*/ 442707 h 5665625"/>
              <a:gd name="connsiteX5" fmla="*/ 7176751 w 25484439"/>
              <a:gd name="connsiteY5" fmla="*/ 731465 h 5665625"/>
              <a:gd name="connsiteX6" fmla="*/ 8187404 w 25484439"/>
              <a:gd name="connsiteY6" fmla="*/ 731465 h 5665625"/>
              <a:gd name="connsiteX7" fmla="*/ 9534941 w 25484439"/>
              <a:gd name="connsiteY7" fmla="*/ 899907 h 5665625"/>
              <a:gd name="connsiteX8" fmla="*/ 10738099 w 25484439"/>
              <a:gd name="connsiteY8" fmla="*/ 1116476 h 5665625"/>
              <a:gd name="connsiteX9" fmla="*/ 11989383 w 25484439"/>
              <a:gd name="connsiteY9" fmla="*/ 1212728 h 5665625"/>
              <a:gd name="connsiteX10" fmla="*/ 12831593 w 25484439"/>
              <a:gd name="connsiteY10" fmla="*/ 1429297 h 5665625"/>
              <a:gd name="connsiteX11" fmla="*/ 14010688 w 25484439"/>
              <a:gd name="connsiteY11" fmla="*/ 1525549 h 5665625"/>
              <a:gd name="connsiteX12" fmla="*/ 14732583 w 25484439"/>
              <a:gd name="connsiteY12" fmla="*/ 1621802 h 5665625"/>
              <a:gd name="connsiteX13" fmla="*/ 15286036 w 25484439"/>
              <a:gd name="connsiteY13" fmla="*/ 1693992 h 5665625"/>
              <a:gd name="connsiteX14" fmla="*/ 16007930 w 25484439"/>
              <a:gd name="connsiteY14" fmla="*/ 1838370 h 5665625"/>
              <a:gd name="connsiteX15" fmla="*/ 16633572 w 25484439"/>
              <a:gd name="connsiteY15" fmla="*/ 2103065 h 5665625"/>
              <a:gd name="connsiteX16" fmla="*/ 17331404 w 25484439"/>
              <a:gd name="connsiteY16" fmla="*/ 2247444 h 5665625"/>
              <a:gd name="connsiteX17" fmla="*/ 18293930 w 25484439"/>
              <a:gd name="connsiteY17" fmla="*/ 2319634 h 5665625"/>
              <a:gd name="connsiteX18" fmla="*/ 19280520 w 25484439"/>
              <a:gd name="connsiteY18" fmla="*/ 2584328 h 5665625"/>
              <a:gd name="connsiteX19" fmla="*/ 20387425 w 25484439"/>
              <a:gd name="connsiteY19" fmla="*/ 2921213 h 5665625"/>
              <a:gd name="connsiteX20" fmla="*/ 22336541 w 25484439"/>
              <a:gd name="connsiteY20" fmla="*/ 3715297 h 5665625"/>
              <a:gd name="connsiteX21" fmla="*/ 22865930 w 25484439"/>
              <a:gd name="connsiteY21" fmla="*/ 4028118 h 5665625"/>
              <a:gd name="connsiteX22" fmla="*/ 24093151 w 25484439"/>
              <a:gd name="connsiteY22" fmla="*/ 4365002 h 5665625"/>
              <a:gd name="connsiteX23" fmla="*/ 24694730 w 25484439"/>
              <a:gd name="connsiteY23" fmla="*/ 4485318 h 5665625"/>
              <a:gd name="connsiteX24" fmla="*/ 25344436 w 25484439"/>
              <a:gd name="connsiteY24" fmla="*/ 4750013 h 5665625"/>
              <a:gd name="connsiteX25" fmla="*/ 25464751 w 25484439"/>
              <a:gd name="connsiteY25" fmla="*/ 5471907 h 5665625"/>
              <a:gd name="connsiteX26" fmla="*/ 25055678 w 25484439"/>
              <a:gd name="connsiteY26" fmla="*/ 5664413 h 5665625"/>
              <a:gd name="connsiteX27" fmla="*/ 24502225 w 25484439"/>
              <a:gd name="connsiteY27" fmla="*/ 5544097 h 5665625"/>
              <a:gd name="connsiteX28" fmla="*/ 23226878 w 25484439"/>
              <a:gd name="connsiteY28" fmla="*/ 5351592 h 5665625"/>
              <a:gd name="connsiteX29" fmla="*/ 21879341 w 25484439"/>
              <a:gd name="connsiteY29" fmla="*/ 4966581 h 5665625"/>
              <a:gd name="connsiteX30" fmla="*/ 19906162 w 25484439"/>
              <a:gd name="connsiteY30" fmla="*/ 4485318 h 5665625"/>
              <a:gd name="connsiteX31" fmla="*/ 19063951 w 25484439"/>
              <a:gd name="connsiteY31" fmla="*/ 4389065 h 5665625"/>
              <a:gd name="connsiteX32" fmla="*/ 18293930 w 25484439"/>
              <a:gd name="connsiteY32" fmla="*/ 3979992 h 5665625"/>
              <a:gd name="connsiteX33" fmla="*/ 17764541 w 25484439"/>
              <a:gd name="connsiteY33" fmla="*/ 4052181 h 5665625"/>
              <a:gd name="connsiteX34" fmla="*/ 17668288 w 25484439"/>
              <a:gd name="connsiteY34" fmla="*/ 4172497 h 5665625"/>
              <a:gd name="connsiteX35" fmla="*/ 18317993 w 25484439"/>
              <a:gd name="connsiteY35" fmla="*/ 4461255 h 5665625"/>
              <a:gd name="connsiteX36" fmla="*/ 18847383 w 25484439"/>
              <a:gd name="connsiteY36" fmla="*/ 4533444 h 5665625"/>
              <a:gd name="connsiteX37" fmla="*/ 19136141 w 25484439"/>
              <a:gd name="connsiteY37" fmla="*/ 4774076 h 5665625"/>
              <a:gd name="connsiteX38" fmla="*/ 18991762 w 25484439"/>
              <a:gd name="connsiteY38" fmla="*/ 4918455 h 5665625"/>
              <a:gd name="connsiteX39" fmla="*/ 17740478 w 25484439"/>
              <a:gd name="connsiteY39" fmla="*/ 4509381 h 5665625"/>
              <a:gd name="connsiteX40" fmla="*/ 16922330 w 25484439"/>
              <a:gd name="connsiteY40" fmla="*/ 4365002 h 5665625"/>
              <a:gd name="connsiteX41" fmla="*/ 15719172 w 25484439"/>
              <a:gd name="connsiteY41" fmla="*/ 3859676 h 5665625"/>
              <a:gd name="connsiteX42" fmla="*/ 15502604 w 25484439"/>
              <a:gd name="connsiteY42" fmla="*/ 3739360 h 5665625"/>
              <a:gd name="connsiteX43" fmla="*/ 15261972 w 25484439"/>
              <a:gd name="connsiteY43" fmla="*/ 3835613 h 5665625"/>
              <a:gd name="connsiteX44" fmla="*/ 14564141 w 25484439"/>
              <a:gd name="connsiteY44" fmla="*/ 3450602 h 5665625"/>
              <a:gd name="connsiteX45" fmla="*/ 14082878 w 25484439"/>
              <a:gd name="connsiteY45" fmla="*/ 3378413 h 5665625"/>
              <a:gd name="connsiteX46" fmla="*/ 13914436 w 25484439"/>
              <a:gd name="connsiteY46" fmla="*/ 3619044 h 5665625"/>
              <a:gd name="connsiteX47" fmla="*/ 13601615 w 25484439"/>
              <a:gd name="connsiteY47" fmla="*/ 3209970 h 5665625"/>
              <a:gd name="connsiteX48" fmla="*/ 13216604 w 25484439"/>
              <a:gd name="connsiteY48" fmla="*/ 3041528 h 5665625"/>
              <a:gd name="connsiteX49" fmla="*/ 12951909 w 25484439"/>
              <a:gd name="connsiteY49" fmla="*/ 2873086 h 5665625"/>
              <a:gd name="connsiteX50" fmla="*/ 12566899 w 25484439"/>
              <a:gd name="connsiteY50" fmla="*/ 2824960 h 5665625"/>
              <a:gd name="connsiteX51" fmla="*/ 12494709 w 25484439"/>
              <a:gd name="connsiteY51" fmla="*/ 2897149 h 5665625"/>
              <a:gd name="connsiteX52" fmla="*/ 12615025 w 25484439"/>
              <a:gd name="connsiteY52" fmla="*/ 3089655 h 5665625"/>
              <a:gd name="connsiteX53" fmla="*/ 13000036 w 25484439"/>
              <a:gd name="connsiteY53" fmla="*/ 3330286 h 5665625"/>
              <a:gd name="connsiteX54" fmla="*/ 13288793 w 25484439"/>
              <a:gd name="connsiteY54" fmla="*/ 3546855 h 5665625"/>
              <a:gd name="connsiteX55" fmla="*/ 13264730 w 25484439"/>
              <a:gd name="connsiteY55" fmla="*/ 3691234 h 5665625"/>
              <a:gd name="connsiteX56" fmla="*/ 12639088 w 25484439"/>
              <a:gd name="connsiteY56" fmla="*/ 3546855 h 5665625"/>
              <a:gd name="connsiteX57" fmla="*/ 11411867 w 25484439"/>
              <a:gd name="connsiteY57" fmla="*/ 3402476 h 5665625"/>
              <a:gd name="connsiteX58" fmla="*/ 9992141 w 25484439"/>
              <a:gd name="connsiteY58" fmla="*/ 3402476 h 5665625"/>
              <a:gd name="connsiteX59" fmla="*/ 7513636 w 25484439"/>
              <a:gd name="connsiteY59" fmla="*/ 2945276 h 5665625"/>
              <a:gd name="connsiteX60" fmla="*/ 4216983 w 25484439"/>
              <a:gd name="connsiteY60" fmla="*/ 2632455 h 5665625"/>
              <a:gd name="connsiteX61" fmla="*/ 2556625 w 25484439"/>
              <a:gd name="connsiteY61" fmla="*/ 2415886 h 5665625"/>
              <a:gd name="connsiteX62" fmla="*/ 1594099 w 25484439"/>
              <a:gd name="connsiteY62" fmla="*/ 2247444 h 5665625"/>
              <a:gd name="connsiteX63" fmla="*/ 1016583 w 25484439"/>
              <a:gd name="connsiteY63" fmla="*/ 2175255 h 5665625"/>
              <a:gd name="connsiteX64" fmla="*/ 78120 w 25484439"/>
              <a:gd name="connsiteY64" fmla="*/ 2271507 h 5665625"/>
              <a:gd name="connsiteX65" fmla="*/ 54057 w 25484439"/>
              <a:gd name="connsiteY65" fmla="*/ 2006813 h 5665625"/>
              <a:gd name="connsiteX66" fmla="*/ 78120 w 25484439"/>
              <a:gd name="connsiteY66" fmla="*/ 514897 h 5665625"/>
              <a:gd name="connsiteX67" fmla="*/ 29993 w 25484439"/>
              <a:gd name="connsiteY67" fmla="*/ 9570 h 566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5484439" h="5665625">
                <a:moveTo>
                  <a:pt x="29993" y="9570"/>
                </a:moveTo>
                <a:cubicBezTo>
                  <a:pt x="222498" y="-46577"/>
                  <a:pt x="796004" y="161971"/>
                  <a:pt x="1233151" y="178013"/>
                </a:cubicBezTo>
                <a:cubicBezTo>
                  <a:pt x="1670298" y="194055"/>
                  <a:pt x="2131510" y="85771"/>
                  <a:pt x="2652878" y="105823"/>
                </a:cubicBezTo>
                <a:cubicBezTo>
                  <a:pt x="3174246" y="125875"/>
                  <a:pt x="4361362" y="298328"/>
                  <a:pt x="4361362" y="298328"/>
                </a:cubicBezTo>
                <a:cubicBezTo>
                  <a:pt x="4858667" y="354475"/>
                  <a:pt x="5167478" y="370518"/>
                  <a:pt x="5636709" y="442707"/>
                </a:cubicBezTo>
                <a:cubicBezTo>
                  <a:pt x="6105941" y="514897"/>
                  <a:pt x="6751635" y="683339"/>
                  <a:pt x="7176751" y="731465"/>
                </a:cubicBezTo>
                <a:cubicBezTo>
                  <a:pt x="7601867" y="779591"/>
                  <a:pt x="7794372" y="703391"/>
                  <a:pt x="8187404" y="731465"/>
                </a:cubicBezTo>
                <a:cubicBezTo>
                  <a:pt x="8580436" y="759539"/>
                  <a:pt x="9109825" y="835739"/>
                  <a:pt x="9534941" y="899907"/>
                </a:cubicBezTo>
                <a:cubicBezTo>
                  <a:pt x="9960057" y="964075"/>
                  <a:pt x="10329025" y="1064339"/>
                  <a:pt x="10738099" y="1116476"/>
                </a:cubicBezTo>
                <a:cubicBezTo>
                  <a:pt x="11147173" y="1168613"/>
                  <a:pt x="11640467" y="1160591"/>
                  <a:pt x="11989383" y="1212728"/>
                </a:cubicBezTo>
                <a:cubicBezTo>
                  <a:pt x="12338299" y="1264865"/>
                  <a:pt x="12494709" y="1377160"/>
                  <a:pt x="12831593" y="1429297"/>
                </a:cubicBezTo>
                <a:cubicBezTo>
                  <a:pt x="13168477" y="1481434"/>
                  <a:pt x="13693856" y="1493465"/>
                  <a:pt x="14010688" y="1525549"/>
                </a:cubicBezTo>
                <a:cubicBezTo>
                  <a:pt x="14327520" y="1557633"/>
                  <a:pt x="14732583" y="1621802"/>
                  <a:pt x="14732583" y="1621802"/>
                </a:cubicBezTo>
                <a:cubicBezTo>
                  <a:pt x="14945141" y="1649876"/>
                  <a:pt x="15073478" y="1657897"/>
                  <a:pt x="15286036" y="1693992"/>
                </a:cubicBezTo>
                <a:cubicBezTo>
                  <a:pt x="15498594" y="1730087"/>
                  <a:pt x="15783341" y="1770191"/>
                  <a:pt x="16007930" y="1838370"/>
                </a:cubicBezTo>
                <a:cubicBezTo>
                  <a:pt x="16232519" y="1906549"/>
                  <a:pt x="16412993" y="2034886"/>
                  <a:pt x="16633572" y="2103065"/>
                </a:cubicBezTo>
                <a:cubicBezTo>
                  <a:pt x="16854151" y="2171244"/>
                  <a:pt x="17054678" y="2211349"/>
                  <a:pt x="17331404" y="2247444"/>
                </a:cubicBezTo>
                <a:cubicBezTo>
                  <a:pt x="17608130" y="2283539"/>
                  <a:pt x="17969077" y="2263487"/>
                  <a:pt x="18293930" y="2319634"/>
                </a:cubicBezTo>
                <a:cubicBezTo>
                  <a:pt x="18618783" y="2375781"/>
                  <a:pt x="18931604" y="2484065"/>
                  <a:pt x="19280520" y="2584328"/>
                </a:cubicBezTo>
                <a:cubicBezTo>
                  <a:pt x="19629436" y="2684591"/>
                  <a:pt x="19878088" y="2732718"/>
                  <a:pt x="20387425" y="2921213"/>
                </a:cubicBezTo>
                <a:cubicBezTo>
                  <a:pt x="20896762" y="3109708"/>
                  <a:pt x="21923457" y="3530813"/>
                  <a:pt x="22336541" y="3715297"/>
                </a:cubicBezTo>
                <a:cubicBezTo>
                  <a:pt x="22749625" y="3899781"/>
                  <a:pt x="22573162" y="3919834"/>
                  <a:pt x="22865930" y="4028118"/>
                </a:cubicBezTo>
                <a:cubicBezTo>
                  <a:pt x="23158698" y="4136402"/>
                  <a:pt x="23788351" y="4288802"/>
                  <a:pt x="24093151" y="4365002"/>
                </a:cubicBezTo>
                <a:cubicBezTo>
                  <a:pt x="24397951" y="4441202"/>
                  <a:pt x="24486183" y="4421150"/>
                  <a:pt x="24694730" y="4485318"/>
                </a:cubicBezTo>
                <a:cubicBezTo>
                  <a:pt x="24903278" y="4549487"/>
                  <a:pt x="25216099" y="4585582"/>
                  <a:pt x="25344436" y="4750013"/>
                </a:cubicBezTo>
                <a:cubicBezTo>
                  <a:pt x="25472773" y="4914444"/>
                  <a:pt x="25512877" y="5319507"/>
                  <a:pt x="25464751" y="5471907"/>
                </a:cubicBezTo>
                <a:cubicBezTo>
                  <a:pt x="25416625" y="5624307"/>
                  <a:pt x="25216099" y="5652381"/>
                  <a:pt x="25055678" y="5664413"/>
                </a:cubicBezTo>
                <a:cubicBezTo>
                  <a:pt x="24895257" y="5676445"/>
                  <a:pt x="24807025" y="5596234"/>
                  <a:pt x="24502225" y="5544097"/>
                </a:cubicBezTo>
                <a:cubicBezTo>
                  <a:pt x="24197425" y="5491960"/>
                  <a:pt x="23664025" y="5447845"/>
                  <a:pt x="23226878" y="5351592"/>
                </a:cubicBezTo>
                <a:cubicBezTo>
                  <a:pt x="22789731" y="5255339"/>
                  <a:pt x="22432794" y="5110960"/>
                  <a:pt x="21879341" y="4966581"/>
                </a:cubicBezTo>
                <a:cubicBezTo>
                  <a:pt x="21325888" y="4822202"/>
                  <a:pt x="20375394" y="4581571"/>
                  <a:pt x="19906162" y="4485318"/>
                </a:cubicBezTo>
                <a:cubicBezTo>
                  <a:pt x="19436930" y="4389065"/>
                  <a:pt x="19332656" y="4473286"/>
                  <a:pt x="19063951" y="4389065"/>
                </a:cubicBezTo>
                <a:cubicBezTo>
                  <a:pt x="18795246" y="4304844"/>
                  <a:pt x="18510498" y="4036139"/>
                  <a:pt x="18293930" y="3979992"/>
                </a:cubicBezTo>
                <a:cubicBezTo>
                  <a:pt x="18077362" y="3923845"/>
                  <a:pt x="17764541" y="4052181"/>
                  <a:pt x="17764541" y="4052181"/>
                </a:cubicBezTo>
                <a:cubicBezTo>
                  <a:pt x="17660267" y="4084265"/>
                  <a:pt x="17576046" y="4104318"/>
                  <a:pt x="17668288" y="4172497"/>
                </a:cubicBezTo>
                <a:cubicBezTo>
                  <a:pt x="17760530" y="4240676"/>
                  <a:pt x="18121477" y="4401097"/>
                  <a:pt x="18317993" y="4461255"/>
                </a:cubicBezTo>
                <a:cubicBezTo>
                  <a:pt x="18514509" y="4521413"/>
                  <a:pt x="18711025" y="4481307"/>
                  <a:pt x="18847383" y="4533444"/>
                </a:cubicBezTo>
                <a:cubicBezTo>
                  <a:pt x="18983741" y="4585581"/>
                  <a:pt x="19112078" y="4709908"/>
                  <a:pt x="19136141" y="4774076"/>
                </a:cubicBezTo>
                <a:cubicBezTo>
                  <a:pt x="19160204" y="4838244"/>
                  <a:pt x="19224372" y="4962571"/>
                  <a:pt x="18991762" y="4918455"/>
                </a:cubicBezTo>
                <a:cubicBezTo>
                  <a:pt x="18759152" y="4874339"/>
                  <a:pt x="18085383" y="4601623"/>
                  <a:pt x="17740478" y="4509381"/>
                </a:cubicBezTo>
                <a:cubicBezTo>
                  <a:pt x="17395573" y="4417139"/>
                  <a:pt x="17259214" y="4473286"/>
                  <a:pt x="16922330" y="4365002"/>
                </a:cubicBezTo>
                <a:cubicBezTo>
                  <a:pt x="16585446" y="4256718"/>
                  <a:pt x="15955793" y="3963950"/>
                  <a:pt x="15719172" y="3859676"/>
                </a:cubicBezTo>
                <a:cubicBezTo>
                  <a:pt x="15482551" y="3755402"/>
                  <a:pt x="15578804" y="3743370"/>
                  <a:pt x="15502604" y="3739360"/>
                </a:cubicBezTo>
                <a:cubicBezTo>
                  <a:pt x="15426404" y="3735350"/>
                  <a:pt x="15418382" y="3883739"/>
                  <a:pt x="15261972" y="3835613"/>
                </a:cubicBezTo>
                <a:cubicBezTo>
                  <a:pt x="15105562" y="3787487"/>
                  <a:pt x="14760657" y="3526802"/>
                  <a:pt x="14564141" y="3450602"/>
                </a:cubicBezTo>
                <a:cubicBezTo>
                  <a:pt x="14367625" y="3374402"/>
                  <a:pt x="14191162" y="3350339"/>
                  <a:pt x="14082878" y="3378413"/>
                </a:cubicBezTo>
                <a:cubicBezTo>
                  <a:pt x="13974594" y="3406487"/>
                  <a:pt x="13994646" y="3647118"/>
                  <a:pt x="13914436" y="3619044"/>
                </a:cubicBezTo>
                <a:cubicBezTo>
                  <a:pt x="13834226" y="3590970"/>
                  <a:pt x="13717920" y="3306223"/>
                  <a:pt x="13601615" y="3209970"/>
                </a:cubicBezTo>
                <a:cubicBezTo>
                  <a:pt x="13485310" y="3113717"/>
                  <a:pt x="13324888" y="3097675"/>
                  <a:pt x="13216604" y="3041528"/>
                </a:cubicBezTo>
                <a:cubicBezTo>
                  <a:pt x="13108320" y="2985381"/>
                  <a:pt x="13060193" y="2909181"/>
                  <a:pt x="12951909" y="2873086"/>
                </a:cubicBezTo>
                <a:cubicBezTo>
                  <a:pt x="12843625" y="2836991"/>
                  <a:pt x="12566899" y="2824960"/>
                  <a:pt x="12566899" y="2824960"/>
                </a:cubicBezTo>
                <a:cubicBezTo>
                  <a:pt x="12490699" y="2828970"/>
                  <a:pt x="12486688" y="2853033"/>
                  <a:pt x="12494709" y="2897149"/>
                </a:cubicBezTo>
                <a:cubicBezTo>
                  <a:pt x="12502730" y="2941265"/>
                  <a:pt x="12530804" y="3017466"/>
                  <a:pt x="12615025" y="3089655"/>
                </a:cubicBezTo>
                <a:cubicBezTo>
                  <a:pt x="12699246" y="3161845"/>
                  <a:pt x="12887741" y="3254086"/>
                  <a:pt x="13000036" y="3330286"/>
                </a:cubicBezTo>
                <a:cubicBezTo>
                  <a:pt x="13112331" y="3406486"/>
                  <a:pt x="13244677" y="3486697"/>
                  <a:pt x="13288793" y="3546855"/>
                </a:cubicBezTo>
                <a:cubicBezTo>
                  <a:pt x="13332909" y="3607013"/>
                  <a:pt x="13373014" y="3691234"/>
                  <a:pt x="13264730" y="3691234"/>
                </a:cubicBezTo>
                <a:cubicBezTo>
                  <a:pt x="13156446" y="3691234"/>
                  <a:pt x="12947899" y="3594981"/>
                  <a:pt x="12639088" y="3546855"/>
                </a:cubicBezTo>
                <a:cubicBezTo>
                  <a:pt x="12330278" y="3498729"/>
                  <a:pt x="11853025" y="3426539"/>
                  <a:pt x="11411867" y="3402476"/>
                </a:cubicBezTo>
                <a:cubicBezTo>
                  <a:pt x="10970709" y="3378413"/>
                  <a:pt x="10641846" y="3478676"/>
                  <a:pt x="9992141" y="3402476"/>
                </a:cubicBezTo>
                <a:cubicBezTo>
                  <a:pt x="9342436" y="3326276"/>
                  <a:pt x="8476162" y="3073613"/>
                  <a:pt x="7513636" y="2945276"/>
                </a:cubicBezTo>
                <a:cubicBezTo>
                  <a:pt x="6551110" y="2816939"/>
                  <a:pt x="5043152" y="2720687"/>
                  <a:pt x="4216983" y="2632455"/>
                </a:cubicBezTo>
                <a:cubicBezTo>
                  <a:pt x="3390815" y="2544223"/>
                  <a:pt x="2993772" y="2480054"/>
                  <a:pt x="2556625" y="2415886"/>
                </a:cubicBezTo>
                <a:cubicBezTo>
                  <a:pt x="2119478" y="2351718"/>
                  <a:pt x="1850773" y="2287549"/>
                  <a:pt x="1594099" y="2247444"/>
                </a:cubicBezTo>
                <a:cubicBezTo>
                  <a:pt x="1337425" y="2207339"/>
                  <a:pt x="1269246" y="2171245"/>
                  <a:pt x="1016583" y="2175255"/>
                </a:cubicBezTo>
                <a:cubicBezTo>
                  <a:pt x="763920" y="2179265"/>
                  <a:pt x="238541" y="2299581"/>
                  <a:pt x="78120" y="2271507"/>
                </a:cubicBezTo>
                <a:cubicBezTo>
                  <a:pt x="-82301" y="2243433"/>
                  <a:pt x="54057" y="2299581"/>
                  <a:pt x="54057" y="2006813"/>
                </a:cubicBezTo>
                <a:cubicBezTo>
                  <a:pt x="54057" y="1714045"/>
                  <a:pt x="78120" y="843760"/>
                  <a:pt x="78120" y="514897"/>
                </a:cubicBezTo>
                <a:lnTo>
                  <a:pt x="29993" y="9570"/>
                </a:lnTo>
                <a:close/>
              </a:path>
            </a:pathLst>
          </a:custGeom>
          <a:pattFill prst="lgConfetti">
            <a:fgClr>
              <a:schemeClr val="accent4">
                <a:lumMod val="50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9BD311FD-11A0-4A75-AF5F-FA1B97D9A619}"/>
              </a:ext>
            </a:extLst>
          </p:cNvPr>
          <p:cNvSpPr/>
          <p:nvPr/>
        </p:nvSpPr>
        <p:spPr>
          <a:xfrm rot="10800000">
            <a:off x="704142" y="2614285"/>
            <a:ext cx="6078843" cy="3729348"/>
          </a:xfrm>
          <a:custGeom>
            <a:avLst/>
            <a:gdLst>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51974 w 6078843"/>
              <a:gd name="connsiteY8" fmla="*/ 1648881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15880 w 6078843"/>
              <a:gd name="connsiteY8" fmla="*/ 1733102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78843" h="3729348">
                <a:moveTo>
                  <a:pt x="4233" y="10999"/>
                </a:moveTo>
                <a:cubicBezTo>
                  <a:pt x="-4978" y="33608"/>
                  <a:pt x="-1629" y="96410"/>
                  <a:pt x="39402" y="156700"/>
                </a:cubicBezTo>
                <a:cubicBezTo>
                  <a:pt x="80433" y="216990"/>
                  <a:pt x="144073" y="308263"/>
                  <a:pt x="250418" y="372740"/>
                </a:cubicBezTo>
                <a:cubicBezTo>
                  <a:pt x="356763" y="437217"/>
                  <a:pt x="509163" y="469874"/>
                  <a:pt x="677473" y="543562"/>
                </a:cubicBezTo>
                <a:cubicBezTo>
                  <a:pt x="845783" y="617250"/>
                  <a:pt x="1090293" y="720245"/>
                  <a:pt x="1260277" y="814867"/>
                </a:cubicBezTo>
                <a:cubicBezTo>
                  <a:pt x="1430261" y="909489"/>
                  <a:pt x="1576800" y="1038443"/>
                  <a:pt x="1697380" y="1111294"/>
                </a:cubicBezTo>
                <a:cubicBezTo>
                  <a:pt x="1817960" y="1184145"/>
                  <a:pt x="1905046" y="1204241"/>
                  <a:pt x="1983758" y="1251971"/>
                </a:cubicBezTo>
                <a:cubicBezTo>
                  <a:pt x="2062470" y="1299701"/>
                  <a:pt x="2064299" y="1317484"/>
                  <a:pt x="2169653" y="1397672"/>
                </a:cubicBezTo>
                <a:cubicBezTo>
                  <a:pt x="2275007" y="1477860"/>
                  <a:pt x="2489438" y="1646854"/>
                  <a:pt x="2615880" y="1733102"/>
                </a:cubicBezTo>
                <a:cubicBezTo>
                  <a:pt x="2742322" y="1819350"/>
                  <a:pt x="2803382" y="1826203"/>
                  <a:pt x="2928303" y="1915162"/>
                </a:cubicBezTo>
                <a:cubicBezTo>
                  <a:pt x="3053224" y="2004121"/>
                  <a:pt x="3252363" y="2184793"/>
                  <a:pt x="3365407" y="2266854"/>
                </a:cubicBezTo>
                <a:cubicBezTo>
                  <a:pt x="3478451" y="2348915"/>
                  <a:pt x="3539578" y="2371524"/>
                  <a:pt x="3606567" y="2407531"/>
                </a:cubicBezTo>
                <a:cubicBezTo>
                  <a:pt x="3673556" y="2443538"/>
                  <a:pt x="3702864" y="2451074"/>
                  <a:pt x="3767341" y="2482894"/>
                </a:cubicBezTo>
                <a:cubicBezTo>
                  <a:pt x="3831818" y="2514714"/>
                  <a:pt x="3943187" y="2586727"/>
                  <a:pt x="3993429" y="2598450"/>
                </a:cubicBezTo>
                <a:cubicBezTo>
                  <a:pt x="4043671" y="2610173"/>
                  <a:pt x="4077165" y="2600962"/>
                  <a:pt x="4068791" y="2553232"/>
                </a:cubicBezTo>
                <a:cubicBezTo>
                  <a:pt x="4060417" y="2505502"/>
                  <a:pt x="4006827" y="2398320"/>
                  <a:pt x="3943187" y="2312072"/>
                </a:cubicBezTo>
                <a:cubicBezTo>
                  <a:pt x="3879548" y="2225824"/>
                  <a:pt x="3743895" y="2113617"/>
                  <a:pt x="3686954" y="2035742"/>
                </a:cubicBezTo>
                <a:cubicBezTo>
                  <a:pt x="3630013" y="1957867"/>
                  <a:pt x="3599031" y="1890042"/>
                  <a:pt x="3601543" y="1844824"/>
                </a:cubicBezTo>
                <a:cubicBezTo>
                  <a:pt x="3604055" y="1799607"/>
                  <a:pt x="3619966" y="1763600"/>
                  <a:pt x="3702027" y="1764437"/>
                </a:cubicBezTo>
                <a:cubicBezTo>
                  <a:pt x="3784088" y="1765274"/>
                  <a:pt x="3954910" y="1817191"/>
                  <a:pt x="4093912" y="1849848"/>
                </a:cubicBezTo>
                <a:cubicBezTo>
                  <a:pt x="4232914" y="1882505"/>
                  <a:pt x="4395363" y="1915163"/>
                  <a:pt x="4536040" y="1960380"/>
                </a:cubicBezTo>
                <a:cubicBezTo>
                  <a:pt x="4676717" y="2005598"/>
                  <a:pt x="4821581" y="2055839"/>
                  <a:pt x="4937974" y="2121153"/>
                </a:cubicBezTo>
                <a:cubicBezTo>
                  <a:pt x="5054367" y="2186467"/>
                  <a:pt x="5184158" y="2280252"/>
                  <a:pt x="5234400" y="2352265"/>
                </a:cubicBezTo>
                <a:cubicBezTo>
                  <a:pt x="5284642" y="2424278"/>
                  <a:pt x="5262033" y="2470333"/>
                  <a:pt x="5239424" y="2553232"/>
                </a:cubicBezTo>
                <a:cubicBezTo>
                  <a:pt x="5216815" y="2636131"/>
                  <a:pt x="5118844" y="2775971"/>
                  <a:pt x="5098747" y="2849659"/>
                </a:cubicBezTo>
                <a:cubicBezTo>
                  <a:pt x="5078650" y="2923347"/>
                  <a:pt x="5073626" y="2930046"/>
                  <a:pt x="5118844" y="2995360"/>
                </a:cubicBezTo>
                <a:cubicBezTo>
                  <a:pt x="5164062" y="3060674"/>
                  <a:pt x="5270407" y="3153621"/>
                  <a:pt x="5370053" y="3241544"/>
                </a:cubicBezTo>
                <a:cubicBezTo>
                  <a:pt x="5469699" y="3329467"/>
                  <a:pt x="5602840" y="3444186"/>
                  <a:pt x="5716721" y="3522898"/>
                </a:cubicBezTo>
                <a:cubicBezTo>
                  <a:pt x="5830602" y="3601610"/>
                  <a:pt x="5997238" y="3783318"/>
                  <a:pt x="6053341" y="3713817"/>
                </a:cubicBezTo>
                <a:cubicBezTo>
                  <a:pt x="6109444" y="3644316"/>
                  <a:pt x="6055853" y="3241545"/>
                  <a:pt x="6053341" y="3105892"/>
                </a:cubicBezTo>
                <a:cubicBezTo>
                  <a:pt x="6050829" y="2970239"/>
                  <a:pt x="6060040" y="2936744"/>
                  <a:pt x="6038268" y="2899900"/>
                </a:cubicBezTo>
                <a:cubicBezTo>
                  <a:pt x="6016497" y="2863056"/>
                  <a:pt x="5979653" y="2928371"/>
                  <a:pt x="5922712" y="2884828"/>
                </a:cubicBezTo>
                <a:cubicBezTo>
                  <a:pt x="5865771" y="2841285"/>
                  <a:pt x="5751890" y="2735777"/>
                  <a:pt x="5696624" y="2638643"/>
                </a:cubicBezTo>
                <a:cubicBezTo>
                  <a:pt x="5641358" y="2541509"/>
                  <a:pt x="5622099" y="2415905"/>
                  <a:pt x="5591117" y="2302024"/>
                </a:cubicBezTo>
                <a:cubicBezTo>
                  <a:pt x="5560135" y="2188143"/>
                  <a:pt x="5589442" y="2053327"/>
                  <a:pt x="5510730" y="1955355"/>
                </a:cubicBezTo>
                <a:cubicBezTo>
                  <a:pt x="5432018" y="1857384"/>
                  <a:pt x="5253659" y="1778672"/>
                  <a:pt x="5118844" y="1714195"/>
                </a:cubicBezTo>
                <a:cubicBezTo>
                  <a:pt x="4984029" y="1649718"/>
                  <a:pt x="4819906" y="1601151"/>
                  <a:pt x="4701838" y="1568494"/>
                </a:cubicBezTo>
                <a:cubicBezTo>
                  <a:pt x="4583770" y="1535837"/>
                  <a:pt x="4536039" y="1536674"/>
                  <a:pt x="4410435" y="1518252"/>
                </a:cubicBezTo>
                <a:cubicBezTo>
                  <a:pt x="4284831" y="1499830"/>
                  <a:pt x="4126569" y="1486432"/>
                  <a:pt x="3948211" y="1457962"/>
                </a:cubicBezTo>
                <a:cubicBezTo>
                  <a:pt x="3769853" y="1429492"/>
                  <a:pt x="3570561" y="1422793"/>
                  <a:pt x="3340286" y="1347430"/>
                </a:cubicBezTo>
                <a:cubicBezTo>
                  <a:pt x="3110011" y="1272067"/>
                  <a:pt x="2566563" y="1005786"/>
                  <a:pt x="2566563" y="1005786"/>
                </a:cubicBezTo>
                <a:lnTo>
                  <a:pt x="1536607" y="548586"/>
                </a:lnTo>
                <a:cubicBezTo>
                  <a:pt x="1281211" y="432193"/>
                  <a:pt x="1173191" y="359343"/>
                  <a:pt x="1034189" y="307426"/>
                </a:cubicBezTo>
                <a:cubicBezTo>
                  <a:pt x="895187" y="255509"/>
                  <a:pt x="785493" y="252159"/>
                  <a:pt x="702594" y="237087"/>
                </a:cubicBezTo>
                <a:cubicBezTo>
                  <a:pt x="619695" y="222015"/>
                  <a:pt x="592062" y="239600"/>
                  <a:pt x="536796" y="216991"/>
                </a:cubicBezTo>
                <a:cubicBezTo>
                  <a:pt x="481530" y="194382"/>
                  <a:pt x="444686" y="134092"/>
                  <a:pt x="370998" y="101435"/>
                </a:cubicBezTo>
                <a:cubicBezTo>
                  <a:pt x="297310" y="68778"/>
                  <a:pt x="161657" y="36958"/>
                  <a:pt x="94668" y="21048"/>
                </a:cubicBezTo>
                <a:cubicBezTo>
                  <a:pt x="27679" y="5138"/>
                  <a:pt x="13444" y="-11610"/>
                  <a:pt x="4233" y="10999"/>
                </a:cubicBezTo>
                <a:close/>
              </a:path>
            </a:pathLst>
          </a:custGeom>
          <a:pattFill prst="diagBrick">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239">
            <a:extLst>
              <a:ext uri="{FF2B5EF4-FFF2-40B4-BE49-F238E27FC236}">
                <a16:creationId xmlns:a16="http://schemas.microsoft.com/office/drawing/2014/main" id="{7B2410B6-1E3B-463F-9656-0A6AB236ADE5}"/>
              </a:ext>
            </a:extLst>
          </p:cNvPr>
          <p:cNvSpPr/>
          <p:nvPr/>
        </p:nvSpPr>
        <p:spPr>
          <a:xfrm rot="10800000">
            <a:off x="24620594" y="8861395"/>
            <a:ext cx="537380" cy="2431931"/>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 name="connsiteX0" fmla="*/ 254675 w 254675"/>
              <a:gd name="connsiteY0" fmla="*/ 0 h 1702841"/>
              <a:gd name="connsiteX1" fmla="*/ 122809 w 254675"/>
              <a:gd name="connsiteY1" fmla="*/ 107929 h 1702841"/>
              <a:gd name="connsiteX2" fmla="*/ 179959 w 254675"/>
              <a:gd name="connsiteY2" fmla="*/ 212704 h 1702841"/>
              <a:gd name="connsiteX3" fmla="*/ 194247 w 254675"/>
              <a:gd name="connsiteY3" fmla="*/ 327004 h 1702841"/>
              <a:gd name="connsiteX4" fmla="*/ 170434 w 254675"/>
              <a:gd name="connsiteY4" fmla="*/ 460354 h 1702841"/>
              <a:gd name="connsiteX5" fmla="*/ 146622 w 254675"/>
              <a:gd name="connsiteY5" fmla="*/ 584179 h 1702841"/>
              <a:gd name="connsiteX6" fmla="*/ 127572 w 254675"/>
              <a:gd name="connsiteY6" fmla="*/ 669904 h 1702841"/>
              <a:gd name="connsiteX7" fmla="*/ 122809 w 254675"/>
              <a:gd name="connsiteY7" fmla="*/ 746104 h 1702841"/>
              <a:gd name="connsiteX8" fmla="*/ 122809 w 254675"/>
              <a:gd name="connsiteY8" fmla="*/ 1055667 h 1702841"/>
              <a:gd name="connsiteX9" fmla="*/ 146622 w 254675"/>
              <a:gd name="connsiteY9" fmla="*/ 1189017 h 1702841"/>
              <a:gd name="connsiteX10" fmla="*/ 89472 w 254675"/>
              <a:gd name="connsiteY10" fmla="*/ 1327129 h 1702841"/>
              <a:gd name="connsiteX11" fmla="*/ 51372 w 254675"/>
              <a:gd name="connsiteY11" fmla="*/ 1436667 h 1702841"/>
              <a:gd name="connsiteX12" fmla="*/ 13272 w 254675"/>
              <a:gd name="connsiteY12" fmla="*/ 1560492 h 1702841"/>
              <a:gd name="connsiteX13" fmla="*/ 13272 w 254675"/>
              <a:gd name="connsiteY13" fmla="*/ 1636692 h 1702841"/>
              <a:gd name="connsiteX14" fmla="*/ 0 w 254675"/>
              <a:gd name="connsiteY14" fmla="*/ 1702841 h 1702841"/>
              <a:gd name="connsiteX0" fmla="*/ 122809 w 194247"/>
              <a:gd name="connsiteY0" fmla="*/ 0 h 1594912"/>
              <a:gd name="connsiteX1" fmla="*/ 179959 w 194247"/>
              <a:gd name="connsiteY1" fmla="*/ 104775 h 1594912"/>
              <a:gd name="connsiteX2" fmla="*/ 194247 w 194247"/>
              <a:gd name="connsiteY2" fmla="*/ 219075 h 1594912"/>
              <a:gd name="connsiteX3" fmla="*/ 170434 w 194247"/>
              <a:gd name="connsiteY3" fmla="*/ 352425 h 1594912"/>
              <a:gd name="connsiteX4" fmla="*/ 146622 w 194247"/>
              <a:gd name="connsiteY4" fmla="*/ 476250 h 1594912"/>
              <a:gd name="connsiteX5" fmla="*/ 127572 w 194247"/>
              <a:gd name="connsiteY5" fmla="*/ 561975 h 1594912"/>
              <a:gd name="connsiteX6" fmla="*/ 122809 w 194247"/>
              <a:gd name="connsiteY6" fmla="*/ 638175 h 1594912"/>
              <a:gd name="connsiteX7" fmla="*/ 122809 w 194247"/>
              <a:gd name="connsiteY7" fmla="*/ 947738 h 1594912"/>
              <a:gd name="connsiteX8" fmla="*/ 146622 w 194247"/>
              <a:gd name="connsiteY8" fmla="*/ 1081088 h 1594912"/>
              <a:gd name="connsiteX9" fmla="*/ 89472 w 194247"/>
              <a:gd name="connsiteY9" fmla="*/ 1219200 h 1594912"/>
              <a:gd name="connsiteX10" fmla="*/ 51372 w 194247"/>
              <a:gd name="connsiteY10" fmla="*/ 1328738 h 1594912"/>
              <a:gd name="connsiteX11" fmla="*/ 13272 w 194247"/>
              <a:gd name="connsiteY11" fmla="*/ 1452563 h 1594912"/>
              <a:gd name="connsiteX12" fmla="*/ 13272 w 194247"/>
              <a:gd name="connsiteY12" fmla="*/ 1528763 h 1594912"/>
              <a:gd name="connsiteX13" fmla="*/ 0 w 194247"/>
              <a:gd name="connsiteY13" fmla="*/ 1594912 h 1594912"/>
              <a:gd name="connsiteX0" fmla="*/ 179959 w 194247"/>
              <a:gd name="connsiteY0" fmla="*/ 0 h 1490137"/>
              <a:gd name="connsiteX1" fmla="*/ 194247 w 194247"/>
              <a:gd name="connsiteY1" fmla="*/ 114300 h 1490137"/>
              <a:gd name="connsiteX2" fmla="*/ 170434 w 194247"/>
              <a:gd name="connsiteY2" fmla="*/ 247650 h 1490137"/>
              <a:gd name="connsiteX3" fmla="*/ 146622 w 194247"/>
              <a:gd name="connsiteY3" fmla="*/ 371475 h 1490137"/>
              <a:gd name="connsiteX4" fmla="*/ 127572 w 194247"/>
              <a:gd name="connsiteY4" fmla="*/ 457200 h 1490137"/>
              <a:gd name="connsiteX5" fmla="*/ 122809 w 194247"/>
              <a:gd name="connsiteY5" fmla="*/ 533400 h 1490137"/>
              <a:gd name="connsiteX6" fmla="*/ 122809 w 194247"/>
              <a:gd name="connsiteY6" fmla="*/ 842963 h 1490137"/>
              <a:gd name="connsiteX7" fmla="*/ 146622 w 194247"/>
              <a:gd name="connsiteY7" fmla="*/ 976313 h 1490137"/>
              <a:gd name="connsiteX8" fmla="*/ 89472 w 194247"/>
              <a:gd name="connsiteY8" fmla="*/ 1114425 h 1490137"/>
              <a:gd name="connsiteX9" fmla="*/ 51372 w 194247"/>
              <a:gd name="connsiteY9" fmla="*/ 1223963 h 1490137"/>
              <a:gd name="connsiteX10" fmla="*/ 13272 w 194247"/>
              <a:gd name="connsiteY10" fmla="*/ 1347788 h 1490137"/>
              <a:gd name="connsiteX11" fmla="*/ 13272 w 194247"/>
              <a:gd name="connsiteY11" fmla="*/ 1423988 h 1490137"/>
              <a:gd name="connsiteX12" fmla="*/ 0 w 194247"/>
              <a:gd name="connsiteY12" fmla="*/ 1490137 h 1490137"/>
              <a:gd name="connsiteX0" fmla="*/ 194247 w 194247"/>
              <a:gd name="connsiteY0" fmla="*/ 0 h 1375837"/>
              <a:gd name="connsiteX1" fmla="*/ 170434 w 194247"/>
              <a:gd name="connsiteY1" fmla="*/ 133350 h 1375837"/>
              <a:gd name="connsiteX2" fmla="*/ 146622 w 194247"/>
              <a:gd name="connsiteY2" fmla="*/ 257175 h 1375837"/>
              <a:gd name="connsiteX3" fmla="*/ 127572 w 194247"/>
              <a:gd name="connsiteY3" fmla="*/ 342900 h 1375837"/>
              <a:gd name="connsiteX4" fmla="*/ 122809 w 194247"/>
              <a:gd name="connsiteY4" fmla="*/ 419100 h 1375837"/>
              <a:gd name="connsiteX5" fmla="*/ 122809 w 194247"/>
              <a:gd name="connsiteY5" fmla="*/ 728663 h 1375837"/>
              <a:gd name="connsiteX6" fmla="*/ 146622 w 194247"/>
              <a:gd name="connsiteY6" fmla="*/ 862013 h 1375837"/>
              <a:gd name="connsiteX7" fmla="*/ 89472 w 194247"/>
              <a:gd name="connsiteY7" fmla="*/ 1000125 h 1375837"/>
              <a:gd name="connsiteX8" fmla="*/ 51372 w 194247"/>
              <a:gd name="connsiteY8" fmla="*/ 1109663 h 1375837"/>
              <a:gd name="connsiteX9" fmla="*/ 13272 w 194247"/>
              <a:gd name="connsiteY9" fmla="*/ 1233488 h 1375837"/>
              <a:gd name="connsiteX10" fmla="*/ 13272 w 194247"/>
              <a:gd name="connsiteY10" fmla="*/ 1309688 h 1375837"/>
              <a:gd name="connsiteX11" fmla="*/ 0 w 194247"/>
              <a:gd name="connsiteY11" fmla="*/ 1375837 h 1375837"/>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46622 w 258423"/>
              <a:gd name="connsiteY6" fmla="*/ 1066369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03838 w 258423"/>
              <a:gd name="connsiteY6" fmla="*/ 1059071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45151 w 245151"/>
              <a:gd name="connsiteY0" fmla="*/ 0 h 1514044"/>
              <a:gd name="connsiteX1" fmla="*/ 157162 w 245151"/>
              <a:gd name="connsiteY1" fmla="*/ 337706 h 1514044"/>
              <a:gd name="connsiteX2" fmla="*/ 133350 w 245151"/>
              <a:gd name="connsiteY2" fmla="*/ 461531 h 1514044"/>
              <a:gd name="connsiteX3" fmla="*/ 114300 w 245151"/>
              <a:gd name="connsiteY3" fmla="*/ 547256 h 1514044"/>
              <a:gd name="connsiteX4" fmla="*/ 109537 w 245151"/>
              <a:gd name="connsiteY4" fmla="*/ 623456 h 1514044"/>
              <a:gd name="connsiteX5" fmla="*/ 109537 w 245151"/>
              <a:gd name="connsiteY5" fmla="*/ 933019 h 1514044"/>
              <a:gd name="connsiteX6" fmla="*/ 90566 w 245151"/>
              <a:gd name="connsiteY6" fmla="*/ 1059071 h 1514044"/>
              <a:gd name="connsiteX7" fmla="*/ 76200 w 245151"/>
              <a:gd name="connsiteY7" fmla="*/ 1204481 h 1514044"/>
              <a:gd name="connsiteX8" fmla="*/ 38100 w 245151"/>
              <a:gd name="connsiteY8" fmla="*/ 1314019 h 1514044"/>
              <a:gd name="connsiteX9" fmla="*/ 0 w 245151"/>
              <a:gd name="connsiteY9" fmla="*/ 1437844 h 1514044"/>
              <a:gd name="connsiteX10" fmla="*/ 0 w 245151"/>
              <a:gd name="connsiteY10" fmla="*/ 1514044 h 15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51" h="1514044">
                <a:moveTo>
                  <a:pt x="245151" y="0"/>
                </a:moveTo>
                <a:lnTo>
                  <a:pt x="157162" y="337706"/>
                </a:lnTo>
                <a:lnTo>
                  <a:pt x="133350" y="461531"/>
                </a:lnTo>
                <a:lnTo>
                  <a:pt x="114300" y="547256"/>
                </a:lnTo>
                <a:lnTo>
                  <a:pt x="109537" y="623456"/>
                </a:lnTo>
                <a:lnTo>
                  <a:pt x="109537" y="933019"/>
                </a:lnTo>
                <a:lnTo>
                  <a:pt x="90566" y="1059071"/>
                </a:lnTo>
                <a:lnTo>
                  <a:pt x="76200" y="1204481"/>
                </a:lnTo>
                <a:lnTo>
                  <a:pt x="38100" y="1314019"/>
                </a:lnTo>
                <a:lnTo>
                  <a:pt x="0" y="1437844"/>
                </a:lnTo>
                <a:lnTo>
                  <a:pt x="0" y="1514044"/>
                </a:ln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E40631C8-8F15-4F9E-BDF1-5CBB1BB46F2F}"/>
              </a:ext>
            </a:extLst>
          </p:cNvPr>
          <p:cNvSpPr txBox="1"/>
          <p:nvPr/>
        </p:nvSpPr>
        <p:spPr>
          <a:xfrm>
            <a:off x="5795661" y="10392062"/>
            <a:ext cx="1805326" cy="553998"/>
          </a:xfrm>
          <a:prstGeom prst="rect">
            <a:avLst/>
          </a:prstGeom>
          <a:solidFill>
            <a:schemeClr val="accent6">
              <a:lumMod val="20000"/>
              <a:lumOff val="80000"/>
            </a:schemeClr>
          </a:solidFill>
        </p:spPr>
        <p:txBody>
          <a:bodyPr wrap="square" lIns="0" tIns="0" rIns="0" bIns="0" rtlCol="0">
            <a:spAutoFit/>
          </a:bodyPr>
          <a:lstStyle/>
          <a:p>
            <a:pPr algn="ctr"/>
            <a:r>
              <a:rPr lang="en-US" sz="3600" b="1" dirty="0" err="1"/>
              <a:t>Vierville</a:t>
            </a:r>
            <a:endParaRPr lang="en-US" sz="3600" b="1" dirty="0"/>
          </a:p>
        </p:txBody>
      </p:sp>
      <p:sp>
        <p:nvSpPr>
          <p:cNvPr id="233" name="TextBox 232">
            <a:extLst>
              <a:ext uri="{FF2B5EF4-FFF2-40B4-BE49-F238E27FC236}">
                <a16:creationId xmlns:a16="http://schemas.microsoft.com/office/drawing/2014/main" id="{6457B914-0347-41E1-9367-30CE7067E6C5}"/>
              </a:ext>
            </a:extLst>
          </p:cNvPr>
          <p:cNvSpPr txBox="1"/>
          <p:nvPr/>
        </p:nvSpPr>
        <p:spPr>
          <a:xfrm>
            <a:off x="20181507" y="16041329"/>
            <a:ext cx="3958337" cy="553998"/>
          </a:xfrm>
          <a:prstGeom prst="rect">
            <a:avLst/>
          </a:prstGeom>
          <a:solidFill>
            <a:schemeClr val="accent6">
              <a:lumMod val="20000"/>
              <a:lumOff val="80000"/>
            </a:schemeClr>
          </a:solidFill>
        </p:spPr>
        <p:txBody>
          <a:bodyPr wrap="square" lIns="91440" tIns="0" rIns="0" bIns="0" rtlCol="0">
            <a:spAutoFit/>
          </a:bodyPr>
          <a:lstStyle/>
          <a:p>
            <a:r>
              <a:rPr lang="en-US" sz="3600" b="1" dirty="0"/>
              <a:t>St. Laurent-sur-Mer</a:t>
            </a:r>
          </a:p>
        </p:txBody>
      </p:sp>
      <p:sp>
        <p:nvSpPr>
          <p:cNvPr id="236" name="Freeform 18">
            <a:extLst>
              <a:ext uri="{FF2B5EF4-FFF2-40B4-BE49-F238E27FC236}">
                <a16:creationId xmlns:a16="http://schemas.microsoft.com/office/drawing/2014/main" id="{A01BAB15-EE56-4F8A-8252-9BB446EFD74E}"/>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17">
            <a:extLst>
              <a:ext uri="{FF2B5EF4-FFF2-40B4-BE49-F238E27FC236}">
                <a16:creationId xmlns:a16="http://schemas.microsoft.com/office/drawing/2014/main" id="{5D20BD74-9028-4919-B310-B8A3B833A89C}"/>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4" name="Group 253">
            <a:extLst>
              <a:ext uri="{FF2B5EF4-FFF2-40B4-BE49-F238E27FC236}">
                <a16:creationId xmlns:a16="http://schemas.microsoft.com/office/drawing/2014/main" id="{907440F1-7990-47FD-AD57-BCB828AF019B}"/>
              </a:ext>
            </a:extLst>
          </p:cNvPr>
          <p:cNvGrpSpPr/>
          <p:nvPr/>
        </p:nvGrpSpPr>
        <p:grpSpPr>
          <a:xfrm rot="21279929">
            <a:off x="22732473" y="9064183"/>
            <a:ext cx="979724" cy="76446"/>
            <a:chOff x="3764623" y="13828508"/>
            <a:chExt cx="511253" cy="39892"/>
          </a:xfrm>
          <a:solidFill>
            <a:srgbClr val="C00000"/>
          </a:solidFill>
        </p:grpSpPr>
        <p:sp>
          <p:nvSpPr>
            <p:cNvPr id="255" name="Isosceles Triangle 254">
              <a:extLst>
                <a:ext uri="{FF2B5EF4-FFF2-40B4-BE49-F238E27FC236}">
                  <a16:creationId xmlns:a16="http://schemas.microsoft.com/office/drawing/2014/main" id="{650C0536-59C4-4939-9E79-382759EE390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Isosceles Triangle 255">
              <a:extLst>
                <a:ext uri="{FF2B5EF4-FFF2-40B4-BE49-F238E27FC236}">
                  <a16:creationId xmlns:a16="http://schemas.microsoft.com/office/drawing/2014/main" id="{023F822F-D469-43F3-BAFF-C99AD816DA9E}"/>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Isosceles Triangle 256">
              <a:extLst>
                <a:ext uri="{FF2B5EF4-FFF2-40B4-BE49-F238E27FC236}">
                  <a16:creationId xmlns:a16="http://schemas.microsoft.com/office/drawing/2014/main" id="{4801091C-A6E3-4664-87BB-A7311692C6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Isosceles Triangle 257">
              <a:extLst>
                <a:ext uri="{FF2B5EF4-FFF2-40B4-BE49-F238E27FC236}">
                  <a16:creationId xmlns:a16="http://schemas.microsoft.com/office/drawing/2014/main" id="{11A22986-2982-43BE-BEBA-E697BB45165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Isosceles Triangle 258">
              <a:extLst>
                <a:ext uri="{FF2B5EF4-FFF2-40B4-BE49-F238E27FC236}">
                  <a16:creationId xmlns:a16="http://schemas.microsoft.com/office/drawing/2014/main" id="{C7C65C96-F85E-4E1C-9379-75CB51F76201}"/>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Isosceles Triangle 259">
              <a:extLst>
                <a:ext uri="{FF2B5EF4-FFF2-40B4-BE49-F238E27FC236}">
                  <a16:creationId xmlns:a16="http://schemas.microsoft.com/office/drawing/2014/main" id="{8FC13A9A-E86E-4A34-918F-0A78696D163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a:extLst>
                <a:ext uri="{FF2B5EF4-FFF2-40B4-BE49-F238E27FC236}">
                  <a16:creationId xmlns:a16="http://schemas.microsoft.com/office/drawing/2014/main" id="{2B28A252-87E6-4401-A4E5-50367D4DF88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Isosceles Triangle 261">
              <a:extLst>
                <a:ext uri="{FF2B5EF4-FFF2-40B4-BE49-F238E27FC236}">
                  <a16:creationId xmlns:a16="http://schemas.microsoft.com/office/drawing/2014/main" id="{7BF2E6E6-67C5-4D01-87B7-36A5D6BC1101}"/>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3" name="TextBox 262">
            <a:extLst>
              <a:ext uri="{FF2B5EF4-FFF2-40B4-BE49-F238E27FC236}">
                <a16:creationId xmlns:a16="http://schemas.microsoft.com/office/drawing/2014/main" id="{F022AAE3-FB48-4F87-AB8D-4CDACF85C0E7}"/>
              </a:ext>
            </a:extLst>
          </p:cNvPr>
          <p:cNvSpPr txBox="1"/>
          <p:nvPr/>
        </p:nvSpPr>
        <p:spPr>
          <a:xfrm>
            <a:off x="22478239" y="1073458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264" name="TextBox 263">
            <a:extLst>
              <a:ext uri="{FF2B5EF4-FFF2-40B4-BE49-F238E27FC236}">
                <a16:creationId xmlns:a16="http://schemas.microsoft.com/office/drawing/2014/main" id="{BFF67C59-4F89-45CB-8EB2-ED9EDD7525C9}"/>
              </a:ext>
            </a:extLst>
          </p:cNvPr>
          <p:cNvSpPr txBox="1"/>
          <p:nvPr/>
        </p:nvSpPr>
        <p:spPr>
          <a:xfrm>
            <a:off x="25338601" y="1142620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grpSp>
        <p:nvGrpSpPr>
          <p:cNvPr id="4" name="Group 3">
            <a:extLst>
              <a:ext uri="{FF2B5EF4-FFF2-40B4-BE49-F238E27FC236}">
                <a16:creationId xmlns:a16="http://schemas.microsoft.com/office/drawing/2014/main" id="{42635E1F-EA4C-4E8D-A7F6-465779CDF780}"/>
              </a:ext>
            </a:extLst>
          </p:cNvPr>
          <p:cNvGrpSpPr/>
          <p:nvPr/>
        </p:nvGrpSpPr>
        <p:grpSpPr>
          <a:xfrm rot="747857">
            <a:off x="24720793" y="9373607"/>
            <a:ext cx="1980364" cy="226442"/>
            <a:chOff x="24938688" y="9135046"/>
            <a:chExt cx="1980364" cy="226442"/>
          </a:xfrm>
        </p:grpSpPr>
        <p:grpSp>
          <p:nvGrpSpPr>
            <p:cNvPr id="287" name="Group 286">
              <a:extLst>
                <a:ext uri="{FF2B5EF4-FFF2-40B4-BE49-F238E27FC236}">
                  <a16:creationId xmlns:a16="http://schemas.microsoft.com/office/drawing/2014/main" id="{5918A329-043D-42AB-84AF-60704CEAF4E2}"/>
                </a:ext>
              </a:extLst>
            </p:cNvPr>
            <p:cNvGrpSpPr/>
            <p:nvPr/>
          </p:nvGrpSpPr>
          <p:grpSpPr>
            <a:xfrm rot="21109371">
              <a:off x="25939328" y="9135046"/>
              <a:ext cx="979724" cy="76446"/>
              <a:chOff x="3764623" y="13828508"/>
              <a:chExt cx="511253" cy="39892"/>
            </a:xfrm>
            <a:solidFill>
              <a:srgbClr val="C00000"/>
            </a:solidFill>
          </p:grpSpPr>
          <p:sp>
            <p:nvSpPr>
              <p:cNvPr id="288" name="Isosceles Triangle 287">
                <a:extLst>
                  <a:ext uri="{FF2B5EF4-FFF2-40B4-BE49-F238E27FC236}">
                    <a16:creationId xmlns:a16="http://schemas.microsoft.com/office/drawing/2014/main" id="{0BD6C604-14D4-40BB-8100-AB12CB14A85E}"/>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Isosceles Triangle 288">
                <a:extLst>
                  <a:ext uri="{FF2B5EF4-FFF2-40B4-BE49-F238E27FC236}">
                    <a16:creationId xmlns:a16="http://schemas.microsoft.com/office/drawing/2014/main" id="{0DAA40C2-5BDB-417F-985F-CF2C66610033}"/>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Isosceles Triangle 289">
                <a:extLst>
                  <a:ext uri="{FF2B5EF4-FFF2-40B4-BE49-F238E27FC236}">
                    <a16:creationId xmlns:a16="http://schemas.microsoft.com/office/drawing/2014/main" id="{EB126C18-E7B6-40D5-8DFA-BEA669D630B2}"/>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Isosceles Triangle 290">
                <a:extLst>
                  <a:ext uri="{FF2B5EF4-FFF2-40B4-BE49-F238E27FC236}">
                    <a16:creationId xmlns:a16="http://schemas.microsoft.com/office/drawing/2014/main" id="{594A8033-34EC-4523-B442-F9FEC60ECFC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Isosceles Triangle 291">
                <a:extLst>
                  <a:ext uri="{FF2B5EF4-FFF2-40B4-BE49-F238E27FC236}">
                    <a16:creationId xmlns:a16="http://schemas.microsoft.com/office/drawing/2014/main" id="{4439E7B6-823F-457D-8525-F1C2E46C06B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Isosceles Triangle 292">
                <a:extLst>
                  <a:ext uri="{FF2B5EF4-FFF2-40B4-BE49-F238E27FC236}">
                    <a16:creationId xmlns:a16="http://schemas.microsoft.com/office/drawing/2014/main" id="{FBD4110D-C78E-4030-8247-EF12BC97E3B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Isosceles Triangle 293">
                <a:extLst>
                  <a:ext uri="{FF2B5EF4-FFF2-40B4-BE49-F238E27FC236}">
                    <a16:creationId xmlns:a16="http://schemas.microsoft.com/office/drawing/2014/main" id="{08379448-10A1-4973-83DC-450F9BEBB18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Isosceles Triangle 294">
                <a:extLst>
                  <a:ext uri="{FF2B5EF4-FFF2-40B4-BE49-F238E27FC236}">
                    <a16:creationId xmlns:a16="http://schemas.microsoft.com/office/drawing/2014/main" id="{6DCF3B47-5EE2-4CE8-B9D4-120E0AD68E9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a:extLst>
                <a:ext uri="{FF2B5EF4-FFF2-40B4-BE49-F238E27FC236}">
                  <a16:creationId xmlns:a16="http://schemas.microsoft.com/office/drawing/2014/main" id="{1B65D45C-DFCD-404F-85D8-A0797CAEE583}"/>
                </a:ext>
              </a:extLst>
            </p:cNvPr>
            <p:cNvGrpSpPr/>
            <p:nvPr/>
          </p:nvGrpSpPr>
          <p:grpSpPr>
            <a:xfrm rot="21109371">
              <a:off x="24938688" y="9285042"/>
              <a:ext cx="979724" cy="76446"/>
              <a:chOff x="3764623" y="13828508"/>
              <a:chExt cx="511253" cy="39892"/>
            </a:xfrm>
            <a:solidFill>
              <a:srgbClr val="C00000"/>
            </a:solidFill>
          </p:grpSpPr>
          <p:sp>
            <p:nvSpPr>
              <p:cNvPr id="297" name="Isosceles Triangle 296">
                <a:extLst>
                  <a:ext uri="{FF2B5EF4-FFF2-40B4-BE49-F238E27FC236}">
                    <a16:creationId xmlns:a16="http://schemas.microsoft.com/office/drawing/2014/main" id="{79CAFA9F-F02A-45F2-A2BD-9CB12C38F955}"/>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Isosceles Triangle 297">
                <a:extLst>
                  <a:ext uri="{FF2B5EF4-FFF2-40B4-BE49-F238E27FC236}">
                    <a16:creationId xmlns:a16="http://schemas.microsoft.com/office/drawing/2014/main" id="{E3D7F6D5-5F7E-4ABB-8FA1-3F50ECBE43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Isosceles Triangle 298">
                <a:extLst>
                  <a:ext uri="{FF2B5EF4-FFF2-40B4-BE49-F238E27FC236}">
                    <a16:creationId xmlns:a16="http://schemas.microsoft.com/office/drawing/2014/main" id="{C1355151-F532-4F42-894D-91C1586BAB8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Isosceles Triangle 299">
                <a:extLst>
                  <a:ext uri="{FF2B5EF4-FFF2-40B4-BE49-F238E27FC236}">
                    <a16:creationId xmlns:a16="http://schemas.microsoft.com/office/drawing/2014/main" id="{7CD96511-7DD8-4697-B03C-A7F3FCBC10E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Isosceles Triangle 300">
                <a:extLst>
                  <a:ext uri="{FF2B5EF4-FFF2-40B4-BE49-F238E27FC236}">
                    <a16:creationId xmlns:a16="http://schemas.microsoft.com/office/drawing/2014/main" id="{9235AA54-E21F-495A-ADD3-AC3524E908F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Isosceles Triangle 301">
                <a:extLst>
                  <a:ext uri="{FF2B5EF4-FFF2-40B4-BE49-F238E27FC236}">
                    <a16:creationId xmlns:a16="http://schemas.microsoft.com/office/drawing/2014/main" id="{334D4F3C-9397-41F7-B7F0-C30E41BAA06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Isosceles Triangle 302">
                <a:extLst>
                  <a:ext uri="{FF2B5EF4-FFF2-40B4-BE49-F238E27FC236}">
                    <a16:creationId xmlns:a16="http://schemas.microsoft.com/office/drawing/2014/main" id="{49E181BE-C4D1-4643-ABEE-B117E6624A4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Isosceles Triangle 303">
                <a:extLst>
                  <a:ext uri="{FF2B5EF4-FFF2-40B4-BE49-F238E27FC236}">
                    <a16:creationId xmlns:a16="http://schemas.microsoft.com/office/drawing/2014/main" id="{EE176F32-7A27-4774-87AE-847696AAB4E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05" name="Group 304">
            <a:extLst>
              <a:ext uri="{FF2B5EF4-FFF2-40B4-BE49-F238E27FC236}">
                <a16:creationId xmlns:a16="http://schemas.microsoft.com/office/drawing/2014/main" id="{C977DC21-EC52-46A0-B812-16CA8D23EA1D}"/>
              </a:ext>
            </a:extLst>
          </p:cNvPr>
          <p:cNvGrpSpPr/>
          <p:nvPr/>
        </p:nvGrpSpPr>
        <p:grpSpPr>
          <a:xfrm rot="1156295">
            <a:off x="23751411" y="9196188"/>
            <a:ext cx="979724" cy="76446"/>
            <a:chOff x="3764623" y="13828508"/>
            <a:chExt cx="511253" cy="39892"/>
          </a:xfrm>
          <a:solidFill>
            <a:srgbClr val="C00000"/>
          </a:solidFill>
        </p:grpSpPr>
        <p:sp>
          <p:nvSpPr>
            <p:cNvPr id="306" name="Isosceles Triangle 305">
              <a:extLst>
                <a:ext uri="{FF2B5EF4-FFF2-40B4-BE49-F238E27FC236}">
                  <a16:creationId xmlns:a16="http://schemas.microsoft.com/office/drawing/2014/main" id="{94053086-840A-47C3-953F-35547DE9C0C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Isosceles Triangle 306">
              <a:extLst>
                <a:ext uri="{FF2B5EF4-FFF2-40B4-BE49-F238E27FC236}">
                  <a16:creationId xmlns:a16="http://schemas.microsoft.com/office/drawing/2014/main" id="{C30E2B4C-1311-4F3F-A34D-F63A7F8925D5}"/>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Isosceles Triangle 307">
              <a:extLst>
                <a:ext uri="{FF2B5EF4-FFF2-40B4-BE49-F238E27FC236}">
                  <a16:creationId xmlns:a16="http://schemas.microsoft.com/office/drawing/2014/main" id="{B226084B-94B4-48EC-90FB-1623B5FE4F23}"/>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Isosceles Triangle 308">
              <a:extLst>
                <a:ext uri="{FF2B5EF4-FFF2-40B4-BE49-F238E27FC236}">
                  <a16:creationId xmlns:a16="http://schemas.microsoft.com/office/drawing/2014/main" id="{6BF92592-B061-4B9A-B3C8-BFC65120830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Isosceles Triangle 309">
              <a:extLst>
                <a:ext uri="{FF2B5EF4-FFF2-40B4-BE49-F238E27FC236}">
                  <a16:creationId xmlns:a16="http://schemas.microsoft.com/office/drawing/2014/main" id="{D8828626-548C-4CB7-8340-95953D71B0A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Isosceles Triangle 310">
              <a:extLst>
                <a:ext uri="{FF2B5EF4-FFF2-40B4-BE49-F238E27FC236}">
                  <a16:creationId xmlns:a16="http://schemas.microsoft.com/office/drawing/2014/main" id="{88E6E93F-9864-4B9C-B741-90D1AAACD30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Isosceles Triangle 311">
              <a:extLst>
                <a:ext uri="{FF2B5EF4-FFF2-40B4-BE49-F238E27FC236}">
                  <a16:creationId xmlns:a16="http://schemas.microsoft.com/office/drawing/2014/main" id="{5F62D5D6-51F6-4F96-B95F-2AED59B7F9E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Isosceles Triangle 312">
              <a:extLst>
                <a:ext uri="{FF2B5EF4-FFF2-40B4-BE49-F238E27FC236}">
                  <a16:creationId xmlns:a16="http://schemas.microsoft.com/office/drawing/2014/main" id="{962AE61E-95D8-44DA-A9E1-C9FF58F6D8A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9" name="Freeform: Shape 68">
            <a:extLst>
              <a:ext uri="{FF2B5EF4-FFF2-40B4-BE49-F238E27FC236}">
                <a16:creationId xmlns:a16="http://schemas.microsoft.com/office/drawing/2014/main" id="{74BC15E5-6532-4B16-B1B2-9B0B9667FB16}"/>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38B4691-7FCC-4831-AE98-FA1AD6F5B353}"/>
              </a:ext>
            </a:extLst>
          </p:cNvPr>
          <p:cNvSpPr/>
          <p:nvPr/>
        </p:nvSpPr>
        <p:spPr>
          <a:xfrm>
            <a:off x="12201099" y="7888406"/>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8A44BD1E-C713-437F-A2AD-18CF3A783A39}"/>
              </a:ext>
            </a:extLst>
          </p:cNvPr>
          <p:cNvSpPr/>
          <p:nvPr/>
        </p:nvSpPr>
        <p:spPr>
          <a:xfrm>
            <a:off x="18260705" y="8420666"/>
            <a:ext cx="1392072" cy="955343"/>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1C7BBE87-8269-41A3-84E8-E310018B06B2}"/>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TextBox 319">
            <a:extLst>
              <a:ext uri="{FF2B5EF4-FFF2-40B4-BE49-F238E27FC236}">
                <a16:creationId xmlns:a16="http://schemas.microsoft.com/office/drawing/2014/main" id="{CA46CED1-DB80-4043-9B4C-FD7263863B25}"/>
              </a:ext>
            </a:extLst>
          </p:cNvPr>
          <p:cNvSpPr txBox="1"/>
          <p:nvPr/>
        </p:nvSpPr>
        <p:spPr>
          <a:xfrm>
            <a:off x="5566088" y="653193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321" name="TextBox 320">
            <a:extLst>
              <a:ext uri="{FF2B5EF4-FFF2-40B4-BE49-F238E27FC236}">
                <a16:creationId xmlns:a16="http://schemas.microsoft.com/office/drawing/2014/main" id="{5E84DC27-0660-4776-A4C1-037798F0D85B}"/>
              </a:ext>
            </a:extLst>
          </p:cNvPr>
          <p:cNvSpPr txBox="1"/>
          <p:nvPr/>
        </p:nvSpPr>
        <p:spPr>
          <a:xfrm>
            <a:off x="6637442" y="7462080"/>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322" name="TextBox 321">
            <a:extLst>
              <a:ext uri="{FF2B5EF4-FFF2-40B4-BE49-F238E27FC236}">
                <a16:creationId xmlns:a16="http://schemas.microsoft.com/office/drawing/2014/main" id="{4730F606-50DD-490A-9B46-2AF9436987A8}"/>
              </a:ext>
            </a:extLst>
          </p:cNvPr>
          <p:cNvSpPr txBox="1"/>
          <p:nvPr/>
        </p:nvSpPr>
        <p:spPr>
          <a:xfrm>
            <a:off x="8303713" y="7460205"/>
            <a:ext cx="1466285" cy="523220"/>
          </a:xfrm>
          <a:prstGeom prst="rect">
            <a:avLst/>
          </a:prstGeom>
          <a:noFill/>
        </p:spPr>
        <p:txBody>
          <a:bodyPr wrap="square" rtlCol="0">
            <a:spAutoFit/>
          </a:bodyPr>
          <a:lstStyle/>
          <a:p>
            <a:pPr algn="ctr"/>
            <a:r>
              <a:rPr lang="en-US" sz="2800" b="1">
                <a:solidFill>
                  <a:srgbClr val="C00000"/>
                </a:solidFill>
                <a:latin typeface="Georgia" panose="02040502050405020303" pitchFamily="18" charset="0"/>
              </a:rPr>
              <a:t>WN71</a:t>
            </a:r>
            <a:endParaRPr lang="en-US" sz="2800" b="1" dirty="0">
              <a:solidFill>
                <a:srgbClr val="C00000"/>
              </a:solidFill>
              <a:latin typeface="Georgia" panose="02040502050405020303" pitchFamily="18" charset="0"/>
            </a:endParaRPr>
          </a:p>
        </p:txBody>
      </p:sp>
      <p:sp>
        <p:nvSpPr>
          <p:cNvPr id="323" name="TextBox 322">
            <a:extLst>
              <a:ext uri="{FF2B5EF4-FFF2-40B4-BE49-F238E27FC236}">
                <a16:creationId xmlns:a16="http://schemas.microsoft.com/office/drawing/2014/main" id="{125066EA-D411-4503-A164-16953E1657FA}"/>
              </a:ext>
            </a:extLst>
          </p:cNvPr>
          <p:cNvSpPr txBox="1"/>
          <p:nvPr/>
        </p:nvSpPr>
        <p:spPr>
          <a:xfrm>
            <a:off x="11802439" y="855304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324" name="TextBox 323">
            <a:extLst>
              <a:ext uri="{FF2B5EF4-FFF2-40B4-BE49-F238E27FC236}">
                <a16:creationId xmlns:a16="http://schemas.microsoft.com/office/drawing/2014/main" id="{E6C9CB30-738C-4B3C-B74D-AFB226225349}"/>
              </a:ext>
            </a:extLst>
          </p:cNvPr>
          <p:cNvSpPr txBox="1"/>
          <p:nvPr/>
        </p:nvSpPr>
        <p:spPr>
          <a:xfrm>
            <a:off x="15370367" y="928204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325" name="TextBox 324">
            <a:extLst>
              <a:ext uri="{FF2B5EF4-FFF2-40B4-BE49-F238E27FC236}">
                <a16:creationId xmlns:a16="http://schemas.microsoft.com/office/drawing/2014/main" id="{CDB2DD36-3343-44EB-94A6-25F3F572604D}"/>
              </a:ext>
            </a:extLst>
          </p:cNvPr>
          <p:cNvSpPr txBox="1"/>
          <p:nvPr/>
        </p:nvSpPr>
        <p:spPr>
          <a:xfrm>
            <a:off x="19186543" y="923507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grpSp>
        <p:nvGrpSpPr>
          <p:cNvPr id="329" name="Group 328">
            <a:extLst>
              <a:ext uri="{FF2B5EF4-FFF2-40B4-BE49-F238E27FC236}">
                <a16:creationId xmlns:a16="http://schemas.microsoft.com/office/drawing/2014/main" id="{1C7E7D9C-FE99-4DF7-8D79-0184F4A36B84}"/>
              </a:ext>
            </a:extLst>
          </p:cNvPr>
          <p:cNvGrpSpPr/>
          <p:nvPr/>
        </p:nvGrpSpPr>
        <p:grpSpPr>
          <a:xfrm rot="1805159">
            <a:off x="18572606" y="8922032"/>
            <a:ext cx="610530" cy="76446"/>
            <a:chOff x="3764623" y="13828508"/>
            <a:chExt cx="318595" cy="39892"/>
          </a:xfrm>
          <a:solidFill>
            <a:srgbClr val="C00000"/>
          </a:solidFill>
        </p:grpSpPr>
        <p:sp>
          <p:nvSpPr>
            <p:cNvPr id="330" name="Isosceles Triangle 329">
              <a:extLst>
                <a:ext uri="{FF2B5EF4-FFF2-40B4-BE49-F238E27FC236}">
                  <a16:creationId xmlns:a16="http://schemas.microsoft.com/office/drawing/2014/main" id="{97F4A0E5-8A62-40CE-B6CE-5BBD3DB1C1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Isosceles Triangle 330">
              <a:extLst>
                <a:ext uri="{FF2B5EF4-FFF2-40B4-BE49-F238E27FC236}">
                  <a16:creationId xmlns:a16="http://schemas.microsoft.com/office/drawing/2014/main" id="{911E2B3F-D583-418E-9397-7FA2E93D5251}"/>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Isosceles Triangle 331">
              <a:extLst>
                <a:ext uri="{FF2B5EF4-FFF2-40B4-BE49-F238E27FC236}">
                  <a16:creationId xmlns:a16="http://schemas.microsoft.com/office/drawing/2014/main" id="{0A65DEAD-189D-48BA-9B1F-EFFFD6ED40B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Isosceles Triangle 332">
              <a:extLst>
                <a:ext uri="{FF2B5EF4-FFF2-40B4-BE49-F238E27FC236}">
                  <a16:creationId xmlns:a16="http://schemas.microsoft.com/office/drawing/2014/main" id="{966C4462-A035-430D-880E-9BEB8AFF95E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Isosceles Triangle 333">
              <a:extLst>
                <a:ext uri="{FF2B5EF4-FFF2-40B4-BE49-F238E27FC236}">
                  <a16:creationId xmlns:a16="http://schemas.microsoft.com/office/drawing/2014/main" id="{676FDE5B-943D-4EAE-B5F0-E834D7C3B3A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a:extLst>
              <a:ext uri="{FF2B5EF4-FFF2-40B4-BE49-F238E27FC236}">
                <a16:creationId xmlns:a16="http://schemas.microsoft.com/office/drawing/2014/main" id="{384371AA-0C91-45E7-B75E-AF2C07EA2ABA}"/>
              </a:ext>
            </a:extLst>
          </p:cNvPr>
          <p:cNvGrpSpPr/>
          <p:nvPr/>
        </p:nvGrpSpPr>
        <p:grpSpPr>
          <a:xfrm rot="1069744">
            <a:off x="16988856" y="8771576"/>
            <a:ext cx="979724" cy="76446"/>
            <a:chOff x="3764623" y="13828508"/>
            <a:chExt cx="511253" cy="39892"/>
          </a:xfrm>
          <a:solidFill>
            <a:srgbClr val="C00000"/>
          </a:solidFill>
        </p:grpSpPr>
        <p:sp>
          <p:nvSpPr>
            <p:cNvPr id="349" name="Isosceles Triangle 348">
              <a:extLst>
                <a:ext uri="{FF2B5EF4-FFF2-40B4-BE49-F238E27FC236}">
                  <a16:creationId xmlns:a16="http://schemas.microsoft.com/office/drawing/2014/main" id="{D4E4D6B0-B69F-46D7-ACB6-674E8C69395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96ADBA6D-9FA5-464B-9F3F-F207024C1100}"/>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4AC28E9A-B66E-4712-9402-6B436B71D7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1F4494C2-FC9F-45EF-A4F1-75948167E16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B04D4F4C-2BD7-415E-986E-5ABF71A710E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Isosceles Triangle 353">
              <a:extLst>
                <a:ext uri="{FF2B5EF4-FFF2-40B4-BE49-F238E27FC236}">
                  <a16:creationId xmlns:a16="http://schemas.microsoft.com/office/drawing/2014/main" id="{F204F1F5-76B7-456D-B498-CC9A53811EE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1B809A59-4B5F-44C3-97D5-37BC5A7C7D3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92EAABF1-E974-4474-97FE-EEBEDDC355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7" name="Group 366">
            <a:extLst>
              <a:ext uri="{FF2B5EF4-FFF2-40B4-BE49-F238E27FC236}">
                <a16:creationId xmlns:a16="http://schemas.microsoft.com/office/drawing/2014/main" id="{DF963E66-1251-4550-8DA4-82C1C8B4D26C}"/>
              </a:ext>
            </a:extLst>
          </p:cNvPr>
          <p:cNvGrpSpPr/>
          <p:nvPr/>
        </p:nvGrpSpPr>
        <p:grpSpPr>
          <a:xfrm rot="16449215">
            <a:off x="16595897" y="8638945"/>
            <a:ext cx="232918" cy="120103"/>
            <a:chOff x="16147989" y="8262446"/>
            <a:chExt cx="232918" cy="120103"/>
          </a:xfrm>
        </p:grpSpPr>
        <p:sp>
          <p:nvSpPr>
            <p:cNvPr id="344" name="Isosceles Triangle 343">
              <a:extLst>
                <a:ext uri="{FF2B5EF4-FFF2-40B4-BE49-F238E27FC236}">
                  <a16:creationId xmlns:a16="http://schemas.microsoft.com/office/drawing/2014/main" id="{DB7A472B-2D75-423F-9866-D0ADE41EBFD0}"/>
                </a:ext>
              </a:extLst>
            </p:cNvPr>
            <p:cNvSpPr/>
            <p:nvPr/>
          </p:nvSpPr>
          <p:spPr>
            <a:xfrm rot="1203949">
              <a:off x="16147989" y="8262446"/>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Isosceles Triangle 344">
              <a:extLst>
                <a:ext uri="{FF2B5EF4-FFF2-40B4-BE49-F238E27FC236}">
                  <a16:creationId xmlns:a16="http://schemas.microsoft.com/office/drawing/2014/main" id="{AE4E30DE-7E90-4DB4-A475-3EDF2B821982}"/>
                </a:ext>
              </a:extLst>
            </p:cNvPr>
            <p:cNvSpPr/>
            <p:nvPr/>
          </p:nvSpPr>
          <p:spPr>
            <a:xfrm rot="1203949">
              <a:off x="16267160" y="8308063"/>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6" name="Group 365">
            <a:extLst>
              <a:ext uri="{FF2B5EF4-FFF2-40B4-BE49-F238E27FC236}">
                <a16:creationId xmlns:a16="http://schemas.microsoft.com/office/drawing/2014/main" id="{5D34A52E-1157-4522-941E-95C0B9DFD424}"/>
              </a:ext>
            </a:extLst>
          </p:cNvPr>
          <p:cNvGrpSpPr/>
          <p:nvPr/>
        </p:nvGrpSpPr>
        <p:grpSpPr>
          <a:xfrm>
            <a:off x="16786255" y="8562175"/>
            <a:ext cx="227632" cy="116237"/>
            <a:chOff x="16500639" y="8391378"/>
            <a:chExt cx="227632" cy="116237"/>
          </a:xfrm>
        </p:grpSpPr>
        <p:sp>
          <p:nvSpPr>
            <p:cNvPr id="347" name="Isosceles Triangle 346">
              <a:extLst>
                <a:ext uri="{FF2B5EF4-FFF2-40B4-BE49-F238E27FC236}">
                  <a16:creationId xmlns:a16="http://schemas.microsoft.com/office/drawing/2014/main" id="{38A93E1F-1879-4AA9-BECD-6A26D4CCE3E6}"/>
                </a:ext>
              </a:extLst>
            </p:cNvPr>
            <p:cNvSpPr/>
            <p:nvPr/>
          </p:nvSpPr>
          <p:spPr>
            <a:xfrm rot="1203949">
              <a:off x="16500639" y="8391378"/>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28667820-9640-440A-ABD0-FA34C564E7B9}"/>
                </a:ext>
              </a:extLst>
            </p:cNvPr>
            <p:cNvSpPr/>
            <p:nvPr/>
          </p:nvSpPr>
          <p:spPr>
            <a:xfrm rot="1203949">
              <a:off x="16614524" y="8433129"/>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7" name="Group 356">
            <a:extLst>
              <a:ext uri="{FF2B5EF4-FFF2-40B4-BE49-F238E27FC236}">
                <a16:creationId xmlns:a16="http://schemas.microsoft.com/office/drawing/2014/main" id="{A11F98C5-7497-4BE7-B909-7926DBB5292B}"/>
              </a:ext>
            </a:extLst>
          </p:cNvPr>
          <p:cNvGrpSpPr/>
          <p:nvPr/>
        </p:nvGrpSpPr>
        <p:grpSpPr>
          <a:xfrm rot="20327364">
            <a:off x="17951250" y="8828923"/>
            <a:ext cx="610530" cy="76446"/>
            <a:chOff x="3764623" y="13828508"/>
            <a:chExt cx="318595" cy="39892"/>
          </a:xfrm>
          <a:solidFill>
            <a:srgbClr val="C00000"/>
          </a:solidFill>
        </p:grpSpPr>
        <p:sp>
          <p:nvSpPr>
            <p:cNvPr id="358" name="Isosceles Triangle 357">
              <a:extLst>
                <a:ext uri="{FF2B5EF4-FFF2-40B4-BE49-F238E27FC236}">
                  <a16:creationId xmlns:a16="http://schemas.microsoft.com/office/drawing/2014/main" id="{8F762598-6774-4650-80AA-02D66A06D7F1}"/>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5140BF0A-C464-4EEE-B97F-5578480C90F2}"/>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7DAF499B-7A30-41CB-8DEB-34DD6C8F78CD}"/>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8660A45A-A641-4ED1-9297-91AD55355228}"/>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1DAF539B-CAFB-49EB-8F05-61675B6DAE06}"/>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8" name="Freeform: Shape 327">
            <a:extLst>
              <a:ext uri="{FF2B5EF4-FFF2-40B4-BE49-F238E27FC236}">
                <a16:creationId xmlns:a16="http://schemas.microsoft.com/office/drawing/2014/main" id="{E302D47A-C171-45A7-8F17-FC99E178A8EB}"/>
              </a:ext>
            </a:extLst>
          </p:cNvPr>
          <p:cNvSpPr/>
          <p:nvPr/>
        </p:nvSpPr>
        <p:spPr>
          <a:xfrm rot="836125">
            <a:off x="11705838" y="1397515"/>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CBCA8738-5759-4A84-A894-D13B5241B773}"/>
              </a:ext>
            </a:extLst>
          </p:cNvPr>
          <p:cNvSpPr/>
          <p:nvPr/>
        </p:nvSpPr>
        <p:spPr>
          <a:xfrm rot="836125">
            <a:off x="7714546" y="1724116"/>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6" name="Group 377">
            <a:extLst>
              <a:ext uri="{FF2B5EF4-FFF2-40B4-BE49-F238E27FC236}">
                <a16:creationId xmlns:a16="http://schemas.microsoft.com/office/drawing/2014/main" id="{34C22004-EAE9-4FC0-89D0-216C4416A0C8}"/>
              </a:ext>
            </a:extLst>
          </p:cNvPr>
          <p:cNvGrpSpPr>
            <a:grpSpLocks/>
          </p:cNvGrpSpPr>
          <p:nvPr/>
        </p:nvGrpSpPr>
        <p:grpSpPr bwMode="auto">
          <a:xfrm rot="16157656">
            <a:off x="24899678" y="15862403"/>
            <a:ext cx="2503488" cy="942975"/>
            <a:chOff x="15361" y="4723"/>
            <a:chExt cx="1577" cy="594"/>
          </a:xfrm>
        </p:grpSpPr>
        <p:sp>
          <p:nvSpPr>
            <p:cNvPr id="337" name="AutoShape 378">
              <a:extLst>
                <a:ext uri="{FF2B5EF4-FFF2-40B4-BE49-F238E27FC236}">
                  <a16:creationId xmlns:a16="http://schemas.microsoft.com/office/drawing/2014/main" id="{83E0116B-BF67-4797-B566-37A609A4822D}"/>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38" name="Text Box 379">
              <a:extLst>
                <a:ext uri="{FF2B5EF4-FFF2-40B4-BE49-F238E27FC236}">
                  <a16:creationId xmlns:a16="http://schemas.microsoft.com/office/drawing/2014/main" id="{F3D33BF7-B766-4BDA-9EBF-3E2B5E2150C9}"/>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340" name="TextBox 339">
            <a:extLst>
              <a:ext uri="{FF2B5EF4-FFF2-40B4-BE49-F238E27FC236}">
                <a16:creationId xmlns:a16="http://schemas.microsoft.com/office/drawing/2014/main" id="{1C601F7F-2850-42CA-952F-78A5734BF694}"/>
              </a:ext>
            </a:extLst>
          </p:cNvPr>
          <p:cNvSpPr txBox="1"/>
          <p:nvPr/>
        </p:nvSpPr>
        <p:spPr>
          <a:xfrm>
            <a:off x="15370726" y="778012"/>
            <a:ext cx="2487637" cy="584775"/>
          </a:xfrm>
          <a:prstGeom prst="rect">
            <a:avLst/>
          </a:prstGeom>
          <a:noFill/>
        </p:spPr>
        <p:txBody>
          <a:bodyPr wrap="square" rtlCol="0">
            <a:spAutoFit/>
          </a:bodyPr>
          <a:lstStyle/>
          <a:p>
            <a:pPr algn="ctr"/>
            <a:r>
              <a:rPr lang="en-US" sz="3200" b="1" dirty="0">
                <a:solidFill>
                  <a:srgbClr val="C00000"/>
                </a:solidFill>
              </a:rPr>
              <a:t>DOG RED</a:t>
            </a:r>
          </a:p>
        </p:txBody>
      </p:sp>
      <p:sp>
        <p:nvSpPr>
          <p:cNvPr id="341" name="TextBox 340">
            <a:extLst>
              <a:ext uri="{FF2B5EF4-FFF2-40B4-BE49-F238E27FC236}">
                <a16:creationId xmlns:a16="http://schemas.microsoft.com/office/drawing/2014/main" id="{0540A097-0A26-4894-B8D6-9023A4E7CFC4}"/>
              </a:ext>
            </a:extLst>
          </p:cNvPr>
          <p:cNvSpPr txBox="1"/>
          <p:nvPr/>
        </p:nvSpPr>
        <p:spPr>
          <a:xfrm>
            <a:off x="18139308" y="776581"/>
            <a:ext cx="2883262" cy="584775"/>
          </a:xfrm>
          <a:prstGeom prst="rect">
            <a:avLst/>
          </a:prstGeom>
          <a:noFill/>
        </p:spPr>
        <p:txBody>
          <a:bodyPr wrap="square" rtlCol="0">
            <a:spAutoFit/>
          </a:bodyPr>
          <a:lstStyle/>
          <a:p>
            <a:pPr algn="ctr"/>
            <a:r>
              <a:rPr lang="en-US" sz="3200" b="1" dirty="0">
                <a:solidFill>
                  <a:schemeClr val="accent6">
                    <a:lumMod val="75000"/>
                  </a:schemeClr>
                </a:solidFill>
              </a:rPr>
              <a:t>EASY GREEN</a:t>
            </a:r>
          </a:p>
        </p:txBody>
      </p:sp>
      <p:sp>
        <p:nvSpPr>
          <p:cNvPr id="342" name="Freeform: Shape 341">
            <a:extLst>
              <a:ext uri="{FF2B5EF4-FFF2-40B4-BE49-F238E27FC236}">
                <a16:creationId xmlns:a16="http://schemas.microsoft.com/office/drawing/2014/main" id="{EFB91121-7BF3-425C-8393-2F75D6493EB6}"/>
              </a:ext>
            </a:extLst>
          </p:cNvPr>
          <p:cNvSpPr/>
          <p:nvPr/>
        </p:nvSpPr>
        <p:spPr>
          <a:xfrm rot="836125">
            <a:off x="14769084" y="1309443"/>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Shape 342">
            <a:extLst>
              <a:ext uri="{FF2B5EF4-FFF2-40B4-BE49-F238E27FC236}">
                <a16:creationId xmlns:a16="http://schemas.microsoft.com/office/drawing/2014/main" id="{75085A76-B3E8-4F5C-9E11-A85A59EEB7E4}"/>
              </a:ext>
            </a:extLst>
          </p:cNvPr>
          <p:cNvSpPr/>
          <p:nvPr/>
        </p:nvSpPr>
        <p:spPr>
          <a:xfrm rot="836125">
            <a:off x="17251778" y="1654250"/>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CC99CCDE-32F7-4EB7-ADCF-CC756FD0791A}"/>
              </a:ext>
            </a:extLst>
          </p:cNvPr>
          <p:cNvSpPr/>
          <p:nvPr/>
        </p:nvSpPr>
        <p:spPr>
          <a:xfrm rot="836125">
            <a:off x="20823596" y="2069597"/>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TextBox 362">
            <a:extLst>
              <a:ext uri="{FF2B5EF4-FFF2-40B4-BE49-F238E27FC236}">
                <a16:creationId xmlns:a16="http://schemas.microsoft.com/office/drawing/2014/main" id="{B663F82D-6C51-4F7D-B8A7-39BD73E2F48E}"/>
              </a:ext>
            </a:extLst>
          </p:cNvPr>
          <p:cNvSpPr txBox="1"/>
          <p:nvPr/>
        </p:nvSpPr>
        <p:spPr>
          <a:xfrm>
            <a:off x="8504572" y="775689"/>
            <a:ext cx="3456518" cy="584775"/>
          </a:xfrm>
          <a:prstGeom prst="rect">
            <a:avLst/>
          </a:prstGeom>
          <a:noFill/>
        </p:spPr>
        <p:txBody>
          <a:bodyPr wrap="square" rtlCol="0">
            <a:spAutoFit/>
          </a:bodyPr>
          <a:lstStyle/>
          <a:p>
            <a:pPr algn="ctr"/>
            <a:r>
              <a:rPr lang="en-US" sz="3200" b="1" dirty="0">
                <a:solidFill>
                  <a:schemeClr val="accent6">
                    <a:lumMod val="75000"/>
                  </a:schemeClr>
                </a:solidFill>
              </a:rPr>
              <a:t>DOG GREEN</a:t>
            </a:r>
          </a:p>
        </p:txBody>
      </p:sp>
      <p:sp>
        <p:nvSpPr>
          <p:cNvPr id="364" name="TextBox 363">
            <a:extLst>
              <a:ext uri="{FF2B5EF4-FFF2-40B4-BE49-F238E27FC236}">
                <a16:creationId xmlns:a16="http://schemas.microsoft.com/office/drawing/2014/main" id="{41F5F884-08F9-4B9E-932E-9BB7C8F55D54}"/>
              </a:ext>
            </a:extLst>
          </p:cNvPr>
          <p:cNvSpPr txBox="1"/>
          <p:nvPr/>
        </p:nvSpPr>
        <p:spPr>
          <a:xfrm>
            <a:off x="12056487" y="764170"/>
            <a:ext cx="3456518" cy="584775"/>
          </a:xfrm>
          <a:prstGeom prst="rect">
            <a:avLst/>
          </a:prstGeom>
          <a:noFill/>
        </p:spPr>
        <p:txBody>
          <a:bodyPr wrap="square" rtlCol="0">
            <a:spAutoFit/>
          </a:bodyPr>
          <a:lstStyle/>
          <a:p>
            <a:pPr algn="ctr"/>
            <a:r>
              <a:rPr lang="en-US" sz="3200" b="1" dirty="0">
                <a:solidFill>
                  <a:schemeClr val="bg1"/>
                </a:solidFill>
              </a:rPr>
              <a:t>DOG WHITE</a:t>
            </a:r>
          </a:p>
        </p:txBody>
      </p:sp>
      <p:sp>
        <p:nvSpPr>
          <p:cNvPr id="365" name="TextBox 364">
            <a:extLst>
              <a:ext uri="{FF2B5EF4-FFF2-40B4-BE49-F238E27FC236}">
                <a16:creationId xmlns:a16="http://schemas.microsoft.com/office/drawing/2014/main" id="{D7190BDA-FDF1-4830-9C1F-6E3B7C9D5A7D}"/>
              </a:ext>
            </a:extLst>
          </p:cNvPr>
          <p:cNvSpPr txBox="1"/>
          <p:nvPr/>
        </p:nvSpPr>
        <p:spPr>
          <a:xfrm>
            <a:off x="4796966" y="783342"/>
            <a:ext cx="3456518" cy="584775"/>
          </a:xfrm>
          <a:prstGeom prst="rect">
            <a:avLst/>
          </a:prstGeom>
          <a:noFill/>
        </p:spPr>
        <p:txBody>
          <a:bodyPr wrap="square" rtlCol="0">
            <a:spAutoFit/>
          </a:bodyPr>
          <a:lstStyle/>
          <a:p>
            <a:pPr algn="ctr"/>
            <a:r>
              <a:rPr lang="en-US" sz="3200" b="1" dirty="0"/>
              <a:t>CHARLIE</a:t>
            </a:r>
          </a:p>
        </p:txBody>
      </p:sp>
      <p:sp>
        <p:nvSpPr>
          <p:cNvPr id="327" name="TextBox 326">
            <a:extLst>
              <a:ext uri="{FF2B5EF4-FFF2-40B4-BE49-F238E27FC236}">
                <a16:creationId xmlns:a16="http://schemas.microsoft.com/office/drawing/2014/main" id="{A7F14427-C79A-4D64-8D49-2067A41E2017}"/>
              </a:ext>
            </a:extLst>
          </p:cNvPr>
          <p:cNvSpPr txBox="1"/>
          <p:nvPr/>
        </p:nvSpPr>
        <p:spPr>
          <a:xfrm>
            <a:off x="23086338" y="798779"/>
            <a:ext cx="2487637" cy="584775"/>
          </a:xfrm>
          <a:prstGeom prst="rect">
            <a:avLst/>
          </a:prstGeom>
          <a:noFill/>
        </p:spPr>
        <p:txBody>
          <a:bodyPr wrap="square" rtlCol="0">
            <a:spAutoFit/>
          </a:bodyPr>
          <a:lstStyle/>
          <a:p>
            <a:pPr algn="ctr"/>
            <a:r>
              <a:rPr lang="en-US" sz="3200" b="1" dirty="0">
                <a:solidFill>
                  <a:srgbClr val="C00000"/>
                </a:solidFill>
              </a:rPr>
              <a:t>EASY RED</a:t>
            </a:r>
          </a:p>
        </p:txBody>
      </p:sp>
      <p:grpSp>
        <p:nvGrpSpPr>
          <p:cNvPr id="26" name="Group 25">
            <a:extLst>
              <a:ext uri="{FF2B5EF4-FFF2-40B4-BE49-F238E27FC236}">
                <a16:creationId xmlns:a16="http://schemas.microsoft.com/office/drawing/2014/main" id="{D1D24216-60A9-4101-A5EE-35435060CECD}"/>
              </a:ext>
            </a:extLst>
          </p:cNvPr>
          <p:cNvGrpSpPr/>
          <p:nvPr/>
        </p:nvGrpSpPr>
        <p:grpSpPr>
          <a:xfrm rot="264777">
            <a:off x="13494704" y="5434872"/>
            <a:ext cx="1104646" cy="2183188"/>
            <a:chOff x="13450027" y="5486874"/>
            <a:chExt cx="1104646" cy="2183188"/>
          </a:xfrm>
        </p:grpSpPr>
        <p:sp>
          <p:nvSpPr>
            <p:cNvPr id="369" name="Freeform: Shape 368">
              <a:extLst>
                <a:ext uri="{FF2B5EF4-FFF2-40B4-BE49-F238E27FC236}">
                  <a16:creationId xmlns:a16="http://schemas.microsoft.com/office/drawing/2014/main" id="{FD148F40-D196-4EED-ADCC-A43EA0B38CEA}"/>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9592176E-522D-499E-B989-62A71583B642}"/>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1" name="Group 370">
            <a:extLst>
              <a:ext uri="{FF2B5EF4-FFF2-40B4-BE49-F238E27FC236}">
                <a16:creationId xmlns:a16="http://schemas.microsoft.com/office/drawing/2014/main" id="{2E34B793-209C-4F96-A8DD-7865AF8EFF88}"/>
              </a:ext>
            </a:extLst>
          </p:cNvPr>
          <p:cNvGrpSpPr/>
          <p:nvPr/>
        </p:nvGrpSpPr>
        <p:grpSpPr>
          <a:xfrm rot="264777">
            <a:off x="19927703" y="6154441"/>
            <a:ext cx="1104646" cy="2183188"/>
            <a:chOff x="13450027" y="5486874"/>
            <a:chExt cx="1104646" cy="2183188"/>
          </a:xfrm>
        </p:grpSpPr>
        <p:sp>
          <p:nvSpPr>
            <p:cNvPr id="372" name="Freeform: Shape 371">
              <a:extLst>
                <a:ext uri="{FF2B5EF4-FFF2-40B4-BE49-F238E27FC236}">
                  <a16:creationId xmlns:a16="http://schemas.microsoft.com/office/drawing/2014/main" id="{61E06BE2-0085-43E9-B3DC-E217B31B2376}"/>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Freeform: Shape 372">
              <a:extLst>
                <a:ext uri="{FF2B5EF4-FFF2-40B4-BE49-F238E27FC236}">
                  <a16:creationId xmlns:a16="http://schemas.microsoft.com/office/drawing/2014/main" id="{0B9DAEB6-3271-4153-AE40-F2A506A655BA}"/>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6" name="Freeform: Shape 375">
            <a:extLst>
              <a:ext uri="{FF2B5EF4-FFF2-40B4-BE49-F238E27FC236}">
                <a16:creationId xmlns:a16="http://schemas.microsoft.com/office/drawing/2014/main" id="{36FA89A6-125B-4709-A6B4-1ECDB73CFAFD}"/>
              </a:ext>
            </a:extLst>
          </p:cNvPr>
          <p:cNvSpPr/>
          <p:nvPr/>
        </p:nvSpPr>
        <p:spPr>
          <a:xfrm rot="20942224" flipH="1">
            <a:off x="25067686" y="67833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8" name="Group 377">
            <a:extLst>
              <a:ext uri="{FF2B5EF4-FFF2-40B4-BE49-F238E27FC236}">
                <a16:creationId xmlns:a16="http://schemas.microsoft.com/office/drawing/2014/main" id="{819DA0E9-3652-4124-A49C-291270085A40}"/>
              </a:ext>
            </a:extLst>
          </p:cNvPr>
          <p:cNvGrpSpPr/>
          <p:nvPr/>
        </p:nvGrpSpPr>
        <p:grpSpPr>
          <a:xfrm>
            <a:off x="8700157" y="3034409"/>
            <a:ext cx="1915504" cy="1439157"/>
            <a:chOff x="2681378" y="5081713"/>
            <a:chExt cx="1915504" cy="1439157"/>
          </a:xfrm>
        </p:grpSpPr>
        <p:grpSp>
          <p:nvGrpSpPr>
            <p:cNvPr id="379" name="Group 378">
              <a:extLst>
                <a:ext uri="{FF2B5EF4-FFF2-40B4-BE49-F238E27FC236}">
                  <a16:creationId xmlns:a16="http://schemas.microsoft.com/office/drawing/2014/main" id="{0691773F-C14B-48FA-91CA-FDE6FD8AC196}"/>
                </a:ext>
              </a:extLst>
            </p:cNvPr>
            <p:cNvGrpSpPr/>
            <p:nvPr/>
          </p:nvGrpSpPr>
          <p:grpSpPr>
            <a:xfrm>
              <a:off x="2681378" y="5622705"/>
              <a:ext cx="1915504" cy="898165"/>
              <a:chOff x="2528978" y="5470305"/>
              <a:chExt cx="1915504" cy="898165"/>
            </a:xfrm>
          </p:grpSpPr>
          <p:sp>
            <p:nvSpPr>
              <p:cNvPr id="381" name="Text Box 648">
                <a:extLst>
                  <a:ext uri="{FF2B5EF4-FFF2-40B4-BE49-F238E27FC236}">
                    <a16:creationId xmlns:a16="http://schemas.microsoft.com/office/drawing/2014/main" id="{3FE05F74-AD5C-4C57-B6B9-75BF40AC47F6}"/>
                  </a:ext>
                </a:extLst>
              </p:cNvPr>
              <p:cNvSpPr txBox="1">
                <a:spLocks noChangeArrowheads="1"/>
              </p:cNvSpPr>
              <p:nvPr/>
            </p:nvSpPr>
            <p:spPr bwMode="auto">
              <a:xfrm>
                <a:off x="3621020" y="5604799"/>
                <a:ext cx="823462" cy="763671"/>
              </a:xfrm>
              <a:prstGeom prst="rect">
                <a:avLst/>
              </a:prstGeom>
              <a:solidFill>
                <a:schemeClr val="accent5">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382" name="Freeform 164">
                <a:extLst>
                  <a:ext uri="{FF2B5EF4-FFF2-40B4-BE49-F238E27FC236}">
                    <a16:creationId xmlns:a16="http://schemas.microsoft.com/office/drawing/2014/main" id="{04B57B2E-326F-405D-AAE5-A8C98D4FF65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83" name="Group 165">
                <a:extLst>
                  <a:ext uri="{FF2B5EF4-FFF2-40B4-BE49-F238E27FC236}">
                    <a16:creationId xmlns:a16="http://schemas.microsoft.com/office/drawing/2014/main" id="{74E68F5D-FFC7-4CDF-8C37-0048A24A6021}"/>
                  </a:ext>
                </a:extLst>
              </p:cNvPr>
              <p:cNvGrpSpPr>
                <a:grpSpLocks/>
              </p:cNvGrpSpPr>
              <p:nvPr/>
            </p:nvGrpSpPr>
            <p:grpSpPr bwMode="auto">
              <a:xfrm>
                <a:off x="2528978" y="5470305"/>
                <a:ext cx="1032082" cy="760244"/>
                <a:chOff x="288" y="720"/>
                <a:chExt cx="432" cy="288"/>
              </a:xfrm>
            </p:grpSpPr>
            <p:sp>
              <p:nvSpPr>
                <p:cNvPr id="384" name="Rectangle 166">
                  <a:extLst>
                    <a:ext uri="{FF2B5EF4-FFF2-40B4-BE49-F238E27FC236}">
                      <a16:creationId xmlns:a16="http://schemas.microsoft.com/office/drawing/2014/main" id="{9906518B-33EC-4967-A379-223A0EFFB15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85" name="Line 167">
                  <a:extLst>
                    <a:ext uri="{FF2B5EF4-FFF2-40B4-BE49-F238E27FC236}">
                      <a16:creationId xmlns:a16="http://schemas.microsoft.com/office/drawing/2014/main" id="{6F23E626-12C7-43C6-BB3A-289339996CF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86" name="Line 168">
                  <a:extLst>
                    <a:ext uri="{FF2B5EF4-FFF2-40B4-BE49-F238E27FC236}">
                      <a16:creationId xmlns:a16="http://schemas.microsoft.com/office/drawing/2014/main" id="{2E199EA8-70D9-4205-8714-36FD8EA2F91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0" name="TextBox 379">
              <a:extLst>
                <a:ext uri="{FF2B5EF4-FFF2-40B4-BE49-F238E27FC236}">
                  <a16:creationId xmlns:a16="http://schemas.microsoft.com/office/drawing/2014/main" id="{06B298A9-048C-4780-8A87-EB9E5586D10B}"/>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387" name="Group 386">
            <a:extLst>
              <a:ext uri="{FF2B5EF4-FFF2-40B4-BE49-F238E27FC236}">
                <a16:creationId xmlns:a16="http://schemas.microsoft.com/office/drawing/2014/main" id="{0A1C5BA6-F096-48B0-B11B-66B71869FB36}"/>
              </a:ext>
            </a:extLst>
          </p:cNvPr>
          <p:cNvGrpSpPr/>
          <p:nvPr/>
        </p:nvGrpSpPr>
        <p:grpSpPr>
          <a:xfrm>
            <a:off x="8715784" y="1200513"/>
            <a:ext cx="1838870" cy="1354087"/>
            <a:chOff x="2681378" y="5081713"/>
            <a:chExt cx="1838870" cy="1354087"/>
          </a:xfrm>
        </p:grpSpPr>
        <p:grpSp>
          <p:nvGrpSpPr>
            <p:cNvPr id="388" name="Group 387">
              <a:extLst>
                <a:ext uri="{FF2B5EF4-FFF2-40B4-BE49-F238E27FC236}">
                  <a16:creationId xmlns:a16="http://schemas.microsoft.com/office/drawing/2014/main" id="{6A7DA6BF-F67F-40B8-932A-65F063304460}"/>
                </a:ext>
              </a:extLst>
            </p:cNvPr>
            <p:cNvGrpSpPr/>
            <p:nvPr/>
          </p:nvGrpSpPr>
          <p:grpSpPr>
            <a:xfrm>
              <a:off x="2681378" y="5622705"/>
              <a:ext cx="1838870" cy="813095"/>
              <a:chOff x="2528978" y="5470305"/>
              <a:chExt cx="1838870" cy="813095"/>
            </a:xfrm>
          </p:grpSpPr>
          <p:sp>
            <p:nvSpPr>
              <p:cNvPr id="390" name="Text Box 648">
                <a:extLst>
                  <a:ext uri="{FF2B5EF4-FFF2-40B4-BE49-F238E27FC236}">
                    <a16:creationId xmlns:a16="http://schemas.microsoft.com/office/drawing/2014/main" id="{5BF2C3BA-78BF-4BD2-9CEE-18B5F2FE627F}"/>
                  </a:ext>
                </a:extLst>
              </p:cNvPr>
              <p:cNvSpPr txBox="1">
                <a:spLocks noChangeArrowheads="1"/>
              </p:cNvSpPr>
              <p:nvPr/>
            </p:nvSpPr>
            <p:spPr bwMode="auto">
              <a:xfrm>
                <a:off x="3615251" y="5596032"/>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B</a:t>
                </a:r>
              </a:p>
              <a:p>
                <a:pPr>
                  <a:lnSpc>
                    <a:spcPts val="1000"/>
                  </a:lnSpc>
                  <a:spcBef>
                    <a:spcPct val="50000"/>
                  </a:spcBef>
                </a:pPr>
                <a:r>
                  <a:rPr lang="en-US" sz="3200" b="1" dirty="0">
                    <a:solidFill>
                      <a:srgbClr val="002060"/>
                    </a:solidFill>
                    <a:latin typeface="+mn-lt"/>
                    <a:cs typeface="Arial" charset="0"/>
                  </a:rPr>
                  <a:t>116</a:t>
                </a:r>
              </a:p>
            </p:txBody>
          </p:sp>
          <p:sp>
            <p:nvSpPr>
              <p:cNvPr id="391" name="Freeform 164">
                <a:extLst>
                  <a:ext uri="{FF2B5EF4-FFF2-40B4-BE49-F238E27FC236}">
                    <a16:creationId xmlns:a16="http://schemas.microsoft.com/office/drawing/2014/main" id="{9AE7053A-E213-46B8-9B01-91B27E24B28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2" name="Group 165">
                <a:extLst>
                  <a:ext uri="{FF2B5EF4-FFF2-40B4-BE49-F238E27FC236}">
                    <a16:creationId xmlns:a16="http://schemas.microsoft.com/office/drawing/2014/main" id="{60A440D1-B6F2-4326-92A1-475AE9394C01}"/>
                  </a:ext>
                </a:extLst>
              </p:cNvPr>
              <p:cNvGrpSpPr>
                <a:grpSpLocks/>
              </p:cNvGrpSpPr>
              <p:nvPr/>
            </p:nvGrpSpPr>
            <p:grpSpPr bwMode="auto">
              <a:xfrm>
                <a:off x="2528978" y="5470305"/>
                <a:ext cx="1032082" cy="760244"/>
                <a:chOff x="288" y="720"/>
                <a:chExt cx="432" cy="288"/>
              </a:xfrm>
            </p:grpSpPr>
            <p:sp>
              <p:nvSpPr>
                <p:cNvPr id="393" name="Rectangle 166">
                  <a:extLst>
                    <a:ext uri="{FF2B5EF4-FFF2-40B4-BE49-F238E27FC236}">
                      <a16:creationId xmlns:a16="http://schemas.microsoft.com/office/drawing/2014/main" id="{73DE5A28-DA02-4B33-B212-D1A9A30E1EE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4" name="Line 167">
                  <a:extLst>
                    <a:ext uri="{FF2B5EF4-FFF2-40B4-BE49-F238E27FC236}">
                      <a16:creationId xmlns:a16="http://schemas.microsoft.com/office/drawing/2014/main" id="{F2EBF01E-4303-43EA-8616-72437953CCA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5" name="Line 168">
                  <a:extLst>
                    <a:ext uri="{FF2B5EF4-FFF2-40B4-BE49-F238E27FC236}">
                      <a16:creationId xmlns:a16="http://schemas.microsoft.com/office/drawing/2014/main" id="{B03E0EDD-C647-41B6-BE93-BE0D538627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9" name="TextBox 388">
              <a:extLst>
                <a:ext uri="{FF2B5EF4-FFF2-40B4-BE49-F238E27FC236}">
                  <a16:creationId xmlns:a16="http://schemas.microsoft.com/office/drawing/2014/main" id="{4AC722F4-523C-4C16-AB4B-058C96E6778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05" name="Group 404">
            <a:extLst>
              <a:ext uri="{FF2B5EF4-FFF2-40B4-BE49-F238E27FC236}">
                <a16:creationId xmlns:a16="http://schemas.microsoft.com/office/drawing/2014/main" id="{C5B0CFD3-852F-4AA0-8A22-3345A7D39DE2}"/>
              </a:ext>
            </a:extLst>
          </p:cNvPr>
          <p:cNvGrpSpPr/>
          <p:nvPr/>
        </p:nvGrpSpPr>
        <p:grpSpPr>
          <a:xfrm>
            <a:off x="13255736" y="1219235"/>
            <a:ext cx="1847076" cy="1342814"/>
            <a:chOff x="2681378" y="5081713"/>
            <a:chExt cx="1847076" cy="1342814"/>
          </a:xfrm>
        </p:grpSpPr>
        <p:grpSp>
          <p:nvGrpSpPr>
            <p:cNvPr id="406" name="Group 405">
              <a:extLst>
                <a:ext uri="{FF2B5EF4-FFF2-40B4-BE49-F238E27FC236}">
                  <a16:creationId xmlns:a16="http://schemas.microsoft.com/office/drawing/2014/main" id="{0AE4275A-8424-486B-B60D-93DAFF06F607}"/>
                </a:ext>
              </a:extLst>
            </p:cNvPr>
            <p:cNvGrpSpPr/>
            <p:nvPr/>
          </p:nvGrpSpPr>
          <p:grpSpPr>
            <a:xfrm>
              <a:off x="2681378" y="5622705"/>
              <a:ext cx="1847076" cy="801822"/>
              <a:chOff x="2528978" y="5470305"/>
              <a:chExt cx="1847076" cy="801822"/>
            </a:xfrm>
          </p:grpSpPr>
          <p:sp>
            <p:nvSpPr>
              <p:cNvPr id="408" name="Text Box 648">
                <a:extLst>
                  <a:ext uri="{FF2B5EF4-FFF2-40B4-BE49-F238E27FC236}">
                    <a16:creationId xmlns:a16="http://schemas.microsoft.com/office/drawing/2014/main" id="{DC5334D9-D8F9-42B7-9156-1263104BCCE6}"/>
                  </a:ext>
                </a:extLst>
              </p:cNvPr>
              <p:cNvSpPr txBox="1">
                <a:spLocks noChangeArrowheads="1"/>
              </p:cNvSpPr>
              <p:nvPr/>
            </p:nvSpPr>
            <p:spPr bwMode="auto">
              <a:xfrm>
                <a:off x="3623457" y="5584759"/>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116</a:t>
                </a:r>
              </a:p>
            </p:txBody>
          </p:sp>
          <p:sp>
            <p:nvSpPr>
              <p:cNvPr id="409" name="Freeform 164">
                <a:extLst>
                  <a:ext uri="{FF2B5EF4-FFF2-40B4-BE49-F238E27FC236}">
                    <a16:creationId xmlns:a16="http://schemas.microsoft.com/office/drawing/2014/main" id="{8863377E-7335-478E-BBCC-DA58E3ED2CE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0" name="Group 165">
                <a:extLst>
                  <a:ext uri="{FF2B5EF4-FFF2-40B4-BE49-F238E27FC236}">
                    <a16:creationId xmlns:a16="http://schemas.microsoft.com/office/drawing/2014/main" id="{C4522A64-6A93-42FE-B322-ED2ABC5F4ABE}"/>
                  </a:ext>
                </a:extLst>
              </p:cNvPr>
              <p:cNvGrpSpPr>
                <a:grpSpLocks/>
              </p:cNvGrpSpPr>
              <p:nvPr/>
            </p:nvGrpSpPr>
            <p:grpSpPr bwMode="auto">
              <a:xfrm>
                <a:off x="2528978" y="5470305"/>
                <a:ext cx="1032082" cy="760244"/>
                <a:chOff x="288" y="720"/>
                <a:chExt cx="432" cy="288"/>
              </a:xfrm>
            </p:grpSpPr>
            <p:sp>
              <p:nvSpPr>
                <p:cNvPr id="411" name="Rectangle 166">
                  <a:extLst>
                    <a:ext uri="{FF2B5EF4-FFF2-40B4-BE49-F238E27FC236}">
                      <a16:creationId xmlns:a16="http://schemas.microsoft.com/office/drawing/2014/main" id="{E1A34350-5416-4AF4-A662-424A32B651A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2" name="Line 167">
                  <a:extLst>
                    <a:ext uri="{FF2B5EF4-FFF2-40B4-BE49-F238E27FC236}">
                      <a16:creationId xmlns:a16="http://schemas.microsoft.com/office/drawing/2014/main" id="{7FF4EB59-C7BD-4E7F-959D-534839CD6E1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3" name="Line 168">
                  <a:extLst>
                    <a:ext uri="{FF2B5EF4-FFF2-40B4-BE49-F238E27FC236}">
                      <a16:creationId xmlns:a16="http://schemas.microsoft.com/office/drawing/2014/main" id="{C87FDC61-ADD7-4297-854C-315C566ACF8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7" name="TextBox 406">
              <a:extLst>
                <a:ext uri="{FF2B5EF4-FFF2-40B4-BE49-F238E27FC236}">
                  <a16:creationId xmlns:a16="http://schemas.microsoft.com/office/drawing/2014/main" id="{3F945E9B-325E-489C-8872-EA5222685225}"/>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14" name="Group 413">
            <a:extLst>
              <a:ext uri="{FF2B5EF4-FFF2-40B4-BE49-F238E27FC236}">
                <a16:creationId xmlns:a16="http://schemas.microsoft.com/office/drawing/2014/main" id="{7D589F29-20AC-4CF8-A29E-F536AFA6D699}"/>
              </a:ext>
            </a:extLst>
          </p:cNvPr>
          <p:cNvGrpSpPr/>
          <p:nvPr/>
        </p:nvGrpSpPr>
        <p:grpSpPr>
          <a:xfrm>
            <a:off x="18986622" y="1224349"/>
            <a:ext cx="1743706" cy="1444721"/>
            <a:chOff x="2681378" y="5081713"/>
            <a:chExt cx="1743706" cy="1444721"/>
          </a:xfrm>
        </p:grpSpPr>
        <p:grpSp>
          <p:nvGrpSpPr>
            <p:cNvPr id="415" name="Group 414">
              <a:extLst>
                <a:ext uri="{FF2B5EF4-FFF2-40B4-BE49-F238E27FC236}">
                  <a16:creationId xmlns:a16="http://schemas.microsoft.com/office/drawing/2014/main" id="{15CB8DC5-4DF6-42A4-BC28-5A4A82D5DCA4}"/>
                </a:ext>
              </a:extLst>
            </p:cNvPr>
            <p:cNvGrpSpPr/>
            <p:nvPr/>
          </p:nvGrpSpPr>
          <p:grpSpPr>
            <a:xfrm>
              <a:off x="2681378" y="5622705"/>
              <a:ext cx="1743706" cy="903729"/>
              <a:chOff x="2528978" y="5470305"/>
              <a:chExt cx="1743706" cy="903729"/>
            </a:xfrm>
          </p:grpSpPr>
          <p:sp>
            <p:nvSpPr>
              <p:cNvPr id="417" name="Text Box 648">
                <a:extLst>
                  <a:ext uri="{FF2B5EF4-FFF2-40B4-BE49-F238E27FC236}">
                    <a16:creationId xmlns:a16="http://schemas.microsoft.com/office/drawing/2014/main" id="{0A8CD850-EA7E-4A12-94D9-238F51E719F3}"/>
                  </a:ext>
                </a:extLst>
              </p:cNvPr>
              <p:cNvSpPr txBox="1">
                <a:spLocks noChangeArrowheads="1"/>
              </p:cNvSpPr>
              <p:nvPr/>
            </p:nvSpPr>
            <p:spPr bwMode="auto">
              <a:xfrm>
                <a:off x="3520087" y="5610363"/>
                <a:ext cx="752597" cy="763671"/>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11</a:t>
                </a:r>
                <a:r>
                  <a:rPr lang="en-US" sz="3200" b="1" dirty="0">
                    <a:solidFill>
                      <a:srgbClr val="002060"/>
                    </a:solidFill>
                    <a:cs typeface="Arial" charset="0"/>
                  </a:rPr>
                  <a:t>6</a:t>
                </a:r>
              </a:p>
              <a:p>
                <a:pPr algn="ctr">
                  <a:lnSpc>
                    <a:spcPts val="1000"/>
                  </a:lnSpc>
                  <a:spcBef>
                    <a:spcPct val="50000"/>
                  </a:spcBef>
                </a:pPr>
                <a:r>
                  <a:rPr lang="en-US" sz="3200" b="1" dirty="0">
                    <a:solidFill>
                      <a:srgbClr val="002060"/>
                    </a:solidFill>
                    <a:latin typeface="+mn-lt"/>
                    <a:cs typeface="Arial" charset="0"/>
                  </a:rPr>
                  <a:t>E</a:t>
                </a:r>
              </a:p>
            </p:txBody>
          </p:sp>
          <p:sp>
            <p:nvSpPr>
              <p:cNvPr id="418" name="Freeform 164">
                <a:extLst>
                  <a:ext uri="{FF2B5EF4-FFF2-40B4-BE49-F238E27FC236}">
                    <a16:creationId xmlns:a16="http://schemas.microsoft.com/office/drawing/2014/main" id="{45A73959-3300-440D-BFBB-7ACCA82CFFD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9" name="Group 165">
                <a:extLst>
                  <a:ext uri="{FF2B5EF4-FFF2-40B4-BE49-F238E27FC236}">
                    <a16:creationId xmlns:a16="http://schemas.microsoft.com/office/drawing/2014/main" id="{65F1ADD9-7B70-4F01-8E8E-DED06BD8AA5E}"/>
                  </a:ext>
                </a:extLst>
              </p:cNvPr>
              <p:cNvGrpSpPr>
                <a:grpSpLocks/>
              </p:cNvGrpSpPr>
              <p:nvPr/>
            </p:nvGrpSpPr>
            <p:grpSpPr bwMode="auto">
              <a:xfrm>
                <a:off x="2528978" y="5470305"/>
                <a:ext cx="1032082" cy="760244"/>
                <a:chOff x="288" y="720"/>
                <a:chExt cx="432" cy="288"/>
              </a:xfrm>
            </p:grpSpPr>
            <p:sp>
              <p:nvSpPr>
                <p:cNvPr id="420" name="Rectangle 166">
                  <a:extLst>
                    <a:ext uri="{FF2B5EF4-FFF2-40B4-BE49-F238E27FC236}">
                      <a16:creationId xmlns:a16="http://schemas.microsoft.com/office/drawing/2014/main" id="{A1D11A77-BB34-41C1-9A9A-EF5BA58BF4A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21" name="Line 167">
                  <a:extLst>
                    <a:ext uri="{FF2B5EF4-FFF2-40B4-BE49-F238E27FC236}">
                      <a16:creationId xmlns:a16="http://schemas.microsoft.com/office/drawing/2014/main" id="{4EEDD78B-494B-4419-BAC0-2E2E499EF2C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22" name="Line 168">
                  <a:extLst>
                    <a:ext uri="{FF2B5EF4-FFF2-40B4-BE49-F238E27FC236}">
                      <a16:creationId xmlns:a16="http://schemas.microsoft.com/office/drawing/2014/main" id="{17BD67A2-2022-45D2-84AB-9FA43600345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16" name="TextBox 415">
              <a:extLst>
                <a:ext uri="{FF2B5EF4-FFF2-40B4-BE49-F238E27FC236}">
                  <a16:creationId xmlns:a16="http://schemas.microsoft.com/office/drawing/2014/main" id="{D0BD100D-68D5-4F0D-BED0-CDD941651A1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23" name="TextBox 422">
            <a:extLst>
              <a:ext uri="{FF2B5EF4-FFF2-40B4-BE49-F238E27FC236}">
                <a16:creationId xmlns:a16="http://schemas.microsoft.com/office/drawing/2014/main" id="{7789FFA1-D5BC-4586-9955-6A273820B424}"/>
              </a:ext>
            </a:extLst>
          </p:cNvPr>
          <p:cNvSpPr txBox="1"/>
          <p:nvPr/>
        </p:nvSpPr>
        <p:spPr>
          <a:xfrm rot="16200000">
            <a:off x="21105143" y="3699032"/>
            <a:ext cx="682296" cy="1179875"/>
          </a:xfrm>
          <a:prstGeom prst="rect">
            <a:avLst/>
          </a:prstGeom>
          <a:solidFill>
            <a:srgbClr val="DAE3F3"/>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sp>
        <p:nvSpPr>
          <p:cNvPr id="3" name="Rectangle 2">
            <a:extLst>
              <a:ext uri="{FF2B5EF4-FFF2-40B4-BE49-F238E27FC236}">
                <a16:creationId xmlns:a16="http://schemas.microsoft.com/office/drawing/2014/main" id="{3C0A4A45-CAEF-4482-AA80-A0EACEB01569}"/>
              </a:ext>
            </a:extLst>
          </p:cNvPr>
          <p:cNvSpPr/>
          <p:nvPr/>
        </p:nvSpPr>
        <p:spPr>
          <a:xfrm rot="10800000">
            <a:off x="729191" y="413162"/>
            <a:ext cx="26048427" cy="17382357"/>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78661784-81DE-4255-99F7-55D2B6DB55B4}"/>
              </a:ext>
            </a:extLst>
          </p:cNvPr>
          <p:cNvSpPr/>
          <p:nvPr/>
        </p:nvSpPr>
        <p:spPr>
          <a:xfrm>
            <a:off x="5838092" y="661182"/>
            <a:ext cx="3193366" cy="3573193"/>
          </a:xfrm>
          <a:custGeom>
            <a:avLst/>
            <a:gdLst>
              <a:gd name="connsiteX0" fmla="*/ 3193366 w 3193366"/>
              <a:gd name="connsiteY0" fmla="*/ 0 h 3573193"/>
              <a:gd name="connsiteX1" fmla="*/ 2011680 w 3193366"/>
              <a:gd name="connsiteY1" fmla="*/ 534572 h 3573193"/>
              <a:gd name="connsiteX2" fmla="*/ 844062 w 3193366"/>
              <a:gd name="connsiteY2" fmla="*/ 1209821 h 3573193"/>
              <a:gd name="connsiteX3" fmla="*/ 295422 w 3193366"/>
              <a:gd name="connsiteY3" fmla="*/ 1786596 h 3573193"/>
              <a:gd name="connsiteX4" fmla="*/ 0 w 3193366"/>
              <a:gd name="connsiteY4" fmla="*/ 3573193 h 357319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93366" h="3573193">
                <a:moveTo>
                  <a:pt x="3193366" y="0"/>
                </a:moveTo>
                <a:cubicBezTo>
                  <a:pt x="2798298" y="166467"/>
                  <a:pt x="2403231" y="332935"/>
                  <a:pt x="2011680" y="534572"/>
                </a:cubicBezTo>
                <a:cubicBezTo>
                  <a:pt x="1620129" y="736209"/>
                  <a:pt x="1130105" y="1001150"/>
                  <a:pt x="844062" y="1209821"/>
                </a:cubicBezTo>
                <a:cubicBezTo>
                  <a:pt x="558019" y="1418492"/>
                  <a:pt x="436099" y="1392701"/>
                  <a:pt x="295422" y="1786596"/>
                </a:cubicBezTo>
                <a:cubicBezTo>
                  <a:pt x="154745" y="2180491"/>
                  <a:pt x="77372" y="2876842"/>
                  <a:pt x="0" y="3573193"/>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88C0DEDC-C7B8-49CC-A08A-DAC4714AC2F4}"/>
              </a:ext>
            </a:extLst>
          </p:cNvPr>
          <p:cNvSpPr/>
          <p:nvPr/>
        </p:nvSpPr>
        <p:spPr>
          <a:xfrm>
            <a:off x="20173071" y="1633256"/>
            <a:ext cx="6316394" cy="941132"/>
          </a:xfrm>
          <a:custGeom>
            <a:avLst/>
            <a:gdLst>
              <a:gd name="connsiteX0" fmla="*/ 0 w 6316394"/>
              <a:gd name="connsiteY0" fmla="*/ 54867 h 941132"/>
              <a:gd name="connsiteX1" fmla="*/ 98474 w 6316394"/>
              <a:gd name="connsiteY1" fmla="*/ 54867 h 941132"/>
              <a:gd name="connsiteX2" fmla="*/ 3868615 w 6316394"/>
              <a:gd name="connsiteY2" fmla="*/ 68935 h 941132"/>
              <a:gd name="connsiteX3" fmla="*/ 6316394 w 6316394"/>
              <a:gd name="connsiteY3" fmla="*/ 941132 h 941132"/>
            </a:gdLst>
            <a:ahLst/>
            <a:cxnLst>
              <a:cxn ang="0">
                <a:pos x="connsiteX0" y="connsiteY0"/>
              </a:cxn>
              <a:cxn ang="0">
                <a:pos x="connsiteX1" y="connsiteY1"/>
              </a:cxn>
              <a:cxn ang="0">
                <a:pos x="connsiteX2" y="connsiteY2"/>
              </a:cxn>
              <a:cxn ang="0">
                <a:pos x="connsiteX3" y="connsiteY3"/>
              </a:cxn>
            </a:cxnLst>
            <a:rect l="l" t="t" r="r" b="b"/>
            <a:pathLst>
              <a:path w="6316394" h="941132">
                <a:moveTo>
                  <a:pt x="0" y="54867"/>
                </a:moveTo>
                <a:lnTo>
                  <a:pt x="98474" y="54867"/>
                </a:lnTo>
                <a:cubicBezTo>
                  <a:pt x="743243" y="57212"/>
                  <a:pt x="2832295" y="-78776"/>
                  <a:pt x="3868615" y="68935"/>
                </a:cubicBezTo>
                <a:cubicBezTo>
                  <a:pt x="4904935" y="216646"/>
                  <a:pt x="5610664" y="578889"/>
                  <a:pt x="6316394" y="941132"/>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Shape 450">
            <a:extLst>
              <a:ext uri="{FF2B5EF4-FFF2-40B4-BE49-F238E27FC236}">
                <a16:creationId xmlns:a16="http://schemas.microsoft.com/office/drawing/2014/main" id="{8F40581F-58D7-4452-B3AD-5CFAB2A4F551}"/>
              </a:ext>
            </a:extLst>
          </p:cNvPr>
          <p:cNvSpPr/>
          <p:nvPr/>
        </p:nvSpPr>
        <p:spPr>
          <a:xfrm rot="372858">
            <a:off x="17573081" y="5209148"/>
            <a:ext cx="3494111"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Shape 451">
            <a:extLst>
              <a:ext uri="{FF2B5EF4-FFF2-40B4-BE49-F238E27FC236}">
                <a16:creationId xmlns:a16="http://schemas.microsoft.com/office/drawing/2014/main" id="{EB03D736-09E5-412E-9EA4-34D22B35A478}"/>
              </a:ext>
            </a:extLst>
          </p:cNvPr>
          <p:cNvSpPr/>
          <p:nvPr/>
        </p:nvSpPr>
        <p:spPr>
          <a:xfrm rot="390824">
            <a:off x="16144959" y="5493107"/>
            <a:ext cx="2767594"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Freeform: Shape 100">
            <a:extLst>
              <a:ext uri="{FF2B5EF4-FFF2-40B4-BE49-F238E27FC236}">
                <a16:creationId xmlns:a16="http://schemas.microsoft.com/office/drawing/2014/main" id="{7060A25E-1E41-4FD8-8E89-5335587CB3ED}"/>
              </a:ext>
            </a:extLst>
          </p:cNvPr>
          <p:cNvSpPr/>
          <p:nvPr/>
        </p:nvSpPr>
        <p:spPr>
          <a:xfrm>
            <a:off x="16529538" y="2616591"/>
            <a:ext cx="618979" cy="2700997"/>
          </a:xfrm>
          <a:custGeom>
            <a:avLst/>
            <a:gdLst>
              <a:gd name="connsiteX0" fmla="*/ 0 w 618979"/>
              <a:gd name="connsiteY0" fmla="*/ 0 h 2700997"/>
              <a:gd name="connsiteX1" fmla="*/ 618979 w 618979"/>
              <a:gd name="connsiteY1" fmla="*/ 2700997 h 2700997"/>
            </a:gdLst>
            <a:ahLst/>
            <a:cxnLst>
              <a:cxn ang="0">
                <a:pos x="connsiteX0" y="connsiteY0"/>
              </a:cxn>
              <a:cxn ang="0">
                <a:pos x="connsiteX1" y="connsiteY1"/>
              </a:cxn>
            </a:cxnLst>
            <a:rect l="l" t="t" r="r" b="b"/>
            <a:pathLst>
              <a:path w="618979" h="2700997">
                <a:moveTo>
                  <a:pt x="0" y="0"/>
                </a:moveTo>
                <a:lnTo>
                  <a:pt x="618979" y="2700997"/>
                </a:ln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A1765650-D86B-4F72-94F0-7768391642F9}"/>
              </a:ext>
            </a:extLst>
          </p:cNvPr>
          <p:cNvSpPr/>
          <p:nvPr/>
        </p:nvSpPr>
        <p:spPr>
          <a:xfrm>
            <a:off x="15052431" y="2461846"/>
            <a:ext cx="4515729" cy="2447779"/>
          </a:xfrm>
          <a:custGeom>
            <a:avLst/>
            <a:gdLst>
              <a:gd name="connsiteX0" fmla="*/ 0 w 4515729"/>
              <a:gd name="connsiteY0" fmla="*/ 0 h 2447779"/>
              <a:gd name="connsiteX1" fmla="*/ 1195754 w 4515729"/>
              <a:gd name="connsiteY1" fmla="*/ 407963 h 2447779"/>
              <a:gd name="connsiteX2" fmla="*/ 3418449 w 4515729"/>
              <a:gd name="connsiteY2" fmla="*/ 956603 h 2447779"/>
              <a:gd name="connsiteX3" fmla="*/ 4248443 w 4515729"/>
              <a:gd name="connsiteY3" fmla="*/ 1505243 h 2447779"/>
              <a:gd name="connsiteX4" fmla="*/ 4515729 w 4515729"/>
              <a:gd name="connsiteY4" fmla="*/ 2447779 h 2447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515729" h="2447779">
                <a:moveTo>
                  <a:pt x="0" y="0"/>
                </a:moveTo>
                <a:cubicBezTo>
                  <a:pt x="313006" y="124264"/>
                  <a:pt x="626013" y="248529"/>
                  <a:pt x="1195754" y="407963"/>
                </a:cubicBezTo>
                <a:cubicBezTo>
                  <a:pt x="1765495" y="567397"/>
                  <a:pt x="2909668" y="773723"/>
                  <a:pt x="3418449" y="956603"/>
                </a:cubicBezTo>
                <a:cubicBezTo>
                  <a:pt x="3927231" y="1139483"/>
                  <a:pt x="4065563" y="1256714"/>
                  <a:pt x="4248443" y="1505243"/>
                </a:cubicBezTo>
                <a:cubicBezTo>
                  <a:pt x="4431323" y="1753772"/>
                  <a:pt x="4473526" y="2100775"/>
                  <a:pt x="4515729" y="2447779"/>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102">
            <a:extLst>
              <a:ext uri="{FF2B5EF4-FFF2-40B4-BE49-F238E27FC236}">
                <a16:creationId xmlns:a16="http://schemas.microsoft.com/office/drawing/2014/main" id="{0EFB7D4A-154E-4F87-8917-7C994DE7968B}"/>
              </a:ext>
            </a:extLst>
          </p:cNvPr>
          <p:cNvSpPr/>
          <p:nvPr/>
        </p:nvSpPr>
        <p:spPr>
          <a:xfrm>
            <a:off x="9256542" y="4445391"/>
            <a:ext cx="0" cy="1266092"/>
          </a:xfrm>
          <a:custGeom>
            <a:avLst/>
            <a:gdLst>
              <a:gd name="connsiteX0" fmla="*/ 0 w 0"/>
              <a:gd name="connsiteY0" fmla="*/ 0 h 1266092"/>
              <a:gd name="connsiteX1" fmla="*/ 0 w 0"/>
              <a:gd name="connsiteY1" fmla="*/ 1266092 h 1266092"/>
            </a:gdLst>
            <a:ahLst/>
            <a:cxnLst>
              <a:cxn ang="0">
                <a:pos x="connsiteX0" y="connsiteY0"/>
              </a:cxn>
              <a:cxn ang="0">
                <a:pos x="connsiteX1" y="connsiteY1"/>
              </a:cxn>
            </a:cxnLst>
            <a:rect l="l" t="t" r="r" b="b"/>
            <a:pathLst>
              <a:path h="1266092">
                <a:moveTo>
                  <a:pt x="0" y="0"/>
                </a:moveTo>
                <a:lnTo>
                  <a:pt x="0" y="1266092"/>
                </a:ln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2FE2CE48-12F1-455F-9E83-8270945FB84B}"/>
              </a:ext>
            </a:extLst>
          </p:cNvPr>
          <p:cNvGrpSpPr/>
          <p:nvPr/>
        </p:nvGrpSpPr>
        <p:grpSpPr>
          <a:xfrm>
            <a:off x="5855662" y="1197503"/>
            <a:ext cx="1636600" cy="1364546"/>
            <a:chOff x="5855662" y="1197503"/>
            <a:chExt cx="1636600" cy="1364546"/>
          </a:xfrm>
        </p:grpSpPr>
        <p:grpSp>
          <p:nvGrpSpPr>
            <p:cNvPr id="442" name="Group 441">
              <a:extLst>
                <a:ext uri="{FF2B5EF4-FFF2-40B4-BE49-F238E27FC236}">
                  <a16:creationId xmlns:a16="http://schemas.microsoft.com/office/drawing/2014/main" id="{6B0C0CC4-79C9-463A-84C1-1AE06984D31D}"/>
                </a:ext>
              </a:extLst>
            </p:cNvPr>
            <p:cNvGrpSpPr/>
            <p:nvPr/>
          </p:nvGrpSpPr>
          <p:grpSpPr>
            <a:xfrm>
              <a:off x="5855662" y="1197503"/>
              <a:ext cx="1636600" cy="1364546"/>
              <a:chOff x="2681378" y="5081713"/>
              <a:chExt cx="1636600" cy="1364546"/>
            </a:xfrm>
          </p:grpSpPr>
          <p:grpSp>
            <p:nvGrpSpPr>
              <p:cNvPr id="443" name="Group 442">
                <a:extLst>
                  <a:ext uri="{FF2B5EF4-FFF2-40B4-BE49-F238E27FC236}">
                    <a16:creationId xmlns:a16="http://schemas.microsoft.com/office/drawing/2014/main" id="{58F5B19C-CEC2-4605-B12A-50449127600D}"/>
                  </a:ext>
                </a:extLst>
              </p:cNvPr>
              <p:cNvGrpSpPr/>
              <p:nvPr/>
            </p:nvGrpSpPr>
            <p:grpSpPr>
              <a:xfrm>
                <a:off x="2681378" y="5622705"/>
                <a:ext cx="1636600" cy="823554"/>
                <a:chOff x="2528978" y="5470305"/>
                <a:chExt cx="1636600" cy="823554"/>
              </a:xfrm>
            </p:grpSpPr>
            <p:sp>
              <p:nvSpPr>
                <p:cNvPr id="445" name="Text Box 648">
                  <a:extLst>
                    <a:ext uri="{FF2B5EF4-FFF2-40B4-BE49-F238E27FC236}">
                      <a16:creationId xmlns:a16="http://schemas.microsoft.com/office/drawing/2014/main" id="{AC5A84F6-2C17-4CE7-9C0B-CCE34EBB39DB}"/>
                    </a:ext>
                  </a:extLst>
                </p:cNvPr>
                <p:cNvSpPr txBox="1">
                  <a:spLocks noChangeArrowheads="1"/>
                </p:cNvSpPr>
                <p:nvPr/>
              </p:nvSpPr>
              <p:spPr bwMode="auto">
                <a:xfrm>
                  <a:off x="3342116" y="5606491"/>
                  <a:ext cx="823462" cy="687368"/>
                </a:xfrm>
                <a:prstGeom prst="rect">
                  <a:avLst/>
                </a:prstGeom>
                <a:solidFill>
                  <a:srgbClr val="DAE3F3"/>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C</a:t>
                  </a:r>
                </a:p>
                <a:p>
                  <a:pPr algn="ctr">
                    <a:lnSpc>
                      <a:spcPts val="1000"/>
                    </a:lnSpc>
                    <a:spcBef>
                      <a:spcPct val="50000"/>
                    </a:spcBef>
                  </a:pPr>
                  <a:r>
                    <a:rPr lang="en-US" sz="3200" b="1" dirty="0">
                      <a:solidFill>
                        <a:srgbClr val="002060"/>
                      </a:solidFill>
                      <a:latin typeface="+mn-lt"/>
                      <a:cs typeface="Arial" charset="0"/>
                    </a:rPr>
                    <a:t>2</a:t>
                  </a:r>
                </a:p>
              </p:txBody>
            </p:sp>
            <p:sp>
              <p:nvSpPr>
                <p:cNvPr id="446" name="Freeform 164">
                  <a:extLst>
                    <a:ext uri="{FF2B5EF4-FFF2-40B4-BE49-F238E27FC236}">
                      <a16:creationId xmlns:a16="http://schemas.microsoft.com/office/drawing/2014/main" id="{B32D83EF-1BF9-4BEA-8995-767B7336CF3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448" name="Rectangle 166">
                  <a:extLst>
                    <a:ext uri="{FF2B5EF4-FFF2-40B4-BE49-F238E27FC236}">
                      <a16:creationId xmlns:a16="http://schemas.microsoft.com/office/drawing/2014/main" id="{5AD6F7D9-D014-426F-AB6F-58929C28F54C}"/>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444" name="TextBox 443">
                <a:extLst>
                  <a:ext uri="{FF2B5EF4-FFF2-40B4-BE49-F238E27FC236}">
                    <a16:creationId xmlns:a16="http://schemas.microsoft.com/office/drawing/2014/main" id="{0C82128B-EA21-4715-8C68-D627A9F7B72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06" name="TextBox 105">
              <a:extLst>
                <a:ext uri="{FF2B5EF4-FFF2-40B4-BE49-F238E27FC236}">
                  <a16:creationId xmlns:a16="http://schemas.microsoft.com/office/drawing/2014/main" id="{65137CD3-B4D2-4E9E-A262-EAD733916ED8}"/>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453" name="Freeform 21">
            <a:extLst>
              <a:ext uri="{FF2B5EF4-FFF2-40B4-BE49-F238E27FC236}">
                <a16:creationId xmlns:a16="http://schemas.microsoft.com/office/drawing/2014/main" id="{AB9B1064-5A2A-403A-B70F-99791010F5F9}"/>
              </a:ext>
            </a:extLst>
          </p:cNvPr>
          <p:cNvSpPr/>
          <p:nvPr/>
        </p:nvSpPr>
        <p:spPr>
          <a:xfrm rot="10800000">
            <a:off x="851868" y="14147765"/>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4" name="Straight Connector 453">
            <a:extLst>
              <a:ext uri="{FF2B5EF4-FFF2-40B4-BE49-F238E27FC236}">
                <a16:creationId xmlns:a16="http://schemas.microsoft.com/office/drawing/2014/main" id="{073D1CA1-05B5-4B6E-9DA4-1A405866C145}"/>
              </a:ext>
            </a:extLst>
          </p:cNvPr>
          <p:cNvCxnSpPr/>
          <p:nvPr/>
        </p:nvCxnSpPr>
        <p:spPr>
          <a:xfrm rot="10427924" flipH="1">
            <a:off x="2130168" y="14875766"/>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455" name="Rectangle 957">
            <a:extLst>
              <a:ext uri="{FF2B5EF4-FFF2-40B4-BE49-F238E27FC236}">
                <a16:creationId xmlns:a16="http://schemas.microsoft.com/office/drawing/2014/main" id="{FC09BF2D-2D8F-4292-8871-7F0C43264631}"/>
              </a:ext>
            </a:extLst>
          </p:cNvPr>
          <p:cNvSpPr>
            <a:spLocks noChangeArrowheads="1"/>
          </p:cNvSpPr>
          <p:nvPr/>
        </p:nvSpPr>
        <p:spPr bwMode="auto">
          <a:xfrm>
            <a:off x="726940" y="14451394"/>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56" name="Text Box 958">
            <a:extLst>
              <a:ext uri="{FF2B5EF4-FFF2-40B4-BE49-F238E27FC236}">
                <a16:creationId xmlns:a16="http://schemas.microsoft.com/office/drawing/2014/main" id="{86E5E5E6-1EF9-47F7-9D83-260F40C5887F}"/>
              </a:ext>
            </a:extLst>
          </p:cNvPr>
          <p:cNvSpPr txBox="1">
            <a:spLocks noChangeArrowheads="1"/>
          </p:cNvSpPr>
          <p:nvPr/>
        </p:nvSpPr>
        <p:spPr bwMode="auto">
          <a:xfrm>
            <a:off x="765745" y="14712941"/>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1st &amp; 2nd BLT, 116th Infantry</a:t>
            </a:r>
          </a:p>
          <a:p>
            <a:pPr algn="ctr" eaLnBrk="1" hangingPunct="1">
              <a:lnSpc>
                <a:spcPct val="50000"/>
              </a:lnSpc>
              <a:spcBef>
                <a:spcPct val="50000"/>
              </a:spcBef>
              <a:defRPr/>
            </a:pPr>
            <a:r>
              <a:rPr lang="en-US" altLang="en-US" sz="3200" b="1" dirty="0">
                <a:latin typeface="+mn-lt"/>
              </a:rPr>
              <a:t>Landings 0625-0930</a:t>
            </a:r>
          </a:p>
        </p:txBody>
      </p:sp>
      <p:pic>
        <p:nvPicPr>
          <p:cNvPr id="457" name="Picture 959" descr="CSI Crest Medium">
            <a:extLst>
              <a:ext uri="{FF2B5EF4-FFF2-40B4-BE49-F238E27FC236}">
                <a16:creationId xmlns:a16="http://schemas.microsoft.com/office/drawing/2014/main" id="{FCEC0D21-3C7D-4E82-87FB-CC444E4C58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2344" y="15026350"/>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 name="Picture 960" descr="CSI Crest Medium">
            <a:extLst>
              <a:ext uri="{FF2B5EF4-FFF2-40B4-BE49-F238E27FC236}">
                <a16:creationId xmlns:a16="http://schemas.microsoft.com/office/drawing/2014/main" id="{1EAE36CB-25F8-4060-97AF-E6E22D3924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064" y="15026175"/>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7" name="Group 476">
            <a:extLst>
              <a:ext uri="{FF2B5EF4-FFF2-40B4-BE49-F238E27FC236}">
                <a16:creationId xmlns:a16="http://schemas.microsoft.com/office/drawing/2014/main" id="{6BD13F41-1150-48EB-ACD9-73E60E6BFCC0}"/>
              </a:ext>
            </a:extLst>
          </p:cNvPr>
          <p:cNvGrpSpPr/>
          <p:nvPr/>
        </p:nvGrpSpPr>
        <p:grpSpPr>
          <a:xfrm rot="11178151">
            <a:off x="17065575" y="7895664"/>
            <a:ext cx="1502856" cy="335223"/>
            <a:chOff x="18336912" y="16483762"/>
            <a:chExt cx="1502856" cy="335223"/>
          </a:xfrm>
        </p:grpSpPr>
        <p:sp>
          <p:nvSpPr>
            <p:cNvPr id="478" name="Rectangle 477">
              <a:extLst>
                <a:ext uri="{FF2B5EF4-FFF2-40B4-BE49-F238E27FC236}">
                  <a16:creationId xmlns:a16="http://schemas.microsoft.com/office/drawing/2014/main" id="{F499F88C-4995-484A-A200-87495212B7DB}"/>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A9D3743B-F970-41BD-8F8F-6EA9E7E53A2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2F1B22CA-55E4-42A0-9545-C075AE0FA51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Rectangle 480">
              <a:extLst>
                <a:ext uri="{FF2B5EF4-FFF2-40B4-BE49-F238E27FC236}">
                  <a16:creationId xmlns:a16="http://schemas.microsoft.com/office/drawing/2014/main" id="{861A4019-73BE-4A56-89CE-E36CFD0FE68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Rectangle 481">
              <a:extLst>
                <a:ext uri="{FF2B5EF4-FFF2-40B4-BE49-F238E27FC236}">
                  <a16:creationId xmlns:a16="http://schemas.microsoft.com/office/drawing/2014/main" id="{3C051F0C-987F-42B8-BFB0-E2DA99CE4A3F}"/>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Rectangle 482">
              <a:extLst>
                <a:ext uri="{FF2B5EF4-FFF2-40B4-BE49-F238E27FC236}">
                  <a16:creationId xmlns:a16="http://schemas.microsoft.com/office/drawing/2014/main" id="{70BE1ACF-341A-4E24-B4F8-DE617E0E14FD}"/>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Rectangle 483">
              <a:extLst>
                <a:ext uri="{FF2B5EF4-FFF2-40B4-BE49-F238E27FC236}">
                  <a16:creationId xmlns:a16="http://schemas.microsoft.com/office/drawing/2014/main" id="{0A10E258-5063-478D-A2F0-93C98C6848BE}"/>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Rectangle 484">
              <a:extLst>
                <a:ext uri="{FF2B5EF4-FFF2-40B4-BE49-F238E27FC236}">
                  <a16:creationId xmlns:a16="http://schemas.microsoft.com/office/drawing/2014/main" id="{0684B379-1665-45D0-8B46-F60321BF4221}"/>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37">
            <a:extLst>
              <a:ext uri="{FF2B5EF4-FFF2-40B4-BE49-F238E27FC236}">
                <a16:creationId xmlns:a16="http://schemas.microsoft.com/office/drawing/2014/main" id="{28F77323-1058-4D95-AE6A-DC19B564BE23}"/>
              </a:ext>
            </a:extLst>
          </p:cNvPr>
          <p:cNvGrpSpPr/>
          <p:nvPr/>
        </p:nvGrpSpPr>
        <p:grpSpPr>
          <a:xfrm>
            <a:off x="14302707" y="7250378"/>
            <a:ext cx="2188832" cy="711606"/>
            <a:chOff x="14302707" y="7250378"/>
            <a:chExt cx="2188832" cy="711606"/>
          </a:xfrm>
        </p:grpSpPr>
        <p:sp>
          <p:nvSpPr>
            <p:cNvPr id="25" name="Freeform: Shape 24">
              <a:extLst>
                <a:ext uri="{FF2B5EF4-FFF2-40B4-BE49-F238E27FC236}">
                  <a16:creationId xmlns:a16="http://schemas.microsoft.com/office/drawing/2014/main" id="{C35841CC-F0CA-4F05-A01B-13447727377D}"/>
                </a:ext>
              </a:extLst>
            </p:cNvPr>
            <p:cNvSpPr/>
            <p:nvPr/>
          </p:nvSpPr>
          <p:spPr>
            <a:xfrm>
              <a:off x="15819121" y="74679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Freeform: Shape 432">
              <a:extLst>
                <a:ext uri="{FF2B5EF4-FFF2-40B4-BE49-F238E27FC236}">
                  <a16:creationId xmlns:a16="http://schemas.microsoft.com/office/drawing/2014/main" id="{F9E3D921-52EF-4335-A9DE-8982C8D26E86}"/>
                </a:ext>
              </a:extLst>
            </p:cNvPr>
            <p:cNvSpPr/>
            <p:nvPr/>
          </p:nvSpPr>
          <p:spPr>
            <a:xfrm>
              <a:off x="16133350" y="750261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Freeform: Shape 433">
              <a:extLst>
                <a:ext uri="{FF2B5EF4-FFF2-40B4-BE49-F238E27FC236}">
                  <a16:creationId xmlns:a16="http://schemas.microsoft.com/office/drawing/2014/main" id="{D166792C-9885-4C4A-A052-20E5426AD49E}"/>
                </a:ext>
              </a:extLst>
            </p:cNvPr>
            <p:cNvSpPr/>
            <p:nvPr/>
          </p:nvSpPr>
          <p:spPr>
            <a:xfrm>
              <a:off x="16445820" y="755089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Freeform: Shape 434">
              <a:extLst>
                <a:ext uri="{FF2B5EF4-FFF2-40B4-BE49-F238E27FC236}">
                  <a16:creationId xmlns:a16="http://schemas.microsoft.com/office/drawing/2014/main" id="{41D84402-9CAB-4B18-A313-B6DFA22704D4}"/>
                </a:ext>
              </a:extLst>
            </p:cNvPr>
            <p:cNvSpPr/>
            <p:nvPr/>
          </p:nvSpPr>
          <p:spPr>
            <a:xfrm>
              <a:off x="14894478" y="739898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Shape 435">
              <a:extLst>
                <a:ext uri="{FF2B5EF4-FFF2-40B4-BE49-F238E27FC236}">
                  <a16:creationId xmlns:a16="http://schemas.microsoft.com/office/drawing/2014/main" id="{00F959E6-C106-4F98-BD0E-014325AAB9CC}"/>
                </a:ext>
              </a:extLst>
            </p:cNvPr>
            <p:cNvSpPr/>
            <p:nvPr/>
          </p:nvSpPr>
          <p:spPr>
            <a:xfrm>
              <a:off x="15226677" y="7421920"/>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455807F4-E0E6-4C89-BEED-E648B1547088}"/>
                </a:ext>
              </a:extLst>
            </p:cNvPr>
            <p:cNvSpPr/>
            <p:nvPr/>
          </p:nvSpPr>
          <p:spPr>
            <a:xfrm>
              <a:off x="15519979" y="744050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Freeform: Shape 437">
              <a:extLst>
                <a:ext uri="{FF2B5EF4-FFF2-40B4-BE49-F238E27FC236}">
                  <a16:creationId xmlns:a16="http://schemas.microsoft.com/office/drawing/2014/main" id="{A37A38B9-BD91-40DA-A7D9-80BA911E53AF}"/>
                </a:ext>
              </a:extLst>
            </p:cNvPr>
            <p:cNvSpPr/>
            <p:nvPr/>
          </p:nvSpPr>
          <p:spPr>
            <a:xfrm>
              <a:off x="14302707" y="725037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Freeform: Shape 438">
              <a:extLst>
                <a:ext uri="{FF2B5EF4-FFF2-40B4-BE49-F238E27FC236}">
                  <a16:creationId xmlns:a16="http://schemas.microsoft.com/office/drawing/2014/main" id="{552FD521-8F98-4383-A3B3-1260F2A87D53}"/>
                </a:ext>
              </a:extLst>
            </p:cNvPr>
            <p:cNvSpPr/>
            <p:nvPr/>
          </p:nvSpPr>
          <p:spPr>
            <a:xfrm>
              <a:off x="14634769" y="735632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4" name="Freeform: Shape 53">
            <a:extLst>
              <a:ext uri="{FF2B5EF4-FFF2-40B4-BE49-F238E27FC236}">
                <a16:creationId xmlns:a16="http://schemas.microsoft.com/office/drawing/2014/main" id="{1A8051CB-8C9A-4997-AAFD-153EE19662E7}"/>
              </a:ext>
            </a:extLst>
          </p:cNvPr>
          <p:cNvSpPr/>
          <p:nvPr/>
        </p:nvSpPr>
        <p:spPr>
          <a:xfrm>
            <a:off x="15135726" y="5390147"/>
            <a:ext cx="4448281" cy="2651960"/>
          </a:xfrm>
          <a:custGeom>
            <a:avLst/>
            <a:gdLst>
              <a:gd name="connsiteX0" fmla="*/ 4283242 w 4460343"/>
              <a:gd name="connsiteY0" fmla="*/ 146078 h 2798038"/>
              <a:gd name="connsiteX1" fmla="*/ 4355432 w 4460343"/>
              <a:gd name="connsiteY1" fmla="*/ 170142 h 2798038"/>
              <a:gd name="connsiteX2" fmla="*/ 4427621 w 4460343"/>
              <a:gd name="connsiteY2" fmla="*/ 1854563 h 2798038"/>
              <a:gd name="connsiteX3" fmla="*/ 3777916 w 4460343"/>
              <a:gd name="connsiteY3" fmla="*/ 2720836 h 2798038"/>
              <a:gd name="connsiteX4" fmla="*/ 2887579 w 4460343"/>
              <a:gd name="connsiteY4" fmla="*/ 2744899 h 2798038"/>
              <a:gd name="connsiteX5" fmla="*/ 2550695 w 4460343"/>
              <a:gd name="connsiteY5" fmla="*/ 2624584 h 2798038"/>
              <a:gd name="connsiteX6" fmla="*/ 2141621 w 4460343"/>
              <a:gd name="connsiteY6" fmla="*/ 2456142 h 2798038"/>
              <a:gd name="connsiteX7" fmla="*/ 1395663 w 4460343"/>
              <a:gd name="connsiteY7" fmla="*/ 2239573 h 2798038"/>
              <a:gd name="connsiteX8" fmla="*/ 0 w 4460343"/>
              <a:gd name="connsiteY8" fmla="*/ 2408015 h 2798038"/>
              <a:gd name="connsiteX0" fmla="*/ 4283242 w 4448281"/>
              <a:gd name="connsiteY0" fmla="*/ 0 h 2651960"/>
              <a:gd name="connsiteX1" fmla="*/ 4427621 w 4448281"/>
              <a:gd name="connsiteY1" fmla="*/ 1708485 h 2651960"/>
              <a:gd name="connsiteX2" fmla="*/ 3777916 w 4448281"/>
              <a:gd name="connsiteY2" fmla="*/ 2574758 h 2651960"/>
              <a:gd name="connsiteX3" fmla="*/ 2887579 w 4448281"/>
              <a:gd name="connsiteY3" fmla="*/ 2598821 h 2651960"/>
              <a:gd name="connsiteX4" fmla="*/ 2550695 w 4448281"/>
              <a:gd name="connsiteY4" fmla="*/ 2478506 h 2651960"/>
              <a:gd name="connsiteX5" fmla="*/ 2141621 w 4448281"/>
              <a:gd name="connsiteY5" fmla="*/ 2310064 h 2651960"/>
              <a:gd name="connsiteX6" fmla="*/ 1395663 w 4448281"/>
              <a:gd name="connsiteY6" fmla="*/ 2093495 h 2651960"/>
              <a:gd name="connsiteX7" fmla="*/ 0 w 4448281"/>
              <a:gd name="connsiteY7" fmla="*/ 2261937 h 2651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448281" h="2651960">
                <a:moveTo>
                  <a:pt x="4283242" y="0"/>
                </a:moveTo>
                <a:cubicBezTo>
                  <a:pt x="4313321" y="355934"/>
                  <a:pt x="4511842" y="1279359"/>
                  <a:pt x="4427621" y="1708485"/>
                </a:cubicBezTo>
                <a:cubicBezTo>
                  <a:pt x="4343400" y="2137611"/>
                  <a:pt x="4034590" y="2426369"/>
                  <a:pt x="3777916" y="2574758"/>
                </a:cubicBezTo>
                <a:cubicBezTo>
                  <a:pt x="3521242" y="2723147"/>
                  <a:pt x="3092116" y="2614863"/>
                  <a:pt x="2887579" y="2598821"/>
                </a:cubicBezTo>
                <a:cubicBezTo>
                  <a:pt x="2683042" y="2582779"/>
                  <a:pt x="2675021" y="2526632"/>
                  <a:pt x="2550695" y="2478506"/>
                </a:cubicBezTo>
                <a:cubicBezTo>
                  <a:pt x="2426369" y="2430380"/>
                  <a:pt x="2334126" y="2374232"/>
                  <a:pt x="2141621" y="2310064"/>
                </a:cubicBezTo>
                <a:cubicBezTo>
                  <a:pt x="1949116" y="2245896"/>
                  <a:pt x="1752600" y="2101516"/>
                  <a:pt x="1395663" y="2093495"/>
                </a:cubicBezTo>
                <a:cubicBezTo>
                  <a:pt x="1038726" y="2085474"/>
                  <a:pt x="519363" y="2173705"/>
                  <a:pt x="0" y="2261937"/>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Speech Bubble: Rectangle 446">
            <a:extLst>
              <a:ext uri="{FF2B5EF4-FFF2-40B4-BE49-F238E27FC236}">
                <a16:creationId xmlns:a16="http://schemas.microsoft.com/office/drawing/2014/main" id="{62BBA10F-5279-4791-BA1D-FC45F360521F}"/>
              </a:ext>
            </a:extLst>
          </p:cNvPr>
          <p:cNvSpPr/>
          <p:nvPr/>
        </p:nvSpPr>
        <p:spPr>
          <a:xfrm>
            <a:off x="20381542" y="11324661"/>
            <a:ext cx="2841254" cy="1072669"/>
          </a:xfrm>
          <a:prstGeom prst="wedgeRectCallout">
            <a:avLst>
              <a:gd name="adj1" fmla="val -103191"/>
              <a:gd name="adj2" fmla="val -282372"/>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Villa</a:t>
            </a:r>
          </a:p>
          <a:p>
            <a:pPr algn="ctr"/>
            <a:r>
              <a:rPr lang="en-US" sz="2800" b="1" dirty="0">
                <a:solidFill>
                  <a:schemeClr val="tx1"/>
                </a:solidFill>
              </a:rPr>
              <a:t>"Les Sables d’Or”</a:t>
            </a:r>
          </a:p>
        </p:txBody>
      </p:sp>
      <p:sp>
        <p:nvSpPr>
          <p:cNvPr id="449" name="Freeform: Shape 448">
            <a:extLst>
              <a:ext uri="{FF2B5EF4-FFF2-40B4-BE49-F238E27FC236}">
                <a16:creationId xmlns:a16="http://schemas.microsoft.com/office/drawing/2014/main" id="{F0948630-FC9D-47B3-B6D1-1EE42D40070B}"/>
              </a:ext>
            </a:extLst>
          </p:cNvPr>
          <p:cNvSpPr/>
          <p:nvPr/>
        </p:nvSpPr>
        <p:spPr>
          <a:xfrm>
            <a:off x="17455487" y="13347510"/>
            <a:ext cx="2415653" cy="1473959"/>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TextBox 449">
            <a:extLst>
              <a:ext uri="{FF2B5EF4-FFF2-40B4-BE49-F238E27FC236}">
                <a16:creationId xmlns:a16="http://schemas.microsoft.com/office/drawing/2014/main" id="{8F6FB02B-B51D-4C91-9814-D35AA0C63DB3}"/>
              </a:ext>
            </a:extLst>
          </p:cNvPr>
          <p:cNvSpPr txBox="1"/>
          <p:nvPr/>
        </p:nvSpPr>
        <p:spPr>
          <a:xfrm>
            <a:off x="17479533" y="1489861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pic>
        <p:nvPicPr>
          <p:cNvPr id="441" name="Picture 440">
            <a:extLst>
              <a:ext uri="{FF2B5EF4-FFF2-40B4-BE49-F238E27FC236}">
                <a16:creationId xmlns:a16="http://schemas.microsoft.com/office/drawing/2014/main" id="{097081BA-3B6B-42E0-A1C0-D83F3EAC161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0251284" y="10943000"/>
            <a:ext cx="8681407" cy="6531725"/>
          </a:xfrm>
          <a:prstGeom prst="rect">
            <a:avLst/>
          </a:prstGeom>
          <a:ln w="76200">
            <a:solidFill>
              <a:srgbClr val="002060"/>
            </a:solidFill>
          </a:ln>
        </p:spPr>
      </p:pic>
      <p:pic>
        <p:nvPicPr>
          <p:cNvPr id="440" name="Picture 22" descr="Image result for 116th Infantry crest">
            <a:extLst>
              <a:ext uri="{FF2B5EF4-FFF2-40B4-BE49-F238E27FC236}">
                <a16:creationId xmlns:a16="http://schemas.microsoft.com/office/drawing/2014/main" id="{6A07FDD0-3F59-4C16-94DF-548DB43B10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9925" y="805924"/>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486" name="Group 485">
            <a:extLst>
              <a:ext uri="{FF2B5EF4-FFF2-40B4-BE49-F238E27FC236}">
                <a16:creationId xmlns:a16="http://schemas.microsoft.com/office/drawing/2014/main" id="{FF9819F4-2DC7-4D5C-BAED-5E51FDAAD733}"/>
              </a:ext>
            </a:extLst>
          </p:cNvPr>
          <p:cNvGrpSpPr/>
          <p:nvPr/>
        </p:nvGrpSpPr>
        <p:grpSpPr>
          <a:xfrm>
            <a:off x="25673002" y="697810"/>
            <a:ext cx="1023257" cy="740229"/>
            <a:chOff x="27943018" y="3570514"/>
            <a:chExt cx="1023257" cy="740229"/>
          </a:xfrm>
        </p:grpSpPr>
        <p:sp>
          <p:nvSpPr>
            <p:cNvPr id="487" name="Oval 486">
              <a:extLst>
                <a:ext uri="{FF2B5EF4-FFF2-40B4-BE49-F238E27FC236}">
                  <a16:creationId xmlns:a16="http://schemas.microsoft.com/office/drawing/2014/main" id="{43A92B14-B01A-4818-B5BF-EE0DD47ECDF2}"/>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88" name="TextBox 487">
              <a:extLst>
                <a:ext uri="{FF2B5EF4-FFF2-40B4-BE49-F238E27FC236}">
                  <a16:creationId xmlns:a16="http://schemas.microsoft.com/office/drawing/2014/main" id="{A479594D-A35F-40F8-BCE3-17F62F2A8CE4}"/>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32</a:t>
              </a:r>
            </a:p>
          </p:txBody>
        </p:sp>
      </p:grpSp>
      <p:sp>
        <p:nvSpPr>
          <p:cNvPr id="489" name="TextBox 488">
            <a:extLst>
              <a:ext uri="{FF2B5EF4-FFF2-40B4-BE49-F238E27FC236}">
                <a16:creationId xmlns:a16="http://schemas.microsoft.com/office/drawing/2014/main" id="{3C455536-724D-48EE-9BAB-1168D364FDA4}"/>
              </a:ext>
            </a:extLst>
          </p:cNvPr>
          <p:cNvSpPr txBox="1"/>
          <p:nvPr/>
        </p:nvSpPr>
        <p:spPr>
          <a:xfrm rot="1328399">
            <a:off x="1264953" y="8183369"/>
            <a:ext cx="2129554" cy="461665"/>
          </a:xfrm>
          <a:prstGeom prst="rect">
            <a:avLst/>
          </a:prstGeom>
          <a:noFill/>
        </p:spPr>
        <p:txBody>
          <a:bodyPr wrap="square" rtlCol="0">
            <a:spAutoFit/>
          </a:bodyPr>
          <a:lstStyle/>
          <a:p>
            <a:r>
              <a:rPr lang="en-US" sz="2400" b="1" dirty="0"/>
              <a:t>Coast Highway</a:t>
            </a:r>
          </a:p>
        </p:txBody>
      </p:sp>
      <p:sp>
        <p:nvSpPr>
          <p:cNvPr id="490" name="TextBox 489">
            <a:extLst>
              <a:ext uri="{FF2B5EF4-FFF2-40B4-BE49-F238E27FC236}">
                <a16:creationId xmlns:a16="http://schemas.microsoft.com/office/drawing/2014/main" id="{77347E3D-07FF-42C2-88C3-AD0C1D972690}"/>
              </a:ext>
            </a:extLst>
          </p:cNvPr>
          <p:cNvSpPr txBox="1"/>
          <p:nvPr/>
        </p:nvSpPr>
        <p:spPr>
          <a:xfrm rot="1899484">
            <a:off x="22722477" y="15026404"/>
            <a:ext cx="2129554" cy="461665"/>
          </a:xfrm>
          <a:prstGeom prst="rect">
            <a:avLst/>
          </a:prstGeom>
          <a:noFill/>
        </p:spPr>
        <p:txBody>
          <a:bodyPr wrap="square" rtlCol="0">
            <a:spAutoFit/>
          </a:bodyPr>
          <a:lstStyle/>
          <a:p>
            <a:r>
              <a:rPr lang="en-US" sz="2400" b="1" dirty="0"/>
              <a:t>Coast Highway</a:t>
            </a:r>
          </a:p>
        </p:txBody>
      </p:sp>
      <p:sp>
        <p:nvSpPr>
          <p:cNvPr id="491" name="Text Box 1011">
            <a:extLst>
              <a:ext uri="{FF2B5EF4-FFF2-40B4-BE49-F238E27FC236}">
                <a16:creationId xmlns:a16="http://schemas.microsoft.com/office/drawing/2014/main" id="{AD10C758-129F-45C5-AB06-9120290D3A1F}"/>
              </a:ext>
            </a:extLst>
          </p:cNvPr>
          <p:cNvSpPr txBox="1">
            <a:spLocks noChangeArrowheads="1"/>
          </p:cNvSpPr>
          <p:nvPr/>
        </p:nvSpPr>
        <p:spPr bwMode="auto">
          <a:xfrm>
            <a:off x="1852774" y="16909684"/>
            <a:ext cx="5933674"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0                                   .5                                    1</a:t>
            </a:r>
          </a:p>
        </p:txBody>
      </p:sp>
      <p:sp>
        <p:nvSpPr>
          <p:cNvPr id="492" name="Text Box 1016">
            <a:extLst>
              <a:ext uri="{FF2B5EF4-FFF2-40B4-BE49-F238E27FC236}">
                <a16:creationId xmlns:a16="http://schemas.microsoft.com/office/drawing/2014/main" id="{87278CC8-D1FA-42D9-9DCA-49A2D483EABA}"/>
              </a:ext>
            </a:extLst>
          </p:cNvPr>
          <p:cNvSpPr txBox="1">
            <a:spLocks noChangeArrowheads="1"/>
          </p:cNvSpPr>
          <p:nvPr/>
        </p:nvSpPr>
        <p:spPr bwMode="auto">
          <a:xfrm>
            <a:off x="3839846" y="17317155"/>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493" name="Group 492">
            <a:extLst>
              <a:ext uri="{FF2B5EF4-FFF2-40B4-BE49-F238E27FC236}">
                <a16:creationId xmlns:a16="http://schemas.microsoft.com/office/drawing/2014/main" id="{316F9BC4-618D-4565-B940-3DFF04BE87DB}"/>
              </a:ext>
            </a:extLst>
          </p:cNvPr>
          <p:cNvGrpSpPr/>
          <p:nvPr/>
        </p:nvGrpSpPr>
        <p:grpSpPr>
          <a:xfrm>
            <a:off x="1972873" y="16728034"/>
            <a:ext cx="5642906" cy="172335"/>
            <a:chOff x="18720418" y="2920398"/>
            <a:chExt cx="5642906" cy="172335"/>
          </a:xfrm>
        </p:grpSpPr>
        <p:grpSp>
          <p:nvGrpSpPr>
            <p:cNvPr id="494" name="Group 493">
              <a:extLst>
                <a:ext uri="{FF2B5EF4-FFF2-40B4-BE49-F238E27FC236}">
                  <a16:creationId xmlns:a16="http://schemas.microsoft.com/office/drawing/2014/main" id="{20D9427A-0129-496E-92E1-194597552D4A}"/>
                </a:ext>
              </a:extLst>
            </p:cNvPr>
            <p:cNvGrpSpPr/>
            <p:nvPr/>
          </p:nvGrpSpPr>
          <p:grpSpPr>
            <a:xfrm>
              <a:off x="21536730" y="2923035"/>
              <a:ext cx="2826594" cy="169698"/>
              <a:chOff x="6061987" y="16593671"/>
              <a:chExt cx="1877583" cy="169698"/>
            </a:xfrm>
          </p:grpSpPr>
          <p:sp>
            <p:nvSpPr>
              <p:cNvPr id="503" name="Rectangle 502">
                <a:extLst>
                  <a:ext uri="{FF2B5EF4-FFF2-40B4-BE49-F238E27FC236}">
                    <a16:creationId xmlns:a16="http://schemas.microsoft.com/office/drawing/2014/main" id="{4545C81F-4DD6-46CF-AE71-7393ED662969}"/>
                  </a:ext>
                </a:extLst>
              </p:cNvPr>
              <p:cNvSpPr/>
              <p:nvPr/>
            </p:nvSpPr>
            <p:spPr>
              <a:xfrm>
                <a:off x="6061987" y="16593671"/>
                <a:ext cx="373157"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04" name="Group 503">
                <a:extLst>
                  <a:ext uri="{FF2B5EF4-FFF2-40B4-BE49-F238E27FC236}">
                    <a16:creationId xmlns:a16="http://schemas.microsoft.com/office/drawing/2014/main" id="{8E78A150-D2F8-491E-A35A-41B8A39EDADF}"/>
                  </a:ext>
                </a:extLst>
              </p:cNvPr>
              <p:cNvGrpSpPr/>
              <p:nvPr/>
            </p:nvGrpSpPr>
            <p:grpSpPr>
              <a:xfrm>
                <a:off x="6432652" y="16594150"/>
                <a:ext cx="750002" cy="169197"/>
                <a:chOff x="4184260" y="16593206"/>
                <a:chExt cx="837695" cy="169197"/>
              </a:xfrm>
            </p:grpSpPr>
            <p:sp>
              <p:nvSpPr>
                <p:cNvPr id="508" name="Rectangle 507">
                  <a:extLst>
                    <a:ext uri="{FF2B5EF4-FFF2-40B4-BE49-F238E27FC236}">
                      <a16:creationId xmlns:a16="http://schemas.microsoft.com/office/drawing/2014/main" id="{EDA9CDA6-7F5C-4CAA-A0AF-5EE8150CB2F9}"/>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Rectangle 508">
                  <a:extLst>
                    <a:ext uri="{FF2B5EF4-FFF2-40B4-BE49-F238E27FC236}">
                      <a16:creationId xmlns:a16="http://schemas.microsoft.com/office/drawing/2014/main" id="{3C54D48E-1ADE-494D-AABA-A22BDE6515A8}"/>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5" name="Group 504">
                <a:extLst>
                  <a:ext uri="{FF2B5EF4-FFF2-40B4-BE49-F238E27FC236}">
                    <a16:creationId xmlns:a16="http://schemas.microsoft.com/office/drawing/2014/main" id="{989C2ED2-7B72-46A1-B757-60C1747A5F55}"/>
                  </a:ext>
                </a:extLst>
              </p:cNvPr>
              <p:cNvGrpSpPr/>
              <p:nvPr/>
            </p:nvGrpSpPr>
            <p:grpSpPr>
              <a:xfrm>
                <a:off x="7189568" y="16594172"/>
                <a:ext cx="750002" cy="169197"/>
                <a:chOff x="4184260" y="16593206"/>
                <a:chExt cx="837695" cy="169197"/>
              </a:xfrm>
            </p:grpSpPr>
            <p:sp>
              <p:nvSpPr>
                <p:cNvPr id="506" name="Rectangle 505">
                  <a:extLst>
                    <a:ext uri="{FF2B5EF4-FFF2-40B4-BE49-F238E27FC236}">
                      <a16:creationId xmlns:a16="http://schemas.microsoft.com/office/drawing/2014/main" id="{A54E8869-B136-461D-834A-0ABA7D6E199A}"/>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Rectangle 506">
                  <a:extLst>
                    <a:ext uri="{FF2B5EF4-FFF2-40B4-BE49-F238E27FC236}">
                      <a16:creationId xmlns:a16="http://schemas.microsoft.com/office/drawing/2014/main" id="{D038F463-8A71-4057-807C-8A4C05796F8F}"/>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95" name="Group 494">
              <a:extLst>
                <a:ext uri="{FF2B5EF4-FFF2-40B4-BE49-F238E27FC236}">
                  <a16:creationId xmlns:a16="http://schemas.microsoft.com/office/drawing/2014/main" id="{C03EB92D-CE11-431A-8718-38BF9C21A6F1}"/>
                </a:ext>
              </a:extLst>
            </p:cNvPr>
            <p:cNvGrpSpPr/>
            <p:nvPr/>
          </p:nvGrpSpPr>
          <p:grpSpPr>
            <a:xfrm>
              <a:off x="18720418" y="2920398"/>
              <a:ext cx="2826594" cy="169698"/>
              <a:chOff x="6061987" y="16593671"/>
              <a:chExt cx="1877583" cy="169698"/>
            </a:xfrm>
          </p:grpSpPr>
          <p:sp>
            <p:nvSpPr>
              <p:cNvPr id="496" name="Rectangle 495">
                <a:extLst>
                  <a:ext uri="{FF2B5EF4-FFF2-40B4-BE49-F238E27FC236}">
                    <a16:creationId xmlns:a16="http://schemas.microsoft.com/office/drawing/2014/main" id="{B1F20C5E-CD35-4B8F-9DAE-F266564D5024}"/>
                  </a:ext>
                </a:extLst>
              </p:cNvPr>
              <p:cNvSpPr/>
              <p:nvPr/>
            </p:nvSpPr>
            <p:spPr>
              <a:xfrm>
                <a:off x="6061987" y="16593671"/>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7" name="Group 496">
                <a:extLst>
                  <a:ext uri="{FF2B5EF4-FFF2-40B4-BE49-F238E27FC236}">
                    <a16:creationId xmlns:a16="http://schemas.microsoft.com/office/drawing/2014/main" id="{27CD0A08-4737-4C97-936B-B490F6DB227A}"/>
                  </a:ext>
                </a:extLst>
              </p:cNvPr>
              <p:cNvGrpSpPr/>
              <p:nvPr/>
            </p:nvGrpSpPr>
            <p:grpSpPr>
              <a:xfrm>
                <a:off x="6432652" y="16594150"/>
                <a:ext cx="750002" cy="169197"/>
                <a:chOff x="4184260" y="16593206"/>
                <a:chExt cx="837695" cy="169197"/>
              </a:xfrm>
            </p:grpSpPr>
            <p:sp>
              <p:nvSpPr>
                <p:cNvPr id="501" name="Rectangle 500">
                  <a:extLst>
                    <a:ext uri="{FF2B5EF4-FFF2-40B4-BE49-F238E27FC236}">
                      <a16:creationId xmlns:a16="http://schemas.microsoft.com/office/drawing/2014/main" id="{90E3D1F2-6CCD-4E1A-A4B5-314C1B413112}"/>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Rectangle 501">
                  <a:extLst>
                    <a:ext uri="{FF2B5EF4-FFF2-40B4-BE49-F238E27FC236}">
                      <a16:creationId xmlns:a16="http://schemas.microsoft.com/office/drawing/2014/main" id="{19899FA7-C545-437D-BEF0-4A30EC6B122E}"/>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8" name="Group 497">
                <a:extLst>
                  <a:ext uri="{FF2B5EF4-FFF2-40B4-BE49-F238E27FC236}">
                    <a16:creationId xmlns:a16="http://schemas.microsoft.com/office/drawing/2014/main" id="{68BA4859-376B-4A97-8443-760E4251A36A}"/>
                  </a:ext>
                </a:extLst>
              </p:cNvPr>
              <p:cNvGrpSpPr/>
              <p:nvPr/>
            </p:nvGrpSpPr>
            <p:grpSpPr>
              <a:xfrm>
                <a:off x="7189568" y="16594172"/>
                <a:ext cx="750002" cy="169197"/>
                <a:chOff x="4184260" y="16593206"/>
                <a:chExt cx="837695" cy="169197"/>
              </a:xfrm>
            </p:grpSpPr>
            <p:sp>
              <p:nvSpPr>
                <p:cNvPr id="499" name="Rectangle 498">
                  <a:extLst>
                    <a:ext uri="{FF2B5EF4-FFF2-40B4-BE49-F238E27FC236}">
                      <a16:creationId xmlns:a16="http://schemas.microsoft.com/office/drawing/2014/main" id="{361754EB-5609-4FD1-ADC7-0CE9586AB013}"/>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Rectangle 499">
                  <a:extLst>
                    <a:ext uri="{FF2B5EF4-FFF2-40B4-BE49-F238E27FC236}">
                      <a16:creationId xmlns:a16="http://schemas.microsoft.com/office/drawing/2014/main" id="{F259DB7A-0A13-4762-8C73-68C43A1C471A}"/>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sp>
        <p:nvSpPr>
          <p:cNvPr id="459" name="Rectangle 458">
            <a:extLst>
              <a:ext uri="{FF2B5EF4-FFF2-40B4-BE49-F238E27FC236}">
                <a16:creationId xmlns:a16="http://schemas.microsoft.com/office/drawing/2014/main" id="{8E5C7DA2-4A13-4A99-B795-34DE80D42427}"/>
              </a:ext>
            </a:extLst>
          </p:cNvPr>
          <p:cNvSpPr/>
          <p:nvPr/>
        </p:nvSpPr>
        <p:spPr>
          <a:xfrm>
            <a:off x="1095104" y="12431852"/>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0" name="Group 459">
            <a:extLst>
              <a:ext uri="{FF2B5EF4-FFF2-40B4-BE49-F238E27FC236}">
                <a16:creationId xmlns:a16="http://schemas.microsoft.com/office/drawing/2014/main" id="{D82B4CC4-48F8-4A36-AFD1-328B47209C9D}"/>
              </a:ext>
            </a:extLst>
          </p:cNvPr>
          <p:cNvGrpSpPr/>
          <p:nvPr/>
        </p:nvGrpSpPr>
        <p:grpSpPr>
          <a:xfrm rot="10800000">
            <a:off x="2135612" y="13006943"/>
            <a:ext cx="1502856" cy="335223"/>
            <a:chOff x="18336912" y="16483762"/>
            <a:chExt cx="1502856" cy="335223"/>
          </a:xfrm>
        </p:grpSpPr>
        <p:sp>
          <p:nvSpPr>
            <p:cNvPr id="461" name="Rectangle 460">
              <a:extLst>
                <a:ext uri="{FF2B5EF4-FFF2-40B4-BE49-F238E27FC236}">
                  <a16:creationId xmlns:a16="http://schemas.microsoft.com/office/drawing/2014/main" id="{FDFE1B50-D2DD-42A3-9799-F1EC1DB0BBB2}"/>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B790D168-8B92-4F3B-9A5E-D0C71CF91F54}"/>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06951EE0-A975-4EB2-BD65-BC1A0D27EBDF}"/>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97ADBBA0-92D7-40C6-AB1F-863F56EB6AEF}"/>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7EA8F70C-03A2-4AB1-8DAC-7A997B115856}"/>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BDB03D6A-04DF-4093-9A9D-467BC4C1FC06}"/>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32382C89-242B-4C15-B2DF-7FB860588DA6}"/>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966D9144-C718-402D-BA34-2347A26E955F}"/>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69" name="TextBox 468">
            <a:extLst>
              <a:ext uri="{FF2B5EF4-FFF2-40B4-BE49-F238E27FC236}">
                <a16:creationId xmlns:a16="http://schemas.microsoft.com/office/drawing/2014/main" id="{80477AB8-B726-4D95-83E4-5826F8F953EC}"/>
              </a:ext>
            </a:extLst>
          </p:cNvPr>
          <p:cNvSpPr txBox="1"/>
          <p:nvPr/>
        </p:nvSpPr>
        <p:spPr>
          <a:xfrm>
            <a:off x="1096602" y="12527858"/>
            <a:ext cx="3574681" cy="400110"/>
          </a:xfrm>
          <a:prstGeom prst="rect">
            <a:avLst/>
          </a:prstGeom>
          <a:noFill/>
        </p:spPr>
        <p:txBody>
          <a:bodyPr wrap="square" rtlCol="0">
            <a:spAutoFit/>
          </a:bodyPr>
          <a:lstStyle/>
          <a:p>
            <a:r>
              <a:rPr lang="en-US" sz="2000" b="1" dirty="0"/>
              <a:t>Clusters of disorganized soldiers</a:t>
            </a:r>
          </a:p>
        </p:txBody>
      </p:sp>
      <p:grpSp>
        <p:nvGrpSpPr>
          <p:cNvPr id="470" name="Group 469">
            <a:extLst>
              <a:ext uri="{FF2B5EF4-FFF2-40B4-BE49-F238E27FC236}">
                <a16:creationId xmlns:a16="http://schemas.microsoft.com/office/drawing/2014/main" id="{8ADE84AA-0D84-4279-A0C2-B1B4C910E583}"/>
              </a:ext>
            </a:extLst>
          </p:cNvPr>
          <p:cNvGrpSpPr/>
          <p:nvPr/>
        </p:nvGrpSpPr>
        <p:grpSpPr>
          <a:xfrm>
            <a:off x="7378955" y="5977508"/>
            <a:ext cx="2188832" cy="798872"/>
            <a:chOff x="7378955" y="5977508"/>
            <a:chExt cx="2188832" cy="798872"/>
          </a:xfrm>
        </p:grpSpPr>
        <p:sp>
          <p:nvSpPr>
            <p:cNvPr id="471" name="Freeform: Shape 470">
              <a:extLst>
                <a:ext uri="{FF2B5EF4-FFF2-40B4-BE49-F238E27FC236}">
                  <a16:creationId xmlns:a16="http://schemas.microsoft.com/office/drawing/2014/main" id="{AE73E170-20D3-451F-88F3-113E31C68D8D}"/>
                </a:ext>
              </a:extLst>
            </p:cNvPr>
            <p:cNvSpPr/>
            <p:nvPr/>
          </p:nvSpPr>
          <p:spPr>
            <a:xfrm>
              <a:off x="8897128" y="6307563"/>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Freeform: Shape 471">
              <a:extLst>
                <a:ext uri="{FF2B5EF4-FFF2-40B4-BE49-F238E27FC236}">
                  <a16:creationId xmlns:a16="http://schemas.microsoft.com/office/drawing/2014/main" id="{03388325-9D89-49DB-9528-7E9193F51717}"/>
                </a:ext>
              </a:extLst>
            </p:cNvPr>
            <p:cNvSpPr/>
            <p:nvPr/>
          </p:nvSpPr>
          <p:spPr>
            <a:xfrm>
              <a:off x="9209598" y="633686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Freeform: Shape 472">
              <a:extLst>
                <a:ext uri="{FF2B5EF4-FFF2-40B4-BE49-F238E27FC236}">
                  <a16:creationId xmlns:a16="http://schemas.microsoft.com/office/drawing/2014/main" id="{FA5FB18A-F964-4F1A-B4B0-3C66985A3CD2}"/>
                </a:ext>
              </a:extLst>
            </p:cNvPr>
            <p:cNvSpPr/>
            <p:nvPr/>
          </p:nvSpPr>
          <p:spPr>
            <a:xfrm>
              <a:off x="9522068" y="63652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Freeform: Shape 473">
              <a:extLst>
                <a:ext uri="{FF2B5EF4-FFF2-40B4-BE49-F238E27FC236}">
                  <a16:creationId xmlns:a16="http://schemas.microsoft.com/office/drawing/2014/main" id="{92CD252B-8DAE-491E-BC12-616E273843C7}"/>
                </a:ext>
              </a:extLst>
            </p:cNvPr>
            <p:cNvSpPr/>
            <p:nvPr/>
          </p:nvSpPr>
          <p:spPr>
            <a:xfrm>
              <a:off x="7970726" y="614565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Freeform: Shape 474">
              <a:extLst>
                <a:ext uri="{FF2B5EF4-FFF2-40B4-BE49-F238E27FC236}">
                  <a16:creationId xmlns:a16="http://schemas.microsoft.com/office/drawing/2014/main" id="{F03F3EF9-17A7-449A-AC73-C6EFA81B1601}"/>
                </a:ext>
              </a:extLst>
            </p:cNvPr>
            <p:cNvSpPr/>
            <p:nvPr/>
          </p:nvSpPr>
          <p:spPr>
            <a:xfrm>
              <a:off x="8299478" y="623129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Shape 475">
              <a:extLst>
                <a:ext uri="{FF2B5EF4-FFF2-40B4-BE49-F238E27FC236}">
                  <a16:creationId xmlns:a16="http://schemas.microsoft.com/office/drawing/2014/main" id="{C8CA67D7-C05F-4EBD-B728-0EAA7F4B27C5}"/>
                </a:ext>
              </a:extLst>
            </p:cNvPr>
            <p:cNvSpPr/>
            <p:nvPr/>
          </p:nvSpPr>
          <p:spPr>
            <a:xfrm>
              <a:off x="8607434" y="628604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Freeform: Shape 509">
              <a:extLst>
                <a:ext uri="{FF2B5EF4-FFF2-40B4-BE49-F238E27FC236}">
                  <a16:creationId xmlns:a16="http://schemas.microsoft.com/office/drawing/2014/main" id="{87EE5068-8F3A-482B-8201-FF4909F114B6}"/>
                </a:ext>
              </a:extLst>
            </p:cNvPr>
            <p:cNvSpPr/>
            <p:nvPr/>
          </p:nvSpPr>
          <p:spPr>
            <a:xfrm>
              <a:off x="7378955" y="597750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Freeform: Shape 510">
              <a:extLst>
                <a:ext uri="{FF2B5EF4-FFF2-40B4-BE49-F238E27FC236}">
                  <a16:creationId xmlns:a16="http://schemas.microsoft.com/office/drawing/2014/main" id="{BF8600F9-1393-49A7-8CD9-75DA94A5561C}"/>
                </a:ext>
              </a:extLst>
            </p:cNvPr>
            <p:cNvSpPr/>
            <p:nvPr/>
          </p:nvSpPr>
          <p:spPr>
            <a:xfrm>
              <a:off x="7711017" y="608345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Freeform: Shape 4">
            <a:extLst>
              <a:ext uri="{FF2B5EF4-FFF2-40B4-BE49-F238E27FC236}">
                <a16:creationId xmlns:a16="http://schemas.microsoft.com/office/drawing/2014/main" id="{9D2995F9-21F5-47D6-ADA2-EDCE5AC0DAC8}"/>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87E354B-9E4D-4EE1-96E4-440F350D264E}"/>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a:extLst>
              <a:ext uri="{FF2B5EF4-FFF2-40B4-BE49-F238E27FC236}">
                <a16:creationId xmlns:a16="http://schemas.microsoft.com/office/drawing/2014/main" id="{32D928BC-19E6-4126-BB4A-0E2726C1DF09}"/>
              </a:ext>
            </a:extLst>
          </p:cNvPr>
          <p:cNvGrpSpPr/>
          <p:nvPr/>
        </p:nvGrpSpPr>
        <p:grpSpPr>
          <a:xfrm rot="11178151">
            <a:off x="14518698" y="7572622"/>
            <a:ext cx="1502856" cy="335223"/>
            <a:chOff x="18336912" y="16483762"/>
            <a:chExt cx="1502856" cy="335223"/>
          </a:xfrm>
        </p:grpSpPr>
        <p:sp>
          <p:nvSpPr>
            <p:cNvPr id="425" name="Rectangle 424">
              <a:extLst>
                <a:ext uri="{FF2B5EF4-FFF2-40B4-BE49-F238E27FC236}">
                  <a16:creationId xmlns:a16="http://schemas.microsoft.com/office/drawing/2014/main" id="{F605FD59-B9CB-439A-9EB5-6F1DA28E014A}"/>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68C89528-A318-4828-A98B-615C2EEF177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a:extLst>
                <a:ext uri="{FF2B5EF4-FFF2-40B4-BE49-F238E27FC236}">
                  <a16:creationId xmlns:a16="http://schemas.microsoft.com/office/drawing/2014/main" id="{AEE5D636-5A6C-4A5C-BD7C-A10E1065D739}"/>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898ADD02-9123-4279-BF49-ECD5226AB08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a:extLst>
                <a:ext uri="{FF2B5EF4-FFF2-40B4-BE49-F238E27FC236}">
                  <a16:creationId xmlns:a16="http://schemas.microsoft.com/office/drawing/2014/main" id="{32907AF5-0618-4B17-8B4D-282C006CB507}"/>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D8D0EFCB-2150-4DDD-BAF1-8F2FD7598AB4}"/>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a:extLst>
                <a:ext uri="{FF2B5EF4-FFF2-40B4-BE49-F238E27FC236}">
                  <a16:creationId xmlns:a16="http://schemas.microsoft.com/office/drawing/2014/main" id="{ED5650F4-2B21-4808-B722-1BCB3B5793E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74FD953D-107F-446E-8669-F99B71909996}"/>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2" name="Group 511">
            <a:extLst>
              <a:ext uri="{FF2B5EF4-FFF2-40B4-BE49-F238E27FC236}">
                <a16:creationId xmlns:a16="http://schemas.microsoft.com/office/drawing/2014/main" id="{2D310FD7-584B-4B9D-804B-77E791BF942D}"/>
              </a:ext>
            </a:extLst>
          </p:cNvPr>
          <p:cNvGrpSpPr/>
          <p:nvPr/>
        </p:nvGrpSpPr>
        <p:grpSpPr>
          <a:xfrm rot="11178151">
            <a:off x="7464758" y="6206553"/>
            <a:ext cx="1305467" cy="335223"/>
            <a:chOff x="18534301" y="16483762"/>
            <a:chExt cx="1305467" cy="335223"/>
          </a:xfrm>
        </p:grpSpPr>
        <p:sp>
          <p:nvSpPr>
            <p:cNvPr id="513" name="Rectangle 512">
              <a:extLst>
                <a:ext uri="{FF2B5EF4-FFF2-40B4-BE49-F238E27FC236}">
                  <a16:creationId xmlns:a16="http://schemas.microsoft.com/office/drawing/2014/main" id="{4B80A431-F641-43C2-B4FF-41BEB8E0A804}"/>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Rectangle 513">
              <a:extLst>
                <a:ext uri="{FF2B5EF4-FFF2-40B4-BE49-F238E27FC236}">
                  <a16:creationId xmlns:a16="http://schemas.microsoft.com/office/drawing/2014/main" id="{D0F62F2D-B09B-462E-8AC6-422D67600093}"/>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Rectangle 514">
              <a:extLst>
                <a:ext uri="{FF2B5EF4-FFF2-40B4-BE49-F238E27FC236}">
                  <a16:creationId xmlns:a16="http://schemas.microsoft.com/office/drawing/2014/main" id="{73EA433B-CBEC-4D07-811C-1149BA875ACA}"/>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6" name="Rectangle 515">
              <a:extLst>
                <a:ext uri="{FF2B5EF4-FFF2-40B4-BE49-F238E27FC236}">
                  <a16:creationId xmlns:a16="http://schemas.microsoft.com/office/drawing/2014/main" id="{F2DB33EE-80A7-48D3-A594-80663AE2FB0B}"/>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Rectangle 517">
              <a:extLst>
                <a:ext uri="{FF2B5EF4-FFF2-40B4-BE49-F238E27FC236}">
                  <a16:creationId xmlns:a16="http://schemas.microsoft.com/office/drawing/2014/main" id="{DB74D94F-AADD-4DD4-8BF2-2518BC7E3333}"/>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Rectangle 518">
              <a:extLst>
                <a:ext uri="{FF2B5EF4-FFF2-40B4-BE49-F238E27FC236}">
                  <a16:creationId xmlns:a16="http://schemas.microsoft.com/office/drawing/2014/main" id="{DE55AEEC-54E4-4FF5-8D60-50A094F1351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Rectangle 519">
              <a:extLst>
                <a:ext uri="{FF2B5EF4-FFF2-40B4-BE49-F238E27FC236}">
                  <a16:creationId xmlns:a16="http://schemas.microsoft.com/office/drawing/2014/main" id="{066C046B-C040-4BAC-A331-2B6A3E1EDB1C}"/>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17" name="Group 516">
            <a:extLst>
              <a:ext uri="{FF2B5EF4-FFF2-40B4-BE49-F238E27FC236}">
                <a16:creationId xmlns:a16="http://schemas.microsoft.com/office/drawing/2014/main" id="{B537B8B9-3FF8-4802-B29E-8F6569C6EB3A}"/>
              </a:ext>
            </a:extLst>
          </p:cNvPr>
          <p:cNvGrpSpPr/>
          <p:nvPr/>
        </p:nvGrpSpPr>
        <p:grpSpPr>
          <a:xfrm rot="11178151">
            <a:off x="8426705" y="6602354"/>
            <a:ext cx="1502856" cy="335223"/>
            <a:chOff x="18336912" y="16483762"/>
            <a:chExt cx="1502856" cy="335223"/>
          </a:xfrm>
        </p:grpSpPr>
        <p:sp>
          <p:nvSpPr>
            <p:cNvPr id="521" name="Rectangle 520">
              <a:extLst>
                <a:ext uri="{FF2B5EF4-FFF2-40B4-BE49-F238E27FC236}">
                  <a16:creationId xmlns:a16="http://schemas.microsoft.com/office/drawing/2014/main" id="{C1AF068B-6EDE-4D43-B1D2-5FC8AC089E9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2" name="Rectangle 521">
              <a:extLst>
                <a:ext uri="{FF2B5EF4-FFF2-40B4-BE49-F238E27FC236}">
                  <a16:creationId xmlns:a16="http://schemas.microsoft.com/office/drawing/2014/main" id="{8A752D35-1129-449C-ADD1-7E436D2E492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3" name="Rectangle 522">
              <a:extLst>
                <a:ext uri="{FF2B5EF4-FFF2-40B4-BE49-F238E27FC236}">
                  <a16:creationId xmlns:a16="http://schemas.microsoft.com/office/drawing/2014/main" id="{85155278-B62A-4DF4-B2AC-396A7AB857E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4" name="Rectangle 523">
              <a:extLst>
                <a:ext uri="{FF2B5EF4-FFF2-40B4-BE49-F238E27FC236}">
                  <a16:creationId xmlns:a16="http://schemas.microsoft.com/office/drawing/2014/main" id="{0228C63F-3035-4836-9F52-C6FE367D21B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5" name="Rectangle 524">
              <a:extLst>
                <a:ext uri="{FF2B5EF4-FFF2-40B4-BE49-F238E27FC236}">
                  <a16:creationId xmlns:a16="http://schemas.microsoft.com/office/drawing/2014/main" id="{7436AAF6-8554-4410-823C-0DFE95B615A4}"/>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6" name="Rectangle 525">
              <a:extLst>
                <a:ext uri="{FF2B5EF4-FFF2-40B4-BE49-F238E27FC236}">
                  <a16:creationId xmlns:a16="http://schemas.microsoft.com/office/drawing/2014/main" id="{7584BBEE-37CE-46AF-873A-87249099A1A5}"/>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7" name="Rectangle 526">
              <a:extLst>
                <a:ext uri="{FF2B5EF4-FFF2-40B4-BE49-F238E27FC236}">
                  <a16:creationId xmlns:a16="http://schemas.microsoft.com/office/drawing/2014/main" id="{98736705-2A3F-4686-8950-EFEF37AB13BE}"/>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Rectangle 527">
              <a:extLst>
                <a:ext uri="{FF2B5EF4-FFF2-40B4-BE49-F238E27FC236}">
                  <a16:creationId xmlns:a16="http://schemas.microsoft.com/office/drawing/2014/main" id="{E103C9C7-4D2B-4A1C-96C3-91F594569B9C}"/>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9" name="Group 528"/>
          <p:cNvGrpSpPr/>
          <p:nvPr/>
        </p:nvGrpSpPr>
        <p:grpSpPr>
          <a:xfrm>
            <a:off x="8808456" y="4762980"/>
            <a:ext cx="2501857" cy="986953"/>
            <a:chOff x="10757898" y="12343987"/>
            <a:chExt cx="2501857" cy="986953"/>
          </a:xfrm>
        </p:grpSpPr>
        <p:sp>
          <p:nvSpPr>
            <p:cNvPr id="530" name="Rectangle 529"/>
            <p:cNvSpPr/>
            <p:nvPr/>
          </p:nvSpPr>
          <p:spPr>
            <a:xfrm>
              <a:off x="10757898" y="12343987"/>
              <a:ext cx="2501857" cy="986953"/>
            </a:xfrm>
            <a:prstGeom prst="rect">
              <a:avLst/>
            </a:prstGeom>
            <a:solidFill>
              <a:schemeClr val="bg1"/>
            </a:solidFill>
            <a:ln w="1016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TextBox 530">
              <a:extLst>
                <a:ext uri="{FF2B5EF4-FFF2-40B4-BE49-F238E27FC236}">
                  <a16:creationId xmlns:a16="http://schemas.microsoft.com/office/drawing/2014/main" id="{ADEF1552-7CBE-4349-9DC7-1AE6A938A719}"/>
                </a:ext>
              </a:extLst>
            </p:cNvPr>
            <p:cNvSpPr txBox="1"/>
            <p:nvPr/>
          </p:nvSpPr>
          <p:spPr>
            <a:xfrm>
              <a:off x="10781024" y="12432976"/>
              <a:ext cx="2478731" cy="769441"/>
            </a:xfrm>
            <a:prstGeom prst="rect">
              <a:avLst/>
            </a:prstGeom>
            <a:noFill/>
          </p:spPr>
          <p:txBody>
            <a:bodyPr wrap="square" rtlCol="0">
              <a:spAutoFit/>
            </a:bodyPr>
            <a:lstStyle/>
            <a:p>
              <a:pPr algn="ctr"/>
              <a:r>
                <a:rPr lang="en-US" sz="4400" b="1" dirty="0">
                  <a:solidFill>
                    <a:srgbClr val="C00000"/>
                  </a:solidFill>
                </a:rPr>
                <a:t>CLOSED!</a:t>
              </a:r>
            </a:p>
          </p:txBody>
        </p:sp>
      </p:grpSp>
      <p:sp>
        <p:nvSpPr>
          <p:cNvPr id="532" name="Rectangle 531">
            <a:extLst>
              <a:ext uri="{FF2B5EF4-FFF2-40B4-BE49-F238E27FC236}">
                <a16:creationId xmlns:a16="http://schemas.microsoft.com/office/drawing/2014/main" id="{0AB71CC5-44AA-4A47-A238-F5DC4F2664EE}"/>
              </a:ext>
            </a:extLst>
          </p:cNvPr>
          <p:cNvSpPr/>
          <p:nvPr/>
        </p:nvSpPr>
        <p:spPr>
          <a:xfrm rot="11010546">
            <a:off x="18597414" y="8555221"/>
            <a:ext cx="104324" cy="9609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341091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29"/>
                                        </p:tgtEl>
                                        <p:attrNameLst>
                                          <p:attrName>style.visibility</p:attrName>
                                        </p:attrNameLst>
                                      </p:cBhvr>
                                      <p:to>
                                        <p:strVal val="visible"/>
                                      </p:to>
                                    </p:set>
                                    <p:animEffect transition="in" filter="fade">
                                      <p:cBhvr>
                                        <p:cTn id="7" dur="500"/>
                                        <p:tgtEl>
                                          <p:spTgt spid="529"/>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grpId="0" nodeType="clickEffect">
                                  <p:stCondLst>
                                    <p:cond delay="0"/>
                                  </p:stCondLst>
                                  <p:childTnLst>
                                    <p:set>
                                      <p:cBhvr>
                                        <p:cTn id="11" dur="1" fill="hold">
                                          <p:stCondLst>
                                            <p:cond delay="0"/>
                                          </p:stCondLst>
                                        </p:cTn>
                                        <p:tgtEl>
                                          <p:spTgt spid="99"/>
                                        </p:tgtEl>
                                        <p:attrNameLst>
                                          <p:attrName>style.visibility</p:attrName>
                                        </p:attrNameLst>
                                      </p:cBhvr>
                                      <p:to>
                                        <p:strVal val="visible"/>
                                      </p:to>
                                    </p:set>
                                    <p:animEffect transition="in" filter="wipe(left)">
                                      <p:cBhvr>
                                        <p:cTn id="12" dur="1000"/>
                                        <p:tgtEl>
                                          <p:spTgt spid="99"/>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101"/>
                                        </p:tgtEl>
                                        <p:attrNameLst>
                                          <p:attrName>style.visibility</p:attrName>
                                        </p:attrNameLst>
                                      </p:cBhvr>
                                      <p:to>
                                        <p:strVal val="visible"/>
                                      </p:to>
                                    </p:set>
                                    <p:animEffect transition="in" filter="wipe(up)">
                                      <p:cBhvr>
                                        <p:cTn id="17" dur="1000"/>
                                        <p:tgtEl>
                                          <p:spTgt spid="101"/>
                                        </p:tgtEl>
                                      </p:cBhvr>
                                    </p:animEffect>
                                  </p:childTnLst>
                                </p:cTn>
                              </p:par>
                            </p:childTnLst>
                          </p:cTn>
                        </p:par>
                        <p:par>
                          <p:cTn id="18" fill="hold">
                            <p:stCondLst>
                              <p:cond delay="1000"/>
                            </p:stCondLst>
                            <p:childTnLst>
                              <p:par>
                                <p:cTn id="19" presetID="10" presetClass="entr" presetSubtype="0" fill="hold" grpId="0" nodeType="afterEffect">
                                  <p:stCondLst>
                                    <p:cond delay="0"/>
                                  </p:stCondLst>
                                  <p:childTnLst>
                                    <p:set>
                                      <p:cBhvr>
                                        <p:cTn id="20" dur="1" fill="hold">
                                          <p:stCondLst>
                                            <p:cond delay="0"/>
                                          </p:stCondLst>
                                        </p:cTn>
                                        <p:tgtEl>
                                          <p:spTgt spid="452"/>
                                        </p:tgtEl>
                                        <p:attrNameLst>
                                          <p:attrName>style.visibility</p:attrName>
                                        </p:attrNameLst>
                                      </p:cBhvr>
                                      <p:to>
                                        <p:strVal val="visible"/>
                                      </p:to>
                                    </p:set>
                                    <p:animEffect transition="in" filter="fade">
                                      <p:cBhvr>
                                        <p:cTn id="21" dur="1000"/>
                                        <p:tgtEl>
                                          <p:spTgt spid="452"/>
                                        </p:tgtEl>
                                      </p:cBhvr>
                                    </p:animEffect>
                                  </p:childTnLst>
                                </p:cTn>
                              </p:par>
                            </p:childTnLst>
                          </p:cTn>
                        </p:par>
                        <p:par>
                          <p:cTn id="22" fill="hold">
                            <p:stCondLst>
                              <p:cond delay="2000"/>
                            </p:stCondLst>
                            <p:childTnLst>
                              <p:par>
                                <p:cTn id="23" presetID="10" presetClass="entr" presetSubtype="0" fill="hold" nodeType="afterEffect">
                                  <p:stCondLst>
                                    <p:cond delay="0"/>
                                  </p:stCondLst>
                                  <p:childTnLst>
                                    <p:set>
                                      <p:cBhvr>
                                        <p:cTn id="24" dur="1" fill="hold">
                                          <p:stCondLst>
                                            <p:cond delay="0"/>
                                          </p:stCondLst>
                                        </p:cTn>
                                        <p:tgtEl>
                                          <p:spTgt spid="477"/>
                                        </p:tgtEl>
                                        <p:attrNameLst>
                                          <p:attrName>style.visibility</p:attrName>
                                        </p:attrNameLst>
                                      </p:cBhvr>
                                      <p:to>
                                        <p:strVal val="visible"/>
                                      </p:to>
                                    </p:set>
                                    <p:animEffect transition="in" filter="fade">
                                      <p:cBhvr>
                                        <p:cTn id="25" dur="1000"/>
                                        <p:tgtEl>
                                          <p:spTgt spid="477"/>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8" fill="hold" grpId="0" nodeType="clickEffect">
                                  <p:stCondLst>
                                    <p:cond delay="0"/>
                                  </p:stCondLst>
                                  <p:childTnLst>
                                    <p:set>
                                      <p:cBhvr>
                                        <p:cTn id="29" dur="1" fill="hold">
                                          <p:stCondLst>
                                            <p:cond delay="0"/>
                                          </p:stCondLst>
                                        </p:cTn>
                                        <p:tgtEl>
                                          <p:spTgt spid="102"/>
                                        </p:tgtEl>
                                        <p:attrNameLst>
                                          <p:attrName>style.visibility</p:attrName>
                                        </p:attrNameLst>
                                      </p:cBhvr>
                                      <p:to>
                                        <p:strVal val="visible"/>
                                      </p:to>
                                    </p:set>
                                    <p:animEffect transition="in" filter="wipe(left)">
                                      <p:cBhvr>
                                        <p:cTn id="30" dur="1000"/>
                                        <p:tgtEl>
                                          <p:spTgt spid="102"/>
                                        </p:tgtEl>
                                      </p:cBhvr>
                                    </p:animEffect>
                                  </p:childTnLst>
                                </p:cTn>
                              </p:par>
                            </p:childTnLst>
                          </p:cTn>
                        </p:par>
                        <p:par>
                          <p:cTn id="31" fill="hold">
                            <p:stCondLst>
                              <p:cond delay="1000"/>
                            </p:stCondLst>
                            <p:childTnLst>
                              <p:par>
                                <p:cTn id="32" presetID="10" presetClass="entr" presetSubtype="0" fill="hold" grpId="0" nodeType="afterEffect">
                                  <p:stCondLst>
                                    <p:cond delay="0"/>
                                  </p:stCondLst>
                                  <p:childTnLst>
                                    <p:set>
                                      <p:cBhvr>
                                        <p:cTn id="33" dur="1" fill="hold">
                                          <p:stCondLst>
                                            <p:cond delay="0"/>
                                          </p:stCondLst>
                                        </p:cTn>
                                        <p:tgtEl>
                                          <p:spTgt spid="451"/>
                                        </p:tgtEl>
                                        <p:attrNameLst>
                                          <p:attrName>style.visibility</p:attrName>
                                        </p:attrNameLst>
                                      </p:cBhvr>
                                      <p:to>
                                        <p:strVal val="visible"/>
                                      </p:to>
                                    </p:set>
                                    <p:animEffect transition="in" filter="fade">
                                      <p:cBhvr>
                                        <p:cTn id="34" dur="1000"/>
                                        <p:tgtEl>
                                          <p:spTgt spid="451"/>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grpId="0" nodeType="clickEffect">
                                  <p:stCondLst>
                                    <p:cond delay="0"/>
                                  </p:stCondLst>
                                  <p:childTnLst>
                                    <p:set>
                                      <p:cBhvr>
                                        <p:cTn id="38" dur="1" fill="hold">
                                          <p:stCondLst>
                                            <p:cond delay="0"/>
                                          </p:stCondLst>
                                        </p:cTn>
                                        <p:tgtEl>
                                          <p:spTgt spid="54"/>
                                        </p:tgtEl>
                                        <p:attrNameLst>
                                          <p:attrName>style.visibility</p:attrName>
                                        </p:attrNameLst>
                                      </p:cBhvr>
                                      <p:to>
                                        <p:strVal val="visible"/>
                                      </p:to>
                                    </p:set>
                                    <p:animEffect transition="in" filter="wipe(right)">
                                      <p:cBhvr>
                                        <p:cTn id="39" dur="1000"/>
                                        <p:tgtEl>
                                          <p:spTgt spid="54"/>
                                        </p:tgtEl>
                                      </p:cBhvr>
                                    </p:animEffect>
                                  </p:childTnLst>
                                </p:cTn>
                              </p:par>
                            </p:childTnLst>
                          </p:cTn>
                        </p:par>
                        <p:par>
                          <p:cTn id="40" fill="hold">
                            <p:stCondLst>
                              <p:cond delay="1000"/>
                            </p:stCondLst>
                            <p:childTnLst>
                              <p:par>
                                <p:cTn id="41" presetID="10" presetClass="entr" presetSubtype="0" fill="hold" nodeType="afterEffect">
                                  <p:stCondLst>
                                    <p:cond delay="0"/>
                                  </p:stCondLst>
                                  <p:childTnLst>
                                    <p:set>
                                      <p:cBhvr>
                                        <p:cTn id="42" dur="1" fill="hold">
                                          <p:stCondLst>
                                            <p:cond delay="0"/>
                                          </p:stCondLst>
                                        </p:cTn>
                                        <p:tgtEl>
                                          <p:spTgt spid="424"/>
                                        </p:tgtEl>
                                        <p:attrNameLst>
                                          <p:attrName>style.visibility</p:attrName>
                                        </p:attrNameLst>
                                      </p:cBhvr>
                                      <p:to>
                                        <p:strVal val="visible"/>
                                      </p:to>
                                    </p:set>
                                    <p:animEffect transition="in" filter="fade">
                                      <p:cBhvr>
                                        <p:cTn id="43" dur="1000"/>
                                        <p:tgtEl>
                                          <p:spTgt spid="424"/>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nodeType="clickEffect">
                                  <p:stCondLst>
                                    <p:cond delay="0"/>
                                  </p:stCondLst>
                                  <p:childTnLst>
                                    <p:set>
                                      <p:cBhvr>
                                        <p:cTn id="47" dur="1" fill="hold">
                                          <p:stCondLst>
                                            <p:cond delay="0"/>
                                          </p:stCondLst>
                                        </p:cTn>
                                        <p:tgtEl>
                                          <p:spTgt spid="441"/>
                                        </p:tgtEl>
                                        <p:attrNameLst>
                                          <p:attrName>style.visibility</p:attrName>
                                        </p:attrNameLst>
                                      </p:cBhvr>
                                      <p:to>
                                        <p:strVal val="visible"/>
                                      </p:to>
                                    </p:set>
                                    <p:animEffect transition="in" filter="fade">
                                      <p:cBhvr>
                                        <p:cTn id="48" dur="1000"/>
                                        <p:tgtEl>
                                          <p:spTgt spid="441"/>
                                        </p:tgtEl>
                                      </p:cBhvr>
                                    </p:animEffect>
                                  </p:childTnLst>
                                </p:cTn>
                              </p:par>
                            </p:childTnLst>
                          </p:cTn>
                        </p:par>
                        <p:par>
                          <p:cTn id="49" fill="hold">
                            <p:stCondLst>
                              <p:cond delay="1000"/>
                            </p:stCondLst>
                            <p:childTnLst>
                              <p:par>
                                <p:cTn id="50" presetID="31" presetClass="entr" presetSubtype="0" fill="hold" grpId="0" nodeType="afterEffect">
                                  <p:stCondLst>
                                    <p:cond delay="0"/>
                                  </p:stCondLst>
                                  <p:childTnLst>
                                    <p:set>
                                      <p:cBhvr>
                                        <p:cTn id="51" dur="1" fill="hold">
                                          <p:stCondLst>
                                            <p:cond delay="0"/>
                                          </p:stCondLst>
                                        </p:cTn>
                                        <p:tgtEl>
                                          <p:spTgt spid="447"/>
                                        </p:tgtEl>
                                        <p:attrNameLst>
                                          <p:attrName>style.visibility</p:attrName>
                                        </p:attrNameLst>
                                      </p:cBhvr>
                                      <p:to>
                                        <p:strVal val="visible"/>
                                      </p:to>
                                    </p:set>
                                    <p:anim calcmode="lin" valueType="num">
                                      <p:cBhvr>
                                        <p:cTn id="52" dur="1000" fill="hold"/>
                                        <p:tgtEl>
                                          <p:spTgt spid="447"/>
                                        </p:tgtEl>
                                        <p:attrNameLst>
                                          <p:attrName>ppt_w</p:attrName>
                                        </p:attrNameLst>
                                      </p:cBhvr>
                                      <p:tavLst>
                                        <p:tav tm="0">
                                          <p:val>
                                            <p:fltVal val="0"/>
                                          </p:val>
                                        </p:tav>
                                        <p:tav tm="100000">
                                          <p:val>
                                            <p:strVal val="#ppt_w"/>
                                          </p:val>
                                        </p:tav>
                                      </p:tavLst>
                                    </p:anim>
                                    <p:anim calcmode="lin" valueType="num">
                                      <p:cBhvr>
                                        <p:cTn id="53" dur="1000" fill="hold"/>
                                        <p:tgtEl>
                                          <p:spTgt spid="447"/>
                                        </p:tgtEl>
                                        <p:attrNameLst>
                                          <p:attrName>ppt_h</p:attrName>
                                        </p:attrNameLst>
                                      </p:cBhvr>
                                      <p:tavLst>
                                        <p:tav tm="0">
                                          <p:val>
                                            <p:fltVal val="0"/>
                                          </p:val>
                                        </p:tav>
                                        <p:tav tm="100000">
                                          <p:val>
                                            <p:strVal val="#ppt_h"/>
                                          </p:val>
                                        </p:tav>
                                      </p:tavLst>
                                    </p:anim>
                                    <p:anim calcmode="lin" valueType="num">
                                      <p:cBhvr>
                                        <p:cTn id="54" dur="1000" fill="hold"/>
                                        <p:tgtEl>
                                          <p:spTgt spid="447"/>
                                        </p:tgtEl>
                                        <p:attrNameLst>
                                          <p:attrName>style.rotation</p:attrName>
                                        </p:attrNameLst>
                                      </p:cBhvr>
                                      <p:tavLst>
                                        <p:tav tm="0">
                                          <p:val>
                                            <p:fltVal val="90"/>
                                          </p:val>
                                        </p:tav>
                                        <p:tav tm="100000">
                                          <p:val>
                                            <p:fltVal val="0"/>
                                          </p:val>
                                        </p:tav>
                                      </p:tavLst>
                                    </p:anim>
                                    <p:animEffect transition="in" filter="fade">
                                      <p:cBhvr>
                                        <p:cTn id="55" dur="1000"/>
                                        <p:tgtEl>
                                          <p:spTgt spid="4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 grpId="0" animBg="1"/>
      <p:bldP spid="451" grpId="0" animBg="1"/>
      <p:bldP spid="452" grpId="0" animBg="1"/>
      <p:bldP spid="101" grpId="0" animBg="1"/>
      <p:bldP spid="102" grpId="0" animBg="1"/>
      <p:bldP spid="54" grpId="0" animBg="1"/>
      <p:bldP spid="44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Rectangle 229">
            <a:extLst>
              <a:ext uri="{FF2B5EF4-FFF2-40B4-BE49-F238E27FC236}">
                <a16:creationId xmlns:a16="http://schemas.microsoft.com/office/drawing/2014/main" id="{008CF4B2-A0E1-473C-BB3B-506D69747269}"/>
              </a:ext>
            </a:extLst>
          </p:cNvPr>
          <p:cNvSpPr/>
          <p:nvPr/>
        </p:nvSpPr>
        <p:spPr>
          <a:xfrm rot="10800000">
            <a:off x="721986" y="403514"/>
            <a:ext cx="26048427" cy="17382357"/>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863BA65A-65AA-416D-87D2-839416E52E7D}"/>
              </a:ext>
            </a:extLst>
          </p:cNvPr>
          <p:cNvSpPr/>
          <p:nvPr/>
        </p:nvSpPr>
        <p:spPr>
          <a:xfrm rot="10800000">
            <a:off x="665652" y="423145"/>
            <a:ext cx="26108526" cy="6641432"/>
          </a:xfrm>
          <a:custGeom>
            <a:avLst/>
            <a:gdLst>
              <a:gd name="connsiteX0" fmla="*/ 24063 w 26108526"/>
              <a:gd name="connsiteY0" fmla="*/ 0 h 6641432"/>
              <a:gd name="connsiteX1" fmla="*/ 0 w 26108526"/>
              <a:gd name="connsiteY1" fmla="*/ 6641432 h 6641432"/>
              <a:gd name="connsiteX2" fmla="*/ 26036336 w 26108526"/>
              <a:gd name="connsiteY2" fmla="*/ 6641432 h 6641432"/>
              <a:gd name="connsiteX3" fmla="*/ 26108526 w 26108526"/>
              <a:gd name="connsiteY3" fmla="*/ 4138863 h 6641432"/>
              <a:gd name="connsiteX4" fmla="*/ 24905368 w 26108526"/>
              <a:gd name="connsiteY4" fmla="*/ 3320716 h 6641432"/>
              <a:gd name="connsiteX5" fmla="*/ 18624884 w 26108526"/>
              <a:gd name="connsiteY5" fmla="*/ 986590 h 6641432"/>
              <a:gd name="connsiteX6" fmla="*/ 11357810 w 26108526"/>
              <a:gd name="connsiteY6" fmla="*/ 457200 h 6641432"/>
              <a:gd name="connsiteX7" fmla="*/ 24063 w 26108526"/>
              <a:gd name="connsiteY7" fmla="*/ 0 h 664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08526" h="6641432">
                <a:moveTo>
                  <a:pt x="24063" y="0"/>
                </a:moveTo>
                <a:lnTo>
                  <a:pt x="0" y="6641432"/>
                </a:lnTo>
                <a:lnTo>
                  <a:pt x="26036336" y="6641432"/>
                </a:lnTo>
                <a:lnTo>
                  <a:pt x="26108526" y="4138863"/>
                </a:lnTo>
                <a:lnTo>
                  <a:pt x="24905368" y="3320716"/>
                </a:lnTo>
                <a:lnTo>
                  <a:pt x="18624884" y="986590"/>
                </a:lnTo>
                <a:lnTo>
                  <a:pt x="11357810" y="457200"/>
                </a:lnTo>
                <a:lnTo>
                  <a:pt x="24063" y="0"/>
                </a:lnTo>
                <a:close/>
              </a:path>
            </a:pathLst>
          </a:custGeom>
          <a:solidFill>
            <a:srgbClr val="DEEBF7"/>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4FA5EB76-1943-4DFC-81BB-E22C1BB662C5}"/>
              </a:ext>
            </a:extLst>
          </p:cNvPr>
          <p:cNvSpPr/>
          <p:nvPr/>
        </p:nvSpPr>
        <p:spPr>
          <a:xfrm rot="10800000">
            <a:off x="6561128" y="6222368"/>
            <a:ext cx="20237116" cy="7108505"/>
          </a:xfrm>
          <a:custGeom>
            <a:avLst/>
            <a:gdLst>
              <a:gd name="connsiteX0" fmla="*/ 0 w 26060400"/>
              <a:gd name="connsiteY0" fmla="*/ 4596143 h 10974062"/>
              <a:gd name="connsiteX1" fmla="*/ 818148 w 26060400"/>
              <a:gd name="connsiteY1" fmla="*/ 4475827 h 10974062"/>
              <a:gd name="connsiteX2" fmla="*/ 1491916 w 26060400"/>
              <a:gd name="connsiteY2" fmla="*/ 4163006 h 10974062"/>
              <a:gd name="connsiteX3" fmla="*/ 1780674 w 26060400"/>
              <a:gd name="connsiteY3" fmla="*/ 3296732 h 10974062"/>
              <a:gd name="connsiteX4" fmla="*/ 1900990 w 26060400"/>
              <a:gd name="connsiteY4" fmla="*/ 2502648 h 10974062"/>
              <a:gd name="connsiteX5" fmla="*/ 1564106 w 26060400"/>
              <a:gd name="connsiteY5" fmla="*/ 1973258 h 10974062"/>
              <a:gd name="connsiteX6" fmla="*/ 1155032 w 26060400"/>
              <a:gd name="connsiteY6" fmla="*/ 1467932 h 10974062"/>
              <a:gd name="connsiteX7" fmla="*/ 866274 w 26060400"/>
              <a:gd name="connsiteY7" fmla="*/ 1179174 h 10974062"/>
              <a:gd name="connsiteX8" fmla="*/ 409074 w 26060400"/>
              <a:gd name="connsiteY8" fmla="*/ 673848 h 10974062"/>
              <a:gd name="connsiteX9" fmla="*/ 192506 w 26060400"/>
              <a:gd name="connsiteY9" fmla="*/ 481343 h 10974062"/>
              <a:gd name="connsiteX10" fmla="*/ 336885 w 26060400"/>
              <a:gd name="connsiteY10" fmla="*/ 385090 h 10974062"/>
              <a:gd name="connsiteX11" fmla="*/ 721895 w 26060400"/>
              <a:gd name="connsiteY11" fmla="*/ 553532 h 10974062"/>
              <a:gd name="connsiteX12" fmla="*/ 770022 w 26060400"/>
              <a:gd name="connsiteY12" fmla="*/ 312900 h 10974062"/>
              <a:gd name="connsiteX13" fmla="*/ 842211 w 26060400"/>
              <a:gd name="connsiteY13" fmla="*/ 79 h 10974062"/>
              <a:gd name="connsiteX14" fmla="*/ 1010653 w 26060400"/>
              <a:gd name="connsiteY14" fmla="*/ 288837 h 10974062"/>
              <a:gd name="connsiteX15" fmla="*/ 1275348 w 26060400"/>
              <a:gd name="connsiteY15" fmla="*/ 866353 h 10974062"/>
              <a:gd name="connsiteX16" fmla="*/ 1804737 w 26060400"/>
              <a:gd name="connsiteY16" fmla="*/ 1419806 h 10974062"/>
              <a:gd name="connsiteX17" fmla="*/ 2093495 w 26060400"/>
              <a:gd name="connsiteY17" fmla="*/ 1901069 h 10974062"/>
              <a:gd name="connsiteX18" fmla="*/ 2310064 w 26060400"/>
              <a:gd name="connsiteY18" fmla="*/ 2430458 h 10974062"/>
              <a:gd name="connsiteX19" fmla="*/ 2382253 w 26060400"/>
              <a:gd name="connsiteY19" fmla="*/ 2863595 h 10974062"/>
              <a:gd name="connsiteX20" fmla="*/ 2454443 w 26060400"/>
              <a:gd name="connsiteY20" fmla="*/ 3489237 h 10974062"/>
              <a:gd name="connsiteX21" fmla="*/ 2213811 w 26060400"/>
              <a:gd name="connsiteY21" fmla="*/ 4187069 h 10974062"/>
              <a:gd name="connsiteX22" fmla="*/ 2213811 w 26060400"/>
              <a:gd name="connsiteY22" fmla="*/ 4836774 h 10974062"/>
              <a:gd name="connsiteX23" fmla="*/ 2959769 w 26060400"/>
              <a:gd name="connsiteY23" fmla="*/ 4981153 h 10974062"/>
              <a:gd name="connsiteX24" fmla="*/ 3657600 w 26060400"/>
              <a:gd name="connsiteY24" fmla="*/ 4884900 h 10974062"/>
              <a:gd name="connsiteX25" fmla="*/ 4427622 w 26060400"/>
              <a:gd name="connsiteY25" fmla="*/ 4981153 h 10974062"/>
              <a:gd name="connsiteX26" fmla="*/ 4740443 w 26060400"/>
              <a:gd name="connsiteY26" fmla="*/ 5101469 h 10974062"/>
              <a:gd name="connsiteX27" fmla="*/ 5173579 w 26060400"/>
              <a:gd name="connsiteY27" fmla="*/ 4957090 h 10974062"/>
              <a:gd name="connsiteX28" fmla="*/ 5630779 w 26060400"/>
              <a:gd name="connsiteY28" fmla="*/ 5101469 h 10974062"/>
              <a:gd name="connsiteX29" fmla="*/ 6761748 w 26060400"/>
              <a:gd name="connsiteY29" fmla="*/ 5125532 h 10974062"/>
              <a:gd name="connsiteX30" fmla="*/ 7411453 w 26060400"/>
              <a:gd name="connsiteY30" fmla="*/ 5173658 h 10974062"/>
              <a:gd name="connsiteX31" fmla="*/ 8325853 w 26060400"/>
              <a:gd name="connsiteY31" fmla="*/ 5149595 h 10974062"/>
              <a:gd name="connsiteX32" fmla="*/ 8494295 w 26060400"/>
              <a:gd name="connsiteY32" fmla="*/ 4884900 h 10974062"/>
              <a:gd name="connsiteX33" fmla="*/ 8662737 w 26060400"/>
              <a:gd name="connsiteY33" fmla="*/ 4163006 h 10974062"/>
              <a:gd name="connsiteX34" fmla="*/ 8662737 w 26060400"/>
              <a:gd name="connsiteY34" fmla="*/ 3753932 h 10974062"/>
              <a:gd name="connsiteX35" fmla="*/ 8494295 w 26060400"/>
              <a:gd name="connsiteY35" fmla="*/ 3007974 h 10974062"/>
              <a:gd name="connsiteX36" fmla="*/ 8277727 w 26060400"/>
              <a:gd name="connsiteY36" fmla="*/ 2695153 h 10974062"/>
              <a:gd name="connsiteX37" fmla="*/ 7892716 w 26060400"/>
              <a:gd name="connsiteY37" fmla="*/ 2430458 h 10974062"/>
              <a:gd name="connsiteX38" fmla="*/ 7435516 w 26060400"/>
              <a:gd name="connsiteY38" fmla="*/ 2069511 h 10974062"/>
              <a:gd name="connsiteX39" fmla="*/ 7267074 w 26060400"/>
              <a:gd name="connsiteY39" fmla="*/ 1852943 h 10974062"/>
              <a:gd name="connsiteX40" fmla="*/ 7122695 w 26060400"/>
              <a:gd name="connsiteY40" fmla="*/ 1612311 h 10974062"/>
              <a:gd name="connsiteX41" fmla="*/ 6906127 w 26060400"/>
              <a:gd name="connsiteY41" fmla="*/ 1347616 h 10974062"/>
              <a:gd name="connsiteX42" fmla="*/ 6978316 w 26060400"/>
              <a:gd name="connsiteY42" fmla="*/ 1058858 h 10974062"/>
              <a:gd name="connsiteX43" fmla="*/ 7170822 w 26060400"/>
              <a:gd name="connsiteY43" fmla="*/ 1058858 h 10974062"/>
              <a:gd name="connsiteX44" fmla="*/ 7483643 w 26060400"/>
              <a:gd name="connsiteY44" fmla="*/ 1179174 h 10974062"/>
              <a:gd name="connsiteX45" fmla="*/ 7772400 w 26060400"/>
              <a:gd name="connsiteY45" fmla="*/ 1395743 h 10974062"/>
              <a:gd name="connsiteX46" fmla="*/ 7796464 w 26060400"/>
              <a:gd name="connsiteY46" fmla="*/ 1852943 h 10974062"/>
              <a:gd name="connsiteX47" fmla="*/ 7796464 w 26060400"/>
              <a:gd name="connsiteY47" fmla="*/ 2117637 h 10974062"/>
              <a:gd name="connsiteX48" fmla="*/ 8085222 w 26060400"/>
              <a:gd name="connsiteY48" fmla="*/ 2406395 h 10974062"/>
              <a:gd name="connsiteX49" fmla="*/ 8542422 w 26060400"/>
              <a:gd name="connsiteY49" fmla="*/ 2502648 h 10974062"/>
              <a:gd name="connsiteX50" fmla="*/ 8879306 w 26060400"/>
              <a:gd name="connsiteY50" fmla="*/ 2406395 h 10974062"/>
              <a:gd name="connsiteX51" fmla="*/ 9047748 w 26060400"/>
              <a:gd name="connsiteY51" fmla="*/ 1973258 h 10974062"/>
              <a:gd name="connsiteX52" fmla="*/ 9095874 w 26060400"/>
              <a:gd name="connsiteY52" fmla="*/ 1564185 h 10974062"/>
              <a:gd name="connsiteX53" fmla="*/ 9119937 w 26060400"/>
              <a:gd name="connsiteY53" fmla="*/ 1371679 h 10974062"/>
              <a:gd name="connsiteX54" fmla="*/ 9264316 w 26060400"/>
              <a:gd name="connsiteY54" fmla="*/ 1131048 h 10974062"/>
              <a:gd name="connsiteX55" fmla="*/ 9264316 w 26060400"/>
              <a:gd name="connsiteY55" fmla="*/ 1395743 h 10974062"/>
              <a:gd name="connsiteX56" fmla="*/ 9240253 w 26060400"/>
              <a:gd name="connsiteY56" fmla="*/ 1925132 h 10974062"/>
              <a:gd name="connsiteX57" fmla="*/ 9216190 w 26060400"/>
              <a:gd name="connsiteY57" fmla="*/ 2406395 h 10974062"/>
              <a:gd name="connsiteX58" fmla="*/ 9144000 w 26060400"/>
              <a:gd name="connsiteY58" fmla="*/ 2743279 h 10974062"/>
              <a:gd name="connsiteX59" fmla="*/ 9288379 w 26060400"/>
              <a:gd name="connsiteY59" fmla="*/ 3441111 h 10974062"/>
              <a:gd name="connsiteX60" fmla="*/ 9312443 w 26060400"/>
              <a:gd name="connsiteY60" fmla="*/ 3874248 h 10974062"/>
              <a:gd name="connsiteX61" fmla="*/ 9360569 w 26060400"/>
              <a:gd name="connsiteY61" fmla="*/ 4211132 h 10974062"/>
              <a:gd name="connsiteX62" fmla="*/ 9264316 w 26060400"/>
              <a:gd name="connsiteY62" fmla="*/ 4812711 h 10974062"/>
              <a:gd name="connsiteX63" fmla="*/ 9336506 w 26060400"/>
              <a:gd name="connsiteY63" fmla="*/ 5245848 h 10974062"/>
              <a:gd name="connsiteX64" fmla="*/ 9889958 w 26060400"/>
              <a:gd name="connsiteY64" fmla="*/ 5486479 h 10974062"/>
              <a:gd name="connsiteX65" fmla="*/ 10299032 w 26060400"/>
              <a:gd name="connsiteY65" fmla="*/ 5558669 h 10974062"/>
              <a:gd name="connsiteX66" fmla="*/ 10900611 w 26060400"/>
              <a:gd name="connsiteY66" fmla="*/ 5727111 h 10974062"/>
              <a:gd name="connsiteX67" fmla="*/ 11189369 w 26060400"/>
              <a:gd name="connsiteY67" fmla="*/ 5630858 h 10974062"/>
              <a:gd name="connsiteX68" fmla="*/ 11959390 w 26060400"/>
              <a:gd name="connsiteY68" fmla="*/ 5799300 h 10974062"/>
              <a:gd name="connsiteX69" fmla="*/ 12320337 w 26060400"/>
              <a:gd name="connsiteY69" fmla="*/ 5871490 h 10974062"/>
              <a:gd name="connsiteX70" fmla="*/ 12705348 w 26060400"/>
              <a:gd name="connsiteY70" fmla="*/ 6039932 h 10974062"/>
              <a:gd name="connsiteX71" fmla="*/ 13282864 w 26060400"/>
              <a:gd name="connsiteY71" fmla="*/ 6063995 h 10974062"/>
              <a:gd name="connsiteX72" fmla="*/ 13764127 w 26060400"/>
              <a:gd name="connsiteY72" fmla="*/ 6208374 h 10974062"/>
              <a:gd name="connsiteX73" fmla="*/ 14630400 w 26060400"/>
              <a:gd name="connsiteY73" fmla="*/ 6376816 h 10974062"/>
              <a:gd name="connsiteX74" fmla="*/ 15256043 w 26060400"/>
              <a:gd name="connsiteY74" fmla="*/ 6449006 h 10974062"/>
              <a:gd name="connsiteX75" fmla="*/ 15641053 w 26060400"/>
              <a:gd name="connsiteY75" fmla="*/ 6689637 h 10974062"/>
              <a:gd name="connsiteX76" fmla="*/ 16026064 w 26060400"/>
              <a:gd name="connsiteY76" fmla="*/ 6761827 h 10974062"/>
              <a:gd name="connsiteX77" fmla="*/ 16459200 w 26060400"/>
              <a:gd name="connsiteY77" fmla="*/ 6906206 h 10974062"/>
              <a:gd name="connsiteX78" fmla="*/ 16868274 w 26060400"/>
              <a:gd name="connsiteY78" fmla="*/ 6906206 h 10974062"/>
              <a:gd name="connsiteX79" fmla="*/ 17012653 w 26060400"/>
              <a:gd name="connsiteY79" fmla="*/ 7002458 h 10974062"/>
              <a:gd name="connsiteX80" fmla="*/ 17421727 w 26060400"/>
              <a:gd name="connsiteY80" fmla="*/ 7219027 h 10974062"/>
              <a:gd name="connsiteX81" fmla="*/ 17878927 w 26060400"/>
              <a:gd name="connsiteY81" fmla="*/ 7267153 h 10974062"/>
              <a:gd name="connsiteX82" fmla="*/ 18360190 w 26060400"/>
              <a:gd name="connsiteY82" fmla="*/ 7387469 h 10974062"/>
              <a:gd name="connsiteX83" fmla="*/ 18528632 w 26060400"/>
              <a:gd name="connsiteY83" fmla="*/ 7243090 h 10974062"/>
              <a:gd name="connsiteX84" fmla="*/ 18480506 w 26060400"/>
              <a:gd name="connsiteY84" fmla="*/ 6689637 h 10974062"/>
              <a:gd name="connsiteX85" fmla="*/ 18504569 w 26060400"/>
              <a:gd name="connsiteY85" fmla="*/ 6280564 h 10974062"/>
              <a:gd name="connsiteX86" fmla="*/ 18408316 w 26060400"/>
              <a:gd name="connsiteY86" fmla="*/ 6039932 h 10974062"/>
              <a:gd name="connsiteX87" fmla="*/ 18239874 w 26060400"/>
              <a:gd name="connsiteY87" fmla="*/ 5678985 h 10974062"/>
              <a:gd name="connsiteX88" fmla="*/ 18167685 w 26060400"/>
              <a:gd name="connsiteY88" fmla="*/ 5534606 h 10974062"/>
              <a:gd name="connsiteX89" fmla="*/ 18263937 w 26060400"/>
              <a:gd name="connsiteY89" fmla="*/ 5245848 h 10974062"/>
              <a:gd name="connsiteX90" fmla="*/ 18504569 w 26060400"/>
              <a:gd name="connsiteY90" fmla="*/ 5053343 h 10974062"/>
              <a:gd name="connsiteX91" fmla="*/ 18769264 w 26060400"/>
              <a:gd name="connsiteY91" fmla="*/ 5101469 h 10974062"/>
              <a:gd name="connsiteX92" fmla="*/ 18865516 w 26060400"/>
              <a:gd name="connsiteY92" fmla="*/ 5293974 h 10974062"/>
              <a:gd name="connsiteX93" fmla="*/ 18865516 w 26060400"/>
              <a:gd name="connsiteY93" fmla="*/ 5703048 h 10974062"/>
              <a:gd name="connsiteX94" fmla="*/ 18865516 w 26060400"/>
              <a:gd name="connsiteY94" fmla="*/ 6112122 h 10974062"/>
              <a:gd name="connsiteX95" fmla="*/ 18865516 w 26060400"/>
              <a:gd name="connsiteY95" fmla="*/ 6761827 h 10974062"/>
              <a:gd name="connsiteX96" fmla="*/ 18841453 w 26060400"/>
              <a:gd name="connsiteY96" fmla="*/ 7098711 h 10974062"/>
              <a:gd name="connsiteX97" fmla="*/ 18817390 w 26060400"/>
              <a:gd name="connsiteY97" fmla="*/ 7315279 h 10974062"/>
              <a:gd name="connsiteX98" fmla="*/ 19298653 w 26060400"/>
              <a:gd name="connsiteY98" fmla="*/ 7892795 h 10974062"/>
              <a:gd name="connsiteX99" fmla="*/ 19707727 w 26060400"/>
              <a:gd name="connsiteY99" fmla="*/ 7892795 h 10974062"/>
              <a:gd name="connsiteX100" fmla="*/ 19996485 w 26060400"/>
              <a:gd name="connsiteY100" fmla="*/ 7940922 h 10974062"/>
              <a:gd name="connsiteX101" fmla="*/ 20237116 w 26060400"/>
              <a:gd name="connsiteY101" fmla="*/ 8133427 h 10974062"/>
              <a:gd name="connsiteX102" fmla="*/ 20646190 w 26060400"/>
              <a:gd name="connsiteY102" fmla="*/ 8277806 h 10974062"/>
              <a:gd name="connsiteX103" fmla="*/ 21488400 w 26060400"/>
              <a:gd name="connsiteY103" fmla="*/ 8446248 h 10974062"/>
              <a:gd name="connsiteX104" fmla="*/ 22523116 w 26060400"/>
              <a:gd name="connsiteY104" fmla="*/ 8927511 h 10974062"/>
              <a:gd name="connsiteX105" fmla="*/ 23269074 w 26060400"/>
              <a:gd name="connsiteY105" fmla="*/ 9336585 h 10974062"/>
              <a:gd name="connsiteX106" fmla="*/ 24279727 w 26060400"/>
              <a:gd name="connsiteY106" fmla="*/ 9456900 h 10974062"/>
              <a:gd name="connsiteX107" fmla="*/ 25001622 w 26060400"/>
              <a:gd name="connsiteY107" fmla="*/ 9649406 h 10974062"/>
              <a:gd name="connsiteX108" fmla="*/ 25434758 w 26060400"/>
              <a:gd name="connsiteY108" fmla="*/ 9841911 h 10974062"/>
              <a:gd name="connsiteX109" fmla="*/ 25603200 w 26060400"/>
              <a:gd name="connsiteY109" fmla="*/ 10082543 h 10974062"/>
              <a:gd name="connsiteX110" fmla="*/ 25795706 w 26060400"/>
              <a:gd name="connsiteY110" fmla="*/ 10756311 h 10974062"/>
              <a:gd name="connsiteX111" fmla="*/ 26060400 w 26060400"/>
              <a:gd name="connsiteY111" fmla="*/ 10972879 h 10974062"/>
              <a:gd name="connsiteX0" fmla="*/ 0 w 25795706"/>
              <a:gd name="connsiteY0" fmla="*/ 4596143 h 10756311"/>
              <a:gd name="connsiteX1" fmla="*/ 818148 w 25795706"/>
              <a:gd name="connsiteY1" fmla="*/ 4475827 h 10756311"/>
              <a:gd name="connsiteX2" fmla="*/ 1491916 w 25795706"/>
              <a:gd name="connsiteY2" fmla="*/ 4163006 h 10756311"/>
              <a:gd name="connsiteX3" fmla="*/ 1780674 w 25795706"/>
              <a:gd name="connsiteY3" fmla="*/ 3296732 h 10756311"/>
              <a:gd name="connsiteX4" fmla="*/ 1900990 w 25795706"/>
              <a:gd name="connsiteY4" fmla="*/ 2502648 h 10756311"/>
              <a:gd name="connsiteX5" fmla="*/ 1564106 w 25795706"/>
              <a:gd name="connsiteY5" fmla="*/ 1973258 h 10756311"/>
              <a:gd name="connsiteX6" fmla="*/ 1155032 w 25795706"/>
              <a:gd name="connsiteY6" fmla="*/ 1467932 h 10756311"/>
              <a:gd name="connsiteX7" fmla="*/ 866274 w 25795706"/>
              <a:gd name="connsiteY7" fmla="*/ 1179174 h 10756311"/>
              <a:gd name="connsiteX8" fmla="*/ 409074 w 25795706"/>
              <a:gd name="connsiteY8" fmla="*/ 673848 h 10756311"/>
              <a:gd name="connsiteX9" fmla="*/ 192506 w 25795706"/>
              <a:gd name="connsiteY9" fmla="*/ 481343 h 10756311"/>
              <a:gd name="connsiteX10" fmla="*/ 336885 w 25795706"/>
              <a:gd name="connsiteY10" fmla="*/ 385090 h 10756311"/>
              <a:gd name="connsiteX11" fmla="*/ 721895 w 25795706"/>
              <a:gd name="connsiteY11" fmla="*/ 553532 h 10756311"/>
              <a:gd name="connsiteX12" fmla="*/ 770022 w 25795706"/>
              <a:gd name="connsiteY12" fmla="*/ 312900 h 10756311"/>
              <a:gd name="connsiteX13" fmla="*/ 842211 w 25795706"/>
              <a:gd name="connsiteY13" fmla="*/ 79 h 10756311"/>
              <a:gd name="connsiteX14" fmla="*/ 1010653 w 25795706"/>
              <a:gd name="connsiteY14" fmla="*/ 288837 h 10756311"/>
              <a:gd name="connsiteX15" fmla="*/ 1275348 w 25795706"/>
              <a:gd name="connsiteY15" fmla="*/ 866353 h 10756311"/>
              <a:gd name="connsiteX16" fmla="*/ 1804737 w 25795706"/>
              <a:gd name="connsiteY16" fmla="*/ 1419806 h 10756311"/>
              <a:gd name="connsiteX17" fmla="*/ 2093495 w 25795706"/>
              <a:gd name="connsiteY17" fmla="*/ 1901069 h 10756311"/>
              <a:gd name="connsiteX18" fmla="*/ 2310064 w 25795706"/>
              <a:gd name="connsiteY18" fmla="*/ 2430458 h 10756311"/>
              <a:gd name="connsiteX19" fmla="*/ 2382253 w 25795706"/>
              <a:gd name="connsiteY19" fmla="*/ 2863595 h 10756311"/>
              <a:gd name="connsiteX20" fmla="*/ 2454443 w 25795706"/>
              <a:gd name="connsiteY20" fmla="*/ 3489237 h 10756311"/>
              <a:gd name="connsiteX21" fmla="*/ 2213811 w 25795706"/>
              <a:gd name="connsiteY21" fmla="*/ 4187069 h 10756311"/>
              <a:gd name="connsiteX22" fmla="*/ 2213811 w 25795706"/>
              <a:gd name="connsiteY22" fmla="*/ 4836774 h 10756311"/>
              <a:gd name="connsiteX23" fmla="*/ 2959769 w 25795706"/>
              <a:gd name="connsiteY23" fmla="*/ 4981153 h 10756311"/>
              <a:gd name="connsiteX24" fmla="*/ 3657600 w 25795706"/>
              <a:gd name="connsiteY24" fmla="*/ 4884900 h 10756311"/>
              <a:gd name="connsiteX25" fmla="*/ 4427622 w 25795706"/>
              <a:gd name="connsiteY25" fmla="*/ 4981153 h 10756311"/>
              <a:gd name="connsiteX26" fmla="*/ 4740443 w 25795706"/>
              <a:gd name="connsiteY26" fmla="*/ 5101469 h 10756311"/>
              <a:gd name="connsiteX27" fmla="*/ 5173579 w 25795706"/>
              <a:gd name="connsiteY27" fmla="*/ 4957090 h 10756311"/>
              <a:gd name="connsiteX28" fmla="*/ 5630779 w 25795706"/>
              <a:gd name="connsiteY28" fmla="*/ 5101469 h 10756311"/>
              <a:gd name="connsiteX29" fmla="*/ 6761748 w 25795706"/>
              <a:gd name="connsiteY29" fmla="*/ 5125532 h 10756311"/>
              <a:gd name="connsiteX30" fmla="*/ 7411453 w 25795706"/>
              <a:gd name="connsiteY30" fmla="*/ 5173658 h 10756311"/>
              <a:gd name="connsiteX31" fmla="*/ 8325853 w 25795706"/>
              <a:gd name="connsiteY31" fmla="*/ 5149595 h 10756311"/>
              <a:gd name="connsiteX32" fmla="*/ 8494295 w 25795706"/>
              <a:gd name="connsiteY32" fmla="*/ 4884900 h 10756311"/>
              <a:gd name="connsiteX33" fmla="*/ 8662737 w 25795706"/>
              <a:gd name="connsiteY33" fmla="*/ 4163006 h 10756311"/>
              <a:gd name="connsiteX34" fmla="*/ 8662737 w 25795706"/>
              <a:gd name="connsiteY34" fmla="*/ 3753932 h 10756311"/>
              <a:gd name="connsiteX35" fmla="*/ 8494295 w 25795706"/>
              <a:gd name="connsiteY35" fmla="*/ 3007974 h 10756311"/>
              <a:gd name="connsiteX36" fmla="*/ 8277727 w 25795706"/>
              <a:gd name="connsiteY36" fmla="*/ 2695153 h 10756311"/>
              <a:gd name="connsiteX37" fmla="*/ 7892716 w 25795706"/>
              <a:gd name="connsiteY37" fmla="*/ 2430458 h 10756311"/>
              <a:gd name="connsiteX38" fmla="*/ 7435516 w 25795706"/>
              <a:gd name="connsiteY38" fmla="*/ 2069511 h 10756311"/>
              <a:gd name="connsiteX39" fmla="*/ 7267074 w 25795706"/>
              <a:gd name="connsiteY39" fmla="*/ 1852943 h 10756311"/>
              <a:gd name="connsiteX40" fmla="*/ 7122695 w 25795706"/>
              <a:gd name="connsiteY40" fmla="*/ 1612311 h 10756311"/>
              <a:gd name="connsiteX41" fmla="*/ 6906127 w 25795706"/>
              <a:gd name="connsiteY41" fmla="*/ 1347616 h 10756311"/>
              <a:gd name="connsiteX42" fmla="*/ 6978316 w 25795706"/>
              <a:gd name="connsiteY42" fmla="*/ 1058858 h 10756311"/>
              <a:gd name="connsiteX43" fmla="*/ 7170822 w 25795706"/>
              <a:gd name="connsiteY43" fmla="*/ 1058858 h 10756311"/>
              <a:gd name="connsiteX44" fmla="*/ 7483643 w 25795706"/>
              <a:gd name="connsiteY44" fmla="*/ 1179174 h 10756311"/>
              <a:gd name="connsiteX45" fmla="*/ 7772400 w 25795706"/>
              <a:gd name="connsiteY45" fmla="*/ 1395743 h 10756311"/>
              <a:gd name="connsiteX46" fmla="*/ 7796464 w 25795706"/>
              <a:gd name="connsiteY46" fmla="*/ 1852943 h 10756311"/>
              <a:gd name="connsiteX47" fmla="*/ 7796464 w 25795706"/>
              <a:gd name="connsiteY47" fmla="*/ 2117637 h 10756311"/>
              <a:gd name="connsiteX48" fmla="*/ 8085222 w 25795706"/>
              <a:gd name="connsiteY48" fmla="*/ 2406395 h 10756311"/>
              <a:gd name="connsiteX49" fmla="*/ 8542422 w 25795706"/>
              <a:gd name="connsiteY49" fmla="*/ 2502648 h 10756311"/>
              <a:gd name="connsiteX50" fmla="*/ 8879306 w 25795706"/>
              <a:gd name="connsiteY50" fmla="*/ 2406395 h 10756311"/>
              <a:gd name="connsiteX51" fmla="*/ 9047748 w 25795706"/>
              <a:gd name="connsiteY51" fmla="*/ 1973258 h 10756311"/>
              <a:gd name="connsiteX52" fmla="*/ 9095874 w 25795706"/>
              <a:gd name="connsiteY52" fmla="*/ 1564185 h 10756311"/>
              <a:gd name="connsiteX53" fmla="*/ 9119937 w 25795706"/>
              <a:gd name="connsiteY53" fmla="*/ 1371679 h 10756311"/>
              <a:gd name="connsiteX54" fmla="*/ 9264316 w 25795706"/>
              <a:gd name="connsiteY54" fmla="*/ 1131048 h 10756311"/>
              <a:gd name="connsiteX55" fmla="*/ 9264316 w 25795706"/>
              <a:gd name="connsiteY55" fmla="*/ 1395743 h 10756311"/>
              <a:gd name="connsiteX56" fmla="*/ 9240253 w 25795706"/>
              <a:gd name="connsiteY56" fmla="*/ 1925132 h 10756311"/>
              <a:gd name="connsiteX57" fmla="*/ 9216190 w 25795706"/>
              <a:gd name="connsiteY57" fmla="*/ 2406395 h 10756311"/>
              <a:gd name="connsiteX58" fmla="*/ 9144000 w 25795706"/>
              <a:gd name="connsiteY58" fmla="*/ 2743279 h 10756311"/>
              <a:gd name="connsiteX59" fmla="*/ 9288379 w 25795706"/>
              <a:gd name="connsiteY59" fmla="*/ 3441111 h 10756311"/>
              <a:gd name="connsiteX60" fmla="*/ 9312443 w 25795706"/>
              <a:gd name="connsiteY60" fmla="*/ 3874248 h 10756311"/>
              <a:gd name="connsiteX61" fmla="*/ 9360569 w 25795706"/>
              <a:gd name="connsiteY61" fmla="*/ 4211132 h 10756311"/>
              <a:gd name="connsiteX62" fmla="*/ 9264316 w 25795706"/>
              <a:gd name="connsiteY62" fmla="*/ 4812711 h 10756311"/>
              <a:gd name="connsiteX63" fmla="*/ 9336506 w 25795706"/>
              <a:gd name="connsiteY63" fmla="*/ 5245848 h 10756311"/>
              <a:gd name="connsiteX64" fmla="*/ 9889958 w 25795706"/>
              <a:gd name="connsiteY64" fmla="*/ 5486479 h 10756311"/>
              <a:gd name="connsiteX65" fmla="*/ 10299032 w 25795706"/>
              <a:gd name="connsiteY65" fmla="*/ 5558669 h 10756311"/>
              <a:gd name="connsiteX66" fmla="*/ 10900611 w 25795706"/>
              <a:gd name="connsiteY66" fmla="*/ 5727111 h 10756311"/>
              <a:gd name="connsiteX67" fmla="*/ 11189369 w 25795706"/>
              <a:gd name="connsiteY67" fmla="*/ 5630858 h 10756311"/>
              <a:gd name="connsiteX68" fmla="*/ 11959390 w 25795706"/>
              <a:gd name="connsiteY68" fmla="*/ 5799300 h 10756311"/>
              <a:gd name="connsiteX69" fmla="*/ 12320337 w 25795706"/>
              <a:gd name="connsiteY69" fmla="*/ 5871490 h 10756311"/>
              <a:gd name="connsiteX70" fmla="*/ 12705348 w 25795706"/>
              <a:gd name="connsiteY70" fmla="*/ 6039932 h 10756311"/>
              <a:gd name="connsiteX71" fmla="*/ 13282864 w 25795706"/>
              <a:gd name="connsiteY71" fmla="*/ 6063995 h 10756311"/>
              <a:gd name="connsiteX72" fmla="*/ 13764127 w 25795706"/>
              <a:gd name="connsiteY72" fmla="*/ 6208374 h 10756311"/>
              <a:gd name="connsiteX73" fmla="*/ 14630400 w 25795706"/>
              <a:gd name="connsiteY73" fmla="*/ 6376816 h 10756311"/>
              <a:gd name="connsiteX74" fmla="*/ 15256043 w 25795706"/>
              <a:gd name="connsiteY74" fmla="*/ 6449006 h 10756311"/>
              <a:gd name="connsiteX75" fmla="*/ 15641053 w 25795706"/>
              <a:gd name="connsiteY75" fmla="*/ 6689637 h 10756311"/>
              <a:gd name="connsiteX76" fmla="*/ 16026064 w 25795706"/>
              <a:gd name="connsiteY76" fmla="*/ 6761827 h 10756311"/>
              <a:gd name="connsiteX77" fmla="*/ 16459200 w 25795706"/>
              <a:gd name="connsiteY77" fmla="*/ 6906206 h 10756311"/>
              <a:gd name="connsiteX78" fmla="*/ 16868274 w 25795706"/>
              <a:gd name="connsiteY78" fmla="*/ 6906206 h 10756311"/>
              <a:gd name="connsiteX79" fmla="*/ 17012653 w 25795706"/>
              <a:gd name="connsiteY79" fmla="*/ 7002458 h 10756311"/>
              <a:gd name="connsiteX80" fmla="*/ 17421727 w 25795706"/>
              <a:gd name="connsiteY80" fmla="*/ 7219027 h 10756311"/>
              <a:gd name="connsiteX81" fmla="*/ 17878927 w 25795706"/>
              <a:gd name="connsiteY81" fmla="*/ 7267153 h 10756311"/>
              <a:gd name="connsiteX82" fmla="*/ 18360190 w 25795706"/>
              <a:gd name="connsiteY82" fmla="*/ 7387469 h 10756311"/>
              <a:gd name="connsiteX83" fmla="*/ 18528632 w 25795706"/>
              <a:gd name="connsiteY83" fmla="*/ 7243090 h 10756311"/>
              <a:gd name="connsiteX84" fmla="*/ 18480506 w 25795706"/>
              <a:gd name="connsiteY84" fmla="*/ 6689637 h 10756311"/>
              <a:gd name="connsiteX85" fmla="*/ 18504569 w 25795706"/>
              <a:gd name="connsiteY85" fmla="*/ 6280564 h 10756311"/>
              <a:gd name="connsiteX86" fmla="*/ 18408316 w 25795706"/>
              <a:gd name="connsiteY86" fmla="*/ 6039932 h 10756311"/>
              <a:gd name="connsiteX87" fmla="*/ 18239874 w 25795706"/>
              <a:gd name="connsiteY87" fmla="*/ 5678985 h 10756311"/>
              <a:gd name="connsiteX88" fmla="*/ 18167685 w 25795706"/>
              <a:gd name="connsiteY88" fmla="*/ 5534606 h 10756311"/>
              <a:gd name="connsiteX89" fmla="*/ 18263937 w 25795706"/>
              <a:gd name="connsiteY89" fmla="*/ 5245848 h 10756311"/>
              <a:gd name="connsiteX90" fmla="*/ 18504569 w 25795706"/>
              <a:gd name="connsiteY90" fmla="*/ 5053343 h 10756311"/>
              <a:gd name="connsiteX91" fmla="*/ 18769264 w 25795706"/>
              <a:gd name="connsiteY91" fmla="*/ 5101469 h 10756311"/>
              <a:gd name="connsiteX92" fmla="*/ 18865516 w 25795706"/>
              <a:gd name="connsiteY92" fmla="*/ 5293974 h 10756311"/>
              <a:gd name="connsiteX93" fmla="*/ 18865516 w 25795706"/>
              <a:gd name="connsiteY93" fmla="*/ 5703048 h 10756311"/>
              <a:gd name="connsiteX94" fmla="*/ 18865516 w 25795706"/>
              <a:gd name="connsiteY94" fmla="*/ 6112122 h 10756311"/>
              <a:gd name="connsiteX95" fmla="*/ 18865516 w 25795706"/>
              <a:gd name="connsiteY95" fmla="*/ 6761827 h 10756311"/>
              <a:gd name="connsiteX96" fmla="*/ 18841453 w 25795706"/>
              <a:gd name="connsiteY96" fmla="*/ 7098711 h 10756311"/>
              <a:gd name="connsiteX97" fmla="*/ 18817390 w 25795706"/>
              <a:gd name="connsiteY97" fmla="*/ 7315279 h 10756311"/>
              <a:gd name="connsiteX98" fmla="*/ 19298653 w 25795706"/>
              <a:gd name="connsiteY98" fmla="*/ 7892795 h 10756311"/>
              <a:gd name="connsiteX99" fmla="*/ 19707727 w 25795706"/>
              <a:gd name="connsiteY99" fmla="*/ 7892795 h 10756311"/>
              <a:gd name="connsiteX100" fmla="*/ 19996485 w 25795706"/>
              <a:gd name="connsiteY100" fmla="*/ 7940922 h 10756311"/>
              <a:gd name="connsiteX101" fmla="*/ 20237116 w 25795706"/>
              <a:gd name="connsiteY101" fmla="*/ 8133427 h 10756311"/>
              <a:gd name="connsiteX102" fmla="*/ 20646190 w 25795706"/>
              <a:gd name="connsiteY102" fmla="*/ 8277806 h 10756311"/>
              <a:gd name="connsiteX103" fmla="*/ 21488400 w 25795706"/>
              <a:gd name="connsiteY103" fmla="*/ 8446248 h 10756311"/>
              <a:gd name="connsiteX104" fmla="*/ 22523116 w 25795706"/>
              <a:gd name="connsiteY104" fmla="*/ 8927511 h 10756311"/>
              <a:gd name="connsiteX105" fmla="*/ 23269074 w 25795706"/>
              <a:gd name="connsiteY105" fmla="*/ 9336585 h 10756311"/>
              <a:gd name="connsiteX106" fmla="*/ 24279727 w 25795706"/>
              <a:gd name="connsiteY106" fmla="*/ 9456900 h 10756311"/>
              <a:gd name="connsiteX107" fmla="*/ 25001622 w 25795706"/>
              <a:gd name="connsiteY107" fmla="*/ 9649406 h 10756311"/>
              <a:gd name="connsiteX108" fmla="*/ 25434758 w 25795706"/>
              <a:gd name="connsiteY108" fmla="*/ 9841911 h 10756311"/>
              <a:gd name="connsiteX109" fmla="*/ 25603200 w 25795706"/>
              <a:gd name="connsiteY109" fmla="*/ 10082543 h 10756311"/>
              <a:gd name="connsiteX110" fmla="*/ 25795706 w 25795706"/>
              <a:gd name="connsiteY110" fmla="*/ 10756311 h 10756311"/>
              <a:gd name="connsiteX0" fmla="*/ 0 w 25603200"/>
              <a:gd name="connsiteY0" fmla="*/ 4596143 h 10082543"/>
              <a:gd name="connsiteX1" fmla="*/ 818148 w 25603200"/>
              <a:gd name="connsiteY1" fmla="*/ 4475827 h 10082543"/>
              <a:gd name="connsiteX2" fmla="*/ 1491916 w 25603200"/>
              <a:gd name="connsiteY2" fmla="*/ 4163006 h 10082543"/>
              <a:gd name="connsiteX3" fmla="*/ 1780674 w 25603200"/>
              <a:gd name="connsiteY3" fmla="*/ 3296732 h 10082543"/>
              <a:gd name="connsiteX4" fmla="*/ 1900990 w 25603200"/>
              <a:gd name="connsiteY4" fmla="*/ 2502648 h 10082543"/>
              <a:gd name="connsiteX5" fmla="*/ 1564106 w 25603200"/>
              <a:gd name="connsiteY5" fmla="*/ 1973258 h 10082543"/>
              <a:gd name="connsiteX6" fmla="*/ 1155032 w 25603200"/>
              <a:gd name="connsiteY6" fmla="*/ 1467932 h 10082543"/>
              <a:gd name="connsiteX7" fmla="*/ 866274 w 25603200"/>
              <a:gd name="connsiteY7" fmla="*/ 1179174 h 10082543"/>
              <a:gd name="connsiteX8" fmla="*/ 409074 w 25603200"/>
              <a:gd name="connsiteY8" fmla="*/ 673848 h 10082543"/>
              <a:gd name="connsiteX9" fmla="*/ 192506 w 25603200"/>
              <a:gd name="connsiteY9" fmla="*/ 481343 h 10082543"/>
              <a:gd name="connsiteX10" fmla="*/ 336885 w 25603200"/>
              <a:gd name="connsiteY10" fmla="*/ 385090 h 10082543"/>
              <a:gd name="connsiteX11" fmla="*/ 721895 w 25603200"/>
              <a:gd name="connsiteY11" fmla="*/ 553532 h 10082543"/>
              <a:gd name="connsiteX12" fmla="*/ 770022 w 25603200"/>
              <a:gd name="connsiteY12" fmla="*/ 312900 h 10082543"/>
              <a:gd name="connsiteX13" fmla="*/ 842211 w 25603200"/>
              <a:gd name="connsiteY13" fmla="*/ 79 h 10082543"/>
              <a:gd name="connsiteX14" fmla="*/ 1010653 w 25603200"/>
              <a:gd name="connsiteY14" fmla="*/ 288837 h 10082543"/>
              <a:gd name="connsiteX15" fmla="*/ 1275348 w 25603200"/>
              <a:gd name="connsiteY15" fmla="*/ 866353 h 10082543"/>
              <a:gd name="connsiteX16" fmla="*/ 1804737 w 25603200"/>
              <a:gd name="connsiteY16" fmla="*/ 1419806 h 10082543"/>
              <a:gd name="connsiteX17" fmla="*/ 2093495 w 25603200"/>
              <a:gd name="connsiteY17" fmla="*/ 1901069 h 10082543"/>
              <a:gd name="connsiteX18" fmla="*/ 2310064 w 25603200"/>
              <a:gd name="connsiteY18" fmla="*/ 2430458 h 10082543"/>
              <a:gd name="connsiteX19" fmla="*/ 2382253 w 25603200"/>
              <a:gd name="connsiteY19" fmla="*/ 2863595 h 10082543"/>
              <a:gd name="connsiteX20" fmla="*/ 2454443 w 25603200"/>
              <a:gd name="connsiteY20" fmla="*/ 3489237 h 10082543"/>
              <a:gd name="connsiteX21" fmla="*/ 2213811 w 25603200"/>
              <a:gd name="connsiteY21" fmla="*/ 4187069 h 10082543"/>
              <a:gd name="connsiteX22" fmla="*/ 2213811 w 25603200"/>
              <a:gd name="connsiteY22" fmla="*/ 4836774 h 10082543"/>
              <a:gd name="connsiteX23" fmla="*/ 2959769 w 25603200"/>
              <a:gd name="connsiteY23" fmla="*/ 4981153 h 10082543"/>
              <a:gd name="connsiteX24" fmla="*/ 3657600 w 25603200"/>
              <a:gd name="connsiteY24" fmla="*/ 4884900 h 10082543"/>
              <a:gd name="connsiteX25" fmla="*/ 4427622 w 25603200"/>
              <a:gd name="connsiteY25" fmla="*/ 4981153 h 10082543"/>
              <a:gd name="connsiteX26" fmla="*/ 4740443 w 25603200"/>
              <a:gd name="connsiteY26" fmla="*/ 5101469 h 10082543"/>
              <a:gd name="connsiteX27" fmla="*/ 5173579 w 25603200"/>
              <a:gd name="connsiteY27" fmla="*/ 4957090 h 10082543"/>
              <a:gd name="connsiteX28" fmla="*/ 5630779 w 25603200"/>
              <a:gd name="connsiteY28" fmla="*/ 5101469 h 10082543"/>
              <a:gd name="connsiteX29" fmla="*/ 6761748 w 25603200"/>
              <a:gd name="connsiteY29" fmla="*/ 5125532 h 10082543"/>
              <a:gd name="connsiteX30" fmla="*/ 7411453 w 25603200"/>
              <a:gd name="connsiteY30" fmla="*/ 5173658 h 10082543"/>
              <a:gd name="connsiteX31" fmla="*/ 8325853 w 25603200"/>
              <a:gd name="connsiteY31" fmla="*/ 5149595 h 10082543"/>
              <a:gd name="connsiteX32" fmla="*/ 8494295 w 25603200"/>
              <a:gd name="connsiteY32" fmla="*/ 4884900 h 10082543"/>
              <a:gd name="connsiteX33" fmla="*/ 8662737 w 25603200"/>
              <a:gd name="connsiteY33" fmla="*/ 4163006 h 10082543"/>
              <a:gd name="connsiteX34" fmla="*/ 8662737 w 25603200"/>
              <a:gd name="connsiteY34" fmla="*/ 3753932 h 10082543"/>
              <a:gd name="connsiteX35" fmla="*/ 8494295 w 25603200"/>
              <a:gd name="connsiteY35" fmla="*/ 3007974 h 10082543"/>
              <a:gd name="connsiteX36" fmla="*/ 8277727 w 25603200"/>
              <a:gd name="connsiteY36" fmla="*/ 2695153 h 10082543"/>
              <a:gd name="connsiteX37" fmla="*/ 7892716 w 25603200"/>
              <a:gd name="connsiteY37" fmla="*/ 2430458 h 10082543"/>
              <a:gd name="connsiteX38" fmla="*/ 7435516 w 25603200"/>
              <a:gd name="connsiteY38" fmla="*/ 2069511 h 10082543"/>
              <a:gd name="connsiteX39" fmla="*/ 7267074 w 25603200"/>
              <a:gd name="connsiteY39" fmla="*/ 1852943 h 10082543"/>
              <a:gd name="connsiteX40" fmla="*/ 7122695 w 25603200"/>
              <a:gd name="connsiteY40" fmla="*/ 1612311 h 10082543"/>
              <a:gd name="connsiteX41" fmla="*/ 6906127 w 25603200"/>
              <a:gd name="connsiteY41" fmla="*/ 1347616 h 10082543"/>
              <a:gd name="connsiteX42" fmla="*/ 6978316 w 25603200"/>
              <a:gd name="connsiteY42" fmla="*/ 1058858 h 10082543"/>
              <a:gd name="connsiteX43" fmla="*/ 7170822 w 25603200"/>
              <a:gd name="connsiteY43" fmla="*/ 1058858 h 10082543"/>
              <a:gd name="connsiteX44" fmla="*/ 7483643 w 25603200"/>
              <a:gd name="connsiteY44" fmla="*/ 1179174 h 10082543"/>
              <a:gd name="connsiteX45" fmla="*/ 7772400 w 25603200"/>
              <a:gd name="connsiteY45" fmla="*/ 1395743 h 10082543"/>
              <a:gd name="connsiteX46" fmla="*/ 7796464 w 25603200"/>
              <a:gd name="connsiteY46" fmla="*/ 1852943 h 10082543"/>
              <a:gd name="connsiteX47" fmla="*/ 7796464 w 25603200"/>
              <a:gd name="connsiteY47" fmla="*/ 2117637 h 10082543"/>
              <a:gd name="connsiteX48" fmla="*/ 8085222 w 25603200"/>
              <a:gd name="connsiteY48" fmla="*/ 2406395 h 10082543"/>
              <a:gd name="connsiteX49" fmla="*/ 8542422 w 25603200"/>
              <a:gd name="connsiteY49" fmla="*/ 2502648 h 10082543"/>
              <a:gd name="connsiteX50" fmla="*/ 8879306 w 25603200"/>
              <a:gd name="connsiteY50" fmla="*/ 2406395 h 10082543"/>
              <a:gd name="connsiteX51" fmla="*/ 9047748 w 25603200"/>
              <a:gd name="connsiteY51" fmla="*/ 1973258 h 10082543"/>
              <a:gd name="connsiteX52" fmla="*/ 9095874 w 25603200"/>
              <a:gd name="connsiteY52" fmla="*/ 1564185 h 10082543"/>
              <a:gd name="connsiteX53" fmla="*/ 9119937 w 25603200"/>
              <a:gd name="connsiteY53" fmla="*/ 1371679 h 10082543"/>
              <a:gd name="connsiteX54" fmla="*/ 9264316 w 25603200"/>
              <a:gd name="connsiteY54" fmla="*/ 1131048 h 10082543"/>
              <a:gd name="connsiteX55" fmla="*/ 9264316 w 25603200"/>
              <a:gd name="connsiteY55" fmla="*/ 1395743 h 10082543"/>
              <a:gd name="connsiteX56" fmla="*/ 9240253 w 25603200"/>
              <a:gd name="connsiteY56" fmla="*/ 1925132 h 10082543"/>
              <a:gd name="connsiteX57" fmla="*/ 9216190 w 25603200"/>
              <a:gd name="connsiteY57" fmla="*/ 2406395 h 10082543"/>
              <a:gd name="connsiteX58" fmla="*/ 9144000 w 25603200"/>
              <a:gd name="connsiteY58" fmla="*/ 2743279 h 10082543"/>
              <a:gd name="connsiteX59" fmla="*/ 9288379 w 25603200"/>
              <a:gd name="connsiteY59" fmla="*/ 3441111 h 10082543"/>
              <a:gd name="connsiteX60" fmla="*/ 9312443 w 25603200"/>
              <a:gd name="connsiteY60" fmla="*/ 3874248 h 10082543"/>
              <a:gd name="connsiteX61" fmla="*/ 9360569 w 25603200"/>
              <a:gd name="connsiteY61" fmla="*/ 4211132 h 10082543"/>
              <a:gd name="connsiteX62" fmla="*/ 9264316 w 25603200"/>
              <a:gd name="connsiteY62" fmla="*/ 4812711 h 10082543"/>
              <a:gd name="connsiteX63" fmla="*/ 9336506 w 25603200"/>
              <a:gd name="connsiteY63" fmla="*/ 5245848 h 10082543"/>
              <a:gd name="connsiteX64" fmla="*/ 9889958 w 25603200"/>
              <a:gd name="connsiteY64" fmla="*/ 5486479 h 10082543"/>
              <a:gd name="connsiteX65" fmla="*/ 10299032 w 25603200"/>
              <a:gd name="connsiteY65" fmla="*/ 5558669 h 10082543"/>
              <a:gd name="connsiteX66" fmla="*/ 10900611 w 25603200"/>
              <a:gd name="connsiteY66" fmla="*/ 5727111 h 10082543"/>
              <a:gd name="connsiteX67" fmla="*/ 11189369 w 25603200"/>
              <a:gd name="connsiteY67" fmla="*/ 5630858 h 10082543"/>
              <a:gd name="connsiteX68" fmla="*/ 11959390 w 25603200"/>
              <a:gd name="connsiteY68" fmla="*/ 5799300 h 10082543"/>
              <a:gd name="connsiteX69" fmla="*/ 12320337 w 25603200"/>
              <a:gd name="connsiteY69" fmla="*/ 5871490 h 10082543"/>
              <a:gd name="connsiteX70" fmla="*/ 12705348 w 25603200"/>
              <a:gd name="connsiteY70" fmla="*/ 6039932 h 10082543"/>
              <a:gd name="connsiteX71" fmla="*/ 13282864 w 25603200"/>
              <a:gd name="connsiteY71" fmla="*/ 6063995 h 10082543"/>
              <a:gd name="connsiteX72" fmla="*/ 13764127 w 25603200"/>
              <a:gd name="connsiteY72" fmla="*/ 6208374 h 10082543"/>
              <a:gd name="connsiteX73" fmla="*/ 14630400 w 25603200"/>
              <a:gd name="connsiteY73" fmla="*/ 6376816 h 10082543"/>
              <a:gd name="connsiteX74" fmla="*/ 15256043 w 25603200"/>
              <a:gd name="connsiteY74" fmla="*/ 6449006 h 10082543"/>
              <a:gd name="connsiteX75" fmla="*/ 15641053 w 25603200"/>
              <a:gd name="connsiteY75" fmla="*/ 6689637 h 10082543"/>
              <a:gd name="connsiteX76" fmla="*/ 16026064 w 25603200"/>
              <a:gd name="connsiteY76" fmla="*/ 6761827 h 10082543"/>
              <a:gd name="connsiteX77" fmla="*/ 16459200 w 25603200"/>
              <a:gd name="connsiteY77" fmla="*/ 6906206 h 10082543"/>
              <a:gd name="connsiteX78" fmla="*/ 16868274 w 25603200"/>
              <a:gd name="connsiteY78" fmla="*/ 6906206 h 10082543"/>
              <a:gd name="connsiteX79" fmla="*/ 17012653 w 25603200"/>
              <a:gd name="connsiteY79" fmla="*/ 7002458 h 10082543"/>
              <a:gd name="connsiteX80" fmla="*/ 17421727 w 25603200"/>
              <a:gd name="connsiteY80" fmla="*/ 7219027 h 10082543"/>
              <a:gd name="connsiteX81" fmla="*/ 17878927 w 25603200"/>
              <a:gd name="connsiteY81" fmla="*/ 7267153 h 10082543"/>
              <a:gd name="connsiteX82" fmla="*/ 18360190 w 25603200"/>
              <a:gd name="connsiteY82" fmla="*/ 7387469 h 10082543"/>
              <a:gd name="connsiteX83" fmla="*/ 18528632 w 25603200"/>
              <a:gd name="connsiteY83" fmla="*/ 7243090 h 10082543"/>
              <a:gd name="connsiteX84" fmla="*/ 18480506 w 25603200"/>
              <a:gd name="connsiteY84" fmla="*/ 6689637 h 10082543"/>
              <a:gd name="connsiteX85" fmla="*/ 18504569 w 25603200"/>
              <a:gd name="connsiteY85" fmla="*/ 6280564 h 10082543"/>
              <a:gd name="connsiteX86" fmla="*/ 18408316 w 25603200"/>
              <a:gd name="connsiteY86" fmla="*/ 6039932 h 10082543"/>
              <a:gd name="connsiteX87" fmla="*/ 18239874 w 25603200"/>
              <a:gd name="connsiteY87" fmla="*/ 5678985 h 10082543"/>
              <a:gd name="connsiteX88" fmla="*/ 18167685 w 25603200"/>
              <a:gd name="connsiteY88" fmla="*/ 5534606 h 10082543"/>
              <a:gd name="connsiteX89" fmla="*/ 18263937 w 25603200"/>
              <a:gd name="connsiteY89" fmla="*/ 5245848 h 10082543"/>
              <a:gd name="connsiteX90" fmla="*/ 18504569 w 25603200"/>
              <a:gd name="connsiteY90" fmla="*/ 5053343 h 10082543"/>
              <a:gd name="connsiteX91" fmla="*/ 18769264 w 25603200"/>
              <a:gd name="connsiteY91" fmla="*/ 5101469 h 10082543"/>
              <a:gd name="connsiteX92" fmla="*/ 18865516 w 25603200"/>
              <a:gd name="connsiteY92" fmla="*/ 5293974 h 10082543"/>
              <a:gd name="connsiteX93" fmla="*/ 18865516 w 25603200"/>
              <a:gd name="connsiteY93" fmla="*/ 5703048 h 10082543"/>
              <a:gd name="connsiteX94" fmla="*/ 18865516 w 25603200"/>
              <a:gd name="connsiteY94" fmla="*/ 6112122 h 10082543"/>
              <a:gd name="connsiteX95" fmla="*/ 18865516 w 25603200"/>
              <a:gd name="connsiteY95" fmla="*/ 6761827 h 10082543"/>
              <a:gd name="connsiteX96" fmla="*/ 18841453 w 25603200"/>
              <a:gd name="connsiteY96" fmla="*/ 7098711 h 10082543"/>
              <a:gd name="connsiteX97" fmla="*/ 18817390 w 25603200"/>
              <a:gd name="connsiteY97" fmla="*/ 7315279 h 10082543"/>
              <a:gd name="connsiteX98" fmla="*/ 19298653 w 25603200"/>
              <a:gd name="connsiteY98" fmla="*/ 7892795 h 10082543"/>
              <a:gd name="connsiteX99" fmla="*/ 19707727 w 25603200"/>
              <a:gd name="connsiteY99" fmla="*/ 7892795 h 10082543"/>
              <a:gd name="connsiteX100" fmla="*/ 19996485 w 25603200"/>
              <a:gd name="connsiteY100" fmla="*/ 7940922 h 10082543"/>
              <a:gd name="connsiteX101" fmla="*/ 20237116 w 25603200"/>
              <a:gd name="connsiteY101" fmla="*/ 8133427 h 10082543"/>
              <a:gd name="connsiteX102" fmla="*/ 20646190 w 25603200"/>
              <a:gd name="connsiteY102" fmla="*/ 8277806 h 10082543"/>
              <a:gd name="connsiteX103" fmla="*/ 21488400 w 25603200"/>
              <a:gd name="connsiteY103" fmla="*/ 8446248 h 10082543"/>
              <a:gd name="connsiteX104" fmla="*/ 22523116 w 25603200"/>
              <a:gd name="connsiteY104" fmla="*/ 8927511 h 10082543"/>
              <a:gd name="connsiteX105" fmla="*/ 23269074 w 25603200"/>
              <a:gd name="connsiteY105" fmla="*/ 9336585 h 10082543"/>
              <a:gd name="connsiteX106" fmla="*/ 24279727 w 25603200"/>
              <a:gd name="connsiteY106" fmla="*/ 9456900 h 10082543"/>
              <a:gd name="connsiteX107" fmla="*/ 25001622 w 25603200"/>
              <a:gd name="connsiteY107" fmla="*/ 9649406 h 10082543"/>
              <a:gd name="connsiteX108" fmla="*/ 25434758 w 25603200"/>
              <a:gd name="connsiteY108" fmla="*/ 9841911 h 10082543"/>
              <a:gd name="connsiteX109" fmla="*/ 25603200 w 25603200"/>
              <a:gd name="connsiteY109" fmla="*/ 10082543 h 10082543"/>
              <a:gd name="connsiteX0" fmla="*/ 0 w 25434758"/>
              <a:gd name="connsiteY0" fmla="*/ 4596143 h 9841911"/>
              <a:gd name="connsiteX1" fmla="*/ 818148 w 25434758"/>
              <a:gd name="connsiteY1" fmla="*/ 4475827 h 9841911"/>
              <a:gd name="connsiteX2" fmla="*/ 1491916 w 25434758"/>
              <a:gd name="connsiteY2" fmla="*/ 4163006 h 9841911"/>
              <a:gd name="connsiteX3" fmla="*/ 1780674 w 25434758"/>
              <a:gd name="connsiteY3" fmla="*/ 3296732 h 9841911"/>
              <a:gd name="connsiteX4" fmla="*/ 1900990 w 25434758"/>
              <a:gd name="connsiteY4" fmla="*/ 2502648 h 9841911"/>
              <a:gd name="connsiteX5" fmla="*/ 1564106 w 25434758"/>
              <a:gd name="connsiteY5" fmla="*/ 1973258 h 9841911"/>
              <a:gd name="connsiteX6" fmla="*/ 1155032 w 25434758"/>
              <a:gd name="connsiteY6" fmla="*/ 1467932 h 9841911"/>
              <a:gd name="connsiteX7" fmla="*/ 866274 w 25434758"/>
              <a:gd name="connsiteY7" fmla="*/ 1179174 h 9841911"/>
              <a:gd name="connsiteX8" fmla="*/ 409074 w 25434758"/>
              <a:gd name="connsiteY8" fmla="*/ 673848 h 9841911"/>
              <a:gd name="connsiteX9" fmla="*/ 192506 w 25434758"/>
              <a:gd name="connsiteY9" fmla="*/ 481343 h 9841911"/>
              <a:gd name="connsiteX10" fmla="*/ 336885 w 25434758"/>
              <a:gd name="connsiteY10" fmla="*/ 385090 h 9841911"/>
              <a:gd name="connsiteX11" fmla="*/ 721895 w 25434758"/>
              <a:gd name="connsiteY11" fmla="*/ 553532 h 9841911"/>
              <a:gd name="connsiteX12" fmla="*/ 770022 w 25434758"/>
              <a:gd name="connsiteY12" fmla="*/ 312900 h 9841911"/>
              <a:gd name="connsiteX13" fmla="*/ 842211 w 25434758"/>
              <a:gd name="connsiteY13" fmla="*/ 79 h 9841911"/>
              <a:gd name="connsiteX14" fmla="*/ 1010653 w 25434758"/>
              <a:gd name="connsiteY14" fmla="*/ 288837 h 9841911"/>
              <a:gd name="connsiteX15" fmla="*/ 1275348 w 25434758"/>
              <a:gd name="connsiteY15" fmla="*/ 866353 h 9841911"/>
              <a:gd name="connsiteX16" fmla="*/ 1804737 w 25434758"/>
              <a:gd name="connsiteY16" fmla="*/ 1419806 h 9841911"/>
              <a:gd name="connsiteX17" fmla="*/ 2093495 w 25434758"/>
              <a:gd name="connsiteY17" fmla="*/ 1901069 h 9841911"/>
              <a:gd name="connsiteX18" fmla="*/ 2310064 w 25434758"/>
              <a:gd name="connsiteY18" fmla="*/ 2430458 h 9841911"/>
              <a:gd name="connsiteX19" fmla="*/ 2382253 w 25434758"/>
              <a:gd name="connsiteY19" fmla="*/ 2863595 h 9841911"/>
              <a:gd name="connsiteX20" fmla="*/ 2454443 w 25434758"/>
              <a:gd name="connsiteY20" fmla="*/ 3489237 h 9841911"/>
              <a:gd name="connsiteX21" fmla="*/ 2213811 w 25434758"/>
              <a:gd name="connsiteY21" fmla="*/ 4187069 h 9841911"/>
              <a:gd name="connsiteX22" fmla="*/ 2213811 w 25434758"/>
              <a:gd name="connsiteY22" fmla="*/ 4836774 h 9841911"/>
              <a:gd name="connsiteX23" fmla="*/ 2959769 w 25434758"/>
              <a:gd name="connsiteY23" fmla="*/ 4981153 h 9841911"/>
              <a:gd name="connsiteX24" fmla="*/ 3657600 w 25434758"/>
              <a:gd name="connsiteY24" fmla="*/ 4884900 h 9841911"/>
              <a:gd name="connsiteX25" fmla="*/ 4427622 w 25434758"/>
              <a:gd name="connsiteY25" fmla="*/ 4981153 h 9841911"/>
              <a:gd name="connsiteX26" fmla="*/ 4740443 w 25434758"/>
              <a:gd name="connsiteY26" fmla="*/ 5101469 h 9841911"/>
              <a:gd name="connsiteX27" fmla="*/ 5173579 w 25434758"/>
              <a:gd name="connsiteY27" fmla="*/ 4957090 h 9841911"/>
              <a:gd name="connsiteX28" fmla="*/ 5630779 w 25434758"/>
              <a:gd name="connsiteY28" fmla="*/ 5101469 h 9841911"/>
              <a:gd name="connsiteX29" fmla="*/ 6761748 w 25434758"/>
              <a:gd name="connsiteY29" fmla="*/ 5125532 h 9841911"/>
              <a:gd name="connsiteX30" fmla="*/ 7411453 w 25434758"/>
              <a:gd name="connsiteY30" fmla="*/ 5173658 h 9841911"/>
              <a:gd name="connsiteX31" fmla="*/ 8325853 w 25434758"/>
              <a:gd name="connsiteY31" fmla="*/ 5149595 h 9841911"/>
              <a:gd name="connsiteX32" fmla="*/ 8494295 w 25434758"/>
              <a:gd name="connsiteY32" fmla="*/ 4884900 h 9841911"/>
              <a:gd name="connsiteX33" fmla="*/ 8662737 w 25434758"/>
              <a:gd name="connsiteY33" fmla="*/ 4163006 h 9841911"/>
              <a:gd name="connsiteX34" fmla="*/ 8662737 w 25434758"/>
              <a:gd name="connsiteY34" fmla="*/ 3753932 h 9841911"/>
              <a:gd name="connsiteX35" fmla="*/ 8494295 w 25434758"/>
              <a:gd name="connsiteY35" fmla="*/ 3007974 h 9841911"/>
              <a:gd name="connsiteX36" fmla="*/ 8277727 w 25434758"/>
              <a:gd name="connsiteY36" fmla="*/ 2695153 h 9841911"/>
              <a:gd name="connsiteX37" fmla="*/ 7892716 w 25434758"/>
              <a:gd name="connsiteY37" fmla="*/ 2430458 h 9841911"/>
              <a:gd name="connsiteX38" fmla="*/ 7435516 w 25434758"/>
              <a:gd name="connsiteY38" fmla="*/ 2069511 h 9841911"/>
              <a:gd name="connsiteX39" fmla="*/ 7267074 w 25434758"/>
              <a:gd name="connsiteY39" fmla="*/ 1852943 h 9841911"/>
              <a:gd name="connsiteX40" fmla="*/ 7122695 w 25434758"/>
              <a:gd name="connsiteY40" fmla="*/ 1612311 h 9841911"/>
              <a:gd name="connsiteX41" fmla="*/ 6906127 w 25434758"/>
              <a:gd name="connsiteY41" fmla="*/ 1347616 h 9841911"/>
              <a:gd name="connsiteX42" fmla="*/ 6978316 w 25434758"/>
              <a:gd name="connsiteY42" fmla="*/ 1058858 h 9841911"/>
              <a:gd name="connsiteX43" fmla="*/ 7170822 w 25434758"/>
              <a:gd name="connsiteY43" fmla="*/ 1058858 h 9841911"/>
              <a:gd name="connsiteX44" fmla="*/ 7483643 w 25434758"/>
              <a:gd name="connsiteY44" fmla="*/ 1179174 h 9841911"/>
              <a:gd name="connsiteX45" fmla="*/ 7772400 w 25434758"/>
              <a:gd name="connsiteY45" fmla="*/ 1395743 h 9841911"/>
              <a:gd name="connsiteX46" fmla="*/ 7796464 w 25434758"/>
              <a:gd name="connsiteY46" fmla="*/ 1852943 h 9841911"/>
              <a:gd name="connsiteX47" fmla="*/ 7796464 w 25434758"/>
              <a:gd name="connsiteY47" fmla="*/ 2117637 h 9841911"/>
              <a:gd name="connsiteX48" fmla="*/ 8085222 w 25434758"/>
              <a:gd name="connsiteY48" fmla="*/ 2406395 h 9841911"/>
              <a:gd name="connsiteX49" fmla="*/ 8542422 w 25434758"/>
              <a:gd name="connsiteY49" fmla="*/ 2502648 h 9841911"/>
              <a:gd name="connsiteX50" fmla="*/ 8879306 w 25434758"/>
              <a:gd name="connsiteY50" fmla="*/ 2406395 h 9841911"/>
              <a:gd name="connsiteX51" fmla="*/ 9047748 w 25434758"/>
              <a:gd name="connsiteY51" fmla="*/ 1973258 h 9841911"/>
              <a:gd name="connsiteX52" fmla="*/ 9095874 w 25434758"/>
              <a:gd name="connsiteY52" fmla="*/ 1564185 h 9841911"/>
              <a:gd name="connsiteX53" fmla="*/ 9119937 w 25434758"/>
              <a:gd name="connsiteY53" fmla="*/ 1371679 h 9841911"/>
              <a:gd name="connsiteX54" fmla="*/ 9264316 w 25434758"/>
              <a:gd name="connsiteY54" fmla="*/ 1131048 h 9841911"/>
              <a:gd name="connsiteX55" fmla="*/ 9264316 w 25434758"/>
              <a:gd name="connsiteY55" fmla="*/ 1395743 h 9841911"/>
              <a:gd name="connsiteX56" fmla="*/ 9240253 w 25434758"/>
              <a:gd name="connsiteY56" fmla="*/ 1925132 h 9841911"/>
              <a:gd name="connsiteX57" fmla="*/ 9216190 w 25434758"/>
              <a:gd name="connsiteY57" fmla="*/ 2406395 h 9841911"/>
              <a:gd name="connsiteX58" fmla="*/ 9144000 w 25434758"/>
              <a:gd name="connsiteY58" fmla="*/ 2743279 h 9841911"/>
              <a:gd name="connsiteX59" fmla="*/ 9288379 w 25434758"/>
              <a:gd name="connsiteY59" fmla="*/ 3441111 h 9841911"/>
              <a:gd name="connsiteX60" fmla="*/ 9312443 w 25434758"/>
              <a:gd name="connsiteY60" fmla="*/ 3874248 h 9841911"/>
              <a:gd name="connsiteX61" fmla="*/ 9360569 w 25434758"/>
              <a:gd name="connsiteY61" fmla="*/ 4211132 h 9841911"/>
              <a:gd name="connsiteX62" fmla="*/ 9264316 w 25434758"/>
              <a:gd name="connsiteY62" fmla="*/ 4812711 h 9841911"/>
              <a:gd name="connsiteX63" fmla="*/ 9336506 w 25434758"/>
              <a:gd name="connsiteY63" fmla="*/ 5245848 h 9841911"/>
              <a:gd name="connsiteX64" fmla="*/ 9889958 w 25434758"/>
              <a:gd name="connsiteY64" fmla="*/ 5486479 h 9841911"/>
              <a:gd name="connsiteX65" fmla="*/ 10299032 w 25434758"/>
              <a:gd name="connsiteY65" fmla="*/ 5558669 h 9841911"/>
              <a:gd name="connsiteX66" fmla="*/ 10900611 w 25434758"/>
              <a:gd name="connsiteY66" fmla="*/ 5727111 h 9841911"/>
              <a:gd name="connsiteX67" fmla="*/ 11189369 w 25434758"/>
              <a:gd name="connsiteY67" fmla="*/ 5630858 h 9841911"/>
              <a:gd name="connsiteX68" fmla="*/ 11959390 w 25434758"/>
              <a:gd name="connsiteY68" fmla="*/ 5799300 h 9841911"/>
              <a:gd name="connsiteX69" fmla="*/ 12320337 w 25434758"/>
              <a:gd name="connsiteY69" fmla="*/ 5871490 h 9841911"/>
              <a:gd name="connsiteX70" fmla="*/ 12705348 w 25434758"/>
              <a:gd name="connsiteY70" fmla="*/ 6039932 h 9841911"/>
              <a:gd name="connsiteX71" fmla="*/ 13282864 w 25434758"/>
              <a:gd name="connsiteY71" fmla="*/ 6063995 h 9841911"/>
              <a:gd name="connsiteX72" fmla="*/ 13764127 w 25434758"/>
              <a:gd name="connsiteY72" fmla="*/ 6208374 h 9841911"/>
              <a:gd name="connsiteX73" fmla="*/ 14630400 w 25434758"/>
              <a:gd name="connsiteY73" fmla="*/ 6376816 h 9841911"/>
              <a:gd name="connsiteX74" fmla="*/ 15256043 w 25434758"/>
              <a:gd name="connsiteY74" fmla="*/ 6449006 h 9841911"/>
              <a:gd name="connsiteX75" fmla="*/ 15641053 w 25434758"/>
              <a:gd name="connsiteY75" fmla="*/ 6689637 h 9841911"/>
              <a:gd name="connsiteX76" fmla="*/ 16026064 w 25434758"/>
              <a:gd name="connsiteY76" fmla="*/ 6761827 h 9841911"/>
              <a:gd name="connsiteX77" fmla="*/ 16459200 w 25434758"/>
              <a:gd name="connsiteY77" fmla="*/ 6906206 h 9841911"/>
              <a:gd name="connsiteX78" fmla="*/ 16868274 w 25434758"/>
              <a:gd name="connsiteY78" fmla="*/ 6906206 h 9841911"/>
              <a:gd name="connsiteX79" fmla="*/ 17012653 w 25434758"/>
              <a:gd name="connsiteY79" fmla="*/ 7002458 h 9841911"/>
              <a:gd name="connsiteX80" fmla="*/ 17421727 w 25434758"/>
              <a:gd name="connsiteY80" fmla="*/ 7219027 h 9841911"/>
              <a:gd name="connsiteX81" fmla="*/ 17878927 w 25434758"/>
              <a:gd name="connsiteY81" fmla="*/ 7267153 h 9841911"/>
              <a:gd name="connsiteX82" fmla="*/ 18360190 w 25434758"/>
              <a:gd name="connsiteY82" fmla="*/ 7387469 h 9841911"/>
              <a:gd name="connsiteX83" fmla="*/ 18528632 w 25434758"/>
              <a:gd name="connsiteY83" fmla="*/ 7243090 h 9841911"/>
              <a:gd name="connsiteX84" fmla="*/ 18480506 w 25434758"/>
              <a:gd name="connsiteY84" fmla="*/ 6689637 h 9841911"/>
              <a:gd name="connsiteX85" fmla="*/ 18504569 w 25434758"/>
              <a:gd name="connsiteY85" fmla="*/ 6280564 h 9841911"/>
              <a:gd name="connsiteX86" fmla="*/ 18408316 w 25434758"/>
              <a:gd name="connsiteY86" fmla="*/ 6039932 h 9841911"/>
              <a:gd name="connsiteX87" fmla="*/ 18239874 w 25434758"/>
              <a:gd name="connsiteY87" fmla="*/ 5678985 h 9841911"/>
              <a:gd name="connsiteX88" fmla="*/ 18167685 w 25434758"/>
              <a:gd name="connsiteY88" fmla="*/ 5534606 h 9841911"/>
              <a:gd name="connsiteX89" fmla="*/ 18263937 w 25434758"/>
              <a:gd name="connsiteY89" fmla="*/ 5245848 h 9841911"/>
              <a:gd name="connsiteX90" fmla="*/ 18504569 w 25434758"/>
              <a:gd name="connsiteY90" fmla="*/ 5053343 h 9841911"/>
              <a:gd name="connsiteX91" fmla="*/ 18769264 w 25434758"/>
              <a:gd name="connsiteY91" fmla="*/ 5101469 h 9841911"/>
              <a:gd name="connsiteX92" fmla="*/ 18865516 w 25434758"/>
              <a:gd name="connsiteY92" fmla="*/ 5293974 h 9841911"/>
              <a:gd name="connsiteX93" fmla="*/ 18865516 w 25434758"/>
              <a:gd name="connsiteY93" fmla="*/ 5703048 h 9841911"/>
              <a:gd name="connsiteX94" fmla="*/ 18865516 w 25434758"/>
              <a:gd name="connsiteY94" fmla="*/ 6112122 h 9841911"/>
              <a:gd name="connsiteX95" fmla="*/ 18865516 w 25434758"/>
              <a:gd name="connsiteY95" fmla="*/ 6761827 h 9841911"/>
              <a:gd name="connsiteX96" fmla="*/ 18841453 w 25434758"/>
              <a:gd name="connsiteY96" fmla="*/ 7098711 h 9841911"/>
              <a:gd name="connsiteX97" fmla="*/ 18817390 w 25434758"/>
              <a:gd name="connsiteY97" fmla="*/ 7315279 h 9841911"/>
              <a:gd name="connsiteX98" fmla="*/ 19298653 w 25434758"/>
              <a:gd name="connsiteY98" fmla="*/ 7892795 h 9841911"/>
              <a:gd name="connsiteX99" fmla="*/ 19707727 w 25434758"/>
              <a:gd name="connsiteY99" fmla="*/ 7892795 h 9841911"/>
              <a:gd name="connsiteX100" fmla="*/ 19996485 w 25434758"/>
              <a:gd name="connsiteY100" fmla="*/ 7940922 h 9841911"/>
              <a:gd name="connsiteX101" fmla="*/ 20237116 w 25434758"/>
              <a:gd name="connsiteY101" fmla="*/ 8133427 h 9841911"/>
              <a:gd name="connsiteX102" fmla="*/ 20646190 w 25434758"/>
              <a:gd name="connsiteY102" fmla="*/ 8277806 h 9841911"/>
              <a:gd name="connsiteX103" fmla="*/ 21488400 w 25434758"/>
              <a:gd name="connsiteY103" fmla="*/ 8446248 h 9841911"/>
              <a:gd name="connsiteX104" fmla="*/ 22523116 w 25434758"/>
              <a:gd name="connsiteY104" fmla="*/ 8927511 h 9841911"/>
              <a:gd name="connsiteX105" fmla="*/ 23269074 w 25434758"/>
              <a:gd name="connsiteY105" fmla="*/ 9336585 h 9841911"/>
              <a:gd name="connsiteX106" fmla="*/ 24279727 w 25434758"/>
              <a:gd name="connsiteY106" fmla="*/ 9456900 h 9841911"/>
              <a:gd name="connsiteX107" fmla="*/ 25001622 w 25434758"/>
              <a:gd name="connsiteY107" fmla="*/ 9649406 h 9841911"/>
              <a:gd name="connsiteX108" fmla="*/ 25434758 w 25434758"/>
              <a:gd name="connsiteY108" fmla="*/ 9841911 h 9841911"/>
              <a:gd name="connsiteX0" fmla="*/ 0 w 25001622"/>
              <a:gd name="connsiteY0" fmla="*/ 4596143 h 9649406"/>
              <a:gd name="connsiteX1" fmla="*/ 818148 w 25001622"/>
              <a:gd name="connsiteY1" fmla="*/ 4475827 h 9649406"/>
              <a:gd name="connsiteX2" fmla="*/ 1491916 w 25001622"/>
              <a:gd name="connsiteY2" fmla="*/ 4163006 h 9649406"/>
              <a:gd name="connsiteX3" fmla="*/ 1780674 w 25001622"/>
              <a:gd name="connsiteY3" fmla="*/ 3296732 h 9649406"/>
              <a:gd name="connsiteX4" fmla="*/ 1900990 w 25001622"/>
              <a:gd name="connsiteY4" fmla="*/ 2502648 h 9649406"/>
              <a:gd name="connsiteX5" fmla="*/ 1564106 w 25001622"/>
              <a:gd name="connsiteY5" fmla="*/ 1973258 h 9649406"/>
              <a:gd name="connsiteX6" fmla="*/ 1155032 w 25001622"/>
              <a:gd name="connsiteY6" fmla="*/ 1467932 h 9649406"/>
              <a:gd name="connsiteX7" fmla="*/ 866274 w 25001622"/>
              <a:gd name="connsiteY7" fmla="*/ 1179174 h 9649406"/>
              <a:gd name="connsiteX8" fmla="*/ 409074 w 25001622"/>
              <a:gd name="connsiteY8" fmla="*/ 673848 h 9649406"/>
              <a:gd name="connsiteX9" fmla="*/ 192506 w 25001622"/>
              <a:gd name="connsiteY9" fmla="*/ 481343 h 9649406"/>
              <a:gd name="connsiteX10" fmla="*/ 336885 w 25001622"/>
              <a:gd name="connsiteY10" fmla="*/ 385090 h 9649406"/>
              <a:gd name="connsiteX11" fmla="*/ 721895 w 25001622"/>
              <a:gd name="connsiteY11" fmla="*/ 553532 h 9649406"/>
              <a:gd name="connsiteX12" fmla="*/ 770022 w 25001622"/>
              <a:gd name="connsiteY12" fmla="*/ 312900 h 9649406"/>
              <a:gd name="connsiteX13" fmla="*/ 842211 w 25001622"/>
              <a:gd name="connsiteY13" fmla="*/ 79 h 9649406"/>
              <a:gd name="connsiteX14" fmla="*/ 1010653 w 25001622"/>
              <a:gd name="connsiteY14" fmla="*/ 288837 h 9649406"/>
              <a:gd name="connsiteX15" fmla="*/ 1275348 w 25001622"/>
              <a:gd name="connsiteY15" fmla="*/ 866353 h 9649406"/>
              <a:gd name="connsiteX16" fmla="*/ 1804737 w 25001622"/>
              <a:gd name="connsiteY16" fmla="*/ 1419806 h 9649406"/>
              <a:gd name="connsiteX17" fmla="*/ 2093495 w 25001622"/>
              <a:gd name="connsiteY17" fmla="*/ 1901069 h 9649406"/>
              <a:gd name="connsiteX18" fmla="*/ 2310064 w 25001622"/>
              <a:gd name="connsiteY18" fmla="*/ 2430458 h 9649406"/>
              <a:gd name="connsiteX19" fmla="*/ 2382253 w 25001622"/>
              <a:gd name="connsiteY19" fmla="*/ 2863595 h 9649406"/>
              <a:gd name="connsiteX20" fmla="*/ 2454443 w 25001622"/>
              <a:gd name="connsiteY20" fmla="*/ 3489237 h 9649406"/>
              <a:gd name="connsiteX21" fmla="*/ 2213811 w 25001622"/>
              <a:gd name="connsiteY21" fmla="*/ 4187069 h 9649406"/>
              <a:gd name="connsiteX22" fmla="*/ 2213811 w 25001622"/>
              <a:gd name="connsiteY22" fmla="*/ 4836774 h 9649406"/>
              <a:gd name="connsiteX23" fmla="*/ 2959769 w 25001622"/>
              <a:gd name="connsiteY23" fmla="*/ 4981153 h 9649406"/>
              <a:gd name="connsiteX24" fmla="*/ 3657600 w 25001622"/>
              <a:gd name="connsiteY24" fmla="*/ 4884900 h 9649406"/>
              <a:gd name="connsiteX25" fmla="*/ 4427622 w 25001622"/>
              <a:gd name="connsiteY25" fmla="*/ 4981153 h 9649406"/>
              <a:gd name="connsiteX26" fmla="*/ 4740443 w 25001622"/>
              <a:gd name="connsiteY26" fmla="*/ 5101469 h 9649406"/>
              <a:gd name="connsiteX27" fmla="*/ 5173579 w 25001622"/>
              <a:gd name="connsiteY27" fmla="*/ 4957090 h 9649406"/>
              <a:gd name="connsiteX28" fmla="*/ 5630779 w 25001622"/>
              <a:gd name="connsiteY28" fmla="*/ 5101469 h 9649406"/>
              <a:gd name="connsiteX29" fmla="*/ 6761748 w 25001622"/>
              <a:gd name="connsiteY29" fmla="*/ 5125532 h 9649406"/>
              <a:gd name="connsiteX30" fmla="*/ 7411453 w 25001622"/>
              <a:gd name="connsiteY30" fmla="*/ 5173658 h 9649406"/>
              <a:gd name="connsiteX31" fmla="*/ 8325853 w 25001622"/>
              <a:gd name="connsiteY31" fmla="*/ 5149595 h 9649406"/>
              <a:gd name="connsiteX32" fmla="*/ 8494295 w 25001622"/>
              <a:gd name="connsiteY32" fmla="*/ 4884900 h 9649406"/>
              <a:gd name="connsiteX33" fmla="*/ 8662737 w 25001622"/>
              <a:gd name="connsiteY33" fmla="*/ 4163006 h 9649406"/>
              <a:gd name="connsiteX34" fmla="*/ 8662737 w 25001622"/>
              <a:gd name="connsiteY34" fmla="*/ 3753932 h 9649406"/>
              <a:gd name="connsiteX35" fmla="*/ 8494295 w 25001622"/>
              <a:gd name="connsiteY35" fmla="*/ 3007974 h 9649406"/>
              <a:gd name="connsiteX36" fmla="*/ 8277727 w 25001622"/>
              <a:gd name="connsiteY36" fmla="*/ 2695153 h 9649406"/>
              <a:gd name="connsiteX37" fmla="*/ 7892716 w 25001622"/>
              <a:gd name="connsiteY37" fmla="*/ 2430458 h 9649406"/>
              <a:gd name="connsiteX38" fmla="*/ 7435516 w 25001622"/>
              <a:gd name="connsiteY38" fmla="*/ 2069511 h 9649406"/>
              <a:gd name="connsiteX39" fmla="*/ 7267074 w 25001622"/>
              <a:gd name="connsiteY39" fmla="*/ 1852943 h 9649406"/>
              <a:gd name="connsiteX40" fmla="*/ 7122695 w 25001622"/>
              <a:gd name="connsiteY40" fmla="*/ 1612311 h 9649406"/>
              <a:gd name="connsiteX41" fmla="*/ 6906127 w 25001622"/>
              <a:gd name="connsiteY41" fmla="*/ 1347616 h 9649406"/>
              <a:gd name="connsiteX42" fmla="*/ 6978316 w 25001622"/>
              <a:gd name="connsiteY42" fmla="*/ 1058858 h 9649406"/>
              <a:gd name="connsiteX43" fmla="*/ 7170822 w 25001622"/>
              <a:gd name="connsiteY43" fmla="*/ 1058858 h 9649406"/>
              <a:gd name="connsiteX44" fmla="*/ 7483643 w 25001622"/>
              <a:gd name="connsiteY44" fmla="*/ 1179174 h 9649406"/>
              <a:gd name="connsiteX45" fmla="*/ 7772400 w 25001622"/>
              <a:gd name="connsiteY45" fmla="*/ 1395743 h 9649406"/>
              <a:gd name="connsiteX46" fmla="*/ 7796464 w 25001622"/>
              <a:gd name="connsiteY46" fmla="*/ 1852943 h 9649406"/>
              <a:gd name="connsiteX47" fmla="*/ 7796464 w 25001622"/>
              <a:gd name="connsiteY47" fmla="*/ 2117637 h 9649406"/>
              <a:gd name="connsiteX48" fmla="*/ 8085222 w 25001622"/>
              <a:gd name="connsiteY48" fmla="*/ 2406395 h 9649406"/>
              <a:gd name="connsiteX49" fmla="*/ 8542422 w 25001622"/>
              <a:gd name="connsiteY49" fmla="*/ 2502648 h 9649406"/>
              <a:gd name="connsiteX50" fmla="*/ 8879306 w 25001622"/>
              <a:gd name="connsiteY50" fmla="*/ 2406395 h 9649406"/>
              <a:gd name="connsiteX51" fmla="*/ 9047748 w 25001622"/>
              <a:gd name="connsiteY51" fmla="*/ 1973258 h 9649406"/>
              <a:gd name="connsiteX52" fmla="*/ 9095874 w 25001622"/>
              <a:gd name="connsiteY52" fmla="*/ 1564185 h 9649406"/>
              <a:gd name="connsiteX53" fmla="*/ 9119937 w 25001622"/>
              <a:gd name="connsiteY53" fmla="*/ 1371679 h 9649406"/>
              <a:gd name="connsiteX54" fmla="*/ 9264316 w 25001622"/>
              <a:gd name="connsiteY54" fmla="*/ 1131048 h 9649406"/>
              <a:gd name="connsiteX55" fmla="*/ 9264316 w 25001622"/>
              <a:gd name="connsiteY55" fmla="*/ 1395743 h 9649406"/>
              <a:gd name="connsiteX56" fmla="*/ 9240253 w 25001622"/>
              <a:gd name="connsiteY56" fmla="*/ 1925132 h 9649406"/>
              <a:gd name="connsiteX57" fmla="*/ 9216190 w 25001622"/>
              <a:gd name="connsiteY57" fmla="*/ 2406395 h 9649406"/>
              <a:gd name="connsiteX58" fmla="*/ 9144000 w 25001622"/>
              <a:gd name="connsiteY58" fmla="*/ 2743279 h 9649406"/>
              <a:gd name="connsiteX59" fmla="*/ 9288379 w 25001622"/>
              <a:gd name="connsiteY59" fmla="*/ 3441111 h 9649406"/>
              <a:gd name="connsiteX60" fmla="*/ 9312443 w 25001622"/>
              <a:gd name="connsiteY60" fmla="*/ 3874248 h 9649406"/>
              <a:gd name="connsiteX61" fmla="*/ 9360569 w 25001622"/>
              <a:gd name="connsiteY61" fmla="*/ 4211132 h 9649406"/>
              <a:gd name="connsiteX62" fmla="*/ 9264316 w 25001622"/>
              <a:gd name="connsiteY62" fmla="*/ 4812711 h 9649406"/>
              <a:gd name="connsiteX63" fmla="*/ 9336506 w 25001622"/>
              <a:gd name="connsiteY63" fmla="*/ 5245848 h 9649406"/>
              <a:gd name="connsiteX64" fmla="*/ 9889958 w 25001622"/>
              <a:gd name="connsiteY64" fmla="*/ 5486479 h 9649406"/>
              <a:gd name="connsiteX65" fmla="*/ 10299032 w 25001622"/>
              <a:gd name="connsiteY65" fmla="*/ 5558669 h 9649406"/>
              <a:gd name="connsiteX66" fmla="*/ 10900611 w 25001622"/>
              <a:gd name="connsiteY66" fmla="*/ 5727111 h 9649406"/>
              <a:gd name="connsiteX67" fmla="*/ 11189369 w 25001622"/>
              <a:gd name="connsiteY67" fmla="*/ 5630858 h 9649406"/>
              <a:gd name="connsiteX68" fmla="*/ 11959390 w 25001622"/>
              <a:gd name="connsiteY68" fmla="*/ 5799300 h 9649406"/>
              <a:gd name="connsiteX69" fmla="*/ 12320337 w 25001622"/>
              <a:gd name="connsiteY69" fmla="*/ 5871490 h 9649406"/>
              <a:gd name="connsiteX70" fmla="*/ 12705348 w 25001622"/>
              <a:gd name="connsiteY70" fmla="*/ 6039932 h 9649406"/>
              <a:gd name="connsiteX71" fmla="*/ 13282864 w 25001622"/>
              <a:gd name="connsiteY71" fmla="*/ 6063995 h 9649406"/>
              <a:gd name="connsiteX72" fmla="*/ 13764127 w 25001622"/>
              <a:gd name="connsiteY72" fmla="*/ 6208374 h 9649406"/>
              <a:gd name="connsiteX73" fmla="*/ 14630400 w 25001622"/>
              <a:gd name="connsiteY73" fmla="*/ 6376816 h 9649406"/>
              <a:gd name="connsiteX74" fmla="*/ 15256043 w 25001622"/>
              <a:gd name="connsiteY74" fmla="*/ 6449006 h 9649406"/>
              <a:gd name="connsiteX75" fmla="*/ 15641053 w 25001622"/>
              <a:gd name="connsiteY75" fmla="*/ 6689637 h 9649406"/>
              <a:gd name="connsiteX76" fmla="*/ 16026064 w 25001622"/>
              <a:gd name="connsiteY76" fmla="*/ 6761827 h 9649406"/>
              <a:gd name="connsiteX77" fmla="*/ 16459200 w 25001622"/>
              <a:gd name="connsiteY77" fmla="*/ 6906206 h 9649406"/>
              <a:gd name="connsiteX78" fmla="*/ 16868274 w 25001622"/>
              <a:gd name="connsiteY78" fmla="*/ 6906206 h 9649406"/>
              <a:gd name="connsiteX79" fmla="*/ 17012653 w 25001622"/>
              <a:gd name="connsiteY79" fmla="*/ 7002458 h 9649406"/>
              <a:gd name="connsiteX80" fmla="*/ 17421727 w 25001622"/>
              <a:gd name="connsiteY80" fmla="*/ 7219027 h 9649406"/>
              <a:gd name="connsiteX81" fmla="*/ 17878927 w 25001622"/>
              <a:gd name="connsiteY81" fmla="*/ 7267153 h 9649406"/>
              <a:gd name="connsiteX82" fmla="*/ 18360190 w 25001622"/>
              <a:gd name="connsiteY82" fmla="*/ 7387469 h 9649406"/>
              <a:gd name="connsiteX83" fmla="*/ 18528632 w 25001622"/>
              <a:gd name="connsiteY83" fmla="*/ 7243090 h 9649406"/>
              <a:gd name="connsiteX84" fmla="*/ 18480506 w 25001622"/>
              <a:gd name="connsiteY84" fmla="*/ 6689637 h 9649406"/>
              <a:gd name="connsiteX85" fmla="*/ 18504569 w 25001622"/>
              <a:gd name="connsiteY85" fmla="*/ 6280564 h 9649406"/>
              <a:gd name="connsiteX86" fmla="*/ 18408316 w 25001622"/>
              <a:gd name="connsiteY86" fmla="*/ 6039932 h 9649406"/>
              <a:gd name="connsiteX87" fmla="*/ 18239874 w 25001622"/>
              <a:gd name="connsiteY87" fmla="*/ 5678985 h 9649406"/>
              <a:gd name="connsiteX88" fmla="*/ 18167685 w 25001622"/>
              <a:gd name="connsiteY88" fmla="*/ 5534606 h 9649406"/>
              <a:gd name="connsiteX89" fmla="*/ 18263937 w 25001622"/>
              <a:gd name="connsiteY89" fmla="*/ 5245848 h 9649406"/>
              <a:gd name="connsiteX90" fmla="*/ 18504569 w 25001622"/>
              <a:gd name="connsiteY90" fmla="*/ 5053343 h 9649406"/>
              <a:gd name="connsiteX91" fmla="*/ 18769264 w 25001622"/>
              <a:gd name="connsiteY91" fmla="*/ 5101469 h 9649406"/>
              <a:gd name="connsiteX92" fmla="*/ 18865516 w 25001622"/>
              <a:gd name="connsiteY92" fmla="*/ 5293974 h 9649406"/>
              <a:gd name="connsiteX93" fmla="*/ 18865516 w 25001622"/>
              <a:gd name="connsiteY93" fmla="*/ 5703048 h 9649406"/>
              <a:gd name="connsiteX94" fmla="*/ 18865516 w 25001622"/>
              <a:gd name="connsiteY94" fmla="*/ 6112122 h 9649406"/>
              <a:gd name="connsiteX95" fmla="*/ 18865516 w 25001622"/>
              <a:gd name="connsiteY95" fmla="*/ 6761827 h 9649406"/>
              <a:gd name="connsiteX96" fmla="*/ 18841453 w 25001622"/>
              <a:gd name="connsiteY96" fmla="*/ 7098711 h 9649406"/>
              <a:gd name="connsiteX97" fmla="*/ 18817390 w 25001622"/>
              <a:gd name="connsiteY97" fmla="*/ 7315279 h 9649406"/>
              <a:gd name="connsiteX98" fmla="*/ 19298653 w 25001622"/>
              <a:gd name="connsiteY98" fmla="*/ 7892795 h 9649406"/>
              <a:gd name="connsiteX99" fmla="*/ 19707727 w 25001622"/>
              <a:gd name="connsiteY99" fmla="*/ 7892795 h 9649406"/>
              <a:gd name="connsiteX100" fmla="*/ 19996485 w 25001622"/>
              <a:gd name="connsiteY100" fmla="*/ 7940922 h 9649406"/>
              <a:gd name="connsiteX101" fmla="*/ 20237116 w 25001622"/>
              <a:gd name="connsiteY101" fmla="*/ 8133427 h 9649406"/>
              <a:gd name="connsiteX102" fmla="*/ 20646190 w 25001622"/>
              <a:gd name="connsiteY102" fmla="*/ 8277806 h 9649406"/>
              <a:gd name="connsiteX103" fmla="*/ 21488400 w 25001622"/>
              <a:gd name="connsiteY103" fmla="*/ 8446248 h 9649406"/>
              <a:gd name="connsiteX104" fmla="*/ 22523116 w 25001622"/>
              <a:gd name="connsiteY104" fmla="*/ 8927511 h 9649406"/>
              <a:gd name="connsiteX105" fmla="*/ 23269074 w 25001622"/>
              <a:gd name="connsiteY105" fmla="*/ 9336585 h 9649406"/>
              <a:gd name="connsiteX106" fmla="*/ 24279727 w 25001622"/>
              <a:gd name="connsiteY106" fmla="*/ 9456900 h 9649406"/>
              <a:gd name="connsiteX107" fmla="*/ 25001622 w 25001622"/>
              <a:gd name="connsiteY107" fmla="*/ 9649406 h 9649406"/>
              <a:gd name="connsiteX0" fmla="*/ 0 w 24279727"/>
              <a:gd name="connsiteY0" fmla="*/ 4596143 h 9456900"/>
              <a:gd name="connsiteX1" fmla="*/ 818148 w 24279727"/>
              <a:gd name="connsiteY1" fmla="*/ 4475827 h 9456900"/>
              <a:gd name="connsiteX2" fmla="*/ 1491916 w 24279727"/>
              <a:gd name="connsiteY2" fmla="*/ 4163006 h 9456900"/>
              <a:gd name="connsiteX3" fmla="*/ 1780674 w 24279727"/>
              <a:gd name="connsiteY3" fmla="*/ 3296732 h 9456900"/>
              <a:gd name="connsiteX4" fmla="*/ 1900990 w 24279727"/>
              <a:gd name="connsiteY4" fmla="*/ 2502648 h 9456900"/>
              <a:gd name="connsiteX5" fmla="*/ 1564106 w 24279727"/>
              <a:gd name="connsiteY5" fmla="*/ 1973258 h 9456900"/>
              <a:gd name="connsiteX6" fmla="*/ 1155032 w 24279727"/>
              <a:gd name="connsiteY6" fmla="*/ 1467932 h 9456900"/>
              <a:gd name="connsiteX7" fmla="*/ 866274 w 24279727"/>
              <a:gd name="connsiteY7" fmla="*/ 1179174 h 9456900"/>
              <a:gd name="connsiteX8" fmla="*/ 409074 w 24279727"/>
              <a:gd name="connsiteY8" fmla="*/ 673848 h 9456900"/>
              <a:gd name="connsiteX9" fmla="*/ 192506 w 24279727"/>
              <a:gd name="connsiteY9" fmla="*/ 481343 h 9456900"/>
              <a:gd name="connsiteX10" fmla="*/ 336885 w 24279727"/>
              <a:gd name="connsiteY10" fmla="*/ 385090 h 9456900"/>
              <a:gd name="connsiteX11" fmla="*/ 721895 w 24279727"/>
              <a:gd name="connsiteY11" fmla="*/ 553532 h 9456900"/>
              <a:gd name="connsiteX12" fmla="*/ 770022 w 24279727"/>
              <a:gd name="connsiteY12" fmla="*/ 312900 h 9456900"/>
              <a:gd name="connsiteX13" fmla="*/ 842211 w 24279727"/>
              <a:gd name="connsiteY13" fmla="*/ 79 h 9456900"/>
              <a:gd name="connsiteX14" fmla="*/ 1010653 w 24279727"/>
              <a:gd name="connsiteY14" fmla="*/ 288837 h 9456900"/>
              <a:gd name="connsiteX15" fmla="*/ 1275348 w 24279727"/>
              <a:gd name="connsiteY15" fmla="*/ 866353 h 9456900"/>
              <a:gd name="connsiteX16" fmla="*/ 1804737 w 24279727"/>
              <a:gd name="connsiteY16" fmla="*/ 1419806 h 9456900"/>
              <a:gd name="connsiteX17" fmla="*/ 2093495 w 24279727"/>
              <a:gd name="connsiteY17" fmla="*/ 1901069 h 9456900"/>
              <a:gd name="connsiteX18" fmla="*/ 2310064 w 24279727"/>
              <a:gd name="connsiteY18" fmla="*/ 2430458 h 9456900"/>
              <a:gd name="connsiteX19" fmla="*/ 2382253 w 24279727"/>
              <a:gd name="connsiteY19" fmla="*/ 2863595 h 9456900"/>
              <a:gd name="connsiteX20" fmla="*/ 2454443 w 24279727"/>
              <a:gd name="connsiteY20" fmla="*/ 3489237 h 9456900"/>
              <a:gd name="connsiteX21" fmla="*/ 2213811 w 24279727"/>
              <a:gd name="connsiteY21" fmla="*/ 4187069 h 9456900"/>
              <a:gd name="connsiteX22" fmla="*/ 2213811 w 24279727"/>
              <a:gd name="connsiteY22" fmla="*/ 4836774 h 9456900"/>
              <a:gd name="connsiteX23" fmla="*/ 2959769 w 24279727"/>
              <a:gd name="connsiteY23" fmla="*/ 4981153 h 9456900"/>
              <a:gd name="connsiteX24" fmla="*/ 3657600 w 24279727"/>
              <a:gd name="connsiteY24" fmla="*/ 4884900 h 9456900"/>
              <a:gd name="connsiteX25" fmla="*/ 4427622 w 24279727"/>
              <a:gd name="connsiteY25" fmla="*/ 4981153 h 9456900"/>
              <a:gd name="connsiteX26" fmla="*/ 4740443 w 24279727"/>
              <a:gd name="connsiteY26" fmla="*/ 5101469 h 9456900"/>
              <a:gd name="connsiteX27" fmla="*/ 5173579 w 24279727"/>
              <a:gd name="connsiteY27" fmla="*/ 4957090 h 9456900"/>
              <a:gd name="connsiteX28" fmla="*/ 5630779 w 24279727"/>
              <a:gd name="connsiteY28" fmla="*/ 5101469 h 9456900"/>
              <a:gd name="connsiteX29" fmla="*/ 6761748 w 24279727"/>
              <a:gd name="connsiteY29" fmla="*/ 5125532 h 9456900"/>
              <a:gd name="connsiteX30" fmla="*/ 7411453 w 24279727"/>
              <a:gd name="connsiteY30" fmla="*/ 5173658 h 9456900"/>
              <a:gd name="connsiteX31" fmla="*/ 8325853 w 24279727"/>
              <a:gd name="connsiteY31" fmla="*/ 5149595 h 9456900"/>
              <a:gd name="connsiteX32" fmla="*/ 8494295 w 24279727"/>
              <a:gd name="connsiteY32" fmla="*/ 4884900 h 9456900"/>
              <a:gd name="connsiteX33" fmla="*/ 8662737 w 24279727"/>
              <a:gd name="connsiteY33" fmla="*/ 4163006 h 9456900"/>
              <a:gd name="connsiteX34" fmla="*/ 8662737 w 24279727"/>
              <a:gd name="connsiteY34" fmla="*/ 3753932 h 9456900"/>
              <a:gd name="connsiteX35" fmla="*/ 8494295 w 24279727"/>
              <a:gd name="connsiteY35" fmla="*/ 3007974 h 9456900"/>
              <a:gd name="connsiteX36" fmla="*/ 8277727 w 24279727"/>
              <a:gd name="connsiteY36" fmla="*/ 2695153 h 9456900"/>
              <a:gd name="connsiteX37" fmla="*/ 7892716 w 24279727"/>
              <a:gd name="connsiteY37" fmla="*/ 2430458 h 9456900"/>
              <a:gd name="connsiteX38" fmla="*/ 7435516 w 24279727"/>
              <a:gd name="connsiteY38" fmla="*/ 2069511 h 9456900"/>
              <a:gd name="connsiteX39" fmla="*/ 7267074 w 24279727"/>
              <a:gd name="connsiteY39" fmla="*/ 1852943 h 9456900"/>
              <a:gd name="connsiteX40" fmla="*/ 7122695 w 24279727"/>
              <a:gd name="connsiteY40" fmla="*/ 1612311 h 9456900"/>
              <a:gd name="connsiteX41" fmla="*/ 6906127 w 24279727"/>
              <a:gd name="connsiteY41" fmla="*/ 1347616 h 9456900"/>
              <a:gd name="connsiteX42" fmla="*/ 6978316 w 24279727"/>
              <a:gd name="connsiteY42" fmla="*/ 1058858 h 9456900"/>
              <a:gd name="connsiteX43" fmla="*/ 7170822 w 24279727"/>
              <a:gd name="connsiteY43" fmla="*/ 1058858 h 9456900"/>
              <a:gd name="connsiteX44" fmla="*/ 7483643 w 24279727"/>
              <a:gd name="connsiteY44" fmla="*/ 1179174 h 9456900"/>
              <a:gd name="connsiteX45" fmla="*/ 7772400 w 24279727"/>
              <a:gd name="connsiteY45" fmla="*/ 1395743 h 9456900"/>
              <a:gd name="connsiteX46" fmla="*/ 7796464 w 24279727"/>
              <a:gd name="connsiteY46" fmla="*/ 1852943 h 9456900"/>
              <a:gd name="connsiteX47" fmla="*/ 7796464 w 24279727"/>
              <a:gd name="connsiteY47" fmla="*/ 2117637 h 9456900"/>
              <a:gd name="connsiteX48" fmla="*/ 8085222 w 24279727"/>
              <a:gd name="connsiteY48" fmla="*/ 2406395 h 9456900"/>
              <a:gd name="connsiteX49" fmla="*/ 8542422 w 24279727"/>
              <a:gd name="connsiteY49" fmla="*/ 2502648 h 9456900"/>
              <a:gd name="connsiteX50" fmla="*/ 8879306 w 24279727"/>
              <a:gd name="connsiteY50" fmla="*/ 2406395 h 9456900"/>
              <a:gd name="connsiteX51" fmla="*/ 9047748 w 24279727"/>
              <a:gd name="connsiteY51" fmla="*/ 1973258 h 9456900"/>
              <a:gd name="connsiteX52" fmla="*/ 9095874 w 24279727"/>
              <a:gd name="connsiteY52" fmla="*/ 1564185 h 9456900"/>
              <a:gd name="connsiteX53" fmla="*/ 9119937 w 24279727"/>
              <a:gd name="connsiteY53" fmla="*/ 1371679 h 9456900"/>
              <a:gd name="connsiteX54" fmla="*/ 9264316 w 24279727"/>
              <a:gd name="connsiteY54" fmla="*/ 1131048 h 9456900"/>
              <a:gd name="connsiteX55" fmla="*/ 9264316 w 24279727"/>
              <a:gd name="connsiteY55" fmla="*/ 1395743 h 9456900"/>
              <a:gd name="connsiteX56" fmla="*/ 9240253 w 24279727"/>
              <a:gd name="connsiteY56" fmla="*/ 1925132 h 9456900"/>
              <a:gd name="connsiteX57" fmla="*/ 9216190 w 24279727"/>
              <a:gd name="connsiteY57" fmla="*/ 2406395 h 9456900"/>
              <a:gd name="connsiteX58" fmla="*/ 9144000 w 24279727"/>
              <a:gd name="connsiteY58" fmla="*/ 2743279 h 9456900"/>
              <a:gd name="connsiteX59" fmla="*/ 9288379 w 24279727"/>
              <a:gd name="connsiteY59" fmla="*/ 3441111 h 9456900"/>
              <a:gd name="connsiteX60" fmla="*/ 9312443 w 24279727"/>
              <a:gd name="connsiteY60" fmla="*/ 3874248 h 9456900"/>
              <a:gd name="connsiteX61" fmla="*/ 9360569 w 24279727"/>
              <a:gd name="connsiteY61" fmla="*/ 4211132 h 9456900"/>
              <a:gd name="connsiteX62" fmla="*/ 9264316 w 24279727"/>
              <a:gd name="connsiteY62" fmla="*/ 4812711 h 9456900"/>
              <a:gd name="connsiteX63" fmla="*/ 9336506 w 24279727"/>
              <a:gd name="connsiteY63" fmla="*/ 5245848 h 9456900"/>
              <a:gd name="connsiteX64" fmla="*/ 9889958 w 24279727"/>
              <a:gd name="connsiteY64" fmla="*/ 5486479 h 9456900"/>
              <a:gd name="connsiteX65" fmla="*/ 10299032 w 24279727"/>
              <a:gd name="connsiteY65" fmla="*/ 5558669 h 9456900"/>
              <a:gd name="connsiteX66" fmla="*/ 10900611 w 24279727"/>
              <a:gd name="connsiteY66" fmla="*/ 5727111 h 9456900"/>
              <a:gd name="connsiteX67" fmla="*/ 11189369 w 24279727"/>
              <a:gd name="connsiteY67" fmla="*/ 5630858 h 9456900"/>
              <a:gd name="connsiteX68" fmla="*/ 11959390 w 24279727"/>
              <a:gd name="connsiteY68" fmla="*/ 5799300 h 9456900"/>
              <a:gd name="connsiteX69" fmla="*/ 12320337 w 24279727"/>
              <a:gd name="connsiteY69" fmla="*/ 5871490 h 9456900"/>
              <a:gd name="connsiteX70" fmla="*/ 12705348 w 24279727"/>
              <a:gd name="connsiteY70" fmla="*/ 6039932 h 9456900"/>
              <a:gd name="connsiteX71" fmla="*/ 13282864 w 24279727"/>
              <a:gd name="connsiteY71" fmla="*/ 6063995 h 9456900"/>
              <a:gd name="connsiteX72" fmla="*/ 13764127 w 24279727"/>
              <a:gd name="connsiteY72" fmla="*/ 6208374 h 9456900"/>
              <a:gd name="connsiteX73" fmla="*/ 14630400 w 24279727"/>
              <a:gd name="connsiteY73" fmla="*/ 6376816 h 9456900"/>
              <a:gd name="connsiteX74" fmla="*/ 15256043 w 24279727"/>
              <a:gd name="connsiteY74" fmla="*/ 6449006 h 9456900"/>
              <a:gd name="connsiteX75" fmla="*/ 15641053 w 24279727"/>
              <a:gd name="connsiteY75" fmla="*/ 6689637 h 9456900"/>
              <a:gd name="connsiteX76" fmla="*/ 16026064 w 24279727"/>
              <a:gd name="connsiteY76" fmla="*/ 6761827 h 9456900"/>
              <a:gd name="connsiteX77" fmla="*/ 16459200 w 24279727"/>
              <a:gd name="connsiteY77" fmla="*/ 6906206 h 9456900"/>
              <a:gd name="connsiteX78" fmla="*/ 16868274 w 24279727"/>
              <a:gd name="connsiteY78" fmla="*/ 6906206 h 9456900"/>
              <a:gd name="connsiteX79" fmla="*/ 17012653 w 24279727"/>
              <a:gd name="connsiteY79" fmla="*/ 7002458 h 9456900"/>
              <a:gd name="connsiteX80" fmla="*/ 17421727 w 24279727"/>
              <a:gd name="connsiteY80" fmla="*/ 7219027 h 9456900"/>
              <a:gd name="connsiteX81" fmla="*/ 17878927 w 24279727"/>
              <a:gd name="connsiteY81" fmla="*/ 7267153 h 9456900"/>
              <a:gd name="connsiteX82" fmla="*/ 18360190 w 24279727"/>
              <a:gd name="connsiteY82" fmla="*/ 7387469 h 9456900"/>
              <a:gd name="connsiteX83" fmla="*/ 18528632 w 24279727"/>
              <a:gd name="connsiteY83" fmla="*/ 7243090 h 9456900"/>
              <a:gd name="connsiteX84" fmla="*/ 18480506 w 24279727"/>
              <a:gd name="connsiteY84" fmla="*/ 6689637 h 9456900"/>
              <a:gd name="connsiteX85" fmla="*/ 18504569 w 24279727"/>
              <a:gd name="connsiteY85" fmla="*/ 6280564 h 9456900"/>
              <a:gd name="connsiteX86" fmla="*/ 18408316 w 24279727"/>
              <a:gd name="connsiteY86" fmla="*/ 6039932 h 9456900"/>
              <a:gd name="connsiteX87" fmla="*/ 18239874 w 24279727"/>
              <a:gd name="connsiteY87" fmla="*/ 5678985 h 9456900"/>
              <a:gd name="connsiteX88" fmla="*/ 18167685 w 24279727"/>
              <a:gd name="connsiteY88" fmla="*/ 5534606 h 9456900"/>
              <a:gd name="connsiteX89" fmla="*/ 18263937 w 24279727"/>
              <a:gd name="connsiteY89" fmla="*/ 5245848 h 9456900"/>
              <a:gd name="connsiteX90" fmla="*/ 18504569 w 24279727"/>
              <a:gd name="connsiteY90" fmla="*/ 5053343 h 9456900"/>
              <a:gd name="connsiteX91" fmla="*/ 18769264 w 24279727"/>
              <a:gd name="connsiteY91" fmla="*/ 5101469 h 9456900"/>
              <a:gd name="connsiteX92" fmla="*/ 18865516 w 24279727"/>
              <a:gd name="connsiteY92" fmla="*/ 5293974 h 9456900"/>
              <a:gd name="connsiteX93" fmla="*/ 18865516 w 24279727"/>
              <a:gd name="connsiteY93" fmla="*/ 5703048 h 9456900"/>
              <a:gd name="connsiteX94" fmla="*/ 18865516 w 24279727"/>
              <a:gd name="connsiteY94" fmla="*/ 6112122 h 9456900"/>
              <a:gd name="connsiteX95" fmla="*/ 18865516 w 24279727"/>
              <a:gd name="connsiteY95" fmla="*/ 6761827 h 9456900"/>
              <a:gd name="connsiteX96" fmla="*/ 18841453 w 24279727"/>
              <a:gd name="connsiteY96" fmla="*/ 7098711 h 9456900"/>
              <a:gd name="connsiteX97" fmla="*/ 18817390 w 24279727"/>
              <a:gd name="connsiteY97" fmla="*/ 7315279 h 9456900"/>
              <a:gd name="connsiteX98" fmla="*/ 19298653 w 24279727"/>
              <a:gd name="connsiteY98" fmla="*/ 7892795 h 9456900"/>
              <a:gd name="connsiteX99" fmla="*/ 19707727 w 24279727"/>
              <a:gd name="connsiteY99" fmla="*/ 7892795 h 9456900"/>
              <a:gd name="connsiteX100" fmla="*/ 19996485 w 24279727"/>
              <a:gd name="connsiteY100" fmla="*/ 7940922 h 9456900"/>
              <a:gd name="connsiteX101" fmla="*/ 20237116 w 24279727"/>
              <a:gd name="connsiteY101" fmla="*/ 8133427 h 9456900"/>
              <a:gd name="connsiteX102" fmla="*/ 20646190 w 24279727"/>
              <a:gd name="connsiteY102" fmla="*/ 8277806 h 9456900"/>
              <a:gd name="connsiteX103" fmla="*/ 21488400 w 24279727"/>
              <a:gd name="connsiteY103" fmla="*/ 8446248 h 9456900"/>
              <a:gd name="connsiteX104" fmla="*/ 22523116 w 24279727"/>
              <a:gd name="connsiteY104" fmla="*/ 8927511 h 9456900"/>
              <a:gd name="connsiteX105" fmla="*/ 23269074 w 24279727"/>
              <a:gd name="connsiteY105" fmla="*/ 9336585 h 9456900"/>
              <a:gd name="connsiteX106" fmla="*/ 24279727 w 24279727"/>
              <a:gd name="connsiteY106" fmla="*/ 9456900 h 9456900"/>
              <a:gd name="connsiteX0" fmla="*/ 0 w 23269074"/>
              <a:gd name="connsiteY0" fmla="*/ 4596143 h 9336585"/>
              <a:gd name="connsiteX1" fmla="*/ 818148 w 23269074"/>
              <a:gd name="connsiteY1" fmla="*/ 4475827 h 9336585"/>
              <a:gd name="connsiteX2" fmla="*/ 1491916 w 23269074"/>
              <a:gd name="connsiteY2" fmla="*/ 4163006 h 9336585"/>
              <a:gd name="connsiteX3" fmla="*/ 1780674 w 23269074"/>
              <a:gd name="connsiteY3" fmla="*/ 3296732 h 9336585"/>
              <a:gd name="connsiteX4" fmla="*/ 1900990 w 23269074"/>
              <a:gd name="connsiteY4" fmla="*/ 2502648 h 9336585"/>
              <a:gd name="connsiteX5" fmla="*/ 1564106 w 23269074"/>
              <a:gd name="connsiteY5" fmla="*/ 1973258 h 9336585"/>
              <a:gd name="connsiteX6" fmla="*/ 1155032 w 23269074"/>
              <a:gd name="connsiteY6" fmla="*/ 1467932 h 9336585"/>
              <a:gd name="connsiteX7" fmla="*/ 866274 w 23269074"/>
              <a:gd name="connsiteY7" fmla="*/ 1179174 h 9336585"/>
              <a:gd name="connsiteX8" fmla="*/ 409074 w 23269074"/>
              <a:gd name="connsiteY8" fmla="*/ 673848 h 9336585"/>
              <a:gd name="connsiteX9" fmla="*/ 192506 w 23269074"/>
              <a:gd name="connsiteY9" fmla="*/ 481343 h 9336585"/>
              <a:gd name="connsiteX10" fmla="*/ 336885 w 23269074"/>
              <a:gd name="connsiteY10" fmla="*/ 385090 h 9336585"/>
              <a:gd name="connsiteX11" fmla="*/ 721895 w 23269074"/>
              <a:gd name="connsiteY11" fmla="*/ 553532 h 9336585"/>
              <a:gd name="connsiteX12" fmla="*/ 770022 w 23269074"/>
              <a:gd name="connsiteY12" fmla="*/ 312900 h 9336585"/>
              <a:gd name="connsiteX13" fmla="*/ 842211 w 23269074"/>
              <a:gd name="connsiteY13" fmla="*/ 79 h 9336585"/>
              <a:gd name="connsiteX14" fmla="*/ 1010653 w 23269074"/>
              <a:gd name="connsiteY14" fmla="*/ 288837 h 9336585"/>
              <a:gd name="connsiteX15" fmla="*/ 1275348 w 23269074"/>
              <a:gd name="connsiteY15" fmla="*/ 866353 h 9336585"/>
              <a:gd name="connsiteX16" fmla="*/ 1804737 w 23269074"/>
              <a:gd name="connsiteY16" fmla="*/ 1419806 h 9336585"/>
              <a:gd name="connsiteX17" fmla="*/ 2093495 w 23269074"/>
              <a:gd name="connsiteY17" fmla="*/ 1901069 h 9336585"/>
              <a:gd name="connsiteX18" fmla="*/ 2310064 w 23269074"/>
              <a:gd name="connsiteY18" fmla="*/ 2430458 h 9336585"/>
              <a:gd name="connsiteX19" fmla="*/ 2382253 w 23269074"/>
              <a:gd name="connsiteY19" fmla="*/ 2863595 h 9336585"/>
              <a:gd name="connsiteX20" fmla="*/ 2454443 w 23269074"/>
              <a:gd name="connsiteY20" fmla="*/ 3489237 h 9336585"/>
              <a:gd name="connsiteX21" fmla="*/ 2213811 w 23269074"/>
              <a:gd name="connsiteY21" fmla="*/ 4187069 h 9336585"/>
              <a:gd name="connsiteX22" fmla="*/ 2213811 w 23269074"/>
              <a:gd name="connsiteY22" fmla="*/ 4836774 h 9336585"/>
              <a:gd name="connsiteX23" fmla="*/ 2959769 w 23269074"/>
              <a:gd name="connsiteY23" fmla="*/ 4981153 h 9336585"/>
              <a:gd name="connsiteX24" fmla="*/ 3657600 w 23269074"/>
              <a:gd name="connsiteY24" fmla="*/ 4884900 h 9336585"/>
              <a:gd name="connsiteX25" fmla="*/ 4427622 w 23269074"/>
              <a:gd name="connsiteY25" fmla="*/ 4981153 h 9336585"/>
              <a:gd name="connsiteX26" fmla="*/ 4740443 w 23269074"/>
              <a:gd name="connsiteY26" fmla="*/ 5101469 h 9336585"/>
              <a:gd name="connsiteX27" fmla="*/ 5173579 w 23269074"/>
              <a:gd name="connsiteY27" fmla="*/ 4957090 h 9336585"/>
              <a:gd name="connsiteX28" fmla="*/ 5630779 w 23269074"/>
              <a:gd name="connsiteY28" fmla="*/ 5101469 h 9336585"/>
              <a:gd name="connsiteX29" fmla="*/ 6761748 w 23269074"/>
              <a:gd name="connsiteY29" fmla="*/ 5125532 h 9336585"/>
              <a:gd name="connsiteX30" fmla="*/ 7411453 w 23269074"/>
              <a:gd name="connsiteY30" fmla="*/ 5173658 h 9336585"/>
              <a:gd name="connsiteX31" fmla="*/ 8325853 w 23269074"/>
              <a:gd name="connsiteY31" fmla="*/ 5149595 h 9336585"/>
              <a:gd name="connsiteX32" fmla="*/ 8494295 w 23269074"/>
              <a:gd name="connsiteY32" fmla="*/ 4884900 h 9336585"/>
              <a:gd name="connsiteX33" fmla="*/ 8662737 w 23269074"/>
              <a:gd name="connsiteY33" fmla="*/ 4163006 h 9336585"/>
              <a:gd name="connsiteX34" fmla="*/ 8662737 w 23269074"/>
              <a:gd name="connsiteY34" fmla="*/ 3753932 h 9336585"/>
              <a:gd name="connsiteX35" fmla="*/ 8494295 w 23269074"/>
              <a:gd name="connsiteY35" fmla="*/ 3007974 h 9336585"/>
              <a:gd name="connsiteX36" fmla="*/ 8277727 w 23269074"/>
              <a:gd name="connsiteY36" fmla="*/ 2695153 h 9336585"/>
              <a:gd name="connsiteX37" fmla="*/ 7892716 w 23269074"/>
              <a:gd name="connsiteY37" fmla="*/ 2430458 h 9336585"/>
              <a:gd name="connsiteX38" fmla="*/ 7435516 w 23269074"/>
              <a:gd name="connsiteY38" fmla="*/ 2069511 h 9336585"/>
              <a:gd name="connsiteX39" fmla="*/ 7267074 w 23269074"/>
              <a:gd name="connsiteY39" fmla="*/ 1852943 h 9336585"/>
              <a:gd name="connsiteX40" fmla="*/ 7122695 w 23269074"/>
              <a:gd name="connsiteY40" fmla="*/ 1612311 h 9336585"/>
              <a:gd name="connsiteX41" fmla="*/ 6906127 w 23269074"/>
              <a:gd name="connsiteY41" fmla="*/ 1347616 h 9336585"/>
              <a:gd name="connsiteX42" fmla="*/ 6978316 w 23269074"/>
              <a:gd name="connsiteY42" fmla="*/ 1058858 h 9336585"/>
              <a:gd name="connsiteX43" fmla="*/ 7170822 w 23269074"/>
              <a:gd name="connsiteY43" fmla="*/ 1058858 h 9336585"/>
              <a:gd name="connsiteX44" fmla="*/ 7483643 w 23269074"/>
              <a:gd name="connsiteY44" fmla="*/ 1179174 h 9336585"/>
              <a:gd name="connsiteX45" fmla="*/ 7772400 w 23269074"/>
              <a:gd name="connsiteY45" fmla="*/ 1395743 h 9336585"/>
              <a:gd name="connsiteX46" fmla="*/ 7796464 w 23269074"/>
              <a:gd name="connsiteY46" fmla="*/ 1852943 h 9336585"/>
              <a:gd name="connsiteX47" fmla="*/ 7796464 w 23269074"/>
              <a:gd name="connsiteY47" fmla="*/ 2117637 h 9336585"/>
              <a:gd name="connsiteX48" fmla="*/ 8085222 w 23269074"/>
              <a:gd name="connsiteY48" fmla="*/ 2406395 h 9336585"/>
              <a:gd name="connsiteX49" fmla="*/ 8542422 w 23269074"/>
              <a:gd name="connsiteY49" fmla="*/ 2502648 h 9336585"/>
              <a:gd name="connsiteX50" fmla="*/ 8879306 w 23269074"/>
              <a:gd name="connsiteY50" fmla="*/ 2406395 h 9336585"/>
              <a:gd name="connsiteX51" fmla="*/ 9047748 w 23269074"/>
              <a:gd name="connsiteY51" fmla="*/ 1973258 h 9336585"/>
              <a:gd name="connsiteX52" fmla="*/ 9095874 w 23269074"/>
              <a:gd name="connsiteY52" fmla="*/ 1564185 h 9336585"/>
              <a:gd name="connsiteX53" fmla="*/ 9119937 w 23269074"/>
              <a:gd name="connsiteY53" fmla="*/ 1371679 h 9336585"/>
              <a:gd name="connsiteX54" fmla="*/ 9264316 w 23269074"/>
              <a:gd name="connsiteY54" fmla="*/ 1131048 h 9336585"/>
              <a:gd name="connsiteX55" fmla="*/ 9264316 w 23269074"/>
              <a:gd name="connsiteY55" fmla="*/ 1395743 h 9336585"/>
              <a:gd name="connsiteX56" fmla="*/ 9240253 w 23269074"/>
              <a:gd name="connsiteY56" fmla="*/ 1925132 h 9336585"/>
              <a:gd name="connsiteX57" fmla="*/ 9216190 w 23269074"/>
              <a:gd name="connsiteY57" fmla="*/ 2406395 h 9336585"/>
              <a:gd name="connsiteX58" fmla="*/ 9144000 w 23269074"/>
              <a:gd name="connsiteY58" fmla="*/ 2743279 h 9336585"/>
              <a:gd name="connsiteX59" fmla="*/ 9288379 w 23269074"/>
              <a:gd name="connsiteY59" fmla="*/ 3441111 h 9336585"/>
              <a:gd name="connsiteX60" fmla="*/ 9312443 w 23269074"/>
              <a:gd name="connsiteY60" fmla="*/ 3874248 h 9336585"/>
              <a:gd name="connsiteX61" fmla="*/ 9360569 w 23269074"/>
              <a:gd name="connsiteY61" fmla="*/ 4211132 h 9336585"/>
              <a:gd name="connsiteX62" fmla="*/ 9264316 w 23269074"/>
              <a:gd name="connsiteY62" fmla="*/ 4812711 h 9336585"/>
              <a:gd name="connsiteX63" fmla="*/ 9336506 w 23269074"/>
              <a:gd name="connsiteY63" fmla="*/ 5245848 h 9336585"/>
              <a:gd name="connsiteX64" fmla="*/ 9889958 w 23269074"/>
              <a:gd name="connsiteY64" fmla="*/ 5486479 h 9336585"/>
              <a:gd name="connsiteX65" fmla="*/ 10299032 w 23269074"/>
              <a:gd name="connsiteY65" fmla="*/ 5558669 h 9336585"/>
              <a:gd name="connsiteX66" fmla="*/ 10900611 w 23269074"/>
              <a:gd name="connsiteY66" fmla="*/ 5727111 h 9336585"/>
              <a:gd name="connsiteX67" fmla="*/ 11189369 w 23269074"/>
              <a:gd name="connsiteY67" fmla="*/ 5630858 h 9336585"/>
              <a:gd name="connsiteX68" fmla="*/ 11959390 w 23269074"/>
              <a:gd name="connsiteY68" fmla="*/ 5799300 h 9336585"/>
              <a:gd name="connsiteX69" fmla="*/ 12320337 w 23269074"/>
              <a:gd name="connsiteY69" fmla="*/ 5871490 h 9336585"/>
              <a:gd name="connsiteX70" fmla="*/ 12705348 w 23269074"/>
              <a:gd name="connsiteY70" fmla="*/ 6039932 h 9336585"/>
              <a:gd name="connsiteX71" fmla="*/ 13282864 w 23269074"/>
              <a:gd name="connsiteY71" fmla="*/ 6063995 h 9336585"/>
              <a:gd name="connsiteX72" fmla="*/ 13764127 w 23269074"/>
              <a:gd name="connsiteY72" fmla="*/ 6208374 h 9336585"/>
              <a:gd name="connsiteX73" fmla="*/ 14630400 w 23269074"/>
              <a:gd name="connsiteY73" fmla="*/ 6376816 h 9336585"/>
              <a:gd name="connsiteX74" fmla="*/ 15256043 w 23269074"/>
              <a:gd name="connsiteY74" fmla="*/ 6449006 h 9336585"/>
              <a:gd name="connsiteX75" fmla="*/ 15641053 w 23269074"/>
              <a:gd name="connsiteY75" fmla="*/ 6689637 h 9336585"/>
              <a:gd name="connsiteX76" fmla="*/ 16026064 w 23269074"/>
              <a:gd name="connsiteY76" fmla="*/ 6761827 h 9336585"/>
              <a:gd name="connsiteX77" fmla="*/ 16459200 w 23269074"/>
              <a:gd name="connsiteY77" fmla="*/ 6906206 h 9336585"/>
              <a:gd name="connsiteX78" fmla="*/ 16868274 w 23269074"/>
              <a:gd name="connsiteY78" fmla="*/ 6906206 h 9336585"/>
              <a:gd name="connsiteX79" fmla="*/ 17012653 w 23269074"/>
              <a:gd name="connsiteY79" fmla="*/ 7002458 h 9336585"/>
              <a:gd name="connsiteX80" fmla="*/ 17421727 w 23269074"/>
              <a:gd name="connsiteY80" fmla="*/ 7219027 h 9336585"/>
              <a:gd name="connsiteX81" fmla="*/ 17878927 w 23269074"/>
              <a:gd name="connsiteY81" fmla="*/ 7267153 h 9336585"/>
              <a:gd name="connsiteX82" fmla="*/ 18360190 w 23269074"/>
              <a:gd name="connsiteY82" fmla="*/ 7387469 h 9336585"/>
              <a:gd name="connsiteX83" fmla="*/ 18528632 w 23269074"/>
              <a:gd name="connsiteY83" fmla="*/ 7243090 h 9336585"/>
              <a:gd name="connsiteX84" fmla="*/ 18480506 w 23269074"/>
              <a:gd name="connsiteY84" fmla="*/ 6689637 h 9336585"/>
              <a:gd name="connsiteX85" fmla="*/ 18504569 w 23269074"/>
              <a:gd name="connsiteY85" fmla="*/ 6280564 h 9336585"/>
              <a:gd name="connsiteX86" fmla="*/ 18408316 w 23269074"/>
              <a:gd name="connsiteY86" fmla="*/ 6039932 h 9336585"/>
              <a:gd name="connsiteX87" fmla="*/ 18239874 w 23269074"/>
              <a:gd name="connsiteY87" fmla="*/ 5678985 h 9336585"/>
              <a:gd name="connsiteX88" fmla="*/ 18167685 w 23269074"/>
              <a:gd name="connsiteY88" fmla="*/ 5534606 h 9336585"/>
              <a:gd name="connsiteX89" fmla="*/ 18263937 w 23269074"/>
              <a:gd name="connsiteY89" fmla="*/ 5245848 h 9336585"/>
              <a:gd name="connsiteX90" fmla="*/ 18504569 w 23269074"/>
              <a:gd name="connsiteY90" fmla="*/ 5053343 h 9336585"/>
              <a:gd name="connsiteX91" fmla="*/ 18769264 w 23269074"/>
              <a:gd name="connsiteY91" fmla="*/ 5101469 h 9336585"/>
              <a:gd name="connsiteX92" fmla="*/ 18865516 w 23269074"/>
              <a:gd name="connsiteY92" fmla="*/ 5293974 h 9336585"/>
              <a:gd name="connsiteX93" fmla="*/ 18865516 w 23269074"/>
              <a:gd name="connsiteY93" fmla="*/ 5703048 h 9336585"/>
              <a:gd name="connsiteX94" fmla="*/ 18865516 w 23269074"/>
              <a:gd name="connsiteY94" fmla="*/ 6112122 h 9336585"/>
              <a:gd name="connsiteX95" fmla="*/ 18865516 w 23269074"/>
              <a:gd name="connsiteY95" fmla="*/ 6761827 h 9336585"/>
              <a:gd name="connsiteX96" fmla="*/ 18841453 w 23269074"/>
              <a:gd name="connsiteY96" fmla="*/ 7098711 h 9336585"/>
              <a:gd name="connsiteX97" fmla="*/ 18817390 w 23269074"/>
              <a:gd name="connsiteY97" fmla="*/ 7315279 h 9336585"/>
              <a:gd name="connsiteX98" fmla="*/ 19298653 w 23269074"/>
              <a:gd name="connsiteY98" fmla="*/ 7892795 h 9336585"/>
              <a:gd name="connsiteX99" fmla="*/ 19707727 w 23269074"/>
              <a:gd name="connsiteY99" fmla="*/ 7892795 h 9336585"/>
              <a:gd name="connsiteX100" fmla="*/ 19996485 w 23269074"/>
              <a:gd name="connsiteY100" fmla="*/ 7940922 h 9336585"/>
              <a:gd name="connsiteX101" fmla="*/ 20237116 w 23269074"/>
              <a:gd name="connsiteY101" fmla="*/ 8133427 h 9336585"/>
              <a:gd name="connsiteX102" fmla="*/ 20646190 w 23269074"/>
              <a:gd name="connsiteY102" fmla="*/ 8277806 h 9336585"/>
              <a:gd name="connsiteX103" fmla="*/ 21488400 w 23269074"/>
              <a:gd name="connsiteY103" fmla="*/ 8446248 h 9336585"/>
              <a:gd name="connsiteX104" fmla="*/ 22523116 w 23269074"/>
              <a:gd name="connsiteY104" fmla="*/ 8927511 h 9336585"/>
              <a:gd name="connsiteX105" fmla="*/ 23269074 w 23269074"/>
              <a:gd name="connsiteY105" fmla="*/ 9336585 h 9336585"/>
              <a:gd name="connsiteX0" fmla="*/ 0 w 22523116"/>
              <a:gd name="connsiteY0" fmla="*/ 4596143 h 8927511"/>
              <a:gd name="connsiteX1" fmla="*/ 818148 w 22523116"/>
              <a:gd name="connsiteY1" fmla="*/ 4475827 h 8927511"/>
              <a:gd name="connsiteX2" fmla="*/ 1491916 w 22523116"/>
              <a:gd name="connsiteY2" fmla="*/ 4163006 h 8927511"/>
              <a:gd name="connsiteX3" fmla="*/ 1780674 w 22523116"/>
              <a:gd name="connsiteY3" fmla="*/ 3296732 h 8927511"/>
              <a:gd name="connsiteX4" fmla="*/ 1900990 w 22523116"/>
              <a:gd name="connsiteY4" fmla="*/ 2502648 h 8927511"/>
              <a:gd name="connsiteX5" fmla="*/ 1564106 w 22523116"/>
              <a:gd name="connsiteY5" fmla="*/ 1973258 h 8927511"/>
              <a:gd name="connsiteX6" fmla="*/ 1155032 w 22523116"/>
              <a:gd name="connsiteY6" fmla="*/ 1467932 h 8927511"/>
              <a:gd name="connsiteX7" fmla="*/ 866274 w 22523116"/>
              <a:gd name="connsiteY7" fmla="*/ 1179174 h 8927511"/>
              <a:gd name="connsiteX8" fmla="*/ 409074 w 22523116"/>
              <a:gd name="connsiteY8" fmla="*/ 673848 h 8927511"/>
              <a:gd name="connsiteX9" fmla="*/ 192506 w 22523116"/>
              <a:gd name="connsiteY9" fmla="*/ 481343 h 8927511"/>
              <a:gd name="connsiteX10" fmla="*/ 336885 w 22523116"/>
              <a:gd name="connsiteY10" fmla="*/ 385090 h 8927511"/>
              <a:gd name="connsiteX11" fmla="*/ 721895 w 22523116"/>
              <a:gd name="connsiteY11" fmla="*/ 553532 h 8927511"/>
              <a:gd name="connsiteX12" fmla="*/ 770022 w 22523116"/>
              <a:gd name="connsiteY12" fmla="*/ 312900 h 8927511"/>
              <a:gd name="connsiteX13" fmla="*/ 842211 w 22523116"/>
              <a:gd name="connsiteY13" fmla="*/ 79 h 8927511"/>
              <a:gd name="connsiteX14" fmla="*/ 1010653 w 22523116"/>
              <a:gd name="connsiteY14" fmla="*/ 288837 h 8927511"/>
              <a:gd name="connsiteX15" fmla="*/ 1275348 w 22523116"/>
              <a:gd name="connsiteY15" fmla="*/ 866353 h 8927511"/>
              <a:gd name="connsiteX16" fmla="*/ 1804737 w 22523116"/>
              <a:gd name="connsiteY16" fmla="*/ 1419806 h 8927511"/>
              <a:gd name="connsiteX17" fmla="*/ 2093495 w 22523116"/>
              <a:gd name="connsiteY17" fmla="*/ 1901069 h 8927511"/>
              <a:gd name="connsiteX18" fmla="*/ 2310064 w 22523116"/>
              <a:gd name="connsiteY18" fmla="*/ 2430458 h 8927511"/>
              <a:gd name="connsiteX19" fmla="*/ 2382253 w 22523116"/>
              <a:gd name="connsiteY19" fmla="*/ 2863595 h 8927511"/>
              <a:gd name="connsiteX20" fmla="*/ 2454443 w 22523116"/>
              <a:gd name="connsiteY20" fmla="*/ 3489237 h 8927511"/>
              <a:gd name="connsiteX21" fmla="*/ 2213811 w 22523116"/>
              <a:gd name="connsiteY21" fmla="*/ 4187069 h 8927511"/>
              <a:gd name="connsiteX22" fmla="*/ 2213811 w 22523116"/>
              <a:gd name="connsiteY22" fmla="*/ 4836774 h 8927511"/>
              <a:gd name="connsiteX23" fmla="*/ 2959769 w 22523116"/>
              <a:gd name="connsiteY23" fmla="*/ 4981153 h 8927511"/>
              <a:gd name="connsiteX24" fmla="*/ 3657600 w 22523116"/>
              <a:gd name="connsiteY24" fmla="*/ 4884900 h 8927511"/>
              <a:gd name="connsiteX25" fmla="*/ 4427622 w 22523116"/>
              <a:gd name="connsiteY25" fmla="*/ 4981153 h 8927511"/>
              <a:gd name="connsiteX26" fmla="*/ 4740443 w 22523116"/>
              <a:gd name="connsiteY26" fmla="*/ 5101469 h 8927511"/>
              <a:gd name="connsiteX27" fmla="*/ 5173579 w 22523116"/>
              <a:gd name="connsiteY27" fmla="*/ 4957090 h 8927511"/>
              <a:gd name="connsiteX28" fmla="*/ 5630779 w 22523116"/>
              <a:gd name="connsiteY28" fmla="*/ 5101469 h 8927511"/>
              <a:gd name="connsiteX29" fmla="*/ 6761748 w 22523116"/>
              <a:gd name="connsiteY29" fmla="*/ 5125532 h 8927511"/>
              <a:gd name="connsiteX30" fmla="*/ 7411453 w 22523116"/>
              <a:gd name="connsiteY30" fmla="*/ 5173658 h 8927511"/>
              <a:gd name="connsiteX31" fmla="*/ 8325853 w 22523116"/>
              <a:gd name="connsiteY31" fmla="*/ 5149595 h 8927511"/>
              <a:gd name="connsiteX32" fmla="*/ 8494295 w 22523116"/>
              <a:gd name="connsiteY32" fmla="*/ 4884900 h 8927511"/>
              <a:gd name="connsiteX33" fmla="*/ 8662737 w 22523116"/>
              <a:gd name="connsiteY33" fmla="*/ 4163006 h 8927511"/>
              <a:gd name="connsiteX34" fmla="*/ 8662737 w 22523116"/>
              <a:gd name="connsiteY34" fmla="*/ 3753932 h 8927511"/>
              <a:gd name="connsiteX35" fmla="*/ 8494295 w 22523116"/>
              <a:gd name="connsiteY35" fmla="*/ 3007974 h 8927511"/>
              <a:gd name="connsiteX36" fmla="*/ 8277727 w 22523116"/>
              <a:gd name="connsiteY36" fmla="*/ 2695153 h 8927511"/>
              <a:gd name="connsiteX37" fmla="*/ 7892716 w 22523116"/>
              <a:gd name="connsiteY37" fmla="*/ 2430458 h 8927511"/>
              <a:gd name="connsiteX38" fmla="*/ 7435516 w 22523116"/>
              <a:gd name="connsiteY38" fmla="*/ 2069511 h 8927511"/>
              <a:gd name="connsiteX39" fmla="*/ 7267074 w 22523116"/>
              <a:gd name="connsiteY39" fmla="*/ 1852943 h 8927511"/>
              <a:gd name="connsiteX40" fmla="*/ 7122695 w 22523116"/>
              <a:gd name="connsiteY40" fmla="*/ 1612311 h 8927511"/>
              <a:gd name="connsiteX41" fmla="*/ 6906127 w 22523116"/>
              <a:gd name="connsiteY41" fmla="*/ 1347616 h 8927511"/>
              <a:gd name="connsiteX42" fmla="*/ 6978316 w 22523116"/>
              <a:gd name="connsiteY42" fmla="*/ 1058858 h 8927511"/>
              <a:gd name="connsiteX43" fmla="*/ 7170822 w 22523116"/>
              <a:gd name="connsiteY43" fmla="*/ 1058858 h 8927511"/>
              <a:gd name="connsiteX44" fmla="*/ 7483643 w 22523116"/>
              <a:gd name="connsiteY44" fmla="*/ 1179174 h 8927511"/>
              <a:gd name="connsiteX45" fmla="*/ 7772400 w 22523116"/>
              <a:gd name="connsiteY45" fmla="*/ 1395743 h 8927511"/>
              <a:gd name="connsiteX46" fmla="*/ 7796464 w 22523116"/>
              <a:gd name="connsiteY46" fmla="*/ 1852943 h 8927511"/>
              <a:gd name="connsiteX47" fmla="*/ 7796464 w 22523116"/>
              <a:gd name="connsiteY47" fmla="*/ 2117637 h 8927511"/>
              <a:gd name="connsiteX48" fmla="*/ 8085222 w 22523116"/>
              <a:gd name="connsiteY48" fmla="*/ 2406395 h 8927511"/>
              <a:gd name="connsiteX49" fmla="*/ 8542422 w 22523116"/>
              <a:gd name="connsiteY49" fmla="*/ 2502648 h 8927511"/>
              <a:gd name="connsiteX50" fmla="*/ 8879306 w 22523116"/>
              <a:gd name="connsiteY50" fmla="*/ 2406395 h 8927511"/>
              <a:gd name="connsiteX51" fmla="*/ 9047748 w 22523116"/>
              <a:gd name="connsiteY51" fmla="*/ 1973258 h 8927511"/>
              <a:gd name="connsiteX52" fmla="*/ 9095874 w 22523116"/>
              <a:gd name="connsiteY52" fmla="*/ 1564185 h 8927511"/>
              <a:gd name="connsiteX53" fmla="*/ 9119937 w 22523116"/>
              <a:gd name="connsiteY53" fmla="*/ 1371679 h 8927511"/>
              <a:gd name="connsiteX54" fmla="*/ 9264316 w 22523116"/>
              <a:gd name="connsiteY54" fmla="*/ 1131048 h 8927511"/>
              <a:gd name="connsiteX55" fmla="*/ 9264316 w 22523116"/>
              <a:gd name="connsiteY55" fmla="*/ 1395743 h 8927511"/>
              <a:gd name="connsiteX56" fmla="*/ 9240253 w 22523116"/>
              <a:gd name="connsiteY56" fmla="*/ 1925132 h 8927511"/>
              <a:gd name="connsiteX57" fmla="*/ 9216190 w 22523116"/>
              <a:gd name="connsiteY57" fmla="*/ 2406395 h 8927511"/>
              <a:gd name="connsiteX58" fmla="*/ 9144000 w 22523116"/>
              <a:gd name="connsiteY58" fmla="*/ 2743279 h 8927511"/>
              <a:gd name="connsiteX59" fmla="*/ 9288379 w 22523116"/>
              <a:gd name="connsiteY59" fmla="*/ 3441111 h 8927511"/>
              <a:gd name="connsiteX60" fmla="*/ 9312443 w 22523116"/>
              <a:gd name="connsiteY60" fmla="*/ 3874248 h 8927511"/>
              <a:gd name="connsiteX61" fmla="*/ 9360569 w 22523116"/>
              <a:gd name="connsiteY61" fmla="*/ 4211132 h 8927511"/>
              <a:gd name="connsiteX62" fmla="*/ 9264316 w 22523116"/>
              <a:gd name="connsiteY62" fmla="*/ 4812711 h 8927511"/>
              <a:gd name="connsiteX63" fmla="*/ 9336506 w 22523116"/>
              <a:gd name="connsiteY63" fmla="*/ 5245848 h 8927511"/>
              <a:gd name="connsiteX64" fmla="*/ 9889958 w 22523116"/>
              <a:gd name="connsiteY64" fmla="*/ 5486479 h 8927511"/>
              <a:gd name="connsiteX65" fmla="*/ 10299032 w 22523116"/>
              <a:gd name="connsiteY65" fmla="*/ 5558669 h 8927511"/>
              <a:gd name="connsiteX66" fmla="*/ 10900611 w 22523116"/>
              <a:gd name="connsiteY66" fmla="*/ 5727111 h 8927511"/>
              <a:gd name="connsiteX67" fmla="*/ 11189369 w 22523116"/>
              <a:gd name="connsiteY67" fmla="*/ 5630858 h 8927511"/>
              <a:gd name="connsiteX68" fmla="*/ 11959390 w 22523116"/>
              <a:gd name="connsiteY68" fmla="*/ 5799300 h 8927511"/>
              <a:gd name="connsiteX69" fmla="*/ 12320337 w 22523116"/>
              <a:gd name="connsiteY69" fmla="*/ 5871490 h 8927511"/>
              <a:gd name="connsiteX70" fmla="*/ 12705348 w 22523116"/>
              <a:gd name="connsiteY70" fmla="*/ 6039932 h 8927511"/>
              <a:gd name="connsiteX71" fmla="*/ 13282864 w 22523116"/>
              <a:gd name="connsiteY71" fmla="*/ 6063995 h 8927511"/>
              <a:gd name="connsiteX72" fmla="*/ 13764127 w 22523116"/>
              <a:gd name="connsiteY72" fmla="*/ 6208374 h 8927511"/>
              <a:gd name="connsiteX73" fmla="*/ 14630400 w 22523116"/>
              <a:gd name="connsiteY73" fmla="*/ 6376816 h 8927511"/>
              <a:gd name="connsiteX74" fmla="*/ 15256043 w 22523116"/>
              <a:gd name="connsiteY74" fmla="*/ 6449006 h 8927511"/>
              <a:gd name="connsiteX75" fmla="*/ 15641053 w 22523116"/>
              <a:gd name="connsiteY75" fmla="*/ 6689637 h 8927511"/>
              <a:gd name="connsiteX76" fmla="*/ 16026064 w 22523116"/>
              <a:gd name="connsiteY76" fmla="*/ 6761827 h 8927511"/>
              <a:gd name="connsiteX77" fmla="*/ 16459200 w 22523116"/>
              <a:gd name="connsiteY77" fmla="*/ 6906206 h 8927511"/>
              <a:gd name="connsiteX78" fmla="*/ 16868274 w 22523116"/>
              <a:gd name="connsiteY78" fmla="*/ 6906206 h 8927511"/>
              <a:gd name="connsiteX79" fmla="*/ 17012653 w 22523116"/>
              <a:gd name="connsiteY79" fmla="*/ 7002458 h 8927511"/>
              <a:gd name="connsiteX80" fmla="*/ 17421727 w 22523116"/>
              <a:gd name="connsiteY80" fmla="*/ 7219027 h 8927511"/>
              <a:gd name="connsiteX81" fmla="*/ 17878927 w 22523116"/>
              <a:gd name="connsiteY81" fmla="*/ 7267153 h 8927511"/>
              <a:gd name="connsiteX82" fmla="*/ 18360190 w 22523116"/>
              <a:gd name="connsiteY82" fmla="*/ 7387469 h 8927511"/>
              <a:gd name="connsiteX83" fmla="*/ 18528632 w 22523116"/>
              <a:gd name="connsiteY83" fmla="*/ 7243090 h 8927511"/>
              <a:gd name="connsiteX84" fmla="*/ 18480506 w 22523116"/>
              <a:gd name="connsiteY84" fmla="*/ 6689637 h 8927511"/>
              <a:gd name="connsiteX85" fmla="*/ 18504569 w 22523116"/>
              <a:gd name="connsiteY85" fmla="*/ 6280564 h 8927511"/>
              <a:gd name="connsiteX86" fmla="*/ 18408316 w 22523116"/>
              <a:gd name="connsiteY86" fmla="*/ 6039932 h 8927511"/>
              <a:gd name="connsiteX87" fmla="*/ 18239874 w 22523116"/>
              <a:gd name="connsiteY87" fmla="*/ 5678985 h 8927511"/>
              <a:gd name="connsiteX88" fmla="*/ 18167685 w 22523116"/>
              <a:gd name="connsiteY88" fmla="*/ 5534606 h 8927511"/>
              <a:gd name="connsiteX89" fmla="*/ 18263937 w 22523116"/>
              <a:gd name="connsiteY89" fmla="*/ 5245848 h 8927511"/>
              <a:gd name="connsiteX90" fmla="*/ 18504569 w 22523116"/>
              <a:gd name="connsiteY90" fmla="*/ 5053343 h 8927511"/>
              <a:gd name="connsiteX91" fmla="*/ 18769264 w 22523116"/>
              <a:gd name="connsiteY91" fmla="*/ 5101469 h 8927511"/>
              <a:gd name="connsiteX92" fmla="*/ 18865516 w 22523116"/>
              <a:gd name="connsiteY92" fmla="*/ 5293974 h 8927511"/>
              <a:gd name="connsiteX93" fmla="*/ 18865516 w 22523116"/>
              <a:gd name="connsiteY93" fmla="*/ 5703048 h 8927511"/>
              <a:gd name="connsiteX94" fmla="*/ 18865516 w 22523116"/>
              <a:gd name="connsiteY94" fmla="*/ 6112122 h 8927511"/>
              <a:gd name="connsiteX95" fmla="*/ 18865516 w 22523116"/>
              <a:gd name="connsiteY95" fmla="*/ 6761827 h 8927511"/>
              <a:gd name="connsiteX96" fmla="*/ 18841453 w 22523116"/>
              <a:gd name="connsiteY96" fmla="*/ 7098711 h 8927511"/>
              <a:gd name="connsiteX97" fmla="*/ 18817390 w 22523116"/>
              <a:gd name="connsiteY97" fmla="*/ 7315279 h 8927511"/>
              <a:gd name="connsiteX98" fmla="*/ 19298653 w 22523116"/>
              <a:gd name="connsiteY98" fmla="*/ 7892795 h 8927511"/>
              <a:gd name="connsiteX99" fmla="*/ 19707727 w 22523116"/>
              <a:gd name="connsiteY99" fmla="*/ 7892795 h 8927511"/>
              <a:gd name="connsiteX100" fmla="*/ 19996485 w 22523116"/>
              <a:gd name="connsiteY100" fmla="*/ 7940922 h 8927511"/>
              <a:gd name="connsiteX101" fmla="*/ 20237116 w 22523116"/>
              <a:gd name="connsiteY101" fmla="*/ 8133427 h 8927511"/>
              <a:gd name="connsiteX102" fmla="*/ 20646190 w 22523116"/>
              <a:gd name="connsiteY102" fmla="*/ 8277806 h 8927511"/>
              <a:gd name="connsiteX103" fmla="*/ 21488400 w 22523116"/>
              <a:gd name="connsiteY103" fmla="*/ 8446248 h 8927511"/>
              <a:gd name="connsiteX104" fmla="*/ 22523116 w 22523116"/>
              <a:gd name="connsiteY104" fmla="*/ 8927511 h 8927511"/>
              <a:gd name="connsiteX0" fmla="*/ 0 w 21488400"/>
              <a:gd name="connsiteY0" fmla="*/ 4596143 h 8446248"/>
              <a:gd name="connsiteX1" fmla="*/ 818148 w 21488400"/>
              <a:gd name="connsiteY1" fmla="*/ 4475827 h 8446248"/>
              <a:gd name="connsiteX2" fmla="*/ 1491916 w 21488400"/>
              <a:gd name="connsiteY2" fmla="*/ 4163006 h 8446248"/>
              <a:gd name="connsiteX3" fmla="*/ 1780674 w 21488400"/>
              <a:gd name="connsiteY3" fmla="*/ 3296732 h 8446248"/>
              <a:gd name="connsiteX4" fmla="*/ 1900990 w 21488400"/>
              <a:gd name="connsiteY4" fmla="*/ 2502648 h 8446248"/>
              <a:gd name="connsiteX5" fmla="*/ 1564106 w 21488400"/>
              <a:gd name="connsiteY5" fmla="*/ 1973258 h 8446248"/>
              <a:gd name="connsiteX6" fmla="*/ 1155032 w 21488400"/>
              <a:gd name="connsiteY6" fmla="*/ 1467932 h 8446248"/>
              <a:gd name="connsiteX7" fmla="*/ 866274 w 21488400"/>
              <a:gd name="connsiteY7" fmla="*/ 1179174 h 8446248"/>
              <a:gd name="connsiteX8" fmla="*/ 409074 w 21488400"/>
              <a:gd name="connsiteY8" fmla="*/ 673848 h 8446248"/>
              <a:gd name="connsiteX9" fmla="*/ 192506 w 21488400"/>
              <a:gd name="connsiteY9" fmla="*/ 481343 h 8446248"/>
              <a:gd name="connsiteX10" fmla="*/ 336885 w 21488400"/>
              <a:gd name="connsiteY10" fmla="*/ 385090 h 8446248"/>
              <a:gd name="connsiteX11" fmla="*/ 721895 w 21488400"/>
              <a:gd name="connsiteY11" fmla="*/ 553532 h 8446248"/>
              <a:gd name="connsiteX12" fmla="*/ 770022 w 21488400"/>
              <a:gd name="connsiteY12" fmla="*/ 312900 h 8446248"/>
              <a:gd name="connsiteX13" fmla="*/ 842211 w 21488400"/>
              <a:gd name="connsiteY13" fmla="*/ 79 h 8446248"/>
              <a:gd name="connsiteX14" fmla="*/ 1010653 w 21488400"/>
              <a:gd name="connsiteY14" fmla="*/ 288837 h 8446248"/>
              <a:gd name="connsiteX15" fmla="*/ 1275348 w 21488400"/>
              <a:gd name="connsiteY15" fmla="*/ 866353 h 8446248"/>
              <a:gd name="connsiteX16" fmla="*/ 1804737 w 21488400"/>
              <a:gd name="connsiteY16" fmla="*/ 1419806 h 8446248"/>
              <a:gd name="connsiteX17" fmla="*/ 2093495 w 21488400"/>
              <a:gd name="connsiteY17" fmla="*/ 1901069 h 8446248"/>
              <a:gd name="connsiteX18" fmla="*/ 2310064 w 21488400"/>
              <a:gd name="connsiteY18" fmla="*/ 2430458 h 8446248"/>
              <a:gd name="connsiteX19" fmla="*/ 2382253 w 21488400"/>
              <a:gd name="connsiteY19" fmla="*/ 2863595 h 8446248"/>
              <a:gd name="connsiteX20" fmla="*/ 2454443 w 21488400"/>
              <a:gd name="connsiteY20" fmla="*/ 3489237 h 8446248"/>
              <a:gd name="connsiteX21" fmla="*/ 2213811 w 21488400"/>
              <a:gd name="connsiteY21" fmla="*/ 4187069 h 8446248"/>
              <a:gd name="connsiteX22" fmla="*/ 2213811 w 21488400"/>
              <a:gd name="connsiteY22" fmla="*/ 4836774 h 8446248"/>
              <a:gd name="connsiteX23" fmla="*/ 2959769 w 21488400"/>
              <a:gd name="connsiteY23" fmla="*/ 4981153 h 8446248"/>
              <a:gd name="connsiteX24" fmla="*/ 3657600 w 21488400"/>
              <a:gd name="connsiteY24" fmla="*/ 4884900 h 8446248"/>
              <a:gd name="connsiteX25" fmla="*/ 4427622 w 21488400"/>
              <a:gd name="connsiteY25" fmla="*/ 4981153 h 8446248"/>
              <a:gd name="connsiteX26" fmla="*/ 4740443 w 21488400"/>
              <a:gd name="connsiteY26" fmla="*/ 5101469 h 8446248"/>
              <a:gd name="connsiteX27" fmla="*/ 5173579 w 21488400"/>
              <a:gd name="connsiteY27" fmla="*/ 4957090 h 8446248"/>
              <a:gd name="connsiteX28" fmla="*/ 5630779 w 21488400"/>
              <a:gd name="connsiteY28" fmla="*/ 5101469 h 8446248"/>
              <a:gd name="connsiteX29" fmla="*/ 6761748 w 21488400"/>
              <a:gd name="connsiteY29" fmla="*/ 5125532 h 8446248"/>
              <a:gd name="connsiteX30" fmla="*/ 7411453 w 21488400"/>
              <a:gd name="connsiteY30" fmla="*/ 5173658 h 8446248"/>
              <a:gd name="connsiteX31" fmla="*/ 8325853 w 21488400"/>
              <a:gd name="connsiteY31" fmla="*/ 5149595 h 8446248"/>
              <a:gd name="connsiteX32" fmla="*/ 8494295 w 21488400"/>
              <a:gd name="connsiteY32" fmla="*/ 4884900 h 8446248"/>
              <a:gd name="connsiteX33" fmla="*/ 8662737 w 21488400"/>
              <a:gd name="connsiteY33" fmla="*/ 4163006 h 8446248"/>
              <a:gd name="connsiteX34" fmla="*/ 8662737 w 21488400"/>
              <a:gd name="connsiteY34" fmla="*/ 3753932 h 8446248"/>
              <a:gd name="connsiteX35" fmla="*/ 8494295 w 21488400"/>
              <a:gd name="connsiteY35" fmla="*/ 3007974 h 8446248"/>
              <a:gd name="connsiteX36" fmla="*/ 8277727 w 21488400"/>
              <a:gd name="connsiteY36" fmla="*/ 2695153 h 8446248"/>
              <a:gd name="connsiteX37" fmla="*/ 7892716 w 21488400"/>
              <a:gd name="connsiteY37" fmla="*/ 2430458 h 8446248"/>
              <a:gd name="connsiteX38" fmla="*/ 7435516 w 21488400"/>
              <a:gd name="connsiteY38" fmla="*/ 2069511 h 8446248"/>
              <a:gd name="connsiteX39" fmla="*/ 7267074 w 21488400"/>
              <a:gd name="connsiteY39" fmla="*/ 1852943 h 8446248"/>
              <a:gd name="connsiteX40" fmla="*/ 7122695 w 21488400"/>
              <a:gd name="connsiteY40" fmla="*/ 1612311 h 8446248"/>
              <a:gd name="connsiteX41" fmla="*/ 6906127 w 21488400"/>
              <a:gd name="connsiteY41" fmla="*/ 1347616 h 8446248"/>
              <a:gd name="connsiteX42" fmla="*/ 6978316 w 21488400"/>
              <a:gd name="connsiteY42" fmla="*/ 1058858 h 8446248"/>
              <a:gd name="connsiteX43" fmla="*/ 7170822 w 21488400"/>
              <a:gd name="connsiteY43" fmla="*/ 1058858 h 8446248"/>
              <a:gd name="connsiteX44" fmla="*/ 7483643 w 21488400"/>
              <a:gd name="connsiteY44" fmla="*/ 1179174 h 8446248"/>
              <a:gd name="connsiteX45" fmla="*/ 7772400 w 21488400"/>
              <a:gd name="connsiteY45" fmla="*/ 1395743 h 8446248"/>
              <a:gd name="connsiteX46" fmla="*/ 7796464 w 21488400"/>
              <a:gd name="connsiteY46" fmla="*/ 1852943 h 8446248"/>
              <a:gd name="connsiteX47" fmla="*/ 7796464 w 21488400"/>
              <a:gd name="connsiteY47" fmla="*/ 2117637 h 8446248"/>
              <a:gd name="connsiteX48" fmla="*/ 8085222 w 21488400"/>
              <a:gd name="connsiteY48" fmla="*/ 2406395 h 8446248"/>
              <a:gd name="connsiteX49" fmla="*/ 8542422 w 21488400"/>
              <a:gd name="connsiteY49" fmla="*/ 2502648 h 8446248"/>
              <a:gd name="connsiteX50" fmla="*/ 8879306 w 21488400"/>
              <a:gd name="connsiteY50" fmla="*/ 2406395 h 8446248"/>
              <a:gd name="connsiteX51" fmla="*/ 9047748 w 21488400"/>
              <a:gd name="connsiteY51" fmla="*/ 1973258 h 8446248"/>
              <a:gd name="connsiteX52" fmla="*/ 9095874 w 21488400"/>
              <a:gd name="connsiteY52" fmla="*/ 1564185 h 8446248"/>
              <a:gd name="connsiteX53" fmla="*/ 9119937 w 21488400"/>
              <a:gd name="connsiteY53" fmla="*/ 1371679 h 8446248"/>
              <a:gd name="connsiteX54" fmla="*/ 9264316 w 21488400"/>
              <a:gd name="connsiteY54" fmla="*/ 1131048 h 8446248"/>
              <a:gd name="connsiteX55" fmla="*/ 9264316 w 21488400"/>
              <a:gd name="connsiteY55" fmla="*/ 1395743 h 8446248"/>
              <a:gd name="connsiteX56" fmla="*/ 9240253 w 21488400"/>
              <a:gd name="connsiteY56" fmla="*/ 1925132 h 8446248"/>
              <a:gd name="connsiteX57" fmla="*/ 9216190 w 21488400"/>
              <a:gd name="connsiteY57" fmla="*/ 2406395 h 8446248"/>
              <a:gd name="connsiteX58" fmla="*/ 9144000 w 21488400"/>
              <a:gd name="connsiteY58" fmla="*/ 2743279 h 8446248"/>
              <a:gd name="connsiteX59" fmla="*/ 9288379 w 21488400"/>
              <a:gd name="connsiteY59" fmla="*/ 3441111 h 8446248"/>
              <a:gd name="connsiteX60" fmla="*/ 9312443 w 21488400"/>
              <a:gd name="connsiteY60" fmla="*/ 3874248 h 8446248"/>
              <a:gd name="connsiteX61" fmla="*/ 9360569 w 21488400"/>
              <a:gd name="connsiteY61" fmla="*/ 4211132 h 8446248"/>
              <a:gd name="connsiteX62" fmla="*/ 9264316 w 21488400"/>
              <a:gd name="connsiteY62" fmla="*/ 4812711 h 8446248"/>
              <a:gd name="connsiteX63" fmla="*/ 9336506 w 21488400"/>
              <a:gd name="connsiteY63" fmla="*/ 5245848 h 8446248"/>
              <a:gd name="connsiteX64" fmla="*/ 9889958 w 21488400"/>
              <a:gd name="connsiteY64" fmla="*/ 5486479 h 8446248"/>
              <a:gd name="connsiteX65" fmla="*/ 10299032 w 21488400"/>
              <a:gd name="connsiteY65" fmla="*/ 5558669 h 8446248"/>
              <a:gd name="connsiteX66" fmla="*/ 10900611 w 21488400"/>
              <a:gd name="connsiteY66" fmla="*/ 5727111 h 8446248"/>
              <a:gd name="connsiteX67" fmla="*/ 11189369 w 21488400"/>
              <a:gd name="connsiteY67" fmla="*/ 5630858 h 8446248"/>
              <a:gd name="connsiteX68" fmla="*/ 11959390 w 21488400"/>
              <a:gd name="connsiteY68" fmla="*/ 5799300 h 8446248"/>
              <a:gd name="connsiteX69" fmla="*/ 12320337 w 21488400"/>
              <a:gd name="connsiteY69" fmla="*/ 5871490 h 8446248"/>
              <a:gd name="connsiteX70" fmla="*/ 12705348 w 21488400"/>
              <a:gd name="connsiteY70" fmla="*/ 6039932 h 8446248"/>
              <a:gd name="connsiteX71" fmla="*/ 13282864 w 21488400"/>
              <a:gd name="connsiteY71" fmla="*/ 6063995 h 8446248"/>
              <a:gd name="connsiteX72" fmla="*/ 13764127 w 21488400"/>
              <a:gd name="connsiteY72" fmla="*/ 6208374 h 8446248"/>
              <a:gd name="connsiteX73" fmla="*/ 14630400 w 21488400"/>
              <a:gd name="connsiteY73" fmla="*/ 6376816 h 8446248"/>
              <a:gd name="connsiteX74" fmla="*/ 15256043 w 21488400"/>
              <a:gd name="connsiteY74" fmla="*/ 6449006 h 8446248"/>
              <a:gd name="connsiteX75" fmla="*/ 15641053 w 21488400"/>
              <a:gd name="connsiteY75" fmla="*/ 6689637 h 8446248"/>
              <a:gd name="connsiteX76" fmla="*/ 16026064 w 21488400"/>
              <a:gd name="connsiteY76" fmla="*/ 6761827 h 8446248"/>
              <a:gd name="connsiteX77" fmla="*/ 16459200 w 21488400"/>
              <a:gd name="connsiteY77" fmla="*/ 6906206 h 8446248"/>
              <a:gd name="connsiteX78" fmla="*/ 16868274 w 21488400"/>
              <a:gd name="connsiteY78" fmla="*/ 6906206 h 8446248"/>
              <a:gd name="connsiteX79" fmla="*/ 17012653 w 21488400"/>
              <a:gd name="connsiteY79" fmla="*/ 7002458 h 8446248"/>
              <a:gd name="connsiteX80" fmla="*/ 17421727 w 21488400"/>
              <a:gd name="connsiteY80" fmla="*/ 7219027 h 8446248"/>
              <a:gd name="connsiteX81" fmla="*/ 17878927 w 21488400"/>
              <a:gd name="connsiteY81" fmla="*/ 7267153 h 8446248"/>
              <a:gd name="connsiteX82" fmla="*/ 18360190 w 21488400"/>
              <a:gd name="connsiteY82" fmla="*/ 7387469 h 8446248"/>
              <a:gd name="connsiteX83" fmla="*/ 18528632 w 21488400"/>
              <a:gd name="connsiteY83" fmla="*/ 7243090 h 8446248"/>
              <a:gd name="connsiteX84" fmla="*/ 18480506 w 21488400"/>
              <a:gd name="connsiteY84" fmla="*/ 6689637 h 8446248"/>
              <a:gd name="connsiteX85" fmla="*/ 18504569 w 21488400"/>
              <a:gd name="connsiteY85" fmla="*/ 6280564 h 8446248"/>
              <a:gd name="connsiteX86" fmla="*/ 18408316 w 21488400"/>
              <a:gd name="connsiteY86" fmla="*/ 6039932 h 8446248"/>
              <a:gd name="connsiteX87" fmla="*/ 18239874 w 21488400"/>
              <a:gd name="connsiteY87" fmla="*/ 5678985 h 8446248"/>
              <a:gd name="connsiteX88" fmla="*/ 18167685 w 21488400"/>
              <a:gd name="connsiteY88" fmla="*/ 5534606 h 8446248"/>
              <a:gd name="connsiteX89" fmla="*/ 18263937 w 21488400"/>
              <a:gd name="connsiteY89" fmla="*/ 5245848 h 8446248"/>
              <a:gd name="connsiteX90" fmla="*/ 18504569 w 21488400"/>
              <a:gd name="connsiteY90" fmla="*/ 5053343 h 8446248"/>
              <a:gd name="connsiteX91" fmla="*/ 18769264 w 21488400"/>
              <a:gd name="connsiteY91" fmla="*/ 5101469 h 8446248"/>
              <a:gd name="connsiteX92" fmla="*/ 18865516 w 21488400"/>
              <a:gd name="connsiteY92" fmla="*/ 5293974 h 8446248"/>
              <a:gd name="connsiteX93" fmla="*/ 18865516 w 21488400"/>
              <a:gd name="connsiteY93" fmla="*/ 5703048 h 8446248"/>
              <a:gd name="connsiteX94" fmla="*/ 18865516 w 21488400"/>
              <a:gd name="connsiteY94" fmla="*/ 6112122 h 8446248"/>
              <a:gd name="connsiteX95" fmla="*/ 18865516 w 21488400"/>
              <a:gd name="connsiteY95" fmla="*/ 6761827 h 8446248"/>
              <a:gd name="connsiteX96" fmla="*/ 18841453 w 21488400"/>
              <a:gd name="connsiteY96" fmla="*/ 7098711 h 8446248"/>
              <a:gd name="connsiteX97" fmla="*/ 18817390 w 21488400"/>
              <a:gd name="connsiteY97" fmla="*/ 7315279 h 8446248"/>
              <a:gd name="connsiteX98" fmla="*/ 19298653 w 21488400"/>
              <a:gd name="connsiteY98" fmla="*/ 7892795 h 8446248"/>
              <a:gd name="connsiteX99" fmla="*/ 19707727 w 21488400"/>
              <a:gd name="connsiteY99" fmla="*/ 7892795 h 8446248"/>
              <a:gd name="connsiteX100" fmla="*/ 19996485 w 21488400"/>
              <a:gd name="connsiteY100" fmla="*/ 7940922 h 8446248"/>
              <a:gd name="connsiteX101" fmla="*/ 20237116 w 21488400"/>
              <a:gd name="connsiteY101" fmla="*/ 8133427 h 8446248"/>
              <a:gd name="connsiteX102" fmla="*/ 20646190 w 21488400"/>
              <a:gd name="connsiteY102" fmla="*/ 8277806 h 8446248"/>
              <a:gd name="connsiteX103" fmla="*/ 21488400 w 21488400"/>
              <a:gd name="connsiteY103" fmla="*/ 8446248 h 8446248"/>
              <a:gd name="connsiteX0" fmla="*/ 0 w 21468303"/>
              <a:gd name="connsiteY0" fmla="*/ 4596143 h 8596973"/>
              <a:gd name="connsiteX1" fmla="*/ 818148 w 21468303"/>
              <a:gd name="connsiteY1" fmla="*/ 4475827 h 8596973"/>
              <a:gd name="connsiteX2" fmla="*/ 1491916 w 21468303"/>
              <a:gd name="connsiteY2" fmla="*/ 4163006 h 8596973"/>
              <a:gd name="connsiteX3" fmla="*/ 1780674 w 21468303"/>
              <a:gd name="connsiteY3" fmla="*/ 3296732 h 8596973"/>
              <a:gd name="connsiteX4" fmla="*/ 1900990 w 21468303"/>
              <a:gd name="connsiteY4" fmla="*/ 2502648 h 8596973"/>
              <a:gd name="connsiteX5" fmla="*/ 1564106 w 21468303"/>
              <a:gd name="connsiteY5" fmla="*/ 1973258 h 8596973"/>
              <a:gd name="connsiteX6" fmla="*/ 1155032 w 21468303"/>
              <a:gd name="connsiteY6" fmla="*/ 1467932 h 8596973"/>
              <a:gd name="connsiteX7" fmla="*/ 866274 w 21468303"/>
              <a:gd name="connsiteY7" fmla="*/ 1179174 h 8596973"/>
              <a:gd name="connsiteX8" fmla="*/ 409074 w 21468303"/>
              <a:gd name="connsiteY8" fmla="*/ 673848 h 8596973"/>
              <a:gd name="connsiteX9" fmla="*/ 192506 w 21468303"/>
              <a:gd name="connsiteY9" fmla="*/ 481343 h 8596973"/>
              <a:gd name="connsiteX10" fmla="*/ 336885 w 21468303"/>
              <a:gd name="connsiteY10" fmla="*/ 385090 h 8596973"/>
              <a:gd name="connsiteX11" fmla="*/ 721895 w 21468303"/>
              <a:gd name="connsiteY11" fmla="*/ 553532 h 8596973"/>
              <a:gd name="connsiteX12" fmla="*/ 770022 w 21468303"/>
              <a:gd name="connsiteY12" fmla="*/ 312900 h 8596973"/>
              <a:gd name="connsiteX13" fmla="*/ 842211 w 21468303"/>
              <a:gd name="connsiteY13" fmla="*/ 79 h 8596973"/>
              <a:gd name="connsiteX14" fmla="*/ 1010653 w 21468303"/>
              <a:gd name="connsiteY14" fmla="*/ 288837 h 8596973"/>
              <a:gd name="connsiteX15" fmla="*/ 1275348 w 21468303"/>
              <a:gd name="connsiteY15" fmla="*/ 866353 h 8596973"/>
              <a:gd name="connsiteX16" fmla="*/ 1804737 w 21468303"/>
              <a:gd name="connsiteY16" fmla="*/ 1419806 h 8596973"/>
              <a:gd name="connsiteX17" fmla="*/ 2093495 w 21468303"/>
              <a:gd name="connsiteY17" fmla="*/ 1901069 h 8596973"/>
              <a:gd name="connsiteX18" fmla="*/ 2310064 w 21468303"/>
              <a:gd name="connsiteY18" fmla="*/ 2430458 h 8596973"/>
              <a:gd name="connsiteX19" fmla="*/ 2382253 w 21468303"/>
              <a:gd name="connsiteY19" fmla="*/ 2863595 h 8596973"/>
              <a:gd name="connsiteX20" fmla="*/ 2454443 w 21468303"/>
              <a:gd name="connsiteY20" fmla="*/ 3489237 h 8596973"/>
              <a:gd name="connsiteX21" fmla="*/ 2213811 w 21468303"/>
              <a:gd name="connsiteY21" fmla="*/ 4187069 h 8596973"/>
              <a:gd name="connsiteX22" fmla="*/ 2213811 w 21468303"/>
              <a:gd name="connsiteY22" fmla="*/ 4836774 h 8596973"/>
              <a:gd name="connsiteX23" fmla="*/ 2959769 w 21468303"/>
              <a:gd name="connsiteY23" fmla="*/ 4981153 h 8596973"/>
              <a:gd name="connsiteX24" fmla="*/ 3657600 w 21468303"/>
              <a:gd name="connsiteY24" fmla="*/ 4884900 h 8596973"/>
              <a:gd name="connsiteX25" fmla="*/ 4427622 w 21468303"/>
              <a:gd name="connsiteY25" fmla="*/ 4981153 h 8596973"/>
              <a:gd name="connsiteX26" fmla="*/ 4740443 w 21468303"/>
              <a:gd name="connsiteY26" fmla="*/ 5101469 h 8596973"/>
              <a:gd name="connsiteX27" fmla="*/ 5173579 w 21468303"/>
              <a:gd name="connsiteY27" fmla="*/ 4957090 h 8596973"/>
              <a:gd name="connsiteX28" fmla="*/ 5630779 w 21468303"/>
              <a:gd name="connsiteY28" fmla="*/ 5101469 h 8596973"/>
              <a:gd name="connsiteX29" fmla="*/ 6761748 w 21468303"/>
              <a:gd name="connsiteY29" fmla="*/ 5125532 h 8596973"/>
              <a:gd name="connsiteX30" fmla="*/ 7411453 w 21468303"/>
              <a:gd name="connsiteY30" fmla="*/ 5173658 h 8596973"/>
              <a:gd name="connsiteX31" fmla="*/ 8325853 w 21468303"/>
              <a:gd name="connsiteY31" fmla="*/ 5149595 h 8596973"/>
              <a:gd name="connsiteX32" fmla="*/ 8494295 w 21468303"/>
              <a:gd name="connsiteY32" fmla="*/ 4884900 h 8596973"/>
              <a:gd name="connsiteX33" fmla="*/ 8662737 w 21468303"/>
              <a:gd name="connsiteY33" fmla="*/ 4163006 h 8596973"/>
              <a:gd name="connsiteX34" fmla="*/ 8662737 w 21468303"/>
              <a:gd name="connsiteY34" fmla="*/ 3753932 h 8596973"/>
              <a:gd name="connsiteX35" fmla="*/ 8494295 w 21468303"/>
              <a:gd name="connsiteY35" fmla="*/ 3007974 h 8596973"/>
              <a:gd name="connsiteX36" fmla="*/ 8277727 w 21468303"/>
              <a:gd name="connsiteY36" fmla="*/ 2695153 h 8596973"/>
              <a:gd name="connsiteX37" fmla="*/ 7892716 w 21468303"/>
              <a:gd name="connsiteY37" fmla="*/ 2430458 h 8596973"/>
              <a:gd name="connsiteX38" fmla="*/ 7435516 w 21468303"/>
              <a:gd name="connsiteY38" fmla="*/ 2069511 h 8596973"/>
              <a:gd name="connsiteX39" fmla="*/ 7267074 w 21468303"/>
              <a:gd name="connsiteY39" fmla="*/ 1852943 h 8596973"/>
              <a:gd name="connsiteX40" fmla="*/ 7122695 w 21468303"/>
              <a:gd name="connsiteY40" fmla="*/ 1612311 h 8596973"/>
              <a:gd name="connsiteX41" fmla="*/ 6906127 w 21468303"/>
              <a:gd name="connsiteY41" fmla="*/ 1347616 h 8596973"/>
              <a:gd name="connsiteX42" fmla="*/ 6978316 w 21468303"/>
              <a:gd name="connsiteY42" fmla="*/ 1058858 h 8596973"/>
              <a:gd name="connsiteX43" fmla="*/ 7170822 w 21468303"/>
              <a:gd name="connsiteY43" fmla="*/ 1058858 h 8596973"/>
              <a:gd name="connsiteX44" fmla="*/ 7483643 w 21468303"/>
              <a:gd name="connsiteY44" fmla="*/ 1179174 h 8596973"/>
              <a:gd name="connsiteX45" fmla="*/ 7772400 w 21468303"/>
              <a:gd name="connsiteY45" fmla="*/ 1395743 h 8596973"/>
              <a:gd name="connsiteX46" fmla="*/ 7796464 w 21468303"/>
              <a:gd name="connsiteY46" fmla="*/ 1852943 h 8596973"/>
              <a:gd name="connsiteX47" fmla="*/ 7796464 w 21468303"/>
              <a:gd name="connsiteY47" fmla="*/ 2117637 h 8596973"/>
              <a:gd name="connsiteX48" fmla="*/ 8085222 w 21468303"/>
              <a:gd name="connsiteY48" fmla="*/ 2406395 h 8596973"/>
              <a:gd name="connsiteX49" fmla="*/ 8542422 w 21468303"/>
              <a:gd name="connsiteY49" fmla="*/ 2502648 h 8596973"/>
              <a:gd name="connsiteX50" fmla="*/ 8879306 w 21468303"/>
              <a:gd name="connsiteY50" fmla="*/ 2406395 h 8596973"/>
              <a:gd name="connsiteX51" fmla="*/ 9047748 w 21468303"/>
              <a:gd name="connsiteY51" fmla="*/ 1973258 h 8596973"/>
              <a:gd name="connsiteX52" fmla="*/ 9095874 w 21468303"/>
              <a:gd name="connsiteY52" fmla="*/ 1564185 h 8596973"/>
              <a:gd name="connsiteX53" fmla="*/ 9119937 w 21468303"/>
              <a:gd name="connsiteY53" fmla="*/ 1371679 h 8596973"/>
              <a:gd name="connsiteX54" fmla="*/ 9264316 w 21468303"/>
              <a:gd name="connsiteY54" fmla="*/ 1131048 h 8596973"/>
              <a:gd name="connsiteX55" fmla="*/ 9264316 w 21468303"/>
              <a:gd name="connsiteY55" fmla="*/ 1395743 h 8596973"/>
              <a:gd name="connsiteX56" fmla="*/ 9240253 w 21468303"/>
              <a:gd name="connsiteY56" fmla="*/ 1925132 h 8596973"/>
              <a:gd name="connsiteX57" fmla="*/ 9216190 w 21468303"/>
              <a:gd name="connsiteY57" fmla="*/ 2406395 h 8596973"/>
              <a:gd name="connsiteX58" fmla="*/ 9144000 w 21468303"/>
              <a:gd name="connsiteY58" fmla="*/ 2743279 h 8596973"/>
              <a:gd name="connsiteX59" fmla="*/ 9288379 w 21468303"/>
              <a:gd name="connsiteY59" fmla="*/ 3441111 h 8596973"/>
              <a:gd name="connsiteX60" fmla="*/ 9312443 w 21468303"/>
              <a:gd name="connsiteY60" fmla="*/ 3874248 h 8596973"/>
              <a:gd name="connsiteX61" fmla="*/ 9360569 w 21468303"/>
              <a:gd name="connsiteY61" fmla="*/ 4211132 h 8596973"/>
              <a:gd name="connsiteX62" fmla="*/ 9264316 w 21468303"/>
              <a:gd name="connsiteY62" fmla="*/ 4812711 h 8596973"/>
              <a:gd name="connsiteX63" fmla="*/ 9336506 w 21468303"/>
              <a:gd name="connsiteY63" fmla="*/ 5245848 h 8596973"/>
              <a:gd name="connsiteX64" fmla="*/ 9889958 w 21468303"/>
              <a:gd name="connsiteY64" fmla="*/ 5486479 h 8596973"/>
              <a:gd name="connsiteX65" fmla="*/ 10299032 w 21468303"/>
              <a:gd name="connsiteY65" fmla="*/ 5558669 h 8596973"/>
              <a:gd name="connsiteX66" fmla="*/ 10900611 w 21468303"/>
              <a:gd name="connsiteY66" fmla="*/ 5727111 h 8596973"/>
              <a:gd name="connsiteX67" fmla="*/ 11189369 w 21468303"/>
              <a:gd name="connsiteY67" fmla="*/ 5630858 h 8596973"/>
              <a:gd name="connsiteX68" fmla="*/ 11959390 w 21468303"/>
              <a:gd name="connsiteY68" fmla="*/ 5799300 h 8596973"/>
              <a:gd name="connsiteX69" fmla="*/ 12320337 w 21468303"/>
              <a:gd name="connsiteY69" fmla="*/ 5871490 h 8596973"/>
              <a:gd name="connsiteX70" fmla="*/ 12705348 w 21468303"/>
              <a:gd name="connsiteY70" fmla="*/ 6039932 h 8596973"/>
              <a:gd name="connsiteX71" fmla="*/ 13282864 w 21468303"/>
              <a:gd name="connsiteY71" fmla="*/ 6063995 h 8596973"/>
              <a:gd name="connsiteX72" fmla="*/ 13764127 w 21468303"/>
              <a:gd name="connsiteY72" fmla="*/ 6208374 h 8596973"/>
              <a:gd name="connsiteX73" fmla="*/ 14630400 w 21468303"/>
              <a:gd name="connsiteY73" fmla="*/ 6376816 h 8596973"/>
              <a:gd name="connsiteX74" fmla="*/ 15256043 w 21468303"/>
              <a:gd name="connsiteY74" fmla="*/ 6449006 h 8596973"/>
              <a:gd name="connsiteX75" fmla="*/ 15641053 w 21468303"/>
              <a:gd name="connsiteY75" fmla="*/ 6689637 h 8596973"/>
              <a:gd name="connsiteX76" fmla="*/ 16026064 w 21468303"/>
              <a:gd name="connsiteY76" fmla="*/ 6761827 h 8596973"/>
              <a:gd name="connsiteX77" fmla="*/ 16459200 w 21468303"/>
              <a:gd name="connsiteY77" fmla="*/ 6906206 h 8596973"/>
              <a:gd name="connsiteX78" fmla="*/ 16868274 w 21468303"/>
              <a:gd name="connsiteY78" fmla="*/ 6906206 h 8596973"/>
              <a:gd name="connsiteX79" fmla="*/ 17012653 w 21468303"/>
              <a:gd name="connsiteY79" fmla="*/ 7002458 h 8596973"/>
              <a:gd name="connsiteX80" fmla="*/ 17421727 w 21468303"/>
              <a:gd name="connsiteY80" fmla="*/ 7219027 h 8596973"/>
              <a:gd name="connsiteX81" fmla="*/ 17878927 w 21468303"/>
              <a:gd name="connsiteY81" fmla="*/ 7267153 h 8596973"/>
              <a:gd name="connsiteX82" fmla="*/ 18360190 w 21468303"/>
              <a:gd name="connsiteY82" fmla="*/ 7387469 h 8596973"/>
              <a:gd name="connsiteX83" fmla="*/ 18528632 w 21468303"/>
              <a:gd name="connsiteY83" fmla="*/ 7243090 h 8596973"/>
              <a:gd name="connsiteX84" fmla="*/ 18480506 w 21468303"/>
              <a:gd name="connsiteY84" fmla="*/ 6689637 h 8596973"/>
              <a:gd name="connsiteX85" fmla="*/ 18504569 w 21468303"/>
              <a:gd name="connsiteY85" fmla="*/ 6280564 h 8596973"/>
              <a:gd name="connsiteX86" fmla="*/ 18408316 w 21468303"/>
              <a:gd name="connsiteY86" fmla="*/ 6039932 h 8596973"/>
              <a:gd name="connsiteX87" fmla="*/ 18239874 w 21468303"/>
              <a:gd name="connsiteY87" fmla="*/ 5678985 h 8596973"/>
              <a:gd name="connsiteX88" fmla="*/ 18167685 w 21468303"/>
              <a:gd name="connsiteY88" fmla="*/ 5534606 h 8596973"/>
              <a:gd name="connsiteX89" fmla="*/ 18263937 w 21468303"/>
              <a:gd name="connsiteY89" fmla="*/ 5245848 h 8596973"/>
              <a:gd name="connsiteX90" fmla="*/ 18504569 w 21468303"/>
              <a:gd name="connsiteY90" fmla="*/ 5053343 h 8596973"/>
              <a:gd name="connsiteX91" fmla="*/ 18769264 w 21468303"/>
              <a:gd name="connsiteY91" fmla="*/ 5101469 h 8596973"/>
              <a:gd name="connsiteX92" fmla="*/ 18865516 w 21468303"/>
              <a:gd name="connsiteY92" fmla="*/ 5293974 h 8596973"/>
              <a:gd name="connsiteX93" fmla="*/ 18865516 w 21468303"/>
              <a:gd name="connsiteY93" fmla="*/ 5703048 h 8596973"/>
              <a:gd name="connsiteX94" fmla="*/ 18865516 w 21468303"/>
              <a:gd name="connsiteY94" fmla="*/ 6112122 h 8596973"/>
              <a:gd name="connsiteX95" fmla="*/ 18865516 w 21468303"/>
              <a:gd name="connsiteY95" fmla="*/ 6761827 h 8596973"/>
              <a:gd name="connsiteX96" fmla="*/ 18841453 w 21468303"/>
              <a:gd name="connsiteY96" fmla="*/ 7098711 h 8596973"/>
              <a:gd name="connsiteX97" fmla="*/ 18817390 w 21468303"/>
              <a:gd name="connsiteY97" fmla="*/ 7315279 h 8596973"/>
              <a:gd name="connsiteX98" fmla="*/ 19298653 w 21468303"/>
              <a:gd name="connsiteY98" fmla="*/ 7892795 h 8596973"/>
              <a:gd name="connsiteX99" fmla="*/ 19707727 w 21468303"/>
              <a:gd name="connsiteY99" fmla="*/ 7892795 h 8596973"/>
              <a:gd name="connsiteX100" fmla="*/ 19996485 w 21468303"/>
              <a:gd name="connsiteY100" fmla="*/ 7940922 h 8596973"/>
              <a:gd name="connsiteX101" fmla="*/ 20237116 w 21468303"/>
              <a:gd name="connsiteY101" fmla="*/ 8133427 h 8596973"/>
              <a:gd name="connsiteX102" fmla="*/ 20646190 w 21468303"/>
              <a:gd name="connsiteY102" fmla="*/ 8277806 h 8596973"/>
              <a:gd name="connsiteX103" fmla="*/ 21468303 w 21468303"/>
              <a:gd name="connsiteY103" fmla="*/ 8596973 h 8596973"/>
              <a:gd name="connsiteX0" fmla="*/ 0 w 20646190"/>
              <a:gd name="connsiteY0" fmla="*/ 4596143 h 8277806"/>
              <a:gd name="connsiteX1" fmla="*/ 818148 w 20646190"/>
              <a:gd name="connsiteY1" fmla="*/ 4475827 h 8277806"/>
              <a:gd name="connsiteX2" fmla="*/ 1491916 w 20646190"/>
              <a:gd name="connsiteY2" fmla="*/ 4163006 h 8277806"/>
              <a:gd name="connsiteX3" fmla="*/ 1780674 w 20646190"/>
              <a:gd name="connsiteY3" fmla="*/ 3296732 h 8277806"/>
              <a:gd name="connsiteX4" fmla="*/ 1900990 w 20646190"/>
              <a:gd name="connsiteY4" fmla="*/ 2502648 h 8277806"/>
              <a:gd name="connsiteX5" fmla="*/ 1564106 w 20646190"/>
              <a:gd name="connsiteY5" fmla="*/ 1973258 h 8277806"/>
              <a:gd name="connsiteX6" fmla="*/ 1155032 w 20646190"/>
              <a:gd name="connsiteY6" fmla="*/ 1467932 h 8277806"/>
              <a:gd name="connsiteX7" fmla="*/ 866274 w 20646190"/>
              <a:gd name="connsiteY7" fmla="*/ 1179174 h 8277806"/>
              <a:gd name="connsiteX8" fmla="*/ 409074 w 20646190"/>
              <a:gd name="connsiteY8" fmla="*/ 673848 h 8277806"/>
              <a:gd name="connsiteX9" fmla="*/ 192506 w 20646190"/>
              <a:gd name="connsiteY9" fmla="*/ 481343 h 8277806"/>
              <a:gd name="connsiteX10" fmla="*/ 336885 w 20646190"/>
              <a:gd name="connsiteY10" fmla="*/ 385090 h 8277806"/>
              <a:gd name="connsiteX11" fmla="*/ 721895 w 20646190"/>
              <a:gd name="connsiteY11" fmla="*/ 553532 h 8277806"/>
              <a:gd name="connsiteX12" fmla="*/ 770022 w 20646190"/>
              <a:gd name="connsiteY12" fmla="*/ 312900 h 8277806"/>
              <a:gd name="connsiteX13" fmla="*/ 842211 w 20646190"/>
              <a:gd name="connsiteY13" fmla="*/ 79 h 8277806"/>
              <a:gd name="connsiteX14" fmla="*/ 1010653 w 20646190"/>
              <a:gd name="connsiteY14" fmla="*/ 288837 h 8277806"/>
              <a:gd name="connsiteX15" fmla="*/ 1275348 w 20646190"/>
              <a:gd name="connsiteY15" fmla="*/ 866353 h 8277806"/>
              <a:gd name="connsiteX16" fmla="*/ 1804737 w 20646190"/>
              <a:gd name="connsiteY16" fmla="*/ 1419806 h 8277806"/>
              <a:gd name="connsiteX17" fmla="*/ 2093495 w 20646190"/>
              <a:gd name="connsiteY17" fmla="*/ 1901069 h 8277806"/>
              <a:gd name="connsiteX18" fmla="*/ 2310064 w 20646190"/>
              <a:gd name="connsiteY18" fmla="*/ 2430458 h 8277806"/>
              <a:gd name="connsiteX19" fmla="*/ 2382253 w 20646190"/>
              <a:gd name="connsiteY19" fmla="*/ 2863595 h 8277806"/>
              <a:gd name="connsiteX20" fmla="*/ 2454443 w 20646190"/>
              <a:gd name="connsiteY20" fmla="*/ 3489237 h 8277806"/>
              <a:gd name="connsiteX21" fmla="*/ 2213811 w 20646190"/>
              <a:gd name="connsiteY21" fmla="*/ 4187069 h 8277806"/>
              <a:gd name="connsiteX22" fmla="*/ 2213811 w 20646190"/>
              <a:gd name="connsiteY22" fmla="*/ 4836774 h 8277806"/>
              <a:gd name="connsiteX23" fmla="*/ 2959769 w 20646190"/>
              <a:gd name="connsiteY23" fmla="*/ 4981153 h 8277806"/>
              <a:gd name="connsiteX24" fmla="*/ 3657600 w 20646190"/>
              <a:gd name="connsiteY24" fmla="*/ 4884900 h 8277806"/>
              <a:gd name="connsiteX25" fmla="*/ 4427622 w 20646190"/>
              <a:gd name="connsiteY25" fmla="*/ 4981153 h 8277806"/>
              <a:gd name="connsiteX26" fmla="*/ 4740443 w 20646190"/>
              <a:gd name="connsiteY26" fmla="*/ 5101469 h 8277806"/>
              <a:gd name="connsiteX27" fmla="*/ 5173579 w 20646190"/>
              <a:gd name="connsiteY27" fmla="*/ 4957090 h 8277806"/>
              <a:gd name="connsiteX28" fmla="*/ 5630779 w 20646190"/>
              <a:gd name="connsiteY28" fmla="*/ 5101469 h 8277806"/>
              <a:gd name="connsiteX29" fmla="*/ 6761748 w 20646190"/>
              <a:gd name="connsiteY29" fmla="*/ 5125532 h 8277806"/>
              <a:gd name="connsiteX30" fmla="*/ 7411453 w 20646190"/>
              <a:gd name="connsiteY30" fmla="*/ 5173658 h 8277806"/>
              <a:gd name="connsiteX31" fmla="*/ 8325853 w 20646190"/>
              <a:gd name="connsiteY31" fmla="*/ 5149595 h 8277806"/>
              <a:gd name="connsiteX32" fmla="*/ 8494295 w 20646190"/>
              <a:gd name="connsiteY32" fmla="*/ 4884900 h 8277806"/>
              <a:gd name="connsiteX33" fmla="*/ 8662737 w 20646190"/>
              <a:gd name="connsiteY33" fmla="*/ 4163006 h 8277806"/>
              <a:gd name="connsiteX34" fmla="*/ 8662737 w 20646190"/>
              <a:gd name="connsiteY34" fmla="*/ 3753932 h 8277806"/>
              <a:gd name="connsiteX35" fmla="*/ 8494295 w 20646190"/>
              <a:gd name="connsiteY35" fmla="*/ 3007974 h 8277806"/>
              <a:gd name="connsiteX36" fmla="*/ 8277727 w 20646190"/>
              <a:gd name="connsiteY36" fmla="*/ 2695153 h 8277806"/>
              <a:gd name="connsiteX37" fmla="*/ 7892716 w 20646190"/>
              <a:gd name="connsiteY37" fmla="*/ 2430458 h 8277806"/>
              <a:gd name="connsiteX38" fmla="*/ 7435516 w 20646190"/>
              <a:gd name="connsiteY38" fmla="*/ 2069511 h 8277806"/>
              <a:gd name="connsiteX39" fmla="*/ 7267074 w 20646190"/>
              <a:gd name="connsiteY39" fmla="*/ 1852943 h 8277806"/>
              <a:gd name="connsiteX40" fmla="*/ 7122695 w 20646190"/>
              <a:gd name="connsiteY40" fmla="*/ 1612311 h 8277806"/>
              <a:gd name="connsiteX41" fmla="*/ 6906127 w 20646190"/>
              <a:gd name="connsiteY41" fmla="*/ 1347616 h 8277806"/>
              <a:gd name="connsiteX42" fmla="*/ 6978316 w 20646190"/>
              <a:gd name="connsiteY42" fmla="*/ 1058858 h 8277806"/>
              <a:gd name="connsiteX43" fmla="*/ 7170822 w 20646190"/>
              <a:gd name="connsiteY43" fmla="*/ 1058858 h 8277806"/>
              <a:gd name="connsiteX44" fmla="*/ 7483643 w 20646190"/>
              <a:gd name="connsiteY44" fmla="*/ 1179174 h 8277806"/>
              <a:gd name="connsiteX45" fmla="*/ 7772400 w 20646190"/>
              <a:gd name="connsiteY45" fmla="*/ 1395743 h 8277806"/>
              <a:gd name="connsiteX46" fmla="*/ 7796464 w 20646190"/>
              <a:gd name="connsiteY46" fmla="*/ 1852943 h 8277806"/>
              <a:gd name="connsiteX47" fmla="*/ 7796464 w 20646190"/>
              <a:gd name="connsiteY47" fmla="*/ 2117637 h 8277806"/>
              <a:gd name="connsiteX48" fmla="*/ 8085222 w 20646190"/>
              <a:gd name="connsiteY48" fmla="*/ 2406395 h 8277806"/>
              <a:gd name="connsiteX49" fmla="*/ 8542422 w 20646190"/>
              <a:gd name="connsiteY49" fmla="*/ 2502648 h 8277806"/>
              <a:gd name="connsiteX50" fmla="*/ 8879306 w 20646190"/>
              <a:gd name="connsiteY50" fmla="*/ 2406395 h 8277806"/>
              <a:gd name="connsiteX51" fmla="*/ 9047748 w 20646190"/>
              <a:gd name="connsiteY51" fmla="*/ 1973258 h 8277806"/>
              <a:gd name="connsiteX52" fmla="*/ 9095874 w 20646190"/>
              <a:gd name="connsiteY52" fmla="*/ 1564185 h 8277806"/>
              <a:gd name="connsiteX53" fmla="*/ 9119937 w 20646190"/>
              <a:gd name="connsiteY53" fmla="*/ 1371679 h 8277806"/>
              <a:gd name="connsiteX54" fmla="*/ 9264316 w 20646190"/>
              <a:gd name="connsiteY54" fmla="*/ 1131048 h 8277806"/>
              <a:gd name="connsiteX55" fmla="*/ 9264316 w 20646190"/>
              <a:gd name="connsiteY55" fmla="*/ 1395743 h 8277806"/>
              <a:gd name="connsiteX56" fmla="*/ 9240253 w 20646190"/>
              <a:gd name="connsiteY56" fmla="*/ 1925132 h 8277806"/>
              <a:gd name="connsiteX57" fmla="*/ 9216190 w 20646190"/>
              <a:gd name="connsiteY57" fmla="*/ 2406395 h 8277806"/>
              <a:gd name="connsiteX58" fmla="*/ 9144000 w 20646190"/>
              <a:gd name="connsiteY58" fmla="*/ 2743279 h 8277806"/>
              <a:gd name="connsiteX59" fmla="*/ 9288379 w 20646190"/>
              <a:gd name="connsiteY59" fmla="*/ 3441111 h 8277806"/>
              <a:gd name="connsiteX60" fmla="*/ 9312443 w 20646190"/>
              <a:gd name="connsiteY60" fmla="*/ 3874248 h 8277806"/>
              <a:gd name="connsiteX61" fmla="*/ 9360569 w 20646190"/>
              <a:gd name="connsiteY61" fmla="*/ 4211132 h 8277806"/>
              <a:gd name="connsiteX62" fmla="*/ 9264316 w 20646190"/>
              <a:gd name="connsiteY62" fmla="*/ 4812711 h 8277806"/>
              <a:gd name="connsiteX63" fmla="*/ 9336506 w 20646190"/>
              <a:gd name="connsiteY63" fmla="*/ 5245848 h 8277806"/>
              <a:gd name="connsiteX64" fmla="*/ 9889958 w 20646190"/>
              <a:gd name="connsiteY64" fmla="*/ 5486479 h 8277806"/>
              <a:gd name="connsiteX65" fmla="*/ 10299032 w 20646190"/>
              <a:gd name="connsiteY65" fmla="*/ 5558669 h 8277806"/>
              <a:gd name="connsiteX66" fmla="*/ 10900611 w 20646190"/>
              <a:gd name="connsiteY66" fmla="*/ 5727111 h 8277806"/>
              <a:gd name="connsiteX67" fmla="*/ 11189369 w 20646190"/>
              <a:gd name="connsiteY67" fmla="*/ 5630858 h 8277806"/>
              <a:gd name="connsiteX68" fmla="*/ 11959390 w 20646190"/>
              <a:gd name="connsiteY68" fmla="*/ 5799300 h 8277806"/>
              <a:gd name="connsiteX69" fmla="*/ 12320337 w 20646190"/>
              <a:gd name="connsiteY69" fmla="*/ 5871490 h 8277806"/>
              <a:gd name="connsiteX70" fmla="*/ 12705348 w 20646190"/>
              <a:gd name="connsiteY70" fmla="*/ 6039932 h 8277806"/>
              <a:gd name="connsiteX71" fmla="*/ 13282864 w 20646190"/>
              <a:gd name="connsiteY71" fmla="*/ 6063995 h 8277806"/>
              <a:gd name="connsiteX72" fmla="*/ 13764127 w 20646190"/>
              <a:gd name="connsiteY72" fmla="*/ 6208374 h 8277806"/>
              <a:gd name="connsiteX73" fmla="*/ 14630400 w 20646190"/>
              <a:gd name="connsiteY73" fmla="*/ 6376816 h 8277806"/>
              <a:gd name="connsiteX74" fmla="*/ 15256043 w 20646190"/>
              <a:gd name="connsiteY74" fmla="*/ 6449006 h 8277806"/>
              <a:gd name="connsiteX75" fmla="*/ 15641053 w 20646190"/>
              <a:gd name="connsiteY75" fmla="*/ 6689637 h 8277806"/>
              <a:gd name="connsiteX76" fmla="*/ 16026064 w 20646190"/>
              <a:gd name="connsiteY76" fmla="*/ 6761827 h 8277806"/>
              <a:gd name="connsiteX77" fmla="*/ 16459200 w 20646190"/>
              <a:gd name="connsiteY77" fmla="*/ 6906206 h 8277806"/>
              <a:gd name="connsiteX78" fmla="*/ 16868274 w 20646190"/>
              <a:gd name="connsiteY78" fmla="*/ 6906206 h 8277806"/>
              <a:gd name="connsiteX79" fmla="*/ 17012653 w 20646190"/>
              <a:gd name="connsiteY79" fmla="*/ 7002458 h 8277806"/>
              <a:gd name="connsiteX80" fmla="*/ 17421727 w 20646190"/>
              <a:gd name="connsiteY80" fmla="*/ 7219027 h 8277806"/>
              <a:gd name="connsiteX81" fmla="*/ 17878927 w 20646190"/>
              <a:gd name="connsiteY81" fmla="*/ 7267153 h 8277806"/>
              <a:gd name="connsiteX82" fmla="*/ 18360190 w 20646190"/>
              <a:gd name="connsiteY82" fmla="*/ 7387469 h 8277806"/>
              <a:gd name="connsiteX83" fmla="*/ 18528632 w 20646190"/>
              <a:gd name="connsiteY83" fmla="*/ 7243090 h 8277806"/>
              <a:gd name="connsiteX84" fmla="*/ 18480506 w 20646190"/>
              <a:gd name="connsiteY84" fmla="*/ 6689637 h 8277806"/>
              <a:gd name="connsiteX85" fmla="*/ 18504569 w 20646190"/>
              <a:gd name="connsiteY85" fmla="*/ 6280564 h 8277806"/>
              <a:gd name="connsiteX86" fmla="*/ 18408316 w 20646190"/>
              <a:gd name="connsiteY86" fmla="*/ 6039932 h 8277806"/>
              <a:gd name="connsiteX87" fmla="*/ 18239874 w 20646190"/>
              <a:gd name="connsiteY87" fmla="*/ 5678985 h 8277806"/>
              <a:gd name="connsiteX88" fmla="*/ 18167685 w 20646190"/>
              <a:gd name="connsiteY88" fmla="*/ 5534606 h 8277806"/>
              <a:gd name="connsiteX89" fmla="*/ 18263937 w 20646190"/>
              <a:gd name="connsiteY89" fmla="*/ 5245848 h 8277806"/>
              <a:gd name="connsiteX90" fmla="*/ 18504569 w 20646190"/>
              <a:gd name="connsiteY90" fmla="*/ 5053343 h 8277806"/>
              <a:gd name="connsiteX91" fmla="*/ 18769264 w 20646190"/>
              <a:gd name="connsiteY91" fmla="*/ 5101469 h 8277806"/>
              <a:gd name="connsiteX92" fmla="*/ 18865516 w 20646190"/>
              <a:gd name="connsiteY92" fmla="*/ 5293974 h 8277806"/>
              <a:gd name="connsiteX93" fmla="*/ 18865516 w 20646190"/>
              <a:gd name="connsiteY93" fmla="*/ 5703048 h 8277806"/>
              <a:gd name="connsiteX94" fmla="*/ 18865516 w 20646190"/>
              <a:gd name="connsiteY94" fmla="*/ 6112122 h 8277806"/>
              <a:gd name="connsiteX95" fmla="*/ 18865516 w 20646190"/>
              <a:gd name="connsiteY95" fmla="*/ 6761827 h 8277806"/>
              <a:gd name="connsiteX96" fmla="*/ 18841453 w 20646190"/>
              <a:gd name="connsiteY96" fmla="*/ 7098711 h 8277806"/>
              <a:gd name="connsiteX97" fmla="*/ 18817390 w 20646190"/>
              <a:gd name="connsiteY97" fmla="*/ 7315279 h 8277806"/>
              <a:gd name="connsiteX98" fmla="*/ 19298653 w 20646190"/>
              <a:gd name="connsiteY98" fmla="*/ 7892795 h 8277806"/>
              <a:gd name="connsiteX99" fmla="*/ 19707727 w 20646190"/>
              <a:gd name="connsiteY99" fmla="*/ 7892795 h 8277806"/>
              <a:gd name="connsiteX100" fmla="*/ 19996485 w 20646190"/>
              <a:gd name="connsiteY100" fmla="*/ 7940922 h 8277806"/>
              <a:gd name="connsiteX101" fmla="*/ 20237116 w 20646190"/>
              <a:gd name="connsiteY101" fmla="*/ 8133427 h 8277806"/>
              <a:gd name="connsiteX102" fmla="*/ 20646190 w 20646190"/>
              <a:gd name="connsiteY102" fmla="*/ 8277806 h 8277806"/>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21895 w 20237116"/>
              <a:gd name="connsiteY11" fmla="*/ 553532 h 8133427"/>
              <a:gd name="connsiteX12" fmla="*/ 770022 w 20237116"/>
              <a:gd name="connsiteY12" fmla="*/ 312900 h 8133427"/>
              <a:gd name="connsiteX13" fmla="*/ 842211 w 20237116"/>
              <a:gd name="connsiteY13" fmla="*/ 79 h 8133427"/>
              <a:gd name="connsiteX14" fmla="*/ 1010653 w 20237116"/>
              <a:gd name="connsiteY14" fmla="*/ 288837 h 8133427"/>
              <a:gd name="connsiteX15" fmla="*/ 1275348 w 20237116"/>
              <a:gd name="connsiteY15" fmla="*/ 866353 h 8133427"/>
              <a:gd name="connsiteX16" fmla="*/ 1804737 w 20237116"/>
              <a:gd name="connsiteY16" fmla="*/ 1419806 h 8133427"/>
              <a:gd name="connsiteX17" fmla="*/ 2093495 w 20237116"/>
              <a:gd name="connsiteY17" fmla="*/ 1901069 h 8133427"/>
              <a:gd name="connsiteX18" fmla="*/ 2310064 w 20237116"/>
              <a:gd name="connsiteY18" fmla="*/ 2430458 h 8133427"/>
              <a:gd name="connsiteX19" fmla="*/ 2382253 w 20237116"/>
              <a:gd name="connsiteY19" fmla="*/ 2863595 h 8133427"/>
              <a:gd name="connsiteX20" fmla="*/ 2454443 w 20237116"/>
              <a:gd name="connsiteY20" fmla="*/ 3489237 h 8133427"/>
              <a:gd name="connsiteX21" fmla="*/ 2213811 w 20237116"/>
              <a:gd name="connsiteY21" fmla="*/ 4187069 h 8133427"/>
              <a:gd name="connsiteX22" fmla="*/ 2213811 w 20237116"/>
              <a:gd name="connsiteY22" fmla="*/ 4836774 h 8133427"/>
              <a:gd name="connsiteX23" fmla="*/ 2959769 w 20237116"/>
              <a:gd name="connsiteY23" fmla="*/ 4981153 h 8133427"/>
              <a:gd name="connsiteX24" fmla="*/ 3657600 w 20237116"/>
              <a:gd name="connsiteY24" fmla="*/ 4884900 h 8133427"/>
              <a:gd name="connsiteX25" fmla="*/ 4427622 w 20237116"/>
              <a:gd name="connsiteY25" fmla="*/ 4981153 h 8133427"/>
              <a:gd name="connsiteX26" fmla="*/ 4740443 w 20237116"/>
              <a:gd name="connsiteY26" fmla="*/ 5101469 h 8133427"/>
              <a:gd name="connsiteX27" fmla="*/ 5173579 w 20237116"/>
              <a:gd name="connsiteY27" fmla="*/ 4957090 h 8133427"/>
              <a:gd name="connsiteX28" fmla="*/ 5630779 w 20237116"/>
              <a:gd name="connsiteY28" fmla="*/ 5101469 h 8133427"/>
              <a:gd name="connsiteX29" fmla="*/ 6761748 w 20237116"/>
              <a:gd name="connsiteY29" fmla="*/ 5125532 h 8133427"/>
              <a:gd name="connsiteX30" fmla="*/ 7411453 w 20237116"/>
              <a:gd name="connsiteY30" fmla="*/ 5173658 h 8133427"/>
              <a:gd name="connsiteX31" fmla="*/ 8325853 w 20237116"/>
              <a:gd name="connsiteY31" fmla="*/ 5149595 h 8133427"/>
              <a:gd name="connsiteX32" fmla="*/ 8494295 w 20237116"/>
              <a:gd name="connsiteY32" fmla="*/ 4884900 h 8133427"/>
              <a:gd name="connsiteX33" fmla="*/ 8662737 w 20237116"/>
              <a:gd name="connsiteY33" fmla="*/ 4163006 h 8133427"/>
              <a:gd name="connsiteX34" fmla="*/ 8662737 w 20237116"/>
              <a:gd name="connsiteY34" fmla="*/ 3753932 h 8133427"/>
              <a:gd name="connsiteX35" fmla="*/ 8494295 w 20237116"/>
              <a:gd name="connsiteY35" fmla="*/ 3007974 h 8133427"/>
              <a:gd name="connsiteX36" fmla="*/ 8277727 w 20237116"/>
              <a:gd name="connsiteY36" fmla="*/ 2695153 h 8133427"/>
              <a:gd name="connsiteX37" fmla="*/ 7892716 w 20237116"/>
              <a:gd name="connsiteY37" fmla="*/ 2430458 h 8133427"/>
              <a:gd name="connsiteX38" fmla="*/ 7435516 w 20237116"/>
              <a:gd name="connsiteY38" fmla="*/ 2069511 h 8133427"/>
              <a:gd name="connsiteX39" fmla="*/ 7267074 w 20237116"/>
              <a:gd name="connsiteY39" fmla="*/ 1852943 h 8133427"/>
              <a:gd name="connsiteX40" fmla="*/ 7122695 w 20237116"/>
              <a:gd name="connsiteY40" fmla="*/ 1612311 h 8133427"/>
              <a:gd name="connsiteX41" fmla="*/ 6906127 w 20237116"/>
              <a:gd name="connsiteY41" fmla="*/ 1347616 h 8133427"/>
              <a:gd name="connsiteX42" fmla="*/ 6978316 w 20237116"/>
              <a:gd name="connsiteY42" fmla="*/ 1058858 h 8133427"/>
              <a:gd name="connsiteX43" fmla="*/ 7170822 w 20237116"/>
              <a:gd name="connsiteY43" fmla="*/ 1058858 h 8133427"/>
              <a:gd name="connsiteX44" fmla="*/ 7483643 w 20237116"/>
              <a:gd name="connsiteY44" fmla="*/ 1179174 h 8133427"/>
              <a:gd name="connsiteX45" fmla="*/ 7772400 w 20237116"/>
              <a:gd name="connsiteY45" fmla="*/ 1395743 h 8133427"/>
              <a:gd name="connsiteX46" fmla="*/ 7796464 w 20237116"/>
              <a:gd name="connsiteY46" fmla="*/ 1852943 h 8133427"/>
              <a:gd name="connsiteX47" fmla="*/ 7796464 w 20237116"/>
              <a:gd name="connsiteY47" fmla="*/ 2117637 h 8133427"/>
              <a:gd name="connsiteX48" fmla="*/ 8085222 w 20237116"/>
              <a:gd name="connsiteY48" fmla="*/ 2406395 h 8133427"/>
              <a:gd name="connsiteX49" fmla="*/ 8542422 w 20237116"/>
              <a:gd name="connsiteY49" fmla="*/ 2502648 h 8133427"/>
              <a:gd name="connsiteX50" fmla="*/ 8879306 w 20237116"/>
              <a:gd name="connsiteY50" fmla="*/ 2406395 h 8133427"/>
              <a:gd name="connsiteX51" fmla="*/ 9047748 w 20237116"/>
              <a:gd name="connsiteY51" fmla="*/ 1973258 h 8133427"/>
              <a:gd name="connsiteX52" fmla="*/ 9095874 w 20237116"/>
              <a:gd name="connsiteY52" fmla="*/ 1564185 h 8133427"/>
              <a:gd name="connsiteX53" fmla="*/ 9119937 w 20237116"/>
              <a:gd name="connsiteY53" fmla="*/ 1371679 h 8133427"/>
              <a:gd name="connsiteX54" fmla="*/ 9264316 w 20237116"/>
              <a:gd name="connsiteY54" fmla="*/ 1131048 h 8133427"/>
              <a:gd name="connsiteX55" fmla="*/ 9264316 w 20237116"/>
              <a:gd name="connsiteY55" fmla="*/ 1395743 h 8133427"/>
              <a:gd name="connsiteX56" fmla="*/ 9240253 w 20237116"/>
              <a:gd name="connsiteY56" fmla="*/ 1925132 h 8133427"/>
              <a:gd name="connsiteX57" fmla="*/ 9216190 w 20237116"/>
              <a:gd name="connsiteY57" fmla="*/ 2406395 h 8133427"/>
              <a:gd name="connsiteX58" fmla="*/ 9144000 w 20237116"/>
              <a:gd name="connsiteY58" fmla="*/ 2743279 h 8133427"/>
              <a:gd name="connsiteX59" fmla="*/ 9288379 w 20237116"/>
              <a:gd name="connsiteY59" fmla="*/ 3441111 h 8133427"/>
              <a:gd name="connsiteX60" fmla="*/ 9312443 w 20237116"/>
              <a:gd name="connsiteY60" fmla="*/ 3874248 h 8133427"/>
              <a:gd name="connsiteX61" fmla="*/ 9360569 w 20237116"/>
              <a:gd name="connsiteY61" fmla="*/ 4211132 h 8133427"/>
              <a:gd name="connsiteX62" fmla="*/ 9264316 w 20237116"/>
              <a:gd name="connsiteY62" fmla="*/ 4812711 h 8133427"/>
              <a:gd name="connsiteX63" fmla="*/ 9336506 w 20237116"/>
              <a:gd name="connsiteY63" fmla="*/ 5245848 h 8133427"/>
              <a:gd name="connsiteX64" fmla="*/ 9889958 w 20237116"/>
              <a:gd name="connsiteY64" fmla="*/ 5486479 h 8133427"/>
              <a:gd name="connsiteX65" fmla="*/ 10299032 w 20237116"/>
              <a:gd name="connsiteY65" fmla="*/ 5558669 h 8133427"/>
              <a:gd name="connsiteX66" fmla="*/ 10900611 w 20237116"/>
              <a:gd name="connsiteY66" fmla="*/ 5727111 h 8133427"/>
              <a:gd name="connsiteX67" fmla="*/ 11189369 w 20237116"/>
              <a:gd name="connsiteY67" fmla="*/ 5630858 h 8133427"/>
              <a:gd name="connsiteX68" fmla="*/ 11959390 w 20237116"/>
              <a:gd name="connsiteY68" fmla="*/ 5799300 h 8133427"/>
              <a:gd name="connsiteX69" fmla="*/ 12320337 w 20237116"/>
              <a:gd name="connsiteY69" fmla="*/ 5871490 h 8133427"/>
              <a:gd name="connsiteX70" fmla="*/ 12705348 w 20237116"/>
              <a:gd name="connsiteY70" fmla="*/ 6039932 h 8133427"/>
              <a:gd name="connsiteX71" fmla="*/ 13282864 w 20237116"/>
              <a:gd name="connsiteY71" fmla="*/ 6063995 h 8133427"/>
              <a:gd name="connsiteX72" fmla="*/ 13764127 w 20237116"/>
              <a:gd name="connsiteY72" fmla="*/ 6208374 h 8133427"/>
              <a:gd name="connsiteX73" fmla="*/ 14630400 w 20237116"/>
              <a:gd name="connsiteY73" fmla="*/ 6376816 h 8133427"/>
              <a:gd name="connsiteX74" fmla="*/ 15256043 w 20237116"/>
              <a:gd name="connsiteY74" fmla="*/ 6449006 h 8133427"/>
              <a:gd name="connsiteX75" fmla="*/ 15641053 w 20237116"/>
              <a:gd name="connsiteY75" fmla="*/ 6689637 h 8133427"/>
              <a:gd name="connsiteX76" fmla="*/ 16026064 w 20237116"/>
              <a:gd name="connsiteY76" fmla="*/ 6761827 h 8133427"/>
              <a:gd name="connsiteX77" fmla="*/ 16459200 w 20237116"/>
              <a:gd name="connsiteY77" fmla="*/ 6906206 h 8133427"/>
              <a:gd name="connsiteX78" fmla="*/ 16868274 w 20237116"/>
              <a:gd name="connsiteY78" fmla="*/ 6906206 h 8133427"/>
              <a:gd name="connsiteX79" fmla="*/ 17012653 w 20237116"/>
              <a:gd name="connsiteY79" fmla="*/ 7002458 h 8133427"/>
              <a:gd name="connsiteX80" fmla="*/ 17421727 w 20237116"/>
              <a:gd name="connsiteY80" fmla="*/ 7219027 h 8133427"/>
              <a:gd name="connsiteX81" fmla="*/ 17878927 w 20237116"/>
              <a:gd name="connsiteY81" fmla="*/ 7267153 h 8133427"/>
              <a:gd name="connsiteX82" fmla="*/ 18360190 w 20237116"/>
              <a:gd name="connsiteY82" fmla="*/ 7387469 h 8133427"/>
              <a:gd name="connsiteX83" fmla="*/ 18528632 w 20237116"/>
              <a:gd name="connsiteY83" fmla="*/ 7243090 h 8133427"/>
              <a:gd name="connsiteX84" fmla="*/ 18480506 w 20237116"/>
              <a:gd name="connsiteY84" fmla="*/ 6689637 h 8133427"/>
              <a:gd name="connsiteX85" fmla="*/ 18504569 w 20237116"/>
              <a:gd name="connsiteY85" fmla="*/ 6280564 h 8133427"/>
              <a:gd name="connsiteX86" fmla="*/ 18408316 w 20237116"/>
              <a:gd name="connsiteY86" fmla="*/ 6039932 h 8133427"/>
              <a:gd name="connsiteX87" fmla="*/ 18239874 w 20237116"/>
              <a:gd name="connsiteY87" fmla="*/ 5678985 h 8133427"/>
              <a:gd name="connsiteX88" fmla="*/ 18167685 w 20237116"/>
              <a:gd name="connsiteY88" fmla="*/ 5534606 h 8133427"/>
              <a:gd name="connsiteX89" fmla="*/ 18263937 w 20237116"/>
              <a:gd name="connsiteY89" fmla="*/ 5245848 h 8133427"/>
              <a:gd name="connsiteX90" fmla="*/ 18504569 w 20237116"/>
              <a:gd name="connsiteY90" fmla="*/ 5053343 h 8133427"/>
              <a:gd name="connsiteX91" fmla="*/ 18769264 w 20237116"/>
              <a:gd name="connsiteY91" fmla="*/ 5101469 h 8133427"/>
              <a:gd name="connsiteX92" fmla="*/ 18865516 w 20237116"/>
              <a:gd name="connsiteY92" fmla="*/ 5293974 h 8133427"/>
              <a:gd name="connsiteX93" fmla="*/ 18865516 w 20237116"/>
              <a:gd name="connsiteY93" fmla="*/ 5703048 h 8133427"/>
              <a:gd name="connsiteX94" fmla="*/ 18865516 w 20237116"/>
              <a:gd name="connsiteY94" fmla="*/ 6112122 h 8133427"/>
              <a:gd name="connsiteX95" fmla="*/ 18865516 w 20237116"/>
              <a:gd name="connsiteY95" fmla="*/ 6761827 h 8133427"/>
              <a:gd name="connsiteX96" fmla="*/ 18841453 w 20237116"/>
              <a:gd name="connsiteY96" fmla="*/ 7098711 h 8133427"/>
              <a:gd name="connsiteX97" fmla="*/ 18817390 w 20237116"/>
              <a:gd name="connsiteY97" fmla="*/ 7315279 h 8133427"/>
              <a:gd name="connsiteX98" fmla="*/ 19298653 w 20237116"/>
              <a:gd name="connsiteY98" fmla="*/ 7892795 h 8133427"/>
              <a:gd name="connsiteX99" fmla="*/ 19707727 w 20237116"/>
              <a:gd name="connsiteY99" fmla="*/ 7892795 h 8133427"/>
              <a:gd name="connsiteX100" fmla="*/ 19996485 w 20237116"/>
              <a:gd name="connsiteY100" fmla="*/ 7940922 h 8133427"/>
              <a:gd name="connsiteX101" fmla="*/ 20237116 w 20237116"/>
              <a:gd name="connsiteY101" fmla="*/ 8133427 h 8133427"/>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70022 w 20237116"/>
              <a:gd name="connsiteY11" fmla="*/ 312900 h 8133427"/>
              <a:gd name="connsiteX12" fmla="*/ 842211 w 20237116"/>
              <a:gd name="connsiteY12" fmla="*/ 79 h 8133427"/>
              <a:gd name="connsiteX13" fmla="*/ 1010653 w 20237116"/>
              <a:gd name="connsiteY13" fmla="*/ 288837 h 8133427"/>
              <a:gd name="connsiteX14" fmla="*/ 1275348 w 20237116"/>
              <a:gd name="connsiteY14" fmla="*/ 866353 h 8133427"/>
              <a:gd name="connsiteX15" fmla="*/ 1804737 w 20237116"/>
              <a:gd name="connsiteY15" fmla="*/ 1419806 h 8133427"/>
              <a:gd name="connsiteX16" fmla="*/ 2093495 w 20237116"/>
              <a:gd name="connsiteY16" fmla="*/ 1901069 h 8133427"/>
              <a:gd name="connsiteX17" fmla="*/ 2310064 w 20237116"/>
              <a:gd name="connsiteY17" fmla="*/ 2430458 h 8133427"/>
              <a:gd name="connsiteX18" fmla="*/ 2382253 w 20237116"/>
              <a:gd name="connsiteY18" fmla="*/ 2863595 h 8133427"/>
              <a:gd name="connsiteX19" fmla="*/ 2454443 w 20237116"/>
              <a:gd name="connsiteY19" fmla="*/ 3489237 h 8133427"/>
              <a:gd name="connsiteX20" fmla="*/ 2213811 w 20237116"/>
              <a:gd name="connsiteY20" fmla="*/ 4187069 h 8133427"/>
              <a:gd name="connsiteX21" fmla="*/ 2213811 w 20237116"/>
              <a:gd name="connsiteY21" fmla="*/ 4836774 h 8133427"/>
              <a:gd name="connsiteX22" fmla="*/ 2959769 w 20237116"/>
              <a:gd name="connsiteY22" fmla="*/ 4981153 h 8133427"/>
              <a:gd name="connsiteX23" fmla="*/ 3657600 w 20237116"/>
              <a:gd name="connsiteY23" fmla="*/ 4884900 h 8133427"/>
              <a:gd name="connsiteX24" fmla="*/ 4427622 w 20237116"/>
              <a:gd name="connsiteY24" fmla="*/ 4981153 h 8133427"/>
              <a:gd name="connsiteX25" fmla="*/ 4740443 w 20237116"/>
              <a:gd name="connsiteY25" fmla="*/ 5101469 h 8133427"/>
              <a:gd name="connsiteX26" fmla="*/ 5173579 w 20237116"/>
              <a:gd name="connsiteY26" fmla="*/ 4957090 h 8133427"/>
              <a:gd name="connsiteX27" fmla="*/ 5630779 w 20237116"/>
              <a:gd name="connsiteY27" fmla="*/ 5101469 h 8133427"/>
              <a:gd name="connsiteX28" fmla="*/ 6761748 w 20237116"/>
              <a:gd name="connsiteY28" fmla="*/ 5125532 h 8133427"/>
              <a:gd name="connsiteX29" fmla="*/ 7411453 w 20237116"/>
              <a:gd name="connsiteY29" fmla="*/ 5173658 h 8133427"/>
              <a:gd name="connsiteX30" fmla="*/ 8325853 w 20237116"/>
              <a:gd name="connsiteY30" fmla="*/ 5149595 h 8133427"/>
              <a:gd name="connsiteX31" fmla="*/ 8494295 w 20237116"/>
              <a:gd name="connsiteY31" fmla="*/ 4884900 h 8133427"/>
              <a:gd name="connsiteX32" fmla="*/ 8662737 w 20237116"/>
              <a:gd name="connsiteY32" fmla="*/ 4163006 h 8133427"/>
              <a:gd name="connsiteX33" fmla="*/ 8662737 w 20237116"/>
              <a:gd name="connsiteY33" fmla="*/ 3753932 h 8133427"/>
              <a:gd name="connsiteX34" fmla="*/ 8494295 w 20237116"/>
              <a:gd name="connsiteY34" fmla="*/ 3007974 h 8133427"/>
              <a:gd name="connsiteX35" fmla="*/ 8277727 w 20237116"/>
              <a:gd name="connsiteY35" fmla="*/ 2695153 h 8133427"/>
              <a:gd name="connsiteX36" fmla="*/ 7892716 w 20237116"/>
              <a:gd name="connsiteY36" fmla="*/ 2430458 h 8133427"/>
              <a:gd name="connsiteX37" fmla="*/ 7435516 w 20237116"/>
              <a:gd name="connsiteY37" fmla="*/ 2069511 h 8133427"/>
              <a:gd name="connsiteX38" fmla="*/ 7267074 w 20237116"/>
              <a:gd name="connsiteY38" fmla="*/ 1852943 h 8133427"/>
              <a:gd name="connsiteX39" fmla="*/ 7122695 w 20237116"/>
              <a:gd name="connsiteY39" fmla="*/ 1612311 h 8133427"/>
              <a:gd name="connsiteX40" fmla="*/ 6906127 w 20237116"/>
              <a:gd name="connsiteY40" fmla="*/ 1347616 h 8133427"/>
              <a:gd name="connsiteX41" fmla="*/ 6978316 w 20237116"/>
              <a:gd name="connsiteY41" fmla="*/ 1058858 h 8133427"/>
              <a:gd name="connsiteX42" fmla="*/ 7170822 w 20237116"/>
              <a:gd name="connsiteY42" fmla="*/ 1058858 h 8133427"/>
              <a:gd name="connsiteX43" fmla="*/ 7483643 w 20237116"/>
              <a:gd name="connsiteY43" fmla="*/ 1179174 h 8133427"/>
              <a:gd name="connsiteX44" fmla="*/ 7772400 w 20237116"/>
              <a:gd name="connsiteY44" fmla="*/ 1395743 h 8133427"/>
              <a:gd name="connsiteX45" fmla="*/ 7796464 w 20237116"/>
              <a:gd name="connsiteY45" fmla="*/ 1852943 h 8133427"/>
              <a:gd name="connsiteX46" fmla="*/ 7796464 w 20237116"/>
              <a:gd name="connsiteY46" fmla="*/ 2117637 h 8133427"/>
              <a:gd name="connsiteX47" fmla="*/ 8085222 w 20237116"/>
              <a:gd name="connsiteY47" fmla="*/ 2406395 h 8133427"/>
              <a:gd name="connsiteX48" fmla="*/ 8542422 w 20237116"/>
              <a:gd name="connsiteY48" fmla="*/ 2502648 h 8133427"/>
              <a:gd name="connsiteX49" fmla="*/ 8879306 w 20237116"/>
              <a:gd name="connsiteY49" fmla="*/ 2406395 h 8133427"/>
              <a:gd name="connsiteX50" fmla="*/ 9047748 w 20237116"/>
              <a:gd name="connsiteY50" fmla="*/ 1973258 h 8133427"/>
              <a:gd name="connsiteX51" fmla="*/ 9095874 w 20237116"/>
              <a:gd name="connsiteY51" fmla="*/ 1564185 h 8133427"/>
              <a:gd name="connsiteX52" fmla="*/ 9119937 w 20237116"/>
              <a:gd name="connsiteY52" fmla="*/ 1371679 h 8133427"/>
              <a:gd name="connsiteX53" fmla="*/ 9264316 w 20237116"/>
              <a:gd name="connsiteY53" fmla="*/ 1131048 h 8133427"/>
              <a:gd name="connsiteX54" fmla="*/ 9264316 w 20237116"/>
              <a:gd name="connsiteY54" fmla="*/ 1395743 h 8133427"/>
              <a:gd name="connsiteX55" fmla="*/ 9240253 w 20237116"/>
              <a:gd name="connsiteY55" fmla="*/ 1925132 h 8133427"/>
              <a:gd name="connsiteX56" fmla="*/ 9216190 w 20237116"/>
              <a:gd name="connsiteY56" fmla="*/ 2406395 h 8133427"/>
              <a:gd name="connsiteX57" fmla="*/ 9144000 w 20237116"/>
              <a:gd name="connsiteY57" fmla="*/ 2743279 h 8133427"/>
              <a:gd name="connsiteX58" fmla="*/ 9288379 w 20237116"/>
              <a:gd name="connsiteY58" fmla="*/ 3441111 h 8133427"/>
              <a:gd name="connsiteX59" fmla="*/ 9312443 w 20237116"/>
              <a:gd name="connsiteY59" fmla="*/ 3874248 h 8133427"/>
              <a:gd name="connsiteX60" fmla="*/ 9360569 w 20237116"/>
              <a:gd name="connsiteY60" fmla="*/ 4211132 h 8133427"/>
              <a:gd name="connsiteX61" fmla="*/ 9264316 w 20237116"/>
              <a:gd name="connsiteY61" fmla="*/ 4812711 h 8133427"/>
              <a:gd name="connsiteX62" fmla="*/ 9336506 w 20237116"/>
              <a:gd name="connsiteY62" fmla="*/ 5245848 h 8133427"/>
              <a:gd name="connsiteX63" fmla="*/ 9889958 w 20237116"/>
              <a:gd name="connsiteY63" fmla="*/ 5486479 h 8133427"/>
              <a:gd name="connsiteX64" fmla="*/ 10299032 w 20237116"/>
              <a:gd name="connsiteY64" fmla="*/ 5558669 h 8133427"/>
              <a:gd name="connsiteX65" fmla="*/ 10900611 w 20237116"/>
              <a:gd name="connsiteY65" fmla="*/ 5727111 h 8133427"/>
              <a:gd name="connsiteX66" fmla="*/ 11189369 w 20237116"/>
              <a:gd name="connsiteY66" fmla="*/ 5630858 h 8133427"/>
              <a:gd name="connsiteX67" fmla="*/ 11959390 w 20237116"/>
              <a:gd name="connsiteY67" fmla="*/ 5799300 h 8133427"/>
              <a:gd name="connsiteX68" fmla="*/ 12320337 w 20237116"/>
              <a:gd name="connsiteY68" fmla="*/ 5871490 h 8133427"/>
              <a:gd name="connsiteX69" fmla="*/ 12705348 w 20237116"/>
              <a:gd name="connsiteY69" fmla="*/ 6039932 h 8133427"/>
              <a:gd name="connsiteX70" fmla="*/ 13282864 w 20237116"/>
              <a:gd name="connsiteY70" fmla="*/ 6063995 h 8133427"/>
              <a:gd name="connsiteX71" fmla="*/ 13764127 w 20237116"/>
              <a:gd name="connsiteY71" fmla="*/ 6208374 h 8133427"/>
              <a:gd name="connsiteX72" fmla="*/ 14630400 w 20237116"/>
              <a:gd name="connsiteY72" fmla="*/ 6376816 h 8133427"/>
              <a:gd name="connsiteX73" fmla="*/ 15256043 w 20237116"/>
              <a:gd name="connsiteY73" fmla="*/ 6449006 h 8133427"/>
              <a:gd name="connsiteX74" fmla="*/ 15641053 w 20237116"/>
              <a:gd name="connsiteY74" fmla="*/ 6689637 h 8133427"/>
              <a:gd name="connsiteX75" fmla="*/ 16026064 w 20237116"/>
              <a:gd name="connsiteY75" fmla="*/ 6761827 h 8133427"/>
              <a:gd name="connsiteX76" fmla="*/ 16459200 w 20237116"/>
              <a:gd name="connsiteY76" fmla="*/ 6906206 h 8133427"/>
              <a:gd name="connsiteX77" fmla="*/ 16868274 w 20237116"/>
              <a:gd name="connsiteY77" fmla="*/ 6906206 h 8133427"/>
              <a:gd name="connsiteX78" fmla="*/ 17012653 w 20237116"/>
              <a:gd name="connsiteY78" fmla="*/ 7002458 h 8133427"/>
              <a:gd name="connsiteX79" fmla="*/ 17421727 w 20237116"/>
              <a:gd name="connsiteY79" fmla="*/ 7219027 h 8133427"/>
              <a:gd name="connsiteX80" fmla="*/ 17878927 w 20237116"/>
              <a:gd name="connsiteY80" fmla="*/ 7267153 h 8133427"/>
              <a:gd name="connsiteX81" fmla="*/ 18360190 w 20237116"/>
              <a:gd name="connsiteY81" fmla="*/ 7387469 h 8133427"/>
              <a:gd name="connsiteX82" fmla="*/ 18528632 w 20237116"/>
              <a:gd name="connsiteY82" fmla="*/ 7243090 h 8133427"/>
              <a:gd name="connsiteX83" fmla="*/ 18480506 w 20237116"/>
              <a:gd name="connsiteY83" fmla="*/ 6689637 h 8133427"/>
              <a:gd name="connsiteX84" fmla="*/ 18504569 w 20237116"/>
              <a:gd name="connsiteY84" fmla="*/ 6280564 h 8133427"/>
              <a:gd name="connsiteX85" fmla="*/ 18408316 w 20237116"/>
              <a:gd name="connsiteY85" fmla="*/ 6039932 h 8133427"/>
              <a:gd name="connsiteX86" fmla="*/ 18239874 w 20237116"/>
              <a:gd name="connsiteY86" fmla="*/ 5678985 h 8133427"/>
              <a:gd name="connsiteX87" fmla="*/ 18167685 w 20237116"/>
              <a:gd name="connsiteY87" fmla="*/ 5534606 h 8133427"/>
              <a:gd name="connsiteX88" fmla="*/ 18263937 w 20237116"/>
              <a:gd name="connsiteY88" fmla="*/ 5245848 h 8133427"/>
              <a:gd name="connsiteX89" fmla="*/ 18504569 w 20237116"/>
              <a:gd name="connsiteY89" fmla="*/ 5053343 h 8133427"/>
              <a:gd name="connsiteX90" fmla="*/ 18769264 w 20237116"/>
              <a:gd name="connsiteY90" fmla="*/ 5101469 h 8133427"/>
              <a:gd name="connsiteX91" fmla="*/ 18865516 w 20237116"/>
              <a:gd name="connsiteY91" fmla="*/ 5293974 h 8133427"/>
              <a:gd name="connsiteX92" fmla="*/ 18865516 w 20237116"/>
              <a:gd name="connsiteY92" fmla="*/ 5703048 h 8133427"/>
              <a:gd name="connsiteX93" fmla="*/ 18865516 w 20237116"/>
              <a:gd name="connsiteY93" fmla="*/ 6112122 h 8133427"/>
              <a:gd name="connsiteX94" fmla="*/ 18865516 w 20237116"/>
              <a:gd name="connsiteY94" fmla="*/ 6761827 h 8133427"/>
              <a:gd name="connsiteX95" fmla="*/ 18841453 w 20237116"/>
              <a:gd name="connsiteY95" fmla="*/ 7098711 h 8133427"/>
              <a:gd name="connsiteX96" fmla="*/ 18817390 w 20237116"/>
              <a:gd name="connsiteY96" fmla="*/ 7315279 h 8133427"/>
              <a:gd name="connsiteX97" fmla="*/ 19298653 w 20237116"/>
              <a:gd name="connsiteY97" fmla="*/ 7892795 h 8133427"/>
              <a:gd name="connsiteX98" fmla="*/ 19707727 w 20237116"/>
              <a:gd name="connsiteY98" fmla="*/ 7892795 h 8133427"/>
              <a:gd name="connsiteX99" fmla="*/ 19996485 w 20237116"/>
              <a:gd name="connsiteY99" fmla="*/ 7940922 h 8133427"/>
              <a:gd name="connsiteX100" fmla="*/ 20237116 w 20237116"/>
              <a:gd name="connsiteY100" fmla="*/ 8133427 h 8133427"/>
              <a:gd name="connsiteX0" fmla="*/ 0 w 20237116"/>
              <a:gd name="connsiteY0" fmla="*/ 4597176 h 8134460"/>
              <a:gd name="connsiteX1" fmla="*/ 818148 w 20237116"/>
              <a:gd name="connsiteY1" fmla="*/ 4476860 h 8134460"/>
              <a:gd name="connsiteX2" fmla="*/ 1491916 w 20237116"/>
              <a:gd name="connsiteY2" fmla="*/ 4164039 h 8134460"/>
              <a:gd name="connsiteX3" fmla="*/ 1780674 w 20237116"/>
              <a:gd name="connsiteY3" fmla="*/ 3297765 h 8134460"/>
              <a:gd name="connsiteX4" fmla="*/ 1900990 w 20237116"/>
              <a:gd name="connsiteY4" fmla="*/ 2503681 h 8134460"/>
              <a:gd name="connsiteX5" fmla="*/ 1564106 w 20237116"/>
              <a:gd name="connsiteY5" fmla="*/ 1974291 h 8134460"/>
              <a:gd name="connsiteX6" fmla="*/ 1155032 w 20237116"/>
              <a:gd name="connsiteY6" fmla="*/ 1468965 h 8134460"/>
              <a:gd name="connsiteX7" fmla="*/ 866274 w 20237116"/>
              <a:gd name="connsiteY7" fmla="*/ 1180207 h 8134460"/>
              <a:gd name="connsiteX8" fmla="*/ 409074 w 20237116"/>
              <a:gd name="connsiteY8" fmla="*/ 674881 h 8134460"/>
              <a:gd name="connsiteX9" fmla="*/ 192506 w 20237116"/>
              <a:gd name="connsiteY9" fmla="*/ 482376 h 8134460"/>
              <a:gd name="connsiteX10" fmla="*/ 336885 w 20237116"/>
              <a:gd name="connsiteY10" fmla="*/ 386123 h 8134460"/>
              <a:gd name="connsiteX11" fmla="*/ 842211 w 20237116"/>
              <a:gd name="connsiteY11" fmla="*/ 1112 h 8134460"/>
              <a:gd name="connsiteX12" fmla="*/ 1010653 w 20237116"/>
              <a:gd name="connsiteY12" fmla="*/ 289870 h 8134460"/>
              <a:gd name="connsiteX13" fmla="*/ 1275348 w 20237116"/>
              <a:gd name="connsiteY13" fmla="*/ 867386 h 8134460"/>
              <a:gd name="connsiteX14" fmla="*/ 1804737 w 20237116"/>
              <a:gd name="connsiteY14" fmla="*/ 1420839 h 8134460"/>
              <a:gd name="connsiteX15" fmla="*/ 2093495 w 20237116"/>
              <a:gd name="connsiteY15" fmla="*/ 1902102 h 8134460"/>
              <a:gd name="connsiteX16" fmla="*/ 2310064 w 20237116"/>
              <a:gd name="connsiteY16" fmla="*/ 2431491 h 8134460"/>
              <a:gd name="connsiteX17" fmla="*/ 2382253 w 20237116"/>
              <a:gd name="connsiteY17" fmla="*/ 2864628 h 8134460"/>
              <a:gd name="connsiteX18" fmla="*/ 2454443 w 20237116"/>
              <a:gd name="connsiteY18" fmla="*/ 3490270 h 8134460"/>
              <a:gd name="connsiteX19" fmla="*/ 2213811 w 20237116"/>
              <a:gd name="connsiteY19" fmla="*/ 4188102 h 8134460"/>
              <a:gd name="connsiteX20" fmla="*/ 2213811 w 20237116"/>
              <a:gd name="connsiteY20" fmla="*/ 4837807 h 8134460"/>
              <a:gd name="connsiteX21" fmla="*/ 2959769 w 20237116"/>
              <a:gd name="connsiteY21" fmla="*/ 4982186 h 8134460"/>
              <a:gd name="connsiteX22" fmla="*/ 3657600 w 20237116"/>
              <a:gd name="connsiteY22" fmla="*/ 4885933 h 8134460"/>
              <a:gd name="connsiteX23" fmla="*/ 4427622 w 20237116"/>
              <a:gd name="connsiteY23" fmla="*/ 4982186 h 8134460"/>
              <a:gd name="connsiteX24" fmla="*/ 4740443 w 20237116"/>
              <a:gd name="connsiteY24" fmla="*/ 5102502 h 8134460"/>
              <a:gd name="connsiteX25" fmla="*/ 5173579 w 20237116"/>
              <a:gd name="connsiteY25" fmla="*/ 4958123 h 8134460"/>
              <a:gd name="connsiteX26" fmla="*/ 5630779 w 20237116"/>
              <a:gd name="connsiteY26" fmla="*/ 5102502 h 8134460"/>
              <a:gd name="connsiteX27" fmla="*/ 6761748 w 20237116"/>
              <a:gd name="connsiteY27" fmla="*/ 5126565 h 8134460"/>
              <a:gd name="connsiteX28" fmla="*/ 7411453 w 20237116"/>
              <a:gd name="connsiteY28" fmla="*/ 5174691 h 8134460"/>
              <a:gd name="connsiteX29" fmla="*/ 8325853 w 20237116"/>
              <a:gd name="connsiteY29" fmla="*/ 5150628 h 8134460"/>
              <a:gd name="connsiteX30" fmla="*/ 8494295 w 20237116"/>
              <a:gd name="connsiteY30" fmla="*/ 4885933 h 8134460"/>
              <a:gd name="connsiteX31" fmla="*/ 8662737 w 20237116"/>
              <a:gd name="connsiteY31" fmla="*/ 4164039 h 8134460"/>
              <a:gd name="connsiteX32" fmla="*/ 8662737 w 20237116"/>
              <a:gd name="connsiteY32" fmla="*/ 3754965 h 8134460"/>
              <a:gd name="connsiteX33" fmla="*/ 8494295 w 20237116"/>
              <a:gd name="connsiteY33" fmla="*/ 3009007 h 8134460"/>
              <a:gd name="connsiteX34" fmla="*/ 8277727 w 20237116"/>
              <a:gd name="connsiteY34" fmla="*/ 2696186 h 8134460"/>
              <a:gd name="connsiteX35" fmla="*/ 7892716 w 20237116"/>
              <a:gd name="connsiteY35" fmla="*/ 2431491 h 8134460"/>
              <a:gd name="connsiteX36" fmla="*/ 7435516 w 20237116"/>
              <a:gd name="connsiteY36" fmla="*/ 2070544 h 8134460"/>
              <a:gd name="connsiteX37" fmla="*/ 7267074 w 20237116"/>
              <a:gd name="connsiteY37" fmla="*/ 1853976 h 8134460"/>
              <a:gd name="connsiteX38" fmla="*/ 7122695 w 20237116"/>
              <a:gd name="connsiteY38" fmla="*/ 1613344 h 8134460"/>
              <a:gd name="connsiteX39" fmla="*/ 6906127 w 20237116"/>
              <a:gd name="connsiteY39" fmla="*/ 1348649 h 8134460"/>
              <a:gd name="connsiteX40" fmla="*/ 6978316 w 20237116"/>
              <a:gd name="connsiteY40" fmla="*/ 1059891 h 8134460"/>
              <a:gd name="connsiteX41" fmla="*/ 7170822 w 20237116"/>
              <a:gd name="connsiteY41" fmla="*/ 1059891 h 8134460"/>
              <a:gd name="connsiteX42" fmla="*/ 7483643 w 20237116"/>
              <a:gd name="connsiteY42" fmla="*/ 1180207 h 8134460"/>
              <a:gd name="connsiteX43" fmla="*/ 7772400 w 20237116"/>
              <a:gd name="connsiteY43" fmla="*/ 1396776 h 8134460"/>
              <a:gd name="connsiteX44" fmla="*/ 7796464 w 20237116"/>
              <a:gd name="connsiteY44" fmla="*/ 1853976 h 8134460"/>
              <a:gd name="connsiteX45" fmla="*/ 7796464 w 20237116"/>
              <a:gd name="connsiteY45" fmla="*/ 2118670 h 8134460"/>
              <a:gd name="connsiteX46" fmla="*/ 8085222 w 20237116"/>
              <a:gd name="connsiteY46" fmla="*/ 2407428 h 8134460"/>
              <a:gd name="connsiteX47" fmla="*/ 8542422 w 20237116"/>
              <a:gd name="connsiteY47" fmla="*/ 2503681 h 8134460"/>
              <a:gd name="connsiteX48" fmla="*/ 8879306 w 20237116"/>
              <a:gd name="connsiteY48" fmla="*/ 2407428 h 8134460"/>
              <a:gd name="connsiteX49" fmla="*/ 9047748 w 20237116"/>
              <a:gd name="connsiteY49" fmla="*/ 1974291 h 8134460"/>
              <a:gd name="connsiteX50" fmla="*/ 9095874 w 20237116"/>
              <a:gd name="connsiteY50" fmla="*/ 1565218 h 8134460"/>
              <a:gd name="connsiteX51" fmla="*/ 9119937 w 20237116"/>
              <a:gd name="connsiteY51" fmla="*/ 1372712 h 8134460"/>
              <a:gd name="connsiteX52" fmla="*/ 9264316 w 20237116"/>
              <a:gd name="connsiteY52" fmla="*/ 1132081 h 8134460"/>
              <a:gd name="connsiteX53" fmla="*/ 9264316 w 20237116"/>
              <a:gd name="connsiteY53" fmla="*/ 1396776 h 8134460"/>
              <a:gd name="connsiteX54" fmla="*/ 9240253 w 20237116"/>
              <a:gd name="connsiteY54" fmla="*/ 1926165 h 8134460"/>
              <a:gd name="connsiteX55" fmla="*/ 9216190 w 20237116"/>
              <a:gd name="connsiteY55" fmla="*/ 2407428 h 8134460"/>
              <a:gd name="connsiteX56" fmla="*/ 9144000 w 20237116"/>
              <a:gd name="connsiteY56" fmla="*/ 2744312 h 8134460"/>
              <a:gd name="connsiteX57" fmla="*/ 9288379 w 20237116"/>
              <a:gd name="connsiteY57" fmla="*/ 3442144 h 8134460"/>
              <a:gd name="connsiteX58" fmla="*/ 9312443 w 20237116"/>
              <a:gd name="connsiteY58" fmla="*/ 3875281 h 8134460"/>
              <a:gd name="connsiteX59" fmla="*/ 9360569 w 20237116"/>
              <a:gd name="connsiteY59" fmla="*/ 4212165 h 8134460"/>
              <a:gd name="connsiteX60" fmla="*/ 9264316 w 20237116"/>
              <a:gd name="connsiteY60" fmla="*/ 4813744 h 8134460"/>
              <a:gd name="connsiteX61" fmla="*/ 9336506 w 20237116"/>
              <a:gd name="connsiteY61" fmla="*/ 5246881 h 8134460"/>
              <a:gd name="connsiteX62" fmla="*/ 9889958 w 20237116"/>
              <a:gd name="connsiteY62" fmla="*/ 5487512 h 8134460"/>
              <a:gd name="connsiteX63" fmla="*/ 10299032 w 20237116"/>
              <a:gd name="connsiteY63" fmla="*/ 5559702 h 8134460"/>
              <a:gd name="connsiteX64" fmla="*/ 10900611 w 20237116"/>
              <a:gd name="connsiteY64" fmla="*/ 5728144 h 8134460"/>
              <a:gd name="connsiteX65" fmla="*/ 11189369 w 20237116"/>
              <a:gd name="connsiteY65" fmla="*/ 5631891 h 8134460"/>
              <a:gd name="connsiteX66" fmla="*/ 11959390 w 20237116"/>
              <a:gd name="connsiteY66" fmla="*/ 5800333 h 8134460"/>
              <a:gd name="connsiteX67" fmla="*/ 12320337 w 20237116"/>
              <a:gd name="connsiteY67" fmla="*/ 5872523 h 8134460"/>
              <a:gd name="connsiteX68" fmla="*/ 12705348 w 20237116"/>
              <a:gd name="connsiteY68" fmla="*/ 6040965 h 8134460"/>
              <a:gd name="connsiteX69" fmla="*/ 13282864 w 20237116"/>
              <a:gd name="connsiteY69" fmla="*/ 6065028 h 8134460"/>
              <a:gd name="connsiteX70" fmla="*/ 13764127 w 20237116"/>
              <a:gd name="connsiteY70" fmla="*/ 6209407 h 8134460"/>
              <a:gd name="connsiteX71" fmla="*/ 14630400 w 20237116"/>
              <a:gd name="connsiteY71" fmla="*/ 6377849 h 8134460"/>
              <a:gd name="connsiteX72" fmla="*/ 15256043 w 20237116"/>
              <a:gd name="connsiteY72" fmla="*/ 6450039 h 8134460"/>
              <a:gd name="connsiteX73" fmla="*/ 15641053 w 20237116"/>
              <a:gd name="connsiteY73" fmla="*/ 6690670 h 8134460"/>
              <a:gd name="connsiteX74" fmla="*/ 16026064 w 20237116"/>
              <a:gd name="connsiteY74" fmla="*/ 6762860 h 8134460"/>
              <a:gd name="connsiteX75" fmla="*/ 16459200 w 20237116"/>
              <a:gd name="connsiteY75" fmla="*/ 6907239 h 8134460"/>
              <a:gd name="connsiteX76" fmla="*/ 16868274 w 20237116"/>
              <a:gd name="connsiteY76" fmla="*/ 6907239 h 8134460"/>
              <a:gd name="connsiteX77" fmla="*/ 17012653 w 20237116"/>
              <a:gd name="connsiteY77" fmla="*/ 7003491 h 8134460"/>
              <a:gd name="connsiteX78" fmla="*/ 17421727 w 20237116"/>
              <a:gd name="connsiteY78" fmla="*/ 7220060 h 8134460"/>
              <a:gd name="connsiteX79" fmla="*/ 17878927 w 20237116"/>
              <a:gd name="connsiteY79" fmla="*/ 7268186 h 8134460"/>
              <a:gd name="connsiteX80" fmla="*/ 18360190 w 20237116"/>
              <a:gd name="connsiteY80" fmla="*/ 7388502 h 8134460"/>
              <a:gd name="connsiteX81" fmla="*/ 18528632 w 20237116"/>
              <a:gd name="connsiteY81" fmla="*/ 7244123 h 8134460"/>
              <a:gd name="connsiteX82" fmla="*/ 18480506 w 20237116"/>
              <a:gd name="connsiteY82" fmla="*/ 6690670 h 8134460"/>
              <a:gd name="connsiteX83" fmla="*/ 18504569 w 20237116"/>
              <a:gd name="connsiteY83" fmla="*/ 6281597 h 8134460"/>
              <a:gd name="connsiteX84" fmla="*/ 18408316 w 20237116"/>
              <a:gd name="connsiteY84" fmla="*/ 6040965 h 8134460"/>
              <a:gd name="connsiteX85" fmla="*/ 18239874 w 20237116"/>
              <a:gd name="connsiteY85" fmla="*/ 5680018 h 8134460"/>
              <a:gd name="connsiteX86" fmla="*/ 18167685 w 20237116"/>
              <a:gd name="connsiteY86" fmla="*/ 5535639 h 8134460"/>
              <a:gd name="connsiteX87" fmla="*/ 18263937 w 20237116"/>
              <a:gd name="connsiteY87" fmla="*/ 5246881 h 8134460"/>
              <a:gd name="connsiteX88" fmla="*/ 18504569 w 20237116"/>
              <a:gd name="connsiteY88" fmla="*/ 5054376 h 8134460"/>
              <a:gd name="connsiteX89" fmla="*/ 18769264 w 20237116"/>
              <a:gd name="connsiteY89" fmla="*/ 5102502 h 8134460"/>
              <a:gd name="connsiteX90" fmla="*/ 18865516 w 20237116"/>
              <a:gd name="connsiteY90" fmla="*/ 5295007 h 8134460"/>
              <a:gd name="connsiteX91" fmla="*/ 18865516 w 20237116"/>
              <a:gd name="connsiteY91" fmla="*/ 5704081 h 8134460"/>
              <a:gd name="connsiteX92" fmla="*/ 18865516 w 20237116"/>
              <a:gd name="connsiteY92" fmla="*/ 6113155 h 8134460"/>
              <a:gd name="connsiteX93" fmla="*/ 18865516 w 20237116"/>
              <a:gd name="connsiteY93" fmla="*/ 6762860 h 8134460"/>
              <a:gd name="connsiteX94" fmla="*/ 18841453 w 20237116"/>
              <a:gd name="connsiteY94" fmla="*/ 7099744 h 8134460"/>
              <a:gd name="connsiteX95" fmla="*/ 18817390 w 20237116"/>
              <a:gd name="connsiteY95" fmla="*/ 7316312 h 8134460"/>
              <a:gd name="connsiteX96" fmla="*/ 19298653 w 20237116"/>
              <a:gd name="connsiteY96" fmla="*/ 7893828 h 8134460"/>
              <a:gd name="connsiteX97" fmla="*/ 19707727 w 20237116"/>
              <a:gd name="connsiteY97" fmla="*/ 7893828 h 8134460"/>
              <a:gd name="connsiteX98" fmla="*/ 19996485 w 20237116"/>
              <a:gd name="connsiteY98" fmla="*/ 7941955 h 8134460"/>
              <a:gd name="connsiteX99" fmla="*/ 20237116 w 20237116"/>
              <a:gd name="connsiteY99" fmla="*/ 8134460 h 8134460"/>
              <a:gd name="connsiteX0" fmla="*/ 0 w 20237116"/>
              <a:gd name="connsiteY0" fmla="*/ 4331248 h 7868532"/>
              <a:gd name="connsiteX1" fmla="*/ 818148 w 20237116"/>
              <a:gd name="connsiteY1" fmla="*/ 4210932 h 7868532"/>
              <a:gd name="connsiteX2" fmla="*/ 1491916 w 20237116"/>
              <a:gd name="connsiteY2" fmla="*/ 3898111 h 7868532"/>
              <a:gd name="connsiteX3" fmla="*/ 1780674 w 20237116"/>
              <a:gd name="connsiteY3" fmla="*/ 3031837 h 7868532"/>
              <a:gd name="connsiteX4" fmla="*/ 1900990 w 20237116"/>
              <a:gd name="connsiteY4" fmla="*/ 2237753 h 7868532"/>
              <a:gd name="connsiteX5" fmla="*/ 1564106 w 20237116"/>
              <a:gd name="connsiteY5" fmla="*/ 1708363 h 7868532"/>
              <a:gd name="connsiteX6" fmla="*/ 1155032 w 20237116"/>
              <a:gd name="connsiteY6" fmla="*/ 1203037 h 7868532"/>
              <a:gd name="connsiteX7" fmla="*/ 866274 w 20237116"/>
              <a:gd name="connsiteY7" fmla="*/ 914279 h 7868532"/>
              <a:gd name="connsiteX8" fmla="*/ 409074 w 20237116"/>
              <a:gd name="connsiteY8" fmla="*/ 408953 h 7868532"/>
              <a:gd name="connsiteX9" fmla="*/ 192506 w 20237116"/>
              <a:gd name="connsiteY9" fmla="*/ 216448 h 7868532"/>
              <a:gd name="connsiteX10" fmla="*/ 336885 w 20237116"/>
              <a:gd name="connsiteY10" fmla="*/ 120195 h 7868532"/>
              <a:gd name="connsiteX11" fmla="*/ 1010653 w 20237116"/>
              <a:gd name="connsiteY11" fmla="*/ 23942 h 7868532"/>
              <a:gd name="connsiteX12" fmla="*/ 1275348 w 20237116"/>
              <a:gd name="connsiteY12" fmla="*/ 601458 h 7868532"/>
              <a:gd name="connsiteX13" fmla="*/ 1804737 w 20237116"/>
              <a:gd name="connsiteY13" fmla="*/ 1154911 h 7868532"/>
              <a:gd name="connsiteX14" fmla="*/ 2093495 w 20237116"/>
              <a:gd name="connsiteY14" fmla="*/ 1636174 h 7868532"/>
              <a:gd name="connsiteX15" fmla="*/ 2310064 w 20237116"/>
              <a:gd name="connsiteY15" fmla="*/ 2165563 h 7868532"/>
              <a:gd name="connsiteX16" fmla="*/ 2382253 w 20237116"/>
              <a:gd name="connsiteY16" fmla="*/ 2598700 h 7868532"/>
              <a:gd name="connsiteX17" fmla="*/ 2454443 w 20237116"/>
              <a:gd name="connsiteY17" fmla="*/ 3224342 h 7868532"/>
              <a:gd name="connsiteX18" fmla="*/ 2213811 w 20237116"/>
              <a:gd name="connsiteY18" fmla="*/ 3922174 h 7868532"/>
              <a:gd name="connsiteX19" fmla="*/ 2213811 w 20237116"/>
              <a:gd name="connsiteY19" fmla="*/ 4571879 h 7868532"/>
              <a:gd name="connsiteX20" fmla="*/ 2959769 w 20237116"/>
              <a:gd name="connsiteY20" fmla="*/ 4716258 h 7868532"/>
              <a:gd name="connsiteX21" fmla="*/ 3657600 w 20237116"/>
              <a:gd name="connsiteY21" fmla="*/ 4620005 h 7868532"/>
              <a:gd name="connsiteX22" fmla="*/ 4427622 w 20237116"/>
              <a:gd name="connsiteY22" fmla="*/ 4716258 h 7868532"/>
              <a:gd name="connsiteX23" fmla="*/ 4740443 w 20237116"/>
              <a:gd name="connsiteY23" fmla="*/ 4836574 h 7868532"/>
              <a:gd name="connsiteX24" fmla="*/ 5173579 w 20237116"/>
              <a:gd name="connsiteY24" fmla="*/ 4692195 h 7868532"/>
              <a:gd name="connsiteX25" fmla="*/ 5630779 w 20237116"/>
              <a:gd name="connsiteY25" fmla="*/ 4836574 h 7868532"/>
              <a:gd name="connsiteX26" fmla="*/ 6761748 w 20237116"/>
              <a:gd name="connsiteY26" fmla="*/ 4860637 h 7868532"/>
              <a:gd name="connsiteX27" fmla="*/ 7411453 w 20237116"/>
              <a:gd name="connsiteY27" fmla="*/ 4908763 h 7868532"/>
              <a:gd name="connsiteX28" fmla="*/ 8325853 w 20237116"/>
              <a:gd name="connsiteY28" fmla="*/ 4884700 h 7868532"/>
              <a:gd name="connsiteX29" fmla="*/ 8494295 w 20237116"/>
              <a:gd name="connsiteY29" fmla="*/ 4620005 h 7868532"/>
              <a:gd name="connsiteX30" fmla="*/ 8662737 w 20237116"/>
              <a:gd name="connsiteY30" fmla="*/ 3898111 h 7868532"/>
              <a:gd name="connsiteX31" fmla="*/ 8662737 w 20237116"/>
              <a:gd name="connsiteY31" fmla="*/ 3489037 h 7868532"/>
              <a:gd name="connsiteX32" fmla="*/ 8494295 w 20237116"/>
              <a:gd name="connsiteY32" fmla="*/ 2743079 h 7868532"/>
              <a:gd name="connsiteX33" fmla="*/ 8277727 w 20237116"/>
              <a:gd name="connsiteY33" fmla="*/ 2430258 h 7868532"/>
              <a:gd name="connsiteX34" fmla="*/ 7892716 w 20237116"/>
              <a:gd name="connsiteY34" fmla="*/ 2165563 h 7868532"/>
              <a:gd name="connsiteX35" fmla="*/ 7435516 w 20237116"/>
              <a:gd name="connsiteY35" fmla="*/ 1804616 h 7868532"/>
              <a:gd name="connsiteX36" fmla="*/ 7267074 w 20237116"/>
              <a:gd name="connsiteY36" fmla="*/ 1588048 h 7868532"/>
              <a:gd name="connsiteX37" fmla="*/ 7122695 w 20237116"/>
              <a:gd name="connsiteY37" fmla="*/ 1347416 h 7868532"/>
              <a:gd name="connsiteX38" fmla="*/ 6906127 w 20237116"/>
              <a:gd name="connsiteY38" fmla="*/ 1082721 h 7868532"/>
              <a:gd name="connsiteX39" fmla="*/ 6978316 w 20237116"/>
              <a:gd name="connsiteY39" fmla="*/ 793963 h 7868532"/>
              <a:gd name="connsiteX40" fmla="*/ 7170822 w 20237116"/>
              <a:gd name="connsiteY40" fmla="*/ 793963 h 7868532"/>
              <a:gd name="connsiteX41" fmla="*/ 7483643 w 20237116"/>
              <a:gd name="connsiteY41" fmla="*/ 914279 h 7868532"/>
              <a:gd name="connsiteX42" fmla="*/ 7772400 w 20237116"/>
              <a:gd name="connsiteY42" fmla="*/ 1130848 h 7868532"/>
              <a:gd name="connsiteX43" fmla="*/ 7796464 w 20237116"/>
              <a:gd name="connsiteY43" fmla="*/ 1588048 h 7868532"/>
              <a:gd name="connsiteX44" fmla="*/ 7796464 w 20237116"/>
              <a:gd name="connsiteY44" fmla="*/ 1852742 h 7868532"/>
              <a:gd name="connsiteX45" fmla="*/ 8085222 w 20237116"/>
              <a:gd name="connsiteY45" fmla="*/ 2141500 h 7868532"/>
              <a:gd name="connsiteX46" fmla="*/ 8542422 w 20237116"/>
              <a:gd name="connsiteY46" fmla="*/ 2237753 h 7868532"/>
              <a:gd name="connsiteX47" fmla="*/ 8879306 w 20237116"/>
              <a:gd name="connsiteY47" fmla="*/ 2141500 h 7868532"/>
              <a:gd name="connsiteX48" fmla="*/ 9047748 w 20237116"/>
              <a:gd name="connsiteY48" fmla="*/ 1708363 h 7868532"/>
              <a:gd name="connsiteX49" fmla="*/ 9095874 w 20237116"/>
              <a:gd name="connsiteY49" fmla="*/ 1299290 h 7868532"/>
              <a:gd name="connsiteX50" fmla="*/ 9119937 w 20237116"/>
              <a:gd name="connsiteY50" fmla="*/ 1106784 h 7868532"/>
              <a:gd name="connsiteX51" fmla="*/ 9264316 w 20237116"/>
              <a:gd name="connsiteY51" fmla="*/ 866153 h 7868532"/>
              <a:gd name="connsiteX52" fmla="*/ 9264316 w 20237116"/>
              <a:gd name="connsiteY52" fmla="*/ 1130848 h 7868532"/>
              <a:gd name="connsiteX53" fmla="*/ 9240253 w 20237116"/>
              <a:gd name="connsiteY53" fmla="*/ 1660237 h 7868532"/>
              <a:gd name="connsiteX54" fmla="*/ 9216190 w 20237116"/>
              <a:gd name="connsiteY54" fmla="*/ 2141500 h 7868532"/>
              <a:gd name="connsiteX55" fmla="*/ 9144000 w 20237116"/>
              <a:gd name="connsiteY55" fmla="*/ 2478384 h 7868532"/>
              <a:gd name="connsiteX56" fmla="*/ 9288379 w 20237116"/>
              <a:gd name="connsiteY56" fmla="*/ 3176216 h 7868532"/>
              <a:gd name="connsiteX57" fmla="*/ 9312443 w 20237116"/>
              <a:gd name="connsiteY57" fmla="*/ 3609353 h 7868532"/>
              <a:gd name="connsiteX58" fmla="*/ 9360569 w 20237116"/>
              <a:gd name="connsiteY58" fmla="*/ 3946237 h 7868532"/>
              <a:gd name="connsiteX59" fmla="*/ 9264316 w 20237116"/>
              <a:gd name="connsiteY59" fmla="*/ 4547816 h 7868532"/>
              <a:gd name="connsiteX60" fmla="*/ 9336506 w 20237116"/>
              <a:gd name="connsiteY60" fmla="*/ 4980953 h 7868532"/>
              <a:gd name="connsiteX61" fmla="*/ 9889958 w 20237116"/>
              <a:gd name="connsiteY61" fmla="*/ 5221584 h 7868532"/>
              <a:gd name="connsiteX62" fmla="*/ 10299032 w 20237116"/>
              <a:gd name="connsiteY62" fmla="*/ 5293774 h 7868532"/>
              <a:gd name="connsiteX63" fmla="*/ 10900611 w 20237116"/>
              <a:gd name="connsiteY63" fmla="*/ 5462216 h 7868532"/>
              <a:gd name="connsiteX64" fmla="*/ 11189369 w 20237116"/>
              <a:gd name="connsiteY64" fmla="*/ 5365963 h 7868532"/>
              <a:gd name="connsiteX65" fmla="*/ 11959390 w 20237116"/>
              <a:gd name="connsiteY65" fmla="*/ 5534405 h 7868532"/>
              <a:gd name="connsiteX66" fmla="*/ 12320337 w 20237116"/>
              <a:gd name="connsiteY66" fmla="*/ 5606595 h 7868532"/>
              <a:gd name="connsiteX67" fmla="*/ 12705348 w 20237116"/>
              <a:gd name="connsiteY67" fmla="*/ 5775037 h 7868532"/>
              <a:gd name="connsiteX68" fmla="*/ 13282864 w 20237116"/>
              <a:gd name="connsiteY68" fmla="*/ 5799100 h 7868532"/>
              <a:gd name="connsiteX69" fmla="*/ 13764127 w 20237116"/>
              <a:gd name="connsiteY69" fmla="*/ 5943479 h 7868532"/>
              <a:gd name="connsiteX70" fmla="*/ 14630400 w 20237116"/>
              <a:gd name="connsiteY70" fmla="*/ 6111921 h 7868532"/>
              <a:gd name="connsiteX71" fmla="*/ 15256043 w 20237116"/>
              <a:gd name="connsiteY71" fmla="*/ 6184111 h 7868532"/>
              <a:gd name="connsiteX72" fmla="*/ 15641053 w 20237116"/>
              <a:gd name="connsiteY72" fmla="*/ 6424742 h 7868532"/>
              <a:gd name="connsiteX73" fmla="*/ 16026064 w 20237116"/>
              <a:gd name="connsiteY73" fmla="*/ 6496932 h 7868532"/>
              <a:gd name="connsiteX74" fmla="*/ 16459200 w 20237116"/>
              <a:gd name="connsiteY74" fmla="*/ 6641311 h 7868532"/>
              <a:gd name="connsiteX75" fmla="*/ 16868274 w 20237116"/>
              <a:gd name="connsiteY75" fmla="*/ 6641311 h 7868532"/>
              <a:gd name="connsiteX76" fmla="*/ 17012653 w 20237116"/>
              <a:gd name="connsiteY76" fmla="*/ 6737563 h 7868532"/>
              <a:gd name="connsiteX77" fmla="*/ 17421727 w 20237116"/>
              <a:gd name="connsiteY77" fmla="*/ 6954132 h 7868532"/>
              <a:gd name="connsiteX78" fmla="*/ 17878927 w 20237116"/>
              <a:gd name="connsiteY78" fmla="*/ 7002258 h 7868532"/>
              <a:gd name="connsiteX79" fmla="*/ 18360190 w 20237116"/>
              <a:gd name="connsiteY79" fmla="*/ 7122574 h 7868532"/>
              <a:gd name="connsiteX80" fmla="*/ 18528632 w 20237116"/>
              <a:gd name="connsiteY80" fmla="*/ 6978195 h 7868532"/>
              <a:gd name="connsiteX81" fmla="*/ 18480506 w 20237116"/>
              <a:gd name="connsiteY81" fmla="*/ 6424742 h 7868532"/>
              <a:gd name="connsiteX82" fmla="*/ 18504569 w 20237116"/>
              <a:gd name="connsiteY82" fmla="*/ 6015669 h 7868532"/>
              <a:gd name="connsiteX83" fmla="*/ 18408316 w 20237116"/>
              <a:gd name="connsiteY83" fmla="*/ 5775037 h 7868532"/>
              <a:gd name="connsiteX84" fmla="*/ 18239874 w 20237116"/>
              <a:gd name="connsiteY84" fmla="*/ 5414090 h 7868532"/>
              <a:gd name="connsiteX85" fmla="*/ 18167685 w 20237116"/>
              <a:gd name="connsiteY85" fmla="*/ 5269711 h 7868532"/>
              <a:gd name="connsiteX86" fmla="*/ 18263937 w 20237116"/>
              <a:gd name="connsiteY86" fmla="*/ 4980953 h 7868532"/>
              <a:gd name="connsiteX87" fmla="*/ 18504569 w 20237116"/>
              <a:gd name="connsiteY87" fmla="*/ 4788448 h 7868532"/>
              <a:gd name="connsiteX88" fmla="*/ 18769264 w 20237116"/>
              <a:gd name="connsiteY88" fmla="*/ 4836574 h 7868532"/>
              <a:gd name="connsiteX89" fmla="*/ 18865516 w 20237116"/>
              <a:gd name="connsiteY89" fmla="*/ 5029079 h 7868532"/>
              <a:gd name="connsiteX90" fmla="*/ 18865516 w 20237116"/>
              <a:gd name="connsiteY90" fmla="*/ 5438153 h 7868532"/>
              <a:gd name="connsiteX91" fmla="*/ 18865516 w 20237116"/>
              <a:gd name="connsiteY91" fmla="*/ 5847227 h 7868532"/>
              <a:gd name="connsiteX92" fmla="*/ 18865516 w 20237116"/>
              <a:gd name="connsiteY92" fmla="*/ 6496932 h 7868532"/>
              <a:gd name="connsiteX93" fmla="*/ 18841453 w 20237116"/>
              <a:gd name="connsiteY93" fmla="*/ 6833816 h 7868532"/>
              <a:gd name="connsiteX94" fmla="*/ 18817390 w 20237116"/>
              <a:gd name="connsiteY94" fmla="*/ 7050384 h 7868532"/>
              <a:gd name="connsiteX95" fmla="*/ 19298653 w 20237116"/>
              <a:gd name="connsiteY95" fmla="*/ 7627900 h 7868532"/>
              <a:gd name="connsiteX96" fmla="*/ 19707727 w 20237116"/>
              <a:gd name="connsiteY96" fmla="*/ 7627900 h 7868532"/>
              <a:gd name="connsiteX97" fmla="*/ 19996485 w 20237116"/>
              <a:gd name="connsiteY97" fmla="*/ 7676027 h 7868532"/>
              <a:gd name="connsiteX98" fmla="*/ 20237116 w 20237116"/>
              <a:gd name="connsiteY98" fmla="*/ 7868532 h 7868532"/>
              <a:gd name="connsiteX0" fmla="*/ 0 w 20237116"/>
              <a:gd name="connsiteY0" fmla="*/ 4230364 h 7767648"/>
              <a:gd name="connsiteX1" fmla="*/ 818148 w 20237116"/>
              <a:gd name="connsiteY1" fmla="*/ 4110048 h 7767648"/>
              <a:gd name="connsiteX2" fmla="*/ 1491916 w 20237116"/>
              <a:gd name="connsiteY2" fmla="*/ 3797227 h 7767648"/>
              <a:gd name="connsiteX3" fmla="*/ 1780674 w 20237116"/>
              <a:gd name="connsiteY3" fmla="*/ 2930953 h 7767648"/>
              <a:gd name="connsiteX4" fmla="*/ 1900990 w 20237116"/>
              <a:gd name="connsiteY4" fmla="*/ 2136869 h 7767648"/>
              <a:gd name="connsiteX5" fmla="*/ 1564106 w 20237116"/>
              <a:gd name="connsiteY5" fmla="*/ 1607479 h 7767648"/>
              <a:gd name="connsiteX6" fmla="*/ 1155032 w 20237116"/>
              <a:gd name="connsiteY6" fmla="*/ 1102153 h 7767648"/>
              <a:gd name="connsiteX7" fmla="*/ 866274 w 20237116"/>
              <a:gd name="connsiteY7" fmla="*/ 813395 h 7767648"/>
              <a:gd name="connsiteX8" fmla="*/ 409074 w 20237116"/>
              <a:gd name="connsiteY8" fmla="*/ 308069 h 7767648"/>
              <a:gd name="connsiteX9" fmla="*/ 192506 w 20237116"/>
              <a:gd name="connsiteY9" fmla="*/ 115564 h 7767648"/>
              <a:gd name="connsiteX10" fmla="*/ 336885 w 20237116"/>
              <a:gd name="connsiteY10" fmla="*/ 19311 h 7767648"/>
              <a:gd name="connsiteX11" fmla="*/ 1275348 w 20237116"/>
              <a:gd name="connsiteY11" fmla="*/ 500574 h 7767648"/>
              <a:gd name="connsiteX12" fmla="*/ 1804737 w 20237116"/>
              <a:gd name="connsiteY12" fmla="*/ 1054027 h 7767648"/>
              <a:gd name="connsiteX13" fmla="*/ 2093495 w 20237116"/>
              <a:gd name="connsiteY13" fmla="*/ 1535290 h 7767648"/>
              <a:gd name="connsiteX14" fmla="*/ 2310064 w 20237116"/>
              <a:gd name="connsiteY14" fmla="*/ 2064679 h 7767648"/>
              <a:gd name="connsiteX15" fmla="*/ 2382253 w 20237116"/>
              <a:gd name="connsiteY15" fmla="*/ 2497816 h 7767648"/>
              <a:gd name="connsiteX16" fmla="*/ 2454443 w 20237116"/>
              <a:gd name="connsiteY16" fmla="*/ 3123458 h 7767648"/>
              <a:gd name="connsiteX17" fmla="*/ 2213811 w 20237116"/>
              <a:gd name="connsiteY17" fmla="*/ 3821290 h 7767648"/>
              <a:gd name="connsiteX18" fmla="*/ 2213811 w 20237116"/>
              <a:gd name="connsiteY18" fmla="*/ 4470995 h 7767648"/>
              <a:gd name="connsiteX19" fmla="*/ 2959769 w 20237116"/>
              <a:gd name="connsiteY19" fmla="*/ 4615374 h 7767648"/>
              <a:gd name="connsiteX20" fmla="*/ 3657600 w 20237116"/>
              <a:gd name="connsiteY20" fmla="*/ 4519121 h 7767648"/>
              <a:gd name="connsiteX21" fmla="*/ 4427622 w 20237116"/>
              <a:gd name="connsiteY21" fmla="*/ 4615374 h 7767648"/>
              <a:gd name="connsiteX22" fmla="*/ 4740443 w 20237116"/>
              <a:gd name="connsiteY22" fmla="*/ 4735690 h 7767648"/>
              <a:gd name="connsiteX23" fmla="*/ 5173579 w 20237116"/>
              <a:gd name="connsiteY23" fmla="*/ 4591311 h 7767648"/>
              <a:gd name="connsiteX24" fmla="*/ 5630779 w 20237116"/>
              <a:gd name="connsiteY24" fmla="*/ 4735690 h 7767648"/>
              <a:gd name="connsiteX25" fmla="*/ 6761748 w 20237116"/>
              <a:gd name="connsiteY25" fmla="*/ 4759753 h 7767648"/>
              <a:gd name="connsiteX26" fmla="*/ 7411453 w 20237116"/>
              <a:gd name="connsiteY26" fmla="*/ 4807879 h 7767648"/>
              <a:gd name="connsiteX27" fmla="*/ 8325853 w 20237116"/>
              <a:gd name="connsiteY27" fmla="*/ 4783816 h 7767648"/>
              <a:gd name="connsiteX28" fmla="*/ 8494295 w 20237116"/>
              <a:gd name="connsiteY28" fmla="*/ 4519121 h 7767648"/>
              <a:gd name="connsiteX29" fmla="*/ 8662737 w 20237116"/>
              <a:gd name="connsiteY29" fmla="*/ 3797227 h 7767648"/>
              <a:gd name="connsiteX30" fmla="*/ 8662737 w 20237116"/>
              <a:gd name="connsiteY30" fmla="*/ 3388153 h 7767648"/>
              <a:gd name="connsiteX31" fmla="*/ 8494295 w 20237116"/>
              <a:gd name="connsiteY31" fmla="*/ 2642195 h 7767648"/>
              <a:gd name="connsiteX32" fmla="*/ 8277727 w 20237116"/>
              <a:gd name="connsiteY32" fmla="*/ 2329374 h 7767648"/>
              <a:gd name="connsiteX33" fmla="*/ 7892716 w 20237116"/>
              <a:gd name="connsiteY33" fmla="*/ 2064679 h 7767648"/>
              <a:gd name="connsiteX34" fmla="*/ 7435516 w 20237116"/>
              <a:gd name="connsiteY34" fmla="*/ 1703732 h 7767648"/>
              <a:gd name="connsiteX35" fmla="*/ 7267074 w 20237116"/>
              <a:gd name="connsiteY35" fmla="*/ 1487164 h 7767648"/>
              <a:gd name="connsiteX36" fmla="*/ 7122695 w 20237116"/>
              <a:gd name="connsiteY36" fmla="*/ 1246532 h 7767648"/>
              <a:gd name="connsiteX37" fmla="*/ 6906127 w 20237116"/>
              <a:gd name="connsiteY37" fmla="*/ 981837 h 7767648"/>
              <a:gd name="connsiteX38" fmla="*/ 6978316 w 20237116"/>
              <a:gd name="connsiteY38" fmla="*/ 693079 h 7767648"/>
              <a:gd name="connsiteX39" fmla="*/ 7170822 w 20237116"/>
              <a:gd name="connsiteY39" fmla="*/ 693079 h 7767648"/>
              <a:gd name="connsiteX40" fmla="*/ 7483643 w 20237116"/>
              <a:gd name="connsiteY40" fmla="*/ 813395 h 7767648"/>
              <a:gd name="connsiteX41" fmla="*/ 7772400 w 20237116"/>
              <a:gd name="connsiteY41" fmla="*/ 1029964 h 7767648"/>
              <a:gd name="connsiteX42" fmla="*/ 7796464 w 20237116"/>
              <a:gd name="connsiteY42" fmla="*/ 1487164 h 7767648"/>
              <a:gd name="connsiteX43" fmla="*/ 7796464 w 20237116"/>
              <a:gd name="connsiteY43" fmla="*/ 1751858 h 7767648"/>
              <a:gd name="connsiteX44" fmla="*/ 8085222 w 20237116"/>
              <a:gd name="connsiteY44" fmla="*/ 2040616 h 7767648"/>
              <a:gd name="connsiteX45" fmla="*/ 8542422 w 20237116"/>
              <a:gd name="connsiteY45" fmla="*/ 2136869 h 7767648"/>
              <a:gd name="connsiteX46" fmla="*/ 8879306 w 20237116"/>
              <a:gd name="connsiteY46" fmla="*/ 2040616 h 7767648"/>
              <a:gd name="connsiteX47" fmla="*/ 9047748 w 20237116"/>
              <a:gd name="connsiteY47" fmla="*/ 1607479 h 7767648"/>
              <a:gd name="connsiteX48" fmla="*/ 9095874 w 20237116"/>
              <a:gd name="connsiteY48" fmla="*/ 1198406 h 7767648"/>
              <a:gd name="connsiteX49" fmla="*/ 9119937 w 20237116"/>
              <a:gd name="connsiteY49" fmla="*/ 1005900 h 7767648"/>
              <a:gd name="connsiteX50" fmla="*/ 9264316 w 20237116"/>
              <a:gd name="connsiteY50" fmla="*/ 765269 h 7767648"/>
              <a:gd name="connsiteX51" fmla="*/ 9264316 w 20237116"/>
              <a:gd name="connsiteY51" fmla="*/ 1029964 h 7767648"/>
              <a:gd name="connsiteX52" fmla="*/ 9240253 w 20237116"/>
              <a:gd name="connsiteY52" fmla="*/ 1559353 h 7767648"/>
              <a:gd name="connsiteX53" fmla="*/ 9216190 w 20237116"/>
              <a:gd name="connsiteY53" fmla="*/ 2040616 h 7767648"/>
              <a:gd name="connsiteX54" fmla="*/ 9144000 w 20237116"/>
              <a:gd name="connsiteY54" fmla="*/ 2377500 h 7767648"/>
              <a:gd name="connsiteX55" fmla="*/ 9288379 w 20237116"/>
              <a:gd name="connsiteY55" fmla="*/ 3075332 h 7767648"/>
              <a:gd name="connsiteX56" fmla="*/ 9312443 w 20237116"/>
              <a:gd name="connsiteY56" fmla="*/ 3508469 h 7767648"/>
              <a:gd name="connsiteX57" fmla="*/ 9360569 w 20237116"/>
              <a:gd name="connsiteY57" fmla="*/ 3845353 h 7767648"/>
              <a:gd name="connsiteX58" fmla="*/ 9264316 w 20237116"/>
              <a:gd name="connsiteY58" fmla="*/ 4446932 h 7767648"/>
              <a:gd name="connsiteX59" fmla="*/ 9336506 w 20237116"/>
              <a:gd name="connsiteY59" fmla="*/ 4880069 h 7767648"/>
              <a:gd name="connsiteX60" fmla="*/ 9889958 w 20237116"/>
              <a:gd name="connsiteY60" fmla="*/ 5120700 h 7767648"/>
              <a:gd name="connsiteX61" fmla="*/ 10299032 w 20237116"/>
              <a:gd name="connsiteY61" fmla="*/ 5192890 h 7767648"/>
              <a:gd name="connsiteX62" fmla="*/ 10900611 w 20237116"/>
              <a:gd name="connsiteY62" fmla="*/ 5361332 h 7767648"/>
              <a:gd name="connsiteX63" fmla="*/ 11189369 w 20237116"/>
              <a:gd name="connsiteY63" fmla="*/ 5265079 h 7767648"/>
              <a:gd name="connsiteX64" fmla="*/ 11959390 w 20237116"/>
              <a:gd name="connsiteY64" fmla="*/ 5433521 h 7767648"/>
              <a:gd name="connsiteX65" fmla="*/ 12320337 w 20237116"/>
              <a:gd name="connsiteY65" fmla="*/ 5505711 h 7767648"/>
              <a:gd name="connsiteX66" fmla="*/ 12705348 w 20237116"/>
              <a:gd name="connsiteY66" fmla="*/ 5674153 h 7767648"/>
              <a:gd name="connsiteX67" fmla="*/ 13282864 w 20237116"/>
              <a:gd name="connsiteY67" fmla="*/ 5698216 h 7767648"/>
              <a:gd name="connsiteX68" fmla="*/ 13764127 w 20237116"/>
              <a:gd name="connsiteY68" fmla="*/ 5842595 h 7767648"/>
              <a:gd name="connsiteX69" fmla="*/ 14630400 w 20237116"/>
              <a:gd name="connsiteY69" fmla="*/ 6011037 h 7767648"/>
              <a:gd name="connsiteX70" fmla="*/ 15256043 w 20237116"/>
              <a:gd name="connsiteY70" fmla="*/ 6083227 h 7767648"/>
              <a:gd name="connsiteX71" fmla="*/ 15641053 w 20237116"/>
              <a:gd name="connsiteY71" fmla="*/ 6323858 h 7767648"/>
              <a:gd name="connsiteX72" fmla="*/ 16026064 w 20237116"/>
              <a:gd name="connsiteY72" fmla="*/ 6396048 h 7767648"/>
              <a:gd name="connsiteX73" fmla="*/ 16459200 w 20237116"/>
              <a:gd name="connsiteY73" fmla="*/ 6540427 h 7767648"/>
              <a:gd name="connsiteX74" fmla="*/ 16868274 w 20237116"/>
              <a:gd name="connsiteY74" fmla="*/ 6540427 h 7767648"/>
              <a:gd name="connsiteX75" fmla="*/ 17012653 w 20237116"/>
              <a:gd name="connsiteY75" fmla="*/ 6636679 h 7767648"/>
              <a:gd name="connsiteX76" fmla="*/ 17421727 w 20237116"/>
              <a:gd name="connsiteY76" fmla="*/ 6853248 h 7767648"/>
              <a:gd name="connsiteX77" fmla="*/ 17878927 w 20237116"/>
              <a:gd name="connsiteY77" fmla="*/ 6901374 h 7767648"/>
              <a:gd name="connsiteX78" fmla="*/ 18360190 w 20237116"/>
              <a:gd name="connsiteY78" fmla="*/ 7021690 h 7767648"/>
              <a:gd name="connsiteX79" fmla="*/ 18528632 w 20237116"/>
              <a:gd name="connsiteY79" fmla="*/ 6877311 h 7767648"/>
              <a:gd name="connsiteX80" fmla="*/ 18480506 w 20237116"/>
              <a:gd name="connsiteY80" fmla="*/ 6323858 h 7767648"/>
              <a:gd name="connsiteX81" fmla="*/ 18504569 w 20237116"/>
              <a:gd name="connsiteY81" fmla="*/ 5914785 h 7767648"/>
              <a:gd name="connsiteX82" fmla="*/ 18408316 w 20237116"/>
              <a:gd name="connsiteY82" fmla="*/ 5674153 h 7767648"/>
              <a:gd name="connsiteX83" fmla="*/ 18239874 w 20237116"/>
              <a:gd name="connsiteY83" fmla="*/ 5313206 h 7767648"/>
              <a:gd name="connsiteX84" fmla="*/ 18167685 w 20237116"/>
              <a:gd name="connsiteY84" fmla="*/ 5168827 h 7767648"/>
              <a:gd name="connsiteX85" fmla="*/ 18263937 w 20237116"/>
              <a:gd name="connsiteY85" fmla="*/ 4880069 h 7767648"/>
              <a:gd name="connsiteX86" fmla="*/ 18504569 w 20237116"/>
              <a:gd name="connsiteY86" fmla="*/ 4687564 h 7767648"/>
              <a:gd name="connsiteX87" fmla="*/ 18769264 w 20237116"/>
              <a:gd name="connsiteY87" fmla="*/ 4735690 h 7767648"/>
              <a:gd name="connsiteX88" fmla="*/ 18865516 w 20237116"/>
              <a:gd name="connsiteY88" fmla="*/ 4928195 h 7767648"/>
              <a:gd name="connsiteX89" fmla="*/ 18865516 w 20237116"/>
              <a:gd name="connsiteY89" fmla="*/ 5337269 h 7767648"/>
              <a:gd name="connsiteX90" fmla="*/ 18865516 w 20237116"/>
              <a:gd name="connsiteY90" fmla="*/ 5746343 h 7767648"/>
              <a:gd name="connsiteX91" fmla="*/ 18865516 w 20237116"/>
              <a:gd name="connsiteY91" fmla="*/ 6396048 h 7767648"/>
              <a:gd name="connsiteX92" fmla="*/ 18841453 w 20237116"/>
              <a:gd name="connsiteY92" fmla="*/ 6732932 h 7767648"/>
              <a:gd name="connsiteX93" fmla="*/ 18817390 w 20237116"/>
              <a:gd name="connsiteY93" fmla="*/ 6949500 h 7767648"/>
              <a:gd name="connsiteX94" fmla="*/ 19298653 w 20237116"/>
              <a:gd name="connsiteY94" fmla="*/ 7527016 h 7767648"/>
              <a:gd name="connsiteX95" fmla="*/ 19707727 w 20237116"/>
              <a:gd name="connsiteY95" fmla="*/ 7527016 h 7767648"/>
              <a:gd name="connsiteX96" fmla="*/ 19996485 w 20237116"/>
              <a:gd name="connsiteY96" fmla="*/ 7575143 h 7767648"/>
              <a:gd name="connsiteX97" fmla="*/ 20237116 w 20237116"/>
              <a:gd name="connsiteY97" fmla="*/ 7767648 h 7767648"/>
              <a:gd name="connsiteX0" fmla="*/ 0 w 20237116"/>
              <a:gd name="connsiteY0" fmla="*/ 4120516 h 7657800"/>
              <a:gd name="connsiteX1" fmla="*/ 818148 w 20237116"/>
              <a:gd name="connsiteY1" fmla="*/ 4000200 h 7657800"/>
              <a:gd name="connsiteX2" fmla="*/ 1491916 w 20237116"/>
              <a:gd name="connsiteY2" fmla="*/ 3687379 h 7657800"/>
              <a:gd name="connsiteX3" fmla="*/ 1780674 w 20237116"/>
              <a:gd name="connsiteY3" fmla="*/ 2821105 h 7657800"/>
              <a:gd name="connsiteX4" fmla="*/ 1900990 w 20237116"/>
              <a:gd name="connsiteY4" fmla="*/ 2027021 h 7657800"/>
              <a:gd name="connsiteX5" fmla="*/ 1564106 w 20237116"/>
              <a:gd name="connsiteY5" fmla="*/ 1497631 h 7657800"/>
              <a:gd name="connsiteX6" fmla="*/ 1155032 w 20237116"/>
              <a:gd name="connsiteY6" fmla="*/ 992305 h 7657800"/>
              <a:gd name="connsiteX7" fmla="*/ 866274 w 20237116"/>
              <a:gd name="connsiteY7" fmla="*/ 703547 h 7657800"/>
              <a:gd name="connsiteX8" fmla="*/ 409074 w 20237116"/>
              <a:gd name="connsiteY8" fmla="*/ 198221 h 7657800"/>
              <a:gd name="connsiteX9" fmla="*/ 192506 w 20237116"/>
              <a:gd name="connsiteY9" fmla="*/ 5716 h 7657800"/>
              <a:gd name="connsiteX10" fmla="*/ 1275348 w 20237116"/>
              <a:gd name="connsiteY10" fmla="*/ 390726 h 7657800"/>
              <a:gd name="connsiteX11" fmla="*/ 1804737 w 20237116"/>
              <a:gd name="connsiteY11" fmla="*/ 944179 h 7657800"/>
              <a:gd name="connsiteX12" fmla="*/ 2093495 w 20237116"/>
              <a:gd name="connsiteY12" fmla="*/ 1425442 h 7657800"/>
              <a:gd name="connsiteX13" fmla="*/ 2310064 w 20237116"/>
              <a:gd name="connsiteY13" fmla="*/ 1954831 h 7657800"/>
              <a:gd name="connsiteX14" fmla="*/ 2382253 w 20237116"/>
              <a:gd name="connsiteY14" fmla="*/ 2387968 h 7657800"/>
              <a:gd name="connsiteX15" fmla="*/ 2454443 w 20237116"/>
              <a:gd name="connsiteY15" fmla="*/ 3013610 h 7657800"/>
              <a:gd name="connsiteX16" fmla="*/ 2213811 w 20237116"/>
              <a:gd name="connsiteY16" fmla="*/ 3711442 h 7657800"/>
              <a:gd name="connsiteX17" fmla="*/ 2213811 w 20237116"/>
              <a:gd name="connsiteY17" fmla="*/ 4361147 h 7657800"/>
              <a:gd name="connsiteX18" fmla="*/ 2959769 w 20237116"/>
              <a:gd name="connsiteY18" fmla="*/ 4505526 h 7657800"/>
              <a:gd name="connsiteX19" fmla="*/ 3657600 w 20237116"/>
              <a:gd name="connsiteY19" fmla="*/ 4409273 h 7657800"/>
              <a:gd name="connsiteX20" fmla="*/ 4427622 w 20237116"/>
              <a:gd name="connsiteY20" fmla="*/ 4505526 h 7657800"/>
              <a:gd name="connsiteX21" fmla="*/ 4740443 w 20237116"/>
              <a:gd name="connsiteY21" fmla="*/ 4625842 h 7657800"/>
              <a:gd name="connsiteX22" fmla="*/ 5173579 w 20237116"/>
              <a:gd name="connsiteY22" fmla="*/ 4481463 h 7657800"/>
              <a:gd name="connsiteX23" fmla="*/ 5630779 w 20237116"/>
              <a:gd name="connsiteY23" fmla="*/ 4625842 h 7657800"/>
              <a:gd name="connsiteX24" fmla="*/ 6761748 w 20237116"/>
              <a:gd name="connsiteY24" fmla="*/ 4649905 h 7657800"/>
              <a:gd name="connsiteX25" fmla="*/ 7411453 w 20237116"/>
              <a:gd name="connsiteY25" fmla="*/ 4698031 h 7657800"/>
              <a:gd name="connsiteX26" fmla="*/ 8325853 w 20237116"/>
              <a:gd name="connsiteY26" fmla="*/ 4673968 h 7657800"/>
              <a:gd name="connsiteX27" fmla="*/ 8494295 w 20237116"/>
              <a:gd name="connsiteY27" fmla="*/ 4409273 h 7657800"/>
              <a:gd name="connsiteX28" fmla="*/ 8662737 w 20237116"/>
              <a:gd name="connsiteY28" fmla="*/ 3687379 h 7657800"/>
              <a:gd name="connsiteX29" fmla="*/ 8662737 w 20237116"/>
              <a:gd name="connsiteY29" fmla="*/ 3278305 h 7657800"/>
              <a:gd name="connsiteX30" fmla="*/ 8494295 w 20237116"/>
              <a:gd name="connsiteY30" fmla="*/ 2532347 h 7657800"/>
              <a:gd name="connsiteX31" fmla="*/ 8277727 w 20237116"/>
              <a:gd name="connsiteY31" fmla="*/ 2219526 h 7657800"/>
              <a:gd name="connsiteX32" fmla="*/ 7892716 w 20237116"/>
              <a:gd name="connsiteY32" fmla="*/ 1954831 h 7657800"/>
              <a:gd name="connsiteX33" fmla="*/ 7435516 w 20237116"/>
              <a:gd name="connsiteY33" fmla="*/ 1593884 h 7657800"/>
              <a:gd name="connsiteX34" fmla="*/ 7267074 w 20237116"/>
              <a:gd name="connsiteY34" fmla="*/ 1377316 h 7657800"/>
              <a:gd name="connsiteX35" fmla="*/ 7122695 w 20237116"/>
              <a:gd name="connsiteY35" fmla="*/ 1136684 h 7657800"/>
              <a:gd name="connsiteX36" fmla="*/ 6906127 w 20237116"/>
              <a:gd name="connsiteY36" fmla="*/ 871989 h 7657800"/>
              <a:gd name="connsiteX37" fmla="*/ 6978316 w 20237116"/>
              <a:gd name="connsiteY37" fmla="*/ 583231 h 7657800"/>
              <a:gd name="connsiteX38" fmla="*/ 7170822 w 20237116"/>
              <a:gd name="connsiteY38" fmla="*/ 583231 h 7657800"/>
              <a:gd name="connsiteX39" fmla="*/ 7483643 w 20237116"/>
              <a:gd name="connsiteY39" fmla="*/ 703547 h 7657800"/>
              <a:gd name="connsiteX40" fmla="*/ 7772400 w 20237116"/>
              <a:gd name="connsiteY40" fmla="*/ 920116 h 7657800"/>
              <a:gd name="connsiteX41" fmla="*/ 7796464 w 20237116"/>
              <a:gd name="connsiteY41" fmla="*/ 1377316 h 7657800"/>
              <a:gd name="connsiteX42" fmla="*/ 7796464 w 20237116"/>
              <a:gd name="connsiteY42" fmla="*/ 1642010 h 7657800"/>
              <a:gd name="connsiteX43" fmla="*/ 8085222 w 20237116"/>
              <a:gd name="connsiteY43" fmla="*/ 1930768 h 7657800"/>
              <a:gd name="connsiteX44" fmla="*/ 8542422 w 20237116"/>
              <a:gd name="connsiteY44" fmla="*/ 2027021 h 7657800"/>
              <a:gd name="connsiteX45" fmla="*/ 8879306 w 20237116"/>
              <a:gd name="connsiteY45" fmla="*/ 1930768 h 7657800"/>
              <a:gd name="connsiteX46" fmla="*/ 9047748 w 20237116"/>
              <a:gd name="connsiteY46" fmla="*/ 1497631 h 7657800"/>
              <a:gd name="connsiteX47" fmla="*/ 9095874 w 20237116"/>
              <a:gd name="connsiteY47" fmla="*/ 1088558 h 7657800"/>
              <a:gd name="connsiteX48" fmla="*/ 9119937 w 20237116"/>
              <a:gd name="connsiteY48" fmla="*/ 896052 h 7657800"/>
              <a:gd name="connsiteX49" fmla="*/ 9264316 w 20237116"/>
              <a:gd name="connsiteY49" fmla="*/ 655421 h 7657800"/>
              <a:gd name="connsiteX50" fmla="*/ 9264316 w 20237116"/>
              <a:gd name="connsiteY50" fmla="*/ 920116 h 7657800"/>
              <a:gd name="connsiteX51" fmla="*/ 9240253 w 20237116"/>
              <a:gd name="connsiteY51" fmla="*/ 1449505 h 7657800"/>
              <a:gd name="connsiteX52" fmla="*/ 9216190 w 20237116"/>
              <a:gd name="connsiteY52" fmla="*/ 1930768 h 7657800"/>
              <a:gd name="connsiteX53" fmla="*/ 9144000 w 20237116"/>
              <a:gd name="connsiteY53" fmla="*/ 2267652 h 7657800"/>
              <a:gd name="connsiteX54" fmla="*/ 9288379 w 20237116"/>
              <a:gd name="connsiteY54" fmla="*/ 2965484 h 7657800"/>
              <a:gd name="connsiteX55" fmla="*/ 9312443 w 20237116"/>
              <a:gd name="connsiteY55" fmla="*/ 3398621 h 7657800"/>
              <a:gd name="connsiteX56" fmla="*/ 9360569 w 20237116"/>
              <a:gd name="connsiteY56" fmla="*/ 3735505 h 7657800"/>
              <a:gd name="connsiteX57" fmla="*/ 9264316 w 20237116"/>
              <a:gd name="connsiteY57" fmla="*/ 4337084 h 7657800"/>
              <a:gd name="connsiteX58" fmla="*/ 9336506 w 20237116"/>
              <a:gd name="connsiteY58" fmla="*/ 4770221 h 7657800"/>
              <a:gd name="connsiteX59" fmla="*/ 9889958 w 20237116"/>
              <a:gd name="connsiteY59" fmla="*/ 5010852 h 7657800"/>
              <a:gd name="connsiteX60" fmla="*/ 10299032 w 20237116"/>
              <a:gd name="connsiteY60" fmla="*/ 5083042 h 7657800"/>
              <a:gd name="connsiteX61" fmla="*/ 10900611 w 20237116"/>
              <a:gd name="connsiteY61" fmla="*/ 5251484 h 7657800"/>
              <a:gd name="connsiteX62" fmla="*/ 11189369 w 20237116"/>
              <a:gd name="connsiteY62" fmla="*/ 5155231 h 7657800"/>
              <a:gd name="connsiteX63" fmla="*/ 11959390 w 20237116"/>
              <a:gd name="connsiteY63" fmla="*/ 5323673 h 7657800"/>
              <a:gd name="connsiteX64" fmla="*/ 12320337 w 20237116"/>
              <a:gd name="connsiteY64" fmla="*/ 5395863 h 7657800"/>
              <a:gd name="connsiteX65" fmla="*/ 12705348 w 20237116"/>
              <a:gd name="connsiteY65" fmla="*/ 5564305 h 7657800"/>
              <a:gd name="connsiteX66" fmla="*/ 13282864 w 20237116"/>
              <a:gd name="connsiteY66" fmla="*/ 5588368 h 7657800"/>
              <a:gd name="connsiteX67" fmla="*/ 13764127 w 20237116"/>
              <a:gd name="connsiteY67" fmla="*/ 5732747 h 7657800"/>
              <a:gd name="connsiteX68" fmla="*/ 14630400 w 20237116"/>
              <a:gd name="connsiteY68" fmla="*/ 5901189 h 7657800"/>
              <a:gd name="connsiteX69" fmla="*/ 15256043 w 20237116"/>
              <a:gd name="connsiteY69" fmla="*/ 5973379 h 7657800"/>
              <a:gd name="connsiteX70" fmla="*/ 15641053 w 20237116"/>
              <a:gd name="connsiteY70" fmla="*/ 6214010 h 7657800"/>
              <a:gd name="connsiteX71" fmla="*/ 16026064 w 20237116"/>
              <a:gd name="connsiteY71" fmla="*/ 6286200 h 7657800"/>
              <a:gd name="connsiteX72" fmla="*/ 16459200 w 20237116"/>
              <a:gd name="connsiteY72" fmla="*/ 6430579 h 7657800"/>
              <a:gd name="connsiteX73" fmla="*/ 16868274 w 20237116"/>
              <a:gd name="connsiteY73" fmla="*/ 6430579 h 7657800"/>
              <a:gd name="connsiteX74" fmla="*/ 17012653 w 20237116"/>
              <a:gd name="connsiteY74" fmla="*/ 6526831 h 7657800"/>
              <a:gd name="connsiteX75" fmla="*/ 17421727 w 20237116"/>
              <a:gd name="connsiteY75" fmla="*/ 6743400 h 7657800"/>
              <a:gd name="connsiteX76" fmla="*/ 17878927 w 20237116"/>
              <a:gd name="connsiteY76" fmla="*/ 6791526 h 7657800"/>
              <a:gd name="connsiteX77" fmla="*/ 18360190 w 20237116"/>
              <a:gd name="connsiteY77" fmla="*/ 6911842 h 7657800"/>
              <a:gd name="connsiteX78" fmla="*/ 18528632 w 20237116"/>
              <a:gd name="connsiteY78" fmla="*/ 6767463 h 7657800"/>
              <a:gd name="connsiteX79" fmla="*/ 18480506 w 20237116"/>
              <a:gd name="connsiteY79" fmla="*/ 6214010 h 7657800"/>
              <a:gd name="connsiteX80" fmla="*/ 18504569 w 20237116"/>
              <a:gd name="connsiteY80" fmla="*/ 5804937 h 7657800"/>
              <a:gd name="connsiteX81" fmla="*/ 18408316 w 20237116"/>
              <a:gd name="connsiteY81" fmla="*/ 5564305 h 7657800"/>
              <a:gd name="connsiteX82" fmla="*/ 18239874 w 20237116"/>
              <a:gd name="connsiteY82" fmla="*/ 5203358 h 7657800"/>
              <a:gd name="connsiteX83" fmla="*/ 18167685 w 20237116"/>
              <a:gd name="connsiteY83" fmla="*/ 5058979 h 7657800"/>
              <a:gd name="connsiteX84" fmla="*/ 18263937 w 20237116"/>
              <a:gd name="connsiteY84" fmla="*/ 4770221 h 7657800"/>
              <a:gd name="connsiteX85" fmla="*/ 18504569 w 20237116"/>
              <a:gd name="connsiteY85" fmla="*/ 4577716 h 7657800"/>
              <a:gd name="connsiteX86" fmla="*/ 18769264 w 20237116"/>
              <a:gd name="connsiteY86" fmla="*/ 4625842 h 7657800"/>
              <a:gd name="connsiteX87" fmla="*/ 18865516 w 20237116"/>
              <a:gd name="connsiteY87" fmla="*/ 4818347 h 7657800"/>
              <a:gd name="connsiteX88" fmla="*/ 18865516 w 20237116"/>
              <a:gd name="connsiteY88" fmla="*/ 5227421 h 7657800"/>
              <a:gd name="connsiteX89" fmla="*/ 18865516 w 20237116"/>
              <a:gd name="connsiteY89" fmla="*/ 5636495 h 7657800"/>
              <a:gd name="connsiteX90" fmla="*/ 18865516 w 20237116"/>
              <a:gd name="connsiteY90" fmla="*/ 6286200 h 7657800"/>
              <a:gd name="connsiteX91" fmla="*/ 18841453 w 20237116"/>
              <a:gd name="connsiteY91" fmla="*/ 6623084 h 7657800"/>
              <a:gd name="connsiteX92" fmla="*/ 18817390 w 20237116"/>
              <a:gd name="connsiteY92" fmla="*/ 6839652 h 7657800"/>
              <a:gd name="connsiteX93" fmla="*/ 19298653 w 20237116"/>
              <a:gd name="connsiteY93" fmla="*/ 7417168 h 7657800"/>
              <a:gd name="connsiteX94" fmla="*/ 19707727 w 20237116"/>
              <a:gd name="connsiteY94" fmla="*/ 7417168 h 7657800"/>
              <a:gd name="connsiteX95" fmla="*/ 19996485 w 20237116"/>
              <a:gd name="connsiteY95" fmla="*/ 7465295 h 7657800"/>
              <a:gd name="connsiteX96" fmla="*/ 20237116 w 20237116"/>
              <a:gd name="connsiteY96" fmla="*/ 7657800 h 7657800"/>
              <a:gd name="connsiteX0" fmla="*/ 0 w 20237116"/>
              <a:gd name="connsiteY0" fmla="*/ 3934775 h 7472059"/>
              <a:gd name="connsiteX1" fmla="*/ 818148 w 20237116"/>
              <a:gd name="connsiteY1" fmla="*/ 3814459 h 7472059"/>
              <a:gd name="connsiteX2" fmla="*/ 1491916 w 20237116"/>
              <a:gd name="connsiteY2" fmla="*/ 3501638 h 7472059"/>
              <a:gd name="connsiteX3" fmla="*/ 1780674 w 20237116"/>
              <a:gd name="connsiteY3" fmla="*/ 2635364 h 7472059"/>
              <a:gd name="connsiteX4" fmla="*/ 1900990 w 20237116"/>
              <a:gd name="connsiteY4" fmla="*/ 1841280 h 7472059"/>
              <a:gd name="connsiteX5" fmla="*/ 1564106 w 20237116"/>
              <a:gd name="connsiteY5" fmla="*/ 1311890 h 7472059"/>
              <a:gd name="connsiteX6" fmla="*/ 1155032 w 20237116"/>
              <a:gd name="connsiteY6" fmla="*/ 806564 h 7472059"/>
              <a:gd name="connsiteX7" fmla="*/ 866274 w 20237116"/>
              <a:gd name="connsiteY7" fmla="*/ 517806 h 7472059"/>
              <a:gd name="connsiteX8" fmla="*/ 409074 w 20237116"/>
              <a:gd name="connsiteY8" fmla="*/ 12480 h 7472059"/>
              <a:gd name="connsiteX9" fmla="*/ 1275348 w 20237116"/>
              <a:gd name="connsiteY9" fmla="*/ 204985 h 7472059"/>
              <a:gd name="connsiteX10" fmla="*/ 1804737 w 20237116"/>
              <a:gd name="connsiteY10" fmla="*/ 758438 h 7472059"/>
              <a:gd name="connsiteX11" fmla="*/ 2093495 w 20237116"/>
              <a:gd name="connsiteY11" fmla="*/ 1239701 h 7472059"/>
              <a:gd name="connsiteX12" fmla="*/ 2310064 w 20237116"/>
              <a:gd name="connsiteY12" fmla="*/ 1769090 h 7472059"/>
              <a:gd name="connsiteX13" fmla="*/ 2382253 w 20237116"/>
              <a:gd name="connsiteY13" fmla="*/ 2202227 h 7472059"/>
              <a:gd name="connsiteX14" fmla="*/ 2454443 w 20237116"/>
              <a:gd name="connsiteY14" fmla="*/ 2827869 h 7472059"/>
              <a:gd name="connsiteX15" fmla="*/ 2213811 w 20237116"/>
              <a:gd name="connsiteY15" fmla="*/ 3525701 h 7472059"/>
              <a:gd name="connsiteX16" fmla="*/ 2213811 w 20237116"/>
              <a:gd name="connsiteY16" fmla="*/ 4175406 h 7472059"/>
              <a:gd name="connsiteX17" fmla="*/ 2959769 w 20237116"/>
              <a:gd name="connsiteY17" fmla="*/ 4319785 h 7472059"/>
              <a:gd name="connsiteX18" fmla="*/ 3657600 w 20237116"/>
              <a:gd name="connsiteY18" fmla="*/ 4223532 h 7472059"/>
              <a:gd name="connsiteX19" fmla="*/ 4427622 w 20237116"/>
              <a:gd name="connsiteY19" fmla="*/ 4319785 h 7472059"/>
              <a:gd name="connsiteX20" fmla="*/ 4740443 w 20237116"/>
              <a:gd name="connsiteY20" fmla="*/ 4440101 h 7472059"/>
              <a:gd name="connsiteX21" fmla="*/ 5173579 w 20237116"/>
              <a:gd name="connsiteY21" fmla="*/ 4295722 h 7472059"/>
              <a:gd name="connsiteX22" fmla="*/ 5630779 w 20237116"/>
              <a:gd name="connsiteY22" fmla="*/ 4440101 h 7472059"/>
              <a:gd name="connsiteX23" fmla="*/ 6761748 w 20237116"/>
              <a:gd name="connsiteY23" fmla="*/ 4464164 h 7472059"/>
              <a:gd name="connsiteX24" fmla="*/ 7411453 w 20237116"/>
              <a:gd name="connsiteY24" fmla="*/ 4512290 h 7472059"/>
              <a:gd name="connsiteX25" fmla="*/ 8325853 w 20237116"/>
              <a:gd name="connsiteY25" fmla="*/ 4488227 h 7472059"/>
              <a:gd name="connsiteX26" fmla="*/ 8494295 w 20237116"/>
              <a:gd name="connsiteY26" fmla="*/ 4223532 h 7472059"/>
              <a:gd name="connsiteX27" fmla="*/ 8662737 w 20237116"/>
              <a:gd name="connsiteY27" fmla="*/ 3501638 h 7472059"/>
              <a:gd name="connsiteX28" fmla="*/ 8662737 w 20237116"/>
              <a:gd name="connsiteY28" fmla="*/ 3092564 h 7472059"/>
              <a:gd name="connsiteX29" fmla="*/ 8494295 w 20237116"/>
              <a:gd name="connsiteY29" fmla="*/ 2346606 h 7472059"/>
              <a:gd name="connsiteX30" fmla="*/ 8277727 w 20237116"/>
              <a:gd name="connsiteY30" fmla="*/ 2033785 h 7472059"/>
              <a:gd name="connsiteX31" fmla="*/ 7892716 w 20237116"/>
              <a:gd name="connsiteY31" fmla="*/ 1769090 h 7472059"/>
              <a:gd name="connsiteX32" fmla="*/ 7435516 w 20237116"/>
              <a:gd name="connsiteY32" fmla="*/ 1408143 h 7472059"/>
              <a:gd name="connsiteX33" fmla="*/ 7267074 w 20237116"/>
              <a:gd name="connsiteY33" fmla="*/ 1191575 h 7472059"/>
              <a:gd name="connsiteX34" fmla="*/ 7122695 w 20237116"/>
              <a:gd name="connsiteY34" fmla="*/ 950943 h 7472059"/>
              <a:gd name="connsiteX35" fmla="*/ 6906127 w 20237116"/>
              <a:gd name="connsiteY35" fmla="*/ 686248 h 7472059"/>
              <a:gd name="connsiteX36" fmla="*/ 6978316 w 20237116"/>
              <a:gd name="connsiteY36" fmla="*/ 397490 h 7472059"/>
              <a:gd name="connsiteX37" fmla="*/ 7170822 w 20237116"/>
              <a:gd name="connsiteY37" fmla="*/ 397490 h 7472059"/>
              <a:gd name="connsiteX38" fmla="*/ 7483643 w 20237116"/>
              <a:gd name="connsiteY38" fmla="*/ 517806 h 7472059"/>
              <a:gd name="connsiteX39" fmla="*/ 7772400 w 20237116"/>
              <a:gd name="connsiteY39" fmla="*/ 734375 h 7472059"/>
              <a:gd name="connsiteX40" fmla="*/ 7796464 w 20237116"/>
              <a:gd name="connsiteY40" fmla="*/ 1191575 h 7472059"/>
              <a:gd name="connsiteX41" fmla="*/ 7796464 w 20237116"/>
              <a:gd name="connsiteY41" fmla="*/ 1456269 h 7472059"/>
              <a:gd name="connsiteX42" fmla="*/ 8085222 w 20237116"/>
              <a:gd name="connsiteY42" fmla="*/ 1745027 h 7472059"/>
              <a:gd name="connsiteX43" fmla="*/ 8542422 w 20237116"/>
              <a:gd name="connsiteY43" fmla="*/ 1841280 h 7472059"/>
              <a:gd name="connsiteX44" fmla="*/ 8879306 w 20237116"/>
              <a:gd name="connsiteY44" fmla="*/ 1745027 h 7472059"/>
              <a:gd name="connsiteX45" fmla="*/ 9047748 w 20237116"/>
              <a:gd name="connsiteY45" fmla="*/ 1311890 h 7472059"/>
              <a:gd name="connsiteX46" fmla="*/ 9095874 w 20237116"/>
              <a:gd name="connsiteY46" fmla="*/ 902817 h 7472059"/>
              <a:gd name="connsiteX47" fmla="*/ 9119937 w 20237116"/>
              <a:gd name="connsiteY47" fmla="*/ 710311 h 7472059"/>
              <a:gd name="connsiteX48" fmla="*/ 9264316 w 20237116"/>
              <a:gd name="connsiteY48" fmla="*/ 469680 h 7472059"/>
              <a:gd name="connsiteX49" fmla="*/ 9264316 w 20237116"/>
              <a:gd name="connsiteY49" fmla="*/ 734375 h 7472059"/>
              <a:gd name="connsiteX50" fmla="*/ 9240253 w 20237116"/>
              <a:gd name="connsiteY50" fmla="*/ 1263764 h 7472059"/>
              <a:gd name="connsiteX51" fmla="*/ 9216190 w 20237116"/>
              <a:gd name="connsiteY51" fmla="*/ 1745027 h 7472059"/>
              <a:gd name="connsiteX52" fmla="*/ 9144000 w 20237116"/>
              <a:gd name="connsiteY52" fmla="*/ 2081911 h 7472059"/>
              <a:gd name="connsiteX53" fmla="*/ 9288379 w 20237116"/>
              <a:gd name="connsiteY53" fmla="*/ 2779743 h 7472059"/>
              <a:gd name="connsiteX54" fmla="*/ 9312443 w 20237116"/>
              <a:gd name="connsiteY54" fmla="*/ 3212880 h 7472059"/>
              <a:gd name="connsiteX55" fmla="*/ 9360569 w 20237116"/>
              <a:gd name="connsiteY55" fmla="*/ 3549764 h 7472059"/>
              <a:gd name="connsiteX56" fmla="*/ 9264316 w 20237116"/>
              <a:gd name="connsiteY56" fmla="*/ 4151343 h 7472059"/>
              <a:gd name="connsiteX57" fmla="*/ 9336506 w 20237116"/>
              <a:gd name="connsiteY57" fmla="*/ 4584480 h 7472059"/>
              <a:gd name="connsiteX58" fmla="*/ 9889958 w 20237116"/>
              <a:gd name="connsiteY58" fmla="*/ 4825111 h 7472059"/>
              <a:gd name="connsiteX59" fmla="*/ 10299032 w 20237116"/>
              <a:gd name="connsiteY59" fmla="*/ 4897301 h 7472059"/>
              <a:gd name="connsiteX60" fmla="*/ 10900611 w 20237116"/>
              <a:gd name="connsiteY60" fmla="*/ 5065743 h 7472059"/>
              <a:gd name="connsiteX61" fmla="*/ 11189369 w 20237116"/>
              <a:gd name="connsiteY61" fmla="*/ 4969490 h 7472059"/>
              <a:gd name="connsiteX62" fmla="*/ 11959390 w 20237116"/>
              <a:gd name="connsiteY62" fmla="*/ 5137932 h 7472059"/>
              <a:gd name="connsiteX63" fmla="*/ 12320337 w 20237116"/>
              <a:gd name="connsiteY63" fmla="*/ 5210122 h 7472059"/>
              <a:gd name="connsiteX64" fmla="*/ 12705348 w 20237116"/>
              <a:gd name="connsiteY64" fmla="*/ 5378564 h 7472059"/>
              <a:gd name="connsiteX65" fmla="*/ 13282864 w 20237116"/>
              <a:gd name="connsiteY65" fmla="*/ 5402627 h 7472059"/>
              <a:gd name="connsiteX66" fmla="*/ 13764127 w 20237116"/>
              <a:gd name="connsiteY66" fmla="*/ 5547006 h 7472059"/>
              <a:gd name="connsiteX67" fmla="*/ 14630400 w 20237116"/>
              <a:gd name="connsiteY67" fmla="*/ 5715448 h 7472059"/>
              <a:gd name="connsiteX68" fmla="*/ 15256043 w 20237116"/>
              <a:gd name="connsiteY68" fmla="*/ 5787638 h 7472059"/>
              <a:gd name="connsiteX69" fmla="*/ 15641053 w 20237116"/>
              <a:gd name="connsiteY69" fmla="*/ 6028269 h 7472059"/>
              <a:gd name="connsiteX70" fmla="*/ 16026064 w 20237116"/>
              <a:gd name="connsiteY70" fmla="*/ 6100459 h 7472059"/>
              <a:gd name="connsiteX71" fmla="*/ 16459200 w 20237116"/>
              <a:gd name="connsiteY71" fmla="*/ 6244838 h 7472059"/>
              <a:gd name="connsiteX72" fmla="*/ 16868274 w 20237116"/>
              <a:gd name="connsiteY72" fmla="*/ 6244838 h 7472059"/>
              <a:gd name="connsiteX73" fmla="*/ 17012653 w 20237116"/>
              <a:gd name="connsiteY73" fmla="*/ 6341090 h 7472059"/>
              <a:gd name="connsiteX74" fmla="*/ 17421727 w 20237116"/>
              <a:gd name="connsiteY74" fmla="*/ 6557659 h 7472059"/>
              <a:gd name="connsiteX75" fmla="*/ 17878927 w 20237116"/>
              <a:gd name="connsiteY75" fmla="*/ 6605785 h 7472059"/>
              <a:gd name="connsiteX76" fmla="*/ 18360190 w 20237116"/>
              <a:gd name="connsiteY76" fmla="*/ 6726101 h 7472059"/>
              <a:gd name="connsiteX77" fmla="*/ 18528632 w 20237116"/>
              <a:gd name="connsiteY77" fmla="*/ 6581722 h 7472059"/>
              <a:gd name="connsiteX78" fmla="*/ 18480506 w 20237116"/>
              <a:gd name="connsiteY78" fmla="*/ 6028269 h 7472059"/>
              <a:gd name="connsiteX79" fmla="*/ 18504569 w 20237116"/>
              <a:gd name="connsiteY79" fmla="*/ 5619196 h 7472059"/>
              <a:gd name="connsiteX80" fmla="*/ 18408316 w 20237116"/>
              <a:gd name="connsiteY80" fmla="*/ 5378564 h 7472059"/>
              <a:gd name="connsiteX81" fmla="*/ 18239874 w 20237116"/>
              <a:gd name="connsiteY81" fmla="*/ 5017617 h 7472059"/>
              <a:gd name="connsiteX82" fmla="*/ 18167685 w 20237116"/>
              <a:gd name="connsiteY82" fmla="*/ 4873238 h 7472059"/>
              <a:gd name="connsiteX83" fmla="*/ 18263937 w 20237116"/>
              <a:gd name="connsiteY83" fmla="*/ 4584480 h 7472059"/>
              <a:gd name="connsiteX84" fmla="*/ 18504569 w 20237116"/>
              <a:gd name="connsiteY84" fmla="*/ 4391975 h 7472059"/>
              <a:gd name="connsiteX85" fmla="*/ 18769264 w 20237116"/>
              <a:gd name="connsiteY85" fmla="*/ 4440101 h 7472059"/>
              <a:gd name="connsiteX86" fmla="*/ 18865516 w 20237116"/>
              <a:gd name="connsiteY86" fmla="*/ 4632606 h 7472059"/>
              <a:gd name="connsiteX87" fmla="*/ 18865516 w 20237116"/>
              <a:gd name="connsiteY87" fmla="*/ 5041680 h 7472059"/>
              <a:gd name="connsiteX88" fmla="*/ 18865516 w 20237116"/>
              <a:gd name="connsiteY88" fmla="*/ 5450754 h 7472059"/>
              <a:gd name="connsiteX89" fmla="*/ 18865516 w 20237116"/>
              <a:gd name="connsiteY89" fmla="*/ 6100459 h 7472059"/>
              <a:gd name="connsiteX90" fmla="*/ 18841453 w 20237116"/>
              <a:gd name="connsiteY90" fmla="*/ 6437343 h 7472059"/>
              <a:gd name="connsiteX91" fmla="*/ 18817390 w 20237116"/>
              <a:gd name="connsiteY91" fmla="*/ 6653911 h 7472059"/>
              <a:gd name="connsiteX92" fmla="*/ 19298653 w 20237116"/>
              <a:gd name="connsiteY92" fmla="*/ 7231427 h 7472059"/>
              <a:gd name="connsiteX93" fmla="*/ 19707727 w 20237116"/>
              <a:gd name="connsiteY93" fmla="*/ 7231427 h 7472059"/>
              <a:gd name="connsiteX94" fmla="*/ 19996485 w 20237116"/>
              <a:gd name="connsiteY94" fmla="*/ 7279554 h 7472059"/>
              <a:gd name="connsiteX95" fmla="*/ 20237116 w 20237116"/>
              <a:gd name="connsiteY95" fmla="*/ 7472059 h 7472059"/>
              <a:gd name="connsiteX0" fmla="*/ 0 w 20237116"/>
              <a:gd name="connsiteY0" fmla="*/ 3734066 h 7271350"/>
              <a:gd name="connsiteX1" fmla="*/ 818148 w 20237116"/>
              <a:gd name="connsiteY1" fmla="*/ 3613750 h 7271350"/>
              <a:gd name="connsiteX2" fmla="*/ 1491916 w 20237116"/>
              <a:gd name="connsiteY2" fmla="*/ 3300929 h 7271350"/>
              <a:gd name="connsiteX3" fmla="*/ 1780674 w 20237116"/>
              <a:gd name="connsiteY3" fmla="*/ 2434655 h 7271350"/>
              <a:gd name="connsiteX4" fmla="*/ 1900990 w 20237116"/>
              <a:gd name="connsiteY4" fmla="*/ 1640571 h 7271350"/>
              <a:gd name="connsiteX5" fmla="*/ 1564106 w 20237116"/>
              <a:gd name="connsiteY5" fmla="*/ 1111181 h 7271350"/>
              <a:gd name="connsiteX6" fmla="*/ 1155032 w 20237116"/>
              <a:gd name="connsiteY6" fmla="*/ 605855 h 7271350"/>
              <a:gd name="connsiteX7" fmla="*/ 866274 w 20237116"/>
              <a:gd name="connsiteY7" fmla="*/ 317097 h 7271350"/>
              <a:gd name="connsiteX8" fmla="*/ 1275348 w 20237116"/>
              <a:gd name="connsiteY8" fmla="*/ 4276 h 7271350"/>
              <a:gd name="connsiteX9" fmla="*/ 1804737 w 20237116"/>
              <a:gd name="connsiteY9" fmla="*/ 557729 h 7271350"/>
              <a:gd name="connsiteX10" fmla="*/ 2093495 w 20237116"/>
              <a:gd name="connsiteY10" fmla="*/ 1038992 h 7271350"/>
              <a:gd name="connsiteX11" fmla="*/ 2310064 w 20237116"/>
              <a:gd name="connsiteY11" fmla="*/ 1568381 h 7271350"/>
              <a:gd name="connsiteX12" fmla="*/ 2382253 w 20237116"/>
              <a:gd name="connsiteY12" fmla="*/ 2001518 h 7271350"/>
              <a:gd name="connsiteX13" fmla="*/ 2454443 w 20237116"/>
              <a:gd name="connsiteY13" fmla="*/ 2627160 h 7271350"/>
              <a:gd name="connsiteX14" fmla="*/ 2213811 w 20237116"/>
              <a:gd name="connsiteY14" fmla="*/ 3324992 h 7271350"/>
              <a:gd name="connsiteX15" fmla="*/ 2213811 w 20237116"/>
              <a:gd name="connsiteY15" fmla="*/ 3974697 h 7271350"/>
              <a:gd name="connsiteX16" fmla="*/ 2959769 w 20237116"/>
              <a:gd name="connsiteY16" fmla="*/ 4119076 h 7271350"/>
              <a:gd name="connsiteX17" fmla="*/ 3657600 w 20237116"/>
              <a:gd name="connsiteY17" fmla="*/ 4022823 h 7271350"/>
              <a:gd name="connsiteX18" fmla="*/ 4427622 w 20237116"/>
              <a:gd name="connsiteY18" fmla="*/ 4119076 h 7271350"/>
              <a:gd name="connsiteX19" fmla="*/ 4740443 w 20237116"/>
              <a:gd name="connsiteY19" fmla="*/ 4239392 h 7271350"/>
              <a:gd name="connsiteX20" fmla="*/ 5173579 w 20237116"/>
              <a:gd name="connsiteY20" fmla="*/ 4095013 h 7271350"/>
              <a:gd name="connsiteX21" fmla="*/ 5630779 w 20237116"/>
              <a:gd name="connsiteY21" fmla="*/ 4239392 h 7271350"/>
              <a:gd name="connsiteX22" fmla="*/ 6761748 w 20237116"/>
              <a:gd name="connsiteY22" fmla="*/ 4263455 h 7271350"/>
              <a:gd name="connsiteX23" fmla="*/ 7411453 w 20237116"/>
              <a:gd name="connsiteY23" fmla="*/ 4311581 h 7271350"/>
              <a:gd name="connsiteX24" fmla="*/ 8325853 w 20237116"/>
              <a:gd name="connsiteY24" fmla="*/ 4287518 h 7271350"/>
              <a:gd name="connsiteX25" fmla="*/ 8494295 w 20237116"/>
              <a:gd name="connsiteY25" fmla="*/ 4022823 h 7271350"/>
              <a:gd name="connsiteX26" fmla="*/ 8662737 w 20237116"/>
              <a:gd name="connsiteY26" fmla="*/ 3300929 h 7271350"/>
              <a:gd name="connsiteX27" fmla="*/ 8662737 w 20237116"/>
              <a:gd name="connsiteY27" fmla="*/ 2891855 h 7271350"/>
              <a:gd name="connsiteX28" fmla="*/ 8494295 w 20237116"/>
              <a:gd name="connsiteY28" fmla="*/ 2145897 h 7271350"/>
              <a:gd name="connsiteX29" fmla="*/ 8277727 w 20237116"/>
              <a:gd name="connsiteY29" fmla="*/ 1833076 h 7271350"/>
              <a:gd name="connsiteX30" fmla="*/ 7892716 w 20237116"/>
              <a:gd name="connsiteY30" fmla="*/ 1568381 h 7271350"/>
              <a:gd name="connsiteX31" fmla="*/ 7435516 w 20237116"/>
              <a:gd name="connsiteY31" fmla="*/ 1207434 h 7271350"/>
              <a:gd name="connsiteX32" fmla="*/ 7267074 w 20237116"/>
              <a:gd name="connsiteY32" fmla="*/ 990866 h 7271350"/>
              <a:gd name="connsiteX33" fmla="*/ 7122695 w 20237116"/>
              <a:gd name="connsiteY33" fmla="*/ 750234 h 7271350"/>
              <a:gd name="connsiteX34" fmla="*/ 6906127 w 20237116"/>
              <a:gd name="connsiteY34" fmla="*/ 485539 h 7271350"/>
              <a:gd name="connsiteX35" fmla="*/ 6978316 w 20237116"/>
              <a:gd name="connsiteY35" fmla="*/ 196781 h 7271350"/>
              <a:gd name="connsiteX36" fmla="*/ 7170822 w 20237116"/>
              <a:gd name="connsiteY36" fmla="*/ 196781 h 7271350"/>
              <a:gd name="connsiteX37" fmla="*/ 7483643 w 20237116"/>
              <a:gd name="connsiteY37" fmla="*/ 317097 h 7271350"/>
              <a:gd name="connsiteX38" fmla="*/ 7772400 w 20237116"/>
              <a:gd name="connsiteY38" fmla="*/ 533666 h 7271350"/>
              <a:gd name="connsiteX39" fmla="*/ 7796464 w 20237116"/>
              <a:gd name="connsiteY39" fmla="*/ 990866 h 7271350"/>
              <a:gd name="connsiteX40" fmla="*/ 7796464 w 20237116"/>
              <a:gd name="connsiteY40" fmla="*/ 1255560 h 7271350"/>
              <a:gd name="connsiteX41" fmla="*/ 8085222 w 20237116"/>
              <a:gd name="connsiteY41" fmla="*/ 1544318 h 7271350"/>
              <a:gd name="connsiteX42" fmla="*/ 8542422 w 20237116"/>
              <a:gd name="connsiteY42" fmla="*/ 1640571 h 7271350"/>
              <a:gd name="connsiteX43" fmla="*/ 8879306 w 20237116"/>
              <a:gd name="connsiteY43" fmla="*/ 1544318 h 7271350"/>
              <a:gd name="connsiteX44" fmla="*/ 9047748 w 20237116"/>
              <a:gd name="connsiteY44" fmla="*/ 1111181 h 7271350"/>
              <a:gd name="connsiteX45" fmla="*/ 9095874 w 20237116"/>
              <a:gd name="connsiteY45" fmla="*/ 702108 h 7271350"/>
              <a:gd name="connsiteX46" fmla="*/ 9119937 w 20237116"/>
              <a:gd name="connsiteY46" fmla="*/ 509602 h 7271350"/>
              <a:gd name="connsiteX47" fmla="*/ 9264316 w 20237116"/>
              <a:gd name="connsiteY47" fmla="*/ 268971 h 7271350"/>
              <a:gd name="connsiteX48" fmla="*/ 9264316 w 20237116"/>
              <a:gd name="connsiteY48" fmla="*/ 533666 h 7271350"/>
              <a:gd name="connsiteX49" fmla="*/ 9240253 w 20237116"/>
              <a:gd name="connsiteY49" fmla="*/ 1063055 h 7271350"/>
              <a:gd name="connsiteX50" fmla="*/ 9216190 w 20237116"/>
              <a:gd name="connsiteY50" fmla="*/ 1544318 h 7271350"/>
              <a:gd name="connsiteX51" fmla="*/ 9144000 w 20237116"/>
              <a:gd name="connsiteY51" fmla="*/ 1881202 h 7271350"/>
              <a:gd name="connsiteX52" fmla="*/ 9288379 w 20237116"/>
              <a:gd name="connsiteY52" fmla="*/ 2579034 h 7271350"/>
              <a:gd name="connsiteX53" fmla="*/ 9312443 w 20237116"/>
              <a:gd name="connsiteY53" fmla="*/ 3012171 h 7271350"/>
              <a:gd name="connsiteX54" fmla="*/ 9360569 w 20237116"/>
              <a:gd name="connsiteY54" fmla="*/ 3349055 h 7271350"/>
              <a:gd name="connsiteX55" fmla="*/ 9264316 w 20237116"/>
              <a:gd name="connsiteY55" fmla="*/ 3950634 h 7271350"/>
              <a:gd name="connsiteX56" fmla="*/ 9336506 w 20237116"/>
              <a:gd name="connsiteY56" fmla="*/ 4383771 h 7271350"/>
              <a:gd name="connsiteX57" fmla="*/ 9889958 w 20237116"/>
              <a:gd name="connsiteY57" fmla="*/ 4624402 h 7271350"/>
              <a:gd name="connsiteX58" fmla="*/ 10299032 w 20237116"/>
              <a:gd name="connsiteY58" fmla="*/ 4696592 h 7271350"/>
              <a:gd name="connsiteX59" fmla="*/ 10900611 w 20237116"/>
              <a:gd name="connsiteY59" fmla="*/ 4865034 h 7271350"/>
              <a:gd name="connsiteX60" fmla="*/ 11189369 w 20237116"/>
              <a:gd name="connsiteY60" fmla="*/ 4768781 h 7271350"/>
              <a:gd name="connsiteX61" fmla="*/ 11959390 w 20237116"/>
              <a:gd name="connsiteY61" fmla="*/ 4937223 h 7271350"/>
              <a:gd name="connsiteX62" fmla="*/ 12320337 w 20237116"/>
              <a:gd name="connsiteY62" fmla="*/ 5009413 h 7271350"/>
              <a:gd name="connsiteX63" fmla="*/ 12705348 w 20237116"/>
              <a:gd name="connsiteY63" fmla="*/ 5177855 h 7271350"/>
              <a:gd name="connsiteX64" fmla="*/ 13282864 w 20237116"/>
              <a:gd name="connsiteY64" fmla="*/ 5201918 h 7271350"/>
              <a:gd name="connsiteX65" fmla="*/ 13764127 w 20237116"/>
              <a:gd name="connsiteY65" fmla="*/ 5346297 h 7271350"/>
              <a:gd name="connsiteX66" fmla="*/ 14630400 w 20237116"/>
              <a:gd name="connsiteY66" fmla="*/ 5514739 h 7271350"/>
              <a:gd name="connsiteX67" fmla="*/ 15256043 w 20237116"/>
              <a:gd name="connsiteY67" fmla="*/ 5586929 h 7271350"/>
              <a:gd name="connsiteX68" fmla="*/ 15641053 w 20237116"/>
              <a:gd name="connsiteY68" fmla="*/ 5827560 h 7271350"/>
              <a:gd name="connsiteX69" fmla="*/ 16026064 w 20237116"/>
              <a:gd name="connsiteY69" fmla="*/ 5899750 h 7271350"/>
              <a:gd name="connsiteX70" fmla="*/ 16459200 w 20237116"/>
              <a:gd name="connsiteY70" fmla="*/ 6044129 h 7271350"/>
              <a:gd name="connsiteX71" fmla="*/ 16868274 w 20237116"/>
              <a:gd name="connsiteY71" fmla="*/ 6044129 h 7271350"/>
              <a:gd name="connsiteX72" fmla="*/ 17012653 w 20237116"/>
              <a:gd name="connsiteY72" fmla="*/ 6140381 h 7271350"/>
              <a:gd name="connsiteX73" fmla="*/ 17421727 w 20237116"/>
              <a:gd name="connsiteY73" fmla="*/ 6356950 h 7271350"/>
              <a:gd name="connsiteX74" fmla="*/ 17878927 w 20237116"/>
              <a:gd name="connsiteY74" fmla="*/ 6405076 h 7271350"/>
              <a:gd name="connsiteX75" fmla="*/ 18360190 w 20237116"/>
              <a:gd name="connsiteY75" fmla="*/ 6525392 h 7271350"/>
              <a:gd name="connsiteX76" fmla="*/ 18528632 w 20237116"/>
              <a:gd name="connsiteY76" fmla="*/ 6381013 h 7271350"/>
              <a:gd name="connsiteX77" fmla="*/ 18480506 w 20237116"/>
              <a:gd name="connsiteY77" fmla="*/ 5827560 h 7271350"/>
              <a:gd name="connsiteX78" fmla="*/ 18504569 w 20237116"/>
              <a:gd name="connsiteY78" fmla="*/ 5418487 h 7271350"/>
              <a:gd name="connsiteX79" fmla="*/ 18408316 w 20237116"/>
              <a:gd name="connsiteY79" fmla="*/ 5177855 h 7271350"/>
              <a:gd name="connsiteX80" fmla="*/ 18239874 w 20237116"/>
              <a:gd name="connsiteY80" fmla="*/ 4816908 h 7271350"/>
              <a:gd name="connsiteX81" fmla="*/ 18167685 w 20237116"/>
              <a:gd name="connsiteY81" fmla="*/ 4672529 h 7271350"/>
              <a:gd name="connsiteX82" fmla="*/ 18263937 w 20237116"/>
              <a:gd name="connsiteY82" fmla="*/ 4383771 h 7271350"/>
              <a:gd name="connsiteX83" fmla="*/ 18504569 w 20237116"/>
              <a:gd name="connsiteY83" fmla="*/ 4191266 h 7271350"/>
              <a:gd name="connsiteX84" fmla="*/ 18769264 w 20237116"/>
              <a:gd name="connsiteY84" fmla="*/ 4239392 h 7271350"/>
              <a:gd name="connsiteX85" fmla="*/ 18865516 w 20237116"/>
              <a:gd name="connsiteY85" fmla="*/ 4431897 h 7271350"/>
              <a:gd name="connsiteX86" fmla="*/ 18865516 w 20237116"/>
              <a:gd name="connsiteY86" fmla="*/ 4840971 h 7271350"/>
              <a:gd name="connsiteX87" fmla="*/ 18865516 w 20237116"/>
              <a:gd name="connsiteY87" fmla="*/ 5250045 h 7271350"/>
              <a:gd name="connsiteX88" fmla="*/ 18865516 w 20237116"/>
              <a:gd name="connsiteY88" fmla="*/ 5899750 h 7271350"/>
              <a:gd name="connsiteX89" fmla="*/ 18841453 w 20237116"/>
              <a:gd name="connsiteY89" fmla="*/ 6236634 h 7271350"/>
              <a:gd name="connsiteX90" fmla="*/ 18817390 w 20237116"/>
              <a:gd name="connsiteY90" fmla="*/ 6453202 h 7271350"/>
              <a:gd name="connsiteX91" fmla="*/ 19298653 w 20237116"/>
              <a:gd name="connsiteY91" fmla="*/ 7030718 h 7271350"/>
              <a:gd name="connsiteX92" fmla="*/ 19707727 w 20237116"/>
              <a:gd name="connsiteY92" fmla="*/ 7030718 h 7271350"/>
              <a:gd name="connsiteX93" fmla="*/ 19996485 w 20237116"/>
              <a:gd name="connsiteY93" fmla="*/ 7078845 h 7271350"/>
              <a:gd name="connsiteX94" fmla="*/ 20237116 w 20237116"/>
              <a:gd name="connsiteY94" fmla="*/ 7271350 h 7271350"/>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866274 w 20237116"/>
              <a:gd name="connsiteY7" fmla="*/ 146890 h 7101143"/>
              <a:gd name="connsiteX8" fmla="*/ 1804737 w 20237116"/>
              <a:gd name="connsiteY8" fmla="*/ 387522 h 7101143"/>
              <a:gd name="connsiteX9" fmla="*/ 2093495 w 20237116"/>
              <a:gd name="connsiteY9" fmla="*/ 868785 h 7101143"/>
              <a:gd name="connsiteX10" fmla="*/ 2310064 w 20237116"/>
              <a:gd name="connsiteY10" fmla="*/ 1398174 h 7101143"/>
              <a:gd name="connsiteX11" fmla="*/ 2382253 w 20237116"/>
              <a:gd name="connsiteY11" fmla="*/ 1831311 h 7101143"/>
              <a:gd name="connsiteX12" fmla="*/ 2454443 w 20237116"/>
              <a:gd name="connsiteY12" fmla="*/ 2456953 h 7101143"/>
              <a:gd name="connsiteX13" fmla="*/ 2213811 w 20237116"/>
              <a:gd name="connsiteY13" fmla="*/ 3154785 h 7101143"/>
              <a:gd name="connsiteX14" fmla="*/ 2213811 w 20237116"/>
              <a:gd name="connsiteY14" fmla="*/ 3804490 h 7101143"/>
              <a:gd name="connsiteX15" fmla="*/ 2959769 w 20237116"/>
              <a:gd name="connsiteY15" fmla="*/ 3948869 h 7101143"/>
              <a:gd name="connsiteX16" fmla="*/ 3657600 w 20237116"/>
              <a:gd name="connsiteY16" fmla="*/ 3852616 h 7101143"/>
              <a:gd name="connsiteX17" fmla="*/ 4427622 w 20237116"/>
              <a:gd name="connsiteY17" fmla="*/ 3948869 h 7101143"/>
              <a:gd name="connsiteX18" fmla="*/ 4740443 w 20237116"/>
              <a:gd name="connsiteY18" fmla="*/ 4069185 h 7101143"/>
              <a:gd name="connsiteX19" fmla="*/ 5173579 w 20237116"/>
              <a:gd name="connsiteY19" fmla="*/ 3924806 h 7101143"/>
              <a:gd name="connsiteX20" fmla="*/ 5630779 w 20237116"/>
              <a:gd name="connsiteY20" fmla="*/ 4069185 h 7101143"/>
              <a:gd name="connsiteX21" fmla="*/ 6761748 w 20237116"/>
              <a:gd name="connsiteY21" fmla="*/ 4093248 h 7101143"/>
              <a:gd name="connsiteX22" fmla="*/ 7411453 w 20237116"/>
              <a:gd name="connsiteY22" fmla="*/ 4141374 h 7101143"/>
              <a:gd name="connsiteX23" fmla="*/ 8325853 w 20237116"/>
              <a:gd name="connsiteY23" fmla="*/ 4117311 h 7101143"/>
              <a:gd name="connsiteX24" fmla="*/ 8494295 w 20237116"/>
              <a:gd name="connsiteY24" fmla="*/ 3852616 h 7101143"/>
              <a:gd name="connsiteX25" fmla="*/ 8662737 w 20237116"/>
              <a:gd name="connsiteY25" fmla="*/ 3130722 h 7101143"/>
              <a:gd name="connsiteX26" fmla="*/ 8662737 w 20237116"/>
              <a:gd name="connsiteY26" fmla="*/ 2721648 h 7101143"/>
              <a:gd name="connsiteX27" fmla="*/ 8494295 w 20237116"/>
              <a:gd name="connsiteY27" fmla="*/ 1975690 h 7101143"/>
              <a:gd name="connsiteX28" fmla="*/ 8277727 w 20237116"/>
              <a:gd name="connsiteY28" fmla="*/ 1662869 h 7101143"/>
              <a:gd name="connsiteX29" fmla="*/ 7892716 w 20237116"/>
              <a:gd name="connsiteY29" fmla="*/ 1398174 h 7101143"/>
              <a:gd name="connsiteX30" fmla="*/ 7435516 w 20237116"/>
              <a:gd name="connsiteY30" fmla="*/ 1037227 h 7101143"/>
              <a:gd name="connsiteX31" fmla="*/ 7267074 w 20237116"/>
              <a:gd name="connsiteY31" fmla="*/ 820659 h 7101143"/>
              <a:gd name="connsiteX32" fmla="*/ 7122695 w 20237116"/>
              <a:gd name="connsiteY32" fmla="*/ 580027 h 7101143"/>
              <a:gd name="connsiteX33" fmla="*/ 6906127 w 20237116"/>
              <a:gd name="connsiteY33" fmla="*/ 315332 h 7101143"/>
              <a:gd name="connsiteX34" fmla="*/ 6978316 w 20237116"/>
              <a:gd name="connsiteY34" fmla="*/ 26574 h 7101143"/>
              <a:gd name="connsiteX35" fmla="*/ 7170822 w 20237116"/>
              <a:gd name="connsiteY35" fmla="*/ 26574 h 7101143"/>
              <a:gd name="connsiteX36" fmla="*/ 7483643 w 20237116"/>
              <a:gd name="connsiteY36" fmla="*/ 146890 h 7101143"/>
              <a:gd name="connsiteX37" fmla="*/ 7772400 w 20237116"/>
              <a:gd name="connsiteY37" fmla="*/ 363459 h 7101143"/>
              <a:gd name="connsiteX38" fmla="*/ 7796464 w 20237116"/>
              <a:gd name="connsiteY38" fmla="*/ 820659 h 7101143"/>
              <a:gd name="connsiteX39" fmla="*/ 7796464 w 20237116"/>
              <a:gd name="connsiteY39" fmla="*/ 1085353 h 7101143"/>
              <a:gd name="connsiteX40" fmla="*/ 8085222 w 20237116"/>
              <a:gd name="connsiteY40" fmla="*/ 1374111 h 7101143"/>
              <a:gd name="connsiteX41" fmla="*/ 8542422 w 20237116"/>
              <a:gd name="connsiteY41" fmla="*/ 1470364 h 7101143"/>
              <a:gd name="connsiteX42" fmla="*/ 8879306 w 20237116"/>
              <a:gd name="connsiteY42" fmla="*/ 1374111 h 7101143"/>
              <a:gd name="connsiteX43" fmla="*/ 9047748 w 20237116"/>
              <a:gd name="connsiteY43" fmla="*/ 940974 h 7101143"/>
              <a:gd name="connsiteX44" fmla="*/ 9095874 w 20237116"/>
              <a:gd name="connsiteY44" fmla="*/ 531901 h 7101143"/>
              <a:gd name="connsiteX45" fmla="*/ 9119937 w 20237116"/>
              <a:gd name="connsiteY45" fmla="*/ 339395 h 7101143"/>
              <a:gd name="connsiteX46" fmla="*/ 9264316 w 20237116"/>
              <a:gd name="connsiteY46" fmla="*/ 98764 h 7101143"/>
              <a:gd name="connsiteX47" fmla="*/ 9264316 w 20237116"/>
              <a:gd name="connsiteY47" fmla="*/ 363459 h 7101143"/>
              <a:gd name="connsiteX48" fmla="*/ 9240253 w 20237116"/>
              <a:gd name="connsiteY48" fmla="*/ 892848 h 7101143"/>
              <a:gd name="connsiteX49" fmla="*/ 9216190 w 20237116"/>
              <a:gd name="connsiteY49" fmla="*/ 1374111 h 7101143"/>
              <a:gd name="connsiteX50" fmla="*/ 9144000 w 20237116"/>
              <a:gd name="connsiteY50" fmla="*/ 1710995 h 7101143"/>
              <a:gd name="connsiteX51" fmla="*/ 9288379 w 20237116"/>
              <a:gd name="connsiteY51" fmla="*/ 2408827 h 7101143"/>
              <a:gd name="connsiteX52" fmla="*/ 9312443 w 20237116"/>
              <a:gd name="connsiteY52" fmla="*/ 2841964 h 7101143"/>
              <a:gd name="connsiteX53" fmla="*/ 9360569 w 20237116"/>
              <a:gd name="connsiteY53" fmla="*/ 3178848 h 7101143"/>
              <a:gd name="connsiteX54" fmla="*/ 9264316 w 20237116"/>
              <a:gd name="connsiteY54" fmla="*/ 3780427 h 7101143"/>
              <a:gd name="connsiteX55" fmla="*/ 9336506 w 20237116"/>
              <a:gd name="connsiteY55" fmla="*/ 4213564 h 7101143"/>
              <a:gd name="connsiteX56" fmla="*/ 9889958 w 20237116"/>
              <a:gd name="connsiteY56" fmla="*/ 4454195 h 7101143"/>
              <a:gd name="connsiteX57" fmla="*/ 10299032 w 20237116"/>
              <a:gd name="connsiteY57" fmla="*/ 4526385 h 7101143"/>
              <a:gd name="connsiteX58" fmla="*/ 10900611 w 20237116"/>
              <a:gd name="connsiteY58" fmla="*/ 4694827 h 7101143"/>
              <a:gd name="connsiteX59" fmla="*/ 11189369 w 20237116"/>
              <a:gd name="connsiteY59" fmla="*/ 4598574 h 7101143"/>
              <a:gd name="connsiteX60" fmla="*/ 11959390 w 20237116"/>
              <a:gd name="connsiteY60" fmla="*/ 4767016 h 7101143"/>
              <a:gd name="connsiteX61" fmla="*/ 12320337 w 20237116"/>
              <a:gd name="connsiteY61" fmla="*/ 4839206 h 7101143"/>
              <a:gd name="connsiteX62" fmla="*/ 12705348 w 20237116"/>
              <a:gd name="connsiteY62" fmla="*/ 5007648 h 7101143"/>
              <a:gd name="connsiteX63" fmla="*/ 13282864 w 20237116"/>
              <a:gd name="connsiteY63" fmla="*/ 5031711 h 7101143"/>
              <a:gd name="connsiteX64" fmla="*/ 13764127 w 20237116"/>
              <a:gd name="connsiteY64" fmla="*/ 5176090 h 7101143"/>
              <a:gd name="connsiteX65" fmla="*/ 14630400 w 20237116"/>
              <a:gd name="connsiteY65" fmla="*/ 5344532 h 7101143"/>
              <a:gd name="connsiteX66" fmla="*/ 15256043 w 20237116"/>
              <a:gd name="connsiteY66" fmla="*/ 5416722 h 7101143"/>
              <a:gd name="connsiteX67" fmla="*/ 15641053 w 20237116"/>
              <a:gd name="connsiteY67" fmla="*/ 5657353 h 7101143"/>
              <a:gd name="connsiteX68" fmla="*/ 16026064 w 20237116"/>
              <a:gd name="connsiteY68" fmla="*/ 5729543 h 7101143"/>
              <a:gd name="connsiteX69" fmla="*/ 16459200 w 20237116"/>
              <a:gd name="connsiteY69" fmla="*/ 5873922 h 7101143"/>
              <a:gd name="connsiteX70" fmla="*/ 16868274 w 20237116"/>
              <a:gd name="connsiteY70" fmla="*/ 5873922 h 7101143"/>
              <a:gd name="connsiteX71" fmla="*/ 17012653 w 20237116"/>
              <a:gd name="connsiteY71" fmla="*/ 5970174 h 7101143"/>
              <a:gd name="connsiteX72" fmla="*/ 17421727 w 20237116"/>
              <a:gd name="connsiteY72" fmla="*/ 6186743 h 7101143"/>
              <a:gd name="connsiteX73" fmla="*/ 17878927 w 20237116"/>
              <a:gd name="connsiteY73" fmla="*/ 6234869 h 7101143"/>
              <a:gd name="connsiteX74" fmla="*/ 18360190 w 20237116"/>
              <a:gd name="connsiteY74" fmla="*/ 6355185 h 7101143"/>
              <a:gd name="connsiteX75" fmla="*/ 18528632 w 20237116"/>
              <a:gd name="connsiteY75" fmla="*/ 6210806 h 7101143"/>
              <a:gd name="connsiteX76" fmla="*/ 18480506 w 20237116"/>
              <a:gd name="connsiteY76" fmla="*/ 5657353 h 7101143"/>
              <a:gd name="connsiteX77" fmla="*/ 18504569 w 20237116"/>
              <a:gd name="connsiteY77" fmla="*/ 5248280 h 7101143"/>
              <a:gd name="connsiteX78" fmla="*/ 18408316 w 20237116"/>
              <a:gd name="connsiteY78" fmla="*/ 5007648 h 7101143"/>
              <a:gd name="connsiteX79" fmla="*/ 18239874 w 20237116"/>
              <a:gd name="connsiteY79" fmla="*/ 4646701 h 7101143"/>
              <a:gd name="connsiteX80" fmla="*/ 18167685 w 20237116"/>
              <a:gd name="connsiteY80" fmla="*/ 4502322 h 7101143"/>
              <a:gd name="connsiteX81" fmla="*/ 18263937 w 20237116"/>
              <a:gd name="connsiteY81" fmla="*/ 4213564 h 7101143"/>
              <a:gd name="connsiteX82" fmla="*/ 18504569 w 20237116"/>
              <a:gd name="connsiteY82" fmla="*/ 4021059 h 7101143"/>
              <a:gd name="connsiteX83" fmla="*/ 18769264 w 20237116"/>
              <a:gd name="connsiteY83" fmla="*/ 4069185 h 7101143"/>
              <a:gd name="connsiteX84" fmla="*/ 18865516 w 20237116"/>
              <a:gd name="connsiteY84" fmla="*/ 4261690 h 7101143"/>
              <a:gd name="connsiteX85" fmla="*/ 18865516 w 20237116"/>
              <a:gd name="connsiteY85" fmla="*/ 4670764 h 7101143"/>
              <a:gd name="connsiteX86" fmla="*/ 18865516 w 20237116"/>
              <a:gd name="connsiteY86" fmla="*/ 5079838 h 7101143"/>
              <a:gd name="connsiteX87" fmla="*/ 18865516 w 20237116"/>
              <a:gd name="connsiteY87" fmla="*/ 5729543 h 7101143"/>
              <a:gd name="connsiteX88" fmla="*/ 18841453 w 20237116"/>
              <a:gd name="connsiteY88" fmla="*/ 6066427 h 7101143"/>
              <a:gd name="connsiteX89" fmla="*/ 18817390 w 20237116"/>
              <a:gd name="connsiteY89" fmla="*/ 6282995 h 7101143"/>
              <a:gd name="connsiteX90" fmla="*/ 19298653 w 20237116"/>
              <a:gd name="connsiteY90" fmla="*/ 6860511 h 7101143"/>
              <a:gd name="connsiteX91" fmla="*/ 19707727 w 20237116"/>
              <a:gd name="connsiteY91" fmla="*/ 6860511 h 7101143"/>
              <a:gd name="connsiteX92" fmla="*/ 19996485 w 20237116"/>
              <a:gd name="connsiteY92" fmla="*/ 6908638 h 7101143"/>
              <a:gd name="connsiteX93" fmla="*/ 20237116 w 20237116"/>
              <a:gd name="connsiteY93"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7964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135353 w 20237116"/>
              <a:gd name="connsiteY22" fmla="*/ 41554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106126 h 7108505"/>
              <a:gd name="connsiteX45" fmla="*/ 9264316 w 20237116"/>
              <a:gd name="connsiteY45" fmla="*/ 370821 h 7108505"/>
              <a:gd name="connsiteX46" fmla="*/ 9240253 w 20237116"/>
              <a:gd name="connsiteY46" fmla="*/ 900210 h 7108505"/>
              <a:gd name="connsiteX47" fmla="*/ 9216190 w 20237116"/>
              <a:gd name="connsiteY47" fmla="*/ 1381473 h 7108505"/>
              <a:gd name="connsiteX48" fmla="*/ 9144000 w 20237116"/>
              <a:gd name="connsiteY48" fmla="*/ 1718357 h 7108505"/>
              <a:gd name="connsiteX49" fmla="*/ 9288379 w 20237116"/>
              <a:gd name="connsiteY49" fmla="*/ 2416189 h 7108505"/>
              <a:gd name="connsiteX50" fmla="*/ 9312443 w 20237116"/>
              <a:gd name="connsiteY50" fmla="*/ 2849326 h 7108505"/>
              <a:gd name="connsiteX51" fmla="*/ 9360569 w 20237116"/>
              <a:gd name="connsiteY51" fmla="*/ 3186210 h 7108505"/>
              <a:gd name="connsiteX52" fmla="*/ 9264316 w 20237116"/>
              <a:gd name="connsiteY52" fmla="*/ 3787789 h 7108505"/>
              <a:gd name="connsiteX53" fmla="*/ 9336506 w 20237116"/>
              <a:gd name="connsiteY53" fmla="*/ 4220926 h 7108505"/>
              <a:gd name="connsiteX54" fmla="*/ 9889958 w 20237116"/>
              <a:gd name="connsiteY54" fmla="*/ 4461557 h 7108505"/>
              <a:gd name="connsiteX55" fmla="*/ 10299032 w 20237116"/>
              <a:gd name="connsiteY55" fmla="*/ 4533747 h 7108505"/>
              <a:gd name="connsiteX56" fmla="*/ 10900611 w 20237116"/>
              <a:gd name="connsiteY56" fmla="*/ 4702189 h 7108505"/>
              <a:gd name="connsiteX57" fmla="*/ 11189369 w 20237116"/>
              <a:gd name="connsiteY57" fmla="*/ 4605936 h 7108505"/>
              <a:gd name="connsiteX58" fmla="*/ 11959390 w 20237116"/>
              <a:gd name="connsiteY58" fmla="*/ 4774378 h 7108505"/>
              <a:gd name="connsiteX59" fmla="*/ 12320337 w 20237116"/>
              <a:gd name="connsiteY59" fmla="*/ 4846568 h 7108505"/>
              <a:gd name="connsiteX60" fmla="*/ 12705348 w 20237116"/>
              <a:gd name="connsiteY60" fmla="*/ 5015010 h 7108505"/>
              <a:gd name="connsiteX61" fmla="*/ 13282864 w 20237116"/>
              <a:gd name="connsiteY61" fmla="*/ 5039073 h 7108505"/>
              <a:gd name="connsiteX62" fmla="*/ 13764127 w 20237116"/>
              <a:gd name="connsiteY62" fmla="*/ 5183452 h 7108505"/>
              <a:gd name="connsiteX63" fmla="*/ 14630400 w 20237116"/>
              <a:gd name="connsiteY63" fmla="*/ 5351894 h 7108505"/>
              <a:gd name="connsiteX64" fmla="*/ 15256043 w 20237116"/>
              <a:gd name="connsiteY64" fmla="*/ 5424084 h 7108505"/>
              <a:gd name="connsiteX65" fmla="*/ 15641053 w 20237116"/>
              <a:gd name="connsiteY65" fmla="*/ 5664715 h 7108505"/>
              <a:gd name="connsiteX66" fmla="*/ 16026064 w 20237116"/>
              <a:gd name="connsiteY66" fmla="*/ 5736905 h 7108505"/>
              <a:gd name="connsiteX67" fmla="*/ 16459200 w 20237116"/>
              <a:gd name="connsiteY67" fmla="*/ 5881284 h 7108505"/>
              <a:gd name="connsiteX68" fmla="*/ 16868274 w 20237116"/>
              <a:gd name="connsiteY68" fmla="*/ 5881284 h 7108505"/>
              <a:gd name="connsiteX69" fmla="*/ 17012653 w 20237116"/>
              <a:gd name="connsiteY69" fmla="*/ 5977536 h 7108505"/>
              <a:gd name="connsiteX70" fmla="*/ 17421727 w 20237116"/>
              <a:gd name="connsiteY70" fmla="*/ 6194105 h 7108505"/>
              <a:gd name="connsiteX71" fmla="*/ 17878927 w 20237116"/>
              <a:gd name="connsiteY71" fmla="*/ 6242231 h 7108505"/>
              <a:gd name="connsiteX72" fmla="*/ 18360190 w 20237116"/>
              <a:gd name="connsiteY72" fmla="*/ 6362547 h 7108505"/>
              <a:gd name="connsiteX73" fmla="*/ 18528632 w 20237116"/>
              <a:gd name="connsiteY73" fmla="*/ 6218168 h 7108505"/>
              <a:gd name="connsiteX74" fmla="*/ 18480506 w 20237116"/>
              <a:gd name="connsiteY74" fmla="*/ 5664715 h 7108505"/>
              <a:gd name="connsiteX75" fmla="*/ 18504569 w 20237116"/>
              <a:gd name="connsiteY75" fmla="*/ 5255642 h 7108505"/>
              <a:gd name="connsiteX76" fmla="*/ 18408316 w 20237116"/>
              <a:gd name="connsiteY76" fmla="*/ 5015010 h 7108505"/>
              <a:gd name="connsiteX77" fmla="*/ 18239874 w 20237116"/>
              <a:gd name="connsiteY77" fmla="*/ 4654063 h 7108505"/>
              <a:gd name="connsiteX78" fmla="*/ 18167685 w 20237116"/>
              <a:gd name="connsiteY78" fmla="*/ 4509684 h 7108505"/>
              <a:gd name="connsiteX79" fmla="*/ 18263937 w 20237116"/>
              <a:gd name="connsiteY79" fmla="*/ 4220926 h 7108505"/>
              <a:gd name="connsiteX80" fmla="*/ 18504569 w 20237116"/>
              <a:gd name="connsiteY80" fmla="*/ 4028421 h 7108505"/>
              <a:gd name="connsiteX81" fmla="*/ 18769264 w 20237116"/>
              <a:gd name="connsiteY81" fmla="*/ 4076547 h 7108505"/>
              <a:gd name="connsiteX82" fmla="*/ 18865516 w 20237116"/>
              <a:gd name="connsiteY82" fmla="*/ 4269052 h 7108505"/>
              <a:gd name="connsiteX83" fmla="*/ 18865516 w 20237116"/>
              <a:gd name="connsiteY83" fmla="*/ 4678126 h 7108505"/>
              <a:gd name="connsiteX84" fmla="*/ 18865516 w 20237116"/>
              <a:gd name="connsiteY84" fmla="*/ 5087200 h 7108505"/>
              <a:gd name="connsiteX85" fmla="*/ 18865516 w 20237116"/>
              <a:gd name="connsiteY85" fmla="*/ 5736905 h 7108505"/>
              <a:gd name="connsiteX86" fmla="*/ 18841453 w 20237116"/>
              <a:gd name="connsiteY86" fmla="*/ 6073789 h 7108505"/>
              <a:gd name="connsiteX87" fmla="*/ 18817390 w 20237116"/>
              <a:gd name="connsiteY87" fmla="*/ 6290357 h 7108505"/>
              <a:gd name="connsiteX88" fmla="*/ 19298653 w 20237116"/>
              <a:gd name="connsiteY88" fmla="*/ 6867873 h 7108505"/>
              <a:gd name="connsiteX89" fmla="*/ 19707727 w 20237116"/>
              <a:gd name="connsiteY89" fmla="*/ 6867873 h 7108505"/>
              <a:gd name="connsiteX90" fmla="*/ 19996485 w 20237116"/>
              <a:gd name="connsiteY90" fmla="*/ 6916000 h 7108505"/>
              <a:gd name="connsiteX91" fmla="*/ 20237116 w 20237116"/>
              <a:gd name="connsiteY91"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3397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237116" h="7108505">
                <a:moveTo>
                  <a:pt x="0" y="3571221"/>
                </a:moveTo>
                <a:cubicBezTo>
                  <a:pt x="284747" y="3547157"/>
                  <a:pt x="613945" y="3516745"/>
                  <a:pt x="818148" y="3450905"/>
                </a:cubicBezTo>
                <a:cubicBezTo>
                  <a:pt x="1022351" y="3385065"/>
                  <a:pt x="1083845" y="3363175"/>
                  <a:pt x="1225216" y="3176184"/>
                </a:cubicBezTo>
                <a:cubicBezTo>
                  <a:pt x="1366587" y="2989193"/>
                  <a:pt x="1604545" y="2589811"/>
                  <a:pt x="1666374" y="2328960"/>
                </a:cubicBezTo>
                <a:cubicBezTo>
                  <a:pt x="1728203" y="2068109"/>
                  <a:pt x="1648160" y="1838005"/>
                  <a:pt x="1596190" y="1611076"/>
                </a:cubicBezTo>
                <a:cubicBezTo>
                  <a:pt x="1544220" y="1384147"/>
                  <a:pt x="1396332" y="1152539"/>
                  <a:pt x="1354556" y="967386"/>
                </a:cubicBezTo>
                <a:cubicBezTo>
                  <a:pt x="1312780" y="782233"/>
                  <a:pt x="1289552" y="595577"/>
                  <a:pt x="1345532" y="500160"/>
                </a:cubicBezTo>
                <a:cubicBezTo>
                  <a:pt x="1401512" y="404743"/>
                  <a:pt x="1565777" y="332220"/>
                  <a:pt x="1690437" y="394884"/>
                </a:cubicBezTo>
                <a:cubicBezTo>
                  <a:pt x="1815097" y="457548"/>
                  <a:pt x="1990224" y="707705"/>
                  <a:pt x="2093495" y="876147"/>
                </a:cubicBezTo>
                <a:cubicBezTo>
                  <a:pt x="2196766" y="1044589"/>
                  <a:pt x="2261938" y="1245115"/>
                  <a:pt x="2310064" y="1405536"/>
                </a:cubicBezTo>
                <a:cubicBezTo>
                  <a:pt x="2358190" y="1565957"/>
                  <a:pt x="2358190" y="1662210"/>
                  <a:pt x="2382253" y="1838673"/>
                </a:cubicBezTo>
                <a:cubicBezTo>
                  <a:pt x="2406316" y="2015136"/>
                  <a:pt x="2482517" y="2243736"/>
                  <a:pt x="2454443" y="2464315"/>
                </a:cubicBezTo>
                <a:cubicBezTo>
                  <a:pt x="2426369" y="2684894"/>
                  <a:pt x="2253916" y="2937557"/>
                  <a:pt x="2213811" y="3162147"/>
                </a:cubicBezTo>
                <a:cubicBezTo>
                  <a:pt x="2173706" y="3386736"/>
                  <a:pt x="2089485" y="3679505"/>
                  <a:pt x="2213811" y="3811852"/>
                </a:cubicBezTo>
                <a:cubicBezTo>
                  <a:pt x="2338137" y="3944199"/>
                  <a:pt x="2719138" y="3948210"/>
                  <a:pt x="2959769" y="3956231"/>
                </a:cubicBezTo>
                <a:cubicBezTo>
                  <a:pt x="3200400" y="3964252"/>
                  <a:pt x="3412958" y="3859978"/>
                  <a:pt x="3657600" y="3859978"/>
                </a:cubicBezTo>
                <a:cubicBezTo>
                  <a:pt x="3902242" y="3859978"/>
                  <a:pt x="4247148" y="3920136"/>
                  <a:pt x="4427622" y="3956231"/>
                </a:cubicBezTo>
                <a:cubicBezTo>
                  <a:pt x="4608096" y="3992326"/>
                  <a:pt x="4616117" y="4080557"/>
                  <a:pt x="4740443" y="4076547"/>
                </a:cubicBezTo>
                <a:cubicBezTo>
                  <a:pt x="4864769" y="4072537"/>
                  <a:pt x="5025190" y="3932168"/>
                  <a:pt x="5173579" y="3932168"/>
                </a:cubicBezTo>
                <a:cubicBezTo>
                  <a:pt x="5321968" y="3932168"/>
                  <a:pt x="5366084" y="4048473"/>
                  <a:pt x="5630779" y="4076547"/>
                </a:cubicBezTo>
                <a:cubicBezTo>
                  <a:pt x="5895474" y="4104621"/>
                  <a:pt x="6464969" y="4088579"/>
                  <a:pt x="6761748" y="4100610"/>
                </a:cubicBezTo>
                <a:cubicBezTo>
                  <a:pt x="7058527" y="4112641"/>
                  <a:pt x="7182519" y="4138376"/>
                  <a:pt x="7411453" y="4148736"/>
                </a:cubicBezTo>
                <a:cubicBezTo>
                  <a:pt x="7640387" y="4159096"/>
                  <a:pt x="7954879" y="4210899"/>
                  <a:pt x="8135353" y="4162773"/>
                </a:cubicBezTo>
                <a:cubicBezTo>
                  <a:pt x="8315827" y="4114647"/>
                  <a:pt x="8431798" y="3986310"/>
                  <a:pt x="8494295" y="3859978"/>
                </a:cubicBezTo>
                <a:cubicBezTo>
                  <a:pt x="8556792" y="3733647"/>
                  <a:pt x="8491788" y="3571054"/>
                  <a:pt x="8510337" y="3404784"/>
                </a:cubicBezTo>
                <a:cubicBezTo>
                  <a:pt x="8528886" y="3238514"/>
                  <a:pt x="8614611" y="3077090"/>
                  <a:pt x="8605587" y="2862360"/>
                </a:cubicBezTo>
                <a:cubicBezTo>
                  <a:pt x="8596563" y="2647630"/>
                  <a:pt x="8517188" y="2305565"/>
                  <a:pt x="8456195" y="2116402"/>
                </a:cubicBezTo>
                <a:cubicBezTo>
                  <a:pt x="8395202" y="1927239"/>
                  <a:pt x="8339890" y="1836334"/>
                  <a:pt x="8239627" y="1727381"/>
                </a:cubicBezTo>
                <a:cubicBezTo>
                  <a:pt x="8139364" y="1618428"/>
                  <a:pt x="7988635" y="1576485"/>
                  <a:pt x="7854616" y="1462686"/>
                </a:cubicBezTo>
                <a:cubicBezTo>
                  <a:pt x="7720597" y="1348887"/>
                  <a:pt x="7533440" y="1150367"/>
                  <a:pt x="7435516" y="1044589"/>
                </a:cubicBezTo>
                <a:cubicBezTo>
                  <a:pt x="7337592" y="938812"/>
                  <a:pt x="7319211" y="904221"/>
                  <a:pt x="7267074" y="828021"/>
                </a:cubicBezTo>
                <a:cubicBezTo>
                  <a:pt x="7214937" y="751821"/>
                  <a:pt x="7182853" y="671610"/>
                  <a:pt x="7122695" y="587389"/>
                </a:cubicBezTo>
                <a:cubicBezTo>
                  <a:pt x="7062537" y="503168"/>
                  <a:pt x="6930190" y="414936"/>
                  <a:pt x="6906127" y="322694"/>
                </a:cubicBezTo>
                <a:cubicBezTo>
                  <a:pt x="6882064" y="230452"/>
                  <a:pt x="6934200" y="82062"/>
                  <a:pt x="6978316" y="33936"/>
                </a:cubicBezTo>
                <a:cubicBezTo>
                  <a:pt x="7022432" y="-14190"/>
                  <a:pt x="7089776" y="-8342"/>
                  <a:pt x="7170822" y="33936"/>
                </a:cubicBezTo>
                <a:cubicBezTo>
                  <a:pt x="7251868" y="76214"/>
                  <a:pt x="7360319" y="155255"/>
                  <a:pt x="7464593" y="287602"/>
                </a:cubicBezTo>
                <a:cubicBezTo>
                  <a:pt x="7568867" y="419949"/>
                  <a:pt x="7722102" y="693836"/>
                  <a:pt x="7796464" y="828021"/>
                </a:cubicBezTo>
                <a:cubicBezTo>
                  <a:pt x="7870826" y="962206"/>
                  <a:pt x="7862638" y="1000473"/>
                  <a:pt x="7910764" y="1092715"/>
                </a:cubicBezTo>
                <a:cubicBezTo>
                  <a:pt x="7958890" y="1184957"/>
                  <a:pt x="7973596" y="1320480"/>
                  <a:pt x="8085222" y="1381473"/>
                </a:cubicBezTo>
                <a:cubicBezTo>
                  <a:pt x="8196848" y="1442467"/>
                  <a:pt x="8448175" y="1458676"/>
                  <a:pt x="8580522" y="1458676"/>
                </a:cubicBezTo>
                <a:cubicBezTo>
                  <a:pt x="8712869" y="1458676"/>
                  <a:pt x="8801435" y="1466530"/>
                  <a:pt x="8879306" y="1381473"/>
                </a:cubicBezTo>
                <a:cubicBezTo>
                  <a:pt x="8957177" y="1296416"/>
                  <a:pt x="9005303" y="1079179"/>
                  <a:pt x="9047748" y="948336"/>
                </a:cubicBezTo>
                <a:cubicBezTo>
                  <a:pt x="9090193" y="817493"/>
                  <a:pt x="9102893" y="699851"/>
                  <a:pt x="9133974" y="596413"/>
                </a:cubicBezTo>
                <a:cubicBezTo>
                  <a:pt x="9165056" y="492975"/>
                  <a:pt x="9193463" y="362131"/>
                  <a:pt x="9234237" y="327707"/>
                </a:cubicBezTo>
                <a:cubicBezTo>
                  <a:pt x="9275011" y="293283"/>
                  <a:pt x="9371263" y="288104"/>
                  <a:pt x="9378616" y="389871"/>
                </a:cubicBezTo>
                <a:cubicBezTo>
                  <a:pt x="9385969" y="491638"/>
                  <a:pt x="9305424" y="773043"/>
                  <a:pt x="9278353" y="938310"/>
                </a:cubicBezTo>
                <a:cubicBezTo>
                  <a:pt x="9251282" y="1103577"/>
                  <a:pt x="9238582" y="1251465"/>
                  <a:pt x="9216190" y="1381473"/>
                </a:cubicBezTo>
                <a:cubicBezTo>
                  <a:pt x="9193798" y="1511481"/>
                  <a:pt x="9131969" y="1545904"/>
                  <a:pt x="9144000" y="1718357"/>
                </a:cubicBezTo>
                <a:cubicBezTo>
                  <a:pt x="9156032" y="1890810"/>
                  <a:pt x="9260305" y="2227694"/>
                  <a:pt x="9288379" y="2416189"/>
                </a:cubicBezTo>
                <a:cubicBezTo>
                  <a:pt x="9316453" y="2604684"/>
                  <a:pt x="9300411" y="2720989"/>
                  <a:pt x="9312443" y="2849326"/>
                </a:cubicBezTo>
                <a:cubicBezTo>
                  <a:pt x="9324475" y="2977663"/>
                  <a:pt x="9368590" y="3029799"/>
                  <a:pt x="9360569" y="3186210"/>
                </a:cubicBezTo>
                <a:cubicBezTo>
                  <a:pt x="9352548" y="3342620"/>
                  <a:pt x="9268327" y="3615336"/>
                  <a:pt x="9264316" y="3787789"/>
                </a:cubicBezTo>
                <a:cubicBezTo>
                  <a:pt x="9260306" y="3960242"/>
                  <a:pt x="9232232" y="4108631"/>
                  <a:pt x="9336506" y="4220926"/>
                </a:cubicBezTo>
                <a:cubicBezTo>
                  <a:pt x="9440780" y="4333221"/>
                  <a:pt x="9729537" y="4409420"/>
                  <a:pt x="9889958" y="4461557"/>
                </a:cubicBezTo>
                <a:cubicBezTo>
                  <a:pt x="10050379" y="4513694"/>
                  <a:pt x="10130590" y="4493642"/>
                  <a:pt x="10299032" y="4533747"/>
                </a:cubicBezTo>
                <a:cubicBezTo>
                  <a:pt x="10467474" y="4573852"/>
                  <a:pt x="10752221" y="4690157"/>
                  <a:pt x="10900611" y="4702189"/>
                </a:cubicBezTo>
                <a:cubicBezTo>
                  <a:pt x="11049001" y="4714221"/>
                  <a:pt x="11012906" y="4593905"/>
                  <a:pt x="11189369" y="4605936"/>
                </a:cubicBezTo>
                <a:cubicBezTo>
                  <a:pt x="11365832" y="4617967"/>
                  <a:pt x="11770895" y="4734273"/>
                  <a:pt x="11959390" y="4774378"/>
                </a:cubicBezTo>
                <a:cubicBezTo>
                  <a:pt x="12147885" y="4814483"/>
                  <a:pt x="12196011" y="4806463"/>
                  <a:pt x="12320337" y="4846568"/>
                </a:cubicBezTo>
                <a:cubicBezTo>
                  <a:pt x="12444663" y="4886673"/>
                  <a:pt x="12544927" y="4982926"/>
                  <a:pt x="12705348" y="5015010"/>
                </a:cubicBezTo>
                <a:cubicBezTo>
                  <a:pt x="12865769" y="5047094"/>
                  <a:pt x="13106401" y="5010999"/>
                  <a:pt x="13282864" y="5039073"/>
                </a:cubicBezTo>
                <a:cubicBezTo>
                  <a:pt x="13459327" y="5067147"/>
                  <a:pt x="13539538" y="5131315"/>
                  <a:pt x="13764127" y="5183452"/>
                </a:cubicBezTo>
                <a:cubicBezTo>
                  <a:pt x="13988716" y="5235589"/>
                  <a:pt x="14381747" y="5311789"/>
                  <a:pt x="14630400" y="5351894"/>
                </a:cubicBezTo>
                <a:cubicBezTo>
                  <a:pt x="14879053" y="5391999"/>
                  <a:pt x="15087601" y="5371947"/>
                  <a:pt x="15256043" y="5424084"/>
                </a:cubicBezTo>
                <a:cubicBezTo>
                  <a:pt x="15424485" y="5476221"/>
                  <a:pt x="15512716" y="5612578"/>
                  <a:pt x="15641053" y="5664715"/>
                </a:cubicBezTo>
                <a:cubicBezTo>
                  <a:pt x="15769390" y="5716852"/>
                  <a:pt x="15889706" y="5700810"/>
                  <a:pt x="16026064" y="5736905"/>
                </a:cubicBezTo>
                <a:cubicBezTo>
                  <a:pt x="16162422" y="5773000"/>
                  <a:pt x="16318832" y="5857221"/>
                  <a:pt x="16459200" y="5881284"/>
                </a:cubicBezTo>
                <a:cubicBezTo>
                  <a:pt x="16599568" y="5905347"/>
                  <a:pt x="16776032" y="5865242"/>
                  <a:pt x="16868274" y="5881284"/>
                </a:cubicBezTo>
                <a:cubicBezTo>
                  <a:pt x="16960516" y="5897326"/>
                  <a:pt x="16920411" y="5925399"/>
                  <a:pt x="17012653" y="5977536"/>
                </a:cubicBezTo>
                <a:cubicBezTo>
                  <a:pt x="17104895" y="6029673"/>
                  <a:pt x="17277348" y="6149989"/>
                  <a:pt x="17421727" y="6194105"/>
                </a:cubicBezTo>
                <a:cubicBezTo>
                  <a:pt x="17566106" y="6238221"/>
                  <a:pt x="17722516" y="6214157"/>
                  <a:pt x="17878927" y="6242231"/>
                </a:cubicBezTo>
                <a:cubicBezTo>
                  <a:pt x="18035338" y="6270305"/>
                  <a:pt x="18251906" y="6366557"/>
                  <a:pt x="18360190" y="6362547"/>
                </a:cubicBezTo>
                <a:cubicBezTo>
                  <a:pt x="18468474" y="6358537"/>
                  <a:pt x="18508579" y="6334473"/>
                  <a:pt x="18528632" y="6218168"/>
                </a:cubicBezTo>
                <a:cubicBezTo>
                  <a:pt x="18548685" y="6101863"/>
                  <a:pt x="18484516" y="5825136"/>
                  <a:pt x="18480506" y="5664715"/>
                </a:cubicBezTo>
                <a:cubicBezTo>
                  <a:pt x="18476496" y="5504294"/>
                  <a:pt x="18516601" y="5363926"/>
                  <a:pt x="18504569" y="5255642"/>
                </a:cubicBezTo>
                <a:cubicBezTo>
                  <a:pt x="18492537" y="5147358"/>
                  <a:pt x="18452432" y="5115273"/>
                  <a:pt x="18408316" y="5015010"/>
                </a:cubicBezTo>
                <a:cubicBezTo>
                  <a:pt x="18364200" y="4914747"/>
                  <a:pt x="18279979" y="4738284"/>
                  <a:pt x="18239874" y="4654063"/>
                </a:cubicBezTo>
                <a:cubicBezTo>
                  <a:pt x="18199769" y="4569842"/>
                  <a:pt x="18163675" y="4581873"/>
                  <a:pt x="18167685" y="4509684"/>
                </a:cubicBezTo>
                <a:cubicBezTo>
                  <a:pt x="18171695" y="4437495"/>
                  <a:pt x="18207790" y="4301136"/>
                  <a:pt x="18263937" y="4220926"/>
                </a:cubicBezTo>
                <a:cubicBezTo>
                  <a:pt x="18320084" y="4140716"/>
                  <a:pt x="18420348" y="4052484"/>
                  <a:pt x="18504569" y="4028421"/>
                </a:cubicBezTo>
                <a:cubicBezTo>
                  <a:pt x="18588790" y="4004358"/>
                  <a:pt x="18709106" y="4036442"/>
                  <a:pt x="18769264" y="4076547"/>
                </a:cubicBezTo>
                <a:cubicBezTo>
                  <a:pt x="18829422" y="4116652"/>
                  <a:pt x="18849474" y="4168789"/>
                  <a:pt x="18865516" y="4269052"/>
                </a:cubicBezTo>
                <a:cubicBezTo>
                  <a:pt x="18881558" y="4369315"/>
                  <a:pt x="18865516" y="4678126"/>
                  <a:pt x="18865516" y="4678126"/>
                </a:cubicBezTo>
                <a:lnTo>
                  <a:pt x="18865516" y="5087200"/>
                </a:lnTo>
                <a:cubicBezTo>
                  <a:pt x="18865516" y="5263663"/>
                  <a:pt x="18869526" y="5572474"/>
                  <a:pt x="18865516" y="5736905"/>
                </a:cubicBezTo>
                <a:cubicBezTo>
                  <a:pt x="18861506" y="5901336"/>
                  <a:pt x="18849474" y="5981547"/>
                  <a:pt x="18841453" y="6073789"/>
                </a:cubicBezTo>
                <a:cubicBezTo>
                  <a:pt x="18833432" y="6166031"/>
                  <a:pt x="18741190" y="6158010"/>
                  <a:pt x="18817390" y="6290357"/>
                </a:cubicBezTo>
                <a:cubicBezTo>
                  <a:pt x="18893590" y="6422704"/>
                  <a:pt x="19150263" y="6771620"/>
                  <a:pt x="19298653" y="6867873"/>
                </a:cubicBezTo>
                <a:cubicBezTo>
                  <a:pt x="19447043" y="6964126"/>
                  <a:pt x="19591422" y="6859852"/>
                  <a:pt x="19707727" y="6867873"/>
                </a:cubicBezTo>
                <a:cubicBezTo>
                  <a:pt x="19824032" y="6875894"/>
                  <a:pt x="19908254" y="6875895"/>
                  <a:pt x="19996485" y="6916000"/>
                </a:cubicBezTo>
                <a:cubicBezTo>
                  <a:pt x="20084716" y="6956105"/>
                  <a:pt x="20128832" y="7052358"/>
                  <a:pt x="20237116" y="710850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9E7F27D5-9570-4764-B990-7F9FB2472826}"/>
              </a:ext>
            </a:extLst>
          </p:cNvPr>
          <p:cNvSpPr/>
          <p:nvPr/>
        </p:nvSpPr>
        <p:spPr>
          <a:xfrm rot="10800000">
            <a:off x="771929" y="6190281"/>
            <a:ext cx="26025636" cy="9283968"/>
          </a:xfrm>
          <a:custGeom>
            <a:avLst/>
            <a:gdLst>
              <a:gd name="connsiteX0" fmla="*/ 98585 w 24463535"/>
              <a:gd name="connsiteY0" fmla="*/ 4864368 h 9034765"/>
              <a:gd name="connsiteX1" fmla="*/ 784385 w 24463535"/>
              <a:gd name="connsiteY1" fmla="*/ 4711968 h 9034765"/>
              <a:gd name="connsiteX2" fmla="*/ 1012985 w 24463535"/>
              <a:gd name="connsiteY2" fmla="*/ 3797568 h 9034765"/>
              <a:gd name="connsiteX3" fmla="*/ 708185 w 24463535"/>
              <a:gd name="connsiteY3" fmla="*/ 2806968 h 9034765"/>
              <a:gd name="connsiteX4" fmla="*/ 574835 w 24463535"/>
              <a:gd name="connsiteY4" fmla="*/ 2387868 h 9034765"/>
              <a:gd name="connsiteX5" fmla="*/ 289085 w 24463535"/>
              <a:gd name="connsiteY5" fmla="*/ 1968768 h 9034765"/>
              <a:gd name="connsiteX6" fmla="*/ 98585 w 24463535"/>
              <a:gd name="connsiteY6" fmla="*/ 1797318 h 9034765"/>
              <a:gd name="connsiteX7" fmla="*/ 3335 w 24463535"/>
              <a:gd name="connsiteY7" fmla="*/ 1130568 h 9034765"/>
              <a:gd name="connsiteX8" fmla="*/ 212885 w 24463535"/>
              <a:gd name="connsiteY8" fmla="*/ 1168668 h 9034765"/>
              <a:gd name="connsiteX9" fmla="*/ 498635 w 24463535"/>
              <a:gd name="connsiteY9" fmla="*/ 997218 h 9034765"/>
              <a:gd name="connsiteX10" fmla="*/ 651035 w 24463535"/>
              <a:gd name="connsiteY10" fmla="*/ 463818 h 9034765"/>
              <a:gd name="connsiteX11" fmla="*/ 727235 w 24463535"/>
              <a:gd name="connsiteY11" fmla="*/ 63768 h 9034765"/>
              <a:gd name="connsiteX12" fmla="*/ 1146335 w 24463535"/>
              <a:gd name="connsiteY12" fmla="*/ 63768 h 9034765"/>
              <a:gd name="connsiteX13" fmla="*/ 1527335 w 24463535"/>
              <a:gd name="connsiteY13" fmla="*/ 673368 h 9034765"/>
              <a:gd name="connsiteX14" fmla="*/ 1755935 w 24463535"/>
              <a:gd name="connsiteY14" fmla="*/ 1625868 h 9034765"/>
              <a:gd name="connsiteX15" fmla="*/ 1794035 w 24463535"/>
              <a:gd name="connsiteY15" fmla="*/ 2235468 h 9034765"/>
              <a:gd name="connsiteX16" fmla="*/ 2022635 w 24463535"/>
              <a:gd name="connsiteY16" fmla="*/ 2597418 h 9034765"/>
              <a:gd name="connsiteX17" fmla="*/ 2517935 w 24463535"/>
              <a:gd name="connsiteY17" fmla="*/ 3245118 h 9034765"/>
              <a:gd name="connsiteX18" fmla="*/ 2784635 w 24463535"/>
              <a:gd name="connsiteY18" fmla="*/ 3854718 h 9034765"/>
              <a:gd name="connsiteX19" fmla="*/ 2784635 w 24463535"/>
              <a:gd name="connsiteY19" fmla="*/ 4350018 h 9034765"/>
              <a:gd name="connsiteX20" fmla="*/ 2803685 w 24463535"/>
              <a:gd name="connsiteY20" fmla="*/ 4883418 h 9034765"/>
              <a:gd name="connsiteX21" fmla="*/ 2651285 w 24463535"/>
              <a:gd name="connsiteY21" fmla="*/ 5150118 h 9034765"/>
              <a:gd name="connsiteX22" fmla="*/ 2651285 w 24463535"/>
              <a:gd name="connsiteY22" fmla="*/ 5531118 h 9034765"/>
              <a:gd name="connsiteX23" fmla="*/ 3375185 w 24463535"/>
              <a:gd name="connsiteY23" fmla="*/ 5664468 h 9034765"/>
              <a:gd name="connsiteX24" fmla="*/ 3641885 w 24463535"/>
              <a:gd name="connsiteY24" fmla="*/ 5569218 h 9034765"/>
              <a:gd name="connsiteX25" fmla="*/ 4213385 w 24463535"/>
              <a:gd name="connsiteY25" fmla="*/ 5588268 h 9034765"/>
              <a:gd name="connsiteX26" fmla="*/ 4651535 w 24463535"/>
              <a:gd name="connsiteY26" fmla="*/ 5702568 h 9034765"/>
              <a:gd name="connsiteX27" fmla="*/ 5127785 w 24463535"/>
              <a:gd name="connsiteY27" fmla="*/ 5721618 h 9034765"/>
              <a:gd name="connsiteX28" fmla="*/ 5623085 w 24463535"/>
              <a:gd name="connsiteY28" fmla="*/ 5626368 h 9034765"/>
              <a:gd name="connsiteX29" fmla="*/ 6594635 w 24463535"/>
              <a:gd name="connsiteY29" fmla="*/ 5664468 h 9034765"/>
              <a:gd name="connsiteX30" fmla="*/ 6880385 w 24463535"/>
              <a:gd name="connsiteY30" fmla="*/ 5664468 h 9034765"/>
              <a:gd name="connsiteX31" fmla="*/ 7756685 w 24463535"/>
              <a:gd name="connsiteY31" fmla="*/ 5854968 h 9034765"/>
              <a:gd name="connsiteX32" fmla="*/ 8061485 w 24463535"/>
              <a:gd name="connsiteY32" fmla="*/ 5778768 h 9034765"/>
              <a:gd name="connsiteX33" fmla="*/ 8251985 w 24463535"/>
              <a:gd name="connsiteY33" fmla="*/ 5454918 h 9034765"/>
              <a:gd name="connsiteX34" fmla="*/ 8347235 w 24463535"/>
              <a:gd name="connsiteY34" fmla="*/ 5092968 h 9034765"/>
              <a:gd name="connsiteX35" fmla="*/ 8385335 w 24463535"/>
              <a:gd name="connsiteY35" fmla="*/ 4692918 h 9034765"/>
              <a:gd name="connsiteX36" fmla="*/ 8194835 w 24463535"/>
              <a:gd name="connsiteY36" fmla="*/ 4273818 h 9034765"/>
              <a:gd name="connsiteX37" fmla="*/ 7737635 w 24463535"/>
              <a:gd name="connsiteY37" fmla="*/ 3740418 h 9034765"/>
              <a:gd name="connsiteX38" fmla="*/ 7242335 w 24463535"/>
              <a:gd name="connsiteY38" fmla="*/ 3340368 h 9034765"/>
              <a:gd name="connsiteX39" fmla="*/ 7128035 w 24463535"/>
              <a:gd name="connsiteY39" fmla="*/ 3207018 h 9034765"/>
              <a:gd name="connsiteX40" fmla="*/ 6861335 w 24463535"/>
              <a:gd name="connsiteY40" fmla="*/ 2749818 h 9034765"/>
              <a:gd name="connsiteX41" fmla="*/ 6766085 w 24463535"/>
              <a:gd name="connsiteY41" fmla="*/ 2540268 h 9034765"/>
              <a:gd name="connsiteX42" fmla="*/ 6289835 w 24463535"/>
              <a:gd name="connsiteY42" fmla="*/ 2387868 h 9034765"/>
              <a:gd name="connsiteX43" fmla="*/ 6099335 w 24463535"/>
              <a:gd name="connsiteY43" fmla="*/ 2235468 h 9034765"/>
              <a:gd name="connsiteX44" fmla="*/ 6156485 w 24463535"/>
              <a:gd name="connsiteY44" fmla="*/ 1625868 h 9034765"/>
              <a:gd name="connsiteX45" fmla="*/ 6842285 w 24463535"/>
              <a:gd name="connsiteY45" fmla="*/ 1663968 h 9034765"/>
              <a:gd name="connsiteX46" fmla="*/ 7128035 w 24463535"/>
              <a:gd name="connsiteY46" fmla="*/ 1397268 h 9034765"/>
              <a:gd name="connsiteX47" fmla="*/ 7566185 w 24463535"/>
              <a:gd name="connsiteY47" fmla="*/ 1340118 h 9034765"/>
              <a:gd name="connsiteX48" fmla="*/ 7547135 w 24463535"/>
              <a:gd name="connsiteY48" fmla="*/ 1759218 h 9034765"/>
              <a:gd name="connsiteX49" fmla="*/ 7623335 w 24463535"/>
              <a:gd name="connsiteY49" fmla="*/ 2159268 h 9034765"/>
              <a:gd name="connsiteX50" fmla="*/ 7794785 w 24463535"/>
              <a:gd name="connsiteY50" fmla="*/ 2349768 h 9034765"/>
              <a:gd name="connsiteX51" fmla="*/ 7928135 w 24463535"/>
              <a:gd name="connsiteY51" fmla="*/ 2654568 h 9034765"/>
              <a:gd name="connsiteX52" fmla="*/ 8023385 w 24463535"/>
              <a:gd name="connsiteY52" fmla="*/ 2959368 h 9034765"/>
              <a:gd name="connsiteX53" fmla="*/ 8061485 w 24463535"/>
              <a:gd name="connsiteY53" fmla="*/ 3359418 h 9034765"/>
              <a:gd name="connsiteX54" fmla="*/ 8404385 w 24463535"/>
              <a:gd name="connsiteY54" fmla="*/ 3321318 h 9034765"/>
              <a:gd name="connsiteX55" fmla="*/ 8671085 w 24463535"/>
              <a:gd name="connsiteY55" fmla="*/ 3340368 h 9034765"/>
              <a:gd name="connsiteX56" fmla="*/ 8709185 w 24463535"/>
              <a:gd name="connsiteY56" fmla="*/ 2940318 h 9034765"/>
              <a:gd name="connsiteX57" fmla="*/ 8994935 w 24463535"/>
              <a:gd name="connsiteY57" fmla="*/ 2730768 h 9034765"/>
              <a:gd name="connsiteX58" fmla="*/ 9033035 w 24463535"/>
              <a:gd name="connsiteY58" fmla="*/ 2483118 h 9034765"/>
              <a:gd name="connsiteX59" fmla="*/ 9128285 w 24463535"/>
              <a:gd name="connsiteY59" fmla="*/ 2083068 h 9034765"/>
              <a:gd name="connsiteX60" fmla="*/ 9261635 w 24463535"/>
              <a:gd name="connsiteY60" fmla="*/ 1511568 h 9034765"/>
              <a:gd name="connsiteX61" fmla="*/ 9414035 w 24463535"/>
              <a:gd name="connsiteY61" fmla="*/ 1321068 h 9034765"/>
              <a:gd name="connsiteX62" fmla="*/ 9661685 w 24463535"/>
              <a:gd name="connsiteY62" fmla="*/ 1549668 h 9034765"/>
              <a:gd name="connsiteX63" fmla="*/ 9661685 w 24463535"/>
              <a:gd name="connsiteY63" fmla="*/ 1949718 h 9034765"/>
              <a:gd name="connsiteX64" fmla="*/ 9490235 w 24463535"/>
              <a:gd name="connsiteY64" fmla="*/ 2673618 h 9034765"/>
              <a:gd name="connsiteX65" fmla="*/ 9528335 w 24463535"/>
              <a:gd name="connsiteY65" fmla="*/ 3321318 h 9034765"/>
              <a:gd name="connsiteX66" fmla="*/ 9528335 w 24463535"/>
              <a:gd name="connsiteY66" fmla="*/ 3778518 h 9034765"/>
              <a:gd name="connsiteX67" fmla="*/ 9509285 w 24463535"/>
              <a:gd name="connsiteY67" fmla="*/ 4388118 h 9034765"/>
              <a:gd name="connsiteX68" fmla="*/ 9547385 w 24463535"/>
              <a:gd name="connsiteY68" fmla="*/ 4635768 h 9034765"/>
              <a:gd name="connsiteX69" fmla="*/ 9642635 w 24463535"/>
              <a:gd name="connsiteY69" fmla="*/ 4750068 h 9034765"/>
              <a:gd name="connsiteX70" fmla="*/ 9928385 w 24463535"/>
              <a:gd name="connsiteY70" fmla="*/ 4616718 h 9034765"/>
              <a:gd name="connsiteX71" fmla="*/ 10633235 w 24463535"/>
              <a:gd name="connsiteY71" fmla="*/ 4616718 h 9034765"/>
              <a:gd name="connsiteX72" fmla="*/ 11166635 w 24463535"/>
              <a:gd name="connsiteY72" fmla="*/ 4940568 h 9034765"/>
              <a:gd name="connsiteX73" fmla="*/ 12004835 w 24463535"/>
              <a:gd name="connsiteY73" fmla="*/ 5588268 h 9034765"/>
              <a:gd name="connsiteX74" fmla="*/ 13624085 w 24463535"/>
              <a:gd name="connsiteY74" fmla="*/ 6026418 h 9034765"/>
              <a:gd name="connsiteX75" fmla="*/ 14195585 w 24463535"/>
              <a:gd name="connsiteY75" fmla="*/ 6102618 h 9034765"/>
              <a:gd name="connsiteX76" fmla="*/ 15281435 w 24463535"/>
              <a:gd name="connsiteY76" fmla="*/ 6331218 h 9034765"/>
              <a:gd name="connsiteX77" fmla="*/ 16329185 w 24463535"/>
              <a:gd name="connsiteY77" fmla="*/ 6616968 h 9034765"/>
              <a:gd name="connsiteX78" fmla="*/ 17624585 w 24463535"/>
              <a:gd name="connsiteY78" fmla="*/ 6597918 h 9034765"/>
              <a:gd name="connsiteX79" fmla="*/ 18062735 w 24463535"/>
              <a:gd name="connsiteY79" fmla="*/ 6121668 h 9034765"/>
              <a:gd name="connsiteX80" fmla="*/ 18519935 w 24463535"/>
              <a:gd name="connsiteY80" fmla="*/ 5797818 h 9034765"/>
              <a:gd name="connsiteX81" fmla="*/ 19015235 w 24463535"/>
              <a:gd name="connsiteY81" fmla="*/ 5721618 h 9034765"/>
              <a:gd name="connsiteX82" fmla="*/ 19358135 w 24463535"/>
              <a:gd name="connsiteY82" fmla="*/ 6197868 h 9034765"/>
              <a:gd name="connsiteX83" fmla="*/ 19681985 w 24463535"/>
              <a:gd name="connsiteY83" fmla="*/ 6540768 h 9034765"/>
              <a:gd name="connsiteX84" fmla="*/ 20158235 w 24463535"/>
              <a:gd name="connsiteY84" fmla="*/ 6350268 h 9034765"/>
              <a:gd name="connsiteX85" fmla="*/ 20463035 w 24463535"/>
              <a:gd name="connsiteY85" fmla="*/ 6121668 h 9034765"/>
              <a:gd name="connsiteX86" fmla="*/ 21053585 w 24463535"/>
              <a:gd name="connsiteY86" fmla="*/ 6121668 h 9034765"/>
              <a:gd name="connsiteX87" fmla="*/ 21510785 w 24463535"/>
              <a:gd name="connsiteY87" fmla="*/ 6864618 h 9034765"/>
              <a:gd name="connsiteX88" fmla="*/ 21929885 w 24463535"/>
              <a:gd name="connsiteY88" fmla="*/ 7359918 h 9034765"/>
              <a:gd name="connsiteX89" fmla="*/ 22615685 w 24463535"/>
              <a:gd name="connsiteY89" fmla="*/ 7664718 h 9034765"/>
              <a:gd name="connsiteX90" fmla="*/ 23130035 w 24463535"/>
              <a:gd name="connsiteY90" fmla="*/ 7893318 h 9034765"/>
              <a:gd name="connsiteX91" fmla="*/ 23339585 w 24463535"/>
              <a:gd name="connsiteY91" fmla="*/ 8179068 h 9034765"/>
              <a:gd name="connsiteX92" fmla="*/ 23949185 w 24463535"/>
              <a:gd name="connsiteY92" fmla="*/ 8388618 h 9034765"/>
              <a:gd name="connsiteX93" fmla="*/ 24196835 w 24463535"/>
              <a:gd name="connsiteY93" fmla="*/ 8922018 h 9034765"/>
              <a:gd name="connsiteX94" fmla="*/ 24463535 w 24463535"/>
              <a:gd name="connsiteY94" fmla="*/ 9017268 h 9034765"/>
              <a:gd name="connsiteX0" fmla="*/ 98585 w 26025636"/>
              <a:gd name="connsiteY0" fmla="*/ 4864368 h 9287858"/>
              <a:gd name="connsiteX1" fmla="*/ 784385 w 26025636"/>
              <a:gd name="connsiteY1" fmla="*/ 4711968 h 9287858"/>
              <a:gd name="connsiteX2" fmla="*/ 1012985 w 26025636"/>
              <a:gd name="connsiteY2" fmla="*/ 3797568 h 9287858"/>
              <a:gd name="connsiteX3" fmla="*/ 708185 w 26025636"/>
              <a:gd name="connsiteY3" fmla="*/ 2806968 h 9287858"/>
              <a:gd name="connsiteX4" fmla="*/ 574835 w 26025636"/>
              <a:gd name="connsiteY4" fmla="*/ 2387868 h 9287858"/>
              <a:gd name="connsiteX5" fmla="*/ 289085 w 26025636"/>
              <a:gd name="connsiteY5" fmla="*/ 1968768 h 9287858"/>
              <a:gd name="connsiteX6" fmla="*/ 98585 w 26025636"/>
              <a:gd name="connsiteY6" fmla="*/ 1797318 h 9287858"/>
              <a:gd name="connsiteX7" fmla="*/ 3335 w 26025636"/>
              <a:gd name="connsiteY7" fmla="*/ 1130568 h 9287858"/>
              <a:gd name="connsiteX8" fmla="*/ 212885 w 26025636"/>
              <a:gd name="connsiteY8" fmla="*/ 1168668 h 9287858"/>
              <a:gd name="connsiteX9" fmla="*/ 498635 w 26025636"/>
              <a:gd name="connsiteY9" fmla="*/ 997218 h 9287858"/>
              <a:gd name="connsiteX10" fmla="*/ 651035 w 26025636"/>
              <a:gd name="connsiteY10" fmla="*/ 463818 h 9287858"/>
              <a:gd name="connsiteX11" fmla="*/ 727235 w 26025636"/>
              <a:gd name="connsiteY11" fmla="*/ 63768 h 9287858"/>
              <a:gd name="connsiteX12" fmla="*/ 1146335 w 26025636"/>
              <a:gd name="connsiteY12" fmla="*/ 63768 h 9287858"/>
              <a:gd name="connsiteX13" fmla="*/ 1527335 w 26025636"/>
              <a:gd name="connsiteY13" fmla="*/ 673368 h 9287858"/>
              <a:gd name="connsiteX14" fmla="*/ 1755935 w 26025636"/>
              <a:gd name="connsiteY14" fmla="*/ 1625868 h 9287858"/>
              <a:gd name="connsiteX15" fmla="*/ 1794035 w 26025636"/>
              <a:gd name="connsiteY15" fmla="*/ 2235468 h 9287858"/>
              <a:gd name="connsiteX16" fmla="*/ 2022635 w 26025636"/>
              <a:gd name="connsiteY16" fmla="*/ 2597418 h 9287858"/>
              <a:gd name="connsiteX17" fmla="*/ 2517935 w 26025636"/>
              <a:gd name="connsiteY17" fmla="*/ 3245118 h 9287858"/>
              <a:gd name="connsiteX18" fmla="*/ 2784635 w 26025636"/>
              <a:gd name="connsiteY18" fmla="*/ 3854718 h 9287858"/>
              <a:gd name="connsiteX19" fmla="*/ 2784635 w 26025636"/>
              <a:gd name="connsiteY19" fmla="*/ 4350018 h 9287858"/>
              <a:gd name="connsiteX20" fmla="*/ 2803685 w 26025636"/>
              <a:gd name="connsiteY20" fmla="*/ 4883418 h 9287858"/>
              <a:gd name="connsiteX21" fmla="*/ 2651285 w 26025636"/>
              <a:gd name="connsiteY21" fmla="*/ 5150118 h 9287858"/>
              <a:gd name="connsiteX22" fmla="*/ 2651285 w 26025636"/>
              <a:gd name="connsiteY22" fmla="*/ 5531118 h 9287858"/>
              <a:gd name="connsiteX23" fmla="*/ 3375185 w 26025636"/>
              <a:gd name="connsiteY23" fmla="*/ 5664468 h 9287858"/>
              <a:gd name="connsiteX24" fmla="*/ 3641885 w 26025636"/>
              <a:gd name="connsiteY24" fmla="*/ 5569218 h 9287858"/>
              <a:gd name="connsiteX25" fmla="*/ 4213385 w 26025636"/>
              <a:gd name="connsiteY25" fmla="*/ 5588268 h 9287858"/>
              <a:gd name="connsiteX26" fmla="*/ 4651535 w 26025636"/>
              <a:gd name="connsiteY26" fmla="*/ 5702568 h 9287858"/>
              <a:gd name="connsiteX27" fmla="*/ 5127785 w 26025636"/>
              <a:gd name="connsiteY27" fmla="*/ 5721618 h 9287858"/>
              <a:gd name="connsiteX28" fmla="*/ 5623085 w 26025636"/>
              <a:gd name="connsiteY28" fmla="*/ 5626368 h 9287858"/>
              <a:gd name="connsiteX29" fmla="*/ 6594635 w 26025636"/>
              <a:gd name="connsiteY29" fmla="*/ 5664468 h 9287858"/>
              <a:gd name="connsiteX30" fmla="*/ 6880385 w 26025636"/>
              <a:gd name="connsiteY30" fmla="*/ 5664468 h 9287858"/>
              <a:gd name="connsiteX31" fmla="*/ 7756685 w 26025636"/>
              <a:gd name="connsiteY31" fmla="*/ 5854968 h 9287858"/>
              <a:gd name="connsiteX32" fmla="*/ 8061485 w 26025636"/>
              <a:gd name="connsiteY32" fmla="*/ 5778768 h 9287858"/>
              <a:gd name="connsiteX33" fmla="*/ 8251985 w 26025636"/>
              <a:gd name="connsiteY33" fmla="*/ 5454918 h 9287858"/>
              <a:gd name="connsiteX34" fmla="*/ 8347235 w 26025636"/>
              <a:gd name="connsiteY34" fmla="*/ 5092968 h 9287858"/>
              <a:gd name="connsiteX35" fmla="*/ 8385335 w 26025636"/>
              <a:gd name="connsiteY35" fmla="*/ 4692918 h 9287858"/>
              <a:gd name="connsiteX36" fmla="*/ 8194835 w 26025636"/>
              <a:gd name="connsiteY36" fmla="*/ 4273818 h 9287858"/>
              <a:gd name="connsiteX37" fmla="*/ 7737635 w 26025636"/>
              <a:gd name="connsiteY37" fmla="*/ 3740418 h 9287858"/>
              <a:gd name="connsiteX38" fmla="*/ 7242335 w 26025636"/>
              <a:gd name="connsiteY38" fmla="*/ 3340368 h 9287858"/>
              <a:gd name="connsiteX39" fmla="*/ 7128035 w 26025636"/>
              <a:gd name="connsiteY39" fmla="*/ 3207018 h 9287858"/>
              <a:gd name="connsiteX40" fmla="*/ 6861335 w 26025636"/>
              <a:gd name="connsiteY40" fmla="*/ 2749818 h 9287858"/>
              <a:gd name="connsiteX41" fmla="*/ 6766085 w 26025636"/>
              <a:gd name="connsiteY41" fmla="*/ 2540268 h 9287858"/>
              <a:gd name="connsiteX42" fmla="*/ 6289835 w 26025636"/>
              <a:gd name="connsiteY42" fmla="*/ 2387868 h 9287858"/>
              <a:gd name="connsiteX43" fmla="*/ 6099335 w 26025636"/>
              <a:gd name="connsiteY43" fmla="*/ 2235468 h 9287858"/>
              <a:gd name="connsiteX44" fmla="*/ 6156485 w 26025636"/>
              <a:gd name="connsiteY44" fmla="*/ 1625868 h 9287858"/>
              <a:gd name="connsiteX45" fmla="*/ 6842285 w 26025636"/>
              <a:gd name="connsiteY45" fmla="*/ 1663968 h 9287858"/>
              <a:gd name="connsiteX46" fmla="*/ 7128035 w 26025636"/>
              <a:gd name="connsiteY46" fmla="*/ 1397268 h 9287858"/>
              <a:gd name="connsiteX47" fmla="*/ 7566185 w 26025636"/>
              <a:gd name="connsiteY47" fmla="*/ 1340118 h 9287858"/>
              <a:gd name="connsiteX48" fmla="*/ 7547135 w 26025636"/>
              <a:gd name="connsiteY48" fmla="*/ 1759218 h 9287858"/>
              <a:gd name="connsiteX49" fmla="*/ 7623335 w 26025636"/>
              <a:gd name="connsiteY49" fmla="*/ 2159268 h 9287858"/>
              <a:gd name="connsiteX50" fmla="*/ 7794785 w 26025636"/>
              <a:gd name="connsiteY50" fmla="*/ 2349768 h 9287858"/>
              <a:gd name="connsiteX51" fmla="*/ 7928135 w 26025636"/>
              <a:gd name="connsiteY51" fmla="*/ 2654568 h 9287858"/>
              <a:gd name="connsiteX52" fmla="*/ 8023385 w 26025636"/>
              <a:gd name="connsiteY52" fmla="*/ 2959368 h 9287858"/>
              <a:gd name="connsiteX53" fmla="*/ 8061485 w 26025636"/>
              <a:gd name="connsiteY53" fmla="*/ 3359418 h 9287858"/>
              <a:gd name="connsiteX54" fmla="*/ 8404385 w 26025636"/>
              <a:gd name="connsiteY54" fmla="*/ 3321318 h 9287858"/>
              <a:gd name="connsiteX55" fmla="*/ 8671085 w 26025636"/>
              <a:gd name="connsiteY55" fmla="*/ 3340368 h 9287858"/>
              <a:gd name="connsiteX56" fmla="*/ 8709185 w 26025636"/>
              <a:gd name="connsiteY56" fmla="*/ 2940318 h 9287858"/>
              <a:gd name="connsiteX57" fmla="*/ 8994935 w 26025636"/>
              <a:gd name="connsiteY57" fmla="*/ 2730768 h 9287858"/>
              <a:gd name="connsiteX58" fmla="*/ 9033035 w 26025636"/>
              <a:gd name="connsiteY58" fmla="*/ 2483118 h 9287858"/>
              <a:gd name="connsiteX59" fmla="*/ 9128285 w 26025636"/>
              <a:gd name="connsiteY59" fmla="*/ 2083068 h 9287858"/>
              <a:gd name="connsiteX60" fmla="*/ 9261635 w 26025636"/>
              <a:gd name="connsiteY60" fmla="*/ 1511568 h 9287858"/>
              <a:gd name="connsiteX61" fmla="*/ 9414035 w 26025636"/>
              <a:gd name="connsiteY61" fmla="*/ 1321068 h 9287858"/>
              <a:gd name="connsiteX62" fmla="*/ 9661685 w 26025636"/>
              <a:gd name="connsiteY62" fmla="*/ 1549668 h 9287858"/>
              <a:gd name="connsiteX63" fmla="*/ 9661685 w 26025636"/>
              <a:gd name="connsiteY63" fmla="*/ 1949718 h 9287858"/>
              <a:gd name="connsiteX64" fmla="*/ 9490235 w 26025636"/>
              <a:gd name="connsiteY64" fmla="*/ 2673618 h 9287858"/>
              <a:gd name="connsiteX65" fmla="*/ 9528335 w 26025636"/>
              <a:gd name="connsiteY65" fmla="*/ 3321318 h 9287858"/>
              <a:gd name="connsiteX66" fmla="*/ 9528335 w 26025636"/>
              <a:gd name="connsiteY66" fmla="*/ 3778518 h 9287858"/>
              <a:gd name="connsiteX67" fmla="*/ 9509285 w 26025636"/>
              <a:gd name="connsiteY67" fmla="*/ 4388118 h 9287858"/>
              <a:gd name="connsiteX68" fmla="*/ 9547385 w 26025636"/>
              <a:gd name="connsiteY68" fmla="*/ 4635768 h 9287858"/>
              <a:gd name="connsiteX69" fmla="*/ 9642635 w 26025636"/>
              <a:gd name="connsiteY69" fmla="*/ 4750068 h 9287858"/>
              <a:gd name="connsiteX70" fmla="*/ 9928385 w 26025636"/>
              <a:gd name="connsiteY70" fmla="*/ 4616718 h 9287858"/>
              <a:gd name="connsiteX71" fmla="*/ 10633235 w 26025636"/>
              <a:gd name="connsiteY71" fmla="*/ 4616718 h 9287858"/>
              <a:gd name="connsiteX72" fmla="*/ 11166635 w 26025636"/>
              <a:gd name="connsiteY72" fmla="*/ 4940568 h 9287858"/>
              <a:gd name="connsiteX73" fmla="*/ 12004835 w 26025636"/>
              <a:gd name="connsiteY73" fmla="*/ 5588268 h 9287858"/>
              <a:gd name="connsiteX74" fmla="*/ 13624085 w 26025636"/>
              <a:gd name="connsiteY74" fmla="*/ 6026418 h 9287858"/>
              <a:gd name="connsiteX75" fmla="*/ 14195585 w 26025636"/>
              <a:gd name="connsiteY75" fmla="*/ 6102618 h 9287858"/>
              <a:gd name="connsiteX76" fmla="*/ 15281435 w 26025636"/>
              <a:gd name="connsiteY76" fmla="*/ 6331218 h 9287858"/>
              <a:gd name="connsiteX77" fmla="*/ 16329185 w 26025636"/>
              <a:gd name="connsiteY77" fmla="*/ 6616968 h 9287858"/>
              <a:gd name="connsiteX78" fmla="*/ 17624585 w 26025636"/>
              <a:gd name="connsiteY78" fmla="*/ 6597918 h 9287858"/>
              <a:gd name="connsiteX79" fmla="*/ 18062735 w 26025636"/>
              <a:gd name="connsiteY79" fmla="*/ 6121668 h 9287858"/>
              <a:gd name="connsiteX80" fmla="*/ 18519935 w 26025636"/>
              <a:gd name="connsiteY80" fmla="*/ 5797818 h 9287858"/>
              <a:gd name="connsiteX81" fmla="*/ 19015235 w 26025636"/>
              <a:gd name="connsiteY81" fmla="*/ 5721618 h 9287858"/>
              <a:gd name="connsiteX82" fmla="*/ 19358135 w 26025636"/>
              <a:gd name="connsiteY82" fmla="*/ 6197868 h 9287858"/>
              <a:gd name="connsiteX83" fmla="*/ 19681985 w 26025636"/>
              <a:gd name="connsiteY83" fmla="*/ 6540768 h 9287858"/>
              <a:gd name="connsiteX84" fmla="*/ 20158235 w 26025636"/>
              <a:gd name="connsiteY84" fmla="*/ 6350268 h 9287858"/>
              <a:gd name="connsiteX85" fmla="*/ 20463035 w 26025636"/>
              <a:gd name="connsiteY85" fmla="*/ 6121668 h 9287858"/>
              <a:gd name="connsiteX86" fmla="*/ 21053585 w 26025636"/>
              <a:gd name="connsiteY86" fmla="*/ 6121668 h 9287858"/>
              <a:gd name="connsiteX87" fmla="*/ 21510785 w 26025636"/>
              <a:gd name="connsiteY87" fmla="*/ 6864618 h 9287858"/>
              <a:gd name="connsiteX88" fmla="*/ 21929885 w 26025636"/>
              <a:gd name="connsiteY88" fmla="*/ 7359918 h 9287858"/>
              <a:gd name="connsiteX89" fmla="*/ 22615685 w 26025636"/>
              <a:gd name="connsiteY89" fmla="*/ 7664718 h 9287858"/>
              <a:gd name="connsiteX90" fmla="*/ 23130035 w 26025636"/>
              <a:gd name="connsiteY90" fmla="*/ 7893318 h 9287858"/>
              <a:gd name="connsiteX91" fmla="*/ 23339585 w 26025636"/>
              <a:gd name="connsiteY91" fmla="*/ 8179068 h 9287858"/>
              <a:gd name="connsiteX92" fmla="*/ 23949185 w 26025636"/>
              <a:gd name="connsiteY92" fmla="*/ 8388618 h 9287858"/>
              <a:gd name="connsiteX93" fmla="*/ 24196835 w 26025636"/>
              <a:gd name="connsiteY93" fmla="*/ 8922018 h 9287858"/>
              <a:gd name="connsiteX94" fmla="*/ 26025636 w 26025636"/>
              <a:gd name="connsiteY94" fmla="*/ 9283968 h 928785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755935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4831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3688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6025636" h="9283968">
                <a:moveTo>
                  <a:pt x="98585" y="4864368"/>
                </a:moveTo>
                <a:cubicBezTo>
                  <a:pt x="365285" y="4877068"/>
                  <a:pt x="631985" y="4889768"/>
                  <a:pt x="784385" y="4711968"/>
                </a:cubicBezTo>
                <a:cubicBezTo>
                  <a:pt x="936785" y="4534168"/>
                  <a:pt x="1025685" y="4115068"/>
                  <a:pt x="1012985" y="3797568"/>
                </a:cubicBezTo>
                <a:cubicBezTo>
                  <a:pt x="1000285" y="3480068"/>
                  <a:pt x="781210" y="3041918"/>
                  <a:pt x="708185" y="2806968"/>
                </a:cubicBezTo>
                <a:cubicBezTo>
                  <a:pt x="635160" y="2572018"/>
                  <a:pt x="644685" y="2527568"/>
                  <a:pt x="574835" y="2387868"/>
                </a:cubicBezTo>
                <a:cubicBezTo>
                  <a:pt x="504985" y="2248168"/>
                  <a:pt x="368460" y="2067193"/>
                  <a:pt x="289085" y="1968768"/>
                </a:cubicBezTo>
                <a:cubicBezTo>
                  <a:pt x="209710" y="1870343"/>
                  <a:pt x="146210" y="1937018"/>
                  <a:pt x="98585" y="1797318"/>
                </a:cubicBezTo>
                <a:cubicBezTo>
                  <a:pt x="50960" y="1657618"/>
                  <a:pt x="-15715" y="1235343"/>
                  <a:pt x="3335" y="1130568"/>
                </a:cubicBezTo>
                <a:cubicBezTo>
                  <a:pt x="22385" y="1025793"/>
                  <a:pt x="130335" y="1190893"/>
                  <a:pt x="212885" y="1168668"/>
                </a:cubicBezTo>
                <a:cubicBezTo>
                  <a:pt x="295435" y="1146443"/>
                  <a:pt x="425610" y="1114693"/>
                  <a:pt x="498635" y="997218"/>
                </a:cubicBezTo>
                <a:cubicBezTo>
                  <a:pt x="571660" y="879743"/>
                  <a:pt x="612935" y="619393"/>
                  <a:pt x="651035" y="463818"/>
                </a:cubicBezTo>
                <a:cubicBezTo>
                  <a:pt x="689135" y="308243"/>
                  <a:pt x="616110" y="130443"/>
                  <a:pt x="727235" y="63768"/>
                </a:cubicBezTo>
                <a:cubicBezTo>
                  <a:pt x="838360" y="-2907"/>
                  <a:pt x="1184435" y="-37832"/>
                  <a:pt x="1317785" y="63768"/>
                </a:cubicBezTo>
                <a:cubicBezTo>
                  <a:pt x="1451135" y="165368"/>
                  <a:pt x="1471517" y="413018"/>
                  <a:pt x="1527335" y="673368"/>
                </a:cubicBezTo>
                <a:cubicBezTo>
                  <a:pt x="1583153" y="933718"/>
                  <a:pt x="1608246" y="1365518"/>
                  <a:pt x="1652696" y="1625868"/>
                </a:cubicBezTo>
                <a:cubicBezTo>
                  <a:pt x="1697146" y="1886218"/>
                  <a:pt x="1732379" y="2073543"/>
                  <a:pt x="1794035" y="2235468"/>
                </a:cubicBezTo>
                <a:cubicBezTo>
                  <a:pt x="1855691" y="2397393"/>
                  <a:pt x="1901985" y="2429143"/>
                  <a:pt x="2022635" y="2597418"/>
                </a:cubicBezTo>
                <a:cubicBezTo>
                  <a:pt x="2143285" y="2765693"/>
                  <a:pt x="2390935" y="3035568"/>
                  <a:pt x="2517935" y="3245118"/>
                </a:cubicBezTo>
                <a:cubicBezTo>
                  <a:pt x="2644935" y="3454668"/>
                  <a:pt x="2740185" y="3670568"/>
                  <a:pt x="2784635" y="3854718"/>
                </a:cubicBezTo>
                <a:cubicBezTo>
                  <a:pt x="2829085" y="4038868"/>
                  <a:pt x="2781460" y="4178568"/>
                  <a:pt x="2784635" y="4350018"/>
                </a:cubicBezTo>
                <a:cubicBezTo>
                  <a:pt x="2787810" y="4521468"/>
                  <a:pt x="2825910" y="4750068"/>
                  <a:pt x="2803685" y="4883418"/>
                </a:cubicBezTo>
                <a:cubicBezTo>
                  <a:pt x="2781460" y="5016768"/>
                  <a:pt x="2676685" y="5042168"/>
                  <a:pt x="2651285" y="5150118"/>
                </a:cubicBezTo>
                <a:cubicBezTo>
                  <a:pt x="2625885" y="5258068"/>
                  <a:pt x="2530635" y="5445393"/>
                  <a:pt x="2651285" y="5531118"/>
                </a:cubicBezTo>
                <a:cubicBezTo>
                  <a:pt x="2771935" y="5616843"/>
                  <a:pt x="3210085" y="5658118"/>
                  <a:pt x="3375185" y="5664468"/>
                </a:cubicBezTo>
                <a:cubicBezTo>
                  <a:pt x="3540285" y="5670818"/>
                  <a:pt x="3502185" y="5581918"/>
                  <a:pt x="3641885" y="5569218"/>
                </a:cubicBezTo>
                <a:cubicBezTo>
                  <a:pt x="3781585" y="5556518"/>
                  <a:pt x="4045110" y="5566043"/>
                  <a:pt x="4213385" y="5588268"/>
                </a:cubicBezTo>
                <a:cubicBezTo>
                  <a:pt x="4381660" y="5610493"/>
                  <a:pt x="4499135" y="5680343"/>
                  <a:pt x="4651535" y="5702568"/>
                </a:cubicBezTo>
                <a:cubicBezTo>
                  <a:pt x="4803935" y="5724793"/>
                  <a:pt x="4965860" y="5734318"/>
                  <a:pt x="5127785" y="5721618"/>
                </a:cubicBezTo>
                <a:cubicBezTo>
                  <a:pt x="5289710" y="5708918"/>
                  <a:pt x="5378610" y="5635893"/>
                  <a:pt x="5623085" y="5626368"/>
                </a:cubicBezTo>
                <a:lnTo>
                  <a:pt x="6377659" y="5695464"/>
                </a:lnTo>
                <a:cubicBezTo>
                  <a:pt x="6587209" y="5701814"/>
                  <a:pt x="6697042" y="5668881"/>
                  <a:pt x="6926880" y="5695465"/>
                </a:cubicBezTo>
                <a:cubicBezTo>
                  <a:pt x="7156718" y="5722049"/>
                  <a:pt x="7567584" y="5841084"/>
                  <a:pt x="7756685" y="5854968"/>
                </a:cubicBezTo>
                <a:cubicBezTo>
                  <a:pt x="7945786" y="5868852"/>
                  <a:pt x="7978935" y="5845443"/>
                  <a:pt x="8061485" y="5778768"/>
                </a:cubicBezTo>
                <a:cubicBezTo>
                  <a:pt x="8144035" y="5712093"/>
                  <a:pt x="8204360" y="5569218"/>
                  <a:pt x="8251985" y="5454918"/>
                </a:cubicBezTo>
                <a:cubicBezTo>
                  <a:pt x="8299610" y="5340618"/>
                  <a:pt x="8325010" y="5219968"/>
                  <a:pt x="8347235" y="5092968"/>
                </a:cubicBezTo>
                <a:cubicBezTo>
                  <a:pt x="8369460" y="4965968"/>
                  <a:pt x="8410735" y="4829443"/>
                  <a:pt x="8385335" y="4692918"/>
                </a:cubicBezTo>
                <a:cubicBezTo>
                  <a:pt x="8359935" y="4556393"/>
                  <a:pt x="8302785" y="4432568"/>
                  <a:pt x="8194835" y="4273818"/>
                </a:cubicBezTo>
                <a:cubicBezTo>
                  <a:pt x="8086885" y="4115068"/>
                  <a:pt x="7896385" y="3895993"/>
                  <a:pt x="7737635" y="3740418"/>
                </a:cubicBezTo>
                <a:cubicBezTo>
                  <a:pt x="7578885" y="3584843"/>
                  <a:pt x="7343935" y="3429268"/>
                  <a:pt x="7242335" y="3340368"/>
                </a:cubicBezTo>
                <a:cubicBezTo>
                  <a:pt x="7140735" y="3251468"/>
                  <a:pt x="7191535" y="3305443"/>
                  <a:pt x="7128035" y="3207018"/>
                </a:cubicBezTo>
                <a:cubicBezTo>
                  <a:pt x="7064535" y="3108593"/>
                  <a:pt x="6921660" y="2860943"/>
                  <a:pt x="6861335" y="2749818"/>
                </a:cubicBezTo>
                <a:cubicBezTo>
                  <a:pt x="6801010" y="2638693"/>
                  <a:pt x="6861335" y="2600593"/>
                  <a:pt x="6766085" y="2540268"/>
                </a:cubicBezTo>
                <a:cubicBezTo>
                  <a:pt x="6670835" y="2479943"/>
                  <a:pt x="6400960" y="2438668"/>
                  <a:pt x="6289835" y="2387868"/>
                </a:cubicBezTo>
                <a:cubicBezTo>
                  <a:pt x="6178710" y="2337068"/>
                  <a:pt x="6121560" y="2362468"/>
                  <a:pt x="6099335" y="2235468"/>
                </a:cubicBezTo>
                <a:cubicBezTo>
                  <a:pt x="6077110" y="2108468"/>
                  <a:pt x="6032660" y="1721118"/>
                  <a:pt x="6156485" y="1625868"/>
                </a:cubicBezTo>
                <a:cubicBezTo>
                  <a:pt x="6280310" y="1530618"/>
                  <a:pt x="6680360" y="1702068"/>
                  <a:pt x="6842285" y="1663968"/>
                </a:cubicBezTo>
                <a:cubicBezTo>
                  <a:pt x="7004210" y="1625868"/>
                  <a:pt x="7007385" y="1451243"/>
                  <a:pt x="7128035" y="1397268"/>
                </a:cubicBezTo>
                <a:cubicBezTo>
                  <a:pt x="7248685" y="1343293"/>
                  <a:pt x="7496335" y="1279793"/>
                  <a:pt x="7566185" y="1340118"/>
                </a:cubicBezTo>
                <a:cubicBezTo>
                  <a:pt x="7636035" y="1400443"/>
                  <a:pt x="7537610" y="1622693"/>
                  <a:pt x="7547135" y="1759218"/>
                </a:cubicBezTo>
                <a:cubicBezTo>
                  <a:pt x="7556660" y="1895743"/>
                  <a:pt x="7582060" y="2060843"/>
                  <a:pt x="7623335" y="2159268"/>
                </a:cubicBezTo>
                <a:cubicBezTo>
                  <a:pt x="7664610" y="2257693"/>
                  <a:pt x="7743985" y="2267218"/>
                  <a:pt x="7794785" y="2349768"/>
                </a:cubicBezTo>
                <a:cubicBezTo>
                  <a:pt x="7845585" y="2432318"/>
                  <a:pt x="7890035" y="2552968"/>
                  <a:pt x="7928135" y="2654568"/>
                </a:cubicBezTo>
                <a:cubicBezTo>
                  <a:pt x="7966235" y="2756168"/>
                  <a:pt x="8001160" y="2841893"/>
                  <a:pt x="8023385" y="2959368"/>
                </a:cubicBezTo>
                <a:cubicBezTo>
                  <a:pt x="8045610" y="3076843"/>
                  <a:pt x="7997985" y="3299093"/>
                  <a:pt x="8061485" y="3359418"/>
                </a:cubicBezTo>
                <a:cubicBezTo>
                  <a:pt x="8124985" y="3419743"/>
                  <a:pt x="8302785" y="3324493"/>
                  <a:pt x="8404385" y="3321318"/>
                </a:cubicBezTo>
                <a:cubicBezTo>
                  <a:pt x="8505985" y="3318143"/>
                  <a:pt x="8620285" y="3403868"/>
                  <a:pt x="8671085" y="3340368"/>
                </a:cubicBezTo>
                <a:cubicBezTo>
                  <a:pt x="8721885" y="3276868"/>
                  <a:pt x="8648860" y="3102243"/>
                  <a:pt x="8709185" y="2940318"/>
                </a:cubicBezTo>
                <a:cubicBezTo>
                  <a:pt x="8769510" y="2778393"/>
                  <a:pt x="8963185" y="2511693"/>
                  <a:pt x="9033035" y="2368818"/>
                </a:cubicBezTo>
                <a:cubicBezTo>
                  <a:pt x="9102885" y="2225943"/>
                  <a:pt x="9090185" y="2225943"/>
                  <a:pt x="9128285" y="2083068"/>
                </a:cubicBezTo>
                <a:cubicBezTo>
                  <a:pt x="9166385" y="1940193"/>
                  <a:pt x="9214010" y="1638568"/>
                  <a:pt x="9261635" y="1511568"/>
                </a:cubicBezTo>
                <a:cubicBezTo>
                  <a:pt x="9309260" y="1384568"/>
                  <a:pt x="9347360" y="1314718"/>
                  <a:pt x="9414035" y="1321068"/>
                </a:cubicBezTo>
                <a:cubicBezTo>
                  <a:pt x="9480710" y="1327418"/>
                  <a:pt x="9620410" y="1444893"/>
                  <a:pt x="9661685" y="1549668"/>
                </a:cubicBezTo>
                <a:cubicBezTo>
                  <a:pt x="9702960" y="1654443"/>
                  <a:pt x="9690260" y="1762393"/>
                  <a:pt x="9661685" y="1949718"/>
                </a:cubicBezTo>
                <a:cubicBezTo>
                  <a:pt x="9633110" y="2137043"/>
                  <a:pt x="9512460" y="2445018"/>
                  <a:pt x="9490235" y="2673618"/>
                </a:cubicBezTo>
                <a:cubicBezTo>
                  <a:pt x="9468010" y="2902218"/>
                  <a:pt x="9521985" y="3137168"/>
                  <a:pt x="9528335" y="3321318"/>
                </a:cubicBezTo>
                <a:cubicBezTo>
                  <a:pt x="9534685" y="3505468"/>
                  <a:pt x="9531510" y="3600718"/>
                  <a:pt x="9528335" y="3778518"/>
                </a:cubicBezTo>
                <a:cubicBezTo>
                  <a:pt x="9525160" y="3956318"/>
                  <a:pt x="9506110" y="4245243"/>
                  <a:pt x="9509285" y="4388118"/>
                </a:cubicBezTo>
                <a:cubicBezTo>
                  <a:pt x="9512460" y="4530993"/>
                  <a:pt x="9525160" y="4575443"/>
                  <a:pt x="9547385" y="4635768"/>
                </a:cubicBezTo>
                <a:cubicBezTo>
                  <a:pt x="9569610" y="4696093"/>
                  <a:pt x="9579135" y="4753243"/>
                  <a:pt x="9642635" y="4750068"/>
                </a:cubicBezTo>
                <a:cubicBezTo>
                  <a:pt x="9706135" y="4746893"/>
                  <a:pt x="9763285" y="4638943"/>
                  <a:pt x="9928385" y="4616718"/>
                </a:cubicBezTo>
                <a:cubicBezTo>
                  <a:pt x="10093485" y="4594493"/>
                  <a:pt x="10426860" y="4562743"/>
                  <a:pt x="10633235" y="4616718"/>
                </a:cubicBezTo>
                <a:cubicBezTo>
                  <a:pt x="10839610" y="4670693"/>
                  <a:pt x="10938035" y="4778643"/>
                  <a:pt x="11166635" y="4940568"/>
                </a:cubicBezTo>
                <a:cubicBezTo>
                  <a:pt x="11395235" y="5102493"/>
                  <a:pt x="11595260" y="5407293"/>
                  <a:pt x="12004835" y="5588268"/>
                </a:cubicBezTo>
                <a:cubicBezTo>
                  <a:pt x="12414410" y="5769243"/>
                  <a:pt x="13258960" y="5940693"/>
                  <a:pt x="13624085" y="6026418"/>
                </a:cubicBezTo>
                <a:cubicBezTo>
                  <a:pt x="13989210" y="6112143"/>
                  <a:pt x="13919360" y="6051818"/>
                  <a:pt x="14195585" y="6102618"/>
                </a:cubicBezTo>
                <a:cubicBezTo>
                  <a:pt x="14471810" y="6153418"/>
                  <a:pt x="14925835" y="6245493"/>
                  <a:pt x="15281435" y="6331218"/>
                </a:cubicBezTo>
                <a:cubicBezTo>
                  <a:pt x="15637035" y="6416943"/>
                  <a:pt x="15938660" y="6572518"/>
                  <a:pt x="16329185" y="6616968"/>
                </a:cubicBezTo>
                <a:cubicBezTo>
                  <a:pt x="16719710" y="6661418"/>
                  <a:pt x="17335660" y="6680468"/>
                  <a:pt x="17624585" y="6597918"/>
                </a:cubicBezTo>
                <a:cubicBezTo>
                  <a:pt x="17913510" y="6515368"/>
                  <a:pt x="17913510" y="6255018"/>
                  <a:pt x="18062735" y="6121668"/>
                </a:cubicBezTo>
                <a:cubicBezTo>
                  <a:pt x="18211960" y="5988318"/>
                  <a:pt x="18361185" y="5864493"/>
                  <a:pt x="18519935" y="5797818"/>
                </a:cubicBezTo>
                <a:cubicBezTo>
                  <a:pt x="18678685" y="5731143"/>
                  <a:pt x="18875535" y="5654943"/>
                  <a:pt x="19015235" y="5721618"/>
                </a:cubicBezTo>
                <a:cubicBezTo>
                  <a:pt x="19154935" y="5788293"/>
                  <a:pt x="19247010" y="6061343"/>
                  <a:pt x="19358135" y="6197868"/>
                </a:cubicBezTo>
                <a:cubicBezTo>
                  <a:pt x="19469260" y="6334393"/>
                  <a:pt x="19548635" y="6515368"/>
                  <a:pt x="19681985" y="6540768"/>
                </a:cubicBezTo>
                <a:cubicBezTo>
                  <a:pt x="19815335" y="6566168"/>
                  <a:pt x="20028060" y="6420118"/>
                  <a:pt x="20158235" y="6350268"/>
                </a:cubicBezTo>
                <a:cubicBezTo>
                  <a:pt x="20288410" y="6280418"/>
                  <a:pt x="20313810" y="6159768"/>
                  <a:pt x="20463035" y="6121668"/>
                </a:cubicBezTo>
                <a:cubicBezTo>
                  <a:pt x="20612260" y="6083568"/>
                  <a:pt x="20878960" y="5997843"/>
                  <a:pt x="21053585" y="6121668"/>
                </a:cubicBezTo>
                <a:cubicBezTo>
                  <a:pt x="21228210" y="6245493"/>
                  <a:pt x="21364735" y="6658243"/>
                  <a:pt x="21510785" y="6864618"/>
                </a:cubicBezTo>
                <a:cubicBezTo>
                  <a:pt x="21656835" y="7070993"/>
                  <a:pt x="21745735" y="7226568"/>
                  <a:pt x="21929885" y="7359918"/>
                </a:cubicBezTo>
                <a:cubicBezTo>
                  <a:pt x="22114035" y="7493268"/>
                  <a:pt x="22615685" y="7664718"/>
                  <a:pt x="22615685" y="7664718"/>
                </a:cubicBezTo>
                <a:cubicBezTo>
                  <a:pt x="22815710" y="7753618"/>
                  <a:pt x="23009385" y="7807593"/>
                  <a:pt x="23130035" y="7893318"/>
                </a:cubicBezTo>
                <a:cubicBezTo>
                  <a:pt x="23250685" y="7979043"/>
                  <a:pt x="23203060" y="8096518"/>
                  <a:pt x="23339585" y="8179068"/>
                </a:cubicBezTo>
                <a:cubicBezTo>
                  <a:pt x="23476110" y="8261618"/>
                  <a:pt x="23806310" y="8264793"/>
                  <a:pt x="23949185" y="8388618"/>
                </a:cubicBezTo>
                <a:cubicBezTo>
                  <a:pt x="24092060" y="8512443"/>
                  <a:pt x="24047610" y="8801368"/>
                  <a:pt x="24196835" y="8922018"/>
                </a:cubicBezTo>
                <a:cubicBezTo>
                  <a:pt x="24346060" y="9042668"/>
                  <a:pt x="24520684" y="9109342"/>
                  <a:pt x="24825484" y="9169667"/>
                </a:cubicBezTo>
                <a:cubicBezTo>
                  <a:pt x="25130284" y="9229992"/>
                  <a:pt x="25828786" y="9255393"/>
                  <a:pt x="26025636" y="928396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3B5A9FEF-A045-466A-8C5A-9A579FB76FD9}"/>
              </a:ext>
            </a:extLst>
          </p:cNvPr>
          <p:cNvSpPr/>
          <p:nvPr/>
        </p:nvSpPr>
        <p:spPr>
          <a:xfrm rot="10800000">
            <a:off x="11175414" y="11135496"/>
            <a:ext cx="15599768" cy="6685312"/>
          </a:xfrm>
          <a:custGeom>
            <a:avLst/>
            <a:gdLst>
              <a:gd name="connsiteX0" fmla="*/ 0 w 15761440"/>
              <a:gd name="connsiteY0" fmla="*/ 2502568 h 6685312"/>
              <a:gd name="connsiteX1" fmla="*/ 505326 w 15761440"/>
              <a:gd name="connsiteY1" fmla="*/ 2021305 h 6685312"/>
              <a:gd name="connsiteX2" fmla="*/ 866274 w 15761440"/>
              <a:gd name="connsiteY2" fmla="*/ 1467852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977202 w 15761440"/>
              <a:gd name="connsiteY45" fmla="*/ 3926952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437895 w 15761440"/>
              <a:gd name="connsiteY47" fmla="*/ 3392905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4881123 w 15761440"/>
              <a:gd name="connsiteY48" fmla="*/ 2791326 h 6685312"/>
              <a:gd name="connsiteX49" fmla="*/ 15111663 w 15761440"/>
              <a:gd name="connsiteY49" fmla="*/ 2334126 h 6685312"/>
              <a:gd name="connsiteX50" fmla="*/ 15544800 w 15761440"/>
              <a:gd name="connsiteY50" fmla="*/ 1708484 h 6685312"/>
              <a:gd name="connsiteX51" fmla="*/ 15761368 w 15761440"/>
              <a:gd name="connsiteY51" fmla="*/ 1155031 h 6685312"/>
              <a:gd name="connsiteX52" fmla="*/ 15568863 w 15761440"/>
              <a:gd name="connsiteY52" fmla="*/ 409073 h 6685312"/>
              <a:gd name="connsiteX53" fmla="*/ 15568863 w 15761440"/>
              <a:gd name="connsiteY53" fmla="*/ 0 h 6685312"/>
              <a:gd name="connsiteX0" fmla="*/ 0 w 15761379"/>
              <a:gd name="connsiteY0" fmla="*/ 2502568 h 6685312"/>
              <a:gd name="connsiteX1" fmla="*/ 505326 w 15761379"/>
              <a:gd name="connsiteY1" fmla="*/ 2021305 h 6685312"/>
              <a:gd name="connsiteX2" fmla="*/ 888397 w 15761379"/>
              <a:gd name="connsiteY2" fmla="*/ 1534220 h 6685312"/>
              <a:gd name="connsiteX3" fmla="*/ 1512485 w 15761379"/>
              <a:gd name="connsiteY3" fmla="*/ 1193842 h 6685312"/>
              <a:gd name="connsiteX4" fmla="*/ 1921949 w 15761379"/>
              <a:gd name="connsiteY4" fmla="*/ 1443401 h 6685312"/>
              <a:gd name="connsiteX5" fmla="*/ 2117558 w 15761379"/>
              <a:gd name="connsiteY5" fmla="*/ 1876926 h 6685312"/>
              <a:gd name="connsiteX6" fmla="*/ 2324424 w 15761379"/>
              <a:gd name="connsiteY6" fmla="*/ 2685758 h 6685312"/>
              <a:gd name="connsiteX7" fmla="*/ 2502568 w 15761379"/>
              <a:gd name="connsiteY7" fmla="*/ 3585410 h 6685312"/>
              <a:gd name="connsiteX8" fmla="*/ 3072322 w 15761379"/>
              <a:gd name="connsiteY8" fmla="*/ 4266553 h 6685312"/>
              <a:gd name="connsiteX9" fmla="*/ 3465095 w 15761379"/>
              <a:gd name="connsiteY9" fmla="*/ 5149515 h 6685312"/>
              <a:gd name="connsiteX10" fmla="*/ 3753853 w 15761379"/>
              <a:gd name="connsiteY10" fmla="*/ 6015789 h 6685312"/>
              <a:gd name="connsiteX11" fmla="*/ 4090737 w 15761379"/>
              <a:gd name="connsiteY11" fmla="*/ 6593305 h 6685312"/>
              <a:gd name="connsiteX12" fmla="*/ 4860758 w 15761379"/>
              <a:gd name="connsiteY12" fmla="*/ 6665494 h 6685312"/>
              <a:gd name="connsiteX13" fmla="*/ 5678905 w 15761379"/>
              <a:gd name="connsiteY13" fmla="*/ 6400800 h 6685312"/>
              <a:gd name="connsiteX14" fmla="*/ 6184232 w 15761379"/>
              <a:gd name="connsiteY14" fmla="*/ 6063915 h 6685312"/>
              <a:gd name="connsiteX15" fmla="*/ 6328611 w 15761379"/>
              <a:gd name="connsiteY15" fmla="*/ 5702968 h 6685312"/>
              <a:gd name="connsiteX16" fmla="*/ 6099234 w 15761379"/>
              <a:gd name="connsiteY16" fmla="*/ 5286520 h 6685312"/>
              <a:gd name="connsiteX17" fmla="*/ 5771665 w 15761379"/>
              <a:gd name="connsiteY17" fmla="*/ 5031140 h 6685312"/>
              <a:gd name="connsiteX18" fmla="*/ 5486400 w 15761379"/>
              <a:gd name="connsiteY18" fmla="*/ 4620126 h 6685312"/>
              <a:gd name="connsiteX19" fmla="*/ 5486400 w 15761379"/>
              <a:gd name="connsiteY19" fmla="*/ 4162926 h 6685312"/>
              <a:gd name="connsiteX20" fmla="*/ 5334258 w 15761379"/>
              <a:gd name="connsiteY20" fmla="*/ 3656047 h 6685312"/>
              <a:gd name="connsiteX21" fmla="*/ 5173579 w 15761379"/>
              <a:gd name="connsiteY21" fmla="*/ 3224463 h 6685312"/>
              <a:gd name="connsiteX22" fmla="*/ 5342021 w 15761379"/>
              <a:gd name="connsiteY22" fmla="*/ 2598821 h 6685312"/>
              <a:gd name="connsiteX23" fmla="*/ 5839973 w 15761379"/>
              <a:gd name="connsiteY23" fmla="*/ 2400494 h 6685312"/>
              <a:gd name="connsiteX24" fmla="*/ 6483857 w 15761379"/>
              <a:gd name="connsiteY24" fmla="*/ 2343830 h 6685312"/>
              <a:gd name="connsiteX25" fmla="*/ 6930189 w 15761379"/>
              <a:gd name="connsiteY25" fmla="*/ 1900989 h 6685312"/>
              <a:gd name="connsiteX26" fmla="*/ 7383897 w 15761379"/>
              <a:gd name="connsiteY26" fmla="*/ 1808229 h 6685312"/>
              <a:gd name="connsiteX27" fmla="*/ 7735529 w 15761379"/>
              <a:gd name="connsiteY27" fmla="*/ 2310063 h 6685312"/>
              <a:gd name="connsiteX28" fmla="*/ 8085221 w 15761379"/>
              <a:gd name="connsiteY28" fmla="*/ 2959768 h 6685312"/>
              <a:gd name="connsiteX29" fmla="*/ 8229600 w 15761379"/>
              <a:gd name="connsiteY29" fmla="*/ 3513221 h 6685312"/>
              <a:gd name="connsiteX30" fmla="*/ 8412402 w 15761379"/>
              <a:gd name="connsiteY30" fmla="*/ 3857479 h 6685312"/>
              <a:gd name="connsiteX31" fmla="*/ 8797025 w 15761379"/>
              <a:gd name="connsiteY31" fmla="*/ 3857867 h 6685312"/>
              <a:gd name="connsiteX32" fmla="*/ 9144000 w 15761379"/>
              <a:gd name="connsiteY32" fmla="*/ 3368842 h 6685312"/>
              <a:gd name="connsiteX33" fmla="*/ 9408695 w 15761379"/>
              <a:gd name="connsiteY33" fmla="*/ 2334126 h 6685312"/>
              <a:gd name="connsiteX34" fmla="*/ 9649326 w 15761379"/>
              <a:gd name="connsiteY34" fmla="*/ 1395663 h 6685312"/>
              <a:gd name="connsiteX35" fmla="*/ 9962147 w 15761379"/>
              <a:gd name="connsiteY35" fmla="*/ 842210 h 6685312"/>
              <a:gd name="connsiteX36" fmla="*/ 10456995 w 15761379"/>
              <a:gd name="connsiteY36" fmla="*/ 679202 h 6685312"/>
              <a:gd name="connsiteX37" fmla="*/ 10900611 w 15761379"/>
              <a:gd name="connsiteY37" fmla="*/ 770021 h 6685312"/>
              <a:gd name="connsiteX38" fmla="*/ 11213432 w 15761379"/>
              <a:gd name="connsiteY38" fmla="*/ 1251284 h 6685312"/>
              <a:gd name="connsiteX39" fmla="*/ 11488606 w 15761379"/>
              <a:gd name="connsiteY39" fmla="*/ 1635907 h 6685312"/>
              <a:gd name="connsiteX40" fmla="*/ 11861584 w 15761379"/>
              <a:gd name="connsiteY40" fmla="*/ 2268922 h 6685312"/>
              <a:gd name="connsiteX41" fmla="*/ 11935326 w 15761379"/>
              <a:gd name="connsiteY41" fmla="*/ 3104147 h 6685312"/>
              <a:gd name="connsiteX42" fmla="*/ 12116965 w 15761379"/>
              <a:gd name="connsiteY42" fmla="*/ 4007292 h 6685312"/>
              <a:gd name="connsiteX43" fmla="*/ 12440653 w 15761379"/>
              <a:gd name="connsiteY43" fmla="*/ 4716379 h 6685312"/>
              <a:gd name="connsiteX44" fmla="*/ 13066295 w 15761379"/>
              <a:gd name="connsiteY44" fmla="*/ 4788568 h 6685312"/>
              <a:gd name="connsiteX45" fmla="*/ 13598013 w 15761379"/>
              <a:gd name="connsiteY45" fmla="*/ 4487391 h 6685312"/>
              <a:gd name="connsiteX46" fmla="*/ 13977202 w 15761379"/>
              <a:gd name="connsiteY46" fmla="*/ 3926952 h 6685312"/>
              <a:gd name="connsiteX47" fmla="*/ 14386276 w 15761379"/>
              <a:gd name="connsiteY47" fmla="*/ 3311789 h 6685312"/>
              <a:gd name="connsiteX48" fmla="*/ 14881123 w 15761379"/>
              <a:gd name="connsiteY48" fmla="*/ 2791326 h 6685312"/>
              <a:gd name="connsiteX49" fmla="*/ 15111663 w 15761379"/>
              <a:gd name="connsiteY49" fmla="*/ 2334126 h 6685312"/>
              <a:gd name="connsiteX50" fmla="*/ 15559548 w 15761379"/>
              <a:gd name="connsiteY50" fmla="*/ 1664239 h 6685312"/>
              <a:gd name="connsiteX51" fmla="*/ 15761368 w 15761379"/>
              <a:gd name="connsiteY51" fmla="*/ 1155031 h 6685312"/>
              <a:gd name="connsiteX52" fmla="*/ 15568863 w 15761379"/>
              <a:gd name="connsiteY52" fmla="*/ 409073 h 6685312"/>
              <a:gd name="connsiteX53" fmla="*/ 15568863 w 15761379"/>
              <a:gd name="connsiteY53" fmla="*/ 0 h 6685312"/>
              <a:gd name="connsiteX0" fmla="*/ 0 w 15695018"/>
              <a:gd name="connsiteY0" fmla="*/ 2502568 h 6685312"/>
              <a:gd name="connsiteX1" fmla="*/ 505326 w 15695018"/>
              <a:gd name="connsiteY1" fmla="*/ 2021305 h 6685312"/>
              <a:gd name="connsiteX2" fmla="*/ 888397 w 15695018"/>
              <a:gd name="connsiteY2" fmla="*/ 1534220 h 6685312"/>
              <a:gd name="connsiteX3" fmla="*/ 1512485 w 15695018"/>
              <a:gd name="connsiteY3" fmla="*/ 1193842 h 6685312"/>
              <a:gd name="connsiteX4" fmla="*/ 1921949 w 15695018"/>
              <a:gd name="connsiteY4" fmla="*/ 1443401 h 6685312"/>
              <a:gd name="connsiteX5" fmla="*/ 2117558 w 15695018"/>
              <a:gd name="connsiteY5" fmla="*/ 1876926 h 6685312"/>
              <a:gd name="connsiteX6" fmla="*/ 2324424 w 15695018"/>
              <a:gd name="connsiteY6" fmla="*/ 2685758 h 6685312"/>
              <a:gd name="connsiteX7" fmla="*/ 2502568 w 15695018"/>
              <a:gd name="connsiteY7" fmla="*/ 3585410 h 6685312"/>
              <a:gd name="connsiteX8" fmla="*/ 3072322 w 15695018"/>
              <a:gd name="connsiteY8" fmla="*/ 4266553 h 6685312"/>
              <a:gd name="connsiteX9" fmla="*/ 3465095 w 15695018"/>
              <a:gd name="connsiteY9" fmla="*/ 5149515 h 6685312"/>
              <a:gd name="connsiteX10" fmla="*/ 3753853 w 15695018"/>
              <a:gd name="connsiteY10" fmla="*/ 6015789 h 6685312"/>
              <a:gd name="connsiteX11" fmla="*/ 4090737 w 15695018"/>
              <a:gd name="connsiteY11" fmla="*/ 6593305 h 6685312"/>
              <a:gd name="connsiteX12" fmla="*/ 4860758 w 15695018"/>
              <a:gd name="connsiteY12" fmla="*/ 6665494 h 6685312"/>
              <a:gd name="connsiteX13" fmla="*/ 5678905 w 15695018"/>
              <a:gd name="connsiteY13" fmla="*/ 6400800 h 6685312"/>
              <a:gd name="connsiteX14" fmla="*/ 6184232 w 15695018"/>
              <a:gd name="connsiteY14" fmla="*/ 6063915 h 6685312"/>
              <a:gd name="connsiteX15" fmla="*/ 6328611 w 15695018"/>
              <a:gd name="connsiteY15" fmla="*/ 5702968 h 6685312"/>
              <a:gd name="connsiteX16" fmla="*/ 6099234 w 15695018"/>
              <a:gd name="connsiteY16" fmla="*/ 5286520 h 6685312"/>
              <a:gd name="connsiteX17" fmla="*/ 5771665 w 15695018"/>
              <a:gd name="connsiteY17" fmla="*/ 5031140 h 6685312"/>
              <a:gd name="connsiteX18" fmla="*/ 5486400 w 15695018"/>
              <a:gd name="connsiteY18" fmla="*/ 4620126 h 6685312"/>
              <a:gd name="connsiteX19" fmla="*/ 5486400 w 15695018"/>
              <a:gd name="connsiteY19" fmla="*/ 4162926 h 6685312"/>
              <a:gd name="connsiteX20" fmla="*/ 5334258 w 15695018"/>
              <a:gd name="connsiteY20" fmla="*/ 3656047 h 6685312"/>
              <a:gd name="connsiteX21" fmla="*/ 5173579 w 15695018"/>
              <a:gd name="connsiteY21" fmla="*/ 3224463 h 6685312"/>
              <a:gd name="connsiteX22" fmla="*/ 5342021 w 15695018"/>
              <a:gd name="connsiteY22" fmla="*/ 2598821 h 6685312"/>
              <a:gd name="connsiteX23" fmla="*/ 5839973 w 15695018"/>
              <a:gd name="connsiteY23" fmla="*/ 2400494 h 6685312"/>
              <a:gd name="connsiteX24" fmla="*/ 6483857 w 15695018"/>
              <a:gd name="connsiteY24" fmla="*/ 2343830 h 6685312"/>
              <a:gd name="connsiteX25" fmla="*/ 6930189 w 15695018"/>
              <a:gd name="connsiteY25" fmla="*/ 1900989 h 6685312"/>
              <a:gd name="connsiteX26" fmla="*/ 7383897 w 15695018"/>
              <a:gd name="connsiteY26" fmla="*/ 1808229 h 6685312"/>
              <a:gd name="connsiteX27" fmla="*/ 7735529 w 15695018"/>
              <a:gd name="connsiteY27" fmla="*/ 2310063 h 6685312"/>
              <a:gd name="connsiteX28" fmla="*/ 8085221 w 15695018"/>
              <a:gd name="connsiteY28" fmla="*/ 2959768 h 6685312"/>
              <a:gd name="connsiteX29" fmla="*/ 8229600 w 15695018"/>
              <a:gd name="connsiteY29" fmla="*/ 3513221 h 6685312"/>
              <a:gd name="connsiteX30" fmla="*/ 8412402 w 15695018"/>
              <a:gd name="connsiteY30" fmla="*/ 3857479 h 6685312"/>
              <a:gd name="connsiteX31" fmla="*/ 8797025 w 15695018"/>
              <a:gd name="connsiteY31" fmla="*/ 3857867 h 6685312"/>
              <a:gd name="connsiteX32" fmla="*/ 9144000 w 15695018"/>
              <a:gd name="connsiteY32" fmla="*/ 3368842 h 6685312"/>
              <a:gd name="connsiteX33" fmla="*/ 9408695 w 15695018"/>
              <a:gd name="connsiteY33" fmla="*/ 2334126 h 6685312"/>
              <a:gd name="connsiteX34" fmla="*/ 9649326 w 15695018"/>
              <a:gd name="connsiteY34" fmla="*/ 1395663 h 6685312"/>
              <a:gd name="connsiteX35" fmla="*/ 9962147 w 15695018"/>
              <a:gd name="connsiteY35" fmla="*/ 842210 h 6685312"/>
              <a:gd name="connsiteX36" fmla="*/ 10456995 w 15695018"/>
              <a:gd name="connsiteY36" fmla="*/ 679202 h 6685312"/>
              <a:gd name="connsiteX37" fmla="*/ 10900611 w 15695018"/>
              <a:gd name="connsiteY37" fmla="*/ 770021 h 6685312"/>
              <a:gd name="connsiteX38" fmla="*/ 11213432 w 15695018"/>
              <a:gd name="connsiteY38" fmla="*/ 1251284 h 6685312"/>
              <a:gd name="connsiteX39" fmla="*/ 11488606 w 15695018"/>
              <a:gd name="connsiteY39" fmla="*/ 1635907 h 6685312"/>
              <a:gd name="connsiteX40" fmla="*/ 11861584 w 15695018"/>
              <a:gd name="connsiteY40" fmla="*/ 2268922 h 6685312"/>
              <a:gd name="connsiteX41" fmla="*/ 11935326 w 15695018"/>
              <a:gd name="connsiteY41" fmla="*/ 3104147 h 6685312"/>
              <a:gd name="connsiteX42" fmla="*/ 12116965 w 15695018"/>
              <a:gd name="connsiteY42" fmla="*/ 4007292 h 6685312"/>
              <a:gd name="connsiteX43" fmla="*/ 12440653 w 15695018"/>
              <a:gd name="connsiteY43" fmla="*/ 4716379 h 6685312"/>
              <a:gd name="connsiteX44" fmla="*/ 13066295 w 15695018"/>
              <a:gd name="connsiteY44" fmla="*/ 4788568 h 6685312"/>
              <a:gd name="connsiteX45" fmla="*/ 13598013 w 15695018"/>
              <a:gd name="connsiteY45" fmla="*/ 4487391 h 6685312"/>
              <a:gd name="connsiteX46" fmla="*/ 13977202 w 15695018"/>
              <a:gd name="connsiteY46" fmla="*/ 3926952 h 6685312"/>
              <a:gd name="connsiteX47" fmla="*/ 14386276 w 15695018"/>
              <a:gd name="connsiteY47" fmla="*/ 3311789 h 6685312"/>
              <a:gd name="connsiteX48" fmla="*/ 14881123 w 15695018"/>
              <a:gd name="connsiteY48" fmla="*/ 2791326 h 6685312"/>
              <a:gd name="connsiteX49" fmla="*/ 15111663 w 15695018"/>
              <a:gd name="connsiteY49" fmla="*/ 2334126 h 6685312"/>
              <a:gd name="connsiteX50" fmla="*/ 15559548 w 15695018"/>
              <a:gd name="connsiteY50" fmla="*/ 1664239 h 6685312"/>
              <a:gd name="connsiteX51" fmla="*/ 15695000 w 15695018"/>
              <a:gd name="connsiteY51" fmla="*/ 1125535 h 6685312"/>
              <a:gd name="connsiteX52" fmla="*/ 15568863 w 15695018"/>
              <a:gd name="connsiteY52" fmla="*/ 409073 h 6685312"/>
              <a:gd name="connsiteX53" fmla="*/ 15568863 w 1569501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391150 w 15599768"/>
              <a:gd name="connsiteY18" fmla="*/ 4620126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459847 w 15599768"/>
              <a:gd name="connsiteY17" fmla="*/ 5151455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599768" h="6685312">
                <a:moveTo>
                  <a:pt x="0" y="2426368"/>
                </a:moveTo>
                <a:cubicBezTo>
                  <a:pt x="180473" y="2271963"/>
                  <a:pt x="277885" y="2169996"/>
                  <a:pt x="410076" y="2021305"/>
                </a:cubicBezTo>
                <a:cubicBezTo>
                  <a:pt x="542267" y="1872614"/>
                  <a:pt x="625287" y="1672131"/>
                  <a:pt x="793147" y="1534220"/>
                </a:cubicBezTo>
                <a:cubicBezTo>
                  <a:pt x="961007" y="1396309"/>
                  <a:pt x="1244976" y="1208979"/>
                  <a:pt x="1417235" y="1193842"/>
                </a:cubicBezTo>
                <a:cubicBezTo>
                  <a:pt x="1589494" y="1178706"/>
                  <a:pt x="1725854" y="1329554"/>
                  <a:pt x="1826699" y="1443401"/>
                </a:cubicBezTo>
                <a:cubicBezTo>
                  <a:pt x="1927544" y="1557248"/>
                  <a:pt x="1955229" y="1669867"/>
                  <a:pt x="2022308" y="1876926"/>
                </a:cubicBezTo>
                <a:cubicBezTo>
                  <a:pt x="2089387" y="2083985"/>
                  <a:pt x="2165006" y="2401011"/>
                  <a:pt x="2229174" y="2685758"/>
                </a:cubicBezTo>
                <a:cubicBezTo>
                  <a:pt x="2293342" y="2970505"/>
                  <a:pt x="2282668" y="3321944"/>
                  <a:pt x="2407318" y="3585410"/>
                </a:cubicBezTo>
                <a:cubicBezTo>
                  <a:pt x="2531968" y="3848876"/>
                  <a:pt x="2816651" y="4005869"/>
                  <a:pt x="2977072" y="4266553"/>
                </a:cubicBezTo>
                <a:cubicBezTo>
                  <a:pt x="3137493" y="4527237"/>
                  <a:pt x="3256257" y="4857976"/>
                  <a:pt x="3369845" y="5149515"/>
                </a:cubicBezTo>
                <a:cubicBezTo>
                  <a:pt x="3483434" y="5441054"/>
                  <a:pt x="3554329" y="5775157"/>
                  <a:pt x="3658603" y="6015789"/>
                </a:cubicBezTo>
                <a:cubicBezTo>
                  <a:pt x="3762877" y="6256421"/>
                  <a:pt x="3811003" y="6485021"/>
                  <a:pt x="3995487" y="6593305"/>
                </a:cubicBezTo>
                <a:cubicBezTo>
                  <a:pt x="4179971" y="6701589"/>
                  <a:pt x="4500813" y="6697578"/>
                  <a:pt x="4765508" y="6665494"/>
                </a:cubicBezTo>
                <a:cubicBezTo>
                  <a:pt x="5030203" y="6633410"/>
                  <a:pt x="5363076" y="6501063"/>
                  <a:pt x="5583655" y="6400800"/>
                </a:cubicBezTo>
                <a:cubicBezTo>
                  <a:pt x="5804234" y="6300537"/>
                  <a:pt x="5980698" y="6180220"/>
                  <a:pt x="6088982" y="6063915"/>
                </a:cubicBezTo>
                <a:cubicBezTo>
                  <a:pt x="6197266" y="5947610"/>
                  <a:pt x="6247527" y="5832534"/>
                  <a:pt x="6233361" y="5702968"/>
                </a:cubicBezTo>
                <a:cubicBezTo>
                  <a:pt x="6219195" y="5573402"/>
                  <a:pt x="6132903" y="5378439"/>
                  <a:pt x="6003984" y="5286520"/>
                </a:cubicBezTo>
                <a:cubicBezTo>
                  <a:pt x="5875065" y="5194601"/>
                  <a:pt x="5586049" y="5254500"/>
                  <a:pt x="5459847" y="5151455"/>
                </a:cubicBezTo>
                <a:cubicBezTo>
                  <a:pt x="5333645" y="5048410"/>
                  <a:pt x="5258220" y="4833007"/>
                  <a:pt x="5246771" y="4668252"/>
                </a:cubicBezTo>
                <a:cubicBezTo>
                  <a:pt x="5235322" y="4503497"/>
                  <a:pt x="5392444" y="4331627"/>
                  <a:pt x="5391150" y="4162926"/>
                </a:cubicBezTo>
                <a:cubicBezTo>
                  <a:pt x="5389856" y="3994225"/>
                  <a:pt x="5291145" y="3812458"/>
                  <a:pt x="5239008" y="3656047"/>
                </a:cubicBezTo>
                <a:cubicBezTo>
                  <a:pt x="5186871" y="3499637"/>
                  <a:pt x="5077035" y="3400667"/>
                  <a:pt x="5078329" y="3224463"/>
                </a:cubicBezTo>
                <a:cubicBezTo>
                  <a:pt x="5079623" y="3048259"/>
                  <a:pt x="5135705" y="2736149"/>
                  <a:pt x="5246771" y="2598821"/>
                </a:cubicBezTo>
                <a:cubicBezTo>
                  <a:pt x="5357837" y="2461493"/>
                  <a:pt x="5554417" y="2442993"/>
                  <a:pt x="5744723" y="2400494"/>
                </a:cubicBezTo>
                <a:cubicBezTo>
                  <a:pt x="5935029" y="2357996"/>
                  <a:pt x="6206904" y="2427081"/>
                  <a:pt x="6388607" y="2343830"/>
                </a:cubicBezTo>
                <a:cubicBezTo>
                  <a:pt x="6570310" y="2260579"/>
                  <a:pt x="6684932" y="1990256"/>
                  <a:pt x="6834939" y="1900989"/>
                </a:cubicBezTo>
                <a:cubicBezTo>
                  <a:pt x="6984946" y="1811722"/>
                  <a:pt x="7154424" y="1740050"/>
                  <a:pt x="7288647" y="1808229"/>
                </a:cubicBezTo>
                <a:cubicBezTo>
                  <a:pt x="7422870" y="1876408"/>
                  <a:pt x="7523392" y="2118140"/>
                  <a:pt x="7640279" y="2310063"/>
                </a:cubicBezTo>
                <a:cubicBezTo>
                  <a:pt x="7757166" y="2501986"/>
                  <a:pt x="7797013" y="2781364"/>
                  <a:pt x="7989971" y="2959768"/>
                </a:cubicBezTo>
                <a:cubicBezTo>
                  <a:pt x="8182929" y="3138172"/>
                  <a:pt x="8079820" y="3363603"/>
                  <a:pt x="8134350" y="3513221"/>
                </a:cubicBezTo>
                <a:cubicBezTo>
                  <a:pt x="8188880" y="3662839"/>
                  <a:pt x="8222581" y="3800038"/>
                  <a:pt x="8317152" y="3857479"/>
                </a:cubicBezTo>
                <a:cubicBezTo>
                  <a:pt x="8411723" y="3914920"/>
                  <a:pt x="8579842" y="3939307"/>
                  <a:pt x="8701775" y="3857867"/>
                </a:cubicBezTo>
                <a:cubicBezTo>
                  <a:pt x="8823708" y="3776428"/>
                  <a:pt x="8946805" y="3622799"/>
                  <a:pt x="9048750" y="3368842"/>
                </a:cubicBezTo>
                <a:cubicBezTo>
                  <a:pt x="9150695" y="3114885"/>
                  <a:pt x="9313445" y="2334126"/>
                  <a:pt x="9313445" y="2334126"/>
                </a:cubicBezTo>
                <a:cubicBezTo>
                  <a:pt x="9397666" y="2005263"/>
                  <a:pt x="9461834" y="1644316"/>
                  <a:pt x="9554076" y="1395663"/>
                </a:cubicBezTo>
                <a:cubicBezTo>
                  <a:pt x="9646318" y="1147010"/>
                  <a:pt x="9732286" y="961620"/>
                  <a:pt x="9866897" y="842210"/>
                </a:cubicBezTo>
                <a:cubicBezTo>
                  <a:pt x="10001508" y="722800"/>
                  <a:pt x="10205334" y="691234"/>
                  <a:pt x="10361745" y="679202"/>
                </a:cubicBezTo>
                <a:cubicBezTo>
                  <a:pt x="10518156" y="667170"/>
                  <a:pt x="10679288" y="674674"/>
                  <a:pt x="10805361" y="770021"/>
                </a:cubicBezTo>
                <a:cubicBezTo>
                  <a:pt x="10931434" y="865368"/>
                  <a:pt x="11020183" y="1106970"/>
                  <a:pt x="11118182" y="1251284"/>
                </a:cubicBezTo>
                <a:cubicBezTo>
                  <a:pt x="11216181" y="1395598"/>
                  <a:pt x="11285331" y="1466301"/>
                  <a:pt x="11393356" y="1635907"/>
                </a:cubicBezTo>
                <a:cubicBezTo>
                  <a:pt x="11501381" y="1805513"/>
                  <a:pt x="11691881" y="2024215"/>
                  <a:pt x="11766334" y="2268922"/>
                </a:cubicBezTo>
                <a:cubicBezTo>
                  <a:pt x="11840787" y="2513629"/>
                  <a:pt x="11797513" y="2814419"/>
                  <a:pt x="11840076" y="3104147"/>
                </a:cubicBezTo>
                <a:cubicBezTo>
                  <a:pt x="11882639" y="3393875"/>
                  <a:pt x="11937494" y="3738587"/>
                  <a:pt x="12021715" y="4007292"/>
                </a:cubicBezTo>
                <a:cubicBezTo>
                  <a:pt x="12105936" y="4275997"/>
                  <a:pt x="12187181" y="4586166"/>
                  <a:pt x="12345403" y="4716379"/>
                </a:cubicBezTo>
                <a:cubicBezTo>
                  <a:pt x="12503625" y="4846592"/>
                  <a:pt x="12778152" y="4826733"/>
                  <a:pt x="12971045" y="4788568"/>
                </a:cubicBezTo>
                <a:cubicBezTo>
                  <a:pt x="13163938" y="4750403"/>
                  <a:pt x="13350945" y="4630994"/>
                  <a:pt x="13502763" y="4487391"/>
                </a:cubicBezTo>
                <a:cubicBezTo>
                  <a:pt x="13654581" y="4343788"/>
                  <a:pt x="13750575" y="4122886"/>
                  <a:pt x="13881952" y="3926952"/>
                </a:cubicBezTo>
                <a:cubicBezTo>
                  <a:pt x="14013329" y="3731018"/>
                  <a:pt x="14140372" y="3501060"/>
                  <a:pt x="14291026" y="3311789"/>
                </a:cubicBezTo>
                <a:cubicBezTo>
                  <a:pt x="14441680" y="3122518"/>
                  <a:pt x="14664975" y="2954270"/>
                  <a:pt x="14785873" y="2791326"/>
                </a:cubicBezTo>
                <a:cubicBezTo>
                  <a:pt x="14906771" y="2628382"/>
                  <a:pt x="14903342" y="2521974"/>
                  <a:pt x="15016413" y="2334126"/>
                </a:cubicBezTo>
                <a:cubicBezTo>
                  <a:pt x="15129484" y="2146278"/>
                  <a:pt x="15367075" y="1865671"/>
                  <a:pt x="15464298" y="1664239"/>
                </a:cubicBezTo>
                <a:cubicBezTo>
                  <a:pt x="15561521" y="1462807"/>
                  <a:pt x="15598198" y="1334729"/>
                  <a:pt x="15599750" y="1125535"/>
                </a:cubicBezTo>
                <a:cubicBezTo>
                  <a:pt x="15601303" y="916341"/>
                  <a:pt x="15505697" y="601578"/>
                  <a:pt x="15473613" y="409073"/>
                </a:cubicBezTo>
                <a:cubicBezTo>
                  <a:pt x="15441529" y="216568"/>
                  <a:pt x="15437518" y="84221"/>
                  <a:pt x="154736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A20C7DD5-44B9-4F14-913D-9F668543C7D0}"/>
              </a:ext>
            </a:extLst>
          </p:cNvPr>
          <p:cNvSpPr/>
          <p:nvPr/>
        </p:nvSpPr>
        <p:spPr>
          <a:xfrm rot="10800000">
            <a:off x="8403478" y="7197519"/>
            <a:ext cx="8944368" cy="2880255"/>
          </a:xfrm>
          <a:custGeom>
            <a:avLst/>
            <a:gdLst>
              <a:gd name="connsiteX0" fmla="*/ 109612 w 8944368"/>
              <a:gd name="connsiteY0" fmla="*/ 0 h 2880255"/>
              <a:gd name="connsiteX1" fmla="*/ 1123 w 8944368"/>
              <a:gd name="connsiteY1" fmla="*/ 216977 h 2880255"/>
              <a:gd name="connsiteX2" fmla="*/ 63117 w 8944368"/>
              <a:gd name="connsiteY2" fmla="*/ 635431 h 2880255"/>
              <a:gd name="connsiteX3" fmla="*/ 218100 w 8944368"/>
              <a:gd name="connsiteY3" fmla="*/ 914400 h 2880255"/>
              <a:gd name="connsiteX4" fmla="*/ 652052 w 8944368"/>
              <a:gd name="connsiteY4" fmla="*/ 914400 h 2880255"/>
              <a:gd name="connsiteX5" fmla="*/ 1086005 w 8944368"/>
              <a:gd name="connsiteY5" fmla="*/ 960895 h 2880255"/>
              <a:gd name="connsiteX6" fmla="*/ 1690439 w 8944368"/>
              <a:gd name="connsiteY6" fmla="*/ 1053885 h 2880255"/>
              <a:gd name="connsiteX7" fmla="*/ 2465354 w 8944368"/>
              <a:gd name="connsiteY7" fmla="*/ 1115878 h 2880255"/>
              <a:gd name="connsiteX8" fmla="*/ 2775320 w 8944368"/>
              <a:gd name="connsiteY8" fmla="*/ 1115878 h 2880255"/>
              <a:gd name="connsiteX9" fmla="*/ 3023293 w 8944368"/>
              <a:gd name="connsiteY9" fmla="*/ 1394848 h 2880255"/>
              <a:gd name="connsiteX10" fmla="*/ 3286764 w 8944368"/>
              <a:gd name="connsiteY10" fmla="*/ 1534333 h 2880255"/>
              <a:gd name="connsiteX11" fmla="*/ 4201164 w 8944368"/>
              <a:gd name="connsiteY11" fmla="*/ 1580828 h 2880255"/>
              <a:gd name="connsiteX12" fmla="*/ 4542127 w 8944368"/>
              <a:gd name="connsiteY12" fmla="*/ 1704814 h 2880255"/>
              <a:gd name="connsiteX13" fmla="*/ 4991578 w 8944368"/>
              <a:gd name="connsiteY13" fmla="*/ 1797804 h 2880255"/>
              <a:gd name="connsiteX14" fmla="*/ 5363537 w 8944368"/>
              <a:gd name="connsiteY14" fmla="*/ 1813302 h 2880255"/>
              <a:gd name="connsiteX15" fmla="*/ 5487523 w 8944368"/>
              <a:gd name="connsiteY15" fmla="*/ 1797804 h 2880255"/>
              <a:gd name="connsiteX16" fmla="*/ 5766493 w 8944368"/>
              <a:gd name="connsiteY16" fmla="*/ 1921790 h 2880255"/>
              <a:gd name="connsiteX17" fmla="*/ 6045462 w 8944368"/>
              <a:gd name="connsiteY17" fmla="*/ 1937289 h 2880255"/>
              <a:gd name="connsiteX18" fmla="*/ 6386425 w 8944368"/>
              <a:gd name="connsiteY18" fmla="*/ 2107770 h 2880255"/>
              <a:gd name="connsiteX19" fmla="*/ 6851374 w 8944368"/>
              <a:gd name="connsiteY19" fmla="*/ 2169763 h 2880255"/>
              <a:gd name="connsiteX20" fmla="*/ 7207835 w 8944368"/>
              <a:gd name="connsiteY20" fmla="*/ 2340245 h 2880255"/>
              <a:gd name="connsiteX21" fmla="*/ 7641788 w 8944368"/>
              <a:gd name="connsiteY21" fmla="*/ 2479729 h 2880255"/>
              <a:gd name="connsiteX22" fmla="*/ 8153232 w 8944368"/>
              <a:gd name="connsiteY22" fmla="*/ 2712204 h 2880255"/>
              <a:gd name="connsiteX23" fmla="*/ 8633679 w 8944368"/>
              <a:gd name="connsiteY23" fmla="*/ 2836190 h 2880255"/>
              <a:gd name="connsiteX24" fmla="*/ 8866154 w 8944368"/>
              <a:gd name="connsiteY24" fmla="*/ 2867187 h 2880255"/>
              <a:gd name="connsiteX25" fmla="*/ 8881652 w 8944368"/>
              <a:gd name="connsiteY25" fmla="*/ 2634712 h 2880255"/>
              <a:gd name="connsiteX26" fmla="*/ 8943646 w 8944368"/>
              <a:gd name="connsiteY26" fmla="*/ 2309248 h 2880255"/>
              <a:gd name="connsiteX27" fmla="*/ 8835157 w 8944368"/>
              <a:gd name="connsiteY27" fmla="*/ 2138767 h 2880255"/>
              <a:gd name="connsiteX28" fmla="*/ 8773164 w 8944368"/>
              <a:gd name="connsiteY28" fmla="*/ 1751309 h 2880255"/>
              <a:gd name="connsiteX29" fmla="*/ 8649178 w 8944368"/>
              <a:gd name="connsiteY29" fmla="*/ 1518834 h 2880255"/>
              <a:gd name="connsiteX30" fmla="*/ 8540690 w 8944368"/>
              <a:gd name="connsiteY30" fmla="*/ 1332855 h 2880255"/>
              <a:gd name="connsiteX31" fmla="*/ 8540690 w 8944368"/>
              <a:gd name="connsiteY31" fmla="*/ 1146875 h 288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44368" h="2880255">
                <a:moveTo>
                  <a:pt x="109612" y="0"/>
                </a:moveTo>
                <a:cubicBezTo>
                  <a:pt x="59242" y="55536"/>
                  <a:pt x="8872" y="111072"/>
                  <a:pt x="1123" y="216977"/>
                </a:cubicBezTo>
                <a:cubicBezTo>
                  <a:pt x="-6626" y="322882"/>
                  <a:pt x="26954" y="519194"/>
                  <a:pt x="63117" y="635431"/>
                </a:cubicBezTo>
                <a:cubicBezTo>
                  <a:pt x="99280" y="751668"/>
                  <a:pt x="119944" y="867905"/>
                  <a:pt x="218100" y="914400"/>
                </a:cubicBezTo>
                <a:cubicBezTo>
                  <a:pt x="316256" y="960895"/>
                  <a:pt x="507401" y="906651"/>
                  <a:pt x="652052" y="914400"/>
                </a:cubicBezTo>
                <a:cubicBezTo>
                  <a:pt x="796703" y="922149"/>
                  <a:pt x="912941" y="937648"/>
                  <a:pt x="1086005" y="960895"/>
                </a:cubicBezTo>
                <a:cubicBezTo>
                  <a:pt x="1259070" y="984143"/>
                  <a:pt x="1460548" y="1028055"/>
                  <a:pt x="1690439" y="1053885"/>
                </a:cubicBezTo>
                <a:cubicBezTo>
                  <a:pt x="1920331" y="1079716"/>
                  <a:pt x="2284541" y="1105546"/>
                  <a:pt x="2465354" y="1115878"/>
                </a:cubicBezTo>
                <a:cubicBezTo>
                  <a:pt x="2646167" y="1126210"/>
                  <a:pt x="2682330" y="1069383"/>
                  <a:pt x="2775320" y="1115878"/>
                </a:cubicBezTo>
                <a:cubicBezTo>
                  <a:pt x="2868310" y="1162373"/>
                  <a:pt x="2938052" y="1325106"/>
                  <a:pt x="3023293" y="1394848"/>
                </a:cubicBezTo>
                <a:cubicBezTo>
                  <a:pt x="3108534" y="1464590"/>
                  <a:pt x="3090452" y="1503336"/>
                  <a:pt x="3286764" y="1534333"/>
                </a:cubicBezTo>
                <a:cubicBezTo>
                  <a:pt x="3483076" y="1565330"/>
                  <a:pt x="3991937" y="1552414"/>
                  <a:pt x="4201164" y="1580828"/>
                </a:cubicBezTo>
                <a:cubicBezTo>
                  <a:pt x="4410391" y="1609242"/>
                  <a:pt x="4410391" y="1668651"/>
                  <a:pt x="4542127" y="1704814"/>
                </a:cubicBezTo>
                <a:cubicBezTo>
                  <a:pt x="4673863" y="1740977"/>
                  <a:pt x="4854676" y="1779723"/>
                  <a:pt x="4991578" y="1797804"/>
                </a:cubicBezTo>
                <a:cubicBezTo>
                  <a:pt x="5128480" y="1815885"/>
                  <a:pt x="5280880" y="1813302"/>
                  <a:pt x="5363537" y="1813302"/>
                </a:cubicBezTo>
                <a:cubicBezTo>
                  <a:pt x="5446194" y="1813302"/>
                  <a:pt x="5420364" y="1779723"/>
                  <a:pt x="5487523" y="1797804"/>
                </a:cubicBezTo>
                <a:cubicBezTo>
                  <a:pt x="5554682" y="1815885"/>
                  <a:pt x="5673503" y="1898543"/>
                  <a:pt x="5766493" y="1921790"/>
                </a:cubicBezTo>
                <a:cubicBezTo>
                  <a:pt x="5859483" y="1945037"/>
                  <a:pt x="5942140" y="1906292"/>
                  <a:pt x="6045462" y="1937289"/>
                </a:cubicBezTo>
                <a:cubicBezTo>
                  <a:pt x="6148784" y="1968286"/>
                  <a:pt x="6252106" y="2069024"/>
                  <a:pt x="6386425" y="2107770"/>
                </a:cubicBezTo>
                <a:cubicBezTo>
                  <a:pt x="6520744" y="2146516"/>
                  <a:pt x="6714472" y="2131017"/>
                  <a:pt x="6851374" y="2169763"/>
                </a:cubicBezTo>
                <a:cubicBezTo>
                  <a:pt x="6988276" y="2208509"/>
                  <a:pt x="7076099" y="2288584"/>
                  <a:pt x="7207835" y="2340245"/>
                </a:cubicBezTo>
                <a:cubicBezTo>
                  <a:pt x="7339571" y="2391906"/>
                  <a:pt x="7484222" y="2417736"/>
                  <a:pt x="7641788" y="2479729"/>
                </a:cubicBezTo>
                <a:cubicBezTo>
                  <a:pt x="7799354" y="2541722"/>
                  <a:pt x="7987917" y="2652794"/>
                  <a:pt x="8153232" y="2712204"/>
                </a:cubicBezTo>
                <a:cubicBezTo>
                  <a:pt x="8318547" y="2771614"/>
                  <a:pt x="8514859" y="2810360"/>
                  <a:pt x="8633679" y="2836190"/>
                </a:cubicBezTo>
                <a:cubicBezTo>
                  <a:pt x="8752499" y="2862020"/>
                  <a:pt x="8824825" y="2900767"/>
                  <a:pt x="8866154" y="2867187"/>
                </a:cubicBezTo>
                <a:cubicBezTo>
                  <a:pt x="8907483" y="2833607"/>
                  <a:pt x="8868737" y="2727702"/>
                  <a:pt x="8881652" y="2634712"/>
                </a:cubicBezTo>
                <a:cubicBezTo>
                  <a:pt x="8894567" y="2541722"/>
                  <a:pt x="8951395" y="2391905"/>
                  <a:pt x="8943646" y="2309248"/>
                </a:cubicBezTo>
                <a:cubicBezTo>
                  <a:pt x="8935897" y="2226591"/>
                  <a:pt x="8863571" y="2231757"/>
                  <a:pt x="8835157" y="2138767"/>
                </a:cubicBezTo>
                <a:cubicBezTo>
                  <a:pt x="8806743" y="2045777"/>
                  <a:pt x="8804160" y="1854631"/>
                  <a:pt x="8773164" y="1751309"/>
                </a:cubicBezTo>
                <a:cubicBezTo>
                  <a:pt x="8742168" y="1647987"/>
                  <a:pt x="8687924" y="1588576"/>
                  <a:pt x="8649178" y="1518834"/>
                </a:cubicBezTo>
                <a:cubicBezTo>
                  <a:pt x="8610432" y="1449092"/>
                  <a:pt x="8558771" y="1394848"/>
                  <a:pt x="8540690" y="1332855"/>
                </a:cubicBezTo>
                <a:cubicBezTo>
                  <a:pt x="8522609" y="1270862"/>
                  <a:pt x="8531649" y="1208868"/>
                  <a:pt x="8540690" y="1146875"/>
                </a:cubicBezTo>
              </a:path>
            </a:pathLst>
          </a:custGeom>
          <a:noFill/>
          <a:ln w="38100">
            <a:solidFill>
              <a:schemeClr val="accent2">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9216773-8E3E-4754-B099-DE7723A3E267}"/>
              </a:ext>
            </a:extLst>
          </p:cNvPr>
          <p:cNvSpPr/>
          <p:nvPr/>
        </p:nvSpPr>
        <p:spPr>
          <a:xfrm rot="10800000">
            <a:off x="763536" y="16088821"/>
            <a:ext cx="5238427" cy="1676112"/>
          </a:xfrm>
          <a:custGeom>
            <a:avLst/>
            <a:gdLst>
              <a:gd name="connsiteX0" fmla="*/ 0 w 5238427"/>
              <a:gd name="connsiteY0" fmla="*/ 0 h 1676112"/>
              <a:gd name="connsiteX1" fmla="*/ 898901 w 5238427"/>
              <a:gd name="connsiteY1" fmla="*/ 619932 h 1676112"/>
              <a:gd name="connsiteX2" fmla="*/ 2665708 w 5238427"/>
              <a:gd name="connsiteY2" fmla="*/ 1193370 h 1676112"/>
              <a:gd name="connsiteX3" fmla="*/ 4138047 w 5238427"/>
              <a:gd name="connsiteY3" fmla="*/ 1642820 h 1676112"/>
              <a:gd name="connsiteX4" fmla="*/ 4757979 w 5238427"/>
              <a:gd name="connsiteY4" fmla="*/ 1642820 h 1676112"/>
              <a:gd name="connsiteX5" fmla="*/ 5238427 w 5238427"/>
              <a:gd name="connsiteY5" fmla="*/ 1642820 h 16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427" h="1676112">
                <a:moveTo>
                  <a:pt x="0" y="0"/>
                </a:moveTo>
                <a:cubicBezTo>
                  <a:pt x="227308" y="210518"/>
                  <a:pt x="454616" y="421037"/>
                  <a:pt x="898901" y="619932"/>
                </a:cubicBezTo>
                <a:cubicBezTo>
                  <a:pt x="1343186" y="818827"/>
                  <a:pt x="2125850" y="1022889"/>
                  <a:pt x="2665708" y="1193370"/>
                </a:cubicBezTo>
                <a:cubicBezTo>
                  <a:pt x="3205566" y="1363851"/>
                  <a:pt x="3789335" y="1567912"/>
                  <a:pt x="4138047" y="1642820"/>
                </a:cubicBezTo>
                <a:cubicBezTo>
                  <a:pt x="4486759" y="1717728"/>
                  <a:pt x="4757979" y="1642820"/>
                  <a:pt x="4757979" y="1642820"/>
                </a:cubicBezTo>
                <a:lnTo>
                  <a:pt x="5238427" y="1642820"/>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57BE54E4-4F47-4716-9D69-C062BAD2FB7F}"/>
              </a:ext>
            </a:extLst>
          </p:cNvPr>
          <p:cNvSpPr/>
          <p:nvPr/>
        </p:nvSpPr>
        <p:spPr>
          <a:xfrm rot="10800000">
            <a:off x="701543" y="11720371"/>
            <a:ext cx="7702657" cy="6013565"/>
          </a:xfrm>
          <a:custGeom>
            <a:avLst/>
            <a:gdLst>
              <a:gd name="connsiteX0" fmla="*/ 0 w 7702657"/>
              <a:gd name="connsiteY0" fmla="*/ 0 h 6013565"/>
              <a:gd name="connsiteX1" fmla="*/ 325464 w 7702657"/>
              <a:gd name="connsiteY1" fmla="*/ 480447 h 6013565"/>
              <a:gd name="connsiteX2" fmla="*/ 340962 w 7702657"/>
              <a:gd name="connsiteY2" fmla="*/ 929898 h 6013565"/>
              <a:gd name="connsiteX3" fmla="*/ 480447 w 7702657"/>
              <a:gd name="connsiteY3" fmla="*/ 1317356 h 6013565"/>
              <a:gd name="connsiteX4" fmla="*/ 573437 w 7702657"/>
              <a:gd name="connsiteY4" fmla="*/ 1828800 h 6013565"/>
              <a:gd name="connsiteX5" fmla="*/ 387457 w 7702657"/>
              <a:gd name="connsiteY5" fmla="*/ 2340244 h 6013565"/>
              <a:gd name="connsiteX6" fmla="*/ 356461 w 7702657"/>
              <a:gd name="connsiteY6" fmla="*/ 2743200 h 6013565"/>
              <a:gd name="connsiteX7" fmla="*/ 635430 w 7702657"/>
              <a:gd name="connsiteY7" fmla="*/ 3409627 h 6013565"/>
              <a:gd name="connsiteX8" fmla="*/ 1053884 w 7702657"/>
              <a:gd name="connsiteY8" fmla="*/ 3998562 h 6013565"/>
              <a:gd name="connsiteX9" fmla="*/ 1549830 w 7702657"/>
              <a:gd name="connsiteY9" fmla="*/ 4355023 h 6013565"/>
              <a:gd name="connsiteX10" fmla="*/ 2185261 w 7702657"/>
              <a:gd name="connsiteY10" fmla="*/ 4664990 h 6013565"/>
              <a:gd name="connsiteX11" fmla="*/ 3440623 w 7702657"/>
              <a:gd name="connsiteY11" fmla="*/ 5005952 h 6013565"/>
              <a:gd name="connsiteX12" fmla="*/ 4293030 w 7702657"/>
              <a:gd name="connsiteY12" fmla="*/ 4928461 h 6013565"/>
              <a:gd name="connsiteX13" fmla="*/ 5129938 w 7702657"/>
              <a:gd name="connsiteY13" fmla="*/ 4897464 h 6013565"/>
              <a:gd name="connsiteX14" fmla="*/ 5827362 w 7702657"/>
              <a:gd name="connsiteY14" fmla="*/ 5036949 h 6013565"/>
              <a:gd name="connsiteX15" fmla="*/ 6617776 w 7702657"/>
              <a:gd name="connsiteY15" fmla="*/ 5470901 h 6013565"/>
              <a:gd name="connsiteX16" fmla="*/ 7299701 w 7702657"/>
              <a:gd name="connsiteY16" fmla="*/ 5842861 h 6013565"/>
              <a:gd name="connsiteX17" fmla="*/ 7702657 w 7702657"/>
              <a:gd name="connsiteY17" fmla="*/ 6013342 h 601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02657" h="6013565">
                <a:moveTo>
                  <a:pt x="0" y="0"/>
                </a:moveTo>
                <a:cubicBezTo>
                  <a:pt x="134318" y="162732"/>
                  <a:pt x="268637" y="325464"/>
                  <a:pt x="325464" y="480447"/>
                </a:cubicBezTo>
                <a:cubicBezTo>
                  <a:pt x="382291" y="635430"/>
                  <a:pt x="315132" y="790413"/>
                  <a:pt x="340962" y="929898"/>
                </a:cubicBezTo>
                <a:cubicBezTo>
                  <a:pt x="366793" y="1069383"/>
                  <a:pt x="441701" y="1167539"/>
                  <a:pt x="480447" y="1317356"/>
                </a:cubicBezTo>
                <a:cubicBezTo>
                  <a:pt x="519193" y="1467173"/>
                  <a:pt x="588935" y="1658319"/>
                  <a:pt x="573437" y="1828800"/>
                </a:cubicBezTo>
                <a:cubicBezTo>
                  <a:pt x="557939" y="1999281"/>
                  <a:pt x="423620" y="2187844"/>
                  <a:pt x="387457" y="2340244"/>
                </a:cubicBezTo>
                <a:cubicBezTo>
                  <a:pt x="351294" y="2492644"/>
                  <a:pt x="315132" y="2564969"/>
                  <a:pt x="356461" y="2743200"/>
                </a:cubicBezTo>
                <a:cubicBezTo>
                  <a:pt x="397790" y="2921431"/>
                  <a:pt x="519193" y="3200400"/>
                  <a:pt x="635430" y="3409627"/>
                </a:cubicBezTo>
                <a:cubicBezTo>
                  <a:pt x="751667" y="3618854"/>
                  <a:pt x="901484" y="3840996"/>
                  <a:pt x="1053884" y="3998562"/>
                </a:cubicBezTo>
                <a:cubicBezTo>
                  <a:pt x="1206284" y="4156128"/>
                  <a:pt x="1361267" y="4243952"/>
                  <a:pt x="1549830" y="4355023"/>
                </a:cubicBezTo>
                <a:cubicBezTo>
                  <a:pt x="1738393" y="4466094"/>
                  <a:pt x="1870129" y="4556502"/>
                  <a:pt x="2185261" y="4664990"/>
                </a:cubicBezTo>
                <a:cubicBezTo>
                  <a:pt x="2500393" y="4773478"/>
                  <a:pt x="3089328" y="4962040"/>
                  <a:pt x="3440623" y="5005952"/>
                </a:cubicBezTo>
                <a:cubicBezTo>
                  <a:pt x="3791918" y="5049864"/>
                  <a:pt x="4011478" y="4946542"/>
                  <a:pt x="4293030" y="4928461"/>
                </a:cubicBezTo>
                <a:cubicBezTo>
                  <a:pt x="4574582" y="4910380"/>
                  <a:pt x="4874216" y="4879383"/>
                  <a:pt x="5129938" y="4897464"/>
                </a:cubicBezTo>
                <a:cubicBezTo>
                  <a:pt x="5385660" y="4915545"/>
                  <a:pt x="5579389" y="4941376"/>
                  <a:pt x="5827362" y="5036949"/>
                </a:cubicBezTo>
                <a:cubicBezTo>
                  <a:pt x="6075335" y="5132522"/>
                  <a:pt x="6617776" y="5470901"/>
                  <a:pt x="6617776" y="5470901"/>
                </a:cubicBezTo>
                <a:cubicBezTo>
                  <a:pt x="6863166" y="5605220"/>
                  <a:pt x="7118888" y="5752454"/>
                  <a:pt x="7299701" y="5842861"/>
                </a:cubicBezTo>
                <a:cubicBezTo>
                  <a:pt x="7480515" y="5933268"/>
                  <a:pt x="7640664" y="6018508"/>
                  <a:pt x="7702657" y="6013342"/>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A9D3E5B-B87F-42A3-8697-C3CACDC75E27}"/>
              </a:ext>
            </a:extLst>
          </p:cNvPr>
          <p:cNvSpPr/>
          <p:nvPr/>
        </p:nvSpPr>
        <p:spPr>
          <a:xfrm rot="10800000">
            <a:off x="21600129" y="14648482"/>
            <a:ext cx="1460302" cy="3105150"/>
          </a:xfrm>
          <a:custGeom>
            <a:avLst/>
            <a:gdLst>
              <a:gd name="connsiteX0" fmla="*/ 0 w 1460302"/>
              <a:gd name="connsiteY0" fmla="*/ 0 h 3105150"/>
              <a:gd name="connsiteX1" fmla="*/ 171450 w 1460302"/>
              <a:gd name="connsiteY1" fmla="*/ 533400 h 3105150"/>
              <a:gd name="connsiteX2" fmla="*/ 400050 w 1460302"/>
              <a:gd name="connsiteY2" fmla="*/ 1314450 h 3105150"/>
              <a:gd name="connsiteX3" fmla="*/ 571500 w 1460302"/>
              <a:gd name="connsiteY3" fmla="*/ 1981200 h 3105150"/>
              <a:gd name="connsiteX4" fmla="*/ 857250 w 1460302"/>
              <a:gd name="connsiteY4" fmla="*/ 2286000 h 3105150"/>
              <a:gd name="connsiteX5" fmla="*/ 1390650 w 1460302"/>
              <a:gd name="connsiteY5" fmla="*/ 2362200 h 3105150"/>
              <a:gd name="connsiteX6" fmla="*/ 1447800 w 1460302"/>
              <a:gd name="connsiteY6" fmla="*/ 2686050 h 3105150"/>
              <a:gd name="connsiteX7" fmla="*/ 1333500 w 1460302"/>
              <a:gd name="connsiteY7" fmla="*/ 3105150 h 310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02" h="3105150">
                <a:moveTo>
                  <a:pt x="0" y="0"/>
                </a:moveTo>
                <a:cubicBezTo>
                  <a:pt x="52387" y="157162"/>
                  <a:pt x="104775" y="314325"/>
                  <a:pt x="171450" y="533400"/>
                </a:cubicBezTo>
                <a:cubicBezTo>
                  <a:pt x="238125" y="752475"/>
                  <a:pt x="333375" y="1073150"/>
                  <a:pt x="400050" y="1314450"/>
                </a:cubicBezTo>
                <a:cubicBezTo>
                  <a:pt x="466725" y="1555750"/>
                  <a:pt x="495300" y="1819275"/>
                  <a:pt x="571500" y="1981200"/>
                </a:cubicBezTo>
                <a:cubicBezTo>
                  <a:pt x="647700" y="2143125"/>
                  <a:pt x="720725" y="2222500"/>
                  <a:pt x="857250" y="2286000"/>
                </a:cubicBezTo>
                <a:cubicBezTo>
                  <a:pt x="993775" y="2349500"/>
                  <a:pt x="1292225" y="2295525"/>
                  <a:pt x="1390650" y="2362200"/>
                </a:cubicBezTo>
                <a:cubicBezTo>
                  <a:pt x="1489075" y="2428875"/>
                  <a:pt x="1457325" y="2562225"/>
                  <a:pt x="1447800" y="2686050"/>
                </a:cubicBezTo>
                <a:cubicBezTo>
                  <a:pt x="1438275" y="2809875"/>
                  <a:pt x="1333500" y="3105150"/>
                  <a:pt x="1333500" y="31051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D7B409A-FF8E-452D-A653-556DDB6C26EC}"/>
              </a:ext>
            </a:extLst>
          </p:cNvPr>
          <p:cNvSpPr/>
          <p:nvPr/>
        </p:nvSpPr>
        <p:spPr>
          <a:xfrm rot="10800000">
            <a:off x="22206025" y="13238783"/>
            <a:ext cx="3978606" cy="833461"/>
          </a:xfrm>
          <a:custGeom>
            <a:avLst/>
            <a:gdLst>
              <a:gd name="connsiteX0" fmla="*/ 0 w 4800600"/>
              <a:gd name="connsiteY0" fmla="*/ 1200150 h 1200150"/>
              <a:gd name="connsiteX1" fmla="*/ 609600 w 4800600"/>
              <a:gd name="connsiteY1" fmla="*/ 1123950 h 1200150"/>
              <a:gd name="connsiteX2" fmla="*/ 1257300 w 4800600"/>
              <a:gd name="connsiteY2" fmla="*/ 1047750 h 1200150"/>
              <a:gd name="connsiteX3" fmla="*/ 2076450 w 4800600"/>
              <a:gd name="connsiteY3" fmla="*/ 838200 h 1200150"/>
              <a:gd name="connsiteX4" fmla="*/ 3314700 w 4800600"/>
              <a:gd name="connsiteY4" fmla="*/ 685800 h 1200150"/>
              <a:gd name="connsiteX5" fmla="*/ 4019550 w 4800600"/>
              <a:gd name="connsiteY5" fmla="*/ 495300 h 1200150"/>
              <a:gd name="connsiteX6" fmla="*/ 4552950 w 4800600"/>
              <a:gd name="connsiteY6" fmla="*/ 323850 h 1200150"/>
              <a:gd name="connsiteX7" fmla="*/ 4800600 w 4800600"/>
              <a:gd name="connsiteY7" fmla="*/ 0 h 1200150"/>
              <a:gd name="connsiteX0" fmla="*/ 0 w 4552950"/>
              <a:gd name="connsiteY0" fmla="*/ 876300 h 876300"/>
              <a:gd name="connsiteX1" fmla="*/ 609600 w 4552950"/>
              <a:gd name="connsiteY1" fmla="*/ 800100 h 876300"/>
              <a:gd name="connsiteX2" fmla="*/ 1257300 w 4552950"/>
              <a:gd name="connsiteY2" fmla="*/ 723900 h 876300"/>
              <a:gd name="connsiteX3" fmla="*/ 2076450 w 4552950"/>
              <a:gd name="connsiteY3" fmla="*/ 514350 h 876300"/>
              <a:gd name="connsiteX4" fmla="*/ 3314700 w 4552950"/>
              <a:gd name="connsiteY4" fmla="*/ 361950 h 876300"/>
              <a:gd name="connsiteX5" fmla="*/ 4019550 w 4552950"/>
              <a:gd name="connsiteY5" fmla="*/ 171450 h 876300"/>
              <a:gd name="connsiteX6" fmla="*/ 4552950 w 4552950"/>
              <a:gd name="connsiteY6" fmla="*/ 0 h 876300"/>
              <a:gd name="connsiteX0" fmla="*/ 0 w 4019550"/>
              <a:gd name="connsiteY0" fmla="*/ 704850 h 704850"/>
              <a:gd name="connsiteX1" fmla="*/ 609600 w 4019550"/>
              <a:gd name="connsiteY1" fmla="*/ 628650 h 704850"/>
              <a:gd name="connsiteX2" fmla="*/ 1257300 w 4019550"/>
              <a:gd name="connsiteY2" fmla="*/ 552450 h 704850"/>
              <a:gd name="connsiteX3" fmla="*/ 2076450 w 4019550"/>
              <a:gd name="connsiteY3" fmla="*/ 342900 h 704850"/>
              <a:gd name="connsiteX4" fmla="*/ 3314700 w 4019550"/>
              <a:gd name="connsiteY4" fmla="*/ 190500 h 704850"/>
              <a:gd name="connsiteX5" fmla="*/ 4019550 w 4019550"/>
              <a:gd name="connsiteY5" fmla="*/ 0 h 704850"/>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14700 w 3978606"/>
              <a:gd name="connsiteY4" fmla="*/ 306506 h 820856"/>
              <a:gd name="connsiteX5" fmla="*/ 3978606 w 3978606"/>
              <a:gd name="connsiteY5" fmla="*/ 0 h 820856"/>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62467 w 3978606"/>
              <a:gd name="connsiteY4" fmla="*/ 67670 h 820856"/>
              <a:gd name="connsiteX5" fmla="*/ 3978606 w 3978606"/>
              <a:gd name="connsiteY5" fmla="*/ 0 h 820856"/>
              <a:gd name="connsiteX0" fmla="*/ 0 w 3978606"/>
              <a:gd name="connsiteY0" fmla="*/ 869435 h 869435"/>
              <a:gd name="connsiteX1" fmla="*/ 609600 w 3978606"/>
              <a:gd name="connsiteY1" fmla="*/ 793235 h 869435"/>
              <a:gd name="connsiteX2" fmla="*/ 1257300 w 3978606"/>
              <a:gd name="connsiteY2" fmla="*/ 717035 h 869435"/>
              <a:gd name="connsiteX3" fmla="*/ 2076450 w 3978606"/>
              <a:gd name="connsiteY3" fmla="*/ 507485 h 869435"/>
              <a:gd name="connsiteX4" fmla="*/ 3362467 w 3978606"/>
              <a:gd name="connsiteY4" fmla="*/ 116249 h 869435"/>
              <a:gd name="connsiteX5" fmla="*/ 3978606 w 3978606"/>
              <a:gd name="connsiteY5" fmla="*/ 48579 h 869435"/>
              <a:gd name="connsiteX0" fmla="*/ 0 w 3978606"/>
              <a:gd name="connsiteY0" fmla="*/ 833461 h 833461"/>
              <a:gd name="connsiteX1" fmla="*/ 609600 w 3978606"/>
              <a:gd name="connsiteY1" fmla="*/ 757261 h 833461"/>
              <a:gd name="connsiteX2" fmla="*/ 1257300 w 3978606"/>
              <a:gd name="connsiteY2" fmla="*/ 681061 h 833461"/>
              <a:gd name="connsiteX3" fmla="*/ 2076450 w 3978606"/>
              <a:gd name="connsiteY3" fmla="*/ 471511 h 833461"/>
              <a:gd name="connsiteX4" fmla="*/ 3362467 w 3978606"/>
              <a:gd name="connsiteY4" fmla="*/ 80275 h 833461"/>
              <a:gd name="connsiteX5" fmla="*/ 3978606 w 3978606"/>
              <a:gd name="connsiteY5" fmla="*/ 60372 h 83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606" h="833461">
                <a:moveTo>
                  <a:pt x="0" y="833461"/>
                </a:moveTo>
                <a:lnTo>
                  <a:pt x="609600" y="757261"/>
                </a:lnTo>
                <a:cubicBezTo>
                  <a:pt x="819150" y="731861"/>
                  <a:pt x="1012825" y="728686"/>
                  <a:pt x="1257300" y="681061"/>
                </a:cubicBezTo>
                <a:cubicBezTo>
                  <a:pt x="1501775" y="633436"/>
                  <a:pt x="1725589" y="571642"/>
                  <a:pt x="2076450" y="471511"/>
                </a:cubicBezTo>
                <a:cubicBezTo>
                  <a:pt x="2427311" y="371380"/>
                  <a:pt x="3045441" y="148798"/>
                  <a:pt x="3362467" y="80275"/>
                </a:cubicBezTo>
                <a:cubicBezTo>
                  <a:pt x="3679493" y="11752"/>
                  <a:pt x="3772231" y="-49900"/>
                  <a:pt x="3978606" y="6037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EF04F214-3CD2-4C47-A572-02E4CB9A7C7D}"/>
              </a:ext>
            </a:extLst>
          </p:cNvPr>
          <p:cNvSpPr/>
          <p:nvPr/>
        </p:nvSpPr>
        <p:spPr>
          <a:xfrm rot="10800000">
            <a:off x="16297681" y="8521646"/>
            <a:ext cx="1695450" cy="9346286"/>
          </a:xfrm>
          <a:custGeom>
            <a:avLst/>
            <a:gdLst>
              <a:gd name="connsiteX0" fmla="*/ 1695450 w 1695450"/>
              <a:gd name="connsiteY0" fmla="*/ 0 h 9372600"/>
              <a:gd name="connsiteX1" fmla="*/ 1466850 w 1695450"/>
              <a:gd name="connsiteY1" fmla="*/ 457200 h 9372600"/>
              <a:gd name="connsiteX2" fmla="*/ 1333500 w 1695450"/>
              <a:gd name="connsiteY2" fmla="*/ 723900 h 9372600"/>
              <a:gd name="connsiteX3" fmla="*/ 1447800 w 1695450"/>
              <a:gd name="connsiteY3" fmla="*/ 1276350 h 9372600"/>
              <a:gd name="connsiteX4" fmla="*/ 1428750 w 1695450"/>
              <a:gd name="connsiteY4" fmla="*/ 1447800 h 9372600"/>
              <a:gd name="connsiteX5" fmla="*/ 1390650 w 1695450"/>
              <a:gd name="connsiteY5" fmla="*/ 2381250 h 9372600"/>
              <a:gd name="connsiteX6" fmla="*/ 1085850 w 1695450"/>
              <a:gd name="connsiteY6" fmla="*/ 3276600 h 9372600"/>
              <a:gd name="connsiteX7" fmla="*/ 742950 w 1695450"/>
              <a:gd name="connsiteY7" fmla="*/ 3752850 h 9372600"/>
              <a:gd name="connsiteX8" fmla="*/ 552450 w 1695450"/>
              <a:gd name="connsiteY8" fmla="*/ 4419600 h 9372600"/>
              <a:gd name="connsiteX9" fmla="*/ 247650 w 1695450"/>
              <a:gd name="connsiteY9" fmla="*/ 5086350 h 9372600"/>
              <a:gd name="connsiteX10" fmla="*/ 133350 w 1695450"/>
              <a:gd name="connsiteY10" fmla="*/ 5772150 h 9372600"/>
              <a:gd name="connsiteX11" fmla="*/ 209550 w 1695450"/>
              <a:gd name="connsiteY11" fmla="*/ 6324600 h 9372600"/>
              <a:gd name="connsiteX12" fmla="*/ 266700 w 1695450"/>
              <a:gd name="connsiteY12" fmla="*/ 7181850 h 9372600"/>
              <a:gd name="connsiteX13" fmla="*/ 247650 w 1695450"/>
              <a:gd name="connsiteY13" fmla="*/ 7791450 h 9372600"/>
              <a:gd name="connsiteX14" fmla="*/ 114300 w 1695450"/>
              <a:gd name="connsiteY14" fmla="*/ 8210550 h 9372600"/>
              <a:gd name="connsiteX15" fmla="*/ 57150 w 1695450"/>
              <a:gd name="connsiteY15" fmla="*/ 8763000 h 9372600"/>
              <a:gd name="connsiteX16" fmla="*/ 0 w 1695450"/>
              <a:gd name="connsiteY16" fmla="*/ 9048750 h 9372600"/>
              <a:gd name="connsiteX17" fmla="*/ 57150 w 1695450"/>
              <a:gd name="connsiteY17" fmla="*/ 9372600 h 9372600"/>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5450" h="9346286">
                <a:moveTo>
                  <a:pt x="1695450" y="0"/>
                </a:moveTo>
                <a:lnTo>
                  <a:pt x="1466850" y="457200"/>
                </a:lnTo>
                <a:cubicBezTo>
                  <a:pt x="1406525" y="577850"/>
                  <a:pt x="1336675" y="587375"/>
                  <a:pt x="1333500" y="723900"/>
                </a:cubicBezTo>
                <a:cubicBezTo>
                  <a:pt x="1330325" y="860425"/>
                  <a:pt x="1431925" y="1155700"/>
                  <a:pt x="1447800" y="1276350"/>
                </a:cubicBezTo>
                <a:cubicBezTo>
                  <a:pt x="1463675" y="1397000"/>
                  <a:pt x="1438275" y="1263650"/>
                  <a:pt x="1428750" y="1447800"/>
                </a:cubicBezTo>
                <a:cubicBezTo>
                  <a:pt x="1419225" y="1631950"/>
                  <a:pt x="1447800" y="2076450"/>
                  <a:pt x="1390650" y="2381250"/>
                </a:cubicBezTo>
                <a:cubicBezTo>
                  <a:pt x="1333500" y="2686050"/>
                  <a:pt x="1193800" y="3048000"/>
                  <a:pt x="1085850" y="3276600"/>
                </a:cubicBezTo>
                <a:cubicBezTo>
                  <a:pt x="977900" y="3505200"/>
                  <a:pt x="831850" y="3562350"/>
                  <a:pt x="742950" y="3752850"/>
                </a:cubicBezTo>
                <a:cubicBezTo>
                  <a:pt x="654050" y="3943350"/>
                  <a:pt x="635000" y="4197350"/>
                  <a:pt x="552450" y="4419600"/>
                </a:cubicBezTo>
                <a:cubicBezTo>
                  <a:pt x="469900" y="4641850"/>
                  <a:pt x="317500" y="4860925"/>
                  <a:pt x="247650" y="5086350"/>
                </a:cubicBezTo>
                <a:cubicBezTo>
                  <a:pt x="177800" y="5311775"/>
                  <a:pt x="139700" y="5565775"/>
                  <a:pt x="133350" y="5772150"/>
                </a:cubicBezTo>
                <a:cubicBezTo>
                  <a:pt x="127000" y="5978525"/>
                  <a:pt x="187325" y="6089650"/>
                  <a:pt x="209550" y="6324600"/>
                </a:cubicBezTo>
                <a:cubicBezTo>
                  <a:pt x="231775" y="6559550"/>
                  <a:pt x="260350" y="6937375"/>
                  <a:pt x="266700" y="7181850"/>
                </a:cubicBezTo>
                <a:cubicBezTo>
                  <a:pt x="273050" y="7426325"/>
                  <a:pt x="273050" y="7620000"/>
                  <a:pt x="247650" y="7791450"/>
                </a:cubicBezTo>
                <a:cubicBezTo>
                  <a:pt x="222250" y="7962900"/>
                  <a:pt x="146050" y="8048625"/>
                  <a:pt x="114300" y="8210550"/>
                </a:cubicBezTo>
                <a:cubicBezTo>
                  <a:pt x="82550" y="8372475"/>
                  <a:pt x="76200" y="8623300"/>
                  <a:pt x="57150" y="8763000"/>
                </a:cubicBezTo>
                <a:cubicBezTo>
                  <a:pt x="38100" y="8902700"/>
                  <a:pt x="0" y="8947150"/>
                  <a:pt x="0" y="9048750"/>
                </a:cubicBezTo>
                <a:cubicBezTo>
                  <a:pt x="0" y="9150350"/>
                  <a:pt x="15419" y="9268053"/>
                  <a:pt x="86753" y="934628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13434390-3C1A-4346-81ED-A9C83D80C2EB}"/>
              </a:ext>
            </a:extLst>
          </p:cNvPr>
          <p:cNvSpPr/>
          <p:nvPr/>
        </p:nvSpPr>
        <p:spPr>
          <a:xfrm rot="10800000">
            <a:off x="17971477" y="8466509"/>
            <a:ext cx="8765604" cy="1134616"/>
          </a:xfrm>
          <a:custGeom>
            <a:avLst/>
            <a:gdLst>
              <a:gd name="connsiteX0" fmla="*/ 0 w 8782050"/>
              <a:gd name="connsiteY0" fmla="*/ 381893 h 1182044"/>
              <a:gd name="connsiteX1" fmla="*/ 647700 w 8782050"/>
              <a:gd name="connsiteY1" fmla="*/ 458093 h 1182044"/>
              <a:gd name="connsiteX2" fmla="*/ 1143000 w 8782050"/>
              <a:gd name="connsiteY2" fmla="*/ 305693 h 1182044"/>
              <a:gd name="connsiteX3" fmla="*/ 1562100 w 8782050"/>
              <a:gd name="connsiteY3" fmla="*/ 343793 h 1182044"/>
              <a:gd name="connsiteX4" fmla="*/ 1943100 w 8782050"/>
              <a:gd name="connsiteY4" fmla="*/ 893 h 1182044"/>
              <a:gd name="connsiteX5" fmla="*/ 2171700 w 8782050"/>
              <a:gd name="connsiteY5" fmla="*/ 248543 h 1182044"/>
              <a:gd name="connsiteX6" fmla="*/ 2800350 w 8782050"/>
              <a:gd name="connsiteY6" fmla="*/ 381893 h 1182044"/>
              <a:gd name="connsiteX7" fmla="*/ 4229100 w 8782050"/>
              <a:gd name="connsiteY7" fmla="*/ 439043 h 1182044"/>
              <a:gd name="connsiteX8" fmla="*/ 4857750 w 8782050"/>
              <a:gd name="connsiteY8" fmla="*/ 591443 h 1182044"/>
              <a:gd name="connsiteX9" fmla="*/ 5334000 w 8782050"/>
              <a:gd name="connsiteY9" fmla="*/ 743843 h 1182044"/>
              <a:gd name="connsiteX10" fmla="*/ 6419850 w 8782050"/>
              <a:gd name="connsiteY10" fmla="*/ 877193 h 1182044"/>
              <a:gd name="connsiteX11" fmla="*/ 7791450 w 8782050"/>
              <a:gd name="connsiteY11" fmla="*/ 1048643 h 1182044"/>
              <a:gd name="connsiteX12" fmla="*/ 8382000 w 8782050"/>
              <a:gd name="connsiteY12" fmla="*/ 1181993 h 1182044"/>
              <a:gd name="connsiteX13" fmla="*/ 8782050 w 8782050"/>
              <a:gd name="connsiteY13" fmla="*/ 1067693 h 1182044"/>
              <a:gd name="connsiteX0" fmla="*/ 0 w 8782050"/>
              <a:gd name="connsiteY0" fmla="*/ 381893 h 1182081"/>
              <a:gd name="connsiteX1" fmla="*/ 647700 w 8782050"/>
              <a:gd name="connsiteY1" fmla="*/ 458093 h 1182081"/>
              <a:gd name="connsiteX2" fmla="*/ 1143000 w 8782050"/>
              <a:gd name="connsiteY2" fmla="*/ 305693 h 1182081"/>
              <a:gd name="connsiteX3" fmla="*/ 1562100 w 8782050"/>
              <a:gd name="connsiteY3" fmla="*/ 343793 h 1182081"/>
              <a:gd name="connsiteX4" fmla="*/ 1943100 w 8782050"/>
              <a:gd name="connsiteY4" fmla="*/ 893 h 1182081"/>
              <a:gd name="connsiteX5" fmla="*/ 2171700 w 8782050"/>
              <a:gd name="connsiteY5" fmla="*/ 248543 h 1182081"/>
              <a:gd name="connsiteX6" fmla="*/ 2800350 w 8782050"/>
              <a:gd name="connsiteY6" fmla="*/ 381893 h 1182081"/>
              <a:gd name="connsiteX7" fmla="*/ 4229100 w 8782050"/>
              <a:gd name="connsiteY7" fmla="*/ 439043 h 1182081"/>
              <a:gd name="connsiteX8" fmla="*/ 4857750 w 8782050"/>
              <a:gd name="connsiteY8" fmla="*/ 591443 h 1182081"/>
              <a:gd name="connsiteX9" fmla="*/ 5334000 w 8782050"/>
              <a:gd name="connsiteY9" fmla="*/ 743843 h 1182081"/>
              <a:gd name="connsiteX10" fmla="*/ 6419850 w 8782050"/>
              <a:gd name="connsiteY10" fmla="*/ 877193 h 1182081"/>
              <a:gd name="connsiteX11" fmla="*/ 7791450 w 8782050"/>
              <a:gd name="connsiteY11" fmla="*/ 1048643 h 1182081"/>
              <a:gd name="connsiteX12" fmla="*/ 8382000 w 8782050"/>
              <a:gd name="connsiteY12" fmla="*/ 1181993 h 1182081"/>
              <a:gd name="connsiteX13" fmla="*/ 8782050 w 8782050"/>
              <a:gd name="connsiteY13" fmla="*/ 1067693 h 1182081"/>
              <a:gd name="connsiteX0" fmla="*/ 0 w 8765604"/>
              <a:gd name="connsiteY0" fmla="*/ 381893 h 1182064"/>
              <a:gd name="connsiteX1" fmla="*/ 647700 w 8765604"/>
              <a:gd name="connsiteY1" fmla="*/ 458093 h 1182064"/>
              <a:gd name="connsiteX2" fmla="*/ 1143000 w 8765604"/>
              <a:gd name="connsiteY2" fmla="*/ 305693 h 1182064"/>
              <a:gd name="connsiteX3" fmla="*/ 1562100 w 8765604"/>
              <a:gd name="connsiteY3" fmla="*/ 343793 h 1182064"/>
              <a:gd name="connsiteX4" fmla="*/ 1943100 w 8765604"/>
              <a:gd name="connsiteY4" fmla="*/ 893 h 1182064"/>
              <a:gd name="connsiteX5" fmla="*/ 2171700 w 8765604"/>
              <a:gd name="connsiteY5" fmla="*/ 248543 h 1182064"/>
              <a:gd name="connsiteX6" fmla="*/ 2800350 w 8765604"/>
              <a:gd name="connsiteY6" fmla="*/ 381893 h 1182064"/>
              <a:gd name="connsiteX7" fmla="*/ 4229100 w 8765604"/>
              <a:gd name="connsiteY7" fmla="*/ 439043 h 1182064"/>
              <a:gd name="connsiteX8" fmla="*/ 4857750 w 8765604"/>
              <a:gd name="connsiteY8" fmla="*/ 591443 h 1182064"/>
              <a:gd name="connsiteX9" fmla="*/ 5334000 w 8765604"/>
              <a:gd name="connsiteY9" fmla="*/ 743843 h 1182064"/>
              <a:gd name="connsiteX10" fmla="*/ 6419850 w 8765604"/>
              <a:gd name="connsiteY10" fmla="*/ 877193 h 1182064"/>
              <a:gd name="connsiteX11" fmla="*/ 7791450 w 8765604"/>
              <a:gd name="connsiteY11" fmla="*/ 1048643 h 1182064"/>
              <a:gd name="connsiteX12" fmla="*/ 8382000 w 8765604"/>
              <a:gd name="connsiteY12" fmla="*/ 1181993 h 1182064"/>
              <a:gd name="connsiteX13" fmla="*/ 8765604 w 8765604"/>
              <a:gd name="connsiteY13" fmla="*/ 1047957 h 1182064"/>
              <a:gd name="connsiteX0" fmla="*/ 0 w 8765604"/>
              <a:gd name="connsiteY0" fmla="*/ 381893 h 1182058"/>
              <a:gd name="connsiteX1" fmla="*/ 647700 w 8765604"/>
              <a:gd name="connsiteY1" fmla="*/ 458093 h 1182058"/>
              <a:gd name="connsiteX2" fmla="*/ 1143000 w 8765604"/>
              <a:gd name="connsiteY2" fmla="*/ 305693 h 1182058"/>
              <a:gd name="connsiteX3" fmla="*/ 1562100 w 8765604"/>
              <a:gd name="connsiteY3" fmla="*/ 343793 h 1182058"/>
              <a:gd name="connsiteX4" fmla="*/ 1943100 w 8765604"/>
              <a:gd name="connsiteY4" fmla="*/ 893 h 1182058"/>
              <a:gd name="connsiteX5" fmla="*/ 2171700 w 8765604"/>
              <a:gd name="connsiteY5" fmla="*/ 248543 h 1182058"/>
              <a:gd name="connsiteX6" fmla="*/ 2800350 w 8765604"/>
              <a:gd name="connsiteY6" fmla="*/ 381893 h 1182058"/>
              <a:gd name="connsiteX7" fmla="*/ 4229100 w 8765604"/>
              <a:gd name="connsiteY7" fmla="*/ 439043 h 1182058"/>
              <a:gd name="connsiteX8" fmla="*/ 4857750 w 8765604"/>
              <a:gd name="connsiteY8" fmla="*/ 591443 h 1182058"/>
              <a:gd name="connsiteX9" fmla="*/ 5334000 w 8765604"/>
              <a:gd name="connsiteY9" fmla="*/ 743843 h 1182058"/>
              <a:gd name="connsiteX10" fmla="*/ 6419850 w 8765604"/>
              <a:gd name="connsiteY10" fmla="*/ 877193 h 1182058"/>
              <a:gd name="connsiteX11" fmla="*/ 7791450 w 8765604"/>
              <a:gd name="connsiteY11" fmla="*/ 1048643 h 1182058"/>
              <a:gd name="connsiteX12" fmla="*/ 8382000 w 8765604"/>
              <a:gd name="connsiteY12" fmla="*/ 1181993 h 1182058"/>
              <a:gd name="connsiteX13" fmla="*/ 8765604 w 8765604"/>
              <a:gd name="connsiteY13" fmla="*/ 1038089 h 1182058"/>
              <a:gd name="connsiteX0" fmla="*/ 0 w 8765604"/>
              <a:gd name="connsiteY0" fmla="*/ 381893 h 1116360"/>
              <a:gd name="connsiteX1" fmla="*/ 647700 w 8765604"/>
              <a:gd name="connsiteY1" fmla="*/ 458093 h 1116360"/>
              <a:gd name="connsiteX2" fmla="*/ 1143000 w 8765604"/>
              <a:gd name="connsiteY2" fmla="*/ 305693 h 1116360"/>
              <a:gd name="connsiteX3" fmla="*/ 1562100 w 8765604"/>
              <a:gd name="connsiteY3" fmla="*/ 343793 h 1116360"/>
              <a:gd name="connsiteX4" fmla="*/ 1943100 w 8765604"/>
              <a:gd name="connsiteY4" fmla="*/ 893 h 1116360"/>
              <a:gd name="connsiteX5" fmla="*/ 2171700 w 8765604"/>
              <a:gd name="connsiteY5" fmla="*/ 248543 h 1116360"/>
              <a:gd name="connsiteX6" fmla="*/ 2800350 w 8765604"/>
              <a:gd name="connsiteY6" fmla="*/ 381893 h 1116360"/>
              <a:gd name="connsiteX7" fmla="*/ 4229100 w 8765604"/>
              <a:gd name="connsiteY7" fmla="*/ 439043 h 1116360"/>
              <a:gd name="connsiteX8" fmla="*/ 4857750 w 8765604"/>
              <a:gd name="connsiteY8" fmla="*/ 591443 h 1116360"/>
              <a:gd name="connsiteX9" fmla="*/ 5334000 w 8765604"/>
              <a:gd name="connsiteY9" fmla="*/ 743843 h 1116360"/>
              <a:gd name="connsiteX10" fmla="*/ 6419850 w 8765604"/>
              <a:gd name="connsiteY10" fmla="*/ 877193 h 1116360"/>
              <a:gd name="connsiteX11" fmla="*/ 7791450 w 8765604"/>
              <a:gd name="connsiteY11" fmla="*/ 1048643 h 1116360"/>
              <a:gd name="connsiteX12" fmla="*/ 8385289 w 8765604"/>
              <a:gd name="connsiteY12" fmla="*/ 1116209 h 1116360"/>
              <a:gd name="connsiteX13" fmla="*/ 8765604 w 8765604"/>
              <a:gd name="connsiteY13" fmla="*/ 1038089 h 1116360"/>
              <a:gd name="connsiteX0" fmla="*/ 0 w 8765604"/>
              <a:gd name="connsiteY0" fmla="*/ 381893 h 1134616"/>
              <a:gd name="connsiteX1" fmla="*/ 647700 w 8765604"/>
              <a:gd name="connsiteY1" fmla="*/ 458093 h 1134616"/>
              <a:gd name="connsiteX2" fmla="*/ 1143000 w 8765604"/>
              <a:gd name="connsiteY2" fmla="*/ 305693 h 1134616"/>
              <a:gd name="connsiteX3" fmla="*/ 1562100 w 8765604"/>
              <a:gd name="connsiteY3" fmla="*/ 343793 h 1134616"/>
              <a:gd name="connsiteX4" fmla="*/ 1943100 w 8765604"/>
              <a:gd name="connsiteY4" fmla="*/ 893 h 1134616"/>
              <a:gd name="connsiteX5" fmla="*/ 2171700 w 8765604"/>
              <a:gd name="connsiteY5" fmla="*/ 248543 h 1134616"/>
              <a:gd name="connsiteX6" fmla="*/ 2800350 w 8765604"/>
              <a:gd name="connsiteY6" fmla="*/ 381893 h 1134616"/>
              <a:gd name="connsiteX7" fmla="*/ 4229100 w 8765604"/>
              <a:gd name="connsiteY7" fmla="*/ 439043 h 1134616"/>
              <a:gd name="connsiteX8" fmla="*/ 4857750 w 8765604"/>
              <a:gd name="connsiteY8" fmla="*/ 591443 h 1134616"/>
              <a:gd name="connsiteX9" fmla="*/ 5334000 w 8765604"/>
              <a:gd name="connsiteY9" fmla="*/ 743843 h 1134616"/>
              <a:gd name="connsiteX10" fmla="*/ 6419850 w 8765604"/>
              <a:gd name="connsiteY10" fmla="*/ 877193 h 1134616"/>
              <a:gd name="connsiteX11" fmla="*/ 7791450 w 8765604"/>
              <a:gd name="connsiteY11" fmla="*/ 1048643 h 1134616"/>
              <a:gd name="connsiteX12" fmla="*/ 8385289 w 8765604"/>
              <a:gd name="connsiteY12" fmla="*/ 1116209 h 1134616"/>
              <a:gd name="connsiteX13" fmla="*/ 8609367 w 8765604"/>
              <a:gd name="connsiteY13" fmla="*/ 1130325 h 1134616"/>
              <a:gd name="connsiteX14" fmla="*/ 8765604 w 8765604"/>
              <a:gd name="connsiteY14" fmla="*/ 1038089 h 113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65604" h="1134616">
                <a:moveTo>
                  <a:pt x="0" y="381893"/>
                </a:moveTo>
                <a:cubicBezTo>
                  <a:pt x="228600" y="426343"/>
                  <a:pt x="457200" y="470793"/>
                  <a:pt x="647700" y="458093"/>
                </a:cubicBezTo>
                <a:cubicBezTo>
                  <a:pt x="838200" y="445393"/>
                  <a:pt x="990600" y="324743"/>
                  <a:pt x="1143000" y="305693"/>
                </a:cubicBezTo>
                <a:cubicBezTo>
                  <a:pt x="1295400" y="286643"/>
                  <a:pt x="1428750" y="394593"/>
                  <a:pt x="1562100" y="343793"/>
                </a:cubicBezTo>
                <a:cubicBezTo>
                  <a:pt x="1695450" y="292993"/>
                  <a:pt x="1841500" y="16768"/>
                  <a:pt x="1943100" y="893"/>
                </a:cubicBezTo>
                <a:cubicBezTo>
                  <a:pt x="2044700" y="-14982"/>
                  <a:pt x="2028825" y="185043"/>
                  <a:pt x="2171700" y="248543"/>
                </a:cubicBezTo>
                <a:cubicBezTo>
                  <a:pt x="2314575" y="312043"/>
                  <a:pt x="2457450" y="350143"/>
                  <a:pt x="2800350" y="381893"/>
                </a:cubicBezTo>
                <a:cubicBezTo>
                  <a:pt x="3143250" y="413643"/>
                  <a:pt x="3886200" y="404118"/>
                  <a:pt x="4229100" y="439043"/>
                </a:cubicBezTo>
                <a:cubicBezTo>
                  <a:pt x="4572000" y="473968"/>
                  <a:pt x="4673600" y="540643"/>
                  <a:pt x="4857750" y="591443"/>
                </a:cubicBezTo>
                <a:cubicBezTo>
                  <a:pt x="5041900" y="642243"/>
                  <a:pt x="5073650" y="696218"/>
                  <a:pt x="5334000" y="743843"/>
                </a:cubicBezTo>
                <a:cubicBezTo>
                  <a:pt x="5594350" y="791468"/>
                  <a:pt x="6419850" y="877193"/>
                  <a:pt x="6419850" y="877193"/>
                </a:cubicBezTo>
                <a:lnTo>
                  <a:pt x="7791450" y="1048643"/>
                </a:lnTo>
                <a:cubicBezTo>
                  <a:pt x="8118475" y="1099443"/>
                  <a:pt x="8220189" y="1113034"/>
                  <a:pt x="8385289" y="1116209"/>
                </a:cubicBezTo>
                <a:cubicBezTo>
                  <a:pt x="8517223" y="1123244"/>
                  <a:pt x="8545981" y="1143345"/>
                  <a:pt x="8609367" y="1130325"/>
                </a:cubicBezTo>
                <a:cubicBezTo>
                  <a:pt x="8672753" y="1117305"/>
                  <a:pt x="8735179" y="1046883"/>
                  <a:pt x="8765604" y="10380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FAB122E-206D-443B-A8B1-0A177C4E1569}"/>
              </a:ext>
            </a:extLst>
          </p:cNvPr>
          <p:cNvSpPr/>
          <p:nvPr/>
        </p:nvSpPr>
        <p:spPr>
          <a:xfrm rot="10800000">
            <a:off x="771931" y="15873207"/>
            <a:ext cx="12401550" cy="1839943"/>
          </a:xfrm>
          <a:custGeom>
            <a:avLst/>
            <a:gdLst>
              <a:gd name="connsiteX0" fmla="*/ 0 w 10991850"/>
              <a:gd name="connsiteY0" fmla="*/ 1731168 h 1839943"/>
              <a:gd name="connsiteX1" fmla="*/ 571500 w 10991850"/>
              <a:gd name="connsiteY1" fmla="*/ 1521618 h 1839943"/>
              <a:gd name="connsiteX2" fmla="*/ 971550 w 10991850"/>
              <a:gd name="connsiteY2" fmla="*/ 1826418 h 1839943"/>
              <a:gd name="connsiteX3" fmla="*/ 1504950 w 10991850"/>
              <a:gd name="connsiteY3" fmla="*/ 988218 h 1839943"/>
              <a:gd name="connsiteX4" fmla="*/ 1885950 w 10991850"/>
              <a:gd name="connsiteY4" fmla="*/ 321468 h 1839943"/>
              <a:gd name="connsiteX5" fmla="*/ 2019300 w 10991850"/>
              <a:gd name="connsiteY5" fmla="*/ 35718 h 1839943"/>
              <a:gd name="connsiteX6" fmla="*/ 2114550 w 10991850"/>
              <a:gd name="connsiteY6" fmla="*/ 35718 h 1839943"/>
              <a:gd name="connsiteX7" fmla="*/ 2381250 w 10991850"/>
              <a:gd name="connsiteY7" fmla="*/ 321468 h 1839943"/>
              <a:gd name="connsiteX8" fmla="*/ 2895600 w 10991850"/>
              <a:gd name="connsiteY8" fmla="*/ 588168 h 1839943"/>
              <a:gd name="connsiteX9" fmla="*/ 3733800 w 10991850"/>
              <a:gd name="connsiteY9" fmla="*/ 759618 h 1839943"/>
              <a:gd name="connsiteX10" fmla="*/ 4781550 w 10991850"/>
              <a:gd name="connsiteY10" fmla="*/ 1007268 h 1839943"/>
              <a:gd name="connsiteX11" fmla="*/ 5657850 w 10991850"/>
              <a:gd name="connsiteY11" fmla="*/ 1102518 h 1839943"/>
              <a:gd name="connsiteX12" fmla="*/ 6667500 w 10991850"/>
              <a:gd name="connsiteY12" fmla="*/ 1007268 h 1839943"/>
              <a:gd name="connsiteX13" fmla="*/ 7200900 w 10991850"/>
              <a:gd name="connsiteY13" fmla="*/ 835818 h 1839943"/>
              <a:gd name="connsiteX14" fmla="*/ 8362950 w 10991850"/>
              <a:gd name="connsiteY14" fmla="*/ 1331118 h 1839943"/>
              <a:gd name="connsiteX15" fmla="*/ 9467850 w 10991850"/>
              <a:gd name="connsiteY15" fmla="*/ 1559718 h 1839943"/>
              <a:gd name="connsiteX16" fmla="*/ 10648950 w 10991850"/>
              <a:gd name="connsiteY16" fmla="*/ 1407318 h 1839943"/>
              <a:gd name="connsiteX17" fmla="*/ 10991850 w 10991850"/>
              <a:gd name="connsiteY17" fmla="*/ 1407318 h 1839943"/>
              <a:gd name="connsiteX0" fmla="*/ 0 w 12401550"/>
              <a:gd name="connsiteY0" fmla="*/ 1731168 h 1839943"/>
              <a:gd name="connsiteX1" fmla="*/ 571500 w 12401550"/>
              <a:gd name="connsiteY1" fmla="*/ 1521618 h 1839943"/>
              <a:gd name="connsiteX2" fmla="*/ 971550 w 12401550"/>
              <a:gd name="connsiteY2" fmla="*/ 1826418 h 1839943"/>
              <a:gd name="connsiteX3" fmla="*/ 1504950 w 12401550"/>
              <a:gd name="connsiteY3" fmla="*/ 988218 h 1839943"/>
              <a:gd name="connsiteX4" fmla="*/ 1885950 w 12401550"/>
              <a:gd name="connsiteY4" fmla="*/ 321468 h 1839943"/>
              <a:gd name="connsiteX5" fmla="*/ 2019300 w 12401550"/>
              <a:gd name="connsiteY5" fmla="*/ 35718 h 1839943"/>
              <a:gd name="connsiteX6" fmla="*/ 2114550 w 12401550"/>
              <a:gd name="connsiteY6" fmla="*/ 35718 h 1839943"/>
              <a:gd name="connsiteX7" fmla="*/ 2381250 w 12401550"/>
              <a:gd name="connsiteY7" fmla="*/ 321468 h 1839943"/>
              <a:gd name="connsiteX8" fmla="*/ 2895600 w 12401550"/>
              <a:gd name="connsiteY8" fmla="*/ 588168 h 1839943"/>
              <a:gd name="connsiteX9" fmla="*/ 3733800 w 12401550"/>
              <a:gd name="connsiteY9" fmla="*/ 759618 h 1839943"/>
              <a:gd name="connsiteX10" fmla="*/ 4781550 w 12401550"/>
              <a:gd name="connsiteY10" fmla="*/ 1007268 h 1839943"/>
              <a:gd name="connsiteX11" fmla="*/ 5657850 w 12401550"/>
              <a:gd name="connsiteY11" fmla="*/ 1102518 h 1839943"/>
              <a:gd name="connsiteX12" fmla="*/ 6667500 w 12401550"/>
              <a:gd name="connsiteY12" fmla="*/ 1007268 h 1839943"/>
              <a:gd name="connsiteX13" fmla="*/ 7200900 w 12401550"/>
              <a:gd name="connsiteY13" fmla="*/ 835818 h 1839943"/>
              <a:gd name="connsiteX14" fmla="*/ 8362950 w 12401550"/>
              <a:gd name="connsiteY14" fmla="*/ 1331118 h 1839943"/>
              <a:gd name="connsiteX15" fmla="*/ 9467850 w 12401550"/>
              <a:gd name="connsiteY15" fmla="*/ 1559718 h 1839943"/>
              <a:gd name="connsiteX16" fmla="*/ 10648950 w 12401550"/>
              <a:gd name="connsiteY16" fmla="*/ 1407318 h 1839943"/>
              <a:gd name="connsiteX17" fmla="*/ 12401550 w 12401550"/>
              <a:gd name="connsiteY17" fmla="*/ 1216818 h 1839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401550" h="1839943">
                <a:moveTo>
                  <a:pt x="0" y="1731168"/>
                </a:moveTo>
                <a:cubicBezTo>
                  <a:pt x="204787" y="1618455"/>
                  <a:pt x="409575" y="1505743"/>
                  <a:pt x="571500" y="1521618"/>
                </a:cubicBezTo>
                <a:cubicBezTo>
                  <a:pt x="733425" y="1537493"/>
                  <a:pt x="815975" y="1915318"/>
                  <a:pt x="971550" y="1826418"/>
                </a:cubicBezTo>
                <a:cubicBezTo>
                  <a:pt x="1127125" y="1737518"/>
                  <a:pt x="1352550" y="1239043"/>
                  <a:pt x="1504950" y="988218"/>
                </a:cubicBezTo>
                <a:cubicBezTo>
                  <a:pt x="1657350" y="737393"/>
                  <a:pt x="1800225" y="480218"/>
                  <a:pt x="1885950" y="321468"/>
                </a:cubicBezTo>
                <a:cubicBezTo>
                  <a:pt x="1971675" y="162718"/>
                  <a:pt x="1981200" y="83343"/>
                  <a:pt x="2019300" y="35718"/>
                </a:cubicBezTo>
                <a:cubicBezTo>
                  <a:pt x="2057400" y="-11907"/>
                  <a:pt x="2054225" y="-11907"/>
                  <a:pt x="2114550" y="35718"/>
                </a:cubicBezTo>
                <a:cubicBezTo>
                  <a:pt x="2174875" y="83343"/>
                  <a:pt x="2251075" y="229393"/>
                  <a:pt x="2381250" y="321468"/>
                </a:cubicBezTo>
                <a:cubicBezTo>
                  <a:pt x="2511425" y="413543"/>
                  <a:pt x="2670175" y="515143"/>
                  <a:pt x="2895600" y="588168"/>
                </a:cubicBezTo>
                <a:cubicBezTo>
                  <a:pt x="3121025" y="661193"/>
                  <a:pt x="3419475" y="689768"/>
                  <a:pt x="3733800" y="759618"/>
                </a:cubicBezTo>
                <a:cubicBezTo>
                  <a:pt x="4048125" y="829468"/>
                  <a:pt x="4460875" y="950118"/>
                  <a:pt x="4781550" y="1007268"/>
                </a:cubicBezTo>
                <a:cubicBezTo>
                  <a:pt x="5102225" y="1064418"/>
                  <a:pt x="5343525" y="1102518"/>
                  <a:pt x="5657850" y="1102518"/>
                </a:cubicBezTo>
                <a:cubicBezTo>
                  <a:pt x="5972175" y="1102518"/>
                  <a:pt x="6410325" y="1051718"/>
                  <a:pt x="6667500" y="1007268"/>
                </a:cubicBezTo>
                <a:cubicBezTo>
                  <a:pt x="6924675" y="962818"/>
                  <a:pt x="6918325" y="781843"/>
                  <a:pt x="7200900" y="835818"/>
                </a:cubicBezTo>
                <a:cubicBezTo>
                  <a:pt x="7483475" y="889793"/>
                  <a:pt x="7985125" y="1210468"/>
                  <a:pt x="8362950" y="1331118"/>
                </a:cubicBezTo>
                <a:cubicBezTo>
                  <a:pt x="8740775" y="1451768"/>
                  <a:pt x="9086850" y="1547018"/>
                  <a:pt x="9467850" y="1559718"/>
                </a:cubicBezTo>
                <a:cubicBezTo>
                  <a:pt x="9848850" y="1572418"/>
                  <a:pt x="10394950" y="1432718"/>
                  <a:pt x="10648950" y="1407318"/>
                </a:cubicBezTo>
                <a:cubicBezTo>
                  <a:pt x="10902950" y="1381918"/>
                  <a:pt x="12334875" y="1242218"/>
                  <a:pt x="12401550" y="121681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0A016127-FFFB-430C-BF50-CE581281C69D}"/>
              </a:ext>
            </a:extLst>
          </p:cNvPr>
          <p:cNvSpPr/>
          <p:nvPr/>
        </p:nvSpPr>
        <p:spPr>
          <a:xfrm rot="10800000">
            <a:off x="8601481" y="13029232"/>
            <a:ext cx="914400" cy="4762500"/>
          </a:xfrm>
          <a:custGeom>
            <a:avLst/>
            <a:gdLst>
              <a:gd name="connsiteX0" fmla="*/ 914400 w 914400"/>
              <a:gd name="connsiteY0" fmla="*/ 0 h 4762500"/>
              <a:gd name="connsiteX1" fmla="*/ 895350 w 914400"/>
              <a:gd name="connsiteY1" fmla="*/ 628650 h 4762500"/>
              <a:gd name="connsiteX2" fmla="*/ 800100 w 914400"/>
              <a:gd name="connsiteY2" fmla="*/ 1219200 h 4762500"/>
              <a:gd name="connsiteX3" fmla="*/ 666750 w 914400"/>
              <a:gd name="connsiteY3" fmla="*/ 2305050 h 4762500"/>
              <a:gd name="connsiteX4" fmla="*/ 419100 w 914400"/>
              <a:gd name="connsiteY4" fmla="*/ 3467100 h 4762500"/>
              <a:gd name="connsiteX5" fmla="*/ 76200 w 914400"/>
              <a:gd name="connsiteY5" fmla="*/ 4191000 h 4762500"/>
              <a:gd name="connsiteX6" fmla="*/ 0 w 914400"/>
              <a:gd name="connsiteY6"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00" h="4762500">
                <a:moveTo>
                  <a:pt x="914400" y="0"/>
                </a:moveTo>
                <a:cubicBezTo>
                  <a:pt x="914400" y="212725"/>
                  <a:pt x="914400" y="425450"/>
                  <a:pt x="895350" y="628650"/>
                </a:cubicBezTo>
                <a:cubicBezTo>
                  <a:pt x="876300" y="831850"/>
                  <a:pt x="838200" y="939800"/>
                  <a:pt x="800100" y="1219200"/>
                </a:cubicBezTo>
                <a:cubicBezTo>
                  <a:pt x="762000" y="1498600"/>
                  <a:pt x="730250" y="1930400"/>
                  <a:pt x="666750" y="2305050"/>
                </a:cubicBezTo>
                <a:cubicBezTo>
                  <a:pt x="603250" y="2679700"/>
                  <a:pt x="517525" y="3152775"/>
                  <a:pt x="419100" y="3467100"/>
                </a:cubicBezTo>
                <a:cubicBezTo>
                  <a:pt x="320675" y="3781425"/>
                  <a:pt x="146050" y="3975100"/>
                  <a:pt x="76200" y="4191000"/>
                </a:cubicBezTo>
                <a:cubicBezTo>
                  <a:pt x="6350" y="4406900"/>
                  <a:pt x="6350" y="4711700"/>
                  <a:pt x="0" y="47625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6B2B3B25-FD29-4B2C-A469-CFA1A1D18C5B}"/>
              </a:ext>
            </a:extLst>
          </p:cNvPr>
          <p:cNvSpPr/>
          <p:nvPr/>
        </p:nvSpPr>
        <p:spPr>
          <a:xfrm rot="10800000">
            <a:off x="714781" y="13077780"/>
            <a:ext cx="8667750" cy="1284952"/>
          </a:xfrm>
          <a:custGeom>
            <a:avLst/>
            <a:gdLst>
              <a:gd name="connsiteX0" fmla="*/ 0 w 7200900"/>
              <a:gd name="connsiteY0" fmla="*/ 419100 h 675352"/>
              <a:gd name="connsiteX1" fmla="*/ 1390650 w 7200900"/>
              <a:gd name="connsiteY1" fmla="*/ 514350 h 675352"/>
              <a:gd name="connsiteX2" fmla="*/ 2533650 w 7200900"/>
              <a:gd name="connsiteY2" fmla="*/ 590550 h 675352"/>
              <a:gd name="connsiteX3" fmla="*/ 3505200 w 7200900"/>
              <a:gd name="connsiteY3" fmla="*/ 647700 h 675352"/>
              <a:gd name="connsiteX4" fmla="*/ 5086350 w 7200900"/>
              <a:gd name="connsiteY4" fmla="*/ 647700 h 675352"/>
              <a:gd name="connsiteX5" fmla="*/ 6610350 w 7200900"/>
              <a:gd name="connsiteY5" fmla="*/ 304800 h 675352"/>
              <a:gd name="connsiteX6" fmla="*/ 7200900 w 7200900"/>
              <a:gd name="connsiteY6" fmla="*/ 0 h 675352"/>
              <a:gd name="connsiteX0" fmla="*/ 0 w 8667750"/>
              <a:gd name="connsiteY0" fmla="*/ 1028700 h 1284952"/>
              <a:gd name="connsiteX1" fmla="*/ 1390650 w 8667750"/>
              <a:gd name="connsiteY1" fmla="*/ 1123950 h 1284952"/>
              <a:gd name="connsiteX2" fmla="*/ 2533650 w 8667750"/>
              <a:gd name="connsiteY2" fmla="*/ 1200150 h 1284952"/>
              <a:gd name="connsiteX3" fmla="*/ 3505200 w 8667750"/>
              <a:gd name="connsiteY3" fmla="*/ 1257300 h 1284952"/>
              <a:gd name="connsiteX4" fmla="*/ 5086350 w 8667750"/>
              <a:gd name="connsiteY4" fmla="*/ 1257300 h 1284952"/>
              <a:gd name="connsiteX5" fmla="*/ 6610350 w 8667750"/>
              <a:gd name="connsiteY5" fmla="*/ 914400 h 1284952"/>
              <a:gd name="connsiteX6" fmla="*/ 8667750 w 8667750"/>
              <a:gd name="connsiteY6" fmla="*/ 0 h 128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50" h="1284952">
                <a:moveTo>
                  <a:pt x="0" y="1028700"/>
                </a:moveTo>
                <a:lnTo>
                  <a:pt x="1390650" y="1123950"/>
                </a:lnTo>
                <a:lnTo>
                  <a:pt x="2533650" y="1200150"/>
                </a:lnTo>
                <a:cubicBezTo>
                  <a:pt x="2886075" y="1222375"/>
                  <a:pt x="3079750" y="1247775"/>
                  <a:pt x="3505200" y="1257300"/>
                </a:cubicBezTo>
                <a:cubicBezTo>
                  <a:pt x="3930650" y="1266825"/>
                  <a:pt x="4568825" y="1314450"/>
                  <a:pt x="5086350" y="1257300"/>
                </a:cubicBezTo>
                <a:cubicBezTo>
                  <a:pt x="5603875" y="1200150"/>
                  <a:pt x="6257925" y="1022350"/>
                  <a:pt x="6610350" y="914400"/>
                </a:cubicBezTo>
                <a:cubicBezTo>
                  <a:pt x="6962775" y="806450"/>
                  <a:pt x="8550275" y="79375"/>
                  <a:pt x="866775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44A063F-53A3-4E61-BE00-541D6D4B3708}"/>
              </a:ext>
            </a:extLst>
          </p:cNvPr>
          <p:cNvSpPr/>
          <p:nvPr/>
        </p:nvSpPr>
        <p:spPr>
          <a:xfrm rot="10800000">
            <a:off x="14945131" y="10133632"/>
            <a:ext cx="2601036" cy="3048000"/>
          </a:xfrm>
          <a:custGeom>
            <a:avLst/>
            <a:gdLst>
              <a:gd name="connsiteX0" fmla="*/ 10236 w 2601036"/>
              <a:gd name="connsiteY0" fmla="*/ 0 h 3048000"/>
              <a:gd name="connsiteX1" fmla="*/ 29286 w 2601036"/>
              <a:gd name="connsiteY1" fmla="*/ 114300 h 3048000"/>
              <a:gd name="connsiteX2" fmla="*/ 257886 w 2601036"/>
              <a:gd name="connsiteY2" fmla="*/ 628650 h 3048000"/>
              <a:gd name="connsiteX3" fmla="*/ 562686 w 2601036"/>
              <a:gd name="connsiteY3" fmla="*/ 1181100 h 3048000"/>
              <a:gd name="connsiteX4" fmla="*/ 1057986 w 2601036"/>
              <a:gd name="connsiteY4" fmla="*/ 1733550 h 3048000"/>
              <a:gd name="connsiteX5" fmla="*/ 1305636 w 2601036"/>
              <a:gd name="connsiteY5" fmla="*/ 2114550 h 3048000"/>
              <a:gd name="connsiteX6" fmla="*/ 1877136 w 2601036"/>
              <a:gd name="connsiteY6" fmla="*/ 2305050 h 3048000"/>
              <a:gd name="connsiteX7" fmla="*/ 2334336 w 2601036"/>
              <a:gd name="connsiteY7" fmla="*/ 2400300 h 3048000"/>
              <a:gd name="connsiteX8" fmla="*/ 2524836 w 2601036"/>
              <a:gd name="connsiteY8" fmla="*/ 2667000 h 3048000"/>
              <a:gd name="connsiteX9" fmla="*/ 2601036 w 2601036"/>
              <a:gd name="connsiteY9" fmla="*/ 304800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1036" h="3048000">
                <a:moveTo>
                  <a:pt x="10236" y="0"/>
                </a:moveTo>
                <a:cubicBezTo>
                  <a:pt x="-877" y="4762"/>
                  <a:pt x="-11989" y="9525"/>
                  <a:pt x="29286" y="114300"/>
                </a:cubicBezTo>
                <a:cubicBezTo>
                  <a:pt x="70561" y="219075"/>
                  <a:pt x="168986" y="450850"/>
                  <a:pt x="257886" y="628650"/>
                </a:cubicBezTo>
                <a:cubicBezTo>
                  <a:pt x="346786" y="806450"/>
                  <a:pt x="429336" y="996950"/>
                  <a:pt x="562686" y="1181100"/>
                </a:cubicBezTo>
                <a:cubicBezTo>
                  <a:pt x="696036" y="1365250"/>
                  <a:pt x="934161" y="1577975"/>
                  <a:pt x="1057986" y="1733550"/>
                </a:cubicBezTo>
                <a:cubicBezTo>
                  <a:pt x="1181811" y="1889125"/>
                  <a:pt x="1169111" y="2019300"/>
                  <a:pt x="1305636" y="2114550"/>
                </a:cubicBezTo>
                <a:cubicBezTo>
                  <a:pt x="1442161" y="2209800"/>
                  <a:pt x="1705686" y="2257425"/>
                  <a:pt x="1877136" y="2305050"/>
                </a:cubicBezTo>
                <a:cubicBezTo>
                  <a:pt x="2048586" y="2352675"/>
                  <a:pt x="2226386" y="2339975"/>
                  <a:pt x="2334336" y="2400300"/>
                </a:cubicBezTo>
                <a:cubicBezTo>
                  <a:pt x="2442286" y="2460625"/>
                  <a:pt x="2480386" y="2559050"/>
                  <a:pt x="2524836" y="2667000"/>
                </a:cubicBezTo>
                <a:cubicBezTo>
                  <a:pt x="2569286" y="2774950"/>
                  <a:pt x="2585161" y="2911475"/>
                  <a:pt x="2601036" y="3048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77E5853-BC5C-4A95-95DC-5A3D5061D84A}"/>
              </a:ext>
            </a:extLst>
          </p:cNvPr>
          <p:cNvSpPr/>
          <p:nvPr/>
        </p:nvSpPr>
        <p:spPr>
          <a:xfrm rot="10800000">
            <a:off x="10373131" y="9554280"/>
            <a:ext cx="7486650" cy="700077"/>
          </a:xfrm>
          <a:custGeom>
            <a:avLst/>
            <a:gdLst>
              <a:gd name="connsiteX0" fmla="*/ 0 w 7486650"/>
              <a:gd name="connsiteY0" fmla="*/ 616025 h 700077"/>
              <a:gd name="connsiteX1" fmla="*/ 266700 w 7486650"/>
              <a:gd name="connsiteY1" fmla="*/ 596975 h 700077"/>
              <a:gd name="connsiteX2" fmla="*/ 571500 w 7486650"/>
              <a:gd name="connsiteY2" fmla="*/ 273125 h 700077"/>
              <a:gd name="connsiteX3" fmla="*/ 2000250 w 7486650"/>
              <a:gd name="connsiteY3" fmla="*/ 6425 h 700077"/>
              <a:gd name="connsiteX4" fmla="*/ 2952750 w 7486650"/>
              <a:gd name="connsiteY4" fmla="*/ 101675 h 700077"/>
              <a:gd name="connsiteX5" fmla="*/ 4133850 w 7486650"/>
              <a:gd name="connsiteY5" fmla="*/ 311225 h 700077"/>
              <a:gd name="connsiteX6" fmla="*/ 5295900 w 7486650"/>
              <a:gd name="connsiteY6" fmla="*/ 692225 h 700077"/>
              <a:gd name="connsiteX7" fmla="*/ 6496050 w 7486650"/>
              <a:gd name="connsiteY7" fmla="*/ 577925 h 700077"/>
              <a:gd name="connsiteX8" fmla="*/ 7315200 w 7486650"/>
              <a:gd name="connsiteY8" fmla="*/ 692225 h 700077"/>
              <a:gd name="connsiteX9" fmla="*/ 7486650 w 7486650"/>
              <a:gd name="connsiteY9" fmla="*/ 539825 h 70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700077">
                <a:moveTo>
                  <a:pt x="0" y="616025"/>
                </a:moveTo>
                <a:cubicBezTo>
                  <a:pt x="85725" y="635075"/>
                  <a:pt x="171450" y="654125"/>
                  <a:pt x="266700" y="596975"/>
                </a:cubicBezTo>
                <a:cubicBezTo>
                  <a:pt x="361950" y="539825"/>
                  <a:pt x="282575" y="371550"/>
                  <a:pt x="571500" y="273125"/>
                </a:cubicBezTo>
                <a:cubicBezTo>
                  <a:pt x="860425" y="174700"/>
                  <a:pt x="1603375" y="35000"/>
                  <a:pt x="2000250" y="6425"/>
                </a:cubicBezTo>
                <a:cubicBezTo>
                  <a:pt x="2397125" y="-22150"/>
                  <a:pt x="2597150" y="50875"/>
                  <a:pt x="2952750" y="101675"/>
                </a:cubicBezTo>
                <a:cubicBezTo>
                  <a:pt x="3308350" y="152475"/>
                  <a:pt x="3743325" y="212800"/>
                  <a:pt x="4133850" y="311225"/>
                </a:cubicBezTo>
                <a:cubicBezTo>
                  <a:pt x="4524375" y="409650"/>
                  <a:pt x="4902200" y="647775"/>
                  <a:pt x="5295900" y="692225"/>
                </a:cubicBezTo>
                <a:cubicBezTo>
                  <a:pt x="5689600" y="736675"/>
                  <a:pt x="6159500" y="577925"/>
                  <a:pt x="6496050" y="577925"/>
                </a:cubicBezTo>
                <a:cubicBezTo>
                  <a:pt x="6832600" y="577925"/>
                  <a:pt x="7150100" y="698575"/>
                  <a:pt x="7315200" y="692225"/>
                </a:cubicBezTo>
                <a:cubicBezTo>
                  <a:pt x="7480300" y="685875"/>
                  <a:pt x="7416800" y="622375"/>
                  <a:pt x="7486650" y="53982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9C3DDB1-F366-4B9F-AA47-C646BA049A38}"/>
              </a:ext>
            </a:extLst>
          </p:cNvPr>
          <p:cNvSpPr/>
          <p:nvPr/>
        </p:nvSpPr>
        <p:spPr>
          <a:xfrm rot="10800000">
            <a:off x="771931" y="10407046"/>
            <a:ext cx="5772150" cy="7327536"/>
          </a:xfrm>
          <a:custGeom>
            <a:avLst/>
            <a:gdLst>
              <a:gd name="connsiteX0" fmla="*/ 0 w 5772150"/>
              <a:gd name="connsiteY0" fmla="*/ 0 h 7327536"/>
              <a:gd name="connsiteX1" fmla="*/ 304800 w 5772150"/>
              <a:gd name="connsiteY1" fmla="*/ 571500 h 7327536"/>
              <a:gd name="connsiteX2" fmla="*/ 457200 w 5772150"/>
              <a:gd name="connsiteY2" fmla="*/ 838200 h 7327536"/>
              <a:gd name="connsiteX3" fmla="*/ 1257300 w 5772150"/>
              <a:gd name="connsiteY3" fmla="*/ 666750 h 7327536"/>
              <a:gd name="connsiteX4" fmla="*/ 2190750 w 5772150"/>
              <a:gd name="connsiteY4" fmla="*/ 704850 h 7327536"/>
              <a:gd name="connsiteX5" fmla="*/ 2438400 w 5772150"/>
              <a:gd name="connsiteY5" fmla="*/ 704850 h 7327536"/>
              <a:gd name="connsiteX6" fmla="*/ 2819400 w 5772150"/>
              <a:gd name="connsiteY6" fmla="*/ 1752600 h 7327536"/>
              <a:gd name="connsiteX7" fmla="*/ 3105150 w 5772150"/>
              <a:gd name="connsiteY7" fmla="*/ 3181350 h 7327536"/>
              <a:gd name="connsiteX8" fmla="*/ 3257550 w 5772150"/>
              <a:gd name="connsiteY8" fmla="*/ 4362450 h 7327536"/>
              <a:gd name="connsiteX9" fmla="*/ 3562350 w 5772150"/>
              <a:gd name="connsiteY9" fmla="*/ 5638800 h 7327536"/>
              <a:gd name="connsiteX10" fmla="*/ 3981450 w 5772150"/>
              <a:gd name="connsiteY10" fmla="*/ 6381750 h 7327536"/>
              <a:gd name="connsiteX11" fmla="*/ 4876800 w 5772150"/>
              <a:gd name="connsiteY11" fmla="*/ 7010400 h 7327536"/>
              <a:gd name="connsiteX12" fmla="*/ 5467350 w 5772150"/>
              <a:gd name="connsiteY12" fmla="*/ 7315200 h 7327536"/>
              <a:gd name="connsiteX13" fmla="*/ 5772150 w 5772150"/>
              <a:gd name="connsiteY13" fmla="*/ 7239000 h 732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72150" h="7327536">
                <a:moveTo>
                  <a:pt x="0" y="0"/>
                </a:moveTo>
                <a:cubicBezTo>
                  <a:pt x="114300" y="215900"/>
                  <a:pt x="228600" y="431800"/>
                  <a:pt x="304800" y="571500"/>
                </a:cubicBezTo>
                <a:cubicBezTo>
                  <a:pt x="381000" y="711200"/>
                  <a:pt x="298450" y="822325"/>
                  <a:pt x="457200" y="838200"/>
                </a:cubicBezTo>
                <a:cubicBezTo>
                  <a:pt x="615950" y="854075"/>
                  <a:pt x="968375" y="688975"/>
                  <a:pt x="1257300" y="666750"/>
                </a:cubicBezTo>
                <a:cubicBezTo>
                  <a:pt x="1546225" y="644525"/>
                  <a:pt x="1993900" y="698500"/>
                  <a:pt x="2190750" y="704850"/>
                </a:cubicBezTo>
                <a:cubicBezTo>
                  <a:pt x="2387600" y="711200"/>
                  <a:pt x="2333625" y="530225"/>
                  <a:pt x="2438400" y="704850"/>
                </a:cubicBezTo>
                <a:cubicBezTo>
                  <a:pt x="2543175" y="879475"/>
                  <a:pt x="2708275" y="1339850"/>
                  <a:pt x="2819400" y="1752600"/>
                </a:cubicBezTo>
                <a:cubicBezTo>
                  <a:pt x="2930525" y="2165350"/>
                  <a:pt x="3032125" y="2746375"/>
                  <a:pt x="3105150" y="3181350"/>
                </a:cubicBezTo>
                <a:cubicBezTo>
                  <a:pt x="3178175" y="3616325"/>
                  <a:pt x="3181350" y="3952875"/>
                  <a:pt x="3257550" y="4362450"/>
                </a:cubicBezTo>
                <a:cubicBezTo>
                  <a:pt x="3333750" y="4772025"/>
                  <a:pt x="3441700" y="5302250"/>
                  <a:pt x="3562350" y="5638800"/>
                </a:cubicBezTo>
                <a:cubicBezTo>
                  <a:pt x="3683000" y="5975350"/>
                  <a:pt x="3762375" y="6153150"/>
                  <a:pt x="3981450" y="6381750"/>
                </a:cubicBezTo>
                <a:cubicBezTo>
                  <a:pt x="4200525" y="6610350"/>
                  <a:pt x="4629150" y="6854825"/>
                  <a:pt x="4876800" y="7010400"/>
                </a:cubicBezTo>
                <a:cubicBezTo>
                  <a:pt x="5124450" y="7165975"/>
                  <a:pt x="5318125" y="7277100"/>
                  <a:pt x="5467350" y="7315200"/>
                </a:cubicBezTo>
                <a:cubicBezTo>
                  <a:pt x="5616575" y="7353300"/>
                  <a:pt x="5667375" y="7296150"/>
                  <a:pt x="5772150" y="7239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03841AC-BC0B-4A0C-B45A-9206D7FD22D0}"/>
              </a:ext>
            </a:extLst>
          </p:cNvPr>
          <p:cNvSpPr/>
          <p:nvPr/>
        </p:nvSpPr>
        <p:spPr>
          <a:xfrm rot="10800000">
            <a:off x="8019661" y="10400191"/>
            <a:ext cx="829470" cy="2895741"/>
          </a:xfrm>
          <a:custGeom>
            <a:avLst/>
            <a:gdLst>
              <a:gd name="connsiteX0" fmla="*/ 400050 w 829470"/>
              <a:gd name="connsiteY0" fmla="*/ 0 h 2895741"/>
              <a:gd name="connsiteX1" fmla="*/ 419100 w 829470"/>
              <a:gd name="connsiteY1" fmla="*/ 971550 h 2895741"/>
              <a:gd name="connsiteX2" fmla="*/ 723900 w 829470"/>
              <a:gd name="connsiteY2" fmla="*/ 1847850 h 2895741"/>
              <a:gd name="connsiteX3" fmla="*/ 800100 w 829470"/>
              <a:gd name="connsiteY3" fmla="*/ 2609850 h 2895741"/>
              <a:gd name="connsiteX4" fmla="*/ 266700 w 829470"/>
              <a:gd name="connsiteY4" fmla="*/ 2800350 h 2895741"/>
              <a:gd name="connsiteX5" fmla="*/ 0 w 829470"/>
              <a:gd name="connsiteY5" fmla="*/ 2895600 h 289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470" h="2895741">
                <a:moveTo>
                  <a:pt x="400050" y="0"/>
                </a:moveTo>
                <a:cubicBezTo>
                  <a:pt x="382587" y="331787"/>
                  <a:pt x="365125" y="663575"/>
                  <a:pt x="419100" y="971550"/>
                </a:cubicBezTo>
                <a:cubicBezTo>
                  <a:pt x="473075" y="1279525"/>
                  <a:pt x="660400" y="1574800"/>
                  <a:pt x="723900" y="1847850"/>
                </a:cubicBezTo>
                <a:cubicBezTo>
                  <a:pt x="787400" y="2120900"/>
                  <a:pt x="876300" y="2451100"/>
                  <a:pt x="800100" y="2609850"/>
                </a:cubicBezTo>
                <a:cubicBezTo>
                  <a:pt x="723900" y="2768600"/>
                  <a:pt x="266700" y="2800350"/>
                  <a:pt x="266700" y="2800350"/>
                </a:cubicBezTo>
                <a:cubicBezTo>
                  <a:pt x="133350" y="2847975"/>
                  <a:pt x="44450" y="2898775"/>
                  <a:pt x="0" y="28956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55468A11-F390-4956-81A8-2EA68DE6C0EF}"/>
              </a:ext>
            </a:extLst>
          </p:cNvPr>
          <p:cNvSpPr/>
          <p:nvPr/>
        </p:nvSpPr>
        <p:spPr>
          <a:xfrm rot="10800000">
            <a:off x="8468131" y="12552982"/>
            <a:ext cx="914400" cy="57150"/>
          </a:xfrm>
          <a:custGeom>
            <a:avLst/>
            <a:gdLst>
              <a:gd name="connsiteX0" fmla="*/ 0 w 914400"/>
              <a:gd name="connsiteY0" fmla="*/ 57150 h 57150"/>
              <a:gd name="connsiteX1" fmla="*/ 914400 w 914400"/>
              <a:gd name="connsiteY1" fmla="*/ 0 h 57150"/>
            </a:gdLst>
            <a:ahLst/>
            <a:cxnLst>
              <a:cxn ang="0">
                <a:pos x="connsiteX0" y="connsiteY0"/>
              </a:cxn>
              <a:cxn ang="0">
                <a:pos x="connsiteX1" y="connsiteY1"/>
              </a:cxn>
            </a:cxnLst>
            <a:rect l="l" t="t" r="r" b="b"/>
            <a:pathLst>
              <a:path w="914400" h="57150">
                <a:moveTo>
                  <a:pt x="0" y="57150"/>
                </a:moveTo>
                <a:cubicBezTo>
                  <a:pt x="304800" y="38100"/>
                  <a:pt x="746125" y="28575"/>
                  <a:pt x="9144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F683932A-EB18-4B2E-A3EA-B3D1E687F5F6}"/>
              </a:ext>
            </a:extLst>
          </p:cNvPr>
          <p:cNvSpPr/>
          <p:nvPr/>
        </p:nvSpPr>
        <p:spPr>
          <a:xfrm rot="10800000">
            <a:off x="3019831" y="11175358"/>
            <a:ext cx="4991100" cy="844224"/>
          </a:xfrm>
          <a:custGeom>
            <a:avLst/>
            <a:gdLst>
              <a:gd name="connsiteX0" fmla="*/ 0 w 4991100"/>
              <a:gd name="connsiteY0" fmla="*/ 419100 h 844224"/>
              <a:gd name="connsiteX1" fmla="*/ 666750 w 4991100"/>
              <a:gd name="connsiteY1" fmla="*/ 209550 h 844224"/>
              <a:gd name="connsiteX2" fmla="*/ 1390650 w 4991100"/>
              <a:gd name="connsiteY2" fmla="*/ 304800 h 844224"/>
              <a:gd name="connsiteX3" fmla="*/ 2438400 w 4991100"/>
              <a:gd name="connsiteY3" fmla="*/ 685800 h 844224"/>
              <a:gd name="connsiteX4" fmla="*/ 3238500 w 4991100"/>
              <a:gd name="connsiteY4" fmla="*/ 819150 h 844224"/>
              <a:gd name="connsiteX5" fmla="*/ 4000500 w 4991100"/>
              <a:gd name="connsiteY5" fmla="*/ 781050 h 844224"/>
              <a:gd name="connsiteX6" fmla="*/ 4171950 w 4991100"/>
              <a:gd name="connsiteY6" fmla="*/ 209550 h 844224"/>
              <a:gd name="connsiteX7" fmla="*/ 4514850 w 4991100"/>
              <a:gd name="connsiteY7" fmla="*/ 57150 h 844224"/>
              <a:gd name="connsiteX8" fmla="*/ 4991100 w 4991100"/>
              <a:gd name="connsiteY8" fmla="*/ 0 h 84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1100" h="844224">
                <a:moveTo>
                  <a:pt x="0" y="419100"/>
                </a:moveTo>
                <a:cubicBezTo>
                  <a:pt x="217487" y="323850"/>
                  <a:pt x="434975" y="228600"/>
                  <a:pt x="666750" y="209550"/>
                </a:cubicBezTo>
                <a:cubicBezTo>
                  <a:pt x="898525" y="190500"/>
                  <a:pt x="1095375" y="225425"/>
                  <a:pt x="1390650" y="304800"/>
                </a:cubicBezTo>
                <a:cubicBezTo>
                  <a:pt x="1685925" y="384175"/>
                  <a:pt x="2130425" y="600075"/>
                  <a:pt x="2438400" y="685800"/>
                </a:cubicBezTo>
                <a:cubicBezTo>
                  <a:pt x="2746375" y="771525"/>
                  <a:pt x="2978150" y="803275"/>
                  <a:pt x="3238500" y="819150"/>
                </a:cubicBezTo>
                <a:cubicBezTo>
                  <a:pt x="3498850" y="835025"/>
                  <a:pt x="3844925" y="882650"/>
                  <a:pt x="4000500" y="781050"/>
                </a:cubicBezTo>
                <a:cubicBezTo>
                  <a:pt x="4156075" y="679450"/>
                  <a:pt x="4086225" y="330200"/>
                  <a:pt x="4171950" y="209550"/>
                </a:cubicBezTo>
                <a:cubicBezTo>
                  <a:pt x="4257675" y="88900"/>
                  <a:pt x="4378325" y="92075"/>
                  <a:pt x="4514850" y="57150"/>
                </a:cubicBezTo>
                <a:cubicBezTo>
                  <a:pt x="4651375" y="22225"/>
                  <a:pt x="4914900" y="34925"/>
                  <a:pt x="49911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33FF5419-06C8-4F1B-B6FE-89DB71C6C4D8}"/>
              </a:ext>
            </a:extLst>
          </p:cNvPr>
          <p:cNvSpPr/>
          <p:nvPr/>
        </p:nvSpPr>
        <p:spPr>
          <a:xfrm rot="10800000">
            <a:off x="4600981" y="6495082"/>
            <a:ext cx="2680889" cy="5257800"/>
          </a:xfrm>
          <a:custGeom>
            <a:avLst/>
            <a:gdLst>
              <a:gd name="connsiteX0" fmla="*/ 413939 w 2680889"/>
              <a:gd name="connsiteY0" fmla="*/ 0 h 5257800"/>
              <a:gd name="connsiteX1" fmla="*/ 280589 w 2680889"/>
              <a:gd name="connsiteY1" fmla="*/ 1162050 h 5257800"/>
              <a:gd name="connsiteX2" fmla="*/ 109139 w 2680889"/>
              <a:gd name="connsiteY2" fmla="*/ 1866900 h 5257800"/>
              <a:gd name="connsiteX3" fmla="*/ 13889 w 2680889"/>
              <a:gd name="connsiteY3" fmla="*/ 2819400 h 5257800"/>
              <a:gd name="connsiteX4" fmla="*/ 413939 w 2680889"/>
              <a:gd name="connsiteY4" fmla="*/ 3028950 h 5257800"/>
              <a:gd name="connsiteX5" fmla="*/ 794939 w 2680889"/>
              <a:gd name="connsiteY5" fmla="*/ 3105150 h 5257800"/>
              <a:gd name="connsiteX6" fmla="*/ 1214039 w 2680889"/>
              <a:gd name="connsiteY6" fmla="*/ 3771900 h 5257800"/>
              <a:gd name="connsiteX7" fmla="*/ 1366439 w 2680889"/>
              <a:gd name="connsiteY7" fmla="*/ 3962400 h 5257800"/>
              <a:gd name="connsiteX8" fmla="*/ 1671239 w 2680889"/>
              <a:gd name="connsiteY8" fmla="*/ 4457700 h 5257800"/>
              <a:gd name="connsiteX9" fmla="*/ 1918889 w 2680889"/>
              <a:gd name="connsiteY9" fmla="*/ 4933950 h 5257800"/>
              <a:gd name="connsiteX10" fmla="*/ 2680889 w 2680889"/>
              <a:gd name="connsiteY10" fmla="*/ 5257800 h 525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0889" h="5257800">
                <a:moveTo>
                  <a:pt x="413939" y="0"/>
                </a:moveTo>
                <a:cubicBezTo>
                  <a:pt x="372664" y="425450"/>
                  <a:pt x="331389" y="850900"/>
                  <a:pt x="280589" y="1162050"/>
                </a:cubicBezTo>
                <a:cubicBezTo>
                  <a:pt x="229789" y="1473200"/>
                  <a:pt x="153589" y="1590675"/>
                  <a:pt x="109139" y="1866900"/>
                </a:cubicBezTo>
                <a:cubicBezTo>
                  <a:pt x="64689" y="2143125"/>
                  <a:pt x="-36911" y="2625725"/>
                  <a:pt x="13889" y="2819400"/>
                </a:cubicBezTo>
                <a:cubicBezTo>
                  <a:pt x="64689" y="3013075"/>
                  <a:pt x="283764" y="2981325"/>
                  <a:pt x="413939" y="3028950"/>
                </a:cubicBezTo>
                <a:cubicBezTo>
                  <a:pt x="544114" y="3076575"/>
                  <a:pt x="661589" y="2981325"/>
                  <a:pt x="794939" y="3105150"/>
                </a:cubicBezTo>
                <a:cubicBezTo>
                  <a:pt x="928289" y="3228975"/>
                  <a:pt x="1118789" y="3629025"/>
                  <a:pt x="1214039" y="3771900"/>
                </a:cubicBezTo>
                <a:cubicBezTo>
                  <a:pt x="1309289" y="3914775"/>
                  <a:pt x="1290239" y="3848100"/>
                  <a:pt x="1366439" y="3962400"/>
                </a:cubicBezTo>
                <a:cubicBezTo>
                  <a:pt x="1442639" y="4076700"/>
                  <a:pt x="1579164" y="4295775"/>
                  <a:pt x="1671239" y="4457700"/>
                </a:cubicBezTo>
                <a:cubicBezTo>
                  <a:pt x="1763314" y="4619625"/>
                  <a:pt x="1750614" y="4800600"/>
                  <a:pt x="1918889" y="4933950"/>
                </a:cubicBezTo>
                <a:cubicBezTo>
                  <a:pt x="2087164" y="5067300"/>
                  <a:pt x="2477689" y="5181600"/>
                  <a:pt x="2680889" y="52578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8ECF974B-3506-47A7-B9E3-9E57417F3736}"/>
              </a:ext>
            </a:extLst>
          </p:cNvPr>
          <p:cNvSpPr/>
          <p:nvPr/>
        </p:nvSpPr>
        <p:spPr>
          <a:xfrm rot="10800000">
            <a:off x="2162581" y="4932982"/>
            <a:ext cx="685856" cy="2990850"/>
          </a:xfrm>
          <a:custGeom>
            <a:avLst/>
            <a:gdLst>
              <a:gd name="connsiteX0" fmla="*/ 685856 w 685856"/>
              <a:gd name="connsiteY0" fmla="*/ 0 h 2990850"/>
              <a:gd name="connsiteX1" fmla="*/ 438206 w 685856"/>
              <a:gd name="connsiteY1" fmla="*/ 914400 h 2990850"/>
              <a:gd name="connsiteX2" fmla="*/ 247706 w 685856"/>
              <a:gd name="connsiteY2" fmla="*/ 1695450 h 2990850"/>
              <a:gd name="connsiteX3" fmla="*/ 38156 w 685856"/>
              <a:gd name="connsiteY3" fmla="*/ 2343150 h 2990850"/>
              <a:gd name="connsiteX4" fmla="*/ 56 w 685856"/>
              <a:gd name="connsiteY4" fmla="*/ 2990850 h 299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56" h="2990850">
                <a:moveTo>
                  <a:pt x="685856" y="0"/>
                </a:moveTo>
                <a:cubicBezTo>
                  <a:pt x="598543" y="315912"/>
                  <a:pt x="511231" y="631825"/>
                  <a:pt x="438206" y="914400"/>
                </a:cubicBezTo>
                <a:cubicBezTo>
                  <a:pt x="365181" y="1196975"/>
                  <a:pt x="314381" y="1457325"/>
                  <a:pt x="247706" y="1695450"/>
                </a:cubicBezTo>
                <a:cubicBezTo>
                  <a:pt x="181031" y="1933575"/>
                  <a:pt x="79431" y="2127250"/>
                  <a:pt x="38156" y="2343150"/>
                </a:cubicBezTo>
                <a:cubicBezTo>
                  <a:pt x="-3119" y="2559050"/>
                  <a:pt x="56" y="2927350"/>
                  <a:pt x="56" y="29908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47E4A0DA-ABF4-4B85-B244-2678DE2FB8B3}"/>
              </a:ext>
            </a:extLst>
          </p:cNvPr>
          <p:cNvSpPr/>
          <p:nvPr/>
        </p:nvSpPr>
        <p:spPr>
          <a:xfrm rot="10800000">
            <a:off x="5458202" y="11790982"/>
            <a:ext cx="1981229" cy="4972050"/>
          </a:xfrm>
          <a:custGeom>
            <a:avLst/>
            <a:gdLst>
              <a:gd name="connsiteX0" fmla="*/ 1676400 w 1981229"/>
              <a:gd name="connsiteY0" fmla="*/ 0 h 4972050"/>
              <a:gd name="connsiteX1" fmla="*/ 1943100 w 1981229"/>
              <a:gd name="connsiteY1" fmla="*/ 647700 h 4972050"/>
              <a:gd name="connsiteX2" fmla="*/ 1924050 w 1981229"/>
              <a:gd name="connsiteY2" fmla="*/ 1143000 h 4972050"/>
              <a:gd name="connsiteX3" fmla="*/ 1428750 w 1981229"/>
              <a:gd name="connsiteY3" fmla="*/ 1771650 h 4972050"/>
              <a:gd name="connsiteX4" fmla="*/ 1028700 w 1981229"/>
              <a:gd name="connsiteY4" fmla="*/ 2571750 h 4972050"/>
              <a:gd name="connsiteX5" fmla="*/ 647700 w 1981229"/>
              <a:gd name="connsiteY5" fmla="*/ 3162300 h 4972050"/>
              <a:gd name="connsiteX6" fmla="*/ 571500 w 1981229"/>
              <a:gd name="connsiteY6" fmla="*/ 3905250 h 4972050"/>
              <a:gd name="connsiteX7" fmla="*/ 266700 w 1981229"/>
              <a:gd name="connsiteY7" fmla="*/ 4343400 h 4972050"/>
              <a:gd name="connsiteX8" fmla="*/ 0 w 1981229"/>
              <a:gd name="connsiteY8" fmla="*/ 4972050 h 497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229" h="4972050">
                <a:moveTo>
                  <a:pt x="1676400" y="0"/>
                </a:moveTo>
                <a:cubicBezTo>
                  <a:pt x="1789112" y="228600"/>
                  <a:pt x="1901825" y="457200"/>
                  <a:pt x="1943100" y="647700"/>
                </a:cubicBezTo>
                <a:cubicBezTo>
                  <a:pt x="1984375" y="838200"/>
                  <a:pt x="2009775" y="955675"/>
                  <a:pt x="1924050" y="1143000"/>
                </a:cubicBezTo>
                <a:cubicBezTo>
                  <a:pt x="1838325" y="1330325"/>
                  <a:pt x="1577975" y="1533525"/>
                  <a:pt x="1428750" y="1771650"/>
                </a:cubicBezTo>
                <a:cubicBezTo>
                  <a:pt x="1279525" y="2009775"/>
                  <a:pt x="1158875" y="2339975"/>
                  <a:pt x="1028700" y="2571750"/>
                </a:cubicBezTo>
                <a:cubicBezTo>
                  <a:pt x="898525" y="2803525"/>
                  <a:pt x="723900" y="2940050"/>
                  <a:pt x="647700" y="3162300"/>
                </a:cubicBezTo>
                <a:cubicBezTo>
                  <a:pt x="571500" y="3384550"/>
                  <a:pt x="635000" y="3708400"/>
                  <a:pt x="571500" y="3905250"/>
                </a:cubicBezTo>
                <a:cubicBezTo>
                  <a:pt x="508000" y="4102100"/>
                  <a:pt x="361950" y="4165600"/>
                  <a:pt x="266700" y="4343400"/>
                </a:cubicBezTo>
                <a:cubicBezTo>
                  <a:pt x="171450" y="4521200"/>
                  <a:pt x="31750" y="4927600"/>
                  <a:pt x="0" y="49720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40845E70-8462-4088-96FF-DACB79582033}"/>
              </a:ext>
            </a:extLst>
          </p:cNvPr>
          <p:cNvSpPr/>
          <p:nvPr/>
        </p:nvSpPr>
        <p:spPr>
          <a:xfrm rot="10800000">
            <a:off x="8208149" y="6788193"/>
            <a:ext cx="9672464" cy="11003539"/>
          </a:xfrm>
          <a:custGeom>
            <a:avLst/>
            <a:gdLst>
              <a:gd name="connsiteX0" fmla="*/ 3905250 w 9804032"/>
              <a:gd name="connsiteY0" fmla="*/ 0 h 11003539"/>
              <a:gd name="connsiteX1" fmla="*/ 4552950 w 9804032"/>
              <a:gd name="connsiteY1" fmla="*/ 1295400 h 11003539"/>
              <a:gd name="connsiteX2" fmla="*/ 5124450 w 9804032"/>
              <a:gd name="connsiteY2" fmla="*/ 2533650 h 11003539"/>
              <a:gd name="connsiteX3" fmla="*/ 5829300 w 9804032"/>
              <a:gd name="connsiteY3" fmla="*/ 3105150 h 11003539"/>
              <a:gd name="connsiteX4" fmla="*/ 6400800 w 9804032"/>
              <a:gd name="connsiteY4" fmla="*/ 3009900 h 11003539"/>
              <a:gd name="connsiteX5" fmla="*/ 7162800 w 9804032"/>
              <a:gd name="connsiteY5" fmla="*/ 2857500 h 11003539"/>
              <a:gd name="connsiteX6" fmla="*/ 7391400 w 9804032"/>
              <a:gd name="connsiteY6" fmla="*/ 2990850 h 11003539"/>
              <a:gd name="connsiteX7" fmla="*/ 7905750 w 9804032"/>
              <a:gd name="connsiteY7" fmla="*/ 3771900 h 11003539"/>
              <a:gd name="connsiteX8" fmla="*/ 8248650 w 9804032"/>
              <a:gd name="connsiteY8" fmla="*/ 4267200 h 11003539"/>
              <a:gd name="connsiteX9" fmla="*/ 8534400 w 9804032"/>
              <a:gd name="connsiteY9" fmla="*/ 4953000 h 11003539"/>
              <a:gd name="connsiteX10" fmla="*/ 8801100 w 9804032"/>
              <a:gd name="connsiteY10" fmla="*/ 6248400 h 11003539"/>
              <a:gd name="connsiteX11" fmla="*/ 8953500 w 9804032"/>
              <a:gd name="connsiteY11" fmla="*/ 7410450 h 11003539"/>
              <a:gd name="connsiteX12" fmla="*/ 9201150 w 9804032"/>
              <a:gd name="connsiteY12" fmla="*/ 7505700 h 11003539"/>
              <a:gd name="connsiteX13" fmla="*/ 9239250 w 9804032"/>
              <a:gd name="connsiteY13" fmla="*/ 8172450 h 11003539"/>
              <a:gd name="connsiteX14" fmla="*/ 9277350 w 9804032"/>
              <a:gd name="connsiteY14" fmla="*/ 8439150 h 11003539"/>
              <a:gd name="connsiteX15" fmla="*/ 9582150 w 9804032"/>
              <a:gd name="connsiteY15" fmla="*/ 9201150 h 11003539"/>
              <a:gd name="connsiteX16" fmla="*/ 9791700 w 9804032"/>
              <a:gd name="connsiteY16" fmla="*/ 10172700 h 11003539"/>
              <a:gd name="connsiteX17" fmla="*/ 9772650 w 9804032"/>
              <a:gd name="connsiteY17" fmla="*/ 10458450 h 11003539"/>
              <a:gd name="connsiteX18" fmla="*/ 9715500 w 9804032"/>
              <a:gd name="connsiteY18" fmla="*/ 10991850 h 11003539"/>
              <a:gd name="connsiteX19" fmla="*/ 9048750 w 9804032"/>
              <a:gd name="connsiteY19" fmla="*/ 10839450 h 11003539"/>
              <a:gd name="connsiteX20" fmla="*/ 7962900 w 9804032"/>
              <a:gd name="connsiteY20" fmla="*/ 10572750 h 11003539"/>
              <a:gd name="connsiteX21" fmla="*/ 6629400 w 9804032"/>
              <a:gd name="connsiteY21" fmla="*/ 10191750 h 11003539"/>
              <a:gd name="connsiteX22" fmla="*/ 4762500 w 9804032"/>
              <a:gd name="connsiteY22" fmla="*/ 9982200 h 11003539"/>
              <a:gd name="connsiteX23" fmla="*/ 2933700 w 9804032"/>
              <a:gd name="connsiteY23" fmla="*/ 9715500 h 11003539"/>
              <a:gd name="connsiteX24" fmla="*/ 1409700 w 9804032"/>
              <a:gd name="connsiteY24" fmla="*/ 9525000 h 11003539"/>
              <a:gd name="connsiteX25" fmla="*/ 628650 w 9804032"/>
              <a:gd name="connsiteY25" fmla="*/ 9505950 h 11003539"/>
              <a:gd name="connsiteX26" fmla="*/ 266700 w 9804032"/>
              <a:gd name="connsiteY26" fmla="*/ 9391650 h 11003539"/>
              <a:gd name="connsiteX27" fmla="*/ 0 w 9804032"/>
              <a:gd name="connsiteY27" fmla="*/ 9201150 h 11003539"/>
              <a:gd name="connsiteX0" fmla="*/ 3773682 w 9672464"/>
              <a:gd name="connsiteY0" fmla="*/ 0 h 11003539"/>
              <a:gd name="connsiteX1" fmla="*/ 4421382 w 9672464"/>
              <a:gd name="connsiteY1" fmla="*/ 1295400 h 11003539"/>
              <a:gd name="connsiteX2" fmla="*/ 4992882 w 9672464"/>
              <a:gd name="connsiteY2" fmla="*/ 2533650 h 11003539"/>
              <a:gd name="connsiteX3" fmla="*/ 5697732 w 9672464"/>
              <a:gd name="connsiteY3" fmla="*/ 3105150 h 11003539"/>
              <a:gd name="connsiteX4" fmla="*/ 6269232 w 9672464"/>
              <a:gd name="connsiteY4" fmla="*/ 3009900 h 11003539"/>
              <a:gd name="connsiteX5" fmla="*/ 7031232 w 9672464"/>
              <a:gd name="connsiteY5" fmla="*/ 2857500 h 11003539"/>
              <a:gd name="connsiteX6" fmla="*/ 7259832 w 9672464"/>
              <a:gd name="connsiteY6" fmla="*/ 2990850 h 11003539"/>
              <a:gd name="connsiteX7" fmla="*/ 7774182 w 9672464"/>
              <a:gd name="connsiteY7" fmla="*/ 3771900 h 11003539"/>
              <a:gd name="connsiteX8" fmla="*/ 8117082 w 9672464"/>
              <a:gd name="connsiteY8" fmla="*/ 4267200 h 11003539"/>
              <a:gd name="connsiteX9" fmla="*/ 8402832 w 9672464"/>
              <a:gd name="connsiteY9" fmla="*/ 4953000 h 11003539"/>
              <a:gd name="connsiteX10" fmla="*/ 8669532 w 9672464"/>
              <a:gd name="connsiteY10" fmla="*/ 6248400 h 11003539"/>
              <a:gd name="connsiteX11" fmla="*/ 8821932 w 9672464"/>
              <a:gd name="connsiteY11" fmla="*/ 7410450 h 11003539"/>
              <a:gd name="connsiteX12" fmla="*/ 9069582 w 9672464"/>
              <a:gd name="connsiteY12" fmla="*/ 7505700 h 11003539"/>
              <a:gd name="connsiteX13" fmla="*/ 9107682 w 9672464"/>
              <a:gd name="connsiteY13" fmla="*/ 8172450 h 11003539"/>
              <a:gd name="connsiteX14" fmla="*/ 9145782 w 9672464"/>
              <a:gd name="connsiteY14" fmla="*/ 8439150 h 11003539"/>
              <a:gd name="connsiteX15" fmla="*/ 9450582 w 9672464"/>
              <a:gd name="connsiteY15" fmla="*/ 9201150 h 11003539"/>
              <a:gd name="connsiteX16" fmla="*/ 9660132 w 9672464"/>
              <a:gd name="connsiteY16" fmla="*/ 10172700 h 11003539"/>
              <a:gd name="connsiteX17" fmla="*/ 9641082 w 9672464"/>
              <a:gd name="connsiteY17" fmla="*/ 10458450 h 11003539"/>
              <a:gd name="connsiteX18" fmla="*/ 9583932 w 9672464"/>
              <a:gd name="connsiteY18" fmla="*/ 10991850 h 11003539"/>
              <a:gd name="connsiteX19" fmla="*/ 8917182 w 9672464"/>
              <a:gd name="connsiteY19" fmla="*/ 10839450 h 11003539"/>
              <a:gd name="connsiteX20" fmla="*/ 7831332 w 9672464"/>
              <a:gd name="connsiteY20" fmla="*/ 10572750 h 11003539"/>
              <a:gd name="connsiteX21" fmla="*/ 6497832 w 9672464"/>
              <a:gd name="connsiteY21" fmla="*/ 10191750 h 11003539"/>
              <a:gd name="connsiteX22" fmla="*/ 4630932 w 9672464"/>
              <a:gd name="connsiteY22" fmla="*/ 9982200 h 11003539"/>
              <a:gd name="connsiteX23" fmla="*/ 2802132 w 9672464"/>
              <a:gd name="connsiteY23" fmla="*/ 9715500 h 11003539"/>
              <a:gd name="connsiteX24" fmla="*/ 1278132 w 9672464"/>
              <a:gd name="connsiteY24" fmla="*/ 9525000 h 11003539"/>
              <a:gd name="connsiteX25" fmla="*/ 497082 w 9672464"/>
              <a:gd name="connsiteY25" fmla="*/ 9505950 h 11003539"/>
              <a:gd name="connsiteX26" fmla="*/ 135132 w 9672464"/>
              <a:gd name="connsiteY26" fmla="*/ 9391650 h 11003539"/>
              <a:gd name="connsiteX27" fmla="*/ 0 w 9672464"/>
              <a:gd name="connsiteY27" fmla="*/ 9303115 h 1100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72464" h="11003539">
                <a:moveTo>
                  <a:pt x="3773682" y="0"/>
                </a:moveTo>
                <a:cubicBezTo>
                  <a:pt x="3995932" y="436562"/>
                  <a:pt x="4218182" y="873125"/>
                  <a:pt x="4421382" y="1295400"/>
                </a:cubicBezTo>
                <a:cubicBezTo>
                  <a:pt x="4624582" y="1717675"/>
                  <a:pt x="4780157" y="2232025"/>
                  <a:pt x="4992882" y="2533650"/>
                </a:cubicBezTo>
                <a:cubicBezTo>
                  <a:pt x="5205607" y="2835275"/>
                  <a:pt x="5485007" y="3025775"/>
                  <a:pt x="5697732" y="3105150"/>
                </a:cubicBezTo>
                <a:cubicBezTo>
                  <a:pt x="5910457" y="3184525"/>
                  <a:pt x="6046982" y="3051175"/>
                  <a:pt x="6269232" y="3009900"/>
                </a:cubicBezTo>
                <a:cubicBezTo>
                  <a:pt x="6491482" y="2968625"/>
                  <a:pt x="6866132" y="2860675"/>
                  <a:pt x="7031232" y="2857500"/>
                </a:cubicBezTo>
                <a:cubicBezTo>
                  <a:pt x="7196332" y="2854325"/>
                  <a:pt x="7136007" y="2838450"/>
                  <a:pt x="7259832" y="2990850"/>
                </a:cubicBezTo>
                <a:cubicBezTo>
                  <a:pt x="7383657" y="3143250"/>
                  <a:pt x="7631307" y="3559175"/>
                  <a:pt x="7774182" y="3771900"/>
                </a:cubicBezTo>
                <a:cubicBezTo>
                  <a:pt x="7917057" y="3984625"/>
                  <a:pt x="8012307" y="4070350"/>
                  <a:pt x="8117082" y="4267200"/>
                </a:cubicBezTo>
                <a:cubicBezTo>
                  <a:pt x="8221857" y="4464050"/>
                  <a:pt x="8310757" y="4622800"/>
                  <a:pt x="8402832" y="4953000"/>
                </a:cubicBezTo>
                <a:cubicBezTo>
                  <a:pt x="8494907" y="5283200"/>
                  <a:pt x="8599682" y="5838825"/>
                  <a:pt x="8669532" y="6248400"/>
                </a:cubicBezTo>
                <a:cubicBezTo>
                  <a:pt x="8739382" y="6657975"/>
                  <a:pt x="8755257" y="7200900"/>
                  <a:pt x="8821932" y="7410450"/>
                </a:cubicBezTo>
                <a:cubicBezTo>
                  <a:pt x="8888607" y="7620000"/>
                  <a:pt x="9021957" y="7378700"/>
                  <a:pt x="9069582" y="7505700"/>
                </a:cubicBezTo>
                <a:cubicBezTo>
                  <a:pt x="9117207" y="7632700"/>
                  <a:pt x="9094982" y="8016875"/>
                  <a:pt x="9107682" y="8172450"/>
                </a:cubicBezTo>
                <a:cubicBezTo>
                  <a:pt x="9120382" y="8328025"/>
                  <a:pt x="9088632" y="8267700"/>
                  <a:pt x="9145782" y="8439150"/>
                </a:cubicBezTo>
                <a:cubicBezTo>
                  <a:pt x="9202932" y="8610600"/>
                  <a:pt x="9364857" y="8912225"/>
                  <a:pt x="9450582" y="9201150"/>
                </a:cubicBezTo>
                <a:cubicBezTo>
                  <a:pt x="9536307" y="9490075"/>
                  <a:pt x="9628382" y="9963150"/>
                  <a:pt x="9660132" y="10172700"/>
                </a:cubicBezTo>
                <a:cubicBezTo>
                  <a:pt x="9691882" y="10382250"/>
                  <a:pt x="9653782" y="10321925"/>
                  <a:pt x="9641082" y="10458450"/>
                </a:cubicBezTo>
                <a:cubicBezTo>
                  <a:pt x="9628382" y="10594975"/>
                  <a:pt x="9704582" y="10928350"/>
                  <a:pt x="9583932" y="10991850"/>
                </a:cubicBezTo>
                <a:cubicBezTo>
                  <a:pt x="9463282" y="11055350"/>
                  <a:pt x="8917182" y="10839450"/>
                  <a:pt x="8917182" y="10839450"/>
                </a:cubicBezTo>
                <a:cubicBezTo>
                  <a:pt x="8625082" y="10769600"/>
                  <a:pt x="8234557" y="10680700"/>
                  <a:pt x="7831332" y="10572750"/>
                </a:cubicBezTo>
                <a:cubicBezTo>
                  <a:pt x="7428107" y="10464800"/>
                  <a:pt x="7031232" y="10290175"/>
                  <a:pt x="6497832" y="10191750"/>
                </a:cubicBezTo>
                <a:cubicBezTo>
                  <a:pt x="5964432" y="10093325"/>
                  <a:pt x="5246882" y="10061575"/>
                  <a:pt x="4630932" y="9982200"/>
                </a:cubicBezTo>
                <a:cubicBezTo>
                  <a:pt x="4014982" y="9902825"/>
                  <a:pt x="3360932" y="9791700"/>
                  <a:pt x="2802132" y="9715500"/>
                </a:cubicBezTo>
                <a:cubicBezTo>
                  <a:pt x="2243332" y="9639300"/>
                  <a:pt x="1662307" y="9559925"/>
                  <a:pt x="1278132" y="9525000"/>
                </a:cubicBezTo>
                <a:cubicBezTo>
                  <a:pt x="893957" y="9490075"/>
                  <a:pt x="687582" y="9528175"/>
                  <a:pt x="497082" y="9505950"/>
                </a:cubicBezTo>
                <a:cubicBezTo>
                  <a:pt x="306582" y="9483725"/>
                  <a:pt x="239907" y="9442450"/>
                  <a:pt x="135132" y="9391650"/>
                </a:cubicBezTo>
                <a:cubicBezTo>
                  <a:pt x="30357" y="9340850"/>
                  <a:pt x="80962" y="9372965"/>
                  <a:pt x="0" y="930311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51C1469-0607-487C-924F-5C87600EB262}"/>
              </a:ext>
            </a:extLst>
          </p:cNvPr>
          <p:cNvSpPr/>
          <p:nvPr/>
        </p:nvSpPr>
        <p:spPr>
          <a:xfrm rot="10800000">
            <a:off x="19498081" y="14610382"/>
            <a:ext cx="306611" cy="3200400"/>
          </a:xfrm>
          <a:custGeom>
            <a:avLst/>
            <a:gdLst>
              <a:gd name="connsiteX0" fmla="*/ 154211 w 306611"/>
              <a:gd name="connsiteY0" fmla="*/ 0 h 3200400"/>
              <a:gd name="connsiteX1" fmla="*/ 1811 w 306611"/>
              <a:gd name="connsiteY1" fmla="*/ 952500 h 3200400"/>
              <a:gd name="connsiteX2" fmla="*/ 78011 w 306611"/>
              <a:gd name="connsiteY2" fmla="*/ 1752600 h 3200400"/>
              <a:gd name="connsiteX3" fmla="*/ 192311 w 306611"/>
              <a:gd name="connsiteY3" fmla="*/ 2457450 h 3200400"/>
              <a:gd name="connsiteX4" fmla="*/ 268511 w 306611"/>
              <a:gd name="connsiteY4" fmla="*/ 2990850 h 3200400"/>
              <a:gd name="connsiteX5" fmla="*/ 306611 w 306611"/>
              <a:gd name="connsiteY5" fmla="*/ 3200400 h 320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611" h="3200400">
                <a:moveTo>
                  <a:pt x="154211" y="0"/>
                </a:moveTo>
                <a:cubicBezTo>
                  <a:pt x="84361" y="330200"/>
                  <a:pt x="14511" y="660400"/>
                  <a:pt x="1811" y="952500"/>
                </a:cubicBezTo>
                <a:cubicBezTo>
                  <a:pt x="-10889" y="1244600"/>
                  <a:pt x="46261" y="1501775"/>
                  <a:pt x="78011" y="1752600"/>
                </a:cubicBezTo>
                <a:cubicBezTo>
                  <a:pt x="109761" y="2003425"/>
                  <a:pt x="160561" y="2251075"/>
                  <a:pt x="192311" y="2457450"/>
                </a:cubicBezTo>
                <a:cubicBezTo>
                  <a:pt x="224061" y="2663825"/>
                  <a:pt x="249461" y="2867025"/>
                  <a:pt x="268511" y="2990850"/>
                </a:cubicBezTo>
                <a:cubicBezTo>
                  <a:pt x="287561" y="3114675"/>
                  <a:pt x="303436" y="3194050"/>
                  <a:pt x="306611" y="32004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9E6D1DF1-EB76-41F8-A5E2-B3F6CCF8677F}"/>
              </a:ext>
            </a:extLst>
          </p:cNvPr>
          <p:cNvSpPr/>
          <p:nvPr/>
        </p:nvSpPr>
        <p:spPr>
          <a:xfrm rot="10800000">
            <a:off x="17783581" y="10022176"/>
            <a:ext cx="1949824" cy="4492956"/>
          </a:xfrm>
          <a:custGeom>
            <a:avLst/>
            <a:gdLst>
              <a:gd name="connsiteX0" fmla="*/ 235324 w 1949824"/>
              <a:gd name="connsiteY0" fmla="*/ 0 h 4492956"/>
              <a:gd name="connsiteX1" fmla="*/ 101974 w 1949824"/>
              <a:gd name="connsiteY1" fmla="*/ 628650 h 4492956"/>
              <a:gd name="connsiteX2" fmla="*/ 6724 w 1949824"/>
              <a:gd name="connsiteY2" fmla="*/ 1276350 h 4492956"/>
              <a:gd name="connsiteX3" fmla="*/ 292474 w 1949824"/>
              <a:gd name="connsiteY3" fmla="*/ 2019300 h 4492956"/>
              <a:gd name="connsiteX4" fmla="*/ 692524 w 1949824"/>
              <a:gd name="connsiteY4" fmla="*/ 2476500 h 4492956"/>
              <a:gd name="connsiteX5" fmla="*/ 1321174 w 1949824"/>
              <a:gd name="connsiteY5" fmla="*/ 2857500 h 4492956"/>
              <a:gd name="connsiteX6" fmla="*/ 1625974 w 1949824"/>
              <a:gd name="connsiteY6" fmla="*/ 3371850 h 4492956"/>
              <a:gd name="connsiteX7" fmla="*/ 1721224 w 1949824"/>
              <a:gd name="connsiteY7" fmla="*/ 4171950 h 4492956"/>
              <a:gd name="connsiteX8" fmla="*/ 1740274 w 1949824"/>
              <a:gd name="connsiteY8" fmla="*/ 4362450 h 4492956"/>
              <a:gd name="connsiteX9" fmla="*/ 1949824 w 1949824"/>
              <a:gd name="connsiteY9" fmla="*/ 4476750 h 4492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9824" h="4492956">
                <a:moveTo>
                  <a:pt x="235324" y="0"/>
                </a:moveTo>
                <a:cubicBezTo>
                  <a:pt x="187699" y="207962"/>
                  <a:pt x="140074" y="415925"/>
                  <a:pt x="101974" y="628650"/>
                </a:cubicBezTo>
                <a:cubicBezTo>
                  <a:pt x="63874" y="841375"/>
                  <a:pt x="-25026" y="1044575"/>
                  <a:pt x="6724" y="1276350"/>
                </a:cubicBezTo>
                <a:cubicBezTo>
                  <a:pt x="38474" y="1508125"/>
                  <a:pt x="178174" y="1819275"/>
                  <a:pt x="292474" y="2019300"/>
                </a:cubicBezTo>
                <a:cubicBezTo>
                  <a:pt x="406774" y="2219325"/>
                  <a:pt x="521074" y="2336800"/>
                  <a:pt x="692524" y="2476500"/>
                </a:cubicBezTo>
                <a:cubicBezTo>
                  <a:pt x="863974" y="2616200"/>
                  <a:pt x="1165599" y="2708275"/>
                  <a:pt x="1321174" y="2857500"/>
                </a:cubicBezTo>
                <a:cubicBezTo>
                  <a:pt x="1476749" y="3006725"/>
                  <a:pt x="1559299" y="3152775"/>
                  <a:pt x="1625974" y="3371850"/>
                </a:cubicBezTo>
                <a:cubicBezTo>
                  <a:pt x="1692649" y="3590925"/>
                  <a:pt x="1702174" y="4006850"/>
                  <a:pt x="1721224" y="4171950"/>
                </a:cubicBezTo>
                <a:cubicBezTo>
                  <a:pt x="1740274" y="4337050"/>
                  <a:pt x="1702174" y="4311650"/>
                  <a:pt x="1740274" y="4362450"/>
                </a:cubicBezTo>
                <a:cubicBezTo>
                  <a:pt x="1778374" y="4413250"/>
                  <a:pt x="1927599" y="4537075"/>
                  <a:pt x="1949824" y="44767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472BFCA2-3468-4DA5-80A7-41EC3043ACE1}"/>
              </a:ext>
            </a:extLst>
          </p:cNvPr>
          <p:cNvSpPr/>
          <p:nvPr/>
        </p:nvSpPr>
        <p:spPr>
          <a:xfrm rot="10800000">
            <a:off x="810031" y="7542677"/>
            <a:ext cx="25965150" cy="9163205"/>
          </a:xfrm>
          <a:custGeom>
            <a:avLst/>
            <a:gdLst>
              <a:gd name="connsiteX0" fmla="*/ 0 w 25012650"/>
              <a:gd name="connsiteY0" fmla="*/ 0 h 8953796"/>
              <a:gd name="connsiteX1" fmla="*/ 990600 w 25012650"/>
              <a:gd name="connsiteY1" fmla="*/ 152400 h 8953796"/>
              <a:gd name="connsiteX2" fmla="*/ 2114550 w 25012650"/>
              <a:gd name="connsiteY2" fmla="*/ 323850 h 8953796"/>
              <a:gd name="connsiteX3" fmla="*/ 2933700 w 25012650"/>
              <a:gd name="connsiteY3" fmla="*/ 990600 h 8953796"/>
              <a:gd name="connsiteX4" fmla="*/ 3676650 w 25012650"/>
              <a:gd name="connsiteY4" fmla="*/ 1447800 h 8953796"/>
              <a:gd name="connsiteX5" fmla="*/ 4457700 w 25012650"/>
              <a:gd name="connsiteY5" fmla="*/ 1695450 h 8953796"/>
              <a:gd name="connsiteX6" fmla="*/ 4895850 w 25012650"/>
              <a:gd name="connsiteY6" fmla="*/ 2038350 h 8953796"/>
              <a:gd name="connsiteX7" fmla="*/ 5314950 w 25012650"/>
              <a:gd name="connsiteY7" fmla="*/ 2228850 h 8953796"/>
              <a:gd name="connsiteX8" fmla="*/ 6724650 w 25012650"/>
              <a:gd name="connsiteY8" fmla="*/ 2171700 h 8953796"/>
              <a:gd name="connsiteX9" fmla="*/ 7867650 w 25012650"/>
              <a:gd name="connsiteY9" fmla="*/ 2057400 h 8953796"/>
              <a:gd name="connsiteX10" fmla="*/ 9296400 w 25012650"/>
              <a:gd name="connsiteY10" fmla="*/ 2286000 h 8953796"/>
              <a:gd name="connsiteX11" fmla="*/ 9925050 w 25012650"/>
              <a:gd name="connsiteY11" fmla="*/ 2647950 h 8953796"/>
              <a:gd name="connsiteX12" fmla="*/ 11849100 w 25012650"/>
              <a:gd name="connsiteY12" fmla="*/ 3886200 h 8953796"/>
              <a:gd name="connsiteX13" fmla="*/ 13258800 w 25012650"/>
              <a:gd name="connsiteY13" fmla="*/ 4705350 h 8953796"/>
              <a:gd name="connsiteX14" fmla="*/ 14173200 w 25012650"/>
              <a:gd name="connsiteY14" fmla="*/ 5391150 h 8953796"/>
              <a:gd name="connsiteX15" fmla="*/ 15335250 w 25012650"/>
              <a:gd name="connsiteY15" fmla="*/ 6096000 h 8953796"/>
              <a:gd name="connsiteX16" fmla="*/ 16002000 w 25012650"/>
              <a:gd name="connsiteY16" fmla="*/ 6515100 h 8953796"/>
              <a:gd name="connsiteX17" fmla="*/ 16687800 w 25012650"/>
              <a:gd name="connsiteY17" fmla="*/ 7200900 h 8953796"/>
              <a:gd name="connsiteX18" fmla="*/ 17316450 w 25012650"/>
              <a:gd name="connsiteY18" fmla="*/ 7334250 h 8953796"/>
              <a:gd name="connsiteX19" fmla="*/ 18764250 w 25012650"/>
              <a:gd name="connsiteY19" fmla="*/ 7086600 h 8953796"/>
              <a:gd name="connsiteX20" fmla="*/ 19812000 w 25012650"/>
              <a:gd name="connsiteY20" fmla="*/ 7067550 h 8953796"/>
              <a:gd name="connsiteX21" fmla="*/ 21507450 w 25012650"/>
              <a:gd name="connsiteY21" fmla="*/ 7315200 h 8953796"/>
              <a:gd name="connsiteX22" fmla="*/ 22764750 w 25012650"/>
              <a:gd name="connsiteY22" fmla="*/ 7943850 h 8953796"/>
              <a:gd name="connsiteX23" fmla="*/ 23983950 w 25012650"/>
              <a:gd name="connsiteY23" fmla="*/ 8572500 h 8953796"/>
              <a:gd name="connsiteX24" fmla="*/ 25012650 w 25012650"/>
              <a:gd name="connsiteY24" fmla="*/ 8953500 h 8953796"/>
              <a:gd name="connsiteX0" fmla="*/ 0 w 25965150"/>
              <a:gd name="connsiteY0" fmla="*/ 0 h 9163205"/>
              <a:gd name="connsiteX1" fmla="*/ 990600 w 25965150"/>
              <a:gd name="connsiteY1" fmla="*/ 152400 h 9163205"/>
              <a:gd name="connsiteX2" fmla="*/ 2114550 w 25965150"/>
              <a:gd name="connsiteY2" fmla="*/ 323850 h 9163205"/>
              <a:gd name="connsiteX3" fmla="*/ 2933700 w 25965150"/>
              <a:gd name="connsiteY3" fmla="*/ 990600 h 9163205"/>
              <a:gd name="connsiteX4" fmla="*/ 3676650 w 25965150"/>
              <a:gd name="connsiteY4" fmla="*/ 1447800 h 9163205"/>
              <a:gd name="connsiteX5" fmla="*/ 4457700 w 25965150"/>
              <a:gd name="connsiteY5" fmla="*/ 1695450 h 9163205"/>
              <a:gd name="connsiteX6" fmla="*/ 4895850 w 25965150"/>
              <a:gd name="connsiteY6" fmla="*/ 2038350 h 9163205"/>
              <a:gd name="connsiteX7" fmla="*/ 5314950 w 25965150"/>
              <a:gd name="connsiteY7" fmla="*/ 2228850 h 9163205"/>
              <a:gd name="connsiteX8" fmla="*/ 6724650 w 25965150"/>
              <a:gd name="connsiteY8" fmla="*/ 2171700 h 9163205"/>
              <a:gd name="connsiteX9" fmla="*/ 7867650 w 25965150"/>
              <a:gd name="connsiteY9" fmla="*/ 2057400 h 9163205"/>
              <a:gd name="connsiteX10" fmla="*/ 9296400 w 25965150"/>
              <a:gd name="connsiteY10" fmla="*/ 2286000 h 9163205"/>
              <a:gd name="connsiteX11" fmla="*/ 9925050 w 25965150"/>
              <a:gd name="connsiteY11" fmla="*/ 2647950 h 9163205"/>
              <a:gd name="connsiteX12" fmla="*/ 11849100 w 25965150"/>
              <a:gd name="connsiteY12" fmla="*/ 3886200 h 9163205"/>
              <a:gd name="connsiteX13" fmla="*/ 13258800 w 25965150"/>
              <a:gd name="connsiteY13" fmla="*/ 4705350 h 9163205"/>
              <a:gd name="connsiteX14" fmla="*/ 14173200 w 25965150"/>
              <a:gd name="connsiteY14" fmla="*/ 5391150 h 9163205"/>
              <a:gd name="connsiteX15" fmla="*/ 15335250 w 25965150"/>
              <a:gd name="connsiteY15" fmla="*/ 6096000 h 9163205"/>
              <a:gd name="connsiteX16" fmla="*/ 16002000 w 25965150"/>
              <a:gd name="connsiteY16" fmla="*/ 6515100 h 9163205"/>
              <a:gd name="connsiteX17" fmla="*/ 16687800 w 25965150"/>
              <a:gd name="connsiteY17" fmla="*/ 7200900 h 9163205"/>
              <a:gd name="connsiteX18" fmla="*/ 17316450 w 25965150"/>
              <a:gd name="connsiteY18" fmla="*/ 7334250 h 9163205"/>
              <a:gd name="connsiteX19" fmla="*/ 18764250 w 25965150"/>
              <a:gd name="connsiteY19" fmla="*/ 7086600 h 9163205"/>
              <a:gd name="connsiteX20" fmla="*/ 19812000 w 25965150"/>
              <a:gd name="connsiteY20" fmla="*/ 7067550 h 9163205"/>
              <a:gd name="connsiteX21" fmla="*/ 21507450 w 25965150"/>
              <a:gd name="connsiteY21" fmla="*/ 7315200 h 9163205"/>
              <a:gd name="connsiteX22" fmla="*/ 22764750 w 25965150"/>
              <a:gd name="connsiteY22" fmla="*/ 7943850 h 9163205"/>
              <a:gd name="connsiteX23" fmla="*/ 23983950 w 25965150"/>
              <a:gd name="connsiteY23" fmla="*/ 8572500 h 9163205"/>
              <a:gd name="connsiteX24" fmla="*/ 25965150 w 25965150"/>
              <a:gd name="connsiteY24" fmla="*/ 9163050 h 916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965150" h="9163205">
                <a:moveTo>
                  <a:pt x="0" y="0"/>
                </a:moveTo>
                <a:lnTo>
                  <a:pt x="990600" y="152400"/>
                </a:lnTo>
                <a:cubicBezTo>
                  <a:pt x="1343025" y="206375"/>
                  <a:pt x="1790700" y="184150"/>
                  <a:pt x="2114550" y="323850"/>
                </a:cubicBezTo>
                <a:cubicBezTo>
                  <a:pt x="2438400" y="463550"/>
                  <a:pt x="2673350" y="803275"/>
                  <a:pt x="2933700" y="990600"/>
                </a:cubicBezTo>
                <a:cubicBezTo>
                  <a:pt x="3194050" y="1177925"/>
                  <a:pt x="3422650" y="1330325"/>
                  <a:pt x="3676650" y="1447800"/>
                </a:cubicBezTo>
                <a:cubicBezTo>
                  <a:pt x="3930650" y="1565275"/>
                  <a:pt x="4254500" y="1597025"/>
                  <a:pt x="4457700" y="1695450"/>
                </a:cubicBezTo>
                <a:cubicBezTo>
                  <a:pt x="4660900" y="1793875"/>
                  <a:pt x="4752975" y="1949450"/>
                  <a:pt x="4895850" y="2038350"/>
                </a:cubicBezTo>
                <a:cubicBezTo>
                  <a:pt x="5038725" y="2127250"/>
                  <a:pt x="5010150" y="2206625"/>
                  <a:pt x="5314950" y="2228850"/>
                </a:cubicBezTo>
                <a:cubicBezTo>
                  <a:pt x="5619750" y="2251075"/>
                  <a:pt x="6299200" y="2200275"/>
                  <a:pt x="6724650" y="2171700"/>
                </a:cubicBezTo>
                <a:cubicBezTo>
                  <a:pt x="7150100" y="2143125"/>
                  <a:pt x="7439025" y="2038350"/>
                  <a:pt x="7867650" y="2057400"/>
                </a:cubicBezTo>
                <a:cubicBezTo>
                  <a:pt x="8296275" y="2076450"/>
                  <a:pt x="8953500" y="2187575"/>
                  <a:pt x="9296400" y="2286000"/>
                </a:cubicBezTo>
                <a:cubicBezTo>
                  <a:pt x="9639300" y="2384425"/>
                  <a:pt x="9499600" y="2381250"/>
                  <a:pt x="9925050" y="2647950"/>
                </a:cubicBezTo>
                <a:cubicBezTo>
                  <a:pt x="10350500" y="2914650"/>
                  <a:pt x="11293475" y="3543300"/>
                  <a:pt x="11849100" y="3886200"/>
                </a:cubicBezTo>
                <a:cubicBezTo>
                  <a:pt x="12404725" y="4229100"/>
                  <a:pt x="12871450" y="4454525"/>
                  <a:pt x="13258800" y="4705350"/>
                </a:cubicBezTo>
                <a:cubicBezTo>
                  <a:pt x="13646150" y="4956175"/>
                  <a:pt x="13827125" y="5159375"/>
                  <a:pt x="14173200" y="5391150"/>
                </a:cubicBezTo>
                <a:cubicBezTo>
                  <a:pt x="14519275" y="5622925"/>
                  <a:pt x="15030450" y="5908675"/>
                  <a:pt x="15335250" y="6096000"/>
                </a:cubicBezTo>
                <a:cubicBezTo>
                  <a:pt x="15640050" y="6283325"/>
                  <a:pt x="15776575" y="6330950"/>
                  <a:pt x="16002000" y="6515100"/>
                </a:cubicBezTo>
                <a:cubicBezTo>
                  <a:pt x="16227425" y="6699250"/>
                  <a:pt x="16468725" y="7064375"/>
                  <a:pt x="16687800" y="7200900"/>
                </a:cubicBezTo>
                <a:cubicBezTo>
                  <a:pt x="16906875" y="7337425"/>
                  <a:pt x="16970375" y="7353300"/>
                  <a:pt x="17316450" y="7334250"/>
                </a:cubicBezTo>
                <a:cubicBezTo>
                  <a:pt x="17662525" y="7315200"/>
                  <a:pt x="18348325" y="7131050"/>
                  <a:pt x="18764250" y="7086600"/>
                </a:cubicBezTo>
                <a:cubicBezTo>
                  <a:pt x="19180175" y="7042150"/>
                  <a:pt x="19354800" y="7029450"/>
                  <a:pt x="19812000" y="7067550"/>
                </a:cubicBezTo>
                <a:cubicBezTo>
                  <a:pt x="20269200" y="7105650"/>
                  <a:pt x="21015325" y="7169150"/>
                  <a:pt x="21507450" y="7315200"/>
                </a:cubicBezTo>
                <a:cubicBezTo>
                  <a:pt x="21999575" y="7461250"/>
                  <a:pt x="22764750" y="7943850"/>
                  <a:pt x="22764750" y="7943850"/>
                </a:cubicBezTo>
                <a:cubicBezTo>
                  <a:pt x="23177500" y="8153400"/>
                  <a:pt x="23609300" y="8404225"/>
                  <a:pt x="23983950" y="8572500"/>
                </a:cubicBezTo>
                <a:cubicBezTo>
                  <a:pt x="24358600" y="8740775"/>
                  <a:pt x="25831800" y="9172575"/>
                  <a:pt x="25965150" y="916305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1">
            <a:extLst>
              <a:ext uri="{FF2B5EF4-FFF2-40B4-BE49-F238E27FC236}">
                <a16:creationId xmlns:a16="http://schemas.microsoft.com/office/drawing/2014/main" id="{B03F8114-B83D-4E30-866E-84DD883A2920}"/>
              </a:ext>
            </a:extLst>
          </p:cNvPr>
          <p:cNvSpPr/>
          <p:nvPr/>
        </p:nvSpPr>
        <p:spPr>
          <a:xfrm rot="10800000">
            <a:off x="20792943" y="12628180"/>
            <a:ext cx="2322523" cy="1820499"/>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15" fmla="*/ 2606672 w 2735318"/>
              <a:gd name="connsiteY15" fmla="*/ 1677164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2048458 w 2735318"/>
              <a:gd name="connsiteY12" fmla="*/ 783225 h 1711421"/>
              <a:gd name="connsiteX0" fmla="*/ 1925717 w 2048458"/>
              <a:gd name="connsiteY0" fmla="*/ 0 h 1590013"/>
              <a:gd name="connsiteX1" fmla="*/ 1294468 w 2048458"/>
              <a:gd name="connsiteY1" fmla="*/ 233612 h 1590013"/>
              <a:gd name="connsiteX2" fmla="*/ 842155 w 2048458"/>
              <a:gd name="connsiteY2" fmla="*/ 357873 h 1590013"/>
              <a:gd name="connsiteX3" fmla="*/ 295275 w 2048458"/>
              <a:gd name="connsiteY3" fmla="*/ 955915 h 1590013"/>
              <a:gd name="connsiteX4" fmla="*/ 257175 w 2048458"/>
              <a:gd name="connsiteY4" fmla="*/ 984490 h 1590013"/>
              <a:gd name="connsiteX5" fmla="*/ 19050 w 2048458"/>
              <a:gd name="connsiteY5" fmla="*/ 1422640 h 1590013"/>
              <a:gd name="connsiteX6" fmla="*/ 0 w 2048458"/>
              <a:gd name="connsiteY6" fmla="*/ 1498840 h 1590013"/>
              <a:gd name="connsiteX7" fmla="*/ 47625 w 2048458"/>
              <a:gd name="connsiteY7" fmla="*/ 1575040 h 1590013"/>
              <a:gd name="connsiteX8" fmla="*/ 142875 w 2048458"/>
              <a:gd name="connsiteY8" fmla="*/ 1584565 h 1590013"/>
              <a:gd name="connsiteX9" fmla="*/ 946535 w 2048458"/>
              <a:gd name="connsiteY9" fmla="*/ 1113385 h 1590013"/>
              <a:gd name="connsiteX10" fmla="*/ 1418730 w 2048458"/>
              <a:gd name="connsiteY10" fmla="*/ 879773 h 1590013"/>
              <a:gd name="connsiteX11" fmla="*/ 2048458 w 2048458"/>
              <a:gd name="connsiteY11" fmla="*/ 661817 h 159001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857289 w 2048458"/>
              <a:gd name="connsiteY1" fmla="*/ 58024 h 1605673"/>
              <a:gd name="connsiteX2" fmla="*/ 1294468 w 2048458"/>
              <a:gd name="connsiteY2" fmla="*/ 249272 h 1605673"/>
              <a:gd name="connsiteX3" fmla="*/ 842155 w 2048458"/>
              <a:gd name="connsiteY3" fmla="*/ 373533 h 1605673"/>
              <a:gd name="connsiteX4" fmla="*/ 295275 w 2048458"/>
              <a:gd name="connsiteY4" fmla="*/ 971575 h 1605673"/>
              <a:gd name="connsiteX5" fmla="*/ 257175 w 2048458"/>
              <a:gd name="connsiteY5" fmla="*/ 1000150 h 1605673"/>
              <a:gd name="connsiteX6" fmla="*/ 19050 w 2048458"/>
              <a:gd name="connsiteY6" fmla="*/ 1438300 h 1605673"/>
              <a:gd name="connsiteX7" fmla="*/ 0 w 2048458"/>
              <a:gd name="connsiteY7" fmla="*/ 1514500 h 1605673"/>
              <a:gd name="connsiteX8" fmla="*/ 47625 w 2048458"/>
              <a:gd name="connsiteY8" fmla="*/ 1590700 h 1605673"/>
              <a:gd name="connsiteX9" fmla="*/ 142875 w 2048458"/>
              <a:gd name="connsiteY9" fmla="*/ 1600225 h 1605673"/>
              <a:gd name="connsiteX10" fmla="*/ 946535 w 2048458"/>
              <a:gd name="connsiteY10" fmla="*/ 1129045 h 1605673"/>
              <a:gd name="connsiteX11" fmla="*/ 1418730 w 2048458"/>
              <a:gd name="connsiteY11" fmla="*/ 895433 h 1605673"/>
              <a:gd name="connsiteX12" fmla="*/ 2048458 w 2048458"/>
              <a:gd name="connsiteY12" fmla="*/ 677477 h 160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458" h="1605673">
                <a:moveTo>
                  <a:pt x="1912667" y="0"/>
                </a:moveTo>
                <a:cubicBezTo>
                  <a:pt x="1902567" y="7496"/>
                  <a:pt x="1960322" y="16479"/>
                  <a:pt x="1857289" y="58024"/>
                </a:cubicBezTo>
                <a:cubicBezTo>
                  <a:pt x="1754256" y="99569"/>
                  <a:pt x="1462787" y="194512"/>
                  <a:pt x="1294468" y="249272"/>
                </a:cubicBezTo>
                <a:cubicBezTo>
                  <a:pt x="1218254" y="308918"/>
                  <a:pt x="918369" y="313887"/>
                  <a:pt x="842155" y="373533"/>
                </a:cubicBezTo>
                <a:lnTo>
                  <a:pt x="295275" y="971575"/>
                </a:lnTo>
                <a:lnTo>
                  <a:pt x="257175" y="1000150"/>
                </a:lnTo>
                <a:lnTo>
                  <a:pt x="19050" y="1438300"/>
                </a:lnTo>
                <a:cubicBezTo>
                  <a:pt x="3175" y="1470844"/>
                  <a:pt x="6350" y="1489100"/>
                  <a:pt x="0" y="1514500"/>
                </a:cubicBezTo>
                <a:lnTo>
                  <a:pt x="47625" y="1590700"/>
                </a:lnTo>
                <a:cubicBezTo>
                  <a:pt x="72232" y="1608163"/>
                  <a:pt x="106363" y="1608956"/>
                  <a:pt x="142875" y="1600225"/>
                </a:cubicBezTo>
                <a:cubicBezTo>
                  <a:pt x="301806" y="1537366"/>
                  <a:pt x="656022" y="1259765"/>
                  <a:pt x="946535" y="1129045"/>
                </a:cubicBezTo>
                <a:cubicBezTo>
                  <a:pt x="1164148" y="1015722"/>
                  <a:pt x="1262160" y="947623"/>
                  <a:pt x="1418730" y="895433"/>
                </a:cubicBezTo>
                <a:cubicBezTo>
                  <a:pt x="1575300" y="843243"/>
                  <a:pt x="1872124" y="728212"/>
                  <a:pt x="2048458" y="677477"/>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2">
            <a:extLst>
              <a:ext uri="{FF2B5EF4-FFF2-40B4-BE49-F238E27FC236}">
                <a16:creationId xmlns:a16="http://schemas.microsoft.com/office/drawing/2014/main" id="{C37AEDD5-9AB3-4C5D-84B8-19809AE5A655}"/>
              </a:ext>
            </a:extLst>
          </p:cNvPr>
          <p:cNvSpPr/>
          <p:nvPr/>
        </p:nvSpPr>
        <p:spPr>
          <a:xfrm rot="9822504">
            <a:off x="22478984" y="13560616"/>
            <a:ext cx="323267" cy="377845"/>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3D4555B-4D14-47AD-B551-E3603777D04D}"/>
              </a:ext>
            </a:extLst>
          </p:cNvPr>
          <p:cNvSpPr/>
          <p:nvPr/>
        </p:nvSpPr>
        <p:spPr>
          <a:xfrm rot="9363155">
            <a:off x="22515954" y="13222457"/>
            <a:ext cx="68873" cy="64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BAB67FEB-6AFB-4179-A8C0-8F4597107BFA}"/>
              </a:ext>
            </a:extLst>
          </p:cNvPr>
          <p:cNvSpPr/>
          <p:nvPr/>
        </p:nvSpPr>
        <p:spPr>
          <a:xfrm rot="9363155">
            <a:off x="22547382" y="13351376"/>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2846D2E0-9772-41B5-B1FB-C6F32BCD58A4}"/>
              </a:ext>
            </a:extLst>
          </p:cNvPr>
          <p:cNvSpPr/>
          <p:nvPr/>
        </p:nvSpPr>
        <p:spPr>
          <a:xfrm rot="9363155" flipH="1">
            <a:off x="22476681" y="13402991"/>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A10E84A-C2DD-479C-A158-E8CEA6167D82}"/>
              </a:ext>
            </a:extLst>
          </p:cNvPr>
          <p:cNvSpPr/>
          <p:nvPr/>
        </p:nvSpPr>
        <p:spPr>
          <a:xfrm rot="9588835">
            <a:off x="23317128" y="13346277"/>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F094B689-2FE7-4D59-8B57-FCDD59F3D8BA}"/>
              </a:ext>
            </a:extLst>
          </p:cNvPr>
          <p:cNvSpPr/>
          <p:nvPr/>
        </p:nvSpPr>
        <p:spPr>
          <a:xfrm rot="9363155">
            <a:off x="23707419" y="13300959"/>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0F7E5C97-611D-4559-96F8-5D552CBA3C0F}"/>
              </a:ext>
            </a:extLst>
          </p:cNvPr>
          <p:cNvSpPr/>
          <p:nvPr/>
        </p:nvSpPr>
        <p:spPr>
          <a:xfrm rot="9627987">
            <a:off x="23458005" y="1322434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53">
            <a:extLst>
              <a:ext uri="{FF2B5EF4-FFF2-40B4-BE49-F238E27FC236}">
                <a16:creationId xmlns:a16="http://schemas.microsoft.com/office/drawing/2014/main" id="{F30E26B9-9147-4821-AE23-73090115B523}"/>
              </a:ext>
            </a:extLst>
          </p:cNvPr>
          <p:cNvSpPr/>
          <p:nvPr/>
        </p:nvSpPr>
        <p:spPr>
          <a:xfrm rot="10800000">
            <a:off x="23324782" y="13365008"/>
            <a:ext cx="146938" cy="222508"/>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19E4DD7-3991-4292-9904-B8975487F33E}"/>
              </a:ext>
            </a:extLst>
          </p:cNvPr>
          <p:cNvSpPr/>
          <p:nvPr/>
        </p:nvSpPr>
        <p:spPr>
          <a:xfrm rot="9588835">
            <a:off x="22312314" y="12857932"/>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15EB3E6-044B-4BE4-B823-2AC734A0A43D}"/>
              </a:ext>
            </a:extLst>
          </p:cNvPr>
          <p:cNvSpPr/>
          <p:nvPr/>
        </p:nvSpPr>
        <p:spPr>
          <a:xfrm rot="9627987">
            <a:off x="22180174" y="12780933"/>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60">
            <a:extLst>
              <a:ext uri="{FF2B5EF4-FFF2-40B4-BE49-F238E27FC236}">
                <a16:creationId xmlns:a16="http://schemas.microsoft.com/office/drawing/2014/main" id="{46B54AD0-1BD6-4CAE-9300-14297C306B09}"/>
              </a:ext>
            </a:extLst>
          </p:cNvPr>
          <p:cNvSpPr/>
          <p:nvPr/>
        </p:nvSpPr>
        <p:spPr>
          <a:xfrm rot="10800000">
            <a:off x="22363485" y="12563835"/>
            <a:ext cx="145632" cy="315543"/>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8BE92F7-C18D-4C13-B2C3-835629139CBC}"/>
              </a:ext>
            </a:extLst>
          </p:cNvPr>
          <p:cNvSpPr/>
          <p:nvPr/>
        </p:nvSpPr>
        <p:spPr>
          <a:xfrm rot="9363155">
            <a:off x="23712285" y="13383838"/>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3A11CFFB-3D9A-459D-9D45-27FC64849F05}"/>
              </a:ext>
            </a:extLst>
          </p:cNvPr>
          <p:cNvSpPr/>
          <p:nvPr/>
        </p:nvSpPr>
        <p:spPr>
          <a:xfrm rot="9363155">
            <a:off x="23773849" y="13472331"/>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8422684-EF53-4FEC-A145-2F8DFA7172AE}"/>
              </a:ext>
            </a:extLst>
          </p:cNvPr>
          <p:cNvSpPr/>
          <p:nvPr/>
        </p:nvSpPr>
        <p:spPr>
          <a:xfrm rot="9363155">
            <a:off x="22846959" y="1247173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93609CD3-E39C-4329-A454-F486DF5FAADD}"/>
              </a:ext>
            </a:extLst>
          </p:cNvPr>
          <p:cNvSpPr/>
          <p:nvPr/>
        </p:nvSpPr>
        <p:spPr>
          <a:xfrm rot="9363155">
            <a:off x="21263491" y="14111133"/>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1C79993B-FABC-4AEE-A0C1-5D803BB027CF}"/>
              </a:ext>
            </a:extLst>
          </p:cNvPr>
          <p:cNvSpPr/>
          <p:nvPr/>
        </p:nvSpPr>
        <p:spPr>
          <a:xfrm rot="9858244">
            <a:off x="21572176" y="1399718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8B5204F2-E915-4E7E-90D5-2ACB99C31DEA}"/>
              </a:ext>
            </a:extLst>
          </p:cNvPr>
          <p:cNvSpPr/>
          <p:nvPr/>
        </p:nvSpPr>
        <p:spPr>
          <a:xfrm rot="8057170">
            <a:off x="22645367" y="13637098"/>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C56212E-6C8F-4C34-BA5D-0365975F6A93}"/>
              </a:ext>
            </a:extLst>
          </p:cNvPr>
          <p:cNvSpPr/>
          <p:nvPr/>
        </p:nvSpPr>
        <p:spPr>
          <a:xfrm rot="9627987">
            <a:off x="21750197" y="1313742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AB6F8F63-7CA7-42A1-9A46-62D97EE1E2FE}"/>
              </a:ext>
            </a:extLst>
          </p:cNvPr>
          <p:cNvSpPr/>
          <p:nvPr/>
        </p:nvSpPr>
        <p:spPr>
          <a:xfrm rot="10480195">
            <a:off x="21430130" y="14566368"/>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712CA57-5533-467D-BA9B-156411995BD1}"/>
              </a:ext>
            </a:extLst>
          </p:cNvPr>
          <p:cNvSpPr/>
          <p:nvPr/>
        </p:nvSpPr>
        <p:spPr>
          <a:xfrm rot="9627987">
            <a:off x="21861165" y="1332760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3EAFCFB-5439-4777-B98C-53850CAF4852}"/>
              </a:ext>
            </a:extLst>
          </p:cNvPr>
          <p:cNvSpPr/>
          <p:nvPr/>
        </p:nvSpPr>
        <p:spPr>
          <a:xfrm rot="9627987">
            <a:off x="21451927" y="1324776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25C4FE0-E219-4A1C-99FF-649084D7E44F}"/>
              </a:ext>
            </a:extLst>
          </p:cNvPr>
          <p:cNvSpPr/>
          <p:nvPr/>
        </p:nvSpPr>
        <p:spPr>
          <a:xfrm rot="9627987">
            <a:off x="21227654" y="1323989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D161E65D-44BC-43B6-9D68-6DF7A1C25955}"/>
              </a:ext>
            </a:extLst>
          </p:cNvPr>
          <p:cNvSpPr/>
          <p:nvPr/>
        </p:nvSpPr>
        <p:spPr>
          <a:xfrm rot="9627987">
            <a:off x="21120374" y="14549709"/>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2AF0B23-D061-4480-9464-3B4D30E842C3}"/>
              </a:ext>
            </a:extLst>
          </p:cNvPr>
          <p:cNvSpPr/>
          <p:nvPr/>
        </p:nvSpPr>
        <p:spPr>
          <a:xfrm rot="4227987">
            <a:off x="21061452" y="1449487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3E422F4-B0AF-4FE3-8AAC-A9176AE65645}"/>
              </a:ext>
            </a:extLst>
          </p:cNvPr>
          <p:cNvSpPr/>
          <p:nvPr/>
        </p:nvSpPr>
        <p:spPr>
          <a:xfrm rot="10470130">
            <a:off x="20453158" y="143742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BAE848C1-87FC-4849-9D75-AA241659B9D8}"/>
              </a:ext>
            </a:extLst>
          </p:cNvPr>
          <p:cNvSpPr/>
          <p:nvPr/>
        </p:nvSpPr>
        <p:spPr>
          <a:xfrm rot="9438866">
            <a:off x="21509884" y="1431851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66A93DB4-646B-4534-B851-527B167E1D44}"/>
              </a:ext>
            </a:extLst>
          </p:cNvPr>
          <p:cNvSpPr/>
          <p:nvPr/>
        </p:nvSpPr>
        <p:spPr>
          <a:xfrm rot="10470130">
            <a:off x="20728013" y="1434785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0153298F-0279-4438-AD49-CF660D9C1842}"/>
              </a:ext>
            </a:extLst>
          </p:cNvPr>
          <p:cNvSpPr/>
          <p:nvPr/>
        </p:nvSpPr>
        <p:spPr>
          <a:xfrm rot="9989775">
            <a:off x="21948879" y="14155686"/>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95E528E3-245C-49AE-B32E-DCD57CE54A33}"/>
              </a:ext>
            </a:extLst>
          </p:cNvPr>
          <p:cNvSpPr/>
          <p:nvPr/>
        </p:nvSpPr>
        <p:spPr>
          <a:xfrm rot="10800000">
            <a:off x="20154612" y="10628079"/>
            <a:ext cx="697210" cy="3814549"/>
          </a:xfrm>
          <a:custGeom>
            <a:avLst/>
            <a:gdLst>
              <a:gd name="connsiteX0" fmla="*/ 266185 w 697210"/>
              <a:gd name="connsiteY0" fmla="*/ 0 h 3814549"/>
              <a:gd name="connsiteX1" fmla="*/ 47821 w 697210"/>
              <a:gd name="connsiteY1" fmla="*/ 511791 h 3814549"/>
              <a:gd name="connsiteX2" fmla="*/ 61469 w 697210"/>
              <a:gd name="connsiteY2" fmla="*/ 675564 h 3814549"/>
              <a:gd name="connsiteX3" fmla="*/ 88764 w 697210"/>
              <a:gd name="connsiteY3" fmla="*/ 859809 h 3814549"/>
              <a:gd name="connsiteX4" fmla="*/ 27349 w 697210"/>
              <a:gd name="connsiteY4" fmla="*/ 1125940 h 3814549"/>
              <a:gd name="connsiteX5" fmla="*/ 6878 w 697210"/>
              <a:gd name="connsiteY5" fmla="*/ 1412543 h 3814549"/>
              <a:gd name="connsiteX6" fmla="*/ 143355 w 697210"/>
              <a:gd name="connsiteY6" fmla="*/ 1910686 h 3814549"/>
              <a:gd name="connsiteX7" fmla="*/ 443606 w 697210"/>
              <a:gd name="connsiteY7" fmla="*/ 2292824 h 3814549"/>
              <a:gd name="connsiteX8" fmla="*/ 457254 w 697210"/>
              <a:gd name="connsiteY8" fmla="*/ 2729552 h 3814549"/>
              <a:gd name="connsiteX9" fmla="*/ 580084 w 697210"/>
              <a:gd name="connsiteY9" fmla="*/ 3207224 h 3814549"/>
              <a:gd name="connsiteX10" fmla="*/ 648322 w 697210"/>
              <a:gd name="connsiteY10" fmla="*/ 3643952 h 3814549"/>
              <a:gd name="connsiteX11" fmla="*/ 696090 w 697210"/>
              <a:gd name="connsiteY11" fmla="*/ 3814549 h 381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7210" h="3814549">
                <a:moveTo>
                  <a:pt x="266185" y="0"/>
                </a:moveTo>
                <a:cubicBezTo>
                  <a:pt x="174062" y="199598"/>
                  <a:pt x="81940" y="399197"/>
                  <a:pt x="47821" y="511791"/>
                </a:cubicBezTo>
                <a:cubicBezTo>
                  <a:pt x="13702" y="624385"/>
                  <a:pt x="54645" y="617561"/>
                  <a:pt x="61469" y="675564"/>
                </a:cubicBezTo>
                <a:cubicBezTo>
                  <a:pt x="68293" y="733567"/>
                  <a:pt x="94451" y="784746"/>
                  <a:pt x="88764" y="859809"/>
                </a:cubicBezTo>
                <a:cubicBezTo>
                  <a:pt x="83077" y="934872"/>
                  <a:pt x="40997" y="1033818"/>
                  <a:pt x="27349" y="1125940"/>
                </a:cubicBezTo>
                <a:cubicBezTo>
                  <a:pt x="13701" y="1218062"/>
                  <a:pt x="-12456" y="1281752"/>
                  <a:pt x="6878" y="1412543"/>
                </a:cubicBezTo>
                <a:cubicBezTo>
                  <a:pt x="26212" y="1543334"/>
                  <a:pt x="70567" y="1763973"/>
                  <a:pt x="143355" y="1910686"/>
                </a:cubicBezTo>
                <a:cubicBezTo>
                  <a:pt x="216143" y="2057400"/>
                  <a:pt x="391290" y="2156346"/>
                  <a:pt x="443606" y="2292824"/>
                </a:cubicBezTo>
                <a:cubicBezTo>
                  <a:pt x="495923" y="2429302"/>
                  <a:pt x="434508" y="2577152"/>
                  <a:pt x="457254" y="2729552"/>
                </a:cubicBezTo>
                <a:cubicBezTo>
                  <a:pt x="480000" y="2881952"/>
                  <a:pt x="548239" y="3054824"/>
                  <a:pt x="580084" y="3207224"/>
                </a:cubicBezTo>
                <a:cubicBezTo>
                  <a:pt x="611929" y="3359624"/>
                  <a:pt x="628988" y="3542731"/>
                  <a:pt x="648322" y="3643952"/>
                </a:cubicBezTo>
                <a:cubicBezTo>
                  <a:pt x="667656" y="3745173"/>
                  <a:pt x="704051" y="3811137"/>
                  <a:pt x="696090" y="3814549"/>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E4120301-B5DB-48F4-879B-B216522BEB2B}"/>
              </a:ext>
            </a:extLst>
          </p:cNvPr>
          <p:cNvSpPr/>
          <p:nvPr/>
        </p:nvSpPr>
        <p:spPr>
          <a:xfrm rot="10800000">
            <a:off x="23153837" y="9661069"/>
            <a:ext cx="1581375" cy="2971800"/>
          </a:xfrm>
          <a:custGeom>
            <a:avLst/>
            <a:gdLst>
              <a:gd name="connsiteX0" fmla="*/ 1581375 w 1581375"/>
              <a:gd name="connsiteY0" fmla="*/ 0 h 2971800"/>
              <a:gd name="connsiteX1" fmla="*/ 1279033 w 1581375"/>
              <a:gd name="connsiteY1" fmla="*/ 449826 h 2971800"/>
              <a:gd name="connsiteX2" fmla="*/ 777587 w 1581375"/>
              <a:gd name="connsiteY2" fmla="*/ 870155 h 2971800"/>
              <a:gd name="connsiteX3" fmla="*/ 534239 w 1581375"/>
              <a:gd name="connsiteY3" fmla="*/ 1120877 h 2971800"/>
              <a:gd name="connsiteX4" fmla="*/ 416252 w 1581375"/>
              <a:gd name="connsiteY4" fmla="*/ 1319981 h 2971800"/>
              <a:gd name="connsiteX5" fmla="*/ 231897 w 1581375"/>
              <a:gd name="connsiteY5" fmla="*/ 1703439 h 2971800"/>
              <a:gd name="connsiteX6" fmla="*/ 91787 w 1581375"/>
              <a:gd name="connsiteY6" fmla="*/ 2219632 h 2971800"/>
              <a:gd name="connsiteX7" fmla="*/ 10671 w 1581375"/>
              <a:gd name="connsiteY7" fmla="*/ 2721077 h 2971800"/>
              <a:gd name="connsiteX8" fmla="*/ 3297 w 1581375"/>
              <a:gd name="connsiteY8" fmla="*/ 297180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375" h="2971800">
                <a:moveTo>
                  <a:pt x="1581375" y="0"/>
                </a:moveTo>
                <a:cubicBezTo>
                  <a:pt x="1497186" y="152400"/>
                  <a:pt x="1412998" y="304800"/>
                  <a:pt x="1279033" y="449826"/>
                </a:cubicBezTo>
                <a:cubicBezTo>
                  <a:pt x="1145068" y="594852"/>
                  <a:pt x="901719" y="758313"/>
                  <a:pt x="777587" y="870155"/>
                </a:cubicBezTo>
                <a:cubicBezTo>
                  <a:pt x="653455" y="981997"/>
                  <a:pt x="594461" y="1045906"/>
                  <a:pt x="534239" y="1120877"/>
                </a:cubicBezTo>
                <a:cubicBezTo>
                  <a:pt x="474017" y="1195848"/>
                  <a:pt x="466642" y="1222887"/>
                  <a:pt x="416252" y="1319981"/>
                </a:cubicBezTo>
                <a:cubicBezTo>
                  <a:pt x="365862" y="1417075"/>
                  <a:pt x="285974" y="1553497"/>
                  <a:pt x="231897" y="1703439"/>
                </a:cubicBezTo>
                <a:cubicBezTo>
                  <a:pt x="177820" y="1853381"/>
                  <a:pt x="128658" y="2050026"/>
                  <a:pt x="91787" y="2219632"/>
                </a:cubicBezTo>
                <a:cubicBezTo>
                  <a:pt x="54916" y="2389238"/>
                  <a:pt x="25419" y="2595716"/>
                  <a:pt x="10671" y="2721077"/>
                </a:cubicBezTo>
                <a:cubicBezTo>
                  <a:pt x="-4077" y="2846438"/>
                  <a:pt x="-390" y="2909119"/>
                  <a:pt x="3297" y="2971800"/>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F43CF5EF-E24E-4E09-B1C7-B4E6D19F6A1A}"/>
              </a:ext>
            </a:extLst>
          </p:cNvPr>
          <p:cNvSpPr/>
          <p:nvPr/>
        </p:nvSpPr>
        <p:spPr>
          <a:xfrm rot="10607991">
            <a:off x="218732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C28B677C-DD5F-47BB-AA38-DD4EA3E3D44D}"/>
              </a:ext>
            </a:extLst>
          </p:cNvPr>
          <p:cNvSpPr/>
          <p:nvPr/>
        </p:nvSpPr>
        <p:spPr>
          <a:xfrm rot="10607991">
            <a:off x="220938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576C5E5-93E5-4904-8913-B2E7B4291CED}"/>
              </a:ext>
            </a:extLst>
          </p:cNvPr>
          <p:cNvGrpSpPr/>
          <p:nvPr/>
        </p:nvGrpSpPr>
        <p:grpSpPr>
          <a:xfrm rot="10800000">
            <a:off x="21709643" y="15528534"/>
            <a:ext cx="126019" cy="176097"/>
            <a:chOff x="5491969" y="2525251"/>
            <a:chExt cx="126019" cy="176097"/>
          </a:xfrm>
        </p:grpSpPr>
        <p:sp>
          <p:nvSpPr>
            <p:cNvPr id="75" name="Rectangle 74">
              <a:extLst>
                <a:ext uri="{FF2B5EF4-FFF2-40B4-BE49-F238E27FC236}">
                  <a16:creationId xmlns:a16="http://schemas.microsoft.com/office/drawing/2014/main" id="{42E62980-F07E-401B-B082-0338F4CF6F53}"/>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0F0B683-AE8C-4159-ADF6-70D751862308}"/>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 name="Rectangle 76">
            <a:extLst>
              <a:ext uri="{FF2B5EF4-FFF2-40B4-BE49-F238E27FC236}">
                <a16:creationId xmlns:a16="http://schemas.microsoft.com/office/drawing/2014/main" id="{1496146D-109C-421D-A595-F46872B552C2}"/>
              </a:ext>
            </a:extLst>
          </p:cNvPr>
          <p:cNvSpPr/>
          <p:nvPr/>
        </p:nvSpPr>
        <p:spPr>
          <a:xfrm rot="16007991">
            <a:off x="22015934" y="15723931"/>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5AD1A2A1-6E50-4EF8-9EF2-D39F50CBD263}"/>
              </a:ext>
            </a:extLst>
          </p:cNvPr>
          <p:cNvSpPr/>
          <p:nvPr/>
        </p:nvSpPr>
        <p:spPr>
          <a:xfrm rot="16007991">
            <a:off x="20082806" y="1603817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2F6A4DDD-6951-4EA2-BB90-AE2381EBCAAC}"/>
              </a:ext>
            </a:extLst>
          </p:cNvPr>
          <p:cNvSpPr/>
          <p:nvPr/>
        </p:nvSpPr>
        <p:spPr>
          <a:xfrm rot="16007991">
            <a:off x="19888922" y="1557597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C78E803-76C3-4047-89FD-953FF6458C8C}"/>
              </a:ext>
            </a:extLst>
          </p:cNvPr>
          <p:cNvSpPr/>
          <p:nvPr/>
        </p:nvSpPr>
        <p:spPr>
          <a:xfrm rot="16007991">
            <a:off x="19253105" y="1579364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7A4E49C5-9DD8-45FF-A152-62C2F92567ED}"/>
              </a:ext>
            </a:extLst>
          </p:cNvPr>
          <p:cNvSpPr/>
          <p:nvPr/>
        </p:nvSpPr>
        <p:spPr>
          <a:xfrm rot="10164795">
            <a:off x="19536549" y="1571808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7D6126CE-370A-4236-8341-56004CBBDFF5}"/>
              </a:ext>
            </a:extLst>
          </p:cNvPr>
          <p:cNvSpPr/>
          <p:nvPr/>
        </p:nvSpPr>
        <p:spPr>
          <a:xfrm rot="16007991">
            <a:off x="19758099" y="1570928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7168EC5F-78B5-448A-869E-8A14B8B15883}"/>
              </a:ext>
            </a:extLst>
          </p:cNvPr>
          <p:cNvSpPr/>
          <p:nvPr/>
        </p:nvSpPr>
        <p:spPr>
          <a:xfrm rot="10321150">
            <a:off x="19799272" y="1606903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5" name="Group 84">
            <a:extLst>
              <a:ext uri="{FF2B5EF4-FFF2-40B4-BE49-F238E27FC236}">
                <a16:creationId xmlns:a16="http://schemas.microsoft.com/office/drawing/2014/main" id="{32AA7E42-DB43-4ECE-9C4E-3F817702D239}"/>
              </a:ext>
            </a:extLst>
          </p:cNvPr>
          <p:cNvGrpSpPr/>
          <p:nvPr/>
        </p:nvGrpSpPr>
        <p:grpSpPr>
          <a:xfrm rot="10800000" flipV="1">
            <a:off x="20902445" y="14162900"/>
            <a:ext cx="126019" cy="176097"/>
            <a:chOff x="5491969" y="2525251"/>
            <a:chExt cx="126019" cy="176097"/>
          </a:xfrm>
        </p:grpSpPr>
        <p:sp>
          <p:nvSpPr>
            <p:cNvPr id="86" name="Rectangle 85">
              <a:extLst>
                <a:ext uri="{FF2B5EF4-FFF2-40B4-BE49-F238E27FC236}">
                  <a16:creationId xmlns:a16="http://schemas.microsoft.com/office/drawing/2014/main" id="{2B445E59-D7B2-43CD-8BF4-40FDAD6D8AF1}"/>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4D7CC2FB-AF6A-42DF-A377-6A4949F57601}"/>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a:extLst>
              <a:ext uri="{FF2B5EF4-FFF2-40B4-BE49-F238E27FC236}">
                <a16:creationId xmlns:a16="http://schemas.microsoft.com/office/drawing/2014/main" id="{1BC7EC65-CF35-444C-A294-2036D8CB39C1}"/>
              </a:ext>
            </a:extLst>
          </p:cNvPr>
          <p:cNvGrpSpPr/>
          <p:nvPr/>
        </p:nvGrpSpPr>
        <p:grpSpPr>
          <a:xfrm rot="15363836" flipV="1">
            <a:off x="20178447" y="14185506"/>
            <a:ext cx="170470" cy="242013"/>
            <a:chOff x="5449393" y="2526441"/>
            <a:chExt cx="170470" cy="242013"/>
          </a:xfrm>
        </p:grpSpPr>
        <p:sp>
          <p:nvSpPr>
            <p:cNvPr id="89" name="Rectangle 88">
              <a:extLst>
                <a:ext uri="{FF2B5EF4-FFF2-40B4-BE49-F238E27FC236}">
                  <a16:creationId xmlns:a16="http://schemas.microsoft.com/office/drawing/2014/main" id="{B103CACA-F38E-4A8C-B041-8E1840B808BF}"/>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AFB221C5-CD1C-4885-9D19-B4B3FA21637E}"/>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1" name="Rectangle 90">
            <a:extLst>
              <a:ext uri="{FF2B5EF4-FFF2-40B4-BE49-F238E27FC236}">
                <a16:creationId xmlns:a16="http://schemas.microsoft.com/office/drawing/2014/main" id="{FB3295ED-7447-4563-8E65-DF283BDF8E78}"/>
              </a:ext>
            </a:extLst>
          </p:cNvPr>
          <p:cNvSpPr/>
          <p:nvPr/>
        </p:nvSpPr>
        <p:spPr>
          <a:xfrm rot="17051951">
            <a:off x="17611916" y="1422203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321B58D2-04C1-4DE7-B11A-8BECD8F20E32}"/>
              </a:ext>
            </a:extLst>
          </p:cNvPr>
          <p:cNvSpPr/>
          <p:nvPr/>
        </p:nvSpPr>
        <p:spPr>
          <a:xfrm rot="16982733">
            <a:off x="18162433" y="1440327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C5B6851E-6483-4AC0-A806-3C6E26DD097C}"/>
              </a:ext>
            </a:extLst>
          </p:cNvPr>
          <p:cNvSpPr/>
          <p:nvPr/>
        </p:nvSpPr>
        <p:spPr>
          <a:xfrm rot="16982733">
            <a:off x="18003656" y="1431091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69B530C7-6BD1-40B2-ADC9-0AD85687BEA3}"/>
              </a:ext>
            </a:extLst>
          </p:cNvPr>
          <p:cNvSpPr/>
          <p:nvPr/>
        </p:nvSpPr>
        <p:spPr>
          <a:xfrm rot="11365110">
            <a:off x="17820589" y="146012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80CC3D4C-E5BD-4AFB-8BE9-5B72289A8DBE}"/>
              </a:ext>
            </a:extLst>
          </p:cNvPr>
          <p:cNvSpPr/>
          <p:nvPr/>
        </p:nvSpPr>
        <p:spPr>
          <a:xfrm rot="17765388">
            <a:off x="17024224" y="13946531"/>
            <a:ext cx="276691" cy="9133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C6F24F8-75BE-451C-879D-E6251C9576C9}"/>
              </a:ext>
            </a:extLst>
          </p:cNvPr>
          <p:cNvSpPr/>
          <p:nvPr/>
        </p:nvSpPr>
        <p:spPr>
          <a:xfrm rot="16982733">
            <a:off x="17196874" y="1461617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E5F524C1-76EF-491F-A8AC-AFAE4D100B39}"/>
              </a:ext>
            </a:extLst>
          </p:cNvPr>
          <p:cNvSpPr/>
          <p:nvPr/>
        </p:nvSpPr>
        <p:spPr>
          <a:xfrm rot="16982733">
            <a:off x="17038097" y="1452381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6C69B0C2-1637-462B-8830-4C2D66D4508C}"/>
              </a:ext>
            </a:extLst>
          </p:cNvPr>
          <p:cNvSpPr/>
          <p:nvPr/>
        </p:nvSpPr>
        <p:spPr>
          <a:xfrm rot="11365110">
            <a:off x="16912455" y="1468841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DCF6D88D-84F9-4D63-BA3E-A546095C4C06}"/>
              </a:ext>
            </a:extLst>
          </p:cNvPr>
          <p:cNvSpPr/>
          <p:nvPr/>
        </p:nvSpPr>
        <p:spPr>
          <a:xfrm rot="10800000" flipH="1">
            <a:off x="10515112" y="9728657"/>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E1ADB59B-FAB8-4CC6-80AD-F54CD6A48E6A}"/>
              </a:ext>
            </a:extLst>
          </p:cNvPr>
          <p:cNvSpPr/>
          <p:nvPr/>
        </p:nvSpPr>
        <p:spPr>
          <a:xfrm rot="10089000">
            <a:off x="8949554" y="1140739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a:extLst>
              <a:ext uri="{FF2B5EF4-FFF2-40B4-BE49-F238E27FC236}">
                <a16:creationId xmlns:a16="http://schemas.microsoft.com/office/drawing/2014/main" id="{8F3AB67A-0ADA-4ED1-A42D-01D7A1603221}"/>
              </a:ext>
            </a:extLst>
          </p:cNvPr>
          <p:cNvSpPr/>
          <p:nvPr/>
        </p:nvSpPr>
        <p:spPr>
          <a:xfrm rot="10480195">
            <a:off x="4963435" y="16188494"/>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a:extLst>
              <a:ext uri="{FF2B5EF4-FFF2-40B4-BE49-F238E27FC236}">
                <a16:creationId xmlns:a16="http://schemas.microsoft.com/office/drawing/2014/main" id="{D6B134A8-790B-4ABE-81AA-C310508AF95D}"/>
              </a:ext>
            </a:extLst>
          </p:cNvPr>
          <p:cNvSpPr/>
          <p:nvPr/>
        </p:nvSpPr>
        <p:spPr>
          <a:xfrm rot="10965101">
            <a:off x="3964746" y="159741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0" name="Group 209">
            <a:extLst>
              <a:ext uri="{FF2B5EF4-FFF2-40B4-BE49-F238E27FC236}">
                <a16:creationId xmlns:a16="http://schemas.microsoft.com/office/drawing/2014/main" id="{63682F96-8FF5-41CA-8A57-CCBF4404057D}"/>
              </a:ext>
            </a:extLst>
          </p:cNvPr>
          <p:cNvGrpSpPr/>
          <p:nvPr/>
        </p:nvGrpSpPr>
        <p:grpSpPr>
          <a:xfrm rot="16976170">
            <a:off x="6192396" y="16450930"/>
            <a:ext cx="199364" cy="176042"/>
            <a:chOff x="23153486" y="5004445"/>
            <a:chExt cx="199364" cy="176042"/>
          </a:xfrm>
        </p:grpSpPr>
        <p:sp>
          <p:nvSpPr>
            <p:cNvPr id="111" name="Rectangle 110">
              <a:extLst>
                <a:ext uri="{FF2B5EF4-FFF2-40B4-BE49-F238E27FC236}">
                  <a16:creationId xmlns:a16="http://schemas.microsoft.com/office/drawing/2014/main" id="{69738877-1098-4B1B-BF69-47EFB54ED633}"/>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111">
              <a:extLst>
                <a:ext uri="{FF2B5EF4-FFF2-40B4-BE49-F238E27FC236}">
                  <a16:creationId xmlns:a16="http://schemas.microsoft.com/office/drawing/2014/main" id="{9BCE9152-1422-46D6-B4A6-C6EBC7052103}"/>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4" name="Rectangle 113">
            <a:extLst>
              <a:ext uri="{FF2B5EF4-FFF2-40B4-BE49-F238E27FC236}">
                <a16:creationId xmlns:a16="http://schemas.microsoft.com/office/drawing/2014/main" id="{D1DC6E80-74DE-43E5-87CF-D0CE35355513}"/>
              </a:ext>
            </a:extLst>
          </p:cNvPr>
          <p:cNvSpPr/>
          <p:nvPr/>
        </p:nvSpPr>
        <p:spPr>
          <a:xfrm rot="10800000">
            <a:off x="9740751" y="95912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2656C8D7-DEA8-4858-BD1E-9B21D37633B5}"/>
              </a:ext>
            </a:extLst>
          </p:cNvPr>
          <p:cNvSpPr/>
          <p:nvPr/>
        </p:nvSpPr>
        <p:spPr>
          <a:xfrm rot="10470130">
            <a:off x="9718399" y="979850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EF77B065-80E7-48A1-B424-CE4824856B02}"/>
              </a:ext>
            </a:extLst>
          </p:cNvPr>
          <p:cNvSpPr/>
          <p:nvPr/>
        </p:nvSpPr>
        <p:spPr>
          <a:xfrm rot="10601580">
            <a:off x="17873008" y="11341030"/>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55C18C14-E1B1-4793-B9BB-DBC0011E9FC8}"/>
              </a:ext>
            </a:extLst>
          </p:cNvPr>
          <p:cNvSpPr/>
          <p:nvPr/>
        </p:nvSpPr>
        <p:spPr>
          <a:xfrm rot="10607991">
            <a:off x="5394472" y="16309968"/>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EE5B500F-90E8-4BE1-9024-F214B5EBFA08}"/>
              </a:ext>
            </a:extLst>
          </p:cNvPr>
          <p:cNvSpPr/>
          <p:nvPr/>
        </p:nvSpPr>
        <p:spPr>
          <a:xfrm rot="16200000">
            <a:off x="9436540" y="915463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007576A4-2B17-4266-B301-76D7D73D366B}"/>
              </a:ext>
            </a:extLst>
          </p:cNvPr>
          <p:cNvSpPr/>
          <p:nvPr/>
        </p:nvSpPr>
        <p:spPr>
          <a:xfrm rot="16007991">
            <a:off x="9076534" y="962877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B48AF5EB-6159-48B0-A43A-F96EB2CA7A0C}"/>
              </a:ext>
            </a:extLst>
          </p:cNvPr>
          <p:cNvSpPr/>
          <p:nvPr/>
        </p:nvSpPr>
        <p:spPr>
          <a:xfrm rot="16007991">
            <a:off x="9728306" y="12517035"/>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B242C589-FA89-432A-8637-03A2BDFAF8D0}"/>
              </a:ext>
            </a:extLst>
          </p:cNvPr>
          <p:cNvSpPr/>
          <p:nvPr/>
        </p:nvSpPr>
        <p:spPr>
          <a:xfrm rot="10437059">
            <a:off x="10004940" y="12352643"/>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A5D2507A-3118-4199-B3B3-68462B3BA7E7}"/>
              </a:ext>
            </a:extLst>
          </p:cNvPr>
          <p:cNvSpPr/>
          <p:nvPr/>
        </p:nvSpPr>
        <p:spPr>
          <a:xfrm rot="16007991">
            <a:off x="9362157" y="9516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3B22B5B7-881B-46B8-ACDA-E3E18283F806}"/>
              </a:ext>
            </a:extLst>
          </p:cNvPr>
          <p:cNvSpPr/>
          <p:nvPr/>
        </p:nvSpPr>
        <p:spPr>
          <a:xfrm rot="10321150">
            <a:off x="8396819" y="898940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CA1024DE-B753-4FFE-B16E-1FA93BFF8724}"/>
              </a:ext>
            </a:extLst>
          </p:cNvPr>
          <p:cNvGrpSpPr/>
          <p:nvPr/>
        </p:nvGrpSpPr>
        <p:grpSpPr>
          <a:xfrm rot="2265232" flipH="1" flipV="1">
            <a:off x="10566013" y="10191875"/>
            <a:ext cx="126019" cy="176097"/>
            <a:chOff x="5491969" y="2525251"/>
            <a:chExt cx="126019" cy="176097"/>
          </a:xfrm>
        </p:grpSpPr>
        <p:sp>
          <p:nvSpPr>
            <p:cNvPr id="130" name="Rectangle 129">
              <a:extLst>
                <a:ext uri="{FF2B5EF4-FFF2-40B4-BE49-F238E27FC236}">
                  <a16:creationId xmlns:a16="http://schemas.microsoft.com/office/drawing/2014/main" id="{E16C1BE7-A08D-4A16-869E-E12E039E1426}"/>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DAD170AA-5748-4DAC-92B3-4A6099284ECF}"/>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2" name="Group 131">
            <a:extLst>
              <a:ext uri="{FF2B5EF4-FFF2-40B4-BE49-F238E27FC236}">
                <a16:creationId xmlns:a16="http://schemas.microsoft.com/office/drawing/2014/main" id="{17E6DD7B-278F-4027-B3D5-71A6DB1C9CBD}"/>
              </a:ext>
            </a:extLst>
          </p:cNvPr>
          <p:cNvGrpSpPr/>
          <p:nvPr/>
        </p:nvGrpSpPr>
        <p:grpSpPr>
          <a:xfrm rot="21203007" flipV="1">
            <a:off x="8152797" y="12926767"/>
            <a:ext cx="170470" cy="242013"/>
            <a:chOff x="5449393" y="2526441"/>
            <a:chExt cx="170470" cy="242013"/>
          </a:xfrm>
        </p:grpSpPr>
        <p:sp>
          <p:nvSpPr>
            <p:cNvPr id="133" name="Rectangle 132">
              <a:extLst>
                <a:ext uri="{FF2B5EF4-FFF2-40B4-BE49-F238E27FC236}">
                  <a16:creationId xmlns:a16="http://schemas.microsoft.com/office/drawing/2014/main" id="{9FAD86C0-7062-4FEA-A88A-F8C3C92EC5C5}"/>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897BEF0B-0813-4894-9B9D-B3E67B2A3A59}"/>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Rectangle 134">
            <a:extLst>
              <a:ext uri="{FF2B5EF4-FFF2-40B4-BE49-F238E27FC236}">
                <a16:creationId xmlns:a16="http://schemas.microsoft.com/office/drawing/2014/main" id="{F4F2E183-B5DC-4460-BFAF-E100E583CB74}"/>
              </a:ext>
            </a:extLst>
          </p:cNvPr>
          <p:cNvSpPr/>
          <p:nvPr/>
        </p:nvSpPr>
        <p:spPr>
          <a:xfrm rot="15848657">
            <a:off x="8889280" y="997179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850A8B2-D357-4EDE-A68C-F29F3AF0B68B}"/>
              </a:ext>
            </a:extLst>
          </p:cNvPr>
          <p:cNvSpPr/>
          <p:nvPr/>
        </p:nvSpPr>
        <p:spPr>
          <a:xfrm rot="15624827">
            <a:off x="9153696" y="1018146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CB9EA4CB-B8BC-4167-BCD4-DC2232B5B624}"/>
              </a:ext>
            </a:extLst>
          </p:cNvPr>
          <p:cNvSpPr/>
          <p:nvPr/>
        </p:nvSpPr>
        <p:spPr>
          <a:xfrm rot="9942639">
            <a:off x="8206795" y="1072649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921EEA88-0FCF-40C8-AB10-FFB0E6D51E2F}"/>
              </a:ext>
            </a:extLst>
          </p:cNvPr>
          <p:cNvSpPr/>
          <p:nvPr/>
        </p:nvSpPr>
        <p:spPr>
          <a:xfrm rot="16007991">
            <a:off x="9606756" y="12108014"/>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D7388BFF-878D-48FC-9E2F-3E07C8FB9ADF}"/>
              </a:ext>
            </a:extLst>
          </p:cNvPr>
          <p:cNvSpPr/>
          <p:nvPr/>
        </p:nvSpPr>
        <p:spPr>
          <a:xfrm rot="18295258">
            <a:off x="10737248" y="991915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a:extLst>
              <a:ext uri="{FF2B5EF4-FFF2-40B4-BE49-F238E27FC236}">
                <a16:creationId xmlns:a16="http://schemas.microsoft.com/office/drawing/2014/main" id="{B891658D-D4B7-4EDA-B26F-29A42EA8C630}"/>
              </a:ext>
            </a:extLst>
          </p:cNvPr>
          <p:cNvSpPr/>
          <p:nvPr/>
        </p:nvSpPr>
        <p:spPr>
          <a:xfrm rot="18295258">
            <a:off x="10838412" y="100347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a:extLst>
              <a:ext uri="{FF2B5EF4-FFF2-40B4-BE49-F238E27FC236}">
                <a16:creationId xmlns:a16="http://schemas.microsoft.com/office/drawing/2014/main" id="{61A3829D-EEEE-4856-A825-841A44CA057F}"/>
              </a:ext>
            </a:extLst>
          </p:cNvPr>
          <p:cNvSpPr/>
          <p:nvPr/>
        </p:nvSpPr>
        <p:spPr>
          <a:xfrm rot="18295258">
            <a:off x="10704985" y="10295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6A10ED3A-0A4B-405B-BEC9-15B0FB33482A}"/>
              </a:ext>
            </a:extLst>
          </p:cNvPr>
          <p:cNvSpPr/>
          <p:nvPr/>
        </p:nvSpPr>
        <p:spPr>
          <a:xfrm rot="10800000">
            <a:off x="9496860" y="952337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FDA58DD7-4BC9-4F77-9704-5A93A6F3D3A9}"/>
              </a:ext>
            </a:extLst>
          </p:cNvPr>
          <p:cNvSpPr/>
          <p:nvPr/>
        </p:nvSpPr>
        <p:spPr>
          <a:xfrm rot="10089000">
            <a:off x="8985491" y="11669810"/>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EBAE5D7F-E49E-4F90-B03F-47979EF4E6C2}"/>
              </a:ext>
            </a:extLst>
          </p:cNvPr>
          <p:cNvSpPr/>
          <p:nvPr/>
        </p:nvSpPr>
        <p:spPr>
          <a:xfrm rot="4656961">
            <a:off x="8246761" y="1100284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67A32EB2-312E-4F76-B0B8-8B1EAC047ED3}"/>
              </a:ext>
            </a:extLst>
          </p:cNvPr>
          <p:cNvSpPr/>
          <p:nvPr/>
        </p:nvSpPr>
        <p:spPr>
          <a:xfrm rot="4813265">
            <a:off x="7874876" y="11938124"/>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a:extLst>
              <a:ext uri="{FF2B5EF4-FFF2-40B4-BE49-F238E27FC236}">
                <a16:creationId xmlns:a16="http://schemas.microsoft.com/office/drawing/2014/main" id="{C711BBB4-016F-43E0-AA20-3BB850BA57AE}"/>
              </a:ext>
            </a:extLst>
          </p:cNvPr>
          <p:cNvSpPr/>
          <p:nvPr/>
        </p:nvSpPr>
        <p:spPr>
          <a:xfrm rot="9942639">
            <a:off x="8072834" y="1186162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a:extLst>
              <a:ext uri="{FF2B5EF4-FFF2-40B4-BE49-F238E27FC236}">
                <a16:creationId xmlns:a16="http://schemas.microsoft.com/office/drawing/2014/main" id="{516473CE-D3E6-4DD0-8C52-38A25B3A7A5B}"/>
              </a:ext>
            </a:extLst>
          </p:cNvPr>
          <p:cNvSpPr/>
          <p:nvPr/>
        </p:nvSpPr>
        <p:spPr>
          <a:xfrm rot="9942639">
            <a:off x="7863883" y="1089555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5A045322-DF8E-4B0F-B92F-C14CF48813C7}"/>
              </a:ext>
            </a:extLst>
          </p:cNvPr>
          <p:cNvSpPr/>
          <p:nvPr/>
        </p:nvSpPr>
        <p:spPr>
          <a:xfrm rot="9942639">
            <a:off x="7910147" y="1115016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9B65046F-5577-4FE2-9645-91D12A0F9A1D}"/>
              </a:ext>
            </a:extLst>
          </p:cNvPr>
          <p:cNvSpPr/>
          <p:nvPr/>
        </p:nvSpPr>
        <p:spPr>
          <a:xfrm rot="10336558">
            <a:off x="8981929" y="1096913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3F8057FF-2A3E-477B-B35B-59D5D170FE54}"/>
              </a:ext>
            </a:extLst>
          </p:cNvPr>
          <p:cNvSpPr/>
          <p:nvPr/>
        </p:nvSpPr>
        <p:spPr>
          <a:xfrm rot="10461815">
            <a:off x="9521992" y="10211675"/>
            <a:ext cx="145968" cy="65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a:extLst>
              <a:ext uri="{FF2B5EF4-FFF2-40B4-BE49-F238E27FC236}">
                <a16:creationId xmlns:a16="http://schemas.microsoft.com/office/drawing/2014/main" id="{7D570620-34A7-445D-98CC-D7ECB2642AFE}"/>
              </a:ext>
            </a:extLst>
          </p:cNvPr>
          <p:cNvSpPr/>
          <p:nvPr/>
        </p:nvSpPr>
        <p:spPr>
          <a:xfrm rot="10228158">
            <a:off x="8943274" y="1112253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a:extLst>
              <a:ext uri="{FF2B5EF4-FFF2-40B4-BE49-F238E27FC236}">
                <a16:creationId xmlns:a16="http://schemas.microsoft.com/office/drawing/2014/main" id="{BF1660DB-B126-491E-B133-8A84D6A1BC85}"/>
              </a:ext>
            </a:extLst>
          </p:cNvPr>
          <p:cNvSpPr/>
          <p:nvPr/>
        </p:nvSpPr>
        <p:spPr>
          <a:xfrm rot="10321150">
            <a:off x="8315099" y="916068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a:extLst>
              <a:ext uri="{FF2B5EF4-FFF2-40B4-BE49-F238E27FC236}">
                <a16:creationId xmlns:a16="http://schemas.microsoft.com/office/drawing/2014/main" id="{F6B43E76-6B56-4A99-A347-1A5F5CBC4B76}"/>
              </a:ext>
            </a:extLst>
          </p:cNvPr>
          <p:cNvSpPr/>
          <p:nvPr/>
        </p:nvSpPr>
        <p:spPr>
          <a:xfrm rot="10321150">
            <a:off x="8535977" y="931502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F78E958F-4AA2-4D7D-B9F9-EBF5D4B43750}"/>
              </a:ext>
            </a:extLst>
          </p:cNvPr>
          <p:cNvSpPr/>
          <p:nvPr/>
        </p:nvSpPr>
        <p:spPr>
          <a:xfrm rot="10321150">
            <a:off x="8305237" y="940647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CBB8C40-B998-4308-A359-1BB6EAF70DA1}"/>
              </a:ext>
            </a:extLst>
          </p:cNvPr>
          <p:cNvSpPr/>
          <p:nvPr/>
        </p:nvSpPr>
        <p:spPr>
          <a:xfrm rot="10321150">
            <a:off x="8157850" y="944204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21CA8330-1FC6-4DAC-AFA3-01C62581FC73}"/>
              </a:ext>
            </a:extLst>
          </p:cNvPr>
          <p:cNvSpPr/>
          <p:nvPr/>
        </p:nvSpPr>
        <p:spPr>
          <a:xfrm rot="16007991">
            <a:off x="9585305" y="8969909"/>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DF72CBF9-1186-4DBB-B643-C7B8EFAFC5FD}"/>
              </a:ext>
            </a:extLst>
          </p:cNvPr>
          <p:cNvSpPr/>
          <p:nvPr/>
        </p:nvSpPr>
        <p:spPr>
          <a:xfrm rot="16200000">
            <a:off x="10332219" y="8979968"/>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A42A2DA5-399D-46AA-AD09-3D929B09ABFC}"/>
              </a:ext>
            </a:extLst>
          </p:cNvPr>
          <p:cNvSpPr/>
          <p:nvPr/>
        </p:nvSpPr>
        <p:spPr>
          <a:xfrm rot="16200000">
            <a:off x="9897069" y="896412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0A16DA0B-1789-42D6-932F-D22F828D7708}"/>
              </a:ext>
            </a:extLst>
          </p:cNvPr>
          <p:cNvSpPr/>
          <p:nvPr/>
        </p:nvSpPr>
        <p:spPr>
          <a:xfrm rot="16200000">
            <a:off x="11068401" y="9642072"/>
            <a:ext cx="54581" cy="2915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D11A1D5A-8D3B-459E-8875-5F06427AE8C2}"/>
              </a:ext>
            </a:extLst>
          </p:cNvPr>
          <p:cNvSpPr/>
          <p:nvPr/>
        </p:nvSpPr>
        <p:spPr>
          <a:xfrm rot="16200000">
            <a:off x="9354358" y="9686772"/>
            <a:ext cx="78786" cy="206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68942BE0-5234-4076-96F4-77E1567E5EC4}"/>
              </a:ext>
            </a:extLst>
          </p:cNvPr>
          <p:cNvSpPr/>
          <p:nvPr/>
        </p:nvSpPr>
        <p:spPr>
          <a:xfrm rot="10800000">
            <a:off x="10339835" y="947295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0CBC0421-A908-434D-BD39-609564D772A8}"/>
              </a:ext>
            </a:extLst>
          </p:cNvPr>
          <p:cNvSpPr/>
          <p:nvPr/>
        </p:nvSpPr>
        <p:spPr>
          <a:xfrm rot="10800000">
            <a:off x="10630160" y="964618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F599C342-C08E-4B82-BF20-3BDEB8796A10}"/>
              </a:ext>
            </a:extLst>
          </p:cNvPr>
          <p:cNvSpPr/>
          <p:nvPr/>
        </p:nvSpPr>
        <p:spPr>
          <a:xfrm rot="10800000">
            <a:off x="10112913" y="91292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C90DA2-A981-4952-A99F-161A429789EC}"/>
              </a:ext>
            </a:extLst>
          </p:cNvPr>
          <p:cNvSpPr/>
          <p:nvPr/>
        </p:nvSpPr>
        <p:spPr>
          <a:xfrm rot="10800000">
            <a:off x="9459733" y="90188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813F2683-0B2B-4ACD-91E6-9D9A995CCB25}"/>
              </a:ext>
            </a:extLst>
          </p:cNvPr>
          <p:cNvSpPr/>
          <p:nvPr/>
        </p:nvSpPr>
        <p:spPr>
          <a:xfrm rot="10800000">
            <a:off x="9294362" y="90337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40AD82EB-3FD3-443B-A469-499E66C2FA75}"/>
              </a:ext>
            </a:extLst>
          </p:cNvPr>
          <p:cNvSpPr/>
          <p:nvPr/>
        </p:nvSpPr>
        <p:spPr>
          <a:xfrm rot="10800000" flipH="1">
            <a:off x="10090054" y="8868956"/>
            <a:ext cx="45719"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AB52FCEF-647C-44F0-9D8A-F4BAE05F1FBF}"/>
              </a:ext>
            </a:extLst>
          </p:cNvPr>
          <p:cNvSpPr/>
          <p:nvPr/>
        </p:nvSpPr>
        <p:spPr>
          <a:xfrm rot="9109723">
            <a:off x="8707632" y="908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705EE72D-033E-494F-8B4F-A87F7CBBA881}"/>
              </a:ext>
            </a:extLst>
          </p:cNvPr>
          <p:cNvSpPr/>
          <p:nvPr/>
        </p:nvSpPr>
        <p:spPr>
          <a:xfrm rot="10800000">
            <a:off x="9919831" y="871721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CDB76388-8F14-4693-A35B-5B65704E0664}"/>
              </a:ext>
            </a:extLst>
          </p:cNvPr>
          <p:cNvSpPr/>
          <p:nvPr/>
        </p:nvSpPr>
        <p:spPr>
          <a:xfrm rot="10800000">
            <a:off x="9503313" y="85196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3ED97CF6-7250-4BD7-830A-50442BF00F93}"/>
              </a:ext>
            </a:extLst>
          </p:cNvPr>
          <p:cNvSpPr/>
          <p:nvPr/>
        </p:nvSpPr>
        <p:spPr>
          <a:xfrm rot="9109723">
            <a:off x="8642598" y="896443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FEE69360-7E12-40C2-9499-F68D4078B947}"/>
              </a:ext>
            </a:extLst>
          </p:cNvPr>
          <p:cNvSpPr/>
          <p:nvPr/>
        </p:nvSpPr>
        <p:spPr>
          <a:xfrm rot="8160780">
            <a:off x="10149597" y="972379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2" name="Group 171">
            <a:extLst>
              <a:ext uri="{FF2B5EF4-FFF2-40B4-BE49-F238E27FC236}">
                <a16:creationId xmlns:a16="http://schemas.microsoft.com/office/drawing/2014/main" id="{FEB1F9B1-409C-4ECE-AD5D-F2FD8BCF57A0}"/>
              </a:ext>
            </a:extLst>
          </p:cNvPr>
          <p:cNvGrpSpPr/>
          <p:nvPr/>
        </p:nvGrpSpPr>
        <p:grpSpPr>
          <a:xfrm rot="16718916" flipH="1" flipV="1">
            <a:off x="7903065" y="9785391"/>
            <a:ext cx="130298" cy="329244"/>
            <a:chOff x="5491969" y="2525251"/>
            <a:chExt cx="130298" cy="329244"/>
          </a:xfrm>
        </p:grpSpPr>
        <p:sp>
          <p:nvSpPr>
            <p:cNvPr id="173" name="Rectangle 172">
              <a:extLst>
                <a:ext uri="{FF2B5EF4-FFF2-40B4-BE49-F238E27FC236}">
                  <a16:creationId xmlns:a16="http://schemas.microsoft.com/office/drawing/2014/main" id="{D04BA78D-E05F-4F7B-A7A4-52DE78B1BA3D}"/>
                </a:ext>
              </a:extLst>
            </p:cNvPr>
            <p:cNvSpPr/>
            <p:nvPr/>
          </p:nvSpPr>
          <p:spPr>
            <a:xfrm rot="21407991">
              <a:off x="5576548" y="2580305"/>
              <a:ext cx="45719" cy="2741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9E983402-CA88-4A95-A480-4EF173012C3A}"/>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Rectangle 174">
            <a:extLst>
              <a:ext uri="{FF2B5EF4-FFF2-40B4-BE49-F238E27FC236}">
                <a16:creationId xmlns:a16="http://schemas.microsoft.com/office/drawing/2014/main" id="{90526C7C-3657-4674-9E4A-DBB66DAD646D}"/>
              </a:ext>
            </a:extLst>
          </p:cNvPr>
          <p:cNvSpPr/>
          <p:nvPr/>
        </p:nvSpPr>
        <p:spPr>
          <a:xfrm rot="10321150">
            <a:off x="8157850" y="803403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4DFB3724-F134-4E19-B6D8-644523D9B501}"/>
              </a:ext>
            </a:extLst>
          </p:cNvPr>
          <p:cNvSpPr/>
          <p:nvPr/>
        </p:nvSpPr>
        <p:spPr>
          <a:xfrm rot="10800000">
            <a:off x="7973608" y="78292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Rectangle 176">
            <a:extLst>
              <a:ext uri="{FF2B5EF4-FFF2-40B4-BE49-F238E27FC236}">
                <a16:creationId xmlns:a16="http://schemas.microsoft.com/office/drawing/2014/main" id="{DFF2AFB9-0801-4823-BC35-402C56DFC863}"/>
              </a:ext>
            </a:extLst>
          </p:cNvPr>
          <p:cNvSpPr/>
          <p:nvPr/>
        </p:nvSpPr>
        <p:spPr>
          <a:xfrm rot="10800000">
            <a:off x="7928700" y="76751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a:extLst>
              <a:ext uri="{FF2B5EF4-FFF2-40B4-BE49-F238E27FC236}">
                <a16:creationId xmlns:a16="http://schemas.microsoft.com/office/drawing/2014/main" id="{53296C12-B937-4793-A660-97355319D8DE}"/>
              </a:ext>
            </a:extLst>
          </p:cNvPr>
          <p:cNvSpPr/>
          <p:nvPr/>
        </p:nvSpPr>
        <p:spPr>
          <a:xfrm rot="10800000">
            <a:off x="7901658" y="75190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4CA8C6C8-616E-4C99-B0FA-403EF88B6B74}"/>
              </a:ext>
            </a:extLst>
          </p:cNvPr>
          <p:cNvSpPr/>
          <p:nvPr/>
        </p:nvSpPr>
        <p:spPr>
          <a:xfrm rot="10800000">
            <a:off x="8090879" y="728179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2286CD34-2CE4-475C-A306-3FAB7818CD0A}"/>
              </a:ext>
            </a:extLst>
          </p:cNvPr>
          <p:cNvSpPr/>
          <p:nvPr/>
        </p:nvSpPr>
        <p:spPr>
          <a:xfrm rot="12330672">
            <a:off x="7748363" y="6908397"/>
            <a:ext cx="250917"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26E95FE5-ADC3-4E56-B178-4DD1C8C9C75C}"/>
              </a:ext>
            </a:extLst>
          </p:cNvPr>
          <p:cNvSpPr/>
          <p:nvPr/>
        </p:nvSpPr>
        <p:spPr>
          <a:xfrm rot="10800000">
            <a:off x="8307423" y="72138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CA9C60B2-6D39-4500-88AB-649F8B1FF405}"/>
              </a:ext>
            </a:extLst>
          </p:cNvPr>
          <p:cNvSpPr/>
          <p:nvPr/>
        </p:nvSpPr>
        <p:spPr>
          <a:xfrm rot="10800000">
            <a:off x="8313414" y="692533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712B29D6-CAED-443A-BF58-AB0A358B1FF7}"/>
              </a:ext>
            </a:extLst>
          </p:cNvPr>
          <p:cNvSpPr/>
          <p:nvPr/>
        </p:nvSpPr>
        <p:spPr>
          <a:xfrm rot="17051058">
            <a:off x="10627896" y="7670764"/>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C84DDB0-0346-4A20-8E7D-05366A24D5C1}"/>
              </a:ext>
            </a:extLst>
          </p:cNvPr>
          <p:cNvSpPr/>
          <p:nvPr/>
        </p:nvSpPr>
        <p:spPr>
          <a:xfrm rot="11651058">
            <a:off x="9944623" y="733216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408F7F2F-A143-40F4-9EDE-7878E95E1C12}"/>
              </a:ext>
            </a:extLst>
          </p:cNvPr>
          <p:cNvSpPr/>
          <p:nvPr/>
        </p:nvSpPr>
        <p:spPr>
          <a:xfrm rot="11651058">
            <a:off x="10009848" y="761678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F961A8D1-0F25-48FE-8B6F-3A135AA2A621}"/>
              </a:ext>
            </a:extLst>
          </p:cNvPr>
          <p:cNvSpPr/>
          <p:nvPr/>
        </p:nvSpPr>
        <p:spPr>
          <a:xfrm rot="11651058">
            <a:off x="10867479" y="778632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DCF29B78-8816-422E-BFA6-91973279831F}"/>
              </a:ext>
            </a:extLst>
          </p:cNvPr>
          <p:cNvSpPr/>
          <p:nvPr/>
        </p:nvSpPr>
        <p:spPr>
          <a:xfrm rot="11651058">
            <a:off x="10398881" y="758467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C02C3E9D-A70E-4765-95B0-BD2D404E3401}"/>
              </a:ext>
            </a:extLst>
          </p:cNvPr>
          <p:cNvSpPr/>
          <p:nvPr/>
        </p:nvSpPr>
        <p:spPr>
          <a:xfrm rot="11651058">
            <a:off x="11929350" y="7833494"/>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2FD3CA48-FDB9-4EBA-AC16-23C6891A5803}"/>
              </a:ext>
            </a:extLst>
          </p:cNvPr>
          <p:cNvSpPr/>
          <p:nvPr/>
        </p:nvSpPr>
        <p:spPr>
          <a:xfrm rot="11651058">
            <a:off x="12656785" y="8104117"/>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a:extLst>
              <a:ext uri="{FF2B5EF4-FFF2-40B4-BE49-F238E27FC236}">
                <a16:creationId xmlns:a16="http://schemas.microsoft.com/office/drawing/2014/main" id="{676D112D-163B-4E19-820E-FC508750DFD2}"/>
              </a:ext>
            </a:extLst>
          </p:cNvPr>
          <p:cNvSpPr/>
          <p:nvPr/>
        </p:nvSpPr>
        <p:spPr>
          <a:xfrm rot="11133242">
            <a:off x="13004974" y="7855840"/>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a:extLst>
              <a:ext uri="{FF2B5EF4-FFF2-40B4-BE49-F238E27FC236}">
                <a16:creationId xmlns:a16="http://schemas.microsoft.com/office/drawing/2014/main" id="{74966924-1BFF-426D-8257-242F7604432D}"/>
              </a:ext>
            </a:extLst>
          </p:cNvPr>
          <p:cNvSpPr/>
          <p:nvPr/>
        </p:nvSpPr>
        <p:spPr>
          <a:xfrm rot="11409821">
            <a:off x="13722030" y="8004027"/>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68BA317F-2A4E-4FF6-97DD-3F26F975942B}"/>
              </a:ext>
            </a:extLst>
          </p:cNvPr>
          <p:cNvSpPr/>
          <p:nvPr/>
        </p:nvSpPr>
        <p:spPr>
          <a:xfrm rot="11409821">
            <a:off x="13816289" y="8185680"/>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CA42A2E8-C4BC-4481-902E-67039357E0FB}"/>
              </a:ext>
            </a:extLst>
          </p:cNvPr>
          <p:cNvSpPr/>
          <p:nvPr/>
        </p:nvSpPr>
        <p:spPr>
          <a:xfrm rot="11010546">
            <a:off x="15132634" y="8449064"/>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87F4781F-5E28-4AD0-890A-E812AC3DD506}"/>
              </a:ext>
            </a:extLst>
          </p:cNvPr>
          <p:cNvSpPr/>
          <p:nvPr/>
        </p:nvSpPr>
        <p:spPr>
          <a:xfrm rot="11010546">
            <a:off x="15132758" y="8270003"/>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0D9AB57B-A29A-4117-9C39-BDCAF12B7C74}"/>
              </a:ext>
            </a:extLst>
          </p:cNvPr>
          <p:cNvSpPr/>
          <p:nvPr/>
        </p:nvSpPr>
        <p:spPr>
          <a:xfrm rot="11010546">
            <a:off x="17590729" y="842679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CB658ACB-D20F-41F1-9387-D94547E04523}"/>
              </a:ext>
            </a:extLst>
          </p:cNvPr>
          <p:cNvSpPr/>
          <p:nvPr/>
        </p:nvSpPr>
        <p:spPr>
          <a:xfrm rot="11010546">
            <a:off x="17417531" y="891227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0CDF926D-F696-48FE-B484-25599FFB4F98}"/>
              </a:ext>
            </a:extLst>
          </p:cNvPr>
          <p:cNvSpPr/>
          <p:nvPr/>
        </p:nvSpPr>
        <p:spPr>
          <a:xfrm rot="11010546">
            <a:off x="17270510" y="903197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3ADBCC9F-FB24-4F89-806D-CC235A679C75}"/>
              </a:ext>
            </a:extLst>
          </p:cNvPr>
          <p:cNvSpPr/>
          <p:nvPr/>
        </p:nvSpPr>
        <p:spPr>
          <a:xfrm rot="11010546">
            <a:off x="17185961" y="8881347"/>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E1D11DD5-5830-41D3-87EA-B5F2B870370B}"/>
              </a:ext>
            </a:extLst>
          </p:cNvPr>
          <p:cNvSpPr/>
          <p:nvPr/>
        </p:nvSpPr>
        <p:spPr>
          <a:xfrm rot="11010546">
            <a:off x="16447279" y="851741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D23EDC3-CC63-4340-AECA-9883F3DC0B51}"/>
              </a:ext>
            </a:extLst>
          </p:cNvPr>
          <p:cNvSpPr/>
          <p:nvPr/>
        </p:nvSpPr>
        <p:spPr>
          <a:xfrm rot="11010546">
            <a:off x="18145914" y="891227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06ACA241-BA50-4341-92C6-E065CB52CB51}"/>
              </a:ext>
            </a:extLst>
          </p:cNvPr>
          <p:cNvSpPr/>
          <p:nvPr/>
        </p:nvSpPr>
        <p:spPr>
          <a:xfrm rot="11010546">
            <a:off x="17676503" y="8677021"/>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0AB71CC5-44AA-4A47-A238-F5DC4F2664EE}"/>
              </a:ext>
            </a:extLst>
          </p:cNvPr>
          <p:cNvSpPr/>
          <p:nvPr/>
        </p:nvSpPr>
        <p:spPr>
          <a:xfrm rot="11010546">
            <a:off x="17523336" y="994405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0A7A269D-02B3-454D-B8FC-EA3EA742B406}"/>
              </a:ext>
            </a:extLst>
          </p:cNvPr>
          <p:cNvSpPr/>
          <p:nvPr/>
        </p:nvSpPr>
        <p:spPr>
          <a:xfrm rot="11010546">
            <a:off x="17602220" y="9006670"/>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3040439D-0332-4F1F-8E0D-E64E11738434}"/>
              </a:ext>
            </a:extLst>
          </p:cNvPr>
          <p:cNvSpPr/>
          <p:nvPr/>
        </p:nvSpPr>
        <p:spPr>
          <a:xfrm rot="11010546">
            <a:off x="17956242" y="952503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6F836493-ED52-4EF1-9851-0A6FB51CABCE}"/>
              </a:ext>
            </a:extLst>
          </p:cNvPr>
          <p:cNvSpPr/>
          <p:nvPr/>
        </p:nvSpPr>
        <p:spPr>
          <a:xfrm rot="11010546">
            <a:off x="18017725" y="920813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BD961B05-2CF1-4F7A-A73D-1F25FC56BCF2}"/>
              </a:ext>
            </a:extLst>
          </p:cNvPr>
          <p:cNvSpPr/>
          <p:nvPr/>
        </p:nvSpPr>
        <p:spPr>
          <a:xfrm rot="11010546">
            <a:off x="17985158" y="937884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6AF3A090-432F-4CDE-A2E1-413CD5EA3F98}"/>
              </a:ext>
            </a:extLst>
          </p:cNvPr>
          <p:cNvSpPr/>
          <p:nvPr/>
        </p:nvSpPr>
        <p:spPr>
          <a:xfrm rot="16583485">
            <a:off x="17675961" y="9205043"/>
            <a:ext cx="113286"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49D144B3-029B-4F56-A9DD-030C72788117}"/>
              </a:ext>
            </a:extLst>
          </p:cNvPr>
          <p:cNvSpPr/>
          <p:nvPr/>
        </p:nvSpPr>
        <p:spPr>
          <a:xfrm rot="11010546">
            <a:off x="17631980" y="9324279"/>
            <a:ext cx="145569"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a:extLst>
              <a:ext uri="{FF2B5EF4-FFF2-40B4-BE49-F238E27FC236}">
                <a16:creationId xmlns:a16="http://schemas.microsoft.com/office/drawing/2014/main" id="{93E2657B-EF31-4FDF-9E69-90CEC04DA37C}"/>
              </a:ext>
            </a:extLst>
          </p:cNvPr>
          <p:cNvSpPr/>
          <p:nvPr/>
        </p:nvSpPr>
        <p:spPr>
          <a:xfrm rot="11010546">
            <a:off x="18187847" y="917986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C832B647-61D3-476E-8017-FA40B15B5AC8}"/>
              </a:ext>
            </a:extLst>
          </p:cNvPr>
          <p:cNvSpPr/>
          <p:nvPr/>
        </p:nvSpPr>
        <p:spPr>
          <a:xfrm rot="10965101">
            <a:off x="4258398" y="1600356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Rectangle 211">
            <a:extLst>
              <a:ext uri="{FF2B5EF4-FFF2-40B4-BE49-F238E27FC236}">
                <a16:creationId xmlns:a16="http://schemas.microsoft.com/office/drawing/2014/main" id="{755E52DA-038A-41E7-A42C-19FDAA7C55CC}"/>
              </a:ext>
            </a:extLst>
          </p:cNvPr>
          <p:cNvSpPr/>
          <p:nvPr/>
        </p:nvSpPr>
        <p:spPr>
          <a:xfrm rot="10965101">
            <a:off x="4102286" y="1605480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DE11A333-A2A0-457C-A431-B729D403EA93}"/>
              </a:ext>
            </a:extLst>
          </p:cNvPr>
          <p:cNvSpPr/>
          <p:nvPr/>
        </p:nvSpPr>
        <p:spPr>
          <a:xfrm rot="12722516">
            <a:off x="11796993" y="1659171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19DA47D7-BEDE-436E-B789-E953E6C15A0B}"/>
              </a:ext>
            </a:extLst>
          </p:cNvPr>
          <p:cNvSpPr/>
          <p:nvPr/>
        </p:nvSpPr>
        <p:spPr>
          <a:xfrm rot="7342265">
            <a:off x="11885558" y="1679093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1110D79B-269A-4187-BFEA-A1B607F14C88}"/>
              </a:ext>
            </a:extLst>
          </p:cNvPr>
          <p:cNvSpPr/>
          <p:nvPr/>
        </p:nvSpPr>
        <p:spPr>
          <a:xfrm rot="7342265">
            <a:off x="11510209" y="170849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1" name="Group 220">
            <a:extLst>
              <a:ext uri="{FF2B5EF4-FFF2-40B4-BE49-F238E27FC236}">
                <a16:creationId xmlns:a16="http://schemas.microsoft.com/office/drawing/2014/main" id="{2934CE8E-D983-4726-BF94-FF7D42D77397}"/>
              </a:ext>
            </a:extLst>
          </p:cNvPr>
          <p:cNvGrpSpPr/>
          <p:nvPr/>
        </p:nvGrpSpPr>
        <p:grpSpPr>
          <a:xfrm rot="3031632">
            <a:off x="11860412" y="16835453"/>
            <a:ext cx="199364" cy="176042"/>
            <a:chOff x="23153486" y="5004445"/>
            <a:chExt cx="199364" cy="176042"/>
          </a:xfrm>
        </p:grpSpPr>
        <p:sp>
          <p:nvSpPr>
            <p:cNvPr id="222" name="Rectangle 221">
              <a:extLst>
                <a:ext uri="{FF2B5EF4-FFF2-40B4-BE49-F238E27FC236}">
                  <a16:creationId xmlns:a16="http://schemas.microsoft.com/office/drawing/2014/main" id="{F31A2DE5-949B-4F97-95E6-757F52CB3FB8}"/>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89625B06-FEF1-4E20-81DF-2E600F3B33C1}"/>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4" name="Rectangle 223">
            <a:extLst>
              <a:ext uri="{FF2B5EF4-FFF2-40B4-BE49-F238E27FC236}">
                <a16:creationId xmlns:a16="http://schemas.microsoft.com/office/drawing/2014/main" id="{E976F92E-4283-4597-8FA0-860E390D643D}"/>
              </a:ext>
            </a:extLst>
          </p:cNvPr>
          <p:cNvSpPr/>
          <p:nvPr/>
        </p:nvSpPr>
        <p:spPr>
          <a:xfrm rot="7233998">
            <a:off x="11386027" y="1735117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8EB5CBC4-80C5-40CC-95C1-6ED5EE3D8B7C}"/>
              </a:ext>
            </a:extLst>
          </p:cNvPr>
          <p:cNvSpPr/>
          <p:nvPr/>
        </p:nvSpPr>
        <p:spPr>
          <a:xfrm rot="7342265">
            <a:off x="11705389" y="1693480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9A8F8796-F079-40DB-B910-0AB918E1D471}"/>
              </a:ext>
            </a:extLst>
          </p:cNvPr>
          <p:cNvSpPr/>
          <p:nvPr/>
        </p:nvSpPr>
        <p:spPr>
          <a:xfrm rot="7342265">
            <a:off x="11960927" y="1587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E322287C-4D63-4288-8801-D9266E20DA60}"/>
              </a:ext>
            </a:extLst>
          </p:cNvPr>
          <p:cNvSpPr/>
          <p:nvPr/>
        </p:nvSpPr>
        <p:spPr>
          <a:xfrm rot="7339656">
            <a:off x="11754042" y="1675784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F0313039-ABB7-4F99-94FD-F7F72061104B}"/>
              </a:ext>
            </a:extLst>
          </p:cNvPr>
          <p:cNvSpPr/>
          <p:nvPr/>
        </p:nvSpPr>
        <p:spPr>
          <a:xfrm rot="10800000">
            <a:off x="1343796" y="3357638"/>
            <a:ext cx="25484439" cy="5665625"/>
          </a:xfrm>
          <a:custGeom>
            <a:avLst/>
            <a:gdLst>
              <a:gd name="connsiteX0" fmla="*/ 74644 w 25529090"/>
              <a:gd name="connsiteY0" fmla="*/ 9570 h 5665625"/>
              <a:gd name="connsiteX1" fmla="*/ 1277802 w 25529090"/>
              <a:gd name="connsiteY1" fmla="*/ 178013 h 5665625"/>
              <a:gd name="connsiteX2" fmla="*/ 2697529 w 25529090"/>
              <a:gd name="connsiteY2" fmla="*/ 105823 h 5665625"/>
              <a:gd name="connsiteX3" fmla="*/ 4406013 w 25529090"/>
              <a:gd name="connsiteY3" fmla="*/ 298328 h 5665625"/>
              <a:gd name="connsiteX4" fmla="*/ 5681360 w 25529090"/>
              <a:gd name="connsiteY4" fmla="*/ 442707 h 5665625"/>
              <a:gd name="connsiteX5" fmla="*/ 7221402 w 25529090"/>
              <a:gd name="connsiteY5" fmla="*/ 731465 h 5665625"/>
              <a:gd name="connsiteX6" fmla="*/ 8232055 w 25529090"/>
              <a:gd name="connsiteY6" fmla="*/ 731465 h 5665625"/>
              <a:gd name="connsiteX7" fmla="*/ 9579592 w 25529090"/>
              <a:gd name="connsiteY7" fmla="*/ 899907 h 5665625"/>
              <a:gd name="connsiteX8" fmla="*/ 10782750 w 25529090"/>
              <a:gd name="connsiteY8" fmla="*/ 1116476 h 5665625"/>
              <a:gd name="connsiteX9" fmla="*/ 12034034 w 25529090"/>
              <a:gd name="connsiteY9" fmla="*/ 1212728 h 5665625"/>
              <a:gd name="connsiteX10" fmla="*/ 12876244 w 25529090"/>
              <a:gd name="connsiteY10" fmla="*/ 1429297 h 5665625"/>
              <a:gd name="connsiteX11" fmla="*/ 14055339 w 25529090"/>
              <a:gd name="connsiteY11" fmla="*/ 1525549 h 5665625"/>
              <a:gd name="connsiteX12" fmla="*/ 14777234 w 25529090"/>
              <a:gd name="connsiteY12" fmla="*/ 1621802 h 5665625"/>
              <a:gd name="connsiteX13" fmla="*/ 15330687 w 25529090"/>
              <a:gd name="connsiteY13" fmla="*/ 1693992 h 5665625"/>
              <a:gd name="connsiteX14" fmla="*/ 16052581 w 25529090"/>
              <a:gd name="connsiteY14" fmla="*/ 1838370 h 5665625"/>
              <a:gd name="connsiteX15" fmla="*/ 16678223 w 25529090"/>
              <a:gd name="connsiteY15" fmla="*/ 2103065 h 5665625"/>
              <a:gd name="connsiteX16" fmla="*/ 17376055 w 25529090"/>
              <a:gd name="connsiteY16" fmla="*/ 2247444 h 5665625"/>
              <a:gd name="connsiteX17" fmla="*/ 18338581 w 25529090"/>
              <a:gd name="connsiteY17" fmla="*/ 2319634 h 5665625"/>
              <a:gd name="connsiteX18" fmla="*/ 19325171 w 25529090"/>
              <a:gd name="connsiteY18" fmla="*/ 2584328 h 5665625"/>
              <a:gd name="connsiteX19" fmla="*/ 20432076 w 25529090"/>
              <a:gd name="connsiteY19" fmla="*/ 2921213 h 5665625"/>
              <a:gd name="connsiteX20" fmla="*/ 22381192 w 25529090"/>
              <a:gd name="connsiteY20" fmla="*/ 3715297 h 5665625"/>
              <a:gd name="connsiteX21" fmla="*/ 22910581 w 25529090"/>
              <a:gd name="connsiteY21" fmla="*/ 4028118 h 5665625"/>
              <a:gd name="connsiteX22" fmla="*/ 24137802 w 25529090"/>
              <a:gd name="connsiteY22" fmla="*/ 4365002 h 5665625"/>
              <a:gd name="connsiteX23" fmla="*/ 24739381 w 25529090"/>
              <a:gd name="connsiteY23" fmla="*/ 4485318 h 5665625"/>
              <a:gd name="connsiteX24" fmla="*/ 25389087 w 25529090"/>
              <a:gd name="connsiteY24" fmla="*/ 4750013 h 5665625"/>
              <a:gd name="connsiteX25" fmla="*/ 25509402 w 25529090"/>
              <a:gd name="connsiteY25" fmla="*/ 5471907 h 5665625"/>
              <a:gd name="connsiteX26" fmla="*/ 25100329 w 25529090"/>
              <a:gd name="connsiteY26" fmla="*/ 5664413 h 5665625"/>
              <a:gd name="connsiteX27" fmla="*/ 24546876 w 25529090"/>
              <a:gd name="connsiteY27" fmla="*/ 5544097 h 5665625"/>
              <a:gd name="connsiteX28" fmla="*/ 23271529 w 25529090"/>
              <a:gd name="connsiteY28" fmla="*/ 5351592 h 5665625"/>
              <a:gd name="connsiteX29" fmla="*/ 21923992 w 25529090"/>
              <a:gd name="connsiteY29" fmla="*/ 4966581 h 5665625"/>
              <a:gd name="connsiteX30" fmla="*/ 19950813 w 25529090"/>
              <a:gd name="connsiteY30" fmla="*/ 4485318 h 5665625"/>
              <a:gd name="connsiteX31" fmla="*/ 19108602 w 25529090"/>
              <a:gd name="connsiteY31" fmla="*/ 4389065 h 5665625"/>
              <a:gd name="connsiteX32" fmla="*/ 18338581 w 25529090"/>
              <a:gd name="connsiteY32" fmla="*/ 3979992 h 5665625"/>
              <a:gd name="connsiteX33" fmla="*/ 17809192 w 25529090"/>
              <a:gd name="connsiteY33" fmla="*/ 4052181 h 5665625"/>
              <a:gd name="connsiteX34" fmla="*/ 17712939 w 25529090"/>
              <a:gd name="connsiteY34" fmla="*/ 4172497 h 5665625"/>
              <a:gd name="connsiteX35" fmla="*/ 18362644 w 25529090"/>
              <a:gd name="connsiteY35" fmla="*/ 4461255 h 5665625"/>
              <a:gd name="connsiteX36" fmla="*/ 18892034 w 25529090"/>
              <a:gd name="connsiteY36" fmla="*/ 4533444 h 5665625"/>
              <a:gd name="connsiteX37" fmla="*/ 19180792 w 25529090"/>
              <a:gd name="connsiteY37" fmla="*/ 4774076 h 5665625"/>
              <a:gd name="connsiteX38" fmla="*/ 19036413 w 25529090"/>
              <a:gd name="connsiteY38" fmla="*/ 4918455 h 5665625"/>
              <a:gd name="connsiteX39" fmla="*/ 17785129 w 25529090"/>
              <a:gd name="connsiteY39" fmla="*/ 4509381 h 5665625"/>
              <a:gd name="connsiteX40" fmla="*/ 16966981 w 25529090"/>
              <a:gd name="connsiteY40" fmla="*/ 4365002 h 5665625"/>
              <a:gd name="connsiteX41" fmla="*/ 15763823 w 25529090"/>
              <a:gd name="connsiteY41" fmla="*/ 3859676 h 5665625"/>
              <a:gd name="connsiteX42" fmla="*/ 15547255 w 25529090"/>
              <a:gd name="connsiteY42" fmla="*/ 3739360 h 5665625"/>
              <a:gd name="connsiteX43" fmla="*/ 15306623 w 25529090"/>
              <a:gd name="connsiteY43" fmla="*/ 3835613 h 5665625"/>
              <a:gd name="connsiteX44" fmla="*/ 14608792 w 25529090"/>
              <a:gd name="connsiteY44" fmla="*/ 3450602 h 5665625"/>
              <a:gd name="connsiteX45" fmla="*/ 14127529 w 25529090"/>
              <a:gd name="connsiteY45" fmla="*/ 3378413 h 5665625"/>
              <a:gd name="connsiteX46" fmla="*/ 13959087 w 25529090"/>
              <a:gd name="connsiteY46" fmla="*/ 3619044 h 5665625"/>
              <a:gd name="connsiteX47" fmla="*/ 13646266 w 25529090"/>
              <a:gd name="connsiteY47" fmla="*/ 3209970 h 5665625"/>
              <a:gd name="connsiteX48" fmla="*/ 13261255 w 25529090"/>
              <a:gd name="connsiteY48" fmla="*/ 3041528 h 5665625"/>
              <a:gd name="connsiteX49" fmla="*/ 12996560 w 25529090"/>
              <a:gd name="connsiteY49" fmla="*/ 2873086 h 5665625"/>
              <a:gd name="connsiteX50" fmla="*/ 12611550 w 25529090"/>
              <a:gd name="connsiteY50" fmla="*/ 2824960 h 5665625"/>
              <a:gd name="connsiteX51" fmla="*/ 12539360 w 25529090"/>
              <a:gd name="connsiteY51" fmla="*/ 2897149 h 5665625"/>
              <a:gd name="connsiteX52" fmla="*/ 12659676 w 25529090"/>
              <a:gd name="connsiteY52" fmla="*/ 3089655 h 5665625"/>
              <a:gd name="connsiteX53" fmla="*/ 13044687 w 25529090"/>
              <a:gd name="connsiteY53" fmla="*/ 3330286 h 5665625"/>
              <a:gd name="connsiteX54" fmla="*/ 13333444 w 25529090"/>
              <a:gd name="connsiteY54" fmla="*/ 3546855 h 5665625"/>
              <a:gd name="connsiteX55" fmla="*/ 13309381 w 25529090"/>
              <a:gd name="connsiteY55" fmla="*/ 3691234 h 5665625"/>
              <a:gd name="connsiteX56" fmla="*/ 12683739 w 25529090"/>
              <a:gd name="connsiteY56" fmla="*/ 3546855 h 5665625"/>
              <a:gd name="connsiteX57" fmla="*/ 11456518 w 25529090"/>
              <a:gd name="connsiteY57" fmla="*/ 3402476 h 5665625"/>
              <a:gd name="connsiteX58" fmla="*/ 10036792 w 25529090"/>
              <a:gd name="connsiteY58" fmla="*/ 3402476 h 5665625"/>
              <a:gd name="connsiteX59" fmla="*/ 7558287 w 25529090"/>
              <a:gd name="connsiteY59" fmla="*/ 2945276 h 5665625"/>
              <a:gd name="connsiteX60" fmla="*/ 4261634 w 25529090"/>
              <a:gd name="connsiteY60" fmla="*/ 2632455 h 5665625"/>
              <a:gd name="connsiteX61" fmla="*/ 2601276 w 25529090"/>
              <a:gd name="connsiteY61" fmla="*/ 2415886 h 5665625"/>
              <a:gd name="connsiteX62" fmla="*/ 1638750 w 25529090"/>
              <a:gd name="connsiteY62" fmla="*/ 2247444 h 5665625"/>
              <a:gd name="connsiteX63" fmla="*/ 1061234 w 25529090"/>
              <a:gd name="connsiteY63" fmla="*/ 2175255 h 5665625"/>
              <a:gd name="connsiteX64" fmla="*/ 122771 w 25529090"/>
              <a:gd name="connsiteY64" fmla="*/ 2271507 h 5665625"/>
              <a:gd name="connsiteX65" fmla="*/ 98708 w 25529090"/>
              <a:gd name="connsiteY65" fmla="*/ 2006813 h 5665625"/>
              <a:gd name="connsiteX66" fmla="*/ 122771 w 25529090"/>
              <a:gd name="connsiteY66" fmla="*/ 514897 h 5665625"/>
              <a:gd name="connsiteX67" fmla="*/ 74644 w 25529090"/>
              <a:gd name="connsiteY67" fmla="*/ 9570 h 5665625"/>
              <a:gd name="connsiteX0" fmla="*/ 29993 w 25484439"/>
              <a:gd name="connsiteY0" fmla="*/ 9570 h 5665625"/>
              <a:gd name="connsiteX1" fmla="*/ 1233151 w 25484439"/>
              <a:gd name="connsiteY1" fmla="*/ 178013 h 5665625"/>
              <a:gd name="connsiteX2" fmla="*/ 2652878 w 25484439"/>
              <a:gd name="connsiteY2" fmla="*/ 105823 h 5665625"/>
              <a:gd name="connsiteX3" fmla="*/ 4361362 w 25484439"/>
              <a:gd name="connsiteY3" fmla="*/ 298328 h 5665625"/>
              <a:gd name="connsiteX4" fmla="*/ 5636709 w 25484439"/>
              <a:gd name="connsiteY4" fmla="*/ 442707 h 5665625"/>
              <a:gd name="connsiteX5" fmla="*/ 7176751 w 25484439"/>
              <a:gd name="connsiteY5" fmla="*/ 731465 h 5665625"/>
              <a:gd name="connsiteX6" fmla="*/ 8187404 w 25484439"/>
              <a:gd name="connsiteY6" fmla="*/ 731465 h 5665625"/>
              <a:gd name="connsiteX7" fmla="*/ 9534941 w 25484439"/>
              <a:gd name="connsiteY7" fmla="*/ 899907 h 5665625"/>
              <a:gd name="connsiteX8" fmla="*/ 10738099 w 25484439"/>
              <a:gd name="connsiteY8" fmla="*/ 1116476 h 5665625"/>
              <a:gd name="connsiteX9" fmla="*/ 11989383 w 25484439"/>
              <a:gd name="connsiteY9" fmla="*/ 1212728 h 5665625"/>
              <a:gd name="connsiteX10" fmla="*/ 12831593 w 25484439"/>
              <a:gd name="connsiteY10" fmla="*/ 1429297 h 5665625"/>
              <a:gd name="connsiteX11" fmla="*/ 14010688 w 25484439"/>
              <a:gd name="connsiteY11" fmla="*/ 1525549 h 5665625"/>
              <a:gd name="connsiteX12" fmla="*/ 14732583 w 25484439"/>
              <a:gd name="connsiteY12" fmla="*/ 1621802 h 5665625"/>
              <a:gd name="connsiteX13" fmla="*/ 15286036 w 25484439"/>
              <a:gd name="connsiteY13" fmla="*/ 1693992 h 5665625"/>
              <a:gd name="connsiteX14" fmla="*/ 16007930 w 25484439"/>
              <a:gd name="connsiteY14" fmla="*/ 1838370 h 5665625"/>
              <a:gd name="connsiteX15" fmla="*/ 16633572 w 25484439"/>
              <a:gd name="connsiteY15" fmla="*/ 2103065 h 5665625"/>
              <a:gd name="connsiteX16" fmla="*/ 17331404 w 25484439"/>
              <a:gd name="connsiteY16" fmla="*/ 2247444 h 5665625"/>
              <a:gd name="connsiteX17" fmla="*/ 18293930 w 25484439"/>
              <a:gd name="connsiteY17" fmla="*/ 2319634 h 5665625"/>
              <a:gd name="connsiteX18" fmla="*/ 19280520 w 25484439"/>
              <a:gd name="connsiteY18" fmla="*/ 2584328 h 5665625"/>
              <a:gd name="connsiteX19" fmla="*/ 20387425 w 25484439"/>
              <a:gd name="connsiteY19" fmla="*/ 2921213 h 5665625"/>
              <a:gd name="connsiteX20" fmla="*/ 22336541 w 25484439"/>
              <a:gd name="connsiteY20" fmla="*/ 3715297 h 5665625"/>
              <a:gd name="connsiteX21" fmla="*/ 22865930 w 25484439"/>
              <a:gd name="connsiteY21" fmla="*/ 4028118 h 5665625"/>
              <a:gd name="connsiteX22" fmla="*/ 24093151 w 25484439"/>
              <a:gd name="connsiteY22" fmla="*/ 4365002 h 5665625"/>
              <a:gd name="connsiteX23" fmla="*/ 24694730 w 25484439"/>
              <a:gd name="connsiteY23" fmla="*/ 4485318 h 5665625"/>
              <a:gd name="connsiteX24" fmla="*/ 25344436 w 25484439"/>
              <a:gd name="connsiteY24" fmla="*/ 4750013 h 5665625"/>
              <a:gd name="connsiteX25" fmla="*/ 25464751 w 25484439"/>
              <a:gd name="connsiteY25" fmla="*/ 5471907 h 5665625"/>
              <a:gd name="connsiteX26" fmla="*/ 25055678 w 25484439"/>
              <a:gd name="connsiteY26" fmla="*/ 5664413 h 5665625"/>
              <a:gd name="connsiteX27" fmla="*/ 24502225 w 25484439"/>
              <a:gd name="connsiteY27" fmla="*/ 5544097 h 5665625"/>
              <a:gd name="connsiteX28" fmla="*/ 23226878 w 25484439"/>
              <a:gd name="connsiteY28" fmla="*/ 5351592 h 5665625"/>
              <a:gd name="connsiteX29" fmla="*/ 21879341 w 25484439"/>
              <a:gd name="connsiteY29" fmla="*/ 4966581 h 5665625"/>
              <a:gd name="connsiteX30" fmla="*/ 19906162 w 25484439"/>
              <a:gd name="connsiteY30" fmla="*/ 4485318 h 5665625"/>
              <a:gd name="connsiteX31" fmla="*/ 19063951 w 25484439"/>
              <a:gd name="connsiteY31" fmla="*/ 4389065 h 5665625"/>
              <a:gd name="connsiteX32" fmla="*/ 18293930 w 25484439"/>
              <a:gd name="connsiteY32" fmla="*/ 3979992 h 5665625"/>
              <a:gd name="connsiteX33" fmla="*/ 17764541 w 25484439"/>
              <a:gd name="connsiteY33" fmla="*/ 4052181 h 5665625"/>
              <a:gd name="connsiteX34" fmla="*/ 17668288 w 25484439"/>
              <a:gd name="connsiteY34" fmla="*/ 4172497 h 5665625"/>
              <a:gd name="connsiteX35" fmla="*/ 18317993 w 25484439"/>
              <a:gd name="connsiteY35" fmla="*/ 4461255 h 5665625"/>
              <a:gd name="connsiteX36" fmla="*/ 18847383 w 25484439"/>
              <a:gd name="connsiteY36" fmla="*/ 4533444 h 5665625"/>
              <a:gd name="connsiteX37" fmla="*/ 19136141 w 25484439"/>
              <a:gd name="connsiteY37" fmla="*/ 4774076 h 5665625"/>
              <a:gd name="connsiteX38" fmla="*/ 18991762 w 25484439"/>
              <a:gd name="connsiteY38" fmla="*/ 4918455 h 5665625"/>
              <a:gd name="connsiteX39" fmla="*/ 17740478 w 25484439"/>
              <a:gd name="connsiteY39" fmla="*/ 4509381 h 5665625"/>
              <a:gd name="connsiteX40" fmla="*/ 16922330 w 25484439"/>
              <a:gd name="connsiteY40" fmla="*/ 4365002 h 5665625"/>
              <a:gd name="connsiteX41" fmla="*/ 15719172 w 25484439"/>
              <a:gd name="connsiteY41" fmla="*/ 3859676 h 5665625"/>
              <a:gd name="connsiteX42" fmla="*/ 15502604 w 25484439"/>
              <a:gd name="connsiteY42" fmla="*/ 3739360 h 5665625"/>
              <a:gd name="connsiteX43" fmla="*/ 15261972 w 25484439"/>
              <a:gd name="connsiteY43" fmla="*/ 3835613 h 5665625"/>
              <a:gd name="connsiteX44" fmla="*/ 14564141 w 25484439"/>
              <a:gd name="connsiteY44" fmla="*/ 3450602 h 5665625"/>
              <a:gd name="connsiteX45" fmla="*/ 14082878 w 25484439"/>
              <a:gd name="connsiteY45" fmla="*/ 3378413 h 5665625"/>
              <a:gd name="connsiteX46" fmla="*/ 13914436 w 25484439"/>
              <a:gd name="connsiteY46" fmla="*/ 3619044 h 5665625"/>
              <a:gd name="connsiteX47" fmla="*/ 13601615 w 25484439"/>
              <a:gd name="connsiteY47" fmla="*/ 3209970 h 5665625"/>
              <a:gd name="connsiteX48" fmla="*/ 13216604 w 25484439"/>
              <a:gd name="connsiteY48" fmla="*/ 3041528 h 5665625"/>
              <a:gd name="connsiteX49" fmla="*/ 12951909 w 25484439"/>
              <a:gd name="connsiteY49" fmla="*/ 2873086 h 5665625"/>
              <a:gd name="connsiteX50" fmla="*/ 12566899 w 25484439"/>
              <a:gd name="connsiteY50" fmla="*/ 2824960 h 5665625"/>
              <a:gd name="connsiteX51" fmla="*/ 12494709 w 25484439"/>
              <a:gd name="connsiteY51" fmla="*/ 2897149 h 5665625"/>
              <a:gd name="connsiteX52" fmla="*/ 12615025 w 25484439"/>
              <a:gd name="connsiteY52" fmla="*/ 3089655 h 5665625"/>
              <a:gd name="connsiteX53" fmla="*/ 13000036 w 25484439"/>
              <a:gd name="connsiteY53" fmla="*/ 3330286 h 5665625"/>
              <a:gd name="connsiteX54" fmla="*/ 13288793 w 25484439"/>
              <a:gd name="connsiteY54" fmla="*/ 3546855 h 5665625"/>
              <a:gd name="connsiteX55" fmla="*/ 13264730 w 25484439"/>
              <a:gd name="connsiteY55" fmla="*/ 3691234 h 5665625"/>
              <a:gd name="connsiteX56" fmla="*/ 12639088 w 25484439"/>
              <a:gd name="connsiteY56" fmla="*/ 3546855 h 5665625"/>
              <a:gd name="connsiteX57" fmla="*/ 11411867 w 25484439"/>
              <a:gd name="connsiteY57" fmla="*/ 3402476 h 5665625"/>
              <a:gd name="connsiteX58" fmla="*/ 9992141 w 25484439"/>
              <a:gd name="connsiteY58" fmla="*/ 3402476 h 5665625"/>
              <a:gd name="connsiteX59" fmla="*/ 7513636 w 25484439"/>
              <a:gd name="connsiteY59" fmla="*/ 2945276 h 5665625"/>
              <a:gd name="connsiteX60" fmla="*/ 4216983 w 25484439"/>
              <a:gd name="connsiteY60" fmla="*/ 2632455 h 5665625"/>
              <a:gd name="connsiteX61" fmla="*/ 2556625 w 25484439"/>
              <a:gd name="connsiteY61" fmla="*/ 2415886 h 5665625"/>
              <a:gd name="connsiteX62" fmla="*/ 1594099 w 25484439"/>
              <a:gd name="connsiteY62" fmla="*/ 2247444 h 5665625"/>
              <a:gd name="connsiteX63" fmla="*/ 1016583 w 25484439"/>
              <a:gd name="connsiteY63" fmla="*/ 2175255 h 5665625"/>
              <a:gd name="connsiteX64" fmla="*/ 78120 w 25484439"/>
              <a:gd name="connsiteY64" fmla="*/ 2271507 h 5665625"/>
              <a:gd name="connsiteX65" fmla="*/ 54057 w 25484439"/>
              <a:gd name="connsiteY65" fmla="*/ 2006813 h 5665625"/>
              <a:gd name="connsiteX66" fmla="*/ 78120 w 25484439"/>
              <a:gd name="connsiteY66" fmla="*/ 514897 h 5665625"/>
              <a:gd name="connsiteX67" fmla="*/ 29993 w 25484439"/>
              <a:gd name="connsiteY67" fmla="*/ 9570 h 566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5484439" h="5665625">
                <a:moveTo>
                  <a:pt x="29993" y="9570"/>
                </a:moveTo>
                <a:cubicBezTo>
                  <a:pt x="222498" y="-46577"/>
                  <a:pt x="796004" y="161971"/>
                  <a:pt x="1233151" y="178013"/>
                </a:cubicBezTo>
                <a:cubicBezTo>
                  <a:pt x="1670298" y="194055"/>
                  <a:pt x="2131510" y="85771"/>
                  <a:pt x="2652878" y="105823"/>
                </a:cubicBezTo>
                <a:cubicBezTo>
                  <a:pt x="3174246" y="125875"/>
                  <a:pt x="4361362" y="298328"/>
                  <a:pt x="4361362" y="298328"/>
                </a:cubicBezTo>
                <a:cubicBezTo>
                  <a:pt x="4858667" y="354475"/>
                  <a:pt x="5167478" y="370518"/>
                  <a:pt x="5636709" y="442707"/>
                </a:cubicBezTo>
                <a:cubicBezTo>
                  <a:pt x="6105941" y="514897"/>
                  <a:pt x="6751635" y="683339"/>
                  <a:pt x="7176751" y="731465"/>
                </a:cubicBezTo>
                <a:cubicBezTo>
                  <a:pt x="7601867" y="779591"/>
                  <a:pt x="7794372" y="703391"/>
                  <a:pt x="8187404" y="731465"/>
                </a:cubicBezTo>
                <a:cubicBezTo>
                  <a:pt x="8580436" y="759539"/>
                  <a:pt x="9109825" y="835739"/>
                  <a:pt x="9534941" y="899907"/>
                </a:cubicBezTo>
                <a:cubicBezTo>
                  <a:pt x="9960057" y="964075"/>
                  <a:pt x="10329025" y="1064339"/>
                  <a:pt x="10738099" y="1116476"/>
                </a:cubicBezTo>
                <a:cubicBezTo>
                  <a:pt x="11147173" y="1168613"/>
                  <a:pt x="11640467" y="1160591"/>
                  <a:pt x="11989383" y="1212728"/>
                </a:cubicBezTo>
                <a:cubicBezTo>
                  <a:pt x="12338299" y="1264865"/>
                  <a:pt x="12494709" y="1377160"/>
                  <a:pt x="12831593" y="1429297"/>
                </a:cubicBezTo>
                <a:cubicBezTo>
                  <a:pt x="13168477" y="1481434"/>
                  <a:pt x="13693856" y="1493465"/>
                  <a:pt x="14010688" y="1525549"/>
                </a:cubicBezTo>
                <a:cubicBezTo>
                  <a:pt x="14327520" y="1557633"/>
                  <a:pt x="14732583" y="1621802"/>
                  <a:pt x="14732583" y="1621802"/>
                </a:cubicBezTo>
                <a:cubicBezTo>
                  <a:pt x="14945141" y="1649876"/>
                  <a:pt x="15073478" y="1657897"/>
                  <a:pt x="15286036" y="1693992"/>
                </a:cubicBezTo>
                <a:cubicBezTo>
                  <a:pt x="15498594" y="1730087"/>
                  <a:pt x="15783341" y="1770191"/>
                  <a:pt x="16007930" y="1838370"/>
                </a:cubicBezTo>
                <a:cubicBezTo>
                  <a:pt x="16232519" y="1906549"/>
                  <a:pt x="16412993" y="2034886"/>
                  <a:pt x="16633572" y="2103065"/>
                </a:cubicBezTo>
                <a:cubicBezTo>
                  <a:pt x="16854151" y="2171244"/>
                  <a:pt x="17054678" y="2211349"/>
                  <a:pt x="17331404" y="2247444"/>
                </a:cubicBezTo>
                <a:cubicBezTo>
                  <a:pt x="17608130" y="2283539"/>
                  <a:pt x="17969077" y="2263487"/>
                  <a:pt x="18293930" y="2319634"/>
                </a:cubicBezTo>
                <a:cubicBezTo>
                  <a:pt x="18618783" y="2375781"/>
                  <a:pt x="18931604" y="2484065"/>
                  <a:pt x="19280520" y="2584328"/>
                </a:cubicBezTo>
                <a:cubicBezTo>
                  <a:pt x="19629436" y="2684591"/>
                  <a:pt x="19878088" y="2732718"/>
                  <a:pt x="20387425" y="2921213"/>
                </a:cubicBezTo>
                <a:cubicBezTo>
                  <a:pt x="20896762" y="3109708"/>
                  <a:pt x="21923457" y="3530813"/>
                  <a:pt x="22336541" y="3715297"/>
                </a:cubicBezTo>
                <a:cubicBezTo>
                  <a:pt x="22749625" y="3899781"/>
                  <a:pt x="22573162" y="3919834"/>
                  <a:pt x="22865930" y="4028118"/>
                </a:cubicBezTo>
                <a:cubicBezTo>
                  <a:pt x="23158698" y="4136402"/>
                  <a:pt x="23788351" y="4288802"/>
                  <a:pt x="24093151" y="4365002"/>
                </a:cubicBezTo>
                <a:cubicBezTo>
                  <a:pt x="24397951" y="4441202"/>
                  <a:pt x="24486183" y="4421150"/>
                  <a:pt x="24694730" y="4485318"/>
                </a:cubicBezTo>
                <a:cubicBezTo>
                  <a:pt x="24903278" y="4549487"/>
                  <a:pt x="25216099" y="4585582"/>
                  <a:pt x="25344436" y="4750013"/>
                </a:cubicBezTo>
                <a:cubicBezTo>
                  <a:pt x="25472773" y="4914444"/>
                  <a:pt x="25512877" y="5319507"/>
                  <a:pt x="25464751" y="5471907"/>
                </a:cubicBezTo>
                <a:cubicBezTo>
                  <a:pt x="25416625" y="5624307"/>
                  <a:pt x="25216099" y="5652381"/>
                  <a:pt x="25055678" y="5664413"/>
                </a:cubicBezTo>
                <a:cubicBezTo>
                  <a:pt x="24895257" y="5676445"/>
                  <a:pt x="24807025" y="5596234"/>
                  <a:pt x="24502225" y="5544097"/>
                </a:cubicBezTo>
                <a:cubicBezTo>
                  <a:pt x="24197425" y="5491960"/>
                  <a:pt x="23664025" y="5447845"/>
                  <a:pt x="23226878" y="5351592"/>
                </a:cubicBezTo>
                <a:cubicBezTo>
                  <a:pt x="22789731" y="5255339"/>
                  <a:pt x="22432794" y="5110960"/>
                  <a:pt x="21879341" y="4966581"/>
                </a:cubicBezTo>
                <a:cubicBezTo>
                  <a:pt x="21325888" y="4822202"/>
                  <a:pt x="20375394" y="4581571"/>
                  <a:pt x="19906162" y="4485318"/>
                </a:cubicBezTo>
                <a:cubicBezTo>
                  <a:pt x="19436930" y="4389065"/>
                  <a:pt x="19332656" y="4473286"/>
                  <a:pt x="19063951" y="4389065"/>
                </a:cubicBezTo>
                <a:cubicBezTo>
                  <a:pt x="18795246" y="4304844"/>
                  <a:pt x="18510498" y="4036139"/>
                  <a:pt x="18293930" y="3979992"/>
                </a:cubicBezTo>
                <a:cubicBezTo>
                  <a:pt x="18077362" y="3923845"/>
                  <a:pt x="17764541" y="4052181"/>
                  <a:pt x="17764541" y="4052181"/>
                </a:cubicBezTo>
                <a:cubicBezTo>
                  <a:pt x="17660267" y="4084265"/>
                  <a:pt x="17576046" y="4104318"/>
                  <a:pt x="17668288" y="4172497"/>
                </a:cubicBezTo>
                <a:cubicBezTo>
                  <a:pt x="17760530" y="4240676"/>
                  <a:pt x="18121477" y="4401097"/>
                  <a:pt x="18317993" y="4461255"/>
                </a:cubicBezTo>
                <a:cubicBezTo>
                  <a:pt x="18514509" y="4521413"/>
                  <a:pt x="18711025" y="4481307"/>
                  <a:pt x="18847383" y="4533444"/>
                </a:cubicBezTo>
                <a:cubicBezTo>
                  <a:pt x="18983741" y="4585581"/>
                  <a:pt x="19112078" y="4709908"/>
                  <a:pt x="19136141" y="4774076"/>
                </a:cubicBezTo>
                <a:cubicBezTo>
                  <a:pt x="19160204" y="4838244"/>
                  <a:pt x="19224372" y="4962571"/>
                  <a:pt x="18991762" y="4918455"/>
                </a:cubicBezTo>
                <a:cubicBezTo>
                  <a:pt x="18759152" y="4874339"/>
                  <a:pt x="18085383" y="4601623"/>
                  <a:pt x="17740478" y="4509381"/>
                </a:cubicBezTo>
                <a:cubicBezTo>
                  <a:pt x="17395573" y="4417139"/>
                  <a:pt x="17259214" y="4473286"/>
                  <a:pt x="16922330" y="4365002"/>
                </a:cubicBezTo>
                <a:cubicBezTo>
                  <a:pt x="16585446" y="4256718"/>
                  <a:pt x="15955793" y="3963950"/>
                  <a:pt x="15719172" y="3859676"/>
                </a:cubicBezTo>
                <a:cubicBezTo>
                  <a:pt x="15482551" y="3755402"/>
                  <a:pt x="15578804" y="3743370"/>
                  <a:pt x="15502604" y="3739360"/>
                </a:cubicBezTo>
                <a:cubicBezTo>
                  <a:pt x="15426404" y="3735350"/>
                  <a:pt x="15418382" y="3883739"/>
                  <a:pt x="15261972" y="3835613"/>
                </a:cubicBezTo>
                <a:cubicBezTo>
                  <a:pt x="15105562" y="3787487"/>
                  <a:pt x="14760657" y="3526802"/>
                  <a:pt x="14564141" y="3450602"/>
                </a:cubicBezTo>
                <a:cubicBezTo>
                  <a:pt x="14367625" y="3374402"/>
                  <a:pt x="14191162" y="3350339"/>
                  <a:pt x="14082878" y="3378413"/>
                </a:cubicBezTo>
                <a:cubicBezTo>
                  <a:pt x="13974594" y="3406487"/>
                  <a:pt x="13994646" y="3647118"/>
                  <a:pt x="13914436" y="3619044"/>
                </a:cubicBezTo>
                <a:cubicBezTo>
                  <a:pt x="13834226" y="3590970"/>
                  <a:pt x="13717920" y="3306223"/>
                  <a:pt x="13601615" y="3209970"/>
                </a:cubicBezTo>
                <a:cubicBezTo>
                  <a:pt x="13485310" y="3113717"/>
                  <a:pt x="13324888" y="3097675"/>
                  <a:pt x="13216604" y="3041528"/>
                </a:cubicBezTo>
                <a:cubicBezTo>
                  <a:pt x="13108320" y="2985381"/>
                  <a:pt x="13060193" y="2909181"/>
                  <a:pt x="12951909" y="2873086"/>
                </a:cubicBezTo>
                <a:cubicBezTo>
                  <a:pt x="12843625" y="2836991"/>
                  <a:pt x="12566899" y="2824960"/>
                  <a:pt x="12566899" y="2824960"/>
                </a:cubicBezTo>
                <a:cubicBezTo>
                  <a:pt x="12490699" y="2828970"/>
                  <a:pt x="12486688" y="2853033"/>
                  <a:pt x="12494709" y="2897149"/>
                </a:cubicBezTo>
                <a:cubicBezTo>
                  <a:pt x="12502730" y="2941265"/>
                  <a:pt x="12530804" y="3017466"/>
                  <a:pt x="12615025" y="3089655"/>
                </a:cubicBezTo>
                <a:cubicBezTo>
                  <a:pt x="12699246" y="3161845"/>
                  <a:pt x="12887741" y="3254086"/>
                  <a:pt x="13000036" y="3330286"/>
                </a:cubicBezTo>
                <a:cubicBezTo>
                  <a:pt x="13112331" y="3406486"/>
                  <a:pt x="13244677" y="3486697"/>
                  <a:pt x="13288793" y="3546855"/>
                </a:cubicBezTo>
                <a:cubicBezTo>
                  <a:pt x="13332909" y="3607013"/>
                  <a:pt x="13373014" y="3691234"/>
                  <a:pt x="13264730" y="3691234"/>
                </a:cubicBezTo>
                <a:cubicBezTo>
                  <a:pt x="13156446" y="3691234"/>
                  <a:pt x="12947899" y="3594981"/>
                  <a:pt x="12639088" y="3546855"/>
                </a:cubicBezTo>
                <a:cubicBezTo>
                  <a:pt x="12330278" y="3498729"/>
                  <a:pt x="11853025" y="3426539"/>
                  <a:pt x="11411867" y="3402476"/>
                </a:cubicBezTo>
                <a:cubicBezTo>
                  <a:pt x="10970709" y="3378413"/>
                  <a:pt x="10641846" y="3478676"/>
                  <a:pt x="9992141" y="3402476"/>
                </a:cubicBezTo>
                <a:cubicBezTo>
                  <a:pt x="9342436" y="3326276"/>
                  <a:pt x="8476162" y="3073613"/>
                  <a:pt x="7513636" y="2945276"/>
                </a:cubicBezTo>
                <a:cubicBezTo>
                  <a:pt x="6551110" y="2816939"/>
                  <a:pt x="5043152" y="2720687"/>
                  <a:pt x="4216983" y="2632455"/>
                </a:cubicBezTo>
                <a:cubicBezTo>
                  <a:pt x="3390815" y="2544223"/>
                  <a:pt x="2993772" y="2480054"/>
                  <a:pt x="2556625" y="2415886"/>
                </a:cubicBezTo>
                <a:cubicBezTo>
                  <a:pt x="2119478" y="2351718"/>
                  <a:pt x="1850773" y="2287549"/>
                  <a:pt x="1594099" y="2247444"/>
                </a:cubicBezTo>
                <a:cubicBezTo>
                  <a:pt x="1337425" y="2207339"/>
                  <a:pt x="1269246" y="2171245"/>
                  <a:pt x="1016583" y="2175255"/>
                </a:cubicBezTo>
                <a:cubicBezTo>
                  <a:pt x="763920" y="2179265"/>
                  <a:pt x="238541" y="2299581"/>
                  <a:pt x="78120" y="2271507"/>
                </a:cubicBezTo>
                <a:cubicBezTo>
                  <a:pt x="-82301" y="2243433"/>
                  <a:pt x="54057" y="2299581"/>
                  <a:pt x="54057" y="2006813"/>
                </a:cubicBezTo>
                <a:cubicBezTo>
                  <a:pt x="54057" y="1714045"/>
                  <a:pt x="78120" y="843760"/>
                  <a:pt x="78120" y="514897"/>
                </a:cubicBezTo>
                <a:lnTo>
                  <a:pt x="29993" y="9570"/>
                </a:lnTo>
                <a:close/>
              </a:path>
            </a:pathLst>
          </a:custGeom>
          <a:pattFill prst="lgConfetti">
            <a:fgClr>
              <a:schemeClr val="accent4">
                <a:lumMod val="50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9BD311FD-11A0-4A75-AF5F-FA1B97D9A619}"/>
              </a:ext>
            </a:extLst>
          </p:cNvPr>
          <p:cNvSpPr/>
          <p:nvPr/>
        </p:nvSpPr>
        <p:spPr>
          <a:xfrm rot="10800000">
            <a:off x="704142" y="2614285"/>
            <a:ext cx="6078843" cy="3729348"/>
          </a:xfrm>
          <a:custGeom>
            <a:avLst/>
            <a:gdLst>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51974 w 6078843"/>
              <a:gd name="connsiteY8" fmla="*/ 1648881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15880 w 6078843"/>
              <a:gd name="connsiteY8" fmla="*/ 1733102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78843" h="3729348">
                <a:moveTo>
                  <a:pt x="4233" y="10999"/>
                </a:moveTo>
                <a:cubicBezTo>
                  <a:pt x="-4978" y="33608"/>
                  <a:pt x="-1629" y="96410"/>
                  <a:pt x="39402" y="156700"/>
                </a:cubicBezTo>
                <a:cubicBezTo>
                  <a:pt x="80433" y="216990"/>
                  <a:pt x="144073" y="308263"/>
                  <a:pt x="250418" y="372740"/>
                </a:cubicBezTo>
                <a:cubicBezTo>
                  <a:pt x="356763" y="437217"/>
                  <a:pt x="509163" y="469874"/>
                  <a:pt x="677473" y="543562"/>
                </a:cubicBezTo>
                <a:cubicBezTo>
                  <a:pt x="845783" y="617250"/>
                  <a:pt x="1090293" y="720245"/>
                  <a:pt x="1260277" y="814867"/>
                </a:cubicBezTo>
                <a:cubicBezTo>
                  <a:pt x="1430261" y="909489"/>
                  <a:pt x="1576800" y="1038443"/>
                  <a:pt x="1697380" y="1111294"/>
                </a:cubicBezTo>
                <a:cubicBezTo>
                  <a:pt x="1817960" y="1184145"/>
                  <a:pt x="1905046" y="1204241"/>
                  <a:pt x="1983758" y="1251971"/>
                </a:cubicBezTo>
                <a:cubicBezTo>
                  <a:pt x="2062470" y="1299701"/>
                  <a:pt x="2064299" y="1317484"/>
                  <a:pt x="2169653" y="1397672"/>
                </a:cubicBezTo>
                <a:cubicBezTo>
                  <a:pt x="2275007" y="1477860"/>
                  <a:pt x="2489438" y="1646854"/>
                  <a:pt x="2615880" y="1733102"/>
                </a:cubicBezTo>
                <a:cubicBezTo>
                  <a:pt x="2742322" y="1819350"/>
                  <a:pt x="2803382" y="1826203"/>
                  <a:pt x="2928303" y="1915162"/>
                </a:cubicBezTo>
                <a:cubicBezTo>
                  <a:pt x="3053224" y="2004121"/>
                  <a:pt x="3252363" y="2184793"/>
                  <a:pt x="3365407" y="2266854"/>
                </a:cubicBezTo>
                <a:cubicBezTo>
                  <a:pt x="3478451" y="2348915"/>
                  <a:pt x="3539578" y="2371524"/>
                  <a:pt x="3606567" y="2407531"/>
                </a:cubicBezTo>
                <a:cubicBezTo>
                  <a:pt x="3673556" y="2443538"/>
                  <a:pt x="3702864" y="2451074"/>
                  <a:pt x="3767341" y="2482894"/>
                </a:cubicBezTo>
                <a:cubicBezTo>
                  <a:pt x="3831818" y="2514714"/>
                  <a:pt x="3943187" y="2586727"/>
                  <a:pt x="3993429" y="2598450"/>
                </a:cubicBezTo>
                <a:cubicBezTo>
                  <a:pt x="4043671" y="2610173"/>
                  <a:pt x="4077165" y="2600962"/>
                  <a:pt x="4068791" y="2553232"/>
                </a:cubicBezTo>
                <a:cubicBezTo>
                  <a:pt x="4060417" y="2505502"/>
                  <a:pt x="4006827" y="2398320"/>
                  <a:pt x="3943187" y="2312072"/>
                </a:cubicBezTo>
                <a:cubicBezTo>
                  <a:pt x="3879548" y="2225824"/>
                  <a:pt x="3743895" y="2113617"/>
                  <a:pt x="3686954" y="2035742"/>
                </a:cubicBezTo>
                <a:cubicBezTo>
                  <a:pt x="3630013" y="1957867"/>
                  <a:pt x="3599031" y="1890042"/>
                  <a:pt x="3601543" y="1844824"/>
                </a:cubicBezTo>
                <a:cubicBezTo>
                  <a:pt x="3604055" y="1799607"/>
                  <a:pt x="3619966" y="1763600"/>
                  <a:pt x="3702027" y="1764437"/>
                </a:cubicBezTo>
                <a:cubicBezTo>
                  <a:pt x="3784088" y="1765274"/>
                  <a:pt x="3954910" y="1817191"/>
                  <a:pt x="4093912" y="1849848"/>
                </a:cubicBezTo>
                <a:cubicBezTo>
                  <a:pt x="4232914" y="1882505"/>
                  <a:pt x="4395363" y="1915163"/>
                  <a:pt x="4536040" y="1960380"/>
                </a:cubicBezTo>
                <a:cubicBezTo>
                  <a:pt x="4676717" y="2005598"/>
                  <a:pt x="4821581" y="2055839"/>
                  <a:pt x="4937974" y="2121153"/>
                </a:cubicBezTo>
                <a:cubicBezTo>
                  <a:pt x="5054367" y="2186467"/>
                  <a:pt x="5184158" y="2280252"/>
                  <a:pt x="5234400" y="2352265"/>
                </a:cubicBezTo>
                <a:cubicBezTo>
                  <a:pt x="5284642" y="2424278"/>
                  <a:pt x="5262033" y="2470333"/>
                  <a:pt x="5239424" y="2553232"/>
                </a:cubicBezTo>
                <a:cubicBezTo>
                  <a:pt x="5216815" y="2636131"/>
                  <a:pt x="5118844" y="2775971"/>
                  <a:pt x="5098747" y="2849659"/>
                </a:cubicBezTo>
                <a:cubicBezTo>
                  <a:pt x="5078650" y="2923347"/>
                  <a:pt x="5073626" y="2930046"/>
                  <a:pt x="5118844" y="2995360"/>
                </a:cubicBezTo>
                <a:cubicBezTo>
                  <a:pt x="5164062" y="3060674"/>
                  <a:pt x="5270407" y="3153621"/>
                  <a:pt x="5370053" y="3241544"/>
                </a:cubicBezTo>
                <a:cubicBezTo>
                  <a:pt x="5469699" y="3329467"/>
                  <a:pt x="5602840" y="3444186"/>
                  <a:pt x="5716721" y="3522898"/>
                </a:cubicBezTo>
                <a:cubicBezTo>
                  <a:pt x="5830602" y="3601610"/>
                  <a:pt x="5997238" y="3783318"/>
                  <a:pt x="6053341" y="3713817"/>
                </a:cubicBezTo>
                <a:cubicBezTo>
                  <a:pt x="6109444" y="3644316"/>
                  <a:pt x="6055853" y="3241545"/>
                  <a:pt x="6053341" y="3105892"/>
                </a:cubicBezTo>
                <a:cubicBezTo>
                  <a:pt x="6050829" y="2970239"/>
                  <a:pt x="6060040" y="2936744"/>
                  <a:pt x="6038268" y="2899900"/>
                </a:cubicBezTo>
                <a:cubicBezTo>
                  <a:pt x="6016497" y="2863056"/>
                  <a:pt x="5979653" y="2928371"/>
                  <a:pt x="5922712" y="2884828"/>
                </a:cubicBezTo>
                <a:cubicBezTo>
                  <a:pt x="5865771" y="2841285"/>
                  <a:pt x="5751890" y="2735777"/>
                  <a:pt x="5696624" y="2638643"/>
                </a:cubicBezTo>
                <a:cubicBezTo>
                  <a:pt x="5641358" y="2541509"/>
                  <a:pt x="5622099" y="2415905"/>
                  <a:pt x="5591117" y="2302024"/>
                </a:cubicBezTo>
                <a:cubicBezTo>
                  <a:pt x="5560135" y="2188143"/>
                  <a:pt x="5589442" y="2053327"/>
                  <a:pt x="5510730" y="1955355"/>
                </a:cubicBezTo>
                <a:cubicBezTo>
                  <a:pt x="5432018" y="1857384"/>
                  <a:pt x="5253659" y="1778672"/>
                  <a:pt x="5118844" y="1714195"/>
                </a:cubicBezTo>
                <a:cubicBezTo>
                  <a:pt x="4984029" y="1649718"/>
                  <a:pt x="4819906" y="1601151"/>
                  <a:pt x="4701838" y="1568494"/>
                </a:cubicBezTo>
                <a:cubicBezTo>
                  <a:pt x="4583770" y="1535837"/>
                  <a:pt x="4536039" y="1536674"/>
                  <a:pt x="4410435" y="1518252"/>
                </a:cubicBezTo>
                <a:cubicBezTo>
                  <a:pt x="4284831" y="1499830"/>
                  <a:pt x="4126569" y="1486432"/>
                  <a:pt x="3948211" y="1457962"/>
                </a:cubicBezTo>
                <a:cubicBezTo>
                  <a:pt x="3769853" y="1429492"/>
                  <a:pt x="3570561" y="1422793"/>
                  <a:pt x="3340286" y="1347430"/>
                </a:cubicBezTo>
                <a:cubicBezTo>
                  <a:pt x="3110011" y="1272067"/>
                  <a:pt x="2566563" y="1005786"/>
                  <a:pt x="2566563" y="1005786"/>
                </a:cubicBezTo>
                <a:lnTo>
                  <a:pt x="1536607" y="548586"/>
                </a:lnTo>
                <a:cubicBezTo>
                  <a:pt x="1281211" y="432193"/>
                  <a:pt x="1173191" y="359343"/>
                  <a:pt x="1034189" y="307426"/>
                </a:cubicBezTo>
                <a:cubicBezTo>
                  <a:pt x="895187" y="255509"/>
                  <a:pt x="785493" y="252159"/>
                  <a:pt x="702594" y="237087"/>
                </a:cubicBezTo>
                <a:cubicBezTo>
                  <a:pt x="619695" y="222015"/>
                  <a:pt x="592062" y="239600"/>
                  <a:pt x="536796" y="216991"/>
                </a:cubicBezTo>
                <a:cubicBezTo>
                  <a:pt x="481530" y="194382"/>
                  <a:pt x="444686" y="134092"/>
                  <a:pt x="370998" y="101435"/>
                </a:cubicBezTo>
                <a:cubicBezTo>
                  <a:pt x="297310" y="68778"/>
                  <a:pt x="161657" y="36958"/>
                  <a:pt x="94668" y="21048"/>
                </a:cubicBezTo>
                <a:cubicBezTo>
                  <a:pt x="27679" y="5138"/>
                  <a:pt x="13444" y="-11610"/>
                  <a:pt x="4233" y="10999"/>
                </a:cubicBezTo>
                <a:close/>
              </a:path>
            </a:pathLst>
          </a:custGeom>
          <a:pattFill prst="diagBrick">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239">
            <a:extLst>
              <a:ext uri="{FF2B5EF4-FFF2-40B4-BE49-F238E27FC236}">
                <a16:creationId xmlns:a16="http://schemas.microsoft.com/office/drawing/2014/main" id="{7B2410B6-1E3B-463F-9656-0A6AB236ADE5}"/>
              </a:ext>
            </a:extLst>
          </p:cNvPr>
          <p:cNvSpPr/>
          <p:nvPr/>
        </p:nvSpPr>
        <p:spPr>
          <a:xfrm rot="10800000">
            <a:off x="24620594" y="8861395"/>
            <a:ext cx="537380" cy="2431931"/>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 name="connsiteX0" fmla="*/ 254675 w 254675"/>
              <a:gd name="connsiteY0" fmla="*/ 0 h 1702841"/>
              <a:gd name="connsiteX1" fmla="*/ 122809 w 254675"/>
              <a:gd name="connsiteY1" fmla="*/ 107929 h 1702841"/>
              <a:gd name="connsiteX2" fmla="*/ 179959 w 254675"/>
              <a:gd name="connsiteY2" fmla="*/ 212704 h 1702841"/>
              <a:gd name="connsiteX3" fmla="*/ 194247 w 254675"/>
              <a:gd name="connsiteY3" fmla="*/ 327004 h 1702841"/>
              <a:gd name="connsiteX4" fmla="*/ 170434 w 254675"/>
              <a:gd name="connsiteY4" fmla="*/ 460354 h 1702841"/>
              <a:gd name="connsiteX5" fmla="*/ 146622 w 254675"/>
              <a:gd name="connsiteY5" fmla="*/ 584179 h 1702841"/>
              <a:gd name="connsiteX6" fmla="*/ 127572 w 254675"/>
              <a:gd name="connsiteY6" fmla="*/ 669904 h 1702841"/>
              <a:gd name="connsiteX7" fmla="*/ 122809 w 254675"/>
              <a:gd name="connsiteY7" fmla="*/ 746104 h 1702841"/>
              <a:gd name="connsiteX8" fmla="*/ 122809 w 254675"/>
              <a:gd name="connsiteY8" fmla="*/ 1055667 h 1702841"/>
              <a:gd name="connsiteX9" fmla="*/ 146622 w 254675"/>
              <a:gd name="connsiteY9" fmla="*/ 1189017 h 1702841"/>
              <a:gd name="connsiteX10" fmla="*/ 89472 w 254675"/>
              <a:gd name="connsiteY10" fmla="*/ 1327129 h 1702841"/>
              <a:gd name="connsiteX11" fmla="*/ 51372 w 254675"/>
              <a:gd name="connsiteY11" fmla="*/ 1436667 h 1702841"/>
              <a:gd name="connsiteX12" fmla="*/ 13272 w 254675"/>
              <a:gd name="connsiteY12" fmla="*/ 1560492 h 1702841"/>
              <a:gd name="connsiteX13" fmla="*/ 13272 w 254675"/>
              <a:gd name="connsiteY13" fmla="*/ 1636692 h 1702841"/>
              <a:gd name="connsiteX14" fmla="*/ 0 w 254675"/>
              <a:gd name="connsiteY14" fmla="*/ 1702841 h 1702841"/>
              <a:gd name="connsiteX0" fmla="*/ 122809 w 194247"/>
              <a:gd name="connsiteY0" fmla="*/ 0 h 1594912"/>
              <a:gd name="connsiteX1" fmla="*/ 179959 w 194247"/>
              <a:gd name="connsiteY1" fmla="*/ 104775 h 1594912"/>
              <a:gd name="connsiteX2" fmla="*/ 194247 w 194247"/>
              <a:gd name="connsiteY2" fmla="*/ 219075 h 1594912"/>
              <a:gd name="connsiteX3" fmla="*/ 170434 w 194247"/>
              <a:gd name="connsiteY3" fmla="*/ 352425 h 1594912"/>
              <a:gd name="connsiteX4" fmla="*/ 146622 w 194247"/>
              <a:gd name="connsiteY4" fmla="*/ 476250 h 1594912"/>
              <a:gd name="connsiteX5" fmla="*/ 127572 w 194247"/>
              <a:gd name="connsiteY5" fmla="*/ 561975 h 1594912"/>
              <a:gd name="connsiteX6" fmla="*/ 122809 w 194247"/>
              <a:gd name="connsiteY6" fmla="*/ 638175 h 1594912"/>
              <a:gd name="connsiteX7" fmla="*/ 122809 w 194247"/>
              <a:gd name="connsiteY7" fmla="*/ 947738 h 1594912"/>
              <a:gd name="connsiteX8" fmla="*/ 146622 w 194247"/>
              <a:gd name="connsiteY8" fmla="*/ 1081088 h 1594912"/>
              <a:gd name="connsiteX9" fmla="*/ 89472 w 194247"/>
              <a:gd name="connsiteY9" fmla="*/ 1219200 h 1594912"/>
              <a:gd name="connsiteX10" fmla="*/ 51372 w 194247"/>
              <a:gd name="connsiteY10" fmla="*/ 1328738 h 1594912"/>
              <a:gd name="connsiteX11" fmla="*/ 13272 w 194247"/>
              <a:gd name="connsiteY11" fmla="*/ 1452563 h 1594912"/>
              <a:gd name="connsiteX12" fmla="*/ 13272 w 194247"/>
              <a:gd name="connsiteY12" fmla="*/ 1528763 h 1594912"/>
              <a:gd name="connsiteX13" fmla="*/ 0 w 194247"/>
              <a:gd name="connsiteY13" fmla="*/ 1594912 h 1594912"/>
              <a:gd name="connsiteX0" fmla="*/ 179959 w 194247"/>
              <a:gd name="connsiteY0" fmla="*/ 0 h 1490137"/>
              <a:gd name="connsiteX1" fmla="*/ 194247 w 194247"/>
              <a:gd name="connsiteY1" fmla="*/ 114300 h 1490137"/>
              <a:gd name="connsiteX2" fmla="*/ 170434 w 194247"/>
              <a:gd name="connsiteY2" fmla="*/ 247650 h 1490137"/>
              <a:gd name="connsiteX3" fmla="*/ 146622 w 194247"/>
              <a:gd name="connsiteY3" fmla="*/ 371475 h 1490137"/>
              <a:gd name="connsiteX4" fmla="*/ 127572 w 194247"/>
              <a:gd name="connsiteY4" fmla="*/ 457200 h 1490137"/>
              <a:gd name="connsiteX5" fmla="*/ 122809 w 194247"/>
              <a:gd name="connsiteY5" fmla="*/ 533400 h 1490137"/>
              <a:gd name="connsiteX6" fmla="*/ 122809 w 194247"/>
              <a:gd name="connsiteY6" fmla="*/ 842963 h 1490137"/>
              <a:gd name="connsiteX7" fmla="*/ 146622 w 194247"/>
              <a:gd name="connsiteY7" fmla="*/ 976313 h 1490137"/>
              <a:gd name="connsiteX8" fmla="*/ 89472 w 194247"/>
              <a:gd name="connsiteY8" fmla="*/ 1114425 h 1490137"/>
              <a:gd name="connsiteX9" fmla="*/ 51372 w 194247"/>
              <a:gd name="connsiteY9" fmla="*/ 1223963 h 1490137"/>
              <a:gd name="connsiteX10" fmla="*/ 13272 w 194247"/>
              <a:gd name="connsiteY10" fmla="*/ 1347788 h 1490137"/>
              <a:gd name="connsiteX11" fmla="*/ 13272 w 194247"/>
              <a:gd name="connsiteY11" fmla="*/ 1423988 h 1490137"/>
              <a:gd name="connsiteX12" fmla="*/ 0 w 194247"/>
              <a:gd name="connsiteY12" fmla="*/ 1490137 h 1490137"/>
              <a:gd name="connsiteX0" fmla="*/ 194247 w 194247"/>
              <a:gd name="connsiteY0" fmla="*/ 0 h 1375837"/>
              <a:gd name="connsiteX1" fmla="*/ 170434 w 194247"/>
              <a:gd name="connsiteY1" fmla="*/ 133350 h 1375837"/>
              <a:gd name="connsiteX2" fmla="*/ 146622 w 194247"/>
              <a:gd name="connsiteY2" fmla="*/ 257175 h 1375837"/>
              <a:gd name="connsiteX3" fmla="*/ 127572 w 194247"/>
              <a:gd name="connsiteY3" fmla="*/ 342900 h 1375837"/>
              <a:gd name="connsiteX4" fmla="*/ 122809 w 194247"/>
              <a:gd name="connsiteY4" fmla="*/ 419100 h 1375837"/>
              <a:gd name="connsiteX5" fmla="*/ 122809 w 194247"/>
              <a:gd name="connsiteY5" fmla="*/ 728663 h 1375837"/>
              <a:gd name="connsiteX6" fmla="*/ 146622 w 194247"/>
              <a:gd name="connsiteY6" fmla="*/ 862013 h 1375837"/>
              <a:gd name="connsiteX7" fmla="*/ 89472 w 194247"/>
              <a:gd name="connsiteY7" fmla="*/ 1000125 h 1375837"/>
              <a:gd name="connsiteX8" fmla="*/ 51372 w 194247"/>
              <a:gd name="connsiteY8" fmla="*/ 1109663 h 1375837"/>
              <a:gd name="connsiteX9" fmla="*/ 13272 w 194247"/>
              <a:gd name="connsiteY9" fmla="*/ 1233488 h 1375837"/>
              <a:gd name="connsiteX10" fmla="*/ 13272 w 194247"/>
              <a:gd name="connsiteY10" fmla="*/ 1309688 h 1375837"/>
              <a:gd name="connsiteX11" fmla="*/ 0 w 194247"/>
              <a:gd name="connsiteY11" fmla="*/ 1375837 h 1375837"/>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46622 w 258423"/>
              <a:gd name="connsiteY6" fmla="*/ 1066369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03838 w 258423"/>
              <a:gd name="connsiteY6" fmla="*/ 1059071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45151 w 245151"/>
              <a:gd name="connsiteY0" fmla="*/ 0 h 1514044"/>
              <a:gd name="connsiteX1" fmla="*/ 157162 w 245151"/>
              <a:gd name="connsiteY1" fmla="*/ 337706 h 1514044"/>
              <a:gd name="connsiteX2" fmla="*/ 133350 w 245151"/>
              <a:gd name="connsiteY2" fmla="*/ 461531 h 1514044"/>
              <a:gd name="connsiteX3" fmla="*/ 114300 w 245151"/>
              <a:gd name="connsiteY3" fmla="*/ 547256 h 1514044"/>
              <a:gd name="connsiteX4" fmla="*/ 109537 w 245151"/>
              <a:gd name="connsiteY4" fmla="*/ 623456 h 1514044"/>
              <a:gd name="connsiteX5" fmla="*/ 109537 w 245151"/>
              <a:gd name="connsiteY5" fmla="*/ 933019 h 1514044"/>
              <a:gd name="connsiteX6" fmla="*/ 90566 w 245151"/>
              <a:gd name="connsiteY6" fmla="*/ 1059071 h 1514044"/>
              <a:gd name="connsiteX7" fmla="*/ 76200 w 245151"/>
              <a:gd name="connsiteY7" fmla="*/ 1204481 h 1514044"/>
              <a:gd name="connsiteX8" fmla="*/ 38100 w 245151"/>
              <a:gd name="connsiteY8" fmla="*/ 1314019 h 1514044"/>
              <a:gd name="connsiteX9" fmla="*/ 0 w 245151"/>
              <a:gd name="connsiteY9" fmla="*/ 1437844 h 1514044"/>
              <a:gd name="connsiteX10" fmla="*/ 0 w 245151"/>
              <a:gd name="connsiteY10" fmla="*/ 1514044 h 15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51" h="1514044">
                <a:moveTo>
                  <a:pt x="245151" y="0"/>
                </a:moveTo>
                <a:lnTo>
                  <a:pt x="157162" y="337706"/>
                </a:lnTo>
                <a:lnTo>
                  <a:pt x="133350" y="461531"/>
                </a:lnTo>
                <a:lnTo>
                  <a:pt x="114300" y="547256"/>
                </a:lnTo>
                <a:lnTo>
                  <a:pt x="109537" y="623456"/>
                </a:lnTo>
                <a:lnTo>
                  <a:pt x="109537" y="933019"/>
                </a:lnTo>
                <a:lnTo>
                  <a:pt x="90566" y="1059071"/>
                </a:lnTo>
                <a:lnTo>
                  <a:pt x="76200" y="1204481"/>
                </a:lnTo>
                <a:lnTo>
                  <a:pt x="38100" y="1314019"/>
                </a:lnTo>
                <a:lnTo>
                  <a:pt x="0" y="1437844"/>
                </a:lnTo>
                <a:lnTo>
                  <a:pt x="0" y="1514044"/>
                </a:ln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E40631C8-8F15-4F9E-BDF1-5CBB1BB46F2F}"/>
              </a:ext>
            </a:extLst>
          </p:cNvPr>
          <p:cNvSpPr txBox="1"/>
          <p:nvPr/>
        </p:nvSpPr>
        <p:spPr>
          <a:xfrm>
            <a:off x="5795661" y="10392062"/>
            <a:ext cx="1805326" cy="553998"/>
          </a:xfrm>
          <a:prstGeom prst="rect">
            <a:avLst/>
          </a:prstGeom>
          <a:solidFill>
            <a:schemeClr val="accent6">
              <a:lumMod val="20000"/>
              <a:lumOff val="80000"/>
            </a:schemeClr>
          </a:solidFill>
        </p:spPr>
        <p:txBody>
          <a:bodyPr wrap="square" lIns="0" tIns="0" rIns="0" bIns="0" rtlCol="0">
            <a:spAutoFit/>
          </a:bodyPr>
          <a:lstStyle/>
          <a:p>
            <a:pPr algn="ctr"/>
            <a:r>
              <a:rPr lang="en-US" sz="3600" b="1" dirty="0" err="1"/>
              <a:t>Vierville</a:t>
            </a:r>
            <a:endParaRPr lang="en-US" sz="3600" b="1" dirty="0"/>
          </a:p>
        </p:txBody>
      </p:sp>
      <p:sp>
        <p:nvSpPr>
          <p:cNvPr id="233" name="TextBox 232">
            <a:extLst>
              <a:ext uri="{FF2B5EF4-FFF2-40B4-BE49-F238E27FC236}">
                <a16:creationId xmlns:a16="http://schemas.microsoft.com/office/drawing/2014/main" id="{6457B914-0347-41E1-9367-30CE7067E6C5}"/>
              </a:ext>
            </a:extLst>
          </p:cNvPr>
          <p:cNvSpPr txBox="1"/>
          <p:nvPr/>
        </p:nvSpPr>
        <p:spPr>
          <a:xfrm>
            <a:off x="20181507" y="16041329"/>
            <a:ext cx="3958337" cy="553998"/>
          </a:xfrm>
          <a:prstGeom prst="rect">
            <a:avLst/>
          </a:prstGeom>
          <a:solidFill>
            <a:schemeClr val="accent6">
              <a:lumMod val="20000"/>
              <a:lumOff val="80000"/>
            </a:schemeClr>
          </a:solidFill>
        </p:spPr>
        <p:txBody>
          <a:bodyPr wrap="square" lIns="91440" tIns="0" rIns="0" bIns="0" rtlCol="0">
            <a:spAutoFit/>
          </a:bodyPr>
          <a:lstStyle/>
          <a:p>
            <a:r>
              <a:rPr lang="en-US" sz="3600" b="1" dirty="0"/>
              <a:t>St. Laurent-sur-Mer</a:t>
            </a:r>
          </a:p>
        </p:txBody>
      </p:sp>
      <p:sp>
        <p:nvSpPr>
          <p:cNvPr id="236" name="Freeform 18">
            <a:extLst>
              <a:ext uri="{FF2B5EF4-FFF2-40B4-BE49-F238E27FC236}">
                <a16:creationId xmlns:a16="http://schemas.microsoft.com/office/drawing/2014/main" id="{A01BAB15-EE56-4F8A-8252-9BB446EFD74E}"/>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17">
            <a:extLst>
              <a:ext uri="{FF2B5EF4-FFF2-40B4-BE49-F238E27FC236}">
                <a16:creationId xmlns:a16="http://schemas.microsoft.com/office/drawing/2014/main" id="{5D20BD74-9028-4919-B310-B8A3B833A89C}"/>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4" name="Group 253">
            <a:extLst>
              <a:ext uri="{FF2B5EF4-FFF2-40B4-BE49-F238E27FC236}">
                <a16:creationId xmlns:a16="http://schemas.microsoft.com/office/drawing/2014/main" id="{907440F1-7990-47FD-AD57-BCB828AF019B}"/>
              </a:ext>
            </a:extLst>
          </p:cNvPr>
          <p:cNvGrpSpPr/>
          <p:nvPr/>
        </p:nvGrpSpPr>
        <p:grpSpPr>
          <a:xfrm rot="21279929">
            <a:off x="22732473" y="9064183"/>
            <a:ext cx="979724" cy="76446"/>
            <a:chOff x="3764623" y="13828508"/>
            <a:chExt cx="511253" cy="39892"/>
          </a:xfrm>
          <a:solidFill>
            <a:srgbClr val="C00000"/>
          </a:solidFill>
        </p:grpSpPr>
        <p:sp>
          <p:nvSpPr>
            <p:cNvPr id="255" name="Isosceles Triangle 254">
              <a:extLst>
                <a:ext uri="{FF2B5EF4-FFF2-40B4-BE49-F238E27FC236}">
                  <a16:creationId xmlns:a16="http://schemas.microsoft.com/office/drawing/2014/main" id="{650C0536-59C4-4939-9E79-382759EE390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Isosceles Triangle 255">
              <a:extLst>
                <a:ext uri="{FF2B5EF4-FFF2-40B4-BE49-F238E27FC236}">
                  <a16:creationId xmlns:a16="http://schemas.microsoft.com/office/drawing/2014/main" id="{023F822F-D469-43F3-BAFF-C99AD816DA9E}"/>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Isosceles Triangle 256">
              <a:extLst>
                <a:ext uri="{FF2B5EF4-FFF2-40B4-BE49-F238E27FC236}">
                  <a16:creationId xmlns:a16="http://schemas.microsoft.com/office/drawing/2014/main" id="{4801091C-A6E3-4664-87BB-A7311692C6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Isosceles Triangle 257">
              <a:extLst>
                <a:ext uri="{FF2B5EF4-FFF2-40B4-BE49-F238E27FC236}">
                  <a16:creationId xmlns:a16="http://schemas.microsoft.com/office/drawing/2014/main" id="{11A22986-2982-43BE-BEBA-E697BB45165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Isosceles Triangle 258">
              <a:extLst>
                <a:ext uri="{FF2B5EF4-FFF2-40B4-BE49-F238E27FC236}">
                  <a16:creationId xmlns:a16="http://schemas.microsoft.com/office/drawing/2014/main" id="{C7C65C96-F85E-4E1C-9379-75CB51F76201}"/>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Isosceles Triangle 259">
              <a:extLst>
                <a:ext uri="{FF2B5EF4-FFF2-40B4-BE49-F238E27FC236}">
                  <a16:creationId xmlns:a16="http://schemas.microsoft.com/office/drawing/2014/main" id="{8FC13A9A-E86E-4A34-918F-0A78696D163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a:extLst>
                <a:ext uri="{FF2B5EF4-FFF2-40B4-BE49-F238E27FC236}">
                  <a16:creationId xmlns:a16="http://schemas.microsoft.com/office/drawing/2014/main" id="{2B28A252-87E6-4401-A4E5-50367D4DF88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Isosceles Triangle 261">
              <a:extLst>
                <a:ext uri="{FF2B5EF4-FFF2-40B4-BE49-F238E27FC236}">
                  <a16:creationId xmlns:a16="http://schemas.microsoft.com/office/drawing/2014/main" id="{7BF2E6E6-67C5-4D01-87B7-36A5D6BC1101}"/>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3" name="TextBox 262">
            <a:extLst>
              <a:ext uri="{FF2B5EF4-FFF2-40B4-BE49-F238E27FC236}">
                <a16:creationId xmlns:a16="http://schemas.microsoft.com/office/drawing/2014/main" id="{F022AAE3-FB48-4F87-AB8D-4CDACF85C0E7}"/>
              </a:ext>
            </a:extLst>
          </p:cNvPr>
          <p:cNvSpPr txBox="1"/>
          <p:nvPr/>
        </p:nvSpPr>
        <p:spPr>
          <a:xfrm>
            <a:off x="22478239" y="1073458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264" name="TextBox 263">
            <a:extLst>
              <a:ext uri="{FF2B5EF4-FFF2-40B4-BE49-F238E27FC236}">
                <a16:creationId xmlns:a16="http://schemas.microsoft.com/office/drawing/2014/main" id="{BFF67C59-4F89-45CB-8EB2-ED9EDD7525C9}"/>
              </a:ext>
            </a:extLst>
          </p:cNvPr>
          <p:cNvSpPr txBox="1"/>
          <p:nvPr/>
        </p:nvSpPr>
        <p:spPr>
          <a:xfrm>
            <a:off x="25338601" y="1142620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grpSp>
        <p:nvGrpSpPr>
          <p:cNvPr id="4" name="Group 3">
            <a:extLst>
              <a:ext uri="{FF2B5EF4-FFF2-40B4-BE49-F238E27FC236}">
                <a16:creationId xmlns:a16="http://schemas.microsoft.com/office/drawing/2014/main" id="{42635E1F-EA4C-4E8D-A7F6-465779CDF780}"/>
              </a:ext>
            </a:extLst>
          </p:cNvPr>
          <p:cNvGrpSpPr/>
          <p:nvPr/>
        </p:nvGrpSpPr>
        <p:grpSpPr>
          <a:xfrm rot="747857">
            <a:off x="24720793" y="9373607"/>
            <a:ext cx="1980364" cy="226442"/>
            <a:chOff x="24938688" y="9135046"/>
            <a:chExt cx="1980364" cy="226442"/>
          </a:xfrm>
        </p:grpSpPr>
        <p:grpSp>
          <p:nvGrpSpPr>
            <p:cNvPr id="287" name="Group 286">
              <a:extLst>
                <a:ext uri="{FF2B5EF4-FFF2-40B4-BE49-F238E27FC236}">
                  <a16:creationId xmlns:a16="http://schemas.microsoft.com/office/drawing/2014/main" id="{5918A329-043D-42AB-84AF-60704CEAF4E2}"/>
                </a:ext>
              </a:extLst>
            </p:cNvPr>
            <p:cNvGrpSpPr/>
            <p:nvPr/>
          </p:nvGrpSpPr>
          <p:grpSpPr>
            <a:xfrm rot="21109371">
              <a:off x="25939328" y="9135046"/>
              <a:ext cx="979724" cy="76446"/>
              <a:chOff x="3764623" y="13828508"/>
              <a:chExt cx="511253" cy="39892"/>
            </a:xfrm>
            <a:solidFill>
              <a:srgbClr val="C00000"/>
            </a:solidFill>
          </p:grpSpPr>
          <p:sp>
            <p:nvSpPr>
              <p:cNvPr id="288" name="Isosceles Triangle 287">
                <a:extLst>
                  <a:ext uri="{FF2B5EF4-FFF2-40B4-BE49-F238E27FC236}">
                    <a16:creationId xmlns:a16="http://schemas.microsoft.com/office/drawing/2014/main" id="{0BD6C604-14D4-40BB-8100-AB12CB14A85E}"/>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Isosceles Triangle 288">
                <a:extLst>
                  <a:ext uri="{FF2B5EF4-FFF2-40B4-BE49-F238E27FC236}">
                    <a16:creationId xmlns:a16="http://schemas.microsoft.com/office/drawing/2014/main" id="{0DAA40C2-5BDB-417F-985F-CF2C66610033}"/>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Isosceles Triangle 289">
                <a:extLst>
                  <a:ext uri="{FF2B5EF4-FFF2-40B4-BE49-F238E27FC236}">
                    <a16:creationId xmlns:a16="http://schemas.microsoft.com/office/drawing/2014/main" id="{EB126C18-E7B6-40D5-8DFA-BEA669D630B2}"/>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Isosceles Triangle 290">
                <a:extLst>
                  <a:ext uri="{FF2B5EF4-FFF2-40B4-BE49-F238E27FC236}">
                    <a16:creationId xmlns:a16="http://schemas.microsoft.com/office/drawing/2014/main" id="{594A8033-34EC-4523-B442-F9FEC60ECFC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Isosceles Triangle 291">
                <a:extLst>
                  <a:ext uri="{FF2B5EF4-FFF2-40B4-BE49-F238E27FC236}">
                    <a16:creationId xmlns:a16="http://schemas.microsoft.com/office/drawing/2014/main" id="{4439E7B6-823F-457D-8525-F1C2E46C06B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Isosceles Triangle 292">
                <a:extLst>
                  <a:ext uri="{FF2B5EF4-FFF2-40B4-BE49-F238E27FC236}">
                    <a16:creationId xmlns:a16="http://schemas.microsoft.com/office/drawing/2014/main" id="{FBD4110D-C78E-4030-8247-EF12BC97E3B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Isosceles Triangle 293">
                <a:extLst>
                  <a:ext uri="{FF2B5EF4-FFF2-40B4-BE49-F238E27FC236}">
                    <a16:creationId xmlns:a16="http://schemas.microsoft.com/office/drawing/2014/main" id="{08379448-10A1-4973-83DC-450F9BEBB18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Isosceles Triangle 294">
                <a:extLst>
                  <a:ext uri="{FF2B5EF4-FFF2-40B4-BE49-F238E27FC236}">
                    <a16:creationId xmlns:a16="http://schemas.microsoft.com/office/drawing/2014/main" id="{6DCF3B47-5EE2-4CE8-B9D4-120E0AD68E9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a:extLst>
                <a:ext uri="{FF2B5EF4-FFF2-40B4-BE49-F238E27FC236}">
                  <a16:creationId xmlns:a16="http://schemas.microsoft.com/office/drawing/2014/main" id="{1B65D45C-DFCD-404F-85D8-A0797CAEE583}"/>
                </a:ext>
              </a:extLst>
            </p:cNvPr>
            <p:cNvGrpSpPr/>
            <p:nvPr/>
          </p:nvGrpSpPr>
          <p:grpSpPr>
            <a:xfrm rot="21109371">
              <a:off x="24938688" y="9285042"/>
              <a:ext cx="979724" cy="76446"/>
              <a:chOff x="3764623" y="13828508"/>
              <a:chExt cx="511253" cy="39892"/>
            </a:xfrm>
            <a:solidFill>
              <a:srgbClr val="C00000"/>
            </a:solidFill>
          </p:grpSpPr>
          <p:sp>
            <p:nvSpPr>
              <p:cNvPr id="297" name="Isosceles Triangle 296">
                <a:extLst>
                  <a:ext uri="{FF2B5EF4-FFF2-40B4-BE49-F238E27FC236}">
                    <a16:creationId xmlns:a16="http://schemas.microsoft.com/office/drawing/2014/main" id="{79CAFA9F-F02A-45F2-A2BD-9CB12C38F955}"/>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Isosceles Triangle 297">
                <a:extLst>
                  <a:ext uri="{FF2B5EF4-FFF2-40B4-BE49-F238E27FC236}">
                    <a16:creationId xmlns:a16="http://schemas.microsoft.com/office/drawing/2014/main" id="{E3D7F6D5-5F7E-4ABB-8FA1-3F50ECBE43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Isosceles Triangle 298">
                <a:extLst>
                  <a:ext uri="{FF2B5EF4-FFF2-40B4-BE49-F238E27FC236}">
                    <a16:creationId xmlns:a16="http://schemas.microsoft.com/office/drawing/2014/main" id="{C1355151-F532-4F42-894D-91C1586BAB8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Isosceles Triangle 299">
                <a:extLst>
                  <a:ext uri="{FF2B5EF4-FFF2-40B4-BE49-F238E27FC236}">
                    <a16:creationId xmlns:a16="http://schemas.microsoft.com/office/drawing/2014/main" id="{7CD96511-7DD8-4697-B03C-A7F3FCBC10E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Isosceles Triangle 300">
                <a:extLst>
                  <a:ext uri="{FF2B5EF4-FFF2-40B4-BE49-F238E27FC236}">
                    <a16:creationId xmlns:a16="http://schemas.microsoft.com/office/drawing/2014/main" id="{9235AA54-E21F-495A-ADD3-AC3524E908F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Isosceles Triangle 301">
                <a:extLst>
                  <a:ext uri="{FF2B5EF4-FFF2-40B4-BE49-F238E27FC236}">
                    <a16:creationId xmlns:a16="http://schemas.microsoft.com/office/drawing/2014/main" id="{334D4F3C-9397-41F7-B7F0-C30E41BAA06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Isosceles Triangle 302">
                <a:extLst>
                  <a:ext uri="{FF2B5EF4-FFF2-40B4-BE49-F238E27FC236}">
                    <a16:creationId xmlns:a16="http://schemas.microsoft.com/office/drawing/2014/main" id="{49E181BE-C4D1-4643-ABEE-B117E6624A4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Isosceles Triangle 303">
                <a:extLst>
                  <a:ext uri="{FF2B5EF4-FFF2-40B4-BE49-F238E27FC236}">
                    <a16:creationId xmlns:a16="http://schemas.microsoft.com/office/drawing/2014/main" id="{EE176F32-7A27-4774-87AE-847696AAB4E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05" name="Group 304">
            <a:extLst>
              <a:ext uri="{FF2B5EF4-FFF2-40B4-BE49-F238E27FC236}">
                <a16:creationId xmlns:a16="http://schemas.microsoft.com/office/drawing/2014/main" id="{C977DC21-EC52-46A0-B812-16CA8D23EA1D}"/>
              </a:ext>
            </a:extLst>
          </p:cNvPr>
          <p:cNvGrpSpPr/>
          <p:nvPr/>
        </p:nvGrpSpPr>
        <p:grpSpPr>
          <a:xfrm rot="1156295">
            <a:off x="23751411" y="9196188"/>
            <a:ext cx="979724" cy="76446"/>
            <a:chOff x="3764623" y="13828508"/>
            <a:chExt cx="511253" cy="39892"/>
          </a:xfrm>
          <a:solidFill>
            <a:srgbClr val="C00000"/>
          </a:solidFill>
        </p:grpSpPr>
        <p:sp>
          <p:nvSpPr>
            <p:cNvPr id="306" name="Isosceles Triangle 305">
              <a:extLst>
                <a:ext uri="{FF2B5EF4-FFF2-40B4-BE49-F238E27FC236}">
                  <a16:creationId xmlns:a16="http://schemas.microsoft.com/office/drawing/2014/main" id="{94053086-840A-47C3-953F-35547DE9C0C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Isosceles Triangle 306">
              <a:extLst>
                <a:ext uri="{FF2B5EF4-FFF2-40B4-BE49-F238E27FC236}">
                  <a16:creationId xmlns:a16="http://schemas.microsoft.com/office/drawing/2014/main" id="{C30E2B4C-1311-4F3F-A34D-F63A7F8925D5}"/>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Isosceles Triangle 307">
              <a:extLst>
                <a:ext uri="{FF2B5EF4-FFF2-40B4-BE49-F238E27FC236}">
                  <a16:creationId xmlns:a16="http://schemas.microsoft.com/office/drawing/2014/main" id="{B226084B-94B4-48EC-90FB-1623B5FE4F23}"/>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Isosceles Triangle 308">
              <a:extLst>
                <a:ext uri="{FF2B5EF4-FFF2-40B4-BE49-F238E27FC236}">
                  <a16:creationId xmlns:a16="http://schemas.microsoft.com/office/drawing/2014/main" id="{6BF92592-B061-4B9A-B3C8-BFC65120830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Isosceles Triangle 309">
              <a:extLst>
                <a:ext uri="{FF2B5EF4-FFF2-40B4-BE49-F238E27FC236}">
                  <a16:creationId xmlns:a16="http://schemas.microsoft.com/office/drawing/2014/main" id="{D8828626-548C-4CB7-8340-95953D71B0A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Isosceles Triangle 310">
              <a:extLst>
                <a:ext uri="{FF2B5EF4-FFF2-40B4-BE49-F238E27FC236}">
                  <a16:creationId xmlns:a16="http://schemas.microsoft.com/office/drawing/2014/main" id="{88E6E93F-9864-4B9C-B741-90D1AAACD30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Isosceles Triangle 311">
              <a:extLst>
                <a:ext uri="{FF2B5EF4-FFF2-40B4-BE49-F238E27FC236}">
                  <a16:creationId xmlns:a16="http://schemas.microsoft.com/office/drawing/2014/main" id="{5F62D5D6-51F6-4F96-B95F-2AED59B7F9E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Isosceles Triangle 312">
              <a:extLst>
                <a:ext uri="{FF2B5EF4-FFF2-40B4-BE49-F238E27FC236}">
                  <a16:creationId xmlns:a16="http://schemas.microsoft.com/office/drawing/2014/main" id="{962AE61E-95D8-44DA-A9E1-C9FF58F6D8A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Freeform: Shape 4">
            <a:extLst>
              <a:ext uri="{FF2B5EF4-FFF2-40B4-BE49-F238E27FC236}">
                <a16:creationId xmlns:a16="http://schemas.microsoft.com/office/drawing/2014/main" id="{9D2995F9-21F5-47D6-ADA2-EDCE5AC0DAC8}"/>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74BC15E5-6532-4B16-B1B2-9B0B9667FB16}"/>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38B4691-7FCC-4831-AE98-FA1AD6F5B353}"/>
              </a:ext>
            </a:extLst>
          </p:cNvPr>
          <p:cNvSpPr/>
          <p:nvPr/>
        </p:nvSpPr>
        <p:spPr>
          <a:xfrm>
            <a:off x="12201099" y="7888406"/>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8A44BD1E-C713-437F-A2AD-18CF3A783A39}"/>
              </a:ext>
            </a:extLst>
          </p:cNvPr>
          <p:cNvSpPr/>
          <p:nvPr/>
        </p:nvSpPr>
        <p:spPr>
          <a:xfrm>
            <a:off x="18260705" y="8420666"/>
            <a:ext cx="1392072" cy="955343"/>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1C7BBE87-8269-41A3-84E8-E310018B06B2}"/>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TextBox 319">
            <a:extLst>
              <a:ext uri="{FF2B5EF4-FFF2-40B4-BE49-F238E27FC236}">
                <a16:creationId xmlns:a16="http://schemas.microsoft.com/office/drawing/2014/main" id="{CA46CED1-DB80-4043-9B4C-FD7263863B25}"/>
              </a:ext>
            </a:extLst>
          </p:cNvPr>
          <p:cNvSpPr txBox="1"/>
          <p:nvPr/>
        </p:nvSpPr>
        <p:spPr>
          <a:xfrm>
            <a:off x="5566088" y="653193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321" name="TextBox 320">
            <a:extLst>
              <a:ext uri="{FF2B5EF4-FFF2-40B4-BE49-F238E27FC236}">
                <a16:creationId xmlns:a16="http://schemas.microsoft.com/office/drawing/2014/main" id="{5E84DC27-0660-4776-A4C1-037798F0D85B}"/>
              </a:ext>
            </a:extLst>
          </p:cNvPr>
          <p:cNvSpPr txBox="1"/>
          <p:nvPr/>
        </p:nvSpPr>
        <p:spPr>
          <a:xfrm>
            <a:off x="6637442" y="7462080"/>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323" name="TextBox 322">
            <a:extLst>
              <a:ext uri="{FF2B5EF4-FFF2-40B4-BE49-F238E27FC236}">
                <a16:creationId xmlns:a16="http://schemas.microsoft.com/office/drawing/2014/main" id="{125066EA-D411-4503-A164-16953E1657FA}"/>
              </a:ext>
            </a:extLst>
          </p:cNvPr>
          <p:cNvSpPr txBox="1"/>
          <p:nvPr/>
        </p:nvSpPr>
        <p:spPr>
          <a:xfrm>
            <a:off x="11802439" y="855304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324" name="TextBox 323">
            <a:extLst>
              <a:ext uri="{FF2B5EF4-FFF2-40B4-BE49-F238E27FC236}">
                <a16:creationId xmlns:a16="http://schemas.microsoft.com/office/drawing/2014/main" id="{E6C9CB30-738C-4B3C-B74D-AFB226225349}"/>
              </a:ext>
            </a:extLst>
          </p:cNvPr>
          <p:cNvSpPr txBox="1"/>
          <p:nvPr/>
        </p:nvSpPr>
        <p:spPr>
          <a:xfrm>
            <a:off x="15370367" y="928204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325" name="TextBox 324">
            <a:extLst>
              <a:ext uri="{FF2B5EF4-FFF2-40B4-BE49-F238E27FC236}">
                <a16:creationId xmlns:a16="http://schemas.microsoft.com/office/drawing/2014/main" id="{CDB2DD36-3343-44EB-94A6-25F3F572604D}"/>
              </a:ext>
            </a:extLst>
          </p:cNvPr>
          <p:cNvSpPr txBox="1"/>
          <p:nvPr/>
        </p:nvSpPr>
        <p:spPr>
          <a:xfrm>
            <a:off x="19186543" y="923507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grpSp>
        <p:nvGrpSpPr>
          <p:cNvPr id="329" name="Group 328">
            <a:extLst>
              <a:ext uri="{FF2B5EF4-FFF2-40B4-BE49-F238E27FC236}">
                <a16:creationId xmlns:a16="http://schemas.microsoft.com/office/drawing/2014/main" id="{1C7E7D9C-FE99-4DF7-8D79-0184F4A36B84}"/>
              </a:ext>
            </a:extLst>
          </p:cNvPr>
          <p:cNvGrpSpPr/>
          <p:nvPr/>
        </p:nvGrpSpPr>
        <p:grpSpPr>
          <a:xfrm rot="1805159">
            <a:off x="18572606" y="8922032"/>
            <a:ext cx="610530" cy="76446"/>
            <a:chOff x="3764623" y="13828508"/>
            <a:chExt cx="318595" cy="39892"/>
          </a:xfrm>
          <a:solidFill>
            <a:srgbClr val="C00000"/>
          </a:solidFill>
        </p:grpSpPr>
        <p:sp>
          <p:nvSpPr>
            <p:cNvPr id="330" name="Isosceles Triangle 329">
              <a:extLst>
                <a:ext uri="{FF2B5EF4-FFF2-40B4-BE49-F238E27FC236}">
                  <a16:creationId xmlns:a16="http://schemas.microsoft.com/office/drawing/2014/main" id="{97F4A0E5-8A62-40CE-B6CE-5BBD3DB1C1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Isosceles Triangle 330">
              <a:extLst>
                <a:ext uri="{FF2B5EF4-FFF2-40B4-BE49-F238E27FC236}">
                  <a16:creationId xmlns:a16="http://schemas.microsoft.com/office/drawing/2014/main" id="{911E2B3F-D583-418E-9397-7FA2E93D5251}"/>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Isosceles Triangle 331">
              <a:extLst>
                <a:ext uri="{FF2B5EF4-FFF2-40B4-BE49-F238E27FC236}">
                  <a16:creationId xmlns:a16="http://schemas.microsoft.com/office/drawing/2014/main" id="{0A65DEAD-189D-48BA-9B1F-EFFFD6ED40B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Isosceles Triangle 332">
              <a:extLst>
                <a:ext uri="{FF2B5EF4-FFF2-40B4-BE49-F238E27FC236}">
                  <a16:creationId xmlns:a16="http://schemas.microsoft.com/office/drawing/2014/main" id="{966C4462-A035-430D-880E-9BEB8AFF95E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Isosceles Triangle 333">
              <a:extLst>
                <a:ext uri="{FF2B5EF4-FFF2-40B4-BE49-F238E27FC236}">
                  <a16:creationId xmlns:a16="http://schemas.microsoft.com/office/drawing/2014/main" id="{676FDE5B-943D-4EAE-B5F0-E834D7C3B3A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a:extLst>
              <a:ext uri="{FF2B5EF4-FFF2-40B4-BE49-F238E27FC236}">
                <a16:creationId xmlns:a16="http://schemas.microsoft.com/office/drawing/2014/main" id="{384371AA-0C91-45E7-B75E-AF2C07EA2ABA}"/>
              </a:ext>
            </a:extLst>
          </p:cNvPr>
          <p:cNvGrpSpPr/>
          <p:nvPr/>
        </p:nvGrpSpPr>
        <p:grpSpPr>
          <a:xfrm rot="1069744">
            <a:off x="16988856" y="8771576"/>
            <a:ext cx="979724" cy="76446"/>
            <a:chOff x="3764623" y="13828508"/>
            <a:chExt cx="511253" cy="39892"/>
          </a:xfrm>
          <a:solidFill>
            <a:srgbClr val="C00000"/>
          </a:solidFill>
        </p:grpSpPr>
        <p:sp>
          <p:nvSpPr>
            <p:cNvPr id="349" name="Isosceles Triangle 348">
              <a:extLst>
                <a:ext uri="{FF2B5EF4-FFF2-40B4-BE49-F238E27FC236}">
                  <a16:creationId xmlns:a16="http://schemas.microsoft.com/office/drawing/2014/main" id="{D4E4D6B0-B69F-46D7-ACB6-674E8C69395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96ADBA6D-9FA5-464B-9F3F-F207024C1100}"/>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4AC28E9A-B66E-4712-9402-6B436B71D7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1F4494C2-FC9F-45EF-A4F1-75948167E16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B04D4F4C-2BD7-415E-986E-5ABF71A710E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Isosceles Triangle 353">
              <a:extLst>
                <a:ext uri="{FF2B5EF4-FFF2-40B4-BE49-F238E27FC236}">
                  <a16:creationId xmlns:a16="http://schemas.microsoft.com/office/drawing/2014/main" id="{F204F1F5-76B7-456D-B498-CC9A53811EE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1B809A59-4B5F-44C3-97D5-37BC5A7C7D3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92EAABF1-E974-4474-97FE-EEBEDDC355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7" name="Group 366">
            <a:extLst>
              <a:ext uri="{FF2B5EF4-FFF2-40B4-BE49-F238E27FC236}">
                <a16:creationId xmlns:a16="http://schemas.microsoft.com/office/drawing/2014/main" id="{DF963E66-1251-4550-8DA4-82C1C8B4D26C}"/>
              </a:ext>
            </a:extLst>
          </p:cNvPr>
          <p:cNvGrpSpPr/>
          <p:nvPr/>
        </p:nvGrpSpPr>
        <p:grpSpPr>
          <a:xfrm rot="16449215">
            <a:off x="16595897" y="8638945"/>
            <a:ext cx="232918" cy="120103"/>
            <a:chOff x="16147989" y="8262446"/>
            <a:chExt cx="232918" cy="120103"/>
          </a:xfrm>
        </p:grpSpPr>
        <p:sp>
          <p:nvSpPr>
            <p:cNvPr id="344" name="Isosceles Triangle 343">
              <a:extLst>
                <a:ext uri="{FF2B5EF4-FFF2-40B4-BE49-F238E27FC236}">
                  <a16:creationId xmlns:a16="http://schemas.microsoft.com/office/drawing/2014/main" id="{DB7A472B-2D75-423F-9866-D0ADE41EBFD0}"/>
                </a:ext>
              </a:extLst>
            </p:cNvPr>
            <p:cNvSpPr/>
            <p:nvPr/>
          </p:nvSpPr>
          <p:spPr>
            <a:xfrm rot="1203949">
              <a:off x="16147989" y="8262446"/>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Isosceles Triangle 344">
              <a:extLst>
                <a:ext uri="{FF2B5EF4-FFF2-40B4-BE49-F238E27FC236}">
                  <a16:creationId xmlns:a16="http://schemas.microsoft.com/office/drawing/2014/main" id="{AE4E30DE-7E90-4DB4-A475-3EDF2B821982}"/>
                </a:ext>
              </a:extLst>
            </p:cNvPr>
            <p:cNvSpPr/>
            <p:nvPr/>
          </p:nvSpPr>
          <p:spPr>
            <a:xfrm rot="1203949">
              <a:off x="16267160" y="8308063"/>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6" name="Group 365">
            <a:extLst>
              <a:ext uri="{FF2B5EF4-FFF2-40B4-BE49-F238E27FC236}">
                <a16:creationId xmlns:a16="http://schemas.microsoft.com/office/drawing/2014/main" id="{5D34A52E-1157-4522-941E-95C0B9DFD424}"/>
              </a:ext>
            </a:extLst>
          </p:cNvPr>
          <p:cNvGrpSpPr/>
          <p:nvPr/>
        </p:nvGrpSpPr>
        <p:grpSpPr>
          <a:xfrm>
            <a:off x="16786255" y="8562175"/>
            <a:ext cx="227632" cy="116237"/>
            <a:chOff x="16500639" y="8391378"/>
            <a:chExt cx="227632" cy="116237"/>
          </a:xfrm>
        </p:grpSpPr>
        <p:sp>
          <p:nvSpPr>
            <p:cNvPr id="347" name="Isosceles Triangle 346">
              <a:extLst>
                <a:ext uri="{FF2B5EF4-FFF2-40B4-BE49-F238E27FC236}">
                  <a16:creationId xmlns:a16="http://schemas.microsoft.com/office/drawing/2014/main" id="{38A93E1F-1879-4AA9-BECD-6A26D4CCE3E6}"/>
                </a:ext>
              </a:extLst>
            </p:cNvPr>
            <p:cNvSpPr/>
            <p:nvPr/>
          </p:nvSpPr>
          <p:spPr>
            <a:xfrm rot="1203949">
              <a:off x="16500639" y="8391378"/>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28667820-9640-440A-ABD0-FA34C564E7B9}"/>
                </a:ext>
              </a:extLst>
            </p:cNvPr>
            <p:cNvSpPr/>
            <p:nvPr/>
          </p:nvSpPr>
          <p:spPr>
            <a:xfrm rot="1203949">
              <a:off x="16614524" y="8433129"/>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7" name="Group 356">
            <a:extLst>
              <a:ext uri="{FF2B5EF4-FFF2-40B4-BE49-F238E27FC236}">
                <a16:creationId xmlns:a16="http://schemas.microsoft.com/office/drawing/2014/main" id="{A11F98C5-7497-4BE7-B909-7926DBB5292B}"/>
              </a:ext>
            </a:extLst>
          </p:cNvPr>
          <p:cNvGrpSpPr/>
          <p:nvPr/>
        </p:nvGrpSpPr>
        <p:grpSpPr>
          <a:xfrm rot="20327364">
            <a:off x="17951250" y="8828923"/>
            <a:ext cx="610530" cy="76446"/>
            <a:chOff x="3764623" y="13828508"/>
            <a:chExt cx="318595" cy="39892"/>
          </a:xfrm>
          <a:solidFill>
            <a:srgbClr val="C00000"/>
          </a:solidFill>
        </p:grpSpPr>
        <p:sp>
          <p:nvSpPr>
            <p:cNvPr id="358" name="Isosceles Triangle 357">
              <a:extLst>
                <a:ext uri="{FF2B5EF4-FFF2-40B4-BE49-F238E27FC236}">
                  <a16:creationId xmlns:a16="http://schemas.microsoft.com/office/drawing/2014/main" id="{8F762598-6774-4650-80AA-02D66A06D7F1}"/>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5140BF0A-C464-4EEE-B97F-5578480C90F2}"/>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7DAF499B-7A30-41CB-8DEB-34DD6C8F78CD}"/>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8660A45A-A641-4ED1-9297-91AD55355228}"/>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1DAF539B-CAFB-49EB-8F05-61675B6DAE06}"/>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8" name="Freeform: Shape 327">
            <a:extLst>
              <a:ext uri="{FF2B5EF4-FFF2-40B4-BE49-F238E27FC236}">
                <a16:creationId xmlns:a16="http://schemas.microsoft.com/office/drawing/2014/main" id="{E302D47A-C171-45A7-8F17-FC99E178A8EB}"/>
              </a:ext>
            </a:extLst>
          </p:cNvPr>
          <p:cNvSpPr/>
          <p:nvPr/>
        </p:nvSpPr>
        <p:spPr>
          <a:xfrm rot="836125">
            <a:off x="11705838" y="1397515"/>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CBCA8738-5759-4A84-A894-D13B5241B773}"/>
              </a:ext>
            </a:extLst>
          </p:cNvPr>
          <p:cNvSpPr/>
          <p:nvPr/>
        </p:nvSpPr>
        <p:spPr>
          <a:xfrm rot="836125">
            <a:off x="7714546" y="1724116"/>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TextBox 339">
            <a:extLst>
              <a:ext uri="{FF2B5EF4-FFF2-40B4-BE49-F238E27FC236}">
                <a16:creationId xmlns:a16="http://schemas.microsoft.com/office/drawing/2014/main" id="{1C601F7F-2850-42CA-952F-78A5734BF694}"/>
              </a:ext>
            </a:extLst>
          </p:cNvPr>
          <p:cNvSpPr txBox="1"/>
          <p:nvPr/>
        </p:nvSpPr>
        <p:spPr>
          <a:xfrm>
            <a:off x="15370726" y="778012"/>
            <a:ext cx="2487637" cy="584775"/>
          </a:xfrm>
          <a:prstGeom prst="rect">
            <a:avLst/>
          </a:prstGeom>
          <a:noFill/>
        </p:spPr>
        <p:txBody>
          <a:bodyPr wrap="square" rtlCol="0">
            <a:spAutoFit/>
          </a:bodyPr>
          <a:lstStyle/>
          <a:p>
            <a:pPr algn="ctr"/>
            <a:r>
              <a:rPr lang="en-US" sz="3200" b="1" dirty="0">
                <a:solidFill>
                  <a:srgbClr val="C00000"/>
                </a:solidFill>
              </a:rPr>
              <a:t>DOG RED</a:t>
            </a:r>
          </a:p>
        </p:txBody>
      </p:sp>
      <p:sp>
        <p:nvSpPr>
          <p:cNvPr id="341" name="TextBox 340">
            <a:extLst>
              <a:ext uri="{FF2B5EF4-FFF2-40B4-BE49-F238E27FC236}">
                <a16:creationId xmlns:a16="http://schemas.microsoft.com/office/drawing/2014/main" id="{0540A097-0A26-4894-B8D6-9023A4E7CFC4}"/>
              </a:ext>
            </a:extLst>
          </p:cNvPr>
          <p:cNvSpPr txBox="1"/>
          <p:nvPr/>
        </p:nvSpPr>
        <p:spPr>
          <a:xfrm>
            <a:off x="18139308" y="776581"/>
            <a:ext cx="2883262" cy="584775"/>
          </a:xfrm>
          <a:prstGeom prst="rect">
            <a:avLst/>
          </a:prstGeom>
          <a:noFill/>
        </p:spPr>
        <p:txBody>
          <a:bodyPr wrap="square" rtlCol="0">
            <a:spAutoFit/>
          </a:bodyPr>
          <a:lstStyle/>
          <a:p>
            <a:pPr algn="ctr"/>
            <a:r>
              <a:rPr lang="en-US" sz="3200" b="1" dirty="0">
                <a:solidFill>
                  <a:schemeClr val="accent6">
                    <a:lumMod val="75000"/>
                  </a:schemeClr>
                </a:solidFill>
              </a:rPr>
              <a:t>EASY GREEN</a:t>
            </a:r>
          </a:p>
        </p:txBody>
      </p:sp>
      <p:sp>
        <p:nvSpPr>
          <p:cNvPr id="342" name="Freeform: Shape 341">
            <a:extLst>
              <a:ext uri="{FF2B5EF4-FFF2-40B4-BE49-F238E27FC236}">
                <a16:creationId xmlns:a16="http://schemas.microsoft.com/office/drawing/2014/main" id="{EFB91121-7BF3-425C-8393-2F75D6493EB6}"/>
              </a:ext>
            </a:extLst>
          </p:cNvPr>
          <p:cNvSpPr/>
          <p:nvPr/>
        </p:nvSpPr>
        <p:spPr>
          <a:xfrm rot="836125">
            <a:off x="14769084" y="1309443"/>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Shape 342">
            <a:extLst>
              <a:ext uri="{FF2B5EF4-FFF2-40B4-BE49-F238E27FC236}">
                <a16:creationId xmlns:a16="http://schemas.microsoft.com/office/drawing/2014/main" id="{75085A76-B3E8-4F5C-9E11-A85A59EEB7E4}"/>
              </a:ext>
            </a:extLst>
          </p:cNvPr>
          <p:cNvSpPr/>
          <p:nvPr/>
        </p:nvSpPr>
        <p:spPr>
          <a:xfrm rot="836125">
            <a:off x="17251778" y="1654250"/>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CC99CCDE-32F7-4EB7-ADCF-CC756FD0791A}"/>
              </a:ext>
            </a:extLst>
          </p:cNvPr>
          <p:cNvSpPr/>
          <p:nvPr/>
        </p:nvSpPr>
        <p:spPr>
          <a:xfrm rot="836125">
            <a:off x="20823596" y="2069597"/>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TextBox 362">
            <a:extLst>
              <a:ext uri="{FF2B5EF4-FFF2-40B4-BE49-F238E27FC236}">
                <a16:creationId xmlns:a16="http://schemas.microsoft.com/office/drawing/2014/main" id="{B663F82D-6C51-4F7D-B8A7-39BD73E2F48E}"/>
              </a:ext>
            </a:extLst>
          </p:cNvPr>
          <p:cNvSpPr txBox="1"/>
          <p:nvPr/>
        </p:nvSpPr>
        <p:spPr>
          <a:xfrm>
            <a:off x="8504572" y="775689"/>
            <a:ext cx="3456518" cy="584775"/>
          </a:xfrm>
          <a:prstGeom prst="rect">
            <a:avLst/>
          </a:prstGeom>
          <a:noFill/>
        </p:spPr>
        <p:txBody>
          <a:bodyPr wrap="square" rtlCol="0">
            <a:spAutoFit/>
          </a:bodyPr>
          <a:lstStyle/>
          <a:p>
            <a:pPr algn="ctr"/>
            <a:r>
              <a:rPr lang="en-US" sz="3200" b="1" dirty="0">
                <a:solidFill>
                  <a:schemeClr val="accent6">
                    <a:lumMod val="75000"/>
                  </a:schemeClr>
                </a:solidFill>
              </a:rPr>
              <a:t>DOG GREEN</a:t>
            </a:r>
          </a:p>
        </p:txBody>
      </p:sp>
      <p:sp>
        <p:nvSpPr>
          <p:cNvPr id="364" name="TextBox 363">
            <a:extLst>
              <a:ext uri="{FF2B5EF4-FFF2-40B4-BE49-F238E27FC236}">
                <a16:creationId xmlns:a16="http://schemas.microsoft.com/office/drawing/2014/main" id="{41F5F884-08F9-4B9E-932E-9BB7C8F55D54}"/>
              </a:ext>
            </a:extLst>
          </p:cNvPr>
          <p:cNvSpPr txBox="1"/>
          <p:nvPr/>
        </p:nvSpPr>
        <p:spPr>
          <a:xfrm>
            <a:off x="12056487" y="764170"/>
            <a:ext cx="3456518" cy="584775"/>
          </a:xfrm>
          <a:prstGeom prst="rect">
            <a:avLst/>
          </a:prstGeom>
          <a:noFill/>
        </p:spPr>
        <p:txBody>
          <a:bodyPr wrap="square" rtlCol="0">
            <a:spAutoFit/>
          </a:bodyPr>
          <a:lstStyle/>
          <a:p>
            <a:pPr algn="ctr"/>
            <a:r>
              <a:rPr lang="en-US" sz="3200" b="1" dirty="0">
                <a:solidFill>
                  <a:schemeClr val="bg1"/>
                </a:solidFill>
              </a:rPr>
              <a:t>DOG WHITE</a:t>
            </a:r>
          </a:p>
        </p:txBody>
      </p:sp>
      <p:sp>
        <p:nvSpPr>
          <p:cNvPr id="365" name="TextBox 364">
            <a:extLst>
              <a:ext uri="{FF2B5EF4-FFF2-40B4-BE49-F238E27FC236}">
                <a16:creationId xmlns:a16="http://schemas.microsoft.com/office/drawing/2014/main" id="{D7190BDA-FDF1-4830-9C1F-6E3B7C9D5A7D}"/>
              </a:ext>
            </a:extLst>
          </p:cNvPr>
          <p:cNvSpPr txBox="1"/>
          <p:nvPr/>
        </p:nvSpPr>
        <p:spPr>
          <a:xfrm>
            <a:off x="4796966" y="783342"/>
            <a:ext cx="3456518" cy="584775"/>
          </a:xfrm>
          <a:prstGeom prst="rect">
            <a:avLst/>
          </a:prstGeom>
          <a:noFill/>
        </p:spPr>
        <p:txBody>
          <a:bodyPr wrap="square" rtlCol="0">
            <a:spAutoFit/>
          </a:bodyPr>
          <a:lstStyle/>
          <a:p>
            <a:pPr algn="ctr"/>
            <a:r>
              <a:rPr lang="en-US" sz="3200" b="1" dirty="0"/>
              <a:t>CHARLIE</a:t>
            </a:r>
          </a:p>
        </p:txBody>
      </p:sp>
      <p:sp>
        <p:nvSpPr>
          <p:cNvPr id="327" name="TextBox 326">
            <a:extLst>
              <a:ext uri="{FF2B5EF4-FFF2-40B4-BE49-F238E27FC236}">
                <a16:creationId xmlns:a16="http://schemas.microsoft.com/office/drawing/2014/main" id="{A7F14427-C79A-4D64-8D49-2067A41E2017}"/>
              </a:ext>
            </a:extLst>
          </p:cNvPr>
          <p:cNvSpPr txBox="1"/>
          <p:nvPr/>
        </p:nvSpPr>
        <p:spPr>
          <a:xfrm>
            <a:off x="23086338" y="798779"/>
            <a:ext cx="2487637" cy="584775"/>
          </a:xfrm>
          <a:prstGeom prst="rect">
            <a:avLst/>
          </a:prstGeom>
          <a:noFill/>
        </p:spPr>
        <p:txBody>
          <a:bodyPr wrap="square" rtlCol="0">
            <a:spAutoFit/>
          </a:bodyPr>
          <a:lstStyle/>
          <a:p>
            <a:pPr algn="ctr"/>
            <a:r>
              <a:rPr lang="en-US" sz="3200" b="1" dirty="0">
                <a:solidFill>
                  <a:srgbClr val="C00000"/>
                </a:solidFill>
              </a:rPr>
              <a:t>EASY RED</a:t>
            </a:r>
          </a:p>
        </p:txBody>
      </p:sp>
      <p:grpSp>
        <p:nvGrpSpPr>
          <p:cNvPr id="26" name="Group 25">
            <a:extLst>
              <a:ext uri="{FF2B5EF4-FFF2-40B4-BE49-F238E27FC236}">
                <a16:creationId xmlns:a16="http://schemas.microsoft.com/office/drawing/2014/main" id="{D1D24216-60A9-4101-A5EE-35435060CECD}"/>
              </a:ext>
            </a:extLst>
          </p:cNvPr>
          <p:cNvGrpSpPr/>
          <p:nvPr/>
        </p:nvGrpSpPr>
        <p:grpSpPr>
          <a:xfrm rot="264777">
            <a:off x="13494704" y="5434872"/>
            <a:ext cx="1104646" cy="2183188"/>
            <a:chOff x="13450027" y="5486874"/>
            <a:chExt cx="1104646" cy="2183188"/>
          </a:xfrm>
        </p:grpSpPr>
        <p:sp>
          <p:nvSpPr>
            <p:cNvPr id="369" name="Freeform: Shape 368">
              <a:extLst>
                <a:ext uri="{FF2B5EF4-FFF2-40B4-BE49-F238E27FC236}">
                  <a16:creationId xmlns:a16="http://schemas.microsoft.com/office/drawing/2014/main" id="{FD148F40-D196-4EED-ADCC-A43EA0B38CEA}"/>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9592176E-522D-499E-B989-62A71583B642}"/>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1" name="Group 370">
            <a:extLst>
              <a:ext uri="{FF2B5EF4-FFF2-40B4-BE49-F238E27FC236}">
                <a16:creationId xmlns:a16="http://schemas.microsoft.com/office/drawing/2014/main" id="{2E34B793-209C-4F96-A8DD-7865AF8EFF88}"/>
              </a:ext>
            </a:extLst>
          </p:cNvPr>
          <p:cNvGrpSpPr/>
          <p:nvPr/>
        </p:nvGrpSpPr>
        <p:grpSpPr>
          <a:xfrm rot="264777">
            <a:off x="19927703" y="6154441"/>
            <a:ext cx="1104646" cy="2183188"/>
            <a:chOff x="13450027" y="5486874"/>
            <a:chExt cx="1104646" cy="2183188"/>
          </a:xfrm>
        </p:grpSpPr>
        <p:sp>
          <p:nvSpPr>
            <p:cNvPr id="372" name="Freeform: Shape 371">
              <a:extLst>
                <a:ext uri="{FF2B5EF4-FFF2-40B4-BE49-F238E27FC236}">
                  <a16:creationId xmlns:a16="http://schemas.microsoft.com/office/drawing/2014/main" id="{61E06BE2-0085-43E9-B3DC-E217B31B2376}"/>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Freeform: Shape 372">
              <a:extLst>
                <a:ext uri="{FF2B5EF4-FFF2-40B4-BE49-F238E27FC236}">
                  <a16:creationId xmlns:a16="http://schemas.microsoft.com/office/drawing/2014/main" id="{0B9DAEB6-3271-4153-AE40-F2A506A655BA}"/>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6" name="Freeform: Shape 375">
            <a:extLst>
              <a:ext uri="{FF2B5EF4-FFF2-40B4-BE49-F238E27FC236}">
                <a16:creationId xmlns:a16="http://schemas.microsoft.com/office/drawing/2014/main" id="{36FA89A6-125B-4709-A6B4-1ECDB73CFAFD}"/>
              </a:ext>
            </a:extLst>
          </p:cNvPr>
          <p:cNvSpPr/>
          <p:nvPr/>
        </p:nvSpPr>
        <p:spPr>
          <a:xfrm rot="20942224" flipH="1">
            <a:off x="25067686" y="67833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6" name="Group 395">
            <a:extLst>
              <a:ext uri="{FF2B5EF4-FFF2-40B4-BE49-F238E27FC236}">
                <a16:creationId xmlns:a16="http://schemas.microsoft.com/office/drawing/2014/main" id="{DFD7C02B-624B-4D6F-9B62-7006D18CA4F9}"/>
              </a:ext>
            </a:extLst>
          </p:cNvPr>
          <p:cNvGrpSpPr/>
          <p:nvPr/>
        </p:nvGrpSpPr>
        <p:grpSpPr>
          <a:xfrm>
            <a:off x="16942777" y="6658701"/>
            <a:ext cx="1842838" cy="1309609"/>
            <a:chOff x="2681378" y="5081713"/>
            <a:chExt cx="1842838" cy="1309609"/>
          </a:xfrm>
        </p:grpSpPr>
        <p:grpSp>
          <p:nvGrpSpPr>
            <p:cNvPr id="397" name="Group 396">
              <a:extLst>
                <a:ext uri="{FF2B5EF4-FFF2-40B4-BE49-F238E27FC236}">
                  <a16:creationId xmlns:a16="http://schemas.microsoft.com/office/drawing/2014/main" id="{EEC75C15-3F8F-454D-9C0B-95C4B41D621A}"/>
                </a:ext>
              </a:extLst>
            </p:cNvPr>
            <p:cNvGrpSpPr/>
            <p:nvPr/>
          </p:nvGrpSpPr>
          <p:grpSpPr>
            <a:xfrm>
              <a:off x="2681378" y="5622705"/>
              <a:ext cx="1842838" cy="768617"/>
              <a:chOff x="2528978" y="5470305"/>
              <a:chExt cx="1842838" cy="768617"/>
            </a:xfrm>
          </p:grpSpPr>
          <p:sp>
            <p:nvSpPr>
              <p:cNvPr id="399" name="Text Box 648">
                <a:extLst>
                  <a:ext uri="{FF2B5EF4-FFF2-40B4-BE49-F238E27FC236}">
                    <a16:creationId xmlns:a16="http://schemas.microsoft.com/office/drawing/2014/main" id="{7CC64DB8-BF4E-4A61-AE84-568E619656C5}"/>
                  </a:ext>
                </a:extLst>
              </p:cNvPr>
              <p:cNvSpPr txBox="1">
                <a:spLocks noChangeArrowheads="1"/>
              </p:cNvSpPr>
              <p:nvPr/>
            </p:nvSpPr>
            <p:spPr bwMode="auto">
              <a:xfrm>
                <a:off x="3619219" y="5551554"/>
                <a:ext cx="752597"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F</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400" name="Freeform 164">
                <a:extLst>
                  <a:ext uri="{FF2B5EF4-FFF2-40B4-BE49-F238E27FC236}">
                    <a16:creationId xmlns:a16="http://schemas.microsoft.com/office/drawing/2014/main" id="{05593EBE-B02D-46B1-A789-0553C115052E}"/>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01" name="Group 165">
                <a:extLst>
                  <a:ext uri="{FF2B5EF4-FFF2-40B4-BE49-F238E27FC236}">
                    <a16:creationId xmlns:a16="http://schemas.microsoft.com/office/drawing/2014/main" id="{32BB4359-B9EC-429F-A48D-86157B6C4EA1}"/>
                  </a:ext>
                </a:extLst>
              </p:cNvPr>
              <p:cNvGrpSpPr>
                <a:grpSpLocks/>
              </p:cNvGrpSpPr>
              <p:nvPr/>
            </p:nvGrpSpPr>
            <p:grpSpPr bwMode="auto">
              <a:xfrm>
                <a:off x="2528978" y="5470305"/>
                <a:ext cx="1032082" cy="760244"/>
                <a:chOff x="288" y="720"/>
                <a:chExt cx="432" cy="288"/>
              </a:xfrm>
            </p:grpSpPr>
            <p:sp>
              <p:nvSpPr>
                <p:cNvPr id="402" name="Rectangle 166">
                  <a:extLst>
                    <a:ext uri="{FF2B5EF4-FFF2-40B4-BE49-F238E27FC236}">
                      <a16:creationId xmlns:a16="http://schemas.microsoft.com/office/drawing/2014/main" id="{8812F716-F0A5-4D90-AFD2-767BAC1921B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3" name="Line 167">
                  <a:extLst>
                    <a:ext uri="{FF2B5EF4-FFF2-40B4-BE49-F238E27FC236}">
                      <a16:creationId xmlns:a16="http://schemas.microsoft.com/office/drawing/2014/main" id="{C40275AB-9352-440C-A5F2-DE3198041FE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4" name="Line 168">
                  <a:extLst>
                    <a:ext uri="{FF2B5EF4-FFF2-40B4-BE49-F238E27FC236}">
                      <a16:creationId xmlns:a16="http://schemas.microsoft.com/office/drawing/2014/main" id="{A8A60642-BC95-40D4-AE96-2A60A71FCB9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98" name="TextBox 397">
              <a:extLst>
                <a:ext uri="{FF2B5EF4-FFF2-40B4-BE49-F238E27FC236}">
                  <a16:creationId xmlns:a16="http://schemas.microsoft.com/office/drawing/2014/main" id="{54724058-E57A-48B1-AFA8-409405616D0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23" name="TextBox 422">
            <a:extLst>
              <a:ext uri="{FF2B5EF4-FFF2-40B4-BE49-F238E27FC236}">
                <a16:creationId xmlns:a16="http://schemas.microsoft.com/office/drawing/2014/main" id="{7789FFA1-D5BC-4586-9955-6A273820B424}"/>
              </a:ext>
            </a:extLst>
          </p:cNvPr>
          <p:cNvSpPr txBox="1"/>
          <p:nvPr/>
        </p:nvSpPr>
        <p:spPr>
          <a:xfrm rot="16200000">
            <a:off x="21105143" y="3699032"/>
            <a:ext cx="682296" cy="1179875"/>
          </a:xfrm>
          <a:prstGeom prst="rect">
            <a:avLst/>
          </a:prstGeom>
          <a:solidFill>
            <a:srgbClr val="DAE3F3"/>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sp>
        <p:nvSpPr>
          <p:cNvPr id="3" name="Rectangle 2">
            <a:extLst>
              <a:ext uri="{FF2B5EF4-FFF2-40B4-BE49-F238E27FC236}">
                <a16:creationId xmlns:a16="http://schemas.microsoft.com/office/drawing/2014/main" id="{3C0A4A45-CAEF-4482-AA80-A0EACEB01569}"/>
              </a:ext>
            </a:extLst>
          </p:cNvPr>
          <p:cNvSpPr/>
          <p:nvPr/>
        </p:nvSpPr>
        <p:spPr>
          <a:xfrm rot="10800000">
            <a:off x="729191" y="413162"/>
            <a:ext cx="26048427" cy="17382357"/>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2FE2CE48-12F1-455F-9E83-8270945FB84B}"/>
              </a:ext>
            </a:extLst>
          </p:cNvPr>
          <p:cNvGrpSpPr/>
          <p:nvPr/>
        </p:nvGrpSpPr>
        <p:grpSpPr>
          <a:xfrm>
            <a:off x="4870447" y="5578276"/>
            <a:ext cx="1636600" cy="1440849"/>
            <a:chOff x="5855662" y="1197503"/>
            <a:chExt cx="1636600" cy="1440849"/>
          </a:xfrm>
        </p:grpSpPr>
        <p:grpSp>
          <p:nvGrpSpPr>
            <p:cNvPr id="442" name="Group 441">
              <a:extLst>
                <a:ext uri="{FF2B5EF4-FFF2-40B4-BE49-F238E27FC236}">
                  <a16:creationId xmlns:a16="http://schemas.microsoft.com/office/drawing/2014/main" id="{6B0C0CC4-79C9-463A-84C1-1AE06984D31D}"/>
                </a:ext>
              </a:extLst>
            </p:cNvPr>
            <p:cNvGrpSpPr/>
            <p:nvPr/>
          </p:nvGrpSpPr>
          <p:grpSpPr>
            <a:xfrm>
              <a:off x="5855662" y="1197503"/>
              <a:ext cx="1636600" cy="1440849"/>
              <a:chOff x="2681378" y="5081713"/>
              <a:chExt cx="1636600" cy="1440849"/>
            </a:xfrm>
          </p:grpSpPr>
          <p:grpSp>
            <p:nvGrpSpPr>
              <p:cNvPr id="443" name="Group 442">
                <a:extLst>
                  <a:ext uri="{FF2B5EF4-FFF2-40B4-BE49-F238E27FC236}">
                    <a16:creationId xmlns:a16="http://schemas.microsoft.com/office/drawing/2014/main" id="{58F5B19C-CEC2-4605-B12A-50449127600D}"/>
                  </a:ext>
                </a:extLst>
              </p:cNvPr>
              <p:cNvGrpSpPr/>
              <p:nvPr/>
            </p:nvGrpSpPr>
            <p:grpSpPr>
              <a:xfrm>
                <a:off x="2681378" y="5622705"/>
                <a:ext cx="1636600" cy="899857"/>
                <a:chOff x="2528978" y="5470305"/>
                <a:chExt cx="1636600" cy="899857"/>
              </a:xfrm>
            </p:grpSpPr>
            <p:sp>
              <p:nvSpPr>
                <p:cNvPr id="445" name="Text Box 648">
                  <a:extLst>
                    <a:ext uri="{FF2B5EF4-FFF2-40B4-BE49-F238E27FC236}">
                      <a16:creationId xmlns:a16="http://schemas.microsoft.com/office/drawing/2014/main" id="{AC5A84F6-2C17-4CE7-9C0B-CCE34EBB39DB}"/>
                    </a:ext>
                  </a:extLst>
                </p:cNvPr>
                <p:cNvSpPr txBox="1">
                  <a:spLocks noChangeArrowheads="1"/>
                </p:cNvSpPr>
                <p:nvPr/>
              </p:nvSpPr>
              <p:spPr bwMode="auto">
                <a:xfrm>
                  <a:off x="3342116" y="5606491"/>
                  <a:ext cx="82346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gn="ctr">
                    <a:lnSpc>
                      <a:spcPts val="1000"/>
                    </a:lnSpc>
                    <a:spcBef>
                      <a:spcPct val="50000"/>
                    </a:spcBef>
                  </a:pPr>
                  <a:r>
                    <a:rPr lang="en-US" sz="3200" b="1" dirty="0">
                      <a:solidFill>
                        <a:srgbClr val="002060"/>
                      </a:solidFill>
                      <a:cs typeface="Arial" charset="0"/>
                    </a:rPr>
                    <a:t>C</a:t>
                  </a:r>
                  <a:endParaRPr lang="en-US" sz="3200" b="1" dirty="0">
                    <a:solidFill>
                      <a:srgbClr val="002060"/>
                    </a:solidFill>
                    <a:latin typeface="+mn-lt"/>
                    <a:cs typeface="Arial" charset="0"/>
                  </a:endParaRPr>
                </a:p>
              </p:txBody>
            </p:sp>
            <p:sp>
              <p:nvSpPr>
                <p:cNvPr id="446" name="Freeform 164">
                  <a:extLst>
                    <a:ext uri="{FF2B5EF4-FFF2-40B4-BE49-F238E27FC236}">
                      <a16:creationId xmlns:a16="http://schemas.microsoft.com/office/drawing/2014/main" id="{B32D83EF-1BF9-4BEA-8995-767B7336CF3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448" name="Rectangle 166">
                  <a:extLst>
                    <a:ext uri="{FF2B5EF4-FFF2-40B4-BE49-F238E27FC236}">
                      <a16:creationId xmlns:a16="http://schemas.microsoft.com/office/drawing/2014/main" id="{5AD6F7D9-D014-426F-AB6F-58929C28F54C}"/>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444" name="TextBox 443">
                <a:extLst>
                  <a:ext uri="{FF2B5EF4-FFF2-40B4-BE49-F238E27FC236}">
                    <a16:creationId xmlns:a16="http://schemas.microsoft.com/office/drawing/2014/main" id="{0C82128B-EA21-4715-8C68-D627A9F7B72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06" name="TextBox 105">
              <a:extLst>
                <a:ext uri="{FF2B5EF4-FFF2-40B4-BE49-F238E27FC236}">
                  <a16:creationId xmlns:a16="http://schemas.microsoft.com/office/drawing/2014/main" id="{65137CD3-B4D2-4E9E-A262-EAD733916ED8}"/>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453" name="Freeform 21">
            <a:extLst>
              <a:ext uri="{FF2B5EF4-FFF2-40B4-BE49-F238E27FC236}">
                <a16:creationId xmlns:a16="http://schemas.microsoft.com/office/drawing/2014/main" id="{AB9B1064-5A2A-403A-B70F-99791010F5F9}"/>
              </a:ext>
            </a:extLst>
          </p:cNvPr>
          <p:cNvSpPr/>
          <p:nvPr/>
        </p:nvSpPr>
        <p:spPr>
          <a:xfrm rot="10800000">
            <a:off x="851868" y="14147765"/>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4" name="Straight Connector 453">
            <a:extLst>
              <a:ext uri="{FF2B5EF4-FFF2-40B4-BE49-F238E27FC236}">
                <a16:creationId xmlns:a16="http://schemas.microsoft.com/office/drawing/2014/main" id="{073D1CA1-05B5-4B6E-9DA4-1A405866C145}"/>
              </a:ext>
            </a:extLst>
          </p:cNvPr>
          <p:cNvCxnSpPr/>
          <p:nvPr/>
        </p:nvCxnSpPr>
        <p:spPr>
          <a:xfrm rot="10427924" flipH="1">
            <a:off x="2130168" y="14875766"/>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455" name="Rectangle 957">
            <a:extLst>
              <a:ext uri="{FF2B5EF4-FFF2-40B4-BE49-F238E27FC236}">
                <a16:creationId xmlns:a16="http://schemas.microsoft.com/office/drawing/2014/main" id="{FC09BF2D-2D8F-4292-8871-7F0C43264631}"/>
              </a:ext>
            </a:extLst>
          </p:cNvPr>
          <p:cNvSpPr>
            <a:spLocks noChangeArrowheads="1"/>
          </p:cNvSpPr>
          <p:nvPr/>
        </p:nvSpPr>
        <p:spPr bwMode="auto">
          <a:xfrm>
            <a:off x="726940" y="14451394"/>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56" name="Text Box 958">
            <a:extLst>
              <a:ext uri="{FF2B5EF4-FFF2-40B4-BE49-F238E27FC236}">
                <a16:creationId xmlns:a16="http://schemas.microsoft.com/office/drawing/2014/main" id="{86E5E5E6-1EF9-47F7-9D83-260F40C5887F}"/>
              </a:ext>
            </a:extLst>
          </p:cNvPr>
          <p:cNvSpPr txBox="1">
            <a:spLocks noChangeArrowheads="1"/>
          </p:cNvSpPr>
          <p:nvPr/>
        </p:nvSpPr>
        <p:spPr bwMode="auto">
          <a:xfrm>
            <a:off x="765745" y="14712941"/>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3rd BLT, 116th Infantry</a:t>
            </a:r>
          </a:p>
          <a:p>
            <a:pPr algn="ctr" eaLnBrk="1" hangingPunct="1">
              <a:lnSpc>
                <a:spcPct val="50000"/>
              </a:lnSpc>
              <a:spcBef>
                <a:spcPct val="50000"/>
              </a:spcBef>
              <a:defRPr/>
            </a:pPr>
            <a:r>
              <a:rPr lang="en-US" altLang="en-US" sz="3200" b="1" dirty="0">
                <a:latin typeface="+mn-lt"/>
              </a:rPr>
              <a:t>Landings 0730-0930</a:t>
            </a:r>
          </a:p>
        </p:txBody>
      </p:sp>
      <p:pic>
        <p:nvPicPr>
          <p:cNvPr id="457" name="Picture 959" descr="CSI Crest Medium">
            <a:extLst>
              <a:ext uri="{FF2B5EF4-FFF2-40B4-BE49-F238E27FC236}">
                <a16:creationId xmlns:a16="http://schemas.microsoft.com/office/drawing/2014/main" id="{FCEC0D21-3C7D-4E82-87FB-CC444E4C58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2344" y="15026350"/>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 name="Picture 960" descr="CSI Crest Medium">
            <a:extLst>
              <a:ext uri="{FF2B5EF4-FFF2-40B4-BE49-F238E27FC236}">
                <a16:creationId xmlns:a16="http://schemas.microsoft.com/office/drawing/2014/main" id="{1EAE36CB-25F8-4060-97AF-E6E22D3924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064" y="15026175"/>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77" name="Group 476">
            <a:extLst>
              <a:ext uri="{FF2B5EF4-FFF2-40B4-BE49-F238E27FC236}">
                <a16:creationId xmlns:a16="http://schemas.microsoft.com/office/drawing/2014/main" id="{6BD13F41-1150-48EB-ACD9-73E60E6BFCC0}"/>
              </a:ext>
            </a:extLst>
          </p:cNvPr>
          <p:cNvGrpSpPr/>
          <p:nvPr/>
        </p:nvGrpSpPr>
        <p:grpSpPr>
          <a:xfrm rot="11178151">
            <a:off x="16835113" y="7860189"/>
            <a:ext cx="1502856" cy="335223"/>
            <a:chOff x="18336912" y="16483762"/>
            <a:chExt cx="1502856" cy="335223"/>
          </a:xfrm>
        </p:grpSpPr>
        <p:sp>
          <p:nvSpPr>
            <p:cNvPr id="478" name="Rectangle 477">
              <a:extLst>
                <a:ext uri="{FF2B5EF4-FFF2-40B4-BE49-F238E27FC236}">
                  <a16:creationId xmlns:a16="http://schemas.microsoft.com/office/drawing/2014/main" id="{F499F88C-4995-484A-A200-87495212B7DB}"/>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A9D3743B-F970-41BD-8F8F-6EA9E7E53A2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2F1B22CA-55E4-42A0-9545-C075AE0FA51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Rectangle 480">
              <a:extLst>
                <a:ext uri="{FF2B5EF4-FFF2-40B4-BE49-F238E27FC236}">
                  <a16:creationId xmlns:a16="http://schemas.microsoft.com/office/drawing/2014/main" id="{861A4019-73BE-4A56-89CE-E36CFD0FE68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2" name="Rectangle 481">
              <a:extLst>
                <a:ext uri="{FF2B5EF4-FFF2-40B4-BE49-F238E27FC236}">
                  <a16:creationId xmlns:a16="http://schemas.microsoft.com/office/drawing/2014/main" id="{3C051F0C-987F-42B8-BFB0-E2DA99CE4A3F}"/>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Rectangle 482">
              <a:extLst>
                <a:ext uri="{FF2B5EF4-FFF2-40B4-BE49-F238E27FC236}">
                  <a16:creationId xmlns:a16="http://schemas.microsoft.com/office/drawing/2014/main" id="{70BE1ACF-341A-4E24-B4F8-DE617E0E14FD}"/>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Rectangle 483">
              <a:extLst>
                <a:ext uri="{FF2B5EF4-FFF2-40B4-BE49-F238E27FC236}">
                  <a16:creationId xmlns:a16="http://schemas.microsoft.com/office/drawing/2014/main" id="{0A10E258-5063-478D-A2F0-93C98C6848BE}"/>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Rectangle 484">
              <a:extLst>
                <a:ext uri="{FF2B5EF4-FFF2-40B4-BE49-F238E27FC236}">
                  <a16:creationId xmlns:a16="http://schemas.microsoft.com/office/drawing/2014/main" id="{0684B379-1665-45D0-8B46-F60321BF4221}"/>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 name="Group 37">
            <a:extLst>
              <a:ext uri="{FF2B5EF4-FFF2-40B4-BE49-F238E27FC236}">
                <a16:creationId xmlns:a16="http://schemas.microsoft.com/office/drawing/2014/main" id="{28F77323-1058-4D95-AE6A-DC19B564BE23}"/>
              </a:ext>
            </a:extLst>
          </p:cNvPr>
          <p:cNvGrpSpPr/>
          <p:nvPr/>
        </p:nvGrpSpPr>
        <p:grpSpPr>
          <a:xfrm>
            <a:off x="14302707" y="7250378"/>
            <a:ext cx="2188832" cy="711606"/>
            <a:chOff x="14302707" y="7250378"/>
            <a:chExt cx="2188832" cy="711606"/>
          </a:xfrm>
        </p:grpSpPr>
        <p:sp>
          <p:nvSpPr>
            <p:cNvPr id="25" name="Freeform: Shape 24">
              <a:extLst>
                <a:ext uri="{FF2B5EF4-FFF2-40B4-BE49-F238E27FC236}">
                  <a16:creationId xmlns:a16="http://schemas.microsoft.com/office/drawing/2014/main" id="{C35841CC-F0CA-4F05-A01B-13447727377D}"/>
                </a:ext>
              </a:extLst>
            </p:cNvPr>
            <p:cNvSpPr/>
            <p:nvPr/>
          </p:nvSpPr>
          <p:spPr>
            <a:xfrm>
              <a:off x="15819121" y="74679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Freeform: Shape 432">
              <a:extLst>
                <a:ext uri="{FF2B5EF4-FFF2-40B4-BE49-F238E27FC236}">
                  <a16:creationId xmlns:a16="http://schemas.microsoft.com/office/drawing/2014/main" id="{F9E3D921-52EF-4335-A9DE-8982C8D26E86}"/>
                </a:ext>
              </a:extLst>
            </p:cNvPr>
            <p:cNvSpPr/>
            <p:nvPr/>
          </p:nvSpPr>
          <p:spPr>
            <a:xfrm>
              <a:off x="16133350" y="750261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Freeform: Shape 433">
              <a:extLst>
                <a:ext uri="{FF2B5EF4-FFF2-40B4-BE49-F238E27FC236}">
                  <a16:creationId xmlns:a16="http://schemas.microsoft.com/office/drawing/2014/main" id="{D166792C-9885-4C4A-A052-20E5426AD49E}"/>
                </a:ext>
              </a:extLst>
            </p:cNvPr>
            <p:cNvSpPr/>
            <p:nvPr/>
          </p:nvSpPr>
          <p:spPr>
            <a:xfrm>
              <a:off x="16445820" y="755089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Freeform: Shape 434">
              <a:extLst>
                <a:ext uri="{FF2B5EF4-FFF2-40B4-BE49-F238E27FC236}">
                  <a16:creationId xmlns:a16="http://schemas.microsoft.com/office/drawing/2014/main" id="{41D84402-9CAB-4B18-A313-B6DFA22704D4}"/>
                </a:ext>
              </a:extLst>
            </p:cNvPr>
            <p:cNvSpPr/>
            <p:nvPr/>
          </p:nvSpPr>
          <p:spPr>
            <a:xfrm>
              <a:off x="14894478" y="739898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Shape 435">
              <a:extLst>
                <a:ext uri="{FF2B5EF4-FFF2-40B4-BE49-F238E27FC236}">
                  <a16:creationId xmlns:a16="http://schemas.microsoft.com/office/drawing/2014/main" id="{00F959E6-C106-4F98-BD0E-014325AAB9CC}"/>
                </a:ext>
              </a:extLst>
            </p:cNvPr>
            <p:cNvSpPr/>
            <p:nvPr/>
          </p:nvSpPr>
          <p:spPr>
            <a:xfrm>
              <a:off x="15226677" y="7421920"/>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455807F4-E0E6-4C89-BEED-E648B1547088}"/>
                </a:ext>
              </a:extLst>
            </p:cNvPr>
            <p:cNvSpPr/>
            <p:nvPr/>
          </p:nvSpPr>
          <p:spPr>
            <a:xfrm>
              <a:off x="15519979" y="744050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Freeform: Shape 437">
              <a:extLst>
                <a:ext uri="{FF2B5EF4-FFF2-40B4-BE49-F238E27FC236}">
                  <a16:creationId xmlns:a16="http://schemas.microsoft.com/office/drawing/2014/main" id="{A37A38B9-BD91-40DA-A7D9-80BA911E53AF}"/>
                </a:ext>
              </a:extLst>
            </p:cNvPr>
            <p:cNvSpPr/>
            <p:nvPr/>
          </p:nvSpPr>
          <p:spPr>
            <a:xfrm>
              <a:off x="14302707" y="725037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Freeform: Shape 438">
              <a:extLst>
                <a:ext uri="{FF2B5EF4-FFF2-40B4-BE49-F238E27FC236}">
                  <a16:creationId xmlns:a16="http://schemas.microsoft.com/office/drawing/2014/main" id="{552FD521-8F98-4383-A3B3-1260F2A87D53}"/>
                </a:ext>
              </a:extLst>
            </p:cNvPr>
            <p:cNvSpPr/>
            <p:nvPr/>
          </p:nvSpPr>
          <p:spPr>
            <a:xfrm>
              <a:off x="14634769" y="735632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0" name="Group 499">
            <a:extLst>
              <a:ext uri="{FF2B5EF4-FFF2-40B4-BE49-F238E27FC236}">
                <a16:creationId xmlns:a16="http://schemas.microsoft.com/office/drawing/2014/main" id="{F6C45C45-B828-4580-B4AD-4E011371AA86}"/>
              </a:ext>
            </a:extLst>
          </p:cNvPr>
          <p:cNvGrpSpPr/>
          <p:nvPr/>
        </p:nvGrpSpPr>
        <p:grpSpPr>
          <a:xfrm>
            <a:off x="15876460" y="1143615"/>
            <a:ext cx="1856144" cy="1350661"/>
            <a:chOff x="2681378" y="5081713"/>
            <a:chExt cx="1856144" cy="1350661"/>
          </a:xfrm>
        </p:grpSpPr>
        <p:grpSp>
          <p:nvGrpSpPr>
            <p:cNvPr id="501" name="Group 500">
              <a:extLst>
                <a:ext uri="{FF2B5EF4-FFF2-40B4-BE49-F238E27FC236}">
                  <a16:creationId xmlns:a16="http://schemas.microsoft.com/office/drawing/2014/main" id="{F07558E4-E36D-4188-ABF1-7BB8912184CD}"/>
                </a:ext>
              </a:extLst>
            </p:cNvPr>
            <p:cNvGrpSpPr/>
            <p:nvPr/>
          </p:nvGrpSpPr>
          <p:grpSpPr>
            <a:xfrm>
              <a:off x="2681378" y="5622705"/>
              <a:ext cx="1856144" cy="809669"/>
              <a:chOff x="2528978" y="5470305"/>
              <a:chExt cx="1856144" cy="809669"/>
            </a:xfrm>
          </p:grpSpPr>
          <p:sp>
            <p:nvSpPr>
              <p:cNvPr id="503" name="Text Box 648">
                <a:extLst>
                  <a:ext uri="{FF2B5EF4-FFF2-40B4-BE49-F238E27FC236}">
                    <a16:creationId xmlns:a16="http://schemas.microsoft.com/office/drawing/2014/main" id="{A86A21C4-174B-4758-A34A-550BC20CA481}"/>
                  </a:ext>
                </a:extLst>
              </p:cNvPr>
              <p:cNvSpPr txBox="1">
                <a:spLocks noChangeArrowheads="1"/>
              </p:cNvSpPr>
              <p:nvPr/>
            </p:nvSpPr>
            <p:spPr bwMode="auto">
              <a:xfrm>
                <a:off x="3632525" y="5592606"/>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I</a:t>
                </a:r>
              </a:p>
              <a:p>
                <a:pPr>
                  <a:lnSpc>
                    <a:spcPts val="1000"/>
                  </a:lnSpc>
                  <a:spcBef>
                    <a:spcPct val="50000"/>
                  </a:spcBef>
                </a:pPr>
                <a:r>
                  <a:rPr lang="en-US" sz="3200" b="1" dirty="0">
                    <a:solidFill>
                      <a:srgbClr val="002060"/>
                    </a:solidFill>
                    <a:latin typeface="+mn-lt"/>
                    <a:cs typeface="Arial" charset="0"/>
                  </a:rPr>
                  <a:t>116</a:t>
                </a:r>
              </a:p>
            </p:txBody>
          </p:sp>
          <p:sp>
            <p:nvSpPr>
              <p:cNvPr id="504" name="Freeform 164">
                <a:extLst>
                  <a:ext uri="{FF2B5EF4-FFF2-40B4-BE49-F238E27FC236}">
                    <a16:creationId xmlns:a16="http://schemas.microsoft.com/office/drawing/2014/main" id="{584C95EE-1D44-4058-AE22-B0E8A2BBD12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05" name="Group 165">
                <a:extLst>
                  <a:ext uri="{FF2B5EF4-FFF2-40B4-BE49-F238E27FC236}">
                    <a16:creationId xmlns:a16="http://schemas.microsoft.com/office/drawing/2014/main" id="{C0D2EC97-2AA3-4F51-AA12-030CFECA8BA6}"/>
                  </a:ext>
                </a:extLst>
              </p:cNvPr>
              <p:cNvGrpSpPr>
                <a:grpSpLocks/>
              </p:cNvGrpSpPr>
              <p:nvPr/>
            </p:nvGrpSpPr>
            <p:grpSpPr bwMode="auto">
              <a:xfrm>
                <a:off x="2528978" y="5470305"/>
                <a:ext cx="1032082" cy="760244"/>
                <a:chOff x="288" y="720"/>
                <a:chExt cx="432" cy="288"/>
              </a:xfrm>
            </p:grpSpPr>
            <p:sp>
              <p:nvSpPr>
                <p:cNvPr id="506" name="Rectangle 166">
                  <a:extLst>
                    <a:ext uri="{FF2B5EF4-FFF2-40B4-BE49-F238E27FC236}">
                      <a16:creationId xmlns:a16="http://schemas.microsoft.com/office/drawing/2014/main" id="{FCA0AA53-67E9-40D9-8DE6-6387F1BDFCC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07" name="Line 167">
                  <a:extLst>
                    <a:ext uri="{FF2B5EF4-FFF2-40B4-BE49-F238E27FC236}">
                      <a16:creationId xmlns:a16="http://schemas.microsoft.com/office/drawing/2014/main" id="{95B5C969-4118-48E5-AD1F-B8EC4953A272}"/>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08" name="Line 168">
                  <a:extLst>
                    <a:ext uri="{FF2B5EF4-FFF2-40B4-BE49-F238E27FC236}">
                      <a16:creationId xmlns:a16="http://schemas.microsoft.com/office/drawing/2014/main" id="{67BC9B4A-C700-4B87-9770-3E5B46585F9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02" name="TextBox 501">
              <a:extLst>
                <a:ext uri="{FF2B5EF4-FFF2-40B4-BE49-F238E27FC236}">
                  <a16:creationId xmlns:a16="http://schemas.microsoft.com/office/drawing/2014/main" id="{FE3E3D56-6021-4BD3-A396-7B6B5638C832}"/>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09" name="Group 508">
            <a:extLst>
              <a:ext uri="{FF2B5EF4-FFF2-40B4-BE49-F238E27FC236}">
                <a16:creationId xmlns:a16="http://schemas.microsoft.com/office/drawing/2014/main" id="{E1B33141-A43F-453E-BA7D-5A6BDC80B7F6}"/>
              </a:ext>
            </a:extLst>
          </p:cNvPr>
          <p:cNvGrpSpPr/>
          <p:nvPr/>
        </p:nvGrpSpPr>
        <p:grpSpPr>
          <a:xfrm>
            <a:off x="13255736" y="1219235"/>
            <a:ext cx="1837475" cy="1364841"/>
            <a:chOff x="2681378" y="5081713"/>
            <a:chExt cx="1837475" cy="1364841"/>
          </a:xfrm>
        </p:grpSpPr>
        <p:grpSp>
          <p:nvGrpSpPr>
            <p:cNvPr id="510" name="Group 509">
              <a:extLst>
                <a:ext uri="{FF2B5EF4-FFF2-40B4-BE49-F238E27FC236}">
                  <a16:creationId xmlns:a16="http://schemas.microsoft.com/office/drawing/2014/main" id="{E640C3BE-8508-4B11-8298-E7D85CC96DA7}"/>
                </a:ext>
              </a:extLst>
            </p:cNvPr>
            <p:cNvGrpSpPr/>
            <p:nvPr/>
          </p:nvGrpSpPr>
          <p:grpSpPr>
            <a:xfrm>
              <a:off x="2681378" y="5622705"/>
              <a:ext cx="1837475" cy="823849"/>
              <a:chOff x="2528978" y="5470305"/>
              <a:chExt cx="1837475" cy="823849"/>
            </a:xfrm>
          </p:grpSpPr>
          <p:sp>
            <p:nvSpPr>
              <p:cNvPr id="512" name="Text Box 648">
                <a:extLst>
                  <a:ext uri="{FF2B5EF4-FFF2-40B4-BE49-F238E27FC236}">
                    <a16:creationId xmlns:a16="http://schemas.microsoft.com/office/drawing/2014/main" id="{F4F67516-C3A7-47A2-AFE4-2DF260D2A9EE}"/>
                  </a:ext>
                </a:extLst>
              </p:cNvPr>
              <p:cNvSpPr txBox="1">
                <a:spLocks noChangeArrowheads="1"/>
              </p:cNvSpPr>
              <p:nvPr/>
            </p:nvSpPr>
            <p:spPr bwMode="auto">
              <a:xfrm>
                <a:off x="3613856" y="5606786"/>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K</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513" name="Freeform 164">
                <a:extLst>
                  <a:ext uri="{FF2B5EF4-FFF2-40B4-BE49-F238E27FC236}">
                    <a16:creationId xmlns:a16="http://schemas.microsoft.com/office/drawing/2014/main" id="{7F5DB2FE-740E-4CA3-A6DE-9827AFA7888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14" name="Group 165">
                <a:extLst>
                  <a:ext uri="{FF2B5EF4-FFF2-40B4-BE49-F238E27FC236}">
                    <a16:creationId xmlns:a16="http://schemas.microsoft.com/office/drawing/2014/main" id="{C11DA168-B022-4F42-BFA7-9F2A6A63FD3F}"/>
                  </a:ext>
                </a:extLst>
              </p:cNvPr>
              <p:cNvGrpSpPr>
                <a:grpSpLocks/>
              </p:cNvGrpSpPr>
              <p:nvPr/>
            </p:nvGrpSpPr>
            <p:grpSpPr bwMode="auto">
              <a:xfrm>
                <a:off x="2528978" y="5470305"/>
                <a:ext cx="1032082" cy="760244"/>
                <a:chOff x="288" y="720"/>
                <a:chExt cx="432" cy="288"/>
              </a:xfrm>
            </p:grpSpPr>
            <p:sp>
              <p:nvSpPr>
                <p:cNvPr id="515" name="Rectangle 166">
                  <a:extLst>
                    <a:ext uri="{FF2B5EF4-FFF2-40B4-BE49-F238E27FC236}">
                      <a16:creationId xmlns:a16="http://schemas.microsoft.com/office/drawing/2014/main" id="{707E36A2-5FDE-4A28-8352-A942A598F44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16" name="Line 167">
                  <a:extLst>
                    <a:ext uri="{FF2B5EF4-FFF2-40B4-BE49-F238E27FC236}">
                      <a16:creationId xmlns:a16="http://schemas.microsoft.com/office/drawing/2014/main" id="{724D9A8C-FA47-4277-8D23-B1D7CADAC3C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17" name="Line 168">
                  <a:extLst>
                    <a:ext uri="{FF2B5EF4-FFF2-40B4-BE49-F238E27FC236}">
                      <a16:creationId xmlns:a16="http://schemas.microsoft.com/office/drawing/2014/main" id="{BDD7AA00-5852-41B4-832F-0ECD7AB93ED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11" name="TextBox 510">
              <a:extLst>
                <a:ext uri="{FF2B5EF4-FFF2-40B4-BE49-F238E27FC236}">
                  <a16:creationId xmlns:a16="http://schemas.microsoft.com/office/drawing/2014/main" id="{5A9AE71B-9E13-4662-BC1A-02DF65CE140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18" name="Group 517">
            <a:extLst>
              <a:ext uri="{FF2B5EF4-FFF2-40B4-BE49-F238E27FC236}">
                <a16:creationId xmlns:a16="http://schemas.microsoft.com/office/drawing/2014/main" id="{D016651B-D57E-430A-B260-59F0D44F5BC3}"/>
              </a:ext>
            </a:extLst>
          </p:cNvPr>
          <p:cNvGrpSpPr/>
          <p:nvPr/>
        </p:nvGrpSpPr>
        <p:grpSpPr>
          <a:xfrm>
            <a:off x="18986622" y="1224349"/>
            <a:ext cx="1850378" cy="1342723"/>
            <a:chOff x="2681378" y="5081713"/>
            <a:chExt cx="1850378" cy="1342723"/>
          </a:xfrm>
        </p:grpSpPr>
        <p:grpSp>
          <p:nvGrpSpPr>
            <p:cNvPr id="519" name="Group 518">
              <a:extLst>
                <a:ext uri="{FF2B5EF4-FFF2-40B4-BE49-F238E27FC236}">
                  <a16:creationId xmlns:a16="http://schemas.microsoft.com/office/drawing/2014/main" id="{DC5CB4AA-22BB-4D23-9016-E3DDDFDB3340}"/>
                </a:ext>
              </a:extLst>
            </p:cNvPr>
            <p:cNvGrpSpPr/>
            <p:nvPr/>
          </p:nvGrpSpPr>
          <p:grpSpPr>
            <a:xfrm>
              <a:off x="2681378" y="5622705"/>
              <a:ext cx="1850378" cy="801731"/>
              <a:chOff x="2528978" y="5470305"/>
              <a:chExt cx="1850378" cy="801731"/>
            </a:xfrm>
          </p:grpSpPr>
          <p:sp>
            <p:nvSpPr>
              <p:cNvPr id="521" name="Text Box 648">
                <a:extLst>
                  <a:ext uri="{FF2B5EF4-FFF2-40B4-BE49-F238E27FC236}">
                    <a16:creationId xmlns:a16="http://schemas.microsoft.com/office/drawing/2014/main" id="{4C7489EF-C31C-4E2F-B362-9129D1196D00}"/>
                  </a:ext>
                </a:extLst>
              </p:cNvPr>
              <p:cNvSpPr txBox="1">
                <a:spLocks noChangeArrowheads="1"/>
              </p:cNvSpPr>
              <p:nvPr/>
            </p:nvSpPr>
            <p:spPr bwMode="auto">
              <a:xfrm>
                <a:off x="3626759" y="5584668"/>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L</a:t>
                </a:r>
              </a:p>
              <a:p>
                <a:pPr>
                  <a:lnSpc>
                    <a:spcPts val="1000"/>
                  </a:lnSpc>
                  <a:spcBef>
                    <a:spcPct val="50000"/>
                  </a:spcBef>
                </a:pPr>
                <a:r>
                  <a:rPr lang="en-US" sz="3200" b="1" dirty="0">
                    <a:solidFill>
                      <a:srgbClr val="002060"/>
                    </a:solidFill>
                    <a:latin typeface="+mn-lt"/>
                    <a:cs typeface="Arial" charset="0"/>
                  </a:rPr>
                  <a:t>116</a:t>
                </a:r>
              </a:p>
            </p:txBody>
          </p:sp>
          <p:sp>
            <p:nvSpPr>
              <p:cNvPr id="522" name="Freeform 164">
                <a:extLst>
                  <a:ext uri="{FF2B5EF4-FFF2-40B4-BE49-F238E27FC236}">
                    <a16:creationId xmlns:a16="http://schemas.microsoft.com/office/drawing/2014/main" id="{946DF1B1-51C7-405E-A9A7-EB7B6538FC9C}"/>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23" name="Group 165">
                <a:extLst>
                  <a:ext uri="{FF2B5EF4-FFF2-40B4-BE49-F238E27FC236}">
                    <a16:creationId xmlns:a16="http://schemas.microsoft.com/office/drawing/2014/main" id="{C77207CC-85D9-4D8A-869D-E2FF13235AD1}"/>
                  </a:ext>
                </a:extLst>
              </p:cNvPr>
              <p:cNvGrpSpPr>
                <a:grpSpLocks/>
              </p:cNvGrpSpPr>
              <p:nvPr/>
            </p:nvGrpSpPr>
            <p:grpSpPr bwMode="auto">
              <a:xfrm>
                <a:off x="2528978" y="5470305"/>
                <a:ext cx="1032082" cy="760244"/>
                <a:chOff x="288" y="720"/>
                <a:chExt cx="432" cy="288"/>
              </a:xfrm>
            </p:grpSpPr>
            <p:sp>
              <p:nvSpPr>
                <p:cNvPr id="524" name="Rectangle 166">
                  <a:extLst>
                    <a:ext uri="{FF2B5EF4-FFF2-40B4-BE49-F238E27FC236}">
                      <a16:creationId xmlns:a16="http://schemas.microsoft.com/office/drawing/2014/main" id="{6BF61198-A5EB-4F2F-A59A-47D23512057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25" name="Line 167">
                  <a:extLst>
                    <a:ext uri="{FF2B5EF4-FFF2-40B4-BE49-F238E27FC236}">
                      <a16:creationId xmlns:a16="http://schemas.microsoft.com/office/drawing/2014/main" id="{FDADF32D-D9B3-4269-8BB1-F2093329969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26" name="Line 168">
                  <a:extLst>
                    <a:ext uri="{FF2B5EF4-FFF2-40B4-BE49-F238E27FC236}">
                      <a16:creationId xmlns:a16="http://schemas.microsoft.com/office/drawing/2014/main" id="{275D0ED0-9FC3-4F9F-943B-A3F19CA6B73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20" name="TextBox 519">
              <a:extLst>
                <a:ext uri="{FF2B5EF4-FFF2-40B4-BE49-F238E27FC236}">
                  <a16:creationId xmlns:a16="http://schemas.microsoft.com/office/drawing/2014/main" id="{9CEF4949-C3DE-4CB9-B6B1-75104BFD7F9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527" name="Freeform: Shape 526">
            <a:extLst>
              <a:ext uri="{FF2B5EF4-FFF2-40B4-BE49-F238E27FC236}">
                <a16:creationId xmlns:a16="http://schemas.microsoft.com/office/drawing/2014/main" id="{137DDE94-20DB-440B-8418-B73CAC5E73A6}"/>
              </a:ext>
            </a:extLst>
          </p:cNvPr>
          <p:cNvSpPr/>
          <p:nvPr/>
        </p:nvSpPr>
        <p:spPr>
          <a:xfrm rot="372858">
            <a:off x="20909844" y="5499370"/>
            <a:ext cx="2592363"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Shape 527">
            <a:extLst>
              <a:ext uri="{FF2B5EF4-FFF2-40B4-BE49-F238E27FC236}">
                <a16:creationId xmlns:a16="http://schemas.microsoft.com/office/drawing/2014/main" id="{28380911-5CA9-47B8-9E3B-EF5C20FDF7E0}"/>
              </a:ext>
            </a:extLst>
          </p:cNvPr>
          <p:cNvSpPr/>
          <p:nvPr/>
        </p:nvSpPr>
        <p:spPr>
          <a:xfrm rot="390824">
            <a:off x="19578223" y="5912542"/>
            <a:ext cx="1918881"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6614C376-FA62-4894-B42A-11C4E6825B02}"/>
              </a:ext>
            </a:extLst>
          </p:cNvPr>
          <p:cNvSpPr/>
          <p:nvPr/>
        </p:nvSpPr>
        <p:spPr>
          <a:xfrm>
            <a:off x="16497631" y="2588456"/>
            <a:ext cx="4089625" cy="3151163"/>
          </a:xfrm>
          <a:custGeom>
            <a:avLst/>
            <a:gdLst>
              <a:gd name="connsiteX0" fmla="*/ 4689 w 4090541"/>
              <a:gd name="connsiteY0" fmla="*/ 13292 h 3164455"/>
              <a:gd name="connsiteX1" fmla="*/ 46892 w 4090541"/>
              <a:gd name="connsiteY1" fmla="*/ 83631 h 3164455"/>
              <a:gd name="connsiteX2" fmla="*/ 342314 w 4090541"/>
              <a:gd name="connsiteY2" fmla="*/ 646339 h 3164455"/>
              <a:gd name="connsiteX3" fmla="*/ 1538068 w 4090541"/>
              <a:gd name="connsiteY3" fmla="*/ 969895 h 3164455"/>
              <a:gd name="connsiteX4" fmla="*/ 2790092 w 4090541"/>
              <a:gd name="connsiteY4" fmla="*/ 1293452 h 3164455"/>
              <a:gd name="connsiteX5" fmla="*/ 3634154 w 4090541"/>
              <a:gd name="connsiteY5" fmla="*/ 1715483 h 3164455"/>
              <a:gd name="connsiteX6" fmla="*/ 4042117 w 4090541"/>
              <a:gd name="connsiteY6" fmla="*/ 2151582 h 3164455"/>
              <a:gd name="connsiteX7" fmla="*/ 4084320 w 4090541"/>
              <a:gd name="connsiteY7" fmla="*/ 3164455 h 3164455"/>
              <a:gd name="connsiteX0" fmla="*/ 9747 w 4095599"/>
              <a:gd name="connsiteY0" fmla="*/ 669 h 3151832"/>
              <a:gd name="connsiteX1" fmla="*/ 37882 w 4095599"/>
              <a:gd name="connsiteY1" fmla="*/ 422701 h 3151832"/>
              <a:gd name="connsiteX2" fmla="*/ 347372 w 4095599"/>
              <a:gd name="connsiteY2" fmla="*/ 633716 h 3151832"/>
              <a:gd name="connsiteX3" fmla="*/ 1543126 w 4095599"/>
              <a:gd name="connsiteY3" fmla="*/ 957272 h 3151832"/>
              <a:gd name="connsiteX4" fmla="*/ 2795150 w 4095599"/>
              <a:gd name="connsiteY4" fmla="*/ 1280829 h 3151832"/>
              <a:gd name="connsiteX5" fmla="*/ 3639212 w 4095599"/>
              <a:gd name="connsiteY5" fmla="*/ 1702860 h 3151832"/>
              <a:gd name="connsiteX6" fmla="*/ 4047175 w 4095599"/>
              <a:gd name="connsiteY6" fmla="*/ 2138959 h 3151832"/>
              <a:gd name="connsiteX7" fmla="*/ 4089378 w 4095599"/>
              <a:gd name="connsiteY7" fmla="*/ 3151832 h 3151832"/>
              <a:gd name="connsiteX0" fmla="*/ 5662 w 4091514"/>
              <a:gd name="connsiteY0" fmla="*/ 0 h 3151163"/>
              <a:gd name="connsiteX1" fmla="*/ 33797 w 4091514"/>
              <a:gd name="connsiteY1" fmla="*/ 422032 h 3151163"/>
              <a:gd name="connsiteX2" fmla="*/ 343287 w 4091514"/>
              <a:gd name="connsiteY2" fmla="*/ 633047 h 3151163"/>
              <a:gd name="connsiteX3" fmla="*/ 1539041 w 4091514"/>
              <a:gd name="connsiteY3" fmla="*/ 956603 h 3151163"/>
              <a:gd name="connsiteX4" fmla="*/ 2791065 w 4091514"/>
              <a:gd name="connsiteY4" fmla="*/ 1280160 h 3151163"/>
              <a:gd name="connsiteX5" fmla="*/ 3635127 w 4091514"/>
              <a:gd name="connsiteY5" fmla="*/ 1702191 h 3151163"/>
              <a:gd name="connsiteX6" fmla="*/ 4043090 w 4091514"/>
              <a:gd name="connsiteY6" fmla="*/ 2138290 h 3151163"/>
              <a:gd name="connsiteX7" fmla="*/ 4085293 w 4091514"/>
              <a:gd name="connsiteY7" fmla="*/ 3151163 h 3151163"/>
              <a:gd name="connsiteX0" fmla="*/ 3773 w 4089625"/>
              <a:gd name="connsiteY0" fmla="*/ 0 h 3151163"/>
              <a:gd name="connsiteX1" fmla="*/ 31908 w 4089625"/>
              <a:gd name="connsiteY1" fmla="*/ 422032 h 3151163"/>
              <a:gd name="connsiteX2" fmla="*/ 341398 w 4089625"/>
              <a:gd name="connsiteY2" fmla="*/ 633047 h 3151163"/>
              <a:gd name="connsiteX3" fmla="*/ 1537152 w 4089625"/>
              <a:gd name="connsiteY3" fmla="*/ 956603 h 3151163"/>
              <a:gd name="connsiteX4" fmla="*/ 2789176 w 4089625"/>
              <a:gd name="connsiteY4" fmla="*/ 1280160 h 3151163"/>
              <a:gd name="connsiteX5" fmla="*/ 3633238 w 4089625"/>
              <a:gd name="connsiteY5" fmla="*/ 1702191 h 3151163"/>
              <a:gd name="connsiteX6" fmla="*/ 4041201 w 4089625"/>
              <a:gd name="connsiteY6" fmla="*/ 2138290 h 3151163"/>
              <a:gd name="connsiteX7" fmla="*/ 4083404 w 4089625"/>
              <a:gd name="connsiteY7" fmla="*/ 3151163 h 315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9625" h="3151163">
                <a:moveTo>
                  <a:pt x="3773" y="0"/>
                </a:moveTo>
                <a:cubicBezTo>
                  <a:pt x="12876" y="229840"/>
                  <a:pt x="-24363" y="316524"/>
                  <a:pt x="31908" y="422032"/>
                </a:cubicBezTo>
                <a:cubicBezTo>
                  <a:pt x="88179" y="527540"/>
                  <a:pt x="90524" y="543952"/>
                  <a:pt x="341398" y="633047"/>
                </a:cubicBezTo>
                <a:cubicBezTo>
                  <a:pt x="592272" y="722142"/>
                  <a:pt x="1537152" y="956603"/>
                  <a:pt x="1537152" y="956603"/>
                </a:cubicBezTo>
                <a:cubicBezTo>
                  <a:pt x="1945115" y="1064455"/>
                  <a:pt x="2439828" y="1155895"/>
                  <a:pt x="2789176" y="1280160"/>
                </a:cubicBezTo>
                <a:cubicBezTo>
                  <a:pt x="3138524" y="1404425"/>
                  <a:pt x="3424567" y="1559169"/>
                  <a:pt x="3633238" y="1702191"/>
                </a:cubicBezTo>
                <a:cubicBezTo>
                  <a:pt x="3841909" y="1845213"/>
                  <a:pt x="3966173" y="1896795"/>
                  <a:pt x="4041201" y="2138290"/>
                </a:cubicBezTo>
                <a:cubicBezTo>
                  <a:pt x="4116229" y="2379785"/>
                  <a:pt x="4081060" y="3012831"/>
                  <a:pt x="4083404" y="315116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1" name="Freeform: Shape 530">
            <a:extLst>
              <a:ext uri="{FF2B5EF4-FFF2-40B4-BE49-F238E27FC236}">
                <a16:creationId xmlns:a16="http://schemas.microsoft.com/office/drawing/2014/main" id="{E845E99B-FCF6-42F1-801A-B6E8E7E5135C}"/>
              </a:ext>
            </a:extLst>
          </p:cNvPr>
          <p:cNvSpPr/>
          <p:nvPr/>
        </p:nvSpPr>
        <p:spPr>
          <a:xfrm>
            <a:off x="13742990" y="2609365"/>
            <a:ext cx="6061702" cy="3110736"/>
          </a:xfrm>
          <a:custGeom>
            <a:avLst/>
            <a:gdLst>
              <a:gd name="connsiteX0" fmla="*/ 4689 w 4090541"/>
              <a:gd name="connsiteY0" fmla="*/ 13292 h 3164455"/>
              <a:gd name="connsiteX1" fmla="*/ 46892 w 4090541"/>
              <a:gd name="connsiteY1" fmla="*/ 83631 h 3164455"/>
              <a:gd name="connsiteX2" fmla="*/ 342314 w 4090541"/>
              <a:gd name="connsiteY2" fmla="*/ 646339 h 3164455"/>
              <a:gd name="connsiteX3" fmla="*/ 1538068 w 4090541"/>
              <a:gd name="connsiteY3" fmla="*/ 969895 h 3164455"/>
              <a:gd name="connsiteX4" fmla="*/ 2790092 w 4090541"/>
              <a:gd name="connsiteY4" fmla="*/ 1293452 h 3164455"/>
              <a:gd name="connsiteX5" fmla="*/ 3634154 w 4090541"/>
              <a:gd name="connsiteY5" fmla="*/ 1715483 h 3164455"/>
              <a:gd name="connsiteX6" fmla="*/ 4042117 w 4090541"/>
              <a:gd name="connsiteY6" fmla="*/ 2151582 h 3164455"/>
              <a:gd name="connsiteX7" fmla="*/ 4084320 w 4090541"/>
              <a:gd name="connsiteY7" fmla="*/ 3164455 h 3164455"/>
              <a:gd name="connsiteX0" fmla="*/ 9747 w 4095599"/>
              <a:gd name="connsiteY0" fmla="*/ 669 h 3151832"/>
              <a:gd name="connsiteX1" fmla="*/ 37882 w 4095599"/>
              <a:gd name="connsiteY1" fmla="*/ 422701 h 3151832"/>
              <a:gd name="connsiteX2" fmla="*/ 347372 w 4095599"/>
              <a:gd name="connsiteY2" fmla="*/ 633716 h 3151832"/>
              <a:gd name="connsiteX3" fmla="*/ 1543126 w 4095599"/>
              <a:gd name="connsiteY3" fmla="*/ 957272 h 3151832"/>
              <a:gd name="connsiteX4" fmla="*/ 2795150 w 4095599"/>
              <a:gd name="connsiteY4" fmla="*/ 1280829 h 3151832"/>
              <a:gd name="connsiteX5" fmla="*/ 3639212 w 4095599"/>
              <a:gd name="connsiteY5" fmla="*/ 1702860 h 3151832"/>
              <a:gd name="connsiteX6" fmla="*/ 4047175 w 4095599"/>
              <a:gd name="connsiteY6" fmla="*/ 2138959 h 3151832"/>
              <a:gd name="connsiteX7" fmla="*/ 4089378 w 4095599"/>
              <a:gd name="connsiteY7" fmla="*/ 3151832 h 3151832"/>
              <a:gd name="connsiteX0" fmla="*/ 5662 w 4091514"/>
              <a:gd name="connsiteY0" fmla="*/ 0 h 3151163"/>
              <a:gd name="connsiteX1" fmla="*/ 33797 w 4091514"/>
              <a:gd name="connsiteY1" fmla="*/ 422032 h 3151163"/>
              <a:gd name="connsiteX2" fmla="*/ 343287 w 4091514"/>
              <a:gd name="connsiteY2" fmla="*/ 633047 h 3151163"/>
              <a:gd name="connsiteX3" fmla="*/ 1539041 w 4091514"/>
              <a:gd name="connsiteY3" fmla="*/ 956603 h 3151163"/>
              <a:gd name="connsiteX4" fmla="*/ 2791065 w 4091514"/>
              <a:gd name="connsiteY4" fmla="*/ 1280160 h 3151163"/>
              <a:gd name="connsiteX5" fmla="*/ 3635127 w 4091514"/>
              <a:gd name="connsiteY5" fmla="*/ 1702191 h 3151163"/>
              <a:gd name="connsiteX6" fmla="*/ 4043090 w 4091514"/>
              <a:gd name="connsiteY6" fmla="*/ 2138290 h 3151163"/>
              <a:gd name="connsiteX7" fmla="*/ 4085293 w 4091514"/>
              <a:gd name="connsiteY7" fmla="*/ 3151163 h 3151163"/>
              <a:gd name="connsiteX0" fmla="*/ 3773 w 4089625"/>
              <a:gd name="connsiteY0" fmla="*/ 0 h 3151163"/>
              <a:gd name="connsiteX1" fmla="*/ 31908 w 4089625"/>
              <a:gd name="connsiteY1" fmla="*/ 422032 h 3151163"/>
              <a:gd name="connsiteX2" fmla="*/ 341398 w 4089625"/>
              <a:gd name="connsiteY2" fmla="*/ 633047 h 3151163"/>
              <a:gd name="connsiteX3" fmla="*/ 1537152 w 4089625"/>
              <a:gd name="connsiteY3" fmla="*/ 956603 h 3151163"/>
              <a:gd name="connsiteX4" fmla="*/ 2789176 w 4089625"/>
              <a:gd name="connsiteY4" fmla="*/ 1280160 h 3151163"/>
              <a:gd name="connsiteX5" fmla="*/ 3633238 w 4089625"/>
              <a:gd name="connsiteY5" fmla="*/ 1702191 h 3151163"/>
              <a:gd name="connsiteX6" fmla="*/ 4041201 w 4089625"/>
              <a:gd name="connsiteY6" fmla="*/ 2138290 h 3151163"/>
              <a:gd name="connsiteX7" fmla="*/ 4083404 w 4089625"/>
              <a:gd name="connsiteY7" fmla="*/ 3151163 h 31511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089625" h="3151163">
                <a:moveTo>
                  <a:pt x="3773" y="0"/>
                </a:moveTo>
                <a:cubicBezTo>
                  <a:pt x="12876" y="229840"/>
                  <a:pt x="-24363" y="316524"/>
                  <a:pt x="31908" y="422032"/>
                </a:cubicBezTo>
                <a:cubicBezTo>
                  <a:pt x="88179" y="527540"/>
                  <a:pt x="90524" y="543952"/>
                  <a:pt x="341398" y="633047"/>
                </a:cubicBezTo>
                <a:cubicBezTo>
                  <a:pt x="592272" y="722142"/>
                  <a:pt x="1537152" y="956603"/>
                  <a:pt x="1537152" y="956603"/>
                </a:cubicBezTo>
                <a:cubicBezTo>
                  <a:pt x="1945115" y="1064455"/>
                  <a:pt x="2439828" y="1155895"/>
                  <a:pt x="2789176" y="1280160"/>
                </a:cubicBezTo>
                <a:cubicBezTo>
                  <a:pt x="3138524" y="1404425"/>
                  <a:pt x="3424567" y="1559169"/>
                  <a:pt x="3633238" y="1702191"/>
                </a:cubicBezTo>
                <a:cubicBezTo>
                  <a:pt x="3841909" y="1845213"/>
                  <a:pt x="3966173" y="1896795"/>
                  <a:pt x="4041201" y="2138290"/>
                </a:cubicBezTo>
                <a:cubicBezTo>
                  <a:pt x="4116229" y="2379785"/>
                  <a:pt x="4081060" y="3012831"/>
                  <a:pt x="4083404" y="315116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5" name="Freeform: Shape 234">
            <a:extLst>
              <a:ext uri="{FF2B5EF4-FFF2-40B4-BE49-F238E27FC236}">
                <a16:creationId xmlns:a16="http://schemas.microsoft.com/office/drawing/2014/main" id="{9F864567-E97D-4448-94EB-2BCBC0284DA5}"/>
              </a:ext>
            </a:extLst>
          </p:cNvPr>
          <p:cNvSpPr/>
          <p:nvPr/>
        </p:nvSpPr>
        <p:spPr>
          <a:xfrm>
            <a:off x="19519337" y="2647950"/>
            <a:ext cx="2880882" cy="2679700"/>
          </a:xfrm>
          <a:custGeom>
            <a:avLst/>
            <a:gdLst>
              <a:gd name="connsiteX0" fmla="*/ 6913 w 2880882"/>
              <a:gd name="connsiteY0" fmla="*/ 0 h 2679700"/>
              <a:gd name="connsiteX1" fmla="*/ 32313 w 2880882"/>
              <a:gd name="connsiteY1" fmla="*/ 336550 h 2679700"/>
              <a:gd name="connsiteX2" fmla="*/ 260913 w 2880882"/>
              <a:gd name="connsiteY2" fmla="*/ 565150 h 2679700"/>
              <a:gd name="connsiteX3" fmla="*/ 1784913 w 2880882"/>
              <a:gd name="connsiteY3" fmla="*/ 742950 h 2679700"/>
              <a:gd name="connsiteX4" fmla="*/ 2616763 w 2880882"/>
              <a:gd name="connsiteY4" fmla="*/ 876300 h 2679700"/>
              <a:gd name="connsiteX5" fmla="*/ 2845363 w 2880882"/>
              <a:gd name="connsiteY5" fmla="*/ 1276350 h 2679700"/>
              <a:gd name="connsiteX6" fmla="*/ 2877113 w 2880882"/>
              <a:gd name="connsiteY6" fmla="*/ 1911350 h 2679700"/>
              <a:gd name="connsiteX7" fmla="*/ 2813613 w 2880882"/>
              <a:gd name="connsiteY7" fmla="*/ 2679700 h 2679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0882" h="2679700">
                <a:moveTo>
                  <a:pt x="6913" y="0"/>
                </a:moveTo>
                <a:cubicBezTo>
                  <a:pt x="-1554" y="121179"/>
                  <a:pt x="-10020" y="242358"/>
                  <a:pt x="32313" y="336550"/>
                </a:cubicBezTo>
                <a:cubicBezTo>
                  <a:pt x="74646" y="430742"/>
                  <a:pt x="-31187" y="497417"/>
                  <a:pt x="260913" y="565150"/>
                </a:cubicBezTo>
                <a:cubicBezTo>
                  <a:pt x="553013" y="632883"/>
                  <a:pt x="1392271" y="691092"/>
                  <a:pt x="1784913" y="742950"/>
                </a:cubicBezTo>
                <a:cubicBezTo>
                  <a:pt x="2177555" y="794808"/>
                  <a:pt x="2440021" y="787400"/>
                  <a:pt x="2616763" y="876300"/>
                </a:cubicBezTo>
                <a:cubicBezTo>
                  <a:pt x="2793505" y="965200"/>
                  <a:pt x="2801971" y="1103842"/>
                  <a:pt x="2845363" y="1276350"/>
                </a:cubicBezTo>
                <a:cubicBezTo>
                  <a:pt x="2888755" y="1448858"/>
                  <a:pt x="2882405" y="1677458"/>
                  <a:pt x="2877113" y="1911350"/>
                </a:cubicBezTo>
                <a:cubicBezTo>
                  <a:pt x="2871821" y="2145242"/>
                  <a:pt x="2842717" y="2412471"/>
                  <a:pt x="2813613" y="26797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Oval 531">
            <a:extLst>
              <a:ext uri="{FF2B5EF4-FFF2-40B4-BE49-F238E27FC236}">
                <a16:creationId xmlns:a16="http://schemas.microsoft.com/office/drawing/2014/main" id="{A54DBFB5-22CF-4D49-8564-E8659079338C}"/>
              </a:ext>
            </a:extLst>
          </p:cNvPr>
          <p:cNvSpPr/>
          <p:nvPr/>
        </p:nvSpPr>
        <p:spPr>
          <a:xfrm rot="175501">
            <a:off x="19854580" y="9901235"/>
            <a:ext cx="2357897" cy="1563740"/>
          </a:xfrm>
          <a:prstGeom prst="ellipse">
            <a:avLst/>
          </a:prstGeom>
          <a:noFill/>
          <a:ln w="101600">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3" name="Group 532">
            <a:extLst>
              <a:ext uri="{FF2B5EF4-FFF2-40B4-BE49-F238E27FC236}">
                <a16:creationId xmlns:a16="http://schemas.microsoft.com/office/drawing/2014/main" id="{8A63DD8D-3C7A-4209-AAFF-26412EC99748}"/>
              </a:ext>
            </a:extLst>
          </p:cNvPr>
          <p:cNvGrpSpPr/>
          <p:nvPr/>
        </p:nvGrpSpPr>
        <p:grpSpPr>
          <a:xfrm>
            <a:off x="20409918" y="9778805"/>
            <a:ext cx="2106180" cy="1443213"/>
            <a:chOff x="2681378" y="5078262"/>
            <a:chExt cx="2106180" cy="1443213"/>
          </a:xfrm>
        </p:grpSpPr>
        <p:grpSp>
          <p:nvGrpSpPr>
            <p:cNvPr id="534" name="Group 533">
              <a:extLst>
                <a:ext uri="{FF2B5EF4-FFF2-40B4-BE49-F238E27FC236}">
                  <a16:creationId xmlns:a16="http://schemas.microsoft.com/office/drawing/2014/main" id="{AE1FD788-2108-40A4-910A-7D23D2B04DAD}"/>
                </a:ext>
              </a:extLst>
            </p:cNvPr>
            <p:cNvGrpSpPr/>
            <p:nvPr/>
          </p:nvGrpSpPr>
          <p:grpSpPr>
            <a:xfrm>
              <a:off x="2681378" y="5622705"/>
              <a:ext cx="2106180" cy="898770"/>
              <a:chOff x="2528978" y="5470305"/>
              <a:chExt cx="2106180" cy="898770"/>
            </a:xfrm>
          </p:grpSpPr>
          <p:sp>
            <p:nvSpPr>
              <p:cNvPr id="536" name="Text Box 648">
                <a:extLst>
                  <a:ext uri="{FF2B5EF4-FFF2-40B4-BE49-F238E27FC236}">
                    <a16:creationId xmlns:a16="http://schemas.microsoft.com/office/drawing/2014/main" id="{7D95BC8C-A3F9-4CA1-8A10-D55154C8A9FB}"/>
                  </a:ext>
                </a:extLst>
              </p:cNvPr>
              <p:cNvSpPr txBox="1">
                <a:spLocks noChangeArrowheads="1"/>
              </p:cNvSpPr>
              <p:nvPr/>
            </p:nvSpPr>
            <p:spPr bwMode="auto">
              <a:xfrm>
                <a:off x="3624551" y="5605404"/>
                <a:ext cx="1010607"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537" name="Freeform 164">
                <a:extLst>
                  <a:ext uri="{FF2B5EF4-FFF2-40B4-BE49-F238E27FC236}">
                    <a16:creationId xmlns:a16="http://schemas.microsoft.com/office/drawing/2014/main" id="{B74A4D9C-DA75-47B4-AFB1-2952B5E3EF0C}"/>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38" name="Group 165">
                <a:extLst>
                  <a:ext uri="{FF2B5EF4-FFF2-40B4-BE49-F238E27FC236}">
                    <a16:creationId xmlns:a16="http://schemas.microsoft.com/office/drawing/2014/main" id="{1F2623E5-1EB8-4E90-9AB5-D69E11655107}"/>
                  </a:ext>
                </a:extLst>
              </p:cNvPr>
              <p:cNvGrpSpPr>
                <a:grpSpLocks/>
              </p:cNvGrpSpPr>
              <p:nvPr/>
            </p:nvGrpSpPr>
            <p:grpSpPr bwMode="auto">
              <a:xfrm>
                <a:off x="2528978" y="5470305"/>
                <a:ext cx="1032082" cy="760244"/>
                <a:chOff x="288" y="720"/>
                <a:chExt cx="432" cy="288"/>
              </a:xfrm>
            </p:grpSpPr>
            <p:sp>
              <p:nvSpPr>
                <p:cNvPr id="539" name="Rectangle 166">
                  <a:extLst>
                    <a:ext uri="{FF2B5EF4-FFF2-40B4-BE49-F238E27FC236}">
                      <a16:creationId xmlns:a16="http://schemas.microsoft.com/office/drawing/2014/main" id="{29DFE872-1767-4000-B44B-4031C29F033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40" name="Line 167">
                  <a:extLst>
                    <a:ext uri="{FF2B5EF4-FFF2-40B4-BE49-F238E27FC236}">
                      <a16:creationId xmlns:a16="http://schemas.microsoft.com/office/drawing/2014/main" id="{29B1501C-F472-4D29-8BC7-0271078F60C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41" name="Line 168">
                  <a:extLst>
                    <a:ext uri="{FF2B5EF4-FFF2-40B4-BE49-F238E27FC236}">
                      <a16:creationId xmlns:a16="http://schemas.microsoft.com/office/drawing/2014/main" id="{0AC203F1-C07F-45D9-8DB7-1E03DF93E4F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35" name="TextBox 534">
              <a:extLst>
                <a:ext uri="{FF2B5EF4-FFF2-40B4-BE49-F238E27FC236}">
                  <a16:creationId xmlns:a16="http://schemas.microsoft.com/office/drawing/2014/main" id="{5387B607-D9A6-49B9-90EE-E4650B37816F}"/>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237" name="Group 236">
            <a:extLst>
              <a:ext uri="{FF2B5EF4-FFF2-40B4-BE49-F238E27FC236}">
                <a16:creationId xmlns:a16="http://schemas.microsoft.com/office/drawing/2014/main" id="{6F972321-E218-4989-B9F4-CF8106B69F1A}"/>
              </a:ext>
            </a:extLst>
          </p:cNvPr>
          <p:cNvGrpSpPr/>
          <p:nvPr/>
        </p:nvGrpSpPr>
        <p:grpSpPr>
          <a:xfrm>
            <a:off x="20164749" y="8459962"/>
            <a:ext cx="1976493" cy="1668641"/>
            <a:chOff x="20164749" y="8459962"/>
            <a:chExt cx="1976493" cy="1668641"/>
          </a:xfrm>
        </p:grpSpPr>
        <p:sp>
          <p:nvSpPr>
            <p:cNvPr id="544" name="Freeform: Shape 543">
              <a:extLst>
                <a:ext uri="{FF2B5EF4-FFF2-40B4-BE49-F238E27FC236}">
                  <a16:creationId xmlns:a16="http://schemas.microsoft.com/office/drawing/2014/main" id="{10257723-F588-40D0-A375-9C248ED5476F}"/>
                </a:ext>
              </a:extLst>
            </p:cNvPr>
            <p:cNvSpPr/>
            <p:nvPr/>
          </p:nvSpPr>
          <p:spPr>
            <a:xfrm rot="1247744">
              <a:off x="21327487" y="8462191"/>
              <a:ext cx="813755" cy="1666412"/>
            </a:xfrm>
            <a:custGeom>
              <a:avLst/>
              <a:gdLst>
                <a:gd name="connsiteX0" fmla="*/ 219278 w 312277"/>
                <a:gd name="connsiteY0" fmla="*/ 0 h 1419727"/>
                <a:gd name="connsiteX1" fmla="*/ 291467 w 312277"/>
                <a:gd name="connsiteY1" fmla="*/ 360948 h 1419727"/>
                <a:gd name="connsiteX2" fmla="*/ 291467 w 312277"/>
                <a:gd name="connsiteY2" fmla="*/ 770021 h 1419727"/>
                <a:gd name="connsiteX3" fmla="*/ 50836 w 312277"/>
                <a:gd name="connsiteY3" fmla="*/ 890337 h 1419727"/>
                <a:gd name="connsiteX4" fmla="*/ 2709 w 312277"/>
                <a:gd name="connsiteY4" fmla="*/ 1203158 h 1419727"/>
                <a:gd name="connsiteX5" fmla="*/ 98962 w 312277"/>
                <a:gd name="connsiteY5" fmla="*/ 1419727 h 1419727"/>
                <a:gd name="connsiteX0" fmla="*/ 219278 w 312277"/>
                <a:gd name="connsiteY0" fmla="*/ 0 h 1590091"/>
                <a:gd name="connsiteX1" fmla="*/ 291467 w 312277"/>
                <a:gd name="connsiteY1" fmla="*/ 360948 h 1590091"/>
                <a:gd name="connsiteX2" fmla="*/ 291467 w 312277"/>
                <a:gd name="connsiteY2" fmla="*/ 770021 h 1590091"/>
                <a:gd name="connsiteX3" fmla="*/ 50836 w 312277"/>
                <a:gd name="connsiteY3" fmla="*/ 890337 h 1590091"/>
                <a:gd name="connsiteX4" fmla="*/ 2709 w 312277"/>
                <a:gd name="connsiteY4" fmla="*/ 1203158 h 1590091"/>
                <a:gd name="connsiteX5" fmla="*/ 154591 w 312277"/>
                <a:gd name="connsiteY5" fmla="*/ 1590091 h 1590091"/>
                <a:gd name="connsiteX0" fmla="*/ 207535 w 300534"/>
                <a:gd name="connsiteY0" fmla="*/ 0 h 1590091"/>
                <a:gd name="connsiteX1" fmla="*/ 279724 w 300534"/>
                <a:gd name="connsiteY1" fmla="*/ 360948 h 1590091"/>
                <a:gd name="connsiteX2" fmla="*/ 279724 w 300534"/>
                <a:gd name="connsiteY2" fmla="*/ 770021 h 1590091"/>
                <a:gd name="connsiteX3" fmla="*/ 39093 w 300534"/>
                <a:gd name="connsiteY3" fmla="*/ 890337 h 1590091"/>
                <a:gd name="connsiteX4" fmla="*/ 4873 w 300534"/>
                <a:gd name="connsiteY4" fmla="*/ 1217065 h 1590091"/>
                <a:gd name="connsiteX5" fmla="*/ 142848 w 300534"/>
                <a:gd name="connsiteY5" fmla="*/ 1590091 h 1590091"/>
                <a:gd name="connsiteX0" fmla="*/ 207535 w 300534"/>
                <a:gd name="connsiteY0" fmla="*/ 0 h 1590091"/>
                <a:gd name="connsiteX1" fmla="*/ 279724 w 300534"/>
                <a:gd name="connsiteY1" fmla="*/ 360948 h 1590091"/>
                <a:gd name="connsiteX2" fmla="*/ 279724 w 300534"/>
                <a:gd name="connsiteY2" fmla="*/ 770021 h 1590091"/>
                <a:gd name="connsiteX3" fmla="*/ 39093 w 300534"/>
                <a:gd name="connsiteY3" fmla="*/ 890337 h 1590091"/>
                <a:gd name="connsiteX4" fmla="*/ 4873 w 300534"/>
                <a:gd name="connsiteY4" fmla="*/ 1217065 h 1590091"/>
                <a:gd name="connsiteX5" fmla="*/ 142848 w 300534"/>
                <a:gd name="connsiteY5" fmla="*/ 1590091 h 1590091"/>
                <a:gd name="connsiteX0" fmla="*/ 207282 w 295515"/>
                <a:gd name="connsiteY0" fmla="*/ 0 h 1590091"/>
                <a:gd name="connsiteX1" fmla="*/ 279471 w 295515"/>
                <a:gd name="connsiteY1" fmla="*/ 360948 h 1590091"/>
                <a:gd name="connsiteX2" fmla="*/ 272517 w 295515"/>
                <a:gd name="connsiteY2" fmla="*/ 651810 h 1590091"/>
                <a:gd name="connsiteX3" fmla="*/ 38840 w 295515"/>
                <a:gd name="connsiteY3" fmla="*/ 890337 h 1590091"/>
                <a:gd name="connsiteX4" fmla="*/ 4620 w 295515"/>
                <a:gd name="connsiteY4" fmla="*/ 1217065 h 1590091"/>
                <a:gd name="connsiteX5" fmla="*/ 142595 w 295515"/>
                <a:gd name="connsiteY5" fmla="*/ 1590091 h 1590091"/>
                <a:gd name="connsiteX0" fmla="*/ 253175 w 346385"/>
                <a:gd name="connsiteY0" fmla="*/ 0 h 1590091"/>
                <a:gd name="connsiteX1" fmla="*/ 325364 w 346385"/>
                <a:gd name="connsiteY1" fmla="*/ 360948 h 1590091"/>
                <a:gd name="connsiteX2" fmla="*/ 318410 w 346385"/>
                <a:gd name="connsiteY2" fmla="*/ 651810 h 1590091"/>
                <a:gd name="connsiteX3" fmla="*/ 14394 w 346385"/>
                <a:gd name="connsiteY3" fmla="*/ 796553 h 1590091"/>
                <a:gd name="connsiteX4" fmla="*/ 50513 w 346385"/>
                <a:gd name="connsiteY4" fmla="*/ 1217065 h 1590091"/>
                <a:gd name="connsiteX5" fmla="*/ 188488 w 346385"/>
                <a:gd name="connsiteY5" fmla="*/ 1590091 h 1590091"/>
                <a:gd name="connsiteX0" fmla="*/ 266736 w 533509"/>
                <a:gd name="connsiteY0" fmla="*/ 0 h 1590091"/>
                <a:gd name="connsiteX1" fmla="*/ 338925 w 533509"/>
                <a:gd name="connsiteY1" fmla="*/ 360948 h 1590091"/>
                <a:gd name="connsiteX2" fmla="*/ 524803 w 533509"/>
                <a:gd name="connsiteY2" fmla="*/ 574680 h 1590091"/>
                <a:gd name="connsiteX3" fmla="*/ 27955 w 533509"/>
                <a:gd name="connsiteY3" fmla="*/ 796553 h 1590091"/>
                <a:gd name="connsiteX4" fmla="*/ 64074 w 533509"/>
                <a:gd name="connsiteY4" fmla="*/ 1217065 h 1590091"/>
                <a:gd name="connsiteX5" fmla="*/ 202049 w 533509"/>
                <a:gd name="connsiteY5" fmla="*/ 1590091 h 1590091"/>
                <a:gd name="connsiteX0" fmla="*/ 266736 w 529166"/>
                <a:gd name="connsiteY0" fmla="*/ 0 h 1590091"/>
                <a:gd name="connsiteX1" fmla="*/ 524803 w 529166"/>
                <a:gd name="connsiteY1" fmla="*/ 574680 h 1590091"/>
                <a:gd name="connsiteX2" fmla="*/ 27955 w 529166"/>
                <a:gd name="connsiteY2" fmla="*/ 796553 h 1590091"/>
                <a:gd name="connsiteX3" fmla="*/ 64074 w 529166"/>
                <a:gd name="connsiteY3" fmla="*/ 1217065 h 1590091"/>
                <a:gd name="connsiteX4" fmla="*/ 202049 w 529166"/>
                <a:gd name="connsiteY4" fmla="*/ 1590091 h 1590091"/>
                <a:gd name="connsiteX0" fmla="*/ 771858 w 781764"/>
                <a:gd name="connsiteY0" fmla="*/ 0 h 1727370"/>
                <a:gd name="connsiteX1" fmla="*/ 524803 w 781764"/>
                <a:gd name="connsiteY1" fmla="*/ 711959 h 1727370"/>
                <a:gd name="connsiteX2" fmla="*/ 27955 w 781764"/>
                <a:gd name="connsiteY2" fmla="*/ 933832 h 1727370"/>
                <a:gd name="connsiteX3" fmla="*/ 64074 w 781764"/>
                <a:gd name="connsiteY3" fmla="*/ 1354344 h 1727370"/>
                <a:gd name="connsiteX4" fmla="*/ 202049 w 781764"/>
                <a:gd name="connsiteY4" fmla="*/ 1727370 h 1727370"/>
                <a:gd name="connsiteX0" fmla="*/ 771858 w 771934"/>
                <a:gd name="connsiteY0" fmla="*/ 0 h 1727370"/>
                <a:gd name="connsiteX1" fmla="*/ 524803 w 771934"/>
                <a:gd name="connsiteY1" fmla="*/ 711959 h 1727370"/>
                <a:gd name="connsiteX2" fmla="*/ 27955 w 771934"/>
                <a:gd name="connsiteY2" fmla="*/ 933832 h 1727370"/>
                <a:gd name="connsiteX3" fmla="*/ 64074 w 771934"/>
                <a:gd name="connsiteY3" fmla="*/ 1354344 h 1727370"/>
                <a:gd name="connsiteX4" fmla="*/ 202049 w 771934"/>
                <a:gd name="connsiteY4" fmla="*/ 1727370 h 1727370"/>
                <a:gd name="connsiteX0" fmla="*/ 775523 w 775597"/>
                <a:gd name="connsiteY0" fmla="*/ 0 h 1666412"/>
                <a:gd name="connsiteX1" fmla="*/ 524803 w 775597"/>
                <a:gd name="connsiteY1" fmla="*/ 651001 h 1666412"/>
                <a:gd name="connsiteX2" fmla="*/ 27955 w 775597"/>
                <a:gd name="connsiteY2" fmla="*/ 872874 h 1666412"/>
                <a:gd name="connsiteX3" fmla="*/ 64074 w 775597"/>
                <a:gd name="connsiteY3" fmla="*/ 1293386 h 1666412"/>
                <a:gd name="connsiteX4" fmla="*/ 202049 w 775597"/>
                <a:gd name="connsiteY4" fmla="*/ 1666412 h 1666412"/>
                <a:gd name="connsiteX0" fmla="*/ 777121 w 777210"/>
                <a:gd name="connsiteY0" fmla="*/ 0 h 1666412"/>
                <a:gd name="connsiteX1" fmla="*/ 548687 w 777210"/>
                <a:gd name="connsiteY1" fmla="*/ 576290 h 1666412"/>
                <a:gd name="connsiteX2" fmla="*/ 29553 w 777210"/>
                <a:gd name="connsiteY2" fmla="*/ 872874 h 1666412"/>
                <a:gd name="connsiteX3" fmla="*/ 65672 w 777210"/>
                <a:gd name="connsiteY3" fmla="*/ 1293386 h 1666412"/>
                <a:gd name="connsiteX4" fmla="*/ 203647 w 777210"/>
                <a:gd name="connsiteY4" fmla="*/ 1666412 h 1666412"/>
                <a:gd name="connsiteX0" fmla="*/ 813660 w 813755"/>
                <a:gd name="connsiteY0" fmla="*/ 0 h 1666412"/>
                <a:gd name="connsiteX1" fmla="*/ 585226 w 813755"/>
                <a:gd name="connsiteY1" fmla="*/ 576290 h 1666412"/>
                <a:gd name="connsiteX2" fmla="*/ 23540 w 813755"/>
                <a:gd name="connsiteY2" fmla="*/ 791612 h 1666412"/>
                <a:gd name="connsiteX3" fmla="*/ 102211 w 813755"/>
                <a:gd name="connsiteY3" fmla="*/ 1293386 h 1666412"/>
                <a:gd name="connsiteX4" fmla="*/ 240186 w 813755"/>
                <a:gd name="connsiteY4" fmla="*/ 1666412 h 1666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755" h="1666412">
                  <a:moveTo>
                    <a:pt x="813660" y="0"/>
                  </a:moveTo>
                  <a:cubicBezTo>
                    <a:pt x="817287" y="162148"/>
                    <a:pt x="716913" y="444355"/>
                    <a:pt x="585226" y="576290"/>
                  </a:cubicBezTo>
                  <a:cubicBezTo>
                    <a:pt x="453539" y="708225"/>
                    <a:pt x="104043" y="672096"/>
                    <a:pt x="23540" y="791612"/>
                  </a:cubicBezTo>
                  <a:cubicBezTo>
                    <a:pt x="-56963" y="911128"/>
                    <a:pt x="94190" y="1205154"/>
                    <a:pt x="102211" y="1293386"/>
                  </a:cubicBezTo>
                  <a:lnTo>
                    <a:pt x="240186" y="1666412"/>
                  </a:ln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Shape 544">
              <a:extLst>
                <a:ext uri="{FF2B5EF4-FFF2-40B4-BE49-F238E27FC236}">
                  <a16:creationId xmlns:a16="http://schemas.microsoft.com/office/drawing/2014/main" id="{80E1A092-D234-446E-9C07-0330A7F91EF7}"/>
                </a:ext>
              </a:extLst>
            </p:cNvPr>
            <p:cNvSpPr/>
            <p:nvPr/>
          </p:nvSpPr>
          <p:spPr>
            <a:xfrm rot="1247744">
              <a:off x="20164749" y="8459962"/>
              <a:ext cx="1326493" cy="853464"/>
            </a:xfrm>
            <a:custGeom>
              <a:avLst/>
              <a:gdLst>
                <a:gd name="connsiteX0" fmla="*/ 0 w 1299410"/>
                <a:gd name="connsiteY0" fmla="*/ 0 h 890337"/>
                <a:gd name="connsiteX1" fmla="*/ 240631 w 1299410"/>
                <a:gd name="connsiteY1" fmla="*/ 457200 h 890337"/>
                <a:gd name="connsiteX2" fmla="*/ 457200 w 1299410"/>
                <a:gd name="connsiteY2" fmla="*/ 673769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57200 w 1299410"/>
                <a:gd name="connsiteY2" fmla="*/ 673769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135269 w 1299410"/>
                <a:gd name="connsiteY4" fmla="*/ 526644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149176 w 1299410"/>
                <a:gd name="connsiteY4" fmla="*/ 491876 h 890337"/>
                <a:gd name="connsiteX5" fmla="*/ 1227221 w 1299410"/>
                <a:gd name="connsiteY5" fmla="*/ 818148 h 890337"/>
                <a:gd name="connsiteX6" fmla="*/ 1299410 w 1299410"/>
                <a:gd name="connsiteY6" fmla="*/ 890337 h 890337"/>
                <a:gd name="connsiteX0" fmla="*/ 0 w 1329650"/>
                <a:gd name="connsiteY0" fmla="*/ 0 h 890337"/>
                <a:gd name="connsiteX1" fmla="*/ 174572 w 1329650"/>
                <a:gd name="connsiteY1" fmla="*/ 304220 h 890337"/>
                <a:gd name="connsiteX2" fmla="*/ 412002 w 1329650"/>
                <a:gd name="connsiteY2" fmla="*/ 503406 h 890337"/>
                <a:gd name="connsiteX3" fmla="*/ 820343 w 1329650"/>
                <a:gd name="connsiteY3" fmla="*/ 451527 h 890337"/>
                <a:gd name="connsiteX4" fmla="*/ 1149176 w 1329650"/>
                <a:gd name="connsiteY4" fmla="*/ 491876 h 890337"/>
                <a:gd name="connsiteX5" fmla="*/ 1317618 w 1329650"/>
                <a:gd name="connsiteY5" fmla="*/ 762520 h 890337"/>
                <a:gd name="connsiteX6" fmla="*/ 1299410 w 1329650"/>
                <a:gd name="connsiteY6" fmla="*/ 890337 h 890337"/>
                <a:gd name="connsiteX0" fmla="*/ 0 w 1317618"/>
                <a:gd name="connsiteY0" fmla="*/ 0 h 762520"/>
                <a:gd name="connsiteX1" fmla="*/ 174572 w 1317618"/>
                <a:gd name="connsiteY1" fmla="*/ 304220 h 762520"/>
                <a:gd name="connsiteX2" fmla="*/ 412002 w 1317618"/>
                <a:gd name="connsiteY2" fmla="*/ 503406 h 762520"/>
                <a:gd name="connsiteX3" fmla="*/ 820343 w 1317618"/>
                <a:gd name="connsiteY3" fmla="*/ 451527 h 762520"/>
                <a:gd name="connsiteX4" fmla="*/ 1149176 w 1317618"/>
                <a:gd name="connsiteY4" fmla="*/ 491876 h 762520"/>
                <a:gd name="connsiteX5" fmla="*/ 1317618 w 1317618"/>
                <a:gd name="connsiteY5" fmla="*/ 762520 h 762520"/>
                <a:gd name="connsiteX0" fmla="*/ 0 w 1149176"/>
                <a:gd name="connsiteY0" fmla="*/ 0 h 508364"/>
                <a:gd name="connsiteX1" fmla="*/ 174572 w 1149176"/>
                <a:gd name="connsiteY1" fmla="*/ 304220 h 508364"/>
                <a:gd name="connsiteX2" fmla="*/ 412002 w 1149176"/>
                <a:gd name="connsiteY2" fmla="*/ 503406 h 508364"/>
                <a:gd name="connsiteX3" fmla="*/ 820343 w 1149176"/>
                <a:gd name="connsiteY3" fmla="*/ 451527 h 508364"/>
                <a:gd name="connsiteX4" fmla="*/ 1149176 w 1149176"/>
                <a:gd name="connsiteY4" fmla="*/ 491876 h 508364"/>
                <a:gd name="connsiteX0" fmla="*/ 0 w 1333447"/>
                <a:gd name="connsiteY0" fmla="*/ 0 h 710915"/>
                <a:gd name="connsiteX1" fmla="*/ 174572 w 1333447"/>
                <a:gd name="connsiteY1" fmla="*/ 304220 h 710915"/>
                <a:gd name="connsiteX2" fmla="*/ 412002 w 1333447"/>
                <a:gd name="connsiteY2" fmla="*/ 503406 h 710915"/>
                <a:gd name="connsiteX3" fmla="*/ 820343 w 1333447"/>
                <a:gd name="connsiteY3" fmla="*/ 451527 h 710915"/>
                <a:gd name="connsiteX4" fmla="*/ 1333447 w 1333447"/>
                <a:gd name="connsiteY4" fmla="*/ 710915 h 710915"/>
                <a:gd name="connsiteX0" fmla="*/ 0 w 1333447"/>
                <a:gd name="connsiteY0" fmla="*/ 0 h 710915"/>
                <a:gd name="connsiteX1" fmla="*/ 174572 w 1333447"/>
                <a:gd name="connsiteY1" fmla="*/ 304220 h 710915"/>
                <a:gd name="connsiteX2" fmla="*/ 412002 w 1333447"/>
                <a:gd name="connsiteY2" fmla="*/ 503406 h 710915"/>
                <a:gd name="connsiteX3" fmla="*/ 820343 w 1333447"/>
                <a:gd name="connsiteY3" fmla="*/ 451527 h 710915"/>
                <a:gd name="connsiteX4" fmla="*/ 1145150 w 1333447"/>
                <a:gd name="connsiteY4" fmla="*/ 455736 h 710915"/>
                <a:gd name="connsiteX5" fmla="*/ 1333447 w 1333447"/>
                <a:gd name="connsiteY5" fmla="*/ 710915 h 710915"/>
                <a:gd name="connsiteX0" fmla="*/ 0 w 1350831"/>
                <a:gd name="connsiteY0" fmla="*/ 0 h 822172"/>
                <a:gd name="connsiteX1" fmla="*/ 174572 w 1350831"/>
                <a:gd name="connsiteY1" fmla="*/ 304220 h 822172"/>
                <a:gd name="connsiteX2" fmla="*/ 412002 w 1350831"/>
                <a:gd name="connsiteY2" fmla="*/ 503406 h 822172"/>
                <a:gd name="connsiteX3" fmla="*/ 820343 w 1350831"/>
                <a:gd name="connsiteY3" fmla="*/ 451527 h 822172"/>
                <a:gd name="connsiteX4" fmla="*/ 1145150 w 1350831"/>
                <a:gd name="connsiteY4" fmla="*/ 455736 h 822172"/>
                <a:gd name="connsiteX5" fmla="*/ 1350831 w 1350831"/>
                <a:gd name="connsiteY5" fmla="*/ 822172 h 822172"/>
                <a:gd name="connsiteX0" fmla="*/ 0 w 1329970"/>
                <a:gd name="connsiteY0" fmla="*/ 0 h 825649"/>
                <a:gd name="connsiteX1" fmla="*/ 174572 w 1329970"/>
                <a:gd name="connsiteY1" fmla="*/ 304220 h 825649"/>
                <a:gd name="connsiteX2" fmla="*/ 412002 w 1329970"/>
                <a:gd name="connsiteY2" fmla="*/ 503406 h 825649"/>
                <a:gd name="connsiteX3" fmla="*/ 820343 w 1329970"/>
                <a:gd name="connsiteY3" fmla="*/ 451527 h 825649"/>
                <a:gd name="connsiteX4" fmla="*/ 1145150 w 1329970"/>
                <a:gd name="connsiteY4" fmla="*/ 455736 h 825649"/>
                <a:gd name="connsiteX5" fmla="*/ 1329970 w 1329970"/>
                <a:gd name="connsiteY5" fmla="*/ 825649 h 825649"/>
                <a:gd name="connsiteX0" fmla="*/ 0 w 1329970"/>
                <a:gd name="connsiteY0" fmla="*/ 0 h 825649"/>
                <a:gd name="connsiteX1" fmla="*/ 174572 w 1329970"/>
                <a:gd name="connsiteY1" fmla="*/ 304220 h 825649"/>
                <a:gd name="connsiteX2" fmla="*/ 412002 w 1329970"/>
                <a:gd name="connsiteY2" fmla="*/ 503406 h 825649"/>
                <a:gd name="connsiteX3" fmla="*/ 820343 w 1329970"/>
                <a:gd name="connsiteY3" fmla="*/ 451527 h 825649"/>
                <a:gd name="connsiteX4" fmla="*/ 1145150 w 1329970"/>
                <a:gd name="connsiteY4" fmla="*/ 455736 h 825649"/>
                <a:gd name="connsiteX5" fmla="*/ 1329970 w 1329970"/>
                <a:gd name="connsiteY5" fmla="*/ 825649 h 825649"/>
                <a:gd name="connsiteX0" fmla="*/ 0 w 1326493"/>
                <a:gd name="connsiteY0" fmla="*/ 0 h 853464"/>
                <a:gd name="connsiteX1" fmla="*/ 174572 w 1326493"/>
                <a:gd name="connsiteY1" fmla="*/ 304220 h 853464"/>
                <a:gd name="connsiteX2" fmla="*/ 412002 w 1326493"/>
                <a:gd name="connsiteY2" fmla="*/ 503406 h 853464"/>
                <a:gd name="connsiteX3" fmla="*/ 820343 w 1326493"/>
                <a:gd name="connsiteY3" fmla="*/ 451527 h 853464"/>
                <a:gd name="connsiteX4" fmla="*/ 1145150 w 1326493"/>
                <a:gd name="connsiteY4" fmla="*/ 455736 h 853464"/>
                <a:gd name="connsiteX5" fmla="*/ 1326493 w 1326493"/>
                <a:gd name="connsiteY5" fmla="*/ 853464 h 85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6493" h="853464">
                  <a:moveTo>
                    <a:pt x="0" y="0"/>
                  </a:moveTo>
                  <a:cubicBezTo>
                    <a:pt x="82215" y="172452"/>
                    <a:pt x="105905" y="220319"/>
                    <a:pt x="174572" y="304220"/>
                  </a:cubicBezTo>
                  <a:cubicBezTo>
                    <a:pt x="243239" y="388121"/>
                    <a:pt x="304374" y="478855"/>
                    <a:pt x="412002" y="503406"/>
                  </a:cubicBezTo>
                  <a:cubicBezTo>
                    <a:pt x="519630" y="527957"/>
                    <a:pt x="698152" y="459472"/>
                    <a:pt x="820343" y="451527"/>
                  </a:cubicBezTo>
                  <a:cubicBezTo>
                    <a:pt x="942534" y="443582"/>
                    <a:pt x="1059633" y="412505"/>
                    <a:pt x="1145150" y="455736"/>
                  </a:cubicBezTo>
                  <a:cubicBezTo>
                    <a:pt x="1230667" y="498967"/>
                    <a:pt x="1293952" y="733865"/>
                    <a:pt x="1326493" y="853464"/>
                  </a:cubicBezTo>
                </a:path>
              </a:pathLst>
            </a:custGeom>
            <a:noFill/>
            <a:ln w="152400" cmpd="sng">
              <a:solidFill>
                <a:srgbClr val="002060"/>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46" name="Freeform: Shape 545">
            <a:extLst>
              <a:ext uri="{FF2B5EF4-FFF2-40B4-BE49-F238E27FC236}">
                <a16:creationId xmlns:a16="http://schemas.microsoft.com/office/drawing/2014/main" id="{EBC33FC8-FB23-4E12-BA70-35E2C5D7F883}"/>
              </a:ext>
            </a:extLst>
          </p:cNvPr>
          <p:cNvSpPr/>
          <p:nvPr/>
        </p:nvSpPr>
        <p:spPr>
          <a:xfrm>
            <a:off x="17455487" y="13347510"/>
            <a:ext cx="2415653" cy="1473959"/>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7" name="TextBox 546">
            <a:extLst>
              <a:ext uri="{FF2B5EF4-FFF2-40B4-BE49-F238E27FC236}">
                <a16:creationId xmlns:a16="http://schemas.microsoft.com/office/drawing/2014/main" id="{A12155A7-DE68-45D8-B7D4-089EB38F324E}"/>
              </a:ext>
            </a:extLst>
          </p:cNvPr>
          <p:cNvSpPr txBox="1"/>
          <p:nvPr/>
        </p:nvSpPr>
        <p:spPr>
          <a:xfrm>
            <a:off x="17479533" y="1489861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pic>
        <p:nvPicPr>
          <p:cNvPr id="489" name="Picture 22" descr="Image result for 116th Infantry crest">
            <a:extLst>
              <a:ext uri="{FF2B5EF4-FFF2-40B4-BE49-F238E27FC236}">
                <a16:creationId xmlns:a16="http://schemas.microsoft.com/office/drawing/2014/main" id="{CAA04DD1-FB27-4E61-B0E1-0DB69FCC308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9925" y="805924"/>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490" name="Group 489">
            <a:extLst>
              <a:ext uri="{FF2B5EF4-FFF2-40B4-BE49-F238E27FC236}">
                <a16:creationId xmlns:a16="http://schemas.microsoft.com/office/drawing/2014/main" id="{E678DC5D-4A46-4FA2-81AD-60729193CFD5}"/>
              </a:ext>
            </a:extLst>
          </p:cNvPr>
          <p:cNvGrpSpPr/>
          <p:nvPr/>
        </p:nvGrpSpPr>
        <p:grpSpPr>
          <a:xfrm>
            <a:off x="25624283" y="675900"/>
            <a:ext cx="1023257" cy="740229"/>
            <a:chOff x="27943018" y="3570514"/>
            <a:chExt cx="1023257" cy="740229"/>
          </a:xfrm>
        </p:grpSpPr>
        <p:sp>
          <p:nvSpPr>
            <p:cNvPr id="491" name="Oval 490">
              <a:extLst>
                <a:ext uri="{FF2B5EF4-FFF2-40B4-BE49-F238E27FC236}">
                  <a16:creationId xmlns:a16="http://schemas.microsoft.com/office/drawing/2014/main" id="{1FBD0F72-2575-4F75-B65D-1160EE8885B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92" name="TextBox 491">
              <a:extLst>
                <a:ext uri="{FF2B5EF4-FFF2-40B4-BE49-F238E27FC236}">
                  <a16:creationId xmlns:a16="http://schemas.microsoft.com/office/drawing/2014/main" id="{5B1CBAED-D2A1-42D1-BDC7-725B7811A323}"/>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33</a:t>
              </a:r>
            </a:p>
          </p:txBody>
        </p:sp>
      </p:grpSp>
      <p:sp>
        <p:nvSpPr>
          <p:cNvPr id="493" name="TextBox 492">
            <a:extLst>
              <a:ext uri="{FF2B5EF4-FFF2-40B4-BE49-F238E27FC236}">
                <a16:creationId xmlns:a16="http://schemas.microsoft.com/office/drawing/2014/main" id="{C1EBDAE4-3D24-4A84-9607-7FAF1E822A2A}"/>
              </a:ext>
            </a:extLst>
          </p:cNvPr>
          <p:cNvSpPr txBox="1"/>
          <p:nvPr/>
        </p:nvSpPr>
        <p:spPr>
          <a:xfrm rot="1328399">
            <a:off x="1264953" y="8183369"/>
            <a:ext cx="2129554" cy="461665"/>
          </a:xfrm>
          <a:prstGeom prst="rect">
            <a:avLst/>
          </a:prstGeom>
          <a:noFill/>
        </p:spPr>
        <p:txBody>
          <a:bodyPr wrap="square" rtlCol="0">
            <a:spAutoFit/>
          </a:bodyPr>
          <a:lstStyle/>
          <a:p>
            <a:r>
              <a:rPr lang="en-US" sz="2400" b="1" dirty="0"/>
              <a:t>Coast Highway</a:t>
            </a:r>
          </a:p>
        </p:txBody>
      </p:sp>
      <p:sp>
        <p:nvSpPr>
          <p:cNvPr id="494" name="TextBox 493">
            <a:extLst>
              <a:ext uri="{FF2B5EF4-FFF2-40B4-BE49-F238E27FC236}">
                <a16:creationId xmlns:a16="http://schemas.microsoft.com/office/drawing/2014/main" id="{DCFE6B7D-9B94-4F9B-AB12-6BB5ADFEFD9D}"/>
              </a:ext>
            </a:extLst>
          </p:cNvPr>
          <p:cNvSpPr txBox="1"/>
          <p:nvPr/>
        </p:nvSpPr>
        <p:spPr>
          <a:xfrm rot="1899484">
            <a:off x="22722477" y="15026404"/>
            <a:ext cx="2129554" cy="461665"/>
          </a:xfrm>
          <a:prstGeom prst="rect">
            <a:avLst/>
          </a:prstGeom>
          <a:noFill/>
        </p:spPr>
        <p:txBody>
          <a:bodyPr wrap="square" rtlCol="0">
            <a:spAutoFit/>
          </a:bodyPr>
          <a:lstStyle/>
          <a:p>
            <a:r>
              <a:rPr lang="en-US" sz="2400" b="1" dirty="0"/>
              <a:t>Coast Highway</a:t>
            </a:r>
          </a:p>
        </p:txBody>
      </p:sp>
      <p:sp>
        <p:nvSpPr>
          <p:cNvPr id="495" name="Text Box 1011">
            <a:extLst>
              <a:ext uri="{FF2B5EF4-FFF2-40B4-BE49-F238E27FC236}">
                <a16:creationId xmlns:a16="http://schemas.microsoft.com/office/drawing/2014/main" id="{59B60636-5A76-40A8-8AA3-97D789AE334E}"/>
              </a:ext>
            </a:extLst>
          </p:cNvPr>
          <p:cNvSpPr txBox="1">
            <a:spLocks noChangeArrowheads="1"/>
          </p:cNvSpPr>
          <p:nvPr/>
        </p:nvSpPr>
        <p:spPr bwMode="auto">
          <a:xfrm>
            <a:off x="1852774" y="16909684"/>
            <a:ext cx="5933674"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0                                   .5                                    1</a:t>
            </a:r>
          </a:p>
        </p:txBody>
      </p:sp>
      <p:sp>
        <p:nvSpPr>
          <p:cNvPr id="496" name="Text Box 1016">
            <a:extLst>
              <a:ext uri="{FF2B5EF4-FFF2-40B4-BE49-F238E27FC236}">
                <a16:creationId xmlns:a16="http://schemas.microsoft.com/office/drawing/2014/main" id="{00AC61DA-6F43-4A6B-B34B-65CE922D1171}"/>
              </a:ext>
            </a:extLst>
          </p:cNvPr>
          <p:cNvSpPr txBox="1">
            <a:spLocks noChangeArrowheads="1"/>
          </p:cNvSpPr>
          <p:nvPr/>
        </p:nvSpPr>
        <p:spPr bwMode="auto">
          <a:xfrm>
            <a:off x="3839846" y="17317155"/>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497" name="Group 496">
            <a:extLst>
              <a:ext uri="{FF2B5EF4-FFF2-40B4-BE49-F238E27FC236}">
                <a16:creationId xmlns:a16="http://schemas.microsoft.com/office/drawing/2014/main" id="{7D130669-EA77-4214-B9DB-612DAE7C59AB}"/>
              </a:ext>
            </a:extLst>
          </p:cNvPr>
          <p:cNvGrpSpPr/>
          <p:nvPr/>
        </p:nvGrpSpPr>
        <p:grpSpPr>
          <a:xfrm>
            <a:off x="1972873" y="16728034"/>
            <a:ext cx="5642906" cy="172335"/>
            <a:chOff x="18720418" y="2920398"/>
            <a:chExt cx="5642906" cy="172335"/>
          </a:xfrm>
        </p:grpSpPr>
        <p:grpSp>
          <p:nvGrpSpPr>
            <p:cNvPr id="498" name="Group 497">
              <a:extLst>
                <a:ext uri="{FF2B5EF4-FFF2-40B4-BE49-F238E27FC236}">
                  <a16:creationId xmlns:a16="http://schemas.microsoft.com/office/drawing/2014/main" id="{5EFECB3B-39DF-4450-BB2D-E8F3779BF3C8}"/>
                </a:ext>
              </a:extLst>
            </p:cNvPr>
            <p:cNvGrpSpPr/>
            <p:nvPr/>
          </p:nvGrpSpPr>
          <p:grpSpPr>
            <a:xfrm>
              <a:off x="21536730" y="2923035"/>
              <a:ext cx="2826594" cy="169698"/>
              <a:chOff x="6061987" y="16593671"/>
              <a:chExt cx="1877583" cy="169698"/>
            </a:xfrm>
          </p:grpSpPr>
          <p:sp>
            <p:nvSpPr>
              <p:cNvPr id="551" name="Rectangle 550">
                <a:extLst>
                  <a:ext uri="{FF2B5EF4-FFF2-40B4-BE49-F238E27FC236}">
                    <a16:creationId xmlns:a16="http://schemas.microsoft.com/office/drawing/2014/main" id="{72CCE61C-8670-458C-9547-D89601678477}"/>
                  </a:ext>
                </a:extLst>
              </p:cNvPr>
              <p:cNvSpPr/>
              <p:nvPr/>
            </p:nvSpPr>
            <p:spPr>
              <a:xfrm>
                <a:off x="6061987" y="16593671"/>
                <a:ext cx="373157"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2" name="Group 551">
                <a:extLst>
                  <a:ext uri="{FF2B5EF4-FFF2-40B4-BE49-F238E27FC236}">
                    <a16:creationId xmlns:a16="http://schemas.microsoft.com/office/drawing/2014/main" id="{6F6A23A2-AAC2-4716-A965-F6BFE47CF122}"/>
                  </a:ext>
                </a:extLst>
              </p:cNvPr>
              <p:cNvGrpSpPr/>
              <p:nvPr/>
            </p:nvGrpSpPr>
            <p:grpSpPr>
              <a:xfrm>
                <a:off x="6432652" y="16594150"/>
                <a:ext cx="750002" cy="169197"/>
                <a:chOff x="4184260" y="16593206"/>
                <a:chExt cx="837695" cy="169197"/>
              </a:xfrm>
            </p:grpSpPr>
            <p:sp>
              <p:nvSpPr>
                <p:cNvPr id="556" name="Rectangle 555">
                  <a:extLst>
                    <a:ext uri="{FF2B5EF4-FFF2-40B4-BE49-F238E27FC236}">
                      <a16:creationId xmlns:a16="http://schemas.microsoft.com/office/drawing/2014/main" id="{F9FDAFF4-A1A8-4123-8F00-F203CA5C7A98}"/>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Rectangle 556">
                  <a:extLst>
                    <a:ext uri="{FF2B5EF4-FFF2-40B4-BE49-F238E27FC236}">
                      <a16:creationId xmlns:a16="http://schemas.microsoft.com/office/drawing/2014/main" id="{1D1026D8-0471-43EB-9452-2E8E4258881F}"/>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3" name="Group 552">
                <a:extLst>
                  <a:ext uri="{FF2B5EF4-FFF2-40B4-BE49-F238E27FC236}">
                    <a16:creationId xmlns:a16="http://schemas.microsoft.com/office/drawing/2014/main" id="{08FE531E-BCAD-4393-9428-CBF0D97E99B9}"/>
                  </a:ext>
                </a:extLst>
              </p:cNvPr>
              <p:cNvGrpSpPr/>
              <p:nvPr/>
            </p:nvGrpSpPr>
            <p:grpSpPr>
              <a:xfrm>
                <a:off x="7189568" y="16594172"/>
                <a:ext cx="750002" cy="169197"/>
                <a:chOff x="4184260" y="16593206"/>
                <a:chExt cx="837695" cy="169197"/>
              </a:xfrm>
            </p:grpSpPr>
            <p:sp>
              <p:nvSpPr>
                <p:cNvPr id="554" name="Rectangle 553">
                  <a:extLst>
                    <a:ext uri="{FF2B5EF4-FFF2-40B4-BE49-F238E27FC236}">
                      <a16:creationId xmlns:a16="http://schemas.microsoft.com/office/drawing/2014/main" id="{243B3047-FF01-44FC-85E3-7641733775D9}"/>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5" name="Rectangle 554">
                  <a:extLst>
                    <a:ext uri="{FF2B5EF4-FFF2-40B4-BE49-F238E27FC236}">
                      <a16:creationId xmlns:a16="http://schemas.microsoft.com/office/drawing/2014/main" id="{8D36AF2F-29BF-4CB2-B91F-6E9DC4FA6041}"/>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99" name="Group 498">
              <a:extLst>
                <a:ext uri="{FF2B5EF4-FFF2-40B4-BE49-F238E27FC236}">
                  <a16:creationId xmlns:a16="http://schemas.microsoft.com/office/drawing/2014/main" id="{7C992FCF-F189-4C00-9679-E5B9E0AE6687}"/>
                </a:ext>
              </a:extLst>
            </p:cNvPr>
            <p:cNvGrpSpPr/>
            <p:nvPr/>
          </p:nvGrpSpPr>
          <p:grpSpPr>
            <a:xfrm>
              <a:off x="18720418" y="2920398"/>
              <a:ext cx="2826594" cy="169698"/>
              <a:chOff x="6061987" y="16593671"/>
              <a:chExt cx="1877583" cy="169698"/>
            </a:xfrm>
          </p:grpSpPr>
          <p:sp>
            <p:nvSpPr>
              <p:cNvPr id="529" name="Rectangle 528">
                <a:extLst>
                  <a:ext uri="{FF2B5EF4-FFF2-40B4-BE49-F238E27FC236}">
                    <a16:creationId xmlns:a16="http://schemas.microsoft.com/office/drawing/2014/main" id="{3E2B2FDB-3708-48BB-8837-C302D3C01E19}"/>
                  </a:ext>
                </a:extLst>
              </p:cNvPr>
              <p:cNvSpPr/>
              <p:nvPr/>
            </p:nvSpPr>
            <p:spPr>
              <a:xfrm>
                <a:off x="6061987" y="16593671"/>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0" name="Group 529">
                <a:extLst>
                  <a:ext uri="{FF2B5EF4-FFF2-40B4-BE49-F238E27FC236}">
                    <a16:creationId xmlns:a16="http://schemas.microsoft.com/office/drawing/2014/main" id="{3E3C5DD0-CE1E-494D-AA9C-A08F00E7E14D}"/>
                  </a:ext>
                </a:extLst>
              </p:cNvPr>
              <p:cNvGrpSpPr/>
              <p:nvPr/>
            </p:nvGrpSpPr>
            <p:grpSpPr>
              <a:xfrm>
                <a:off x="6432652" y="16594150"/>
                <a:ext cx="750002" cy="169197"/>
                <a:chOff x="4184260" y="16593206"/>
                <a:chExt cx="837695" cy="169197"/>
              </a:xfrm>
            </p:grpSpPr>
            <p:sp>
              <p:nvSpPr>
                <p:cNvPr id="549" name="Rectangle 548">
                  <a:extLst>
                    <a:ext uri="{FF2B5EF4-FFF2-40B4-BE49-F238E27FC236}">
                      <a16:creationId xmlns:a16="http://schemas.microsoft.com/office/drawing/2014/main" id="{E875E45E-C949-4A6C-9BD1-AD1E244C7F0F}"/>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0" name="Rectangle 549">
                  <a:extLst>
                    <a:ext uri="{FF2B5EF4-FFF2-40B4-BE49-F238E27FC236}">
                      <a16:creationId xmlns:a16="http://schemas.microsoft.com/office/drawing/2014/main" id="{64D72DEF-744E-45B2-BDD9-BA412D6BBFDB}"/>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2" name="Group 541">
                <a:extLst>
                  <a:ext uri="{FF2B5EF4-FFF2-40B4-BE49-F238E27FC236}">
                    <a16:creationId xmlns:a16="http://schemas.microsoft.com/office/drawing/2014/main" id="{681B70C1-5088-4CDB-88A5-97E9F6FF9324}"/>
                  </a:ext>
                </a:extLst>
              </p:cNvPr>
              <p:cNvGrpSpPr/>
              <p:nvPr/>
            </p:nvGrpSpPr>
            <p:grpSpPr>
              <a:xfrm>
                <a:off x="7189568" y="16594172"/>
                <a:ext cx="750002" cy="169197"/>
                <a:chOff x="4184260" y="16593206"/>
                <a:chExt cx="837695" cy="169197"/>
              </a:xfrm>
            </p:grpSpPr>
            <p:sp>
              <p:nvSpPr>
                <p:cNvPr id="543" name="Rectangle 542">
                  <a:extLst>
                    <a:ext uri="{FF2B5EF4-FFF2-40B4-BE49-F238E27FC236}">
                      <a16:creationId xmlns:a16="http://schemas.microsoft.com/office/drawing/2014/main" id="{5AE5C548-9EA8-4B7D-8486-D37BF86658AE}"/>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8" name="Rectangle 547">
                  <a:extLst>
                    <a:ext uri="{FF2B5EF4-FFF2-40B4-BE49-F238E27FC236}">
                      <a16:creationId xmlns:a16="http://schemas.microsoft.com/office/drawing/2014/main" id="{140953E6-F2DC-4C8C-9622-1E2D84BDB79C}"/>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459" name="Group 377">
            <a:extLst>
              <a:ext uri="{FF2B5EF4-FFF2-40B4-BE49-F238E27FC236}">
                <a16:creationId xmlns:a16="http://schemas.microsoft.com/office/drawing/2014/main" id="{ADE4C0C3-8A01-483D-B39E-AD576A10378F}"/>
              </a:ext>
            </a:extLst>
          </p:cNvPr>
          <p:cNvGrpSpPr>
            <a:grpSpLocks/>
          </p:cNvGrpSpPr>
          <p:nvPr/>
        </p:nvGrpSpPr>
        <p:grpSpPr bwMode="auto">
          <a:xfrm rot="16157656">
            <a:off x="24899678" y="15862403"/>
            <a:ext cx="2503488" cy="942975"/>
            <a:chOff x="15361" y="4723"/>
            <a:chExt cx="1577" cy="594"/>
          </a:xfrm>
        </p:grpSpPr>
        <p:sp>
          <p:nvSpPr>
            <p:cNvPr id="460" name="AutoShape 378">
              <a:extLst>
                <a:ext uri="{FF2B5EF4-FFF2-40B4-BE49-F238E27FC236}">
                  <a16:creationId xmlns:a16="http://schemas.microsoft.com/office/drawing/2014/main" id="{1EABD363-B293-4220-B3E7-AE0339AD0F6E}"/>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461" name="Text Box 379">
              <a:extLst>
                <a:ext uri="{FF2B5EF4-FFF2-40B4-BE49-F238E27FC236}">
                  <a16:creationId xmlns:a16="http://schemas.microsoft.com/office/drawing/2014/main" id="{BA25F966-0985-4A2C-A268-976F63C9552C}"/>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462" name="Rectangle 461">
            <a:extLst>
              <a:ext uri="{FF2B5EF4-FFF2-40B4-BE49-F238E27FC236}">
                <a16:creationId xmlns:a16="http://schemas.microsoft.com/office/drawing/2014/main" id="{4393FB7A-D639-4D57-AF64-6CE7D855A8A1}"/>
              </a:ext>
            </a:extLst>
          </p:cNvPr>
          <p:cNvSpPr/>
          <p:nvPr/>
        </p:nvSpPr>
        <p:spPr>
          <a:xfrm>
            <a:off x="1095104" y="12431852"/>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3" name="Group 462">
            <a:extLst>
              <a:ext uri="{FF2B5EF4-FFF2-40B4-BE49-F238E27FC236}">
                <a16:creationId xmlns:a16="http://schemas.microsoft.com/office/drawing/2014/main" id="{FAE398F2-4F67-4DA3-89F2-54B7C6D6AEE7}"/>
              </a:ext>
            </a:extLst>
          </p:cNvPr>
          <p:cNvGrpSpPr/>
          <p:nvPr/>
        </p:nvGrpSpPr>
        <p:grpSpPr>
          <a:xfrm rot="10800000">
            <a:off x="2135612" y="13006943"/>
            <a:ext cx="1502856" cy="335223"/>
            <a:chOff x="18336912" y="16483762"/>
            <a:chExt cx="1502856" cy="335223"/>
          </a:xfrm>
        </p:grpSpPr>
        <p:sp>
          <p:nvSpPr>
            <p:cNvPr id="464" name="Rectangle 463">
              <a:extLst>
                <a:ext uri="{FF2B5EF4-FFF2-40B4-BE49-F238E27FC236}">
                  <a16:creationId xmlns:a16="http://schemas.microsoft.com/office/drawing/2014/main" id="{647F3416-0993-4141-BBE2-472A66DB166A}"/>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76C78F1E-A785-4A7A-BBFA-B504745D6C82}"/>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0B8EB374-4593-497C-A459-FD62C00D3DDA}"/>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486BC2DA-4C04-4172-81AC-4003DAF976A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FBABF7D9-B48B-48B5-95EF-3130CA87C7FD}"/>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9E6CF32B-E9F2-47E1-906B-03009C92B7FD}"/>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A31C719A-1574-4C3D-A241-1698A8097DCE}"/>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1D9C3CD9-8C71-4FCD-B913-33F68ACE0402}"/>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2" name="TextBox 471">
            <a:extLst>
              <a:ext uri="{FF2B5EF4-FFF2-40B4-BE49-F238E27FC236}">
                <a16:creationId xmlns:a16="http://schemas.microsoft.com/office/drawing/2014/main" id="{793685A8-C0E0-4CA0-B1F9-59178350F504}"/>
              </a:ext>
            </a:extLst>
          </p:cNvPr>
          <p:cNvSpPr txBox="1"/>
          <p:nvPr/>
        </p:nvSpPr>
        <p:spPr>
          <a:xfrm>
            <a:off x="1096602" y="12527858"/>
            <a:ext cx="3574681" cy="400110"/>
          </a:xfrm>
          <a:prstGeom prst="rect">
            <a:avLst/>
          </a:prstGeom>
          <a:noFill/>
        </p:spPr>
        <p:txBody>
          <a:bodyPr wrap="square" rtlCol="0">
            <a:spAutoFit/>
          </a:bodyPr>
          <a:lstStyle/>
          <a:p>
            <a:r>
              <a:rPr lang="en-US" sz="2000" b="1" dirty="0"/>
              <a:t>Clusters of disorganized soldiers</a:t>
            </a:r>
          </a:p>
        </p:txBody>
      </p:sp>
      <p:grpSp>
        <p:nvGrpSpPr>
          <p:cNvPr id="473" name="Group 472">
            <a:extLst>
              <a:ext uri="{FF2B5EF4-FFF2-40B4-BE49-F238E27FC236}">
                <a16:creationId xmlns:a16="http://schemas.microsoft.com/office/drawing/2014/main" id="{0C37065D-23F8-400B-8E28-39A1DDE66F82}"/>
              </a:ext>
            </a:extLst>
          </p:cNvPr>
          <p:cNvGrpSpPr/>
          <p:nvPr/>
        </p:nvGrpSpPr>
        <p:grpSpPr>
          <a:xfrm>
            <a:off x="7378955" y="5977508"/>
            <a:ext cx="2188832" cy="798872"/>
            <a:chOff x="7378955" y="5977508"/>
            <a:chExt cx="2188832" cy="798872"/>
          </a:xfrm>
        </p:grpSpPr>
        <p:sp>
          <p:nvSpPr>
            <p:cNvPr id="474" name="Freeform: Shape 473">
              <a:extLst>
                <a:ext uri="{FF2B5EF4-FFF2-40B4-BE49-F238E27FC236}">
                  <a16:creationId xmlns:a16="http://schemas.microsoft.com/office/drawing/2014/main" id="{37B3EB7B-58B1-484A-A3BE-1677CB58CADE}"/>
                </a:ext>
              </a:extLst>
            </p:cNvPr>
            <p:cNvSpPr/>
            <p:nvPr/>
          </p:nvSpPr>
          <p:spPr>
            <a:xfrm>
              <a:off x="8897128" y="6307563"/>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Freeform: Shape 474">
              <a:extLst>
                <a:ext uri="{FF2B5EF4-FFF2-40B4-BE49-F238E27FC236}">
                  <a16:creationId xmlns:a16="http://schemas.microsoft.com/office/drawing/2014/main" id="{0F857C30-9F10-468A-8815-3FA3EEAD05DB}"/>
                </a:ext>
              </a:extLst>
            </p:cNvPr>
            <p:cNvSpPr/>
            <p:nvPr/>
          </p:nvSpPr>
          <p:spPr>
            <a:xfrm>
              <a:off x="9209598" y="633686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Freeform: Shape 475">
              <a:extLst>
                <a:ext uri="{FF2B5EF4-FFF2-40B4-BE49-F238E27FC236}">
                  <a16:creationId xmlns:a16="http://schemas.microsoft.com/office/drawing/2014/main" id="{4C3D6F95-ED12-4962-8C06-BBF7F5BD3233}"/>
                </a:ext>
              </a:extLst>
            </p:cNvPr>
            <p:cNvSpPr/>
            <p:nvPr/>
          </p:nvSpPr>
          <p:spPr>
            <a:xfrm>
              <a:off x="9522068" y="63652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Shape 485">
              <a:extLst>
                <a:ext uri="{FF2B5EF4-FFF2-40B4-BE49-F238E27FC236}">
                  <a16:creationId xmlns:a16="http://schemas.microsoft.com/office/drawing/2014/main" id="{D5C78950-05C4-4497-880A-8699DA5367E5}"/>
                </a:ext>
              </a:extLst>
            </p:cNvPr>
            <p:cNvSpPr/>
            <p:nvPr/>
          </p:nvSpPr>
          <p:spPr>
            <a:xfrm>
              <a:off x="7970726" y="614565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Freeform: Shape 486">
              <a:extLst>
                <a:ext uri="{FF2B5EF4-FFF2-40B4-BE49-F238E27FC236}">
                  <a16:creationId xmlns:a16="http://schemas.microsoft.com/office/drawing/2014/main" id="{DE0D9FF0-974D-4A87-A400-50E4AE26687A}"/>
                </a:ext>
              </a:extLst>
            </p:cNvPr>
            <p:cNvSpPr/>
            <p:nvPr/>
          </p:nvSpPr>
          <p:spPr>
            <a:xfrm>
              <a:off x="8299478" y="623129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Freeform: Shape 487">
              <a:extLst>
                <a:ext uri="{FF2B5EF4-FFF2-40B4-BE49-F238E27FC236}">
                  <a16:creationId xmlns:a16="http://schemas.microsoft.com/office/drawing/2014/main" id="{03F42AC1-6716-48AE-BEBB-5547486A1E9D}"/>
                </a:ext>
              </a:extLst>
            </p:cNvPr>
            <p:cNvSpPr/>
            <p:nvPr/>
          </p:nvSpPr>
          <p:spPr>
            <a:xfrm>
              <a:off x="8607434" y="628604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8" name="Freeform: Shape 557">
              <a:extLst>
                <a:ext uri="{FF2B5EF4-FFF2-40B4-BE49-F238E27FC236}">
                  <a16:creationId xmlns:a16="http://schemas.microsoft.com/office/drawing/2014/main" id="{7AC8239B-CD99-47BC-B40B-F6953F43E1E2}"/>
                </a:ext>
              </a:extLst>
            </p:cNvPr>
            <p:cNvSpPr/>
            <p:nvPr/>
          </p:nvSpPr>
          <p:spPr>
            <a:xfrm>
              <a:off x="7378955" y="597750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9" name="Freeform: Shape 558">
              <a:extLst>
                <a:ext uri="{FF2B5EF4-FFF2-40B4-BE49-F238E27FC236}">
                  <a16:creationId xmlns:a16="http://schemas.microsoft.com/office/drawing/2014/main" id="{4D672145-B0C9-4E90-9F17-736E924700BC}"/>
                </a:ext>
              </a:extLst>
            </p:cNvPr>
            <p:cNvSpPr/>
            <p:nvPr/>
          </p:nvSpPr>
          <p:spPr>
            <a:xfrm>
              <a:off x="7711017" y="608345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Freeform: Shape 6">
            <a:extLst>
              <a:ext uri="{FF2B5EF4-FFF2-40B4-BE49-F238E27FC236}">
                <a16:creationId xmlns:a16="http://schemas.microsoft.com/office/drawing/2014/main" id="{A87E354B-9E4D-4EE1-96E4-440F350D264E}"/>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TextBox 321">
            <a:extLst>
              <a:ext uri="{FF2B5EF4-FFF2-40B4-BE49-F238E27FC236}">
                <a16:creationId xmlns:a16="http://schemas.microsoft.com/office/drawing/2014/main" id="{4730F606-50DD-490A-9B46-2AF9436987A8}"/>
              </a:ext>
            </a:extLst>
          </p:cNvPr>
          <p:cNvSpPr txBox="1"/>
          <p:nvPr/>
        </p:nvSpPr>
        <p:spPr>
          <a:xfrm>
            <a:off x="8303713" y="7460205"/>
            <a:ext cx="1466285" cy="523220"/>
          </a:xfrm>
          <a:prstGeom prst="rect">
            <a:avLst/>
          </a:prstGeom>
          <a:noFill/>
        </p:spPr>
        <p:txBody>
          <a:bodyPr wrap="square" rtlCol="0">
            <a:spAutoFit/>
          </a:bodyPr>
          <a:lstStyle/>
          <a:p>
            <a:pPr algn="ctr"/>
            <a:r>
              <a:rPr lang="en-US" sz="2800" b="1">
                <a:solidFill>
                  <a:srgbClr val="C00000"/>
                </a:solidFill>
                <a:latin typeface="Georgia" panose="02040502050405020303" pitchFamily="18" charset="0"/>
              </a:rPr>
              <a:t>WN71</a:t>
            </a:r>
            <a:endParaRPr lang="en-US" sz="2800" b="1" dirty="0">
              <a:solidFill>
                <a:srgbClr val="C00000"/>
              </a:solidFill>
              <a:latin typeface="Georgia" panose="02040502050405020303" pitchFamily="18" charset="0"/>
            </a:endParaRPr>
          </a:p>
        </p:txBody>
      </p:sp>
      <p:grpSp>
        <p:nvGrpSpPr>
          <p:cNvPr id="424" name="Group 423">
            <a:extLst>
              <a:ext uri="{FF2B5EF4-FFF2-40B4-BE49-F238E27FC236}">
                <a16:creationId xmlns:a16="http://schemas.microsoft.com/office/drawing/2014/main" id="{32D928BC-19E6-4126-BB4A-0E2726C1DF09}"/>
              </a:ext>
            </a:extLst>
          </p:cNvPr>
          <p:cNvGrpSpPr/>
          <p:nvPr/>
        </p:nvGrpSpPr>
        <p:grpSpPr>
          <a:xfrm rot="11178151">
            <a:off x="8274305" y="6449954"/>
            <a:ext cx="1502856" cy="335223"/>
            <a:chOff x="18336912" y="16483762"/>
            <a:chExt cx="1502856" cy="335223"/>
          </a:xfrm>
        </p:grpSpPr>
        <p:sp>
          <p:nvSpPr>
            <p:cNvPr id="425" name="Rectangle 424">
              <a:extLst>
                <a:ext uri="{FF2B5EF4-FFF2-40B4-BE49-F238E27FC236}">
                  <a16:creationId xmlns:a16="http://schemas.microsoft.com/office/drawing/2014/main" id="{F605FD59-B9CB-439A-9EB5-6F1DA28E014A}"/>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68C89528-A318-4828-A98B-615C2EEF177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a:extLst>
                <a:ext uri="{FF2B5EF4-FFF2-40B4-BE49-F238E27FC236}">
                  <a16:creationId xmlns:a16="http://schemas.microsoft.com/office/drawing/2014/main" id="{AEE5D636-5A6C-4A5C-BD7C-A10E1065D739}"/>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898ADD02-9123-4279-BF49-ECD5226AB08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a:extLst>
                <a:ext uri="{FF2B5EF4-FFF2-40B4-BE49-F238E27FC236}">
                  <a16:creationId xmlns:a16="http://schemas.microsoft.com/office/drawing/2014/main" id="{32907AF5-0618-4B17-8B4D-282C006CB507}"/>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D8D0EFCB-2150-4DDD-BAF1-8F2FD7598AB4}"/>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a:extLst>
                <a:ext uri="{FF2B5EF4-FFF2-40B4-BE49-F238E27FC236}">
                  <a16:creationId xmlns:a16="http://schemas.microsoft.com/office/drawing/2014/main" id="{ED5650F4-2B21-4808-B722-1BCB3B5793E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74FD953D-107F-446E-8669-F99B71909996}"/>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0" name="Group 559">
            <a:extLst>
              <a:ext uri="{FF2B5EF4-FFF2-40B4-BE49-F238E27FC236}">
                <a16:creationId xmlns:a16="http://schemas.microsoft.com/office/drawing/2014/main" id="{FC8B410B-2C0F-44B6-A835-B61E4FC2692F}"/>
              </a:ext>
            </a:extLst>
          </p:cNvPr>
          <p:cNvGrpSpPr/>
          <p:nvPr/>
        </p:nvGrpSpPr>
        <p:grpSpPr>
          <a:xfrm rot="11178151">
            <a:off x="7464758" y="6206553"/>
            <a:ext cx="1305467" cy="335223"/>
            <a:chOff x="18534301" y="16483762"/>
            <a:chExt cx="1305467" cy="335223"/>
          </a:xfrm>
        </p:grpSpPr>
        <p:sp>
          <p:nvSpPr>
            <p:cNvPr id="561" name="Rectangle 560">
              <a:extLst>
                <a:ext uri="{FF2B5EF4-FFF2-40B4-BE49-F238E27FC236}">
                  <a16:creationId xmlns:a16="http://schemas.microsoft.com/office/drawing/2014/main" id="{9A9F7CDB-A02F-497B-A29A-CE07959BB696}"/>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2" name="Rectangle 561">
              <a:extLst>
                <a:ext uri="{FF2B5EF4-FFF2-40B4-BE49-F238E27FC236}">
                  <a16:creationId xmlns:a16="http://schemas.microsoft.com/office/drawing/2014/main" id="{645A3F8F-518A-48F5-8F86-EE7B3B7723FB}"/>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3" name="Rectangle 562">
              <a:extLst>
                <a:ext uri="{FF2B5EF4-FFF2-40B4-BE49-F238E27FC236}">
                  <a16:creationId xmlns:a16="http://schemas.microsoft.com/office/drawing/2014/main" id="{5821B562-0689-41C5-9D40-4F422960F5E0}"/>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4" name="Rectangle 563">
              <a:extLst>
                <a:ext uri="{FF2B5EF4-FFF2-40B4-BE49-F238E27FC236}">
                  <a16:creationId xmlns:a16="http://schemas.microsoft.com/office/drawing/2014/main" id="{EA0B24B7-FAA5-464B-A812-738069DF341E}"/>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5" name="Rectangle 564">
              <a:extLst>
                <a:ext uri="{FF2B5EF4-FFF2-40B4-BE49-F238E27FC236}">
                  <a16:creationId xmlns:a16="http://schemas.microsoft.com/office/drawing/2014/main" id="{EC08314B-FB9A-44AE-A210-586A60C808EA}"/>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6" name="Rectangle 565">
              <a:extLst>
                <a:ext uri="{FF2B5EF4-FFF2-40B4-BE49-F238E27FC236}">
                  <a16:creationId xmlns:a16="http://schemas.microsoft.com/office/drawing/2014/main" id="{28AECE12-FCAA-4ACC-A755-E15FEB633F2B}"/>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7" name="Rectangle 566">
              <a:extLst>
                <a:ext uri="{FF2B5EF4-FFF2-40B4-BE49-F238E27FC236}">
                  <a16:creationId xmlns:a16="http://schemas.microsoft.com/office/drawing/2014/main" id="{DD9B5566-A854-4EAF-A17D-812395BF18B4}"/>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8" name="Group 377">
            <a:extLst>
              <a:ext uri="{FF2B5EF4-FFF2-40B4-BE49-F238E27FC236}">
                <a16:creationId xmlns:a16="http://schemas.microsoft.com/office/drawing/2014/main" id="{819DA0E9-3652-4124-A49C-291270085A40}"/>
              </a:ext>
            </a:extLst>
          </p:cNvPr>
          <p:cNvGrpSpPr/>
          <p:nvPr/>
        </p:nvGrpSpPr>
        <p:grpSpPr>
          <a:xfrm>
            <a:off x="7837568" y="5068046"/>
            <a:ext cx="1859488" cy="1361444"/>
            <a:chOff x="2681378" y="5081713"/>
            <a:chExt cx="1859488" cy="1361444"/>
          </a:xfrm>
        </p:grpSpPr>
        <p:grpSp>
          <p:nvGrpSpPr>
            <p:cNvPr id="379" name="Group 378">
              <a:extLst>
                <a:ext uri="{FF2B5EF4-FFF2-40B4-BE49-F238E27FC236}">
                  <a16:creationId xmlns:a16="http://schemas.microsoft.com/office/drawing/2014/main" id="{0691773F-C14B-48FA-91CA-FDE6FD8AC196}"/>
                </a:ext>
              </a:extLst>
            </p:cNvPr>
            <p:cNvGrpSpPr/>
            <p:nvPr/>
          </p:nvGrpSpPr>
          <p:grpSpPr>
            <a:xfrm>
              <a:off x="2681378" y="5622705"/>
              <a:ext cx="1859488" cy="820452"/>
              <a:chOff x="2528978" y="5470305"/>
              <a:chExt cx="1859488" cy="820452"/>
            </a:xfrm>
          </p:grpSpPr>
          <p:sp>
            <p:nvSpPr>
              <p:cNvPr id="381" name="Text Box 648">
                <a:extLst>
                  <a:ext uri="{FF2B5EF4-FFF2-40B4-BE49-F238E27FC236}">
                    <a16:creationId xmlns:a16="http://schemas.microsoft.com/office/drawing/2014/main" id="{3FE05F74-AD5C-4C57-B6B9-75BF40AC47F6}"/>
                  </a:ext>
                </a:extLst>
              </p:cNvPr>
              <p:cNvSpPr txBox="1">
                <a:spLocks noChangeArrowheads="1"/>
              </p:cNvSpPr>
              <p:nvPr/>
            </p:nvSpPr>
            <p:spPr bwMode="auto">
              <a:xfrm>
                <a:off x="3602651" y="5603389"/>
                <a:ext cx="785815"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382" name="Freeform 164">
                <a:extLst>
                  <a:ext uri="{FF2B5EF4-FFF2-40B4-BE49-F238E27FC236}">
                    <a16:creationId xmlns:a16="http://schemas.microsoft.com/office/drawing/2014/main" id="{04B57B2E-326F-405D-AAE5-A8C98D4FF65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83" name="Group 165">
                <a:extLst>
                  <a:ext uri="{FF2B5EF4-FFF2-40B4-BE49-F238E27FC236}">
                    <a16:creationId xmlns:a16="http://schemas.microsoft.com/office/drawing/2014/main" id="{74E68F5D-FFC7-4CDF-8C37-0048A24A6021}"/>
                  </a:ext>
                </a:extLst>
              </p:cNvPr>
              <p:cNvGrpSpPr>
                <a:grpSpLocks/>
              </p:cNvGrpSpPr>
              <p:nvPr/>
            </p:nvGrpSpPr>
            <p:grpSpPr bwMode="auto">
              <a:xfrm>
                <a:off x="2528978" y="5470305"/>
                <a:ext cx="1032082" cy="760244"/>
                <a:chOff x="288" y="720"/>
                <a:chExt cx="432" cy="288"/>
              </a:xfrm>
            </p:grpSpPr>
            <p:sp>
              <p:nvSpPr>
                <p:cNvPr id="384" name="Rectangle 166">
                  <a:extLst>
                    <a:ext uri="{FF2B5EF4-FFF2-40B4-BE49-F238E27FC236}">
                      <a16:creationId xmlns:a16="http://schemas.microsoft.com/office/drawing/2014/main" id="{9906518B-33EC-4967-A379-223A0EFFB15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85" name="Line 167">
                  <a:extLst>
                    <a:ext uri="{FF2B5EF4-FFF2-40B4-BE49-F238E27FC236}">
                      <a16:creationId xmlns:a16="http://schemas.microsoft.com/office/drawing/2014/main" id="{6F23E626-12C7-43C6-BB3A-289339996CF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86" name="Line 168">
                  <a:extLst>
                    <a:ext uri="{FF2B5EF4-FFF2-40B4-BE49-F238E27FC236}">
                      <a16:creationId xmlns:a16="http://schemas.microsoft.com/office/drawing/2014/main" id="{2E199EA8-70D9-4205-8714-36FD8EA2F91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0" name="TextBox 379">
              <a:extLst>
                <a:ext uri="{FF2B5EF4-FFF2-40B4-BE49-F238E27FC236}">
                  <a16:creationId xmlns:a16="http://schemas.microsoft.com/office/drawing/2014/main" id="{06B298A9-048C-4780-8A87-EB9E5586D10B}"/>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568" name="Group 567">
            <a:extLst>
              <a:ext uri="{FF2B5EF4-FFF2-40B4-BE49-F238E27FC236}">
                <a16:creationId xmlns:a16="http://schemas.microsoft.com/office/drawing/2014/main" id="{94712883-4871-4DE8-B0ED-CB65E5178963}"/>
              </a:ext>
            </a:extLst>
          </p:cNvPr>
          <p:cNvGrpSpPr/>
          <p:nvPr/>
        </p:nvGrpSpPr>
        <p:grpSpPr>
          <a:xfrm rot="11178151">
            <a:off x="14414450" y="7588027"/>
            <a:ext cx="1502856" cy="335223"/>
            <a:chOff x="18336912" y="16483762"/>
            <a:chExt cx="1502856" cy="335223"/>
          </a:xfrm>
        </p:grpSpPr>
        <p:sp>
          <p:nvSpPr>
            <p:cNvPr id="569" name="Rectangle 568">
              <a:extLst>
                <a:ext uri="{FF2B5EF4-FFF2-40B4-BE49-F238E27FC236}">
                  <a16:creationId xmlns:a16="http://schemas.microsoft.com/office/drawing/2014/main" id="{2D13AD85-2719-4DDB-B992-BEB60BB966EA}"/>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0" name="Rectangle 569">
              <a:extLst>
                <a:ext uri="{FF2B5EF4-FFF2-40B4-BE49-F238E27FC236}">
                  <a16:creationId xmlns:a16="http://schemas.microsoft.com/office/drawing/2014/main" id="{AD3F883F-4D66-4BFC-8F3A-FA84A54CF94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1" name="Rectangle 570">
              <a:extLst>
                <a:ext uri="{FF2B5EF4-FFF2-40B4-BE49-F238E27FC236}">
                  <a16:creationId xmlns:a16="http://schemas.microsoft.com/office/drawing/2014/main" id="{D91AD7D4-DF90-4AFA-B2FE-F50353F302C6}"/>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Rectangle 571">
              <a:extLst>
                <a:ext uri="{FF2B5EF4-FFF2-40B4-BE49-F238E27FC236}">
                  <a16:creationId xmlns:a16="http://schemas.microsoft.com/office/drawing/2014/main" id="{E43541C2-DA68-47CF-B012-F70F04253B7F}"/>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3" name="Rectangle 572">
              <a:extLst>
                <a:ext uri="{FF2B5EF4-FFF2-40B4-BE49-F238E27FC236}">
                  <a16:creationId xmlns:a16="http://schemas.microsoft.com/office/drawing/2014/main" id="{2BE35DA2-ACD1-44B9-B804-1024C2D66ABE}"/>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4" name="Rectangle 573">
              <a:extLst>
                <a:ext uri="{FF2B5EF4-FFF2-40B4-BE49-F238E27FC236}">
                  <a16:creationId xmlns:a16="http://schemas.microsoft.com/office/drawing/2014/main" id="{7626C706-6CF6-4B06-AD63-AEFB9A8FC445}"/>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5" name="Rectangle 574">
              <a:extLst>
                <a:ext uri="{FF2B5EF4-FFF2-40B4-BE49-F238E27FC236}">
                  <a16:creationId xmlns:a16="http://schemas.microsoft.com/office/drawing/2014/main" id="{D1860608-E95F-4121-AE2C-06E38E6ADC37}"/>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6" name="Rectangle 575">
              <a:extLst>
                <a:ext uri="{FF2B5EF4-FFF2-40B4-BE49-F238E27FC236}">
                  <a16:creationId xmlns:a16="http://schemas.microsoft.com/office/drawing/2014/main" id="{1EEE70C0-0951-4CF6-9044-048A6AAC7D1C}"/>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5" name="Group 404">
            <a:extLst>
              <a:ext uri="{FF2B5EF4-FFF2-40B4-BE49-F238E27FC236}">
                <a16:creationId xmlns:a16="http://schemas.microsoft.com/office/drawing/2014/main" id="{C5B0CFD3-852F-4AA0-8A22-3345A7D39DE2}"/>
              </a:ext>
            </a:extLst>
          </p:cNvPr>
          <p:cNvGrpSpPr/>
          <p:nvPr/>
        </p:nvGrpSpPr>
        <p:grpSpPr>
          <a:xfrm>
            <a:off x="14692877" y="6313717"/>
            <a:ext cx="1797131" cy="1351070"/>
            <a:chOff x="2681378" y="5081713"/>
            <a:chExt cx="1797131" cy="1351070"/>
          </a:xfrm>
        </p:grpSpPr>
        <p:grpSp>
          <p:nvGrpSpPr>
            <p:cNvPr id="406" name="Group 405">
              <a:extLst>
                <a:ext uri="{FF2B5EF4-FFF2-40B4-BE49-F238E27FC236}">
                  <a16:creationId xmlns:a16="http://schemas.microsoft.com/office/drawing/2014/main" id="{0AE4275A-8424-486B-B60D-93DAFF06F607}"/>
                </a:ext>
              </a:extLst>
            </p:cNvPr>
            <p:cNvGrpSpPr/>
            <p:nvPr/>
          </p:nvGrpSpPr>
          <p:grpSpPr>
            <a:xfrm>
              <a:off x="2681378" y="5622705"/>
              <a:ext cx="1797131" cy="810078"/>
              <a:chOff x="2528978" y="5470305"/>
              <a:chExt cx="1797131" cy="810078"/>
            </a:xfrm>
          </p:grpSpPr>
          <p:sp>
            <p:nvSpPr>
              <p:cNvPr id="408" name="Text Box 648">
                <a:extLst>
                  <a:ext uri="{FF2B5EF4-FFF2-40B4-BE49-F238E27FC236}">
                    <a16:creationId xmlns:a16="http://schemas.microsoft.com/office/drawing/2014/main" id="{DC5334D9-D8F9-42B7-9156-1263104BCCE6}"/>
                  </a:ext>
                </a:extLst>
              </p:cNvPr>
              <p:cNvSpPr txBox="1">
                <a:spLocks noChangeArrowheads="1"/>
              </p:cNvSpPr>
              <p:nvPr/>
            </p:nvSpPr>
            <p:spPr bwMode="auto">
              <a:xfrm>
                <a:off x="3573512" y="5593015"/>
                <a:ext cx="752597"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116</a:t>
                </a:r>
              </a:p>
            </p:txBody>
          </p:sp>
          <p:sp>
            <p:nvSpPr>
              <p:cNvPr id="409" name="Freeform 164">
                <a:extLst>
                  <a:ext uri="{FF2B5EF4-FFF2-40B4-BE49-F238E27FC236}">
                    <a16:creationId xmlns:a16="http://schemas.microsoft.com/office/drawing/2014/main" id="{8863377E-7335-478E-BBCC-DA58E3ED2CE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0" name="Group 165">
                <a:extLst>
                  <a:ext uri="{FF2B5EF4-FFF2-40B4-BE49-F238E27FC236}">
                    <a16:creationId xmlns:a16="http://schemas.microsoft.com/office/drawing/2014/main" id="{C4522A64-6A93-42FE-B322-ED2ABC5F4ABE}"/>
                  </a:ext>
                </a:extLst>
              </p:cNvPr>
              <p:cNvGrpSpPr>
                <a:grpSpLocks/>
              </p:cNvGrpSpPr>
              <p:nvPr/>
            </p:nvGrpSpPr>
            <p:grpSpPr bwMode="auto">
              <a:xfrm>
                <a:off x="2528978" y="5470305"/>
                <a:ext cx="1032082" cy="760244"/>
                <a:chOff x="288" y="720"/>
                <a:chExt cx="432" cy="288"/>
              </a:xfrm>
            </p:grpSpPr>
            <p:sp>
              <p:nvSpPr>
                <p:cNvPr id="411" name="Rectangle 166">
                  <a:extLst>
                    <a:ext uri="{FF2B5EF4-FFF2-40B4-BE49-F238E27FC236}">
                      <a16:creationId xmlns:a16="http://schemas.microsoft.com/office/drawing/2014/main" id="{E1A34350-5416-4AF4-A662-424A32B651A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2" name="Line 167">
                  <a:extLst>
                    <a:ext uri="{FF2B5EF4-FFF2-40B4-BE49-F238E27FC236}">
                      <a16:creationId xmlns:a16="http://schemas.microsoft.com/office/drawing/2014/main" id="{7FF4EB59-C7BD-4E7F-959D-534839CD6E1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3" name="Line 168">
                  <a:extLst>
                    <a:ext uri="{FF2B5EF4-FFF2-40B4-BE49-F238E27FC236}">
                      <a16:creationId xmlns:a16="http://schemas.microsoft.com/office/drawing/2014/main" id="{C87FDC61-ADD7-4297-854C-315C566ACF8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7" name="TextBox 406">
              <a:extLst>
                <a:ext uri="{FF2B5EF4-FFF2-40B4-BE49-F238E27FC236}">
                  <a16:creationId xmlns:a16="http://schemas.microsoft.com/office/drawing/2014/main" id="{3F945E9B-325E-489C-8872-EA5222685225}"/>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577" name="Rectangle 576">
            <a:extLst>
              <a:ext uri="{FF2B5EF4-FFF2-40B4-BE49-F238E27FC236}">
                <a16:creationId xmlns:a16="http://schemas.microsoft.com/office/drawing/2014/main" id="{AE766164-C3B9-45F6-8577-AA56A84C6CB0}"/>
              </a:ext>
            </a:extLst>
          </p:cNvPr>
          <p:cNvSpPr/>
          <p:nvPr/>
        </p:nvSpPr>
        <p:spPr>
          <a:xfrm rot="7273192">
            <a:off x="12199964" y="1121515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7" name="Group 386">
            <a:extLst>
              <a:ext uri="{FF2B5EF4-FFF2-40B4-BE49-F238E27FC236}">
                <a16:creationId xmlns:a16="http://schemas.microsoft.com/office/drawing/2014/main" id="{0A1C5BA6-F096-48B0-B11B-66B71869FB36}"/>
              </a:ext>
            </a:extLst>
          </p:cNvPr>
          <p:cNvGrpSpPr/>
          <p:nvPr/>
        </p:nvGrpSpPr>
        <p:grpSpPr>
          <a:xfrm>
            <a:off x="9630852" y="5348785"/>
            <a:ext cx="1827650" cy="1363732"/>
            <a:chOff x="2681378" y="5081713"/>
            <a:chExt cx="1827650" cy="1363732"/>
          </a:xfrm>
        </p:grpSpPr>
        <p:grpSp>
          <p:nvGrpSpPr>
            <p:cNvPr id="388" name="Group 387">
              <a:extLst>
                <a:ext uri="{FF2B5EF4-FFF2-40B4-BE49-F238E27FC236}">
                  <a16:creationId xmlns:a16="http://schemas.microsoft.com/office/drawing/2014/main" id="{6A7DA6BF-F67F-40B8-932A-65F063304460}"/>
                </a:ext>
              </a:extLst>
            </p:cNvPr>
            <p:cNvGrpSpPr/>
            <p:nvPr/>
          </p:nvGrpSpPr>
          <p:grpSpPr>
            <a:xfrm>
              <a:off x="2681378" y="5622705"/>
              <a:ext cx="1827650" cy="822740"/>
              <a:chOff x="2528978" y="5470305"/>
              <a:chExt cx="1827650" cy="822740"/>
            </a:xfrm>
          </p:grpSpPr>
          <p:sp>
            <p:nvSpPr>
              <p:cNvPr id="390" name="Text Box 648">
                <a:extLst>
                  <a:ext uri="{FF2B5EF4-FFF2-40B4-BE49-F238E27FC236}">
                    <a16:creationId xmlns:a16="http://schemas.microsoft.com/office/drawing/2014/main" id="{5BF2C3BA-78BF-4BD2-9CEE-18B5F2FE627F}"/>
                  </a:ext>
                </a:extLst>
              </p:cNvPr>
              <p:cNvSpPr txBox="1">
                <a:spLocks noChangeArrowheads="1"/>
              </p:cNvSpPr>
              <p:nvPr/>
            </p:nvSpPr>
            <p:spPr bwMode="auto">
              <a:xfrm>
                <a:off x="3604031" y="5605677"/>
                <a:ext cx="752597"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B</a:t>
                </a:r>
              </a:p>
              <a:p>
                <a:pPr>
                  <a:lnSpc>
                    <a:spcPts val="1000"/>
                  </a:lnSpc>
                  <a:spcBef>
                    <a:spcPct val="50000"/>
                  </a:spcBef>
                </a:pPr>
                <a:r>
                  <a:rPr lang="en-US" sz="3200" b="1" dirty="0">
                    <a:solidFill>
                      <a:srgbClr val="002060"/>
                    </a:solidFill>
                    <a:latin typeface="+mn-lt"/>
                    <a:cs typeface="Arial" charset="0"/>
                  </a:rPr>
                  <a:t>116</a:t>
                </a:r>
              </a:p>
            </p:txBody>
          </p:sp>
          <p:sp>
            <p:nvSpPr>
              <p:cNvPr id="391" name="Freeform 164">
                <a:extLst>
                  <a:ext uri="{FF2B5EF4-FFF2-40B4-BE49-F238E27FC236}">
                    <a16:creationId xmlns:a16="http://schemas.microsoft.com/office/drawing/2014/main" id="{9AE7053A-E213-46B8-9B01-91B27E24B28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2" name="Group 165">
                <a:extLst>
                  <a:ext uri="{FF2B5EF4-FFF2-40B4-BE49-F238E27FC236}">
                    <a16:creationId xmlns:a16="http://schemas.microsoft.com/office/drawing/2014/main" id="{60A440D1-B6F2-4326-92A1-475AE9394C01}"/>
                  </a:ext>
                </a:extLst>
              </p:cNvPr>
              <p:cNvGrpSpPr>
                <a:grpSpLocks/>
              </p:cNvGrpSpPr>
              <p:nvPr/>
            </p:nvGrpSpPr>
            <p:grpSpPr bwMode="auto">
              <a:xfrm>
                <a:off x="2528978" y="5470305"/>
                <a:ext cx="1032082" cy="760244"/>
                <a:chOff x="288" y="720"/>
                <a:chExt cx="432" cy="288"/>
              </a:xfrm>
            </p:grpSpPr>
            <p:sp>
              <p:nvSpPr>
                <p:cNvPr id="393" name="Rectangle 166">
                  <a:extLst>
                    <a:ext uri="{FF2B5EF4-FFF2-40B4-BE49-F238E27FC236}">
                      <a16:creationId xmlns:a16="http://schemas.microsoft.com/office/drawing/2014/main" id="{73DE5A28-DA02-4B33-B212-D1A9A30E1EE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4" name="Line 167">
                  <a:extLst>
                    <a:ext uri="{FF2B5EF4-FFF2-40B4-BE49-F238E27FC236}">
                      <a16:creationId xmlns:a16="http://schemas.microsoft.com/office/drawing/2014/main" id="{F2EBF01E-4303-43EA-8616-72437953CCA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5" name="Line 168">
                  <a:extLst>
                    <a:ext uri="{FF2B5EF4-FFF2-40B4-BE49-F238E27FC236}">
                      <a16:creationId xmlns:a16="http://schemas.microsoft.com/office/drawing/2014/main" id="{B03E0EDD-C647-41B6-BE93-BE0D538627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9" name="TextBox 388">
              <a:extLst>
                <a:ext uri="{FF2B5EF4-FFF2-40B4-BE49-F238E27FC236}">
                  <a16:creationId xmlns:a16="http://schemas.microsoft.com/office/drawing/2014/main" id="{4AC722F4-523C-4C16-AB4B-058C96E6778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Tree>
    <p:extLst>
      <p:ext uri="{BB962C8B-B14F-4D97-AF65-F5344CB8AC3E}">
        <p14:creationId xmlns:p14="http://schemas.microsoft.com/office/powerpoint/2010/main" val="3894122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531"/>
                                        </p:tgtEl>
                                        <p:attrNameLst>
                                          <p:attrName>style.visibility</p:attrName>
                                        </p:attrNameLst>
                                      </p:cBhvr>
                                      <p:to>
                                        <p:strVal val="visible"/>
                                      </p:to>
                                    </p:set>
                                    <p:animEffect transition="in" filter="wipe(up)">
                                      <p:cBhvr>
                                        <p:cTn id="7" dur="1250"/>
                                        <p:tgtEl>
                                          <p:spTgt spid="531"/>
                                        </p:tgtEl>
                                      </p:cBhvr>
                                    </p:animEffect>
                                  </p:childTnLst>
                                </p:cTn>
                              </p:par>
                              <p:par>
                                <p:cTn id="8" presetID="22" presetClass="entr" presetSubtype="1" fill="hold" grpId="0" nodeType="with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wipe(up)">
                                      <p:cBhvr>
                                        <p:cTn id="10" dur="1250"/>
                                        <p:tgtEl>
                                          <p:spTgt spid="14"/>
                                        </p:tgtEl>
                                      </p:cBhvr>
                                    </p:animEffect>
                                  </p:childTnLst>
                                </p:cTn>
                              </p:par>
                              <p:par>
                                <p:cTn id="11" presetID="22" presetClass="entr" presetSubtype="1" fill="hold" grpId="0" nodeType="withEffect">
                                  <p:stCondLst>
                                    <p:cond delay="0"/>
                                  </p:stCondLst>
                                  <p:childTnLst>
                                    <p:set>
                                      <p:cBhvr>
                                        <p:cTn id="12" dur="1" fill="hold">
                                          <p:stCondLst>
                                            <p:cond delay="0"/>
                                          </p:stCondLst>
                                        </p:cTn>
                                        <p:tgtEl>
                                          <p:spTgt spid="235"/>
                                        </p:tgtEl>
                                        <p:attrNameLst>
                                          <p:attrName>style.visibility</p:attrName>
                                        </p:attrNameLst>
                                      </p:cBhvr>
                                      <p:to>
                                        <p:strVal val="visible"/>
                                      </p:to>
                                    </p:set>
                                    <p:animEffect transition="in" filter="wipe(up)">
                                      <p:cBhvr>
                                        <p:cTn id="13" dur="1250"/>
                                        <p:tgtEl>
                                          <p:spTgt spid="235"/>
                                        </p:tgtEl>
                                      </p:cBhvr>
                                    </p:animEffect>
                                  </p:childTnLst>
                                </p:cTn>
                              </p:par>
                            </p:childTnLst>
                          </p:cTn>
                        </p:par>
                        <p:par>
                          <p:cTn id="14" fill="hold">
                            <p:stCondLst>
                              <p:cond delay="1250"/>
                            </p:stCondLst>
                            <p:childTnLst>
                              <p:par>
                                <p:cTn id="15" presetID="10" presetClass="entr" presetSubtype="0" fill="hold" grpId="0" nodeType="afterEffect">
                                  <p:stCondLst>
                                    <p:cond delay="0"/>
                                  </p:stCondLst>
                                  <p:childTnLst>
                                    <p:set>
                                      <p:cBhvr>
                                        <p:cTn id="16" dur="1" fill="hold">
                                          <p:stCondLst>
                                            <p:cond delay="0"/>
                                          </p:stCondLst>
                                        </p:cTn>
                                        <p:tgtEl>
                                          <p:spTgt spid="527"/>
                                        </p:tgtEl>
                                        <p:attrNameLst>
                                          <p:attrName>style.visibility</p:attrName>
                                        </p:attrNameLst>
                                      </p:cBhvr>
                                      <p:to>
                                        <p:strVal val="visible"/>
                                      </p:to>
                                    </p:set>
                                    <p:animEffect transition="in" filter="fade">
                                      <p:cBhvr>
                                        <p:cTn id="17" dur="500"/>
                                        <p:tgtEl>
                                          <p:spTgt spid="52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528"/>
                                        </p:tgtEl>
                                        <p:attrNameLst>
                                          <p:attrName>style.visibility</p:attrName>
                                        </p:attrNameLst>
                                      </p:cBhvr>
                                      <p:to>
                                        <p:strVal val="visible"/>
                                      </p:to>
                                    </p:set>
                                    <p:animEffect transition="in" filter="fade">
                                      <p:cBhvr>
                                        <p:cTn id="20" dur="500"/>
                                        <p:tgtEl>
                                          <p:spTgt spid="528"/>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nodeType="clickEffect">
                                  <p:stCondLst>
                                    <p:cond delay="0"/>
                                  </p:stCondLst>
                                  <p:childTnLst>
                                    <p:set>
                                      <p:cBhvr>
                                        <p:cTn id="24" dur="1" fill="hold">
                                          <p:stCondLst>
                                            <p:cond delay="0"/>
                                          </p:stCondLst>
                                        </p:cTn>
                                        <p:tgtEl>
                                          <p:spTgt spid="237"/>
                                        </p:tgtEl>
                                        <p:attrNameLst>
                                          <p:attrName>style.visibility</p:attrName>
                                        </p:attrNameLst>
                                      </p:cBhvr>
                                      <p:to>
                                        <p:strVal val="visible"/>
                                      </p:to>
                                    </p:set>
                                    <p:animEffect transition="in" filter="wipe(up)">
                                      <p:cBhvr>
                                        <p:cTn id="25" dur="1250"/>
                                        <p:tgtEl>
                                          <p:spTgt spid="237"/>
                                        </p:tgtEl>
                                      </p:cBhvr>
                                    </p:animEffect>
                                  </p:childTnLst>
                                </p:cTn>
                              </p:par>
                            </p:childTnLst>
                          </p:cTn>
                        </p:par>
                        <p:par>
                          <p:cTn id="26" fill="hold">
                            <p:stCondLst>
                              <p:cond delay="1250"/>
                            </p:stCondLst>
                            <p:childTnLst>
                              <p:par>
                                <p:cTn id="27" presetID="10" presetClass="entr" presetSubtype="0" fill="hold" grpId="0" nodeType="afterEffect">
                                  <p:stCondLst>
                                    <p:cond delay="0"/>
                                  </p:stCondLst>
                                  <p:childTnLst>
                                    <p:set>
                                      <p:cBhvr>
                                        <p:cTn id="28" dur="1" fill="hold">
                                          <p:stCondLst>
                                            <p:cond delay="0"/>
                                          </p:stCondLst>
                                        </p:cTn>
                                        <p:tgtEl>
                                          <p:spTgt spid="532"/>
                                        </p:tgtEl>
                                        <p:attrNameLst>
                                          <p:attrName>style.visibility</p:attrName>
                                        </p:attrNameLst>
                                      </p:cBhvr>
                                      <p:to>
                                        <p:strVal val="visible"/>
                                      </p:to>
                                    </p:set>
                                    <p:animEffect transition="in" filter="fade">
                                      <p:cBhvr>
                                        <p:cTn id="29" dur="1000"/>
                                        <p:tgtEl>
                                          <p:spTgt spid="532"/>
                                        </p:tgtEl>
                                      </p:cBhvr>
                                    </p:animEffect>
                                  </p:childTnLst>
                                </p:cTn>
                              </p:par>
                            </p:childTnLst>
                          </p:cTn>
                        </p:par>
                        <p:par>
                          <p:cTn id="30" fill="hold">
                            <p:stCondLst>
                              <p:cond delay="2250"/>
                            </p:stCondLst>
                            <p:childTnLst>
                              <p:par>
                                <p:cTn id="31" presetID="10" presetClass="entr" presetSubtype="0" fill="hold" nodeType="afterEffect">
                                  <p:stCondLst>
                                    <p:cond delay="0"/>
                                  </p:stCondLst>
                                  <p:childTnLst>
                                    <p:set>
                                      <p:cBhvr>
                                        <p:cTn id="32" dur="1" fill="hold">
                                          <p:stCondLst>
                                            <p:cond delay="0"/>
                                          </p:stCondLst>
                                        </p:cTn>
                                        <p:tgtEl>
                                          <p:spTgt spid="533"/>
                                        </p:tgtEl>
                                        <p:attrNameLst>
                                          <p:attrName>style.visibility</p:attrName>
                                        </p:attrNameLst>
                                      </p:cBhvr>
                                      <p:to>
                                        <p:strVal val="visible"/>
                                      </p:to>
                                    </p:set>
                                    <p:animEffect transition="in" filter="fade">
                                      <p:cBhvr>
                                        <p:cTn id="33" dur="1000"/>
                                        <p:tgtEl>
                                          <p:spTgt spid="53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7" grpId="0" animBg="1"/>
      <p:bldP spid="528" grpId="0" animBg="1"/>
      <p:bldP spid="14" grpId="0" animBg="1"/>
      <p:bldP spid="531" grpId="0" animBg="1"/>
      <p:bldP spid="235" grpId="0" animBg="1"/>
      <p:bldP spid="532"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 name="Rectangle 229">
            <a:extLst>
              <a:ext uri="{FF2B5EF4-FFF2-40B4-BE49-F238E27FC236}">
                <a16:creationId xmlns:a16="http://schemas.microsoft.com/office/drawing/2014/main" id="{008CF4B2-A0E1-473C-BB3B-506D69747269}"/>
              </a:ext>
            </a:extLst>
          </p:cNvPr>
          <p:cNvSpPr/>
          <p:nvPr/>
        </p:nvSpPr>
        <p:spPr>
          <a:xfrm rot="10800000">
            <a:off x="721986" y="403514"/>
            <a:ext cx="26048427" cy="17382357"/>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863BA65A-65AA-416D-87D2-839416E52E7D}"/>
              </a:ext>
            </a:extLst>
          </p:cNvPr>
          <p:cNvSpPr/>
          <p:nvPr/>
        </p:nvSpPr>
        <p:spPr>
          <a:xfrm rot="10800000">
            <a:off x="665652" y="423145"/>
            <a:ext cx="26108526" cy="6641432"/>
          </a:xfrm>
          <a:custGeom>
            <a:avLst/>
            <a:gdLst>
              <a:gd name="connsiteX0" fmla="*/ 24063 w 26108526"/>
              <a:gd name="connsiteY0" fmla="*/ 0 h 6641432"/>
              <a:gd name="connsiteX1" fmla="*/ 0 w 26108526"/>
              <a:gd name="connsiteY1" fmla="*/ 6641432 h 6641432"/>
              <a:gd name="connsiteX2" fmla="*/ 26036336 w 26108526"/>
              <a:gd name="connsiteY2" fmla="*/ 6641432 h 6641432"/>
              <a:gd name="connsiteX3" fmla="*/ 26108526 w 26108526"/>
              <a:gd name="connsiteY3" fmla="*/ 4138863 h 6641432"/>
              <a:gd name="connsiteX4" fmla="*/ 24905368 w 26108526"/>
              <a:gd name="connsiteY4" fmla="*/ 3320716 h 6641432"/>
              <a:gd name="connsiteX5" fmla="*/ 18624884 w 26108526"/>
              <a:gd name="connsiteY5" fmla="*/ 986590 h 6641432"/>
              <a:gd name="connsiteX6" fmla="*/ 11357810 w 26108526"/>
              <a:gd name="connsiteY6" fmla="*/ 457200 h 6641432"/>
              <a:gd name="connsiteX7" fmla="*/ 24063 w 26108526"/>
              <a:gd name="connsiteY7" fmla="*/ 0 h 6641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108526" h="6641432">
                <a:moveTo>
                  <a:pt x="24063" y="0"/>
                </a:moveTo>
                <a:lnTo>
                  <a:pt x="0" y="6641432"/>
                </a:lnTo>
                <a:lnTo>
                  <a:pt x="26036336" y="6641432"/>
                </a:lnTo>
                <a:lnTo>
                  <a:pt x="26108526" y="4138863"/>
                </a:lnTo>
                <a:lnTo>
                  <a:pt x="24905368" y="3320716"/>
                </a:lnTo>
                <a:lnTo>
                  <a:pt x="18624884" y="986590"/>
                </a:lnTo>
                <a:lnTo>
                  <a:pt x="11357810" y="457200"/>
                </a:lnTo>
                <a:lnTo>
                  <a:pt x="24063" y="0"/>
                </a:lnTo>
                <a:close/>
              </a:path>
            </a:pathLst>
          </a:custGeom>
          <a:solidFill>
            <a:srgbClr val="DEEBF7"/>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4FA5EB76-1943-4DFC-81BB-E22C1BB662C5}"/>
              </a:ext>
            </a:extLst>
          </p:cNvPr>
          <p:cNvSpPr/>
          <p:nvPr/>
        </p:nvSpPr>
        <p:spPr>
          <a:xfrm rot="10800000">
            <a:off x="6561128" y="6222368"/>
            <a:ext cx="20237116" cy="7108505"/>
          </a:xfrm>
          <a:custGeom>
            <a:avLst/>
            <a:gdLst>
              <a:gd name="connsiteX0" fmla="*/ 0 w 26060400"/>
              <a:gd name="connsiteY0" fmla="*/ 4596143 h 10974062"/>
              <a:gd name="connsiteX1" fmla="*/ 818148 w 26060400"/>
              <a:gd name="connsiteY1" fmla="*/ 4475827 h 10974062"/>
              <a:gd name="connsiteX2" fmla="*/ 1491916 w 26060400"/>
              <a:gd name="connsiteY2" fmla="*/ 4163006 h 10974062"/>
              <a:gd name="connsiteX3" fmla="*/ 1780674 w 26060400"/>
              <a:gd name="connsiteY3" fmla="*/ 3296732 h 10974062"/>
              <a:gd name="connsiteX4" fmla="*/ 1900990 w 26060400"/>
              <a:gd name="connsiteY4" fmla="*/ 2502648 h 10974062"/>
              <a:gd name="connsiteX5" fmla="*/ 1564106 w 26060400"/>
              <a:gd name="connsiteY5" fmla="*/ 1973258 h 10974062"/>
              <a:gd name="connsiteX6" fmla="*/ 1155032 w 26060400"/>
              <a:gd name="connsiteY6" fmla="*/ 1467932 h 10974062"/>
              <a:gd name="connsiteX7" fmla="*/ 866274 w 26060400"/>
              <a:gd name="connsiteY7" fmla="*/ 1179174 h 10974062"/>
              <a:gd name="connsiteX8" fmla="*/ 409074 w 26060400"/>
              <a:gd name="connsiteY8" fmla="*/ 673848 h 10974062"/>
              <a:gd name="connsiteX9" fmla="*/ 192506 w 26060400"/>
              <a:gd name="connsiteY9" fmla="*/ 481343 h 10974062"/>
              <a:gd name="connsiteX10" fmla="*/ 336885 w 26060400"/>
              <a:gd name="connsiteY10" fmla="*/ 385090 h 10974062"/>
              <a:gd name="connsiteX11" fmla="*/ 721895 w 26060400"/>
              <a:gd name="connsiteY11" fmla="*/ 553532 h 10974062"/>
              <a:gd name="connsiteX12" fmla="*/ 770022 w 26060400"/>
              <a:gd name="connsiteY12" fmla="*/ 312900 h 10974062"/>
              <a:gd name="connsiteX13" fmla="*/ 842211 w 26060400"/>
              <a:gd name="connsiteY13" fmla="*/ 79 h 10974062"/>
              <a:gd name="connsiteX14" fmla="*/ 1010653 w 26060400"/>
              <a:gd name="connsiteY14" fmla="*/ 288837 h 10974062"/>
              <a:gd name="connsiteX15" fmla="*/ 1275348 w 26060400"/>
              <a:gd name="connsiteY15" fmla="*/ 866353 h 10974062"/>
              <a:gd name="connsiteX16" fmla="*/ 1804737 w 26060400"/>
              <a:gd name="connsiteY16" fmla="*/ 1419806 h 10974062"/>
              <a:gd name="connsiteX17" fmla="*/ 2093495 w 26060400"/>
              <a:gd name="connsiteY17" fmla="*/ 1901069 h 10974062"/>
              <a:gd name="connsiteX18" fmla="*/ 2310064 w 26060400"/>
              <a:gd name="connsiteY18" fmla="*/ 2430458 h 10974062"/>
              <a:gd name="connsiteX19" fmla="*/ 2382253 w 26060400"/>
              <a:gd name="connsiteY19" fmla="*/ 2863595 h 10974062"/>
              <a:gd name="connsiteX20" fmla="*/ 2454443 w 26060400"/>
              <a:gd name="connsiteY20" fmla="*/ 3489237 h 10974062"/>
              <a:gd name="connsiteX21" fmla="*/ 2213811 w 26060400"/>
              <a:gd name="connsiteY21" fmla="*/ 4187069 h 10974062"/>
              <a:gd name="connsiteX22" fmla="*/ 2213811 w 26060400"/>
              <a:gd name="connsiteY22" fmla="*/ 4836774 h 10974062"/>
              <a:gd name="connsiteX23" fmla="*/ 2959769 w 26060400"/>
              <a:gd name="connsiteY23" fmla="*/ 4981153 h 10974062"/>
              <a:gd name="connsiteX24" fmla="*/ 3657600 w 26060400"/>
              <a:gd name="connsiteY24" fmla="*/ 4884900 h 10974062"/>
              <a:gd name="connsiteX25" fmla="*/ 4427622 w 26060400"/>
              <a:gd name="connsiteY25" fmla="*/ 4981153 h 10974062"/>
              <a:gd name="connsiteX26" fmla="*/ 4740443 w 26060400"/>
              <a:gd name="connsiteY26" fmla="*/ 5101469 h 10974062"/>
              <a:gd name="connsiteX27" fmla="*/ 5173579 w 26060400"/>
              <a:gd name="connsiteY27" fmla="*/ 4957090 h 10974062"/>
              <a:gd name="connsiteX28" fmla="*/ 5630779 w 26060400"/>
              <a:gd name="connsiteY28" fmla="*/ 5101469 h 10974062"/>
              <a:gd name="connsiteX29" fmla="*/ 6761748 w 26060400"/>
              <a:gd name="connsiteY29" fmla="*/ 5125532 h 10974062"/>
              <a:gd name="connsiteX30" fmla="*/ 7411453 w 26060400"/>
              <a:gd name="connsiteY30" fmla="*/ 5173658 h 10974062"/>
              <a:gd name="connsiteX31" fmla="*/ 8325853 w 26060400"/>
              <a:gd name="connsiteY31" fmla="*/ 5149595 h 10974062"/>
              <a:gd name="connsiteX32" fmla="*/ 8494295 w 26060400"/>
              <a:gd name="connsiteY32" fmla="*/ 4884900 h 10974062"/>
              <a:gd name="connsiteX33" fmla="*/ 8662737 w 26060400"/>
              <a:gd name="connsiteY33" fmla="*/ 4163006 h 10974062"/>
              <a:gd name="connsiteX34" fmla="*/ 8662737 w 26060400"/>
              <a:gd name="connsiteY34" fmla="*/ 3753932 h 10974062"/>
              <a:gd name="connsiteX35" fmla="*/ 8494295 w 26060400"/>
              <a:gd name="connsiteY35" fmla="*/ 3007974 h 10974062"/>
              <a:gd name="connsiteX36" fmla="*/ 8277727 w 26060400"/>
              <a:gd name="connsiteY36" fmla="*/ 2695153 h 10974062"/>
              <a:gd name="connsiteX37" fmla="*/ 7892716 w 26060400"/>
              <a:gd name="connsiteY37" fmla="*/ 2430458 h 10974062"/>
              <a:gd name="connsiteX38" fmla="*/ 7435516 w 26060400"/>
              <a:gd name="connsiteY38" fmla="*/ 2069511 h 10974062"/>
              <a:gd name="connsiteX39" fmla="*/ 7267074 w 26060400"/>
              <a:gd name="connsiteY39" fmla="*/ 1852943 h 10974062"/>
              <a:gd name="connsiteX40" fmla="*/ 7122695 w 26060400"/>
              <a:gd name="connsiteY40" fmla="*/ 1612311 h 10974062"/>
              <a:gd name="connsiteX41" fmla="*/ 6906127 w 26060400"/>
              <a:gd name="connsiteY41" fmla="*/ 1347616 h 10974062"/>
              <a:gd name="connsiteX42" fmla="*/ 6978316 w 26060400"/>
              <a:gd name="connsiteY42" fmla="*/ 1058858 h 10974062"/>
              <a:gd name="connsiteX43" fmla="*/ 7170822 w 26060400"/>
              <a:gd name="connsiteY43" fmla="*/ 1058858 h 10974062"/>
              <a:gd name="connsiteX44" fmla="*/ 7483643 w 26060400"/>
              <a:gd name="connsiteY44" fmla="*/ 1179174 h 10974062"/>
              <a:gd name="connsiteX45" fmla="*/ 7772400 w 26060400"/>
              <a:gd name="connsiteY45" fmla="*/ 1395743 h 10974062"/>
              <a:gd name="connsiteX46" fmla="*/ 7796464 w 26060400"/>
              <a:gd name="connsiteY46" fmla="*/ 1852943 h 10974062"/>
              <a:gd name="connsiteX47" fmla="*/ 7796464 w 26060400"/>
              <a:gd name="connsiteY47" fmla="*/ 2117637 h 10974062"/>
              <a:gd name="connsiteX48" fmla="*/ 8085222 w 26060400"/>
              <a:gd name="connsiteY48" fmla="*/ 2406395 h 10974062"/>
              <a:gd name="connsiteX49" fmla="*/ 8542422 w 26060400"/>
              <a:gd name="connsiteY49" fmla="*/ 2502648 h 10974062"/>
              <a:gd name="connsiteX50" fmla="*/ 8879306 w 26060400"/>
              <a:gd name="connsiteY50" fmla="*/ 2406395 h 10974062"/>
              <a:gd name="connsiteX51" fmla="*/ 9047748 w 26060400"/>
              <a:gd name="connsiteY51" fmla="*/ 1973258 h 10974062"/>
              <a:gd name="connsiteX52" fmla="*/ 9095874 w 26060400"/>
              <a:gd name="connsiteY52" fmla="*/ 1564185 h 10974062"/>
              <a:gd name="connsiteX53" fmla="*/ 9119937 w 26060400"/>
              <a:gd name="connsiteY53" fmla="*/ 1371679 h 10974062"/>
              <a:gd name="connsiteX54" fmla="*/ 9264316 w 26060400"/>
              <a:gd name="connsiteY54" fmla="*/ 1131048 h 10974062"/>
              <a:gd name="connsiteX55" fmla="*/ 9264316 w 26060400"/>
              <a:gd name="connsiteY55" fmla="*/ 1395743 h 10974062"/>
              <a:gd name="connsiteX56" fmla="*/ 9240253 w 26060400"/>
              <a:gd name="connsiteY56" fmla="*/ 1925132 h 10974062"/>
              <a:gd name="connsiteX57" fmla="*/ 9216190 w 26060400"/>
              <a:gd name="connsiteY57" fmla="*/ 2406395 h 10974062"/>
              <a:gd name="connsiteX58" fmla="*/ 9144000 w 26060400"/>
              <a:gd name="connsiteY58" fmla="*/ 2743279 h 10974062"/>
              <a:gd name="connsiteX59" fmla="*/ 9288379 w 26060400"/>
              <a:gd name="connsiteY59" fmla="*/ 3441111 h 10974062"/>
              <a:gd name="connsiteX60" fmla="*/ 9312443 w 26060400"/>
              <a:gd name="connsiteY60" fmla="*/ 3874248 h 10974062"/>
              <a:gd name="connsiteX61" fmla="*/ 9360569 w 26060400"/>
              <a:gd name="connsiteY61" fmla="*/ 4211132 h 10974062"/>
              <a:gd name="connsiteX62" fmla="*/ 9264316 w 26060400"/>
              <a:gd name="connsiteY62" fmla="*/ 4812711 h 10974062"/>
              <a:gd name="connsiteX63" fmla="*/ 9336506 w 26060400"/>
              <a:gd name="connsiteY63" fmla="*/ 5245848 h 10974062"/>
              <a:gd name="connsiteX64" fmla="*/ 9889958 w 26060400"/>
              <a:gd name="connsiteY64" fmla="*/ 5486479 h 10974062"/>
              <a:gd name="connsiteX65" fmla="*/ 10299032 w 26060400"/>
              <a:gd name="connsiteY65" fmla="*/ 5558669 h 10974062"/>
              <a:gd name="connsiteX66" fmla="*/ 10900611 w 26060400"/>
              <a:gd name="connsiteY66" fmla="*/ 5727111 h 10974062"/>
              <a:gd name="connsiteX67" fmla="*/ 11189369 w 26060400"/>
              <a:gd name="connsiteY67" fmla="*/ 5630858 h 10974062"/>
              <a:gd name="connsiteX68" fmla="*/ 11959390 w 26060400"/>
              <a:gd name="connsiteY68" fmla="*/ 5799300 h 10974062"/>
              <a:gd name="connsiteX69" fmla="*/ 12320337 w 26060400"/>
              <a:gd name="connsiteY69" fmla="*/ 5871490 h 10974062"/>
              <a:gd name="connsiteX70" fmla="*/ 12705348 w 26060400"/>
              <a:gd name="connsiteY70" fmla="*/ 6039932 h 10974062"/>
              <a:gd name="connsiteX71" fmla="*/ 13282864 w 26060400"/>
              <a:gd name="connsiteY71" fmla="*/ 6063995 h 10974062"/>
              <a:gd name="connsiteX72" fmla="*/ 13764127 w 26060400"/>
              <a:gd name="connsiteY72" fmla="*/ 6208374 h 10974062"/>
              <a:gd name="connsiteX73" fmla="*/ 14630400 w 26060400"/>
              <a:gd name="connsiteY73" fmla="*/ 6376816 h 10974062"/>
              <a:gd name="connsiteX74" fmla="*/ 15256043 w 26060400"/>
              <a:gd name="connsiteY74" fmla="*/ 6449006 h 10974062"/>
              <a:gd name="connsiteX75" fmla="*/ 15641053 w 26060400"/>
              <a:gd name="connsiteY75" fmla="*/ 6689637 h 10974062"/>
              <a:gd name="connsiteX76" fmla="*/ 16026064 w 26060400"/>
              <a:gd name="connsiteY76" fmla="*/ 6761827 h 10974062"/>
              <a:gd name="connsiteX77" fmla="*/ 16459200 w 26060400"/>
              <a:gd name="connsiteY77" fmla="*/ 6906206 h 10974062"/>
              <a:gd name="connsiteX78" fmla="*/ 16868274 w 26060400"/>
              <a:gd name="connsiteY78" fmla="*/ 6906206 h 10974062"/>
              <a:gd name="connsiteX79" fmla="*/ 17012653 w 26060400"/>
              <a:gd name="connsiteY79" fmla="*/ 7002458 h 10974062"/>
              <a:gd name="connsiteX80" fmla="*/ 17421727 w 26060400"/>
              <a:gd name="connsiteY80" fmla="*/ 7219027 h 10974062"/>
              <a:gd name="connsiteX81" fmla="*/ 17878927 w 26060400"/>
              <a:gd name="connsiteY81" fmla="*/ 7267153 h 10974062"/>
              <a:gd name="connsiteX82" fmla="*/ 18360190 w 26060400"/>
              <a:gd name="connsiteY82" fmla="*/ 7387469 h 10974062"/>
              <a:gd name="connsiteX83" fmla="*/ 18528632 w 26060400"/>
              <a:gd name="connsiteY83" fmla="*/ 7243090 h 10974062"/>
              <a:gd name="connsiteX84" fmla="*/ 18480506 w 26060400"/>
              <a:gd name="connsiteY84" fmla="*/ 6689637 h 10974062"/>
              <a:gd name="connsiteX85" fmla="*/ 18504569 w 26060400"/>
              <a:gd name="connsiteY85" fmla="*/ 6280564 h 10974062"/>
              <a:gd name="connsiteX86" fmla="*/ 18408316 w 26060400"/>
              <a:gd name="connsiteY86" fmla="*/ 6039932 h 10974062"/>
              <a:gd name="connsiteX87" fmla="*/ 18239874 w 26060400"/>
              <a:gd name="connsiteY87" fmla="*/ 5678985 h 10974062"/>
              <a:gd name="connsiteX88" fmla="*/ 18167685 w 26060400"/>
              <a:gd name="connsiteY88" fmla="*/ 5534606 h 10974062"/>
              <a:gd name="connsiteX89" fmla="*/ 18263937 w 26060400"/>
              <a:gd name="connsiteY89" fmla="*/ 5245848 h 10974062"/>
              <a:gd name="connsiteX90" fmla="*/ 18504569 w 26060400"/>
              <a:gd name="connsiteY90" fmla="*/ 5053343 h 10974062"/>
              <a:gd name="connsiteX91" fmla="*/ 18769264 w 26060400"/>
              <a:gd name="connsiteY91" fmla="*/ 5101469 h 10974062"/>
              <a:gd name="connsiteX92" fmla="*/ 18865516 w 26060400"/>
              <a:gd name="connsiteY92" fmla="*/ 5293974 h 10974062"/>
              <a:gd name="connsiteX93" fmla="*/ 18865516 w 26060400"/>
              <a:gd name="connsiteY93" fmla="*/ 5703048 h 10974062"/>
              <a:gd name="connsiteX94" fmla="*/ 18865516 w 26060400"/>
              <a:gd name="connsiteY94" fmla="*/ 6112122 h 10974062"/>
              <a:gd name="connsiteX95" fmla="*/ 18865516 w 26060400"/>
              <a:gd name="connsiteY95" fmla="*/ 6761827 h 10974062"/>
              <a:gd name="connsiteX96" fmla="*/ 18841453 w 26060400"/>
              <a:gd name="connsiteY96" fmla="*/ 7098711 h 10974062"/>
              <a:gd name="connsiteX97" fmla="*/ 18817390 w 26060400"/>
              <a:gd name="connsiteY97" fmla="*/ 7315279 h 10974062"/>
              <a:gd name="connsiteX98" fmla="*/ 19298653 w 26060400"/>
              <a:gd name="connsiteY98" fmla="*/ 7892795 h 10974062"/>
              <a:gd name="connsiteX99" fmla="*/ 19707727 w 26060400"/>
              <a:gd name="connsiteY99" fmla="*/ 7892795 h 10974062"/>
              <a:gd name="connsiteX100" fmla="*/ 19996485 w 26060400"/>
              <a:gd name="connsiteY100" fmla="*/ 7940922 h 10974062"/>
              <a:gd name="connsiteX101" fmla="*/ 20237116 w 26060400"/>
              <a:gd name="connsiteY101" fmla="*/ 8133427 h 10974062"/>
              <a:gd name="connsiteX102" fmla="*/ 20646190 w 26060400"/>
              <a:gd name="connsiteY102" fmla="*/ 8277806 h 10974062"/>
              <a:gd name="connsiteX103" fmla="*/ 21488400 w 26060400"/>
              <a:gd name="connsiteY103" fmla="*/ 8446248 h 10974062"/>
              <a:gd name="connsiteX104" fmla="*/ 22523116 w 26060400"/>
              <a:gd name="connsiteY104" fmla="*/ 8927511 h 10974062"/>
              <a:gd name="connsiteX105" fmla="*/ 23269074 w 26060400"/>
              <a:gd name="connsiteY105" fmla="*/ 9336585 h 10974062"/>
              <a:gd name="connsiteX106" fmla="*/ 24279727 w 26060400"/>
              <a:gd name="connsiteY106" fmla="*/ 9456900 h 10974062"/>
              <a:gd name="connsiteX107" fmla="*/ 25001622 w 26060400"/>
              <a:gd name="connsiteY107" fmla="*/ 9649406 h 10974062"/>
              <a:gd name="connsiteX108" fmla="*/ 25434758 w 26060400"/>
              <a:gd name="connsiteY108" fmla="*/ 9841911 h 10974062"/>
              <a:gd name="connsiteX109" fmla="*/ 25603200 w 26060400"/>
              <a:gd name="connsiteY109" fmla="*/ 10082543 h 10974062"/>
              <a:gd name="connsiteX110" fmla="*/ 25795706 w 26060400"/>
              <a:gd name="connsiteY110" fmla="*/ 10756311 h 10974062"/>
              <a:gd name="connsiteX111" fmla="*/ 26060400 w 26060400"/>
              <a:gd name="connsiteY111" fmla="*/ 10972879 h 10974062"/>
              <a:gd name="connsiteX0" fmla="*/ 0 w 25795706"/>
              <a:gd name="connsiteY0" fmla="*/ 4596143 h 10756311"/>
              <a:gd name="connsiteX1" fmla="*/ 818148 w 25795706"/>
              <a:gd name="connsiteY1" fmla="*/ 4475827 h 10756311"/>
              <a:gd name="connsiteX2" fmla="*/ 1491916 w 25795706"/>
              <a:gd name="connsiteY2" fmla="*/ 4163006 h 10756311"/>
              <a:gd name="connsiteX3" fmla="*/ 1780674 w 25795706"/>
              <a:gd name="connsiteY3" fmla="*/ 3296732 h 10756311"/>
              <a:gd name="connsiteX4" fmla="*/ 1900990 w 25795706"/>
              <a:gd name="connsiteY4" fmla="*/ 2502648 h 10756311"/>
              <a:gd name="connsiteX5" fmla="*/ 1564106 w 25795706"/>
              <a:gd name="connsiteY5" fmla="*/ 1973258 h 10756311"/>
              <a:gd name="connsiteX6" fmla="*/ 1155032 w 25795706"/>
              <a:gd name="connsiteY6" fmla="*/ 1467932 h 10756311"/>
              <a:gd name="connsiteX7" fmla="*/ 866274 w 25795706"/>
              <a:gd name="connsiteY7" fmla="*/ 1179174 h 10756311"/>
              <a:gd name="connsiteX8" fmla="*/ 409074 w 25795706"/>
              <a:gd name="connsiteY8" fmla="*/ 673848 h 10756311"/>
              <a:gd name="connsiteX9" fmla="*/ 192506 w 25795706"/>
              <a:gd name="connsiteY9" fmla="*/ 481343 h 10756311"/>
              <a:gd name="connsiteX10" fmla="*/ 336885 w 25795706"/>
              <a:gd name="connsiteY10" fmla="*/ 385090 h 10756311"/>
              <a:gd name="connsiteX11" fmla="*/ 721895 w 25795706"/>
              <a:gd name="connsiteY11" fmla="*/ 553532 h 10756311"/>
              <a:gd name="connsiteX12" fmla="*/ 770022 w 25795706"/>
              <a:gd name="connsiteY12" fmla="*/ 312900 h 10756311"/>
              <a:gd name="connsiteX13" fmla="*/ 842211 w 25795706"/>
              <a:gd name="connsiteY13" fmla="*/ 79 h 10756311"/>
              <a:gd name="connsiteX14" fmla="*/ 1010653 w 25795706"/>
              <a:gd name="connsiteY14" fmla="*/ 288837 h 10756311"/>
              <a:gd name="connsiteX15" fmla="*/ 1275348 w 25795706"/>
              <a:gd name="connsiteY15" fmla="*/ 866353 h 10756311"/>
              <a:gd name="connsiteX16" fmla="*/ 1804737 w 25795706"/>
              <a:gd name="connsiteY16" fmla="*/ 1419806 h 10756311"/>
              <a:gd name="connsiteX17" fmla="*/ 2093495 w 25795706"/>
              <a:gd name="connsiteY17" fmla="*/ 1901069 h 10756311"/>
              <a:gd name="connsiteX18" fmla="*/ 2310064 w 25795706"/>
              <a:gd name="connsiteY18" fmla="*/ 2430458 h 10756311"/>
              <a:gd name="connsiteX19" fmla="*/ 2382253 w 25795706"/>
              <a:gd name="connsiteY19" fmla="*/ 2863595 h 10756311"/>
              <a:gd name="connsiteX20" fmla="*/ 2454443 w 25795706"/>
              <a:gd name="connsiteY20" fmla="*/ 3489237 h 10756311"/>
              <a:gd name="connsiteX21" fmla="*/ 2213811 w 25795706"/>
              <a:gd name="connsiteY21" fmla="*/ 4187069 h 10756311"/>
              <a:gd name="connsiteX22" fmla="*/ 2213811 w 25795706"/>
              <a:gd name="connsiteY22" fmla="*/ 4836774 h 10756311"/>
              <a:gd name="connsiteX23" fmla="*/ 2959769 w 25795706"/>
              <a:gd name="connsiteY23" fmla="*/ 4981153 h 10756311"/>
              <a:gd name="connsiteX24" fmla="*/ 3657600 w 25795706"/>
              <a:gd name="connsiteY24" fmla="*/ 4884900 h 10756311"/>
              <a:gd name="connsiteX25" fmla="*/ 4427622 w 25795706"/>
              <a:gd name="connsiteY25" fmla="*/ 4981153 h 10756311"/>
              <a:gd name="connsiteX26" fmla="*/ 4740443 w 25795706"/>
              <a:gd name="connsiteY26" fmla="*/ 5101469 h 10756311"/>
              <a:gd name="connsiteX27" fmla="*/ 5173579 w 25795706"/>
              <a:gd name="connsiteY27" fmla="*/ 4957090 h 10756311"/>
              <a:gd name="connsiteX28" fmla="*/ 5630779 w 25795706"/>
              <a:gd name="connsiteY28" fmla="*/ 5101469 h 10756311"/>
              <a:gd name="connsiteX29" fmla="*/ 6761748 w 25795706"/>
              <a:gd name="connsiteY29" fmla="*/ 5125532 h 10756311"/>
              <a:gd name="connsiteX30" fmla="*/ 7411453 w 25795706"/>
              <a:gd name="connsiteY30" fmla="*/ 5173658 h 10756311"/>
              <a:gd name="connsiteX31" fmla="*/ 8325853 w 25795706"/>
              <a:gd name="connsiteY31" fmla="*/ 5149595 h 10756311"/>
              <a:gd name="connsiteX32" fmla="*/ 8494295 w 25795706"/>
              <a:gd name="connsiteY32" fmla="*/ 4884900 h 10756311"/>
              <a:gd name="connsiteX33" fmla="*/ 8662737 w 25795706"/>
              <a:gd name="connsiteY33" fmla="*/ 4163006 h 10756311"/>
              <a:gd name="connsiteX34" fmla="*/ 8662737 w 25795706"/>
              <a:gd name="connsiteY34" fmla="*/ 3753932 h 10756311"/>
              <a:gd name="connsiteX35" fmla="*/ 8494295 w 25795706"/>
              <a:gd name="connsiteY35" fmla="*/ 3007974 h 10756311"/>
              <a:gd name="connsiteX36" fmla="*/ 8277727 w 25795706"/>
              <a:gd name="connsiteY36" fmla="*/ 2695153 h 10756311"/>
              <a:gd name="connsiteX37" fmla="*/ 7892716 w 25795706"/>
              <a:gd name="connsiteY37" fmla="*/ 2430458 h 10756311"/>
              <a:gd name="connsiteX38" fmla="*/ 7435516 w 25795706"/>
              <a:gd name="connsiteY38" fmla="*/ 2069511 h 10756311"/>
              <a:gd name="connsiteX39" fmla="*/ 7267074 w 25795706"/>
              <a:gd name="connsiteY39" fmla="*/ 1852943 h 10756311"/>
              <a:gd name="connsiteX40" fmla="*/ 7122695 w 25795706"/>
              <a:gd name="connsiteY40" fmla="*/ 1612311 h 10756311"/>
              <a:gd name="connsiteX41" fmla="*/ 6906127 w 25795706"/>
              <a:gd name="connsiteY41" fmla="*/ 1347616 h 10756311"/>
              <a:gd name="connsiteX42" fmla="*/ 6978316 w 25795706"/>
              <a:gd name="connsiteY42" fmla="*/ 1058858 h 10756311"/>
              <a:gd name="connsiteX43" fmla="*/ 7170822 w 25795706"/>
              <a:gd name="connsiteY43" fmla="*/ 1058858 h 10756311"/>
              <a:gd name="connsiteX44" fmla="*/ 7483643 w 25795706"/>
              <a:gd name="connsiteY44" fmla="*/ 1179174 h 10756311"/>
              <a:gd name="connsiteX45" fmla="*/ 7772400 w 25795706"/>
              <a:gd name="connsiteY45" fmla="*/ 1395743 h 10756311"/>
              <a:gd name="connsiteX46" fmla="*/ 7796464 w 25795706"/>
              <a:gd name="connsiteY46" fmla="*/ 1852943 h 10756311"/>
              <a:gd name="connsiteX47" fmla="*/ 7796464 w 25795706"/>
              <a:gd name="connsiteY47" fmla="*/ 2117637 h 10756311"/>
              <a:gd name="connsiteX48" fmla="*/ 8085222 w 25795706"/>
              <a:gd name="connsiteY48" fmla="*/ 2406395 h 10756311"/>
              <a:gd name="connsiteX49" fmla="*/ 8542422 w 25795706"/>
              <a:gd name="connsiteY49" fmla="*/ 2502648 h 10756311"/>
              <a:gd name="connsiteX50" fmla="*/ 8879306 w 25795706"/>
              <a:gd name="connsiteY50" fmla="*/ 2406395 h 10756311"/>
              <a:gd name="connsiteX51" fmla="*/ 9047748 w 25795706"/>
              <a:gd name="connsiteY51" fmla="*/ 1973258 h 10756311"/>
              <a:gd name="connsiteX52" fmla="*/ 9095874 w 25795706"/>
              <a:gd name="connsiteY52" fmla="*/ 1564185 h 10756311"/>
              <a:gd name="connsiteX53" fmla="*/ 9119937 w 25795706"/>
              <a:gd name="connsiteY53" fmla="*/ 1371679 h 10756311"/>
              <a:gd name="connsiteX54" fmla="*/ 9264316 w 25795706"/>
              <a:gd name="connsiteY54" fmla="*/ 1131048 h 10756311"/>
              <a:gd name="connsiteX55" fmla="*/ 9264316 w 25795706"/>
              <a:gd name="connsiteY55" fmla="*/ 1395743 h 10756311"/>
              <a:gd name="connsiteX56" fmla="*/ 9240253 w 25795706"/>
              <a:gd name="connsiteY56" fmla="*/ 1925132 h 10756311"/>
              <a:gd name="connsiteX57" fmla="*/ 9216190 w 25795706"/>
              <a:gd name="connsiteY57" fmla="*/ 2406395 h 10756311"/>
              <a:gd name="connsiteX58" fmla="*/ 9144000 w 25795706"/>
              <a:gd name="connsiteY58" fmla="*/ 2743279 h 10756311"/>
              <a:gd name="connsiteX59" fmla="*/ 9288379 w 25795706"/>
              <a:gd name="connsiteY59" fmla="*/ 3441111 h 10756311"/>
              <a:gd name="connsiteX60" fmla="*/ 9312443 w 25795706"/>
              <a:gd name="connsiteY60" fmla="*/ 3874248 h 10756311"/>
              <a:gd name="connsiteX61" fmla="*/ 9360569 w 25795706"/>
              <a:gd name="connsiteY61" fmla="*/ 4211132 h 10756311"/>
              <a:gd name="connsiteX62" fmla="*/ 9264316 w 25795706"/>
              <a:gd name="connsiteY62" fmla="*/ 4812711 h 10756311"/>
              <a:gd name="connsiteX63" fmla="*/ 9336506 w 25795706"/>
              <a:gd name="connsiteY63" fmla="*/ 5245848 h 10756311"/>
              <a:gd name="connsiteX64" fmla="*/ 9889958 w 25795706"/>
              <a:gd name="connsiteY64" fmla="*/ 5486479 h 10756311"/>
              <a:gd name="connsiteX65" fmla="*/ 10299032 w 25795706"/>
              <a:gd name="connsiteY65" fmla="*/ 5558669 h 10756311"/>
              <a:gd name="connsiteX66" fmla="*/ 10900611 w 25795706"/>
              <a:gd name="connsiteY66" fmla="*/ 5727111 h 10756311"/>
              <a:gd name="connsiteX67" fmla="*/ 11189369 w 25795706"/>
              <a:gd name="connsiteY67" fmla="*/ 5630858 h 10756311"/>
              <a:gd name="connsiteX68" fmla="*/ 11959390 w 25795706"/>
              <a:gd name="connsiteY68" fmla="*/ 5799300 h 10756311"/>
              <a:gd name="connsiteX69" fmla="*/ 12320337 w 25795706"/>
              <a:gd name="connsiteY69" fmla="*/ 5871490 h 10756311"/>
              <a:gd name="connsiteX70" fmla="*/ 12705348 w 25795706"/>
              <a:gd name="connsiteY70" fmla="*/ 6039932 h 10756311"/>
              <a:gd name="connsiteX71" fmla="*/ 13282864 w 25795706"/>
              <a:gd name="connsiteY71" fmla="*/ 6063995 h 10756311"/>
              <a:gd name="connsiteX72" fmla="*/ 13764127 w 25795706"/>
              <a:gd name="connsiteY72" fmla="*/ 6208374 h 10756311"/>
              <a:gd name="connsiteX73" fmla="*/ 14630400 w 25795706"/>
              <a:gd name="connsiteY73" fmla="*/ 6376816 h 10756311"/>
              <a:gd name="connsiteX74" fmla="*/ 15256043 w 25795706"/>
              <a:gd name="connsiteY74" fmla="*/ 6449006 h 10756311"/>
              <a:gd name="connsiteX75" fmla="*/ 15641053 w 25795706"/>
              <a:gd name="connsiteY75" fmla="*/ 6689637 h 10756311"/>
              <a:gd name="connsiteX76" fmla="*/ 16026064 w 25795706"/>
              <a:gd name="connsiteY76" fmla="*/ 6761827 h 10756311"/>
              <a:gd name="connsiteX77" fmla="*/ 16459200 w 25795706"/>
              <a:gd name="connsiteY77" fmla="*/ 6906206 h 10756311"/>
              <a:gd name="connsiteX78" fmla="*/ 16868274 w 25795706"/>
              <a:gd name="connsiteY78" fmla="*/ 6906206 h 10756311"/>
              <a:gd name="connsiteX79" fmla="*/ 17012653 w 25795706"/>
              <a:gd name="connsiteY79" fmla="*/ 7002458 h 10756311"/>
              <a:gd name="connsiteX80" fmla="*/ 17421727 w 25795706"/>
              <a:gd name="connsiteY80" fmla="*/ 7219027 h 10756311"/>
              <a:gd name="connsiteX81" fmla="*/ 17878927 w 25795706"/>
              <a:gd name="connsiteY81" fmla="*/ 7267153 h 10756311"/>
              <a:gd name="connsiteX82" fmla="*/ 18360190 w 25795706"/>
              <a:gd name="connsiteY82" fmla="*/ 7387469 h 10756311"/>
              <a:gd name="connsiteX83" fmla="*/ 18528632 w 25795706"/>
              <a:gd name="connsiteY83" fmla="*/ 7243090 h 10756311"/>
              <a:gd name="connsiteX84" fmla="*/ 18480506 w 25795706"/>
              <a:gd name="connsiteY84" fmla="*/ 6689637 h 10756311"/>
              <a:gd name="connsiteX85" fmla="*/ 18504569 w 25795706"/>
              <a:gd name="connsiteY85" fmla="*/ 6280564 h 10756311"/>
              <a:gd name="connsiteX86" fmla="*/ 18408316 w 25795706"/>
              <a:gd name="connsiteY86" fmla="*/ 6039932 h 10756311"/>
              <a:gd name="connsiteX87" fmla="*/ 18239874 w 25795706"/>
              <a:gd name="connsiteY87" fmla="*/ 5678985 h 10756311"/>
              <a:gd name="connsiteX88" fmla="*/ 18167685 w 25795706"/>
              <a:gd name="connsiteY88" fmla="*/ 5534606 h 10756311"/>
              <a:gd name="connsiteX89" fmla="*/ 18263937 w 25795706"/>
              <a:gd name="connsiteY89" fmla="*/ 5245848 h 10756311"/>
              <a:gd name="connsiteX90" fmla="*/ 18504569 w 25795706"/>
              <a:gd name="connsiteY90" fmla="*/ 5053343 h 10756311"/>
              <a:gd name="connsiteX91" fmla="*/ 18769264 w 25795706"/>
              <a:gd name="connsiteY91" fmla="*/ 5101469 h 10756311"/>
              <a:gd name="connsiteX92" fmla="*/ 18865516 w 25795706"/>
              <a:gd name="connsiteY92" fmla="*/ 5293974 h 10756311"/>
              <a:gd name="connsiteX93" fmla="*/ 18865516 w 25795706"/>
              <a:gd name="connsiteY93" fmla="*/ 5703048 h 10756311"/>
              <a:gd name="connsiteX94" fmla="*/ 18865516 w 25795706"/>
              <a:gd name="connsiteY94" fmla="*/ 6112122 h 10756311"/>
              <a:gd name="connsiteX95" fmla="*/ 18865516 w 25795706"/>
              <a:gd name="connsiteY95" fmla="*/ 6761827 h 10756311"/>
              <a:gd name="connsiteX96" fmla="*/ 18841453 w 25795706"/>
              <a:gd name="connsiteY96" fmla="*/ 7098711 h 10756311"/>
              <a:gd name="connsiteX97" fmla="*/ 18817390 w 25795706"/>
              <a:gd name="connsiteY97" fmla="*/ 7315279 h 10756311"/>
              <a:gd name="connsiteX98" fmla="*/ 19298653 w 25795706"/>
              <a:gd name="connsiteY98" fmla="*/ 7892795 h 10756311"/>
              <a:gd name="connsiteX99" fmla="*/ 19707727 w 25795706"/>
              <a:gd name="connsiteY99" fmla="*/ 7892795 h 10756311"/>
              <a:gd name="connsiteX100" fmla="*/ 19996485 w 25795706"/>
              <a:gd name="connsiteY100" fmla="*/ 7940922 h 10756311"/>
              <a:gd name="connsiteX101" fmla="*/ 20237116 w 25795706"/>
              <a:gd name="connsiteY101" fmla="*/ 8133427 h 10756311"/>
              <a:gd name="connsiteX102" fmla="*/ 20646190 w 25795706"/>
              <a:gd name="connsiteY102" fmla="*/ 8277806 h 10756311"/>
              <a:gd name="connsiteX103" fmla="*/ 21488400 w 25795706"/>
              <a:gd name="connsiteY103" fmla="*/ 8446248 h 10756311"/>
              <a:gd name="connsiteX104" fmla="*/ 22523116 w 25795706"/>
              <a:gd name="connsiteY104" fmla="*/ 8927511 h 10756311"/>
              <a:gd name="connsiteX105" fmla="*/ 23269074 w 25795706"/>
              <a:gd name="connsiteY105" fmla="*/ 9336585 h 10756311"/>
              <a:gd name="connsiteX106" fmla="*/ 24279727 w 25795706"/>
              <a:gd name="connsiteY106" fmla="*/ 9456900 h 10756311"/>
              <a:gd name="connsiteX107" fmla="*/ 25001622 w 25795706"/>
              <a:gd name="connsiteY107" fmla="*/ 9649406 h 10756311"/>
              <a:gd name="connsiteX108" fmla="*/ 25434758 w 25795706"/>
              <a:gd name="connsiteY108" fmla="*/ 9841911 h 10756311"/>
              <a:gd name="connsiteX109" fmla="*/ 25603200 w 25795706"/>
              <a:gd name="connsiteY109" fmla="*/ 10082543 h 10756311"/>
              <a:gd name="connsiteX110" fmla="*/ 25795706 w 25795706"/>
              <a:gd name="connsiteY110" fmla="*/ 10756311 h 10756311"/>
              <a:gd name="connsiteX0" fmla="*/ 0 w 25603200"/>
              <a:gd name="connsiteY0" fmla="*/ 4596143 h 10082543"/>
              <a:gd name="connsiteX1" fmla="*/ 818148 w 25603200"/>
              <a:gd name="connsiteY1" fmla="*/ 4475827 h 10082543"/>
              <a:gd name="connsiteX2" fmla="*/ 1491916 w 25603200"/>
              <a:gd name="connsiteY2" fmla="*/ 4163006 h 10082543"/>
              <a:gd name="connsiteX3" fmla="*/ 1780674 w 25603200"/>
              <a:gd name="connsiteY3" fmla="*/ 3296732 h 10082543"/>
              <a:gd name="connsiteX4" fmla="*/ 1900990 w 25603200"/>
              <a:gd name="connsiteY4" fmla="*/ 2502648 h 10082543"/>
              <a:gd name="connsiteX5" fmla="*/ 1564106 w 25603200"/>
              <a:gd name="connsiteY5" fmla="*/ 1973258 h 10082543"/>
              <a:gd name="connsiteX6" fmla="*/ 1155032 w 25603200"/>
              <a:gd name="connsiteY6" fmla="*/ 1467932 h 10082543"/>
              <a:gd name="connsiteX7" fmla="*/ 866274 w 25603200"/>
              <a:gd name="connsiteY7" fmla="*/ 1179174 h 10082543"/>
              <a:gd name="connsiteX8" fmla="*/ 409074 w 25603200"/>
              <a:gd name="connsiteY8" fmla="*/ 673848 h 10082543"/>
              <a:gd name="connsiteX9" fmla="*/ 192506 w 25603200"/>
              <a:gd name="connsiteY9" fmla="*/ 481343 h 10082543"/>
              <a:gd name="connsiteX10" fmla="*/ 336885 w 25603200"/>
              <a:gd name="connsiteY10" fmla="*/ 385090 h 10082543"/>
              <a:gd name="connsiteX11" fmla="*/ 721895 w 25603200"/>
              <a:gd name="connsiteY11" fmla="*/ 553532 h 10082543"/>
              <a:gd name="connsiteX12" fmla="*/ 770022 w 25603200"/>
              <a:gd name="connsiteY12" fmla="*/ 312900 h 10082543"/>
              <a:gd name="connsiteX13" fmla="*/ 842211 w 25603200"/>
              <a:gd name="connsiteY13" fmla="*/ 79 h 10082543"/>
              <a:gd name="connsiteX14" fmla="*/ 1010653 w 25603200"/>
              <a:gd name="connsiteY14" fmla="*/ 288837 h 10082543"/>
              <a:gd name="connsiteX15" fmla="*/ 1275348 w 25603200"/>
              <a:gd name="connsiteY15" fmla="*/ 866353 h 10082543"/>
              <a:gd name="connsiteX16" fmla="*/ 1804737 w 25603200"/>
              <a:gd name="connsiteY16" fmla="*/ 1419806 h 10082543"/>
              <a:gd name="connsiteX17" fmla="*/ 2093495 w 25603200"/>
              <a:gd name="connsiteY17" fmla="*/ 1901069 h 10082543"/>
              <a:gd name="connsiteX18" fmla="*/ 2310064 w 25603200"/>
              <a:gd name="connsiteY18" fmla="*/ 2430458 h 10082543"/>
              <a:gd name="connsiteX19" fmla="*/ 2382253 w 25603200"/>
              <a:gd name="connsiteY19" fmla="*/ 2863595 h 10082543"/>
              <a:gd name="connsiteX20" fmla="*/ 2454443 w 25603200"/>
              <a:gd name="connsiteY20" fmla="*/ 3489237 h 10082543"/>
              <a:gd name="connsiteX21" fmla="*/ 2213811 w 25603200"/>
              <a:gd name="connsiteY21" fmla="*/ 4187069 h 10082543"/>
              <a:gd name="connsiteX22" fmla="*/ 2213811 w 25603200"/>
              <a:gd name="connsiteY22" fmla="*/ 4836774 h 10082543"/>
              <a:gd name="connsiteX23" fmla="*/ 2959769 w 25603200"/>
              <a:gd name="connsiteY23" fmla="*/ 4981153 h 10082543"/>
              <a:gd name="connsiteX24" fmla="*/ 3657600 w 25603200"/>
              <a:gd name="connsiteY24" fmla="*/ 4884900 h 10082543"/>
              <a:gd name="connsiteX25" fmla="*/ 4427622 w 25603200"/>
              <a:gd name="connsiteY25" fmla="*/ 4981153 h 10082543"/>
              <a:gd name="connsiteX26" fmla="*/ 4740443 w 25603200"/>
              <a:gd name="connsiteY26" fmla="*/ 5101469 h 10082543"/>
              <a:gd name="connsiteX27" fmla="*/ 5173579 w 25603200"/>
              <a:gd name="connsiteY27" fmla="*/ 4957090 h 10082543"/>
              <a:gd name="connsiteX28" fmla="*/ 5630779 w 25603200"/>
              <a:gd name="connsiteY28" fmla="*/ 5101469 h 10082543"/>
              <a:gd name="connsiteX29" fmla="*/ 6761748 w 25603200"/>
              <a:gd name="connsiteY29" fmla="*/ 5125532 h 10082543"/>
              <a:gd name="connsiteX30" fmla="*/ 7411453 w 25603200"/>
              <a:gd name="connsiteY30" fmla="*/ 5173658 h 10082543"/>
              <a:gd name="connsiteX31" fmla="*/ 8325853 w 25603200"/>
              <a:gd name="connsiteY31" fmla="*/ 5149595 h 10082543"/>
              <a:gd name="connsiteX32" fmla="*/ 8494295 w 25603200"/>
              <a:gd name="connsiteY32" fmla="*/ 4884900 h 10082543"/>
              <a:gd name="connsiteX33" fmla="*/ 8662737 w 25603200"/>
              <a:gd name="connsiteY33" fmla="*/ 4163006 h 10082543"/>
              <a:gd name="connsiteX34" fmla="*/ 8662737 w 25603200"/>
              <a:gd name="connsiteY34" fmla="*/ 3753932 h 10082543"/>
              <a:gd name="connsiteX35" fmla="*/ 8494295 w 25603200"/>
              <a:gd name="connsiteY35" fmla="*/ 3007974 h 10082543"/>
              <a:gd name="connsiteX36" fmla="*/ 8277727 w 25603200"/>
              <a:gd name="connsiteY36" fmla="*/ 2695153 h 10082543"/>
              <a:gd name="connsiteX37" fmla="*/ 7892716 w 25603200"/>
              <a:gd name="connsiteY37" fmla="*/ 2430458 h 10082543"/>
              <a:gd name="connsiteX38" fmla="*/ 7435516 w 25603200"/>
              <a:gd name="connsiteY38" fmla="*/ 2069511 h 10082543"/>
              <a:gd name="connsiteX39" fmla="*/ 7267074 w 25603200"/>
              <a:gd name="connsiteY39" fmla="*/ 1852943 h 10082543"/>
              <a:gd name="connsiteX40" fmla="*/ 7122695 w 25603200"/>
              <a:gd name="connsiteY40" fmla="*/ 1612311 h 10082543"/>
              <a:gd name="connsiteX41" fmla="*/ 6906127 w 25603200"/>
              <a:gd name="connsiteY41" fmla="*/ 1347616 h 10082543"/>
              <a:gd name="connsiteX42" fmla="*/ 6978316 w 25603200"/>
              <a:gd name="connsiteY42" fmla="*/ 1058858 h 10082543"/>
              <a:gd name="connsiteX43" fmla="*/ 7170822 w 25603200"/>
              <a:gd name="connsiteY43" fmla="*/ 1058858 h 10082543"/>
              <a:gd name="connsiteX44" fmla="*/ 7483643 w 25603200"/>
              <a:gd name="connsiteY44" fmla="*/ 1179174 h 10082543"/>
              <a:gd name="connsiteX45" fmla="*/ 7772400 w 25603200"/>
              <a:gd name="connsiteY45" fmla="*/ 1395743 h 10082543"/>
              <a:gd name="connsiteX46" fmla="*/ 7796464 w 25603200"/>
              <a:gd name="connsiteY46" fmla="*/ 1852943 h 10082543"/>
              <a:gd name="connsiteX47" fmla="*/ 7796464 w 25603200"/>
              <a:gd name="connsiteY47" fmla="*/ 2117637 h 10082543"/>
              <a:gd name="connsiteX48" fmla="*/ 8085222 w 25603200"/>
              <a:gd name="connsiteY48" fmla="*/ 2406395 h 10082543"/>
              <a:gd name="connsiteX49" fmla="*/ 8542422 w 25603200"/>
              <a:gd name="connsiteY49" fmla="*/ 2502648 h 10082543"/>
              <a:gd name="connsiteX50" fmla="*/ 8879306 w 25603200"/>
              <a:gd name="connsiteY50" fmla="*/ 2406395 h 10082543"/>
              <a:gd name="connsiteX51" fmla="*/ 9047748 w 25603200"/>
              <a:gd name="connsiteY51" fmla="*/ 1973258 h 10082543"/>
              <a:gd name="connsiteX52" fmla="*/ 9095874 w 25603200"/>
              <a:gd name="connsiteY52" fmla="*/ 1564185 h 10082543"/>
              <a:gd name="connsiteX53" fmla="*/ 9119937 w 25603200"/>
              <a:gd name="connsiteY53" fmla="*/ 1371679 h 10082543"/>
              <a:gd name="connsiteX54" fmla="*/ 9264316 w 25603200"/>
              <a:gd name="connsiteY54" fmla="*/ 1131048 h 10082543"/>
              <a:gd name="connsiteX55" fmla="*/ 9264316 w 25603200"/>
              <a:gd name="connsiteY55" fmla="*/ 1395743 h 10082543"/>
              <a:gd name="connsiteX56" fmla="*/ 9240253 w 25603200"/>
              <a:gd name="connsiteY56" fmla="*/ 1925132 h 10082543"/>
              <a:gd name="connsiteX57" fmla="*/ 9216190 w 25603200"/>
              <a:gd name="connsiteY57" fmla="*/ 2406395 h 10082543"/>
              <a:gd name="connsiteX58" fmla="*/ 9144000 w 25603200"/>
              <a:gd name="connsiteY58" fmla="*/ 2743279 h 10082543"/>
              <a:gd name="connsiteX59" fmla="*/ 9288379 w 25603200"/>
              <a:gd name="connsiteY59" fmla="*/ 3441111 h 10082543"/>
              <a:gd name="connsiteX60" fmla="*/ 9312443 w 25603200"/>
              <a:gd name="connsiteY60" fmla="*/ 3874248 h 10082543"/>
              <a:gd name="connsiteX61" fmla="*/ 9360569 w 25603200"/>
              <a:gd name="connsiteY61" fmla="*/ 4211132 h 10082543"/>
              <a:gd name="connsiteX62" fmla="*/ 9264316 w 25603200"/>
              <a:gd name="connsiteY62" fmla="*/ 4812711 h 10082543"/>
              <a:gd name="connsiteX63" fmla="*/ 9336506 w 25603200"/>
              <a:gd name="connsiteY63" fmla="*/ 5245848 h 10082543"/>
              <a:gd name="connsiteX64" fmla="*/ 9889958 w 25603200"/>
              <a:gd name="connsiteY64" fmla="*/ 5486479 h 10082543"/>
              <a:gd name="connsiteX65" fmla="*/ 10299032 w 25603200"/>
              <a:gd name="connsiteY65" fmla="*/ 5558669 h 10082543"/>
              <a:gd name="connsiteX66" fmla="*/ 10900611 w 25603200"/>
              <a:gd name="connsiteY66" fmla="*/ 5727111 h 10082543"/>
              <a:gd name="connsiteX67" fmla="*/ 11189369 w 25603200"/>
              <a:gd name="connsiteY67" fmla="*/ 5630858 h 10082543"/>
              <a:gd name="connsiteX68" fmla="*/ 11959390 w 25603200"/>
              <a:gd name="connsiteY68" fmla="*/ 5799300 h 10082543"/>
              <a:gd name="connsiteX69" fmla="*/ 12320337 w 25603200"/>
              <a:gd name="connsiteY69" fmla="*/ 5871490 h 10082543"/>
              <a:gd name="connsiteX70" fmla="*/ 12705348 w 25603200"/>
              <a:gd name="connsiteY70" fmla="*/ 6039932 h 10082543"/>
              <a:gd name="connsiteX71" fmla="*/ 13282864 w 25603200"/>
              <a:gd name="connsiteY71" fmla="*/ 6063995 h 10082543"/>
              <a:gd name="connsiteX72" fmla="*/ 13764127 w 25603200"/>
              <a:gd name="connsiteY72" fmla="*/ 6208374 h 10082543"/>
              <a:gd name="connsiteX73" fmla="*/ 14630400 w 25603200"/>
              <a:gd name="connsiteY73" fmla="*/ 6376816 h 10082543"/>
              <a:gd name="connsiteX74" fmla="*/ 15256043 w 25603200"/>
              <a:gd name="connsiteY74" fmla="*/ 6449006 h 10082543"/>
              <a:gd name="connsiteX75" fmla="*/ 15641053 w 25603200"/>
              <a:gd name="connsiteY75" fmla="*/ 6689637 h 10082543"/>
              <a:gd name="connsiteX76" fmla="*/ 16026064 w 25603200"/>
              <a:gd name="connsiteY76" fmla="*/ 6761827 h 10082543"/>
              <a:gd name="connsiteX77" fmla="*/ 16459200 w 25603200"/>
              <a:gd name="connsiteY77" fmla="*/ 6906206 h 10082543"/>
              <a:gd name="connsiteX78" fmla="*/ 16868274 w 25603200"/>
              <a:gd name="connsiteY78" fmla="*/ 6906206 h 10082543"/>
              <a:gd name="connsiteX79" fmla="*/ 17012653 w 25603200"/>
              <a:gd name="connsiteY79" fmla="*/ 7002458 h 10082543"/>
              <a:gd name="connsiteX80" fmla="*/ 17421727 w 25603200"/>
              <a:gd name="connsiteY80" fmla="*/ 7219027 h 10082543"/>
              <a:gd name="connsiteX81" fmla="*/ 17878927 w 25603200"/>
              <a:gd name="connsiteY81" fmla="*/ 7267153 h 10082543"/>
              <a:gd name="connsiteX82" fmla="*/ 18360190 w 25603200"/>
              <a:gd name="connsiteY82" fmla="*/ 7387469 h 10082543"/>
              <a:gd name="connsiteX83" fmla="*/ 18528632 w 25603200"/>
              <a:gd name="connsiteY83" fmla="*/ 7243090 h 10082543"/>
              <a:gd name="connsiteX84" fmla="*/ 18480506 w 25603200"/>
              <a:gd name="connsiteY84" fmla="*/ 6689637 h 10082543"/>
              <a:gd name="connsiteX85" fmla="*/ 18504569 w 25603200"/>
              <a:gd name="connsiteY85" fmla="*/ 6280564 h 10082543"/>
              <a:gd name="connsiteX86" fmla="*/ 18408316 w 25603200"/>
              <a:gd name="connsiteY86" fmla="*/ 6039932 h 10082543"/>
              <a:gd name="connsiteX87" fmla="*/ 18239874 w 25603200"/>
              <a:gd name="connsiteY87" fmla="*/ 5678985 h 10082543"/>
              <a:gd name="connsiteX88" fmla="*/ 18167685 w 25603200"/>
              <a:gd name="connsiteY88" fmla="*/ 5534606 h 10082543"/>
              <a:gd name="connsiteX89" fmla="*/ 18263937 w 25603200"/>
              <a:gd name="connsiteY89" fmla="*/ 5245848 h 10082543"/>
              <a:gd name="connsiteX90" fmla="*/ 18504569 w 25603200"/>
              <a:gd name="connsiteY90" fmla="*/ 5053343 h 10082543"/>
              <a:gd name="connsiteX91" fmla="*/ 18769264 w 25603200"/>
              <a:gd name="connsiteY91" fmla="*/ 5101469 h 10082543"/>
              <a:gd name="connsiteX92" fmla="*/ 18865516 w 25603200"/>
              <a:gd name="connsiteY92" fmla="*/ 5293974 h 10082543"/>
              <a:gd name="connsiteX93" fmla="*/ 18865516 w 25603200"/>
              <a:gd name="connsiteY93" fmla="*/ 5703048 h 10082543"/>
              <a:gd name="connsiteX94" fmla="*/ 18865516 w 25603200"/>
              <a:gd name="connsiteY94" fmla="*/ 6112122 h 10082543"/>
              <a:gd name="connsiteX95" fmla="*/ 18865516 w 25603200"/>
              <a:gd name="connsiteY95" fmla="*/ 6761827 h 10082543"/>
              <a:gd name="connsiteX96" fmla="*/ 18841453 w 25603200"/>
              <a:gd name="connsiteY96" fmla="*/ 7098711 h 10082543"/>
              <a:gd name="connsiteX97" fmla="*/ 18817390 w 25603200"/>
              <a:gd name="connsiteY97" fmla="*/ 7315279 h 10082543"/>
              <a:gd name="connsiteX98" fmla="*/ 19298653 w 25603200"/>
              <a:gd name="connsiteY98" fmla="*/ 7892795 h 10082543"/>
              <a:gd name="connsiteX99" fmla="*/ 19707727 w 25603200"/>
              <a:gd name="connsiteY99" fmla="*/ 7892795 h 10082543"/>
              <a:gd name="connsiteX100" fmla="*/ 19996485 w 25603200"/>
              <a:gd name="connsiteY100" fmla="*/ 7940922 h 10082543"/>
              <a:gd name="connsiteX101" fmla="*/ 20237116 w 25603200"/>
              <a:gd name="connsiteY101" fmla="*/ 8133427 h 10082543"/>
              <a:gd name="connsiteX102" fmla="*/ 20646190 w 25603200"/>
              <a:gd name="connsiteY102" fmla="*/ 8277806 h 10082543"/>
              <a:gd name="connsiteX103" fmla="*/ 21488400 w 25603200"/>
              <a:gd name="connsiteY103" fmla="*/ 8446248 h 10082543"/>
              <a:gd name="connsiteX104" fmla="*/ 22523116 w 25603200"/>
              <a:gd name="connsiteY104" fmla="*/ 8927511 h 10082543"/>
              <a:gd name="connsiteX105" fmla="*/ 23269074 w 25603200"/>
              <a:gd name="connsiteY105" fmla="*/ 9336585 h 10082543"/>
              <a:gd name="connsiteX106" fmla="*/ 24279727 w 25603200"/>
              <a:gd name="connsiteY106" fmla="*/ 9456900 h 10082543"/>
              <a:gd name="connsiteX107" fmla="*/ 25001622 w 25603200"/>
              <a:gd name="connsiteY107" fmla="*/ 9649406 h 10082543"/>
              <a:gd name="connsiteX108" fmla="*/ 25434758 w 25603200"/>
              <a:gd name="connsiteY108" fmla="*/ 9841911 h 10082543"/>
              <a:gd name="connsiteX109" fmla="*/ 25603200 w 25603200"/>
              <a:gd name="connsiteY109" fmla="*/ 10082543 h 10082543"/>
              <a:gd name="connsiteX0" fmla="*/ 0 w 25434758"/>
              <a:gd name="connsiteY0" fmla="*/ 4596143 h 9841911"/>
              <a:gd name="connsiteX1" fmla="*/ 818148 w 25434758"/>
              <a:gd name="connsiteY1" fmla="*/ 4475827 h 9841911"/>
              <a:gd name="connsiteX2" fmla="*/ 1491916 w 25434758"/>
              <a:gd name="connsiteY2" fmla="*/ 4163006 h 9841911"/>
              <a:gd name="connsiteX3" fmla="*/ 1780674 w 25434758"/>
              <a:gd name="connsiteY3" fmla="*/ 3296732 h 9841911"/>
              <a:gd name="connsiteX4" fmla="*/ 1900990 w 25434758"/>
              <a:gd name="connsiteY4" fmla="*/ 2502648 h 9841911"/>
              <a:gd name="connsiteX5" fmla="*/ 1564106 w 25434758"/>
              <a:gd name="connsiteY5" fmla="*/ 1973258 h 9841911"/>
              <a:gd name="connsiteX6" fmla="*/ 1155032 w 25434758"/>
              <a:gd name="connsiteY6" fmla="*/ 1467932 h 9841911"/>
              <a:gd name="connsiteX7" fmla="*/ 866274 w 25434758"/>
              <a:gd name="connsiteY7" fmla="*/ 1179174 h 9841911"/>
              <a:gd name="connsiteX8" fmla="*/ 409074 w 25434758"/>
              <a:gd name="connsiteY8" fmla="*/ 673848 h 9841911"/>
              <a:gd name="connsiteX9" fmla="*/ 192506 w 25434758"/>
              <a:gd name="connsiteY9" fmla="*/ 481343 h 9841911"/>
              <a:gd name="connsiteX10" fmla="*/ 336885 w 25434758"/>
              <a:gd name="connsiteY10" fmla="*/ 385090 h 9841911"/>
              <a:gd name="connsiteX11" fmla="*/ 721895 w 25434758"/>
              <a:gd name="connsiteY11" fmla="*/ 553532 h 9841911"/>
              <a:gd name="connsiteX12" fmla="*/ 770022 w 25434758"/>
              <a:gd name="connsiteY12" fmla="*/ 312900 h 9841911"/>
              <a:gd name="connsiteX13" fmla="*/ 842211 w 25434758"/>
              <a:gd name="connsiteY13" fmla="*/ 79 h 9841911"/>
              <a:gd name="connsiteX14" fmla="*/ 1010653 w 25434758"/>
              <a:gd name="connsiteY14" fmla="*/ 288837 h 9841911"/>
              <a:gd name="connsiteX15" fmla="*/ 1275348 w 25434758"/>
              <a:gd name="connsiteY15" fmla="*/ 866353 h 9841911"/>
              <a:gd name="connsiteX16" fmla="*/ 1804737 w 25434758"/>
              <a:gd name="connsiteY16" fmla="*/ 1419806 h 9841911"/>
              <a:gd name="connsiteX17" fmla="*/ 2093495 w 25434758"/>
              <a:gd name="connsiteY17" fmla="*/ 1901069 h 9841911"/>
              <a:gd name="connsiteX18" fmla="*/ 2310064 w 25434758"/>
              <a:gd name="connsiteY18" fmla="*/ 2430458 h 9841911"/>
              <a:gd name="connsiteX19" fmla="*/ 2382253 w 25434758"/>
              <a:gd name="connsiteY19" fmla="*/ 2863595 h 9841911"/>
              <a:gd name="connsiteX20" fmla="*/ 2454443 w 25434758"/>
              <a:gd name="connsiteY20" fmla="*/ 3489237 h 9841911"/>
              <a:gd name="connsiteX21" fmla="*/ 2213811 w 25434758"/>
              <a:gd name="connsiteY21" fmla="*/ 4187069 h 9841911"/>
              <a:gd name="connsiteX22" fmla="*/ 2213811 w 25434758"/>
              <a:gd name="connsiteY22" fmla="*/ 4836774 h 9841911"/>
              <a:gd name="connsiteX23" fmla="*/ 2959769 w 25434758"/>
              <a:gd name="connsiteY23" fmla="*/ 4981153 h 9841911"/>
              <a:gd name="connsiteX24" fmla="*/ 3657600 w 25434758"/>
              <a:gd name="connsiteY24" fmla="*/ 4884900 h 9841911"/>
              <a:gd name="connsiteX25" fmla="*/ 4427622 w 25434758"/>
              <a:gd name="connsiteY25" fmla="*/ 4981153 h 9841911"/>
              <a:gd name="connsiteX26" fmla="*/ 4740443 w 25434758"/>
              <a:gd name="connsiteY26" fmla="*/ 5101469 h 9841911"/>
              <a:gd name="connsiteX27" fmla="*/ 5173579 w 25434758"/>
              <a:gd name="connsiteY27" fmla="*/ 4957090 h 9841911"/>
              <a:gd name="connsiteX28" fmla="*/ 5630779 w 25434758"/>
              <a:gd name="connsiteY28" fmla="*/ 5101469 h 9841911"/>
              <a:gd name="connsiteX29" fmla="*/ 6761748 w 25434758"/>
              <a:gd name="connsiteY29" fmla="*/ 5125532 h 9841911"/>
              <a:gd name="connsiteX30" fmla="*/ 7411453 w 25434758"/>
              <a:gd name="connsiteY30" fmla="*/ 5173658 h 9841911"/>
              <a:gd name="connsiteX31" fmla="*/ 8325853 w 25434758"/>
              <a:gd name="connsiteY31" fmla="*/ 5149595 h 9841911"/>
              <a:gd name="connsiteX32" fmla="*/ 8494295 w 25434758"/>
              <a:gd name="connsiteY32" fmla="*/ 4884900 h 9841911"/>
              <a:gd name="connsiteX33" fmla="*/ 8662737 w 25434758"/>
              <a:gd name="connsiteY33" fmla="*/ 4163006 h 9841911"/>
              <a:gd name="connsiteX34" fmla="*/ 8662737 w 25434758"/>
              <a:gd name="connsiteY34" fmla="*/ 3753932 h 9841911"/>
              <a:gd name="connsiteX35" fmla="*/ 8494295 w 25434758"/>
              <a:gd name="connsiteY35" fmla="*/ 3007974 h 9841911"/>
              <a:gd name="connsiteX36" fmla="*/ 8277727 w 25434758"/>
              <a:gd name="connsiteY36" fmla="*/ 2695153 h 9841911"/>
              <a:gd name="connsiteX37" fmla="*/ 7892716 w 25434758"/>
              <a:gd name="connsiteY37" fmla="*/ 2430458 h 9841911"/>
              <a:gd name="connsiteX38" fmla="*/ 7435516 w 25434758"/>
              <a:gd name="connsiteY38" fmla="*/ 2069511 h 9841911"/>
              <a:gd name="connsiteX39" fmla="*/ 7267074 w 25434758"/>
              <a:gd name="connsiteY39" fmla="*/ 1852943 h 9841911"/>
              <a:gd name="connsiteX40" fmla="*/ 7122695 w 25434758"/>
              <a:gd name="connsiteY40" fmla="*/ 1612311 h 9841911"/>
              <a:gd name="connsiteX41" fmla="*/ 6906127 w 25434758"/>
              <a:gd name="connsiteY41" fmla="*/ 1347616 h 9841911"/>
              <a:gd name="connsiteX42" fmla="*/ 6978316 w 25434758"/>
              <a:gd name="connsiteY42" fmla="*/ 1058858 h 9841911"/>
              <a:gd name="connsiteX43" fmla="*/ 7170822 w 25434758"/>
              <a:gd name="connsiteY43" fmla="*/ 1058858 h 9841911"/>
              <a:gd name="connsiteX44" fmla="*/ 7483643 w 25434758"/>
              <a:gd name="connsiteY44" fmla="*/ 1179174 h 9841911"/>
              <a:gd name="connsiteX45" fmla="*/ 7772400 w 25434758"/>
              <a:gd name="connsiteY45" fmla="*/ 1395743 h 9841911"/>
              <a:gd name="connsiteX46" fmla="*/ 7796464 w 25434758"/>
              <a:gd name="connsiteY46" fmla="*/ 1852943 h 9841911"/>
              <a:gd name="connsiteX47" fmla="*/ 7796464 w 25434758"/>
              <a:gd name="connsiteY47" fmla="*/ 2117637 h 9841911"/>
              <a:gd name="connsiteX48" fmla="*/ 8085222 w 25434758"/>
              <a:gd name="connsiteY48" fmla="*/ 2406395 h 9841911"/>
              <a:gd name="connsiteX49" fmla="*/ 8542422 w 25434758"/>
              <a:gd name="connsiteY49" fmla="*/ 2502648 h 9841911"/>
              <a:gd name="connsiteX50" fmla="*/ 8879306 w 25434758"/>
              <a:gd name="connsiteY50" fmla="*/ 2406395 h 9841911"/>
              <a:gd name="connsiteX51" fmla="*/ 9047748 w 25434758"/>
              <a:gd name="connsiteY51" fmla="*/ 1973258 h 9841911"/>
              <a:gd name="connsiteX52" fmla="*/ 9095874 w 25434758"/>
              <a:gd name="connsiteY52" fmla="*/ 1564185 h 9841911"/>
              <a:gd name="connsiteX53" fmla="*/ 9119937 w 25434758"/>
              <a:gd name="connsiteY53" fmla="*/ 1371679 h 9841911"/>
              <a:gd name="connsiteX54" fmla="*/ 9264316 w 25434758"/>
              <a:gd name="connsiteY54" fmla="*/ 1131048 h 9841911"/>
              <a:gd name="connsiteX55" fmla="*/ 9264316 w 25434758"/>
              <a:gd name="connsiteY55" fmla="*/ 1395743 h 9841911"/>
              <a:gd name="connsiteX56" fmla="*/ 9240253 w 25434758"/>
              <a:gd name="connsiteY56" fmla="*/ 1925132 h 9841911"/>
              <a:gd name="connsiteX57" fmla="*/ 9216190 w 25434758"/>
              <a:gd name="connsiteY57" fmla="*/ 2406395 h 9841911"/>
              <a:gd name="connsiteX58" fmla="*/ 9144000 w 25434758"/>
              <a:gd name="connsiteY58" fmla="*/ 2743279 h 9841911"/>
              <a:gd name="connsiteX59" fmla="*/ 9288379 w 25434758"/>
              <a:gd name="connsiteY59" fmla="*/ 3441111 h 9841911"/>
              <a:gd name="connsiteX60" fmla="*/ 9312443 w 25434758"/>
              <a:gd name="connsiteY60" fmla="*/ 3874248 h 9841911"/>
              <a:gd name="connsiteX61" fmla="*/ 9360569 w 25434758"/>
              <a:gd name="connsiteY61" fmla="*/ 4211132 h 9841911"/>
              <a:gd name="connsiteX62" fmla="*/ 9264316 w 25434758"/>
              <a:gd name="connsiteY62" fmla="*/ 4812711 h 9841911"/>
              <a:gd name="connsiteX63" fmla="*/ 9336506 w 25434758"/>
              <a:gd name="connsiteY63" fmla="*/ 5245848 h 9841911"/>
              <a:gd name="connsiteX64" fmla="*/ 9889958 w 25434758"/>
              <a:gd name="connsiteY64" fmla="*/ 5486479 h 9841911"/>
              <a:gd name="connsiteX65" fmla="*/ 10299032 w 25434758"/>
              <a:gd name="connsiteY65" fmla="*/ 5558669 h 9841911"/>
              <a:gd name="connsiteX66" fmla="*/ 10900611 w 25434758"/>
              <a:gd name="connsiteY66" fmla="*/ 5727111 h 9841911"/>
              <a:gd name="connsiteX67" fmla="*/ 11189369 w 25434758"/>
              <a:gd name="connsiteY67" fmla="*/ 5630858 h 9841911"/>
              <a:gd name="connsiteX68" fmla="*/ 11959390 w 25434758"/>
              <a:gd name="connsiteY68" fmla="*/ 5799300 h 9841911"/>
              <a:gd name="connsiteX69" fmla="*/ 12320337 w 25434758"/>
              <a:gd name="connsiteY69" fmla="*/ 5871490 h 9841911"/>
              <a:gd name="connsiteX70" fmla="*/ 12705348 w 25434758"/>
              <a:gd name="connsiteY70" fmla="*/ 6039932 h 9841911"/>
              <a:gd name="connsiteX71" fmla="*/ 13282864 w 25434758"/>
              <a:gd name="connsiteY71" fmla="*/ 6063995 h 9841911"/>
              <a:gd name="connsiteX72" fmla="*/ 13764127 w 25434758"/>
              <a:gd name="connsiteY72" fmla="*/ 6208374 h 9841911"/>
              <a:gd name="connsiteX73" fmla="*/ 14630400 w 25434758"/>
              <a:gd name="connsiteY73" fmla="*/ 6376816 h 9841911"/>
              <a:gd name="connsiteX74" fmla="*/ 15256043 w 25434758"/>
              <a:gd name="connsiteY74" fmla="*/ 6449006 h 9841911"/>
              <a:gd name="connsiteX75" fmla="*/ 15641053 w 25434758"/>
              <a:gd name="connsiteY75" fmla="*/ 6689637 h 9841911"/>
              <a:gd name="connsiteX76" fmla="*/ 16026064 w 25434758"/>
              <a:gd name="connsiteY76" fmla="*/ 6761827 h 9841911"/>
              <a:gd name="connsiteX77" fmla="*/ 16459200 w 25434758"/>
              <a:gd name="connsiteY77" fmla="*/ 6906206 h 9841911"/>
              <a:gd name="connsiteX78" fmla="*/ 16868274 w 25434758"/>
              <a:gd name="connsiteY78" fmla="*/ 6906206 h 9841911"/>
              <a:gd name="connsiteX79" fmla="*/ 17012653 w 25434758"/>
              <a:gd name="connsiteY79" fmla="*/ 7002458 h 9841911"/>
              <a:gd name="connsiteX80" fmla="*/ 17421727 w 25434758"/>
              <a:gd name="connsiteY80" fmla="*/ 7219027 h 9841911"/>
              <a:gd name="connsiteX81" fmla="*/ 17878927 w 25434758"/>
              <a:gd name="connsiteY81" fmla="*/ 7267153 h 9841911"/>
              <a:gd name="connsiteX82" fmla="*/ 18360190 w 25434758"/>
              <a:gd name="connsiteY82" fmla="*/ 7387469 h 9841911"/>
              <a:gd name="connsiteX83" fmla="*/ 18528632 w 25434758"/>
              <a:gd name="connsiteY83" fmla="*/ 7243090 h 9841911"/>
              <a:gd name="connsiteX84" fmla="*/ 18480506 w 25434758"/>
              <a:gd name="connsiteY84" fmla="*/ 6689637 h 9841911"/>
              <a:gd name="connsiteX85" fmla="*/ 18504569 w 25434758"/>
              <a:gd name="connsiteY85" fmla="*/ 6280564 h 9841911"/>
              <a:gd name="connsiteX86" fmla="*/ 18408316 w 25434758"/>
              <a:gd name="connsiteY86" fmla="*/ 6039932 h 9841911"/>
              <a:gd name="connsiteX87" fmla="*/ 18239874 w 25434758"/>
              <a:gd name="connsiteY87" fmla="*/ 5678985 h 9841911"/>
              <a:gd name="connsiteX88" fmla="*/ 18167685 w 25434758"/>
              <a:gd name="connsiteY88" fmla="*/ 5534606 h 9841911"/>
              <a:gd name="connsiteX89" fmla="*/ 18263937 w 25434758"/>
              <a:gd name="connsiteY89" fmla="*/ 5245848 h 9841911"/>
              <a:gd name="connsiteX90" fmla="*/ 18504569 w 25434758"/>
              <a:gd name="connsiteY90" fmla="*/ 5053343 h 9841911"/>
              <a:gd name="connsiteX91" fmla="*/ 18769264 w 25434758"/>
              <a:gd name="connsiteY91" fmla="*/ 5101469 h 9841911"/>
              <a:gd name="connsiteX92" fmla="*/ 18865516 w 25434758"/>
              <a:gd name="connsiteY92" fmla="*/ 5293974 h 9841911"/>
              <a:gd name="connsiteX93" fmla="*/ 18865516 w 25434758"/>
              <a:gd name="connsiteY93" fmla="*/ 5703048 h 9841911"/>
              <a:gd name="connsiteX94" fmla="*/ 18865516 w 25434758"/>
              <a:gd name="connsiteY94" fmla="*/ 6112122 h 9841911"/>
              <a:gd name="connsiteX95" fmla="*/ 18865516 w 25434758"/>
              <a:gd name="connsiteY95" fmla="*/ 6761827 h 9841911"/>
              <a:gd name="connsiteX96" fmla="*/ 18841453 w 25434758"/>
              <a:gd name="connsiteY96" fmla="*/ 7098711 h 9841911"/>
              <a:gd name="connsiteX97" fmla="*/ 18817390 w 25434758"/>
              <a:gd name="connsiteY97" fmla="*/ 7315279 h 9841911"/>
              <a:gd name="connsiteX98" fmla="*/ 19298653 w 25434758"/>
              <a:gd name="connsiteY98" fmla="*/ 7892795 h 9841911"/>
              <a:gd name="connsiteX99" fmla="*/ 19707727 w 25434758"/>
              <a:gd name="connsiteY99" fmla="*/ 7892795 h 9841911"/>
              <a:gd name="connsiteX100" fmla="*/ 19996485 w 25434758"/>
              <a:gd name="connsiteY100" fmla="*/ 7940922 h 9841911"/>
              <a:gd name="connsiteX101" fmla="*/ 20237116 w 25434758"/>
              <a:gd name="connsiteY101" fmla="*/ 8133427 h 9841911"/>
              <a:gd name="connsiteX102" fmla="*/ 20646190 w 25434758"/>
              <a:gd name="connsiteY102" fmla="*/ 8277806 h 9841911"/>
              <a:gd name="connsiteX103" fmla="*/ 21488400 w 25434758"/>
              <a:gd name="connsiteY103" fmla="*/ 8446248 h 9841911"/>
              <a:gd name="connsiteX104" fmla="*/ 22523116 w 25434758"/>
              <a:gd name="connsiteY104" fmla="*/ 8927511 h 9841911"/>
              <a:gd name="connsiteX105" fmla="*/ 23269074 w 25434758"/>
              <a:gd name="connsiteY105" fmla="*/ 9336585 h 9841911"/>
              <a:gd name="connsiteX106" fmla="*/ 24279727 w 25434758"/>
              <a:gd name="connsiteY106" fmla="*/ 9456900 h 9841911"/>
              <a:gd name="connsiteX107" fmla="*/ 25001622 w 25434758"/>
              <a:gd name="connsiteY107" fmla="*/ 9649406 h 9841911"/>
              <a:gd name="connsiteX108" fmla="*/ 25434758 w 25434758"/>
              <a:gd name="connsiteY108" fmla="*/ 9841911 h 9841911"/>
              <a:gd name="connsiteX0" fmla="*/ 0 w 25001622"/>
              <a:gd name="connsiteY0" fmla="*/ 4596143 h 9649406"/>
              <a:gd name="connsiteX1" fmla="*/ 818148 w 25001622"/>
              <a:gd name="connsiteY1" fmla="*/ 4475827 h 9649406"/>
              <a:gd name="connsiteX2" fmla="*/ 1491916 w 25001622"/>
              <a:gd name="connsiteY2" fmla="*/ 4163006 h 9649406"/>
              <a:gd name="connsiteX3" fmla="*/ 1780674 w 25001622"/>
              <a:gd name="connsiteY3" fmla="*/ 3296732 h 9649406"/>
              <a:gd name="connsiteX4" fmla="*/ 1900990 w 25001622"/>
              <a:gd name="connsiteY4" fmla="*/ 2502648 h 9649406"/>
              <a:gd name="connsiteX5" fmla="*/ 1564106 w 25001622"/>
              <a:gd name="connsiteY5" fmla="*/ 1973258 h 9649406"/>
              <a:gd name="connsiteX6" fmla="*/ 1155032 w 25001622"/>
              <a:gd name="connsiteY6" fmla="*/ 1467932 h 9649406"/>
              <a:gd name="connsiteX7" fmla="*/ 866274 w 25001622"/>
              <a:gd name="connsiteY7" fmla="*/ 1179174 h 9649406"/>
              <a:gd name="connsiteX8" fmla="*/ 409074 w 25001622"/>
              <a:gd name="connsiteY8" fmla="*/ 673848 h 9649406"/>
              <a:gd name="connsiteX9" fmla="*/ 192506 w 25001622"/>
              <a:gd name="connsiteY9" fmla="*/ 481343 h 9649406"/>
              <a:gd name="connsiteX10" fmla="*/ 336885 w 25001622"/>
              <a:gd name="connsiteY10" fmla="*/ 385090 h 9649406"/>
              <a:gd name="connsiteX11" fmla="*/ 721895 w 25001622"/>
              <a:gd name="connsiteY11" fmla="*/ 553532 h 9649406"/>
              <a:gd name="connsiteX12" fmla="*/ 770022 w 25001622"/>
              <a:gd name="connsiteY12" fmla="*/ 312900 h 9649406"/>
              <a:gd name="connsiteX13" fmla="*/ 842211 w 25001622"/>
              <a:gd name="connsiteY13" fmla="*/ 79 h 9649406"/>
              <a:gd name="connsiteX14" fmla="*/ 1010653 w 25001622"/>
              <a:gd name="connsiteY14" fmla="*/ 288837 h 9649406"/>
              <a:gd name="connsiteX15" fmla="*/ 1275348 w 25001622"/>
              <a:gd name="connsiteY15" fmla="*/ 866353 h 9649406"/>
              <a:gd name="connsiteX16" fmla="*/ 1804737 w 25001622"/>
              <a:gd name="connsiteY16" fmla="*/ 1419806 h 9649406"/>
              <a:gd name="connsiteX17" fmla="*/ 2093495 w 25001622"/>
              <a:gd name="connsiteY17" fmla="*/ 1901069 h 9649406"/>
              <a:gd name="connsiteX18" fmla="*/ 2310064 w 25001622"/>
              <a:gd name="connsiteY18" fmla="*/ 2430458 h 9649406"/>
              <a:gd name="connsiteX19" fmla="*/ 2382253 w 25001622"/>
              <a:gd name="connsiteY19" fmla="*/ 2863595 h 9649406"/>
              <a:gd name="connsiteX20" fmla="*/ 2454443 w 25001622"/>
              <a:gd name="connsiteY20" fmla="*/ 3489237 h 9649406"/>
              <a:gd name="connsiteX21" fmla="*/ 2213811 w 25001622"/>
              <a:gd name="connsiteY21" fmla="*/ 4187069 h 9649406"/>
              <a:gd name="connsiteX22" fmla="*/ 2213811 w 25001622"/>
              <a:gd name="connsiteY22" fmla="*/ 4836774 h 9649406"/>
              <a:gd name="connsiteX23" fmla="*/ 2959769 w 25001622"/>
              <a:gd name="connsiteY23" fmla="*/ 4981153 h 9649406"/>
              <a:gd name="connsiteX24" fmla="*/ 3657600 w 25001622"/>
              <a:gd name="connsiteY24" fmla="*/ 4884900 h 9649406"/>
              <a:gd name="connsiteX25" fmla="*/ 4427622 w 25001622"/>
              <a:gd name="connsiteY25" fmla="*/ 4981153 h 9649406"/>
              <a:gd name="connsiteX26" fmla="*/ 4740443 w 25001622"/>
              <a:gd name="connsiteY26" fmla="*/ 5101469 h 9649406"/>
              <a:gd name="connsiteX27" fmla="*/ 5173579 w 25001622"/>
              <a:gd name="connsiteY27" fmla="*/ 4957090 h 9649406"/>
              <a:gd name="connsiteX28" fmla="*/ 5630779 w 25001622"/>
              <a:gd name="connsiteY28" fmla="*/ 5101469 h 9649406"/>
              <a:gd name="connsiteX29" fmla="*/ 6761748 w 25001622"/>
              <a:gd name="connsiteY29" fmla="*/ 5125532 h 9649406"/>
              <a:gd name="connsiteX30" fmla="*/ 7411453 w 25001622"/>
              <a:gd name="connsiteY30" fmla="*/ 5173658 h 9649406"/>
              <a:gd name="connsiteX31" fmla="*/ 8325853 w 25001622"/>
              <a:gd name="connsiteY31" fmla="*/ 5149595 h 9649406"/>
              <a:gd name="connsiteX32" fmla="*/ 8494295 w 25001622"/>
              <a:gd name="connsiteY32" fmla="*/ 4884900 h 9649406"/>
              <a:gd name="connsiteX33" fmla="*/ 8662737 w 25001622"/>
              <a:gd name="connsiteY33" fmla="*/ 4163006 h 9649406"/>
              <a:gd name="connsiteX34" fmla="*/ 8662737 w 25001622"/>
              <a:gd name="connsiteY34" fmla="*/ 3753932 h 9649406"/>
              <a:gd name="connsiteX35" fmla="*/ 8494295 w 25001622"/>
              <a:gd name="connsiteY35" fmla="*/ 3007974 h 9649406"/>
              <a:gd name="connsiteX36" fmla="*/ 8277727 w 25001622"/>
              <a:gd name="connsiteY36" fmla="*/ 2695153 h 9649406"/>
              <a:gd name="connsiteX37" fmla="*/ 7892716 w 25001622"/>
              <a:gd name="connsiteY37" fmla="*/ 2430458 h 9649406"/>
              <a:gd name="connsiteX38" fmla="*/ 7435516 w 25001622"/>
              <a:gd name="connsiteY38" fmla="*/ 2069511 h 9649406"/>
              <a:gd name="connsiteX39" fmla="*/ 7267074 w 25001622"/>
              <a:gd name="connsiteY39" fmla="*/ 1852943 h 9649406"/>
              <a:gd name="connsiteX40" fmla="*/ 7122695 w 25001622"/>
              <a:gd name="connsiteY40" fmla="*/ 1612311 h 9649406"/>
              <a:gd name="connsiteX41" fmla="*/ 6906127 w 25001622"/>
              <a:gd name="connsiteY41" fmla="*/ 1347616 h 9649406"/>
              <a:gd name="connsiteX42" fmla="*/ 6978316 w 25001622"/>
              <a:gd name="connsiteY42" fmla="*/ 1058858 h 9649406"/>
              <a:gd name="connsiteX43" fmla="*/ 7170822 w 25001622"/>
              <a:gd name="connsiteY43" fmla="*/ 1058858 h 9649406"/>
              <a:gd name="connsiteX44" fmla="*/ 7483643 w 25001622"/>
              <a:gd name="connsiteY44" fmla="*/ 1179174 h 9649406"/>
              <a:gd name="connsiteX45" fmla="*/ 7772400 w 25001622"/>
              <a:gd name="connsiteY45" fmla="*/ 1395743 h 9649406"/>
              <a:gd name="connsiteX46" fmla="*/ 7796464 w 25001622"/>
              <a:gd name="connsiteY46" fmla="*/ 1852943 h 9649406"/>
              <a:gd name="connsiteX47" fmla="*/ 7796464 w 25001622"/>
              <a:gd name="connsiteY47" fmla="*/ 2117637 h 9649406"/>
              <a:gd name="connsiteX48" fmla="*/ 8085222 w 25001622"/>
              <a:gd name="connsiteY48" fmla="*/ 2406395 h 9649406"/>
              <a:gd name="connsiteX49" fmla="*/ 8542422 w 25001622"/>
              <a:gd name="connsiteY49" fmla="*/ 2502648 h 9649406"/>
              <a:gd name="connsiteX50" fmla="*/ 8879306 w 25001622"/>
              <a:gd name="connsiteY50" fmla="*/ 2406395 h 9649406"/>
              <a:gd name="connsiteX51" fmla="*/ 9047748 w 25001622"/>
              <a:gd name="connsiteY51" fmla="*/ 1973258 h 9649406"/>
              <a:gd name="connsiteX52" fmla="*/ 9095874 w 25001622"/>
              <a:gd name="connsiteY52" fmla="*/ 1564185 h 9649406"/>
              <a:gd name="connsiteX53" fmla="*/ 9119937 w 25001622"/>
              <a:gd name="connsiteY53" fmla="*/ 1371679 h 9649406"/>
              <a:gd name="connsiteX54" fmla="*/ 9264316 w 25001622"/>
              <a:gd name="connsiteY54" fmla="*/ 1131048 h 9649406"/>
              <a:gd name="connsiteX55" fmla="*/ 9264316 w 25001622"/>
              <a:gd name="connsiteY55" fmla="*/ 1395743 h 9649406"/>
              <a:gd name="connsiteX56" fmla="*/ 9240253 w 25001622"/>
              <a:gd name="connsiteY56" fmla="*/ 1925132 h 9649406"/>
              <a:gd name="connsiteX57" fmla="*/ 9216190 w 25001622"/>
              <a:gd name="connsiteY57" fmla="*/ 2406395 h 9649406"/>
              <a:gd name="connsiteX58" fmla="*/ 9144000 w 25001622"/>
              <a:gd name="connsiteY58" fmla="*/ 2743279 h 9649406"/>
              <a:gd name="connsiteX59" fmla="*/ 9288379 w 25001622"/>
              <a:gd name="connsiteY59" fmla="*/ 3441111 h 9649406"/>
              <a:gd name="connsiteX60" fmla="*/ 9312443 w 25001622"/>
              <a:gd name="connsiteY60" fmla="*/ 3874248 h 9649406"/>
              <a:gd name="connsiteX61" fmla="*/ 9360569 w 25001622"/>
              <a:gd name="connsiteY61" fmla="*/ 4211132 h 9649406"/>
              <a:gd name="connsiteX62" fmla="*/ 9264316 w 25001622"/>
              <a:gd name="connsiteY62" fmla="*/ 4812711 h 9649406"/>
              <a:gd name="connsiteX63" fmla="*/ 9336506 w 25001622"/>
              <a:gd name="connsiteY63" fmla="*/ 5245848 h 9649406"/>
              <a:gd name="connsiteX64" fmla="*/ 9889958 w 25001622"/>
              <a:gd name="connsiteY64" fmla="*/ 5486479 h 9649406"/>
              <a:gd name="connsiteX65" fmla="*/ 10299032 w 25001622"/>
              <a:gd name="connsiteY65" fmla="*/ 5558669 h 9649406"/>
              <a:gd name="connsiteX66" fmla="*/ 10900611 w 25001622"/>
              <a:gd name="connsiteY66" fmla="*/ 5727111 h 9649406"/>
              <a:gd name="connsiteX67" fmla="*/ 11189369 w 25001622"/>
              <a:gd name="connsiteY67" fmla="*/ 5630858 h 9649406"/>
              <a:gd name="connsiteX68" fmla="*/ 11959390 w 25001622"/>
              <a:gd name="connsiteY68" fmla="*/ 5799300 h 9649406"/>
              <a:gd name="connsiteX69" fmla="*/ 12320337 w 25001622"/>
              <a:gd name="connsiteY69" fmla="*/ 5871490 h 9649406"/>
              <a:gd name="connsiteX70" fmla="*/ 12705348 w 25001622"/>
              <a:gd name="connsiteY70" fmla="*/ 6039932 h 9649406"/>
              <a:gd name="connsiteX71" fmla="*/ 13282864 w 25001622"/>
              <a:gd name="connsiteY71" fmla="*/ 6063995 h 9649406"/>
              <a:gd name="connsiteX72" fmla="*/ 13764127 w 25001622"/>
              <a:gd name="connsiteY72" fmla="*/ 6208374 h 9649406"/>
              <a:gd name="connsiteX73" fmla="*/ 14630400 w 25001622"/>
              <a:gd name="connsiteY73" fmla="*/ 6376816 h 9649406"/>
              <a:gd name="connsiteX74" fmla="*/ 15256043 w 25001622"/>
              <a:gd name="connsiteY74" fmla="*/ 6449006 h 9649406"/>
              <a:gd name="connsiteX75" fmla="*/ 15641053 w 25001622"/>
              <a:gd name="connsiteY75" fmla="*/ 6689637 h 9649406"/>
              <a:gd name="connsiteX76" fmla="*/ 16026064 w 25001622"/>
              <a:gd name="connsiteY76" fmla="*/ 6761827 h 9649406"/>
              <a:gd name="connsiteX77" fmla="*/ 16459200 w 25001622"/>
              <a:gd name="connsiteY77" fmla="*/ 6906206 h 9649406"/>
              <a:gd name="connsiteX78" fmla="*/ 16868274 w 25001622"/>
              <a:gd name="connsiteY78" fmla="*/ 6906206 h 9649406"/>
              <a:gd name="connsiteX79" fmla="*/ 17012653 w 25001622"/>
              <a:gd name="connsiteY79" fmla="*/ 7002458 h 9649406"/>
              <a:gd name="connsiteX80" fmla="*/ 17421727 w 25001622"/>
              <a:gd name="connsiteY80" fmla="*/ 7219027 h 9649406"/>
              <a:gd name="connsiteX81" fmla="*/ 17878927 w 25001622"/>
              <a:gd name="connsiteY81" fmla="*/ 7267153 h 9649406"/>
              <a:gd name="connsiteX82" fmla="*/ 18360190 w 25001622"/>
              <a:gd name="connsiteY82" fmla="*/ 7387469 h 9649406"/>
              <a:gd name="connsiteX83" fmla="*/ 18528632 w 25001622"/>
              <a:gd name="connsiteY83" fmla="*/ 7243090 h 9649406"/>
              <a:gd name="connsiteX84" fmla="*/ 18480506 w 25001622"/>
              <a:gd name="connsiteY84" fmla="*/ 6689637 h 9649406"/>
              <a:gd name="connsiteX85" fmla="*/ 18504569 w 25001622"/>
              <a:gd name="connsiteY85" fmla="*/ 6280564 h 9649406"/>
              <a:gd name="connsiteX86" fmla="*/ 18408316 w 25001622"/>
              <a:gd name="connsiteY86" fmla="*/ 6039932 h 9649406"/>
              <a:gd name="connsiteX87" fmla="*/ 18239874 w 25001622"/>
              <a:gd name="connsiteY87" fmla="*/ 5678985 h 9649406"/>
              <a:gd name="connsiteX88" fmla="*/ 18167685 w 25001622"/>
              <a:gd name="connsiteY88" fmla="*/ 5534606 h 9649406"/>
              <a:gd name="connsiteX89" fmla="*/ 18263937 w 25001622"/>
              <a:gd name="connsiteY89" fmla="*/ 5245848 h 9649406"/>
              <a:gd name="connsiteX90" fmla="*/ 18504569 w 25001622"/>
              <a:gd name="connsiteY90" fmla="*/ 5053343 h 9649406"/>
              <a:gd name="connsiteX91" fmla="*/ 18769264 w 25001622"/>
              <a:gd name="connsiteY91" fmla="*/ 5101469 h 9649406"/>
              <a:gd name="connsiteX92" fmla="*/ 18865516 w 25001622"/>
              <a:gd name="connsiteY92" fmla="*/ 5293974 h 9649406"/>
              <a:gd name="connsiteX93" fmla="*/ 18865516 w 25001622"/>
              <a:gd name="connsiteY93" fmla="*/ 5703048 h 9649406"/>
              <a:gd name="connsiteX94" fmla="*/ 18865516 w 25001622"/>
              <a:gd name="connsiteY94" fmla="*/ 6112122 h 9649406"/>
              <a:gd name="connsiteX95" fmla="*/ 18865516 w 25001622"/>
              <a:gd name="connsiteY95" fmla="*/ 6761827 h 9649406"/>
              <a:gd name="connsiteX96" fmla="*/ 18841453 w 25001622"/>
              <a:gd name="connsiteY96" fmla="*/ 7098711 h 9649406"/>
              <a:gd name="connsiteX97" fmla="*/ 18817390 w 25001622"/>
              <a:gd name="connsiteY97" fmla="*/ 7315279 h 9649406"/>
              <a:gd name="connsiteX98" fmla="*/ 19298653 w 25001622"/>
              <a:gd name="connsiteY98" fmla="*/ 7892795 h 9649406"/>
              <a:gd name="connsiteX99" fmla="*/ 19707727 w 25001622"/>
              <a:gd name="connsiteY99" fmla="*/ 7892795 h 9649406"/>
              <a:gd name="connsiteX100" fmla="*/ 19996485 w 25001622"/>
              <a:gd name="connsiteY100" fmla="*/ 7940922 h 9649406"/>
              <a:gd name="connsiteX101" fmla="*/ 20237116 w 25001622"/>
              <a:gd name="connsiteY101" fmla="*/ 8133427 h 9649406"/>
              <a:gd name="connsiteX102" fmla="*/ 20646190 w 25001622"/>
              <a:gd name="connsiteY102" fmla="*/ 8277806 h 9649406"/>
              <a:gd name="connsiteX103" fmla="*/ 21488400 w 25001622"/>
              <a:gd name="connsiteY103" fmla="*/ 8446248 h 9649406"/>
              <a:gd name="connsiteX104" fmla="*/ 22523116 w 25001622"/>
              <a:gd name="connsiteY104" fmla="*/ 8927511 h 9649406"/>
              <a:gd name="connsiteX105" fmla="*/ 23269074 w 25001622"/>
              <a:gd name="connsiteY105" fmla="*/ 9336585 h 9649406"/>
              <a:gd name="connsiteX106" fmla="*/ 24279727 w 25001622"/>
              <a:gd name="connsiteY106" fmla="*/ 9456900 h 9649406"/>
              <a:gd name="connsiteX107" fmla="*/ 25001622 w 25001622"/>
              <a:gd name="connsiteY107" fmla="*/ 9649406 h 9649406"/>
              <a:gd name="connsiteX0" fmla="*/ 0 w 24279727"/>
              <a:gd name="connsiteY0" fmla="*/ 4596143 h 9456900"/>
              <a:gd name="connsiteX1" fmla="*/ 818148 w 24279727"/>
              <a:gd name="connsiteY1" fmla="*/ 4475827 h 9456900"/>
              <a:gd name="connsiteX2" fmla="*/ 1491916 w 24279727"/>
              <a:gd name="connsiteY2" fmla="*/ 4163006 h 9456900"/>
              <a:gd name="connsiteX3" fmla="*/ 1780674 w 24279727"/>
              <a:gd name="connsiteY3" fmla="*/ 3296732 h 9456900"/>
              <a:gd name="connsiteX4" fmla="*/ 1900990 w 24279727"/>
              <a:gd name="connsiteY4" fmla="*/ 2502648 h 9456900"/>
              <a:gd name="connsiteX5" fmla="*/ 1564106 w 24279727"/>
              <a:gd name="connsiteY5" fmla="*/ 1973258 h 9456900"/>
              <a:gd name="connsiteX6" fmla="*/ 1155032 w 24279727"/>
              <a:gd name="connsiteY6" fmla="*/ 1467932 h 9456900"/>
              <a:gd name="connsiteX7" fmla="*/ 866274 w 24279727"/>
              <a:gd name="connsiteY7" fmla="*/ 1179174 h 9456900"/>
              <a:gd name="connsiteX8" fmla="*/ 409074 w 24279727"/>
              <a:gd name="connsiteY8" fmla="*/ 673848 h 9456900"/>
              <a:gd name="connsiteX9" fmla="*/ 192506 w 24279727"/>
              <a:gd name="connsiteY9" fmla="*/ 481343 h 9456900"/>
              <a:gd name="connsiteX10" fmla="*/ 336885 w 24279727"/>
              <a:gd name="connsiteY10" fmla="*/ 385090 h 9456900"/>
              <a:gd name="connsiteX11" fmla="*/ 721895 w 24279727"/>
              <a:gd name="connsiteY11" fmla="*/ 553532 h 9456900"/>
              <a:gd name="connsiteX12" fmla="*/ 770022 w 24279727"/>
              <a:gd name="connsiteY12" fmla="*/ 312900 h 9456900"/>
              <a:gd name="connsiteX13" fmla="*/ 842211 w 24279727"/>
              <a:gd name="connsiteY13" fmla="*/ 79 h 9456900"/>
              <a:gd name="connsiteX14" fmla="*/ 1010653 w 24279727"/>
              <a:gd name="connsiteY14" fmla="*/ 288837 h 9456900"/>
              <a:gd name="connsiteX15" fmla="*/ 1275348 w 24279727"/>
              <a:gd name="connsiteY15" fmla="*/ 866353 h 9456900"/>
              <a:gd name="connsiteX16" fmla="*/ 1804737 w 24279727"/>
              <a:gd name="connsiteY16" fmla="*/ 1419806 h 9456900"/>
              <a:gd name="connsiteX17" fmla="*/ 2093495 w 24279727"/>
              <a:gd name="connsiteY17" fmla="*/ 1901069 h 9456900"/>
              <a:gd name="connsiteX18" fmla="*/ 2310064 w 24279727"/>
              <a:gd name="connsiteY18" fmla="*/ 2430458 h 9456900"/>
              <a:gd name="connsiteX19" fmla="*/ 2382253 w 24279727"/>
              <a:gd name="connsiteY19" fmla="*/ 2863595 h 9456900"/>
              <a:gd name="connsiteX20" fmla="*/ 2454443 w 24279727"/>
              <a:gd name="connsiteY20" fmla="*/ 3489237 h 9456900"/>
              <a:gd name="connsiteX21" fmla="*/ 2213811 w 24279727"/>
              <a:gd name="connsiteY21" fmla="*/ 4187069 h 9456900"/>
              <a:gd name="connsiteX22" fmla="*/ 2213811 w 24279727"/>
              <a:gd name="connsiteY22" fmla="*/ 4836774 h 9456900"/>
              <a:gd name="connsiteX23" fmla="*/ 2959769 w 24279727"/>
              <a:gd name="connsiteY23" fmla="*/ 4981153 h 9456900"/>
              <a:gd name="connsiteX24" fmla="*/ 3657600 w 24279727"/>
              <a:gd name="connsiteY24" fmla="*/ 4884900 h 9456900"/>
              <a:gd name="connsiteX25" fmla="*/ 4427622 w 24279727"/>
              <a:gd name="connsiteY25" fmla="*/ 4981153 h 9456900"/>
              <a:gd name="connsiteX26" fmla="*/ 4740443 w 24279727"/>
              <a:gd name="connsiteY26" fmla="*/ 5101469 h 9456900"/>
              <a:gd name="connsiteX27" fmla="*/ 5173579 w 24279727"/>
              <a:gd name="connsiteY27" fmla="*/ 4957090 h 9456900"/>
              <a:gd name="connsiteX28" fmla="*/ 5630779 w 24279727"/>
              <a:gd name="connsiteY28" fmla="*/ 5101469 h 9456900"/>
              <a:gd name="connsiteX29" fmla="*/ 6761748 w 24279727"/>
              <a:gd name="connsiteY29" fmla="*/ 5125532 h 9456900"/>
              <a:gd name="connsiteX30" fmla="*/ 7411453 w 24279727"/>
              <a:gd name="connsiteY30" fmla="*/ 5173658 h 9456900"/>
              <a:gd name="connsiteX31" fmla="*/ 8325853 w 24279727"/>
              <a:gd name="connsiteY31" fmla="*/ 5149595 h 9456900"/>
              <a:gd name="connsiteX32" fmla="*/ 8494295 w 24279727"/>
              <a:gd name="connsiteY32" fmla="*/ 4884900 h 9456900"/>
              <a:gd name="connsiteX33" fmla="*/ 8662737 w 24279727"/>
              <a:gd name="connsiteY33" fmla="*/ 4163006 h 9456900"/>
              <a:gd name="connsiteX34" fmla="*/ 8662737 w 24279727"/>
              <a:gd name="connsiteY34" fmla="*/ 3753932 h 9456900"/>
              <a:gd name="connsiteX35" fmla="*/ 8494295 w 24279727"/>
              <a:gd name="connsiteY35" fmla="*/ 3007974 h 9456900"/>
              <a:gd name="connsiteX36" fmla="*/ 8277727 w 24279727"/>
              <a:gd name="connsiteY36" fmla="*/ 2695153 h 9456900"/>
              <a:gd name="connsiteX37" fmla="*/ 7892716 w 24279727"/>
              <a:gd name="connsiteY37" fmla="*/ 2430458 h 9456900"/>
              <a:gd name="connsiteX38" fmla="*/ 7435516 w 24279727"/>
              <a:gd name="connsiteY38" fmla="*/ 2069511 h 9456900"/>
              <a:gd name="connsiteX39" fmla="*/ 7267074 w 24279727"/>
              <a:gd name="connsiteY39" fmla="*/ 1852943 h 9456900"/>
              <a:gd name="connsiteX40" fmla="*/ 7122695 w 24279727"/>
              <a:gd name="connsiteY40" fmla="*/ 1612311 h 9456900"/>
              <a:gd name="connsiteX41" fmla="*/ 6906127 w 24279727"/>
              <a:gd name="connsiteY41" fmla="*/ 1347616 h 9456900"/>
              <a:gd name="connsiteX42" fmla="*/ 6978316 w 24279727"/>
              <a:gd name="connsiteY42" fmla="*/ 1058858 h 9456900"/>
              <a:gd name="connsiteX43" fmla="*/ 7170822 w 24279727"/>
              <a:gd name="connsiteY43" fmla="*/ 1058858 h 9456900"/>
              <a:gd name="connsiteX44" fmla="*/ 7483643 w 24279727"/>
              <a:gd name="connsiteY44" fmla="*/ 1179174 h 9456900"/>
              <a:gd name="connsiteX45" fmla="*/ 7772400 w 24279727"/>
              <a:gd name="connsiteY45" fmla="*/ 1395743 h 9456900"/>
              <a:gd name="connsiteX46" fmla="*/ 7796464 w 24279727"/>
              <a:gd name="connsiteY46" fmla="*/ 1852943 h 9456900"/>
              <a:gd name="connsiteX47" fmla="*/ 7796464 w 24279727"/>
              <a:gd name="connsiteY47" fmla="*/ 2117637 h 9456900"/>
              <a:gd name="connsiteX48" fmla="*/ 8085222 w 24279727"/>
              <a:gd name="connsiteY48" fmla="*/ 2406395 h 9456900"/>
              <a:gd name="connsiteX49" fmla="*/ 8542422 w 24279727"/>
              <a:gd name="connsiteY49" fmla="*/ 2502648 h 9456900"/>
              <a:gd name="connsiteX50" fmla="*/ 8879306 w 24279727"/>
              <a:gd name="connsiteY50" fmla="*/ 2406395 h 9456900"/>
              <a:gd name="connsiteX51" fmla="*/ 9047748 w 24279727"/>
              <a:gd name="connsiteY51" fmla="*/ 1973258 h 9456900"/>
              <a:gd name="connsiteX52" fmla="*/ 9095874 w 24279727"/>
              <a:gd name="connsiteY52" fmla="*/ 1564185 h 9456900"/>
              <a:gd name="connsiteX53" fmla="*/ 9119937 w 24279727"/>
              <a:gd name="connsiteY53" fmla="*/ 1371679 h 9456900"/>
              <a:gd name="connsiteX54" fmla="*/ 9264316 w 24279727"/>
              <a:gd name="connsiteY54" fmla="*/ 1131048 h 9456900"/>
              <a:gd name="connsiteX55" fmla="*/ 9264316 w 24279727"/>
              <a:gd name="connsiteY55" fmla="*/ 1395743 h 9456900"/>
              <a:gd name="connsiteX56" fmla="*/ 9240253 w 24279727"/>
              <a:gd name="connsiteY56" fmla="*/ 1925132 h 9456900"/>
              <a:gd name="connsiteX57" fmla="*/ 9216190 w 24279727"/>
              <a:gd name="connsiteY57" fmla="*/ 2406395 h 9456900"/>
              <a:gd name="connsiteX58" fmla="*/ 9144000 w 24279727"/>
              <a:gd name="connsiteY58" fmla="*/ 2743279 h 9456900"/>
              <a:gd name="connsiteX59" fmla="*/ 9288379 w 24279727"/>
              <a:gd name="connsiteY59" fmla="*/ 3441111 h 9456900"/>
              <a:gd name="connsiteX60" fmla="*/ 9312443 w 24279727"/>
              <a:gd name="connsiteY60" fmla="*/ 3874248 h 9456900"/>
              <a:gd name="connsiteX61" fmla="*/ 9360569 w 24279727"/>
              <a:gd name="connsiteY61" fmla="*/ 4211132 h 9456900"/>
              <a:gd name="connsiteX62" fmla="*/ 9264316 w 24279727"/>
              <a:gd name="connsiteY62" fmla="*/ 4812711 h 9456900"/>
              <a:gd name="connsiteX63" fmla="*/ 9336506 w 24279727"/>
              <a:gd name="connsiteY63" fmla="*/ 5245848 h 9456900"/>
              <a:gd name="connsiteX64" fmla="*/ 9889958 w 24279727"/>
              <a:gd name="connsiteY64" fmla="*/ 5486479 h 9456900"/>
              <a:gd name="connsiteX65" fmla="*/ 10299032 w 24279727"/>
              <a:gd name="connsiteY65" fmla="*/ 5558669 h 9456900"/>
              <a:gd name="connsiteX66" fmla="*/ 10900611 w 24279727"/>
              <a:gd name="connsiteY66" fmla="*/ 5727111 h 9456900"/>
              <a:gd name="connsiteX67" fmla="*/ 11189369 w 24279727"/>
              <a:gd name="connsiteY67" fmla="*/ 5630858 h 9456900"/>
              <a:gd name="connsiteX68" fmla="*/ 11959390 w 24279727"/>
              <a:gd name="connsiteY68" fmla="*/ 5799300 h 9456900"/>
              <a:gd name="connsiteX69" fmla="*/ 12320337 w 24279727"/>
              <a:gd name="connsiteY69" fmla="*/ 5871490 h 9456900"/>
              <a:gd name="connsiteX70" fmla="*/ 12705348 w 24279727"/>
              <a:gd name="connsiteY70" fmla="*/ 6039932 h 9456900"/>
              <a:gd name="connsiteX71" fmla="*/ 13282864 w 24279727"/>
              <a:gd name="connsiteY71" fmla="*/ 6063995 h 9456900"/>
              <a:gd name="connsiteX72" fmla="*/ 13764127 w 24279727"/>
              <a:gd name="connsiteY72" fmla="*/ 6208374 h 9456900"/>
              <a:gd name="connsiteX73" fmla="*/ 14630400 w 24279727"/>
              <a:gd name="connsiteY73" fmla="*/ 6376816 h 9456900"/>
              <a:gd name="connsiteX74" fmla="*/ 15256043 w 24279727"/>
              <a:gd name="connsiteY74" fmla="*/ 6449006 h 9456900"/>
              <a:gd name="connsiteX75" fmla="*/ 15641053 w 24279727"/>
              <a:gd name="connsiteY75" fmla="*/ 6689637 h 9456900"/>
              <a:gd name="connsiteX76" fmla="*/ 16026064 w 24279727"/>
              <a:gd name="connsiteY76" fmla="*/ 6761827 h 9456900"/>
              <a:gd name="connsiteX77" fmla="*/ 16459200 w 24279727"/>
              <a:gd name="connsiteY77" fmla="*/ 6906206 h 9456900"/>
              <a:gd name="connsiteX78" fmla="*/ 16868274 w 24279727"/>
              <a:gd name="connsiteY78" fmla="*/ 6906206 h 9456900"/>
              <a:gd name="connsiteX79" fmla="*/ 17012653 w 24279727"/>
              <a:gd name="connsiteY79" fmla="*/ 7002458 h 9456900"/>
              <a:gd name="connsiteX80" fmla="*/ 17421727 w 24279727"/>
              <a:gd name="connsiteY80" fmla="*/ 7219027 h 9456900"/>
              <a:gd name="connsiteX81" fmla="*/ 17878927 w 24279727"/>
              <a:gd name="connsiteY81" fmla="*/ 7267153 h 9456900"/>
              <a:gd name="connsiteX82" fmla="*/ 18360190 w 24279727"/>
              <a:gd name="connsiteY82" fmla="*/ 7387469 h 9456900"/>
              <a:gd name="connsiteX83" fmla="*/ 18528632 w 24279727"/>
              <a:gd name="connsiteY83" fmla="*/ 7243090 h 9456900"/>
              <a:gd name="connsiteX84" fmla="*/ 18480506 w 24279727"/>
              <a:gd name="connsiteY84" fmla="*/ 6689637 h 9456900"/>
              <a:gd name="connsiteX85" fmla="*/ 18504569 w 24279727"/>
              <a:gd name="connsiteY85" fmla="*/ 6280564 h 9456900"/>
              <a:gd name="connsiteX86" fmla="*/ 18408316 w 24279727"/>
              <a:gd name="connsiteY86" fmla="*/ 6039932 h 9456900"/>
              <a:gd name="connsiteX87" fmla="*/ 18239874 w 24279727"/>
              <a:gd name="connsiteY87" fmla="*/ 5678985 h 9456900"/>
              <a:gd name="connsiteX88" fmla="*/ 18167685 w 24279727"/>
              <a:gd name="connsiteY88" fmla="*/ 5534606 h 9456900"/>
              <a:gd name="connsiteX89" fmla="*/ 18263937 w 24279727"/>
              <a:gd name="connsiteY89" fmla="*/ 5245848 h 9456900"/>
              <a:gd name="connsiteX90" fmla="*/ 18504569 w 24279727"/>
              <a:gd name="connsiteY90" fmla="*/ 5053343 h 9456900"/>
              <a:gd name="connsiteX91" fmla="*/ 18769264 w 24279727"/>
              <a:gd name="connsiteY91" fmla="*/ 5101469 h 9456900"/>
              <a:gd name="connsiteX92" fmla="*/ 18865516 w 24279727"/>
              <a:gd name="connsiteY92" fmla="*/ 5293974 h 9456900"/>
              <a:gd name="connsiteX93" fmla="*/ 18865516 w 24279727"/>
              <a:gd name="connsiteY93" fmla="*/ 5703048 h 9456900"/>
              <a:gd name="connsiteX94" fmla="*/ 18865516 w 24279727"/>
              <a:gd name="connsiteY94" fmla="*/ 6112122 h 9456900"/>
              <a:gd name="connsiteX95" fmla="*/ 18865516 w 24279727"/>
              <a:gd name="connsiteY95" fmla="*/ 6761827 h 9456900"/>
              <a:gd name="connsiteX96" fmla="*/ 18841453 w 24279727"/>
              <a:gd name="connsiteY96" fmla="*/ 7098711 h 9456900"/>
              <a:gd name="connsiteX97" fmla="*/ 18817390 w 24279727"/>
              <a:gd name="connsiteY97" fmla="*/ 7315279 h 9456900"/>
              <a:gd name="connsiteX98" fmla="*/ 19298653 w 24279727"/>
              <a:gd name="connsiteY98" fmla="*/ 7892795 h 9456900"/>
              <a:gd name="connsiteX99" fmla="*/ 19707727 w 24279727"/>
              <a:gd name="connsiteY99" fmla="*/ 7892795 h 9456900"/>
              <a:gd name="connsiteX100" fmla="*/ 19996485 w 24279727"/>
              <a:gd name="connsiteY100" fmla="*/ 7940922 h 9456900"/>
              <a:gd name="connsiteX101" fmla="*/ 20237116 w 24279727"/>
              <a:gd name="connsiteY101" fmla="*/ 8133427 h 9456900"/>
              <a:gd name="connsiteX102" fmla="*/ 20646190 w 24279727"/>
              <a:gd name="connsiteY102" fmla="*/ 8277806 h 9456900"/>
              <a:gd name="connsiteX103" fmla="*/ 21488400 w 24279727"/>
              <a:gd name="connsiteY103" fmla="*/ 8446248 h 9456900"/>
              <a:gd name="connsiteX104" fmla="*/ 22523116 w 24279727"/>
              <a:gd name="connsiteY104" fmla="*/ 8927511 h 9456900"/>
              <a:gd name="connsiteX105" fmla="*/ 23269074 w 24279727"/>
              <a:gd name="connsiteY105" fmla="*/ 9336585 h 9456900"/>
              <a:gd name="connsiteX106" fmla="*/ 24279727 w 24279727"/>
              <a:gd name="connsiteY106" fmla="*/ 9456900 h 9456900"/>
              <a:gd name="connsiteX0" fmla="*/ 0 w 23269074"/>
              <a:gd name="connsiteY0" fmla="*/ 4596143 h 9336585"/>
              <a:gd name="connsiteX1" fmla="*/ 818148 w 23269074"/>
              <a:gd name="connsiteY1" fmla="*/ 4475827 h 9336585"/>
              <a:gd name="connsiteX2" fmla="*/ 1491916 w 23269074"/>
              <a:gd name="connsiteY2" fmla="*/ 4163006 h 9336585"/>
              <a:gd name="connsiteX3" fmla="*/ 1780674 w 23269074"/>
              <a:gd name="connsiteY3" fmla="*/ 3296732 h 9336585"/>
              <a:gd name="connsiteX4" fmla="*/ 1900990 w 23269074"/>
              <a:gd name="connsiteY4" fmla="*/ 2502648 h 9336585"/>
              <a:gd name="connsiteX5" fmla="*/ 1564106 w 23269074"/>
              <a:gd name="connsiteY5" fmla="*/ 1973258 h 9336585"/>
              <a:gd name="connsiteX6" fmla="*/ 1155032 w 23269074"/>
              <a:gd name="connsiteY6" fmla="*/ 1467932 h 9336585"/>
              <a:gd name="connsiteX7" fmla="*/ 866274 w 23269074"/>
              <a:gd name="connsiteY7" fmla="*/ 1179174 h 9336585"/>
              <a:gd name="connsiteX8" fmla="*/ 409074 w 23269074"/>
              <a:gd name="connsiteY8" fmla="*/ 673848 h 9336585"/>
              <a:gd name="connsiteX9" fmla="*/ 192506 w 23269074"/>
              <a:gd name="connsiteY9" fmla="*/ 481343 h 9336585"/>
              <a:gd name="connsiteX10" fmla="*/ 336885 w 23269074"/>
              <a:gd name="connsiteY10" fmla="*/ 385090 h 9336585"/>
              <a:gd name="connsiteX11" fmla="*/ 721895 w 23269074"/>
              <a:gd name="connsiteY11" fmla="*/ 553532 h 9336585"/>
              <a:gd name="connsiteX12" fmla="*/ 770022 w 23269074"/>
              <a:gd name="connsiteY12" fmla="*/ 312900 h 9336585"/>
              <a:gd name="connsiteX13" fmla="*/ 842211 w 23269074"/>
              <a:gd name="connsiteY13" fmla="*/ 79 h 9336585"/>
              <a:gd name="connsiteX14" fmla="*/ 1010653 w 23269074"/>
              <a:gd name="connsiteY14" fmla="*/ 288837 h 9336585"/>
              <a:gd name="connsiteX15" fmla="*/ 1275348 w 23269074"/>
              <a:gd name="connsiteY15" fmla="*/ 866353 h 9336585"/>
              <a:gd name="connsiteX16" fmla="*/ 1804737 w 23269074"/>
              <a:gd name="connsiteY16" fmla="*/ 1419806 h 9336585"/>
              <a:gd name="connsiteX17" fmla="*/ 2093495 w 23269074"/>
              <a:gd name="connsiteY17" fmla="*/ 1901069 h 9336585"/>
              <a:gd name="connsiteX18" fmla="*/ 2310064 w 23269074"/>
              <a:gd name="connsiteY18" fmla="*/ 2430458 h 9336585"/>
              <a:gd name="connsiteX19" fmla="*/ 2382253 w 23269074"/>
              <a:gd name="connsiteY19" fmla="*/ 2863595 h 9336585"/>
              <a:gd name="connsiteX20" fmla="*/ 2454443 w 23269074"/>
              <a:gd name="connsiteY20" fmla="*/ 3489237 h 9336585"/>
              <a:gd name="connsiteX21" fmla="*/ 2213811 w 23269074"/>
              <a:gd name="connsiteY21" fmla="*/ 4187069 h 9336585"/>
              <a:gd name="connsiteX22" fmla="*/ 2213811 w 23269074"/>
              <a:gd name="connsiteY22" fmla="*/ 4836774 h 9336585"/>
              <a:gd name="connsiteX23" fmla="*/ 2959769 w 23269074"/>
              <a:gd name="connsiteY23" fmla="*/ 4981153 h 9336585"/>
              <a:gd name="connsiteX24" fmla="*/ 3657600 w 23269074"/>
              <a:gd name="connsiteY24" fmla="*/ 4884900 h 9336585"/>
              <a:gd name="connsiteX25" fmla="*/ 4427622 w 23269074"/>
              <a:gd name="connsiteY25" fmla="*/ 4981153 h 9336585"/>
              <a:gd name="connsiteX26" fmla="*/ 4740443 w 23269074"/>
              <a:gd name="connsiteY26" fmla="*/ 5101469 h 9336585"/>
              <a:gd name="connsiteX27" fmla="*/ 5173579 w 23269074"/>
              <a:gd name="connsiteY27" fmla="*/ 4957090 h 9336585"/>
              <a:gd name="connsiteX28" fmla="*/ 5630779 w 23269074"/>
              <a:gd name="connsiteY28" fmla="*/ 5101469 h 9336585"/>
              <a:gd name="connsiteX29" fmla="*/ 6761748 w 23269074"/>
              <a:gd name="connsiteY29" fmla="*/ 5125532 h 9336585"/>
              <a:gd name="connsiteX30" fmla="*/ 7411453 w 23269074"/>
              <a:gd name="connsiteY30" fmla="*/ 5173658 h 9336585"/>
              <a:gd name="connsiteX31" fmla="*/ 8325853 w 23269074"/>
              <a:gd name="connsiteY31" fmla="*/ 5149595 h 9336585"/>
              <a:gd name="connsiteX32" fmla="*/ 8494295 w 23269074"/>
              <a:gd name="connsiteY32" fmla="*/ 4884900 h 9336585"/>
              <a:gd name="connsiteX33" fmla="*/ 8662737 w 23269074"/>
              <a:gd name="connsiteY33" fmla="*/ 4163006 h 9336585"/>
              <a:gd name="connsiteX34" fmla="*/ 8662737 w 23269074"/>
              <a:gd name="connsiteY34" fmla="*/ 3753932 h 9336585"/>
              <a:gd name="connsiteX35" fmla="*/ 8494295 w 23269074"/>
              <a:gd name="connsiteY35" fmla="*/ 3007974 h 9336585"/>
              <a:gd name="connsiteX36" fmla="*/ 8277727 w 23269074"/>
              <a:gd name="connsiteY36" fmla="*/ 2695153 h 9336585"/>
              <a:gd name="connsiteX37" fmla="*/ 7892716 w 23269074"/>
              <a:gd name="connsiteY37" fmla="*/ 2430458 h 9336585"/>
              <a:gd name="connsiteX38" fmla="*/ 7435516 w 23269074"/>
              <a:gd name="connsiteY38" fmla="*/ 2069511 h 9336585"/>
              <a:gd name="connsiteX39" fmla="*/ 7267074 w 23269074"/>
              <a:gd name="connsiteY39" fmla="*/ 1852943 h 9336585"/>
              <a:gd name="connsiteX40" fmla="*/ 7122695 w 23269074"/>
              <a:gd name="connsiteY40" fmla="*/ 1612311 h 9336585"/>
              <a:gd name="connsiteX41" fmla="*/ 6906127 w 23269074"/>
              <a:gd name="connsiteY41" fmla="*/ 1347616 h 9336585"/>
              <a:gd name="connsiteX42" fmla="*/ 6978316 w 23269074"/>
              <a:gd name="connsiteY42" fmla="*/ 1058858 h 9336585"/>
              <a:gd name="connsiteX43" fmla="*/ 7170822 w 23269074"/>
              <a:gd name="connsiteY43" fmla="*/ 1058858 h 9336585"/>
              <a:gd name="connsiteX44" fmla="*/ 7483643 w 23269074"/>
              <a:gd name="connsiteY44" fmla="*/ 1179174 h 9336585"/>
              <a:gd name="connsiteX45" fmla="*/ 7772400 w 23269074"/>
              <a:gd name="connsiteY45" fmla="*/ 1395743 h 9336585"/>
              <a:gd name="connsiteX46" fmla="*/ 7796464 w 23269074"/>
              <a:gd name="connsiteY46" fmla="*/ 1852943 h 9336585"/>
              <a:gd name="connsiteX47" fmla="*/ 7796464 w 23269074"/>
              <a:gd name="connsiteY47" fmla="*/ 2117637 h 9336585"/>
              <a:gd name="connsiteX48" fmla="*/ 8085222 w 23269074"/>
              <a:gd name="connsiteY48" fmla="*/ 2406395 h 9336585"/>
              <a:gd name="connsiteX49" fmla="*/ 8542422 w 23269074"/>
              <a:gd name="connsiteY49" fmla="*/ 2502648 h 9336585"/>
              <a:gd name="connsiteX50" fmla="*/ 8879306 w 23269074"/>
              <a:gd name="connsiteY50" fmla="*/ 2406395 h 9336585"/>
              <a:gd name="connsiteX51" fmla="*/ 9047748 w 23269074"/>
              <a:gd name="connsiteY51" fmla="*/ 1973258 h 9336585"/>
              <a:gd name="connsiteX52" fmla="*/ 9095874 w 23269074"/>
              <a:gd name="connsiteY52" fmla="*/ 1564185 h 9336585"/>
              <a:gd name="connsiteX53" fmla="*/ 9119937 w 23269074"/>
              <a:gd name="connsiteY53" fmla="*/ 1371679 h 9336585"/>
              <a:gd name="connsiteX54" fmla="*/ 9264316 w 23269074"/>
              <a:gd name="connsiteY54" fmla="*/ 1131048 h 9336585"/>
              <a:gd name="connsiteX55" fmla="*/ 9264316 w 23269074"/>
              <a:gd name="connsiteY55" fmla="*/ 1395743 h 9336585"/>
              <a:gd name="connsiteX56" fmla="*/ 9240253 w 23269074"/>
              <a:gd name="connsiteY56" fmla="*/ 1925132 h 9336585"/>
              <a:gd name="connsiteX57" fmla="*/ 9216190 w 23269074"/>
              <a:gd name="connsiteY57" fmla="*/ 2406395 h 9336585"/>
              <a:gd name="connsiteX58" fmla="*/ 9144000 w 23269074"/>
              <a:gd name="connsiteY58" fmla="*/ 2743279 h 9336585"/>
              <a:gd name="connsiteX59" fmla="*/ 9288379 w 23269074"/>
              <a:gd name="connsiteY59" fmla="*/ 3441111 h 9336585"/>
              <a:gd name="connsiteX60" fmla="*/ 9312443 w 23269074"/>
              <a:gd name="connsiteY60" fmla="*/ 3874248 h 9336585"/>
              <a:gd name="connsiteX61" fmla="*/ 9360569 w 23269074"/>
              <a:gd name="connsiteY61" fmla="*/ 4211132 h 9336585"/>
              <a:gd name="connsiteX62" fmla="*/ 9264316 w 23269074"/>
              <a:gd name="connsiteY62" fmla="*/ 4812711 h 9336585"/>
              <a:gd name="connsiteX63" fmla="*/ 9336506 w 23269074"/>
              <a:gd name="connsiteY63" fmla="*/ 5245848 h 9336585"/>
              <a:gd name="connsiteX64" fmla="*/ 9889958 w 23269074"/>
              <a:gd name="connsiteY64" fmla="*/ 5486479 h 9336585"/>
              <a:gd name="connsiteX65" fmla="*/ 10299032 w 23269074"/>
              <a:gd name="connsiteY65" fmla="*/ 5558669 h 9336585"/>
              <a:gd name="connsiteX66" fmla="*/ 10900611 w 23269074"/>
              <a:gd name="connsiteY66" fmla="*/ 5727111 h 9336585"/>
              <a:gd name="connsiteX67" fmla="*/ 11189369 w 23269074"/>
              <a:gd name="connsiteY67" fmla="*/ 5630858 h 9336585"/>
              <a:gd name="connsiteX68" fmla="*/ 11959390 w 23269074"/>
              <a:gd name="connsiteY68" fmla="*/ 5799300 h 9336585"/>
              <a:gd name="connsiteX69" fmla="*/ 12320337 w 23269074"/>
              <a:gd name="connsiteY69" fmla="*/ 5871490 h 9336585"/>
              <a:gd name="connsiteX70" fmla="*/ 12705348 w 23269074"/>
              <a:gd name="connsiteY70" fmla="*/ 6039932 h 9336585"/>
              <a:gd name="connsiteX71" fmla="*/ 13282864 w 23269074"/>
              <a:gd name="connsiteY71" fmla="*/ 6063995 h 9336585"/>
              <a:gd name="connsiteX72" fmla="*/ 13764127 w 23269074"/>
              <a:gd name="connsiteY72" fmla="*/ 6208374 h 9336585"/>
              <a:gd name="connsiteX73" fmla="*/ 14630400 w 23269074"/>
              <a:gd name="connsiteY73" fmla="*/ 6376816 h 9336585"/>
              <a:gd name="connsiteX74" fmla="*/ 15256043 w 23269074"/>
              <a:gd name="connsiteY74" fmla="*/ 6449006 h 9336585"/>
              <a:gd name="connsiteX75" fmla="*/ 15641053 w 23269074"/>
              <a:gd name="connsiteY75" fmla="*/ 6689637 h 9336585"/>
              <a:gd name="connsiteX76" fmla="*/ 16026064 w 23269074"/>
              <a:gd name="connsiteY76" fmla="*/ 6761827 h 9336585"/>
              <a:gd name="connsiteX77" fmla="*/ 16459200 w 23269074"/>
              <a:gd name="connsiteY77" fmla="*/ 6906206 h 9336585"/>
              <a:gd name="connsiteX78" fmla="*/ 16868274 w 23269074"/>
              <a:gd name="connsiteY78" fmla="*/ 6906206 h 9336585"/>
              <a:gd name="connsiteX79" fmla="*/ 17012653 w 23269074"/>
              <a:gd name="connsiteY79" fmla="*/ 7002458 h 9336585"/>
              <a:gd name="connsiteX80" fmla="*/ 17421727 w 23269074"/>
              <a:gd name="connsiteY80" fmla="*/ 7219027 h 9336585"/>
              <a:gd name="connsiteX81" fmla="*/ 17878927 w 23269074"/>
              <a:gd name="connsiteY81" fmla="*/ 7267153 h 9336585"/>
              <a:gd name="connsiteX82" fmla="*/ 18360190 w 23269074"/>
              <a:gd name="connsiteY82" fmla="*/ 7387469 h 9336585"/>
              <a:gd name="connsiteX83" fmla="*/ 18528632 w 23269074"/>
              <a:gd name="connsiteY83" fmla="*/ 7243090 h 9336585"/>
              <a:gd name="connsiteX84" fmla="*/ 18480506 w 23269074"/>
              <a:gd name="connsiteY84" fmla="*/ 6689637 h 9336585"/>
              <a:gd name="connsiteX85" fmla="*/ 18504569 w 23269074"/>
              <a:gd name="connsiteY85" fmla="*/ 6280564 h 9336585"/>
              <a:gd name="connsiteX86" fmla="*/ 18408316 w 23269074"/>
              <a:gd name="connsiteY86" fmla="*/ 6039932 h 9336585"/>
              <a:gd name="connsiteX87" fmla="*/ 18239874 w 23269074"/>
              <a:gd name="connsiteY87" fmla="*/ 5678985 h 9336585"/>
              <a:gd name="connsiteX88" fmla="*/ 18167685 w 23269074"/>
              <a:gd name="connsiteY88" fmla="*/ 5534606 h 9336585"/>
              <a:gd name="connsiteX89" fmla="*/ 18263937 w 23269074"/>
              <a:gd name="connsiteY89" fmla="*/ 5245848 h 9336585"/>
              <a:gd name="connsiteX90" fmla="*/ 18504569 w 23269074"/>
              <a:gd name="connsiteY90" fmla="*/ 5053343 h 9336585"/>
              <a:gd name="connsiteX91" fmla="*/ 18769264 w 23269074"/>
              <a:gd name="connsiteY91" fmla="*/ 5101469 h 9336585"/>
              <a:gd name="connsiteX92" fmla="*/ 18865516 w 23269074"/>
              <a:gd name="connsiteY92" fmla="*/ 5293974 h 9336585"/>
              <a:gd name="connsiteX93" fmla="*/ 18865516 w 23269074"/>
              <a:gd name="connsiteY93" fmla="*/ 5703048 h 9336585"/>
              <a:gd name="connsiteX94" fmla="*/ 18865516 w 23269074"/>
              <a:gd name="connsiteY94" fmla="*/ 6112122 h 9336585"/>
              <a:gd name="connsiteX95" fmla="*/ 18865516 w 23269074"/>
              <a:gd name="connsiteY95" fmla="*/ 6761827 h 9336585"/>
              <a:gd name="connsiteX96" fmla="*/ 18841453 w 23269074"/>
              <a:gd name="connsiteY96" fmla="*/ 7098711 h 9336585"/>
              <a:gd name="connsiteX97" fmla="*/ 18817390 w 23269074"/>
              <a:gd name="connsiteY97" fmla="*/ 7315279 h 9336585"/>
              <a:gd name="connsiteX98" fmla="*/ 19298653 w 23269074"/>
              <a:gd name="connsiteY98" fmla="*/ 7892795 h 9336585"/>
              <a:gd name="connsiteX99" fmla="*/ 19707727 w 23269074"/>
              <a:gd name="connsiteY99" fmla="*/ 7892795 h 9336585"/>
              <a:gd name="connsiteX100" fmla="*/ 19996485 w 23269074"/>
              <a:gd name="connsiteY100" fmla="*/ 7940922 h 9336585"/>
              <a:gd name="connsiteX101" fmla="*/ 20237116 w 23269074"/>
              <a:gd name="connsiteY101" fmla="*/ 8133427 h 9336585"/>
              <a:gd name="connsiteX102" fmla="*/ 20646190 w 23269074"/>
              <a:gd name="connsiteY102" fmla="*/ 8277806 h 9336585"/>
              <a:gd name="connsiteX103" fmla="*/ 21488400 w 23269074"/>
              <a:gd name="connsiteY103" fmla="*/ 8446248 h 9336585"/>
              <a:gd name="connsiteX104" fmla="*/ 22523116 w 23269074"/>
              <a:gd name="connsiteY104" fmla="*/ 8927511 h 9336585"/>
              <a:gd name="connsiteX105" fmla="*/ 23269074 w 23269074"/>
              <a:gd name="connsiteY105" fmla="*/ 9336585 h 9336585"/>
              <a:gd name="connsiteX0" fmla="*/ 0 w 22523116"/>
              <a:gd name="connsiteY0" fmla="*/ 4596143 h 8927511"/>
              <a:gd name="connsiteX1" fmla="*/ 818148 w 22523116"/>
              <a:gd name="connsiteY1" fmla="*/ 4475827 h 8927511"/>
              <a:gd name="connsiteX2" fmla="*/ 1491916 w 22523116"/>
              <a:gd name="connsiteY2" fmla="*/ 4163006 h 8927511"/>
              <a:gd name="connsiteX3" fmla="*/ 1780674 w 22523116"/>
              <a:gd name="connsiteY3" fmla="*/ 3296732 h 8927511"/>
              <a:gd name="connsiteX4" fmla="*/ 1900990 w 22523116"/>
              <a:gd name="connsiteY4" fmla="*/ 2502648 h 8927511"/>
              <a:gd name="connsiteX5" fmla="*/ 1564106 w 22523116"/>
              <a:gd name="connsiteY5" fmla="*/ 1973258 h 8927511"/>
              <a:gd name="connsiteX6" fmla="*/ 1155032 w 22523116"/>
              <a:gd name="connsiteY6" fmla="*/ 1467932 h 8927511"/>
              <a:gd name="connsiteX7" fmla="*/ 866274 w 22523116"/>
              <a:gd name="connsiteY7" fmla="*/ 1179174 h 8927511"/>
              <a:gd name="connsiteX8" fmla="*/ 409074 w 22523116"/>
              <a:gd name="connsiteY8" fmla="*/ 673848 h 8927511"/>
              <a:gd name="connsiteX9" fmla="*/ 192506 w 22523116"/>
              <a:gd name="connsiteY9" fmla="*/ 481343 h 8927511"/>
              <a:gd name="connsiteX10" fmla="*/ 336885 w 22523116"/>
              <a:gd name="connsiteY10" fmla="*/ 385090 h 8927511"/>
              <a:gd name="connsiteX11" fmla="*/ 721895 w 22523116"/>
              <a:gd name="connsiteY11" fmla="*/ 553532 h 8927511"/>
              <a:gd name="connsiteX12" fmla="*/ 770022 w 22523116"/>
              <a:gd name="connsiteY12" fmla="*/ 312900 h 8927511"/>
              <a:gd name="connsiteX13" fmla="*/ 842211 w 22523116"/>
              <a:gd name="connsiteY13" fmla="*/ 79 h 8927511"/>
              <a:gd name="connsiteX14" fmla="*/ 1010653 w 22523116"/>
              <a:gd name="connsiteY14" fmla="*/ 288837 h 8927511"/>
              <a:gd name="connsiteX15" fmla="*/ 1275348 w 22523116"/>
              <a:gd name="connsiteY15" fmla="*/ 866353 h 8927511"/>
              <a:gd name="connsiteX16" fmla="*/ 1804737 w 22523116"/>
              <a:gd name="connsiteY16" fmla="*/ 1419806 h 8927511"/>
              <a:gd name="connsiteX17" fmla="*/ 2093495 w 22523116"/>
              <a:gd name="connsiteY17" fmla="*/ 1901069 h 8927511"/>
              <a:gd name="connsiteX18" fmla="*/ 2310064 w 22523116"/>
              <a:gd name="connsiteY18" fmla="*/ 2430458 h 8927511"/>
              <a:gd name="connsiteX19" fmla="*/ 2382253 w 22523116"/>
              <a:gd name="connsiteY19" fmla="*/ 2863595 h 8927511"/>
              <a:gd name="connsiteX20" fmla="*/ 2454443 w 22523116"/>
              <a:gd name="connsiteY20" fmla="*/ 3489237 h 8927511"/>
              <a:gd name="connsiteX21" fmla="*/ 2213811 w 22523116"/>
              <a:gd name="connsiteY21" fmla="*/ 4187069 h 8927511"/>
              <a:gd name="connsiteX22" fmla="*/ 2213811 w 22523116"/>
              <a:gd name="connsiteY22" fmla="*/ 4836774 h 8927511"/>
              <a:gd name="connsiteX23" fmla="*/ 2959769 w 22523116"/>
              <a:gd name="connsiteY23" fmla="*/ 4981153 h 8927511"/>
              <a:gd name="connsiteX24" fmla="*/ 3657600 w 22523116"/>
              <a:gd name="connsiteY24" fmla="*/ 4884900 h 8927511"/>
              <a:gd name="connsiteX25" fmla="*/ 4427622 w 22523116"/>
              <a:gd name="connsiteY25" fmla="*/ 4981153 h 8927511"/>
              <a:gd name="connsiteX26" fmla="*/ 4740443 w 22523116"/>
              <a:gd name="connsiteY26" fmla="*/ 5101469 h 8927511"/>
              <a:gd name="connsiteX27" fmla="*/ 5173579 w 22523116"/>
              <a:gd name="connsiteY27" fmla="*/ 4957090 h 8927511"/>
              <a:gd name="connsiteX28" fmla="*/ 5630779 w 22523116"/>
              <a:gd name="connsiteY28" fmla="*/ 5101469 h 8927511"/>
              <a:gd name="connsiteX29" fmla="*/ 6761748 w 22523116"/>
              <a:gd name="connsiteY29" fmla="*/ 5125532 h 8927511"/>
              <a:gd name="connsiteX30" fmla="*/ 7411453 w 22523116"/>
              <a:gd name="connsiteY30" fmla="*/ 5173658 h 8927511"/>
              <a:gd name="connsiteX31" fmla="*/ 8325853 w 22523116"/>
              <a:gd name="connsiteY31" fmla="*/ 5149595 h 8927511"/>
              <a:gd name="connsiteX32" fmla="*/ 8494295 w 22523116"/>
              <a:gd name="connsiteY32" fmla="*/ 4884900 h 8927511"/>
              <a:gd name="connsiteX33" fmla="*/ 8662737 w 22523116"/>
              <a:gd name="connsiteY33" fmla="*/ 4163006 h 8927511"/>
              <a:gd name="connsiteX34" fmla="*/ 8662737 w 22523116"/>
              <a:gd name="connsiteY34" fmla="*/ 3753932 h 8927511"/>
              <a:gd name="connsiteX35" fmla="*/ 8494295 w 22523116"/>
              <a:gd name="connsiteY35" fmla="*/ 3007974 h 8927511"/>
              <a:gd name="connsiteX36" fmla="*/ 8277727 w 22523116"/>
              <a:gd name="connsiteY36" fmla="*/ 2695153 h 8927511"/>
              <a:gd name="connsiteX37" fmla="*/ 7892716 w 22523116"/>
              <a:gd name="connsiteY37" fmla="*/ 2430458 h 8927511"/>
              <a:gd name="connsiteX38" fmla="*/ 7435516 w 22523116"/>
              <a:gd name="connsiteY38" fmla="*/ 2069511 h 8927511"/>
              <a:gd name="connsiteX39" fmla="*/ 7267074 w 22523116"/>
              <a:gd name="connsiteY39" fmla="*/ 1852943 h 8927511"/>
              <a:gd name="connsiteX40" fmla="*/ 7122695 w 22523116"/>
              <a:gd name="connsiteY40" fmla="*/ 1612311 h 8927511"/>
              <a:gd name="connsiteX41" fmla="*/ 6906127 w 22523116"/>
              <a:gd name="connsiteY41" fmla="*/ 1347616 h 8927511"/>
              <a:gd name="connsiteX42" fmla="*/ 6978316 w 22523116"/>
              <a:gd name="connsiteY42" fmla="*/ 1058858 h 8927511"/>
              <a:gd name="connsiteX43" fmla="*/ 7170822 w 22523116"/>
              <a:gd name="connsiteY43" fmla="*/ 1058858 h 8927511"/>
              <a:gd name="connsiteX44" fmla="*/ 7483643 w 22523116"/>
              <a:gd name="connsiteY44" fmla="*/ 1179174 h 8927511"/>
              <a:gd name="connsiteX45" fmla="*/ 7772400 w 22523116"/>
              <a:gd name="connsiteY45" fmla="*/ 1395743 h 8927511"/>
              <a:gd name="connsiteX46" fmla="*/ 7796464 w 22523116"/>
              <a:gd name="connsiteY46" fmla="*/ 1852943 h 8927511"/>
              <a:gd name="connsiteX47" fmla="*/ 7796464 w 22523116"/>
              <a:gd name="connsiteY47" fmla="*/ 2117637 h 8927511"/>
              <a:gd name="connsiteX48" fmla="*/ 8085222 w 22523116"/>
              <a:gd name="connsiteY48" fmla="*/ 2406395 h 8927511"/>
              <a:gd name="connsiteX49" fmla="*/ 8542422 w 22523116"/>
              <a:gd name="connsiteY49" fmla="*/ 2502648 h 8927511"/>
              <a:gd name="connsiteX50" fmla="*/ 8879306 w 22523116"/>
              <a:gd name="connsiteY50" fmla="*/ 2406395 h 8927511"/>
              <a:gd name="connsiteX51" fmla="*/ 9047748 w 22523116"/>
              <a:gd name="connsiteY51" fmla="*/ 1973258 h 8927511"/>
              <a:gd name="connsiteX52" fmla="*/ 9095874 w 22523116"/>
              <a:gd name="connsiteY52" fmla="*/ 1564185 h 8927511"/>
              <a:gd name="connsiteX53" fmla="*/ 9119937 w 22523116"/>
              <a:gd name="connsiteY53" fmla="*/ 1371679 h 8927511"/>
              <a:gd name="connsiteX54" fmla="*/ 9264316 w 22523116"/>
              <a:gd name="connsiteY54" fmla="*/ 1131048 h 8927511"/>
              <a:gd name="connsiteX55" fmla="*/ 9264316 w 22523116"/>
              <a:gd name="connsiteY55" fmla="*/ 1395743 h 8927511"/>
              <a:gd name="connsiteX56" fmla="*/ 9240253 w 22523116"/>
              <a:gd name="connsiteY56" fmla="*/ 1925132 h 8927511"/>
              <a:gd name="connsiteX57" fmla="*/ 9216190 w 22523116"/>
              <a:gd name="connsiteY57" fmla="*/ 2406395 h 8927511"/>
              <a:gd name="connsiteX58" fmla="*/ 9144000 w 22523116"/>
              <a:gd name="connsiteY58" fmla="*/ 2743279 h 8927511"/>
              <a:gd name="connsiteX59" fmla="*/ 9288379 w 22523116"/>
              <a:gd name="connsiteY59" fmla="*/ 3441111 h 8927511"/>
              <a:gd name="connsiteX60" fmla="*/ 9312443 w 22523116"/>
              <a:gd name="connsiteY60" fmla="*/ 3874248 h 8927511"/>
              <a:gd name="connsiteX61" fmla="*/ 9360569 w 22523116"/>
              <a:gd name="connsiteY61" fmla="*/ 4211132 h 8927511"/>
              <a:gd name="connsiteX62" fmla="*/ 9264316 w 22523116"/>
              <a:gd name="connsiteY62" fmla="*/ 4812711 h 8927511"/>
              <a:gd name="connsiteX63" fmla="*/ 9336506 w 22523116"/>
              <a:gd name="connsiteY63" fmla="*/ 5245848 h 8927511"/>
              <a:gd name="connsiteX64" fmla="*/ 9889958 w 22523116"/>
              <a:gd name="connsiteY64" fmla="*/ 5486479 h 8927511"/>
              <a:gd name="connsiteX65" fmla="*/ 10299032 w 22523116"/>
              <a:gd name="connsiteY65" fmla="*/ 5558669 h 8927511"/>
              <a:gd name="connsiteX66" fmla="*/ 10900611 w 22523116"/>
              <a:gd name="connsiteY66" fmla="*/ 5727111 h 8927511"/>
              <a:gd name="connsiteX67" fmla="*/ 11189369 w 22523116"/>
              <a:gd name="connsiteY67" fmla="*/ 5630858 h 8927511"/>
              <a:gd name="connsiteX68" fmla="*/ 11959390 w 22523116"/>
              <a:gd name="connsiteY68" fmla="*/ 5799300 h 8927511"/>
              <a:gd name="connsiteX69" fmla="*/ 12320337 w 22523116"/>
              <a:gd name="connsiteY69" fmla="*/ 5871490 h 8927511"/>
              <a:gd name="connsiteX70" fmla="*/ 12705348 w 22523116"/>
              <a:gd name="connsiteY70" fmla="*/ 6039932 h 8927511"/>
              <a:gd name="connsiteX71" fmla="*/ 13282864 w 22523116"/>
              <a:gd name="connsiteY71" fmla="*/ 6063995 h 8927511"/>
              <a:gd name="connsiteX72" fmla="*/ 13764127 w 22523116"/>
              <a:gd name="connsiteY72" fmla="*/ 6208374 h 8927511"/>
              <a:gd name="connsiteX73" fmla="*/ 14630400 w 22523116"/>
              <a:gd name="connsiteY73" fmla="*/ 6376816 h 8927511"/>
              <a:gd name="connsiteX74" fmla="*/ 15256043 w 22523116"/>
              <a:gd name="connsiteY74" fmla="*/ 6449006 h 8927511"/>
              <a:gd name="connsiteX75" fmla="*/ 15641053 w 22523116"/>
              <a:gd name="connsiteY75" fmla="*/ 6689637 h 8927511"/>
              <a:gd name="connsiteX76" fmla="*/ 16026064 w 22523116"/>
              <a:gd name="connsiteY76" fmla="*/ 6761827 h 8927511"/>
              <a:gd name="connsiteX77" fmla="*/ 16459200 w 22523116"/>
              <a:gd name="connsiteY77" fmla="*/ 6906206 h 8927511"/>
              <a:gd name="connsiteX78" fmla="*/ 16868274 w 22523116"/>
              <a:gd name="connsiteY78" fmla="*/ 6906206 h 8927511"/>
              <a:gd name="connsiteX79" fmla="*/ 17012653 w 22523116"/>
              <a:gd name="connsiteY79" fmla="*/ 7002458 h 8927511"/>
              <a:gd name="connsiteX80" fmla="*/ 17421727 w 22523116"/>
              <a:gd name="connsiteY80" fmla="*/ 7219027 h 8927511"/>
              <a:gd name="connsiteX81" fmla="*/ 17878927 w 22523116"/>
              <a:gd name="connsiteY81" fmla="*/ 7267153 h 8927511"/>
              <a:gd name="connsiteX82" fmla="*/ 18360190 w 22523116"/>
              <a:gd name="connsiteY82" fmla="*/ 7387469 h 8927511"/>
              <a:gd name="connsiteX83" fmla="*/ 18528632 w 22523116"/>
              <a:gd name="connsiteY83" fmla="*/ 7243090 h 8927511"/>
              <a:gd name="connsiteX84" fmla="*/ 18480506 w 22523116"/>
              <a:gd name="connsiteY84" fmla="*/ 6689637 h 8927511"/>
              <a:gd name="connsiteX85" fmla="*/ 18504569 w 22523116"/>
              <a:gd name="connsiteY85" fmla="*/ 6280564 h 8927511"/>
              <a:gd name="connsiteX86" fmla="*/ 18408316 w 22523116"/>
              <a:gd name="connsiteY86" fmla="*/ 6039932 h 8927511"/>
              <a:gd name="connsiteX87" fmla="*/ 18239874 w 22523116"/>
              <a:gd name="connsiteY87" fmla="*/ 5678985 h 8927511"/>
              <a:gd name="connsiteX88" fmla="*/ 18167685 w 22523116"/>
              <a:gd name="connsiteY88" fmla="*/ 5534606 h 8927511"/>
              <a:gd name="connsiteX89" fmla="*/ 18263937 w 22523116"/>
              <a:gd name="connsiteY89" fmla="*/ 5245848 h 8927511"/>
              <a:gd name="connsiteX90" fmla="*/ 18504569 w 22523116"/>
              <a:gd name="connsiteY90" fmla="*/ 5053343 h 8927511"/>
              <a:gd name="connsiteX91" fmla="*/ 18769264 w 22523116"/>
              <a:gd name="connsiteY91" fmla="*/ 5101469 h 8927511"/>
              <a:gd name="connsiteX92" fmla="*/ 18865516 w 22523116"/>
              <a:gd name="connsiteY92" fmla="*/ 5293974 h 8927511"/>
              <a:gd name="connsiteX93" fmla="*/ 18865516 w 22523116"/>
              <a:gd name="connsiteY93" fmla="*/ 5703048 h 8927511"/>
              <a:gd name="connsiteX94" fmla="*/ 18865516 w 22523116"/>
              <a:gd name="connsiteY94" fmla="*/ 6112122 h 8927511"/>
              <a:gd name="connsiteX95" fmla="*/ 18865516 w 22523116"/>
              <a:gd name="connsiteY95" fmla="*/ 6761827 h 8927511"/>
              <a:gd name="connsiteX96" fmla="*/ 18841453 w 22523116"/>
              <a:gd name="connsiteY96" fmla="*/ 7098711 h 8927511"/>
              <a:gd name="connsiteX97" fmla="*/ 18817390 w 22523116"/>
              <a:gd name="connsiteY97" fmla="*/ 7315279 h 8927511"/>
              <a:gd name="connsiteX98" fmla="*/ 19298653 w 22523116"/>
              <a:gd name="connsiteY98" fmla="*/ 7892795 h 8927511"/>
              <a:gd name="connsiteX99" fmla="*/ 19707727 w 22523116"/>
              <a:gd name="connsiteY99" fmla="*/ 7892795 h 8927511"/>
              <a:gd name="connsiteX100" fmla="*/ 19996485 w 22523116"/>
              <a:gd name="connsiteY100" fmla="*/ 7940922 h 8927511"/>
              <a:gd name="connsiteX101" fmla="*/ 20237116 w 22523116"/>
              <a:gd name="connsiteY101" fmla="*/ 8133427 h 8927511"/>
              <a:gd name="connsiteX102" fmla="*/ 20646190 w 22523116"/>
              <a:gd name="connsiteY102" fmla="*/ 8277806 h 8927511"/>
              <a:gd name="connsiteX103" fmla="*/ 21488400 w 22523116"/>
              <a:gd name="connsiteY103" fmla="*/ 8446248 h 8927511"/>
              <a:gd name="connsiteX104" fmla="*/ 22523116 w 22523116"/>
              <a:gd name="connsiteY104" fmla="*/ 8927511 h 8927511"/>
              <a:gd name="connsiteX0" fmla="*/ 0 w 21488400"/>
              <a:gd name="connsiteY0" fmla="*/ 4596143 h 8446248"/>
              <a:gd name="connsiteX1" fmla="*/ 818148 w 21488400"/>
              <a:gd name="connsiteY1" fmla="*/ 4475827 h 8446248"/>
              <a:gd name="connsiteX2" fmla="*/ 1491916 w 21488400"/>
              <a:gd name="connsiteY2" fmla="*/ 4163006 h 8446248"/>
              <a:gd name="connsiteX3" fmla="*/ 1780674 w 21488400"/>
              <a:gd name="connsiteY3" fmla="*/ 3296732 h 8446248"/>
              <a:gd name="connsiteX4" fmla="*/ 1900990 w 21488400"/>
              <a:gd name="connsiteY4" fmla="*/ 2502648 h 8446248"/>
              <a:gd name="connsiteX5" fmla="*/ 1564106 w 21488400"/>
              <a:gd name="connsiteY5" fmla="*/ 1973258 h 8446248"/>
              <a:gd name="connsiteX6" fmla="*/ 1155032 w 21488400"/>
              <a:gd name="connsiteY6" fmla="*/ 1467932 h 8446248"/>
              <a:gd name="connsiteX7" fmla="*/ 866274 w 21488400"/>
              <a:gd name="connsiteY7" fmla="*/ 1179174 h 8446248"/>
              <a:gd name="connsiteX8" fmla="*/ 409074 w 21488400"/>
              <a:gd name="connsiteY8" fmla="*/ 673848 h 8446248"/>
              <a:gd name="connsiteX9" fmla="*/ 192506 w 21488400"/>
              <a:gd name="connsiteY9" fmla="*/ 481343 h 8446248"/>
              <a:gd name="connsiteX10" fmla="*/ 336885 w 21488400"/>
              <a:gd name="connsiteY10" fmla="*/ 385090 h 8446248"/>
              <a:gd name="connsiteX11" fmla="*/ 721895 w 21488400"/>
              <a:gd name="connsiteY11" fmla="*/ 553532 h 8446248"/>
              <a:gd name="connsiteX12" fmla="*/ 770022 w 21488400"/>
              <a:gd name="connsiteY12" fmla="*/ 312900 h 8446248"/>
              <a:gd name="connsiteX13" fmla="*/ 842211 w 21488400"/>
              <a:gd name="connsiteY13" fmla="*/ 79 h 8446248"/>
              <a:gd name="connsiteX14" fmla="*/ 1010653 w 21488400"/>
              <a:gd name="connsiteY14" fmla="*/ 288837 h 8446248"/>
              <a:gd name="connsiteX15" fmla="*/ 1275348 w 21488400"/>
              <a:gd name="connsiteY15" fmla="*/ 866353 h 8446248"/>
              <a:gd name="connsiteX16" fmla="*/ 1804737 w 21488400"/>
              <a:gd name="connsiteY16" fmla="*/ 1419806 h 8446248"/>
              <a:gd name="connsiteX17" fmla="*/ 2093495 w 21488400"/>
              <a:gd name="connsiteY17" fmla="*/ 1901069 h 8446248"/>
              <a:gd name="connsiteX18" fmla="*/ 2310064 w 21488400"/>
              <a:gd name="connsiteY18" fmla="*/ 2430458 h 8446248"/>
              <a:gd name="connsiteX19" fmla="*/ 2382253 w 21488400"/>
              <a:gd name="connsiteY19" fmla="*/ 2863595 h 8446248"/>
              <a:gd name="connsiteX20" fmla="*/ 2454443 w 21488400"/>
              <a:gd name="connsiteY20" fmla="*/ 3489237 h 8446248"/>
              <a:gd name="connsiteX21" fmla="*/ 2213811 w 21488400"/>
              <a:gd name="connsiteY21" fmla="*/ 4187069 h 8446248"/>
              <a:gd name="connsiteX22" fmla="*/ 2213811 w 21488400"/>
              <a:gd name="connsiteY22" fmla="*/ 4836774 h 8446248"/>
              <a:gd name="connsiteX23" fmla="*/ 2959769 w 21488400"/>
              <a:gd name="connsiteY23" fmla="*/ 4981153 h 8446248"/>
              <a:gd name="connsiteX24" fmla="*/ 3657600 w 21488400"/>
              <a:gd name="connsiteY24" fmla="*/ 4884900 h 8446248"/>
              <a:gd name="connsiteX25" fmla="*/ 4427622 w 21488400"/>
              <a:gd name="connsiteY25" fmla="*/ 4981153 h 8446248"/>
              <a:gd name="connsiteX26" fmla="*/ 4740443 w 21488400"/>
              <a:gd name="connsiteY26" fmla="*/ 5101469 h 8446248"/>
              <a:gd name="connsiteX27" fmla="*/ 5173579 w 21488400"/>
              <a:gd name="connsiteY27" fmla="*/ 4957090 h 8446248"/>
              <a:gd name="connsiteX28" fmla="*/ 5630779 w 21488400"/>
              <a:gd name="connsiteY28" fmla="*/ 5101469 h 8446248"/>
              <a:gd name="connsiteX29" fmla="*/ 6761748 w 21488400"/>
              <a:gd name="connsiteY29" fmla="*/ 5125532 h 8446248"/>
              <a:gd name="connsiteX30" fmla="*/ 7411453 w 21488400"/>
              <a:gd name="connsiteY30" fmla="*/ 5173658 h 8446248"/>
              <a:gd name="connsiteX31" fmla="*/ 8325853 w 21488400"/>
              <a:gd name="connsiteY31" fmla="*/ 5149595 h 8446248"/>
              <a:gd name="connsiteX32" fmla="*/ 8494295 w 21488400"/>
              <a:gd name="connsiteY32" fmla="*/ 4884900 h 8446248"/>
              <a:gd name="connsiteX33" fmla="*/ 8662737 w 21488400"/>
              <a:gd name="connsiteY33" fmla="*/ 4163006 h 8446248"/>
              <a:gd name="connsiteX34" fmla="*/ 8662737 w 21488400"/>
              <a:gd name="connsiteY34" fmla="*/ 3753932 h 8446248"/>
              <a:gd name="connsiteX35" fmla="*/ 8494295 w 21488400"/>
              <a:gd name="connsiteY35" fmla="*/ 3007974 h 8446248"/>
              <a:gd name="connsiteX36" fmla="*/ 8277727 w 21488400"/>
              <a:gd name="connsiteY36" fmla="*/ 2695153 h 8446248"/>
              <a:gd name="connsiteX37" fmla="*/ 7892716 w 21488400"/>
              <a:gd name="connsiteY37" fmla="*/ 2430458 h 8446248"/>
              <a:gd name="connsiteX38" fmla="*/ 7435516 w 21488400"/>
              <a:gd name="connsiteY38" fmla="*/ 2069511 h 8446248"/>
              <a:gd name="connsiteX39" fmla="*/ 7267074 w 21488400"/>
              <a:gd name="connsiteY39" fmla="*/ 1852943 h 8446248"/>
              <a:gd name="connsiteX40" fmla="*/ 7122695 w 21488400"/>
              <a:gd name="connsiteY40" fmla="*/ 1612311 h 8446248"/>
              <a:gd name="connsiteX41" fmla="*/ 6906127 w 21488400"/>
              <a:gd name="connsiteY41" fmla="*/ 1347616 h 8446248"/>
              <a:gd name="connsiteX42" fmla="*/ 6978316 w 21488400"/>
              <a:gd name="connsiteY42" fmla="*/ 1058858 h 8446248"/>
              <a:gd name="connsiteX43" fmla="*/ 7170822 w 21488400"/>
              <a:gd name="connsiteY43" fmla="*/ 1058858 h 8446248"/>
              <a:gd name="connsiteX44" fmla="*/ 7483643 w 21488400"/>
              <a:gd name="connsiteY44" fmla="*/ 1179174 h 8446248"/>
              <a:gd name="connsiteX45" fmla="*/ 7772400 w 21488400"/>
              <a:gd name="connsiteY45" fmla="*/ 1395743 h 8446248"/>
              <a:gd name="connsiteX46" fmla="*/ 7796464 w 21488400"/>
              <a:gd name="connsiteY46" fmla="*/ 1852943 h 8446248"/>
              <a:gd name="connsiteX47" fmla="*/ 7796464 w 21488400"/>
              <a:gd name="connsiteY47" fmla="*/ 2117637 h 8446248"/>
              <a:gd name="connsiteX48" fmla="*/ 8085222 w 21488400"/>
              <a:gd name="connsiteY48" fmla="*/ 2406395 h 8446248"/>
              <a:gd name="connsiteX49" fmla="*/ 8542422 w 21488400"/>
              <a:gd name="connsiteY49" fmla="*/ 2502648 h 8446248"/>
              <a:gd name="connsiteX50" fmla="*/ 8879306 w 21488400"/>
              <a:gd name="connsiteY50" fmla="*/ 2406395 h 8446248"/>
              <a:gd name="connsiteX51" fmla="*/ 9047748 w 21488400"/>
              <a:gd name="connsiteY51" fmla="*/ 1973258 h 8446248"/>
              <a:gd name="connsiteX52" fmla="*/ 9095874 w 21488400"/>
              <a:gd name="connsiteY52" fmla="*/ 1564185 h 8446248"/>
              <a:gd name="connsiteX53" fmla="*/ 9119937 w 21488400"/>
              <a:gd name="connsiteY53" fmla="*/ 1371679 h 8446248"/>
              <a:gd name="connsiteX54" fmla="*/ 9264316 w 21488400"/>
              <a:gd name="connsiteY54" fmla="*/ 1131048 h 8446248"/>
              <a:gd name="connsiteX55" fmla="*/ 9264316 w 21488400"/>
              <a:gd name="connsiteY55" fmla="*/ 1395743 h 8446248"/>
              <a:gd name="connsiteX56" fmla="*/ 9240253 w 21488400"/>
              <a:gd name="connsiteY56" fmla="*/ 1925132 h 8446248"/>
              <a:gd name="connsiteX57" fmla="*/ 9216190 w 21488400"/>
              <a:gd name="connsiteY57" fmla="*/ 2406395 h 8446248"/>
              <a:gd name="connsiteX58" fmla="*/ 9144000 w 21488400"/>
              <a:gd name="connsiteY58" fmla="*/ 2743279 h 8446248"/>
              <a:gd name="connsiteX59" fmla="*/ 9288379 w 21488400"/>
              <a:gd name="connsiteY59" fmla="*/ 3441111 h 8446248"/>
              <a:gd name="connsiteX60" fmla="*/ 9312443 w 21488400"/>
              <a:gd name="connsiteY60" fmla="*/ 3874248 h 8446248"/>
              <a:gd name="connsiteX61" fmla="*/ 9360569 w 21488400"/>
              <a:gd name="connsiteY61" fmla="*/ 4211132 h 8446248"/>
              <a:gd name="connsiteX62" fmla="*/ 9264316 w 21488400"/>
              <a:gd name="connsiteY62" fmla="*/ 4812711 h 8446248"/>
              <a:gd name="connsiteX63" fmla="*/ 9336506 w 21488400"/>
              <a:gd name="connsiteY63" fmla="*/ 5245848 h 8446248"/>
              <a:gd name="connsiteX64" fmla="*/ 9889958 w 21488400"/>
              <a:gd name="connsiteY64" fmla="*/ 5486479 h 8446248"/>
              <a:gd name="connsiteX65" fmla="*/ 10299032 w 21488400"/>
              <a:gd name="connsiteY65" fmla="*/ 5558669 h 8446248"/>
              <a:gd name="connsiteX66" fmla="*/ 10900611 w 21488400"/>
              <a:gd name="connsiteY66" fmla="*/ 5727111 h 8446248"/>
              <a:gd name="connsiteX67" fmla="*/ 11189369 w 21488400"/>
              <a:gd name="connsiteY67" fmla="*/ 5630858 h 8446248"/>
              <a:gd name="connsiteX68" fmla="*/ 11959390 w 21488400"/>
              <a:gd name="connsiteY68" fmla="*/ 5799300 h 8446248"/>
              <a:gd name="connsiteX69" fmla="*/ 12320337 w 21488400"/>
              <a:gd name="connsiteY69" fmla="*/ 5871490 h 8446248"/>
              <a:gd name="connsiteX70" fmla="*/ 12705348 w 21488400"/>
              <a:gd name="connsiteY70" fmla="*/ 6039932 h 8446248"/>
              <a:gd name="connsiteX71" fmla="*/ 13282864 w 21488400"/>
              <a:gd name="connsiteY71" fmla="*/ 6063995 h 8446248"/>
              <a:gd name="connsiteX72" fmla="*/ 13764127 w 21488400"/>
              <a:gd name="connsiteY72" fmla="*/ 6208374 h 8446248"/>
              <a:gd name="connsiteX73" fmla="*/ 14630400 w 21488400"/>
              <a:gd name="connsiteY73" fmla="*/ 6376816 h 8446248"/>
              <a:gd name="connsiteX74" fmla="*/ 15256043 w 21488400"/>
              <a:gd name="connsiteY74" fmla="*/ 6449006 h 8446248"/>
              <a:gd name="connsiteX75" fmla="*/ 15641053 w 21488400"/>
              <a:gd name="connsiteY75" fmla="*/ 6689637 h 8446248"/>
              <a:gd name="connsiteX76" fmla="*/ 16026064 w 21488400"/>
              <a:gd name="connsiteY76" fmla="*/ 6761827 h 8446248"/>
              <a:gd name="connsiteX77" fmla="*/ 16459200 w 21488400"/>
              <a:gd name="connsiteY77" fmla="*/ 6906206 h 8446248"/>
              <a:gd name="connsiteX78" fmla="*/ 16868274 w 21488400"/>
              <a:gd name="connsiteY78" fmla="*/ 6906206 h 8446248"/>
              <a:gd name="connsiteX79" fmla="*/ 17012653 w 21488400"/>
              <a:gd name="connsiteY79" fmla="*/ 7002458 h 8446248"/>
              <a:gd name="connsiteX80" fmla="*/ 17421727 w 21488400"/>
              <a:gd name="connsiteY80" fmla="*/ 7219027 h 8446248"/>
              <a:gd name="connsiteX81" fmla="*/ 17878927 w 21488400"/>
              <a:gd name="connsiteY81" fmla="*/ 7267153 h 8446248"/>
              <a:gd name="connsiteX82" fmla="*/ 18360190 w 21488400"/>
              <a:gd name="connsiteY82" fmla="*/ 7387469 h 8446248"/>
              <a:gd name="connsiteX83" fmla="*/ 18528632 w 21488400"/>
              <a:gd name="connsiteY83" fmla="*/ 7243090 h 8446248"/>
              <a:gd name="connsiteX84" fmla="*/ 18480506 w 21488400"/>
              <a:gd name="connsiteY84" fmla="*/ 6689637 h 8446248"/>
              <a:gd name="connsiteX85" fmla="*/ 18504569 w 21488400"/>
              <a:gd name="connsiteY85" fmla="*/ 6280564 h 8446248"/>
              <a:gd name="connsiteX86" fmla="*/ 18408316 w 21488400"/>
              <a:gd name="connsiteY86" fmla="*/ 6039932 h 8446248"/>
              <a:gd name="connsiteX87" fmla="*/ 18239874 w 21488400"/>
              <a:gd name="connsiteY87" fmla="*/ 5678985 h 8446248"/>
              <a:gd name="connsiteX88" fmla="*/ 18167685 w 21488400"/>
              <a:gd name="connsiteY88" fmla="*/ 5534606 h 8446248"/>
              <a:gd name="connsiteX89" fmla="*/ 18263937 w 21488400"/>
              <a:gd name="connsiteY89" fmla="*/ 5245848 h 8446248"/>
              <a:gd name="connsiteX90" fmla="*/ 18504569 w 21488400"/>
              <a:gd name="connsiteY90" fmla="*/ 5053343 h 8446248"/>
              <a:gd name="connsiteX91" fmla="*/ 18769264 w 21488400"/>
              <a:gd name="connsiteY91" fmla="*/ 5101469 h 8446248"/>
              <a:gd name="connsiteX92" fmla="*/ 18865516 w 21488400"/>
              <a:gd name="connsiteY92" fmla="*/ 5293974 h 8446248"/>
              <a:gd name="connsiteX93" fmla="*/ 18865516 w 21488400"/>
              <a:gd name="connsiteY93" fmla="*/ 5703048 h 8446248"/>
              <a:gd name="connsiteX94" fmla="*/ 18865516 w 21488400"/>
              <a:gd name="connsiteY94" fmla="*/ 6112122 h 8446248"/>
              <a:gd name="connsiteX95" fmla="*/ 18865516 w 21488400"/>
              <a:gd name="connsiteY95" fmla="*/ 6761827 h 8446248"/>
              <a:gd name="connsiteX96" fmla="*/ 18841453 w 21488400"/>
              <a:gd name="connsiteY96" fmla="*/ 7098711 h 8446248"/>
              <a:gd name="connsiteX97" fmla="*/ 18817390 w 21488400"/>
              <a:gd name="connsiteY97" fmla="*/ 7315279 h 8446248"/>
              <a:gd name="connsiteX98" fmla="*/ 19298653 w 21488400"/>
              <a:gd name="connsiteY98" fmla="*/ 7892795 h 8446248"/>
              <a:gd name="connsiteX99" fmla="*/ 19707727 w 21488400"/>
              <a:gd name="connsiteY99" fmla="*/ 7892795 h 8446248"/>
              <a:gd name="connsiteX100" fmla="*/ 19996485 w 21488400"/>
              <a:gd name="connsiteY100" fmla="*/ 7940922 h 8446248"/>
              <a:gd name="connsiteX101" fmla="*/ 20237116 w 21488400"/>
              <a:gd name="connsiteY101" fmla="*/ 8133427 h 8446248"/>
              <a:gd name="connsiteX102" fmla="*/ 20646190 w 21488400"/>
              <a:gd name="connsiteY102" fmla="*/ 8277806 h 8446248"/>
              <a:gd name="connsiteX103" fmla="*/ 21488400 w 21488400"/>
              <a:gd name="connsiteY103" fmla="*/ 8446248 h 8446248"/>
              <a:gd name="connsiteX0" fmla="*/ 0 w 21468303"/>
              <a:gd name="connsiteY0" fmla="*/ 4596143 h 8596973"/>
              <a:gd name="connsiteX1" fmla="*/ 818148 w 21468303"/>
              <a:gd name="connsiteY1" fmla="*/ 4475827 h 8596973"/>
              <a:gd name="connsiteX2" fmla="*/ 1491916 w 21468303"/>
              <a:gd name="connsiteY2" fmla="*/ 4163006 h 8596973"/>
              <a:gd name="connsiteX3" fmla="*/ 1780674 w 21468303"/>
              <a:gd name="connsiteY3" fmla="*/ 3296732 h 8596973"/>
              <a:gd name="connsiteX4" fmla="*/ 1900990 w 21468303"/>
              <a:gd name="connsiteY4" fmla="*/ 2502648 h 8596973"/>
              <a:gd name="connsiteX5" fmla="*/ 1564106 w 21468303"/>
              <a:gd name="connsiteY5" fmla="*/ 1973258 h 8596973"/>
              <a:gd name="connsiteX6" fmla="*/ 1155032 w 21468303"/>
              <a:gd name="connsiteY6" fmla="*/ 1467932 h 8596973"/>
              <a:gd name="connsiteX7" fmla="*/ 866274 w 21468303"/>
              <a:gd name="connsiteY7" fmla="*/ 1179174 h 8596973"/>
              <a:gd name="connsiteX8" fmla="*/ 409074 w 21468303"/>
              <a:gd name="connsiteY8" fmla="*/ 673848 h 8596973"/>
              <a:gd name="connsiteX9" fmla="*/ 192506 w 21468303"/>
              <a:gd name="connsiteY9" fmla="*/ 481343 h 8596973"/>
              <a:gd name="connsiteX10" fmla="*/ 336885 w 21468303"/>
              <a:gd name="connsiteY10" fmla="*/ 385090 h 8596973"/>
              <a:gd name="connsiteX11" fmla="*/ 721895 w 21468303"/>
              <a:gd name="connsiteY11" fmla="*/ 553532 h 8596973"/>
              <a:gd name="connsiteX12" fmla="*/ 770022 w 21468303"/>
              <a:gd name="connsiteY12" fmla="*/ 312900 h 8596973"/>
              <a:gd name="connsiteX13" fmla="*/ 842211 w 21468303"/>
              <a:gd name="connsiteY13" fmla="*/ 79 h 8596973"/>
              <a:gd name="connsiteX14" fmla="*/ 1010653 w 21468303"/>
              <a:gd name="connsiteY14" fmla="*/ 288837 h 8596973"/>
              <a:gd name="connsiteX15" fmla="*/ 1275348 w 21468303"/>
              <a:gd name="connsiteY15" fmla="*/ 866353 h 8596973"/>
              <a:gd name="connsiteX16" fmla="*/ 1804737 w 21468303"/>
              <a:gd name="connsiteY16" fmla="*/ 1419806 h 8596973"/>
              <a:gd name="connsiteX17" fmla="*/ 2093495 w 21468303"/>
              <a:gd name="connsiteY17" fmla="*/ 1901069 h 8596973"/>
              <a:gd name="connsiteX18" fmla="*/ 2310064 w 21468303"/>
              <a:gd name="connsiteY18" fmla="*/ 2430458 h 8596973"/>
              <a:gd name="connsiteX19" fmla="*/ 2382253 w 21468303"/>
              <a:gd name="connsiteY19" fmla="*/ 2863595 h 8596973"/>
              <a:gd name="connsiteX20" fmla="*/ 2454443 w 21468303"/>
              <a:gd name="connsiteY20" fmla="*/ 3489237 h 8596973"/>
              <a:gd name="connsiteX21" fmla="*/ 2213811 w 21468303"/>
              <a:gd name="connsiteY21" fmla="*/ 4187069 h 8596973"/>
              <a:gd name="connsiteX22" fmla="*/ 2213811 w 21468303"/>
              <a:gd name="connsiteY22" fmla="*/ 4836774 h 8596973"/>
              <a:gd name="connsiteX23" fmla="*/ 2959769 w 21468303"/>
              <a:gd name="connsiteY23" fmla="*/ 4981153 h 8596973"/>
              <a:gd name="connsiteX24" fmla="*/ 3657600 w 21468303"/>
              <a:gd name="connsiteY24" fmla="*/ 4884900 h 8596973"/>
              <a:gd name="connsiteX25" fmla="*/ 4427622 w 21468303"/>
              <a:gd name="connsiteY25" fmla="*/ 4981153 h 8596973"/>
              <a:gd name="connsiteX26" fmla="*/ 4740443 w 21468303"/>
              <a:gd name="connsiteY26" fmla="*/ 5101469 h 8596973"/>
              <a:gd name="connsiteX27" fmla="*/ 5173579 w 21468303"/>
              <a:gd name="connsiteY27" fmla="*/ 4957090 h 8596973"/>
              <a:gd name="connsiteX28" fmla="*/ 5630779 w 21468303"/>
              <a:gd name="connsiteY28" fmla="*/ 5101469 h 8596973"/>
              <a:gd name="connsiteX29" fmla="*/ 6761748 w 21468303"/>
              <a:gd name="connsiteY29" fmla="*/ 5125532 h 8596973"/>
              <a:gd name="connsiteX30" fmla="*/ 7411453 w 21468303"/>
              <a:gd name="connsiteY30" fmla="*/ 5173658 h 8596973"/>
              <a:gd name="connsiteX31" fmla="*/ 8325853 w 21468303"/>
              <a:gd name="connsiteY31" fmla="*/ 5149595 h 8596973"/>
              <a:gd name="connsiteX32" fmla="*/ 8494295 w 21468303"/>
              <a:gd name="connsiteY32" fmla="*/ 4884900 h 8596973"/>
              <a:gd name="connsiteX33" fmla="*/ 8662737 w 21468303"/>
              <a:gd name="connsiteY33" fmla="*/ 4163006 h 8596973"/>
              <a:gd name="connsiteX34" fmla="*/ 8662737 w 21468303"/>
              <a:gd name="connsiteY34" fmla="*/ 3753932 h 8596973"/>
              <a:gd name="connsiteX35" fmla="*/ 8494295 w 21468303"/>
              <a:gd name="connsiteY35" fmla="*/ 3007974 h 8596973"/>
              <a:gd name="connsiteX36" fmla="*/ 8277727 w 21468303"/>
              <a:gd name="connsiteY36" fmla="*/ 2695153 h 8596973"/>
              <a:gd name="connsiteX37" fmla="*/ 7892716 w 21468303"/>
              <a:gd name="connsiteY37" fmla="*/ 2430458 h 8596973"/>
              <a:gd name="connsiteX38" fmla="*/ 7435516 w 21468303"/>
              <a:gd name="connsiteY38" fmla="*/ 2069511 h 8596973"/>
              <a:gd name="connsiteX39" fmla="*/ 7267074 w 21468303"/>
              <a:gd name="connsiteY39" fmla="*/ 1852943 h 8596973"/>
              <a:gd name="connsiteX40" fmla="*/ 7122695 w 21468303"/>
              <a:gd name="connsiteY40" fmla="*/ 1612311 h 8596973"/>
              <a:gd name="connsiteX41" fmla="*/ 6906127 w 21468303"/>
              <a:gd name="connsiteY41" fmla="*/ 1347616 h 8596973"/>
              <a:gd name="connsiteX42" fmla="*/ 6978316 w 21468303"/>
              <a:gd name="connsiteY42" fmla="*/ 1058858 h 8596973"/>
              <a:gd name="connsiteX43" fmla="*/ 7170822 w 21468303"/>
              <a:gd name="connsiteY43" fmla="*/ 1058858 h 8596973"/>
              <a:gd name="connsiteX44" fmla="*/ 7483643 w 21468303"/>
              <a:gd name="connsiteY44" fmla="*/ 1179174 h 8596973"/>
              <a:gd name="connsiteX45" fmla="*/ 7772400 w 21468303"/>
              <a:gd name="connsiteY45" fmla="*/ 1395743 h 8596973"/>
              <a:gd name="connsiteX46" fmla="*/ 7796464 w 21468303"/>
              <a:gd name="connsiteY46" fmla="*/ 1852943 h 8596973"/>
              <a:gd name="connsiteX47" fmla="*/ 7796464 w 21468303"/>
              <a:gd name="connsiteY47" fmla="*/ 2117637 h 8596973"/>
              <a:gd name="connsiteX48" fmla="*/ 8085222 w 21468303"/>
              <a:gd name="connsiteY48" fmla="*/ 2406395 h 8596973"/>
              <a:gd name="connsiteX49" fmla="*/ 8542422 w 21468303"/>
              <a:gd name="connsiteY49" fmla="*/ 2502648 h 8596973"/>
              <a:gd name="connsiteX50" fmla="*/ 8879306 w 21468303"/>
              <a:gd name="connsiteY50" fmla="*/ 2406395 h 8596973"/>
              <a:gd name="connsiteX51" fmla="*/ 9047748 w 21468303"/>
              <a:gd name="connsiteY51" fmla="*/ 1973258 h 8596973"/>
              <a:gd name="connsiteX52" fmla="*/ 9095874 w 21468303"/>
              <a:gd name="connsiteY52" fmla="*/ 1564185 h 8596973"/>
              <a:gd name="connsiteX53" fmla="*/ 9119937 w 21468303"/>
              <a:gd name="connsiteY53" fmla="*/ 1371679 h 8596973"/>
              <a:gd name="connsiteX54" fmla="*/ 9264316 w 21468303"/>
              <a:gd name="connsiteY54" fmla="*/ 1131048 h 8596973"/>
              <a:gd name="connsiteX55" fmla="*/ 9264316 w 21468303"/>
              <a:gd name="connsiteY55" fmla="*/ 1395743 h 8596973"/>
              <a:gd name="connsiteX56" fmla="*/ 9240253 w 21468303"/>
              <a:gd name="connsiteY56" fmla="*/ 1925132 h 8596973"/>
              <a:gd name="connsiteX57" fmla="*/ 9216190 w 21468303"/>
              <a:gd name="connsiteY57" fmla="*/ 2406395 h 8596973"/>
              <a:gd name="connsiteX58" fmla="*/ 9144000 w 21468303"/>
              <a:gd name="connsiteY58" fmla="*/ 2743279 h 8596973"/>
              <a:gd name="connsiteX59" fmla="*/ 9288379 w 21468303"/>
              <a:gd name="connsiteY59" fmla="*/ 3441111 h 8596973"/>
              <a:gd name="connsiteX60" fmla="*/ 9312443 w 21468303"/>
              <a:gd name="connsiteY60" fmla="*/ 3874248 h 8596973"/>
              <a:gd name="connsiteX61" fmla="*/ 9360569 w 21468303"/>
              <a:gd name="connsiteY61" fmla="*/ 4211132 h 8596973"/>
              <a:gd name="connsiteX62" fmla="*/ 9264316 w 21468303"/>
              <a:gd name="connsiteY62" fmla="*/ 4812711 h 8596973"/>
              <a:gd name="connsiteX63" fmla="*/ 9336506 w 21468303"/>
              <a:gd name="connsiteY63" fmla="*/ 5245848 h 8596973"/>
              <a:gd name="connsiteX64" fmla="*/ 9889958 w 21468303"/>
              <a:gd name="connsiteY64" fmla="*/ 5486479 h 8596973"/>
              <a:gd name="connsiteX65" fmla="*/ 10299032 w 21468303"/>
              <a:gd name="connsiteY65" fmla="*/ 5558669 h 8596973"/>
              <a:gd name="connsiteX66" fmla="*/ 10900611 w 21468303"/>
              <a:gd name="connsiteY66" fmla="*/ 5727111 h 8596973"/>
              <a:gd name="connsiteX67" fmla="*/ 11189369 w 21468303"/>
              <a:gd name="connsiteY67" fmla="*/ 5630858 h 8596973"/>
              <a:gd name="connsiteX68" fmla="*/ 11959390 w 21468303"/>
              <a:gd name="connsiteY68" fmla="*/ 5799300 h 8596973"/>
              <a:gd name="connsiteX69" fmla="*/ 12320337 w 21468303"/>
              <a:gd name="connsiteY69" fmla="*/ 5871490 h 8596973"/>
              <a:gd name="connsiteX70" fmla="*/ 12705348 w 21468303"/>
              <a:gd name="connsiteY70" fmla="*/ 6039932 h 8596973"/>
              <a:gd name="connsiteX71" fmla="*/ 13282864 w 21468303"/>
              <a:gd name="connsiteY71" fmla="*/ 6063995 h 8596973"/>
              <a:gd name="connsiteX72" fmla="*/ 13764127 w 21468303"/>
              <a:gd name="connsiteY72" fmla="*/ 6208374 h 8596973"/>
              <a:gd name="connsiteX73" fmla="*/ 14630400 w 21468303"/>
              <a:gd name="connsiteY73" fmla="*/ 6376816 h 8596973"/>
              <a:gd name="connsiteX74" fmla="*/ 15256043 w 21468303"/>
              <a:gd name="connsiteY74" fmla="*/ 6449006 h 8596973"/>
              <a:gd name="connsiteX75" fmla="*/ 15641053 w 21468303"/>
              <a:gd name="connsiteY75" fmla="*/ 6689637 h 8596973"/>
              <a:gd name="connsiteX76" fmla="*/ 16026064 w 21468303"/>
              <a:gd name="connsiteY76" fmla="*/ 6761827 h 8596973"/>
              <a:gd name="connsiteX77" fmla="*/ 16459200 w 21468303"/>
              <a:gd name="connsiteY77" fmla="*/ 6906206 h 8596973"/>
              <a:gd name="connsiteX78" fmla="*/ 16868274 w 21468303"/>
              <a:gd name="connsiteY78" fmla="*/ 6906206 h 8596973"/>
              <a:gd name="connsiteX79" fmla="*/ 17012653 w 21468303"/>
              <a:gd name="connsiteY79" fmla="*/ 7002458 h 8596973"/>
              <a:gd name="connsiteX80" fmla="*/ 17421727 w 21468303"/>
              <a:gd name="connsiteY80" fmla="*/ 7219027 h 8596973"/>
              <a:gd name="connsiteX81" fmla="*/ 17878927 w 21468303"/>
              <a:gd name="connsiteY81" fmla="*/ 7267153 h 8596973"/>
              <a:gd name="connsiteX82" fmla="*/ 18360190 w 21468303"/>
              <a:gd name="connsiteY82" fmla="*/ 7387469 h 8596973"/>
              <a:gd name="connsiteX83" fmla="*/ 18528632 w 21468303"/>
              <a:gd name="connsiteY83" fmla="*/ 7243090 h 8596973"/>
              <a:gd name="connsiteX84" fmla="*/ 18480506 w 21468303"/>
              <a:gd name="connsiteY84" fmla="*/ 6689637 h 8596973"/>
              <a:gd name="connsiteX85" fmla="*/ 18504569 w 21468303"/>
              <a:gd name="connsiteY85" fmla="*/ 6280564 h 8596973"/>
              <a:gd name="connsiteX86" fmla="*/ 18408316 w 21468303"/>
              <a:gd name="connsiteY86" fmla="*/ 6039932 h 8596973"/>
              <a:gd name="connsiteX87" fmla="*/ 18239874 w 21468303"/>
              <a:gd name="connsiteY87" fmla="*/ 5678985 h 8596973"/>
              <a:gd name="connsiteX88" fmla="*/ 18167685 w 21468303"/>
              <a:gd name="connsiteY88" fmla="*/ 5534606 h 8596973"/>
              <a:gd name="connsiteX89" fmla="*/ 18263937 w 21468303"/>
              <a:gd name="connsiteY89" fmla="*/ 5245848 h 8596973"/>
              <a:gd name="connsiteX90" fmla="*/ 18504569 w 21468303"/>
              <a:gd name="connsiteY90" fmla="*/ 5053343 h 8596973"/>
              <a:gd name="connsiteX91" fmla="*/ 18769264 w 21468303"/>
              <a:gd name="connsiteY91" fmla="*/ 5101469 h 8596973"/>
              <a:gd name="connsiteX92" fmla="*/ 18865516 w 21468303"/>
              <a:gd name="connsiteY92" fmla="*/ 5293974 h 8596973"/>
              <a:gd name="connsiteX93" fmla="*/ 18865516 w 21468303"/>
              <a:gd name="connsiteY93" fmla="*/ 5703048 h 8596973"/>
              <a:gd name="connsiteX94" fmla="*/ 18865516 w 21468303"/>
              <a:gd name="connsiteY94" fmla="*/ 6112122 h 8596973"/>
              <a:gd name="connsiteX95" fmla="*/ 18865516 w 21468303"/>
              <a:gd name="connsiteY95" fmla="*/ 6761827 h 8596973"/>
              <a:gd name="connsiteX96" fmla="*/ 18841453 w 21468303"/>
              <a:gd name="connsiteY96" fmla="*/ 7098711 h 8596973"/>
              <a:gd name="connsiteX97" fmla="*/ 18817390 w 21468303"/>
              <a:gd name="connsiteY97" fmla="*/ 7315279 h 8596973"/>
              <a:gd name="connsiteX98" fmla="*/ 19298653 w 21468303"/>
              <a:gd name="connsiteY98" fmla="*/ 7892795 h 8596973"/>
              <a:gd name="connsiteX99" fmla="*/ 19707727 w 21468303"/>
              <a:gd name="connsiteY99" fmla="*/ 7892795 h 8596973"/>
              <a:gd name="connsiteX100" fmla="*/ 19996485 w 21468303"/>
              <a:gd name="connsiteY100" fmla="*/ 7940922 h 8596973"/>
              <a:gd name="connsiteX101" fmla="*/ 20237116 w 21468303"/>
              <a:gd name="connsiteY101" fmla="*/ 8133427 h 8596973"/>
              <a:gd name="connsiteX102" fmla="*/ 20646190 w 21468303"/>
              <a:gd name="connsiteY102" fmla="*/ 8277806 h 8596973"/>
              <a:gd name="connsiteX103" fmla="*/ 21468303 w 21468303"/>
              <a:gd name="connsiteY103" fmla="*/ 8596973 h 8596973"/>
              <a:gd name="connsiteX0" fmla="*/ 0 w 20646190"/>
              <a:gd name="connsiteY0" fmla="*/ 4596143 h 8277806"/>
              <a:gd name="connsiteX1" fmla="*/ 818148 w 20646190"/>
              <a:gd name="connsiteY1" fmla="*/ 4475827 h 8277806"/>
              <a:gd name="connsiteX2" fmla="*/ 1491916 w 20646190"/>
              <a:gd name="connsiteY2" fmla="*/ 4163006 h 8277806"/>
              <a:gd name="connsiteX3" fmla="*/ 1780674 w 20646190"/>
              <a:gd name="connsiteY3" fmla="*/ 3296732 h 8277806"/>
              <a:gd name="connsiteX4" fmla="*/ 1900990 w 20646190"/>
              <a:gd name="connsiteY4" fmla="*/ 2502648 h 8277806"/>
              <a:gd name="connsiteX5" fmla="*/ 1564106 w 20646190"/>
              <a:gd name="connsiteY5" fmla="*/ 1973258 h 8277806"/>
              <a:gd name="connsiteX6" fmla="*/ 1155032 w 20646190"/>
              <a:gd name="connsiteY6" fmla="*/ 1467932 h 8277806"/>
              <a:gd name="connsiteX7" fmla="*/ 866274 w 20646190"/>
              <a:gd name="connsiteY7" fmla="*/ 1179174 h 8277806"/>
              <a:gd name="connsiteX8" fmla="*/ 409074 w 20646190"/>
              <a:gd name="connsiteY8" fmla="*/ 673848 h 8277806"/>
              <a:gd name="connsiteX9" fmla="*/ 192506 w 20646190"/>
              <a:gd name="connsiteY9" fmla="*/ 481343 h 8277806"/>
              <a:gd name="connsiteX10" fmla="*/ 336885 w 20646190"/>
              <a:gd name="connsiteY10" fmla="*/ 385090 h 8277806"/>
              <a:gd name="connsiteX11" fmla="*/ 721895 w 20646190"/>
              <a:gd name="connsiteY11" fmla="*/ 553532 h 8277806"/>
              <a:gd name="connsiteX12" fmla="*/ 770022 w 20646190"/>
              <a:gd name="connsiteY12" fmla="*/ 312900 h 8277806"/>
              <a:gd name="connsiteX13" fmla="*/ 842211 w 20646190"/>
              <a:gd name="connsiteY13" fmla="*/ 79 h 8277806"/>
              <a:gd name="connsiteX14" fmla="*/ 1010653 w 20646190"/>
              <a:gd name="connsiteY14" fmla="*/ 288837 h 8277806"/>
              <a:gd name="connsiteX15" fmla="*/ 1275348 w 20646190"/>
              <a:gd name="connsiteY15" fmla="*/ 866353 h 8277806"/>
              <a:gd name="connsiteX16" fmla="*/ 1804737 w 20646190"/>
              <a:gd name="connsiteY16" fmla="*/ 1419806 h 8277806"/>
              <a:gd name="connsiteX17" fmla="*/ 2093495 w 20646190"/>
              <a:gd name="connsiteY17" fmla="*/ 1901069 h 8277806"/>
              <a:gd name="connsiteX18" fmla="*/ 2310064 w 20646190"/>
              <a:gd name="connsiteY18" fmla="*/ 2430458 h 8277806"/>
              <a:gd name="connsiteX19" fmla="*/ 2382253 w 20646190"/>
              <a:gd name="connsiteY19" fmla="*/ 2863595 h 8277806"/>
              <a:gd name="connsiteX20" fmla="*/ 2454443 w 20646190"/>
              <a:gd name="connsiteY20" fmla="*/ 3489237 h 8277806"/>
              <a:gd name="connsiteX21" fmla="*/ 2213811 w 20646190"/>
              <a:gd name="connsiteY21" fmla="*/ 4187069 h 8277806"/>
              <a:gd name="connsiteX22" fmla="*/ 2213811 w 20646190"/>
              <a:gd name="connsiteY22" fmla="*/ 4836774 h 8277806"/>
              <a:gd name="connsiteX23" fmla="*/ 2959769 w 20646190"/>
              <a:gd name="connsiteY23" fmla="*/ 4981153 h 8277806"/>
              <a:gd name="connsiteX24" fmla="*/ 3657600 w 20646190"/>
              <a:gd name="connsiteY24" fmla="*/ 4884900 h 8277806"/>
              <a:gd name="connsiteX25" fmla="*/ 4427622 w 20646190"/>
              <a:gd name="connsiteY25" fmla="*/ 4981153 h 8277806"/>
              <a:gd name="connsiteX26" fmla="*/ 4740443 w 20646190"/>
              <a:gd name="connsiteY26" fmla="*/ 5101469 h 8277806"/>
              <a:gd name="connsiteX27" fmla="*/ 5173579 w 20646190"/>
              <a:gd name="connsiteY27" fmla="*/ 4957090 h 8277806"/>
              <a:gd name="connsiteX28" fmla="*/ 5630779 w 20646190"/>
              <a:gd name="connsiteY28" fmla="*/ 5101469 h 8277806"/>
              <a:gd name="connsiteX29" fmla="*/ 6761748 w 20646190"/>
              <a:gd name="connsiteY29" fmla="*/ 5125532 h 8277806"/>
              <a:gd name="connsiteX30" fmla="*/ 7411453 w 20646190"/>
              <a:gd name="connsiteY30" fmla="*/ 5173658 h 8277806"/>
              <a:gd name="connsiteX31" fmla="*/ 8325853 w 20646190"/>
              <a:gd name="connsiteY31" fmla="*/ 5149595 h 8277806"/>
              <a:gd name="connsiteX32" fmla="*/ 8494295 w 20646190"/>
              <a:gd name="connsiteY32" fmla="*/ 4884900 h 8277806"/>
              <a:gd name="connsiteX33" fmla="*/ 8662737 w 20646190"/>
              <a:gd name="connsiteY33" fmla="*/ 4163006 h 8277806"/>
              <a:gd name="connsiteX34" fmla="*/ 8662737 w 20646190"/>
              <a:gd name="connsiteY34" fmla="*/ 3753932 h 8277806"/>
              <a:gd name="connsiteX35" fmla="*/ 8494295 w 20646190"/>
              <a:gd name="connsiteY35" fmla="*/ 3007974 h 8277806"/>
              <a:gd name="connsiteX36" fmla="*/ 8277727 w 20646190"/>
              <a:gd name="connsiteY36" fmla="*/ 2695153 h 8277806"/>
              <a:gd name="connsiteX37" fmla="*/ 7892716 w 20646190"/>
              <a:gd name="connsiteY37" fmla="*/ 2430458 h 8277806"/>
              <a:gd name="connsiteX38" fmla="*/ 7435516 w 20646190"/>
              <a:gd name="connsiteY38" fmla="*/ 2069511 h 8277806"/>
              <a:gd name="connsiteX39" fmla="*/ 7267074 w 20646190"/>
              <a:gd name="connsiteY39" fmla="*/ 1852943 h 8277806"/>
              <a:gd name="connsiteX40" fmla="*/ 7122695 w 20646190"/>
              <a:gd name="connsiteY40" fmla="*/ 1612311 h 8277806"/>
              <a:gd name="connsiteX41" fmla="*/ 6906127 w 20646190"/>
              <a:gd name="connsiteY41" fmla="*/ 1347616 h 8277806"/>
              <a:gd name="connsiteX42" fmla="*/ 6978316 w 20646190"/>
              <a:gd name="connsiteY42" fmla="*/ 1058858 h 8277806"/>
              <a:gd name="connsiteX43" fmla="*/ 7170822 w 20646190"/>
              <a:gd name="connsiteY43" fmla="*/ 1058858 h 8277806"/>
              <a:gd name="connsiteX44" fmla="*/ 7483643 w 20646190"/>
              <a:gd name="connsiteY44" fmla="*/ 1179174 h 8277806"/>
              <a:gd name="connsiteX45" fmla="*/ 7772400 w 20646190"/>
              <a:gd name="connsiteY45" fmla="*/ 1395743 h 8277806"/>
              <a:gd name="connsiteX46" fmla="*/ 7796464 w 20646190"/>
              <a:gd name="connsiteY46" fmla="*/ 1852943 h 8277806"/>
              <a:gd name="connsiteX47" fmla="*/ 7796464 w 20646190"/>
              <a:gd name="connsiteY47" fmla="*/ 2117637 h 8277806"/>
              <a:gd name="connsiteX48" fmla="*/ 8085222 w 20646190"/>
              <a:gd name="connsiteY48" fmla="*/ 2406395 h 8277806"/>
              <a:gd name="connsiteX49" fmla="*/ 8542422 w 20646190"/>
              <a:gd name="connsiteY49" fmla="*/ 2502648 h 8277806"/>
              <a:gd name="connsiteX50" fmla="*/ 8879306 w 20646190"/>
              <a:gd name="connsiteY50" fmla="*/ 2406395 h 8277806"/>
              <a:gd name="connsiteX51" fmla="*/ 9047748 w 20646190"/>
              <a:gd name="connsiteY51" fmla="*/ 1973258 h 8277806"/>
              <a:gd name="connsiteX52" fmla="*/ 9095874 w 20646190"/>
              <a:gd name="connsiteY52" fmla="*/ 1564185 h 8277806"/>
              <a:gd name="connsiteX53" fmla="*/ 9119937 w 20646190"/>
              <a:gd name="connsiteY53" fmla="*/ 1371679 h 8277806"/>
              <a:gd name="connsiteX54" fmla="*/ 9264316 w 20646190"/>
              <a:gd name="connsiteY54" fmla="*/ 1131048 h 8277806"/>
              <a:gd name="connsiteX55" fmla="*/ 9264316 w 20646190"/>
              <a:gd name="connsiteY55" fmla="*/ 1395743 h 8277806"/>
              <a:gd name="connsiteX56" fmla="*/ 9240253 w 20646190"/>
              <a:gd name="connsiteY56" fmla="*/ 1925132 h 8277806"/>
              <a:gd name="connsiteX57" fmla="*/ 9216190 w 20646190"/>
              <a:gd name="connsiteY57" fmla="*/ 2406395 h 8277806"/>
              <a:gd name="connsiteX58" fmla="*/ 9144000 w 20646190"/>
              <a:gd name="connsiteY58" fmla="*/ 2743279 h 8277806"/>
              <a:gd name="connsiteX59" fmla="*/ 9288379 w 20646190"/>
              <a:gd name="connsiteY59" fmla="*/ 3441111 h 8277806"/>
              <a:gd name="connsiteX60" fmla="*/ 9312443 w 20646190"/>
              <a:gd name="connsiteY60" fmla="*/ 3874248 h 8277806"/>
              <a:gd name="connsiteX61" fmla="*/ 9360569 w 20646190"/>
              <a:gd name="connsiteY61" fmla="*/ 4211132 h 8277806"/>
              <a:gd name="connsiteX62" fmla="*/ 9264316 w 20646190"/>
              <a:gd name="connsiteY62" fmla="*/ 4812711 h 8277806"/>
              <a:gd name="connsiteX63" fmla="*/ 9336506 w 20646190"/>
              <a:gd name="connsiteY63" fmla="*/ 5245848 h 8277806"/>
              <a:gd name="connsiteX64" fmla="*/ 9889958 w 20646190"/>
              <a:gd name="connsiteY64" fmla="*/ 5486479 h 8277806"/>
              <a:gd name="connsiteX65" fmla="*/ 10299032 w 20646190"/>
              <a:gd name="connsiteY65" fmla="*/ 5558669 h 8277806"/>
              <a:gd name="connsiteX66" fmla="*/ 10900611 w 20646190"/>
              <a:gd name="connsiteY66" fmla="*/ 5727111 h 8277806"/>
              <a:gd name="connsiteX67" fmla="*/ 11189369 w 20646190"/>
              <a:gd name="connsiteY67" fmla="*/ 5630858 h 8277806"/>
              <a:gd name="connsiteX68" fmla="*/ 11959390 w 20646190"/>
              <a:gd name="connsiteY68" fmla="*/ 5799300 h 8277806"/>
              <a:gd name="connsiteX69" fmla="*/ 12320337 w 20646190"/>
              <a:gd name="connsiteY69" fmla="*/ 5871490 h 8277806"/>
              <a:gd name="connsiteX70" fmla="*/ 12705348 w 20646190"/>
              <a:gd name="connsiteY70" fmla="*/ 6039932 h 8277806"/>
              <a:gd name="connsiteX71" fmla="*/ 13282864 w 20646190"/>
              <a:gd name="connsiteY71" fmla="*/ 6063995 h 8277806"/>
              <a:gd name="connsiteX72" fmla="*/ 13764127 w 20646190"/>
              <a:gd name="connsiteY72" fmla="*/ 6208374 h 8277806"/>
              <a:gd name="connsiteX73" fmla="*/ 14630400 w 20646190"/>
              <a:gd name="connsiteY73" fmla="*/ 6376816 h 8277806"/>
              <a:gd name="connsiteX74" fmla="*/ 15256043 w 20646190"/>
              <a:gd name="connsiteY74" fmla="*/ 6449006 h 8277806"/>
              <a:gd name="connsiteX75" fmla="*/ 15641053 w 20646190"/>
              <a:gd name="connsiteY75" fmla="*/ 6689637 h 8277806"/>
              <a:gd name="connsiteX76" fmla="*/ 16026064 w 20646190"/>
              <a:gd name="connsiteY76" fmla="*/ 6761827 h 8277806"/>
              <a:gd name="connsiteX77" fmla="*/ 16459200 w 20646190"/>
              <a:gd name="connsiteY77" fmla="*/ 6906206 h 8277806"/>
              <a:gd name="connsiteX78" fmla="*/ 16868274 w 20646190"/>
              <a:gd name="connsiteY78" fmla="*/ 6906206 h 8277806"/>
              <a:gd name="connsiteX79" fmla="*/ 17012653 w 20646190"/>
              <a:gd name="connsiteY79" fmla="*/ 7002458 h 8277806"/>
              <a:gd name="connsiteX80" fmla="*/ 17421727 w 20646190"/>
              <a:gd name="connsiteY80" fmla="*/ 7219027 h 8277806"/>
              <a:gd name="connsiteX81" fmla="*/ 17878927 w 20646190"/>
              <a:gd name="connsiteY81" fmla="*/ 7267153 h 8277806"/>
              <a:gd name="connsiteX82" fmla="*/ 18360190 w 20646190"/>
              <a:gd name="connsiteY82" fmla="*/ 7387469 h 8277806"/>
              <a:gd name="connsiteX83" fmla="*/ 18528632 w 20646190"/>
              <a:gd name="connsiteY83" fmla="*/ 7243090 h 8277806"/>
              <a:gd name="connsiteX84" fmla="*/ 18480506 w 20646190"/>
              <a:gd name="connsiteY84" fmla="*/ 6689637 h 8277806"/>
              <a:gd name="connsiteX85" fmla="*/ 18504569 w 20646190"/>
              <a:gd name="connsiteY85" fmla="*/ 6280564 h 8277806"/>
              <a:gd name="connsiteX86" fmla="*/ 18408316 w 20646190"/>
              <a:gd name="connsiteY86" fmla="*/ 6039932 h 8277806"/>
              <a:gd name="connsiteX87" fmla="*/ 18239874 w 20646190"/>
              <a:gd name="connsiteY87" fmla="*/ 5678985 h 8277806"/>
              <a:gd name="connsiteX88" fmla="*/ 18167685 w 20646190"/>
              <a:gd name="connsiteY88" fmla="*/ 5534606 h 8277806"/>
              <a:gd name="connsiteX89" fmla="*/ 18263937 w 20646190"/>
              <a:gd name="connsiteY89" fmla="*/ 5245848 h 8277806"/>
              <a:gd name="connsiteX90" fmla="*/ 18504569 w 20646190"/>
              <a:gd name="connsiteY90" fmla="*/ 5053343 h 8277806"/>
              <a:gd name="connsiteX91" fmla="*/ 18769264 w 20646190"/>
              <a:gd name="connsiteY91" fmla="*/ 5101469 h 8277806"/>
              <a:gd name="connsiteX92" fmla="*/ 18865516 w 20646190"/>
              <a:gd name="connsiteY92" fmla="*/ 5293974 h 8277806"/>
              <a:gd name="connsiteX93" fmla="*/ 18865516 w 20646190"/>
              <a:gd name="connsiteY93" fmla="*/ 5703048 h 8277806"/>
              <a:gd name="connsiteX94" fmla="*/ 18865516 w 20646190"/>
              <a:gd name="connsiteY94" fmla="*/ 6112122 h 8277806"/>
              <a:gd name="connsiteX95" fmla="*/ 18865516 w 20646190"/>
              <a:gd name="connsiteY95" fmla="*/ 6761827 h 8277806"/>
              <a:gd name="connsiteX96" fmla="*/ 18841453 w 20646190"/>
              <a:gd name="connsiteY96" fmla="*/ 7098711 h 8277806"/>
              <a:gd name="connsiteX97" fmla="*/ 18817390 w 20646190"/>
              <a:gd name="connsiteY97" fmla="*/ 7315279 h 8277806"/>
              <a:gd name="connsiteX98" fmla="*/ 19298653 w 20646190"/>
              <a:gd name="connsiteY98" fmla="*/ 7892795 h 8277806"/>
              <a:gd name="connsiteX99" fmla="*/ 19707727 w 20646190"/>
              <a:gd name="connsiteY99" fmla="*/ 7892795 h 8277806"/>
              <a:gd name="connsiteX100" fmla="*/ 19996485 w 20646190"/>
              <a:gd name="connsiteY100" fmla="*/ 7940922 h 8277806"/>
              <a:gd name="connsiteX101" fmla="*/ 20237116 w 20646190"/>
              <a:gd name="connsiteY101" fmla="*/ 8133427 h 8277806"/>
              <a:gd name="connsiteX102" fmla="*/ 20646190 w 20646190"/>
              <a:gd name="connsiteY102" fmla="*/ 8277806 h 8277806"/>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21895 w 20237116"/>
              <a:gd name="connsiteY11" fmla="*/ 553532 h 8133427"/>
              <a:gd name="connsiteX12" fmla="*/ 770022 w 20237116"/>
              <a:gd name="connsiteY12" fmla="*/ 312900 h 8133427"/>
              <a:gd name="connsiteX13" fmla="*/ 842211 w 20237116"/>
              <a:gd name="connsiteY13" fmla="*/ 79 h 8133427"/>
              <a:gd name="connsiteX14" fmla="*/ 1010653 w 20237116"/>
              <a:gd name="connsiteY14" fmla="*/ 288837 h 8133427"/>
              <a:gd name="connsiteX15" fmla="*/ 1275348 w 20237116"/>
              <a:gd name="connsiteY15" fmla="*/ 866353 h 8133427"/>
              <a:gd name="connsiteX16" fmla="*/ 1804737 w 20237116"/>
              <a:gd name="connsiteY16" fmla="*/ 1419806 h 8133427"/>
              <a:gd name="connsiteX17" fmla="*/ 2093495 w 20237116"/>
              <a:gd name="connsiteY17" fmla="*/ 1901069 h 8133427"/>
              <a:gd name="connsiteX18" fmla="*/ 2310064 w 20237116"/>
              <a:gd name="connsiteY18" fmla="*/ 2430458 h 8133427"/>
              <a:gd name="connsiteX19" fmla="*/ 2382253 w 20237116"/>
              <a:gd name="connsiteY19" fmla="*/ 2863595 h 8133427"/>
              <a:gd name="connsiteX20" fmla="*/ 2454443 w 20237116"/>
              <a:gd name="connsiteY20" fmla="*/ 3489237 h 8133427"/>
              <a:gd name="connsiteX21" fmla="*/ 2213811 w 20237116"/>
              <a:gd name="connsiteY21" fmla="*/ 4187069 h 8133427"/>
              <a:gd name="connsiteX22" fmla="*/ 2213811 w 20237116"/>
              <a:gd name="connsiteY22" fmla="*/ 4836774 h 8133427"/>
              <a:gd name="connsiteX23" fmla="*/ 2959769 w 20237116"/>
              <a:gd name="connsiteY23" fmla="*/ 4981153 h 8133427"/>
              <a:gd name="connsiteX24" fmla="*/ 3657600 w 20237116"/>
              <a:gd name="connsiteY24" fmla="*/ 4884900 h 8133427"/>
              <a:gd name="connsiteX25" fmla="*/ 4427622 w 20237116"/>
              <a:gd name="connsiteY25" fmla="*/ 4981153 h 8133427"/>
              <a:gd name="connsiteX26" fmla="*/ 4740443 w 20237116"/>
              <a:gd name="connsiteY26" fmla="*/ 5101469 h 8133427"/>
              <a:gd name="connsiteX27" fmla="*/ 5173579 w 20237116"/>
              <a:gd name="connsiteY27" fmla="*/ 4957090 h 8133427"/>
              <a:gd name="connsiteX28" fmla="*/ 5630779 w 20237116"/>
              <a:gd name="connsiteY28" fmla="*/ 5101469 h 8133427"/>
              <a:gd name="connsiteX29" fmla="*/ 6761748 w 20237116"/>
              <a:gd name="connsiteY29" fmla="*/ 5125532 h 8133427"/>
              <a:gd name="connsiteX30" fmla="*/ 7411453 w 20237116"/>
              <a:gd name="connsiteY30" fmla="*/ 5173658 h 8133427"/>
              <a:gd name="connsiteX31" fmla="*/ 8325853 w 20237116"/>
              <a:gd name="connsiteY31" fmla="*/ 5149595 h 8133427"/>
              <a:gd name="connsiteX32" fmla="*/ 8494295 w 20237116"/>
              <a:gd name="connsiteY32" fmla="*/ 4884900 h 8133427"/>
              <a:gd name="connsiteX33" fmla="*/ 8662737 w 20237116"/>
              <a:gd name="connsiteY33" fmla="*/ 4163006 h 8133427"/>
              <a:gd name="connsiteX34" fmla="*/ 8662737 w 20237116"/>
              <a:gd name="connsiteY34" fmla="*/ 3753932 h 8133427"/>
              <a:gd name="connsiteX35" fmla="*/ 8494295 w 20237116"/>
              <a:gd name="connsiteY35" fmla="*/ 3007974 h 8133427"/>
              <a:gd name="connsiteX36" fmla="*/ 8277727 w 20237116"/>
              <a:gd name="connsiteY36" fmla="*/ 2695153 h 8133427"/>
              <a:gd name="connsiteX37" fmla="*/ 7892716 w 20237116"/>
              <a:gd name="connsiteY37" fmla="*/ 2430458 h 8133427"/>
              <a:gd name="connsiteX38" fmla="*/ 7435516 w 20237116"/>
              <a:gd name="connsiteY38" fmla="*/ 2069511 h 8133427"/>
              <a:gd name="connsiteX39" fmla="*/ 7267074 w 20237116"/>
              <a:gd name="connsiteY39" fmla="*/ 1852943 h 8133427"/>
              <a:gd name="connsiteX40" fmla="*/ 7122695 w 20237116"/>
              <a:gd name="connsiteY40" fmla="*/ 1612311 h 8133427"/>
              <a:gd name="connsiteX41" fmla="*/ 6906127 w 20237116"/>
              <a:gd name="connsiteY41" fmla="*/ 1347616 h 8133427"/>
              <a:gd name="connsiteX42" fmla="*/ 6978316 w 20237116"/>
              <a:gd name="connsiteY42" fmla="*/ 1058858 h 8133427"/>
              <a:gd name="connsiteX43" fmla="*/ 7170822 w 20237116"/>
              <a:gd name="connsiteY43" fmla="*/ 1058858 h 8133427"/>
              <a:gd name="connsiteX44" fmla="*/ 7483643 w 20237116"/>
              <a:gd name="connsiteY44" fmla="*/ 1179174 h 8133427"/>
              <a:gd name="connsiteX45" fmla="*/ 7772400 w 20237116"/>
              <a:gd name="connsiteY45" fmla="*/ 1395743 h 8133427"/>
              <a:gd name="connsiteX46" fmla="*/ 7796464 w 20237116"/>
              <a:gd name="connsiteY46" fmla="*/ 1852943 h 8133427"/>
              <a:gd name="connsiteX47" fmla="*/ 7796464 w 20237116"/>
              <a:gd name="connsiteY47" fmla="*/ 2117637 h 8133427"/>
              <a:gd name="connsiteX48" fmla="*/ 8085222 w 20237116"/>
              <a:gd name="connsiteY48" fmla="*/ 2406395 h 8133427"/>
              <a:gd name="connsiteX49" fmla="*/ 8542422 w 20237116"/>
              <a:gd name="connsiteY49" fmla="*/ 2502648 h 8133427"/>
              <a:gd name="connsiteX50" fmla="*/ 8879306 w 20237116"/>
              <a:gd name="connsiteY50" fmla="*/ 2406395 h 8133427"/>
              <a:gd name="connsiteX51" fmla="*/ 9047748 w 20237116"/>
              <a:gd name="connsiteY51" fmla="*/ 1973258 h 8133427"/>
              <a:gd name="connsiteX52" fmla="*/ 9095874 w 20237116"/>
              <a:gd name="connsiteY52" fmla="*/ 1564185 h 8133427"/>
              <a:gd name="connsiteX53" fmla="*/ 9119937 w 20237116"/>
              <a:gd name="connsiteY53" fmla="*/ 1371679 h 8133427"/>
              <a:gd name="connsiteX54" fmla="*/ 9264316 w 20237116"/>
              <a:gd name="connsiteY54" fmla="*/ 1131048 h 8133427"/>
              <a:gd name="connsiteX55" fmla="*/ 9264316 w 20237116"/>
              <a:gd name="connsiteY55" fmla="*/ 1395743 h 8133427"/>
              <a:gd name="connsiteX56" fmla="*/ 9240253 w 20237116"/>
              <a:gd name="connsiteY56" fmla="*/ 1925132 h 8133427"/>
              <a:gd name="connsiteX57" fmla="*/ 9216190 w 20237116"/>
              <a:gd name="connsiteY57" fmla="*/ 2406395 h 8133427"/>
              <a:gd name="connsiteX58" fmla="*/ 9144000 w 20237116"/>
              <a:gd name="connsiteY58" fmla="*/ 2743279 h 8133427"/>
              <a:gd name="connsiteX59" fmla="*/ 9288379 w 20237116"/>
              <a:gd name="connsiteY59" fmla="*/ 3441111 h 8133427"/>
              <a:gd name="connsiteX60" fmla="*/ 9312443 w 20237116"/>
              <a:gd name="connsiteY60" fmla="*/ 3874248 h 8133427"/>
              <a:gd name="connsiteX61" fmla="*/ 9360569 w 20237116"/>
              <a:gd name="connsiteY61" fmla="*/ 4211132 h 8133427"/>
              <a:gd name="connsiteX62" fmla="*/ 9264316 w 20237116"/>
              <a:gd name="connsiteY62" fmla="*/ 4812711 h 8133427"/>
              <a:gd name="connsiteX63" fmla="*/ 9336506 w 20237116"/>
              <a:gd name="connsiteY63" fmla="*/ 5245848 h 8133427"/>
              <a:gd name="connsiteX64" fmla="*/ 9889958 w 20237116"/>
              <a:gd name="connsiteY64" fmla="*/ 5486479 h 8133427"/>
              <a:gd name="connsiteX65" fmla="*/ 10299032 w 20237116"/>
              <a:gd name="connsiteY65" fmla="*/ 5558669 h 8133427"/>
              <a:gd name="connsiteX66" fmla="*/ 10900611 w 20237116"/>
              <a:gd name="connsiteY66" fmla="*/ 5727111 h 8133427"/>
              <a:gd name="connsiteX67" fmla="*/ 11189369 w 20237116"/>
              <a:gd name="connsiteY67" fmla="*/ 5630858 h 8133427"/>
              <a:gd name="connsiteX68" fmla="*/ 11959390 w 20237116"/>
              <a:gd name="connsiteY68" fmla="*/ 5799300 h 8133427"/>
              <a:gd name="connsiteX69" fmla="*/ 12320337 w 20237116"/>
              <a:gd name="connsiteY69" fmla="*/ 5871490 h 8133427"/>
              <a:gd name="connsiteX70" fmla="*/ 12705348 w 20237116"/>
              <a:gd name="connsiteY70" fmla="*/ 6039932 h 8133427"/>
              <a:gd name="connsiteX71" fmla="*/ 13282864 w 20237116"/>
              <a:gd name="connsiteY71" fmla="*/ 6063995 h 8133427"/>
              <a:gd name="connsiteX72" fmla="*/ 13764127 w 20237116"/>
              <a:gd name="connsiteY72" fmla="*/ 6208374 h 8133427"/>
              <a:gd name="connsiteX73" fmla="*/ 14630400 w 20237116"/>
              <a:gd name="connsiteY73" fmla="*/ 6376816 h 8133427"/>
              <a:gd name="connsiteX74" fmla="*/ 15256043 w 20237116"/>
              <a:gd name="connsiteY74" fmla="*/ 6449006 h 8133427"/>
              <a:gd name="connsiteX75" fmla="*/ 15641053 w 20237116"/>
              <a:gd name="connsiteY75" fmla="*/ 6689637 h 8133427"/>
              <a:gd name="connsiteX76" fmla="*/ 16026064 w 20237116"/>
              <a:gd name="connsiteY76" fmla="*/ 6761827 h 8133427"/>
              <a:gd name="connsiteX77" fmla="*/ 16459200 w 20237116"/>
              <a:gd name="connsiteY77" fmla="*/ 6906206 h 8133427"/>
              <a:gd name="connsiteX78" fmla="*/ 16868274 w 20237116"/>
              <a:gd name="connsiteY78" fmla="*/ 6906206 h 8133427"/>
              <a:gd name="connsiteX79" fmla="*/ 17012653 w 20237116"/>
              <a:gd name="connsiteY79" fmla="*/ 7002458 h 8133427"/>
              <a:gd name="connsiteX80" fmla="*/ 17421727 w 20237116"/>
              <a:gd name="connsiteY80" fmla="*/ 7219027 h 8133427"/>
              <a:gd name="connsiteX81" fmla="*/ 17878927 w 20237116"/>
              <a:gd name="connsiteY81" fmla="*/ 7267153 h 8133427"/>
              <a:gd name="connsiteX82" fmla="*/ 18360190 w 20237116"/>
              <a:gd name="connsiteY82" fmla="*/ 7387469 h 8133427"/>
              <a:gd name="connsiteX83" fmla="*/ 18528632 w 20237116"/>
              <a:gd name="connsiteY83" fmla="*/ 7243090 h 8133427"/>
              <a:gd name="connsiteX84" fmla="*/ 18480506 w 20237116"/>
              <a:gd name="connsiteY84" fmla="*/ 6689637 h 8133427"/>
              <a:gd name="connsiteX85" fmla="*/ 18504569 w 20237116"/>
              <a:gd name="connsiteY85" fmla="*/ 6280564 h 8133427"/>
              <a:gd name="connsiteX86" fmla="*/ 18408316 w 20237116"/>
              <a:gd name="connsiteY86" fmla="*/ 6039932 h 8133427"/>
              <a:gd name="connsiteX87" fmla="*/ 18239874 w 20237116"/>
              <a:gd name="connsiteY87" fmla="*/ 5678985 h 8133427"/>
              <a:gd name="connsiteX88" fmla="*/ 18167685 w 20237116"/>
              <a:gd name="connsiteY88" fmla="*/ 5534606 h 8133427"/>
              <a:gd name="connsiteX89" fmla="*/ 18263937 w 20237116"/>
              <a:gd name="connsiteY89" fmla="*/ 5245848 h 8133427"/>
              <a:gd name="connsiteX90" fmla="*/ 18504569 w 20237116"/>
              <a:gd name="connsiteY90" fmla="*/ 5053343 h 8133427"/>
              <a:gd name="connsiteX91" fmla="*/ 18769264 w 20237116"/>
              <a:gd name="connsiteY91" fmla="*/ 5101469 h 8133427"/>
              <a:gd name="connsiteX92" fmla="*/ 18865516 w 20237116"/>
              <a:gd name="connsiteY92" fmla="*/ 5293974 h 8133427"/>
              <a:gd name="connsiteX93" fmla="*/ 18865516 w 20237116"/>
              <a:gd name="connsiteY93" fmla="*/ 5703048 h 8133427"/>
              <a:gd name="connsiteX94" fmla="*/ 18865516 w 20237116"/>
              <a:gd name="connsiteY94" fmla="*/ 6112122 h 8133427"/>
              <a:gd name="connsiteX95" fmla="*/ 18865516 w 20237116"/>
              <a:gd name="connsiteY95" fmla="*/ 6761827 h 8133427"/>
              <a:gd name="connsiteX96" fmla="*/ 18841453 w 20237116"/>
              <a:gd name="connsiteY96" fmla="*/ 7098711 h 8133427"/>
              <a:gd name="connsiteX97" fmla="*/ 18817390 w 20237116"/>
              <a:gd name="connsiteY97" fmla="*/ 7315279 h 8133427"/>
              <a:gd name="connsiteX98" fmla="*/ 19298653 w 20237116"/>
              <a:gd name="connsiteY98" fmla="*/ 7892795 h 8133427"/>
              <a:gd name="connsiteX99" fmla="*/ 19707727 w 20237116"/>
              <a:gd name="connsiteY99" fmla="*/ 7892795 h 8133427"/>
              <a:gd name="connsiteX100" fmla="*/ 19996485 w 20237116"/>
              <a:gd name="connsiteY100" fmla="*/ 7940922 h 8133427"/>
              <a:gd name="connsiteX101" fmla="*/ 20237116 w 20237116"/>
              <a:gd name="connsiteY101" fmla="*/ 8133427 h 8133427"/>
              <a:gd name="connsiteX0" fmla="*/ 0 w 20237116"/>
              <a:gd name="connsiteY0" fmla="*/ 4596143 h 8133427"/>
              <a:gd name="connsiteX1" fmla="*/ 818148 w 20237116"/>
              <a:gd name="connsiteY1" fmla="*/ 4475827 h 8133427"/>
              <a:gd name="connsiteX2" fmla="*/ 1491916 w 20237116"/>
              <a:gd name="connsiteY2" fmla="*/ 4163006 h 8133427"/>
              <a:gd name="connsiteX3" fmla="*/ 1780674 w 20237116"/>
              <a:gd name="connsiteY3" fmla="*/ 3296732 h 8133427"/>
              <a:gd name="connsiteX4" fmla="*/ 1900990 w 20237116"/>
              <a:gd name="connsiteY4" fmla="*/ 2502648 h 8133427"/>
              <a:gd name="connsiteX5" fmla="*/ 1564106 w 20237116"/>
              <a:gd name="connsiteY5" fmla="*/ 1973258 h 8133427"/>
              <a:gd name="connsiteX6" fmla="*/ 1155032 w 20237116"/>
              <a:gd name="connsiteY6" fmla="*/ 1467932 h 8133427"/>
              <a:gd name="connsiteX7" fmla="*/ 866274 w 20237116"/>
              <a:gd name="connsiteY7" fmla="*/ 1179174 h 8133427"/>
              <a:gd name="connsiteX8" fmla="*/ 409074 w 20237116"/>
              <a:gd name="connsiteY8" fmla="*/ 673848 h 8133427"/>
              <a:gd name="connsiteX9" fmla="*/ 192506 w 20237116"/>
              <a:gd name="connsiteY9" fmla="*/ 481343 h 8133427"/>
              <a:gd name="connsiteX10" fmla="*/ 336885 w 20237116"/>
              <a:gd name="connsiteY10" fmla="*/ 385090 h 8133427"/>
              <a:gd name="connsiteX11" fmla="*/ 770022 w 20237116"/>
              <a:gd name="connsiteY11" fmla="*/ 312900 h 8133427"/>
              <a:gd name="connsiteX12" fmla="*/ 842211 w 20237116"/>
              <a:gd name="connsiteY12" fmla="*/ 79 h 8133427"/>
              <a:gd name="connsiteX13" fmla="*/ 1010653 w 20237116"/>
              <a:gd name="connsiteY13" fmla="*/ 288837 h 8133427"/>
              <a:gd name="connsiteX14" fmla="*/ 1275348 w 20237116"/>
              <a:gd name="connsiteY14" fmla="*/ 866353 h 8133427"/>
              <a:gd name="connsiteX15" fmla="*/ 1804737 w 20237116"/>
              <a:gd name="connsiteY15" fmla="*/ 1419806 h 8133427"/>
              <a:gd name="connsiteX16" fmla="*/ 2093495 w 20237116"/>
              <a:gd name="connsiteY16" fmla="*/ 1901069 h 8133427"/>
              <a:gd name="connsiteX17" fmla="*/ 2310064 w 20237116"/>
              <a:gd name="connsiteY17" fmla="*/ 2430458 h 8133427"/>
              <a:gd name="connsiteX18" fmla="*/ 2382253 w 20237116"/>
              <a:gd name="connsiteY18" fmla="*/ 2863595 h 8133427"/>
              <a:gd name="connsiteX19" fmla="*/ 2454443 w 20237116"/>
              <a:gd name="connsiteY19" fmla="*/ 3489237 h 8133427"/>
              <a:gd name="connsiteX20" fmla="*/ 2213811 w 20237116"/>
              <a:gd name="connsiteY20" fmla="*/ 4187069 h 8133427"/>
              <a:gd name="connsiteX21" fmla="*/ 2213811 w 20237116"/>
              <a:gd name="connsiteY21" fmla="*/ 4836774 h 8133427"/>
              <a:gd name="connsiteX22" fmla="*/ 2959769 w 20237116"/>
              <a:gd name="connsiteY22" fmla="*/ 4981153 h 8133427"/>
              <a:gd name="connsiteX23" fmla="*/ 3657600 w 20237116"/>
              <a:gd name="connsiteY23" fmla="*/ 4884900 h 8133427"/>
              <a:gd name="connsiteX24" fmla="*/ 4427622 w 20237116"/>
              <a:gd name="connsiteY24" fmla="*/ 4981153 h 8133427"/>
              <a:gd name="connsiteX25" fmla="*/ 4740443 w 20237116"/>
              <a:gd name="connsiteY25" fmla="*/ 5101469 h 8133427"/>
              <a:gd name="connsiteX26" fmla="*/ 5173579 w 20237116"/>
              <a:gd name="connsiteY26" fmla="*/ 4957090 h 8133427"/>
              <a:gd name="connsiteX27" fmla="*/ 5630779 w 20237116"/>
              <a:gd name="connsiteY27" fmla="*/ 5101469 h 8133427"/>
              <a:gd name="connsiteX28" fmla="*/ 6761748 w 20237116"/>
              <a:gd name="connsiteY28" fmla="*/ 5125532 h 8133427"/>
              <a:gd name="connsiteX29" fmla="*/ 7411453 w 20237116"/>
              <a:gd name="connsiteY29" fmla="*/ 5173658 h 8133427"/>
              <a:gd name="connsiteX30" fmla="*/ 8325853 w 20237116"/>
              <a:gd name="connsiteY30" fmla="*/ 5149595 h 8133427"/>
              <a:gd name="connsiteX31" fmla="*/ 8494295 w 20237116"/>
              <a:gd name="connsiteY31" fmla="*/ 4884900 h 8133427"/>
              <a:gd name="connsiteX32" fmla="*/ 8662737 w 20237116"/>
              <a:gd name="connsiteY32" fmla="*/ 4163006 h 8133427"/>
              <a:gd name="connsiteX33" fmla="*/ 8662737 w 20237116"/>
              <a:gd name="connsiteY33" fmla="*/ 3753932 h 8133427"/>
              <a:gd name="connsiteX34" fmla="*/ 8494295 w 20237116"/>
              <a:gd name="connsiteY34" fmla="*/ 3007974 h 8133427"/>
              <a:gd name="connsiteX35" fmla="*/ 8277727 w 20237116"/>
              <a:gd name="connsiteY35" fmla="*/ 2695153 h 8133427"/>
              <a:gd name="connsiteX36" fmla="*/ 7892716 w 20237116"/>
              <a:gd name="connsiteY36" fmla="*/ 2430458 h 8133427"/>
              <a:gd name="connsiteX37" fmla="*/ 7435516 w 20237116"/>
              <a:gd name="connsiteY37" fmla="*/ 2069511 h 8133427"/>
              <a:gd name="connsiteX38" fmla="*/ 7267074 w 20237116"/>
              <a:gd name="connsiteY38" fmla="*/ 1852943 h 8133427"/>
              <a:gd name="connsiteX39" fmla="*/ 7122695 w 20237116"/>
              <a:gd name="connsiteY39" fmla="*/ 1612311 h 8133427"/>
              <a:gd name="connsiteX40" fmla="*/ 6906127 w 20237116"/>
              <a:gd name="connsiteY40" fmla="*/ 1347616 h 8133427"/>
              <a:gd name="connsiteX41" fmla="*/ 6978316 w 20237116"/>
              <a:gd name="connsiteY41" fmla="*/ 1058858 h 8133427"/>
              <a:gd name="connsiteX42" fmla="*/ 7170822 w 20237116"/>
              <a:gd name="connsiteY42" fmla="*/ 1058858 h 8133427"/>
              <a:gd name="connsiteX43" fmla="*/ 7483643 w 20237116"/>
              <a:gd name="connsiteY43" fmla="*/ 1179174 h 8133427"/>
              <a:gd name="connsiteX44" fmla="*/ 7772400 w 20237116"/>
              <a:gd name="connsiteY44" fmla="*/ 1395743 h 8133427"/>
              <a:gd name="connsiteX45" fmla="*/ 7796464 w 20237116"/>
              <a:gd name="connsiteY45" fmla="*/ 1852943 h 8133427"/>
              <a:gd name="connsiteX46" fmla="*/ 7796464 w 20237116"/>
              <a:gd name="connsiteY46" fmla="*/ 2117637 h 8133427"/>
              <a:gd name="connsiteX47" fmla="*/ 8085222 w 20237116"/>
              <a:gd name="connsiteY47" fmla="*/ 2406395 h 8133427"/>
              <a:gd name="connsiteX48" fmla="*/ 8542422 w 20237116"/>
              <a:gd name="connsiteY48" fmla="*/ 2502648 h 8133427"/>
              <a:gd name="connsiteX49" fmla="*/ 8879306 w 20237116"/>
              <a:gd name="connsiteY49" fmla="*/ 2406395 h 8133427"/>
              <a:gd name="connsiteX50" fmla="*/ 9047748 w 20237116"/>
              <a:gd name="connsiteY50" fmla="*/ 1973258 h 8133427"/>
              <a:gd name="connsiteX51" fmla="*/ 9095874 w 20237116"/>
              <a:gd name="connsiteY51" fmla="*/ 1564185 h 8133427"/>
              <a:gd name="connsiteX52" fmla="*/ 9119937 w 20237116"/>
              <a:gd name="connsiteY52" fmla="*/ 1371679 h 8133427"/>
              <a:gd name="connsiteX53" fmla="*/ 9264316 w 20237116"/>
              <a:gd name="connsiteY53" fmla="*/ 1131048 h 8133427"/>
              <a:gd name="connsiteX54" fmla="*/ 9264316 w 20237116"/>
              <a:gd name="connsiteY54" fmla="*/ 1395743 h 8133427"/>
              <a:gd name="connsiteX55" fmla="*/ 9240253 w 20237116"/>
              <a:gd name="connsiteY55" fmla="*/ 1925132 h 8133427"/>
              <a:gd name="connsiteX56" fmla="*/ 9216190 w 20237116"/>
              <a:gd name="connsiteY56" fmla="*/ 2406395 h 8133427"/>
              <a:gd name="connsiteX57" fmla="*/ 9144000 w 20237116"/>
              <a:gd name="connsiteY57" fmla="*/ 2743279 h 8133427"/>
              <a:gd name="connsiteX58" fmla="*/ 9288379 w 20237116"/>
              <a:gd name="connsiteY58" fmla="*/ 3441111 h 8133427"/>
              <a:gd name="connsiteX59" fmla="*/ 9312443 w 20237116"/>
              <a:gd name="connsiteY59" fmla="*/ 3874248 h 8133427"/>
              <a:gd name="connsiteX60" fmla="*/ 9360569 w 20237116"/>
              <a:gd name="connsiteY60" fmla="*/ 4211132 h 8133427"/>
              <a:gd name="connsiteX61" fmla="*/ 9264316 w 20237116"/>
              <a:gd name="connsiteY61" fmla="*/ 4812711 h 8133427"/>
              <a:gd name="connsiteX62" fmla="*/ 9336506 w 20237116"/>
              <a:gd name="connsiteY62" fmla="*/ 5245848 h 8133427"/>
              <a:gd name="connsiteX63" fmla="*/ 9889958 w 20237116"/>
              <a:gd name="connsiteY63" fmla="*/ 5486479 h 8133427"/>
              <a:gd name="connsiteX64" fmla="*/ 10299032 w 20237116"/>
              <a:gd name="connsiteY64" fmla="*/ 5558669 h 8133427"/>
              <a:gd name="connsiteX65" fmla="*/ 10900611 w 20237116"/>
              <a:gd name="connsiteY65" fmla="*/ 5727111 h 8133427"/>
              <a:gd name="connsiteX66" fmla="*/ 11189369 w 20237116"/>
              <a:gd name="connsiteY66" fmla="*/ 5630858 h 8133427"/>
              <a:gd name="connsiteX67" fmla="*/ 11959390 w 20237116"/>
              <a:gd name="connsiteY67" fmla="*/ 5799300 h 8133427"/>
              <a:gd name="connsiteX68" fmla="*/ 12320337 w 20237116"/>
              <a:gd name="connsiteY68" fmla="*/ 5871490 h 8133427"/>
              <a:gd name="connsiteX69" fmla="*/ 12705348 w 20237116"/>
              <a:gd name="connsiteY69" fmla="*/ 6039932 h 8133427"/>
              <a:gd name="connsiteX70" fmla="*/ 13282864 w 20237116"/>
              <a:gd name="connsiteY70" fmla="*/ 6063995 h 8133427"/>
              <a:gd name="connsiteX71" fmla="*/ 13764127 w 20237116"/>
              <a:gd name="connsiteY71" fmla="*/ 6208374 h 8133427"/>
              <a:gd name="connsiteX72" fmla="*/ 14630400 w 20237116"/>
              <a:gd name="connsiteY72" fmla="*/ 6376816 h 8133427"/>
              <a:gd name="connsiteX73" fmla="*/ 15256043 w 20237116"/>
              <a:gd name="connsiteY73" fmla="*/ 6449006 h 8133427"/>
              <a:gd name="connsiteX74" fmla="*/ 15641053 w 20237116"/>
              <a:gd name="connsiteY74" fmla="*/ 6689637 h 8133427"/>
              <a:gd name="connsiteX75" fmla="*/ 16026064 w 20237116"/>
              <a:gd name="connsiteY75" fmla="*/ 6761827 h 8133427"/>
              <a:gd name="connsiteX76" fmla="*/ 16459200 w 20237116"/>
              <a:gd name="connsiteY76" fmla="*/ 6906206 h 8133427"/>
              <a:gd name="connsiteX77" fmla="*/ 16868274 w 20237116"/>
              <a:gd name="connsiteY77" fmla="*/ 6906206 h 8133427"/>
              <a:gd name="connsiteX78" fmla="*/ 17012653 w 20237116"/>
              <a:gd name="connsiteY78" fmla="*/ 7002458 h 8133427"/>
              <a:gd name="connsiteX79" fmla="*/ 17421727 w 20237116"/>
              <a:gd name="connsiteY79" fmla="*/ 7219027 h 8133427"/>
              <a:gd name="connsiteX80" fmla="*/ 17878927 w 20237116"/>
              <a:gd name="connsiteY80" fmla="*/ 7267153 h 8133427"/>
              <a:gd name="connsiteX81" fmla="*/ 18360190 w 20237116"/>
              <a:gd name="connsiteY81" fmla="*/ 7387469 h 8133427"/>
              <a:gd name="connsiteX82" fmla="*/ 18528632 w 20237116"/>
              <a:gd name="connsiteY82" fmla="*/ 7243090 h 8133427"/>
              <a:gd name="connsiteX83" fmla="*/ 18480506 w 20237116"/>
              <a:gd name="connsiteY83" fmla="*/ 6689637 h 8133427"/>
              <a:gd name="connsiteX84" fmla="*/ 18504569 w 20237116"/>
              <a:gd name="connsiteY84" fmla="*/ 6280564 h 8133427"/>
              <a:gd name="connsiteX85" fmla="*/ 18408316 w 20237116"/>
              <a:gd name="connsiteY85" fmla="*/ 6039932 h 8133427"/>
              <a:gd name="connsiteX86" fmla="*/ 18239874 w 20237116"/>
              <a:gd name="connsiteY86" fmla="*/ 5678985 h 8133427"/>
              <a:gd name="connsiteX87" fmla="*/ 18167685 w 20237116"/>
              <a:gd name="connsiteY87" fmla="*/ 5534606 h 8133427"/>
              <a:gd name="connsiteX88" fmla="*/ 18263937 w 20237116"/>
              <a:gd name="connsiteY88" fmla="*/ 5245848 h 8133427"/>
              <a:gd name="connsiteX89" fmla="*/ 18504569 w 20237116"/>
              <a:gd name="connsiteY89" fmla="*/ 5053343 h 8133427"/>
              <a:gd name="connsiteX90" fmla="*/ 18769264 w 20237116"/>
              <a:gd name="connsiteY90" fmla="*/ 5101469 h 8133427"/>
              <a:gd name="connsiteX91" fmla="*/ 18865516 w 20237116"/>
              <a:gd name="connsiteY91" fmla="*/ 5293974 h 8133427"/>
              <a:gd name="connsiteX92" fmla="*/ 18865516 w 20237116"/>
              <a:gd name="connsiteY92" fmla="*/ 5703048 h 8133427"/>
              <a:gd name="connsiteX93" fmla="*/ 18865516 w 20237116"/>
              <a:gd name="connsiteY93" fmla="*/ 6112122 h 8133427"/>
              <a:gd name="connsiteX94" fmla="*/ 18865516 w 20237116"/>
              <a:gd name="connsiteY94" fmla="*/ 6761827 h 8133427"/>
              <a:gd name="connsiteX95" fmla="*/ 18841453 w 20237116"/>
              <a:gd name="connsiteY95" fmla="*/ 7098711 h 8133427"/>
              <a:gd name="connsiteX96" fmla="*/ 18817390 w 20237116"/>
              <a:gd name="connsiteY96" fmla="*/ 7315279 h 8133427"/>
              <a:gd name="connsiteX97" fmla="*/ 19298653 w 20237116"/>
              <a:gd name="connsiteY97" fmla="*/ 7892795 h 8133427"/>
              <a:gd name="connsiteX98" fmla="*/ 19707727 w 20237116"/>
              <a:gd name="connsiteY98" fmla="*/ 7892795 h 8133427"/>
              <a:gd name="connsiteX99" fmla="*/ 19996485 w 20237116"/>
              <a:gd name="connsiteY99" fmla="*/ 7940922 h 8133427"/>
              <a:gd name="connsiteX100" fmla="*/ 20237116 w 20237116"/>
              <a:gd name="connsiteY100" fmla="*/ 8133427 h 8133427"/>
              <a:gd name="connsiteX0" fmla="*/ 0 w 20237116"/>
              <a:gd name="connsiteY0" fmla="*/ 4597176 h 8134460"/>
              <a:gd name="connsiteX1" fmla="*/ 818148 w 20237116"/>
              <a:gd name="connsiteY1" fmla="*/ 4476860 h 8134460"/>
              <a:gd name="connsiteX2" fmla="*/ 1491916 w 20237116"/>
              <a:gd name="connsiteY2" fmla="*/ 4164039 h 8134460"/>
              <a:gd name="connsiteX3" fmla="*/ 1780674 w 20237116"/>
              <a:gd name="connsiteY3" fmla="*/ 3297765 h 8134460"/>
              <a:gd name="connsiteX4" fmla="*/ 1900990 w 20237116"/>
              <a:gd name="connsiteY4" fmla="*/ 2503681 h 8134460"/>
              <a:gd name="connsiteX5" fmla="*/ 1564106 w 20237116"/>
              <a:gd name="connsiteY5" fmla="*/ 1974291 h 8134460"/>
              <a:gd name="connsiteX6" fmla="*/ 1155032 w 20237116"/>
              <a:gd name="connsiteY6" fmla="*/ 1468965 h 8134460"/>
              <a:gd name="connsiteX7" fmla="*/ 866274 w 20237116"/>
              <a:gd name="connsiteY7" fmla="*/ 1180207 h 8134460"/>
              <a:gd name="connsiteX8" fmla="*/ 409074 w 20237116"/>
              <a:gd name="connsiteY8" fmla="*/ 674881 h 8134460"/>
              <a:gd name="connsiteX9" fmla="*/ 192506 w 20237116"/>
              <a:gd name="connsiteY9" fmla="*/ 482376 h 8134460"/>
              <a:gd name="connsiteX10" fmla="*/ 336885 w 20237116"/>
              <a:gd name="connsiteY10" fmla="*/ 386123 h 8134460"/>
              <a:gd name="connsiteX11" fmla="*/ 842211 w 20237116"/>
              <a:gd name="connsiteY11" fmla="*/ 1112 h 8134460"/>
              <a:gd name="connsiteX12" fmla="*/ 1010653 w 20237116"/>
              <a:gd name="connsiteY12" fmla="*/ 289870 h 8134460"/>
              <a:gd name="connsiteX13" fmla="*/ 1275348 w 20237116"/>
              <a:gd name="connsiteY13" fmla="*/ 867386 h 8134460"/>
              <a:gd name="connsiteX14" fmla="*/ 1804737 w 20237116"/>
              <a:gd name="connsiteY14" fmla="*/ 1420839 h 8134460"/>
              <a:gd name="connsiteX15" fmla="*/ 2093495 w 20237116"/>
              <a:gd name="connsiteY15" fmla="*/ 1902102 h 8134460"/>
              <a:gd name="connsiteX16" fmla="*/ 2310064 w 20237116"/>
              <a:gd name="connsiteY16" fmla="*/ 2431491 h 8134460"/>
              <a:gd name="connsiteX17" fmla="*/ 2382253 w 20237116"/>
              <a:gd name="connsiteY17" fmla="*/ 2864628 h 8134460"/>
              <a:gd name="connsiteX18" fmla="*/ 2454443 w 20237116"/>
              <a:gd name="connsiteY18" fmla="*/ 3490270 h 8134460"/>
              <a:gd name="connsiteX19" fmla="*/ 2213811 w 20237116"/>
              <a:gd name="connsiteY19" fmla="*/ 4188102 h 8134460"/>
              <a:gd name="connsiteX20" fmla="*/ 2213811 w 20237116"/>
              <a:gd name="connsiteY20" fmla="*/ 4837807 h 8134460"/>
              <a:gd name="connsiteX21" fmla="*/ 2959769 w 20237116"/>
              <a:gd name="connsiteY21" fmla="*/ 4982186 h 8134460"/>
              <a:gd name="connsiteX22" fmla="*/ 3657600 w 20237116"/>
              <a:gd name="connsiteY22" fmla="*/ 4885933 h 8134460"/>
              <a:gd name="connsiteX23" fmla="*/ 4427622 w 20237116"/>
              <a:gd name="connsiteY23" fmla="*/ 4982186 h 8134460"/>
              <a:gd name="connsiteX24" fmla="*/ 4740443 w 20237116"/>
              <a:gd name="connsiteY24" fmla="*/ 5102502 h 8134460"/>
              <a:gd name="connsiteX25" fmla="*/ 5173579 w 20237116"/>
              <a:gd name="connsiteY25" fmla="*/ 4958123 h 8134460"/>
              <a:gd name="connsiteX26" fmla="*/ 5630779 w 20237116"/>
              <a:gd name="connsiteY26" fmla="*/ 5102502 h 8134460"/>
              <a:gd name="connsiteX27" fmla="*/ 6761748 w 20237116"/>
              <a:gd name="connsiteY27" fmla="*/ 5126565 h 8134460"/>
              <a:gd name="connsiteX28" fmla="*/ 7411453 w 20237116"/>
              <a:gd name="connsiteY28" fmla="*/ 5174691 h 8134460"/>
              <a:gd name="connsiteX29" fmla="*/ 8325853 w 20237116"/>
              <a:gd name="connsiteY29" fmla="*/ 5150628 h 8134460"/>
              <a:gd name="connsiteX30" fmla="*/ 8494295 w 20237116"/>
              <a:gd name="connsiteY30" fmla="*/ 4885933 h 8134460"/>
              <a:gd name="connsiteX31" fmla="*/ 8662737 w 20237116"/>
              <a:gd name="connsiteY31" fmla="*/ 4164039 h 8134460"/>
              <a:gd name="connsiteX32" fmla="*/ 8662737 w 20237116"/>
              <a:gd name="connsiteY32" fmla="*/ 3754965 h 8134460"/>
              <a:gd name="connsiteX33" fmla="*/ 8494295 w 20237116"/>
              <a:gd name="connsiteY33" fmla="*/ 3009007 h 8134460"/>
              <a:gd name="connsiteX34" fmla="*/ 8277727 w 20237116"/>
              <a:gd name="connsiteY34" fmla="*/ 2696186 h 8134460"/>
              <a:gd name="connsiteX35" fmla="*/ 7892716 w 20237116"/>
              <a:gd name="connsiteY35" fmla="*/ 2431491 h 8134460"/>
              <a:gd name="connsiteX36" fmla="*/ 7435516 w 20237116"/>
              <a:gd name="connsiteY36" fmla="*/ 2070544 h 8134460"/>
              <a:gd name="connsiteX37" fmla="*/ 7267074 w 20237116"/>
              <a:gd name="connsiteY37" fmla="*/ 1853976 h 8134460"/>
              <a:gd name="connsiteX38" fmla="*/ 7122695 w 20237116"/>
              <a:gd name="connsiteY38" fmla="*/ 1613344 h 8134460"/>
              <a:gd name="connsiteX39" fmla="*/ 6906127 w 20237116"/>
              <a:gd name="connsiteY39" fmla="*/ 1348649 h 8134460"/>
              <a:gd name="connsiteX40" fmla="*/ 6978316 w 20237116"/>
              <a:gd name="connsiteY40" fmla="*/ 1059891 h 8134460"/>
              <a:gd name="connsiteX41" fmla="*/ 7170822 w 20237116"/>
              <a:gd name="connsiteY41" fmla="*/ 1059891 h 8134460"/>
              <a:gd name="connsiteX42" fmla="*/ 7483643 w 20237116"/>
              <a:gd name="connsiteY42" fmla="*/ 1180207 h 8134460"/>
              <a:gd name="connsiteX43" fmla="*/ 7772400 w 20237116"/>
              <a:gd name="connsiteY43" fmla="*/ 1396776 h 8134460"/>
              <a:gd name="connsiteX44" fmla="*/ 7796464 w 20237116"/>
              <a:gd name="connsiteY44" fmla="*/ 1853976 h 8134460"/>
              <a:gd name="connsiteX45" fmla="*/ 7796464 w 20237116"/>
              <a:gd name="connsiteY45" fmla="*/ 2118670 h 8134460"/>
              <a:gd name="connsiteX46" fmla="*/ 8085222 w 20237116"/>
              <a:gd name="connsiteY46" fmla="*/ 2407428 h 8134460"/>
              <a:gd name="connsiteX47" fmla="*/ 8542422 w 20237116"/>
              <a:gd name="connsiteY47" fmla="*/ 2503681 h 8134460"/>
              <a:gd name="connsiteX48" fmla="*/ 8879306 w 20237116"/>
              <a:gd name="connsiteY48" fmla="*/ 2407428 h 8134460"/>
              <a:gd name="connsiteX49" fmla="*/ 9047748 w 20237116"/>
              <a:gd name="connsiteY49" fmla="*/ 1974291 h 8134460"/>
              <a:gd name="connsiteX50" fmla="*/ 9095874 w 20237116"/>
              <a:gd name="connsiteY50" fmla="*/ 1565218 h 8134460"/>
              <a:gd name="connsiteX51" fmla="*/ 9119937 w 20237116"/>
              <a:gd name="connsiteY51" fmla="*/ 1372712 h 8134460"/>
              <a:gd name="connsiteX52" fmla="*/ 9264316 w 20237116"/>
              <a:gd name="connsiteY52" fmla="*/ 1132081 h 8134460"/>
              <a:gd name="connsiteX53" fmla="*/ 9264316 w 20237116"/>
              <a:gd name="connsiteY53" fmla="*/ 1396776 h 8134460"/>
              <a:gd name="connsiteX54" fmla="*/ 9240253 w 20237116"/>
              <a:gd name="connsiteY54" fmla="*/ 1926165 h 8134460"/>
              <a:gd name="connsiteX55" fmla="*/ 9216190 w 20237116"/>
              <a:gd name="connsiteY55" fmla="*/ 2407428 h 8134460"/>
              <a:gd name="connsiteX56" fmla="*/ 9144000 w 20237116"/>
              <a:gd name="connsiteY56" fmla="*/ 2744312 h 8134460"/>
              <a:gd name="connsiteX57" fmla="*/ 9288379 w 20237116"/>
              <a:gd name="connsiteY57" fmla="*/ 3442144 h 8134460"/>
              <a:gd name="connsiteX58" fmla="*/ 9312443 w 20237116"/>
              <a:gd name="connsiteY58" fmla="*/ 3875281 h 8134460"/>
              <a:gd name="connsiteX59" fmla="*/ 9360569 w 20237116"/>
              <a:gd name="connsiteY59" fmla="*/ 4212165 h 8134460"/>
              <a:gd name="connsiteX60" fmla="*/ 9264316 w 20237116"/>
              <a:gd name="connsiteY60" fmla="*/ 4813744 h 8134460"/>
              <a:gd name="connsiteX61" fmla="*/ 9336506 w 20237116"/>
              <a:gd name="connsiteY61" fmla="*/ 5246881 h 8134460"/>
              <a:gd name="connsiteX62" fmla="*/ 9889958 w 20237116"/>
              <a:gd name="connsiteY62" fmla="*/ 5487512 h 8134460"/>
              <a:gd name="connsiteX63" fmla="*/ 10299032 w 20237116"/>
              <a:gd name="connsiteY63" fmla="*/ 5559702 h 8134460"/>
              <a:gd name="connsiteX64" fmla="*/ 10900611 w 20237116"/>
              <a:gd name="connsiteY64" fmla="*/ 5728144 h 8134460"/>
              <a:gd name="connsiteX65" fmla="*/ 11189369 w 20237116"/>
              <a:gd name="connsiteY65" fmla="*/ 5631891 h 8134460"/>
              <a:gd name="connsiteX66" fmla="*/ 11959390 w 20237116"/>
              <a:gd name="connsiteY66" fmla="*/ 5800333 h 8134460"/>
              <a:gd name="connsiteX67" fmla="*/ 12320337 w 20237116"/>
              <a:gd name="connsiteY67" fmla="*/ 5872523 h 8134460"/>
              <a:gd name="connsiteX68" fmla="*/ 12705348 w 20237116"/>
              <a:gd name="connsiteY68" fmla="*/ 6040965 h 8134460"/>
              <a:gd name="connsiteX69" fmla="*/ 13282864 w 20237116"/>
              <a:gd name="connsiteY69" fmla="*/ 6065028 h 8134460"/>
              <a:gd name="connsiteX70" fmla="*/ 13764127 w 20237116"/>
              <a:gd name="connsiteY70" fmla="*/ 6209407 h 8134460"/>
              <a:gd name="connsiteX71" fmla="*/ 14630400 w 20237116"/>
              <a:gd name="connsiteY71" fmla="*/ 6377849 h 8134460"/>
              <a:gd name="connsiteX72" fmla="*/ 15256043 w 20237116"/>
              <a:gd name="connsiteY72" fmla="*/ 6450039 h 8134460"/>
              <a:gd name="connsiteX73" fmla="*/ 15641053 w 20237116"/>
              <a:gd name="connsiteY73" fmla="*/ 6690670 h 8134460"/>
              <a:gd name="connsiteX74" fmla="*/ 16026064 w 20237116"/>
              <a:gd name="connsiteY74" fmla="*/ 6762860 h 8134460"/>
              <a:gd name="connsiteX75" fmla="*/ 16459200 w 20237116"/>
              <a:gd name="connsiteY75" fmla="*/ 6907239 h 8134460"/>
              <a:gd name="connsiteX76" fmla="*/ 16868274 w 20237116"/>
              <a:gd name="connsiteY76" fmla="*/ 6907239 h 8134460"/>
              <a:gd name="connsiteX77" fmla="*/ 17012653 w 20237116"/>
              <a:gd name="connsiteY77" fmla="*/ 7003491 h 8134460"/>
              <a:gd name="connsiteX78" fmla="*/ 17421727 w 20237116"/>
              <a:gd name="connsiteY78" fmla="*/ 7220060 h 8134460"/>
              <a:gd name="connsiteX79" fmla="*/ 17878927 w 20237116"/>
              <a:gd name="connsiteY79" fmla="*/ 7268186 h 8134460"/>
              <a:gd name="connsiteX80" fmla="*/ 18360190 w 20237116"/>
              <a:gd name="connsiteY80" fmla="*/ 7388502 h 8134460"/>
              <a:gd name="connsiteX81" fmla="*/ 18528632 w 20237116"/>
              <a:gd name="connsiteY81" fmla="*/ 7244123 h 8134460"/>
              <a:gd name="connsiteX82" fmla="*/ 18480506 w 20237116"/>
              <a:gd name="connsiteY82" fmla="*/ 6690670 h 8134460"/>
              <a:gd name="connsiteX83" fmla="*/ 18504569 w 20237116"/>
              <a:gd name="connsiteY83" fmla="*/ 6281597 h 8134460"/>
              <a:gd name="connsiteX84" fmla="*/ 18408316 w 20237116"/>
              <a:gd name="connsiteY84" fmla="*/ 6040965 h 8134460"/>
              <a:gd name="connsiteX85" fmla="*/ 18239874 w 20237116"/>
              <a:gd name="connsiteY85" fmla="*/ 5680018 h 8134460"/>
              <a:gd name="connsiteX86" fmla="*/ 18167685 w 20237116"/>
              <a:gd name="connsiteY86" fmla="*/ 5535639 h 8134460"/>
              <a:gd name="connsiteX87" fmla="*/ 18263937 w 20237116"/>
              <a:gd name="connsiteY87" fmla="*/ 5246881 h 8134460"/>
              <a:gd name="connsiteX88" fmla="*/ 18504569 w 20237116"/>
              <a:gd name="connsiteY88" fmla="*/ 5054376 h 8134460"/>
              <a:gd name="connsiteX89" fmla="*/ 18769264 w 20237116"/>
              <a:gd name="connsiteY89" fmla="*/ 5102502 h 8134460"/>
              <a:gd name="connsiteX90" fmla="*/ 18865516 w 20237116"/>
              <a:gd name="connsiteY90" fmla="*/ 5295007 h 8134460"/>
              <a:gd name="connsiteX91" fmla="*/ 18865516 w 20237116"/>
              <a:gd name="connsiteY91" fmla="*/ 5704081 h 8134460"/>
              <a:gd name="connsiteX92" fmla="*/ 18865516 w 20237116"/>
              <a:gd name="connsiteY92" fmla="*/ 6113155 h 8134460"/>
              <a:gd name="connsiteX93" fmla="*/ 18865516 w 20237116"/>
              <a:gd name="connsiteY93" fmla="*/ 6762860 h 8134460"/>
              <a:gd name="connsiteX94" fmla="*/ 18841453 w 20237116"/>
              <a:gd name="connsiteY94" fmla="*/ 7099744 h 8134460"/>
              <a:gd name="connsiteX95" fmla="*/ 18817390 w 20237116"/>
              <a:gd name="connsiteY95" fmla="*/ 7316312 h 8134460"/>
              <a:gd name="connsiteX96" fmla="*/ 19298653 w 20237116"/>
              <a:gd name="connsiteY96" fmla="*/ 7893828 h 8134460"/>
              <a:gd name="connsiteX97" fmla="*/ 19707727 w 20237116"/>
              <a:gd name="connsiteY97" fmla="*/ 7893828 h 8134460"/>
              <a:gd name="connsiteX98" fmla="*/ 19996485 w 20237116"/>
              <a:gd name="connsiteY98" fmla="*/ 7941955 h 8134460"/>
              <a:gd name="connsiteX99" fmla="*/ 20237116 w 20237116"/>
              <a:gd name="connsiteY99" fmla="*/ 8134460 h 8134460"/>
              <a:gd name="connsiteX0" fmla="*/ 0 w 20237116"/>
              <a:gd name="connsiteY0" fmla="*/ 4331248 h 7868532"/>
              <a:gd name="connsiteX1" fmla="*/ 818148 w 20237116"/>
              <a:gd name="connsiteY1" fmla="*/ 4210932 h 7868532"/>
              <a:gd name="connsiteX2" fmla="*/ 1491916 w 20237116"/>
              <a:gd name="connsiteY2" fmla="*/ 3898111 h 7868532"/>
              <a:gd name="connsiteX3" fmla="*/ 1780674 w 20237116"/>
              <a:gd name="connsiteY3" fmla="*/ 3031837 h 7868532"/>
              <a:gd name="connsiteX4" fmla="*/ 1900990 w 20237116"/>
              <a:gd name="connsiteY4" fmla="*/ 2237753 h 7868532"/>
              <a:gd name="connsiteX5" fmla="*/ 1564106 w 20237116"/>
              <a:gd name="connsiteY5" fmla="*/ 1708363 h 7868532"/>
              <a:gd name="connsiteX6" fmla="*/ 1155032 w 20237116"/>
              <a:gd name="connsiteY6" fmla="*/ 1203037 h 7868532"/>
              <a:gd name="connsiteX7" fmla="*/ 866274 w 20237116"/>
              <a:gd name="connsiteY7" fmla="*/ 914279 h 7868532"/>
              <a:gd name="connsiteX8" fmla="*/ 409074 w 20237116"/>
              <a:gd name="connsiteY8" fmla="*/ 408953 h 7868532"/>
              <a:gd name="connsiteX9" fmla="*/ 192506 w 20237116"/>
              <a:gd name="connsiteY9" fmla="*/ 216448 h 7868532"/>
              <a:gd name="connsiteX10" fmla="*/ 336885 w 20237116"/>
              <a:gd name="connsiteY10" fmla="*/ 120195 h 7868532"/>
              <a:gd name="connsiteX11" fmla="*/ 1010653 w 20237116"/>
              <a:gd name="connsiteY11" fmla="*/ 23942 h 7868532"/>
              <a:gd name="connsiteX12" fmla="*/ 1275348 w 20237116"/>
              <a:gd name="connsiteY12" fmla="*/ 601458 h 7868532"/>
              <a:gd name="connsiteX13" fmla="*/ 1804737 w 20237116"/>
              <a:gd name="connsiteY13" fmla="*/ 1154911 h 7868532"/>
              <a:gd name="connsiteX14" fmla="*/ 2093495 w 20237116"/>
              <a:gd name="connsiteY14" fmla="*/ 1636174 h 7868532"/>
              <a:gd name="connsiteX15" fmla="*/ 2310064 w 20237116"/>
              <a:gd name="connsiteY15" fmla="*/ 2165563 h 7868532"/>
              <a:gd name="connsiteX16" fmla="*/ 2382253 w 20237116"/>
              <a:gd name="connsiteY16" fmla="*/ 2598700 h 7868532"/>
              <a:gd name="connsiteX17" fmla="*/ 2454443 w 20237116"/>
              <a:gd name="connsiteY17" fmla="*/ 3224342 h 7868532"/>
              <a:gd name="connsiteX18" fmla="*/ 2213811 w 20237116"/>
              <a:gd name="connsiteY18" fmla="*/ 3922174 h 7868532"/>
              <a:gd name="connsiteX19" fmla="*/ 2213811 w 20237116"/>
              <a:gd name="connsiteY19" fmla="*/ 4571879 h 7868532"/>
              <a:gd name="connsiteX20" fmla="*/ 2959769 w 20237116"/>
              <a:gd name="connsiteY20" fmla="*/ 4716258 h 7868532"/>
              <a:gd name="connsiteX21" fmla="*/ 3657600 w 20237116"/>
              <a:gd name="connsiteY21" fmla="*/ 4620005 h 7868532"/>
              <a:gd name="connsiteX22" fmla="*/ 4427622 w 20237116"/>
              <a:gd name="connsiteY22" fmla="*/ 4716258 h 7868532"/>
              <a:gd name="connsiteX23" fmla="*/ 4740443 w 20237116"/>
              <a:gd name="connsiteY23" fmla="*/ 4836574 h 7868532"/>
              <a:gd name="connsiteX24" fmla="*/ 5173579 w 20237116"/>
              <a:gd name="connsiteY24" fmla="*/ 4692195 h 7868532"/>
              <a:gd name="connsiteX25" fmla="*/ 5630779 w 20237116"/>
              <a:gd name="connsiteY25" fmla="*/ 4836574 h 7868532"/>
              <a:gd name="connsiteX26" fmla="*/ 6761748 w 20237116"/>
              <a:gd name="connsiteY26" fmla="*/ 4860637 h 7868532"/>
              <a:gd name="connsiteX27" fmla="*/ 7411453 w 20237116"/>
              <a:gd name="connsiteY27" fmla="*/ 4908763 h 7868532"/>
              <a:gd name="connsiteX28" fmla="*/ 8325853 w 20237116"/>
              <a:gd name="connsiteY28" fmla="*/ 4884700 h 7868532"/>
              <a:gd name="connsiteX29" fmla="*/ 8494295 w 20237116"/>
              <a:gd name="connsiteY29" fmla="*/ 4620005 h 7868532"/>
              <a:gd name="connsiteX30" fmla="*/ 8662737 w 20237116"/>
              <a:gd name="connsiteY30" fmla="*/ 3898111 h 7868532"/>
              <a:gd name="connsiteX31" fmla="*/ 8662737 w 20237116"/>
              <a:gd name="connsiteY31" fmla="*/ 3489037 h 7868532"/>
              <a:gd name="connsiteX32" fmla="*/ 8494295 w 20237116"/>
              <a:gd name="connsiteY32" fmla="*/ 2743079 h 7868532"/>
              <a:gd name="connsiteX33" fmla="*/ 8277727 w 20237116"/>
              <a:gd name="connsiteY33" fmla="*/ 2430258 h 7868532"/>
              <a:gd name="connsiteX34" fmla="*/ 7892716 w 20237116"/>
              <a:gd name="connsiteY34" fmla="*/ 2165563 h 7868532"/>
              <a:gd name="connsiteX35" fmla="*/ 7435516 w 20237116"/>
              <a:gd name="connsiteY35" fmla="*/ 1804616 h 7868532"/>
              <a:gd name="connsiteX36" fmla="*/ 7267074 w 20237116"/>
              <a:gd name="connsiteY36" fmla="*/ 1588048 h 7868532"/>
              <a:gd name="connsiteX37" fmla="*/ 7122695 w 20237116"/>
              <a:gd name="connsiteY37" fmla="*/ 1347416 h 7868532"/>
              <a:gd name="connsiteX38" fmla="*/ 6906127 w 20237116"/>
              <a:gd name="connsiteY38" fmla="*/ 1082721 h 7868532"/>
              <a:gd name="connsiteX39" fmla="*/ 6978316 w 20237116"/>
              <a:gd name="connsiteY39" fmla="*/ 793963 h 7868532"/>
              <a:gd name="connsiteX40" fmla="*/ 7170822 w 20237116"/>
              <a:gd name="connsiteY40" fmla="*/ 793963 h 7868532"/>
              <a:gd name="connsiteX41" fmla="*/ 7483643 w 20237116"/>
              <a:gd name="connsiteY41" fmla="*/ 914279 h 7868532"/>
              <a:gd name="connsiteX42" fmla="*/ 7772400 w 20237116"/>
              <a:gd name="connsiteY42" fmla="*/ 1130848 h 7868532"/>
              <a:gd name="connsiteX43" fmla="*/ 7796464 w 20237116"/>
              <a:gd name="connsiteY43" fmla="*/ 1588048 h 7868532"/>
              <a:gd name="connsiteX44" fmla="*/ 7796464 w 20237116"/>
              <a:gd name="connsiteY44" fmla="*/ 1852742 h 7868532"/>
              <a:gd name="connsiteX45" fmla="*/ 8085222 w 20237116"/>
              <a:gd name="connsiteY45" fmla="*/ 2141500 h 7868532"/>
              <a:gd name="connsiteX46" fmla="*/ 8542422 w 20237116"/>
              <a:gd name="connsiteY46" fmla="*/ 2237753 h 7868532"/>
              <a:gd name="connsiteX47" fmla="*/ 8879306 w 20237116"/>
              <a:gd name="connsiteY47" fmla="*/ 2141500 h 7868532"/>
              <a:gd name="connsiteX48" fmla="*/ 9047748 w 20237116"/>
              <a:gd name="connsiteY48" fmla="*/ 1708363 h 7868532"/>
              <a:gd name="connsiteX49" fmla="*/ 9095874 w 20237116"/>
              <a:gd name="connsiteY49" fmla="*/ 1299290 h 7868532"/>
              <a:gd name="connsiteX50" fmla="*/ 9119937 w 20237116"/>
              <a:gd name="connsiteY50" fmla="*/ 1106784 h 7868532"/>
              <a:gd name="connsiteX51" fmla="*/ 9264316 w 20237116"/>
              <a:gd name="connsiteY51" fmla="*/ 866153 h 7868532"/>
              <a:gd name="connsiteX52" fmla="*/ 9264316 w 20237116"/>
              <a:gd name="connsiteY52" fmla="*/ 1130848 h 7868532"/>
              <a:gd name="connsiteX53" fmla="*/ 9240253 w 20237116"/>
              <a:gd name="connsiteY53" fmla="*/ 1660237 h 7868532"/>
              <a:gd name="connsiteX54" fmla="*/ 9216190 w 20237116"/>
              <a:gd name="connsiteY54" fmla="*/ 2141500 h 7868532"/>
              <a:gd name="connsiteX55" fmla="*/ 9144000 w 20237116"/>
              <a:gd name="connsiteY55" fmla="*/ 2478384 h 7868532"/>
              <a:gd name="connsiteX56" fmla="*/ 9288379 w 20237116"/>
              <a:gd name="connsiteY56" fmla="*/ 3176216 h 7868532"/>
              <a:gd name="connsiteX57" fmla="*/ 9312443 w 20237116"/>
              <a:gd name="connsiteY57" fmla="*/ 3609353 h 7868532"/>
              <a:gd name="connsiteX58" fmla="*/ 9360569 w 20237116"/>
              <a:gd name="connsiteY58" fmla="*/ 3946237 h 7868532"/>
              <a:gd name="connsiteX59" fmla="*/ 9264316 w 20237116"/>
              <a:gd name="connsiteY59" fmla="*/ 4547816 h 7868532"/>
              <a:gd name="connsiteX60" fmla="*/ 9336506 w 20237116"/>
              <a:gd name="connsiteY60" fmla="*/ 4980953 h 7868532"/>
              <a:gd name="connsiteX61" fmla="*/ 9889958 w 20237116"/>
              <a:gd name="connsiteY61" fmla="*/ 5221584 h 7868532"/>
              <a:gd name="connsiteX62" fmla="*/ 10299032 w 20237116"/>
              <a:gd name="connsiteY62" fmla="*/ 5293774 h 7868532"/>
              <a:gd name="connsiteX63" fmla="*/ 10900611 w 20237116"/>
              <a:gd name="connsiteY63" fmla="*/ 5462216 h 7868532"/>
              <a:gd name="connsiteX64" fmla="*/ 11189369 w 20237116"/>
              <a:gd name="connsiteY64" fmla="*/ 5365963 h 7868532"/>
              <a:gd name="connsiteX65" fmla="*/ 11959390 w 20237116"/>
              <a:gd name="connsiteY65" fmla="*/ 5534405 h 7868532"/>
              <a:gd name="connsiteX66" fmla="*/ 12320337 w 20237116"/>
              <a:gd name="connsiteY66" fmla="*/ 5606595 h 7868532"/>
              <a:gd name="connsiteX67" fmla="*/ 12705348 w 20237116"/>
              <a:gd name="connsiteY67" fmla="*/ 5775037 h 7868532"/>
              <a:gd name="connsiteX68" fmla="*/ 13282864 w 20237116"/>
              <a:gd name="connsiteY68" fmla="*/ 5799100 h 7868532"/>
              <a:gd name="connsiteX69" fmla="*/ 13764127 w 20237116"/>
              <a:gd name="connsiteY69" fmla="*/ 5943479 h 7868532"/>
              <a:gd name="connsiteX70" fmla="*/ 14630400 w 20237116"/>
              <a:gd name="connsiteY70" fmla="*/ 6111921 h 7868532"/>
              <a:gd name="connsiteX71" fmla="*/ 15256043 w 20237116"/>
              <a:gd name="connsiteY71" fmla="*/ 6184111 h 7868532"/>
              <a:gd name="connsiteX72" fmla="*/ 15641053 w 20237116"/>
              <a:gd name="connsiteY72" fmla="*/ 6424742 h 7868532"/>
              <a:gd name="connsiteX73" fmla="*/ 16026064 w 20237116"/>
              <a:gd name="connsiteY73" fmla="*/ 6496932 h 7868532"/>
              <a:gd name="connsiteX74" fmla="*/ 16459200 w 20237116"/>
              <a:gd name="connsiteY74" fmla="*/ 6641311 h 7868532"/>
              <a:gd name="connsiteX75" fmla="*/ 16868274 w 20237116"/>
              <a:gd name="connsiteY75" fmla="*/ 6641311 h 7868532"/>
              <a:gd name="connsiteX76" fmla="*/ 17012653 w 20237116"/>
              <a:gd name="connsiteY76" fmla="*/ 6737563 h 7868532"/>
              <a:gd name="connsiteX77" fmla="*/ 17421727 w 20237116"/>
              <a:gd name="connsiteY77" fmla="*/ 6954132 h 7868532"/>
              <a:gd name="connsiteX78" fmla="*/ 17878927 w 20237116"/>
              <a:gd name="connsiteY78" fmla="*/ 7002258 h 7868532"/>
              <a:gd name="connsiteX79" fmla="*/ 18360190 w 20237116"/>
              <a:gd name="connsiteY79" fmla="*/ 7122574 h 7868532"/>
              <a:gd name="connsiteX80" fmla="*/ 18528632 w 20237116"/>
              <a:gd name="connsiteY80" fmla="*/ 6978195 h 7868532"/>
              <a:gd name="connsiteX81" fmla="*/ 18480506 w 20237116"/>
              <a:gd name="connsiteY81" fmla="*/ 6424742 h 7868532"/>
              <a:gd name="connsiteX82" fmla="*/ 18504569 w 20237116"/>
              <a:gd name="connsiteY82" fmla="*/ 6015669 h 7868532"/>
              <a:gd name="connsiteX83" fmla="*/ 18408316 w 20237116"/>
              <a:gd name="connsiteY83" fmla="*/ 5775037 h 7868532"/>
              <a:gd name="connsiteX84" fmla="*/ 18239874 w 20237116"/>
              <a:gd name="connsiteY84" fmla="*/ 5414090 h 7868532"/>
              <a:gd name="connsiteX85" fmla="*/ 18167685 w 20237116"/>
              <a:gd name="connsiteY85" fmla="*/ 5269711 h 7868532"/>
              <a:gd name="connsiteX86" fmla="*/ 18263937 w 20237116"/>
              <a:gd name="connsiteY86" fmla="*/ 4980953 h 7868532"/>
              <a:gd name="connsiteX87" fmla="*/ 18504569 w 20237116"/>
              <a:gd name="connsiteY87" fmla="*/ 4788448 h 7868532"/>
              <a:gd name="connsiteX88" fmla="*/ 18769264 w 20237116"/>
              <a:gd name="connsiteY88" fmla="*/ 4836574 h 7868532"/>
              <a:gd name="connsiteX89" fmla="*/ 18865516 w 20237116"/>
              <a:gd name="connsiteY89" fmla="*/ 5029079 h 7868532"/>
              <a:gd name="connsiteX90" fmla="*/ 18865516 w 20237116"/>
              <a:gd name="connsiteY90" fmla="*/ 5438153 h 7868532"/>
              <a:gd name="connsiteX91" fmla="*/ 18865516 w 20237116"/>
              <a:gd name="connsiteY91" fmla="*/ 5847227 h 7868532"/>
              <a:gd name="connsiteX92" fmla="*/ 18865516 w 20237116"/>
              <a:gd name="connsiteY92" fmla="*/ 6496932 h 7868532"/>
              <a:gd name="connsiteX93" fmla="*/ 18841453 w 20237116"/>
              <a:gd name="connsiteY93" fmla="*/ 6833816 h 7868532"/>
              <a:gd name="connsiteX94" fmla="*/ 18817390 w 20237116"/>
              <a:gd name="connsiteY94" fmla="*/ 7050384 h 7868532"/>
              <a:gd name="connsiteX95" fmla="*/ 19298653 w 20237116"/>
              <a:gd name="connsiteY95" fmla="*/ 7627900 h 7868532"/>
              <a:gd name="connsiteX96" fmla="*/ 19707727 w 20237116"/>
              <a:gd name="connsiteY96" fmla="*/ 7627900 h 7868532"/>
              <a:gd name="connsiteX97" fmla="*/ 19996485 w 20237116"/>
              <a:gd name="connsiteY97" fmla="*/ 7676027 h 7868532"/>
              <a:gd name="connsiteX98" fmla="*/ 20237116 w 20237116"/>
              <a:gd name="connsiteY98" fmla="*/ 7868532 h 7868532"/>
              <a:gd name="connsiteX0" fmla="*/ 0 w 20237116"/>
              <a:gd name="connsiteY0" fmla="*/ 4230364 h 7767648"/>
              <a:gd name="connsiteX1" fmla="*/ 818148 w 20237116"/>
              <a:gd name="connsiteY1" fmla="*/ 4110048 h 7767648"/>
              <a:gd name="connsiteX2" fmla="*/ 1491916 w 20237116"/>
              <a:gd name="connsiteY2" fmla="*/ 3797227 h 7767648"/>
              <a:gd name="connsiteX3" fmla="*/ 1780674 w 20237116"/>
              <a:gd name="connsiteY3" fmla="*/ 2930953 h 7767648"/>
              <a:gd name="connsiteX4" fmla="*/ 1900990 w 20237116"/>
              <a:gd name="connsiteY4" fmla="*/ 2136869 h 7767648"/>
              <a:gd name="connsiteX5" fmla="*/ 1564106 w 20237116"/>
              <a:gd name="connsiteY5" fmla="*/ 1607479 h 7767648"/>
              <a:gd name="connsiteX6" fmla="*/ 1155032 w 20237116"/>
              <a:gd name="connsiteY6" fmla="*/ 1102153 h 7767648"/>
              <a:gd name="connsiteX7" fmla="*/ 866274 w 20237116"/>
              <a:gd name="connsiteY7" fmla="*/ 813395 h 7767648"/>
              <a:gd name="connsiteX8" fmla="*/ 409074 w 20237116"/>
              <a:gd name="connsiteY8" fmla="*/ 308069 h 7767648"/>
              <a:gd name="connsiteX9" fmla="*/ 192506 w 20237116"/>
              <a:gd name="connsiteY9" fmla="*/ 115564 h 7767648"/>
              <a:gd name="connsiteX10" fmla="*/ 336885 w 20237116"/>
              <a:gd name="connsiteY10" fmla="*/ 19311 h 7767648"/>
              <a:gd name="connsiteX11" fmla="*/ 1275348 w 20237116"/>
              <a:gd name="connsiteY11" fmla="*/ 500574 h 7767648"/>
              <a:gd name="connsiteX12" fmla="*/ 1804737 w 20237116"/>
              <a:gd name="connsiteY12" fmla="*/ 1054027 h 7767648"/>
              <a:gd name="connsiteX13" fmla="*/ 2093495 w 20237116"/>
              <a:gd name="connsiteY13" fmla="*/ 1535290 h 7767648"/>
              <a:gd name="connsiteX14" fmla="*/ 2310064 w 20237116"/>
              <a:gd name="connsiteY14" fmla="*/ 2064679 h 7767648"/>
              <a:gd name="connsiteX15" fmla="*/ 2382253 w 20237116"/>
              <a:gd name="connsiteY15" fmla="*/ 2497816 h 7767648"/>
              <a:gd name="connsiteX16" fmla="*/ 2454443 w 20237116"/>
              <a:gd name="connsiteY16" fmla="*/ 3123458 h 7767648"/>
              <a:gd name="connsiteX17" fmla="*/ 2213811 w 20237116"/>
              <a:gd name="connsiteY17" fmla="*/ 3821290 h 7767648"/>
              <a:gd name="connsiteX18" fmla="*/ 2213811 w 20237116"/>
              <a:gd name="connsiteY18" fmla="*/ 4470995 h 7767648"/>
              <a:gd name="connsiteX19" fmla="*/ 2959769 w 20237116"/>
              <a:gd name="connsiteY19" fmla="*/ 4615374 h 7767648"/>
              <a:gd name="connsiteX20" fmla="*/ 3657600 w 20237116"/>
              <a:gd name="connsiteY20" fmla="*/ 4519121 h 7767648"/>
              <a:gd name="connsiteX21" fmla="*/ 4427622 w 20237116"/>
              <a:gd name="connsiteY21" fmla="*/ 4615374 h 7767648"/>
              <a:gd name="connsiteX22" fmla="*/ 4740443 w 20237116"/>
              <a:gd name="connsiteY22" fmla="*/ 4735690 h 7767648"/>
              <a:gd name="connsiteX23" fmla="*/ 5173579 w 20237116"/>
              <a:gd name="connsiteY23" fmla="*/ 4591311 h 7767648"/>
              <a:gd name="connsiteX24" fmla="*/ 5630779 w 20237116"/>
              <a:gd name="connsiteY24" fmla="*/ 4735690 h 7767648"/>
              <a:gd name="connsiteX25" fmla="*/ 6761748 w 20237116"/>
              <a:gd name="connsiteY25" fmla="*/ 4759753 h 7767648"/>
              <a:gd name="connsiteX26" fmla="*/ 7411453 w 20237116"/>
              <a:gd name="connsiteY26" fmla="*/ 4807879 h 7767648"/>
              <a:gd name="connsiteX27" fmla="*/ 8325853 w 20237116"/>
              <a:gd name="connsiteY27" fmla="*/ 4783816 h 7767648"/>
              <a:gd name="connsiteX28" fmla="*/ 8494295 w 20237116"/>
              <a:gd name="connsiteY28" fmla="*/ 4519121 h 7767648"/>
              <a:gd name="connsiteX29" fmla="*/ 8662737 w 20237116"/>
              <a:gd name="connsiteY29" fmla="*/ 3797227 h 7767648"/>
              <a:gd name="connsiteX30" fmla="*/ 8662737 w 20237116"/>
              <a:gd name="connsiteY30" fmla="*/ 3388153 h 7767648"/>
              <a:gd name="connsiteX31" fmla="*/ 8494295 w 20237116"/>
              <a:gd name="connsiteY31" fmla="*/ 2642195 h 7767648"/>
              <a:gd name="connsiteX32" fmla="*/ 8277727 w 20237116"/>
              <a:gd name="connsiteY32" fmla="*/ 2329374 h 7767648"/>
              <a:gd name="connsiteX33" fmla="*/ 7892716 w 20237116"/>
              <a:gd name="connsiteY33" fmla="*/ 2064679 h 7767648"/>
              <a:gd name="connsiteX34" fmla="*/ 7435516 w 20237116"/>
              <a:gd name="connsiteY34" fmla="*/ 1703732 h 7767648"/>
              <a:gd name="connsiteX35" fmla="*/ 7267074 w 20237116"/>
              <a:gd name="connsiteY35" fmla="*/ 1487164 h 7767648"/>
              <a:gd name="connsiteX36" fmla="*/ 7122695 w 20237116"/>
              <a:gd name="connsiteY36" fmla="*/ 1246532 h 7767648"/>
              <a:gd name="connsiteX37" fmla="*/ 6906127 w 20237116"/>
              <a:gd name="connsiteY37" fmla="*/ 981837 h 7767648"/>
              <a:gd name="connsiteX38" fmla="*/ 6978316 w 20237116"/>
              <a:gd name="connsiteY38" fmla="*/ 693079 h 7767648"/>
              <a:gd name="connsiteX39" fmla="*/ 7170822 w 20237116"/>
              <a:gd name="connsiteY39" fmla="*/ 693079 h 7767648"/>
              <a:gd name="connsiteX40" fmla="*/ 7483643 w 20237116"/>
              <a:gd name="connsiteY40" fmla="*/ 813395 h 7767648"/>
              <a:gd name="connsiteX41" fmla="*/ 7772400 w 20237116"/>
              <a:gd name="connsiteY41" fmla="*/ 1029964 h 7767648"/>
              <a:gd name="connsiteX42" fmla="*/ 7796464 w 20237116"/>
              <a:gd name="connsiteY42" fmla="*/ 1487164 h 7767648"/>
              <a:gd name="connsiteX43" fmla="*/ 7796464 w 20237116"/>
              <a:gd name="connsiteY43" fmla="*/ 1751858 h 7767648"/>
              <a:gd name="connsiteX44" fmla="*/ 8085222 w 20237116"/>
              <a:gd name="connsiteY44" fmla="*/ 2040616 h 7767648"/>
              <a:gd name="connsiteX45" fmla="*/ 8542422 w 20237116"/>
              <a:gd name="connsiteY45" fmla="*/ 2136869 h 7767648"/>
              <a:gd name="connsiteX46" fmla="*/ 8879306 w 20237116"/>
              <a:gd name="connsiteY46" fmla="*/ 2040616 h 7767648"/>
              <a:gd name="connsiteX47" fmla="*/ 9047748 w 20237116"/>
              <a:gd name="connsiteY47" fmla="*/ 1607479 h 7767648"/>
              <a:gd name="connsiteX48" fmla="*/ 9095874 w 20237116"/>
              <a:gd name="connsiteY48" fmla="*/ 1198406 h 7767648"/>
              <a:gd name="connsiteX49" fmla="*/ 9119937 w 20237116"/>
              <a:gd name="connsiteY49" fmla="*/ 1005900 h 7767648"/>
              <a:gd name="connsiteX50" fmla="*/ 9264316 w 20237116"/>
              <a:gd name="connsiteY50" fmla="*/ 765269 h 7767648"/>
              <a:gd name="connsiteX51" fmla="*/ 9264316 w 20237116"/>
              <a:gd name="connsiteY51" fmla="*/ 1029964 h 7767648"/>
              <a:gd name="connsiteX52" fmla="*/ 9240253 w 20237116"/>
              <a:gd name="connsiteY52" fmla="*/ 1559353 h 7767648"/>
              <a:gd name="connsiteX53" fmla="*/ 9216190 w 20237116"/>
              <a:gd name="connsiteY53" fmla="*/ 2040616 h 7767648"/>
              <a:gd name="connsiteX54" fmla="*/ 9144000 w 20237116"/>
              <a:gd name="connsiteY54" fmla="*/ 2377500 h 7767648"/>
              <a:gd name="connsiteX55" fmla="*/ 9288379 w 20237116"/>
              <a:gd name="connsiteY55" fmla="*/ 3075332 h 7767648"/>
              <a:gd name="connsiteX56" fmla="*/ 9312443 w 20237116"/>
              <a:gd name="connsiteY56" fmla="*/ 3508469 h 7767648"/>
              <a:gd name="connsiteX57" fmla="*/ 9360569 w 20237116"/>
              <a:gd name="connsiteY57" fmla="*/ 3845353 h 7767648"/>
              <a:gd name="connsiteX58" fmla="*/ 9264316 w 20237116"/>
              <a:gd name="connsiteY58" fmla="*/ 4446932 h 7767648"/>
              <a:gd name="connsiteX59" fmla="*/ 9336506 w 20237116"/>
              <a:gd name="connsiteY59" fmla="*/ 4880069 h 7767648"/>
              <a:gd name="connsiteX60" fmla="*/ 9889958 w 20237116"/>
              <a:gd name="connsiteY60" fmla="*/ 5120700 h 7767648"/>
              <a:gd name="connsiteX61" fmla="*/ 10299032 w 20237116"/>
              <a:gd name="connsiteY61" fmla="*/ 5192890 h 7767648"/>
              <a:gd name="connsiteX62" fmla="*/ 10900611 w 20237116"/>
              <a:gd name="connsiteY62" fmla="*/ 5361332 h 7767648"/>
              <a:gd name="connsiteX63" fmla="*/ 11189369 w 20237116"/>
              <a:gd name="connsiteY63" fmla="*/ 5265079 h 7767648"/>
              <a:gd name="connsiteX64" fmla="*/ 11959390 w 20237116"/>
              <a:gd name="connsiteY64" fmla="*/ 5433521 h 7767648"/>
              <a:gd name="connsiteX65" fmla="*/ 12320337 w 20237116"/>
              <a:gd name="connsiteY65" fmla="*/ 5505711 h 7767648"/>
              <a:gd name="connsiteX66" fmla="*/ 12705348 w 20237116"/>
              <a:gd name="connsiteY66" fmla="*/ 5674153 h 7767648"/>
              <a:gd name="connsiteX67" fmla="*/ 13282864 w 20237116"/>
              <a:gd name="connsiteY67" fmla="*/ 5698216 h 7767648"/>
              <a:gd name="connsiteX68" fmla="*/ 13764127 w 20237116"/>
              <a:gd name="connsiteY68" fmla="*/ 5842595 h 7767648"/>
              <a:gd name="connsiteX69" fmla="*/ 14630400 w 20237116"/>
              <a:gd name="connsiteY69" fmla="*/ 6011037 h 7767648"/>
              <a:gd name="connsiteX70" fmla="*/ 15256043 w 20237116"/>
              <a:gd name="connsiteY70" fmla="*/ 6083227 h 7767648"/>
              <a:gd name="connsiteX71" fmla="*/ 15641053 w 20237116"/>
              <a:gd name="connsiteY71" fmla="*/ 6323858 h 7767648"/>
              <a:gd name="connsiteX72" fmla="*/ 16026064 w 20237116"/>
              <a:gd name="connsiteY72" fmla="*/ 6396048 h 7767648"/>
              <a:gd name="connsiteX73" fmla="*/ 16459200 w 20237116"/>
              <a:gd name="connsiteY73" fmla="*/ 6540427 h 7767648"/>
              <a:gd name="connsiteX74" fmla="*/ 16868274 w 20237116"/>
              <a:gd name="connsiteY74" fmla="*/ 6540427 h 7767648"/>
              <a:gd name="connsiteX75" fmla="*/ 17012653 w 20237116"/>
              <a:gd name="connsiteY75" fmla="*/ 6636679 h 7767648"/>
              <a:gd name="connsiteX76" fmla="*/ 17421727 w 20237116"/>
              <a:gd name="connsiteY76" fmla="*/ 6853248 h 7767648"/>
              <a:gd name="connsiteX77" fmla="*/ 17878927 w 20237116"/>
              <a:gd name="connsiteY77" fmla="*/ 6901374 h 7767648"/>
              <a:gd name="connsiteX78" fmla="*/ 18360190 w 20237116"/>
              <a:gd name="connsiteY78" fmla="*/ 7021690 h 7767648"/>
              <a:gd name="connsiteX79" fmla="*/ 18528632 w 20237116"/>
              <a:gd name="connsiteY79" fmla="*/ 6877311 h 7767648"/>
              <a:gd name="connsiteX80" fmla="*/ 18480506 w 20237116"/>
              <a:gd name="connsiteY80" fmla="*/ 6323858 h 7767648"/>
              <a:gd name="connsiteX81" fmla="*/ 18504569 w 20237116"/>
              <a:gd name="connsiteY81" fmla="*/ 5914785 h 7767648"/>
              <a:gd name="connsiteX82" fmla="*/ 18408316 w 20237116"/>
              <a:gd name="connsiteY82" fmla="*/ 5674153 h 7767648"/>
              <a:gd name="connsiteX83" fmla="*/ 18239874 w 20237116"/>
              <a:gd name="connsiteY83" fmla="*/ 5313206 h 7767648"/>
              <a:gd name="connsiteX84" fmla="*/ 18167685 w 20237116"/>
              <a:gd name="connsiteY84" fmla="*/ 5168827 h 7767648"/>
              <a:gd name="connsiteX85" fmla="*/ 18263937 w 20237116"/>
              <a:gd name="connsiteY85" fmla="*/ 4880069 h 7767648"/>
              <a:gd name="connsiteX86" fmla="*/ 18504569 w 20237116"/>
              <a:gd name="connsiteY86" fmla="*/ 4687564 h 7767648"/>
              <a:gd name="connsiteX87" fmla="*/ 18769264 w 20237116"/>
              <a:gd name="connsiteY87" fmla="*/ 4735690 h 7767648"/>
              <a:gd name="connsiteX88" fmla="*/ 18865516 w 20237116"/>
              <a:gd name="connsiteY88" fmla="*/ 4928195 h 7767648"/>
              <a:gd name="connsiteX89" fmla="*/ 18865516 w 20237116"/>
              <a:gd name="connsiteY89" fmla="*/ 5337269 h 7767648"/>
              <a:gd name="connsiteX90" fmla="*/ 18865516 w 20237116"/>
              <a:gd name="connsiteY90" fmla="*/ 5746343 h 7767648"/>
              <a:gd name="connsiteX91" fmla="*/ 18865516 w 20237116"/>
              <a:gd name="connsiteY91" fmla="*/ 6396048 h 7767648"/>
              <a:gd name="connsiteX92" fmla="*/ 18841453 w 20237116"/>
              <a:gd name="connsiteY92" fmla="*/ 6732932 h 7767648"/>
              <a:gd name="connsiteX93" fmla="*/ 18817390 w 20237116"/>
              <a:gd name="connsiteY93" fmla="*/ 6949500 h 7767648"/>
              <a:gd name="connsiteX94" fmla="*/ 19298653 w 20237116"/>
              <a:gd name="connsiteY94" fmla="*/ 7527016 h 7767648"/>
              <a:gd name="connsiteX95" fmla="*/ 19707727 w 20237116"/>
              <a:gd name="connsiteY95" fmla="*/ 7527016 h 7767648"/>
              <a:gd name="connsiteX96" fmla="*/ 19996485 w 20237116"/>
              <a:gd name="connsiteY96" fmla="*/ 7575143 h 7767648"/>
              <a:gd name="connsiteX97" fmla="*/ 20237116 w 20237116"/>
              <a:gd name="connsiteY97" fmla="*/ 7767648 h 7767648"/>
              <a:gd name="connsiteX0" fmla="*/ 0 w 20237116"/>
              <a:gd name="connsiteY0" fmla="*/ 4120516 h 7657800"/>
              <a:gd name="connsiteX1" fmla="*/ 818148 w 20237116"/>
              <a:gd name="connsiteY1" fmla="*/ 4000200 h 7657800"/>
              <a:gd name="connsiteX2" fmla="*/ 1491916 w 20237116"/>
              <a:gd name="connsiteY2" fmla="*/ 3687379 h 7657800"/>
              <a:gd name="connsiteX3" fmla="*/ 1780674 w 20237116"/>
              <a:gd name="connsiteY3" fmla="*/ 2821105 h 7657800"/>
              <a:gd name="connsiteX4" fmla="*/ 1900990 w 20237116"/>
              <a:gd name="connsiteY4" fmla="*/ 2027021 h 7657800"/>
              <a:gd name="connsiteX5" fmla="*/ 1564106 w 20237116"/>
              <a:gd name="connsiteY5" fmla="*/ 1497631 h 7657800"/>
              <a:gd name="connsiteX6" fmla="*/ 1155032 w 20237116"/>
              <a:gd name="connsiteY6" fmla="*/ 992305 h 7657800"/>
              <a:gd name="connsiteX7" fmla="*/ 866274 w 20237116"/>
              <a:gd name="connsiteY7" fmla="*/ 703547 h 7657800"/>
              <a:gd name="connsiteX8" fmla="*/ 409074 w 20237116"/>
              <a:gd name="connsiteY8" fmla="*/ 198221 h 7657800"/>
              <a:gd name="connsiteX9" fmla="*/ 192506 w 20237116"/>
              <a:gd name="connsiteY9" fmla="*/ 5716 h 7657800"/>
              <a:gd name="connsiteX10" fmla="*/ 1275348 w 20237116"/>
              <a:gd name="connsiteY10" fmla="*/ 390726 h 7657800"/>
              <a:gd name="connsiteX11" fmla="*/ 1804737 w 20237116"/>
              <a:gd name="connsiteY11" fmla="*/ 944179 h 7657800"/>
              <a:gd name="connsiteX12" fmla="*/ 2093495 w 20237116"/>
              <a:gd name="connsiteY12" fmla="*/ 1425442 h 7657800"/>
              <a:gd name="connsiteX13" fmla="*/ 2310064 w 20237116"/>
              <a:gd name="connsiteY13" fmla="*/ 1954831 h 7657800"/>
              <a:gd name="connsiteX14" fmla="*/ 2382253 w 20237116"/>
              <a:gd name="connsiteY14" fmla="*/ 2387968 h 7657800"/>
              <a:gd name="connsiteX15" fmla="*/ 2454443 w 20237116"/>
              <a:gd name="connsiteY15" fmla="*/ 3013610 h 7657800"/>
              <a:gd name="connsiteX16" fmla="*/ 2213811 w 20237116"/>
              <a:gd name="connsiteY16" fmla="*/ 3711442 h 7657800"/>
              <a:gd name="connsiteX17" fmla="*/ 2213811 w 20237116"/>
              <a:gd name="connsiteY17" fmla="*/ 4361147 h 7657800"/>
              <a:gd name="connsiteX18" fmla="*/ 2959769 w 20237116"/>
              <a:gd name="connsiteY18" fmla="*/ 4505526 h 7657800"/>
              <a:gd name="connsiteX19" fmla="*/ 3657600 w 20237116"/>
              <a:gd name="connsiteY19" fmla="*/ 4409273 h 7657800"/>
              <a:gd name="connsiteX20" fmla="*/ 4427622 w 20237116"/>
              <a:gd name="connsiteY20" fmla="*/ 4505526 h 7657800"/>
              <a:gd name="connsiteX21" fmla="*/ 4740443 w 20237116"/>
              <a:gd name="connsiteY21" fmla="*/ 4625842 h 7657800"/>
              <a:gd name="connsiteX22" fmla="*/ 5173579 w 20237116"/>
              <a:gd name="connsiteY22" fmla="*/ 4481463 h 7657800"/>
              <a:gd name="connsiteX23" fmla="*/ 5630779 w 20237116"/>
              <a:gd name="connsiteY23" fmla="*/ 4625842 h 7657800"/>
              <a:gd name="connsiteX24" fmla="*/ 6761748 w 20237116"/>
              <a:gd name="connsiteY24" fmla="*/ 4649905 h 7657800"/>
              <a:gd name="connsiteX25" fmla="*/ 7411453 w 20237116"/>
              <a:gd name="connsiteY25" fmla="*/ 4698031 h 7657800"/>
              <a:gd name="connsiteX26" fmla="*/ 8325853 w 20237116"/>
              <a:gd name="connsiteY26" fmla="*/ 4673968 h 7657800"/>
              <a:gd name="connsiteX27" fmla="*/ 8494295 w 20237116"/>
              <a:gd name="connsiteY27" fmla="*/ 4409273 h 7657800"/>
              <a:gd name="connsiteX28" fmla="*/ 8662737 w 20237116"/>
              <a:gd name="connsiteY28" fmla="*/ 3687379 h 7657800"/>
              <a:gd name="connsiteX29" fmla="*/ 8662737 w 20237116"/>
              <a:gd name="connsiteY29" fmla="*/ 3278305 h 7657800"/>
              <a:gd name="connsiteX30" fmla="*/ 8494295 w 20237116"/>
              <a:gd name="connsiteY30" fmla="*/ 2532347 h 7657800"/>
              <a:gd name="connsiteX31" fmla="*/ 8277727 w 20237116"/>
              <a:gd name="connsiteY31" fmla="*/ 2219526 h 7657800"/>
              <a:gd name="connsiteX32" fmla="*/ 7892716 w 20237116"/>
              <a:gd name="connsiteY32" fmla="*/ 1954831 h 7657800"/>
              <a:gd name="connsiteX33" fmla="*/ 7435516 w 20237116"/>
              <a:gd name="connsiteY33" fmla="*/ 1593884 h 7657800"/>
              <a:gd name="connsiteX34" fmla="*/ 7267074 w 20237116"/>
              <a:gd name="connsiteY34" fmla="*/ 1377316 h 7657800"/>
              <a:gd name="connsiteX35" fmla="*/ 7122695 w 20237116"/>
              <a:gd name="connsiteY35" fmla="*/ 1136684 h 7657800"/>
              <a:gd name="connsiteX36" fmla="*/ 6906127 w 20237116"/>
              <a:gd name="connsiteY36" fmla="*/ 871989 h 7657800"/>
              <a:gd name="connsiteX37" fmla="*/ 6978316 w 20237116"/>
              <a:gd name="connsiteY37" fmla="*/ 583231 h 7657800"/>
              <a:gd name="connsiteX38" fmla="*/ 7170822 w 20237116"/>
              <a:gd name="connsiteY38" fmla="*/ 583231 h 7657800"/>
              <a:gd name="connsiteX39" fmla="*/ 7483643 w 20237116"/>
              <a:gd name="connsiteY39" fmla="*/ 703547 h 7657800"/>
              <a:gd name="connsiteX40" fmla="*/ 7772400 w 20237116"/>
              <a:gd name="connsiteY40" fmla="*/ 920116 h 7657800"/>
              <a:gd name="connsiteX41" fmla="*/ 7796464 w 20237116"/>
              <a:gd name="connsiteY41" fmla="*/ 1377316 h 7657800"/>
              <a:gd name="connsiteX42" fmla="*/ 7796464 w 20237116"/>
              <a:gd name="connsiteY42" fmla="*/ 1642010 h 7657800"/>
              <a:gd name="connsiteX43" fmla="*/ 8085222 w 20237116"/>
              <a:gd name="connsiteY43" fmla="*/ 1930768 h 7657800"/>
              <a:gd name="connsiteX44" fmla="*/ 8542422 w 20237116"/>
              <a:gd name="connsiteY44" fmla="*/ 2027021 h 7657800"/>
              <a:gd name="connsiteX45" fmla="*/ 8879306 w 20237116"/>
              <a:gd name="connsiteY45" fmla="*/ 1930768 h 7657800"/>
              <a:gd name="connsiteX46" fmla="*/ 9047748 w 20237116"/>
              <a:gd name="connsiteY46" fmla="*/ 1497631 h 7657800"/>
              <a:gd name="connsiteX47" fmla="*/ 9095874 w 20237116"/>
              <a:gd name="connsiteY47" fmla="*/ 1088558 h 7657800"/>
              <a:gd name="connsiteX48" fmla="*/ 9119937 w 20237116"/>
              <a:gd name="connsiteY48" fmla="*/ 896052 h 7657800"/>
              <a:gd name="connsiteX49" fmla="*/ 9264316 w 20237116"/>
              <a:gd name="connsiteY49" fmla="*/ 655421 h 7657800"/>
              <a:gd name="connsiteX50" fmla="*/ 9264316 w 20237116"/>
              <a:gd name="connsiteY50" fmla="*/ 920116 h 7657800"/>
              <a:gd name="connsiteX51" fmla="*/ 9240253 w 20237116"/>
              <a:gd name="connsiteY51" fmla="*/ 1449505 h 7657800"/>
              <a:gd name="connsiteX52" fmla="*/ 9216190 w 20237116"/>
              <a:gd name="connsiteY52" fmla="*/ 1930768 h 7657800"/>
              <a:gd name="connsiteX53" fmla="*/ 9144000 w 20237116"/>
              <a:gd name="connsiteY53" fmla="*/ 2267652 h 7657800"/>
              <a:gd name="connsiteX54" fmla="*/ 9288379 w 20237116"/>
              <a:gd name="connsiteY54" fmla="*/ 2965484 h 7657800"/>
              <a:gd name="connsiteX55" fmla="*/ 9312443 w 20237116"/>
              <a:gd name="connsiteY55" fmla="*/ 3398621 h 7657800"/>
              <a:gd name="connsiteX56" fmla="*/ 9360569 w 20237116"/>
              <a:gd name="connsiteY56" fmla="*/ 3735505 h 7657800"/>
              <a:gd name="connsiteX57" fmla="*/ 9264316 w 20237116"/>
              <a:gd name="connsiteY57" fmla="*/ 4337084 h 7657800"/>
              <a:gd name="connsiteX58" fmla="*/ 9336506 w 20237116"/>
              <a:gd name="connsiteY58" fmla="*/ 4770221 h 7657800"/>
              <a:gd name="connsiteX59" fmla="*/ 9889958 w 20237116"/>
              <a:gd name="connsiteY59" fmla="*/ 5010852 h 7657800"/>
              <a:gd name="connsiteX60" fmla="*/ 10299032 w 20237116"/>
              <a:gd name="connsiteY60" fmla="*/ 5083042 h 7657800"/>
              <a:gd name="connsiteX61" fmla="*/ 10900611 w 20237116"/>
              <a:gd name="connsiteY61" fmla="*/ 5251484 h 7657800"/>
              <a:gd name="connsiteX62" fmla="*/ 11189369 w 20237116"/>
              <a:gd name="connsiteY62" fmla="*/ 5155231 h 7657800"/>
              <a:gd name="connsiteX63" fmla="*/ 11959390 w 20237116"/>
              <a:gd name="connsiteY63" fmla="*/ 5323673 h 7657800"/>
              <a:gd name="connsiteX64" fmla="*/ 12320337 w 20237116"/>
              <a:gd name="connsiteY64" fmla="*/ 5395863 h 7657800"/>
              <a:gd name="connsiteX65" fmla="*/ 12705348 w 20237116"/>
              <a:gd name="connsiteY65" fmla="*/ 5564305 h 7657800"/>
              <a:gd name="connsiteX66" fmla="*/ 13282864 w 20237116"/>
              <a:gd name="connsiteY66" fmla="*/ 5588368 h 7657800"/>
              <a:gd name="connsiteX67" fmla="*/ 13764127 w 20237116"/>
              <a:gd name="connsiteY67" fmla="*/ 5732747 h 7657800"/>
              <a:gd name="connsiteX68" fmla="*/ 14630400 w 20237116"/>
              <a:gd name="connsiteY68" fmla="*/ 5901189 h 7657800"/>
              <a:gd name="connsiteX69" fmla="*/ 15256043 w 20237116"/>
              <a:gd name="connsiteY69" fmla="*/ 5973379 h 7657800"/>
              <a:gd name="connsiteX70" fmla="*/ 15641053 w 20237116"/>
              <a:gd name="connsiteY70" fmla="*/ 6214010 h 7657800"/>
              <a:gd name="connsiteX71" fmla="*/ 16026064 w 20237116"/>
              <a:gd name="connsiteY71" fmla="*/ 6286200 h 7657800"/>
              <a:gd name="connsiteX72" fmla="*/ 16459200 w 20237116"/>
              <a:gd name="connsiteY72" fmla="*/ 6430579 h 7657800"/>
              <a:gd name="connsiteX73" fmla="*/ 16868274 w 20237116"/>
              <a:gd name="connsiteY73" fmla="*/ 6430579 h 7657800"/>
              <a:gd name="connsiteX74" fmla="*/ 17012653 w 20237116"/>
              <a:gd name="connsiteY74" fmla="*/ 6526831 h 7657800"/>
              <a:gd name="connsiteX75" fmla="*/ 17421727 w 20237116"/>
              <a:gd name="connsiteY75" fmla="*/ 6743400 h 7657800"/>
              <a:gd name="connsiteX76" fmla="*/ 17878927 w 20237116"/>
              <a:gd name="connsiteY76" fmla="*/ 6791526 h 7657800"/>
              <a:gd name="connsiteX77" fmla="*/ 18360190 w 20237116"/>
              <a:gd name="connsiteY77" fmla="*/ 6911842 h 7657800"/>
              <a:gd name="connsiteX78" fmla="*/ 18528632 w 20237116"/>
              <a:gd name="connsiteY78" fmla="*/ 6767463 h 7657800"/>
              <a:gd name="connsiteX79" fmla="*/ 18480506 w 20237116"/>
              <a:gd name="connsiteY79" fmla="*/ 6214010 h 7657800"/>
              <a:gd name="connsiteX80" fmla="*/ 18504569 w 20237116"/>
              <a:gd name="connsiteY80" fmla="*/ 5804937 h 7657800"/>
              <a:gd name="connsiteX81" fmla="*/ 18408316 w 20237116"/>
              <a:gd name="connsiteY81" fmla="*/ 5564305 h 7657800"/>
              <a:gd name="connsiteX82" fmla="*/ 18239874 w 20237116"/>
              <a:gd name="connsiteY82" fmla="*/ 5203358 h 7657800"/>
              <a:gd name="connsiteX83" fmla="*/ 18167685 w 20237116"/>
              <a:gd name="connsiteY83" fmla="*/ 5058979 h 7657800"/>
              <a:gd name="connsiteX84" fmla="*/ 18263937 w 20237116"/>
              <a:gd name="connsiteY84" fmla="*/ 4770221 h 7657800"/>
              <a:gd name="connsiteX85" fmla="*/ 18504569 w 20237116"/>
              <a:gd name="connsiteY85" fmla="*/ 4577716 h 7657800"/>
              <a:gd name="connsiteX86" fmla="*/ 18769264 w 20237116"/>
              <a:gd name="connsiteY86" fmla="*/ 4625842 h 7657800"/>
              <a:gd name="connsiteX87" fmla="*/ 18865516 w 20237116"/>
              <a:gd name="connsiteY87" fmla="*/ 4818347 h 7657800"/>
              <a:gd name="connsiteX88" fmla="*/ 18865516 w 20237116"/>
              <a:gd name="connsiteY88" fmla="*/ 5227421 h 7657800"/>
              <a:gd name="connsiteX89" fmla="*/ 18865516 w 20237116"/>
              <a:gd name="connsiteY89" fmla="*/ 5636495 h 7657800"/>
              <a:gd name="connsiteX90" fmla="*/ 18865516 w 20237116"/>
              <a:gd name="connsiteY90" fmla="*/ 6286200 h 7657800"/>
              <a:gd name="connsiteX91" fmla="*/ 18841453 w 20237116"/>
              <a:gd name="connsiteY91" fmla="*/ 6623084 h 7657800"/>
              <a:gd name="connsiteX92" fmla="*/ 18817390 w 20237116"/>
              <a:gd name="connsiteY92" fmla="*/ 6839652 h 7657800"/>
              <a:gd name="connsiteX93" fmla="*/ 19298653 w 20237116"/>
              <a:gd name="connsiteY93" fmla="*/ 7417168 h 7657800"/>
              <a:gd name="connsiteX94" fmla="*/ 19707727 w 20237116"/>
              <a:gd name="connsiteY94" fmla="*/ 7417168 h 7657800"/>
              <a:gd name="connsiteX95" fmla="*/ 19996485 w 20237116"/>
              <a:gd name="connsiteY95" fmla="*/ 7465295 h 7657800"/>
              <a:gd name="connsiteX96" fmla="*/ 20237116 w 20237116"/>
              <a:gd name="connsiteY96" fmla="*/ 7657800 h 7657800"/>
              <a:gd name="connsiteX0" fmla="*/ 0 w 20237116"/>
              <a:gd name="connsiteY0" fmla="*/ 3934775 h 7472059"/>
              <a:gd name="connsiteX1" fmla="*/ 818148 w 20237116"/>
              <a:gd name="connsiteY1" fmla="*/ 3814459 h 7472059"/>
              <a:gd name="connsiteX2" fmla="*/ 1491916 w 20237116"/>
              <a:gd name="connsiteY2" fmla="*/ 3501638 h 7472059"/>
              <a:gd name="connsiteX3" fmla="*/ 1780674 w 20237116"/>
              <a:gd name="connsiteY3" fmla="*/ 2635364 h 7472059"/>
              <a:gd name="connsiteX4" fmla="*/ 1900990 w 20237116"/>
              <a:gd name="connsiteY4" fmla="*/ 1841280 h 7472059"/>
              <a:gd name="connsiteX5" fmla="*/ 1564106 w 20237116"/>
              <a:gd name="connsiteY5" fmla="*/ 1311890 h 7472059"/>
              <a:gd name="connsiteX6" fmla="*/ 1155032 w 20237116"/>
              <a:gd name="connsiteY6" fmla="*/ 806564 h 7472059"/>
              <a:gd name="connsiteX7" fmla="*/ 866274 w 20237116"/>
              <a:gd name="connsiteY7" fmla="*/ 517806 h 7472059"/>
              <a:gd name="connsiteX8" fmla="*/ 409074 w 20237116"/>
              <a:gd name="connsiteY8" fmla="*/ 12480 h 7472059"/>
              <a:gd name="connsiteX9" fmla="*/ 1275348 w 20237116"/>
              <a:gd name="connsiteY9" fmla="*/ 204985 h 7472059"/>
              <a:gd name="connsiteX10" fmla="*/ 1804737 w 20237116"/>
              <a:gd name="connsiteY10" fmla="*/ 758438 h 7472059"/>
              <a:gd name="connsiteX11" fmla="*/ 2093495 w 20237116"/>
              <a:gd name="connsiteY11" fmla="*/ 1239701 h 7472059"/>
              <a:gd name="connsiteX12" fmla="*/ 2310064 w 20237116"/>
              <a:gd name="connsiteY12" fmla="*/ 1769090 h 7472059"/>
              <a:gd name="connsiteX13" fmla="*/ 2382253 w 20237116"/>
              <a:gd name="connsiteY13" fmla="*/ 2202227 h 7472059"/>
              <a:gd name="connsiteX14" fmla="*/ 2454443 w 20237116"/>
              <a:gd name="connsiteY14" fmla="*/ 2827869 h 7472059"/>
              <a:gd name="connsiteX15" fmla="*/ 2213811 w 20237116"/>
              <a:gd name="connsiteY15" fmla="*/ 3525701 h 7472059"/>
              <a:gd name="connsiteX16" fmla="*/ 2213811 w 20237116"/>
              <a:gd name="connsiteY16" fmla="*/ 4175406 h 7472059"/>
              <a:gd name="connsiteX17" fmla="*/ 2959769 w 20237116"/>
              <a:gd name="connsiteY17" fmla="*/ 4319785 h 7472059"/>
              <a:gd name="connsiteX18" fmla="*/ 3657600 w 20237116"/>
              <a:gd name="connsiteY18" fmla="*/ 4223532 h 7472059"/>
              <a:gd name="connsiteX19" fmla="*/ 4427622 w 20237116"/>
              <a:gd name="connsiteY19" fmla="*/ 4319785 h 7472059"/>
              <a:gd name="connsiteX20" fmla="*/ 4740443 w 20237116"/>
              <a:gd name="connsiteY20" fmla="*/ 4440101 h 7472059"/>
              <a:gd name="connsiteX21" fmla="*/ 5173579 w 20237116"/>
              <a:gd name="connsiteY21" fmla="*/ 4295722 h 7472059"/>
              <a:gd name="connsiteX22" fmla="*/ 5630779 w 20237116"/>
              <a:gd name="connsiteY22" fmla="*/ 4440101 h 7472059"/>
              <a:gd name="connsiteX23" fmla="*/ 6761748 w 20237116"/>
              <a:gd name="connsiteY23" fmla="*/ 4464164 h 7472059"/>
              <a:gd name="connsiteX24" fmla="*/ 7411453 w 20237116"/>
              <a:gd name="connsiteY24" fmla="*/ 4512290 h 7472059"/>
              <a:gd name="connsiteX25" fmla="*/ 8325853 w 20237116"/>
              <a:gd name="connsiteY25" fmla="*/ 4488227 h 7472059"/>
              <a:gd name="connsiteX26" fmla="*/ 8494295 w 20237116"/>
              <a:gd name="connsiteY26" fmla="*/ 4223532 h 7472059"/>
              <a:gd name="connsiteX27" fmla="*/ 8662737 w 20237116"/>
              <a:gd name="connsiteY27" fmla="*/ 3501638 h 7472059"/>
              <a:gd name="connsiteX28" fmla="*/ 8662737 w 20237116"/>
              <a:gd name="connsiteY28" fmla="*/ 3092564 h 7472059"/>
              <a:gd name="connsiteX29" fmla="*/ 8494295 w 20237116"/>
              <a:gd name="connsiteY29" fmla="*/ 2346606 h 7472059"/>
              <a:gd name="connsiteX30" fmla="*/ 8277727 w 20237116"/>
              <a:gd name="connsiteY30" fmla="*/ 2033785 h 7472059"/>
              <a:gd name="connsiteX31" fmla="*/ 7892716 w 20237116"/>
              <a:gd name="connsiteY31" fmla="*/ 1769090 h 7472059"/>
              <a:gd name="connsiteX32" fmla="*/ 7435516 w 20237116"/>
              <a:gd name="connsiteY32" fmla="*/ 1408143 h 7472059"/>
              <a:gd name="connsiteX33" fmla="*/ 7267074 w 20237116"/>
              <a:gd name="connsiteY33" fmla="*/ 1191575 h 7472059"/>
              <a:gd name="connsiteX34" fmla="*/ 7122695 w 20237116"/>
              <a:gd name="connsiteY34" fmla="*/ 950943 h 7472059"/>
              <a:gd name="connsiteX35" fmla="*/ 6906127 w 20237116"/>
              <a:gd name="connsiteY35" fmla="*/ 686248 h 7472059"/>
              <a:gd name="connsiteX36" fmla="*/ 6978316 w 20237116"/>
              <a:gd name="connsiteY36" fmla="*/ 397490 h 7472059"/>
              <a:gd name="connsiteX37" fmla="*/ 7170822 w 20237116"/>
              <a:gd name="connsiteY37" fmla="*/ 397490 h 7472059"/>
              <a:gd name="connsiteX38" fmla="*/ 7483643 w 20237116"/>
              <a:gd name="connsiteY38" fmla="*/ 517806 h 7472059"/>
              <a:gd name="connsiteX39" fmla="*/ 7772400 w 20237116"/>
              <a:gd name="connsiteY39" fmla="*/ 734375 h 7472059"/>
              <a:gd name="connsiteX40" fmla="*/ 7796464 w 20237116"/>
              <a:gd name="connsiteY40" fmla="*/ 1191575 h 7472059"/>
              <a:gd name="connsiteX41" fmla="*/ 7796464 w 20237116"/>
              <a:gd name="connsiteY41" fmla="*/ 1456269 h 7472059"/>
              <a:gd name="connsiteX42" fmla="*/ 8085222 w 20237116"/>
              <a:gd name="connsiteY42" fmla="*/ 1745027 h 7472059"/>
              <a:gd name="connsiteX43" fmla="*/ 8542422 w 20237116"/>
              <a:gd name="connsiteY43" fmla="*/ 1841280 h 7472059"/>
              <a:gd name="connsiteX44" fmla="*/ 8879306 w 20237116"/>
              <a:gd name="connsiteY44" fmla="*/ 1745027 h 7472059"/>
              <a:gd name="connsiteX45" fmla="*/ 9047748 w 20237116"/>
              <a:gd name="connsiteY45" fmla="*/ 1311890 h 7472059"/>
              <a:gd name="connsiteX46" fmla="*/ 9095874 w 20237116"/>
              <a:gd name="connsiteY46" fmla="*/ 902817 h 7472059"/>
              <a:gd name="connsiteX47" fmla="*/ 9119937 w 20237116"/>
              <a:gd name="connsiteY47" fmla="*/ 710311 h 7472059"/>
              <a:gd name="connsiteX48" fmla="*/ 9264316 w 20237116"/>
              <a:gd name="connsiteY48" fmla="*/ 469680 h 7472059"/>
              <a:gd name="connsiteX49" fmla="*/ 9264316 w 20237116"/>
              <a:gd name="connsiteY49" fmla="*/ 734375 h 7472059"/>
              <a:gd name="connsiteX50" fmla="*/ 9240253 w 20237116"/>
              <a:gd name="connsiteY50" fmla="*/ 1263764 h 7472059"/>
              <a:gd name="connsiteX51" fmla="*/ 9216190 w 20237116"/>
              <a:gd name="connsiteY51" fmla="*/ 1745027 h 7472059"/>
              <a:gd name="connsiteX52" fmla="*/ 9144000 w 20237116"/>
              <a:gd name="connsiteY52" fmla="*/ 2081911 h 7472059"/>
              <a:gd name="connsiteX53" fmla="*/ 9288379 w 20237116"/>
              <a:gd name="connsiteY53" fmla="*/ 2779743 h 7472059"/>
              <a:gd name="connsiteX54" fmla="*/ 9312443 w 20237116"/>
              <a:gd name="connsiteY54" fmla="*/ 3212880 h 7472059"/>
              <a:gd name="connsiteX55" fmla="*/ 9360569 w 20237116"/>
              <a:gd name="connsiteY55" fmla="*/ 3549764 h 7472059"/>
              <a:gd name="connsiteX56" fmla="*/ 9264316 w 20237116"/>
              <a:gd name="connsiteY56" fmla="*/ 4151343 h 7472059"/>
              <a:gd name="connsiteX57" fmla="*/ 9336506 w 20237116"/>
              <a:gd name="connsiteY57" fmla="*/ 4584480 h 7472059"/>
              <a:gd name="connsiteX58" fmla="*/ 9889958 w 20237116"/>
              <a:gd name="connsiteY58" fmla="*/ 4825111 h 7472059"/>
              <a:gd name="connsiteX59" fmla="*/ 10299032 w 20237116"/>
              <a:gd name="connsiteY59" fmla="*/ 4897301 h 7472059"/>
              <a:gd name="connsiteX60" fmla="*/ 10900611 w 20237116"/>
              <a:gd name="connsiteY60" fmla="*/ 5065743 h 7472059"/>
              <a:gd name="connsiteX61" fmla="*/ 11189369 w 20237116"/>
              <a:gd name="connsiteY61" fmla="*/ 4969490 h 7472059"/>
              <a:gd name="connsiteX62" fmla="*/ 11959390 w 20237116"/>
              <a:gd name="connsiteY62" fmla="*/ 5137932 h 7472059"/>
              <a:gd name="connsiteX63" fmla="*/ 12320337 w 20237116"/>
              <a:gd name="connsiteY63" fmla="*/ 5210122 h 7472059"/>
              <a:gd name="connsiteX64" fmla="*/ 12705348 w 20237116"/>
              <a:gd name="connsiteY64" fmla="*/ 5378564 h 7472059"/>
              <a:gd name="connsiteX65" fmla="*/ 13282864 w 20237116"/>
              <a:gd name="connsiteY65" fmla="*/ 5402627 h 7472059"/>
              <a:gd name="connsiteX66" fmla="*/ 13764127 w 20237116"/>
              <a:gd name="connsiteY66" fmla="*/ 5547006 h 7472059"/>
              <a:gd name="connsiteX67" fmla="*/ 14630400 w 20237116"/>
              <a:gd name="connsiteY67" fmla="*/ 5715448 h 7472059"/>
              <a:gd name="connsiteX68" fmla="*/ 15256043 w 20237116"/>
              <a:gd name="connsiteY68" fmla="*/ 5787638 h 7472059"/>
              <a:gd name="connsiteX69" fmla="*/ 15641053 w 20237116"/>
              <a:gd name="connsiteY69" fmla="*/ 6028269 h 7472059"/>
              <a:gd name="connsiteX70" fmla="*/ 16026064 w 20237116"/>
              <a:gd name="connsiteY70" fmla="*/ 6100459 h 7472059"/>
              <a:gd name="connsiteX71" fmla="*/ 16459200 w 20237116"/>
              <a:gd name="connsiteY71" fmla="*/ 6244838 h 7472059"/>
              <a:gd name="connsiteX72" fmla="*/ 16868274 w 20237116"/>
              <a:gd name="connsiteY72" fmla="*/ 6244838 h 7472059"/>
              <a:gd name="connsiteX73" fmla="*/ 17012653 w 20237116"/>
              <a:gd name="connsiteY73" fmla="*/ 6341090 h 7472059"/>
              <a:gd name="connsiteX74" fmla="*/ 17421727 w 20237116"/>
              <a:gd name="connsiteY74" fmla="*/ 6557659 h 7472059"/>
              <a:gd name="connsiteX75" fmla="*/ 17878927 w 20237116"/>
              <a:gd name="connsiteY75" fmla="*/ 6605785 h 7472059"/>
              <a:gd name="connsiteX76" fmla="*/ 18360190 w 20237116"/>
              <a:gd name="connsiteY76" fmla="*/ 6726101 h 7472059"/>
              <a:gd name="connsiteX77" fmla="*/ 18528632 w 20237116"/>
              <a:gd name="connsiteY77" fmla="*/ 6581722 h 7472059"/>
              <a:gd name="connsiteX78" fmla="*/ 18480506 w 20237116"/>
              <a:gd name="connsiteY78" fmla="*/ 6028269 h 7472059"/>
              <a:gd name="connsiteX79" fmla="*/ 18504569 w 20237116"/>
              <a:gd name="connsiteY79" fmla="*/ 5619196 h 7472059"/>
              <a:gd name="connsiteX80" fmla="*/ 18408316 w 20237116"/>
              <a:gd name="connsiteY80" fmla="*/ 5378564 h 7472059"/>
              <a:gd name="connsiteX81" fmla="*/ 18239874 w 20237116"/>
              <a:gd name="connsiteY81" fmla="*/ 5017617 h 7472059"/>
              <a:gd name="connsiteX82" fmla="*/ 18167685 w 20237116"/>
              <a:gd name="connsiteY82" fmla="*/ 4873238 h 7472059"/>
              <a:gd name="connsiteX83" fmla="*/ 18263937 w 20237116"/>
              <a:gd name="connsiteY83" fmla="*/ 4584480 h 7472059"/>
              <a:gd name="connsiteX84" fmla="*/ 18504569 w 20237116"/>
              <a:gd name="connsiteY84" fmla="*/ 4391975 h 7472059"/>
              <a:gd name="connsiteX85" fmla="*/ 18769264 w 20237116"/>
              <a:gd name="connsiteY85" fmla="*/ 4440101 h 7472059"/>
              <a:gd name="connsiteX86" fmla="*/ 18865516 w 20237116"/>
              <a:gd name="connsiteY86" fmla="*/ 4632606 h 7472059"/>
              <a:gd name="connsiteX87" fmla="*/ 18865516 w 20237116"/>
              <a:gd name="connsiteY87" fmla="*/ 5041680 h 7472059"/>
              <a:gd name="connsiteX88" fmla="*/ 18865516 w 20237116"/>
              <a:gd name="connsiteY88" fmla="*/ 5450754 h 7472059"/>
              <a:gd name="connsiteX89" fmla="*/ 18865516 w 20237116"/>
              <a:gd name="connsiteY89" fmla="*/ 6100459 h 7472059"/>
              <a:gd name="connsiteX90" fmla="*/ 18841453 w 20237116"/>
              <a:gd name="connsiteY90" fmla="*/ 6437343 h 7472059"/>
              <a:gd name="connsiteX91" fmla="*/ 18817390 w 20237116"/>
              <a:gd name="connsiteY91" fmla="*/ 6653911 h 7472059"/>
              <a:gd name="connsiteX92" fmla="*/ 19298653 w 20237116"/>
              <a:gd name="connsiteY92" fmla="*/ 7231427 h 7472059"/>
              <a:gd name="connsiteX93" fmla="*/ 19707727 w 20237116"/>
              <a:gd name="connsiteY93" fmla="*/ 7231427 h 7472059"/>
              <a:gd name="connsiteX94" fmla="*/ 19996485 w 20237116"/>
              <a:gd name="connsiteY94" fmla="*/ 7279554 h 7472059"/>
              <a:gd name="connsiteX95" fmla="*/ 20237116 w 20237116"/>
              <a:gd name="connsiteY95" fmla="*/ 7472059 h 7472059"/>
              <a:gd name="connsiteX0" fmla="*/ 0 w 20237116"/>
              <a:gd name="connsiteY0" fmla="*/ 3734066 h 7271350"/>
              <a:gd name="connsiteX1" fmla="*/ 818148 w 20237116"/>
              <a:gd name="connsiteY1" fmla="*/ 3613750 h 7271350"/>
              <a:gd name="connsiteX2" fmla="*/ 1491916 w 20237116"/>
              <a:gd name="connsiteY2" fmla="*/ 3300929 h 7271350"/>
              <a:gd name="connsiteX3" fmla="*/ 1780674 w 20237116"/>
              <a:gd name="connsiteY3" fmla="*/ 2434655 h 7271350"/>
              <a:gd name="connsiteX4" fmla="*/ 1900990 w 20237116"/>
              <a:gd name="connsiteY4" fmla="*/ 1640571 h 7271350"/>
              <a:gd name="connsiteX5" fmla="*/ 1564106 w 20237116"/>
              <a:gd name="connsiteY5" fmla="*/ 1111181 h 7271350"/>
              <a:gd name="connsiteX6" fmla="*/ 1155032 w 20237116"/>
              <a:gd name="connsiteY6" fmla="*/ 605855 h 7271350"/>
              <a:gd name="connsiteX7" fmla="*/ 866274 w 20237116"/>
              <a:gd name="connsiteY7" fmla="*/ 317097 h 7271350"/>
              <a:gd name="connsiteX8" fmla="*/ 1275348 w 20237116"/>
              <a:gd name="connsiteY8" fmla="*/ 4276 h 7271350"/>
              <a:gd name="connsiteX9" fmla="*/ 1804737 w 20237116"/>
              <a:gd name="connsiteY9" fmla="*/ 557729 h 7271350"/>
              <a:gd name="connsiteX10" fmla="*/ 2093495 w 20237116"/>
              <a:gd name="connsiteY10" fmla="*/ 1038992 h 7271350"/>
              <a:gd name="connsiteX11" fmla="*/ 2310064 w 20237116"/>
              <a:gd name="connsiteY11" fmla="*/ 1568381 h 7271350"/>
              <a:gd name="connsiteX12" fmla="*/ 2382253 w 20237116"/>
              <a:gd name="connsiteY12" fmla="*/ 2001518 h 7271350"/>
              <a:gd name="connsiteX13" fmla="*/ 2454443 w 20237116"/>
              <a:gd name="connsiteY13" fmla="*/ 2627160 h 7271350"/>
              <a:gd name="connsiteX14" fmla="*/ 2213811 w 20237116"/>
              <a:gd name="connsiteY14" fmla="*/ 3324992 h 7271350"/>
              <a:gd name="connsiteX15" fmla="*/ 2213811 w 20237116"/>
              <a:gd name="connsiteY15" fmla="*/ 3974697 h 7271350"/>
              <a:gd name="connsiteX16" fmla="*/ 2959769 w 20237116"/>
              <a:gd name="connsiteY16" fmla="*/ 4119076 h 7271350"/>
              <a:gd name="connsiteX17" fmla="*/ 3657600 w 20237116"/>
              <a:gd name="connsiteY17" fmla="*/ 4022823 h 7271350"/>
              <a:gd name="connsiteX18" fmla="*/ 4427622 w 20237116"/>
              <a:gd name="connsiteY18" fmla="*/ 4119076 h 7271350"/>
              <a:gd name="connsiteX19" fmla="*/ 4740443 w 20237116"/>
              <a:gd name="connsiteY19" fmla="*/ 4239392 h 7271350"/>
              <a:gd name="connsiteX20" fmla="*/ 5173579 w 20237116"/>
              <a:gd name="connsiteY20" fmla="*/ 4095013 h 7271350"/>
              <a:gd name="connsiteX21" fmla="*/ 5630779 w 20237116"/>
              <a:gd name="connsiteY21" fmla="*/ 4239392 h 7271350"/>
              <a:gd name="connsiteX22" fmla="*/ 6761748 w 20237116"/>
              <a:gd name="connsiteY22" fmla="*/ 4263455 h 7271350"/>
              <a:gd name="connsiteX23" fmla="*/ 7411453 w 20237116"/>
              <a:gd name="connsiteY23" fmla="*/ 4311581 h 7271350"/>
              <a:gd name="connsiteX24" fmla="*/ 8325853 w 20237116"/>
              <a:gd name="connsiteY24" fmla="*/ 4287518 h 7271350"/>
              <a:gd name="connsiteX25" fmla="*/ 8494295 w 20237116"/>
              <a:gd name="connsiteY25" fmla="*/ 4022823 h 7271350"/>
              <a:gd name="connsiteX26" fmla="*/ 8662737 w 20237116"/>
              <a:gd name="connsiteY26" fmla="*/ 3300929 h 7271350"/>
              <a:gd name="connsiteX27" fmla="*/ 8662737 w 20237116"/>
              <a:gd name="connsiteY27" fmla="*/ 2891855 h 7271350"/>
              <a:gd name="connsiteX28" fmla="*/ 8494295 w 20237116"/>
              <a:gd name="connsiteY28" fmla="*/ 2145897 h 7271350"/>
              <a:gd name="connsiteX29" fmla="*/ 8277727 w 20237116"/>
              <a:gd name="connsiteY29" fmla="*/ 1833076 h 7271350"/>
              <a:gd name="connsiteX30" fmla="*/ 7892716 w 20237116"/>
              <a:gd name="connsiteY30" fmla="*/ 1568381 h 7271350"/>
              <a:gd name="connsiteX31" fmla="*/ 7435516 w 20237116"/>
              <a:gd name="connsiteY31" fmla="*/ 1207434 h 7271350"/>
              <a:gd name="connsiteX32" fmla="*/ 7267074 w 20237116"/>
              <a:gd name="connsiteY32" fmla="*/ 990866 h 7271350"/>
              <a:gd name="connsiteX33" fmla="*/ 7122695 w 20237116"/>
              <a:gd name="connsiteY33" fmla="*/ 750234 h 7271350"/>
              <a:gd name="connsiteX34" fmla="*/ 6906127 w 20237116"/>
              <a:gd name="connsiteY34" fmla="*/ 485539 h 7271350"/>
              <a:gd name="connsiteX35" fmla="*/ 6978316 w 20237116"/>
              <a:gd name="connsiteY35" fmla="*/ 196781 h 7271350"/>
              <a:gd name="connsiteX36" fmla="*/ 7170822 w 20237116"/>
              <a:gd name="connsiteY36" fmla="*/ 196781 h 7271350"/>
              <a:gd name="connsiteX37" fmla="*/ 7483643 w 20237116"/>
              <a:gd name="connsiteY37" fmla="*/ 317097 h 7271350"/>
              <a:gd name="connsiteX38" fmla="*/ 7772400 w 20237116"/>
              <a:gd name="connsiteY38" fmla="*/ 533666 h 7271350"/>
              <a:gd name="connsiteX39" fmla="*/ 7796464 w 20237116"/>
              <a:gd name="connsiteY39" fmla="*/ 990866 h 7271350"/>
              <a:gd name="connsiteX40" fmla="*/ 7796464 w 20237116"/>
              <a:gd name="connsiteY40" fmla="*/ 1255560 h 7271350"/>
              <a:gd name="connsiteX41" fmla="*/ 8085222 w 20237116"/>
              <a:gd name="connsiteY41" fmla="*/ 1544318 h 7271350"/>
              <a:gd name="connsiteX42" fmla="*/ 8542422 w 20237116"/>
              <a:gd name="connsiteY42" fmla="*/ 1640571 h 7271350"/>
              <a:gd name="connsiteX43" fmla="*/ 8879306 w 20237116"/>
              <a:gd name="connsiteY43" fmla="*/ 1544318 h 7271350"/>
              <a:gd name="connsiteX44" fmla="*/ 9047748 w 20237116"/>
              <a:gd name="connsiteY44" fmla="*/ 1111181 h 7271350"/>
              <a:gd name="connsiteX45" fmla="*/ 9095874 w 20237116"/>
              <a:gd name="connsiteY45" fmla="*/ 702108 h 7271350"/>
              <a:gd name="connsiteX46" fmla="*/ 9119937 w 20237116"/>
              <a:gd name="connsiteY46" fmla="*/ 509602 h 7271350"/>
              <a:gd name="connsiteX47" fmla="*/ 9264316 w 20237116"/>
              <a:gd name="connsiteY47" fmla="*/ 268971 h 7271350"/>
              <a:gd name="connsiteX48" fmla="*/ 9264316 w 20237116"/>
              <a:gd name="connsiteY48" fmla="*/ 533666 h 7271350"/>
              <a:gd name="connsiteX49" fmla="*/ 9240253 w 20237116"/>
              <a:gd name="connsiteY49" fmla="*/ 1063055 h 7271350"/>
              <a:gd name="connsiteX50" fmla="*/ 9216190 w 20237116"/>
              <a:gd name="connsiteY50" fmla="*/ 1544318 h 7271350"/>
              <a:gd name="connsiteX51" fmla="*/ 9144000 w 20237116"/>
              <a:gd name="connsiteY51" fmla="*/ 1881202 h 7271350"/>
              <a:gd name="connsiteX52" fmla="*/ 9288379 w 20237116"/>
              <a:gd name="connsiteY52" fmla="*/ 2579034 h 7271350"/>
              <a:gd name="connsiteX53" fmla="*/ 9312443 w 20237116"/>
              <a:gd name="connsiteY53" fmla="*/ 3012171 h 7271350"/>
              <a:gd name="connsiteX54" fmla="*/ 9360569 w 20237116"/>
              <a:gd name="connsiteY54" fmla="*/ 3349055 h 7271350"/>
              <a:gd name="connsiteX55" fmla="*/ 9264316 w 20237116"/>
              <a:gd name="connsiteY55" fmla="*/ 3950634 h 7271350"/>
              <a:gd name="connsiteX56" fmla="*/ 9336506 w 20237116"/>
              <a:gd name="connsiteY56" fmla="*/ 4383771 h 7271350"/>
              <a:gd name="connsiteX57" fmla="*/ 9889958 w 20237116"/>
              <a:gd name="connsiteY57" fmla="*/ 4624402 h 7271350"/>
              <a:gd name="connsiteX58" fmla="*/ 10299032 w 20237116"/>
              <a:gd name="connsiteY58" fmla="*/ 4696592 h 7271350"/>
              <a:gd name="connsiteX59" fmla="*/ 10900611 w 20237116"/>
              <a:gd name="connsiteY59" fmla="*/ 4865034 h 7271350"/>
              <a:gd name="connsiteX60" fmla="*/ 11189369 w 20237116"/>
              <a:gd name="connsiteY60" fmla="*/ 4768781 h 7271350"/>
              <a:gd name="connsiteX61" fmla="*/ 11959390 w 20237116"/>
              <a:gd name="connsiteY61" fmla="*/ 4937223 h 7271350"/>
              <a:gd name="connsiteX62" fmla="*/ 12320337 w 20237116"/>
              <a:gd name="connsiteY62" fmla="*/ 5009413 h 7271350"/>
              <a:gd name="connsiteX63" fmla="*/ 12705348 w 20237116"/>
              <a:gd name="connsiteY63" fmla="*/ 5177855 h 7271350"/>
              <a:gd name="connsiteX64" fmla="*/ 13282864 w 20237116"/>
              <a:gd name="connsiteY64" fmla="*/ 5201918 h 7271350"/>
              <a:gd name="connsiteX65" fmla="*/ 13764127 w 20237116"/>
              <a:gd name="connsiteY65" fmla="*/ 5346297 h 7271350"/>
              <a:gd name="connsiteX66" fmla="*/ 14630400 w 20237116"/>
              <a:gd name="connsiteY66" fmla="*/ 5514739 h 7271350"/>
              <a:gd name="connsiteX67" fmla="*/ 15256043 w 20237116"/>
              <a:gd name="connsiteY67" fmla="*/ 5586929 h 7271350"/>
              <a:gd name="connsiteX68" fmla="*/ 15641053 w 20237116"/>
              <a:gd name="connsiteY68" fmla="*/ 5827560 h 7271350"/>
              <a:gd name="connsiteX69" fmla="*/ 16026064 w 20237116"/>
              <a:gd name="connsiteY69" fmla="*/ 5899750 h 7271350"/>
              <a:gd name="connsiteX70" fmla="*/ 16459200 w 20237116"/>
              <a:gd name="connsiteY70" fmla="*/ 6044129 h 7271350"/>
              <a:gd name="connsiteX71" fmla="*/ 16868274 w 20237116"/>
              <a:gd name="connsiteY71" fmla="*/ 6044129 h 7271350"/>
              <a:gd name="connsiteX72" fmla="*/ 17012653 w 20237116"/>
              <a:gd name="connsiteY72" fmla="*/ 6140381 h 7271350"/>
              <a:gd name="connsiteX73" fmla="*/ 17421727 w 20237116"/>
              <a:gd name="connsiteY73" fmla="*/ 6356950 h 7271350"/>
              <a:gd name="connsiteX74" fmla="*/ 17878927 w 20237116"/>
              <a:gd name="connsiteY74" fmla="*/ 6405076 h 7271350"/>
              <a:gd name="connsiteX75" fmla="*/ 18360190 w 20237116"/>
              <a:gd name="connsiteY75" fmla="*/ 6525392 h 7271350"/>
              <a:gd name="connsiteX76" fmla="*/ 18528632 w 20237116"/>
              <a:gd name="connsiteY76" fmla="*/ 6381013 h 7271350"/>
              <a:gd name="connsiteX77" fmla="*/ 18480506 w 20237116"/>
              <a:gd name="connsiteY77" fmla="*/ 5827560 h 7271350"/>
              <a:gd name="connsiteX78" fmla="*/ 18504569 w 20237116"/>
              <a:gd name="connsiteY78" fmla="*/ 5418487 h 7271350"/>
              <a:gd name="connsiteX79" fmla="*/ 18408316 w 20237116"/>
              <a:gd name="connsiteY79" fmla="*/ 5177855 h 7271350"/>
              <a:gd name="connsiteX80" fmla="*/ 18239874 w 20237116"/>
              <a:gd name="connsiteY80" fmla="*/ 4816908 h 7271350"/>
              <a:gd name="connsiteX81" fmla="*/ 18167685 w 20237116"/>
              <a:gd name="connsiteY81" fmla="*/ 4672529 h 7271350"/>
              <a:gd name="connsiteX82" fmla="*/ 18263937 w 20237116"/>
              <a:gd name="connsiteY82" fmla="*/ 4383771 h 7271350"/>
              <a:gd name="connsiteX83" fmla="*/ 18504569 w 20237116"/>
              <a:gd name="connsiteY83" fmla="*/ 4191266 h 7271350"/>
              <a:gd name="connsiteX84" fmla="*/ 18769264 w 20237116"/>
              <a:gd name="connsiteY84" fmla="*/ 4239392 h 7271350"/>
              <a:gd name="connsiteX85" fmla="*/ 18865516 w 20237116"/>
              <a:gd name="connsiteY85" fmla="*/ 4431897 h 7271350"/>
              <a:gd name="connsiteX86" fmla="*/ 18865516 w 20237116"/>
              <a:gd name="connsiteY86" fmla="*/ 4840971 h 7271350"/>
              <a:gd name="connsiteX87" fmla="*/ 18865516 w 20237116"/>
              <a:gd name="connsiteY87" fmla="*/ 5250045 h 7271350"/>
              <a:gd name="connsiteX88" fmla="*/ 18865516 w 20237116"/>
              <a:gd name="connsiteY88" fmla="*/ 5899750 h 7271350"/>
              <a:gd name="connsiteX89" fmla="*/ 18841453 w 20237116"/>
              <a:gd name="connsiteY89" fmla="*/ 6236634 h 7271350"/>
              <a:gd name="connsiteX90" fmla="*/ 18817390 w 20237116"/>
              <a:gd name="connsiteY90" fmla="*/ 6453202 h 7271350"/>
              <a:gd name="connsiteX91" fmla="*/ 19298653 w 20237116"/>
              <a:gd name="connsiteY91" fmla="*/ 7030718 h 7271350"/>
              <a:gd name="connsiteX92" fmla="*/ 19707727 w 20237116"/>
              <a:gd name="connsiteY92" fmla="*/ 7030718 h 7271350"/>
              <a:gd name="connsiteX93" fmla="*/ 19996485 w 20237116"/>
              <a:gd name="connsiteY93" fmla="*/ 7078845 h 7271350"/>
              <a:gd name="connsiteX94" fmla="*/ 20237116 w 20237116"/>
              <a:gd name="connsiteY94" fmla="*/ 7271350 h 7271350"/>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866274 w 20237116"/>
              <a:gd name="connsiteY7" fmla="*/ 146890 h 7101143"/>
              <a:gd name="connsiteX8" fmla="*/ 1804737 w 20237116"/>
              <a:gd name="connsiteY8" fmla="*/ 387522 h 7101143"/>
              <a:gd name="connsiteX9" fmla="*/ 2093495 w 20237116"/>
              <a:gd name="connsiteY9" fmla="*/ 868785 h 7101143"/>
              <a:gd name="connsiteX10" fmla="*/ 2310064 w 20237116"/>
              <a:gd name="connsiteY10" fmla="*/ 1398174 h 7101143"/>
              <a:gd name="connsiteX11" fmla="*/ 2382253 w 20237116"/>
              <a:gd name="connsiteY11" fmla="*/ 1831311 h 7101143"/>
              <a:gd name="connsiteX12" fmla="*/ 2454443 w 20237116"/>
              <a:gd name="connsiteY12" fmla="*/ 2456953 h 7101143"/>
              <a:gd name="connsiteX13" fmla="*/ 2213811 w 20237116"/>
              <a:gd name="connsiteY13" fmla="*/ 3154785 h 7101143"/>
              <a:gd name="connsiteX14" fmla="*/ 2213811 w 20237116"/>
              <a:gd name="connsiteY14" fmla="*/ 3804490 h 7101143"/>
              <a:gd name="connsiteX15" fmla="*/ 2959769 w 20237116"/>
              <a:gd name="connsiteY15" fmla="*/ 3948869 h 7101143"/>
              <a:gd name="connsiteX16" fmla="*/ 3657600 w 20237116"/>
              <a:gd name="connsiteY16" fmla="*/ 3852616 h 7101143"/>
              <a:gd name="connsiteX17" fmla="*/ 4427622 w 20237116"/>
              <a:gd name="connsiteY17" fmla="*/ 3948869 h 7101143"/>
              <a:gd name="connsiteX18" fmla="*/ 4740443 w 20237116"/>
              <a:gd name="connsiteY18" fmla="*/ 4069185 h 7101143"/>
              <a:gd name="connsiteX19" fmla="*/ 5173579 w 20237116"/>
              <a:gd name="connsiteY19" fmla="*/ 3924806 h 7101143"/>
              <a:gd name="connsiteX20" fmla="*/ 5630779 w 20237116"/>
              <a:gd name="connsiteY20" fmla="*/ 4069185 h 7101143"/>
              <a:gd name="connsiteX21" fmla="*/ 6761748 w 20237116"/>
              <a:gd name="connsiteY21" fmla="*/ 4093248 h 7101143"/>
              <a:gd name="connsiteX22" fmla="*/ 7411453 w 20237116"/>
              <a:gd name="connsiteY22" fmla="*/ 4141374 h 7101143"/>
              <a:gd name="connsiteX23" fmla="*/ 8325853 w 20237116"/>
              <a:gd name="connsiteY23" fmla="*/ 4117311 h 7101143"/>
              <a:gd name="connsiteX24" fmla="*/ 8494295 w 20237116"/>
              <a:gd name="connsiteY24" fmla="*/ 3852616 h 7101143"/>
              <a:gd name="connsiteX25" fmla="*/ 8662737 w 20237116"/>
              <a:gd name="connsiteY25" fmla="*/ 3130722 h 7101143"/>
              <a:gd name="connsiteX26" fmla="*/ 8662737 w 20237116"/>
              <a:gd name="connsiteY26" fmla="*/ 2721648 h 7101143"/>
              <a:gd name="connsiteX27" fmla="*/ 8494295 w 20237116"/>
              <a:gd name="connsiteY27" fmla="*/ 1975690 h 7101143"/>
              <a:gd name="connsiteX28" fmla="*/ 8277727 w 20237116"/>
              <a:gd name="connsiteY28" fmla="*/ 1662869 h 7101143"/>
              <a:gd name="connsiteX29" fmla="*/ 7892716 w 20237116"/>
              <a:gd name="connsiteY29" fmla="*/ 1398174 h 7101143"/>
              <a:gd name="connsiteX30" fmla="*/ 7435516 w 20237116"/>
              <a:gd name="connsiteY30" fmla="*/ 1037227 h 7101143"/>
              <a:gd name="connsiteX31" fmla="*/ 7267074 w 20237116"/>
              <a:gd name="connsiteY31" fmla="*/ 820659 h 7101143"/>
              <a:gd name="connsiteX32" fmla="*/ 7122695 w 20237116"/>
              <a:gd name="connsiteY32" fmla="*/ 580027 h 7101143"/>
              <a:gd name="connsiteX33" fmla="*/ 6906127 w 20237116"/>
              <a:gd name="connsiteY33" fmla="*/ 315332 h 7101143"/>
              <a:gd name="connsiteX34" fmla="*/ 6978316 w 20237116"/>
              <a:gd name="connsiteY34" fmla="*/ 26574 h 7101143"/>
              <a:gd name="connsiteX35" fmla="*/ 7170822 w 20237116"/>
              <a:gd name="connsiteY35" fmla="*/ 26574 h 7101143"/>
              <a:gd name="connsiteX36" fmla="*/ 7483643 w 20237116"/>
              <a:gd name="connsiteY36" fmla="*/ 146890 h 7101143"/>
              <a:gd name="connsiteX37" fmla="*/ 7772400 w 20237116"/>
              <a:gd name="connsiteY37" fmla="*/ 363459 h 7101143"/>
              <a:gd name="connsiteX38" fmla="*/ 7796464 w 20237116"/>
              <a:gd name="connsiteY38" fmla="*/ 820659 h 7101143"/>
              <a:gd name="connsiteX39" fmla="*/ 7796464 w 20237116"/>
              <a:gd name="connsiteY39" fmla="*/ 1085353 h 7101143"/>
              <a:gd name="connsiteX40" fmla="*/ 8085222 w 20237116"/>
              <a:gd name="connsiteY40" fmla="*/ 1374111 h 7101143"/>
              <a:gd name="connsiteX41" fmla="*/ 8542422 w 20237116"/>
              <a:gd name="connsiteY41" fmla="*/ 1470364 h 7101143"/>
              <a:gd name="connsiteX42" fmla="*/ 8879306 w 20237116"/>
              <a:gd name="connsiteY42" fmla="*/ 1374111 h 7101143"/>
              <a:gd name="connsiteX43" fmla="*/ 9047748 w 20237116"/>
              <a:gd name="connsiteY43" fmla="*/ 940974 h 7101143"/>
              <a:gd name="connsiteX44" fmla="*/ 9095874 w 20237116"/>
              <a:gd name="connsiteY44" fmla="*/ 531901 h 7101143"/>
              <a:gd name="connsiteX45" fmla="*/ 9119937 w 20237116"/>
              <a:gd name="connsiteY45" fmla="*/ 339395 h 7101143"/>
              <a:gd name="connsiteX46" fmla="*/ 9264316 w 20237116"/>
              <a:gd name="connsiteY46" fmla="*/ 98764 h 7101143"/>
              <a:gd name="connsiteX47" fmla="*/ 9264316 w 20237116"/>
              <a:gd name="connsiteY47" fmla="*/ 363459 h 7101143"/>
              <a:gd name="connsiteX48" fmla="*/ 9240253 w 20237116"/>
              <a:gd name="connsiteY48" fmla="*/ 892848 h 7101143"/>
              <a:gd name="connsiteX49" fmla="*/ 9216190 w 20237116"/>
              <a:gd name="connsiteY49" fmla="*/ 1374111 h 7101143"/>
              <a:gd name="connsiteX50" fmla="*/ 9144000 w 20237116"/>
              <a:gd name="connsiteY50" fmla="*/ 1710995 h 7101143"/>
              <a:gd name="connsiteX51" fmla="*/ 9288379 w 20237116"/>
              <a:gd name="connsiteY51" fmla="*/ 2408827 h 7101143"/>
              <a:gd name="connsiteX52" fmla="*/ 9312443 w 20237116"/>
              <a:gd name="connsiteY52" fmla="*/ 2841964 h 7101143"/>
              <a:gd name="connsiteX53" fmla="*/ 9360569 w 20237116"/>
              <a:gd name="connsiteY53" fmla="*/ 3178848 h 7101143"/>
              <a:gd name="connsiteX54" fmla="*/ 9264316 w 20237116"/>
              <a:gd name="connsiteY54" fmla="*/ 3780427 h 7101143"/>
              <a:gd name="connsiteX55" fmla="*/ 9336506 w 20237116"/>
              <a:gd name="connsiteY55" fmla="*/ 4213564 h 7101143"/>
              <a:gd name="connsiteX56" fmla="*/ 9889958 w 20237116"/>
              <a:gd name="connsiteY56" fmla="*/ 4454195 h 7101143"/>
              <a:gd name="connsiteX57" fmla="*/ 10299032 w 20237116"/>
              <a:gd name="connsiteY57" fmla="*/ 4526385 h 7101143"/>
              <a:gd name="connsiteX58" fmla="*/ 10900611 w 20237116"/>
              <a:gd name="connsiteY58" fmla="*/ 4694827 h 7101143"/>
              <a:gd name="connsiteX59" fmla="*/ 11189369 w 20237116"/>
              <a:gd name="connsiteY59" fmla="*/ 4598574 h 7101143"/>
              <a:gd name="connsiteX60" fmla="*/ 11959390 w 20237116"/>
              <a:gd name="connsiteY60" fmla="*/ 4767016 h 7101143"/>
              <a:gd name="connsiteX61" fmla="*/ 12320337 w 20237116"/>
              <a:gd name="connsiteY61" fmla="*/ 4839206 h 7101143"/>
              <a:gd name="connsiteX62" fmla="*/ 12705348 w 20237116"/>
              <a:gd name="connsiteY62" fmla="*/ 5007648 h 7101143"/>
              <a:gd name="connsiteX63" fmla="*/ 13282864 w 20237116"/>
              <a:gd name="connsiteY63" fmla="*/ 5031711 h 7101143"/>
              <a:gd name="connsiteX64" fmla="*/ 13764127 w 20237116"/>
              <a:gd name="connsiteY64" fmla="*/ 5176090 h 7101143"/>
              <a:gd name="connsiteX65" fmla="*/ 14630400 w 20237116"/>
              <a:gd name="connsiteY65" fmla="*/ 5344532 h 7101143"/>
              <a:gd name="connsiteX66" fmla="*/ 15256043 w 20237116"/>
              <a:gd name="connsiteY66" fmla="*/ 5416722 h 7101143"/>
              <a:gd name="connsiteX67" fmla="*/ 15641053 w 20237116"/>
              <a:gd name="connsiteY67" fmla="*/ 5657353 h 7101143"/>
              <a:gd name="connsiteX68" fmla="*/ 16026064 w 20237116"/>
              <a:gd name="connsiteY68" fmla="*/ 5729543 h 7101143"/>
              <a:gd name="connsiteX69" fmla="*/ 16459200 w 20237116"/>
              <a:gd name="connsiteY69" fmla="*/ 5873922 h 7101143"/>
              <a:gd name="connsiteX70" fmla="*/ 16868274 w 20237116"/>
              <a:gd name="connsiteY70" fmla="*/ 5873922 h 7101143"/>
              <a:gd name="connsiteX71" fmla="*/ 17012653 w 20237116"/>
              <a:gd name="connsiteY71" fmla="*/ 5970174 h 7101143"/>
              <a:gd name="connsiteX72" fmla="*/ 17421727 w 20237116"/>
              <a:gd name="connsiteY72" fmla="*/ 6186743 h 7101143"/>
              <a:gd name="connsiteX73" fmla="*/ 17878927 w 20237116"/>
              <a:gd name="connsiteY73" fmla="*/ 6234869 h 7101143"/>
              <a:gd name="connsiteX74" fmla="*/ 18360190 w 20237116"/>
              <a:gd name="connsiteY74" fmla="*/ 6355185 h 7101143"/>
              <a:gd name="connsiteX75" fmla="*/ 18528632 w 20237116"/>
              <a:gd name="connsiteY75" fmla="*/ 6210806 h 7101143"/>
              <a:gd name="connsiteX76" fmla="*/ 18480506 w 20237116"/>
              <a:gd name="connsiteY76" fmla="*/ 5657353 h 7101143"/>
              <a:gd name="connsiteX77" fmla="*/ 18504569 w 20237116"/>
              <a:gd name="connsiteY77" fmla="*/ 5248280 h 7101143"/>
              <a:gd name="connsiteX78" fmla="*/ 18408316 w 20237116"/>
              <a:gd name="connsiteY78" fmla="*/ 5007648 h 7101143"/>
              <a:gd name="connsiteX79" fmla="*/ 18239874 w 20237116"/>
              <a:gd name="connsiteY79" fmla="*/ 4646701 h 7101143"/>
              <a:gd name="connsiteX80" fmla="*/ 18167685 w 20237116"/>
              <a:gd name="connsiteY80" fmla="*/ 4502322 h 7101143"/>
              <a:gd name="connsiteX81" fmla="*/ 18263937 w 20237116"/>
              <a:gd name="connsiteY81" fmla="*/ 4213564 h 7101143"/>
              <a:gd name="connsiteX82" fmla="*/ 18504569 w 20237116"/>
              <a:gd name="connsiteY82" fmla="*/ 4021059 h 7101143"/>
              <a:gd name="connsiteX83" fmla="*/ 18769264 w 20237116"/>
              <a:gd name="connsiteY83" fmla="*/ 4069185 h 7101143"/>
              <a:gd name="connsiteX84" fmla="*/ 18865516 w 20237116"/>
              <a:gd name="connsiteY84" fmla="*/ 4261690 h 7101143"/>
              <a:gd name="connsiteX85" fmla="*/ 18865516 w 20237116"/>
              <a:gd name="connsiteY85" fmla="*/ 4670764 h 7101143"/>
              <a:gd name="connsiteX86" fmla="*/ 18865516 w 20237116"/>
              <a:gd name="connsiteY86" fmla="*/ 5079838 h 7101143"/>
              <a:gd name="connsiteX87" fmla="*/ 18865516 w 20237116"/>
              <a:gd name="connsiteY87" fmla="*/ 5729543 h 7101143"/>
              <a:gd name="connsiteX88" fmla="*/ 18841453 w 20237116"/>
              <a:gd name="connsiteY88" fmla="*/ 6066427 h 7101143"/>
              <a:gd name="connsiteX89" fmla="*/ 18817390 w 20237116"/>
              <a:gd name="connsiteY89" fmla="*/ 6282995 h 7101143"/>
              <a:gd name="connsiteX90" fmla="*/ 19298653 w 20237116"/>
              <a:gd name="connsiteY90" fmla="*/ 6860511 h 7101143"/>
              <a:gd name="connsiteX91" fmla="*/ 19707727 w 20237116"/>
              <a:gd name="connsiteY91" fmla="*/ 6860511 h 7101143"/>
              <a:gd name="connsiteX92" fmla="*/ 19996485 w 20237116"/>
              <a:gd name="connsiteY92" fmla="*/ 6908638 h 7101143"/>
              <a:gd name="connsiteX93" fmla="*/ 20237116 w 20237116"/>
              <a:gd name="connsiteY93"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155032 w 20237116"/>
              <a:gd name="connsiteY6" fmla="*/ 43564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564106 w 20237116"/>
              <a:gd name="connsiteY5" fmla="*/ 94097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900990 w 20237116"/>
              <a:gd name="connsiteY4" fmla="*/ 147036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780674 w 20237116"/>
              <a:gd name="connsiteY3" fmla="*/ 226444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491916 w 20237116"/>
              <a:gd name="connsiteY2" fmla="*/ 31307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8047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4598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72400 w 20237116"/>
              <a:gd name="connsiteY36" fmla="*/ 363459 h 7101143"/>
              <a:gd name="connsiteX37" fmla="*/ 7796464 w 20237116"/>
              <a:gd name="connsiteY37" fmla="*/ 820659 h 7101143"/>
              <a:gd name="connsiteX38" fmla="*/ 7796464 w 20237116"/>
              <a:gd name="connsiteY38" fmla="*/ 1085353 h 7101143"/>
              <a:gd name="connsiteX39" fmla="*/ 8085222 w 20237116"/>
              <a:gd name="connsiteY39" fmla="*/ 1374111 h 7101143"/>
              <a:gd name="connsiteX40" fmla="*/ 8542422 w 20237116"/>
              <a:gd name="connsiteY40" fmla="*/ 1470364 h 7101143"/>
              <a:gd name="connsiteX41" fmla="*/ 8879306 w 20237116"/>
              <a:gd name="connsiteY41" fmla="*/ 1374111 h 7101143"/>
              <a:gd name="connsiteX42" fmla="*/ 9047748 w 20237116"/>
              <a:gd name="connsiteY42" fmla="*/ 940974 h 7101143"/>
              <a:gd name="connsiteX43" fmla="*/ 9095874 w 20237116"/>
              <a:gd name="connsiteY43" fmla="*/ 531901 h 7101143"/>
              <a:gd name="connsiteX44" fmla="*/ 9119937 w 20237116"/>
              <a:gd name="connsiteY44" fmla="*/ 339395 h 7101143"/>
              <a:gd name="connsiteX45" fmla="*/ 9264316 w 20237116"/>
              <a:gd name="connsiteY45" fmla="*/ 98764 h 7101143"/>
              <a:gd name="connsiteX46" fmla="*/ 9264316 w 20237116"/>
              <a:gd name="connsiteY46" fmla="*/ 363459 h 7101143"/>
              <a:gd name="connsiteX47" fmla="*/ 9240253 w 20237116"/>
              <a:gd name="connsiteY47" fmla="*/ 892848 h 7101143"/>
              <a:gd name="connsiteX48" fmla="*/ 9216190 w 20237116"/>
              <a:gd name="connsiteY48" fmla="*/ 1374111 h 7101143"/>
              <a:gd name="connsiteX49" fmla="*/ 9144000 w 20237116"/>
              <a:gd name="connsiteY49" fmla="*/ 1710995 h 7101143"/>
              <a:gd name="connsiteX50" fmla="*/ 9288379 w 20237116"/>
              <a:gd name="connsiteY50" fmla="*/ 2408827 h 7101143"/>
              <a:gd name="connsiteX51" fmla="*/ 9312443 w 20237116"/>
              <a:gd name="connsiteY51" fmla="*/ 2841964 h 7101143"/>
              <a:gd name="connsiteX52" fmla="*/ 9360569 w 20237116"/>
              <a:gd name="connsiteY52" fmla="*/ 3178848 h 7101143"/>
              <a:gd name="connsiteX53" fmla="*/ 9264316 w 20237116"/>
              <a:gd name="connsiteY53" fmla="*/ 3780427 h 7101143"/>
              <a:gd name="connsiteX54" fmla="*/ 9336506 w 20237116"/>
              <a:gd name="connsiteY54" fmla="*/ 4213564 h 7101143"/>
              <a:gd name="connsiteX55" fmla="*/ 9889958 w 20237116"/>
              <a:gd name="connsiteY55" fmla="*/ 4454195 h 7101143"/>
              <a:gd name="connsiteX56" fmla="*/ 10299032 w 20237116"/>
              <a:gd name="connsiteY56" fmla="*/ 4526385 h 7101143"/>
              <a:gd name="connsiteX57" fmla="*/ 10900611 w 20237116"/>
              <a:gd name="connsiteY57" fmla="*/ 4694827 h 7101143"/>
              <a:gd name="connsiteX58" fmla="*/ 11189369 w 20237116"/>
              <a:gd name="connsiteY58" fmla="*/ 4598574 h 7101143"/>
              <a:gd name="connsiteX59" fmla="*/ 11959390 w 20237116"/>
              <a:gd name="connsiteY59" fmla="*/ 4767016 h 7101143"/>
              <a:gd name="connsiteX60" fmla="*/ 12320337 w 20237116"/>
              <a:gd name="connsiteY60" fmla="*/ 4839206 h 7101143"/>
              <a:gd name="connsiteX61" fmla="*/ 12705348 w 20237116"/>
              <a:gd name="connsiteY61" fmla="*/ 5007648 h 7101143"/>
              <a:gd name="connsiteX62" fmla="*/ 13282864 w 20237116"/>
              <a:gd name="connsiteY62" fmla="*/ 5031711 h 7101143"/>
              <a:gd name="connsiteX63" fmla="*/ 13764127 w 20237116"/>
              <a:gd name="connsiteY63" fmla="*/ 5176090 h 7101143"/>
              <a:gd name="connsiteX64" fmla="*/ 14630400 w 20237116"/>
              <a:gd name="connsiteY64" fmla="*/ 5344532 h 7101143"/>
              <a:gd name="connsiteX65" fmla="*/ 15256043 w 20237116"/>
              <a:gd name="connsiteY65" fmla="*/ 5416722 h 7101143"/>
              <a:gd name="connsiteX66" fmla="*/ 15641053 w 20237116"/>
              <a:gd name="connsiteY66" fmla="*/ 5657353 h 7101143"/>
              <a:gd name="connsiteX67" fmla="*/ 16026064 w 20237116"/>
              <a:gd name="connsiteY67" fmla="*/ 5729543 h 7101143"/>
              <a:gd name="connsiteX68" fmla="*/ 16459200 w 20237116"/>
              <a:gd name="connsiteY68" fmla="*/ 5873922 h 7101143"/>
              <a:gd name="connsiteX69" fmla="*/ 16868274 w 20237116"/>
              <a:gd name="connsiteY69" fmla="*/ 5873922 h 7101143"/>
              <a:gd name="connsiteX70" fmla="*/ 17012653 w 20237116"/>
              <a:gd name="connsiteY70" fmla="*/ 5970174 h 7101143"/>
              <a:gd name="connsiteX71" fmla="*/ 17421727 w 20237116"/>
              <a:gd name="connsiteY71" fmla="*/ 6186743 h 7101143"/>
              <a:gd name="connsiteX72" fmla="*/ 17878927 w 20237116"/>
              <a:gd name="connsiteY72" fmla="*/ 6234869 h 7101143"/>
              <a:gd name="connsiteX73" fmla="*/ 18360190 w 20237116"/>
              <a:gd name="connsiteY73" fmla="*/ 6355185 h 7101143"/>
              <a:gd name="connsiteX74" fmla="*/ 18528632 w 20237116"/>
              <a:gd name="connsiteY74" fmla="*/ 6210806 h 7101143"/>
              <a:gd name="connsiteX75" fmla="*/ 18480506 w 20237116"/>
              <a:gd name="connsiteY75" fmla="*/ 5657353 h 7101143"/>
              <a:gd name="connsiteX76" fmla="*/ 18504569 w 20237116"/>
              <a:gd name="connsiteY76" fmla="*/ 5248280 h 7101143"/>
              <a:gd name="connsiteX77" fmla="*/ 18408316 w 20237116"/>
              <a:gd name="connsiteY77" fmla="*/ 5007648 h 7101143"/>
              <a:gd name="connsiteX78" fmla="*/ 18239874 w 20237116"/>
              <a:gd name="connsiteY78" fmla="*/ 4646701 h 7101143"/>
              <a:gd name="connsiteX79" fmla="*/ 18167685 w 20237116"/>
              <a:gd name="connsiteY79" fmla="*/ 4502322 h 7101143"/>
              <a:gd name="connsiteX80" fmla="*/ 18263937 w 20237116"/>
              <a:gd name="connsiteY80" fmla="*/ 4213564 h 7101143"/>
              <a:gd name="connsiteX81" fmla="*/ 18504569 w 20237116"/>
              <a:gd name="connsiteY81" fmla="*/ 4021059 h 7101143"/>
              <a:gd name="connsiteX82" fmla="*/ 18769264 w 20237116"/>
              <a:gd name="connsiteY82" fmla="*/ 4069185 h 7101143"/>
              <a:gd name="connsiteX83" fmla="*/ 18865516 w 20237116"/>
              <a:gd name="connsiteY83" fmla="*/ 4261690 h 7101143"/>
              <a:gd name="connsiteX84" fmla="*/ 18865516 w 20237116"/>
              <a:gd name="connsiteY84" fmla="*/ 4670764 h 7101143"/>
              <a:gd name="connsiteX85" fmla="*/ 18865516 w 20237116"/>
              <a:gd name="connsiteY85" fmla="*/ 5079838 h 7101143"/>
              <a:gd name="connsiteX86" fmla="*/ 18865516 w 20237116"/>
              <a:gd name="connsiteY86" fmla="*/ 5729543 h 7101143"/>
              <a:gd name="connsiteX87" fmla="*/ 18841453 w 20237116"/>
              <a:gd name="connsiteY87" fmla="*/ 6066427 h 7101143"/>
              <a:gd name="connsiteX88" fmla="*/ 18817390 w 20237116"/>
              <a:gd name="connsiteY88" fmla="*/ 6282995 h 7101143"/>
              <a:gd name="connsiteX89" fmla="*/ 19298653 w 20237116"/>
              <a:gd name="connsiteY89" fmla="*/ 6860511 h 7101143"/>
              <a:gd name="connsiteX90" fmla="*/ 19707727 w 20237116"/>
              <a:gd name="connsiteY90" fmla="*/ 6860511 h 7101143"/>
              <a:gd name="connsiteX91" fmla="*/ 19996485 w 20237116"/>
              <a:gd name="connsiteY91" fmla="*/ 6908638 h 7101143"/>
              <a:gd name="connsiteX92" fmla="*/ 20237116 w 20237116"/>
              <a:gd name="connsiteY92"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7964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42422 w 20237116"/>
              <a:gd name="connsiteY39" fmla="*/ 147036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92716 w 20237116"/>
              <a:gd name="connsiteY28" fmla="*/ 139817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77727 w 20237116"/>
              <a:gd name="connsiteY27" fmla="*/ 166286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94295 w 20237116"/>
              <a:gd name="connsiteY26" fmla="*/ 197569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62737 w 20237116"/>
              <a:gd name="connsiteY25" fmla="*/ 272164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662737 w 20237116"/>
              <a:gd name="connsiteY24" fmla="*/ 31307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325853 w 20237116"/>
              <a:gd name="connsiteY22" fmla="*/ 41173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63859 h 7101143"/>
              <a:gd name="connsiteX1" fmla="*/ 818148 w 20237116"/>
              <a:gd name="connsiteY1" fmla="*/ 3443543 h 7101143"/>
              <a:gd name="connsiteX2" fmla="*/ 1225216 w 20237116"/>
              <a:gd name="connsiteY2" fmla="*/ 3168822 h 7101143"/>
              <a:gd name="connsiteX3" fmla="*/ 1666374 w 20237116"/>
              <a:gd name="connsiteY3" fmla="*/ 2321598 h 7101143"/>
              <a:gd name="connsiteX4" fmla="*/ 1596190 w 20237116"/>
              <a:gd name="connsiteY4" fmla="*/ 1603714 h 7101143"/>
              <a:gd name="connsiteX5" fmla="*/ 1354556 w 20237116"/>
              <a:gd name="connsiteY5" fmla="*/ 960024 h 7101143"/>
              <a:gd name="connsiteX6" fmla="*/ 1345532 w 20237116"/>
              <a:gd name="connsiteY6" fmla="*/ 492798 h 7101143"/>
              <a:gd name="connsiteX7" fmla="*/ 1690437 w 20237116"/>
              <a:gd name="connsiteY7" fmla="*/ 387522 h 7101143"/>
              <a:gd name="connsiteX8" fmla="*/ 2093495 w 20237116"/>
              <a:gd name="connsiteY8" fmla="*/ 868785 h 7101143"/>
              <a:gd name="connsiteX9" fmla="*/ 2310064 w 20237116"/>
              <a:gd name="connsiteY9" fmla="*/ 1398174 h 7101143"/>
              <a:gd name="connsiteX10" fmla="*/ 2382253 w 20237116"/>
              <a:gd name="connsiteY10" fmla="*/ 1831311 h 7101143"/>
              <a:gd name="connsiteX11" fmla="*/ 2454443 w 20237116"/>
              <a:gd name="connsiteY11" fmla="*/ 2456953 h 7101143"/>
              <a:gd name="connsiteX12" fmla="*/ 2213811 w 20237116"/>
              <a:gd name="connsiteY12" fmla="*/ 3154785 h 7101143"/>
              <a:gd name="connsiteX13" fmla="*/ 2213811 w 20237116"/>
              <a:gd name="connsiteY13" fmla="*/ 3804490 h 7101143"/>
              <a:gd name="connsiteX14" fmla="*/ 2959769 w 20237116"/>
              <a:gd name="connsiteY14" fmla="*/ 3948869 h 7101143"/>
              <a:gd name="connsiteX15" fmla="*/ 3657600 w 20237116"/>
              <a:gd name="connsiteY15" fmla="*/ 3852616 h 7101143"/>
              <a:gd name="connsiteX16" fmla="*/ 4427622 w 20237116"/>
              <a:gd name="connsiteY16" fmla="*/ 3948869 h 7101143"/>
              <a:gd name="connsiteX17" fmla="*/ 4740443 w 20237116"/>
              <a:gd name="connsiteY17" fmla="*/ 4069185 h 7101143"/>
              <a:gd name="connsiteX18" fmla="*/ 5173579 w 20237116"/>
              <a:gd name="connsiteY18" fmla="*/ 3924806 h 7101143"/>
              <a:gd name="connsiteX19" fmla="*/ 5630779 w 20237116"/>
              <a:gd name="connsiteY19" fmla="*/ 4069185 h 7101143"/>
              <a:gd name="connsiteX20" fmla="*/ 6761748 w 20237116"/>
              <a:gd name="connsiteY20" fmla="*/ 4093248 h 7101143"/>
              <a:gd name="connsiteX21" fmla="*/ 7411453 w 20237116"/>
              <a:gd name="connsiteY21" fmla="*/ 4141374 h 7101143"/>
              <a:gd name="connsiteX22" fmla="*/ 8135353 w 20237116"/>
              <a:gd name="connsiteY22" fmla="*/ 4155411 h 7101143"/>
              <a:gd name="connsiteX23" fmla="*/ 8494295 w 20237116"/>
              <a:gd name="connsiteY23" fmla="*/ 3852616 h 7101143"/>
              <a:gd name="connsiteX24" fmla="*/ 8510337 w 20237116"/>
              <a:gd name="connsiteY24" fmla="*/ 3397422 h 7101143"/>
              <a:gd name="connsiteX25" fmla="*/ 8605587 w 20237116"/>
              <a:gd name="connsiteY25" fmla="*/ 2854998 h 7101143"/>
              <a:gd name="connsiteX26" fmla="*/ 8456195 w 20237116"/>
              <a:gd name="connsiteY26" fmla="*/ 2109040 h 7101143"/>
              <a:gd name="connsiteX27" fmla="*/ 8239627 w 20237116"/>
              <a:gd name="connsiteY27" fmla="*/ 1720019 h 7101143"/>
              <a:gd name="connsiteX28" fmla="*/ 7854616 w 20237116"/>
              <a:gd name="connsiteY28" fmla="*/ 1455324 h 7101143"/>
              <a:gd name="connsiteX29" fmla="*/ 7435516 w 20237116"/>
              <a:gd name="connsiteY29" fmla="*/ 1037227 h 7101143"/>
              <a:gd name="connsiteX30" fmla="*/ 7267074 w 20237116"/>
              <a:gd name="connsiteY30" fmla="*/ 820659 h 7101143"/>
              <a:gd name="connsiteX31" fmla="*/ 7122695 w 20237116"/>
              <a:gd name="connsiteY31" fmla="*/ 580027 h 7101143"/>
              <a:gd name="connsiteX32" fmla="*/ 6906127 w 20237116"/>
              <a:gd name="connsiteY32" fmla="*/ 315332 h 7101143"/>
              <a:gd name="connsiteX33" fmla="*/ 6978316 w 20237116"/>
              <a:gd name="connsiteY33" fmla="*/ 26574 h 7101143"/>
              <a:gd name="connsiteX34" fmla="*/ 7170822 w 20237116"/>
              <a:gd name="connsiteY34" fmla="*/ 26574 h 7101143"/>
              <a:gd name="connsiteX35" fmla="*/ 7483643 w 20237116"/>
              <a:gd name="connsiteY35" fmla="*/ 146890 h 7101143"/>
              <a:gd name="connsiteX36" fmla="*/ 7796464 w 20237116"/>
              <a:gd name="connsiteY36" fmla="*/ 820659 h 7101143"/>
              <a:gd name="connsiteX37" fmla="*/ 7910764 w 20237116"/>
              <a:gd name="connsiteY37" fmla="*/ 1085353 h 7101143"/>
              <a:gd name="connsiteX38" fmla="*/ 8085222 w 20237116"/>
              <a:gd name="connsiteY38" fmla="*/ 1374111 h 7101143"/>
              <a:gd name="connsiteX39" fmla="*/ 8580522 w 20237116"/>
              <a:gd name="connsiteY39" fmla="*/ 1451314 h 7101143"/>
              <a:gd name="connsiteX40" fmla="*/ 8879306 w 20237116"/>
              <a:gd name="connsiteY40" fmla="*/ 1374111 h 7101143"/>
              <a:gd name="connsiteX41" fmla="*/ 9047748 w 20237116"/>
              <a:gd name="connsiteY41" fmla="*/ 940974 h 7101143"/>
              <a:gd name="connsiteX42" fmla="*/ 9095874 w 20237116"/>
              <a:gd name="connsiteY42" fmla="*/ 531901 h 7101143"/>
              <a:gd name="connsiteX43" fmla="*/ 9119937 w 20237116"/>
              <a:gd name="connsiteY43" fmla="*/ 339395 h 7101143"/>
              <a:gd name="connsiteX44" fmla="*/ 9264316 w 20237116"/>
              <a:gd name="connsiteY44" fmla="*/ 98764 h 7101143"/>
              <a:gd name="connsiteX45" fmla="*/ 9264316 w 20237116"/>
              <a:gd name="connsiteY45" fmla="*/ 363459 h 7101143"/>
              <a:gd name="connsiteX46" fmla="*/ 9240253 w 20237116"/>
              <a:gd name="connsiteY46" fmla="*/ 892848 h 7101143"/>
              <a:gd name="connsiteX47" fmla="*/ 9216190 w 20237116"/>
              <a:gd name="connsiteY47" fmla="*/ 1374111 h 7101143"/>
              <a:gd name="connsiteX48" fmla="*/ 9144000 w 20237116"/>
              <a:gd name="connsiteY48" fmla="*/ 1710995 h 7101143"/>
              <a:gd name="connsiteX49" fmla="*/ 9288379 w 20237116"/>
              <a:gd name="connsiteY49" fmla="*/ 2408827 h 7101143"/>
              <a:gd name="connsiteX50" fmla="*/ 9312443 w 20237116"/>
              <a:gd name="connsiteY50" fmla="*/ 2841964 h 7101143"/>
              <a:gd name="connsiteX51" fmla="*/ 9360569 w 20237116"/>
              <a:gd name="connsiteY51" fmla="*/ 3178848 h 7101143"/>
              <a:gd name="connsiteX52" fmla="*/ 9264316 w 20237116"/>
              <a:gd name="connsiteY52" fmla="*/ 3780427 h 7101143"/>
              <a:gd name="connsiteX53" fmla="*/ 9336506 w 20237116"/>
              <a:gd name="connsiteY53" fmla="*/ 4213564 h 7101143"/>
              <a:gd name="connsiteX54" fmla="*/ 9889958 w 20237116"/>
              <a:gd name="connsiteY54" fmla="*/ 4454195 h 7101143"/>
              <a:gd name="connsiteX55" fmla="*/ 10299032 w 20237116"/>
              <a:gd name="connsiteY55" fmla="*/ 4526385 h 7101143"/>
              <a:gd name="connsiteX56" fmla="*/ 10900611 w 20237116"/>
              <a:gd name="connsiteY56" fmla="*/ 4694827 h 7101143"/>
              <a:gd name="connsiteX57" fmla="*/ 11189369 w 20237116"/>
              <a:gd name="connsiteY57" fmla="*/ 4598574 h 7101143"/>
              <a:gd name="connsiteX58" fmla="*/ 11959390 w 20237116"/>
              <a:gd name="connsiteY58" fmla="*/ 4767016 h 7101143"/>
              <a:gd name="connsiteX59" fmla="*/ 12320337 w 20237116"/>
              <a:gd name="connsiteY59" fmla="*/ 4839206 h 7101143"/>
              <a:gd name="connsiteX60" fmla="*/ 12705348 w 20237116"/>
              <a:gd name="connsiteY60" fmla="*/ 5007648 h 7101143"/>
              <a:gd name="connsiteX61" fmla="*/ 13282864 w 20237116"/>
              <a:gd name="connsiteY61" fmla="*/ 5031711 h 7101143"/>
              <a:gd name="connsiteX62" fmla="*/ 13764127 w 20237116"/>
              <a:gd name="connsiteY62" fmla="*/ 5176090 h 7101143"/>
              <a:gd name="connsiteX63" fmla="*/ 14630400 w 20237116"/>
              <a:gd name="connsiteY63" fmla="*/ 5344532 h 7101143"/>
              <a:gd name="connsiteX64" fmla="*/ 15256043 w 20237116"/>
              <a:gd name="connsiteY64" fmla="*/ 5416722 h 7101143"/>
              <a:gd name="connsiteX65" fmla="*/ 15641053 w 20237116"/>
              <a:gd name="connsiteY65" fmla="*/ 5657353 h 7101143"/>
              <a:gd name="connsiteX66" fmla="*/ 16026064 w 20237116"/>
              <a:gd name="connsiteY66" fmla="*/ 5729543 h 7101143"/>
              <a:gd name="connsiteX67" fmla="*/ 16459200 w 20237116"/>
              <a:gd name="connsiteY67" fmla="*/ 5873922 h 7101143"/>
              <a:gd name="connsiteX68" fmla="*/ 16868274 w 20237116"/>
              <a:gd name="connsiteY68" fmla="*/ 5873922 h 7101143"/>
              <a:gd name="connsiteX69" fmla="*/ 17012653 w 20237116"/>
              <a:gd name="connsiteY69" fmla="*/ 5970174 h 7101143"/>
              <a:gd name="connsiteX70" fmla="*/ 17421727 w 20237116"/>
              <a:gd name="connsiteY70" fmla="*/ 6186743 h 7101143"/>
              <a:gd name="connsiteX71" fmla="*/ 17878927 w 20237116"/>
              <a:gd name="connsiteY71" fmla="*/ 6234869 h 7101143"/>
              <a:gd name="connsiteX72" fmla="*/ 18360190 w 20237116"/>
              <a:gd name="connsiteY72" fmla="*/ 6355185 h 7101143"/>
              <a:gd name="connsiteX73" fmla="*/ 18528632 w 20237116"/>
              <a:gd name="connsiteY73" fmla="*/ 6210806 h 7101143"/>
              <a:gd name="connsiteX74" fmla="*/ 18480506 w 20237116"/>
              <a:gd name="connsiteY74" fmla="*/ 5657353 h 7101143"/>
              <a:gd name="connsiteX75" fmla="*/ 18504569 w 20237116"/>
              <a:gd name="connsiteY75" fmla="*/ 5248280 h 7101143"/>
              <a:gd name="connsiteX76" fmla="*/ 18408316 w 20237116"/>
              <a:gd name="connsiteY76" fmla="*/ 5007648 h 7101143"/>
              <a:gd name="connsiteX77" fmla="*/ 18239874 w 20237116"/>
              <a:gd name="connsiteY77" fmla="*/ 4646701 h 7101143"/>
              <a:gd name="connsiteX78" fmla="*/ 18167685 w 20237116"/>
              <a:gd name="connsiteY78" fmla="*/ 4502322 h 7101143"/>
              <a:gd name="connsiteX79" fmla="*/ 18263937 w 20237116"/>
              <a:gd name="connsiteY79" fmla="*/ 4213564 h 7101143"/>
              <a:gd name="connsiteX80" fmla="*/ 18504569 w 20237116"/>
              <a:gd name="connsiteY80" fmla="*/ 4021059 h 7101143"/>
              <a:gd name="connsiteX81" fmla="*/ 18769264 w 20237116"/>
              <a:gd name="connsiteY81" fmla="*/ 4069185 h 7101143"/>
              <a:gd name="connsiteX82" fmla="*/ 18865516 w 20237116"/>
              <a:gd name="connsiteY82" fmla="*/ 4261690 h 7101143"/>
              <a:gd name="connsiteX83" fmla="*/ 18865516 w 20237116"/>
              <a:gd name="connsiteY83" fmla="*/ 4670764 h 7101143"/>
              <a:gd name="connsiteX84" fmla="*/ 18865516 w 20237116"/>
              <a:gd name="connsiteY84" fmla="*/ 5079838 h 7101143"/>
              <a:gd name="connsiteX85" fmla="*/ 18865516 w 20237116"/>
              <a:gd name="connsiteY85" fmla="*/ 5729543 h 7101143"/>
              <a:gd name="connsiteX86" fmla="*/ 18841453 w 20237116"/>
              <a:gd name="connsiteY86" fmla="*/ 6066427 h 7101143"/>
              <a:gd name="connsiteX87" fmla="*/ 18817390 w 20237116"/>
              <a:gd name="connsiteY87" fmla="*/ 6282995 h 7101143"/>
              <a:gd name="connsiteX88" fmla="*/ 19298653 w 20237116"/>
              <a:gd name="connsiteY88" fmla="*/ 6860511 h 7101143"/>
              <a:gd name="connsiteX89" fmla="*/ 19707727 w 20237116"/>
              <a:gd name="connsiteY89" fmla="*/ 6860511 h 7101143"/>
              <a:gd name="connsiteX90" fmla="*/ 19996485 w 20237116"/>
              <a:gd name="connsiteY90" fmla="*/ 6908638 h 7101143"/>
              <a:gd name="connsiteX91" fmla="*/ 20237116 w 20237116"/>
              <a:gd name="connsiteY91" fmla="*/ 7101143 h 7101143"/>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106126 h 7108505"/>
              <a:gd name="connsiteX45" fmla="*/ 9264316 w 20237116"/>
              <a:gd name="connsiteY45" fmla="*/ 370821 h 7108505"/>
              <a:gd name="connsiteX46" fmla="*/ 9240253 w 20237116"/>
              <a:gd name="connsiteY46" fmla="*/ 900210 h 7108505"/>
              <a:gd name="connsiteX47" fmla="*/ 9216190 w 20237116"/>
              <a:gd name="connsiteY47" fmla="*/ 1381473 h 7108505"/>
              <a:gd name="connsiteX48" fmla="*/ 9144000 w 20237116"/>
              <a:gd name="connsiteY48" fmla="*/ 1718357 h 7108505"/>
              <a:gd name="connsiteX49" fmla="*/ 9288379 w 20237116"/>
              <a:gd name="connsiteY49" fmla="*/ 2416189 h 7108505"/>
              <a:gd name="connsiteX50" fmla="*/ 9312443 w 20237116"/>
              <a:gd name="connsiteY50" fmla="*/ 2849326 h 7108505"/>
              <a:gd name="connsiteX51" fmla="*/ 9360569 w 20237116"/>
              <a:gd name="connsiteY51" fmla="*/ 3186210 h 7108505"/>
              <a:gd name="connsiteX52" fmla="*/ 9264316 w 20237116"/>
              <a:gd name="connsiteY52" fmla="*/ 3787789 h 7108505"/>
              <a:gd name="connsiteX53" fmla="*/ 9336506 w 20237116"/>
              <a:gd name="connsiteY53" fmla="*/ 4220926 h 7108505"/>
              <a:gd name="connsiteX54" fmla="*/ 9889958 w 20237116"/>
              <a:gd name="connsiteY54" fmla="*/ 4461557 h 7108505"/>
              <a:gd name="connsiteX55" fmla="*/ 10299032 w 20237116"/>
              <a:gd name="connsiteY55" fmla="*/ 4533747 h 7108505"/>
              <a:gd name="connsiteX56" fmla="*/ 10900611 w 20237116"/>
              <a:gd name="connsiteY56" fmla="*/ 4702189 h 7108505"/>
              <a:gd name="connsiteX57" fmla="*/ 11189369 w 20237116"/>
              <a:gd name="connsiteY57" fmla="*/ 4605936 h 7108505"/>
              <a:gd name="connsiteX58" fmla="*/ 11959390 w 20237116"/>
              <a:gd name="connsiteY58" fmla="*/ 4774378 h 7108505"/>
              <a:gd name="connsiteX59" fmla="*/ 12320337 w 20237116"/>
              <a:gd name="connsiteY59" fmla="*/ 4846568 h 7108505"/>
              <a:gd name="connsiteX60" fmla="*/ 12705348 w 20237116"/>
              <a:gd name="connsiteY60" fmla="*/ 5015010 h 7108505"/>
              <a:gd name="connsiteX61" fmla="*/ 13282864 w 20237116"/>
              <a:gd name="connsiteY61" fmla="*/ 5039073 h 7108505"/>
              <a:gd name="connsiteX62" fmla="*/ 13764127 w 20237116"/>
              <a:gd name="connsiteY62" fmla="*/ 5183452 h 7108505"/>
              <a:gd name="connsiteX63" fmla="*/ 14630400 w 20237116"/>
              <a:gd name="connsiteY63" fmla="*/ 5351894 h 7108505"/>
              <a:gd name="connsiteX64" fmla="*/ 15256043 w 20237116"/>
              <a:gd name="connsiteY64" fmla="*/ 5424084 h 7108505"/>
              <a:gd name="connsiteX65" fmla="*/ 15641053 w 20237116"/>
              <a:gd name="connsiteY65" fmla="*/ 5664715 h 7108505"/>
              <a:gd name="connsiteX66" fmla="*/ 16026064 w 20237116"/>
              <a:gd name="connsiteY66" fmla="*/ 5736905 h 7108505"/>
              <a:gd name="connsiteX67" fmla="*/ 16459200 w 20237116"/>
              <a:gd name="connsiteY67" fmla="*/ 5881284 h 7108505"/>
              <a:gd name="connsiteX68" fmla="*/ 16868274 w 20237116"/>
              <a:gd name="connsiteY68" fmla="*/ 5881284 h 7108505"/>
              <a:gd name="connsiteX69" fmla="*/ 17012653 w 20237116"/>
              <a:gd name="connsiteY69" fmla="*/ 5977536 h 7108505"/>
              <a:gd name="connsiteX70" fmla="*/ 17421727 w 20237116"/>
              <a:gd name="connsiteY70" fmla="*/ 6194105 h 7108505"/>
              <a:gd name="connsiteX71" fmla="*/ 17878927 w 20237116"/>
              <a:gd name="connsiteY71" fmla="*/ 6242231 h 7108505"/>
              <a:gd name="connsiteX72" fmla="*/ 18360190 w 20237116"/>
              <a:gd name="connsiteY72" fmla="*/ 6362547 h 7108505"/>
              <a:gd name="connsiteX73" fmla="*/ 18528632 w 20237116"/>
              <a:gd name="connsiteY73" fmla="*/ 6218168 h 7108505"/>
              <a:gd name="connsiteX74" fmla="*/ 18480506 w 20237116"/>
              <a:gd name="connsiteY74" fmla="*/ 5664715 h 7108505"/>
              <a:gd name="connsiteX75" fmla="*/ 18504569 w 20237116"/>
              <a:gd name="connsiteY75" fmla="*/ 5255642 h 7108505"/>
              <a:gd name="connsiteX76" fmla="*/ 18408316 w 20237116"/>
              <a:gd name="connsiteY76" fmla="*/ 5015010 h 7108505"/>
              <a:gd name="connsiteX77" fmla="*/ 18239874 w 20237116"/>
              <a:gd name="connsiteY77" fmla="*/ 4654063 h 7108505"/>
              <a:gd name="connsiteX78" fmla="*/ 18167685 w 20237116"/>
              <a:gd name="connsiteY78" fmla="*/ 4509684 h 7108505"/>
              <a:gd name="connsiteX79" fmla="*/ 18263937 w 20237116"/>
              <a:gd name="connsiteY79" fmla="*/ 4220926 h 7108505"/>
              <a:gd name="connsiteX80" fmla="*/ 18504569 w 20237116"/>
              <a:gd name="connsiteY80" fmla="*/ 4028421 h 7108505"/>
              <a:gd name="connsiteX81" fmla="*/ 18769264 w 20237116"/>
              <a:gd name="connsiteY81" fmla="*/ 4076547 h 7108505"/>
              <a:gd name="connsiteX82" fmla="*/ 18865516 w 20237116"/>
              <a:gd name="connsiteY82" fmla="*/ 4269052 h 7108505"/>
              <a:gd name="connsiteX83" fmla="*/ 18865516 w 20237116"/>
              <a:gd name="connsiteY83" fmla="*/ 4678126 h 7108505"/>
              <a:gd name="connsiteX84" fmla="*/ 18865516 w 20237116"/>
              <a:gd name="connsiteY84" fmla="*/ 5087200 h 7108505"/>
              <a:gd name="connsiteX85" fmla="*/ 18865516 w 20237116"/>
              <a:gd name="connsiteY85" fmla="*/ 5736905 h 7108505"/>
              <a:gd name="connsiteX86" fmla="*/ 18841453 w 20237116"/>
              <a:gd name="connsiteY86" fmla="*/ 6073789 h 7108505"/>
              <a:gd name="connsiteX87" fmla="*/ 18817390 w 20237116"/>
              <a:gd name="connsiteY87" fmla="*/ 6290357 h 7108505"/>
              <a:gd name="connsiteX88" fmla="*/ 19298653 w 20237116"/>
              <a:gd name="connsiteY88" fmla="*/ 6867873 h 7108505"/>
              <a:gd name="connsiteX89" fmla="*/ 19707727 w 20237116"/>
              <a:gd name="connsiteY89" fmla="*/ 6867873 h 7108505"/>
              <a:gd name="connsiteX90" fmla="*/ 19996485 w 20237116"/>
              <a:gd name="connsiteY90" fmla="*/ 6916000 h 7108505"/>
              <a:gd name="connsiteX91" fmla="*/ 20237116 w 20237116"/>
              <a:gd name="connsiteY91"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2643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40253 w 20237116"/>
              <a:gd name="connsiteY45" fmla="*/ 9002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119937 w 20237116"/>
              <a:gd name="connsiteY43" fmla="*/ 34675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095874 w 20237116"/>
              <a:gd name="connsiteY42" fmla="*/ 53926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02416 w 20237116"/>
              <a:gd name="connsiteY44" fmla="*/ 37082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91387 w 20237116"/>
              <a:gd name="connsiteY43" fmla="*/ 2515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97403 w 20237116"/>
              <a:gd name="connsiteY45" fmla="*/ 9764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97666 w 20237116"/>
              <a:gd name="connsiteY44" fmla="*/ 4660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9112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 name="connsiteX0" fmla="*/ 0 w 20237116"/>
              <a:gd name="connsiteY0" fmla="*/ 3571221 h 7108505"/>
              <a:gd name="connsiteX1" fmla="*/ 818148 w 20237116"/>
              <a:gd name="connsiteY1" fmla="*/ 3450905 h 7108505"/>
              <a:gd name="connsiteX2" fmla="*/ 1225216 w 20237116"/>
              <a:gd name="connsiteY2" fmla="*/ 3176184 h 7108505"/>
              <a:gd name="connsiteX3" fmla="*/ 1666374 w 20237116"/>
              <a:gd name="connsiteY3" fmla="*/ 2328960 h 7108505"/>
              <a:gd name="connsiteX4" fmla="*/ 1596190 w 20237116"/>
              <a:gd name="connsiteY4" fmla="*/ 1611076 h 7108505"/>
              <a:gd name="connsiteX5" fmla="*/ 1354556 w 20237116"/>
              <a:gd name="connsiteY5" fmla="*/ 967386 h 7108505"/>
              <a:gd name="connsiteX6" fmla="*/ 1345532 w 20237116"/>
              <a:gd name="connsiteY6" fmla="*/ 500160 h 7108505"/>
              <a:gd name="connsiteX7" fmla="*/ 1690437 w 20237116"/>
              <a:gd name="connsiteY7" fmla="*/ 394884 h 7108505"/>
              <a:gd name="connsiteX8" fmla="*/ 2093495 w 20237116"/>
              <a:gd name="connsiteY8" fmla="*/ 876147 h 7108505"/>
              <a:gd name="connsiteX9" fmla="*/ 2310064 w 20237116"/>
              <a:gd name="connsiteY9" fmla="*/ 1405536 h 7108505"/>
              <a:gd name="connsiteX10" fmla="*/ 2382253 w 20237116"/>
              <a:gd name="connsiteY10" fmla="*/ 1838673 h 7108505"/>
              <a:gd name="connsiteX11" fmla="*/ 2454443 w 20237116"/>
              <a:gd name="connsiteY11" fmla="*/ 2464315 h 7108505"/>
              <a:gd name="connsiteX12" fmla="*/ 2213811 w 20237116"/>
              <a:gd name="connsiteY12" fmla="*/ 3162147 h 7108505"/>
              <a:gd name="connsiteX13" fmla="*/ 2213811 w 20237116"/>
              <a:gd name="connsiteY13" fmla="*/ 3811852 h 7108505"/>
              <a:gd name="connsiteX14" fmla="*/ 2959769 w 20237116"/>
              <a:gd name="connsiteY14" fmla="*/ 3956231 h 7108505"/>
              <a:gd name="connsiteX15" fmla="*/ 3657600 w 20237116"/>
              <a:gd name="connsiteY15" fmla="*/ 3859978 h 7108505"/>
              <a:gd name="connsiteX16" fmla="*/ 4427622 w 20237116"/>
              <a:gd name="connsiteY16" fmla="*/ 3956231 h 7108505"/>
              <a:gd name="connsiteX17" fmla="*/ 4740443 w 20237116"/>
              <a:gd name="connsiteY17" fmla="*/ 4076547 h 7108505"/>
              <a:gd name="connsiteX18" fmla="*/ 5173579 w 20237116"/>
              <a:gd name="connsiteY18" fmla="*/ 3932168 h 7108505"/>
              <a:gd name="connsiteX19" fmla="*/ 5630779 w 20237116"/>
              <a:gd name="connsiteY19" fmla="*/ 4076547 h 7108505"/>
              <a:gd name="connsiteX20" fmla="*/ 6761748 w 20237116"/>
              <a:gd name="connsiteY20" fmla="*/ 4100610 h 7108505"/>
              <a:gd name="connsiteX21" fmla="*/ 7411453 w 20237116"/>
              <a:gd name="connsiteY21" fmla="*/ 4148736 h 7108505"/>
              <a:gd name="connsiteX22" fmla="*/ 8135353 w 20237116"/>
              <a:gd name="connsiteY22" fmla="*/ 4162773 h 7108505"/>
              <a:gd name="connsiteX23" fmla="*/ 8494295 w 20237116"/>
              <a:gd name="connsiteY23" fmla="*/ 3859978 h 7108505"/>
              <a:gd name="connsiteX24" fmla="*/ 8510337 w 20237116"/>
              <a:gd name="connsiteY24" fmla="*/ 3404784 h 7108505"/>
              <a:gd name="connsiteX25" fmla="*/ 8605587 w 20237116"/>
              <a:gd name="connsiteY25" fmla="*/ 2862360 h 7108505"/>
              <a:gd name="connsiteX26" fmla="*/ 8456195 w 20237116"/>
              <a:gd name="connsiteY26" fmla="*/ 2116402 h 7108505"/>
              <a:gd name="connsiteX27" fmla="*/ 8239627 w 20237116"/>
              <a:gd name="connsiteY27" fmla="*/ 1727381 h 7108505"/>
              <a:gd name="connsiteX28" fmla="*/ 7854616 w 20237116"/>
              <a:gd name="connsiteY28" fmla="*/ 1462686 h 7108505"/>
              <a:gd name="connsiteX29" fmla="*/ 7435516 w 20237116"/>
              <a:gd name="connsiteY29" fmla="*/ 1044589 h 7108505"/>
              <a:gd name="connsiteX30" fmla="*/ 7267074 w 20237116"/>
              <a:gd name="connsiteY30" fmla="*/ 828021 h 7108505"/>
              <a:gd name="connsiteX31" fmla="*/ 7122695 w 20237116"/>
              <a:gd name="connsiteY31" fmla="*/ 587389 h 7108505"/>
              <a:gd name="connsiteX32" fmla="*/ 6906127 w 20237116"/>
              <a:gd name="connsiteY32" fmla="*/ 322694 h 7108505"/>
              <a:gd name="connsiteX33" fmla="*/ 6978316 w 20237116"/>
              <a:gd name="connsiteY33" fmla="*/ 33936 h 7108505"/>
              <a:gd name="connsiteX34" fmla="*/ 7170822 w 20237116"/>
              <a:gd name="connsiteY34" fmla="*/ 33936 h 7108505"/>
              <a:gd name="connsiteX35" fmla="*/ 7464593 w 20237116"/>
              <a:gd name="connsiteY35" fmla="*/ 287602 h 7108505"/>
              <a:gd name="connsiteX36" fmla="*/ 7796464 w 20237116"/>
              <a:gd name="connsiteY36" fmla="*/ 828021 h 7108505"/>
              <a:gd name="connsiteX37" fmla="*/ 7910764 w 20237116"/>
              <a:gd name="connsiteY37" fmla="*/ 1092715 h 7108505"/>
              <a:gd name="connsiteX38" fmla="*/ 8085222 w 20237116"/>
              <a:gd name="connsiteY38" fmla="*/ 1381473 h 7108505"/>
              <a:gd name="connsiteX39" fmla="*/ 8580522 w 20237116"/>
              <a:gd name="connsiteY39" fmla="*/ 1458676 h 7108505"/>
              <a:gd name="connsiteX40" fmla="*/ 8879306 w 20237116"/>
              <a:gd name="connsiteY40" fmla="*/ 1381473 h 7108505"/>
              <a:gd name="connsiteX41" fmla="*/ 9047748 w 20237116"/>
              <a:gd name="connsiteY41" fmla="*/ 948336 h 7108505"/>
              <a:gd name="connsiteX42" fmla="*/ 9133974 w 20237116"/>
              <a:gd name="connsiteY42" fmla="*/ 596413 h 7108505"/>
              <a:gd name="connsiteX43" fmla="*/ 9234237 w 20237116"/>
              <a:gd name="connsiteY43" fmla="*/ 327707 h 7108505"/>
              <a:gd name="connsiteX44" fmla="*/ 9378616 w 20237116"/>
              <a:gd name="connsiteY44" fmla="*/ 389871 h 7108505"/>
              <a:gd name="connsiteX45" fmla="*/ 9278353 w 20237116"/>
              <a:gd name="connsiteY45" fmla="*/ 938310 h 7108505"/>
              <a:gd name="connsiteX46" fmla="*/ 9216190 w 20237116"/>
              <a:gd name="connsiteY46" fmla="*/ 1381473 h 7108505"/>
              <a:gd name="connsiteX47" fmla="*/ 9144000 w 20237116"/>
              <a:gd name="connsiteY47" fmla="*/ 1718357 h 7108505"/>
              <a:gd name="connsiteX48" fmla="*/ 9288379 w 20237116"/>
              <a:gd name="connsiteY48" fmla="*/ 2416189 h 7108505"/>
              <a:gd name="connsiteX49" fmla="*/ 9312443 w 20237116"/>
              <a:gd name="connsiteY49" fmla="*/ 2849326 h 7108505"/>
              <a:gd name="connsiteX50" fmla="*/ 9360569 w 20237116"/>
              <a:gd name="connsiteY50" fmla="*/ 3186210 h 7108505"/>
              <a:gd name="connsiteX51" fmla="*/ 9264316 w 20237116"/>
              <a:gd name="connsiteY51" fmla="*/ 3787789 h 7108505"/>
              <a:gd name="connsiteX52" fmla="*/ 9336506 w 20237116"/>
              <a:gd name="connsiteY52" fmla="*/ 4220926 h 7108505"/>
              <a:gd name="connsiteX53" fmla="*/ 9889958 w 20237116"/>
              <a:gd name="connsiteY53" fmla="*/ 4461557 h 7108505"/>
              <a:gd name="connsiteX54" fmla="*/ 10299032 w 20237116"/>
              <a:gd name="connsiteY54" fmla="*/ 4533747 h 7108505"/>
              <a:gd name="connsiteX55" fmla="*/ 10900611 w 20237116"/>
              <a:gd name="connsiteY55" fmla="*/ 4702189 h 7108505"/>
              <a:gd name="connsiteX56" fmla="*/ 11189369 w 20237116"/>
              <a:gd name="connsiteY56" fmla="*/ 4605936 h 7108505"/>
              <a:gd name="connsiteX57" fmla="*/ 11959390 w 20237116"/>
              <a:gd name="connsiteY57" fmla="*/ 4774378 h 7108505"/>
              <a:gd name="connsiteX58" fmla="*/ 12320337 w 20237116"/>
              <a:gd name="connsiteY58" fmla="*/ 4846568 h 7108505"/>
              <a:gd name="connsiteX59" fmla="*/ 12705348 w 20237116"/>
              <a:gd name="connsiteY59" fmla="*/ 5015010 h 7108505"/>
              <a:gd name="connsiteX60" fmla="*/ 13282864 w 20237116"/>
              <a:gd name="connsiteY60" fmla="*/ 5039073 h 7108505"/>
              <a:gd name="connsiteX61" fmla="*/ 13764127 w 20237116"/>
              <a:gd name="connsiteY61" fmla="*/ 5183452 h 7108505"/>
              <a:gd name="connsiteX62" fmla="*/ 14630400 w 20237116"/>
              <a:gd name="connsiteY62" fmla="*/ 5351894 h 7108505"/>
              <a:gd name="connsiteX63" fmla="*/ 15256043 w 20237116"/>
              <a:gd name="connsiteY63" fmla="*/ 5424084 h 7108505"/>
              <a:gd name="connsiteX64" fmla="*/ 15641053 w 20237116"/>
              <a:gd name="connsiteY64" fmla="*/ 5664715 h 7108505"/>
              <a:gd name="connsiteX65" fmla="*/ 16026064 w 20237116"/>
              <a:gd name="connsiteY65" fmla="*/ 5736905 h 7108505"/>
              <a:gd name="connsiteX66" fmla="*/ 16459200 w 20237116"/>
              <a:gd name="connsiteY66" fmla="*/ 5881284 h 7108505"/>
              <a:gd name="connsiteX67" fmla="*/ 16868274 w 20237116"/>
              <a:gd name="connsiteY67" fmla="*/ 5881284 h 7108505"/>
              <a:gd name="connsiteX68" fmla="*/ 17012653 w 20237116"/>
              <a:gd name="connsiteY68" fmla="*/ 5977536 h 7108505"/>
              <a:gd name="connsiteX69" fmla="*/ 17421727 w 20237116"/>
              <a:gd name="connsiteY69" fmla="*/ 6194105 h 7108505"/>
              <a:gd name="connsiteX70" fmla="*/ 17878927 w 20237116"/>
              <a:gd name="connsiteY70" fmla="*/ 6242231 h 7108505"/>
              <a:gd name="connsiteX71" fmla="*/ 18360190 w 20237116"/>
              <a:gd name="connsiteY71" fmla="*/ 6362547 h 7108505"/>
              <a:gd name="connsiteX72" fmla="*/ 18528632 w 20237116"/>
              <a:gd name="connsiteY72" fmla="*/ 6218168 h 7108505"/>
              <a:gd name="connsiteX73" fmla="*/ 18480506 w 20237116"/>
              <a:gd name="connsiteY73" fmla="*/ 5664715 h 7108505"/>
              <a:gd name="connsiteX74" fmla="*/ 18504569 w 20237116"/>
              <a:gd name="connsiteY74" fmla="*/ 5255642 h 7108505"/>
              <a:gd name="connsiteX75" fmla="*/ 18408316 w 20237116"/>
              <a:gd name="connsiteY75" fmla="*/ 5015010 h 7108505"/>
              <a:gd name="connsiteX76" fmla="*/ 18239874 w 20237116"/>
              <a:gd name="connsiteY76" fmla="*/ 4654063 h 7108505"/>
              <a:gd name="connsiteX77" fmla="*/ 18167685 w 20237116"/>
              <a:gd name="connsiteY77" fmla="*/ 4509684 h 7108505"/>
              <a:gd name="connsiteX78" fmla="*/ 18263937 w 20237116"/>
              <a:gd name="connsiteY78" fmla="*/ 4220926 h 7108505"/>
              <a:gd name="connsiteX79" fmla="*/ 18504569 w 20237116"/>
              <a:gd name="connsiteY79" fmla="*/ 4028421 h 7108505"/>
              <a:gd name="connsiteX80" fmla="*/ 18769264 w 20237116"/>
              <a:gd name="connsiteY80" fmla="*/ 4076547 h 7108505"/>
              <a:gd name="connsiteX81" fmla="*/ 18865516 w 20237116"/>
              <a:gd name="connsiteY81" fmla="*/ 4269052 h 7108505"/>
              <a:gd name="connsiteX82" fmla="*/ 18865516 w 20237116"/>
              <a:gd name="connsiteY82" fmla="*/ 4678126 h 7108505"/>
              <a:gd name="connsiteX83" fmla="*/ 18865516 w 20237116"/>
              <a:gd name="connsiteY83" fmla="*/ 5087200 h 7108505"/>
              <a:gd name="connsiteX84" fmla="*/ 18865516 w 20237116"/>
              <a:gd name="connsiteY84" fmla="*/ 5736905 h 7108505"/>
              <a:gd name="connsiteX85" fmla="*/ 18841453 w 20237116"/>
              <a:gd name="connsiteY85" fmla="*/ 6073789 h 7108505"/>
              <a:gd name="connsiteX86" fmla="*/ 18817390 w 20237116"/>
              <a:gd name="connsiteY86" fmla="*/ 6290357 h 7108505"/>
              <a:gd name="connsiteX87" fmla="*/ 19298653 w 20237116"/>
              <a:gd name="connsiteY87" fmla="*/ 6867873 h 7108505"/>
              <a:gd name="connsiteX88" fmla="*/ 19707727 w 20237116"/>
              <a:gd name="connsiteY88" fmla="*/ 6867873 h 7108505"/>
              <a:gd name="connsiteX89" fmla="*/ 19996485 w 20237116"/>
              <a:gd name="connsiteY89" fmla="*/ 6916000 h 7108505"/>
              <a:gd name="connsiteX90" fmla="*/ 20237116 w 20237116"/>
              <a:gd name="connsiteY90" fmla="*/ 7108505 h 7108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20237116" h="7108505">
                <a:moveTo>
                  <a:pt x="0" y="3571221"/>
                </a:moveTo>
                <a:cubicBezTo>
                  <a:pt x="284747" y="3547157"/>
                  <a:pt x="613945" y="3516745"/>
                  <a:pt x="818148" y="3450905"/>
                </a:cubicBezTo>
                <a:cubicBezTo>
                  <a:pt x="1022351" y="3385065"/>
                  <a:pt x="1083845" y="3363175"/>
                  <a:pt x="1225216" y="3176184"/>
                </a:cubicBezTo>
                <a:cubicBezTo>
                  <a:pt x="1366587" y="2989193"/>
                  <a:pt x="1604545" y="2589811"/>
                  <a:pt x="1666374" y="2328960"/>
                </a:cubicBezTo>
                <a:cubicBezTo>
                  <a:pt x="1728203" y="2068109"/>
                  <a:pt x="1648160" y="1838005"/>
                  <a:pt x="1596190" y="1611076"/>
                </a:cubicBezTo>
                <a:cubicBezTo>
                  <a:pt x="1544220" y="1384147"/>
                  <a:pt x="1396332" y="1152539"/>
                  <a:pt x="1354556" y="967386"/>
                </a:cubicBezTo>
                <a:cubicBezTo>
                  <a:pt x="1312780" y="782233"/>
                  <a:pt x="1289552" y="595577"/>
                  <a:pt x="1345532" y="500160"/>
                </a:cubicBezTo>
                <a:cubicBezTo>
                  <a:pt x="1401512" y="404743"/>
                  <a:pt x="1565777" y="332220"/>
                  <a:pt x="1690437" y="394884"/>
                </a:cubicBezTo>
                <a:cubicBezTo>
                  <a:pt x="1815097" y="457548"/>
                  <a:pt x="1990224" y="707705"/>
                  <a:pt x="2093495" y="876147"/>
                </a:cubicBezTo>
                <a:cubicBezTo>
                  <a:pt x="2196766" y="1044589"/>
                  <a:pt x="2261938" y="1245115"/>
                  <a:pt x="2310064" y="1405536"/>
                </a:cubicBezTo>
                <a:cubicBezTo>
                  <a:pt x="2358190" y="1565957"/>
                  <a:pt x="2358190" y="1662210"/>
                  <a:pt x="2382253" y="1838673"/>
                </a:cubicBezTo>
                <a:cubicBezTo>
                  <a:pt x="2406316" y="2015136"/>
                  <a:pt x="2482517" y="2243736"/>
                  <a:pt x="2454443" y="2464315"/>
                </a:cubicBezTo>
                <a:cubicBezTo>
                  <a:pt x="2426369" y="2684894"/>
                  <a:pt x="2253916" y="2937557"/>
                  <a:pt x="2213811" y="3162147"/>
                </a:cubicBezTo>
                <a:cubicBezTo>
                  <a:pt x="2173706" y="3386736"/>
                  <a:pt x="2089485" y="3679505"/>
                  <a:pt x="2213811" y="3811852"/>
                </a:cubicBezTo>
                <a:cubicBezTo>
                  <a:pt x="2338137" y="3944199"/>
                  <a:pt x="2719138" y="3948210"/>
                  <a:pt x="2959769" y="3956231"/>
                </a:cubicBezTo>
                <a:cubicBezTo>
                  <a:pt x="3200400" y="3964252"/>
                  <a:pt x="3412958" y="3859978"/>
                  <a:pt x="3657600" y="3859978"/>
                </a:cubicBezTo>
                <a:cubicBezTo>
                  <a:pt x="3902242" y="3859978"/>
                  <a:pt x="4247148" y="3920136"/>
                  <a:pt x="4427622" y="3956231"/>
                </a:cubicBezTo>
                <a:cubicBezTo>
                  <a:pt x="4608096" y="3992326"/>
                  <a:pt x="4616117" y="4080557"/>
                  <a:pt x="4740443" y="4076547"/>
                </a:cubicBezTo>
                <a:cubicBezTo>
                  <a:pt x="4864769" y="4072537"/>
                  <a:pt x="5025190" y="3932168"/>
                  <a:pt x="5173579" y="3932168"/>
                </a:cubicBezTo>
                <a:cubicBezTo>
                  <a:pt x="5321968" y="3932168"/>
                  <a:pt x="5366084" y="4048473"/>
                  <a:pt x="5630779" y="4076547"/>
                </a:cubicBezTo>
                <a:cubicBezTo>
                  <a:pt x="5895474" y="4104621"/>
                  <a:pt x="6464969" y="4088579"/>
                  <a:pt x="6761748" y="4100610"/>
                </a:cubicBezTo>
                <a:cubicBezTo>
                  <a:pt x="7058527" y="4112641"/>
                  <a:pt x="7182519" y="4138376"/>
                  <a:pt x="7411453" y="4148736"/>
                </a:cubicBezTo>
                <a:cubicBezTo>
                  <a:pt x="7640387" y="4159096"/>
                  <a:pt x="7954879" y="4210899"/>
                  <a:pt x="8135353" y="4162773"/>
                </a:cubicBezTo>
                <a:cubicBezTo>
                  <a:pt x="8315827" y="4114647"/>
                  <a:pt x="8431798" y="3986310"/>
                  <a:pt x="8494295" y="3859978"/>
                </a:cubicBezTo>
                <a:cubicBezTo>
                  <a:pt x="8556792" y="3733647"/>
                  <a:pt x="8491788" y="3571054"/>
                  <a:pt x="8510337" y="3404784"/>
                </a:cubicBezTo>
                <a:cubicBezTo>
                  <a:pt x="8528886" y="3238514"/>
                  <a:pt x="8614611" y="3077090"/>
                  <a:pt x="8605587" y="2862360"/>
                </a:cubicBezTo>
                <a:cubicBezTo>
                  <a:pt x="8596563" y="2647630"/>
                  <a:pt x="8517188" y="2305565"/>
                  <a:pt x="8456195" y="2116402"/>
                </a:cubicBezTo>
                <a:cubicBezTo>
                  <a:pt x="8395202" y="1927239"/>
                  <a:pt x="8339890" y="1836334"/>
                  <a:pt x="8239627" y="1727381"/>
                </a:cubicBezTo>
                <a:cubicBezTo>
                  <a:pt x="8139364" y="1618428"/>
                  <a:pt x="7988635" y="1576485"/>
                  <a:pt x="7854616" y="1462686"/>
                </a:cubicBezTo>
                <a:cubicBezTo>
                  <a:pt x="7720597" y="1348887"/>
                  <a:pt x="7533440" y="1150367"/>
                  <a:pt x="7435516" y="1044589"/>
                </a:cubicBezTo>
                <a:cubicBezTo>
                  <a:pt x="7337592" y="938812"/>
                  <a:pt x="7319211" y="904221"/>
                  <a:pt x="7267074" y="828021"/>
                </a:cubicBezTo>
                <a:cubicBezTo>
                  <a:pt x="7214937" y="751821"/>
                  <a:pt x="7182853" y="671610"/>
                  <a:pt x="7122695" y="587389"/>
                </a:cubicBezTo>
                <a:cubicBezTo>
                  <a:pt x="7062537" y="503168"/>
                  <a:pt x="6930190" y="414936"/>
                  <a:pt x="6906127" y="322694"/>
                </a:cubicBezTo>
                <a:cubicBezTo>
                  <a:pt x="6882064" y="230452"/>
                  <a:pt x="6934200" y="82062"/>
                  <a:pt x="6978316" y="33936"/>
                </a:cubicBezTo>
                <a:cubicBezTo>
                  <a:pt x="7022432" y="-14190"/>
                  <a:pt x="7089776" y="-8342"/>
                  <a:pt x="7170822" y="33936"/>
                </a:cubicBezTo>
                <a:cubicBezTo>
                  <a:pt x="7251868" y="76214"/>
                  <a:pt x="7360319" y="155255"/>
                  <a:pt x="7464593" y="287602"/>
                </a:cubicBezTo>
                <a:cubicBezTo>
                  <a:pt x="7568867" y="419949"/>
                  <a:pt x="7722102" y="693836"/>
                  <a:pt x="7796464" y="828021"/>
                </a:cubicBezTo>
                <a:cubicBezTo>
                  <a:pt x="7870826" y="962206"/>
                  <a:pt x="7862638" y="1000473"/>
                  <a:pt x="7910764" y="1092715"/>
                </a:cubicBezTo>
                <a:cubicBezTo>
                  <a:pt x="7958890" y="1184957"/>
                  <a:pt x="7973596" y="1320480"/>
                  <a:pt x="8085222" y="1381473"/>
                </a:cubicBezTo>
                <a:cubicBezTo>
                  <a:pt x="8196848" y="1442467"/>
                  <a:pt x="8448175" y="1458676"/>
                  <a:pt x="8580522" y="1458676"/>
                </a:cubicBezTo>
                <a:cubicBezTo>
                  <a:pt x="8712869" y="1458676"/>
                  <a:pt x="8801435" y="1466530"/>
                  <a:pt x="8879306" y="1381473"/>
                </a:cubicBezTo>
                <a:cubicBezTo>
                  <a:pt x="8957177" y="1296416"/>
                  <a:pt x="9005303" y="1079179"/>
                  <a:pt x="9047748" y="948336"/>
                </a:cubicBezTo>
                <a:cubicBezTo>
                  <a:pt x="9090193" y="817493"/>
                  <a:pt x="9102893" y="699851"/>
                  <a:pt x="9133974" y="596413"/>
                </a:cubicBezTo>
                <a:cubicBezTo>
                  <a:pt x="9165056" y="492975"/>
                  <a:pt x="9193463" y="362131"/>
                  <a:pt x="9234237" y="327707"/>
                </a:cubicBezTo>
                <a:cubicBezTo>
                  <a:pt x="9275011" y="293283"/>
                  <a:pt x="9371263" y="288104"/>
                  <a:pt x="9378616" y="389871"/>
                </a:cubicBezTo>
                <a:cubicBezTo>
                  <a:pt x="9385969" y="491638"/>
                  <a:pt x="9305424" y="773043"/>
                  <a:pt x="9278353" y="938310"/>
                </a:cubicBezTo>
                <a:cubicBezTo>
                  <a:pt x="9251282" y="1103577"/>
                  <a:pt x="9238582" y="1251465"/>
                  <a:pt x="9216190" y="1381473"/>
                </a:cubicBezTo>
                <a:cubicBezTo>
                  <a:pt x="9193798" y="1511481"/>
                  <a:pt x="9131969" y="1545904"/>
                  <a:pt x="9144000" y="1718357"/>
                </a:cubicBezTo>
                <a:cubicBezTo>
                  <a:pt x="9156032" y="1890810"/>
                  <a:pt x="9260305" y="2227694"/>
                  <a:pt x="9288379" y="2416189"/>
                </a:cubicBezTo>
                <a:cubicBezTo>
                  <a:pt x="9316453" y="2604684"/>
                  <a:pt x="9300411" y="2720989"/>
                  <a:pt x="9312443" y="2849326"/>
                </a:cubicBezTo>
                <a:cubicBezTo>
                  <a:pt x="9324475" y="2977663"/>
                  <a:pt x="9368590" y="3029799"/>
                  <a:pt x="9360569" y="3186210"/>
                </a:cubicBezTo>
                <a:cubicBezTo>
                  <a:pt x="9352548" y="3342620"/>
                  <a:pt x="9268327" y="3615336"/>
                  <a:pt x="9264316" y="3787789"/>
                </a:cubicBezTo>
                <a:cubicBezTo>
                  <a:pt x="9260306" y="3960242"/>
                  <a:pt x="9232232" y="4108631"/>
                  <a:pt x="9336506" y="4220926"/>
                </a:cubicBezTo>
                <a:cubicBezTo>
                  <a:pt x="9440780" y="4333221"/>
                  <a:pt x="9729537" y="4409420"/>
                  <a:pt x="9889958" y="4461557"/>
                </a:cubicBezTo>
                <a:cubicBezTo>
                  <a:pt x="10050379" y="4513694"/>
                  <a:pt x="10130590" y="4493642"/>
                  <a:pt x="10299032" y="4533747"/>
                </a:cubicBezTo>
                <a:cubicBezTo>
                  <a:pt x="10467474" y="4573852"/>
                  <a:pt x="10752221" y="4690157"/>
                  <a:pt x="10900611" y="4702189"/>
                </a:cubicBezTo>
                <a:cubicBezTo>
                  <a:pt x="11049001" y="4714221"/>
                  <a:pt x="11012906" y="4593905"/>
                  <a:pt x="11189369" y="4605936"/>
                </a:cubicBezTo>
                <a:cubicBezTo>
                  <a:pt x="11365832" y="4617967"/>
                  <a:pt x="11770895" y="4734273"/>
                  <a:pt x="11959390" y="4774378"/>
                </a:cubicBezTo>
                <a:cubicBezTo>
                  <a:pt x="12147885" y="4814483"/>
                  <a:pt x="12196011" y="4806463"/>
                  <a:pt x="12320337" y="4846568"/>
                </a:cubicBezTo>
                <a:cubicBezTo>
                  <a:pt x="12444663" y="4886673"/>
                  <a:pt x="12544927" y="4982926"/>
                  <a:pt x="12705348" y="5015010"/>
                </a:cubicBezTo>
                <a:cubicBezTo>
                  <a:pt x="12865769" y="5047094"/>
                  <a:pt x="13106401" y="5010999"/>
                  <a:pt x="13282864" y="5039073"/>
                </a:cubicBezTo>
                <a:cubicBezTo>
                  <a:pt x="13459327" y="5067147"/>
                  <a:pt x="13539538" y="5131315"/>
                  <a:pt x="13764127" y="5183452"/>
                </a:cubicBezTo>
                <a:cubicBezTo>
                  <a:pt x="13988716" y="5235589"/>
                  <a:pt x="14381747" y="5311789"/>
                  <a:pt x="14630400" y="5351894"/>
                </a:cubicBezTo>
                <a:cubicBezTo>
                  <a:pt x="14879053" y="5391999"/>
                  <a:pt x="15087601" y="5371947"/>
                  <a:pt x="15256043" y="5424084"/>
                </a:cubicBezTo>
                <a:cubicBezTo>
                  <a:pt x="15424485" y="5476221"/>
                  <a:pt x="15512716" y="5612578"/>
                  <a:pt x="15641053" y="5664715"/>
                </a:cubicBezTo>
                <a:cubicBezTo>
                  <a:pt x="15769390" y="5716852"/>
                  <a:pt x="15889706" y="5700810"/>
                  <a:pt x="16026064" y="5736905"/>
                </a:cubicBezTo>
                <a:cubicBezTo>
                  <a:pt x="16162422" y="5773000"/>
                  <a:pt x="16318832" y="5857221"/>
                  <a:pt x="16459200" y="5881284"/>
                </a:cubicBezTo>
                <a:cubicBezTo>
                  <a:pt x="16599568" y="5905347"/>
                  <a:pt x="16776032" y="5865242"/>
                  <a:pt x="16868274" y="5881284"/>
                </a:cubicBezTo>
                <a:cubicBezTo>
                  <a:pt x="16960516" y="5897326"/>
                  <a:pt x="16920411" y="5925399"/>
                  <a:pt x="17012653" y="5977536"/>
                </a:cubicBezTo>
                <a:cubicBezTo>
                  <a:pt x="17104895" y="6029673"/>
                  <a:pt x="17277348" y="6149989"/>
                  <a:pt x="17421727" y="6194105"/>
                </a:cubicBezTo>
                <a:cubicBezTo>
                  <a:pt x="17566106" y="6238221"/>
                  <a:pt x="17722516" y="6214157"/>
                  <a:pt x="17878927" y="6242231"/>
                </a:cubicBezTo>
                <a:cubicBezTo>
                  <a:pt x="18035338" y="6270305"/>
                  <a:pt x="18251906" y="6366557"/>
                  <a:pt x="18360190" y="6362547"/>
                </a:cubicBezTo>
                <a:cubicBezTo>
                  <a:pt x="18468474" y="6358537"/>
                  <a:pt x="18508579" y="6334473"/>
                  <a:pt x="18528632" y="6218168"/>
                </a:cubicBezTo>
                <a:cubicBezTo>
                  <a:pt x="18548685" y="6101863"/>
                  <a:pt x="18484516" y="5825136"/>
                  <a:pt x="18480506" y="5664715"/>
                </a:cubicBezTo>
                <a:cubicBezTo>
                  <a:pt x="18476496" y="5504294"/>
                  <a:pt x="18516601" y="5363926"/>
                  <a:pt x="18504569" y="5255642"/>
                </a:cubicBezTo>
                <a:cubicBezTo>
                  <a:pt x="18492537" y="5147358"/>
                  <a:pt x="18452432" y="5115273"/>
                  <a:pt x="18408316" y="5015010"/>
                </a:cubicBezTo>
                <a:cubicBezTo>
                  <a:pt x="18364200" y="4914747"/>
                  <a:pt x="18279979" y="4738284"/>
                  <a:pt x="18239874" y="4654063"/>
                </a:cubicBezTo>
                <a:cubicBezTo>
                  <a:pt x="18199769" y="4569842"/>
                  <a:pt x="18163675" y="4581873"/>
                  <a:pt x="18167685" y="4509684"/>
                </a:cubicBezTo>
                <a:cubicBezTo>
                  <a:pt x="18171695" y="4437495"/>
                  <a:pt x="18207790" y="4301136"/>
                  <a:pt x="18263937" y="4220926"/>
                </a:cubicBezTo>
                <a:cubicBezTo>
                  <a:pt x="18320084" y="4140716"/>
                  <a:pt x="18420348" y="4052484"/>
                  <a:pt x="18504569" y="4028421"/>
                </a:cubicBezTo>
                <a:cubicBezTo>
                  <a:pt x="18588790" y="4004358"/>
                  <a:pt x="18709106" y="4036442"/>
                  <a:pt x="18769264" y="4076547"/>
                </a:cubicBezTo>
                <a:cubicBezTo>
                  <a:pt x="18829422" y="4116652"/>
                  <a:pt x="18849474" y="4168789"/>
                  <a:pt x="18865516" y="4269052"/>
                </a:cubicBezTo>
                <a:cubicBezTo>
                  <a:pt x="18881558" y="4369315"/>
                  <a:pt x="18865516" y="4678126"/>
                  <a:pt x="18865516" y="4678126"/>
                </a:cubicBezTo>
                <a:lnTo>
                  <a:pt x="18865516" y="5087200"/>
                </a:lnTo>
                <a:cubicBezTo>
                  <a:pt x="18865516" y="5263663"/>
                  <a:pt x="18869526" y="5572474"/>
                  <a:pt x="18865516" y="5736905"/>
                </a:cubicBezTo>
                <a:cubicBezTo>
                  <a:pt x="18861506" y="5901336"/>
                  <a:pt x="18849474" y="5981547"/>
                  <a:pt x="18841453" y="6073789"/>
                </a:cubicBezTo>
                <a:cubicBezTo>
                  <a:pt x="18833432" y="6166031"/>
                  <a:pt x="18741190" y="6158010"/>
                  <a:pt x="18817390" y="6290357"/>
                </a:cubicBezTo>
                <a:cubicBezTo>
                  <a:pt x="18893590" y="6422704"/>
                  <a:pt x="19150263" y="6771620"/>
                  <a:pt x="19298653" y="6867873"/>
                </a:cubicBezTo>
                <a:cubicBezTo>
                  <a:pt x="19447043" y="6964126"/>
                  <a:pt x="19591422" y="6859852"/>
                  <a:pt x="19707727" y="6867873"/>
                </a:cubicBezTo>
                <a:cubicBezTo>
                  <a:pt x="19824032" y="6875894"/>
                  <a:pt x="19908254" y="6875895"/>
                  <a:pt x="19996485" y="6916000"/>
                </a:cubicBezTo>
                <a:cubicBezTo>
                  <a:pt x="20084716" y="6956105"/>
                  <a:pt x="20128832" y="7052358"/>
                  <a:pt x="20237116" y="710850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9E7F27D5-9570-4764-B990-7F9FB2472826}"/>
              </a:ext>
            </a:extLst>
          </p:cNvPr>
          <p:cNvSpPr/>
          <p:nvPr/>
        </p:nvSpPr>
        <p:spPr>
          <a:xfrm rot="10800000">
            <a:off x="771929" y="6190281"/>
            <a:ext cx="26025636" cy="9283968"/>
          </a:xfrm>
          <a:custGeom>
            <a:avLst/>
            <a:gdLst>
              <a:gd name="connsiteX0" fmla="*/ 98585 w 24463535"/>
              <a:gd name="connsiteY0" fmla="*/ 4864368 h 9034765"/>
              <a:gd name="connsiteX1" fmla="*/ 784385 w 24463535"/>
              <a:gd name="connsiteY1" fmla="*/ 4711968 h 9034765"/>
              <a:gd name="connsiteX2" fmla="*/ 1012985 w 24463535"/>
              <a:gd name="connsiteY2" fmla="*/ 3797568 h 9034765"/>
              <a:gd name="connsiteX3" fmla="*/ 708185 w 24463535"/>
              <a:gd name="connsiteY3" fmla="*/ 2806968 h 9034765"/>
              <a:gd name="connsiteX4" fmla="*/ 574835 w 24463535"/>
              <a:gd name="connsiteY4" fmla="*/ 2387868 h 9034765"/>
              <a:gd name="connsiteX5" fmla="*/ 289085 w 24463535"/>
              <a:gd name="connsiteY5" fmla="*/ 1968768 h 9034765"/>
              <a:gd name="connsiteX6" fmla="*/ 98585 w 24463535"/>
              <a:gd name="connsiteY6" fmla="*/ 1797318 h 9034765"/>
              <a:gd name="connsiteX7" fmla="*/ 3335 w 24463535"/>
              <a:gd name="connsiteY7" fmla="*/ 1130568 h 9034765"/>
              <a:gd name="connsiteX8" fmla="*/ 212885 w 24463535"/>
              <a:gd name="connsiteY8" fmla="*/ 1168668 h 9034765"/>
              <a:gd name="connsiteX9" fmla="*/ 498635 w 24463535"/>
              <a:gd name="connsiteY9" fmla="*/ 997218 h 9034765"/>
              <a:gd name="connsiteX10" fmla="*/ 651035 w 24463535"/>
              <a:gd name="connsiteY10" fmla="*/ 463818 h 9034765"/>
              <a:gd name="connsiteX11" fmla="*/ 727235 w 24463535"/>
              <a:gd name="connsiteY11" fmla="*/ 63768 h 9034765"/>
              <a:gd name="connsiteX12" fmla="*/ 1146335 w 24463535"/>
              <a:gd name="connsiteY12" fmla="*/ 63768 h 9034765"/>
              <a:gd name="connsiteX13" fmla="*/ 1527335 w 24463535"/>
              <a:gd name="connsiteY13" fmla="*/ 673368 h 9034765"/>
              <a:gd name="connsiteX14" fmla="*/ 1755935 w 24463535"/>
              <a:gd name="connsiteY14" fmla="*/ 1625868 h 9034765"/>
              <a:gd name="connsiteX15" fmla="*/ 1794035 w 24463535"/>
              <a:gd name="connsiteY15" fmla="*/ 2235468 h 9034765"/>
              <a:gd name="connsiteX16" fmla="*/ 2022635 w 24463535"/>
              <a:gd name="connsiteY16" fmla="*/ 2597418 h 9034765"/>
              <a:gd name="connsiteX17" fmla="*/ 2517935 w 24463535"/>
              <a:gd name="connsiteY17" fmla="*/ 3245118 h 9034765"/>
              <a:gd name="connsiteX18" fmla="*/ 2784635 w 24463535"/>
              <a:gd name="connsiteY18" fmla="*/ 3854718 h 9034765"/>
              <a:gd name="connsiteX19" fmla="*/ 2784635 w 24463535"/>
              <a:gd name="connsiteY19" fmla="*/ 4350018 h 9034765"/>
              <a:gd name="connsiteX20" fmla="*/ 2803685 w 24463535"/>
              <a:gd name="connsiteY20" fmla="*/ 4883418 h 9034765"/>
              <a:gd name="connsiteX21" fmla="*/ 2651285 w 24463535"/>
              <a:gd name="connsiteY21" fmla="*/ 5150118 h 9034765"/>
              <a:gd name="connsiteX22" fmla="*/ 2651285 w 24463535"/>
              <a:gd name="connsiteY22" fmla="*/ 5531118 h 9034765"/>
              <a:gd name="connsiteX23" fmla="*/ 3375185 w 24463535"/>
              <a:gd name="connsiteY23" fmla="*/ 5664468 h 9034765"/>
              <a:gd name="connsiteX24" fmla="*/ 3641885 w 24463535"/>
              <a:gd name="connsiteY24" fmla="*/ 5569218 h 9034765"/>
              <a:gd name="connsiteX25" fmla="*/ 4213385 w 24463535"/>
              <a:gd name="connsiteY25" fmla="*/ 5588268 h 9034765"/>
              <a:gd name="connsiteX26" fmla="*/ 4651535 w 24463535"/>
              <a:gd name="connsiteY26" fmla="*/ 5702568 h 9034765"/>
              <a:gd name="connsiteX27" fmla="*/ 5127785 w 24463535"/>
              <a:gd name="connsiteY27" fmla="*/ 5721618 h 9034765"/>
              <a:gd name="connsiteX28" fmla="*/ 5623085 w 24463535"/>
              <a:gd name="connsiteY28" fmla="*/ 5626368 h 9034765"/>
              <a:gd name="connsiteX29" fmla="*/ 6594635 w 24463535"/>
              <a:gd name="connsiteY29" fmla="*/ 5664468 h 9034765"/>
              <a:gd name="connsiteX30" fmla="*/ 6880385 w 24463535"/>
              <a:gd name="connsiteY30" fmla="*/ 5664468 h 9034765"/>
              <a:gd name="connsiteX31" fmla="*/ 7756685 w 24463535"/>
              <a:gd name="connsiteY31" fmla="*/ 5854968 h 9034765"/>
              <a:gd name="connsiteX32" fmla="*/ 8061485 w 24463535"/>
              <a:gd name="connsiteY32" fmla="*/ 5778768 h 9034765"/>
              <a:gd name="connsiteX33" fmla="*/ 8251985 w 24463535"/>
              <a:gd name="connsiteY33" fmla="*/ 5454918 h 9034765"/>
              <a:gd name="connsiteX34" fmla="*/ 8347235 w 24463535"/>
              <a:gd name="connsiteY34" fmla="*/ 5092968 h 9034765"/>
              <a:gd name="connsiteX35" fmla="*/ 8385335 w 24463535"/>
              <a:gd name="connsiteY35" fmla="*/ 4692918 h 9034765"/>
              <a:gd name="connsiteX36" fmla="*/ 8194835 w 24463535"/>
              <a:gd name="connsiteY36" fmla="*/ 4273818 h 9034765"/>
              <a:gd name="connsiteX37" fmla="*/ 7737635 w 24463535"/>
              <a:gd name="connsiteY37" fmla="*/ 3740418 h 9034765"/>
              <a:gd name="connsiteX38" fmla="*/ 7242335 w 24463535"/>
              <a:gd name="connsiteY38" fmla="*/ 3340368 h 9034765"/>
              <a:gd name="connsiteX39" fmla="*/ 7128035 w 24463535"/>
              <a:gd name="connsiteY39" fmla="*/ 3207018 h 9034765"/>
              <a:gd name="connsiteX40" fmla="*/ 6861335 w 24463535"/>
              <a:gd name="connsiteY40" fmla="*/ 2749818 h 9034765"/>
              <a:gd name="connsiteX41" fmla="*/ 6766085 w 24463535"/>
              <a:gd name="connsiteY41" fmla="*/ 2540268 h 9034765"/>
              <a:gd name="connsiteX42" fmla="*/ 6289835 w 24463535"/>
              <a:gd name="connsiteY42" fmla="*/ 2387868 h 9034765"/>
              <a:gd name="connsiteX43" fmla="*/ 6099335 w 24463535"/>
              <a:gd name="connsiteY43" fmla="*/ 2235468 h 9034765"/>
              <a:gd name="connsiteX44" fmla="*/ 6156485 w 24463535"/>
              <a:gd name="connsiteY44" fmla="*/ 1625868 h 9034765"/>
              <a:gd name="connsiteX45" fmla="*/ 6842285 w 24463535"/>
              <a:gd name="connsiteY45" fmla="*/ 1663968 h 9034765"/>
              <a:gd name="connsiteX46" fmla="*/ 7128035 w 24463535"/>
              <a:gd name="connsiteY46" fmla="*/ 1397268 h 9034765"/>
              <a:gd name="connsiteX47" fmla="*/ 7566185 w 24463535"/>
              <a:gd name="connsiteY47" fmla="*/ 1340118 h 9034765"/>
              <a:gd name="connsiteX48" fmla="*/ 7547135 w 24463535"/>
              <a:gd name="connsiteY48" fmla="*/ 1759218 h 9034765"/>
              <a:gd name="connsiteX49" fmla="*/ 7623335 w 24463535"/>
              <a:gd name="connsiteY49" fmla="*/ 2159268 h 9034765"/>
              <a:gd name="connsiteX50" fmla="*/ 7794785 w 24463535"/>
              <a:gd name="connsiteY50" fmla="*/ 2349768 h 9034765"/>
              <a:gd name="connsiteX51" fmla="*/ 7928135 w 24463535"/>
              <a:gd name="connsiteY51" fmla="*/ 2654568 h 9034765"/>
              <a:gd name="connsiteX52" fmla="*/ 8023385 w 24463535"/>
              <a:gd name="connsiteY52" fmla="*/ 2959368 h 9034765"/>
              <a:gd name="connsiteX53" fmla="*/ 8061485 w 24463535"/>
              <a:gd name="connsiteY53" fmla="*/ 3359418 h 9034765"/>
              <a:gd name="connsiteX54" fmla="*/ 8404385 w 24463535"/>
              <a:gd name="connsiteY54" fmla="*/ 3321318 h 9034765"/>
              <a:gd name="connsiteX55" fmla="*/ 8671085 w 24463535"/>
              <a:gd name="connsiteY55" fmla="*/ 3340368 h 9034765"/>
              <a:gd name="connsiteX56" fmla="*/ 8709185 w 24463535"/>
              <a:gd name="connsiteY56" fmla="*/ 2940318 h 9034765"/>
              <a:gd name="connsiteX57" fmla="*/ 8994935 w 24463535"/>
              <a:gd name="connsiteY57" fmla="*/ 2730768 h 9034765"/>
              <a:gd name="connsiteX58" fmla="*/ 9033035 w 24463535"/>
              <a:gd name="connsiteY58" fmla="*/ 2483118 h 9034765"/>
              <a:gd name="connsiteX59" fmla="*/ 9128285 w 24463535"/>
              <a:gd name="connsiteY59" fmla="*/ 2083068 h 9034765"/>
              <a:gd name="connsiteX60" fmla="*/ 9261635 w 24463535"/>
              <a:gd name="connsiteY60" fmla="*/ 1511568 h 9034765"/>
              <a:gd name="connsiteX61" fmla="*/ 9414035 w 24463535"/>
              <a:gd name="connsiteY61" fmla="*/ 1321068 h 9034765"/>
              <a:gd name="connsiteX62" fmla="*/ 9661685 w 24463535"/>
              <a:gd name="connsiteY62" fmla="*/ 1549668 h 9034765"/>
              <a:gd name="connsiteX63" fmla="*/ 9661685 w 24463535"/>
              <a:gd name="connsiteY63" fmla="*/ 1949718 h 9034765"/>
              <a:gd name="connsiteX64" fmla="*/ 9490235 w 24463535"/>
              <a:gd name="connsiteY64" fmla="*/ 2673618 h 9034765"/>
              <a:gd name="connsiteX65" fmla="*/ 9528335 w 24463535"/>
              <a:gd name="connsiteY65" fmla="*/ 3321318 h 9034765"/>
              <a:gd name="connsiteX66" fmla="*/ 9528335 w 24463535"/>
              <a:gd name="connsiteY66" fmla="*/ 3778518 h 9034765"/>
              <a:gd name="connsiteX67" fmla="*/ 9509285 w 24463535"/>
              <a:gd name="connsiteY67" fmla="*/ 4388118 h 9034765"/>
              <a:gd name="connsiteX68" fmla="*/ 9547385 w 24463535"/>
              <a:gd name="connsiteY68" fmla="*/ 4635768 h 9034765"/>
              <a:gd name="connsiteX69" fmla="*/ 9642635 w 24463535"/>
              <a:gd name="connsiteY69" fmla="*/ 4750068 h 9034765"/>
              <a:gd name="connsiteX70" fmla="*/ 9928385 w 24463535"/>
              <a:gd name="connsiteY70" fmla="*/ 4616718 h 9034765"/>
              <a:gd name="connsiteX71" fmla="*/ 10633235 w 24463535"/>
              <a:gd name="connsiteY71" fmla="*/ 4616718 h 9034765"/>
              <a:gd name="connsiteX72" fmla="*/ 11166635 w 24463535"/>
              <a:gd name="connsiteY72" fmla="*/ 4940568 h 9034765"/>
              <a:gd name="connsiteX73" fmla="*/ 12004835 w 24463535"/>
              <a:gd name="connsiteY73" fmla="*/ 5588268 h 9034765"/>
              <a:gd name="connsiteX74" fmla="*/ 13624085 w 24463535"/>
              <a:gd name="connsiteY74" fmla="*/ 6026418 h 9034765"/>
              <a:gd name="connsiteX75" fmla="*/ 14195585 w 24463535"/>
              <a:gd name="connsiteY75" fmla="*/ 6102618 h 9034765"/>
              <a:gd name="connsiteX76" fmla="*/ 15281435 w 24463535"/>
              <a:gd name="connsiteY76" fmla="*/ 6331218 h 9034765"/>
              <a:gd name="connsiteX77" fmla="*/ 16329185 w 24463535"/>
              <a:gd name="connsiteY77" fmla="*/ 6616968 h 9034765"/>
              <a:gd name="connsiteX78" fmla="*/ 17624585 w 24463535"/>
              <a:gd name="connsiteY78" fmla="*/ 6597918 h 9034765"/>
              <a:gd name="connsiteX79" fmla="*/ 18062735 w 24463535"/>
              <a:gd name="connsiteY79" fmla="*/ 6121668 h 9034765"/>
              <a:gd name="connsiteX80" fmla="*/ 18519935 w 24463535"/>
              <a:gd name="connsiteY80" fmla="*/ 5797818 h 9034765"/>
              <a:gd name="connsiteX81" fmla="*/ 19015235 w 24463535"/>
              <a:gd name="connsiteY81" fmla="*/ 5721618 h 9034765"/>
              <a:gd name="connsiteX82" fmla="*/ 19358135 w 24463535"/>
              <a:gd name="connsiteY82" fmla="*/ 6197868 h 9034765"/>
              <a:gd name="connsiteX83" fmla="*/ 19681985 w 24463535"/>
              <a:gd name="connsiteY83" fmla="*/ 6540768 h 9034765"/>
              <a:gd name="connsiteX84" fmla="*/ 20158235 w 24463535"/>
              <a:gd name="connsiteY84" fmla="*/ 6350268 h 9034765"/>
              <a:gd name="connsiteX85" fmla="*/ 20463035 w 24463535"/>
              <a:gd name="connsiteY85" fmla="*/ 6121668 h 9034765"/>
              <a:gd name="connsiteX86" fmla="*/ 21053585 w 24463535"/>
              <a:gd name="connsiteY86" fmla="*/ 6121668 h 9034765"/>
              <a:gd name="connsiteX87" fmla="*/ 21510785 w 24463535"/>
              <a:gd name="connsiteY87" fmla="*/ 6864618 h 9034765"/>
              <a:gd name="connsiteX88" fmla="*/ 21929885 w 24463535"/>
              <a:gd name="connsiteY88" fmla="*/ 7359918 h 9034765"/>
              <a:gd name="connsiteX89" fmla="*/ 22615685 w 24463535"/>
              <a:gd name="connsiteY89" fmla="*/ 7664718 h 9034765"/>
              <a:gd name="connsiteX90" fmla="*/ 23130035 w 24463535"/>
              <a:gd name="connsiteY90" fmla="*/ 7893318 h 9034765"/>
              <a:gd name="connsiteX91" fmla="*/ 23339585 w 24463535"/>
              <a:gd name="connsiteY91" fmla="*/ 8179068 h 9034765"/>
              <a:gd name="connsiteX92" fmla="*/ 23949185 w 24463535"/>
              <a:gd name="connsiteY92" fmla="*/ 8388618 h 9034765"/>
              <a:gd name="connsiteX93" fmla="*/ 24196835 w 24463535"/>
              <a:gd name="connsiteY93" fmla="*/ 8922018 h 9034765"/>
              <a:gd name="connsiteX94" fmla="*/ 24463535 w 24463535"/>
              <a:gd name="connsiteY94" fmla="*/ 9017268 h 9034765"/>
              <a:gd name="connsiteX0" fmla="*/ 98585 w 26025636"/>
              <a:gd name="connsiteY0" fmla="*/ 4864368 h 9287858"/>
              <a:gd name="connsiteX1" fmla="*/ 784385 w 26025636"/>
              <a:gd name="connsiteY1" fmla="*/ 4711968 h 9287858"/>
              <a:gd name="connsiteX2" fmla="*/ 1012985 w 26025636"/>
              <a:gd name="connsiteY2" fmla="*/ 3797568 h 9287858"/>
              <a:gd name="connsiteX3" fmla="*/ 708185 w 26025636"/>
              <a:gd name="connsiteY3" fmla="*/ 2806968 h 9287858"/>
              <a:gd name="connsiteX4" fmla="*/ 574835 w 26025636"/>
              <a:gd name="connsiteY4" fmla="*/ 2387868 h 9287858"/>
              <a:gd name="connsiteX5" fmla="*/ 289085 w 26025636"/>
              <a:gd name="connsiteY5" fmla="*/ 1968768 h 9287858"/>
              <a:gd name="connsiteX6" fmla="*/ 98585 w 26025636"/>
              <a:gd name="connsiteY6" fmla="*/ 1797318 h 9287858"/>
              <a:gd name="connsiteX7" fmla="*/ 3335 w 26025636"/>
              <a:gd name="connsiteY7" fmla="*/ 1130568 h 9287858"/>
              <a:gd name="connsiteX8" fmla="*/ 212885 w 26025636"/>
              <a:gd name="connsiteY8" fmla="*/ 1168668 h 9287858"/>
              <a:gd name="connsiteX9" fmla="*/ 498635 w 26025636"/>
              <a:gd name="connsiteY9" fmla="*/ 997218 h 9287858"/>
              <a:gd name="connsiteX10" fmla="*/ 651035 w 26025636"/>
              <a:gd name="connsiteY10" fmla="*/ 463818 h 9287858"/>
              <a:gd name="connsiteX11" fmla="*/ 727235 w 26025636"/>
              <a:gd name="connsiteY11" fmla="*/ 63768 h 9287858"/>
              <a:gd name="connsiteX12" fmla="*/ 1146335 w 26025636"/>
              <a:gd name="connsiteY12" fmla="*/ 63768 h 9287858"/>
              <a:gd name="connsiteX13" fmla="*/ 1527335 w 26025636"/>
              <a:gd name="connsiteY13" fmla="*/ 673368 h 9287858"/>
              <a:gd name="connsiteX14" fmla="*/ 1755935 w 26025636"/>
              <a:gd name="connsiteY14" fmla="*/ 1625868 h 9287858"/>
              <a:gd name="connsiteX15" fmla="*/ 1794035 w 26025636"/>
              <a:gd name="connsiteY15" fmla="*/ 2235468 h 9287858"/>
              <a:gd name="connsiteX16" fmla="*/ 2022635 w 26025636"/>
              <a:gd name="connsiteY16" fmla="*/ 2597418 h 9287858"/>
              <a:gd name="connsiteX17" fmla="*/ 2517935 w 26025636"/>
              <a:gd name="connsiteY17" fmla="*/ 3245118 h 9287858"/>
              <a:gd name="connsiteX18" fmla="*/ 2784635 w 26025636"/>
              <a:gd name="connsiteY18" fmla="*/ 3854718 h 9287858"/>
              <a:gd name="connsiteX19" fmla="*/ 2784635 w 26025636"/>
              <a:gd name="connsiteY19" fmla="*/ 4350018 h 9287858"/>
              <a:gd name="connsiteX20" fmla="*/ 2803685 w 26025636"/>
              <a:gd name="connsiteY20" fmla="*/ 4883418 h 9287858"/>
              <a:gd name="connsiteX21" fmla="*/ 2651285 w 26025636"/>
              <a:gd name="connsiteY21" fmla="*/ 5150118 h 9287858"/>
              <a:gd name="connsiteX22" fmla="*/ 2651285 w 26025636"/>
              <a:gd name="connsiteY22" fmla="*/ 5531118 h 9287858"/>
              <a:gd name="connsiteX23" fmla="*/ 3375185 w 26025636"/>
              <a:gd name="connsiteY23" fmla="*/ 5664468 h 9287858"/>
              <a:gd name="connsiteX24" fmla="*/ 3641885 w 26025636"/>
              <a:gd name="connsiteY24" fmla="*/ 5569218 h 9287858"/>
              <a:gd name="connsiteX25" fmla="*/ 4213385 w 26025636"/>
              <a:gd name="connsiteY25" fmla="*/ 5588268 h 9287858"/>
              <a:gd name="connsiteX26" fmla="*/ 4651535 w 26025636"/>
              <a:gd name="connsiteY26" fmla="*/ 5702568 h 9287858"/>
              <a:gd name="connsiteX27" fmla="*/ 5127785 w 26025636"/>
              <a:gd name="connsiteY27" fmla="*/ 5721618 h 9287858"/>
              <a:gd name="connsiteX28" fmla="*/ 5623085 w 26025636"/>
              <a:gd name="connsiteY28" fmla="*/ 5626368 h 9287858"/>
              <a:gd name="connsiteX29" fmla="*/ 6594635 w 26025636"/>
              <a:gd name="connsiteY29" fmla="*/ 5664468 h 9287858"/>
              <a:gd name="connsiteX30" fmla="*/ 6880385 w 26025636"/>
              <a:gd name="connsiteY30" fmla="*/ 5664468 h 9287858"/>
              <a:gd name="connsiteX31" fmla="*/ 7756685 w 26025636"/>
              <a:gd name="connsiteY31" fmla="*/ 5854968 h 9287858"/>
              <a:gd name="connsiteX32" fmla="*/ 8061485 w 26025636"/>
              <a:gd name="connsiteY32" fmla="*/ 5778768 h 9287858"/>
              <a:gd name="connsiteX33" fmla="*/ 8251985 w 26025636"/>
              <a:gd name="connsiteY33" fmla="*/ 5454918 h 9287858"/>
              <a:gd name="connsiteX34" fmla="*/ 8347235 w 26025636"/>
              <a:gd name="connsiteY34" fmla="*/ 5092968 h 9287858"/>
              <a:gd name="connsiteX35" fmla="*/ 8385335 w 26025636"/>
              <a:gd name="connsiteY35" fmla="*/ 4692918 h 9287858"/>
              <a:gd name="connsiteX36" fmla="*/ 8194835 w 26025636"/>
              <a:gd name="connsiteY36" fmla="*/ 4273818 h 9287858"/>
              <a:gd name="connsiteX37" fmla="*/ 7737635 w 26025636"/>
              <a:gd name="connsiteY37" fmla="*/ 3740418 h 9287858"/>
              <a:gd name="connsiteX38" fmla="*/ 7242335 w 26025636"/>
              <a:gd name="connsiteY38" fmla="*/ 3340368 h 9287858"/>
              <a:gd name="connsiteX39" fmla="*/ 7128035 w 26025636"/>
              <a:gd name="connsiteY39" fmla="*/ 3207018 h 9287858"/>
              <a:gd name="connsiteX40" fmla="*/ 6861335 w 26025636"/>
              <a:gd name="connsiteY40" fmla="*/ 2749818 h 9287858"/>
              <a:gd name="connsiteX41" fmla="*/ 6766085 w 26025636"/>
              <a:gd name="connsiteY41" fmla="*/ 2540268 h 9287858"/>
              <a:gd name="connsiteX42" fmla="*/ 6289835 w 26025636"/>
              <a:gd name="connsiteY42" fmla="*/ 2387868 h 9287858"/>
              <a:gd name="connsiteX43" fmla="*/ 6099335 w 26025636"/>
              <a:gd name="connsiteY43" fmla="*/ 2235468 h 9287858"/>
              <a:gd name="connsiteX44" fmla="*/ 6156485 w 26025636"/>
              <a:gd name="connsiteY44" fmla="*/ 1625868 h 9287858"/>
              <a:gd name="connsiteX45" fmla="*/ 6842285 w 26025636"/>
              <a:gd name="connsiteY45" fmla="*/ 1663968 h 9287858"/>
              <a:gd name="connsiteX46" fmla="*/ 7128035 w 26025636"/>
              <a:gd name="connsiteY46" fmla="*/ 1397268 h 9287858"/>
              <a:gd name="connsiteX47" fmla="*/ 7566185 w 26025636"/>
              <a:gd name="connsiteY47" fmla="*/ 1340118 h 9287858"/>
              <a:gd name="connsiteX48" fmla="*/ 7547135 w 26025636"/>
              <a:gd name="connsiteY48" fmla="*/ 1759218 h 9287858"/>
              <a:gd name="connsiteX49" fmla="*/ 7623335 w 26025636"/>
              <a:gd name="connsiteY49" fmla="*/ 2159268 h 9287858"/>
              <a:gd name="connsiteX50" fmla="*/ 7794785 w 26025636"/>
              <a:gd name="connsiteY50" fmla="*/ 2349768 h 9287858"/>
              <a:gd name="connsiteX51" fmla="*/ 7928135 w 26025636"/>
              <a:gd name="connsiteY51" fmla="*/ 2654568 h 9287858"/>
              <a:gd name="connsiteX52" fmla="*/ 8023385 w 26025636"/>
              <a:gd name="connsiteY52" fmla="*/ 2959368 h 9287858"/>
              <a:gd name="connsiteX53" fmla="*/ 8061485 w 26025636"/>
              <a:gd name="connsiteY53" fmla="*/ 3359418 h 9287858"/>
              <a:gd name="connsiteX54" fmla="*/ 8404385 w 26025636"/>
              <a:gd name="connsiteY54" fmla="*/ 3321318 h 9287858"/>
              <a:gd name="connsiteX55" fmla="*/ 8671085 w 26025636"/>
              <a:gd name="connsiteY55" fmla="*/ 3340368 h 9287858"/>
              <a:gd name="connsiteX56" fmla="*/ 8709185 w 26025636"/>
              <a:gd name="connsiteY56" fmla="*/ 2940318 h 9287858"/>
              <a:gd name="connsiteX57" fmla="*/ 8994935 w 26025636"/>
              <a:gd name="connsiteY57" fmla="*/ 2730768 h 9287858"/>
              <a:gd name="connsiteX58" fmla="*/ 9033035 w 26025636"/>
              <a:gd name="connsiteY58" fmla="*/ 2483118 h 9287858"/>
              <a:gd name="connsiteX59" fmla="*/ 9128285 w 26025636"/>
              <a:gd name="connsiteY59" fmla="*/ 2083068 h 9287858"/>
              <a:gd name="connsiteX60" fmla="*/ 9261635 w 26025636"/>
              <a:gd name="connsiteY60" fmla="*/ 1511568 h 9287858"/>
              <a:gd name="connsiteX61" fmla="*/ 9414035 w 26025636"/>
              <a:gd name="connsiteY61" fmla="*/ 1321068 h 9287858"/>
              <a:gd name="connsiteX62" fmla="*/ 9661685 w 26025636"/>
              <a:gd name="connsiteY62" fmla="*/ 1549668 h 9287858"/>
              <a:gd name="connsiteX63" fmla="*/ 9661685 w 26025636"/>
              <a:gd name="connsiteY63" fmla="*/ 1949718 h 9287858"/>
              <a:gd name="connsiteX64" fmla="*/ 9490235 w 26025636"/>
              <a:gd name="connsiteY64" fmla="*/ 2673618 h 9287858"/>
              <a:gd name="connsiteX65" fmla="*/ 9528335 w 26025636"/>
              <a:gd name="connsiteY65" fmla="*/ 3321318 h 9287858"/>
              <a:gd name="connsiteX66" fmla="*/ 9528335 w 26025636"/>
              <a:gd name="connsiteY66" fmla="*/ 3778518 h 9287858"/>
              <a:gd name="connsiteX67" fmla="*/ 9509285 w 26025636"/>
              <a:gd name="connsiteY67" fmla="*/ 4388118 h 9287858"/>
              <a:gd name="connsiteX68" fmla="*/ 9547385 w 26025636"/>
              <a:gd name="connsiteY68" fmla="*/ 4635768 h 9287858"/>
              <a:gd name="connsiteX69" fmla="*/ 9642635 w 26025636"/>
              <a:gd name="connsiteY69" fmla="*/ 4750068 h 9287858"/>
              <a:gd name="connsiteX70" fmla="*/ 9928385 w 26025636"/>
              <a:gd name="connsiteY70" fmla="*/ 4616718 h 9287858"/>
              <a:gd name="connsiteX71" fmla="*/ 10633235 w 26025636"/>
              <a:gd name="connsiteY71" fmla="*/ 4616718 h 9287858"/>
              <a:gd name="connsiteX72" fmla="*/ 11166635 w 26025636"/>
              <a:gd name="connsiteY72" fmla="*/ 4940568 h 9287858"/>
              <a:gd name="connsiteX73" fmla="*/ 12004835 w 26025636"/>
              <a:gd name="connsiteY73" fmla="*/ 5588268 h 9287858"/>
              <a:gd name="connsiteX74" fmla="*/ 13624085 w 26025636"/>
              <a:gd name="connsiteY74" fmla="*/ 6026418 h 9287858"/>
              <a:gd name="connsiteX75" fmla="*/ 14195585 w 26025636"/>
              <a:gd name="connsiteY75" fmla="*/ 6102618 h 9287858"/>
              <a:gd name="connsiteX76" fmla="*/ 15281435 w 26025636"/>
              <a:gd name="connsiteY76" fmla="*/ 6331218 h 9287858"/>
              <a:gd name="connsiteX77" fmla="*/ 16329185 w 26025636"/>
              <a:gd name="connsiteY77" fmla="*/ 6616968 h 9287858"/>
              <a:gd name="connsiteX78" fmla="*/ 17624585 w 26025636"/>
              <a:gd name="connsiteY78" fmla="*/ 6597918 h 9287858"/>
              <a:gd name="connsiteX79" fmla="*/ 18062735 w 26025636"/>
              <a:gd name="connsiteY79" fmla="*/ 6121668 h 9287858"/>
              <a:gd name="connsiteX80" fmla="*/ 18519935 w 26025636"/>
              <a:gd name="connsiteY80" fmla="*/ 5797818 h 9287858"/>
              <a:gd name="connsiteX81" fmla="*/ 19015235 w 26025636"/>
              <a:gd name="connsiteY81" fmla="*/ 5721618 h 9287858"/>
              <a:gd name="connsiteX82" fmla="*/ 19358135 w 26025636"/>
              <a:gd name="connsiteY82" fmla="*/ 6197868 h 9287858"/>
              <a:gd name="connsiteX83" fmla="*/ 19681985 w 26025636"/>
              <a:gd name="connsiteY83" fmla="*/ 6540768 h 9287858"/>
              <a:gd name="connsiteX84" fmla="*/ 20158235 w 26025636"/>
              <a:gd name="connsiteY84" fmla="*/ 6350268 h 9287858"/>
              <a:gd name="connsiteX85" fmla="*/ 20463035 w 26025636"/>
              <a:gd name="connsiteY85" fmla="*/ 6121668 h 9287858"/>
              <a:gd name="connsiteX86" fmla="*/ 21053585 w 26025636"/>
              <a:gd name="connsiteY86" fmla="*/ 6121668 h 9287858"/>
              <a:gd name="connsiteX87" fmla="*/ 21510785 w 26025636"/>
              <a:gd name="connsiteY87" fmla="*/ 6864618 h 9287858"/>
              <a:gd name="connsiteX88" fmla="*/ 21929885 w 26025636"/>
              <a:gd name="connsiteY88" fmla="*/ 7359918 h 9287858"/>
              <a:gd name="connsiteX89" fmla="*/ 22615685 w 26025636"/>
              <a:gd name="connsiteY89" fmla="*/ 7664718 h 9287858"/>
              <a:gd name="connsiteX90" fmla="*/ 23130035 w 26025636"/>
              <a:gd name="connsiteY90" fmla="*/ 7893318 h 9287858"/>
              <a:gd name="connsiteX91" fmla="*/ 23339585 w 26025636"/>
              <a:gd name="connsiteY91" fmla="*/ 8179068 h 9287858"/>
              <a:gd name="connsiteX92" fmla="*/ 23949185 w 26025636"/>
              <a:gd name="connsiteY92" fmla="*/ 8388618 h 9287858"/>
              <a:gd name="connsiteX93" fmla="*/ 24196835 w 26025636"/>
              <a:gd name="connsiteY93" fmla="*/ 8922018 h 9287858"/>
              <a:gd name="connsiteX94" fmla="*/ 26025636 w 26025636"/>
              <a:gd name="connsiteY94" fmla="*/ 9283968 h 928785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755935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880385 w 26025636"/>
              <a:gd name="connsiteY30" fmla="*/ 5664468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594635 w 26025636"/>
              <a:gd name="connsiteY29" fmla="*/ 5664468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14633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8994935 w 26025636"/>
              <a:gd name="connsiteY57" fmla="*/ 2730768 h 9283968"/>
              <a:gd name="connsiteX58" fmla="*/ 9033035 w 26025636"/>
              <a:gd name="connsiteY58" fmla="*/ 2483118 h 9283968"/>
              <a:gd name="connsiteX59" fmla="*/ 9128285 w 26025636"/>
              <a:gd name="connsiteY59" fmla="*/ 2083068 h 9283968"/>
              <a:gd name="connsiteX60" fmla="*/ 9261635 w 26025636"/>
              <a:gd name="connsiteY60" fmla="*/ 1511568 h 9283968"/>
              <a:gd name="connsiteX61" fmla="*/ 9414035 w 26025636"/>
              <a:gd name="connsiteY61" fmla="*/ 1321068 h 9283968"/>
              <a:gd name="connsiteX62" fmla="*/ 9661685 w 26025636"/>
              <a:gd name="connsiteY62" fmla="*/ 1549668 h 9283968"/>
              <a:gd name="connsiteX63" fmla="*/ 9661685 w 26025636"/>
              <a:gd name="connsiteY63" fmla="*/ 1949718 h 9283968"/>
              <a:gd name="connsiteX64" fmla="*/ 9490235 w 26025636"/>
              <a:gd name="connsiteY64" fmla="*/ 2673618 h 9283968"/>
              <a:gd name="connsiteX65" fmla="*/ 9528335 w 26025636"/>
              <a:gd name="connsiteY65" fmla="*/ 3321318 h 9283968"/>
              <a:gd name="connsiteX66" fmla="*/ 9528335 w 26025636"/>
              <a:gd name="connsiteY66" fmla="*/ 3778518 h 9283968"/>
              <a:gd name="connsiteX67" fmla="*/ 9509285 w 26025636"/>
              <a:gd name="connsiteY67" fmla="*/ 4388118 h 9283968"/>
              <a:gd name="connsiteX68" fmla="*/ 9547385 w 26025636"/>
              <a:gd name="connsiteY68" fmla="*/ 4635768 h 9283968"/>
              <a:gd name="connsiteX69" fmla="*/ 9642635 w 26025636"/>
              <a:gd name="connsiteY69" fmla="*/ 4750068 h 9283968"/>
              <a:gd name="connsiteX70" fmla="*/ 9928385 w 26025636"/>
              <a:gd name="connsiteY70" fmla="*/ 4616718 h 9283968"/>
              <a:gd name="connsiteX71" fmla="*/ 10633235 w 26025636"/>
              <a:gd name="connsiteY71" fmla="*/ 4616718 h 9283968"/>
              <a:gd name="connsiteX72" fmla="*/ 11166635 w 26025636"/>
              <a:gd name="connsiteY72" fmla="*/ 4940568 h 9283968"/>
              <a:gd name="connsiteX73" fmla="*/ 12004835 w 26025636"/>
              <a:gd name="connsiteY73" fmla="*/ 5588268 h 9283968"/>
              <a:gd name="connsiteX74" fmla="*/ 13624085 w 26025636"/>
              <a:gd name="connsiteY74" fmla="*/ 6026418 h 9283968"/>
              <a:gd name="connsiteX75" fmla="*/ 14195585 w 26025636"/>
              <a:gd name="connsiteY75" fmla="*/ 6102618 h 9283968"/>
              <a:gd name="connsiteX76" fmla="*/ 15281435 w 26025636"/>
              <a:gd name="connsiteY76" fmla="*/ 6331218 h 9283968"/>
              <a:gd name="connsiteX77" fmla="*/ 16329185 w 26025636"/>
              <a:gd name="connsiteY77" fmla="*/ 6616968 h 9283968"/>
              <a:gd name="connsiteX78" fmla="*/ 17624585 w 26025636"/>
              <a:gd name="connsiteY78" fmla="*/ 6597918 h 9283968"/>
              <a:gd name="connsiteX79" fmla="*/ 18062735 w 26025636"/>
              <a:gd name="connsiteY79" fmla="*/ 6121668 h 9283968"/>
              <a:gd name="connsiteX80" fmla="*/ 18519935 w 26025636"/>
              <a:gd name="connsiteY80" fmla="*/ 5797818 h 9283968"/>
              <a:gd name="connsiteX81" fmla="*/ 19015235 w 26025636"/>
              <a:gd name="connsiteY81" fmla="*/ 5721618 h 9283968"/>
              <a:gd name="connsiteX82" fmla="*/ 19358135 w 26025636"/>
              <a:gd name="connsiteY82" fmla="*/ 6197868 h 9283968"/>
              <a:gd name="connsiteX83" fmla="*/ 19681985 w 26025636"/>
              <a:gd name="connsiteY83" fmla="*/ 6540768 h 9283968"/>
              <a:gd name="connsiteX84" fmla="*/ 20158235 w 26025636"/>
              <a:gd name="connsiteY84" fmla="*/ 6350268 h 9283968"/>
              <a:gd name="connsiteX85" fmla="*/ 20463035 w 26025636"/>
              <a:gd name="connsiteY85" fmla="*/ 6121668 h 9283968"/>
              <a:gd name="connsiteX86" fmla="*/ 21053585 w 26025636"/>
              <a:gd name="connsiteY86" fmla="*/ 6121668 h 9283968"/>
              <a:gd name="connsiteX87" fmla="*/ 21510785 w 26025636"/>
              <a:gd name="connsiteY87" fmla="*/ 6864618 h 9283968"/>
              <a:gd name="connsiteX88" fmla="*/ 21929885 w 26025636"/>
              <a:gd name="connsiteY88" fmla="*/ 7359918 h 9283968"/>
              <a:gd name="connsiteX89" fmla="*/ 22615685 w 26025636"/>
              <a:gd name="connsiteY89" fmla="*/ 7664718 h 9283968"/>
              <a:gd name="connsiteX90" fmla="*/ 23130035 w 26025636"/>
              <a:gd name="connsiteY90" fmla="*/ 7893318 h 9283968"/>
              <a:gd name="connsiteX91" fmla="*/ 23339585 w 26025636"/>
              <a:gd name="connsiteY91" fmla="*/ 8179068 h 9283968"/>
              <a:gd name="connsiteX92" fmla="*/ 23949185 w 26025636"/>
              <a:gd name="connsiteY92" fmla="*/ 8388618 h 9283968"/>
              <a:gd name="connsiteX93" fmla="*/ 24196835 w 26025636"/>
              <a:gd name="connsiteY93" fmla="*/ 8922018 h 9283968"/>
              <a:gd name="connsiteX94" fmla="*/ 24825484 w 26025636"/>
              <a:gd name="connsiteY94" fmla="*/ 9169667 h 9283968"/>
              <a:gd name="connsiteX95" fmla="*/ 26025636 w 26025636"/>
              <a:gd name="connsiteY95"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4831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 name="connsiteX0" fmla="*/ 98585 w 26025636"/>
              <a:gd name="connsiteY0" fmla="*/ 4864368 h 9283968"/>
              <a:gd name="connsiteX1" fmla="*/ 784385 w 26025636"/>
              <a:gd name="connsiteY1" fmla="*/ 4711968 h 9283968"/>
              <a:gd name="connsiteX2" fmla="*/ 1012985 w 26025636"/>
              <a:gd name="connsiteY2" fmla="*/ 3797568 h 9283968"/>
              <a:gd name="connsiteX3" fmla="*/ 708185 w 26025636"/>
              <a:gd name="connsiteY3" fmla="*/ 2806968 h 9283968"/>
              <a:gd name="connsiteX4" fmla="*/ 574835 w 26025636"/>
              <a:gd name="connsiteY4" fmla="*/ 2387868 h 9283968"/>
              <a:gd name="connsiteX5" fmla="*/ 289085 w 26025636"/>
              <a:gd name="connsiteY5" fmla="*/ 1968768 h 9283968"/>
              <a:gd name="connsiteX6" fmla="*/ 98585 w 26025636"/>
              <a:gd name="connsiteY6" fmla="*/ 1797318 h 9283968"/>
              <a:gd name="connsiteX7" fmla="*/ 3335 w 26025636"/>
              <a:gd name="connsiteY7" fmla="*/ 1130568 h 9283968"/>
              <a:gd name="connsiteX8" fmla="*/ 212885 w 26025636"/>
              <a:gd name="connsiteY8" fmla="*/ 1168668 h 9283968"/>
              <a:gd name="connsiteX9" fmla="*/ 498635 w 26025636"/>
              <a:gd name="connsiteY9" fmla="*/ 997218 h 9283968"/>
              <a:gd name="connsiteX10" fmla="*/ 651035 w 26025636"/>
              <a:gd name="connsiteY10" fmla="*/ 463818 h 9283968"/>
              <a:gd name="connsiteX11" fmla="*/ 727235 w 26025636"/>
              <a:gd name="connsiteY11" fmla="*/ 63768 h 9283968"/>
              <a:gd name="connsiteX12" fmla="*/ 1317785 w 26025636"/>
              <a:gd name="connsiteY12" fmla="*/ 63768 h 9283968"/>
              <a:gd name="connsiteX13" fmla="*/ 1527335 w 26025636"/>
              <a:gd name="connsiteY13" fmla="*/ 673368 h 9283968"/>
              <a:gd name="connsiteX14" fmla="*/ 1652696 w 26025636"/>
              <a:gd name="connsiteY14" fmla="*/ 1625868 h 9283968"/>
              <a:gd name="connsiteX15" fmla="*/ 1794035 w 26025636"/>
              <a:gd name="connsiteY15" fmla="*/ 2235468 h 9283968"/>
              <a:gd name="connsiteX16" fmla="*/ 2022635 w 26025636"/>
              <a:gd name="connsiteY16" fmla="*/ 2597418 h 9283968"/>
              <a:gd name="connsiteX17" fmla="*/ 2517935 w 26025636"/>
              <a:gd name="connsiteY17" fmla="*/ 3245118 h 9283968"/>
              <a:gd name="connsiteX18" fmla="*/ 2784635 w 26025636"/>
              <a:gd name="connsiteY18" fmla="*/ 3854718 h 9283968"/>
              <a:gd name="connsiteX19" fmla="*/ 2784635 w 26025636"/>
              <a:gd name="connsiteY19" fmla="*/ 4350018 h 9283968"/>
              <a:gd name="connsiteX20" fmla="*/ 2803685 w 26025636"/>
              <a:gd name="connsiteY20" fmla="*/ 4883418 h 9283968"/>
              <a:gd name="connsiteX21" fmla="*/ 2651285 w 26025636"/>
              <a:gd name="connsiteY21" fmla="*/ 5150118 h 9283968"/>
              <a:gd name="connsiteX22" fmla="*/ 2651285 w 26025636"/>
              <a:gd name="connsiteY22" fmla="*/ 5531118 h 9283968"/>
              <a:gd name="connsiteX23" fmla="*/ 3375185 w 26025636"/>
              <a:gd name="connsiteY23" fmla="*/ 5664468 h 9283968"/>
              <a:gd name="connsiteX24" fmla="*/ 3641885 w 26025636"/>
              <a:gd name="connsiteY24" fmla="*/ 5569218 h 9283968"/>
              <a:gd name="connsiteX25" fmla="*/ 4213385 w 26025636"/>
              <a:gd name="connsiteY25" fmla="*/ 5588268 h 9283968"/>
              <a:gd name="connsiteX26" fmla="*/ 4651535 w 26025636"/>
              <a:gd name="connsiteY26" fmla="*/ 5702568 h 9283968"/>
              <a:gd name="connsiteX27" fmla="*/ 5127785 w 26025636"/>
              <a:gd name="connsiteY27" fmla="*/ 5721618 h 9283968"/>
              <a:gd name="connsiteX28" fmla="*/ 5623085 w 26025636"/>
              <a:gd name="connsiteY28" fmla="*/ 5626368 h 9283968"/>
              <a:gd name="connsiteX29" fmla="*/ 6377659 w 26025636"/>
              <a:gd name="connsiteY29" fmla="*/ 5695464 h 9283968"/>
              <a:gd name="connsiteX30" fmla="*/ 6926880 w 26025636"/>
              <a:gd name="connsiteY30" fmla="*/ 5695465 h 9283968"/>
              <a:gd name="connsiteX31" fmla="*/ 7756685 w 26025636"/>
              <a:gd name="connsiteY31" fmla="*/ 5854968 h 9283968"/>
              <a:gd name="connsiteX32" fmla="*/ 8061485 w 26025636"/>
              <a:gd name="connsiteY32" fmla="*/ 5778768 h 9283968"/>
              <a:gd name="connsiteX33" fmla="*/ 8251985 w 26025636"/>
              <a:gd name="connsiteY33" fmla="*/ 5454918 h 9283968"/>
              <a:gd name="connsiteX34" fmla="*/ 8347235 w 26025636"/>
              <a:gd name="connsiteY34" fmla="*/ 5092968 h 9283968"/>
              <a:gd name="connsiteX35" fmla="*/ 8385335 w 26025636"/>
              <a:gd name="connsiteY35" fmla="*/ 4692918 h 9283968"/>
              <a:gd name="connsiteX36" fmla="*/ 8194835 w 26025636"/>
              <a:gd name="connsiteY36" fmla="*/ 4273818 h 9283968"/>
              <a:gd name="connsiteX37" fmla="*/ 7737635 w 26025636"/>
              <a:gd name="connsiteY37" fmla="*/ 3740418 h 9283968"/>
              <a:gd name="connsiteX38" fmla="*/ 7242335 w 26025636"/>
              <a:gd name="connsiteY38" fmla="*/ 3340368 h 9283968"/>
              <a:gd name="connsiteX39" fmla="*/ 7128035 w 26025636"/>
              <a:gd name="connsiteY39" fmla="*/ 3207018 h 9283968"/>
              <a:gd name="connsiteX40" fmla="*/ 6861335 w 26025636"/>
              <a:gd name="connsiteY40" fmla="*/ 2749818 h 9283968"/>
              <a:gd name="connsiteX41" fmla="*/ 6766085 w 26025636"/>
              <a:gd name="connsiteY41" fmla="*/ 2540268 h 9283968"/>
              <a:gd name="connsiteX42" fmla="*/ 6289835 w 26025636"/>
              <a:gd name="connsiteY42" fmla="*/ 2387868 h 9283968"/>
              <a:gd name="connsiteX43" fmla="*/ 6099335 w 26025636"/>
              <a:gd name="connsiteY43" fmla="*/ 2235468 h 9283968"/>
              <a:gd name="connsiteX44" fmla="*/ 6156485 w 26025636"/>
              <a:gd name="connsiteY44" fmla="*/ 1625868 h 9283968"/>
              <a:gd name="connsiteX45" fmla="*/ 6842285 w 26025636"/>
              <a:gd name="connsiteY45" fmla="*/ 1663968 h 9283968"/>
              <a:gd name="connsiteX46" fmla="*/ 7128035 w 26025636"/>
              <a:gd name="connsiteY46" fmla="*/ 1397268 h 9283968"/>
              <a:gd name="connsiteX47" fmla="*/ 7566185 w 26025636"/>
              <a:gd name="connsiteY47" fmla="*/ 1340118 h 9283968"/>
              <a:gd name="connsiteX48" fmla="*/ 7547135 w 26025636"/>
              <a:gd name="connsiteY48" fmla="*/ 1759218 h 9283968"/>
              <a:gd name="connsiteX49" fmla="*/ 7623335 w 26025636"/>
              <a:gd name="connsiteY49" fmla="*/ 2159268 h 9283968"/>
              <a:gd name="connsiteX50" fmla="*/ 7794785 w 26025636"/>
              <a:gd name="connsiteY50" fmla="*/ 2349768 h 9283968"/>
              <a:gd name="connsiteX51" fmla="*/ 7928135 w 26025636"/>
              <a:gd name="connsiteY51" fmla="*/ 2654568 h 9283968"/>
              <a:gd name="connsiteX52" fmla="*/ 8023385 w 26025636"/>
              <a:gd name="connsiteY52" fmla="*/ 2959368 h 9283968"/>
              <a:gd name="connsiteX53" fmla="*/ 8061485 w 26025636"/>
              <a:gd name="connsiteY53" fmla="*/ 3359418 h 9283968"/>
              <a:gd name="connsiteX54" fmla="*/ 8404385 w 26025636"/>
              <a:gd name="connsiteY54" fmla="*/ 3321318 h 9283968"/>
              <a:gd name="connsiteX55" fmla="*/ 8671085 w 26025636"/>
              <a:gd name="connsiteY55" fmla="*/ 3340368 h 9283968"/>
              <a:gd name="connsiteX56" fmla="*/ 8709185 w 26025636"/>
              <a:gd name="connsiteY56" fmla="*/ 2940318 h 9283968"/>
              <a:gd name="connsiteX57" fmla="*/ 9033035 w 26025636"/>
              <a:gd name="connsiteY57" fmla="*/ 2368818 h 9283968"/>
              <a:gd name="connsiteX58" fmla="*/ 9128285 w 26025636"/>
              <a:gd name="connsiteY58" fmla="*/ 2083068 h 9283968"/>
              <a:gd name="connsiteX59" fmla="*/ 9261635 w 26025636"/>
              <a:gd name="connsiteY59" fmla="*/ 1511568 h 9283968"/>
              <a:gd name="connsiteX60" fmla="*/ 9414035 w 26025636"/>
              <a:gd name="connsiteY60" fmla="*/ 1321068 h 9283968"/>
              <a:gd name="connsiteX61" fmla="*/ 9661685 w 26025636"/>
              <a:gd name="connsiteY61" fmla="*/ 1549668 h 9283968"/>
              <a:gd name="connsiteX62" fmla="*/ 9661685 w 26025636"/>
              <a:gd name="connsiteY62" fmla="*/ 1949718 h 9283968"/>
              <a:gd name="connsiteX63" fmla="*/ 9490235 w 26025636"/>
              <a:gd name="connsiteY63" fmla="*/ 2673618 h 9283968"/>
              <a:gd name="connsiteX64" fmla="*/ 9528335 w 26025636"/>
              <a:gd name="connsiteY64" fmla="*/ 3321318 h 9283968"/>
              <a:gd name="connsiteX65" fmla="*/ 9528335 w 26025636"/>
              <a:gd name="connsiteY65" fmla="*/ 3778518 h 9283968"/>
              <a:gd name="connsiteX66" fmla="*/ 9509285 w 26025636"/>
              <a:gd name="connsiteY66" fmla="*/ 4388118 h 9283968"/>
              <a:gd name="connsiteX67" fmla="*/ 9547385 w 26025636"/>
              <a:gd name="connsiteY67" fmla="*/ 4635768 h 9283968"/>
              <a:gd name="connsiteX68" fmla="*/ 9642635 w 26025636"/>
              <a:gd name="connsiteY68" fmla="*/ 4750068 h 9283968"/>
              <a:gd name="connsiteX69" fmla="*/ 9928385 w 26025636"/>
              <a:gd name="connsiteY69" fmla="*/ 4616718 h 9283968"/>
              <a:gd name="connsiteX70" fmla="*/ 10633235 w 26025636"/>
              <a:gd name="connsiteY70" fmla="*/ 4616718 h 9283968"/>
              <a:gd name="connsiteX71" fmla="*/ 11166635 w 26025636"/>
              <a:gd name="connsiteY71" fmla="*/ 4940568 h 9283968"/>
              <a:gd name="connsiteX72" fmla="*/ 12004835 w 26025636"/>
              <a:gd name="connsiteY72" fmla="*/ 5588268 h 9283968"/>
              <a:gd name="connsiteX73" fmla="*/ 13624085 w 26025636"/>
              <a:gd name="connsiteY73" fmla="*/ 6026418 h 9283968"/>
              <a:gd name="connsiteX74" fmla="*/ 14195585 w 26025636"/>
              <a:gd name="connsiteY74" fmla="*/ 6102618 h 9283968"/>
              <a:gd name="connsiteX75" fmla="*/ 15281435 w 26025636"/>
              <a:gd name="connsiteY75" fmla="*/ 6331218 h 9283968"/>
              <a:gd name="connsiteX76" fmla="*/ 16329185 w 26025636"/>
              <a:gd name="connsiteY76" fmla="*/ 6616968 h 9283968"/>
              <a:gd name="connsiteX77" fmla="*/ 17624585 w 26025636"/>
              <a:gd name="connsiteY77" fmla="*/ 6597918 h 9283968"/>
              <a:gd name="connsiteX78" fmla="*/ 18062735 w 26025636"/>
              <a:gd name="connsiteY78" fmla="*/ 6121668 h 9283968"/>
              <a:gd name="connsiteX79" fmla="*/ 18519935 w 26025636"/>
              <a:gd name="connsiteY79" fmla="*/ 5797818 h 9283968"/>
              <a:gd name="connsiteX80" fmla="*/ 19015235 w 26025636"/>
              <a:gd name="connsiteY80" fmla="*/ 5721618 h 9283968"/>
              <a:gd name="connsiteX81" fmla="*/ 19358135 w 26025636"/>
              <a:gd name="connsiteY81" fmla="*/ 6197868 h 9283968"/>
              <a:gd name="connsiteX82" fmla="*/ 19681985 w 26025636"/>
              <a:gd name="connsiteY82" fmla="*/ 6540768 h 9283968"/>
              <a:gd name="connsiteX83" fmla="*/ 20158235 w 26025636"/>
              <a:gd name="connsiteY83" fmla="*/ 6350268 h 9283968"/>
              <a:gd name="connsiteX84" fmla="*/ 20463035 w 26025636"/>
              <a:gd name="connsiteY84" fmla="*/ 6121668 h 9283968"/>
              <a:gd name="connsiteX85" fmla="*/ 21053585 w 26025636"/>
              <a:gd name="connsiteY85" fmla="*/ 6121668 h 9283968"/>
              <a:gd name="connsiteX86" fmla="*/ 21510785 w 26025636"/>
              <a:gd name="connsiteY86" fmla="*/ 6864618 h 9283968"/>
              <a:gd name="connsiteX87" fmla="*/ 21929885 w 26025636"/>
              <a:gd name="connsiteY87" fmla="*/ 7359918 h 9283968"/>
              <a:gd name="connsiteX88" fmla="*/ 22615685 w 26025636"/>
              <a:gd name="connsiteY88" fmla="*/ 7664718 h 9283968"/>
              <a:gd name="connsiteX89" fmla="*/ 23130035 w 26025636"/>
              <a:gd name="connsiteY89" fmla="*/ 7893318 h 9283968"/>
              <a:gd name="connsiteX90" fmla="*/ 23339585 w 26025636"/>
              <a:gd name="connsiteY90" fmla="*/ 8179068 h 9283968"/>
              <a:gd name="connsiteX91" fmla="*/ 23949185 w 26025636"/>
              <a:gd name="connsiteY91" fmla="*/ 8388618 h 9283968"/>
              <a:gd name="connsiteX92" fmla="*/ 24196835 w 26025636"/>
              <a:gd name="connsiteY92" fmla="*/ 8922018 h 9283968"/>
              <a:gd name="connsiteX93" fmla="*/ 24825484 w 26025636"/>
              <a:gd name="connsiteY93" fmla="*/ 9169667 h 9283968"/>
              <a:gd name="connsiteX94" fmla="*/ 26025636 w 26025636"/>
              <a:gd name="connsiteY94" fmla="*/ 9283968 h 92839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Lst>
            <a:rect l="l" t="t" r="r" b="b"/>
            <a:pathLst>
              <a:path w="26025636" h="9283968">
                <a:moveTo>
                  <a:pt x="98585" y="4864368"/>
                </a:moveTo>
                <a:cubicBezTo>
                  <a:pt x="365285" y="4877068"/>
                  <a:pt x="631985" y="4889768"/>
                  <a:pt x="784385" y="4711968"/>
                </a:cubicBezTo>
                <a:cubicBezTo>
                  <a:pt x="936785" y="4534168"/>
                  <a:pt x="1025685" y="4115068"/>
                  <a:pt x="1012985" y="3797568"/>
                </a:cubicBezTo>
                <a:cubicBezTo>
                  <a:pt x="1000285" y="3480068"/>
                  <a:pt x="781210" y="3041918"/>
                  <a:pt x="708185" y="2806968"/>
                </a:cubicBezTo>
                <a:cubicBezTo>
                  <a:pt x="635160" y="2572018"/>
                  <a:pt x="644685" y="2527568"/>
                  <a:pt x="574835" y="2387868"/>
                </a:cubicBezTo>
                <a:cubicBezTo>
                  <a:pt x="504985" y="2248168"/>
                  <a:pt x="368460" y="2067193"/>
                  <a:pt x="289085" y="1968768"/>
                </a:cubicBezTo>
                <a:cubicBezTo>
                  <a:pt x="209710" y="1870343"/>
                  <a:pt x="146210" y="1937018"/>
                  <a:pt x="98585" y="1797318"/>
                </a:cubicBezTo>
                <a:cubicBezTo>
                  <a:pt x="50960" y="1657618"/>
                  <a:pt x="-15715" y="1235343"/>
                  <a:pt x="3335" y="1130568"/>
                </a:cubicBezTo>
                <a:cubicBezTo>
                  <a:pt x="22385" y="1025793"/>
                  <a:pt x="130335" y="1190893"/>
                  <a:pt x="212885" y="1168668"/>
                </a:cubicBezTo>
                <a:cubicBezTo>
                  <a:pt x="295435" y="1146443"/>
                  <a:pt x="425610" y="1114693"/>
                  <a:pt x="498635" y="997218"/>
                </a:cubicBezTo>
                <a:cubicBezTo>
                  <a:pt x="571660" y="879743"/>
                  <a:pt x="612935" y="619393"/>
                  <a:pt x="651035" y="463818"/>
                </a:cubicBezTo>
                <a:cubicBezTo>
                  <a:pt x="689135" y="308243"/>
                  <a:pt x="616110" y="130443"/>
                  <a:pt x="727235" y="63768"/>
                </a:cubicBezTo>
                <a:cubicBezTo>
                  <a:pt x="838360" y="-2907"/>
                  <a:pt x="1184435" y="-37832"/>
                  <a:pt x="1317785" y="63768"/>
                </a:cubicBezTo>
                <a:cubicBezTo>
                  <a:pt x="1451135" y="165368"/>
                  <a:pt x="1471517" y="413018"/>
                  <a:pt x="1527335" y="673368"/>
                </a:cubicBezTo>
                <a:cubicBezTo>
                  <a:pt x="1583153" y="933718"/>
                  <a:pt x="1608246" y="1365518"/>
                  <a:pt x="1652696" y="1625868"/>
                </a:cubicBezTo>
                <a:cubicBezTo>
                  <a:pt x="1697146" y="1886218"/>
                  <a:pt x="1732379" y="2073543"/>
                  <a:pt x="1794035" y="2235468"/>
                </a:cubicBezTo>
                <a:cubicBezTo>
                  <a:pt x="1855691" y="2397393"/>
                  <a:pt x="1901985" y="2429143"/>
                  <a:pt x="2022635" y="2597418"/>
                </a:cubicBezTo>
                <a:cubicBezTo>
                  <a:pt x="2143285" y="2765693"/>
                  <a:pt x="2390935" y="3035568"/>
                  <a:pt x="2517935" y="3245118"/>
                </a:cubicBezTo>
                <a:cubicBezTo>
                  <a:pt x="2644935" y="3454668"/>
                  <a:pt x="2740185" y="3670568"/>
                  <a:pt x="2784635" y="3854718"/>
                </a:cubicBezTo>
                <a:cubicBezTo>
                  <a:pt x="2829085" y="4038868"/>
                  <a:pt x="2781460" y="4178568"/>
                  <a:pt x="2784635" y="4350018"/>
                </a:cubicBezTo>
                <a:cubicBezTo>
                  <a:pt x="2787810" y="4521468"/>
                  <a:pt x="2825910" y="4750068"/>
                  <a:pt x="2803685" y="4883418"/>
                </a:cubicBezTo>
                <a:cubicBezTo>
                  <a:pt x="2781460" y="5016768"/>
                  <a:pt x="2676685" y="5042168"/>
                  <a:pt x="2651285" y="5150118"/>
                </a:cubicBezTo>
                <a:cubicBezTo>
                  <a:pt x="2625885" y="5258068"/>
                  <a:pt x="2530635" y="5445393"/>
                  <a:pt x="2651285" y="5531118"/>
                </a:cubicBezTo>
                <a:cubicBezTo>
                  <a:pt x="2771935" y="5616843"/>
                  <a:pt x="3210085" y="5658118"/>
                  <a:pt x="3375185" y="5664468"/>
                </a:cubicBezTo>
                <a:cubicBezTo>
                  <a:pt x="3540285" y="5670818"/>
                  <a:pt x="3502185" y="5581918"/>
                  <a:pt x="3641885" y="5569218"/>
                </a:cubicBezTo>
                <a:cubicBezTo>
                  <a:pt x="3781585" y="5556518"/>
                  <a:pt x="4045110" y="5566043"/>
                  <a:pt x="4213385" y="5588268"/>
                </a:cubicBezTo>
                <a:cubicBezTo>
                  <a:pt x="4381660" y="5610493"/>
                  <a:pt x="4499135" y="5680343"/>
                  <a:pt x="4651535" y="5702568"/>
                </a:cubicBezTo>
                <a:cubicBezTo>
                  <a:pt x="4803935" y="5724793"/>
                  <a:pt x="4965860" y="5734318"/>
                  <a:pt x="5127785" y="5721618"/>
                </a:cubicBezTo>
                <a:cubicBezTo>
                  <a:pt x="5289710" y="5708918"/>
                  <a:pt x="5378610" y="5635893"/>
                  <a:pt x="5623085" y="5626368"/>
                </a:cubicBezTo>
                <a:lnTo>
                  <a:pt x="6377659" y="5695464"/>
                </a:lnTo>
                <a:cubicBezTo>
                  <a:pt x="6587209" y="5701814"/>
                  <a:pt x="6697042" y="5668881"/>
                  <a:pt x="6926880" y="5695465"/>
                </a:cubicBezTo>
                <a:cubicBezTo>
                  <a:pt x="7156718" y="5722049"/>
                  <a:pt x="7567584" y="5841084"/>
                  <a:pt x="7756685" y="5854968"/>
                </a:cubicBezTo>
                <a:cubicBezTo>
                  <a:pt x="7945786" y="5868852"/>
                  <a:pt x="7978935" y="5845443"/>
                  <a:pt x="8061485" y="5778768"/>
                </a:cubicBezTo>
                <a:cubicBezTo>
                  <a:pt x="8144035" y="5712093"/>
                  <a:pt x="8204360" y="5569218"/>
                  <a:pt x="8251985" y="5454918"/>
                </a:cubicBezTo>
                <a:cubicBezTo>
                  <a:pt x="8299610" y="5340618"/>
                  <a:pt x="8325010" y="5219968"/>
                  <a:pt x="8347235" y="5092968"/>
                </a:cubicBezTo>
                <a:cubicBezTo>
                  <a:pt x="8369460" y="4965968"/>
                  <a:pt x="8410735" y="4829443"/>
                  <a:pt x="8385335" y="4692918"/>
                </a:cubicBezTo>
                <a:cubicBezTo>
                  <a:pt x="8359935" y="4556393"/>
                  <a:pt x="8302785" y="4432568"/>
                  <a:pt x="8194835" y="4273818"/>
                </a:cubicBezTo>
                <a:cubicBezTo>
                  <a:pt x="8086885" y="4115068"/>
                  <a:pt x="7896385" y="3895993"/>
                  <a:pt x="7737635" y="3740418"/>
                </a:cubicBezTo>
                <a:cubicBezTo>
                  <a:pt x="7578885" y="3584843"/>
                  <a:pt x="7343935" y="3429268"/>
                  <a:pt x="7242335" y="3340368"/>
                </a:cubicBezTo>
                <a:cubicBezTo>
                  <a:pt x="7140735" y="3251468"/>
                  <a:pt x="7191535" y="3305443"/>
                  <a:pt x="7128035" y="3207018"/>
                </a:cubicBezTo>
                <a:cubicBezTo>
                  <a:pt x="7064535" y="3108593"/>
                  <a:pt x="6921660" y="2860943"/>
                  <a:pt x="6861335" y="2749818"/>
                </a:cubicBezTo>
                <a:cubicBezTo>
                  <a:pt x="6801010" y="2638693"/>
                  <a:pt x="6861335" y="2600593"/>
                  <a:pt x="6766085" y="2540268"/>
                </a:cubicBezTo>
                <a:cubicBezTo>
                  <a:pt x="6670835" y="2479943"/>
                  <a:pt x="6400960" y="2438668"/>
                  <a:pt x="6289835" y="2387868"/>
                </a:cubicBezTo>
                <a:cubicBezTo>
                  <a:pt x="6178710" y="2337068"/>
                  <a:pt x="6121560" y="2362468"/>
                  <a:pt x="6099335" y="2235468"/>
                </a:cubicBezTo>
                <a:cubicBezTo>
                  <a:pt x="6077110" y="2108468"/>
                  <a:pt x="6032660" y="1721118"/>
                  <a:pt x="6156485" y="1625868"/>
                </a:cubicBezTo>
                <a:cubicBezTo>
                  <a:pt x="6280310" y="1530618"/>
                  <a:pt x="6680360" y="1702068"/>
                  <a:pt x="6842285" y="1663968"/>
                </a:cubicBezTo>
                <a:cubicBezTo>
                  <a:pt x="7004210" y="1625868"/>
                  <a:pt x="7007385" y="1451243"/>
                  <a:pt x="7128035" y="1397268"/>
                </a:cubicBezTo>
                <a:cubicBezTo>
                  <a:pt x="7248685" y="1343293"/>
                  <a:pt x="7496335" y="1279793"/>
                  <a:pt x="7566185" y="1340118"/>
                </a:cubicBezTo>
                <a:cubicBezTo>
                  <a:pt x="7636035" y="1400443"/>
                  <a:pt x="7537610" y="1622693"/>
                  <a:pt x="7547135" y="1759218"/>
                </a:cubicBezTo>
                <a:cubicBezTo>
                  <a:pt x="7556660" y="1895743"/>
                  <a:pt x="7582060" y="2060843"/>
                  <a:pt x="7623335" y="2159268"/>
                </a:cubicBezTo>
                <a:cubicBezTo>
                  <a:pt x="7664610" y="2257693"/>
                  <a:pt x="7743985" y="2267218"/>
                  <a:pt x="7794785" y="2349768"/>
                </a:cubicBezTo>
                <a:cubicBezTo>
                  <a:pt x="7845585" y="2432318"/>
                  <a:pt x="7890035" y="2552968"/>
                  <a:pt x="7928135" y="2654568"/>
                </a:cubicBezTo>
                <a:cubicBezTo>
                  <a:pt x="7966235" y="2756168"/>
                  <a:pt x="8001160" y="2841893"/>
                  <a:pt x="8023385" y="2959368"/>
                </a:cubicBezTo>
                <a:cubicBezTo>
                  <a:pt x="8045610" y="3076843"/>
                  <a:pt x="7997985" y="3299093"/>
                  <a:pt x="8061485" y="3359418"/>
                </a:cubicBezTo>
                <a:cubicBezTo>
                  <a:pt x="8124985" y="3419743"/>
                  <a:pt x="8302785" y="3324493"/>
                  <a:pt x="8404385" y="3321318"/>
                </a:cubicBezTo>
                <a:cubicBezTo>
                  <a:pt x="8505985" y="3318143"/>
                  <a:pt x="8620285" y="3403868"/>
                  <a:pt x="8671085" y="3340368"/>
                </a:cubicBezTo>
                <a:cubicBezTo>
                  <a:pt x="8721885" y="3276868"/>
                  <a:pt x="8648860" y="3102243"/>
                  <a:pt x="8709185" y="2940318"/>
                </a:cubicBezTo>
                <a:cubicBezTo>
                  <a:pt x="8769510" y="2778393"/>
                  <a:pt x="8963185" y="2511693"/>
                  <a:pt x="9033035" y="2368818"/>
                </a:cubicBezTo>
                <a:cubicBezTo>
                  <a:pt x="9102885" y="2225943"/>
                  <a:pt x="9090185" y="2225943"/>
                  <a:pt x="9128285" y="2083068"/>
                </a:cubicBezTo>
                <a:cubicBezTo>
                  <a:pt x="9166385" y="1940193"/>
                  <a:pt x="9214010" y="1638568"/>
                  <a:pt x="9261635" y="1511568"/>
                </a:cubicBezTo>
                <a:cubicBezTo>
                  <a:pt x="9309260" y="1384568"/>
                  <a:pt x="9347360" y="1314718"/>
                  <a:pt x="9414035" y="1321068"/>
                </a:cubicBezTo>
                <a:cubicBezTo>
                  <a:pt x="9480710" y="1327418"/>
                  <a:pt x="9620410" y="1444893"/>
                  <a:pt x="9661685" y="1549668"/>
                </a:cubicBezTo>
                <a:cubicBezTo>
                  <a:pt x="9702960" y="1654443"/>
                  <a:pt x="9690260" y="1762393"/>
                  <a:pt x="9661685" y="1949718"/>
                </a:cubicBezTo>
                <a:cubicBezTo>
                  <a:pt x="9633110" y="2137043"/>
                  <a:pt x="9512460" y="2445018"/>
                  <a:pt x="9490235" y="2673618"/>
                </a:cubicBezTo>
                <a:cubicBezTo>
                  <a:pt x="9468010" y="2902218"/>
                  <a:pt x="9521985" y="3137168"/>
                  <a:pt x="9528335" y="3321318"/>
                </a:cubicBezTo>
                <a:cubicBezTo>
                  <a:pt x="9534685" y="3505468"/>
                  <a:pt x="9531510" y="3600718"/>
                  <a:pt x="9528335" y="3778518"/>
                </a:cubicBezTo>
                <a:cubicBezTo>
                  <a:pt x="9525160" y="3956318"/>
                  <a:pt x="9506110" y="4245243"/>
                  <a:pt x="9509285" y="4388118"/>
                </a:cubicBezTo>
                <a:cubicBezTo>
                  <a:pt x="9512460" y="4530993"/>
                  <a:pt x="9525160" y="4575443"/>
                  <a:pt x="9547385" y="4635768"/>
                </a:cubicBezTo>
                <a:cubicBezTo>
                  <a:pt x="9569610" y="4696093"/>
                  <a:pt x="9579135" y="4753243"/>
                  <a:pt x="9642635" y="4750068"/>
                </a:cubicBezTo>
                <a:cubicBezTo>
                  <a:pt x="9706135" y="4746893"/>
                  <a:pt x="9763285" y="4638943"/>
                  <a:pt x="9928385" y="4616718"/>
                </a:cubicBezTo>
                <a:cubicBezTo>
                  <a:pt x="10093485" y="4594493"/>
                  <a:pt x="10426860" y="4562743"/>
                  <a:pt x="10633235" y="4616718"/>
                </a:cubicBezTo>
                <a:cubicBezTo>
                  <a:pt x="10839610" y="4670693"/>
                  <a:pt x="10938035" y="4778643"/>
                  <a:pt x="11166635" y="4940568"/>
                </a:cubicBezTo>
                <a:cubicBezTo>
                  <a:pt x="11395235" y="5102493"/>
                  <a:pt x="11595260" y="5407293"/>
                  <a:pt x="12004835" y="5588268"/>
                </a:cubicBezTo>
                <a:cubicBezTo>
                  <a:pt x="12414410" y="5769243"/>
                  <a:pt x="13258960" y="5940693"/>
                  <a:pt x="13624085" y="6026418"/>
                </a:cubicBezTo>
                <a:cubicBezTo>
                  <a:pt x="13989210" y="6112143"/>
                  <a:pt x="13919360" y="6051818"/>
                  <a:pt x="14195585" y="6102618"/>
                </a:cubicBezTo>
                <a:cubicBezTo>
                  <a:pt x="14471810" y="6153418"/>
                  <a:pt x="14925835" y="6245493"/>
                  <a:pt x="15281435" y="6331218"/>
                </a:cubicBezTo>
                <a:cubicBezTo>
                  <a:pt x="15637035" y="6416943"/>
                  <a:pt x="15938660" y="6572518"/>
                  <a:pt x="16329185" y="6616968"/>
                </a:cubicBezTo>
                <a:cubicBezTo>
                  <a:pt x="16719710" y="6661418"/>
                  <a:pt x="17335660" y="6680468"/>
                  <a:pt x="17624585" y="6597918"/>
                </a:cubicBezTo>
                <a:cubicBezTo>
                  <a:pt x="17913510" y="6515368"/>
                  <a:pt x="17913510" y="6255018"/>
                  <a:pt x="18062735" y="6121668"/>
                </a:cubicBezTo>
                <a:cubicBezTo>
                  <a:pt x="18211960" y="5988318"/>
                  <a:pt x="18361185" y="5864493"/>
                  <a:pt x="18519935" y="5797818"/>
                </a:cubicBezTo>
                <a:cubicBezTo>
                  <a:pt x="18678685" y="5731143"/>
                  <a:pt x="18875535" y="5654943"/>
                  <a:pt x="19015235" y="5721618"/>
                </a:cubicBezTo>
                <a:cubicBezTo>
                  <a:pt x="19154935" y="5788293"/>
                  <a:pt x="19247010" y="6061343"/>
                  <a:pt x="19358135" y="6197868"/>
                </a:cubicBezTo>
                <a:cubicBezTo>
                  <a:pt x="19469260" y="6334393"/>
                  <a:pt x="19548635" y="6515368"/>
                  <a:pt x="19681985" y="6540768"/>
                </a:cubicBezTo>
                <a:cubicBezTo>
                  <a:pt x="19815335" y="6566168"/>
                  <a:pt x="20028060" y="6420118"/>
                  <a:pt x="20158235" y="6350268"/>
                </a:cubicBezTo>
                <a:cubicBezTo>
                  <a:pt x="20288410" y="6280418"/>
                  <a:pt x="20313810" y="6159768"/>
                  <a:pt x="20463035" y="6121668"/>
                </a:cubicBezTo>
                <a:cubicBezTo>
                  <a:pt x="20612260" y="6083568"/>
                  <a:pt x="20878960" y="5997843"/>
                  <a:pt x="21053585" y="6121668"/>
                </a:cubicBezTo>
                <a:cubicBezTo>
                  <a:pt x="21228210" y="6245493"/>
                  <a:pt x="21364735" y="6658243"/>
                  <a:pt x="21510785" y="6864618"/>
                </a:cubicBezTo>
                <a:cubicBezTo>
                  <a:pt x="21656835" y="7070993"/>
                  <a:pt x="21745735" y="7226568"/>
                  <a:pt x="21929885" y="7359918"/>
                </a:cubicBezTo>
                <a:cubicBezTo>
                  <a:pt x="22114035" y="7493268"/>
                  <a:pt x="22615685" y="7664718"/>
                  <a:pt x="22615685" y="7664718"/>
                </a:cubicBezTo>
                <a:cubicBezTo>
                  <a:pt x="22815710" y="7753618"/>
                  <a:pt x="23009385" y="7807593"/>
                  <a:pt x="23130035" y="7893318"/>
                </a:cubicBezTo>
                <a:cubicBezTo>
                  <a:pt x="23250685" y="7979043"/>
                  <a:pt x="23203060" y="8096518"/>
                  <a:pt x="23339585" y="8179068"/>
                </a:cubicBezTo>
                <a:cubicBezTo>
                  <a:pt x="23476110" y="8261618"/>
                  <a:pt x="23806310" y="8264793"/>
                  <a:pt x="23949185" y="8388618"/>
                </a:cubicBezTo>
                <a:cubicBezTo>
                  <a:pt x="24092060" y="8512443"/>
                  <a:pt x="24047610" y="8801368"/>
                  <a:pt x="24196835" y="8922018"/>
                </a:cubicBezTo>
                <a:cubicBezTo>
                  <a:pt x="24346060" y="9042668"/>
                  <a:pt x="24520684" y="9109342"/>
                  <a:pt x="24825484" y="9169667"/>
                </a:cubicBezTo>
                <a:cubicBezTo>
                  <a:pt x="25130284" y="9229992"/>
                  <a:pt x="25828786" y="9255393"/>
                  <a:pt x="26025636" y="928396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3B5A9FEF-A045-466A-8C5A-9A579FB76FD9}"/>
              </a:ext>
            </a:extLst>
          </p:cNvPr>
          <p:cNvSpPr/>
          <p:nvPr/>
        </p:nvSpPr>
        <p:spPr>
          <a:xfrm rot="10800000">
            <a:off x="11175414" y="11135496"/>
            <a:ext cx="15599768" cy="6685312"/>
          </a:xfrm>
          <a:custGeom>
            <a:avLst/>
            <a:gdLst>
              <a:gd name="connsiteX0" fmla="*/ 0 w 15761440"/>
              <a:gd name="connsiteY0" fmla="*/ 2502568 h 6685312"/>
              <a:gd name="connsiteX1" fmla="*/ 505326 w 15761440"/>
              <a:gd name="connsiteY1" fmla="*/ 2021305 h 6685312"/>
              <a:gd name="connsiteX2" fmla="*/ 866274 w 15761440"/>
              <a:gd name="connsiteY2" fmla="*/ 1467852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2069432 w 15761440"/>
              <a:gd name="connsiteY4" fmla="*/ 1347537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64105 w 15761440"/>
              <a:gd name="connsiteY3" fmla="*/ 1179094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213811 w 15761440"/>
              <a:gd name="connsiteY6" fmla="*/ 2671010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2983832 w 15761440"/>
              <a:gd name="connsiteY8" fmla="*/ 4259179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245768 w 15761440"/>
              <a:gd name="connsiteY20" fmla="*/ 3729789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823284 w 15761440"/>
              <a:gd name="connsiteY17" fmla="*/ 5053263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136105 w 15761440"/>
              <a:gd name="connsiteY16" fmla="*/ 5293894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47347 w 15761440"/>
              <a:gd name="connsiteY23" fmla="*/ 2334126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24863 w 15761440"/>
              <a:gd name="connsiteY24" fmla="*/ 2454442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435516 w 15761440"/>
              <a:gd name="connsiteY26" fmla="*/ 1756610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72400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301789 w 15761440"/>
              <a:gd name="connsiteY30" fmla="*/ 3850105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590547 w 15761440"/>
              <a:gd name="connsiteY31" fmla="*/ 3946358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611853 w 15761440"/>
              <a:gd name="connsiteY36" fmla="*/ 649705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333747 w 15761440"/>
              <a:gd name="connsiteY39" fmla="*/ 1540042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935326 w 15761440"/>
              <a:gd name="connsiteY40" fmla="*/ 2165684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75958 w 15761440"/>
              <a:gd name="connsiteY42" fmla="*/ 3970421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4028821 w 15761440"/>
              <a:gd name="connsiteY45" fmla="*/ 4162926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977202 w 15761440"/>
              <a:gd name="connsiteY45" fmla="*/ 3926952 h 6685312"/>
              <a:gd name="connsiteX46" fmla="*/ 14437895 w 15761440"/>
              <a:gd name="connsiteY46" fmla="*/ 3392905 h 6685312"/>
              <a:gd name="connsiteX47" fmla="*/ 15111663 w 15761440"/>
              <a:gd name="connsiteY47" fmla="*/ 2334126 h 6685312"/>
              <a:gd name="connsiteX48" fmla="*/ 15544800 w 15761440"/>
              <a:gd name="connsiteY48" fmla="*/ 1708484 h 6685312"/>
              <a:gd name="connsiteX49" fmla="*/ 15761368 w 15761440"/>
              <a:gd name="connsiteY49" fmla="*/ 1155031 h 6685312"/>
              <a:gd name="connsiteX50" fmla="*/ 15568863 w 15761440"/>
              <a:gd name="connsiteY50" fmla="*/ 409073 h 6685312"/>
              <a:gd name="connsiteX51" fmla="*/ 15568863 w 15761440"/>
              <a:gd name="connsiteY51"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437895 w 15761440"/>
              <a:gd name="connsiteY47" fmla="*/ 3392905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5111663 w 15761440"/>
              <a:gd name="connsiteY48" fmla="*/ 2334126 h 6685312"/>
              <a:gd name="connsiteX49" fmla="*/ 15544800 w 15761440"/>
              <a:gd name="connsiteY49" fmla="*/ 1708484 h 6685312"/>
              <a:gd name="connsiteX50" fmla="*/ 15761368 w 15761440"/>
              <a:gd name="connsiteY50" fmla="*/ 1155031 h 6685312"/>
              <a:gd name="connsiteX51" fmla="*/ 15568863 w 15761440"/>
              <a:gd name="connsiteY51" fmla="*/ 409073 h 6685312"/>
              <a:gd name="connsiteX52" fmla="*/ 15568863 w 15761440"/>
              <a:gd name="connsiteY52" fmla="*/ 0 h 6685312"/>
              <a:gd name="connsiteX0" fmla="*/ 0 w 15761440"/>
              <a:gd name="connsiteY0" fmla="*/ 2502568 h 6685312"/>
              <a:gd name="connsiteX1" fmla="*/ 505326 w 15761440"/>
              <a:gd name="connsiteY1" fmla="*/ 2021305 h 6685312"/>
              <a:gd name="connsiteX2" fmla="*/ 888397 w 15761440"/>
              <a:gd name="connsiteY2" fmla="*/ 1534220 h 6685312"/>
              <a:gd name="connsiteX3" fmla="*/ 1512485 w 15761440"/>
              <a:gd name="connsiteY3" fmla="*/ 1193842 h 6685312"/>
              <a:gd name="connsiteX4" fmla="*/ 1921949 w 15761440"/>
              <a:gd name="connsiteY4" fmla="*/ 1443401 h 6685312"/>
              <a:gd name="connsiteX5" fmla="*/ 2117558 w 15761440"/>
              <a:gd name="connsiteY5" fmla="*/ 1876926 h 6685312"/>
              <a:gd name="connsiteX6" fmla="*/ 2324424 w 15761440"/>
              <a:gd name="connsiteY6" fmla="*/ 2685758 h 6685312"/>
              <a:gd name="connsiteX7" fmla="*/ 2502568 w 15761440"/>
              <a:gd name="connsiteY7" fmla="*/ 3585410 h 6685312"/>
              <a:gd name="connsiteX8" fmla="*/ 3072322 w 15761440"/>
              <a:gd name="connsiteY8" fmla="*/ 4266553 h 6685312"/>
              <a:gd name="connsiteX9" fmla="*/ 3465095 w 15761440"/>
              <a:gd name="connsiteY9" fmla="*/ 5149515 h 6685312"/>
              <a:gd name="connsiteX10" fmla="*/ 3753853 w 15761440"/>
              <a:gd name="connsiteY10" fmla="*/ 6015789 h 6685312"/>
              <a:gd name="connsiteX11" fmla="*/ 4090737 w 15761440"/>
              <a:gd name="connsiteY11" fmla="*/ 6593305 h 6685312"/>
              <a:gd name="connsiteX12" fmla="*/ 4860758 w 15761440"/>
              <a:gd name="connsiteY12" fmla="*/ 6665494 h 6685312"/>
              <a:gd name="connsiteX13" fmla="*/ 5678905 w 15761440"/>
              <a:gd name="connsiteY13" fmla="*/ 6400800 h 6685312"/>
              <a:gd name="connsiteX14" fmla="*/ 6184232 w 15761440"/>
              <a:gd name="connsiteY14" fmla="*/ 6063915 h 6685312"/>
              <a:gd name="connsiteX15" fmla="*/ 6328611 w 15761440"/>
              <a:gd name="connsiteY15" fmla="*/ 5702968 h 6685312"/>
              <a:gd name="connsiteX16" fmla="*/ 6099234 w 15761440"/>
              <a:gd name="connsiteY16" fmla="*/ 5286520 h 6685312"/>
              <a:gd name="connsiteX17" fmla="*/ 5771665 w 15761440"/>
              <a:gd name="connsiteY17" fmla="*/ 5031140 h 6685312"/>
              <a:gd name="connsiteX18" fmla="*/ 5486400 w 15761440"/>
              <a:gd name="connsiteY18" fmla="*/ 4620126 h 6685312"/>
              <a:gd name="connsiteX19" fmla="*/ 5486400 w 15761440"/>
              <a:gd name="connsiteY19" fmla="*/ 4162926 h 6685312"/>
              <a:gd name="connsiteX20" fmla="*/ 5334258 w 15761440"/>
              <a:gd name="connsiteY20" fmla="*/ 3656047 h 6685312"/>
              <a:gd name="connsiteX21" fmla="*/ 5173579 w 15761440"/>
              <a:gd name="connsiteY21" fmla="*/ 3224463 h 6685312"/>
              <a:gd name="connsiteX22" fmla="*/ 5342021 w 15761440"/>
              <a:gd name="connsiteY22" fmla="*/ 2598821 h 6685312"/>
              <a:gd name="connsiteX23" fmla="*/ 5839973 w 15761440"/>
              <a:gd name="connsiteY23" fmla="*/ 2400494 h 6685312"/>
              <a:gd name="connsiteX24" fmla="*/ 6483857 w 15761440"/>
              <a:gd name="connsiteY24" fmla="*/ 2343830 h 6685312"/>
              <a:gd name="connsiteX25" fmla="*/ 6930189 w 15761440"/>
              <a:gd name="connsiteY25" fmla="*/ 1900989 h 6685312"/>
              <a:gd name="connsiteX26" fmla="*/ 7383897 w 15761440"/>
              <a:gd name="connsiteY26" fmla="*/ 1808229 h 6685312"/>
              <a:gd name="connsiteX27" fmla="*/ 7735529 w 15761440"/>
              <a:gd name="connsiteY27" fmla="*/ 2310063 h 6685312"/>
              <a:gd name="connsiteX28" fmla="*/ 8085221 w 15761440"/>
              <a:gd name="connsiteY28" fmla="*/ 2959768 h 6685312"/>
              <a:gd name="connsiteX29" fmla="*/ 8229600 w 15761440"/>
              <a:gd name="connsiteY29" fmla="*/ 3513221 h 6685312"/>
              <a:gd name="connsiteX30" fmla="*/ 8412402 w 15761440"/>
              <a:gd name="connsiteY30" fmla="*/ 3857479 h 6685312"/>
              <a:gd name="connsiteX31" fmla="*/ 8797025 w 15761440"/>
              <a:gd name="connsiteY31" fmla="*/ 3857867 h 6685312"/>
              <a:gd name="connsiteX32" fmla="*/ 9144000 w 15761440"/>
              <a:gd name="connsiteY32" fmla="*/ 3368842 h 6685312"/>
              <a:gd name="connsiteX33" fmla="*/ 9408695 w 15761440"/>
              <a:gd name="connsiteY33" fmla="*/ 2334126 h 6685312"/>
              <a:gd name="connsiteX34" fmla="*/ 9649326 w 15761440"/>
              <a:gd name="connsiteY34" fmla="*/ 1395663 h 6685312"/>
              <a:gd name="connsiteX35" fmla="*/ 9962147 w 15761440"/>
              <a:gd name="connsiteY35" fmla="*/ 842210 h 6685312"/>
              <a:gd name="connsiteX36" fmla="*/ 10456995 w 15761440"/>
              <a:gd name="connsiteY36" fmla="*/ 679202 h 6685312"/>
              <a:gd name="connsiteX37" fmla="*/ 10900611 w 15761440"/>
              <a:gd name="connsiteY37" fmla="*/ 770021 h 6685312"/>
              <a:gd name="connsiteX38" fmla="*/ 11213432 w 15761440"/>
              <a:gd name="connsiteY38" fmla="*/ 1251284 h 6685312"/>
              <a:gd name="connsiteX39" fmla="*/ 11488606 w 15761440"/>
              <a:gd name="connsiteY39" fmla="*/ 1635907 h 6685312"/>
              <a:gd name="connsiteX40" fmla="*/ 11861584 w 15761440"/>
              <a:gd name="connsiteY40" fmla="*/ 2268922 h 6685312"/>
              <a:gd name="connsiteX41" fmla="*/ 11935326 w 15761440"/>
              <a:gd name="connsiteY41" fmla="*/ 3104147 h 6685312"/>
              <a:gd name="connsiteX42" fmla="*/ 12116965 w 15761440"/>
              <a:gd name="connsiteY42" fmla="*/ 4007292 h 6685312"/>
              <a:gd name="connsiteX43" fmla="*/ 12440653 w 15761440"/>
              <a:gd name="connsiteY43" fmla="*/ 4716379 h 6685312"/>
              <a:gd name="connsiteX44" fmla="*/ 13066295 w 15761440"/>
              <a:gd name="connsiteY44" fmla="*/ 4788568 h 6685312"/>
              <a:gd name="connsiteX45" fmla="*/ 13598013 w 15761440"/>
              <a:gd name="connsiteY45" fmla="*/ 4487391 h 6685312"/>
              <a:gd name="connsiteX46" fmla="*/ 13977202 w 15761440"/>
              <a:gd name="connsiteY46" fmla="*/ 3926952 h 6685312"/>
              <a:gd name="connsiteX47" fmla="*/ 14386276 w 15761440"/>
              <a:gd name="connsiteY47" fmla="*/ 3311789 h 6685312"/>
              <a:gd name="connsiteX48" fmla="*/ 14881123 w 15761440"/>
              <a:gd name="connsiteY48" fmla="*/ 2791326 h 6685312"/>
              <a:gd name="connsiteX49" fmla="*/ 15111663 w 15761440"/>
              <a:gd name="connsiteY49" fmla="*/ 2334126 h 6685312"/>
              <a:gd name="connsiteX50" fmla="*/ 15544800 w 15761440"/>
              <a:gd name="connsiteY50" fmla="*/ 1708484 h 6685312"/>
              <a:gd name="connsiteX51" fmla="*/ 15761368 w 15761440"/>
              <a:gd name="connsiteY51" fmla="*/ 1155031 h 6685312"/>
              <a:gd name="connsiteX52" fmla="*/ 15568863 w 15761440"/>
              <a:gd name="connsiteY52" fmla="*/ 409073 h 6685312"/>
              <a:gd name="connsiteX53" fmla="*/ 15568863 w 15761440"/>
              <a:gd name="connsiteY53" fmla="*/ 0 h 6685312"/>
              <a:gd name="connsiteX0" fmla="*/ 0 w 15761379"/>
              <a:gd name="connsiteY0" fmla="*/ 2502568 h 6685312"/>
              <a:gd name="connsiteX1" fmla="*/ 505326 w 15761379"/>
              <a:gd name="connsiteY1" fmla="*/ 2021305 h 6685312"/>
              <a:gd name="connsiteX2" fmla="*/ 888397 w 15761379"/>
              <a:gd name="connsiteY2" fmla="*/ 1534220 h 6685312"/>
              <a:gd name="connsiteX3" fmla="*/ 1512485 w 15761379"/>
              <a:gd name="connsiteY3" fmla="*/ 1193842 h 6685312"/>
              <a:gd name="connsiteX4" fmla="*/ 1921949 w 15761379"/>
              <a:gd name="connsiteY4" fmla="*/ 1443401 h 6685312"/>
              <a:gd name="connsiteX5" fmla="*/ 2117558 w 15761379"/>
              <a:gd name="connsiteY5" fmla="*/ 1876926 h 6685312"/>
              <a:gd name="connsiteX6" fmla="*/ 2324424 w 15761379"/>
              <a:gd name="connsiteY6" fmla="*/ 2685758 h 6685312"/>
              <a:gd name="connsiteX7" fmla="*/ 2502568 w 15761379"/>
              <a:gd name="connsiteY7" fmla="*/ 3585410 h 6685312"/>
              <a:gd name="connsiteX8" fmla="*/ 3072322 w 15761379"/>
              <a:gd name="connsiteY8" fmla="*/ 4266553 h 6685312"/>
              <a:gd name="connsiteX9" fmla="*/ 3465095 w 15761379"/>
              <a:gd name="connsiteY9" fmla="*/ 5149515 h 6685312"/>
              <a:gd name="connsiteX10" fmla="*/ 3753853 w 15761379"/>
              <a:gd name="connsiteY10" fmla="*/ 6015789 h 6685312"/>
              <a:gd name="connsiteX11" fmla="*/ 4090737 w 15761379"/>
              <a:gd name="connsiteY11" fmla="*/ 6593305 h 6685312"/>
              <a:gd name="connsiteX12" fmla="*/ 4860758 w 15761379"/>
              <a:gd name="connsiteY12" fmla="*/ 6665494 h 6685312"/>
              <a:gd name="connsiteX13" fmla="*/ 5678905 w 15761379"/>
              <a:gd name="connsiteY13" fmla="*/ 6400800 h 6685312"/>
              <a:gd name="connsiteX14" fmla="*/ 6184232 w 15761379"/>
              <a:gd name="connsiteY14" fmla="*/ 6063915 h 6685312"/>
              <a:gd name="connsiteX15" fmla="*/ 6328611 w 15761379"/>
              <a:gd name="connsiteY15" fmla="*/ 5702968 h 6685312"/>
              <a:gd name="connsiteX16" fmla="*/ 6099234 w 15761379"/>
              <a:gd name="connsiteY16" fmla="*/ 5286520 h 6685312"/>
              <a:gd name="connsiteX17" fmla="*/ 5771665 w 15761379"/>
              <a:gd name="connsiteY17" fmla="*/ 5031140 h 6685312"/>
              <a:gd name="connsiteX18" fmla="*/ 5486400 w 15761379"/>
              <a:gd name="connsiteY18" fmla="*/ 4620126 h 6685312"/>
              <a:gd name="connsiteX19" fmla="*/ 5486400 w 15761379"/>
              <a:gd name="connsiteY19" fmla="*/ 4162926 h 6685312"/>
              <a:gd name="connsiteX20" fmla="*/ 5334258 w 15761379"/>
              <a:gd name="connsiteY20" fmla="*/ 3656047 h 6685312"/>
              <a:gd name="connsiteX21" fmla="*/ 5173579 w 15761379"/>
              <a:gd name="connsiteY21" fmla="*/ 3224463 h 6685312"/>
              <a:gd name="connsiteX22" fmla="*/ 5342021 w 15761379"/>
              <a:gd name="connsiteY22" fmla="*/ 2598821 h 6685312"/>
              <a:gd name="connsiteX23" fmla="*/ 5839973 w 15761379"/>
              <a:gd name="connsiteY23" fmla="*/ 2400494 h 6685312"/>
              <a:gd name="connsiteX24" fmla="*/ 6483857 w 15761379"/>
              <a:gd name="connsiteY24" fmla="*/ 2343830 h 6685312"/>
              <a:gd name="connsiteX25" fmla="*/ 6930189 w 15761379"/>
              <a:gd name="connsiteY25" fmla="*/ 1900989 h 6685312"/>
              <a:gd name="connsiteX26" fmla="*/ 7383897 w 15761379"/>
              <a:gd name="connsiteY26" fmla="*/ 1808229 h 6685312"/>
              <a:gd name="connsiteX27" fmla="*/ 7735529 w 15761379"/>
              <a:gd name="connsiteY27" fmla="*/ 2310063 h 6685312"/>
              <a:gd name="connsiteX28" fmla="*/ 8085221 w 15761379"/>
              <a:gd name="connsiteY28" fmla="*/ 2959768 h 6685312"/>
              <a:gd name="connsiteX29" fmla="*/ 8229600 w 15761379"/>
              <a:gd name="connsiteY29" fmla="*/ 3513221 h 6685312"/>
              <a:gd name="connsiteX30" fmla="*/ 8412402 w 15761379"/>
              <a:gd name="connsiteY30" fmla="*/ 3857479 h 6685312"/>
              <a:gd name="connsiteX31" fmla="*/ 8797025 w 15761379"/>
              <a:gd name="connsiteY31" fmla="*/ 3857867 h 6685312"/>
              <a:gd name="connsiteX32" fmla="*/ 9144000 w 15761379"/>
              <a:gd name="connsiteY32" fmla="*/ 3368842 h 6685312"/>
              <a:gd name="connsiteX33" fmla="*/ 9408695 w 15761379"/>
              <a:gd name="connsiteY33" fmla="*/ 2334126 h 6685312"/>
              <a:gd name="connsiteX34" fmla="*/ 9649326 w 15761379"/>
              <a:gd name="connsiteY34" fmla="*/ 1395663 h 6685312"/>
              <a:gd name="connsiteX35" fmla="*/ 9962147 w 15761379"/>
              <a:gd name="connsiteY35" fmla="*/ 842210 h 6685312"/>
              <a:gd name="connsiteX36" fmla="*/ 10456995 w 15761379"/>
              <a:gd name="connsiteY36" fmla="*/ 679202 h 6685312"/>
              <a:gd name="connsiteX37" fmla="*/ 10900611 w 15761379"/>
              <a:gd name="connsiteY37" fmla="*/ 770021 h 6685312"/>
              <a:gd name="connsiteX38" fmla="*/ 11213432 w 15761379"/>
              <a:gd name="connsiteY38" fmla="*/ 1251284 h 6685312"/>
              <a:gd name="connsiteX39" fmla="*/ 11488606 w 15761379"/>
              <a:gd name="connsiteY39" fmla="*/ 1635907 h 6685312"/>
              <a:gd name="connsiteX40" fmla="*/ 11861584 w 15761379"/>
              <a:gd name="connsiteY40" fmla="*/ 2268922 h 6685312"/>
              <a:gd name="connsiteX41" fmla="*/ 11935326 w 15761379"/>
              <a:gd name="connsiteY41" fmla="*/ 3104147 h 6685312"/>
              <a:gd name="connsiteX42" fmla="*/ 12116965 w 15761379"/>
              <a:gd name="connsiteY42" fmla="*/ 4007292 h 6685312"/>
              <a:gd name="connsiteX43" fmla="*/ 12440653 w 15761379"/>
              <a:gd name="connsiteY43" fmla="*/ 4716379 h 6685312"/>
              <a:gd name="connsiteX44" fmla="*/ 13066295 w 15761379"/>
              <a:gd name="connsiteY44" fmla="*/ 4788568 h 6685312"/>
              <a:gd name="connsiteX45" fmla="*/ 13598013 w 15761379"/>
              <a:gd name="connsiteY45" fmla="*/ 4487391 h 6685312"/>
              <a:gd name="connsiteX46" fmla="*/ 13977202 w 15761379"/>
              <a:gd name="connsiteY46" fmla="*/ 3926952 h 6685312"/>
              <a:gd name="connsiteX47" fmla="*/ 14386276 w 15761379"/>
              <a:gd name="connsiteY47" fmla="*/ 3311789 h 6685312"/>
              <a:gd name="connsiteX48" fmla="*/ 14881123 w 15761379"/>
              <a:gd name="connsiteY48" fmla="*/ 2791326 h 6685312"/>
              <a:gd name="connsiteX49" fmla="*/ 15111663 w 15761379"/>
              <a:gd name="connsiteY49" fmla="*/ 2334126 h 6685312"/>
              <a:gd name="connsiteX50" fmla="*/ 15559548 w 15761379"/>
              <a:gd name="connsiteY50" fmla="*/ 1664239 h 6685312"/>
              <a:gd name="connsiteX51" fmla="*/ 15761368 w 15761379"/>
              <a:gd name="connsiteY51" fmla="*/ 1155031 h 6685312"/>
              <a:gd name="connsiteX52" fmla="*/ 15568863 w 15761379"/>
              <a:gd name="connsiteY52" fmla="*/ 409073 h 6685312"/>
              <a:gd name="connsiteX53" fmla="*/ 15568863 w 15761379"/>
              <a:gd name="connsiteY53" fmla="*/ 0 h 6685312"/>
              <a:gd name="connsiteX0" fmla="*/ 0 w 15695018"/>
              <a:gd name="connsiteY0" fmla="*/ 2502568 h 6685312"/>
              <a:gd name="connsiteX1" fmla="*/ 505326 w 15695018"/>
              <a:gd name="connsiteY1" fmla="*/ 2021305 h 6685312"/>
              <a:gd name="connsiteX2" fmla="*/ 888397 w 15695018"/>
              <a:gd name="connsiteY2" fmla="*/ 1534220 h 6685312"/>
              <a:gd name="connsiteX3" fmla="*/ 1512485 w 15695018"/>
              <a:gd name="connsiteY3" fmla="*/ 1193842 h 6685312"/>
              <a:gd name="connsiteX4" fmla="*/ 1921949 w 15695018"/>
              <a:gd name="connsiteY4" fmla="*/ 1443401 h 6685312"/>
              <a:gd name="connsiteX5" fmla="*/ 2117558 w 15695018"/>
              <a:gd name="connsiteY5" fmla="*/ 1876926 h 6685312"/>
              <a:gd name="connsiteX6" fmla="*/ 2324424 w 15695018"/>
              <a:gd name="connsiteY6" fmla="*/ 2685758 h 6685312"/>
              <a:gd name="connsiteX7" fmla="*/ 2502568 w 15695018"/>
              <a:gd name="connsiteY7" fmla="*/ 3585410 h 6685312"/>
              <a:gd name="connsiteX8" fmla="*/ 3072322 w 15695018"/>
              <a:gd name="connsiteY8" fmla="*/ 4266553 h 6685312"/>
              <a:gd name="connsiteX9" fmla="*/ 3465095 w 15695018"/>
              <a:gd name="connsiteY9" fmla="*/ 5149515 h 6685312"/>
              <a:gd name="connsiteX10" fmla="*/ 3753853 w 15695018"/>
              <a:gd name="connsiteY10" fmla="*/ 6015789 h 6685312"/>
              <a:gd name="connsiteX11" fmla="*/ 4090737 w 15695018"/>
              <a:gd name="connsiteY11" fmla="*/ 6593305 h 6685312"/>
              <a:gd name="connsiteX12" fmla="*/ 4860758 w 15695018"/>
              <a:gd name="connsiteY12" fmla="*/ 6665494 h 6685312"/>
              <a:gd name="connsiteX13" fmla="*/ 5678905 w 15695018"/>
              <a:gd name="connsiteY13" fmla="*/ 6400800 h 6685312"/>
              <a:gd name="connsiteX14" fmla="*/ 6184232 w 15695018"/>
              <a:gd name="connsiteY14" fmla="*/ 6063915 h 6685312"/>
              <a:gd name="connsiteX15" fmla="*/ 6328611 w 15695018"/>
              <a:gd name="connsiteY15" fmla="*/ 5702968 h 6685312"/>
              <a:gd name="connsiteX16" fmla="*/ 6099234 w 15695018"/>
              <a:gd name="connsiteY16" fmla="*/ 5286520 h 6685312"/>
              <a:gd name="connsiteX17" fmla="*/ 5771665 w 15695018"/>
              <a:gd name="connsiteY17" fmla="*/ 5031140 h 6685312"/>
              <a:gd name="connsiteX18" fmla="*/ 5486400 w 15695018"/>
              <a:gd name="connsiteY18" fmla="*/ 4620126 h 6685312"/>
              <a:gd name="connsiteX19" fmla="*/ 5486400 w 15695018"/>
              <a:gd name="connsiteY19" fmla="*/ 4162926 h 6685312"/>
              <a:gd name="connsiteX20" fmla="*/ 5334258 w 15695018"/>
              <a:gd name="connsiteY20" fmla="*/ 3656047 h 6685312"/>
              <a:gd name="connsiteX21" fmla="*/ 5173579 w 15695018"/>
              <a:gd name="connsiteY21" fmla="*/ 3224463 h 6685312"/>
              <a:gd name="connsiteX22" fmla="*/ 5342021 w 15695018"/>
              <a:gd name="connsiteY22" fmla="*/ 2598821 h 6685312"/>
              <a:gd name="connsiteX23" fmla="*/ 5839973 w 15695018"/>
              <a:gd name="connsiteY23" fmla="*/ 2400494 h 6685312"/>
              <a:gd name="connsiteX24" fmla="*/ 6483857 w 15695018"/>
              <a:gd name="connsiteY24" fmla="*/ 2343830 h 6685312"/>
              <a:gd name="connsiteX25" fmla="*/ 6930189 w 15695018"/>
              <a:gd name="connsiteY25" fmla="*/ 1900989 h 6685312"/>
              <a:gd name="connsiteX26" fmla="*/ 7383897 w 15695018"/>
              <a:gd name="connsiteY26" fmla="*/ 1808229 h 6685312"/>
              <a:gd name="connsiteX27" fmla="*/ 7735529 w 15695018"/>
              <a:gd name="connsiteY27" fmla="*/ 2310063 h 6685312"/>
              <a:gd name="connsiteX28" fmla="*/ 8085221 w 15695018"/>
              <a:gd name="connsiteY28" fmla="*/ 2959768 h 6685312"/>
              <a:gd name="connsiteX29" fmla="*/ 8229600 w 15695018"/>
              <a:gd name="connsiteY29" fmla="*/ 3513221 h 6685312"/>
              <a:gd name="connsiteX30" fmla="*/ 8412402 w 15695018"/>
              <a:gd name="connsiteY30" fmla="*/ 3857479 h 6685312"/>
              <a:gd name="connsiteX31" fmla="*/ 8797025 w 15695018"/>
              <a:gd name="connsiteY31" fmla="*/ 3857867 h 6685312"/>
              <a:gd name="connsiteX32" fmla="*/ 9144000 w 15695018"/>
              <a:gd name="connsiteY32" fmla="*/ 3368842 h 6685312"/>
              <a:gd name="connsiteX33" fmla="*/ 9408695 w 15695018"/>
              <a:gd name="connsiteY33" fmla="*/ 2334126 h 6685312"/>
              <a:gd name="connsiteX34" fmla="*/ 9649326 w 15695018"/>
              <a:gd name="connsiteY34" fmla="*/ 1395663 h 6685312"/>
              <a:gd name="connsiteX35" fmla="*/ 9962147 w 15695018"/>
              <a:gd name="connsiteY35" fmla="*/ 842210 h 6685312"/>
              <a:gd name="connsiteX36" fmla="*/ 10456995 w 15695018"/>
              <a:gd name="connsiteY36" fmla="*/ 679202 h 6685312"/>
              <a:gd name="connsiteX37" fmla="*/ 10900611 w 15695018"/>
              <a:gd name="connsiteY37" fmla="*/ 770021 h 6685312"/>
              <a:gd name="connsiteX38" fmla="*/ 11213432 w 15695018"/>
              <a:gd name="connsiteY38" fmla="*/ 1251284 h 6685312"/>
              <a:gd name="connsiteX39" fmla="*/ 11488606 w 15695018"/>
              <a:gd name="connsiteY39" fmla="*/ 1635907 h 6685312"/>
              <a:gd name="connsiteX40" fmla="*/ 11861584 w 15695018"/>
              <a:gd name="connsiteY40" fmla="*/ 2268922 h 6685312"/>
              <a:gd name="connsiteX41" fmla="*/ 11935326 w 15695018"/>
              <a:gd name="connsiteY41" fmla="*/ 3104147 h 6685312"/>
              <a:gd name="connsiteX42" fmla="*/ 12116965 w 15695018"/>
              <a:gd name="connsiteY42" fmla="*/ 4007292 h 6685312"/>
              <a:gd name="connsiteX43" fmla="*/ 12440653 w 15695018"/>
              <a:gd name="connsiteY43" fmla="*/ 4716379 h 6685312"/>
              <a:gd name="connsiteX44" fmla="*/ 13066295 w 15695018"/>
              <a:gd name="connsiteY44" fmla="*/ 4788568 h 6685312"/>
              <a:gd name="connsiteX45" fmla="*/ 13598013 w 15695018"/>
              <a:gd name="connsiteY45" fmla="*/ 4487391 h 6685312"/>
              <a:gd name="connsiteX46" fmla="*/ 13977202 w 15695018"/>
              <a:gd name="connsiteY46" fmla="*/ 3926952 h 6685312"/>
              <a:gd name="connsiteX47" fmla="*/ 14386276 w 15695018"/>
              <a:gd name="connsiteY47" fmla="*/ 3311789 h 6685312"/>
              <a:gd name="connsiteX48" fmla="*/ 14881123 w 15695018"/>
              <a:gd name="connsiteY48" fmla="*/ 2791326 h 6685312"/>
              <a:gd name="connsiteX49" fmla="*/ 15111663 w 15695018"/>
              <a:gd name="connsiteY49" fmla="*/ 2334126 h 6685312"/>
              <a:gd name="connsiteX50" fmla="*/ 15559548 w 15695018"/>
              <a:gd name="connsiteY50" fmla="*/ 1664239 h 6685312"/>
              <a:gd name="connsiteX51" fmla="*/ 15695000 w 15695018"/>
              <a:gd name="connsiteY51" fmla="*/ 1125535 h 6685312"/>
              <a:gd name="connsiteX52" fmla="*/ 15568863 w 15695018"/>
              <a:gd name="connsiteY52" fmla="*/ 409073 h 6685312"/>
              <a:gd name="connsiteX53" fmla="*/ 15568863 w 1569501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391150 w 15599768"/>
              <a:gd name="connsiteY18" fmla="*/ 4620126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676415 w 15599768"/>
              <a:gd name="connsiteY17" fmla="*/ 5031140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 name="connsiteX0" fmla="*/ 0 w 15599768"/>
              <a:gd name="connsiteY0" fmla="*/ 2426368 h 6685312"/>
              <a:gd name="connsiteX1" fmla="*/ 410076 w 15599768"/>
              <a:gd name="connsiteY1" fmla="*/ 2021305 h 6685312"/>
              <a:gd name="connsiteX2" fmla="*/ 793147 w 15599768"/>
              <a:gd name="connsiteY2" fmla="*/ 1534220 h 6685312"/>
              <a:gd name="connsiteX3" fmla="*/ 1417235 w 15599768"/>
              <a:gd name="connsiteY3" fmla="*/ 1193842 h 6685312"/>
              <a:gd name="connsiteX4" fmla="*/ 1826699 w 15599768"/>
              <a:gd name="connsiteY4" fmla="*/ 1443401 h 6685312"/>
              <a:gd name="connsiteX5" fmla="*/ 2022308 w 15599768"/>
              <a:gd name="connsiteY5" fmla="*/ 1876926 h 6685312"/>
              <a:gd name="connsiteX6" fmla="*/ 2229174 w 15599768"/>
              <a:gd name="connsiteY6" fmla="*/ 2685758 h 6685312"/>
              <a:gd name="connsiteX7" fmla="*/ 2407318 w 15599768"/>
              <a:gd name="connsiteY7" fmla="*/ 3585410 h 6685312"/>
              <a:gd name="connsiteX8" fmla="*/ 2977072 w 15599768"/>
              <a:gd name="connsiteY8" fmla="*/ 4266553 h 6685312"/>
              <a:gd name="connsiteX9" fmla="*/ 3369845 w 15599768"/>
              <a:gd name="connsiteY9" fmla="*/ 5149515 h 6685312"/>
              <a:gd name="connsiteX10" fmla="*/ 3658603 w 15599768"/>
              <a:gd name="connsiteY10" fmla="*/ 6015789 h 6685312"/>
              <a:gd name="connsiteX11" fmla="*/ 3995487 w 15599768"/>
              <a:gd name="connsiteY11" fmla="*/ 6593305 h 6685312"/>
              <a:gd name="connsiteX12" fmla="*/ 4765508 w 15599768"/>
              <a:gd name="connsiteY12" fmla="*/ 6665494 h 6685312"/>
              <a:gd name="connsiteX13" fmla="*/ 5583655 w 15599768"/>
              <a:gd name="connsiteY13" fmla="*/ 6400800 h 6685312"/>
              <a:gd name="connsiteX14" fmla="*/ 6088982 w 15599768"/>
              <a:gd name="connsiteY14" fmla="*/ 6063915 h 6685312"/>
              <a:gd name="connsiteX15" fmla="*/ 6233361 w 15599768"/>
              <a:gd name="connsiteY15" fmla="*/ 5702968 h 6685312"/>
              <a:gd name="connsiteX16" fmla="*/ 6003984 w 15599768"/>
              <a:gd name="connsiteY16" fmla="*/ 5286520 h 6685312"/>
              <a:gd name="connsiteX17" fmla="*/ 5459847 w 15599768"/>
              <a:gd name="connsiteY17" fmla="*/ 5151455 h 6685312"/>
              <a:gd name="connsiteX18" fmla="*/ 5246771 w 15599768"/>
              <a:gd name="connsiteY18" fmla="*/ 4668252 h 6685312"/>
              <a:gd name="connsiteX19" fmla="*/ 5391150 w 15599768"/>
              <a:gd name="connsiteY19" fmla="*/ 4162926 h 6685312"/>
              <a:gd name="connsiteX20" fmla="*/ 5239008 w 15599768"/>
              <a:gd name="connsiteY20" fmla="*/ 3656047 h 6685312"/>
              <a:gd name="connsiteX21" fmla="*/ 5078329 w 15599768"/>
              <a:gd name="connsiteY21" fmla="*/ 3224463 h 6685312"/>
              <a:gd name="connsiteX22" fmla="*/ 5246771 w 15599768"/>
              <a:gd name="connsiteY22" fmla="*/ 2598821 h 6685312"/>
              <a:gd name="connsiteX23" fmla="*/ 5744723 w 15599768"/>
              <a:gd name="connsiteY23" fmla="*/ 2400494 h 6685312"/>
              <a:gd name="connsiteX24" fmla="*/ 6388607 w 15599768"/>
              <a:gd name="connsiteY24" fmla="*/ 2343830 h 6685312"/>
              <a:gd name="connsiteX25" fmla="*/ 6834939 w 15599768"/>
              <a:gd name="connsiteY25" fmla="*/ 1900989 h 6685312"/>
              <a:gd name="connsiteX26" fmla="*/ 7288647 w 15599768"/>
              <a:gd name="connsiteY26" fmla="*/ 1808229 h 6685312"/>
              <a:gd name="connsiteX27" fmla="*/ 7640279 w 15599768"/>
              <a:gd name="connsiteY27" fmla="*/ 2310063 h 6685312"/>
              <a:gd name="connsiteX28" fmla="*/ 7989971 w 15599768"/>
              <a:gd name="connsiteY28" fmla="*/ 2959768 h 6685312"/>
              <a:gd name="connsiteX29" fmla="*/ 8134350 w 15599768"/>
              <a:gd name="connsiteY29" fmla="*/ 3513221 h 6685312"/>
              <a:gd name="connsiteX30" fmla="*/ 8317152 w 15599768"/>
              <a:gd name="connsiteY30" fmla="*/ 3857479 h 6685312"/>
              <a:gd name="connsiteX31" fmla="*/ 8701775 w 15599768"/>
              <a:gd name="connsiteY31" fmla="*/ 3857867 h 6685312"/>
              <a:gd name="connsiteX32" fmla="*/ 9048750 w 15599768"/>
              <a:gd name="connsiteY32" fmla="*/ 3368842 h 6685312"/>
              <a:gd name="connsiteX33" fmla="*/ 9313445 w 15599768"/>
              <a:gd name="connsiteY33" fmla="*/ 2334126 h 6685312"/>
              <a:gd name="connsiteX34" fmla="*/ 9554076 w 15599768"/>
              <a:gd name="connsiteY34" fmla="*/ 1395663 h 6685312"/>
              <a:gd name="connsiteX35" fmla="*/ 9866897 w 15599768"/>
              <a:gd name="connsiteY35" fmla="*/ 842210 h 6685312"/>
              <a:gd name="connsiteX36" fmla="*/ 10361745 w 15599768"/>
              <a:gd name="connsiteY36" fmla="*/ 679202 h 6685312"/>
              <a:gd name="connsiteX37" fmla="*/ 10805361 w 15599768"/>
              <a:gd name="connsiteY37" fmla="*/ 770021 h 6685312"/>
              <a:gd name="connsiteX38" fmla="*/ 11118182 w 15599768"/>
              <a:gd name="connsiteY38" fmla="*/ 1251284 h 6685312"/>
              <a:gd name="connsiteX39" fmla="*/ 11393356 w 15599768"/>
              <a:gd name="connsiteY39" fmla="*/ 1635907 h 6685312"/>
              <a:gd name="connsiteX40" fmla="*/ 11766334 w 15599768"/>
              <a:gd name="connsiteY40" fmla="*/ 2268922 h 6685312"/>
              <a:gd name="connsiteX41" fmla="*/ 11840076 w 15599768"/>
              <a:gd name="connsiteY41" fmla="*/ 3104147 h 6685312"/>
              <a:gd name="connsiteX42" fmla="*/ 12021715 w 15599768"/>
              <a:gd name="connsiteY42" fmla="*/ 4007292 h 6685312"/>
              <a:gd name="connsiteX43" fmla="*/ 12345403 w 15599768"/>
              <a:gd name="connsiteY43" fmla="*/ 4716379 h 6685312"/>
              <a:gd name="connsiteX44" fmla="*/ 12971045 w 15599768"/>
              <a:gd name="connsiteY44" fmla="*/ 4788568 h 6685312"/>
              <a:gd name="connsiteX45" fmla="*/ 13502763 w 15599768"/>
              <a:gd name="connsiteY45" fmla="*/ 4487391 h 6685312"/>
              <a:gd name="connsiteX46" fmla="*/ 13881952 w 15599768"/>
              <a:gd name="connsiteY46" fmla="*/ 3926952 h 6685312"/>
              <a:gd name="connsiteX47" fmla="*/ 14291026 w 15599768"/>
              <a:gd name="connsiteY47" fmla="*/ 3311789 h 6685312"/>
              <a:gd name="connsiteX48" fmla="*/ 14785873 w 15599768"/>
              <a:gd name="connsiteY48" fmla="*/ 2791326 h 6685312"/>
              <a:gd name="connsiteX49" fmla="*/ 15016413 w 15599768"/>
              <a:gd name="connsiteY49" fmla="*/ 2334126 h 6685312"/>
              <a:gd name="connsiteX50" fmla="*/ 15464298 w 15599768"/>
              <a:gd name="connsiteY50" fmla="*/ 1664239 h 6685312"/>
              <a:gd name="connsiteX51" fmla="*/ 15599750 w 15599768"/>
              <a:gd name="connsiteY51" fmla="*/ 1125535 h 6685312"/>
              <a:gd name="connsiteX52" fmla="*/ 15473613 w 15599768"/>
              <a:gd name="connsiteY52" fmla="*/ 409073 h 6685312"/>
              <a:gd name="connsiteX53" fmla="*/ 15473613 w 15599768"/>
              <a:gd name="connsiteY53" fmla="*/ 0 h 66853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5599768" h="6685312">
                <a:moveTo>
                  <a:pt x="0" y="2426368"/>
                </a:moveTo>
                <a:cubicBezTo>
                  <a:pt x="180473" y="2271963"/>
                  <a:pt x="277885" y="2169996"/>
                  <a:pt x="410076" y="2021305"/>
                </a:cubicBezTo>
                <a:cubicBezTo>
                  <a:pt x="542267" y="1872614"/>
                  <a:pt x="625287" y="1672131"/>
                  <a:pt x="793147" y="1534220"/>
                </a:cubicBezTo>
                <a:cubicBezTo>
                  <a:pt x="961007" y="1396309"/>
                  <a:pt x="1244976" y="1208979"/>
                  <a:pt x="1417235" y="1193842"/>
                </a:cubicBezTo>
                <a:cubicBezTo>
                  <a:pt x="1589494" y="1178706"/>
                  <a:pt x="1725854" y="1329554"/>
                  <a:pt x="1826699" y="1443401"/>
                </a:cubicBezTo>
                <a:cubicBezTo>
                  <a:pt x="1927544" y="1557248"/>
                  <a:pt x="1955229" y="1669867"/>
                  <a:pt x="2022308" y="1876926"/>
                </a:cubicBezTo>
                <a:cubicBezTo>
                  <a:pt x="2089387" y="2083985"/>
                  <a:pt x="2165006" y="2401011"/>
                  <a:pt x="2229174" y="2685758"/>
                </a:cubicBezTo>
                <a:cubicBezTo>
                  <a:pt x="2293342" y="2970505"/>
                  <a:pt x="2282668" y="3321944"/>
                  <a:pt x="2407318" y="3585410"/>
                </a:cubicBezTo>
                <a:cubicBezTo>
                  <a:pt x="2531968" y="3848876"/>
                  <a:pt x="2816651" y="4005869"/>
                  <a:pt x="2977072" y="4266553"/>
                </a:cubicBezTo>
                <a:cubicBezTo>
                  <a:pt x="3137493" y="4527237"/>
                  <a:pt x="3256257" y="4857976"/>
                  <a:pt x="3369845" y="5149515"/>
                </a:cubicBezTo>
                <a:cubicBezTo>
                  <a:pt x="3483434" y="5441054"/>
                  <a:pt x="3554329" y="5775157"/>
                  <a:pt x="3658603" y="6015789"/>
                </a:cubicBezTo>
                <a:cubicBezTo>
                  <a:pt x="3762877" y="6256421"/>
                  <a:pt x="3811003" y="6485021"/>
                  <a:pt x="3995487" y="6593305"/>
                </a:cubicBezTo>
                <a:cubicBezTo>
                  <a:pt x="4179971" y="6701589"/>
                  <a:pt x="4500813" y="6697578"/>
                  <a:pt x="4765508" y="6665494"/>
                </a:cubicBezTo>
                <a:cubicBezTo>
                  <a:pt x="5030203" y="6633410"/>
                  <a:pt x="5363076" y="6501063"/>
                  <a:pt x="5583655" y="6400800"/>
                </a:cubicBezTo>
                <a:cubicBezTo>
                  <a:pt x="5804234" y="6300537"/>
                  <a:pt x="5980698" y="6180220"/>
                  <a:pt x="6088982" y="6063915"/>
                </a:cubicBezTo>
                <a:cubicBezTo>
                  <a:pt x="6197266" y="5947610"/>
                  <a:pt x="6247527" y="5832534"/>
                  <a:pt x="6233361" y="5702968"/>
                </a:cubicBezTo>
                <a:cubicBezTo>
                  <a:pt x="6219195" y="5573402"/>
                  <a:pt x="6132903" y="5378439"/>
                  <a:pt x="6003984" y="5286520"/>
                </a:cubicBezTo>
                <a:cubicBezTo>
                  <a:pt x="5875065" y="5194601"/>
                  <a:pt x="5586049" y="5254500"/>
                  <a:pt x="5459847" y="5151455"/>
                </a:cubicBezTo>
                <a:cubicBezTo>
                  <a:pt x="5333645" y="5048410"/>
                  <a:pt x="5258220" y="4833007"/>
                  <a:pt x="5246771" y="4668252"/>
                </a:cubicBezTo>
                <a:cubicBezTo>
                  <a:pt x="5235322" y="4503497"/>
                  <a:pt x="5392444" y="4331627"/>
                  <a:pt x="5391150" y="4162926"/>
                </a:cubicBezTo>
                <a:cubicBezTo>
                  <a:pt x="5389856" y="3994225"/>
                  <a:pt x="5291145" y="3812458"/>
                  <a:pt x="5239008" y="3656047"/>
                </a:cubicBezTo>
                <a:cubicBezTo>
                  <a:pt x="5186871" y="3499637"/>
                  <a:pt x="5077035" y="3400667"/>
                  <a:pt x="5078329" y="3224463"/>
                </a:cubicBezTo>
                <a:cubicBezTo>
                  <a:pt x="5079623" y="3048259"/>
                  <a:pt x="5135705" y="2736149"/>
                  <a:pt x="5246771" y="2598821"/>
                </a:cubicBezTo>
                <a:cubicBezTo>
                  <a:pt x="5357837" y="2461493"/>
                  <a:pt x="5554417" y="2442993"/>
                  <a:pt x="5744723" y="2400494"/>
                </a:cubicBezTo>
                <a:cubicBezTo>
                  <a:pt x="5935029" y="2357996"/>
                  <a:pt x="6206904" y="2427081"/>
                  <a:pt x="6388607" y="2343830"/>
                </a:cubicBezTo>
                <a:cubicBezTo>
                  <a:pt x="6570310" y="2260579"/>
                  <a:pt x="6684932" y="1990256"/>
                  <a:pt x="6834939" y="1900989"/>
                </a:cubicBezTo>
                <a:cubicBezTo>
                  <a:pt x="6984946" y="1811722"/>
                  <a:pt x="7154424" y="1740050"/>
                  <a:pt x="7288647" y="1808229"/>
                </a:cubicBezTo>
                <a:cubicBezTo>
                  <a:pt x="7422870" y="1876408"/>
                  <a:pt x="7523392" y="2118140"/>
                  <a:pt x="7640279" y="2310063"/>
                </a:cubicBezTo>
                <a:cubicBezTo>
                  <a:pt x="7757166" y="2501986"/>
                  <a:pt x="7797013" y="2781364"/>
                  <a:pt x="7989971" y="2959768"/>
                </a:cubicBezTo>
                <a:cubicBezTo>
                  <a:pt x="8182929" y="3138172"/>
                  <a:pt x="8079820" y="3363603"/>
                  <a:pt x="8134350" y="3513221"/>
                </a:cubicBezTo>
                <a:cubicBezTo>
                  <a:pt x="8188880" y="3662839"/>
                  <a:pt x="8222581" y="3800038"/>
                  <a:pt x="8317152" y="3857479"/>
                </a:cubicBezTo>
                <a:cubicBezTo>
                  <a:pt x="8411723" y="3914920"/>
                  <a:pt x="8579842" y="3939307"/>
                  <a:pt x="8701775" y="3857867"/>
                </a:cubicBezTo>
                <a:cubicBezTo>
                  <a:pt x="8823708" y="3776428"/>
                  <a:pt x="8946805" y="3622799"/>
                  <a:pt x="9048750" y="3368842"/>
                </a:cubicBezTo>
                <a:cubicBezTo>
                  <a:pt x="9150695" y="3114885"/>
                  <a:pt x="9313445" y="2334126"/>
                  <a:pt x="9313445" y="2334126"/>
                </a:cubicBezTo>
                <a:cubicBezTo>
                  <a:pt x="9397666" y="2005263"/>
                  <a:pt x="9461834" y="1644316"/>
                  <a:pt x="9554076" y="1395663"/>
                </a:cubicBezTo>
                <a:cubicBezTo>
                  <a:pt x="9646318" y="1147010"/>
                  <a:pt x="9732286" y="961620"/>
                  <a:pt x="9866897" y="842210"/>
                </a:cubicBezTo>
                <a:cubicBezTo>
                  <a:pt x="10001508" y="722800"/>
                  <a:pt x="10205334" y="691234"/>
                  <a:pt x="10361745" y="679202"/>
                </a:cubicBezTo>
                <a:cubicBezTo>
                  <a:pt x="10518156" y="667170"/>
                  <a:pt x="10679288" y="674674"/>
                  <a:pt x="10805361" y="770021"/>
                </a:cubicBezTo>
                <a:cubicBezTo>
                  <a:pt x="10931434" y="865368"/>
                  <a:pt x="11020183" y="1106970"/>
                  <a:pt x="11118182" y="1251284"/>
                </a:cubicBezTo>
                <a:cubicBezTo>
                  <a:pt x="11216181" y="1395598"/>
                  <a:pt x="11285331" y="1466301"/>
                  <a:pt x="11393356" y="1635907"/>
                </a:cubicBezTo>
                <a:cubicBezTo>
                  <a:pt x="11501381" y="1805513"/>
                  <a:pt x="11691881" y="2024215"/>
                  <a:pt x="11766334" y="2268922"/>
                </a:cubicBezTo>
                <a:cubicBezTo>
                  <a:pt x="11840787" y="2513629"/>
                  <a:pt x="11797513" y="2814419"/>
                  <a:pt x="11840076" y="3104147"/>
                </a:cubicBezTo>
                <a:cubicBezTo>
                  <a:pt x="11882639" y="3393875"/>
                  <a:pt x="11937494" y="3738587"/>
                  <a:pt x="12021715" y="4007292"/>
                </a:cubicBezTo>
                <a:cubicBezTo>
                  <a:pt x="12105936" y="4275997"/>
                  <a:pt x="12187181" y="4586166"/>
                  <a:pt x="12345403" y="4716379"/>
                </a:cubicBezTo>
                <a:cubicBezTo>
                  <a:pt x="12503625" y="4846592"/>
                  <a:pt x="12778152" y="4826733"/>
                  <a:pt x="12971045" y="4788568"/>
                </a:cubicBezTo>
                <a:cubicBezTo>
                  <a:pt x="13163938" y="4750403"/>
                  <a:pt x="13350945" y="4630994"/>
                  <a:pt x="13502763" y="4487391"/>
                </a:cubicBezTo>
                <a:cubicBezTo>
                  <a:pt x="13654581" y="4343788"/>
                  <a:pt x="13750575" y="4122886"/>
                  <a:pt x="13881952" y="3926952"/>
                </a:cubicBezTo>
                <a:cubicBezTo>
                  <a:pt x="14013329" y="3731018"/>
                  <a:pt x="14140372" y="3501060"/>
                  <a:pt x="14291026" y="3311789"/>
                </a:cubicBezTo>
                <a:cubicBezTo>
                  <a:pt x="14441680" y="3122518"/>
                  <a:pt x="14664975" y="2954270"/>
                  <a:pt x="14785873" y="2791326"/>
                </a:cubicBezTo>
                <a:cubicBezTo>
                  <a:pt x="14906771" y="2628382"/>
                  <a:pt x="14903342" y="2521974"/>
                  <a:pt x="15016413" y="2334126"/>
                </a:cubicBezTo>
                <a:cubicBezTo>
                  <a:pt x="15129484" y="2146278"/>
                  <a:pt x="15367075" y="1865671"/>
                  <a:pt x="15464298" y="1664239"/>
                </a:cubicBezTo>
                <a:cubicBezTo>
                  <a:pt x="15561521" y="1462807"/>
                  <a:pt x="15598198" y="1334729"/>
                  <a:pt x="15599750" y="1125535"/>
                </a:cubicBezTo>
                <a:cubicBezTo>
                  <a:pt x="15601303" y="916341"/>
                  <a:pt x="15505697" y="601578"/>
                  <a:pt x="15473613" y="409073"/>
                </a:cubicBezTo>
                <a:cubicBezTo>
                  <a:pt x="15441529" y="216568"/>
                  <a:pt x="15437518" y="84221"/>
                  <a:pt x="154736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A20C7DD5-44B9-4F14-913D-9F668543C7D0}"/>
              </a:ext>
            </a:extLst>
          </p:cNvPr>
          <p:cNvSpPr/>
          <p:nvPr/>
        </p:nvSpPr>
        <p:spPr>
          <a:xfrm rot="10800000">
            <a:off x="8403478" y="7197519"/>
            <a:ext cx="8944368" cy="2880255"/>
          </a:xfrm>
          <a:custGeom>
            <a:avLst/>
            <a:gdLst>
              <a:gd name="connsiteX0" fmla="*/ 109612 w 8944368"/>
              <a:gd name="connsiteY0" fmla="*/ 0 h 2880255"/>
              <a:gd name="connsiteX1" fmla="*/ 1123 w 8944368"/>
              <a:gd name="connsiteY1" fmla="*/ 216977 h 2880255"/>
              <a:gd name="connsiteX2" fmla="*/ 63117 w 8944368"/>
              <a:gd name="connsiteY2" fmla="*/ 635431 h 2880255"/>
              <a:gd name="connsiteX3" fmla="*/ 218100 w 8944368"/>
              <a:gd name="connsiteY3" fmla="*/ 914400 h 2880255"/>
              <a:gd name="connsiteX4" fmla="*/ 652052 w 8944368"/>
              <a:gd name="connsiteY4" fmla="*/ 914400 h 2880255"/>
              <a:gd name="connsiteX5" fmla="*/ 1086005 w 8944368"/>
              <a:gd name="connsiteY5" fmla="*/ 960895 h 2880255"/>
              <a:gd name="connsiteX6" fmla="*/ 1690439 w 8944368"/>
              <a:gd name="connsiteY6" fmla="*/ 1053885 h 2880255"/>
              <a:gd name="connsiteX7" fmla="*/ 2465354 w 8944368"/>
              <a:gd name="connsiteY7" fmla="*/ 1115878 h 2880255"/>
              <a:gd name="connsiteX8" fmla="*/ 2775320 w 8944368"/>
              <a:gd name="connsiteY8" fmla="*/ 1115878 h 2880255"/>
              <a:gd name="connsiteX9" fmla="*/ 3023293 w 8944368"/>
              <a:gd name="connsiteY9" fmla="*/ 1394848 h 2880255"/>
              <a:gd name="connsiteX10" fmla="*/ 3286764 w 8944368"/>
              <a:gd name="connsiteY10" fmla="*/ 1534333 h 2880255"/>
              <a:gd name="connsiteX11" fmla="*/ 4201164 w 8944368"/>
              <a:gd name="connsiteY11" fmla="*/ 1580828 h 2880255"/>
              <a:gd name="connsiteX12" fmla="*/ 4542127 w 8944368"/>
              <a:gd name="connsiteY12" fmla="*/ 1704814 h 2880255"/>
              <a:gd name="connsiteX13" fmla="*/ 4991578 w 8944368"/>
              <a:gd name="connsiteY13" fmla="*/ 1797804 h 2880255"/>
              <a:gd name="connsiteX14" fmla="*/ 5363537 w 8944368"/>
              <a:gd name="connsiteY14" fmla="*/ 1813302 h 2880255"/>
              <a:gd name="connsiteX15" fmla="*/ 5487523 w 8944368"/>
              <a:gd name="connsiteY15" fmla="*/ 1797804 h 2880255"/>
              <a:gd name="connsiteX16" fmla="*/ 5766493 w 8944368"/>
              <a:gd name="connsiteY16" fmla="*/ 1921790 h 2880255"/>
              <a:gd name="connsiteX17" fmla="*/ 6045462 w 8944368"/>
              <a:gd name="connsiteY17" fmla="*/ 1937289 h 2880255"/>
              <a:gd name="connsiteX18" fmla="*/ 6386425 w 8944368"/>
              <a:gd name="connsiteY18" fmla="*/ 2107770 h 2880255"/>
              <a:gd name="connsiteX19" fmla="*/ 6851374 w 8944368"/>
              <a:gd name="connsiteY19" fmla="*/ 2169763 h 2880255"/>
              <a:gd name="connsiteX20" fmla="*/ 7207835 w 8944368"/>
              <a:gd name="connsiteY20" fmla="*/ 2340245 h 2880255"/>
              <a:gd name="connsiteX21" fmla="*/ 7641788 w 8944368"/>
              <a:gd name="connsiteY21" fmla="*/ 2479729 h 2880255"/>
              <a:gd name="connsiteX22" fmla="*/ 8153232 w 8944368"/>
              <a:gd name="connsiteY22" fmla="*/ 2712204 h 2880255"/>
              <a:gd name="connsiteX23" fmla="*/ 8633679 w 8944368"/>
              <a:gd name="connsiteY23" fmla="*/ 2836190 h 2880255"/>
              <a:gd name="connsiteX24" fmla="*/ 8866154 w 8944368"/>
              <a:gd name="connsiteY24" fmla="*/ 2867187 h 2880255"/>
              <a:gd name="connsiteX25" fmla="*/ 8881652 w 8944368"/>
              <a:gd name="connsiteY25" fmla="*/ 2634712 h 2880255"/>
              <a:gd name="connsiteX26" fmla="*/ 8943646 w 8944368"/>
              <a:gd name="connsiteY26" fmla="*/ 2309248 h 2880255"/>
              <a:gd name="connsiteX27" fmla="*/ 8835157 w 8944368"/>
              <a:gd name="connsiteY27" fmla="*/ 2138767 h 2880255"/>
              <a:gd name="connsiteX28" fmla="*/ 8773164 w 8944368"/>
              <a:gd name="connsiteY28" fmla="*/ 1751309 h 2880255"/>
              <a:gd name="connsiteX29" fmla="*/ 8649178 w 8944368"/>
              <a:gd name="connsiteY29" fmla="*/ 1518834 h 2880255"/>
              <a:gd name="connsiteX30" fmla="*/ 8540690 w 8944368"/>
              <a:gd name="connsiteY30" fmla="*/ 1332855 h 2880255"/>
              <a:gd name="connsiteX31" fmla="*/ 8540690 w 8944368"/>
              <a:gd name="connsiteY31" fmla="*/ 1146875 h 288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8944368" h="2880255">
                <a:moveTo>
                  <a:pt x="109612" y="0"/>
                </a:moveTo>
                <a:cubicBezTo>
                  <a:pt x="59242" y="55536"/>
                  <a:pt x="8872" y="111072"/>
                  <a:pt x="1123" y="216977"/>
                </a:cubicBezTo>
                <a:cubicBezTo>
                  <a:pt x="-6626" y="322882"/>
                  <a:pt x="26954" y="519194"/>
                  <a:pt x="63117" y="635431"/>
                </a:cubicBezTo>
                <a:cubicBezTo>
                  <a:pt x="99280" y="751668"/>
                  <a:pt x="119944" y="867905"/>
                  <a:pt x="218100" y="914400"/>
                </a:cubicBezTo>
                <a:cubicBezTo>
                  <a:pt x="316256" y="960895"/>
                  <a:pt x="507401" y="906651"/>
                  <a:pt x="652052" y="914400"/>
                </a:cubicBezTo>
                <a:cubicBezTo>
                  <a:pt x="796703" y="922149"/>
                  <a:pt x="912941" y="937648"/>
                  <a:pt x="1086005" y="960895"/>
                </a:cubicBezTo>
                <a:cubicBezTo>
                  <a:pt x="1259070" y="984143"/>
                  <a:pt x="1460548" y="1028055"/>
                  <a:pt x="1690439" y="1053885"/>
                </a:cubicBezTo>
                <a:cubicBezTo>
                  <a:pt x="1920331" y="1079716"/>
                  <a:pt x="2284541" y="1105546"/>
                  <a:pt x="2465354" y="1115878"/>
                </a:cubicBezTo>
                <a:cubicBezTo>
                  <a:pt x="2646167" y="1126210"/>
                  <a:pt x="2682330" y="1069383"/>
                  <a:pt x="2775320" y="1115878"/>
                </a:cubicBezTo>
                <a:cubicBezTo>
                  <a:pt x="2868310" y="1162373"/>
                  <a:pt x="2938052" y="1325106"/>
                  <a:pt x="3023293" y="1394848"/>
                </a:cubicBezTo>
                <a:cubicBezTo>
                  <a:pt x="3108534" y="1464590"/>
                  <a:pt x="3090452" y="1503336"/>
                  <a:pt x="3286764" y="1534333"/>
                </a:cubicBezTo>
                <a:cubicBezTo>
                  <a:pt x="3483076" y="1565330"/>
                  <a:pt x="3991937" y="1552414"/>
                  <a:pt x="4201164" y="1580828"/>
                </a:cubicBezTo>
                <a:cubicBezTo>
                  <a:pt x="4410391" y="1609242"/>
                  <a:pt x="4410391" y="1668651"/>
                  <a:pt x="4542127" y="1704814"/>
                </a:cubicBezTo>
                <a:cubicBezTo>
                  <a:pt x="4673863" y="1740977"/>
                  <a:pt x="4854676" y="1779723"/>
                  <a:pt x="4991578" y="1797804"/>
                </a:cubicBezTo>
                <a:cubicBezTo>
                  <a:pt x="5128480" y="1815885"/>
                  <a:pt x="5280880" y="1813302"/>
                  <a:pt x="5363537" y="1813302"/>
                </a:cubicBezTo>
                <a:cubicBezTo>
                  <a:pt x="5446194" y="1813302"/>
                  <a:pt x="5420364" y="1779723"/>
                  <a:pt x="5487523" y="1797804"/>
                </a:cubicBezTo>
                <a:cubicBezTo>
                  <a:pt x="5554682" y="1815885"/>
                  <a:pt x="5673503" y="1898543"/>
                  <a:pt x="5766493" y="1921790"/>
                </a:cubicBezTo>
                <a:cubicBezTo>
                  <a:pt x="5859483" y="1945037"/>
                  <a:pt x="5942140" y="1906292"/>
                  <a:pt x="6045462" y="1937289"/>
                </a:cubicBezTo>
                <a:cubicBezTo>
                  <a:pt x="6148784" y="1968286"/>
                  <a:pt x="6252106" y="2069024"/>
                  <a:pt x="6386425" y="2107770"/>
                </a:cubicBezTo>
                <a:cubicBezTo>
                  <a:pt x="6520744" y="2146516"/>
                  <a:pt x="6714472" y="2131017"/>
                  <a:pt x="6851374" y="2169763"/>
                </a:cubicBezTo>
                <a:cubicBezTo>
                  <a:pt x="6988276" y="2208509"/>
                  <a:pt x="7076099" y="2288584"/>
                  <a:pt x="7207835" y="2340245"/>
                </a:cubicBezTo>
                <a:cubicBezTo>
                  <a:pt x="7339571" y="2391906"/>
                  <a:pt x="7484222" y="2417736"/>
                  <a:pt x="7641788" y="2479729"/>
                </a:cubicBezTo>
                <a:cubicBezTo>
                  <a:pt x="7799354" y="2541722"/>
                  <a:pt x="7987917" y="2652794"/>
                  <a:pt x="8153232" y="2712204"/>
                </a:cubicBezTo>
                <a:cubicBezTo>
                  <a:pt x="8318547" y="2771614"/>
                  <a:pt x="8514859" y="2810360"/>
                  <a:pt x="8633679" y="2836190"/>
                </a:cubicBezTo>
                <a:cubicBezTo>
                  <a:pt x="8752499" y="2862020"/>
                  <a:pt x="8824825" y="2900767"/>
                  <a:pt x="8866154" y="2867187"/>
                </a:cubicBezTo>
                <a:cubicBezTo>
                  <a:pt x="8907483" y="2833607"/>
                  <a:pt x="8868737" y="2727702"/>
                  <a:pt x="8881652" y="2634712"/>
                </a:cubicBezTo>
                <a:cubicBezTo>
                  <a:pt x="8894567" y="2541722"/>
                  <a:pt x="8951395" y="2391905"/>
                  <a:pt x="8943646" y="2309248"/>
                </a:cubicBezTo>
                <a:cubicBezTo>
                  <a:pt x="8935897" y="2226591"/>
                  <a:pt x="8863571" y="2231757"/>
                  <a:pt x="8835157" y="2138767"/>
                </a:cubicBezTo>
                <a:cubicBezTo>
                  <a:pt x="8806743" y="2045777"/>
                  <a:pt x="8804160" y="1854631"/>
                  <a:pt x="8773164" y="1751309"/>
                </a:cubicBezTo>
                <a:cubicBezTo>
                  <a:pt x="8742168" y="1647987"/>
                  <a:pt x="8687924" y="1588576"/>
                  <a:pt x="8649178" y="1518834"/>
                </a:cubicBezTo>
                <a:cubicBezTo>
                  <a:pt x="8610432" y="1449092"/>
                  <a:pt x="8558771" y="1394848"/>
                  <a:pt x="8540690" y="1332855"/>
                </a:cubicBezTo>
                <a:cubicBezTo>
                  <a:pt x="8522609" y="1270862"/>
                  <a:pt x="8531649" y="1208868"/>
                  <a:pt x="8540690" y="1146875"/>
                </a:cubicBezTo>
              </a:path>
            </a:pathLst>
          </a:custGeom>
          <a:noFill/>
          <a:ln w="38100">
            <a:solidFill>
              <a:schemeClr val="accent2">
                <a:lumMod val="50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A9216773-8E3E-4754-B099-DE7723A3E267}"/>
              </a:ext>
            </a:extLst>
          </p:cNvPr>
          <p:cNvSpPr/>
          <p:nvPr/>
        </p:nvSpPr>
        <p:spPr>
          <a:xfrm rot="10800000">
            <a:off x="763536" y="16088821"/>
            <a:ext cx="5238427" cy="1676112"/>
          </a:xfrm>
          <a:custGeom>
            <a:avLst/>
            <a:gdLst>
              <a:gd name="connsiteX0" fmla="*/ 0 w 5238427"/>
              <a:gd name="connsiteY0" fmla="*/ 0 h 1676112"/>
              <a:gd name="connsiteX1" fmla="*/ 898901 w 5238427"/>
              <a:gd name="connsiteY1" fmla="*/ 619932 h 1676112"/>
              <a:gd name="connsiteX2" fmla="*/ 2665708 w 5238427"/>
              <a:gd name="connsiteY2" fmla="*/ 1193370 h 1676112"/>
              <a:gd name="connsiteX3" fmla="*/ 4138047 w 5238427"/>
              <a:gd name="connsiteY3" fmla="*/ 1642820 h 1676112"/>
              <a:gd name="connsiteX4" fmla="*/ 4757979 w 5238427"/>
              <a:gd name="connsiteY4" fmla="*/ 1642820 h 1676112"/>
              <a:gd name="connsiteX5" fmla="*/ 5238427 w 5238427"/>
              <a:gd name="connsiteY5" fmla="*/ 1642820 h 16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427" h="1676112">
                <a:moveTo>
                  <a:pt x="0" y="0"/>
                </a:moveTo>
                <a:cubicBezTo>
                  <a:pt x="227308" y="210518"/>
                  <a:pt x="454616" y="421037"/>
                  <a:pt x="898901" y="619932"/>
                </a:cubicBezTo>
                <a:cubicBezTo>
                  <a:pt x="1343186" y="818827"/>
                  <a:pt x="2125850" y="1022889"/>
                  <a:pt x="2665708" y="1193370"/>
                </a:cubicBezTo>
                <a:cubicBezTo>
                  <a:pt x="3205566" y="1363851"/>
                  <a:pt x="3789335" y="1567912"/>
                  <a:pt x="4138047" y="1642820"/>
                </a:cubicBezTo>
                <a:cubicBezTo>
                  <a:pt x="4486759" y="1717728"/>
                  <a:pt x="4757979" y="1642820"/>
                  <a:pt x="4757979" y="1642820"/>
                </a:cubicBezTo>
                <a:lnTo>
                  <a:pt x="5238427" y="1642820"/>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57BE54E4-4F47-4716-9D69-C062BAD2FB7F}"/>
              </a:ext>
            </a:extLst>
          </p:cNvPr>
          <p:cNvSpPr/>
          <p:nvPr/>
        </p:nvSpPr>
        <p:spPr>
          <a:xfrm rot="10800000">
            <a:off x="701543" y="11720371"/>
            <a:ext cx="7702657" cy="6013565"/>
          </a:xfrm>
          <a:custGeom>
            <a:avLst/>
            <a:gdLst>
              <a:gd name="connsiteX0" fmla="*/ 0 w 7702657"/>
              <a:gd name="connsiteY0" fmla="*/ 0 h 6013565"/>
              <a:gd name="connsiteX1" fmla="*/ 325464 w 7702657"/>
              <a:gd name="connsiteY1" fmla="*/ 480447 h 6013565"/>
              <a:gd name="connsiteX2" fmla="*/ 340962 w 7702657"/>
              <a:gd name="connsiteY2" fmla="*/ 929898 h 6013565"/>
              <a:gd name="connsiteX3" fmla="*/ 480447 w 7702657"/>
              <a:gd name="connsiteY3" fmla="*/ 1317356 h 6013565"/>
              <a:gd name="connsiteX4" fmla="*/ 573437 w 7702657"/>
              <a:gd name="connsiteY4" fmla="*/ 1828800 h 6013565"/>
              <a:gd name="connsiteX5" fmla="*/ 387457 w 7702657"/>
              <a:gd name="connsiteY5" fmla="*/ 2340244 h 6013565"/>
              <a:gd name="connsiteX6" fmla="*/ 356461 w 7702657"/>
              <a:gd name="connsiteY6" fmla="*/ 2743200 h 6013565"/>
              <a:gd name="connsiteX7" fmla="*/ 635430 w 7702657"/>
              <a:gd name="connsiteY7" fmla="*/ 3409627 h 6013565"/>
              <a:gd name="connsiteX8" fmla="*/ 1053884 w 7702657"/>
              <a:gd name="connsiteY8" fmla="*/ 3998562 h 6013565"/>
              <a:gd name="connsiteX9" fmla="*/ 1549830 w 7702657"/>
              <a:gd name="connsiteY9" fmla="*/ 4355023 h 6013565"/>
              <a:gd name="connsiteX10" fmla="*/ 2185261 w 7702657"/>
              <a:gd name="connsiteY10" fmla="*/ 4664990 h 6013565"/>
              <a:gd name="connsiteX11" fmla="*/ 3440623 w 7702657"/>
              <a:gd name="connsiteY11" fmla="*/ 5005952 h 6013565"/>
              <a:gd name="connsiteX12" fmla="*/ 4293030 w 7702657"/>
              <a:gd name="connsiteY12" fmla="*/ 4928461 h 6013565"/>
              <a:gd name="connsiteX13" fmla="*/ 5129938 w 7702657"/>
              <a:gd name="connsiteY13" fmla="*/ 4897464 h 6013565"/>
              <a:gd name="connsiteX14" fmla="*/ 5827362 w 7702657"/>
              <a:gd name="connsiteY14" fmla="*/ 5036949 h 6013565"/>
              <a:gd name="connsiteX15" fmla="*/ 6617776 w 7702657"/>
              <a:gd name="connsiteY15" fmla="*/ 5470901 h 6013565"/>
              <a:gd name="connsiteX16" fmla="*/ 7299701 w 7702657"/>
              <a:gd name="connsiteY16" fmla="*/ 5842861 h 6013565"/>
              <a:gd name="connsiteX17" fmla="*/ 7702657 w 7702657"/>
              <a:gd name="connsiteY17" fmla="*/ 6013342 h 60135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702657" h="6013565">
                <a:moveTo>
                  <a:pt x="0" y="0"/>
                </a:moveTo>
                <a:cubicBezTo>
                  <a:pt x="134318" y="162732"/>
                  <a:pt x="268637" y="325464"/>
                  <a:pt x="325464" y="480447"/>
                </a:cubicBezTo>
                <a:cubicBezTo>
                  <a:pt x="382291" y="635430"/>
                  <a:pt x="315132" y="790413"/>
                  <a:pt x="340962" y="929898"/>
                </a:cubicBezTo>
                <a:cubicBezTo>
                  <a:pt x="366793" y="1069383"/>
                  <a:pt x="441701" y="1167539"/>
                  <a:pt x="480447" y="1317356"/>
                </a:cubicBezTo>
                <a:cubicBezTo>
                  <a:pt x="519193" y="1467173"/>
                  <a:pt x="588935" y="1658319"/>
                  <a:pt x="573437" y="1828800"/>
                </a:cubicBezTo>
                <a:cubicBezTo>
                  <a:pt x="557939" y="1999281"/>
                  <a:pt x="423620" y="2187844"/>
                  <a:pt x="387457" y="2340244"/>
                </a:cubicBezTo>
                <a:cubicBezTo>
                  <a:pt x="351294" y="2492644"/>
                  <a:pt x="315132" y="2564969"/>
                  <a:pt x="356461" y="2743200"/>
                </a:cubicBezTo>
                <a:cubicBezTo>
                  <a:pt x="397790" y="2921431"/>
                  <a:pt x="519193" y="3200400"/>
                  <a:pt x="635430" y="3409627"/>
                </a:cubicBezTo>
                <a:cubicBezTo>
                  <a:pt x="751667" y="3618854"/>
                  <a:pt x="901484" y="3840996"/>
                  <a:pt x="1053884" y="3998562"/>
                </a:cubicBezTo>
                <a:cubicBezTo>
                  <a:pt x="1206284" y="4156128"/>
                  <a:pt x="1361267" y="4243952"/>
                  <a:pt x="1549830" y="4355023"/>
                </a:cubicBezTo>
                <a:cubicBezTo>
                  <a:pt x="1738393" y="4466094"/>
                  <a:pt x="1870129" y="4556502"/>
                  <a:pt x="2185261" y="4664990"/>
                </a:cubicBezTo>
                <a:cubicBezTo>
                  <a:pt x="2500393" y="4773478"/>
                  <a:pt x="3089328" y="4962040"/>
                  <a:pt x="3440623" y="5005952"/>
                </a:cubicBezTo>
                <a:cubicBezTo>
                  <a:pt x="3791918" y="5049864"/>
                  <a:pt x="4011478" y="4946542"/>
                  <a:pt x="4293030" y="4928461"/>
                </a:cubicBezTo>
                <a:cubicBezTo>
                  <a:pt x="4574582" y="4910380"/>
                  <a:pt x="4874216" y="4879383"/>
                  <a:pt x="5129938" y="4897464"/>
                </a:cubicBezTo>
                <a:cubicBezTo>
                  <a:pt x="5385660" y="4915545"/>
                  <a:pt x="5579389" y="4941376"/>
                  <a:pt x="5827362" y="5036949"/>
                </a:cubicBezTo>
                <a:cubicBezTo>
                  <a:pt x="6075335" y="5132522"/>
                  <a:pt x="6617776" y="5470901"/>
                  <a:pt x="6617776" y="5470901"/>
                </a:cubicBezTo>
                <a:cubicBezTo>
                  <a:pt x="6863166" y="5605220"/>
                  <a:pt x="7118888" y="5752454"/>
                  <a:pt x="7299701" y="5842861"/>
                </a:cubicBezTo>
                <a:cubicBezTo>
                  <a:pt x="7480515" y="5933268"/>
                  <a:pt x="7640664" y="6018508"/>
                  <a:pt x="7702657" y="6013342"/>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A9D3E5B-B87F-42A3-8697-C3CACDC75E27}"/>
              </a:ext>
            </a:extLst>
          </p:cNvPr>
          <p:cNvSpPr/>
          <p:nvPr/>
        </p:nvSpPr>
        <p:spPr>
          <a:xfrm rot="10800000">
            <a:off x="21600129" y="14648482"/>
            <a:ext cx="1460302" cy="3105150"/>
          </a:xfrm>
          <a:custGeom>
            <a:avLst/>
            <a:gdLst>
              <a:gd name="connsiteX0" fmla="*/ 0 w 1460302"/>
              <a:gd name="connsiteY0" fmla="*/ 0 h 3105150"/>
              <a:gd name="connsiteX1" fmla="*/ 171450 w 1460302"/>
              <a:gd name="connsiteY1" fmla="*/ 533400 h 3105150"/>
              <a:gd name="connsiteX2" fmla="*/ 400050 w 1460302"/>
              <a:gd name="connsiteY2" fmla="*/ 1314450 h 3105150"/>
              <a:gd name="connsiteX3" fmla="*/ 571500 w 1460302"/>
              <a:gd name="connsiteY3" fmla="*/ 1981200 h 3105150"/>
              <a:gd name="connsiteX4" fmla="*/ 857250 w 1460302"/>
              <a:gd name="connsiteY4" fmla="*/ 2286000 h 3105150"/>
              <a:gd name="connsiteX5" fmla="*/ 1390650 w 1460302"/>
              <a:gd name="connsiteY5" fmla="*/ 2362200 h 3105150"/>
              <a:gd name="connsiteX6" fmla="*/ 1447800 w 1460302"/>
              <a:gd name="connsiteY6" fmla="*/ 2686050 h 3105150"/>
              <a:gd name="connsiteX7" fmla="*/ 1333500 w 1460302"/>
              <a:gd name="connsiteY7" fmla="*/ 3105150 h 3105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460302" h="3105150">
                <a:moveTo>
                  <a:pt x="0" y="0"/>
                </a:moveTo>
                <a:cubicBezTo>
                  <a:pt x="52387" y="157162"/>
                  <a:pt x="104775" y="314325"/>
                  <a:pt x="171450" y="533400"/>
                </a:cubicBezTo>
                <a:cubicBezTo>
                  <a:pt x="238125" y="752475"/>
                  <a:pt x="333375" y="1073150"/>
                  <a:pt x="400050" y="1314450"/>
                </a:cubicBezTo>
                <a:cubicBezTo>
                  <a:pt x="466725" y="1555750"/>
                  <a:pt x="495300" y="1819275"/>
                  <a:pt x="571500" y="1981200"/>
                </a:cubicBezTo>
                <a:cubicBezTo>
                  <a:pt x="647700" y="2143125"/>
                  <a:pt x="720725" y="2222500"/>
                  <a:pt x="857250" y="2286000"/>
                </a:cubicBezTo>
                <a:cubicBezTo>
                  <a:pt x="993775" y="2349500"/>
                  <a:pt x="1292225" y="2295525"/>
                  <a:pt x="1390650" y="2362200"/>
                </a:cubicBezTo>
                <a:cubicBezTo>
                  <a:pt x="1489075" y="2428875"/>
                  <a:pt x="1457325" y="2562225"/>
                  <a:pt x="1447800" y="2686050"/>
                </a:cubicBezTo>
                <a:cubicBezTo>
                  <a:pt x="1438275" y="2809875"/>
                  <a:pt x="1333500" y="3105150"/>
                  <a:pt x="1333500" y="31051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D7B409A-FF8E-452D-A653-556DDB6C26EC}"/>
              </a:ext>
            </a:extLst>
          </p:cNvPr>
          <p:cNvSpPr/>
          <p:nvPr/>
        </p:nvSpPr>
        <p:spPr>
          <a:xfrm rot="10800000">
            <a:off x="22206025" y="13238783"/>
            <a:ext cx="3978606" cy="833461"/>
          </a:xfrm>
          <a:custGeom>
            <a:avLst/>
            <a:gdLst>
              <a:gd name="connsiteX0" fmla="*/ 0 w 4800600"/>
              <a:gd name="connsiteY0" fmla="*/ 1200150 h 1200150"/>
              <a:gd name="connsiteX1" fmla="*/ 609600 w 4800600"/>
              <a:gd name="connsiteY1" fmla="*/ 1123950 h 1200150"/>
              <a:gd name="connsiteX2" fmla="*/ 1257300 w 4800600"/>
              <a:gd name="connsiteY2" fmla="*/ 1047750 h 1200150"/>
              <a:gd name="connsiteX3" fmla="*/ 2076450 w 4800600"/>
              <a:gd name="connsiteY3" fmla="*/ 838200 h 1200150"/>
              <a:gd name="connsiteX4" fmla="*/ 3314700 w 4800600"/>
              <a:gd name="connsiteY4" fmla="*/ 685800 h 1200150"/>
              <a:gd name="connsiteX5" fmla="*/ 4019550 w 4800600"/>
              <a:gd name="connsiteY5" fmla="*/ 495300 h 1200150"/>
              <a:gd name="connsiteX6" fmla="*/ 4552950 w 4800600"/>
              <a:gd name="connsiteY6" fmla="*/ 323850 h 1200150"/>
              <a:gd name="connsiteX7" fmla="*/ 4800600 w 4800600"/>
              <a:gd name="connsiteY7" fmla="*/ 0 h 1200150"/>
              <a:gd name="connsiteX0" fmla="*/ 0 w 4552950"/>
              <a:gd name="connsiteY0" fmla="*/ 876300 h 876300"/>
              <a:gd name="connsiteX1" fmla="*/ 609600 w 4552950"/>
              <a:gd name="connsiteY1" fmla="*/ 800100 h 876300"/>
              <a:gd name="connsiteX2" fmla="*/ 1257300 w 4552950"/>
              <a:gd name="connsiteY2" fmla="*/ 723900 h 876300"/>
              <a:gd name="connsiteX3" fmla="*/ 2076450 w 4552950"/>
              <a:gd name="connsiteY3" fmla="*/ 514350 h 876300"/>
              <a:gd name="connsiteX4" fmla="*/ 3314700 w 4552950"/>
              <a:gd name="connsiteY4" fmla="*/ 361950 h 876300"/>
              <a:gd name="connsiteX5" fmla="*/ 4019550 w 4552950"/>
              <a:gd name="connsiteY5" fmla="*/ 171450 h 876300"/>
              <a:gd name="connsiteX6" fmla="*/ 4552950 w 4552950"/>
              <a:gd name="connsiteY6" fmla="*/ 0 h 876300"/>
              <a:gd name="connsiteX0" fmla="*/ 0 w 4019550"/>
              <a:gd name="connsiteY0" fmla="*/ 704850 h 704850"/>
              <a:gd name="connsiteX1" fmla="*/ 609600 w 4019550"/>
              <a:gd name="connsiteY1" fmla="*/ 628650 h 704850"/>
              <a:gd name="connsiteX2" fmla="*/ 1257300 w 4019550"/>
              <a:gd name="connsiteY2" fmla="*/ 552450 h 704850"/>
              <a:gd name="connsiteX3" fmla="*/ 2076450 w 4019550"/>
              <a:gd name="connsiteY3" fmla="*/ 342900 h 704850"/>
              <a:gd name="connsiteX4" fmla="*/ 3314700 w 4019550"/>
              <a:gd name="connsiteY4" fmla="*/ 190500 h 704850"/>
              <a:gd name="connsiteX5" fmla="*/ 4019550 w 4019550"/>
              <a:gd name="connsiteY5" fmla="*/ 0 h 704850"/>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14700 w 3978606"/>
              <a:gd name="connsiteY4" fmla="*/ 306506 h 820856"/>
              <a:gd name="connsiteX5" fmla="*/ 3978606 w 3978606"/>
              <a:gd name="connsiteY5" fmla="*/ 0 h 820856"/>
              <a:gd name="connsiteX0" fmla="*/ 0 w 3978606"/>
              <a:gd name="connsiteY0" fmla="*/ 820856 h 820856"/>
              <a:gd name="connsiteX1" fmla="*/ 609600 w 3978606"/>
              <a:gd name="connsiteY1" fmla="*/ 744656 h 820856"/>
              <a:gd name="connsiteX2" fmla="*/ 1257300 w 3978606"/>
              <a:gd name="connsiteY2" fmla="*/ 668456 h 820856"/>
              <a:gd name="connsiteX3" fmla="*/ 2076450 w 3978606"/>
              <a:gd name="connsiteY3" fmla="*/ 458906 h 820856"/>
              <a:gd name="connsiteX4" fmla="*/ 3362467 w 3978606"/>
              <a:gd name="connsiteY4" fmla="*/ 67670 h 820856"/>
              <a:gd name="connsiteX5" fmla="*/ 3978606 w 3978606"/>
              <a:gd name="connsiteY5" fmla="*/ 0 h 820856"/>
              <a:gd name="connsiteX0" fmla="*/ 0 w 3978606"/>
              <a:gd name="connsiteY0" fmla="*/ 869435 h 869435"/>
              <a:gd name="connsiteX1" fmla="*/ 609600 w 3978606"/>
              <a:gd name="connsiteY1" fmla="*/ 793235 h 869435"/>
              <a:gd name="connsiteX2" fmla="*/ 1257300 w 3978606"/>
              <a:gd name="connsiteY2" fmla="*/ 717035 h 869435"/>
              <a:gd name="connsiteX3" fmla="*/ 2076450 w 3978606"/>
              <a:gd name="connsiteY3" fmla="*/ 507485 h 869435"/>
              <a:gd name="connsiteX4" fmla="*/ 3362467 w 3978606"/>
              <a:gd name="connsiteY4" fmla="*/ 116249 h 869435"/>
              <a:gd name="connsiteX5" fmla="*/ 3978606 w 3978606"/>
              <a:gd name="connsiteY5" fmla="*/ 48579 h 869435"/>
              <a:gd name="connsiteX0" fmla="*/ 0 w 3978606"/>
              <a:gd name="connsiteY0" fmla="*/ 833461 h 833461"/>
              <a:gd name="connsiteX1" fmla="*/ 609600 w 3978606"/>
              <a:gd name="connsiteY1" fmla="*/ 757261 h 833461"/>
              <a:gd name="connsiteX2" fmla="*/ 1257300 w 3978606"/>
              <a:gd name="connsiteY2" fmla="*/ 681061 h 833461"/>
              <a:gd name="connsiteX3" fmla="*/ 2076450 w 3978606"/>
              <a:gd name="connsiteY3" fmla="*/ 471511 h 833461"/>
              <a:gd name="connsiteX4" fmla="*/ 3362467 w 3978606"/>
              <a:gd name="connsiteY4" fmla="*/ 80275 h 833461"/>
              <a:gd name="connsiteX5" fmla="*/ 3978606 w 3978606"/>
              <a:gd name="connsiteY5" fmla="*/ 60372 h 8334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978606" h="833461">
                <a:moveTo>
                  <a:pt x="0" y="833461"/>
                </a:moveTo>
                <a:lnTo>
                  <a:pt x="609600" y="757261"/>
                </a:lnTo>
                <a:cubicBezTo>
                  <a:pt x="819150" y="731861"/>
                  <a:pt x="1012825" y="728686"/>
                  <a:pt x="1257300" y="681061"/>
                </a:cubicBezTo>
                <a:cubicBezTo>
                  <a:pt x="1501775" y="633436"/>
                  <a:pt x="1725589" y="571642"/>
                  <a:pt x="2076450" y="471511"/>
                </a:cubicBezTo>
                <a:cubicBezTo>
                  <a:pt x="2427311" y="371380"/>
                  <a:pt x="3045441" y="148798"/>
                  <a:pt x="3362467" y="80275"/>
                </a:cubicBezTo>
                <a:cubicBezTo>
                  <a:pt x="3679493" y="11752"/>
                  <a:pt x="3772231" y="-49900"/>
                  <a:pt x="3978606" y="6037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EF04F214-3CD2-4C47-A572-02E4CB9A7C7D}"/>
              </a:ext>
            </a:extLst>
          </p:cNvPr>
          <p:cNvSpPr/>
          <p:nvPr/>
        </p:nvSpPr>
        <p:spPr>
          <a:xfrm rot="10800000">
            <a:off x="16297681" y="8521646"/>
            <a:ext cx="1695450" cy="9346286"/>
          </a:xfrm>
          <a:custGeom>
            <a:avLst/>
            <a:gdLst>
              <a:gd name="connsiteX0" fmla="*/ 1695450 w 1695450"/>
              <a:gd name="connsiteY0" fmla="*/ 0 h 9372600"/>
              <a:gd name="connsiteX1" fmla="*/ 1466850 w 1695450"/>
              <a:gd name="connsiteY1" fmla="*/ 457200 h 9372600"/>
              <a:gd name="connsiteX2" fmla="*/ 1333500 w 1695450"/>
              <a:gd name="connsiteY2" fmla="*/ 723900 h 9372600"/>
              <a:gd name="connsiteX3" fmla="*/ 1447800 w 1695450"/>
              <a:gd name="connsiteY3" fmla="*/ 1276350 h 9372600"/>
              <a:gd name="connsiteX4" fmla="*/ 1428750 w 1695450"/>
              <a:gd name="connsiteY4" fmla="*/ 1447800 h 9372600"/>
              <a:gd name="connsiteX5" fmla="*/ 1390650 w 1695450"/>
              <a:gd name="connsiteY5" fmla="*/ 2381250 h 9372600"/>
              <a:gd name="connsiteX6" fmla="*/ 1085850 w 1695450"/>
              <a:gd name="connsiteY6" fmla="*/ 3276600 h 9372600"/>
              <a:gd name="connsiteX7" fmla="*/ 742950 w 1695450"/>
              <a:gd name="connsiteY7" fmla="*/ 3752850 h 9372600"/>
              <a:gd name="connsiteX8" fmla="*/ 552450 w 1695450"/>
              <a:gd name="connsiteY8" fmla="*/ 4419600 h 9372600"/>
              <a:gd name="connsiteX9" fmla="*/ 247650 w 1695450"/>
              <a:gd name="connsiteY9" fmla="*/ 5086350 h 9372600"/>
              <a:gd name="connsiteX10" fmla="*/ 133350 w 1695450"/>
              <a:gd name="connsiteY10" fmla="*/ 5772150 h 9372600"/>
              <a:gd name="connsiteX11" fmla="*/ 209550 w 1695450"/>
              <a:gd name="connsiteY11" fmla="*/ 6324600 h 9372600"/>
              <a:gd name="connsiteX12" fmla="*/ 266700 w 1695450"/>
              <a:gd name="connsiteY12" fmla="*/ 7181850 h 9372600"/>
              <a:gd name="connsiteX13" fmla="*/ 247650 w 1695450"/>
              <a:gd name="connsiteY13" fmla="*/ 7791450 h 9372600"/>
              <a:gd name="connsiteX14" fmla="*/ 114300 w 1695450"/>
              <a:gd name="connsiteY14" fmla="*/ 8210550 h 9372600"/>
              <a:gd name="connsiteX15" fmla="*/ 57150 w 1695450"/>
              <a:gd name="connsiteY15" fmla="*/ 8763000 h 9372600"/>
              <a:gd name="connsiteX16" fmla="*/ 0 w 1695450"/>
              <a:gd name="connsiteY16" fmla="*/ 9048750 h 9372600"/>
              <a:gd name="connsiteX17" fmla="*/ 57150 w 1695450"/>
              <a:gd name="connsiteY17" fmla="*/ 9372600 h 9372600"/>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 name="connsiteX0" fmla="*/ 1695450 w 1695450"/>
              <a:gd name="connsiteY0" fmla="*/ 0 h 9346286"/>
              <a:gd name="connsiteX1" fmla="*/ 1466850 w 1695450"/>
              <a:gd name="connsiteY1" fmla="*/ 457200 h 9346286"/>
              <a:gd name="connsiteX2" fmla="*/ 1333500 w 1695450"/>
              <a:gd name="connsiteY2" fmla="*/ 723900 h 9346286"/>
              <a:gd name="connsiteX3" fmla="*/ 1447800 w 1695450"/>
              <a:gd name="connsiteY3" fmla="*/ 1276350 h 9346286"/>
              <a:gd name="connsiteX4" fmla="*/ 1428750 w 1695450"/>
              <a:gd name="connsiteY4" fmla="*/ 1447800 h 9346286"/>
              <a:gd name="connsiteX5" fmla="*/ 1390650 w 1695450"/>
              <a:gd name="connsiteY5" fmla="*/ 2381250 h 9346286"/>
              <a:gd name="connsiteX6" fmla="*/ 1085850 w 1695450"/>
              <a:gd name="connsiteY6" fmla="*/ 3276600 h 9346286"/>
              <a:gd name="connsiteX7" fmla="*/ 742950 w 1695450"/>
              <a:gd name="connsiteY7" fmla="*/ 3752850 h 9346286"/>
              <a:gd name="connsiteX8" fmla="*/ 552450 w 1695450"/>
              <a:gd name="connsiteY8" fmla="*/ 4419600 h 9346286"/>
              <a:gd name="connsiteX9" fmla="*/ 247650 w 1695450"/>
              <a:gd name="connsiteY9" fmla="*/ 5086350 h 9346286"/>
              <a:gd name="connsiteX10" fmla="*/ 133350 w 1695450"/>
              <a:gd name="connsiteY10" fmla="*/ 5772150 h 9346286"/>
              <a:gd name="connsiteX11" fmla="*/ 209550 w 1695450"/>
              <a:gd name="connsiteY11" fmla="*/ 6324600 h 9346286"/>
              <a:gd name="connsiteX12" fmla="*/ 266700 w 1695450"/>
              <a:gd name="connsiteY12" fmla="*/ 7181850 h 9346286"/>
              <a:gd name="connsiteX13" fmla="*/ 247650 w 1695450"/>
              <a:gd name="connsiteY13" fmla="*/ 7791450 h 9346286"/>
              <a:gd name="connsiteX14" fmla="*/ 114300 w 1695450"/>
              <a:gd name="connsiteY14" fmla="*/ 8210550 h 9346286"/>
              <a:gd name="connsiteX15" fmla="*/ 57150 w 1695450"/>
              <a:gd name="connsiteY15" fmla="*/ 8763000 h 9346286"/>
              <a:gd name="connsiteX16" fmla="*/ 0 w 1695450"/>
              <a:gd name="connsiteY16" fmla="*/ 9048750 h 9346286"/>
              <a:gd name="connsiteX17" fmla="*/ 86753 w 1695450"/>
              <a:gd name="connsiteY17" fmla="*/ 9346286 h 93462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95450" h="9346286">
                <a:moveTo>
                  <a:pt x="1695450" y="0"/>
                </a:moveTo>
                <a:lnTo>
                  <a:pt x="1466850" y="457200"/>
                </a:lnTo>
                <a:cubicBezTo>
                  <a:pt x="1406525" y="577850"/>
                  <a:pt x="1336675" y="587375"/>
                  <a:pt x="1333500" y="723900"/>
                </a:cubicBezTo>
                <a:cubicBezTo>
                  <a:pt x="1330325" y="860425"/>
                  <a:pt x="1431925" y="1155700"/>
                  <a:pt x="1447800" y="1276350"/>
                </a:cubicBezTo>
                <a:cubicBezTo>
                  <a:pt x="1463675" y="1397000"/>
                  <a:pt x="1438275" y="1263650"/>
                  <a:pt x="1428750" y="1447800"/>
                </a:cubicBezTo>
                <a:cubicBezTo>
                  <a:pt x="1419225" y="1631950"/>
                  <a:pt x="1447800" y="2076450"/>
                  <a:pt x="1390650" y="2381250"/>
                </a:cubicBezTo>
                <a:cubicBezTo>
                  <a:pt x="1333500" y="2686050"/>
                  <a:pt x="1193800" y="3048000"/>
                  <a:pt x="1085850" y="3276600"/>
                </a:cubicBezTo>
                <a:cubicBezTo>
                  <a:pt x="977900" y="3505200"/>
                  <a:pt x="831850" y="3562350"/>
                  <a:pt x="742950" y="3752850"/>
                </a:cubicBezTo>
                <a:cubicBezTo>
                  <a:pt x="654050" y="3943350"/>
                  <a:pt x="635000" y="4197350"/>
                  <a:pt x="552450" y="4419600"/>
                </a:cubicBezTo>
                <a:cubicBezTo>
                  <a:pt x="469900" y="4641850"/>
                  <a:pt x="317500" y="4860925"/>
                  <a:pt x="247650" y="5086350"/>
                </a:cubicBezTo>
                <a:cubicBezTo>
                  <a:pt x="177800" y="5311775"/>
                  <a:pt x="139700" y="5565775"/>
                  <a:pt x="133350" y="5772150"/>
                </a:cubicBezTo>
                <a:cubicBezTo>
                  <a:pt x="127000" y="5978525"/>
                  <a:pt x="187325" y="6089650"/>
                  <a:pt x="209550" y="6324600"/>
                </a:cubicBezTo>
                <a:cubicBezTo>
                  <a:pt x="231775" y="6559550"/>
                  <a:pt x="260350" y="6937375"/>
                  <a:pt x="266700" y="7181850"/>
                </a:cubicBezTo>
                <a:cubicBezTo>
                  <a:pt x="273050" y="7426325"/>
                  <a:pt x="273050" y="7620000"/>
                  <a:pt x="247650" y="7791450"/>
                </a:cubicBezTo>
                <a:cubicBezTo>
                  <a:pt x="222250" y="7962900"/>
                  <a:pt x="146050" y="8048625"/>
                  <a:pt x="114300" y="8210550"/>
                </a:cubicBezTo>
                <a:cubicBezTo>
                  <a:pt x="82550" y="8372475"/>
                  <a:pt x="76200" y="8623300"/>
                  <a:pt x="57150" y="8763000"/>
                </a:cubicBezTo>
                <a:cubicBezTo>
                  <a:pt x="38100" y="8902700"/>
                  <a:pt x="0" y="8947150"/>
                  <a:pt x="0" y="9048750"/>
                </a:cubicBezTo>
                <a:cubicBezTo>
                  <a:pt x="0" y="9150350"/>
                  <a:pt x="15419" y="9268053"/>
                  <a:pt x="86753" y="934628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13434390-3C1A-4346-81ED-A9C83D80C2EB}"/>
              </a:ext>
            </a:extLst>
          </p:cNvPr>
          <p:cNvSpPr/>
          <p:nvPr/>
        </p:nvSpPr>
        <p:spPr>
          <a:xfrm rot="10800000">
            <a:off x="17971477" y="8466509"/>
            <a:ext cx="8765604" cy="1134616"/>
          </a:xfrm>
          <a:custGeom>
            <a:avLst/>
            <a:gdLst>
              <a:gd name="connsiteX0" fmla="*/ 0 w 8782050"/>
              <a:gd name="connsiteY0" fmla="*/ 381893 h 1182044"/>
              <a:gd name="connsiteX1" fmla="*/ 647700 w 8782050"/>
              <a:gd name="connsiteY1" fmla="*/ 458093 h 1182044"/>
              <a:gd name="connsiteX2" fmla="*/ 1143000 w 8782050"/>
              <a:gd name="connsiteY2" fmla="*/ 305693 h 1182044"/>
              <a:gd name="connsiteX3" fmla="*/ 1562100 w 8782050"/>
              <a:gd name="connsiteY3" fmla="*/ 343793 h 1182044"/>
              <a:gd name="connsiteX4" fmla="*/ 1943100 w 8782050"/>
              <a:gd name="connsiteY4" fmla="*/ 893 h 1182044"/>
              <a:gd name="connsiteX5" fmla="*/ 2171700 w 8782050"/>
              <a:gd name="connsiteY5" fmla="*/ 248543 h 1182044"/>
              <a:gd name="connsiteX6" fmla="*/ 2800350 w 8782050"/>
              <a:gd name="connsiteY6" fmla="*/ 381893 h 1182044"/>
              <a:gd name="connsiteX7" fmla="*/ 4229100 w 8782050"/>
              <a:gd name="connsiteY7" fmla="*/ 439043 h 1182044"/>
              <a:gd name="connsiteX8" fmla="*/ 4857750 w 8782050"/>
              <a:gd name="connsiteY8" fmla="*/ 591443 h 1182044"/>
              <a:gd name="connsiteX9" fmla="*/ 5334000 w 8782050"/>
              <a:gd name="connsiteY9" fmla="*/ 743843 h 1182044"/>
              <a:gd name="connsiteX10" fmla="*/ 6419850 w 8782050"/>
              <a:gd name="connsiteY10" fmla="*/ 877193 h 1182044"/>
              <a:gd name="connsiteX11" fmla="*/ 7791450 w 8782050"/>
              <a:gd name="connsiteY11" fmla="*/ 1048643 h 1182044"/>
              <a:gd name="connsiteX12" fmla="*/ 8382000 w 8782050"/>
              <a:gd name="connsiteY12" fmla="*/ 1181993 h 1182044"/>
              <a:gd name="connsiteX13" fmla="*/ 8782050 w 8782050"/>
              <a:gd name="connsiteY13" fmla="*/ 1067693 h 1182044"/>
              <a:gd name="connsiteX0" fmla="*/ 0 w 8782050"/>
              <a:gd name="connsiteY0" fmla="*/ 381893 h 1182081"/>
              <a:gd name="connsiteX1" fmla="*/ 647700 w 8782050"/>
              <a:gd name="connsiteY1" fmla="*/ 458093 h 1182081"/>
              <a:gd name="connsiteX2" fmla="*/ 1143000 w 8782050"/>
              <a:gd name="connsiteY2" fmla="*/ 305693 h 1182081"/>
              <a:gd name="connsiteX3" fmla="*/ 1562100 w 8782050"/>
              <a:gd name="connsiteY3" fmla="*/ 343793 h 1182081"/>
              <a:gd name="connsiteX4" fmla="*/ 1943100 w 8782050"/>
              <a:gd name="connsiteY4" fmla="*/ 893 h 1182081"/>
              <a:gd name="connsiteX5" fmla="*/ 2171700 w 8782050"/>
              <a:gd name="connsiteY5" fmla="*/ 248543 h 1182081"/>
              <a:gd name="connsiteX6" fmla="*/ 2800350 w 8782050"/>
              <a:gd name="connsiteY6" fmla="*/ 381893 h 1182081"/>
              <a:gd name="connsiteX7" fmla="*/ 4229100 w 8782050"/>
              <a:gd name="connsiteY7" fmla="*/ 439043 h 1182081"/>
              <a:gd name="connsiteX8" fmla="*/ 4857750 w 8782050"/>
              <a:gd name="connsiteY8" fmla="*/ 591443 h 1182081"/>
              <a:gd name="connsiteX9" fmla="*/ 5334000 w 8782050"/>
              <a:gd name="connsiteY9" fmla="*/ 743843 h 1182081"/>
              <a:gd name="connsiteX10" fmla="*/ 6419850 w 8782050"/>
              <a:gd name="connsiteY10" fmla="*/ 877193 h 1182081"/>
              <a:gd name="connsiteX11" fmla="*/ 7791450 w 8782050"/>
              <a:gd name="connsiteY11" fmla="*/ 1048643 h 1182081"/>
              <a:gd name="connsiteX12" fmla="*/ 8382000 w 8782050"/>
              <a:gd name="connsiteY12" fmla="*/ 1181993 h 1182081"/>
              <a:gd name="connsiteX13" fmla="*/ 8782050 w 8782050"/>
              <a:gd name="connsiteY13" fmla="*/ 1067693 h 1182081"/>
              <a:gd name="connsiteX0" fmla="*/ 0 w 8765604"/>
              <a:gd name="connsiteY0" fmla="*/ 381893 h 1182064"/>
              <a:gd name="connsiteX1" fmla="*/ 647700 w 8765604"/>
              <a:gd name="connsiteY1" fmla="*/ 458093 h 1182064"/>
              <a:gd name="connsiteX2" fmla="*/ 1143000 w 8765604"/>
              <a:gd name="connsiteY2" fmla="*/ 305693 h 1182064"/>
              <a:gd name="connsiteX3" fmla="*/ 1562100 w 8765604"/>
              <a:gd name="connsiteY3" fmla="*/ 343793 h 1182064"/>
              <a:gd name="connsiteX4" fmla="*/ 1943100 w 8765604"/>
              <a:gd name="connsiteY4" fmla="*/ 893 h 1182064"/>
              <a:gd name="connsiteX5" fmla="*/ 2171700 w 8765604"/>
              <a:gd name="connsiteY5" fmla="*/ 248543 h 1182064"/>
              <a:gd name="connsiteX6" fmla="*/ 2800350 w 8765604"/>
              <a:gd name="connsiteY6" fmla="*/ 381893 h 1182064"/>
              <a:gd name="connsiteX7" fmla="*/ 4229100 w 8765604"/>
              <a:gd name="connsiteY7" fmla="*/ 439043 h 1182064"/>
              <a:gd name="connsiteX8" fmla="*/ 4857750 w 8765604"/>
              <a:gd name="connsiteY8" fmla="*/ 591443 h 1182064"/>
              <a:gd name="connsiteX9" fmla="*/ 5334000 w 8765604"/>
              <a:gd name="connsiteY9" fmla="*/ 743843 h 1182064"/>
              <a:gd name="connsiteX10" fmla="*/ 6419850 w 8765604"/>
              <a:gd name="connsiteY10" fmla="*/ 877193 h 1182064"/>
              <a:gd name="connsiteX11" fmla="*/ 7791450 w 8765604"/>
              <a:gd name="connsiteY11" fmla="*/ 1048643 h 1182064"/>
              <a:gd name="connsiteX12" fmla="*/ 8382000 w 8765604"/>
              <a:gd name="connsiteY12" fmla="*/ 1181993 h 1182064"/>
              <a:gd name="connsiteX13" fmla="*/ 8765604 w 8765604"/>
              <a:gd name="connsiteY13" fmla="*/ 1047957 h 1182064"/>
              <a:gd name="connsiteX0" fmla="*/ 0 w 8765604"/>
              <a:gd name="connsiteY0" fmla="*/ 381893 h 1182058"/>
              <a:gd name="connsiteX1" fmla="*/ 647700 w 8765604"/>
              <a:gd name="connsiteY1" fmla="*/ 458093 h 1182058"/>
              <a:gd name="connsiteX2" fmla="*/ 1143000 w 8765604"/>
              <a:gd name="connsiteY2" fmla="*/ 305693 h 1182058"/>
              <a:gd name="connsiteX3" fmla="*/ 1562100 w 8765604"/>
              <a:gd name="connsiteY3" fmla="*/ 343793 h 1182058"/>
              <a:gd name="connsiteX4" fmla="*/ 1943100 w 8765604"/>
              <a:gd name="connsiteY4" fmla="*/ 893 h 1182058"/>
              <a:gd name="connsiteX5" fmla="*/ 2171700 w 8765604"/>
              <a:gd name="connsiteY5" fmla="*/ 248543 h 1182058"/>
              <a:gd name="connsiteX6" fmla="*/ 2800350 w 8765604"/>
              <a:gd name="connsiteY6" fmla="*/ 381893 h 1182058"/>
              <a:gd name="connsiteX7" fmla="*/ 4229100 w 8765604"/>
              <a:gd name="connsiteY7" fmla="*/ 439043 h 1182058"/>
              <a:gd name="connsiteX8" fmla="*/ 4857750 w 8765604"/>
              <a:gd name="connsiteY8" fmla="*/ 591443 h 1182058"/>
              <a:gd name="connsiteX9" fmla="*/ 5334000 w 8765604"/>
              <a:gd name="connsiteY9" fmla="*/ 743843 h 1182058"/>
              <a:gd name="connsiteX10" fmla="*/ 6419850 w 8765604"/>
              <a:gd name="connsiteY10" fmla="*/ 877193 h 1182058"/>
              <a:gd name="connsiteX11" fmla="*/ 7791450 w 8765604"/>
              <a:gd name="connsiteY11" fmla="*/ 1048643 h 1182058"/>
              <a:gd name="connsiteX12" fmla="*/ 8382000 w 8765604"/>
              <a:gd name="connsiteY12" fmla="*/ 1181993 h 1182058"/>
              <a:gd name="connsiteX13" fmla="*/ 8765604 w 8765604"/>
              <a:gd name="connsiteY13" fmla="*/ 1038089 h 1182058"/>
              <a:gd name="connsiteX0" fmla="*/ 0 w 8765604"/>
              <a:gd name="connsiteY0" fmla="*/ 381893 h 1116360"/>
              <a:gd name="connsiteX1" fmla="*/ 647700 w 8765604"/>
              <a:gd name="connsiteY1" fmla="*/ 458093 h 1116360"/>
              <a:gd name="connsiteX2" fmla="*/ 1143000 w 8765604"/>
              <a:gd name="connsiteY2" fmla="*/ 305693 h 1116360"/>
              <a:gd name="connsiteX3" fmla="*/ 1562100 w 8765604"/>
              <a:gd name="connsiteY3" fmla="*/ 343793 h 1116360"/>
              <a:gd name="connsiteX4" fmla="*/ 1943100 w 8765604"/>
              <a:gd name="connsiteY4" fmla="*/ 893 h 1116360"/>
              <a:gd name="connsiteX5" fmla="*/ 2171700 w 8765604"/>
              <a:gd name="connsiteY5" fmla="*/ 248543 h 1116360"/>
              <a:gd name="connsiteX6" fmla="*/ 2800350 w 8765604"/>
              <a:gd name="connsiteY6" fmla="*/ 381893 h 1116360"/>
              <a:gd name="connsiteX7" fmla="*/ 4229100 w 8765604"/>
              <a:gd name="connsiteY7" fmla="*/ 439043 h 1116360"/>
              <a:gd name="connsiteX8" fmla="*/ 4857750 w 8765604"/>
              <a:gd name="connsiteY8" fmla="*/ 591443 h 1116360"/>
              <a:gd name="connsiteX9" fmla="*/ 5334000 w 8765604"/>
              <a:gd name="connsiteY9" fmla="*/ 743843 h 1116360"/>
              <a:gd name="connsiteX10" fmla="*/ 6419850 w 8765604"/>
              <a:gd name="connsiteY10" fmla="*/ 877193 h 1116360"/>
              <a:gd name="connsiteX11" fmla="*/ 7791450 w 8765604"/>
              <a:gd name="connsiteY11" fmla="*/ 1048643 h 1116360"/>
              <a:gd name="connsiteX12" fmla="*/ 8385289 w 8765604"/>
              <a:gd name="connsiteY12" fmla="*/ 1116209 h 1116360"/>
              <a:gd name="connsiteX13" fmla="*/ 8765604 w 8765604"/>
              <a:gd name="connsiteY13" fmla="*/ 1038089 h 1116360"/>
              <a:gd name="connsiteX0" fmla="*/ 0 w 8765604"/>
              <a:gd name="connsiteY0" fmla="*/ 381893 h 1134616"/>
              <a:gd name="connsiteX1" fmla="*/ 647700 w 8765604"/>
              <a:gd name="connsiteY1" fmla="*/ 458093 h 1134616"/>
              <a:gd name="connsiteX2" fmla="*/ 1143000 w 8765604"/>
              <a:gd name="connsiteY2" fmla="*/ 305693 h 1134616"/>
              <a:gd name="connsiteX3" fmla="*/ 1562100 w 8765604"/>
              <a:gd name="connsiteY3" fmla="*/ 343793 h 1134616"/>
              <a:gd name="connsiteX4" fmla="*/ 1943100 w 8765604"/>
              <a:gd name="connsiteY4" fmla="*/ 893 h 1134616"/>
              <a:gd name="connsiteX5" fmla="*/ 2171700 w 8765604"/>
              <a:gd name="connsiteY5" fmla="*/ 248543 h 1134616"/>
              <a:gd name="connsiteX6" fmla="*/ 2800350 w 8765604"/>
              <a:gd name="connsiteY6" fmla="*/ 381893 h 1134616"/>
              <a:gd name="connsiteX7" fmla="*/ 4229100 w 8765604"/>
              <a:gd name="connsiteY7" fmla="*/ 439043 h 1134616"/>
              <a:gd name="connsiteX8" fmla="*/ 4857750 w 8765604"/>
              <a:gd name="connsiteY8" fmla="*/ 591443 h 1134616"/>
              <a:gd name="connsiteX9" fmla="*/ 5334000 w 8765604"/>
              <a:gd name="connsiteY9" fmla="*/ 743843 h 1134616"/>
              <a:gd name="connsiteX10" fmla="*/ 6419850 w 8765604"/>
              <a:gd name="connsiteY10" fmla="*/ 877193 h 1134616"/>
              <a:gd name="connsiteX11" fmla="*/ 7791450 w 8765604"/>
              <a:gd name="connsiteY11" fmla="*/ 1048643 h 1134616"/>
              <a:gd name="connsiteX12" fmla="*/ 8385289 w 8765604"/>
              <a:gd name="connsiteY12" fmla="*/ 1116209 h 1134616"/>
              <a:gd name="connsiteX13" fmla="*/ 8609367 w 8765604"/>
              <a:gd name="connsiteY13" fmla="*/ 1130325 h 1134616"/>
              <a:gd name="connsiteX14" fmla="*/ 8765604 w 8765604"/>
              <a:gd name="connsiteY14" fmla="*/ 1038089 h 1134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765604" h="1134616">
                <a:moveTo>
                  <a:pt x="0" y="381893"/>
                </a:moveTo>
                <a:cubicBezTo>
                  <a:pt x="228600" y="426343"/>
                  <a:pt x="457200" y="470793"/>
                  <a:pt x="647700" y="458093"/>
                </a:cubicBezTo>
                <a:cubicBezTo>
                  <a:pt x="838200" y="445393"/>
                  <a:pt x="990600" y="324743"/>
                  <a:pt x="1143000" y="305693"/>
                </a:cubicBezTo>
                <a:cubicBezTo>
                  <a:pt x="1295400" y="286643"/>
                  <a:pt x="1428750" y="394593"/>
                  <a:pt x="1562100" y="343793"/>
                </a:cubicBezTo>
                <a:cubicBezTo>
                  <a:pt x="1695450" y="292993"/>
                  <a:pt x="1841500" y="16768"/>
                  <a:pt x="1943100" y="893"/>
                </a:cubicBezTo>
                <a:cubicBezTo>
                  <a:pt x="2044700" y="-14982"/>
                  <a:pt x="2028825" y="185043"/>
                  <a:pt x="2171700" y="248543"/>
                </a:cubicBezTo>
                <a:cubicBezTo>
                  <a:pt x="2314575" y="312043"/>
                  <a:pt x="2457450" y="350143"/>
                  <a:pt x="2800350" y="381893"/>
                </a:cubicBezTo>
                <a:cubicBezTo>
                  <a:pt x="3143250" y="413643"/>
                  <a:pt x="3886200" y="404118"/>
                  <a:pt x="4229100" y="439043"/>
                </a:cubicBezTo>
                <a:cubicBezTo>
                  <a:pt x="4572000" y="473968"/>
                  <a:pt x="4673600" y="540643"/>
                  <a:pt x="4857750" y="591443"/>
                </a:cubicBezTo>
                <a:cubicBezTo>
                  <a:pt x="5041900" y="642243"/>
                  <a:pt x="5073650" y="696218"/>
                  <a:pt x="5334000" y="743843"/>
                </a:cubicBezTo>
                <a:cubicBezTo>
                  <a:pt x="5594350" y="791468"/>
                  <a:pt x="6419850" y="877193"/>
                  <a:pt x="6419850" y="877193"/>
                </a:cubicBezTo>
                <a:lnTo>
                  <a:pt x="7791450" y="1048643"/>
                </a:lnTo>
                <a:cubicBezTo>
                  <a:pt x="8118475" y="1099443"/>
                  <a:pt x="8220189" y="1113034"/>
                  <a:pt x="8385289" y="1116209"/>
                </a:cubicBezTo>
                <a:cubicBezTo>
                  <a:pt x="8517223" y="1123244"/>
                  <a:pt x="8545981" y="1143345"/>
                  <a:pt x="8609367" y="1130325"/>
                </a:cubicBezTo>
                <a:cubicBezTo>
                  <a:pt x="8672753" y="1117305"/>
                  <a:pt x="8735179" y="1046883"/>
                  <a:pt x="8765604" y="10380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FAB122E-206D-443B-A8B1-0A177C4E1569}"/>
              </a:ext>
            </a:extLst>
          </p:cNvPr>
          <p:cNvSpPr/>
          <p:nvPr/>
        </p:nvSpPr>
        <p:spPr>
          <a:xfrm rot="10800000">
            <a:off x="771931" y="15873207"/>
            <a:ext cx="12401550" cy="1839943"/>
          </a:xfrm>
          <a:custGeom>
            <a:avLst/>
            <a:gdLst>
              <a:gd name="connsiteX0" fmla="*/ 0 w 10991850"/>
              <a:gd name="connsiteY0" fmla="*/ 1731168 h 1839943"/>
              <a:gd name="connsiteX1" fmla="*/ 571500 w 10991850"/>
              <a:gd name="connsiteY1" fmla="*/ 1521618 h 1839943"/>
              <a:gd name="connsiteX2" fmla="*/ 971550 w 10991850"/>
              <a:gd name="connsiteY2" fmla="*/ 1826418 h 1839943"/>
              <a:gd name="connsiteX3" fmla="*/ 1504950 w 10991850"/>
              <a:gd name="connsiteY3" fmla="*/ 988218 h 1839943"/>
              <a:gd name="connsiteX4" fmla="*/ 1885950 w 10991850"/>
              <a:gd name="connsiteY4" fmla="*/ 321468 h 1839943"/>
              <a:gd name="connsiteX5" fmla="*/ 2019300 w 10991850"/>
              <a:gd name="connsiteY5" fmla="*/ 35718 h 1839943"/>
              <a:gd name="connsiteX6" fmla="*/ 2114550 w 10991850"/>
              <a:gd name="connsiteY6" fmla="*/ 35718 h 1839943"/>
              <a:gd name="connsiteX7" fmla="*/ 2381250 w 10991850"/>
              <a:gd name="connsiteY7" fmla="*/ 321468 h 1839943"/>
              <a:gd name="connsiteX8" fmla="*/ 2895600 w 10991850"/>
              <a:gd name="connsiteY8" fmla="*/ 588168 h 1839943"/>
              <a:gd name="connsiteX9" fmla="*/ 3733800 w 10991850"/>
              <a:gd name="connsiteY9" fmla="*/ 759618 h 1839943"/>
              <a:gd name="connsiteX10" fmla="*/ 4781550 w 10991850"/>
              <a:gd name="connsiteY10" fmla="*/ 1007268 h 1839943"/>
              <a:gd name="connsiteX11" fmla="*/ 5657850 w 10991850"/>
              <a:gd name="connsiteY11" fmla="*/ 1102518 h 1839943"/>
              <a:gd name="connsiteX12" fmla="*/ 6667500 w 10991850"/>
              <a:gd name="connsiteY12" fmla="*/ 1007268 h 1839943"/>
              <a:gd name="connsiteX13" fmla="*/ 7200900 w 10991850"/>
              <a:gd name="connsiteY13" fmla="*/ 835818 h 1839943"/>
              <a:gd name="connsiteX14" fmla="*/ 8362950 w 10991850"/>
              <a:gd name="connsiteY14" fmla="*/ 1331118 h 1839943"/>
              <a:gd name="connsiteX15" fmla="*/ 9467850 w 10991850"/>
              <a:gd name="connsiteY15" fmla="*/ 1559718 h 1839943"/>
              <a:gd name="connsiteX16" fmla="*/ 10648950 w 10991850"/>
              <a:gd name="connsiteY16" fmla="*/ 1407318 h 1839943"/>
              <a:gd name="connsiteX17" fmla="*/ 10991850 w 10991850"/>
              <a:gd name="connsiteY17" fmla="*/ 1407318 h 1839943"/>
              <a:gd name="connsiteX0" fmla="*/ 0 w 12401550"/>
              <a:gd name="connsiteY0" fmla="*/ 1731168 h 1839943"/>
              <a:gd name="connsiteX1" fmla="*/ 571500 w 12401550"/>
              <a:gd name="connsiteY1" fmla="*/ 1521618 h 1839943"/>
              <a:gd name="connsiteX2" fmla="*/ 971550 w 12401550"/>
              <a:gd name="connsiteY2" fmla="*/ 1826418 h 1839943"/>
              <a:gd name="connsiteX3" fmla="*/ 1504950 w 12401550"/>
              <a:gd name="connsiteY3" fmla="*/ 988218 h 1839943"/>
              <a:gd name="connsiteX4" fmla="*/ 1885950 w 12401550"/>
              <a:gd name="connsiteY4" fmla="*/ 321468 h 1839943"/>
              <a:gd name="connsiteX5" fmla="*/ 2019300 w 12401550"/>
              <a:gd name="connsiteY5" fmla="*/ 35718 h 1839943"/>
              <a:gd name="connsiteX6" fmla="*/ 2114550 w 12401550"/>
              <a:gd name="connsiteY6" fmla="*/ 35718 h 1839943"/>
              <a:gd name="connsiteX7" fmla="*/ 2381250 w 12401550"/>
              <a:gd name="connsiteY7" fmla="*/ 321468 h 1839943"/>
              <a:gd name="connsiteX8" fmla="*/ 2895600 w 12401550"/>
              <a:gd name="connsiteY8" fmla="*/ 588168 h 1839943"/>
              <a:gd name="connsiteX9" fmla="*/ 3733800 w 12401550"/>
              <a:gd name="connsiteY9" fmla="*/ 759618 h 1839943"/>
              <a:gd name="connsiteX10" fmla="*/ 4781550 w 12401550"/>
              <a:gd name="connsiteY10" fmla="*/ 1007268 h 1839943"/>
              <a:gd name="connsiteX11" fmla="*/ 5657850 w 12401550"/>
              <a:gd name="connsiteY11" fmla="*/ 1102518 h 1839943"/>
              <a:gd name="connsiteX12" fmla="*/ 6667500 w 12401550"/>
              <a:gd name="connsiteY12" fmla="*/ 1007268 h 1839943"/>
              <a:gd name="connsiteX13" fmla="*/ 7200900 w 12401550"/>
              <a:gd name="connsiteY13" fmla="*/ 835818 h 1839943"/>
              <a:gd name="connsiteX14" fmla="*/ 8362950 w 12401550"/>
              <a:gd name="connsiteY14" fmla="*/ 1331118 h 1839943"/>
              <a:gd name="connsiteX15" fmla="*/ 9467850 w 12401550"/>
              <a:gd name="connsiteY15" fmla="*/ 1559718 h 1839943"/>
              <a:gd name="connsiteX16" fmla="*/ 10648950 w 12401550"/>
              <a:gd name="connsiteY16" fmla="*/ 1407318 h 1839943"/>
              <a:gd name="connsiteX17" fmla="*/ 12401550 w 12401550"/>
              <a:gd name="connsiteY17" fmla="*/ 1216818 h 18399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2401550" h="1839943">
                <a:moveTo>
                  <a:pt x="0" y="1731168"/>
                </a:moveTo>
                <a:cubicBezTo>
                  <a:pt x="204787" y="1618455"/>
                  <a:pt x="409575" y="1505743"/>
                  <a:pt x="571500" y="1521618"/>
                </a:cubicBezTo>
                <a:cubicBezTo>
                  <a:pt x="733425" y="1537493"/>
                  <a:pt x="815975" y="1915318"/>
                  <a:pt x="971550" y="1826418"/>
                </a:cubicBezTo>
                <a:cubicBezTo>
                  <a:pt x="1127125" y="1737518"/>
                  <a:pt x="1352550" y="1239043"/>
                  <a:pt x="1504950" y="988218"/>
                </a:cubicBezTo>
                <a:cubicBezTo>
                  <a:pt x="1657350" y="737393"/>
                  <a:pt x="1800225" y="480218"/>
                  <a:pt x="1885950" y="321468"/>
                </a:cubicBezTo>
                <a:cubicBezTo>
                  <a:pt x="1971675" y="162718"/>
                  <a:pt x="1981200" y="83343"/>
                  <a:pt x="2019300" y="35718"/>
                </a:cubicBezTo>
                <a:cubicBezTo>
                  <a:pt x="2057400" y="-11907"/>
                  <a:pt x="2054225" y="-11907"/>
                  <a:pt x="2114550" y="35718"/>
                </a:cubicBezTo>
                <a:cubicBezTo>
                  <a:pt x="2174875" y="83343"/>
                  <a:pt x="2251075" y="229393"/>
                  <a:pt x="2381250" y="321468"/>
                </a:cubicBezTo>
                <a:cubicBezTo>
                  <a:pt x="2511425" y="413543"/>
                  <a:pt x="2670175" y="515143"/>
                  <a:pt x="2895600" y="588168"/>
                </a:cubicBezTo>
                <a:cubicBezTo>
                  <a:pt x="3121025" y="661193"/>
                  <a:pt x="3419475" y="689768"/>
                  <a:pt x="3733800" y="759618"/>
                </a:cubicBezTo>
                <a:cubicBezTo>
                  <a:pt x="4048125" y="829468"/>
                  <a:pt x="4460875" y="950118"/>
                  <a:pt x="4781550" y="1007268"/>
                </a:cubicBezTo>
                <a:cubicBezTo>
                  <a:pt x="5102225" y="1064418"/>
                  <a:pt x="5343525" y="1102518"/>
                  <a:pt x="5657850" y="1102518"/>
                </a:cubicBezTo>
                <a:cubicBezTo>
                  <a:pt x="5972175" y="1102518"/>
                  <a:pt x="6410325" y="1051718"/>
                  <a:pt x="6667500" y="1007268"/>
                </a:cubicBezTo>
                <a:cubicBezTo>
                  <a:pt x="6924675" y="962818"/>
                  <a:pt x="6918325" y="781843"/>
                  <a:pt x="7200900" y="835818"/>
                </a:cubicBezTo>
                <a:cubicBezTo>
                  <a:pt x="7483475" y="889793"/>
                  <a:pt x="7985125" y="1210468"/>
                  <a:pt x="8362950" y="1331118"/>
                </a:cubicBezTo>
                <a:cubicBezTo>
                  <a:pt x="8740775" y="1451768"/>
                  <a:pt x="9086850" y="1547018"/>
                  <a:pt x="9467850" y="1559718"/>
                </a:cubicBezTo>
                <a:cubicBezTo>
                  <a:pt x="9848850" y="1572418"/>
                  <a:pt x="10394950" y="1432718"/>
                  <a:pt x="10648950" y="1407318"/>
                </a:cubicBezTo>
                <a:cubicBezTo>
                  <a:pt x="10902950" y="1381918"/>
                  <a:pt x="12334875" y="1242218"/>
                  <a:pt x="12401550" y="121681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0A016127-FFFB-430C-BF50-CE581281C69D}"/>
              </a:ext>
            </a:extLst>
          </p:cNvPr>
          <p:cNvSpPr/>
          <p:nvPr/>
        </p:nvSpPr>
        <p:spPr>
          <a:xfrm rot="10800000">
            <a:off x="8601481" y="13029232"/>
            <a:ext cx="914400" cy="4762500"/>
          </a:xfrm>
          <a:custGeom>
            <a:avLst/>
            <a:gdLst>
              <a:gd name="connsiteX0" fmla="*/ 914400 w 914400"/>
              <a:gd name="connsiteY0" fmla="*/ 0 h 4762500"/>
              <a:gd name="connsiteX1" fmla="*/ 895350 w 914400"/>
              <a:gd name="connsiteY1" fmla="*/ 628650 h 4762500"/>
              <a:gd name="connsiteX2" fmla="*/ 800100 w 914400"/>
              <a:gd name="connsiteY2" fmla="*/ 1219200 h 4762500"/>
              <a:gd name="connsiteX3" fmla="*/ 666750 w 914400"/>
              <a:gd name="connsiteY3" fmla="*/ 2305050 h 4762500"/>
              <a:gd name="connsiteX4" fmla="*/ 419100 w 914400"/>
              <a:gd name="connsiteY4" fmla="*/ 3467100 h 4762500"/>
              <a:gd name="connsiteX5" fmla="*/ 76200 w 914400"/>
              <a:gd name="connsiteY5" fmla="*/ 4191000 h 4762500"/>
              <a:gd name="connsiteX6" fmla="*/ 0 w 914400"/>
              <a:gd name="connsiteY6" fmla="*/ 4762500 h 4762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4400" h="4762500">
                <a:moveTo>
                  <a:pt x="914400" y="0"/>
                </a:moveTo>
                <a:cubicBezTo>
                  <a:pt x="914400" y="212725"/>
                  <a:pt x="914400" y="425450"/>
                  <a:pt x="895350" y="628650"/>
                </a:cubicBezTo>
                <a:cubicBezTo>
                  <a:pt x="876300" y="831850"/>
                  <a:pt x="838200" y="939800"/>
                  <a:pt x="800100" y="1219200"/>
                </a:cubicBezTo>
                <a:cubicBezTo>
                  <a:pt x="762000" y="1498600"/>
                  <a:pt x="730250" y="1930400"/>
                  <a:pt x="666750" y="2305050"/>
                </a:cubicBezTo>
                <a:cubicBezTo>
                  <a:pt x="603250" y="2679700"/>
                  <a:pt x="517525" y="3152775"/>
                  <a:pt x="419100" y="3467100"/>
                </a:cubicBezTo>
                <a:cubicBezTo>
                  <a:pt x="320675" y="3781425"/>
                  <a:pt x="146050" y="3975100"/>
                  <a:pt x="76200" y="4191000"/>
                </a:cubicBezTo>
                <a:cubicBezTo>
                  <a:pt x="6350" y="4406900"/>
                  <a:pt x="6350" y="4711700"/>
                  <a:pt x="0" y="47625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6B2B3B25-FD29-4B2C-A469-CFA1A1D18C5B}"/>
              </a:ext>
            </a:extLst>
          </p:cNvPr>
          <p:cNvSpPr/>
          <p:nvPr/>
        </p:nvSpPr>
        <p:spPr>
          <a:xfrm rot="10800000">
            <a:off x="714781" y="13077780"/>
            <a:ext cx="8667750" cy="1284952"/>
          </a:xfrm>
          <a:custGeom>
            <a:avLst/>
            <a:gdLst>
              <a:gd name="connsiteX0" fmla="*/ 0 w 7200900"/>
              <a:gd name="connsiteY0" fmla="*/ 419100 h 675352"/>
              <a:gd name="connsiteX1" fmla="*/ 1390650 w 7200900"/>
              <a:gd name="connsiteY1" fmla="*/ 514350 h 675352"/>
              <a:gd name="connsiteX2" fmla="*/ 2533650 w 7200900"/>
              <a:gd name="connsiteY2" fmla="*/ 590550 h 675352"/>
              <a:gd name="connsiteX3" fmla="*/ 3505200 w 7200900"/>
              <a:gd name="connsiteY3" fmla="*/ 647700 h 675352"/>
              <a:gd name="connsiteX4" fmla="*/ 5086350 w 7200900"/>
              <a:gd name="connsiteY4" fmla="*/ 647700 h 675352"/>
              <a:gd name="connsiteX5" fmla="*/ 6610350 w 7200900"/>
              <a:gd name="connsiteY5" fmla="*/ 304800 h 675352"/>
              <a:gd name="connsiteX6" fmla="*/ 7200900 w 7200900"/>
              <a:gd name="connsiteY6" fmla="*/ 0 h 675352"/>
              <a:gd name="connsiteX0" fmla="*/ 0 w 8667750"/>
              <a:gd name="connsiteY0" fmla="*/ 1028700 h 1284952"/>
              <a:gd name="connsiteX1" fmla="*/ 1390650 w 8667750"/>
              <a:gd name="connsiteY1" fmla="*/ 1123950 h 1284952"/>
              <a:gd name="connsiteX2" fmla="*/ 2533650 w 8667750"/>
              <a:gd name="connsiteY2" fmla="*/ 1200150 h 1284952"/>
              <a:gd name="connsiteX3" fmla="*/ 3505200 w 8667750"/>
              <a:gd name="connsiteY3" fmla="*/ 1257300 h 1284952"/>
              <a:gd name="connsiteX4" fmla="*/ 5086350 w 8667750"/>
              <a:gd name="connsiteY4" fmla="*/ 1257300 h 1284952"/>
              <a:gd name="connsiteX5" fmla="*/ 6610350 w 8667750"/>
              <a:gd name="connsiteY5" fmla="*/ 914400 h 1284952"/>
              <a:gd name="connsiteX6" fmla="*/ 8667750 w 8667750"/>
              <a:gd name="connsiteY6" fmla="*/ 0 h 12849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667750" h="1284952">
                <a:moveTo>
                  <a:pt x="0" y="1028700"/>
                </a:moveTo>
                <a:lnTo>
                  <a:pt x="1390650" y="1123950"/>
                </a:lnTo>
                <a:lnTo>
                  <a:pt x="2533650" y="1200150"/>
                </a:lnTo>
                <a:cubicBezTo>
                  <a:pt x="2886075" y="1222375"/>
                  <a:pt x="3079750" y="1247775"/>
                  <a:pt x="3505200" y="1257300"/>
                </a:cubicBezTo>
                <a:cubicBezTo>
                  <a:pt x="3930650" y="1266825"/>
                  <a:pt x="4568825" y="1314450"/>
                  <a:pt x="5086350" y="1257300"/>
                </a:cubicBezTo>
                <a:cubicBezTo>
                  <a:pt x="5603875" y="1200150"/>
                  <a:pt x="6257925" y="1022350"/>
                  <a:pt x="6610350" y="914400"/>
                </a:cubicBezTo>
                <a:cubicBezTo>
                  <a:pt x="6962775" y="806450"/>
                  <a:pt x="8550275" y="79375"/>
                  <a:pt x="866775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844A063F-53A3-4E61-BE00-541D6D4B3708}"/>
              </a:ext>
            </a:extLst>
          </p:cNvPr>
          <p:cNvSpPr/>
          <p:nvPr/>
        </p:nvSpPr>
        <p:spPr>
          <a:xfrm rot="10800000">
            <a:off x="14945131" y="10133632"/>
            <a:ext cx="2601036" cy="3048000"/>
          </a:xfrm>
          <a:custGeom>
            <a:avLst/>
            <a:gdLst>
              <a:gd name="connsiteX0" fmla="*/ 10236 w 2601036"/>
              <a:gd name="connsiteY0" fmla="*/ 0 h 3048000"/>
              <a:gd name="connsiteX1" fmla="*/ 29286 w 2601036"/>
              <a:gd name="connsiteY1" fmla="*/ 114300 h 3048000"/>
              <a:gd name="connsiteX2" fmla="*/ 257886 w 2601036"/>
              <a:gd name="connsiteY2" fmla="*/ 628650 h 3048000"/>
              <a:gd name="connsiteX3" fmla="*/ 562686 w 2601036"/>
              <a:gd name="connsiteY3" fmla="*/ 1181100 h 3048000"/>
              <a:gd name="connsiteX4" fmla="*/ 1057986 w 2601036"/>
              <a:gd name="connsiteY4" fmla="*/ 1733550 h 3048000"/>
              <a:gd name="connsiteX5" fmla="*/ 1305636 w 2601036"/>
              <a:gd name="connsiteY5" fmla="*/ 2114550 h 3048000"/>
              <a:gd name="connsiteX6" fmla="*/ 1877136 w 2601036"/>
              <a:gd name="connsiteY6" fmla="*/ 2305050 h 3048000"/>
              <a:gd name="connsiteX7" fmla="*/ 2334336 w 2601036"/>
              <a:gd name="connsiteY7" fmla="*/ 2400300 h 3048000"/>
              <a:gd name="connsiteX8" fmla="*/ 2524836 w 2601036"/>
              <a:gd name="connsiteY8" fmla="*/ 2667000 h 3048000"/>
              <a:gd name="connsiteX9" fmla="*/ 2601036 w 2601036"/>
              <a:gd name="connsiteY9" fmla="*/ 3048000 h 304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601036" h="3048000">
                <a:moveTo>
                  <a:pt x="10236" y="0"/>
                </a:moveTo>
                <a:cubicBezTo>
                  <a:pt x="-877" y="4762"/>
                  <a:pt x="-11989" y="9525"/>
                  <a:pt x="29286" y="114300"/>
                </a:cubicBezTo>
                <a:cubicBezTo>
                  <a:pt x="70561" y="219075"/>
                  <a:pt x="168986" y="450850"/>
                  <a:pt x="257886" y="628650"/>
                </a:cubicBezTo>
                <a:cubicBezTo>
                  <a:pt x="346786" y="806450"/>
                  <a:pt x="429336" y="996950"/>
                  <a:pt x="562686" y="1181100"/>
                </a:cubicBezTo>
                <a:cubicBezTo>
                  <a:pt x="696036" y="1365250"/>
                  <a:pt x="934161" y="1577975"/>
                  <a:pt x="1057986" y="1733550"/>
                </a:cubicBezTo>
                <a:cubicBezTo>
                  <a:pt x="1181811" y="1889125"/>
                  <a:pt x="1169111" y="2019300"/>
                  <a:pt x="1305636" y="2114550"/>
                </a:cubicBezTo>
                <a:cubicBezTo>
                  <a:pt x="1442161" y="2209800"/>
                  <a:pt x="1705686" y="2257425"/>
                  <a:pt x="1877136" y="2305050"/>
                </a:cubicBezTo>
                <a:cubicBezTo>
                  <a:pt x="2048586" y="2352675"/>
                  <a:pt x="2226386" y="2339975"/>
                  <a:pt x="2334336" y="2400300"/>
                </a:cubicBezTo>
                <a:cubicBezTo>
                  <a:pt x="2442286" y="2460625"/>
                  <a:pt x="2480386" y="2559050"/>
                  <a:pt x="2524836" y="2667000"/>
                </a:cubicBezTo>
                <a:cubicBezTo>
                  <a:pt x="2569286" y="2774950"/>
                  <a:pt x="2585161" y="2911475"/>
                  <a:pt x="2601036" y="3048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877E5853-BC5C-4A95-95DC-5A3D5061D84A}"/>
              </a:ext>
            </a:extLst>
          </p:cNvPr>
          <p:cNvSpPr/>
          <p:nvPr/>
        </p:nvSpPr>
        <p:spPr>
          <a:xfrm rot="10800000">
            <a:off x="10373131" y="9554280"/>
            <a:ext cx="7486650" cy="700077"/>
          </a:xfrm>
          <a:custGeom>
            <a:avLst/>
            <a:gdLst>
              <a:gd name="connsiteX0" fmla="*/ 0 w 7486650"/>
              <a:gd name="connsiteY0" fmla="*/ 616025 h 700077"/>
              <a:gd name="connsiteX1" fmla="*/ 266700 w 7486650"/>
              <a:gd name="connsiteY1" fmla="*/ 596975 h 700077"/>
              <a:gd name="connsiteX2" fmla="*/ 571500 w 7486650"/>
              <a:gd name="connsiteY2" fmla="*/ 273125 h 700077"/>
              <a:gd name="connsiteX3" fmla="*/ 2000250 w 7486650"/>
              <a:gd name="connsiteY3" fmla="*/ 6425 h 700077"/>
              <a:gd name="connsiteX4" fmla="*/ 2952750 w 7486650"/>
              <a:gd name="connsiteY4" fmla="*/ 101675 h 700077"/>
              <a:gd name="connsiteX5" fmla="*/ 4133850 w 7486650"/>
              <a:gd name="connsiteY5" fmla="*/ 311225 h 700077"/>
              <a:gd name="connsiteX6" fmla="*/ 5295900 w 7486650"/>
              <a:gd name="connsiteY6" fmla="*/ 692225 h 700077"/>
              <a:gd name="connsiteX7" fmla="*/ 6496050 w 7486650"/>
              <a:gd name="connsiteY7" fmla="*/ 577925 h 700077"/>
              <a:gd name="connsiteX8" fmla="*/ 7315200 w 7486650"/>
              <a:gd name="connsiteY8" fmla="*/ 692225 h 700077"/>
              <a:gd name="connsiteX9" fmla="*/ 7486650 w 7486650"/>
              <a:gd name="connsiteY9" fmla="*/ 539825 h 7000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486650" h="700077">
                <a:moveTo>
                  <a:pt x="0" y="616025"/>
                </a:moveTo>
                <a:cubicBezTo>
                  <a:pt x="85725" y="635075"/>
                  <a:pt x="171450" y="654125"/>
                  <a:pt x="266700" y="596975"/>
                </a:cubicBezTo>
                <a:cubicBezTo>
                  <a:pt x="361950" y="539825"/>
                  <a:pt x="282575" y="371550"/>
                  <a:pt x="571500" y="273125"/>
                </a:cubicBezTo>
                <a:cubicBezTo>
                  <a:pt x="860425" y="174700"/>
                  <a:pt x="1603375" y="35000"/>
                  <a:pt x="2000250" y="6425"/>
                </a:cubicBezTo>
                <a:cubicBezTo>
                  <a:pt x="2397125" y="-22150"/>
                  <a:pt x="2597150" y="50875"/>
                  <a:pt x="2952750" y="101675"/>
                </a:cubicBezTo>
                <a:cubicBezTo>
                  <a:pt x="3308350" y="152475"/>
                  <a:pt x="3743325" y="212800"/>
                  <a:pt x="4133850" y="311225"/>
                </a:cubicBezTo>
                <a:cubicBezTo>
                  <a:pt x="4524375" y="409650"/>
                  <a:pt x="4902200" y="647775"/>
                  <a:pt x="5295900" y="692225"/>
                </a:cubicBezTo>
                <a:cubicBezTo>
                  <a:pt x="5689600" y="736675"/>
                  <a:pt x="6159500" y="577925"/>
                  <a:pt x="6496050" y="577925"/>
                </a:cubicBezTo>
                <a:cubicBezTo>
                  <a:pt x="6832600" y="577925"/>
                  <a:pt x="7150100" y="698575"/>
                  <a:pt x="7315200" y="692225"/>
                </a:cubicBezTo>
                <a:cubicBezTo>
                  <a:pt x="7480300" y="685875"/>
                  <a:pt x="7416800" y="622375"/>
                  <a:pt x="7486650" y="53982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9C3DDB1-F366-4B9F-AA47-C646BA049A38}"/>
              </a:ext>
            </a:extLst>
          </p:cNvPr>
          <p:cNvSpPr/>
          <p:nvPr/>
        </p:nvSpPr>
        <p:spPr>
          <a:xfrm rot="10800000">
            <a:off x="771931" y="10407046"/>
            <a:ext cx="5772150" cy="7327536"/>
          </a:xfrm>
          <a:custGeom>
            <a:avLst/>
            <a:gdLst>
              <a:gd name="connsiteX0" fmla="*/ 0 w 5772150"/>
              <a:gd name="connsiteY0" fmla="*/ 0 h 7327536"/>
              <a:gd name="connsiteX1" fmla="*/ 304800 w 5772150"/>
              <a:gd name="connsiteY1" fmla="*/ 571500 h 7327536"/>
              <a:gd name="connsiteX2" fmla="*/ 457200 w 5772150"/>
              <a:gd name="connsiteY2" fmla="*/ 838200 h 7327536"/>
              <a:gd name="connsiteX3" fmla="*/ 1257300 w 5772150"/>
              <a:gd name="connsiteY3" fmla="*/ 666750 h 7327536"/>
              <a:gd name="connsiteX4" fmla="*/ 2190750 w 5772150"/>
              <a:gd name="connsiteY4" fmla="*/ 704850 h 7327536"/>
              <a:gd name="connsiteX5" fmla="*/ 2438400 w 5772150"/>
              <a:gd name="connsiteY5" fmla="*/ 704850 h 7327536"/>
              <a:gd name="connsiteX6" fmla="*/ 2819400 w 5772150"/>
              <a:gd name="connsiteY6" fmla="*/ 1752600 h 7327536"/>
              <a:gd name="connsiteX7" fmla="*/ 3105150 w 5772150"/>
              <a:gd name="connsiteY7" fmla="*/ 3181350 h 7327536"/>
              <a:gd name="connsiteX8" fmla="*/ 3257550 w 5772150"/>
              <a:gd name="connsiteY8" fmla="*/ 4362450 h 7327536"/>
              <a:gd name="connsiteX9" fmla="*/ 3562350 w 5772150"/>
              <a:gd name="connsiteY9" fmla="*/ 5638800 h 7327536"/>
              <a:gd name="connsiteX10" fmla="*/ 3981450 w 5772150"/>
              <a:gd name="connsiteY10" fmla="*/ 6381750 h 7327536"/>
              <a:gd name="connsiteX11" fmla="*/ 4876800 w 5772150"/>
              <a:gd name="connsiteY11" fmla="*/ 7010400 h 7327536"/>
              <a:gd name="connsiteX12" fmla="*/ 5467350 w 5772150"/>
              <a:gd name="connsiteY12" fmla="*/ 7315200 h 7327536"/>
              <a:gd name="connsiteX13" fmla="*/ 5772150 w 5772150"/>
              <a:gd name="connsiteY13" fmla="*/ 7239000 h 73275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772150" h="7327536">
                <a:moveTo>
                  <a:pt x="0" y="0"/>
                </a:moveTo>
                <a:cubicBezTo>
                  <a:pt x="114300" y="215900"/>
                  <a:pt x="228600" y="431800"/>
                  <a:pt x="304800" y="571500"/>
                </a:cubicBezTo>
                <a:cubicBezTo>
                  <a:pt x="381000" y="711200"/>
                  <a:pt x="298450" y="822325"/>
                  <a:pt x="457200" y="838200"/>
                </a:cubicBezTo>
                <a:cubicBezTo>
                  <a:pt x="615950" y="854075"/>
                  <a:pt x="968375" y="688975"/>
                  <a:pt x="1257300" y="666750"/>
                </a:cubicBezTo>
                <a:cubicBezTo>
                  <a:pt x="1546225" y="644525"/>
                  <a:pt x="1993900" y="698500"/>
                  <a:pt x="2190750" y="704850"/>
                </a:cubicBezTo>
                <a:cubicBezTo>
                  <a:pt x="2387600" y="711200"/>
                  <a:pt x="2333625" y="530225"/>
                  <a:pt x="2438400" y="704850"/>
                </a:cubicBezTo>
                <a:cubicBezTo>
                  <a:pt x="2543175" y="879475"/>
                  <a:pt x="2708275" y="1339850"/>
                  <a:pt x="2819400" y="1752600"/>
                </a:cubicBezTo>
                <a:cubicBezTo>
                  <a:pt x="2930525" y="2165350"/>
                  <a:pt x="3032125" y="2746375"/>
                  <a:pt x="3105150" y="3181350"/>
                </a:cubicBezTo>
                <a:cubicBezTo>
                  <a:pt x="3178175" y="3616325"/>
                  <a:pt x="3181350" y="3952875"/>
                  <a:pt x="3257550" y="4362450"/>
                </a:cubicBezTo>
                <a:cubicBezTo>
                  <a:pt x="3333750" y="4772025"/>
                  <a:pt x="3441700" y="5302250"/>
                  <a:pt x="3562350" y="5638800"/>
                </a:cubicBezTo>
                <a:cubicBezTo>
                  <a:pt x="3683000" y="5975350"/>
                  <a:pt x="3762375" y="6153150"/>
                  <a:pt x="3981450" y="6381750"/>
                </a:cubicBezTo>
                <a:cubicBezTo>
                  <a:pt x="4200525" y="6610350"/>
                  <a:pt x="4629150" y="6854825"/>
                  <a:pt x="4876800" y="7010400"/>
                </a:cubicBezTo>
                <a:cubicBezTo>
                  <a:pt x="5124450" y="7165975"/>
                  <a:pt x="5318125" y="7277100"/>
                  <a:pt x="5467350" y="7315200"/>
                </a:cubicBezTo>
                <a:cubicBezTo>
                  <a:pt x="5616575" y="7353300"/>
                  <a:pt x="5667375" y="7296150"/>
                  <a:pt x="5772150" y="72390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03841AC-BC0B-4A0C-B45A-9206D7FD22D0}"/>
              </a:ext>
            </a:extLst>
          </p:cNvPr>
          <p:cNvSpPr/>
          <p:nvPr/>
        </p:nvSpPr>
        <p:spPr>
          <a:xfrm rot="10800000">
            <a:off x="8019661" y="10400191"/>
            <a:ext cx="829470" cy="2895741"/>
          </a:xfrm>
          <a:custGeom>
            <a:avLst/>
            <a:gdLst>
              <a:gd name="connsiteX0" fmla="*/ 400050 w 829470"/>
              <a:gd name="connsiteY0" fmla="*/ 0 h 2895741"/>
              <a:gd name="connsiteX1" fmla="*/ 419100 w 829470"/>
              <a:gd name="connsiteY1" fmla="*/ 971550 h 2895741"/>
              <a:gd name="connsiteX2" fmla="*/ 723900 w 829470"/>
              <a:gd name="connsiteY2" fmla="*/ 1847850 h 2895741"/>
              <a:gd name="connsiteX3" fmla="*/ 800100 w 829470"/>
              <a:gd name="connsiteY3" fmla="*/ 2609850 h 2895741"/>
              <a:gd name="connsiteX4" fmla="*/ 266700 w 829470"/>
              <a:gd name="connsiteY4" fmla="*/ 2800350 h 2895741"/>
              <a:gd name="connsiteX5" fmla="*/ 0 w 829470"/>
              <a:gd name="connsiteY5" fmla="*/ 2895600 h 28957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29470" h="2895741">
                <a:moveTo>
                  <a:pt x="400050" y="0"/>
                </a:moveTo>
                <a:cubicBezTo>
                  <a:pt x="382587" y="331787"/>
                  <a:pt x="365125" y="663575"/>
                  <a:pt x="419100" y="971550"/>
                </a:cubicBezTo>
                <a:cubicBezTo>
                  <a:pt x="473075" y="1279525"/>
                  <a:pt x="660400" y="1574800"/>
                  <a:pt x="723900" y="1847850"/>
                </a:cubicBezTo>
                <a:cubicBezTo>
                  <a:pt x="787400" y="2120900"/>
                  <a:pt x="876300" y="2451100"/>
                  <a:pt x="800100" y="2609850"/>
                </a:cubicBezTo>
                <a:cubicBezTo>
                  <a:pt x="723900" y="2768600"/>
                  <a:pt x="266700" y="2800350"/>
                  <a:pt x="266700" y="2800350"/>
                </a:cubicBezTo>
                <a:cubicBezTo>
                  <a:pt x="133350" y="2847975"/>
                  <a:pt x="44450" y="2898775"/>
                  <a:pt x="0" y="28956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55468A11-F390-4956-81A8-2EA68DE6C0EF}"/>
              </a:ext>
            </a:extLst>
          </p:cNvPr>
          <p:cNvSpPr/>
          <p:nvPr/>
        </p:nvSpPr>
        <p:spPr>
          <a:xfrm rot="10800000">
            <a:off x="8468131" y="12552982"/>
            <a:ext cx="914400" cy="57150"/>
          </a:xfrm>
          <a:custGeom>
            <a:avLst/>
            <a:gdLst>
              <a:gd name="connsiteX0" fmla="*/ 0 w 914400"/>
              <a:gd name="connsiteY0" fmla="*/ 57150 h 57150"/>
              <a:gd name="connsiteX1" fmla="*/ 914400 w 914400"/>
              <a:gd name="connsiteY1" fmla="*/ 0 h 57150"/>
            </a:gdLst>
            <a:ahLst/>
            <a:cxnLst>
              <a:cxn ang="0">
                <a:pos x="connsiteX0" y="connsiteY0"/>
              </a:cxn>
              <a:cxn ang="0">
                <a:pos x="connsiteX1" y="connsiteY1"/>
              </a:cxn>
            </a:cxnLst>
            <a:rect l="l" t="t" r="r" b="b"/>
            <a:pathLst>
              <a:path w="914400" h="57150">
                <a:moveTo>
                  <a:pt x="0" y="57150"/>
                </a:moveTo>
                <a:cubicBezTo>
                  <a:pt x="304800" y="38100"/>
                  <a:pt x="746125" y="28575"/>
                  <a:pt x="9144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F683932A-EB18-4B2E-A3EA-B3D1E687F5F6}"/>
              </a:ext>
            </a:extLst>
          </p:cNvPr>
          <p:cNvSpPr/>
          <p:nvPr/>
        </p:nvSpPr>
        <p:spPr>
          <a:xfrm rot="10800000">
            <a:off x="3019831" y="11175358"/>
            <a:ext cx="4991100" cy="844224"/>
          </a:xfrm>
          <a:custGeom>
            <a:avLst/>
            <a:gdLst>
              <a:gd name="connsiteX0" fmla="*/ 0 w 4991100"/>
              <a:gd name="connsiteY0" fmla="*/ 419100 h 844224"/>
              <a:gd name="connsiteX1" fmla="*/ 666750 w 4991100"/>
              <a:gd name="connsiteY1" fmla="*/ 209550 h 844224"/>
              <a:gd name="connsiteX2" fmla="*/ 1390650 w 4991100"/>
              <a:gd name="connsiteY2" fmla="*/ 304800 h 844224"/>
              <a:gd name="connsiteX3" fmla="*/ 2438400 w 4991100"/>
              <a:gd name="connsiteY3" fmla="*/ 685800 h 844224"/>
              <a:gd name="connsiteX4" fmla="*/ 3238500 w 4991100"/>
              <a:gd name="connsiteY4" fmla="*/ 819150 h 844224"/>
              <a:gd name="connsiteX5" fmla="*/ 4000500 w 4991100"/>
              <a:gd name="connsiteY5" fmla="*/ 781050 h 844224"/>
              <a:gd name="connsiteX6" fmla="*/ 4171950 w 4991100"/>
              <a:gd name="connsiteY6" fmla="*/ 209550 h 844224"/>
              <a:gd name="connsiteX7" fmla="*/ 4514850 w 4991100"/>
              <a:gd name="connsiteY7" fmla="*/ 57150 h 844224"/>
              <a:gd name="connsiteX8" fmla="*/ 4991100 w 4991100"/>
              <a:gd name="connsiteY8" fmla="*/ 0 h 8442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991100" h="844224">
                <a:moveTo>
                  <a:pt x="0" y="419100"/>
                </a:moveTo>
                <a:cubicBezTo>
                  <a:pt x="217487" y="323850"/>
                  <a:pt x="434975" y="228600"/>
                  <a:pt x="666750" y="209550"/>
                </a:cubicBezTo>
                <a:cubicBezTo>
                  <a:pt x="898525" y="190500"/>
                  <a:pt x="1095375" y="225425"/>
                  <a:pt x="1390650" y="304800"/>
                </a:cubicBezTo>
                <a:cubicBezTo>
                  <a:pt x="1685925" y="384175"/>
                  <a:pt x="2130425" y="600075"/>
                  <a:pt x="2438400" y="685800"/>
                </a:cubicBezTo>
                <a:cubicBezTo>
                  <a:pt x="2746375" y="771525"/>
                  <a:pt x="2978150" y="803275"/>
                  <a:pt x="3238500" y="819150"/>
                </a:cubicBezTo>
                <a:cubicBezTo>
                  <a:pt x="3498850" y="835025"/>
                  <a:pt x="3844925" y="882650"/>
                  <a:pt x="4000500" y="781050"/>
                </a:cubicBezTo>
                <a:cubicBezTo>
                  <a:pt x="4156075" y="679450"/>
                  <a:pt x="4086225" y="330200"/>
                  <a:pt x="4171950" y="209550"/>
                </a:cubicBezTo>
                <a:cubicBezTo>
                  <a:pt x="4257675" y="88900"/>
                  <a:pt x="4378325" y="92075"/>
                  <a:pt x="4514850" y="57150"/>
                </a:cubicBezTo>
                <a:cubicBezTo>
                  <a:pt x="4651375" y="22225"/>
                  <a:pt x="4914900" y="34925"/>
                  <a:pt x="4991100"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33FF5419-06C8-4F1B-B6FE-89DB71C6C4D8}"/>
              </a:ext>
            </a:extLst>
          </p:cNvPr>
          <p:cNvSpPr/>
          <p:nvPr/>
        </p:nvSpPr>
        <p:spPr>
          <a:xfrm rot="10800000">
            <a:off x="4600981" y="6495082"/>
            <a:ext cx="2680889" cy="5257800"/>
          </a:xfrm>
          <a:custGeom>
            <a:avLst/>
            <a:gdLst>
              <a:gd name="connsiteX0" fmla="*/ 413939 w 2680889"/>
              <a:gd name="connsiteY0" fmla="*/ 0 h 5257800"/>
              <a:gd name="connsiteX1" fmla="*/ 280589 w 2680889"/>
              <a:gd name="connsiteY1" fmla="*/ 1162050 h 5257800"/>
              <a:gd name="connsiteX2" fmla="*/ 109139 w 2680889"/>
              <a:gd name="connsiteY2" fmla="*/ 1866900 h 5257800"/>
              <a:gd name="connsiteX3" fmla="*/ 13889 w 2680889"/>
              <a:gd name="connsiteY3" fmla="*/ 2819400 h 5257800"/>
              <a:gd name="connsiteX4" fmla="*/ 413939 w 2680889"/>
              <a:gd name="connsiteY4" fmla="*/ 3028950 h 5257800"/>
              <a:gd name="connsiteX5" fmla="*/ 794939 w 2680889"/>
              <a:gd name="connsiteY5" fmla="*/ 3105150 h 5257800"/>
              <a:gd name="connsiteX6" fmla="*/ 1214039 w 2680889"/>
              <a:gd name="connsiteY6" fmla="*/ 3771900 h 5257800"/>
              <a:gd name="connsiteX7" fmla="*/ 1366439 w 2680889"/>
              <a:gd name="connsiteY7" fmla="*/ 3962400 h 5257800"/>
              <a:gd name="connsiteX8" fmla="*/ 1671239 w 2680889"/>
              <a:gd name="connsiteY8" fmla="*/ 4457700 h 5257800"/>
              <a:gd name="connsiteX9" fmla="*/ 1918889 w 2680889"/>
              <a:gd name="connsiteY9" fmla="*/ 4933950 h 5257800"/>
              <a:gd name="connsiteX10" fmla="*/ 2680889 w 2680889"/>
              <a:gd name="connsiteY10" fmla="*/ 5257800 h 5257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80889" h="5257800">
                <a:moveTo>
                  <a:pt x="413939" y="0"/>
                </a:moveTo>
                <a:cubicBezTo>
                  <a:pt x="372664" y="425450"/>
                  <a:pt x="331389" y="850900"/>
                  <a:pt x="280589" y="1162050"/>
                </a:cubicBezTo>
                <a:cubicBezTo>
                  <a:pt x="229789" y="1473200"/>
                  <a:pt x="153589" y="1590675"/>
                  <a:pt x="109139" y="1866900"/>
                </a:cubicBezTo>
                <a:cubicBezTo>
                  <a:pt x="64689" y="2143125"/>
                  <a:pt x="-36911" y="2625725"/>
                  <a:pt x="13889" y="2819400"/>
                </a:cubicBezTo>
                <a:cubicBezTo>
                  <a:pt x="64689" y="3013075"/>
                  <a:pt x="283764" y="2981325"/>
                  <a:pt x="413939" y="3028950"/>
                </a:cubicBezTo>
                <a:cubicBezTo>
                  <a:pt x="544114" y="3076575"/>
                  <a:pt x="661589" y="2981325"/>
                  <a:pt x="794939" y="3105150"/>
                </a:cubicBezTo>
                <a:cubicBezTo>
                  <a:pt x="928289" y="3228975"/>
                  <a:pt x="1118789" y="3629025"/>
                  <a:pt x="1214039" y="3771900"/>
                </a:cubicBezTo>
                <a:cubicBezTo>
                  <a:pt x="1309289" y="3914775"/>
                  <a:pt x="1290239" y="3848100"/>
                  <a:pt x="1366439" y="3962400"/>
                </a:cubicBezTo>
                <a:cubicBezTo>
                  <a:pt x="1442639" y="4076700"/>
                  <a:pt x="1579164" y="4295775"/>
                  <a:pt x="1671239" y="4457700"/>
                </a:cubicBezTo>
                <a:cubicBezTo>
                  <a:pt x="1763314" y="4619625"/>
                  <a:pt x="1750614" y="4800600"/>
                  <a:pt x="1918889" y="4933950"/>
                </a:cubicBezTo>
                <a:cubicBezTo>
                  <a:pt x="2087164" y="5067300"/>
                  <a:pt x="2477689" y="5181600"/>
                  <a:pt x="2680889" y="525780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09" name="Group 608">
            <a:extLst>
              <a:ext uri="{FF2B5EF4-FFF2-40B4-BE49-F238E27FC236}">
                <a16:creationId xmlns:a16="http://schemas.microsoft.com/office/drawing/2014/main" id="{D20082C7-3DF9-41AB-A644-31BEB4899502}"/>
              </a:ext>
            </a:extLst>
          </p:cNvPr>
          <p:cNvGrpSpPr/>
          <p:nvPr/>
        </p:nvGrpSpPr>
        <p:grpSpPr>
          <a:xfrm>
            <a:off x="13625702" y="9326680"/>
            <a:ext cx="1747306" cy="1414533"/>
            <a:chOff x="2681378" y="5081713"/>
            <a:chExt cx="1747306" cy="1414533"/>
          </a:xfrm>
        </p:grpSpPr>
        <p:grpSp>
          <p:nvGrpSpPr>
            <p:cNvPr id="610" name="Group 609">
              <a:extLst>
                <a:ext uri="{FF2B5EF4-FFF2-40B4-BE49-F238E27FC236}">
                  <a16:creationId xmlns:a16="http://schemas.microsoft.com/office/drawing/2014/main" id="{6DF79FFA-6A20-4AD0-BD41-D40BC6C5EA3D}"/>
                </a:ext>
              </a:extLst>
            </p:cNvPr>
            <p:cNvGrpSpPr/>
            <p:nvPr/>
          </p:nvGrpSpPr>
          <p:grpSpPr>
            <a:xfrm>
              <a:off x="2681378" y="5622705"/>
              <a:ext cx="1747306" cy="873541"/>
              <a:chOff x="2528978" y="5470305"/>
              <a:chExt cx="1747306" cy="873541"/>
            </a:xfrm>
          </p:grpSpPr>
          <p:sp>
            <p:nvSpPr>
              <p:cNvPr id="612" name="Text Box 648">
                <a:extLst>
                  <a:ext uri="{FF2B5EF4-FFF2-40B4-BE49-F238E27FC236}">
                    <a16:creationId xmlns:a16="http://schemas.microsoft.com/office/drawing/2014/main" id="{07CA5E5A-EA9D-4A04-AA0E-03C61E45AAAF}"/>
                  </a:ext>
                </a:extLst>
              </p:cNvPr>
              <p:cNvSpPr txBox="1">
                <a:spLocks noChangeArrowheads="1"/>
              </p:cNvSpPr>
              <p:nvPr/>
            </p:nvSpPr>
            <p:spPr bwMode="auto">
              <a:xfrm>
                <a:off x="3523687" y="5580175"/>
                <a:ext cx="752597" cy="763671"/>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11</a:t>
                </a:r>
                <a:r>
                  <a:rPr lang="en-US" sz="3200" b="1" dirty="0">
                    <a:solidFill>
                      <a:srgbClr val="002060"/>
                    </a:solidFill>
                    <a:cs typeface="Arial" charset="0"/>
                  </a:rPr>
                  <a:t>6</a:t>
                </a:r>
              </a:p>
              <a:p>
                <a:pPr algn="ctr">
                  <a:lnSpc>
                    <a:spcPts val="1000"/>
                  </a:lnSpc>
                  <a:spcBef>
                    <a:spcPct val="50000"/>
                  </a:spcBef>
                </a:pPr>
                <a:r>
                  <a:rPr lang="en-US" sz="3200" b="1" dirty="0">
                    <a:solidFill>
                      <a:srgbClr val="002060"/>
                    </a:solidFill>
                    <a:cs typeface="Arial" charset="0"/>
                  </a:rPr>
                  <a:t>C</a:t>
                </a:r>
                <a:endParaRPr lang="en-US" sz="3200" b="1" dirty="0">
                  <a:solidFill>
                    <a:srgbClr val="002060"/>
                  </a:solidFill>
                  <a:latin typeface="+mn-lt"/>
                  <a:cs typeface="Arial" charset="0"/>
                </a:endParaRPr>
              </a:p>
            </p:txBody>
          </p:sp>
          <p:sp>
            <p:nvSpPr>
              <p:cNvPr id="613" name="Freeform 164">
                <a:extLst>
                  <a:ext uri="{FF2B5EF4-FFF2-40B4-BE49-F238E27FC236}">
                    <a16:creationId xmlns:a16="http://schemas.microsoft.com/office/drawing/2014/main" id="{798B4DE4-8F72-40EC-9C54-89503396473E}"/>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14" name="Group 165">
                <a:extLst>
                  <a:ext uri="{FF2B5EF4-FFF2-40B4-BE49-F238E27FC236}">
                    <a16:creationId xmlns:a16="http://schemas.microsoft.com/office/drawing/2014/main" id="{780F4264-7AC1-4804-81EF-7FDD22CD6D41}"/>
                  </a:ext>
                </a:extLst>
              </p:cNvPr>
              <p:cNvGrpSpPr>
                <a:grpSpLocks/>
              </p:cNvGrpSpPr>
              <p:nvPr/>
            </p:nvGrpSpPr>
            <p:grpSpPr bwMode="auto">
              <a:xfrm>
                <a:off x="2528978" y="5470305"/>
                <a:ext cx="1032082" cy="760244"/>
                <a:chOff x="288" y="720"/>
                <a:chExt cx="432" cy="288"/>
              </a:xfrm>
            </p:grpSpPr>
            <p:sp>
              <p:nvSpPr>
                <p:cNvPr id="615" name="Rectangle 166">
                  <a:extLst>
                    <a:ext uri="{FF2B5EF4-FFF2-40B4-BE49-F238E27FC236}">
                      <a16:creationId xmlns:a16="http://schemas.microsoft.com/office/drawing/2014/main" id="{4B2F93B9-129D-4919-86E1-9BC29B8EA2B0}"/>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16" name="Line 167">
                  <a:extLst>
                    <a:ext uri="{FF2B5EF4-FFF2-40B4-BE49-F238E27FC236}">
                      <a16:creationId xmlns:a16="http://schemas.microsoft.com/office/drawing/2014/main" id="{408901A8-3066-47A2-B9F2-2DF58DD623F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26" name="Line 168">
                  <a:extLst>
                    <a:ext uri="{FF2B5EF4-FFF2-40B4-BE49-F238E27FC236}">
                      <a16:creationId xmlns:a16="http://schemas.microsoft.com/office/drawing/2014/main" id="{2E7238EF-21AD-45EC-916B-22091AFAD971}"/>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11" name="TextBox 610">
              <a:extLst>
                <a:ext uri="{FF2B5EF4-FFF2-40B4-BE49-F238E27FC236}">
                  <a16:creationId xmlns:a16="http://schemas.microsoft.com/office/drawing/2014/main" id="{F3F29061-0E56-4F5A-BC8B-2FE5F68C8E6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31" name="Freeform: Shape 30">
            <a:extLst>
              <a:ext uri="{FF2B5EF4-FFF2-40B4-BE49-F238E27FC236}">
                <a16:creationId xmlns:a16="http://schemas.microsoft.com/office/drawing/2014/main" id="{8ECF974B-3506-47A7-B9E3-9E57417F3736}"/>
              </a:ext>
            </a:extLst>
          </p:cNvPr>
          <p:cNvSpPr/>
          <p:nvPr/>
        </p:nvSpPr>
        <p:spPr>
          <a:xfrm rot="10800000">
            <a:off x="2162581" y="4932982"/>
            <a:ext cx="685856" cy="2990850"/>
          </a:xfrm>
          <a:custGeom>
            <a:avLst/>
            <a:gdLst>
              <a:gd name="connsiteX0" fmla="*/ 685856 w 685856"/>
              <a:gd name="connsiteY0" fmla="*/ 0 h 2990850"/>
              <a:gd name="connsiteX1" fmla="*/ 438206 w 685856"/>
              <a:gd name="connsiteY1" fmla="*/ 914400 h 2990850"/>
              <a:gd name="connsiteX2" fmla="*/ 247706 w 685856"/>
              <a:gd name="connsiteY2" fmla="*/ 1695450 h 2990850"/>
              <a:gd name="connsiteX3" fmla="*/ 38156 w 685856"/>
              <a:gd name="connsiteY3" fmla="*/ 2343150 h 2990850"/>
              <a:gd name="connsiteX4" fmla="*/ 56 w 685856"/>
              <a:gd name="connsiteY4" fmla="*/ 2990850 h 29908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85856" h="2990850">
                <a:moveTo>
                  <a:pt x="685856" y="0"/>
                </a:moveTo>
                <a:cubicBezTo>
                  <a:pt x="598543" y="315912"/>
                  <a:pt x="511231" y="631825"/>
                  <a:pt x="438206" y="914400"/>
                </a:cubicBezTo>
                <a:cubicBezTo>
                  <a:pt x="365181" y="1196975"/>
                  <a:pt x="314381" y="1457325"/>
                  <a:pt x="247706" y="1695450"/>
                </a:cubicBezTo>
                <a:cubicBezTo>
                  <a:pt x="181031" y="1933575"/>
                  <a:pt x="79431" y="2127250"/>
                  <a:pt x="38156" y="2343150"/>
                </a:cubicBezTo>
                <a:cubicBezTo>
                  <a:pt x="-3119" y="2559050"/>
                  <a:pt x="56" y="2927350"/>
                  <a:pt x="56" y="29908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47E4A0DA-ABF4-4B85-B244-2678DE2FB8B3}"/>
              </a:ext>
            </a:extLst>
          </p:cNvPr>
          <p:cNvSpPr/>
          <p:nvPr/>
        </p:nvSpPr>
        <p:spPr>
          <a:xfrm rot="10800000">
            <a:off x="5458202" y="11790982"/>
            <a:ext cx="1981229" cy="4972050"/>
          </a:xfrm>
          <a:custGeom>
            <a:avLst/>
            <a:gdLst>
              <a:gd name="connsiteX0" fmla="*/ 1676400 w 1981229"/>
              <a:gd name="connsiteY0" fmla="*/ 0 h 4972050"/>
              <a:gd name="connsiteX1" fmla="*/ 1943100 w 1981229"/>
              <a:gd name="connsiteY1" fmla="*/ 647700 h 4972050"/>
              <a:gd name="connsiteX2" fmla="*/ 1924050 w 1981229"/>
              <a:gd name="connsiteY2" fmla="*/ 1143000 h 4972050"/>
              <a:gd name="connsiteX3" fmla="*/ 1428750 w 1981229"/>
              <a:gd name="connsiteY3" fmla="*/ 1771650 h 4972050"/>
              <a:gd name="connsiteX4" fmla="*/ 1028700 w 1981229"/>
              <a:gd name="connsiteY4" fmla="*/ 2571750 h 4972050"/>
              <a:gd name="connsiteX5" fmla="*/ 647700 w 1981229"/>
              <a:gd name="connsiteY5" fmla="*/ 3162300 h 4972050"/>
              <a:gd name="connsiteX6" fmla="*/ 571500 w 1981229"/>
              <a:gd name="connsiteY6" fmla="*/ 3905250 h 4972050"/>
              <a:gd name="connsiteX7" fmla="*/ 266700 w 1981229"/>
              <a:gd name="connsiteY7" fmla="*/ 4343400 h 4972050"/>
              <a:gd name="connsiteX8" fmla="*/ 0 w 1981229"/>
              <a:gd name="connsiteY8" fmla="*/ 4972050 h 4972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81229" h="4972050">
                <a:moveTo>
                  <a:pt x="1676400" y="0"/>
                </a:moveTo>
                <a:cubicBezTo>
                  <a:pt x="1789112" y="228600"/>
                  <a:pt x="1901825" y="457200"/>
                  <a:pt x="1943100" y="647700"/>
                </a:cubicBezTo>
                <a:cubicBezTo>
                  <a:pt x="1984375" y="838200"/>
                  <a:pt x="2009775" y="955675"/>
                  <a:pt x="1924050" y="1143000"/>
                </a:cubicBezTo>
                <a:cubicBezTo>
                  <a:pt x="1838325" y="1330325"/>
                  <a:pt x="1577975" y="1533525"/>
                  <a:pt x="1428750" y="1771650"/>
                </a:cubicBezTo>
                <a:cubicBezTo>
                  <a:pt x="1279525" y="2009775"/>
                  <a:pt x="1158875" y="2339975"/>
                  <a:pt x="1028700" y="2571750"/>
                </a:cubicBezTo>
                <a:cubicBezTo>
                  <a:pt x="898525" y="2803525"/>
                  <a:pt x="723900" y="2940050"/>
                  <a:pt x="647700" y="3162300"/>
                </a:cubicBezTo>
                <a:cubicBezTo>
                  <a:pt x="571500" y="3384550"/>
                  <a:pt x="635000" y="3708400"/>
                  <a:pt x="571500" y="3905250"/>
                </a:cubicBezTo>
                <a:cubicBezTo>
                  <a:pt x="508000" y="4102100"/>
                  <a:pt x="361950" y="4165600"/>
                  <a:pt x="266700" y="4343400"/>
                </a:cubicBezTo>
                <a:cubicBezTo>
                  <a:pt x="171450" y="4521200"/>
                  <a:pt x="31750" y="4927600"/>
                  <a:pt x="0" y="49720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40845E70-8462-4088-96FF-DACB79582033}"/>
              </a:ext>
            </a:extLst>
          </p:cNvPr>
          <p:cNvSpPr/>
          <p:nvPr/>
        </p:nvSpPr>
        <p:spPr>
          <a:xfrm rot="10800000">
            <a:off x="8208149" y="6788193"/>
            <a:ext cx="9672464" cy="11003539"/>
          </a:xfrm>
          <a:custGeom>
            <a:avLst/>
            <a:gdLst>
              <a:gd name="connsiteX0" fmla="*/ 3905250 w 9804032"/>
              <a:gd name="connsiteY0" fmla="*/ 0 h 11003539"/>
              <a:gd name="connsiteX1" fmla="*/ 4552950 w 9804032"/>
              <a:gd name="connsiteY1" fmla="*/ 1295400 h 11003539"/>
              <a:gd name="connsiteX2" fmla="*/ 5124450 w 9804032"/>
              <a:gd name="connsiteY2" fmla="*/ 2533650 h 11003539"/>
              <a:gd name="connsiteX3" fmla="*/ 5829300 w 9804032"/>
              <a:gd name="connsiteY3" fmla="*/ 3105150 h 11003539"/>
              <a:gd name="connsiteX4" fmla="*/ 6400800 w 9804032"/>
              <a:gd name="connsiteY4" fmla="*/ 3009900 h 11003539"/>
              <a:gd name="connsiteX5" fmla="*/ 7162800 w 9804032"/>
              <a:gd name="connsiteY5" fmla="*/ 2857500 h 11003539"/>
              <a:gd name="connsiteX6" fmla="*/ 7391400 w 9804032"/>
              <a:gd name="connsiteY6" fmla="*/ 2990850 h 11003539"/>
              <a:gd name="connsiteX7" fmla="*/ 7905750 w 9804032"/>
              <a:gd name="connsiteY7" fmla="*/ 3771900 h 11003539"/>
              <a:gd name="connsiteX8" fmla="*/ 8248650 w 9804032"/>
              <a:gd name="connsiteY8" fmla="*/ 4267200 h 11003539"/>
              <a:gd name="connsiteX9" fmla="*/ 8534400 w 9804032"/>
              <a:gd name="connsiteY9" fmla="*/ 4953000 h 11003539"/>
              <a:gd name="connsiteX10" fmla="*/ 8801100 w 9804032"/>
              <a:gd name="connsiteY10" fmla="*/ 6248400 h 11003539"/>
              <a:gd name="connsiteX11" fmla="*/ 8953500 w 9804032"/>
              <a:gd name="connsiteY11" fmla="*/ 7410450 h 11003539"/>
              <a:gd name="connsiteX12" fmla="*/ 9201150 w 9804032"/>
              <a:gd name="connsiteY12" fmla="*/ 7505700 h 11003539"/>
              <a:gd name="connsiteX13" fmla="*/ 9239250 w 9804032"/>
              <a:gd name="connsiteY13" fmla="*/ 8172450 h 11003539"/>
              <a:gd name="connsiteX14" fmla="*/ 9277350 w 9804032"/>
              <a:gd name="connsiteY14" fmla="*/ 8439150 h 11003539"/>
              <a:gd name="connsiteX15" fmla="*/ 9582150 w 9804032"/>
              <a:gd name="connsiteY15" fmla="*/ 9201150 h 11003539"/>
              <a:gd name="connsiteX16" fmla="*/ 9791700 w 9804032"/>
              <a:gd name="connsiteY16" fmla="*/ 10172700 h 11003539"/>
              <a:gd name="connsiteX17" fmla="*/ 9772650 w 9804032"/>
              <a:gd name="connsiteY17" fmla="*/ 10458450 h 11003539"/>
              <a:gd name="connsiteX18" fmla="*/ 9715500 w 9804032"/>
              <a:gd name="connsiteY18" fmla="*/ 10991850 h 11003539"/>
              <a:gd name="connsiteX19" fmla="*/ 9048750 w 9804032"/>
              <a:gd name="connsiteY19" fmla="*/ 10839450 h 11003539"/>
              <a:gd name="connsiteX20" fmla="*/ 7962900 w 9804032"/>
              <a:gd name="connsiteY20" fmla="*/ 10572750 h 11003539"/>
              <a:gd name="connsiteX21" fmla="*/ 6629400 w 9804032"/>
              <a:gd name="connsiteY21" fmla="*/ 10191750 h 11003539"/>
              <a:gd name="connsiteX22" fmla="*/ 4762500 w 9804032"/>
              <a:gd name="connsiteY22" fmla="*/ 9982200 h 11003539"/>
              <a:gd name="connsiteX23" fmla="*/ 2933700 w 9804032"/>
              <a:gd name="connsiteY23" fmla="*/ 9715500 h 11003539"/>
              <a:gd name="connsiteX24" fmla="*/ 1409700 w 9804032"/>
              <a:gd name="connsiteY24" fmla="*/ 9525000 h 11003539"/>
              <a:gd name="connsiteX25" fmla="*/ 628650 w 9804032"/>
              <a:gd name="connsiteY25" fmla="*/ 9505950 h 11003539"/>
              <a:gd name="connsiteX26" fmla="*/ 266700 w 9804032"/>
              <a:gd name="connsiteY26" fmla="*/ 9391650 h 11003539"/>
              <a:gd name="connsiteX27" fmla="*/ 0 w 9804032"/>
              <a:gd name="connsiteY27" fmla="*/ 9201150 h 11003539"/>
              <a:gd name="connsiteX0" fmla="*/ 3773682 w 9672464"/>
              <a:gd name="connsiteY0" fmla="*/ 0 h 11003539"/>
              <a:gd name="connsiteX1" fmla="*/ 4421382 w 9672464"/>
              <a:gd name="connsiteY1" fmla="*/ 1295400 h 11003539"/>
              <a:gd name="connsiteX2" fmla="*/ 4992882 w 9672464"/>
              <a:gd name="connsiteY2" fmla="*/ 2533650 h 11003539"/>
              <a:gd name="connsiteX3" fmla="*/ 5697732 w 9672464"/>
              <a:gd name="connsiteY3" fmla="*/ 3105150 h 11003539"/>
              <a:gd name="connsiteX4" fmla="*/ 6269232 w 9672464"/>
              <a:gd name="connsiteY4" fmla="*/ 3009900 h 11003539"/>
              <a:gd name="connsiteX5" fmla="*/ 7031232 w 9672464"/>
              <a:gd name="connsiteY5" fmla="*/ 2857500 h 11003539"/>
              <a:gd name="connsiteX6" fmla="*/ 7259832 w 9672464"/>
              <a:gd name="connsiteY6" fmla="*/ 2990850 h 11003539"/>
              <a:gd name="connsiteX7" fmla="*/ 7774182 w 9672464"/>
              <a:gd name="connsiteY7" fmla="*/ 3771900 h 11003539"/>
              <a:gd name="connsiteX8" fmla="*/ 8117082 w 9672464"/>
              <a:gd name="connsiteY8" fmla="*/ 4267200 h 11003539"/>
              <a:gd name="connsiteX9" fmla="*/ 8402832 w 9672464"/>
              <a:gd name="connsiteY9" fmla="*/ 4953000 h 11003539"/>
              <a:gd name="connsiteX10" fmla="*/ 8669532 w 9672464"/>
              <a:gd name="connsiteY10" fmla="*/ 6248400 h 11003539"/>
              <a:gd name="connsiteX11" fmla="*/ 8821932 w 9672464"/>
              <a:gd name="connsiteY11" fmla="*/ 7410450 h 11003539"/>
              <a:gd name="connsiteX12" fmla="*/ 9069582 w 9672464"/>
              <a:gd name="connsiteY12" fmla="*/ 7505700 h 11003539"/>
              <a:gd name="connsiteX13" fmla="*/ 9107682 w 9672464"/>
              <a:gd name="connsiteY13" fmla="*/ 8172450 h 11003539"/>
              <a:gd name="connsiteX14" fmla="*/ 9145782 w 9672464"/>
              <a:gd name="connsiteY14" fmla="*/ 8439150 h 11003539"/>
              <a:gd name="connsiteX15" fmla="*/ 9450582 w 9672464"/>
              <a:gd name="connsiteY15" fmla="*/ 9201150 h 11003539"/>
              <a:gd name="connsiteX16" fmla="*/ 9660132 w 9672464"/>
              <a:gd name="connsiteY16" fmla="*/ 10172700 h 11003539"/>
              <a:gd name="connsiteX17" fmla="*/ 9641082 w 9672464"/>
              <a:gd name="connsiteY17" fmla="*/ 10458450 h 11003539"/>
              <a:gd name="connsiteX18" fmla="*/ 9583932 w 9672464"/>
              <a:gd name="connsiteY18" fmla="*/ 10991850 h 11003539"/>
              <a:gd name="connsiteX19" fmla="*/ 8917182 w 9672464"/>
              <a:gd name="connsiteY19" fmla="*/ 10839450 h 11003539"/>
              <a:gd name="connsiteX20" fmla="*/ 7831332 w 9672464"/>
              <a:gd name="connsiteY20" fmla="*/ 10572750 h 11003539"/>
              <a:gd name="connsiteX21" fmla="*/ 6497832 w 9672464"/>
              <a:gd name="connsiteY21" fmla="*/ 10191750 h 11003539"/>
              <a:gd name="connsiteX22" fmla="*/ 4630932 w 9672464"/>
              <a:gd name="connsiteY22" fmla="*/ 9982200 h 11003539"/>
              <a:gd name="connsiteX23" fmla="*/ 2802132 w 9672464"/>
              <a:gd name="connsiteY23" fmla="*/ 9715500 h 11003539"/>
              <a:gd name="connsiteX24" fmla="*/ 1278132 w 9672464"/>
              <a:gd name="connsiteY24" fmla="*/ 9525000 h 11003539"/>
              <a:gd name="connsiteX25" fmla="*/ 497082 w 9672464"/>
              <a:gd name="connsiteY25" fmla="*/ 9505950 h 11003539"/>
              <a:gd name="connsiteX26" fmla="*/ 135132 w 9672464"/>
              <a:gd name="connsiteY26" fmla="*/ 9391650 h 11003539"/>
              <a:gd name="connsiteX27" fmla="*/ 0 w 9672464"/>
              <a:gd name="connsiteY27" fmla="*/ 9303115 h 110035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9672464" h="11003539">
                <a:moveTo>
                  <a:pt x="3773682" y="0"/>
                </a:moveTo>
                <a:cubicBezTo>
                  <a:pt x="3995932" y="436562"/>
                  <a:pt x="4218182" y="873125"/>
                  <a:pt x="4421382" y="1295400"/>
                </a:cubicBezTo>
                <a:cubicBezTo>
                  <a:pt x="4624582" y="1717675"/>
                  <a:pt x="4780157" y="2232025"/>
                  <a:pt x="4992882" y="2533650"/>
                </a:cubicBezTo>
                <a:cubicBezTo>
                  <a:pt x="5205607" y="2835275"/>
                  <a:pt x="5485007" y="3025775"/>
                  <a:pt x="5697732" y="3105150"/>
                </a:cubicBezTo>
                <a:cubicBezTo>
                  <a:pt x="5910457" y="3184525"/>
                  <a:pt x="6046982" y="3051175"/>
                  <a:pt x="6269232" y="3009900"/>
                </a:cubicBezTo>
                <a:cubicBezTo>
                  <a:pt x="6491482" y="2968625"/>
                  <a:pt x="6866132" y="2860675"/>
                  <a:pt x="7031232" y="2857500"/>
                </a:cubicBezTo>
                <a:cubicBezTo>
                  <a:pt x="7196332" y="2854325"/>
                  <a:pt x="7136007" y="2838450"/>
                  <a:pt x="7259832" y="2990850"/>
                </a:cubicBezTo>
                <a:cubicBezTo>
                  <a:pt x="7383657" y="3143250"/>
                  <a:pt x="7631307" y="3559175"/>
                  <a:pt x="7774182" y="3771900"/>
                </a:cubicBezTo>
                <a:cubicBezTo>
                  <a:pt x="7917057" y="3984625"/>
                  <a:pt x="8012307" y="4070350"/>
                  <a:pt x="8117082" y="4267200"/>
                </a:cubicBezTo>
                <a:cubicBezTo>
                  <a:pt x="8221857" y="4464050"/>
                  <a:pt x="8310757" y="4622800"/>
                  <a:pt x="8402832" y="4953000"/>
                </a:cubicBezTo>
                <a:cubicBezTo>
                  <a:pt x="8494907" y="5283200"/>
                  <a:pt x="8599682" y="5838825"/>
                  <a:pt x="8669532" y="6248400"/>
                </a:cubicBezTo>
                <a:cubicBezTo>
                  <a:pt x="8739382" y="6657975"/>
                  <a:pt x="8755257" y="7200900"/>
                  <a:pt x="8821932" y="7410450"/>
                </a:cubicBezTo>
                <a:cubicBezTo>
                  <a:pt x="8888607" y="7620000"/>
                  <a:pt x="9021957" y="7378700"/>
                  <a:pt x="9069582" y="7505700"/>
                </a:cubicBezTo>
                <a:cubicBezTo>
                  <a:pt x="9117207" y="7632700"/>
                  <a:pt x="9094982" y="8016875"/>
                  <a:pt x="9107682" y="8172450"/>
                </a:cubicBezTo>
                <a:cubicBezTo>
                  <a:pt x="9120382" y="8328025"/>
                  <a:pt x="9088632" y="8267700"/>
                  <a:pt x="9145782" y="8439150"/>
                </a:cubicBezTo>
                <a:cubicBezTo>
                  <a:pt x="9202932" y="8610600"/>
                  <a:pt x="9364857" y="8912225"/>
                  <a:pt x="9450582" y="9201150"/>
                </a:cubicBezTo>
                <a:cubicBezTo>
                  <a:pt x="9536307" y="9490075"/>
                  <a:pt x="9628382" y="9963150"/>
                  <a:pt x="9660132" y="10172700"/>
                </a:cubicBezTo>
                <a:cubicBezTo>
                  <a:pt x="9691882" y="10382250"/>
                  <a:pt x="9653782" y="10321925"/>
                  <a:pt x="9641082" y="10458450"/>
                </a:cubicBezTo>
                <a:cubicBezTo>
                  <a:pt x="9628382" y="10594975"/>
                  <a:pt x="9704582" y="10928350"/>
                  <a:pt x="9583932" y="10991850"/>
                </a:cubicBezTo>
                <a:cubicBezTo>
                  <a:pt x="9463282" y="11055350"/>
                  <a:pt x="8917182" y="10839450"/>
                  <a:pt x="8917182" y="10839450"/>
                </a:cubicBezTo>
                <a:cubicBezTo>
                  <a:pt x="8625082" y="10769600"/>
                  <a:pt x="8234557" y="10680700"/>
                  <a:pt x="7831332" y="10572750"/>
                </a:cubicBezTo>
                <a:cubicBezTo>
                  <a:pt x="7428107" y="10464800"/>
                  <a:pt x="7031232" y="10290175"/>
                  <a:pt x="6497832" y="10191750"/>
                </a:cubicBezTo>
                <a:cubicBezTo>
                  <a:pt x="5964432" y="10093325"/>
                  <a:pt x="5246882" y="10061575"/>
                  <a:pt x="4630932" y="9982200"/>
                </a:cubicBezTo>
                <a:cubicBezTo>
                  <a:pt x="4014982" y="9902825"/>
                  <a:pt x="3360932" y="9791700"/>
                  <a:pt x="2802132" y="9715500"/>
                </a:cubicBezTo>
                <a:cubicBezTo>
                  <a:pt x="2243332" y="9639300"/>
                  <a:pt x="1662307" y="9559925"/>
                  <a:pt x="1278132" y="9525000"/>
                </a:cubicBezTo>
                <a:cubicBezTo>
                  <a:pt x="893957" y="9490075"/>
                  <a:pt x="687582" y="9528175"/>
                  <a:pt x="497082" y="9505950"/>
                </a:cubicBezTo>
                <a:cubicBezTo>
                  <a:pt x="306582" y="9483725"/>
                  <a:pt x="239907" y="9442450"/>
                  <a:pt x="135132" y="9391650"/>
                </a:cubicBezTo>
                <a:cubicBezTo>
                  <a:pt x="30357" y="9340850"/>
                  <a:pt x="80962" y="9372965"/>
                  <a:pt x="0" y="930311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51C1469-0607-487C-924F-5C87600EB262}"/>
              </a:ext>
            </a:extLst>
          </p:cNvPr>
          <p:cNvSpPr/>
          <p:nvPr/>
        </p:nvSpPr>
        <p:spPr>
          <a:xfrm rot="10800000">
            <a:off x="19498081" y="14610382"/>
            <a:ext cx="306611" cy="3200400"/>
          </a:xfrm>
          <a:custGeom>
            <a:avLst/>
            <a:gdLst>
              <a:gd name="connsiteX0" fmla="*/ 154211 w 306611"/>
              <a:gd name="connsiteY0" fmla="*/ 0 h 3200400"/>
              <a:gd name="connsiteX1" fmla="*/ 1811 w 306611"/>
              <a:gd name="connsiteY1" fmla="*/ 952500 h 3200400"/>
              <a:gd name="connsiteX2" fmla="*/ 78011 w 306611"/>
              <a:gd name="connsiteY2" fmla="*/ 1752600 h 3200400"/>
              <a:gd name="connsiteX3" fmla="*/ 192311 w 306611"/>
              <a:gd name="connsiteY3" fmla="*/ 2457450 h 3200400"/>
              <a:gd name="connsiteX4" fmla="*/ 268511 w 306611"/>
              <a:gd name="connsiteY4" fmla="*/ 2990850 h 3200400"/>
              <a:gd name="connsiteX5" fmla="*/ 306611 w 306611"/>
              <a:gd name="connsiteY5" fmla="*/ 3200400 h 3200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06611" h="3200400">
                <a:moveTo>
                  <a:pt x="154211" y="0"/>
                </a:moveTo>
                <a:cubicBezTo>
                  <a:pt x="84361" y="330200"/>
                  <a:pt x="14511" y="660400"/>
                  <a:pt x="1811" y="952500"/>
                </a:cubicBezTo>
                <a:cubicBezTo>
                  <a:pt x="-10889" y="1244600"/>
                  <a:pt x="46261" y="1501775"/>
                  <a:pt x="78011" y="1752600"/>
                </a:cubicBezTo>
                <a:cubicBezTo>
                  <a:pt x="109761" y="2003425"/>
                  <a:pt x="160561" y="2251075"/>
                  <a:pt x="192311" y="2457450"/>
                </a:cubicBezTo>
                <a:cubicBezTo>
                  <a:pt x="224061" y="2663825"/>
                  <a:pt x="249461" y="2867025"/>
                  <a:pt x="268511" y="2990850"/>
                </a:cubicBezTo>
                <a:cubicBezTo>
                  <a:pt x="287561" y="3114675"/>
                  <a:pt x="303436" y="3194050"/>
                  <a:pt x="306611" y="32004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9E6D1DF1-EB76-41F8-A5E2-B3F6CCF8677F}"/>
              </a:ext>
            </a:extLst>
          </p:cNvPr>
          <p:cNvSpPr/>
          <p:nvPr/>
        </p:nvSpPr>
        <p:spPr>
          <a:xfrm rot="10800000">
            <a:off x="17783581" y="10022176"/>
            <a:ext cx="1949824" cy="4492956"/>
          </a:xfrm>
          <a:custGeom>
            <a:avLst/>
            <a:gdLst>
              <a:gd name="connsiteX0" fmla="*/ 235324 w 1949824"/>
              <a:gd name="connsiteY0" fmla="*/ 0 h 4492956"/>
              <a:gd name="connsiteX1" fmla="*/ 101974 w 1949824"/>
              <a:gd name="connsiteY1" fmla="*/ 628650 h 4492956"/>
              <a:gd name="connsiteX2" fmla="*/ 6724 w 1949824"/>
              <a:gd name="connsiteY2" fmla="*/ 1276350 h 4492956"/>
              <a:gd name="connsiteX3" fmla="*/ 292474 w 1949824"/>
              <a:gd name="connsiteY3" fmla="*/ 2019300 h 4492956"/>
              <a:gd name="connsiteX4" fmla="*/ 692524 w 1949824"/>
              <a:gd name="connsiteY4" fmla="*/ 2476500 h 4492956"/>
              <a:gd name="connsiteX5" fmla="*/ 1321174 w 1949824"/>
              <a:gd name="connsiteY5" fmla="*/ 2857500 h 4492956"/>
              <a:gd name="connsiteX6" fmla="*/ 1625974 w 1949824"/>
              <a:gd name="connsiteY6" fmla="*/ 3371850 h 4492956"/>
              <a:gd name="connsiteX7" fmla="*/ 1721224 w 1949824"/>
              <a:gd name="connsiteY7" fmla="*/ 4171950 h 4492956"/>
              <a:gd name="connsiteX8" fmla="*/ 1740274 w 1949824"/>
              <a:gd name="connsiteY8" fmla="*/ 4362450 h 4492956"/>
              <a:gd name="connsiteX9" fmla="*/ 1949824 w 1949824"/>
              <a:gd name="connsiteY9" fmla="*/ 4476750 h 4492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49824" h="4492956">
                <a:moveTo>
                  <a:pt x="235324" y="0"/>
                </a:moveTo>
                <a:cubicBezTo>
                  <a:pt x="187699" y="207962"/>
                  <a:pt x="140074" y="415925"/>
                  <a:pt x="101974" y="628650"/>
                </a:cubicBezTo>
                <a:cubicBezTo>
                  <a:pt x="63874" y="841375"/>
                  <a:pt x="-25026" y="1044575"/>
                  <a:pt x="6724" y="1276350"/>
                </a:cubicBezTo>
                <a:cubicBezTo>
                  <a:pt x="38474" y="1508125"/>
                  <a:pt x="178174" y="1819275"/>
                  <a:pt x="292474" y="2019300"/>
                </a:cubicBezTo>
                <a:cubicBezTo>
                  <a:pt x="406774" y="2219325"/>
                  <a:pt x="521074" y="2336800"/>
                  <a:pt x="692524" y="2476500"/>
                </a:cubicBezTo>
                <a:cubicBezTo>
                  <a:pt x="863974" y="2616200"/>
                  <a:pt x="1165599" y="2708275"/>
                  <a:pt x="1321174" y="2857500"/>
                </a:cubicBezTo>
                <a:cubicBezTo>
                  <a:pt x="1476749" y="3006725"/>
                  <a:pt x="1559299" y="3152775"/>
                  <a:pt x="1625974" y="3371850"/>
                </a:cubicBezTo>
                <a:cubicBezTo>
                  <a:pt x="1692649" y="3590925"/>
                  <a:pt x="1702174" y="4006850"/>
                  <a:pt x="1721224" y="4171950"/>
                </a:cubicBezTo>
                <a:cubicBezTo>
                  <a:pt x="1740274" y="4337050"/>
                  <a:pt x="1702174" y="4311650"/>
                  <a:pt x="1740274" y="4362450"/>
                </a:cubicBezTo>
                <a:cubicBezTo>
                  <a:pt x="1778374" y="4413250"/>
                  <a:pt x="1927599" y="4537075"/>
                  <a:pt x="1949824" y="44767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472BFCA2-3468-4DA5-80A7-41EC3043ACE1}"/>
              </a:ext>
            </a:extLst>
          </p:cNvPr>
          <p:cNvSpPr/>
          <p:nvPr/>
        </p:nvSpPr>
        <p:spPr>
          <a:xfrm rot="10800000">
            <a:off x="810031" y="7542677"/>
            <a:ext cx="25965150" cy="9163205"/>
          </a:xfrm>
          <a:custGeom>
            <a:avLst/>
            <a:gdLst>
              <a:gd name="connsiteX0" fmla="*/ 0 w 25012650"/>
              <a:gd name="connsiteY0" fmla="*/ 0 h 8953796"/>
              <a:gd name="connsiteX1" fmla="*/ 990600 w 25012650"/>
              <a:gd name="connsiteY1" fmla="*/ 152400 h 8953796"/>
              <a:gd name="connsiteX2" fmla="*/ 2114550 w 25012650"/>
              <a:gd name="connsiteY2" fmla="*/ 323850 h 8953796"/>
              <a:gd name="connsiteX3" fmla="*/ 2933700 w 25012650"/>
              <a:gd name="connsiteY3" fmla="*/ 990600 h 8953796"/>
              <a:gd name="connsiteX4" fmla="*/ 3676650 w 25012650"/>
              <a:gd name="connsiteY4" fmla="*/ 1447800 h 8953796"/>
              <a:gd name="connsiteX5" fmla="*/ 4457700 w 25012650"/>
              <a:gd name="connsiteY5" fmla="*/ 1695450 h 8953796"/>
              <a:gd name="connsiteX6" fmla="*/ 4895850 w 25012650"/>
              <a:gd name="connsiteY6" fmla="*/ 2038350 h 8953796"/>
              <a:gd name="connsiteX7" fmla="*/ 5314950 w 25012650"/>
              <a:gd name="connsiteY7" fmla="*/ 2228850 h 8953796"/>
              <a:gd name="connsiteX8" fmla="*/ 6724650 w 25012650"/>
              <a:gd name="connsiteY8" fmla="*/ 2171700 h 8953796"/>
              <a:gd name="connsiteX9" fmla="*/ 7867650 w 25012650"/>
              <a:gd name="connsiteY9" fmla="*/ 2057400 h 8953796"/>
              <a:gd name="connsiteX10" fmla="*/ 9296400 w 25012650"/>
              <a:gd name="connsiteY10" fmla="*/ 2286000 h 8953796"/>
              <a:gd name="connsiteX11" fmla="*/ 9925050 w 25012650"/>
              <a:gd name="connsiteY11" fmla="*/ 2647950 h 8953796"/>
              <a:gd name="connsiteX12" fmla="*/ 11849100 w 25012650"/>
              <a:gd name="connsiteY12" fmla="*/ 3886200 h 8953796"/>
              <a:gd name="connsiteX13" fmla="*/ 13258800 w 25012650"/>
              <a:gd name="connsiteY13" fmla="*/ 4705350 h 8953796"/>
              <a:gd name="connsiteX14" fmla="*/ 14173200 w 25012650"/>
              <a:gd name="connsiteY14" fmla="*/ 5391150 h 8953796"/>
              <a:gd name="connsiteX15" fmla="*/ 15335250 w 25012650"/>
              <a:gd name="connsiteY15" fmla="*/ 6096000 h 8953796"/>
              <a:gd name="connsiteX16" fmla="*/ 16002000 w 25012650"/>
              <a:gd name="connsiteY16" fmla="*/ 6515100 h 8953796"/>
              <a:gd name="connsiteX17" fmla="*/ 16687800 w 25012650"/>
              <a:gd name="connsiteY17" fmla="*/ 7200900 h 8953796"/>
              <a:gd name="connsiteX18" fmla="*/ 17316450 w 25012650"/>
              <a:gd name="connsiteY18" fmla="*/ 7334250 h 8953796"/>
              <a:gd name="connsiteX19" fmla="*/ 18764250 w 25012650"/>
              <a:gd name="connsiteY19" fmla="*/ 7086600 h 8953796"/>
              <a:gd name="connsiteX20" fmla="*/ 19812000 w 25012650"/>
              <a:gd name="connsiteY20" fmla="*/ 7067550 h 8953796"/>
              <a:gd name="connsiteX21" fmla="*/ 21507450 w 25012650"/>
              <a:gd name="connsiteY21" fmla="*/ 7315200 h 8953796"/>
              <a:gd name="connsiteX22" fmla="*/ 22764750 w 25012650"/>
              <a:gd name="connsiteY22" fmla="*/ 7943850 h 8953796"/>
              <a:gd name="connsiteX23" fmla="*/ 23983950 w 25012650"/>
              <a:gd name="connsiteY23" fmla="*/ 8572500 h 8953796"/>
              <a:gd name="connsiteX24" fmla="*/ 25012650 w 25012650"/>
              <a:gd name="connsiteY24" fmla="*/ 8953500 h 8953796"/>
              <a:gd name="connsiteX0" fmla="*/ 0 w 25965150"/>
              <a:gd name="connsiteY0" fmla="*/ 0 h 9163205"/>
              <a:gd name="connsiteX1" fmla="*/ 990600 w 25965150"/>
              <a:gd name="connsiteY1" fmla="*/ 152400 h 9163205"/>
              <a:gd name="connsiteX2" fmla="*/ 2114550 w 25965150"/>
              <a:gd name="connsiteY2" fmla="*/ 323850 h 9163205"/>
              <a:gd name="connsiteX3" fmla="*/ 2933700 w 25965150"/>
              <a:gd name="connsiteY3" fmla="*/ 990600 h 9163205"/>
              <a:gd name="connsiteX4" fmla="*/ 3676650 w 25965150"/>
              <a:gd name="connsiteY4" fmla="*/ 1447800 h 9163205"/>
              <a:gd name="connsiteX5" fmla="*/ 4457700 w 25965150"/>
              <a:gd name="connsiteY5" fmla="*/ 1695450 h 9163205"/>
              <a:gd name="connsiteX6" fmla="*/ 4895850 w 25965150"/>
              <a:gd name="connsiteY6" fmla="*/ 2038350 h 9163205"/>
              <a:gd name="connsiteX7" fmla="*/ 5314950 w 25965150"/>
              <a:gd name="connsiteY7" fmla="*/ 2228850 h 9163205"/>
              <a:gd name="connsiteX8" fmla="*/ 6724650 w 25965150"/>
              <a:gd name="connsiteY8" fmla="*/ 2171700 h 9163205"/>
              <a:gd name="connsiteX9" fmla="*/ 7867650 w 25965150"/>
              <a:gd name="connsiteY9" fmla="*/ 2057400 h 9163205"/>
              <a:gd name="connsiteX10" fmla="*/ 9296400 w 25965150"/>
              <a:gd name="connsiteY10" fmla="*/ 2286000 h 9163205"/>
              <a:gd name="connsiteX11" fmla="*/ 9925050 w 25965150"/>
              <a:gd name="connsiteY11" fmla="*/ 2647950 h 9163205"/>
              <a:gd name="connsiteX12" fmla="*/ 11849100 w 25965150"/>
              <a:gd name="connsiteY12" fmla="*/ 3886200 h 9163205"/>
              <a:gd name="connsiteX13" fmla="*/ 13258800 w 25965150"/>
              <a:gd name="connsiteY13" fmla="*/ 4705350 h 9163205"/>
              <a:gd name="connsiteX14" fmla="*/ 14173200 w 25965150"/>
              <a:gd name="connsiteY14" fmla="*/ 5391150 h 9163205"/>
              <a:gd name="connsiteX15" fmla="*/ 15335250 w 25965150"/>
              <a:gd name="connsiteY15" fmla="*/ 6096000 h 9163205"/>
              <a:gd name="connsiteX16" fmla="*/ 16002000 w 25965150"/>
              <a:gd name="connsiteY16" fmla="*/ 6515100 h 9163205"/>
              <a:gd name="connsiteX17" fmla="*/ 16687800 w 25965150"/>
              <a:gd name="connsiteY17" fmla="*/ 7200900 h 9163205"/>
              <a:gd name="connsiteX18" fmla="*/ 17316450 w 25965150"/>
              <a:gd name="connsiteY18" fmla="*/ 7334250 h 9163205"/>
              <a:gd name="connsiteX19" fmla="*/ 18764250 w 25965150"/>
              <a:gd name="connsiteY19" fmla="*/ 7086600 h 9163205"/>
              <a:gd name="connsiteX20" fmla="*/ 19812000 w 25965150"/>
              <a:gd name="connsiteY20" fmla="*/ 7067550 h 9163205"/>
              <a:gd name="connsiteX21" fmla="*/ 21507450 w 25965150"/>
              <a:gd name="connsiteY21" fmla="*/ 7315200 h 9163205"/>
              <a:gd name="connsiteX22" fmla="*/ 22764750 w 25965150"/>
              <a:gd name="connsiteY22" fmla="*/ 7943850 h 9163205"/>
              <a:gd name="connsiteX23" fmla="*/ 23983950 w 25965150"/>
              <a:gd name="connsiteY23" fmla="*/ 8572500 h 9163205"/>
              <a:gd name="connsiteX24" fmla="*/ 25965150 w 25965150"/>
              <a:gd name="connsiteY24" fmla="*/ 9163050 h 91632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5965150" h="9163205">
                <a:moveTo>
                  <a:pt x="0" y="0"/>
                </a:moveTo>
                <a:lnTo>
                  <a:pt x="990600" y="152400"/>
                </a:lnTo>
                <a:cubicBezTo>
                  <a:pt x="1343025" y="206375"/>
                  <a:pt x="1790700" y="184150"/>
                  <a:pt x="2114550" y="323850"/>
                </a:cubicBezTo>
                <a:cubicBezTo>
                  <a:pt x="2438400" y="463550"/>
                  <a:pt x="2673350" y="803275"/>
                  <a:pt x="2933700" y="990600"/>
                </a:cubicBezTo>
                <a:cubicBezTo>
                  <a:pt x="3194050" y="1177925"/>
                  <a:pt x="3422650" y="1330325"/>
                  <a:pt x="3676650" y="1447800"/>
                </a:cubicBezTo>
                <a:cubicBezTo>
                  <a:pt x="3930650" y="1565275"/>
                  <a:pt x="4254500" y="1597025"/>
                  <a:pt x="4457700" y="1695450"/>
                </a:cubicBezTo>
                <a:cubicBezTo>
                  <a:pt x="4660900" y="1793875"/>
                  <a:pt x="4752975" y="1949450"/>
                  <a:pt x="4895850" y="2038350"/>
                </a:cubicBezTo>
                <a:cubicBezTo>
                  <a:pt x="5038725" y="2127250"/>
                  <a:pt x="5010150" y="2206625"/>
                  <a:pt x="5314950" y="2228850"/>
                </a:cubicBezTo>
                <a:cubicBezTo>
                  <a:pt x="5619750" y="2251075"/>
                  <a:pt x="6299200" y="2200275"/>
                  <a:pt x="6724650" y="2171700"/>
                </a:cubicBezTo>
                <a:cubicBezTo>
                  <a:pt x="7150100" y="2143125"/>
                  <a:pt x="7439025" y="2038350"/>
                  <a:pt x="7867650" y="2057400"/>
                </a:cubicBezTo>
                <a:cubicBezTo>
                  <a:pt x="8296275" y="2076450"/>
                  <a:pt x="8953500" y="2187575"/>
                  <a:pt x="9296400" y="2286000"/>
                </a:cubicBezTo>
                <a:cubicBezTo>
                  <a:pt x="9639300" y="2384425"/>
                  <a:pt x="9499600" y="2381250"/>
                  <a:pt x="9925050" y="2647950"/>
                </a:cubicBezTo>
                <a:cubicBezTo>
                  <a:pt x="10350500" y="2914650"/>
                  <a:pt x="11293475" y="3543300"/>
                  <a:pt x="11849100" y="3886200"/>
                </a:cubicBezTo>
                <a:cubicBezTo>
                  <a:pt x="12404725" y="4229100"/>
                  <a:pt x="12871450" y="4454525"/>
                  <a:pt x="13258800" y="4705350"/>
                </a:cubicBezTo>
                <a:cubicBezTo>
                  <a:pt x="13646150" y="4956175"/>
                  <a:pt x="13827125" y="5159375"/>
                  <a:pt x="14173200" y="5391150"/>
                </a:cubicBezTo>
                <a:cubicBezTo>
                  <a:pt x="14519275" y="5622925"/>
                  <a:pt x="15030450" y="5908675"/>
                  <a:pt x="15335250" y="6096000"/>
                </a:cubicBezTo>
                <a:cubicBezTo>
                  <a:pt x="15640050" y="6283325"/>
                  <a:pt x="15776575" y="6330950"/>
                  <a:pt x="16002000" y="6515100"/>
                </a:cubicBezTo>
                <a:cubicBezTo>
                  <a:pt x="16227425" y="6699250"/>
                  <a:pt x="16468725" y="7064375"/>
                  <a:pt x="16687800" y="7200900"/>
                </a:cubicBezTo>
                <a:cubicBezTo>
                  <a:pt x="16906875" y="7337425"/>
                  <a:pt x="16970375" y="7353300"/>
                  <a:pt x="17316450" y="7334250"/>
                </a:cubicBezTo>
                <a:cubicBezTo>
                  <a:pt x="17662525" y="7315200"/>
                  <a:pt x="18348325" y="7131050"/>
                  <a:pt x="18764250" y="7086600"/>
                </a:cubicBezTo>
                <a:cubicBezTo>
                  <a:pt x="19180175" y="7042150"/>
                  <a:pt x="19354800" y="7029450"/>
                  <a:pt x="19812000" y="7067550"/>
                </a:cubicBezTo>
                <a:cubicBezTo>
                  <a:pt x="20269200" y="7105650"/>
                  <a:pt x="21015325" y="7169150"/>
                  <a:pt x="21507450" y="7315200"/>
                </a:cubicBezTo>
                <a:cubicBezTo>
                  <a:pt x="21999575" y="7461250"/>
                  <a:pt x="22764750" y="7943850"/>
                  <a:pt x="22764750" y="7943850"/>
                </a:cubicBezTo>
                <a:cubicBezTo>
                  <a:pt x="23177500" y="8153400"/>
                  <a:pt x="23609300" y="8404225"/>
                  <a:pt x="23983950" y="8572500"/>
                </a:cubicBezTo>
                <a:cubicBezTo>
                  <a:pt x="24358600" y="8740775"/>
                  <a:pt x="25831800" y="9172575"/>
                  <a:pt x="25965150" y="916305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1">
            <a:extLst>
              <a:ext uri="{FF2B5EF4-FFF2-40B4-BE49-F238E27FC236}">
                <a16:creationId xmlns:a16="http://schemas.microsoft.com/office/drawing/2014/main" id="{B03F8114-B83D-4E30-866E-84DD883A2920}"/>
              </a:ext>
            </a:extLst>
          </p:cNvPr>
          <p:cNvSpPr/>
          <p:nvPr/>
        </p:nvSpPr>
        <p:spPr>
          <a:xfrm rot="10800000">
            <a:off x="20792943" y="12628180"/>
            <a:ext cx="2322523" cy="1820499"/>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15" fmla="*/ 2606672 w 2735318"/>
              <a:gd name="connsiteY15" fmla="*/ 1677164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14" fmla="*/ 2368089 w 2735318"/>
              <a:gd name="connsiteY14" fmla="*/ 1572785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13" fmla="*/ 2253769 w 2735318"/>
              <a:gd name="connsiteY13" fmla="*/ 1299409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1885954 w 2735318"/>
              <a:gd name="connsiteY12" fmla="*/ 921653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946535 w 2735318"/>
              <a:gd name="connsiteY10" fmla="*/ 1234793 h 1711421"/>
              <a:gd name="connsiteX11" fmla="*/ 1418730 w 2735318"/>
              <a:gd name="connsiteY11" fmla="*/ 1001181 h 1711421"/>
              <a:gd name="connsiteX12" fmla="*/ 2048458 w 2735318"/>
              <a:gd name="connsiteY12" fmla="*/ 783225 h 1711421"/>
              <a:gd name="connsiteX0" fmla="*/ 1925717 w 2048458"/>
              <a:gd name="connsiteY0" fmla="*/ 0 h 1590013"/>
              <a:gd name="connsiteX1" fmla="*/ 1294468 w 2048458"/>
              <a:gd name="connsiteY1" fmla="*/ 233612 h 1590013"/>
              <a:gd name="connsiteX2" fmla="*/ 842155 w 2048458"/>
              <a:gd name="connsiteY2" fmla="*/ 357873 h 1590013"/>
              <a:gd name="connsiteX3" fmla="*/ 295275 w 2048458"/>
              <a:gd name="connsiteY3" fmla="*/ 955915 h 1590013"/>
              <a:gd name="connsiteX4" fmla="*/ 257175 w 2048458"/>
              <a:gd name="connsiteY4" fmla="*/ 984490 h 1590013"/>
              <a:gd name="connsiteX5" fmla="*/ 19050 w 2048458"/>
              <a:gd name="connsiteY5" fmla="*/ 1422640 h 1590013"/>
              <a:gd name="connsiteX6" fmla="*/ 0 w 2048458"/>
              <a:gd name="connsiteY6" fmla="*/ 1498840 h 1590013"/>
              <a:gd name="connsiteX7" fmla="*/ 47625 w 2048458"/>
              <a:gd name="connsiteY7" fmla="*/ 1575040 h 1590013"/>
              <a:gd name="connsiteX8" fmla="*/ 142875 w 2048458"/>
              <a:gd name="connsiteY8" fmla="*/ 1584565 h 1590013"/>
              <a:gd name="connsiteX9" fmla="*/ 946535 w 2048458"/>
              <a:gd name="connsiteY9" fmla="*/ 1113385 h 1590013"/>
              <a:gd name="connsiteX10" fmla="*/ 1418730 w 2048458"/>
              <a:gd name="connsiteY10" fmla="*/ 879773 h 1590013"/>
              <a:gd name="connsiteX11" fmla="*/ 2048458 w 2048458"/>
              <a:gd name="connsiteY11" fmla="*/ 661817 h 159001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5276 w 2048458"/>
              <a:gd name="connsiteY0" fmla="*/ 0 h 1576963"/>
              <a:gd name="connsiteX1" fmla="*/ 1294468 w 2048458"/>
              <a:gd name="connsiteY1" fmla="*/ 220562 h 1576963"/>
              <a:gd name="connsiteX2" fmla="*/ 842155 w 2048458"/>
              <a:gd name="connsiteY2" fmla="*/ 344823 h 1576963"/>
              <a:gd name="connsiteX3" fmla="*/ 295275 w 2048458"/>
              <a:gd name="connsiteY3" fmla="*/ 942865 h 1576963"/>
              <a:gd name="connsiteX4" fmla="*/ 257175 w 2048458"/>
              <a:gd name="connsiteY4" fmla="*/ 971440 h 1576963"/>
              <a:gd name="connsiteX5" fmla="*/ 19050 w 2048458"/>
              <a:gd name="connsiteY5" fmla="*/ 1409590 h 1576963"/>
              <a:gd name="connsiteX6" fmla="*/ 0 w 2048458"/>
              <a:gd name="connsiteY6" fmla="*/ 1485790 h 1576963"/>
              <a:gd name="connsiteX7" fmla="*/ 47625 w 2048458"/>
              <a:gd name="connsiteY7" fmla="*/ 1561990 h 1576963"/>
              <a:gd name="connsiteX8" fmla="*/ 142875 w 2048458"/>
              <a:gd name="connsiteY8" fmla="*/ 1571515 h 1576963"/>
              <a:gd name="connsiteX9" fmla="*/ 946535 w 2048458"/>
              <a:gd name="connsiteY9" fmla="*/ 1100335 h 1576963"/>
              <a:gd name="connsiteX10" fmla="*/ 1418730 w 2048458"/>
              <a:gd name="connsiteY10" fmla="*/ 866723 h 1576963"/>
              <a:gd name="connsiteX11" fmla="*/ 2048458 w 2048458"/>
              <a:gd name="connsiteY11" fmla="*/ 648767 h 157696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294468 w 2048458"/>
              <a:gd name="connsiteY1" fmla="*/ 249272 h 1605673"/>
              <a:gd name="connsiteX2" fmla="*/ 842155 w 2048458"/>
              <a:gd name="connsiteY2" fmla="*/ 373533 h 1605673"/>
              <a:gd name="connsiteX3" fmla="*/ 295275 w 2048458"/>
              <a:gd name="connsiteY3" fmla="*/ 971575 h 1605673"/>
              <a:gd name="connsiteX4" fmla="*/ 257175 w 2048458"/>
              <a:gd name="connsiteY4" fmla="*/ 1000150 h 1605673"/>
              <a:gd name="connsiteX5" fmla="*/ 19050 w 2048458"/>
              <a:gd name="connsiteY5" fmla="*/ 1438300 h 1605673"/>
              <a:gd name="connsiteX6" fmla="*/ 0 w 2048458"/>
              <a:gd name="connsiteY6" fmla="*/ 1514500 h 1605673"/>
              <a:gd name="connsiteX7" fmla="*/ 47625 w 2048458"/>
              <a:gd name="connsiteY7" fmla="*/ 1590700 h 1605673"/>
              <a:gd name="connsiteX8" fmla="*/ 142875 w 2048458"/>
              <a:gd name="connsiteY8" fmla="*/ 1600225 h 1605673"/>
              <a:gd name="connsiteX9" fmla="*/ 946535 w 2048458"/>
              <a:gd name="connsiteY9" fmla="*/ 1129045 h 1605673"/>
              <a:gd name="connsiteX10" fmla="*/ 1418730 w 2048458"/>
              <a:gd name="connsiteY10" fmla="*/ 895433 h 1605673"/>
              <a:gd name="connsiteX11" fmla="*/ 2048458 w 2048458"/>
              <a:gd name="connsiteY11" fmla="*/ 677477 h 1605673"/>
              <a:gd name="connsiteX0" fmla="*/ 1912667 w 2048458"/>
              <a:gd name="connsiteY0" fmla="*/ 0 h 1605673"/>
              <a:gd name="connsiteX1" fmla="*/ 1857289 w 2048458"/>
              <a:gd name="connsiteY1" fmla="*/ 58024 h 1605673"/>
              <a:gd name="connsiteX2" fmla="*/ 1294468 w 2048458"/>
              <a:gd name="connsiteY2" fmla="*/ 249272 h 1605673"/>
              <a:gd name="connsiteX3" fmla="*/ 842155 w 2048458"/>
              <a:gd name="connsiteY3" fmla="*/ 373533 h 1605673"/>
              <a:gd name="connsiteX4" fmla="*/ 295275 w 2048458"/>
              <a:gd name="connsiteY4" fmla="*/ 971575 h 1605673"/>
              <a:gd name="connsiteX5" fmla="*/ 257175 w 2048458"/>
              <a:gd name="connsiteY5" fmla="*/ 1000150 h 1605673"/>
              <a:gd name="connsiteX6" fmla="*/ 19050 w 2048458"/>
              <a:gd name="connsiteY6" fmla="*/ 1438300 h 1605673"/>
              <a:gd name="connsiteX7" fmla="*/ 0 w 2048458"/>
              <a:gd name="connsiteY7" fmla="*/ 1514500 h 1605673"/>
              <a:gd name="connsiteX8" fmla="*/ 47625 w 2048458"/>
              <a:gd name="connsiteY8" fmla="*/ 1590700 h 1605673"/>
              <a:gd name="connsiteX9" fmla="*/ 142875 w 2048458"/>
              <a:gd name="connsiteY9" fmla="*/ 1600225 h 1605673"/>
              <a:gd name="connsiteX10" fmla="*/ 946535 w 2048458"/>
              <a:gd name="connsiteY10" fmla="*/ 1129045 h 1605673"/>
              <a:gd name="connsiteX11" fmla="*/ 1418730 w 2048458"/>
              <a:gd name="connsiteY11" fmla="*/ 895433 h 1605673"/>
              <a:gd name="connsiteX12" fmla="*/ 2048458 w 2048458"/>
              <a:gd name="connsiteY12" fmla="*/ 677477 h 16056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048458" h="1605673">
                <a:moveTo>
                  <a:pt x="1912667" y="0"/>
                </a:moveTo>
                <a:cubicBezTo>
                  <a:pt x="1902567" y="7496"/>
                  <a:pt x="1960322" y="16479"/>
                  <a:pt x="1857289" y="58024"/>
                </a:cubicBezTo>
                <a:cubicBezTo>
                  <a:pt x="1754256" y="99569"/>
                  <a:pt x="1462787" y="194512"/>
                  <a:pt x="1294468" y="249272"/>
                </a:cubicBezTo>
                <a:cubicBezTo>
                  <a:pt x="1218254" y="308918"/>
                  <a:pt x="918369" y="313887"/>
                  <a:pt x="842155" y="373533"/>
                </a:cubicBezTo>
                <a:lnTo>
                  <a:pt x="295275" y="971575"/>
                </a:lnTo>
                <a:lnTo>
                  <a:pt x="257175" y="1000150"/>
                </a:lnTo>
                <a:lnTo>
                  <a:pt x="19050" y="1438300"/>
                </a:lnTo>
                <a:cubicBezTo>
                  <a:pt x="3175" y="1470844"/>
                  <a:pt x="6350" y="1489100"/>
                  <a:pt x="0" y="1514500"/>
                </a:cubicBezTo>
                <a:lnTo>
                  <a:pt x="47625" y="1590700"/>
                </a:lnTo>
                <a:cubicBezTo>
                  <a:pt x="72232" y="1608163"/>
                  <a:pt x="106363" y="1608956"/>
                  <a:pt x="142875" y="1600225"/>
                </a:cubicBezTo>
                <a:cubicBezTo>
                  <a:pt x="301806" y="1537366"/>
                  <a:pt x="656022" y="1259765"/>
                  <a:pt x="946535" y="1129045"/>
                </a:cubicBezTo>
                <a:cubicBezTo>
                  <a:pt x="1164148" y="1015722"/>
                  <a:pt x="1262160" y="947623"/>
                  <a:pt x="1418730" y="895433"/>
                </a:cubicBezTo>
                <a:cubicBezTo>
                  <a:pt x="1575300" y="843243"/>
                  <a:pt x="1872124" y="728212"/>
                  <a:pt x="2048458" y="677477"/>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2">
            <a:extLst>
              <a:ext uri="{FF2B5EF4-FFF2-40B4-BE49-F238E27FC236}">
                <a16:creationId xmlns:a16="http://schemas.microsoft.com/office/drawing/2014/main" id="{C37AEDD5-9AB3-4C5D-84B8-19809AE5A655}"/>
              </a:ext>
            </a:extLst>
          </p:cNvPr>
          <p:cNvSpPr/>
          <p:nvPr/>
        </p:nvSpPr>
        <p:spPr>
          <a:xfrm rot="9822504">
            <a:off x="22478984" y="13560616"/>
            <a:ext cx="323267" cy="377845"/>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3D4555B-4D14-47AD-B551-E3603777D04D}"/>
              </a:ext>
            </a:extLst>
          </p:cNvPr>
          <p:cNvSpPr/>
          <p:nvPr/>
        </p:nvSpPr>
        <p:spPr>
          <a:xfrm rot="9363155">
            <a:off x="22515954" y="13222457"/>
            <a:ext cx="68873" cy="64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BAB67FEB-6AFB-4179-A8C0-8F4597107BFA}"/>
              </a:ext>
            </a:extLst>
          </p:cNvPr>
          <p:cNvSpPr/>
          <p:nvPr/>
        </p:nvSpPr>
        <p:spPr>
          <a:xfrm rot="9363155">
            <a:off x="22547382" y="13351376"/>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2846D2E0-9772-41B5-B1FB-C6F32BCD58A4}"/>
              </a:ext>
            </a:extLst>
          </p:cNvPr>
          <p:cNvSpPr/>
          <p:nvPr/>
        </p:nvSpPr>
        <p:spPr>
          <a:xfrm rot="9363155" flipH="1">
            <a:off x="22476681" y="13402991"/>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A10E84A-C2DD-479C-A158-E8CEA6167D82}"/>
              </a:ext>
            </a:extLst>
          </p:cNvPr>
          <p:cNvSpPr/>
          <p:nvPr/>
        </p:nvSpPr>
        <p:spPr>
          <a:xfrm rot="9588835">
            <a:off x="23317128" y="13346277"/>
            <a:ext cx="9505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F094B689-2FE7-4D59-8B57-FCDD59F3D8BA}"/>
              </a:ext>
            </a:extLst>
          </p:cNvPr>
          <p:cNvSpPr/>
          <p:nvPr/>
        </p:nvSpPr>
        <p:spPr>
          <a:xfrm rot="9363155">
            <a:off x="23707419" y="13300959"/>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0F7E5C97-611D-4559-96F8-5D552CBA3C0F}"/>
              </a:ext>
            </a:extLst>
          </p:cNvPr>
          <p:cNvSpPr/>
          <p:nvPr/>
        </p:nvSpPr>
        <p:spPr>
          <a:xfrm rot="9627987">
            <a:off x="23458005" y="1322434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53">
            <a:extLst>
              <a:ext uri="{FF2B5EF4-FFF2-40B4-BE49-F238E27FC236}">
                <a16:creationId xmlns:a16="http://schemas.microsoft.com/office/drawing/2014/main" id="{F30E26B9-9147-4821-AE23-73090115B523}"/>
              </a:ext>
            </a:extLst>
          </p:cNvPr>
          <p:cNvSpPr/>
          <p:nvPr/>
        </p:nvSpPr>
        <p:spPr>
          <a:xfrm rot="10800000">
            <a:off x="23324782" y="13365008"/>
            <a:ext cx="146938" cy="222508"/>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19E4DD7-3991-4292-9904-B8975487F33E}"/>
              </a:ext>
            </a:extLst>
          </p:cNvPr>
          <p:cNvSpPr/>
          <p:nvPr/>
        </p:nvSpPr>
        <p:spPr>
          <a:xfrm rot="9588835">
            <a:off x="22312314" y="12857932"/>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15EB3E6-044B-4BE4-B823-2AC734A0A43D}"/>
              </a:ext>
            </a:extLst>
          </p:cNvPr>
          <p:cNvSpPr/>
          <p:nvPr/>
        </p:nvSpPr>
        <p:spPr>
          <a:xfrm rot="9627987">
            <a:off x="22180174" y="12780933"/>
            <a:ext cx="104368" cy="42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60">
            <a:extLst>
              <a:ext uri="{FF2B5EF4-FFF2-40B4-BE49-F238E27FC236}">
                <a16:creationId xmlns:a16="http://schemas.microsoft.com/office/drawing/2014/main" id="{46B54AD0-1BD6-4CAE-9300-14297C306B09}"/>
              </a:ext>
            </a:extLst>
          </p:cNvPr>
          <p:cNvSpPr/>
          <p:nvPr/>
        </p:nvSpPr>
        <p:spPr>
          <a:xfrm rot="10800000">
            <a:off x="22363485" y="12563835"/>
            <a:ext cx="145632" cy="315543"/>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68BE92F7-C18D-4C13-B2C3-835629139CBC}"/>
              </a:ext>
            </a:extLst>
          </p:cNvPr>
          <p:cNvSpPr/>
          <p:nvPr/>
        </p:nvSpPr>
        <p:spPr>
          <a:xfrm rot="9363155">
            <a:off x="23712285" y="13383838"/>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3A11CFFB-3D9A-459D-9D45-27FC64849F05}"/>
              </a:ext>
            </a:extLst>
          </p:cNvPr>
          <p:cNvSpPr/>
          <p:nvPr/>
        </p:nvSpPr>
        <p:spPr>
          <a:xfrm rot="9363155">
            <a:off x="23773849" y="13472331"/>
            <a:ext cx="73603" cy="300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48422684-EF53-4FEC-A145-2F8DFA7172AE}"/>
              </a:ext>
            </a:extLst>
          </p:cNvPr>
          <p:cNvSpPr/>
          <p:nvPr/>
        </p:nvSpPr>
        <p:spPr>
          <a:xfrm rot="9363155">
            <a:off x="22846959" y="1247173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93609CD3-E39C-4329-A454-F486DF5FAADD}"/>
              </a:ext>
            </a:extLst>
          </p:cNvPr>
          <p:cNvSpPr/>
          <p:nvPr/>
        </p:nvSpPr>
        <p:spPr>
          <a:xfrm rot="9363155">
            <a:off x="21263491" y="14111133"/>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1C79993B-FABC-4AEE-A0C1-5D803BB027CF}"/>
              </a:ext>
            </a:extLst>
          </p:cNvPr>
          <p:cNvSpPr/>
          <p:nvPr/>
        </p:nvSpPr>
        <p:spPr>
          <a:xfrm rot="9858244">
            <a:off x="21572176" y="1399718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8B5204F2-E915-4E7E-90D5-2ACB99C31DEA}"/>
              </a:ext>
            </a:extLst>
          </p:cNvPr>
          <p:cNvSpPr/>
          <p:nvPr/>
        </p:nvSpPr>
        <p:spPr>
          <a:xfrm rot="8057170">
            <a:off x="22645367" y="13637098"/>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4C56212E-6C8F-4C34-BA5D-0365975F6A93}"/>
              </a:ext>
            </a:extLst>
          </p:cNvPr>
          <p:cNvSpPr/>
          <p:nvPr/>
        </p:nvSpPr>
        <p:spPr>
          <a:xfrm rot="9627987">
            <a:off x="21750197" y="1313742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AB6F8F63-7CA7-42A1-9A46-62D97EE1E2FE}"/>
              </a:ext>
            </a:extLst>
          </p:cNvPr>
          <p:cNvSpPr/>
          <p:nvPr/>
        </p:nvSpPr>
        <p:spPr>
          <a:xfrm rot="10480195">
            <a:off x="21430130" y="14566368"/>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712CA57-5533-467D-BA9B-156411995BD1}"/>
              </a:ext>
            </a:extLst>
          </p:cNvPr>
          <p:cNvSpPr/>
          <p:nvPr/>
        </p:nvSpPr>
        <p:spPr>
          <a:xfrm rot="9627987">
            <a:off x="21861165" y="1332760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3EAFCFB-5439-4777-B98C-53850CAF4852}"/>
              </a:ext>
            </a:extLst>
          </p:cNvPr>
          <p:cNvSpPr/>
          <p:nvPr/>
        </p:nvSpPr>
        <p:spPr>
          <a:xfrm rot="9627987">
            <a:off x="21451927" y="1324776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325C4FE0-E219-4A1C-99FF-649084D7E44F}"/>
              </a:ext>
            </a:extLst>
          </p:cNvPr>
          <p:cNvSpPr/>
          <p:nvPr/>
        </p:nvSpPr>
        <p:spPr>
          <a:xfrm rot="9627987">
            <a:off x="21227654" y="1323989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D161E65D-44BC-43B6-9D68-6DF7A1C25955}"/>
              </a:ext>
            </a:extLst>
          </p:cNvPr>
          <p:cNvSpPr/>
          <p:nvPr/>
        </p:nvSpPr>
        <p:spPr>
          <a:xfrm rot="9627987">
            <a:off x="21120374" y="14549709"/>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C2AF0B23-D061-4480-9464-3B4D30E842C3}"/>
              </a:ext>
            </a:extLst>
          </p:cNvPr>
          <p:cNvSpPr/>
          <p:nvPr/>
        </p:nvSpPr>
        <p:spPr>
          <a:xfrm rot="4227987">
            <a:off x="21061452" y="1449487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3E422F4-B0AF-4FE3-8AAC-A9176AE65645}"/>
              </a:ext>
            </a:extLst>
          </p:cNvPr>
          <p:cNvSpPr/>
          <p:nvPr/>
        </p:nvSpPr>
        <p:spPr>
          <a:xfrm rot="10470130">
            <a:off x="20453158" y="143742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BAE848C1-87FC-4849-9D75-AA241659B9D8}"/>
              </a:ext>
            </a:extLst>
          </p:cNvPr>
          <p:cNvSpPr/>
          <p:nvPr/>
        </p:nvSpPr>
        <p:spPr>
          <a:xfrm rot="9438866">
            <a:off x="21509884" y="1431851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66A93DB4-646B-4534-B851-527B167E1D44}"/>
              </a:ext>
            </a:extLst>
          </p:cNvPr>
          <p:cNvSpPr/>
          <p:nvPr/>
        </p:nvSpPr>
        <p:spPr>
          <a:xfrm rot="10470130">
            <a:off x="20728013" y="14347854"/>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0153298F-0279-4438-AD49-CF660D9C1842}"/>
              </a:ext>
            </a:extLst>
          </p:cNvPr>
          <p:cNvSpPr/>
          <p:nvPr/>
        </p:nvSpPr>
        <p:spPr>
          <a:xfrm rot="9989775">
            <a:off x="21948879" y="14155686"/>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95E528E3-245C-49AE-B32E-DCD57CE54A33}"/>
              </a:ext>
            </a:extLst>
          </p:cNvPr>
          <p:cNvSpPr/>
          <p:nvPr/>
        </p:nvSpPr>
        <p:spPr>
          <a:xfrm rot="10800000">
            <a:off x="20154612" y="10628079"/>
            <a:ext cx="697210" cy="3814549"/>
          </a:xfrm>
          <a:custGeom>
            <a:avLst/>
            <a:gdLst>
              <a:gd name="connsiteX0" fmla="*/ 266185 w 697210"/>
              <a:gd name="connsiteY0" fmla="*/ 0 h 3814549"/>
              <a:gd name="connsiteX1" fmla="*/ 47821 w 697210"/>
              <a:gd name="connsiteY1" fmla="*/ 511791 h 3814549"/>
              <a:gd name="connsiteX2" fmla="*/ 61469 w 697210"/>
              <a:gd name="connsiteY2" fmla="*/ 675564 h 3814549"/>
              <a:gd name="connsiteX3" fmla="*/ 88764 w 697210"/>
              <a:gd name="connsiteY3" fmla="*/ 859809 h 3814549"/>
              <a:gd name="connsiteX4" fmla="*/ 27349 w 697210"/>
              <a:gd name="connsiteY4" fmla="*/ 1125940 h 3814549"/>
              <a:gd name="connsiteX5" fmla="*/ 6878 w 697210"/>
              <a:gd name="connsiteY5" fmla="*/ 1412543 h 3814549"/>
              <a:gd name="connsiteX6" fmla="*/ 143355 w 697210"/>
              <a:gd name="connsiteY6" fmla="*/ 1910686 h 3814549"/>
              <a:gd name="connsiteX7" fmla="*/ 443606 w 697210"/>
              <a:gd name="connsiteY7" fmla="*/ 2292824 h 3814549"/>
              <a:gd name="connsiteX8" fmla="*/ 457254 w 697210"/>
              <a:gd name="connsiteY8" fmla="*/ 2729552 h 3814549"/>
              <a:gd name="connsiteX9" fmla="*/ 580084 w 697210"/>
              <a:gd name="connsiteY9" fmla="*/ 3207224 h 3814549"/>
              <a:gd name="connsiteX10" fmla="*/ 648322 w 697210"/>
              <a:gd name="connsiteY10" fmla="*/ 3643952 h 3814549"/>
              <a:gd name="connsiteX11" fmla="*/ 696090 w 697210"/>
              <a:gd name="connsiteY11" fmla="*/ 3814549 h 3814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97210" h="3814549">
                <a:moveTo>
                  <a:pt x="266185" y="0"/>
                </a:moveTo>
                <a:cubicBezTo>
                  <a:pt x="174062" y="199598"/>
                  <a:pt x="81940" y="399197"/>
                  <a:pt x="47821" y="511791"/>
                </a:cubicBezTo>
                <a:cubicBezTo>
                  <a:pt x="13702" y="624385"/>
                  <a:pt x="54645" y="617561"/>
                  <a:pt x="61469" y="675564"/>
                </a:cubicBezTo>
                <a:cubicBezTo>
                  <a:pt x="68293" y="733567"/>
                  <a:pt x="94451" y="784746"/>
                  <a:pt x="88764" y="859809"/>
                </a:cubicBezTo>
                <a:cubicBezTo>
                  <a:pt x="83077" y="934872"/>
                  <a:pt x="40997" y="1033818"/>
                  <a:pt x="27349" y="1125940"/>
                </a:cubicBezTo>
                <a:cubicBezTo>
                  <a:pt x="13701" y="1218062"/>
                  <a:pt x="-12456" y="1281752"/>
                  <a:pt x="6878" y="1412543"/>
                </a:cubicBezTo>
                <a:cubicBezTo>
                  <a:pt x="26212" y="1543334"/>
                  <a:pt x="70567" y="1763973"/>
                  <a:pt x="143355" y="1910686"/>
                </a:cubicBezTo>
                <a:cubicBezTo>
                  <a:pt x="216143" y="2057400"/>
                  <a:pt x="391290" y="2156346"/>
                  <a:pt x="443606" y="2292824"/>
                </a:cubicBezTo>
                <a:cubicBezTo>
                  <a:pt x="495923" y="2429302"/>
                  <a:pt x="434508" y="2577152"/>
                  <a:pt x="457254" y="2729552"/>
                </a:cubicBezTo>
                <a:cubicBezTo>
                  <a:pt x="480000" y="2881952"/>
                  <a:pt x="548239" y="3054824"/>
                  <a:pt x="580084" y="3207224"/>
                </a:cubicBezTo>
                <a:cubicBezTo>
                  <a:pt x="611929" y="3359624"/>
                  <a:pt x="628988" y="3542731"/>
                  <a:pt x="648322" y="3643952"/>
                </a:cubicBezTo>
                <a:cubicBezTo>
                  <a:pt x="667656" y="3745173"/>
                  <a:pt x="704051" y="3811137"/>
                  <a:pt x="696090" y="3814549"/>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E4120301-B5DB-48F4-879B-B216522BEB2B}"/>
              </a:ext>
            </a:extLst>
          </p:cNvPr>
          <p:cNvSpPr/>
          <p:nvPr/>
        </p:nvSpPr>
        <p:spPr>
          <a:xfrm rot="10800000">
            <a:off x="23153837" y="9661069"/>
            <a:ext cx="1581375" cy="2971800"/>
          </a:xfrm>
          <a:custGeom>
            <a:avLst/>
            <a:gdLst>
              <a:gd name="connsiteX0" fmla="*/ 1581375 w 1581375"/>
              <a:gd name="connsiteY0" fmla="*/ 0 h 2971800"/>
              <a:gd name="connsiteX1" fmla="*/ 1279033 w 1581375"/>
              <a:gd name="connsiteY1" fmla="*/ 449826 h 2971800"/>
              <a:gd name="connsiteX2" fmla="*/ 777587 w 1581375"/>
              <a:gd name="connsiteY2" fmla="*/ 870155 h 2971800"/>
              <a:gd name="connsiteX3" fmla="*/ 534239 w 1581375"/>
              <a:gd name="connsiteY3" fmla="*/ 1120877 h 2971800"/>
              <a:gd name="connsiteX4" fmla="*/ 416252 w 1581375"/>
              <a:gd name="connsiteY4" fmla="*/ 1319981 h 2971800"/>
              <a:gd name="connsiteX5" fmla="*/ 231897 w 1581375"/>
              <a:gd name="connsiteY5" fmla="*/ 1703439 h 2971800"/>
              <a:gd name="connsiteX6" fmla="*/ 91787 w 1581375"/>
              <a:gd name="connsiteY6" fmla="*/ 2219632 h 2971800"/>
              <a:gd name="connsiteX7" fmla="*/ 10671 w 1581375"/>
              <a:gd name="connsiteY7" fmla="*/ 2721077 h 2971800"/>
              <a:gd name="connsiteX8" fmla="*/ 3297 w 1581375"/>
              <a:gd name="connsiteY8" fmla="*/ 2971800 h 2971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81375" h="2971800">
                <a:moveTo>
                  <a:pt x="1581375" y="0"/>
                </a:moveTo>
                <a:cubicBezTo>
                  <a:pt x="1497186" y="152400"/>
                  <a:pt x="1412998" y="304800"/>
                  <a:pt x="1279033" y="449826"/>
                </a:cubicBezTo>
                <a:cubicBezTo>
                  <a:pt x="1145068" y="594852"/>
                  <a:pt x="901719" y="758313"/>
                  <a:pt x="777587" y="870155"/>
                </a:cubicBezTo>
                <a:cubicBezTo>
                  <a:pt x="653455" y="981997"/>
                  <a:pt x="594461" y="1045906"/>
                  <a:pt x="534239" y="1120877"/>
                </a:cubicBezTo>
                <a:cubicBezTo>
                  <a:pt x="474017" y="1195848"/>
                  <a:pt x="466642" y="1222887"/>
                  <a:pt x="416252" y="1319981"/>
                </a:cubicBezTo>
                <a:cubicBezTo>
                  <a:pt x="365862" y="1417075"/>
                  <a:pt x="285974" y="1553497"/>
                  <a:pt x="231897" y="1703439"/>
                </a:cubicBezTo>
                <a:cubicBezTo>
                  <a:pt x="177820" y="1853381"/>
                  <a:pt x="128658" y="2050026"/>
                  <a:pt x="91787" y="2219632"/>
                </a:cubicBezTo>
                <a:cubicBezTo>
                  <a:pt x="54916" y="2389238"/>
                  <a:pt x="25419" y="2595716"/>
                  <a:pt x="10671" y="2721077"/>
                </a:cubicBezTo>
                <a:cubicBezTo>
                  <a:pt x="-4077" y="2846438"/>
                  <a:pt x="-390" y="2909119"/>
                  <a:pt x="3297" y="2971800"/>
                </a:cubicBezTo>
              </a:path>
            </a:pathLst>
          </a:custGeom>
          <a:noFill/>
          <a:ln w="76200" cmpd="dbl">
            <a:solidFill>
              <a:schemeClr val="accent2">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F43CF5EF-E24E-4E09-B1C7-B4E6D19F6A1A}"/>
              </a:ext>
            </a:extLst>
          </p:cNvPr>
          <p:cNvSpPr/>
          <p:nvPr/>
        </p:nvSpPr>
        <p:spPr>
          <a:xfrm rot="10607991">
            <a:off x="218732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C28B677C-DD5F-47BB-AA38-DD4EA3E3D44D}"/>
              </a:ext>
            </a:extLst>
          </p:cNvPr>
          <p:cNvSpPr/>
          <p:nvPr/>
        </p:nvSpPr>
        <p:spPr>
          <a:xfrm rot="10607991">
            <a:off x="22093847" y="1550480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576C5E5-93E5-4904-8913-B2E7B4291CED}"/>
              </a:ext>
            </a:extLst>
          </p:cNvPr>
          <p:cNvGrpSpPr/>
          <p:nvPr/>
        </p:nvGrpSpPr>
        <p:grpSpPr>
          <a:xfrm rot="10800000">
            <a:off x="21709643" y="15528534"/>
            <a:ext cx="126019" cy="176097"/>
            <a:chOff x="5491969" y="2525251"/>
            <a:chExt cx="126019" cy="176097"/>
          </a:xfrm>
        </p:grpSpPr>
        <p:sp>
          <p:nvSpPr>
            <p:cNvPr id="75" name="Rectangle 74">
              <a:extLst>
                <a:ext uri="{FF2B5EF4-FFF2-40B4-BE49-F238E27FC236}">
                  <a16:creationId xmlns:a16="http://schemas.microsoft.com/office/drawing/2014/main" id="{42E62980-F07E-401B-B082-0338F4CF6F53}"/>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0F0B683-AE8C-4159-ADF6-70D751862308}"/>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7" name="Rectangle 76">
            <a:extLst>
              <a:ext uri="{FF2B5EF4-FFF2-40B4-BE49-F238E27FC236}">
                <a16:creationId xmlns:a16="http://schemas.microsoft.com/office/drawing/2014/main" id="{1496146D-109C-421D-A595-F46872B552C2}"/>
              </a:ext>
            </a:extLst>
          </p:cNvPr>
          <p:cNvSpPr/>
          <p:nvPr/>
        </p:nvSpPr>
        <p:spPr>
          <a:xfrm rot="16007991">
            <a:off x="22015934" y="15723931"/>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5AD1A2A1-6E50-4EF8-9EF2-D39F50CBD263}"/>
              </a:ext>
            </a:extLst>
          </p:cNvPr>
          <p:cNvSpPr/>
          <p:nvPr/>
        </p:nvSpPr>
        <p:spPr>
          <a:xfrm rot="16007991">
            <a:off x="20082806" y="1603817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2F6A4DDD-6951-4EA2-BB90-AE2381EBCAAC}"/>
              </a:ext>
            </a:extLst>
          </p:cNvPr>
          <p:cNvSpPr/>
          <p:nvPr/>
        </p:nvSpPr>
        <p:spPr>
          <a:xfrm rot="16007991">
            <a:off x="19888922" y="1557597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C78E803-76C3-4047-89FD-953FF6458C8C}"/>
              </a:ext>
            </a:extLst>
          </p:cNvPr>
          <p:cNvSpPr/>
          <p:nvPr/>
        </p:nvSpPr>
        <p:spPr>
          <a:xfrm rot="16007991">
            <a:off x="19253105" y="1579364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7A4E49C5-9DD8-45FF-A152-62C2F92567ED}"/>
              </a:ext>
            </a:extLst>
          </p:cNvPr>
          <p:cNvSpPr/>
          <p:nvPr/>
        </p:nvSpPr>
        <p:spPr>
          <a:xfrm rot="10164795">
            <a:off x="19536549" y="15718081"/>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7D6126CE-370A-4236-8341-56004CBBDFF5}"/>
              </a:ext>
            </a:extLst>
          </p:cNvPr>
          <p:cNvSpPr/>
          <p:nvPr/>
        </p:nvSpPr>
        <p:spPr>
          <a:xfrm rot="16007991">
            <a:off x="19758099" y="1570928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7168EC5F-78B5-448A-869E-8A14B8B15883}"/>
              </a:ext>
            </a:extLst>
          </p:cNvPr>
          <p:cNvSpPr/>
          <p:nvPr/>
        </p:nvSpPr>
        <p:spPr>
          <a:xfrm rot="10321150">
            <a:off x="19799272" y="1606903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5" name="Group 84">
            <a:extLst>
              <a:ext uri="{FF2B5EF4-FFF2-40B4-BE49-F238E27FC236}">
                <a16:creationId xmlns:a16="http://schemas.microsoft.com/office/drawing/2014/main" id="{32AA7E42-DB43-4ECE-9C4E-3F817702D239}"/>
              </a:ext>
            </a:extLst>
          </p:cNvPr>
          <p:cNvGrpSpPr/>
          <p:nvPr/>
        </p:nvGrpSpPr>
        <p:grpSpPr>
          <a:xfrm rot="10800000" flipV="1">
            <a:off x="20902445" y="14162900"/>
            <a:ext cx="126019" cy="176097"/>
            <a:chOff x="5491969" y="2525251"/>
            <a:chExt cx="126019" cy="176097"/>
          </a:xfrm>
        </p:grpSpPr>
        <p:sp>
          <p:nvSpPr>
            <p:cNvPr id="86" name="Rectangle 85">
              <a:extLst>
                <a:ext uri="{FF2B5EF4-FFF2-40B4-BE49-F238E27FC236}">
                  <a16:creationId xmlns:a16="http://schemas.microsoft.com/office/drawing/2014/main" id="{2B445E59-D7B2-43CD-8BF4-40FDAD6D8AF1}"/>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4D7CC2FB-AF6A-42DF-A377-6A4949F57601}"/>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8" name="Group 87">
            <a:extLst>
              <a:ext uri="{FF2B5EF4-FFF2-40B4-BE49-F238E27FC236}">
                <a16:creationId xmlns:a16="http://schemas.microsoft.com/office/drawing/2014/main" id="{1BC7EC65-CF35-444C-A294-2036D8CB39C1}"/>
              </a:ext>
            </a:extLst>
          </p:cNvPr>
          <p:cNvGrpSpPr/>
          <p:nvPr/>
        </p:nvGrpSpPr>
        <p:grpSpPr>
          <a:xfrm rot="15363836" flipV="1">
            <a:off x="20178447" y="14185506"/>
            <a:ext cx="170470" cy="242013"/>
            <a:chOff x="5449393" y="2526441"/>
            <a:chExt cx="170470" cy="242013"/>
          </a:xfrm>
        </p:grpSpPr>
        <p:sp>
          <p:nvSpPr>
            <p:cNvPr id="89" name="Rectangle 88">
              <a:extLst>
                <a:ext uri="{FF2B5EF4-FFF2-40B4-BE49-F238E27FC236}">
                  <a16:creationId xmlns:a16="http://schemas.microsoft.com/office/drawing/2014/main" id="{B103CACA-F38E-4A8C-B041-8E1840B808BF}"/>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AFB221C5-CD1C-4885-9D19-B4B3FA21637E}"/>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1" name="Rectangle 90">
            <a:extLst>
              <a:ext uri="{FF2B5EF4-FFF2-40B4-BE49-F238E27FC236}">
                <a16:creationId xmlns:a16="http://schemas.microsoft.com/office/drawing/2014/main" id="{FB3295ED-7447-4563-8E65-DF283BDF8E78}"/>
              </a:ext>
            </a:extLst>
          </p:cNvPr>
          <p:cNvSpPr/>
          <p:nvPr/>
        </p:nvSpPr>
        <p:spPr>
          <a:xfrm rot="17051951">
            <a:off x="17611916" y="14222033"/>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321B58D2-04C1-4DE7-B11A-8BECD8F20E32}"/>
              </a:ext>
            </a:extLst>
          </p:cNvPr>
          <p:cNvSpPr/>
          <p:nvPr/>
        </p:nvSpPr>
        <p:spPr>
          <a:xfrm rot="16982733">
            <a:off x="18162433" y="1440327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C5B6851E-6483-4AC0-A806-3C6E26DD097C}"/>
              </a:ext>
            </a:extLst>
          </p:cNvPr>
          <p:cNvSpPr/>
          <p:nvPr/>
        </p:nvSpPr>
        <p:spPr>
          <a:xfrm rot="16982733">
            <a:off x="18003656" y="1431091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69B530C7-6BD1-40B2-ADC9-0AD85687BEA3}"/>
              </a:ext>
            </a:extLst>
          </p:cNvPr>
          <p:cNvSpPr/>
          <p:nvPr/>
        </p:nvSpPr>
        <p:spPr>
          <a:xfrm rot="11365110">
            <a:off x="17820589" y="146012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80CC3D4C-E5BD-4AFB-8BE9-5B72289A8DBE}"/>
              </a:ext>
            </a:extLst>
          </p:cNvPr>
          <p:cNvSpPr/>
          <p:nvPr/>
        </p:nvSpPr>
        <p:spPr>
          <a:xfrm rot="17765388">
            <a:off x="17024224" y="13946531"/>
            <a:ext cx="276691" cy="9133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C6F24F8-75BE-451C-879D-E6251C9576C9}"/>
              </a:ext>
            </a:extLst>
          </p:cNvPr>
          <p:cNvSpPr/>
          <p:nvPr/>
        </p:nvSpPr>
        <p:spPr>
          <a:xfrm rot="16982733">
            <a:off x="17196874" y="1461617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E5F524C1-76EF-491F-A8AC-AFAE4D100B39}"/>
              </a:ext>
            </a:extLst>
          </p:cNvPr>
          <p:cNvSpPr/>
          <p:nvPr/>
        </p:nvSpPr>
        <p:spPr>
          <a:xfrm rot="16982733">
            <a:off x="17038097" y="1452381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6C69B0C2-1637-462B-8830-4C2D66D4508C}"/>
              </a:ext>
            </a:extLst>
          </p:cNvPr>
          <p:cNvSpPr/>
          <p:nvPr/>
        </p:nvSpPr>
        <p:spPr>
          <a:xfrm rot="11365110">
            <a:off x="16912455" y="1468841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DCF6D88D-84F9-4D63-BA3E-A546095C4C06}"/>
              </a:ext>
            </a:extLst>
          </p:cNvPr>
          <p:cNvSpPr/>
          <p:nvPr/>
        </p:nvSpPr>
        <p:spPr>
          <a:xfrm rot="10800000" flipH="1">
            <a:off x="10515112" y="9728657"/>
            <a:ext cx="29919" cy="323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E1ADB59B-FAB8-4CC6-80AD-F54CD6A48E6A}"/>
              </a:ext>
            </a:extLst>
          </p:cNvPr>
          <p:cNvSpPr/>
          <p:nvPr/>
        </p:nvSpPr>
        <p:spPr>
          <a:xfrm rot="10089000">
            <a:off x="8949554" y="1140739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a:extLst>
              <a:ext uri="{FF2B5EF4-FFF2-40B4-BE49-F238E27FC236}">
                <a16:creationId xmlns:a16="http://schemas.microsoft.com/office/drawing/2014/main" id="{8F3AB67A-0ADA-4ED1-A42D-01D7A1603221}"/>
              </a:ext>
            </a:extLst>
          </p:cNvPr>
          <p:cNvSpPr/>
          <p:nvPr/>
        </p:nvSpPr>
        <p:spPr>
          <a:xfrm rot="10480195">
            <a:off x="4963435" y="16188494"/>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a:extLst>
              <a:ext uri="{FF2B5EF4-FFF2-40B4-BE49-F238E27FC236}">
                <a16:creationId xmlns:a16="http://schemas.microsoft.com/office/drawing/2014/main" id="{D6B134A8-790B-4ABE-81AA-C310508AF95D}"/>
              </a:ext>
            </a:extLst>
          </p:cNvPr>
          <p:cNvSpPr/>
          <p:nvPr/>
        </p:nvSpPr>
        <p:spPr>
          <a:xfrm rot="10965101">
            <a:off x="3964746" y="159741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10" name="Group 209">
            <a:extLst>
              <a:ext uri="{FF2B5EF4-FFF2-40B4-BE49-F238E27FC236}">
                <a16:creationId xmlns:a16="http://schemas.microsoft.com/office/drawing/2014/main" id="{63682F96-8FF5-41CA-8A57-CCBF4404057D}"/>
              </a:ext>
            </a:extLst>
          </p:cNvPr>
          <p:cNvGrpSpPr/>
          <p:nvPr/>
        </p:nvGrpSpPr>
        <p:grpSpPr>
          <a:xfrm rot="16976170">
            <a:off x="6192396" y="16450930"/>
            <a:ext cx="199364" cy="176042"/>
            <a:chOff x="23153486" y="5004445"/>
            <a:chExt cx="199364" cy="176042"/>
          </a:xfrm>
        </p:grpSpPr>
        <p:sp>
          <p:nvSpPr>
            <p:cNvPr id="111" name="Rectangle 110">
              <a:extLst>
                <a:ext uri="{FF2B5EF4-FFF2-40B4-BE49-F238E27FC236}">
                  <a16:creationId xmlns:a16="http://schemas.microsoft.com/office/drawing/2014/main" id="{69738877-1098-4B1B-BF69-47EFB54ED633}"/>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111">
              <a:extLst>
                <a:ext uri="{FF2B5EF4-FFF2-40B4-BE49-F238E27FC236}">
                  <a16:creationId xmlns:a16="http://schemas.microsoft.com/office/drawing/2014/main" id="{9BCE9152-1422-46D6-B4A6-C6EBC7052103}"/>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4" name="Rectangle 113">
            <a:extLst>
              <a:ext uri="{FF2B5EF4-FFF2-40B4-BE49-F238E27FC236}">
                <a16:creationId xmlns:a16="http://schemas.microsoft.com/office/drawing/2014/main" id="{D1DC6E80-74DE-43E5-87CF-D0CE35355513}"/>
              </a:ext>
            </a:extLst>
          </p:cNvPr>
          <p:cNvSpPr/>
          <p:nvPr/>
        </p:nvSpPr>
        <p:spPr>
          <a:xfrm rot="10800000">
            <a:off x="9740751" y="95912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2656C8D7-DEA8-4858-BD1E-9B21D37633B5}"/>
              </a:ext>
            </a:extLst>
          </p:cNvPr>
          <p:cNvSpPr/>
          <p:nvPr/>
        </p:nvSpPr>
        <p:spPr>
          <a:xfrm rot="10470130">
            <a:off x="9718399" y="9798500"/>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EF77B065-80E7-48A1-B424-CE4824856B02}"/>
              </a:ext>
            </a:extLst>
          </p:cNvPr>
          <p:cNvSpPr/>
          <p:nvPr/>
        </p:nvSpPr>
        <p:spPr>
          <a:xfrm rot="10601580">
            <a:off x="17873008" y="11341030"/>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55C18C14-E1B1-4793-B9BB-DBC0011E9FC8}"/>
              </a:ext>
            </a:extLst>
          </p:cNvPr>
          <p:cNvSpPr/>
          <p:nvPr/>
        </p:nvSpPr>
        <p:spPr>
          <a:xfrm rot="10607991">
            <a:off x="5394472" y="16309968"/>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EE5B500F-90E8-4BE1-9024-F214B5EBFA08}"/>
              </a:ext>
            </a:extLst>
          </p:cNvPr>
          <p:cNvSpPr/>
          <p:nvPr/>
        </p:nvSpPr>
        <p:spPr>
          <a:xfrm rot="16200000">
            <a:off x="9436540" y="915463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007576A4-2B17-4266-B301-76D7D73D366B}"/>
              </a:ext>
            </a:extLst>
          </p:cNvPr>
          <p:cNvSpPr/>
          <p:nvPr/>
        </p:nvSpPr>
        <p:spPr>
          <a:xfrm rot="16007991">
            <a:off x="9076534" y="962877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B48AF5EB-6159-48B0-A43A-F96EB2CA7A0C}"/>
              </a:ext>
            </a:extLst>
          </p:cNvPr>
          <p:cNvSpPr/>
          <p:nvPr/>
        </p:nvSpPr>
        <p:spPr>
          <a:xfrm rot="16007991">
            <a:off x="9728306" y="12517035"/>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B242C589-FA89-432A-8637-03A2BDFAF8D0}"/>
              </a:ext>
            </a:extLst>
          </p:cNvPr>
          <p:cNvSpPr/>
          <p:nvPr/>
        </p:nvSpPr>
        <p:spPr>
          <a:xfrm rot="10437059">
            <a:off x="10004940" y="12352643"/>
            <a:ext cx="75464" cy="2099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A5D2507A-3118-4199-B3B3-68462B3BA7E7}"/>
              </a:ext>
            </a:extLst>
          </p:cNvPr>
          <p:cNvSpPr/>
          <p:nvPr/>
        </p:nvSpPr>
        <p:spPr>
          <a:xfrm rot="16007991">
            <a:off x="9362157" y="9516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3B22B5B7-881B-46B8-ACDA-E3E18283F806}"/>
              </a:ext>
            </a:extLst>
          </p:cNvPr>
          <p:cNvSpPr/>
          <p:nvPr/>
        </p:nvSpPr>
        <p:spPr>
          <a:xfrm rot="10321150">
            <a:off x="8396819" y="898940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CA1024DE-B753-4FFE-B16E-1FA93BFF8724}"/>
              </a:ext>
            </a:extLst>
          </p:cNvPr>
          <p:cNvGrpSpPr/>
          <p:nvPr/>
        </p:nvGrpSpPr>
        <p:grpSpPr>
          <a:xfrm rot="2265232" flipH="1" flipV="1">
            <a:off x="10566013" y="10191875"/>
            <a:ext cx="126019" cy="176097"/>
            <a:chOff x="5491969" y="2525251"/>
            <a:chExt cx="126019" cy="176097"/>
          </a:xfrm>
        </p:grpSpPr>
        <p:sp>
          <p:nvSpPr>
            <p:cNvPr id="130" name="Rectangle 129">
              <a:extLst>
                <a:ext uri="{FF2B5EF4-FFF2-40B4-BE49-F238E27FC236}">
                  <a16:creationId xmlns:a16="http://schemas.microsoft.com/office/drawing/2014/main" id="{E16C1BE7-A08D-4A16-869E-E12E039E1426}"/>
                </a:ext>
              </a:extLst>
            </p:cNvPr>
            <p:cNvSpPr/>
            <p:nvPr/>
          </p:nvSpPr>
          <p:spPr>
            <a:xfrm rot="21407991">
              <a:off x="5572269" y="2580425"/>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DAD170AA-5748-4DAC-92B3-4A6099284ECF}"/>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2" name="Group 131">
            <a:extLst>
              <a:ext uri="{FF2B5EF4-FFF2-40B4-BE49-F238E27FC236}">
                <a16:creationId xmlns:a16="http://schemas.microsoft.com/office/drawing/2014/main" id="{17E6DD7B-278F-4027-B3D5-71A6DB1C9CBD}"/>
              </a:ext>
            </a:extLst>
          </p:cNvPr>
          <p:cNvGrpSpPr/>
          <p:nvPr/>
        </p:nvGrpSpPr>
        <p:grpSpPr>
          <a:xfrm rot="21203007" flipV="1">
            <a:off x="8152797" y="12926767"/>
            <a:ext cx="170470" cy="242013"/>
            <a:chOff x="5449393" y="2526441"/>
            <a:chExt cx="170470" cy="242013"/>
          </a:xfrm>
        </p:grpSpPr>
        <p:sp>
          <p:nvSpPr>
            <p:cNvPr id="133" name="Rectangle 132">
              <a:extLst>
                <a:ext uri="{FF2B5EF4-FFF2-40B4-BE49-F238E27FC236}">
                  <a16:creationId xmlns:a16="http://schemas.microsoft.com/office/drawing/2014/main" id="{9FAD86C0-7062-4FEA-A88A-F8C3C92EC5C5}"/>
                </a:ext>
              </a:extLst>
            </p:cNvPr>
            <p:cNvSpPr/>
            <p:nvPr/>
          </p:nvSpPr>
          <p:spPr>
            <a:xfrm rot="21407991">
              <a:off x="5559115" y="2580794"/>
              <a:ext cx="60748" cy="1876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897BEF0B-0813-4894-9B9D-B3E67B2A3A59}"/>
                </a:ext>
              </a:extLst>
            </p:cNvPr>
            <p:cNvSpPr/>
            <p:nvPr/>
          </p:nvSpPr>
          <p:spPr>
            <a:xfrm rot="5207991">
              <a:off x="5508266" y="2467568"/>
              <a:ext cx="45787" cy="163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5" name="Rectangle 134">
            <a:extLst>
              <a:ext uri="{FF2B5EF4-FFF2-40B4-BE49-F238E27FC236}">
                <a16:creationId xmlns:a16="http://schemas.microsoft.com/office/drawing/2014/main" id="{F4F2E183-B5DC-4460-BFAF-E100E583CB74}"/>
              </a:ext>
            </a:extLst>
          </p:cNvPr>
          <p:cNvSpPr/>
          <p:nvPr/>
        </p:nvSpPr>
        <p:spPr>
          <a:xfrm rot="15848657">
            <a:off x="8889280" y="9971796"/>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850A8B2-D357-4EDE-A68C-F29F3AF0B68B}"/>
              </a:ext>
            </a:extLst>
          </p:cNvPr>
          <p:cNvSpPr/>
          <p:nvPr/>
        </p:nvSpPr>
        <p:spPr>
          <a:xfrm rot="15624827">
            <a:off x="9153696" y="1018146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CB9EA4CB-B8BC-4167-BCD4-DC2232B5B624}"/>
              </a:ext>
            </a:extLst>
          </p:cNvPr>
          <p:cNvSpPr/>
          <p:nvPr/>
        </p:nvSpPr>
        <p:spPr>
          <a:xfrm rot="9942639">
            <a:off x="8206795" y="1072649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Rectangle 137">
            <a:extLst>
              <a:ext uri="{FF2B5EF4-FFF2-40B4-BE49-F238E27FC236}">
                <a16:creationId xmlns:a16="http://schemas.microsoft.com/office/drawing/2014/main" id="{921EEA88-0FCF-40C8-AB10-FFB0E6D51E2F}"/>
              </a:ext>
            </a:extLst>
          </p:cNvPr>
          <p:cNvSpPr/>
          <p:nvPr/>
        </p:nvSpPr>
        <p:spPr>
          <a:xfrm rot="16007991">
            <a:off x="9606756" y="12108014"/>
            <a:ext cx="99146" cy="4578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D7388BFF-878D-48FC-9E2F-3E07C8FB9ADF}"/>
              </a:ext>
            </a:extLst>
          </p:cNvPr>
          <p:cNvSpPr/>
          <p:nvPr/>
        </p:nvSpPr>
        <p:spPr>
          <a:xfrm rot="18295258">
            <a:off x="10737248" y="991915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Rectangle 139">
            <a:extLst>
              <a:ext uri="{FF2B5EF4-FFF2-40B4-BE49-F238E27FC236}">
                <a16:creationId xmlns:a16="http://schemas.microsoft.com/office/drawing/2014/main" id="{B891658D-D4B7-4EDA-B26F-29A42EA8C630}"/>
              </a:ext>
            </a:extLst>
          </p:cNvPr>
          <p:cNvSpPr/>
          <p:nvPr/>
        </p:nvSpPr>
        <p:spPr>
          <a:xfrm rot="18295258">
            <a:off x="10838412" y="1003478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Rectangle 140">
            <a:extLst>
              <a:ext uri="{FF2B5EF4-FFF2-40B4-BE49-F238E27FC236}">
                <a16:creationId xmlns:a16="http://schemas.microsoft.com/office/drawing/2014/main" id="{61A3829D-EEEE-4856-A825-841A44CA057F}"/>
              </a:ext>
            </a:extLst>
          </p:cNvPr>
          <p:cNvSpPr/>
          <p:nvPr/>
        </p:nvSpPr>
        <p:spPr>
          <a:xfrm rot="18295258">
            <a:off x="10704985" y="1029542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6A10ED3A-0A4B-405B-BEC9-15B0FB33482A}"/>
              </a:ext>
            </a:extLst>
          </p:cNvPr>
          <p:cNvSpPr/>
          <p:nvPr/>
        </p:nvSpPr>
        <p:spPr>
          <a:xfrm rot="10800000">
            <a:off x="9496860" y="9523373"/>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Rectangle 142">
            <a:extLst>
              <a:ext uri="{FF2B5EF4-FFF2-40B4-BE49-F238E27FC236}">
                <a16:creationId xmlns:a16="http://schemas.microsoft.com/office/drawing/2014/main" id="{FDA58DD7-4BC9-4F77-9704-5A93A6F3D3A9}"/>
              </a:ext>
            </a:extLst>
          </p:cNvPr>
          <p:cNvSpPr/>
          <p:nvPr/>
        </p:nvSpPr>
        <p:spPr>
          <a:xfrm rot="10089000">
            <a:off x="8985491" y="11669810"/>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EBAE5D7F-E49E-4F90-B03F-47979EF4E6C2}"/>
              </a:ext>
            </a:extLst>
          </p:cNvPr>
          <p:cNvSpPr/>
          <p:nvPr/>
        </p:nvSpPr>
        <p:spPr>
          <a:xfrm rot="4656961">
            <a:off x="8246761" y="11002846"/>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Rectangle 144">
            <a:extLst>
              <a:ext uri="{FF2B5EF4-FFF2-40B4-BE49-F238E27FC236}">
                <a16:creationId xmlns:a16="http://schemas.microsoft.com/office/drawing/2014/main" id="{67A32EB2-312E-4F76-B0B8-8B1EAC047ED3}"/>
              </a:ext>
            </a:extLst>
          </p:cNvPr>
          <p:cNvSpPr/>
          <p:nvPr/>
        </p:nvSpPr>
        <p:spPr>
          <a:xfrm rot="4813265">
            <a:off x="7874876" y="11938124"/>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Rectangle 145">
            <a:extLst>
              <a:ext uri="{FF2B5EF4-FFF2-40B4-BE49-F238E27FC236}">
                <a16:creationId xmlns:a16="http://schemas.microsoft.com/office/drawing/2014/main" id="{C711BBB4-016F-43E0-AA20-3BB850BA57AE}"/>
              </a:ext>
            </a:extLst>
          </p:cNvPr>
          <p:cNvSpPr/>
          <p:nvPr/>
        </p:nvSpPr>
        <p:spPr>
          <a:xfrm rot="9942639">
            <a:off x="8072834" y="11861628"/>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Rectangle 146">
            <a:extLst>
              <a:ext uri="{FF2B5EF4-FFF2-40B4-BE49-F238E27FC236}">
                <a16:creationId xmlns:a16="http://schemas.microsoft.com/office/drawing/2014/main" id="{516473CE-D3E6-4DD0-8C52-38A25B3A7A5B}"/>
              </a:ext>
            </a:extLst>
          </p:cNvPr>
          <p:cNvSpPr/>
          <p:nvPr/>
        </p:nvSpPr>
        <p:spPr>
          <a:xfrm rot="9942639">
            <a:off x="7863883" y="10895553"/>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Rectangle 147">
            <a:extLst>
              <a:ext uri="{FF2B5EF4-FFF2-40B4-BE49-F238E27FC236}">
                <a16:creationId xmlns:a16="http://schemas.microsoft.com/office/drawing/2014/main" id="{5A045322-DF8E-4B0F-B92F-C14CF48813C7}"/>
              </a:ext>
            </a:extLst>
          </p:cNvPr>
          <p:cNvSpPr/>
          <p:nvPr/>
        </p:nvSpPr>
        <p:spPr>
          <a:xfrm rot="9942639">
            <a:off x="7910147" y="11150165"/>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9B65046F-5577-4FE2-9645-91D12A0F9A1D}"/>
              </a:ext>
            </a:extLst>
          </p:cNvPr>
          <p:cNvSpPr/>
          <p:nvPr/>
        </p:nvSpPr>
        <p:spPr>
          <a:xfrm rot="10336558">
            <a:off x="8981929" y="10969134"/>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Rectangle 149">
            <a:extLst>
              <a:ext uri="{FF2B5EF4-FFF2-40B4-BE49-F238E27FC236}">
                <a16:creationId xmlns:a16="http://schemas.microsoft.com/office/drawing/2014/main" id="{3F8057FF-2A3E-477B-B35B-59D5D170FE54}"/>
              </a:ext>
            </a:extLst>
          </p:cNvPr>
          <p:cNvSpPr/>
          <p:nvPr/>
        </p:nvSpPr>
        <p:spPr>
          <a:xfrm rot="10461815">
            <a:off x="9521992" y="10211675"/>
            <a:ext cx="145968" cy="65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Rectangle 150">
            <a:extLst>
              <a:ext uri="{FF2B5EF4-FFF2-40B4-BE49-F238E27FC236}">
                <a16:creationId xmlns:a16="http://schemas.microsoft.com/office/drawing/2014/main" id="{7D570620-34A7-445D-98CC-D7ECB2642AFE}"/>
              </a:ext>
            </a:extLst>
          </p:cNvPr>
          <p:cNvSpPr/>
          <p:nvPr/>
        </p:nvSpPr>
        <p:spPr>
          <a:xfrm rot="10228158">
            <a:off x="8943274" y="1112253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Rectangle 151">
            <a:extLst>
              <a:ext uri="{FF2B5EF4-FFF2-40B4-BE49-F238E27FC236}">
                <a16:creationId xmlns:a16="http://schemas.microsoft.com/office/drawing/2014/main" id="{BF1660DB-B126-491E-B133-8A84D6A1BC85}"/>
              </a:ext>
            </a:extLst>
          </p:cNvPr>
          <p:cNvSpPr/>
          <p:nvPr/>
        </p:nvSpPr>
        <p:spPr>
          <a:xfrm rot="10321150">
            <a:off x="8315099" y="916068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Rectangle 152">
            <a:extLst>
              <a:ext uri="{FF2B5EF4-FFF2-40B4-BE49-F238E27FC236}">
                <a16:creationId xmlns:a16="http://schemas.microsoft.com/office/drawing/2014/main" id="{F6B43E76-6B56-4A99-A347-1A5F5CBC4B76}"/>
              </a:ext>
            </a:extLst>
          </p:cNvPr>
          <p:cNvSpPr/>
          <p:nvPr/>
        </p:nvSpPr>
        <p:spPr>
          <a:xfrm rot="10321150">
            <a:off x="8535977" y="931502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F78E958F-4AA2-4D7D-B9F9-EBF5D4B43750}"/>
              </a:ext>
            </a:extLst>
          </p:cNvPr>
          <p:cNvSpPr/>
          <p:nvPr/>
        </p:nvSpPr>
        <p:spPr>
          <a:xfrm rot="10321150">
            <a:off x="8305237" y="9406477"/>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CBB8C40-B998-4308-A359-1BB6EAF70DA1}"/>
              </a:ext>
            </a:extLst>
          </p:cNvPr>
          <p:cNvSpPr/>
          <p:nvPr/>
        </p:nvSpPr>
        <p:spPr>
          <a:xfrm rot="10321150">
            <a:off x="8157850" y="9442042"/>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21CA8330-1FC6-4DAC-AFA3-01C62581FC73}"/>
              </a:ext>
            </a:extLst>
          </p:cNvPr>
          <p:cNvSpPr/>
          <p:nvPr/>
        </p:nvSpPr>
        <p:spPr>
          <a:xfrm rot="16007991">
            <a:off x="9585305" y="8969909"/>
            <a:ext cx="106428"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DF72CBF9-1186-4DBB-B643-C7B8EFAFC5FD}"/>
              </a:ext>
            </a:extLst>
          </p:cNvPr>
          <p:cNvSpPr/>
          <p:nvPr/>
        </p:nvSpPr>
        <p:spPr>
          <a:xfrm rot="16200000">
            <a:off x="10332219" y="8979968"/>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A42A2DA5-399D-46AA-AD09-3D929B09ABFC}"/>
              </a:ext>
            </a:extLst>
          </p:cNvPr>
          <p:cNvSpPr/>
          <p:nvPr/>
        </p:nvSpPr>
        <p:spPr>
          <a:xfrm rot="16200000">
            <a:off x="9897069" y="8964129"/>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0A16DA0B-1789-42D6-932F-D22F828D7708}"/>
              </a:ext>
            </a:extLst>
          </p:cNvPr>
          <p:cNvSpPr/>
          <p:nvPr/>
        </p:nvSpPr>
        <p:spPr>
          <a:xfrm rot="16200000">
            <a:off x="11068401" y="9642072"/>
            <a:ext cx="54581" cy="2915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D11A1D5A-8D3B-459E-8875-5F06427AE8C2}"/>
              </a:ext>
            </a:extLst>
          </p:cNvPr>
          <p:cNvSpPr/>
          <p:nvPr/>
        </p:nvSpPr>
        <p:spPr>
          <a:xfrm rot="16200000">
            <a:off x="9354358" y="9686772"/>
            <a:ext cx="78786" cy="206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68942BE0-5234-4076-96F4-77E1567E5EC4}"/>
              </a:ext>
            </a:extLst>
          </p:cNvPr>
          <p:cNvSpPr/>
          <p:nvPr/>
        </p:nvSpPr>
        <p:spPr>
          <a:xfrm rot="10800000">
            <a:off x="10339835" y="947295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0CBC0421-A908-434D-BD39-609564D772A8}"/>
              </a:ext>
            </a:extLst>
          </p:cNvPr>
          <p:cNvSpPr/>
          <p:nvPr/>
        </p:nvSpPr>
        <p:spPr>
          <a:xfrm rot="10800000">
            <a:off x="10630160" y="964618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F599C342-C08E-4B82-BF20-3BDEB8796A10}"/>
              </a:ext>
            </a:extLst>
          </p:cNvPr>
          <p:cNvSpPr/>
          <p:nvPr/>
        </p:nvSpPr>
        <p:spPr>
          <a:xfrm rot="10800000">
            <a:off x="10112913" y="91292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C90DA2-A981-4952-A99F-161A429789EC}"/>
              </a:ext>
            </a:extLst>
          </p:cNvPr>
          <p:cNvSpPr/>
          <p:nvPr/>
        </p:nvSpPr>
        <p:spPr>
          <a:xfrm rot="10800000">
            <a:off x="9459733" y="901883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813F2683-0B2B-4ACD-91E6-9D9A995CCB25}"/>
              </a:ext>
            </a:extLst>
          </p:cNvPr>
          <p:cNvSpPr/>
          <p:nvPr/>
        </p:nvSpPr>
        <p:spPr>
          <a:xfrm rot="10800000">
            <a:off x="9294362" y="903371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40AD82EB-3FD3-443B-A469-499E66C2FA75}"/>
              </a:ext>
            </a:extLst>
          </p:cNvPr>
          <p:cNvSpPr/>
          <p:nvPr/>
        </p:nvSpPr>
        <p:spPr>
          <a:xfrm rot="10800000" flipH="1">
            <a:off x="10090054" y="8868956"/>
            <a:ext cx="45719"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AB52FCEF-647C-44F0-9D8A-F4BAE05F1FBF}"/>
              </a:ext>
            </a:extLst>
          </p:cNvPr>
          <p:cNvSpPr/>
          <p:nvPr/>
        </p:nvSpPr>
        <p:spPr>
          <a:xfrm rot="9109723">
            <a:off x="8707632" y="908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705EE72D-033E-494F-8B4F-A87F7CBBA881}"/>
              </a:ext>
            </a:extLst>
          </p:cNvPr>
          <p:cNvSpPr/>
          <p:nvPr/>
        </p:nvSpPr>
        <p:spPr>
          <a:xfrm rot="10800000">
            <a:off x="9919831" y="871721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CDB76388-8F14-4693-A35B-5B65704E0664}"/>
              </a:ext>
            </a:extLst>
          </p:cNvPr>
          <p:cNvSpPr/>
          <p:nvPr/>
        </p:nvSpPr>
        <p:spPr>
          <a:xfrm rot="10800000">
            <a:off x="9503313" y="851966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3ED97CF6-7250-4BD7-830A-50442BF00F93}"/>
              </a:ext>
            </a:extLst>
          </p:cNvPr>
          <p:cNvSpPr/>
          <p:nvPr/>
        </p:nvSpPr>
        <p:spPr>
          <a:xfrm rot="9109723">
            <a:off x="8642598" y="896443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FEE69360-7E12-40C2-9499-F68D4078B947}"/>
              </a:ext>
            </a:extLst>
          </p:cNvPr>
          <p:cNvSpPr/>
          <p:nvPr/>
        </p:nvSpPr>
        <p:spPr>
          <a:xfrm rot="8160780">
            <a:off x="10149597" y="972379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2" name="Group 171">
            <a:extLst>
              <a:ext uri="{FF2B5EF4-FFF2-40B4-BE49-F238E27FC236}">
                <a16:creationId xmlns:a16="http://schemas.microsoft.com/office/drawing/2014/main" id="{FEB1F9B1-409C-4ECE-AD5D-F2FD8BCF57A0}"/>
              </a:ext>
            </a:extLst>
          </p:cNvPr>
          <p:cNvGrpSpPr/>
          <p:nvPr/>
        </p:nvGrpSpPr>
        <p:grpSpPr>
          <a:xfrm rot="16718916" flipH="1" flipV="1">
            <a:off x="7903065" y="9785391"/>
            <a:ext cx="130298" cy="329244"/>
            <a:chOff x="5491969" y="2525251"/>
            <a:chExt cx="130298" cy="329244"/>
          </a:xfrm>
        </p:grpSpPr>
        <p:sp>
          <p:nvSpPr>
            <p:cNvPr id="173" name="Rectangle 172">
              <a:extLst>
                <a:ext uri="{FF2B5EF4-FFF2-40B4-BE49-F238E27FC236}">
                  <a16:creationId xmlns:a16="http://schemas.microsoft.com/office/drawing/2014/main" id="{D04BA78D-E05F-4F7B-A7A4-52DE78B1BA3D}"/>
                </a:ext>
              </a:extLst>
            </p:cNvPr>
            <p:cNvSpPr/>
            <p:nvPr/>
          </p:nvSpPr>
          <p:spPr>
            <a:xfrm rot="21407991">
              <a:off x="5576548" y="2580305"/>
              <a:ext cx="45719" cy="2741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9E983402-CA88-4A95-A480-4EF173012C3A}"/>
                </a:ext>
              </a:extLst>
            </p:cNvPr>
            <p:cNvSpPr/>
            <p:nvPr/>
          </p:nvSpPr>
          <p:spPr>
            <a:xfrm rot="5207991">
              <a:off x="5529571" y="2487649"/>
              <a:ext cx="45719"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75" name="Rectangle 174">
            <a:extLst>
              <a:ext uri="{FF2B5EF4-FFF2-40B4-BE49-F238E27FC236}">
                <a16:creationId xmlns:a16="http://schemas.microsoft.com/office/drawing/2014/main" id="{90526C7C-3657-4674-9E4A-DBB66DAD646D}"/>
              </a:ext>
            </a:extLst>
          </p:cNvPr>
          <p:cNvSpPr/>
          <p:nvPr/>
        </p:nvSpPr>
        <p:spPr>
          <a:xfrm rot="10321150">
            <a:off x="8157850" y="803403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4DFB3724-F134-4E19-B6D8-644523D9B501}"/>
              </a:ext>
            </a:extLst>
          </p:cNvPr>
          <p:cNvSpPr/>
          <p:nvPr/>
        </p:nvSpPr>
        <p:spPr>
          <a:xfrm rot="10800000">
            <a:off x="7973608" y="78292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Rectangle 176">
            <a:extLst>
              <a:ext uri="{FF2B5EF4-FFF2-40B4-BE49-F238E27FC236}">
                <a16:creationId xmlns:a16="http://schemas.microsoft.com/office/drawing/2014/main" id="{DFF2AFB9-0801-4823-BC35-402C56DFC863}"/>
              </a:ext>
            </a:extLst>
          </p:cNvPr>
          <p:cNvSpPr/>
          <p:nvPr/>
        </p:nvSpPr>
        <p:spPr>
          <a:xfrm rot="10800000">
            <a:off x="7928700" y="7675159"/>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Rectangle 177">
            <a:extLst>
              <a:ext uri="{FF2B5EF4-FFF2-40B4-BE49-F238E27FC236}">
                <a16:creationId xmlns:a16="http://schemas.microsoft.com/office/drawing/2014/main" id="{53296C12-B937-4793-A660-97355319D8DE}"/>
              </a:ext>
            </a:extLst>
          </p:cNvPr>
          <p:cNvSpPr/>
          <p:nvPr/>
        </p:nvSpPr>
        <p:spPr>
          <a:xfrm rot="10800000">
            <a:off x="7901658" y="75190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Rectangle 178">
            <a:extLst>
              <a:ext uri="{FF2B5EF4-FFF2-40B4-BE49-F238E27FC236}">
                <a16:creationId xmlns:a16="http://schemas.microsoft.com/office/drawing/2014/main" id="{4CA8C6C8-616E-4C99-B0FA-403EF88B6B74}"/>
              </a:ext>
            </a:extLst>
          </p:cNvPr>
          <p:cNvSpPr/>
          <p:nvPr/>
        </p:nvSpPr>
        <p:spPr>
          <a:xfrm rot="10800000">
            <a:off x="8090879" y="7281790"/>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Rectangle 179">
            <a:extLst>
              <a:ext uri="{FF2B5EF4-FFF2-40B4-BE49-F238E27FC236}">
                <a16:creationId xmlns:a16="http://schemas.microsoft.com/office/drawing/2014/main" id="{2286CD34-2CE4-475C-A306-3FAB7818CD0A}"/>
              </a:ext>
            </a:extLst>
          </p:cNvPr>
          <p:cNvSpPr/>
          <p:nvPr/>
        </p:nvSpPr>
        <p:spPr>
          <a:xfrm rot="12330672">
            <a:off x="7748363" y="6908397"/>
            <a:ext cx="250917"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Rectangle 180">
            <a:extLst>
              <a:ext uri="{FF2B5EF4-FFF2-40B4-BE49-F238E27FC236}">
                <a16:creationId xmlns:a16="http://schemas.microsoft.com/office/drawing/2014/main" id="{26E95FE5-ADC3-4E56-B178-4DD1C8C9C75C}"/>
              </a:ext>
            </a:extLst>
          </p:cNvPr>
          <p:cNvSpPr/>
          <p:nvPr/>
        </p:nvSpPr>
        <p:spPr>
          <a:xfrm rot="10800000">
            <a:off x="8307423" y="721385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CA9C60B2-6D39-4500-88AB-649F8B1FF405}"/>
              </a:ext>
            </a:extLst>
          </p:cNvPr>
          <p:cNvSpPr/>
          <p:nvPr/>
        </p:nvSpPr>
        <p:spPr>
          <a:xfrm rot="10800000">
            <a:off x="8313414" y="6925331"/>
            <a:ext cx="75549" cy="897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712B29D6-CAED-443A-BF58-AB0A358B1FF7}"/>
              </a:ext>
            </a:extLst>
          </p:cNvPr>
          <p:cNvSpPr/>
          <p:nvPr/>
        </p:nvSpPr>
        <p:spPr>
          <a:xfrm rot="17051058">
            <a:off x="10627896" y="7670764"/>
            <a:ext cx="78786" cy="2458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C84DDB0-0346-4A20-8E7D-05366A24D5C1}"/>
              </a:ext>
            </a:extLst>
          </p:cNvPr>
          <p:cNvSpPr/>
          <p:nvPr/>
        </p:nvSpPr>
        <p:spPr>
          <a:xfrm rot="11651058">
            <a:off x="9944623" y="7332168"/>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Rectangle 184">
            <a:extLst>
              <a:ext uri="{FF2B5EF4-FFF2-40B4-BE49-F238E27FC236}">
                <a16:creationId xmlns:a16="http://schemas.microsoft.com/office/drawing/2014/main" id="{408F7F2F-A143-40F4-9EDE-7878E95E1C12}"/>
              </a:ext>
            </a:extLst>
          </p:cNvPr>
          <p:cNvSpPr/>
          <p:nvPr/>
        </p:nvSpPr>
        <p:spPr>
          <a:xfrm rot="11651058">
            <a:off x="10009848" y="761678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F961A8D1-0F25-48FE-8B6F-3A135AA2A621}"/>
              </a:ext>
            </a:extLst>
          </p:cNvPr>
          <p:cNvSpPr/>
          <p:nvPr/>
        </p:nvSpPr>
        <p:spPr>
          <a:xfrm rot="11651058">
            <a:off x="10867479" y="778632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DCF29B78-8816-422E-BFA6-91973279831F}"/>
              </a:ext>
            </a:extLst>
          </p:cNvPr>
          <p:cNvSpPr/>
          <p:nvPr/>
        </p:nvSpPr>
        <p:spPr>
          <a:xfrm rot="11651058">
            <a:off x="10398881" y="758467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C02C3E9D-A70E-4765-95B0-BD2D404E3401}"/>
              </a:ext>
            </a:extLst>
          </p:cNvPr>
          <p:cNvSpPr/>
          <p:nvPr/>
        </p:nvSpPr>
        <p:spPr>
          <a:xfrm rot="11651058">
            <a:off x="11689401" y="7802433"/>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2FD3CA48-FDB9-4EBA-AC16-23C6891A5803}"/>
              </a:ext>
            </a:extLst>
          </p:cNvPr>
          <p:cNvSpPr/>
          <p:nvPr/>
        </p:nvSpPr>
        <p:spPr>
          <a:xfrm rot="11651058">
            <a:off x="12656785" y="8104117"/>
            <a:ext cx="172596"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a:extLst>
              <a:ext uri="{FF2B5EF4-FFF2-40B4-BE49-F238E27FC236}">
                <a16:creationId xmlns:a16="http://schemas.microsoft.com/office/drawing/2014/main" id="{676D112D-163B-4E19-820E-FC508750DFD2}"/>
              </a:ext>
            </a:extLst>
          </p:cNvPr>
          <p:cNvSpPr/>
          <p:nvPr/>
        </p:nvSpPr>
        <p:spPr>
          <a:xfrm rot="11133242">
            <a:off x="12963259" y="7911152"/>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a:extLst>
              <a:ext uri="{FF2B5EF4-FFF2-40B4-BE49-F238E27FC236}">
                <a16:creationId xmlns:a16="http://schemas.microsoft.com/office/drawing/2014/main" id="{74966924-1BFF-426D-8257-242F7604432D}"/>
              </a:ext>
            </a:extLst>
          </p:cNvPr>
          <p:cNvSpPr/>
          <p:nvPr/>
        </p:nvSpPr>
        <p:spPr>
          <a:xfrm rot="11409821">
            <a:off x="13722030" y="8004027"/>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68BA317F-2A4E-4FF6-97DD-3F26F975942B}"/>
              </a:ext>
            </a:extLst>
          </p:cNvPr>
          <p:cNvSpPr/>
          <p:nvPr/>
        </p:nvSpPr>
        <p:spPr>
          <a:xfrm rot="11409821">
            <a:off x="13816289" y="8185680"/>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CA42A2E8-C4BC-4481-902E-67039357E0FB}"/>
              </a:ext>
            </a:extLst>
          </p:cNvPr>
          <p:cNvSpPr/>
          <p:nvPr/>
        </p:nvSpPr>
        <p:spPr>
          <a:xfrm rot="11010546">
            <a:off x="15132634" y="8449064"/>
            <a:ext cx="15717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87F4781F-5E28-4AD0-890A-E812AC3DD506}"/>
              </a:ext>
            </a:extLst>
          </p:cNvPr>
          <p:cNvSpPr/>
          <p:nvPr/>
        </p:nvSpPr>
        <p:spPr>
          <a:xfrm rot="11010546">
            <a:off x="15132758" y="8270003"/>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0D9AB57B-A29A-4117-9C39-BDCAF12B7C74}"/>
              </a:ext>
            </a:extLst>
          </p:cNvPr>
          <p:cNvSpPr/>
          <p:nvPr/>
        </p:nvSpPr>
        <p:spPr>
          <a:xfrm rot="11010546">
            <a:off x="17590729" y="842679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CB658ACB-D20F-41F1-9387-D94547E04523}"/>
              </a:ext>
            </a:extLst>
          </p:cNvPr>
          <p:cNvSpPr/>
          <p:nvPr/>
        </p:nvSpPr>
        <p:spPr>
          <a:xfrm rot="11010546">
            <a:off x="17417531" y="8912276"/>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0CDF926D-F696-48FE-B484-25599FFB4F98}"/>
              </a:ext>
            </a:extLst>
          </p:cNvPr>
          <p:cNvSpPr/>
          <p:nvPr/>
        </p:nvSpPr>
        <p:spPr>
          <a:xfrm rot="11010546">
            <a:off x="17270510" y="903197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3ADBCC9F-FB24-4F89-806D-CC235A679C75}"/>
              </a:ext>
            </a:extLst>
          </p:cNvPr>
          <p:cNvSpPr/>
          <p:nvPr/>
        </p:nvSpPr>
        <p:spPr>
          <a:xfrm rot="11010546">
            <a:off x="17185961" y="8881347"/>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E1D11DD5-5830-41D3-87EA-B5F2B870370B}"/>
              </a:ext>
            </a:extLst>
          </p:cNvPr>
          <p:cNvSpPr/>
          <p:nvPr/>
        </p:nvSpPr>
        <p:spPr>
          <a:xfrm rot="11010546">
            <a:off x="16447279" y="851741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D23EDC3-CC63-4340-AECA-9883F3DC0B51}"/>
              </a:ext>
            </a:extLst>
          </p:cNvPr>
          <p:cNvSpPr/>
          <p:nvPr/>
        </p:nvSpPr>
        <p:spPr>
          <a:xfrm rot="11010546">
            <a:off x="18145914" y="891227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06ACA241-BA50-4341-92C6-E065CB52CB51}"/>
              </a:ext>
            </a:extLst>
          </p:cNvPr>
          <p:cNvSpPr/>
          <p:nvPr/>
        </p:nvSpPr>
        <p:spPr>
          <a:xfrm rot="11010546">
            <a:off x="17676503" y="8677021"/>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0AB71CC5-44AA-4A47-A238-F5DC4F2664EE}"/>
              </a:ext>
            </a:extLst>
          </p:cNvPr>
          <p:cNvSpPr/>
          <p:nvPr/>
        </p:nvSpPr>
        <p:spPr>
          <a:xfrm rot="11010546">
            <a:off x="17523336" y="9944055"/>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0A7A269D-02B3-454D-B8FC-EA3EA742B406}"/>
              </a:ext>
            </a:extLst>
          </p:cNvPr>
          <p:cNvSpPr/>
          <p:nvPr/>
        </p:nvSpPr>
        <p:spPr>
          <a:xfrm rot="11010546">
            <a:off x="17602220" y="9006670"/>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3040439D-0332-4F1F-8E0D-E64E11738434}"/>
              </a:ext>
            </a:extLst>
          </p:cNvPr>
          <p:cNvSpPr/>
          <p:nvPr/>
        </p:nvSpPr>
        <p:spPr>
          <a:xfrm rot="11010546">
            <a:off x="17956242" y="9525039"/>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6F836493-ED52-4EF1-9851-0A6FB51CABCE}"/>
              </a:ext>
            </a:extLst>
          </p:cNvPr>
          <p:cNvSpPr/>
          <p:nvPr/>
        </p:nvSpPr>
        <p:spPr>
          <a:xfrm rot="11010546">
            <a:off x="18017725" y="920813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BD961B05-2CF1-4F7A-A73D-1F25FC56BCF2}"/>
              </a:ext>
            </a:extLst>
          </p:cNvPr>
          <p:cNvSpPr/>
          <p:nvPr/>
        </p:nvSpPr>
        <p:spPr>
          <a:xfrm rot="11010546">
            <a:off x="17985158" y="9378842"/>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6AF3A090-432F-4CDE-A2E1-413CD5EA3F98}"/>
              </a:ext>
            </a:extLst>
          </p:cNvPr>
          <p:cNvSpPr/>
          <p:nvPr/>
        </p:nvSpPr>
        <p:spPr>
          <a:xfrm rot="16583485">
            <a:off x="17675961" y="9205043"/>
            <a:ext cx="113286"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49D144B3-029B-4F56-A9DD-030C72788117}"/>
              </a:ext>
            </a:extLst>
          </p:cNvPr>
          <p:cNvSpPr/>
          <p:nvPr/>
        </p:nvSpPr>
        <p:spPr>
          <a:xfrm rot="11010546">
            <a:off x="17631980" y="9324279"/>
            <a:ext cx="145569" cy="457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a:extLst>
              <a:ext uri="{FF2B5EF4-FFF2-40B4-BE49-F238E27FC236}">
                <a16:creationId xmlns:a16="http://schemas.microsoft.com/office/drawing/2014/main" id="{93E2657B-EF31-4FDF-9E69-90CEC04DA37C}"/>
              </a:ext>
            </a:extLst>
          </p:cNvPr>
          <p:cNvSpPr/>
          <p:nvPr/>
        </p:nvSpPr>
        <p:spPr>
          <a:xfrm rot="11010546">
            <a:off x="18187847" y="9179864"/>
            <a:ext cx="76214"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C832B647-61D3-476E-8017-FA40B15B5AC8}"/>
              </a:ext>
            </a:extLst>
          </p:cNvPr>
          <p:cNvSpPr/>
          <p:nvPr/>
        </p:nvSpPr>
        <p:spPr>
          <a:xfrm rot="10965101">
            <a:off x="4258398" y="16003569"/>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Rectangle 211">
            <a:extLst>
              <a:ext uri="{FF2B5EF4-FFF2-40B4-BE49-F238E27FC236}">
                <a16:creationId xmlns:a16="http://schemas.microsoft.com/office/drawing/2014/main" id="{755E52DA-038A-41E7-A42C-19FDAA7C55CC}"/>
              </a:ext>
            </a:extLst>
          </p:cNvPr>
          <p:cNvSpPr/>
          <p:nvPr/>
        </p:nvSpPr>
        <p:spPr>
          <a:xfrm rot="10965101">
            <a:off x="4102286" y="1605480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DE11A333-A2A0-457C-A431-B729D403EA93}"/>
              </a:ext>
            </a:extLst>
          </p:cNvPr>
          <p:cNvSpPr/>
          <p:nvPr/>
        </p:nvSpPr>
        <p:spPr>
          <a:xfrm rot="12722516">
            <a:off x="11796993" y="16591717"/>
            <a:ext cx="183195" cy="62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19DA47D7-BEDE-436E-B789-E953E6C15A0B}"/>
              </a:ext>
            </a:extLst>
          </p:cNvPr>
          <p:cNvSpPr/>
          <p:nvPr/>
        </p:nvSpPr>
        <p:spPr>
          <a:xfrm rot="7342265">
            <a:off x="11885558" y="16790937"/>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1110D79B-269A-4187-BFEA-A1B607F14C88}"/>
              </a:ext>
            </a:extLst>
          </p:cNvPr>
          <p:cNvSpPr/>
          <p:nvPr/>
        </p:nvSpPr>
        <p:spPr>
          <a:xfrm rot="7342265">
            <a:off x="11510209" y="17084956"/>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1" name="Group 220">
            <a:extLst>
              <a:ext uri="{FF2B5EF4-FFF2-40B4-BE49-F238E27FC236}">
                <a16:creationId xmlns:a16="http://schemas.microsoft.com/office/drawing/2014/main" id="{2934CE8E-D983-4726-BF94-FF7D42D77397}"/>
              </a:ext>
            </a:extLst>
          </p:cNvPr>
          <p:cNvGrpSpPr/>
          <p:nvPr/>
        </p:nvGrpSpPr>
        <p:grpSpPr>
          <a:xfrm rot="3031632">
            <a:off x="11860412" y="16835453"/>
            <a:ext cx="199364" cy="176042"/>
            <a:chOff x="23153486" y="5004445"/>
            <a:chExt cx="199364" cy="176042"/>
          </a:xfrm>
        </p:grpSpPr>
        <p:sp>
          <p:nvSpPr>
            <p:cNvPr id="222" name="Rectangle 221">
              <a:extLst>
                <a:ext uri="{FF2B5EF4-FFF2-40B4-BE49-F238E27FC236}">
                  <a16:creationId xmlns:a16="http://schemas.microsoft.com/office/drawing/2014/main" id="{F31A2DE5-949B-4F97-95E6-757F52CB3FB8}"/>
                </a:ext>
              </a:extLst>
            </p:cNvPr>
            <p:cNvSpPr/>
            <p:nvPr/>
          </p:nvSpPr>
          <p:spPr>
            <a:xfrm rot="20427987">
              <a:off x="23153486" y="5004445"/>
              <a:ext cx="73930"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89625B06-FEF1-4E20-81DF-2E600F3B33C1}"/>
                </a:ext>
              </a:extLst>
            </p:cNvPr>
            <p:cNvSpPr/>
            <p:nvPr/>
          </p:nvSpPr>
          <p:spPr>
            <a:xfrm rot="15027987">
              <a:off x="23243320" y="5059282"/>
              <a:ext cx="43018" cy="1760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4" name="Rectangle 223">
            <a:extLst>
              <a:ext uri="{FF2B5EF4-FFF2-40B4-BE49-F238E27FC236}">
                <a16:creationId xmlns:a16="http://schemas.microsoft.com/office/drawing/2014/main" id="{E976F92E-4283-4597-8FA0-860E390D643D}"/>
              </a:ext>
            </a:extLst>
          </p:cNvPr>
          <p:cNvSpPr/>
          <p:nvPr/>
        </p:nvSpPr>
        <p:spPr>
          <a:xfrm rot="7233998">
            <a:off x="11386027" y="17351172"/>
            <a:ext cx="74257" cy="12092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8EB5CBC4-80C5-40CC-95C1-6ED5EE3D8B7C}"/>
              </a:ext>
            </a:extLst>
          </p:cNvPr>
          <p:cNvSpPr/>
          <p:nvPr/>
        </p:nvSpPr>
        <p:spPr>
          <a:xfrm rot="7342265">
            <a:off x="11705389" y="1693480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9A8F8796-F079-40DB-B910-0AB918E1D471}"/>
              </a:ext>
            </a:extLst>
          </p:cNvPr>
          <p:cNvSpPr/>
          <p:nvPr/>
        </p:nvSpPr>
        <p:spPr>
          <a:xfrm rot="7342265">
            <a:off x="11960927" y="15876052"/>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E322287C-4D63-4288-8801-D9266E20DA60}"/>
              </a:ext>
            </a:extLst>
          </p:cNvPr>
          <p:cNvSpPr/>
          <p:nvPr/>
        </p:nvSpPr>
        <p:spPr>
          <a:xfrm rot="7339656">
            <a:off x="11754042" y="16757841"/>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F0313039-ABB7-4F99-94FD-F7F72061104B}"/>
              </a:ext>
            </a:extLst>
          </p:cNvPr>
          <p:cNvSpPr/>
          <p:nvPr/>
        </p:nvSpPr>
        <p:spPr>
          <a:xfrm rot="10800000">
            <a:off x="1343796" y="3357638"/>
            <a:ext cx="25484439" cy="5665625"/>
          </a:xfrm>
          <a:custGeom>
            <a:avLst/>
            <a:gdLst>
              <a:gd name="connsiteX0" fmla="*/ 74644 w 25529090"/>
              <a:gd name="connsiteY0" fmla="*/ 9570 h 5665625"/>
              <a:gd name="connsiteX1" fmla="*/ 1277802 w 25529090"/>
              <a:gd name="connsiteY1" fmla="*/ 178013 h 5665625"/>
              <a:gd name="connsiteX2" fmla="*/ 2697529 w 25529090"/>
              <a:gd name="connsiteY2" fmla="*/ 105823 h 5665625"/>
              <a:gd name="connsiteX3" fmla="*/ 4406013 w 25529090"/>
              <a:gd name="connsiteY3" fmla="*/ 298328 h 5665625"/>
              <a:gd name="connsiteX4" fmla="*/ 5681360 w 25529090"/>
              <a:gd name="connsiteY4" fmla="*/ 442707 h 5665625"/>
              <a:gd name="connsiteX5" fmla="*/ 7221402 w 25529090"/>
              <a:gd name="connsiteY5" fmla="*/ 731465 h 5665625"/>
              <a:gd name="connsiteX6" fmla="*/ 8232055 w 25529090"/>
              <a:gd name="connsiteY6" fmla="*/ 731465 h 5665625"/>
              <a:gd name="connsiteX7" fmla="*/ 9579592 w 25529090"/>
              <a:gd name="connsiteY7" fmla="*/ 899907 h 5665625"/>
              <a:gd name="connsiteX8" fmla="*/ 10782750 w 25529090"/>
              <a:gd name="connsiteY8" fmla="*/ 1116476 h 5665625"/>
              <a:gd name="connsiteX9" fmla="*/ 12034034 w 25529090"/>
              <a:gd name="connsiteY9" fmla="*/ 1212728 h 5665625"/>
              <a:gd name="connsiteX10" fmla="*/ 12876244 w 25529090"/>
              <a:gd name="connsiteY10" fmla="*/ 1429297 h 5665625"/>
              <a:gd name="connsiteX11" fmla="*/ 14055339 w 25529090"/>
              <a:gd name="connsiteY11" fmla="*/ 1525549 h 5665625"/>
              <a:gd name="connsiteX12" fmla="*/ 14777234 w 25529090"/>
              <a:gd name="connsiteY12" fmla="*/ 1621802 h 5665625"/>
              <a:gd name="connsiteX13" fmla="*/ 15330687 w 25529090"/>
              <a:gd name="connsiteY13" fmla="*/ 1693992 h 5665625"/>
              <a:gd name="connsiteX14" fmla="*/ 16052581 w 25529090"/>
              <a:gd name="connsiteY14" fmla="*/ 1838370 h 5665625"/>
              <a:gd name="connsiteX15" fmla="*/ 16678223 w 25529090"/>
              <a:gd name="connsiteY15" fmla="*/ 2103065 h 5665625"/>
              <a:gd name="connsiteX16" fmla="*/ 17376055 w 25529090"/>
              <a:gd name="connsiteY16" fmla="*/ 2247444 h 5665625"/>
              <a:gd name="connsiteX17" fmla="*/ 18338581 w 25529090"/>
              <a:gd name="connsiteY17" fmla="*/ 2319634 h 5665625"/>
              <a:gd name="connsiteX18" fmla="*/ 19325171 w 25529090"/>
              <a:gd name="connsiteY18" fmla="*/ 2584328 h 5665625"/>
              <a:gd name="connsiteX19" fmla="*/ 20432076 w 25529090"/>
              <a:gd name="connsiteY19" fmla="*/ 2921213 h 5665625"/>
              <a:gd name="connsiteX20" fmla="*/ 22381192 w 25529090"/>
              <a:gd name="connsiteY20" fmla="*/ 3715297 h 5665625"/>
              <a:gd name="connsiteX21" fmla="*/ 22910581 w 25529090"/>
              <a:gd name="connsiteY21" fmla="*/ 4028118 h 5665625"/>
              <a:gd name="connsiteX22" fmla="*/ 24137802 w 25529090"/>
              <a:gd name="connsiteY22" fmla="*/ 4365002 h 5665625"/>
              <a:gd name="connsiteX23" fmla="*/ 24739381 w 25529090"/>
              <a:gd name="connsiteY23" fmla="*/ 4485318 h 5665625"/>
              <a:gd name="connsiteX24" fmla="*/ 25389087 w 25529090"/>
              <a:gd name="connsiteY24" fmla="*/ 4750013 h 5665625"/>
              <a:gd name="connsiteX25" fmla="*/ 25509402 w 25529090"/>
              <a:gd name="connsiteY25" fmla="*/ 5471907 h 5665625"/>
              <a:gd name="connsiteX26" fmla="*/ 25100329 w 25529090"/>
              <a:gd name="connsiteY26" fmla="*/ 5664413 h 5665625"/>
              <a:gd name="connsiteX27" fmla="*/ 24546876 w 25529090"/>
              <a:gd name="connsiteY27" fmla="*/ 5544097 h 5665625"/>
              <a:gd name="connsiteX28" fmla="*/ 23271529 w 25529090"/>
              <a:gd name="connsiteY28" fmla="*/ 5351592 h 5665625"/>
              <a:gd name="connsiteX29" fmla="*/ 21923992 w 25529090"/>
              <a:gd name="connsiteY29" fmla="*/ 4966581 h 5665625"/>
              <a:gd name="connsiteX30" fmla="*/ 19950813 w 25529090"/>
              <a:gd name="connsiteY30" fmla="*/ 4485318 h 5665625"/>
              <a:gd name="connsiteX31" fmla="*/ 19108602 w 25529090"/>
              <a:gd name="connsiteY31" fmla="*/ 4389065 h 5665625"/>
              <a:gd name="connsiteX32" fmla="*/ 18338581 w 25529090"/>
              <a:gd name="connsiteY32" fmla="*/ 3979992 h 5665625"/>
              <a:gd name="connsiteX33" fmla="*/ 17809192 w 25529090"/>
              <a:gd name="connsiteY33" fmla="*/ 4052181 h 5665625"/>
              <a:gd name="connsiteX34" fmla="*/ 17712939 w 25529090"/>
              <a:gd name="connsiteY34" fmla="*/ 4172497 h 5665625"/>
              <a:gd name="connsiteX35" fmla="*/ 18362644 w 25529090"/>
              <a:gd name="connsiteY35" fmla="*/ 4461255 h 5665625"/>
              <a:gd name="connsiteX36" fmla="*/ 18892034 w 25529090"/>
              <a:gd name="connsiteY36" fmla="*/ 4533444 h 5665625"/>
              <a:gd name="connsiteX37" fmla="*/ 19180792 w 25529090"/>
              <a:gd name="connsiteY37" fmla="*/ 4774076 h 5665625"/>
              <a:gd name="connsiteX38" fmla="*/ 19036413 w 25529090"/>
              <a:gd name="connsiteY38" fmla="*/ 4918455 h 5665625"/>
              <a:gd name="connsiteX39" fmla="*/ 17785129 w 25529090"/>
              <a:gd name="connsiteY39" fmla="*/ 4509381 h 5665625"/>
              <a:gd name="connsiteX40" fmla="*/ 16966981 w 25529090"/>
              <a:gd name="connsiteY40" fmla="*/ 4365002 h 5665625"/>
              <a:gd name="connsiteX41" fmla="*/ 15763823 w 25529090"/>
              <a:gd name="connsiteY41" fmla="*/ 3859676 h 5665625"/>
              <a:gd name="connsiteX42" fmla="*/ 15547255 w 25529090"/>
              <a:gd name="connsiteY42" fmla="*/ 3739360 h 5665625"/>
              <a:gd name="connsiteX43" fmla="*/ 15306623 w 25529090"/>
              <a:gd name="connsiteY43" fmla="*/ 3835613 h 5665625"/>
              <a:gd name="connsiteX44" fmla="*/ 14608792 w 25529090"/>
              <a:gd name="connsiteY44" fmla="*/ 3450602 h 5665625"/>
              <a:gd name="connsiteX45" fmla="*/ 14127529 w 25529090"/>
              <a:gd name="connsiteY45" fmla="*/ 3378413 h 5665625"/>
              <a:gd name="connsiteX46" fmla="*/ 13959087 w 25529090"/>
              <a:gd name="connsiteY46" fmla="*/ 3619044 h 5665625"/>
              <a:gd name="connsiteX47" fmla="*/ 13646266 w 25529090"/>
              <a:gd name="connsiteY47" fmla="*/ 3209970 h 5665625"/>
              <a:gd name="connsiteX48" fmla="*/ 13261255 w 25529090"/>
              <a:gd name="connsiteY48" fmla="*/ 3041528 h 5665625"/>
              <a:gd name="connsiteX49" fmla="*/ 12996560 w 25529090"/>
              <a:gd name="connsiteY49" fmla="*/ 2873086 h 5665625"/>
              <a:gd name="connsiteX50" fmla="*/ 12611550 w 25529090"/>
              <a:gd name="connsiteY50" fmla="*/ 2824960 h 5665625"/>
              <a:gd name="connsiteX51" fmla="*/ 12539360 w 25529090"/>
              <a:gd name="connsiteY51" fmla="*/ 2897149 h 5665625"/>
              <a:gd name="connsiteX52" fmla="*/ 12659676 w 25529090"/>
              <a:gd name="connsiteY52" fmla="*/ 3089655 h 5665625"/>
              <a:gd name="connsiteX53" fmla="*/ 13044687 w 25529090"/>
              <a:gd name="connsiteY53" fmla="*/ 3330286 h 5665625"/>
              <a:gd name="connsiteX54" fmla="*/ 13333444 w 25529090"/>
              <a:gd name="connsiteY54" fmla="*/ 3546855 h 5665625"/>
              <a:gd name="connsiteX55" fmla="*/ 13309381 w 25529090"/>
              <a:gd name="connsiteY55" fmla="*/ 3691234 h 5665625"/>
              <a:gd name="connsiteX56" fmla="*/ 12683739 w 25529090"/>
              <a:gd name="connsiteY56" fmla="*/ 3546855 h 5665625"/>
              <a:gd name="connsiteX57" fmla="*/ 11456518 w 25529090"/>
              <a:gd name="connsiteY57" fmla="*/ 3402476 h 5665625"/>
              <a:gd name="connsiteX58" fmla="*/ 10036792 w 25529090"/>
              <a:gd name="connsiteY58" fmla="*/ 3402476 h 5665625"/>
              <a:gd name="connsiteX59" fmla="*/ 7558287 w 25529090"/>
              <a:gd name="connsiteY59" fmla="*/ 2945276 h 5665625"/>
              <a:gd name="connsiteX60" fmla="*/ 4261634 w 25529090"/>
              <a:gd name="connsiteY60" fmla="*/ 2632455 h 5665625"/>
              <a:gd name="connsiteX61" fmla="*/ 2601276 w 25529090"/>
              <a:gd name="connsiteY61" fmla="*/ 2415886 h 5665625"/>
              <a:gd name="connsiteX62" fmla="*/ 1638750 w 25529090"/>
              <a:gd name="connsiteY62" fmla="*/ 2247444 h 5665625"/>
              <a:gd name="connsiteX63" fmla="*/ 1061234 w 25529090"/>
              <a:gd name="connsiteY63" fmla="*/ 2175255 h 5665625"/>
              <a:gd name="connsiteX64" fmla="*/ 122771 w 25529090"/>
              <a:gd name="connsiteY64" fmla="*/ 2271507 h 5665625"/>
              <a:gd name="connsiteX65" fmla="*/ 98708 w 25529090"/>
              <a:gd name="connsiteY65" fmla="*/ 2006813 h 5665625"/>
              <a:gd name="connsiteX66" fmla="*/ 122771 w 25529090"/>
              <a:gd name="connsiteY66" fmla="*/ 514897 h 5665625"/>
              <a:gd name="connsiteX67" fmla="*/ 74644 w 25529090"/>
              <a:gd name="connsiteY67" fmla="*/ 9570 h 5665625"/>
              <a:gd name="connsiteX0" fmla="*/ 29993 w 25484439"/>
              <a:gd name="connsiteY0" fmla="*/ 9570 h 5665625"/>
              <a:gd name="connsiteX1" fmla="*/ 1233151 w 25484439"/>
              <a:gd name="connsiteY1" fmla="*/ 178013 h 5665625"/>
              <a:gd name="connsiteX2" fmla="*/ 2652878 w 25484439"/>
              <a:gd name="connsiteY2" fmla="*/ 105823 h 5665625"/>
              <a:gd name="connsiteX3" fmla="*/ 4361362 w 25484439"/>
              <a:gd name="connsiteY3" fmla="*/ 298328 h 5665625"/>
              <a:gd name="connsiteX4" fmla="*/ 5636709 w 25484439"/>
              <a:gd name="connsiteY4" fmla="*/ 442707 h 5665625"/>
              <a:gd name="connsiteX5" fmla="*/ 7176751 w 25484439"/>
              <a:gd name="connsiteY5" fmla="*/ 731465 h 5665625"/>
              <a:gd name="connsiteX6" fmla="*/ 8187404 w 25484439"/>
              <a:gd name="connsiteY6" fmla="*/ 731465 h 5665625"/>
              <a:gd name="connsiteX7" fmla="*/ 9534941 w 25484439"/>
              <a:gd name="connsiteY7" fmla="*/ 899907 h 5665625"/>
              <a:gd name="connsiteX8" fmla="*/ 10738099 w 25484439"/>
              <a:gd name="connsiteY8" fmla="*/ 1116476 h 5665625"/>
              <a:gd name="connsiteX9" fmla="*/ 11989383 w 25484439"/>
              <a:gd name="connsiteY9" fmla="*/ 1212728 h 5665625"/>
              <a:gd name="connsiteX10" fmla="*/ 12831593 w 25484439"/>
              <a:gd name="connsiteY10" fmla="*/ 1429297 h 5665625"/>
              <a:gd name="connsiteX11" fmla="*/ 14010688 w 25484439"/>
              <a:gd name="connsiteY11" fmla="*/ 1525549 h 5665625"/>
              <a:gd name="connsiteX12" fmla="*/ 14732583 w 25484439"/>
              <a:gd name="connsiteY12" fmla="*/ 1621802 h 5665625"/>
              <a:gd name="connsiteX13" fmla="*/ 15286036 w 25484439"/>
              <a:gd name="connsiteY13" fmla="*/ 1693992 h 5665625"/>
              <a:gd name="connsiteX14" fmla="*/ 16007930 w 25484439"/>
              <a:gd name="connsiteY14" fmla="*/ 1838370 h 5665625"/>
              <a:gd name="connsiteX15" fmla="*/ 16633572 w 25484439"/>
              <a:gd name="connsiteY15" fmla="*/ 2103065 h 5665625"/>
              <a:gd name="connsiteX16" fmla="*/ 17331404 w 25484439"/>
              <a:gd name="connsiteY16" fmla="*/ 2247444 h 5665625"/>
              <a:gd name="connsiteX17" fmla="*/ 18293930 w 25484439"/>
              <a:gd name="connsiteY17" fmla="*/ 2319634 h 5665625"/>
              <a:gd name="connsiteX18" fmla="*/ 19280520 w 25484439"/>
              <a:gd name="connsiteY18" fmla="*/ 2584328 h 5665625"/>
              <a:gd name="connsiteX19" fmla="*/ 20387425 w 25484439"/>
              <a:gd name="connsiteY19" fmla="*/ 2921213 h 5665625"/>
              <a:gd name="connsiteX20" fmla="*/ 22336541 w 25484439"/>
              <a:gd name="connsiteY20" fmla="*/ 3715297 h 5665625"/>
              <a:gd name="connsiteX21" fmla="*/ 22865930 w 25484439"/>
              <a:gd name="connsiteY21" fmla="*/ 4028118 h 5665625"/>
              <a:gd name="connsiteX22" fmla="*/ 24093151 w 25484439"/>
              <a:gd name="connsiteY22" fmla="*/ 4365002 h 5665625"/>
              <a:gd name="connsiteX23" fmla="*/ 24694730 w 25484439"/>
              <a:gd name="connsiteY23" fmla="*/ 4485318 h 5665625"/>
              <a:gd name="connsiteX24" fmla="*/ 25344436 w 25484439"/>
              <a:gd name="connsiteY24" fmla="*/ 4750013 h 5665625"/>
              <a:gd name="connsiteX25" fmla="*/ 25464751 w 25484439"/>
              <a:gd name="connsiteY25" fmla="*/ 5471907 h 5665625"/>
              <a:gd name="connsiteX26" fmla="*/ 25055678 w 25484439"/>
              <a:gd name="connsiteY26" fmla="*/ 5664413 h 5665625"/>
              <a:gd name="connsiteX27" fmla="*/ 24502225 w 25484439"/>
              <a:gd name="connsiteY27" fmla="*/ 5544097 h 5665625"/>
              <a:gd name="connsiteX28" fmla="*/ 23226878 w 25484439"/>
              <a:gd name="connsiteY28" fmla="*/ 5351592 h 5665625"/>
              <a:gd name="connsiteX29" fmla="*/ 21879341 w 25484439"/>
              <a:gd name="connsiteY29" fmla="*/ 4966581 h 5665625"/>
              <a:gd name="connsiteX30" fmla="*/ 19906162 w 25484439"/>
              <a:gd name="connsiteY30" fmla="*/ 4485318 h 5665625"/>
              <a:gd name="connsiteX31" fmla="*/ 19063951 w 25484439"/>
              <a:gd name="connsiteY31" fmla="*/ 4389065 h 5665625"/>
              <a:gd name="connsiteX32" fmla="*/ 18293930 w 25484439"/>
              <a:gd name="connsiteY32" fmla="*/ 3979992 h 5665625"/>
              <a:gd name="connsiteX33" fmla="*/ 17764541 w 25484439"/>
              <a:gd name="connsiteY33" fmla="*/ 4052181 h 5665625"/>
              <a:gd name="connsiteX34" fmla="*/ 17668288 w 25484439"/>
              <a:gd name="connsiteY34" fmla="*/ 4172497 h 5665625"/>
              <a:gd name="connsiteX35" fmla="*/ 18317993 w 25484439"/>
              <a:gd name="connsiteY35" fmla="*/ 4461255 h 5665625"/>
              <a:gd name="connsiteX36" fmla="*/ 18847383 w 25484439"/>
              <a:gd name="connsiteY36" fmla="*/ 4533444 h 5665625"/>
              <a:gd name="connsiteX37" fmla="*/ 19136141 w 25484439"/>
              <a:gd name="connsiteY37" fmla="*/ 4774076 h 5665625"/>
              <a:gd name="connsiteX38" fmla="*/ 18991762 w 25484439"/>
              <a:gd name="connsiteY38" fmla="*/ 4918455 h 5665625"/>
              <a:gd name="connsiteX39" fmla="*/ 17740478 w 25484439"/>
              <a:gd name="connsiteY39" fmla="*/ 4509381 h 5665625"/>
              <a:gd name="connsiteX40" fmla="*/ 16922330 w 25484439"/>
              <a:gd name="connsiteY40" fmla="*/ 4365002 h 5665625"/>
              <a:gd name="connsiteX41" fmla="*/ 15719172 w 25484439"/>
              <a:gd name="connsiteY41" fmla="*/ 3859676 h 5665625"/>
              <a:gd name="connsiteX42" fmla="*/ 15502604 w 25484439"/>
              <a:gd name="connsiteY42" fmla="*/ 3739360 h 5665625"/>
              <a:gd name="connsiteX43" fmla="*/ 15261972 w 25484439"/>
              <a:gd name="connsiteY43" fmla="*/ 3835613 h 5665625"/>
              <a:gd name="connsiteX44" fmla="*/ 14564141 w 25484439"/>
              <a:gd name="connsiteY44" fmla="*/ 3450602 h 5665625"/>
              <a:gd name="connsiteX45" fmla="*/ 14082878 w 25484439"/>
              <a:gd name="connsiteY45" fmla="*/ 3378413 h 5665625"/>
              <a:gd name="connsiteX46" fmla="*/ 13914436 w 25484439"/>
              <a:gd name="connsiteY46" fmla="*/ 3619044 h 5665625"/>
              <a:gd name="connsiteX47" fmla="*/ 13601615 w 25484439"/>
              <a:gd name="connsiteY47" fmla="*/ 3209970 h 5665625"/>
              <a:gd name="connsiteX48" fmla="*/ 13216604 w 25484439"/>
              <a:gd name="connsiteY48" fmla="*/ 3041528 h 5665625"/>
              <a:gd name="connsiteX49" fmla="*/ 12951909 w 25484439"/>
              <a:gd name="connsiteY49" fmla="*/ 2873086 h 5665625"/>
              <a:gd name="connsiteX50" fmla="*/ 12566899 w 25484439"/>
              <a:gd name="connsiteY50" fmla="*/ 2824960 h 5665625"/>
              <a:gd name="connsiteX51" fmla="*/ 12494709 w 25484439"/>
              <a:gd name="connsiteY51" fmla="*/ 2897149 h 5665625"/>
              <a:gd name="connsiteX52" fmla="*/ 12615025 w 25484439"/>
              <a:gd name="connsiteY52" fmla="*/ 3089655 h 5665625"/>
              <a:gd name="connsiteX53" fmla="*/ 13000036 w 25484439"/>
              <a:gd name="connsiteY53" fmla="*/ 3330286 h 5665625"/>
              <a:gd name="connsiteX54" fmla="*/ 13288793 w 25484439"/>
              <a:gd name="connsiteY54" fmla="*/ 3546855 h 5665625"/>
              <a:gd name="connsiteX55" fmla="*/ 13264730 w 25484439"/>
              <a:gd name="connsiteY55" fmla="*/ 3691234 h 5665625"/>
              <a:gd name="connsiteX56" fmla="*/ 12639088 w 25484439"/>
              <a:gd name="connsiteY56" fmla="*/ 3546855 h 5665625"/>
              <a:gd name="connsiteX57" fmla="*/ 11411867 w 25484439"/>
              <a:gd name="connsiteY57" fmla="*/ 3402476 h 5665625"/>
              <a:gd name="connsiteX58" fmla="*/ 9992141 w 25484439"/>
              <a:gd name="connsiteY58" fmla="*/ 3402476 h 5665625"/>
              <a:gd name="connsiteX59" fmla="*/ 7513636 w 25484439"/>
              <a:gd name="connsiteY59" fmla="*/ 2945276 h 5665625"/>
              <a:gd name="connsiteX60" fmla="*/ 4216983 w 25484439"/>
              <a:gd name="connsiteY60" fmla="*/ 2632455 h 5665625"/>
              <a:gd name="connsiteX61" fmla="*/ 2556625 w 25484439"/>
              <a:gd name="connsiteY61" fmla="*/ 2415886 h 5665625"/>
              <a:gd name="connsiteX62" fmla="*/ 1594099 w 25484439"/>
              <a:gd name="connsiteY62" fmla="*/ 2247444 h 5665625"/>
              <a:gd name="connsiteX63" fmla="*/ 1016583 w 25484439"/>
              <a:gd name="connsiteY63" fmla="*/ 2175255 h 5665625"/>
              <a:gd name="connsiteX64" fmla="*/ 78120 w 25484439"/>
              <a:gd name="connsiteY64" fmla="*/ 2271507 h 5665625"/>
              <a:gd name="connsiteX65" fmla="*/ 54057 w 25484439"/>
              <a:gd name="connsiteY65" fmla="*/ 2006813 h 5665625"/>
              <a:gd name="connsiteX66" fmla="*/ 78120 w 25484439"/>
              <a:gd name="connsiteY66" fmla="*/ 514897 h 5665625"/>
              <a:gd name="connsiteX67" fmla="*/ 29993 w 25484439"/>
              <a:gd name="connsiteY67" fmla="*/ 9570 h 5665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5484439" h="5665625">
                <a:moveTo>
                  <a:pt x="29993" y="9570"/>
                </a:moveTo>
                <a:cubicBezTo>
                  <a:pt x="222498" y="-46577"/>
                  <a:pt x="796004" y="161971"/>
                  <a:pt x="1233151" y="178013"/>
                </a:cubicBezTo>
                <a:cubicBezTo>
                  <a:pt x="1670298" y="194055"/>
                  <a:pt x="2131510" y="85771"/>
                  <a:pt x="2652878" y="105823"/>
                </a:cubicBezTo>
                <a:cubicBezTo>
                  <a:pt x="3174246" y="125875"/>
                  <a:pt x="4361362" y="298328"/>
                  <a:pt x="4361362" y="298328"/>
                </a:cubicBezTo>
                <a:cubicBezTo>
                  <a:pt x="4858667" y="354475"/>
                  <a:pt x="5167478" y="370518"/>
                  <a:pt x="5636709" y="442707"/>
                </a:cubicBezTo>
                <a:cubicBezTo>
                  <a:pt x="6105941" y="514897"/>
                  <a:pt x="6751635" y="683339"/>
                  <a:pt x="7176751" y="731465"/>
                </a:cubicBezTo>
                <a:cubicBezTo>
                  <a:pt x="7601867" y="779591"/>
                  <a:pt x="7794372" y="703391"/>
                  <a:pt x="8187404" y="731465"/>
                </a:cubicBezTo>
                <a:cubicBezTo>
                  <a:pt x="8580436" y="759539"/>
                  <a:pt x="9109825" y="835739"/>
                  <a:pt x="9534941" y="899907"/>
                </a:cubicBezTo>
                <a:cubicBezTo>
                  <a:pt x="9960057" y="964075"/>
                  <a:pt x="10329025" y="1064339"/>
                  <a:pt x="10738099" y="1116476"/>
                </a:cubicBezTo>
                <a:cubicBezTo>
                  <a:pt x="11147173" y="1168613"/>
                  <a:pt x="11640467" y="1160591"/>
                  <a:pt x="11989383" y="1212728"/>
                </a:cubicBezTo>
                <a:cubicBezTo>
                  <a:pt x="12338299" y="1264865"/>
                  <a:pt x="12494709" y="1377160"/>
                  <a:pt x="12831593" y="1429297"/>
                </a:cubicBezTo>
                <a:cubicBezTo>
                  <a:pt x="13168477" y="1481434"/>
                  <a:pt x="13693856" y="1493465"/>
                  <a:pt x="14010688" y="1525549"/>
                </a:cubicBezTo>
                <a:cubicBezTo>
                  <a:pt x="14327520" y="1557633"/>
                  <a:pt x="14732583" y="1621802"/>
                  <a:pt x="14732583" y="1621802"/>
                </a:cubicBezTo>
                <a:cubicBezTo>
                  <a:pt x="14945141" y="1649876"/>
                  <a:pt x="15073478" y="1657897"/>
                  <a:pt x="15286036" y="1693992"/>
                </a:cubicBezTo>
                <a:cubicBezTo>
                  <a:pt x="15498594" y="1730087"/>
                  <a:pt x="15783341" y="1770191"/>
                  <a:pt x="16007930" y="1838370"/>
                </a:cubicBezTo>
                <a:cubicBezTo>
                  <a:pt x="16232519" y="1906549"/>
                  <a:pt x="16412993" y="2034886"/>
                  <a:pt x="16633572" y="2103065"/>
                </a:cubicBezTo>
                <a:cubicBezTo>
                  <a:pt x="16854151" y="2171244"/>
                  <a:pt x="17054678" y="2211349"/>
                  <a:pt x="17331404" y="2247444"/>
                </a:cubicBezTo>
                <a:cubicBezTo>
                  <a:pt x="17608130" y="2283539"/>
                  <a:pt x="17969077" y="2263487"/>
                  <a:pt x="18293930" y="2319634"/>
                </a:cubicBezTo>
                <a:cubicBezTo>
                  <a:pt x="18618783" y="2375781"/>
                  <a:pt x="18931604" y="2484065"/>
                  <a:pt x="19280520" y="2584328"/>
                </a:cubicBezTo>
                <a:cubicBezTo>
                  <a:pt x="19629436" y="2684591"/>
                  <a:pt x="19878088" y="2732718"/>
                  <a:pt x="20387425" y="2921213"/>
                </a:cubicBezTo>
                <a:cubicBezTo>
                  <a:pt x="20896762" y="3109708"/>
                  <a:pt x="21923457" y="3530813"/>
                  <a:pt x="22336541" y="3715297"/>
                </a:cubicBezTo>
                <a:cubicBezTo>
                  <a:pt x="22749625" y="3899781"/>
                  <a:pt x="22573162" y="3919834"/>
                  <a:pt x="22865930" y="4028118"/>
                </a:cubicBezTo>
                <a:cubicBezTo>
                  <a:pt x="23158698" y="4136402"/>
                  <a:pt x="23788351" y="4288802"/>
                  <a:pt x="24093151" y="4365002"/>
                </a:cubicBezTo>
                <a:cubicBezTo>
                  <a:pt x="24397951" y="4441202"/>
                  <a:pt x="24486183" y="4421150"/>
                  <a:pt x="24694730" y="4485318"/>
                </a:cubicBezTo>
                <a:cubicBezTo>
                  <a:pt x="24903278" y="4549487"/>
                  <a:pt x="25216099" y="4585582"/>
                  <a:pt x="25344436" y="4750013"/>
                </a:cubicBezTo>
                <a:cubicBezTo>
                  <a:pt x="25472773" y="4914444"/>
                  <a:pt x="25512877" y="5319507"/>
                  <a:pt x="25464751" y="5471907"/>
                </a:cubicBezTo>
                <a:cubicBezTo>
                  <a:pt x="25416625" y="5624307"/>
                  <a:pt x="25216099" y="5652381"/>
                  <a:pt x="25055678" y="5664413"/>
                </a:cubicBezTo>
                <a:cubicBezTo>
                  <a:pt x="24895257" y="5676445"/>
                  <a:pt x="24807025" y="5596234"/>
                  <a:pt x="24502225" y="5544097"/>
                </a:cubicBezTo>
                <a:cubicBezTo>
                  <a:pt x="24197425" y="5491960"/>
                  <a:pt x="23664025" y="5447845"/>
                  <a:pt x="23226878" y="5351592"/>
                </a:cubicBezTo>
                <a:cubicBezTo>
                  <a:pt x="22789731" y="5255339"/>
                  <a:pt x="22432794" y="5110960"/>
                  <a:pt x="21879341" y="4966581"/>
                </a:cubicBezTo>
                <a:cubicBezTo>
                  <a:pt x="21325888" y="4822202"/>
                  <a:pt x="20375394" y="4581571"/>
                  <a:pt x="19906162" y="4485318"/>
                </a:cubicBezTo>
                <a:cubicBezTo>
                  <a:pt x="19436930" y="4389065"/>
                  <a:pt x="19332656" y="4473286"/>
                  <a:pt x="19063951" y="4389065"/>
                </a:cubicBezTo>
                <a:cubicBezTo>
                  <a:pt x="18795246" y="4304844"/>
                  <a:pt x="18510498" y="4036139"/>
                  <a:pt x="18293930" y="3979992"/>
                </a:cubicBezTo>
                <a:cubicBezTo>
                  <a:pt x="18077362" y="3923845"/>
                  <a:pt x="17764541" y="4052181"/>
                  <a:pt x="17764541" y="4052181"/>
                </a:cubicBezTo>
                <a:cubicBezTo>
                  <a:pt x="17660267" y="4084265"/>
                  <a:pt x="17576046" y="4104318"/>
                  <a:pt x="17668288" y="4172497"/>
                </a:cubicBezTo>
                <a:cubicBezTo>
                  <a:pt x="17760530" y="4240676"/>
                  <a:pt x="18121477" y="4401097"/>
                  <a:pt x="18317993" y="4461255"/>
                </a:cubicBezTo>
                <a:cubicBezTo>
                  <a:pt x="18514509" y="4521413"/>
                  <a:pt x="18711025" y="4481307"/>
                  <a:pt x="18847383" y="4533444"/>
                </a:cubicBezTo>
                <a:cubicBezTo>
                  <a:pt x="18983741" y="4585581"/>
                  <a:pt x="19112078" y="4709908"/>
                  <a:pt x="19136141" y="4774076"/>
                </a:cubicBezTo>
                <a:cubicBezTo>
                  <a:pt x="19160204" y="4838244"/>
                  <a:pt x="19224372" y="4962571"/>
                  <a:pt x="18991762" y="4918455"/>
                </a:cubicBezTo>
                <a:cubicBezTo>
                  <a:pt x="18759152" y="4874339"/>
                  <a:pt x="18085383" y="4601623"/>
                  <a:pt x="17740478" y="4509381"/>
                </a:cubicBezTo>
                <a:cubicBezTo>
                  <a:pt x="17395573" y="4417139"/>
                  <a:pt x="17259214" y="4473286"/>
                  <a:pt x="16922330" y="4365002"/>
                </a:cubicBezTo>
                <a:cubicBezTo>
                  <a:pt x="16585446" y="4256718"/>
                  <a:pt x="15955793" y="3963950"/>
                  <a:pt x="15719172" y="3859676"/>
                </a:cubicBezTo>
                <a:cubicBezTo>
                  <a:pt x="15482551" y="3755402"/>
                  <a:pt x="15578804" y="3743370"/>
                  <a:pt x="15502604" y="3739360"/>
                </a:cubicBezTo>
                <a:cubicBezTo>
                  <a:pt x="15426404" y="3735350"/>
                  <a:pt x="15418382" y="3883739"/>
                  <a:pt x="15261972" y="3835613"/>
                </a:cubicBezTo>
                <a:cubicBezTo>
                  <a:pt x="15105562" y="3787487"/>
                  <a:pt x="14760657" y="3526802"/>
                  <a:pt x="14564141" y="3450602"/>
                </a:cubicBezTo>
                <a:cubicBezTo>
                  <a:pt x="14367625" y="3374402"/>
                  <a:pt x="14191162" y="3350339"/>
                  <a:pt x="14082878" y="3378413"/>
                </a:cubicBezTo>
                <a:cubicBezTo>
                  <a:pt x="13974594" y="3406487"/>
                  <a:pt x="13994646" y="3647118"/>
                  <a:pt x="13914436" y="3619044"/>
                </a:cubicBezTo>
                <a:cubicBezTo>
                  <a:pt x="13834226" y="3590970"/>
                  <a:pt x="13717920" y="3306223"/>
                  <a:pt x="13601615" y="3209970"/>
                </a:cubicBezTo>
                <a:cubicBezTo>
                  <a:pt x="13485310" y="3113717"/>
                  <a:pt x="13324888" y="3097675"/>
                  <a:pt x="13216604" y="3041528"/>
                </a:cubicBezTo>
                <a:cubicBezTo>
                  <a:pt x="13108320" y="2985381"/>
                  <a:pt x="13060193" y="2909181"/>
                  <a:pt x="12951909" y="2873086"/>
                </a:cubicBezTo>
                <a:cubicBezTo>
                  <a:pt x="12843625" y="2836991"/>
                  <a:pt x="12566899" y="2824960"/>
                  <a:pt x="12566899" y="2824960"/>
                </a:cubicBezTo>
                <a:cubicBezTo>
                  <a:pt x="12490699" y="2828970"/>
                  <a:pt x="12486688" y="2853033"/>
                  <a:pt x="12494709" y="2897149"/>
                </a:cubicBezTo>
                <a:cubicBezTo>
                  <a:pt x="12502730" y="2941265"/>
                  <a:pt x="12530804" y="3017466"/>
                  <a:pt x="12615025" y="3089655"/>
                </a:cubicBezTo>
                <a:cubicBezTo>
                  <a:pt x="12699246" y="3161845"/>
                  <a:pt x="12887741" y="3254086"/>
                  <a:pt x="13000036" y="3330286"/>
                </a:cubicBezTo>
                <a:cubicBezTo>
                  <a:pt x="13112331" y="3406486"/>
                  <a:pt x="13244677" y="3486697"/>
                  <a:pt x="13288793" y="3546855"/>
                </a:cubicBezTo>
                <a:cubicBezTo>
                  <a:pt x="13332909" y="3607013"/>
                  <a:pt x="13373014" y="3691234"/>
                  <a:pt x="13264730" y="3691234"/>
                </a:cubicBezTo>
                <a:cubicBezTo>
                  <a:pt x="13156446" y="3691234"/>
                  <a:pt x="12947899" y="3594981"/>
                  <a:pt x="12639088" y="3546855"/>
                </a:cubicBezTo>
                <a:cubicBezTo>
                  <a:pt x="12330278" y="3498729"/>
                  <a:pt x="11853025" y="3426539"/>
                  <a:pt x="11411867" y="3402476"/>
                </a:cubicBezTo>
                <a:cubicBezTo>
                  <a:pt x="10970709" y="3378413"/>
                  <a:pt x="10641846" y="3478676"/>
                  <a:pt x="9992141" y="3402476"/>
                </a:cubicBezTo>
                <a:cubicBezTo>
                  <a:pt x="9342436" y="3326276"/>
                  <a:pt x="8476162" y="3073613"/>
                  <a:pt x="7513636" y="2945276"/>
                </a:cubicBezTo>
                <a:cubicBezTo>
                  <a:pt x="6551110" y="2816939"/>
                  <a:pt x="5043152" y="2720687"/>
                  <a:pt x="4216983" y="2632455"/>
                </a:cubicBezTo>
                <a:cubicBezTo>
                  <a:pt x="3390815" y="2544223"/>
                  <a:pt x="2993772" y="2480054"/>
                  <a:pt x="2556625" y="2415886"/>
                </a:cubicBezTo>
                <a:cubicBezTo>
                  <a:pt x="2119478" y="2351718"/>
                  <a:pt x="1850773" y="2287549"/>
                  <a:pt x="1594099" y="2247444"/>
                </a:cubicBezTo>
                <a:cubicBezTo>
                  <a:pt x="1337425" y="2207339"/>
                  <a:pt x="1269246" y="2171245"/>
                  <a:pt x="1016583" y="2175255"/>
                </a:cubicBezTo>
                <a:cubicBezTo>
                  <a:pt x="763920" y="2179265"/>
                  <a:pt x="238541" y="2299581"/>
                  <a:pt x="78120" y="2271507"/>
                </a:cubicBezTo>
                <a:cubicBezTo>
                  <a:pt x="-82301" y="2243433"/>
                  <a:pt x="54057" y="2299581"/>
                  <a:pt x="54057" y="2006813"/>
                </a:cubicBezTo>
                <a:cubicBezTo>
                  <a:pt x="54057" y="1714045"/>
                  <a:pt x="78120" y="843760"/>
                  <a:pt x="78120" y="514897"/>
                </a:cubicBezTo>
                <a:lnTo>
                  <a:pt x="29993" y="9570"/>
                </a:lnTo>
                <a:close/>
              </a:path>
            </a:pathLst>
          </a:custGeom>
          <a:pattFill prst="lgConfetti">
            <a:fgClr>
              <a:schemeClr val="accent4">
                <a:lumMod val="50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9BD311FD-11A0-4A75-AF5F-FA1B97D9A619}"/>
              </a:ext>
            </a:extLst>
          </p:cNvPr>
          <p:cNvSpPr/>
          <p:nvPr/>
        </p:nvSpPr>
        <p:spPr>
          <a:xfrm rot="10800000">
            <a:off x="704142" y="2614285"/>
            <a:ext cx="6078843" cy="3729348"/>
          </a:xfrm>
          <a:custGeom>
            <a:avLst/>
            <a:gdLst>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51974 w 6078843"/>
              <a:gd name="connsiteY8" fmla="*/ 1648881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 name="connsiteX0" fmla="*/ 4233 w 6078843"/>
              <a:gd name="connsiteY0" fmla="*/ 10999 h 3729348"/>
              <a:gd name="connsiteX1" fmla="*/ 39402 w 6078843"/>
              <a:gd name="connsiteY1" fmla="*/ 156700 h 3729348"/>
              <a:gd name="connsiteX2" fmla="*/ 250418 w 6078843"/>
              <a:gd name="connsiteY2" fmla="*/ 372740 h 3729348"/>
              <a:gd name="connsiteX3" fmla="*/ 677473 w 6078843"/>
              <a:gd name="connsiteY3" fmla="*/ 543562 h 3729348"/>
              <a:gd name="connsiteX4" fmla="*/ 1260277 w 6078843"/>
              <a:gd name="connsiteY4" fmla="*/ 814867 h 3729348"/>
              <a:gd name="connsiteX5" fmla="*/ 1697380 w 6078843"/>
              <a:gd name="connsiteY5" fmla="*/ 1111294 h 3729348"/>
              <a:gd name="connsiteX6" fmla="*/ 1983758 w 6078843"/>
              <a:gd name="connsiteY6" fmla="*/ 1251971 h 3729348"/>
              <a:gd name="connsiteX7" fmla="*/ 2169653 w 6078843"/>
              <a:gd name="connsiteY7" fmla="*/ 1397672 h 3729348"/>
              <a:gd name="connsiteX8" fmla="*/ 2615880 w 6078843"/>
              <a:gd name="connsiteY8" fmla="*/ 1733102 h 3729348"/>
              <a:gd name="connsiteX9" fmla="*/ 2928303 w 6078843"/>
              <a:gd name="connsiteY9" fmla="*/ 1915162 h 3729348"/>
              <a:gd name="connsiteX10" fmla="*/ 3365407 w 6078843"/>
              <a:gd name="connsiteY10" fmla="*/ 2266854 h 3729348"/>
              <a:gd name="connsiteX11" fmla="*/ 3606567 w 6078843"/>
              <a:gd name="connsiteY11" fmla="*/ 2407531 h 3729348"/>
              <a:gd name="connsiteX12" fmla="*/ 3767341 w 6078843"/>
              <a:gd name="connsiteY12" fmla="*/ 2482894 h 3729348"/>
              <a:gd name="connsiteX13" fmla="*/ 3993429 w 6078843"/>
              <a:gd name="connsiteY13" fmla="*/ 2598450 h 3729348"/>
              <a:gd name="connsiteX14" fmla="*/ 4068791 w 6078843"/>
              <a:gd name="connsiteY14" fmla="*/ 2553232 h 3729348"/>
              <a:gd name="connsiteX15" fmla="*/ 3943187 w 6078843"/>
              <a:gd name="connsiteY15" fmla="*/ 2312072 h 3729348"/>
              <a:gd name="connsiteX16" fmla="*/ 3686954 w 6078843"/>
              <a:gd name="connsiteY16" fmla="*/ 2035742 h 3729348"/>
              <a:gd name="connsiteX17" fmla="*/ 3601543 w 6078843"/>
              <a:gd name="connsiteY17" fmla="*/ 1844824 h 3729348"/>
              <a:gd name="connsiteX18" fmla="*/ 3702027 w 6078843"/>
              <a:gd name="connsiteY18" fmla="*/ 1764437 h 3729348"/>
              <a:gd name="connsiteX19" fmla="*/ 4093912 w 6078843"/>
              <a:gd name="connsiteY19" fmla="*/ 1849848 h 3729348"/>
              <a:gd name="connsiteX20" fmla="*/ 4536040 w 6078843"/>
              <a:gd name="connsiteY20" fmla="*/ 1960380 h 3729348"/>
              <a:gd name="connsiteX21" fmla="*/ 4937974 w 6078843"/>
              <a:gd name="connsiteY21" fmla="*/ 2121153 h 3729348"/>
              <a:gd name="connsiteX22" fmla="*/ 5234400 w 6078843"/>
              <a:gd name="connsiteY22" fmla="*/ 2352265 h 3729348"/>
              <a:gd name="connsiteX23" fmla="*/ 5239424 w 6078843"/>
              <a:gd name="connsiteY23" fmla="*/ 2553232 h 3729348"/>
              <a:gd name="connsiteX24" fmla="*/ 5098747 w 6078843"/>
              <a:gd name="connsiteY24" fmla="*/ 2849659 h 3729348"/>
              <a:gd name="connsiteX25" fmla="*/ 5118844 w 6078843"/>
              <a:gd name="connsiteY25" fmla="*/ 2995360 h 3729348"/>
              <a:gd name="connsiteX26" fmla="*/ 5370053 w 6078843"/>
              <a:gd name="connsiteY26" fmla="*/ 3241544 h 3729348"/>
              <a:gd name="connsiteX27" fmla="*/ 5716721 w 6078843"/>
              <a:gd name="connsiteY27" fmla="*/ 3522898 h 3729348"/>
              <a:gd name="connsiteX28" fmla="*/ 6053341 w 6078843"/>
              <a:gd name="connsiteY28" fmla="*/ 3713817 h 3729348"/>
              <a:gd name="connsiteX29" fmla="*/ 6053341 w 6078843"/>
              <a:gd name="connsiteY29" fmla="*/ 3105892 h 3729348"/>
              <a:gd name="connsiteX30" fmla="*/ 6038268 w 6078843"/>
              <a:gd name="connsiteY30" fmla="*/ 2899900 h 3729348"/>
              <a:gd name="connsiteX31" fmla="*/ 5922712 w 6078843"/>
              <a:gd name="connsiteY31" fmla="*/ 2884828 h 3729348"/>
              <a:gd name="connsiteX32" fmla="*/ 5696624 w 6078843"/>
              <a:gd name="connsiteY32" fmla="*/ 2638643 h 3729348"/>
              <a:gd name="connsiteX33" fmla="*/ 5591117 w 6078843"/>
              <a:gd name="connsiteY33" fmla="*/ 2302024 h 3729348"/>
              <a:gd name="connsiteX34" fmla="*/ 5510730 w 6078843"/>
              <a:gd name="connsiteY34" fmla="*/ 1955355 h 3729348"/>
              <a:gd name="connsiteX35" fmla="*/ 5118844 w 6078843"/>
              <a:gd name="connsiteY35" fmla="*/ 1714195 h 3729348"/>
              <a:gd name="connsiteX36" fmla="*/ 4701838 w 6078843"/>
              <a:gd name="connsiteY36" fmla="*/ 1568494 h 3729348"/>
              <a:gd name="connsiteX37" fmla="*/ 4410435 w 6078843"/>
              <a:gd name="connsiteY37" fmla="*/ 1518252 h 3729348"/>
              <a:gd name="connsiteX38" fmla="*/ 3948211 w 6078843"/>
              <a:gd name="connsiteY38" fmla="*/ 1457962 h 3729348"/>
              <a:gd name="connsiteX39" fmla="*/ 3340286 w 6078843"/>
              <a:gd name="connsiteY39" fmla="*/ 1347430 h 3729348"/>
              <a:gd name="connsiteX40" fmla="*/ 2566563 w 6078843"/>
              <a:gd name="connsiteY40" fmla="*/ 1005786 h 3729348"/>
              <a:gd name="connsiteX41" fmla="*/ 1536607 w 6078843"/>
              <a:gd name="connsiteY41" fmla="*/ 548586 h 3729348"/>
              <a:gd name="connsiteX42" fmla="*/ 1034189 w 6078843"/>
              <a:gd name="connsiteY42" fmla="*/ 307426 h 3729348"/>
              <a:gd name="connsiteX43" fmla="*/ 702594 w 6078843"/>
              <a:gd name="connsiteY43" fmla="*/ 237087 h 3729348"/>
              <a:gd name="connsiteX44" fmla="*/ 536796 w 6078843"/>
              <a:gd name="connsiteY44" fmla="*/ 216991 h 3729348"/>
              <a:gd name="connsiteX45" fmla="*/ 370998 w 6078843"/>
              <a:gd name="connsiteY45" fmla="*/ 101435 h 3729348"/>
              <a:gd name="connsiteX46" fmla="*/ 94668 w 6078843"/>
              <a:gd name="connsiteY46" fmla="*/ 21048 h 3729348"/>
              <a:gd name="connsiteX47" fmla="*/ 4233 w 6078843"/>
              <a:gd name="connsiteY47" fmla="*/ 10999 h 37293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6078843" h="3729348">
                <a:moveTo>
                  <a:pt x="4233" y="10999"/>
                </a:moveTo>
                <a:cubicBezTo>
                  <a:pt x="-4978" y="33608"/>
                  <a:pt x="-1629" y="96410"/>
                  <a:pt x="39402" y="156700"/>
                </a:cubicBezTo>
                <a:cubicBezTo>
                  <a:pt x="80433" y="216990"/>
                  <a:pt x="144073" y="308263"/>
                  <a:pt x="250418" y="372740"/>
                </a:cubicBezTo>
                <a:cubicBezTo>
                  <a:pt x="356763" y="437217"/>
                  <a:pt x="509163" y="469874"/>
                  <a:pt x="677473" y="543562"/>
                </a:cubicBezTo>
                <a:cubicBezTo>
                  <a:pt x="845783" y="617250"/>
                  <a:pt x="1090293" y="720245"/>
                  <a:pt x="1260277" y="814867"/>
                </a:cubicBezTo>
                <a:cubicBezTo>
                  <a:pt x="1430261" y="909489"/>
                  <a:pt x="1576800" y="1038443"/>
                  <a:pt x="1697380" y="1111294"/>
                </a:cubicBezTo>
                <a:cubicBezTo>
                  <a:pt x="1817960" y="1184145"/>
                  <a:pt x="1905046" y="1204241"/>
                  <a:pt x="1983758" y="1251971"/>
                </a:cubicBezTo>
                <a:cubicBezTo>
                  <a:pt x="2062470" y="1299701"/>
                  <a:pt x="2064299" y="1317484"/>
                  <a:pt x="2169653" y="1397672"/>
                </a:cubicBezTo>
                <a:cubicBezTo>
                  <a:pt x="2275007" y="1477860"/>
                  <a:pt x="2489438" y="1646854"/>
                  <a:pt x="2615880" y="1733102"/>
                </a:cubicBezTo>
                <a:cubicBezTo>
                  <a:pt x="2742322" y="1819350"/>
                  <a:pt x="2803382" y="1826203"/>
                  <a:pt x="2928303" y="1915162"/>
                </a:cubicBezTo>
                <a:cubicBezTo>
                  <a:pt x="3053224" y="2004121"/>
                  <a:pt x="3252363" y="2184793"/>
                  <a:pt x="3365407" y="2266854"/>
                </a:cubicBezTo>
                <a:cubicBezTo>
                  <a:pt x="3478451" y="2348915"/>
                  <a:pt x="3539578" y="2371524"/>
                  <a:pt x="3606567" y="2407531"/>
                </a:cubicBezTo>
                <a:cubicBezTo>
                  <a:pt x="3673556" y="2443538"/>
                  <a:pt x="3702864" y="2451074"/>
                  <a:pt x="3767341" y="2482894"/>
                </a:cubicBezTo>
                <a:cubicBezTo>
                  <a:pt x="3831818" y="2514714"/>
                  <a:pt x="3943187" y="2586727"/>
                  <a:pt x="3993429" y="2598450"/>
                </a:cubicBezTo>
                <a:cubicBezTo>
                  <a:pt x="4043671" y="2610173"/>
                  <a:pt x="4077165" y="2600962"/>
                  <a:pt x="4068791" y="2553232"/>
                </a:cubicBezTo>
                <a:cubicBezTo>
                  <a:pt x="4060417" y="2505502"/>
                  <a:pt x="4006827" y="2398320"/>
                  <a:pt x="3943187" y="2312072"/>
                </a:cubicBezTo>
                <a:cubicBezTo>
                  <a:pt x="3879548" y="2225824"/>
                  <a:pt x="3743895" y="2113617"/>
                  <a:pt x="3686954" y="2035742"/>
                </a:cubicBezTo>
                <a:cubicBezTo>
                  <a:pt x="3630013" y="1957867"/>
                  <a:pt x="3599031" y="1890042"/>
                  <a:pt x="3601543" y="1844824"/>
                </a:cubicBezTo>
                <a:cubicBezTo>
                  <a:pt x="3604055" y="1799607"/>
                  <a:pt x="3619966" y="1763600"/>
                  <a:pt x="3702027" y="1764437"/>
                </a:cubicBezTo>
                <a:cubicBezTo>
                  <a:pt x="3784088" y="1765274"/>
                  <a:pt x="3954910" y="1817191"/>
                  <a:pt x="4093912" y="1849848"/>
                </a:cubicBezTo>
                <a:cubicBezTo>
                  <a:pt x="4232914" y="1882505"/>
                  <a:pt x="4395363" y="1915163"/>
                  <a:pt x="4536040" y="1960380"/>
                </a:cubicBezTo>
                <a:cubicBezTo>
                  <a:pt x="4676717" y="2005598"/>
                  <a:pt x="4821581" y="2055839"/>
                  <a:pt x="4937974" y="2121153"/>
                </a:cubicBezTo>
                <a:cubicBezTo>
                  <a:pt x="5054367" y="2186467"/>
                  <a:pt x="5184158" y="2280252"/>
                  <a:pt x="5234400" y="2352265"/>
                </a:cubicBezTo>
                <a:cubicBezTo>
                  <a:pt x="5284642" y="2424278"/>
                  <a:pt x="5262033" y="2470333"/>
                  <a:pt x="5239424" y="2553232"/>
                </a:cubicBezTo>
                <a:cubicBezTo>
                  <a:pt x="5216815" y="2636131"/>
                  <a:pt x="5118844" y="2775971"/>
                  <a:pt x="5098747" y="2849659"/>
                </a:cubicBezTo>
                <a:cubicBezTo>
                  <a:pt x="5078650" y="2923347"/>
                  <a:pt x="5073626" y="2930046"/>
                  <a:pt x="5118844" y="2995360"/>
                </a:cubicBezTo>
                <a:cubicBezTo>
                  <a:pt x="5164062" y="3060674"/>
                  <a:pt x="5270407" y="3153621"/>
                  <a:pt x="5370053" y="3241544"/>
                </a:cubicBezTo>
                <a:cubicBezTo>
                  <a:pt x="5469699" y="3329467"/>
                  <a:pt x="5602840" y="3444186"/>
                  <a:pt x="5716721" y="3522898"/>
                </a:cubicBezTo>
                <a:cubicBezTo>
                  <a:pt x="5830602" y="3601610"/>
                  <a:pt x="5997238" y="3783318"/>
                  <a:pt x="6053341" y="3713817"/>
                </a:cubicBezTo>
                <a:cubicBezTo>
                  <a:pt x="6109444" y="3644316"/>
                  <a:pt x="6055853" y="3241545"/>
                  <a:pt x="6053341" y="3105892"/>
                </a:cubicBezTo>
                <a:cubicBezTo>
                  <a:pt x="6050829" y="2970239"/>
                  <a:pt x="6060040" y="2936744"/>
                  <a:pt x="6038268" y="2899900"/>
                </a:cubicBezTo>
                <a:cubicBezTo>
                  <a:pt x="6016497" y="2863056"/>
                  <a:pt x="5979653" y="2928371"/>
                  <a:pt x="5922712" y="2884828"/>
                </a:cubicBezTo>
                <a:cubicBezTo>
                  <a:pt x="5865771" y="2841285"/>
                  <a:pt x="5751890" y="2735777"/>
                  <a:pt x="5696624" y="2638643"/>
                </a:cubicBezTo>
                <a:cubicBezTo>
                  <a:pt x="5641358" y="2541509"/>
                  <a:pt x="5622099" y="2415905"/>
                  <a:pt x="5591117" y="2302024"/>
                </a:cubicBezTo>
                <a:cubicBezTo>
                  <a:pt x="5560135" y="2188143"/>
                  <a:pt x="5589442" y="2053327"/>
                  <a:pt x="5510730" y="1955355"/>
                </a:cubicBezTo>
                <a:cubicBezTo>
                  <a:pt x="5432018" y="1857384"/>
                  <a:pt x="5253659" y="1778672"/>
                  <a:pt x="5118844" y="1714195"/>
                </a:cubicBezTo>
                <a:cubicBezTo>
                  <a:pt x="4984029" y="1649718"/>
                  <a:pt x="4819906" y="1601151"/>
                  <a:pt x="4701838" y="1568494"/>
                </a:cubicBezTo>
                <a:cubicBezTo>
                  <a:pt x="4583770" y="1535837"/>
                  <a:pt x="4536039" y="1536674"/>
                  <a:pt x="4410435" y="1518252"/>
                </a:cubicBezTo>
                <a:cubicBezTo>
                  <a:pt x="4284831" y="1499830"/>
                  <a:pt x="4126569" y="1486432"/>
                  <a:pt x="3948211" y="1457962"/>
                </a:cubicBezTo>
                <a:cubicBezTo>
                  <a:pt x="3769853" y="1429492"/>
                  <a:pt x="3570561" y="1422793"/>
                  <a:pt x="3340286" y="1347430"/>
                </a:cubicBezTo>
                <a:cubicBezTo>
                  <a:pt x="3110011" y="1272067"/>
                  <a:pt x="2566563" y="1005786"/>
                  <a:pt x="2566563" y="1005786"/>
                </a:cubicBezTo>
                <a:lnTo>
                  <a:pt x="1536607" y="548586"/>
                </a:lnTo>
                <a:cubicBezTo>
                  <a:pt x="1281211" y="432193"/>
                  <a:pt x="1173191" y="359343"/>
                  <a:pt x="1034189" y="307426"/>
                </a:cubicBezTo>
                <a:cubicBezTo>
                  <a:pt x="895187" y="255509"/>
                  <a:pt x="785493" y="252159"/>
                  <a:pt x="702594" y="237087"/>
                </a:cubicBezTo>
                <a:cubicBezTo>
                  <a:pt x="619695" y="222015"/>
                  <a:pt x="592062" y="239600"/>
                  <a:pt x="536796" y="216991"/>
                </a:cubicBezTo>
                <a:cubicBezTo>
                  <a:pt x="481530" y="194382"/>
                  <a:pt x="444686" y="134092"/>
                  <a:pt x="370998" y="101435"/>
                </a:cubicBezTo>
                <a:cubicBezTo>
                  <a:pt x="297310" y="68778"/>
                  <a:pt x="161657" y="36958"/>
                  <a:pt x="94668" y="21048"/>
                </a:cubicBezTo>
                <a:cubicBezTo>
                  <a:pt x="27679" y="5138"/>
                  <a:pt x="13444" y="-11610"/>
                  <a:pt x="4233" y="10999"/>
                </a:cubicBezTo>
                <a:close/>
              </a:path>
            </a:pathLst>
          </a:custGeom>
          <a:pattFill prst="diagBrick">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239">
            <a:extLst>
              <a:ext uri="{FF2B5EF4-FFF2-40B4-BE49-F238E27FC236}">
                <a16:creationId xmlns:a16="http://schemas.microsoft.com/office/drawing/2014/main" id="{7B2410B6-1E3B-463F-9656-0A6AB236ADE5}"/>
              </a:ext>
            </a:extLst>
          </p:cNvPr>
          <p:cNvSpPr/>
          <p:nvPr/>
        </p:nvSpPr>
        <p:spPr>
          <a:xfrm rot="10800000">
            <a:off x="24620594" y="8861395"/>
            <a:ext cx="537380" cy="2431931"/>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 name="connsiteX0" fmla="*/ 254675 w 254675"/>
              <a:gd name="connsiteY0" fmla="*/ 0 h 1702841"/>
              <a:gd name="connsiteX1" fmla="*/ 122809 w 254675"/>
              <a:gd name="connsiteY1" fmla="*/ 107929 h 1702841"/>
              <a:gd name="connsiteX2" fmla="*/ 179959 w 254675"/>
              <a:gd name="connsiteY2" fmla="*/ 212704 h 1702841"/>
              <a:gd name="connsiteX3" fmla="*/ 194247 w 254675"/>
              <a:gd name="connsiteY3" fmla="*/ 327004 h 1702841"/>
              <a:gd name="connsiteX4" fmla="*/ 170434 w 254675"/>
              <a:gd name="connsiteY4" fmla="*/ 460354 h 1702841"/>
              <a:gd name="connsiteX5" fmla="*/ 146622 w 254675"/>
              <a:gd name="connsiteY5" fmla="*/ 584179 h 1702841"/>
              <a:gd name="connsiteX6" fmla="*/ 127572 w 254675"/>
              <a:gd name="connsiteY6" fmla="*/ 669904 h 1702841"/>
              <a:gd name="connsiteX7" fmla="*/ 122809 w 254675"/>
              <a:gd name="connsiteY7" fmla="*/ 746104 h 1702841"/>
              <a:gd name="connsiteX8" fmla="*/ 122809 w 254675"/>
              <a:gd name="connsiteY8" fmla="*/ 1055667 h 1702841"/>
              <a:gd name="connsiteX9" fmla="*/ 146622 w 254675"/>
              <a:gd name="connsiteY9" fmla="*/ 1189017 h 1702841"/>
              <a:gd name="connsiteX10" fmla="*/ 89472 w 254675"/>
              <a:gd name="connsiteY10" fmla="*/ 1327129 h 1702841"/>
              <a:gd name="connsiteX11" fmla="*/ 51372 w 254675"/>
              <a:gd name="connsiteY11" fmla="*/ 1436667 h 1702841"/>
              <a:gd name="connsiteX12" fmla="*/ 13272 w 254675"/>
              <a:gd name="connsiteY12" fmla="*/ 1560492 h 1702841"/>
              <a:gd name="connsiteX13" fmla="*/ 13272 w 254675"/>
              <a:gd name="connsiteY13" fmla="*/ 1636692 h 1702841"/>
              <a:gd name="connsiteX14" fmla="*/ 0 w 254675"/>
              <a:gd name="connsiteY14" fmla="*/ 1702841 h 1702841"/>
              <a:gd name="connsiteX0" fmla="*/ 122809 w 194247"/>
              <a:gd name="connsiteY0" fmla="*/ 0 h 1594912"/>
              <a:gd name="connsiteX1" fmla="*/ 179959 w 194247"/>
              <a:gd name="connsiteY1" fmla="*/ 104775 h 1594912"/>
              <a:gd name="connsiteX2" fmla="*/ 194247 w 194247"/>
              <a:gd name="connsiteY2" fmla="*/ 219075 h 1594912"/>
              <a:gd name="connsiteX3" fmla="*/ 170434 w 194247"/>
              <a:gd name="connsiteY3" fmla="*/ 352425 h 1594912"/>
              <a:gd name="connsiteX4" fmla="*/ 146622 w 194247"/>
              <a:gd name="connsiteY4" fmla="*/ 476250 h 1594912"/>
              <a:gd name="connsiteX5" fmla="*/ 127572 w 194247"/>
              <a:gd name="connsiteY5" fmla="*/ 561975 h 1594912"/>
              <a:gd name="connsiteX6" fmla="*/ 122809 w 194247"/>
              <a:gd name="connsiteY6" fmla="*/ 638175 h 1594912"/>
              <a:gd name="connsiteX7" fmla="*/ 122809 w 194247"/>
              <a:gd name="connsiteY7" fmla="*/ 947738 h 1594912"/>
              <a:gd name="connsiteX8" fmla="*/ 146622 w 194247"/>
              <a:gd name="connsiteY8" fmla="*/ 1081088 h 1594912"/>
              <a:gd name="connsiteX9" fmla="*/ 89472 w 194247"/>
              <a:gd name="connsiteY9" fmla="*/ 1219200 h 1594912"/>
              <a:gd name="connsiteX10" fmla="*/ 51372 w 194247"/>
              <a:gd name="connsiteY10" fmla="*/ 1328738 h 1594912"/>
              <a:gd name="connsiteX11" fmla="*/ 13272 w 194247"/>
              <a:gd name="connsiteY11" fmla="*/ 1452563 h 1594912"/>
              <a:gd name="connsiteX12" fmla="*/ 13272 w 194247"/>
              <a:gd name="connsiteY12" fmla="*/ 1528763 h 1594912"/>
              <a:gd name="connsiteX13" fmla="*/ 0 w 194247"/>
              <a:gd name="connsiteY13" fmla="*/ 1594912 h 1594912"/>
              <a:gd name="connsiteX0" fmla="*/ 179959 w 194247"/>
              <a:gd name="connsiteY0" fmla="*/ 0 h 1490137"/>
              <a:gd name="connsiteX1" fmla="*/ 194247 w 194247"/>
              <a:gd name="connsiteY1" fmla="*/ 114300 h 1490137"/>
              <a:gd name="connsiteX2" fmla="*/ 170434 w 194247"/>
              <a:gd name="connsiteY2" fmla="*/ 247650 h 1490137"/>
              <a:gd name="connsiteX3" fmla="*/ 146622 w 194247"/>
              <a:gd name="connsiteY3" fmla="*/ 371475 h 1490137"/>
              <a:gd name="connsiteX4" fmla="*/ 127572 w 194247"/>
              <a:gd name="connsiteY4" fmla="*/ 457200 h 1490137"/>
              <a:gd name="connsiteX5" fmla="*/ 122809 w 194247"/>
              <a:gd name="connsiteY5" fmla="*/ 533400 h 1490137"/>
              <a:gd name="connsiteX6" fmla="*/ 122809 w 194247"/>
              <a:gd name="connsiteY6" fmla="*/ 842963 h 1490137"/>
              <a:gd name="connsiteX7" fmla="*/ 146622 w 194247"/>
              <a:gd name="connsiteY7" fmla="*/ 976313 h 1490137"/>
              <a:gd name="connsiteX8" fmla="*/ 89472 w 194247"/>
              <a:gd name="connsiteY8" fmla="*/ 1114425 h 1490137"/>
              <a:gd name="connsiteX9" fmla="*/ 51372 w 194247"/>
              <a:gd name="connsiteY9" fmla="*/ 1223963 h 1490137"/>
              <a:gd name="connsiteX10" fmla="*/ 13272 w 194247"/>
              <a:gd name="connsiteY10" fmla="*/ 1347788 h 1490137"/>
              <a:gd name="connsiteX11" fmla="*/ 13272 w 194247"/>
              <a:gd name="connsiteY11" fmla="*/ 1423988 h 1490137"/>
              <a:gd name="connsiteX12" fmla="*/ 0 w 194247"/>
              <a:gd name="connsiteY12" fmla="*/ 1490137 h 1490137"/>
              <a:gd name="connsiteX0" fmla="*/ 194247 w 194247"/>
              <a:gd name="connsiteY0" fmla="*/ 0 h 1375837"/>
              <a:gd name="connsiteX1" fmla="*/ 170434 w 194247"/>
              <a:gd name="connsiteY1" fmla="*/ 133350 h 1375837"/>
              <a:gd name="connsiteX2" fmla="*/ 146622 w 194247"/>
              <a:gd name="connsiteY2" fmla="*/ 257175 h 1375837"/>
              <a:gd name="connsiteX3" fmla="*/ 127572 w 194247"/>
              <a:gd name="connsiteY3" fmla="*/ 342900 h 1375837"/>
              <a:gd name="connsiteX4" fmla="*/ 122809 w 194247"/>
              <a:gd name="connsiteY4" fmla="*/ 419100 h 1375837"/>
              <a:gd name="connsiteX5" fmla="*/ 122809 w 194247"/>
              <a:gd name="connsiteY5" fmla="*/ 728663 h 1375837"/>
              <a:gd name="connsiteX6" fmla="*/ 146622 w 194247"/>
              <a:gd name="connsiteY6" fmla="*/ 862013 h 1375837"/>
              <a:gd name="connsiteX7" fmla="*/ 89472 w 194247"/>
              <a:gd name="connsiteY7" fmla="*/ 1000125 h 1375837"/>
              <a:gd name="connsiteX8" fmla="*/ 51372 w 194247"/>
              <a:gd name="connsiteY8" fmla="*/ 1109663 h 1375837"/>
              <a:gd name="connsiteX9" fmla="*/ 13272 w 194247"/>
              <a:gd name="connsiteY9" fmla="*/ 1233488 h 1375837"/>
              <a:gd name="connsiteX10" fmla="*/ 13272 w 194247"/>
              <a:gd name="connsiteY10" fmla="*/ 1309688 h 1375837"/>
              <a:gd name="connsiteX11" fmla="*/ 0 w 194247"/>
              <a:gd name="connsiteY11" fmla="*/ 1375837 h 1375837"/>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46622 w 258423"/>
              <a:gd name="connsiteY6" fmla="*/ 1066369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58423 w 258423"/>
              <a:gd name="connsiteY0" fmla="*/ 0 h 1580193"/>
              <a:gd name="connsiteX1" fmla="*/ 170434 w 258423"/>
              <a:gd name="connsiteY1" fmla="*/ 337706 h 1580193"/>
              <a:gd name="connsiteX2" fmla="*/ 146622 w 258423"/>
              <a:gd name="connsiteY2" fmla="*/ 461531 h 1580193"/>
              <a:gd name="connsiteX3" fmla="*/ 127572 w 258423"/>
              <a:gd name="connsiteY3" fmla="*/ 547256 h 1580193"/>
              <a:gd name="connsiteX4" fmla="*/ 122809 w 258423"/>
              <a:gd name="connsiteY4" fmla="*/ 623456 h 1580193"/>
              <a:gd name="connsiteX5" fmla="*/ 122809 w 258423"/>
              <a:gd name="connsiteY5" fmla="*/ 933019 h 1580193"/>
              <a:gd name="connsiteX6" fmla="*/ 103838 w 258423"/>
              <a:gd name="connsiteY6" fmla="*/ 1059071 h 1580193"/>
              <a:gd name="connsiteX7" fmla="*/ 89472 w 258423"/>
              <a:gd name="connsiteY7" fmla="*/ 1204481 h 1580193"/>
              <a:gd name="connsiteX8" fmla="*/ 51372 w 258423"/>
              <a:gd name="connsiteY8" fmla="*/ 1314019 h 1580193"/>
              <a:gd name="connsiteX9" fmla="*/ 13272 w 258423"/>
              <a:gd name="connsiteY9" fmla="*/ 1437844 h 1580193"/>
              <a:gd name="connsiteX10" fmla="*/ 13272 w 258423"/>
              <a:gd name="connsiteY10" fmla="*/ 1514044 h 1580193"/>
              <a:gd name="connsiteX11" fmla="*/ 0 w 258423"/>
              <a:gd name="connsiteY11" fmla="*/ 1580193 h 1580193"/>
              <a:gd name="connsiteX0" fmla="*/ 245151 w 245151"/>
              <a:gd name="connsiteY0" fmla="*/ 0 h 1514044"/>
              <a:gd name="connsiteX1" fmla="*/ 157162 w 245151"/>
              <a:gd name="connsiteY1" fmla="*/ 337706 h 1514044"/>
              <a:gd name="connsiteX2" fmla="*/ 133350 w 245151"/>
              <a:gd name="connsiteY2" fmla="*/ 461531 h 1514044"/>
              <a:gd name="connsiteX3" fmla="*/ 114300 w 245151"/>
              <a:gd name="connsiteY3" fmla="*/ 547256 h 1514044"/>
              <a:gd name="connsiteX4" fmla="*/ 109537 w 245151"/>
              <a:gd name="connsiteY4" fmla="*/ 623456 h 1514044"/>
              <a:gd name="connsiteX5" fmla="*/ 109537 w 245151"/>
              <a:gd name="connsiteY5" fmla="*/ 933019 h 1514044"/>
              <a:gd name="connsiteX6" fmla="*/ 90566 w 245151"/>
              <a:gd name="connsiteY6" fmla="*/ 1059071 h 1514044"/>
              <a:gd name="connsiteX7" fmla="*/ 76200 w 245151"/>
              <a:gd name="connsiteY7" fmla="*/ 1204481 h 1514044"/>
              <a:gd name="connsiteX8" fmla="*/ 38100 w 245151"/>
              <a:gd name="connsiteY8" fmla="*/ 1314019 h 1514044"/>
              <a:gd name="connsiteX9" fmla="*/ 0 w 245151"/>
              <a:gd name="connsiteY9" fmla="*/ 1437844 h 1514044"/>
              <a:gd name="connsiteX10" fmla="*/ 0 w 245151"/>
              <a:gd name="connsiteY10" fmla="*/ 1514044 h 15140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45151" h="1514044">
                <a:moveTo>
                  <a:pt x="245151" y="0"/>
                </a:moveTo>
                <a:lnTo>
                  <a:pt x="157162" y="337706"/>
                </a:lnTo>
                <a:lnTo>
                  <a:pt x="133350" y="461531"/>
                </a:lnTo>
                <a:lnTo>
                  <a:pt x="114300" y="547256"/>
                </a:lnTo>
                <a:lnTo>
                  <a:pt x="109537" y="623456"/>
                </a:lnTo>
                <a:lnTo>
                  <a:pt x="109537" y="933019"/>
                </a:lnTo>
                <a:lnTo>
                  <a:pt x="90566" y="1059071"/>
                </a:lnTo>
                <a:lnTo>
                  <a:pt x="76200" y="1204481"/>
                </a:lnTo>
                <a:lnTo>
                  <a:pt x="38100" y="1314019"/>
                </a:lnTo>
                <a:lnTo>
                  <a:pt x="0" y="1437844"/>
                </a:lnTo>
                <a:lnTo>
                  <a:pt x="0" y="1514044"/>
                </a:ln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E40631C8-8F15-4F9E-BDF1-5CBB1BB46F2F}"/>
              </a:ext>
            </a:extLst>
          </p:cNvPr>
          <p:cNvSpPr txBox="1"/>
          <p:nvPr/>
        </p:nvSpPr>
        <p:spPr>
          <a:xfrm>
            <a:off x="5795661" y="10392062"/>
            <a:ext cx="1805326" cy="553998"/>
          </a:xfrm>
          <a:prstGeom prst="rect">
            <a:avLst/>
          </a:prstGeom>
          <a:solidFill>
            <a:schemeClr val="accent6">
              <a:lumMod val="20000"/>
              <a:lumOff val="80000"/>
            </a:schemeClr>
          </a:solidFill>
        </p:spPr>
        <p:txBody>
          <a:bodyPr wrap="square" lIns="0" tIns="0" rIns="0" bIns="0" rtlCol="0">
            <a:spAutoFit/>
          </a:bodyPr>
          <a:lstStyle/>
          <a:p>
            <a:pPr algn="ctr"/>
            <a:r>
              <a:rPr lang="en-US" sz="3600" b="1" dirty="0" err="1"/>
              <a:t>Vierville</a:t>
            </a:r>
            <a:endParaRPr lang="en-US" sz="3600" b="1" dirty="0"/>
          </a:p>
        </p:txBody>
      </p:sp>
      <p:sp>
        <p:nvSpPr>
          <p:cNvPr id="233" name="TextBox 232">
            <a:extLst>
              <a:ext uri="{FF2B5EF4-FFF2-40B4-BE49-F238E27FC236}">
                <a16:creationId xmlns:a16="http://schemas.microsoft.com/office/drawing/2014/main" id="{6457B914-0347-41E1-9367-30CE7067E6C5}"/>
              </a:ext>
            </a:extLst>
          </p:cNvPr>
          <p:cNvSpPr txBox="1"/>
          <p:nvPr/>
        </p:nvSpPr>
        <p:spPr>
          <a:xfrm>
            <a:off x="20181507" y="16041329"/>
            <a:ext cx="3958337" cy="553998"/>
          </a:xfrm>
          <a:prstGeom prst="rect">
            <a:avLst/>
          </a:prstGeom>
          <a:solidFill>
            <a:schemeClr val="accent6">
              <a:lumMod val="20000"/>
              <a:lumOff val="80000"/>
            </a:schemeClr>
          </a:solidFill>
        </p:spPr>
        <p:txBody>
          <a:bodyPr wrap="square" lIns="91440" tIns="0" rIns="0" bIns="0" rtlCol="0">
            <a:spAutoFit/>
          </a:bodyPr>
          <a:lstStyle/>
          <a:p>
            <a:r>
              <a:rPr lang="en-US" sz="3600" b="1" dirty="0"/>
              <a:t>St. Laurent-sur-Mer</a:t>
            </a:r>
          </a:p>
        </p:txBody>
      </p:sp>
      <p:sp>
        <p:nvSpPr>
          <p:cNvPr id="236" name="Freeform 18">
            <a:extLst>
              <a:ext uri="{FF2B5EF4-FFF2-40B4-BE49-F238E27FC236}">
                <a16:creationId xmlns:a16="http://schemas.microsoft.com/office/drawing/2014/main" id="{A01BAB15-EE56-4F8A-8252-9BB446EFD74E}"/>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17">
            <a:extLst>
              <a:ext uri="{FF2B5EF4-FFF2-40B4-BE49-F238E27FC236}">
                <a16:creationId xmlns:a16="http://schemas.microsoft.com/office/drawing/2014/main" id="{5D20BD74-9028-4919-B310-B8A3B833A89C}"/>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4" name="Group 253">
            <a:extLst>
              <a:ext uri="{FF2B5EF4-FFF2-40B4-BE49-F238E27FC236}">
                <a16:creationId xmlns:a16="http://schemas.microsoft.com/office/drawing/2014/main" id="{907440F1-7990-47FD-AD57-BCB828AF019B}"/>
              </a:ext>
            </a:extLst>
          </p:cNvPr>
          <p:cNvGrpSpPr/>
          <p:nvPr/>
        </p:nvGrpSpPr>
        <p:grpSpPr>
          <a:xfrm rot="21279929">
            <a:off x="22732473" y="9064183"/>
            <a:ext cx="979724" cy="76446"/>
            <a:chOff x="3764623" y="13828508"/>
            <a:chExt cx="511253" cy="39892"/>
          </a:xfrm>
          <a:solidFill>
            <a:srgbClr val="C00000"/>
          </a:solidFill>
        </p:grpSpPr>
        <p:sp>
          <p:nvSpPr>
            <p:cNvPr id="255" name="Isosceles Triangle 254">
              <a:extLst>
                <a:ext uri="{FF2B5EF4-FFF2-40B4-BE49-F238E27FC236}">
                  <a16:creationId xmlns:a16="http://schemas.microsoft.com/office/drawing/2014/main" id="{650C0536-59C4-4939-9E79-382759EE390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Isosceles Triangle 255">
              <a:extLst>
                <a:ext uri="{FF2B5EF4-FFF2-40B4-BE49-F238E27FC236}">
                  <a16:creationId xmlns:a16="http://schemas.microsoft.com/office/drawing/2014/main" id="{023F822F-D469-43F3-BAFF-C99AD816DA9E}"/>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Isosceles Triangle 256">
              <a:extLst>
                <a:ext uri="{FF2B5EF4-FFF2-40B4-BE49-F238E27FC236}">
                  <a16:creationId xmlns:a16="http://schemas.microsoft.com/office/drawing/2014/main" id="{4801091C-A6E3-4664-87BB-A7311692C6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Isosceles Triangle 257">
              <a:extLst>
                <a:ext uri="{FF2B5EF4-FFF2-40B4-BE49-F238E27FC236}">
                  <a16:creationId xmlns:a16="http://schemas.microsoft.com/office/drawing/2014/main" id="{11A22986-2982-43BE-BEBA-E697BB45165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Isosceles Triangle 258">
              <a:extLst>
                <a:ext uri="{FF2B5EF4-FFF2-40B4-BE49-F238E27FC236}">
                  <a16:creationId xmlns:a16="http://schemas.microsoft.com/office/drawing/2014/main" id="{C7C65C96-F85E-4E1C-9379-75CB51F76201}"/>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Isosceles Triangle 259">
              <a:extLst>
                <a:ext uri="{FF2B5EF4-FFF2-40B4-BE49-F238E27FC236}">
                  <a16:creationId xmlns:a16="http://schemas.microsoft.com/office/drawing/2014/main" id="{8FC13A9A-E86E-4A34-918F-0A78696D163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a:extLst>
                <a:ext uri="{FF2B5EF4-FFF2-40B4-BE49-F238E27FC236}">
                  <a16:creationId xmlns:a16="http://schemas.microsoft.com/office/drawing/2014/main" id="{2B28A252-87E6-4401-A4E5-50367D4DF88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Isosceles Triangle 261">
              <a:extLst>
                <a:ext uri="{FF2B5EF4-FFF2-40B4-BE49-F238E27FC236}">
                  <a16:creationId xmlns:a16="http://schemas.microsoft.com/office/drawing/2014/main" id="{7BF2E6E6-67C5-4D01-87B7-36A5D6BC1101}"/>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3" name="TextBox 262">
            <a:extLst>
              <a:ext uri="{FF2B5EF4-FFF2-40B4-BE49-F238E27FC236}">
                <a16:creationId xmlns:a16="http://schemas.microsoft.com/office/drawing/2014/main" id="{F022AAE3-FB48-4F87-AB8D-4CDACF85C0E7}"/>
              </a:ext>
            </a:extLst>
          </p:cNvPr>
          <p:cNvSpPr txBox="1"/>
          <p:nvPr/>
        </p:nvSpPr>
        <p:spPr>
          <a:xfrm>
            <a:off x="22478239" y="1073458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264" name="TextBox 263">
            <a:extLst>
              <a:ext uri="{FF2B5EF4-FFF2-40B4-BE49-F238E27FC236}">
                <a16:creationId xmlns:a16="http://schemas.microsoft.com/office/drawing/2014/main" id="{BFF67C59-4F89-45CB-8EB2-ED9EDD7525C9}"/>
              </a:ext>
            </a:extLst>
          </p:cNvPr>
          <p:cNvSpPr txBox="1"/>
          <p:nvPr/>
        </p:nvSpPr>
        <p:spPr>
          <a:xfrm>
            <a:off x="25338601" y="1142620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grpSp>
        <p:nvGrpSpPr>
          <p:cNvPr id="4" name="Group 3">
            <a:extLst>
              <a:ext uri="{FF2B5EF4-FFF2-40B4-BE49-F238E27FC236}">
                <a16:creationId xmlns:a16="http://schemas.microsoft.com/office/drawing/2014/main" id="{42635E1F-EA4C-4E8D-A7F6-465779CDF780}"/>
              </a:ext>
            </a:extLst>
          </p:cNvPr>
          <p:cNvGrpSpPr/>
          <p:nvPr/>
        </p:nvGrpSpPr>
        <p:grpSpPr>
          <a:xfrm rot="747857">
            <a:off x="24720793" y="9373607"/>
            <a:ext cx="1980364" cy="226442"/>
            <a:chOff x="24938688" y="9135046"/>
            <a:chExt cx="1980364" cy="226442"/>
          </a:xfrm>
        </p:grpSpPr>
        <p:grpSp>
          <p:nvGrpSpPr>
            <p:cNvPr id="287" name="Group 286">
              <a:extLst>
                <a:ext uri="{FF2B5EF4-FFF2-40B4-BE49-F238E27FC236}">
                  <a16:creationId xmlns:a16="http://schemas.microsoft.com/office/drawing/2014/main" id="{5918A329-043D-42AB-84AF-60704CEAF4E2}"/>
                </a:ext>
              </a:extLst>
            </p:cNvPr>
            <p:cNvGrpSpPr/>
            <p:nvPr/>
          </p:nvGrpSpPr>
          <p:grpSpPr>
            <a:xfrm rot="21109371">
              <a:off x="25939328" y="9135046"/>
              <a:ext cx="979724" cy="76446"/>
              <a:chOff x="3764623" y="13828508"/>
              <a:chExt cx="511253" cy="39892"/>
            </a:xfrm>
            <a:solidFill>
              <a:srgbClr val="C00000"/>
            </a:solidFill>
          </p:grpSpPr>
          <p:sp>
            <p:nvSpPr>
              <p:cNvPr id="288" name="Isosceles Triangle 287">
                <a:extLst>
                  <a:ext uri="{FF2B5EF4-FFF2-40B4-BE49-F238E27FC236}">
                    <a16:creationId xmlns:a16="http://schemas.microsoft.com/office/drawing/2014/main" id="{0BD6C604-14D4-40BB-8100-AB12CB14A85E}"/>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Isosceles Triangle 288">
                <a:extLst>
                  <a:ext uri="{FF2B5EF4-FFF2-40B4-BE49-F238E27FC236}">
                    <a16:creationId xmlns:a16="http://schemas.microsoft.com/office/drawing/2014/main" id="{0DAA40C2-5BDB-417F-985F-CF2C66610033}"/>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Isosceles Triangle 289">
                <a:extLst>
                  <a:ext uri="{FF2B5EF4-FFF2-40B4-BE49-F238E27FC236}">
                    <a16:creationId xmlns:a16="http://schemas.microsoft.com/office/drawing/2014/main" id="{EB126C18-E7B6-40D5-8DFA-BEA669D630B2}"/>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Isosceles Triangle 290">
                <a:extLst>
                  <a:ext uri="{FF2B5EF4-FFF2-40B4-BE49-F238E27FC236}">
                    <a16:creationId xmlns:a16="http://schemas.microsoft.com/office/drawing/2014/main" id="{594A8033-34EC-4523-B442-F9FEC60ECFC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Isosceles Triangle 291">
                <a:extLst>
                  <a:ext uri="{FF2B5EF4-FFF2-40B4-BE49-F238E27FC236}">
                    <a16:creationId xmlns:a16="http://schemas.microsoft.com/office/drawing/2014/main" id="{4439E7B6-823F-457D-8525-F1C2E46C06B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Isosceles Triangle 292">
                <a:extLst>
                  <a:ext uri="{FF2B5EF4-FFF2-40B4-BE49-F238E27FC236}">
                    <a16:creationId xmlns:a16="http://schemas.microsoft.com/office/drawing/2014/main" id="{FBD4110D-C78E-4030-8247-EF12BC97E3B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Isosceles Triangle 293">
                <a:extLst>
                  <a:ext uri="{FF2B5EF4-FFF2-40B4-BE49-F238E27FC236}">
                    <a16:creationId xmlns:a16="http://schemas.microsoft.com/office/drawing/2014/main" id="{08379448-10A1-4973-83DC-450F9BEBB18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Isosceles Triangle 294">
                <a:extLst>
                  <a:ext uri="{FF2B5EF4-FFF2-40B4-BE49-F238E27FC236}">
                    <a16:creationId xmlns:a16="http://schemas.microsoft.com/office/drawing/2014/main" id="{6DCF3B47-5EE2-4CE8-B9D4-120E0AD68E9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6" name="Group 295">
              <a:extLst>
                <a:ext uri="{FF2B5EF4-FFF2-40B4-BE49-F238E27FC236}">
                  <a16:creationId xmlns:a16="http://schemas.microsoft.com/office/drawing/2014/main" id="{1B65D45C-DFCD-404F-85D8-A0797CAEE583}"/>
                </a:ext>
              </a:extLst>
            </p:cNvPr>
            <p:cNvGrpSpPr/>
            <p:nvPr/>
          </p:nvGrpSpPr>
          <p:grpSpPr>
            <a:xfrm rot="21109371">
              <a:off x="24938688" y="9285042"/>
              <a:ext cx="979724" cy="76446"/>
              <a:chOff x="3764623" y="13828508"/>
              <a:chExt cx="511253" cy="39892"/>
            </a:xfrm>
            <a:solidFill>
              <a:srgbClr val="C00000"/>
            </a:solidFill>
          </p:grpSpPr>
          <p:sp>
            <p:nvSpPr>
              <p:cNvPr id="297" name="Isosceles Triangle 296">
                <a:extLst>
                  <a:ext uri="{FF2B5EF4-FFF2-40B4-BE49-F238E27FC236}">
                    <a16:creationId xmlns:a16="http://schemas.microsoft.com/office/drawing/2014/main" id="{79CAFA9F-F02A-45F2-A2BD-9CB12C38F955}"/>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Isosceles Triangle 297">
                <a:extLst>
                  <a:ext uri="{FF2B5EF4-FFF2-40B4-BE49-F238E27FC236}">
                    <a16:creationId xmlns:a16="http://schemas.microsoft.com/office/drawing/2014/main" id="{E3D7F6D5-5F7E-4ABB-8FA1-3F50ECBE43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Isosceles Triangle 298">
                <a:extLst>
                  <a:ext uri="{FF2B5EF4-FFF2-40B4-BE49-F238E27FC236}">
                    <a16:creationId xmlns:a16="http://schemas.microsoft.com/office/drawing/2014/main" id="{C1355151-F532-4F42-894D-91C1586BAB8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Isosceles Triangle 299">
                <a:extLst>
                  <a:ext uri="{FF2B5EF4-FFF2-40B4-BE49-F238E27FC236}">
                    <a16:creationId xmlns:a16="http://schemas.microsoft.com/office/drawing/2014/main" id="{7CD96511-7DD8-4697-B03C-A7F3FCBC10E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Isosceles Triangle 300">
                <a:extLst>
                  <a:ext uri="{FF2B5EF4-FFF2-40B4-BE49-F238E27FC236}">
                    <a16:creationId xmlns:a16="http://schemas.microsoft.com/office/drawing/2014/main" id="{9235AA54-E21F-495A-ADD3-AC3524E908F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Isosceles Triangle 301">
                <a:extLst>
                  <a:ext uri="{FF2B5EF4-FFF2-40B4-BE49-F238E27FC236}">
                    <a16:creationId xmlns:a16="http://schemas.microsoft.com/office/drawing/2014/main" id="{334D4F3C-9397-41F7-B7F0-C30E41BAA06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Isosceles Triangle 302">
                <a:extLst>
                  <a:ext uri="{FF2B5EF4-FFF2-40B4-BE49-F238E27FC236}">
                    <a16:creationId xmlns:a16="http://schemas.microsoft.com/office/drawing/2014/main" id="{49E181BE-C4D1-4643-ABEE-B117E6624A4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Isosceles Triangle 303">
                <a:extLst>
                  <a:ext uri="{FF2B5EF4-FFF2-40B4-BE49-F238E27FC236}">
                    <a16:creationId xmlns:a16="http://schemas.microsoft.com/office/drawing/2014/main" id="{EE176F32-7A27-4774-87AE-847696AAB4E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05" name="Group 304">
            <a:extLst>
              <a:ext uri="{FF2B5EF4-FFF2-40B4-BE49-F238E27FC236}">
                <a16:creationId xmlns:a16="http://schemas.microsoft.com/office/drawing/2014/main" id="{C977DC21-EC52-46A0-B812-16CA8D23EA1D}"/>
              </a:ext>
            </a:extLst>
          </p:cNvPr>
          <p:cNvGrpSpPr/>
          <p:nvPr/>
        </p:nvGrpSpPr>
        <p:grpSpPr>
          <a:xfrm rot="1156295">
            <a:off x="23751411" y="9196188"/>
            <a:ext cx="979724" cy="76446"/>
            <a:chOff x="3764623" y="13828508"/>
            <a:chExt cx="511253" cy="39892"/>
          </a:xfrm>
          <a:solidFill>
            <a:srgbClr val="C00000"/>
          </a:solidFill>
        </p:grpSpPr>
        <p:sp>
          <p:nvSpPr>
            <p:cNvPr id="306" name="Isosceles Triangle 305">
              <a:extLst>
                <a:ext uri="{FF2B5EF4-FFF2-40B4-BE49-F238E27FC236}">
                  <a16:creationId xmlns:a16="http://schemas.microsoft.com/office/drawing/2014/main" id="{94053086-840A-47C3-953F-35547DE9C0C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Isosceles Triangle 306">
              <a:extLst>
                <a:ext uri="{FF2B5EF4-FFF2-40B4-BE49-F238E27FC236}">
                  <a16:creationId xmlns:a16="http://schemas.microsoft.com/office/drawing/2014/main" id="{C30E2B4C-1311-4F3F-A34D-F63A7F8925D5}"/>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Isosceles Triangle 307">
              <a:extLst>
                <a:ext uri="{FF2B5EF4-FFF2-40B4-BE49-F238E27FC236}">
                  <a16:creationId xmlns:a16="http://schemas.microsoft.com/office/drawing/2014/main" id="{B226084B-94B4-48EC-90FB-1623B5FE4F23}"/>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Isosceles Triangle 308">
              <a:extLst>
                <a:ext uri="{FF2B5EF4-FFF2-40B4-BE49-F238E27FC236}">
                  <a16:creationId xmlns:a16="http://schemas.microsoft.com/office/drawing/2014/main" id="{6BF92592-B061-4B9A-B3C8-BFC65120830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Isosceles Triangle 309">
              <a:extLst>
                <a:ext uri="{FF2B5EF4-FFF2-40B4-BE49-F238E27FC236}">
                  <a16:creationId xmlns:a16="http://schemas.microsoft.com/office/drawing/2014/main" id="{D8828626-548C-4CB7-8340-95953D71B0A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Isosceles Triangle 310">
              <a:extLst>
                <a:ext uri="{FF2B5EF4-FFF2-40B4-BE49-F238E27FC236}">
                  <a16:creationId xmlns:a16="http://schemas.microsoft.com/office/drawing/2014/main" id="{88E6E93F-9864-4B9C-B741-90D1AAACD30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Isosceles Triangle 311">
              <a:extLst>
                <a:ext uri="{FF2B5EF4-FFF2-40B4-BE49-F238E27FC236}">
                  <a16:creationId xmlns:a16="http://schemas.microsoft.com/office/drawing/2014/main" id="{5F62D5D6-51F6-4F96-B95F-2AED59B7F9E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Isosceles Triangle 312">
              <a:extLst>
                <a:ext uri="{FF2B5EF4-FFF2-40B4-BE49-F238E27FC236}">
                  <a16:creationId xmlns:a16="http://schemas.microsoft.com/office/drawing/2014/main" id="{962AE61E-95D8-44DA-A9E1-C9FF58F6D8A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6" name="Freeform: Shape 315">
            <a:extLst>
              <a:ext uri="{FF2B5EF4-FFF2-40B4-BE49-F238E27FC236}">
                <a16:creationId xmlns:a16="http://schemas.microsoft.com/office/drawing/2014/main" id="{8A44BD1E-C713-437F-A2AD-18CF3A783A39}"/>
              </a:ext>
            </a:extLst>
          </p:cNvPr>
          <p:cNvSpPr/>
          <p:nvPr/>
        </p:nvSpPr>
        <p:spPr>
          <a:xfrm>
            <a:off x="18260705" y="8420666"/>
            <a:ext cx="1392072" cy="955343"/>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1C7BBE87-8269-41A3-84E8-E310018B06B2}"/>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TextBox 319">
            <a:extLst>
              <a:ext uri="{FF2B5EF4-FFF2-40B4-BE49-F238E27FC236}">
                <a16:creationId xmlns:a16="http://schemas.microsoft.com/office/drawing/2014/main" id="{CA46CED1-DB80-4043-9B4C-FD7263863B25}"/>
              </a:ext>
            </a:extLst>
          </p:cNvPr>
          <p:cNvSpPr txBox="1"/>
          <p:nvPr/>
        </p:nvSpPr>
        <p:spPr>
          <a:xfrm>
            <a:off x="5129104" y="7234999"/>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321" name="TextBox 320">
            <a:extLst>
              <a:ext uri="{FF2B5EF4-FFF2-40B4-BE49-F238E27FC236}">
                <a16:creationId xmlns:a16="http://schemas.microsoft.com/office/drawing/2014/main" id="{5E84DC27-0660-4776-A4C1-037798F0D85B}"/>
              </a:ext>
            </a:extLst>
          </p:cNvPr>
          <p:cNvSpPr txBox="1"/>
          <p:nvPr/>
        </p:nvSpPr>
        <p:spPr>
          <a:xfrm>
            <a:off x="6637442" y="7462080"/>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322" name="TextBox 321">
            <a:extLst>
              <a:ext uri="{FF2B5EF4-FFF2-40B4-BE49-F238E27FC236}">
                <a16:creationId xmlns:a16="http://schemas.microsoft.com/office/drawing/2014/main" id="{4730F606-50DD-490A-9B46-2AF9436987A8}"/>
              </a:ext>
            </a:extLst>
          </p:cNvPr>
          <p:cNvSpPr txBox="1"/>
          <p:nvPr/>
        </p:nvSpPr>
        <p:spPr>
          <a:xfrm>
            <a:off x="8303713" y="7460205"/>
            <a:ext cx="1466285" cy="523220"/>
          </a:xfrm>
          <a:prstGeom prst="rect">
            <a:avLst/>
          </a:prstGeom>
          <a:noFill/>
        </p:spPr>
        <p:txBody>
          <a:bodyPr wrap="square" rtlCol="0">
            <a:spAutoFit/>
          </a:bodyPr>
          <a:lstStyle/>
          <a:p>
            <a:pPr algn="ctr"/>
            <a:r>
              <a:rPr lang="en-US" sz="2800" b="1">
                <a:solidFill>
                  <a:srgbClr val="C00000"/>
                </a:solidFill>
                <a:latin typeface="Georgia" panose="02040502050405020303" pitchFamily="18" charset="0"/>
              </a:rPr>
              <a:t>WN71</a:t>
            </a:r>
            <a:endParaRPr lang="en-US" sz="2800" b="1" dirty="0">
              <a:solidFill>
                <a:srgbClr val="C00000"/>
              </a:solidFill>
              <a:latin typeface="Georgia" panose="02040502050405020303" pitchFamily="18" charset="0"/>
            </a:endParaRPr>
          </a:p>
        </p:txBody>
      </p:sp>
      <p:sp>
        <p:nvSpPr>
          <p:cNvPr id="323" name="TextBox 322">
            <a:extLst>
              <a:ext uri="{FF2B5EF4-FFF2-40B4-BE49-F238E27FC236}">
                <a16:creationId xmlns:a16="http://schemas.microsoft.com/office/drawing/2014/main" id="{125066EA-D411-4503-A164-16953E1657FA}"/>
              </a:ext>
            </a:extLst>
          </p:cNvPr>
          <p:cNvSpPr txBox="1"/>
          <p:nvPr/>
        </p:nvSpPr>
        <p:spPr>
          <a:xfrm>
            <a:off x="11992335" y="874350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324" name="TextBox 323">
            <a:extLst>
              <a:ext uri="{FF2B5EF4-FFF2-40B4-BE49-F238E27FC236}">
                <a16:creationId xmlns:a16="http://schemas.microsoft.com/office/drawing/2014/main" id="{E6C9CB30-738C-4B3C-B74D-AFB226225349}"/>
              </a:ext>
            </a:extLst>
          </p:cNvPr>
          <p:cNvSpPr txBox="1"/>
          <p:nvPr/>
        </p:nvSpPr>
        <p:spPr>
          <a:xfrm>
            <a:off x="15370367" y="928204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325" name="TextBox 324">
            <a:extLst>
              <a:ext uri="{FF2B5EF4-FFF2-40B4-BE49-F238E27FC236}">
                <a16:creationId xmlns:a16="http://schemas.microsoft.com/office/drawing/2014/main" id="{CDB2DD36-3343-44EB-94A6-25F3F572604D}"/>
              </a:ext>
            </a:extLst>
          </p:cNvPr>
          <p:cNvSpPr txBox="1"/>
          <p:nvPr/>
        </p:nvSpPr>
        <p:spPr>
          <a:xfrm>
            <a:off x="19186543" y="923507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grpSp>
        <p:nvGrpSpPr>
          <p:cNvPr id="329" name="Group 328">
            <a:extLst>
              <a:ext uri="{FF2B5EF4-FFF2-40B4-BE49-F238E27FC236}">
                <a16:creationId xmlns:a16="http://schemas.microsoft.com/office/drawing/2014/main" id="{1C7E7D9C-FE99-4DF7-8D79-0184F4A36B84}"/>
              </a:ext>
            </a:extLst>
          </p:cNvPr>
          <p:cNvGrpSpPr/>
          <p:nvPr/>
        </p:nvGrpSpPr>
        <p:grpSpPr>
          <a:xfrm rot="1805159">
            <a:off x="18572606" y="8922032"/>
            <a:ext cx="610530" cy="76446"/>
            <a:chOff x="3764623" y="13828508"/>
            <a:chExt cx="318595" cy="39892"/>
          </a:xfrm>
          <a:solidFill>
            <a:srgbClr val="C00000"/>
          </a:solidFill>
        </p:grpSpPr>
        <p:sp>
          <p:nvSpPr>
            <p:cNvPr id="330" name="Isosceles Triangle 329">
              <a:extLst>
                <a:ext uri="{FF2B5EF4-FFF2-40B4-BE49-F238E27FC236}">
                  <a16:creationId xmlns:a16="http://schemas.microsoft.com/office/drawing/2014/main" id="{97F4A0E5-8A62-40CE-B6CE-5BBD3DB1C1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Isosceles Triangle 330">
              <a:extLst>
                <a:ext uri="{FF2B5EF4-FFF2-40B4-BE49-F238E27FC236}">
                  <a16:creationId xmlns:a16="http://schemas.microsoft.com/office/drawing/2014/main" id="{911E2B3F-D583-418E-9397-7FA2E93D5251}"/>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Isosceles Triangle 331">
              <a:extLst>
                <a:ext uri="{FF2B5EF4-FFF2-40B4-BE49-F238E27FC236}">
                  <a16:creationId xmlns:a16="http://schemas.microsoft.com/office/drawing/2014/main" id="{0A65DEAD-189D-48BA-9B1F-EFFFD6ED40B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Isosceles Triangle 332">
              <a:extLst>
                <a:ext uri="{FF2B5EF4-FFF2-40B4-BE49-F238E27FC236}">
                  <a16:creationId xmlns:a16="http://schemas.microsoft.com/office/drawing/2014/main" id="{966C4462-A035-430D-880E-9BEB8AFF95E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Isosceles Triangle 333">
              <a:extLst>
                <a:ext uri="{FF2B5EF4-FFF2-40B4-BE49-F238E27FC236}">
                  <a16:creationId xmlns:a16="http://schemas.microsoft.com/office/drawing/2014/main" id="{676FDE5B-943D-4EAE-B5F0-E834D7C3B3A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9" name="Group 338">
            <a:extLst>
              <a:ext uri="{FF2B5EF4-FFF2-40B4-BE49-F238E27FC236}">
                <a16:creationId xmlns:a16="http://schemas.microsoft.com/office/drawing/2014/main" id="{384371AA-0C91-45E7-B75E-AF2C07EA2ABA}"/>
              </a:ext>
            </a:extLst>
          </p:cNvPr>
          <p:cNvGrpSpPr/>
          <p:nvPr/>
        </p:nvGrpSpPr>
        <p:grpSpPr>
          <a:xfrm rot="1069744">
            <a:off x="16988856" y="8771576"/>
            <a:ext cx="979724" cy="76446"/>
            <a:chOff x="3764623" y="13828508"/>
            <a:chExt cx="511253" cy="39892"/>
          </a:xfrm>
          <a:solidFill>
            <a:srgbClr val="C00000"/>
          </a:solidFill>
        </p:grpSpPr>
        <p:sp>
          <p:nvSpPr>
            <p:cNvPr id="349" name="Isosceles Triangle 348">
              <a:extLst>
                <a:ext uri="{FF2B5EF4-FFF2-40B4-BE49-F238E27FC236}">
                  <a16:creationId xmlns:a16="http://schemas.microsoft.com/office/drawing/2014/main" id="{D4E4D6B0-B69F-46D7-ACB6-674E8C69395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96ADBA6D-9FA5-464B-9F3F-F207024C1100}"/>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4AC28E9A-B66E-4712-9402-6B436B71D72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1F4494C2-FC9F-45EF-A4F1-75948167E16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B04D4F4C-2BD7-415E-986E-5ABF71A710E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Isosceles Triangle 353">
              <a:extLst>
                <a:ext uri="{FF2B5EF4-FFF2-40B4-BE49-F238E27FC236}">
                  <a16:creationId xmlns:a16="http://schemas.microsoft.com/office/drawing/2014/main" id="{F204F1F5-76B7-456D-B498-CC9A53811EE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1B809A59-4B5F-44C3-97D5-37BC5A7C7D3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92EAABF1-E974-4474-97FE-EEBEDDC355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7" name="Group 366">
            <a:extLst>
              <a:ext uri="{FF2B5EF4-FFF2-40B4-BE49-F238E27FC236}">
                <a16:creationId xmlns:a16="http://schemas.microsoft.com/office/drawing/2014/main" id="{DF963E66-1251-4550-8DA4-82C1C8B4D26C}"/>
              </a:ext>
            </a:extLst>
          </p:cNvPr>
          <p:cNvGrpSpPr/>
          <p:nvPr/>
        </p:nvGrpSpPr>
        <p:grpSpPr>
          <a:xfrm rot="16449215">
            <a:off x="16595897" y="8638945"/>
            <a:ext cx="232918" cy="120103"/>
            <a:chOff x="16147989" y="8262446"/>
            <a:chExt cx="232918" cy="120103"/>
          </a:xfrm>
        </p:grpSpPr>
        <p:sp>
          <p:nvSpPr>
            <p:cNvPr id="344" name="Isosceles Triangle 343">
              <a:extLst>
                <a:ext uri="{FF2B5EF4-FFF2-40B4-BE49-F238E27FC236}">
                  <a16:creationId xmlns:a16="http://schemas.microsoft.com/office/drawing/2014/main" id="{DB7A472B-2D75-423F-9866-D0ADE41EBFD0}"/>
                </a:ext>
              </a:extLst>
            </p:cNvPr>
            <p:cNvSpPr/>
            <p:nvPr/>
          </p:nvSpPr>
          <p:spPr>
            <a:xfrm rot="1203949">
              <a:off x="16147989" y="8262446"/>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Isosceles Triangle 344">
              <a:extLst>
                <a:ext uri="{FF2B5EF4-FFF2-40B4-BE49-F238E27FC236}">
                  <a16:creationId xmlns:a16="http://schemas.microsoft.com/office/drawing/2014/main" id="{AE4E30DE-7E90-4DB4-A475-3EDF2B821982}"/>
                </a:ext>
              </a:extLst>
            </p:cNvPr>
            <p:cNvSpPr/>
            <p:nvPr/>
          </p:nvSpPr>
          <p:spPr>
            <a:xfrm rot="1203949">
              <a:off x="16267160" y="8308063"/>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6" name="Group 365">
            <a:extLst>
              <a:ext uri="{FF2B5EF4-FFF2-40B4-BE49-F238E27FC236}">
                <a16:creationId xmlns:a16="http://schemas.microsoft.com/office/drawing/2014/main" id="{5D34A52E-1157-4522-941E-95C0B9DFD424}"/>
              </a:ext>
            </a:extLst>
          </p:cNvPr>
          <p:cNvGrpSpPr/>
          <p:nvPr/>
        </p:nvGrpSpPr>
        <p:grpSpPr>
          <a:xfrm>
            <a:off x="16786255" y="8562175"/>
            <a:ext cx="227632" cy="116237"/>
            <a:chOff x="16500639" y="8391378"/>
            <a:chExt cx="227632" cy="116237"/>
          </a:xfrm>
        </p:grpSpPr>
        <p:sp>
          <p:nvSpPr>
            <p:cNvPr id="347" name="Isosceles Triangle 346">
              <a:extLst>
                <a:ext uri="{FF2B5EF4-FFF2-40B4-BE49-F238E27FC236}">
                  <a16:creationId xmlns:a16="http://schemas.microsoft.com/office/drawing/2014/main" id="{38A93E1F-1879-4AA9-BECD-6A26D4CCE3E6}"/>
                </a:ext>
              </a:extLst>
            </p:cNvPr>
            <p:cNvSpPr/>
            <p:nvPr/>
          </p:nvSpPr>
          <p:spPr>
            <a:xfrm rot="1203949">
              <a:off x="16500639" y="8391378"/>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28667820-9640-440A-ABD0-FA34C564E7B9}"/>
                </a:ext>
              </a:extLst>
            </p:cNvPr>
            <p:cNvSpPr/>
            <p:nvPr/>
          </p:nvSpPr>
          <p:spPr>
            <a:xfrm rot="1203949">
              <a:off x="16614524" y="8433129"/>
              <a:ext cx="113747" cy="74486"/>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7" name="Group 356">
            <a:extLst>
              <a:ext uri="{FF2B5EF4-FFF2-40B4-BE49-F238E27FC236}">
                <a16:creationId xmlns:a16="http://schemas.microsoft.com/office/drawing/2014/main" id="{A11F98C5-7497-4BE7-B909-7926DBB5292B}"/>
              </a:ext>
            </a:extLst>
          </p:cNvPr>
          <p:cNvGrpSpPr/>
          <p:nvPr/>
        </p:nvGrpSpPr>
        <p:grpSpPr>
          <a:xfrm rot="20327364">
            <a:off x="17951250" y="8828923"/>
            <a:ext cx="610530" cy="76446"/>
            <a:chOff x="3764623" y="13828508"/>
            <a:chExt cx="318595" cy="39892"/>
          </a:xfrm>
          <a:solidFill>
            <a:srgbClr val="C00000"/>
          </a:solidFill>
        </p:grpSpPr>
        <p:sp>
          <p:nvSpPr>
            <p:cNvPr id="358" name="Isosceles Triangle 357">
              <a:extLst>
                <a:ext uri="{FF2B5EF4-FFF2-40B4-BE49-F238E27FC236}">
                  <a16:creationId xmlns:a16="http://schemas.microsoft.com/office/drawing/2014/main" id="{8F762598-6774-4650-80AA-02D66A06D7F1}"/>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5140BF0A-C464-4EEE-B97F-5578480C90F2}"/>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7DAF499B-7A30-41CB-8DEB-34DD6C8F78CD}"/>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8660A45A-A641-4ED1-9297-91AD55355228}"/>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1DAF539B-CAFB-49EB-8F05-61675B6DAE06}"/>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8" name="Freeform: Shape 327">
            <a:extLst>
              <a:ext uri="{FF2B5EF4-FFF2-40B4-BE49-F238E27FC236}">
                <a16:creationId xmlns:a16="http://schemas.microsoft.com/office/drawing/2014/main" id="{E302D47A-C171-45A7-8F17-FC99E178A8EB}"/>
              </a:ext>
            </a:extLst>
          </p:cNvPr>
          <p:cNvSpPr/>
          <p:nvPr/>
        </p:nvSpPr>
        <p:spPr>
          <a:xfrm rot="836125">
            <a:off x="11705838" y="1397515"/>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CBCA8738-5759-4A84-A894-D13B5241B773}"/>
              </a:ext>
            </a:extLst>
          </p:cNvPr>
          <p:cNvSpPr/>
          <p:nvPr/>
        </p:nvSpPr>
        <p:spPr>
          <a:xfrm rot="836125">
            <a:off x="7714546" y="1724116"/>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TextBox 339">
            <a:extLst>
              <a:ext uri="{FF2B5EF4-FFF2-40B4-BE49-F238E27FC236}">
                <a16:creationId xmlns:a16="http://schemas.microsoft.com/office/drawing/2014/main" id="{1C601F7F-2850-42CA-952F-78A5734BF694}"/>
              </a:ext>
            </a:extLst>
          </p:cNvPr>
          <p:cNvSpPr txBox="1"/>
          <p:nvPr/>
        </p:nvSpPr>
        <p:spPr>
          <a:xfrm>
            <a:off x="15370726" y="831354"/>
            <a:ext cx="2487637" cy="584775"/>
          </a:xfrm>
          <a:prstGeom prst="rect">
            <a:avLst/>
          </a:prstGeom>
          <a:noFill/>
        </p:spPr>
        <p:txBody>
          <a:bodyPr wrap="square" rtlCol="0">
            <a:spAutoFit/>
          </a:bodyPr>
          <a:lstStyle/>
          <a:p>
            <a:pPr algn="ctr"/>
            <a:r>
              <a:rPr lang="en-US" sz="3200" b="1" dirty="0">
                <a:solidFill>
                  <a:srgbClr val="C00000"/>
                </a:solidFill>
              </a:rPr>
              <a:t>DOG RED</a:t>
            </a:r>
          </a:p>
        </p:txBody>
      </p:sp>
      <p:sp>
        <p:nvSpPr>
          <p:cNvPr id="341" name="TextBox 340">
            <a:extLst>
              <a:ext uri="{FF2B5EF4-FFF2-40B4-BE49-F238E27FC236}">
                <a16:creationId xmlns:a16="http://schemas.microsoft.com/office/drawing/2014/main" id="{0540A097-0A26-4894-B8D6-9023A4E7CFC4}"/>
              </a:ext>
            </a:extLst>
          </p:cNvPr>
          <p:cNvSpPr txBox="1"/>
          <p:nvPr/>
        </p:nvSpPr>
        <p:spPr>
          <a:xfrm>
            <a:off x="18139308" y="776581"/>
            <a:ext cx="2883262" cy="584775"/>
          </a:xfrm>
          <a:prstGeom prst="rect">
            <a:avLst/>
          </a:prstGeom>
          <a:noFill/>
        </p:spPr>
        <p:txBody>
          <a:bodyPr wrap="square" rtlCol="0">
            <a:spAutoFit/>
          </a:bodyPr>
          <a:lstStyle/>
          <a:p>
            <a:pPr algn="ctr"/>
            <a:r>
              <a:rPr lang="en-US" sz="3200" b="1" dirty="0">
                <a:solidFill>
                  <a:schemeClr val="accent6">
                    <a:lumMod val="75000"/>
                  </a:schemeClr>
                </a:solidFill>
              </a:rPr>
              <a:t>EASY GREEN</a:t>
            </a:r>
          </a:p>
        </p:txBody>
      </p:sp>
      <p:sp>
        <p:nvSpPr>
          <p:cNvPr id="342" name="Freeform: Shape 341">
            <a:extLst>
              <a:ext uri="{FF2B5EF4-FFF2-40B4-BE49-F238E27FC236}">
                <a16:creationId xmlns:a16="http://schemas.microsoft.com/office/drawing/2014/main" id="{EFB91121-7BF3-425C-8393-2F75D6493EB6}"/>
              </a:ext>
            </a:extLst>
          </p:cNvPr>
          <p:cNvSpPr/>
          <p:nvPr/>
        </p:nvSpPr>
        <p:spPr>
          <a:xfrm rot="836125">
            <a:off x="14769084" y="1309443"/>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Shape 342">
            <a:extLst>
              <a:ext uri="{FF2B5EF4-FFF2-40B4-BE49-F238E27FC236}">
                <a16:creationId xmlns:a16="http://schemas.microsoft.com/office/drawing/2014/main" id="{75085A76-B3E8-4F5C-9E11-A85A59EEB7E4}"/>
              </a:ext>
            </a:extLst>
          </p:cNvPr>
          <p:cNvSpPr/>
          <p:nvPr/>
        </p:nvSpPr>
        <p:spPr>
          <a:xfrm rot="836125">
            <a:off x="17251778" y="1654250"/>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CC99CCDE-32F7-4EB7-ADCF-CC756FD0791A}"/>
              </a:ext>
            </a:extLst>
          </p:cNvPr>
          <p:cNvSpPr/>
          <p:nvPr/>
        </p:nvSpPr>
        <p:spPr>
          <a:xfrm rot="836125">
            <a:off x="20823596" y="2069597"/>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TextBox 362">
            <a:extLst>
              <a:ext uri="{FF2B5EF4-FFF2-40B4-BE49-F238E27FC236}">
                <a16:creationId xmlns:a16="http://schemas.microsoft.com/office/drawing/2014/main" id="{B663F82D-6C51-4F7D-B8A7-39BD73E2F48E}"/>
              </a:ext>
            </a:extLst>
          </p:cNvPr>
          <p:cNvSpPr txBox="1"/>
          <p:nvPr/>
        </p:nvSpPr>
        <p:spPr>
          <a:xfrm>
            <a:off x="8504572" y="829031"/>
            <a:ext cx="3456518" cy="584775"/>
          </a:xfrm>
          <a:prstGeom prst="rect">
            <a:avLst/>
          </a:prstGeom>
          <a:noFill/>
        </p:spPr>
        <p:txBody>
          <a:bodyPr wrap="square" rtlCol="0">
            <a:spAutoFit/>
          </a:bodyPr>
          <a:lstStyle/>
          <a:p>
            <a:pPr algn="ctr"/>
            <a:r>
              <a:rPr lang="en-US" sz="3200" b="1" dirty="0">
                <a:solidFill>
                  <a:schemeClr val="accent6">
                    <a:lumMod val="75000"/>
                  </a:schemeClr>
                </a:solidFill>
              </a:rPr>
              <a:t>DOG GREEN</a:t>
            </a:r>
          </a:p>
        </p:txBody>
      </p:sp>
      <p:sp>
        <p:nvSpPr>
          <p:cNvPr id="364" name="TextBox 363">
            <a:extLst>
              <a:ext uri="{FF2B5EF4-FFF2-40B4-BE49-F238E27FC236}">
                <a16:creationId xmlns:a16="http://schemas.microsoft.com/office/drawing/2014/main" id="{41F5F884-08F9-4B9E-932E-9BB7C8F55D54}"/>
              </a:ext>
            </a:extLst>
          </p:cNvPr>
          <p:cNvSpPr txBox="1"/>
          <p:nvPr/>
        </p:nvSpPr>
        <p:spPr>
          <a:xfrm>
            <a:off x="12056487" y="817512"/>
            <a:ext cx="3456518" cy="584775"/>
          </a:xfrm>
          <a:prstGeom prst="rect">
            <a:avLst/>
          </a:prstGeom>
          <a:noFill/>
        </p:spPr>
        <p:txBody>
          <a:bodyPr wrap="square" rtlCol="0">
            <a:spAutoFit/>
          </a:bodyPr>
          <a:lstStyle/>
          <a:p>
            <a:pPr algn="ctr"/>
            <a:r>
              <a:rPr lang="en-US" sz="3200" b="1" dirty="0">
                <a:solidFill>
                  <a:schemeClr val="bg1"/>
                </a:solidFill>
              </a:rPr>
              <a:t>DOG WHITE</a:t>
            </a:r>
          </a:p>
        </p:txBody>
      </p:sp>
      <p:sp>
        <p:nvSpPr>
          <p:cNvPr id="365" name="TextBox 364">
            <a:extLst>
              <a:ext uri="{FF2B5EF4-FFF2-40B4-BE49-F238E27FC236}">
                <a16:creationId xmlns:a16="http://schemas.microsoft.com/office/drawing/2014/main" id="{D7190BDA-FDF1-4830-9C1F-6E3B7C9D5A7D}"/>
              </a:ext>
            </a:extLst>
          </p:cNvPr>
          <p:cNvSpPr txBox="1"/>
          <p:nvPr/>
        </p:nvSpPr>
        <p:spPr>
          <a:xfrm>
            <a:off x="4796966" y="836684"/>
            <a:ext cx="3456518" cy="584775"/>
          </a:xfrm>
          <a:prstGeom prst="rect">
            <a:avLst/>
          </a:prstGeom>
          <a:noFill/>
        </p:spPr>
        <p:txBody>
          <a:bodyPr wrap="square" rtlCol="0">
            <a:spAutoFit/>
          </a:bodyPr>
          <a:lstStyle/>
          <a:p>
            <a:pPr algn="ctr"/>
            <a:r>
              <a:rPr lang="en-US" sz="3200" b="1" dirty="0"/>
              <a:t>CHARLIE</a:t>
            </a:r>
          </a:p>
        </p:txBody>
      </p:sp>
      <p:sp>
        <p:nvSpPr>
          <p:cNvPr id="327" name="TextBox 326">
            <a:extLst>
              <a:ext uri="{FF2B5EF4-FFF2-40B4-BE49-F238E27FC236}">
                <a16:creationId xmlns:a16="http://schemas.microsoft.com/office/drawing/2014/main" id="{A7F14427-C79A-4D64-8D49-2067A41E2017}"/>
              </a:ext>
            </a:extLst>
          </p:cNvPr>
          <p:cNvSpPr txBox="1"/>
          <p:nvPr/>
        </p:nvSpPr>
        <p:spPr>
          <a:xfrm>
            <a:off x="23086338" y="798779"/>
            <a:ext cx="2487637" cy="584775"/>
          </a:xfrm>
          <a:prstGeom prst="rect">
            <a:avLst/>
          </a:prstGeom>
          <a:noFill/>
        </p:spPr>
        <p:txBody>
          <a:bodyPr wrap="square" rtlCol="0">
            <a:spAutoFit/>
          </a:bodyPr>
          <a:lstStyle/>
          <a:p>
            <a:pPr algn="ctr"/>
            <a:r>
              <a:rPr lang="en-US" sz="3200" b="1" dirty="0">
                <a:solidFill>
                  <a:srgbClr val="C00000"/>
                </a:solidFill>
              </a:rPr>
              <a:t>EASY RED</a:t>
            </a:r>
          </a:p>
        </p:txBody>
      </p:sp>
      <p:grpSp>
        <p:nvGrpSpPr>
          <p:cNvPr id="26" name="Group 25">
            <a:extLst>
              <a:ext uri="{FF2B5EF4-FFF2-40B4-BE49-F238E27FC236}">
                <a16:creationId xmlns:a16="http://schemas.microsoft.com/office/drawing/2014/main" id="{D1D24216-60A9-4101-A5EE-35435060CECD}"/>
              </a:ext>
            </a:extLst>
          </p:cNvPr>
          <p:cNvGrpSpPr/>
          <p:nvPr/>
        </p:nvGrpSpPr>
        <p:grpSpPr>
          <a:xfrm rot="264777">
            <a:off x="13494704" y="5434872"/>
            <a:ext cx="1104646" cy="2183188"/>
            <a:chOff x="13450027" y="5486874"/>
            <a:chExt cx="1104646" cy="2183188"/>
          </a:xfrm>
        </p:grpSpPr>
        <p:sp>
          <p:nvSpPr>
            <p:cNvPr id="369" name="Freeform: Shape 368">
              <a:extLst>
                <a:ext uri="{FF2B5EF4-FFF2-40B4-BE49-F238E27FC236}">
                  <a16:creationId xmlns:a16="http://schemas.microsoft.com/office/drawing/2014/main" id="{FD148F40-D196-4EED-ADCC-A43EA0B38CEA}"/>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9592176E-522D-499E-B989-62A71583B642}"/>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1" name="Group 370">
            <a:extLst>
              <a:ext uri="{FF2B5EF4-FFF2-40B4-BE49-F238E27FC236}">
                <a16:creationId xmlns:a16="http://schemas.microsoft.com/office/drawing/2014/main" id="{2E34B793-209C-4F96-A8DD-7865AF8EFF88}"/>
              </a:ext>
            </a:extLst>
          </p:cNvPr>
          <p:cNvGrpSpPr/>
          <p:nvPr/>
        </p:nvGrpSpPr>
        <p:grpSpPr>
          <a:xfrm rot="264777">
            <a:off x="19927703" y="6154441"/>
            <a:ext cx="1104646" cy="2183188"/>
            <a:chOff x="13450027" y="5486874"/>
            <a:chExt cx="1104646" cy="2183188"/>
          </a:xfrm>
        </p:grpSpPr>
        <p:sp>
          <p:nvSpPr>
            <p:cNvPr id="372" name="Freeform: Shape 371">
              <a:extLst>
                <a:ext uri="{FF2B5EF4-FFF2-40B4-BE49-F238E27FC236}">
                  <a16:creationId xmlns:a16="http://schemas.microsoft.com/office/drawing/2014/main" id="{61E06BE2-0085-43E9-B3DC-E217B31B2376}"/>
                </a:ext>
              </a:extLst>
            </p:cNvPr>
            <p:cNvSpPr/>
            <p:nvPr/>
          </p:nvSpPr>
          <p:spPr>
            <a:xfrm rot="639523">
              <a:off x="14008763" y="5486874"/>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Freeform: Shape 372">
              <a:extLst>
                <a:ext uri="{FF2B5EF4-FFF2-40B4-BE49-F238E27FC236}">
                  <a16:creationId xmlns:a16="http://schemas.microsoft.com/office/drawing/2014/main" id="{0B9DAEB6-3271-4153-AE40-F2A506A655BA}"/>
                </a:ext>
              </a:extLst>
            </p:cNvPr>
            <p:cNvSpPr/>
            <p:nvPr/>
          </p:nvSpPr>
          <p:spPr>
            <a:xfrm rot="20942224" flipH="1">
              <a:off x="13450027" y="55149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6" name="Freeform: Shape 375">
            <a:extLst>
              <a:ext uri="{FF2B5EF4-FFF2-40B4-BE49-F238E27FC236}">
                <a16:creationId xmlns:a16="http://schemas.microsoft.com/office/drawing/2014/main" id="{36FA89A6-125B-4709-A6B4-1ECDB73CFAFD}"/>
              </a:ext>
            </a:extLst>
          </p:cNvPr>
          <p:cNvSpPr/>
          <p:nvPr/>
        </p:nvSpPr>
        <p:spPr>
          <a:xfrm rot="20942224" flipH="1">
            <a:off x="25067686" y="6783377"/>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TextBox 422">
            <a:extLst>
              <a:ext uri="{FF2B5EF4-FFF2-40B4-BE49-F238E27FC236}">
                <a16:creationId xmlns:a16="http://schemas.microsoft.com/office/drawing/2014/main" id="{7789FFA1-D5BC-4586-9955-6A273820B424}"/>
              </a:ext>
            </a:extLst>
          </p:cNvPr>
          <p:cNvSpPr txBox="1"/>
          <p:nvPr/>
        </p:nvSpPr>
        <p:spPr>
          <a:xfrm rot="16200000">
            <a:off x="21105143" y="3699032"/>
            <a:ext cx="682296" cy="1179875"/>
          </a:xfrm>
          <a:prstGeom prst="rect">
            <a:avLst/>
          </a:prstGeom>
          <a:solidFill>
            <a:srgbClr val="DAE3F3"/>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sp>
        <p:nvSpPr>
          <p:cNvPr id="3" name="Rectangle 2">
            <a:extLst>
              <a:ext uri="{FF2B5EF4-FFF2-40B4-BE49-F238E27FC236}">
                <a16:creationId xmlns:a16="http://schemas.microsoft.com/office/drawing/2014/main" id="{3C0A4A45-CAEF-4482-AA80-A0EACEB01569}"/>
              </a:ext>
            </a:extLst>
          </p:cNvPr>
          <p:cNvSpPr/>
          <p:nvPr/>
        </p:nvSpPr>
        <p:spPr>
          <a:xfrm rot="10800000">
            <a:off x="729191" y="413162"/>
            <a:ext cx="26048427" cy="17382357"/>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21">
            <a:extLst>
              <a:ext uri="{FF2B5EF4-FFF2-40B4-BE49-F238E27FC236}">
                <a16:creationId xmlns:a16="http://schemas.microsoft.com/office/drawing/2014/main" id="{AB9B1064-5A2A-403A-B70F-99791010F5F9}"/>
              </a:ext>
            </a:extLst>
          </p:cNvPr>
          <p:cNvSpPr/>
          <p:nvPr/>
        </p:nvSpPr>
        <p:spPr>
          <a:xfrm rot="10800000">
            <a:off x="851868" y="14147765"/>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4" name="Straight Connector 453">
            <a:extLst>
              <a:ext uri="{FF2B5EF4-FFF2-40B4-BE49-F238E27FC236}">
                <a16:creationId xmlns:a16="http://schemas.microsoft.com/office/drawing/2014/main" id="{073D1CA1-05B5-4B6E-9DA4-1A405866C145}"/>
              </a:ext>
            </a:extLst>
          </p:cNvPr>
          <p:cNvCxnSpPr/>
          <p:nvPr/>
        </p:nvCxnSpPr>
        <p:spPr>
          <a:xfrm rot="10427924" flipH="1">
            <a:off x="2130168" y="14875766"/>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455" name="Rectangle 957">
            <a:extLst>
              <a:ext uri="{FF2B5EF4-FFF2-40B4-BE49-F238E27FC236}">
                <a16:creationId xmlns:a16="http://schemas.microsoft.com/office/drawing/2014/main" id="{FC09BF2D-2D8F-4292-8871-7F0C43264631}"/>
              </a:ext>
            </a:extLst>
          </p:cNvPr>
          <p:cNvSpPr>
            <a:spLocks noChangeArrowheads="1"/>
          </p:cNvSpPr>
          <p:nvPr/>
        </p:nvSpPr>
        <p:spPr bwMode="auto">
          <a:xfrm>
            <a:off x="726940" y="14451394"/>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56" name="Text Box 958">
            <a:extLst>
              <a:ext uri="{FF2B5EF4-FFF2-40B4-BE49-F238E27FC236}">
                <a16:creationId xmlns:a16="http://schemas.microsoft.com/office/drawing/2014/main" id="{86E5E5E6-1EF9-47F7-9D83-260F40C5887F}"/>
              </a:ext>
            </a:extLst>
          </p:cNvPr>
          <p:cNvSpPr txBox="1">
            <a:spLocks noChangeArrowheads="1"/>
          </p:cNvSpPr>
          <p:nvPr/>
        </p:nvSpPr>
        <p:spPr bwMode="auto">
          <a:xfrm>
            <a:off x="765745" y="14712941"/>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2nd &amp; 5th Ranger Battalions</a:t>
            </a:r>
          </a:p>
          <a:p>
            <a:pPr algn="ctr" eaLnBrk="1" hangingPunct="1">
              <a:lnSpc>
                <a:spcPct val="50000"/>
              </a:lnSpc>
              <a:spcBef>
                <a:spcPct val="50000"/>
              </a:spcBef>
              <a:defRPr/>
            </a:pPr>
            <a:r>
              <a:rPr lang="en-US" altLang="en-US" sz="3200" b="1" dirty="0">
                <a:latin typeface="+mn-lt"/>
              </a:rPr>
              <a:t>Landings 0725-0930</a:t>
            </a:r>
          </a:p>
        </p:txBody>
      </p:sp>
      <p:pic>
        <p:nvPicPr>
          <p:cNvPr id="457" name="Picture 959" descr="CSI Crest Medium">
            <a:extLst>
              <a:ext uri="{FF2B5EF4-FFF2-40B4-BE49-F238E27FC236}">
                <a16:creationId xmlns:a16="http://schemas.microsoft.com/office/drawing/2014/main" id="{FCEC0D21-3C7D-4E82-87FB-CC444E4C589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52344" y="15026350"/>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8" name="Picture 960" descr="CSI Crest Medium">
            <a:extLst>
              <a:ext uri="{FF2B5EF4-FFF2-40B4-BE49-F238E27FC236}">
                <a16:creationId xmlns:a16="http://schemas.microsoft.com/office/drawing/2014/main" id="{1EAE36CB-25F8-4060-97AF-E6E22D3924E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270064" y="15026175"/>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8" name="Group 37">
            <a:extLst>
              <a:ext uri="{FF2B5EF4-FFF2-40B4-BE49-F238E27FC236}">
                <a16:creationId xmlns:a16="http://schemas.microsoft.com/office/drawing/2014/main" id="{28F77323-1058-4D95-AE6A-DC19B564BE23}"/>
              </a:ext>
            </a:extLst>
          </p:cNvPr>
          <p:cNvGrpSpPr/>
          <p:nvPr/>
        </p:nvGrpSpPr>
        <p:grpSpPr>
          <a:xfrm>
            <a:off x="14302707" y="7250378"/>
            <a:ext cx="2188832" cy="711606"/>
            <a:chOff x="14302707" y="7250378"/>
            <a:chExt cx="2188832" cy="711606"/>
          </a:xfrm>
        </p:grpSpPr>
        <p:sp>
          <p:nvSpPr>
            <p:cNvPr id="25" name="Freeform: Shape 24">
              <a:extLst>
                <a:ext uri="{FF2B5EF4-FFF2-40B4-BE49-F238E27FC236}">
                  <a16:creationId xmlns:a16="http://schemas.microsoft.com/office/drawing/2014/main" id="{C35841CC-F0CA-4F05-A01B-13447727377D}"/>
                </a:ext>
              </a:extLst>
            </p:cNvPr>
            <p:cNvSpPr/>
            <p:nvPr/>
          </p:nvSpPr>
          <p:spPr>
            <a:xfrm>
              <a:off x="15819121" y="74679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Freeform: Shape 432">
              <a:extLst>
                <a:ext uri="{FF2B5EF4-FFF2-40B4-BE49-F238E27FC236}">
                  <a16:creationId xmlns:a16="http://schemas.microsoft.com/office/drawing/2014/main" id="{F9E3D921-52EF-4335-A9DE-8982C8D26E86}"/>
                </a:ext>
              </a:extLst>
            </p:cNvPr>
            <p:cNvSpPr/>
            <p:nvPr/>
          </p:nvSpPr>
          <p:spPr>
            <a:xfrm>
              <a:off x="16133350" y="750261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Freeform: Shape 433">
              <a:extLst>
                <a:ext uri="{FF2B5EF4-FFF2-40B4-BE49-F238E27FC236}">
                  <a16:creationId xmlns:a16="http://schemas.microsoft.com/office/drawing/2014/main" id="{D166792C-9885-4C4A-A052-20E5426AD49E}"/>
                </a:ext>
              </a:extLst>
            </p:cNvPr>
            <p:cNvSpPr/>
            <p:nvPr/>
          </p:nvSpPr>
          <p:spPr>
            <a:xfrm>
              <a:off x="16445820" y="7550892"/>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Freeform: Shape 434">
              <a:extLst>
                <a:ext uri="{FF2B5EF4-FFF2-40B4-BE49-F238E27FC236}">
                  <a16:creationId xmlns:a16="http://schemas.microsoft.com/office/drawing/2014/main" id="{41D84402-9CAB-4B18-A313-B6DFA22704D4}"/>
                </a:ext>
              </a:extLst>
            </p:cNvPr>
            <p:cNvSpPr/>
            <p:nvPr/>
          </p:nvSpPr>
          <p:spPr>
            <a:xfrm>
              <a:off x="14894478" y="739898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Shape 435">
              <a:extLst>
                <a:ext uri="{FF2B5EF4-FFF2-40B4-BE49-F238E27FC236}">
                  <a16:creationId xmlns:a16="http://schemas.microsoft.com/office/drawing/2014/main" id="{00F959E6-C106-4F98-BD0E-014325AAB9CC}"/>
                </a:ext>
              </a:extLst>
            </p:cNvPr>
            <p:cNvSpPr/>
            <p:nvPr/>
          </p:nvSpPr>
          <p:spPr>
            <a:xfrm>
              <a:off x="15226677" y="7421920"/>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455807F4-E0E6-4C89-BEED-E648B1547088}"/>
                </a:ext>
              </a:extLst>
            </p:cNvPr>
            <p:cNvSpPr/>
            <p:nvPr/>
          </p:nvSpPr>
          <p:spPr>
            <a:xfrm>
              <a:off x="15519979" y="744050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8" name="Freeform: Shape 437">
              <a:extLst>
                <a:ext uri="{FF2B5EF4-FFF2-40B4-BE49-F238E27FC236}">
                  <a16:creationId xmlns:a16="http://schemas.microsoft.com/office/drawing/2014/main" id="{A37A38B9-BD91-40DA-A7D9-80BA911E53AF}"/>
                </a:ext>
              </a:extLst>
            </p:cNvPr>
            <p:cNvSpPr/>
            <p:nvPr/>
          </p:nvSpPr>
          <p:spPr>
            <a:xfrm>
              <a:off x="14302707" y="725037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9" name="Freeform: Shape 438">
              <a:extLst>
                <a:ext uri="{FF2B5EF4-FFF2-40B4-BE49-F238E27FC236}">
                  <a16:creationId xmlns:a16="http://schemas.microsoft.com/office/drawing/2014/main" id="{552FD521-8F98-4383-A3B3-1260F2A87D53}"/>
                </a:ext>
              </a:extLst>
            </p:cNvPr>
            <p:cNvSpPr/>
            <p:nvPr/>
          </p:nvSpPr>
          <p:spPr>
            <a:xfrm>
              <a:off x="14634769" y="735632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09" name="Group 508">
            <a:extLst>
              <a:ext uri="{FF2B5EF4-FFF2-40B4-BE49-F238E27FC236}">
                <a16:creationId xmlns:a16="http://schemas.microsoft.com/office/drawing/2014/main" id="{E1B33141-A43F-453E-BA7D-5A6BDC80B7F6}"/>
              </a:ext>
            </a:extLst>
          </p:cNvPr>
          <p:cNvGrpSpPr/>
          <p:nvPr/>
        </p:nvGrpSpPr>
        <p:grpSpPr>
          <a:xfrm>
            <a:off x="14059507" y="4380579"/>
            <a:ext cx="1847578" cy="1325100"/>
            <a:chOff x="2681378" y="5081713"/>
            <a:chExt cx="1847578" cy="1325100"/>
          </a:xfrm>
        </p:grpSpPr>
        <p:grpSp>
          <p:nvGrpSpPr>
            <p:cNvPr id="510" name="Group 509">
              <a:extLst>
                <a:ext uri="{FF2B5EF4-FFF2-40B4-BE49-F238E27FC236}">
                  <a16:creationId xmlns:a16="http://schemas.microsoft.com/office/drawing/2014/main" id="{E640C3BE-8508-4B11-8298-E7D85CC96DA7}"/>
                </a:ext>
              </a:extLst>
            </p:cNvPr>
            <p:cNvGrpSpPr/>
            <p:nvPr/>
          </p:nvGrpSpPr>
          <p:grpSpPr>
            <a:xfrm>
              <a:off x="2681378" y="5622705"/>
              <a:ext cx="1847578" cy="784108"/>
              <a:chOff x="2528978" y="5470305"/>
              <a:chExt cx="1847578" cy="784108"/>
            </a:xfrm>
          </p:grpSpPr>
          <p:sp>
            <p:nvSpPr>
              <p:cNvPr id="512" name="Text Box 648">
                <a:extLst>
                  <a:ext uri="{FF2B5EF4-FFF2-40B4-BE49-F238E27FC236}">
                    <a16:creationId xmlns:a16="http://schemas.microsoft.com/office/drawing/2014/main" id="{F4F67516-C3A7-47A2-AFE4-2DF260D2A9EE}"/>
                  </a:ext>
                </a:extLst>
              </p:cNvPr>
              <p:cNvSpPr txBox="1">
                <a:spLocks noChangeArrowheads="1"/>
              </p:cNvSpPr>
              <p:nvPr/>
            </p:nvSpPr>
            <p:spPr bwMode="auto">
              <a:xfrm>
                <a:off x="3623959" y="5567045"/>
                <a:ext cx="752597" cy="687368"/>
              </a:xfrm>
              <a:prstGeom prst="rect">
                <a:avLst/>
              </a:prstGeom>
              <a:solidFill>
                <a:srgbClr val="DAE3F3"/>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nSpc>
                    <a:spcPts val="1000"/>
                  </a:lnSpc>
                  <a:spcBef>
                    <a:spcPct val="50000"/>
                  </a:spcBef>
                </a:pPr>
                <a:r>
                  <a:rPr lang="en-US" sz="3200" b="1" dirty="0">
                    <a:solidFill>
                      <a:srgbClr val="002060"/>
                    </a:solidFill>
                    <a:latin typeface="+mn-lt"/>
                    <a:cs typeface="Arial" charset="0"/>
                  </a:rPr>
                  <a:t>116</a:t>
                </a:r>
              </a:p>
            </p:txBody>
          </p:sp>
          <p:sp>
            <p:nvSpPr>
              <p:cNvPr id="513" name="Freeform 164">
                <a:extLst>
                  <a:ext uri="{FF2B5EF4-FFF2-40B4-BE49-F238E27FC236}">
                    <a16:creationId xmlns:a16="http://schemas.microsoft.com/office/drawing/2014/main" id="{7F5DB2FE-740E-4CA3-A6DE-9827AFA7888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14" name="Group 165">
                <a:extLst>
                  <a:ext uri="{FF2B5EF4-FFF2-40B4-BE49-F238E27FC236}">
                    <a16:creationId xmlns:a16="http://schemas.microsoft.com/office/drawing/2014/main" id="{C11DA168-B022-4F42-BFA7-9F2A6A63FD3F}"/>
                  </a:ext>
                </a:extLst>
              </p:cNvPr>
              <p:cNvGrpSpPr>
                <a:grpSpLocks/>
              </p:cNvGrpSpPr>
              <p:nvPr/>
            </p:nvGrpSpPr>
            <p:grpSpPr bwMode="auto">
              <a:xfrm>
                <a:off x="2528978" y="5470305"/>
                <a:ext cx="1032082" cy="760244"/>
                <a:chOff x="288" y="720"/>
                <a:chExt cx="432" cy="288"/>
              </a:xfrm>
            </p:grpSpPr>
            <p:sp>
              <p:nvSpPr>
                <p:cNvPr id="515" name="Rectangle 166">
                  <a:extLst>
                    <a:ext uri="{FF2B5EF4-FFF2-40B4-BE49-F238E27FC236}">
                      <a16:creationId xmlns:a16="http://schemas.microsoft.com/office/drawing/2014/main" id="{707E36A2-5FDE-4A28-8352-A942A598F44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16" name="Line 167">
                  <a:extLst>
                    <a:ext uri="{FF2B5EF4-FFF2-40B4-BE49-F238E27FC236}">
                      <a16:creationId xmlns:a16="http://schemas.microsoft.com/office/drawing/2014/main" id="{724D9A8C-FA47-4277-8D23-B1D7CADAC3C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17" name="Line 168">
                  <a:extLst>
                    <a:ext uri="{FF2B5EF4-FFF2-40B4-BE49-F238E27FC236}">
                      <a16:creationId xmlns:a16="http://schemas.microsoft.com/office/drawing/2014/main" id="{BDD7AA00-5852-41B4-832F-0ECD7AB93ED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11" name="TextBox 510">
              <a:extLst>
                <a:ext uri="{FF2B5EF4-FFF2-40B4-BE49-F238E27FC236}">
                  <a16:creationId xmlns:a16="http://schemas.microsoft.com/office/drawing/2014/main" id="{5A9AE71B-9E13-4662-BC1A-02DF65CE140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527" name="Freeform: Shape 526">
            <a:extLst>
              <a:ext uri="{FF2B5EF4-FFF2-40B4-BE49-F238E27FC236}">
                <a16:creationId xmlns:a16="http://schemas.microsoft.com/office/drawing/2014/main" id="{137DDE94-20DB-440B-8418-B73CAC5E73A6}"/>
              </a:ext>
            </a:extLst>
          </p:cNvPr>
          <p:cNvSpPr/>
          <p:nvPr/>
        </p:nvSpPr>
        <p:spPr>
          <a:xfrm rot="372858">
            <a:off x="20909844" y="5499370"/>
            <a:ext cx="2592363"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Freeform: Shape 527">
            <a:extLst>
              <a:ext uri="{FF2B5EF4-FFF2-40B4-BE49-F238E27FC236}">
                <a16:creationId xmlns:a16="http://schemas.microsoft.com/office/drawing/2014/main" id="{28380911-5CA9-47B8-9E3B-EF5C20FDF7E0}"/>
              </a:ext>
            </a:extLst>
          </p:cNvPr>
          <p:cNvSpPr/>
          <p:nvPr/>
        </p:nvSpPr>
        <p:spPr>
          <a:xfrm rot="390824">
            <a:off x="19578223" y="5912542"/>
            <a:ext cx="1918881" cy="481014"/>
          </a:xfrm>
          <a:custGeom>
            <a:avLst/>
            <a:gdLst>
              <a:gd name="connsiteX0" fmla="*/ 0 w 3267572"/>
              <a:gd name="connsiteY0" fmla="*/ 728053 h 728053"/>
              <a:gd name="connsiteX1" fmla="*/ 8668 w 3267572"/>
              <a:gd name="connsiteY1" fmla="*/ 0 h 728053"/>
              <a:gd name="connsiteX2" fmla="*/ 3263238 w 3267572"/>
              <a:gd name="connsiteY2" fmla="*/ 4334 h 728053"/>
              <a:gd name="connsiteX3" fmla="*/ 3267572 w 3267572"/>
              <a:gd name="connsiteY3" fmla="*/ 719386 h 728053"/>
            </a:gdLst>
            <a:ahLst/>
            <a:cxnLst>
              <a:cxn ang="0">
                <a:pos x="connsiteX0" y="connsiteY0"/>
              </a:cxn>
              <a:cxn ang="0">
                <a:pos x="connsiteX1" y="connsiteY1"/>
              </a:cxn>
              <a:cxn ang="0">
                <a:pos x="connsiteX2" y="connsiteY2"/>
              </a:cxn>
              <a:cxn ang="0">
                <a:pos x="connsiteX3" y="connsiteY3"/>
              </a:cxn>
            </a:cxnLst>
            <a:rect l="l" t="t" r="r" b="b"/>
            <a:pathLst>
              <a:path w="3267572" h="728053">
                <a:moveTo>
                  <a:pt x="0" y="728053"/>
                </a:moveTo>
                <a:lnTo>
                  <a:pt x="8668" y="0"/>
                </a:lnTo>
                <a:lnTo>
                  <a:pt x="3263238" y="4334"/>
                </a:lnTo>
                <a:cubicBezTo>
                  <a:pt x="3264683" y="242685"/>
                  <a:pt x="3266127" y="481035"/>
                  <a:pt x="3267572" y="719386"/>
                </a:cubicBezTo>
              </a:path>
            </a:pathLst>
          </a:custGeom>
          <a:noFill/>
          <a:ln w="76200">
            <a:solidFill>
              <a:srgbClr val="002060"/>
            </a:solidFill>
            <a:headEnd type="triangl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7" name="Group 236">
            <a:extLst>
              <a:ext uri="{FF2B5EF4-FFF2-40B4-BE49-F238E27FC236}">
                <a16:creationId xmlns:a16="http://schemas.microsoft.com/office/drawing/2014/main" id="{6F972321-E218-4989-B9F4-CF8106B69F1A}"/>
              </a:ext>
            </a:extLst>
          </p:cNvPr>
          <p:cNvGrpSpPr/>
          <p:nvPr/>
        </p:nvGrpSpPr>
        <p:grpSpPr>
          <a:xfrm>
            <a:off x="20164749" y="8459962"/>
            <a:ext cx="1976493" cy="1668641"/>
            <a:chOff x="20164749" y="8459962"/>
            <a:chExt cx="1976493" cy="1668641"/>
          </a:xfrm>
        </p:grpSpPr>
        <p:sp>
          <p:nvSpPr>
            <p:cNvPr id="544" name="Freeform: Shape 543">
              <a:extLst>
                <a:ext uri="{FF2B5EF4-FFF2-40B4-BE49-F238E27FC236}">
                  <a16:creationId xmlns:a16="http://schemas.microsoft.com/office/drawing/2014/main" id="{10257723-F588-40D0-A375-9C248ED5476F}"/>
                </a:ext>
              </a:extLst>
            </p:cNvPr>
            <p:cNvSpPr/>
            <p:nvPr/>
          </p:nvSpPr>
          <p:spPr>
            <a:xfrm rot="1247744">
              <a:off x="21327487" y="8462191"/>
              <a:ext cx="813755" cy="1666412"/>
            </a:xfrm>
            <a:custGeom>
              <a:avLst/>
              <a:gdLst>
                <a:gd name="connsiteX0" fmla="*/ 219278 w 312277"/>
                <a:gd name="connsiteY0" fmla="*/ 0 h 1419727"/>
                <a:gd name="connsiteX1" fmla="*/ 291467 w 312277"/>
                <a:gd name="connsiteY1" fmla="*/ 360948 h 1419727"/>
                <a:gd name="connsiteX2" fmla="*/ 291467 w 312277"/>
                <a:gd name="connsiteY2" fmla="*/ 770021 h 1419727"/>
                <a:gd name="connsiteX3" fmla="*/ 50836 w 312277"/>
                <a:gd name="connsiteY3" fmla="*/ 890337 h 1419727"/>
                <a:gd name="connsiteX4" fmla="*/ 2709 w 312277"/>
                <a:gd name="connsiteY4" fmla="*/ 1203158 h 1419727"/>
                <a:gd name="connsiteX5" fmla="*/ 98962 w 312277"/>
                <a:gd name="connsiteY5" fmla="*/ 1419727 h 1419727"/>
                <a:gd name="connsiteX0" fmla="*/ 219278 w 312277"/>
                <a:gd name="connsiteY0" fmla="*/ 0 h 1590091"/>
                <a:gd name="connsiteX1" fmla="*/ 291467 w 312277"/>
                <a:gd name="connsiteY1" fmla="*/ 360948 h 1590091"/>
                <a:gd name="connsiteX2" fmla="*/ 291467 w 312277"/>
                <a:gd name="connsiteY2" fmla="*/ 770021 h 1590091"/>
                <a:gd name="connsiteX3" fmla="*/ 50836 w 312277"/>
                <a:gd name="connsiteY3" fmla="*/ 890337 h 1590091"/>
                <a:gd name="connsiteX4" fmla="*/ 2709 w 312277"/>
                <a:gd name="connsiteY4" fmla="*/ 1203158 h 1590091"/>
                <a:gd name="connsiteX5" fmla="*/ 154591 w 312277"/>
                <a:gd name="connsiteY5" fmla="*/ 1590091 h 1590091"/>
                <a:gd name="connsiteX0" fmla="*/ 207535 w 300534"/>
                <a:gd name="connsiteY0" fmla="*/ 0 h 1590091"/>
                <a:gd name="connsiteX1" fmla="*/ 279724 w 300534"/>
                <a:gd name="connsiteY1" fmla="*/ 360948 h 1590091"/>
                <a:gd name="connsiteX2" fmla="*/ 279724 w 300534"/>
                <a:gd name="connsiteY2" fmla="*/ 770021 h 1590091"/>
                <a:gd name="connsiteX3" fmla="*/ 39093 w 300534"/>
                <a:gd name="connsiteY3" fmla="*/ 890337 h 1590091"/>
                <a:gd name="connsiteX4" fmla="*/ 4873 w 300534"/>
                <a:gd name="connsiteY4" fmla="*/ 1217065 h 1590091"/>
                <a:gd name="connsiteX5" fmla="*/ 142848 w 300534"/>
                <a:gd name="connsiteY5" fmla="*/ 1590091 h 1590091"/>
                <a:gd name="connsiteX0" fmla="*/ 207535 w 300534"/>
                <a:gd name="connsiteY0" fmla="*/ 0 h 1590091"/>
                <a:gd name="connsiteX1" fmla="*/ 279724 w 300534"/>
                <a:gd name="connsiteY1" fmla="*/ 360948 h 1590091"/>
                <a:gd name="connsiteX2" fmla="*/ 279724 w 300534"/>
                <a:gd name="connsiteY2" fmla="*/ 770021 h 1590091"/>
                <a:gd name="connsiteX3" fmla="*/ 39093 w 300534"/>
                <a:gd name="connsiteY3" fmla="*/ 890337 h 1590091"/>
                <a:gd name="connsiteX4" fmla="*/ 4873 w 300534"/>
                <a:gd name="connsiteY4" fmla="*/ 1217065 h 1590091"/>
                <a:gd name="connsiteX5" fmla="*/ 142848 w 300534"/>
                <a:gd name="connsiteY5" fmla="*/ 1590091 h 1590091"/>
                <a:gd name="connsiteX0" fmla="*/ 207282 w 295515"/>
                <a:gd name="connsiteY0" fmla="*/ 0 h 1590091"/>
                <a:gd name="connsiteX1" fmla="*/ 279471 w 295515"/>
                <a:gd name="connsiteY1" fmla="*/ 360948 h 1590091"/>
                <a:gd name="connsiteX2" fmla="*/ 272517 w 295515"/>
                <a:gd name="connsiteY2" fmla="*/ 651810 h 1590091"/>
                <a:gd name="connsiteX3" fmla="*/ 38840 w 295515"/>
                <a:gd name="connsiteY3" fmla="*/ 890337 h 1590091"/>
                <a:gd name="connsiteX4" fmla="*/ 4620 w 295515"/>
                <a:gd name="connsiteY4" fmla="*/ 1217065 h 1590091"/>
                <a:gd name="connsiteX5" fmla="*/ 142595 w 295515"/>
                <a:gd name="connsiteY5" fmla="*/ 1590091 h 1590091"/>
                <a:gd name="connsiteX0" fmla="*/ 253175 w 346385"/>
                <a:gd name="connsiteY0" fmla="*/ 0 h 1590091"/>
                <a:gd name="connsiteX1" fmla="*/ 325364 w 346385"/>
                <a:gd name="connsiteY1" fmla="*/ 360948 h 1590091"/>
                <a:gd name="connsiteX2" fmla="*/ 318410 w 346385"/>
                <a:gd name="connsiteY2" fmla="*/ 651810 h 1590091"/>
                <a:gd name="connsiteX3" fmla="*/ 14394 w 346385"/>
                <a:gd name="connsiteY3" fmla="*/ 796553 h 1590091"/>
                <a:gd name="connsiteX4" fmla="*/ 50513 w 346385"/>
                <a:gd name="connsiteY4" fmla="*/ 1217065 h 1590091"/>
                <a:gd name="connsiteX5" fmla="*/ 188488 w 346385"/>
                <a:gd name="connsiteY5" fmla="*/ 1590091 h 1590091"/>
                <a:gd name="connsiteX0" fmla="*/ 266736 w 533509"/>
                <a:gd name="connsiteY0" fmla="*/ 0 h 1590091"/>
                <a:gd name="connsiteX1" fmla="*/ 338925 w 533509"/>
                <a:gd name="connsiteY1" fmla="*/ 360948 h 1590091"/>
                <a:gd name="connsiteX2" fmla="*/ 524803 w 533509"/>
                <a:gd name="connsiteY2" fmla="*/ 574680 h 1590091"/>
                <a:gd name="connsiteX3" fmla="*/ 27955 w 533509"/>
                <a:gd name="connsiteY3" fmla="*/ 796553 h 1590091"/>
                <a:gd name="connsiteX4" fmla="*/ 64074 w 533509"/>
                <a:gd name="connsiteY4" fmla="*/ 1217065 h 1590091"/>
                <a:gd name="connsiteX5" fmla="*/ 202049 w 533509"/>
                <a:gd name="connsiteY5" fmla="*/ 1590091 h 1590091"/>
                <a:gd name="connsiteX0" fmla="*/ 266736 w 529166"/>
                <a:gd name="connsiteY0" fmla="*/ 0 h 1590091"/>
                <a:gd name="connsiteX1" fmla="*/ 524803 w 529166"/>
                <a:gd name="connsiteY1" fmla="*/ 574680 h 1590091"/>
                <a:gd name="connsiteX2" fmla="*/ 27955 w 529166"/>
                <a:gd name="connsiteY2" fmla="*/ 796553 h 1590091"/>
                <a:gd name="connsiteX3" fmla="*/ 64074 w 529166"/>
                <a:gd name="connsiteY3" fmla="*/ 1217065 h 1590091"/>
                <a:gd name="connsiteX4" fmla="*/ 202049 w 529166"/>
                <a:gd name="connsiteY4" fmla="*/ 1590091 h 1590091"/>
                <a:gd name="connsiteX0" fmla="*/ 771858 w 781764"/>
                <a:gd name="connsiteY0" fmla="*/ 0 h 1727370"/>
                <a:gd name="connsiteX1" fmla="*/ 524803 w 781764"/>
                <a:gd name="connsiteY1" fmla="*/ 711959 h 1727370"/>
                <a:gd name="connsiteX2" fmla="*/ 27955 w 781764"/>
                <a:gd name="connsiteY2" fmla="*/ 933832 h 1727370"/>
                <a:gd name="connsiteX3" fmla="*/ 64074 w 781764"/>
                <a:gd name="connsiteY3" fmla="*/ 1354344 h 1727370"/>
                <a:gd name="connsiteX4" fmla="*/ 202049 w 781764"/>
                <a:gd name="connsiteY4" fmla="*/ 1727370 h 1727370"/>
                <a:gd name="connsiteX0" fmla="*/ 771858 w 771934"/>
                <a:gd name="connsiteY0" fmla="*/ 0 h 1727370"/>
                <a:gd name="connsiteX1" fmla="*/ 524803 w 771934"/>
                <a:gd name="connsiteY1" fmla="*/ 711959 h 1727370"/>
                <a:gd name="connsiteX2" fmla="*/ 27955 w 771934"/>
                <a:gd name="connsiteY2" fmla="*/ 933832 h 1727370"/>
                <a:gd name="connsiteX3" fmla="*/ 64074 w 771934"/>
                <a:gd name="connsiteY3" fmla="*/ 1354344 h 1727370"/>
                <a:gd name="connsiteX4" fmla="*/ 202049 w 771934"/>
                <a:gd name="connsiteY4" fmla="*/ 1727370 h 1727370"/>
                <a:gd name="connsiteX0" fmla="*/ 775523 w 775597"/>
                <a:gd name="connsiteY0" fmla="*/ 0 h 1666412"/>
                <a:gd name="connsiteX1" fmla="*/ 524803 w 775597"/>
                <a:gd name="connsiteY1" fmla="*/ 651001 h 1666412"/>
                <a:gd name="connsiteX2" fmla="*/ 27955 w 775597"/>
                <a:gd name="connsiteY2" fmla="*/ 872874 h 1666412"/>
                <a:gd name="connsiteX3" fmla="*/ 64074 w 775597"/>
                <a:gd name="connsiteY3" fmla="*/ 1293386 h 1666412"/>
                <a:gd name="connsiteX4" fmla="*/ 202049 w 775597"/>
                <a:gd name="connsiteY4" fmla="*/ 1666412 h 1666412"/>
                <a:gd name="connsiteX0" fmla="*/ 777121 w 777210"/>
                <a:gd name="connsiteY0" fmla="*/ 0 h 1666412"/>
                <a:gd name="connsiteX1" fmla="*/ 548687 w 777210"/>
                <a:gd name="connsiteY1" fmla="*/ 576290 h 1666412"/>
                <a:gd name="connsiteX2" fmla="*/ 29553 w 777210"/>
                <a:gd name="connsiteY2" fmla="*/ 872874 h 1666412"/>
                <a:gd name="connsiteX3" fmla="*/ 65672 w 777210"/>
                <a:gd name="connsiteY3" fmla="*/ 1293386 h 1666412"/>
                <a:gd name="connsiteX4" fmla="*/ 203647 w 777210"/>
                <a:gd name="connsiteY4" fmla="*/ 1666412 h 1666412"/>
                <a:gd name="connsiteX0" fmla="*/ 813660 w 813755"/>
                <a:gd name="connsiteY0" fmla="*/ 0 h 1666412"/>
                <a:gd name="connsiteX1" fmla="*/ 585226 w 813755"/>
                <a:gd name="connsiteY1" fmla="*/ 576290 h 1666412"/>
                <a:gd name="connsiteX2" fmla="*/ 23540 w 813755"/>
                <a:gd name="connsiteY2" fmla="*/ 791612 h 1666412"/>
                <a:gd name="connsiteX3" fmla="*/ 102211 w 813755"/>
                <a:gd name="connsiteY3" fmla="*/ 1293386 h 1666412"/>
                <a:gd name="connsiteX4" fmla="*/ 240186 w 813755"/>
                <a:gd name="connsiteY4" fmla="*/ 1666412 h 16664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3755" h="1666412">
                  <a:moveTo>
                    <a:pt x="813660" y="0"/>
                  </a:moveTo>
                  <a:cubicBezTo>
                    <a:pt x="817287" y="162148"/>
                    <a:pt x="716913" y="444355"/>
                    <a:pt x="585226" y="576290"/>
                  </a:cubicBezTo>
                  <a:cubicBezTo>
                    <a:pt x="453539" y="708225"/>
                    <a:pt x="104043" y="672096"/>
                    <a:pt x="23540" y="791612"/>
                  </a:cubicBezTo>
                  <a:cubicBezTo>
                    <a:pt x="-56963" y="911128"/>
                    <a:pt x="94190" y="1205154"/>
                    <a:pt x="102211" y="1293386"/>
                  </a:cubicBezTo>
                  <a:lnTo>
                    <a:pt x="240186" y="1666412"/>
                  </a:ln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5" name="Freeform: Shape 544">
              <a:extLst>
                <a:ext uri="{FF2B5EF4-FFF2-40B4-BE49-F238E27FC236}">
                  <a16:creationId xmlns:a16="http://schemas.microsoft.com/office/drawing/2014/main" id="{80E1A092-D234-446E-9C07-0330A7F91EF7}"/>
                </a:ext>
              </a:extLst>
            </p:cNvPr>
            <p:cNvSpPr/>
            <p:nvPr/>
          </p:nvSpPr>
          <p:spPr>
            <a:xfrm rot="1247744">
              <a:off x="20164749" y="8459962"/>
              <a:ext cx="1326493" cy="853464"/>
            </a:xfrm>
            <a:custGeom>
              <a:avLst/>
              <a:gdLst>
                <a:gd name="connsiteX0" fmla="*/ 0 w 1299410"/>
                <a:gd name="connsiteY0" fmla="*/ 0 h 890337"/>
                <a:gd name="connsiteX1" fmla="*/ 240631 w 1299410"/>
                <a:gd name="connsiteY1" fmla="*/ 457200 h 890337"/>
                <a:gd name="connsiteX2" fmla="*/ 457200 w 1299410"/>
                <a:gd name="connsiteY2" fmla="*/ 673769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57200 w 1299410"/>
                <a:gd name="connsiteY2" fmla="*/ 673769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625642 w 1299410"/>
                <a:gd name="connsiteY3" fmla="*/ 649705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058779 w 1299410"/>
                <a:gd name="connsiteY4" fmla="*/ 770021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135269 w 1299410"/>
                <a:gd name="connsiteY4" fmla="*/ 526644 h 890337"/>
                <a:gd name="connsiteX5" fmla="*/ 1227221 w 1299410"/>
                <a:gd name="connsiteY5" fmla="*/ 818148 h 890337"/>
                <a:gd name="connsiteX6" fmla="*/ 1299410 w 1299410"/>
                <a:gd name="connsiteY6" fmla="*/ 890337 h 890337"/>
                <a:gd name="connsiteX0" fmla="*/ 0 w 1299410"/>
                <a:gd name="connsiteY0" fmla="*/ 0 h 890337"/>
                <a:gd name="connsiteX1" fmla="*/ 174572 w 1299410"/>
                <a:gd name="connsiteY1" fmla="*/ 304220 h 890337"/>
                <a:gd name="connsiteX2" fmla="*/ 412002 w 1299410"/>
                <a:gd name="connsiteY2" fmla="*/ 503406 h 890337"/>
                <a:gd name="connsiteX3" fmla="*/ 820343 w 1299410"/>
                <a:gd name="connsiteY3" fmla="*/ 451527 h 890337"/>
                <a:gd name="connsiteX4" fmla="*/ 1149176 w 1299410"/>
                <a:gd name="connsiteY4" fmla="*/ 491876 h 890337"/>
                <a:gd name="connsiteX5" fmla="*/ 1227221 w 1299410"/>
                <a:gd name="connsiteY5" fmla="*/ 818148 h 890337"/>
                <a:gd name="connsiteX6" fmla="*/ 1299410 w 1299410"/>
                <a:gd name="connsiteY6" fmla="*/ 890337 h 890337"/>
                <a:gd name="connsiteX0" fmla="*/ 0 w 1329650"/>
                <a:gd name="connsiteY0" fmla="*/ 0 h 890337"/>
                <a:gd name="connsiteX1" fmla="*/ 174572 w 1329650"/>
                <a:gd name="connsiteY1" fmla="*/ 304220 h 890337"/>
                <a:gd name="connsiteX2" fmla="*/ 412002 w 1329650"/>
                <a:gd name="connsiteY2" fmla="*/ 503406 h 890337"/>
                <a:gd name="connsiteX3" fmla="*/ 820343 w 1329650"/>
                <a:gd name="connsiteY3" fmla="*/ 451527 h 890337"/>
                <a:gd name="connsiteX4" fmla="*/ 1149176 w 1329650"/>
                <a:gd name="connsiteY4" fmla="*/ 491876 h 890337"/>
                <a:gd name="connsiteX5" fmla="*/ 1317618 w 1329650"/>
                <a:gd name="connsiteY5" fmla="*/ 762520 h 890337"/>
                <a:gd name="connsiteX6" fmla="*/ 1299410 w 1329650"/>
                <a:gd name="connsiteY6" fmla="*/ 890337 h 890337"/>
                <a:gd name="connsiteX0" fmla="*/ 0 w 1317618"/>
                <a:gd name="connsiteY0" fmla="*/ 0 h 762520"/>
                <a:gd name="connsiteX1" fmla="*/ 174572 w 1317618"/>
                <a:gd name="connsiteY1" fmla="*/ 304220 h 762520"/>
                <a:gd name="connsiteX2" fmla="*/ 412002 w 1317618"/>
                <a:gd name="connsiteY2" fmla="*/ 503406 h 762520"/>
                <a:gd name="connsiteX3" fmla="*/ 820343 w 1317618"/>
                <a:gd name="connsiteY3" fmla="*/ 451527 h 762520"/>
                <a:gd name="connsiteX4" fmla="*/ 1149176 w 1317618"/>
                <a:gd name="connsiteY4" fmla="*/ 491876 h 762520"/>
                <a:gd name="connsiteX5" fmla="*/ 1317618 w 1317618"/>
                <a:gd name="connsiteY5" fmla="*/ 762520 h 762520"/>
                <a:gd name="connsiteX0" fmla="*/ 0 w 1149176"/>
                <a:gd name="connsiteY0" fmla="*/ 0 h 508364"/>
                <a:gd name="connsiteX1" fmla="*/ 174572 w 1149176"/>
                <a:gd name="connsiteY1" fmla="*/ 304220 h 508364"/>
                <a:gd name="connsiteX2" fmla="*/ 412002 w 1149176"/>
                <a:gd name="connsiteY2" fmla="*/ 503406 h 508364"/>
                <a:gd name="connsiteX3" fmla="*/ 820343 w 1149176"/>
                <a:gd name="connsiteY3" fmla="*/ 451527 h 508364"/>
                <a:gd name="connsiteX4" fmla="*/ 1149176 w 1149176"/>
                <a:gd name="connsiteY4" fmla="*/ 491876 h 508364"/>
                <a:gd name="connsiteX0" fmla="*/ 0 w 1333447"/>
                <a:gd name="connsiteY0" fmla="*/ 0 h 710915"/>
                <a:gd name="connsiteX1" fmla="*/ 174572 w 1333447"/>
                <a:gd name="connsiteY1" fmla="*/ 304220 h 710915"/>
                <a:gd name="connsiteX2" fmla="*/ 412002 w 1333447"/>
                <a:gd name="connsiteY2" fmla="*/ 503406 h 710915"/>
                <a:gd name="connsiteX3" fmla="*/ 820343 w 1333447"/>
                <a:gd name="connsiteY3" fmla="*/ 451527 h 710915"/>
                <a:gd name="connsiteX4" fmla="*/ 1333447 w 1333447"/>
                <a:gd name="connsiteY4" fmla="*/ 710915 h 710915"/>
                <a:gd name="connsiteX0" fmla="*/ 0 w 1333447"/>
                <a:gd name="connsiteY0" fmla="*/ 0 h 710915"/>
                <a:gd name="connsiteX1" fmla="*/ 174572 w 1333447"/>
                <a:gd name="connsiteY1" fmla="*/ 304220 h 710915"/>
                <a:gd name="connsiteX2" fmla="*/ 412002 w 1333447"/>
                <a:gd name="connsiteY2" fmla="*/ 503406 h 710915"/>
                <a:gd name="connsiteX3" fmla="*/ 820343 w 1333447"/>
                <a:gd name="connsiteY3" fmla="*/ 451527 h 710915"/>
                <a:gd name="connsiteX4" fmla="*/ 1145150 w 1333447"/>
                <a:gd name="connsiteY4" fmla="*/ 455736 h 710915"/>
                <a:gd name="connsiteX5" fmla="*/ 1333447 w 1333447"/>
                <a:gd name="connsiteY5" fmla="*/ 710915 h 710915"/>
                <a:gd name="connsiteX0" fmla="*/ 0 w 1350831"/>
                <a:gd name="connsiteY0" fmla="*/ 0 h 822172"/>
                <a:gd name="connsiteX1" fmla="*/ 174572 w 1350831"/>
                <a:gd name="connsiteY1" fmla="*/ 304220 h 822172"/>
                <a:gd name="connsiteX2" fmla="*/ 412002 w 1350831"/>
                <a:gd name="connsiteY2" fmla="*/ 503406 h 822172"/>
                <a:gd name="connsiteX3" fmla="*/ 820343 w 1350831"/>
                <a:gd name="connsiteY3" fmla="*/ 451527 h 822172"/>
                <a:gd name="connsiteX4" fmla="*/ 1145150 w 1350831"/>
                <a:gd name="connsiteY4" fmla="*/ 455736 h 822172"/>
                <a:gd name="connsiteX5" fmla="*/ 1350831 w 1350831"/>
                <a:gd name="connsiteY5" fmla="*/ 822172 h 822172"/>
                <a:gd name="connsiteX0" fmla="*/ 0 w 1329970"/>
                <a:gd name="connsiteY0" fmla="*/ 0 h 825649"/>
                <a:gd name="connsiteX1" fmla="*/ 174572 w 1329970"/>
                <a:gd name="connsiteY1" fmla="*/ 304220 h 825649"/>
                <a:gd name="connsiteX2" fmla="*/ 412002 w 1329970"/>
                <a:gd name="connsiteY2" fmla="*/ 503406 h 825649"/>
                <a:gd name="connsiteX3" fmla="*/ 820343 w 1329970"/>
                <a:gd name="connsiteY3" fmla="*/ 451527 h 825649"/>
                <a:gd name="connsiteX4" fmla="*/ 1145150 w 1329970"/>
                <a:gd name="connsiteY4" fmla="*/ 455736 h 825649"/>
                <a:gd name="connsiteX5" fmla="*/ 1329970 w 1329970"/>
                <a:gd name="connsiteY5" fmla="*/ 825649 h 825649"/>
                <a:gd name="connsiteX0" fmla="*/ 0 w 1329970"/>
                <a:gd name="connsiteY0" fmla="*/ 0 h 825649"/>
                <a:gd name="connsiteX1" fmla="*/ 174572 w 1329970"/>
                <a:gd name="connsiteY1" fmla="*/ 304220 h 825649"/>
                <a:gd name="connsiteX2" fmla="*/ 412002 w 1329970"/>
                <a:gd name="connsiteY2" fmla="*/ 503406 h 825649"/>
                <a:gd name="connsiteX3" fmla="*/ 820343 w 1329970"/>
                <a:gd name="connsiteY3" fmla="*/ 451527 h 825649"/>
                <a:gd name="connsiteX4" fmla="*/ 1145150 w 1329970"/>
                <a:gd name="connsiteY4" fmla="*/ 455736 h 825649"/>
                <a:gd name="connsiteX5" fmla="*/ 1329970 w 1329970"/>
                <a:gd name="connsiteY5" fmla="*/ 825649 h 825649"/>
                <a:gd name="connsiteX0" fmla="*/ 0 w 1326493"/>
                <a:gd name="connsiteY0" fmla="*/ 0 h 853464"/>
                <a:gd name="connsiteX1" fmla="*/ 174572 w 1326493"/>
                <a:gd name="connsiteY1" fmla="*/ 304220 h 853464"/>
                <a:gd name="connsiteX2" fmla="*/ 412002 w 1326493"/>
                <a:gd name="connsiteY2" fmla="*/ 503406 h 853464"/>
                <a:gd name="connsiteX3" fmla="*/ 820343 w 1326493"/>
                <a:gd name="connsiteY3" fmla="*/ 451527 h 853464"/>
                <a:gd name="connsiteX4" fmla="*/ 1145150 w 1326493"/>
                <a:gd name="connsiteY4" fmla="*/ 455736 h 853464"/>
                <a:gd name="connsiteX5" fmla="*/ 1326493 w 1326493"/>
                <a:gd name="connsiteY5" fmla="*/ 853464 h 8534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26493" h="853464">
                  <a:moveTo>
                    <a:pt x="0" y="0"/>
                  </a:moveTo>
                  <a:cubicBezTo>
                    <a:pt x="82215" y="172452"/>
                    <a:pt x="105905" y="220319"/>
                    <a:pt x="174572" y="304220"/>
                  </a:cubicBezTo>
                  <a:cubicBezTo>
                    <a:pt x="243239" y="388121"/>
                    <a:pt x="304374" y="478855"/>
                    <a:pt x="412002" y="503406"/>
                  </a:cubicBezTo>
                  <a:cubicBezTo>
                    <a:pt x="519630" y="527957"/>
                    <a:pt x="698152" y="459472"/>
                    <a:pt x="820343" y="451527"/>
                  </a:cubicBezTo>
                  <a:cubicBezTo>
                    <a:pt x="942534" y="443582"/>
                    <a:pt x="1059633" y="412505"/>
                    <a:pt x="1145150" y="455736"/>
                  </a:cubicBezTo>
                  <a:cubicBezTo>
                    <a:pt x="1230667" y="498967"/>
                    <a:pt x="1293952" y="733865"/>
                    <a:pt x="1326493" y="853464"/>
                  </a:cubicBezTo>
                </a:path>
              </a:pathLst>
            </a:custGeom>
            <a:noFill/>
            <a:ln w="152400" cmpd="sng">
              <a:solidFill>
                <a:srgbClr val="002060"/>
              </a:solidFill>
              <a:headEnd type="none" w="med" len="med"/>
              <a:tailEnd type="non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86" name="Group 485">
            <a:extLst>
              <a:ext uri="{FF2B5EF4-FFF2-40B4-BE49-F238E27FC236}">
                <a16:creationId xmlns:a16="http://schemas.microsoft.com/office/drawing/2014/main" id="{84E4A2E0-DFC8-430B-A2FD-E71322A487B3}"/>
              </a:ext>
            </a:extLst>
          </p:cNvPr>
          <p:cNvGrpSpPr/>
          <p:nvPr/>
        </p:nvGrpSpPr>
        <p:grpSpPr>
          <a:xfrm>
            <a:off x="20732036" y="7235041"/>
            <a:ext cx="2163082" cy="1412545"/>
            <a:chOff x="2681378" y="5078262"/>
            <a:chExt cx="2163082" cy="1412545"/>
          </a:xfrm>
        </p:grpSpPr>
        <p:grpSp>
          <p:nvGrpSpPr>
            <p:cNvPr id="487" name="Group 486">
              <a:extLst>
                <a:ext uri="{FF2B5EF4-FFF2-40B4-BE49-F238E27FC236}">
                  <a16:creationId xmlns:a16="http://schemas.microsoft.com/office/drawing/2014/main" id="{D33D4B0C-04AD-433A-AECA-14D99A1F48CD}"/>
                </a:ext>
              </a:extLst>
            </p:cNvPr>
            <p:cNvGrpSpPr/>
            <p:nvPr/>
          </p:nvGrpSpPr>
          <p:grpSpPr>
            <a:xfrm>
              <a:off x="2681378" y="5622705"/>
              <a:ext cx="2163082" cy="868102"/>
              <a:chOff x="2528978" y="5470305"/>
              <a:chExt cx="2163082" cy="868102"/>
            </a:xfrm>
          </p:grpSpPr>
          <p:sp>
            <p:nvSpPr>
              <p:cNvPr id="489" name="Text Box 648">
                <a:extLst>
                  <a:ext uri="{FF2B5EF4-FFF2-40B4-BE49-F238E27FC236}">
                    <a16:creationId xmlns:a16="http://schemas.microsoft.com/office/drawing/2014/main" id="{DC3F3607-1312-4633-865D-313CDCD3D77B}"/>
                  </a:ext>
                </a:extLst>
              </p:cNvPr>
              <p:cNvSpPr txBox="1">
                <a:spLocks noChangeArrowheads="1"/>
              </p:cNvSpPr>
              <p:nvPr/>
            </p:nvSpPr>
            <p:spPr bwMode="auto">
              <a:xfrm>
                <a:off x="3681453" y="5574736"/>
                <a:ext cx="1010607" cy="763671"/>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490" name="Freeform 164">
                <a:extLst>
                  <a:ext uri="{FF2B5EF4-FFF2-40B4-BE49-F238E27FC236}">
                    <a16:creationId xmlns:a16="http://schemas.microsoft.com/office/drawing/2014/main" id="{99B562D8-EB68-448F-A282-2A8C0FE6FED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91" name="Group 165">
                <a:extLst>
                  <a:ext uri="{FF2B5EF4-FFF2-40B4-BE49-F238E27FC236}">
                    <a16:creationId xmlns:a16="http://schemas.microsoft.com/office/drawing/2014/main" id="{A0ED4777-6563-4775-B777-B71E26EDCAED}"/>
                  </a:ext>
                </a:extLst>
              </p:cNvPr>
              <p:cNvGrpSpPr>
                <a:grpSpLocks/>
              </p:cNvGrpSpPr>
              <p:nvPr/>
            </p:nvGrpSpPr>
            <p:grpSpPr bwMode="auto">
              <a:xfrm>
                <a:off x="2528978" y="5470305"/>
                <a:ext cx="1032082" cy="760244"/>
                <a:chOff x="288" y="720"/>
                <a:chExt cx="432" cy="288"/>
              </a:xfrm>
            </p:grpSpPr>
            <p:sp>
              <p:nvSpPr>
                <p:cNvPr id="492" name="Rectangle 166">
                  <a:extLst>
                    <a:ext uri="{FF2B5EF4-FFF2-40B4-BE49-F238E27FC236}">
                      <a16:creationId xmlns:a16="http://schemas.microsoft.com/office/drawing/2014/main" id="{E24D0E57-9D1C-4B12-9668-B6C955369CA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93" name="Line 167">
                  <a:extLst>
                    <a:ext uri="{FF2B5EF4-FFF2-40B4-BE49-F238E27FC236}">
                      <a16:creationId xmlns:a16="http://schemas.microsoft.com/office/drawing/2014/main" id="{42D5F3DB-C5FD-4DB0-A626-F31B1107F89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94" name="Line 168">
                  <a:extLst>
                    <a:ext uri="{FF2B5EF4-FFF2-40B4-BE49-F238E27FC236}">
                      <a16:creationId xmlns:a16="http://schemas.microsoft.com/office/drawing/2014/main" id="{4C48A30C-A3A6-42B3-9C7D-D8447ADFB4C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88" name="TextBox 487">
              <a:extLst>
                <a:ext uri="{FF2B5EF4-FFF2-40B4-BE49-F238E27FC236}">
                  <a16:creationId xmlns:a16="http://schemas.microsoft.com/office/drawing/2014/main" id="{E7809D30-B775-4B06-A370-F79A9B0CA873}"/>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495" name="Group 494">
            <a:extLst>
              <a:ext uri="{FF2B5EF4-FFF2-40B4-BE49-F238E27FC236}">
                <a16:creationId xmlns:a16="http://schemas.microsoft.com/office/drawing/2014/main" id="{BFB706B6-F1CD-4383-9079-6C45138A6C78}"/>
              </a:ext>
            </a:extLst>
          </p:cNvPr>
          <p:cNvGrpSpPr/>
          <p:nvPr/>
        </p:nvGrpSpPr>
        <p:grpSpPr>
          <a:xfrm>
            <a:off x="12810355" y="3261293"/>
            <a:ext cx="1636600" cy="1364546"/>
            <a:chOff x="5855662" y="1197503"/>
            <a:chExt cx="1636600" cy="1364546"/>
          </a:xfrm>
        </p:grpSpPr>
        <p:grpSp>
          <p:nvGrpSpPr>
            <p:cNvPr id="496" name="Group 495">
              <a:extLst>
                <a:ext uri="{FF2B5EF4-FFF2-40B4-BE49-F238E27FC236}">
                  <a16:creationId xmlns:a16="http://schemas.microsoft.com/office/drawing/2014/main" id="{1A12EF15-B948-43FE-9F36-F69D941BBD91}"/>
                </a:ext>
              </a:extLst>
            </p:cNvPr>
            <p:cNvGrpSpPr/>
            <p:nvPr/>
          </p:nvGrpSpPr>
          <p:grpSpPr>
            <a:xfrm>
              <a:off x="5855662" y="1197503"/>
              <a:ext cx="1636600" cy="1364546"/>
              <a:chOff x="2681378" y="5081713"/>
              <a:chExt cx="1636600" cy="1364546"/>
            </a:xfrm>
          </p:grpSpPr>
          <p:grpSp>
            <p:nvGrpSpPr>
              <p:cNvPr id="498" name="Group 497">
                <a:extLst>
                  <a:ext uri="{FF2B5EF4-FFF2-40B4-BE49-F238E27FC236}">
                    <a16:creationId xmlns:a16="http://schemas.microsoft.com/office/drawing/2014/main" id="{038E5EEB-EB01-4EDB-98FC-B285322BC030}"/>
                  </a:ext>
                </a:extLst>
              </p:cNvPr>
              <p:cNvGrpSpPr/>
              <p:nvPr/>
            </p:nvGrpSpPr>
            <p:grpSpPr>
              <a:xfrm>
                <a:off x="2681378" y="5622705"/>
                <a:ext cx="1636600" cy="823554"/>
                <a:chOff x="2528978" y="5470305"/>
                <a:chExt cx="1636600" cy="823554"/>
              </a:xfrm>
            </p:grpSpPr>
            <p:sp>
              <p:nvSpPr>
                <p:cNvPr id="529" name="Text Box 648">
                  <a:extLst>
                    <a:ext uri="{FF2B5EF4-FFF2-40B4-BE49-F238E27FC236}">
                      <a16:creationId xmlns:a16="http://schemas.microsoft.com/office/drawing/2014/main" id="{C11CE751-02B5-48E3-835F-857A9E7DAD28}"/>
                    </a:ext>
                  </a:extLst>
                </p:cNvPr>
                <p:cNvSpPr txBox="1">
                  <a:spLocks noChangeArrowheads="1"/>
                </p:cNvSpPr>
                <p:nvPr/>
              </p:nvSpPr>
              <p:spPr bwMode="auto">
                <a:xfrm>
                  <a:off x="3342116" y="5606491"/>
                  <a:ext cx="823462" cy="687368"/>
                </a:xfrm>
                <a:prstGeom prst="rect">
                  <a:avLst/>
                </a:prstGeom>
                <a:solidFill>
                  <a:srgbClr val="DAE3F3"/>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A</a:t>
                  </a:r>
                </a:p>
                <a:p>
                  <a:pPr algn="ctr">
                    <a:lnSpc>
                      <a:spcPts val="1000"/>
                    </a:lnSpc>
                    <a:spcBef>
                      <a:spcPct val="50000"/>
                    </a:spcBef>
                  </a:pPr>
                  <a:r>
                    <a:rPr lang="en-US" sz="3200" b="1" dirty="0">
                      <a:solidFill>
                        <a:srgbClr val="002060"/>
                      </a:solidFill>
                      <a:cs typeface="Arial" charset="0"/>
                    </a:rPr>
                    <a:t>2</a:t>
                  </a:r>
                  <a:endParaRPr lang="en-US" sz="3200" b="1" dirty="0">
                    <a:solidFill>
                      <a:srgbClr val="002060"/>
                    </a:solidFill>
                    <a:latin typeface="+mn-lt"/>
                    <a:cs typeface="Arial" charset="0"/>
                  </a:endParaRPr>
                </a:p>
              </p:txBody>
            </p:sp>
            <p:sp>
              <p:nvSpPr>
                <p:cNvPr id="530" name="Freeform 164">
                  <a:extLst>
                    <a:ext uri="{FF2B5EF4-FFF2-40B4-BE49-F238E27FC236}">
                      <a16:creationId xmlns:a16="http://schemas.microsoft.com/office/drawing/2014/main" id="{0BA0FA6E-B600-421B-9796-57CAE94AC70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542" name="Rectangle 166">
                  <a:extLst>
                    <a:ext uri="{FF2B5EF4-FFF2-40B4-BE49-F238E27FC236}">
                      <a16:creationId xmlns:a16="http://schemas.microsoft.com/office/drawing/2014/main" id="{2FED4424-F7CA-48FB-937C-B06E6185F27F}"/>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499" name="TextBox 498">
                <a:extLst>
                  <a:ext uri="{FF2B5EF4-FFF2-40B4-BE49-F238E27FC236}">
                    <a16:creationId xmlns:a16="http://schemas.microsoft.com/office/drawing/2014/main" id="{34272CEE-D679-4634-AB5E-03B46B550DF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97" name="TextBox 496">
              <a:extLst>
                <a:ext uri="{FF2B5EF4-FFF2-40B4-BE49-F238E27FC236}">
                  <a16:creationId xmlns:a16="http://schemas.microsoft.com/office/drawing/2014/main" id="{8E5ED194-51E7-4867-80CD-F26DC5AC2EA3}"/>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543" name="Group 542">
            <a:extLst>
              <a:ext uri="{FF2B5EF4-FFF2-40B4-BE49-F238E27FC236}">
                <a16:creationId xmlns:a16="http://schemas.microsoft.com/office/drawing/2014/main" id="{F05E017A-E2E7-4928-8B3B-F70E7E4E9308}"/>
              </a:ext>
            </a:extLst>
          </p:cNvPr>
          <p:cNvGrpSpPr/>
          <p:nvPr/>
        </p:nvGrpSpPr>
        <p:grpSpPr>
          <a:xfrm>
            <a:off x="11205595" y="4240339"/>
            <a:ext cx="1636600" cy="1364546"/>
            <a:chOff x="5855662" y="1197503"/>
            <a:chExt cx="1636600" cy="1364546"/>
          </a:xfrm>
        </p:grpSpPr>
        <p:grpSp>
          <p:nvGrpSpPr>
            <p:cNvPr id="546" name="Group 545">
              <a:extLst>
                <a:ext uri="{FF2B5EF4-FFF2-40B4-BE49-F238E27FC236}">
                  <a16:creationId xmlns:a16="http://schemas.microsoft.com/office/drawing/2014/main" id="{EC8C128E-F62A-4658-BB05-E114C096AB97}"/>
                </a:ext>
              </a:extLst>
            </p:cNvPr>
            <p:cNvGrpSpPr/>
            <p:nvPr/>
          </p:nvGrpSpPr>
          <p:grpSpPr>
            <a:xfrm>
              <a:off x="5855662" y="1197503"/>
              <a:ext cx="1636600" cy="1364546"/>
              <a:chOff x="2681378" y="5081713"/>
              <a:chExt cx="1636600" cy="1364546"/>
            </a:xfrm>
          </p:grpSpPr>
          <p:grpSp>
            <p:nvGrpSpPr>
              <p:cNvPr id="548" name="Group 547">
                <a:extLst>
                  <a:ext uri="{FF2B5EF4-FFF2-40B4-BE49-F238E27FC236}">
                    <a16:creationId xmlns:a16="http://schemas.microsoft.com/office/drawing/2014/main" id="{2BF7FB09-D239-4AD0-BEDE-23DD1B78221F}"/>
                  </a:ext>
                </a:extLst>
              </p:cNvPr>
              <p:cNvGrpSpPr/>
              <p:nvPr/>
            </p:nvGrpSpPr>
            <p:grpSpPr>
              <a:xfrm>
                <a:off x="2681378" y="5622705"/>
                <a:ext cx="1636600" cy="823554"/>
                <a:chOff x="2528978" y="5470305"/>
                <a:chExt cx="1636600" cy="823554"/>
              </a:xfrm>
            </p:grpSpPr>
            <p:sp>
              <p:nvSpPr>
                <p:cNvPr id="550" name="Text Box 648">
                  <a:extLst>
                    <a:ext uri="{FF2B5EF4-FFF2-40B4-BE49-F238E27FC236}">
                      <a16:creationId xmlns:a16="http://schemas.microsoft.com/office/drawing/2014/main" id="{81013C26-0AD2-43FE-9ED6-A2B4EB216C49}"/>
                    </a:ext>
                  </a:extLst>
                </p:cNvPr>
                <p:cNvSpPr txBox="1">
                  <a:spLocks noChangeArrowheads="1"/>
                </p:cNvSpPr>
                <p:nvPr/>
              </p:nvSpPr>
              <p:spPr bwMode="auto">
                <a:xfrm>
                  <a:off x="3342116" y="5606491"/>
                  <a:ext cx="823462" cy="687368"/>
                </a:xfrm>
                <a:prstGeom prst="rect">
                  <a:avLst/>
                </a:prstGeom>
                <a:solidFill>
                  <a:srgbClr val="DAE3F3"/>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B</a:t>
                  </a:r>
                </a:p>
                <a:p>
                  <a:pPr algn="ctr">
                    <a:lnSpc>
                      <a:spcPts val="1000"/>
                    </a:lnSpc>
                    <a:spcBef>
                      <a:spcPct val="50000"/>
                    </a:spcBef>
                  </a:pPr>
                  <a:r>
                    <a:rPr lang="en-US" sz="3200" b="1" dirty="0">
                      <a:solidFill>
                        <a:srgbClr val="002060"/>
                      </a:solidFill>
                      <a:latin typeface="+mn-lt"/>
                      <a:cs typeface="Arial" charset="0"/>
                    </a:rPr>
                    <a:t>2</a:t>
                  </a:r>
                </a:p>
              </p:txBody>
            </p:sp>
            <p:sp>
              <p:nvSpPr>
                <p:cNvPr id="551" name="Freeform 164">
                  <a:extLst>
                    <a:ext uri="{FF2B5EF4-FFF2-40B4-BE49-F238E27FC236}">
                      <a16:creationId xmlns:a16="http://schemas.microsoft.com/office/drawing/2014/main" id="{87EA373B-09B6-4285-9272-040DAB92F39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552" name="Rectangle 166">
                  <a:extLst>
                    <a:ext uri="{FF2B5EF4-FFF2-40B4-BE49-F238E27FC236}">
                      <a16:creationId xmlns:a16="http://schemas.microsoft.com/office/drawing/2014/main" id="{B2B1039C-52F9-4127-A0AF-BDE6C81505B7}"/>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549" name="TextBox 548">
                <a:extLst>
                  <a:ext uri="{FF2B5EF4-FFF2-40B4-BE49-F238E27FC236}">
                    <a16:creationId xmlns:a16="http://schemas.microsoft.com/office/drawing/2014/main" id="{3F93CA49-4E3D-4A91-AC93-A0738B757894}"/>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547" name="TextBox 546">
              <a:extLst>
                <a:ext uri="{FF2B5EF4-FFF2-40B4-BE49-F238E27FC236}">
                  <a16:creationId xmlns:a16="http://schemas.microsoft.com/office/drawing/2014/main" id="{E8D1095B-B561-4394-B00A-DF1CA15FB83E}"/>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50" name="Freeform: Shape 49">
            <a:extLst>
              <a:ext uri="{FF2B5EF4-FFF2-40B4-BE49-F238E27FC236}">
                <a16:creationId xmlns:a16="http://schemas.microsoft.com/office/drawing/2014/main" id="{2953BF22-DA82-474B-8C91-29A07EDEDF81}"/>
              </a:ext>
            </a:extLst>
          </p:cNvPr>
          <p:cNvSpPr/>
          <p:nvPr/>
        </p:nvSpPr>
        <p:spPr>
          <a:xfrm>
            <a:off x="11628050" y="5632704"/>
            <a:ext cx="1356430" cy="1866623"/>
          </a:xfrm>
          <a:custGeom>
            <a:avLst/>
            <a:gdLst>
              <a:gd name="connsiteX0" fmla="*/ 112846 w 1356430"/>
              <a:gd name="connsiteY0" fmla="*/ 0 h 1866623"/>
              <a:gd name="connsiteX1" fmla="*/ 94558 w 1356430"/>
              <a:gd name="connsiteY1" fmla="*/ 731520 h 1866623"/>
              <a:gd name="connsiteX2" fmla="*/ 3118 w 1356430"/>
              <a:gd name="connsiteY2" fmla="*/ 1389888 h 1866623"/>
              <a:gd name="connsiteX3" fmla="*/ 222574 w 1356430"/>
              <a:gd name="connsiteY3" fmla="*/ 1719072 h 1866623"/>
              <a:gd name="connsiteX4" fmla="*/ 1356430 w 1356430"/>
              <a:gd name="connsiteY4" fmla="*/ 1865376 h 186662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6430" h="1866623">
                <a:moveTo>
                  <a:pt x="112846" y="0"/>
                </a:moveTo>
                <a:cubicBezTo>
                  <a:pt x="112846" y="249936"/>
                  <a:pt x="112846" y="499872"/>
                  <a:pt x="94558" y="731520"/>
                </a:cubicBezTo>
                <a:cubicBezTo>
                  <a:pt x="76270" y="963168"/>
                  <a:pt x="-18218" y="1225296"/>
                  <a:pt x="3118" y="1389888"/>
                </a:cubicBezTo>
                <a:cubicBezTo>
                  <a:pt x="24454" y="1554480"/>
                  <a:pt x="-2978" y="1639824"/>
                  <a:pt x="222574" y="1719072"/>
                </a:cubicBezTo>
                <a:cubicBezTo>
                  <a:pt x="448126" y="1798320"/>
                  <a:pt x="1161358" y="1877568"/>
                  <a:pt x="1356430" y="186537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FD2BE248-2BAC-4E34-87B2-7C00523B13EF}"/>
              </a:ext>
            </a:extLst>
          </p:cNvPr>
          <p:cNvSpPr/>
          <p:nvPr/>
        </p:nvSpPr>
        <p:spPr>
          <a:xfrm>
            <a:off x="14252641" y="5866052"/>
            <a:ext cx="715780" cy="3224315"/>
          </a:xfrm>
          <a:custGeom>
            <a:avLst/>
            <a:gdLst>
              <a:gd name="connsiteX0" fmla="*/ 256435 w 715780"/>
              <a:gd name="connsiteY0" fmla="*/ 0 h 3364992"/>
              <a:gd name="connsiteX1" fmla="*/ 183283 w 715780"/>
              <a:gd name="connsiteY1" fmla="*/ 1316736 h 3364992"/>
              <a:gd name="connsiteX2" fmla="*/ 219859 w 715780"/>
              <a:gd name="connsiteY2" fmla="*/ 2066544 h 3364992"/>
              <a:gd name="connsiteX3" fmla="*/ 713635 w 715780"/>
              <a:gd name="connsiteY3" fmla="*/ 2377440 h 3364992"/>
              <a:gd name="connsiteX4" fmla="*/ 403 w 715780"/>
              <a:gd name="connsiteY4" fmla="*/ 2377440 h 3364992"/>
              <a:gd name="connsiteX5" fmla="*/ 603907 w 715780"/>
              <a:gd name="connsiteY5" fmla="*/ 2688336 h 3364992"/>
              <a:gd name="connsiteX6" fmla="*/ 73555 w 715780"/>
              <a:gd name="connsiteY6" fmla="*/ 2706624 h 3364992"/>
              <a:gd name="connsiteX7" fmla="*/ 18691 w 715780"/>
              <a:gd name="connsiteY7" fmla="*/ 3364992 h 3364992"/>
              <a:gd name="connsiteX0" fmla="*/ 397112 w 715780"/>
              <a:gd name="connsiteY0" fmla="*/ 0 h 4455238"/>
              <a:gd name="connsiteX1" fmla="*/ 183283 w 715780"/>
              <a:gd name="connsiteY1" fmla="*/ 2406982 h 4455238"/>
              <a:gd name="connsiteX2" fmla="*/ 219859 w 715780"/>
              <a:gd name="connsiteY2" fmla="*/ 3156790 h 4455238"/>
              <a:gd name="connsiteX3" fmla="*/ 713635 w 715780"/>
              <a:gd name="connsiteY3" fmla="*/ 3467686 h 4455238"/>
              <a:gd name="connsiteX4" fmla="*/ 403 w 715780"/>
              <a:gd name="connsiteY4" fmla="*/ 3467686 h 4455238"/>
              <a:gd name="connsiteX5" fmla="*/ 603907 w 715780"/>
              <a:gd name="connsiteY5" fmla="*/ 3778582 h 4455238"/>
              <a:gd name="connsiteX6" fmla="*/ 73555 w 715780"/>
              <a:gd name="connsiteY6" fmla="*/ 3796870 h 4455238"/>
              <a:gd name="connsiteX7" fmla="*/ 18691 w 715780"/>
              <a:gd name="connsiteY7" fmla="*/ 4455238 h 4455238"/>
              <a:gd name="connsiteX0" fmla="*/ 309189 w 715780"/>
              <a:gd name="connsiteY0" fmla="*/ 0 h 2925376"/>
              <a:gd name="connsiteX1" fmla="*/ 183283 w 715780"/>
              <a:gd name="connsiteY1" fmla="*/ 877120 h 2925376"/>
              <a:gd name="connsiteX2" fmla="*/ 219859 w 715780"/>
              <a:gd name="connsiteY2" fmla="*/ 1626928 h 2925376"/>
              <a:gd name="connsiteX3" fmla="*/ 713635 w 715780"/>
              <a:gd name="connsiteY3" fmla="*/ 1937824 h 2925376"/>
              <a:gd name="connsiteX4" fmla="*/ 403 w 715780"/>
              <a:gd name="connsiteY4" fmla="*/ 1937824 h 2925376"/>
              <a:gd name="connsiteX5" fmla="*/ 603907 w 715780"/>
              <a:gd name="connsiteY5" fmla="*/ 2248720 h 2925376"/>
              <a:gd name="connsiteX6" fmla="*/ 73555 w 715780"/>
              <a:gd name="connsiteY6" fmla="*/ 2267008 h 2925376"/>
              <a:gd name="connsiteX7" fmla="*/ 18691 w 715780"/>
              <a:gd name="connsiteY7" fmla="*/ 2925376 h 2925376"/>
              <a:gd name="connsiteX0" fmla="*/ 256435 w 715780"/>
              <a:gd name="connsiteY0" fmla="*/ 0 h 3224315"/>
              <a:gd name="connsiteX1" fmla="*/ 183283 w 715780"/>
              <a:gd name="connsiteY1" fmla="*/ 1176059 h 3224315"/>
              <a:gd name="connsiteX2" fmla="*/ 219859 w 715780"/>
              <a:gd name="connsiteY2" fmla="*/ 1925867 h 3224315"/>
              <a:gd name="connsiteX3" fmla="*/ 713635 w 715780"/>
              <a:gd name="connsiteY3" fmla="*/ 2236763 h 3224315"/>
              <a:gd name="connsiteX4" fmla="*/ 403 w 715780"/>
              <a:gd name="connsiteY4" fmla="*/ 2236763 h 3224315"/>
              <a:gd name="connsiteX5" fmla="*/ 603907 w 715780"/>
              <a:gd name="connsiteY5" fmla="*/ 2547659 h 3224315"/>
              <a:gd name="connsiteX6" fmla="*/ 73555 w 715780"/>
              <a:gd name="connsiteY6" fmla="*/ 2565947 h 3224315"/>
              <a:gd name="connsiteX7" fmla="*/ 18691 w 715780"/>
              <a:gd name="connsiteY7" fmla="*/ 3224315 h 32243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780" h="3224315">
                <a:moveTo>
                  <a:pt x="256435" y="0"/>
                </a:moveTo>
                <a:cubicBezTo>
                  <a:pt x="222907" y="486156"/>
                  <a:pt x="189379" y="855081"/>
                  <a:pt x="183283" y="1176059"/>
                </a:cubicBezTo>
                <a:cubicBezTo>
                  <a:pt x="177187" y="1497037"/>
                  <a:pt x="131467" y="1749083"/>
                  <a:pt x="219859" y="1925867"/>
                </a:cubicBezTo>
                <a:cubicBezTo>
                  <a:pt x="308251" y="2102651"/>
                  <a:pt x="750211" y="2184947"/>
                  <a:pt x="713635" y="2236763"/>
                </a:cubicBezTo>
                <a:cubicBezTo>
                  <a:pt x="677059" y="2288579"/>
                  <a:pt x="18691" y="2184947"/>
                  <a:pt x="403" y="2236763"/>
                </a:cubicBezTo>
                <a:cubicBezTo>
                  <a:pt x="-17885" y="2288579"/>
                  <a:pt x="591715" y="2492795"/>
                  <a:pt x="603907" y="2547659"/>
                </a:cubicBezTo>
                <a:cubicBezTo>
                  <a:pt x="616099" y="2602523"/>
                  <a:pt x="171091" y="2453171"/>
                  <a:pt x="73555" y="2565947"/>
                </a:cubicBezTo>
                <a:cubicBezTo>
                  <a:pt x="-23981" y="2678723"/>
                  <a:pt x="-2645" y="2951519"/>
                  <a:pt x="18691" y="322431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05760D08-E463-4B0D-852D-F5286FC8A27C}"/>
              </a:ext>
            </a:extLst>
          </p:cNvPr>
          <p:cNvSpPr/>
          <p:nvPr/>
        </p:nvSpPr>
        <p:spPr>
          <a:xfrm>
            <a:off x="12964330" y="4645152"/>
            <a:ext cx="916262" cy="3108960"/>
          </a:xfrm>
          <a:custGeom>
            <a:avLst/>
            <a:gdLst>
              <a:gd name="connsiteX0" fmla="*/ 349334 w 916262"/>
              <a:gd name="connsiteY0" fmla="*/ 0 h 3108960"/>
              <a:gd name="connsiteX1" fmla="*/ 184742 w 916262"/>
              <a:gd name="connsiteY1" fmla="*/ 1737360 h 3108960"/>
              <a:gd name="connsiteX2" fmla="*/ 1862 w 916262"/>
              <a:gd name="connsiteY2" fmla="*/ 2578608 h 3108960"/>
              <a:gd name="connsiteX3" fmla="*/ 148166 w 916262"/>
              <a:gd name="connsiteY3" fmla="*/ 2834640 h 3108960"/>
              <a:gd name="connsiteX4" fmla="*/ 916262 w 916262"/>
              <a:gd name="connsiteY4" fmla="*/ 3108960 h 31089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6262" h="3108960">
                <a:moveTo>
                  <a:pt x="349334" y="0"/>
                </a:moveTo>
                <a:cubicBezTo>
                  <a:pt x="295994" y="653796"/>
                  <a:pt x="242654" y="1307592"/>
                  <a:pt x="184742" y="1737360"/>
                </a:cubicBezTo>
                <a:cubicBezTo>
                  <a:pt x="126830" y="2167128"/>
                  <a:pt x="7958" y="2395728"/>
                  <a:pt x="1862" y="2578608"/>
                </a:cubicBezTo>
                <a:cubicBezTo>
                  <a:pt x="-4234" y="2761488"/>
                  <a:pt x="-4234" y="2746248"/>
                  <a:pt x="148166" y="2834640"/>
                </a:cubicBezTo>
                <a:cubicBezTo>
                  <a:pt x="300566" y="2923032"/>
                  <a:pt x="782150" y="3090672"/>
                  <a:pt x="916262" y="310896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2" name="Group 561">
            <a:extLst>
              <a:ext uri="{FF2B5EF4-FFF2-40B4-BE49-F238E27FC236}">
                <a16:creationId xmlns:a16="http://schemas.microsoft.com/office/drawing/2014/main" id="{D7E744C7-4A48-4D84-85D4-46EA82F27F24}"/>
              </a:ext>
            </a:extLst>
          </p:cNvPr>
          <p:cNvGrpSpPr/>
          <p:nvPr/>
        </p:nvGrpSpPr>
        <p:grpSpPr>
          <a:xfrm>
            <a:off x="13639000" y="9333601"/>
            <a:ext cx="1889871" cy="1430732"/>
            <a:chOff x="5855662" y="1197503"/>
            <a:chExt cx="1889871" cy="1430732"/>
          </a:xfrm>
        </p:grpSpPr>
        <p:grpSp>
          <p:nvGrpSpPr>
            <p:cNvPr id="563" name="Group 562">
              <a:extLst>
                <a:ext uri="{FF2B5EF4-FFF2-40B4-BE49-F238E27FC236}">
                  <a16:creationId xmlns:a16="http://schemas.microsoft.com/office/drawing/2014/main" id="{660519CB-9589-4D77-944B-A2283F684F90}"/>
                </a:ext>
              </a:extLst>
            </p:cNvPr>
            <p:cNvGrpSpPr/>
            <p:nvPr/>
          </p:nvGrpSpPr>
          <p:grpSpPr>
            <a:xfrm>
              <a:off x="5855662" y="1197503"/>
              <a:ext cx="1889871" cy="1430732"/>
              <a:chOff x="2681378" y="5081713"/>
              <a:chExt cx="1889871" cy="1430732"/>
            </a:xfrm>
          </p:grpSpPr>
          <p:grpSp>
            <p:nvGrpSpPr>
              <p:cNvPr id="565" name="Group 564">
                <a:extLst>
                  <a:ext uri="{FF2B5EF4-FFF2-40B4-BE49-F238E27FC236}">
                    <a16:creationId xmlns:a16="http://schemas.microsoft.com/office/drawing/2014/main" id="{CB95B4A0-29D3-4A76-AD6C-1850531E4858}"/>
                  </a:ext>
                </a:extLst>
              </p:cNvPr>
              <p:cNvGrpSpPr/>
              <p:nvPr/>
            </p:nvGrpSpPr>
            <p:grpSpPr>
              <a:xfrm>
                <a:off x="2681378" y="5622705"/>
                <a:ext cx="1889871" cy="889740"/>
                <a:chOff x="2528978" y="5470305"/>
                <a:chExt cx="1889871" cy="889740"/>
              </a:xfrm>
            </p:grpSpPr>
            <p:sp>
              <p:nvSpPr>
                <p:cNvPr id="567" name="Text Box 648">
                  <a:extLst>
                    <a:ext uri="{FF2B5EF4-FFF2-40B4-BE49-F238E27FC236}">
                      <a16:creationId xmlns:a16="http://schemas.microsoft.com/office/drawing/2014/main" id="{1D49CA32-8349-444C-9279-D06F1F82FDFC}"/>
                    </a:ext>
                  </a:extLst>
                </p:cNvPr>
                <p:cNvSpPr txBox="1">
                  <a:spLocks noChangeArrowheads="1"/>
                </p:cNvSpPr>
                <p:nvPr/>
              </p:nvSpPr>
              <p:spPr bwMode="auto">
                <a:xfrm>
                  <a:off x="3532238" y="5970836"/>
                  <a:ext cx="886611"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5(+)</a:t>
                  </a:r>
                  <a:endParaRPr lang="en-US" sz="3200" b="1" dirty="0">
                    <a:solidFill>
                      <a:srgbClr val="002060"/>
                    </a:solidFill>
                    <a:cs typeface="Arial" charset="0"/>
                  </a:endParaRPr>
                </a:p>
              </p:txBody>
            </p:sp>
            <p:sp>
              <p:nvSpPr>
                <p:cNvPr id="568" name="Freeform 164">
                  <a:extLst>
                    <a:ext uri="{FF2B5EF4-FFF2-40B4-BE49-F238E27FC236}">
                      <a16:creationId xmlns:a16="http://schemas.microsoft.com/office/drawing/2014/main" id="{2E1E5A7A-DD37-4334-A46D-8ABCB0E0A02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569" name="Rectangle 166">
                  <a:extLst>
                    <a:ext uri="{FF2B5EF4-FFF2-40B4-BE49-F238E27FC236}">
                      <a16:creationId xmlns:a16="http://schemas.microsoft.com/office/drawing/2014/main" id="{AAD2C9B9-DDA7-45AB-BE10-0212DC626569}"/>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566" name="TextBox 565">
                <a:extLst>
                  <a:ext uri="{FF2B5EF4-FFF2-40B4-BE49-F238E27FC236}">
                    <a16:creationId xmlns:a16="http://schemas.microsoft.com/office/drawing/2014/main" id="{E20433F6-0383-4AAB-A73B-177F92CB1E54}"/>
                  </a:ext>
                </a:extLst>
              </p:cNvPr>
              <p:cNvSpPr txBox="1"/>
              <p:nvPr/>
            </p:nvSpPr>
            <p:spPr>
              <a:xfrm>
                <a:off x="2970995" y="5081713"/>
                <a:ext cx="472580" cy="707886"/>
              </a:xfrm>
              <a:prstGeom prst="rect">
                <a:avLst/>
              </a:prstGeom>
              <a:noFill/>
            </p:spPr>
            <p:txBody>
              <a:bodyPr wrap="square" rtlCol="0">
                <a:spAutoFit/>
              </a:bodyPr>
              <a:lstStyle/>
              <a:p>
                <a:pPr algn="ctr"/>
                <a:r>
                  <a:rPr lang="en-US" sz="4000" b="1" dirty="0">
                    <a:solidFill>
                      <a:srgbClr val="002060"/>
                    </a:solidFill>
                  </a:rPr>
                  <a:t>II</a:t>
                </a:r>
              </a:p>
            </p:txBody>
          </p:sp>
        </p:grpSp>
        <p:sp>
          <p:nvSpPr>
            <p:cNvPr id="564" name="TextBox 563">
              <a:extLst>
                <a:ext uri="{FF2B5EF4-FFF2-40B4-BE49-F238E27FC236}">
                  <a16:creationId xmlns:a16="http://schemas.microsoft.com/office/drawing/2014/main" id="{65A72EDF-748B-473F-A363-8CD5B4DA91A8}"/>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561" name="Oval 560">
            <a:extLst>
              <a:ext uri="{FF2B5EF4-FFF2-40B4-BE49-F238E27FC236}">
                <a16:creationId xmlns:a16="http://schemas.microsoft.com/office/drawing/2014/main" id="{B6BE6827-6699-45E2-BD82-B1407EC5C8A1}"/>
              </a:ext>
            </a:extLst>
          </p:cNvPr>
          <p:cNvSpPr/>
          <p:nvPr/>
        </p:nvSpPr>
        <p:spPr>
          <a:xfrm rot="175501">
            <a:off x="13286891" y="9427613"/>
            <a:ext cx="2357897" cy="1563740"/>
          </a:xfrm>
          <a:prstGeom prst="ellipse">
            <a:avLst/>
          </a:prstGeom>
          <a:noFill/>
          <a:ln w="101600">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0" name="Freeform: Shape 569">
            <a:extLst>
              <a:ext uri="{FF2B5EF4-FFF2-40B4-BE49-F238E27FC236}">
                <a16:creationId xmlns:a16="http://schemas.microsoft.com/office/drawing/2014/main" id="{F9978C94-A762-4EC3-AB51-433261FDE0F1}"/>
              </a:ext>
            </a:extLst>
          </p:cNvPr>
          <p:cNvSpPr/>
          <p:nvPr/>
        </p:nvSpPr>
        <p:spPr>
          <a:xfrm>
            <a:off x="17455487" y="13347510"/>
            <a:ext cx="2415653" cy="1473959"/>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1" name="TextBox 570">
            <a:extLst>
              <a:ext uri="{FF2B5EF4-FFF2-40B4-BE49-F238E27FC236}">
                <a16:creationId xmlns:a16="http://schemas.microsoft.com/office/drawing/2014/main" id="{8CDB2C80-24D0-470A-AFFC-5126E7959E34}"/>
              </a:ext>
            </a:extLst>
          </p:cNvPr>
          <p:cNvSpPr txBox="1"/>
          <p:nvPr/>
        </p:nvSpPr>
        <p:spPr>
          <a:xfrm>
            <a:off x="17479533" y="1489861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pic>
        <p:nvPicPr>
          <p:cNvPr id="504" name="Picture 503">
            <a:extLst>
              <a:ext uri="{FF2B5EF4-FFF2-40B4-BE49-F238E27FC236}">
                <a16:creationId xmlns:a16="http://schemas.microsoft.com/office/drawing/2014/main" id="{26B9F0EB-D185-469F-AB50-96A30D9EE653}"/>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046645" y="1994621"/>
            <a:ext cx="2713792" cy="1454140"/>
          </a:xfrm>
          <a:prstGeom prst="rect">
            <a:avLst/>
          </a:prstGeom>
        </p:spPr>
      </p:pic>
      <p:pic>
        <p:nvPicPr>
          <p:cNvPr id="503" name="Picture 22" descr="Image result for 116th Infantry crest">
            <a:extLst>
              <a:ext uri="{FF2B5EF4-FFF2-40B4-BE49-F238E27FC236}">
                <a16:creationId xmlns:a16="http://schemas.microsoft.com/office/drawing/2014/main" id="{99EBF921-DF0F-4838-970D-810217A541D8}"/>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9925" y="805924"/>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505" name="Group 504">
            <a:extLst>
              <a:ext uri="{FF2B5EF4-FFF2-40B4-BE49-F238E27FC236}">
                <a16:creationId xmlns:a16="http://schemas.microsoft.com/office/drawing/2014/main" id="{C1C77A30-7F8B-40AD-B175-C1E73D3A6D4B}"/>
              </a:ext>
            </a:extLst>
          </p:cNvPr>
          <p:cNvGrpSpPr/>
          <p:nvPr/>
        </p:nvGrpSpPr>
        <p:grpSpPr>
          <a:xfrm>
            <a:off x="25624283" y="675900"/>
            <a:ext cx="1023257" cy="740229"/>
            <a:chOff x="27943018" y="3570514"/>
            <a:chExt cx="1023257" cy="740229"/>
          </a:xfrm>
        </p:grpSpPr>
        <p:sp>
          <p:nvSpPr>
            <p:cNvPr id="506" name="Oval 505">
              <a:extLst>
                <a:ext uri="{FF2B5EF4-FFF2-40B4-BE49-F238E27FC236}">
                  <a16:creationId xmlns:a16="http://schemas.microsoft.com/office/drawing/2014/main" id="{5FB74653-2D58-4ADD-9B17-2E5BA0CD3565}"/>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07" name="TextBox 506">
              <a:extLst>
                <a:ext uri="{FF2B5EF4-FFF2-40B4-BE49-F238E27FC236}">
                  <a16:creationId xmlns:a16="http://schemas.microsoft.com/office/drawing/2014/main" id="{F3CDA105-878B-4A1D-A1AB-729F04844FA5}"/>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34</a:t>
              </a:r>
            </a:p>
          </p:txBody>
        </p:sp>
      </p:grpSp>
      <p:sp>
        <p:nvSpPr>
          <p:cNvPr id="508" name="Rectangle 507">
            <a:extLst>
              <a:ext uri="{FF2B5EF4-FFF2-40B4-BE49-F238E27FC236}">
                <a16:creationId xmlns:a16="http://schemas.microsoft.com/office/drawing/2014/main" id="{46072B3D-89F9-4252-ABA6-C69E40ED127B}"/>
              </a:ext>
            </a:extLst>
          </p:cNvPr>
          <p:cNvSpPr/>
          <p:nvPr/>
        </p:nvSpPr>
        <p:spPr>
          <a:xfrm rot="6194404">
            <a:off x="12714082" y="7943577"/>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8" name="Rectangle 517">
            <a:extLst>
              <a:ext uri="{FF2B5EF4-FFF2-40B4-BE49-F238E27FC236}">
                <a16:creationId xmlns:a16="http://schemas.microsoft.com/office/drawing/2014/main" id="{8C158205-95F2-4719-812D-488C769A1B13}"/>
              </a:ext>
            </a:extLst>
          </p:cNvPr>
          <p:cNvSpPr/>
          <p:nvPr/>
        </p:nvSpPr>
        <p:spPr>
          <a:xfrm rot="5898480">
            <a:off x="12494769" y="7855599"/>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9" name="Rectangle 518">
            <a:extLst>
              <a:ext uri="{FF2B5EF4-FFF2-40B4-BE49-F238E27FC236}">
                <a16:creationId xmlns:a16="http://schemas.microsoft.com/office/drawing/2014/main" id="{C2D973D5-E6F5-4374-A6B0-E2370EB5E5B1}"/>
              </a:ext>
            </a:extLst>
          </p:cNvPr>
          <p:cNvSpPr/>
          <p:nvPr/>
        </p:nvSpPr>
        <p:spPr>
          <a:xfrm rot="11409821">
            <a:off x="12269709" y="7812249"/>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0" name="Rectangle 519">
            <a:extLst>
              <a:ext uri="{FF2B5EF4-FFF2-40B4-BE49-F238E27FC236}">
                <a16:creationId xmlns:a16="http://schemas.microsoft.com/office/drawing/2014/main" id="{7F087131-9770-4D2D-8F2D-62CE953F2CEA}"/>
              </a:ext>
            </a:extLst>
          </p:cNvPr>
          <p:cNvSpPr/>
          <p:nvPr/>
        </p:nvSpPr>
        <p:spPr>
          <a:xfrm rot="6019872">
            <a:off x="12123851" y="7813672"/>
            <a:ext cx="9126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38B4691-7FCC-4831-AE98-FA1AD6F5B353}"/>
              </a:ext>
            </a:extLst>
          </p:cNvPr>
          <p:cNvSpPr/>
          <p:nvPr/>
        </p:nvSpPr>
        <p:spPr>
          <a:xfrm>
            <a:off x="12035436" y="8028499"/>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1" name="Speech Bubble: Rectangle 520">
            <a:extLst>
              <a:ext uri="{FF2B5EF4-FFF2-40B4-BE49-F238E27FC236}">
                <a16:creationId xmlns:a16="http://schemas.microsoft.com/office/drawing/2014/main" id="{3797FB91-99BB-4050-9B02-0A7D0E4236D9}"/>
              </a:ext>
            </a:extLst>
          </p:cNvPr>
          <p:cNvSpPr/>
          <p:nvPr/>
        </p:nvSpPr>
        <p:spPr>
          <a:xfrm>
            <a:off x="9130873" y="8925324"/>
            <a:ext cx="2841254" cy="729962"/>
          </a:xfrm>
          <a:prstGeom prst="wedgeRectCallout">
            <a:avLst>
              <a:gd name="adj1" fmla="val 67395"/>
              <a:gd name="adj2" fmla="val -178194"/>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Hamel-au-</a:t>
            </a:r>
            <a:r>
              <a:rPr lang="en-US" sz="2800" b="1" dirty="0" err="1">
                <a:solidFill>
                  <a:schemeClr val="tx1"/>
                </a:solidFill>
              </a:rPr>
              <a:t>Prêtre</a:t>
            </a:r>
            <a:r>
              <a:rPr lang="en-US" sz="2800" b="1" dirty="0">
                <a:solidFill>
                  <a:schemeClr val="tx1"/>
                </a:solidFill>
              </a:rPr>
              <a:t> </a:t>
            </a:r>
          </a:p>
        </p:txBody>
      </p:sp>
      <p:sp>
        <p:nvSpPr>
          <p:cNvPr id="69" name="Freeform: Shape 68">
            <a:extLst>
              <a:ext uri="{FF2B5EF4-FFF2-40B4-BE49-F238E27FC236}">
                <a16:creationId xmlns:a16="http://schemas.microsoft.com/office/drawing/2014/main" id="{74BC15E5-6532-4B16-B1B2-9B0B9667FB16}"/>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2FE2CE48-12F1-455F-9E83-8270945FB84B}"/>
              </a:ext>
            </a:extLst>
          </p:cNvPr>
          <p:cNvGrpSpPr/>
          <p:nvPr/>
        </p:nvGrpSpPr>
        <p:grpSpPr>
          <a:xfrm>
            <a:off x="4870447" y="5578276"/>
            <a:ext cx="1636600" cy="1440849"/>
            <a:chOff x="5855662" y="1197503"/>
            <a:chExt cx="1636600" cy="1440849"/>
          </a:xfrm>
        </p:grpSpPr>
        <p:grpSp>
          <p:nvGrpSpPr>
            <p:cNvPr id="442" name="Group 441">
              <a:extLst>
                <a:ext uri="{FF2B5EF4-FFF2-40B4-BE49-F238E27FC236}">
                  <a16:creationId xmlns:a16="http://schemas.microsoft.com/office/drawing/2014/main" id="{6B0C0CC4-79C9-463A-84C1-1AE06984D31D}"/>
                </a:ext>
              </a:extLst>
            </p:cNvPr>
            <p:cNvGrpSpPr/>
            <p:nvPr/>
          </p:nvGrpSpPr>
          <p:grpSpPr>
            <a:xfrm>
              <a:off x="5855662" y="1197503"/>
              <a:ext cx="1636600" cy="1440849"/>
              <a:chOff x="2681378" y="5081713"/>
              <a:chExt cx="1636600" cy="1440849"/>
            </a:xfrm>
          </p:grpSpPr>
          <p:grpSp>
            <p:nvGrpSpPr>
              <p:cNvPr id="443" name="Group 442">
                <a:extLst>
                  <a:ext uri="{FF2B5EF4-FFF2-40B4-BE49-F238E27FC236}">
                    <a16:creationId xmlns:a16="http://schemas.microsoft.com/office/drawing/2014/main" id="{58F5B19C-CEC2-4605-B12A-50449127600D}"/>
                  </a:ext>
                </a:extLst>
              </p:cNvPr>
              <p:cNvGrpSpPr/>
              <p:nvPr/>
            </p:nvGrpSpPr>
            <p:grpSpPr>
              <a:xfrm>
                <a:off x="2681378" y="5622705"/>
                <a:ext cx="1636600" cy="899857"/>
                <a:chOff x="2528978" y="5470305"/>
                <a:chExt cx="1636600" cy="899857"/>
              </a:xfrm>
            </p:grpSpPr>
            <p:sp>
              <p:nvSpPr>
                <p:cNvPr id="445" name="Text Box 648">
                  <a:extLst>
                    <a:ext uri="{FF2B5EF4-FFF2-40B4-BE49-F238E27FC236}">
                      <a16:creationId xmlns:a16="http://schemas.microsoft.com/office/drawing/2014/main" id="{AC5A84F6-2C17-4CE7-9C0B-CCE34EBB39DB}"/>
                    </a:ext>
                  </a:extLst>
                </p:cNvPr>
                <p:cNvSpPr txBox="1">
                  <a:spLocks noChangeArrowheads="1"/>
                </p:cNvSpPr>
                <p:nvPr/>
              </p:nvSpPr>
              <p:spPr bwMode="auto">
                <a:xfrm>
                  <a:off x="3342116" y="5606491"/>
                  <a:ext cx="82346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C</a:t>
                  </a:r>
                </a:p>
                <a:p>
                  <a:pPr algn="ctr">
                    <a:lnSpc>
                      <a:spcPts val="1000"/>
                    </a:lnSpc>
                    <a:spcBef>
                      <a:spcPct val="50000"/>
                    </a:spcBef>
                  </a:pPr>
                  <a:r>
                    <a:rPr lang="en-US" sz="3200" b="1" dirty="0">
                      <a:solidFill>
                        <a:srgbClr val="002060"/>
                      </a:solidFill>
                      <a:latin typeface="+mn-lt"/>
                      <a:cs typeface="Arial" charset="0"/>
                    </a:rPr>
                    <a:t>2</a:t>
                  </a:r>
                </a:p>
              </p:txBody>
            </p:sp>
            <p:sp>
              <p:nvSpPr>
                <p:cNvPr id="446" name="Freeform 164">
                  <a:extLst>
                    <a:ext uri="{FF2B5EF4-FFF2-40B4-BE49-F238E27FC236}">
                      <a16:creationId xmlns:a16="http://schemas.microsoft.com/office/drawing/2014/main" id="{B32D83EF-1BF9-4BEA-8995-767B7336CF3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448" name="Rectangle 166">
                  <a:extLst>
                    <a:ext uri="{FF2B5EF4-FFF2-40B4-BE49-F238E27FC236}">
                      <a16:creationId xmlns:a16="http://schemas.microsoft.com/office/drawing/2014/main" id="{5AD6F7D9-D014-426F-AB6F-58929C28F54C}"/>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444" name="TextBox 443">
                <a:extLst>
                  <a:ext uri="{FF2B5EF4-FFF2-40B4-BE49-F238E27FC236}">
                    <a16:creationId xmlns:a16="http://schemas.microsoft.com/office/drawing/2014/main" id="{0C82128B-EA21-4715-8C68-D627A9F7B72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06" name="TextBox 105">
              <a:extLst>
                <a:ext uri="{FF2B5EF4-FFF2-40B4-BE49-F238E27FC236}">
                  <a16:creationId xmlns:a16="http://schemas.microsoft.com/office/drawing/2014/main" id="{65137CD3-B4D2-4E9E-A262-EAD733916ED8}"/>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522" name="TextBox 521">
            <a:extLst>
              <a:ext uri="{FF2B5EF4-FFF2-40B4-BE49-F238E27FC236}">
                <a16:creationId xmlns:a16="http://schemas.microsoft.com/office/drawing/2014/main" id="{6978548E-C8D4-4E37-AD3C-82467B3CBE56}"/>
              </a:ext>
            </a:extLst>
          </p:cNvPr>
          <p:cNvSpPr txBox="1"/>
          <p:nvPr/>
        </p:nvSpPr>
        <p:spPr>
          <a:xfrm rot="1328399">
            <a:off x="1264953" y="8183369"/>
            <a:ext cx="2129554" cy="461665"/>
          </a:xfrm>
          <a:prstGeom prst="rect">
            <a:avLst/>
          </a:prstGeom>
          <a:noFill/>
        </p:spPr>
        <p:txBody>
          <a:bodyPr wrap="square" rtlCol="0">
            <a:spAutoFit/>
          </a:bodyPr>
          <a:lstStyle/>
          <a:p>
            <a:r>
              <a:rPr lang="en-US" sz="2400" b="1" dirty="0"/>
              <a:t>Coast Highway</a:t>
            </a:r>
          </a:p>
        </p:txBody>
      </p:sp>
      <p:sp>
        <p:nvSpPr>
          <p:cNvPr id="523" name="TextBox 522">
            <a:extLst>
              <a:ext uri="{FF2B5EF4-FFF2-40B4-BE49-F238E27FC236}">
                <a16:creationId xmlns:a16="http://schemas.microsoft.com/office/drawing/2014/main" id="{ADFEBD44-E9E6-483F-8AFA-C70F03BFCBD2}"/>
              </a:ext>
            </a:extLst>
          </p:cNvPr>
          <p:cNvSpPr txBox="1"/>
          <p:nvPr/>
        </p:nvSpPr>
        <p:spPr>
          <a:xfrm rot="1899484">
            <a:off x="22722477" y="15026404"/>
            <a:ext cx="2129554" cy="461665"/>
          </a:xfrm>
          <a:prstGeom prst="rect">
            <a:avLst/>
          </a:prstGeom>
          <a:noFill/>
        </p:spPr>
        <p:txBody>
          <a:bodyPr wrap="square" rtlCol="0">
            <a:spAutoFit/>
          </a:bodyPr>
          <a:lstStyle/>
          <a:p>
            <a:r>
              <a:rPr lang="en-US" sz="2400" b="1" dirty="0"/>
              <a:t>Coast Highway</a:t>
            </a:r>
          </a:p>
        </p:txBody>
      </p:sp>
      <p:sp>
        <p:nvSpPr>
          <p:cNvPr id="531" name="Text Box 1011">
            <a:extLst>
              <a:ext uri="{FF2B5EF4-FFF2-40B4-BE49-F238E27FC236}">
                <a16:creationId xmlns:a16="http://schemas.microsoft.com/office/drawing/2014/main" id="{96514F4F-B580-49DD-8FCE-759972F92BF8}"/>
              </a:ext>
            </a:extLst>
          </p:cNvPr>
          <p:cNvSpPr txBox="1">
            <a:spLocks noChangeArrowheads="1"/>
          </p:cNvSpPr>
          <p:nvPr/>
        </p:nvSpPr>
        <p:spPr bwMode="auto">
          <a:xfrm>
            <a:off x="1852774" y="16909684"/>
            <a:ext cx="5933674"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0                                   .5                                    1</a:t>
            </a:r>
          </a:p>
        </p:txBody>
      </p:sp>
      <p:sp>
        <p:nvSpPr>
          <p:cNvPr id="532" name="Text Box 1016">
            <a:extLst>
              <a:ext uri="{FF2B5EF4-FFF2-40B4-BE49-F238E27FC236}">
                <a16:creationId xmlns:a16="http://schemas.microsoft.com/office/drawing/2014/main" id="{C58136BD-3F90-41FF-983B-115EFAA2565A}"/>
              </a:ext>
            </a:extLst>
          </p:cNvPr>
          <p:cNvSpPr txBox="1">
            <a:spLocks noChangeArrowheads="1"/>
          </p:cNvSpPr>
          <p:nvPr/>
        </p:nvSpPr>
        <p:spPr bwMode="auto">
          <a:xfrm>
            <a:off x="3839846" y="17317155"/>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533" name="Group 532">
            <a:extLst>
              <a:ext uri="{FF2B5EF4-FFF2-40B4-BE49-F238E27FC236}">
                <a16:creationId xmlns:a16="http://schemas.microsoft.com/office/drawing/2014/main" id="{067020AC-6F1E-4AF1-AEDB-6DE0C1EA28B0}"/>
              </a:ext>
            </a:extLst>
          </p:cNvPr>
          <p:cNvGrpSpPr/>
          <p:nvPr/>
        </p:nvGrpSpPr>
        <p:grpSpPr>
          <a:xfrm>
            <a:off x="1972873" y="16728034"/>
            <a:ext cx="5642906" cy="172335"/>
            <a:chOff x="18720418" y="2920398"/>
            <a:chExt cx="5642906" cy="172335"/>
          </a:xfrm>
        </p:grpSpPr>
        <p:grpSp>
          <p:nvGrpSpPr>
            <p:cNvPr id="534" name="Group 533">
              <a:extLst>
                <a:ext uri="{FF2B5EF4-FFF2-40B4-BE49-F238E27FC236}">
                  <a16:creationId xmlns:a16="http://schemas.microsoft.com/office/drawing/2014/main" id="{18F597C7-FD43-4D1B-B44C-6AAAB6B650BC}"/>
                </a:ext>
              </a:extLst>
            </p:cNvPr>
            <p:cNvGrpSpPr/>
            <p:nvPr/>
          </p:nvGrpSpPr>
          <p:grpSpPr>
            <a:xfrm>
              <a:off x="21536730" y="2923035"/>
              <a:ext cx="2826594" cy="169698"/>
              <a:chOff x="6061987" y="16593671"/>
              <a:chExt cx="1877583" cy="169698"/>
            </a:xfrm>
          </p:grpSpPr>
          <p:sp>
            <p:nvSpPr>
              <p:cNvPr id="573" name="Rectangle 572">
                <a:extLst>
                  <a:ext uri="{FF2B5EF4-FFF2-40B4-BE49-F238E27FC236}">
                    <a16:creationId xmlns:a16="http://schemas.microsoft.com/office/drawing/2014/main" id="{ECB15579-AE5A-4BBB-9201-2541C3E18A21}"/>
                  </a:ext>
                </a:extLst>
              </p:cNvPr>
              <p:cNvSpPr/>
              <p:nvPr/>
            </p:nvSpPr>
            <p:spPr>
              <a:xfrm>
                <a:off x="6061987" y="16593671"/>
                <a:ext cx="373157"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74" name="Group 573">
                <a:extLst>
                  <a:ext uri="{FF2B5EF4-FFF2-40B4-BE49-F238E27FC236}">
                    <a16:creationId xmlns:a16="http://schemas.microsoft.com/office/drawing/2014/main" id="{5FE22C48-1E04-421E-A6C5-EAE4BC464D1A}"/>
                  </a:ext>
                </a:extLst>
              </p:cNvPr>
              <p:cNvGrpSpPr/>
              <p:nvPr/>
            </p:nvGrpSpPr>
            <p:grpSpPr>
              <a:xfrm>
                <a:off x="6432652" y="16594150"/>
                <a:ext cx="750002" cy="169197"/>
                <a:chOff x="4184260" y="16593206"/>
                <a:chExt cx="837695" cy="169197"/>
              </a:xfrm>
            </p:grpSpPr>
            <p:sp>
              <p:nvSpPr>
                <p:cNvPr id="578" name="Rectangle 577">
                  <a:extLst>
                    <a:ext uri="{FF2B5EF4-FFF2-40B4-BE49-F238E27FC236}">
                      <a16:creationId xmlns:a16="http://schemas.microsoft.com/office/drawing/2014/main" id="{783177B7-0E89-418A-B53D-BE5E7B27795C}"/>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9" name="Rectangle 578">
                  <a:extLst>
                    <a:ext uri="{FF2B5EF4-FFF2-40B4-BE49-F238E27FC236}">
                      <a16:creationId xmlns:a16="http://schemas.microsoft.com/office/drawing/2014/main" id="{3D6FF453-36A7-43CF-A3A4-21AC71C6A122}"/>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75" name="Group 574">
                <a:extLst>
                  <a:ext uri="{FF2B5EF4-FFF2-40B4-BE49-F238E27FC236}">
                    <a16:creationId xmlns:a16="http://schemas.microsoft.com/office/drawing/2014/main" id="{F0D4A6D0-8DF3-458C-98CE-9A28FD1C7538}"/>
                  </a:ext>
                </a:extLst>
              </p:cNvPr>
              <p:cNvGrpSpPr/>
              <p:nvPr/>
            </p:nvGrpSpPr>
            <p:grpSpPr>
              <a:xfrm>
                <a:off x="7189568" y="16594172"/>
                <a:ext cx="750002" cy="169197"/>
                <a:chOff x="4184260" y="16593206"/>
                <a:chExt cx="837695" cy="169197"/>
              </a:xfrm>
            </p:grpSpPr>
            <p:sp>
              <p:nvSpPr>
                <p:cNvPr id="576" name="Rectangle 575">
                  <a:extLst>
                    <a:ext uri="{FF2B5EF4-FFF2-40B4-BE49-F238E27FC236}">
                      <a16:creationId xmlns:a16="http://schemas.microsoft.com/office/drawing/2014/main" id="{4B185570-4C90-4D09-AE7F-9258695A576B}"/>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7" name="Rectangle 576">
                  <a:extLst>
                    <a:ext uri="{FF2B5EF4-FFF2-40B4-BE49-F238E27FC236}">
                      <a16:creationId xmlns:a16="http://schemas.microsoft.com/office/drawing/2014/main" id="{4D290354-2BC7-41BD-8574-06DF034908A5}"/>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535" name="Group 534">
              <a:extLst>
                <a:ext uri="{FF2B5EF4-FFF2-40B4-BE49-F238E27FC236}">
                  <a16:creationId xmlns:a16="http://schemas.microsoft.com/office/drawing/2014/main" id="{E109857F-7198-4B8D-A4BE-2AB8E1F188EA}"/>
                </a:ext>
              </a:extLst>
            </p:cNvPr>
            <p:cNvGrpSpPr/>
            <p:nvPr/>
          </p:nvGrpSpPr>
          <p:grpSpPr>
            <a:xfrm>
              <a:off x="18720418" y="2920398"/>
              <a:ext cx="2826594" cy="169698"/>
              <a:chOff x="6061987" y="16593671"/>
              <a:chExt cx="1877583" cy="169698"/>
            </a:xfrm>
          </p:grpSpPr>
          <p:sp>
            <p:nvSpPr>
              <p:cNvPr id="536" name="Rectangle 535">
                <a:extLst>
                  <a:ext uri="{FF2B5EF4-FFF2-40B4-BE49-F238E27FC236}">
                    <a16:creationId xmlns:a16="http://schemas.microsoft.com/office/drawing/2014/main" id="{AFC353CC-7BC9-4FE3-88DE-1B0F0EB1D812}"/>
                  </a:ext>
                </a:extLst>
              </p:cNvPr>
              <p:cNvSpPr/>
              <p:nvPr/>
            </p:nvSpPr>
            <p:spPr>
              <a:xfrm>
                <a:off x="6061987" y="16593671"/>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7" name="Group 536">
                <a:extLst>
                  <a:ext uri="{FF2B5EF4-FFF2-40B4-BE49-F238E27FC236}">
                    <a16:creationId xmlns:a16="http://schemas.microsoft.com/office/drawing/2014/main" id="{88B50CFB-B523-485E-A5E5-A44DB466EE82}"/>
                  </a:ext>
                </a:extLst>
              </p:cNvPr>
              <p:cNvGrpSpPr/>
              <p:nvPr/>
            </p:nvGrpSpPr>
            <p:grpSpPr>
              <a:xfrm>
                <a:off x="6432652" y="16594150"/>
                <a:ext cx="750002" cy="169197"/>
                <a:chOff x="4184260" y="16593206"/>
                <a:chExt cx="837695" cy="169197"/>
              </a:xfrm>
            </p:grpSpPr>
            <p:sp>
              <p:nvSpPr>
                <p:cNvPr id="541" name="Rectangle 540">
                  <a:extLst>
                    <a:ext uri="{FF2B5EF4-FFF2-40B4-BE49-F238E27FC236}">
                      <a16:creationId xmlns:a16="http://schemas.microsoft.com/office/drawing/2014/main" id="{49355B08-3B62-49F1-9EF3-B96C7DC04C08}"/>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2" name="Rectangle 571">
                  <a:extLst>
                    <a:ext uri="{FF2B5EF4-FFF2-40B4-BE49-F238E27FC236}">
                      <a16:creationId xmlns:a16="http://schemas.microsoft.com/office/drawing/2014/main" id="{576E867E-FBBB-4274-A2F4-3548FB901247}"/>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38" name="Group 537">
                <a:extLst>
                  <a:ext uri="{FF2B5EF4-FFF2-40B4-BE49-F238E27FC236}">
                    <a16:creationId xmlns:a16="http://schemas.microsoft.com/office/drawing/2014/main" id="{4E32CCD3-4D08-4092-96BE-A627CC5CC77D}"/>
                  </a:ext>
                </a:extLst>
              </p:cNvPr>
              <p:cNvGrpSpPr/>
              <p:nvPr/>
            </p:nvGrpSpPr>
            <p:grpSpPr>
              <a:xfrm>
                <a:off x="7189568" y="16594172"/>
                <a:ext cx="750002" cy="169197"/>
                <a:chOff x="4184260" y="16593206"/>
                <a:chExt cx="837695" cy="169197"/>
              </a:xfrm>
            </p:grpSpPr>
            <p:sp>
              <p:nvSpPr>
                <p:cNvPr id="539" name="Rectangle 538">
                  <a:extLst>
                    <a:ext uri="{FF2B5EF4-FFF2-40B4-BE49-F238E27FC236}">
                      <a16:creationId xmlns:a16="http://schemas.microsoft.com/office/drawing/2014/main" id="{B0D2F993-6D5F-4768-AEB4-C56C54B77564}"/>
                    </a:ext>
                  </a:extLst>
                </p:cNvPr>
                <p:cNvSpPr/>
                <p:nvPr/>
              </p:nvSpPr>
              <p:spPr>
                <a:xfrm>
                  <a:off x="4184260" y="16593206"/>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Rectangle 539">
                  <a:extLst>
                    <a:ext uri="{FF2B5EF4-FFF2-40B4-BE49-F238E27FC236}">
                      <a16:creationId xmlns:a16="http://schemas.microsoft.com/office/drawing/2014/main" id="{FA8AE5D4-0CD7-4173-A305-CD2404149157}"/>
                    </a:ext>
                  </a:extLst>
                </p:cNvPr>
                <p:cNvSpPr/>
                <p:nvPr/>
              </p:nvSpPr>
              <p:spPr>
                <a:xfrm>
                  <a:off x="4605167" y="16595334"/>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grpSp>
        <p:nvGrpSpPr>
          <p:cNvPr id="580" name="Group 377">
            <a:extLst>
              <a:ext uri="{FF2B5EF4-FFF2-40B4-BE49-F238E27FC236}">
                <a16:creationId xmlns:a16="http://schemas.microsoft.com/office/drawing/2014/main" id="{A118FA96-3837-4E90-9696-B9CBBD7B02E1}"/>
              </a:ext>
            </a:extLst>
          </p:cNvPr>
          <p:cNvGrpSpPr>
            <a:grpSpLocks/>
          </p:cNvGrpSpPr>
          <p:nvPr/>
        </p:nvGrpSpPr>
        <p:grpSpPr bwMode="auto">
          <a:xfrm rot="16157656">
            <a:off x="24899678" y="15862403"/>
            <a:ext cx="2503488" cy="942975"/>
            <a:chOff x="15361" y="4723"/>
            <a:chExt cx="1577" cy="594"/>
          </a:xfrm>
        </p:grpSpPr>
        <p:sp>
          <p:nvSpPr>
            <p:cNvPr id="581" name="AutoShape 378">
              <a:extLst>
                <a:ext uri="{FF2B5EF4-FFF2-40B4-BE49-F238E27FC236}">
                  <a16:creationId xmlns:a16="http://schemas.microsoft.com/office/drawing/2014/main" id="{8F0CBDCF-F66B-4DE6-9AE7-6D5A37DFF93E}"/>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582" name="Text Box 379">
              <a:extLst>
                <a:ext uri="{FF2B5EF4-FFF2-40B4-BE49-F238E27FC236}">
                  <a16:creationId xmlns:a16="http://schemas.microsoft.com/office/drawing/2014/main" id="{BCD0194E-7C37-4195-B3E3-36CF70702357}"/>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583" name="Rectangle 582">
            <a:extLst>
              <a:ext uri="{FF2B5EF4-FFF2-40B4-BE49-F238E27FC236}">
                <a16:creationId xmlns:a16="http://schemas.microsoft.com/office/drawing/2014/main" id="{EE288EAB-4190-4A21-9294-7575BFD1F4A1}"/>
              </a:ext>
            </a:extLst>
          </p:cNvPr>
          <p:cNvSpPr/>
          <p:nvPr/>
        </p:nvSpPr>
        <p:spPr>
          <a:xfrm>
            <a:off x="1095104" y="12431852"/>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84" name="Group 583">
            <a:extLst>
              <a:ext uri="{FF2B5EF4-FFF2-40B4-BE49-F238E27FC236}">
                <a16:creationId xmlns:a16="http://schemas.microsoft.com/office/drawing/2014/main" id="{9A0F68AE-AA0C-4603-A497-878CFC86E9A3}"/>
              </a:ext>
            </a:extLst>
          </p:cNvPr>
          <p:cNvGrpSpPr/>
          <p:nvPr/>
        </p:nvGrpSpPr>
        <p:grpSpPr>
          <a:xfrm rot="10800000">
            <a:off x="2135612" y="13006943"/>
            <a:ext cx="1502856" cy="335223"/>
            <a:chOff x="18336912" y="16483762"/>
            <a:chExt cx="1502856" cy="335223"/>
          </a:xfrm>
        </p:grpSpPr>
        <p:sp>
          <p:nvSpPr>
            <p:cNvPr id="585" name="Rectangle 584">
              <a:extLst>
                <a:ext uri="{FF2B5EF4-FFF2-40B4-BE49-F238E27FC236}">
                  <a16:creationId xmlns:a16="http://schemas.microsoft.com/office/drawing/2014/main" id="{A826E34F-9EF6-4BA0-AB73-B101B8555E8B}"/>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6" name="Rectangle 585">
              <a:extLst>
                <a:ext uri="{FF2B5EF4-FFF2-40B4-BE49-F238E27FC236}">
                  <a16:creationId xmlns:a16="http://schemas.microsoft.com/office/drawing/2014/main" id="{94415353-B886-41B1-BA1D-C8B80BDE25A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7" name="Rectangle 586">
              <a:extLst>
                <a:ext uri="{FF2B5EF4-FFF2-40B4-BE49-F238E27FC236}">
                  <a16:creationId xmlns:a16="http://schemas.microsoft.com/office/drawing/2014/main" id="{E5FC3685-3BAF-40BF-839E-B2835059D924}"/>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8" name="Rectangle 587">
              <a:extLst>
                <a:ext uri="{FF2B5EF4-FFF2-40B4-BE49-F238E27FC236}">
                  <a16:creationId xmlns:a16="http://schemas.microsoft.com/office/drawing/2014/main" id="{A82F72AC-BD25-4236-9F0F-2826A033FEB0}"/>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9" name="Rectangle 588">
              <a:extLst>
                <a:ext uri="{FF2B5EF4-FFF2-40B4-BE49-F238E27FC236}">
                  <a16:creationId xmlns:a16="http://schemas.microsoft.com/office/drawing/2014/main" id="{72779F05-1AFC-4AC6-932E-B120F9460413}"/>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0" name="Rectangle 589">
              <a:extLst>
                <a:ext uri="{FF2B5EF4-FFF2-40B4-BE49-F238E27FC236}">
                  <a16:creationId xmlns:a16="http://schemas.microsoft.com/office/drawing/2014/main" id="{C474749C-C9E4-453D-BB8C-662E81A7C21B}"/>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1" name="Rectangle 590">
              <a:extLst>
                <a:ext uri="{FF2B5EF4-FFF2-40B4-BE49-F238E27FC236}">
                  <a16:creationId xmlns:a16="http://schemas.microsoft.com/office/drawing/2014/main" id="{3EF83EA3-C838-4FA4-A6E9-3AA322BF6216}"/>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2" name="Rectangle 591">
              <a:extLst>
                <a:ext uri="{FF2B5EF4-FFF2-40B4-BE49-F238E27FC236}">
                  <a16:creationId xmlns:a16="http://schemas.microsoft.com/office/drawing/2014/main" id="{3AB48213-45C4-4440-9353-BCF4F055F27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93" name="TextBox 592">
            <a:extLst>
              <a:ext uri="{FF2B5EF4-FFF2-40B4-BE49-F238E27FC236}">
                <a16:creationId xmlns:a16="http://schemas.microsoft.com/office/drawing/2014/main" id="{01151D8C-D461-48EB-A7DE-A4CF7391860B}"/>
              </a:ext>
            </a:extLst>
          </p:cNvPr>
          <p:cNvSpPr txBox="1"/>
          <p:nvPr/>
        </p:nvSpPr>
        <p:spPr>
          <a:xfrm>
            <a:off x="1096602" y="12527858"/>
            <a:ext cx="3574681" cy="400110"/>
          </a:xfrm>
          <a:prstGeom prst="rect">
            <a:avLst/>
          </a:prstGeom>
          <a:noFill/>
        </p:spPr>
        <p:txBody>
          <a:bodyPr wrap="square" rtlCol="0">
            <a:spAutoFit/>
          </a:bodyPr>
          <a:lstStyle/>
          <a:p>
            <a:r>
              <a:rPr lang="en-US" sz="2000" b="1" dirty="0"/>
              <a:t>Clusters of disorganized soldiers</a:t>
            </a:r>
          </a:p>
        </p:txBody>
      </p:sp>
      <p:grpSp>
        <p:nvGrpSpPr>
          <p:cNvPr id="500" name="Group 499">
            <a:extLst>
              <a:ext uri="{FF2B5EF4-FFF2-40B4-BE49-F238E27FC236}">
                <a16:creationId xmlns:a16="http://schemas.microsoft.com/office/drawing/2014/main" id="{D60C2FFC-7EFA-4F27-BD52-8485D93B24AE}"/>
              </a:ext>
            </a:extLst>
          </p:cNvPr>
          <p:cNvGrpSpPr/>
          <p:nvPr/>
        </p:nvGrpSpPr>
        <p:grpSpPr>
          <a:xfrm>
            <a:off x="7378955" y="5977508"/>
            <a:ext cx="2188832" cy="798872"/>
            <a:chOff x="7378955" y="5977508"/>
            <a:chExt cx="2188832" cy="798872"/>
          </a:xfrm>
        </p:grpSpPr>
        <p:sp>
          <p:nvSpPr>
            <p:cNvPr id="501" name="Freeform: Shape 500">
              <a:extLst>
                <a:ext uri="{FF2B5EF4-FFF2-40B4-BE49-F238E27FC236}">
                  <a16:creationId xmlns:a16="http://schemas.microsoft.com/office/drawing/2014/main" id="{28D8F35E-F865-49DC-AA19-627FA1C30443}"/>
                </a:ext>
              </a:extLst>
            </p:cNvPr>
            <p:cNvSpPr/>
            <p:nvPr/>
          </p:nvSpPr>
          <p:spPr>
            <a:xfrm>
              <a:off x="8897128" y="6307563"/>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Freeform: Shape 501">
              <a:extLst>
                <a:ext uri="{FF2B5EF4-FFF2-40B4-BE49-F238E27FC236}">
                  <a16:creationId xmlns:a16="http://schemas.microsoft.com/office/drawing/2014/main" id="{0764E1F7-3B99-447B-8843-372F31A609AA}"/>
                </a:ext>
              </a:extLst>
            </p:cNvPr>
            <p:cNvSpPr/>
            <p:nvPr/>
          </p:nvSpPr>
          <p:spPr>
            <a:xfrm>
              <a:off x="9209598" y="633686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4" name="Freeform: Shape 593">
              <a:extLst>
                <a:ext uri="{FF2B5EF4-FFF2-40B4-BE49-F238E27FC236}">
                  <a16:creationId xmlns:a16="http://schemas.microsoft.com/office/drawing/2014/main" id="{5A7DECFA-B8E2-4BDD-B71E-7C3558D671B0}"/>
                </a:ext>
              </a:extLst>
            </p:cNvPr>
            <p:cNvSpPr/>
            <p:nvPr/>
          </p:nvSpPr>
          <p:spPr>
            <a:xfrm>
              <a:off x="9522068" y="636528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5" name="Freeform: Shape 594">
              <a:extLst>
                <a:ext uri="{FF2B5EF4-FFF2-40B4-BE49-F238E27FC236}">
                  <a16:creationId xmlns:a16="http://schemas.microsoft.com/office/drawing/2014/main" id="{DFE38027-42E6-4732-A8A4-5C3122EB5AFF}"/>
                </a:ext>
              </a:extLst>
            </p:cNvPr>
            <p:cNvSpPr/>
            <p:nvPr/>
          </p:nvSpPr>
          <p:spPr>
            <a:xfrm>
              <a:off x="7970726" y="614565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6" name="Freeform: Shape 595">
              <a:extLst>
                <a:ext uri="{FF2B5EF4-FFF2-40B4-BE49-F238E27FC236}">
                  <a16:creationId xmlns:a16="http://schemas.microsoft.com/office/drawing/2014/main" id="{98A7ABC4-CBA7-4C3D-947F-A89E1FE151CF}"/>
                </a:ext>
              </a:extLst>
            </p:cNvPr>
            <p:cNvSpPr/>
            <p:nvPr/>
          </p:nvSpPr>
          <p:spPr>
            <a:xfrm>
              <a:off x="8299478" y="6231299"/>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7" name="Freeform: Shape 596">
              <a:extLst>
                <a:ext uri="{FF2B5EF4-FFF2-40B4-BE49-F238E27FC236}">
                  <a16:creationId xmlns:a16="http://schemas.microsoft.com/office/drawing/2014/main" id="{E25A8F89-E706-47DB-B906-FCD94E2E5B5F}"/>
                </a:ext>
              </a:extLst>
            </p:cNvPr>
            <p:cNvSpPr/>
            <p:nvPr/>
          </p:nvSpPr>
          <p:spPr>
            <a:xfrm>
              <a:off x="8607434" y="6286045"/>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8" name="Freeform: Shape 597">
              <a:extLst>
                <a:ext uri="{FF2B5EF4-FFF2-40B4-BE49-F238E27FC236}">
                  <a16:creationId xmlns:a16="http://schemas.microsoft.com/office/drawing/2014/main" id="{B4127E0D-A7C8-4876-B34F-7A0BD1DCAEF9}"/>
                </a:ext>
              </a:extLst>
            </p:cNvPr>
            <p:cNvSpPr/>
            <p:nvPr/>
          </p:nvSpPr>
          <p:spPr>
            <a:xfrm>
              <a:off x="7378955" y="5977508"/>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9" name="Freeform: Shape 598">
              <a:extLst>
                <a:ext uri="{FF2B5EF4-FFF2-40B4-BE49-F238E27FC236}">
                  <a16:creationId xmlns:a16="http://schemas.microsoft.com/office/drawing/2014/main" id="{26FAB193-DD60-4EF6-B12D-2CC437F8D137}"/>
                </a:ext>
              </a:extLst>
            </p:cNvPr>
            <p:cNvSpPr/>
            <p:nvPr/>
          </p:nvSpPr>
          <p:spPr>
            <a:xfrm>
              <a:off x="7711017" y="6083457"/>
              <a:ext cx="45719" cy="411092"/>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381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Freeform: Shape 4">
            <a:extLst>
              <a:ext uri="{FF2B5EF4-FFF2-40B4-BE49-F238E27FC236}">
                <a16:creationId xmlns:a16="http://schemas.microsoft.com/office/drawing/2014/main" id="{9D2995F9-21F5-47D6-ADA2-EDCE5AC0DAC8}"/>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87E354B-9E4D-4EE1-96E4-440F350D264E}"/>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4" name="Group 423">
            <a:extLst>
              <a:ext uri="{FF2B5EF4-FFF2-40B4-BE49-F238E27FC236}">
                <a16:creationId xmlns:a16="http://schemas.microsoft.com/office/drawing/2014/main" id="{32D928BC-19E6-4126-BB4A-0E2726C1DF09}"/>
              </a:ext>
            </a:extLst>
          </p:cNvPr>
          <p:cNvGrpSpPr/>
          <p:nvPr/>
        </p:nvGrpSpPr>
        <p:grpSpPr>
          <a:xfrm rot="11178151">
            <a:off x="8274305" y="6449954"/>
            <a:ext cx="1502856" cy="335223"/>
            <a:chOff x="18336912" y="16483762"/>
            <a:chExt cx="1502856" cy="335223"/>
          </a:xfrm>
        </p:grpSpPr>
        <p:sp>
          <p:nvSpPr>
            <p:cNvPr id="425" name="Rectangle 424">
              <a:extLst>
                <a:ext uri="{FF2B5EF4-FFF2-40B4-BE49-F238E27FC236}">
                  <a16:creationId xmlns:a16="http://schemas.microsoft.com/office/drawing/2014/main" id="{F605FD59-B9CB-439A-9EB5-6F1DA28E014A}"/>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68C89528-A318-4828-A98B-615C2EEF177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Rectangle 426">
              <a:extLst>
                <a:ext uri="{FF2B5EF4-FFF2-40B4-BE49-F238E27FC236}">
                  <a16:creationId xmlns:a16="http://schemas.microsoft.com/office/drawing/2014/main" id="{AEE5D636-5A6C-4A5C-BD7C-A10E1065D739}"/>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898ADD02-9123-4279-BF49-ECD5226AB084}"/>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9" name="Rectangle 428">
              <a:extLst>
                <a:ext uri="{FF2B5EF4-FFF2-40B4-BE49-F238E27FC236}">
                  <a16:creationId xmlns:a16="http://schemas.microsoft.com/office/drawing/2014/main" id="{32907AF5-0618-4B17-8B4D-282C006CB507}"/>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D8D0EFCB-2150-4DDD-BAF1-8F2FD7598AB4}"/>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Rectangle 430">
              <a:extLst>
                <a:ext uri="{FF2B5EF4-FFF2-40B4-BE49-F238E27FC236}">
                  <a16:creationId xmlns:a16="http://schemas.microsoft.com/office/drawing/2014/main" id="{ED5650F4-2B21-4808-B722-1BCB3B5793E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74FD953D-107F-446E-8669-F99B71909996}"/>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00" name="Group 599">
            <a:extLst>
              <a:ext uri="{FF2B5EF4-FFF2-40B4-BE49-F238E27FC236}">
                <a16:creationId xmlns:a16="http://schemas.microsoft.com/office/drawing/2014/main" id="{E07E840D-E197-48FA-8B5B-902C9AFEF328}"/>
              </a:ext>
            </a:extLst>
          </p:cNvPr>
          <p:cNvGrpSpPr/>
          <p:nvPr/>
        </p:nvGrpSpPr>
        <p:grpSpPr>
          <a:xfrm rot="11178151">
            <a:off x="7464758" y="6206553"/>
            <a:ext cx="1305467" cy="335223"/>
            <a:chOff x="18534301" y="16483762"/>
            <a:chExt cx="1305467" cy="335223"/>
          </a:xfrm>
        </p:grpSpPr>
        <p:sp>
          <p:nvSpPr>
            <p:cNvPr id="601" name="Rectangle 600">
              <a:extLst>
                <a:ext uri="{FF2B5EF4-FFF2-40B4-BE49-F238E27FC236}">
                  <a16:creationId xmlns:a16="http://schemas.microsoft.com/office/drawing/2014/main" id="{01759CB1-A822-497F-925B-8F1D9735088B}"/>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2" name="Rectangle 601">
              <a:extLst>
                <a:ext uri="{FF2B5EF4-FFF2-40B4-BE49-F238E27FC236}">
                  <a16:creationId xmlns:a16="http://schemas.microsoft.com/office/drawing/2014/main" id="{6DD06F99-B0B0-45C5-A6D9-E51082B3F8F1}"/>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3" name="Rectangle 602">
              <a:extLst>
                <a:ext uri="{FF2B5EF4-FFF2-40B4-BE49-F238E27FC236}">
                  <a16:creationId xmlns:a16="http://schemas.microsoft.com/office/drawing/2014/main" id="{0732F14F-AC22-4C76-B503-BBB43207C9EE}"/>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4" name="Rectangle 603">
              <a:extLst>
                <a:ext uri="{FF2B5EF4-FFF2-40B4-BE49-F238E27FC236}">
                  <a16:creationId xmlns:a16="http://schemas.microsoft.com/office/drawing/2014/main" id="{6E0A91C8-57BE-484C-94C0-145D8B838DB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5" name="Rectangle 604">
              <a:extLst>
                <a:ext uri="{FF2B5EF4-FFF2-40B4-BE49-F238E27FC236}">
                  <a16:creationId xmlns:a16="http://schemas.microsoft.com/office/drawing/2014/main" id="{50EEB6CB-F1A3-4096-92E1-4474F89C7719}"/>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6" name="Rectangle 605">
              <a:extLst>
                <a:ext uri="{FF2B5EF4-FFF2-40B4-BE49-F238E27FC236}">
                  <a16:creationId xmlns:a16="http://schemas.microsoft.com/office/drawing/2014/main" id="{D895567C-315F-4063-A019-732670899B5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Rectangle 606">
              <a:extLst>
                <a:ext uri="{FF2B5EF4-FFF2-40B4-BE49-F238E27FC236}">
                  <a16:creationId xmlns:a16="http://schemas.microsoft.com/office/drawing/2014/main" id="{E87AD1A4-1DE3-48C2-9B14-B9712C5971F1}"/>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8" name="Group 377">
            <a:extLst>
              <a:ext uri="{FF2B5EF4-FFF2-40B4-BE49-F238E27FC236}">
                <a16:creationId xmlns:a16="http://schemas.microsoft.com/office/drawing/2014/main" id="{819DA0E9-3652-4124-A49C-291270085A40}"/>
              </a:ext>
            </a:extLst>
          </p:cNvPr>
          <p:cNvGrpSpPr/>
          <p:nvPr/>
        </p:nvGrpSpPr>
        <p:grpSpPr>
          <a:xfrm>
            <a:off x="7837568" y="5068046"/>
            <a:ext cx="1803929" cy="1333617"/>
            <a:chOff x="2681378" y="5081713"/>
            <a:chExt cx="1803929" cy="1333617"/>
          </a:xfrm>
        </p:grpSpPr>
        <p:grpSp>
          <p:nvGrpSpPr>
            <p:cNvPr id="379" name="Group 378">
              <a:extLst>
                <a:ext uri="{FF2B5EF4-FFF2-40B4-BE49-F238E27FC236}">
                  <a16:creationId xmlns:a16="http://schemas.microsoft.com/office/drawing/2014/main" id="{0691773F-C14B-48FA-91CA-FDE6FD8AC196}"/>
                </a:ext>
              </a:extLst>
            </p:cNvPr>
            <p:cNvGrpSpPr/>
            <p:nvPr/>
          </p:nvGrpSpPr>
          <p:grpSpPr>
            <a:xfrm>
              <a:off x="2681378" y="5622705"/>
              <a:ext cx="1803929" cy="792625"/>
              <a:chOff x="2528978" y="5470305"/>
              <a:chExt cx="1803929" cy="792625"/>
            </a:xfrm>
          </p:grpSpPr>
          <p:sp>
            <p:nvSpPr>
              <p:cNvPr id="381" name="Text Box 648">
                <a:extLst>
                  <a:ext uri="{FF2B5EF4-FFF2-40B4-BE49-F238E27FC236}">
                    <a16:creationId xmlns:a16="http://schemas.microsoft.com/office/drawing/2014/main" id="{3FE05F74-AD5C-4C57-B6B9-75BF40AC47F6}"/>
                  </a:ext>
                </a:extLst>
              </p:cNvPr>
              <p:cNvSpPr txBox="1">
                <a:spLocks noChangeArrowheads="1"/>
              </p:cNvSpPr>
              <p:nvPr/>
            </p:nvSpPr>
            <p:spPr bwMode="auto">
              <a:xfrm>
                <a:off x="3509445" y="5575562"/>
                <a:ext cx="823462"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a:t>
                </a:r>
              </a:p>
              <a:p>
                <a:pPr algn="ct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382" name="Freeform 164">
                <a:extLst>
                  <a:ext uri="{FF2B5EF4-FFF2-40B4-BE49-F238E27FC236}">
                    <a16:creationId xmlns:a16="http://schemas.microsoft.com/office/drawing/2014/main" id="{04B57B2E-326F-405D-AAE5-A8C98D4FF65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83" name="Group 165">
                <a:extLst>
                  <a:ext uri="{FF2B5EF4-FFF2-40B4-BE49-F238E27FC236}">
                    <a16:creationId xmlns:a16="http://schemas.microsoft.com/office/drawing/2014/main" id="{74E68F5D-FFC7-4CDF-8C37-0048A24A6021}"/>
                  </a:ext>
                </a:extLst>
              </p:cNvPr>
              <p:cNvGrpSpPr>
                <a:grpSpLocks/>
              </p:cNvGrpSpPr>
              <p:nvPr/>
            </p:nvGrpSpPr>
            <p:grpSpPr bwMode="auto">
              <a:xfrm>
                <a:off x="2528978" y="5470305"/>
                <a:ext cx="1032082" cy="760244"/>
                <a:chOff x="288" y="720"/>
                <a:chExt cx="432" cy="288"/>
              </a:xfrm>
            </p:grpSpPr>
            <p:sp>
              <p:nvSpPr>
                <p:cNvPr id="384" name="Rectangle 166">
                  <a:extLst>
                    <a:ext uri="{FF2B5EF4-FFF2-40B4-BE49-F238E27FC236}">
                      <a16:creationId xmlns:a16="http://schemas.microsoft.com/office/drawing/2014/main" id="{9906518B-33EC-4967-A379-223A0EFFB15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85" name="Line 167">
                  <a:extLst>
                    <a:ext uri="{FF2B5EF4-FFF2-40B4-BE49-F238E27FC236}">
                      <a16:creationId xmlns:a16="http://schemas.microsoft.com/office/drawing/2014/main" id="{6F23E626-12C7-43C6-BB3A-289339996CF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86" name="Line 168">
                  <a:extLst>
                    <a:ext uri="{FF2B5EF4-FFF2-40B4-BE49-F238E27FC236}">
                      <a16:creationId xmlns:a16="http://schemas.microsoft.com/office/drawing/2014/main" id="{2E199EA8-70D9-4205-8714-36FD8EA2F912}"/>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0" name="TextBox 379">
              <a:extLst>
                <a:ext uri="{FF2B5EF4-FFF2-40B4-BE49-F238E27FC236}">
                  <a16:creationId xmlns:a16="http://schemas.microsoft.com/office/drawing/2014/main" id="{06B298A9-048C-4780-8A87-EB9E5586D10B}"/>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17" name="Group 616">
            <a:extLst>
              <a:ext uri="{FF2B5EF4-FFF2-40B4-BE49-F238E27FC236}">
                <a16:creationId xmlns:a16="http://schemas.microsoft.com/office/drawing/2014/main" id="{8AA138E6-0B4F-493A-85F3-9C6B7FF6D1FF}"/>
              </a:ext>
            </a:extLst>
          </p:cNvPr>
          <p:cNvGrpSpPr/>
          <p:nvPr/>
        </p:nvGrpSpPr>
        <p:grpSpPr>
          <a:xfrm rot="11178151">
            <a:off x="14414450" y="7588027"/>
            <a:ext cx="1502856" cy="335223"/>
            <a:chOff x="18336912" y="16483762"/>
            <a:chExt cx="1502856" cy="335223"/>
          </a:xfrm>
        </p:grpSpPr>
        <p:sp>
          <p:nvSpPr>
            <p:cNvPr id="618" name="Rectangle 617">
              <a:extLst>
                <a:ext uri="{FF2B5EF4-FFF2-40B4-BE49-F238E27FC236}">
                  <a16:creationId xmlns:a16="http://schemas.microsoft.com/office/drawing/2014/main" id="{E7AD634E-19EF-4E54-ADAB-9313AB652E0F}"/>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9" name="Rectangle 618">
              <a:extLst>
                <a:ext uri="{FF2B5EF4-FFF2-40B4-BE49-F238E27FC236}">
                  <a16:creationId xmlns:a16="http://schemas.microsoft.com/office/drawing/2014/main" id="{87CBBBC0-F9D8-42E7-AFFB-6F37B58A154C}"/>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Rectangle 619">
              <a:extLst>
                <a:ext uri="{FF2B5EF4-FFF2-40B4-BE49-F238E27FC236}">
                  <a16:creationId xmlns:a16="http://schemas.microsoft.com/office/drawing/2014/main" id="{4B5B29E1-6040-410D-AD76-DB680120F2CF}"/>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Rectangle 620">
              <a:extLst>
                <a:ext uri="{FF2B5EF4-FFF2-40B4-BE49-F238E27FC236}">
                  <a16:creationId xmlns:a16="http://schemas.microsoft.com/office/drawing/2014/main" id="{305A852D-D77F-499A-A862-46B9515F4747}"/>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Rectangle 621">
              <a:extLst>
                <a:ext uri="{FF2B5EF4-FFF2-40B4-BE49-F238E27FC236}">
                  <a16:creationId xmlns:a16="http://schemas.microsoft.com/office/drawing/2014/main" id="{F9ED9405-540D-4D8D-8D28-1617C42F7293}"/>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3" name="Rectangle 622">
              <a:extLst>
                <a:ext uri="{FF2B5EF4-FFF2-40B4-BE49-F238E27FC236}">
                  <a16:creationId xmlns:a16="http://schemas.microsoft.com/office/drawing/2014/main" id="{2F3FC00F-712D-49FB-83A6-DB2FB328EA6D}"/>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4" name="Rectangle 623">
              <a:extLst>
                <a:ext uri="{FF2B5EF4-FFF2-40B4-BE49-F238E27FC236}">
                  <a16:creationId xmlns:a16="http://schemas.microsoft.com/office/drawing/2014/main" id="{AB20F7DE-C40F-4EC3-8FC6-7D848BBB616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5" name="Rectangle 624">
              <a:extLst>
                <a:ext uri="{FF2B5EF4-FFF2-40B4-BE49-F238E27FC236}">
                  <a16:creationId xmlns:a16="http://schemas.microsoft.com/office/drawing/2014/main" id="{418A6B44-FD02-4987-8104-2F7B0926EF1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5" name="Group 404">
            <a:extLst>
              <a:ext uri="{FF2B5EF4-FFF2-40B4-BE49-F238E27FC236}">
                <a16:creationId xmlns:a16="http://schemas.microsoft.com/office/drawing/2014/main" id="{C5B0CFD3-852F-4AA0-8A22-3345A7D39DE2}"/>
              </a:ext>
            </a:extLst>
          </p:cNvPr>
          <p:cNvGrpSpPr/>
          <p:nvPr/>
        </p:nvGrpSpPr>
        <p:grpSpPr>
          <a:xfrm>
            <a:off x="15151711" y="6414948"/>
            <a:ext cx="1823273" cy="1337852"/>
            <a:chOff x="2681378" y="5081713"/>
            <a:chExt cx="1823273" cy="1337852"/>
          </a:xfrm>
        </p:grpSpPr>
        <p:grpSp>
          <p:nvGrpSpPr>
            <p:cNvPr id="406" name="Group 405">
              <a:extLst>
                <a:ext uri="{FF2B5EF4-FFF2-40B4-BE49-F238E27FC236}">
                  <a16:creationId xmlns:a16="http://schemas.microsoft.com/office/drawing/2014/main" id="{0AE4275A-8424-486B-B60D-93DAFF06F607}"/>
                </a:ext>
              </a:extLst>
            </p:cNvPr>
            <p:cNvGrpSpPr/>
            <p:nvPr/>
          </p:nvGrpSpPr>
          <p:grpSpPr>
            <a:xfrm>
              <a:off x="2681378" y="5622705"/>
              <a:ext cx="1823273" cy="796860"/>
              <a:chOff x="2528978" y="5470305"/>
              <a:chExt cx="1823273" cy="796860"/>
            </a:xfrm>
          </p:grpSpPr>
          <p:sp>
            <p:nvSpPr>
              <p:cNvPr id="408" name="Text Box 648">
                <a:extLst>
                  <a:ext uri="{FF2B5EF4-FFF2-40B4-BE49-F238E27FC236}">
                    <a16:creationId xmlns:a16="http://schemas.microsoft.com/office/drawing/2014/main" id="{DC5334D9-D8F9-42B7-9156-1263104BCCE6}"/>
                  </a:ext>
                </a:extLst>
              </p:cNvPr>
              <p:cNvSpPr txBox="1">
                <a:spLocks noChangeArrowheads="1"/>
              </p:cNvSpPr>
              <p:nvPr/>
            </p:nvSpPr>
            <p:spPr bwMode="auto">
              <a:xfrm>
                <a:off x="3599654" y="5579797"/>
                <a:ext cx="752597"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116</a:t>
                </a:r>
              </a:p>
            </p:txBody>
          </p:sp>
          <p:sp>
            <p:nvSpPr>
              <p:cNvPr id="409" name="Freeform 164">
                <a:extLst>
                  <a:ext uri="{FF2B5EF4-FFF2-40B4-BE49-F238E27FC236}">
                    <a16:creationId xmlns:a16="http://schemas.microsoft.com/office/drawing/2014/main" id="{8863377E-7335-478E-BBCC-DA58E3ED2CE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0" name="Group 165">
                <a:extLst>
                  <a:ext uri="{FF2B5EF4-FFF2-40B4-BE49-F238E27FC236}">
                    <a16:creationId xmlns:a16="http://schemas.microsoft.com/office/drawing/2014/main" id="{C4522A64-6A93-42FE-B322-ED2ABC5F4ABE}"/>
                  </a:ext>
                </a:extLst>
              </p:cNvPr>
              <p:cNvGrpSpPr>
                <a:grpSpLocks/>
              </p:cNvGrpSpPr>
              <p:nvPr/>
            </p:nvGrpSpPr>
            <p:grpSpPr bwMode="auto">
              <a:xfrm>
                <a:off x="2528978" y="5470305"/>
                <a:ext cx="1032082" cy="760244"/>
                <a:chOff x="288" y="720"/>
                <a:chExt cx="432" cy="288"/>
              </a:xfrm>
            </p:grpSpPr>
            <p:sp>
              <p:nvSpPr>
                <p:cNvPr id="411" name="Rectangle 166">
                  <a:extLst>
                    <a:ext uri="{FF2B5EF4-FFF2-40B4-BE49-F238E27FC236}">
                      <a16:creationId xmlns:a16="http://schemas.microsoft.com/office/drawing/2014/main" id="{E1A34350-5416-4AF4-A662-424A32B651A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2" name="Line 167">
                  <a:extLst>
                    <a:ext uri="{FF2B5EF4-FFF2-40B4-BE49-F238E27FC236}">
                      <a16:creationId xmlns:a16="http://schemas.microsoft.com/office/drawing/2014/main" id="{7FF4EB59-C7BD-4E7F-959D-534839CD6E1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3" name="Line 168">
                  <a:extLst>
                    <a:ext uri="{FF2B5EF4-FFF2-40B4-BE49-F238E27FC236}">
                      <a16:creationId xmlns:a16="http://schemas.microsoft.com/office/drawing/2014/main" id="{C87FDC61-ADD7-4297-854C-315C566ACF8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7" name="TextBox 406">
              <a:extLst>
                <a:ext uri="{FF2B5EF4-FFF2-40B4-BE49-F238E27FC236}">
                  <a16:creationId xmlns:a16="http://schemas.microsoft.com/office/drawing/2014/main" id="{3F945E9B-325E-489C-8872-EA5222685225}"/>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 name="Freeform: Shape 1">
            <a:extLst>
              <a:ext uri="{FF2B5EF4-FFF2-40B4-BE49-F238E27FC236}">
                <a16:creationId xmlns:a16="http://schemas.microsoft.com/office/drawing/2014/main" id="{1B608BA3-B726-4E87-B132-78CD560CD37A}"/>
              </a:ext>
            </a:extLst>
          </p:cNvPr>
          <p:cNvSpPr/>
          <p:nvPr/>
        </p:nvSpPr>
        <p:spPr>
          <a:xfrm>
            <a:off x="10229005" y="1332411"/>
            <a:ext cx="4519444" cy="3317966"/>
          </a:xfrm>
          <a:custGeom>
            <a:avLst/>
            <a:gdLst>
              <a:gd name="connsiteX0" fmla="*/ 19371 w 4474289"/>
              <a:gd name="connsiteY0" fmla="*/ 0 h 3317966"/>
              <a:gd name="connsiteX1" fmla="*/ 176126 w 4474289"/>
              <a:gd name="connsiteY1" fmla="*/ 522515 h 3317966"/>
              <a:gd name="connsiteX2" fmla="*/ 1299531 w 4474289"/>
              <a:gd name="connsiteY2" fmla="*/ 809898 h 3317966"/>
              <a:gd name="connsiteX3" fmla="*/ 3076080 w 4474289"/>
              <a:gd name="connsiteY3" fmla="*/ 679269 h 3317966"/>
              <a:gd name="connsiteX4" fmla="*/ 3938229 w 4474289"/>
              <a:gd name="connsiteY4" fmla="*/ 600892 h 3317966"/>
              <a:gd name="connsiteX5" fmla="*/ 4277863 w 4474289"/>
              <a:gd name="connsiteY5" fmla="*/ 809898 h 3317966"/>
              <a:gd name="connsiteX6" fmla="*/ 4460743 w 4474289"/>
              <a:gd name="connsiteY6" fmla="*/ 1907178 h 3317966"/>
              <a:gd name="connsiteX7" fmla="*/ 4460743 w 4474289"/>
              <a:gd name="connsiteY7" fmla="*/ 3317966 h 3317966"/>
              <a:gd name="connsiteX0" fmla="*/ 19371 w 4474289"/>
              <a:gd name="connsiteY0" fmla="*/ 0 h 3317966"/>
              <a:gd name="connsiteX1" fmla="*/ 176126 w 4474289"/>
              <a:gd name="connsiteY1" fmla="*/ 522515 h 3317966"/>
              <a:gd name="connsiteX2" fmla="*/ 1299531 w 4474289"/>
              <a:gd name="connsiteY2" fmla="*/ 809898 h 3317966"/>
              <a:gd name="connsiteX3" fmla="*/ 3076080 w 4474289"/>
              <a:gd name="connsiteY3" fmla="*/ 679269 h 3317966"/>
              <a:gd name="connsiteX4" fmla="*/ 3938229 w 4474289"/>
              <a:gd name="connsiteY4" fmla="*/ 600892 h 3317966"/>
              <a:gd name="connsiteX5" fmla="*/ 4408492 w 4474289"/>
              <a:gd name="connsiteY5" fmla="*/ 1045029 h 3317966"/>
              <a:gd name="connsiteX6" fmla="*/ 4460743 w 4474289"/>
              <a:gd name="connsiteY6" fmla="*/ 1907178 h 3317966"/>
              <a:gd name="connsiteX7" fmla="*/ 4460743 w 4474289"/>
              <a:gd name="connsiteY7" fmla="*/ 3317966 h 3317966"/>
              <a:gd name="connsiteX0" fmla="*/ 127744 w 4582662"/>
              <a:gd name="connsiteY0" fmla="*/ 0 h 3317966"/>
              <a:gd name="connsiteX1" fmla="*/ 284499 w 4582662"/>
              <a:gd name="connsiteY1" fmla="*/ 522515 h 3317966"/>
              <a:gd name="connsiteX2" fmla="*/ 3184453 w 4582662"/>
              <a:gd name="connsiteY2" fmla="*/ 679269 h 3317966"/>
              <a:gd name="connsiteX3" fmla="*/ 4046602 w 4582662"/>
              <a:gd name="connsiteY3" fmla="*/ 600892 h 3317966"/>
              <a:gd name="connsiteX4" fmla="*/ 4516865 w 4582662"/>
              <a:gd name="connsiteY4" fmla="*/ 1045029 h 3317966"/>
              <a:gd name="connsiteX5" fmla="*/ 4569116 w 4582662"/>
              <a:gd name="connsiteY5" fmla="*/ 1907178 h 3317966"/>
              <a:gd name="connsiteX6" fmla="*/ 4569116 w 4582662"/>
              <a:gd name="connsiteY6" fmla="*/ 3317966 h 3317966"/>
              <a:gd name="connsiteX0" fmla="*/ 5142 w 4460060"/>
              <a:gd name="connsiteY0" fmla="*/ 0 h 3317966"/>
              <a:gd name="connsiteX1" fmla="*/ 161897 w 4460060"/>
              <a:gd name="connsiteY1" fmla="*/ 522515 h 3317966"/>
              <a:gd name="connsiteX2" fmla="*/ 3061851 w 4460060"/>
              <a:gd name="connsiteY2" fmla="*/ 679269 h 3317966"/>
              <a:gd name="connsiteX3" fmla="*/ 3924000 w 4460060"/>
              <a:gd name="connsiteY3" fmla="*/ 600892 h 3317966"/>
              <a:gd name="connsiteX4" fmla="*/ 4394263 w 4460060"/>
              <a:gd name="connsiteY4" fmla="*/ 1045029 h 3317966"/>
              <a:gd name="connsiteX5" fmla="*/ 4446514 w 4460060"/>
              <a:gd name="connsiteY5" fmla="*/ 1907178 h 3317966"/>
              <a:gd name="connsiteX6" fmla="*/ 4446514 w 4460060"/>
              <a:gd name="connsiteY6" fmla="*/ 3317966 h 3317966"/>
              <a:gd name="connsiteX0" fmla="*/ 64526 w 4519444"/>
              <a:gd name="connsiteY0" fmla="*/ 0 h 3317966"/>
              <a:gd name="connsiteX1" fmla="*/ 221281 w 4519444"/>
              <a:gd name="connsiteY1" fmla="*/ 522515 h 3317966"/>
              <a:gd name="connsiteX2" fmla="*/ 2180709 w 4519444"/>
              <a:gd name="connsiteY2" fmla="*/ 548641 h 3317966"/>
              <a:gd name="connsiteX3" fmla="*/ 3983384 w 4519444"/>
              <a:gd name="connsiteY3" fmla="*/ 600892 h 3317966"/>
              <a:gd name="connsiteX4" fmla="*/ 4453647 w 4519444"/>
              <a:gd name="connsiteY4" fmla="*/ 1045029 h 3317966"/>
              <a:gd name="connsiteX5" fmla="*/ 4505898 w 4519444"/>
              <a:gd name="connsiteY5" fmla="*/ 1907178 h 3317966"/>
              <a:gd name="connsiteX6" fmla="*/ 4505898 w 4519444"/>
              <a:gd name="connsiteY6" fmla="*/ 3317966 h 3317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519444" h="3317966">
                <a:moveTo>
                  <a:pt x="64526" y="0"/>
                </a:moveTo>
                <a:cubicBezTo>
                  <a:pt x="36223" y="193766"/>
                  <a:pt x="-131416" y="431075"/>
                  <a:pt x="221281" y="522515"/>
                </a:cubicBezTo>
                <a:cubicBezTo>
                  <a:pt x="573978" y="613955"/>
                  <a:pt x="1553692" y="535578"/>
                  <a:pt x="2180709" y="548641"/>
                </a:cubicBezTo>
                <a:lnTo>
                  <a:pt x="3983384" y="600892"/>
                </a:lnTo>
                <a:cubicBezTo>
                  <a:pt x="4362207" y="683623"/>
                  <a:pt x="4366561" y="827315"/>
                  <a:pt x="4453647" y="1045029"/>
                </a:cubicBezTo>
                <a:cubicBezTo>
                  <a:pt x="4540733" y="1262743"/>
                  <a:pt x="4475418" y="1489167"/>
                  <a:pt x="4505898" y="1907178"/>
                </a:cubicBezTo>
                <a:cubicBezTo>
                  <a:pt x="4536378" y="2325189"/>
                  <a:pt x="4505898" y="3317966"/>
                  <a:pt x="4505898" y="3317966"/>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8" name="Group 107">
            <a:extLst>
              <a:ext uri="{FF2B5EF4-FFF2-40B4-BE49-F238E27FC236}">
                <a16:creationId xmlns:a16="http://schemas.microsoft.com/office/drawing/2014/main" id="{B31D1393-DAEC-437A-B374-F7BB6B80102B}"/>
              </a:ext>
            </a:extLst>
          </p:cNvPr>
          <p:cNvGrpSpPr/>
          <p:nvPr/>
        </p:nvGrpSpPr>
        <p:grpSpPr>
          <a:xfrm>
            <a:off x="10109944" y="1358537"/>
            <a:ext cx="3125184" cy="2560320"/>
            <a:chOff x="10109944" y="1358537"/>
            <a:chExt cx="3125184" cy="2560320"/>
          </a:xfrm>
        </p:grpSpPr>
        <p:sp>
          <p:nvSpPr>
            <p:cNvPr id="14" name="Freeform: Shape 13">
              <a:extLst>
                <a:ext uri="{FF2B5EF4-FFF2-40B4-BE49-F238E27FC236}">
                  <a16:creationId xmlns:a16="http://schemas.microsoft.com/office/drawing/2014/main" id="{3B870192-9DD2-4645-B95A-1574D63A0E21}"/>
                </a:ext>
              </a:extLst>
            </p:cNvPr>
            <p:cNvSpPr/>
            <p:nvPr/>
          </p:nvSpPr>
          <p:spPr>
            <a:xfrm>
              <a:off x="10109944" y="1358537"/>
              <a:ext cx="3125184" cy="2037806"/>
            </a:xfrm>
            <a:custGeom>
              <a:avLst/>
              <a:gdLst>
                <a:gd name="connsiteX0" fmla="*/ 105210 w 3125184"/>
                <a:gd name="connsiteY0" fmla="*/ 0 h 2037806"/>
                <a:gd name="connsiteX1" fmla="*/ 314216 w 3125184"/>
                <a:gd name="connsiteY1" fmla="*/ 731520 h 2037806"/>
                <a:gd name="connsiteX2" fmla="*/ 2743907 w 3125184"/>
                <a:gd name="connsiteY2" fmla="*/ 1280160 h 2037806"/>
                <a:gd name="connsiteX3" fmla="*/ 3083542 w 3125184"/>
                <a:gd name="connsiteY3" fmla="*/ 2037806 h 2037806"/>
              </a:gdLst>
              <a:ahLst/>
              <a:cxnLst>
                <a:cxn ang="0">
                  <a:pos x="connsiteX0" y="connsiteY0"/>
                </a:cxn>
                <a:cxn ang="0">
                  <a:pos x="connsiteX1" y="connsiteY1"/>
                </a:cxn>
                <a:cxn ang="0">
                  <a:pos x="connsiteX2" y="connsiteY2"/>
                </a:cxn>
                <a:cxn ang="0">
                  <a:pos x="connsiteX3" y="connsiteY3"/>
                </a:cxn>
              </a:cxnLst>
              <a:rect l="l" t="t" r="r" b="b"/>
              <a:pathLst>
                <a:path w="3125184" h="2037806">
                  <a:moveTo>
                    <a:pt x="105210" y="0"/>
                  </a:moveTo>
                  <a:cubicBezTo>
                    <a:pt x="-10179" y="259080"/>
                    <a:pt x="-125567" y="518160"/>
                    <a:pt x="314216" y="731520"/>
                  </a:cubicBezTo>
                  <a:cubicBezTo>
                    <a:pt x="753999" y="944880"/>
                    <a:pt x="2282353" y="1062446"/>
                    <a:pt x="2743907" y="1280160"/>
                  </a:cubicBezTo>
                  <a:cubicBezTo>
                    <a:pt x="3205461" y="1497874"/>
                    <a:pt x="3144501" y="1767840"/>
                    <a:pt x="3083542" y="2037806"/>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104">
              <a:extLst>
                <a:ext uri="{FF2B5EF4-FFF2-40B4-BE49-F238E27FC236}">
                  <a16:creationId xmlns:a16="http://schemas.microsoft.com/office/drawing/2014/main" id="{1A263E11-1852-4B1D-9C5B-114768146B43}"/>
                </a:ext>
              </a:extLst>
            </p:cNvPr>
            <p:cNvSpPr/>
            <p:nvPr/>
          </p:nvSpPr>
          <p:spPr>
            <a:xfrm>
              <a:off x="10661469" y="2169523"/>
              <a:ext cx="1016725" cy="1749334"/>
            </a:xfrm>
            <a:custGeom>
              <a:avLst/>
              <a:gdLst>
                <a:gd name="connsiteX0" fmla="*/ 0 w 1489165"/>
                <a:gd name="connsiteY0" fmla="*/ 0 h 1985554"/>
                <a:gd name="connsiteX1" fmla="*/ 1227908 w 1489165"/>
                <a:gd name="connsiteY1" fmla="*/ 757646 h 1985554"/>
                <a:gd name="connsiteX2" fmla="*/ 1489165 w 1489165"/>
                <a:gd name="connsiteY2" fmla="*/ 1985554 h 1985554"/>
                <a:gd name="connsiteX0" fmla="*/ 0 w 1016725"/>
                <a:gd name="connsiteY0" fmla="*/ 0 h 1749334"/>
                <a:gd name="connsiteX1" fmla="*/ 755468 w 1016725"/>
                <a:gd name="connsiteY1" fmla="*/ 521426 h 1749334"/>
                <a:gd name="connsiteX2" fmla="*/ 1016725 w 1016725"/>
                <a:gd name="connsiteY2" fmla="*/ 1749334 h 1749334"/>
              </a:gdLst>
              <a:ahLst/>
              <a:cxnLst>
                <a:cxn ang="0">
                  <a:pos x="connsiteX0" y="connsiteY0"/>
                </a:cxn>
                <a:cxn ang="0">
                  <a:pos x="connsiteX1" y="connsiteY1"/>
                </a:cxn>
                <a:cxn ang="0">
                  <a:pos x="connsiteX2" y="connsiteY2"/>
                </a:cxn>
              </a:cxnLst>
              <a:rect l="l" t="t" r="r" b="b"/>
              <a:pathLst>
                <a:path w="1016725" h="1749334">
                  <a:moveTo>
                    <a:pt x="0" y="0"/>
                  </a:moveTo>
                  <a:cubicBezTo>
                    <a:pt x="489857" y="213360"/>
                    <a:pt x="507274" y="190500"/>
                    <a:pt x="755468" y="521426"/>
                  </a:cubicBezTo>
                  <a:cubicBezTo>
                    <a:pt x="1003662" y="852352"/>
                    <a:pt x="1010193" y="1300843"/>
                    <a:pt x="1016725" y="1749334"/>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08" name="Explosion 1 369">
            <a:extLst>
              <a:ext uri="{FF2B5EF4-FFF2-40B4-BE49-F238E27FC236}">
                <a16:creationId xmlns:a16="http://schemas.microsoft.com/office/drawing/2014/main" id="{CC069585-97E2-43D1-AD70-14036D0520D4}"/>
              </a:ext>
            </a:extLst>
          </p:cNvPr>
          <p:cNvSpPr/>
          <p:nvPr/>
        </p:nvSpPr>
        <p:spPr>
          <a:xfrm>
            <a:off x="12224955" y="7553490"/>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E5B438D4-9539-4A4D-B13E-9431B9819563}"/>
              </a:ext>
            </a:extLst>
          </p:cNvPr>
          <p:cNvSpPr/>
          <p:nvPr/>
        </p:nvSpPr>
        <p:spPr>
          <a:xfrm>
            <a:off x="13130784" y="7900416"/>
            <a:ext cx="1142454" cy="759542"/>
          </a:xfrm>
          <a:custGeom>
            <a:avLst/>
            <a:gdLst>
              <a:gd name="connsiteX0" fmla="*/ 841248 w 1142454"/>
              <a:gd name="connsiteY0" fmla="*/ 0 h 759542"/>
              <a:gd name="connsiteX1" fmla="*/ 1115568 w 1142454"/>
              <a:gd name="connsiteY1" fmla="*/ 274320 h 759542"/>
              <a:gd name="connsiteX2" fmla="*/ 1005840 w 1142454"/>
              <a:gd name="connsiteY2" fmla="*/ 749808 h 759542"/>
              <a:gd name="connsiteX3" fmla="*/ 0 w 1142454"/>
              <a:gd name="connsiteY3" fmla="*/ 548640 h 759542"/>
            </a:gdLst>
            <a:ahLst/>
            <a:cxnLst>
              <a:cxn ang="0">
                <a:pos x="connsiteX0" y="connsiteY0"/>
              </a:cxn>
              <a:cxn ang="0">
                <a:pos x="connsiteX1" y="connsiteY1"/>
              </a:cxn>
              <a:cxn ang="0">
                <a:pos x="connsiteX2" y="connsiteY2"/>
              </a:cxn>
              <a:cxn ang="0">
                <a:pos x="connsiteX3" y="connsiteY3"/>
              </a:cxn>
            </a:cxnLst>
            <a:rect l="l" t="t" r="r" b="b"/>
            <a:pathLst>
              <a:path w="1142454" h="759542">
                <a:moveTo>
                  <a:pt x="841248" y="0"/>
                </a:moveTo>
                <a:cubicBezTo>
                  <a:pt x="964692" y="74676"/>
                  <a:pt x="1088136" y="149352"/>
                  <a:pt x="1115568" y="274320"/>
                </a:cubicBezTo>
                <a:cubicBezTo>
                  <a:pt x="1143000" y="399288"/>
                  <a:pt x="1191768" y="704088"/>
                  <a:pt x="1005840" y="749808"/>
                </a:cubicBezTo>
                <a:cubicBezTo>
                  <a:pt x="819912" y="795528"/>
                  <a:pt x="409956" y="672084"/>
                  <a:pt x="0" y="54864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3" name="Group 552">
            <a:extLst>
              <a:ext uri="{FF2B5EF4-FFF2-40B4-BE49-F238E27FC236}">
                <a16:creationId xmlns:a16="http://schemas.microsoft.com/office/drawing/2014/main" id="{D746AAD9-B1C2-4CC7-9C4D-EC75B348A9BB}"/>
              </a:ext>
            </a:extLst>
          </p:cNvPr>
          <p:cNvGrpSpPr/>
          <p:nvPr/>
        </p:nvGrpSpPr>
        <p:grpSpPr>
          <a:xfrm>
            <a:off x="14291270" y="3141525"/>
            <a:ext cx="1414587" cy="1430732"/>
            <a:chOff x="5855662" y="1197503"/>
            <a:chExt cx="1414587" cy="1430732"/>
          </a:xfrm>
        </p:grpSpPr>
        <p:grpSp>
          <p:nvGrpSpPr>
            <p:cNvPr id="554" name="Group 553">
              <a:extLst>
                <a:ext uri="{FF2B5EF4-FFF2-40B4-BE49-F238E27FC236}">
                  <a16:creationId xmlns:a16="http://schemas.microsoft.com/office/drawing/2014/main" id="{080286C6-4A23-4729-BAC1-46F3D0D508CF}"/>
                </a:ext>
              </a:extLst>
            </p:cNvPr>
            <p:cNvGrpSpPr/>
            <p:nvPr/>
          </p:nvGrpSpPr>
          <p:grpSpPr>
            <a:xfrm>
              <a:off x="5855662" y="1197503"/>
              <a:ext cx="1414587" cy="1430732"/>
              <a:chOff x="2681378" y="5081713"/>
              <a:chExt cx="1414587" cy="1430732"/>
            </a:xfrm>
          </p:grpSpPr>
          <p:grpSp>
            <p:nvGrpSpPr>
              <p:cNvPr id="556" name="Group 555">
                <a:extLst>
                  <a:ext uri="{FF2B5EF4-FFF2-40B4-BE49-F238E27FC236}">
                    <a16:creationId xmlns:a16="http://schemas.microsoft.com/office/drawing/2014/main" id="{F3F9B039-F546-4B1E-9F4B-766B58483638}"/>
                  </a:ext>
                </a:extLst>
              </p:cNvPr>
              <p:cNvGrpSpPr/>
              <p:nvPr/>
            </p:nvGrpSpPr>
            <p:grpSpPr>
              <a:xfrm>
                <a:off x="2681378" y="5622705"/>
                <a:ext cx="1414587" cy="889740"/>
                <a:chOff x="2528978" y="5470305"/>
                <a:chExt cx="1414587" cy="889740"/>
              </a:xfrm>
            </p:grpSpPr>
            <p:sp>
              <p:nvSpPr>
                <p:cNvPr id="558" name="Text Box 648">
                  <a:extLst>
                    <a:ext uri="{FF2B5EF4-FFF2-40B4-BE49-F238E27FC236}">
                      <a16:creationId xmlns:a16="http://schemas.microsoft.com/office/drawing/2014/main" id="{5017C2A5-3BEF-427B-8E8B-8108BE769208}"/>
                    </a:ext>
                  </a:extLst>
                </p:cNvPr>
                <p:cNvSpPr txBox="1">
                  <a:spLocks noChangeArrowheads="1"/>
                </p:cNvSpPr>
                <p:nvPr/>
              </p:nvSpPr>
              <p:spPr bwMode="auto">
                <a:xfrm>
                  <a:off x="3532238" y="5970836"/>
                  <a:ext cx="411327" cy="389209"/>
                </a:xfrm>
                <a:prstGeom prst="rect">
                  <a:avLst/>
                </a:prstGeom>
                <a:solidFill>
                  <a:srgbClr val="DAE3F3"/>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5</a:t>
                  </a:r>
                  <a:endParaRPr lang="en-US" sz="3200" b="1" dirty="0">
                    <a:solidFill>
                      <a:srgbClr val="002060"/>
                    </a:solidFill>
                    <a:cs typeface="Arial" charset="0"/>
                  </a:endParaRPr>
                </a:p>
              </p:txBody>
            </p:sp>
            <p:sp>
              <p:nvSpPr>
                <p:cNvPr id="559" name="Freeform 164">
                  <a:extLst>
                    <a:ext uri="{FF2B5EF4-FFF2-40B4-BE49-F238E27FC236}">
                      <a16:creationId xmlns:a16="http://schemas.microsoft.com/office/drawing/2014/main" id="{784CB920-A2A2-4418-8F39-D21F1C37A65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560" name="Rectangle 166">
                  <a:extLst>
                    <a:ext uri="{FF2B5EF4-FFF2-40B4-BE49-F238E27FC236}">
                      <a16:creationId xmlns:a16="http://schemas.microsoft.com/office/drawing/2014/main" id="{026ACECF-93DC-401B-BA8A-675DD47B2A07}"/>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557" name="TextBox 556">
                <a:extLst>
                  <a:ext uri="{FF2B5EF4-FFF2-40B4-BE49-F238E27FC236}">
                    <a16:creationId xmlns:a16="http://schemas.microsoft.com/office/drawing/2014/main" id="{654ED3A7-B5D0-4902-B1FB-126BE8E6E9D7}"/>
                  </a:ext>
                </a:extLst>
              </p:cNvPr>
              <p:cNvSpPr txBox="1"/>
              <p:nvPr/>
            </p:nvSpPr>
            <p:spPr>
              <a:xfrm>
                <a:off x="2970995" y="5081713"/>
                <a:ext cx="472580" cy="707886"/>
              </a:xfrm>
              <a:prstGeom prst="rect">
                <a:avLst/>
              </a:prstGeom>
              <a:noFill/>
            </p:spPr>
            <p:txBody>
              <a:bodyPr wrap="square" rtlCol="0">
                <a:spAutoFit/>
              </a:bodyPr>
              <a:lstStyle/>
              <a:p>
                <a:pPr algn="ctr"/>
                <a:r>
                  <a:rPr lang="en-US" sz="4000" b="1" dirty="0">
                    <a:solidFill>
                      <a:srgbClr val="002060"/>
                    </a:solidFill>
                  </a:rPr>
                  <a:t>II</a:t>
                </a:r>
              </a:p>
            </p:txBody>
          </p:sp>
        </p:grpSp>
        <p:sp>
          <p:nvSpPr>
            <p:cNvPr id="555" name="TextBox 554">
              <a:extLst>
                <a:ext uri="{FF2B5EF4-FFF2-40B4-BE49-F238E27FC236}">
                  <a16:creationId xmlns:a16="http://schemas.microsoft.com/office/drawing/2014/main" id="{DD821894-81DB-453C-8BA4-B9161074A2BE}"/>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627" name="Freeform: Shape 626">
            <a:extLst>
              <a:ext uri="{FF2B5EF4-FFF2-40B4-BE49-F238E27FC236}">
                <a16:creationId xmlns:a16="http://schemas.microsoft.com/office/drawing/2014/main" id="{C9AD5EE0-61F8-4987-93F3-C0DA8C8DA4C8}"/>
              </a:ext>
            </a:extLst>
          </p:cNvPr>
          <p:cNvSpPr/>
          <p:nvPr/>
        </p:nvSpPr>
        <p:spPr>
          <a:xfrm>
            <a:off x="10284667" y="1340908"/>
            <a:ext cx="4505898" cy="1907178"/>
          </a:xfrm>
          <a:custGeom>
            <a:avLst/>
            <a:gdLst>
              <a:gd name="connsiteX0" fmla="*/ 19371 w 4474289"/>
              <a:gd name="connsiteY0" fmla="*/ 0 h 3317966"/>
              <a:gd name="connsiteX1" fmla="*/ 176126 w 4474289"/>
              <a:gd name="connsiteY1" fmla="*/ 522515 h 3317966"/>
              <a:gd name="connsiteX2" fmla="*/ 1299531 w 4474289"/>
              <a:gd name="connsiteY2" fmla="*/ 809898 h 3317966"/>
              <a:gd name="connsiteX3" fmla="*/ 3076080 w 4474289"/>
              <a:gd name="connsiteY3" fmla="*/ 679269 h 3317966"/>
              <a:gd name="connsiteX4" fmla="*/ 3938229 w 4474289"/>
              <a:gd name="connsiteY4" fmla="*/ 600892 h 3317966"/>
              <a:gd name="connsiteX5" fmla="*/ 4277863 w 4474289"/>
              <a:gd name="connsiteY5" fmla="*/ 809898 h 3317966"/>
              <a:gd name="connsiteX6" fmla="*/ 4460743 w 4474289"/>
              <a:gd name="connsiteY6" fmla="*/ 1907178 h 3317966"/>
              <a:gd name="connsiteX7" fmla="*/ 4460743 w 4474289"/>
              <a:gd name="connsiteY7" fmla="*/ 3317966 h 3317966"/>
              <a:gd name="connsiteX0" fmla="*/ 19371 w 4474289"/>
              <a:gd name="connsiteY0" fmla="*/ 0 h 3317966"/>
              <a:gd name="connsiteX1" fmla="*/ 176126 w 4474289"/>
              <a:gd name="connsiteY1" fmla="*/ 522515 h 3317966"/>
              <a:gd name="connsiteX2" fmla="*/ 1299531 w 4474289"/>
              <a:gd name="connsiteY2" fmla="*/ 809898 h 3317966"/>
              <a:gd name="connsiteX3" fmla="*/ 3076080 w 4474289"/>
              <a:gd name="connsiteY3" fmla="*/ 679269 h 3317966"/>
              <a:gd name="connsiteX4" fmla="*/ 3938229 w 4474289"/>
              <a:gd name="connsiteY4" fmla="*/ 600892 h 3317966"/>
              <a:gd name="connsiteX5" fmla="*/ 4408492 w 4474289"/>
              <a:gd name="connsiteY5" fmla="*/ 1045029 h 3317966"/>
              <a:gd name="connsiteX6" fmla="*/ 4460743 w 4474289"/>
              <a:gd name="connsiteY6" fmla="*/ 1907178 h 3317966"/>
              <a:gd name="connsiteX7" fmla="*/ 4460743 w 4474289"/>
              <a:gd name="connsiteY7" fmla="*/ 3317966 h 3317966"/>
              <a:gd name="connsiteX0" fmla="*/ 127744 w 4582662"/>
              <a:gd name="connsiteY0" fmla="*/ 0 h 3317966"/>
              <a:gd name="connsiteX1" fmla="*/ 284499 w 4582662"/>
              <a:gd name="connsiteY1" fmla="*/ 522515 h 3317966"/>
              <a:gd name="connsiteX2" fmla="*/ 3184453 w 4582662"/>
              <a:gd name="connsiteY2" fmla="*/ 679269 h 3317966"/>
              <a:gd name="connsiteX3" fmla="*/ 4046602 w 4582662"/>
              <a:gd name="connsiteY3" fmla="*/ 600892 h 3317966"/>
              <a:gd name="connsiteX4" fmla="*/ 4516865 w 4582662"/>
              <a:gd name="connsiteY4" fmla="*/ 1045029 h 3317966"/>
              <a:gd name="connsiteX5" fmla="*/ 4569116 w 4582662"/>
              <a:gd name="connsiteY5" fmla="*/ 1907178 h 3317966"/>
              <a:gd name="connsiteX6" fmla="*/ 4569116 w 4582662"/>
              <a:gd name="connsiteY6" fmla="*/ 3317966 h 3317966"/>
              <a:gd name="connsiteX0" fmla="*/ 5142 w 4460060"/>
              <a:gd name="connsiteY0" fmla="*/ 0 h 3317966"/>
              <a:gd name="connsiteX1" fmla="*/ 161897 w 4460060"/>
              <a:gd name="connsiteY1" fmla="*/ 522515 h 3317966"/>
              <a:gd name="connsiteX2" fmla="*/ 3061851 w 4460060"/>
              <a:gd name="connsiteY2" fmla="*/ 679269 h 3317966"/>
              <a:gd name="connsiteX3" fmla="*/ 3924000 w 4460060"/>
              <a:gd name="connsiteY3" fmla="*/ 600892 h 3317966"/>
              <a:gd name="connsiteX4" fmla="*/ 4394263 w 4460060"/>
              <a:gd name="connsiteY4" fmla="*/ 1045029 h 3317966"/>
              <a:gd name="connsiteX5" fmla="*/ 4446514 w 4460060"/>
              <a:gd name="connsiteY5" fmla="*/ 1907178 h 3317966"/>
              <a:gd name="connsiteX6" fmla="*/ 4446514 w 4460060"/>
              <a:gd name="connsiteY6" fmla="*/ 3317966 h 3317966"/>
              <a:gd name="connsiteX0" fmla="*/ 64526 w 4519444"/>
              <a:gd name="connsiteY0" fmla="*/ 0 h 3317966"/>
              <a:gd name="connsiteX1" fmla="*/ 221281 w 4519444"/>
              <a:gd name="connsiteY1" fmla="*/ 522515 h 3317966"/>
              <a:gd name="connsiteX2" fmla="*/ 2180709 w 4519444"/>
              <a:gd name="connsiteY2" fmla="*/ 548641 h 3317966"/>
              <a:gd name="connsiteX3" fmla="*/ 3983384 w 4519444"/>
              <a:gd name="connsiteY3" fmla="*/ 600892 h 3317966"/>
              <a:gd name="connsiteX4" fmla="*/ 4453647 w 4519444"/>
              <a:gd name="connsiteY4" fmla="*/ 1045029 h 3317966"/>
              <a:gd name="connsiteX5" fmla="*/ 4505898 w 4519444"/>
              <a:gd name="connsiteY5" fmla="*/ 1907178 h 3317966"/>
              <a:gd name="connsiteX6" fmla="*/ 4505898 w 4519444"/>
              <a:gd name="connsiteY6" fmla="*/ 3317966 h 3317966"/>
              <a:gd name="connsiteX0" fmla="*/ 64526 w 4505898"/>
              <a:gd name="connsiteY0" fmla="*/ 0 h 1907178"/>
              <a:gd name="connsiteX1" fmla="*/ 221281 w 4505898"/>
              <a:gd name="connsiteY1" fmla="*/ 522515 h 1907178"/>
              <a:gd name="connsiteX2" fmla="*/ 2180709 w 4505898"/>
              <a:gd name="connsiteY2" fmla="*/ 548641 h 1907178"/>
              <a:gd name="connsiteX3" fmla="*/ 3983384 w 4505898"/>
              <a:gd name="connsiteY3" fmla="*/ 600892 h 1907178"/>
              <a:gd name="connsiteX4" fmla="*/ 4453647 w 4505898"/>
              <a:gd name="connsiteY4" fmla="*/ 1045029 h 1907178"/>
              <a:gd name="connsiteX5" fmla="*/ 4505898 w 4505898"/>
              <a:gd name="connsiteY5" fmla="*/ 1907178 h 19071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505898" h="1907178">
                <a:moveTo>
                  <a:pt x="64526" y="0"/>
                </a:moveTo>
                <a:cubicBezTo>
                  <a:pt x="36223" y="193766"/>
                  <a:pt x="-131416" y="431075"/>
                  <a:pt x="221281" y="522515"/>
                </a:cubicBezTo>
                <a:cubicBezTo>
                  <a:pt x="573978" y="613955"/>
                  <a:pt x="1553692" y="535578"/>
                  <a:pt x="2180709" y="548641"/>
                </a:cubicBezTo>
                <a:lnTo>
                  <a:pt x="3983384" y="600892"/>
                </a:lnTo>
                <a:cubicBezTo>
                  <a:pt x="4362207" y="683623"/>
                  <a:pt x="4366561" y="827315"/>
                  <a:pt x="4453647" y="1045029"/>
                </a:cubicBezTo>
                <a:cubicBezTo>
                  <a:pt x="4540733" y="1262743"/>
                  <a:pt x="4475418" y="1489167"/>
                  <a:pt x="4505898" y="1907178"/>
                </a:cubicBezTo>
              </a:path>
            </a:pathLst>
          </a:custGeom>
          <a:noFill/>
          <a:ln w="1524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8" name="Freeform: Shape 627">
            <a:extLst>
              <a:ext uri="{FF2B5EF4-FFF2-40B4-BE49-F238E27FC236}">
                <a16:creationId xmlns:a16="http://schemas.microsoft.com/office/drawing/2014/main" id="{B324DDCF-8643-43AF-A12D-4E112EC61731}"/>
              </a:ext>
            </a:extLst>
          </p:cNvPr>
          <p:cNvSpPr/>
          <p:nvPr/>
        </p:nvSpPr>
        <p:spPr>
          <a:xfrm>
            <a:off x="14297987" y="4648518"/>
            <a:ext cx="715780" cy="4437653"/>
          </a:xfrm>
          <a:custGeom>
            <a:avLst/>
            <a:gdLst>
              <a:gd name="connsiteX0" fmla="*/ 256435 w 715780"/>
              <a:gd name="connsiteY0" fmla="*/ 0 h 3364992"/>
              <a:gd name="connsiteX1" fmla="*/ 183283 w 715780"/>
              <a:gd name="connsiteY1" fmla="*/ 1316736 h 3364992"/>
              <a:gd name="connsiteX2" fmla="*/ 219859 w 715780"/>
              <a:gd name="connsiteY2" fmla="*/ 2066544 h 3364992"/>
              <a:gd name="connsiteX3" fmla="*/ 713635 w 715780"/>
              <a:gd name="connsiteY3" fmla="*/ 2377440 h 3364992"/>
              <a:gd name="connsiteX4" fmla="*/ 403 w 715780"/>
              <a:gd name="connsiteY4" fmla="*/ 2377440 h 3364992"/>
              <a:gd name="connsiteX5" fmla="*/ 603907 w 715780"/>
              <a:gd name="connsiteY5" fmla="*/ 2688336 h 3364992"/>
              <a:gd name="connsiteX6" fmla="*/ 73555 w 715780"/>
              <a:gd name="connsiteY6" fmla="*/ 2706624 h 3364992"/>
              <a:gd name="connsiteX7" fmla="*/ 18691 w 715780"/>
              <a:gd name="connsiteY7" fmla="*/ 3364992 h 3364992"/>
              <a:gd name="connsiteX0" fmla="*/ 414697 w 715780"/>
              <a:gd name="connsiteY0" fmla="*/ 0 h 4437653"/>
              <a:gd name="connsiteX1" fmla="*/ 183283 w 715780"/>
              <a:gd name="connsiteY1" fmla="*/ 2389397 h 4437653"/>
              <a:gd name="connsiteX2" fmla="*/ 219859 w 715780"/>
              <a:gd name="connsiteY2" fmla="*/ 3139205 h 4437653"/>
              <a:gd name="connsiteX3" fmla="*/ 713635 w 715780"/>
              <a:gd name="connsiteY3" fmla="*/ 3450101 h 4437653"/>
              <a:gd name="connsiteX4" fmla="*/ 403 w 715780"/>
              <a:gd name="connsiteY4" fmla="*/ 3450101 h 4437653"/>
              <a:gd name="connsiteX5" fmla="*/ 603907 w 715780"/>
              <a:gd name="connsiteY5" fmla="*/ 3760997 h 4437653"/>
              <a:gd name="connsiteX6" fmla="*/ 73555 w 715780"/>
              <a:gd name="connsiteY6" fmla="*/ 3779285 h 4437653"/>
              <a:gd name="connsiteX7" fmla="*/ 18691 w 715780"/>
              <a:gd name="connsiteY7" fmla="*/ 4437653 h 4437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15780" h="4437653">
                <a:moveTo>
                  <a:pt x="414697" y="0"/>
                </a:moveTo>
                <a:cubicBezTo>
                  <a:pt x="381169" y="486156"/>
                  <a:pt x="215756" y="1866196"/>
                  <a:pt x="183283" y="2389397"/>
                </a:cubicBezTo>
                <a:cubicBezTo>
                  <a:pt x="150810" y="2912598"/>
                  <a:pt x="131467" y="2962421"/>
                  <a:pt x="219859" y="3139205"/>
                </a:cubicBezTo>
                <a:cubicBezTo>
                  <a:pt x="308251" y="3315989"/>
                  <a:pt x="750211" y="3398285"/>
                  <a:pt x="713635" y="3450101"/>
                </a:cubicBezTo>
                <a:cubicBezTo>
                  <a:pt x="677059" y="3501917"/>
                  <a:pt x="18691" y="3398285"/>
                  <a:pt x="403" y="3450101"/>
                </a:cubicBezTo>
                <a:cubicBezTo>
                  <a:pt x="-17885" y="3501917"/>
                  <a:pt x="591715" y="3706133"/>
                  <a:pt x="603907" y="3760997"/>
                </a:cubicBezTo>
                <a:cubicBezTo>
                  <a:pt x="616099" y="3815861"/>
                  <a:pt x="171091" y="3666509"/>
                  <a:pt x="73555" y="3779285"/>
                </a:cubicBezTo>
                <a:cubicBezTo>
                  <a:pt x="-23981" y="3892061"/>
                  <a:pt x="-2645" y="4164857"/>
                  <a:pt x="18691" y="443765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1" name="Group 100"/>
          <p:cNvGrpSpPr/>
          <p:nvPr/>
        </p:nvGrpSpPr>
        <p:grpSpPr>
          <a:xfrm>
            <a:off x="16411537" y="1797026"/>
            <a:ext cx="2986214" cy="4351385"/>
            <a:chOff x="16411537" y="1797026"/>
            <a:chExt cx="2986214" cy="4351385"/>
          </a:xfrm>
        </p:grpSpPr>
        <p:pic>
          <p:nvPicPr>
            <p:cNvPr id="629" name="Picture 628"/>
            <p:cNvPicPr/>
            <p:nvPr/>
          </p:nvPicPr>
          <p:blipFill>
            <a:blip r:embed="rId5">
              <a:extLst>
                <a:ext uri="{28A0092B-C50C-407E-A947-70E740481C1C}">
                  <a14:useLocalDpi xmlns:a14="http://schemas.microsoft.com/office/drawing/2010/main" val="0"/>
                </a:ext>
              </a:extLst>
            </a:blip>
            <a:stretch>
              <a:fillRect/>
            </a:stretch>
          </p:blipFill>
          <p:spPr>
            <a:xfrm>
              <a:off x="16411537" y="1797026"/>
              <a:ext cx="2986214" cy="4268178"/>
            </a:xfrm>
            <a:prstGeom prst="rect">
              <a:avLst/>
            </a:prstGeom>
            <a:ln w="76200">
              <a:solidFill>
                <a:srgbClr val="002060"/>
              </a:solidFill>
            </a:ln>
          </p:spPr>
        </p:pic>
        <p:sp>
          <p:nvSpPr>
            <p:cNvPr id="630" name="TextBox 629">
              <a:extLst>
                <a:ext uri="{FF2B5EF4-FFF2-40B4-BE49-F238E27FC236}">
                  <a16:creationId xmlns:a16="http://schemas.microsoft.com/office/drawing/2014/main" id="{5FC24A6A-F509-419F-920E-F67A856E7B95}"/>
                </a:ext>
              </a:extLst>
            </p:cNvPr>
            <p:cNvSpPr txBox="1"/>
            <p:nvPr/>
          </p:nvSpPr>
          <p:spPr>
            <a:xfrm>
              <a:off x="16658254" y="5563636"/>
              <a:ext cx="2441267" cy="584775"/>
            </a:xfrm>
            <a:prstGeom prst="rect">
              <a:avLst/>
            </a:prstGeom>
            <a:noFill/>
          </p:spPr>
          <p:txBody>
            <a:bodyPr wrap="square" rtlCol="0">
              <a:spAutoFit/>
            </a:bodyPr>
            <a:lstStyle/>
            <a:p>
              <a:pPr algn="ctr"/>
              <a:r>
                <a:rPr lang="en-US" sz="3200" dirty="0">
                  <a:solidFill>
                    <a:schemeClr val="bg1"/>
                  </a:solidFill>
                  <a:latin typeface="Arial Black" panose="020B0A04020102020204" pitchFamily="34" charset="0"/>
                </a:rPr>
                <a:t>Schneider</a:t>
              </a:r>
            </a:p>
          </p:txBody>
        </p:sp>
      </p:grpSp>
      <p:sp>
        <p:nvSpPr>
          <p:cNvPr id="631" name="Rectangle 630">
            <a:extLst>
              <a:ext uri="{FF2B5EF4-FFF2-40B4-BE49-F238E27FC236}">
                <a16:creationId xmlns:a16="http://schemas.microsoft.com/office/drawing/2014/main" id="{AE766164-C3B9-45F6-8577-AA56A84C6CB0}"/>
              </a:ext>
            </a:extLst>
          </p:cNvPr>
          <p:cNvSpPr/>
          <p:nvPr/>
        </p:nvSpPr>
        <p:spPr>
          <a:xfrm rot="7273192">
            <a:off x="12199964" y="11215155"/>
            <a:ext cx="74257" cy="758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7" name="Group 386">
            <a:extLst>
              <a:ext uri="{FF2B5EF4-FFF2-40B4-BE49-F238E27FC236}">
                <a16:creationId xmlns:a16="http://schemas.microsoft.com/office/drawing/2014/main" id="{0A1C5BA6-F096-48B0-B11B-66B71869FB36}"/>
              </a:ext>
            </a:extLst>
          </p:cNvPr>
          <p:cNvGrpSpPr/>
          <p:nvPr/>
        </p:nvGrpSpPr>
        <p:grpSpPr>
          <a:xfrm>
            <a:off x="9630852" y="5348785"/>
            <a:ext cx="1849092" cy="1347542"/>
            <a:chOff x="2681378" y="5081713"/>
            <a:chExt cx="1849092" cy="1347542"/>
          </a:xfrm>
        </p:grpSpPr>
        <p:grpSp>
          <p:nvGrpSpPr>
            <p:cNvPr id="388" name="Group 387">
              <a:extLst>
                <a:ext uri="{FF2B5EF4-FFF2-40B4-BE49-F238E27FC236}">
                  <a16:creationId xmlns:a16="http://schemas.microsoft.com/office/drawing/2014/main" id="{6A7DA6BF-F67F-40B8-932A-65F063304460}"/>
                </a:ext>
              </a:extLst>
            </p:cNvPr>
            <p:cNvGrpSpPr/>
            <p:nvPr/>
          </p:nvGrpSpPr>
          <p:grpSpPr>
            <a:xfrm>
              <a:off x="2681378" y="5622705"/>
              <a:ext cx="1849092" cy="806550"/>
              <a:chOff x="2528978" y="5470305"/>
              <a:chExt cx="1849092" cy="806550"/>
            </a:xfrm>
          </p:grpSpPr>
          <p:sp>
            <p:nvSpPr>
              <p:cNvPr id="390" name="Text Box 648">
                <a:extLst>
                  <a:ext uri="{FF2B5EF4-FFF2-40B4-BE49-F238E27FC236}">
                    <a16:creationId xmlns:a16="http://schemas.microsoft.com/office/drawing/2014/main" id="{5BF2C3BA-78BF-4BD2-9CEE-18B5F2FE627F}"/>
                  </a:ext>
                </a:extLst>
              </p:cNvPr>
              <p:cNvSpPr txBox="1">
                <a:spLocks noChangeArrowheads="1"/>
              </p:cNvSpPr>
              <p:nvPr/>
            </p:nvSpPr>
            <p:spPr bwMode="auto">
              <a:xfrm>
                <a:off x="3625473" y="5589487"/>
                <a:ext cx="752597"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B</a:t>
                </a:r>
              </a:p>
              <a:p>
                <a:pPr>
                  <a:lnSpc>
                    <a:spcPts val="1000"/>
                  </a:lnSpc>
                  <a:spcBef>
                    <a:spcPct val="50000"/>
                  </a:spcBef>
                </a:pPr>
                <a:r>
                  <a:rPr lang="en-US" sz="3200" b="1" dirty="0">
                    <a:solidFill>
                      <a:srgbClr val="002060"/>
                    </a:solidFill>
                    <a:latin typeface="+mn-lt"/>
                    <a:cs typeface="Arial" charset="0"/>
                  </a:rPr>
                  <a:t>116</a:t>
                </a:r>
              </a:p>
            </p:txBody>
          </p:sp>
          <p:sp>
            <p:nvSpPr>
              <p:cNvPr id="391" name="Freeform 164">
                <a:extLst>
                  <a:ext uri="{FF2B5EF4-FFF2-40B4-BE49-F238E27FC236}">
                    <a16:creationId xmlns:a16="http://schemas.microsoft.com/office/drawing/2014/main" id="{9AE7053A-E213-46B8-9B01-91B27E24B28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2" name="Group 165">
                <a:extLst>
                  <a:ext uri="{FF2B5EF4-FFF2-40B4-BE49-F238E27FC236}">
                    <a16:creationId xmlns:a16="http://schemas.microsoft.com/office/drawing/2014/main" id="{60A440D1-B6F2-4326-92A1-475AE9394C01}"/>
                  </a:ext>
                </a:extLst>
              </p:cNvPr>
              <p:cNvGrpSpPr>
                <a:grpSpLocks/>
              </p:cNvGrpSpPr>
              <p:nvPr/>
            </p:nvGrpSpPr>
            <p:grpSpPr bwMode="auto">
              <a:xfrm>
                <a:off x="2528978" y="5470305"/>
                <a:ext cx="1032082" cy="760244"/>
                <a:chOff x="288" y="720"/>
                <a:chExt cx="432" cy="288"/>
              </a:xfrm>
            </p:grpSpPr>
            <p:sp>
              <p:nvSpPr>
                <p:cNvPr id="393" name="Rectangle 166">
                  <a:extLst>
                    <a:ext uri="{FF2B5EF4-FFF2-40B4-BE49-F238E27FC236}">
                      <a16:creationId xmlns:a16="http://schemas.microsoft.com/office/drawing/2014/main" id="{73DE5A28-DA02-4B33-B212-D1A9A30E1EE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4" name="Line 167">
                  <a:extLst>
                    <a:ext uri="{FF2B5EF4-FFF2-40B4-BE49-F238E27FC236}">
                      <a16:creationId xmlns:a16="http://schemas.microsoft.com/office/drawing/2014/main" id="{F2EBF01E-4303-43EA-8616-72437953CCA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5" name="Line 168">
                  <a:extLst>
                    <a:ext uri="{FF2B5EF4-FFF2-40B4-BE49-F238E27FC236}">
                      <a16:creationId xmlns:a16="http://schemas.microsoft.com/office/drawing/2014/main" id="{B03E0EDD-C647-41B6-BE93-BE0D538627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9" name="TextBox 388">
              <a:extLst>
                <a:ext uri="{FF2B5EF4-FFF2-40B4-BE49-F238E27FC236}">
                  <a16:creationId xmlns:a16="http://schemas.microsoft.com/office/drawing/2014/main" id="{4AC722F4-523C-4C16-AB4B-058C96E6778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32" name="Group 631">
            <a:extLst>
              <a:ext uri="{FF2B5EF4-FFF2-40B4-BE49-F238E27FC236}">
                <a16:creationId xmlns:a16="http://schemas.microsoft.com/office/drawing/2014/main" id="{DFD7C02B-624B-4D6F-9B62-7006D18CA4F9}"/>
              </a:ext>
            </a:extLst>
          </p:cNvPr>
          <p:cNvGrpSpPr/>
          <p:nvPr/>
        </p:nvGrpSpPr>
        <p:grpSpPr>
          <a:xfrm>
            <a:off x="16942777" y="6658701"/>
            <a:ext cx="1842838" cy="1309609"/>
            <a:chOff x="2681378" y="5081713"/>
            <a:chExt cx="1842838" cy="1309609"/>
          </a:xfrm>
        </p:grpSpPr>
        <p:grpSp>
          <p:nvGrpSpPr>
            <p:cNvPr id="633" name="Group 632">
              <a:extLst>
                <a:ext uri="{FF2B5EF4-FFF2-40B4-BE49-F238E27FC236}">
                  <a16:creationId xmlns:a16="http://schemas.microsoft.com/office/drawing/2014/main" id="{EEC75C15-3F8F-454D-9C0B-95C4B41D621A}"/>
                </a:ext>
              </a:extLst>
            </p:cNvPr>
            <p:cNvGrpSpPr/>
            <p:nvPr/>
          </p:nvGrpSpPr>
          <p:grpSpPr>
            <a:xfrm>
              <a:off x="2681378" y="5622705"/>
              <a:ext cx="1842838" cy="768617"/>
              <a:chOff x="2528978" y="5470305"/>
              <a:chExt cx="1842838" cy="768617"/>
            </a:xfrm>
          </p:grpSpPr>
          <p:sp>
            <p:nvSpPr>
              <p:cNvPr id="635" name="Text Box 648">
                <a:extLst>
                  <a:ext uri="{FF2B5EF4-FFF2-40B4-BE49-F238E27FC236}">
                    <a16:creationId xmlns:a16="http://schemas.microsoft.com/office/drawing/2014/main" id="{7CC64DB8-BF4E-4A61-AE84-568E619656C5}"/>
                  </a:ext>
                </a:extLst>
              </p:cNvPr>
              <p:cNvSpPr txBox="1">
                <a:spLocks noChangeArrowheads="1"/>
              </p:cNvSpPr>
              <p:nvPr/>
            </p:nvSpPr>
            <p:spPr bwMode="auto">
              <a:xfrm>
                <a:off x="3619219" y="5551554"/>
                <a:ext cx="752597"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F</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636" name="Freeform 164">
                <a:extLst>
                  <a:ext uri="{FF2B5EF4-FFF2-40B4-BE49-F238E27FC236}">
                    <a16:creationId xmlns:a16="http://schemas.microsoft.com/office/drawing/2014/main" id="{05593EBE-B02D-46B1-A789-0553C115052E}"/>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37" name="Group 165">
                <a:extLst>
                  <a:ext uri="{FF2B5EF4-FFF2-40B4-BE49-F238E27FC236}">
                    <a16:creationId xmlns:a16="http://schemas.microsoft.com/office/drawing/2014/main" id="{32BB4359-B9EC-429F-A48D-86157B6C4EA1}"/>
                  </a:ext>
                </a:extLst>
              </p:cNvPr>
              <p:cNvGrpSpPr>
                <a:grpSpLocks/>
              </p:cNvGrpSpPr>
              <p:nvPr/>
            </p:nvGrpSpPr>
            <p:grpSpPr bwMode="auto">
              <a:xfrm>
                <a:off x="2528978" y="5470305"/>
                <a:ext cx="1032082" cy="760244"/>
                <a:chOff x="288" y="720"/>
                <a:chExt cx="432" cy="288"/>
              </a:xfrm>
            </p:grpSpPr>
            <p:sp>
              <p:nvSpPr>
                <p:cNvPr id="638" name="Rectangle 166">
                  <a:extLst>
                    <a:ext uri="{FF2B5EF4-FFF2-40B4-BE49-F238E27FC236}">
                      <a16:creationId xmlns:a16="http://schemas.microsoft.com/office/drawing/2014/main" id="{8812F716-F0A5-4D90-AFD2-767BAC1921B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9" name="Line 167">
                  <a:extLst>
                    <a:ext uri="{FF2B5EF4-FFF2-40B4-BE49-F238E27FC236}">
                      <a16:creationId xmlns:a16="http://schemas.microsoft.com/office/drawing/2014/main" id="{C40275AB-9352-440C-A5F2-DE3198041FE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40" name="Line 168">
                  <a:extLst>
                    <a:ext uri="{FF2B5EF4-FFF2-40B4-BE49-F238E27FC236}">
                      <a16:creationId xmlns:a16="http://schemas.microsoft.com/office/drawing/2014/main" id="{A8A60642-BC95-40D4-AE96-2A60A71FCB9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34" name="TextBox 633">
              <a:extLst>
                <a:ext uri="{FF2B5EF4-FFF2-40B4-BE49-F238E27FC236}">
                  <a16:creationId xmlns:a16="http://schemas.microsoft.com/office/drawing/2014/main" id="{54724058-E57A-48B1-AFA8-409405616D0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41" name="Group 640">
            <a:extLst>
              <a:ext uri="{FF2B5EF4-FFF2-40B4-BE49-F238E27FC236}">
                <a16:creationId xmlns:a16="http://schemas.microsoft.com/office/drawing/2014/main" id="{6BD13F41-1150-48EB-ACD9-73E60E6BFCC0}"/>
              </a:ext>
            </a:extLst>
          </p:cNvPr>
          <p:cNvGrpSpPr/>
          <p:nvPr/>
        </p:nvGrpSpPr>
        <p:grpSpPr>
          <a:xfrm rot="11178151">
            <a:off x="16835113" y="7860189"/>
            <a:ext cx="1502856" cy="335223"/>
            <a:chOff x="18336912" y="16483762"/>
            <a:chExt cx="1502856" cy="335223"/>
          </a:xfrm>
        </p:grpSpPr>
        <p:sp>
          <p:nvSpPr>
            <p:cNvPr id="642" name="Rectangle 641">
              <a:extLst>
                <a:ext uri="{FF2B5EF4-FFF2-40B4-BE49-F238E27FC236}">
                  <a16:creationId xmlns:a16="http://schemas.microsoft.com/office/drawing/2014/main" id="{F499F88C-4995-484A-A200-87495212B7DB}"/>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3" name="Rectangle 642">
              <a:extLst>
                <a:ext uri="{FF2B5EF4-FFF2-40B4-BE49-F238E27FC236}">
                  <a16:creationId xmlns:a16="http://schemas.microsoft.com/office/drawing/2014/main" id="{A9D3743B-F970-41BD-8F8F-6EA9E7E53A28}"/>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4" name="Rectangle 643">
              <a:extLst>
                <a:ext uri="{FF2B5EF4-FFF2-40B4-BE49-F238E27FC236}">
                  <a16:creationId xmlns:a16="http://schemas.microsoft.com/office/drawing/2014/main" id="{2F1B22CA-55E4-42A0-9545-C075AE0FA51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5" name="Rectangle 644">
              <a:extLst>
                <a:ext uri="{FF2B5EF4-FFF2-40B4-BE49-F238E27FC236}">
                  <a16:creationId xmlns:a16="http://schemas.microsoft.com/office/drawing/2014/main" id="{861A4019-73BE-4A56-89CE-E36CFD0FE68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6" name="Rectangle 645">
              <a:extLst>
                <a:ext uri="{FF2B5EF4-FFF2-40B4-BE49-F238E27FC236}">
                  <a16:creationId xmlns:a16="http://schemas.microsoft.com/office/drawing/2014/main" id="{3C051F0C-987F-42B8-BFB0-E2DA99CE4A3F}"/>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7" name="Rectangle 646">
              <a:extLst>
                <a:ext uri="{FF2B5EF4-FFF2-40B4-BE49-F238E27FC236}">
                  <a16:creationId xmlns:a16="http://schemas.microsoft.com/office/drawing/2014/main" id="{70BE1ACF-341A-4E24-B4F8-DE617E0E14FD}"/>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8" name="Rectangle 647">
              <a:extLst>
                <a:ext uri="{FF2B5EF4-FFF2-40B4-BE49-F238E27FC236}">
                  <a16:creationId xmlns:a16="http://schemas.microsoft.com/office/drawing/2014/main" id="{0A10E258-5063-478D-A2F0-93C98C6848BE}"/>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a:extLst>
                <a:ext uri="{FF2B5EF4-FFF2-40B4-BE49-F238E27FC236}">
                  <a16:creationId xmlns:a16="http://schemas.microsoft.com/office/drawing/2014/main" id="{0684B379-1665-45D0-8B46-F60321BF4221}"/>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63029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000"/>
                                        <p:tgtEl>
                                          <p:spTgt spid="2"/>
                                        </p:tgtEl>
                                      </p:cBhvr>
                                    </p:animEffect>
                                  </p:childTnLst>
                                </p:cTn>
                              </p:par>
                            </p:childTnLst>
                          </p:cTn>
                        </p:par>
                        <p:par>
                          <p:cTn id="8" fill="hold">
                            <p:stCondLst>
                              <p:cond delay="1000"/>
                            </p:stCondLst>
                            <p:childTnLst>
                              <p:par>
                                <p:cTn id="9" presetID="1" presetClass="entr" presetSubtype="0" fill="hold" nodeType="afterEffect">
                                  <p:stCondLst>
                                    <p:cond delay="0"/>
                                  </p:stCondLst>
                                  <p:childTnLst>
                                    <p:set>
                                      <p:cBhvr>
                                        <p:cTn id="10" dur="1" fill="hold">
                                          <p:stCondLst>
                                            <p:cond delay="499"/>
                                          </p:stCondLst>
                                        </p:cTn>
                                        <p:tgtEl>
                                          <p:spTgt spid="50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1" fill="hold" grpId="0" nodeType="clickEffect">
                                  <p:stCondLst>
                                    <p:cond delay="0"/>
                                  </p:stCondLst>
                                  <p:childTnLst>
                                    <p:set>
                                      <p:cBhvr>
                                        <p:cTn id="14" dur="1" fill="hold">
                                          <p:stCondLst>
                                            <p:cond delay="0"/>
                                          </p:stCondLst>
                                        </p:cTn>
                                        <p:tgtEl>
                                          <p:spTgt spid="54"/>
                                        </p:tgtEl>
                                        <p:attrNameLst>
                                          <p:attrName>style.visibility</p:attrName>
                                        </p:attrNameLst>
                                      </p:cBhvr>
                                      <p:to>
                                        <p:strVal val="visible"/>
                                      </p:to>
                                    </p:set>
                                    <p:animEffect transition="in" filter="wipe(up)">
                                      <p:cBhvr>
                                        <p:cTn id="15" dur="1250"/>
                                        <p:tgtEl>
                                          <p:spTgt spid="54"/>
                                        </p:tgtEl>
                                      </p:cBhvr>
                                    </p:animEffect>
                                  </p:childTnLst>
                                </p:cTn>
                              </p:par>
                            </p:childTnLst>
                          </p:cTn>
                        </p:par>
                        <p:par>
                          <p:cTn id="16" fill="hold">
                            <p:stCondLst>
                              <p:cond delay="1250"/>
                            </p:stCondLst>
                            <p:childTnLst>
                              <p:par>
                                <p:cTn id="17" presetID="1" presetClass="entr" presetSubtype="0" fill="hold" nodeType="afterEffect">
                                  <p:stCondLst>
                                    <p:cond delay="0"/>
                                  </p:stCondLst>
                                  <p:childTnLst>
                                    <p:set>
                                      <p:cBhvr>
                                        <p:cTn id="18" dur="1" fill="hold">
                                          <p:stCondLst>
                                            <p:cond delay="499"/>
                                          </p:stCondLst>
                                        </p:cTn>
                                        <p:tgtEl>
                                          <p:spTgt spid="609"/>
                                        </p:tgtEl>
                                        <p:attrNameLst>
                                          <p:attrName>style.visibility</p:attrName>
                                        </p:attrNameLst>
                                      </p:cBhvr>
                                      <p:to>
                                        <p:strVal val="visible"/>
                                      </p:to>
                                    </p:set>
                                  </p:childTnLst>
                                </p:cTn>
                              </p:par>
                            </p:childTnLst>
                          </p:cTn>
                        </p:par>
                        <p:par>
                          <p:cTn id="19" fill="hold">
                            <p:stCondLst>
                              <p:cond delay="1750"/>
                            </p:stCondLst>
                            <p:childTnLst>
                              <p:par>
                                <p:cTn id="20" presetID="10" presetClass="exit" presetSubtype="0" fill="hold" grpId="1" nodeType="afterEffect">
                                  <p:stCondLst>
                                    <p:cond delay="0"/>
                                  </p:stCondLst>
                                  <p:childTnLst>
                                    <p:animEffect transition="out" filter="fade">
                                      <p:cBhvr>
                                        <p:cTn id="21" dur="500"/>
                                        <p:tgtEl>
                                          <p:spTgt spid="54"/>
                                        </p:tgtEl>
                                      </p:cBhvr>
                                    </p:animEffect>
                                    <p:set>
                                      <p:cBhvr>
                                        <p:cTn id="22" dur="1" fill="hold">
                                          <p:stCondLst>
                                            <p:cond delay="499"/>
                                          </p:stCondLst>
                                        </p:cTn>
                                        <p:tgtEl>
                                          <p:spTgt spid="54"/>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509"/>
                                        </p:tgtEl>
                                      </p:cBhvr>
                                    </p:animEffect>
                                    <p:set>
                                      <p:cBhvr>
                                        <p:cTn id="25" dur="1" fill="hold">
                                          <p:stCondLst>
                                            <p:cond delay="499"/>
                                          </p:stCondLst>
                                        </p:cTn>
                                        <p:tgtEl>
                                          <p:spTgt spid="509"/>
                                        </p:tgtEl>
                                        <p:attrNameLst>
                                          <p:attrName>style.visibility</p:attrName>
                                        </p:attrNameLst>
                                      </p:cBhvr>
                                      <p:to>
                                        <p:strVal val="hidden"/>
                                      </p:to>
                                    </p:set>
                                  </p:childTnLst>
                                </p:cTn>
                              </p:par>
                              <p:par>
                                <p:cTn id="26" presetID="10" presetClass="exit" presetSubtype="0" fill="hold" grpId="1" nodeType="withEffect">
                                  <p:stCondLst>
                                    <p:cond delay="0"/>
                                  </p:stCondLst>
                                  <p:childTnLst>
                                    <p:animEffect transition="out" filter="fade">
                                      <p:cBhvr>
                                        <p:cTn id="27" dur="500"/>
                                        <p:tgtEl>
                                          <p:spTgt spid="2"/>
                                        </p:tgtEl>
                                      </p:cBhvr>
                                    </p:animEffect>
                                    <p:set>
                                      <p:cBhvr>
                                        <p:cTn id="28" dur="1" fill="hold">
                                          <p:stCondLst>
                                            <p:cond delay="499"/>
                                          </p:stCondLst>
                                        </p:cTn>
                                        <p:tgtEl>
                                          <p:spTgt spid="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2" presetClass="entr" presetSubtype="8" fill="hold" nodeType="clickEffect">
                                  <p:stCondLst>
                                    <p:cond delay="0"/>
                                  </p:stCondLst>
                                  <p:childTnLst>
                                    <p:set>
                                      <p:cBhvr>
                                        <p:cTn id="32" dur="1" fill="hold">
                                          <p:stCondLst>
                                            <p:cond delay="0"/>
                                          </p:stCondLst>
                                        </p:cTn>
                                        <p:tgtEl>
                                          <p:spTgt spid="108"/>
                                        </p:tgtEl>
                                        <p:attrNameLst>
                                          <p:attrName>style.visibility</p:attrName>
                                        </p:attrNameLst>
                                      </p:cBhvr>
                                      <p:to>
                                        <p:strVal val="visible"/>
                                      </p:to>
                                    </p:set>
                                    <p:animEffect transition="in" filter="wipe(left)">
                                      <p:cBhvr>
                                        <p:cTn id="33" dur="1000"/>
                                        <p:tgtEl>
                                          <p:spTgt spid="108"/>
                                        </p:tgtEl>
                                      </p:cBhvr>
                                    </p:animEffect>
                                  </p:childTnLst>
                                </p:cTn>
                              </p:par>
                            </p:childTnLst>
                          </p:cTn>
                        </p:par>
                        <p:par>
                          <p:cTn id="34" fill="hold">
                            <p:stCondLst>
                              <p:cond delay="1000"/>
                            </p:stCondLst>
                            <p:childTnLst>
                              <p:par>
                                <p:cTn id="35" presetID="10" presetClass="entr" presetSubtype="0" fill="hold" nodeType="afterEffect">
                                  <p:stCondLst>
                                    <p:cond delay="0"/>
                                  </p:stCondLst>
                                  <p:childTnLst>
                                    <p:set>
                                      <p:cBhvr>
                                        <p:cTn id="36" dur="1" fill="hold">
                                          <p:stCondLst>
                                            <p:cond delay="0"/>
                                          </p:stCondLst>
                                        </p:cTn>
                                        <p:tgtEl>
                                          <p:spTgt spid="495"/>
                                        </p:tgtEl>
                                        <p:attrNameLst>
                                          <p:attrName>style.visibility</p:attrName>
                                        </p:attrNameLst>
                                      </p:cBhvr>
                                      <p:to>
                                        <p:strVal val="visible"/>
                                      </p:to>
                                    </p:set>
                                    <p:animEffect transition="in" filter="fade">
                                      <p:cBhvr>
                                        <p:cTn id="37" dur="500"/>
                                        <p:tgtEl>
                                          <p:spTgt spid="495"/>
                                        </p:tgtEl>
                                      </p:cBhvr>
                                    </p:animEffect>
                                  </p:childTnLst>
                                </p:cTn>
                              </p:par>
                              <p:par>
                                <p:cTn id="38" presetID="10" presetClass="entr" presetSubtype="0" fill="hold" nodeType="withEffect">
                                  <p:stCondLst>
                                    <p:cond delay="0"/>
                                  </p:stCondLst>
                                  <p:childTnLst>
                                    <p:set>
                                      <p:cBhvr>
                                        <p:cTn id="39" dur="1" fill="hold">
                                          <p:stCondLst>
                                            <p:cond delay="0"/>
                                          </p:stCondLst>
                                        </p:cTn>
                                        <p:tgtEl>
                                          <p:spTgt spid="543"/>
                                        </p:tgtEl>
                                        <p:attrNameLst>
                                          <p:attrName>style.visibility</p:attrName>
                                        </p:attrNameLst>
                                      </p:cBhvr>
                                      <p:to>
                                        <p:strVal val="visible"/>
                                      </p:to>
                                    </p:set>
                                    <p:animEffect transition="in" filter="fade">
                                      <p:cBhvr>
                                        <p:cTn id="40" dur="500"/>
                                        <p:tgtEl>
                                          <p:spTgt spid="543"/>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50"/>
                                        </p:tgtEl>
                                        <p:attrNameLst>
                                          <p:attrName>style.visibility</p:attrName>
                                        </p:attrNameLst>
                                      </p:cBhvr>
                                      <p:to>
                                        <p:strVal val="visible"/>
                                      </p:to>
                                    </p:set>
                                    <p:animEffect transition="in" filter="wipe(up)">
                                      <p:cBhvr>
                                        <p:cTn id="45" dur="1250"/>
                                        <p:tgtEl>
                                          <p:spTgt spid="50"/>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1" fill="hold" grpId="0" nodeType="clickEffect">
                                  <p:stCondLst>
                                    <p:cond delay="0"/>
                                  </p:stCondLst>
                                  <p:childTnLst>
                                    <p:set>
                                      <p:cBhvr>
                                        <p:cTn id="49" dur="1" fill="hold">
                                          <p:stCondLst>
                                            <p:cond delay="0"/>
                                          </p:stCondLst>
                                        </p:cTn>
                                        <p:tgtEl>
                                          <p:spTgt spid="99"/>
                                        </p:tgtEl>
                                        <p:attrNameLst>
                                          <p:attrName>style.visibility</p:attrName>
                                        </p:attrNameLst>
                                      </p:cBhvr>
                                      <p:to>
                                        <p:strVal val="visible"/>
                                      </p:to>
                                    </p:set>
                                    <p:animEffect transition="in" filter="wipe(up)">
                                      <p:cBhvr>
                                        <p:cTn id="50" dur="1250"/>
                                        <p:tgtEl>
                                          <p:spTgt spid="99"/>
                                        </p:tgtEl>
                                      </p:cBhvr>
                                    </p:animEffect>
                                  </p:childTnLst>
                                </p:cTn>
                              </p:par>
                            </p:childTnLst>
                          </p:cTn>
                        </p:par>
                      </p:childTnLst>
                    </p:cTn>
                  </p:par>
                  <p:par>
                    <p:cTn id="51" fill="hold">
                      <p:stCondLst>
                        <p:cond delay="indefinite"/>
                      </p:stCondLst>
                      <p:childTnLst>
                        <p:par>
                          <p:cTn id="52" fill="hold">
                            <p:stCondLst>
                              <p:cond delay="0"/>
                            </p:stCondLst>
                            <p:childTnLst>
                              <p:par>
                                <p:cTn id="53" presetID="22" presetClass="entr" presetSubtype="1" fill="hold" grpId="0" nodeType="clickEffect">
                                  <p:stCondLst>
                                    <p:cond delay="0"/>
                                  </p:stCondLst>
                                  <p:childTnLst>
                                    <p:set>
                                      <p:cBhvr>
                                        <p:cTn id="54" dur="1" fill="hold">
                                          <p:stCondLst>
                                            <p:cond delay="0"/>
                                          </p:stCondLst>
                                        </p:cTn>
                                        <p:tgtEl>
                                          <p:spTgt spid="102"/>
                                        </p:tgtEl>
                                        <p:attrNameLst>
                                          <p:attrName>style.visibility</p:attrName>
                                        </p:attrNameLst>
                                      </p:cBhvr>
                                      <p:to>
                                        <p:strVal val="visible"/>
                                      </p:to>
                                    </p:set>
                                    <p:animEffect transition="in" filter="wipe(up)">
                                      <p:cBhvr>
                                        <p:cTn id="55" dur="1250"/>
                                        <p:tgtEl>
                                          <p:spTgt spid="102"/>
                                        </p:tgtEl>
                                      </p:cBhvr>
                                    </p:animEffect>
                                  </p:childTnLst>
                                </p:cTn>
                              </p:par>
                            </p:childTnLst>
                          </p:cTn>
                        </p:par>
                        <p:par>
                          <p:cTn id="56" fill="hold">
                            <p:stCondLst>
                              <p:cond delay="1250"/>
                            </p:stCondLst>
                            <p:childTnLst>
                              <p:par>
                                <p:cTn id="57" presetID="10" presetClass="entr" presetSubtype="0" fill="hold" grpId="0" nodeType="afterEffect">
                                  <p:stCondLst>
                                    <p:cond delay="0"/>
                                  </p:stCondLst>
                                  <p:childTnLst>
                                    <p:set>
                                      <p:cBhvr>
                                        <p:cTn id="58" dur="1" fill="hold">
                                          <p:stCondLst>
                                            <p:cond delay="0"/>
                                          </p:stCondLst>
                                        </p:cTn>
                                        <p:tgtEl>
                                          <p:spTgt spid="608"/>
                                        </p:tgtEl>
                                        <p:attrNameLst>
                                          <p:attrName>style.visibility</p:attrName>
                                        </p:attrNameLst>
                                      </p:cBhvr>
                                      <p:to>
                                        <p:strVal val="visible"/>
                                      </p:to>
                                    </p:set>
                                    <p:animEffect transition="in" filter="fade">
                                      <p:cBhvr>
                                        <p:cTn id="59" dur="500"/>
                                        <p:tgtEl>
                                          <p:spTgt spid="608"/>
                                        </p:tgtEl>
                                      </p:cBhvr>
                                    </p:animEffect>
                                  </p:childTnLst>
                                </p:cTn>
                              </p:par>
                            </p:childTnLst>
                          </p:cTn>
                        </p:par>
                      </p:childTnLst>
                    </p:cTn>
                  </p:par>
                  <p:par>
                    <p:cTn id="60" fill="hold">
                      <p:stCondLst>
                        <p:cond delay="indefinite"/>
                      </p:stCondLst>
                      <p:childTnLst>
                        <p:par>
                          <p:cTn id="61" fill="hold">
                            <p:stCondLst>
                              <p:cond delay="0"/>
                            </p:stCondLst>
                            <p:childTnLst>
                              <p:par>
                                <p:cTn id="62" presetID="22" presetClass="entr" presetSubtype="8" fill="hold" grpId="0" nodeType="clickEffect">
                                  <p:stCondLst>
                                    <p:cond delay="0"/>
                                  </p:stCondLst>
                                  <p:childTnLst>
                                    <p:set>
                                      <p:cBhvr>
                                        <p:cTn id="63" dur="1" fill="hold">
                                          <p:stCondLst>
                                            <p:cond delay="0"/>
                                          </p:stCondLst>
                                        </p:cTn>
                                        <p:tgtEl>
                                          <p:spTgt spid="627"/>
                                        </p:tgtEl>
                                        <p:attrNameLst>
                                          <p:attrName>style.visibility</p:attrName>
                                        </p:attrNameLst>
                                      </p:cBhvr>
                                      <p:to>
                                        <p:strVal val="visible"/>
                                      </p:to>
                                    </p:set>
                                    <p:animEffect transition="in" filter="wipe(left)">
                                      <p:cBhvr>
                                        <p:cTn id="64" dur="1000"/>
                                        <p:tgtEl>
                                          <p:spTgt spid="627"/>
                                        </p:tgtEl>
                                      </p:cBhvr>
                                    </p:animEffect>
                                  </p:childTnLst>
                                </p:cTn>
                              </p:par>
                            </p:childTnLst>
                          </p:cTn>
                        </p:par>
                        <p:par>
                          <p:cTn id="65" fill="hold">
                            <p:stCondLst>
                              <p:cond delay="1000"/>
                            </p:stCondLst>
                            <p:childTnLst>
                              <p:par>
                                <p:cTn id="66" presetID="10" presetClass="entr" presetSubtype="0" fill="hold" nodeType="afterEffect">
                                  <p:stCondLst>
                                    <p:cond delay="0"/>
                                  </p:stCondLst>
                                  <p:childTnLst>
                                    <p:set>
                                      <p:cBhvr>
                                        <p:cTn id="67" dur="1" fill="hold">
                                          <p:stCondLst>
                                            <p:cond delay="0"/>
                                          </p:stCondLst>
                                        </p:cTn>
                                        <p:tgtEl>
                                          <p:spTgt spid="553"/>
                                        </p:tgtEl>
                                        <p:attrNameLst>
                                          <p:attrName>style.visibility</p:attrName>
                                        </p:attrNameLst>
                                      </p:cBhvr>
                                      <p:to>
                                        <p:strVal val="visible"/>
                                      </p:to>
                                    </p:set>
                                    <p:animEffect transition="in" filter="fade">
                                      <p:cBhvr>
                                        <p:cTn id="68" dur="1000"/>
                                        <p:tgtEl>
                                          <p:spTgt spid="553"/>
                                        </p:tgtEl>
                                      </p:cBhvr>
                                    </p:animEffect>
                                  </p:childTnLst>
                                </p:cTn>
                              </p:par>
                            </p:childTnLst>
                          </p:cTn>
                        </p:par>
                        <p:par>
                          <p:cTn id="69" fill="hold">
                            <p:stCondLst>
                              <p:cond delay="2000"/>
                            </p:stCondLst>
                            <p:childTnLst>
                              <p:par>
                                <p:cTn id="70" presetID="10" presetClass="entr" presetSubtype="0" fill="hold" nodeType="afterEffect">
                                  <p:stCondLst>
                                    <p:cond delay="0"/>
                                  </p:stCondLst>
                                  <p:childTnLst>
                                    <p:set>
                                      <p:cBhvr>
                                        <p:cTn id="71" dur="1" fill="hold">
                                          <p:stCondLst>
                                            <p:cond delay="0"/>
                                          </p:stCondLst>
                                        </p:cTn>
                                        <p:tgtEl>
                                          <p:spTgt spid="101"/>
                                        </p:tgtEl>
                                        <p:attrNameLst>
                                          <p:attrName>style.visibility</p:attrName>
                                        </p:attrNameLst>
                                      </p:cBhvr>
                                      <p:to>
                                        <p:strVal val="visible"/>
                                      </p:to>
                                    </p:set>
                                    <p:animEffect transition="in" filter="fade">
                                      <p:cBhvr>
                                        <p:cTn id="72" dur="1000"/>
                                        <p:tgtEl>
                                          <p:spTgt spid="101"/>
                                        </p:tgtEl>
                                      </p:cBhvr>
                                    </p:animEffect>
                                  </p:childTnLst>
                                </p:cTn>
                              </p:par>
                            </p:childTnLst>
                          </p:cTn>
                        </p:par>
                      </p:childTnLst>
                    </p:cTn>
                  </p:par>
                  <p:par>
                    <p:cTn id="73" fill="hold">
                      <p:stCondLst>
                        <p:cond delay="indefinite"/>
                      </p:stCondLst>
                      <p:childTnLst>
                        <p:par>
                          <p:cTn id="74" fill="hold">
                            <p:stCondLst>
                              <p:cond delay="0"/>
                            </p:stCondLst>
                            <p:childTnLst>
                              <p:par>
                                <p:cTn id="75" presetID="22" presetClass="entr" presetSubtype="1" fill="hold" grpId="0" nodeType="clickEffect">
                                  <p:stCondLst>
                                    <p:cond delay="0"/>
                                  </p:stCondLst>
                                  <p:childTnLst>
                                    <p:set>
                                      <p:cBhvr>
                                        <p:cTn id="76" dur="1" fill="hold">
                                          <p:stCondLst>
                                            <p:cond delay="0"/>
                                          </p:stCondLst>
                                        </p:cTn>
                                        <p:tgtEl>
                                          <p:spTgt spid="628"/>
                                        </p:tgtEl>
                                        <p:attrNameLst>
                                          <p:attrName>style.visibility</p:attrName>
                                        </p:attrNameLst>
                                      </p:cBhvr>
                                      <p:to>
                                        <p:strVal val="visible"/>
                                      </p:to>
                                    </p:set>
                                    <p:animEffect transition="in" filter="wipe(up)">
                                      <p:cBhvr>
                                        <p:cTn id="77" dur="1250"/>
                                        <p:tgtEl>
                                          <p:spTgt spid="628"/>
                                        </p:tgtEl>
                                      </p:cBhvr>
                                    </p:animEffect>
                                  </p:childTnLst>
                                </p:cTn>
                              </p:par>
                              <p:par>
                                <p:cTn id="78" presetID="10" presetClass="exit" presetSubtype="0" fill="hold" nodeType="withEffect">
                                  <p:stCondLst>
                                    <p:cond delay="0"/>
                                  </p:stCondLst>
                                  <p:childTnLst>
                                    <p:animEffect transition="out" filter="fade">
                                      <p:cBhvr>
                                        <p:cTn id="79" dur="500"/>
                                        <p:tgtEl>
                                          <p:spTgt spid="609"/>
                                        </p:tgtEl>
                                      </p:cBhvr>
                                    </p:animEffect>
                                    <p:set>
                                      <p:cBhvr>
                                        <p:cTn id="80" dur="1" fill="hold">
                                          <p:stCondLst>
                                            <p:cond delay="499"/>
                                          </p:stCondLst>
                                        </p:cTn>
                                        <p:tgtEl>
                                          <p:spTgt spid="609"/>
                                        </p:tgtEl>
                                        <p:attrNameLst>
                                          <p:attrName>style.visibility</p:attrName>
                                        </p:attrNameLst>
                                      </p:cBhvr>
                                      <p:to>
                                        <p:strVal val="hidden"/>
                                      </p:to>
                                    </p:set>
                                  </p:childTnLst>
                                </p:cTn>
                              </p:par>
                            </p:childTnLst>
                          </p:cTn>
                        </p:par>
                        <p:par>
                          <p:cTn id="81" fill="hold">
                            <p:stCondLst>
                              <p:cond delay="1250"/>
                            </p:stCondLst>
                            <p:childTnLst>
                              <p:par>
                                <p:cTn id="82" presetID="10" presetClass="entr" presetSubtype="0" fill="hold" grpId="0" nodeType="afterEffect">
                                  <p:stCondLst>
                                    <p:cond delay="0"/>
                                  </p:stCondLst>
                                  <p:childTnLst>
                                    <p:set>
                                      <p:cBhvr>
                                        <p:cTn id="83" dur="1" fill="hold">
                                          <p:stCondLst>
                                            <p:cond delay="0"/>
                                          </p:stCondLst>
                                        </p:cTn>
                                        <p:tgtEl>
                                          <p:spTgt spid="561"/>
                                        </p:tgtEl>
                                        <p:attrNameLst>
                                          <p:attrName>style.visibility</p:attrName>
                                        </p:attrNameLst>
                                      </p:cBhvr>
                                      <p:to>
                                        <p:strVal val="visible"/>
                                      </p:to>
                                    </p:set>
                                    <p:animEffect transition="in" filter="fade">
                                      <p:cBhvr>
                                        <p:cTn id="84" dur="1000"/>
                                        <p:tgtEl>
                                          <p:spTgt spid="561"/>
                                        </p:tgtEl>
                                      </p:cBhvr>
                                    </p:animEffect>
                                  </p:childTnLst>
                                </p:cTn>
                              </p:par>
                            </p:childTnLst>
                          </p:cTn>
                        </p:par>
                        <p:par>
                          <p:cTn id="85" fill="hold">
                            <p:stCondLst>
                              <p:cond delay="2250"/>
                            </p:stCondLst>
                            <p:childTnLst>
                              <p:par>
                                <p:cTn id="86" presetID="10" presetClass="entr" presetSubtype="0" fill="hold" nodeType="afterEffect">
                                  <p:stCondLst>
                                    <p:cond delay="0"/>
                                  </p:stCondLst>
                                  <p:childTnLst>
                                    <p:set>
                                      <p:cBhvr>
                                        <p:cTn id="87" dur="1" fill="hold">
                                          <p:stCondLst>
                                            <p:cond delay="0"/>
                                          </p:stCondLst>
                                        </p:cTn>
                                        <p:tgtEl>
                                          <p:spTgt spid="562"/>
                                        </p:tgtEl>
                                        <p:attrNameLst>
                                          <p:attrName>style.visibility</p:attrName>
                                        </p:attrNameLst>
                                      </p:cBhvr>
                                      <p:to>
                                        <p:strVal val="visible"/>
                                      </p:to>
                                    </p:set>
                                    <p:animEffect transition="in" filter="fade">
                                      <p:cBhvr>
                                        <p:cTn id="88" dur="1000"/>
                                        <p:tgtEl>
                                          <p:spTgt spid="562"/>
                                        </p:tgtEl>
                                      </p:cBhvr>
                                    </p:animEffect>
                                  </p:childTnLst>
                                </p:cTn>
                              </p:par>
                            </p:childTnLst>
                          </p:cTn>
                        </p:par>
                        <p:par>
                          <p:cTn id="89" fill="hold">
                            <p:stCondLst>
                              <p:cond delay="3250"/>
                            </p:stCondLst>
                            <p:childTnLst>
                              <p:par>
                                <p:cTn id="90" presetID="10" presetClass="exit" presetSubtype="0" fill="hold" grpId="1" nodeType="afterEffect">
                                  <p:stCondLst>
                                    <p:cond delay="0"/>
                                  </p:stCondLst>
                                  <p:childTnLst>
                                    <p:animEffect transition="out" filter="fade">
                                      <p:cBhvr>
                                        <p:cTn id="91" dur="500"/>
                                        <p:tgtEl>
                                          <p:spTgt spid="627"/>
                                        </p:tgtEl>
                                      </p:cBhvr>
                                    </p:animEffect>
                                    <p:set>
                                      <p:cBhvr>
                                        <p:cTn id="92" dur="1" fill="hold">
                                          <p:stCondLst>
                                            <p:cond delay="499"/>
                                          </p:stCondLst>
                                        </p:cTn>
                                        <p:tgtEl>
                                          <p:spTgt spid="62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4" grpId="0" animBg="1"/>
      <p:bldP spid="54" grpId="1" animBg="1"/>
      <p:bldP spid="99" grpId="0" animBg="1"/>
      <p:bldP spid="561" grpId="0" animBg="1"/>
      <p:bldP spid="2" grpId="0" animBg="1"/>
      <p:bldP spid="2" grpId="1" animBg="1"/>
      <p:bldP spid="608" grpId="0" animBg="1"/>
      <p:bldP spid="102" grpId="0" animBg="1"/>
      <p:bldP spid="627" grpId="0" animBg="1"/>
      <p:bldP spid="627" grpId="1" animBg="1"/>
      <p:bldP spid="628"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 name="Rectangle 480">
            <a:extLst>
              <a:ext uri="{FF2B5EF4-FFF2-40B4-BE49-F238E27FC236}">
                <a16:creationId xmlns:a16="http://schemas.microsoft.com/office/drawing/2014/main" id="{CF49524C-0674-4E6F-865E-A2483D0B3F89}"/>
              </a:ext>
            </a:extLst>
          </p:cNvPr>
          <p:cNvSpPr/>
          <p:nvPr/>
        </p:nvSpPr>
        <p:spPr>
          <a:xfrm rot="10800000">
            <a:off x="495323" y="351395"/>
            <a:ext cx="26386972"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203">
            <a:extLst>
              <a:ext uri="{FF2B5EF4-FFF2-40B4-BE49-F238E27FC236}">
                <a16:creationId xmlns:a16="http://schemas.microsoft.com/office/drawing/2014/main" id="{63CA6DBB-5777-4E59-9E3C-4EDD49C0FC00}"/>
              </a:ext>
            </a:extLst>
          </p:cNvPr>
          <p:cNvSpPr/>
          <p:nvPr/>
        </p:nvSpPr>
        <p:spPr>
          <a:xfrm rot="10800000">
            <a:off x="586059" y="312821"/>
            <a:ext cx="26291606" cy="5422177"/>
          </a:xfrm>
          <a:custGeom>
            <a:avLst/>
            <a:gdLst>
              <a:gd name="connsiteX0" fmla="*/ 0 w 9448800"/>
              <a:gd name="connsiteY0" fmla="*/ 1085850 h 2628900"/>
              <a:gd name="connsiteX1" fmla="*/ 9448800 w 9448800"/>
              <a:gd name="connsiteY1" fmla="*/ 0 h 2628900"/>
              <a:gd name="connsiteX2" fmla="*/ 9429750 w 9448800"/>
              <a:gd name="connsiteY2" fmla="*/ 2628900 h 2628900"/>
              <a:gd name="connsiteX3" fmla="*/ 28575 w 9448800"/>
              <a:gd name="connsiteY3" fmla="*/ 2609850 h 2628900"/>
              <a:gd name="connsiteX4" fmla="*/ 0 w 9448800"/>
              <a:gd name="connsiteY4" fmla="*/ 1085850 h 2628900"/>
              <a:gd name="connsiteX0" fmla="*/ 6464 w 9420225"/>
              <a:gd name="connsiteY0" fmla="*/ 2653678 h 2653678"/>
              <a:gd name="connsiteX1" fmla="*/ 9420225 w 9420225"/>
              <a:gd name="connsiteY1" fmla="*/ 0 h 2653678"/>
              <a:gd name="connsiteX2" fmla="*/ 9401175 w 9420225"/>
              <a:gd name="connsiteY2" fmla="*/ 2628900 h 2653678"/>
              <a:gd name="connsiteX3" fmla="*/ 0 w 9420225"/>
              <a:gd name="connsiteY3" fmla="*/ 2609850 h 2653678"/>
              <a:gd name="connsiteX4" fmla="*/ 6464 w 9420225"/>
              <a:gd name="connsiteY4" fmla="*/ 2653678 h 2653678"/>
              <a:gd name="connsiteX0" fmla="*/ 6464 w 9420225"/>
              <a:gd name="connsiteY0" fmla="*/ 2653678 h 2653678"/>
              <a:gd name="connsiteX1" fmla="*/ 5071724 w 9420225"/>
              <a:gd name="connsiteY1" fmla="*/ 230864 h 2653678"/>
              <a:gd name="connsiteX2" fmla="*/ 9420225 w 9420225"/>
              <a:gd name="connsiteY2" fmla="*/ 0 h 2653678"/>
              <a:gd name="connsiteX3" fmla="*/ 9401175 w 9420225"/>
              <a:gd name="connsiteY3" fmla="*/ 2628900 h 2653678"/>
              <a:gd name="connsiteX4" fmla="*/ 0 w 9420225"/>
              <a:gd name="connsiteY4" fmla="*/ 2609850 h 2653678"/>
              <a:gd name="connsiteX5" fmla="*/ 6464 w 9420225"/>
              <a:gd name="connsiteY5" fmla="*/ 2653678 h 2653678"/>
              <a:gd name="connsiteX0" fmla="*/ 6464 w 9403013"/>
              <a:gd name="connsiteY0" fmla="*/ 2829475 h 2829475"/>
              <a:gd name="connsiteX1" fmla="*/ 5071724 w 9403013"/>
              <a:gd name="connsiteY1" fmla="*/ 406661 h 2829475"/>
              <a:gd name="connsiteX2" fmla="*/ 9403013 w 9403013"/>
              <a:gd name="connsiteY2" fmla="*/ 0 h 2829475"/>
              <a:gd name="connsiteX3" fmla="*/ 9401175 w 9403013"/>
              <a:gd name="connsiteY3" fmla="*/ 2804697 h 2829475"/>
              <a:gd name="connsiteX4" fmla="*/ 0 w 9403013"/>
              <a:gd name="connsiteY4" fmla="*/ 2785647 h 2829475"/>
              <a:gd name="connsiteX5" fmla="*/ 6464 w 9403013"/>
              <a:gd name="connsiteY5" fmla="*/ 2829475 h 2829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403013" h="2829475">
                <a:moveTo>
                  <a:pt x="6464" y="2829475"/>
                </a:moveTo>
                <a:cubicBezTo>
                  <a:pt x="1706359" y="2356723"/>
                  <a:pt x="3371829" y="879413"/>
                  <a:pt x="5071724" y="406661"/>
                </a:cubicBezTo>
                <a:lnTo>
                  <a:pt x="9403013" y="0"/>
                </a:lnTo>
                <a:cubicBezTo>
                  <a:pt x="9402400" y="934899"/>
                  <a:pt x="9401788" y="1869798"/>
                  <a:pt x="9401175" y="2804697"/>
                </a:cubicBezTo>
                <a:lnTo>
                  <a:pt x="0" y="2785647"/>
                </a:lnTo>
                <a:lnTo>
                  <a:pt x="6464" y="282947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6">
            <a:extLst>
              <a:ext uri="{FF2B5EF4-FFF2-40B4-BE49-F238E27FC236}">
                <a16:creationId xmlns:a16="http://schemas.microsoft.com/office/drawing/2014/main" id="{1D1BABFF-0636-40F7-BB5C-CEB5B852A6D0}"/>
              </a:ext>
            </a:extLst>
          </p:cNvPr>
          <p:cNvSpPr/>
          <p:nvPr/>
        </p:nvSpPr>
        <p:spPr>
          <a:xfrm rot="10800000">
            <a:off x="471260" y="347817"/>
            <a:ext cx="26433034" cy="8103335"/>
          </a:xfrm>
          <a:custGeom>
            <a:avLst/>
            <a:gdLst>
              <a:gd name="connsiteX0" fmla="*/ 343183 w 10148289"/>
              <a:gd name="connsiteY0" fmla="*/ 3020159 h 3138932"/>
              <a:gd name="connsiteX1" fmla="*/ 714658 w 10148289"/>
              <a:gd name="connsiteY1" fmla="*/ 3039209 h 3138932"/>
              <a:gd name="connsiteX2" fmla="*/ 1209958 w 10148289"/>
              <a:gd name="connsiteY2" fmla="*/ 2867759 h 3138932"/>
              <a:gd name="connsiteX3" fmla="*/ 1686208 w 10148289"/>
              <a:gd name="connsiteY3" fmla="*/ 2791559 h 3138932"/>
              <a:gd name="connsiteX4" fmla="*/ 2286283 w 10148289"/>
              <a:gd name="connsiteY4" fmla="*/ 2620109 h 3138932"/>
              <a:gd name="connsiteX5" fmla="*/ 2686333 w 10148289"/>
              <a:gd name="connsiteY5" fmla="*/ 2543909 h 3138932"/>
              <a:gd name="connsiteX6" fmla="*/ 2781583 w 10148289"/>
              <a:gd name="connsiteY6" fmla="*/ 2486759 h 3138932"/>
              <a:gd name="connsiteX7" fmla="*/ 3334033 w 10148289"/>
              <a:gd name="connsiteY7" fmla="*/ 2429609 h 3138932"/>
              <a:gd name="connsiteX8" fmla="*/ 3905533 w 10148289"/>
              <a:gd name="connsiteY8" fmla="*/ 2334359 h 3138932"/>
              <a:gd name="connsiteX9" fmla="*/ 4391308 w 10148289"/>
              <a:gd name="connsiteY9" fmla="*/ 2220059 h 3138932"/>
              <a:gd name="connsiteX10" fmla="*/ 4743733 w 10148289"/>
              <a:gd name="connsiteY10" fmla="*/ 2086709 h 3138932"/>
              <a:gd name="connsiteX11" fmla="*/ 5010433 w 10148289"/>
              <a:gd name="connsiteY11" fmla="*/ 2020034 h 3138932"/>
              <a:gd name="connsiteX12" fmla="*/ 5429533 w 10148289"/>
              <a:gd name="connsiteY12" fmla="*/ 1991459 h 3138932"/>
              <a:gd name="connsiteX13" fmla="*/ 6353458 w 10148289"/>
              <a:gd name="connsiteY13" fmla="*/ 1896209 h 3138932"/>
              <a:gd name="connsiteX14" fmla="*/ 6743983 w 10148289"/>
              <a:gd name="connsiteY14" fmla="*/ 1820009 h 3138932"/>
              <a:gd name="connsiteX15" fmla="*/ 7201183 w 10148289"/>
              <a:gd name="connsiteY15" fmla="*/ 1829534 h 3138932"/>
              <a:gd name="connsiteX16" fmla="*/ 7848883 w 10148289"/>
              <a:gd name="connsiteY16" fmla="*/ 1791434 h 3138932"/>
              <a:gd name="connsiteX17" fmla="*/ 8296558 w 10148289"/>
              <a:gd name="connsiteY17" fmla="*/ 1734284 h 3138932"/>
              <a:gd name="connsiteX18" fmla="*/ 8744233 w 10148289"/>
              <a:gd name="connsiteY18" fmla="*/ 1772384 h 3138932"/>
              <a:gd name="connsiteX19" fmla="*/ 9163333 w 10148289"/>
              <a:gd name="connsiteY19" fmla="*/ 1753334 h 3138932"/>
              <a:gd name="connsiteX20" fmla="*/ 9553858 w 10148289"/>
              <a:gd name="connsiteY20" fmla="*/ 1686659 h 3138932"/>
              <a:gd name="connsiteX21" fmla="*/ 9772933 w 10148289"/>
              <a:gd name="connsiteY21" fmla="*/ 1658084 h 3138932"/>
              <a:gd name="connsiteX22" fmla="*/ 9801508 w 10148289"/>
              <a:gd name="connsiteY22" fmla="*/ 48359 h 3138932"/>
              <a:gd name="connsiteX23" fmla="*/ 5115208 w 10148289"/>
              <a:gd name="connsiteY23" fmla="*/ 524609 h 3138932"/>
              <a:gd name="connsiteX24" fmla="*/ 371758 w 10148289"/>
              <a:gd name="connsiteY24" fmla="*/ 1591409 h 3138932"/>
              <a:gd name="connsiteX25" fmla="*/ 343183 w 10148289"/>
              <a:gd name="connsiteY25" fmla="*/ 3020159 h 3138932"/>
              <a:gd name="connsiteX0" fmla="*/ 343183 w 10148289"/>
              <a:gd name="connsiteY0" fmla="*/ 3020159 h 3039209"/>
              <a:gd name="connsiteX1" fmla="*/ 714658 w 10148289"/>
              <a:gd name="connsiteY1" fmla="*/ 3039209 h 3039209"/>
              <a:gd name="connsiteX2" fmla="*/ 1209958 w 10148289"/>
              <a:gd name="connsiteY2" fmla="*/ 2867759 h 3039209"/>
              <a:gd name="connsiteX3" fmla="*/ 1686208 w 10148289"/>
              <a:gd name="connsiteY3" fmla="*/ 2791559 h 3039209"/>
              <a:gd name="connsiteX4" fmla="*/ 2286283 w 10148289"/>
              <a:gd name="connsiteY4" fmla="*/ 2620109 h 3039209"/>
              <a:gd name="connsiteX5" fmla="*/ 2686333 w 10148289"/>
              <a:gd name="connsiteY5" fmla="*/ 2543909 h 3039209"/>
              <a:gd name="connsiteX6" fmla="*/ 2781583 w 10148289"/>
              <a:gd name="connsiteY6" fmla="*/ 2486759 h 3039209"/>
              <a:gd name="connsiteX7" fmla="*/ 3334033 w 10148289"/>
              <a:gd name="connsiteY7" fmla="*/ 2429609 h 3039209"/>
              <a:gd name="connsiteX8" fmla="*/ 3905533 w 10148289"/>
              <a:gd name="connsiteY8" fmla="*/ 2334359 h 3039209"/>
              <a:gd name="connsiteX9" fmla="*/ 4391308 w 10148289"/>
              <a:gd name="connsiteY9" fmla="*/ 2220059 h 3039209"/>
              <a:gd name="connsiteX10" fmla="*/ 4743733 w 10148289"/>
              <a:gd name="connsiteY10" fmla="*/ 2086709 h 3039209"/>
              <a:gd name="connsiteX11" fmla="*/ 5010433 w 10148289"/>
              <a:gd name="connsiteY11" fmla="*/ 2020034 h 3039209"/>
              <a:gd name="connsiteX12" fmla="*/ 5429533 w 10148289"/>
              <a:gd name="connsiteY12" fmla="*/ 1991459 h 3039209"/>
              <a:gd name="connsiteX13" fmla="*/ 6353458 w 10148289"/>
              <a:gd name="connsiteY13" fmla="*/ 1896209 h 3039209"/>
              <a:gd name="connsiteX14" fmla="*/ 6743983 w 10148289"/>
              <a:gd name="connsiteY14" fmla="*/ 1820009 h 3039209"/>
              <a:gd name="connsiteX15" fmla="*/ 7201183 w 10148289"/>
              <a:gd name="connsiteY15" fmla="*/ 1829534 h 3039209"/>
              <a:gd name="connsiteX16" fmla="*/ 7848883 w 10148289"/>
              <a:gd name="connsiteY16" fmla="*/ 1791434 h 3039209"/>
              <a:gd name="connsiteX17" fmla="*/ 8296558 w 10148289"/>
              <a:gd name="connsiteY17" fmla="*/ 1734284 h 3039209"/>
              <a:gd name="connsiteX18" fmla="*/ 8744233 w 10148289"/>
              <a:gd name="connsiteY18" fmla="*/ 1772384 h 3039209"/>
              <a:gd name="connsiteX19" fmla="*/ 9163333 w 10148289"/>
              <a:gd name="connsiteY19" fmla="*/ 1753334 h 3039209"/>
              <a:gd name="connsiteX20" fmla="*/ 9553858 w 10148289"/>
              <a:gd name="connsiteY20" fmla="*/ 1686659 h 3039209"/>
              <a:gd name="connsiteX21" fmla="*/ 9772933 w 10148289"/>
              <a:gd name="connsiteY21" fmla="*/ 1658084 h 3039209"/>
              <a:gd name="connsiteX22" fmla="*/ 9801508 w 10148289"/>
              <a:gd name="connsiteY22" fmla="*/ 48359 h 3039209"/>
              <a:gd name="connsiteX23" fmla="*/ 5115208 w 10148289"/>
              <a:gd name="connsiteY23" fmla="*/ 524609 h 3039209"/>
              <a:gd name="connsiteX24" fmla="*/ 371758 w 10148289"/>
              <a:gd name="connsiteY24" fmla="*/ 1591409 h 3039209"/>
              <a:gd name="connsiteX25" fmla="*/ 343183 w 10148289"/>
              <a:gd name="connsiteY25" fmla="*/ 3020159 h 3039209"/>
              <a:gd name="connsiteX0" fmla="*/ 0 w 9805106"/>
              <a:gd name="connsiteY0" fmla="*/ 3020159 h 3039209"/>
              <a:gd name="connsiteX1" fmla="*/ 371475 w 9805106"/>
              <a:gd name="connsiteY1" fmla="*/ 3039209 h 3039209"/>
              <a:gd name="connsiteX2" fmla="*/ 866775 w 9805106"/>
              <a:gd name="connsiteY2" fmla="*/ 2867759 h 3039209"/>
              <a:gd name="connsiteX3" fmla="*/ 1343025 w 9805106"/>
              <a:gd name="connsiteY3" fmla="*/ 2791559 h 3039209"/>
              <a:gd name="connsiteX4" fmla="*/ 1943100 w 9805106"/>
              <a:gd name="connsiteY4" fmla="*/ 2620109 h 3039209"/>
              <a:gd name="connsiteX5" fmla="*/ 2343150 w 9805106"/>
              <a:gd name="connsiteY5" fmla="*/ 2543909 h 3039209"/>
              <a:gd name="connsiteX6" fmla="*/ 2438400 w 9805106"/>
              <a:gd name="connsiteY6" fmla="*/ 2486759 h 3039209"/>
              <a:gd name="connsiteX7" fmla="*/ 2990850 w 9805106"/>
              <a:gd name="connsiteY7" fmla="*/ 2429609 h 3039209"/>
              <a:gd name="connsiteX8" fmla="*/ 3562350 w 9805106"/>
              <a:gd name="connsiteY8" fmla="*/ 2334359 h 3039209"/>
              <a:gd name="connsiteX9" fmla="*/ 4048125 w 9805106"/>
              <a:gd name="connsiteY9" fmla="*/ 2220059 h 3039209"/>
              <a:gd name="connsiteX10" fmla="*/ 4400550 w 9805106"/>
              <a:gd name="connsiteY10" fmla="*/ 2086709 h 3039209"/>
              <a:gd name="connsiteX11" fmla="*/ 4667250 w 9805106"/>
              <a:gd name="connsiteY11" fmla="*/ 2020034 h 3039209"/>
              <a:gd name="connsiteX12" fmla="*/ 5086350 w 9805106"/>
              <a:gd name="connsiteY12" fmla="*/ 1991459 h 3039209"/>
              <a:gd name="connsiteX13" fmla="*/ 6010275 w 9805106"/>
              <a:gd name="connsiteY13" fmla="*/ 1896209 h 3039209"/>
              <a:gd name="connsiteX14" fmla="*/ 6400800 w 9805106"/>
              <a:gd name="connsiteY14" fmla="*/ 1820009 h 3039209"/>
              <a:gd name="connsiteX15" fmla="*/ 6858000 w 9805106"/>
              <a:gd name="connsiteY15" fmla="*/ 1829534 h 3039209"/>
              <a:gd name="connsiteX16" fmla="*/ 7505700 w 9805106"/>
              <a:gd name="connsiteY16" fmla="*/ 1791434 h 3039209"/>
              <a:gd name="connsiteX17" fmla="*/ 7953375 w 9805106"/>
              <a:gd name="connsiteY17" fmla="*/ 1734284 h 3039209"/>
              <a:gd name="connsiteX18" fmla="*/ 8401050 w 9805106"/>
              <a:gd name="connsiteY18" fmla="*/ 1772384 h 3039209"/>
              <a:gd name="connsiteX19" fmla="*/ 8820150 w 9805106"/>
              <a:gd name="connsiteY19" fmla="*/ 1753334 h 3039209"/>
              <a:gd name="connsiteX20" fmla="*/ 9210675 w 9805106"/>
              <a:gd name="connsiteY20" fmla="*/ 1686659 h 3039209"/>
              <a:gd name="connsiteX21" fmla="*/ 9429750 w 9805106"/>
              <a:gd name="connsiteY21" fmla="*/ 1658084 h 3039209"/>
              <a:gd name="connsiteX22" fmla="*/ 9458325 w 9805106"/>
              <a:gd name="connsiteY22" fmla="*/ 48359 h 3039209"/>
              <a:gd name="connsiteX23" fmla="*/ 4772025 w 9805106"/>
              <a:gd name="connsiteY23" fmla="*/ 524609 h 3039209"/>
              <a:gd name="connsiteX24" fmla="*/ 28575 w 9805106"/>
              <a:gd name="connsiteY24" fmla="*/ 1591409 h 3039209"/>
              <a:gd name="connsiteX25" fmla="*/ 0 w 9805106"/>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0 w 9458325"/>
              <a:gd name="connsiteY0" fmla="*/ 3020159 h 3039209"/>
              <a:gd name="connsiteX1" fmla="*/ 371475 w 9458325"/>
              <a:gd name="connsiteY1" fmla="*/ 3039209 h 3039209"/>
              <a:gd name="connsiteX2" fmla="*/ 866775 w 9458325"/>
              <a:gd name="connsiteY2" fmla="*/ 2867759 h 3039209"/>
              <a:gd name="connsiteX3" fmla="*/ 1343025 w 9458325"/>
              <a:gd name="connsiteY3" fmla="*/ 2791559 h 3039209"/>
              <a:gd name="connsiteX4" fmla="*/ 1943100 w 9458325"/>
              <a:gd name="connsiteY4" fmla="*/ 2620109 h 3039209"/>
              <a:gd name="connsiteX5" fmla="*/ 2343150 w 9458325"/>
              <a:gd name="connsiteY5" fmla="*/ 2543909 h 3039209"/>
              <a:gd name="connsiteX6" fmla="*/ 2438400 w 9458325"/>
              <a:gd name="connsiteY6" fmla="*/ 2486759 h 3039209"/>
              <a:gd name="connsiteX7" fmla="*/ 2990850 w 9458325"/>
              <a:gd name="connsiteY7" fmla="*/ 2429609 h 3039209"/>
              <a:gd name="connsiteX8" fmla="*/ 3562350 w 9458325"/>
              <a:gd name="connsiteY8" fmla="*/ 2334359 h 3039209"/>
              <a:gd name="connsiteX9" fmla="*/ 4048125 w 9458325"/>
              <a:gd name="connsiteY9" fmla="*/ 2220059 h 3039209"/>
              <a:gd name="connsiteX10" fmla="*/ 4400550 w 9458325"/>
              <a:gd name="connsiteY10" fmla="*/ 2086709 h 3039209"/>
              <a:gd name="connsiteX11" fmla="*/ 4667250 w 9458325"/>
              <a:gd name="connsiteY11" fmla="*/ 2020034 h 3039209"/>
              <a:gd name="connsiteX12" fmla="*/ 5086350 w 9458325"/>
              <a:gd name="connsiteY12" fmla="*/ 1991459 h 3039209"/>
              <a:gd name="connsiteX13" fmla="*/ 6010275 w 9458325"/>
              <a:gd name="connsiteY13" fmla="*/ 1896209 h 3039209"/>
              <a:gd name="connsiteX14" fmla="*/ 6400800 w 9458325"/>
              <a:gd name="connsiteY14" fmla="*/ 1820009 h 3039209"/>
              <a:gd name="connsiteX15" fmla="*/ 6858000 w 9458325"/>
              <a:gd name="connsiteY15" fmla="*/ 1829534 h 3039209"/>
              <a:gd name="connsiteX16" fmla="*/ 7505700 w 9458325"/>
              <a:gd name="connsiteY16" fmla="*/ 1791434 h 3039209"/>
              <a:gd name="connsiteX17" fmla="*/ 7953375 w 9458325"/>
              <a:gd name="connsiteY17" fmla="*/ 1734284 h 3039209"/>
              <a:gd name="connsiteX18" fmla="*/ 8401050 w 9458325"/>
              <a:gd name="connsiteY18" fmla="*/ 1772384 h 3039209"/>
              <a:gd name="connsiteX19" fmla="*/ 8820150 w 9458325"/>
              <a:gd name="connsiteY19" fmla="*/ 1753334 h 3039209"/>
              <a:gd name="connsiteX20" fmla="*/ 9210675 w 9458325"/>
              <a:gd name="connsiteY20" fmla="*/ 1686659 h 3039209"/>
              <a:gd name="connsiteX21" fmla="*/ 9429750 w 9458325"/>
              <a:gd name="connsiteY21" fmla="*/ 1658084 h 3039209"/>
              <a:gd name="connsiteX22" fmla="*/ 9458325 w 9458325"/>
              <a:gd name="connsiteY22" fmla="*/ 48359 h 3039209"/>
              <a:gd name="connsiteX23" fmla="*/ 4772025 w 9458325"/>
              <a:gd name="connsiteY23" fmla="*/ 524609 h 3039209"/>
              <a:gd name="connsiteX24" fmla="*/ 28575 w 9458325"/>
              <a:gd name="connsiteY24" fmla="*/ 1591409 h 3039209"/>
              <a:gd name="connsiteX25" fmla="*/ 0 w 9458325"/>
              <a:gd name="connsiteY25" fmla="*/ 3020159 h 3039209"/>
              <a:gd name="connsiteX0" fmla="*/ 19707 w 9478032"/>
              <a:gd name="connsiteY0" fmla="*/ 3020159 h 3127714"/>
              <a:gd name="connsiteX1" fmla="*/ 391182 w 9478032"/>
              <a:gd name="connsiteY1" fmla="*/ 3039209 h 3127714"/>
              <a:gd name="connsiteX2" fmla="*/ 886482 w 9478032"/>
              <a:gd name="connsiteY2" fmla="*/ 2867759 h 3127714"/>
              <a:gd name="connsiteX3" fmla="*/ 1362732 w 9478032"/>
              <a:gd name="connsiteY3" fmla="*/ 2791559 h 3127714"/>
              <a:gd name="connsiteX4" fmla="*/ 1962807 w 9478032"/>
              <a:gd name="connsiteY4" fmla="*/ 2620109 h 3127714"/>
              <a:gd name="connsiteX5" fmla="*/ 2362857 w 9478032"/>
              <a:gd name="connsiteY5" fmla="*/ 2543909 h 3127714"/>
              <a:gd name="connsiteX6" fmla="*/ 2458107 w 9478032"/>
              <a:gd name="connsiteY6" fmla="*/ 2486759 h 3127714"/>
              <a:gd name="connsiteX7" fmla="*/ 3010557 w 9478032"/>
              <a:gd name="connsiteY7" fmla="*/ 2429609 h 3127714"/>
              <a:gd name="connsiteX8" fmla="*/ 3582057 w 9478032"/>
              <a:gd name="connsiteY8" fmla="*/ 2334359 h 3127714"/>
              <a:gd name="connsiteX9" fmla="*/ 4067832 w 9478032"/>
              <a:gd name="connsiteY9" fmla="*/ 2220059 h 3127714"/>
              <a:gd name="connsiteX10" fmla="*/ 4420257 w 9478032"/>
              <a:gd name="connsiteY10" fmla="*/ 2086709 h 3127714"/>
              <a:gd name="connsiteX11" fmla="*/ 4686957 w 9478032"/>
              <a:gd name="connsiteY11" fmla="*/ 2020034 h 3127714"/>
              <a:gd name="connsiteX12" fmla="*/ 5106057 w 9478032"/>
              <a:gd name="connsiteY12" fmla="*/ 1991459 h 3127714"/>
              <a:gd name="connsiteX13" fmla="*/ 6029982 w 9478032"/>
              <a:gd name="connsiteY13" fmla="*/ 1896209 h 3127714"/>
              <a:gd name="connsiteX14" fmla="*/ 6420507 w 9478032"/>
              <a:gd name="connsiteY14" fmla="*/ 1820009 h 3127714"/>
              <a:gd name="connsiteX15" fmla="*/ 6877707 w 9478032"/>
              <a:gd name="connsiteY15" fmla="*/ 1829534 h 3127714"/>
              <a:gd name="connsiteX16" fmla="*/ 7525407 w 9478032"/>
              <a:gd name="connsiteY16" fmla="*/ 1791434 h 3127714"/>
              <a:gd name="connsiteX17" fmla="*/ 7973082 w 9478032"/>
              <a:gd name="connsiteY17" fmla="*/ 1734284 h 3127714"/>
              <a:gd name="connsiteX18" fmla="*/ 8420757 w 9478032"/>
              <a:gd name="connsiteY18" fmla="*/ 1772384 h 3127714"/>
              <a:gd name="connsiteX19" fmla="*/ 8839857 w 9478032"/>
              <a:gd name="connsiteY19" fmla="*/ 1753334 h 3127714"/>
              <a:gd name="connsiteX20" fmla="*/ 9230382 w 9478032"/>
              <a:gd name="connsiteY20" fmla="*/ 1686659 h 3127714"/>
              <a:gd name="connsiteX21" fmla="*/ 9449457 w 9478032"/>
              <a:gd name="connsiteY21" fmla="*/ 1658084 h 3127714"/>
              <a:gd name="connsiteX22" fmla="*/ 9478032 w 9478032"/>
              <a:gd name="connsiteY22" fmla="*/ 48359 h 3127714"/>
              <a:gd name="connsiteX23" fmla="*/ 4791732 w 9478032"/>
              <a:gd name="connsiteY23" fmla="*/ 524609 h 3127714"/>
              <a:gd name="connsiteX24" fmla="*/ 55425 w 9478032"/>
              <a:gd name="connsiteY24" fmla="*/ 1636653 h 3127714"/>
              <a:gd name="connsiteX25" fmla="*/ 19707 w 9478032"/>
              <a:gd name="connsiteY25" fmla="*/ 3020159 h 3127714"/>
              <a:gd name="connsiteX0" fmla="*/ 22702 w 9481027"/>
              <a:gd name="connsiteY0" fmla="*/ 3020159 h 3128947"/>
              <a:gd name="connsiteX1" fmla="*/ 394177 w 9481027"/>
              <a:gd name="connsiteY1" fmla="*/ 3039209 h 3128947"/>
              <a:gd name="connsiteX2" fmla="*/ 889477 w 9481027"/>
              <a:gd name="connsiteY2" fmla="*/ 2867759 h 3128947"/>
              <a:gd name="connsiteX3" fmla="*/ 1365727 w 9481027"/>
              <a:gd name="connsiteY3" fmla="*/ 2791559 h 3128947"/>
              <a:gd name="connsiteX4" fmla="*/ 1965802 w 9481027"/>
              <a:gd name="connsiteY4" fmla="*/ 2620109 h 3128947"/>
              <a:gd name="connsiteX5" fmla="*/ 2365852 w 9481027"/>
              <a:gd name="connsiteY5" fmla="*/ 2543909 h 3128947"/>
              <a:gd name="connsiteX6" fmla="*/ 2461102 w 9481027"/>
              <a:gd name="connsiteY6" fmla="*/ 2486759 h 3128947"/>
              <a:gd name="connsiteX7" fmla="*/ 3013552 w 9481027"/>
              <a:gd name="connsiteY7" fmla="*/ 2429609 h 3128947"/>
              <a:gd name="connsiteX8" fmla="*/ 3585052 w 9481027"/>
              <a:gd name="connsiteY8" fmla="*/ 2334359 h 3128947"/>
              <a:gd name="connsiteX9" fmla="*/ 4070827 w 9481027"/>
              <a:gd name="connsiteY9" fmla="*/ 2220059 h 3128947"/>
              <a:gd name="connsiteX10" fmla="*/ 4423252 w 9481027"/>
              <a:gd name="connsiteY10" fmla="*/ 2086709 h 3128947"/>
              <a:gd name="connsiteX11" fmla="*/ 4689952 w 9481027"/>
              <a:gd name="connsiteY11" fmla="*/ 2020034 h 3128947"/>
              <a:gd name="connsiteX12" fmla="*/ 5109052 w 9481027"/>
              <a:gd name="connsiteY12" fmla="*/ 1991459 h 3128947"/>
              <a:gd name="connsiteX13" fmla="*/ 6032977 w 9481027"/>
              <a:gd name="connsiteY13" fmla="*/ 1896209 h 3128947"/>
              <a:gd name="connsiteX14" fmla="*/ 6423502 w 9481027"/>
              <a:gd name="connsiteY14" fmla="*/ 1820009 h 3128947"/>
              <a:gd name="connsiteX15" fmla="*/ 6880702 w 9481027"/>
              <a:gd name="connsiteY15" fmla="*/ 1829534 h 3128947"/>
              <a:gd name="connsiteX16" fmla="*/ 7528402 w 9481027"/>
              <a:gd name="connsiteY16" fmla="*/ 1791434 h 3128947"/>
              <a:gd name="connsiteX17" fmla="*/ 7976077 w 9481027"/>
              <a:gd name="connsiteY17" fmla="*/ 1734284 h 3128947"/>
              <a:gd name="connsiteX18" fmla="*/ 8423752 w 9481027"/>
              <a:gd name="connsiteY18" fmla="*/ 1772384 h 3128947"/>
              <a:gd name="connsiteX19" fmla="*/ 8842852 w 9481027"/>
              <a:gd name="connsiteY19" fmla="*/ 1753334 h 3128947"/>
              <a:gd name="connsiteX20" fmla="*/ 9233377 w 9481027"/>
              <a:gd name="connsiteY20" fmla="*/ 1686659 h 3128947"/>
              <a:gd name="connsiteX21" fmla="*/ 9452452 w 9481027"/>
              <a:gd name="connsiteY21" fmla="*/ 1658084 h 3128947"/>
              <a:gd name="connsiteX22" fmla="*/ 9481027 w 9481027"/>
              <a:gd name="connsiteY22" fmla="*/ 48359 h 3128947"/>
              <a:gd name="connsiteX23" fmla="*/ 4794727 w 9481027"/>
              <a:gd name="connsiteY23" fmla="*/ 524609 h 3128947"/>
              <a:gd name="connsiteX24" fmla="*/ 46513 w 9481027"/>
              <a:gd name="connsiteY24" fmla="*/ 1619985 h 3128947"/>
              <a:gd name="connsiteX25" fmla="*/ 22702 w 9481027"/>
              <a:gd name="connsiteY25" fmla="*/ 3020159 h 3128947"/>
              <a:gd name="connsiteX0" fmla="*/ 126893 w 9585218"/>
              <a:gd name="connsiteY0" fmla="*/ 3020159 h 3128947"/>
              <a:gd name="connsiteX1" fmla="*/ 498368 w 9585218"/>
              <a:gd name="connsiteY1" fmla="*/ 3039209 h 3128947"/>
              <a:gd name="connsiteX2" fmla="*/ 993668 w 9585218"/>
              <a:gd name="connsiteY2" fmla="*/ 2867759 h 3128947"/>
              <a:gd name="connsiteX3" fmla="*/ 1469918 w 9585218"/>
              <a:gd name="connsiteY3" fmla="*/ 2791559 h 3128947"/>
              <a:gd name="connsiteX4" fmla="*/ 2069993 w 9585218"/>
              <a:gd name="connsiteY4" fmla="*/ 2620109 h 3128947"/>
              <a:gd name="connsiteX5" fmla="*/ 2470043 w 9585218"/>
              <a:gd name="connsiteY5" fmla="*/ 2543909 h 3128947"/>
              <a:gd name="connsiteX6" fmla="*/ 2565293 w 9585218"/>
              <a:gd name="connsiteY6" fmla="*/ 2486759 h 3128947"/>
              <a:gd name="connsiteX7" fmla="*/ 3117743 w 9585218"/>
              <a:gd name="connsiteY7" fmla="*/ 2429609 h 3128947"/>
              <a:gd name="connsiteX8" fmla="*/ 3689243 w 9585218"/>
              <a:gd name="connsiteY8" fmla="*/ 2334359 h 3128947"/>
              <a:gd name="connsiteX9" fmla="*/ 4175018 w 9585218"/>
              <a:gd name="connsiteY9" fmla="*/ 2220059 h 3128947"/>
              <a:gd name="connsiteX10" fmla="*/ 4527443 w 9585218"/>
              <a:gd name="connsiteY10" fmla="*/ 2086709 h 3128947"/>
              <a:gd name="connsiteX11" fmla="*/ 4794143 w 9585218"/>
              <a:gd name="connsiteY11" fmla="*/ 2020034 h 3128947"/>
              <a:gd name="connsiteX12" fmla="*/ 5213243 w 9585218"/>
              <a:gd name="connsiteY12" fmla="*/ 1991459 h 3128947"/>
              <a:gd name="connsiteX13" fmla="*/ 6137168 w 9585218"/>
              <a:gd name="connsiteY13" fmla="*/ 1896209 h 3128947"/>
              <a:gd name="connsiteX14" fmla="*/ 6527693 w 9585218"/>
              <a:gd name="connsiteY14" fmla="*/ 1820009 h 3128947"/>
              <a:gd name="connsiteX15" fmla="*/ 6984893 w 9585218"/>
              <a:gd name="connsiteY15" fmla="*/ 1829534 h 3128947"/>
              <a:gd name="connsiteX16" fmla="*/ 7632593 w 9585218"/>
              <a:gd name="connsiteY16" fmla="*/ 1791434 h 3128947"/>
              <a:gd name="connsiteX17" fmla="*/ 8080268 w 9585218"/>
              <a:gd name="connsiteY17" fmla="*/ 1734284 h 3128947"/>
              <a:gd name="connsiteX18" fmla="*/ 8527943 w 9585218"/>
              <a:gd name="connsiteY18" fmla="*/ 1772384 h 3128947"/>
              <a:gd name="connsiteX19" fmla="*/ 8947043 w 9585218"/>
              <a:gd name="connsiteY19" fmla="*/ 1753334 h 3128947"/>
              <a:gd name="connsiteX20" fmla="*/ 9337568 w 9585218"/>
              <a:gd name="connsiteY20" fmla="*/ 1686659 h 3128947"/>
              <a:gd name="connsiteX21" fmla="*/ 9556643 w 9585218"/>
              <a:gd name="connsiteY21" fmla="*/ 1658084 h 3128947"/>
              <a:gd name="connsiteX22" fmla="*/ 9585218 w 9585218"/>
              <a:gd name="connsiteY22" fmla="*/ 48359 h 3128947"/>
              <a:gd name="connsiteX23" fmla="*/ 4898918 w 9585218"/>
              <a:gd name="connsiteY23" fmla="*/ 524609 h 3128947"/>
              <a:gd name="connsiteX24" fmla="*/ 424550 w 9585218"/>
              <a:gd name="connsiteY24" fmla="*/ 1562834 h 3128947"/>
              <a:gd name="connsiteX25" fmla="*/ 150704 w 9585218"/>
              <a:gd name="connsiteY25" fmla="*/ 1619985 h 3128947"/>
              <a:gd name="connsiteX26" fmla="*/ 126893 w 9585218"/>
              <a:gd name="connsiteY26" fmla="*/ 3020159 h 3128947"/>
              <a:gd name="connsiteX0" fmla="*/ 31015 w 9489340"/>
              <a:gd name="connsiteY0" fmla="*/ 3020159 h 3128947"/>
              <a:gd name="connsiteX1" fmla="*/ 402490 w 9489340"/>
              <a:gd name="connsiteY1" fmla="*/ 3039209 h 3128947"/>
              <a:gd name="connsiteX2" fmla="*/ 897790 w 9489340"/>
              <a:gd name="connsiteY2" fmla="*/ 2867759 h 3128947"/>
              <a:gd name="connsiteX3" fmla="*/ 1374040 w 9489340"/>
              <a:gd name="connsiteY3" fmla="*/ 2791559 h 3128947"/>
              <a:gd name="connsiteX4" fmla="*/ 1974115 w 9489340"/>
              <a:gd name="connsiteY4" fmla="*/ 2620109 h 3128947"/>
              <a:gd name="connsiteX5" fmla="*/ 2374165 w 9489340"/>
              <a:gd name="connsiteY5" fmla="*/ 2543909 h 3128947"/>
              <a:gd name="connsiteX6" fmla="*/ 2469415 w 9489340"/>
              <a:gd name="connsiteY6" fmla="*/ 2486759 h 3128947"/>
              <a:gd name="connsiteX7" fmla="*/ 3021865 w 9489340"/>
              <a:gd name="connsiteY7" fmla="*/ 2429609 h 3128947"/>
              <a:gd name="connsiteX8" fmla="*/ 3593365 w 9489340"/>
              <a:gd name="connsiteY8" fmla="*/ 2334359 h 3128947"/>
              <a:gd name="connsiteX9" fmla="*/ 4079140 w 9489340"/>
              <a:gd name="connsiteY9" fmla="*/ 2220059 h 3128947"/>
              <a:gd name="connsiteX10" fmla="*/ 4431565 w 9489340"/>
              <a:gd name="connsiteY10" fmla="*/ 2086709 h 3128947"/>
              <a:gd name="connsiteX11" fmla="*/ 4698265 w 9489340"/>
              <a:gd name="connsiteY11" fmla="*/ 2020034 h 3128947"/>
              <a:gd name="connsiteX12" fmla="*/ 5117365 w 9489340"/>
              <a:gd name="connsiteY12" fmla="*/ 1991459 h 3128947"/>
              <a:gd name="connsiteX13" fmla="*/ 6041290 w 9489340"/>
              <a:gd name="connsiteY13" fmla="*/ 1896209 h 3128947"/>
              <a:gd name="connsiteX14" fmla="*/ 6431815 w 9489340"/>
              <a:gd name="connsiteY14" fmla="*/ 1820009 h 3128947"/>
              <a:gd name="connsiteX15" fmla="*/ 6889015 w 9489340"/>
              <a:gd name="connsiteY15" fmla="*/ 1829534 h 3128947"/>
              <a:gd name="connsiteX16" fmla="*/ 7536715 w 9489340"/>
              <a:gd name="connsiteY16" fmla="*/ 1791434 h 3128947"/>
              <a:gd name="connsiteX17" fmla="*/ 7984390 w 9489340"/>
              <a:gd name="connsiteY17" fmla="*/ 1734284 h 3128947"/>
              <a:gd name="connsiteX18" fmla="*/ 8432065 w 9489340"/>
              <a:gd name="connsiteY18" fmla="*/ 1772384 h 3128947"/>
              <a:gd name="connsiteX19" fmla="*/ 8851165 w 9489340"/>
              <a:gd name="connsiteY19" fmla="*/ 1753334 h 3128947"/>
              <a:gd name="connsiteX20" fmla="*/ 9241690 w 9489340"/>
              <a:gd name="connsiteY20" fmla="*/ 1686659 h 3128947"/>
              <a:gd name="connsiteX21" fmla="*/ 9460765 w 9489340"/>
              <a:gd name="connsiteY21" fmla="*/ 1658084 h 3128947"/>
              <a:gd name="connsiteX22" fmla="*/ 9489340 w 9489340"/>
              <a:gd name="connsiteY22" fmla="*/ 48359 h 3128947"/>
              <a:gd name="connsiteX23" fmla="*/ 4803040 w 9489340"/>
              <a:gd name="connsiteY23" fmla="*/ 524609 h 3128947"/>
              <a:gd name="connsiteX24" fmla="*/ 328672 w 9489340"/>
              <a:gd name="connsiteY24" fmla="*/ 1562834 h 3128947"/>
              <a:gd name="connsiteX25" fmla="*/ 54826 w 9489340"/>
              <a:gd name="connsiteY25" fmla="*/ 1619985 h 3128947"/>
              <a:gd name="connsiteX26" fmla="*/ 31015 w 9489340"/>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97657 w 9458325"/>
              <a:gd name="connsiteY24" fmla="*/ 1562834 h 3128947"/>
              <a:gd name="connsiteX25" fmla="*/ 23811 w 9458325"/>
              <a:gd name="connsiteY25" fmla="*/ 1619985 h 3128947"/>
              <a:gd name="connsiteX26" fmla="*/ 0 w 9458325"/>
              <a:gd name="connsiteY26"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971551 w 9458325"/>
              <a:gd name="connsiteY24" fmla="*/ 1410434 h 3128947"/>
              <a:gd name="connsiteX25" fmla="*/ 297657 w 9458325"/>
              <a:gd name="connsiteY25" fmla="*/ 1562834 h 3128947"/>
              <a:gd name="connsiteX26" fmla="*/ 23811 w 9458325"/>
              <a:gd name="connsiteY26" fmla="*/ 1619985 h 3128947"/>
              <a:gd name="connsiteX27" fmla="*/ 0 w 9458325"/>
              <a:gd name="connsiteY27"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164432 w 9458325"/>
              <a:gd name="connsiteY24" fmla="*/ 1348522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971551 w 9458325"/>
              <a:gd name="connsiteY25" fmla="*/ 1410434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859632 w 9458325"/>
              <a:gd name="connsiteY25" fmla="*/ 1436627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390650 w 9458325"/>
              <a:gd name="connsiteY24" fmla="*/ 1296134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1473994 w 9458325"/>
              <a:gd name="connsiteY24" fmla="*/ 1284228 h 3128947"/>
              <a:gd name="connsiteX25" fmla="*/ 773907 w 9458325"/>
              <a:gd name="connsiteY25" fmla="*/ 1458058 h 3128947"/>
              <a:gd name="connsiteX26" fmla="*/ 297657 w 9458325"/>
              <a:gd name="connsiteY26" fmla="*/ 1562834 h 3128947"/>
              <a:gd name="connsiteX27" fmla="*/ 23811 w 9458325"/>
              <a:gd name="connsiteY27" fmla="*/ 1619985 h 3128947"/>
              <a:gd name="connsiteX28" fmla="*/ 0 w 9458325"/>
              <a:gd name="connsiteY28"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428876 w 9458325"/>
              <a:gd name="connsiteY24" fmla="*/ 1015147 h 3128947"/>
              <a:gd name="connsiteX25" fmla="*/ 1473994 w 9458325"/>
              <a:gd name="connsiteY25" fmla="*/ 1284228 h 3128947"/>
              <a:gd name="connsiteX26" fmla="*/ 773907 w 9458325"/>
              <a:gd name="connsiteY26" fmla="*/ 1458058 h 3128947"/>
              <a:gd name="connsiteX27" fmla="*/ 297657 w 9458325"/>
              <a:gd name="connsiteY27" fmla="*/ 1562834 h 3128947"/>
              <a:gd name="connsiteX28" fmla="*/ 23811 w 9458325"/>
              <a:gd name="connsiteY28" fmla="*/ 1619985 h 3128947"/>
              <a:gd name="connsiteX29" fmla="*/ 0 w 9458325"/>
              <a:gd name="connsiteY29"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2847976 w 9458325"/>
              <a:gd name="connsiteY24" fmla="*/ 960378 h 3128947"/>
              <a:gd name="connsiteX25" fmla="*/ 2428876 w 9458325"/>
              <a:gd name="connsiteY25" fmla="*/ 1015147 h 3128947"/>
              <a:gd name="connsiteX26" fmla="*/ 1473994 w 9458325"/>
              <a:gd name="connsiteY26" fmla="*/ 1284228 h 3128947"/>
              <a:gd name="connsiteX27" fmla="*/ 773907 w 9458325"/>
              <a:gd name="connsiteY27" fmla="*/ 1458058 h 3128947"/>
              <a:gd name="connsiteX28" fmla="*/ 297657 w 9458325"/>
              <a:gd name="connsiteY28" fmla="*/ 1562834 h 3128947"/>
              <a:gd name="connsiteX29" fmla="*/ 23811 w 9458325"/>
              <a:gd name="connsiteY29" fmla="*/ 1619985 h 3128947"/>
              <a:gd name="connsiteX30" fmla="*/ 0 w 9458325"/>
              <a:gd name="connsiteY30"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383757 w 9458325"/>
              <a:gd name="connsiteY24" fmla="*/ 824647 h 3128947"/>
              <a:gd name="connsiteX25" fmla="*/ 2847976 w 9458325"/>
              <a:gd name="connsiteY25" fmla="*/ 960378 h 3128947"/>
              <a:gd name="connsiteX26" fmla="*/ 2428876 w 9458325"/>
              <a:gd name="connsiteY26" fmla="*/ 1015147 h 3128947"/>
              <a:gd name="connsiteX27" fmla="*/ 1473994 w 9458325"/>
              <a:gd name="connsiteY27" fmla="*/ 1284228 h 3128947"/>
              <a:gd name="connsiteX28" fmla="*/ 773907 w 9458325"/>
              <a:gd name="connsiteY28" fmla="*/ 1458058 h 3128947"/>
              <a:gd name="connsiteX29" fmla="*/ 297657 w 9458325"/>
              <a:gd name="connsiteY29" fmla="*/ 1562834 h 3128947"/>
              <a:gd name="connsiteX30" fmla="*/ 23811 w 9458325"/>
              <a:gd name="connsiteY30" fmla="*/ 1619985 h 3128947"/>
              <a:gd name="connsiteX31" fmla="*/ 0 w 9458325"/>
              <a:gd name="connsiteY31"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3893345 w 9458325"/>
              <a:gd name="connsiteY24" fmla="*/ 696059 h 3128947"/>
              <a:gd name="connsiteX25" fmla="*/ 3383757 w 9458325"/>
              <a:gd name="connsiteY25" fmla="*/ 824647 h 3128947"/>
              <a:gd name="connsiteX26" fmla="*/ 2847976 w 9458325"/>
              <a:gd name="connsiteY26" fmla="*/ 960378 h 3128947"/>
              <a:gd name="connsiteX27" fmla="*/ 2428876 w 9458325"/>
              <a:gd name="connsiteY27" fmla="*/ 1015147 h 3128947"/>
              <a:gd name="connsiteX28" fmla="*/ 1473994 w 9458325"/>
              <a:gd name="connsiteY28" fmla="*/ 1284228 h 3128947"/>
              <a:gd name="connsiteX29" fmla="*/ 773907 w 9458325"/>
              <a:gd name="connsiteY29" fmla="*/ 1458058 h 3128947"/>
              <a:gd name="connsiteX30" fmla="*/ 297657 w 9458325"/>
              <a:gd name="connsiteY30" fmla="*/ 1562834 h 3128947"/>
              <a:gd name="connsiteX31" fmla="*/ 23811 w 9458325"/>
              <a:gd name="connsiteY31" fmla="*/ 1619985 h 3128947"/>
              <a:gd name="connsiteX32" fmla="*/ 0 w 9458325"/>
              <a:gd name="connsiteY32" fmla="*/ 3020159 h 3128947"/>
              <a:gd name="connsiteX0" fmla="*/ 0 w 9458325"/>
              <a:gd name="connsiteY0" fmla="*/ 3020159 h 3128947"/>
              <a:gd name="connsiteX1" fmla="*/ 371475 w 9458325"/>
              <a:gd name="connsiteY1" fmla="*/ 3039209 h 3128947"/>
              <a:gd name="connsiteX2" fmla="*/ 866775 w 9458325"/>
              <a:gd name="connsiteY2" fmla="*/ 2867759 h 3128947"/>
              <a:gd name="connsiteX3" fmla="*/ 1343025 w 9458325"/>
              <a:gd name="connsiteY3" fmla="*/ 2791559 h 3128947"/>
              <a:gd name="connsiteX4" fmla="*/ 1943100 w 9458325"/>
              <a:gd name="connsiteY4" fmla="*/ 2620109 h 3128947"/>
              <a:gd name="connsiteX5" fmla="*/ 2343150 w 9458325"/>
              <a:gd name="connsiteY5" fmla="*/ 2543909 h 3128947"/>
              <a:gd name="connsiteX6" fmla="*/ 2438400 w 9458325"/>
              <a:gd name="connsiteY6" fmla="*/ 2486759 h 3128947"/>
              <a:gd name="connsiteX7" fmla="*/ 2990850 w 9458325"/>
              <a:gd name="connsiteY7" fmla="*/ 2429609 h 3128947"/>
              <a:gd name="connsiteX8" fmla="*/ 3562350 w 9458325"/>
              <a:gd name="connsiteY8" fmla="*/ 2334359 h 3128947"/>
              <a:gd name="connsiteX9" fmla="*/ 4048125 w 9458325"/>
              <a:gd name="connsiteY9" fmla="*/ 2220059 h 3128947"/>
              <a:gd name="connsiteX10" fmla="*/ 4400550 w 9458325"/>
              <a:gd name="connsiteY10" fmla="*/ 2086709 h 3128947"/>
              <a:gd name="connsiteX11" fmla="*/ 4667250 w 9458325"/>
              <a:gd name="connsiteY11" fmla="*/ 2020034 h 3128947"/>
              <a:gd name="connsiteX12" fmla="*/ 5086350 w 9458325"/>
              <a:gd name="connsiteY12" fmla="*/ 1991459 h 3128947"/>
              <a:gd name="connsiteX13" fmla="*/ 6010275 w 9458325"/>
              <a:gd name="connsiteY13" fmla="*/ 1896209 h 3128947"/>
              <a:gd name="connsiteX14" fmla="*/ 6400800 w 9458325"/>
              <a:gd name="connsiteY14" fmla="*/ 1820009 h 3128947"/>
              <a:gd name="connsiteX15" fmla="*/ 6858000 w 9458325"/>
              <a:gd name="connsiteY15" fmla="*/ 1829534 h 3128947"/>
              <a:gd name="connsiteX16" fmla="*/ 7505700 w 9458325"/>
              <a:gd name="connsiteY16" fmla="*/ 1791434 h 3128947"/>
              <a:gd name="connsiteX17" fmla="*/ 7953375 w 9458325"/>
              <a:gd name="connsiteY17" fmla="*/ 1734284 h 3128947"/>
              <a:gd name="connsiteX18" fmla="*/ 8401050 w 9458325"/>
              <a:gd name="connsiteY18" fmla="*/ 1772384 h 3128947"/>
              <a:gd name="connsiteX19" fmla="*/ 8820150 w 9458325"/>
              <a:gd name="connsiteY19" fmla="*/ 1753334 h 3128947"/>
              <a:gd name="connsiteX20" fmla="*/ 9210675 w 9458325"/>
              <a:gd name="connsiteY20" fmla="*/ 1686659 h 3128947"/>
              <a:gd name="connsiteX21" fmla="*/ 9429750 w 9458325"/>
              <a:gd name="connsiteY21" fmla="*/ 1658084 h 3128947"/>
              <a:gd name="connsiteX22" fmla="*/ 9458325 w 9458325"/>
              <a:gd name="connsiteY22" fmla="*/ 48359 h 3128947"/>
              <a:gd name="connsiteX23" fmla="*/ 4772025 w 9458325"/>
              <a:gd name="connsiteY23" fmla="*/ 524609 h 3128947"/>
              <a:gd name="connsiteX24" fmla="*/ 4221957 w 9458325"/>
              <a:gd name="connsiteY24" fmla="*/ 622240 h 3128947"/>
              <a:gd name="connsiteX25" fmla="*/ 3893345 w 9458325"/>
              <a:gd name="connsiteY25" fmla="*/ 696059 h 3128947"/>
              <a:gd name="connsiteX26" fmla="*/ 3383757 w 9458325"/>
              <a:gd name="connsiteY26" fmla="*/ 824647 h 3128947"/>
              <a:gd name="connsiteX27" fmla="*/ 2847976 w 9458325"/>
              <a:gd name="connsiteY27" fmla="*/ 960378 h 3128947"/>
              <a:gd name="connsiteX28" fmla="*/ 2428876 w 9458325"/>
              <a:gd name="connsiteY28" fmla="*/ 1015147 h 3128947"/>
              <a:gd name="connsiteX29" fmla="*/ 1473994 w 9458325"/>
              <a:gd name="connsiteY29" fmla="*/ 1284228 h 3128947"/>
              <a:gd name="connsiteX30" fmla="*/ 773907 w 9458325"/>
              <a:gd name="connsiteY30" fmla="*/ 1458058 h 3128947"/>
              <a:gd name="connsiteX31" fmla="*/ 297657 w 9458325"/>
              <a:gd name="connsiteY31" fmla="*/ 1562834 h 3128947"/>
              <a:gd name="connsiteX32" fmla="*/ 23811 w 9458325"/>
              <a:gd name="connsiteY32" fmla="*/ 1619985 h 3128947"/>
              <a:gd name="connsiteX33" fmla="*/ 0 w 9458325"/>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797959"/>
              <a:gd name="connsiteY0" fmla="*/ 3020159 h 3128947"/>
              <a:gd name="connsiteX1" fmla="*/ 371475 w 9797959"/>
              <a:gd name="connsiteY1" fmla="*/ 3039209 h 3128947"/>
              <a:gd name="connsiteX2" fmla="*/ 866775 w 9797959"/>
              <a:gd name="connsiteY2" fmla="*/ 2867759 h 3128947"/>
              <a:gd name="connsiteX3" fmla="*/ 1343025 w 9797959"/>
              <a:gd name="connsiteY3" fmla="*/ 2791559 h 3128947"/>
              <a:gd name="connsiteX4" fmla="*/ 1943100 w 9797959"/>
              <a:gd name="connsiteY4" fmla="*/ 2620109 h 3128947"/>
              <a:gd name="connsiteX5" fmla="*/ 2343150 w 9797959"/>
              <a:gd name="connsiteY5" fmla="*/ 2543909 h 3128947"/>
              <a:gd name="connsiteX6" fmla="*/ 2438400 w 9797959"/>
              <a:gd name="connsiteY6" fmla="*/ 2486759 h 3128947"/>
              <a:gd name="connsiteX7" fmla="*/ 2990850 w 9797959"/>
              <a:gd name="connsiteY7" fmla="*/ 2429609 h 3128947"/>
              <a:gd name="connsiteX8" fmla="*/ 3562350 w 9797959"/>
              <a:gd name="connsiteY8" fmla="*/ 2334359 h 3128947"/>
              <a:gd name="connsiteX9" fmla="*/ 4048125 w 9797959"/>
              <a:gd name="connsiteY9" fmla="*/ 2220059 h 3128947"/>
              <a:gd name="connsiteX10" fmla="*/ 4400550 w 9797959"/>
              <a:gd name="connsiteY10" fmla="*/ 2086709 h 3128947"/>
              <a:gd name="connsiteX11" fmla="*/ 4667250 w 9797959"/>
              <a:gd name="connsiteY11" fmla="*/ 2020034 h 3128947"/>
              <a:gd name="connsiteX12" fmla="*/ 5086350 w 9797959"/>
              <a:gd name="connsiteY12" fmla="*/ 1991459 h 3128947"/>
              <a:gd name="connsiteX13" fmla="*/ 6010275 w 9797959"/>
              <a:gd name="connsiteY13" fmla="*/ 1896209 h 3128947"/>
              <a:gd name="connsiteX14" fmla="*/ 6400800 w 9797959"/>
              <a:gd name="connsiteY14" fmla="*/ 1820009 h 3128947"/>
              <a:gd name="connsiteX15" fmla="*/ 6858000 w 9797959"/>
              <a:gd name="connsiteY15" fmla="*/ 1829534 h 3128947"/>
              <a:gd name="connsiteX16" fmla="*/ 7505700 w 9797959"/>
              <a:gd name="connsiteY16" fmla="*/ 1791434 h 3128947"/>
              <a:gd name="connsiteX17" fmla="*/ 7953375 w 9797959"/>
              <a:gd name="connsiteY17" fmla="*/ 1734284 h 3128947"/>
              <a:gd name="connsiteX18" fmla="*/ 8401050 w 9797959"/>
              <a:gd name="connsiteY18" fmla="*/ 1772384 h 3128947"/>
              <a:gd name="connsiteX19" fmla="*/ 8820150 w 9797959"/>
              <a:gd name="connsiteY19" fmla="*/ 1753334 h 3128947"/>
              <a:gd name="connsiteX20" fmla="*/ 9210675 w 9797959"/>
              <a:gd name="connsiteY20" fmla="*/ 1686659 h 3128947"/>
              <a:gd name="connsiteX21" fmla="*/ 9429750 w 9797959"/>
              <a:gd name="connsiteY21" fmla="*/ 1658084 h 3128947"/>
              <a:gd name="connsiteX22" fmla="*/ 9458325 w 9797959"/>
              <a:gd name="connsiteY22" fmla="*/ 48359 h 3128947"/>
              <a:gd name="connsiteX23" fmla="*/ 4774406 w 9797959"/>
              <a:gd name="connsiteY23" fmla="*/ 524609 h 3128947"/>
              <a:gd name="connsiteX24" fmla="*/ 4221957 w 9797959"/>
              <a:gd name="connsiteY24" fmla="*/ 622240 h 3128947"/>
              <a:gd name="connsiteX25" fmla="*/ 3893345 w 9797959"/>
              <a:gd name="connsiteY25" fmla="*/ 696059 h 3128947"/>
              <a:gd name="connsiteX26" fmla="*/ 3383757 w 9797959"/>
              <a:gd name="connsiteY26" fmla="*/ 824647 h 3128947"/>
              <a:gd name="connsiteX27" fmla="*/ 2847976 w 9797959"/>
              <a:gd name="connsiteY27" fmla="*/ 960378 h 3128947"/>
              <a:gd name="connsiteX28" fmla="*/ 2428876 w 9797959"/>
              <a:gd name="connsiteY28" fmla="*/ 1015147 h 3128947"/>
              <a:gd name="connsiteX29" fmla="*/ 1473994 w 9797959"/>
              <a:gd name="connsiteY29" fmla="*/ 1284228 h 3128947"/>
              <a:gd name="connsiteX30" fmla="*/ 773907 w 9797959"/>
              <a:gd name="connsiteY30" fmla="*/ 1458058 h 3128947"/>
              <a:gd name="connsiteX31" fmla="*/ 297657 w 9797959"/>
              <a:gd name="connsiteY31" fmla="*/ 1562834 h 3128947"/>
              <a:gd name="connsiteX32" fmla="*/ 23811 w 9797959"/>
              <a:gd name="connsiteY32" fmla="*/ 1619985 h 3128947"/>
              <a:gd name="connsiteX33" fmla="*/ 0 w 9797959"/>
              <a:gd name="connsiteY33" fmla="*/ 3020159 h 3128947"/>
              <a:gd name="connsiteX0" fmla="*/ 0 w 9615314"/>
              <a:gd name="connsiteY0" fmla="*/ 3044018 h 3152806"/>
              <a:gd name="connsiteX1" fmla="*/ 371475 w 9615314"/>
              <a:gd name="connsiteY1" fmla="*/ 3063068 h 3152806"/>
              <a:gd name="connsiteX2" fmla="*/ 866775 w 9615314"/>
              <a:gd name="connsiteY2" fmla="*/ 2891618 h 3152806"/>
              <a:gd name="connsiteX3" fmla="*/ 1343025 w 9615314"/>
              <a:gd name="connsiteY3" fmla="*/ 2815418 h 3152806"/>
              <a:gd name="connsiteX4" fmla="*/ 1943100 w 9615314"/>
              <a:gd name="connsiteY4" fmla="*/ 2643968 h 3152806"/>
              <a:gd name="connsiteX5" fmla="*/ 2343150 w 9615314"/>
              <a:gd name="connsiteY5" fmla="*/ 2567768 h 3152806"/>
              <a:gd name="connsiteX6" fmla="*/ 2438400 w 9615314"/>
              <a:gd name="connsiteY6" fmla="*/ 2510618 h 3152806"/>
              <a:gd name="connsiteX7" fmla="*/ 2990850 w 9615314"/>
              <a:gd name="connsiteY7" fmla="*/ 2453468 h 3152806"/>
              <a:gd name="connsiteX8" fmla="*/ 3562350 w 9615314"/>
              <a:gd name="connsiteY8" fmla="*/ 2358218 h 3152806"/>
              <a:gd name="connsiteX9" fmla="*/ 4048125 w 9615314"/>
              <a:gd name="connsiteY9" fmla="*/ 2243918 h 3152806"/>
              <a:gd name="connsiteX10" fmla="*/ 4400550 w 9615314"/>
              <a:gd name="connsiteY10" fmla="*/ 2110568 h 3152806"/>
              <a:gd name="connsiteX11" fmla="*/ 4667250 w 9615314"/>
              <a:gd name="connsiteY11" fmla="*/ 2043893 h 3152806"/>
              <a:gd name="connsiteX12" fmla="*/ 5086350 w 9615314"/>
              <a:gd name="connsiteY12" fmla="*/ 2015318 h 3152806"/>
              <a:gd name="connsiteX13" fmla="*/ 6010275 w 9615314"/>
              <a:gd name="connsiteY13" fmla="*/ 1920068 h 3152806"/>
              <a:gd name="connsiteX14" fmla="*/ 6400800 w 9615314"/>
              <a:gd name="connsiteY14" fmla="*/ 1843868 h 3152806"/>
              <a:gd name="connsiteX15" fmla="*/ 6858000 w 9615314"/>
              <a:gd name="connsiteY15" fmla="*/ 1853393 h 3152806"/>
              <a:gd name="connsiteX16" fmla="*/ 7505700 w 9615314"/>
              <a:gd name="connsiteY16" fmla="*/ 1815293 h 3152806"/>
              <a:gd name="connsiteX17" fmla="*/ 7953375 w 9615314"/>
              <a:gd name="connsiteY17" fmla="*/ 1758143 h 3152806"/>
              <a:gd name="connsiteX18" fmla="*/ 8401050 w 9615314"/>
              <a:gd name="connsiteY18" fmla="*/ 1796243 h 3152806"/>
              <a:gd name="connsiteX19" fmla="*/ 8820150 w 9615314"/>
              <a:gd name="connsiteY19" fmla="*/ 1777193 h 3152806"/>
              <a:gd name="connsiteX20" fmla="*/ 9210675 w 9615314"/>
              <a:gd name="connsiteY20" fmla="*/ 1710518 h 3152806"/>
              <a:gd name="connsiteX21" fmla="*/ 9429750 w 9615314"/>
              <a:gd name="connsiteY21" fmla="*/ 1681943 h 3152806"/>
              <a:gd name="connsiteX22" fmla="*/ 9458325 w 9615314"/>
              <a:gd name="connsiteY22" fmla="*/ 72218 h 3152806"/>
              <a:gd name="connsiteX23" fmla="*/ 7241382 w 9615314"/>
              <a:gd name="connsiteY23" fmla="*/ 305581 h 3152806"/>
              <a:gd name="connsiteX24" fmla="*/ 4774406 w 9615314"/>
              <a:gd name="connsiteY24" fmla="*/ 548468 h 3152806"/>
              <a:gd name="connsiteX25" fmla="*/ 4221957 w 9615314"/>
              <a:gd name="connsiteY25" fmla="*/ 646099 h 3152806"/>
              <a:gd name="connsiteX26" fmla="*/ 3893345 w 9615314"/>
              <a:gd name="connsiteY26" fmla="*/ 719918 h 3152806"/>
              <a:gd name="connsiteX27" fmla="*/ 3383757 w 9615314"/>
              <a:gd name="connsiteY27" fmla="*/ 848506 h 3152806"/>
              <a:gd name="connsiteX28" fmla="*/ 2847976 w 9615314"/>
              <a:gd name="connsiteY28" fmla="*/ 984237 h 3152806"/>
              <a:gd name="connsiteX29" fmla="*/ 2428876 w 9615314"/>
              <a:gd name="connsiteY29" fmla="*/ 1039006 h 3152806"/>
              <a:gd name="connsiteX30" fmla="*/ 1473994 w 9615314"/>
              <a:gd name="connsiteY30" fmla="*/ 1308087 h 3152806"/>
              <a:gd name="connsiteX31" fmla="*/ 773907 w 9615314"/>
              <a:gd name="connsiteY31" fmla="*/ 1481917 h 3152806"/>
              <a:gd name="connsiteX32" fmla="*/ 297657 w 9615314"/>
              <a:gd name="connsiteY32" fmla="*/ 1586693 h 3152806"/>
              <a:gd name="connsiteX33" fmla="*/ 23811 w 9615314"/>
              <a:gd name="connsiteY33" fmla="*/ 1643844 h 3152806"/>
              <a:gd name="connsiteX34" fmla="*/ 0 w 9615314"/>
              <a:gd name="connsiteY34" fmla="*/ 3044018 h 3152806"/>
              <a:gd name="connsiteX0" fmla="*/ 0 w 9615314"/>
              <a:gd name="connsiteY0" fmla="*/ 3042280 h 3151068"/>
              <a:gd name="connsiteX1" fmla="*/ 371475 w 9615314"/>
              <a:gd name="connsiteY1" fmla="*/ 3061330 h 3151068"/>
              <a:gd name="connsiteX2" fmla="*/ 866775 w 9615314"/>
              <a:gd name="connsiteY2" fmla="*/ 2889880 h 3151068"/>
              <a:gd name="connsiteX3" fmla="*/ 1343025 w 9615314"/>
              <a:gd name="connsiteY3" fmla="*/ 2813680 h 3151068"/>
              <a:gd name="connsiteX4" fmla="*/ 1943100 w 9615314"/>
              <a:gd name="connsiteY4" fmla="*/ 2642230 h 3151068"/>
              <a:gd name="connsiteX5" fmla="*/ 2343150 w 9615314"/>
              <a:gd name="connsiteY5" fmla="*/ 2566030 h 3151068"/>
              <a:gd name="connsiteX6" fmla="*/ 2438400 w 9615314"/>
              <a:gd name="connsiteY6" fmla="*/ 2508880 h 3151068"/>
              <a:gd name="connsiteX7" fmla="*/ 2990850 w 9615314"/>
              <a:gd name="connsiteY7" fmla="*/ 2451730 h 3151068"/>
              <a:gd name="connsiteX8" fmla="*/ 3562350 w 9615314"/>
              <a:gd name="connsiteY8" fmla="*/ 2356480 h 3151068"/>
              <a:gd name="connsiteX9" fmla="*/ 4048125 w 9615314"/>
              <a:gd name="connsiteY9" fmla="*/ 2242180 h 3151068"/>
              <a:gd name="connsiteX10" fmla="*/ 4400550 w 9615314"/>
              <a:gd name="connsiteY10" fmla="*/ 2108830 h 3151068"/>
              <a:gd name="connsiteX11" fmla="*/ 4667250 w 9615314"/>
              <a:gd name="connsiteY11" fmla="*/ 2042155 h 3151068"/>
              <a:gd name="connsiteX12" fmla="*/ 5086350 w 9615314"/>
              <a:gd name="connsiteY12" fmla="*/ 2013580 h 3151068"/>
              <a:gd name="connsiteX13" fmla="*/ 6010275 w 9615314"/>
              <a:gd name="connsiteY13" fmla="*/ 1918330 h 3151068"/>
              <a:gd name="connsiteX14" fmla="*/ 6400800 w 9615314"/>
              <a:gd name="connsiteY14" fmla="*/ 1842130 h 3151068"/>
              <a:gd name="connsiteX15" fmla="*/ 6858000 w 9615314"/>
              <a:gd name="connsiteY15" fmla="*/ 1851655 h 3151068"/>
              <a:gd name="connsiteX16" fmla="*/ 7505700 w 9615314"/>
              <a:gd name="connsiteY16" fmla="*/ 1813555 h 3151068"/>
              <a:gd name="connsiteX17" fmla="*/ 7953375 w 9615314"/>
              <a:gd name="connsiteY17" fmla="*/ 1756405 h 3151068"/>
              <a:gd name="connsiteX18" fmla="*/ 8401050 w 9615314"/>
              <a:gd name="connsiteY18" fmla="*/ 1794505 h 3151068"/>
              <a:gd name="connsiteX19" fmla="*/ 8820150 w 9615314"/>
              <a:gd name="connsiteY19" fmla="*/ 1775455 h 3151068"/>
              <a:gd name="connsiteX20" fmla="*/ 9210675 w 9615314"/>
              <a:gd name="connsiteY20" fmla="*/ 1708780 h 3151068"/>
              <a:gd name="connsiteX21" fmla="*/ 9429750 w 9615314"/>
              <a:gd name="connsiteY21" fmla="*/ 1680205 h 3151068"/>
              <a:gd name="connsiteX22" fmla="*/ 9458325 w 9615314"/>
              <a:gd name="connsiteY22" fmla="*/ 70480 h 3151068"/>
              <a:gd name="connsiteX23" fmla="*/ 7241382 w 9615314"/>
              <a:gd name="connsiteY23" fmla="*/ 303843 h 3151068"/>
              <a:gd name="connsiteX24" fmla="*/ 5541170 w 9615314"/>
              <a:gd name="connsiteY24" fmla="*/ 470530 h 3151068"/>
              <a:gd name="connsiteX25" fmla="*/ 4774406 w 9615314"/>
              <a:gd name="connsiteY25" fmla="*/ 546730 h 3151068"/>
              <a:gd name="connsiteX26" fmla="*/ 4221957 w 9615314"/>
              <a:gd name="connsiteY26" fmla="*/ 644361 h 3151068"/>
              <a:gd name="connsiteX27" fmla="*/ 3893345 w 9615314"/>
              <a:gd name="connsiteY27" fmla="*/ 718180 h 3151068"/>
              <a:gd name="connsiteX28" fmla="*/ 3383757 w 9615314"/>
              <a:gd name="connsiteY28" fmla="*/ 846768 h 3151068"/>
              <a:gd name="connsiteX29" fmla="*/ 2847976 w 9615314"/>
              <a:gd name="connsiteY29" fmla="*/ 982499 h 3151068"/>
              <a:gd name="connsiteX30" fmla="*/ 2428876 w 9615314"/>
              <a:gd name="connsiteY30" fmla="*/ 1037268 h 3151068"/>
              <a:gd name="connsiteX31" fmla="*/ 1473994 w 9615314"/>
              <a:gd name="connsiteY31" fmla="*/ 1306349 h 3151068"/>
              <a:gd name="connsiteX32" fmla="*/ 773907 w 9615314"/>
              <a:gd name="connsiteY32" fmla="*/ 1480179 h 3151068"/>
              <a:gd name="connsiteX33" fmla="*/ 297657 w 9615314"/>
              <a:gd name="connsiteY33" fmla="*/ 1584955 h 3151068"/>
              <a:gd name="connsiteX34" fmla="*/ 23811 w 9615314"/>
              <a:gd name="connsiteY34" fmla="*/ 1642106 h 3151068"/>
              <a:gd name="connsiteX35" fmla="*/ 0 w 9615314"/>
              <a:gd name="connsiteY35" fmla="*/ 3042280 h 3151068"/>
              <a:gd name="connsiteX0" fmla="*/ 0 w 9458325"/>
              <a:gd name="connsiteY0" fmla="*/ 3042280 h 3151068"/>
              <a:gd name="connsiteX1" fmla="*/ 371475 w 9458325"/>
              <a:gd name="connsiteY1" fmla="*/ 3061330 h 3151068"/>
              <a:gd name="connsiteX2" fmla="*/ 866775 w 9458325"/>
              <a:gd name="connsiteY2" fmla="*/ 2889880 h 3151068"/>
              <a:gd name="connsiteX3" fmla="*/ 1343025 w 9458325"/>
              <a:gd name="connsiteY3" fmla="*/ 2813680 h 3151068"/>
              <a:gd name="connsiteX4" fmla="*/ 1943100 w 9458325"/>
              <a:gd name="connsiteY4" fmla="*/ 2642230 h 3151068"/>
              <a:gd name="connsiteX5" fmla="*/ 2343150 w 9458325"/>
              <a:gd name="connsiteY5" fmla="*/ 2566030 h 3151068"/>
              <a:gd name="connsiteX6" fmla="*/ 2438400 w 9458325"/>
              <a:gd name="connsiteY6" fmla="*/ 2508880 h 3151068"/>
              <a:gd name="connsiteX7" fmla="*/ 2990850 w 9458325"/>
              <a:gd name="connsiteY7" fmla="*/ 2451730 h 3151068"/>
              <a:gd name="connsiteX8" fmla="*/ 3562350 w 9458325"/>
              <a:gd name="connsiteY8" fmla="*/ 2356480 h 3151068"/>
              <a:gd name="connsiteX9" fmla="*/ 4048125 w 9458325"/>
              <a:gd name="connsiteY9" fmla="*/ 2242180 h 3151068"/>
              <a:gd name="connsiteX10" fmla="*/ 4400550 w 9458325"/>
              <a:gd name="connsiteY10" fmla="*/ 2108830 h 3151068"/>
              <a:gd name="connsiteX11" fmla="*/ 4667250 w 9458325"/>
              <a:gd name="connsiteY11" fmla="*/ 2042155 h 3151068"/>
              <a:gd name="connsiteX12" fmla="*/ 5086350 w 9458325"/>
              <a:gd name="connsiteY12" fmla="*/ 2013580 h 3151068"/>
              <a:gd name="connsiteX13" fmla="*/ 6010275 w 9458325"/>
              <a:gd name="connsiteY13" fmla="*/ 1918330 h 3151068"/>
              <a:gd name="connsiteX14" fmla="*/ 6400800 w 9458325"/>
              <a:gd name="connsiteY14" fmla="*/ 1842130 h 3151068"/>
              <a:gd name="connsiteX15" fmla="*/ 6858000 w 9458325"/>
              <a:gd name="connsiteY15" fmla="*/ 1851655 h 3151068"/>
              <a:gd name="connsiteX16" fmla="*/ 7505700 w 9458325"/>
              <a:gd name="connsiteY16" fmla="*/ 1813555 h 3151068"/>
              <a:gd name="connsiteX17" fmla="*/ 7953375 w 9458325"/>
              <a:gd name="connsiteY17" fmla="*/ 1756405 h 3151068"/>
              <a:gd name="connsiteX18" fmla="*/ 8401050 w 9458325"/>
              <a:gd name="connsiteY18" fmla="*/ 1794505 h 3151068"/>
              <a:gd name="connsiteX19" fmla="*/ 8820150 w 9458325"/>
              <a:gd name="connsiteY19" fmla="*/ 1775455 h 3151068"/>
              <a:gd name="connsiteX20" fmla="*/ 9210675 w 9458325"/>
              <a:gd name="connsiteY20" fmla="*/ 1708780 h 3151068"/>
              <a:gd name="connsiteX21" fmla="*/ 9429750 w 9458325"/>
              <a:gd name="connsiteY21" fmla="*/ 1680205 h 3151068"/>
              <a:gd name="connsiteX22" fmla="*/ 9458325 w 9458325"/>
              <a:gd name="connsiteY22" fmla="*/ 70480 h 3151068"/>
              <a:gd name="connsiteX23" fmla="*/ 7241382 w 9458325"/>
              <a:gd name="connsiteY23" fmla="*/ 303843 h 3151068"/>
              <a:gd name="connsiteX24" fmla="*/ 5541170 w 9458325"/>
              <a:gd name="connsiteY24" fmla="*/ 470530 h 3151068"/>
              <a:gd name="connsiteX25" fmla="*/ 4774406 w 9458325"/>
              <a:gd name="connsiteY25" fmla="*/ 546730 h 3151068"/>
              <a:gd name="connsiteX26" fmla="*/ 4221957 w 9458325"/>
              <a:gd name="connsiteY26" fmla="*/ 644361 h 3151068"/>
              <a:gd name="connsiteX27" fmla="*/ 3893345 w 9458325"/>
              <a:gd name="connsiteY27" fmla="*/ 718180 h 3151068"/>
              <a:gd name="connsiteX28" fmla="*/ 3383757 w 9458325"/>
              <a:gd name="connsiteY28" fmla="*/ 846768 h 3151068"/>
              <a:gd name="connsiteX29" fmla="*/ 2847976 w 9458325"/>
              <a:gd name="connsiteY29" fmla="*/ 982499 h 3151068"/>
              <a:gd name="connsiteX30" fmla="*/ 2428876 w 9458325"/>
              <a:gd name="connsiteY30" fmla="*/ 1037268 h 3151068"/>
              <a:gd name="connsiteX31" fmla="*/ 1473994 w 9458325"/>
              <a:gd name="connsiteY31" fmla="*/ 1306349 h 3151068"/>
              <a:gd name="connsiteX32" fmla="*/ 773907 w 9458325"/>
              <a:gd name="connsiteY32" fmla="*/ 1480179 h 3151068"/>
              <a:gd name="connsiteX33" fmla="*/ 297657 w 9458325"/>
              <a:gd name="connsiteY33" fmla="*/ 1584955 h 3151068"/>
              <a:gd name="connsiteX34" fmla="*/ 23811 w 9458325"/>
              <a:gd name="connsiteY34" fmla="*/ 1642106 h 3151068"/>
              <a:gd name="connsiteX35" fmla="*/ 0 w 9458325"/>
              <a:gd name="connsiteY35" fmla="*/ 3042280 h 3151068"/>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3069464 h 3178252"/>
              <a:gd name="connsiteX1" fmla="*/ 371475 w 9527317"/>
              <a:gd name="connsiteY1" fmla="*/ 3088514 h 3178252"/>
              <a:gd name="connsiteX2" fmla="*/ 866775 w 9527317"/>
              <a:gd name="connsiteY2" fmla="*/ 2917064 h 3178252"/>
              <a:gd name="connsiteX3" fmla="*/ 1343025 w 9527317"/>
              <a:gd name="connsiteY3" fmla="*/ 2840864 h 3178252"/>
              <a:gd name="connsiteX4" fmla="*/ 1943100 w 9527317"/>
              <a:gd name="connsiteY4" fmla="*/ 2669414 h 3178252"/>
              <a:gd name="connsiteX5" fmla="*/ 2343150 w 9527317"/>
              <a:gd name="connsiteY5" fmla="*/ 2593214 h 3178252"/>
              <a:gd name="connsiteX6" fmla="*/ 2438400 w 9527317"/>
              <a:gd name="connsiteY6" fmla="*/ 2536064 h 3178252"/>
              <a:gd name="connsiteX7" fmla="*/ 2990850 w 9527317"/>
              <a:gd name="connsiteY7" fmla="*/ 2478914 h 3178252"/>
              <a:gd name="connsiteX8" fmla="*/ 3562350 w 9527317"/>
              <a:gd name="connsiteY8" fmla="*/ 2383664 h 3178252"/>
              <a:gd name="connsiteX9" fmla="*/ 4048125 w 9527317"/>
              <a:gd name="connsiteY9" fmla="*/ 2269364 h 3178252"/>
              <a:gd name="connsiteX10" fmla="*/ 4400550 w 9527317"/>
              <a:gd name="connsiteY10" fmla="*/ 2136014 h 3178252"/>
              <a:gd name="connsiteX11" fmla="*/ 4667250 w 9527317"/>
              <a:gd name="connsiteY11" fmla="*/ 2069339 h 3178252"/>
              <a:gd name="connsiteX12" fmla="*/ 5086350 w 9527317"/>
              <a:gd name="connsiteY12" fmla="*/ 2040764 h 3178252"/>
              <a:gd name="connsiteX13" fmla="*/ 6010275 w 9527317"/>
              <a:gd name="connsiteY13" fmla="*/ 1945514 h 3178252"/>
              <a:gd name="connsiteX14" fmla="*/ 6400800 w 9527317"/>
              <a:gd name="connsiteY14" fmla="*/ 1869314 h 3178252"/>
              <a:gd name="connsiteX15" fmla="*/ 6858000 w 9527317"/>
              <a:gd name="connsiteY15" fmla="*/ 1878839 h 3178252"/>
              <a:gd name="connsiteX16" fmla="*/ 7505700 w 9527317"/>
              <a:gd name="connsiteY16" fmla="*/ 1840739 h 3178252"/>
              <a:gd name="connsiteX17" fmla="*/ 7953375 w 9527317"/>
              <a:gd name="connsiteY17" fmla="*/ 1783589 h 3178252"/>
              <a:gd name="connsiteX18" fmla="*/ 8401050 w 9527317"/>
              <a:gd name="connsiteY18" fmla="*/ 1821689 h 3178252"/>
              <a:gd name="connsiteX19" fmla="*/ 8820150 w 9527317"/>
              <a:gd name="connsiteY19" fmla="*/ 1802639 h 3178252"/>
              <a:gd name="connsiteX20" fmla="*/ 9210675 w 9527317"/>
              <a:gd name="connsiteY20" fmla="*/ 1735964 h 3178252"/>
              <a:gd name="connsiteX21" fmla="*/ 9429750 w 9527317"/>
              <a:gd name="connsiteY21" fmla="*/ 1707389 h 3178252"/>
              <a:gd name="connsiteX22" fmla="*/ 9458325 w 9527317"/>
              <a:gd name="connsiteY22" fmla="*/ 97664 h 3178252"/>
              <a:gd name="connsiteX23" fmla="*/ 8432008 w 9527317"/>
              <a:gd name="connsiteY23" fmla="*/ 195295 h 3178252"/>
              <a:gd name="connsiteX24" fmla="*/ 7241382 w 9527317"/>
              <a:gd name="connsiteY24" fmla="*/ 331027 h 3178252"/>
              <a:gd name="connsiteX25" fmla="*/ 5541170 w 9527317"/>
              <a:gd name="connsiteY25" fmla="*/ 497714 h 3178252"/>
              <a:gd name="connsiteX26" fmla="*/ 4774406 w 9527317"/>
              <a:gd name="connsiteY26" fmla="*/ 573914 h 3178252"/>
              <a:gd name="connsiteX27" fmla="*/ 4221957 w 9527317"/>
              <a:gd name="connsiteY27" fmla="*/ 671545 h 3178252"/>
              <a:gd name="connsiteX28" fmla="*/ 3893345 w 9527317"/>
              <a:gd name="connsiteY28" fmla="*/ 745364 h 3178252"/>
              <a:gd name="connsiteX29" fmla="*/ 3383757 w 9527317"/>
              <a:gd name="connsiteY29" fmla="*/ 873952 h 3178252"/>
              <a:gd name="connsiteX30" fmla="*/ 2847976 w 9527317"/>
              <a:gd name="connsiteY30" fmla="*/ 1009683 h 3178252"/>
              <a:gd name="connsiteX31" fmla="*/ 2428876 w 9527317"/>
              <a:gd name="connsiteY31" fmla="*/ 1064452 h 3178252"/>
              <a:gd name="connsiteX32" fmla="*/ 1473994 w 9527317"/>
              <a:gd name="connsiteY32" fmla="*/ 1333533 h 3178252"/>
              <a:gd name="connsiteX33" fmla="*/ 773907 w 9527317"/>
              <a:gd name="connsiteY33" fmla="*/ 1507363 h 3178252"/>
              <a:gd name="connsiteX34" fmla="*/ 297657 w 9527317"/>
              <a:gd name="connsiteY34" fmla="*/ 1612139 h 3178252"/>
              <a:gd name="connsiteX35" fmla="*/ 23811 w 9527317"/>
              <a:gd name="connsiteY35" fmla="*/ 1669290 h 3178252"/>
              <a:gd name="connsiteX36" fmla="*/ 0 w 9527317"/>
              <a:gd name="connsiteY36" fmla="*/ 3069464 h 3178252"/>
              <a:gd name="connsiteX0" fmla="*/ 0 w 9527317"/>
              <a:gd name="connsiteY0" fmla="*/ 2971800 h 3080588"/>
              <a:gd name="connsiteX1" fmla="*/ 371475 w 9527317"/>
              <a:gd name="connsiteY1" fmla="*/ 2990850 h 3080588"/>
              <a:gd name="connsiteX2" fmla="*/ 866775 w 9527317"/>
              <a:gd name="connsiteY2" fmla="*/ 2819400 h 3080588"/>
              <a:gd name="connsiteX3" fmla="*/ 1343025 w 9527317"/>
              <a:gd name="connsiteY3" fmla="*/ 2743200 h 3080588"/>
              <a:gd name="connsiteX4" fmla="*/ 1943100 w 9527317"/>
              <a:gd name="connsiteY4" fmla="*/ 2571750 h 3080588"/>
              <a:gd name="connsiteX5" fmla="*/ 2343150 w 9527317"/>
              <a:gd name="connsiteY5" fmla="*/ 2495550 h 3080588"/>
              <a:gd name="connsiteX6" fmla="*/ 2438400 w 9527317"/>
              <a:gd name="connsiteY6" fmla="*/ 2438400 h 3080588"/>
              <a:gd name="connsiteX7" fmla="*/ 2990850 w 9527317"/>
              <a:gd name="connsiteY7" fmla="*/ 2381250 h 3080588"/>
              <a:gd name="connsiteX8" fmla="*/ 3562350 w 9527317"/>
              <a:gd name="connsiteY8" fmla="*/ 2286000 h 3080588"/>
              <a:gd name="connsiteX9" fmla="*/ 4048125 w 9527317"/>
              <a:gd name="connsiteY9" fmla="*/ 2171700 h 3080588"/>
              <a:gd name="connsiteX10" fmla="*/ 4400550 w 9527317"/>
              <a:gd name="connsiteY10" fmla="*/ 2038350 h 3080588"/>
              <a:gd name="connsiteX11" fmla="*/ 4667250 w 9527317"/>
              <a:gd name="connsiteY11" fmla="*/ 1971675 h 3080588"/>
              <a:gd name="connsiteX12" fmla="*/ 5086350 w 9527317"/>
              <a:gd name="connsiteY12" fmla="*/ 1943100 h 3080588"/>
              <a:gd name="connsiteX13" fmla="*/ 6010275 w 9527317"/>
              <a:gd name="connsiteY13" fmla="*/ 1847850 h 3080588"/>
              <a:gd name="connsiteX14" fmla="*/ 6400800 w 9527317"/>
              <a:gd name="connsiteY14" fmla="*/ 1771650 h 3080588"/>
              <a:gd name="connsiteX15" fmla="*/ 6858000 w 9527317"/>
              <a:gd name="connsiteY15" fmla="*/ 1781175 h 3080588"/>
              <a:gd name="connsiteX16" fmla="*/ 7505700 w 9527317"/>
              <a:gd name="connsiteY16" fmla="*/ 1743075 h 3080588"/>
              <a:gd name="connsiteX17" fmla="*/ 7953375 w 9527317"/>
              <a:gd name="connsiteY17" fmla="*/ 1685925 h 3080588"/>
              <a:gd name="connsiteX18" fmla="*/ 8401050 w 9527317"/>
              <a:gd name="connsiteY18" fmla="*/ 1724025 h 3080588"/>
              <a:gd name="connsiteX19" fmla="*/ 8820150 w 9527317"/>
              <a:gd name="connsiteY19" fmla="*/ 1704975 h 3080588"/>
              <a:gd name="connsiteX20" fmla="*/ 9210675 w 9527317"/>
              <a:gd name="connsiteY20" fmla="*/ 1638300 h 3080588"/>
              <a:gd name="connsiteX21" fmla="*/ 9429750 w 9527317"/>
              <a:gd name="connsiteY21" fmla="*/ 1609725 h 3080588"/>
              <a:gd name="connsiteX22" fmla="*/ 9458325 w 9527317"/>
              <a:gd name="connsiteY22" fmla="*/ 0 h 3080588"/>
              <a:gd name="connsiteX23" fmla="*/ 8432008 w 9527317"/>
              <a:gd name="connsiteY23" fmla="*/ 97631 h 3080588"/>
              <a:gd name="connsiteX24" fmla="*/ 7241382 w 9527317"/>
              <a:gd name="connsiteY24" fmla="*/ 233363 h 3080588"/>
              <a:gd name="connsiteX25" fmla="*/ 5541170 w 9527317"/>
              <a:gd name="connsiteY25" fmla="*/ 400050 h 3080588"/>
              <a:gd name="connsiteX26" fmla="*/ 4774406 w 9527317"/>
              <a:gd name="connsiteY26" fmla="*/ 476250 h 3080588"/>
              <a:gd name="connsiteX27" fmla="*/ 4221957 w 9527317"/>
              <a:gd name="connsiteY27" fmla="*/ 573881 h 3080588"/>
              <a:gd name="connsiteX28" fmla="*/ 3893345 w 9527317"/>
              <a:gd name="connsiteY28" fmla="*/ 647700 h 3080588"/>
              <a:gd name="connsiteX29" fmla="*/ 3383757 w 9527317"/>
              <a:gd name="connsiteY29" fmla="*/ 776288 h 3080588"/>
              <a:gd name="connsiteX30" fmla="*/ 2847976 w 9527317"/>
              <a:gd name="connsiteY30" fmla="*/ 912019 h 3080588"/>
              <a:gd name="connsiteX31" fmla="*/ 2428876 w 9527317"/>
              <a:gd name="connsiteY31" fmla="*/ 966788 h 3080588"/>
              <a:gd name="connsiteX32" fmla="*/ 1473994 w 9527317"/>
              <a:gd name="connsiteY32" fmla="*/ 1235869 h 3080588"/>
              <a:gd name="connsiteX33" fmla="*/ 773907 w 9527317"/>
              <a:gd name="connsiteY33" fmla="*/ 1409699 h 3080588"/>
              <a:gd name="connsiteX34" fmla="*/ 297657 w 9527317"/>
              <a:gd name="connsiteY34" fmla="*/ 1514475 h 3080588"/>
              <a:gd name="connsiteX35" fmla="*/ 23811 w 9527317"/>
              <a:gd name="connsiteY35" fmla="*/ 1571626 h 3080588"/>
              <a:gd name="connsiteX36" fmla="*/ 0 w 9527317"/>
              <a:gd name="connsiteY36" fmla="*/ 2971800 h 3080588"/>
              <a:gd name="connsiteX0" fmla="*/ 0 w 9458325"/>
              <a:gd name="connsiteY0" fmla="*/ 2971800 h 3080588"/>
              <a:gd name="connsiteX1" fmla="*/ 371475 w 9458325"/>
              <a:gd name="connsiteY1" fmla="*/ 2990850 h 3080588"/>
              <a:gd name="connsiteX2" fmla="*/ 866775 w 9458325"/>
              <a:gd name="connsiteY2" fmla="*/ 2819400 h 3080588"/>
              <a:gd name="connsiteX3" fmla="*/ 1343025 w 9458325"/>
              <a:gd name="connsiteY3" fmla="*/ 2743200 h 3080588"/>
              <a:gd name="connsiteX4" fmla="*/ 1943100 w 9458325"/>
              <a:gd name="connsiteY4" fmla="*/ 2571750 h 3080588"/>
              <a:gd name="connsiteX5" fmla="*/ 2343150 w 9458325"/>
              <a:gd name="connsiteY5" fmla="*/ 2495550 h 3080588"/>
              <a:gd name="connsiteX6" fmla="*/ 2438400 w 9458325"/>
              <a:gd name="connsiteY6" fmla="*/ 2438400 h 3080588"/>
              <a:gd name="connsiteX7" fmla="*/ 2990850 w 9458325"/>
              <a:gd name="connsiteY7" fmla="*/ 2381250 h 3080588"/>
              <a:gd name="connsiteX8" fmla="*/ 3562350 w 9458325"/>
              <a:gd name="connsiteY8" fmla="*/ 2286000 h 3080588"/>
              <a:gd name="connsiteX9" fmla="*/ 4048125 w 9458325"/>
              <a:gd name="connsiteY9" fmla="*/ 2171700 h 3080588"/>
              <a:gd name="connsiteX10" fmla="*/ 4400550 w 9458325"/>
              <a:gd name="connsiteY10" fmla="*/ 2038350 h 3080588"/>
              <a:gd name="connsiteX11" fmla="*/ 4667250 w 9458325"/>
              <a:gd name="connsiteY11" fmla="*/ 1971675 h 3080588"/>
              <a:gd name="connsiteX12" fmla="*/ 5086350 w 9458325"/>
              <a:gd name="connsiteY12" fmla="*/ 1943100 h 3080588"/>
              <a:gd name="connsiteX13" fmla="*/ 6010275 w 9458325"/>
              <a:gd name="connsiteY13" fmla="*/ 1847850 h 3080588"/>
              <a:gd name="connsiteX14" fmla="*/ 6400800 w 9458325"/>
              <a:gd name="connsiteY14" fmla="*/ 1771650 h 3080588"/>
              <a:gd name="connsiteX15" fmla="*/ 6858000 w 9458325"/>
              <a:gd name="connsiteY15" fmla="*/ 1781175 h 3080588"/>
              <a:gd name="connsiteX16" fmla="*/ 7505700 w 9458325"/>
              <a:gd name="connsiteY16" fmla="*/ 1743075 h 3080588"/>
              <a:gd name="connsiteX17" fmla="*/ 7953375 w 9458325"/>
              <a:gd name="connsiteY17" fmla="*/ 1685925 h 3080588"/>
              <a:gd name="connsiteX18" fmla="*/ 8401050 w 9458325"/>
              <a:gd name="connsiteY18" fmla="*/ 1724025 h 3080588"/>
              <a:gd name="connsiteX19" fmla="*/ 8820150 w 9458325"/>
              <a:gd name="connsiteY19" fmla="*/ 1704975 h 3080588"/>
              <a:gd name="connsiteX20" fmla="*/ 9210675 w 9458325"/>
              <a:gd name="connsiteY20" fmla="*/ 1638300 h 3080588"/>
              <a:gd name="connsiteX21" fmla="*/ 9429750 w 9458325"/>
              <a:gd name="connsiteY21" fmla="*/ 1609725 h 3080588"/>
              <a:gd name="connsiteX22" fmla="*/ 9458325 w 9458325"/>
              <a:gd name="connsiteY22" fmla="*/ 0 h 3080588"/>
              <a:gd name="connsiteX23" fmla="*/ 8432008 w 9458325"/>
              <a:gd name="connsiteY23" fmla="*/ 97631 h 3080588"/>
              <a:gd name="connsiteX24" fmla="*/ 7241382 w 9458325"/>
              <a:gd name="connsiteY24" fmla="*/ 233363 h 3080588"/>
              <a:gd name="connsiteX25" fmla="*/ 5541170 w 9458325"/>
              <a:gd name="connsiteY25" fmla="*/ 400050 h 3080588"/>
              <a:gd name="connsiteX26" fmla="*/ 4774406 w 9458325"/>
              <a:gd name="connsiteY26" fmla="*/ 476250 h 3080588"/>
              <a:gd name="connsiteX27" fmla="*/ 4221957 w 9458325"/>
              <a:gd name="connsiteY27" fmla="*/ 573881 h 3080588"/>
              <a:gd name="connsiteX28" fmla="*/ 3893345 w 9458325"/>
              <a:gd name="connsiteY28" fmla="*/ 647700 h 3080588"/>
              <a:gd name="connsiteX29" fmla="*/ 3383757 w 9458325"/>
              <a:gd name="connsiteY29" fmla="*/ 776288 h 3080588"/>
              <a:gd name="connsiteX30" fmla="*/ 2847976 w 9458325"/>
              <a:gd name="connsiteY30" fmla="*/ 912019 h 3080588"/>
              <a:gd name="connsiteX31" fmla="*/ 2428876 w 9458325"/>
              <a:gd name="connsiteY31" fmla="*/ 966788 h 3080588"/>
              <a:gd name="connsiteX32" fmla="*/ 1473994 w 9458325"/>
              <a:gd name="connsiteY32" fmla="*/ 1235869 h 3080588"/>
              <a:gd name="connsiteX33" fmla="*/ 773907 w 9458325"/>
              <a:gd name="connsiteY33" fmla="*/ 1409699 h 3080588"/>
              <a:gd name="connsiteX34" fmla="*/ 297657 w 9458325"/>
              <a:gd name="connsiteY34" fmla="*/ 1514475 h 3080588"/>
              <a:gd name="connsiteX35" fmla="*/ 23811 w 9458325"/>
              <a:gd name="connsiteY35" fmla="*/ 1571626 h 3080588"/>
              <a:gd name="connsiteX36" fmla="*/ 0 w 9458325"/>
              <a:gd name="connsiteY36" fmla="*/ 2971800 h 3080588"/>
              <a:gd name="connsiteX0" fmla="*/ 33129 w 9491454"/>
              <a:gd name="connsiteY0" fmla="*/ 2971800 h 3062496"/>
              <a:gd name="connsiteX1" fmla="*/ 557004 w 9491454"/>
              <a:gd name="connsiteY1" fmla="*/ 2933700 h 3062496"/>
              <a:gd name="connsiteX2" fmla="*/ 899904 w 9491454"/>
              <a:gd name="connsiteY2" fmla="*/ 2819400 h 3062496"/>
              <a:gd name="connsiteX3" fmla="*/ 1376154 w 9491454"/>
              <a:gd name="connsiteY3" fmla="*/ 2743200 h 3062496"/>
              <a:gd name="connsiteX4" fmla="*/ 1976229 w 9491454"/>
              <a:gd name="connsiteY4" fmla="*/ 2571750 h 3062496"/>
              <a:gd name="connsiteX5" fmla="*/ 2376279 w 9491454"/>
              <a:gd name="connsiteY5" fmla="*/ 2495550 h 3062496"/>
              <a:gd name="connsiteX6" fmla="*/ 2471529 w 9491454"/>
              <a:gd name="connsiteY6" fmla="*/ 2438400 h 3062496"/>
              <a:gd name="connsiteX7" fmla="*/ 3023979 w 9491454"/>
              <a:gd name="connsiteY7" fmla="*/ 2381250 h 3062496"/>
              <a:gd name="connsiteX8" fmla="*/ 3595479 w 9491454"/>
              <a:gd name="connsiteY8" fmla="*/ 2286000 h 3062496"/>
              <a:gd name="connsiteX9" fmla="*/ 4081254 w 9491454"/>
              <a:gd name="connsiteY9" fmla="*/ 2171700 h 3062496"/>
              <a:gd name="connsiteX10" fmla="*/ 4433679 w 9491454"/>
              <a:gd name="connsiteY10" fmla="*/ 2038350 h 3062496"/>
              <a:gd name="connsiteX11" fmla="*/ 4700379 w 9491454"/>
              <a:gd name="connsiteY11" fmla="*/ 1971675 h 3062496"/>
              <a:gd name="connsiteX12" fmla="*/ 5119479 w 9491454"/>
              <a:gd name="connsiteY12" fmla="*/ 1943100 h 3062496"/>
              <a:gd name="connsiteX13" fmla="*/ 6043404 w 9491454"/>
              <a:gd name="connsiteY13" fmla="*/ 1847850 h 3062496"/>
              <a:gd name="connsiteX14" fmla="*/ 6433929 w 9491454"/>
              <a:gd name="connsiteY14" fmla="*/ 1771650 h 3062496"/>
              <a:gd name="connsiteX15" fmla="*/ 6891129 w 9491454"/>
              <a:gd name="connsiteY15" fmla="*/ 1781175 h 3062496"/>
              <a:gd name="connsiteX16" fmla="*/ 7538829 w 9491454"/>
              <a:gd name="connsiteY16" fmla="*/ 1743075 h 3062496"/>
              <a:gd name="connsiteX17" fmla="*/ 7986504 w 9491454"/>
              <a:gd name="connsiteY17" fmla="*/ 1685925 h 3062496"/>
              <a:gd name="connsiteX18" fmla="*/ 8434179 w 9491454"/>
              <a:gd name="connsiteY18" fmla="*/ 1724025 h 3062496"/>
              <a:gd name="connsiteX19" fmla="*/ 8853279 w 9491454"/>
              <a:gd name="connsiteY19" fmla="*/ 1704975 h 3062496"/>
              <a:gd name="connsiteX20" fmla="*/ 9243804 w 9491454"/>
              <a:gd name="connsiteY20" fmla="*/ 1638300 h 3062496"/>
              <a:gd name="connsiteX21" fmla="*/ 9462879 w 9491454"/>
              <a:gd name="connsiteY21" fmla="*/ 1609725 h 3062496"/>
              <a:gd name="connsiteX22" fmla="*/ 9491454 w 9491454"/>
              <a:gd name="connsiteY22" fmla="*/ 0 h 3062496"/>
              <a:gd name="connsiteX23" fmla="*/ 8465137 w 9491454"/>
              <a:gd name="connsiteY23" fmla="*/ 97631 h 3062496"/>
              <a:gd name="connsiteX24" fmla="*/ 7274511 w 9491454"/>
              <a:gd name="connsiteY24" fmla="*/ 233363 h 3062496"/>
              <a:gd name="connsiteX25" fmla="*/ 5574299 w 9491454"/>
              <a:gd name="connsiteY25" fmla="*/ 400050 h 3062496"/>
              <a:gd name="connsiteX26" fmla="*/ 4807535 w 9491454"/>
              <a:gd name="connsiteY26" fmla="*/ 476250 h 3062496"/>
              <a:gd name="connsiteX27" fmla="*/ 4255086 w 9491454"/>
              <a:gd name="connsiteY27" fmla="*/ 573881 h 3062496"/>
              <a:gd name="connsiteX28" fmla="*/ 3926474 w 9491454"/>
              <a:gd name="connsiteY28" fmla="*/ 647700 h 3062496"/>
              <a:gd name="connsiteX29" fmla="*/ 3416886 w 9491454"/>
              <a:gd name="connsiteY29" fmla="*/ 776288 h 3062496"/>
              <a:gd name="connsiteX30" fmla="*/ 2881105 w 9491454"/>
              <a:gd name="connsiteY30" fmla="*/ 912019 h 3062496"/>
              <a:gd name="connsiteX31" fmla="*/ 2462005 w 9491454"/>
              <a:gd name="connsiteY31" fmla="*/ 966788 h 3062496"/>
              <a:gd name="connsiteX32" fmla="*/ 1507123 w 9491454"/>
              <a:gd name="connsiteY32" fmla="*/ 1235869 h 3062496"/>
              <a:gd name="connsiteX33" fmla="*/ 807036 w 9491454"/>
              <a:gd name="connsiteY33" fmla="*/ 1409699 h 3062496"/>
              <a:gd name="connsiteX34" fmla="*/ 330786 w 9491454"/>
              <a:gd name="connsiteY34" fmla="*/ 1514475 h 3062496"/>
              <a:gd name="connsiteX35" fmla="*/ 56940 w 9491454"/>
              <a:gd name="connsiteY35" fmla="*/ 1571626 h 3062496"/>
              <a:gd name="connsiteX36" fmla="*/ 33129 w 9491454"/>
              <a:gd name="connsiteY36" fmla="*/ 2971800 h 3062496"/>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471529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33129 w 9491454"/>
              <a:gd name="connsiteY0" fmla="*/ 2971800 h 3067712"/>
              <a:gd name="connsiteX1" fmla="*/ 557004 w 9491454"/>
              <a:gd name="connsiteY1" fmla="*/ 2933700 h 3067712"/>
              <a:gd name="connsiteX2" fmla="*/ 918954 w 9491454"/>
              <a:gd name="connsiteY2" fmla="*/ 2847975 h 3067712"/>
              <a:gd name="connsiteX3" fmla="*/ 1376154 w 9491454"/>
              <a:gd name="connsiteY3" fmla="*/ 2743200 h 3067712"/>
              <a:gd name="connsiteX4" fmla="*/ 1976229 w 9491454"/>
              <a:gd name="connsiteY4" fmla="*/ 2571750 h 3067712"/>
              <a:gd name="connsiteX5" fmla="*/ 2376279 w 9491454"/>
              <a:gd name="connsiteY5" fmla="*/ 2495550 h 3067712"/>
              <a:gd name="connsiteX6" fmla="*/ 2595354 w 9491454"/>
              <a:gd name="connsiteY6" fmla="*/ 2438400 h 3067712"/>
              <a:gd name="connsiteX7" fmla="*/ 3023979 w 9491454"/>
              <a:gd name="connsiteY7" fmla="*/ 2381250 h 3067712"/>
              <a:gd name="connsiteX8" fmla="*/ 3595479 w 9491454"/>
              <a:gd name="connsiteY8" fmla="*/ 2286000 h 3067712"/>
              <a:gd name="connsiteX9" fmla="*/ 4081254 w 9491454"/>
              <a:gd name="connsiteY9" fmla="*/ 2171700 h 3067712"/>
              <a:gd name="connsiteX10" fmla="*/ 4433679 w 9491454"/>
              <a:gd name="connsiteY10" fmla="*/ 2038350 h 3067712"/>
              <a:gd name="connsiteX11" fmla="*/ 4700379 w 9491454"/>
              <a:gd name="connsiteY11" fmla="*/ 1971675 h 3067712"/>
              <a:gd name="connsiteX12" fmla="*/ 5119479 w 9491454"/>
              <a:gd name="connsiteY12" fmla="*/ 1943100 h 3067712"/>
              <a:gd name="connsiteX13" fmla="*/ 6043404 w 9491454"/>
              <a:gd name="connsiteY13" fmla="*/ 1847850 h 3067712"/>
              <a:gd name="connsiteX14" fmla="*/ 6433929 w 9491454"/>
              <a:gd name="connsiteY14" fmla="*/ 1771650 h 3067712"/>
              <a:gd name="connsiteX15" fmla="*/ 6891129 w 9491454"/>
              <a:gd name="connsiteY15" fmla="*/ 1781175 h 3067712"/>
              <a:gd name="connsiteX16" fmla="*/ 7538829 w 9491454"/>
              <a:gd name="connsiteY16" fmla="*/ 1743075 h 3067712"/>
              <a:gd name="connsiteX17" fmla="*/ 7986504 w 9491454"/>
              <a:gd name="connsiteY17" fmla="*/ 1685925 h 3067712"/>
              <a:gd name="connsiteX18" fmla="*/ 8434179 w 9491454"/>
              <a:gd name="connsiteY18" fmla="*/ 1724025 h 3067712"/>
              <a:gd name="connsiteX19" fmla="*/ 8853279 w 9491454"/>
              <a:gd name="connsiteY19" fmla="*/ 1704975 h 3067712"/>
              <a:gd name="connsiteX20" fmla="*/ 9243804 w 9491454"/>
              <a:gd name="connsiteY20" fmla="*/ 1638300 h 3067712"/>
              <a:gd name="connsiteX21" fmla="*/ 9462879 w 9491454"/>
              <a:gd name="connsiteY21" fmla="*/ 1609725 h 3067712"/>
              <a:gd name="connsiteX22" fmla="*/ 9491454 w 9491454"/>
              <a:gd name="connsiteY22" fmla="*/ 0 h 3067712"/>
              <a:gd name="connsiteX23" fmla="*/ 8465137 w 9491454"/>
              <a:gd name="connsiteY23" fmla="*/ 97631 h 3067712"/>
              <a:gd name="connsiteX24" fmla="*/ 7274511 w 9491454"/>
              <a:gd name="connsiteY24" fmla="*/ 233363 h 3067712"/>
              <a:gd name="connsiteX25" fmla="*/ 5574299 w 9491454"/>
              <a:gd name="connsiteY25" fmla="*/ 400050 h 3067712"/>
              <a:gd name="connsiteX26" fmla="*/ 4807535 w 9491454"/>
              <a:gd name="connsiteY26" fmla="*/ 476250 h 3067712"/>
              <a:gd name="connsiteX27" fmla="*/ 4255086 w 9491454"/>
              <a:gd name="connsiteY27" fmla="*/ 573881 h 3067712"/>
              <a:gd name="connsiteX28" fmla="*/ 3926474 w 9491454"/>
              <a:gd name="connsiteY28" fmla="*/ 647700 h 3067712"/>
              <a:gd name="connsiteX29" fmla="*/ 3416886 w 9491454"/>
              <a:gd name="connsiteY29" fmla="*/ 776288 h 3067712"/>
              <a:gd name="connsiteX30" fmla="*/ 2881105 w 9491454"/>
              <a:gd name="connsiteY30" fmla="*/ 912019 h 3067712"/>
              <a:gd name="connsiteX31" fmla="*/ 2462005 w 9491454"/>
              <a:gd name="connsiteY31" fmla="*/ 966788 h 3067712"/>
              <a:gd name="connsiteX32" fmla="*/ 1507123 w 9491454"/>
              <a:gd name="connsiteY32" fmla="*/ 1235869 h 3067712"/>
              <a:gd name="connsiteX33" fmla="*/ 807036 w 9491454"/>
              <a:gd name="connsiteY33" fmla="*/ 1409699 h 3067712"/>
              <a:gd name="connsiteX34" fmla="*/ 330786 w 9491454"/>
              <a:gd name="connsiteY34" fmla="*/ 1514475 h 3067712"/>
              <a:gd name="connsiteX35" fmla="*/ 56940 w 9491454"/>
              <a:gd name="connsiteY35" fmla="*/ 1571626 h 3067712"/>
              <a:gd name="connsiteX36" fmla="*/ 33129 w 9491454"/>
              <a:gd name="connsiteY36" fmla="*/ 2971800 h 3067712"/>
              <a:gd name="connsiteX0" fmla="*/ 0 w 9458325"/>
              <a:gd name="connsiteY0" fmla="*/ 2971800 h 3067712"/>
              <a:gd name="connsiteX1" fmla="*/ 523875 w 9458325"/>
              <a:gd name="connsiteY1" fmla="*/ 2933700 h 3067712"/>
              <a:gd name="connsiteX2" fmla="*/ 885825 w 9458325"/>
              <a:gd name="connsiteY2" fmla="*/ 2847975 h 3067712"/>
              <a:gd name="connsiteX3" fmla="*/ 1343025 w 9458325"/>
              <a:gd name="connsiteY3" fmla="*/ 2743200 h 3067712"/>
              <a:gd name="connsiteX4" fmla="*/ 1943100 w 9458325"/>
              <a:gd name="connsiteY4" fmla="*/ 2571750 h 3067712"/>
              <a:gd name="connsiteX5" fmla="*/ 2343150 w 9458325"/>
              <a:gd name="connsiteY5" fmla="*/ 2495550 h 3067712"/>
              <a:gd name="connsiteX6" fmla="*/ 2562225 w 9458325"/>
              <a:gd name="connsiteY6" fmla="*/ 2438400 h 3067712"/>
              <a:gd name="connsiteX7" fmla="*/ 2990850 w 9458325"/>
              <a:gd name="connsiteY7" fmla="*/ 2381250 h 3067712"/>
              <a:gd name="connsiteX8" fmla="*/ 3562350 w 9458325"/>
              <a:gd name="connsiteY8" fmla="*/ 2286000 h 3067712"/>
              <a:gd name="connsiteX9" fmla="*/ 4048125 w 9458325"/>
              <a:gd name="connsiteY9" fmla="*/ 2171700 h 3067712"/>
              <a:gd name="connsiteX10" fmla="*/ 4400550 w 9458325"/>
              <a:gd name="connsiteY10" fmla="*/ 2038350 h 3067712"/>
              <a:gd name="connsiteX11" fmla="*/ 4667250 w 9458325"/>
              <a:gd name="connsiteY11" fmla="*/ 1971675 h 3067712"/>
              <a:gd name="connsiteX12" fmla="*/ 5086350 w 9458325"/>
              <a:gd name="connsiteY12" fmla="*/ 1943100 h 3067712"/>
              <a:gd name="connsiteX13" fmla="*/ 6010275 w 9458325"/>
              <a:gd name="connsiteY13" fmla="*/ 1847850 h 3067712"/>
              <a:gd name="connsiteX14" fmla="*/ 6400800 w 9458325"/>
              <a:gd name="connsiteY14" fmla="*/ 1771650 h 3067712"/>
              <a:gd name="connsiteX15" fmla="*/ 6858000 w 9458325"/>
              <a:gd name="connsiteY15" fmla="*/ 1781175 h 3067712"/>
              <a:gd name="connsiteX16" fmla="*/ 7505700 w 9458325"/>
              <a:gd name="connsiteY16" fmla="*/ 1743075 h 3067712"/>
              <a:gd name="connsiteX17" fmla="*/ 7953375 w 9458325"/>
              <a:gd name="connsiteY17" fmla="*/ 1685925 h 3067712"/>
              <a:gd name="connsiteX18" fmla="*/ 8401050 w 9458325"/>
              <a:gd name="connsiteY18" fmla="*/ 1724025 h 3067712"/>
              <a:gd name="connsiteX19" fmla="*/ 8820150 w 9458325"/>
              <a:gd name="connsiteY19" fmla="*/ 1704975 h 3067712"/>
              <a:gd name="connsiteX20" fmla="*/ 9210675 w 9458325"/>
              <a:gd name="connsiteY20" fmla="*/ 1638300 h 3067712"/>
              <a:gd name="connsiteX21" fmla="*/ 9429750 w 9458325"/>
              <a:gd name="connsiteY21" fmla="*/ 1609725 h 3067712"/>
              <a:gd name="connsiteX22" fmla="*/ 9458325 w 9458325"/>
              <a:gd name="connsiteY22" fmla="*/ 0 h 3067712"/>
              <a:gd name="connsiteX23" fmla="*/ 8432008 w 9458325"/>
              <a:gd name="connsiteY23" fmla="*/ 97631 h 3067712"/>
              <a:gd name="connsiteX24" fmla="*/ 7241382 w 9458325"/>
              <a:gd name="connsiteY24" fmla="*/ 233363 h 3067712"/>
              <a:gd name="connsiteX25" fmla="*/ 5541170 w 9458325"/>
              <a:gd name="connsiteY25" fmla="*/ 400050 h 3067712"/>
              <a:gd name="connsiteX26" fmla="*/ 4774406 w 9458325"/>
              <a:gd name="connsiteY26" fmla="*/ 476250 h 3067712"/>
              <a:gd name="connsiteX27" fmla="*/ 4221957 w 9458325"/>
              <a:gd name="connsiteY27" fmla="*/ 573881 h 3067712"/>
              <a:gd name="connsiteX28" fmla="*/ 3893345 w 9458325"/>
              <a:gd name="connsiteY28" fmla="*/ 647700 h 3067712"/>
              <a:gd name="connsiteX29" fmla="*/ 3383757 w 9458325"/>
              <a:gd name="connsiteY29" fmla="*/ 776288 h 3067712"/>
              <a:gd name="connsiteX30" fmla="*/ 2847976 w 9458325"/>
              <a:gd name="connsiteY30" fmla="*/ 912019 h 3067712"/>
              <a:gd name="connsiteX31" fmla="*/ 2428876 w 9458325"/>
              <a:gd name="connsiteY31" fmla="*/ 966788 h 3067712"/>
              <a:gd name="connsiteX32" fmla="*/ 1473994 w 9458325"/>
              <a:gd name="connsiteY32" fmla="*/ 1235869 h 3067712"/>
              <a:gd name="connsiteX33" fmla="*/ 773907 w 9458325"/>
              <a:gd name="connsiteY33" fmla="*/ 1409699 h 3067712"/>
              <a:gd name="connsiteX34" fmla="*/ 297657 w 9458325"/>
              <a:gd name="connsiteY34" fmla="*/ 1514475 h 3067712"/>
              <a:gd name="connsiteX35" fmla="*/ 23811 w 9458325"/>
              <a:gd name="connsiteY35" fmla="*/ 1571626 h 3067712"/>
              <a:gd name="connsiteX36" fmla="*/ 0 w 9458325"/>
              <a:gd name="connsiteY36" fmla="*/ 2971800 h 3067712"/>
              <a:gd name="connsiteX0" fmla="*/ 0 w 9458325"/>
              <a:gd name="connsiteY0" fmla="*/ 2971800 h 2971800"/>
              <a:gd name="connsiteX1" fmla="*/ 523875 w 9458325"/>
              <a:gd name="connsiteY1" fmla="*/ 2933700 h 2971800"/>
              <a:gd name="connsiteX2" fmla="*/ 885825 w 9458325"/>
              <a:gd name="connsiteY2" fmla="*/ 2847975 h 2971800"/>
              <a:gd name="connsiteX3" fmla="*/ 1343025 w 9458325"/>
              <a:gd name="connsiteY3" fmla="*/ 2743200 h 2971800"/>
              <a:gd name="connsiteX4" fmla="*/ 1943100 w 9458325"/>
              <a:gd name="connsiteY4" fmla="*/ 2571750 h 2971800"/>
              <a:gd name="connsiteX5" fmla="*/ 2343150 w 9458325"/>
              <a:gd name="connsiteY5" fmla="*/ 2495550 h 2971800"/>
              <a:gd name="connsiteX6" fmla="*/ 2562225 w 9458325"/>
              <a:gd name="connsiteY6" fmla="*/ 2438400 h 2971800"/>
              <a:gd name="connsiteX7" fmla="*/ 2990850 w 9458325"/>
              <a:gd name="connsiteY7" fmla="*/ 2381250 h 2971800"/>
              <a:gd name="connsiteX8" fmla="*/ 3562350 w 9458325"/>
              <a:gd name="connsiteY8" fmla="*/ 2286000 h 2971800"/>
              <a:gd name="connsiteX9" fmla="*/ 4048125 w 9458325"/>
              <a:gd name="connsiteY9" fmla="*/ 2171700 h 2971800"/>
              <a:gd name="connsiteX10" fmla="*/ 4400550 w 9458325"/>
              <a:gd name="connsiteY10" fmla="*/ 2038350 h 2971800"/>
              <a:gd name="connsiteX11" fmla="*/ 4667250 w 9458325"/>
              <a:gd name="connsiteY11" fmla="*/ 1971675 h 2971800"/>
              <a:gd name="connsiteX12" fmla="*/ 5086350 w 9458325"/>
              <a:gd name="connsiteY12" fmla="*/ 1943100 h 2971800"/>
              <a:gd name="connsiteX13" fmla="*/ 6010275 w 9458325"/>
              <a:gd name="connsiteY13" fmla="*/ 1847850 h 2971800"/>
              <a:gd name="connsiteX14" fmla="*/ 6400800 w 9458325"/>
              <a:gd name="connsiteY14" fmla="*/ 1771650 h 2971800"/>
              <a:gd name="connsiteX15" fmla="*/ 6858000 w 9458325"/>
              <a:gd name="connsiteY15" fmla="*/ 1781175 h 2971800"/>
              <a:gd name="connsiteX16" fmla="*/ 7505700 w 9458325"/>
              <a:gd name="connsiteY16" fmla="*/ 1743075 h 2971800"/>
              <a:gd name="connsiteX17" fmla="*/ 7953375 w 9458325"/>
              <a:gd name="connsiteY17" fmla="*/ 1685925 h 2971800"/>
              <a:gd name="connsiteX18" fmla="*/ 8401050 w 9458325"/>
              <a:gd name="connsiteY18" fmla="*/ 1724025 h 2971800"/>
              <a:gd name="connsiteX19" fmla="*/ 8820150 w 9458325"/>
              <a:gd name="connsiteY19" fmla="*/ 1704975 h 2971800"/>
              <a:gd name="connsiteX20" fmla="*/ 9210675 w 9458325"/>
              <a:gd name="connsiteY20" fmla="*/ 1638300 h 2971800"/>
              <a:gd name="connsiteX21" fmla="*/ 9429750 w 9458325"/>
              <a:gd name="connsiteY21" fmla="*/ 1609725 h 2971800"/>
              <a:gd name="connsiteX22" fmla="*/ 9458325 w 9458325"/>
              <a:gd name="connsiteY22" fmla="*/ 0 h 2971800"/>
              <a:gd name="connsiteX23" fmla="*/ 8432008 w 9458325"/>
              <a:gd name="connsiteY23" fmla="*/ 97631 h 2971800"/>
              <a:gd name="connsiteX24" fmla="*/ 7241382 w 9458325"/>
              <a:gd name="connsiteY24" fmla="*/ 233363 h 2971800"/>
              <a:gd name="connsiteX25" fmla="*/ 5541170 w 9458325"/>
              <a:gd name="connsiteY25" fmla="*/ 400050 h 2971800"/>
              <a:gd name="connsiteX26" fmla="*/ 4774406 w 9458325"/>
              <a:gd name="connsiteY26" fmla="*/ 476250 h 2971800"/>
              <a:gd name="connsiteX27" fmla="*/ 4221957 w 9458325"/>
              <a:gd name="connsiteY27" fmla="*/ 573881 h 2971800"/>
              <a:gd name="connsiteX28" fmla="*/ 3893345 w 9458325"/>
              <a:gd name="connsiteY28" fmla="*/ 647700 h 2971800"/>
              <a:gd name="connsiteX29" fmla="*/ 3383757 w 9458325"/>
              <a:gd name="connsiteY29" fmla="*/ 776288 h 2971800"/>
              <a:gd name="connsiteX30" fmla="*/ 2847976 w 9458325"/>
              <a:gd name="connsiteY30" fmla="*/ 912019 h 2971800"/>
              <a:gd name="connsiteX31" fmla="*/ 2428876 w 9458325"/>
              <a:gd name="connsiteY31" fmla="*/ 966788 h 2971800"/>
              <a:gd name="connsiteX32" fmla="*/ 1473994 w 9458325"/>
              <a:gd name="connsiteY32" fmla="*/ 1235869 h 2971800"/>
              <a:gd name="connsiteX33" fmla="*/ 773907 w 9458325"/>
              <a:gd name="connsiteY33" fmla="*/ 1409699 h 2971800"/>
              <a:gd name="connsiteX34" fmla="*/ 297657 w 9458325"/>
              <a:gd name="connsiteY34" fmla="*/ 1514475 h 2971800"/>
              <a:gd name="connsiteX35" fmla="*/ 23811 w 9458325"/>
              <a:gd name="connsiteY35" fmla="*/ 1571626 h 2971800"/>
              <a:gd name="connsiteX36" fmla="*/ 0 w 9458325"/>
              <a:gd name="connsiteY36" fmla="*/ 2971800 h 2971800"/>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10120 w 9458920"/>
              <a:gd name="connsiteY0" fmla="*/ 3019425 h 3019425"/>
              <a:gd name="connsiteX1" fmla="*/ 524470 w 9458920"/>
              <a:gd name="connsiteY1" fmla="*/ 2933700 h 3019425"/>
              <a:gd name="connsiteX2" fmla="*/ 886420 w 9458920"/>
              <a:gd name="connsiteY2" fmla="*/ 2847975 h 3019425"/>
              <a:gd name="connsiteX3" fmla="*/ 1343620 w 9458920"/>
              <a:gd name="connsiteY3" fmla="*/ 2743200 h 3019425"/>
              <a:gd name="connsiteX4" fmla="*/ 1943695 w 9458920"/>
              <a:gd name="connsiteY4" fmla="*/ 2571750 h 3019425"/>
              <a:gd name="connsiteX5" fmla="*/ 2343745 w 9458920"/>
              <a:gd name="connsiteY5" fmla="*/ 2495550 h 3019425"/>
              <a:gd name="connsiteX6" fmla="*/ 2562820 w 9458920"/>
              <a:gd name="connsiteY6" fmla="*/ 2438400 h 3019425"/>
              <a:gd name="connsiteX7" fmla="*/ 2991445 w 9458920"/>
              <a:gd name="connsiteY7" fmla="*/ 2381250 h 3019425"/>
              <a:gd name="connsiteX8" fmla="*/ 3562945 w 9458920"/>
              <a:gd name="connsiteY8" fmla="*/ 2286000 h 3019425"/>
              <a:gd name="connsiteX9" fmla="*/ 4048720 w 9458920"/>
              <a:gd name="connsiteY9" fmla="*/ 2171700 h 3019425"/>
              <a:gd name="connsiteX10" fmla="*/ 4401145 w 9458920"/>
              <a:gd name="connsiteY10" fmla="*/ 2038350 h 3019425"/>
              <a:gd name="connsiteX11" fmla="*/ 4667845 w 9458920"/>
              <a:gd name="connsiteY11" fmla="*/ 1971675 h 3019425"/>
              <a:gd name="connsiteX12" fmla="*/ 5086945 w 9458920"/>
              <a:gd name="connsiteY12" fmla="*/ 1943100 h 3019425"/>
              <a:gd name="connsiteX13" fmla="*/ 6010870 w 9458920"/>
              <a:gd name="connsiteY13" fmla="*/ 1847850 h 3019425"/>
              <a:gd name="connsiteX14" fmla="*/ 6401395 w 9458920"/>
              <a:gd name="connsiteY14" fmla="*/ 1771650 h 3019425"/>
              <a:gd name="connsiteX15" fmla="*/ 6858595 w 9458920"/>
              <a:gd name="connsiteY15" fmla="*/ 1781175 h 3019425"/>
              <a:gd name="connsiteX16" fmla="*/ 7506295 w 9458920"/>
              <a:gd name="connsiteY16" fmla="*/ 1743075 h 3019425"/>
              <a:gd name="connsiteX17" fmla="*/ 7953970 w 9458920"/>
              <a:gd name="connsiteY17" fmla="*/ 1685925 h 3019425"/>
              <a:gd name="connsiteX18" fmla="*/ 8401645 w 9458920"/>
              <a:gd name="connsiteY18" fmla="*/ 1724025 h 3019425"/>
              <a:gd name="connsiteX19" fmla="*/ 8820745 w 9458920"/>
              <a:gd name="connsiteY19" fmla="*/ 1704975 h 3019425"/>
              <a:gd name="connsiteX20" fmla="*/ 9211270 w 9458920"/>
              <a:gd name="connsiteY20" fmla="*/ 1638300 h 3019425"/>
              <a:gd name="connsiteX21" fmla="*/ 9430345 w 9458920"/>
              <a:gd name="connsiteY21" fmla="*/ 1609725 h 3019425"/>
              <a:gd name="connsiteX22" fmla="*/ 9458920 w 9458920"/>
              <a:gd name="connsiteY22" fmla="*/ 0 h 3019425"/>
              <a:gd name="connsiteX23" fmla="*/ 8432603 w 9458920"/>
              <a:gd name="connsiteY23" fmla="*/ 97631 h 3019425"/>
              <a:gd name="connsiteX24" fmla="*/ 7241977 w 9458920"/>
              <a:gd name="connsiteY24" fmla="*/ 233363 h 3019425"/>
              <a:gd name="connsiteX25" fmla="*/ 5541765 w 9458920"/>
              <a:gd name="connsiteY25" fmla="*/ 400050 h 3019425"/>
              <a:gd name="connsiteX26" fmla="*/ 4775001 w 9458920"/>
              <a:gd name="connsiteY26" fmla="*/ 476250 h 3019425"/>
              <a:gd name="connsiteX27" fmla="*/ 4222552 w 9458920"/>
              <a:gd name="connsiteY27" fmla="*/ 573881 h 3019425"/>
              <a:gd name="connsiteX28" fmla="*/ 3893940 w 9458920"/>
              <a:gd name="connsiteY28" fmla="*/ 647700 h 3019425"/>
              <a:gd name="connsiteX29" fmla="*/ 3384352 w 9458920"/>
              <a:gd name="connsiteY29" fmla="*/ 776288 h 3019425"/>
              <a:gd name="connsiteX30" fmla="*/ 2848571 w 9458920"/>
              <a:gd name="connsiteY30" fmla="*/ 912019 h 3019425"/>
              <a:gd name="connsiteX31" fmla="*/ 2429471 w 9458920"/>
              <a:gd name="connsiteY31" fmla="*/ 966788 h 3019425"/>
              <a:gd name="connsiteX32" fmla="*/ 1474589 w 9458920"/>
              <a:gd name="connsiteY32" fmla="*/ 1235869 h 3019425"/>
              <a:gd name="connsiteX33" fmla="*/ 774502 w 9458920"/>
              <a:gd name="connsiteY33" fmla="*/ 1409699 h 3019425"/>
              <a:gd name="connsiteX34" fmla="*/ 298252 w 9458920"/>
              <a:gd name="connsiteY34" fmla="*/ 1514475 h 3019425"/>
              <a:gd name="connsiteX35" fmla="*/ 24406 w 9458920"/>
              <a:gd name="connsiteY35" fmla="*/ 1571626 h 3019425"/>
              <a:gd name="connsiteX36" fmla="*/ 10120 w 9458920"/>
              <a:gd name="connsiteY36" fmla="*/ 3019425 h 3019425"/>
              <a:gd name="connsiteX0" fmla="*/ 0 w 9448800"/>
              <a:gd name="connsiteY0" fmla="*/ 3019425 h 3019425"/>
              <a:gd name="connsiteX1" fmla="*/ 514350 w 9448800"/>
              <a:gd name="connsiteY1" fmla="*/ 2933700 h 3019425"/>
              <a:gd name="connsiteX2" fmla="*/ 876300 w 9448800"/>
              <a:gd name="connsiteY2" fmla="*/ 2847975 h 3019425"/>
              <a:gd name="connsiteX3" fmla="*/ 1333500 w 9448800"/>
              <a:gd name="connsiteY3" fmla="*/ 2743200 h 3019425"/>
              <a:gd name="connsiteX4" fmla="*/ 1933575 w 9448800"/>
              <a:gd name="connsiteY4" fmla="*/ 2571750 h 3019425"/>
              <a:gd name="connsiteX5" fmla="*/ 2333625 w 9448800"/>
              <a:gd name="connsiteY5" fmla="*/ 2495550 h 3019425"/>
              <a:gd name="connsiteX6" fmla="*/ 2552700 w 9448800"/>
              <a:gd name="connsiteY6" fmla="*/ 2438400 h 3019425"/>
              <a:gd name="connsiteX7" fmla="*/ 2981325 w 9448800"/>
              <a:gd name="connsiteY7" fmla="*/ 2381250 h 3019425"/>
              <a:gd name="connsiteX8" fmla="*/ 3552825 w 9448800"/>
              <a:gd name="connsiteY8" fmla="*/ 2286000 h 3019425"/>
              <a:gd name="connsiteX9" fmla="*/ 4038600 w 9448800"/>
              <a:gd name="connsiteY9" fmla="*/ 2171700 h 3019425"/>
              <a:gd name="connsiteX10" fmla="*/ 4391025 w 9448800"/>
              <a:gd name="connsiteY10" fmla="*/ 2038350 h 3019425"/>
              <a:gd name="connsiteX11" fmla="*/ 4657725 w 9448800"/>
              <a:gd name="connsiteY11" fmla="*/ 1971675 h 3019425"/>
              <a:gd name="connsiteX12" fmla="*/ 5076825 w 9448800"/>
              <a:gd name="connsiteY12" fmla="*/ 1943100 h 3019425"/>
              <a:gd name="connsiteX13" fmla="*/ 6000750 w 9448800"/>
              <a:gd name="connsiteY13" fmla="*/ 1847850 h 3019425"/>
              <a:gd name="connsiteX14" fmla="*/ 6391275 w 9448800"/>
              <a:gd name="connsiteY14" fmla="*/ 1771650 h 3019425"/>
              <a:gd name="connsiteX15" fmla="*/ 6848475 w 9448800"/>
              <a:gd name="connsiteY15" fmla="*/ 1781175 h 3019425"/>
              <a:gd name="connsiteX16" fmla="*/ 7496175 w 9448800"/>
              <a:gd name="connsiteY16" fmla="*/ 1743075 h 3019425"/>
              <a:gd name="connsiteX17" fmla="*/ 7943850 w 9448800"/>
              <a:gd name="connsiteY17" fmla="*/ 1685925 h 3019425"/>
              <a:gd name="connsiteX18" fmla="*/ 8391525 w 9448800"/>
              <a:gd name="connsiteY18" fmla="*/ 1724025 h 3019425"/>
              <a:gd name="connsiteX19" fmla="*/ 8810625 w 9448800"/>
              <a:gd name="connsiteY19" fmla="*/ 1704975 h 3019425"/>
              <a:gd name="connsiteX20" fmla="*/ 9201150 w 9448800"/>
              <a:gd name="connsiteY20" fmla="*/ 1638300 h 3019425"/>
              <a:gd name="connsiteX21" fmla="*/ 9420225 w 9448800"/>
              <a:gd name="connsiteY21" fmla="*/ 1609725 h 3019425"/>
              <a:gd name="connsiteX22" fmla="*/ 9448800 w 9448800"/>
              <a:gd name="connsiteY22" fmla="*/ 0 h 3019425"/>
              <a:gd name="connsiteX23" fmla="*/ 8422483 w 9448800"/>
              <a:gd name="connsiteY23" fmla="*/ 97631 h 3019425"/>
              <a:gd name="connsiteX24" fmla="*/ 7231857 w 9448800"/>
              <a:gd name="connsiteY24" fmla="*/ 233363 h 3019425"/>
              <a:gd name="connsiteX25" fmla="*/ 5531645 w 9448800"/>
              <a:gd name="connsiteY25" fmla="*/ 400050 h 3019425"/>
              <a:gd name="connsiteX26" fmla="*/ 4764881 w 9448800"/>
              <a:gd name="connsiteY26" fmla="*/ 476250 h 3019425"/>
              <a:gd name="connsiteX27" fmla="*/ 4212432 w 9448800"/>
              <a:gd name="connsiteY27" fmla="*/ 573881 h 3019425"/>
              <a:gd name="connsiteX28" fmla="*/ 3883820 w 9448800"/>
              <a:gd name="connsiteY28" fmla="*/ 647700 h 3019425"/>
              <a:gd name="connsiteX29" fmla="*/ 3374232 w 9448800"/>
              <a:gd name="connsiteY29" fmla="*/ 776288 h 3019425"/>
              <a:gd name="connsiteX30" fmla="*/ 2838451 w 9448800"/>
              <a:gd name="connsiteY30" fmla="*/ 912019 h 3019425"/>
              <a:gd name="connsiteX31" fmla="*/ 2419351 w 9448800"/>
              <a:gd name="connsiteY31" fmla="*/ 966788 h 3019425"/>
              <a:gd name="connsiteX32" fmla="*/ 1464469 w 9448800"/>
              <a:gd name="connsiteY32" fmla="*/ 1235869 h 3019425"/>
              <a:gd name="connsiteX33" fmla="*/ 764382 w 9448800"/>
              <a:gd name="connsiteY33" fmla="*/ 1409699 h 3019425"/>
              <a:gd name="connsiteX34" fmla="*/ 288132 w 9448800"/>
              <a:gd name="connsiteY34" fmla="*/ 1514475 h 3019425"/>
              <a:gd name="connsiteX35" fmla="*/ 14286 w 9448800"/>
              <a:gd name="connsiteY35" fmla="*/ 1571626 h 3019425"/>
              <a:gd name="connsiteX36" fmla="*/ 0 w 9448800"/>
              <a:gd name="connsiteY36" fmla="*/ 3019425 h 3019425"/>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4469 w 9420225"/>
              <a:gd name="connsiteY32" fmla="*/ 1226344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38451 w 9420225"/>
              <a:gd name="connsiteY30" fmla="*/ 902494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9420225"/>
              <a:gd name="connsiteY0" fmla="*/ 3009900 h 3009900"/>
              <a:gd name="connsiteX1" fmla="*/ 514350 w 9420225"/>
              <a:gd name="connsiteY1" fmla="*/ 2924175 h 3009900"/>
              <a:gd name="connsiteX2" fmla="*/ 876300 w 9420225"/>
              <a:gd name="connsiteY2" fmla="*/ 2838450 h 3009900"/>
              <a:gd name="connsiteX3" fmla="*/ 1333500 w 9420225"/>
              <a:gd name="connsiteY3" fmla="*/ 2733675 h 3009900"/>
              <a:gd name="connsiteX4" fmla="*/ 1933575 w 9420225"/>
              <a:gd name="connsiteY4" fmla="*/ 2562225 h 3009900"/>
              <a:gd name="connsiteX5" fmla="*/ 2333625 w 9420225"/>
              <a:gd name="connsiteY5" fmla="*/ 2486025 h 3009900"/>
              <a:gd name="connsiteX6" fmla="*/ 2552700 w 9420225"/>
              <a:gd name="connsiteY6" fmla="*/ 2428875 h 3009900"/>
              <a:gd name="connsiteX7" fmla="*/ 2981325 w 9420225"/>
              <a:gd name="connsiteY7" fmla="*/ 2371725 h 3009900"/>
              <a:gd name="connsiteX8" fmla="*/ 3552825 w 9420225"/>
              <a:gd name="connsiteY8" fmla="*/ 2276475 h 3009900"/>
              <a:gd name="connsiteX9" fmla="*/ 4038600 w 9420225"/>
              <a:gd name="connsiteY9" fmla="*/ 2162175 h 3009900"/>
              <a:gd name="connsiteX10" fmla="*/ 4391025 w 9420225"/>
              <a:gd name="connsiteY10" fmla="*/ 2028825 h 3009900"/>
              <a:gd name="connsiteX11" fmla="*/ 4657725 w 9420225"/>
              <a:gd name="connsiteY11" fmla="*/ 1962150 h 3009900"/>
              <a:gd name="connsiteX12" fmla="*/ 5076825 w 9420225"/>
              <a:gd name="connsiteY12" fmla="*/ 1933575 h 3009900"/>
              <a:gd name="connsiteX13" fmla="*/ 6000750 w 9420225"/>
              <a:gd name="connsiteY13" fmla="*/ 1838325 h 3009900"/>
              <a:gd name="connsiteX14" fmla="*/ 6391275 w 9420225"/>
              <a:gd name="connsiteY14" fmla="*/ 1762125 h 3009900"/>
              <a:gd name="connsiteX15" fmla="*/ 6848475 w 9420225"/>
              <a:gd name="connsiteY15" fmla="*/ 1771650 h 3009900"/>
              <a:gd name="connsiteX16" fmla="*/ 7496175 w 9420225"/>
              <a:gd name="connsiteY16" fmla="*/ 1733550 h 3009900"/>
              <a:gd name="connsiteX17" fmla="*/ 7943850 w 9420225"/>
              <a:gd name="connsiteY17" fmla="*/ 1676400 h 3009900"/>
              <a:gd name="connsiteX18" fmla="*/ 8391525 w 9420225"/>
              <a:gd name="connsiteY18" fmla="*/ 1714500 h 3009900"/>
              <a:gd name="connsiteX19" fmla="*/ 8810625 w 9420225"/>
              <a:gd name="connsiteY19" fmla="*/ 1695450 h 3009900"/>
              <a:gd name="connsiteX20" fmla="*/ 9201150 w 9420225"/>
              <a:gd name="connsiteY20" fmla="*/ 1628775 h 3009900"/>
              <a:gd name="connsiteX21" fmla="*/ 9420225 w 9420225"/>
              <a:gd name="connsiteY21" fmla="*/ 1600200 h 3009900"/>
              <a:gd name="connsiteX22" fmla="*/ 9420225 w 9420225"/>
              <a:gd name="connsiteY22" fmla="*/ 0 h 3009900"/>
              <a:gd name="connsiteX23" fmla="*/ 8422483 w 9420225"/>
              <a:gd name="connsiteY23" fmla="*/ 88106 h 3009900"/>
              <a:gd name="connsiteX24" fmla="*/ 7231857 w 9420225"/>
              <a:gd name="connsiteY24" fmla="*/ 223838 h 3009900"/>
              <a:gd name="connsiteX25" fmla="*/ 5531645 w 9420225"/>
              <a:gd name="connsiteY25" fmla="*/ 390525 h 3009900"/>
              <a:gd name="connsiteX26" fmla="*/ 4764881 w 9420225"/>
              <a:gd name="connsiteY26" fmla="*/ 466725 h 3009900"/>
              <a:gd name="connsiteX27" fmla="*/ 4212432 w 9420225"/>
              <a:gd name="connsiteY27" fmla="*/ 564356 h 3009900"/>
              <a:gd name="connsiteX28" fmla="*/ 3883820 w 9420225"/>
              <a:gd name="connsiteY28" fmla="*/ 638175 h 3009900"/>
              <a:gd name="connsiteX29" fmla="*/ 3374232 w 9420225"/>
              <a:gd name="connsiteY29" fmla="*/ 766763 h 3009900"/>
              <a:gd name="connsiteX30" fmla="*/ 2824163 w 9420225"/>
              <a:gd name="connsiteY30" fmla="*/ 895351 h 3009900"/>
              <a:gd name="connsiteX31" fmla="*/ 2419351 w 9420225"/>
              <a:gd name="connsiteY31" fmla="*/ 957263 h 3009900"/>
              <a:gd name="connsiteX32" fmla="*/ 1466850 w 9420225"/>
              <a:gd name="connsiteY32" fmla="*/ 1216819 h 3009900"/>
              <a:gd name="connsiteX33" fmla="*/ 764382 w 9420225"/>
              <a:gd name="connsiteY33" fmla="*/ 1400174 h 3009900"/>
              <a:gd name="connsiteX34" fmla="*/ 288132 w 9420225"/>
              <a:gd name="connsiteY34" fmla="*/ 1504950 h 3009900"/>
              <a:gd name="connsiteX35" fmla="*/ 14286 w 9420225"/>
              <a:gd name="connsiteY35" fmla="*/ 1562101 h 3009900"/>
              <a:gd name="connsiteX36" fmla="*/ 0 w 9420225"/>
              <a:gd name="connsiteY36" fmla="*/ 3009900 h 3009900"/>
              <a:gd name="connsiteX0" fmla="*/ 0 w 10050765"/>
              <a:gd name="connsiteY0" fmla="*/ 3009900 h 3009900"/>
              <a:gd name="connsiteX1" fmla="*/ 514350 w 10050765"/>
              <a:gd name="connsiteY1" fmla="*/ 2924175 h 3009900"/>
              <a:gd name="connsiteX2" fmla="*/ 876300 w 10050765"/>
              <a:gd name="connsiteY2" fmla="*/ 2838450 h 3009900"/>
              <a:gd name="connsiteX3" fmla="*/ 1333500 w 10050765"/>
              <a:gd name="connsiteY3" fmla="*/ 2733675 h 3009900"/>
              <a:gd name="connsiteX4" fmla="*/ 1933575 w 10050765"/>
              <a:gd name="connsiteY4" fmla="*/ 2562225 h 3009900"/>
              <a:gd name="connsiteX5" fmla="*/ 2333625 w 10050765"/>
              <a:gd name="connsiteY5" fmla="*/ 2486025 h 3009900"/>
              <a:gd name="connsiteX6" fmla="*/ 2552700 w 10050765"/>
              <a:gd name="connsiteY6" fmla="*/ 2428875 h 3009900"/>
              <a:gd name="connsiteX7" fmla="*/ 2981325 w 10050765"/>
              <a:gd name="connsiteY7" fmla="*/ 2371725 h 3009900"/>
              <a:gd name="connsiteX8" fmla="*/ 3552825 w 10050765"/>
              <a:gd name="connsiteY8" fmla="*/ 2276475 h 3009900"/>
              <a:gd name="connsiteX9" fmla="*/ 4038600 w 10050765"/>
              <a:gd name="connsiteY9" fmla="*/ 2162175 h 3009900"/>
              <a:gd name="connsiteX10" fmla="*/ 4391025 w 10050765"/>
              <a:gd name="connsiteY10" fmla="*/ 2028825 h 3009900"/>
              <a:gd name="connsiteX11" fmla="*/ 4657725 w 10050765"/>
              <a:gd name="connsiteY11" fmla="*/ 1962150 h 3009900"/>
              <a:gd name="connsiteX12" fmla="*/ 5076825 w 10050765"/>
              <a:gd name="connsiteY12" fmla="*/ 1933575 h 3009900"/>
              <a:gd name="connsiteX13" fmla="*/ 6000750 w 10050765"/>
              <a:gd name="connsiteY13" fmla="*/ 1838325 h 3009900"/>
              <a:gd name="connsiteX14" fmla="*/ 6391275 w 10050765"/>
              <a:gd name="connsiteY14" fmla="*/ 1762125 h 3009900"/>
              <a:gd name="connsiteX15" fmla="*/ 6848475 w 10050765"/>
              <a:gd name="connsiteY15" fmla="*/ 1771650 h 3009900"/>
              <a:gd name="connsiteX16" fmla="*/ 7496175 w 10050765"/>
              <a:gd name="connsiteY16" fmla="*/ 1733550 h 3009900"/>
              <a:gd name="connsiteX17" fmla="*/ 7943850 w 10050765"/>
              <a:gd name="connsiteY17" fmla="*/ 1676400 h 3009900"/>
              <a:gd name="connsiteX18" fmla="*/ 8391525 w 10050765"/>
              <a:gd name="connsiteY18" fmla="*/ 1714500 h 3009900"/>
              <a:gd name="connsiteX19" fmla="*/ 8810625 w 10050765"/>
              <a:gd name="connsiteY19" fmla="*/ 1695450 h 3009900"/>
              <a:gd name="connsiteX20" fmla="*/ 9201150 w 10050765"/>
              <a:gd name="connsiteY20" fmla="*/ 1628775 h 3009900"/>
              <a:gd name="connsiteX21" fmla="*/ 10050765 w 10050765"/>
              <a:gd name="connsiteY21" fmla="*/ 1668366 h 3009900"/>
              <a:gd name="connsiteX22" fmla="*/ 9420225 w 10050765"/>
              <a:gd name="connsiteY22" fmla="*/ 0 h 3009900"/>
              <a:gd name="connsiteX23" fmla="*/ 8422483 w 10050765"/>
              <a:gd name="connsiteY23" fmla="*/ 88106 h 3009900"/>
              <a:gd name="connsiteX24" fmla="*/ 7231857 w 10050765"/>
              <a:gd name="connsiteY24" fmla="*/ 223838 h 3009900"/>
              <a:gd name="connsiteX25" fmla="*/ 5531645 w 10050765"/>
              <a:gd name="connsiteY25" fmla="*/ 390525 h 3009900"/>
              <a:gd name="connsiteX26" fmla="*/ 4764881 w 10050765"/>
              <a:gd name="connsiteY26" fmla="*/ 466725 h 3009900"/>
              <a:gd name="connsiteX27" fmla="*/ 4212432 w 10050765"/>
              <a:gd name="connsiteY27" fmla="*/ 564356 h 3009900"/>
              <a:gd name="connsiteX28" fmla="*/ 3883820 w 10050765"/>
              <a:gd name="connsiteY28" fmla="*/ 638175 h 3009900"/>
              <a:gd name="connsiteX29" fmla="*/ 3374232 w 10050765"/>
              <a:gd name="connsiteY29" fmla="*/ 766763 h 3009900"/>
              <a:gd name="connsiteX30" fmla="*/ 2824163 w 10050765"/>
              <a:gd name="connsiteY30" fmla="*/ 895351 h 3009900"/>
              <a:gd name="connsiteX31" fmla="*/ 2419351 w 10050765"/>
              <a:gd name="connsiteY31" fmla="*/ 957263 h 3009900"/>
              <a:gd name="connsiteX32" fmla="*/ 1466850 w 10050765"/>
              <a:gd name="connsiteY32" fmla="*/ 1216819 h 3009900"/>
              <a:gd name="connsiteX33" fmla="*/ 764382 w 10050765"/>
              <a:gd name="connsiteY33" fmla="*/ 1400174 h 3009900"/>
              <a:gd name="connsiteX34" fmla="*/ 288132 w 10050765"/>
              <a:gd name="connsiteY34" fmla="*/ 1504950 h 3009900"/>
              <a:gd name="connsiteX35" fmla="*/ 14286 w 10050765"/>
              <a:gd name="connsiteY35" fmla="*/ 1562101 h 3009900"/>
              <a:gd name="connsiteX36" fmla="*/ 0 w 10050765"/>
              <a:gd name="connsiteY36" fmla="*/ 3009900 h 3009900"/>
              <a:gd name="connsiteX0" fmla="*/ 0 w 10050765"/>
              <a:gd name="connsiteY0" fmla="*/ 3043983 h 3043983"/>
              <a:gd name="connsiteX1" fmla="*/ 514350 w 10050765"/>
              <a:gd name="connsiteY1" fmla="*/ 2958258 h 3043983"/>
              <a:gd name="connsiteX2" fmla="*/ 876300 w 10050765"/>
              <a:gd name="connsiteY2" fmla="*/ 2872533 h 3043983"/>
              <a:gd name="connsiteX3" fmla="*/ 1333500 w 10050765"/>
              <a:gd name="connsiteY3" fmla="*/ 2767758 h 3043983"/>
              <a:gd name="connsiteX4" fmla="*/ 1933575 w 10050765"/>
              <a:gd name="connsiteY4" fmla="*/ 2596308 h 3043983"/>
              <a:gd name="connsiteX5" fmla="*/ 2333625 w 10050765"/>
              <a:gd name="connsiteY5" fmla="*/ 2520108 h 3043983"/>
              <a:gd name="connsiteX6" fmla="*/ 2552700 w 10050765"/>
              <a:gd name="connsiteY6" fmla="*/ 2462958 h 3043983"/>
              <a:gd name="connsiteX7" fmla="*/ 2981325 w 10050765"/>
              <a:gd name="connsiteY7" fmla="*/ 2405808 h 3043983"/>
              <a:gd name="connsiteX8" fmla="*/ 3552825 w 10050765"/>
              <a:gd name="connsiteY8" fmla="*/ 2310558 h 3043983"/>
              <a:gd name="connsiteX9" fmla="*/ 4038600 w 10050765"/>
              <a:gd name="connsiteY9" fmla="*/ 2196258 h 3043983"/>
              <a:gd name="connsiteX10" fmla="*/ 4391025 w 10050765"/>
              <a:gd name="connsiteY10" fmla="*/ 2062908 h 3043983"/>
              <a:gd name="connsiteX11" fmla="*/ 4657725 w 10050765"/>
              <a:gd name="connsiteY11" fmla="*/ 1996233 h 3043983"/>
              <a:gd name="connsiteX12" fmla="*/ 5076825 w 10050765"/>
              <a:gd name="connsiteY12" fmla="*/ 1967658 h 3043983"/>
              <a:gd name="connsiteX13" fmla="*/ 6000750 w 10050765"/>
              <a:gd name="connsiteY13" fmla="*/ 1872408 h 3043983"/>
              <a:gd name="connsiteX14" fmla="*/ 6391275 w 10050765"/>
              <a:gd name="connsiteY14" fmla="*/ 1796208 h 3043983"/>
              <a:gd name="connsiteX15" fmla="*/ 6848475 w 10050765"/>
              <a:gd name="connsiteY15" fmla="*/ 1805733 h 3043983"/>
              <a:gd name="connsiteX16" fmla="*/ 7496175 w 10050765"/>
              <a:gd name="connsiteY16" fmla="*/ 1767633 h 3043983"/>
              <a:gd name="connsiteX17" fmla="*/ 7943850 w 10050765"/>
              <a:gd name="connsiteY17" fmla="*/ 1710483 h 3043983"/>
              <a:gd name="connsiteX18" fmla="*/ 8391525 w 10050765"/>
              <a:gd name="connsiteY18" fmla="*/ 1748583 h 3043983"/>
              <a:gd name="connsiteX19" fmla="*/ 8810625 w 10050765"/>
              <a:gd name="connsiteY19" fmla="*/ 1729533 h 3043983"/>
              <a:gd name="connsiteX20" fmla="*/ 9201150 w 10050765"/>
              <a:gd name="connsiteY20" fmla="*/ 1662858 h 3043983"/>
              <a:gd name="connsiteX21" fmla="*/ 10050765 w 10050765"/>
              <a:gd name="connsiteY21" fmla="*/ 1702449 h 3043983"/>
              <a:gd name="connsiteX22" fmla="*/ 10033723 w 10050765"/>
              <a:gd name="connsiteY22" fmla="*/ 0 h 3043983"/>
              <a:gd name="connsiteX23" fmla="*/ 8422483 w 10050765"/>
              <a:gd name="connsiteY23" fmla="*/ 122189 h 3043983"/>
              <a:gd name="connsiteX24" fmla="*/ 7231857 w 10050765"/>
              <a:gd name="connsiteY24" fmla="*/ 257921 h 3043983"/>
              <a:gd name="connsiteX25" fmla="*/ 5531645 w 10050765"/>
              <a:gd name="connsiteY25" fmla="*/ 424608 h 3043983"/>
              <a:gd name="connsiteX26" fmla="*/ 4764881 w 10050765"/>
              <a:gd name="connsiteY26" fmla="*/ 500808 h 3043983"/>
              <a:gd name="connsiteX27" fmla="*/ 4212432 w 10050765"/>
              <a:gd name="connsiteY27" fmla="*/ 598439 h 3043983"/>
              <a:gd name="connsiteX28" fmla="*/ 3883820 w 10050765"/>
              <a:gd name="connsiteY28" fmla="*/ 672258 h 3043983"/>
              <a:gd name="connsiteX29" fmla="*/ 3374232 w 10050765"/>
              <a:gd name="connsiteY29" fmla="*/ 800846 h 3043983"/>
              <a:gd name="connsiteX30" fmla="*/ 2824163 w 10050765"/>
              <a:gd name="connsiteY30" fmla="*/ 929434 h 3043983"/>
              <a:gd name="connsiteX31" fmla="*/ 2419351 w 10050765"/>
              <a:gd name="connsiteY31" fmla="*/ 991346 h 3043983"/>
              <a:gd name="connsiteX32" fmla="*/ 1466850 w 10050765"/>
              <a:gd name="connsiteY32" fmla="*/ 1250902 h 3043983"/>
              <a:gd name="connsiteX33" fmla="*/ 764382 w 10050765"/>
              <a:gd name="connsiteY33" fmla="*/ 1434257 h 3043983"/>
              <a:gd name="connsiteX34" fmla="*/ 288132 w 10050765"/>
              <a:gd name="connsiteY34" fmla="*/ 1539033 h 3043983"/>
              <a:gd name="connsiteX35" fmla="*/ 14286 w 10050765"/>
              <a:gd name="connsiteY35" fmla="*/ 1596184 h 3043983"/>
              <a:gd name="connsiteX36" fmla="*/ 0 w 10050765"/>
              <a:gd name="connsiteY36" fmla="*/ 3043983 h 3043983"/>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0 w 13768590"/>
              <a:gd name="connsiteY35" fmla="*/ 3555968 h 3555968"/>
              <a:gd name="connsiteX36" fmla="*/ 3717825 w 13768590"/>
              <a:gd name="connsiteY36"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1437038 w 13768590"/>
              <a:gd name="connsiteY35" fmla="*/ 3080930 h 3555968"/>
              <a:gd name="connsiteX36" fmla="*/ 0 w 13768590"/>
              <a:gd name="connsiteY36" fmla="*/ 3555968 h 3555968"/>
              <a:gd name="connsiteX37" fmla="*/ 3717825 w 13768590"/>
              <a:gd name="connsiteY37"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2374327 w 13768590"/>
              <a:gd name="connsiteY35" fmla="*/ 2382224 h 3555968"/>
              <a:gd name="connsiteX36" fmla="*/ 1437038 w 13768590"/>
              <a:gd name="connsiteY36" fmla="*/ 3080930 h 3555968"/>
              <a:gd name="connsiteX37" fmla="*/ 0 w 13768590"/>
              <a:gd name="connsiteY37" fmla="*/ 3555968 h 3555968"/>
              <a:gd name="connsiteX38" fmla="*/ 3717825 w 13768590"/>
              <a:gd name="connsiteY38"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4005957 w 13768590"/>
              <a:gd name="connsiteY34" fmla="*/ 1539033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77532 w 13768590"/>
              <a:gd name="connsiteY35" fmla="*/ 2041393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3717825 w 13768590"/>
              <a:gd name="connsiteY0" fmla="*/ 3043983 h 3555968"/>
              <a:gd name="connsiteX1" fmla="*/ 4232175 w 13768590"/>
              <a:gd name="connsiteY1" fmla="*/ 2958258 h 3555968"/>
              <a:gd name="connsiteX2" fmla="*/ 4594125 w 13768590"/>
              <a:gd name="connsiteY2" fmla="*/ 2872533 h 3555968"/>
              <a:gd name="connsiteX3" fmla="*/ 5051325 w 13768590"/>
              <a:gd name="connsiteY3" fmla="*/ 2767758 h 3555968"/>
              <a:gd name="connsiteX4" fmla="*/ 5651400 w 13768590"/>
              <a:gd name="connsiteY4" fmla="*/ 2596308 h 3555968"/>
              <a:gd name="connsiteX5" fmla="*/ 6051450 w 13768590"/>
              <a:gd name="connsiteY5" fmla="*/ 2520108 h 3555968"/>
              <a:gd name="connsiteX6" fmla="*/ 6270525 w 13768590"/>
              <a:gd name="connsiteY6" fmla="*/ 2462958 h 3555968"/>
              <a:gd name="connsiteX7" fmla="*/ 6699150 w 13768590"/>
              <a:gd name="connsiteY7" fmla="*/ 2405808 h 3555968"/>
              <a:gd name="connsiteX8" fmla="*/ 7270650 w 13768590"/>
              <a:gd name="connsiteY8" fmla="*/ 2310558 h 3555968"/>
              <a:gd name="connsiteX9" fmla="*/ 7756425 w 13768590"/>
              <a:gd name="connsiteY9" fmla="*/ 2196258 h 3555968"/>
              <a:gd name="connsiteX10" fmla="*/ 8108850 w 13768590"/>
              <a:gd name="connsiteY10" fmla="*/ 2062908 h 3555968"/>
              <a:gd name="connsiteX11" fmla="*/ 8375550 w 13768590"/>
              <a:gd name="connsiteY11" fmla="*/ 1996233 h 3555968"/>
              <a:gd name="connsiteX12" fmla="*/ 8794650 w 13768590"/>
              <a:gd name="connsiteY12" fmla="*/ 1967658 h 3555968"/>
              <a:gd name="connsiteX13" fmla="*/ 9718575 w 13768590"/>
              <a:gd name="connsiteY13" fmla="*/ 1872408 h 3555968"/>
              <a:gd name="connsiteX14" fmla="*/ 10109100 w 13768590"/>
              <a:gd name="connsiteY14" fmla="*/ 1796208 h 3555968"/>
              <a:gd name="connsiteX15" fmla="*/ 10566300 w 13768590"/>
              <a:gd name="connsiteY15" fmla="*/ 1805733 h 3555968"/>
              <a:gd name="connsiteX16" fmla="*/ 11214000 w 13768590"/>
              <a:gd name="connsiteY16" fmla="*/ 1767633 h 3555968"/>
              <a:gd name="connsiteX17" fmla="*/ 11661675 w 13768590"/>
              <a:gd name="connsiteY17" fmla="*/ 1710483 h 3555968"/>
              <a:gd name="connsiteX18" fmla="*/ 12109350 w 13768590"/>
              <a:gd name="connsiteY18" fmla="*/ 1748583 h 3555968"/>
              <a:gd name="connsiteX19" fmla="*/ 12528450 w 13768590"/>
              <a:gd name="connsiteY19" fmla="*/ 1729533 h 3555968"/>
              <a:gd name="connsiteX20" fmla="*/ 12918975 w 13768590"/>
              <a:gd name="connsiteY20" fmla="*/ 1662858 h 3555968"/>
              <a:gd name="connsiteX21" fmla="*/ 13768590 w 13768590"/>
              <a:gd name="connsiteY21" fmla="*/ 1702449 h 3555968"/>
              <a:gd name="connsiteX22" fmla="*/ 13751548 w 13768590"/>
              <a:gd name="connsiteY22" fmla="*/ 0 h 3555968"/>
              <a:gd name="connsiteX23" fmla="*/ 12140308 w 13768590"/>
              <a:gd name="connsiteY23" fmla="*/ 122189 h 3555968"/>
              <a:gd name="connsiteX24" fmla="*/ 10949682 w 13768590"/>
              <a:gd name="connsiteY24" fmla="*/ 257921 h 3555968"/>
              <a:gd name="connsiteX25" fmla="*/ 9249470 w 13768590"/>
              <a:gd name="connsiteY25" fmla="*/ 424608 h 3555968"/>
              <a:gd name="connsiteX26" fmla="*/ 8482706 w 13768590"/>
              <a:gd name="connsiteY26" fmla="*/ 500808 h 3555968"/>
              <a:gd name="connsiteX27" fmla="*/ 7930257 w 13768590"/>
              <a:gd name="connsiteY27" fmla="*/ 598439 h 3555968"/>
              <a:gd name="connsiteX28" fmla="*/ 7601645 w 13768590"/>
              <a:gd name="connsiteY28" fmla="*/ 672258 h 3555968"/>
              <a:gd name="connsiteX29" fmla="*/ 7092057 w 13768590"/>
              <a:gd name="connsiteY29" fmla="*/ 800846 h 3555968"/>
              <a:gd name="connsiteX30" fmla="*/ 6541988 w 13768590"/>
              <a:gd name="connsiteY30" fmla="*/ 929434 h 3555968"/>
              <a:gd name="connsiteX31" fmla="*/ 6137176 w 13768590"/>
              <a:gd name="connsiteY31" fmla="*/ 991346 h 3555968"/>
              <a:gd name="connsiteX32" fmla="*/ 5184675 w 13768590"/>
              <a:gd name="connsiteY32" fmla="*/ 1250902 h 3555968"/>
              <a:gd name="connsiteX33" fmla="*/ 4482207 w 13768590"/>
              <a:gd name="connsiteY33" fmla="*/ 1434257 h 3555968"/>
              <a:gd name="connsiteX34" fmla="*/ 3767375 w 13768590"/>
              <a:gd name="connsiteY34" fmla="*/ 1726491 h 3555968"/>
              <a:gd name="connsiteX35" fmla="*/ 3226407 w 13768590"/>
              <a:gd name="connsiteY35" fmla="*/ 1990268 h 3555968"/>
              <a:gd name="connsiteX36" fmla="*/ 2374327 w 13768590"/>
              <a:gd name="connsiteY36" fmla="*/ 2382224 h 3555968"/>
              <a:gd name="connsiteX37" fmla="*/ 1437038 w 13768590"/>
              <a:gd name="connsiteY37" fmla="*/ 3080930 h 3555968"/>
              <a:gd name="connsiteX38" fmla="*/ 0 w 13768590"/>
              <a:gd name="connsiteY38" fmla="*/ 3555968 h 3555968"/>
              <a:gd name="connsiteX39" fmla="*/ 3717825 w 13768590"/>
              <a:gd name="connsiteY39" fmla="*/ 3043983 h 3555968"/>
              <a:gd name="connsiteX0" fmla="*/ 0 w 13782876"/>
              <a:gd name="connsiteY0" fmla="*/ 3844939 h 3844939"/>
              <a:gd name="connsiteX1" fmla="*/ 4246461 w 13782876"/>
              <a:gd name="connsiteY1" fmla="*/ 2958258 h 3844939"/>
              <a:gd name="connsiteX2" fmla="*/ 4608411 w 13782876"/>
              <a:gd name="connsiteY2" fmla="*/ 2872533 h 3844939"/>
              <a:gd name="connsiteX3" fmla="*/ 5065611 w 13782876"/>
              <a:gd name="connsiteY3" fmla="*/ 2767758 h 3844939"/>
              <a:gd name="connsiteX4" fmla="*/ 5665686 w 13782876"/>
              <a:gd name="connsiteY4" fmla="*/ 2596308 h 3844939"/>
              <a:gd name="connsiteX5" fmla="*/ 6065736 w 13782876"/>
              <a:gd name="connsiteY5" fmla="*/ 2520108 h 3844939"/>
              <a:gd name="connsiteX6" fmla="*/ 6284811 w 13782876"/>
              <a:gd name="connsiteY6" fmla="*/ 2462958 h 3844939"/>
              <a:gd name="connsiteX7" fmla="*/ 6713436 w 13782876"/>
              <a:gd name="connsiteY7" fmla="*/ 2405808 h 3844939"/>
              <a:gd name="connsiteX8" fmla="*/ 7284936 w 13782876"/>
              <a:gd name="connsiteY8" fmla="*/ 2310558 h 3844939"/>
              <a:gd name="connsiteX9" fmla="*/ 7770711 w 13782876"/>
              <a:gd name="connsiteY9" fmla="*/ 2196258 h 3844939"/>
              <a:gd name="connsiteX10" fmla="*/ 8123136 w 13782876"/>
              <a:gd name="connsiteY10" fmla="*/ 2062908 h 3844939"/>
              <a:gd name="connsiteX11" fmla="*/ 8389836 w 13782876"/>
              <a:gd name="connsiteY11" fmla="*/ 1996233 h 3844939"/>
              <a:gd name="connsiteX12" fmla="*/ 8808936 w 13782876"/>
              <a:gd name="connsiteY12" fmla="*/ 1967658 h 3844939"/>
              <a:gd name="connsiteX13" fmla="*/ 9732861 w 13782876"/>
              <a:gd name="connsiteY13" fmla="*/ 1872408 h 3844939"/>
              <a:gd name="connsiteX14" fmla="*/ 10123386 w 13782876"/>
              <a:gd name="connsiteY14" fmla="*/ 1796208 h 3844939"/>
              <a:gd name="connsiteX15" fmla="*/ 10580586 w 13782876"/>
              <a:gd name="connsiteY15" fmla="*/ 1805733 h 3844939"/>
              <a:gd name="connsiteX16" fmla="*/ 11228286 w 13782876"/>
              <a:gd name="connsiteY16" fmla="*/ 1767633 h 3844939"/>
              <a:gd name="connsiteX17" fmla="*/ 11675961 w 13782876"/>
              <a:gd name="connsiteY17" fmla="*/ 1710483 h 3844939"/>
              <a:gd name="connsiteX18" fmla="*/ 12123636 w 13782876"/>
              <a:gd name="connsiteY18" fmla="*/ 1748583 h 3844939"/>
              <a:gd name="connsiteX19" fmla="*/ 12542736 w 13782876"/>
              <a:gd name="connsiteY19" fmla="*/ 1729533 h 3844939"/>
              <a:gd name="connsiteX20" fmla="*/ 12933261 w 13782876"/>
              <a:gd name="connsiteY20" fmla="*/ 1662858 h 3844939"/>
              <a:gd name="connsiteX21" fmla="*/ 13782876 w 13782876"/>
              <a:gd name="connsiteY21" fmla="*/ 1702449 h 3844939"/>
              <a:gd name="connsiteX22" fmla="*/ 13765834 w 13782876"/>
              <a:gd name="connsiteY22" fmla="*/ 0 h 3844939"/>
              <a:gd name="connsiteX23" fmla="*/ 12154594 w 13782876"/>
              <a:gd name="connsiteY23" fmla="*/ 122189 h 3844939"/>
              <a:gd name="connsiteX24" fmla="*/ 10963968 w 13782876"/>
              <a:gd name="connsiteY24" fmla="*/ 257921 h 3844939"/>
              <a:gd name="connsiteX25" fmla="*/ 9263756 w 13782876"/>
              <a:gd name="connsiteY25" fmla="*/ 424608 h 3844939"/>
              <a:gd name="connsiteX26" fmla="*/ 8496992 w 13782876"/>
              <a:gd name="connsiteY26" fmla="*/ 500808 h 3844939"/>
              <a:gd name="connsiteX27" fmla="*/ 7944543 w 13782876"/>
              <a:gd name="connsiteY27" fmla="*/ 598439 h 3844939"/>
              <a:gd name="connsiteX28" fmla="*/ 7615931 w 13782876"/>
              <a:gd name="connsiteY28" fmla="*/ 672258 h 3844939"/>
              <a:gd name="connsiteX29" fmla="*/ 7106343 w 13782876"/>
              <a:gd name="connsiteY29" fmla="*/ 800846 h 3844939"/>
              <a:gd name="connsiteX30" fmla="*/ 6556274 w 13782876"/>
              <a:gd name="connsiteY30" fmla="*/ 929434 h 3844939"/>
              <a:gd name="connsiteX31" fmla="*/ 6151462 w 13782876"/>
              <a:gd name="connsiteY31" fmla="*/ 991346 h 3844939"/>
              <a:gd name="connsiteX32" fmla="*/ 5198961 w 13782876"/>
              <a:gd name="connsiteY32" fmla="*/ 1250902 h 3844939"/>
              <a:gd name="connsiteX33" fmla="*/ 4496493 w 13782876"/>
              <a:gd name="connsiteY33" fmla="*/ 1434257 h 3844939"/>
              <a:gd name="connsiteX34" fmla="*/ 3781661 w 13782876"/>
              <a:gd name="connsiteY34" fmla="*/ 1726491 h 3844939"/>
              <a:gd name="connsiteX35" fmla="*/ 3240693 w 13782876"/>
              <a:gd name="connsiteY35" fmla="*/ 1990268 h 3844939"/>
              <a:gd name="connsiteX36" fmla="*/ 2388613 w 13782876"/>
              <a:gd name="connsiteY36" fmla="*/ 2382224 h 3844939"/>
              <a:gd name="connsiteX37" fmla="*/ 1451324 w 13782876"/>
              <a:gd name="connsiteY37" fmla="*/ 3080930 h 3844939"/>
              <a:gd name="connsiteX38" fmla="*/ 14286 w 13782876"/>
              <a:gd name="connsiteY38" fmla="*/ 3555968 h 3844939"/>
              <a:gd name="connsiteX39" fmla="*/ 0 w 13782876"/>
              <a:gd name="connsiteY39" fmla="*/ 3844939 h 3844939"/>
              <a:gd name="connsiteX0" fmla="*/ 0 w 13782876"/>
              <a:gd name="connsiteY0" fmla="*/ 3844939 h 3897053"/>
              <a:gd name="connsiteX1" fmla="*/ 1962573 w 13782876"/>
              <a:gd name="connsiteY1" fmla="*/ 3830760 h 3897053"/>
              <a:gd name="connsiteX2" fmla="*/ 4246461 w 13782876"/>
              <a:gd name="connsiteY2" fmla="*/ 2958258 h 3897053"/>
              <a:gd name="connsiteX3" fmla="*/ 4608411 w 13782876"/>
              <a:gd name="connsiteY3" fmla="*/ 2872533 h 3897053"/>
              <a:gd name="connsiteX4" fmla="*/ 5065611 w 13782876"/>
              <a:gd name="connsiteY4" fmla="*/ 2767758 h 3897053"/>
              <a:gd name="connsiteX5" fmla="*/ 5665686 w 13782876"/>
              <a:gd name="connsiteY5" fmla="*/ 2596308 h 3897053"/>
              <a:gd name="connsiteX6" fmla="*/ 6065736 w 13782876"/>
              <a:gd name="connsiteY6" fmla="*/ 2520108 h 3897053"/>
              <a:gd name="connsiteX7" fmla="*/ 6284811 w 13782876"/>
              <a:gd name="connsiteY7" fmla="*/ 2462958 h 3897053"/>
              <a:gd name="connsiteX8" fmla="*/ 6713436 w 13782876"/>
              <a:gd name="connsiteY8" fmla="*/ 2405808 h 3897053"/>
              <a:gd name="connsiteX9" fmla="*/ 7284936 w 13782876"/>
              <a:gd name="connsiteY9" fmla="*/ 2310558 h 3897053"/>
              <a:gd name="connsiteX10" fmla="*/ 7770711 w 13782876"/>
              <a:gd name="connsiteY10" fmla="*/ 2196258 h 3897053"/>
              <a:gd name="connsiteX11" fmla="*/ 8123136 w 13782876"/>
              <a:gd name="connsiteY11" fmla="*/ 2062908 h 3897053"/>
              <a:gd name="connsiteX12" fmla="*/ 8389836 w 13782876"/>
              <a:gd name="connsiteY12" fmla="*/ 1996233 h 3897053"/>
              <a:gd name="connsiteX13" fmla="*/ 8808936 w 13782876"/>
              <a:gd name="connsiteY13" fmla="*/ 1967658 h 3897053"/>
              <a:gd name="connsiteX14" fmla="*/ 9732861 w 13782876"/>
              <a:gd name="connsiteY14" fmla="*/ 1872408 h 3897053"/>
              <a:gd name="connsiteX15" fmla="*/ 10123386 w 13782876"/>
              <a:gd name="connsiteY15" fmla="*/ 1796208 h 3897053"/>
              <a:gd name="connsiteX16" fmla="*/ 10580586 w 13782876"/>
              <a:gd name="connsiteY16" fmla="*/ 1805733 h 3897053"/>
              <a:gd name="connsiteX17" fmla="*/ 11228286 w 13782876"/>
              <a:gd name="connsiteY17" fmla="*/ 1767633 h 3897053"/>
              <a:gd name="connsiteX18" fmla="*/ 11675961 w 13782876"/>
              <a:gd name="connsiteY18" fmla="*/ 1710483 h 3897053"/>
              <a:gd name="connsiteX19" fmla="*/ 12123636 w 13782876"/>
              <a:gd name="connsiteY19" fmla="*/ 1748583 h 3897053"/>
              <a:gd name="connsiteX20" fmla="*/ 12542736 w 13782876"/>
              <a:gd name="connsiteY20" fmla="*/ 1729533 h 3897053"/>
              <a:gd name="connsiteX21" fmla="*/ 12933261 w 13782876"/>
              <a:gd name="connsiteY21" fmla="*/ 1662858 h 3897053"/>
              <a:gd name="connsiteX22" fmla="*/ 13782876 w 13782876"/>
              <a:gd name="connsiteY22" fmla="*/ 1702449 h 3897053"/>
              <a:gd name="connsiteX23" fmla="*/ 13765834 w 13782876"/>
              <a:gd name="connsiteY23" fmla="*/ 0 h 3897053"/>
              <a:gd name="connsiteX24" fmla="*/ 12154594 w 13782876"/>
              <a:gd name="connsiteY24" fmla="*/ 122189 h 3897053"/>
              <a:gd name="connsiteX25" fmla="*/ 10963968 w 13782876"/>
              <a:gd name="connsiteY25" fmla="*/ 257921 h 3897053"/>
              <a:gd name="connsiteX26" fmla="*/ 9263756 w 13782876"/>
              <a:gd name="connsiteY26" fmla="*/ 424608 h 3897053"/>
              <a:gd name="connsiteX27" fmla="*/ 8496992 w 13782876"/>
              <a:gd name="connsiteY27" fmla="*/ 500808 h 3897053"/>
              <a:gd name="connsiteX28" fmla="*/ 7944543 w 13782876"/>
              <a:gd name="connsiteY28" fmla="*/ 598439 h 3897053"/>
              <a:gd name="connsiteX29" fmla="*/ 7615931 w 13782876"/>
              <a:gd name="connsiteY29" fmla="*/ 672258 h 3897053"/>
              <a:gd name="connsiteX30" fmla="*/ 7106343 w 13782876"/>
              <a:gd name="connsiteY30" fmla="*/ 800846 h 3897053"/>
              <a:gd name="connsiteX31" fmla="*/ 6556274 w 13782876"/>
              <a:gd name="connsiteY31" fmla="*/ 929434 h 3897053"/>
              <a:gd name="connsiteX32" fmla="*/ 6151462 w 13782876"/>
              <a:gd name="connsiteY32" fmla="*/ 991346 h 3897053"/>
              <a:gd name="connsiteX33" fmla="*/ 5198961 w 13782876"/>
              <a:gd name="connsiteY33" fmla="*/ 1250902 h 3897053"/>
              <a:gd name="connsiteX34" fmla="*/ 4496493 w 13782876"/>
              <a:gd name="connsiteY34" fmla="*/ 1434257 h 3897053"/>
              <a:gd name="connsiteX35" fmla="*/ 3781661 w 13782876"/>
              <a:gd name="connsiteY35" fmla="*/ 1726491 h 3897053"/>
              <a:gd name="connsiteX36" fmla="*/ 3240693 w 13782876"/>
              <a:gd name="connsiteY36" fmla="*/ 1990268 h 3897053"/>
              <a:gd name="connsiteX37" fmla="*/ 2388613 w 13782876"/>
              <a:gd name="connsiteY37" fmla="*/ 2382224 h 3897053"/>
              <a:gd name="connsiteX38" fmla="*/ 1451324 w 13782876"/>
              <a:gd name="connsiteY38" fmla="*/ 3080930 h 3897053"/>
              <a:gd name="connsiteX39" fmla="*/ 14286 w 13782876"/>
              <a:gd name="connsiteY39" fmla="*/ 3555968 h 3897053"/>
              <a:gd name="connsiteX40" fmla="*/ 0 w 13782876"/>
              <a:gd name="connsiteY40" fmla="*/ 3844939 h 3897053"/>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14286 w 13782876"/>
              <a:gd name="connsiteY39" fmla="*/ 3555968 h 3844939"/>
              <a:gd name="connsiteX40" fmla="*/ 0 w 13782876"/>
              <a:gd name="connsiteY4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14286 w 13782876"/>
              <a:gd name="connsiteY40" fmla="*/ 3555968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14037 w 13782876"/>
              <a:gd name="connsiteY39" fmla="*/ 3353595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451324 w 13782876"/>
              <a:gd name="connsiteY38" fmla="*/ 3080930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302561 w 13782876"/>
              <a:gd name="connsiteY38" fmla="*/ 3092158 h 3844939"/>
              <a:gd name="connsiteX39" fmla="*/ 553333 w 13782876"/>
              <a:gd name="connsiteY39" fmla="*/ 3232900 h 3844939"/>
              <a:gd name="connsiteX40" fmla="*/ 67616 w 13782876"/>
              <a:gd name="connsiteY40" fmla="*/ 3438081 h 3844939"/>
              <a:gd name="connsiteX41" fmla="*/ 0 w 13782876"/>
              <a:gd name="connsiteY41"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1664786 w 13782876"/>
              <a:gd name="connsiteY38" fmla="*/ 2764634 h 3844939"/>
              <a:gd name="connsiteX39" fmla="*/ 1302561 w 13782876"/>
              <a:gd name="connsiteY39" fmla="*/ 3092158 h 3844939"/>
              <a:gd name="connsiteX40" fmla="*/ 553333 w 13782876"/>
              <a:gd name="connsiteY40" fmla="*/ 3232900 h 3844939"/>
              <a:gd name="connsiteX41" fmla="*/ 67616 w 13782876"/>
              <a:gd name="connsiteY41" fmla="*/ 3438081 h 3844939"/>
              <a:gd name="connsiteX42" fmla="*/ 0 w 13782876"/>
              <a:gd name="connsiteY42"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388613 w 13782876"/>
              <a:gd name="connsiteY37" fmla="*/ 2382224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40693 w 13782876"/>
              <a:gd name="connsiteY36" fmla="*/ 1990268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514922 w 13782876"/>
              <a:gd name="connsiteY37" fmla="*/ 2281178 h 3844939"/>
              <a:gd name="connsiteX38" fmla="*/ 2237384 w 13782876"/>
              <a:gd name="connsiteY38" fmla="*/ 2410970 h 3844939"/>
              <a:gd name="connsiteX39" fmla="*/ 1664786 w 13782876"/>
              <a:gd name="connsiteY39" fmla="*/ 2764634 h 3844939"/>
              <a:gd name="connsiteX40" fmla="*/ 1302561 w 13782876"/>
              <a:gd name="connsiteY40" fmla="*/ 3092158 h 3844939"/>
              <a:gd name="connsiteX41" fmla="*/ 553333 w 13782876"/>
              <a:gd name="connsiteY41" fmla="*/ 3232900 h 3844939"/>
              <a:gd name="connsiteX42" fmla="*/ 67616 w 13782876"/>
              <a:gd name="connsiteY42" fmla="*/ 3438081 h 3844939"/>
              <a:gd name="connsiteX43" fmla="*/ 0 w 13782876"/>
              <a:gd name="connsiteY43"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81661 w 13782876"/>
              <a:gd name="connsiteY35" fmla="*/ 1726491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3778854 w 13782876"/>
              <a:gd name="connsiteY35" fmla="*/ 1709650 h 3844939"/>
              <a:gd name="connsiteX36" fmla="*/ 3237886 w 13782876"/>
              <a:gd name="connsiteY36" fmla="*/ 1962200 h 3844939"/>
              <a:gd name="connsiteX37" fmla="*/ 2849277 w 13782876"/>
              <a:gd name="connsiteY37" fmla="*/ 2124671 h 3844939"/>
              <a:gd name="connsiteX38" fmla="*/ 2514922 w 13782876"/>
              <a:gd name="connsiteY38" fmla="*/ 2281178 h 3844939"/>
              <a:gd name="connsiteX39" fmla="*/ 2237384 w 13782876"/>
              <a:gd name="connsiteY39" fmla="*/ 2410970 h 3844939"/>
              <a:gd name="connsiteX40" fmla="*/ 1664786 w 13782876"/>
              <a:gd name="connsiteY40" fmla="*/ 2764634 h 3844939"/>
              <a:gd name="connsiteX41" fmla="*/ 1302561 w 13782876"/>
              <a:gd name="connsiteY41" fmla="*/ 3092158 h 3844939"/>
              <a:gd name="connsiteX42" fmla="*/ 553333 w 13782876"/>
              <a:gd name="connsiteY42" fmla="*/ 3232900 h 3844939"/>
              <a:gd name="connsiteX43" fmla="*/ 67616 w 13782876"/>
              <a:gd name="connsiteY43" fmla="*/ 3438081 h 3844939"/>
              <a:gd name="connsiteX44" fmla="*/ 0 w 13782876"/>
              <a:gd name="connsiteY44"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496493 w 13782876"/>
              <a:gd name="connsiteY34" fmla="*/ 1434257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556274 w 13782876"/>
              <a:gd name="connsiteY31" fmla="*/ 929434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15931 w 13782876"/>
              <a:gd name="connsiteY29" fmla="*/ 672258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7944543 w 13782876"/>
              <a:gd name="connsiteY28" fmla="*/ 598439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496992 w 13782876"/>
              <a:gd name="connsiteY27" fmla="*/ 500808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17521 w 13782876"/>
              <a:gd name="connsiteY28" fmla="*/ 660190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263756 w 13782876"/>
              <a:gd name="connsiteY26" fmla="*/ 424608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572777 w 13782876"/>
              <a:gd name="connsiteY27" fmla="*/ 601855 h 3844939"/>
              <a:gd name="connsiteX28" fmla="*/ 8090499 w 13782876"/>
              <a:gd name="connsiteY28" fmla="*/ 654576 h 3844939"/>
              <a:gd name="connsiteX29" fmla="*/ 7644000 w 13782876"/>
              <a:gd name="connsiteY29" fmla="*/ 731202 h 3844939"/>
              <a:gd name="connsiteX30" fmla="*/ 7106343 w 13782876"/>
              <a:gd name="connsiteY30" fmla="*/ 800846 h 3844939"/>
              <a:gd name="connsiteX31" fmla="*/ 6980109 w 13782876"/>
              <a:gd name="connsiteY31" fmla="*/ 825581 h 3844939"/>
              <a:gd name="connsiteX32" fmla="*/ 6151462 w 13782876"/>
              <a:gd name="connsiteY32" fmla="*/ 991346 h 3844939"/>
              <a:gd name="connsiteX33" fmla="*/ 5198961 w 13782876"/>
              <a:gd name="connsiteY33" fmla="*/ 1250902 h 3844939"/>
              <a:gd name="connsiteX34" fmla="*/ 4600347 w 13782876"/>
              <a:gd name="connsiteY34" fmla="*/ 1394961 h 3844939"/>
              <a:gd name="connsiteX35" fmla="*/ 4233055 w 13782876"/>
              <a:gd name="connsiteY35" fmla="*/ 1504357 h 3844939"/>
              <a:gd name="connsiteX36" fmla="*/ 3778854 w 13782876"/>
              <a:gd name="connsiteY36" fmla="*/ 1709650 h 3844939"/>
              <a:gd name="connsiteX37" fmla="*/ 3237886 w 13782876"/>
              <a:gd name="connsiteY37" fmla="*/ 1962200 h 3844939"/>
              <a:gd name="connsiteX38" fmla="*/ 2849277 w 13782876"/>
              <a:gd name="connsiteY38" fmla="*/ 2124671 h 3844939"/>
              <a:gd name="connsiteX39" fmla="*/ 2514922 w 13782876"/>
              <a:gd name="connsiteY39" fmla="*/ 2281178 h 3844939"/>
              <a:gd name="connsiteX40" fmla="*/ 2237384 w 13782876"/>
              <a:gd name="connsiteY40" fmla="*/ 2410970 h 3844939"/>
              <a:gd name="connsiteX41" fmla="*/ 1664786 w 13782876"/>
              <a:gd name="connsiteY41" fmla="*/ 2764634 h 3844939"/>
              <a:gd name="connsiteX42" fmla="*/ 1302561 w 13782876"/>
              <a:gd name="connsiteY42" fmla="*/ 3092158 h 3844939"/>
              <a:gd name="connsiteX43" fmla="*/ 553333 w 13782876"/>
              <a:gd name="connsiteY43" fmla="*/ 3232900 h 3844939"/>
              <a:gd name="connsiteX44" fmla="*/ 67616 w 13782876"/>
              <a:gd name="connsiteY44" fmla="*/ 3438081 h 3844939"/>
              <a:gd name="connsiteX45" fmla="*/ 0 w 13782876"/>
              <a:gd name="connsiteY45"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392871 w 13782876"/>
              <a:gd name="connsiteY26" fmla="*/ 441449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9491111 w 13782876"/>
              <a:gd name="connsiteY26" fmla="*/ 424608 h 3844939"/>
              <a:gd name="connsiteX27" fmla="*/ 8976635 w 13782876"/>
              <a:gd name="connsiteY27" fmla="*/ 527572 h 3844939"/>
              <a:gd name="connsiteX28" fmla="*/ 8572777 w 13782876"/>
              <a:gd name="connsiteY28" fmla="*/ 601855 h 3844939"/>
              <a:gd name="connsiteX29" fmla="*/ 8090499 w 13782876"/>
              <a:gd name="connsiteY29" fmla="*/ 654576 h 3844939"/>
              <a:gd name="connsiteX30" fmla="*/ 7644000 w 13782876"/>
              <a:gd name="connsiteY30" fmla="*/ 731202 h 3844939"/>
              <a:gd name="connsiteX31" fmla="*/ 7106343 w 13782876"/>
              <a:gd name="connsiteY31" fmla="*/ 800846 h 3844939"/>
              <a:gd name="connsiteX32" fmla="*/ 6980109 w 13782876"/>
              <a:gd name="connsiteY32" fmla="*/ 825581 h 3844939"/>
              <a:gd name="connsiteX33" fmla="*/ 6151462 w 13782876"/>
              <a:gd name="connsiteY33" fmla="*/ 991346 h 3844939"/>
              <a:gd name="connsiteX34" fmla="*/ 5198961 w 13782876"/>
              <a:gd name="connsiteY34" fmla="*/ 1250902 h 3844939"/>
              <a:gd name="connsiteX35" fmla="*/ 4600347 w 13782876"/>
              <a:gd name="connsiteY35" fmla="*/ 1394961 h 3844939"/>
              <a:gd name="connsiteX36" fmla="*/ 4233055 w 13782876"/>
              <a:gd name="connsiteY36" fmla="*/ 1504357 h 3844939"/>
              <a:gd name="connsiteX37" fmla="*/ 3778854 w 13782876"/>
              <a:gd name="connsiteY37" fmla="*/ 1709650 h 3844939"/>
              <a:gd name="connsiteX38" fmla="*/ 3237886 w 13782876"/>
              <a:gd name="connsiteY38" fmla="*/ 1962200 h 3844939"/>
              <a:gd name="connsiteX39" fmla="*/ 2849277 w 13782876"/>
              <a:gd name="connsiteY39" fmla="*/ 2124671 h 3844939"/>
              <a:gd name="connsiteX40" fmla="*/ 2514922 w 13782876"/>
              <a:gd name="connsiteY40" fmla="*/ 2281178 h 3844939"/>
              <a:gd name="connsiteX41" fmla="*/ 2237384 w 13782876"/>
              <a:gd name="connsiteY41" fmla="*/ 2410970 h 3844939"/>
              <a:gd name="connsiteX42" fmla="*/ 1664786 w 13782876"/>
              <a:gd name="connsiteY42" fmla="*/ 2764634 h 3844939"/>
              <a:gd name="connsiteX43" fmla="*/ 1302561 w 13782876"/>
              <a:gd name="connsiteY43" fmla="*/ 3092158 h 3844939"/>
              <a:gd name="connsiteX44" fmla="*/ 553333 w 13782876"/>
              <a:gd name="connsiteY44" fmla="*/ 3232900 h 3844939"/>
              <a:gd name="connsiteX45" fmla="*/ 67616 w 13782876"/>
              <a:gd name="connsiteY45" fmla="*/ 3438081 h 3844939"/>
              <a:gd name="connsiteX46" fmla="*/ 0 w 13782876"/>
              <a:gd name="connsiteY46"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3968 w 13782876"/>
              <a:gd name="connsiteY25" fmla="*/ 257921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104990 w 13782876"/>
              <a:gd name="connsiteY26" fmla="*/ 336706 h 3844939"/>
              <a:gd name="connsiteX27" fmla="*/ 9491111 w 13782876"/>
              <a:gd name="connsiteY27" fmla="*/ 424608 h 3844939"/>
              <a:gd name="connsiteX28" fmla="*/ 8976635 w 13782876"/>
              <a:gd name="connsiteY28" fmla="*/ 527572 h 3844939"/>
              <a:gd name="connsiteX29" fmla="*/ 8572777 w 13782876"/>
              <a:gd name="connsiteY29" fmla="*/ 601855 h 3844939"/>
              <a:gd name="connsiteX30" fmla="*/ 8090499 w 13782876"/>
              <a:gd name="connsiteY30" fmla="*/ 654576 h 3844939"/>
              <a:gd name="connsiteX31" fmla="*/ 7644000 w 13782876"/>
              <a:gd name="connsiteY31" fmla="*/ 731202 h 3844939"/>
              <a:gd name="connsiteX32" fmla="*/ 7106343 w 13782876"/>
              <a:gd name="connsiteY32" fmla="*/ 800846 h 3844939"/>
              <a:gd name="connsiteX33" fmla="*/ 6980109 w 13782876"/>
              <a:gd name="connsiteY33" fmla="*/ 825581 h 3844939"/>
              <a:gd name="connsiteX34" fmla="*/ 6151462 w 13782876"/>
              <a:gd name="connsiteY34" fmla="*/ 991346 h 3844939"/>
              <a:gd name="connsiteX35" fmla="*/ 5198961 w 13782876"/>
              <a:gd name="connsiteY35" fmla="*/ 1250902 h 3844939"/>
              <a:gd name="connsiteX36" fmla="*/ 4600347 w 13782876"/>
              <a:gd name="connsiteY36" fmla="*/ 1394961 h 3844939"/>
              <a:gd name="connsiteX37" fmla="*/ 4233055 w 13782876"/>
              <a:gd name="connsiteY37" fmla="*/ 1504357 h 3844939"/>
              <a:gd name="connsiteX38" fmla="*/ 3778854 w 13782876"/>
              <a:gd name="connsiteY38" fmla="*/ 1709650 h 3844939"/>
              <a:gd name="connsiteX39" fmla="*/ 3237886 w 13782876"/>
              <a:gd name="connsiteY39" fmla="*/ 1962200 h 3844939"/>
              <a:gd name="connsiteX40" fmla="*/ 2849277 w 13782876"/>
              <a:gd name="connsiteY40" fmla="*/ 2124671 h 3844939"/>
              <a:gd name="connsiteX41" fmla="*/ 2514922 w 13782876"/>
              <a:gd name="connsiteY41" fmla="*/ 2281178 h 3844939"/>
              <a:gd name="connsiteX42" fmla="*/ 2237384 w 13782876"/>
              <a:gd name="connsiteY42" fmla="*/ 2410970 h 3844939"/>
              <a:gd name="connsiteX43" fmla="*/ 1664786 w 13782876"/>
              <a:gd name="connsiteY43" fmla="*/ 2764634 h 3844939"/>
              <a:gd name="connsiteX44" fmla="*/ 1302561 w 13782876"/>
              <a:gd name="connsiteY44" fmla="*/ 3092158 h 3844939"/>
              <a:gd name="connsiteX45" fmla="*/ 553333 w 13782876"/>
              <a:gd name="connsiteY45" fmla="*/ 3232900 h 3844939"/>
              <a:gd name="connsiteX46" fmla="*/ 67616 w 13782876"/>
              <a:gd name="connsiteY46" fmla="*/ 3438081 h 3844939"/>
              <a:gd name="connsiteX47" fmla="*/ 0 w 13782876"/>
              <a:gd name="connsiteY47"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54594 w 13782876"/>
              <a:gd name="connsiteY24" fmla="*/ 122189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0966775 w 13782876"/>
              <a:gd name="connsiteY25" fmla="*/ 210205 h 3844939"/>
              <a:gd name="connsiteX26" fmla="*/ 10517597 w 13782876"/>
              <a:gd name="connsiteY26" fmla="*/ 263729 h 3844939"/>
              <a:gd name="connsiteX27" fmla="*/ 10104990 w 13782876"/>
              <a:gd name="connsiteY27" fmla="*/ 336706 h 3844939"/>
              <a:gd name="connsiteX28" fmla="*/ 9491111 w 13782876"/>
              <a:gd name="connsiteY28" fmla="*/ 424608 h 3844939"/>
              <a:gd name="connsiteX29" fmla="*/ 8976635 w 13782876"/>
              <a:gd name="connsiteY29" fmla="*/ 527572 h 3844939"/>
              <a:gd name="connsiteX30" fmla="*/ 8572777 w 13782876"/>
              <a:gd name="connsiteY30" fmla="*/ 601855 h 3844939"/>
              <a:gd name="connsiteX31" fmla="*/ 8090499 w 13782876"/>
              <a:gd name="connsiteY31" fmla="*/ 654576 h 3844939"/>
              <a:gd name="connsiteX32" fmla="*/ 7644000 w 13782876"/>
              <a:gd name="connsiteY32" fmla="*/ 731202 h 3844939"/>
              <a:gd name="connsiteX33" fmla="*/ 7106343 w 13782876"/>
              <a:gd name="connsiteY33" fmla="*/ 800846 h 3844939"/>
              <a:gd name="connsiteX34" fmla="*/ 6980109 w 13782876"/>
              <a:gd name="connsiteY34" fmla="*/ 825581 h 3844939"/>
              <a:gd name="connsiteX35" fmla="*/ 6151462 w 13782876"/>
              <a:gd name="connsiteY35" fmla="*/ 991346 h 3844939"/>
              <a:gd name="connsiteX36" fmla="*/ 5198961 w 13782876"/>
              <a:gd name="connsiteY36" fmla="*/ 1250902 h 3844939"/>
              <a:gd name="connsiteX37" fmla="*/ 4600347 w 13782876"/>
              <a:gd name="connsiteY37" fmla="*/ 1394961 h 3844939"/>
              <a:gd name="connsiteX38" fmla="*/ 4233055 w 13782876"/>
              <a:gd name="connsiteY38" fmla="*/ 1504357 h 3844939"/>
              <a:gd name="connsiteX39" fmla="*/ 3778854 w 13782876"/>
              <a:gd name="connsiteY39" fmla="*/ 1709650 h 3844939"/>
              <a:gd name="connsiteX40" fmla="*/ 3237886 w 13782876"/>
              <a:gd name="connsiteY40" fmla="*/ 1962200 h 3844939"/>
              <a:gd name="connsiteX41" fmla="*/ 2849277 w 13782876"/>
              <a:gd name="connsiteY41" fmla="*/ 2124671 h 3844939"/>
              <a:gd name="connsiteX42" fmla="*/ 2514922 w 13782876"/>
              <a:gd name="connsiteY42" fmla="*/ 2281178 h 3844939"/>
              <a:gd name="connsiteX43" fmla="*/ 2237384 w 13782876"/>
              <a:gd name="connsiteY43" fmla="*/ 2410970 h 3844939"/>
              <a:gd name="connsiteX44" fmla="*/ 1664786 w 13782876"/>
              <a:gd name="connsiteY44" fmla="*/ 2764634 h 3844939"/>
              <a:gd name="connsiteX45" fmla="*/ 1302561 w 13782876"/>
              <a:gd name="connsiteY45" fmla="*/ 3092158 h 3844939"/>
              <a:gd name="connsiteX46" fmla="*/ 553333 w 13782876"/>
              <a:gd name="connsiteY46" fmla="*/ 3232900 h 3844939"/>
              <a:gd name="connsiteX47" fmla="*/ 67616 w 13782876"/>
              <a:gd name="connsiteY47" fmla="*/ 3438081 h 3844939"/>
              <a:gd name="connsiteX48" fmla="*/ 0 w 13782876"/>
              <a:gd name="connsiteY48"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407369 w 13782876"/>
              <a:gd name="connsiteY25" fmla="*/ 168296 h 3844939"/>
              <a:gd name="connsiteX26" fmla="*/ 10966775 w 13782876"/>
              <a:gd name="connsiteY26" fmla="*/ 210205 h 3844939"/>
              <a:gd name="connsiteX27" fmla="*/ 10517597 w 13782876"/>
              <a:gd name="connsiteY27" fmla="*/ 263729 h 3844939"/>
              <a:gd name="connsiteX28" fmla="*/ 10104990 w 13782876"/>
              <a:gd name="connsiteY28" fmla="*/ 336706 h 3844939"/>
              <a:gd name="connsiteX29" fmla="*/ 9491111 w 13782876"/>
              <a:gd name="connsiteY29" fmla="*/ 424608 h 3844939"/>
              <a:gd name="connsiteX30" fmla="*/ 8976635 w 13782876"/>
              <a:gd name="connsiteY30" fmla="*/ 527572 h 3844939"/>
              <a:gd name="connsiteX31" fmla="*/ 8572777 w 13782876"/>
              <a:gd name="connsiteY31" fmla="*/ 601855 h 3844939"/>
              <a:gd name="connsiteX32" fmla="*/ 8090499 w 13782876"/>
              <a:gd name="connsiteY32" fmla="*/ 654576 h 3844939"/>
              <a:gd name="connsiteX33" fmla="*/ 7644000 w 13782876"/>
              <a:gd name="connsiteY33" fmla="*/ 731202 h 3844939"/>
              <a:gd name="connsiteX34" fmla="*/ 7106343 w 13782876"/>
              <a:gd name="connsiteY34" fmla="*/ 800846 h 3844939"/>
              <a:gd name="connsiteX35" fmla="*/ 6980109 w 13782876"/>
              <a:gd name="connsiteY35" fmla="*/ 825581 h 3844939"/>
              <a:gd name="connsiteX36" fmla="*/ 6151462 w 13782876"/>
              <a:gd name="connsiteY36" fmla="*/ 991346 h 3844939"/>
              <a:gd name="connsiteX37" fmla="*/ 5198961 w 13782876"/>
              <a:gd name="connsiteY37" fmla="*/ 1250902 h 3844939"/>
              <a:gd name="connsiteX38" fmla="*/ 4600347 w 13782876"/>
              <a:gd name="connsiteY38" fmla="*/ 1394961 h 3844939"/>
              <a:gd name="connsiteX39" fmla="*/ 4233055 w 13782876"/>
              <a:gd name="connsiteY39" fmla="*/ 1504357 h 3844939"/>
              <a:gd name="connsiteX40" fmla="*/ 3778854 w 13782876"/>
              <a:gd name="connsiteY40" fmla="*/ 1709650 h 3844939"/>
              <a:gd name="connsiteX41" fmla="*/ 3237886 w 13782876"/>
              <a:gd name="connsiteY41" fmla="*/ 1962200 h 3844939"/>
              <a:gd name="connsiteX42" fmla="*/ 2849277 w 13782876"/>
              <a:gd name="connsiteY42" fmla="*/ 2124671 h 3844939"/>
              <a:gd name="connsiteX43" fmla="*/ 2514922 w 13782876"/>
              <a:gd name="connsiteY43" fmla="*/ 2281178 h 3844939"/>
              <a:gd name="connsiteX44" fmla="*/ 2237384 w 13782876"/>
              <a:gd name="connsiteY44" fmla="*/ 2410970 h 3844939"/>
              <a:gd name="connsiteX45" fmla="*/ 1664786 w 13782876"/>
              <a:gd name="connsiteY45" fmla="*/ 2764634 h 3844939"/>
              <a:gd name="connsiteX46" fmla="*/ 1302561 w 13782876"/>
              <a:gd name="connsiteY46" fmla="*/ 3092158 h 3844939"/>
              <a:gd name="connsiteX47" fmla="*/ 553333 w 13782876"/>
              <a:gd name="connsiteY47" fmla="*/ 3232900 h 3844939"/>
              <a:gd name="connsiteX48" fmla="*/ 67616 w 13782876"/>
              <a:gd name="connsiteY48" fmla="*/ 3438081 h 3844939"/>
              <a:gd name="connsiteX49" fmla="*/ 0 w 13782876"/>
              <a:gd name="connsiteY49"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193889 w 13782876"/>
              <a:gd name="connsiteY24" fmla="*/ 94120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782876"/>
              <a:gd name="connsiteY0" fmla="*/ 3844939 h 3844939"/>
              <a:gd name="connsiteX1" fmla="*/ 1962573 w 13782876"/>
              <a:gd name="connsiteY1" fmla="*/ 3830760 h 3844939"/>
              <a:gd name="connsiteX2" fmla="*/ 4246461 w 13782876"/>
              <a:gd name="connsiteY2" fmla="*/ 2958258 h 3844939"/>
              <a:gd name="connsiteX3" fmla="*/ 4608411 w 13782876"/>
              <a:gd name="connsiteY3" fmla="*/ 2872533 h 3844939"/>
              <a:gd name="connsiteX4" fmla="*/ 5065611 w 13782876"/>
              <a:gd name="connsiteY4" fmla="*/ 2767758 h 3844939"/>
              <a:gd name="connsiteX5" fmla="*/ 5665686 w 13782876"/>
              <a:gd name="connsiteY5" fmla="*/ 2596308 h 3844939"/>
              <a:gd name="connsiteX6" fmla="*/ 6065736 w 13782876"/>
              <a:gd name="connsiteY6" fmla="*/ 2520108 h 3844939"/>
              <a:gd name="connsiteX7" fmla="*/ 6284811 w 13782876"/>
              <a:gd name="connsiteY7" fmla="*/ 2462958 h 3844939"/>
              <a:gd name="connsiteX8" fmla="*/ 6713436 w 13782876"/>
              <a:gd name="connsiteY8" fmla="*/ 2405808 h 3844939"/>
              <a:gd name="connsiteX9" fmla="*/ 7284936 w 13782876"/>
              <a:gd name="connsiteY9" fmla="*/ 2310558 h 3844939"/>
              <a:gd name="connsiteX10" fmla="*/ 7770711 w 13782876"/>
              <a:gd name="connsiteY10" fmla="*/ 2196258 h 3844939"/>
              <a:gd name="connsiteX11" fmla="*/ 8123136 w 13782876"/>
              <a:gd name="connsiteY11" fmla="*/ 2062908 h 3844939"/>
              <a:gd name="connsiteX12" fmla="*/ 8389836 w 13782876"/>
              <a:gd name="connsiteY12" fmla="*/ 1996233 h 3844939"/>
              <a:gd name="connsiteX13" fmla="*/ 8808936 w 13782876"/>
              <a:gd name="connsiteY13" fmla="*/ 1967658 h 3844939"/>
              <a:gd name="connsiteX14" fmla="*/ 9732861 w 13782876"/>
              <a:gd name="connsiteY14" fmla="*/ 1872408 h 3844939"/>
              <a:gd name="connsiteX15" fmla="*/ 10123386 w 13782876"/>
              <a:gd name="connsiteY15" fmla="*/ 1796208 h 3844939"/>
              <a:gd name="connsiteX16" fmla="*/ 10580586 w 13782876"/>
              <a:gd name="connsiteY16" fmla="*/ 1805733 h 3844939"/>
              <a:gd name="connsiteX17" fmla="*/ 11228286 w 13782876"/>
              <a:gd name="connsiteY17" fmla="*/ 1767633 h 3844939"/>
              <a:gd name="connsiteX18" fmla="*/ 11675961 w 13782876"/>
              <a:gd name="connsiteY18" fmla="*/ 1710483 h 3844939"/>
              <a:gd name="connsiteX19" fmla="*/ 12123636 w 13782876"/>
              <a:gd name="connsiteY19" fmla="*/ 1748583 h 3844939"/>
              <a:gd name="connsiteX20" fmla="*/ 12542736 w 13782876"/>
              <a:gd name="connsiteY20" fmla="*/ 1729533 h 3844939"/>
              <a:gd name="connsiteX21" fmla="*/ 12933261 w 13782876"/>
              <a:gd name="connsiteY21" fmla="*/ 1662858 h 3844939"/>
              <a:gd name="connsiteX22" fmla="*/ 13782876 w 13782876"/>
              <a:gd name="connsiteY22" fmla="*/ 1702449 h 3844939"/>
              <a:gd name="connsiteX23" fmla="*/ 13765834 w 13782876"/>
              <a:gd name="connsiteY23" fmla="*/ 0 h 3844939"/>
              <a:gd name="connsiteX24" fmla="*/ 12289322 w 13782876"/>
              <a:gd name="connsiteY24" fmla="*/ 85699 h 3844939"/>
              <a:gd name="connsiteX25" fmla="*/ 11873307 w 13782876"/>
              <a:gd name="connsiteY25" fmla="*/ 128999 h 3844939"/>
              <a:gd name="connsiteX26" fmla="*/ 11407369 w 13782876"/>
              <a:gd name="connsiteY26" fmla="*/ 168296 h 3844939"/>
              <a:gd name="connsiteX27" fmla="*/ 10966775 w 13782876"/>
              <a:gd name="connsiteY27" fmla="*/ 210205 h 3844939"/>
              <a:gd name="connsiteX28" fmla="*/ 10517597 w 13782876"/>
              <a:gd name="connsiteY28" fmla="*/ 263729 h 3844939"/>
              <a:gd name="connsiteX29" fmla="*/ 10104990 w 13782876"/>
              <a:gd name="connsiteY29" fmla="*/ 336706 h 3844939"/>
              <a:gd name="connsiteX30" fmla="*/ 9491111 w 13782876"/>
              <a:gd name="connsiteY30" fmla="*/ 424608 h 3844939"/>
              <a:gd name="connsiteX31" fmla="*/ 8976635 w 13782876"/>
              <a:gd name="connsiteY31" fmla="*/ 527572 h 3844939"/>
              <a:gd name="connsiteX32" fmla="*/ 8572777 w 13782876"/>
              <a:gd name="connsiteY32" fmla="*/ 601855 h 3844939"/>
              <a:gd name="connsiteX33" fmla="*/ 8090499 w 13782876"/>
              <a:gd name="connsiteY33" fmla="*/ 654576 h 3844939"/>
              <a:gd name="connsiteX34" fmla="*/ 7644000 w 13782876"/>
              <a:gd name="connsiteY34" fmla="*/ 731202 h 3844939"/>
              <a:gd name="connsiteX35" fmla="*/ 7106343 w 13782876"/>
              <a:gd name="connsiteY35" fmla="*/ 800846 h 3844939"/>
              <a:gd name="connsiteX36" fmla="*/ 6980109 w 13782876"/>
              <a:gd name="connsiteY36" fmla="*/ 825581 h 3844939"/>
              <a:gd name="connsiteX37" fmla="*/ 6151462 w 13782876"/>
              <a:gd name="connsiteY37" fmla="*/ 991346 h 3844939"/>
              <a:gd name="connsiteX38" fmla="*/ 5198961 w 13782876"/>
              <a:gd name="connsiteY38" fmla="*/ 1250902 h 3844939"/>
              <a:gd name="connsiteX39" fmla="*/ 4600347 w 13782876"/>
              <a:gd name="connsiteY39" fmla="*/ 1394961 h 3844939"/>
              <a:gd name="connsiteX40" fmla="*/ 4233055 w 13782876"/>
              <a:gd name="connsiteY40" fmla="*/ 1504357 h 3844939"/>
              <a:gd name="connsiteX41" fmla="*/ 3778854 w 13782876"/>
              <a:gd name="connsiteY41" fmla="*/ 1709650 h 3844939"/>
              <a:gd name="connsiteX42" fmla="*/ 3237886 w 13782876"/>
              <a:gd name="connsiteY42" fmla="*/ 1962200 h 3844939"/>
              <a:gd name="connsiteX43" fmla="*/ 2849277 w 13782876"/>
              <a:gd name="connsiteY43" fmla="*/ 2124671 h 3844939"/>
              <a:gd name="connsiteX44" fmla="*/ 2514922 w 13782876"/>
              <a:gd name="connsiteY44" fmla="*/ 2281178 h 3844939"/>
              <a:gd name="connsiteX45" fmla="*/ 2237384 w 13782876"/>
              <a:gd name="connsiteY45" fmla="*/ 2410970 h 3844939"/>
              <a:gd name="connsiteX46" fmla="*/ 1664786 w 13782876"/>
              <a:gd name="connsiteY46" fmla="*/ 2764634 h 3844939"/>
              <a:gd name="connsiteX47" fmla="*/ 1302561 w 13782876"/>
              <a:gd name="connsiteY47" fmla="*/ 3092158 h 3844939"/>
              <a:gd name="connsiteX48" fmla="*/ 553333 w 13782876"/>
              <a:gd name="connsiteY48" fmla="*/ 3232900 h 3844939"/>
              <a:gd name="connsiteX49" fmla="*/ 67616 w 13782876"/>
              <a:gd name="connsiteY49" fmla="*/ 3438081 h 3844939"/>
              <a:gd name="connsiteX50" fmla="*/ 0 w 13782876"/>
              <a:gd name="connsiteY50" fmla="*/ 3844939 h 3844939"/>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2289322 w 13861267"/>
              <a:gd name="connsiteY24" fmla="*/ 119381 h 3878621"/>
              <a:gd name="connsiteX25" fmla="*/ 11873307 w 13861267"/>
              <a:gd name="connsiteY25" fmla="*/ 162681 h 3878621"/>
              <a:gd name="connsiteX26" fmla="*/ 11407369 w 13861267"/>
              <a:gd name="connsiteY26" fmla="*/ 201978 h 3878621"/>
              <a:gd name="connsiteX27" fmla="*/ 10966775 w 13861267"/>
              <a:gd name="connsiteY27" fmla="*/ 243887 h 3878621"/>
              <a:gd name="connsiteX28" fmla="*/ 10517597 w 13861267"/>
              <a:gd name="connsiteY28" fmla="*/ 297411 h 3878621"/>
              <a:gd name="connsiteX29" fmla="*/ 10104990 w 13861267"/>
              <a:gd name="connsiteY29" fmla="*/ 370388 h 3878621"/>
              <a:gd name="connsiteX30" fmla="*/ 9491111 w 13861267"/>
              <a:gd name="connsiteY30" fmla="*/ 458290 h 3878621"/>
              <a:gd name="connsiteX31" fmla="*/ 8976635 w 13861267"/>
              <a:gd name="connsiteY31" fmla="*/ 561254 h 3878621"/>
              <a:gd name="connsiteX32" fmla="*/ 8572777 w 13861267"/>
              <a:gd name="connsiteY32" fmla="*/ 635537 h 3878621"/>
              <a:gd name="connsiteX33" fmla="*/ 8090499 w 13861267"/>
              <a:gd name="connsiteY33" fmla="*/ 688258 h 3878621"/>
              <a:gd name="connsiteX34" fmla="*/ 7644000 w 13861267"/>
              <a:gd name="connsiteY34" fmla="*/ 764884 h 3878621"/>
              <a:gd name="connsiteX35" fmla="*/ 7106343 w 13861267"/>
              <a:gd name="connsiteY35" fmla="*/ 834528 h 3878621"/>
              <a:gd name="connsiteX36" fmla="*/ 6980109 w 13861267"/>
              <a:gd name="connsiteY36" fmla="*/ 859263 h 3878621"/>
              <a:gd name="connsiteX37" fmla="*/ 6151462 w 13861267"/>
              <a:gd name="connsiteY37" fmla="*/ 1025028 h 3878621"/>
              <a:gd name="connsiteX38" fmla="*/ 5198961 w 13861267"/>
              <a:gd name="connsiteY38" fmla="*/ 1284584 h 3878621"/>
              <a:gd name="connsiteX39" fmla="*/ 4600347 w 13861267"/>
              <a:gd name="connsiteY39" fmla="*/ 1428643 h 3878621"/>
              <a:gd name="connsiteX40" fmla="*/ 4233055 w 13861267"/>
              <a:gd name="connsiteY40" fmla="*/ 1538039 h 3878621"/>
              <a:gd name="connsiteX41" fmla="*/ 3778854 w 13861267"/>
              <a:gd name="connsiteY41" fmla="*/ 1743332 h 3878621"/>
              <a:gd name="connsiteX42" fmla="*/ 3237886 w 13861267"/>
              <a:gd name="connsiteY42" fmla="*/ 1995882 h 3878621"/>
              <a:gd name="connsiteX43" fmla="*/ 2849277 w 13861267"/>
              <a:gd name="connsiteY43" fmla="*/ 2158353 h 3878621"/>
              <a:gd name="connsiteX44" fmla="*/ 2514922 w 13861267"/>
              <a:gd name="connsiteY44" fmla="*/ 2314860 h 3878621"/>
              <a:gd name="connsiteX45" fmla="*/ 2237384 w 13861267"/>
              <a:gd name="connsiteY45" fmla="*/ 2444652 h 3878621"/>
              <a:gd name="connsiteX46" fmla="*/ 1664786 w 13861267"/>
              <a:gd name="connsiteY46" fmla="*/ 2798316 h 3878621"/>
              <a:gd name="connsiteX47" fmla="*/ 1302561 w 13861267"/>
              <a:gd name="connsiteY47" fmla="*/ 3125840 h 3878621"/>
              <a:gd name="connsiteX48" fmla="*/ 553333 w 13861267"/>
              <a:gd name="connsiteY48" fmla="*/ 3266582 h 3878621"/>
              <a:gd name="connsiteX49" fmla="*/ 67616 w 13861267"/>
              <a:gd name="connsiteY49" fmla="*/ 3471763 h 3878621"/>
              <a:gd name="connsiteX50" fmla="*/ 0 w 13861267"/>
              <a:gd name="connsiteY50" fmla="*/ 3878621 h 3878621"/>
              <a:gd name="connsiteX0" fmla="*/ 0 w 13861267"/>
              <a:gd name="connsiteY0" fmla="*/ 3999252 h 3999252"/>
              <a:gd name="connsiteX1" fmla="*/ 1962573 w 13861267"/>
              <a:gd name="connsiteY1" fmla="*/ 3985073 h 3999252"/>
              <a:gd name="connsiteX2" fmla="*/ 4246461 w 13861267"/>
              <a:gd name="connsiteY2" fmla="*/ 3112571 h 3999252"/>
              <a:gd name="connsiteX3" fmla="*/ 4608411 w 13861267"/>
              <a:gd name="connsiteY3" fmla="*/ 3026846 h 3999252"/>
              <a:gd name="connsiteX4" fmla="*/ 5065611 w 13861267"/>
              <a:gd name="connsiteY4" fmla="*/ 2922071 h 3999252"/>
              <a:gd name="connsiteX5" fmla="*/ 5665686 w 13861267"/>
              <a:gd name="connsiteY5" fmla="*/ 2750621 h 3999252"/>
              <a:gd name="connsiteX6" fmla="*/ 6065736 w 13861267"/>
              <a:gd name="connsiteY6" fmla="*/ 2674421 h 3999252"/>
              <a:gd name="connsiteX7" fmla="*/ 6284811 w 13861267"/>
              <a:gd name="connsiteY7" fmla="*/ 2617271 h 3999252"/>
              <a:gd name="connsiteX8" fmla="*/ 6713436 w 13861267"/>
              <a:gd name="connsiteY8" fmla="*/ 2560121 h 3999252"/>
              <a:gd name="connsiteX9" fmla="*/ 7284936 w 13861267"/>
              <a:gd name="connsiteY9" fmla="*/ 2464871 h 3999252"/>
              <a:gd name="connsiteX10" fmla="*/ 7770711 w 13861267"/>
              <a:gd name="connsiteY10" fmla="*/ 2350571 h 3999252"/>
              <a:gd name="connsiteX11" fmla="*/ 8123136 w 13861267"/>
              <a:gd name="connsiteY11" fmla="*/ 2217221 h 3999252"/>
              <a:gd name="connsiteX12" fmla="*/ 8389836 w 13861267"/>
              <a:gd name="connsiteY12" fmla="*/ 2150546 h 3999252"/>
              <a:gd name="connsiteX13" fmla="*/ 8808936 w 13861267"/>
              <a:gd name="connsiteY13" fmla="*/ 2121971 h 3999252"/>
              <a:gd name="connsiteX14" fmla="*/ 9732861 w 13861267"/>
              <a:gd name="connsiteY14" fmla="*/ 2026721 h 3999252"/>
              <a:gd name="connsiteX15" fmla="*/ 10123386 w 13861267"/>
              <a:gd name="connsiteY15" fmla="*/ 1950521 h 3999252"/>
              <a:gd name="connsiteX16" fmla="*/ 10580586 w 13861267"/>
              <a:gd name="connsiteY16" fmla="*/ 1960046 h 3999252"/>
              <a:gd name="connsiteX17" fmla="*/ 11228286 w 13861267"/>
              <a:gd name="connsiteY17" fmla="*/ 1921946 h 3999252"/>
              <a:gd name="connsiteX18" fmla="*/ 11675961 w 13861267"/>
              <a:gd name="connsiteY18" fmla="*/ 1864796 h 3999252"/>
              <a:gd name="connsiteX19" fmla="*/ 12123636 w 13861267"/>
              <a:gd name="connsiteY19" fmla="*/ 1902896 h 3999252"/>
              <a:gd name="connsiteX20" fmla="*/ 12542736 w 13861267"/>
              <a:gd name="connsiteY20" fmla="*/ 1883846 h 3999252"/>
              <a:gd name="connsiteX21" fmla="*/ 12933261 w 13861267"/>
              <a:gd name="connsiteY21" fmla="*/ 1817171 h 3999252"/>
              <a:gd name="connsiteX22" fmla="*/ 13782876 w 13861267"/>
              <a:gd name="connsiteY22" fmla="*/ 1856762 h 3999252"/>
              <a:gd name="connsiteX23" fmla="*/ 13861267 w 13861267"/>
              <a:gd name="connsiteY23" fmla="*/ 120631 h 3999252"/>
              <a:gd name="connsiteX24" fmla="*/ 13436723 w 13861267"/>
              <a:gd name="connsiteY24" fmla="*/ 162618 h 3999252"/>
              <a:gd name="connsiteX25" fmla="*/ 12289322 w 13861267"/>
              <a:gd name="connsiteY25" fmla="*/ 240012 h 3999252"/>
              <a:gd name="connsiteX26" fmla="*/ 11873307 w 13861267"/>
              <a:gd name="connsiteY26" fmla="*/ 283312 h 3999252"/>
              <a:gd name="connsiteX27" fmla="*/ 11407369 w 13861267"/>
              <a:gd name="connsiteY27" fmla="*/ 322609 h 3999252"/>
              <a:gd name="connsiteX28" fmla="*/ 10966775 w 13861267"/>
              <a:gd name="connsiteY28" fmla="*/ 364518 h 3999252"/>
              <a:gd name="connsiteX29" fmla="*/ 10517597 w 13861267"/>
              <a:gd name="connsiteY29" fmla="*/ 418042 h 3999252"/>
              <a:gd name="connsiteX30" fmla="*/ 10104990 w 13861267"/>
              <a:gd name="connsiteY30" fmla="*/ 491019 h 3999252"/>
              <a:gd name="connsiteX31" fmla="*/ 9491111 w 13861267"/>
              <a:gd name="connsiteY31" fmla="*/ 578921 h 3999252"/>
              <a:gd name="connsiteX32" fmla="*/ 8976635 w 13861267"/>
              <a:gd name="connsiteY32" fmla="*/ 681885 h 3999252"/>
              <a:gd name="connsiteX33" fmla="*/ 8572777 w 13861267"/>
              <a:gd name="connsiteY33" fmla="*/ 756168 h 3999252"/>
              <a:gd name="connsiteX34" fmla="*/ 8090499 w 13861267"/>
              <a:gd name="connsiteY34" fmla="*/ 808889 h 3999252"/>
              <a:gd name="connsiteX35" fmla="*/ 7644000 w 13861267"/>
              <a:gd name="connsiteY35" fmla="*/ 885515 h 3999252"/>
              <a:gd name="connsiteX36" fmla="*/ 7106343 w 13861267"/>
              <a:gd name="connsiteY36" fmla="*/ 955159 h 3999252"/>
              <a:gd name="connsiteX37" fmla="*/ 6980109 w 13861267"/>
              <a:gd name="connsiteY37" fmla="*/ 979894 h 3999252"/>
              <a:gd name="connsiteX38" fmla="*/ 6151462 w 13861267"/>
              <a:gd name="connsiteY38" fmla="*/ 1145659 h 3999252"/>
              <a:gd name="connsiteX39" fmla="*/ 5198961 w 13861267"/>
              <a:gd name="connsiteY39" fmla="*/ 1405215 h 3999252"/>
              <a:gd name="connsiteX40" fmla="*/ 4600347 w 13861267"/>
              <a:gd name="connsiteY40" fmla="*/ 1549274 h 3999252"/>
              <a:gd name="connsiteX41" fmla="*/ 4233055 w 13861267"/>
              <a:gd name="connsiteY41" fmla="*/ 1658670 h 3999252"/>
              <a:gd name="connsiteX42" fmla="*/ 3778854 w 13861267"/>
              <a:gd name="connsiteY42" fmla="*/ 1863963 h 3999252"/>
              <a:gd name="connsiteX43" fmla="*/ 3237886 w 13861267"/>
              <a:gd name="connsiteY43" fmla="*/ 2116513 h 3999252"/>
              <a:gd name="connsiteX44" fmla="*/ 2849277 w 13861267"/>
              <a:gd name="connsiteY44" fmla="*/ 2278984 h 3999252"/>
              <a:gd name="connsiteX45" fmla="*/ 2514922 w 13861267"/>
              <a:gd name="connsiteY45" fmla="*/ 2435491 h 3999252"/>
              <a:gd name="connsiteX46" fmla="*/ 2237384 w 13861267"/>
              <a:gd name="connsiteY46" fmla="*/ 2565283 h 3999252"/>
              <a:gd name="connsiteX47" fmla="*/ 1664786 w 13861267"/>
              <a:gd name="connsiteY47" fmla="*/ 2918947 h 3999252"/>
              <a:gd name="connsiteX48" fmla="*/ 1302561 w 13861267"/>
              <a:gd name="connsiteY48" fmla="*/ 3246471 h 3999252"/>
              <a:gd name="connsiteX49" fmla="*/ 553333 w 13861267"/>
              <a:gd name="connsiteY49" fmla="*/ 3387213 h 3999252"/>
              <a:gd name="connsiteX50" fmla="*/ 67616 w 13861267"/>
              <a:gd name="connsiteY50" fmla="*/ 3592394 h 3999252"/>
              <a:gd name="connsiteX51" fmla="*/ 0 w 13861267"/>
              <a:gd name="connsiteY51" fmla="*/ 3999252 h 3999252"/>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782876 w 13861267"/>
              <a:gd name="connsiteY22" fmla="*/ 1736131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3878621"/>
              <a:gd name="connsiteX1" fmla="*/ 1962573 w 13861267"/>
              <a:gd name="connsiteY1" fmla="*/ 3864442 h 3878621"/>
              <a:gd name="connsiteX2" fmla="*/ 4246461 w 13861267"/>
              <a:gd name="connsiteY2" fmla="*/ 2991940 h 3878621"/>
              <a:gd name="connsiteX3" fmla="*/ 4608411 w 13861267"/>
              <a:gd name="connsiteY3" fmla="*/ 2906215 h 3878621"/>
              <a:gd name="connsiteX4" fmla="*/ 5065611 w 13861267"/>
              <a:gd name="connsiteY4" fmla="*/ 2801440 h 3878621"/>
              <a:gd name="connsiteX5" fmla="*/ 5665686 w 13861267"/>
              <a:gd name="connsiteY5" fmla="*/ 2629990 h 3878621"/>
              <a:gd name="connsiteX6" fmla="*/ 6065736 w 13861267"/>
              <a:gd name="connsiteY6" fmla="*/ 2553790 h 3878621"/>
              <a:gd name="connsiteX7" fmla="*/ 6284811 w 13861267"/>
              <a:gd name="connsiteY7" fmla="*/ 2496640 h 3878621"/>
              <a:gd name="connsiteX8" fmla="*/ 6713436 w 13861267"/>
              <a:gd name="connsiteY8" fmla="*/ 2439490 h 3878621"/>
              <a:gd name="connsiteX9" fmla="*/ 7284936 w 13861267"/>
              <a:gd name="connsiteY9" fmla="*/ 2344240 h 3878621"/>
              <a:gd name="connsiteX10" fmla="*/ 7770711 w 13861267"/>
              <a:gd name="connsiteY10" fmla="*/ 2229940 h 3878621"/>
              <a:gd name="connsiteX11" fmla="*/ 8123136 w 13861267"/>
              <a:gd name="connsiteY11" fmla="*/ 2096590 h 3878621"/>
              <a:gd name="connsiteX12" fmla="*/ 8389836 w 13861267"/>
              <a:gd name="connsiteY12" fmla="*/ 2029915 h 3878621"/>
              <a:gd name="connsiteX13" fmla="*/ 8808936 w 13861267"/>
              <a:gd name="connsiteY13" fmla="*/ 2001340 h 3878621"/>
              <a:gd name="connsiteX14" fmla="*/ 9732861 w 13861267"/>
              <a:gd name="connsiteY14" fmla="*/ 1906090 h 3878621"/>
              <a:gd name="connsiteX15" fmla="*/ 10123386 w 13861267"/>
              <a:gd name="connsiteY15" fmla="*/ 1829890 h 3878621"/>
              <a:gd name="connsiteX16" fmla="*/ 10580586 w 13861267"/>
              <a:gd name="connsiteY16" fmla="*/ 1839415 h 3878621"/>
              <a:gd name="connsiteX17" fmla="*/ 11228286 w 13861267"/>
              <a:gd name="connsiteY17" fmla="*/ 1801315 h 3878621"/>
              <a:gd name="connsiteX18" fmla="*/ 11675961 w 13861267"/>
              <a:gd name="connsiteY18" fmla="*/ 1744165 h 3878621"/>
              <a:gd name="connsiteX19" fmla="*/ 12123636 w 13861267"/>
              <a:gd name="connsiteY19" fmla="*/ 1782265 h 3878621"/>
              <a:gd name="connsiteX20" fmla="*/ 12542736 w 13861267"/>
              <a:gd name="connsiteY20" fmla="*/ 1763215 h 3878621"/>
              <a:gd name="connsiteX21" fmla="*/ 12933261 w 13861267"/>
              <a:gd name="connsiteY21" fmla="*/ 1696540 h 3878621"/>
              <a:gd name="connsiteX22" fmla="*/ 13841820 w 13861267"/>
              <a:gd name="connsiteY22" fmla="*/ 1626664 h 3878621"/>
              <a:gd name="connsiteX23" fmla="*/ 13861267 w 13861267"/>
              <a:gd name="connsiteY23" fmla="*/ 0 h 3878621"/>
              <a:gd name="connsiteX24" fmla="*/ 13436723 w 13861267"/>
              <a:gd name="connsiteY24" fmla="*/ 41987 h 3878621"/>
              <a:gd name="connsiteX25" fmla="*/ 12289322 w 13861267"/>
              <a:gd name="connsiteY25" fmla="*/ 119381 h 3878621"/>
              <a:gd name="connsiteX26" fmla="*/ 11873307 w 13861267"/>
              <a:gd name="connsiteY26" fmla="*/ 162681 h 3878621"/>
              <a:gd name="connsiteX27" fmla="*/ 11407369 w 13861267"/>
              <a:gd name="connsiteY27" fmla="*/ 201978 h 3878621"/>
              <a:gd name="connsiteX28" fmla="*/ 10966775 w 13861267"/>
              <a:gd name="connsiteY28" fmla="*/ 243887 h 3878621"/>
              <a:gd name="connsiteX29" fmla="*/ 10517597 w 13861267"/>
              <a:gd name="connsiteY29" fmla="*/ 297411 h 3878621"/>
              <a:gd name="connsiteX30" fmla="*/ 10104990 w 13861267"/>
              <a:gd name="connsiteY30" fmla="*/ 370388 h 3878621"/>
              <a:gd name="connsiteX31" fmla="*/ 9491111 w 13861267"/>
              <a:gd name="connsiteY31" fmla="*/ 458290 h 3878621"/>
              <a:gd name="connsiteX32" fmla="*/ 8976635 w 13861267"/>
              <a:gd name="connsiteY32" fmla="*/ 561254 h 3878621"/>
              <a:gd name="connsiteX33" fmla="*/ 8572777 w 13861267"/>
              <a:gd name="connsiteY33" fmla="*/ 635537 h 3878621"/>
              <a:gd name="connsiteX34" fmla="*/ 8090499 w 13861267"/>
              <a:gd name="connsiteY34" fmla="*/ 688258 h 3878621"/>
              <a:gd name="connsiteX35" fmla="*/ 7644000 w 13861267"/>
              <a:gd name="connsiteY35" fmla="*/ 764884 h 3878621"/>
              <a:gd name="connsiteX36" fmla="*/ 7106343 w 13861267"/>
              <a:gd name="connsiteY36" fmla="*/ 834528 h 3878621"/>
              <a:gd name="connsiteX37" fmla="*/ 6980109 w 13861267"/>
              <a:gd name="connsiteY37" fmla="*/ 859263 h 3878621"/>
              <a:gd name="connsiteX38" fmla="*/ 6151462 w 13861267"/>
              <a:gd name="connsiteY38" fmla="*/ 1025028 h 3878621"/>
              <a:gd name="connsiteX39" fmla="*/ 5198961 w 13861267"/>
              <a:gd name="connsiteY39" fmla="*/ 1284584 h 3878621"/>
              <a:gd name="connsiteX40" fmla="*/ 4600347 w 13861267"/>
              <a:gd name="connsiteY40" fmla="*/ 1428643 h 3878621"/>
              <a:gd name="connsiteX41" fmla="*/ 4233055 w 13861267"/>
              <a:gd name="connsiteY41" fmla="*/ 1538039 h 3878621"/>
              <a:gd name="connsiteX42" fmla="*/ 3778854 w 13861267"/>
              <a:gd name="connsiteY42" fmla="*/ 1743332 h 3878621"/>
              <a:gd name="connsiteX43" fmla="*/ 3237886 w 13861267"/>
              <a:gd name="connsiteY43" fmla="*/ 1995882 h 3878621"/>
              <a:gd name="connsiteX44" fmla="*/ 2849277 w 13861267"/>
              <a:gd name="connsiteY44" fmla="*/ 2158353 h 3878621"/>
              <a:gd name="connsiteX45" fmla="*/ 2514922 w 13861267"/>
              <a:gd name="connsiteY45" fmla="*/ 2314860 h 3878621"/>
              <a:gd name="connsiteX46" fmla="*/ 2237384 w 13861267"/>
              <a:gd name="connsiteY46" fmla="*/ 2444652 h 3878621"/>
              <a:gd name="connsiteX47" fmla="*/ 1664786 w 13861267"/>
              <a:gd name="connsiteY47" fmla="*/ 2798316 h 3878621"/>
              <a:gd name="connsiteX48" fmla="*/ 1302561 w 13861267"/>
              <a:gd name="connsiteY48" fmla="*/ 3125840 h 3878621"/>
              <a:gd name="connsiteX49" fmla="*/ 553333 w 13861267"/>
              <a:gd name="connsiteY49" fmla="*/ 3266582 h 3878621"/>
              <a:gd name="connsiteX50" fmla="*/ 67616 w 13861267"/>
              <a:gd name="connsiteY50" fmla="*/ 3471763 h 3878621"/>
              <a:gd name="connsiteX51" fmla="*/ 0 w 13861267"/>
              <a:gd name="connsiteY51" fmla="*/ 3878621 h 3878621"/>
              <a:gd name="connsiteX0" fmla="*/ 0 w 13861267"/>
              <a:gd name="connsiteY0" fmla="*/ 3878621 h 4241151"/>
              <a:gd name="connsiteX1" fmla="*/ 1497965 w 13861267"/>
              <a:gd name="connsiteY1" fmla="*/ 4241151 h 4241151"/>
              <a:gd name="connsiteX2" fmla="*/ 4246461 w 13861267"/>
              <a:gd name="connsiteY2" fmla="*/ 2991940 h 4241151"/>
              <a:gd name="connsiteX3" fmla="*/ 4608411 w 13861267"/>
              <a:gd name="connsiteY3" fmla="*/ 2906215 h 4241151"/>
              <a:gd name="connsiteX4" fmla="*/ 5065611 w 13861267"/>
              <a:gd name="connsiteY4" fmla="*/ 2801440 h 4241151"/>
              <a:gd name="connsiteX5" fmla="*/ 5665686 w 13861267"/>
              <a:gd name="connsiteY5" fmla="*/ 2629990 h 4241151"/>
              <a:gd name="connsiteX6" fmla="*/ 6065736 w 13861267"/>
              <a:gd name="connsiteY6" fmla="*/ 2553790 h 4241151"/>
              <a:gd name="connsiteX7" fmla="*/ 6284811 w 13861267"/>
              <a:gd name="connsiteY7" fmla="*/ 2496640 h 4241151"/>
              <a:gd name="connsiteX8" fmla="*/ 6713436 w 13861267"/>
              <a:gd name="connsiteY8" fmla="*/ 2439490 h 4241151"/>
              <a:gd name="connsiteX9" fmla="*/ 7284936 w 13861267"/>
              <a:gd name="connsiteY9" fmla="*/ 2344240 h 4241151"/>
              <a:gd name="connsiteX10" fmla="*/ 7770711 w 13861267"/>
              <a:gd name="connsiteY10" fmla="*/ 2229940 h 4241151"/>
              <a:gd name="connsiteX11" fmla="*/ 8123136 w 13861267"/>
              <a:gd name="connsiteY11" fmla="*/ 2096590 h 4241151"/>
              <a:gd name="connsiteX12" fmla="*/ 8389836 w 13861267"/>
              <a:gd name="connsiteY12" fmla="*/ 2029915 h 4241151"/>
              <a:gd name="connsiteX13" fmla="*/ 8808936 w 13861267"/>
              <a:gd name="connsiteY13" fmla="*/ 2001340 h 4241151"/>
              <a:gd name="connsiteX14" fmla="*/ 9732861 w 13861267"/>
              <a:gd name="connsiteY14" fmla="*/ 1906090 h 4241151"/>
              <a:gd name="connsiteX15" fmla="*/ 10123386 w 13861267"/>
              <a:gd name="connsiteY15" fmla="*/ 1829890 h 4241151"/>
              <a:gd name="connsiteX16" fmla="*/ 10580586 w 13861267"/>
              <a:gd name="connsiteY16" fmla="*/ 1839415 h 4241151"/>
              <a:gd name="connsiteX17" fmla="*/ 11228286 w 13861267"/>
              <a:gd name="connsiteY17" fmla="*/ 1801315 h 4241151"/>
              <a:gd name="connsiteX18" fmla="*/ 11675961 w 13861267"/>
              <a:gd name="connsiteY18" fmla="*/ 1744165 h 4241151"/>
              <a:gd name="connsiteX19" fmla="*/ 12123636 w 13861267"/>
              <a:gd name="connsiteY19" fmla="*/ 1782265 h 4241151"/>
              <a:gd name="connsiteX20" fmla="*/ 12542736 w 13861267"/>
              <a:gd name="connsiteY20" fmla="*/ 1763215 h 4241151"/>
              <a:gd name="connsiteX21" fmla="*/ 12933261 w 13861267"/>
              <a:gd name="connsiteY21" fmla="*/ 1696540 h 4241151"/>
              <a:gd name="connsiteX22" fmla="*/ 13841820 w 13861267"/>
              <a:gd name="connsiteY22" fmla="*/ 1626664 h 4241151"/>
              <a:gd name="connsiteX23" fmla="*/ 13861267 w 13861267"/>
              <a:gd name="connsiteY23" fmla="*/ 0 h 4241151"/>
              <a:gd name="connsiteX24" fmla="*/ 13436723 w 13861267"/>
              <a:gd name="connsiteY24" fmla="*/ 41987 h 4241151"/>
              <a:gd name="connsiteX25" fmla="*/ 12289322 w 13861267"/>
              <a:gd name="connsiteY25" fmla="*/ 119381 h 4241151"/>
              <a:gd name="connsiteX26" fmla="*/ 11873307 w 13861267"/>
              <a:gd name="connsiteY26" fmla="*/ 162681 h 4241151"/>
              <a:gd name="connsiteX27" fmla="*/ 11407369 w 13861267"/>
              <a:gd name="connsiteY27" fmla="*/ 201978 h 4241151"/>
              <a:gd name="connsiteX28" fmla="*/ 10966775 w 13861267"/>
              <a:gd name="connsiteY28" fmla="*/ 243887 h 4241151"/>
              <a:gd name="connsiteX29" fmla="*/ 10517597 w 13861267"/>
              <a:gd name="connsiteY29" fmla="*/ 297411 h 4241151"/>
              <a:gd name="connsiteX30" fmla="*/ 10104990 w 13861267"/>
              <a:gd name="connsiteY30" fmla="*/ 370388 h 4241151"/>
              <a:gd name="connsiteX31" fmla="*/ 9491111 w 13861267"/>
              <a:gd name="connsiteY31" fmla="*/ 458290 h 4241151"/>
              <a:gd name="connsiteX32" fmla="*/ 8976635 w 13861267"/>
              <a:gd name="connsiteY32" fmla="*/ 561254 h 4241151"/>
              <a:gd name="connsiteX33" fmla="*/ 8572777 w 13861267"/>
              <a:gd name="connsiteY33" fmla="*/ 635537 h 4241151"/>
              <a:gd name="connsiteX34" fmla="*/ 8090499 w 13861267"/>
              <a:gd name="connsiteY34" fmla="*/ 688258 h 4241151"/>
              <a:gd name="connsiteX35" fmla="*/ 7644000 w 13861267"/>
              <a:gd name="connsiteY35" fmla="*/ 764884 h 4241151"/>
              <a:gd name="connsiteX36" fmla="*/ 7106343 w 13861267"/>
              <a:gd name="connsiteY36" fmla="*/ 834528 h 4241151"/>
              <a:gd name="connsiteX37" fmla="*/ 6980109 w 13861267"/>
              <a:gd name="connsiteY37" fmla="*/ 859263 h 4241151"/>
              <a:gd name="connsiteX38" fmla="*/ 6151462 w 13861267"/>
              <a:gd name="connsiteY38" fmla="*/ 1025028 h 4241151"/>
              <a:gd name="connsiteX39" fmla="*/ 5198961 w 13861267"/>
              <a:gd name="connsiteY39" fmla="*/ 1284584 h 4241151"/>
              <a:gd name="connsiteX40" fmla="*/ 4600347 w 13861267"/>
              <a:gd name="connsiteY40" fmla="*/ 1428643 h 4241151"/>
              <a:gd name="connsiteX41" fmla="*/ 4233055 w 13861267"/>
              <a:gd name="connsiteY41" fmla="*/ 1538039 h 4241151"/>
              <a:gd name="connsiteX42" fmla="*/ 3778854 w 13861267"/>
              <a:gd name="connsiteY42" fmla="*/ 1743332 h 4241151"/>
              <a:gd name="connsiteX43" fmla="*/ 3237886 w 13861267"/>
              <a:gd name="connsiteY43" fmla="*/ 1995882 h 4241151"/>
              <a:gd name="connsiteX44" fmla="*/ 2849277 w 13861267"/>
              <a:gd name="connsiteY44" fmla="*/ 2158353 h 4241151"/>
              <a:gd name="connsiteX45" fmla="*/ 2514922 w 13861267"/>
              <a:gd name="connsiteY45" fmla="*/ 2314860 h 4241151"/>
              <a:gd name="connsiteX46" fmla="*/ 2237384 w 13861267"/>
              <a:gd name="connsiteY46" fmla="*/ 2444652 h 4241151"/>
              <a:gd name="connsiteX47" fmla="*/ 1664786 w 13861267"/>
              <a:gd name="connsiteY47" fmla="*/ 2798316 h 4241151"/>
              <a:gd name="connsiteX48" fmla="*/ 1302561 w 13861267"/>
              <a:gd name="connsiteY48" fmla="*/ 3125840 h 4241151"/>
              <a:gd name="connsiteX49" fmla="*/ 553333 w 13861267"/>
              <a:gd name="connsiteY49" fmla="*/ 3266582 h 4241151"/>
              <a:gd name="connsiteX50" fmla="*/ 67616 w 13861267"/>
              <a:gd name="connsiteY50" fmla="*/ 3471763 h 4241151"/>
              <a:gd name="connsiteX51" fmla="*/ 0 w 13861267"/>
              <a:gd name="connsiteY51" fmla="*/ 3878621 h 4241151"/>
              <a:gd name="connsiteX0" fmla="*/ 20283 w 13793651"/>
              <a:gd name="connsiteY0" fmla="*/ 4192545 h 4241151"/>
              <a:gd name="connsiteX1" fmla="*/ 1430349 w 13793651"/>
              <a:gd name="connsiteY1" fmla="*/ 4241151 h 4241151"/>
              <a:gd name="connsiteX2" fmla="*/ 4178845 w 13793651"/>
              <a:gd name="connsiteY2" fmla="*/ 2991940 h 4241151"/>
              <a:gd name="connsiteX3" fmla="*/ 4540795 w 13793651"/>
              <a:gd name="connsiteY3" fmla="*/ 2906215 h 4241151"/>
              <a:gd name="connsiteX4" fmla="*/ 4997995 w 13793651"/>
              <a:gd name="connsiteY4" fmla="*/ 2801440 h 4241151"/>
              <a:gd name="connsiteX5" fmla="*/ 5598070 w 13793651"/>
              <a:gd name="connsiteY5" fmla="*/ 2629990 h 4241151"/>
              <a:gd name="connsiteX6" fmla="*/ 5998120 w 13793651"/>
              <a:gd name="connsiteY6" fmla="*/ 2553790 h 4241151"/>
              <a:gd name="connsiteX7" fmla="*/ 6217195 w 13793651"/>
              <a:gd name="connsiteY7" fmla="*/ 2496640 h 4241151"/>
              <a:gd name="connsiteX8" fmla="*/ 6645820 w 13793651"/>
              <a:gd name="connsiteY8" fmla="*/ 2439490 h 4241151"/>
              <a:gd name="connsiteX9" fmla="*/ 7217320 w 13793651"/>
              <a:gd name="connsiteY9" fmla="*/ 2344240 h 4241151"/>
              <a:gd name="connsiteX10" fmla="*/ 7703095 w 13793651"/>
              <a:gd name="connsiteY10" fmla="*/ 2229940 h 4241151"/>
              <a:gd name="connsiteX11" fmla="*/ 8055520 w 13793651"/>
              <a:gd name="connsiteY11" fmla="*/ 2096590 h 4241151"/>
              <a:gd name="connsiteX12" fmla="*/ 8322220 w 13793651"/>
              <a:gd name="connsiteY12" fmla="*/ 2029915 h 4241151"/>
              <a:gd name="connsiteX13" fmla="*/ 8741320 w 13793651"/>
              <a:gd name="connsiteY13" fmla="*/ 2001340 h 4241151"/>
              <a:gd name="connsiteX14" fmla="*/ 9665245 w 13793651"/>
              <a:gd name="connsiteY14" fmla="*/ 1906090 h 4241151"/>
              <a:gd name="connsiteX15" fmla="*/ 10055770 w 13793651"/>
              <a:gd name="connsiteY15" fmla="*/ 1829890 h 4241151"/>
              <a:gd name="connsiteX16" fmla="*/ 10512970 w 13793651"/>
              <a:gd name="connsiteY16" fmla="*/ 1839415 h 4241151"/>
              <a:gd name="connsiteX17" fmla="*/ 11160670 w 13793651"/>
              <a:gd name="connsiteY17" fmla="*/ 1801315 h 4241151"/>
              <a:gd name="connsiteX18" fmla="*/ 11608345 w 13793651"/>
              <a:gd name="connsiteY18" fmla="*/ 1744165 h 4241151"/>
              <a:gd name="connsiteX19" fmla="*/ 12056020 w 13793651"/>
              <a:gd name="connsiteY19" fmla="*/ 1782265 h 4241151"/>
              <a:gd name="connsiteX20" fmla="*/ 12475120 w 13793651"/>
              <a:gd name="connsiteY20" fmla="*/ 1763215 h 4241151"/>
              <a:gd name="connsiteX21" fmla="*/ 12865645 w 13793651"/>
              <a:gd name="connsiteY21" fmla="*/ 1696540 h 4241151"/>
              <a:gd name="connsiteX22" fmla="*/ 13774204 w 13793651"/>
              <a:gd name="connsiteY22" fmla="*/ 1626664 h 4241151"/>
              <a:gd name="connsiteX23" fmla="*/ 13793651 w 13793651"/>
              <a:gd name="connsiteY23" fmla="*/ 0 h 4241151"/>
              <a:gd name="connsiteX24" fmla="*/ 13369107 w 13793651"/>
              <a:gd name="connsiteY24" fmla="*/ 41987 h 4241151"/>
              <a:gd name="connsiteX25" fmla="*/ 12221706 w 13793651"/>
              <a:gd name="connsiteY25" fmla="*/ 119381 h 4241151"/>
              <a:gd name="connsiteX26" fmla="*/ 11805691 w 13793651"/>
              <a:gd name="connsiteY26" fmla="*/ 162681 h 4241151"/>
              <a:gd name="connsiteX27" fmla="*/ 11339753 w 13793651"/>
              <a:gd name="connsiteY27" fmla="*/ 201978 h 4241151"/>
              <a:gd name="connsiteX28" fmla="*/ 10899159 w 13793651"/>
              <a:gd name="connsiteY28" fmla="*/ 243887 h 4241151"/>
              <a:gd name="connsiteX29" fmla="*/ 10449981 w 13793651"/>
              <a:gd name="connsiteY29" fmla="*/ 297411 h 4241151"/>
              <a:gd name="connsiteX30" fmla="*/ 10037374 w 13793651"/>
              <a:gd name="connsiteY30" fmla="*/ 370388 h 4241151"/>
              <a:gd name="connsiteX31" fmla="*/ 9423495 w 13793651"/>
              <a:gd name="connsiteY31" fmla="*/ 458290 h 4241151"/>
              <a:gd name="connsiteX32" fmla="*/ 8909019 w 13793651"/>
              <a:gd name="connsiteY32" fmla="*/ 561254 h 4241151"/>
              <a:gd name="connsiteX33" fmla="*/ 8505161 w 13793651"/>
              <a:gd name="connsiteY33" fmla="*/ 635537 h 4241151"/>
              <a:gd name="connsiteX34" fmla="*/ 8022883 w 13793651"/>
              <a:gd name="connsiteY34" fmla="*/ 688258 h 4241151"/>
              <a:gd name="connsiteX35" fmla="*/ 7576384 w 13793651"/>
              <a:gd name="connsiteY35" fmla="*/ 764884 h 4241151"/>
              <a:gd name="connsiteX36" fmla="*/ 7038727 w 13793651"/>
              <a:gd name="connsiteY36" fmla="*/ 834528 h 4241151"/>
              <a:gd name="connsiteX37" fmla="*/ 6912493 w 13793651"/>
              <a:gd name="connsiteY37" fmla="*/ 859263 h 4241151"/>
              <a:gd name="connsiteX38" fmla="*/ 6083846 w 13793651"/>
              <a:gd name="connsiteY38" fmla="*/ 1025028 h 4241151"/>
              <a:gd name="connsiteX39" fmla="*/ 5131345 w 13793651"/>
              <a:gd name="connsiteY39" fmla="*/ 1284584 h 4241151"/>
              <a:gd name="connsiteX40" fmla="*/ 4532731 w 13793651"/>
              <a:gd name="connsiteY40" fmla="*/ 1428643 h 4241151"/>
              <a:gd name="connsiteX41" fmla="*/ 4165439 w 13793651"/>
              <a:gd name="connsiteY41" fmla="*/ 1538039 h 4241151"/>
              <a:gd name="connsiteX42" fmla="*/ 3711238 w 13793651"/>
              <a:gd name="connsiteY42" fmla="*/ 1743332 h 4241151"/>
              <a:gd name="connsiteX43" fmla="*/ 3170270 w 13793651"/>
              <a:gd name="connsiteY43" fmla="*/ 1995882 h 4241151"/>
              <a:gd name="connsiteX44" fmla="*/ 2781661 w 13793651"/>
              <a:gd name="connsiteY44" fmla="*/ 2158353 h 4241151"/>
              <a:gd name="connsiteX45" fmla="*/ 2447306 w 13793651"/>
              <a:gd name="connsiteY45" fmla="*/ 2314860 h 4241151"/>
              <a:gd name="connsiteX46" fmla="*/ 2169768 w 13793651"/>
              <a:gd name="connsiteY46" fmla="*/ 2444652 h 4241151"/>
              <a:gd name="connsiteX47" fmla="*/ 1597170 w 13793651"/>
              <a:gd name="connsiteY47" fmla="*/ 2798316 h 4241151"/>
              <a:gd name="connsiteX48" fmla="*/ 1234945 w 13793651"/>
              <a:gd name="connsiteY48" fmla="*/ 3125840 h 4241151"/>
              <a:gd name="connsiteX49" fmla="*/ 485717 w 13793651"/>
              <a:gd name="connsiteY49" fmla="*/ 3266582 h 4241151"/>
              <a:gd name="connsiteX50" fmla="*/ 0 w 13793651"/>
              <a:gd name="connsiteY50" fmla="*/ 3471763 h 4241151"/>
              <a:gd name="connsiteX51" fmla="*/ 20283 w 13793651"/>
              <a:gd name="connsiteY51" fmla="*/ 4192545 h 4241151"/>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 name="connsiteX0" fmla="*/ 20283 w 13793651"/>
              <a:gd name="connsiteY0" fmla="*/ 4192545 h 4228594"/>
              <a:gd name="connsiteX1" fmla="*/ 928070 w 13793651"/>
              <a:gd name="connsiteY1" fmla="*/ 4228594 h 4228594"/>
              <a:gd name="connsiteX2" fmla="*/ 4178845 w 13793651"/>
              <a:gd name="connsiteY2" fmla="*/ 2991940 h 4228594"/>
              <a:gd name="connsiteX3" fmla="*/ 4540795 w 13793651"/>
              <a:gd name="connsiteY3" fmla="*/ 2906215 h 4228594"/>
              <a:gd name="connsiteX4" fmla="*/ 4997995 w 13793651"/>
              <a:gd name="connsiteY4" fmla="*/ 2801440 h 4228594"/>
              <a:gd name="connsiteX5" fmla="*/ 5598070 w 13793651"/>
              <a:gd name="connsiteY5" fmla="*/ 2629990 h 4228594"/>
              <a:gd name="connsiteX6" fmla="*/ 5998120 w 13793651"/>
              <a:gd name="connsiteY6" fmla="*/ 2553790 h 4228594"/>
              <a:gd name="connsiteX7" fmla="*/ 6217195 w 13793651"/>
              <a:gd name="connsiteY7" fmla="*/ 2496640 h 4228594"/>
              <a:gd name="connsiteX8" fmla="*/ 6645820 w 13793651"/>
              <a:gd name="connsiteY8" fmla="*/ 2439490 h 4228594"/>
              <a:gd name="connsiteX9" fmla="*/ 7217320 w 13793651"/>
              <a:gd name="connsiteY9" fmla="*/ 2344240 h 4228594"/>
              <a:gd name="connsiteX10" fmla="*/ 7703095 w 13793651"/>
              <a:gd name="connsiteY10" fmla="*/ 2229940 h 4228594"/>
              <a:gd name="connsiteX11" fmla="*/ 8055520 w 13793651"/>
              <a:gd name="connsiteY11" fmla="*/ 2096590 h 4228594"/>
              <a:gd name="connsiteX12" fmla="*/ 8322220 w 13793651"/>
              <a:gd name="connsiteY12" fmla="*/ 2029915 h 4228594"/>
              <a:gd name="connsiteX13" fmla="*/ 8741320 w 13793651"/>
              <a:gd name="connsiteY13" fmla="*/ 2001340 h 4228594"/>
              <a:gd name="connsiteX14" fmla="*/ 9665245 w 13793651"/>
              <a:gd name="connsiteY14" fmla="*/ 1906090 h 4228594"/>
              <a:gd name="connsiteX15" fmla="*/ 10055770 w 13793651"/>
              <a:gd name="connsiteY15" fmla="*/ 1829890 h 4228594"/>
              <a:gd name="connsiteX16" fmla="*/ 10512970 w 13793651"/>
              <a:gd name="connsiteY16" fmla="*/ 1839415 h 4228594"/>
              <a:gd name="connsiteX17" fmla="*/ 11160670 w 13793651"/>
              <a:gd name="connsiteY17" fmla="*/ 1801315 h 4228594"/>
              <a:gd name="connsiteX18" fmla="*/ 11608345 w 13793651"/>
              <a:gd name="connsiteY18" fmla="*/ 1744165 h 4228594"/>
              <a:gd name="connsiteX19" fmla="*/ 12056020 w 13793651"/>
              <a:gd name="connsiteY19" fmla="*/ 1782265 h 4228594"/>
              <a:gd name="connsiteX20" fmla="*/ 12475120 w 13793651"/>
              <a:gd name="connsiteY20" fmla="*/ 1763215 h 4228594"/>
              <a:gd name="connsiteX21" fmla="*/ 12865645 w 13793651"/>
              <a:gd name="connsiteY21" fmla="*/ 1696540 h 4228594"/>
              <a:gd name="connsiteX22" fmla="*/ 13774204 w 13793651"/>
              <a:gd name="connsiteY22" fmla="*/ 1626664 h 4228594"/>
              <a:gd name="connsiteX23" fmla="*/ 13793651 w 13793651"/>
              <a:gd name="connsiteY23" fmla="*/ 0 h 4228594"/>
              <a:gd name="connsiteX24" fmla="*/ 13369107 w 13793651"/>
              <a:gd name="connsiteY24" fmla="*/ 41987 h 4228594"/>
              <a:gd name="connsiteX25" fmla="*/ 12221706 w 13793651"/>
              <a:gd name="connsiteY25" fmla="*/ 119381 h 4228594"/>
              <a:gd name="connsiteX26" fmla="*/ 11805691 w 13793651"/>
              <a:gd name="connsiteY26" fmla="*/ 162681 h 4228594"/>
              <a:gd name="connsiteX27" fmla="*/ 11339753 w 13793651"/>
              <a:gd name="connsiteY27" fmla="*/ 201978 h 4228594"/>
              <a:gd name="connsiteX28" fmla="*/ 10899159 w 13793651"/>
              <a:gd name="connsiteY28" fmla="*/ 243887 h 4228594"/>
              <a:gd name="connsiteX29" fmla="*/ 10449981 w 13793651"/>
              <a:gd name="connsiteY29" fmla="*/ 297411 h 4228594"/>
              <a:gd name="connsiteX30" fmla="*/ 10037374 w 13793651"/>
              <a:gd name="connsiteY30" fmla="*/ 370388 h 4228594"/>
              <a:gd name="connsiteX31" fmla="*/ 9423495 w 13793651"/>
              <a:gd name="connsiteY31" fmla="*/ 458290 h 4228594"/>
              <a:gd name="connsiteX32" fmla="*/ 8909019 w 13793651"/>
              <a:gd name="connsiteY32" fmla="*/ 561254 h 4228594"/>
              <a:gd name="connsiteX33" fmla="*/ 8505161 w 13793651"/>
              <a:gd name="connsiteY33" fmla="*/ 635537 h 4228594"/>
              <a:gd name="connsiteX34" fmla="*/ 8022883 w 13793651"/>
              <a:gd name="connsiteY34" fmla="*/ 688258 h 4228594"/>
              <a:gd name="connsiteX35" fmla="*/ 7576384 w 13793651"/>
              <a:gd name="connsiteY35" fmla="*/ 764884 h 4228594"/>
              <a:gd name="connsiteX36" fmla="*/ 7038727 w 13793651"/>
              <a:gd name="connsiteY36" fmla="*/ 834528 h 4228594"/>
              <a:gd name="connsiteX37" fmla="*/ 6912493 w 13793651"/>
              <a:gd name="connsiteY37" fmla="*/ 859263 h 4228594"/>
              <a:gd name="connsiteX38" fmla="*/ 6083846 w 13793651"/>
              <a:gd name="connsiteY38" fmla="*/ 1025028 h 4228594"/>
              <a:gd name="connsiteX39" fmla="*/ 5131345 w 13793651"/>
              <a:gd name="connsiteY39" fmla="*/ 1284584 h 4228594"/>
              <a:gd name="connsiteX40" fmla="*/ 4532731 w 13793651"/>
              <a:gd name="connsiteY40" fmla="*/ 1428643 h 4228594"/>
              <a:gd name="connsiteX41" fmla="*/ 4165439 w 13793651"/>
              <a:gd name="connsiteY41" fmla="*/ 1538039 h 4228594"/>
              <a:gd name="connsiteX42" fmla="*/ 3711238 w 13793651"/>
              <a:gd name="connsiteY42" fmla="*/ 1743332 h 4228594"/>
              <a:gd name="connsiteX43" fmla="*/ 3170270 w 13793651"/>
              <a:gd name="connsiteY43" fmla="*/ 1995882 h 4228594"/>
              <a:gd name="connsiteX44" fmla="*/ 2781661 w 13793651"/>
              <a:gd name="connsiteY44" fmla="*/ 2158353 h 4228594"/>
              <a:gd name="connsiteX45" fmla="*/ 2447306 w 13793651"/>
              <a:gd name="connsiteY45" fmla="*/ 2314860 h 4228594"/>
              <a:gd name="connsiteX46" fmla="*/ 2169768 w 13793651"/>
              <a:gd name="connsiteY46" fmla="*/ 2444652 h 4228594"/>
              <a:gd name="connsiteX47" fmla="*/ 1597170 w 13793651"/>
              <a:gd name="connsiteY47" fmla="*/ 2798316 h 4228594"/>
              <a:gd name="connsiteX48" fmla="*/ 1234945 w 13793651"/>
              <a:gd name="connsiteY48" fmla="*/ 3125840 h 4228594"/>
              <a:gd name="connsiteX49" fmla="*/ 485717 w 13793651"/>
              <a:gd name="connsiteY49" fmla="*/ 3266582 h 4228594"/>
              <a:gd name="connsiteX50" fmla="*/ 0 w 13793651"/>
              <a:gd name="connsiteY50" fmla="*/ 3471763 h 4228594"/>
              <a:gd name="connsiteX51" fmla="*/ 20283 w 13793651"/>
              <a:gd name="connsiteY51" fmla="*/ 4192545 h 4228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3793651" h="4228594">
                <a:moveTo>
                  <a:pt x="20283" y="4192545"/>
                </a:moveTo>
                <a:lnTo>
                  <a:pt x="928070" y="4228594"/>
                </a:lnTo>
                <a:cubicBezTo>
                  <a:pt x="1635813" y="4080814"/>
                  <a:pt x="4048664" y="3034706"/>
                  <a:pt x="4178845" y="2991940"/>
                </a:cubicBezTo>
                <a:cubicBezTo>
                  <a:pt x="4309026" y="2949174"/>
                  <a:pt x="4404270" y="2937965"/>
                  <a:pt x="4540795" y="2906215"/>
                </a:cubicBezTo>
                <a:cubicBezTo>
                  <a:pt x="4677320" y="2874465"/>
                  <a:pt x="4821783" y="2847477"/>
                  <a:pt x="4997995" y="2801440"/>
                </a:cubicBezTo>
                <a:cubicBezTo>
                  <a:pt x="5174207" y="2755403"/>
                  <a:pt x="5431383" y="2671265"/>
                  <a:pt x="5598070" y="2629990"/>
                </a:cubicBezTo>
                <a:cubicBezTo>
                  <a:pt x="5764757" y="2588715"/>
                  <a:pt x="5894933" y="2576015"/>
                  <a:pt x="5998120" y="2553790"/>
                </a:cubicBezTo>
                <a:cubicBezTo>
                  <a:pt x="6101307" y="2531565"/>
                  <a:pt x="6109245" y="2515690"/>
                  <a:pt x="6217195" y="2496640"/>
                </a:cubicBezTo>
                <a:cubicBezTo>
                  <a:pt x="6325145" y="2477590"/>
                  <a:pt x="6479133" y="2464890"/>
                  <a:pt x="6645820" y="2439490"/>
                </a:cubicBezTo>
                <a:cubicBezTo>
                  <a:pt x="6812507" y="2414090"/>
                  <a:pt x="7041108" y="2379165"/>
                  <a:pt x="7217320" y="2344240"/>
                </a:cubicBezTo>
                <a:cubicBezTo>
                  <a:pt x="7393533" y="2309315"/>
                  <a:pt x="7563395" y="2271215"/>
                  <a:pt x="7703095" y="2229940"/>
                </a:cubicBezTo>
                <a:cubicBezTo>
                  <a:pt x="7842795" y="2188665"/>
                  <a:pt x="7952333" y="2129927"/>
                  <a:pt x="8055520" y="2096590"/>
                </a:cubicBezTo>
                <a:cubicBezTo>
                  <a:pt x="8158708" y="2063252"/>
                  <a:pt x="8207920" y="2045790"/>
                  <a:pt x="8322220" y="2029915"/>
                </a:cubicBezTo>
                <a:cubicBezTo>
                  <a:pt x="8436520" y="2014040"/>
                  <a:pt x="8517483" y="2021977"/>
                  <a:pt x="8741320" y="2001340"/>
                </a:cubicBezTo>
                <a:cubicBezTo>
                  <a:pt x="8965158" y="1980702"/>
                  <a:pt x="9446170" y="1934665"/>
                  <a:pt x="9665245" y="1906090"/>
                </a:cubicBezTo>
                <a:cubicBezTo>
                  <a:pt x="9884320" y="1877515"/>
                  <a:pt x="9914483" y="1841002"/>
                  <a:pt x="10055770" y="1829890"/>
                </a:cubicBezTo>
                <a:cubicBezTo>
                  <a:pt x="10197058" y="1818777"/>
                  <a:pt x="10328820" y="1844177"/>
                  <a:pt x="10512970" y="1839415"/>
                </a:cubicBezTo>
                <a:cubicBezTo>
                  <a:pt x="10697120" y="1834653"/>
                  <a:pt x="10978108" y="1817190"/>
                  <a:pt x="11160670" y="1801315"/>
                </a:cubicBezTo>
                <a:cubicBezTo>
                  <a:pt x="11343232" y="1785440"/>
                  <a:pt x="11459120" y="1747340"/>
                  <a:pt x="11608345" y="1744165"/>
                </a:cubicBezTo>
                <a:cubicBezTo>
                  <a:pt x="11757570" y="1740990"/>
                  <a:pt x="11911558" y="1779090"/>
                  <a:pt x="12056020" y="1782265"/>
                </a:cubicBezTo>
                <a:cubicBezTo>
                  <a:pt x="12200482" y="1785440"/>
                  <a:pt x="12340183" y="1777502"/>
                  <a:pt x="12475120" y="1763215"/>
                </a:cubicBezTo>
                <a:cubicBezTo>
                  <a:pt x="12610057" y="1748928"/>
                  <a:pt x="12764045" y="1712415"/>
                  <a:pt x="12865645" y="1696540"/>
                </a:cubicBezTo>
                <a:lnTo>
                  <a:pt x="13774204" y="1626664"/>
                </a:lnTo>
                <a:lnTo>
                  <a:pt x="13793651" y="0"/>
                </a:lnTo>
                <a:lnTo>
                  <a:pt x="13369107" y="41987"/>
                </a:lnTo>
                <a:lnTo>
                  <a:pt x="12221706" y="119381"/>
                </a:lnTo>
                <a:cubicBezTo>
                  <a:pt x="12088647" y="136621"/>
                  <a:pt x="11944363" y="148248"/>
                  <a:pt x="11805691" y="162681"/>
                </a:cubicBezTo>
                <a:lnTo>
                  <a:pt x="11339753" y="201978"/>
                </a:lnTo>
                <a:cubicBezTo>
                  <a:pt x="11183051" y="217383"/>
                  <a:pt x="11047454" y="226110"/>
                  <a:pt x="10899159" y="243887"/>
                </a:cubicBezTo>
                <a:cubicBezTo>
                  <a:pt x="10627262" y="268880"/>
                  <a:pt x="10593612" y="276328"/>
                  <a:pt x="10449981" y="297411"/>
                </a:cubicBezTo>
                <a:cubicBezTo>
                  <a:pt x="10306350" y="318494"/>
                  <a:pt x="10209391" y="344978"/>
                  <a:pt x="10037374" y="370388"/>
                </a:cubicBezTo>
                <a:lnTo>
                  <a:pt x="9423495" y="458290"/>
                </a:lnTo>
                <a:cubicBezTo>
                  <a:pt x="9092273" y="500425"/>
                  <a:pt x="9045701" y="534520"/>
                  <a:pt x="8909019" y="561254"/>
                </a:cubicBezTo>
                <a:cubicBezTo>
                  <a:pt x="8772337" y="587988"/>
                  <a:pt x="8652850" y="614370"/>
                  <a:pt x="8505161" y="635537"/>
                </a:cubicBezTo>
                <a:cubicBezTo>
                  <a:pt x="8357472" y="656704"/>
                  <a:pt x="8177679" y="666700"/>
                  <a:pt x="8022883" y="688258"/>
                </a:cubicBezTo>
                <a:cubicBezTo>
                  <a:pt x="7868087" y="709816"/>
                  <a:pt x="7740410" y="740506"/>
                  <a:pt x="7576384" y="764884"/>
                </a:cubicBezTo>
                <a:cubicBezTo>
                  <a:pt x="7412358" y="789262"/>
                  <a:pt x="7215336" y="791665"/>
                  <a:pt x="7038727" y="834528"/>
                </a:cubicBezTo>
                <a:lnTo>
                  <a:pt x="6912493" y="859263"/>
                </a:lnTo>
                <a:cubicBezTo>
                  <a:pt x="6545781" y="886250"/>
                  <a:pt x="6313637" y="975418"/>
                  <a:pt x="6083846" y="1025028"/>
                </a:cubicBezTo>
                <a:cubicBezTo>
                  <a:pt x="5586562" y="1182587"/>
                  <a:pt x="5389864" y="1217315"/>
                  <a:pt x="5131345" y="1284584"/>
                </a:cubicBezTo>
                <a:cubicBezTo>
                  <a:pt x="4872826" y="1351853"/>
                  <a:pt x="4683543" y="1393718"/>
                  <a:pt x="4532731" y="1428643"/>
                </a:cubicBezTo>
                <a:cubicBezTo>
                  <a:pt x="4444918" y="1463237"/>
                  <a:pt x="4253252" y="1503445"/>
                  <a:pt x="4165439" y="1538039"/>
                </a:cubicBezTo>
                <a:lnTo>
                  <a:pt x="3711238" y="1743332"/>
                </a:lnTo>
                <a:cubicBezTo>
                  <a:pt x="3507619" y="1824639"/>
                  <a:pt x="3442208" y="1855350"/>
                  <a:pt x="3170270" y="1995882"/>
                </a:cubicBezTo>
                <a:cubicBezTo>
                  <a:pt x="3015341" y="2064116"/>
                  <a:pt x="2902155" y="2105190"/>
                  <a:pt x="2781661" y="2158353"/>
                </a:cubicBezTo>
                <a:cubicBezTo>
                  <a:pt x="2661167" y="2211516"/>
                  <a:pt x="2549756" y="2269015"/>
                  <a:pt x="2447306" y="2314860"/>
                </a:cubicBezTo>
                <a:cubicBezTo>
                  <a:pt x="2344856" y="2360705"/>
                  <a:pt x="2290406" y="2380917"/>
                  <a:pt x="2169768" y="2444652"/>
                </a:cubicBezTo>
                <a:cubicBezTo>
                  <a:pt x="2049130" y="2508387"/>
                  <a:pt x="1756716" y="2692270"/>
                  <a:pt x="1597170" y="2798316"/>
                </a:cubicBezTo>
                <a:cubicBezTo>
                  <a:pt x="1437624" y="2904362"/>
                  <a:pt x="1424865" y="3063233"/>
                  <a:pt x="1234945" y="3125840"/>
                </a:cubicBezTo>
                <a:cubicBezTo>
                  <a:pt x="922516" y="3233770"/>
                  <a:pt x="798146" y="3158652"/>
                  <a:pt x="485717" y="3266582"/>
                </a:cubicBezTo>
                <a:lnTo>
                  <a:pt x="0" y="3471763"/>
                </a:lnTo>
                <a:lnTo>
                  <a:pt x="20283" y="4192545"/>
                </a:lnTo>
                <a:close/>
              </a:path>
            </a:pathLst>
          </a:custGeom>
          <a:pattFill prst="lgConfetti">
            <a:fgClr>
              <a:schemeClr val="accent4">
                <a:lumMod val="50000"/>
              </a:schemeClr>
            </a:fgClr>
            <a:bgClr>
              <a:schemeClr val="accent4">
                <a:lumMod val="20000"/>
                <a:lumOff val="80000"/>
              </a:schemeClr>
            </a:bgClr>
          </a:pattFill>
          <a:ln w="508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7" name="Freeform: Shape 446">
            <a:extLst>
              <a:ext uri="{FF2B5EF4-FFF2-40B4-BE49-F238E27FC236}">
                <a16:creationId xmlns:a16="http://schemas.microsoft.com/office/drawing/2014/main" id="{79A172D0-BD52-48B2-AE29-ED38CF77B0D4}"/>
              </a:ext>
            </a:extLst>
          </p:cNvPr>
          <p:cNvSpPr/>
          <p:nvPr/>
        </p:nvSpPr>
        <p:spPr>
          <a:xfrm rot="10800000">
            <a:off x="20760042" y="1774023"/>
            <a:ext cx="6199788" cy="3112829"/>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6199788" h="3112829">
                <a:moveTo>
                  <a:pt x="10003" y="1904327"/>
                </a:moveTo>
                <a:cubicBezTo>
                  <a:pt x="62140" y="1816095"/>
                  <a:pt x="443140" y="1663695"/>
                  <a:pt x="443140" y="1663695"/>
                </a:cubicBezTo>
                <a:cubicBezTo>
                  <a:pt x="619603" y="1563432"/>
                  <a:pt x="852214" y="1390979"/>
                  <a:pt x="1068782" y="1302748"/>
                </a:cubicBezTo>
                <a:cubicBezTo>
                  <a:pt x="1285351" y="1214516"/>
                  <a:pt x="1562078" y="1174411"/>
                  <a:pt x="1742551" y="1134306"/>
                </a:cubicBezTo>
                <a:cubicBezTo>
                  <a:pt x="1923024" y="1094201"/>
                  <a:pt x="1999224" y="1082169"/>
                  <a:pt x="2151624" y="1062116"/>
                </a:cubicBezTo>
                <a:cubicBezTo>
                  <a:pt x="2304024" y="1042063"/>
                  <a:pt x="2504551" y="1086179"/>
                  <a:pt x="2656951" y="1013990"/>
                </a:cubicBezTo>
                <a:cubicBezTo>
                  <a:pt x="2809351" y="941801"/>
                  <a:pt x="2865498" y="733253"/>
                  <a:pt x="3066024" y="628979"/>
                </a:cubicBezTo>
                <a:cubicBezTo>
                  <a:pt x="3266550" y="524705"/>
                  <a:pt x="3627497" y="448506"/>
                  <a:pt x="3860108" y="388348"/>
                </a:cubicBezTo>
                <a:cubicBezTo>
                  <a:pt x="4092719" y="328190"/>
                  <a:pt x="4261161" y="300116"/>
                  <a:pt x="4461687" y="268032"/>
                </a:cubicBezTo>
                <a:cubicBezTo>
                  <a:pt x="4662213" y="235948"/>
                  <a:pt x="4898834" y="239958"/>
                  <a:pt x="5063266" y="195842"/>
                </a:cubicBezTo>
                <a:cubicBezTo>
                  <a:pt x="5227698" y="151726"/>
                  <a:pt x="5311919" y="23389"/>
                  <a:pt x="5448277" y="3337"/>
                </a:cubicBezTo>
                <a:cubicBezTo>
                  <a:pt x="5584635" y="-16716"/>
                  <a:pt x="5773130" y="59485"/>
                  <a:pt x="5881414" y="75527"/>
                </a:cubicBezTo>
                <a:cubicBezTo>
                  <a:pt x="5989698" y="91569"/>
                  <a:pt x="6097982" y="99590"/>
                  <a:pt x="6097982" y="99590"/>
                </a:cubicBezTo>
                <a:cubicBezTo>
                  <a:pt x="6146108" y="115632"/>
                  <a:pt x="6158140" y="139695"/>
                  <a:pt x="6170172" y="171779"/>
                </a:cubicBezTo>
                <a:cubicBezTo>
                  <a:pt x="6182204" y="203863"/>
                  <a:pt x="6230330" y="247979"/>
                  <a:pt x="6170172" y="292095"/>
                </a:cubicBezTo>
                <a:cubicBezTo>
                  <a:pt x="6110014" y="336211"/>
                  <a:pt x="5945582" y="372305"/>
                  <a:pt x="5809224" y="436474"/>
                </a:cubicBezTo>
                <a:cubicBezTo>
                  <a:pt x="5672866" y="500642"/>
                  <a:pt x="5475831" y="605388"/>
                  <a:pt x="5352024" y="677106"/>
                </a:cubicBezTo>
                <a:cubicBezTo>
                  <a:pt x="5228217" y="748824"/>
                  <a:pt x="5148855" y="827995"/>
                  <a:pt x="5066380" y="866779"/>
                </a:cubicBezTo>
                <a:cubicBezTo>
                  <a:pt x="4983905" y="905563"/>
                  <a:pt x="5006080" y="857202"/>
                  <a:pt x="4857172" y="909811"/>
                </a:cubicBezTo>
                <a:cubicBezTo>
                  <a:pt x="4708264" y="962420"/>
                  <a:pt x="4335096" y="1108922"/>
                  <a:pt x="4172929" y="1182432"/>
                </a:cubicBezTo>
                <a:cubicBezTo>
                  <a:pt x="4010762" y="1255942"/>
                  <a:pt x="3884172" y="1350874"/>
                  <a:pt x="3884172" y="1350874"/>
                </a:cubicBezTo>
                <a:cubicBezTo>
                  <a:pt x="3751825" y="1427074"/>
                  <a:pt x="3531245" y="1523327"/>
                  <a:pt x="3378845" y="1639632"/>
                </a:cubicBezTo>
                <a:cubicBezTo>
                  <a:pt x="3226445" y="1755937"/>
                  <a:pt x="3086077" y="1940422"/>
                  <a:pt x="2969772" y="2048706"/>
                </a:cubicBezTo>
                <a:cubicBezTo>
                  <a:pt x="2853467" y="2156990"/>
                  <a:pt x="2765235" y="2217148"/>
                  <a:pt x="2681014" y="2289337"/>
                </a:cubicBezTo>
                <a:cubicBezTo>
                  <a:pt x="2596793" y="2361526"/>
                  <a:pt x="2564708" y="2441737"/>
                  <a:pt x="2464445" y="2481842"/>
                </a:cubicBezTo>
                <a:cubicBezTo>
                  <a:pt x="2364182" y="2521947"/>
                  <a:pt x="2079435" y="2529969"/>
                  <a:pt x="2079435" y="2529969"/>
                </a:cubicBezTo>
                <a:cubicBezTo>
                  <a:pt x="1943077" y="2546011"/>
                  <a:pt x="1806719" y="2542000"/>
                  <a:pt x="1646298" y="2578095"/>
                </a:cubicBezTo>
                <a:cubicBezTo>
                  <a:pt x="1485877" y="2614190"/>
                  <a:pt x="1273319" y="2694400"/>
                  <a:pt x="1116908" y="2746537"/>
                </a:cubicBezTo>
                <a:cubicBezTo>
                  <a:pt x="960498" y="2798674"/>
                  <a:pt x="840182" y="2842790"/>
                  <a:pt x="707835" y="2890916"/>
                </a:cubicBezTo>
                <a:cubicBezTo>
                  <a:pt x="575488" y="2939042"/>
                  <a:pt x="423087" y="3003211"/>
                  <a:pt x="322824" y="3035295"/>
                </a:cubicBezTo>
                <a:cubicBezTo>
                  <a:pt x="222561" y="3067379"/>
                  <a:pt x="146361" y="3159621"/>
                  <a:pt x="106256" y="3083421"/>
                </a:cubicBezTo>
                <a:cubicBezTo>
                  <a:pt x="66151" y="3007221"/>
                  <a:pt x="78183" y="2726484"/>
                  <a:pt x="82193" y="2578095"/>
                </a:cubicBezTo>
                <a:cubicBezTo>
                  <a:pt x="86203" y="2429706"/>
                  <a:pt x="134330" y="2305378"/>
                  <a:pt x="130319" y="2193084"/>
                </a:cubicBezTo>
                <a:cubicBezTo>
                  <a:pt x="126308" y="2080790"/>
                  <a:pt x="-42134" y="1992559"/>
                  <a:pt x="10003" y="1904327"/>
                </a:cubicBezTo>
                <a:close/>
              </a:path>
            </a:pathLst>
          </a:custGeom>
          <a:pattFill prst="diagBrick">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Freeform: Shape 454">
            <a:extLst>
              <a:ext uri="{FF2B5EF4-FFF2-40B4-BE49-F238E27FC236}">
                <a16:creationId xmlns:a16="http://schemas.microsoft.com/office/drawing/2014/main" id="{D7ABE7C0-AC2C-4C7C-86F3-E7434DAEAEBE}"/>
              </a:ext>
            </a:extLst>
          </p:cNvPr>
          <p:cNvSpPr/>
          <p:nvPr/>
        </p:nvSpPr>
        <p:spPr>
          <a:xfrm rot="10800000">
            <a:off x="557286" y="4611690"/>
            <a:ext cx="20269200" cy="3826934"/>
          </a:xfrm>
          <a:custGeom>
            <a:avLst/>
            <a:gdLst>
              <a:gd name="connsiteX0" fmla="*/ 0 w 20269200"/>
              <a:gd name="connsiteY0" fmla="*/ 3826934 h 3826934"/>
              <a:gd name="connsiteX1" fmla="*/ 423334 w 20269200"/>
              <a:gd name="connsiteY1" fmla="*/ 3572934 h 3826934"/>
              <a:gd name="connsiteX2" fmla="*/ 1303867 w 20269200"/>
              <a:gd name="connsiteY2" fmla="*/ 3200400 h 3826934"/>
              <a:gd name="connsiteX3" fmla="*/ 1913467 w 20269200"/>
              <a:gd name="connsiteY3" fmla="*/ 2929467 h 3826934"/>
              <a:gd name="connsiteX4" fmla="*/ 2573867 w 20269200"/>
              <a:gd name="connsiteY4" fmla="*/ 2726267 h 3826934"/>
              <a:gd name="connsiteX5" fmla="*/ 3166534 w 20269200"/>
              <a:gd name="connsiteY5" fmla="*/ 2573867 h 3826934"/>
              <a:gd name="connsiteX6" fmla="*/ 4656667 w 20269200"/>
              <a:gd name="connsiteY6" fmla="*/ 2218267 h 3826934"/>
              <a:gd name="connsiteX7" fmla="*/ 6434667 w 20269200"/>
              <a:gd name="connsiteY7" fmla="*/ 1744134 h 3826934"/>
              <a:gd name="connsiteX8" fmla="*/ 8365067 w 20269200"/>
              <a:gd name="connsiteY8" fmla="*/ 1456267 h 3826934"/>
              <a:gd name="connsiteX9" fmla="*/ 9313334 w 20269200"/>
              <a:gd name="connsiteY9" fmla="*/ 1303867 h 3826934"/>
              <a:gd name="connsiteX10" fmla="*/ 10312400 w 20269200"/>
              <a:gd name="connsiteY10" fmla="*/ 1185334 h 3826934"/>
              <a:gd name="connsiteX11" fmla="*/ 11768667 w 20269200"/>
              <a:gd name="connsiteY11" fmla="*/ 897467 h 3826934"/>
              <a:gd name="connsiteX12" fmla="*/ 12683067 w 20269200"/>
              <a:gd name="connsiteY12" fmla="*/ 762000 h 3826934"/>
              <a:gd name="connsiteX13" fmla="*/ 14291734 w 20269200"/>
              <a:gd name="connsiteY13" fmla="*/ 508000 h 3826934"/>
              <a:gd name="connsiteX14" fmla="*/ 16340667 w 20269200"/>
              <a:gd name="connsiteY14" fmla="*/ 321734 h 3826934"/>
              <a:gd name="connsiteX15" fmla="*/ 17864667 w 20269200"/>
              <a:gd name="connsiteY15" fmla="*/ 169334 h 3826934"/>
              <a:gd name="connsiteX16" fmla="*/ 18728267 w 20269200"/>
              <a:gd name="connsiteY16" fmla="*/ 118534 h 3826934"/>
              <a:gd name="connsiteX17" fmla="*/ 20269200 w 20269200"/>
              <a:gd name="connsiteY17" fmla="*/ 0 h 38269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0269200" h="3826934">
                <a:moveTo>
                  <a:pt x="0" y="3826934"/>
                </a:moveTo>
                <a:cubicBezTo>
                  <a:pt x="103011" y="3752145"/>
                  <a:pt x="206023" y="3677356"/>
                  <a:pt x="423334" y="3572934"/>
                </a:cubicBezTo>
                <a:cubicBezTo>
                  <a:pt x="640645" y="3468512"/>
                  <a:pt x="1055512" y="3307644"/>
                  <a:pt x="1303867" y="3200400"/>
                </a:cubicBezTo>
                <a:cubicBezTo>
                  <a:pt x="1552223" y="3093155"/>
                  <a:pt x="1701800" y="3008489"/>
                  <a:pt x="1913467" y="2929467"/>
                </a:cubicBezTo>
                <a:cubicBezTo>
                  <a:pt x="2125134" y="2850445"/>
                  <a:pt x="2365023" y="2785534"/>
                  <a:pt x="2573867" y="2726267"/>
                </a:cubicBezTo>
                <a:cubicBezTo>
                  <a:pt x="2782711" y="2667000"/>
                  <a:pt x="3166534" y="2573867"/>
                  <a:pt x="3166534" y="2573867"/>
                </a:cubicBezTo>
                <a:lnTo>
                  <a:pt x="4656667" y="2218267"/>
                </a:lnTo>
                <a:cubicBezTo>
                  <a:pt x="5201356" y="2079978"/>
                  <a:pt x="5816600" y="1871134"/>
                  <a:pt x="6434667" y="1744134"/>
                </a:cubicBezTo>
                <a:cubicBezTo>
                  <a:pt x="7052734" y="1617134"/>
                  <a:pt x="8365067" y="1456267"/>
                  <a:pt x="8365067" y="1456267"/>
                </a:cubicBezTo>
                <a:cubicBezTo>
                  <a:pt x="8844845" y="1382889"/>
                  <a:pt x="8988778" y="1349023"/>
                  <a:pt x="9313334" y="1303867"/>
                </a:cubicBezTo>
                <a:cubicBezTo>
                  <a:pt x="9637890" y="1258711"/>
                  <a:pt x="9903178" y="1253067"/>
                  <a:pt x="10312400" y="1185334"/>
                </a:cubicBezTo>
                <a:cubicBezTo>
                  <a:pt x="10721622" y="1117601"/>
                  <a:pt x="11373556" y="968023"/>
                  <a:pt x="11768667" y="897467"/>
                </a:cubicBezTo>
                <a:cubicBezTo>
                  <a:pt x="12163778" y="826911"/>
                  <a:pt x="12683067" y="762000"/>
                  <a:pt x="12683067" y="762000"/>
                </a:cubicBezTo>
                <a:cubicBezTo>
                  <a:pt x="13103578" y="697089"/>
                  <a:pt x="13682134" y="581378"/>
                  <a:pt x="14291734" y="508000"/>
                </a:cubicBezTo>
                <a:cubicBezTo>
                  <a:pt x="14901334" y="434622"/>
                  <a:pt x="16340667" y="321734"/>
                  <a:pt x="16340667" y="321734"/>
                </a:cubicBezTo>
                <a:lnTo>
                  <a:pt x="17864667" y="169334"/>
                </a:lnTo>
                <a:cubicBezTo>
                  <a:pt x="18262600" y="135467"/>
                  <a:pt x="18728267" y="118534"/>
                  <a:pt x="18728267" y="118534"/>
                </a:cubicBezTo>
                <a:cubicBezTo>
                  <a:pt x="19129022" y="90312"/>
                  <a:pt x="20020845" y="53622"/>
                  <a:pt x="20269200" y="0"/>
                </a:cubicBezTo>
              </a:path>
            </a:pathLst>
          </a:custGeom>
          <a:noFill/>
          <a:ln w="381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8" name="Freeform: Shape 447">
            <a:extLst>
              <a:ext uri="{FF2B5EF4-FFF2-40B4-BE49-F238E27FC236}">
                <a16:creationId xmlns:a16="http://schemas.microsoft.com/office/drawing/2014/main" id="{4925A9EC-D6C5-4AE5-B371-C122356B8B98}"/>
              </a:ext>
            </a:extLst>
          </p:cNvPr>
          <p:cNvSpPr/>
          <p:nvPr/>
        </p:nvSpPr>
        <p:spPr>
          <a:xfrm rot="10800000">
            <a:off x="18134976" y="12222779"/>
            <a:ext cx="8686800" cy="5727031"/>
          </a:xfrm>
          <a:custGeom>
            <a:avLst/>
            <a:gdLst>
              <a:gd name="connsiteX0" fmla="*/ 0 w 8831179"/>
              <a:gd name="connsiteY0" fmla="*/ 5799221 h 5799221"/>
              <a:gd name="connsiteX1" fmla="*/ 1299411 w 8831179"/>
              <a:gd name="connsiteY1" fmla="*/ 5029200 h 5799221"/>
              <a:gd name="connsiteX2" fmla="*/ 3031958 w 8831179"/>
              <a:gd name="connsiteY2" fmla="*/ 3609474 h 5799221"/>
              <a:gd name="connsiteX3" fmla="*/ 4451684 w 8831179"/>
              <a:gd name="connsiteY3" fmla="*/ 2358190 h 5799221"/>
              <a:gd name="connsiteX4" fmla="*/ 5390148 w 8831179"/>
              <a:gd name="connsiteY4" fmla="*/ 1612232 h 5799221"/>
              <a:gd name="connsiteX5" fmla="*/ 6112042 w 8831179"/>
              <a:gd name="connsiteY5" fmla="*/ 1130969 h 5799221"/>
              <a:gd name="connsiteX6" fmla="*/ 7243011 w 8831179"/>
              <a:gd name="connsiteY6" fmla="*/ 625642 h 5799221"/>
              <a:gd name="connsiteX7" fmla="*/ 8831179 w 8831179"/>
              <a:gd name="connsiteY7" fmla="*/ 0 h 5799221"/>
              <a:gd name="connsiteX0" fmla="*/ 0 w 8686800"/>
              <a:gd name="connsiteY0" fmla="*/ 5727031 h 5727031"/>
              <a:gd name="connsiteX1" fmla="*/ 1155032 w 8686800"/>
              <a:gd name="connsiteY1" fmla="*/ 5029200 h 5727031"/>
              <a:gd name="connsiteX2" fmla="*/ 2887579 w 8686800"/>
              <a:gd name="connsiteY2" fmla="*/ 3609474 h 5727031"/>
              <a:gd name="connsiteX3" fmla="*/ 4307305 w 8686800"/>
              <a:gd name="connsiteY3" fmla="*/ 2358190 h 5727031"/>
              <a:gd name="connsiteX4" fmla="*/ 5245769 w 8686800"/>
              <a:gd name="connsiteY4" fmla="*/ 1612232 h 5727031"/>
              <a:gd name="connsiteX5" fmla="*/ 5967663 w 8686800"/>
              <a:gd name="connsiteY5" fmla="*/ 1130969 h 5727031"/>
              <a:gd name="connsiteX6" fmla="*/ 7098632 w 8686800"/>
              <a:gd name="connsiteY6" fmla="*/ 625642 h 5727031"/>
              <a:gd name="connsiteX7" fmla="*/ 8686800 w 8686800"/>
              <a:gd name="connsiteY7" fmla="*/ 0 h 57270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86800" h="5727031">
                <a:moveTo>
                  <a:pt x="0" y="5727031"/>
                </a:moveTo>
                <a:cubicBezTo>
                  <a:pt x="397042" y="5524499"/>
                  <a:pt x="673769" y="5382126"/>
                  <a:pt x="1155032" y="5029200"/>
                </a:cubicBezTo>
                <a:cubicBezTo>
                  <a:pt x="1636295" y="4676274"/>
                  <a:pt x="2362200" y="4054642"/>
                  <a:pt x="2887579" y="3609474"/>
                </a:cubicBezTo>
                <a:cubicBezTo>
                  <a:pt x="3412958" y="3164306"/>
                  <a:pt x="3914273" y="2691064"/>
                  <a:pt x="4307305" y="2358190"/>
                </a:cubicBezTo>
                <a:cubicBezTo>
                  <a:pt x="4700337" y="2025316"/>
                  <a:pt x="4969043" y="1816769"/>
                  <a:pt x="5245769" y="1612232"/>
                </a:cubicBezTo>
                <a:cubicBezTo>
                  <a:pt x="5522495" y="1407695"/>
                  <a:pt x="5658853" y="1295401"/>
                  <a:pt x="5967663" y="1130969"/>
                </a:cubicBezTo>
                <a:cubicBezTo>
                  <a:pt x="6276473" y="966537"/>
                  <a:pt x="6645442" y="814137"/>
                  <a:pt x="7098632" y="625642"/>
                </a:cubicBezTo>
                <a:cubicBezTo>
                  <a:pt x="7551822" y="437147"/>
                  <a:pt x="8119311" y="218573"/>
                  <a:pt x="86868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Freeform: Shape 448">
            <a:extLst>
              <a:ext uri="{FF2B5EF4-FFF2-40B4-BE49-F238E27FC236}">
                <a16:creationId xmlns:a16="http://schemas.microsoft.com/office/drawing/2014/main" id="{5EEAE1DF-FB69-402A-AC8E-4C25C3745432}"/>
              </a:ext>
            </a:extLst>
          </p:cNvPr>
          <p:cNvSpPr/>
          <p:nvPr/>
        </p:nvSpPr>
        <p:spPr>
          <a:xfrm rot="10800000">
            <a:off x="12792956" y="9431452"/>
            <a:ext cx="14101010" cy="8542421"/>
          </a:xfrm>
          <a:custGeom>
            <a:avLst/>
            <a:gdLst>
              <a:gd name="connsiteX0" fmla="*/ 0 w 14101010"/>
              <a:gd name="connsiteY0" fmla="*/ 8542421 h 8542421"/>
              <a:gd name="connsiteX1" fmla="*/ 1997242 w 14101010"/>
              <a:gd name="connsiteY1" fmla="*/ 7964905 h 8542421"/>
              <a:gd name="connsiteX2" fmla="*/ 2959768 w 14101010"/>
              <a:gd name="connsiteY2" fmla="*/ 7194884 h 8542421"/>
              <a:gd name="connsiteX3" fmla="*/ 3994484 w 14101010"/>
              <a:gd name="connsiteY3" fmla="*/ 5606716 h 8542421"/>
              <a:gd name="connsiteX4" fmla="*/ 5077326 w 14101010"/>
              <a:gd name="connsiteY4" fmla="*/ 3922295 h 8542421"/>
              <a:gd name="connsiteX5" fmla="*/ 6136105 w 14101010"/>
              <a:gd name="connsiteY5" fmla="*/ 2815390 h 8542421"/>
              <a:gd name="connsiteX6" fmla="*/ 7507705 w 14101010"/>
              <a:gd name="connsiteY6" fmla="*/ 2069432 h 8542421"/>
              <a:gd name="connsiteX7" fmla="*/ 8686800 w 14101010"/>
              <a:gd name="connsiteY7" fmla="*/ 1780674 h 8542421"/>
              <a:gd name="connsiteX8" fmla="*/ 9216189 w 14101010"/>
              <a:gd name="connsiteY8" fmla="*/ 1467853 h 8542421"/>
              <a:gd name="connsiteX9" fmla="*/ 9721515 w 14101010"/>
              <a:gd name="connsiteY9" fmla="*/ 1251284 h 8542421"/>
              <a:gd name="connsiteX10" fmla="*/ 10395284 w 14101010"/>
              <a:gd name="connsiteY10" fmla="*/ 1275348 h 8542421"/>
              <a:gd name="connsiteX11" fmla="*/ 11093115 w 14101010"/>
              <a:gd name="connsiteY11" fmla="*/ 1347537 h 8542421"/>
              <a:gd name="connsiteX12" fmla="*/ 11478126 w 14101010"/>
              <a:gd name="connsiteY12" fmla="*/ 1660358 h 8542421"/>
              <a:gd name="connsiteX13" fmla="*/ 11502189 w 14101010"/>
              <a:gd name="connsiteY13" fmla="*/ 2093495 h 8542421"/>
              <a:gd name="connsiteX14" fmla="*/ 11478126 w 14101010"/>
              <a:gd name="connsiteY14" fmla="*/ 2478505 h 8542421"/>
              <a:gd name="connsiteX15" fmla="*/ 11550315 w 14101010"/>
              <a:gd name="connsiteY15" fmla="*/ 2863516 h 8542421"/>
              <a:gd name="connsiteX16" fmla="*/ 11887200 w 14101010"/>
              <a:gd name="connsiteY16" fmla="*/ 3080084 h 8542421"/>
              <a:gd name="connsiteX17" fmla="*/ 12488779 w 14101010"/>
              <a:gd name="connsiteY17" fmla="*/ 2430379 h 8542421"/>
              <a:gd name="connsiteX18" fmla="*/ 13090358 w 14101010"/>
              <a:gd name="connsiteY18" fmla="*/ 1660358 h 8542421"/>
              <a:gd name="connsiteX19" fmla="*/ 13475368 w 14101010"/>
              <a:gd name="connsiteY19" fmla="*/ 842211 h 8542421"/>
              <a:gd name="connsiteX20" fmla="*/ 13932568 w 14101010"/>
              <a:gd name="connsiteY20" fmla="*/ 288758 h 8542421"/>
              <a:gd name="connsiteX21" fmla="*/ 14101010 w 14101010"/>
              <a:gd name="connsiteY21" fmla="*/ 0 h 8542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4101010" h="8542421">
                <a:moveTo>
                  <a:pt x="0" y="8542421"/>
                </a:moveTo>
                <a:cubicBezTo>
                  <a:pt x="751973" y="8365957"/>
                  <a:pt x="1503947" y="8189494"/>
                  <a:pt x="1997242" y="7964905"/>
                </a:cubicBezTo>
                <a:cubicBezTo>
                  <a:pt x="2490537" y="7740315"/>
                  <a:pt x="2626894" y="7587915"/>
                  <a:pt x="2959768" y="7194884"/>
                </a:cubicBezTo>
                <a:cubicBezTo>
                  <a:pt x="3292642" y="6801853"/>
                  <a:pt x="3641558" y="6152148"/>
                  <a:pt x="3994484" y="5606716"/>
                </a:cubicBezTo>
                <a:cubicBezTo>
                  <a:pt x="4347410" y="5061284"/>
                  <a:pt x="4720389" y="4387516"/>
                  <a:pt x="5077326" y="3922295"/>
                </a:cubicBezTo>
                <a:cubicBezTo>
                  <a:pt x="5434263" y="3457074"/>
                  <a:pt x="5731042" y="3124200"/>
                  <a:pt x="6136105" y="2815390"/>
                </a:cubicBezTo>
                <a:cubicBezTo>
                  <a:pt x="6541168" y="2506580"/>
                  <a:pt x="7082589" y="2241885"/>
                  <a:pt x="7507705" y="2069432"/>
                </a:cubicBezTo>
                <a:cubicBezTo>
                  <a:pt x="7932821" y="1896979"/>
                  <a:pt x="8402053" y="1880937"/>
                  <a:pt x="8686800" y="1780674"/>
                </a:cubicBezTo>
                <a:cubicBezTo>
                  <a:pt x="8971547" y="1680411"/>
                  <a:pt x="9043737" y="1556085"/>
                  <a:pt x="9216189" y="1467853"/>
                </a:cubicBezTo>
                <a:cubicBezTo>
                  <a:pt x="9388641" y="1379621"/>
                  <a:pt x="9524999" y="1283368"/>
                  <a:pt x="9721515" y="1251284"/>
                </a:cubicBezTo>
                <a:cubicBezTo>
                  <a:pt x="9918031" y="1219200"/>
                  <a:pt x="10166684" y="1259306"/>
                  <a:pt x="10395284" y="1275348"/>
                </a:cubicBezTo>
                <a:cubicBezTo>
                  <a:pt x="10623884" y="1291390"/>
                  <a:pt x="10912641" y="1283369"/>
                  <a:pt x="11093115" y="1347537"/>
                </a:cubicBezTo>
                <a:cubicBezTo>
                  <a:pt x="11273589" y="1411705"/>
                  <a:pt x="11409947" y="1536032"/>
                  <a:pt x="11478126" y="1660358"/>
                </a:cubicBezTo>
                <a:cubicBezTo>
                  <a:pt x="11546305" y="1784684"/>
                  <a:pt x="11502189" y="1957137"/>
                  <a:pt x="11502189" y="2093495"/>
                </a:cubicBezTo>
                <a:cubicBezTo>
                  <a:pt x="11502189" y="2229853"/>
                  <a:pt x="11470105" y="2350168"/>
                  <a:pt x="11478126" y="2478505"/>
                </a:cubicBezTo>
                <a:cubicBezTo>
                  <a:pt x="11486147" y="2606842"/>
                  <a:pt x="11482136" y="2763253"/>
                  <a:pt x="11550315" y="2863516"/>
                </a:cubicBezTo>
                <a:cubicBezTo>
                  <a:pt x="11618494" y="2963779"/>
                  <a:pt x="11730789" y="3152273"/>
                  <a:pt x="11887200" y="3080084"/>
                </a:cubicBezTo>
                <a:cubicBezTo>
                  <a:pt x="12043611" y="3007895"/>
                  <a:pt x="12288253" y="2667000"/>
                  <a:pt x="12488779" y="2430379"/>
                </a:cubicBezTo>
                <a:cubicBezTo>
                  <a:pt x="12689305" y="2193758"/>
                  <a:pt x="12925926" y="1925053"/>
                  <a:pt x="13090358" y="1660358"/>
                </a:cubicBezTo>
                <a:cubicBezTo>
                  <a:pt x="13254790" y="1395663"/>
                  <a:pt x="13335000" y="1070811"/>
                  <a:pt x="13475368" y="842211"/>
                </a:cubicBezTo>
                <a:cubicBezTo>
                  <a:pt x="13615736" y="613611"/>
                  <a:pt x="13828294" y="429126"/>
                  <a:pt x="13932568" y="288758"/>
                </a:cubicBezTo>
                <a:cubicBezTo>
                  <a:pt x="14036842" y="148390"/>
                  <a:pt x="14076947" y="68179"/>
                  <a:pt x="1410101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Freeform: Shape 449">
            <a:extLst>
              <a:ext uri="{FF2B5EF4-FFF2-40B4-BE49-F238E27FC236}">
                <a16:creationId xmlns:a16="http://schemas.microsoft.com/office/drawing/2014/main" id="{8E696D85-5347-4C15-AE11-E65077359AB3}"/>
              </a:ext>
            </a:extLst>
          </p:cNvPr>
          <p:cNvSpPr/>
          <p:nvPr/>
        </p:nvSpPr>
        <p:spPr>
          <a:xfrm rot="10800000">
            <a:off x="10891966" y="4083593"/>
            <a:ext cx="16054413" cy="13866217"/>
          </a:xfrm>
          <a:custGeom>
            <a:avLst/>
            <a:gdLst>
              <a:gd name="connsiteX0" fmla="*/ 28349 w 16054413"/>
              <a:gd name="connsiteY0" fmla="*/ 13764127 h 13866217"/>
              <a:gd name="connsiteX1" fmla="*/ 461486 w 16054413"/>
              <a:gd name="connsiteY1" fmla="*/ 13836316 h 13866217"/>
              <a:gd name="connsiteX2" fmla="*/ 726181 w 16054413"/>
              <a:gd name="connsiteY2" fmla="*/ 13330990 h 13866217"/>
              <a:gd name="connsiteX3" fmla="*/ 317107 w 16054413"/>
              <a:gd name="connsiteY3" fmla="*/ 12873790 h 13866217"/>
              <a:gd name="connsiteX4" fmla="*/ 76476 w 16054413"/>
              <a:gd name="connsiteY4" fmla="*/ 12633158 h 13866217"/>
              <a:gd name="connsiteX5" fmla="*/ 52413 w 16054413"/>
              <a:gd name="connsiteY5" fmla="*/ 11815011 h 13866217"/>
              <a:gd name="connsiteX6" fmla="*/ 4286 w 16054413"/>
              <a:gd name="connsiteY6" fmla="*/ 11381874 h 13866217"/>
              <a:gd name="connsiteX7" fmla="*/ 172728 w 16054413"/>
              <a:gd name="connsiteY7" fmla="*/ 11020927 h 13866217"/>
              <a:gd name="connsiteX8" fmla="*/ 870560 w 16054413"/>
              <a:gd name="connsiteY8" fmla="*/ 10563727 h 13866217"/>
              <a:gd name="connsiteX9" fmla="*/ 1688707 w 16054413"/>
              <a:gd name="connsiteY9" fmla="*/ 10371221 h 13866217"/>
              <a:gd name="connsiteX10" fmla="*/ 2675297 w 16054413"/>
              <a:gd name="connsiteY10" fmla="*/ 10804358 h 13866217"/>
              <a:gd name="connsiteX11" fmla="*/ 3685949 w 16054413"/>
              <a:gd name="connsiteY11" fmla="*/ 11309685 h 13866217"/>
              <a:gd name="connsiteX12" fmla="*/ 4720665 w 16054413"/>
              <a:gd name="connsiteY12" fmla="*/ 11381874 h 13866217"/>
              <a:gd name="connsiteX13" fmla="*/ 5442560 w 16054413"/>
              <a:gd name="connsiteY13" fmla="*/ 10371221 h 13866217"/>
              <a:gd name="connsiteX14" fmla="*/ 5538813 w 16054413"/>
              <a:gd name="connsiteY14" fmla="*/ 9336506 h 13866217"/>
              <a:gd name="connsiteX15" fmla="*/ 5851634 w 16054413"/>
              <a:gd name="connsiteY15" fmla="*/ 8879306 h 13866217"/>
              <a:gd name="connsiteX16" fmla="*/ 6429149 w 16054413"/>
              <a:gd name="connsiteY16" fmla="*/ 8879306 h 13866217"/>
              <a:gd name="connsiteX17" fmla="*/ 6645718 w 16054413"/>
              <a:gd name="connsiteY17" fmla="*/ 9360569 h 13866217"/>
              <a:gd name="connsiteX18" fmla="*/ 7391676 w 16054413"/>
              <a:gd name="connsiteY18" fmla="*/ 9841832 h 13866217"/>
              <a:gd name="connsiteX19" fmla="*/ 8209823 w 16054413"/>
              <a:gd name="connsiteY19" fmla="*/ 9553074 h 13866217"/>
              <a:gd name="connsiteX20" fmla="*/ 8426392 w 16054413"/>
              <a:gd name="connsiteY20" fmla="*/ 8807116 h 13866217"/>
              <a:gd name="connsiteX21" fmla="*/ 9388918 w 16054413"/>
              <a:gd name="connsiteY21" fmla="*/ 8229600 h 13866217"/>
              <a:gd name="connsiteX22" fmla="*/ 9412981 w 16054413"/>
              <a:gd name="connsiteY22" fmla="*/ 7507706 h 13866217"/>
              <a:gd name="connsiteX23" fmla="*/ 9076097 w 16054413"/>
              <a:gd name="connsiteY23" fmla="*/ 7002379 h 13866217"/>
              <a:gd name="connsiteX24" fmla="*/ 8546707 w 16054413"/>
              <a:gd name="connsiteY24" fmla="*/ 6785811 h 13866217"/>
              <a:gd name="connsiteX25" fmla="*/ 7776686 w 16054413"/>
              <a:gd name="connsiteY25" fmla="*/ 6617369 h 13866217"/>
              <a:gd name="connsiteX26" fmla="*/ 6669781 w 16054413"/>
              <a:gd name="connsiteY26" fmla="*/ 6761748 h 13866217"/>
              <a:gd name="connsiteX27" fmla="*/ 6140392 w 16054413"/>
              <a:gd name="connsiteY27" fmla="*/ 6882064 h 13866217"/>
              <a:gd name="connsiteX28" fmla="*/ 5851634 w 16054413"/>
              <a:gd name="connsiteY28" fmla="*/ 6809874 h 13866217"/>
              <a:gd name="connsiteX29" fmla="*/ 5899760 w 16054413"/>
              <a:gd name="connsiteY29" fmla="*/ 6376737 h 13866217"/>
              <a:gd name="connsiteX30" fmla="*/ 6260707 w 16054413"/>
              <a:gd name="connsiteY30" fmla="*/ 5847348 h 13866217"/>
              <a:gd name="connsiteX31" fmla="*/ 6693844 w 16054413"/>
              <a:gd name="connsiteY31" fmla="*/ 5486400 h 13866217"/>
              <a:gd name="connsiteX32" fmla="*/ 7006665 w 16054413"/>
              <a:gd name="connsiteY32" fmla="*/ 5005137 h 13866217"/>
              <a:gd name="connsiteX33" fmla="*/ 7126981 w 16054413"/>
              <a:gd name="connsiteY33" fmla="*/ 4186990 h 13866217"/>
              <a:gd name="connsiteX34" fmla="*/ 7367613 w 16054413"/>
              <a:gd name="connsiteY34" fmla="*/ 3248527 h 13866217"/>
              <a:gd name="connsiteX35" fmla="*/ 7848876 w 16054413"/>
              <a:gd name="connsiteY35" fmla="*/ 2719137 h 13866217"/>
              <a:gd name="connsiteX36" fmla="*/ 8667023 w 16054413"/>
              <a:gd name="connsiteY36" fmla="*/ 3031958 h 13866217"/>
              <a:gd name="connsiteX37" fmla="*/ 9052034 w 16054413"/>
              <a:gd name="connsiteY37" fmla="*/ 3633537 h 13866217"/>
              <a:gd name="connsiteX38" fmla="*/ 9220476 w 16054413"/>
              <a:gd name="connsiteY38" fmla="*/ 4090737 h 13866217"/>
              <a:gd name="connsiteX39" fmla="*/ 9797992 w 16054413"/>
              <a:gd name="connsiteY39" fmla="*/ 4475748 h 13866217"/>
              <a:gd name="connsiteX40" fmla="*/ 10158939 w 16054413"/>
              <a:gd name="connsiteY40" fmla="*/ 4018548 h 13866217"/>
              <a:gd name="connsiteX41" fmla="*/ 10279255 w 16054413"/>
              <a:gd name="connsiteY41" fmla="*/ 2983832 h 13866217"/>
              <a:gd name="connsiteX42" fmla="*/ 10447697 w 16054413"/>
              <a:gd name="connsiteY42" fmla="*/ 2286000 h 13866217"/>
              <a:gd name="connsiteX43" fmla="*/ 10736455 w 16054413"/>
              <a:gd name="connsiteY43" fmla="*/ 1949116 h 13866217"/>
              <a:gd name="connsiteX44" fmla="*/ 11193655 w 16054413"/>
              <a:gd name="connsiteY44" fmla="*/ 2310064 h 13866217"/>
              <a:gd name="connsiteX45" fmla="*/ 11506476 w 16054413"/>
              <a:gd name="connsiteY45" fmla="*/ 3537285 h 13866217"/>
              <a:gd name="connsiteX46" fmla="*/ 11602728 w 16054413"/>
              <a:gd name="connsiteY46" fmla="*/ 4042611 h 13866217"/>
              <a:gd name="connsiteX47" fmla="*/ 11987739 w 16054413"/>
              <a:gd name="connsiteY47" fmla="*/ 5029200 h 13866217"/>
              <a:gd name="connsiteX48" fmla="*/ 12348686 w 16054413"/>
              <a:gd name="connsiteY48" fmla="*/ 5438274 h 13866217"/>
              <a:gd name="connsiteX49" fmla="*/ 13142771 w 16054413"/>
              <a:gd name="connsiteY49" fmla="*/ 5462337 h 13866217"/>
              <a:gd name="connsiteX50" fmla="*/ 13768413 w 16054413"/>
              <a:gd name="connsiteY50" fmla="*/ 5053264 h 13866217"/>
              <a:gd name="connsiteX51" fmla="*/ 13792476 w 16054413"/>
              <a:gd name="connsiteY51" fmla="*/ 4211053 h 13866217"/>
              <a:gd name="connsiteX52" fmla="*/ 13840602 w 16054413"/>
              <a:gd name="connsiteY52" fmla="*/ 3176337 h 13866217"/>
              <a:gd name="connsiteX53" fmla="*/ 14442181 w 16054413"/>
              <a:gd name="connsiteY53" fmla="*/ 2430379 h 13866217"/>
              <a:gd name="connsiteX54" fmla="*/ 14851255 w 16054413"/>
              <a:gd name="connsiteY54" fmla="*/ 1804737 h 13866217"/>
              <a:gd name="connsiteX55" fmla="*/ 15164076 w 16054413"/>
              <a:gd name="connsiteY55" fmla="*/ 938464 h 13866217"/>
              <a:gd name="connsiteX56" fmla="*/ 15693465 w 16054413"/>
              <a:gd name="connsiteY56" fmla="*/ 457200 h 13866217"/>
              <a:gd name="connsiteX57" fmla="*/ 16054413 w 16054413"/>
              <a:gd name="connsiteY57" fmla="*/ 0 h 13866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16054413" h="13866217">
                <a:moveTo>
                  <a:pt x="28349" y="13764127"/>
                </a:moveTo>
                <a:cubicBezTo>
                  <a:pt x="186765" y="13836316"/>
                  <a:pt x="345181" y="13908505"/>
                  <a:pt x="461486" y="13836316"/>
                </a:cubicBezTo>
                <a:cubicBezTo>
                  <a:pt x="577791" y="13764127"/>
                  <a:pt x="750244" y="13491411"/>
                  <a:pt x="726181" y="13330990"/>
                </a:cubicBezTo>
                <a:cubicBezTo>
                  <a:pt x="702118" y="13170569"/>
                  <a:pt x="425391" y="12990095"/>
                  <a:pt x="317107" y="12873790"/>
                </a:cubicBezTo>
                <a:cubicBezTo>
                  <a:pt x="208823" y="12757485"/>
                  <a:pt x="120592" y="12809621"/>
                  <a:pt x="76476" y="12633158"/>
                </a:cubicBezTo>
                <a:cubicBezTo>
                  <a:pt x="32360" y="12456695"/>
                  <a:pt x="64445" y="12023558"/>
                  <a:pt x="52413" y="11815011"/>
                </a:cubicBezTo>
                <a:cubicBezTo>
                  <a:pt x="40381" y="11606464"/>
                  <a:pt x="-15766" y="11514221"/>
                  <a:pt x="4286" y="11381874"/>
                </a:cubicBezTo>
                <a:cubicBezTo>
                  <a:pt x="24338" y="11249527"/>
                  <a:pt x="28349" y="11157285"/>
                  <a:pt x="172728" y="11020927"/>
                </a:cubicBezTo>
                <a:cubicBezTo>
                  <a:pt x="317107" y="10884569"/>
                  <a:pt x="617897" y="10672011"/>
                  <a:pt x="870560" y="10563727"/>
                </a:cubicBezTo>
                <a:cubicBezTo>
                  <a:pt x="1123223" y="10455443"/>
                  <a:pt x="1387918" y="10331116"/>
                  <a:pt x="1688707" y="10371221"/>
                </a:cubicBezTo>
                <a:cubicBezTo>
                  <a:pt x="1989496" y="10411326"/>
                  <a:pt x="2342423" y="10647947"/>
                  <a:pt x="2675297" y="10804358"/>
                </a:cubicBezTo>
                <a:cubicBezTo>
                  <a:pt x="3008171" y="10960769"/>
                  <a:pt x="3345054" y="11213432"/>
                  <a:pt x="3685949" y="11309685"/>
                </a:cubicBezTo>
                <a:cubicBezTo>
                  <a:pt x="4026844" y="11405938"/>
                  <a:pt x="4427897" y="11538285"/>
                  <a:pt x="4720665" y="11381874"/>
                </a:cubicBezTo>
                <a:cubicBezTo>
                  <a:pt x="5013433" y="11225463"/>
                  <a:pt x="5306202" y="10712116"/>
                  <a:pt x="5442560" y="10371221"/>
                </a:cubicBezTo>
                <a:cubicBezTo>
                  <a:pt x="5578918" y="10030326"/>
                  <a:pt x="5470634" y="9585158"/>
                  <a:pt x="5538813" y="9336506"/>
                </a:cubicBezTo>
                <a:cubicBezTo>
                  <a:pt x="5606992" y="9087854"/>
                  <a:pt x="5703245" y="8955506"/>
                  <a:pt x="5851634" y="8879306"/>
                </a:cubicBezTo>
                <a:cubicBezTo>
                  <a:pt x="6000023" y="8803106"/>
                  <a:pt x="6296802" y="8799096"/>
                  <a:pt x="6429149" y="8879306"/>
                </a:cubicBezTo>
                <a:cubicBezTo>
                  <a:pt x="6561496" y="8959516"/>
                  <a:pt x="6485297" y="9200148"/>
                  <a:pt x="6645718" y="9360569"/>
                </a:cubicBezTo>
                <a:cubicBezTo>
                  <a:pt x="6806139" y="9520990"/>
                  <a:pt x="7130992" y="9809748"/>
                  <a:pt x="7391676" y="9841832"/>
                </a:cubicBezTo>
                <a:cubicBezTo>
                  <a:pt x="7652360" y="9873916"/>
                  <a:pt x="8037370" y="9725527"/>
                  <a:pt x="8209823" y="9553074"/>
                </a:cubicBezTo>
                <a:cubicBezTo>
                  <a:pt x="8382276" y="9380621"/>
                  <a:pt x="8229876" y="9027695"/>
                  <a:pt x="8426392" y="8807116"/>
                </a:cubicBezTo>
                <a:cubicBezTo>
                  <a:pt x="8622908" y="8586537"/>
                  <a:pt x="9224487" y="8446168"/>
                  <a:pt x="9388918" y="8229600"/>
                </a:cubicBezTo>
                <a:cubicBezTo>
                  <a:pt x="9553349" y="8013032"/>
                  <a:pt x="9465118" y="7712243"/>
                  <a:pt x="9412981" y="7507706"/>
                </a:cubicBezTo>
                <a:cubicBezTo>
                  <a:pt x="9360844" y="7303169"/>
                  <a:pt x="9220476" y="7122695"/>
                  <a:pt x="9076097" y="7002379"/>
                </a:cubicBezTo>
                <a:cubicBezTo>
                  <a:pt x="8931718" y="6882063"/>
                  <a:pt x="8763276" y="6849979"/>
                  <a:pt x="8546707" y="6785811"/>
                </a:cubicBezTo>
                <a:cubicBezTo>
                  <a:pt x="8330139" y="6721643"/>
                  <a:pt x="8089507" y="6621379"/>
                  <a:pt x="7776686" y="6617369"/>
                </a:cubicBezTo>
                <a:cubicBezTo>
                  <a:pt x="7463865" y="6613358"/>
                  <a:pt x="6942496" y="6717632"/>
                  <a:pt x="6669781" y="6761748"/>
                </a:cubicBezTo>
                <a:cubicBezTo>
                  <a:pt x="6397066" y="6805864"/>
                  <a:pt x="6276750" y="6874043"/>
                  <a:pt x="6140392" y="6882064"/>
                </a:cubicBezTo>
                <a:cubicBezTo>
                  <a:pt x="6004034" y="6890085"/>
                  <a:pt x="5891739" y="6894095"/>
                  <a:pt x="5851634" y="6809874"/>
                </a:cubicBezTo>
                <a:cubicBezTo>
                  <a:pt x="5811529" y="6725653"/>
                  <a:pt x="5831581" y="6537158"/>
                  <a:pt x="5899760" y="6376737"/>
                </a:cubicBezTo>
                <a:cubicBezTo>
                  <a:pt x="5967939" y="6216316"/>
                  <a:pt x="6128360" y="5995738"/>
                  <a:pt x="6260707" y="5847348"/>
                </a:cubicBezTo>
                <a:cubicBezTo>
                  <a:pt x="6393054" y="5698958"/>
                  <a:pt x="6569518" y="5626768"/>
                  <a:pt x="6693844" y="5486400"/>
                </a:cubicBezTo>
                <a:cubicBezTo>
                  <a:pt x="6818170" y="5346031"/>
                  <a:pt x="6934476" y="5221705"/>
                  <a:pt x="7006665" y="5005137"/>
                </a:cubicBezTo>
                <a:cubicBezTo>
                  <a:pt x="7078854" y="4788569"/>
                  <a:pt x="7066823" y="4479758"/>
                  <a:pt x="7126981" y="4186990"/>
                </a:cubicBezTo>
                <a:cubicBezTo>
                  <a:pt x="7187139" y="3894222"/>
                  <a:pt x="7247297" y="3493169"/>
                  <a:pt x="7367613" y="3248527"/>
                </a:cubicBezTo>
                <a:cubicBezTo>
                  <a:pt x="7487929" y="3003885"/>
                  <a:pt x="7632308" y="2755232"/>
                  <a:pt x="7848876" y="2719137"/>
                </a:cubicBezTo>
                <a:cubicBezTo>
                  <a:pt x="8065444" y="2683042"/>
                  <a:pt x="8466497" y="2879558"/>
                  <a:pt x="8667023" y="3031958"/>
                </a:cubicBezTo>
                <a:cubicBezTo>
                  <a:pt x="8867549" y="3184358"/>
                  <a:pt x="8959792" y="3457074"/>
                  <a:pt x="9052034" y="3633537"/>
                </a:cubicBezTo>
                <a:cubicBezTo>
                  <a:pt x="9144276" y="3810000"/>
                  <a:pt x="9096150" y="3950368"/>
                  <a:pt x="9220476" y="4090737"/>
                </a:cubicBezTo>
                <a:cubicBezTo>
                  <a:pt x="9344802" y="4231105"/>
                  <a:pt x="9641581" y="4487780"/>
                  <a:pt x="9797992" y="4475748"/>
                </a:cubicBezTo>
                <a:cubicBezTo>
                  <a:pt x="9954403" y="4463716"/>
                  <a:pt x="10078729" y="4267201"/>
                  <a:pt x="10158939" y="4018548"/>
                </a:cubicBezTo>
                <a:cubicBezTo>
                  <a:pt x="10239149" y="3769895"/>
                  <a:pt x="10231129" y="3272590"/>
                  <a:pt x="10279255" y="2983832"/>
                </a:cubicBezTo>
                <a:cubicBezTo>
                  <a:pt x="10327381" y="2695074"/>
                  <a:pt x="10371497" y="2458453"/>
                  <a:pt x="10447697" y="2286000"/>
                </a:cubicBezTo>
                <a:cubicBezTo>
                  <a:pt x="10523897" y="2113547"/>
                  <a:pt x="10612129" y="1945105"/>
                  <a:pt x="10736455" y="1949116"/>
                </a:cubicBezTo>
                <a:cubicBezTo>
                  <a:pt x="10860781" y="1953127"/>
                  <a:pt x="11065318" y="2045369"/>
                  <a:pt x="11193655" y="2310064"/>
                </a:cubicBezTo>
                <a:cubicBezTo>
                  <a:pt x="11321992" y="2574759"/>
                  <a:pt x="11438297" y="3248527"/>
                  <a:pt x="11506476" y="3537285"/>
                </a:cubicBezTo>
                <a:cubicBezTo>
                  <a:pt x="11574655" y="3826043"/>
                  <a:pt x="11522518" y="3793959"/>
                  <a:pt x="11602728" y="4042611"/>
                </a:cubicBezTo>
                <a:cubicBezTo>
                  <a:pt x="11682938" y="4291263"/>
                  <a:pt x="11863413" y="4796590"/>
                  <a:pt x="11987739" y="5029200"/>
                </a:cubicBezTo>
                <a:cubicBezTo>
                  <a:pt x="12112065" y="5261810"/>
                  <a:pt x="12156181" y="5366085"/>
                  <a:pt x="12348686" y="5438274"/>
                </a:cubicBezTo>
                <a:cubicBezTo>
                  <a:pt x="12541191" y="5510463"/>
                  <a:pt x="12906150" y="5526505"/>
                  <a:pt x="13142771" y="5462337"/>
                </a:cubicBezTo>
                <a:cubicBezTo>
                  <a:pt x="13379392" y="5398169"/>
                  <a:pt x="13660129" y="5261811"/>
                  <a:pt x="13768413" y="5053264"/>
                </a:cubicBezTo>
                <a:cubicBezTo>
                  <a:pt x="13876697" y="4844717"/>
                  <a:pt x="13780445" y="4523874"/>
                  <a:pt x="13792476" y="4211053"/>
                </a:cubicBezTo>
                <a:cubicBezTo>
                  <a:pt x="13804507" y="3898232"/>
                  <a:pt x="13732318" y="3473116"/>
                  <a:pt x="13840602" y="3176337"/>
                </a:cubicBezTo>
                <a:cubicBezTo>
                  <a:pt x="13948886" y="2879558"/>
                  <a:pt x="14273739" y="2658979"/>
                  <a:pt x="14442181" y="2430379"/>
                </a:cubicBezTo>
                <a:cubicBezTo>
                  <a:pt x="14610623" y="2201779"/>
                  <a:pt x="14730939" y="2053389"/>
                  <a:pt x="14851255" y="1804737"/>
                </a:cubicBezTo>
                <a:cubicBezTo>
                  <a:pt x="14971571" y="1556085"/>
                  <a:pt x="15023708" y="1163053"/>
                  <a:pt x="15164076" y="938464"/>
                </a:cubicBezTo>
                <a:cubicBezTo>
                  <a:pt x="15304444" y="713875"/>
                  <a:pt x="15545076" y="613611"/>
                  <a:pt x="15693465" y="457200"/>
                </a:cubicBezTo>
                <a:cubicBezTo>
                  <a:pt x="15841855" y="300789"/>
                  <a:pt x="15948134" y="150394"/>
                  <a:pt x="16054413"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1" name="Freeform: Shape 450">
            <a:extLst>
              <a:ext uri="{FF2B5EF4-FFF2-40B4-BE49-F238E27FC236}">
                <a16:creationId xmlns:a16="http://schemas.microsoft.com/office/drawing/2014/main" id="{DE575440-0B3B-4F73-AC61-DC7CEE80794A}"/>
              </a:ext>
            </a:extLst>
          </p:cNvPr>
          <p:cNvSpPr/>
          <p:nvPr/>
        </p:nvSpPr>
        <p:spPr>
          <a:xfrm rot="10800000">
            <a:off x="496682" y="3054715"/>
            <a:ext cx="26445411" cy="14438988"/>
          </a:xfrm>
          <a:custGeom>
            <a:avLst/>
            <a:gdLst>
              <a:gd name="connsiteX0" fmla="*/ 0 w 26445411"/>
              <a:gd name="connsiteY0" fmla="*/ 14438988 h 14438988"/>
              <a:gd name="connsiteX1" fmla="*/ 288758 w 26445411"/>
              <a:gd name="connsiteY1" fmla="*/ 14078041 h 14438988"/>
              <a:gd name="connsiteX2" fmla="*/ 962527 w 26445411"/>
              <a:gd name="connsiteY2" fmla="*/ 13524588 h 14438988"/>
              <a:gd name="connsiteX3" fmla="*/ 1347537 w 26445411"/>
              <a:gd name="connsiteY3" fmla="*/ 12826757 h 14438988"/>
              <a:gd name="connsiteX4" fmla="*/ 1371600 w 26445411"/>
              <a:gd name="connsiteY4" fmla="*/ 11984546 h 14438988"/>
              <a:gd name="connsiteX5" fmla="*/ 1275348 w 26445411"/>
              <a:gd name="connsiteY5" fmla="*/ 11719851 h 14438988"/>
              <a:gd name="connsiteX6" fmla="*/ 1227221 w 26445411"/>
              <a:gd name="connsiteY6" fmla="*/ 11094209 h 14438988"/>
              <a:gd name="connsiteX7" fmla="*/ 1419727 w 26445411"/>
              <a:gd name="connsiteY7" fmla="*/ 10588883 h 14438988"/>
              <a:gd name="connsiteX8" fmla="*/ 1684421 w 26445411"/>
              <a:gd name="connsiteY8" fmla="*/ 10612946 h 14438988"/>
              <a:gd name="connsiteX9" fmla="*/ 1925053 w 26445411"/>
              <a:gd name="connsiteY9" fmla="*/ 11166399 h 14438988"/>
              <a:gd name="connsiteX10" fmla="*/ 1997242 w 26445411"/>
              <a:gd name="connsiteY10" fmla="*/ 11407030 h 14438988"/>
              <a:gd name="connsiteX11" fmla="*/ 2189748 w 26445411"/>
              <a:gd name="connsiteY11" fmla="*/ 12104862 h 14438988"/>
              <a:gd name="connsiteX12" fmla="*/ 2671011 w 26445411"/>
              <a:gd name="connsiteY12" fmla="*/ 12682378 h 14438988"/>
              <a:gd name="connsiteX13" fmla="*/ 3681663 w 26445411"/>
              <a:gd name="connsiteY13" fmla="*/ 12778630 h 14438988"/>
              <a:gd name="connsiteX14" fmla="*/ 4307306 w 26445411"/>
              <a:gd name="connsiteY14" fmla="*/ 12297367 h 14438988"/>
              <a:gd name="connsiteX15" fmla="*/ 4475748 w 26445411"/>
              <a:gd name="connsiteY15" fmla="*/ 11792041 h 14438988"/>
              <a:gd name="connsiteX16" fmla="*/ 4908885 w 26445411"/>
              <a:gd name="connsiteY16" fmla="*/ 11431093 h 14438988"/>
              <a:gd name="connsiteX17" fmla="*/ 5438274 w 26445411"/>
              <a:gd name="connsiteY17" fmla="*/ 11166399 h 14438988"/>
              <a:gd name="connsiteX18" fmla="*/ 5654842 w 26445411"/>
              <a:gd name="connsiteY18" fmla="*/ 10781388 h 14438988"/>
              <a:gd name="connsiteX19" fmla="*/ 5871411 w 26445411"/>
              <a:gd name="connsiteY19" fmla="*/ 10420441 h 14438988"/>
              <a:gd name="connsiteX20" fmla="*/ 6136106 w 26445411"/>
              <a:gd name="connsiteY20" fmla="*/ 10227935 h 14438988"/>
              <a:gd name="connsiteX21" fmla="*/ 6545179 w 26445411"/>
              <a:gd name="connsiteY21" fmla="*/ 10396378 h 14438988"/>
              <a:gd name="connsiteX22" fmla="*/ 6785811 w 26445411"/>
              <a:gd name="connsiteY22" fmla="*/ 10372314 h 14438988"/>
              <a:gd name="connsiteX23" fmla="*/ 6785811 w 26445411"/>
              <a:gd name="connsiteY23" fmla="*/ 10251999 h 14438988"/>
              <a:gd name="connsiteX24" fmla="*/ 6689558 w 26445411"/>
              <a:gd name="connsiteY24" fmla="*/ 9987304 h 14438988"/>
              <a:gd name="connsiteX25" fmla="*/ 6713621 w 26445411"/>
              <a:gd name="connsiteY25" fmla="*/ 9722609 h 14438988"/>
              <a:gd name="connsiteX26" fmla="*/ 7315200 w 26445411"/>
              <a:gd name="connsiteY26" fmla="*/ 9842925 h 14438988"/>
              <a:gd name="connsiteX27" fmla="*/ 7772400 w 26445411"/>
              <a:gd name="connsiteY27" fmla="*/ 10035430 h 14438988"/>
              <a:gd name="connsiteX28" fmla="*/ 8614611 w 26445411"/>
              <a:gd name="connsiteY28" fmla="*/ 10059493 h 14438988"/>
              <a:gd name="connsiteX29" fmla="*/ 9119937 w 26445411"/>
              <a:gd name="connsiteY29" fmla="*/ 9530104 h 14438988"/>
              <a:gd name="connsiteX30" fmla="*/ 9480885 w 26445411"/>
              <a:gd name="connsiteY30" fmla="*/ 8928525 h 14438988"/>
              <a:gd name="connsiteX31" fmla="*/ 10058400 w 26445411"/>
              <a:gd name="connsiteY31" fmla="*/ 8471325 h 14438988"/>
              <a:gd name="connsiteX32" fmla="*/ 10419348 w 26445411"/>
              <a:gd name="connsiteY32" fmla="*/ 7990062 h 14438988"/>
              <a:gd name="connsiteX33" fmla="*/ 10274969 w 26445411"/>
              <a:gd name="connsiteY33" fmla="*/ 7292230 h 14438988"/>
              <a:gd name="connsiteX34" fmla="*/ 10058400 w 26445411"/>
              <a:gd name="connsiteY34" fmla="*/ 6883157 h 14438988"/>
              <a:gd name="connsiteX35" fmla="*/ 9336506 w 26445411"/>
              <a:gd name="connsiteY35" fmla="*/ 6185325 h 14438988"/>
              <a:gd name="connsiteX36" fmla="*/ 8494295 w 26445411"/>
              <a:gd name="connsiteY36" fmla="*/ 5896567 h 14438988"/>
              <a:gd name="connsiteX37" fmla="*/ 7579895 w 26445411"/>
              <a:gd name="connsiteY37" fmla="*/ 5679999 h 14438988"/>
              <a:gd name="connsiteX38" fmla="*/ 7243011 w 26445411"/>
              <a:gd name="connsiteY38" fmla="*/ 5655935 h 14438988"/>
              <a:gd name="connsiteX39" fmla="*/ 7026442 w 26445411"/>
              <a:gd name="connsiteY39" fmla="*/ 5439367 h 14438988"/>
              <a:gd name="connsiteX40" fmla="*/ 7507706 w 26445411"/>
              <a:gd name="connsiteY40" fmla="*/ 4934041 h 14438988"/>
              <a:gd name="connsiteX41" fmla="*/ 8037095 w 26445411"/>
              <a:gd name="connsiteY41" fmla="*/ 4428714 h 14438988"/>
              <a:gd name="connsiteX42" fmla="*/ 8229600 w 26445411"/>
              <a:gd name="connsiteY42" fmla="*/ 3899325 h 14438988"/>
              <a:gd name="connsiteX43" fmla="*/ 8518358 w 26445411"/>
              <a:gd name="connsiteY43" fmla="*/ 3562441 h 14438988"/>
              <a:gd name="connsiteX44" fmla="*/ 8758990 w 26445411"/>
              <a:gd name="connsiteY44" fmla="*/ 3658693 h 14438988"/>
              <a:gd name="connsiteX45" fmla="*/ 9071811 w 26445411"/>
              <a:gd name="connsiteY45" fmla="*/ 4212146 h 14438988"/>
              <a:gd name="connsiteX46" fmla="*/ 9336506 w 26445411"/>
              <a:gd name="connsiteY46" fmla="*/ 4500904 h 14438988"/>
              <a:gd name="connsiteX47" fmla="*/ 9865895 w 26445411"/>
              <a:gd name="connsiteY47" fmla="*/ 4524967 h 14438988"/>
              <a:gd name="connsiteX48" fmla="*/ 10250906 w 26445411"/>
              <a:gd name="connsiteY48" fmla="*/ 4188083 h 14438988"/>
              <a:gd name="connsiteX49" fmla="*/ 10491537 w 26445411"/>
              <a:gd name="connsiteY49" fmla="*/ 3538378 h 14438988"/>
              <a:gd name="connsiteX50" fmla="*/ 10659979 w 26445411"/>
              <a:gd name="connsiteY50" fmla="*/ 3008988 h 14438988"/>
              <a:gd name="connsiteX51" fmla="*/ 10876548 w 26445411"/>
              <a:gd name="connsiteY51" fmla="*/ 2575851 h 14438988"/>
              <a:gd name="connsiteX52" fmla="*/ 11165306 w 26445411"/>
              <a:gd name="connsiteY52" fmla="*/ 2672104 h 14438988"/>
              <a:gd name="connsiteX53" fmla="*/ 11189369 w 26445411"/>
              <a:gd name="connsiteY53" fmla="*/ 3057114 h 14438988"/>
              <a:gd name="connsiteX54" fmla="*/ 11117179 w 26445411"/>
              <a:gd name="connsiteY54" fmla="*/ 3442125 h 14438988"/>
              <a:gd name="connsiteX55" fmla="*/ 11020927 w 26445411"/>
              <a:gd name="connsiteY55" fmla="*/ 3827135 h 14438988"/>
              <a:gd name="connsiteX56" fmla="*/ 11309685 w 26445411"/>
              <a:gd name="connsiteY56" fmla="*/ 4236209 h 14438988"/>
              <a:gd name="connsiteX57" fmla="*/ 11357811 w 26445411"/>
              <a:gd name="connsiteY57" fmla="*/ 4356525 h 14438988"/>
              <a:gd name="connsiteX58" fmla="*/ 11189369 w 26445411"/>
              <a:gd name="connsiteY58" fmla="*/ 4765599 h 14438988"/>
              <a:gd name="connsiteX59" fmla="*/ 11213432 w 26445411"/>
              <a:gd name="connsiteY59" fmla="*/ 5222799 h 14438988"/>
              <a:gd name="connsiteX60" fmla="*/ 11478127 w 26445411"/>
              <a:gd name="connsiteY60" fmla="*/ 5391241 h 14438988"/>
              <a:gd name="connsiteX61" fmla="*/ 12585032 w 26445411"/>
              <a:gd name="connsiteY61" fmla="*/ 5824378 h 14438988"/>
              <a:gd name="connsiteX62" fmla="*/ 12560969 w 26445411"/>
              <a:gd name="connsiteY62" fmla="*/ 6522209 h 14438988"/>
              <a:gd name="connsiteX63" fmla="*/ 12488779 w 26445411"/>
              <a:gd name="connsiteY63" fmla="*/ 7268167 h 14438988"/>
              <a:gd name="connsiteX64" fmla="*/ 12560969 w 26445411"/>
              <a:gd name="connsiteY64" fmla="*/ 7917872 h 14438988"/>
              <a:gd name="connsiteX65" fmla="*/ 12272211 w 26445411"/>
              <a:gd name="connsiteY65" fmla="*/ 8447262 h 14438988"/>
              <a:gd name="connsiteX66" fmla="*/ 12224085 w 26445411"/>
              <a:gd name="connsiteY66" fmla="*/ 8928525 h 14438988"/>
              <a:gd name="connsiteX67" fmla="*/ 12512842 w 26445411"/>
              <a:gd name="connsiteY67" fmla="*/ 9169157 h 14438988"/>
              <a:gd name="connsiteX68" fmla="*/ 13186611 w 26445411"/>
              <a:gd name="connsiteY68" fmla="*/ 8904462 h 14438988"/>
              <a:gd name="connsiteX69" fmla="*/ 13980695 w 26445411"/>
              <a:gd name="connsiteY69" fmla="*/ 8423199 h 14438988"/>
              <a:gd name="connsiteX70" fmla="*/ 15183853 w 26445411"/>
              <a:gd name="connsiteY70" fmla="*/ 7965999 h 14438988"/>
              <a:gd name="connsiteX71" fmla="*/ 15953874 w 26445411"/>
              <a:gd name="connsiteY71" fmla="*/ 7099725 h 14438988"/>
              <a:gd name="connsiteX72" fmla="*/ 15905748 w 26445411"/>
              <a:gd name="connsiteY72" fmla="*/ 6281578 h 14438988"/>
              <a:gd name="connsiteX73" fmla="*/ 15328232 w 26445411"/>
              <a:gd name="connsiteY73" fmla="*/ 4741535 h 14438988"/>
              <a:gd name="connsiteX74" fmla="*/ 14943221 w 26445411"/>
              <a:gd name="connsiteY74" fmla="*/ 4043704 h 14438988"/>
              <a:gd name="connsiteX75" fmla="*/ 14822906 w 26445411"/>
              <a:gd name="connsiteY75" fmla="*/ 3706820 h 14438988"/>
              <a:gd name="connsiteX76" fmla="*/ 15328232 w 26445411"/>
              <a:gd name="connsiteY76" fmla="*/ 2648041 h 14438988"/>
              <a:gd name="connsiteX77" fmla="*/ 16122316 w 26445411"/>
              <a:gd name="connsiteY77" fmla="*/ 2455535 h 14438988"/>
              <a:gd name="connsiteX78" fmla="*/ 16411074 w 26445411"/>
              <a:gd name="connsiteY78" fmla="*/ 1613325 h 14438988"/>
              <a:gd name="connsiteX79" fmla="*/ 16603579 w 26445411"/>
              <a:gd name="connsiteY79" fmla="*/ 1083935 h 14438988"/>
              <a:gd name="connsiteX80" fmla="*/ 16988590 w 26445411"/>
              <a:gd name="connsiteY80" fmla="*/ 650799 h 14438988"/>
              <a:gd name="connsiteX81" fmla="*/ 17734548 w 26445411"/>
              <a:gd name="connsiteY81" fmla="*/ 530483 h 14438988"/>
              <a:gd name="connsiteX82" fmla="*/ 18143621 w 26445411"/>
              <a:gd name="connsiteY82" fmla="*/ 891430 h 14438988"/>
              <a:gd name="connsiteX83" fmla="*/ 18552695 w 26445411"/>
              <a:gd name="connsiteY83" fmla="*/ 1517072 h 14438988"/>
              <a:gd name="connsiteX84" fmla="*/ 18985832 w 26445411"/>
              <a:gd name="connsiteY84" fmla="*/ 2744293 h 14438988"/>
              <a:gd name="connsiteX85" fmla="*/ 19298653 w 26445411"/>
              <a:gd name="connsiteY85" fmla="*/ 3321809 h 14438988"/>
              <a:gd name="connsiteX86" fmla="*/ 19731790 w 26445411"/>
              <a:gd name="connsiteY86" fmla="*/ 3803072 h 14438988"/>
              <a:gd name="connsiteX87" fmla="*/ 20020548 w 26445411"/>
              <a:gd name="connsiteY87" fmla="*/ 4188083 h 14438988"/>
              <a:gd name="connsiteX88" fmla="*/ 20670253 w 26445411"/>
              <a:gd name="connsiteY88" fmla="*/ 4380588 h 14438988"/>
              <a:gd name="connsiteX89" fmla="*/ 21055263 w 26445411"/>
              <a:gd name="connsiteY89" fmla="*/ 5150609 h 14438988"/>
              <a:gd name="connsiteX90" fmla="*/ 21271832 w 26445411"/>
              <a:gd name="connsiteY90" fmla="*/ 6016883 h 14438988"/>
              <a:gd name="connsiteX91" fmla="*/ 21584653 w 26445411"/>
              <a:gd name="connsiteY91" fmla="*/ 6522209 h 14438988"/>
              <a:gd name="connsiteX92" fmla="*/ 22378737 w 26445411"/>
              <a:gd name="connsiteY92" fmla="*/ 6401893 h 14438988"/>
              <a:gd name="connsiteX93" fmla="*/ 23533769 w 26445411"/>
              <a:gd name="connsiteY93" fmla="*/ 5776251 h 14438988"/>
              <a:gd name="connsiteX94" fmla="*/ 23918779 w 26445411"/>
              <a:gd name="connsiteY94" fmla="*/ 5487493 h 14438988"/>
              <a:gd name="connsiteX95" fmla="*/ 24159411 w 26445411"/>
              <a:gd name="connsiteY95" fmla="*/ 4909978 h 14438988"/>
              <a:gd name="connsiteX96" fmla="*/ 23846590 w 26445411"/>
              <a:gd name="connsiteY96" fmla="*/ 4500904 h 14438988"/>
              <a:gd name="connsiteX97" fmla="*/ 23052506 w 26445411"/>
              <a:gd name="connsiteY97" fmla="*/ 4308399 h 14438988"/>
              <a:gd name="connsiteX98" fmla="*/ 22835937 w 26445411"/>
              <a:gd name="connsiteY98" fmla="*/ 3923388 h 14438988"/>
              <a:gd name="connsiteX99" fmla="*/ 22884063 w 26445411"/>
              <a:gd name="connsiteY99" fmla="*/ 3321809 h 14438988"/>
              <a:gd name="connsiteX100" fmla="*/ 22667495 w 26445411"/>
              <a:gd name="connsiteY100" fmla="*/ 2792420 h 14438988"/>
              <a:gd name="connsiteX101" fmla="*/ 22114042 w 26445411"/>
              <a:gd name="connsiteY101" fmla="*/ 2407409 h 14438988"/>
              <a:gd name="connsiteX102" fmla="*/ 22162169 w 26445411"/>
              <a:gd name="connsiteY102" fmla="*/ 1613325 h 14438988"/>
              <a:gd name="connsiteX103" fmla="*/ 22523116 w 26445411"/>
              <a:gd name="connsiteY103" fmla="*/ 1083935 h 14438988"/>
              <a:gd name="connsiteX104" fmla="*/ 23245011 w 26445411"/>
              <a:gd name="connsiteY104" fmla="*/ 1035809 h 14438988"/>
              <a:gd name="connsiteX105" fmla="*/ 23774400 w 26445411"/>
              <a:gd name="connsiteY105" fmla="*/ 843304 h 14438988"/>
              <a:gd name="connsiteX106" fmla="*/ 24015032 w 26445411"/>
              <a:gd name="connsiteY106" fmla="*/ 217662 h 14438988"/>
              <a:gd name="connsiteX107" fmla="*/ 24351916 w 26445411"/>
              <a:gd name="connsiteY107" fmla="*/ 1093 h 14438988"/>
              <a:gd name="connsiteX108" fmla="*/ 24977558 w 26445411"/>
              <a:gd name="connsiteY108" fmla="*/ 289851 h 14438988"/>
              <a:gd name="connsiteX109" fmla="*/ 25194127 w 26445411"/>
              <a:gd name="connsiteY109" fmla="*/ 771114 h 14438988"/>
              <a:gd name="connsiteX110" fmla="*/ 25627263 w 26445411"/>
              <a:gd name="connsiteY110" fmla="*/ 1396757 h 14438988"/>
              <a:gd name="connsiteX111" fmla="*/ 25940085 w 26445411"/>
              <a:gd name="connsiteY111" fmla="*/ 1781767 h 14438988"/>
              <a:gd name="connsiteX112" fmla="*/ 26180716 w 26445411"/>
              <a:gd name="connsiteY112" fmla="*/ 2359283 h 14438988"/>
              <a:gd name="connsiteX113" fmla="*/ 26445411 w 26445411"/>
              <a:gd name="connsiteY113" fmla="*/ 2383346 h 144389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26445411" h="14438988">
                <a:moveTo>
                  <a:pt x="0" y="14438988"/>
                </a:moveTo>
                <a:cubicBezTo>
                  <a:pt x="64168" y="14334714"/>
                  <a:pt x="128337" y="14230441"/>
                  <a:pt x="288758" y="14078041"/>
                </a:cubicBezTo>
                <a:cubicBezTo>
                  <a:pt x="449179" y="13925641"/>
                  <a:pt x="786064" y="13733135"/>
                  <a:pt x="962527" y="13524588"/>
                </a:cubicBezTo>
                <a:cubicBezTo>
                  <a:pt x="1138990" y="13316041"/>
                  <a:pt x="1279358" y="13083431"/>
                  <a:pt x="1347537" y="12826757"/>
                </a:cubicBezTo>
                <a:cubicBezTo>
                  <a:pt x="1415716" y="12570083"/>
                  <a:pt x="1383631" y="12169030"/>
                  <a:pt x="1371600" y="11984546"/>
                </a:cubicBezTo>
                <a:cubicBezTo>
                  <a:pt x="1359569" y="11800062"/>
                  <a:pt x="1299411" y="11868240"/>
                  <a:pt x="1275348" y="11719851"/>
                </a:cubicBezTo>
                <a:cubicBezTo>
                  <a:pt x="1251285" y="11571461"/>
                  <a:pt x="1203158" y="11282704"/>
                  <a:pt x="1227221" y="11094209"/>
                </a:cubicBezTo>
                <a:cubicBezTo>
                  <a:pt x="1251284" y="10905714"/>
                  <a:pt x="1343527" y="10669093"/>
                  <a:pt x="1419727" y="10588883"/>
                </a:cubicBezTo>
                <a:cubicBezTo>
                  <a:pt x="1495927" y="10508673"/>
                  <a:pt x="1600200" y="10516693"/>
                  <a:pt x="1684421" y="10612946"/>
                </a:cubicBezTo>
                <a:cubicBezTo>
                  <a:pt x="1768642" y="10709199"/>
                  <a:pt x="1872916" y="11034052"/>
                  <a:pt x="1925053" y="11166399"/>
                </a:cubicBezTo>
                <a:cubicBezTo>
                  <a:pt x="1977190" y="11298746"/>
                  <a:pt x="1953126" y="11250619"/>
                  <a:pt x="1997242" y="11407030"/>
                </a:cubicBezTo>
                <a:cubicBezTo>
                  <a:pt x="2041358" y="11563440"/>
                  <a:pt x="2077453" y="11892304"/>
                  <a:pt x="2189748" y="12104862"/>
                </a:cubicBezTo>
                <a:cubicBezTo>
                  <a:pt x="2302043" y="12317420"/>
                  <a:pt x="2422359" y="12570083"/>
                  <a:pt x="2671011" y="12682378"/>
                </a:cubicBezTo>
                <a:cubicBezTo>
                  <a:pt x="2919663" y="12794673"/>
                  <a:pt x="3408947" y="12842798"/>
                  <a:pt x="3681663" y="12778630"/>
                </a:cubicBezTo>
                <a:cubicBezTo>
                  <a:pt x="3954379" y="12714462"/>
                  <a:pt x="4174959" y="12461798"/>
                  <a:pt x="4307306" y="12297367"/>
                </a:cubicBezTo>
                <a:cubicBezTo>
                  <a:pt x="4439653" y="12132936"/>
                  <a:pt x="4375485" y="11936420"/>
                  <a:pt x="4475748" y="11792041"/>
                </a:cubicBezTo>
                <a:cubicBezTo>
                  <a:pt x="4576011" y="11647662"/>
                  <a:pt x="4748464" y="11535367"/>
                  <a:pt x="4908885" y="11431093"/>
                </a:cubicBezTo>
                <a:cubicBezTo>
                  <a:pt x="5069306" y="11326819"/>
                  <a:pt x="5313948" y="11274683"/>
                  <a:pt x="5438274" y="11166399"/>
                </a:cubicBezTo>
                <a:cubicBezTo>
                  <a:pt x="5562600" y="11058115"/>
                  <a:pt x="5582653" y="10905714"/>
                  <a:pt x="5654842" y="10781388"/>
                </a:cubicBezTo>
                <a:cubicBezTo>
                  <a:pt x="5727031" y="10657062"/>
                  <a:pt x="5791200" y="10512683"/>
                  <a:pt x="5871411" y="10420441"/>
                </a:cubicBezTo>
                <a:cubicBezTo>
                  <a:pt x="5951622" y="10328199"/>
                  <a:pt x="6023812" y="10231945"/>
                  <a:pt x="6136106" y="10227935"/>
                </a:cubicBezTo>
                <a:cubicBezTo>
                  <a:pt x="6248400" y="10223925"/>
                  <a:pt x="6436895" y="10372315"/>
                  <a:pt x="6545179" y="10396378"/>
                </a:cubicBezTo>
                <a:cubicBezTo>
                  <a:pt x="6653463" y="10420441"/>
                  <a:pt x="6745706" y="10396377"/>
                  <a:pt x="6785811" y="10372314"/>
                </a:cubicBezTo>
                <a:cubicBezTo>
                  <a:pt x="6825916" y="10348251"/>
                  <a:pt x="6801853" y="10316167"/>
                  <a:pt x="6785811" y="10251999"/>
                </a:cubicBezTo>
                <a:cubicBezTo>
                  <a:pt x="6769769" y="10187831"/>
                  <a:pt x="6701590" y="10075536"/>
                  <a:pt x="6689558" y="9987304"/>
                </a:cubicBezTo>
                <a:cubicBezTo>
                  <a:pt x="6677526" y="9899072"/>
                  <a:pt x="6609347" y="9746672"/>
                  <a:pt x="6713621" y="9722609"/>
                </a:cubicBezTo>
                <a:cubicBezTo>
                  <a:pt x="6817895" y="9698546"/>
                  <a:pt x="7138737" y="9790788"/>
                  <a:pt x="7315200" y="9842925"/>
                </a:cubicBezTo>
                <a:cubicBezTo>
                  <a:pt x="7491663" y="9895062"/>
                  <a:pt x="7555832" y="9999335"/>
                  <a:pt x="7772400" y="10035430"/>
                </a:cubicBezTo>
                <a:cubicBezTo>
                  <a:pt x="7988968" y="10071525"/>
                  <a:pt x="8390022" y="10143714"/>
                  <a:pt x="8614611" y="10059493"/>
                </a:cubicBezTo>
                <a:cubicBezTo>
                  <a:pt x="8839201" y="9975272"/>
                  <a:pt x="8975558" y="9718599"/>
                  <a:pt x="9119937" y="9530104"/>
                </a:cubicBezTo>
                <a:cubicBezTo>
                  <a:pt x="9264316" y="9341609"/>
                  <a:pt x="9324475" y="9104988"/>
                  <a:pt x="9480885" y="8928525"/>
                </a:cubicBezTo>
                <a:cubicBezTo>
                  <a:pt x="9637296" y="8752062"/>
                  <a:pt x="9901990" y="8627735"/>
                  <a:pt x="10058400" y="8471325"/>
                </a:cubicBezTo>
                <a:cubicBezTo>
                  <a:pt x="10214810" y="8314915"/>
                  <a:pt x="10383253" y="8186578"/>
                  <a:pt x="10419348" y="7990062"/>
                </a:cubicBezTo>
                <a:cubicBezTo>
                  <a:pt x="10455443" y="7793546"/>
                  <a:pt x="10335127" y="7476714"/>
                  <a:pt x="10274969" y="7292230"/>
                </a:cubicBezTo>
                <a:cubicBezTo>
                  <a:pt x="10214811" y="7107746"/>
                  <a:pt x="10214811" y="7067641"/>
                  <a:pt x="10058400" y="6883157"/>
                </a:cubicBezTo>
                <a:cubicBezTo>
                  <a:pt x="9901989" y="6698673"/>
                  <a:pt x="9597190" y="6349757"/>
                  <a:pt x="9336506" y="6185325"/>
                </a:cubicBezTo>
                <a:cubicBezTo>
                  <a:pt x="9075822" y="6020893"/>
                  <a:pt x="8787064" y="5980788"/>
                  <a:pt x="8494295" y="5896567"/>
                </a:cubicBezTo>
                <a:cubicBezTo>
                  <a:pt x="8201526" y="5812346"/>
                  <a:pt x="7788442" y="5720104"/>
                  <a:pt x="7579895" y="5679999"/>
                </a:cubicBezTo>
                <a:cubicBezTo>
                  <a:pt x="7371348" y="5639894"/>
                  <a:pt x="7335253" y="5696040"/>
                  <a:pt x="7243011" y="5655935"/>
                </a:cubicBezTo>
                <a:cubicBezTo>
                  <a:pt x="7150769" y="5615830"/>
                  <a:pt x="6982326" y="5559683"/>
                  <a:pt x="7026442" y="5439367"/>
                </a:cubicBezTo>
                <a:cubicBezTo>
                  <a:pt x="7070558" y="5319051"/>
                  <a:pt x="7339264" y="5102483"/>
                  <a:pt x="7507706" y="4934041"/>
                </a:cubicBezTo>
                <a:cubicBezTo>
                  <a:pt x="7676148" y="4765599"/>
                  <a:pt x="7916779" y="4601167"/>
                  <a:pt x="8037095" y="4428714"/>
                </a:cubicBezTo>
                <a:cubicBezTo>
                  <a:pt x="8157411" y="4256261"/>
                  <a:pt x="8149390" y="4043704"/>
                  <a:pt x="8229600" y="3899325"/>
                </a:cubicBezTo>
                <a:cubicBezTo>
                  <a:pt x="8309811" y="3754946"/>
                  <a:pt x="8430126" y="3602546"/>
                  <a:pt x="8518358" y="3562441"/>
                </a:cubicBezTo>
                <a:cubicBezTo>
                  <a:pt x="8606590" y="3522336"/>
                  <a:pt x="8666748" y="3550409"/>
                  <a:pt x="8758990" y="3658693"/>
                </a:cubicBezTo>
                <a:cubicBezTo>
                  <a:pt x="8851232" y="3766977"/>
                  <a:pt x="8975558" y="4071778"/>
                  <a:pt x="9071811" y="4212146"/>
                </a:cubicBezTo>
                <a:cubicBezTo>
                  <a:pt x="9168064" y="4352514"/>
                  <a:pt x="9204159" y="4448767"/>
                  <a:pt x="9336506" y="4500904"/>
                </a:cubicBezTo>
                <a:cubicBezTo>
                  <a:pt x="9468853" y="4553041"/>
                  <a:pt x="9713495" y="4577104"/>
                  <a:pt x="9865895" y="4524967"/>
                </a:cubicBezTo>
                <a:cubicBezTo>
                  <a:pt x="10018295" y="4472830"/>
                  <a:pt x="10146632" y="4352514"/>
                  <a:pt x="10250906" y="4188083"/>
                </a:cubicBezTo>
                <a:cubicBezTo>
                  <a:pt x="10355180" y="4023651"/>
                  <a:pt x="10423358" y="3734894"/>
                  <a:pt x="10491537" y="3538378"/>
                </a:cubicBezTo>
                <a:cubicBezTo>
                  <a:pt x="10559716" y="3341862"/>
                  <a:pt x="10595811" y="3169409"/>
                  <a:pt x="10659979" y="3008988"/>
                </a:cubicBezTo>
                <a:cubicBezTo>
                  <a:pt x="10724147" y="2848567"/>
                  <a:pt x="10792327" y="2631998"/>
                  <a:pt x="10876548" y="2575851"/>
                </a:cubicBezTo>
                <a:cubicBezTo>
                  <a:pt x="10960769" y="2519704"/>
                  <a:pt x="11113169" y="2591894"/>
                  <a:pt x="11165306" y="2672104"/>
                </a:cubicBezTo>
                <a:cubicBezTo>
                  <a:pt x="11217443" y="2752314"/>
                  <a:pt x="11197390" y="2928777"/>
                  <a:pt x="11189369" y="3057114"/>
                </a:cubicBezTo>
                <a:cubicBezTo>
                  <a:pt x="11181348" y="3185451"/>
                  <a:pt x="11145253" y="3313788"/>
                  <a:pt x="11117179" y="3442125"/>
                </a:cubicBezTo>
                <a:cubicBezTo>
                  <a:pt x="11089105" y="3570462"/>
                  <a:pt x="10988843" y="3694788"/>
                  <a:pt x="11020927" y="3827135"/>
                </a:cubicBezTo>
                <a:cubicBezTo>
                  <a:pt x="11053011" y="3959482"/>
                  <a:pt x="11253538" y="4147977"/>
                  <a:pt x="11309685" y="4236209"/>
                </a:cubicBezTo>
                <a:cubicBezTo>
                  <a:pt x="11365832" y="4324441"/>
                  <a:pt x="11377864" y="4268293"/>
                  <a:pt x="11357811" y="4356525"/>
                </a:cubicBezTo>
                <a:cubicBezTo>
                  <a:pt x="11337758" y="4444757"/>
                  <a:pt x="11213432" y="4621220"/>
                  <a:pt x="11189369" y="4765599"/>
                </a:cubicBezTo>
                <a:cubicBezTo>
                  <a:pt x="11165306" y="4909978"/>
                  <a:pt x="11165306" y="5118525"/>
                  <a:pt x="11213432" y="5222799"/>
                </a:cubicBezTo>
                <a:cubicBezTo>
                  <a:pt x="11261558" y="5327073"/>
                  <a:pt x="11249527" y="5290978"/>
                  <a:pt x="11478127" y="5391241"/>
                </a:cubicBezTo>
                <a:cubicBezTo>
                  <a:pt x="11706727" y="5491504"/>
                  <a:pt x="12404558" y="5635883"/>
                  <a:pt x="12585032" y="5824378"/>
                </a:cubicBezTo>
                <a:cubicBezTo>
                  <a:pt x="12765506" y="6012873"/>
                  <a:pt x="12577011" y="6281577"/>
                  <a:pt x="12560969" y="6522209"/>
                </a:cubicBezTo>
                <a:cubicBezTo>
                  <a:pt x="12544927" y="6762840"/>
                  <a:pt x="12488779" y="7035557"/>
                  <a:pt x="12488779" y="7268167"/>
                </a:cubicBezTo>
                <a:cubicBezTo>
                  <a:pt x="12488779" y="7500777"/>
                  <a:pt x="12597064" y="7721356"/>
                  <a:pt x="12560969" y="7917872"/>
                </a:cubicBezTo>
                <a:cubicBezTo>
                  <a:pt x="12524874" y="8114388"/>
                  <a:pt x="12328358" y="8278820"/>
                  <a:pt x="12272211" y="8447262"/>
                </a:cubicBezTo>
                <a:cubicBezTo>
                  <a:pt x="12216064" y="8615704"/>
                  <a:pt x="12183980" y="8808209"/>
                  <a:pt x="12224085" y="8928525"/>
                </a:cubicBezTo>
                <a:cubicBezTo>
                  <a:pt x="12264190" y="9048841"/>
                  <a:pt x="12352421" y="9173167"/>
                  <a:pt x="12512842" y="9169157"/>
                </a:cubicBezTo>
                <a:cubicBezTo>
                  <a:pt x="12673263" y="9165147"/>
                  <a:pt x="12941969" y="9028788"/>
                  <a:pt x="13186611" y="8904462"/>
                </a:cubicBezTo>
                <a:cubicBezTo>
                  <a:pt x="13431253" y="8780136"/>
                  <a:pt x="13647821" y="8579609"/>
                  <a:pt x="13980695" y="8423199"/>
                </a:cubicBezTo>
                <a:cubicBezTo>
                  <a:pt x="14313569" y="8266788"/>
                  <a:pt x="14854990" y="8186578"/>
                  <a:pt x="15183853" y="7965999"/>
                </a:cubicBezTo>
                <a:cubicBezTo>
                  <a:pt x="15512716" y="7745420"/>
                  <a:pt x="15833558" y="7380462"/>
                  <a:pt x="15953874" y="7099725"/>
                </a:cubicBezTo>
                <a:cubicBezTo>
                  <a:pt x="16074190" y="6818988"/>
                  <a:pt x="16010022" y="6674610"/>
                  <a:pt x="15905748" y="6281578"/>
                </a:cubicBezTo>
                <a:cubicBezTo>
                  <a:pt x="15801474" y="5888546"/>
                  <a:pt x="15488653" y="5114514"/>
                  <a:pt x="15328232" y="4741535"/>
                </a:cubicBezTo>
                <a:cubicBezTo>
                  <a:pt x="15167811" y="4368556"/>
                  <a:pt x="15027442" y="4216156"/>
                  <a:pt x="14943221" y="4043704"/>
                </a:cubicBezTo>
                <a:cubicBezTo>
                  <a:pt x="14859000" y="3871252"/>
                  <a:pt x="14758738" y="3939430"/>
                  <a:pt x="14822906" y="3706820"/>
                </a:cubicBezTo>
                <a:cubicBezTo>
                  <a:pt x="14887074" y="3474210"/>
                  <a:pt x="15111664" y="2856588"/>
                  <a:pt x="15328232" y="2648041"/>
                </a:cubicBezTo>
                <a:cubicBezTo>
                  <a:pt x="15544800" y="2439494"/>
                  <a:pt x="15941842" y="2627988"/>
                  <a:pt x="16122316" y="2455535"/>
                </a:cubicBezTo>
                <a:cubicBezTo>
                  <a:pt x="16302790" y="2283082"/>
                  <a:pt x="16330864" y="1841925"/>
                  <a:pt x="16411074" y="1613325"/>
                </a:cubicBezTo>
                <a:cubicBezTo>
                  <a:pt x="16491285" y="1384725"/>
                  <a:pt x="16507326" y="1244356"/>
                  <a:pt x="16603579" y="1083935"/>
                </a:cubicBezTo>
                <a:cubicBezTo>
                  <a:pt x="16699832" y="923514"/>
                  <a:pt x="16800095" y="743041"/>
                  <a:pt x="16988590" y="650799"/>
                </a:cubicBezTo>
                <a:cubicBezTo>
                  <a:pt x="17177085" y="558557"/>
                  <a:pt x="17542043" y="490378"/>
                  <a:pt x="17734548" y="530483"/>
                </a:cubicBezTo>
                <a:cubicBezTo>
                  <a:pt x="17927053" y="570588"/>
                  <a:pt x="18007263" y="726999"/>
                  <a:pt x="18143621" y="891430"/>
                </a:cubicBezTo>
                <a:cubicBezTo>
                  <a:pt x="18279979" y="1055861"/>
                  <a:pt x="18412327" y="1208262"/>
                  <a:pt x="18552695" y="1517072"/>
                </a:cubicBezTo>
                <a:cubicBezTo>
                  <a:pt x="18693063" y="1825882"/>
                  <a:pt x="18861506" y="2443503"/>
                  <a:pt x="18985832" y="2744293"/>
                </a:cubicBezTo>
                <a:cubicBezTo>
                  <a:pt x="19110158" y="3045082"/>
                  <a:pt x="19174327" y="3145346"/>
                  <a:pt x="19298653" y="3321809"/>
                </a:cubicBezTo>
                <a:cubicBezTo>
                  <a:pt x="19422979" y="3498272"/>
                  <a:pt x="19611474" y="3658693"/>
                  <a:pt x="19731790" y="3803072"/>
                </a:cubicBezTo>
                <a:cubicBezTo>
                  <a:pt x="19852106" y="3947451"/>
                  <a:pt x="19864138" y="4091830"/>
                  <a:pt x="20020548" y="4188083"/>
                </a:cubicBezTo>
                <a:cubicBezTo>
                  <a:pt x="20176958" y="4284336"/>
                  <a:pt x="20497801" y="4220167"/>
                  <a:pt x="20670253" y="4380588"/>
                </a:cubicBezTo>
                <a:cubicBezTo>
                  <a:pt x="20842705" y="4541009"/>
                  <a:pt x="20955000" y="4877893"/>
                  <a:pt x="21055263" y="5150609"/>
                </a:cubicBezTo>
                <a:cubicBezTo>
                  <a:pt x="21155526" y="5423325"/>
                  <a:pt x="21183600" y="5788283"/>
                  <a:pt x="21271832" y="6016883"/>
                </a:cubicBezTo>
                <a:cubicBezTo>
                  <a:pt x="21360064" y="6245483"/>
                  <a:pt x="21400169" y="6458041"/>
                  <a:pt x="21584653" y="6522209"/>
                </a:cubicBezTo>
                <a:cubicBezTo>
                  <a:pt x="21769137" y="6586377"/>
                  <a:pt x="22053884" y="6526219"/>
                  <a:pt x="22378737" y="6401893"/>
                </a:cubicBezTo>
                <a:cubicBezTo>
                  <a:pt x="22703590" y="6277567"/>
                  <a:pt x="23277095" y="5928651"/>
                  <a:pt x="23533769" y="5776251"/>
                </a:cubicBezTo>
                <a:cubicBezTo>
                  <a:pt x="23790443" y="5623851"/>
                  <a:pt x="23814505" y="5631872"/>
                  <a:pt x="23918779" y="5487493"/>
                </a:cubicBezTo>
                <a:cubicBezTo>
                  <a:pt x="24023053" y="5343114"/>
                  <a:pt x="24171442" y="5074409"/>
                  <a:pt x="24159411" y="4909978"/>
                </a:cubicBezTo>
                <a:cubicBezTo>
                  <a:pt x="24147380" y="4745547"/>
                  <a:pt x="24031074" y="4601167"/>
                  <a:pt x="23846590" y="4500904"/>
                </a:cubicBezTo>
                <a:cubicBezTo>
                  <a:pt x="23662106" y="4400641"/>
                  <a:pt x="23220948" y="4404652"/>
                  <a:pt x="23052506" y="4308399"/>
                </a:cubicBezTo>
                <a:cubicBezTo>
                  <a:pt x="22884064" y="4212146"/>
                  <a:pt x="22864011" y="4087820"/>
                  <a:pt x="22835937" y="3923388"/>
                </a:cubicBezTo>
                <a:cubicBezTo>
                  <a:pt x="22807863" y="3758956"/>
                  <a:pt x="22912137" y="3510304"/>
                  <a:pt x="22884063" y="3321809"/>
                </a:cubicBezTo>
                <a:cubicBezTo>
                  <a:pt x="22855989" y="3133314"/>
                  <a:pt x="22795832" y="2944820"/>
                  <a:pt x="22667495" y="2792420"/>
                </a:cubicBezTo>
                <a:cubicBezTo>
                  <a:pt x="22539158" y="2640020"/>
                  <a:pt x="22198263" y="2603925"/>
                  <a:pt x="22114042" y="2407409"/>
                </a:cubicBezTo>
                <a:cubicBezTo>
                  <a:pt x="22029821" y="2210893"/>
                  <a:pt x="22093990" y="1833904"/>
                  <a:pt x="22162169" y="1613325"/>
                </a:cubicBezTo>
                <a:cubicBezTo>
                  <a:pt x="22230348" y="1392746"/>
                  <a:pt x="22342642" y="1180188"/>
                  <a:pt x="22523116" y="1083935"/>
                </a:cubicBezTo>
                <a:cubicBezTo>
                  <a:pt x="22703590" y="987682"/>
                  <a:pt x="23036464" y="1075914"/>
                  <a:pt x="23245011" y="1035809"/>
                </a:cubicBezTo>
                <a:cubicBezTo>
                  <a:pt x="23453558" y="995704"/>
                  <a:pt x="23646063" y="979662"/>
                  <a:pt x="23774400" y="843304"/>
                </a:cubicBezTo>
                <a:cubicBezTo>
                  <a:pt x="23902737" y="706946"/>
                  <a:pt x="23918779" y="358030"/>
                  <a:pt x="24015032" y="217662"/>
                </a:cubicBezTo>
                <a:cubicBezTo>
                  <a:pt x="24111285" y="77294"/>
                  <a:pt x="24191495" y="-10938"/>
                  <a:pt x="24351916" y="1093"/>
                </a:cubicBezTo>
                <a:cubicBezTo>
                  <a:pt x="24512337" y="13124"/>
                  <a:pt x="24837190" y="161514"/>
                  <a:pt x="24977558" y="289851"/>
                </a:cubicBezTo>
                <a:cubicBezTo>
                  <a:pt x="25117926" y="418188"/>
                  <a:pt x="25085843" y="586630"/>
                  <a:pt x="25194127" y="771114"/>
                </a:cubicBezTo>
                <a:cubicBezTo>
                  <a:pt x="25302411" y="955598"/>
                  <a:pt x="25502937" y="1228315"/>
                  <a:pt x="25627263" y="1396757"/>
                </a:cubicBezTo>
                <a:cubicBezTo>
                  <a:pt x="25751589" y="1565199"/>
                  <a:pt x="25847843" y="1621346"/>
                  <a:pt x="25940085" y="1781767"/>
                </a:cubicBezTo>
                <a:cubicBezTo>
                  <a:pt x="26032327" y="1942188"/>
                  <a:pt x="26096495" y="2259020"/>
                  <a:pt x="26180716" y="2359283"/>
                </a:cubicBezTo>
                <a:cubicBezTo>
                  <a:pt x="26264937" y="2459546"/>
                  <a:pt x="26355174" y="2421446"/>
                  <a:pt x="26445411" y="238334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Freeform: Shape 451">
            <a:extLst>
              <a:ext uri="{FF2B5EF4-FFF2-40B4-BE49-F238E27FC236}">
                <a16:creationId xmlns:a16="http://schemas.microsoft.com/office/drawing/2014/main" id="{598AA144-91E3-4FD0-BF76-0238DBCB52F1}"/>
              </a:ext>
            </a:extLst>
          </p:cNvPr>
          <p:cNvSpPr/>
          <p:nvPr/>
        </p:nvSpPr>
        <p:spPr>
          <a:xfrm rot="10800000">
            <a:off x="23709432" y="3660260"/>
            <a:ext cx="2019719" cy="2432605"/>
          </a:xfrm>
          <a:custGeom>
            <a:avLst/>
            <a:gdLst>
              <a:gd name="connsiteX0" fmla="*/ 0 w 2019719"/>
              <a:gd name="connsiteY0" fmla="*/ 2432605 h 2432605"/>
              <a:gd name="connsiteX1" fmla="*/ 180870 w 2019719"/>
              <a:gd name="connsiteY1" fmla="*/ 2070864 h 2432605"/>
              <a:gd name="connsiteX2" fmla="*/ 331596 w 2019719"/>
              <a:gd name="connsiteY2" fmla="*/ 1206706 h 2432605"/>
              <a:gd name="connsiteX3" fmla="*/ 311499 w 2019719"/>
              <a:gd name="connsiteY3" fmla="*/ 533466 h 2432605"/>
              <a:gd name="connsiteX4" fmla="*/ 341644 w 2019719"/>
              <a:gd name="connsiteY4" fmla="*/ 131532 h 2432605"/>
              <a:gd name="connsiteX5" fmla="*/ 422031 w 2019719"/>
              <a:gd name="connsiteY5" fmla="*/ 904 h 2432605"/>
              <a:gd name="connsiteX6" fmla="*/ 572756 w 2019719"/>
              <a:gd name="connsiteY6" fmla="*/ 181774 h 2432605"/>
              <a:gd name="connsiteX7" fmla="*/ 683288 w 2019719"/>
              <a:gd name="connsiteY7" fmla="*/ 523418 h 2432605"/>
              <a:gd name="connsiteX8" fmla="*/ 864158 w 2019719"/>
              <a:gd name="connsiteY8" fmla="*/ 855013 h 2432605"/>
              <a:gd name="connsiteX9" fmla="*/ 1085222 w 2019719"/>
              <a:gd name="connsiteY9" fmla="*/ 1206706 h 2432605"/>
              <a:gd name="connsiteX10" fmla="*/ 1276141 w 2019719"/>
              <a:gd name="connsiteY10" fmla="*/ 1397624 h 2432605"/>
              <a:gd name="connsiteX11" fmla="*/ 1527350 w 2019719"/>
              <a:gd name="connsiteY11" fmla="*/ 1648833 h 2432605"/>
              <a:gd name="connsiteX12" fmla="*/ 1597688 w 2019719"/>
              <a:gd name="connsiteY12" fmla="*/ 1648833 h 2432605"/>
              <a:gd name="connsiteX13" fmla="*/ 2019719 w 2019719"/>
              <a:gd name="connsiteY13" fmla="*/ 1759365 h 2432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019719" h="2432605">
                <a:moveTo>
                  <a:pt x="0" y="2432605"/>
                </a:moveTo>
                <a:cubicBezTo>
                  <a:pt x="62802" y="2353892"/>
                  <a:pt x="125604" y="2275180"/>
                  <a:pt x="180870" y="2070864"/>
                </a:cubicBezTo>
                <a:cubicBezTo>
                  <a:pt x="236136" y="1866547"/>
                  <a:pt x="309825" y="1462939"/>
                  <a:pt x="331596" y="1206706"/>
                </a:cubicBezTo>
                <a:cubicBezTo>
                  <a:pt x="353367" y="950473"/>
                  <a:pt x="309824" y="712662"/>
                  <a:pt x="311499" y="533466"/>
                </a:cubicBezTo>
                <a:cubicBezTo>
                  <a:pt x="313174" y="354270"/>
                  <a:pt x="323222" y="220292"/>
                  <a:pt x="341644" y="131532"/>
                </a:cubicBezTo>
                <a:cubicBezTo>
                  <a:pt x="360066" y="42772"/>
                  <a:pt x="383512" y="-7470"/>
                  <a:pt x="422031" y="904"/>
                </a:cubicBezTo>
                <a:cubicBezTo>
                  <a:pt x="460550" y="9278"/>
                  <a:pt x="529213" y="94688"/>
                  <a:pt x="572756" y="181774"/>
                </a:cubicBezTo>
                <a:cubicBezTo>
                  <a:pt x="616299" y="268860"/>
                  <a:pt x="634721" y="411212"/>
                  <a:pt x="683288" y="523418"/>
                </a:cubicBezTo>
                <a:cubicBezTo>
                  <a:pt x="731855" y="635624"/>
                  <a:pt x="797169" y="741132"/>
                  <a:pt x="864158" y="855013"/>
                </a:cubicBezTo>
                <a:cubicBezTo>
                  <a:pt x="931147" y="968894"/>
                  <a:pt x="1016558" y="1116271"/>
                  <a:pt x="1085222" y="1206706"/>
                </a:cubicBezTo>
                <a:cubicBezTo>
                  <a:pt x="1153886" y="1297141"/>
                  <a:pt x="1276141" y="1397624"/>
                  <a:pt x="1276141" y="1397624"/>
                </a:cubicBezTo>
                <a:cubicBezTo>
                  <a:pt x="1349829" y="1471312"/>
                  <a:pt x="1473759" y="1606965"/>
                  <a:pt x="1527350" y="1648833"/>
                </a:cubicBezTo>
                <a:cubicBezTo>
                  <a:pt x="1580941" y="1690701"/>
                  <a:pt x="1515626" y="1630411"/>
                  <a:pt x="1597688" y="1648833"/>
                </a:cubicBezTo>
                <a:cubicBezTo>
                  <a:pt x="1679750" y="1667255"/>
                  <a:pt x="1947706" y="1752666"/>
                  <a:pt x="2019719" y="1759365"/>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3" name="Freeform: Shape 452">
            <a:extLst>
              <a:ext uri="{FF2B5EF4-FFF2-40B4-BE49-F238E27FC236}">
                <a16:creationId xmlns:a16="http://schemas.microsoft.com/office/drawing/2014/main" id="{60E635EA-FE26-47CC-9D7C-252DEDC42BFE}"/>
              </a:ext>
            </a:extLst>
          </p:cNvPr>
          <p:cNvSpPr/>
          <p:nvPr/>
        </p:nvSpPr>
        <p:spPr>
          <a:xfrm rot="10800000">
            <a:off x="24061124" y="3730599"/>
            <a:ext cx="1296238" cy="1598210"/>
          </a:xfrm>
          <a:custGeom>
            <a:avLst/>
            <a:gdLst>
              <a:gd name="connsiteX0" fmla="*/ 0 w 1296238"/>
              <a:gd name="connsiteY0" fmla="*/ 1598210 h 1598210"/>
              <a:gd name="connsiteX1" fmla="*/ 130629 w 1296238"/>
              <a:gd name="connsiteY1" fmla="*/ 1166131 h 1598210"/>
              <a:gd name="connsiteX2" fmla="*/ 160774 w 1296238"/>
              <a:gd name="connsiteY2" fmla="*/ 502940 h 1598210"/>
              <a:gd name="connsiteX3" fmla="*/ 150725 w 1296238"/>
              <a:gd name="connsiteY3" fmla="*/ 211538 h 1598210"/>
              <a:gd name="connsiteX4" fmla="*/ 200967 w 1296238"/>
              <a:gd name="connsiteY4" fmla="*/ 522 h 1598210"/>
              <a:gd name="connsiteX5" fmla="*/ 401934 w 1296238"/>
              <a:gd name="connsiteY5" fmla="*/ 271828 h 1598210"/>
              <a:gd name="connsiteX6" fmla="*/ 643095 w 1296238"/>
              <a:gd name="connsiteY6" fmla="*/ 683810 h 1598210"/>
              <a:gd name="connsiteX7" fmla="*/ 984739 w 1296238"/>
              <a:gd name="connsiteY7" fmla="*/ 1045551 h 1598210"/>
              <a:gd name="connsiteX8" fmla="*/ 1155561 w 1296238"/>
              <a:gd name="connsiteY8" fmla="*/ 1115889 h 1598210"/>
              <a:gd name="connsiteX9" fmla="*/ 1296238 w 1296238"/>
              <a:gd name="connsiteY9" fmla="*/ 1166131 h 1598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296238" h="1598210">
                <a:moveTo>
                  <a:pt x="0" y="1598210"/>
                </a:moveTo>
                <a:cubicBezTo>
                  <a:pt x="51916" y="1473443"/>
                  <a:pt x="103833" y="1348676"/>
                  <a:pt x="130629" y="1166131"/>
                </a:cubicBezTo>
                <a:cubicBezTo>
                  <a:pt x="157425" y="983586"/>
                  <a:pt x="157425" y="662039"/>
                  <a:pt x="160774" y="502940"/>
                </a:cubicBezTo>
                <a:cubicBezTo>
                  <a:pt x="164123" y="343841"/>
                  <a:pt x="144026" y="295274"/>
                  <a:pt x="150725" y="211538"/>
                </a:cubicBezTo>
                <a:cubicBezTo>
                  <a:pt x="157424" y="127802"/>
                  <a:pt x="159099" y="-9526"/>
                  <a:pt x="200967" y="522"/>
                </a:cubicBezTo>
                <a:cubicBezTo>
                  <a:pt x="242835" y="10570"/>
                  <a:pt x="328246" y="157947"/>
                  <a:pt x="401934" y="271828"/>
                </a:cubicBezTo>
                <a:cubicBezTo>
                  <a:pt x="475622" y="385709"/>
                  <a:pt x="545961" y="554856"/>
                  <a:pt x="643095" y="683810"/>
                </a:cubicBezTo>
                <a:cubicBezTo>
                  <a:pt x="740229" y="812764"/>
                  <a:pt x="899328" y="973538"/>
                  <a:pt x="984739" y="1045551"/>
                </a:cubicBezTo>
                <a:cubicBezTo>
                  <a:pt x="1070150" y="1117564"/>
                  <a:pt x="1103645" y="1095792"/>
                  <a:pt x="1155561" y="1115889"/>
                </a:cubicBezTo>
                <a:cubicBezTo>
                  <a:pt x="1207478" y="1135986"/>
                  <a:pt x="1274467" y="1179529"/>
                  <a:pt x="1296238" y="1166131"/>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4" name="Freeform: Shape 453">
            <a:extLst>
              <a:ext uri="{FF2B5EF4-FFF2-40B4-BE49-F238E27FC236}">
                <a16:creationId xmlns:a16="http://schemas.microsoft.com/office/drawing/2014/main" id="{46C46BC2-B992-4177-9281-9041A69228CE}"/>
              </a:ext>
            </a:extLst>
          </p:cNvPr>
          <p:cNvSpPr/>
          <p:nvPr/>
        </p:nvSpPr>
        <p:spPr>
          <a:xfrm rot="10800000">
            <a:off x="24282188" y="3790889"/>
            <a:ext cx="813917" cy="795537"/>
          </a:xfrm>
          <a:custGeom>
            <a:avLst/>
            <a:gdLst>
              <a:gd name="connsiteX0" fmla="*/ 0 w 813917"/>
              <a:gd name="connsiteY0" fmla="*/ 795537 h 795537"/>
              <a:gd name="connsiteX1" fmla="*/ 90435 w 813917"/>
              <a:gd name="connsiteY1" fmla="*/ 514183 h 795537"/>
              <a:gd name="connsiteX2" fmla="*/ 90435 w 813917"/>
              <a:gd name="connsiteY2" fmla="*/ 202684 h 795537"/>
              <a:gd name="connsiteX3" fmla="*/ 200967 w 813917"/>
              <a:gd name="connsiteY3" fmla="*/ 1717 h 795537"/>
              <a:gd name="connsiteX4" fmla="*/ 391886 w 813917"/>
              <a:gd name="connsiteY4" fmla="*/ 313216 h 795537"/>
              <a:gd name="connsiteX5" fmla="*/ 552660 w 813917"/>
              <a:gd name="connsiteY5" fmla="*/ 614667 h 795537"/>
              <a:gd name="connsiteX6" fmla="*/ 813917 w 813917"/>
              <a:gd name="connsiteY6" fmla="*/ 674957 h 795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13917" h="795537">
                <a:moveTo>
                  <a:pt x="0" y="795537"/>
                </a:moveTo>
                <a:cubicBezTo>
                  <a:pt x="37681" y="704264"/>
                  <a:pt x="75363" y="612992"/>
                  <a:pt x="90435" y="514183"/>
                </a:cubicBezTo>
                <a:cubicBezTo>
                  <a:pt x="105507" y="415374"/>
                  <a:pt x="72013" y="288095"/>
                  <a:pt x="90435" y="202684"/>
                </a:cubicBezTo>
                <a:cubicBezTo>
                  <a:pt x="108857" y="117273"/>
                  <a:pt x="150725" y="-16705"/>
                  <a:pt x="200967" y="1717"/>
                </a:cubicBezTo>
                <a:cubicBezTo>
                  <a:pt x="251209" y="20139"/>
                  <a:pt x="333271" y="211058"/>
                  <a:pt x="391886" y="313216"/>
                </a:cubicBezTo>
                <a:cubicBezTo>
                  <a:pt x="450502" y="415374"/>
                  <a:pt x="482322" y="554377"/>
                  <a:pt x="552660" y="614667"/>
                </a:cubicBezTo>
                <a:cubicBezTo>
                  <a:pt x="622998" y="674957"/>
                  <a:pt x="718457" y="674957"/>
                  <a:pt x="813917" y="6749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Freeform: Shape 455">
            <a:extLst>
              <a:ext uri="{FF2B5EF4-FFF2-40B4-BE49-F238E27FC236}">
                <a16:creationId xmlns:a16="http://schemas.microsoft.com/office/drawing/2014/main" id="{337E51EC-5CF7-4D2B-AC01-290923E596E3}"/>
              </a:ext>
            </a:extLst>
          </p:cNvPr>
          <p:cNvSpPr/>
          <p:nvPr/>
        </p:nvSpPr>
        <p:spPr>
          <a:xfrm rot="10800000">
            <a:off x="540352" y="4797957"/>
            <a:ext cx="20421600" cy="4792133"/>
          </a:xfrm>
          <a:custGeom>
            <a:avLst/>
            <a:gdLst>
              <a:gd name="connsiteX0" fmla="*/ 0 w 20421600"/>
              <a:gd name="connsiteY0" fmla="*/ 4792133 h 4792133"/>
              <a:gd name="connsiteX1" fmla="*/ 287866 w 20421600"/>
              <a:gd name="connsiteY1" fmla="*/ 4555066 h 4792133"/>
              <a:gd name="connsiteX2" fmla="*/ 795866 w 20421600"/>
              <a:gd name="connsiteY2" fmla="*/ 4284133 h 4792133"/>
              <a:gd name="connsiteX3" fmla="*/ 1507066 w 20421600"/>
              <a:gd name="connsiteY3" fmla="*/ 4097866 h 4792133"/>
              <a:gd name="connsiteX4" fmla="*/ 1828800 w 20421600"/>
              <a:gd name="connsiteY4" fmla="*/ 3826933 h 4792133"/>
              <a:gd name="connsiteX5" fmla="*/ 2438400 w 20421600"/>
              <a:gd name="connsiteY5" fmla="*/ 3657600 h 4792133"/>
              <a:gd name="connsiteX6" fmla="*/ 3234266 w 20421600"/>
              <a:gd name="connsiteY6" fmla="*/ 3403600 h 4792133"/>
              <a:gd name="connsiteX7" fmla="*/ 3911600 w 20421600"/>
              <a:gd name="connsiteY7" fmla="*/ 3234266 h 4792133"/>
              <a:gd name="connsiteX8" fmla="*/ 4504266 w 20421600"/>
              <a:gd name="connsiteY8" fmla="*/ 2980266 h 4792133"/>
              <a:gd name="connsiteX9" fmla="*/ 4978400 w 20421600"/>
              <a:gd name="connsiteY9" fmla="*/ 2675466 h 4792133"/>
              <a:gd name="connsiteX10" fmla="*/ 5317066 w 20421600"/>
              <a:gd name="connsiteY10" fmla="*/ 2641600 h 4792133"/>
              <a:gd name="connsiteX11" fmla="*/ 5740400 w 20421600"/>
              <a:gd name="connsiteY11" fmla="*/ 2743200 h 4792133"/>
              <a:gd name="connsiteX12" fmla="*/ 6485466 w 20421600"/>
              <a:gd name="connsiteY12" fmla="*/ 2794000 h 4792133"/>
              <a:gd name="connsiteX13" fmla="*/ 7264400 w 20421600"/>
              <a:gd name="connsiteY13" fmla="*/ 2455333 h 4792133"/>
              <a:gd name="connsiteX14" fmla="*/ 7670800 w 20421600"/>
              <a:gd name="connsiteY14" fmla="*/ 2150533 h 4792133"/>
              <a:gd name="connsiteX15" fmla="*/ 8161866 w 20421600"/>
              <a:gd name="connsiteY15" fmla="*/ 1930400 h 4792133"/>
              <a:gd name="connsiteX16" fmla="*/ 8636000 w 20421600"/>
              <a:gd name="connsiteY16" fmla="*/ 2133600 h 4792133"/>
              <a:gd name="connsiteX17" fmla="*/ 9245600 w 20421600"/>
              <a:gd name="connsiteY17" fmla="*/ 2048933 h 4792133"/>
              <a:gd name="connsiteX18" fmla="*/ 9922933 w 20421600"/>
              <a:gd name="connsiteY18" fmla="*/ 1676400 h 4792133"/>
              <a:gd name="connsiteX19" fmla="*/ 10549466 w 20421600"/>
              <a:gd name="connsiteY19" fmla="*/ 1778000 h 4792133"/>
              <a:gd name="connsiteX20" fmla="*/ 11531600 w 20421600"/>
              <a:gd name="connsiteY20" fmla="*/ 1642533 h 4792133"/>
              <a:gd name="connsiteX21" fmla="*/ 11887200 w 20421600"/>
              <a:gd name="connsiteY21" fmla="*/ 1507066 h 4792133"/>
              <a:gd name="connsiteX22" fmla="*/ 12632266 w 20421600"/>
              <a:gd name="connsiteY22" fmla="*/ 1371600 h 4792133"/>
              <a:gd name="connsiteX23" fmla="*/ 13343466 w 20421600"/>
              <a:gd name="connsiteY23" fmla="*/ 1286933 h 4792133"/>
              <a:gd name="connsiteX24" fmla="*/ 13749866 w 20421600"/>
              <a:gd name="connsiteY24" fmla="*/ 1286933 h 4792133"/>
              <a:gd name="connsiteX25" fmla="*/ 14325600 w 20421600"/>
              <a:gd name="connsiteY25" fmla="*/ 1253066 h 4792133"/>
              <a:gd name="connsiteX26" fmla="*/ 14748933 w 20421600"/>
              <a:gd name="connsiteY26" fmla="*/ 1100666 h 4792133"/>
              <a:gd name="connsiteX27" fmla="*/ 15273866 w 20421600"/>
              <a:gd name="connsiteY27" fmla="*/ 795866 h 4792133"/>
              <a:gd name="connsiteX28" fmla="*/ 15748000 w 20421600"/>
              <a:gd name="connsiteY28" fmla="*/ 677333 h 4792133"/>
              <a:gd name="connsiteX29" fmla="*/ 16391466 w 20421600"/>
              <a:gd name="connsiteY29" fmla="*/ 541866 h 4792133"/>
              <a:gd name="connsiteX30" fmla="*/ 17170400 w 20421600"/>
              <a:gd name="connsiteY30" fmla="*/ 541866 h 4792133"/>
              <a:gd name="connsiteX31" fmla="*/ 17627600 w 20421600"/>
              <a:gd name="connsiteY31" fmla="*/ 338666 h 4792133"/>
              <a:gd name="connsiteX32" fmla="*/ 18169466 w 20421600"/>
              <a:gd name="connsiteY32" fmla="*/ 220133 h 4792133"/>
              <a:gd name="connsiteX33" fmla="*/ 18999200 w 20421600"/>
              <a:gd name="connsiteY33" fmla="*/ 135466 h 4792133"/>
              <a:gd name="connsiteX34" fmla="*/ 19625733 w 20421600"/>
              <a:gd name="connsiteY34" fmla="*/ 101600 h 4792133"/>
              <a:gd name="connsiteX35" fmla="*/ 20150666 w 20421600"/>
              <a:gd name="connsiteY35" fmla="*/ 16933 h 4792133"/>
              <a:gd name="connsiteX36" fmla="*/ 20421600 w 20421600"/>
              <a:gd name="connsiteY36" fmla="*/ 0 h 4792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0421600" h="4792133">
                <a:moveTo>
                  <a:pt x="0" y="4792133"/>
                </a:moveTo>
                <a:cubicBezTo>
                  <a:pt x="77611" y="4715933"/>
                  <a:pt x="155222" y="4639733"/>
                  <a:pt x="287866" y="4555066"/>
                </a:cubicBezTo>
                <a:cubicBezTo>
                  <a:pt x="420510" y="4470399"/>
                  <a:pt x="592666" y="4360333"/>
                  <a:pt x="795866" y="4284133"/>
                </a:cubicBezTo>
                <a:cubicBezTo>
                  <a:pt x="999066" y="4207933"/>
                  <a:pt x="1334910" y="4174066"/>
                  <a:pt x="1507066" y="4097866"/>
                </a:cubicBezTo>
                <a:cubicBezTo>
                  <a:pt x="1679222" y="4021666"/>
                  <a:pt x="1673578" y="3900311"/>
                  <a:pt x="1828800" y="3826933"/>
                </a:cubicBezTo>
                <a:cubicBezTo>
                  <a:pt x="1984022" y="3753555"/>
                  <a:pt x="2204156" y="3728155"/>
                  <a:pt x="2438400" y="3657600"/>
                </a:cubicBezTo>
                <a:cubicBezTo>
                  <a:pt x="2672644" y="3587045"/>
                  <a:pt x="2988733" y="3474156"/>
                  <a:pt x="3234266" y="3403600"/>
                </a:cubicBezTo>
                <a:cubicBezTo>
                  <a:pt x="3479799" y="3333044"/>
                  <a:pt x="3699933" y="3304822"/>
                  <a:pt x="3911600" y="3234266"/>
                </a:cubicBezTo>
                <a:cubicBezTo>
                  <a:pt x="4123267" y="3163710"/>
                  <a:pt x="4326466" y="3073399"/>
                  <a:pt x="4504266" y="2980266"/>
                </a:cubicBezTo>
                <a:cubicBezTo>
                  <a:pt x="4682066" y="2887133"/>
                  <a:pt x="4842933" y="2731910"/>
                  <a:pt x="4978400" y="2675466"/>
                </a:cubicBezTo>
                <a:cubicBezTo>
                  <a:pt x="5113867" y="2619022"/>
                  <a:pt x="5190066" y="2630311"/>
                  <a:pt x="5317066" y="2641600"/>
                </a:cubicBezTo>
                <a:cubicBezTo>
                  <a:pt x="5444066" y="2652889"/>
                  <a:pt x="5545667" y="2717800"/>
                  <a:pt x="5740400" y="2743200"/>
                </a:cubicBezTo>
                <a:cubicBezTo>
                  <a:pt x="5935133" y="2768600"/>
                  <a:pt x="6231466" y="2841978"/>
                  <a:pt x="6485466" y="2794000"/>
                </a:cubicBezTo>
                <a:cubicBezTo>
                  <a:pt x="6739466" y="2746022"/>
                  <a:pt x="7066845" y="2562577"/>
                  <a:pt x="7264400" y="2455333"/>
                </a:cubicBezTo>
                <a:cubicBezTo>
                  <a:pt x="7461955" y="2348089"/>
                  <a:pt x="7521222" y="2238022"/>
                  <a:pt x="7670800" y="2150533"/>
                </a:cubicBezTo>
                <a:cubicBezTo>
                  <a:pt x="7820378" y="2063044"/>
                  <a:pt x="8000999" y="1933222"/>
                  <a:pt x="8161866" y="1930400"/>
                </a:cubicBezTo>
                <a:cubicBezTo>
                  <a:pt x="8322733" y="1927578"/>
                  <a:pt x="8455378" y="2113845"/>
                  <a:pt x="8636000" y="2133600"/>
                </a:cubicBezTo>
                <a:cubicBezTo>
                  <a:pt x="8816622" y="2153355"/>
                  <a:pt x="9031111" y="2125133"/>
                  <a:pt x="9245600" y="2048933"/>
                </a:cubicBezTo>
                <a:cubicBezTo>
                  <a:pt x="9460089" y="1972733"/>
                  <a:pt x="9705622" y="1721555"/>
                  <a:pt x="9922933" y="1676400"/>
                </a:cubicBezTo>
                <a:cubicBezTo>
                  <a:pt x="10140244" y="1631244"/>
                  <a:pt x="10281355" y="1783644"/>
                  <a:pt x="10549466" y="1778000"/>
                </a:cubicBezTo>
                <a:cubicBezTo>
                  <a:pt x="10817577" y="1772356"/>
                  <a:pt x="11308644" y="1687689"/>
                  <a:pt x="11531600" y="1642533"/>
                </a:cubicBezTo>
                <a:cubicBezTo>
                  <a:pt x="11754556" y="1597377"/>
                  <a:pt x="11703756" y="1552221"/>
                  <a:pt x="11887200" y="1507066"/>
                </a:cubicBezTo>
                <a:cubicBezTo>
                  <a:pt x="12070644" y="1461911"/>
                  <a:pt x="12389555" y="1408289"/>
                  <a:pt x="12632266" y="1371600"/>
                </a:cubicBezTo>
                <a:cubicBezTo>
                  <a:pt x="12874977" y="1334911"/>
                  <a:pt x="13157199" y="1301044"/>
                  <a:pt x="13343466" y="1286933"/>
                </a:cubicBezTo>
                <a:cubicBezTo>
                  <a:pt x="13529733" y="1272822"/>
                  <a:pt x="13586177" y="1292577"/>
                  <a:pt x="13749866" y="1286933"/>
                </a:cubicBezTo>
                <a:cubicBezTo>
                  <a:pt x="13913555" y="1281289"/>
                  <a:pt x="14159089" y="1284110"/>
                  <a:pt x="14325600" y="1253066"/>
                </a:cubicBezTo>
                <a:cubicBezTo>
                  <a:pt x="14492111" y="1222021"/>
                  <a:pt x="14590889" y="1176866"/>
                  <a:pt x="14748933" y="1100666"/>
                </a:cubicBezTo>
                <a:cubicBezTo>
                  <a:pt x="14906977" y="1024466"/>
                  <a:pt x="15107355" y="866421"/>
                  <a:pt x="15273866" y="795866"/>
                </a:cubicBezTo>
                <a:cubicBezTo>
                  <a:pt x="15440377" y="725311"/>
                  <a:pt x="15561733" y="719666"/>
                  <a:pt x="15748000" y="677333"/>
                </a:cubicBezTo>
                <a:cubicBezTo>
                  <a:pt x="15934267" y="635000"/>
                  <a:pt x="16154399" y="564444"/>
                  <a:pt x="16391466" y="541866"/>
                </a:cubicBezTo>
                <a:cubicBezTo>
                  <a:pt x="16628533" y="519288"/>
                  <a:pt x="16964378" y="575733"/>
                  <a:pt x="17170400" y="541866"/>
                </a:cubicBezTo>
                <a:cubicBezTo>
                  <a:pt x="17376422" y="507999"/>
                  <a:pt x="17461089" y="392288"/>
                  <a:pt x="17627600" y="338666"/>
                </a:cubicBezTo>
                <a:cubicBezTo>
                  <a:pt x="17794111" y="285044"/>
                  <a:pt x="17940866" y="254000"/>
                  <a:pt x="18169466" y="220133"/>
                </a:cubicBezTo>
                <a:cubicBezTo>
                  <a:pt x="18398066" y="186266"/>
                  <a:pt x="18756489" y="155221"/>
                  <a:pt x="18999200" y="135466"/>
                </a:cubicBezTo>
                <a:cubicBezTo>
                  <a:pt x="19241911" y="115710"/>
                  <a:pt x="19433822" y="121355"/>
                  <a:pt x="19625733" y="101600"/>
                </a:cubicBezTo>
                <a:cubicBezTo>
                  <a:pt x="19817644" y="81845"/>
                  <a:pt x="20018022" y="33866"/>
                  <a:pt x="20150666" y="16933"/>
                </a:cubicBezTo>
                <a:cubicBezTo>
                  <a:pt x="20283310" y="0"/>
                  <a:pt x="20352455" y="0"/>
                  <a:pt x="2042160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reeform: Shape 456">
            <a:extLst>
              <a:ext uri="{FF2B5EF4-FFF2-40B4-BE49-F238E27FC236}">
                <a16:creationId xmlns:a16="http://schemas.microsoft.com/office/drawing/2014/main" id="{3C1B6AF5-2FB2-42B4-A1AD-C5A1A0ACE358}"/>
              </a:ext>
            </a:extLst>
          </p:cNvPr>
          <p:cNvSpPr/>
          <p:nvPr/>
        </p:nvSpPr>
        <p:spPr>
          <a:xfrm rot="10800000">
            <a:off x="557286" y="4611690"/>
            <a:ext cx="22013333" cy="10651974"/>
          </a:xfrm>
          <a:custGeom>
            <a:avLst/>
            <a:gdLst>
              <a:gd name="connsiteX0" fmla="*/ 0 w 22013333"/>
              <a:gd name="connsiteY0" fmla="*/ 10651974 h 10651974"/>
              <a:gd name="connsiteX1" fmla="*/ 270933 w 22013333"/>
              <a:gd name="connsiteY1" fmla="*/ 10160907 h 10651974"/>
              <a:gd name="connsiteX2" fmla="*/ 863600 w 22013333"/>
              <a:gd name="connsiteY2" fmla="*/ 9822240 h 10651974"/>
              <a:gd name="connsiteX3" fmla="*/ 1303867 w 22013333"/>
              <a:gd name="connsiteY3" fmla="*/ 9635974 h 10651974"/>
              <a:gd name="connsiteX4" fmla="*/ 1557867 w 22013333"/>
              <a:gd name="connsiteY4" fmla="*/ 9314240 h 10651974"/>
              <a:gd name="connsiteX5" fmla="*/ 1574800 w 22013333"/>
              <a:gd name="connsiteY5" fmla="*/ 8941707 h 10651974"/>
              <a:gd name="connsiteX6" fmla="*/ 1591733 w 22013333"/>
              <a:gd name="connsiteY6" fmla="*/ 8636907 h 10651974"/>
              <a:gd name="connsiteX7" fmla="*/ 1659467 w 22013333"/>
              <a:gd name="connsiteY7" fmla="*/ 8501440 h 10651974"/>
              <a:gd name="connsiteX8" fmla="*/ 2133600 w 22013333"/>
              <a:gd name="connsiteY8" fmla="*/ 8586107 h 10651974"/>
              <a:gd name="connsiteX9" fmla="*/ 2523067 w 22013333"/>
              <a:gd name="connsiteY9" fmla="*/ 8670774 h 10651974"/>
              <a:gd name="connsiteX10" fmla="*/ 2777067 w 22013333"/>
              <a:gd name="connsiteY10" fmla="*/ 8552240 h 10651974"/>
              <a:gd name="connsiteX11" fmla="*/ 2726267 w 22013333"/>
              <a:gd name="connsiteY11" fmla="*/ 8332107 h 10651974"/>
              <a:gd name="connsiteX12" fmla="*/ 2827867 w 22013333"/>
              <a:gd name="connsiteY12" fmla="*/ 8010374 h 10651974"/>
              <a:gd name="connsiteX13" fmla="*/ 3166533 w 22013333"/>
              <a:gd name="connsiteY13" fmla="*/ 8128907 h 10651974"/>
              <a:gd name="connsiteX14" fmla="*/ 3556000 w 22013333"/>
              <a:gd name="connsiteY14" fmla="*/ 8365974 h 10651974"/>
              <a:gd name="connsiteX15" fmla="*/ 4284133 w 22013333"/>
              <a:gd name="connsiteY15" fmla="*/ 8332107 h 10651974"/>
              <a:gd name="connsiteX16" fmla="*/ 4707467 w 22013333"/>
              <a:gd name="connsiteY16" fmla="*/ 8111974 h 10651974"/>
              <a:gd name="connsiteX17" fmla="*/ 4978400 w 22013333"/>
              <a:gd name="connsiteY17" fmla="*/ 7637840 h 10651974"/>
              <a:gd name="connsiteX18" fmla="*/ 5401733 w 22013333"/>
              <a:gd name="connsiteY18" fmla="*/ 6994374 h 10651974"/>
              <a:gd name="connsiteX19" fmla="*/ 5638800 w 22013333"/>
              <a:gd name="connsiteY19" fmla="*/ 6520240 h 10651974"/>
              <a:gd name="connsiteX20" fmla="*/ 6129867 w 22013333"/>
              <a:gd name="connsiteY20" fmla="*/ 6300107 h 10651974"/>
              <a:gd name="connsiteX21" fmla="*/ 6536267 w 22013333"/>
              <a:gd name="connsiteY21" fmla="*/ 6046107 h 10651974"/>
              <a:gd name="connsiteX22" fmla="*/ 6570133 w 22013333"/>
              <a:gd name="connsiteY22" fmla="*/ 5470374 h 10651974"/>
              <a:gd name="connsiteX23" fmla="*/ 6231467 w 22013333"/>
              <a:gd name="connsiteY23" fmla="*/ 4996240 h 10651974"/>
              <a:gd name="connsiteX24" fmla="*/ 6011333 w 22013333"/>
              <a:gd name="connsiteY24" fmla="*/ 4674507 h 10651974"/>
              <a:gd name="connsiteX25" fmla="*/ 5808133 w 22013333"/>
              <a:gd name="connsiteY25" fmla="*/ 4200374 h 10651974"/>
              <a:gd name="connsiteX26" fmla="*/ 5249333 w 22013333"/>
              <a:gd name="connsiteY26" fmla="*/ 3607707 h 10651974"/>
              <a:gd name="connsiteX27" fmla="*/ 4538133 w 22013333"/>
              <a:gd name="connsiteY27" fmla="*/ 3116640 h 10651974"/>
              <a:gd name="connsiteX28" fmla="*/ 4064000 w 22013333"/>
              <a:gd name="connsiteY28" fmla="*/ 3031974 h 10651974"/>
              <a:gd name="connsiteX29" fmla="*/ 3657600 w 22013333"/>
              <a:gd name="connsiteY29" fmla="*/ 3048907 h 10651974"/>
              <a:gd name="connsiteX30" fmla="*/ 3505200 w 22013333"/>
              <a:gd name="connsiteY30" fmla="*/ 2964240 h 10651974"/>
              <a:gd name="connsiteX31" fmla="*/ 3572933 w 22013333"/>
              <a:gd name="connsiteY31" fmla="*/ 2744107 h 10651974"/>
              <a:gd name="connsiteX32" fmla="*/ 3928533 w 22013333"/>
              <a:gd name="connsiteY32" fmla="*/ 2473174 h 10651974"/>
              <a:gd name="connsiteX33" fmla="*/ 4030133 w 22013333"/>
              <a:gd name="connsiteY33" fmla="*/ 2151440 h 10651974"/>
              <a:gd name="connsiteX34" fmla="*/ 4233333 w 22013333"/>
              <a:gd name="connsiteY34" fmla="*/ 1829707 h 10651974"/>
              <a:gd name="connsiteX35" fmla="*/ 4470400 w 22013333"/>
              <a:gd name="connsiteY35" fmla="*/ 2083707 h 10651974"/>
              <a:gd name="connsiteX36" fmla="*/ 4775200 w 22013333"/>
              <a:gd name="connsiteY36" fmla="*/ 2456240 h 10651974"/>
              <a:gd name="connsiteX37" fmla="*/ 5080000 w 22013333"/>
              <a:gd name="connsiteY37" fmla="*/ 2608640 h 10651974"/>
              <a:gd name="connsiteX38" fmla="*/ 5469467 w 22013333"/>
              <a:gd name="connsiteY38" fmla="*/ 2507040 h 10651974"/>
              <a:gd name="connsiteX39" fmla="*/ 5858933 w 22013333"/>
              <a:gd name="connsiteY39" fmla="*/ 2151440 h 10651974"/>
              <a:gd name="connsiteX40" fmla="*/ 6299200 w 22013333"/>
              <a:gd name="connsiteY40" fmla="*/ 1863574 h 10651974"/>
              <a:gd name="connsiteX41" fmla="*/ 6620933 w 22013333"/>
              <a:gd name="connsiteY41" fmla="*/ 1948240 h 10651974"/>
              <a:gd name="connsiteX42" fmla="*/ 6502400 w 22013333"/>
              <a:gd name="connsiteY42" fmla="*/ 2473174 h 10651974"/>
              <a:gd name="connsiteX43" fmla="*/ 6333067 w 22013333"/>
              <a:gd name="connsiteY43" fmla="*/ 2913440 h 10651974"/>
              <a:gd name="connsiteX44" fmla="*/ 6366933 w 22013333"/>
              <a:gd name="connsiteY44" fmla="*/ 3218240 h 10651974"/>
              <a:gd name="connsiteX45" fmla="*/ 6637867 w 22013333"/>
              <a:gd name="connsiteY45" fmla="*/ 3489174 h 10651974"/>
              <a:gd name="connsiteX46" fmla="*/ 6807200 w 22013333"/>
              <a:gd name="connsiteY46" fmla="*/ 3760107 h 10651974"/>
              <a:gd name="connsiteX47" fmla="*/ 7179733 w 22013333"/>
              <a:gd name="connsiteY47" fmla="*/ 3980240 h 10651974"/>
              <a:gd name="connsiteX48" fmla="*/ 7399867 w 22013333"/>
              <a:gd name="connsiteY48" fmla="*/ 3810907 h 10651974"/>
              <a:gd name="connsiteX49" fmla="*/ 7806267 w 22013333"/>
              <a:gd name="connsiteY49" fmla="*/ 3760107 h 10651974"/>
              <a:gd name="connsiteX50" fmla="*/ 7874000 w 22013333"/>
              <a:gd name="connsiteY50" fmla="*/ 3997174 h 10651974"/>
              <a:gd name="connsiteX51" fmla="*/ 7755467 w 22013333"/>
              <a:gd name="connsiteY51" fmla="*/ 4555974 h 10651974"/>
              <a:gd name="connsiteX52" fmla="*/ 7738533 w 22013333"/>
              <a:gd name="connsiteY52" fmla="*/ 4962374 h 10651974"/>
              <a:gd name="connsiteX53" fmla="*/ 7603067 w 22013333"/>
              <a:gd name="connsiteY53" fmla="*/ 5521174 h 10651974"/>
              <a:gd name="connsiteX54" fmla="*/ 7721600 w 22013333"/>
              <a:gd name="connsiteY54" fmla="*/ 5893707 h 10651974"/>
              <a:gd name="connsiteX55" fmla="*/ 7484533 w 22013333"/>
              <a:gd name="connsiteY55" fmla="*/ 6757307 h 10651974"/>
              <a:gd name="connsiteX56" fmla="*/ 7603067 w 22013333"/>
              <a:gd name="connsiteY56" fmla="*/ 7248374 h 10651974"/>
              <a:gd name="connsiteX57" fmla="*/ 8060267 w 22013333"/>
              <a:gd name="connsiteY57" fmla="*/ 7519307 h 10651974"/>
              <a:gd name="connsiteX58" fmla="*/ 8636000 w 22013333"/>
              <a:gd name="connsiteY58" fmla="*/ 7197574 h 10651974"/>
              <a:gd name="connsiteX59" fmla="*/ 9398000 w 22013333"/>
              <a:gd name="connsiteY59" fmla="*/ 6808107 h 10651974"/>
              <a:gd name="connsiteX60" fmla="*/ 10041467 w 22013333"/>
              <a:gd name="connsiteY60" fmla="*/ 6537174 h 10651974"/>
              <a:gd name="connsiteX61" fmla="*/ 10651067 w 22013333"/>
              <a:gd name="connsiteY61" fmla="*/ 6350907 h 10651974"/>
              <a:gd name="connsiteX62" fmla="*/ 11700933 w 22013333"/>
              <a:gd name="connsiteY62" fmla="*/ 6096907 h 10651974"/>
              <a:gd name="connsiteX63" fmla="*/ 12090400 w 22013333"/>
              <a:gd name="connsiteY63" fmla="*/ 5893707 h 10651974"/>
              <a:gd name="connsiteX64" fmla="*/ 12920133 w 22013333"/>
              <a:gd name="connsiteY64" fmla="*/ 5741307 h 10651974"/>
              <a:gd name="connsiteX65" fmla="*/ 13580533 w 22013333"/>
              <a:gd name="connsiteY65" fmla="*/ 5504240 h 10651974"/>
              <a:gd name="connsiteX66" fmla="*/ 13800667 w 22013333"/>
              <a:gd name="connsiteY66" fmla="*/ 4860774 h 10651974"/>
              <a:gd name="connsiteX67" fmla="*/ 13529733 w 22013333"/>
              <a:gd name="connsiteY67" fmla="*/ 4014107 h 10651974"/>
              <a:gd name="connsiteX68" fmla="*/ 12954000 w 22013333"/>
              <a:gd name="connsiteY68" fmla="*/ 3116640 h 10651974"/>
              <a:gd name="connsiteX69" fmla="*/ 12479867 w 22013333"/>
              <a:gd name="connsiteY69" fmla="*/ 2540907 h 10651974"/>
              <a:gd name="connsiteX70" fmla="*/ 12022667 w 22013333"/>
              <a:gd name="connsiteY70" fmla="*/ 2032907 h 10651974"/>
              <a:gd name="connsiteX71" fmla="*/ 11938000 w 22013333"/>
              <a:gd name="connsiteY71" fmla="*/ 1660374 h 10651974"/>
              <a:gd name="connsiteX72" fmla="*/ 12056533 w 22013333"/>
              <a:gd name="connsiteY72" fmla="*/ 1524907 h 10651974"/>
              <a:gd name="connsiteX73" fmla="*/ 12361333 w 22013333"/>
              <a:gd name="connsiteY73" fmla="*/ 1609574 h 10651974"/>
              <a:gd name="connsiteX74" fmla="*/ 12564533 w 22013333"/>
              <a:gd name="connsiteY74" fmla="*/ 1355574 h 10651974"/>
              <a:gd name="connsiteX75" fmla="*/ 12496800 w 22013333"/>
              <a:gd name="connsiteY75" fmla="*/ 661307 h 10651974"/>
              <a:gd name="connsiteX76" fmla="*/ 12666133 w 22013333"/>
              <a:gd name="connsiteY76" fmla="*/ 153307 h 10651974"/>
              <a:gd name="connsiteX77" fmla="*/ 12886267 w 22013333"/>
              <a:gd name="connsiteY77" fmla="*/ 907 h 10651974"/>
              <a:gd name="connsiteX78" fmla="*/ 13377333 w 22013333"/>
              <a:gd name="connsiteY78" fmla="*/ 204107 h 10651974"/>
              <a:gd name="connsiteX79" fmla="*/ 13682133 w 22013333"/>
              <a:gd name="connsiteY79" fmla="*/ 915307 h 10651974"/>
              <a:gd name="connsiteX80" fmla="*/ 14105467 w 22013333"/>
              <a:gd name="connsiteY80" fmla="*/ 2015974 h 10651974"/>
              <a:gd name="connsiteX81" fmla="*/ 14528800 w 22013333"/>
              <a:gd name="connsiteY81" fmla="*/ 2727174 h 10651974"/>
              <a:gd name="connsiteX82" fmla="*/ 14986000 w 22013333"/>
              <a:gd name="connsiteY82" fmla="*/ 3235174 h 10651974"/>
              <a:gd name="connsiteX83" fmla="*/ 15510933 w 22013333"/>
              <a:gd name="connsiteY83" fmla="*/ 3793974 h 10651974"/>
              <a:gd name="connsiteX84" fmla="*/ 15798800 w 22013333"/>
              <a:gd name="connsiteY84" fmla="*/ 4318907 h 10651974"/>
              <a:gd name="connsiteX85" fmla="*/ 15781867 w 22013333"/>
              <a:gd name="connsiteY85" fmla="*/ 4945440 h 10651974"/>
              <a:gd name="connsiteX86" fmla="*/ 15968133 w 22013333"/>
              <a:gd name="connsiteY86" fmla="*/ 5673574 h 10651974"/>
              <a:gd name="connsiteX87" fmla="*/ 16442267 w 22013333"/>
              <a:gd name="connsiteY87" fmla="*/ 5741307 h 10651974"/>
              <a:gd name="connsiteX88" fmla="*/ 17119600 w 22013333"/>
              <a:gd name="connsiteY88" fmla="*/ 5622774 h 10651974"/>
              <a:gd name="connsiteX89" fmla="*/ 18677467 w 22013333"/>
              <a:gd name="connsiteY89" fmla="*/ 5487307 h 10651974"/>
              <a:gd name="connsiteX90" fmla="*/ 20049067 w 22013333"/>
              <a:gd name="connsiteY90" fmla="*/ 5233307 h 10651974"/>
              <a:gd name="connsiteX91" fmla="*/ 20980400 w 22013333"/>
              <a:gd name="connsiteY91" fmla="*/ 5080907 h 10651974"/>
              <a:gd name="connsiteX92" fmla="*/ 21674667 w 22013333"/>
              <a:gd name="connsiteY92" fmla="*/ 5097840 h 10651974"/>
              <a:gd name="connsiteX93" fmla="*/ 22013333 w 22013333"/>
              <a:gd name="connsiteY93" fmla="*/ 5114774 h 10651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22013333" h="10651974">
                <a:moveTo>
                  <a:pt x="0" y="10651974"/>
                </a:moveTo>
                <a:cubicBezTo>
                  <a:pt x="63500" y="10475585"/>
                  <a:pt x="127000" y="10299196"/>
                  <a:pt x="270933" y="10160907"/>
                </a:cubicBezTo>
                <a:cubicBezTo>
                  <a:pt x="414866" y="10022618"/>
                  <a:pt x="691444" y="9909729"/>
                  <a:pt x="863600" y="9822240"/>
                </a:cubicBezTo>
                <a:cubicBezTo>
                  <a:pt x="1035756" y="9734751"/>
                  <a:pt x="1188156" y="9720641"/>
                  <a:pt x="1303867" y="9635974"/>
                </a:cubicBezTo>
                <a:cubicBezTo>
                  <a:pt x="1419578" y="9551307"/>
                  <a:pt x="1512712" y="9429951"/>
                  <a:pt x="1557867" y="9314240"/>
                </a:cubicBezTo>
                <a:cubicBezTo>
                  <a:pt x="1603022" y="9198529"/>
                  <a:pt x="1569156" y="9054596"/>
                  <a:pt x="1574800" y="8941707"/>
                </a:cubicBezTo>
                <a:cubicBezTo>
                  <a:pt x="1580444" y="8828818"/>
                  <a:pt x="1577622" y="8710285"/>
                  <a:pt x="1591733" y="8636907"/>
                </a:cubicBezTo>
                <a:cubicBezTo>
                  <a:pt x="1605844" y="8563529"/>
                  <a:pt x="1569156" y="8509907"/>
                  <a:pt x="1659467" y="8501440"/>
                </a:cubicBezTo>
                <a:cubicBezTo>
                  <a:pt x="1749778" y="8492973"/>
                  <a:pt x="1989667" y="8557885"/>
                  <a:pt x="2133600" y="8586107"/>
                </a:cubicBezTo>
                <a:cubicBezTo>
                  <a:pt x="2277533" y="8614329"/>
                  <a:pt x="2415823" y="8676418"/>
                  <a:pt x="2523067" y="8670774"/>
                </a:cubicBezTo>
                <a:cubicBezTo>
                  <a:pt x="2630311" y="8665130"/>
                  <a:pt x="2743200" y="8608684"/>
                  <a:pt x="2777067" y="8552240"/>
                </a:cubicBezTo>
                <a:cubicBezTo>
                  <a:pt x="2810934" y="8495796"/>
                  <a:pt x="2717800" y="8422418"/>
                  <a:pt x="2726267" y="8332107"/>
                </a:cubicBezTo>
                <a:cubicBezTo>
                  <a:pt x="2734734" y="8241796"/>
                  <a:pt x="2754489" y="8044241"/>
                  <a:pt x="2827867" y="8010374"/>
                </a:cubicBezTo>
                <a:cubicBezTo>
                  <a:pt x="2901245" y="7976507"/>
                  <a:pt x="3045178" y="8069640"/>
                  <a:pt x="3166533" y="8128907"/>
                </a:cubicBezTo>
                <a:cubicBezTo>
                  <a:pt x="3287889" y="8188174"/>
                  <a:pt x="3369733" y="8332107"/>
                  <a:pt x="3556000" y="8365974"/>
                </a:cubicBezTo>
                <a:cubicBezTo>
                  <a:pt x="3742267" y="8399841"/>
                  <a:pt x="4092222" y="8374440"/>
                  <a:pt x="4284133" y="8332107"/>
                </a:cubicBezTo>
                <a:cubicBezTo>
                  <a:pt x="4476044" y="8289774"/>
                  <a:pt x="4591756" y="8227685"/>
                  <a:pt x="4707467" y="8111974"/>
                </a:cubicBezTo>
                <a:cubicBezTo>
                  <a:pt x="4823178" y="7996263"/>
                  <a:pt x="4862689" y="7824107"/>
                  <a:pt x="4978400" y="7637840"/>
                </a:cubicBezTo>
                <a:cubicBezTo>
                  <a:pt x="5094111" y="7451573"/>
                  <a:pt x="5291666" y="7180641"/>
                  <a:pt x="5401733" y="6994374"/>
                </a:cubicBezTo>
                <a:cubicBezTo>
                  <a:pt x="5511800" y="6808107"/>
                  <a:pt x="5517444" y="6635951"/>
                  <a:pt x="5638800" y="6520240"/>
                </a:cubicBezTo>
                <a:cubicBezTo>
                  <a:pt x="5760156" y="6404529"/>
                  <a:pt x="5980289" y="6379129"/>
                  <a:pt x="6129867" y="6300107"/>
                </a:cubicBezTo>
                <a:cubicBezTo>
                  <a:pt x="6279445" y="6221085"/>
                  <a:pt x="6462889" y="6184396"/>
                  <a:pt x="6536267" y="6046107"/>
                </a:cubicBezTo>
                <a:cubicBezTo>
                  <a:pt x="6609645" y="5907818"/>
                  <a:pt x="6620933" y="5645352"/>
                  <a:pt x="6570133" y="5470374"/>
                </a:cubicBezTo>
                <a:cubicBezTo>
                  <a:pt x="6519333" y="5295396"/>
                  <a:pt x="6324600" y="5128884"/>
                  <a:pt x="6231467" y="4996240"/>
                </a:cubicBezTo>
                <a:cubicBezTo>
                  <a:pt x="6138334" y="4863595"/>
                  <a:pt x="6081889" y="4807151"/>
                  <a:pt x="6011333" y="4674507"/>
                </a:cubicBezTo>
                <a:cubicBezTo>
                  <a:pt x="5940777" y="4541863"/>
                  <a:pt x="5935133" y="4378174"/>
                  <a:pt x="5808133" y="4200374"/>
                </a:cubicBezTo>
                <a:cubicBezTo>
                  <a:pt x="5681133" y="4022574"/>
                  <a:pt x="5461000" y="3788329"/>
                  <a:pt x="5249333" y="3607707"/>
                </a:cubicBezTo>
                <a:cubicBezTo>
                  <a:pt x="5037666" y="3427085"/>
                  <a:pt x="4735689" y="3212595"/>
                  <a:pt x="4538133" y="3116640"/>
                </a:cubicBezTo>
                <a:cubicBezTo>
                  <a:pt x="4340578" y="3020684"/>
                  <a:pt x="4210755" y="3043263"/>
                  <a:pt x="4064000" y="3031974"/>
                </a:cubicBezTo>
                <a:cubicBezTo>
                  <a:pt x="3917245" y="3020685"/>
                  <a:pt x="3750733" y="3060196"/>
                  <a:pt x="3657600" y="3048907"/>
                </a:cubicBezTo>
                <a:cubicBezTo>
                  <a:pt x="3564467" y="3037618"/>
                  <a:pt x="3519311" y="3015040"/>
                  <a:pt x="3505200" y="2964240"/>
                </a:cubicBezTo>
                <a:cubicBezTo>
                  <a:pt x="3491089" y="2913440"/>
                  <a:pt x="3502378" y="2825951"/>
                  <a:pt x="3572933" y="2744107"/>
                </a:cubicBezTo>
                <a:cubicBezTo>
                  <a:pt x="3643488" y="2662263"/>
                  <a:pt x="3852333" y="2571952"/>
                  <a:pt x="3928533" y="2473174"/>
                </a:cubicBezTo>
                <a:cubicBezTo>
                  <a:pt x="4004733" y="2374396"/>
                  <a:pt x="3979333" y="2258684"/>
                  <a:pt x="4030133" y="2151440"/>
                </a:cubicBezTo>
                <a:cubicBezTo>
                  <a:pt x="4080933" y="2044196"/>
                  <a:pt x="4159955" y="1840996"/>
                  <a:pt x="4233333" y="1829707"/>
                </a:cubicBezTo>
                <a:cubicBezTo>
                  <a:pt x="4306711" y="1818418"/>
                  <a:pt x="4380089" y="1979285"/>
                  <a:pt x="4470400" y="2083707"/>
                </a:cubicBezTo>
                <a:cubicBezTo>
                  <a:pt x="4560711" y="2188129"/>
                  <a:pt x="4673600" y="2368751"/>
                  <a:pt x="4775200" y="2456240"/>
                </a:cubicBezTo>
                <a:cubicBezTo>
                  <a:pt x="4876800" y="2543729"/>
                  <a:pt x="4964289" y="2600173"/>
                  <a:pt x="5080000" y="2608640"/>
                </a:cubicBezTo>
                <a:cubicBezTo>
                  <a:pt x="5195711" y="2617107"/>
                  <a:pt x="5339645" y="2583240"/>
                  <a:pt x="5469467" y="2507040"/>
                </a:cubicBezTo>
                <a:cubicBezTo>
                  <a:pt x="5599289" y="2430840"/>
                  <a:pt x="5720644" y="2258684"/>
                  <a:pt x="5858933" y="2151440"/>
                </a:cubicBezTo>
                <a:cubicBezTo>
                  <a:pt x="5997222" y="2044196"/>
                  <a:pt x="6172200" y="1897441"/>
                  <a:pt x="6299200" y="1863574"/>
                </a:cubicBezTo>
                <a:cubicBezTo>
                  <a:pt x="6426200" y="1829707"/>
                  <a:pt x="6587066" y="1846640"/>
                  <a:pt x="6620933" y="1948240"/>
                </a:cubicBezTo>
                <a:cubicBezTo>
                  <a:pt x="6654800" y="2049840"/>
                  <a:pt x="6550378" y="2312308"/>
                  <a:pt x="6502400" y="2473174"/>
                </a:cubicBezTo>
                <a:cubicBezTo>
                  <a:pt x="6454422" y="2634040"/>
                  <a:pt x="6355645" y="2789262"/>
                  <a:pt x="6333067" y="2913440"/>
                </a:cubicBezTo>
                <a:cubicBezTo>
                  <a:pt x="6310489" y="3037618"/>
                  <a:pt x="6316133" y="3122284"/>
                  <a:pt x="6366933" y="3218240"/>
                </a:cubicBezTo>
                <a:cubicBezTo>
                  <a:pt x="6417733" y="3314196"/>
                  <a:pt x="6564489" y="3398863"/>
                  <a:pt x="6637867" y="3489174"/>
                </a:cubicBezTo>
                <a:cubicBezTo>
                  <a:pt x="6711245" y="3579485"/>
                  <a:pt x="6716889" y="3678263"/>
                  <a:pt x="6807200" y="3760107"/>
                </a:cubicBezTo>
                <a:cubicBezTo>
                  <a:pt x="6897511" y="3841951"/>
                  <a:pt x="7080955" y="3971773"/>
                  <a:pt x="7179733" y="3980240"/>
                </a:cubicBezTo>
                <a:cubicBezTo>
                  <a:pt x="7278511" y="3988707"/>
                  <a:pt x="7295445" y="3847596"/>
                  <a:pt x="7399867" y="3810907"/>
                </a:cubicBezTo>
                <a:cubicBezTo>
                  <a:pt x="7504289" y="3774218"/>
                  <a:pt x="7727245" y="3729063"/>
                  <a:pt x="7806267" y="3760107"/>
                </a:cubicBezTo>
                <a:cubicBezTo>
                  <a:pt x="7885289" y="3791151"/>
                  <a:pt x="7882467" y="3864530"/>
                  <a:pt x="7874000" y="3997174"/>
                </a:cubicBezTo>
                <a:cubicBezTo>
                  <a:pt x="7865533" y="4129818"/>
                  <a:pt x="7778045" y="4395107"/>
                  <a:pt x="7755467" y="4555974"/>
                </a:cubicBezTo>
                <a:cubicBezTo>
                  <a:pt x="7732889" y="4716841"/>
                  <a:pt x="7763933" y="4801507"/>
                  <a:pt x="7738533" y="4962374"/>
                </a:cubicBezTo>
                <a:cubicBezTo>
                  <a:pt x="7713133" y="5123241"/>
                  <a:pt x="7605889" y="5365952"/>
                  <a:pt x="7603067" y="5521174"/>
                </a:cubicBezTo>
                <a:cubicBezTo>
                  <a:pt x="7600245" y="5676396"/>
                  <a:pt x="7741356" y="5687685"/>
                  <a:pt x="7721600" y="5893707"/>
                </a:cubicBezTo>
                <a:cubicBezTo>
                  <a:pt x="7701844" y="6099729"/>
                  <a:pt x="7504289" y="6531529"/>
                  <a:pt x="7484533" y="6757307"/>
                </a:cubicBezTo>
                <a:cubicBezTo>
                  <a:pt x="7464777" y="6983085"/>
                  <a:pt x="7507111" y="7121374"/>
                  <a:pt x="7603067" y="7248374"/>
                </a:cubicBezTo>
                <a:cubicBezTo>
                  <a:pt x="7699023" y="7375374"/>
                  <a:pt x="7888112" y="7527774"/>
                  <a:pt x="8060267" y="7519307"/>
                </a:cubicBezTo>
                <a:cubicBezTo>
                  <a:pt x="8232422" y="7510840"/>
                  <a:pt x="8413045" y="7316107"/>
                  <a:pt x="8636000" y="7197574"/>
                </a:cubicBezTo>
                <a:cubicBezTo>
                  <a:pt x="8858956" y="7079041"/>
                  <a:pt x="9163756" y="6918174"/>
                  <a:pt x="9398000" y="6808107"/>
                </a:cubicBezTo>
                <a:cubicBezTo>
                  <a:pt x="9632244" y="6698040"/>
                  <a:pt x="9832623" y="6613374"/>
                  <a:pt x="10041467" y="6537174"/>
                </a:cubicBezTo>
                <a:cubicBezTo>
                  <a:pt x="10250311" y="6460974"/>
                  <a:pt x="10374489" y="6424285"/>
                  <a:pt x="10651067" y="6350907"/>
                </a:cubicBezTo>
                <a:cubicBezTo>
                  <a:pt x="10927645" y="6277529"/>
                  <a:pt x="11461044" y="6173107"/>
                  <a:pt x="11700933" y="6096907"/>
                </a:cubicBezTo>
                <a:cubicBezTo>
                  <a:pt x="11940822" y="6020707"/>
                  <a:pt x="11887200" y="5952974"/>
                  <a:pt x="12090400" y="5893707"/>
                </a:cubicBezTo>
                <a:cubicBezTo>
                  <a:pt x="12293600" y="5834440"/>
                  <a:pt x="12671778" y="5806218"/>
                  <a:pt x="12920133" y="5741307"/>
                </a:cubicBezTo>
                <a:cubicBezTo>
                  <a:pt x="13168488" y="5676396"/>
                  <a:pt x="13433777" y="5650995"/>
                  <a:pt x="13580533" y="5504240"/>
                </a:cubicBezTo>
                <a:cubicBezTo>
                  <a:pt x="13727289" y="5357485"/>
                  <a:pt x="13809134" y="5109129"/>
                  <a:pt x="13800667" y="4860774"/>
                </a:cubicBezTo>
                <a:cubicBezTo>
                  <a:pt x="13792200" y="4612419"/>
                  <a:pt x="13670844" y="4304796"/>
                  <a:pt x="13529733" y="4014107"/>
                </a:cubicBezTo>
                <a:cubicBezTo>
                  <a:pt x="13388622" y="3723418"/>
                  <a:pt x="13128978" y="3362173"/>
                  <a:pt x="12954000" y="3116640"/>
                </a:cubicBezTo>
                <a:cubicBezTo>
                  <a:pt x="12779022" y="2871107"/>
                  <a:pt x="12635089" y="2721529"/>
                  <a:pt x="12479867" y="2540907"/>
                </a:cubicBezTo>
                <a:cubicBezTo>
                  <a:pt x="12324645" y="2360285"/>
                  <a:pt x="12112978" y="2179662"/>
                  <a:pt x="12022667" y="2032907"/>
                </a:cubicBezTo>
                <a:cubicBezTo>
                  <a:pt x="11932356" y="1886151"/>
                  <a:pt x="11932356" y="1745041"/>
                  <a:pt x="11938000" y="1660374"/>
                </a:cubicBezTo>
                <a:cubicBezTo>
                  <a:pt x="11943644" y="1575707"/>
                  <a:pt x="11985978" y="1533374"/>
                  <a:pt x="12056533" y="1524907"/>
                </a:cubicBezTo>
                <a:cubicBezTo>
                  <a:pt x="12127089" y="1516440"/>
                  <a:pt x="12276666" y="1637796"/>
                  <a:pt x="12361333" y="1609574"/>
                </a:cubicBezTo>
                <a:cubicBezTo>
                  <a:pt x="12446000" y="1581352"/>
                  <a:pt x="12541955" y="1513618"/>
                  <a:pt x="12564533" y="1355574"/>
                </a:cubicBezTo>
                <a:cubicBezTo>
                  <a:pt x="12587111" y="1197529"/>
                  <a:pt x="12479867" y="861685"/>
                  <a:pt x="12496800" y="661307"/>
                </a:cubicBezTo>
                <a:cubicBezTo>
                  <a:pt x="12513733" y="460929"/>
                  <a:pt x="12601222" y="263374"/>
                  <a:pt x="12666133" y="153307"/>
                </a:cubicBezTo>
                <a:cubicBezTo>
                  <a:pt x="12731044" y="43240"/>
                  <a:pt x="12767734" y="-7560"/>
                  <a:pt x="12886267" y="907"/>
                </a:cubicBezTo>
                <a:cubicBezTo>
                  <a:pt x="13004800" y="9374"/>
                  <a:pt x="13244689" y="51707"/>
                  <a:pt x="13377333" y="204107"/>
                </a:cubicBezTo>
                <a:cubicBezTo>
                  <a:pt x="13509977" y="356507"/>
                  <a:pt x="13560777" y="613329"/>
                  <a:pt x="13682133" y="915307"/>
                </a:cubicBezTo>
                <a:cubicBezTo>
                  <a:pt x="13803489" y="1217285"/>
                  <a:pt x="13964356" y="1713996"/>
                  <a:pt x="14105467" y="2015974"/>
                </a:cubicBezTo>
                <a:cubicBezTo>
                  <a:pt x="14246578" y="2317952"/>
                  <a:pt x="14382045" y="2523974"/>
                  <a:pt x="14528800" y="2727174"/>
                </a:cubicBezTo>
                <a:cubicBezTo>
                  <a:pt x="14675555" y="2930374"/>
                  <a:pt x="14822311" y="3057374"/>
                  <a:pt x="14986000" y="3235174"/>
                </a:cubicBezTo>
                <a:cubicBezTo>
                  <a:pt x="15149689" y="3412974"/>
                  <a:pt x="15375466" y="3613352"/>
                  <a:pt x="15510933" y="3793974"/>
                </a:cubicBezTo>
                <a:cubicBezTo>
                  <a:pt x="15646400" y="3974596"/>
                  <a:pt x="15753644" y="4126996"/>
                  <a:pt x="15798800" y="4318907"/>
                </a:cubicBezTo>
                <a:cubicBezTo>
                  <a:pt x="15843956" y="4510818"/>
                  <a:pt x="15753645" y="4719662"/>
                  <a:pt x="15781867" y="4945440"/>
                </a:cubicBezTo>
                <a:cubicBezTo>
                  <a:pt x="15810089" y="5171218"/>
                  <a:pt x="15858066" y="5540930"/>
                  <a:pt x="15968133" y="5673574"/>
                </a:cubicBezTo>
                <a:cubicBezTo>
                  <a:pt x="16078200" y="5806218"/>
                  <a:pt x="16250356" y="5749774"/>
                  <a:pt x="16442267" y="5741307"/>
                </a:cubicBezTo>
                <a:cubicBezTo>
                  <a:pt x="16634178" y="5732840"/>
                  <a:pt x="16747067" y="5665107"/>
                  <a:pt x="17119600" y="5622774"/>
                </a:cubicBezTo>
                <a:cubicBezTo>
                  <a:pt x="17492133" y="5580441"/>
                  <a:pt x="18189223" y="5552218"/>
                  <a:pt x="18677467" y="5487307"/>
                </a:cubicBezTo>
                <a:cubicBezTo>
                  <a:pt x="19165711" y="5422396"/>
                  <a:pt x="19665245" y="5301040"/>
                  <a:pt x="20049067" y="5233307"/>
                </a:cubicBezTo>
                <a:cubicBezTo>
                  <a:pt x="20432889" y="5165574"/>
                  <a:pt x="20709467" y="5103485"/>
                  <a:pt x="20980400" y="5080907"/>
                </a:cubicBezTo>
                <a:cubicBezTo>
                  <a:pt x="21251333" y="5058329"/>
                  <a:pt x="21502512" y="5092196"/>
                  <a:pt x="21674667" y="5097840"/>
                </a:cubicBezTo>
                <a:cubicBezTo>
                  <a:pt x="21846822" y="5103484"/>
                  <a:pt x="21930077" y="5109129"/>
                  <a:pt x="22013333" y="5114774"/>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9706314B-69CF-4DA2-B809-CDBA70ECA451}"/>
              </a:ext>
            </a:extLst>
          </p:cNvPr>
          <p:cNvSpPr/>
          <p:nvPr/>
        </p:nvSpPr>
        <p:spPr>
          <a:xfrm rot="10800000">
            <a:off x="540352" y="4628624"/>
            <a:ext cx="21674667" cy="7622962"/>
          </a:xfrm>
          <a:custGeom>
            <a:avLst/>
            <a:gdLst>
              <a:gd name="connsiteX0" fmla="*/ 0 w 21674667"/>
              <a:gd name="connsiteY0" fmla="*/ 7622962 h 7622962"/>
              <a:gd name="connsiteX1" fmla="*/ 135467 w 21674667"/>
              <a:gd name="connsiteY1" fmla="*/ 7352029 h 7622962"/>
              <a:gd name="connsiteX2" fmla="*/ 541867 w 21674667"/>
              <a:gd name="connsiteY2" fmla="*/ 7131896 h 7622962"/>
              <a:gd name="connsiteX3" fmla="*/ 880533 w 21674667"/>
              <a:gd name="connsiteY3" fmla="*/ 7030296 h 7622962"/>
              <a:gd name="connsiteX4" fmla="*/ 1320800 w 21674667"/>
              <a:gd name="connsiteY4" fmla="*/ 6759362 h 7622962"/>
              <a:gd name="connsiteX5" fmla="*/ 1574800 w 21674667"/>
              <a:gd name="connsiteY5" fmla="*/ 6454562 h 7622962"/>
              <a:gd name="connsiteX6" fmla="*/ 1676400 w 21674667"/>
              <a:gd name="connsiteY6" fmla="*/ 6302162 h 7622962"/>
              <a:gd name="connsiteX7" fmla="*/ 1710267 w 21674667"/>
              <a:gd name="connsiteY7" fmla="*/ 5997362 h 7622962"/>
              <a:gd name="connsiteX8" fmla="*/ 1964267 w 21674667"/>
              <a:gd name="connsiteY8" fmla="*/ 5878829 h 7622962"/>
              <a:gd name="connsiteX9" fmla="*/ 2319867 w 21674667"/>
              <a:gd name="connsiteY9" fmla="*/ 6082029 h 7622962"/>
              <a:gd name="connsiteX10" fmla="*/ 2641600 w 21674667"/>
              <a:gd name="connsiteY10" fmla="*/ 5811096 h 7622962"/>
              <a:gd name="connsiteX11" fmla="*/ 2895600 w 21674667"/>
              <a:gd name="connsiteY11" fmla="*/ 5624829 h 7622962"/>
              <a:gd name="connsiteX12" fmla="*/ 3302000 w 21674667"/>
              <a:gd name="connsiteY12" fmla="*/ 5692562 h 7622962"/>
              <a:gd name="connsiteX13" fmla="*/ 3894667 w 21674667"/>
              <a:gd name="connsiteY13" fmla="*/ 5675629 h 7622962"/>
              <a:gd name="connsiteX14" fmla="*/ 4504267 w 21674667"/>
              <a:gd name="connsiteY14" fmla="*/ 5370829 h 7622962"/>
              <a:gd name="connsiteX15" fmla="*/ 4741333 w 21674667"/>
              <a:gd name="connsiteY15" fmla="*/ 4981362 h 7622962"/>
              <a:gd name="connsiteX16" fmla="*/ 5164667 w 21674667"/>
              <a:gd name="connsiteY16" fmla="*/ 4287096 h 7622962"/>
              <a:gd name="connsiteX17" fmla="*/ 5689600 w 21674667"/>
              <a:gd name="connsiteY17" fmla="*/ 3779096 h 7622962"/>
              <a:gd name="connsiteX18" fmla="*/ 6146800 w 21674667"/>
              <a:gd name="connsiteY18" fmla="*/ 3372696 h 7622962"/>
              <a:gd name="connsiteX19" fmla="*/ 6417733 w 21674667"/>
              <a:gd name="connsiteY19" fmla="*/ 2949362 h 7622962"/>
              <a:gd name="connsiteX20" fmla="*/ 6451600 w 21674667"/>
              <a:gd name="connsiteY20" fmla="*/ 2322829 h 7622962"/>
              <a:gd name="connsiteX21" fmla="*/ 6180667 w 21674667"/>
              <a:gd name="connsiteY21" fmla="*/ 1730162 h 7622962"/>
              <a:gd name="connsiteX22" fmla="*/ 5909733 w 21674667"/>
              <a:gd name="connsiteY22" fmla="*/ 1323762 h 7622962"/>
              <a:gd name="connsiteX23" fmla="*/ 5740400 w 21674667"/>
              <a:gd name="connsiteY23" fmla="*/ 1069762 h 7622962"/>
              <a:gd name="connsiteX24" fmla="*/ 5926667 w 21674667"/>
              <a:gd name="connsiteY24" fmla="*/ 832696 h 7622962"/>
              <a:gd name="connsiteX25" fmla="*/ 6333067 w 21674667"/>
              <a:gd name="connsiteY25" fmla="*/ 934296 h 7622962"/>
              <a:gd name="connsiteX26" fmla="*/ 6570133 w 21674667"/>
              <a:gd name="connsiteY26" fmla="*/ 1188296 h 7622962"/>
              <a:gd name="connsiteX27" fmla="*/ 6790267 w 21674667"/>
              <a:gd name="connsiteY27" fmla="*/ 1239096 h 7622962"/>
              <a:gd name="connsiteX28" fmla="*/ 7027333 w 21674667"/>
              <a:gd name="connsiteY28" fmla="*/ 1340696 h 7622962"/>
              <a:gd name="connsiteX29" fmla="*/ 7027333 w 21674667"/>
              <a:gd name="connsiteY29" fmla="*/ 1814829 h 7622962"/>
              <a:gd name="connsiteX30" fmla="*/ 7078133 w 21674667"/>
              <a:gd name="connsiteY30" fmla="*/ 2339762 h 7622962"/>
              <a:gd name="connsiteX31" fmla="*/ 7112000 w 21674667"/>
              <a:gd name="connsiteY31" fmla="*/ 3135629 h 7622962"/>
              <a:gd name="connsiteX32" fmla="*/ 6942667 w 21674667"/>
              <a:gd name="connsiteY32" fmla="*/ 3779096 h 7622962"/>
              <a:gd name="connsiteX33" fmla="*/ 6908800 w 21674667"/>
              <a:gd name="connsiteY33" fmla="*/ 4219362 h 7622962"/>
              <a:gd name="connsiteX34" fmla="*/ 7145867 w 21674667"/>
              <a:gd name="connsiteY34" fmla="*/ 4591896 h 7622962"/>
              <a:gd name="connsiteX35" fmla="*/ 7670800 w 21674667"/>
              <a:gd name="connsiteY35" fmla="*/ 4744296 h 7622962"/>
              <a:gd name="connsiteX36" fmla="*/ 8178800 w 21674667"/>
              <a:gd name="connsiteY36" fmla="*/ 4591896 h 7622962"/>
              <a:gd name="connsiteX37" fmla="*/ 8754533 w 21674667"/>
              <a:gd name="connsiteY37" fmla="*/ 4236296 h 7622962"/>
              <a:gd name="connsiteX38" fmla="*/ 9279467 w 21674667"/>
              <a:gd name="connsiteY38" fmla="*/ 3982296 h 7622962"/>
              <a:gd name="connsiteX39" fmla="*/ 9855200 w 21674667"/>
              <a:gd name="connsiteY39" fmla="*/ 3779096 h 7622962"/>
              <a:gd name="connsiteX40" fmla="*/ 10380133 w 21674667"/>
              <a:gd name="connsiteY40" fmla="*/ 3762162 h 7622962"/>
              <a:gd name="connsiteX41" fmla="*/ 11209867 w 21674667"/>
              <a:gd name="connsiteY41" fmla="*/ 3829896 h 7622962"/>
              <a:gd name="connsiteX42" fmla="*/ 11921067 w 21674667"/>
              <a:gd name="connsiteY42" fmla="*/ 3508162 h 7622962"/>
              <a:gd name="connsiteX43" fmla="*/ 12615333 w 21674667"/>
              <a:gd name="connsiteY43" fmla="*/ 3440429 h 7622962"/>
              <a:gd name="connsiteX44" fmla="*/ 13258800 w 21674667"/>
              <a:gd name="connsiteY44" fmla="*/ 3372696 h 7622962"/>
              <a:gd name="connsiteX45" fmla="*/ 13749867 w 21674667"/>
              <a:gd name="connsiteY45" fmla="*/ 3220296 h 7622962"/>
              <a:gd name="connsiteX46" fmla="*/ 14224000 w 21674667"/>
              <a:gd name="connsiteY46" fmla="*/ 2746162 h 7622962"/>
              <a:gd name="connsiteX47" fmla="*/ 14325600 w 21674667"/>
              <a:gd name="connsiteY47" fmla="*/ 2051896 h 7622962"/>
              <a:gd name="connsiteX48" fmla="*/ 14088533 w 21674667"/>
              <a:gd name="connsiteY48" fmla="*/ 1256029 h 7622962"/>
              <a:gd name="connsiteX49" fmla="*/ 13665200 w 21674667"/>
              <a:gd name="connsiteY49" fmla="*/ 781896 h 7622962"/>
              <a:gd name="connsiteX50" fmla="*/ 13394267 w 21674667"/>
              <a:gd name="connsiteY50" fmla="*/ 477096 h 7622962"/>
              <a:gd name="connsiteX51" fmla="*/ 13377333 w 21674667"/>
              <a:gd name="connsiteY51" fmla="*/ 104562 h 7622962"/>
              <a:gd name="connsiteX52" fmla="*/ 13868400 w 21674667"/>
              <a:gd name="connsiteY52" fmla="*/ 2962 h 7622962"/>
              <a:gd name="connsiteX53" fmla="*/ 14274800 w 21674667"/>
              <a:gd name="connsiteY53" fmla="*/ 189229 h 7622962"/>
              <a:gd name="connsiteX54" fmla="*/ 14732000 w 21674667"/>
              <a:gd name="connsiteY54" fmla="*/ 646429 h 7622962"/>
              <a:gd name="connsiteX55" fmla="*/ 14969067 w 21674667"/>
              <a:gd name="connsiteY55" fmla="*/ 1171362 h 7622962"/>
              <a:gd name="connsiteX56" fmla="*/ 15087600 w 21674667"/>
              <a:gd name="connsiteY56" fmla="*/ 1780962 h 7622962"/>
              <a:gd name="connsiteX57" fmla="*/ 14969067 w 21674667"/>
              <a:gd name="connsiteY57" fmla="*/ 2576829 h 7622962"/>
              <a:gd name="connsiteX58" fmla="*/ 15087600 w 21674667"/>
              <a:gd name="connsiteY58" fmla="*/ 2949362 h 7622962"/>
              <a:gd name="connsiteX59" fmla="*/ 15731067 w 21674667"/>
              <a:gd name="connsiteY59" fmla="*/ 3237229 h 7622962"/>
              <a:gd name="connsiteX60" fmla="*/ 16425333 w 21674667"/>
              <a:gd name="connsiteY60" fmla="*/ 3101762 h 7622962"/>
              <a:gd name="connsiteX61" fmla="*/ 17272000 w 21674667"/>
              <a:gd name="connsiteY61" fmla="*/ 2983229 h 7622962"/>
              <a:gd name="connsiteX62" fmla="*/ 18067867 w 21674667"/>
              <a:gd name="connsiteY62" fmla="*/ 2763096 h 7622962"/>
              <a:gd name="connsiteX63" fmla="*/ 19050000 w 21674667"/>
              <a:gd name="connsiteY63" fmla="*/ 2593762 h 7622962"/>
              <a:gd name="connsiteX64" fmla="*/ 19930533 w 21674667"/>
              <a:gd name="connsiteY64" fmla="*/ 2458296 h 7622962"/>
              <a:gd name="connsiteX65" fmla="*/ 20692533 w 21674667"/>
              <a:gd name="connsiteY65" fmla="*/ 2373629 h 7622962"/>
              <a:gd name="connsiteX66" fmla="*/ 21217467 w 21674667"/>
              <a:gd name="connsiteY66" fmla="*/ 2322829 h 7622962"/>
              <a:gd name="connsiteX67" fmla="*/ 21674667 w 21674667"/>
              <a:gd name="connsiteY67" fmla="*/ 2407496 h 7622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21674667" h="7622962">
                <a:moveTo>
                  <a:pt x="0" y="7622962"/>
                </a:moveTo>
                <a:cubicBezTo>
                  <a:pt x="22578" y="7528417"/>
                  <a:pt x="45156" y="7433873"/>
                  <a:pt x="135467" y="7352029"/>
                </a:cubicBezTo>
                <a:cubicBezTo>
                  <a:pt x="225778" y="7270185"/>
                  <a:pt x="417689" y="7185518"/>
                  <a:pt x="541867" y="7131896"/>
                </a:cubicBezTo>
                <a:cubicBezTo>
                  <a:pt x="666045" y="7078274"/>
                  <a:pt x="750711" y="7092385"/>
                  <a:pt x="880533" y="7030296"/>
                </a:cubicBezTo>
                <a:cubicBezTo>
                  <a:pt x="1010355" y="6968207"/>
                  <a:pt x="1205089" y="6855318"/>
                  <a:pt x="1320800" y="6759362"/>
                </a:cubicBezTo>
                <a:cubicBezTo>
                  <a:pt x="1436511" y="6663406"/>
                  <a:pt x="1515533" y="6530762"/>
                  <a:pt x="1574800" y="6454562"/>
                </a:cubicBezTo>
                <a:cubicBezTo>
                  <a:pt x="1634067" y="6378362"/>
                  <a:pt x="1653822" y="6378362"/>
                  <a:pt x="1676400" y="6302162"/>
                </a:cubicBezTo>
                <a:cubicBezTo>
                  <a:pt x="1698978" y="6225962"/>
                  <a:pt x="1662289" y="6067917"/>
                  <a:pt x="1710267" y="5997362"/>
                </a:cubicBezTo>
                <a:cubicBezTo>
                  <a:pt x="1758245" y="5926807"/>
                  <a:pt x="1862667" y="5864718"/>
                  <a:pt x="1964267" y="5878829"/>
                </a:cubicBezTo>
                <a:cubicBezTo>
                  <a:pt x="2065867" y="5892940"/>
                  <a:pt x="2206978" y="6093318"/>
                  <a:pt x="2319867" y="6082029"/>
                </a:cubicBezTo>
                <a:cubicBezTo>
                  <a:pt x="2432756" y="6070740"/>
                  <a:pt x="2545645" y="5887296"/>
                  <a:pt x="2641600" y="5811096"/>
                </a:cubicBezTo>
                <a:cubicBezTo>
                  <a:pt x="2737555" y="5734896"/>
                  <a:pt x="2785533" y="5644585"/>
                  <a:pt x="2895600" y="5624829"/>
                </a:cubicBezTo>
                <a:cubicBezTo>
                  <a:pt x="3005667" y="5605073"/>
                  <a:pt x="3135489" y="5684095"/>
                  <a:pt x="3302000" y="5692562"/>
                </a:cubicBezTo>
                <a:cubicBezTo>
                  <a:pt x="3468511" y="5701029"/>
                  <a:pt x="3694289" y="5729251"/>
                  <a:pt x="3894667" y="5675629"/>
                </a:cubicBezTo>
                <a:cubicBezTo>
                  <a:pt x="4095045" y="5622007"/>
                  <a:pt x="4363156" y="5486540"/>
                  <a:pt x="4504267" y="5370829"/>
                </a:cubicBezTo>
                <a:cubicBezTo>
                  <a:pt x="4645378" y="5255118"/>
                  <a:pt x="4741333" y="4981362"/>
                  <a:pt x="4741333" y="4981362"/>
                </a:cubicBezTo>
                <a:cubicBezTo>
                  <a:pt x="4851400" y="4800740"/>
                  <a:pt x="5006623" y="4487474"/>
                  <a:pt x="5164667" y="4287096"/>
                </a:cubicBezTo>
                <a:cubicBezTo>
                  <a:pt x="5322711" y="4086718"/>
                  <a:pt x="5525911" y="3931496"/>
                  <a:pt x="5689600" y="3779096"/>
                </a:cubicBezTo>
                <a:cubicBezTo>
                  <a:pt x="5853289" y="3626696"/>
                  <a:pt x="6025445" y="3510985"/>
                  <a:pt x="6146800" y="3372696"/>
                </a:cubicBezTo>
                <a:cubicBezTo>
                  <a:pt x="6268156" y="3234407"/>
                  <a:pt x="6366933" y="3124340"/>
                  <a:pt x="6417733" y="2949362"/>
                </a:cubicBezTo>
                <a:cubicBezTo>
                  <a:pt x="6468533" y="2774384"/>
                  <a:pt x="6491111" y="2526029"/>
                  <a:pt x="6451600" y="2322829"/>
                </a:cubicBezTo>
                <a:cubicBezTo>
                  <a:pt x="6412089" y="2119629"/>
                  <a:pt x="6270978" y="1896673"/>
                  <a:pt x="6180667" y="1730162"/>
                </a:cubicBezTo>
                <a:cubicBezTo>
                  <a:pt x="6090356" y="1563651"/>
                  <a:pt x="5909733" y="1323762"/>
                  <a:pt x="5909733" y="1323762"/>
                </a:cubicBezTo>
                <a:cubicBezTo>
                  <a:pt x="5836355" y="1213695"/>
                  <a:pt x="5737578" y="1151606"/>
                  <a:pt x="5740400" y="1069762"/>
                </a:cubicBezTo>
                <a:cubicBezTo>
                  <a:pt x="5743222" y="987918"/>
                  <a:pt x="5827889" y="855274"/>
                  <a:pt x="5926667" y="832696"/>
                </a:cubicBezTo>
                <a:cubicBezTo>
                  <a:pt x="6025445" y="810118"/>
                  <a:pt x="6225823" y="875029"/>
                  <a:pt x="6333067" y="934296"/>
                </a:cubicBezTo>
                <a:cubicBezTo>
                  <a:pt x="6440311" y="993563"/>
                  <a:pt x="6493933" y="1137496"/>
                  <a:pt x="6570133" y="1188296"/>
                </a:cubicBezTo>
                <a:cubicBezTo>
                  <a:pt x="6646333" y="1239096"/>
                  <a:pt x="6714067" y="1213696"/>
                  <a:pt x="6790267" y="1239096"/>
                </a:cubicBezTo>
                <a:cubicBezTo>
                  <a:pt x="6866467" y="1264496"/>
                  <a:pt x="6987822" y="1244741"/>
                  <a:pt x="7027333" y="1340696"/>
                </a:cubicBezTo>
                <a:cubicBezTo>
                  <a:pt x="7066844" y="1436651"/>
                  <a:pt x="7018866" y="1648318"/>
                  <a:pt x="7027333" y="1814829"/>
                </a:cubicBezTo>
                <a:cubicBezTo>
                  <a:pt x="7035800" y="1981340"/>
                  <a:pt x="7064022" y="2119629"/>
                  <a:pt x="7078133" y="2339762"/>
                </a:cubicBezTo>
                <a:cubicBezTo>
                  <a:pt x="7092244" y="2559895"/>
                  <a:pt x="7134578" y="2895740"/>
                  <a:pt x="7112000" y="3135629"/>
                </a:cubicBezTo>
                <a:cubicBezTo>
                  <a:pt x="7089422" y="3375518"/>
                  <a:pt x="6976534" y="3598474"/>
                  <a:pt x="6942667" y="3779096"/>
                </a:cubicBezTo>
                <a:cubicBezTo>
                  <a:pt x="6908800" y="3959718"/>
                  <a:pt x="6874933" y="4083895"/>
                  <a:pt x="6908800" y="4219362"/>
                </a:cubicBezTo>
                <a:cubicBezTo>
                  <a:pt x="6942667" y="4354829"/>
                  <a:pt x="7018867" y="4504407"/>
                  <a:pt x="7145867" y="4591896"/>
                </a:cubicBezTo>
                <a:cubicBezTo>
                  <a:pt x="7272867" y="4679385"/>
                  <a:pt x="7498645" y="4744296"/>
                  <a:pt x="7670800" y="4744296"/>
                </a:cubicBezTo>
                <a:cubicBezTo>
                  <a:pt x="7842955" y="4744296"/>
                  <a:pt x="7998178" y="4676563"/>
                  <a:pt x="8178800" y="4591896"/>
                </a:cubicBezTo>
                <a:cubicBezTo>
                  <a:pt x="8359422" y="4507229"/>
                  <a:pt x="8571089" y="4337896"/>
                  <a:pt x="8754533" y="4236296"/>
                </a:cubicBezTo>
                <a:cubicBezTo>
                  <a:pt x="8937978" y="4134696"/>
                  <a:pt x="9096023" y="4058496"/>
                  <a:pt x="9279467" y="3982296"/>
                </a:cubicBezTo>
                <a:cubicBezTo>
                  <a:pt x="9462911" y="3906096"/>
                  <a:pt x="9671756" y="3815785"/>
                  <a:pt x="9855200" y="3779096"/>
                </a:cubicBezTo>
                <a:cubicBezTo>
                  <a:pt x="10038644" y="3742407"/>
                  <a:pt x="10154355" y="3753695"/>
                  <a:pt x="10380133" y="3762162"/>
                </a:cubicBezTo>
                <a:cubicBezTo>
                  <a:pt x="10605911" y="3770629"/>
                  <a:pt x="10953045" y="3872229"/>
                  <a:pt x="11209867" y="3829896"/>
                </a:cubicBezTo>
                <a:cubicBezTo>
                  <a:pt x="11466689" y="3787563"/>
                  <a:pt x="11686823" y="3573073"/>
                  <a:pt x="11921067" y="3508162"/>
                </a:cubicBezTo>
                <a:cubicBezTo>
                  <a:pt x="12155311" y="3443251"/>
                  <a:pt x="12615333" y="3440429"/>
                  <a:pt x="12615333" y="3440429"/>
                </a:cubicBezTo>
                <a:cubicBezTo>
                  <a:pt x="12838288" y="3417851"/>
                  <a:pt x="13069711" y="3409385"/>
                  <a:pt x="13258800" y="3372696"/>
                </a:cubicBezTo>
                <a:cubicBezTo>
                  <a:pt x="13447889" y="3336007"/>
                  <a:pt x="13589001" y="3324718"/>
                  <a:pt x="13749867" y="3220296"/>
                </a:cubicBezTo>
                <a:cubicBezTo>
                  <a:pt x="13910733" y="3115874"/>
                  <a:pt x="14128045" y="2940895"/>
                  <a:pt x="14224000" y="2746162"/>
                </a:cubicBezTo>
                <a:cubicBezTo>
                  <a:pt x="14319955" y="2551429"/>
                  <a:pt x="14348178" y="2300251"/>
                  <a:pt x="14325600" y="2051896"/>
                </a:cubicBezTo>
                <a:cubicBezTo>
                  <a:pt x="14303022" y="1803541"/>
                  <a:pt x="14198600" y="1467696"/>
                  <a:pt x="14088533" y="1256029"/>
                </a:cubicBezTo>
                <a:cubicBezTo>
                  <a:pt x="13978466" y="1044362"/>
                  <a:pt x="13665200" y="781896"/>
                  <a:pt x="13665200" y="781896"/>
                </a:cubicBezTo>
                <a:cubicBezTo>
                  <a:pt x="13549489" y="652074"/>
                  <a:pt x="13442245" y="589985"/>
                  <a:pt x="13394267" y="477096"/>
                </a:cubicBezTo>
                <a:cubicBezTo>
                  <a:pt x="13346289" y="364207"/>
                  <a:pt x="13298311" y="183584"/>
                  <a:pt x="13377333" y="104562"/>
                </a:cubicBezTo>
                <a:cubicBezTo>
                  <a:pt x="13456355" y="25540"/>
                  <a:pt x="13718822" y="-11149"/>
                  <a:pt x="13868400" y="2962"/>
                </a:cubicBezTo>
                <a:cubicBezTo>
                  <a:pt x="14017978" y="17073"/>
                  <a:pt x="14130867" y="81985"/>
                  <a:pt x="14274800" y="189229"/>
                </a:cubicBezTo>
                <a:cubicBezTo>
                  <a:pt x="14418733" y="296473"/>
                  <a:pt x="14616289" y="482740"/>
                  <a:pt x="14732000" y="646429"/>
                </a:cubicBezTo>
                <a:cubicBezTo>
                  <a:pt x="14847711" y="810118"/>
                  <a:pt x="14909800" y="982273"/>
                  <a:pt x="14969067" y="1171362"/>
                </a:cubicBezTo>
                <a:cubicBezTo>
                  <a:pt x="15028334" y="1360451"/>
                  <a:pt x="15087600" y="1546718"/>
                  <a:pt x="15087600" y="1780962"/>
                </a:cubicBezTo>
                <a:cubicBezTo>
                  <a:pt x="15087600" y="2015206"/>
                  <a:pt x="14969067" y="2382096"/>
                  <a:pt x="14969067" y="2576829"/>
                </a:cubicBezTo>
                <a:cubicBezTo>
                  <a:pt x="14969067" y="2771562"/>
                  <a:pt x="14960600" y="2839295"/>
                  <a:pt x="15087600" y="2949362"/>
                </a:cubicBezTo>
                <a:cubicBezTo>
                  <a:pt x="15214600" y="3059429"/>
                  <a:pt x="15508112" y="3211829"/>
                  <a:pt x="15731067" y="3237229"/>
                </a:cubicBezTo>
                <a:cubicBezTo>
                  <a:pt x="15954022" y="3262629"/>
                  <a:pt x="16168511" y="3144095"/>
                  <a:pt x="16425333" y="3101762"/>
                </a:cubicBezTo>
                <a:cubicBezTo>
                  <a:pt x="16682155" y="3059429"/>
                  <a:pt x="16998244" y="3039673"/>
                  <a:pt x="17272000" y="2983229"/>
                </a:cubicBezTo>
                <a:cubicBezTo>
                  <a:pt x="17545756" y="2926785"/>
                  <a:pt x="17771534" y="2828007"/>
                  <a:pt x="18067867" y="2763096"/>
                </a:cubicBezTo>
                <a:cubicBezTo>
                  <a:pt x="18364200" y="2698185"/>
                  <a:pt x="19050000" y="2593762"/>
                  <a:pt x="19050000" y="2593762"/>
                </a:cubicBezTo>
                <a:lnTo>
                  <a:pt x="19930533" y="2458296"/>
                </a:lnTo>
                <a:cubicBezTo>
                  <a:pt x="20204289" y="2421607"/>
                  <a:pt x="20692533" y="2373629"/>
                  <a:pt x="20692533" y="2373629"/>
                </a:cubicBezTo>
                <a:cubicBezTo>
                  <a:pt x="20907022" y="2351051"/>
                  <a:pt x="21053778" y="2317185"/>
                  <a:pt x="21217467" y="2322829"/>
                </a:cubicBezTo>
                <a:cubicBezTo>
                  <a:pt x="21381156" y="2328473"/>
                  <a:pt x="21609756" y="2441363"/>
                  <a:pt x="21674667" y="240749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9" name="Freeform: Shape 458">
            <a:extLst>
              <a:ext uri="{FF2B5EF4-FFF2-40B4-BE49-F238E27FC236}">
                <a16:creationId xmlns:a16="http://schemas.microsoft.com/office/drawing/2014/main" id="{1201BDC5-6429-4885-A1E2-6FD56A2EA07A}"/>
              </a:ext>
            </a:extLst>
          </p:cNvPr>
          <p:cNvSpPr/>
          <p:nvPr/>
        </p:nvSpPr>
        <p:spPr>
          <a:xfrm rot="10800000">
            <a:off x="540352" y="4848757"/>
            <a:ext cx="20692534" cy="4894090"/>
          </a:xfrm>
          <a:custGeom>
            <a:avLst/>
            <a:gdLst>
              <a:gd name="connsiteX0" fmla="*/ 0 w 20692534"/>
              <a:gd name="connsiteY0" fmla="*/ 4894090 h 4894090"/>
              <a:gd name="connsiteX1" fmla="*/ 203200 w 20692534"/>
              <a:gd name="connsiteY1" fmla="*/ 4673957 h 4894090"/>
              <a:gd name="connsiteX2" fmla="*/ 541867 w 20692534"/>
              <a:gd name="connsiteY2" fmla="*/ 4403023 h 4894090"/>
              <a:gd name="connsiteX3" fmla="*/ 846667 w 20692534"/>
              <a:gd name="connsiteY3" fmla="*/ 4030490 h 4894090"/>
              <a:gd name="connsiteX4" fmla="*/ 1185334 w 20692534"/>
              <a:gd name="connsiteY4" fmla="*/ 3928890 h 4894090"/>
              <a:gd name="connsiteX5" fmla="*/ 1540934 w 20692534"/>
              <a:gd name="connsiteY5" fmla="*/ 3996623 h 4894090"/>
              <a:gd name="connsiteX6" fmla="*/ 1879600 w 20692534"/>
              <a:gd name="connsiteY6" fmla="*/ 3573290 h 4894090"/>
              <a:gd name="connsiteX7" fmla="*/ 2269067 w 20692534"/>
              <a:gd name="connsiteY7" fmla="*/ 3505557 h 4894090"/>
              <a:gd name="connsiteX8" fmla="*/ 2912534 w 20692534"/>
              <a:gd name="connsiteY8" fmla="*/ 3471690 h 4894090"/>
              <a:gd name="connsiteX9" fmla="*/ 3556000 w 20692534"/>
              <a:gd name="connsiteY9" fmla="*/ 3353157 h 4894090"/>
              <a:gd name="connsiteX10" fmla="*/ 4047067 w 20692534"/>
              <a:gd name="connsiteY10" fmla="*/ 2726623 h 4894090"/>
              <a:gd name="connsiteX11" fmla="*/ 4538134 w 20692534"/>
              <a:gd name="connsiteY11" fmla="*/ 1947690 h 4894090"/>
              <a:gd name="connsiteX12" fmla="*/ 5080000 w 20692534"/>
              <a:gd name="connsiteY12" fmla="*/ 1355023 h 4894090"/>
              <a:gd name="connsiteX13" fmla="*/ 5486400 w 20692534"/>
              <a:gd name="connsiteY13" fmla="*/ 830090 h 4894090"/>
              <a:gd name="connsiteX14" fmla="*/ 5638800 w 20692534"/>
              <a:gd name="connsiteY14" fmla="*/ 593023 h 4894090"/>
              <a:gd name="connsiteX15" fmla="*/ 5875867 w 20692534"/>
              <a:gd name="connsiteY15" fmla="*/ 508357 h 4894090"/>
              <a:gd name="connsiteX16" fmla="*/ 5943600 w 20692534"/>
              <a:gd name="connsiteY16" fmla="*/ 830090 h 4894090"/>
              <a:gd name="connsiteX17" fmla="*/ 5774267 w 20692534"/>
              <a:gd name="connsiteY17" fmla="*/ 1524357 h 4894090"/>
              <a:gd name="connsiteX18" fmla="*/ 5689600 w 20692534"/>
              <a:gd name="connsiteY18" fmla="*/ 1947690 h 4894090"/>
              <a:gd name="connsiteX19" fmla="*/ 5740400 w 20692534"/>
              <a:gd name="connsiteY19" fmla="*/ 2150890 h 4894090"/>
              <a:gd name="connsiteX20" fmla="*/ 6096000 w 20692534"/>
              <a:gd name="connsiteY20" fmla="*/ 2455690 h 4894090"/>
              <a:gd name="connsiteX21" fmla="*/ 6553200 w 20692534"/>
              <a:gd name="connsiteY21" fmla="*/ 2574223 h 4894090"/>
              <a:gd name="connsiteX22" fmla="*/ 7095067 w 20692534"/>
              <a:gd name="connsiteY22" fmla="*/ 2472623 h 4894090"/>
              <a:gd name="connsiteX23" fmla="*/ 7738534 w 20692534"/>
              <a:gd name="connsiteY23" fmla="*/ 2117023 h 4894090"/>
              <a:gd name="connsiteX24" fmla="*/ 8128000 w 20692534"/>
              <a:gd name="connsiteY24" fmla="*/ 1846090 h 4894090"/>
              <a:gd name="connsiteX25" fmla="*/ 8906934 w 20692534"/>
              <a:gd name="connsiteY25" fmla="*/ 1693690 h 4894090"/>
              <a:gd name="connsiteX26" fmla="*/ 9601200 w 20692534"/>
              <a:gd name="connsiteY26" fmla="*/ 1625957 h 4894090"/>
              <a:gd name="connsiteX27" fmla="*/ 10888134 w 20692534"/>
              <a:gd name="connsiteY27" fmla="*/ 1338090 h 4894090"/>
              <a:gd name="connsiteX28" fmla="*/ 11717867 w 20692534"/>
              <a:gd name="connsiteY28" fmla="*/ 1321157 h 4894090"/>
              <a:gd name="connsiteX29" fmla="*/ 12073467 w 20692534"/>
              <a:gd name="connsiteY29" fmla="*/ 1287290 h 4894090"/>
              <a:gd name="connsiteX30" fmla="*/ 13055600 w 20692534"/>
              <a:gd name="connsiteY30" fmla="*/ 1168757 h 4894090"/>
              <a:gd name="connsiteX31" fmla="*/ 13360400 w 20692534"/>
              <a:gd name="connsiteY31" fmla="*/ 948623 h 4894090"/>
              <a:gd name="connsiteX32" fmla="*/ 13563600 w 20692534"/>
              <a:gd name="connsiteY32" fmla="*/ 643823 h 4894090"/>
              <a:gd name="connsiteX33" fmla="*/ 13580534 w 20692534"/>
              <a:gd name="connsiteY33" fmla="*/ 440623 h 4894090"/>
              <a:gd name="connsiteX34" fmla="*/ 13834534 w 20692534"/>
              <a:gd name="connsiteY34" fmla="*/ 474490 h 4894090"/>
              <a:gd name="connsiteX35" fmla="*/ 13936134 w 20692534"/>
              <a:gd name="connsiteY35" fmla="*/ 999423 h 4894090"/>
              <a:gd name="connsiteX36" fmla="*/ 14444134 w 20692534"/>
              <a:gd name="connsiteY36" fmla="*/ 1185690 h 4894090"/>
              <a:gd name="connsiteX37" fmla="*/ 15189200 w 20692534"/>
              <a:gd name="connsiteY37" fmla="*/ 847023 h 4894090"/>
              <a:gd name="connsiteX38" fmla="*/ 15764934 w 20692534"/>
              <a:gd name="connsiteY38" fmla="*/ 660757 h 4894090"/>
              <a:gd name="connsiteX39" fmla="*/ 16357600 w 20692534"/>
              <a:gd name="connsiteY39" fmla="*/ 593023 h 4894090"/>
              <a:gd name="connsiteX40" fmla="*/ 17018000 w 20692534"/>
              <a:gd name="connsiteY40" fmla="*/ 508357 h 4894090"/>
              <a:gd name="connsiteX41" fmla="*/ 17475200 w 20692534"/>
              <a:gd name="connsiteY41" fmla="*/ 457557 h 4894090"/>
              <a:gd name="connsiteX42" fmla="*/ 17949334 w 20692534"/>
              <a:gd name="connsiteY42" fmla="*/ 288223 h 4894090"/>
              <a:gd name="connsiteX43" fmla="*/ 18609734 w 20692534"/>
              <a:gd name="connsiteY43" fmla="*/ 169690 h 4894090"/>
              <a:gd name="connsiteX44" fmla="*/ 19100800 w 20692534"/>
              <a:gd name="connsiteY44" fmla="*/ 135823 h 4894090"/>
              <a:gd name="connsiteX45" fmla="*/ 19964400 w 20692534"/>
              <a:gd name="connsiteY45" fmla="*/ 34223 h 4894090"/>
              <a:gd name="connsiteX46" fmla="*/ 20370800 w 20692534"/>
              <a:gd name="connsiteY46" fmla="*/ 357 h 4894090"/>
              <a:gd name="connsiteX47" fmla="*/ 20692534 w 20692534"/>
              <a:gd name="connsiteY47" fmla="*/ 51157 h 48940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692534" h="4894090">
                <a:moveTo>
                  <a:pt x="0" y="4894090"/>
                </a:moveTo>
                <a:cubicBezTo>
                  <a:pt x="56444" y="4824946"/>
                  <a:pt x="112889" y="4755802"/>
                  <a:pt x="203200" y="4673957"/>
                </a:cubicBezTo>
                <a:cubicBezTo>
                  <a:pt x="293511" y="4592112"/>
                  <a:pt x="434623" y="4510267"/>
                  <a:pt x="541867" y="4403023"/>
                </a:cubicBezTo>
                <a:cubicBezTo>
                  <a:pt x="649111" y="4295779"/>
                  <a:pt x="739423" y="4109512"/>
                  <a:pt x="846667" y="4030490"/>
                </a:cubicBezTo>
                <a:cubicBezTo>
                  <a:pt x="953911" y="3951468"/>
                  <a:pt x="1069623" y="3934534"/>
                  <a:pt x="1185334" y="3928890"/>
                </a:cubicBezTo>
                <a:cubicBezTo>
                  <a:pt x="1301045" y="3923246"/>
                  <a:pt x="1425223" y="4055890"/>
                  <a:pt x="1540934" y="3996623"/>
                </a:cubicBezTo>
                <a:cubicBezTo>
                  <a:pt x="1656645" y="3937356"/>
                  <a:pt x="1758245" y="3655134"/>
                  <a:pt x="1879600" y="3573290"/>
                </a:cubicBezTo>
                <a:cubicBezTo>
                  <a:pt x="2000955" y="3491446"/>
                  <a:pt x="2096911" y="3522490"/>
                  <a:pt x="2269067" y="3505557"/>
                </a:cubicBezTo>
                <a:cubicBezTo>
                  <a:pt x="2441223" y="3488624"/>
                  <a:pt x="2698045" y="3497090"/>
                  <a:pt x="2912534" y="3471690"/>
                </a:cubicBezTo>
                <a:cubicBezTo>
                  <a:pt x="3127023" y="3446290"/>
                  <a:pt x="3366911" y="3477335"/>
                  <a:pt x="3556000" y="3353157"/>
                </a:cubicBezTo>
                <a:cubicBezTo>
                  <a:pt x="3745089" y="3228979"/>
                  <a:pt x="3883378" y="2960867"/>
                  <a:pt x="4047067" y="2726623"/>
                </a:cubicBezTo>
                <a:cubicBezTo>
                  <a:pt x="4210756" y="2492379"/>
                  <a:pt x="4365979" y="2176290"/>
                  <a:pt x="4538134" y="1947690"/>
                </a:cubicBezTo>
                <a:cubicBezTo>
                  <a:pt x="4710289" y="1719090"/>
                  <a:pt x="4921956" y="1541290"/>
                  <a:pt x="5080000" y="1355023"/>
                </a:cubicBezTo>
                <a:cubicBezTo>
                  <a:pt x="5238044" y="1168756"/>
                  <a:pt x="5393267" y="957090"/>
                  <a:pt x="5486400" y="830090"/>
                </a:cubicBezTo>
                <a:cubicBezTo>
                  <a:pt x="5579533" y="703090"/>
                  <a:pt x="5573889" y="646645"/>
                  <a:pt x="5638800" y="593023"/>
                </a:cubicBezTo>
                <a:cubicBezTo>
                  <a:pt x="5703711" y="539401"/>
                  <a:pt x="5825067" y="468846"/>
                  <a:pt x="5875867" y="508357"/>
                </a:cubicBezTo>
                <a:cubicBezTo>
                  <a:pt x="5926667" y="547868"/>
                  <a:pt x="5960533" y="660757"/>
                  <a:pt x="5943600" y="830090"/>
                </a:cubicBezTo>
                <a:cubicBezTo>
                  <a:pt x="5926667" y="999423"/>
                  <a:pt x="5816600" y="1338090"/>
                  <a:pt x="5774267" y="1524357"/>
                </a:cubicBezTo>
                <a:cubicBezTo>
                  <a:pt x="5731934" y="1710624"/>
                  <a:pt x="5695244" y="1843268"/>
                  <a:pt x="5689600" y="1947690"/>
                </a:cubicBezTo>
                <a:cubicBezTo>
                  <a:pt x="5683956" y="2052112"/>
                  <a:pt x="5672667" y="2066223"/>
                  <a:pt x="5740400" y="2150890"/>
                </a:cubicBezTo>
                <a:cubicBezTo>
                  <a:pt x="5808133" y="2235557"/>
                  <a:pt x="5960533" y="2385135"/>
                  <a:pt x="6096000" y="2455690"/>
                </a:cubicBezTo>
                <a:cubicBezTo>
                  <a:pt x="6231467" y="2526245"/>
                  <a:pt x="6386689" y="2571401"/>
                  <a:pt x="6553200" y="2574223"/>
                </a:cubicBezTo>
                <a:cubicBezTo>
                  <a:pt x="6719711" y="2577045"/>
                  <a:pt x="6897511" y="2548823"/>
                  <a:pt x="7095067" y="2472623"/>
                </a:cubicBezTo>
                <a:cubicBezTo>
                  <a:pt x="7292623" y="2396423"/>
                  <a:pt x="7566379" y="2221445"/>
                  <a:pt x="7738534" y="2117023"/>
                </a:cubicBezTo>
                <a:cubicBezTo>
                  <a:pt x="7910690" y="2012601"/>
                  <a:pt x="7933267" y="1916646"/>
                  <a:pt x="8128000" y="1846090"/>
                </a:cubicBezTo>
                <a:cubicBezTo>
                  <a:pt x="8322733" y="1775534"/>
                  <a:pt x="8661401" y="1730379"/>
                  <a:pt x="8906934" y="1693690"/>
                </a:cubicBezTo>
                <a:cubicBezTo>
                  <a:pt x="9152467" y="1657001"/>
                  <a:pt x="9271000" y="1685224"/>
                  <a:pt x="9601200" y="1625957"/>
                </a:cubicBezTo>
                <a:cubicBezTo>
                  <a:pt x="9931400" y="1566690"/>
                  <a:pt x="10535356" y="1388890"/>
                  <a:pt x="10888134" y="1338090"/>
                </a:cubicBezTo>
                <a:cubicBezTo>
                  <a:pt x="11240912" y="1287290"/>
                  <a:pt x="11520312" y="1329624"/>
                  <a:pt x="11717867" y="1321157"/>
                </a:cubicBezTo>
                <a:cubicBezTo>
                  <a:pt x="11915422" y="1312690"/>
                  <a:pt x="12073467" y="1287290"/>
                  <a:pt x="12073467" y="1287290"/>
                </a:cubicBezTo>
                <a:cubicBezTo>
                  <a:pt x="12296422" y="1261890"/>
                  <a:pt x="12841111" y="1225201"/>
                  <a:pt x="13055600" y="1168757"/>
                </a:cubicBezTo>
                <a:cubicBezTo>
                  <a:pt x="13270089" y="1112313"/>
                  <a:pt x="13275733" y="1036112"/>
                  <a:pt x="13360400" y="948623"/>
                </a:cubicBezTo>
                <a:cubicBezTo>
                  <a:pt x="13445067" y="861134"/>
                  <a:pt x="13526911" y="728490"/>
                  <a:pt x="13563600" y="643823"/>
                </a:cubicBezTo>
                <a:cubicBezTo>
                  <a:pt x="13600289" y="559156"/>
                  <a:pt x="13535378" y="468845"/>
                  <a:pt x="13580534" y="440623"/>
                </a:cubicBezTo>
                <a:cubicBezTo>
                  <a:pt x="13625690" y="412401"/>
                  <a:pt x="13775267" y="381357"/>
                  <a:pt x="13834534" y="474490"/>
                </a:cubicBezTo>
                <a:cubicBezTo>
                  <a:pt x="13893801" y="567623"/>
                  <a:pt x="13834534" y="880890"/>
                  <a:pt x="13936134" y="999423"/>
                </a:cubicBezTo>
                <a:cubicBezTo>
                  <a:pt x="14037734" y="1117956"/>
                  <a:pt x="14235290" y="1211090"/>
                  <a:pt x="14444134" y="1185690"/>
                </a:cubicBezTo>
                <a:cubicBezTo>
                  <a:pt x="14652978" y="1160290"/>
                  <a:pt x="14969067" y="934512"/>
                  <a:pt x="15189200" y="847023"/>
                </a:cubicBezTo>
                <a:cubicBezTo>
                  <a:pt x="15409333" y="759534"/>
                  <a:pt x="15570201" y="703090"/>
                  <a:pt x="15764934" y="660757"/>
                </a:cubicBezTo>
                <a:cubicBezTo>
                  <a:pt x="15959667" y="618424"/>
                  <a:pt x="16357600" y="593023"/>
                  <a:pt x="16357600" y="593023"/>
                </a:cubicBezTo>
                <a:lnTo>
                  <a:pt x="17018000" y="508357"/>
                </a:lnTo>
                <a:cubicBezTo>
                  <a:pt x="17204267" y="485779"/>
                  <a:pt x="17319978" y="494246"/>
                  <a:pt x="17475200" y="457557"/>
                </a:cubicBezTo>
                <a:cubicBezTo>
                  <a:pt x="17630422" y="420868"/>
                  <a:pt x="17760245" y="336201"/>
                  <a:pt x="17949334" y="288223"/>
                </a:cubicBezTo>
                <a:cubicBezTo>
                  <a:pt x="18138423" y="240245"/>
                  <a:pt x="18417823" y="195090"/>
                  <a:pt x="18609734" y="169690"/>
                </a:cubicBezTo>
                <a:cubicBezTo>
                  <a:pt x="18801645" y="144290"/>
                  <a:pt x="18875022" y="158401"/>
                  <a:pt x="19100800" y="135823"/>
                </a:cubicBezTo>
                <a:cubicBezTo>
                  <a:pt x="19326578" y="113245"/>
                  <a:pt x="19752733" y="56801"/>
                  <a:pt x="19964400" y="34223"/>
                </a:cubicBezTo>
                <a:cubicBezTo>
                  <a:pt x="20176067" y="11645"/>
                  <a:pt x="20249444" y="-2465"/>
                  <a:pt x="20370800" y="357"/>
                </a:cubicBezTo>
                <a:cubicBezTo>
                  <a:pt x="20492156" y="3179"/>
                  <a:pt x="20636090" y="62446"/>
                  <a:pt x="20692534" y="51157"/>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F81B5E9E-24A3-49D3-A9CE-8AA643EF9BB9}"/>
              </a:ext>
            </a:extLst>
          </p:cNvPr>
          <p:cNvSpPr/>
          <p:nvPr/>
        </p:nvSpPr>
        <p:spPr>
          <a:xfrm rot="10800000">
            <a:off x="4721430" y="372010"/>
            <a:ext cx="18031547" cy="17579345"/>
          </a:xfrm>
          <a:prstGeom prst="rect">
            <a:avLst/>
          </a:prstGeom>
          <a:noFill/>
          <a:ln w="762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238">
            <a:extLst>
              <a:ext uri="{FF2B5EF4-FFF2-40B4-BE49-F238E27FC236}">
                <a16:creationId xmlns:a16="http://schemas.microsoft.com/office/drawing/2014/main" id="{47ECF66B-5213-4394-8CD7-D8BB916FDC7E}"/>
              </a:ext>
            </a:extLst>
          </p:cNvPr>
          <p:cNvSpPr/>
          <p:nvPr/>
        </p:nvSpPr>
        <p:spPr>
          <a:xfrm rot="10800000">
            <a:off x="14168982" y="6858350"/>
            <a:ext cx="1948756" cy="3212517"/>
          </a:xfrm>
          <a:custGeom>
            <a:avLst/>
            <a:gdLst>
              <a:gd name="connsiteX0" fmla="*/ 197777 w 1016927"/>
              <a:gd name="connsiteY0" fmla="*/ 0 h 1676400"/>
              <a:gd name="connsiteX1" fmla="*/ 221590 w 1016927"/>
              <a:gd name="connsiteY1" fmla="*/ 71438 h 1676400"/>
              <a:gd name="connsiteX2" fmla="*/ 254927 w 1016927"/>
              <a:gd name="connsiteY2" fmla="*/ 119063 h 1676400"/>
              <a:gd name="connsiteX3" fmla="*/ 278740 w 1016927"/>
              <a:gd name="connsiteY3" fmla="*/ 195263 h 1676400"/>
              <a:gd name="connsiteX4" fmla="*/ 288265 w 1016927"/>
              <a:gd name="connsiteY4" fmla="*/ 276225 h 1676400"/>
              <a:gd name="connsiteX5" fmla="*/ 293027 w 1016927"/>
              <a:gd name="connsiteY5" fmla="*/ 347663 h 1676400"/>
              <a:gd name="connsiteX6" fmla="*/ 273977 w 1016927"/>
              <a:gd name="connsiteY6" fmla="*/ 433388 h 1676400"/>
              <a:gd name="connsiteX7" fmla="*/ 231115 w 1016927"/>
              <a:gd name="connsiteY7" fmla="*/ 519113 h 1676400"/>
              <a:gd name="connsiteX8" fmla="*/ 159677 w 1016927"/>
              <a:gd name="connsiteY8" fmla="*/ 585788 h 1676400"/>
              <a:gd name="connsiteX9" fmla="*/ 97765 w 1016927"/>
              <a:gd name="connsiteY9" fmla="*/ 657225 h 1676400"/>
              <a:gd name="connsiteX10" fmla="*/ 59665 w 1016927"/>
              <a:gd name="connsiteY10" fmla="*/ 723900 h 1676400"/>
              <a:gd name="connsiteX11" fmla="*/ 12040 w 1016927"/>
              <a:gd name="connsiteY11" fmla="*/ 885825 h 1676400"/>
              <a:gd name="connsiteX12" fmla="*/ 2515 w 1016927"/>
              <a:gd name="connsiteY12" fmla="*/ 1014413 h 1676400"/>
              <a:gd name="connsiteX13" fmla="*/ 2515 w 1016927"/>
              <a:gd name="connsiteY13" fmla="*/ 1128713 h 1676400"/>
              <a:gd name="connsiteX14" fmla="*/ 31090 w 1016927"/>
              <a:gd name="connsiteY14" fmla="*/ 1238250 h 1676400"/>
              <a:gd name="connsiteX15" fmla="*/ 50140 w 1016927"/>
              <a:gd name="connsiteY15" fmla="*/ 1347788 h 1676400"/>
              <a:gd name="connsiteX16" fmla="*/ 102527 w 1016927"/>
              <a:gd name="connsiteY16" fmla="*/ 1438275 h 1676400"/>
              <a:gd name="connsiteX17" fmla="*/ 207302 w 1016927"/>
              <a:gd name="connsiteY17" fmla="*/ 1524000 h 1676400"/>
              <a:gd name="connsiteX18" fmla="*/ 312077 w 1016927"/>
              <a:gd name="connsiteY18" fmla="*/ 1552575 h 1676400"/>
              <a:gd name="connsiteX19" fmla="*/ 402565 w 1016927"/>
              <a:gd name="connsiteY19" fmla="*/ 1547813 h 1676400"/>
              <a:gd name="connsiteX20" fmla="*/ 497815 w 1016927"/>
              <a:gd name="connsiteY20" fmla="*/ 1528763 h 1676400"/>
              <a:gd name="connsiteX21" fmla="*/ 616877 w 1016927"/>
              <a:gd name="connsiteY21" fmla="*/ 1519238 h 1676400"/>
              <a:gd name="connsiteX22" fmla="*/ 826427 w 1016927"/>
              <a:gd name="connsiteY22" fmla="*/ 1528763 h 1676400"/>
              <a:gd name="connsiteX23" fmla="*/ 935965 w 1016927"/>
              <a:gd name="connsiteY23" fmla="*/ 1533525 h 1676400"/>
              <a:gd name="connsiteX24" fmla="*/ 993115 w 1016927"/>
              <a:gd name="connsiteY24" fmla="*/ 1557338 h 1676400"/>
              <a:gd name="connsiteX25" fmla="*/ 993115 w 1016927"/>
              <a:gd name="connsiteY25" fmla="*/ 1604963 h 1676400"/>
              <a:gd name="connsiteX26" fmla="*/ 1016927 w 1016927"/>
              <a:gd name="connsiteY26" fmla="*/ 1676400 h 167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16927" h="1676400">
                <a:moveTo>
                  <a:pt x="197777" y="0"/>
                </a:moveTo>
                <a:cubicBezTo>
                  <a:pt x="204921" y="25797"/>
                  <a:pt x="212065" y="51594"/>
                  <a:pt x="221590" y="71438"/>
                </a:cubicBezTo>
                <a:cubicBezTo>
                  <a:pt x="231115" y="91282"/>
                  <a:pt x="245402" y="98426"/>
                  <a:pt x="254927" y="119063"/>
                </a:cubicBezTo>
                <a:cubicBezTo>
                  <a:pt x="264452" y="139700"/>
                  <a:pt x="273184" y="169069"/>
                  <a:pt x="278740" y="195263"/>
                </a:cubicBezTo>
                <a:cubicBezTo>
                  <a:pt x="284296" y="221457"/>
                  <a:pt x="285884" y="250825"/>
                  <a:pt x="288265" y="276225"/>
                </a:cubicBezTo>
                <a:cubicBezTo>
                  <a:pt x="290646" y="301625"/>
                  <a:pt x="295408" y="321469"/>
                  <a:pt x="293027" y="347663"/>
                </a:cubicBezTo>
                <a:cubicBezTo>
                  <a:pt x="290646" y="373857"/>
                  <a:pt x="284296" y="404813"/>
                  <a:pt x="273977" y="433388"/>
                </a:cubicBezTo>
                <a:cubicBezTo>
                  <a:pt x="263658" y="461963"/>
                  <a:pt x="250165" y="493713"/>
                  <a:pt x="231115" y="519113"/>
                </a:cubicBezTo>
                <a:cubicBezTo>
                  <a:pt x="212065" y="544513"/>
                  <a:pt x="181902" y="562769"/>
                  <a:pt x="159677" y="585788"/>
                </a:cubicBezTo>
                <a:cubicBezTo>
                  <a:pt x="137452" y="608807"/>
                  <a:pt x="114434" y="634206"/>
                  <a:pt x="97765" y="657225"/>
                </a:cubicBezTo>
                <a:cubicBezTo>
                  <a:pt x="81096" y="680244"/>
                  <a:pt x="73952" y="685800"/>
                  <a:pt x="59665" y="723900"/>
                </a:cubicBezTo>
                <a:cubicBezTo>
                  <a:pt x="45378" y="762000"/>
                  <a:pt x="21565" y="837406"/>
                  <a:pt x="12040" y="885825"/>
                </a:cubicBezTo>
                <a:cubicBezTo>
                  <a:pt x="2515" y="934244"/>
                  <a:pt x="4102" y="973932"/>
                  <a:pt x="2515" y="1014413"/>
                </a:cubicBezTo>
                <a:cubicBezTo>
                  <a:pt x="928" y="1054894"/>
                  <a:pt x="-2248" y="1091407"/>
                  <a:pt x="2515" y="1128713"/>
                </a:cubicBezTo>
                <a:cubicBezTo>
                  <a:pt x="7277" y="1166019"/>
                  <a:pt x="23153" y="1201738"/>
                  <a:pt x="31090" y="1238250"/>
                </a:cubicBezTo>
                <a:cubicBezTo>
                  <a:pt x="39027" y="1274762"/>
                  <a:pt x="38234" y="1314450"/>
                  <a:pt x="50140" y="1347788"/>
                </a:cubicBezTo>
                <a:cubicBezTo>
                  <a:pt x="62046" y="1381126"/>
                  <a:pt x="76333" y="1408906"/>
                  <a:pt x="102527" y="1438275"/>
                </a:cubicBezTo>
                <a:cubicBezTo>
                  <a:pt x="128721" y="1467644"/>
                  <a:pt x="172377" y="1504950"/>
                  <a:pt x="207302" y="1524000"/>
                </a:cubicBezTo>
                <a:cubicBezTo>
                  <a:pt x="242227" y="1543050"/>
                  <a:pt x="279533" y="1548606"/>
                  <a:pt x="312077" y="1552575"/>
                </a:cubicBezTo>
                <a:cubicBezTo>
                  <a:pt x="344621" y="1556544"/>
                  <a:pt x="371609" y="1551782"/>
                  <a:pt x="402565" y="1547813"/>
                </a:cubicBezTo>
                <a:cubicBezTo>
                  <a:pt x="433521" y="1543844"/>
                  <a:pt x="462096" y="1533525"/>
                  <a:pt x="497815" y="1528763"/>
                </a:cubicBezTo>
                <a:cubicBezTo>
                  <a:pt x="533534" y="1524001"/>
                  <a:pt x="562108" y="1519238"/>
                  <a:pt x="616877" y="1519238"/>
                </a:cubicBezTo>
                <a:cubicBezTo>
                  <a:pt x="671646" y="1519238"/>
                  <a:pt x="826427" y="1528763"/>
                  <a:pt x="826427" y="1528763"/>
                </a:cubicBezTo>
                <a:cubicBezTo>
                  <a:pt x="879608" y="1531144"/>
                  <a:pt x="908184" y="1528763"/>
                  <a:pt x="935965" y="1533525"/>
                </a:cubicBezTo>
                <a:cubicBezTo>
                  <a:pt x="963746" y="1538288"/>
                  <a:pt x="983590" y="1545432"/>
                  <a:pt x="993115" y="1557338"/>
                </a:cubicBezTo>
                <a:cubicBezTo>
                  <a:pt x="1002640" y="1569244"/>
                  <a:pt x="989146" y="1585119"/>
                  <a:pt x="993115" y="1604963"/>
                </a:cubicBezTo>
                <a:cubicBezTo>
                  <a:pt x="997084" y="1624807"/>
                  <a:pt x="1008990" y="1663700"/>
                  <a:pt x="1016927" y="1676400"/>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a:extLst>
              <a:ext uri="{FF2B5EF4-FFF2-40B4-BE49-F238E27FC236}">
                <a16:creationId xmlns:a16="http://schemas.microsoft.com/office/drawing/2014/main" id="{BC202C38-B74D-40AD-A31B-53DF05F099B9}"/>
              </a:ext>
            </a:extLst>
          </p:cNvPr>
          <p:cNvSpPr/>
          <p:nvPr/>
        </p:nvSpPr>
        <p:spPr>
          <a:xfrm rot="10800000">
            <a:off x="4660217" y="4850527"/>
            <a:ext cx="18105898" cy="10842245"/>
          </a:xfrm>
          <a:custGeom>
            <a:avLst/>
            <a:gdLst>
              <a:gd name="connsiteX0" fmla="*/ 713023 w 10839550"/>
              <a:gd name="connsiteY0" fmla="*/ 6258013 h 6635310"/>
              <a:gd name="connsiteX1" fmla="*/ 1360723 w 10839550"/>
              <a:gd name="connsiteY1" fmla="*/ 6124663 h 6635310"/>
              <a:gd name="connsiteX2" fmla="*/ 1741723 w 10839550"/>
              <a:gd name="connsiteY2" fmla="*/ 6048463 h 6635310"/>
              <a:gd name="connsiteX3" fmla="*/ 1865548 w 10839550"/>
              <a:gd name="connsiteY3" fmla="*/ 5981788 h 6635310"/>
              <a:gd name="connsiteX4" fmla="*/ 2141773 w 10839550"/>
              <a:gd name="connsiteY4" fmla="*/ 5905588 h 6635310"/>
              <a:gd name="connsiteX5" fmla="*/ 2398948 w 10839550"/>
              <a:gd name="connsiteY5" fmla="*/ 5896063 h 6635310"/>
              <a:gd name="connsiteX6" fmla="*/ 2732323 w 10839550"/>
              <a:gd name="connsiteY6" fmla="*/ 5781763 h 6635310"/>
              <a:gd name="connsiteX7" fmla="*/ 3008548 w 10839550"/>
              <a:gd name="connsiteY7" fmla="*/ 5667463 h 6635310"/>
              <a:gd name="connsiteX8" fmla="*/ 3322873 w 10839550"/>
              <a:gd name="connsiteY8" fmla="*/ 5629363 h 6635310"/>
              <a:gd name="connsiteX9" fmla="*/ 3570523 w 10839550"/>
              <a:gd name="connsiteY9" fmla="*/ 5600788 h 6635310"/>
              <a:gd name="connsiteX10" fmla="*/ 3922948 w 10839550"/>
              <a:gd name="connsiteY10" fmla="*/ 5505538 h 6635310"/>
              <a:gd name="connsiteX11" fmla="*/ 4342048 w 10839550"/>
              <a:gd name="connsiteY11" fmla="*/ 5391238 h 6635310"/>
              <a:gd name="connsiteX12" fmla="*/ 4732573 w 10839550"/>
              <a:gd name="connsiteY12" fmla="*/ 5324563 h 6635310"/>
              <a:gd name="connsiteX13" fmla="*/ 5104048 w 10839550"/>
              <a:gd name="connsiteY13" fmla="*/ 5229313 h 6635310"/>
              <a:gd name="connsiteX14" fmla="*/ 5294548 w 10839550"/>
              <a:gd name="connsiteY14" fmla="*/ 5181688 h 6635310"/>
              <a:gd name="connsiteX15" fmla="*/ 6399448 w 10839550"/>
              <a:gd name="connsiteY15" fmla="*/ 5115013 h 6635310"/>
              <a:gd name="connsiteX16" fmla="*/ 7380523 w 10839550"/>
              <a:gd name="connsiteY16" fmla="*/ 4981663 h 6635310"/>
              <a:gd name="connsiteX17" fmla="*/ 8513998 w 10839550"/>
              <a:gd name="connsiteY17" fmla="*/ 4876888 h 6635310"/>
              <a:gd name="connsiteX18" fmla="*/ 8923573 w 10839550"/>
              <a:gd name="connsiteY18" fmla="*/ 4829263 h 6635310"/>
              <a:gd name="connsiteX19" fmla="*/ 9171223 w 10839550"/>
              <a:gd name="connsiteY19" fmla="*/ 4772113 h 6635310"/>
              <a:gd name="connsiteX20" fmla="*/ 9609373 w 10839550"/>
              <a:gd name="connsiteY20" fmla="*/ 4743538 h 6635310"/>
              <a:gd name="connsiteX21" fmla="*/ 10123723 w 10839550"/>
              <a:gd name="connsiteY21" fmla="*/ 4714963 h 6635310"/>
              <a:gd name="connsiteX22" fmla="*/ 10123723 w 10839550"/>
              <a:gd name="connsiteY22" fmla="*/ 628738 h 6635310"/>
              <a:gd name="connsiteX23" fmla="*/ 722548 w 10839550"/>
              <a:gd name="connsiteY23" fmla="*/ 600163 h 6635310"/>
              <a:gd name="connsiteX24" fmla="*/ 713023 w 10839550"/>
              <a:gd name="connsiteY24" fmla="*/ 6258013 h 6635310"/>
              <a:gd name="connsiteX0" fmla="*/ 0 w 10126527"/>
              <a:gd name="connsiteY0" fmla="*/ 6258013 h 6635310"/>
              <a:gd name="connsiteX1" fmla="*/ 647700 w 10126527"/>
              <a:gd name="connsiteY1" fmla="*/ 6124663 h 6635310"/>
              <a:gd name="connsiteX2" fmla="*/ 1028700 w 10126527"/>
              <a:gd name="connsiteY2" fmla="*/ 6048463 h 6635310"/>
              <a:gd name="connsiteX3" fmla="*/ 1152525 w 10126527"/>
              <a:gd name="connsiteY3" fmla="*/ 5981788 h 6635310"/>
              <a:gd name="connsiteX4" fmla="*/ 1428750 w 10126527"/>
              <a:gd name="connsiteY4" fmla="*/ 5905588 h 6635310"/>
              <a:gd name="connsiteX5" fmla="*/ 1685925 w 10126527"/>
              <a:gd name="connsiteY5" fmla="*/ 5896063 h 6635310"/>
              <a:gd name="connsiteX6" fmla="*/ 2019300 w 10126527"/>
              <a:gd name="connsiteY6" fmla="*/ 5781763 h 6635310"/>
              <a:gd name="connsiteX7" fmla="*/ 2295525 w 10126527"/>
              <a:gd name="connsiteY7" fmla="*/ 5667463 h 6635310"/>
              <a:gd name="connsiteX8" fmla="*/ 2609850 w 10126527"/>
              <a:gd name="connsiteY8" fmla="*/ 5629363 h 6635310"/>
              <a:gd name="connsiteX9" fmla="*/ 2857500 w 10126527"/>
              <a:gd name="connsiteY9" fmla="*/ 5600788 h 6635310"/>
              <a:gd name="connsiteX10" fmla="*/ 3209925 w 10126527"/>
              <a:gd name="connsiteY10" fmla="*/ 5505538 h 6635310"/>
              <a:gd name="connsiteX11" fmla="*/ 3629025 w 10126527"/>
              <a:gd name="connsiteY11" fmla="*/ 5391238 h 6635310"/>
              <a:gd name="connsiteX12" fmla="*/ 4019550 w 10126527"/>
              <a:gd name="connsiteY12" fmla="*/ 5324563 h 6635310"/>
              <a:gd name="connsiteX13" fmla="*/ 4391025 w 10126527"/>
              <a:gd name="connsiteY13" fmla="*/ 5229313 h 6635310"/>
              <a:gd name="connsiteX14" fmla="*/ 4581525 w 10126527"/>
              <a:gd name="connsiteY14" fmla="*/ 5181688 h 6635310"/>
              <a:gd name="connsiteX15" fmla="*/ 5686425 w 10126527"/>
              <a:gd name="connsiteY15" fmla="*/ 5115013 h 6635310"/>
              <a:gd name="connsiteX16" fmla="*/ 6667500 w 10126527"/>
              <a:gd name="connsiteY16" fmla="*/ 4981663 h 6635310"/>
              <a:gd name="connsiteX17" fmla="*/ 7800975 w 10126527"/>
              <a:gd name="connsiteY17" fmla="*/ 4876888 h 6635310"/>
              <a:gd name="connsiteX18" fmla="*/ 8210550 w 10126527"/>
              <a:gd name="connsiteY18" fmla="*/ 4829263 h 6635310"/>
              <a:gd name="connsiteX19" fmla="*/ 8458200 w 10126527"/>
              <a:gd name="connsiteY19" fmla="*/ 4772113 h 6635310"/>
              <a:gd name="connsiteX20" fmla="*/ 8896350 w 10126527"/>
              <a:gd name="connsiteY20" fmla="*/ 4743538 h 6635310"/>
              <a:gd name="connsiteX21" fmla="*/ 9410700 w 10126527"/>
              <a:gd name="connsiteY21" fmla="*/ 4714963 h 6635310"/>
              <a:gd name="connsiteX22" fmla="*/ 9410700 w 10126527"/>
              <a:gd name="connsiteY22" fmla="*/ 628738 h 6635310"/>
              <a:gd name="connsiteX23" fmla="*/ 9525 w 10126527"/>
              <a:gd name="connsiteY23" fmla="*/ 600163 h 6635310"/>
              <a:gd name="connsiteX24" fmla="*/ 0 w 10126527"/>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635310"/>
              <a:gd name="connsiteX1" fmla="*/ 647700 w 9410700"/>
              <a:gd name="connsiteY1" fmla="*/ 6124663 h 6635310"/>
              <a:gd name="connsiteX2" fmla="*/ 1028700 w 9410700"/>
              <a:gd name="connsiteY2" fmla="*/ 6048463 h 6635310"/>
              <a:gd name="connsiteX3" fmla="*/ 1152525 w 9410700"/>
              <a:gd name="connsiteY3" fmla="*/ 5981788 h 6635310"/>
              <a:gd name="connsiteX4" fmla="*/ 1428750 w 9410700"/>
              <a:gd name="connsiteY4" fmla="*/ 5905588 h 6635310"/>
              <a:gd name="connsiteX5" fmla="*/ 1685925 w 9410700"/>
              <a:gd name="connsiteY5" fmla="*/ 5896063 h 6635310"/>
              <a:gd name="connsiteX6" fmla="*/ 2019300 w 9410700"/>
              <a:gd name="connsiteY6" fmla="*/ 5781763 h 6635310"/>
              <a:gd name="connsiteX7" fmla="*/ 2295525 w 9410700"/>
              <a:gd name="connsiteY7" fmla="*/ 5667463 h 6635310"/>
              <a:gd name="connsiteX8" fmla="*/ 2609850 w 9410700"/>
              <a:gd name="connsiteY8" fmla="*/ 5629363 h 6635310"/>
              <a:gd name="connsiteX9" fmla="*/ 2857500 w 9410700"/>
              <a:gd name="connsiteY9" fmla="*/ 5600788 h 6635310"/>
              <a:gd name="connsiteX10" fmla="*/ 3209925 w 9410700"/>
              <a:gd name="connsiteY10" fmla="*/ 5505538 h 6635310"/>
              <a:gd name="connsiteX11" fmla="*/ 3629025 w 9410700"/>
              <a:gd name="connsiteY11" fmla="*/ 5391238 h 6635310"/>
              <a:gd name="connsiteX12" fmla="*/ 4019550 w 9410700"/>
              <a:gd name="connsiteY12" fmla="*/ 5324563 h 6635310"/>
              <a:gd name="connsiteX13" fmla="*/ 4391025 w 9410700"/>
              <a:gd name="connsiteY13" fmla="*/ 5229313 h 6635310"/>
              <a:gd name="connsiteX14" fmla="*/ 4581525 w 9410700"/>
              <a:gd name="connsiteY14" fmla="*/ 5181688 h 6635310"/>
              <a:gd name="connsiteX15" fmla="*/ 5686425 w 9410700"/>
              <a:gd name="connsiteY15" fmla="*/ 5115013 h 6635310"/>
              <a:gd name="connsiteX16" fmla="*/ 6667500 w 9410700"/>
              <a:gd name="connsiteY16" fmla="*/ 4981663 h 6635310"/>
              <a:gd name="connsiteX17" fmla="*/ 7800975 w 9410700"/>
              <a:gd name="connsiteY17" fmla="*/ 4876888 h 6635310"/>
              <a:gd name="connsiteX18" fmla="*/ 8210550 w 9410700"/>
              <a:gd name="connsiteY18" fmla="*/ 4829263 h 6635310"/>
              <a:gd name="connsiteX19" fmla="*/ 8458200 w 9410700"/>
              <a:gd name="connsiteY19" fmla="*/ 4772113 h 6635310"/>
              <a:gd name="connsiteX20" fmla="*/ 8896350 w 9410700"/>
              <a:gd name="connsiteY20" fmla="*/ 4743538 h 6635310"/>
              <a:gd name="connsiteX21" fmla="*/ 9410700 w 9410700"/>
              <a:gd name="connsiteY21" fmla="*/ 4714963 h 6635310"/>
              <a:gd name="connsiteX22" fmla="*/ 9410700 w 9410700"/>
              <a:gd name="connsiteY22" fmla="*/ 628738 h 6635310"/>
              <a:gd name="connsiteX23" fmla="*/ 9525 w 9410700"/>
              <a:gd name="connsiteY23" fmla="*/ 600163 h 6635310"/>
              <a:gd name="connsiteX24" fmla="*/ 0 w 9410700"/>
              <a:gd name="connsiteY24" fmla="*/ 6258013 h 6635310"/>
              <a:gd name="connsiteX0" fmla="*/ 0 w 9410700"/>
              <a:gd name="connsiteY0" fmla="*/ 6258013 h 6258013"/>
              <a:gd name="connsiteX1" fmla="*/ 647700 w 9410700"/>
              <a:gd name="connsiteY1" fmla="*/ 6124663 h 6258013"/>
              <a:gd name="connsiteX2" fmla="*/ 1028700 w 9410700"/>
              <a:gd name="connsiteY2" fmla="*/ 6048463 h 6258013"/>
              <a:gd name="connsiteX3" fmla="*/ 1152525 w 9410700"/>
              <a:gd name="connsiteY3" fmla="*/ 5981788 h 6258013"/>
              <a:gd name="connsiteX4" fmla="*/ 1428750 w 9410700"/>
              <a:gd name="connsiteY4" fmla="*/ 5905588 h 6258013"/>
              <a:gd name="connsiteX5" fmla="*/ 1685925 w 9410700"/>
              <a:gd name="connsiteY5" fmla="*/ 5896063 h 6258013"/>
              <a:gd name="connsiteX6" fmla="*/ 2019300 w 9410700"/>
              <a:gd name="connsiteY6" fmla="*/ 5781763 h 6258013"/>
              <a:gd name="connsiteX7" fmla="*/ 2295525 w 9410700"/>
              <a:gd name="connsiteY7" fmla="*/ 5667463 h 6258013"/>
              <a:gd name="connsiteX8" fmla="*/ 2609850 w 9410700"/>
              <a:gd name="connsiteY8" fmla="*/ 5629363 h 6258013"/>
              <a:gd name="connsiteX9" fmla="*/ 2857500 w 9410700"/>
              <a:gd name="connsiteY9" fmla="*/ 5600788 h 6258013"/>
              <a:gd name="connsiteX10" fmla="*/ 3209925 w 9410700"/>
              <a:gd name="connsiteY10" fmla="*/ 5505538 h 6258013"/>
              <a:gd name="connsiteX11" fmla="*/ 3629025 w 9410700"/>
              <a:gd name="connsiteY11" fmla="*/ 5391238 h 6258013"/>
              <a:gd name="connsiteX12" fmla="*/ 4019550 w 9410700"/>
              <a:gd name="connsiteY12" fmla="*/ 5324563 h 6258013"/>
              <a:gd name="connsiteX13" fmla="*/ 4391025 w 9410700"/>
              <a:gd name="connsiteY13" fmla="*/ 5229313 h 6258013"/>
              <a:gd name="connsiteX14" fmla="*/ 4581525 w 9410700"/>
              <a:gd name="connsiteY14" fmla="*/ 5181688 h 6258013"/>
              <a:gd name="connsiteX15" fmla="*/ 5686425 w 9410700"/>
              <a:gd name="connsiteY15" fmla="*/ 5115013 h 6258013"/>
              <a:gd name="connsiteX16" fmla="*/ 6667500 w 9410700"/>
              <a:gd name="connsiteY16" fmla="*/ 4981663 h 6258013"/>
              <a:gd name="connsiteX17" fmla="*/ 7800975 w 9410700"/>
              <a:gd name="connsiteY17" fmla="*/ 4876888 h 6258013"/>
              <a:gd name="connsiteX18" fmla="*/ 8210550 w 9410700"/>
              <a:gd name="connsiteY18" fmla="*/ 4829263 h 6258013"/>
              <a:gd name="connsiteX19" fmla="*/ 8458200 w 9410700"/>
              <a:gd name="connsiteY19" fmla="*/ 4772113 h 6258013"/>
              <a:gd name="connsiteX20" fmla="*/ 8896350 w 9410700"/>
              <a:gd name="connsiteY20" fmla="*/ 4743538 h 6258013"/>
              <a:gd name="connsiteX21" fmla="*/ 9410700 w 9410700"/>
              <a:gd name="connsiteY21" fmla="*/ 4714963 h 6258013"/>
              <a:gd name="connsiteX22" fmla="*/ 9410700 w 9410700"/>
              <a:gd name="connsiteY22" fmla="*/ 628738 h 6258013"/>
              <a:gd name="connsiteX23" fmla="*/ 9525 w 9410700"/>
              <a:gd name="connsiteY23" fmla="*/ 600163 h 6258013"/>
              <a:gd name="connsiteX24" fmla="*/ 0 w 9410700"/>
              <a:gd name="connsiteY24" fmla="*/ 6258013 h 6258013"/>
              <a:gd name="connsiteX0" fmla="*/ 0 w 9410700"/>
              <a:gd name="connsiteY0" fmla="*/ 5657850 h 5657850"/>
              <a:gd name="connsiteX1" fmla="*/ 647700 w 9410700"/>
              <a:gd name="connsiteY1" fmla="*/ 5524500 h 5657850"/>
              <a:gd name="connsiteX2" fmla="*/ 1028700 w 9410700"/>
              <a:gd name="connsiteY2" fmla="*/ 5448300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28750 w 9410700"/>
              <a:gd name="connsiteY4" fmla="*/ 5305425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2525 w 9410700"/>
              <a:gd name="connsiteY3" fmla="*/ 5381625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19300 w 9410700"/>
              <a:gd name="connsiteY6" fmla="*/ 5181600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5525 w 9410700"/>
              <a:gd name="connsiteY7" fmla="*/ 5067300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09850 w 9410700"/>
              <a:gd name="connsiteY8" fmla="*/ 5029200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29025 w 9410700"/>
              <a:gd name="connsiteY11" fmla="*/ 4791075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19550 w 9410700"/>
              <a:gd name="connsiteY12" fmla="*/ 472440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1025 w 9410700"/>
              <a:gd name="connsiteY13" fmla="*/ 4629150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581525 w 9410700"/>
              <a:gd name="connsiteY14" fmla="*/ 4581525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6425 w 9410700"/>
              <a:gd name="connsiteY15" fmla="*/ 4514850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58200 w 9410700"/>
              <a:gd name="connsiteY19" fmla="*/ 4171950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10700"/>
              <a:gd name="connsiteY0" fmla="*/ 5657850 h 5657850"/>
              <a:gd name="connsiteX1" fmla="*/ 647700 w 9410700"/>
              <a:gd name="connsiteY1" fmla="*/ 5524500 h 5657850"/>
              <a:gd name="connsiteX2" fmla="*/ 981075 w 9410700"/>
              <a:gd name="connsiteY2" fmla="*/ 5455444 h 5657850"/>
              <a:gd name="connsiteX3" fmla="*/ 1157287 w 9410700"/>
              <a:gd name="connsiteY3" fmla="*/ 5388769 h 5657850"/>
              <a:gd name="connsiteX4" fmla="*/ 1431132 w 9410700"/>
              <a:gd name="connsiteY4" fmla="*/ 5329238 h 5657850"/>
              <a:gd name="connsiteX5" fmla="*/ 1685925 w 9410700"/>
              <a:gd name="connsiteY5" fmla="*/ 5295900 h 5657850"/>
              <a:gd name="connsiteX6" fmla="*/ 2031206 w 9410700"/>
              <a:gd name="connsiteY6" fmla="*/ 5186363 h 5657850"/>
              <a:gd name="connsiteX7" fmla="*/ 2297906 w 9410700"/>
              <a:gd name="connsiteY7" fmla="*/ 5088731 h 5657850"/>
              <a:gd name="connsiteX8" fmla="*/ 2612231 w 9410700"/>
              <a:gd name="connsiteY8" fmla="*/ 5019675 h 5657850"/>
              <a:gd name="connsiteX9" fmla="*/ 2857500 w 9410700"/>
              <a:gd name="connsiteY9" fmla="*/ 5000625 h 5657850"/>
              <a:gd name="connsiteX10" fmla="*/ 3209925 w 9410700"/>
              <a:gd name="connsiteY10" fmla="*/ 4905375 h 5657850"/>
              <a:gd name="connsiteX11" fmla="*/ 3633788 w 9410700"/>
              <a:gd name="connsiteY11" fmla="*/ 4802981 h 5657850"/>
              <a:gd name="connsiteX12" fmla="*/ 4021931 w 9410700"/>
              <a:gd name="connsiteY12" fmla="*/ 4705350 h 5657850"/>
              <a:gd name="connsiteX13" fmla="*/ 4393406 w 9410700"/>
              <a:gd name="connsiteY13" fmla="*/ 4638675 h 5657850"/>
              <a:gd name="connsiteX14" fmla="*/ 4736306 w 9410700"/>
              <a:gd name="connsiteY14" fmla="*/ 4569618 h 5657850"/>
              <a:gd name="connsiteX15" fmla="*/ 5688807 w 9410700"/>
              <a:gd name="connsiteY15" fmla="*/ 4483894 h 5657850"/>
              <a:gd name="connsiteX16" fmla="*/ 6667500 w 9410700"/>
              <a:gd name="connsiteY16" fmla="*/ 4381500 h 5657850"/>
              <a:gd name="connsiteX17" fmla="*/ 7800975 w 9410700"/>
              <a:gd name="connsiteY17" fmla="*/ 4276725 h 5657850"/>
              <a:gd name="connsiteX18" fmla="*/ 8210550 w 9410700"/>
              <a:gd name="connsiteY18" fmla="*/ 4229100 h 5657850"/>
              <a:gd name="connsiteX19" fmla="*/ 8462963 w 9410700"/>
              <a:gd name="connsiteY19" fmla="*/ 4188619 h 5657850"/>
              <a:gd name="connsiteX20" fmla="*/ 8896350 w 9410700"/>
              <a:gd name="connsiteY20" fmla="*/ 4143375 h 5657850"/>
              <a:gd name="connsiteX21" fmla="*/ 9410700 w 9410700"/>
              <a:gd name="connsiteY21" fmla="*/ 4114800 h 5657850"/>
              <a:gd name="connsiteX22" fmla="*/ 9410700 w 9410700"/>
              <a:gd name="connsiteY22" fmla="*/ 28575 h 5657850"/>
              <a:gd name="connsiteX23" fmla="*/ 9525 w 9410700"/>
              <a:gd name="connsiteY23" fmla="*/ 0 h 5657850"/>
              <a:gd name="connsiteX24" fmla="*/ 0 w 941070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 name="connsiteX0" fmla="*/ 0 w 9448270"/>
              <a:gd name="connsiteY0" fmla="*/ 5657850 h 5657850"/>
              <a:gd name="connsiteX1" fmla="*/ 647700 w 9448270"/>
              <a:gd name="connsiteY1" fmla="*/ 5524500 h 5657850"/>
              <a:gd name="connsiteX2" fmla="*/ 981075 w 9448270"/>
              <a:gd name="connsiteY2" fmla="*/ 5455444 h 5657850"/>
              <a:gd name="connsiteX3" fmla="*/ 1157287 w 9448270"/>
              <a:gd name="connsiteY3" fmla="*/ 5388769 h 5657850"/>
              <a:gd name="connsiteX4" fmla="*/ 1431132 w 9448270"/>
              <a:gd name="connsiteY4" fmla="*/ 5329238 h 5657850"/>
              <a:gd name="connsiteX5" fmla="*/ 1685925 w 9448270"/>
              <a:gd name="connsiteY5" fmla="*/ 5295900 h 5657850"/>
              <a:gd name="connsiteX6" fmla="*/ 2031206 w 9448270"/>
              <a:gd name="connsiteY6" fmla="*/ 5186363 h 5657850"/>
              <a:gd name="connsiteX7" fmla="*/ 2297906 w 9448270"/>
              <a:gd name="connsiteY7" fmla="*/ 5088731 h 5657850"/>
              <a:gd name="connsiteX8" fmla="*/ 2612231 w 9448270"/>
              <a:gd name="connsiteY8" fmla="*/ 5019675 h 5657850"/>
              <a:gd name="connsiteX9" fmla="*/ 2857500 w 9448270"/>
              <a:gd name="connsiteY9" fmla="*/ 5000625 h 5657850"/>
              <a:gd name="connsiteX10" fmla="*/ 3209925 w 9448270"/>
              <a:gd name="connsiteY10" fmla="*/ 4905375 h 5657850"/>
              <a:gd name="connsiteX11" fmla="*/ 3633788 w 9448270"/>
              <a:gd name="connsiteY11" fmla="*/ 4802981 h 5657850"/>
              <a:gd name="connsiteX12" fmla="*/ 4021931 w 9448270"/>
              <a:gd name="connsiteY12" fmla="*/ 4705350 h 5657850"/>
              <a:gd name="connsiteX13" fmla="*/ 4393406 w 9448270"/>
              <a:gd name="connsiteY13" fmla="*/ 4638675 h 5657850"/>
              <a:gd name="connsiteX14" fmla="*/ 4736306 w 9448270"/>
              <a:gd name="connsiteY14" fmla="*/ 4569618 h 5657850"/>
              <a:gd name="connsiteX15" fmla="*/ 5688807 w 9448270"/>
              <a:gd name="connsiteY15" fmla="*/ 4483894 h 5657850"/>
              <a:gd name="connsiteX16" fmla="*/ 6667500 w 9448270"/>
              <a:gd name="connsiteY16" fmla="*/ 4381500 h 5657850"/>
              <a:gd name="connsiteX17" fmla="*/ 7800975 w 9448270"/>
              <a:gd name="connsiteY17" fmla="*/ 4276725 h 5657850"/>
              <a:gd name="connsiteX18" fmla="*/ 8210550 w 9448270"/>
              <a:gd name="connsiteY18" fmla="*/ 4229100 h 5657850"/>
              <a:gd name="connsiteX19" fmla="*/ 8462963 w 9448270"/>
              <a:gd name="connsiteY19" fmla="*/ 4188619 h 5657850"/>
              <a:gd name="connsiteX20" fmla="*/ 8903494 w 9448270"/>
              <a:gd name="connsiteY20" fmla="*/ 4150519 h 5657850"/>
              <a:gd name="connsiteX21" fmla="*/ 9410700 w 9448270"/>
              <a:gd name="connsiteY21" fmla="*/ 4114800 h 5657850"/>
              <a:gd name="connsiteX22" fmla="*/ 9410700 w 9448270"/>
              <a:gd name="connsiteY22" fmla="*/ 28575 h 5657850"/>
              <a:gd name="connsiteX23" fmla="*/ 9525 w 9448270"/>
              <a:gd name="connsiteY23" fmla="*/ 0 h 5657850"/>
              <a:gd name="connsiteX24" fmla="*/ 0 w 9448270"/>
              <a:gd name="connsiteY24" fmla="*/ 5657850 h 565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448270" h="5657850">
                <a:moveTo>
                  <a:pt x="0" y="5657850"/>
                </a:moveTo>
                <a:lnTo>
                  <a:pt x="647700" y="5524500"/>
                </a:lnTo>
                <a:cubicBezTo>
                  <a:pt x="811212" y="5490766"/>
                  <a:pt x="896144" y="5478066"/>
                  <a:pt x="981075" y="5455444"/>
                </a:cubicBezTo>
                <a:cubicBezTo>
                  <a:pt x="1066006" y="5432822"/>
                  <a:pt x="1082278" y="5409803"/>
                  <a:pt x="1157287" y="5388769"/>
                </a:cubicBezTo>
                <a:cubicBezTo>
                  <a:pt x="1232296" y="5367735"/>
                  <a:pt x="1343026" y="5344716"/>
                  <a:pt x="1431132" y="5329238"/>
                </a:cubicBezTo>
                <a:cubicBezTo>
                  <a:pt x="1519238" y="5313760"/>
                  <a:pt x="1585913" y="5319712"/>
                  <a:pt x="1685925" y="5295900"/>
                </a:cubicBezTo>
                <a:cubicBezTo>
                  <a:pt x="1785937" y="5272088"/>
                  <a:pt x="1929209" y="5220891"/>
                  <a:pt x="2031206" y="5186363"/>
                </a:cubicBezTo>
                <a:cubicBezTo>
                  <a:pt x="2133203" y="5151835"/>
                  <a:pt x="2201069" y="5116512"/>
                  <a:pt x="2297906" y="5088731"/>
                </a:cubicBezTo>
                <a:cubicBezTo>
                  <a:pt x="2394743" y="5060950"/>
                  <a:pt x="2518965" y="5034359"/>
                  <a:pt x="2612231" y="5019675"/>
                </a:cubicBezTo>
                <a:cubicBezTo>
                  <a:pt x="2705497" y="5004991"/>
                  <a:pt x="2757884" y="5019675"/>
                  <a:pt x="2857500" y="5000625"/>
                </a:cubicBezTo>
                <a:cubicBezTo>
                  <a:pt x="2957116" y="4981575"/>
                  <a:pt x="3080544" y="4938316"/>
                  <a:pt x="3209925" y="4905375"/>
                </a:cubicBezTo>
                <a:cubicBezTo>
                  <a:pt x="3339306" y="4872434"/>
                  <a:pt x="3498454" y="4836318"/>
                  <a:pt x="3633788" y="4802981"/>
                </a:cubicBezTo>
                <a:cubicBezTo>
                  <a:pt x="3769122" y="4769644"/>
                  <a:pt x="3895328" y="4732734"/>
                  <a:pt x="4021931" y="4705350"/>
                </a:cubicBezTo>
                <a:cubicBezTo>
                  <a:pt x="4148534" y="4677966"/>
                  <a:pt x="4274344" y="4661297"/>
                  <a:pt x="4393406" y="4638675"/>
                </a:cubicBezTo>
                <a:cubicBezTo>
                  <a:pt x="4512469" y="4616053"/>
                  <a:pt x="4520406" y="4595415"/>
                  <a:pt x="4736306" y="4569618"/>
                </a:cubicBezTo>
                <a:cubicBezTo>
                  <a:pt x="4952206" y="4543821"/>
                  <a:pt x="5366941" y="4515247"/>
                  <a:pt x="5688807" y="4483894"/>
                </a:cubicBezTo>
                <a:lnTo>
                  <a:pt x="6667500" y="4381500"/>
                </a:lnTo>
                <a:lnTo>
                  <a:pt x="7800975" y="4276725"/>
                </a:lnTo>
                <a:cubicBezTo>
                  <a:pt x="8058150" y="4251325"/>
                  <a:pt x="8100219" y="4243784"/>
                  <a:pt x="8210550" y="4229100"/>
                </a:cubicBezTo>
                <a:cubicBezTo>
                  <a:pt x="8320881" y="4214416"/>
                  <a:pt x="8347472" y="4201716"/>
                  <a:pt x="8462963" y="4188619"/>
                </a:cubicBezTo>
                <a:cubicBezTo>
                  <a:pt x="8578454" y="4175522"/>
                  <a:pt x="8745538" y="4162822"/>
                  <a:pt x="8903494" y="4150519"/>
                </a:cubicBezTo>
                <a:lnTo>
                  <a:pt x="9410700" y="4114800"/>
                </a:lnTo>
                <a:cubicBezTo>
                  <a:pt x="9495234" y="3427809"/>
                  <a:pt x="9410700" y="1390650"/>
                  <a:pt x="9410700" y="28575"/>
                </a:cubicBezTo>
                <a:lnTo>
                  <a:pt x="9525" y="0"/>
                </a:lnTo>
                <a:lnTo>
                  <a:pt x="0" y="5657850"/>
                </a:lnTo>
                <a:close/>
              </a:path>
            </a:pathLst>
          </a:cu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9">
            <a:extLst>
              <a:ext uri="{FF2B5EF4-FFF2-40B4-BE49-F238E27FC236}">
                <a16:creationId xmlns:a16="http://schemas.microsoft.com/office/drawing/2014/main" id="{0D37F458-6040-47AA-8871-40CFA41741E6}"/>
              </a:ext>
            </a:extLst>
          </p:cNvPr>
          <p:cNvSpPr/>
          <p:nvPr/>
        </p:nvSpPr>
        <p:spPr>
          <a:xfrm rot="10800000">
            <a:off x="4197220" y="8191785"/>
            <a:ext cx="22654901" cy="9275210"/>
          </a:xfrm>
          <a:custGeom>
            <a:avLst/>
            <a:gdLst>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410700"/>
              <a:gd name="connsiteY0" fmla="*/ 3402350 h 3402350"/>
              <a:gd name="connsiteX1" fmla="*/ 180975 w 9410700"/>
              <a:gd name="connsiteY1" fmla="*/ 3307100 h 3402350"/>
              <a:gd name="connsiteX2" fmla="*/ 419100 w 9410700"/>
              <a:gd name="connsiteY2" fmla="*/ 3107075 h 3402350"/>
              <a:gd name="connsiteX3" fmla="*/ 552450 w 9410700"/>
              <a:gd name="connsiteY3" fmla="*/ 2945150 h 3402350"/>
              <a:gd name="connsiteX4" fmla="*/ 714375 w 9410700"/>
              <a:gd name="connsiteY4" fmla="*/ 2811800 h 3402350"/>
              <a:gd name="connsiteX5" fmla="*/ 857250 w 9410700"/>
              <a:gd name="connsiteY5" fmla="*/ 2630825 h 3402350"/>
              <a:gd name="connsiteX6" fmla="*/ 1057275 w 9410700"/>
              <a:gd name="connsiteY6" fmla="*/ 2287925 h 3402350"/>
              <a:gd name="connsiteX7" fmla="*/ 1466850 w 9410700"/>
              <a:gd name="connsiteY7" fmla="*/ 1983125 h 3402350"/>
              <a:gd name="connsiteX8" fmla="*/ 1704975 w 9410700"/>
              <a:gd name="connsiteY8" fmla="*/ 1925975 h 3402350"/>
              <a:gd name="connsiteX9" fmla="*/ 2076450 w 9410700"/>
              <a:gd name="connsiteY9" fmla="*/ 1611650 h 3402350"/>
              <a:gd name="connsiteX10" fmla="*/ 2457450 w 9410700"/>
              <a:gd name="connsiteY10" fmla="*/ 1411625 h 3402350"/>
              <a:gd name="connsiteX11" fmla="*/ 2686050 w 9410700"/>
              <a:gd name="connsiteY11" fmla="*/ 1316375 h 3402350"/>
              <a:gd name="connsiteX12" fmla="*/ 2809875 w 9410700"/>
              <a:gd name="connsiteY12" fmla="*/ 992525 h 3402350"/>
              <a:gd name="connsiteX13" fmla="*/ 2943225 w 9410700"/>
              <a:gd name="connsiteY13" fmla="*/ 602000 h 3402350"/>
              <a:gd name="connsiteX14" fmla="*/ 3009900 w 9410700"/>
              <a:gd name="connsiteY14" fmla="*/ 382925 h 3402350"/>
              <a:gd name="connsiteX15" fmla="*/ 3095625 w 9410700"/>
              <a:gd name="connsiteY15" fmla="*/ 173375 h 3402350"/>
              <a:gd name="connsiteX16" fmla="*/ 3257550 w 9410700"/>
              <a:gd name="connsiteY16" fmla="*/ 20975 h 3402350"/>
              <a:gd name="connsiteX17" fmla="*/ 3505200 w 9410700"/>
              <a:gd name="connsiteY17" fmla="*/ 11450 h 3402350"/>
              <a:gd name="connsiteX18" fmla="*/ 3686175 w 9410700"/>
              <a:gd name="connsiteY18" fmla="*/ 116225 h 3402350"/>
              <a:gd name="connsiteX19" fmla="*/ 3848100 w 9410700"/>
              <a:gd name="connsiteY19" fmla="*/ 268625 h 3402350"/>
              <a:gd name="connsiteX20" fmla="*/ 3990975 w 9410700"/>
              <a:gd name="connsiteY20" fmla="*/ 468650 h 3402350"/>
              <a:gd name="connsiteX21" fmla="*/ 4048125 w 9410700"/>
              <a:gd name="connsiteY21" fmla="*/ 582950 h 3402350"/>
              <a:gd name="connsiteX22" fmla="*/ 4067175 w 9410700"/>
              <a:gd name="connsiteY22" fmla="*/ 611525 h 3402350"/>
              <a:gd name="connsiteX23" fmla="*/ 4276725 w 9410700"/>
              <a:gd name="connsiteY23" fmla="*/ 449600 h 3402350"/>
              <a:gd name="connsiteX24" fmla="*/ 4514850 w 9410700"/>
              <a:gd name="connsiteY24" fmla="*/ 325775 h 3402350"/>
              <a:gd name="connsiteX25" fmla="*/ 4752975 w 9410700"/>
              <a:gd name="connsiteY25" fmla="*/ 192425 h 3402350"/>
              <a:gd name="connsiteX26" fmla="*/ 5048250 w 9410700"/>
              <a:gd name="connsiteY26" fmla="*/ 163850 h 3402350"/>
              <a:gd name="connsiteX27" fmla="*/ 5524500 w 9410700"/>
              <a:gd name="connsiteY27" fmla="*/ 249575 h 3402350"/>
              <a:gd name="connsiteX28" fmla="*/ 6238875 w 9410700"/>
              <a:gd name="connsiteY28" fmla="*/ 297200 h 3402350"/>
              <a:gd name="connsiteX29" fmla="*/ 6696075 w 9410700"/>
              <a:gd name="connsiteY29" fmla="*/ 221000 h 3402350"/>
              <a:gd name="connsiteX30" fmla="*/ 7067550 w 9410700"/>
              <a:gd name="connsiteY30" fmla="*/ 249575 h 3402350"/>
              <a:gd name="connsiteX31" fmla="*/ 7334250 w 9410700"/>
              <a:gd name="connsiteY31" fmla="*/ 373400 h 3402350"/>
              <a:gd name="connsiteX32" fmla="*/ 7743825 w 9410700"/>
              <a:gd name="connsiteY32" fmla="*/ 459125 h 3402350"/>
              <a:gd name="connsiteX33" fmla="*/ 8220075 w 9410700"/>
              <a:gd name="connsiteY33" fmla="*/ 449600 h 3402350"/>
              <a:gd name="connsiteX34" fmla="*/ 8686800 w 9410700"/>
              <a:gd name="connsiteY34" fmla="*/ 430550 h 3402350"/>
              <a:gd name="connsiteX35" fmla="*/ 8943975 w 9410700"/>
              <a:gd name="connsiteY35" fmla="*/ 573425 h 3402350"/>
              <a:gd name="connsiteX36" fmla="*/ 9086850 w 9410700"/>
              <a:gd name="connsiteY36" fmla="*/ 821075 h 3402350"/>
              <a:gd name="connsiteX37" fmla="*/ 9191625 w 9410700"/>
              <a:gd name="connsiteY37" fmla="*/ 925850 h 3402350"/>
              <a:gd name="connsiteX38" fmla="*/ 9410700 w 9410700"/>
              <a:gd name="connsiteY38" fmla="*/ 1163975 h 3402350"/>
              <a:gd name="connsiteX0" fmla="*/ 0 w 9394031"/>
              <a:gd name="connsiteY0" fmla="*/ 3416637 h 3416637"/>
              <a:gd name="connsiteX1" fmla="*/ 164306 w 9394031"/>
              <a:gd name="connsiteY1" fmla="*/ 3307100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402431 w 9394031"/>
              <a:gd name="connsiteY2" fmla="*/ 3107075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535781 w 9394031"/>
              <a:gd name="connsiteY3" fmla="*/ 2945150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16731 w 9394031"/>
              <a:gd name="connsiteY2" fmla="*/ 3118982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697706 w 9394031"/>
              <a:gd name="connsiteY4" fmla="*/ 2811800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840581 w 9394031"/>
              <a:gd name="connsiteY5" fmla="*/ 2630825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040606 w 9394031"/>
              <a:gd name="connsiteY6" fmla="*/ 2287925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50181 w 9394031"/>
              <a:gd name="connsiteY7" fmla="*/ 1983125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2050 w 9394031"/>
              <a:gd name="connsiteY6" fmla="*/ 2328407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88306 w 9394031"/>
              <a:gd name="connsiteY8" fmla="*/ 1925975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059781 w 9394031"/>
              <a:gd name="connsiteY9" fmla="*/ 1611650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28787 w 9394031"/>
              <a:gd name="connsiteY8" fmla="*/ 1902163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2119313 w 9394031"/>
              <a:gd name="connsiteY9" fmla="*/ 1625937 h 3416637"/>
              <a:gd name="connsiteX10" fmla="*/ 2440781 w 9394031"/>
              <a:gd name="connsiteY10" fmla="*/ 1411625 h 3416637"/>
              <a:gd name="connsiteX11" fmla="*/ 2669381 w 9394031"/>
              <a:gd name="connsiteY11" fmla="*/ 1316375 h 3416637"/>
              <a:gd name="connsiteX12" fmla="*/ 2793206 w 9394031"/>
              <a:gd name="connsiteY12" fmla="*/ 992525 h 3416637"/>
              <a:gd name="connsiteX13" fmla="*/ 2926556 w 9394031"/>
              <a:gd name="connsiteY13" fmla="*/ 602000 h 3416637"/>
              <a:gd name="connsiteX14" fmla="*/ 2993231 w 9394031"/>
              <a:gd name="connsiteY14" fmla="*/ 382925 h 3416637"/>
              <a:gd name="connsiteX15" fmla="*/ 3078956 w 9394031"/>
              <a:gd name="connsiteY15" fmla="*/ 173375 h 3416637"/>
              <a:gd name="connsiteX16" fmla="*/ 3240881 w 9394031"/>
              <a:gd name="connsiteY16" fmla="*/ 20975 h 3416637"/>
              <a:gd name="connsiteX17" fmla="*/ 3488531 w 9394031"/>
              <a:gd name="connsiteY17" fmla="*/ 11450 h 3416637"/>
              <a:gd name="connsiteX18" fmla="*/ 3669506 w 9394031"/>
              <a:gd name="connsiteY18" fmla="*/ 116225 h 3416637"/>
              <a:gd name="connsiteX19" fmla="*/ 3831431 w 9394031"/>
              <a:gd name="connsiteY19" fmla="*/ 268625 h 3416637"/>
              <a:gd name="connsiteX20" fmla="*/ 3974306 w 9394031"/>
              <a:gd name="connsiteY20" fmla="*/ 468650 h 3416637"/>
              <a:gd name="connsiteX21" fmla="*/ 4031456 w 9394031"/>
              <a:gd name="connsiteY21" fmla="*/ 582950 h 3416637"/>
              <a:gd name="connsiteX22" fmla="*/ 4050506 w 9394031"/>
              <a:gd name="connsiteY22" fmla="*/ 611525 h 3416637"/>
              <a:gd name="connsiteX23" fmla="*/ 4260056 w 9394031"/>
              <a:gd name="connsiteY23" fmla="*/ 449600 h 3416637"/>
              <a:gd name="connsiteX24" fmla="*/ 4498181 w 9394031"/>
              <a:gd name="connsiteY24" fmla="*/ 325775 h 3416637"/>
              <a:gd name="connsiteX25" fmla="*/ 4736306 w 9394031"/>
              <a:gd name="connsiteY25" fmla="*/ 192425 h 3416637"/>
              <a:gd name="connsiteX26" fmla="*/ 5031581 w 9394031"/>
              <a:gd name="connsiteY26" fmla="*/ 163850 h 3416637"/>
              <a:gd name="connsiteX27" fmla="*/ 5507831 w 9394031"/>
              <a:gd name="connsiteY27" fmla="*/ 249575 h 3416637"/>
              <a:gd name="connsiteX28" fmla="*/ 6222206 w 9394031"/>
              <a:gd name="connsiteY28" fmla="*/ 297200 h 3416637"/>
              <a:gd name="connsiteX29" fmla="*/ 6679406 w 9394031"/>
              <a:gd name="connsiteY29" fmla="*/ 221000 h 3416637"/>
              <a:gd name="connsiteX30" fmla="*/ 7050881 w 9394031"/>
              <a:gd name="connsiteY30" fmla="*/ 249575 h 3416637"/>
              <a:gd name="connsiteX31" fmla="*/ 7317581 w 9394031"/>
              <a:gd name="connsiteY31" fmla="*/ 373400 h 3416637"/>
              <a:gd name="connsiteX32" fmla="*/ 7727156 w 9394031"/>
              <a:gd name="connsiteY32" fmla="*/ 459125 h 3416637"/>
              <a:gd name="connsiteX33" fmla="*/ 8203406 w 9394031"/>
              <a:gd name="connsiteY33" fmla="*/ 449600 h 3416637"/>
              <a:gd name="connsiteX34" fmla="*/ 8670131 w 9394031"/>
              <a:gd name="connsiteY34" fmla="*/ 430550 h 3416637"/>
              <a:gd name="connsiteX35" fmla="*/ 8927306 w 9394031"/>
              <a:gd name="connsiteY35" fmla="*/ 573425 h 3416637"/>
              <a:gd name="connsiteX36" fmla="*/ 9070181 w 9394031"/>
              <a:gd name="connsiteY36" fmla="*/ 821075 h 3416637"/>
              <a:gd name="connsiteX37" fmla="*/ 9174956 w 9394031"/>
              <a:gd name="connsiteY37" fmla="*/ 925850 h 3416637"/>
              <a:gd name="connsiteX38" fmla="*/ 9394031 w 9394031"/>
              <a:gd name="connsiteY38"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64050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40781 w 9394031"/>
              <a:gd name="connsiteY11" fmla="*/ 1411625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69381 w 9394031"/>
              <a:gd name="connsiteY12" fmla="*/ 1316375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93206 w 9394031"/>
              <a:gd name="connsiteY13" fmla="*/ 992525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26556 w 9394031"/>
              <a:gd name="connsiteY14" fmla="*/ 602000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31168 w 9394031"/>
              <a:gd name="connsiteY8" fmla="*/ 1890257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759743 w 9394031"/>
              <a:gd name="connsiteY8" fmla="*/ 1895019 h 3416637"/>
              <a:gd name="connsiteX9" fmla="*/ 1926431 w 9394031"/>
              <a:gd name="connsiteY9" fmla="*/ 1759287 h 3416637"/>
              <a:gd name="connsiteX10" fmla="*/ 2119313 w 9394031"/>
              <a:gd name="connsiteY10" fmla="*/ 1625937 h 3416637"/>
              <a:gd name="connsiteX11" fmla="*/ 2462213 w 9394031"/>
              <a:gd name="connsiteY11" fmla="*/ 1435438 h 3416637"/>
              <a:gd name="connsiteX12" fmla="*/ 2650331 w 9394031"/>
              <a:gd name="connsiteY12" fmla="*/ 1299707 h 3416637"/>
              <a:gd name="connsiteX13" fmla="*/ 2769393 w 9394031"/>
              <a:gd name="connsiteY13" fmla="*/ 959188 h 3416637"/>
              <a:gd name="connsiteX14" fmla="*/ 2914650 w 9394031"/>
              <a:gd name="connsiteY14" fmla="*/ 580569 h 3416637"/>
              <a:gd name="connsiteX15" fmla="*/ 2993231 w 9394031"/>
              <a:gd name="connsiteY15" fmla="*/ 382925 h 3416637"/>
              <a:gd name="connsiteX16" fmla="*/ 3078956 w 9394031"/>
              <a:gd name="connsiteY16" fmla="*/ 173375 h 3416637"/>
              <a:gd name="connsiteX17" fmla="*/ 3240881 w 9394031"/>
              <a:gd name="connsiteY17" fmla="*/ 20975 h 3416637"/>
              <a:gd name="connsiteX18" fmla="*/ 3488531 w 9394031"/>
              <a:gd name="connsiteY18" fmla="*/ 11450 h 3416637"/>
              <a:gd name="connsiteX19" fmla="*/ 3669506 w 9394031"/>
              <a:gd name="connsiteY19" fmla="*/ 116225 h 3416637"/>
              <a:gd name="connsiteX20" fmla="*/ 3831431 w 9394031"/>
              <a:gd name="connsiteY20" fmla="*/ 268625 h 3416637"/>
              <a:gd name="connsiteX21" fmla="*/ 3974306 w 9394031"/>
              <a:gd name="connsiteY21" fmla="*/ 468650 h 3416637"/>
              <a:gd name="connsiteX22" fmla="*/ 4031456 w 9394031"/>
              <a:gd name="connsiteY22" fmla="*/ 582950 h 3416637"/>
              <a:gd name="connsiteX23" fmla="*/ 4050506 w 9394031"/>
              <a:gd name="connsiteY23" fmla="*/ 611525 h 3416637"/>
              <a:gd name="connsiteX24" fmla="*/ 4260056 w 9394031"/>
              <a:gd name="connsiteY24" fmla="*/ 449600 h 3416637"/>
              <a:gd name="connsiteX25" fmla="*/ 4498181 w 9394031"/>
              <a:gd name="connsiteY25" fmla="*/ 325775 h 3416637"/>
              <a:gd name="connsiteX26" fmla="*/ 4736306 w 9394031"/>
              <a:gd name="connsiteY26" fmla="*/ 192425 h 3416637"/>
              <a:gd name="connsiteX27" fmla="*/ 5031581 w 9394031"/>
              <a:gd name="connsiteY27" fmla="*/ 163850 h 3416637"/>
              <a:gd name="connsiteX28" fmla="*/ 5507831 w 9394031"/>
              <a:gd name="connsiteY28" fmla="*/ 249575 h 3416637"/>
              <a:gd name="connsiteX29" fmla="*/ 6222206 w 9394031"/>
              <a:gd name="connsiteY29" fmla="*/ 297200 h 3416637"/>
              <a:gd name="connsiteX30" fmla="*/ 6679406 w 9394031"/>
              <a:gd name="connsiteY30" fmla="*/ 221000 h 3416637"/>
              <a:gd name="connsiteX31" fmla="*/ 7050881 w 9394031"/>
              <a:gd name="connsiteY31" fmla="*/ 249575 h 3416637"/>
              <a:gd name="connsiteX32" fmla="*/ 7317581 w 9394031"/>
              <a:gd name="connsiteY32" fmla="*/ 373400 h 3416637"/>
              <a:gd name="connsiteX33" fmla="*/ 7727156 w 9394031"/>
              <a:gd name="connsiteY33" fmla="*/ 459125 h 3416637"/>
              <a:gd name="connsiteX34" fmla="*/ 8203406 w 9394031"/>
              <a:gd name="connsiteY34" fmla="*/ 449600 h 3416637"/>
              <a:gd name="connsiteX35" fmla="*/ 8670131 w 9394031"/>
              <a:gd name="connsiteY35" fmla="*/ 430550 h 3416637"/>
              <a:gd name="connsiteX36" fmla="*/ 8927306 w 9394031"/>
              <a:gd name="connsiteY36" fmla="*/ 573425 h 3416637"/>
              <a:gd name="connsiteX37" fmla="*/ 9070181 w 9394031"/>
              <a:gd name="connsiteY37" fmla="*/ 821075 h 3416637"/>
              <a:gd name="connsiteX38" fmla="*/ 9174956 w 9394031"/>
              <a:gd name="connsiteY38" fmla="*/ 925850 h 3416637"/>
              <a:gd name="connsiteX39" fmla="*/ 9394031 w 9394031"/>
              <a:gd name="connsiteY39"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59743 w 9394031"/>
              <a:gd name="connsiteY9" fmla="*/ 1895019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50331 w 9394031"/>
              <a:gd name="connsiteY13" fmla="*/ 1299707 h 3416637"/>
              <a:gd name="connsiteX14" fmla="*/ 2769393 w 9394031"/>
              <a:gd name="connsiteY14" fmla="*/ 959188 h 3416637"/>
              <a:gd name="connsiteX15" fmla="*/ 2914650 w 9394031"/>
              <a:gd name="connsiteY15" fmla="*/ 580569 h 3416637"/>
              <a:gd name="connsiteX16" fmla="*/ 2993231 w 9394031"/>
              <a:gd name="connsiteY16" fmla="*/ 382925 h 3416637"/>
              <a:gd name="connsiteX17" fmla="*/ 3078956 w 9394031"/>
              <a:gd name="connsiteY17" fmla="*/ 173375 h 3416637"/>
              <a:gd name="connsiteX18" fmla="*/ 3240881 w 9394031"/>
              <a:gd name="connsiteY18" fmla="*/ 20975 h 3416637"/>
              <a:gd name="connsiteX19" fmla="*/ 3488531 w 9394031"/>
              <a:gd name="connsiteY19" fmla="*/ 11450 h 3416637"/>
              <a:gd name="connsiteX20" fmla="*/ 3669506 w 9394031"/>
              <a:gd name="connsiteY20" fmla="*/ 116225 h 3416637"/>
              <a:gd name="connsiteX21" fmla="*/ 3831431 w 9394031"/>
              <a:gd name="connsiteY21" fmla="*/ 268625 h 3416637"/>
              <a:gd name="connsiteX22" fmla="*/ 3974306 w 9394031"/>
              <a:gd name="connsiteY22" fmla="*/ 468650 h 3416637"/>
              <a:gd name="connsiteX23" fmla="*/ 4031456 w 9394031"/>
              <a:gd name="connsiteY23" fmla="*/ 582950 h 3416637"/>
              <a:gd name="connsiteX24" fmla="*/ 4050506 w 9394031"/>
              <a:gd name="connsiteY24" fmla="*/ 611525 h 3416637"/>
              <a:gd name="connsiteX25" fmla="*/ 4260056 w 9394031"/>
              <a:gd name="connsiteY25" fmla="*/ 449600 h 3416637"/>
              <a:gd name="connsiteX26" fmla="*/ 4498181 w 9394031"/>
              <a:gd name="connsiteY26" fmla="*/ 325775 h 3416637"/>
              <a:gd name="connsiteX27" fmla="*/ 4736306 w 9394031"/>
              <a:gd name="connsiteY27" fmla="*/ 192425 h 3416637"/>
              <a:gd name="connsiteX28" fmla="*/ 5031581 w 9394031"/>
              <a:gd name="connsiteY28" fmla="*/ 163850 h 3416637"/>
              <a:gd name="connsiteX29" fmla="*/ 5507831 w 9394031"/>
              <a:gd name="connsiteY29" fmla="*/ 249575 h 3416637"/>
              <a:gd name="connsiteX30" fmla="*/ 6222206 w 9394031"/>
              <a:gd name="connsiteY30" fmla="*/ 297200 h 3416637"/>
              <a:gd name="connsiteX31" fmla="*/ 6679406 w 9394031"/>
              <a:gd name="connsiteY31" fmla="*/ 221000 h 3416637"/>
              <a:gd name="connsiteX32" fmla="*/ 7050881 w 9394031"/>
              <a:gd name="connsiteY32" fmla="*/ 249575 h 3416637"/>
              <a:gd name="connsiteX33" fmla="*/ 7317581 w 9394031"/>
              <a:gd name="connsiteY33" fmla="*/ 373400 h 3416637"/>
              <a:gd name="connsiteX34" fmla="*/ 7727156 w 9394031"/>
              <a:gd name="connsiteY34" fmla="*/ 459125 h 3416637"/>
              <a:gd name="connsiteX35" fmla="*/ 8203406 w 9394031"/>
              <a:gd name="connsiteY35" fmla="*/ 449600 h 3416637"/>
              <a:gd name="connsiteX36" fmla="*/ 8670131 w 9394031"/>
              <a:gd name="connsiteY36" fmla="*/ 430550 h 3416637"/>
              <a:gd name="connsiteX37" fmla="*/ 8927306 w 9394031"/>
              <a:gd name="connsiteY37" fmla="*/ 573425 h 3416637"/>
              <a:gd name="connsiteX38" fmla="*/ 9070181 w 9394031"/>
              <a:gd name="connsiteY38" fmla="*/ 821075 h 3416637"/>
              <a:gd name="connsiteX39" fmla="*/ 9174956 w 9394031"/>
              <a:gd name="connsiteY39" fmla="*/ 925850 h 3416637"/>
              <a:gd name="connsiteX40" fmla="*/ 9394031 w 9394031"/>
              <a:gd name="connsiteY40"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50331 w 9394031"/>
              <a:gd name="connsiteY14" fmla="*/ 1299707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9719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1275 w 9394031"/>
              <a:gd name="connsiteY13" fmla="*/ 1392575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78906 w 9394031"/>
              <a:gd name="connsiteY14" fmla="*/ 1294945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2993231 w 9394031"/>
              <a:gd name="connsiteY17" fmla="*/ 382925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14650 w 9394031"/>
              <a:gd name="connsiteY16" fmla="*/ 580569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69393 w 9394031"/>
              <a:gd name="connsiteY15" fmla="*/ 959188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681288 w 9394031"/>
              <a:gd name="connsiteY14" fmla="*/ 1247320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588419 w 9394031"/>
              <a:gd name="connsiteY13" fmla="*/ 1397337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62213 w 9394031"/>
              <a:gd name="connsiteY12" fmla="*/ 1435438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19313 w 9394031"/>
              <a:gd name="connsiteY11" fmla="*/ 1625937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26431 w 9394031"/>
              <a:gd name="connsiteY10" fmla="*/ 1759287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81175 w 9394031"/>
              <a:gd name="connsiteY9" fmla="*/ 1873588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628775 w 9394031"/>
              <a:gd name="connsiteY8" fmla="*/ 1914069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69231 w 9394031"/>
              <a:gd name="connsiteY7" fmla="*/ 2004557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69194 w 9394031"/>
              <a:gd name="connsiteY6" fmla="*/ 2323645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959644 w 9394031"/>
              <a:gd name="connsiteY5" fmla="*/ 2626063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194144 w 9394031"/>
              <a:gd name="connsiteY6" fmla="*/ 24702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19332 w 9394031"/>
              <a:gd name="connsiteY7" fmla="*/ 2260293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4469 w 9394031"/>
              <a:gd name="connsiteY8" fmla="*/ 2116786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31056 w 9394031"/>
              <a:gd name="connsiteY4" fmla="*/ 2818944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695325 w 9394031"/>
              <a:gd name="connsiteY3" fmla="*/ 2966582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07206 w 9394031"/>
              <a:gd name="connsiteY2" fmla="*/ 311660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416637"/>
              <a:gd name="connsiteX1" fmla="*/ 188118 w 9394031"/>
              <a:gd name="connsiteY1" fmla="*/ 3314244 h 3416637"/>
              <a:gd name="connsiteX2" fmla="*/ 544631 w 9394031"/>
              <a:gd name="connsiteY2" fmla="*/ 3313081 h 3416637"/>
              <a:gd name="connsiteX3" fmla="*/ 751462 w 9394031"/>
              <a:gd name="connsiteY3" fmla="*/ 3122518 h 3416637"/>
              <a:gd name="connsiteX4" fmla="*/ 890312 w 9394031"/>
              <a:gd name="connsiteY4" fmla="*/ 2912506 h 3416637"/>
              <a:gd name="connsiteX5" fmla="*/ 1006425 w 9394031"/>
              <a:gd name="connsiteY5" fmla="*/ 2769524 h 3416637"/>
              <a:gd name="connsiteX6" fmla="*/ 1215975 w 9394031"/>
              <a:gd name="connsiteY6" fmla="*/ 2520126 h 3416637"/>
              <a:gd name="connsiteX7" fmla="*/ 1431807 w 9394031"/>
              <a:gd name="connsiteY7" fmla="*/ 2269649 h 3416637"/>
              <a:gd name="connsiteX8" fmla="*/ 1591350 w 9394031"/>
              <a:gd name="connsiteY8" fmla="*/ 2104311 h 3416637"/>
              <a:gd name="connsiteX9" fmla="*/ 1746868 w 9394031"/>
              <a:gd name="connsiteY9" fmla="*/ 2073186 h 3416637"/>
              <a:gd name="connsiteX10" fmla="*/ 1932668 w 9394031"/>
              <a:gd name="connsiteY10" fmla="*/ 1887155 h 3416637"/>
              <a:gd name="connsiteX11" fmla="*/ 2150501 w 9394031"/>
              <a:gd name="connsiteY11" fmla="*/ 1713261 h 3416637"/>
              <a:gd name="connsiteX12" fmla="*/ 2484044 w 9394031"/>
              <a:gd name="connsiteY12" fmla="*/ 1469744 h 3416637"/>
              <a:gd name="connsiteX13" fmla="*/ 2635200 w 9394031"/>
              <a:gd name="connsiteY13" fmla="*/ 1440999 h 3416637"/>
              <a:gd name="connsiteX14" fmla="*/ 2703119 w 9394031"/>
              <a:gd name="connsiteY14" fmla="*/ 1290982 h 3416637"/>
              <a:gd name="connsiteX15" fmla="*/ 2791224 w 9394031"/>
              <a:gd name="connsiteY15" fmla="*/ 1087056 h 3416637"/>
              <a:gd name="connsiteX16" fmla="*/ 2952074 w 9394031"/>
              <a:gd name="connsiteY16" fmla="*/ 798880 h 3416637"/>
              <a:gd name="connsiteX17" fmla="*/ 3105505 w 9394031"/>
              <a:gd name="connsiteY17" fmla="*/ 535742 h 3416637"/>
              <a:gd name="connsiteX18" fmla="*/ 3078956 w 9394031"/>
              <a:gd name="connsiteY18" fmla="*/ 173375 h 3416637"/>
              <a:gd name="connsiteX19" fmla="*/ 3240881 w 9394031"/>
              <a:gd name="connsiteY19" fmla="*/ 20975 h 3416637"/>
              <a:gd name="connsiteX20" fmla="*/ 3488531 w 9394031"/>
              <a:gd name="connsiteY20" fmla="*/ 11450 h 3416637"/>
              <a:gd name="connsiteX21" fmla="*/ 3669506 w 9394031"/>
              <a:gd name="connsiteY21" fmla="*/ 116225 h 3416637"/>
              <a:gd name="connsiteX22" fmla="*/ 3831431 w 9394031"/>
              <a:gd name="connsiteY22" fmla="*/ 268625 h 3416637"/>
              <a:gd name="connsiteX23" fmla="*/ 3974306 w 9394031"/>
              <a:gd name="connsiteY23" fmla="*/ 468650 h 3416637"/>
              <a:gd name="connsiteX24" fmla="*/ 4031456 w 9394031"/>
              <a:gd name="connsiteY24" fmla="*/ 582950 h 3416637"/>
              <a:gd name="connsiteX25" fmla="*/ 4050506 w 9394031"/>
              <a:gd name="connsiteY25" fmla="*/ 611525 h 3416637"/>
              <a:gd name="connsiteX26" fmla="*/ 4260056 w 9394031"/>
              <a:gd name="connsiteY26" fmla="*/ 449600 h 3416637"/>
              <a:gd name="connsiteX27" fmla="*/ 4498181 w 9394031"/>
              <a:gd name="connsiteY27" fmla="*/ 325775 h 3416637"/>
              <a:gd name="connsiteX28" fmla="*/ 4736306 w 9394031"/>
              <a:gd name="connsiteY28" fmla="*/ 192425 h 3416637"/>
              <a:gd name="connsiteX29" fmla="*/ 5031581 w 9394031"/>
              <a:gd name="connsiteY29" fmla="*/ 163850 h 3416637"/>
              <a:gd name="connsiteX30" fmla="*/ 5507831 w 9394031"/>
              <a:gd name="connsiteY30" fmla="*/ 249575 h 3416637"/>
              <a:gd name="connsiteX31" fmla="*/ 6222206 w 9394031"/>
              <a:gd name="connsiteY31" fmla="*/ 297200 h 3416637"/>
              <a:gd name="connsiteX32" fmla="*/ 6679406 w 9394031"/>
              <a:gd name="connsiteY32" fmla="*/ 221000 h 3416637"/>
              <a:gd name="connsiteX33" fmla="*/ 7050881 w 9394031"/>
              <a:gd name="connsiteY33" fmla="*/ 249575 h 3416637"/>
              <a:gd name="connsiteX34" fmla="*/ 7317581 w 9394031"/>
              <a:gd name="connsiteY34" fmla="*/ 373400 h 3416637"/>
              <a:gd name="connsiteX35" fmla="*/ 7727156 w 9394031"/>
              <a:gd name="connsiteY35" fmla="*/ 459125 h 3416637"/>
              <a:gd name="connsiteX36" fmla="*/ 8203406 w 9394031"/>
              <a:gd name="connsiteY36" fmla="*/ 449600 h 3416637"/>
              <a:gd name="connsiteX37" fmla="*/ 8670131 w 9394031"/>
              <a:gd name="connsiteY37" fmla="*/ 430550 h 3416637"/>
              <a:gd name="connsiteX38" fmla="*/ 8927306 w 9394031"/>
              <a:gd name="connsiteY38" fmla="*/ 573425 h 3416637"/>
              <a:gd name="connsiteX39" fmla="*/ 9070181 w 9394031"/>
              <a:gd name="connsiteY39" fmla="*/ 821075 h 3416637"/>
              <a:gd name="connsiteX40" fmla="*/ 9174956 w 9394031"/>
              <a:gd name="connsiteY40" fmla="*/ 925850 h 3416637"/>
              <a:gd name="connsiteX41" fmla="*/ 9394031 w 9394031"/>
              <a:gd name="connsiteY41" fmla="*/ 1163975 h 3416637"/>
              <a:gd name="connsiteX0" fmla="*/ 0 w 9394031"/>
              <a:gd name="connsiteY0" fmla="*/ 3416637 h 3536984"/>
              <a:gd name="connsiteX1" fmla="*/ 216187 w 9394031"/>
              <a:gd name="connsiteY1" fmla="*/ 3535674 h 3536984"/>
              <a:gd name="connsiteX2" fmla="*/ 544631 w 9394031"/>
              <a:gd name="connsiteY2" fmla="*/ 3313081 h 3536984"/>
              <a:gd name="connsiteX3" fmla="*/ 751462 w 9394031"/>
              <a:gd name="connsiteY3" fmla="*/ 3122518 h 3536984"/>
              <a:gd name="connsiteX4" fmla="*/ 890312 w 9394031"/>
              <a:gd name="connsiteY4" fmla="*/ 2912506 h 3536984"/>
              <a:gd name="connsiteX5" fmla="*/ 1006425 w 9394031"/>
              <a:gd name="connsiteY5" fmla="*/ 2769524 h 3536984"/>
              <a:gd name="connsiteX6" fmla="*/ 1215975 w 9394031"/>
              <a:gd name="connsiteY6" fmla="*/ 2520126 h 3536984"/>
              <a:gd name="connsiteX7" fmla="*/ 1431807 w 9394031"/>
              <a:gd name="connsiteY7" fmla="*/ 2269649 h 3536984"/>
              <a:gd name="connsiteX8" fmla="*/ 1591350 w 9394031"/>
              <a:gd name="connsiteY8" fmla="*/ 2104311 h 3536984"/>
              <a:gd name="connsiteX9" fmla="*/ 1746868 w 9394031"/>
              <a:gd name="connsiteY9" fmla="*/ 2073186 h 3536984"/>
              <a:gd name="connsiteX10" fmla="*/ 1932668 w 9394031"/>
              <a:gd name="connsiteY10" fmla="*/ 1887155 h 3536984"/>
              <a:gd name="connsiteX11" fmla="*/ 2150501 w 9394031"/>
              <a:gd name="connsiteY11" fmla="*/ 1713261 h 3536984"/>
              <a:gd name="connsiteX12" fmla="*/ 2484044 w 9394031"/>
              <a:gd name="connsiteY12" fmla="*/ 1469744 h 3536984"/>
              <a:gd name="connsiteX13" fmla="*/ 2635200 w 9394031"/>
              <a:gd name="connsiteY13" fmla="*/ 1440999 h 3536984"/>
              <a:gd name="connsiteX14" fmla="*/ 2703119 w 9394031"/>
              <a:gd name="connsiteY14" fmla="*/ 1290982 h 3536984"/>
              <a:gd name="connsiteX15" fmla="*/ 2791224 w 9394031"/>
              <a:gd name="connsiteY15" fmla="*/ 1087056 h 3536984"/>
              <a:gd name="connsiteX16" fmla="*/ 2952074 w 9394031"/>
              <a:gd name="connsiteY16" fmla="*/ 798880 h 3536984"/>
              <a:gd name="connsiteX17" fmla="*/ 3105505 w 9394031"/>
              <a:gd name="connsiteY17" fmla="*/ 535742 h 3536984"/>
              <a:gd name="connsiteX18" fmla="*/ 3078956 w 9394031"/>
              <a:gd name="connsiteY18" fmla="*/ 173375 h 3536984"/>
              <a:gd name="connsiteX19" fmla="*/ 3240881 w 9394031"/>
              <a:gd name="connsiteY19" fmla="*/ 20975 h 3536984"/>
              <a:gd name="connsiteX20" fmla="*/ 3488531 w 9394031"/>
              <a:gd name="connsiteY20" fmla="*/ 11450 h 3536984"/>
              <a:gd name="connsiteX21" fmla="*/ 3669506 w 9394031"/>
              <a:gd name="connsiteY21" fmla="*/ 116225 h 3536984"/>
              <a:gd name="connsiteX22" fmla="*/ 3831431 w 9394031"/>
              <a:gd name="connsiteY22" fmla="*/ 268625 h 3536984"/>
              <a:gd name="connsiteX23" fmla="*/ 3974306 w 9394031"/>
              <a:gd name="connsiteY23" fmla="*/ 468650 h 3536984"/>
              <a:gd name="connsiteX24" fmla="*/ 4031456 w 9394031"/>
              <a:gd name="connsiteY24" fmla="*/ 582950 h 3536984"/>
              <a:gd name="connsiteX25" fmla="*/ 4050506 w 9394031"/>
              <a:gd name="connsiteY25" fmla="*/ 611525 h 3536984"/>
              <a:gd name="connsiteX26" fmla="*/ 4260056 w 9394031"/>
              <a:gd name="connsiteY26" fmla="*/ 449600 h 3536984"/>
              <a:gd name="connsiteX27" fmla="*/ 4498181 w 9394031"/>
              <a:gd name="connsiteY27" fmla="*/ 325775 h 3536984"/>
              <a:gd name="connsiteX28" fmla="*/ 4736306 w 9394031"/>
              <a:gd name="connsiteY28" fmla="*/ 192425 h 3536984"/>
              <a:gd name="connsiteX29" fmla="*/ 5031581 w 9394031"/>
              <a:gd name="connsiteY29" fmla="*/ 163850 h 3536984"/>
              <a:gd name="connsiteX30" fmla="*/ 5507831 w 9394031"/>
              <a:gd name="connsiteY30" fmla="*/ 249575 h 3536984"/>
              <a:gd name="connsiteX31" fmla="*/ 6222206 w 9394031"/>
              <a:gd name="connsiteY31" fmla="*/ 297200 h 3536984"/>
              <a:gd name="connsiteX32" fmla="*/ 6679406 w 9394031"/>
              <a:gd name="connsiteY32" fmla="*/ 221000 h 3536984"/>
              <a:gd name="connsiteX33" fmla="*/ 7050881 w 9394031"/>
              <a:gd name="connsiteY33" fmla="*/ 249575 h 3536984"/>
              <a:gd name="connsiteX34" fmla="*/ 7317581 w 9394031"/>
              <a:gd name="connsiteY34" fmla="*/ 373400 h 3536984"/>
              <a:gd name="connsiteX35" fmla="*/ 7727156 w 9394031"/>
              <a:gd name="connsiteY35" fmla="*/ 459125 h 3536984"/>
              <a:gd name="connsiteX36" fmla="*/ 8203406 w 9394031"/>
              <a:gd name="connsiteY36" fmla="*/ 449600 h 3536984"/>
              <a:gd name="connsiteX37" fmla="*/ 8670131 w 9394031"/>
              <a:gd name="connsiteY37" fmla="*/ 430550 h 3536984"/>
              <a:gd name="connsiteX38" fmla="*/ 8927306 w 9394031"/>
              <a:gd name="connsiteY38" fmla="*/ 573425 h 3536984"/>
              <a:gd name="connsiteX39" fmla="*/ 9070181 w 9394031"/>
              <a:gd name="connsiteY39" fmla="*/ 821075 h 3536984"/>
              <a:gd name="connsiteX40" fmla="*/ 9174956 w 9394031"/>
              <a:gd name="connsiteY40" fmla="*/ 925850 h 3536984"/>
              <a:gd name="connsiteX41" fmla="*/ 9394031 w 9394031"/>
              <a:gd name="connsiteY41" fmla="*/ 1163975 h 3536984"/>
              <a:gd name="connsiteX0" fmla="*/ 0 w 10441922"/>
              <a:gd name="connsiteY0" fmla="*/ 4423985 h 4423985"/>
              <a:gd name="connsiteX1" fmla="*/ 1264078 w 10441922"/>
              <a:gd name="connsiteY1" fmla="*/ 3535674 h 4423985"/>
              <a:gd name="connsiteX2" fmla="*/ 1592522 w 10441922"/>
              <a:gd name="connsiteY2" fmla="*/ 3313081 h 4423985"/>
              <a:gd name="connsiteX3" fmla="*/ 1799353 w 10441922"/>
              <a:gd name="connsiteY3" fmla="*/ 3122518 h 4423985"/>
              <a:gd name="connsiteX4" fmla="*/ 1938203 w 10441922"/>
              <a:gd name="connsiteY4" fmla="*/ 2912506 h 4423985"/>
              <a:gd name="connsiteX5" fmla="*/ 2054316 w 10441922"/>
              <a:gd name="connsiteY5" fmla="*/ 2769524 h 4423985"/>
              <a:gd name="connsiteX6" fmla="*/ 2263866 w 10441922"/>
              <a:gd name="connsiteY6" fmla="*/ 2520126 h 4423985"/>
              <a:gd name="connsiteX7" fmla="*/ 2479698 w 10441922"/>
              <a:gd name="connsiteY7" fmla="*/ 2269649 h 4423985"/>
              <a:gd name="connsiteX8" fmla="*/ 2639241 w 10441922"/>
              <a:gd name="connsiteY8" fmla="*/ 2104311 h 4423985"/>
              <a:gd name="connsiteX9" fmla="*/ 2794759 w 10441922"/>
              <a:gd name="connsiteY9" fmla="*/ 2073186 h 4423985"/>
              <a:gd name="connsiteX10" fmla="*/ 2980559 w 10441922"/>
              <a:gd name="connsiteY10" fmla="*/ 1887155 h 4423985"/>
              <a:gd name="connsiteX11" fmla="*/ 3198392 w 10441922"/>
              <a:gd name="connsiteY11" fmla="*/ 1713261 h 4423985"/>
              <a:gd name="connsiteX12" fmla="*/ 3531935 w 10441922"/>
              <a:gd name="connsiteY12" fmla="*/ 1469744 h 4423985"/>
              <a:gd name="connsiteX13" fmla="*/ 3683091 w 10441922"/>
              <a:gd name="connsiteY13" fmla="*/ 1440999 h 4423985"/>
              <a:gd name="connsiteX14" fmla="*/ 3751010 w 10441922"/>
              <a:gd name="connsiteY14" fmla="*/ 1290982 h 4423985"/>
              <a:gd name="connsiteX15" fmla="*/ 3839115 w 10441922"/>
              <a:gd name="connsiteY15" fmla="*/ 1087056 h 4423985"/>
              <a:gd name="connsiteX16" fmla="*/ 3999965 w 10441922"/>
              <a:gd name="connsiteY16" fmla="*/ 798880 h 4423985"/>
              <a:gd name="connsiteX17" fmla="*/ 4153396 w 10441922"/>
              <a:gd name="connsiteY17" fmla="*/ 535742 h 4423985"/>
              <a:gd name="connsiteX18" fmla="*/ 4126847 w 10441922"/>
              <a:gd name="connsiteY18" fmla="*/ 173375 h 4423985"/>
              <a:gd name="connsiteX19" fmla="*/ 4288772 w 10441922"/>
              <a:gd name="connsiteY19" fmla="*/ 20975 h 4423985"/>
              <a:gd name="connsiteX20" fmla="*/ 4536422 w 10441922"/>
              <a:gd name="connsiteY20" fmla="*/ 11450 h 4423985"/>
              <a:gd name="connsiteX21" fmla="*/ 4717397 w 10441922"/>
              <a:gd name="connsiteY21" fmla="*/ 116225 h 4423985"/>
              <a:gd name="connsiteX22" fmla="*/ 4879322 w 10441922"/>
              <a:gd name="connsiteY22" fmla="*/ 268625 h 4423985"/>
              <a:gd name="connsiteX23" fmla="*/ 5022197 w 10441922"/>
              <a:gd name="connsiteY23" fmla="*/ 468650 h 4423985"/>
              <a:gd name="connsiteX24" fmla="*/ 5079347 w 10441922"/>
              <a:gd name="connsiteY24" fmla="*/ 582950 h 4423985"/>
              <a:gd name="connsiteX25" fmla="*/ 5098397 w 10441922"/>
              <a:gd name="connsiteY25" fmla="*/ 611525 h 4423985"/>
              <a:gd name="connsiteX26" fmla="*/ 5307947 w 10441922"/>
              <a:gd name="connsiteY26" fmla="*/ 449600 h 4423985"/>
              <a:gd name="connsiteX27" fmla="*/ 5546072 w 10441922"/>
              <a:gd name="connsiteY27" fmla="*/ 325775 h 4423985"/>
              <a:gd name="connsiteX28" fmla="*/ 5784197 w 10441922"/>
              <a:gd name="connsiteY28" fmla="*/ 192425 h 4423985"/>
              <a:gd name="connsiteX29" fmla="*/ 6079472 w 10441922"/>
              <a:gd name="connsiteY29" fmla="*/ 163850 h 4423985"/>
              <a:gd name="connsiteX30" fmla="*/ 6555722 w 10441922"/>
              <a:gd name="connsiteY30" fmla="*/ 249575 h 4423985"/>
              <a:gd name="connsiteX31" fmla="*/ 7270097 w 10441922"/>
              <a:gd name="connsiteY31" fmla="*/ 297200 h 4423985"/>
              <a:gd name="connsiteX32" fmla="*/ 7727297 w 10441922"/>
              <a:gd name="connsiteY32" fmla="*/ 221000 h 4423985"/>
              <a:gd name="connsiteX33" fmla="*/ 8098772 w 10441922"/>
              <a:gd name="connsiteY33" fmla="*/ 249575 h 4423985"/>
              <a:gd name="connsiteX34" fmla="*/ 8365472 w 10441922"/>
              <a:gd name="connsiteY34" fmla="*/ 373400 h 4423985"/>
              <a:gd name="connsiteX35" fmla="*/ 8775047 w 10441922"/>
              <a:gd name="connsiteY35" fmla="*/ 459125 h 4423985"/>
              <a:gd name="connsiteX36" fmla="*/ 9251297 w 10441922"/>
              <a:gd name="connsiteY36" fmla="*/ 449600 h 4423985"/>
              <a:gd name="connsiteX37" fmla="*/ 9718022 w 10441922"/>
              <a:gd name="connsiteY37" fmla="*/ 430550 h 4423985"/>
              <a:gd name="connsiteX38" fmla="*/ 9975197 w 10441922"/>
              <a:gd name="connsiteY38" fmla="*/ 573425 h 4423985"/>
              <a:gd name="connsiteX39" fmla="*/ 10118072 w 10441922"/>
              <a:gd name="connsiteY39" fmla="*/ 821075 h 4423985"/>
              <a:gd name="connsiteX40" fmla="*/ 10222847 w 10441922"/>
              <a:gd name="connsiteY40" fmla="*/ 925850 h 4423985"/>
              <a:gd name="connsiteX41" fmla="*/ 10441922 w 10441922"/>
              <a:gd name="connsiteY41" fmla="*/ 1163975 h 4423985"/>
              <a:gd name="connsiteX0" fmla="*/ 0 w 11512769"/>
              <a:gd name="connsiteY0" fmla="*/ 4856763 h 4856763"/>
              <a:gd name="connsiteX1" fmla="*/ 2334925 w 11512769"/>
              <a:gd name="connsiteY1" fmla="*/ 3535674 h 4856763"/>
              <a:gd name="connsiteX2" fmla="*/ 2663369 w 11512769"/>
              <a:gd name="connsiteY2" fmla="*/ 3313081 h 4856763"/>
              <a:gd name="connsiteX3" fmla="*/ 2870200 w 11512769"/>
              <a:gd name="connsiteY3" fmla="*/ 3122518 h 4856763"/>
              <a:gd name="connsiteX4" fmla="*/ 3009050 w 11512769"/>
              <a:gd name="connsiteY4" fmla="*/ 2912506 h 4856763"/>
              <a:gd name="connsiteX5" fmla="*/ 3125163 w 11512769"/>
              <a:gd name="connsiteY5" fmla="*/ 2769524 h 4856763"/>
              <a:gd name="connsiteX6" fmla="*/ 3334713 w 11512769"/>
              <a:gd name="connsiteY6" fmla="*/ 2520126 h 4856763"/>
              <a:gd name="connsiteX7" fmla="*/ 3550545 w 11512769"/>
              <a:gd name="connsiteY7" fmla="*/ 2269649 h 4856763"/>
              <a:gd name="connsiteX8" fmla="*/ 3710088 w 11512769"/>
              <a:gd name="connsiteY8" fmla="*/ 2104311 h 4856763"/>
              <a:gd name="connsiteX9" fmla="*/ 3865606 w 11512769"/>
              <a:gd name="connsiteY9" fmla="*/ 2073186 h 4856763"/>
              <a:gd name="connsiteX10" fmla="*/ 4051406 w 11512769"/>
              <a:gd name="connsiteY10" fmla="*/ 1887155 h 4856763"/>
              <a:gd name="connsiteX11" fmla="*/ 4269239 w 11512769"/>
              <a:gd name="connsiteY11" fmla="*/ 1713261 h 4856763"/>
              <a:gd name="connsiteX12" fmla="*/ 4602782 w 11512769"/>
              <a:gd name="connsiteY12" fmla="*/ 1469744 h 4856763"/>
              <a:gd name="connsiteX13" fmla="*/ 4753938 w 11512769"/>
              <a:gd name="connsiteY13" fmla="*/ 1440999 h 4856763"/>
              <a:gd name="connsiteX14" fmla="*/ 4821857 w 11512769"/>
              <a:gd name="connsiteY14" fmla="*/ 1290982 h 4856763"/>
              <a:gd name="connsiteX15" fmla="*/ 4909962 w 11512769"/>
              <a:gd name="connsiteY15" fmla="*/ 1087056 h 4856763"/>
              <a:gd name="connsiteX16" fmla="*/ 5070812 w 11512769"/>
              <a:gd name="connsiteY16" fmla="*/ 798880 h 4856763"/>
              <a:gd name="connsiteX17" fmla="*/ 5224243 w 11512769"/>
              <a:gd name="connsiteY17" fmla="*/ 535742 h 4856763"/>
              <a:gd name="connsiteX18" fmla="*/ 5197694 w 11512769"/>
              <a:gd name="connsiteY18" fmla="*/ 173375 h 4856763"/>
              <a:gd name="connsiteX19" fmla="*/ 5359619 w 11512769"/>
              <a:gd name="connsiteY19" fmla="*/ 20975 h 4856763"/>
              <a:gd name="connsiteX20" fmla="*/ 5607269 w 11512769"/>
              <a:gd name="connsiteY20" fmla="*/ 11450 h 4856763"/>
              <a:gd name="connsiteX21" fmla="*/ 5788244 w 11512769"/>
              <a:gd name="connsiteY21" fmla="*/ 116225 h 4856763"/>
              <a:gd name="connsiteX22" fmla="*/ 5950169 w 11512769"/>
              <a:gd name="connsiteY22" fmla="*/ 268625 h 4856763"/>
              <a:gd name="connsiteX23" fmla="*/ 6093044 w 11512769"/>
              <a:gd name="connsiteY23" fmla="*/ 468650 h 4856763"/>
              <a:gd name="connsiteX24" fmla="*/ 6150194 w 11512769"/>
              <a:gd name="connsiteY24" fmla="*/ 582950 h 4856763"/>
              <a:gd name="connsiteX25" fmla="*/ 6169244 w 11512769"/>
              <a:gd name="connsiteY25" fmla="*/ 611525 h 4856763"/>
              <a:gd name="connsiteX26" fmla="*/ 6378794 w 11512769"/>
              <a:gd name="connsiteY26" fmla="*/ 449600 h 4856763"/>
              <a:gd name="connsiteX27" fmla="*/ 6616919 w 11512769"/>
              <a:gd name="connsiteY27" fmla="*/ 325775 h 4856763"/>
              <a:gd name="connsiteX28" fmla="*/ 6855044 w 11512769"/>
              <a:gd name="connsiteY28" fmla="*/ 192425 h 4856763"/>
              <a:gd name="connsiteX29" fmla="*/ 7150319 w 11512769"/>
              <a:gd name="connsiteY29" fmla="*/ 163850 h 4856763"/>
              <a:gd name="connsiteX30" fmla="*/ 7626569 w 11512769"/>
              <a:gd name="connsiteY30" fmla="*/ 249575 h 4856763"/>
              <a:gd name="connsiteX31" fmla="*/ 8340944 w 11512769"/>
              <a:gd name="connsiteY31" fmla="*/ 297200 h 4856763"/>
              <a:gd name="connsiteX32" fmla="*/ 8798144 w 11512769"/>
              <a:gd name="connsiteY32" fmla="*/ 221000 h 4856763"/>
              <a:gd name="connsiteX33" fmla="*/ 9169619 w 11512769"/>
              <a:gd name="connsiteY33" fmla="*/ 249575 h 4856763"/>
              <a:gd name="connsiteX34" fmla="*/ 9436319 w 11512769"/>
              <a:gd name="connsiteY34" fmla="*/ 373400 h 4856763"/>
              <a:gd name="connsiteX35" fmla="*/ 9845894 w 11512769"/>
              <a:gd name="connsiteY35" fmla="*/ 459125 h 4856763"/>
              <a:gd name="connsiteX36" fmla="*/ 10322144 w 11512769"/>
              <a:gd name="connsiteY36" fmla="*/ 449600 h 4856763"/>
              <a:gd name="connsiteX37" fmla="*/ 10788869 w 11512769"/>
              <a:gd name="connsiteY37" fmla="*/ 430550 h 4856763"/>
              <a:gd name="connsiteX38" fmla="*/ 11046044 w 11512769"/>
              <a:gd name="connsiteY38" fmla="*/ 573425 h 4856763"/>
              <a:gd name="connsiteX39" fmla="*/ 11188919 w 11512769"/>
              <a:gd name="connsiteY39" fmla="*/ 821075 h 4856763"/>
              <a:gd name="connsiteX40" fmla="*/ 11293694 w 11512769"/>
              <a:gd name="connsiteY40" fmla="*/ 925850 h 4856763"/>
              <a:gd name="connsiteX41" fmla="*/ 11512769 w 11512769"/>
              <a:gd name="connsiteY41" fmla="*/ 1163975 h 4856763"/>
              <a:gd name="connsiteX0" fmla="*/ 0 w 11523866"/>
              <a:gd name="connsiteY0" fmla="*/ 4840118 h 4840118"/>
              <a:gd name="connsiteX1" fmla="*/ 2346022 w 11523866"/>
              <a:gd name="connsiteY1" fmla="*/ 3535674 h 4840118"/>
              <a:gd name="connsiteX2" fmla="*/ 2674466 w 11523866"/>
              <a:gd name="connsiteY2" fmla="*/ 3313081 h 4840118"/>
              <a:gd name="connsiteX3" fmla="*/ 2881297 w 11523866"/>
              <a:gd name="connsiteY3" fmla="*/ 3122518 h 4840118"/>
              <a:gd name="connsiteX4" fmla="*/ 3020147 w 11523866"/>
              <a:gd name="connsiteY4" fmla="*/ 2912506 h 4840118"/>
              <a:gd name="connsiteX5" fmla="*/ 3136260 w 11523866"/>
              <a:gd name="connsiteY5" fmla="*/ 2769524 h 4840118"/>
              <a:gd name="connsiteX6" fmla="*/ 3345810 w 11523866"/>
              <a:gd name="connsiteY6" fmla="*/ 2520126 h 4840118"/>
              <a:gd name="connsiteX7" fmla="*/ 3561642 w 11523866"/>
              <a:gd name="connsiteY7" fmla="*/ 2269649 h 4840118"/>
              <a:gd name="connsiteX8" fmla="*/ 3721185 w 11523866"/>
              <a:gd name="connsiteY8" fmla="*/ 2104311 h 4840118"/>
              <a:gd name="connsiteX9" fmla="*/ 3876703 w 11523866"/>
              <a:gd name="connsiteY9" fmla="*/ 2073186 h 4840118"/>
              <a:gd name="connsiteX10" fmla="*/ 4062503 w 11523866"/>
              <a:gd name="connsiteY10" fmla="*/ 1887155 h 4840118"/>
              <a:gd name="connsiteX11" fmla="*/ 4280336 w 11523866"/>
              <a:gd name="connsiteY11" fmla="*/ 1713261 h 4840118"/>
              <a:gd name="connsiteX12" fmla="*/ 4613879 w 11523866"/>
              <a:gd name="connsiteY12" fmla="*/ 1469744 h 4840118"/>
              <a:gd name="connsiteX13" fmla="*/ 4765035 w 11523866"/>
              <a:gd name="connsiteY13" fmla="*/ 1440999 h 4840118"/>
              <a:gd name="connsiteX14" fmla="*/ 4832954 w 11523866"/>
              <a:gd name="connsiteY14" fmla="*/ 1290982 h 4840118"/>
              <a:gd name="connsiteX15" fmla="*/ 4921059 w 11523866"/>
              <a:gd name="connsiteY15" fmla="*/ 1087056 h 4840118"/>
              <a:gd name="connsiteX16" fmla="*/ 5081909 w 11523866"/>
              <a:gd name="connsiteY16" fmla="*/ 798880 h 4840118"/>
              <a:gd name="connsiteX17" fmla="*/ 5235340 w 11523866"/>
              <a:gd name="connsiteY17" fmla="*/ 535742 h 4840118"/>
              <a:gd name="connsiteX18" fmla="*/ 5208791 w 11523866"/>
              <a:gd name="connsiteY18" fmla="*/ 173375 h 4840118"/>
              <a:gd name="connsiteX19" fmla="*/ 5370716 w 11523866"/>
              <a:gd name="connsiteY19" fmla="*/ 20975 h 4840118"/>
              <a:gd name="connsiteX20" fmla="*/ 5618366 w 11523866"/>
              <a:gd name="connsiteY20" fmla="*/ 11450 h 4840118"/>
              <a:gd name="connsiteX21" fmla="*/ 5799341 w 11523866"/>
              <a:gd name="connsiteY21" fmla="*/ 116225 h 4840118"/>
              <a:gd name="connsiteX22" fmla="*/ 5961266 w 11523866"/>
              <a:gd name="connsiteY22" fmla="*/ 268625 h 4840118"/>
              <a:gd name="connsiteX23" fmla="*/ 6104141 w 11523866"/>
              <a:gd name="connsiteY23" fmla="*/ 468650 h 4840118"/>
              <a:gd name="connsiteX24" fmla="*/ 6161291 w 11523866"/>
              <a:gd name="connsiteY24" fmla="*/ 582950 h 4840118"/>
              <a:gd name="connsiteX25" fmla="*/ 6180341 w 11523866"/>
              <a:gd name="connsiteY25" fmla="*/ 611525 h 4840118"/>
              <a:gd name="connsiteX26" fmla="*/ 6389891 w 11523866"/>
              <a:gd name="connsiteY26" fmla="*/ 449600 h 4840118"/>
              <a:gd name="connsiteX27" fmla="*/ 6628016 w 11523866"/>
              <a:gd name="connsiteY27" fmla="*/ 325775 h 4840118"/>
              <a:gd name="connsiteX28" fmla="*/ 6866141 w 11523866"/>
              <a:gd name="connsiteY28" fmla="*/ 192425 h 4840118"/>
              <a:gd name="connsiteX29" fmla="*/ 7161416 w 11523866"/>
              <a:gd name="connsiteY29" fmla="*/ 163850 h 4840118"/>
              <a:gd name="connsiteX30" fmla="*/ 7637666 w 11523866"/>
              <a:gd name="connsiteY30" fmla="*/ 249575 h 4840118"/>
              <a:gd name="connsiteX31" fmla="*/ 8352041 w 11523866"/>
              <a:gd name="connsiteY31" fmla="*/ 297200 h 4840118"/>
              <a:gd name="connsiteX32" fmla="*/ 8809241 w 11523866"/>
              <a:gd name="connsiteY32" fmla="*/ 221000 h 4840118"/>
              <a:gd name="connsiteX33" fmla="*/ 9180716 w 11523866"/>
              <a:gd name="connsiteY33" fmla="*/ 249575 h 4840118"/>
              <a:gd name="connsiteX34" fmla="*/ 9447416 w 11523866"/>
              <a:gd name="connsiteY34" fmla="*/ 373400 h 4840118"/>
              <a:gd name="connsiteX35" fmla="*/ 9856991 w 11523866"/>
              <a:gd name="connsiteY35" fmla="*/ 459125 h 4840118"/>
              <a:gd name="connsiteX36" fmla="*/ 10333241 w 11523866"/>
              <a:gd name="connsiteY36" fmla="*/ 449600 h 4840118"/>
              <a:gd name="connsiteX37" fmla="*/ 10799966 w 11523866"/>
              <a:gd name="connsiteY37" fmla="*/ 430550 h 4840118"/>
              <a:gd name="connsiteX38" fmla="*/ 11057141 w 11523866"/>
              <a:gd name="connsiteY38" fmla="*/ 573425 h 4840118"/>
              <a:gd name="connsiteX39" fmla="*/ 11200016 w 11523866"/>
              <a:gd name="connsiteY39" fmla="*/ 821075 h 4840118"/>
              <a:gd name="connsiteX40" fmla="*/ 11304791 w 11523866"/>
              <a:gd name="connsiteY40" fmla="*/ 925850 h 4840118"/>
              <a:gd name="connsiteX41" fmla="*/ 11523866 w 11523866"/>
              <a:gd name="connsiteY41" fmla="*/ 1163975 h 4840118"/>
              <a:gd name="connsiteX0" fmla="*/ 0 w 11523866"/>
              <a:gd name="connsiteY0" fmla="*/ 4840118 h 4840118"/>
              <a:gd name="connsiteX1" fmla="*/ 671425 w 11523866"/>
              <a:gd name="connsiteY1" fmla="*/ 4664250 h 4840118"/>
              <a:gd name="connsiteX2" fmla="*/ 2346022 w 11523866"/>
              <a:gd name="connsiteY2" fmla="*/ 3535674 h 4840118"/>
              <a:gd name="connsiteX3" fmla="*/ 2674466 w 11523866"/>
              <a:gd name="connsiteY3" fmla="*/ 3313081 h 4840118"/>
              <a:gd name="connsiteX4" fmla="*/ 2881297 w 11523866"/>
              <a:gd name="connsiteY4" fmla="*/ 3122518 h 4840118"/>
              <a:gd name="connsiteX5" fmla="*/ 3020147 w 11523866"/>
              <a:gd name="connsiteY5" fmla="*/ 2912506 h 4840118"/>
              <a:gd name="connsiteX6" fmla="*/ 3136260 w 11523866"/>
              <a:gd name="connsiteY6" fmla="*/ 2769524 h 4840118"/>
              <a:gd name="connsiteX7" fmla="*/ 3345810 w 11523866"/>
              <a:gd name="connsiteY7" fmla="*/ 2520126 h 4840118"/>
              <a:gd name="connsiteX8" fmla="*/ 3561642 w 11523866"/>
              <a:gd name="connsiteY8" fmla="*/ 2269649 h 4840118"/>
              <a:gd name="connsiteX9" fmla="*/ 3721185 w 11523866"/>
              <a:gd name="connsiteY9" fmla="*/ 2104311 h 4840118"/>
              <a:gd name="connsiteX10" fmla="*/ 3876703 w 11523866"/>
              <a:gd name="connsiteY10" fmla="*/ 2073186 h 4840118"/>
              <a:gd name="connsiteX11" fmla="*/ 4062503 w 11523866"/>
              <a:gd name="connsiteY11" fmla="*/ 1887155 h 4840118"/>
              <a:gd name="connsiteX12" fmla="*/ 4280336 w 11523866"/>
              <a:gd name="connsiteY12" fmla="*/ 1713261 h 4840118"/>
              <a:gd name="connsiteX13" fmla="*/ 4613879 w 11523866"/>
              <a:gd name="connsiteY13" fmla="*/ 1469744 h 4840118"/>
              <a:gd name="connsiteX14" fmla="*/ 4765035 w 11523866"/>
              <a:gd name="connsiteY14" fmla="*/ 1440999 h 4840118"/>
              <a:gd name="connsiteX15" fmla="*/ 4832954 w 11523866"/>
              <a:gd name="connsiteY15" fmla="*/ 1290982 h 4840118"/>
              <a:gd name="connsiteX16" fmla="*/ 4921059 w 11523866"/>
              <a:gd name="connsiteY16" fmla="*/ 1087056 h 4840118"/>
              <a:gd name="connsiteX17" fmla="*/ 5081909 w 11523866"/>
              <a:gd name="connsiteY17" fmla="*/ 798880 h 4840118"/>
              <a:gd name="connsiteX18" fmla="*/ 5235340 w 11523866"/>
              <a:gd name="connsiteY18" fmla="*/ 535742 h 4840118"/>
              <a:gd name="connsiteX19" fmla="*/ 5208791 w 11523866"/>
              <a:gd name="connsiteY19" fmla="*/ 173375 h 4840118"/>
              <a:gd name="connsiteX20" fmla="*/ 5370716 w 11523866"/>
              <a:gd name="connsiteY20" fmla="*/ 20975 h 4840118"/>
              <a:gd name="connsiteX21" fmla="*/ 5618366 w 11523866"/>
              <a:gd name="connsiteY21" fmla="*/ 11450 h 4840118"/>
              <a:gd name="connsiteX22" fmla="*/ 5799341 w 11523866"/>
              <a:gd name="connsiteY22" fmla="*/ 116225 h 4840118"/>
              <a:gd name="connsiteX23" fmla="*/ 5961266 w 11523866"/>
              <a:gd name="connsiteY23" fmla="*/ 268625 h 4840118"/>
              <a:gd name="connsiteX24" fmla="*/ 6104141 w 11523866"/>
              <a:gd name="connsiteY24" fmla="*/ 468650 h 4840118"/>
              <a:gd name="connsiteX25" fmla="*/ 6161291 w 11523866"/>
              <a:gd name="connsiteY25" fmla="*/ 582950 h 4840118"/>
              <a:gd name="connsiteX26" fmla="*/ 6180341 w 11523866"/>
              <a:gd name="connsiteY26" fmla="*/ 611525 h 4840118"/>
              <a:gd name="connsiteX27" fmla="*/ 6389891 w 11523866"/>
              <a:gd name="connsiteY27" fmla="*/ 449600 h 4840118"/>
              <a:gd name="connsiteX28" fmla="*/ 6628016 w 11523866"/>
              <a:gd name="connsiteY28" fmla="*/ 325775 h 4840118"/>
              <a:gd name="connsiteX29" fmla="*/ 6866141 w 11523866"/>
              <a:gd name="connsiteY29" fmla="*/ 192425 h 4840118"/>
              <a:gd name="connsiteX30" fmla="*/ 7161416 w 11523866"/>
              <a:gd name="connsiteY30" fmla="*/ 163850 h 4840118"/>
              <a:gd name="connsiteX31" fmla="*/ 7637666 w 11523866"/>
              <a:gd name="connsiteY31" fmla="*/ 249575 h 4840118"/>
              <a:gd name="connsiteX32" fmla="*/ 8352041 w 11523866"/>
              <a:gd name="connsiteY32" fmla="*/ 297200 h 4840118"/>
              <a:gd name="connsiteX33" fmla="*/ 8809241 w 11523866"/>
              <a:gd name="connsiteY33" fmla="*/ 221000 h 4840118"/>
              <a:gd name="connsiteX34" fmla="*/ 9180716 w 11523866"/>
              <a:gd name="connsiteY34" fmla="*/ 249575 h 4840118"/>
              <a:gd name="connsiteX35" fmla="*/ 9447416 w 11523866"/>
              <a:gd name="connsiteY35" fmla="*/ 373400 h 4840118"/>
              <a:gd name="connsiteX36" fmla="*/ 9856991 w 11523866"/>
              <a:gd name="connsiteY36" fmla="*/ 459125 h 4840118"/>
              <a:gd name="connsiteX37" fmla="*/ 10333241 w 11523866"/>
              <a:gd name="connsiteY37" fmla="*/ 449600 h 4840118"/>
              <a:gd name="connsiteX38" fmla="*/ 10799966 w 11523866"/>
              <a:gd name="connsiteY38" fmla="*/ 430550 h 4840118"/>
              <a:gd name="connsiteX39" fmla="*/ 11057141 w 11523866"/>
              <a:gd name="connsiteY39" fmla="*/ 573425 h 4840118"/>
              <a:gd name="connsiteX40" fmla="*/ 11200016 w 11523866"/>
              <a:gd name="connsiteY40" fmla="*/ 821075 h 4840118"/>
              <a:gd name="connsiteX41" fmla="*/ 11304791 w 11523866"/>
              <a:gd name="connsiteY41" fmla="*/ 925850 h 4840118"/>
              <a:gd name="connsiteX42" fmla="*/ 11523866 w 11523866"/>
              <a:gd name="connsiteY42"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866141 w 11523866"/>
              <a:gd name="connsiteY30" fmla="*/ 192425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161416 w 11523866"/>
              <a:gd name="connsiteY31" fmla="*/ 163850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637666 w 11523866"/>
              <a:gd name="connsiteY32" fmla="*/ 249575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352041 w 11523866"/>
              <a:gd name="connsiteY33" fmla="*/ 297200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809241 w 11523866"/>
              <a:gd name="connsiteY34" fmla="*/ 221000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447416 w 11523866"/>
              <a:gd name="connsiteY36" fmla="*/ 373400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180716 w 11523866"/>
              <a:gd name="connsiteY35" fmla="*/ 249575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9856991 w 11523866"/>
              <a:gd name="connsiteY37" fmla="*/ 45912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33241 w 11523866"/>
              <a:gd name="connsiteY38" fmla="*/ 44960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799966 w 11523866"/>
              <a:gd name="connsiteY39" fmla="*/ 430550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57141 w 11523866"/>
              <a:gd name="connsiteY40" fmla="*/ 573425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304791 w 11523866"/>
              <a:gd name="connsiteY42" fmla="*/ 925850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00016 w 11523866"/>
              <a:gd name="connsiteY41" fmla="*/ 821075 h 4840118"/>
              <a:gd name="connsiteX42" fmla="*/ 11483728 w 11523866"/>
              <a:gd name="connsiteY42" fmla="*/ 1010348 h 4840118"/>
              <a:gd name="connsiteX43" fmla="*/ 11523866 w 11523866"/>
              <a:gd name="connsiteY43" fmla="*/ 1163975 h 4840118"/>
              <a:gd name="connsiteX0" fmla="*/ 0 w 11523866"/>
              <a:gd name="connsiteY0" fmla="*/ 4840118 h 4840118"/>
              <a:gd name="connsiteX1" fmla="*/ 671425 w 11523866"/>
              <a:gd name="connsiteY1" fmla="*/ 4664250 h 4840118"/>
              <a:gd name="connsiteX2" fmla="*/ 1703433 w 11523866"/>
              <a:gd name="connsiteY2" fmla="*/ 3931858 h 4840118"/>
              <a:gd name="connsiteX3" fmla="*/ 2346022 w 11523866"/>
              <a:gd name="connsiteY3" fmla="*/ 3535674 h 4840118"/>
              <a:gd name="connsiteX4" fmla="*/ 2674466 w 11523866"/>
              <a:gd name="connsiteY4" fmla="*/ 3313081 h 4840118"/>
              <a:gd name="connsiteX5" fmla="*/ 2881297 w 11523866"/>
              <a:gd name="connsiteY5" fmla="*/ 3122518 h 4840118"/>
              <a:gd name="connsiteX6" fmla="*/ 3020147 w 11523866"/>
              <a:gd name="connsiteY6" fmla="*/ 2912506 h 4840118"/>
              <a:gd name="connsiteX7" fmla="*/ 3136260 w 11523866"/>
              <a:gd name="connsiteY7" fmla="*/ 2769524 h 4840118"/>
              <a:gd name="connsiteX8" fmla="*/ 3345810 w 11523866"/>
              <a:gd name="connsiteY8" fmla="*/ 2520126 h 4840118"/>
              <a:gd name="connsiteX9" fmla="*/ 3561642 w 11523866"/>
              <a:gd name="connsiteY9" fmla="*/ 2269649 h 4840118"/>
              <a:gd name="connsiteX10" fmla="*/ 3721185 w 11523866"/>
              <a:gd name="connsiteY10" fmla="*/ 2104311 h 4840118"/>
              <a:gd name="connsiteX11" fmla="*/ 3876703 w 11523866"/>
              <a:gd name="connsiteY11" fmla="*/ 2073186 h 4840118"/>
              <a:gd name="connsiteX12" fmla="*/ 4062503 w 11523866"/>
              <a:gd name="connsiteY12" fmla="*/ 1887155 h 4840118"/>
              <a:gd name="connsiteX13" fmla="*/ 4280336 w 11523866"/>
              <a:gd name="connsiteY13" fmla="*/ 1713261 h 4840118"/>
              <a:gd name="connsiteX14" fmla="*/ 4613879 w 11523866"/>
              <a:gd name="connsiteY14" fmla="*/ 1469744 h 4840118"/>
              <a:gd name="connsiteX15" fmla="*/ 4765035 w 11523866"/>
              <a:gd name="connsiteY15" fmla="*/ 1440999 h 4840118"/>
              <a:gd name="connsiteX16" fmla="*/ 4832954 w 11523866"/>
              <a:gd name="connsiteY16" fmla="*/ 1290982 h 4840118"/>
              <a:gd name="connsiteX17" fmla="*/ 4921059 w 11523866"/>
              <a:gd name="connsiteY17" fmla="*/ 1087056 h 4840118"/>
              <a:gd name="connsiteX18" fmla="*/ 5081909 w 11523866"/>
              <a:gd name="connsiteY18" fmla="*/ 798880 h 4840118"/>
              <a:gd name="connsiteX19" fmla="*/ 5235340 w 11523866"/>
              <a:gd name="connsiteY19" fmla="*/ 535742 h 4840118"/>
              <a:gd name="connsiteX20" fmla="*/ 5208791 w 11523866"/>
              <a:gd name="connsiteY20" fmla="*/ 173375 h 4840118"/>
              <a:gd name="connsiteX21" fmla="*/ 5370716 w 11523866"/>
              <a:gd name="connsiteY21" fmla="*/ 20975 h 4840118"/>
              <a:gd name="connsiteX22" fmla="*/ 5618366 w 11523866"/>
              <a:gd name="connsiteY22" fmla="*/ 11450 h 4840118"/>
              <a:gd name="connsiteX23" fmla="*/ 5799341 w 11523866"/>
              <a:gd name="connsiteY23" fmla="*/ 116225 h 4840118"/>
              <a:gd name="connsiteX24" fmla="*/ 5961266 w 11523866"/>
              <a:gd name="connsiteY24" fmla="*/ 268625 h 4840118"/>
              <a:gd name="connsiteX25" fmla="*/ 6104141 w 11523866"/>
              <a:gd name="connsiteY25" fmla="*/ 468650 h 4840118"/>
              <a:gd name="connsiteX26" fmla="*/ 6161291 w 11523866"/>
              <a:gd name="connsiteY26" fmla="*/ 582950 h 4840118"/>
              <a:gd name="connsiteX27" fmla="*/ 6180341 w 11523866"/>
              <a:gd name="connsiteY27" fmla="*/ 611525 h 4840118"/>
              <a:gd name="connsiteX28" fmla="*/ 6389891 w 11523866"/>
              <a:gd name="connsiteY28" fmla="*/ 449600 h 4840118"/>
              <a:gd name="connsiteX29" fmla="*/ 6628016 w 11523866"/>
              <a:gd name="connsiteY29" fmla="*/ 325775 h 4840118"/>
              <a:gd name="connsiteX30" fmla="*/ 6980462 w 11523866"/>
              <a:gd name="connsiteY30" fmla="*/ 306746 h 4840118"/>
              <a:gd name="connsiteX31" fmla="*/ 7380117 w 11523866"/>
              <a:gd name="connsiteY31" fmla="*/ 337816 h 4840118"/>
              <a:gd name="connsiteX32" fmla="*/ 7831514 w 11523866"/>
              <a:gd name="connsiteY32" fmla="*/ 368866 h 4840118"/>
              <a:gd name="connsiteX33" fmla="*/ 8501155 w 11523866"/>
              <a:gd name="connsiteY33" fmla="*/ 371757 h 4840118"/>
              <a:gd name="connsiteX34" fmla="*/ 8933503 w 11523866"/>
              <a:gd name="connsiteY34" fmla="*/ 414848 h 4840118"/>
              <a:gd name="connsiteX35" fmla="*/ 9359653 w 11523866"/>
              <a:gd name="connsiteY35" fmla="*/ 363896 h 4840118"/>
              <a:gd name="connsiteX36" fmla="*/ 9750614 w 11523866"/>
              <a:gd name="connsiteY36" fmla="*/ 303814 h 4840118"/>
              <a:gd name="connsiteX37" fmla="*/ 10016046 w 11523866"/>
              <a:gd name="connsiteY37" fmla="*/ 454155 h 4840118"/>
              <a:gd name="connsiteX38" fmla="*/ 10358093 w 11523866"/>
              <a:gd name="connsiteY38" fmla="*/ 658360 h 4840118"/>
              <a:gd name="connsiteX39" fmla="*/ 10869553 w 11523866"/>
              <a:gd name="connsiteY39" fmla="*/ 833158 h 4840118"/>
              <a:gd name="connsiteX40" fmla="*/ 11077023 w 11523866"/>
              <a:gd name="connsiteY40" fmla="*/ 901476 h 4840118"/>
              <a:gd name="connsiteX41" fmla="*/ 11299426 w 11523866"/>
              <a:gd name="connsiteY41" fmla="*/ 960248 h 4840118"/>
              <a:gd name="connsiteX42" fmla="*/ 11483728 w 11523866"/>
              <a:gd name="connsiteY42" fmla="*/ 1010348 h 4840118"/>
              <a:gd name="connsiteX43" fmla="*/ 11523866 w 11523866"/>
              <a:gd name="connsiteY43" fmla="*/ 1163975 h 4840118"/>
              <a:gd name="connsiteX0" fmla="*/ 0 w 11822094"/>
              <a:gd name="connsiteY0" fmla="*/ 4840118 h 4840118"/>
              <a:gd name="connsiteX1" fmla="*/ 671425 w 11822094"/>
              <a:gd name="connsiteY1" fmla="*/ 4664250 h 4840118"/>
              <a:gd name="connsiteX2" fmla="*/ 1703433 w 11822094"/>
              <a:gd name="connsiteY2" fmla="*/ 3931858 h 4840118"/>
              <a:gd name="connsiteX3" fmla="*/ 2346022 w 11822094"/>
              <a:gd name="connsiteY3" fmla="*/ 3535674 h 4840118"/>
              <a:gd name="connsiteX4" fmla="*/ 2674466 w 11822094"/>
              <a:gd name="connsiteY4" fmla="*/ 3313081 h 4840118"/>
              <a:gd name="connsiteX5" fmla="*/ 2881297 w 11822094"/>
              <a:gd name="connsiteY5" fmla="*/ 3122518 h 4840118"/>
              <a:gd name="connsiteX6" fmla="*/ 3020147 w 11822094"/>
              <a:gd name="connsiteY6" fmla="*/ 2912506 h 4840118"/>
              <a:gd name="connsiteX7" fmla="*/ 3136260 w 11822094"/>
              <a:gd name="connsiteY7" fmla="*/ 2769524 h 4840118"/>
              <a:gd name="connsiteX8" fmla="*/ 3345810 w 11822094"/>
              <a:gd name="connsiteY8" fmla="*/ 2520126 h 4840118"/>
              <a:gd name="connsiteX9" fmla="*/ 3561642 w 11822094"/>
              <a:gd name="connsiteY9" fmla="*/ 2269649 h 4840118"/>
              <a:gd name="connsiteX10" fmla="*/ 3721185 w 11822094"/>
              <a:gd name="connsiteY10" fmla="*/ 2104311 h 4840118"/>
              <a:gd name="connsiteX11" fmla="*/ 3876703 w 11822094"/>
              <a:gd name="connsiteY11" fmla="*/ 2073186 h 4840118"/>
              <a:gd name="connsiteX12" fmla="*/ 4062503 w 11822094"/>
              <a:gd name="connsiteY12" fmla="*/ 1887155 h 4840118"/>
              <a:gd name="connsiteX13" fmla="*/ 4280336 w 11822094"/>
              <a:gd name="connsiteY13" fmla="*/ 1713261 h 4840118"/>
              <a:gd name="connsiteX14" fmla="*/ 4613879 w 11822094"/>
              <a:gd name="connsiteY14" fmla="*/ 1469744 h 4840118"/>
              <a:gd name="connsiteX15" fmla="*/ 4765035 w 11822094"/>
              <a:gd name="connsiteY15" fmla="*/ 1440999 h 4840118"/>
              <a:gd name="connsiteX16" fmla="*/ 4832954 w 11822094"/>
              <a:gd name="connsiteY16" fmla="*/ 1290982 h 4840118"/>
              <a:gd name="connsiteX17" fmla="*/ 4921059 w 11822094"/>
              <a:gd name="connsiteY17" fmla="*/ 1087056 h 4840118"/>
              <a:gd name="connsiteX18" fmla="*/ 5081909 w 11822094"/>
              <a:gd name="connsiteY18" fmla="*/ 798880 h 4840118"/>
              <a:gd name="connsiteX19" fmla="*/ 5235340 w 11822094"/>
              <a:gd name="connsiteY19" fmla="*/ 535742 h 4840118"/>
              <a:gd name="connsiteX20" fmla="*/ 5208791 w 11822094"/>
              <a:gd name="connsiteY20" fmla="*/ 173375 h 4840118"/>
              <a:gd name="connsiteX21" fmla="*/ 5370716 w 11822094"/>
              <a:gd name="connsiteY21" fmla="*/ 20975 h 4840118"/>
              <a:gd name="connsiteX22" fmla="*/ 5618366 w 11822094"/>
              <a:gd name="connsiteY22" fmla="*/ 11450 h 4840118"/>
              <a:gd name="connsiteX23" fmla="*/ 5799341 w 11822094"/>
              <a:gd name="connsiteY23" fmla="*/ 116225 h 4840118"/>
              <a:gd name="connsiteX24" fmla="*/ 5961266 w 11822094"/>
              <a:gd name="connsiteY24" fmla="*/ 268625 h 4840118"/>
              <a:gd name="connsiteX25" fmla="*/ 6104141 w 11822094"/>
              <a:gd name="connsiteY25" fmla="*/ 468650 h 4840118"/>
              <a:gd name="connsiteX26" fmla="*/ 6161291 w 11822094"/>
              <a:gd name="connsiteY26" fmla="*/ 582950 h 4840118"/>
              <a:gd name="connsiteX27" fmla="*/ 6180341 w 11822094"/>
              <a:gd name="connsiteY27" fmla="*/ 611525 h 4840118"/>
              <a:gd name="connsiteX28" fmla="*/ 6389891 w 11822094"/>
              <a:gd name="connsiteY28" fmla="*/ 449600 h 4840118"/>
              <a:gd name="connsiteX29" fmla="*/ 6628016 w 11822094"/>
              <a:gd name="connsiteY29" fmla="*/ 325775 h 4840118"/>
              <a:gd name="connsiteX30" fmla="*/ 6980462 w 11822094"/>
              <a:gd name="connsiteY30" fmla="*/ 306746 h 4840118"/>
              <a:gd name="connsiteX31" fmla="*/ 7380117 w 11822094"/>
              <a:gd name="connsiteY31" fmla="*/ 337816 h 4840118"/>
              <a:gd name="connsiteX32" fmla="*/ 7831514 w 11822094"/>
              <a:gd name="connsiteY32" fmla="*/ 368866 h 4840118"/>
              <a:gd name="connsiteX33" fmla="*/ 8501155 w 11822094"/>
              <a:gd name="connsiteY33" fmla="*/ 371757 h 4840118"/>
              <a:gd name="connsiteX34" fmla="*/ 8933503 w 11822094"/>
              <a:gd name="connsiteY34" fmla="*/ 414848 h 4840118"/>
              <a:gd name="connsiteX35" fmla="*/ 9359653 w 11822094"/>
              <a:gd name="connsiteY35" fmla="*/ 363896 h 4840118"/>
              <a:gd name="connsiteX36" fmla="*/ 9750614 w 11822094"/>
              <a:gd name="connsiteY36" fmla="*/ 303814 h 4840118"/>
              <a:gd name="connsiteX37" fmla="*/ 10016046 w 11822094"/>
              <a:gd name="connsiteY37" fmla="*/ 454155 h 4840118"/>
              <a:gd name="connsiteX38" fmla="*/ 10358093 w 11822094"/>
              <a:gd name="connsiteY38" fmla="*/ 658360 h 4840118"/>
              <a:gd name="connsiteX39" fmla="*/ 10869553 w 11822094"/>
              <a:gd name="connsiteY39" fmla="*/ 833158 h 4840118"/>
              <a:gd name="connsiteX40" fmla="*/ 11077023 w 11822094"/>
              <a:gd name="connsiteY40" fmla="*/ 901476 h 4840118"/>
              <a:gd name="connsiteX41" fmla="*/ 11299426 w 11822094"/>
              <a:gd name="connsiteY41" fmla="*/ 960248 h 4840118"/>
              <a:gd name="connsiteX42" fmla="*/ 11483728 w 11822094"/>
              <a:gd name="connsiteY42" fmla="*/ 1010348 h 4840118"/>
              <a:gd name="connsiteX43" fmla="*/ 11822094 w 11822094"/>
              <a:gd name="connsiteY43" fmla="*/ 1303148 h 4840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11822094" h="4840118">
                <a:moveTo>
                  <a:pt x="0" y="4840118"/>
                </a:moveTo>
                <a:cubicBezTo>
                  <a:pt x="101732" y="4785839"/>
                  <a:pt x="280421" y="4881657"/>
                  <a:pt x="671425" y="4664250"/>
                </a:cubicBezTo>
                <a:cubicBezTo>
                  <a:pt x="971976" y="4511948"/>
                  <a:pt x="1424334" y="4119954"/>
                  <a:pt x="1703433" y="3931858"/>
                </a:cubicBezTo>
                <a:cubicBezTo>
                  <a:pt x="1982532" y="3743762"/>
                  <a:pt x="2184183" y="3638803"/>
                  <a:pt x="2346022" y="3535674"/>
                </a:cubicBezTo>
                <a:cubicBezTo>
                  <a:pt x="2507861" y="3432545"/>
                  <a:pt x="2585254" y="3381940"/>
                  <a:pt x="2674466" y="3313081"/>
                </a:cubicBezTo>
                <a:cubicBezTo>
                  <a:pt x="2763678" y="3244222"/>
                  <a:pt x="2823684" y="3189280"/>
                  <a:pt x="2881297" y="3122518"/>
                </a:cubicBezTo>
                <a:cubicBezTo>
                  <a:pt x="2938910" y="3055756"/>
                  <a:pt x="2977653" y="2971338"/>
                  <a:pt x="3020147" y="2912506"/>
                </a:cubicBezTo>
                <a:cubicBezTo>
                  <a:pt x="3062641" y="2853674"/>
                  <a:pt x="3081983" y="2834920"/>
                  <a:pt x="3136260" y="2769524"/>
                </a:cubicBezTo>
                <a:cubicBezTo>
                  <a:pt x="3190537" y="2704128"/>
                  <a:pt x="3274913" y="2603438"/>
                  <a:pt x="3345810" y="2520126"/>
                </a:cubicBezTo>
                <a:cubicBezTo>
                  <a:pt x="3416707" y="2436814"/>
                  <a:pt x="3499079" y="2338952"/>
                  <a:pt x="3561642" y="2269649"/>
                </a:cubicBezTo>
                <a:cubicBezTo>
                  <a:pt x="3624205" y="2200346"/>
                  <a:pt x="3668675" y="2137055"/>
                  <a:pt x="3721185" y="2104311"/>
                </a:cubicBezTo>
                <a:cubicBezTo>
                  <a:pt x="3773695" y="2071567"/>
                  <a:pt x="3819817" y="2109379"/>
                  <a:pt x="3876703" y="2073186"/>
                </a:cubicBezTo>
                <a:cubicBezTo>
                  <a:pt x="3933589" y="2036993"/>
                  <a:pt x="3966856" y="1976452"/>
                  <a:pt x="4062503" y="1887155"/>
                </a:cubicBezTo>
                <a:cubicBezTo>
                  <a:pt x="4127194" y="1843102"/>
                  <a:pt x="4188440" y="1782829"/>
                  <a:pt x="4280336" y="1713261"/>
                </a:cubicBezTo>
                <a:cubicBezTo>
                  <a:pt x="4372232" y="1643693"/>
                  <a:pt x="4533096" y="1515121"/>
                  <a:pt x="4613879" y="1469744"/>
                </a:cubicBezTo>
                <a:cubicBezTo>
                  <a:pt x="4694662" y="1424367"/>
                  <a:pt x="4722966" y="1453699"/>
                  <a:pt x="4765035" y="1440999"/>
                </a:cubicBezTo>
                <a:cubicBezTo>
                  <a:pt x="4796388" y="1418377"/>
                  <a:pt x="4806950" y="1349972"/>
                  <a:pt x="4832954" y="1290982"/>
                </a:cubicBezTo>
                <a:cubicBezTo>
                  <a:pt x="4858958" y="1231992"/>
                  <a:pt x="4879567" y="1169073"/>
                  <a:pt x="4921059" y="1087056"/>
                </a:cubicBezTo>
                <a:cubicBezTo>
                  <a:pt x="4962551" y="1005039"/>
                  <a:pt x="5029529" y="890766"/>
                  <a:pt x="5081909" y="798880"/>
                </a:cubicBezTo>
                <a:cubicBezTo>
                  <a:pt x="5134289" y="706994"/>
                  <a:pt x="5214193" y="639993"/>
                  <a:pt x="5235340" y="535742"/>
                </a:cubicBezTo>
                <a:cubicBezTo>
                  <a:pt x="5256487" y="431491"/>
                  <a:pt x="5186228" y="259169"/>
                  <a:pt x="5208791" y="173375"/>
                </a:cubicBezTo>
                <a:cubicBezTo>
                  <a:pt x="5231354" y="87581"/>
                  <a:pt x="5302453" y="47963"/>
                  <a:pt x="5370716" y="20975"/>
                </a:cubicBezTo>
                <a:cubicBezTo>
                  <a:pt x="5438979" y="-6013"/>
                  <a:pt x="5546929" y="-4425"/>
                  <a:pt x="5618366" y="11450"/>
                </a:cubicBezTo>
                <a:cubicBezTo>
                  <a:pt x="5689803" y="27325"/>
                  <a:pt x="5742191" y="73362"/>
                  <a:pt x="5799341" y="116225"/>
                </a:cubicBezTo>
                <a:cubicBezTo>
                  <a:pt x="5856491" y="159088"/>
                  <a:pt x="5910466" y="209888"/>
                  <a:pt x="5961266" y="268625"/>
                </a:cubicBezTo>
                <a:cubicBezTo>
                  <a:pt x="6012066" y="327362"/>
                  <a:pt x="6070803" y="416262"/>
                  <a:pt x="6104141" y="468650"/>
                </a:cubicBezTo>
                <a:cubicBezTo>
                  <a:pt x="6137479" y="521038"/>
                  <a:pt x="6148591" y="559137"/>
                  <a:pt x="6161291" y="582950"/>
                </a:cubicBezTo>
                <a:lnTo>
                  <a:pt x="6180341" y="611525"/>
                </a:lnTo>
                <a:cubicBezTo>
                  <a:pt x="6218441" y="589300"/>
                  <a:pt x="6315279" y="497225"/>
                  <a:pt x="6389891" y="449600"/>
                </a:cubicBezTo>
                <a:cubicBezTo>
                  <a:pt x="6464503" y="401975"/>
                  <a:pt x="6529588" y="349584"/>
                  <a:pt x="6628016" y="325775"/>
                </a:cubicBezTo>
                <a:cubicBezTo>
                  <a:pt x="6726444" y="301966"/>
                  <a:pt x="6855112" y="304739"/>
                  <a:pt x="6980462" y="306746"/>
                </a:cubicBezTo>
                <a:cubicBezTo>
                  <a:pt x="7105812" y="308753"/>
                  <a:pt x="7238275" y="327463"/>
                  <a:pt x="7380117" y="337816"/>
                </a:cubicBezTo>
                <a:cubicBezTo>
                  <a:pt x="7521959" y="348169"/>
                  <a:pt x="7644674" y="363209"/>
                  <a:pt x="7831514" y="368866"/>
                </a:cubicBezTo>
                <a:cubicBezTo>
                  <a:pt x="8018354" y="374523"/>
                  <a:pt x="8317490" y="364093"/>
                  <a:pt x="8501155" y="371757"/>
                </a:cubicBezTo>
                <a:cubicBezTo>
                  <a:pt x="8684820" y="379421"/>
                  <a:pt x="8790420" y="416158"/>
                  <a:pt x="8933503" y="414848"/>
                </a:cubicBezTo>
                <a:cubicBezTo>
                  <a:pt x="9076586" y="413538"/>
                  <a:pt x="9223468" y="382402"/>
                  <a:pt x="9359653" y="363896"/>
                </a:cubicBezTo>
                <a:cubicBezTo>
                  <a:pt x="9495838" y="345390"/>
                  <a:pt x="9641215" y="288771"/>
                  <a:pt x="9750614" y="303814"/>
                </a:cubicBezTo>
                <a:cubicBezTo>
                  <a:pt x="9860013" y="318857"/>
                  <a:pt x="9914800" y="395064"/>
                  <a:pt x="10016046" y="454155"/>
                </a:cubicBezTo>
                <a:cubicBezTo>
                  <a:pt x="10117293" y="513246"/>
                  <a:pt x="10215842" y="595193"/>
                  <a:pt x="10358093" y="658360"/>
                </a:cubicBezTo>
                <a:cubicBezTo>
                  <a:pt x="10500344" y="721527"/>
                  <a:pt x="10749731" y="792639"/>
                  <a:pt x="10869553" y="833158"/>
                </a:cubicBezTo>
                <a:cubicBezTo>
                  <a:pt x="10989375" y="873677"/>
                  <a:pt x="11005378" y="880294"/>
                  <a:pt x="11077023" y="901476"/>
                </a:cubicBezTo>
                <a:cubicBezTo>
                  <a:pt x="11148669" y="922658"/>
                  <a:pt x="11231642" y="942103"/>
                  <a:pt x="11299426" y="960248"/>
                </a:cubicBezTo>
                <a:cubicBezTo>
                  <a:pt x="11367210" y="978393"/>
                  <a:pt x="11429753" y="953198"/>
                  <a:pt x="11483728" y="1010348"/>
                </a:cubicBezTo>
                <a:cubicBezTo>
                  <a:pt x="11537703" y="1067498"/>
                  <a:pt x="11776057" y="1261873"/>
                  <a:pt x="11822094" y="130314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21">
            <a:extLst>
              <a:ext uri="{FF2B5EF4-FFF2-40B4-BE49-F238E27FC236}">
                <a16:creationId xmlns:a16="http://schemas.microsoft.com/office/drawing/2014/main" id="{118D9661-98F0-4A09-9818-CEADEE6B8BF1}"/>
              </a:ext>
            </a:extLst>
          </p:cNvPr>
          <p:cNvSpPr/>
          <p:nvPr/>
        </p:nvSpPr>
        <p:spPr>
          <a:xfrm rot="10800000">
            <a:off x="19341952" y="14299539"/>
            <a:ext cx="1945675" cy="3601840"/>
          </a:xfrm>
          <a:custGeom>
            <a:avLst/>
            <a:gdLst>
              <a:gd name="connsiteX0" fmla="*/ 1076325 w 1076325"/>
              <a:gd name="connsiteY0" fmla="*/ 1981200 h 1981200"/>
              <a:gd name="connsiteX1" fmla="*/ 457200 w 1076325"/>
              <a:gd name="connsiteY1" fmla="*/ 695325 h 1981200"/>
              <a:gd name="connsiteX2" fmla="*/ 323850 w 1076325"/>
              <a:gd name="connsiteY2" fmla="*/ 447675 h 1981200"/>
              <a:gd name="connsiteX3" fmla="*/ 180975 w 1076325"/>
              <a:gd name="connsiteY3" fmla="*/ 390525 h 1981200"/>
              <a:gd name="connsiteX4" fmla="*/ 85725 w 1076325"/>
              <a:gd name="connsiteY4" fmla="*/ 266700 h 1981200"/>
              <a:gd name="connsiteX5" fmla="*/ 28575 w 1076325"/>
              <a:gd name="connsiteY5" fmla="*/ 123825 h 1981200"/>
              <a:gd name="connsiteX6" fmla="*/ 0 w 1076325"/>
              <a:gd name="connsiteY6" fmla="*/ 0 h 1981200"/>
              <a:gd name="connsiteX0" fmla="*/ 1021556 w 1021556"/>
              <a:gd name="connsiteY0" fmla="*/ 1745457 h 1745457"/>
              <a:gd name="connsiteX1" fmla="*/ 457200 w 1021556"/>
              <a:gd name="connsiteY1" fmla="*/ 695325 h 1745457"/>
              <a:gd name="connsiteX2" fmla="*/ 323850 w 1021556"/>
              <a:gd name="connsiteY2" fmla="*/ 447675 h 1745457"/>
              <a:gd name="connsiteX3" fmla="*/ 180975 w 1021556"/>
              <a:gd name="connsiteY3" fmla="*/ 390525 h 1745457"/>
              <a:gd name="connsiteX4" fmla="*/ 85725 w 1021556"/>
              <a:gd name="connsiteY4" fmla="*/ 266700 h 1745457"/>
              <a:gd name="connsiteX5" fmla="*/ 28575 w 1021556"/>
              <a:gd name="connsiteY5" fmla="*/ 123825 h 1745457"/>
              <a:gd name="connsiteX6" fmla="*/ 0 w 1021556"/>
              <a:gd name="connsiteY6" fmla="*/ 0 h 1745457"/>
              <a:gd name="connsiteX0" fmla="*/ 1015319 w 1015319"/>
              <a:gd name="connsiteY0" fmla="*/ 1879562 h 1879562"/>
              <a:gd name="connsiteX1" fmla="*/ 457200 w 1015319"/>
              <a:gd name="connsiteY1" fmla="*/ 695325 h 1879562"/>
              <a:gd name="connsiteX2" fmla="*/ 323850 w 1015319"/>
              <a:gd name="connsiteY2" fmla="*/ 447675 h 1879562"/>
              <a:gd name="connsiteX3" fmla="*/ 180975 w 1015319"/>
              <a:gd name="connsiteY3" fmla="*/ 390525 h 1879562"/>
              <a:gd name="connsiteX4" fmla="*/ 85725 w 1015319"/>
              <a:gd name="connsiteY4" fmla="*/ 266700 h 1879562"/>
              <a:gd name="connsiteX5" fmla="*/ 28575 w 1015319"/>
              <a:gd name="connsiteY5" fmla="*/ 123825 h 1879562"/>
              <a:gd name="connsiteX6" fmla="*/ 0 w 1015319"/>
              <a:gd name="connsiteY6" fmla="*/ 0 h 1879562"/>
              <a:gd name="connsiteX0" fmla="*/ 1015319 w 1015319"/>
              <a:gd name="connsiteY0" fmla="*/ 1879562 h 1879562"/>
              <a:gd name="connsiteX1" fmla="*/ 646593 w 1015319"/>
              <a:gd name="connsiteY1" fmla="*/ 1177324 h 1879562"/>
              <a:gd name="connsiteX2" fmla="*/ 457200 w 1015319"/>
              <a:gd name="connsiteY2" fmla="*/ 695325 h 1879562"/>
              <a:gd name="connsiteX3" fmla="*/ 323850 w 1015319"/>
              <a:gd name="connsiteY3" fmla="*/ 447675 h 1879562"/>
              <a:gd name="connsiteX4" fmla="*/ 180975 w 1015319"/>
              <a:gd name="connsiteY4" fmla="*/ 390525 h 1879562"/>
              <a:gd name="connsiteX5" fmla="*/ 85725 w 1015319"/>
              <a:gd name="connsiteY5" fmla="*/ 266700 h 1879562"/>
              <a:gd name="connsiteX6" fmla="*/ 28575 w 1015319"/>
              <a:gd name="connsiteY6" fmla="*/ 123825 h 1879562"/>
              <a:gd name="connsiteX7" fmla="*/ 0 w 1015319"/>
              <a:gd name="connsiteY7" fmla="*/ 0 h 18795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15319" h="1879562">
                <a:moveTo>
                  <a:pt x="1015319" y="1879562"/>
                </a:moveTo>
                <a:cubicBezTo>
                  <a:pt x="900727" y="1636127"/>
                  <a:pt x="761185" y="1420759"/>
                  <a:pt x="646593" y="1177324"/>
                </a:cubicBezTo>
                <a:lnTo>
                  <a:pt x="457200" y="695325"/>
                </a:lnTo>
                <a:lnTo>
                  <a:pt x="323850" y="447675"/>
                </a:lnTo>
                <a:lnTo>
                  <a:pt x="180975" y="390525"/>
                </a:lnTo>
                <a:lnTo>
                  <a:pt x="85725" y="266700"/>
                </a:lnTo>
                <a:lnTo>
                  <a:pt x="28575" y="123825"/>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22">
            <a:extLst>
              <a:ext uri="{FF2B5EF4-FFF2-40B4-BE49-F238E27FC236}">
                <a16:creationId xmlns:a16="http://schemas.microsoft.com/office/drawing/2014/main" id="{7EBF43BA-F1C8-4110-9270-013A5DE76A32}"/>
              </a:ext>
            </a:extLst>
          </p:cNvPr>
          <p:cNvSpPr/>
          <p:nvPr/>
        </p:nvSpPr>
        <p:spPr>
          <a:xfrm rot="10800000">
            <a:off x="16669634" y="17408548"/>
            <a:ext cx="1861800" cy="474576"/>
          </a:xfrm>
          <a:custGeom>
            <a:avLst/>
            <a:gdLst>
              <a:gd name="connsiteX0" fmla="*/ 971550 w 971550"/>
              <a:gd name="connsiteY0" fmla="*/ 247650 h 247650"/>
              <a:gd name="connsiteX1" fmla="*/ 695325 w 971550"/>
              <a:gd name="connsiteY1" fmla="*/ 228600 h 247650"/>
              <a:gd name="connsiteX2" fmla="*/ 428625 w 971550"/>
              <a:gd name="connsiteY2" fmla="*/ 180975 h 247650"/>
              <a:gd name="connsiteX3" fmla="*/ 123825 w 971550"/>
              <a:gd name="connsiteY3" fmla="*/ 114300 h 247650"/>
              <a:gd name="connsiteX4" fmla="*/ 0 w 971550"/>
              <a:gd name="connsiteY4" fmla="*/ 0 h 247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71550" h="247650">
                <a:moveTo>
                  <a:pt x="971550" y="247650"/>
                </a:moveTo>
                <a:lnTo>
                  <a:pt x="695325" y="228600"/>
                </a:lnTo>
                <a:lnTo>
                  <a:pt x="428625" y="180975"/>
                </a:lnTo>
                <a:lnTo>
                  <a:pt x="123825" y="114300"/>
                </a:lnTo>
                <a:lnTo>
                  <a:pt x="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23">
            <a:extLst>
              <a:ext uri="{FF2B5EF4-FFF2-40B4-BE49-F238E27FC236}">
                <a16:creationId xmlns:a16="http://schemas.microsoft.com/office/drawing/2014/main" id="{DD2E7362-8C8A-4522-ADBB-C162B2583C52}"/>
              </a:ext>
            </a:extLst>
          </p:cNvPr>
          <p:cNvSpPr/>
          <p:nvPr/>
        </p:nvSpPr>
        <p:spPr>
          <a:xfrm rot="10800000">
            <a:off x="15647469" y="17372042"/>
            <a:ext cx="109518" cy="565841"/>
          </a:xfrm>
          <a:custGeom>
            <a:avLst/>
            <a:gdLst>
              <a:gd name="connsiteX0" fmla="*/ 0 w 57150"/>
              <a:gd name="connsiteY0" fmla="*/ 295275 h 295275"/>
              <a:gd name="connsiteX1" fmla="*/ 19050 w 57150"/>
              <a:gd name="connsiteY1" fmla="*/ 142875 h 295275"/>
              <a:gd name="connsiteX2" fmla="*/ 57150 w 57150"/>
              <a:gd name="connsiteY2" fmla="*/ 0 h 295275"/>
            </a:gdLst>
            <a:ahLst/>
            <a:cxnLst>
              <a:cxn ang="0">
                <a:pos x="connsiteX0" y="connsiteY0"/>
              </a:cxn>
              <a:cxn ang="0">
                <a:pos x="connsiteX1" y="connsiteY1"/>
              </a:cxn>
              <a:cxn ang="0">
                <a:pos x="connsiteX2" y="connsiteY2"/>
              </a:cxn>
            </a:cxnLst>
            <a:rect l="l" t="t" r="r" b="b"/>
            <a:pathLst>
              <a:path w="57150" h="295275">
                <a:moveTo>
                  <a:pt x="0" y="295275"/>
                </a:moveTo>
                <a:lnTo>
                  <a:pt x="19050" y="142875"/>
                </a:lnTo>
                <a:lnTo>
                  <a:pt x="57150"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63F4470-0BE4-41FB-8486-50F9A636E74A}"/>
              </a:ext>
            </a:extLst>
          </p:cNvPr>
          <p:cNvSpPr/>
          <p:nvPr/>
        </p:nvSpPr>
        <p:spPr>
          <a:xfrm rot="9021060">
            <a:off x="14534039" y="15861758"/>
            <a:ext cx="200782" cy="10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08C18ED-F500-4341-ACFF-C897F122DDCF}"/>
              </a:ext>
            </a:extLst>
          </p:cNvPr>
          <p:cNvSpPr/>
          <p:nvPr/>
        </p:nvSpPr>
        <p:spPr>
          <a:xfrm rot="14129309">
            <a:off x="14323719" y="16123541"/>
            <a:ext cx="20078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A8093851-22E7-4936-9837-61FE98FA93C8}"/>
              </a:ext>
            </a:extLst>
          </p:cNvPr>
          <p:cNvSpPr/>
          <p:nvPr/>
        </p:nvSpPr>
        <p:spPr>
          <a:xfrm rot="8957104">
            <a:off x="14014933" y="16274497"/>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47B1762D-2370-4C31-AD41-81E9E35C3E0F}"/>
              </a:ext>
            </a:extLst>
          </p:cNvPr>
          <p:cNvSpPr/>
          <p:nvPr/>
        </p:nvSpPr>
        <p:spPr>
          <a:xfrm rot="14303546">
            <a:off x="13859328" y="16563850"/>
            <a:ext cx="128943"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C7679764-6D68-4CB2-976F-3F09D3116047}"/>
              </a:ext>
            </a:extLst>
          </p:cNvPr>
          <p:cNvSpPr/>
          <p:nvPr/>
        </p:nvSpPr>
        <p:spPr>
          <a:xfrm rot="14303546" flipH="1">
            <a:off x="13783869" y="16394718"/>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29">
            <a:extLst>
              <a:ext uri="{FF2B5EF4-FFF2-40B4-BE49-F238E27FC236}">
                <a16:creationId xmlns:a16="http://schemas.microsoft.com/office/drawing/2014/main" id="{85BBD8C8-FA05-4693-B3A3-A032657BDBD4}"/>
              </a:ext>
            </a:extLst>
          </p:cNvPr>
          <p:cNvSpPr/>
          <p:nvPr/>
        </p:nvSpPr>
        <p:spPr>
          <a:xfrm rot="10800000">
            <a:off x="14547732" y="16035013"/>
            <a:ext cx="232724" cy="287484"/>
          </a:xfrm>
          <a:custGeom>
            <a:avLst/>
            <a:gdLst>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9525 w 126206"/>
              <a:gd name="connsiteY0" fmla="*/ 147637 h 147637"/>
              <a:gd name="connsiteX1" fmla="*/ 40481 w 126206"/>
              <a:gd name="connsiteY1" fmla="*/ 147637 h 147637"/>
              <a:gd name="connsiteX2" fmla="*/ 35718 w 126206"/>
              <a:gd name="connsiteY2" fmla="*/ 88106 h 147637"/>
              <a:gd name="connsiteX3" fmla="*/ 126206 w 126206"/>
              <a:gd name="connsiteY3" fmla="*/ 42862 h 147637"/>
              <a:gd name="connsiteX4" fmla="*/ 100012 w 126206"/>
              <a:gd name="connsiteY4" fmla="*/ 0 h 147637"/>
              <a:gd name="connsiteX5" fmla="*/ 0 w 126206"/>
              <a:gd name="connsiteY5" fmla="*/ 61912 h 147637"/>
              <a:gd name="connsiteX6" fmla="*/ 9525 w 126206"/>
              <a:gd name="connsiteY6" fmla="*/ 147637 h 147637"/>
              <a:gd name="connsiteX0" fmla="*/ 2381 w 126206"/>
              <a:gd name="connsiteY0" fmla="*/ 150019 h 150019"/>
              <a:gd name="connsiteX1" fmla="*/ 40481 w 126206"/>
              <a:gd name="connsiteY1" fmla="*/ 147637 h 150019"/>
              <a:gd name="connsiteX2" fmla="*/ 35718 w 126206"/>
              <a:gd name="connsiteY2" fmla="*/ 88106 h 150019"/>
              <a:gd name="connsiteX3" fmla="*/ 126206 w 126206"/>
              <a:gd name="connsiteY3" fmla="*/ 42862 h 150019"/>
              <a:gd name="connsiteX4" fmla="*/ 100012 w 126206"/>
              <a:gd name="connsiteY4" fmla="*/ 0 h 150019"/>
              <a:gd name="connsiteX5" fmla="*/ 0 w 126206"/>
              <a:gd name="connsiteY5" fmla="*/ 61912 h 150019"/>
              <a:gd name="connsiteX6" fmla="*/ 2381 w 126206"/>
              <a:gd name="connsiteY6" fmla="*/ 150019 h 150019"/>
              <a:gd name="connsiteX0" fmla="*/ 2381 w 121443"/>
              <a:gd name="connsiteY0" fmla="*/ 150019 h 150019"/>
              <a:gd name="connsiteX1" fmla="*/ 40481 w 121443"/>
              <a:gd name="connsiteY1" fmla="*/ 147637 h 150019"/>
              <a:gd name="connsiteX2" fmla="*/ 35718 w 121443"/>
              <a:gd name="connsiteY2" fmla="*/ 88106 h 150019"/>
              <a:gd name="connsiteX3" fmla="*/ 121443 w 121443"/>
              <a:gd name="connsiteY3" fmla="*/ 38099 h 150019"/>
              <a:gd name="connsiteX4" fmla="*/ 100012 w 121443"/>
              <a:gd name="connsiteY4" fmla="*/ 0 h 150019"/>
              <a:gd name="connsiteX5" fmla="*/ 0 w 121443"/>
              <a:gd name="connsiteY5" fmla="*/ 61912 h 150019"/>
              <a:gd name="connsiteX6" fmla="*/ 2381 w 121443"/>
              <a:gd name="connsiteY6" fmla="*/ 150019 h 15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443" h="150019">
                <a:moveTo>
                  <a:pt x="2381" y="150019"/>
                </a:moveTo>
                <a:lnTo>
                  <a:pt x="40481" y="147637"/>
                </a:lnTo>
                <a:lnTo>
                  <a:pt x="35718" y="88106"/>
                </a:lnTo>
                <a:lnTo>
                  <a:pt x="121443" y="38099"/>
                </a:lnTo>
                <a:lnTo>
                  <a:pt x="100012" y="0"/>
                </a:lnTo>
                <a:lnTo>
                  <a:pt x="0" y="61912"/>
                </a:lnTo>
                <a:cubicBezTo>
                  <a:pt x="794" y="91281"/>
                  <a:pt x="1587" y="120650"/>
                  <a:pt x="2381" y="150019"/>
                </a:cubicBezTo>
                <a:close/>
              </a:path>
            </a:pathLst>
          </a:cu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1668225A-1D78-4B15-B075-3B4F03DF678E}"/>
              </a:ext>
            </a:extLst>
          </p:cNvPr>
          <p:cNvSpPr/>
          <p:nvPr/>
        </p:nvSpPr>
        <p:spPr>
          <a:xfrm rot="11424553">
            <a:off x="17176489" y="17573633"/>
            <a:ext cx="237919" cy="890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1F22B159-269C-4239-9584-7AC8B5DFC007}"/>
              </a:ext>
            </a:extLst>
          </p:cNvPr>
          <p:cNvSpPr/>
          <p:nvPr/>
        </p:nvSpPr>
        <p:spPr>
          <a:xfrm rot="6585011">
            <a:off x="17328851" y="16106616"/>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E69B8A1B-9D4C-4A95-97F5-8C76E1A9C860}"/>
              </a:ext>
            </a:extLst>
          </p:cNvPr>
          <p:cNvSpPr/>
          <p:nvPr/>
        </p:nvSpPr>
        <p:spPr>
          <a:xfrm rot="14303546" flipH="1">
            <a:off x="17611490" y="16166885"/>
            <a:ext cx="87612"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B6657648-574D-47E4-B3ED-8D051A974373}"/>
              </a:ext>
            </a:extLst>
          </p:cNvPr>
          <p:cNvSpPr/>
          <p:nvPr/>
        </p:nvSpPr>
        <p:spPr>
          <a:xfrm rot="6585011">
            <a:off x="17508246" y="15814247"/>
            <a:ext cx="237919" cy="87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40">
            <a:extLst>
              <a:ext uri="{FF2B5EF4-FFF2-40B4-BE49-F238E27FC236}">
                <a16:creationId xmlns:a16="http://schemas.microsoft.com/office/drawing/2014/main" id="{26ABB59C-2A40-4A04-B1C9-55270B79AB08}"/>
              </a:ext>
            </a:extLst>
          </p:cNvPr>
          <p:cNvSpPr/>
          <p:nvPr/>
        </p:nvSpPr>
        <p:spPr>
          <a:xfrm rot="10800000">
            <a:off x="13974537" y="6928886"/>
            <a:ext cx="4398958" cy="7424363"/>
          </a:xfrm>
          <a:custGeom>
            <a:avLst/>
            <a:gdLst>
              <a:gd name="connsiteX0" fmla="*/ 0 w 2295525"/>
              <a:gd name="connsiteY0" fmla="*/ 0 h 3862574"/>
              <a:gd name="connsiteX1" fmla="*/ 33337 w 2295525"/>
              <a:gd name="connsiteY1" fmla="*/ 80963 h 3862574"/>
              <a:gd name="connsiteX2" fmla="*/ 38100 w 2295525"/>
              <a:gd name="connsiteY2" fmla="*/ 171450 h 3862574"/>
              <a:gd name="connsiteX3" fmla="*/ 28575 w 2295525"/>
              <a:gd name="connsiteY3" fmla="*/ 295275 h 3862574"/>
              <a:gd name="connsiteX4" fmla="*/ 28575 w 2295525"/>
              <a:gd name="connsiteY4" fmla="*/ 461963 h 3862574"/>
              <a:gd name="connsiteX5" fmla="*/ 61912 w 2295525"/>
              <a:gd name="connsiteY5" fmla="*/ 590550 h 3862574"/>
              <a:gd name="connsiteX6" fmla="*/ 152400 w 2295525"/>
              <a:gd name="connsiteY6" fmla="*/ 685800 h 3862574"/>
              <a:gd name="connsiteX7" fmla="*/ 290512 w 2295525"/>
              <a:gd name="connsiteY7" fmla="*/ 728663 h 3862574"/>
              <a:gd name="connsiteX8" fmla="*/ 409575 w 2295525"/>
              <a:gd name="connsiteY8" fmla="*/ 776288 h 3862574"/>
              <a:gd name="connsiteX9" fmla="*/ 514350 w 2295525"/>
              <a:gd name="connsiteY9" fmla="*/ 828675 h 3862574"/>
              <a:gd name="connsiteX10" fmla="*/ 681037 w 2295525"/>
              <a:gd name="connsiteY10" fmla="*/ 895350 h 3862574"/>
              <a:gd name="connsiteX11" fmla="*/ 866775 w 2295525"/>
              <a:gd name="connsiteY11" fmla="*/ 966788 h 3862574"/>
              <a:gd name="connsiteX12" fmla="*/ 995362 w 2295525"/>
              <a:gd name="connsiteY12" fmla="*/ 1071563 h 3862574"/>
              <a:gd name="connsiteX13" fmla="*/ 1042987 w 2295525"/>
              <a:gd name="connsiteY13" fmla="*/ 1133475 h 3862574"/>
              <a:gd name="connsiteX14" fmla="*/ 1071562 w 2295525"/>
              <a:gd name="connsiteY14" fmla="*/ 1247775 h 3862574"/>
              <a:gd name="connsiteX15" fmla="*/ 1133475 w 2295525"/>
              <a:gd name="connsiteY15" fmla="*/ 1347788 h 3862574"/>
              <a:gd name="connsiteX16" fmla="*/ 1195387 w 2295525"/>
              <a:gd name="connsiteY16" fmla="*/ 1447800 h 3862574"/>
              <a:gd name="connsiteX17" fmla="*/ 1262062 w 2295525"/>
              <a:gd name="connsiteY17" fmla="*/ 1581150 h 3862574"/>
              <a:gd name="connsiteX18" fmla="*/ 1357312 w 2295525"/>
              <a:gd name="connsiteY18" fmla="*/ 1695450 h 3862574"/>
              <a:gd name="connsiteX19" fmla="*/ 1462087 w 2295525"/>
              <a:gd name="connsiteY19" fmla="*/ 1814513 h 3862574"/>
              <a:gd name="connsiteX20" fmla="*/ 1514475 w 2295525"/>
              <a:gd name="connsiteY20" fmla="*/ 1924050 h 3862574"/>
              <a:gd name="connsiteX21" fmla="*/ 1528762 w 2295525"/>
              <a:gd name="connsiteY21" fmla="*/ 2033588 h 3862574"/>
              <a:gd name="connsiteX22" fmla="*/ 1485900 w 2295525"/>
              <a:gd name="connsiteY22" fmla="*/ 2171700 h 3862574"/>
              <a:gd name="connsiteX23" fmla="*/ 1495425 w 2295525"/>
              <a:gd name="connsiteY23" fmla="*/ 2281238 h 3862574"/>
              <a:gd name="connsiteX24" fmla="*/ 1557337 w 2295525"/>
              <a:gd name="connsiteY24" fmla="*/ 2381250 h 3862574"/>
              <a:gd name="connsiteX25" fmla="*/ 1595437 w 2295525"/>
              <a:gd name="connsiteY25" fmla="*/ 2457450 h 3862574"/>
              <a:gd name="connsiteX26" fmla="*/ 1590675 w 2295525"/>
              <a:gd name="connsiteY26" fmla="*/ 2576513 h 3862574"/>
              <a:gd name="connsiteX27" fmla="*/ 1566862 w 2295525"/>
              <a:gd name="connsiteY27" fmla="*/ 2705100 h 3862574"/>
              <a:gd name="connsiteX28" fmla="*/ 1524000 w 2295525"/>
              <a:gd name="connsiteY28" fmla="*/ 2833688 h 3862574"/>
              <a:gd name="connsiteX29" fmla="*/ 1509712 w 2295525"/>
              <a:gd name="connsiteY29" fmla="*/ 2943225 h 3862574"/>
              <a:gd name="connsiteX30" fmla="*/ 1462087 w 2295525"/>
              <a:gd name="connsiteY30" fmla="*/ 3052763 h 3862574"/>
              <a:gd name="connsiteX31" fmla="*/ 1428750 w 2295525"/>
              <a:gd name="connsiteY31" fmla="*/ 3248025 h 3862574"/>
              <a:gd name="connsiteX32" fmla="*/ 1395412 w 2295525"/>
              <a:gd name="connsiteY32" fmla="*/ 3390900 h 3862574"/>
              <a:gd name="connsiteX33" fmla="*/ 1428750 w 2295525"/>
              <a:gd name="connsiteY33" fmla="*/ 3548063 h 3862574"/>
              <a:gd name="connsiteX34" fmla="*/ 1495425 w 2295525"/>
              <a:gd name="connsiteY34" fmla="*/ 3662363 h 3862574"/>
              <a:gd name="connsiteX35" fmla="*/ 1628775 w 2295525"/>
              <a:gd name="connsiteY35" fmla="*/ 3729038 h 3862574"/>
              <a:gd name="connsiteX36" fmla="*/ 1809750 w 2295525"/>
              <a:gd name="connsiteY36" fmla="*/ 3762375 h 3862574"/>
              <a:gd name="connsiteX37" fmla="*/ 2043112 w 2295525"/>
              <a:gd name="connsiteY37" fmla="*/ 3757613 h 3862574"/>
              <a:gd name="connsiteX38" fmla="*/ 2147887 w 2295525"/>
              <a:gd name="connsiteY38" fmla="*/ 3743325 h 3862574"/>
              <a:gd name="connsiteX39" fmla="*/ 2238375 w 2295525"/>
              <a:gd name="connsiteY39" fmla="*/ 3786188 h 3862574"/>
              <a:gd name="connsiteX40" fmla="*/ 2295525 w 2295525"/>
              <a:gd name="connsiteY40" fmla="*/ 3862388 h 3862574"/>
              <a:gd name="connsiteX0" fmla="*/ 0 w 2295525"/>
              <a:gd name="connsiteY0" fmla="*/ 0 h 3874284"/>
              <a:gd name="connsiteX1" fmla="*/ 33337 w 2295525"/>
              <a:gd name="connsiteY1" fmla="*/ 92673 h 3874284"/>
              <a:gd name="connsiteX2" fmla="*/ 38100 w 2295525"/>
              <a:gd name="connsiteY2" fmla="*/ 183160 h 3874284"/>
              <a:gd name="connsiteX3" fmla="*/ 28575 w 2295525"/>
              <a:gd name="connsiteY3" fmla="*/ 306985 h 3874284"/>
              <a:gd name="connsiteX4" fmla="*/ 28575 w 2295525"/>
              <a:gd name="connsiteY4" fmla="*/ 473673 h 3874284"/>
              <a:gd name="connsiteX5" fmla="*/ 61912 w 2295525"/>
              <a:gd name="connsiteY5" fmla="*/ 602260 h 3874284"/>
              <a:gd name="connsiteX6" fmla="*/ 152400 w 2295525"/>
              <a:gd name="connsiteY6" fmla="*/ 697510 h 3874284"/>
              <a:gd name="connsiteX7" fmla="*/ 290512 w 2295525"/>
              <a:gd name="connsiteY7" fmla="*/ 740373 h 3874284"/>
              <a:gd name="connsiteX8" fmla="*/ 409575 w 2295525"/>
              <a:gd name="connsiteY8" fmla="*/ 787998 h 3874284"/>
              <a:gd name="connsiteX9" fmla="*/ 514350 w 2295525"/>
              <a:gd name="connsiteY9" fmla="*/ 840385 h 3874284"/>
              <a:gd name="connsiteX10" fmla="*/ 681037 w 2295525"/>
              <a:gd name="connsiteY10" fmla="*/ 907060 h 3874284"/>
              <a:gd name="connsiteX11" fmla="*/ 866775 w 2295525"/>
              <a:gd name="connsiteY11" fmla="*/ 978498 h 3874284"/>
              <a:gd name="connsiteX12" fmla="*/ 995362 w 2295525"/>
              <a:gd name="connsiteY12" fmla="*/ 1083273 h 3874284"/>
              <a:gd name="connsiteX13" fmla="*/ 1042987 w 2295525"/>
              <a:gd name="connsiteY13" fmla="*/ 1145185 h 3874284"/>
              <a:gd name="connsiteX14" fmla="*/ 1071562 w 2295525"/>
              <a:gd name="connsiteY14" fmla="*/ 1259485 h 3874284"/>
              <a:gd name="connsiteX15" fmla="*/ 1133475 w 2295525"/>
              <a:gd name="connsiteY15" fmla="*/ 1359498 h 3874284"/>
              <a:gd name="connsiteX16" fmla="*/ 1195387 w 2295525"/>
              <a:gd name="connsiteY16" fmla="*/ 1459510 h 3874284"/>
              <a:gd name="connsiteX17" fmla="*/ 1262062 w 2295525"/>
              <a:gd name="connsiteY17" fmla="*/ 1592860 h 3874284"/>
              <a:gd name="connsiteX18" fmla="*/ 1357312 w 2295525"/>
              <a:gd name="connsiteY18" fmla="*/ 1707160 h 3874284"/>
              <a:gd name="connsiteX19" fmla="*/ 1462087 w 2295525"/>
              <a:gd name="connsiteY19" fmla="*/ 1826223 h 3874284"/>
              <a:gd name="connsiteX20" fmla="*/ 1514475 w 2295525"/>
              <a:gd name="connsiteY20" fmla="*/ 1935760 h 3874284"/>
              <a:gd name="connsiteX21" fmla="*/ 1528762 w 2295525"/>
              <a:gd name="connsiteY21" fmla="*/ 2045298 h 3874284"/>
              <a:gd name="connsiteX22" fmla="*/ 1485900 w 2295525"/>
              <a:gd name="connsiteY22" fmla="*/ 2183410 h 3874284"/>
              <a:gd name="connsiteX23" fmla="*/ 1495425 w 2295525"/>
              <a:gd name="connsiteY23" fmla="*/ 2292948 h 3874284"/>
              <a:gd name="connsiteX24" fmla="*/ 1557337 w 2295525"/>
              <a:gd name="connsiteY24" fmla="*/ 2392960 h 3874284"/>
              <a:gd name="connsiteX25" fmla="*/ 1595437 w 2295525"/>
              <a:gd name="connsiteY25" fmla="*/ 2469160 h 3874284"/>
              <a:gd name="connsiteX26" fmla="*/ 1590675 w 2295525"/>
              <a:gd name="connsiteY26" fmla="*/ 2588223 h 3874284"/>
              <a:gd name="connsiteX27" fmla="*/ 1566862 w 2295525"/>
              <a:gd name="connsiteY27" fmla="*/ 2716810 h 3874284"/>
              <a:gd name="connsiteX28" fmla="*/ 1524000 w 2295525"/>
              <a:gd name="connsiteY28" fmla="*/ 2845398 h 3874284"/>
              <a:gd name="connsiteX29" fmla="*/ 1509712 w 2295525"/>
              <a:gd name="connsiteY29" fmla="*/ 2954935 h 3874284"/>
              <a:gd name="connsiteX30" fmla="*/ 1462087 w 2295525"/>
              <a:gd name="connsiteY30" fmla="*/ 3064473 h 3874284"/>
              <a:gd name="connsiteX31" fmla="*/ 1428750 w 2295525"/>
              <a:gd name="connsiteY31" fmla="*/ 3259735 h 3874284"/>
              <a:gd name="connsiteX32" fmla="*/ 1395412 w 2295525"/>
              <a:gd name="connsiteY32" fmla="*/ 3402610 h 3874284"/>
              <a:gd name="connsiteX33" fmla="*/ 1428750 w 2295525"/>
              <a:gd name="connsiteY33" fmla="*/ 3559773 h 3874284"/>
              <a:gd name="connsiteX34" fmla="*/ 1495425 w 2295525"/>
              <a:gd name="connsiteY34" fmla="*/ 3674073 h 3874284"/>
              <a:gd name="connsiteX35" fmla="*/ 1628775 w 2295525"/>
              <a:gd name="connsiteY35" fmla="*/ 3740748 h 3874284"/>
              <a:gd name="connsiteX36" fmla="*/ 1809750 w 2295525"/>
              <a:gd name="connsiteY36" fmla="*/ 3774085 h 3874284"/>
              <a:gd name="connsiteX37" fmla="*/ 2043112 w 2295525"/>
              <a:gd name="connsiteY37" fmla="*/ 3769323 h 3874284"/>
              <a:gd name="connsiteX38" fmla="*/ 2147887 w 2295525"/>
              <a:gd name="connsiteY38" fmla="*/ 3755035 h 3874284"/>
              <a:gd name="connsiteX39" fmla="*/ 2238375 w 2295525"/>
              <a:gd name="connsiteY39" fmla="*/ 3797898 h 3874284"/>
              <a:gd name="connsiteX40" fmla="*/ 2295525 w 2295525"/>
              <a:gd name="connsiteY40" fmla="*/ 3874098 h 3874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295525" h="3874284">
                <a:moveTo>
                  <a:pt x="0" y="0"/>
                </a:moveTo>
                <a:cubicBezTo>
                  <a:pt x="13493" y="26194"/>
                  <a:pt x="26987" y="62146"/>
                  <a:pt x="33337" y="92673"/>
                </a:cubicBezTo>
                <a:cubicBezTo>
                  <a:pt x="39687" y="123200"/>
                  <a:pt x="38894" y="147441"/>
                  <a:pt x="38100" y="183160"/>
                </a:cubicBezTo>
                <a:cubicBezTo>
                  <a:pt x="37306" y="218879"/>
                  <a:pt x="30162" y="258566"/>
                  <a:pt x="28575" y="306985"/>
                </a:cubicBezTo>
                <a:cubicBezTo>
                  <a:pt x="26988" y="355404"/>
                  <a:pt x="23019" y="424461"/>
                  <a:pt x="28575" y="473673"/>
                </a:cubicBezTo>
                <a:cubicBezTo>
                  <a:pt x="34131" y="522886"/>
                  <a:pt x="41275" y="564954"/>
                  <a:pt x="61912" y="602260"/>
                </a:cubicBezTo>
                <a:cubicBezTo>
                  <a:pt x="82549" y="639566"/>
                  <a:pt x="114300" y="674491"/>
                  <a:pt x="152400" y="697510"/>
                </a:cubicBezTo>
                <a:cubicBezTo>
                  <a:pt x="190500" y="720529"/>
                  <a:pt x="247650" y="725292"/>
                  <a:pt x="290512" y="740373"/>
                </a:cubicBezTo>
                <a:cubicBezTo>
                  <a:pt x="333374" y="755454"/>
                  <a:pt x="372269" y="771329"/>
                  <a:pt x="409575" y="787998"/>
                </a:cubicBezTo>
                <a:cubicBezTo>
                  <a:pt x="446881" y="804667"/>
                  <a:pt x="469106" y="820541"/>
                  <a:pt x="514350" y="840385"/>
                </a:cubicBezTo>
                <a:cubicBezTo>
                  <a:pt x="559594" y="860229"/>
                  <a:pt x="681037" y="907060"/>
                  <a:pt x="681037" y="907060"/>
                </a:cubicBezTo>
                <a:cubicBezTo>
                  <a:pt x="739775" y="930079"/>
                  <a:pt x="814388" y="949129"/>
                  <a:pt x="866775" y="978498"/>
                </a:cubicBezTo>
                <a:cubicBezTo>
                  <a:pt x="919162" y="1007867"/>
                  <a:pt x="965993" y="1055492"/>
                  <a:pt x="995362" y="1083273"/>
                </a:cubicBezTo>
                <a:cubicBezTo>
                  <a:pt x="1024731" y="1111054"/>
                  <a:pt x="1030287" y="1115816"/>
                  <a:pt x="1042987" y="1145185"/>
                </a:cubicBezTo>
                <a:cubicBezTo>
                  <a:pt x="1055687" y="1174554"/>
                  <a:pt x="1056481" y="1223766"/>
                  <a:pt x="1071562" y="1259485"/>
                </a:cubicBezTo>
                <a:cubicBezTo>
                  <a:pt x="1086643" y="1295204"/>
                  <a:pt x="1133475" y="1359498"/>
                  <a:pt x="1133475" y="1359498"/>
                </a:cubicBezTo>
                <a:cubicBezTo>
                  <a:pt x="1154113" y="1392836"/>
                  <a:pt x="1173956" y="1420616"/>
                  <a:pt x="1195387" y="1459510"/>
                </a:cubicBezTo>
                <a:cubicBezTo>
                  <a:pt x="1216818" y="1498404"/>
                  <a:pt x="1235075" y="1551585"/>
                  <a:pt x="1262062" y="1592860"/>
                </a:cubicBezTo>
                <a:cubicBezTo>
                  <a:pt x="1289049" y="1634135"/>
                  <a:pt x="1323975" y="1668266"/>
                  <a:pt x="1357312" y="1707160"/>
                </a:cubicBezTo>
                <a:cubicBezTo>
                  <a:pt x="1390649" y="1746054"/>
                  <a:pt x="1435893" y="1788123"/>
                  <a:pt x="1462087" y="1826223"/>
                </a:cubicBezTo>
                <a:cubicBezTo>
                  <a:pt x="1488281" y="1864323"/>
                  <a:pt x="1503363" y="1899248"/>
                  <a:pt x="1514475" y="1935760"/>
                </a:cubicBezTo>
                <a:cubicBezTo>
                  <a:pt x="1525587" y="1972272"/>
                  <a:pt x="1533524" y="2004023"/>
                  <a:pt x="1528762" y="2045298"/>
                </a:cubicBezTo>
                <a:cubicBezTo>
                  <a:pt x="1524000" y="2086573"/>
                  <a:pt x="1491456" y="2142135"/>
                  <a:pt x="1485900" y="2183410"/>
                </a:cubicBezTo>
                <a:cubicBezTo>
                  <a:pt x="1480344" y="2224685"/>
                  <a:pt x="1483519" y="2258023"/>
                  <a:pt x="1495425" y="2292948"/>
                </a:cubicBezTo>
                <a:cubicBezTo>
                  <a:pt x="1507331" y="2327873"/>
                  <a:pt x="1540668" y="2363591"/>
                  <a:pt x="1557337" y="2392960"/>
                </a:cubicBezTo>
                <a:cubicBezTo>
                  <a:pt x="1574006" y="2422329"/>
                  <a:pt x="1589881" y="2436616"/>
                  <a:pt x="1595437" y="2469160"/>
                </a:cubicBezTo>
                <a:cubicBezTo>
                  <a:pt x="1600993" y="2501704"/>
                  <a:pt x="1595437" y="2546948"/>
                  <a:pt x="1590675" y="2588223"/>
                </a:cubicBezTo>
                <a:cubicBezTo>
                  <a:pt x="1585913" y="2629498"/>
                  <a:pt x="1577974" y="2673948"/>
                  <a:pt x="1566862" y="2716810"/>
                </a:cubicBezTo>
                <a:cubicBezTo>
                  <a:pt x="1555750" y="2759672"/>
                  <a:pt x="1533525" y="2805711"/>
                  <a:pt x="1524000" y="2845398"/>
                </a:cubicBezTo>
                <a:cubicBezTo>
                  <a:pt x="1514475" y="2885086"/>
                  <a:pt x="1520031" y="2918422"/>
                  <a:pt x="1509712" y="2954935"/>
                </a:cubicBezTo>
                <a:cubicBezTo>
                  <a:pt x="1499393" y="2991448"/>
                  <a:pt x="1475581" y="3013673"/>
                  <a:pt x="1462087" y="3064473"/>
                </a:cubicBezTo>
                <a:cubicBezTo>
                  <a:pt x="1448593" y="3115273"/>
                  <a:pt x="1439862" y="3203379"/>
                  <a:pt x="1428750" y="3259735"/>
                </a:cubicBezTo>
                <a:cubicBezTo>
                  <a:pt x="1417638" y="3316091"/>
                  <a:pt x="1395412" y="3352604"/>
                  <a:pt x="1395412" y="3402610"/>
                </a:cubicBezTo>
                <a:cubicBezTo>
                  <a:pt x="1395412" y="3452616"/>
                  <a:pt x="1412081" y="3514529"/>
                  <a:pt x="1428750" y="3559773"/>
                </a:cubicBezTo>
                <a:cubicBezTo>
                  <a:pt x="1445419" y="3605017"/>
                  <a:pt x="1462088" y="3643911"/>
                  <a:pt x="1495425" y="3674073"/>
                </a:cubicBezTo>
                <a:cubicBezTo>
                  <a:pt x="1528762" y="3704235"/>
                  <a:pt x="1576388" y="3724079"/>
                  <a:pt x="1628775" y="3740748"/>
                </a:cubicBezTo>
                <a:cubicBezTo>
                  <a:pt x="1681163" y="3757417"/>
                  <a:pt x="1740694" y="3769323"/>
                  <a:pt x="1809750" y="3774085"/>
                </a:cubicBezTo>
                <a:cubicBezTo>
                  <a:pt x="1878806" y="3778847"/>
                  <a:pt x="1986756" y="3772498"/>
                  <a:pt x="2043112" y="3769323"/>
                </a:cubicBezTo>
                <a:cubicBezTo>
                  <a:pt x="2099468" y="3766148"/>
                  <a:pt x="2115343" y="3750273"/>
                  <a:pt x="2147887" y="3755035"/>
                </a:cubicBezTo>
                <a:cubicBezTo>
                  <a:pt x="2180431" y="3759797"/>
                  <a:pt x="2213769" y="3778054"/>
                  <a:pt x="2238375" y="3797898"/>
                </a:cubicBezTo>
                <a:cubicBezTo>
                  <a:pt x="2262981" y="3817742"/>
                  <a:pt x="2258219" y="3878067"/>
                  <a:pt x="2295525" y="3874098"/>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37">
            <a:extLst>
              <a:ext uri="{FF2B5EF4-FFF2-40B4-BE49-F238E27FC236}">
                <a16:creationId xmlns:a16="http://schemas.microsoft.com/office/drawing/2014/main" id="{E682B95A-244C-4DE2-B491-81820E734968}"/>
              </a:ext>
            </a:extLst>
          </p:cNvPr>
          <p:cNvSpPr/>
          <p:nvPr/>
        </p:nvSpPr>
        <p:spPr>
          <a:xfrm rot="10427924">
            <a:off x="20051943" y="12138424"/>
            <a:ext cx="720992" cy="1022164"/>
          </a:xfrm>
          <a:custGeom>
            <a:avLst/>
            <a:gdLst>
              <a:gd name="connsiteX0" fmla="*/ 0 w 376238"/>
              <a:gd name="connsiteY0" fmla="*/ 0 h 533400"/>
              <a:gd name="connsiteX1" fmla="*/ 314325 w 376238"/>
              <a:gd name="connsiteY1" fmla="*/ 466725 h 533400"/>
              <a:gd name="connsiteX2" fmla="*/ 376238 w 376238"/>
              <a:gd name="connsiteY2" fmla="*/ 533400 h 533400"/>
            </a:gdLst>
            <a:ahLst/>
            <a:cxnLst>
              <a:cxn ang="0">
                <a:pos x="connsiteX0" y="connsiteY0"/>
              </a:cxn>
              <a:cxn ang="0">
                <a:pos x="connsiteX1" y="connsiteY1"/>
              </a:cxn>
              <a:cxn ang="0">
                <a:pos x="connsiteX2" y="connsiteY2"/>
              </a:cxn>
            </a:cxnLst>
            <a:rect l="l" t="t" r="r" b="b"/>
            <a:pathLst>
              <a:path w="376238" h="533400">
                <a:moveTo>
                  <a:pt x="0" y="0"/>
                </a:moveTo>
                <a:lnTo>
                  <a:pt x="314325" y="466725"/>
                </a:lnTo>
                <a:lnTo>
                  <a:pt x="376238" y="53340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38">
            <a:extLst>
              <a:ext uri="{FF2B5EF4-FFF2-40B4-BE49-F238E27FC236}">
                <a16:creationId xmlns:a16="http://schemas.microsoft.com/office/drawing/2014/main" id="{6A980224-FF7F-4DB3-A743-3FACB9182AFB}"/>
              </a:ext>
            </a:extLst>
          </p:cNvPr>
          <p:cNvSpPr/>
          <p:nvPr/>
        </p:nvSpPr>
        <p:spPr>
          <a:xfrm rot="10427924">
            <a:off x="19078311" y="13887121"/>
            <a:ext cx="223598" cy="410692"/>
          </a:xfrm>
          <a:custGeom>
            <a:avLst/>
            <a:gdLst>
              <a:gd name="connsiteX0" fmla="*/ 116681 w 116681"/>
              <a:gd name="connsiteY0" fmla="*/ 214313 h 214313"/>
              <a:gd name="connsiteX1" fmla="*/ 0 w 116681"/>
              <a:gd name="connsiteY1" fmla="*/ 0 h 214313"/>
            </a:gdLst>
            <a:ahLst/>
            <a:cxnLst>
              <a:cxn ang="0">
                <a:pos x="connsiteX0" y="connsiteY0"/>
              </a:cxn>
              <a:cxn ang="0">
                <a:pos x="connsiteX1" y="connsiteY1"/>
              </a:cxn>
            </a:cxnLst>
            <a:rect l="l" t="t" r="r" b="b"/>
            <a:pathLst>
              <a:path w="116681" h="214313">
                <a:moveTo>
                  <a:pt x="116681" y="214313"/>
                </a:moveTo>
                <a:lnTo>
                  <a:pt x="0" y="0"/>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10BA7F87-40DE-4D1C-835D-A1DFC273B30B}"/>
              </a:ext>
            </a:extLst>
          </p:cNvPr>
          <p:cNvSpPr/>
          <p:nvPr/>
        </p:nvSpPr>
        <p:spPr>
          <a:xfrm rot="13344455" flipH="1">
            <a:off x="20683637" y="12430318"/>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E39A5598-D2FF-47A4-BAC8-5F4DB608EE0D}"/>
              </a:ext>
            </a:extLst>
          </p:cNvPr>
          <p:cNvSpPr/>
          <p:nvPr/>
        </p:nvSpPr>
        <p:spPr>
          <a:xfrm rot="8585028">
            <a:off x="19624535" y="13253886"/>
            <a:ext cx="59356" cy="407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781CA68-1121-4704-A9E4-C827055B8FDD}"/>
              </a:ext>
            </a:extLst>
          </p:cNvPr>
          <p:cNvSpPr/>
          <p:nvPr/>
        </p:nvSpPr>
        <p:spPr>
          <a:xfrm rot="13931470" flipH="1">
            <a:off x="20387695" y="12487841"/>
            <a:ext cx="62472" cy="50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B151580B-2FB2-416E-A2D6-68F6A3EE83EE}"/>
              </a:ext>
            </a:extLst>
          </p:cNvPr>
          <p:cNvSpPr/>
          <p:nvPr/>
        </p:nvSpPr>
        <p:spPr>
          <a:xfrm rot="13931470" flipH="1">
            <a:off x="20574840" y="11990983"/>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DFD688B1-0CF8-48EE-A187-EA6F2B38CCE8}"/>
              </a:ext>
            </a:extLst>
          </p:cNvPr>
          <p:cNvSpPr/>
          <p:nvPr/>
        </p:nvSpPr>
        <p:spPr>
          <a:xfrm rot="13931470" flipH="1">
            <a:off x="19879115" y="12388781"/>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9377FD8E-8BD9-47C1-AB32-FDD4F6DE55E6}"/>
              </a:ext>
            </a:extLst>
          </p:cNvPr>
          <p:cNvSpPr/>
          <p:nvPr/>
        </p:nvSpPr>
        <p:spPr>
          <a:xfrm rot="8648984">
            <a:off x="20970992" y="1297978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89">
            <a:extLst>
              <a:ext uri="{FF2B5EF4-FFF2-40B4-BE49-F238E27FC236}">
                <a16:creationId xmlns:a16="http://schemas.microsoft.com/office/drawing/2014/main" id="{C8175B3A-4287-4932-AD3F-6A046EAC9B4C}"/>
              </a:ext>
            </a:extLst>
          </p:cNvPr>
          <p:cNvSpPr/>
          <p:nvPr/>
        </p:nvSpPr>
        <p:spPr>
          <a:xfrm rot="10061612">
            <a:off x="19211356" y="13624679"/>
            <a:ext cx="378749" cy="305737"/>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79660-C6E6-412A-9457-E5A246C7FB26}"/>
              </a:ext>
            </a:extLst>
          </p:cNvPr>
          <p:cNvSpPr/>
          <p:nvPr/>
        </p:nvSpPr>
        <p:spPr>
          <a:xfrm rot="8648984">
            <a:off x="20231801" y="12340831"/>
            <a:ext cx="92426" cy="509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25B895A8-06DD-4830-B9DC-0F7C930C2D0A}"/>
              </a:ext>
            </a:extLst>
          </p:cNvPr>
          <p:cNvSpPr/>
          <p:nvPr/>
        </p:nvSpPr>
        <p:spPr>
          <a:xfrm rot="13931470" flipH="1">
            <a:off x="17871791" y="1250544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C73DE289-84E6-469D-A664-A57774B326F2}"/>
              </a:ext>
            </a:extLst>
          </p:cNvPr>
          <p:cNvSpPr/>
          <p:nvPr/>
        </p:nvSpPr>
        <p:spPr>
          <a:xfrm rot="13931470" flipH="1">
            <a:off x="17884082" y="12360684"/>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BDE73473-FD4F-4B45-B359-3834F93B3A6B}"/>
              </a:ext>
            </a:extLst>
          </p:cNvPr>
          <p:cNvSpPr/>
          <p:nvPr/>
        </p:nvSpPr>
        <p:spPr>
          <a:xfrm rot="13931470" flipH="1">
            <a:off x="18266447" y="12905712"/>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C10F5319-893B-4FB0-B4AB-7700D8B4AA96}"/>
              </a:ext>
            </a:extLst>
          </p:cNvPr>
          <p:cNvSpPr/>
          <p:nvPr/>
        </p:nvSpPr>
        <p:spPr>
          <a:xfrm rot="13931470" flipH="1">
            <a:off x="18420497" y="12665166"/>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E6F120CF-8FFF-4425-A53A-ED813DE40FF6}"/>
              </a:ext>
            </a:extLst>
          </p:cNvPr>
          <p:cNvSpPr/>
          <p:nvPr/>
        </p:nvSpPr>
        <p:spPr>
          <a:xfrm rot="8648984">
            <a:off x="18457390" y="12847858"/>
            <a:ext cx="92426" cy="7344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D8A0D9B7-DAA4-41F9-8ED8-7AA5E26C910D}"/>
              </a:ext>
            </a:extLst>
          </p:cNvPr>
          <p:cNvSpPr/>
          <p:nvPr/>
        </p:nvSpPr>
        <p:spPr>
          <a:xfrm rot="8648984">
            <a:off x="20880369" y="12874906"/>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76" name="Straight Connector 75">
            <a:extLst>
              <a:ext uri="{FF2B5EF4-FFF2-40B4-BE49-F238E27FC236}">
                <a16:creationId xmlns:a16="http://schemas.microsoft.com/office/drawing/2014/main" id="{C304D3A3-5A1B-46A4-8912-401D45C6C3B9}"/>
              </a:ext>
            </a:extLst>
          </p:cNvPr>
          <p:cNvCxnSpPr/>
          <p:nvPr/>
        </p:nvCxnSpPr>
        <p:spPr>
          <a:xfrm rot="10427924" flipH="1">
            <a:off x="20620252" y="15027540"/>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77" name="Rectangle 76">
            <a:extLst>
              <a:ext uri="{FF2B5EF4-FFF2-40B4-BE49-F238E27FC236}">
                <a16:creationId xmlns:a16="http://schemas.microsoft.com/office/drawing/2014/main" id="{EE9536DB-66F3-4605-8D2B-6EFC4AD58032}"/>
              </a:ext>
            </a:extLst>
          </p:cNvPr>
          <p:cNvSpPr/>
          <p:nvPr/>
        </p:nvSpPr>
        <p:spPr>
          <a:xfrm rot="8747769">
            <a:off x="18092104" y="1483804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CD11FAB4-304B-4F00-8C39-7EC877552A99}"/>
              </a:ext>
            </a:extLst>
          </p:cNvPr>
          <p:cNvSpPr/>
          <p:nvPr/>
        </p:nvSpPr>
        <p:spPr>
          <a:xfrm rot="8747769">
            <a:off x="19289387" y="13863255"/>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54BA1F80-C061-4BD0-89C7-AF24304F4C7C}"/>
              </a:ext>
            </a:extLst>
          </p:cNvPr>
          <p:cNvSpPr/>
          <p:nvPr/>
        </p:nvSpPr>
        <p:spPr>
          <a:xfrm rot="14147769">
            <a:off x="18278807" y="14837936"/>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4A728B74-B447-49E9-8D0C-92160D7B6BF9}"/>
              </a:ext>
            </a:extLst>
          </p:cNvPr>
          <p:cNvSpPr/>
          <p:nvPr/>
        </p:nvSpPr>
        <p:spPr>
          <a:xfrm rot="14147769">
            <a:off x="18883277" y="141460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22CF2454-3815-416E-9368-9F8785EB54D8}"/>
              </a:ext>
            </a:extLst>
          </p:cNvPr>
          <p:cNvSpPr/>
          <p:nvPr/>
        </p:nvSpPr>
        <p:spPr>
          <a:xfrm rot="8747769">
            <a:off x="18185810" y="14555679"/>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62E117FB-A320-40D0-8DDB-17556A9448E8}"/>
              </a:ext>
            </a:extLst>
          </p:cNvPr>
          <p:cNvSpPr/>
          <p:nvPr/>
        </p:nvSpPr>
        <p:spPr>
          <a:xfrm rot="8156731">
            <a:off x="19410717" y="1324866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5E74B259-70B1-4FDB-85A0-C20E7352FD03}"/>
              </a:ext>
            </a:extLst>
          </p:cNvPr>
          <p:cNvSpPr/>
          <p:nvPr/>
        </p:nvSpPr>
        <p:spPr>
          <a:xfrm rot="14147769">
            <a:off x="18891215" y="14135484"/>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4" name="Group 83">
            <a:extLst>
              <a:ext uri="{FF2B5EF4-FFF2-40B4-BE49-F238E27FC236}">
                <a16:creationId xmlns:a16="http://schemas.microsoft.com/office/drawing/2014/main" id="{72692AE1-E465-4997-9253-9A123FA655EF}"/>
              </a:ext>
            </a:extLst>
          </p:cNvPr>
          <p:cNvGrpSpPr/>
          <p:nvPr/>
        </p:nvGrpSpPr>
        <p:grpSpPr>
          <a:xfrm rot="10427924">
            <a:off x="18731042" y="14265266"/>
            <a:ext cx="215674" cy="192266"/>
            <a:chOff x="2304357" y="2005557"/>
            <a:chExt cx="112546" cy="100331"/>
          </a:xfrm>
        </p:grpSpPr>
        <p:sp>
          <p:nvSpPr>
            <p:cNvPr id="425" name="Rectangle 424">
              <a:extLst>
                <a:ext uri="{FF2B5EF4-FFF2-40B4-BE49-F238E27FC236}">
                  <a16:creationId xmlns:a16="http://schemas.microsoft.com/office/drawing/2014/main" id="{9C340817-F05B-407D-AB47-BBFA72B3CF48}"/>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6" name="Rectangle 425">
              <a:extLst>
                <a:ext uri="{FF2B5EF4-FFF2-40B4-BE49-F238E27FC236}">
                  <a16:creationId xmlns:a16="http://schemas.microsoft.com/office/drawing/2014/main" id="{8485D2BB-3CA0-4CD5-9ED1-45BAC5D540D7}"/>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5" name="Rectangle 84">
            <a:extLst>
              <a:ext uri="{FF2B5EF4-FFF2-40B4-BE49-F238E27FC236}">
                <a16:creationId xmlns:a16="http://schemas.microsoft.com/office/drawing/2014/main" id="{67ED57B2-82A6-481C-B545-1CBE1D257FA7}"/>
              </a:ext>
            </a:extLst>
          </p:cNvPr>
          <p:cNvSpPr/>
          <p:nvPr/>
        </p:nvSpPr>
        <p:spPr>
          <a:xfrm rot="14147769">
            <a:off x="17922891" y="14892593"/>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75F2B842-C4D8-458F-B72B-802F8B043CEC}"/>
              </a:ext>
            </a:extLst>
          </p:cNvPr>
          <p:cNvSpPr/>
          <p:nvPr/>
        </p:nvSpPr>
        <p:spPr>
          <a:xfrm rot="2812635">
            <a:off x="19628234" y="13120057"/>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F3461FAA-D342-4024-A6B4-348011B4B628}"/>
              </a:ext>
            </a:extLst>
          </p:cNvPr>
          <p:cNvSpPr/>
          <p:nvPr/>
        </p:nvSpPr>
        <p:spPr>
          <a:xfrm rot="13835312">
            <a:off x="20003569" y="12712910"/>
            <a:ext cx="192266" cy="445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F5029954-3AEF-4F19-B654-17899CF46A61}"/>
              </a:ext>
            </a:extLst>
          </p:cNvPr>
          <p:cNvSpPr/>
          <p:nvPr/>
        </p:nvSpPr>
        <p:spPr>
          <a:xfrm rot="13931470" flipH="1">
            <a:off x="19619901" y="1309672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2A0AB305-16FE-4FFD-AC1F-CC0F5A5D0E7D}"/>
              </a:ext>
            </a:extLst>
          </p:cNvPr>
          <p:cNvSpPr/>
          <p:nvPr/>
        </p:nvSpPr>
        <p:spPr>
          <a:xfrm rot="13931470" flipH="1">
            <a:off x="20066100" y="12622528"/>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37E7FE2B-4FF6-48FC-85EC-D746B10AB714}"/>
              </a:ext>
            </a:extLst>
          </p:cNvPr>
          <p:cNvSpPr/>
          <p:nvPr/>
        </p:nvSpPr>
        <p:spPr>
          <a:xfrm rot="14327176">
            <a:off x="18228414" y="1429952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7AB463B5-1EAB-4528-8DCB-B298444709D8}"/>
              </a:ext>
            </a:extLst>
          </p:cNvPr>
          <p:cNvSpPr/>
          <p:nvPr/>
        </p:nvSpPr>
        <p:spPr>
          <a:xfrm rot="14327176">
            <a:off x="18771892" y="14218355"/>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6FB1507-8757-4C23-B159-35B159285137}"/>
              </a:ext>
            </a:extLst>
          </p:cNvPr>
          <p:cNvSpPr/>
          <p:nvPr/>
        </p:nvSpPr>
        <p:spPr>
          <a:xfrm rot="16184683">
            <a:off x="18344228" y="14081510"/>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750099EF-7C9F-46CC-8C26-D2B2749E64BC}"/>
              </a:ext>
            </a:extLst>
          </p:cNvPr>
          <p:cNvSpPr/>
          <p:nvPr/>
        </p:nvSpPr>
        <p:spPr>
          <a:xfrm rot="16184683">
            <a:off x="18175362" y="14091033"/>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22B02F09-32B8-4B6D-8825-18FF54141EE2}"/>
              </a:ext>
            </a:extLst>
          </p:cNvPr>
          <p:cNvSpPr/>
          <p:nvPr/>
        </p:nvSpPr>
        <p:spPr>
          <a:xfrm rot="19727176">
            <a:off x="18396083" y="14527674"/>
            <a:ext cx="90659" cy="352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311BE531-975C-41F5-964E-3E06091B31D3}"/>
              </a:ext>
            </a:extLst>
          </p:cNvPr>
          <p:cNvSpPr/>
          <p:nvPr/>
        </p:nvSpPr>
        <p:spPr>
          <a:xfrm rot="13931470" flipH="1">
            <a:off x="18310859" y="14604755"/>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7B3F280F-715B-4D62-9315-34BECA57D01A}"/>
              </a:ext>
            </a:extLst>
          </p:cNvPr>
          <p:cNvSpPr/>
          <p:nvPr/>
        </p:nvSpPr>
        <p:spPr>
          <a:xfrm rot="8747769">
            <a:off x="20714314" y="12817506"/>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FCE3B4CE-E240-4E1E-B6B8-77AE8F377B3B}"/>
              </a:ext>
            </a:extLst>
          </p:cNvPr>
          <p:cNvSpPr/>
          <p:nvPr/>
        </p:nvSpPr>
        <p:spPr>
          <a:xfrm rot="8747769">
            <a:off x="20651640" y="12725182"/>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1BF1745F-1E98-4D47-A50C-ABA1669FE5F2}"/>
              </a:ext>
            </a:extLst>
          </p:cNvPr>
          <p:cNvSpPr/>
          <p:nvPr/>
        </p:nvSpPr>
        <p:spPr>
          <a:xfrm rot="13517942">
            <a:off x="20588877" y="12541805"/>
            <a:ext cx="146554" cy="69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Rectangle 98">
            <a:extLst>
              <a:ext uri="{FF2B5EF4-FFF2-40B4-BE49-F238E27FC236}">
                <a16:creationId xmlns:a16="http://schemas.microsoft.com/office/drawing/2014/main" id="{43AC6014-6A81-4403-91D6-9DCF266021DC}"/>
              </a:ext>
            </a:extLst>
          </p:cNvPr>
          <p:cNvSpPr/>
          <p:nvPr/>
        </p:nvSpPr>
        <p:spPr>
          <a:xfrm rot="13931470" flipH="1">
            <a:off x="20535423" y="12608857"/>
            <a:ext cx="45719" cy="595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Rectangle 99">
            <a:extLst>
              <a:ext uri="{FF2B5EF4-FFF2-40B4-BE49-F238E27FC236}">
                <a16:creationId xmlns:a16="http://schemas.microsoft.com/office/drawing/2014/main" id="{9FDBC33F-DCA0-4B27-BC69-C75B36036287}"/>
              </a:ext>
            </a:extLst>
          </p:cNvPr>
          <p:cNvSpPr/>
          <p:nvPr/>
        </p:nvSpPr>
        <p:spPr>
          <a:xfrm rot="13297520" flipH="1">
            <a:off x="20096801" y="13105433"/>
            <a:ext cx="84538" cy="633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2FD74652-27FD-4D0D-9B44-CB30DB5E0D2F}"/>
              </a:ext>
            </a:extLst>
          </p:cNvPr>
          <p:cNvSpPr/>
          <p:nvPr/>
        </p:nvSpPr>
        <p:spPr>
          <a:xfrm rot="13931470" flipH="1">
            <a:off x="18398043" y="14240180"/>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224F34BD-D8DE-4423-B71B-84317C2CA38D}"/>
              </a:ext>
            </a:extLst>
          </p:cNvPr>
          <p:cNvSpPr/>
          <p:nvPr/>
        </p:nvSpPr>
        <p:spPr>
          <a:xfrm rot="13931470" flipH="1">
            <a:off x="18595033" y="14705032"/>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25C0F7C6-6058-4AF7-A5BF-8C0380E41CA5}"/>
              </a:ext>
            </a:extLst>
          </p:cNvPr>
          <p:cNvGrpSpPr/>
          <p:nvPr/>
        </p:nvGrpSpPr>
        <p:grpSpPr>
          <a:xfrm rot="14595769">
            <a:off x="17904745" y="14339788"/>
            <a:ext cx="126997" cy="257749"/>
            <a:chOff x="3285306" y="13191307"/>
            <a:chExt cx="390525" cy="735062"/>
          </a:xfrm>
        </p:grpSpPr>
        <p:sp>
          <p:nvSpPr>
            <p:cNvPr id="422" name="Rectangle 421">
              <a:extLst>
                <a:ext uri="{FF2B5EF4-FFF2-40B4-BE49-F238E27FC236}">
                  <a16:creationId xmlns:a16="http://schemas.microsoft.com/office/drawing/2014/main" id="{4F19373C-EBC1-4483-8C88-B36A43939898}"/>
                </a:ext>
              </a:extLst>
            </p:cNvPr>
            <p:cNvSpPr/>
            <p:nvPr/>
          </p:nvSpPr>
          <p:spPr>
            <a:xfrm rot="16200000">
              <a:off x="3113038" y="13363575"/>
              <a:ext cx="735062" cy="390525"/>
            </a:xfrm>
            <a:prstGeom prst="rect">
              <a:avLst/>
            </a:prstGeom>
            <a:solidFill>
              <a:schemeClr val="tx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3" name="Straight Connector 422">
              <a:extLst>
                <a:ext uri="{FF2B5EF4-FFF2-40B4-BE49-F238E27FC236}">
                  <a16:creationId xmlns:a16="http://schemas.microsoft.com/office/drawing/2014/main" id="{F52C6B7E-A2E7-4CE2-BDF5-215B2F2096EB}"/>
                </a:ext>
              </a:extLst>
            </p:cNvPr>
            <p:cNvCxnSpPr>
              <a:cxnSpLocks noChangeAspect="1"/>
            </p:cNvCxnSpPr>
            <p:nvPr/>
          </p:nvCxnSpPr>
          <p:spPr>
            <a:xfrm flipH="1">
              <a:off x="3476625" y="13260780"/>
              <a:ext cx="3945" cy="587709"/>
            </a:xfrm>
            <a:prstGeom prst="line">
              <a:avLst/>
            </a:prstGeom>
            <a:ln w="25400">
              <a:solidFill>
                <a:schemeClr val="bg1"/>
              </a:solidFill>
            </a:ln>
          </p:spPr>
          <p:style>
            <a:lnRef idx="1">
              <a:schemeClr val="accent1"/>
            </a:lnRef>
            <a:fillRef idx="0">
              <a:schemeClr val="accent1"/>
            </a:fillRef>
            <a:effectRef idx="0">
              <a:schemeClr val="accent1"/>
            </a:effectRef>
            <a:fontRef idx="minor">
              <a:schemeClr val="tx1"/>
            </a:fontRef>
          </p:style>
        </p:cxnSp>
        <p:sp>
          <p:nvSpPr>
            <p:cNvPr id="424" name="Freeform 150">
              <a:extLst>
                <a:ext uri="{FF2B5EF4-FFF2-40B4-BE49-F238E27FC236}">
                  <a16:creationId xmlns:a16="http://schemas.microsoft.com/office/drawing/2014/main" id="{EB5090D5-3C17-44E4-8CE2-0D0DBE991AF0}"/>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254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152">
            <a:extLst>
              <a:ext uri="{FF2B5EF4-FFF2-40B4-BE49-F238E27FC236}">
                <a16:creationId xmlns:a16="http://schemas.microsoft.com/office/drawing/2014/main" id="{17341D9C-348F-4703-8993-2674668C798B}"/>
              </a:ext>
            </a:extLst>
          </p:cNvPr>
          <p:cNvSpPr/>
          <p:nvPr/>
        </p:nvSpPr>
        <p:spPr>
          <a:xfrm rot="10427924">
            <a:off x="17754876" y="14293690"/>
            <a:ext cx="415255" cy="323990"/>
          </a:xfrm>
          <a:custGeom>
            <a:avLst/>
            <a:gdLst>
              <a:gd name="connsiteX0" fmla="*/ 164306 w 216694"/>
              <a:gd name="connsiteY0" fmla="*/ 0 h 169069"/>
              <a:gd name="connsiteX1" fmla="*/ 216694 w 216694"/>
              <a:gd name="connsiteY1" fmla="*/ 119063 h 169069"/>
              <a:gd name="connsiteX2" fmla="*/ 0 w 216694"/>
              <a:gd name="connsiteY2" fmla="*/ 169069 h 169069"/>
              <a:gd name="connsiteX0" fmla="*/ 347663 w 347663"/>
              <a:gd name="connsiteY0" fmla="*/ 0 h 176213"/>
              <a:gd name="connsiteX1" fmla="*/ 216694 w 347663"/>
              <a:gd name="connsiteY1" fmla="*/ 126207 h 176213"/>
              <a:gd name="connsiteX2" fmla="*/ 0 w 347663"/>
              <a:gd name="connsiteY2" fmla="*/ 176213 h 176213"/>
              <a:gd name="connsiteX0" fmla="*/ 347663 w 347663"/>
              <a:gd name="connsiteY0" fmla="*/ 0 h 176213"/>
              <a:gd name="connsiteX1" fmla="*/ 314325 w 347663"/>
              <a:gd name="connsiteY1" fmla="*/ 90488 h 176213"/>
              <a:gd name="connsiteX2" fmla="*/ 216694 w 347663"/>
              <a:gd name="connsiteY2" fmla="*/ 126207 h 176213"/>
              <a:gd name="connsiteX3" fmla="*/ 0 w 347663"/>
              <a:gd name="connsiteY3" fmla="*/ 176213 h 176213"/>
              <a:gd name="connsiteX0" fmla="*/ 69057 w 315622"/>
              <a:gd name="connsiteY0" fmla="*/ 0 h 152400"/>
              <a:gd name="connsiteX1" fmla="*/ 314325 w 315622"/>
              <a:gd name="connsiteY1" fmla="*/ 66675 h 152400"/>
              <a:gd name="connsiteX2" fmla="*/ 216694 w 315622"/>
              <a:gd name="connsiteY2" fmla="*/ 102394 h 152400"/>
              <a:gd name="connsiteX3" fmla="*/ 0 w 315622"/>
              <a:gd name="connsiteY3" fmla="*/ 152400 h 152400"/>
              <a:gd name="connsiteX0" fmla="*/ 69057 w 216694"/>
              <a:gd name="connsiteY0" fmla="*/ 20971 h 173371"/>
              <a:gd name="connsiteX1" fmla="*/ 166687 w 216694"/>
              <a:gd name="connsiteY1" fmla="*/ 4302 h 173371"/>
              <a:gd name="connsiteX2" fmla="*/ 216694 w 216694"/>
              <a:gd name="connsiteY2" fmla="*/ 123365 h 173371"/>
              <a:gd name="connsiteX3" fmla="*/ 0 w 216694"/>
              <a:gd name="connsiteY3"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20971 h 173371"/>
              <a:gd name="connsiteX1" fmla="*/ 166687 w 216694"/>
              <a:gd name="connsiteY1" fmla="*/ 4302 h 173371"/>
              <a:gd name="connsiteX2" fmla="*/ 202406 w 216694"/>
              <a:gd name="connsiteY2" fmla="*/ 87646 h 173371"/>
              <a:gd name="connsiteX3" fmla="*/ 216694 w 216694"/>
              <a:gd name="connsiteY3" fmla="*/ 123365 h 173371"/>
              <a:gd name="connsiteX4" fmla="*/ 0 w 216694"/>
              <a:gd name="connsiteY4" fmla="*/ 173371 h 173371"/>
              <a:gd name="connsiteX0" fmla="*/ 69057 w 216694"/>
              <a:gd name="connsiteY0" fmla="*/ 16669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76200 w 216694"/>
              <a:gd name="connsiteY0" fmla="*/ 30956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 name="connsiteX0" fmla="*/ 64294 w 216694"/>
              <a:gd name="connsiteY0" fmla="*/ 28575 h 169069"/>
              <a:gd name="connsiteX1" fmla="*/ 166687 w 216694"/>
              <a:gd name="connsiteY1" fmla="*/ 0 h 169069"/>
              <a:gd name="connsiteX2" fmla="*/ 202406 w 216694"/>
              <a:gd name="connsiteY2" fmla="*/ 83344 h 169069"/>
              <a:gd name="connsiteX3" fmla="*/ 216694 w 216694"/>
              <a:gd name="connsiteY3" fmla="*/ 119063 h 169069"/>
              <a:gd name="connsiteX4" fmla="*/ 0 w 216694"/>
              <a:gd name="connsiteY4" fmla="*/ 169069 h 1690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694" h="169069">
                <a:moveTo>
                  <a:pt x="64294" y="28575"/>
                </a:moveTo>
                <a:lnTo>
                  <a:pt x="166687" y="0"/>
                </a:lnTo>
                <a:lnTo>
                  <a:pt x="202406" y="83344"/>
                </a:lnTo>
                <a:lnTo>
                  <a:pt x="216694" y="119063"/>
                </a:lnTo>
                <a:lnTo>
                  <a:pt x="0" y="169069"/>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153">
            <a:extLst>
              <a:ext uri="{FF2B5EF4-FFF2-40B4-BE49-F238E27FC236}">
                <a16:creationId xmlns:a16="http://schemas.microsoft.com/office/drawing/2014/main" id="{E984EED4-A91A-4081-A342-3F2246D07214}"/>
              </a:ext>
            </a:extLst>
          </p:cNvPr>
          <p:cNvSpPr/>
          <p:nvPr/>
        </p:nvSpPr>
        <p:spPr>
          <a:xfrm rot="10427924">
            <a:off x="18222802" y="14796023"/>
            <a:ext cx="451761" cy="241853"/>
          </a:xfrm>
          <a:custGeom>
            <a:avLst/>
            <a:gdLst>
              <a:gd name="connsiteX0" fmla="*/ 235744 w 235744"/>
              <a:gd name="connsiteY0" fmla="*/ 0 h 126207"/>
              <a:gd name="connsiteX1" fmla="*/ 0 w 235744"/>
              <a:gd name="connsiteY1" fmla="*/ 126207 h 126207"/>
            </a:gdLst>
            <a:ahLst/>
            <a:cxnLst>
              <a:cxn ang="0">
                <a:pos x="connsiteX0" y="connsiteY0"/>
              </a:cxn>
              <a:cxn ang="0">
                <a:pos x="connsiteX1" y="connsiteY1"/>
              </a:cxn>
            </a:cxnLst>
            <a:rect l="l" t="t" r="r" b="b"/>
            <a:pathLst>
              <a:path w="235744" h="126207">
                <a:moveTo>
                  <a:pt x="235744" y="0"/>
                </a:moveTo>
                <a:lnTo>
                  <a:pt x="0" y="12620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154">
            <a:extLst>
              <a:ext uri="{FF2B5EF4-FFF2-40B4-BE49-F238E27FC236}">
                <a16:creationId xmlns:a16="http://schemas.microsoft.com/office/drawing/2014/main" id="{6823A08E-2AF7-4B14-9FDE-BA0B849B7A7A}"/>
              </a:ext>
            </a:extLst>
          </p:cNvPr>
          <p:cNvSpPr/>
          <p:nvPr/>
        </p:nvSpPr>
        <p:spPr>
          <a:xfrm rot="10427924">
            <a:off x="18354912" y="14471418"/>
            <a:ext cx="250978" cy="292047"/>
          </a:xfrm>
          <a:custGeom>
            <a:avLst/>
            <a:gdLst>
              <a:gd name="connsiteX0" fmla="*/ 130969 w 130969"/>
              <a:gd name="connsiteY0" fmla="*/ 0 h 152400"/>
              <a:gd name="connsiteX1" fmla="*/ 0 w 130969"/>
              <a:gd name="connsiteY1" fmla="*/ 71438 h 152400"/>
              <a:gd name="connsiteX2" fmla="*/ 42863 w 130969"/>
              <a:gd name="connsiteY2" fmla="*/ 152400 h 152400"/>
            </a:gdLst>
            <a:ahLst/>
            <a:cxnLst>
              <a:cxn ang="0">
                <a:pos x="connsiteX0" y="connsiteY0"/>
              </a:cxn>
              <a:cxn ang="0">
                <a:pos x="connsiteX1" y="connsiteY1"/>
              </a:cxn>
              <a:cxn ang="0">
                <a:pos x="connsiteX2" y="connsiteY2"/>
              </a:cxn>
            </a:cxnLst>
            <a:rect l="l" t="t" r="r" b="b"/>
            <a:pathLst>
              <a:path w="130969" h="152400">
                <a:moveTo>
                  <a:pt x="130969" y="0"/>
                </a:moveTo>
                <a:lnTo>
                  <a:pt x="0" y="71438"/>
                </a:lnTo>
                <a:lnTo>
                  <a:pt x="42863" y="1524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155">
            <a:extLst>
              <a:ext uri="{FF2B5EF4-FFF2-40B4-BE49-F238E27FC236}">
                <a16:creationId xmlns:a16="http://schemas.microsoft.com/office/drawing/2014/main" id="{27C940FC-A4DD-45C7-BC5B-6078793681C3}"/>
              </a:ext>
            </a:extLst>
          </p:cNvPr>
          <p:cNvSpPr/>
          <p:nvPr/>
        </p:nvSpPr>
        <p:spPr>
          <a:xfrm rot="10427924">
            <a:off x="18719879" y="14260160"/>
            <a:ext cx="547588" cy="488267"/>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6">
            <a:extLst>
              <a:ext uri="{FF2B5EF4-FFF2-40B4-BE49-F238E27FC236}">
                <a16:creationId xmlns:a16="http://schemas.microsoft.com/office/drawing/2014/main" id="{FB802D5C-DD49-4366-A3FE-069A8C693CA7}"/>
              </a:ext>
            </a:extLst>
          </p:cNvPr>
          <p:cNvSpPr/>
          <p:nvPr/>
        </p:nvSpPr>
        <p:spPr>
          <a:xfrm rot="10427924">
            <a:off x="19310183" y="13682631"/>
            <a:ext cx="451759" cy="516682"/>
          </a:xfrm>
          <a:custGeom>
            <a:avLst/>
            <a:gdLst>
              <a:gd name="connsiteX0" fmla="*/ 240506 w 240506"/>
              <a:gd name="connsiteY0" fmla="*/ 0 h 242888"/>
              <a:gd name="connsiteX1" fmla="*/ 80963 w 240506"/>
              <a:gd name="connsiteY1" fmla="*/ 38100 h 242888"/>
              <a:gd name="connsiteX2" fmla="*/ 107156 w 240506"/>
              <a:gd name="connsiteY2" fmla="*/ 83344 h 242888"/>
              <a:gd name="connsiteX3" fmla="*/ 0 w 240506"/>
              <a:gd name="connsiteY3" fmla="*/ 152400 h 242888"/>
              <a:gd name="connsiteX4" fmla="*/ 52388 w 240506"/>
              <a:gd name="connsiteY4" fmla="*/ 242888 h 242888"/>
              <a:gd name="connsiteX5" fmla="*/ 116681 w 240506"/>
              <a:gd name="connsiteY5" fmla="*/ 197644 h 242888"/>
              <a:gd name="connsiteX0" fmla="*/ 240506 w 240506"/>
              <a:gd name="connsiteY0" fmla="*/ 26323 h 269211"/>
              <a:gd name="connsiteX1" fmla="*/ 209550 w 240506"/>
              <a:gd name="connsiteY1" fmla="*/ 130 h 269211"/>
              <a:gd name="connsiteX2" fmla="*/ 80963 w 240506"/>
              <a:gd name="connsiteY2" fmla="*/ 64423 h 269211"/>
              <a:gd name="connsiteX3" fmla="*/ 107156 w 240506"/>
              <a:gd name="connsiteY3" fmla="*/ 109667 h 269211"/>
              <a:gd name="connsiteX4" fmla="*/ 0 w 240506"/>
              <a:gd name="connsiteY4" fmla="*/ 178723 h 269211"/>
              <a:gd name="connsiteX5" fmla="*/ 52388 w 240506"/>
              <a:gd name="connsiteY5" fmla="*/ 269211 h 269211"/>
              <a:gd name="connsiteX6" fmla="*/ 116681 w 240506"/>
              <a:gd name="connsiteY6" fmla="*/ 223967 h 269211"/>
              <a:gd name="connsiteX0" fmla="*/ 235743 w 235743"/>
              <a:gd name="connsiteY0" fmla="*/ 28696 h 269203"/>
              <a:gd name="connsiteX1" fmla="*/ 209550 w 235743"/>
              <a:gd name="connsiteY1" fmla="*/ 122 h 269203"/>
              <a:gd name="connsiteX2" fmla="*/ 80963 w 235743"/>
              <a:gd name="connsiteY2" fmla="*/ 64415 h 269203"/>
              <a:gd name="connsiteX3" fmla="*/ 107156 w 235743"/>
              <a:gd name="connsiteY3" fmla="*/ 109659 h 269203"/>
              <a:gd name="connsiteX4" fmla="*/ 0 w 235743"/>
              <a:gd name="connsiteY4" fmla="*/ 178715 h 269203"/>
              <a:gd name="connsiteX5" fmla="*/ 52388 w 235743"/>
              <a:gd name="connsiteY5" fmla="*/ 269203 h 269203"/>
              <a:gd name="connsiteX6" fmla="*/ 116681 w 235743"/>
              <a:gd name="connsiteY6" fmla="*/ 223959 h 269203"/>
              <a:gd name="connsiteX0" fmla="*/ 235743 w 235743"/>
              <a:gd name="connsiteY0" fmla="*/ 29115 h 269622"/>
              <a:gd name="connsiteX1" fmla="*/ 209550 w 235743"/>
              <a:gd name="connsiteY1" fmla="*/ 541 h 269622"/>
              <a:gd name="connsiteX2" fmla="*/ 80963 w 235743"/>
              <a:gd name="connsiteY2" fmla="*/ 64834 h 269622"/>
              <a:gd name="connsiteX3" fmla="*/ 107156 w 235743"/>
              <a:gd name="connsiteY3" fmla="*/ 110078 h 269622"/>
              <a:gd name="connsiteX4" fmla="*/ 0 w 235743"/>
              <a:gd name="connsiteY4" fmla="*/ 179134 h 269622"/>
              <a:gd name="connsiteX5" fmla="*/ 52388 w 235743"/>
              <a:gd name="connsiteY5" fmla="*/ 269622 h 269622"/>
              <a:gd name="connsiteX6" fmla="*/ 116681 w 235743"/>
              <a:gd name="connsiteY6" fmla="*/ 224378 h 2696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35743" h="269622">
                <a:moveTo>
                  <a:pt x="235743" y="29115"/>
                </a:moveTo>
                <a:cubicBezTo>
                  <a:pt x="217486" y="2921"/>
                  <a:pt x="225425" y="-1840"/>
                  <a:pt x="209550" y="541"/>
                </a:cubicBezTo>
                <a:lnTo>
                  <a:pt x="80963" y="64834"/>
                </a:lnTo>
                <a:lnTo>
                  <a:pt x="107156" y="110078"/>
                </a:lnTo>
                <a:lnTo>
                  <a:pt x="0" y="179134"/>
                </a:lnTo>
                <a:lnTo>
                  <a:pt x="52388" y="269622"/>
                </a:lnTo>
                <a:lnTo>
                  <a:pt x="116681" y="22437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157">
            <a:extLst>
              <a:ext uri="{FF2B5EF4-FFF2-40B4-BE49-F238E27FC236}">
                <a16:creationId xmlns:a16="http://schemas.microsoft.com/office/drawing/2014/main" id="{8E1F334A-AAD5-477E-8E02-D0C8548EFCA0}"/>
              </a:ext>
            </a:extLst>
          </p:cNvPr>
          <p:cNvSpPr/>
          <p:nvPr/>
        </p:nvSpPr>
        <p:spPr>
          <a:xfrm rot="10427924">
            <a:off x="19342531" y="13269352"/>
            <a:ext cx="118645" cy="182529"/>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8">
            <a:extLst>
              <a:ext uri="{FF2B5EF4-FFF2-40B4-BE49-F238E27FC236}">
                <a16:creationId xmlns:a16="http://schemas.microsoft.com/office/drawing/2014/main" id="{0B7118D8-D224-486C-B117-0CDC43017108}"/>
              </a:ext>
            </a:extLst>
          </p:cNvPr>
          <p:cNvSpPr/>
          <p:nvPr/>
        </p:nvSpPr>
        <p:spPr>
          <a:xfrm rot="10427924">
            <a:off x="19100214" y="12245650"/>
            <a:ext cx="1241200" cy="1003912"/>
          </a:xfrm>
          <a:custGeom>
            <a:avLst/>
            <a:gdLst>
              <a:gd name="connsiteX0" fmla="*/ 369094 w 647700"/>
              <a:gd name="connsiteY0" fmla="*/ 111919 h 523875"/>
              <a:gd name="connsiteX1" fmla="*/ 647700 w 647700"/>
              <a:gd name="connsiteY1" fmla="*/ 409575 h 523875"/>
              <a:gd name="connsiteX2" fmla="*/ 442913 w 647700"/>
              <a:gd name="connsiteY2" fmla="*/ 478631 h 523875"/>
              <a:gd name="connsiteX3" fmla="*/ 300038 w 647700"/>
              <a:gd name="connsiteY3" fmla="*/ 514350 h 523875"/>
              <a:gd name="connsiteX4" fmla="*/ 200025 w 647700"/>
              <a:gd name="connsiteY4" fmla="*/ 523875 h 523875"/>
              <a:gd name="connsiteX5" fmla="*/ 142875 w 647700"/>
              <a:gd name="connsiteY5" fmla="*/ 492919 h 523875"/>
              <a:gd name="connsiteX6" fmla="*/ 76200 w 647700"/>
              <a:gd name="connsiteY6" fmla="*/ 407194 h 523875"/>
              <a:gd name="connsiteX7" fmla="*/ 0 w 647700"/>
              <a:gd name="connsiteY7" fmla="*/ 300038 h 523875"/>
              <a:gd name="connsiteX8" fmla="*/ 114300 w 647700"/>
              <a:gd name="connsiteY8" fmla="*/ 159544 h 523875"/>
              <a:gd name="connsiteX9" fmla="*/ 290513 w 647700"/>
              <a:gd name="connsiteY9" fmla="*/ 0 h 523875"/>
              <a:gd name="connsiteX10" fmla="*/ 321469 w 647700"/>
              <a:gd name="connsiteY10" fmla="*/ 26194 h 5238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47700" h="523875">
                <a:moveTo>
                  <a:pt x="369094" y="111919"/>
                </a:moveTo>
                <a:lnTo>
                  <a:pt x="647700" y="409575"/>
                </a:lnTo>
                <a:lnTo>
                  <a:pt x="442913" y="478631"/>
                </a:lnTo>
                <a:lnTo>
                  <a:pt x="300038" y="514350"/>
                </a:lnTo>
                <a:lnTo>
                  <a:pt x="200025" y="523875"/>
                </a:lnTo>
                <a:lnTo>
                  <a:pt x="142875" y="492919"/>
                </a:lnTo>
                <a:lnTo>
                  <a:pt x="76200" y="407194"/>
                </a:lnTo>
                <a:lnTo>
                  <a:pt x="0" y="300038"/>
                </a:lnTo>
                <a:lnTo>
                  <a:pt x="114300" y="159544"/>
                </a:lnTo>
                <a:lnTo>
                  <a:pt x="290513" y="0"/>
                </a:lnTo>
                <a:lnTo>
                  <a:pt x="321469" y="261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59">
            <a:extLst>
              <a:ext uri="{FF2B5EF4-FFF2-40B4-BE49-F238E27FC236}">
                <a16:creationId xmlns:a16="http://schemas.microsoft.com/office/drawing/2014/main" id="{778B5964-3E21-4960-BBCD-74BD2C167691}"/>
              </a:ext>
            </a:extLst>
          </p:cNvPr>
          <p:cNvSpPr/>
          <p:nvPr/>
        </p:nvSpPr>
        <p:spPr>
          <a:xfrm rot="10427924">
            <a:off x="19314967" y="13074985"/>
            <a:ext cx="205345" cy="228163"/>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0">
            <a:extLst>
              <a:ext uri="{FF2B5EF4-FFF2-40B4-BE49-F238E27FC236}">
                <a16:creationId xmlns:a16="http://schemas.microsoft.com/office/drawing/2014/main" id="{A73887CE-7A94-4765-8246-3B82D76E8394}"/>
              </a:ext>
            </a:extLst>
          </p:cNvPr>
          <p:cNvSpPr/>
          <p:nvPr/>
        </p:nvSpPr>
        <p:spPr>
          <a:xfrm rot="10427924">
            <a:off x="19431392" y="12972964"/>
            <a:ext cx="155151" cy="127771"/>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161">
            <a:extLst>
              <a:ext uri="{FF2B5EF4-FFF2-40B4-BE49-F238E27FC236}">
                <a16:creationId xmlns:a16="http://schemas.microsoft.com/office/drawing/2014/main" id="{85A79EF4-D234-4306-9012-B61E3EB90F37}"/>
              </a:ext>
            </a:extLst>
          </p:cNvPr>
          <p:cNvSpPr/>
          <p:nvPr/>
        </p:nvSpPr>
        <p:spPr>
          <a:xfrm rot="10427924">
            <a:off x="19860568" y="12345087"/>
            <a:ext cx="219035" cy="3239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162">
            <a:extLst>
              <a:ext uri="{FF2B5EF4-FFF2-40B4-BE49-F238E27FC236}">
                <a16:creationId xmlns:a16="http://schemas.microsoft.com/office/drawing/2014/main" id="{16F6AE3D-C558-4DAC-8FD3-F47589B506A2}"/>
              </a:ext>
            </a:extLst>
          </p:cNvPr>
          <p:cNvSpPr/>
          <p:nvPr/>
        </p:nvSpPr>
        <p:spPr>
          <a:xfrm rot="10427924">
            <a:off x="20074924" y="13294820"/>
            <a:ext cx="264667" cy="339901"/>
          </a:xfrm>
          <a:custGeom>
            <a:avLst/>
            <a:gdLst>
              <a:gd name="connsiteX0" fmla="*/ 83344 w 138112"/>
              <a:gd name="connsiteY0" fmla="*/ 169069 h 169069"/>
              <a:gd name="connsiteX1" fmla="*/ 0 w 138112"/>
              <a:gd name="connsiteY1" fmla="*/ 35719 h 169069"/>
              <a:gd name="connsiteX2" fmla="*/ 57150 w 138112"/>
              <a:gd name="connsiteY2" fmla="*/ 0 h 169069"/>
              <a:gd name="connsiteX3" fmla="*/ 138112 w 138112"/>
              <a:gd name="connsiteY3" fmla="*/ 135732 h 169069"/>
              <a:gd name="connsiteX0" fmla="*/ 83817 w 138112"/>
              <a:gd name="connsiteY0" fmla="*/ 177372 h 177372"/>
              <a:gd name="connsiteX1" fmla="*/ 0 w 138112"/>
              <a:gd name="connsiteY1" fmla="*/ 35719 h 177372"/>
              <a:gd name="connsiteX2" fmla="*/ 57150 w 138112"/>
              <a:gd name="connsiteY2" fmla="*/ 0 h 177372"/>
              <a:gd name="connsiteX3" fmla="*/ 138112 w 138112"/>
              <a:gd name="connsiteY3" fmla="*/ 135732 h 177372"/>
            </a:gdLst>
            <a:ahLst/>
            <a:cxnLst>
              <a:cxn ang="0">
                <a:pos x="connsiteX0" y="connsiteY0"/>
              </a:cxn>
              <a:cxn ang="0">
                <a:pos x="connsiteX1" y="connsiteY1"/>
              </a:cxn>
              <a:cxn ang="0">
                <a:pos x="connsiteX2" y="connsiteY2"/>
              </a:cxn>
              <a:cxn ang="0">
                <a:pos x="connsiteX3" y="connsiteY3"/>
              </a:cxn>
            </a:cxnLst>
            <a:rect l="l" t="t" r="r" b="b"/>
            <a:pathLst>
              <a:path w="138112" h="177372">
                <a:moveTo>
                  <a:pt x="83817" y="177372"/>
                </a:moveTo>
                <a:lnTo>
                  <a:pt x="0" y="35719"/>
                </a:lnTo>
                <a:lnTo>
                  <a:pt x="57150" y="0"/>
                </a:lnTo>
                <a:lnTo>
                  <a:pt x="138112" y="13573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18129323-BFE2-46AD-B000-3C6D1C76237D}"/>
              </a:ext>
            </a:extLst>
          </p:cNvPr>
          <p:cNvSpPr/>
          <p:nvPr/>
        </p:nvSpPr>
        <p:spPr>
          <a:xfrm rot="8399041">
            <a:off x="20028867" y="13307098"/>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164">
            <a:extLst>
              <a:ext uri="{FF2B5EF4-FFF2-40B4-BE49-F238E27FC236}">
                <a16:creationId xmlns:a16="http://schemas.microsoft.com/office/drawing/2014/main" id="{8468B43E-174C-43E2-9956-807D4DF74C2C}"/>
              </a:ext>
            </a:extLst>
          </p:cNvPr>
          <p:cNvSpPr/>
          <p:nvPr/>
        </p:nvSpPr>
        <p:spPr>
          <a:xfrm rot="10427924">
            <a:off x="17511956" y="14768644"/>
            <a:ext cx="415788" cy="546843"/>
          </a:xfrm>
          <a:custGeom>
            <a:avLst/>
            <a:gdLst>
              <a:gd name="connsiteX0" fmla="*/ 0 w 171450"/>
              <a:gd name="connsiteY0" fmla="*/ 280987 h 280987"/>
              <a:gd name="connsiteX1" fmla="*/ 73818 w 171450"/>
              <a:gd name="connsiteY1" fmla="*/ 252412 h 280987"/>
              <a:gd name="connsiteX2" fmla="*/ 123825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6200 h 280987"/>
              <a:gd name="connsiteX4" fmla="*/ 171450 w 171450"/>
              <a:gd name="connsiteY4" fmla="*/ 0 h 280987"/>
              <a:gd name="connsiteX0" fmla="*/ 0 w 171450"/>
              <a:gd name="connsiteY0" fmla="*/ 280987 h 280987"/>
              <a:gd name="connsiteX1" fmla="*/ 73818 w 171450"/>
              <a:gd name="connsiteY1" fmla="*/ 252412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681 w 171450"/>
              <a:gd name="connsiteY2" fmla="*/ 192881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52400 w 171450"/>
              <a:gd name="connsiteY3" fmla="*/ 73819 h 280987"/>
              <a:gd name="connsiteX4" fmla="*/ 171450 w 171450"/>
              <a:gd name="connsiteY4" fmla="*/ 0 h 280987"/>
              <a:gd name="connsiteX0" fmla="*/ 0 w 171450"/>
              <a:gd name="connsiteY0" fmla="*/ 280987 h 280987"/>
              <a:gd name="connsiteX1" fmla="*/ 71483 w 171450"/>
              <a:gd name="connsiteY1" fmla="*/ 273904 h 280987"/>
              <a:gd name="connsiteX2" fmla="*/ 116881 w 171450"/>
              <a:gd name="connsiteY2" fmla="*/ 205329 h 280987"/>
              <a:gd name="connsiteX3" fmla="*/ 167318 w 171450"/>
              <a:gd name="connsiteY3" fmla="*/ 108060 h 280987"/>
              <a:gd name="connsiteX4" fmla="*/ 171450 w 171450"/>
              <a:gd name="connsiteY4" fmla="*/ 0 h 280987"/>
              <a:gd name="connsiteX0" fmla="*/ 0 w 216972"/>
              <a:gd name="connsiteY0" fmla="*/ 285361 h 285361"/>
              <a:gd name="connsiteX1" fmla="*/ 71483 w 216972"/>
              <a:gd name="connsiteY1" fmla="*/ 278278 h 285361"/>
              <a:gd name="connsiteX2" fmla="*/ 116881 w 216972"/>
              <a:gd name="connsiteY2" fmla="*/ 209703 h 285361"/>
              <a:gd name="connsiteX3" fmla="*/ 167318 w 216972"/>
              <a:gd name="connsiteY3" fmla="*/ 112434 h 285361"/>
              <a:gd name="connsiteX4" fmla="*/ 216972 w 216972"/>
              <a:gd name="connsiteY4" fmla="*/ 0 h 2853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6972" h="285361">
                <a:moveTo>
                  <a:pt x="0" y="285361"/>
                </a:moveTo>
                <a:lnTo>
                  <a:pt x="71483" y="278278"/>
                </a:lnTo>
                <a:lnTo>
                  <a:pt x="116881" y="209703"/>
                </a:lnTo>
                <a:lnTo>
                  <a:pt x="167318" y="112434"/>
                </a:lnTo>
                <a:lnTo>
                  <a:pt x="216972"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00FBACC1-B6B9-4A6F-B16E-60227415739B}"/>
              </a:ext>
            </a:extLst>
          </p:cNvPr>
          <p:cNvSpPr/>
          <p:nvPr/>
        </p:nvSpPr>
        <p:spPr>
          <a:xfrm rot="13931470" flipH="1">
            <a:off x="17924708" y="14748699"/>
            <a:ext cx="40760" cy="403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Rectangle 117">
            <a:extLst>
              <a:ext uri="{FF2B5EF4-FFF2-40B4-BE49-F238E27FC236}">
                <a16:creationId xmlns:a16="http://schemas.microsoft.com/office/drawing/2014/main" id="{256A4309-D3B1-450E-99B9-505084626B1E}"/>
              </a:ext>
            </a:extLst>
          </p:cNvPr>
          <p:cNvSpPr/>
          <p:nvPr/>
        </p:nvSpPr>
        <p:spPr>
          <a:xfrm rot="9383934">
            <a:off x="13575201" y="11264761"/>
            <a:ext cx="143996" cy="469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67">
            <a:extLst>
              <a:ext uri="{FF2B5EF4-FFF2-40B4-BE49-F238E27FC236}">
                <a16:creationId xmlns:a16="http://schemas.microsoft.com/office/drawing/2014/main" id="{E08FDEE0-0BC1-4C83-8FA3-0D80D9D85A21}"/>
              </a:ext>
            </a:extLst>
          </p:cNvPr>
          <p:cNvSpPr/>
          <p:nvPr/>
        </p:nvSpPr>
        <p:spPr>
          <a:xfrm rot="10800000">
            <a:off x="13324784" y="11280124"/>
            <a:ext cx="456323" cy="387874"/>
          </a:xfrm>
          <a:custGeom>
            <a:avLst/>
            <a:gdLst>
              <a:gd name="connsiteX0" fmla="*/ 45244 w 238125"/>
              <a:gd name="connsiteY0" fmla="*/ 202406 h 202406"/>
              <a:gd name="connsiteX1" fmla="*/ 0 w 238125"/>
              <a:gd name="connsiteY1" fmla="*/ 76200 h 202406"/>
              <a:gd name="connsiteX2" fmla="*/ 204788 w 238125"/>
              <a:gd name="connsiteY2" fmla="*/ 0 h 202406"/>
              <a:gd name="connsiteX3" fmla="*/ 238125 w 238125"/>
              <a:gd name="connsiteY3" fmla="*/ 78581 h 202406"/>
              <a:gd name="connsiteX4" fmla="*/ 123825 w 238125"/>
              <a:gd name="connsiteY4" fmla="*/ 128587 h 2024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8125" h="202406">
                <a:moveTo>
                  <a:pt x="45244" y="202406"/>
                </a:moveTo>
                <a:lnTo>
                  <a:pt x="0" y="76200"/>
                </a:lnTo>
                <a:lnTo>
                  <a:pt x="204788" y="0"/>
                </a:lnTo>
                <a:lnTo>
                  <a:pt x="238125" y="78581"/>
                </a:lnTo>
                <a:lnTo>
                  <a:pt x="123825" y="128587"/>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168">
            <a:extLst>
              <a:ext uri="{FF2B5EF4-FFF2-40B4-BE49-F238E27FC236}">
                <a16:creationId xmlns:a16="http://schemas.microsoft.com/office/drawing/2014/main" id="{A9016EB7-D400-4E5C-A103-2EB3BBD0F92D}"/>
              </a:ext>
            </a:extLst>
          </p:cNvPr>
          <p:cNvSpPr/>
          <p:nvPr/>
        </p:nvSpPr>
        <p:spPr>
          <a:xfrm rot="10800000">
            <a:off x="13931693" y="11389641"/>
            <a:ext cx="223598" cy="346806"/>
          </a:xfrm>
          <a:custGeom>
            <a:avLst/>
            <a:gdLst>
              <a:gd name="connsiteX0" fmla="*/ 116681 w 116681"/>
              <a:gd name="connsiteY0" fmla="*/ 142875 h 180975"/>
              <a:gd name="connsiteX1" fmla="*/ 66675 w 116681"/>
              <a:gd name="connsiteY1" fmla="*/ 180975 h 180975"/>
              <a:gd name="connsiteX2" fmla="*/ 0 w 116681"/>
              <a:gd name="connsiteY2" fmla="*/ 26194 h 180975"/>
              <a:gd name="connsiteX3" fmla="*/ 57150 w 116681"/>
              <a:gd name="connsiteY3" fmla="*/ 0 h 180975"/>
              <a:gd name="connsiteX4" fmla="*/ 92869 w 116681"/>
              <a:gd name="connsiteY4" fmla="*/ 95250 h 1809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681" h="180975">
                <a:moveTo>
                  <a:pt x="116681" y="142875"/>
                </a:moveTo>
                <a:lnTo>
                  <a:pt x="66675" y="180975"/>
                </a:lnTo>
                <a:lnTo>
                  <a:pt x="0" y="26194"/>
                </a:lnTo>
                <a:lnTo>
                  <a:pt x="57150" y="0"/>
                </a:lnTo>
                <a:lnTo>
                  <a:pt x="92869"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27E3C777-516D-4AEC-847B-A82AF1ECD1CA}"/>
              </a:ext>
            </a:extLst>
          </p:cNvPr>
          <p:cNvSpPr/>
          <p:nvPr/>
        </p:nvSpPr>
        <p:spPr>
          <a:xfrm rot="10406446">
            <a:off x="11992417" y="7370680"/>
            <a:ext cx="167354" cy="108667"/>
          </a:xfrm>
          <a:prstGeom prst="rect">
            <a:avLst/>
          </a:prstGeom>
          <a:solidFill>
            <a:schemeClr val="bg1"/>
          </a:solidFill>
          <a:ln w="38100" cmpd="sng">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1">
            <a:extLst>
              <a:ext uri="{FF2B5EF4-FFF2-40B4-BE49-F238E27FC236}">
                <a16:creationId xmlns:a16="http://schemas.microsoft.com/office/drawing/2014/main" id="{5FE96BCB-52B9-4207-979E-1E67DCB067B9}"/>
              </a:ext>
            </a:extLst>
          </p:cNvPr>
          <p:cNvSpPr/>
          <p:nvPr/>
        </p:nvSpPr>
        <p:spPr>
          <a:xfrm rot="10800000">
            <a:off x="510248" y="12611131"/>
            <a:ext cx="5262383" cy="3284333"/>
          </a:xfrm>
          <a:custGeom>
            <a:avLst/>
            <a:gdLst>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1525"/>
              <a:gd name="connsiteX1" fmla="*/ 295275 w 533400"/>
              <a:gd name="connsiteY1" fmla="*/ 142875 h 771525"/>
              <a:gd name="connsiteX2" fmla="*/ 257175 w 533400"/>
              <a:gd name="connsiteY2" fmla="*/ 171450 h 771525"/>
              <a:gd name="connsiteX3" fmla="*/ 19050 w 533400"/>
              <a:gd name="connsiteY3" fmla="*/ 609600 h 771525"/>
              <a:gd name="connsiteX4" fmla="*/ 0 w 533400"/>
              <a:gd name="connsiteY4" fmla="*/ 685800 h 771525"/>
              <a:gd name="connsiteX5" fmla="*/ 47625 w 533400"/>
              <a:gd name="connsiteY5" fmla="*/ 762000 h 771525"/>
              <a:gd name="connsiteX6" fmla="*/ 142875 w 533400"/>
              <a:gd name="connsiteY6" fmla="*/ 771525 h 771525"/>
              <a:gd name="connsiteX7" fmla="*/ 514350 w 533400"/>
              <a:gd name="connsiteY7" fmla="*/ 590550 h 771525"/>
              <a:gd name="connsiteX0" fmla="*/ 533400 w 533400"/>
              <a:gd name="connsiteY0" fmla="*/ 0 h 772136"/>
              <a:gd name="connsiteX1" fmla="*/ 295275 w 533400"/>
              <a:gd name="connsiteY1" fmla="*/ 142875 h 772136"/>
              <a:gd name="connsiteX2" fmla="*/ 257175 w 533400"/>
              <a:gd name="connsiteY2" fmla="*/ 171450 h 772136"/>
              <a:gd name="connsiteX3" fmla="*/ 19050 w 533400"/>
              <a:gd name="connsiteY3" fmla="*/ 609600 h 772136"/>
              <a:gd name="connsiteX4" fmla="*/ 0 w 533400"/>
              <a:gd name="connsiteY4" fmla="*/ 685800 h 772136"/>
              <a:gd name="connsiteX5" fmla="*/ 47625 w 533400"/>
              <a:gd name="connsiteY5" fmla="*/ 762000 h 772136"/>
              <a:gd name="connsiteX6" fmla="*/ 142875 w 533400"/>
              <a:gd name="connsiteY6" fmla="*/ 771525 h 772136"/>
              <a:gd name="connsiteX7" fmla="*/ 514350 w 533400"/>
              <a:gd name="connsiteY7" fmla="*/ 590550 h 772136"/>
              <a:gd name="connsiteX0" fmla="*/ 533400 w 533400"/>
              <a:gd name="connsiteY0" fmla="*/ 0 h 776973"/>
              <a:gd name="connsiteX1" fmla="*/ 295275 w 533400"/>
              <a:gd name="connsiteY1" fmla="*/ 142875 h 776973"/>
              <a:gd name="connsiteX2" fmla="*/ 257175 w 533400"/>
              <a:gd name="connsiteY2" fmla="*/ 171450 h 776973"/>
              <a:gd name="connsiteX3" fmla="*/ 19050 w 533400"/>
              <a:gd name="connsiteY3" fmla="*/ 609600 h 776973"/>
              <a:gd name="connsiteX4" fmla="*/ 0 w 533400"/>
              <a:gd name="connsiteY4" fmla="*/ 685800 h 776973"/>
              <a:gd name="connsiteX5" fmla="*/ 47625 w 533400"/>
              <a:gd name="connsiteY5" fmla="*/ 762000 h 776973"/>
              <a:gd name="connsiteX6" fmla="*/ 142875 w 533400"/>
              <a:gd name="connsiteY6" fmla="*/ 771525 h 776973"/>
              <a:gd name="connsiteX7" fmla="*/ 514350 w 533400"/>
              <a:gd name="connsiteY7" fmla="*/ 590550 h 776973"/>
              <a:gd name="connsiteX0" fmla="*/ 2735318 w 2735318"/>
              <a:gd name="connsiteY0" fmla="*/ 0 h 1711421"/>
              <a:gd name="connsiteX1" fmla="*/ 295275 w 2735318"/>
              <a:gd name="connsiteY1" fmla="*/ 1077323 h 1711421"/>
              <a:gd name="connsiteX2" fmla="*/ 257175 w 2735318"/>
              <a:gd name="connsiteY2" fmla="*/ 1105898 h 1711421"/>
              <a:gd name="connsiteX3" fmla="*/ 19050 w 2735318"/>
              <a:gd name="connsiteY3" fmla="*/ 1544048 h 1711421"/>
              <a:gd name="connsiteX4" fmla="*/ 0 w 2735318"/>
              <a:gd name="connsiteY4" fmla="*/ 1620248 h 1711421"/>
              <a:gd name="connsiteX5" fmla="*/ 47625 w 2735318"/>
              <a:gd name="connsiteY5" fmla="*/ 1696448 h 1711421"/>
              <a:gd name="connsiteX6" fmla="*/ 142875 w 2735318"/>
              <a:gd name="connsiteY6" fmla="*/ 1705973 h 1711421"/>
              <a:gd name="connsiteX7" fmla="*/ 514350 w 2735318"/>
              <a:gd name="connsiteY7" fmla="*/ 1524998 h 1711421"/>
              <a:gd name="connsiteX0" fmla="*/ 2735318 w 2735318"/>
              <a:gd name="connsiteY0" fmla="*/ 0 h 1711421"/>
              <a:gd name="connsiteX1" fmla="*/ 1925717 w 2735318"/>
              <a:gd name="connsiteY1" fmla="*/ 121408 h 1711421"/>
              <a:gd name="connsiteX2" fmla="*/ 295275 w 2735318"/>
              <a:gd name="connsiteY2" fmla="*/ 1077323 h 1711421"/>
              <a:gd name="connsiteX3" fmla="*/ 257175 w 2735318"/>
              <a:gd name="connsiteY3" fmla="*/ 1105898 h 1711421"/>
              <a:gd name="connsiteX4" fmla="*/ 19050 w 2735318"/>
              <a:gd name="connsiteY4" fmla="*/ 1544048 h 1711421"/>
              <a:gd name="connsiteX5" fmla="*/ 0 w 2735318"/>
              <a:gd name="connsiteY5" fmla="*/ 1620248 h 1711421"/>
              <a:gd name="connsiteX6" fmla="*/ 47625 w 2735318"/>
              <a:gd name="connsiteY6" fmla="*/ 1696448 h 1711421"/>
              <a:gd name="connsiteX7" fmla="*/ 142875 w 2735318"/>
              <a:gd name="connsiteY7" fmla="*/ 1705973 h 1711421"/>
              <a:gd name="connsiteX8" fmla="*/ 514350 w 2735318"/>
              <a:gd name="connsiteY8"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295275 w 2735318"/>
              <a:gd name="connsiteY3" fmla="*/ 1077323 h 1711421"/>
              <a:gd name="connsiteX4" fmla="*/ 257175 w 2735318"/>
              <a:gd name="connsiteY4" fmla="*/ 1105898 h 1711421"/>
              <a:gd name="connsiteX5" fmla="*/ 19050 w 2735318"/>
              <a:gd name="connsiteY5" fmla="*/ 1544048 h 1711421"/>
              <a:gd name="connsiteX6" fmla="*/ 0 w 2735318"/>
              <a:gd name="connsiteY6" fmla="*/ 1620248 h 1711421"/>
              <a:gd name="connsiteX7" fmla="*/ 47625 w 2735318"/>
              <a:gd name="connsiteY7" fmla="*/ 1696448 h 1711421"/>
              <a:gd name="connsiteX8" fmla="*/ 142875 w 2735318"/>
              <a:gd name="connsiteY8" fmla="*/ 1705973 h 1711421"/>
              <a:gd name="connsiteX9" fmla="*/ 514350 w 2735318"/>
              <a:gd name="connsiteY9"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32214 w 2735318"/>
              <a:gd name="connsiteY3" fmla="*/ 504134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170206 w 2735318"/>
              <a:gd name="connsiteY2" fmla="*/ 399754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35318"/>
              <a:gd name="connsiteY0" fmla="*/ 0 h 1711421"/>
              <a:gd name="connsiteX1" fmla="*/ 1925717 w 2735318"/>
              <a:gd name="connsiteY1" fmla="*/ 121408 h 1711421"/>
              <a:gd name="connsiteX2" fmla="*/ 1294468 w 2735318"/>
              <a:gd name="connsiteY2" fmla="*/ 355020 h 1711421"/>
              <a:gd name="connsiteX3" fmla="*/ 842155 w 2735318"/>
              <a:gd name="connsiteY3" fmla="*/ 479281 h 1711421"/>
              <a:gd name="connsiteX4" fmla="*/ 295275 w 2735318"/>
              <a:gd name="connsiteY4" fmla="*/ 1077323 h 1711421"/>
              <a:gd name="connsiteX5" fmla="*/ 257175 w 2735318"/>
              <a:gd name="connsiteY5" fmla="*/ 1105898 h 1711421"/>
              <a:gd name="connsiteX6" fmla="*/ 19050 w 2735318"/>
              <a:gd name="connsiteY6" fmla="*/ 1544048 h 1711421"/>
              <a:gd name="connsiteX7" fmla="*/ 0 w 2735318"/>
              <a:gd name="connsiteY7" fmla="*/ 1620248 h 1711421"/>
              <a:gd name="connsiteX8" fmla="*/ 47625 w 2735318"/>
              <a:gd name="connsiteY8" fmla="*/ 1696448 h 1711421"/>
              <a:gd name="connsiteX9" fmla="*/ 142875 w 2735318"/>
              <a:gd name="connsiteY9" fmla="*/ 1705973 h 1711421"/>
              <a:gd name="connsiteX10" fmla="*/ 514350 w 2735318"/>
              <a:gd name="connsiteY10" fmla="*/ 1524998 h 1711421"/>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2746091 w 2746091"/>
              <a:gd name="connsiteY10"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746091 w 2746091"/>
              <a:gd name="connsiteY11"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746091 w 2746091"/>
              <a:gd name="connsiteY12"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368089 w 2746091"/>
              <a:gd name="connsiteY11" fmla="*/ 1572785 h 1713876"/>
              <a:gd name="connsiteX12" fmla="*/ 2606672 w 2746091"/>
              <a:gd name="connsiteY12" fmla="*/ 1677164 h 1713876"/>
              <a:gd name="connsiteX13" fmla="*/ 2746091 w 2746091"/>
              <a:gd name="connsiteY13"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1885954 w 2746091"/>
              <a:gd name="connsiteY10" fmla="*/ 921653 h 1713876"/>
              <a:gd name="connsiteX11" fmla="*/ 2253769 w 2746091"/>
              <a:gd name="connsiteY11" fmla="*/ 1299409 h 1713876"/>
              <a:gd name="connsiteX12" fmla="*/ 2368089 w 2746091"/>
              <a:gd name="connsiteY12" fmla="*/ 1572785 h 1713876"/>
              <a:gd name="connsiteX13" fmla="*/ 2606672 w 2746091"/>
              <a:gd name="connsiteY13" fmla="*/ 1677164 h 1713876"/>
              <a:gd name="connsiteX14" fmla="*/ 2746091 w 2746091"/>
              <a:gd name="connsiteY14"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885954 w 2746091"/>
              <a:gd name="connsiteY11" fmla="*/ 921653 h 1713876"/>
              <a:gd name="connsiteX12" fmla="*/ 2253769 w 2746091"/>
              <a:gd name="connsiteY12" fmla="*/ 1299409 h 1713876"/>
              <a:gd name="connsiteX13" fmla="*/ 2368089 w 2746091"/>
              <a:gd name="connsiteY13" fmla="*/ 1572785 h 1713876"/>
              <a:gd name="connsiteX14" fmla="*/ 2606672 w 2746091"/>
              <a:gd name="connsiteY14" fmla="*/ 1677164 h 1713876"/>
              <a:gd name="connsiteX15" fmla="*/ 2746091 w 2746091"/>
              <a:gd name="connsiteY15" fmla="*/ 1713876 h 1713876"/>
              <a:gd name="connsiteX0" fmla="*/ 2735318 w 2746091"/>
              <a:gd name="connsiteY0" fmla="*/ 0 h 1713876"/>
              <a:gd name="connsiteX1" fmla="*/ 1925717 w 2746091"/>
              <a:gd name="connsiteY1" fmla="*/ 121408 h 1713876"/>
              <a:gd name="connsiteX2" fmla="*/ 1294468 w 2746091"/>
              <a:gd name="connsiteY2" fmla="*/ 355020 h 1713876"/>
              <a:gd name="connsiteX3" fmla="*/ 842155 w 2746091"/>
              <a:gd name="connsiteY3" fmla="*/ 479281 h 1713876"/>
              <a:gd name="connsiteX4" fmla="*/ 295275 w 2746091"/>
              <a:gd name="connsiteY4" fmla="*/ 1077323 h 1713876"/>
              <a:gd name="connsiteX5" fmla="*/ 257175 w 2746091"/>
              <a:gd name="connsiteY5" fmla="*/ 1105898 h 1713876"/>
              <a:gd name="connsiteX6" fmla="*/ 19050 w 2746091"/>
              <a:gd name="connsiteY6" fmla="*/ 1544048 h 1713876"/>
              <a:gd name="connsiteX7" fmla="*/ 0 w 2746091"/>
              <a:gd name="connsiteY7" fmla="*/ 1620248 h 1713876"/>
              <a:gd name="connsiteX8" fmla="*/ 47625 w 2746091"/>
              <a:gd name="connsiteY8" fmla="*/ 1696448 h 1713876"/>
              <a:gd name="connsiteX9" fmla="*/ 142875 w 2746091"/>
              <a:gd name="connsiteY9" fmla="*/ 1705973 h 1713876"/>
              <a:gd name="connsiteX10" fmla="*/ 946535 w 2746091"/>
              <a:gd name="connsiteY10" fmla="*/ 1234793 h 1713876"/>
              <a:gd name="connsiteX11" fmla="*/ 1418730 w 2746091"/>
              <a:gd name="connsiteY11" fmla="*/ 1001181 h 1713876"/>
              <a:gd name="connsiteX12" fmla="*/ 1885954 w 2746091"/>
              <a:gd name="connsiteY12" fmla="*/ 921653 h 1713876"/>
              <a:gd name="connsiteX13" fmla="*/ 2253769 w 2746091"/>
              <a:gd name="connsiteY13" fmla="*/ 1299409 h 1713876"/>
              <a:gd name="connsiteX14" fmla="*/ 2368089 w 2746091"/>
              <a:gd name="connsiteY14" fmla="*/ 1572785 h 1713876"/>
              <a:gd name="connsiteX15" fmla="*/ 2606672 w 2746091"/>
              <a:gd name="connsiteY15" fmla="*/ 1677164 h 1713876"/>
              <a:gd name="connsiteX16" fmla="*/ 2746091 w 2746091"/>
              <a:gd name="connsiteY16" fmla="*/ 1713876 h 1713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746091" h="1713876">
                <a:moveTo>
                  <a:pt x="2735318" y="0"/>
                </a:moveTo>
                <a:cubicBezTo>
                  <a:pt x="2511842" y="101772"/>
                  <a:pt x="2149193" y="19636"/>
                  <a:pt x="1925717" y="121408"/>
                </a:cubicBezTo>
                <a:cubicBezTo>
                  <a:pt x="1702046" y="247327"/>
                  <a:pt x="1518139" y="229101"/>
                  <a:pt x="1294468" y="355020"/>
                </a:cubicBezTo>
                <a:cubicBezTo>
                  <a:pt x="1218254" y="414666"/>
                  <a:pt x="918369" y="419635"/>
                  <a:pt x="842155" y="479281"/>
                </a:cubicBezTo>
                <a:lnTo>
                  <a:pt x="295275" y="1077323"/>
                </a:lnTo>
                <a:lnTo>
                  <a:pt x="257175" y="1105898"/>
                </a:lnTo>
                <a:lnTo>
                  <a:pt x="19050" y="1544048"/>
                </a:lnTo>
                <a:cubicBezTo>
                  <a:pt x="3175" y="1576592"/>
                  <a:pt x="6350" y="1594848"/>
                  <a:pt x="0" y="1620248"/>
                </a:cubicBezTo>
                <a:lnTo>
                  <a:pt x="47625" y="1696448"/>
                </a:lnTo>
                <a:cubicBezTo>
                  <a:pt x="72232" y="1713911"/>
                  <a:pt x="106363" y="1714704"/>
                  <a:pt x="142875" y="1705973"/>
                </a:cubicBezTo>
                <a:cubicBezTo>
                  <a:pt x="301806" y="1643114"/>
                  <a:pt x="656022" y="1365513"/>
                  <a:pt x="946535" y="1234793"/>
                </a:cubicBezTo>
                <a:cubicBezTo>
                  <a:pt x="1164148" y="1121470"/>
                  <a:pt x="1262160" y="1053371"/>
                  <a:pt x="1418730" y="1001181"/>
                </a:cubicBezTo>
                <a:cubicBezTo>
                  <a:pt x="1575300" y="948991"/>
                  <a:pt x="1751751" y="876090"/>
                  <a:pt x="1885954" y="921653"/>
                </a:cubicBezTo>
                <a:cubicBezTo>
                  <a:pt x="2125934" y="1001350"/>
                  <a:pt x="2173413" y="1190887"/>
                  <a:pt x="2253769" y="1299409"/>
                </a:cubicBezTo>
                <a:cubicBezTo>
                  <a:pt x="2334125" y="1407931"/>
                  <a:pt x="2296846" y="1518110"/>
                  <a:pt x="2368089" y="1572785"/>
                </a:cubicBezTo>
                <a:cubicBezTo>
                  <a:pt x="2449274" y="1600951"/>
                  <a:pt x="2525487" y="1648998"/>
                  <a:pt x="2606672" y="1677164"/>
                </a:cubicBezTo>
                <a:lnTo>
                  <a:pt x="2746091" y="1713876"/>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76">
            <a:extLst>
              <a:ext uri="{FF2B5EF4-FFF2-40B4-BE49-F238E27FC236}">
                <a16:creationId xmlns:a16="http://schemas.microsoft.com/office/drawing/2014/main" id="{F12BD9C5-7242-48A2-A6A0-10F73BD9C9BF}"/>
              </a:ext>
            </a:extLst>
          </p:cNvPr>
          <p:cNvSpPr/>
          <p:nvPr/>
        </p:nvSpPr>
        <p:spPr>
          <a:xfrm rot="10800000">
            <a:off x="5694480" y="10877506"/>
            <a:ext cx="1255607" cy="1771548"/>
          </a:xfrm>
          <a:custGeom>
            <a:avLst/>
            <a:gdLst>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67227 w 700614"/>
              <a:gd name="connsiteY6" fmla="*/ 671512 h 866775"/>
              <a:gd name="connsiteX7" fmla="*/ 138639 w 700614"/>
              <a:gd name="connsiteY7" fmla="*/ 757237 h 866775"/>
              <a:gd name="connsiteX8" fmla="*/ 57677 w 700614"/>
              <a:gd name="connsiteY8" fmla="*/ 795337 h 866775"/>
              <a:gd name="connsiteX9" fmla="*/ 527 w 700614"/>
              <a:gd name="connsiteY9" fmla="*/ 866775 h 866775"/>
              <a:gd name="connsiteX0" fmla="*/ 700614 w 700614"/>
              <a:gd name="connsiteY0" fmla="*/ 0 h 866775"/>
              <a:gd name="connsiteX1" fmla="*/ 633939 w 700614"/>
              <a:gd name="connsiteY1" fmla="*/ 85725 h 866775"/>
              <a:gd name="connsiteX2" fmla="*/ 557739 w 700614"/>
              <a:gd name="connsiteY2" fmla="*/ 180975 h 866775"/>
              <a:gd name="connsiteX3" fmla="*/ 514877 w 700614"/>
              <a:gd name="connsiteY3" fmla="*/ 300037 h 866775"/>
              <a:gd name="connsiteX4" fmla="*/ 457727 w 700614"/>
              <a:gd name="connsiteY4" fmla="*/ 428625 h 866775"/>
              <a:gd name="connsiteX5" fmla="*/ 372002 w 700614"/>
              <a:gd name="connsiteY5" fmla="*/ 538162 h 866775"/>
              <a:gd name="connsiteX6" fmla="*/ 252940 w 700614"/>
              <a:gd name="connsiteY6" fmla="*/ 666749 h 866775"/>
              <a:gd name="connsiteX7" fmla="*/ 138639 w 700614"/>
              <a:gd name="connsiteY7" fmla="*/ 757237 h 866775"/>
              <a:gd name="connsiteX8" fmla="*/ 57677 w 700614"/>
              <a:gd name="connsiteY8" fmla="*/ 795337 h 866775"/>
              <a:gd name="connsiteX9" fmla="*/ 527 w 700614"/>
              <a:gd name="connsiteY9" fmla="*/ 866775 h 866775"/>
              <a:gd name="connsiteX0" fmla="*/ 655218 w 655218"/>
              <a:gd name="connsiteY0" fmla="*/ 0 h 924454"/>
              <a:gd name="connsiteX1" fmla="*/ 588543 w 655218"/>
              <a:gd name="connsiteY1" fmla="*/ 85725 h 924454"/>
              <a:gd name="connsiteX2" fmla="*/ 512343 w 655218"/>
              <a:gd name="connsiteY2" fmla="*/ 180975 h 924454"/>
              <a:gd name="connsiteX3" fmla="*/ 469481 w 655218"/>
              <a:gd name="connsiteY3" fmla="*/ 300037 h 924454"/>
              <a:gd name="connsiteX4" fmla="*/ 412331 w 655218"/>
              <a:gd name="connsiteY4" fmla="*/ 428625 h 924454"/>
              <a:gd name="connsiteX5" fmla="*/ 326606 w 655218"/>
              <a:gd name="connsiteY5" fmla="*/ 538162 h 924454"/>
              <a:gd name="connsiteX6" fmla="*/ 207544 w 655218"/>
              <a:gd name="connsiteY6" fmla="*/ 666749 h 924454"/>
              <a:gd name="connsiteX7" fmla="*/ 93243 w 655218"/>
              <a:gd name="connsiteY7" fmla="*/ 757237 h 924454"/>
              <a:gd name="connsiteX8" fmla="*/ 12281 w 655218"/>
              <a:gd name="connsiteY8" fmla="*/ 795337 h 924454"/>
              <a:gd name="connsiteX9" fmla="*/ 10189 w 655218"/>
              <a:gd name="connsiteY9" fmla="*/ 924454 h 924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5218" h="924454">
                <a:moveTo>
                  <a:pt x="655218" y="0"/>
                </a:moveTo>
                <a:cubicBezTo>
                  <a:pt x="633786" y="27781"/>
                  <a:pt x="612355" y="55563"/>
                  <a:pt x="588543" y="85725"/>
                </a:cubicBezTo>
                <a:cubicBezTo>
                  <a:pt x="564731" y="115887"/>
                  <a:pt x="532187" y="145256"/>
                  <a:pt x="512343" y="180975"/>
                </a:cubicBezTo>
                <a:cubicBezTo>
                  <a:pt x="492499" y="216694"/>
                  <a:pt x="486150" y="258762"/>
                  <a:pt x="469481" y="300037"/>
                </a:cubicBezTo>
                <a:cubicBezTo>
                  <a:pt x="452812" y="341312"/>
                  <a:pt x="436143" y="388938"/>
                  <a:pt x="412331" y="428625"/>
                </a:cubicBezTo>
                <a:cubicBezTo>
                  <a:pt x="388518" y="468313"/>
                  <a:pt x="360737" y="498475"/>
                  <a:pt x="326606" y="538162"/>
                </a:cubicBezTo>
                <a:cubicBezTo>
                  <a:pt x="292475" y="577849"/>
                  <a:pt x="246438" y="630237"/>
                  <a:pt x="207544" y="666749"/>
                </a:cubicBezTo>
                <a:cubicBezTo>
                  <a:pt x="168650" y="703261"/>
                  <a:pt x="125787" y="735806"/>
                  <a:pt x="93243" y="757237"/>
                </a:cubicBezTo>
                <a:cubicBezTo>
                  <a:pt x="60699" y="778668"/>
                  <a:pt x="35300" y="777081"/>
                  <a:pt x="12281" y="795337"/>
                </a:cubicBezTo>
                <a:cubicBezTo>
                  <a:pt x="-10738" y="813593"/>
                  <a:pt x="4633" y="916516"/>
                  <a:pt x="10189" y="92445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88">
            <a:extLst>
              <a:ext uri="{FF2B5EF4-FFF2-40B4-BE49-F238E27FC236}">
                <a16:creationId xmlns:a16="http://schemas.microsoft.com/office/drawing/2014/main" id="{333F359B-AA6C-4F24-A56B-8604239E4E5B}"/>
              </a:ext>
            </a:extLst>
          </p:cNvPr>
          <p:cNvSpPr/>
          <p:nvPr/>
        </p:nvSpPr>
        <p:spPr>
          <a:xfrm rot="10800000">
            <a:off x="6949944" y="8090425"/>
            <a:ext cx="511082" cy="2747066"/>
          </a:xfrm>
          <a:custGeom>
            <a:avLst/>
            <a:gdLst>
              <a:gd name="connsiteX0" fmla="*/ 90488 w 90488"/>
              <a:gd name="connsiteY0" fmla="*/ 0 h 1276350"/>
              <a:gd name="connsiteX1" fmla="*/ 0 w 90488"/>
              <a:gd name="connsiteY1" fmla="*/ 1276350 h 1276350"/>
              <a:gd name="connsiteX0" fmla="*/ 266700 w 266700"/>
              <a:gd name="connsiteY0" fmla="*/ 0 h 1433512"/>
              <a:gd name="connsiteX1" fmla="*/ 0 w 266700"/>
              <a:gd name="connsiteY1" fmla="*/ 1433512 h 1433512"/>
              <a:gd name="connsiteX0" fmla="*/ 266700 w 266700"/>
              <a:gd name="connsiteY0" fmla="*/ 0 h 1433512"/>
              <a:gd name="connsiteX1" fmla="*/ 171450 w 266700"/>
              <a:gd name="connsiteY1" fmla="*/ 1252538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 name="connsiteX0" fmla="*/ 266700 w 266700"/>
              <a:gd name="connsiteY0" fmla="*/ 0 h 1433512"/>
              <a:gd name="connsiteX1" fmla="*/ 171450 w 266700"/>
              <a:gd name="connsiteY1" fmla="*/ 1276350 h 1433512"/>
              <a:gd name="connsiteX2" fmla="*/ 0 w 266700"/>
              <a:gd name="connsiteY2" fmla="*/ 1433512 h 1433512"/>
            </a:gdLst>
            <a:ahLst/>
            <a:cxnLst>
              <a:cxn ang="0">
                <a:pos x="connsiteX0" y="connsiteY0"/>
              </a:cxn>
              <a:cxn ang="0">
                <a:pos x="connsiteX1" y="connsiteY1"/>
              </a:cxn>
              <a:cxn ang="0">
                <a:pos x="connsiteX2" y="connsiteY2"/>
              </a:cxn>
            </a:cxnLst>
            <a:rect l="l" t="t" r="r" b="b"/>
            <a:pathLst>
              <a:path w="266700" h="1433512">
                <a:moveTo>
                  <a:pt x="266700" y="0"/>
                </a:moveTo>
                <a:lnTo>
                  <a:pt x="171450" y="1276350"/>
                </a:lnTo>
                <a:lnTo>
                  <a:pt x="0" y="14335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98">
            <a:extLst>
              <a:ext uri="{FF2B5EF4-FFF2-40B4-BE49-F238E27FC236}">
                <a16:creationId xmlns:a16="http://schemas.microsoft.com/office/drawing/2014/main" id="{71897202-7835-4AC1-B867-1759F42D5BB8}"/>
              </a:ext>
            </a:extLst>
          </p:cNvPr>
          <p:cNvSpPr/>
          <p:nvPr/>
        </p:nvSpPr>
        <p:spPr>
          <a:xfrm rot="10800000">
            <a:off x="9377584" y="9797073"/>
            <a:ext cx="1222947" cy="1816166"/>
          </a:xfrm>
          <a:custGeom>
            <a:avLst/>
            <a:gdLst>
              <a:gd name="connsiteX0" fmla="*/ 0 w 638175"/>
              <a:gd name="connsiteY0" fmla="*/ 0 h 947737"/>
              <a:gd name="connsiteX1" fmla="*/ 304800 w 638175"/>
              <a:gd name="connsiteY1" fmla="*/ 690562 h 947737"/>
              <a:gd name="connsiteX2" fmla="*/ 328612 w 638175"/>
              <a:gd name="connsiteY2" fmla="*/ 738187 h 947737"/>
              <a:gd name="connsiteX3" fmla="*/ 371475 w 638175"/>
              <a:gd name="connsiteY3" fmla="*/ 762000 h 947737"/>
              <a:gd name="connsiteX4" fmla="*/ 466725 w 638175"/>
              <a:gd name="connsiteY4" fmla="*/ 828675 h 947737"/>
              <a:gd name="connsiteX5" fmla="*/ 552450 w 638175"/>
              <a:gd name="connsiteY5" fmla="*/ 862012 h 947737"/>
              <a:gd name="connsiteX6" fmla="*/ 609600 w 638175"/>
              <a:gd name="connsiteY6" fmla="*/ 900112 h 947737"/>
              <a:gd name="connsiteX7" fmla="*/ 638175 w 638175"/>
              <a:gd name="connsiteY7" fmla="*/ 947737 h 947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38175" h="947737">
                <a:moveTo>
                  <a:pt x="0" y="0"/>
                </a:moveTo>
                <a:lnTo>
                  <a:pt x="304800" y="690562"/>
                </a:lnTo>
                <a:lnTo>
                  <a:pt x="328612" y="738187"/>
                </a:lnTo>
                <a:lnTo>
                  <a:pt x="371475" y="762000"/>
                </a:lnTo>
                <a:lnTo>
                  <a:pt x="466725" y="828675"/>
                </a:lnTo>
                <a:lnTo>
                  <a:pt x="552450" y="862012"/>
                </a:lnTo>
                <a:lnTo>
                  <a:pt x="609600" y="900112"/>
                </a:lnTo>
                <a:lnTo>
                  <a:pt x="638175" y="94773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99">
            <a:extLst>
              <a:ext uri="{FF2B5EF4-FFF2-40B4-BE49-F238E27FC236}">
                <a16:creationId xmlns:a16="http://schemas.microsoft.com/office/drawing/2014/main" id="{D19130E0-87B3-440E-BA51-DF6D189F71D9}"/>
              </a:ext>
            </a:extLst>
          </p:cNvPr>
          <p:cNvSpPr/>
          <p:nvPr/>
        </p:nvSpPr>
        <p:spPr>
          <a:xfrm rot="10800000">
            <a:off x="13175358" y="10252928"/>
            <a:ext cx="1816168" cy="5996089"/>
          </a:xfrm>
          <a:custGeom>
            <a:avLst/>
            <a:gdLst>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114300 w 947738"/>
              <a:gd name="connsiteY5" fmla="*/ 81438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6675 w 947738"/>
              <a:gd name="connsiteY5" fmla="*/ 747712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109538 w 947738"/>
              <a:gd name="connsiteY4" fmla="*/ 571500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 name="connsiteX0" fmla="*/ 0 w 947738"/>
              <a:gd name="connsiteY0" fmla="*/ 0 h 3128962"/>
              <a:gd name="connsiteX1" fmla="*/ 19050 w 947738"/>
              <a:gd name="connsiteY1" fmla="*/ 76200 h 3128962"/>
              <a:gd name="connsiteX2" fmla="*/ 80963 w 947738"/>
              <a:gd name="connsiteY2" fmla="*/ 266700 h 3128962"/>
              <a:gd name="connsiteX3" fmla="*/ 95250 w 947738"/>
              <a:gd name="connsiteY3" fmla="*/ 385762 h 3128962"/>
              <a:gd name="connsiteX4" fmla="*/ 85725 w 947738"/>
              <a:gd name="connsiteY4" fmla="*/ 581025 h 3128962"/>
              <a:gd name="connsiteX5" fmla="*/ 61912 w 947738"/>
              <a:gd name="connsiteY5" fmla="*/ 909637 h 3128962"/>
              <a:gd name="connsiteX6" fmla="*/ 90488 w 947738"/>
              <a:gd name="connsiteY6" fmla="*/ 1524000 h 3128962"/>
              <a:gd name="connsiteX7" fmla="*/ 157163 w 947738"/>
              <a:gd name="connsiteY7" fmla="*/ 1766887 h 3128962"/>
              <a:gd name="connsiteX8" fmla="*/ 285750 w 947738"/>
              <a:gd name="connsiteY8" fmla="*/ 2024062 h 3128962"/>
              <a:gd name="connsiteX9" fmla="*/ 423863 w 947738"/>
              <a:gd name="connsiteY9" fmla="*/ 2205037 h 3128962"/>
              <a:gd name="connsiteX10" fmla="*/ 538163 w 947738"/>
              <a:gd name="connsiteY10" fmla="*/ 2376487 h 3128962"/>
              <a:gd name="connsiteX11" fmla="*/ 642938 w 947738"/>
              <a:gd name="connsiteY11" fmla="*/ 2624137 h 3128962"/>
              <a:gd name="connsiteX12" fmla="*/ 723900 w 947738"/>
              <a:gd name="connsiteY12" fmla="*/ 2733675 h 3128962"/>
              <a:gd name="connsiteX13" fmla="*/ 833438 w 947738"/>
              <a:gd name="connsiteY13" fmla="*/ 2895600 h 3128962"/>
              <a:gd name="connsiteX14" fmla="*/ 904875 w 947738"/>
              <a:gd name="connsiteY14" fmla="*/ 3019425 h 3128962"/>
              <a:gd name="connsiteX15" fmla="*/ 947738 w 947738"/>
              <a:gd name="connsiteY15" fmla="*/ 3128962 h 31289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47738" h="3128962">
                <a:moveTo>
                  <a:pt x="0" y="0"/>
                </a:moveTo>
                <a:lnTo>
                  <a:pt x="19050" y="76200"/>
                </a:lnTo>
                <a:lnTo>
                  <a:pt x="80963" y="266700"/>
                </a:lnTo>
                <a:lnTo>
                  <a:pt x="95250" y="385762"/>
                </a:lnTo>
                <a:lnTo>
                  <a:pt x="85725" y="581025"/>
                </a:lnTo>
                <a:cubicBezTo>
                  <a:pt x="87312" y="661987"/>
                  <a:pt x="46038" y="828675"/>
                  <a:pt x="61912" y="909637"/>
                </a:cubicBezTo>
                <a:cubicBezTo>
                  <a:pt x="52387" y="1147762"/>
                  <a:pt x="80963" y="1319212"/>
                  <a:pt x="90488" y="1524000"/>
                </a:cubicBezTo>
                <a:lnTo>
                  <a:pt x="157163" y="1766887"/>
                </a:lnTo>
                <a:lnTo>
                  <a:pt x="285750" y="2024062"/>
                </a:lnTo>
                <a:lnTo>
                  <a:pt x="423863" y="2205037"/>
                </a:lnTo>
                <a:lnTo>
                  <a:pt x="538163" y="2376487"/>
                </a:lnTo>
                <a:lnTo>
                  <a:pt x="642938" y="2624137"/>
                </a:lnTo>
                <a:lnTo>
                  <a:pt x="723900" y="2733675"/>
                </a:lnTo>
                <a:lnTo>
                  <a:pt x="833438" y="2895600"/>
                </a:lnTo>
                <a:lnTo>
                  <a:pt x="904875" y="3019425"/>
                </a:lnTo>
                <a:lnTo>
                  <a:pt x="947738" y="31289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100">
            <a:extLst>
              <a:ext uri="{FF2B5EF4-FFF2-40B4-BE49-F238E27FC236}">
                <a16:creationId xmlns:a16="http://schemas.microsoft.com/office/drawing/2014/main" id="{E9B33528-A147-4144-BF77-51D37AAFC096}"/>
              </a:ext>
            </a:extLst>
          </p:cNvPr>
          <p:cNvSpPr/>
          <p:nvPr/>
        </p:nvSpPr>
        <p:spPr>
          <a:xfrm rot="10800000">
            <a:off x="11020349" y="9094334"/>
            <a:ext cx="638853" cy="1734029"/>
          </a:xfrm>
          <a:custGeom>
            <a:avLst/>
            <a:gdLst>
              <a:gd name="connsiteX0" fmla="*/ 0 w 333375"/>
              <a:gd name="connsiteY0" fmla="*/ 0 h 904875"/>
              <a:gd name="connsiteX1" fmla="*/ 333375 w 333375"/>
              <a:gd name="connsiteY1" fmla="*/ 904875 h 904875"/>
            </a:gdLst>
            <a:ahLst/>
            <a:cxnLst>
              <a:cxn ang="0">
                <a:pos x="connsiteX0" y="connsiteY0"/>
              </a:cxn>
              <a:cxn ang="0">
                <a:pos x="connsiteX1" y="connsiteY1"/>
              </a:cxn>
            </a:cxnLst>
            <a:rect l="l" t="t" r="r" b="b"/>
            <a:pathLst>
              <a:path w="333375" h="904875">
                <a:moveTo>
                  <a:pt x="0" y="0"/>
                </a:moveTo>
                <a:lnTo>
                  <a:pt x="333375" y="9048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101">
            <a:extLst>
              <a:ext uri="{FF2B5EF4-FFF2-40B4-BE49-F238E27FC236}">
                <a16:creationId xmlns:a16="http://schemas.microsoft.com/office/drawing/2014/main" id="{16E2533F-1B53-4DF4-9F1E-6BC6C5B18E73}"/>
              </a:ext>
            </a:extLst>
          </p:cNvPr>
          <p:cNvSpPr/>
          <p:nvPr/>
        </p:nvSpPr>
        <p:spPr>
          <a:xfrm rot="10800000">
            <a:off x="549645" y="7606721"/>
            <a:ext cx="8910078" cy="1086049"/>
          </a:xfrm>
          <a:custGeom>
            <a:avLst/>
            <a:gdLst>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7175 w 2447925"/>
              <a:gd name="connsiteY13" fmla="*/ 604837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604837"/>
              <a:gd name="connsiteX1" fmla="*/ 1957388 w 2447925"/>
              <a:gd name="connsiteY1" fmla="*/ 280987 h 604837"/>
              <a:gd name="connsiteX2" fmla="*/ 1595438 w 2447925"/>
              <a:gd name="connsiteY2" fmla="*/ 304800 h 604837"/>
              <a:gd name="connsiteX3" fmla="*/ 1304925 w 2447925"/>
              <a:gd name="connsiteY3" fmla="*/ 333375 h 604837"/>
              <a:gd name="connsiteX4" fmla="*/ 1057275 w 2447925"/>
              <a:gd name="connsiteY4" fmla="*/ 328612 h 604837"/>
              <a:gd name="connsiteX5" fmla="*/ 1000125 w 2447925"/>
              <a:gd name="connsiteY5" fmla="*/ 338137 h 604837"/>
              <a:gd name="connsiteX6" fmla="*/ 914400 w 2447925"/>
              <a:gd name="connsiteY6" fmla="*/ 400050 h 604837"/>
              <a:gd name="connsiteX7" fmla="*/ 871538 w 2447925"/>
              <a:gd name="connsiteY7" fmla="*/ 419100 h 604837"/>
              <a:gd name="connsiteX8" fmla="*/ 647700 w 2447925"/>
              <a:gd name="connsiteY8" fmla="*/ 423862 h 604837"/>
              <a:gd name="connsiteX9" fmla="*/ 566738 w 2447925"/>
              <a:gd name="connsiteY9" fmla="*/ 476250 h 604837"/>
              <a:gd name="connsiteX10" fmla="*/ 490538 w 2447925"/>
              <a:gd name="connsiteY10" fmla="*/ 542925 h 604837"/>
              <a:gd name="connsiteX11" fmla="*/ 438150 w 2447925"/>
              <a:gd name="connsiteY11" fmla="*/ 595312 h 604837"/>
              <a:gd name="connsiteX12" fmla="*/ 390525 w 2447925"/>
              <a:gd name="connsiteY12" fmla="*/ 604837 h 604837"/>
              <a:gd name="connsiteX13" fmla="*/ 250053 w 2447925"/>
              <a:gd name="connsiteY13" fmla="*/ 540740 h 604837"/>
              <a:gd name="connsiteX14" fmla="*/ 119063 w 2447925"/>
              <a:gd name="connsiteY14" fmla="*/ 566737 h 604837"/>
              <a:gd name="connsiteX15" fmla="*/ 52388 w 2447925"/>
              <a:gd name="connsiteY15" fmla="*/ 509587 h 604837"/>
              <a:gd name="connsiteX16" fmla="*/ 33338 w 2447925"/>
              <a:gd name="connsiteY16" fmla="*/ 395287 h 604837"/>
              <a:gd name="connsiteX17" fmla="*/ 42863 w 2447925"/>
              <a:gd name="connsiteY17" fmla="*/ 219075 h 604837"/>
              <a:gd name="connsiteX18" fmla="*/ 38100 w 2447925"/>
              <a:gd name="connsiteY18" fmla="*/ 119062 h 604837"/>
              <a:gd name="connsiteX19" fmla="*/ 0 w 2447925"/>
              <a:gd name="connsiteY19" fmla="*/ 38100 h 604837"/>
              <a:gd name="connsiteX20" fmla="*/ 33338 w 2447925"/>
              <a:gd name="connsiteY20" fmla="*/ 0 h 604837"/>
              <a:gd name="connsiteX21" fmla="*/ 80963 w 2447925"/>
              <a:gd name="connsiteY21" fmla="*/ 14287 h 604837"/>
              <a:gd name="connsiteX22" fmla="*/ 71438 w 2447925"/>
              <a:gd name="connsiteY22" fmla="*/ 52387 h 604837"/>
              <a:gd name="connsiteX23" fmla="*/ 57150 w 2447925"/>
              <a:gd name="connsiteY23" fmla="*/ 90487 h 604837"/>
              <a:gd name="connsiteX0" fmla="*/ 2447925 w 2447925"/>
              <a:gd name="connsiteY0" fmla="*/ 214312 h 595312"/>
              <a:gd name="connsiteX1" fmla="*/ 1957388 w 2447925"/>
              <a:gd name="connsiteY1" fmla="*/ 280987 h 595312"/>
              <a:gd name="connsiteX2" fmla="*/ 1595438 w 2447925"/>
              <a:gd name="connsiteY2" fmla="*/ 304800 h 595312"/>
              <a:gd name="connsiteX3" fmla="*/ 1304925 w 2447925"/>
              <a:gd name="connsiteY3" fmla="*/ 333375 h 595312"/>
              <a:gd name="connsiteX4" fmla="*/ 1057275 w 2447925"/>
              <a:gd name="connsiteY4" fmla="*/ 328612 h 595312"/>
              <a:gd name="connsiteX5" fmla="*/ 1000125 w 2447925"/>
              <a:gd name="connsiteY5" fmla="*/ 338137 h 595312"/>
              <a:gd name="connsiteX6" fmla="*/ 914400 w 2447925"/>
              <a:gd name="connsiteY6" fmla="*/ 400050 h 595312"/>
              <a:gd name="connsiteX7" fmla="*/ 871538 w 2447925"/>
              <a:gd name="connsiteY7" fmla="*/ 419100 h 595312"/>
              <a:gd name="connsiteX8" fmla="*/ 647700 w 2447925"/>
              <a:gd name="connsiteY8" fmla="*/ 423862 h 595312"/>
              <a:gd name="connsiteX9" fmla="*/ 566738 w 2447925"/>
              <a:gd name="connsiteY9" fmla="*/ 476250 h 595312"/>
              <a:gd name="connsiteX10" fmla="*/ 490538 w 2447925"/>
              <a:gd name="connsiteY10" fmla="*/ 542925 h 595312"/>
              <a:gd name="connsiteX11" fmla="*/ 438150 w 2447925"/>
              <a:gd name="connsiteY11" fmla="*/ 595312 h 595312"/>
              <a:gd name="connsiteX12" fmla="*/ 390525 w 2447925"/>
              <a:gd name="connsiteY12" fmla="*/ 533618 h 595312"/>
              <a:gd name="connsiteX13" fmla="*/ 250053 w 2447925"/>
              <a:gd name="connsiteY13" fmla="*/ 540740 h 595312"/>
              <a:gd name="connsiteX14" fmla="*/ 119063 w 2447925"/>
              <a:gd name="connsiteY14" fmla="*/ 566737 h 595312"/>
              <a:gd name="connsiteX15" fmla="*/ 52388 w 2447925"/>
              <a:gd name="connsiteY15" fmla="*/ 509587 h 595312"/>
              <a:gd name="connsiteX16" fmla="*/ 33338 w 2447925"/>
              <a:gd name="connsiteY16" fmla="*/ 395287 h 595312"/>
              <a:gd name="connsiteX17" fmla="*/ 42863 w 2447925"/>
              <a:gd name="connsiteY17" fmla="*/ 219075 h 595312"/>
              <a:gd name="connsiteX18" fmla="*/ 38100 w 2447925"/>
              <a:gd name="connsiteY18" fmla="*/ 119062 h 595312"/>
              <a:gd name="connsiteX19" fmla="*/ 0 w 2447925"/>
              <a:gd name="connsiteY19" fmla="*/ 38100 h 595312"/>
              <a:gd name="connsiteX20" fmla="*/ 33338 w 2447925"/>
              <a:gd name="connsiteY20" fmla="*/ 0 h 595312"/>
              <a:gd name="connsiteX21" fmla="*/ 80963 w 2447925"/>
              <a:gd name="connsiteY21" fmla="*/ 14287 h 595312"/>
              <a:gd name="connsiteX22" fmla="*/ 71438 w 2447925"/>
              <a:gd name="connsiteY22" fmla="*/ 52387 h 595312"/>
              <a:gd name="connsiteX23" fmla="*/ 57150 w 2447925"/>
              <a:gd name="connsiteY23" fmla="*/ 90487 h 595312"/>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42925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2447925 w 2447925"/>
              <a:gd name="connsiteY0" fmla="*/ 214312 h 566737"/>
              <a:gd name="connsiteX1" fmla="*/ 1957388 w 2447925"/>
              <a:gd name="connsiteY1" fmla="*/ 280987 h 566737"/>
              <a:gd name="connsiteX2" fmla="*/ 1595438 w 2447925"/>
              <a:gd name="connsiteY2" fmla="*/ 304800 h 566737"/>
              <a:gd name="connsiteX3" fmla="*/ 1304925 w 2447925"/>
              <a:gd name="connsiteY3" fmla="*/ 333375 h 566737"/>
              <a:gd name="connsiteX4" fmla="*/ 1057275 w 2447925"/>
              <a:gd name="connsiteY4" fmla="*/ 328612 h 566737"/>
              <a:gd name="connsiteX5" fmla="*/ 1000125 w 2447925"/>
              <a:gd name="connsiteY5" fmla="*/ 338137 h 566737"/>
              <a:gd name="connsiteX6" fmla="*/ 914400 w 2447925"/>
              <a:gd name="connsiteY6" fmla="*/ 400050 h 566737"/>
              <a:gd name="connsiteX7" fmla="*/ 871538 w 2447925"/>
              <a:gd name="connsiteY7" fmla="*/ 419100 h 566737"/>
              <a:gd name="connsiteX8" fmla="*/ 647700 w 2447925"/>
              <a:gd name="connsiteY8" fmla="*/ 423862 h 566737"/>
              <a:gd name="connsiteX9" fmla="*/ 566738 w 2447925"/>
              <a:gd name="connsiteY9" fmla="*/ 476250 h 566737"/>
              <a:gd name="connsiteX10" fmla="*/ 490538 w 2447925"/>
              <a:gd name="connsiteY10" fmla="*/ 521559 h 566737"/>
              <a:gd name="connsiteX11" fmla="*/ 390525 w 2447925"/>
              <a:gd name="connsiteY11" fmla="*/ 533618 h 566737"/>
              <a:gd name="connsiteX12" fmla="*/ 250053 w 2447925"/>
              <a:gd name="connsiteY12" fmla="*/ 540740 h 566737"/>
              <a:gd name="connsiteX13" fmla="*/ 119063 w 2447925"/>
              <a:gd name="connsiteY13" fmla="*/ 566737 h 566737"/>
              <a:gd name="connsiteX14" fmla="*/ 52388 w 2447925"/>
              <a:gd name="connsiteY14" fmla="*/ 509587 h 566737"/>
              <a:gd name="connsiteX15" fmla="*/ 33338 w 2447925"/>
              <a:gd name="connsiteY15" fmla="*/ 395287 h 566737"/>
              <a:gd name="connsiteX16" fmla="*/ 42863 w 2447925"/>
              <a:gd name="connsiteY16" fmla="*/ 219075 h 566737"/>
              <a:gd name="connsiteX17" fmla="*/ 38100 w 2447925"/>
              <a:gd name="connsiteY17" fmla="*/ 119062 h 566737"/>
              <a:gd name="connsiteX18" fmla="*/ 0 w 2447925"/>
              <a:gd name="connsiteY18" fmla="*/ 38100 h 566737"/>
              <a:gd name="connsiteX19" fmla="*/ 33338 w 2447925"/>
              <a:gd name="connsiteY19" fmla="*/ 0 h 566737"/>
              <a:gd name="connsiteX20" fmla="*/ 80963 w 2447925"/>
              <a:gd name="connsiteY20" fmla="*/ 14287 h 566737"/>
              <a:gd name="connsiteX21" fmla="*/ 71438 w 2447925"/>
              <a:gd name="connsiteY21" fmla="*/ 52387 h 566737"/>
              <a:gd name="connsiteX22" fmla="*/ 57150 w 2447925"/>
              <a:gd name="connsiteY22" fmla="*/ 90487 h 566737"/>
              <a:gd name="connsiteX0" fmla="*/ 4649580 w 4649580"/>
              <a:gd name="connsiteY0" fmla="*/ 63628 h 566737"/>
              <a:gd name="connsiteX1" fmla="*/ 1957388 w 4649580"/>
              <a:gd name="connsiteY1" fmla="*/ 280987 h 566737"/>
              <a:gd name="connsiteX2" fmla="*/ 1595438 w 4649580"/>
              <a:gd name="connsiteY2" fmla="*/ 304800 h 566737"/>
              <a:gd name="connsiteX3" fmla="*/ 1304925 w 4649580"/>
              <a:gd name="connsiteY3" fmla="*/ 333375 h 566737"/>
              <a:gd name="connsiteX4" fmla="*/ 1057275 w 4649580"/>
              <a:gd name="connsiteY4" fmla="*/ 328612 h 566737"/>
              <a:gd name="connsiteX5" fmla="*/ 1000125 w 4649580"/>
              <a:gd name="connsiteY5" fmla="*/ 338137 h 566737"/>
              <a:gd name="connsiteX6" fmla="*/ 914400 w 4649580"/>
              <a:gd name="connsiteY6" fmla="*/ 400050 h 566737"/>
              <a:gd name="connsiteX7" fmla="*/ 871538 w 4649580"/>
              <a:gd name="connsiteY7" fmla="*/ 419100 h 566737"/>
              <a:gd name="connsiteX8" fmla="*/ 647700 w 4649580"/>
              <a:gd name="connsiteY8" fmla="*/ 423862 h 566737"/>
              <a:gd name="connsiteX9" fmla="*/ 566738 w 4649580"/>
              <a:gd name="connsiteY9" fmla="*/ 476250 h 566737"/>
              <a:gd name="connsiteX10" fmla="*/ 490538 w 4649580"/>
              <a:gd name="connsiteY10" fmla="*/ 521559 h 566737"/>
              <a:gd name="connsiteX11" fmla="*/ 390525 w 4649580"/>
              <a:gd name="connsiteY11" fmla="*/ 533618 h 566737"/>
              <a:gd name="connsiteX12" fmla="*/ 250053 w 4649580"/>
              <a:gd name="connsiteY12" fmla="*/ 540740 h 566737"/>
              <a:gd name="connsiteX13" fmla="*/ 119063 w 4649580"/>
              <a:gd name="connsiteY13" fmla="*/ 566737 h 566737"/>
              <a:gd name="connsiteX14" fmla="*/ 52388 w 4649580"/>
              <a:gd name="connsiteY14" fmla="*/ 509587 h 566737"/>
              <a:gd name="connsiteX15" fmla="*/ 33338 w 4649580"/>
              <a:gd name="connsiteY15" fmla="*/ 395287 h 566737"/>
              <a:gd name="connsiteX16" fmla="*/ 42863 w 4649580"/>
              <a:gd name="connsiteY16" fmla="*/ 219075 h 566737"/>
              <a:gd name="connsiteX17" fmla="*/ 38100 w 4649580"/>
              <a:gd name="connsiteY17" fmla="*/ 119062 h 566737"/>
              <a:gd name="connsiteX18" fmla="*/ 0 w 4649580"/>
              <a:gd name="connsiteY18" fmla="*/ 38100 h 566737"/>
              <a:gd name="connsiteX19" fmla="*/ 33338 w 4649580"/>
              <a:gd name="connsiteY19" fmla="*/ 0 h 566737"/>
              <a:gd name="connsiteX20" fmla="*/ 80963 w 4649580"/>
              <a:gd name="connsiteY20" fmla="*/ 14287 h 566737"/>
              <a:gd name="connsiteX21" fmla="*/ 71438 w 4649580"/>
              <a:gd name="connsiteY21" fmla="*/ 52387 h 566737"/>
              <a:gd name="connsiteX22" fmla="*/ 57150 w 4649580"/>
              <a:gd name="connsiteY22" fmla="*/ 90487 h 566737"/>
              <a:gd name="connsiteX0" fmla="*/ 4649580 w 4649580"/>
              <a:gd name="connsiteY0" fmla="*/ 63628 h 566737"/>
              <a:gd name="connsiteX1" fmla="*/ 3044812 w 4649580"/>
              <a:gd name="connsiteY1" fmla="*/ 70767 h 566737"/>
              <a:gd name="connsiteX2" fmla="*/ 1957388 w 4649580"/>
              <a:gd name="connsiteY2" fmla="*/ 280987 h 566737"/>
              <a:gd name="connsiteX3" fmla="*/ 1595438 w 4649580"/>
              <a:gd name="connsiteY3" fmla="*/ 304800 h 566737"/>
              <a:gd name="connsiteX4" fmla="*/ 1304925 w 4649580"/>
              <a:gd name="connsiteY4" fmla="*/ 333375 h 566737"/>
              <a:gd name="connsiteX5" fmla="*/ 1057275 w 4649580"/>
              <a:gd name="connsiteY5" fmla="*/ 328612 h 566737"/>
              <a:gd name="connsiteX6" fmla="*/ 1000125 w 4649580"/>
              <a:gd name="connsiteY6" fmla="*/ 338137 h 566737"/>
              <a:gd name="connsiteX7" fmla="*/ 914400 w 4649580"/>
              <a:gd name="connsiteY7" fmla="*/ 400050 h 566737"/>
              <a:gd name="connsiteX8" fmla="*/ 871538 w 4649580"/>
              <a:gd name="connsiteY8" fmla="*/ 419100 h 566737"/>
              <a:gd name="connsiteX9" fmla="*/ 647700 w 4649580"/>
              <a:gd name="connsiteY9" fmla="*/ 423862 h 566737"/>
              <a:gd name="connsiteX10" fmla="*/ 566738 w 4649580"/>
              <a:gd name="connsiteY10" fmla="*/ 476250 h 566737"/>
              <a:gd name="connsiteX11" fmla="*/ 490538 w 4649580"/>
              <a:gd name="connsiteY11" fmla="*/ 521559 h 566737"/>
              <a:gd name="connsiteX12" fmla="*/ 390525 w 4649580"/>
              <a:gd name="connsiteY12" fmla="*/ 533618 h 566737"/>
              <a:gd name="connsiteX13" fmla="*/ 250053 w 4649580"/>
              <a:gd name="connsiteY13" fmla="*/ 540740 h 566737"/>
              <a:gd name="connsiteX14" fmla="*/ 119063 w 4649580"/>
              <a:gd name="connsiteY14" fmla="*/ 566737 h 566737"/>
              <a:gd name="connsiteX15" fmla="*/ 52388 w 4649580"/>
              <a:gd name="connsiteY15" fmla="*/ 509587 h 566737"/>
              <a:gd name="connsiteX16" fmla="*/ 33338 w 4649580"/>
              <a:gd name="connsiteY16" fmla="*/ 395287 h 566737"/>
              <a:gd name="connsiteX17" fmla="*/ 42863 w 4649580"/>
              <a:gd name="connsiteY17" fmla="*/ 219075 h 566737"/>
              <a:gd name="connsiteX18" fmla="*/ 38100 w 4649580"/>
              <a:gd name="connsiteY18" fmla="*/ 119062 h 566737"/>
              <a:gd name="connsiteX19" fmla="*/ 0 w 4649580"/>
              <a:gd name="connsiteY19" fmla="*/ 38100 h 566737"/>
              <a:gd name="connsiteX20" fmla="*/ 33338 w 4649580"/>
              <a:gd name="connsiteY20" fmla="*/ 0 h 566737"/>
              <a:gd name="connsiteX21" fmla="*/ 80963 w 4649580"/>
              <a:gd name="connsiteY21" fmla="*/ 14287 h 566737"/>
              <a:gd name="connsiteX22" fmla="*/ 71438 w 4649580"/>
              <a:gd name="connsiteY22" fmla="*/ 52387 h 566737"/>
              <a:gd name="connsiteX23" fmla="*/ 57150 w 4649580"/>
              <a:gd name="connsiteY23" fmla="*/ 90487 h 566737"/>
              <a:gd name="connsiteX0" fmla="*/ 4649580 w 4649580"/>
              <a:gd name="connsiteY0" fmla="*/ 63628 h 566737"/>
              <a:gd name="connsiteX1" fmla="*/ 3346179 w 4649580"/>
              <a:gd name="connsiteY1" fmla="*/ 154481 h 566737"/>
              <a:gd name="connsiteX2" fmla="*/ 3044812 w 4649580"/>
              <a:gd name="connsiteY2" fmla="*/ 70767 h 566737"/>
              <a:gd name="connsiteX3" fmla="*/ 1957388 w 4649580"/>
              <a:gd name="connsiteY3" fmla="*/ 280987 h 566737"/>
              <a:gd name="connsiteX4" fmla="*/ 1595438 w 4649580"/>
              <a:gd name="connsiteY4" fmla="*/ 304800 h 566737"/>
              <a:gd name="connsiteX5" fmla="*/ 1304925 w 4649580"/>
              <a:gd name="connsiteY5" fmla="*/ 333375 h 566737"/>
              <a:gd name="connsiteX6" fmla="*/ 1057275 w 4649580"/>
              <a:gd name="connsiteY6" fmla="*/ 328612 h 566737"/>
              <a:gd name="connsiteX7" fmla="*/ 1000125 w 4649580"/>
              <a:gd name="connsiteY7" fmla="*/ 338137 h 566737"/>
              <a:gd name="connsiteX8" fmla="*/ 914400 w 4649580"/>
              <a:gd name="connsiteY8" fmla="*/ 400050 h 566737"/>
              <a:gd name="connsiteX9" fmla="*/ 871538 w 4649580"/>
              <a:gd name="connsiteY9" fmla="*/ 419100 h 566737"/>
              <a:gd name="connsiteX10" fmla="*/ 647700 w 4649580"/>
              <a:gd name="connsiteY10" fmla="*/ 423862 h 566737"/>
              <a:gd name="connsiteX11" fmla="*/ 566738 w 4649580"/>
              <a:gd name="connsiteY11" fmla="*/ 476250 h 566737"/>
              <a:gd name="connsiteX12" fmla="*/ 490538 w 4649580"/>
              <a:gd name="connsiteY12" fmla="*/ 521559 h 566737"/>
              <a:gd name="connsiteX13" fmla="*/ 390525 w 4649580"/>
              <a:gd name="connsiteY13" fmla="*/ 533618 h 566737"/>
              <a:gd name="connsiteX14" fmla="*/ 250053 w 4649580"/>
              <a:gd name="connsiteY14" fmla="*/ 540740 h 566737"/>
              <a:gd name="connsiteX15" fmla="*/ 119063 w 4649580"/>
              <a:gd name="connsiteY15" fmla="*/ 566737 h 566737"/>
              <a:gd name="connsiteX16" fmla="*/ 52388 w 4649580"/>
              <a:gd name="connsiteY16" fmla="*/ 509587 h 566737"/>
              <a:gd name="connsiteX17" fmla="*/ 33338 w 4649580"/>
              <a:gd name="connsiteY17" fmla="*/ 395287 h 566737"/>
              <a:gd name="connsiteX18" fmla="*/ 42863 w 4649580"/>
              <a:gd name="connsiteY18" fmla="*/ 219075 h 566737"/>
              <a:gd name="connsiteX19" fmla="*/ 38100 w 4649580"/>
              <a:gd name="connsiteY19" fmla="*/ 119062 h 566737"/>
              <a:gd name="connsiteX20" fmla="*/ 0 w 4649580"/>
              <a:gd name="connsiteY20" fmla="*/ 38100 h 566737"/>
              <a:gd name="connsiteX21" fmla="*/ 33338 w 4649580"/>
              <a:gd name="connsiteY21" fmla="*/ 0 h 566737"/>
              <a:gd name="connsiteX22" fmla="*/ 80963 w 4649580"/>
              <a:gd name="connsiteY22" fmla="*/ 14287 h 566737"/>
              <a:gd name="connsiteX23" fmla="*/ 71438 w 4649580"/>
              <a:gd name="connsiteY23" fmla="*/ 52387 h 566737"/>
              <a:gd name="connsiteX24" fmla="*/ 57150 w 4649580"/>
              <a:gd name="connsiteY24" fmla="*/ 90487 h 56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4649580" h="566737">
                <a:moveTo>
                  <a:pt x="4649580" y="63628"/>
                </a:moveTo>
                <a:cubicBezTo>
                  <a:pt x="4442113" y="62028"/>
                  <a:pt x="3613640" y="153291"/>
                  <a:pt x="3346179" y="154481"/>
                </a:cubicBezTo>
                <a:cubicBezTo>
                  <a:pt x="3078718" y="155671"/>
                  <a:pt x="3286044" y="32940"/>
                  <a:pt x="3044812" y="70767"/>
                </a:cubicBezTo>
                <a:lnTo>
                  <a:pt x="1957388" y="280987"/>
                </a:lnTo>
                <a:lnTo>
                  <a:pt x="1595438" y="304800"/>
                </a:lnTo>
                <a:lnTo>
                  <a:pt x="1304925" y="333375"/>
                </a:lnTo>
                <a:lnTo>
                  <a:pt x="1057275" y="328612"/>
                </a:lnTo>
                <a:lnTo>
                  <a:pt x="1000125" y="338137"/>
                </a:lnTo>
                <a:lnTo>
                  <a:pt x="914400" y="400050"/>
                </a:lnTo>
                <a:lnTo>
                  <a:pt x="871538" y="419100"/>
                </a:lnTo>
                <a:lnTo>
                  <a:pt x="647700" y="423862"/>
                </a:lnTo>
                <a:lnTo>
                  <a:pt x="566738" y="476250"/>
                </a:lnTo>
                <a:lnTo>
                  <a:pt x="490538" y="521559"/>
                </a:lnTo>
                <a:lnTo>
                  <a:pt x="390525" y="533618"/>
                </a:lnTo>
                <a:lnTo>
                  <a:pt x="250053" y="540740"/>
                </a:lnTo>
                <a:lnTo>
                  <a:pt x="119063" y="566737"/>
                </a:lnTo>
                <a:lnTo>
                  <a:pt x="52388" y="509587"/>
                </a:lnTo>
                <a:lnTo>
                  <a:pt x="33338" y="395287"/>
                </a:lnTo>
                <a:lnTo>
                  <a:pt x="42863" y="219075"/>
                </a:lnTo>
                <a:lnTo>
                  <a:pt x="38100" y="119062"/>
                </a:lnTo>
                <a:lnTo>
                  <a:pt x="0" y="38100"/>
                </a:lnTo>
                <a:lnTo>
                  <a:pt x="33338" y="0"/>
                </a:lnTo>
                <a:lnTo>
                  <a:pt x="80963" y="14287"/>
                </a:lnTo>
                <a:lnTo>
                  <a:pt x="71438" y="52387"/>
                </a:lnTo>
                <a:lnTo>
                  <a:pt x="57150" y="904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104">
            <a:extLst>
              <a:ext uri="{FF2B5EF4-FFF2-40B4-BE49-F238E27FC236}">
                <a16:creationId xmlns:a16="http://schemas.microsoft.com/office/drawing/2014/main" id="{FD3B68BF-0BEC-4041-AB91-BC743F131B2A}"/>
              </a:ext>
            </a:extLst>
          </p:cNvPr>
          <p:cNvSpPr/>
          <p:nvPr/>
        </p:nvSpPr>
        <p:spPr>
          <a:xfrm rot="10800000">
            <a:off x="8446684" y="8729275"/>
            <a:ext cx="4061280" cy="1788788"/>
          </a:xfrm>
          <a:custGeom>
            <a:avLst/>
            <a:gdLst>
              <a:gd name="connsiteX0" fmla="*/ 0 w 2119313"/>
              <a:gd name="connsiteY0" fmla="*/ 0 h 933450"/>
              <a:gd name="connsiteX1" fmla="*/ 28575 w 2119313"/>
              <a:gd name="connsiteY1" fmla="*/ 71437 h 933450"/>
              <a:gd name="connsiteX2" fmla="*/ 114300 w 2119313"/>
              <a:gd name="connsiteY2" fmla="*/ 38100 h 933450"/>
              <a:gd name="connsiteX3" fmla="*/ 223838 w 2119313"/>
              <a:gd name="connsiteY3" fmla="*/ 381000 h 933450"/>
              <a:gd name="connsiteX4" fmla="*/ 247650 w 2119313"/>
              <a:gd name="connsiteY4" fmla="*/ 481012 h 933450"/>
              <a:gd name="connsiteX5" fmla="*/ 261938 w 2119313"/>
              <a:gd name="connsiteY5" fmla="*/ 542925 h 933450"/>
              <a:gd name="connsiteX6" fmla="*/ 276225 w 2119313"/>
              <a:gd name="connsiteY6" fmla="*/ 623887 h 933450"/>
              <a:gd name="connsiteX7" fmla="*/ 352425 w 2119313"/>
              <a:gd name="connsiteY7" fmla="*/ 823912 h 933450"/>
              <a:gd name="connsiteX8" fmla="*/ 471488 w 2119313"/>
              <a:gd name="connsiteY8" fmla="*/ 790575 h 933450"/>
              <a:gd name="connsiteX9" fmla="*/ 638175 w 2119313"/>
              <a:gd name="connsiteY9" fmla="*/ 785812 h 933450"/>
              <a:gd name="connsiteX10" fmla="*/ 738188 w 2119313"/>
              <a:gd name="connsiteY10" fmla="*/ 757237 h 933450"/>
              <a:gd name="connsiteX11" fmla="*/ 928688 w 2119313"/>
              <a:gd name="connsiteY11" fmla="*/ 704850 h 933450"/>
              <a:gd name="connsiteX12" fmla="*/ 1138238 w 2119313"/>
              <a:gd name="connsiteY12" fmla="*/ 762000 h 933450"/>
              <a:gd name="connsiteX13" fmla="*/ 1271588 w 2119313"/>
              <a:gd name="connsiteY13" fmla="*/ 766762 h 933450"/>
              <a:gd name="connsiteX14" fmla="*/ 1343025 w 2119313"/>
              <a:gd name="connsiteY14" fmla="*/ 781050 h 933450"/>
              <a:gd name="connsiteX15" fmla="*/ 1385888 w 2119313"/>
              <a:gd name="connsiteY15" fmla="*/ 876300 h 933450"/>
              <a:gd name="connsiteX16" fmla="*/ 1457325 w 2119313"/>
              <a:gd name="connsiteY16" fmla="*/ 933450 h 933450"/>
              <a:gd name="connsiteX17" fmla="*/ 1571625 w 2119313"/>
              <a:gd name="connsiteY17" fmla="*/ 933450 h 933450"/>
              <a:gd name="connsiteX18" fmla="*/ 1633538 w 2119313"/>
              <a:gd name="connsiteY18" fmla="*/ 895350 h 933450"/>
              <a:gd name="connsiteX19" fmla="*/ 1633538 w 2119313"/>
              <a:gd name="connsiteY19" fmla="*/ 800100 h 933450"/>
              <a:gd name="connsiteX20" fmla="*/ 1633538 w 2119313"/>
              <a:gd name="connsiteY20" fmla="*/ 738187 h 933450"/>
              <a:gd name="connsiteX21" fmla="*/ 1685925 w 2119313"/>
              <a:gd name="connsiteY21" fmla="*/ 671512 h 933450"/>
              <a:gd name="connsiteX22" fmla="*/ 1690688 w 2119313"/>
              <a:gd name="connsiteY22" fmla="*/ 628650 h 933450"/>
              <a:gd name="connsiteX23" fmla="*/ 1652588 w 2119313"/>
              <a:gd name="connsiteY23" fmla="*/ 585787 h 933450"/>
              <a:gd name="connsiteX24" fmla="*/ 1647825 w 2119313"/>
              <a:gd name="connsiteY24" fmla="*/ 485775 h 933450"/>
              <a:gd name="connsiteX25" fmla="*/ 1666875 w 2119313"/>
              <a:gd name="connsiteY25" fmla="*/ 419100 h 933450"/>
              <a:gd name="connsiteX26" fmla="*/ 1795463 w 2119313"/>
              <a:gd name="connsiteY26" fmla="*/ 461962 h 933450"/>
              <a:gd name="connsiteX27" fmla="*/ 1900238 w 2119313"/>
              <a:gd name="connsiteY27" fmla="*/ 509587 h 933450"/>
              <a:gd name="connsiteX28" fmla="*/ 1995488 w 2119313"/>
              <a:gd name="connsiteY28" fmla="*/ 528637 h 933450"/>
              <a:gd name="connsiteX29" fmla="*/ 2095500 w 2119313"/>
              <a:gd name="connsiteY29" fmla="*/ 614362 h 933450"/>
              <a:gd name="connsiteX30" fmla="*/ 2119313 w 2119313"/>
              <a:gd name="connsiteY30" fmla="*/ 700087 h 93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313" h="933450">
                <a:moveTo>
                  <a:pt x="0" y="0"/>
                </a:moveTo>
                <a:lnTo>
                  <a:pt x="28575" y="71437"/>
                </a:lnTo>
                <a:lnTo>
                  <a:pt x="114300" y="38100"/>
                </a:lnTo>
                <a:lnTo>
                  <a:pt x="223838" y="381000"/>
                </a:lnTo>
                <a:lnTo>
                  <a:pt x="247650" y="481012"/>
                </a:lnTo>
                <a:lnTo>
                  <a:pt x="261938" y="542925"/>
                </a:lnTo>
                <a:lnTo>
                  <a:pt x="276225" y="623887"/>
                </a:lnTo>
                <a:lnTo>
                  <a:pt x="352425" y="823912"/>
                </a:lnTo>
                <a:lnTo>
                  <a:pt x="471488" y="790575"/>
                </a:lnTo>
                <a:lnTo>
                  <a:pt x="638175" y="785812"/>
                </a:lnTo>
                <a:lnTo>
                  <a:pt x="738188" y="757237"/>
                </a:lnTo>
                <a:lnTo>
                  <a:pt x="928688" y="704850"/>
                </a:lnTo>
                <a:lnTo>
                  <a:pt x="1138238" y="762000"/>
                </a:lnTo>
                <a:lnTo>
                  <a:pt x="1271588" y="766762"/>
                </a:lnTo>
                <a:lnTo>
                  <a:pt x="1343025" y="781050"/>
                </a:lnTo>
                <a:lnTo>
                  <a:pt x="1385888" y="876300"/>
                </a:lnTo>
                <a:lnTo>
                  <a:pt x="1457325" y="933450"/>
                </a:lnTo>
                <a:lnTo>
                  <a:pt x="1571625" y="933450"/>
                </a:lnTo>
                <a:lnTo>
                  <a:pt x="1633538" y="895350"/>
                </a:lnTo>
                <a:lnTo>
                  <a:pt x="1633538" y="800100"/>
                </a:lnTo>
                <a:lnTo>
                  <a:pt x="1633538" y="738187"/>
                </a:lnTo>
                <a:lnTo>
                  <a:pt x="1685925" y="671512"/>
                </a:lnTo>
                <a:lnTo>
                  <a:pt x="1690688" y="628650"/>
                </a:lnTo>
                <a:lnTo>
                  <a:pt x="1652588" y="585787"/>
                </a:lnTo>
                <a:lnTo>
                  <a:pt x="1647825" y="485775"/>
                </a:lnTo>
                <a:lnTo>
                  <a:pt x="1666875" y="419100"/>
                </a:lnTo>
                <a:lnTo>
                  <a:pt x="1795463" y="461962"/>
                </a:lnTo>
                <a:lnTo>
                  <a:pt x="1900238" y="509587"/>
                </a:lnTo>
                <a:lnTo>
                  <a:pt x="1995488" y="528637"/>
                </a:lnTo>
                <a:lnTo>
                  <a:pt x="2095500" y="614362"/>
                </a:lnTo>
                <a:lnTo>
                  <a:pt x="2119313" y="7000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105">
            <a:extLst>
              <a:ext uri="{FF2B5EF4-FFF2-40B4-BE49-F238E27FC236}">
                <a16:creationId xmlns:a16="http://schemas.microsoft.com/office/drawing/2014/main" id="{F3B77E11-E08D-4090-AB35-67C9FFA48EEA}"/>
              </a:ext>
            </a:extLst>
          </p:cNvPr>
          <p:cNvSpPr/>
          <p:nvPr/>
        </p:nvSpPr>
        <p:spPr>
          <a:xfrm rot="10800000">
            <a:off x="7643556" y="9924843"/>
            <a:ext cx="1816168" cy="346806"/>
          </a:xfrm>
          <a:custGeom>
            <a:avLst/>
            <a:gdLst>
              <a:gd name="connsiteX0" fmla="*/ 0 w 947738"/>
              <a:gd name="connsiteY0" fmla="*/ 180975 h 180975"/>
              <a:gd name="connsiteX1" fmla="*/ 214313 w 947738"/>
              <a:gd name="connsiteY1" fmla="*/ 9525 h 180975"/>
              <a:gd name="connsiteX2" fmla="*/ 271463 w 947738"/>
              <a:gd name="connsiteY2" fmla="*/ 0 h 180975"/>
              <a:gd name="connsiteX3" fmla="*/ 461963 w 947738"/>
              <a:gd name="connsiteY3" fmla="*/ 52388 h 180975"/>
              <a:gd name="connsiteX4" fmla="*/ 647700 w 947738"/>
              <a:gd name="connsiteY4" fmla="*/ 90488 h 180975"/>
              <a:gd name="connsiteX5" fmla="*/ 719138 w 947738"/>
              <a:gd name="connsiteY5" fmla="*/ 138113 h 180975"/>
              <a:gd name="connsiteX6" fmla="*/ 947738 w 947738"/>
              <a:gd name="connsiteY6" fmla="*/ 166688 h 1809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47738" h="180975">
                <a:moveTo>
                  <a:pt x="0" y="180975"/>
                </a:moveTo>
                <a:lnTo>
                  <a:pt x="214313" y="9525"/>
                </a:lnTo>
                <a:lnTo>
                  <a:pt x="271463" y="0"/>
                </a:lnTo>
                <a:lnTo>
                  <a:pt x="461963" y="52388"/>
                </a:lnTo>
                <a:lnTo>
                  <a:pt x="647700" y="90488"/>
                </a:lnTo>
                <a:lnTo>
                  <a:pt x="719138" y="138113"/>
                </a:lnTo>
                <a:lnTo>
                  <a:pt x="947738" y="16668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106">
            <a:extLst>
              <a:ext uri="{FF2B5EF4-FFF2-40B4-BE49-F238E27FC236}">
                <a16:creationId xmlns:a16="http://schemas.microsoft.com/office/drawing/2014/main" id="{44EAC9E3-E1EF-488B-A2BB-B573D15B249C}"/>
              </a:ext>
            </a:extLst>
          </p:cNvPr>
          <p:cNvSpPr/>
          <p:nvPr/>
        </p:nvSpPr>
        <p:spPr>
          <a:xfrm rot="10800000">
            <a:off x="9669631" y="9550658"/>
            <a:ext cx="675359" cy="456323"/>
          </a:xfrm>
          <a:custGeom>
            <a:avLst/>
            <a:gdLst>
              <a:gd name="connsiteX0" fmla="*/ 0 w 352425"/>
              <a:gd name="connsiteY0" fmla="*/ 238125 h 238125"/>
              <a:gd name="connsiteX1" fmla="*/ 142875 w 352425"/>
              <a:gd name="connsiteY1" fmla="*/ 176212 h 238125"/>
              <a:gd name="connsiteX2" fmla="*/ 285750 w 352425"/>
              <a:gd name="connsiteY2" fmla="*/ 114300 h 238125"/>
              <a:gd name="connsiteX3" fmla="*/ 333375 w 352425"/>
              <a:gd name="connsiteY3" fmla="*/ 52387 h 238125"/>
              <a:gd name="connsiteX4" fmla="*/ 352425 w 352425"/>
              <a:gd name="connsiteY4" fmla="*/ 0 h 2381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425" h="238125">
                <a:moveTo>
                  <a:pt x="0" y="238125"/>
                </a:moveTo>
                <a:lnTo>
                  <a:pt x="142875" y="176212"/>
                </a:lnTo>
                <a:lnTo>
                  <a:pt x="285750" y="114300"/>
                </a:lnTo>
                <a:lnTo>
                  <a:pt x="333375" y="52387"/>
                </a:lnTo>
                <a:lnTo>
                  <a:pt x="35242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10">
            <a:extLst>
              <a:ext uri="{FF2B5EF4-FFF2-40B4-BE49-F238E27FC236}">
                <a16:creationId xmlns:a16="http://schemas.microsoft.com/office/drawing/2014/main" id="{9B2E38B8-7ACC-4713-97D0-065C968359ED}"/>
              </a:ext>
            </a:extLst>
          </p:cNvPr>
          <p:cNvSpPr/>
          <p:nvPr/>
        </p:nvSpPr>
        <p:spPr>
          <a:xfrm rot="10800000">
            <a:off x="8291536" y="8574126"/>
            <a:ext cx="2108213" cy="684484"/>
          </a:xfrm>
          <a:custGeom>
            <a:avLst/>
            <a:gdLst>
              <a:gd name="connsiteX0" fmla="*/ 0 w 1100137"/>
              <a:gd name="connsiteY0" fmla="*/ 80962 h 357187"/>
              <a:gd name="connsiteX1" fmla="*/ 71437 w 1100137"/>
              <a:gd name="connsiteY1" fmla="*/ 47625 h 357187"/>
              <a:gd name="connsiteX2" fmla="*/ 157162 w 1100137"/>
              <a:gd name="connsiteY2" fmla="*/ 0 h 357187"/>
              <a:gd name="connsiteX3" fmla="*/ 261937 w 1100137"/>
              <a:gd name="connsiteY3" fmla="*/ 23812 h 357187"/>
              <a:gd name="connsiteX4" fmla="*/ 366712 w 1100137"/>
              <a:gd name="connsiteY4" fmla="*/ 42862 h 357187"/>
              <a:gd name="connsiteX5" fmla="*/ 457200 w 1100137"/>
              <a:gd name="connsiteY5" fmla="*/ 19050 h 357187"/>
              <a:gd name="connsiteX6" fmla="*/ 500062 w 1100137"/>
              <a:gd name="connsiteY6" fmla="*/ 33337 h 357187"/>
              <a:gd name="connsiteX7" fmla="*/ 538162 w 1100137"/>
              <a:gd name="connsiteY7" fmla="*/ 38100 h 357187"/>
              <a:gd name="connsiteX8" fmla="*/ 590550 w 1100137"/>
              <a:gd name="connsiteY8" fmla="*/ 71437 h 357187"/>
              <a:gd name="connsiteX9" fmla="*/ 676275 w 1100137"/>
              <a:gd name="connsiteY9" fmla="*/ 95250 h 357187"/>
              <a:gd name="connsiteX10" fmla="*/ 781050 w 1100137"/>
              <a:gd name="connsiteY10" fmla="*/ 119062 h 357187"/>
              <a:gd name="connsiteX11" fmla="*/ 909637 w 1100137"/>
              <a:gd name="connsiteY11" fmla="*/ 133350 h 357187"/>
              <a:gd name="connsiteX12" fmla="*/ 995362 w 1100137"/>
              <a:gd name="connsiteY12" fmla="*/ 161925 h 357187"/>
              <a:gd name="connsiteX13" fmla="*/ 1000125 w 1100137"/>
              <a:gd name="connsiteY13" fmla="*/ 219075 h 357187"/>
              <a:gd name="connsiteX14" fmla="*/ 1028700 w 1100137"/>
              <a:gd name="connsiteY14" fmla="*/ 290512 h 357187"/>
              <a:gd name="connsiteX15" fmla="*/ 1052512 w 1100137"/>
              <a:gd name="connsiteY15" fmla="*/ 338137 h 357187"/>
              <a:gd name="connsiteX16" fmla="*/ 1100137 w 1100137"/>
              <a:gd name="connsiteY16" fmla="*/ 357187 h 3571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100137" h="357187">
                <a:moveTo>
                  <a:pt x="0" y="80962"/>
                </a:moveTo>
                <a:lnTo>
                  <a:pt x="71437" y="47625"/>
                </a:lnTo>
                <a:lnTo>
                  <a:pt x="157162" y="0"/>
                </a:lnTo>
                <a:lnTo>
                  <a:pt x="261937" y="23812"/>
                </a:lnTo>
                <a:lnTo>
                  <a:pt x="366712" y="42862"/>
                </a:lnTo>
                <a:lnTo>
                  <a:pt x="457200" y="19050"/>
                </a:lnTo>
                <a:lnTo>
                  <a:pt x="500062" y="33337"/>
                </a:lnTo>
                <a:lnTo>
                  <a:pt x="538162" y="38100"/>
                </a:lnTo>
                <a:lnTo>
                  <a:pt x="590550" y="71437"/>
                </a:lnTo>
                <a:lnTo>
                  <a:pt x="676275" y="95250"/>
                </a:lnTo>
                <a:lnTo>
                  <a:pt x="781050" y="119062"/>
                </a:lnTo>
                <a:lnTo>
                  <a:pt x="909637" y="133350"/>
                </a:lnTo>
                <a:lnTo>
                  <a:pt x="995362" y="161925"/>
                </a:lnTo>
                <a:lnTo>
                  <a:pt x="1000125" y="219075"/>
                </a:lnTo>
                <a:lnTo>
                  <a:pt x="1028700" y="290512"/>
                </a:lnTo>
                <a:lnTo>
                  <a:pt x="1052512" y="338137"/>
                </a:lnTo>
                <a:lnTo>
                  <a:pt x="1100137" y="357187"/>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11">
            <a:extLst>
              <a:ext uri="{FF2B5EF4-FFF2-40B4-BE49-F238E27FC236}">
                <a16:creationId xmlns:a16="http://schemas.microsoft.com/office/drawing/2014/main" id="{89868F55-65BD-4AD3-A222-3ACC2096D8FF}"/>
              </a:ext>
            </a:extLst>
          </p:cNvPr>
          <p:cNvSpPr/>
          <p:nvPr/>
        </p:nvSpPr>
        <p:spPr>
          <a:xfrm rot="10800000">
            <a:off x="6023031" y="9302514"/>
            <a:ext cx="593221" cy="1971317"/>
          </a:xfrm>
          <a:custGeom>
            <a:avLst/>
            <a:gdLst>
              <a:gd name="connsiteX0" fmla="*/ 0 w 309563"/>
              <a:gd name="connsiteY0" fmla="*/ 0 h 1028700"/>
              <a:gd name="connsiteX1" fmla="*/ 119063 w 309563"/>
              <a:gd name="connsiteY1" fmla="*/ 266700 h 1028700"/>
              <a:gd name="connsiteX2" fmla="*/ 228600 w 309563"/>
              <a:gd name="connsiteY2" fmla="*/ 547688 h 1028700"/>
              <a:gd name="connsiteX3" fmla="*/ 285750 w 309563"/>
              <a:gd name="connsiteY3" fmla="*/ 762000 h 1028700"/>
              <a:gd name="connsiteX4" fmla="*/ 309563 w 309563"/>
              <a:gd name="connsiteY4" fmla="*/ 857250 h 1028700"/>
              <a:gd name="connsiteX5" fmla="*/ 290513 w 309563"/>
              <a:gd name="connsiteY5" fmla="*/ 966788 h 1028700"/>
              <a:gd name="connsiteX6" fmla="*/ 95250 w 309563"/>
              <a:gd name="connsiteY6" fmla="*/ 1028700 h 1028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9563" h="1028700">
                <a:moveTo>
                  <a:pt x="0" y="0"/>
                </a:moveTo>
                <a:lnTo>
                  <a:pt x="119063" y="266700"/>
                </a:lnTo>
                <a:lnTo>
                  <a:pt x="228600" y="547688"/>
                </a:lnTo>
                <a:lnTo>
                  <a:pt x="285750" y="762000"/>
                </a:lnTo>
                <a:lnTo>
                  <a:pt x="309563" y="857250"/>
                </a:lnTo>
                <a:lnTo>
                  <a:pt x="290513" y="966788"/>
                </a:lnTo>
                <a:lnTo>
                  <a:pt x="95250" y="10287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112">
            <a:extLst>
              <a:ext uri="{FF2B5EF4-FFF2-40B4-BE49-F238E27FC236}">
                <a16:creationId xmlns:a16="http://schemas.microsoft.com/office/drawing/2014/main" id="{01B852DC-6CBE-4AE4-81D1-B9F859CCB9F0}"/>
              </a:ext>
            </a:extLst>
          </p:cNvPr>
          <p:cNvSpPr/>
          <p:nvPr/>
        </p:nvSpPr>
        <p:spPr>
          <a:xfrm rot="10800000">
            <a:off x="9250784" y="7004375"/>
            <a:ext cx="4753921" cy="598773"/>
          </a:xfrm>
          <a:custGeom>
            <a:avLst/>
            <a:gdLst>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109538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28838 w 2652713"/>
              <a:gd name="connsiteY5" fmla="*/ 57150 h 266700"/>
              <a:gd name="connsiteX6" fmla="*/ 2362200 w 2652713"/>
              <a:gd name="connsiteY6" fmla="*/ 33338 h 266700"/>
              <a:gd name="connsiteX7" fmla="*/ 2452688 w 2652713"/>
              <a:gd name="connsiteY7" fmla="*/ 4763 h 266700"/>
              <a:gd name="connsiteX8" fmla="*/ 2652713 w 2652713"/>
              <a:gd name="connsiteY8" fmla="*/ 0 h 266700"/>
              <a:gd name="connsiteX0" fmla="*/ 0 w 2652713"/>
              <a:gd name="connsiteY0" fmla="*/ 273647 h 273647"/>
              <a:gd name="connsiteX1" fmla="*/ 495300 w 2652713"/>
              <a:gd name="connsiteY1" fmla="*/ 221260 h 273647"/>
              <a:gd name="connsiteX2" fmla="*/ 1057275 w 2652713"/>
              <a:gd name="connsiteY2" fmla="*/ 173635 h 273647"/>
              <a:gd name="connsiteX3" fmla="*/ 1419225 w 2652713"/>
              <a:gd name="connsiteY3" fmla="*/ 145060 h 273647"/>
              <a:gd name="connsiteX4" fmla="*/ 1743075 w 2652713"/>
              <a:gd name="connsiteY4" fmla="*/ 87998 h 273647"/>
              <a:gd name="connsiteX5" fmla="*/ 2121716 w 2652713"/>
              <a:gd name="connsiteY5" fmla="*/ 0 h 273647"/>
              <a:gd name="connsiteX6" fmla="*/ 2362200 w 2652713"/>
              <a:gd name="connsiteY6" fmla="*/ 40285 h 273647"/>
              <a:gd name="connsiteX7" fmla="*/ 2452688 w 2652713"/>
              <a:gd name="connsiteY7" fmla="*/ 11710 h 273647"/>
              <a:gd name="connsiteX8" fmla="*/ 2652713 w 2652713"/>
              <a:gd name="connsiteY8" fmla="*/ 6947 h 273647"/>
              <a:gd name="connsiteX0" fmla="*/ 0 w 2652713"/>
              <a:gd name="connsiteY0" fmla="*/ 266700 h 266700"/>
              <a:gd name="connsiteX1" fmla="*/ 495300 w 2652713"/>
              <a:gd name="connsiteY1" fmla="*/ 214313 h 266700"/>
              <a:gd name="connsiteX2" fmla="*/ 1057275 w 2652713"/>
              <a:gd name="connsiteY2" fmla="*/ 166688 h 266700"/>
              <a:gd name="connsiteX3" fmla="*/ 1419225 w 2652713"/>
              <a:gd name="connsiteY3" fmla="*/ 138113 h 266700"/>
              <a:gd name="connsiteX4" fmla="*/ 1743075 w 2652713"/>
              <a:gd name="connsiteY4" fmla="*/ 81051 h 266700"/>
              <a:gd name="connsiteX5" fmla="*/ 2135960 w 2652713"/>
              <a:gd name="connsiteY5" fmla="*/ 21540 h 266700"/>
              <a:gd name="connsiteX6" fmla="*/ 2362200 w 2652713"/>
              <a:gd name="connsiteY6" fmla="*/ 33338 h 266700"/>
              <a:gd name="connsiteX7" fmla="*/ 2452688 w 2652713"/>
              <a:gd name="connsiteY7" fmla="*/ 4763 h 266700"/>
              <a:gd name="connsiteX8" fmla="*/ 2652713 w 2652713"/>
              <a:gd name="connsiteY8" fmla="*/ 0 h 266700"/>
              <a:gd name="connsiteX0" fmla="*/ 0 w 2452688"/>
              <a:gd name="connsiteY0" fmla="*/ 261937 h 261937"/>
              <a:gd name="connsiteX1" fmla="*/ 495300 w 2452688"/>
              <a:gd name="connsiteY1" fmla="*/ 209550 h 261937"/>
              <a:gd name="connsiteX2" fmla="*/ 1057275 w 2452688"/>
              <a:gd name="connsiteY2" fmla="*/ 161925 h 261937"/>
              <a:gd name="connsiteX3" fmla="*/ 1419225 w 2452688"/>
              <a:gd name="connsiteY3" fmla="*/ 133350 h 261937"/>
              <a:gd name="connsiteX4" fmla="*/ 1743075 w 2452688"/>
              <a:gd name="connsiteY4" fmla="*/ 76288 h 261937"/>
              <a:gd name="connsiteX5" fmla="*/ 2135960 w 2452688"/>
              <a:gd name="connsiteY5" fmla="*/ 16777 h 261937"/>
              <a:gd name="connsiteX6" fmla="*/ 2362200 w 2452688"/>
              <a:gd name="connsiteY6" fmla="*/ 28575 h 261937"/>
              <a:gd name="connsiteX7" fmla="*/ 2452688 w 2452688"/>
              <a:gd name="connsiteY7" fmla="*/ 0 h 261937"/>
              <a:gd name="connsiteX0" fmla="*/ 0 w 2452688"/>
              <a:gd name="connsiteY0" fmla="*/ 278271 h 278271"/>
              <a:gd name="connsiteX1" fmla="*/ 495300 w 2452688"/>
              <a:gd name="connsiteY1" fmla="*/ 225884 h 278271"/>
              <a:gd name="connsiteX2" fmla="*/ 1057275 w 2452688"/>
              <a:gd name="connsiteY2" fmla="*/ 178259 h 278271"/>
              <a:gd name="connsiteX3" fmla="*/ 1419225 w 2452688"/>
              <a:gd name="connsiteY3" fmla="*/ 149684 h 278271"/>
              <a:gd name="connsiteX4" fmla="*/ 1743075 w 2452688"/>
              <a:gd name="connsiteY4" fmla="*/ 92622 h 278271"/>
              <a:gd name="connsiteX5" fmla="*/ 2135960 w 2452688"/>
              <a:gd name="connsiteY5" fmla="*/ 33111 h 278271"/>
              <a:gd name="connsiteX6" fmla="*/ 2314483 w 2452688"/>
              <a:gd name="connsiteY6" fmla="*/ 0 h 278271"/>
              <a:gd name="connsiteX7" fmla="*/ 2452688 w 2452688"/>
              <a:gd name="connsiteY7" fmla="*/ 16334 h 278271"/>
              <a:gd name="connsiteX0" fmla="*/ 0 w 2480757"/>
              <a:gd name="connsiteY0" fmla="*/ 312460 h 312460"/>
              <a:gd name="connsiteX1" fmla="*/ 495300 w 2480757"/>
              <a:gd name="connsiteY1" fmla="*/ 260073 h 312460"/>
              <a:gd name="connsiteX2" fmla="*/ 1057275 w 2480757"/>
              <a:gd name="connsiteY2" fmla="*/ 212448 h 312460"/>
              <a:gd name="connsiteX3" fmla="*/ 1419225 w 2480757"/>
              <a:gd name="connsiteY3" fmla="*/ 183873 h 312460"/>
              <a:gd name="connsiteX4" fmla="*/ 1743075 w 2480757"/>
              <a:gd name="connsiteY4" fmla="*/ 126811 h 312460"/>
              <a:gd name="connsiteX5" fmla="*/ 2135960 w 2480757"/>
              <a:gd name="connsiteY5" fmla="*/ 67300 h 312460"/>
              <a:gd name="connsiteX6" fmla="*/ 2314483 w 2480757"/>
              <a:gd name="connsiteY6" fmla="*/ 34189 h 312460"/>
              <a:gd name="connsiteX7" fmla="*/ 2480757 w 2480757"/>
              <a:gd name="connsiteY7" fmla="*/ 0 h 3124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80757" h="312460">
                <a:moveTo>
                  <a:pt x="0" y="312460"/>
                </a:moveTo>
                <a:lnTo>
                  <a:pt x="495300" y="260073"/>
                </a:lnTo>
                <a:lnTo>
                  <a:pt x="1057275" y="212448"/>
                </a:lnTo>
                <a:lnTo>
                  <a:pt x="1419225" y="183873"/>
                </a:lnTo>
                <a:lnTo>
                  <a:pt x="1743075" y="126811"/>
                </a:lnTo>
                <a:lnTo>
                  <a:pt x="2135960" y="67300"/>
                </a:lnTo>
                <a:lnTo>
                  <a:pt x="2314483" y="34189"/>
                </a:lnTo>
                <a:lnTo>
                  <a:pt x="2480757" y="0"/>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118">
            <a:extLst>
              <a:ext uri="{FF2B5EF4-FFF2-40B4-BE49-F238E27FC236}">
                <a16:creationId xmlns:a16="http://schemas.microsoft.com/office/drawing/2014/main" id="{D11C7D40-2CBA-4F45-AAE8-B9AF2C6606E7}"/>
              </a:ext>
            </a:extLst>
          </p:cNvPr>
          <p:cNvSpPr/>
          <p:nvPr/>
        </p:nvSpPr>
        <p:spPr>
          <a:xfrm rot="10800000">
            <a:off x="12535343" y="12671910"/>
            <a:ext cx="2245111" cy="2610170"/>
          </a:xfrm>
          <a:custGeom>
            <a:avLst/>
            <a:gdLst>
              <a:gd name="connsiteX0" fmla="*/ 0 w 1171575"/>
              <a:gd name="connsiteY0" fmla="*/ 0 h 1362075"/>
              <a:gd name="connsiteX1" fmla="*/ 228600 w 1171575"/>
              <a:gd name="connsiteY1" fmla="*/ 52387 h 1362075"/>
              <a:gd name="connsiteX2" fmla="*/ 542925 w 1171575"/>
              <a:gd name="connsiteY2" fmla="*/ 195262 h 1362075"/>
              <a:gd name="connsiteX3" fmla="*/ 614362 w 1171575"/>
              <a:gd name="connsiteY3" fmla="*/ 328612 h 1362075"/>
              <a:gd name="connsiteX4" fmla="*/ 766762 w 1171575"/>
              <a:gd name="connsiteY4" fmla="*/ 671512 h 1362075"/>
              <a:gd name="connsiteX5" fmla="*/ 876300 w 1171575"/>
              <a:gd name="connsiteY5" fmla="*/ 876300 h 1362075"/>
              <a:gd name="connsiteX6" fmla="*/ 933450 w 1171575"/>
              <a:gd name="connsiteY6" fmla="*/ 1009650 h 1362075"/>
              <a:gd name="connsiteX7" fmla="*/ 1033462 w 1171575"/>
              <a:gd name="connsiteY7" fmla="*/ 1147762 h 1362075"/>
              <a:gd name="connsiteX8" fmla="*/ 1171575 w 1171575"/>
              <a:gd name="connsiteY8" fmla="*/ 1362075 h 1362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71575" h="1362075">
                <a:moveTo>
                  <a:pt x="0" y="0"/>
                </a:moveTo>
                <a:lnTo>
                  <a:pt x="228600" y="52387"/>
                </a:lnTo>
                <a:lnTo>
                  <a:pt x="542925" y="195262"/>
                </a:lnTo>
                <a:lnTo>
                  <a:pt x="614362" y="328612"/>
                </a:lnTo>
                <a:lnTo>
                  <a:pt x="766762" y="671512"/>
                </a:lnTo>
                <a:lnTo>
                  <a:pt x="876300" y="876300"/>
                </a:lnTo>
                <a:lnTo>
                  <a:pt x="933450" y="1009650"/>
                </a:lnTo>
                <a:lnTo>
                  <a:pt x="1033462" y="1147762"/>
                </a:lnTo>
                <a:lnTo>
                  <a:pt x="1171575" y="1362075"/>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119">
            <a:extLst>
              <a:ext uri="{FF2B5EF4-FFF2-40B4-BE49-F238E27FC236}">
                <a16:creationId xmlns:a16="http://schemas.microsoft.com/office/drawing/2014/main" id="{F27C50B0-AAA4-40B7-BF7F-2C2EE26E9FBB}"/>
              </a:ext>
            </a:extLst>
          </p:cNvPr>
          <p:cNvSpPr/>
          <p:nvPr/>
        </p:nvSpPr>
        <p:spPr>
          <a:xfrm rot="10800000">
            <a:off x="12991667" y="12927451"/>
            <a:ext cx="492829" cy="428945"/>
          </a:xfrm>
          <a:custGeom>
            <a:avLst/>
            <a:gdLst>
              <a:gd name="connsiteX0" fmla="*/ 0 w 257175"/>
              <a:gd name="connsiteY0" fmla="*/ 223838 h 223838"/>
              <a:gd name="connsiteX1" fmla="*/ 166687 w 257175"/>
              <a:gd name="connsiteY1" fmla="*/ 123825 h 223838"/>
              <a:gd name="connsiteX2" fmla="*/ 257175 w 257175"/>
              <a:gd name="connsiteY2" fmla="*/ 0 h 223838"/>
            </a:gdLst>
            <a:ahLst/>
            <a:cxnLst>
              <a:cxn ang="0">
                <a:pos x="connsiteX0" y="connsiteY0"/>
              </a:cxn>
              <a:cxn ang="0">
                <a:pos x="connsiteX1" y="connsiteY1"/>
              </a:cxn>
              <a:cxn ang="0">
                <a:pos x="connsiteX2" y="connsiteY2"/>
              </a:cxn>
            </a:cxnLst>
            <a:rect l="l" t="t" r="r" b="b"/>
            <a:pathLst>
              <a:path w="257175" h="223838">
                <a:moveTo>
                  <a:pt x="0" y="223838"/>
                </a:moveTo>
                <a:lnTo>
                  <a:pt x="166687" y="123825"/>
                </a:lnTo>
                <a:lnTo>
                  <a:pt x="25717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126">
            <a:extLst>
              <a:ext uri="{FF2B5EF4-FFF2-40B4-BE49-F238E27FC236}">
                <a16:creationId xmlns:a16="http://schemas.microsoft.com/office/drawing/2014/main" id="{86AD1879-E4A9-4CC9-A956-0CB800EF4FD2}"/>
              </a:ext>
            </a:extLst>
          </p:cNvPr>
          <p:cNvSpPr/>
          <p:nvPr/>
        </p:nvSpPr>
        <p:spPr>
          <a:xfrm rot="10800000">
            <a:off x="14059464" y="7031752"/>
            <a:ext cx="1067796" cy="1889180"/>
          </a:xfrm>
          <a:custGeom>
            <a:avLst/>
            <a:gdLst>
              <a:gd name="connsiteX0" fmla="*/ 0 w 557212"/>
              <a:gd name="connsiteY0" fmla="*/ 33338 h 985838"/>
              <a:gd name="connsiteX1" fmla="*/ 152400 w 557212"/>
              <a:gd name="connsiteY1" fmla="*/ 38100 h 985838"/>
              <a:gd name="connsiteX2" fmla="*/ 257175 w 557212"/>
              <a:gd name="connsiteY2" fmla="*/ 0 h 985838"/>
              <a:gd name="connsiteX3" fmla="*/ 314325 w 557212"/>
              <a:gd name="connsiteY3" fmla="*/ 0 h 985838"/>
              <a:gd name="connsiteX4" fmla="*/ 342900 w 557212"/>
              <a:gd name="connsiteY4" fmla="*/ 14288 h 985838"/>
              <a:gd name="connsiteX5" fmla="*/ 347662 w 557212"/>
              <a:gd name="connsiteY5" fmla="*/ 85725 h 985838"/>
              <a:gd name="connsiteX6" fmla="*/ 366712 w 557212"/>
              <a:gd name="connsiteY6" fmla="*/ 185738 h 985838"/>
              <a:gd name="connsiteX7" fmla="*/ 376237 w 557212"/>
              <a:gd name="connsiteY7" fmla="*/ 571500 h 985838"/>
              <a:gd name="connsiteX8" fmla="*/ 557212 w 557212"/>
              <a:gd name="connsiteY8" fmla="*/ 985838 h 9858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557212" h="985838">
                <a:moveTo>
                  <a:pt x="0" y="33338"/>
                </a:moveTo>
                <a:lnTo>
                  <a:pt x="152400" y="38100"/>
                </a:lnTo>
                <a:lnTo>
                  <a:pt x="257175" y="0"/>
                </a:lnTo>
                <a:lnTo>
                  <a:pt x="314325" y="0"/>
                </a:lnTo>
                <a:lnTo>
                  <a:pt x="342900" y="14288"/>
                </a:lnTo>
                <a:lnTo>
                  <a:pt x="347662" y="85725"/>
                </a:lnTo>
                <a:lnTo>
                  <a:pt x="366712" y="185738"/>
                </a:lnTo>
                <a:lnTo>
                  <a:pt x="376237" y="571500"/>
                </a:lnTo>
                <a:lnTo>
                  <a:pt x="557212" y="985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132">
            <a:extLst>
              <a:ext uri="{FF2B5EF4-FFF2-40B4-BE49-F238E27FC236}">
                <a16:creationId xmlns:a16="http://schemas.microsoft.com/office/drawing/2014/main" id="{71D2080B-7A7A-4F6C-AA19-A9A546E697CD}"/>
              </a:ext>
            </a:extLst>
          </p:cNvPr>
          <p:cNvSpPr/>
          <p:nvPr/>
        </p:nvSpPr>
        <p:spPr>
          <a:xfrm rot="10800000">
            <a:off x="14406270" y="7697985"/>
            <a:ext cx="1250325" cy="109518"/>
          </a:xfrm>
          <a:custGeom>
            <a:avLst/>
            <a:gdLst>
              <a:gd name="connsiteX0" fmla="*/ 0 w 652462"/>
              <a:gd name="connsiteY0" fmla="*/ 19050 h 57150"/>
              <a:gd name="connsiteX1" fmla="*/ 85725 w 652462"/>
              <a:gd name="connsiteY1" fmla="*/ 57150 h 57150"/>
              <a:gd name="connsiteX2" fmla="*/ 171450 w 652462"/>
              <a:gd name="connsiteY2" fmla="*/ 52388 h 57150"/>
              <a:gd name="connsiteX3" fmla="*/ 228600 w 652462"/>
              <a:gd name="connsiteY3" fmla="*/ 42863 h 57150"/>
              <a:gd name="connsiteX4" fmla="*/ 357187 w 652462"/>
              <a:gd name="connsiteY4" fmla="*/ 42863 h 57150"/>
              <a:gd name="connsiteX5" fmla="*/ 471487 w 652462"/>
              <a:gd name="connsiteY5" fmla="*/ 9525 h 57150"/>
              <a:gd name="connsiteX6" fmla="*/ 652462 w 652462"/>
              <a:gd name="connsiteY6" fmla="*/ 0 h 57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2462" h="57150">
                <a:moveTo>
                  <a:pt x="0" y="19050"/>
                </a:moveTo>
                <a:lnTo>
                  <a:pt x="85725" y="57150"/>
                </a:lnTo>
                <a:lnTo>
                  <a:pt x="171450" y="52388"/>
                </a:lnTo>
                <a:lnTo>
                  <a:pt x="228600" y="42863"/>
                </a:lnTo>
                <a:lnTo>
                  <a:pt x="357187" y="42863"/>
                </a:lnTo>
                <a:lnTo>
                  <a:pt x="471487" y="9525"/>
                </a:lnTo>
                <a:lnTo>
                  <a:pt x="65246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176">
            <a:extLst>
              <a:ext uri="{FF2B5EF4-FFF2-40B4-BE49-F238E27FC236}">
                <a16:creationId xmlns:a16="http://schemas.microsoft.com/office/drawing/2014/main" id="{A3B3A129-3FE4-4584-97A5-7DEE2A3CAC2E}"/>
              </a:ext>
            </a:extLst>
          </p:cNvPr>
          <p:cNvSpPr/>
          <p:nvPr/>
        </p:nvSpPr>
        <p:spPr>
          <a:xfrm rot="10800000">
            <a:off x="13621394" y="8099550"/>
            <a:ext cx="784876" cy="1177313"/>
          </a:xfrm>
          <a:custGeom>
            <a:avLst/>
            <a:gdLst>
              <a:gd name="connsiteX0" fmla="*/ 0 w 409575"/>
              <a:gd name="connsiteY0" fmla="*/ 614362 h 614362"/>
              <a:gd name="connsiteX1" fmla="*/ 166688 w 409575"/>
              <a:gd name="connsiteY1" fmla="*/ 314325 h 614362"/>
              <a:gd name="connsiteX2" fmla="*/ 252413 w 409575"/>
              <a:gd name="connsiteY2" fmla="*/ 223837 h 614362"/>
              <a:gd name="connsiteX3" fmla="*/ 409575 w 409575"/>
              <a:gd name="connsiteY3" fmla="*/ 0 h 614362"/>
            </a:gdLst>
            <a:ahLst/>
            <a:cxnLst>
              <a:cxn ang="0">
                <a:pos x="connsiteX0" y="connsiteY0"/>
              </a:cxn>
              <a:cxn ang="0">
                <a:pos x="connsiteX1" y="connsiteY1"/>
              </a:cxn>
              <a:cxn ang="0">
                <a:pos x="connsiteX2" y="connsiteY2"/>
              </a:cxn>
              <a:cxn ang="0">
                <a:pos x="connsiteX3" y="connsiteY3"/>
              </a:cxn>
            </a:cxnLst>
            <a:rect l="l" t="t" r="r" b="b"/>
            <a:pathLst>
              <a:path w="409575" h="614362">
                <a:moveTo>
                  <a:pt x="0" y="614362"/>
                </a:moveTo>
                <a:lnTo>
                  <a:pt x="166688" y="314325"/>
                </a:lnTo>
                <a:lnTo>
                  <a:pt x="252413" y="223837"/>
                </a:lnTo>
                <a:lnTo>
                  <a:pt x="409575"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Freeform 177">
            <a:extLst>
              <a:ext uri="{FF2B5EF4-FFF2-40B4-BE49-F238E27FC236}">
                <a16:creationId xmlns:a16="http://schemas.microsoft.com/office/drawing/2014/main" id="{A26529D8-C0F0-46E7-9336-6DEC00C486A9}"/>
              </a:ext>
            </a:extLst>
          </p:cNvPr>
          <p:cNvSpPr/>
          <p:nvPr/>
        </p:nvSpPr>
        <p:spPr>
          <a:xfrm rot="10800000">
            <a:off x="14022958" y="8729275"/>
            <a:ext cx="410690" cy="666233"/>
          </a:xfrm>
          <a:custGeom>
            <a:avLst/>
            <a:gdLst>
              <a:gd name="connsiteX0" fmla="*/ 0 w 214312"/>
              <a:gd name="connsiteY0" fmla="*/ 347663 h 347663"/>
              <a:gd name="connsiteX1" fmla="*/ 123825 w 214312"/>
              <a:gd name="connsiteY1" fmla="*/ 157163 h 347663"/>
              <a:gd name="connsiteX2" fmla="*/ 214312 w 214312"/>
              <a:gd name="connsiteY2" fmla="*/ 0 h 347663"/>
            </a:gdLst>
            <a:ahLst/>
            <a:cxnLst>
              <a:cxn ang="0">
                <a:pos x="connsiteX0" y="connsiteY0"/>
              </a:cxn>
              <a:cxn ang="0">
                <a:pos x="connsiteX1" y="connsiteY1"/>
              </a:cxn>
              <a:cxn ang="0">
                <a:pos x="connsiteX2" y="connsiteY2"/>
              </a:cxn>
            </a:cxnLst>
            <a:rect l="l" t="t" r="r" b="b"/>
            <a:pathLst>
              <a:path w="214312" h="347663">
                <a:moveTo>
                  <a:pt x="0" y="347663"/>
                </a:moveTo>
                <a:lnTo>
                  <a:pt x="123825" y="157163"/>
                </a:lnTo>
                <a:lnTo>
                  <a:pt x="214312" y="0"/>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179">
            <a:extLst>
              <a:ext uri="{FF2B5EF4-FFF2-40B4-BE49-F238E27FC236}">
                <a16:creationId xmlns:a16="http://schemas.microsoft.com/office/drawing/2014/main" id="{8DF7B041-E9EF-4A13-BD6C-CD8E8E97078C}"/>
              </a:ext>
            </a:extLst>
          </p:cNvPr>
          <p:cNvSpPr/>
          <p:nvPr/>
        </p:nvSpPr>
        <p:spPr>
          <a:xfrm rot="10800000">
            <a:off x="18018926" y="11188189"/>
            <a:ext cx="3151444" cy="821382"/>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180">
            <a:extLst>
              <a:ext uri="{FF2B5EF4-FFF2-40B4-BE49-F238E27FC236}">
                <a16:creationId xmlns:a16="http://schemas.microsoft.com/office/drawing/2014/main" id="{DD19979C-808A-498A-825D-5CE5150B3B43}"/>
              </a:ext>
            </a:extLst>
          </p:cNvPr>
          <p:cNvSpPr/>
          <p:nvPr/>
        </p:nvSpPr>
        <p:spPr>
          <a:xfrm rot="10800000">
            <a:off x="17767947" y="9563678"/>
            <a:ext cx="1286831" cy="1350717"/>
          </a:xfrm>
          <a:custGeom>
            <a:avLst/>
            <a:gdLst>
              <a:gd name="connsiteX0" fmla="*/ 0 w 671512"/>
              <a:gd name="connsiteY0" fmla="*/ 4762 h 704850"/>
              <a:gd name="connsiteX1" fmla="*/ 71437 w 671512"/>
              <a:gd name="connsiteY1" fmla="*/ 0 h 704850"/>
              <a:gd name="connsiteX2" fmla="*/ 147637 w 671512"/>
              <a:gd name="connsiteY2" fmla="*/ 9525 h 704850"/>
              <a:gd name="connsiteX3" fmla="*/ 200025 w 671512"/>
              <a:gd name="connsiteY3" fmla="*/ 66675 h 704850"/>
              <a:gd name="connsiteX4" fmla="*/ 271462 w 671512"/>
              <a:gd name="connsiteY4" fmla="*/ 142875 h 704850"/>
              <a:gd name="connsiteX5" fmla="*/ 347662 w 671512"/>
              <a:gd name="connsiteY5" fmla="*/ 247650 h 704850"/>
              <a:gd name="connsiteX6" fmla="*/ 452437 w 671512"/>
              <a:gd name="connsiteY6" fmla="*/ 366712 h 704850"/>
              <a:gd name="connsiteX7" fmla="*/ 519112 w 671512"/>
              <a:gd name="connsiteY7" fmla="*/ 476250 h 704850"/>
              <a:gd name="connsiteX8" fmla="*/ 647700 w 671512"/>
              <a:gd name="connsiteY8" fmla="*/ 661987 h 704850"/>
              <a:gd name="connsiteX9" fmla="*/ 671512 w 671512"/>
              <a:gd name="connsiteY9" fmla="*/ 704850 h 704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71512" h="704850">
                <a:moveTo>
                  <a:pt x="0" y="4762"/>
                </a:moveTo>
                <a:lnTo>
                  <a:pt x="71437" y="0"/>
                </a:lnTo>
                <a:lnTo>
                  <a:pt x="147637" y="9525"/>
                </a:lnTo>
                <a:lnTo>
                  <a:pt x="200025" y="66675"/>
                </a:lnTo>
                <a:lnTo>
                  <a:pt x="271462" y="142875"/>
                </a:lnTo>
                <a:lnTo>
                  <a:pt x="347662" y="247650"/>
                </a:lnTo>
                <a:lnTo>
                  <a:pt x="452437" y="366712"/>
                </a:lnTo>
                <a:lnTo>
                  <a:pt x="519112" y="476250"/>
                </a:lnTo>
                <a:lnTo>
                  <a:pt x="647700" y="661987"/>
                </a:lnTo>
                <a:lnTo>
                  <a:pt x="671512" y="7048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182">
            <a:extLst>
              <a:ext uri="{FF2B5EF4-FFF2-40B4-BE49-F238E27FC236}">
                <a16:creationId xmlns:a16="http://schemas.microsoft.com/office/drawing/2014/main" id="{BD5C1A54-CA9E-43F0-94CD-76D9F11217C4}"/>
              </a:ext>
            </a:extLst>
          </p:cNvPr>
          <p:cNvSpPr/>
          <p:nvPr/>
        </p:nvSpPr>
        <p:spPr>
          <a:xfrm rot="10800000">
            <a:off x="19301193" y="8331605"/>
            <a:ext cx="1451108" cy="784876"/>
          </a:xfrm>
          <a:custGeom>
            <a:avLst/>
            <a:gdLst>
              <a:gd name="connsiteX0" fmla="*/ 0 w 757237"/>
              <a:gd name="connsiteY0" fmla="*/ 0 h 409575"/>
              <a:gd name="connsiteX1" fmla="*/ 109537 w 757237"/>
              <a:gd name="connsiteY1" fmla="*/ 52388 h 409575"/>
              <a:gd name="connsiteX2" fmla="*/ 300037 w 757237"/>
              <a:gd name="connsiteY2" fmla="*/ 128588 h 409575"/>
              <a:gd name="connsiteX3" fmla="*/ 395287 w 757237"/>
              <a:gd name="connsiteY3" fmla="*/ 200025 h 409575"/>
              <a:gd name="connsiteX4" fmla="*/ 481012 w 757237"/>
              <a:gd name="connsiteY4" fmla="*/ 276225 h 409575"/>
              <a:gd name="connsiteX5" fmla="*/ 542925 w 757237"/>
              <a:gd name="connsiteY5" fmla="*/ 390525 h 409575"/>
              <a:gd name="connsiteX6" fmla="*/ 557212 w 757237"/>
              <a:gd name="connsiteY6" fmla="*/ 409575 h 409575"/>
              <a:gd name="connsiteX7" fmla="*/ 757237 w 757237"/>
              <a:gd name="connsiteY7" fmla="*/ 381000 h 4095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57237" h="409575">
                <a:moveTo>
                  <a:pt x="0" y="0"/>
                </a:moveTo>
                <a:lnTo>
                  <a:pt x="109537" y="52388"/>
                </a:lnTo>
                <a:lnTo>
                  <a:pt x="300037" y="128588"/>
                </a:lnTo>
                <a:lnTo>
                  <a:pt x="395287" y="200025"/>
                </a:lnTo>
                <a:lnTo>
                  <a:pt x="481012" y="276225"/>
                </a:lnTo>
                <a:lnTo>
                  <a:pt x="542925" y="390525"/>
                </a:lnTo>
                <a:lnTo>
                  <a:pt x="557212" y="409575"/>
                </a:lnTo>
                <a:lnTo>
                  <a:pt x="757237" y="38100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186">
            <a:extLst>
              <a:ext uri="{FF2B5EF4-FFF2-40B4-BE49-F238E27FC236}">
                <a16:creationId xmlns:a16="http://schemas.microsoft.com/office/drawing/2014/main" id="{1C91D8BC-DAE1-4A39-9774-B7244002BE21}"/>
              </a:ext>
            </a:extLst>
          </p:cNvPr>
          <p:cNvSpPr/>
          <p:nvPr/>
        </p:nvSpPr>
        <p:spPr>
          <a:xfrm rot="10800000">
            <a:off x="19100411" y="9682323"/>
            <a:ext cx="1341590" cy="1213819"/>
          </a:xfrm>
          <a:custGeom>
            <a:avLst/>
            <a:gdLst>
              <a:gd name="connsiteX0" fmla="*/ 700087 w 700087"/>
              <a:gd name="connsiteY0" fmla="*/ 0 h 633412"/>
              <a:gd name="connsiteX1" fmla="*/ 500062 w 700087"/>
              <a:gd name="connsiteY1" fmla="*/ 166687 h 633412"/>
              <a:gd name="connsiteX2" fmla="*/ 428625 w 700087"/>
              <a:gd name="connsiteY2" fmla="*/ 271462 h 633412"/>
              <a:gd name="connsiteX3" fmla="*/ 385762 w 700087"/>
              <a:gd name="connsiteY3" fmla="*/ 342900 h 633412"/>
              <a:gd name="connsiteX4" fmla="*/ 342900 w 700087"/>
              <a:gd name="connsiteY4" fmla="*/ 366712 h 633412"/>
              <a:gd name="connsiteX5" fmla="*/ 0 w 700087"/>
              <a:gd name="connsiteY5" fmla="*/ 633412 h 633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0087" h="633412">
                <a:moveTo>
                  <a:pt x="700087" y="0"/>
                </a:moveTo>
                <a:lnTo>
                  <a:pt x="500062" y="166687"/>
                </a:lnTo>
                <a:lnTo>
                  <a:pt x="428625" y="271462"/>
                </a:lnTo>
                <a:lnTo>
                  <a:pt x="385762" y="342900"/>
                </a:lnTo>
                <a:lnTo>
                  <a:pt x="342900" y="366712"/>
                </a:lnTo>
                <a:lnTo>
                  <a:pt x="0" y="63341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189">
            <a:extLst>
              <a:ext uri="{FF2B5EF4-FFF2-40B4-BE49-F238E27FC236}">
                <a16:creationId xmlns:a16="http://schemas.microsoft.com/office/drawing/2014/main" id="{389A1FA7-8BAC-43B1-BAD6-AECDC04F3AA5}"/>
              </a:ext>
            </a:extLst>
          </p:cNvPr>
          <p:cNvSpPr/>
          <p:nvPr/>
        </p:nvSpPr>
        <p:spPr>
          <a:xfrm rot="10800000">
            <a:off x="16203168" y="10248644"/>
            <a:ext cx="3787484" cy="2596524"/>
          </a:xfrm>
          <a:custGeom>
            <a:avLst/>
            <a:gdLst>
              <a:gd name="connsiteX0" fmla="*/ 0 w 1976437"/>
              <a:gd name="connsiteY0" fmla="*/ 361950 h 1362075"/>
              <a:gd name="connsiteX1" fmla="*/ 114300 w 1976437"/>
              <a:gd name="connsiteY1" fmla="*/ 352425 h 1362075"/>
              <a:gd name="connsiteX2" fmla="*/ 257175 w 1976437"/>
              <a:gd name="connsiteY2" fmla="*/ 323850 h 1362075"/>
              <a:gd name="connsiteX3" fmla="*/ 371475 w 1976437"/>
              <a:gd name="connsiteY3" fmla="*/ 290512 h 1362075"/>
              <a:gd name="connsiteX4" fmla="*/ 414337 w 1976437"/>
              <a:gd name="connsiteY4" fmla="*/ 285750 h 1362075"/>
              <a:gd name="connsiteX5" fmla="*/ 509587 w 1976437"/>
              <a:gd name="connsiteY5" fmla="*/ 233362 h 1362075"/>
              <a:gd name="connsiteX6" fmla="*/ 614362 w 1976437"/>
              <a:gd name="connsiteY6" fmla="*/ 185737 h 1362075"/>
              <a:gd name="connsiteX7" fmla="*/ 752475 w 1976437"/>
              <a:gd name="connsiteY7" fmla="*/ 90487 h 1362075"/>
              <a:gd name="connsiteX8" fmla="*/ 804862 w 1976437"/>
              <a:gd name="connsiteY8" fmla="*/ 28575 h 1362075"/>
              <a:gd name="connsiteX9" fmla="*/ 857250 w 1976437"/>
              <a:gd name="connsiteY9" fmla="*/ 0 h 1362075"/>
              <a:gd name="connsiteX10" fmla="*/ 895350 w 1976437"/>
              <a:gd name="connsiteY10" fmla="*/ 9525 h 1362075"/>
              <a:gd name="connsiteX11" fmla="*/ 904875 w 1976437"/>
              <a:gd name="connsiteY11" fmla="*/ 66675 h 1362075"/>
              <a:gd name="connsiteX12" fmla="*/ 914400 w 1976437"/>
              <a:gd name="connsiteY12" fmla="*/ 176212 h 1362075"/>
              <a:gd name="connsiteX13" fmla="*/ 919162 w 1976437"/>
              <a:gd name="connsiteY13" fmla="*/ 247650 h 1362075"/>
              <a:gd name="connsiteX14" fmla="*/ 957262 w 1976437"/>
              <a:gd name="connsiteY14" fmla="*/ 342900 h 1362075"/>
              <a:gd name="connsiteX15" fmla="*/ 1033462 w 1976437"/>
              <a:gd name="connsiteY15" fmla="*/ 433387 h 1362075"/>
              <a:gd name="connsiteX16" fmla="*/ 1090612 w 1976437"/>
              <a:gd name="connsiteY16" fmla="*/ 476250 h 1362075"/>
              <a:gd name="connsiteX17" fmla="*/ 1390650 w 1976437"/>
              <a:gd name="connsiteY17" fmla="*/ 752475 h 1362075"/>
              <a:gd name="connsiteX18" fmla="*/ 1509712 w 1976437"/>
              <a:gd name="connsiteY18" fmla="*/ 876300 h 1362075"/>
              <a:gd name="connsiteX19" fmla="*/ 1571625 w 1976437"/>
              <a:gd name="connsiteY19" fmla="*/ 971550 h 1362075"/>
              <a:gd name="connsiteX20" fmla="*/ 1614487 w 1976437"/>
              <a:gd name="connsiteY20" fmla="*/ 1085850 h 1362075"/>
              <a:gd name="connsiteX21" fmla="*/ 1690687 w 1976437"/>
              <a:gd name="connsiteY21" fmla="*/ 1162050 h 1362075"/>
              <a:gd name="connsiteX22" fmla="*/ 1833562 w 1976437"/>
              <a:gd name="connsiteY22" fmla="*/ 1252537 h 1362075"/>
              <a:gd name="connsiteX23" fmla="*/ 1976437 w 1976437"/>
              <a:gd name="connsiteY23" fmla="*/ 1362075 h 1362075"/>
              <a:gd name="connsiteX0" fmla="*/ 0 w 1976437"/>
              <a:gd name="connsiteY0" fmla="*/ 361950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8389 h 1362075"/>
              <a:gd name="connsiteX1" fmla="*/ 68563 w 1976437"/>
              <a:gd name="connsiteY1" fmla="*/ 370513 h 1362075"/>
              <a:gd name="connsiteX2" fmla="*/ 114300 w 1976437"/>
              <a:gd name="connsiteY2" fmla="*/ 352425 h 1362075"/>
              <a:gd name="connsiteX3" fmla="*/ 257175 w 1976437"/>
              <a:gd name="connsiteY3" fmla="*/ 323850 h 1362075"/>
              <a:gd name="connsiteX4" fmla="*/ 371475 w 1976437"/>
              <a:gd name="connsiteY4" fmla="*/ 290512 h 1362075"/>
              <a:gd name="connsiteX5" fmla="*/ 414337 w 1976437"/>
              <a:gd name="connsiteY5" fmla="*/ 285750 h 1362075"/>
              <a:gd name="connsiteX6" fmla="*/ 509587 w 1976437"/>
              <a:gd name="connsiteY6" fmla="*/ 233362 h 1362075"/>
              <a:gd name="connsiteX7" fmla="*/ 614362 w 1976437"/>
              <a:gd name="connsiteY7" fmla="*/ 185737 h 1362075"/>
              <a:gd name="connsiteX8" fmla="*/ 752475 w 1976437"/>
              <a:gd name="connsiteY8" fmla="*/ 90487 h 1362075"/>
              <a:gd name="connsiteX9" fmla="*/ 804862 w 1976437"/>
              <a:gd name="connsiteY9" fmla="*/ 28575 h 1362075"/>
              <a:gd name="connsiteX10" fmla="*/ 857250 w 1976437"/>
              <a:gd name="connsiteY10" fmla="*/ 0 h 1362075"/>
              <a:gd name="connsiteX11" fmla="*/ 895350 w 1976437"/>
              <a:gd name="connsiteY11" fmla="*/ 9525 h 1362075"/>
              <a:gd name="connsiteX12" fmla="*/ 904875 w 1976437"/>
              <a:gd name="connsiteY12" fmla="*/ 66675 h 1362075"/>
              <a:gd name="connsiteX13" fmla="*/ 914400 w 1976437"/>
              <a:gd name="connsiteY13" fmla="*/ 176212 h 1362075"/>
              <a:gd name="connsiteX14" fmla="*/ 919162 w 1976437"/>
              <a:gd name="connsiteY14" fmla="*/ 247650 h 1362075"/>
              <a:gd name="connsiteX15" fmla="*/ 957262 w 1976437"/>
              <a:gd name="connsiteY15" fmla="*/ 342900 h 1362075"/>
              <a:gd name="connsiteX16" fmla="*/ 1033462 w 1976437"/>
              <a:gd name="connsiteY16" fmla="*/ 433387 h 1362075"/>
              <a:gd name="connsiteX17" fmla="*/ 1090612 w 1976437"/>
              <a:gd name="connsiteY17" fmla="*/ 476250 h 1362075"/>
              <a:gd name="connsiteX18" fmla="*/ 1390650 w 1976437"/>
              <a:gd name="connsiteY18" fmla="*/ 752475 h 1362075"/>
              <a:gd name="connsiteX19" fmla="*/ 1509712 w 1976437"/>
              <a:gd name="connsiteY19" fmla="*/ 876300 h 1362075"/>
              <a:gd name="connsiteX20" fmla="*/ 1571625 w 1976437"/>
              <a:gd name="connsiteY20" fmla="*/ 971550 h 1362075"/>
              <a:gd name="connsiteX21" fmla="*/ 1614487 w 1976437"/>
              <a:gd name="connsiteY21" fmla="*/ 1085850 h 1362075"/>
              <a:gd name="connsiteX22" fmla="*/ 1690687 w 1976437"/>
              <a:gd name="connsiteY22" fmla="*/ 1162050 h 1362075"/>
              <a:gd name="connsiteX23" fmla="*/ 1833562 w 1976437"/>
              <a:gd name="connsiteY23" fmla="*/ 1252537 h 1362075"/>
              <a:gd name="connsiteX24" fmla="*/ 1976437 w 1976437"/>
              <a:gd name="connsiteY24" fmla="*/ 1362075 h 1362075"/>
              <a:gd name="connsiteX0" fmla="*/ 0 w 1976437"/>
              <a:gd name="connsiteY0" fmla="*/ 351268 h 1354954"/>
              <a:gd name="connsiteX1" fmla="*/ 68563 w 1976437"/>
              <a:gd name="connsiteY1" fmla="*/ 363392 h 1354954"/>
              <a:gd name="connsiteX2" fmla="*/ 114300 w 1976437"/>
              <a:gd name="connsiteY2" fmla="*/ 345304 h 1354954"/>
              <a:gd name="connsiteX3" fmla="*/ 257175 w 1976437"/>
              <a:gd name="connsiteY3" fmla="*/ 316729 h 1354954"/>
              <a:gd name="connsiteX4" fmla="*/ 371475 w 1976437"/>
              <a:gd name="connsiteY4" fmla="*/ 283391 h 1354954"/>
              <a:gd name="connsiteX5" fmla="*/ 414337 w 1976437"/>
              <a:gd name="connsiteY5" fmla="*/ 278629 h 1354954"/>
              <a:gd name="connsiteX6" fmla="*/ 509587 w 1976437"/>
              <a:gd name="connsiteY6" fmla="*/ 226241 h 1354954"/>
              <a:gd name="connsiteX7" fmla="*/ 614362 w 1976437"/>
              <a:gd name="connsiteY7" fmla="*/ 178616 h 1354954"/>
              <a:gd name="connsiteX8" fmla="*/ 752475 w 1976437"/>
              <a:gd name="connsiteY8" fmla="*/ 83366 h 1354954"/>
              <a:gd name="connsiteX9" fmla="*/ 804862 w 1976437"/>
              <a:gd name="connsiteY9" fmla="*/ 21454 h 1354954"/>
              <a:gd name="connsiteX10" fmla="*/ 850128 w 1976437"/>
              <a:gd name="connsiteY10" fmla="*/ 0 h 1354954"/>
              <a:gd name="connsiteX11" fmla="*/ 895350 w 1976437"/>
              <a:gd name="connsiteY11" fmla="*/ 2404 h 1354954"/>
              <a:gd name="connsiteX12" fmla="*/ 904875 w 1976437"/>
              <a:gd name="connsiteY12" fmla="*/ 59554 h 1354954"/>
              <a:gd name="connsiteX13" fmla="*/ 914400 w 1976437"/>
              <a:gd name="connsiteY13" fmla="*/ 169091 h 1354954"/>
              <a:gd name="connsiteX14" fmla="*/ 919162 w 1976437"/>
              <a:gd name="connsiteY14" fmla="*/ 240529 h 1354954"/>
              <a:gd name="connsiteX15" fmla="*/ 957262 w 1976437"/>
              <a:gd name="connsiteY15" fmla="*/ 335779 h 1354954"/>
              <a:gd name="connsiteX16" fmla="*/ 1033462 w 1976437"/>
              <a:gd name="connsiteY16" fmla="*/ 426266 h 1354954"/>
              <a:gd name="connsiteX17" fmla="*/ 1090612 w 1976437"/>
              <a:gd name="connsiteY17" fmla="*/ 469129 h 1354954"/>
              <a:gd name="connsiteX18" fmla="*/ 1390650 w 1976437"/>
              <a:gd name="connsiteY18" fmla="*/ 745354 h 1354954"/>
              <a:gd name="connsiteX19" fmla="*/ 1509712 w 1976437"/>
              <a:gd name="connsiteY19" fmla="*/ 869179 h 1354954"/>
              <a:gd name="connsiteX20" fmla="*/ 1571625 w 1976437"/>
              <a:gd name="connsiteY20" fmla="*/ 964429 h 1354954"/>
              <a:gd name="connsiteX21" fmla="*/ 1614487 w 1976437"/>
              <a:gd name="connsiteY21" fmla="*/ 1078729 h 1354954"/>
              <a:gd name="connsiteX22" fmla="*/ 1690687 w 1976437"/>
              <a:gd name="connsiteY22" fmla="*/ 1154929 h 1354954"/>
              <a:gd name="connsiteX23" fmla="*/ 1833562 w 1976437"/>
              <a:gd name="connsiteY23" fmla="*/ 1245416 h 1354954"/>
              <a:gd name="connsiteX24" fmla="*/ 1976437 w 1976437"/>
              <a:gd name="connsiteY24" fmla="*/ 1354954 h 13549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76437" h="1354954">
                <a:moveTo>
                  <a:pt x="0" y="351268"/>
                </a:moveTo>
                <a:cubicBezTo>
                  <a:pt x="22854" y="372521"/>
                  <a:pt x="45709" y="365285"/>
                  <a:pt x="68563" y="363392"/>
                </a:cubicBezTo>
                <a:lnTo>
                  <a:pt x="114300" y="345304"/>
                </a:lnTo>
                <a:lnTo>
                  <a:pt x="257175" y="316729"/>
                </a:lnTo>
                <a:lnTo>
                  <a:pt x="371475" y="283391"/>
                </a:lnTo>
                <a:lnTo>
                  <a:pt x="414337" y="278629"/>
                </a:lnTo>
                <a:lnTo>
                  <a:pt x="509587" y="226241"/>
                </a:lnTo>
                <a:lnTo>
                  <a:pt x="614362" y="178616"/>
                </a:lnTo>
                <a:lnTo>
                  <a:pt x="752475" y="83366"/>
                </a:lnTo>
                <a:lnTo>
                  <a:pt x="804862" y="21454"/>
                </a:lnTo>
                <a:lnTo>
                  <a:pt x="850128" y="0"/>
                </a:lnTo>
                <a:lnTo>
                  <a:pt x="895350" y="2404"/>
                </a:lnTo>
                <a:lnTo>
                  <a:pt x="904875" y="59554"/>
                </a:lnTo>
                <a:lnTo>
                  <a:pt x="914400" y="169091"/>
                </a:lnTo>
                <a:lnTo>
                  <a:pt x="919162" y="240529"/>
                </a:lnTo>
                <a:lnTo>
                  <a:pt x="957262" y="335779"/>
                </a:lnTo>
                <a:lnTo>
                  <a:pt x="1033462" y="426266"/>
                </a:lnTo>
                <a:lnTo>
                  <a:pt x="1090612" y="469129"/>
                </a:lnTo>
                <a:lnTo>
                  <a:pt x="1390650" y="745354"/>
                </a:lnTo>
                <a:lnTo>
                  <a:pt x="1509712" y="869179"/>
                </a:lnTo>
                <a:lnTo>
                  <a:pt x="1571625" y="964429"/>
                </a:lnTo>
                <a:lnTo>
                  <a:pt x="1614487" y="1078729"/>
                </a:lnTo>
                <a:lnTo>
                  <a:pt x="1690687" y="1154929"/>
                </a:lnTo>
                <a:lnTo>
                  <a:pt x="1833562" y="1245416"/>
                </a:lnTo>
                <a:lnTo>
                  <a:pt x="1976437" y="1354954"/>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190">
            <a:extLst>
              <a:ext uri="{FF2B5EF4-FFF2-40B4-BE49-F238E27FC236}">
                <a16:creationId xmlns:a16="http://schemas.microsoft.com/office/drawing/2014/main" id="{CC6E0E2D-BC7A-4D12-9AB1-24476D671EF2}"/>
              </a:ext>
            </a:extLst>
          </p:cNvPr>
          <p:cNvSpPr/>
          <p:nvPr/>
        </p:nvSpPr>
        <p:spPr>
          <a:xfrm rot="10800000">
            <a:off x="20437309" y="6460129"/>
            <a:ext cx="6458960" cy="3238243"/>
          </a:xfrm>
          <a:custGeom>
            <a:avLst/>
            <a:gdLst>
              <a:gd name="connsiteX0" fmla="*/ 504825 w 776287"/>
              <a:gd name="connsiteY0" fmla="*/ 0 h 1457325"/>
              <a:gd name="connsiteX1" fmla="*/ 776287 w 776287"/>
              <a:gd name="connsiteY1" fmla="*/ 295275 h 1457325"/>
              <a:gd name="connsiteX2" fmla="*/ 566737 w 776287"/>
              <a:gd name="connsiteY2" fmla="*/ 476250 h 1457325"/>
              <a:gd name="connsiteX3" fmla="*/ 619125 w 776287"/>
              <a:gd name="connsiteY3" fmla="*/ 557212 h 1457325"/>
              <a:gd name="connsiteX4" fmla="*/ 623887 w 776287"/>
              <a:gd name="connsiteY4" fmla="*/ 619125 h 1457325"/>
              <a:gd name="connsiteX5" fmla="*/ 609600 w 776287"/>
              <a:gd name="connsiteY5" fmla="*/ 671512 h 1457325"/>
              <a:gd name="connsiteX6" fmla="*/ 557212 w 776287"/>
              <a:gd name="connsiteY6" fmla="*/ 781050 h 1457325"/>
              <a:gd name="connsiteX7" fmla="*/ 509587 w 776287"/>
              <a:gd name="connsiteY7" fmla="*/ 847725 h 1457325"/>
              <a:gd name="connsiteX8" fmla="*/ 452437 w 776287"/>
              <a:gd name="connsiteY8" fmla="*/ 942975 h 1457325"/>
              <a:gd name="connsiteX9" fmla="*/ 361950 w 776287"/>
              <a:gd name="connsiteY9" fmla="*/ 1066800 h 1457325"/>
              <a:gd name="connsiteX10" fmla="*/ 252412 w 776287"/>
              <a:gd name="connsiteY10" fmla="*/ 1214437 h 1457325"/>
              <a:gd name="connsiteX11" fmla="*/ 185737 w 776287"/>
              <a:gd name="connsiteY11" fmla="*/ 1295400 h 1457325"/>
              <a:gd name="connsiteX12" fmla="*/ 90487 w 776287"/>
              <a:gd name="connsiteY12" fmla="*/ 1385887 h 1457325"/>
              <a:gd name="connsiteX13" fmla="*/ 0 w 776287"/>
              <a:gd name="connsiteY13" fmla="*/ 1457325 h 1457325"/>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0 w 3422888"/>
              <a:gd name="connsiteY13"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352908 w 3422888"/>
              <a:gd name="connsiteY13" fmla="*/ 1787796 h 1895651"/>
              <a:gd name="connsiteX14" fmla="*/ 0 w 3422888"/>
              <a:gd name="connsiteY14"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680266 w 3422888"/>
              <a:gd name="connsiteY13" fmla="*/ 1571407 h 1895651"/>
              <a:gd name="connsiteX14" fmla="*/ 352908 w 3422888"/>
              <a:gd name="connsiteY14" fmla="*/ 1787796 h 1895651"/>
              <a:gd name="connsiteX15" fmla="*/ 0 w 3422888"/>
              <a:gd name="connsiteY15"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401562 w 3422888"/>
              <a:gd name="connsiteY13" fmla="*/ 1665731 h 1895651"/>
              <a:gd name="connsiteX14" fmla="*/ 680266 w 3422888"/>
              <a:gd name="connsiteY14" fmla="*/ 1571407 h 1895651"/>
              <a:gd name="connsiteX15" fmla="*/ 352908 w 3422888"/>
              <a:gd name="connsiteY15" fmla="*/ 1787796 h 1895651"/>
              <a:gd name="connsiteX16" fmla="*/ 0 w 3422888"/>
              <a:gd name="connsiteY16"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1984147 w 3422888"/>
              <a:gd name="connsiteY13" fmla="*/ 1560311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895651"/>
              <a:gd name="connsiteX1" fmla="*/ 3422888 w 3422888"/>
              <a:gd name="connsiteY1" fmla="*/ 295275 h 1895651"/>
              <a:gd name="connsiteX2" fmla="*/ 3213338 w 3422888"/>
              <a:gd name="connsiteY2" fmla="*/ 476250 h 1895651"/>
              <a:gd name="connsiteX3" fmla="*/ 3265726 w 3422888"/>
              <a:gd name="connsiteY3" fmla="*/ 557212 h 1895651"/>
              <a:gd name="connsiteX4" fmla="*/ 3270488 w 3422888"/>
              <a:gd name="connsiteY4" fmla="*/ 619125 h 1895651"/>
              <a:gd name="connsiteX5" fmla="*/ 3256201 w 3422888"/>
              <a:gd name="connsiteY5" fmla="*/ 671512 h 1895651"/>
              <a:gd name="connsiteX6" fmla="*/ 3203813 w 3422888"/>
              <a:gd name="connsiteY6" fmla="*/ 781050 h 1895651"/>
              <a:gd name="connsiteX7" fmla="*/ 3156188 w 3422888"/>
              <a:gd name="connsiteY7" fmla="*/ 847725 h 1895651"/>
              <a:gd name="connsiteX8" fmla="*/ 3099038 w 3422888"/>
              <a:gd name="connsiteY8" fmla="*/ 942975 h 1895651"/>
              <a:gd name="connsiteX9" fmla="*/ 3008551 w 3422888"/>
              <a:gd name="connsiteY9" fmla="*/ 1066800 h 1895651"/>
              <a:gd name="connsiteX10" fmla="*/ 2899013 w 3422888"/>
              <a:gd name="connsiteY10" fmla="*/ 1214437 h 1895651"/>
              <a:gd name="connsiteX11" fmla="*/ 2832338 w 3422888"/>
              <a:gd name="connsiteY11" fmla="*/ 1295400 h 1895651"/>
              <a:gd name="connsiteX12" fmla="*/ 2737088 w 3422888"/>
              <a:gd name="connsiteY12" fmla="*/ 1385887 h 1895651"/>
              <a:gd name="connsiteX13" fmla="*/ 2061825 w 3422888"/>
              <a:gd name="connsiteY13" fmla="*/ 1815539 h 1895651"/>
              <a:gd name="connsiteX14" fmla="*/ 1401562 w 3422888"/>
              <a:gd name="connsiteY14" fmla="*/ 1665731 h 1895651"/>
              <a:gd name="connsiteX15" fmla="*/ 680266 w 3422888"/>
              <a:gd name="connsiteY15" fmla="*/ 1571407 h 1895651"/>
              <a:gd name="connsiteX16" fmla="*/ 352908 w 3422888"/>
              <a:gd name="connsiteY16" fmla="*/ 1787796 h 1895651"/>
              <a:gd name="connsiteX17" fmla="*/ 0 w 3422888"/>
              <a:gd name="connsiteY17" fmla="*/ 1895651 h 1895651"/>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061825 w 3422888"/>
              <a:gd name="connsiteY13" fmla="*/ 1815539 h 1985100"/>
              <a:gd name="connsiteX14" fmla="*/ 1490337 w 3422888"/>
              <a:gd name="connsiteY14" fmla="*/ 1981992 h 1985100"/>
              <a:gd name="connsiteX15" fmla="*/ 1401562 w 3422888"/>
              <a:gd name="connsiteY15" fmla="*/ 1665731 h 1985100"/>
              <a:gd name="connsiteX16" fmla="*/ 680266 w 3422888"/>
              <a:gd name="connsiteY16" fmla="*/ 1571407 h 1985100"/>
              <a:gd name="connsiteX17" fmla="*/ 352908 w 3422888"/>
              <a:gd name="connsiteY17" fmla="*/ 1787796 h 1985100"/>
              <a:gd name="connsiteX18" fmla="*/ 0 w 3422888"/>
              <a:gd name="connsiteY18"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151426 w 3422888"/>
              <a:gd name="connsiteY0" fmla="*/ 0 h 1985100"/>
              <a:gd name="connsiteX1" fmla="*/ 3422888 w 3422888"/>
              <a:gd name="connsiteY1" fmla="*/ 295275 h 1985100"/>
              <a:gd name="connsiteX2" fmla="*/ 3213338 w 3422888"/>
              <a:gd name="connsiteY2" fmla="*/ 476250 h 1985100"/>
              <a:gd name="connsiteX3" fmla="*/ 3265726 w 3422888"/>
              <a:gd name="connsiteY3" fmla="*/ 557212 h 1985100"/>
              <a:gd name="connsiteX4" fmla="*/ 3270488 w 3422888"/>
              <a:gd name="connsiteY4" fmla="*/ 619125 h 1985100"/>
              <a:gd name="connsiteX5" fmla="*/ 3256201 w 3422888"/>
              <a:gd name="connsiteY5" fmla="*/ 671512 h 1985100"/>
              <a:gd name="connsiteX6" fmla="*/ 3203813 w 3422888"/>
              <a:gd name="connsiteY6" fmla="*/ 781050 h 1985100"/>
              <a:gd name="connsiteX7" fmla="*/ 3156188 w 3422888"/>
              <a:gd name="connsiteY7" fmla="*/ 847725 h 1985100"/>
              <a:gd name="connsiteX8" fmla="*/ 3099038 w 3422888"/>
              <a:gd name="connsiteY8" fmla="*/ 942975 h 1985100"/>
              <a:gd name="connsiteX9" fmla="*/ 3008551 w 3422888"/>
              <a:gd name="connsiteY9" fmla="*/ 1066800 h 1985100"/>
              <a:gd name="connsiteX10" fmla="*/ 2899013 w 3422888"/>
              <a:gd name="connsiteY10" fmla="*/ 1214437 h 1985100"/>
              <a:gd name="connsiteX11" fmla="*/ 2832338 w 3422888"/>
              <a:gd name="connsiteY11" fmla="*/ 1295400 h 1985100"/>
              <a:gd name="connsiteX12" fmla="*/ 2737088 w 3422888"/>
              <a:gd name="connsiteY12" fmla="*/ 1385887 h 1985100"/>
              <a:gd name="connsiteX13" fmla="*/ 2511248 w 3422888"/>
              <a:gd name="connsiteY13" fmla="*/ 1576955 h 1985100"/>
              <a:gd name="connsiteX14" fmla="*/ 2061825 w 3422888"/>
              <a:gd name="connsiteY14" fmla="*/ 1815539 h 1985100"/>
              <a:gd name="connsiteX15" fmla="*/ 1490337 w 3422888"/>
              <a:gd name="connsiteY15" fmla="*/ 1981992 h 1985100"/>
              <a:gd name="connsiteX16" fmla="*/ 1401562 w 3422888"/>
              <a:gd name="connsiteY16" fmla="*/ 1665731 h 1985100"/>
              <a:gd name="connsiteX17" fmla="*/ 680266 w 3422888"/>
              <a:gd name="connsiteY17" fmla="*/ 1571407 h 1985100"/>
              <a:gd name="connsiteX18" fmla="*/ 352908 w 3422888"/>
              <a:gd name="connsiteY18" fmla="*/ 1787796 h 1985100"/>
              <a:gd name="connsiteX19" fmla="*/ 0 w 3422888"/>
              <a:gd name="connsiteY19" fmla="*/ 1895651 h 1985100"/>
              <a:gd name="connsiteX0" fmla="*/ 3099043 w 3370505"/>
              <a:gd name="connsiteY0" fmla="*/ 0 h 1985100"/>
              <a:gd name="connsiteX1" fmla="*/ 3370505 w 3370505"/>
              <a:gd name="connsiteY1" fmla="*/ 295275 h 1985100"/>
              <a:gd name="connsiteX2" fmla="*/ 3160955 w 3370505"/>
              <a:gd name="connsiteY2" fmla="*/ 476250 h 1985100"/>
              <a:gd name="connsiteX3" fmla="*/ 3213343 w 3370505"/>
              <a:gd name="connsiteY3" fmla="*/ 557212 h 1985100"/>
              <a:gd name="connsiteX4" fmla="*/ 3218105 w 3370505"/>
              <a:gd name="connsiteY4" fmla="*/ 619125 h 1985100"/>
              <a:gd name="connsiteX5" fmla="*/ 3203818 w 3370505"/>
              <a:gd name="connsiteY5" fmla="*/ 671512 h 1985100"/>
              <a:gd name="connsiteX6" fmla="*/ 3151430 w 3370505"/>
              <a:gd name="connsiteY6" fmla="*/ 781050 h 1985100"/>
              <a:gd name="connsiteX7" fmla="*/ 3103805 w 3370505"/>
              <a:gd name="connsiteY7" fmla="*/ 847725 h 1985100"/>
              <a:gd name="connsiteX8" fmla="*/ 3046655 w 3370505"/>
              <a:gd name="connsiteY8" fmla="*/ 942975 h 1985100"/>
              <a:gd name="connsiteX9" fmla="*/ 2956168 w 3370505"/>
              <a:gd name="connsiteY9" fmla="*/ 1066800 h 1985100"/>
              <a:gd name="connsiteX10" fmla="*/ 2846630 w 3370505"/>
              <a:gd name="connsiteY10" fmla="*/ 1214437 h 1985100"/>
              <a:gd name="connsiteX11" fmla="*/ 2779955 w 3370505"/>
              <a:gd name="connsiteY11" fmla="*/ 1295400 h 1985100"/>
              <a:gd name="connsiteX12" fmla="*/ 2684705 w 3370505"/>
              <a:gd name="connsiteY12" fmla="*/ 1385887 h 1985100"/>
              <a:gd name="connsiteX13" fmla="*/ 2458865 w 3370505"/>
              <a:gd name="connsiteY13" fmla="*/ 1576955 h 1985100"/>
              <a:gd name="connsiteX14" fmla="*/ 2009442 w 3370505"/>
              <a:gd name="connsiteY14" fmla="*/ 1815539 h 1985100"/>
              <a:gd name="connsiteX15" fmla="*/ 1437954 w 3370505"/>
              <a:gd name="connsiteY15" fmla="*/ 1981992 h 1985100"/>
              <a:gd name="connsiteX16" fmla="*/ 1349179 w 3370505"/>
              <a:gd name="connsiteY16" fmla="*/ 1665731 h 1985100"/>
              <a:gd name="connsiteX17" fmla="*/ 627883 w 3370505"/>
              <a:gd name="connsiteY17" fmla="*/ 1571407 h 1985100"/>
              <a:gd name="connsiteX18" fmla="*/ 300525 w 3370505"/>
              <a:gd name="connsiteY18" fmla="*/ 1787796 h 1985100"/>
              <a:gd name="connsiteX19" fmla="*/ 3101 w 3370505"/>
              <a:gd name="connsiteY19" fmla="*/ 1862360 h 1985100"/>
              <a:gd name="connsiteX0" fmla="*/ 3370505 w 3370505"/>
              <a:gd name="connsiteY0" fmla="*/ 0 h 1689825"/>
              <a:gd name="connsiteX1" fmla="*/ 3160955 w 3370505"/>
              <a:gd name="connsiteY1" fmla="*/ 180975 h 1689825"/>
              <a:gd name="connsiteX2" fmla="*/ 3213343 w 3370505"/>
              <a:gd name="connsiteY2" fmla="*/ 261937 h 1689825"/>
              <a:gd name="connsiteX3" fmla="*/ 3218105 w 3370505"/>
              <a:gd name="connsiteY3" fmla="*/ 323850 h 1689825"/>
              <a:gd name="connsiteX4" fmla="*/ 3203818 w 3370505"/>
              <a:gd name="connsiteY4" fmla="*/ 376237 h 1689825"/>
              <a:gd name="connsiteX5" fmla="*/ 3151430 w 3370505"/>
              <a:gd name="connsiteY5" fmla="*/ 485775 h 1689825"/>
              <a:gd name="connsiteX6" fmla="*/ 3103805 w 3370505"/>
              <a:gd name="connsiteY6" fmla="*/ 552450 h 1689825"/>
              <a:gd name="connsiteX7" fmla="*/ 3046655 w 3370505"/>
              <a:gd name="connsiteY7" fmla="*/ 647700 h 1689825"/>
              <a:gd name="connsiteX8" fmla="*/ 2956168 w 3370505"/>
              <a:gd name="connsiteY8" fmla="*/ 771525 h 1689825"/>
              <a:gd name="connsiteX9" fmla="*/ 2846630 w 3370505"/>
              <a:gd name="connsiteY9" fmla="*/ 919162 h 1689825"/>
              <a:gd name="connsiteX10" fmla="*/ 2779955 w 3370505"/>
              <a:gd name="connsiteY10" fmla="*/ 1000125 h 1689825"/>
              <a:gd name="connsiteX11" fmla="*/ 2684705 w 3370505"/>
              <a:gd name="connsiteY11" fmla="*/ 1090612 h 1689825"/>
              <a:gd name="connsiteX12" fmla="*/ 2458865 w 3370505"/>
              <a:gd name="connsiteY12" fmla="*/ 1281680 h 1689825"/>
              <a:gd name="connsiteX13" fmla="*/ 2009442 w 3370505"/>
              <a:gd name="connsiteY13" fmla="*/ 1520264 h 1689825"/>
              <a:gd name="connsiteX14" fmla="*/ 1437954 w 3370505"/>
              <a:gd name="connsiteY14" fmla="*/ 1686717 h 1689825"/>
              <a:gd name="connsiteX15" fmla="*/ 1349179 w 3370505"/>
              <a:gd name="connsiteY15" fmla="*/ 1370456 h 1689825"/>
              <a:gd name="connsiteX16" fmla="*/ 627883 w 3370505"/>
              <a:gd name="connsiteY16" fmla="*/ 1276132 h 1689825"/>
              <a:gd name="connsiteX17" fmla="*/ 300525 w 3370505"/>
              <a:gd name="connsiteY17" fmla="*/ 1492521 h 1689825"/>
              <a:gd name="connsiteX18" fmla="*/ 3101 w 3370505"/>
              <a:gd name="connsiteY18" fmla="*/ 1567085 h 1689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370505" h="1689825">
                <a:moveTo>
                  <a:pt x="3370505" y="0"/>
                </a:moveTo>
                <a:lnTo>
                  <a:pt x="3160955" y="180975"/>
                </a:lnTo>
                <a:lnTo>
                  <a:pt x="3213343" y="261937"/>
                </a:lnTo>
                <a:lnTo>
                  <a:pt x="3218105" y="323850"/>
                </a:lnTo>
                <a:lnTo>
                  <a:pt x="3203818" y="376237"/>
                </a:lnTo>
                <a:lnTo>
                  <a:pt x="3151430" y="485775"/>
                </a:lnTo>
                <a:lnTo>
                  <a:pt x="3103805" y="552450"/>
                </a:lnTo>
                <a:lnTo>
                  <a:pt x="3046655" y="647700"/>
                </a:lnTo>
                <a:lnTo>
                  <a:pt x="2956168" y="771525"/>
                </a:lnTo>
                <a:lnTo>
                  <a:pt x="2846630" y="919162"/>
                </a:lnTo>
                <a:lnTo>
                  <a:pt x="2779955" y="1000125"/>
                </a:lnTo>
                <a:lnTo>
                  <a:pt x="2684705" y="1090612"/>
                </a:lnTo>
                <a:cubicBezTo>
                  <a:pt x="2629341" y="1131989"/>
                  <a:pt x="2571409" y="1210071"/>
                  <a:pt x="2458865" y="1281680"/>
                </a:cubicBezTo>
                <a:cubicBezTo>
                  <a:pt x="2346321" y="1353289"/>
                  <a:pt x="2177744" y="1447210"/>
                  <a:pt x="2009442" y="1520264"/>
                </a:cubicBezTo>
                <a:cubicBezTo>
                  <a:pt x="1833091" y="1579851"/>
                  <a:pt x="1547998" y="1711685"/>
                  <a:pt x="1437954" y="1686717"/>
                </a:cubicBezTo>
                <a:lnTo>
                  <a:pt x="1349179" y="1370456"/>
                </a:lnTo>
                <a:lnTo>
                  <a:pt x="627883" y="1276132"/>
                </a:lnTo>
                <a:lnTo>
                  <a:pt x="300525" y="1492521"/>
                </a:lnTo>
                <a:cubicBezTo>
                  <a:pt x="-155656" y="1577482"/>
                  <a:pt x="59145" y="1556507"/>
                  <a:pt x="3101" y="156708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191">
            <a:extLst>
              <a:ext uri="{FF2B5EF4-FFF2-40B4-BE49-F238E27FC236}">
                <a16:creationId xmlns:a16="http://schemas.microsoft.com/office/drawing/2014/main" id="{0B9BFABF-3EB6-48EB-910E-366C13A41A01}"/>
              </a:ext>
            </a:extLst>
          </p:cNvPr>
          <p:cNvSpPr/>
          <p:nvPr/>
        </p:nvSpPr>
        <p:spPr>
          <a:xfrm rot="10800000">
            <a:off x="21202152" y="6092265"/>
            <a:ext cx="748370" cy="1323337"/>
          </a:xfrm>
          <a:custGeom>
            <a:avLst/>
            <a:gdLst>
              <a:gd name="connsiteX0" fmla="*/ 0 w 390525"/>
              <a:gd name="connsiteY0" fmla="*/ 0 h 690562"/>
              <a:gd name="connsiteX1" fmla="*/ 390525 w 390525"/>
              <a:gd name="connsiteY1" fmla="*/ 690562 h 690562"/>
            </a:gdLst>
            <a:ahLst/>
            <a:cxnLst>
              <a:cxn ang="0">
                <a:pos x="connsiteX0" y="connsiteY0"/>
              </a:cxn>
              <a:cxn ang="0">
                <a:pos x="connsiteX1" y="connsiteY1"/>
              </a:cxn>
            </a:cxnLst>
            <a:rect l="l" t="t" r="r" b="b"/>
            <a:pathLst>
              <a:path w="390525" h="690562">
                <a:moveTo>
                  <a:pt x="0" y="0"/>
                </a:moveTo>
                <a:lnTo>
                  <a:pt x="390525" y="690562"/>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195">
            <a:extLst>
              <a:ext uri="{FF2B5EF4-FFF2-40B4-BE49-F238E27FC236}">
                <a16:creationId xmlns:a16="http://schemas.microsoft.com/office/drawing/2014/main" id="{0B22DBA9-6DB0-4E10-81DD-2583FAC22D0F}"/>
              </a:ext>
            </a:extLst>
          </p:cNvPr>
          <p:cNvSpPr/>
          <p:nvPr/>
        </p:nvSpPr>
        <p:spPr>
          <a:xfrm rot="10800000">
            <a:off x="14424522" y="11704504"/>
            <a:ext cx="1843547" cy="675359"/>
          </a:xfrm>
          <a:custGeom>
            <a:avLst/>
            <a:gdLst>
              <a:gd name="connsiteX0" fmla="*/ 0 w 962025"/>
              <a:gd name="connsiteY0" fmla="*/ 257175 h 352425"/>
              <a:gd name="connsiteX1" fmla="*/ 266700 w 962025"/>
              <a:gd name="connsiteY1" fmla="*/ 352425 h 352425"/>
              <a:gd name="connsiteX2" fmla="*/ 376238 w 962025"/>
              <a:gd name="connsiteY2" fmla="*/ 266700 h 352425"/>
              <a:gd name="connsiteX3" fmla="*/ 409575 w 962025"/>
              <a:gd name="connsiteY3" fmla="*/ 209550 h 352425"/>
              <a:gd name="connsiteX4" fmla="*/ 447675 w 962025"/>
              <a:gd name="connsiteY4" fmla="*/ 166687 h 352425"/>
              <a:gd name="connsiteX5" fmla="*/ 523875 w 962025"/>
              <a:gd name="connsiteY5" fmla="*/ 166687 h 352425"/>
              <a:gd name="connsiteX6" fmla="*/ 604838 w 962025"/>
              <a:gd name="connsiteY6" fmla="*/ 190500 h 352425"/>
              <a:gd name="connsiteX7" fmla="*/ 681038 w 962025"/>
              <a:gd name="connsiteY7" fmla="*/ 185737 h 352425"/>
              <a:gd name="connsiteX8" fmla="*/ 719138 w 962025"/>
              <a:gd name="connsiteY8" fmla="*/ 161925 h 352425"/>
              <a:gd name="connsiteX9" fmla="*/ 766763 w 962025"/>
              <a:gd name="connsiteY9" fmla="*/ 133350 h 352425"/>
              <a:gd name="connsiteX10" fmla="*/ 857250 w 962025"/>
              <a:gd name="connsiteY10" fmla="*/ 85725 h 352425"/>
              <a:gd name="connsiteX11" fmla="*/ 914400 w 962025"/>
              <a:gd name="connsiteY11" fmla="*/ 33337 h 352425"/>
              <a:gd name="connsiteX12" fmla="*/ 962025 w 962025"/>
              <a:gd name="connsiteY12" fmla="*/ 0 h 3524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962025" h="352425">
                <a:moveTo>
                  <a:pt x="0" y="257175"/>
                </a:moveTo>
                <a:lnTo>
                  <a:pt x="266700" y="352425"/>
                </a:lnTo>
                <a:lnTo>
                  <a:pt x="376238" y="266700"/>
                </a:lnTo>
                <a:lnTo>
                  <a:pt x="409575" y="209550"/>
                </a:lnTo>
                <a:lnTo>
                  <a:pt x="447675" y="166687"/>
                </a:lnTo>
                <a:lnTo>
                  <a:pt x="523875" y="166687"/>
                </a:lnTo>
                <a:lnTo>
                  <a:pt x="604838" y="190500"/>
                </a:lnTo>
                <a:lnTo>
                  <a:pt x="681038" y="185737"/>
                </a:lnTo>
                <a:cubicBezTo>
                  <a:pt x="715667" y="161002"/>
                  <a:pt x="700719" y="161925"/>
                  <a:pt x="719138" y="161925"/>
                </a:cubicBezTo>
                <a:lnTo>
                  <a:pt x="766763" y="133350"/>
                </a:lnTo>
                <a:lnTo>
                  <a:pt x="857250" y="85725"/>
                </a:lnTo>
                <a:lnTo>
                  <a:pt x="914400" y="33337"/>
                </a:lnTo>
                <a:lnTo>
                  <a:pt x="962025" y="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196">
            <a:extLst>
              <a:ext uri="{FF2B5EF4-FFF2-40B4-BE49-F238E27FC236}">
                <a16:creationId xmlns:a16="http://schemas.microsoft.com/office/drawing/2014/main" id="{41312097-C79F-40D8-9CE8-5069CE705DDD}"/>
              </a:ext>
            </a:extLst>
          </p:cNvPr>
          <p:cNvSpPr/>
          <p:nvPr/>
        </p:nvSpPr>
        <p:spPr>
          <a:xfrm rot="10800000">
            <a:off x="15017742" y="10791857"/>
            <a:ext cx="547588" cy="1204694"/>
          </a:xfrm>
          <a:custGeom>
            <a:avLst/>
            <a:gdLst>
              <a:gd name="connsiteX0" fmla="*/ 285750 w 285750"/>
              <a:gd name="connsiteY0" fmla="*/ 0 h 628650"/>
              <a:gd name="connsiteX1" fmla="*/ 261937 w 285750"/>
              <a:gd name="connsiteY1" fmla="*/ 104775 h 628650"/>
              <a:gd name="connsiteX2" fmla="*/ 214312 w 285750"/>
              <a:gd name="connsiteY2" fmla="*/ 209550 h 628650"/>
              <a:gd name="connsiteX3" fmla="*/ 185737 w 285750"/>
              <a:gd name="connsiteY3" fmla="*/ 276225 h 628650"/>
              <a:gd name="connsiteX4" fmla="*/ 171450 w 285750"/>
              <a:gd name="connsiteY4" fmla="*/ 366712 h 628650"/>
              <a:gd name="connsiteX5" fmla="*/ 123825 w 285750"/>
              <a:gd name="connsiteY5" fmla="*/ 438150 h 628650"/>
              <a:gd name="connsiteX6" fmla="*/ 123825 w 285750"/>
              <a:gd name="connsiteY6" fmla="*/ 466725 h 628650"/>
              <a:gd name="connsiteX7" fmla="*/ 114300 w 285750"/>
              <a:gd name="connsiteY7" fmla="*/ 542925 h 628650"/>
              <a:gd name="connsiteX8" fmla="*/ 95250 w 285750"/>
              <a:gd name="connsiteY8" fmla="*/ 604837 h 628650"/>
              <a:gd name="connsiteX9" fmla="*/ 38100 w 285750"/>
              <a:gd name="connsiteY9" fmla="*/ 628650 h 628650"/>
              <a:gd name="connsiteX10" fmla="*/ 0 w 285750"/>
              <a:gd name="connsiteY10" fmla="*/ 628650 h 62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5750" h="628650">
                <a:moveTo>
                  <a:pt x="285750" y="0"/>
                </a:moveTo>
                <a:lnTo>
                  <a:pt x="261937" y="104775"/>
                </a:lnTo>
                <a:lnTo>
                  <a:pt x="214312" y="209550"/>
                </a:lnTo>
                <a:lnTo>
                  <a:pt x="185737" y="276225"/>
                </a:lnTo>
                <a:lnTo>
                  <a:pt x="171450" y="366712"/>
                </a:lnTo>
                <a:lnTo>
                  <a:pt x="123825" y="438150"/>
                </a:lnTo>
                <a:lnTo>
                  <a:pt x="123825" y="466725"/>
                </a:lnTo>
                <a:lnTo>
                  <a:pt x="114300" y="542925"/>
                </a:lnTo>
                <a:lnTo>
                  <a:pt x="95250" y="604837"/>
                </a:lnTo>
                <a:lnTo>
                  <a:pt x="38100" y="628650"/>
                </a:lnTo>
                <a:lnTo>
                  <a:pt x="0" y="628650"/>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197">
            <a:extLst>
              <a:ext uri="{FF2B5EF4-FFF2-40B4-BE49-F238E27FC236}">
                <a16:creationId xmlns:a16="http://schemas.microsoft.com/office/drawing/2014/main" id="{9BD87140-0376-4F40-977C-DF2C39D75A5B}"/>
              </a:ext>
            </a:extLst>
          </p:cNvPr>
          <p:cNvSpPr/>
          <p:nvPr/>
        </p:nvSpPr>
        <p:spPr>
          <a:xfrm rot="10800000">
            <a:off x="15172894" y="10408546"/>
            <a:ext cx="200782" cy="428945"/>
          </a:xfrm>
          <a:custGeom>
            <a:avLst/>
            <a:gdLst>
              <a:gd name="connsiteX0" fmla="*/ 0 w 104775"/>
              <a:gd name="connsiteY0" fmla="*/ 0 h 223838"/>
              <a:gd name="connsiteX1" fmla="*/ 47625 w 104775"/>
              <a:gd name="connsiteY1" fmla="*/ 28575 h 223838"/>
              <a:gd name="connsiteX2" fmla="*/ 104775 w 104775"/>
              <a:gd name="connsiteY2" fmla="*/ 90488 h 223838"/>
              <a:gd name="connsiteX3" fmla="*/ 71438 w 104775"/>
              <a:gd name="connsiteY3" fmla="*/ 176213 h 223838"/>
              <a:gd name="connsiteX4" fmla="*/ 66675 w 104775"/>
              <a:gd name="connsiteY4" fmla="*/ 223838 h 22383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75" h="223838">
                <a:moveTo>
                  <a:pt x="0" y="0"/>
                </a:moveTo>
                <a:lnTo>
                  <a:pt x="47625" y="28575"/>
                </a:lnTo>
                <a:lnTo>
                  <a:pt x="104775" y="90488"/>
                </a:lnTo>
                <a:lnTo>
                  <a:pt x="71438" y="176213"/>
                </a:lnTo>
                <a:lnTo>
                  <a:pt x="66675" y="223838"/>
                </a:lnTo>
              </a:path>
            </a:pathLst>
          </a:custGeom>
          <a:noFill/>
          <a:ln w="381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34">
            <a:extLst>
              <a:ext uri="{FF2B5EF4-FFF2-40B4-BE49-F238E27FC236}">
                <a16:creationId xmlns:a16="http://schemas.microsoft.com/office/drawing/2014/main" id="{AA1CC4F7-1B65-4D99-8648-3EF5304CB597}"/>
              </a:ext>
            </a:extLst>
          </p:cNvPr>
          <p:cNvSpPr/>
          <p:nvPr/>
        </p:nvSpPr>
        <p:spPr>
          <a:xfrm rot="10566256">
            <a:off x="20516676" y="9638706"/>
            <a:ext cx="988768" cy="1597828"/>
          </a:xfrm>
          <a:custGeom>
            <a:avLst/>
            <a:gdLst>
              <a:gd name="connsiteX0" fmla="*/ 0 w 250032"/>
              <a:gd name="connsiteY0" fmla="*/ 0 h 509588"/>
              <a:gd name="connsiteX1" fmla="*/ 154782 w 250032"/>
              <a:gd name="connsiteY1" fmla="*/ 240506 h 509588"/>
              <a:gd name="connsiteX2" fmla="*/ 171450 w 250032"/>
              <a:gd name="connsiteY2" fmla="*/ 297656 h 509588"/>
              <a:gd name="connsiteX3" fmla="*/ 183357 w 250032"/>
              <a:gd name="connsiteY3" fmla="*/ 338138 h 509588"/>
              <a:gd name="connsiteX4" fmla="*/ 200025 w 250032"/>
              <a:gd name="connsiteY4" fmla="*/ 404813 h 509588"/>
              <a:gd name="connsiteX5" fmla="*/ 216694 w 250032"/>
              <a:gd name="connsiteY5" fmla="*/ 447675 h 509588"/>
              <a:gd name="connsiteX6" fmla="*/ 240507 w 250032"/>
              <a:gd name="connsiteY6" fmla="*/ 483394 h 509588"/>
              <a:gd name="connsiteX7" fmla="*/ 250032 w 250032"/>
              <a:gd name="connsiteY7" fmla="*/ 509588 h 509588"/>
              <a:gd name="connsiteX0" fmla="*/ 0 w 257175"/>
              <a:gd name="connsiteY0" fmla="*/ 0 h 504826"/>
              <a:gd name="connsiteX1" fmla="*/ 161925 w 257175"/>
              <a:gd name="connsiteY1" fmla="*/ 235744 h 504826"/>
              <a:gd name="connsiteX2" fmla="*/ 178593 w 257175"/>
              <a:gd name="connsiteY2" fmla="*/ 292894 h 504826"/>
              <a:gd name="connsiteX3" fmla="*/ 190500 w 257175"/>
              <a:gd name="connsiteY3" fmla="*/ 333376 h 504826"/>
              <a:gd name="connsiteX4" fmla="*/ 207168 w 257175"/>
              <a:gd name="connsiteY4" fmla="*/ 400051 h 504826"/>
              <a:gd name="connsiteX5" fmla="*/ 223837 w 257175"/>
              <a:gd name="connsiteY5" fmla="*/ 442913 h 504826"/>
              <a:gd name="connsiteX6" fmla="*/ 247650 w 257175"/>
              <a:gd name="connsiteY6" fmla="*/ 478632 h 504826"/>
              <a:gd name="connsiteX7" fmla="*/ 257175 w 257175"/>
              <a:gd name="connsiteY7" fmla="*/ 504826 h 504826"/>
              <a:gd name="connsiteX0" fmla="*/ 0 w 436367"/>
              <a:gd name="connsiteY0" fmla="*/ 0 h 705159"/>
              <a:gd name="connsiteX1" fmla="*/ 161925 w 436367"/>
              <a:gd name="connsiteY1" fmla="*/ 235744 h 705159"/>
              <a:gd name="connsiteX2" fmla="*/ 178593 w 436367"/>
              <a:gd name="connsiteY2" fmla="*/ 292894 h 705159"/>
              <a:gd name="connsiteX3" fmla="*/ 190500 w 436367"/>
              <a:gd name="connsiteY3" fmla="*/ 333376 h 705159"/>
              <a:gd name="connsiteX4" fmla="*/ 207168 w 436367"/>
              <a:gd name="connsiteY4" fmla="*/ 400051 h 705159"/>
              <a:gd name="connsiteX5" fmla="*/ 223837 w 436367"/>
              <a:gd name="connsiteY5" fmla="*/ 442913 h 705159"/>
              <a:gd name="connsiteX6" fmla="*/ 247650 w 436367"/>
              <a:gd name="connsiteY6" fmla="*/ 478632 h 705159"/>
              <a:gd name="connsiteX7" fmla="*/ 436367 w 436367"/>
              <a:gd name="connsiteY7" fmla="*/ 705159 h 705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6367" h="705159">
                <a:moveTo>
                  <a:pt x="0" y="0"/>
                </a:moveTo>
                <a:lnTo>
                  <a:pt x="161925" y="235744"/>
                </a:lnTo>
                <a:lnTo>
                  <a:pt x="178593" y="292894"/>
                </a:lnTo>
                <a:lnTo>
                  <a:pt x="190500" y="333376"/>
                </a:lnTo>
                <a:lnTo>
                  <a:pt x="207168" y="400051"/>
                </a:lnTo>
                <a:lnTo>
                  <a:pt x="223837" y="442913"/>
                </a:lnTo>
                <a:lnTo>
                  <a:pt x="247650" y="478632"/>
                </a:lnTo>
                <a:cubicBezTo>
                  <a:pt x="250825" y="487363"/>
                  <a:pt x="433192" y="696428"/>
                  <a:pt x="436367" y="705159"/>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35">
            <a:extLst>
              <a:ext uri="{FF2B5EF4-FFF2-40B4-BE49-F238E27FC236}">
                <a16:creationId xmlns:a16="http://schemas.microsoft.com/office/drawing/2014/main" id="{4986E104-500B-4528-9CE8-2382EDF7F7A6}"/>
              </a:ext>
            </a:extLst>
          </p:cNvPr>
          <p:cNvSpPr/>
          <p:nvPr/>
        </p:nvSpPr>
        <p:spPr>
          <a:xfrm rot="10566256">
            <a:off x="21078713" y="10343189"/>
            <a:ext cx="253598" cy="91727"/>
          </a:xfrm>
          <a:custGeom>
            <a:avLst/>
            <a:gdLst>
              <a:gd name="connsiteX0" fmla="*/ 111919 w 111919"/>
              <a:gd name="connsiteY0" fmla="*/ 0 h 40481"/>
              <a:gd name="connsiteX1" fmla="*/ 50007 w 111919"/>
              <a:gd name="connsiteY1" fmla="*/ 16669 h 40481"/>
              <a:gd name="connsiteX2" fmla="*/ 0 w 111919"/>
              <a:gd name="connsiteY2" fmla="*/ 40481 h 40481"/>
            </a:gdLst>
            <a:ahLst/>
            <a:cxnLst>
              <a:cxn ang="0">
                <a:pos x="connsiteX0" y="connsiteY0"/>
              </a:cxn>
              <a:cxn ang="0">
                <a:pos x="connsiteX1" y="connsiteY1"/>
              </a:cxn>
              <a:cxn ang="0">
                <a:pos x="connsiteX2" y="connsiteY2"/>
              </a:cxn>
            </a:cxnLst>
            <a:rect l="l" t="t" r="r" b="b"/>
            <a:pathLst>
              <a:path w="111919" h="40481">
                <a:moveTo>
                  <a:pt x="111919" y="0"/>
                </a:moveTo>
                <a:lnTo>
                  <a:pt x="50007" y="16669"/>
                </a:lnTo>
                <a:lnTo>
                  <a:pt x="0" y="40481"/>
                </a:ln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D12DB2FB-C9AE-4725-B071-F52C9A33C255}"/>
              </a:ext>
            </a:extLst>
          </p:cNvPr>
          <p:cNvSpPr/>
          <p:nvPr/>
        </p:nvSpPr>
        <p:spPr>
          <a:xfrm rot="8787316">
            <a:off x="21302279" y="10671617"/>
            <a:ext cx="109287" cy="602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04FC14B-B53E-4E38-993E-BCEE447C3A0E}"/>
              </a:ext>
            </a:extLst>
          </p:cNvPr>
          <p:cNvSpPr/>
          <p:nvPr/>
        </p:nvSpPr>
        <p:spPr>
          <a:xfrm rot="8723360">
            <a:off x="21817767" y="10835685"/>
            <a:ext cx="70184" cy="48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4BA87C65-4346-4A64-AC68-EFA24C788C06}"/>
              </a:ext>
            </a:extLst>
          </p:cNvPr>
          <p:cNvSpPr/>
          <p:nvPr/>
        </p:nvSpPr>
        <p:spPr>
          <a:xfrm rot="14069802">
            <a:off x="20980316" y="10056865"/>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D27B9FCF-2C2E-41E9-A6F5-E47EE5E8AE7D}"/>
              </a:ext>
            </a:extLst>
          </p:cNvPr>
          <p:cNvSpPr/>
          <p:nvPr/>
        </p:nvSpPr>
        <p:spPr>
          <a:xfrm rot="13895565">
            <a:off x="20774240" y="10384610"/>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058BCBC4-A2D9-42F2-B376-14DAA36CAE70}"/>
              </a:ext>
            </a:extLst>
          </p:cNvPr>
          <p:cNvSpPr/>
          <p:nvPr/>
        </p:nvSpPr>
        <p:spPr>
          <a:xfrm rot="14069802">
            <a:off x="21178768" y="10854193"/>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27EBE7F4-6900-481F-9D0A-7EAE4D8FE372}"/>
              </a:ext>
            </a:extLst>
          </p:cNvPr>
          <p:cNvSpPr/>
          <p:nvPr/>
        </p:nvSpPr>
        <p:spPr>
          <a:xfrm rot="14069802" flipH="1">
            <a:off x="20984232" y="10863366"/>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4E705A17-5D30-4E06-B1BE-8C50A412AE2E}"/>
              </a:ext>
            </a:extLst>
          </p:cNvPr>
          <p:cNvSpPr/>
          <p:nvPr/>
        </p:nvSpPr>
        <p:spPr>
          <a:xfrm rot="14069802" flipH="1">
            <a:off x="21157120" y="11006811"/>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657ECA14-F57C-4B84-BAEF-D7868B42633C}"/>
              </a:ext>
            </a:extLst>
          </p:cNvPr>
          <p:cNvSpPr/>
          <p:nvPr/>
        </p:nvSpPr>
        <p:spPr>
          <a:xfrm rot="14069802" flipH="1">
            <a:off x="20897878" y="992122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5C887B99-FB65-4F57-AB25-FBA502F726A2}"/>
              </a:ext>
            </a:extLst>
          </p:cNvPr>
          <p:cNvSpPr/>
          <p:nvPr/>
        </p:nvSpPr>
        <p:spPr>
          <a:xfrm rot="19469802">
            <a:off x="20991226" y="10015070"/>
            <a:ext cx="70932"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 name="Group 46">
            <a:extLst>
              <a:ext uri="{FF2B5EF4-FFF2-40B4-BE49-F238E27FC236}">
                <a16:creationId xmlns:a16="http://schemas.microsoft.com/office/drawing/2014/main" id="{D5679750-D9B8-41FF-83FC-C33FEAD0F96C}"/>
              </a:ext>
            </a:extLst>
          </p:cNvPr>
          <p:cNvGrpSpPr/>
          <p:nvPr/>
        </p:nvGrpSpPr>
        <p:grpSpPr>
          <a:xfrm rot="10566256">
            <a:off x="21541356" y="9717034"/>
            <a:ext cx="110450" cy="122841"/>
            <a:chOff x="845995" y="4272603"/>
            <a:chExt cx="48744" cy="54213"/>
          </a:xfrm>
        </p:grpSpPr>
        <p:sp>
          <p:nvSpPr>
            <p:cNvPr id="431" name="Rectangle 430">
              <a:extLst>
                <a:ext uri="{FF2B5EF4-FFF2-40B4-BE49-F238E27FC236}">
                  <a16:creationId xmlns:a16="http://schemas.microsoft.com/office/drawing/2014/main" id="{7EED1469-99BA-45B0-8DDF-24633E55F13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Rectangle 431">
              <a:extLst>
                <a:ext uri="{FF2B5EF4-FFF2-40B4-BE49-F238E27FC236}">
                  <a16:creationId xmlns:a16="http://schemas.microsoft.com/office/drawing/2014/main" id="{C76EFACF-3595-4F1B-B774-B259C72B8285}"/>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 name="Rectangle 47">
            <a:extLst>
              <a:ext uri="{FF2B5EF4-FFF2-40B4-BE49-F238E27FC236}">
                <a16:creationId xmlns:a16="http://schemas.microsoft.com/office/drawing/2014/main" id="{FC4E0739-79A9-4811-9C6C-4775A44D3E6D}"/>
              </a:ext>
            </a:extLst>
          </p:cNvPr>
          <p:cNvSpPr/>
          <p:nvPr/>
        </p:nvSpPr>
        <p:spPr>
          <a:xfrm rot="14069802" flipH="1">
            <a:off x="21489558" y="10951074"/>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4736571A-71EB-4772-85AB-147641C9BC05}"/>
              </a:ext>
            </a:extLst>
          </p:cNvPr>
          <p:cNvSpPr/>
          <p:nvPr/>
        </p:nvSpPr>
        <p:spPr>
          <a:xfrm rot="13895565">
            <a:off x="21344173" y="10836735"/>
            <a:ext cx="110450"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5BD09275-8C54-44F0-ACF1-27FDC91749E4}"/>
              </a:ext>
            </a:extLst>
          </p:cNvPr>
          <p:cNvSpPr/>
          <p:nvPr/>
        </p:nvSpPr>
        <p:spPr>
          <a:xfrm rot="14069802" flipH="1">
            <a:off x="21670546" y="10938749"/>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C866570F-D0A0-490A-91B5-89C9B83A7209}"/>
              </a:ext>
            </a:extLst>
          </p:cNvPr>
          <p:cNvSpPr/>
          <p:nvPr/>
        </p:nvSpPr>
        <p:spPr>
          <a:xfrm rot="13788796" flipH="1">
            <a:off x="21265764" y="11076455"/>
            <a:ext cx="81013" cy="1045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E636B49C-C3AC-42FF-8BC5-45EB97037E0D}"/>
              </a:ext>
            </a:extLst>
          </p:cNvPr>
          <p:cNvSpPr/>
          <p:nvPr/>
        </p:nvSpPr>
        <p:spPr>
          <a:xfrm rot="14069802" flipH="1">
            <a:off x="21120841" y="10217768"/>
            <a:ext cx="48196" cy="476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471BCC6D-AAEF-4187-8C12-D19B5ECAF1BD}"/>
              </a:ext>
            </a:extLst>
          </p:cNvPr>
          <p:cNvGrpSpPr/>
          <p:nvPr/>
        </p:nvGrpSpPr>
        <p:grpSpPr>
          <a:xfrm rot="15966256">
            <a:off x="21387096" y="9959947"/>
            <a:ext cx="110450" cy="122841"/>
            <a:chOff x="845995" y="4272603"/>
            <a:chExt cx="48744" cy="54213"/>
          </a:xfrm>
        </p:grpSpPr>
        <p:sp>
          <p:nvSpPr>
            <p:cNvPr id="429" name="Rectangle 428">
              <a:extLst>
                <a:ext uri="{FF2B5EF4-FFF2-40B4-BE49-F238E27FC236}">
                  <a16:creationId xmlns:a16="http://schemas.microsoft.com/office/drawing/2014/main" id="{A55428F0-7E87-4DBF-A567-771C3D76F1D7}"/>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0" name="Rectangle 429">
              <a:extLst>
                <a:ext uri="{FF2B5EF4-FFF2-40B4-BE49-F238E27FC236}">
                  <a16:creationId xmlns:a16="http://schemas.microsoft.com/office/drawing/2014/main" id="{12B035CB-5D6E-4DD9-816A-FD9FBC045D9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4" name="Group 53">
            <a:extLst>
              <a:ext uri="{FF2B5EF4-FFF2-40B4-BE49-F238E27FC236}">
                <a16:creationId xmlns:a16="http://schemas.microsoft.com/office/drawing/2014/main" id="{ADEDF938-2635-4070-AEE7-4BDD092CE198}"/>
              </a:ext>
            </a:extLst>
          </p:cNvPr>
          <p:cNvGrpSpPr/>
          <p:nvPr/>
        </p:nvGrpSpPr>
        <p:grpSpPr>
          <a:xfrm rot="15966256">
            <a:off x="21364727" y="10196919"/>
            <a:ext cx="110450" cy="122841"/>
            <a:chOff x="845995" y="4272603"/>
            <a:chExt cx="48744" cy="54213"/>
          </a:xfrm>
        </p:grpSpPr>
        <p:sp>
          <p:nvSpPr>
            <p:cNvPr id="427" name="Rectangle 426">
              <a:extLst>
                <a:ext uri="{FF2B5EF4-FFF2-40B4-BE49-F238E27FC236}">
                  <a16:creationId xmlns:a16="http://schemas.microsoft.com/office/drawing/2014/main" id="{23BA9EAF-5AD7-495C-86A4-44D6E321C958}"/>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FAD52418-7999-425F-8D41-68D7F7B889D7}"/>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28342A47-2D80-4466-BF65-C2451C4E88FD}"/>
              </a:ext>
            </a:extLst>
          </p:cNvPr>
          <p:cNvSpPr/>
          <p:nvPr/>
        </p:nvSpPr>
        <p:spPr>
          <a:xfrm rot="13895565">
            <a:off x="20935140" y="10425873"/>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8C5293DB-774E-4C5E-96B2-E1C3810E76B3}"/>
              </a:ext>
            </a:extLst>
          </p:cNvPr>
          <p:cNvSpPr/>
          <p:nvPr/>
        </p:nvSpPr>
        <p:spPr>
          <a:xfrm rot="13895565">
            <a:off x="20838493" y="10240439"/>
            <a:ext cx="63352" cy="32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77">
            <a:extLst>
              <a:ext uri="{FF2B5EF4-FFF2-40B4-BE49-F238E27FC236}">
                <a16:creationId xmlns:a16="http://schemas.microsoft.com/office/drawing/2014/main" id="{C9711488-8891-4EC4-AEC3-6BA0FCE51D67}"/>
              </a:ext>
            </a:extLst>
          </p:cNvPr>
          <p:cNvSpPr/>
          <p:nvPr/>
        </p:nvSpPr>
        <p:spPr>
          <a:xfrm rot="10566256">
            <a:off x="21386621" y="10404763"/>
            <a:ext cx="437052" cy="609716"/>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78">
            <a:extLst>
              <a:ext uri="{FF2B5EF4-FFF2-40B4-BE49-F238E27FC236}">
                <a16:creationId xmlns:a16="http://schemas.microsoft.com/office/drawing/2014/main" id="{2806C54A-2B25-41AC-ADCA-9212AC4A20F9}"/>
              </a:ext>
            </a:extLst>
          </p:cNvPr>
          <p:cNvSpPr/>
          <p:nvPr/>
        </p:nvSpPr>
        <p:spPr>
          <a:xfrm rot="10566256">
            <a:off x="21598135" y="10587593"/>
            <a:ext cx="350720" cy="264391"/>
          </a:xfrm>
          <a:custGeom>
            <a:avLst/>
            <a:gdLst>
              <a:gd name="connsiteX0" fmla="*/ 0 w 154781"/>
              <a:gd name="connsiteY0" fmla="*/ 0 h 116682"/>
              <a:gd name="connsiteX1" fmla="*/ 85725 w 154781"/>
              <a:gd name="connsiteY1" fmla="*/ 116682 h 116682"/>
              <a:gd name="connsiteX2" fmla="*/ 154781 w 154781"/>
              <a:gd name="connsiteY2" fmla="*/ 76200 h 116682"/>
            </a:gdLst>
            <a:ahLst/>
            <a:cxnLst>
              <a:cxn ang="0">
                <a:pos x="connsiteX0" y="connsiteY0"/>
              </a:cxn>
              <a:cxn ang="0">
                <a:pos x="connsiteX1" y="connsiteY1"/>
              </a:cxn>
              <a:cxn ang="0">
                <a:pos x="connsiteX2" y="connsiteY2"/>
              </a:cxn>
            </a:cxnLst>
            <a:rect l="l" t="t" r="r" b="b"/>
            <a:pathLst>
              <a:path w="154781" h="116682">
                <a:moveTo>
                  <a:pt x="0" y="0"/>
                </a:moveTo>
                <a:lnTo>
                  <a:pt x="85725" y="116682"/>
                </a:lnTo>
                <a:lnTo>
                  <a:pt x="154781" y="7620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79">
            <a:extLst>
              <a:ext uri="{FF2B5EF4-FFF2-40B4-BE49-F238E27FC236}">
                <a16:creationId xmlns:a16="http://schemas.microsoft.com/office/drawing/2014/main" id="{6C99F436-FE22-4A88-949A-C6C1D5B7F078}"/>
              </a:ext>
            </a:extLst>
          </p:cNvPr>
          <p:cNvSpPr/>
          <p:nvPr/>
        </p:nvSpPr>
        <p:spPr>
          <a:xfrm rot="10566256">
            <a:off x="21522793" y="10768250"/>
            <a:ext cx="113309" cy="80936"/>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80">
            <a:extLst>
              <a:ext uri="{FF2B5EF4-FFF2-40B4-BE49-F238E27FC236}">
                <a16:creationId xmlns:a16="http://schemas.microsoft.com/office/drawing/2014/main" id="{C54D0207-DBE6-44BF-A494-EE6C50CF158E}"/>
              </a:ext>
            </a:extLst>
          </p:cNvPr>
          <p:cNvSpPr/>
          <p:nvPr/>
        </p:nvSpPr>
        <p:spPr>
          <a:xfrm rot="10566256">
            <a:off x="21069975" y="9935483"/>
            <a:ext cx="199640" cy="404676"/>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81">
            <a:extLst>
              <a:ext uri="{FF2B5EF4-FFF2-40B4-BE49-F238E27FC236}">
                <a16:creationId xmlns:a16="http://schemas.microsoft.com/office/drawing/2014/main" id="{83D5BCC9-1DB5-421F-9AE9-E234BAB43987}"/>
              </a:ext>
            </a:extLst>
          </p:cNvPr>
          <p:cNvSpPr/>
          <p:nvPr/>
        </p:nvSpPr>
        <p:spPr>
          <a:xfrm rot="10566256">
            <a:off x="21016712" y="10117738"/>
            <a:ext cx="183453" cy="64749"/>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82">
            <a:extLst>
              <a:ext uri="{FF2B5EF4-FFF2-40B4-BE49-F238E27FC236}">
                <a16:creationId xmlns:a16="http://schemas.microsoft.com/office/drawing/2014/main" id="{DDFF321F-AF0C-4830-819E-F173784063F0}"/>
              </a:ext>
            </a:extLst>
          </p:cNvPr>
          <p:cNvSpPr/>
          <p:nvPr/>
        </p:nvSpPr>
        <p:spPr>
          <a:xfrm rot="10566256">
            <a:off x="21251321" y="11045489"/>
            <a:ext cx="215828" cy="334534"/>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83">
            <a:extLst>
              <a:ext uri="{FF2B5EF4-FFF2-40B4-BE49-F238E27FC236}">
                <a16:creationId xmlns:a16="http://schemas.microsoft.com/office/drawing/2014/main" id="{7C710A62-9423-407B-A81E-9B22C9233D88}"/>
              </a:ext>
            </a:extLst>
          </p:cNvPr>
          <p:cNvSpPr/>
          <p:nvPr/>
        </p:nvSpPr>
        <p:spPr>
          <a:xfrm rot="10566256">
            <a:off x="21224864" y="11141785"/>
            <a:ext cx="134894" cy="161872"/>
          </a:xfrm>
          <a:custGeom>
            <a:avLst/>
            <a:gdLst>
              <a:gd name="connsiteX0" fmla="*/ 0 w 59532"/>
              <a:gd name="connsiteY0" fmla="*/ 0 h 71438"/>
              <a:gd name="connsiteX1" fmla="*/ 59532 w 59532"/>
              <a:gd name="connsiteY1" fmla="*/ 71438 h 71438"/>
            </a:gdLst>
            <a:ahLst/>
            <a:cxnLst>
              <a:cxn ang="0">
                <a:pos x="connsiteX0" y="connsiteY0"/>
              </a:cxn>
              <a:cxn ang="0">
                <a:pos x="connsiteX1" y="connsiteY1"/>
              </a:cxn>
            </a:cxnLst>
            <a:rect l="l" t="t" r="r" b="b"/>
            <a:pathLst>
              <a:path w="59532" h="71438">
                <a:moveTo>
                  <a:pt x="0" y="0"/>
                </a:moveTo>
                <a:lnTo>
                  <a:pt x="59532" y="714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198">
            <a:extLst>
              <a:ext uri="{FF2B5EF4-FFF2-40B4-BE49-F238E27FC236}">
                <a16:creationId xmlns:a16="http://schemas.microsoft.com/office/drawing/2014/main" id="{D885CCD3-63B6-4171-9664-03A0E4C29B74}"/>
              </a:ext>
            </a:extLst>
          </p:cNvPr>
          <p:cNvSpPr/>
          <p:nvPr/>
        </p:nvSpPr>
        <p:spPr>
          <a:xfrm rot="10566256">
            <a:off x="21682056" y="9912284"/>
            <a:ext cx="464029" cy="787771"/>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1905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Rectangle 181">
            <a:extLst>
              <a:ext uri="{FF2B5EF4-FFF2-40B4-BE49-F238E27FC236}">
                <a16:creationId xmlns:a16="http://schemas.microsoft.com/office/drawing/2014/main" id="{6763E3C7-6589-45D0-A6DD-DA262C895685}"/>
              </a:ext>
            </a:extLst>
          </p:cNvPr>
          <p:cNvSpPr/>
          <p:nvPr/>
        </p:nvSpPr>
        <p:spPr>
          <a:xfrm rot="12033359">
            <a:off x="15498189" y="10836925"/>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C0BF674F-2DC8-43D4-99A1-84BB94E369EF}"/>
              </a:ext>
            </a:extLst>
          </p:cNvPr>
          <p:cNvSpPr/>
          <p:nvPr/>
        </p:nvSpPr>
        <p:spPr>
          <a:xfrm rot="12033359">
            <a:off x="15727905" y="9635749"/>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Rectangle 183">
            <a:extLst>
              <a:ext uri="{FF2B5EF4-FFF2-40B4-BE49-F238E27FC236}">
                <a16:creationId xmlns:a16="http://schemas.microsoft.com/office/drawing/2014/main" id="{B51FD6C9-B719-4C4E-8173-BAC420A22394}"/>
              </a:ext>
            </a:extLst>
          </p:cNvPr>
          <p:cNvSpPr/>
          <p:nvPr/>
        </p:nvSpPr>
        <p:spPr>
          <a:xfrm rot="12033359">
            <a:off x="15498189" y="9711831"/>
            <a:ext cx="39911" cy="46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87" name="Group 186">
            <a:extLst>
              <a:ext uri="{FF2B5EF4-FFF2-40B4-BE49-F238E27FC236}">
                <a16:creationId xmlns:a16="http://schemas.microsoft.com/office/drawing/2014/main" id="{31F92EF9-51B1-41BA-98A5-C59E7E98C9A5}"/>
              </a:ext>
            </a:extLst>
          </p:cNvPr>
          <p:cNvGrpSpPr/>
          <p:nvPr/>
        </p:nvGrpSpPr>
        <p:grpSpPr>
          <a:xfrm rot="15139699">
            <a:off x="15911380" y="7451195"/>
            <a:ext cx="288317" cy="219788"/>
            <a:chOff x="585932" y="12405302"/>
            <a:chExt cx="254794" cy="300800"/>
          </a:xfrm>
        </p:grpSpPr>
        <p:sp>
          <p:nvSpPr>
            <p:cNvPr id="420" name="Freeform 211">
              <a:extLst>
                <a:ext uri="{FF2B5EF4-FFF2-40B4-BE49-F238E27FC236}">
                  <a16:creationId xmlns:a16="http://schemas.microsoft.com/office/drawing/2014/main" id="{C21A059C-B41F-4008-9E87-E5974199709E}"/>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1" name="Freeform 212">
              <a:extLst>
                <a:ext uri="{FF2B5EF4-FFF2-40B4-BE49-F238E27FC236}">
                  <a16:creationId xmlns:a16="http://schemas.microsoft.com/office/drawing/2014/main" id="{17753A80-54F6-4EF9-A9BA-CD7D89FB8ED2}"/>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0" name="Rectangle 189">
            <a:extLst>
              <a:ext uri="{FF2B5EF4-FFF2-40B4-BE49-F238E27FC236}">
                <a16:creationId xmlns:a16="http://schemas.microsoft.com/office/drawing/2014/main" id="{36C564DE-C04D-446E-BA4B-6DF98FAE8C74}"/>
              </a:ext>
            </a:extLst>
          </p:cNvPr>
          <p:cNvSpPr/>
          <p:nvPr/>
        </p:nvSpPr>
        <p:spPr>
          <a:xfrm rot="3866626">
            <a:off x="9349998" y="9696144"/>
            <a:ext cx="103322" cy="35115"/>
          </a:xfrm>
          <a:prstGeom prst="rect">
            <a:avLst/>
          </a:prstGeom>
          <a:solidFill>
            <a:schemeClr val="tx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234">
            <a:extLst>
              <a:ext uri="{FF2B5EF4-FFF2-40B4-BE49-F238E27FC236}">
                <a16:creationId xmlns:a16="http://schemas.microsoft.com/office/drawing/2014/main" id="{9B73F548-4B63-4B43-B375-E5AE6E243DCB}"/>
              </a:ext>
            </a:extLst>
          </p:cNvPr>
          <p:cNvSpPr/>
          <p:nvPr/>
        </p:nvSpPr>
        <p:spPr>
          <a:xfrm rot="10800000">
            <a:off x="17685808" y="10896142"/>
            <a:ext cx="1460235" cy="921774"/>
          </a:xfrm>
          <a:custGeom>
            <a:avLst/>
            <a:gdLst>
              <a:gd name="connsiteX0" fmla="*/ 9525 w 762000"/>
              <a:gd name="connsiteY0" fmla="*/ 481013 h 481013"/>
              <a:gd name="connsiteX1" fmla="*/ 0 w 762000"/>
              <a:gd name="connsiteY1" fmla="*/ 400050 h 481013"/>
              <a:gd name="connsiteX2" fmla="*/ 23812 w 762000"/>
              <a:gd name="connsiteY2" fmla="*/ 300038 h 481013"/>
              <a:gd name="connsiteX3" fmla="*/ 90487 w 762000"/>
              <a:gd name="connsiteY3" fmla="*/ 214313 h 481013"/>
              <a:gd name="connsiteX4" fmla="*/ 152400 w 762000"/>
              <a:gd name="connsiteY4" fmla="*/ 171450 h 481013"/>
              <a:gd name="connsiteX5" fmla="*/ 190500 w 762000"/>
              <a:gd name="connsiteY5" fmla="*/ 157163 h 481013"/>
              <a:gd name="connsiteX6" fmla="*/ 204787 w 762000"/>
              <a:gd name="connsiteY6" fmla="*/ 152400 h 481013"/>
              <a:gd name="connsiteX7" fmla="*/ 295275 w 762000"/>
              <a:gd name="connsiteY7" fmla="*/ 71438 h 481013"/>
              <a:gd name="connsiteX8" fmla="*/ 361950 w 762000"/>
              <a:gd name="connsiteY8" fmla="*/ 42863 h 481013"/>
              <a:gd name="connsiteX9" fmla="*/ 428625 w 762000"/>
              <a:gd name="connsiteY9" fmla="*/ 9525 h 481013"/>
              <a:gd name="connsiteX10" fmla="*/ 552450 w 762000"/>
              <a:gd name="connsiteY10" fmla="*/ 0 h 481013"/>
              <a:gd name="connsiteX11" fmla="*/ 633412 w 762000"/>
              <a:gd name="connsiteY11" fmla="*/ 19050 h 481013"/>
              <a:gd name="connsiteX12" fmla="*/ 723900 w 762000"/>
              <a:gd name="connsiteY12" fmla="*/ 61913 h 481013"/>
              <a:gd name="connsiteX13" fmla="*/ 762000 w 762000"/>
              <a:gd name="connsiteY13" fmla="*/ 71438 h 4810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62000" h="481013">
                <a:moveTo>
                  <a:pt x="9525" y="481013"/>
                </a:moveTo>
                <a:lnTo>
                  <a:pt x="0" y="400050"/>
                </a:lnTo>
                <a:lnTo>
                  <a:pt x="23812" y="300038"/>
                </a:lnTo>
                <a:lnTo>
                  <a:pt x="90487" y="214313"/>
                </a:lnTo>
                <a:lnTo>
                  <a:pt x="152400" y="171450"/>
                </a:lnTo>
                <a:lnTo>
                  <a:pt x="190500" y="157163"/>
                </a:lnTo>
                <a:cubicBezTo>
                  <a:pt x="195218" y="155447"/>
                  <a:pt x="204787" y="152400"/>
                  <a:pt x="204787" y="152400"/>
                </a:cubicBezTo>
                <a:lnTo>
                  <a:pt x="295275" y="71438"/>
                </a:lnTo>
                <a:lnTo>
                  <a:pt x="361950" y="42863"/>
                </a:lnTo>
                <a:lnTo>
                  <a:pt x="428625" y="9525"/>
                </a:lnTo>
                <a:lnTo>
                  <a:pt x="552450" y="0"/>
                </a:lnTo>
                <a:lnTo>
                  <a:pt x="633412" y="19050"/>
                </a:lnTo>
                <a:lnTo>
                  <a:pt x="723900" y="61913"/>
                </a:lnTo>
                <a:lnTo>
                  <a:pt x="762000" y="71438"/>
                </a:lnTo>
              </a:path>
            </a:pathLst>
          </a:custGeom>
          <a:noFill/>
          <a:ln w="508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3" name="Group 192">
            <a:extLst>
              <a:ext uri="{FF2B5EF4-FFF2-40B4-BE49-F238E27FC236}">
                <a16:creationId xmlns:a16="http://schemas.microsoft.com/office/drawing/2014/main" id="{6B33FD2E-9576-47E2-BB76-A1ED33AD866B}"/>
              </a:ext>
            </a:extLst>
          </p:cNvPr>
          <p:cNvGrpSpPr/>
          <p:nvPr/>
        </p:nvGrpSpPr>
        <p:grpSpPr>
          <a:xfrm rot="15524330">
            <a:off x="14089665" y="6824437"/>
            <a:ext cx="219018" cy="219788"/>
            <a:chOff x="585932" y="12405302"/>
            <a:chExt cx="254794" cy="300800"/>
          </a:xfrm>
        </p:grpSpPr>
        <p:sp>
          <p:nvSpPr>
            <p:cNvPr id="416" name="Freeform 223">
              <a:extLst>
                <a:ext uri="{FF2B5EF4-FFF2-40B4-BE49-F238E27FC236}">
                  <a16:creationId xmlns:a16="http://schemas.microsoft.com/office/drawing/2014/main" id="{060D5761-5718-49E6-87DB-CACBAD7A6FD4}"/>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Freeform 224">
              <a:extLst>
                <a:ext uri="{FF2B5EF4-FFF2-40B4-BE49-F238E27FC236}">
                  <a16:creationId xmlns:a16="http://schemas.microsoft.com/office/drawing/2014/main" id="{2B47A974-A8D1-4102-AEE4-1C23104DD1CB}"/>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95" name="Freeform 239">
            <a:extLst>
              <a:ext uri="{FF2B5EF4-FFF2-40B4-BE49-F238E27FC236}">
                <a16:creationId xmlns:a16="http://schemas.microsoft.com/office/drawing/2014/main" id="{809D932F-D049-4695-88EE-4439D3FB1003}"/>
              </a:ext>
            </a:extLst>
          </p:cNvPr>
          <p:cNvSpPr/>
          <p:nvPr/>
        </p:nvSpPr>
        <p:spPr>
          <a:xfrm rot="10800000">
            <a:off x="7515784" y="7726372"/>
            <a:ext cx="372240" cy="3193256"/>
          </a:xfrm>
          <a:custGeom>
            <a:avLst/>
            <a:gdLst>
              <a:gd name="connsiteX0" fmla="*/ 109537 w 209550"/>
              <a:gd name="connsiteY0" fmla="*/ 0 h 1752600"/>
              <a:gd name="connsiteX1" fmla="*/ 138112 w 209550"/>
              <a:gd name="connsiteY1" fmla="*/ 71437 h 1752600"/>
              <a:gd name="connsiteX2" fmla="*/ 195262 w 209550"/>
              <a:gd name="connsiteY2" fmla="*/ 176212 h 1752600"/>
              <a:gd name="connsiteX3" fmla="*/ 209550 w 209550"/>
              <a:gd name="connsiteY3" fmla="*/ 290512 h 1752600"/>
              <a:gd name="connsiteX4" fmla="*/ 185737 w 209550"/>
              <a:gd name="connsiteY4" fmla="*/ 423862 h 1752600"/>
              <a:gd name="connsiteX5" fmla="*/ 161925 w 209550"/>
              <a:gd name="connsiteY5" fmla="*/ 547687 h 1752600"/>
              <a:gd name="connsiteX6" fmla="*/ 142875 w 209550"/>
              <a:gd name="connsiteY6" fmla="*/ 633412 h 1752600"/>
              <a:gd name="connsiteX7" fmla="*/ 138112 w 209550"/>
              <a:gd name="connsiteY7" fmla="*/ 709612 h 1752600"/>
              <a:gd name="connsiteX8" fmla="*/ 138112 w 209550"/>
              <a:gd name="connsiteY8" fmla="*/ 1019175 h 1752600"/>
              <a:gd name="connsiteX9" fmla="*/ 161925 w 209550"/>
              <a:gd name="connsiteY9" fmla="*/ 1152525 h 1752600"/>
              <a:gd name="connsiteX10" fmla="*/ 104775 w 209550"/>
              <a:gd name="connsiteY10" fmla="*/ 1290637 h 1752600"/>
              <a:gd name="connsiteX11" fmla="*/ 66675 w 209550"/>
              <a:gd name="connsiteY11" fmla="*/ 1400175 h 1752600"/>
              <a:gd name="connsiteX12" fmla="*/ 28575 w 209550"/>
              <a:gd name="connsiteY12" fmla="*/ 1524000 h 1752600"/>
              <a:gd name="connsiteX13" fmla="*/ 28575 w 209550"/>
              <a:gd name="connsiteY13" fmla="*/ 1600200 h 1752600"/>
              <a:gd name="connsiteX14" fmla="*/ 0 w 209550"/>
              <a:gd name="connsiteY14" fmla="*/ 1752600 h 1752600"/>
              <a:gd name="connsiteX0" fmla="*/ 94234 w 194247"/>
              <a:gd name="connsiteY0" fmla="*/ 0 h 1666349"/>
              <a:gd name="connsiteX1" fmla="*/ 122809 w 194247"/>
              <a:gd name="connsiteY1" fmla="*/ 71437 h 1666349"/>
              <a:gd name="connsiteX2" fmla="*/ 179959 w 194247"/>
              <a:gd name="connsiteY2" fmla="*/ 176212 h 1666349"/>
              <a:gd name="connsiteX3" fmla="*/ 194247 w 194247"/>
              <a:gd name="connsiteY3" fmla="*/ 290512 h 1666349"/>
              <a:gd name="connsiteX4" fmla="*/ 170434 w 194247"/>
              <a:gd name="connsiteY4" fmla="*/ 423862 h 1666349"/>
              <a:gd name="connsiteX5" fmla="*/ 146622 w 194247"/>
              <a:gd name="connsiteY5" fmla="*/ 547687 h 1666349"/>
              <a:gd name="connsiteX6" fmla="*/ 127572 w 194247"/>
              <a:gd name="connsiteY6" fmla="*/ 633412 h 1666349"/>
              <a:gd name="connsiteX7" fmla="*/ 122809 w 194247"/>
              <a:gd name="connsiteY7" fmla="*/ 709612 h 1666349"/>
              <a:gd name="connsiteX8" fmla="*/ 122809 w 194247"/>
              <a:gd name="connsiteY8" fmla="*/ 1019175 h 1666349"/>
              <a:gd name="connsiteX9" fmla="*/ 146622 w 194247"/>
              <a:gd name="connsiteY9" fmla="*/ 1152525 h 1666349"/>
              <a:gd name="connsiteX10" fmla="*/ 89472 w 194247"/>
              <a:gd name="connsiteY10" fmla="*/ 1290637 h 1666349"/>
              <a:gd name="connsiteX11" fmla="*/ 51372 w 194247"/>
              <a:gd name="connsiteY11" fmla="*/ 1400175 h 1666349"/>
              <a:gd name="connsiteX12" fmla="*/ 13272 w 194247"/>
              <a:gd name="connsiteY12" fmla="*/ 1524000 h 1666349"/>
              <a:gd name="connsiteX13" fmla="*/ 13272 w 194247"/>
              <a:gd name="connsiteY13" fmla="*/ 1600200 h 1666349"/>
              <a:gd name="connsiteX14" fmla="*/ 0 w 194247"/>
              <a:gd name="connsiteY14" fmla="*/ 1666349 h 166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247" h="1666349">
                <a:moveTo>
                  <a:pt x="94234" y="0"/>
                </a:moveTo>
                <a:lnTo>
                  <a:pt x="122809" y="71437"/>
                </a:lnTo>
                <a:lnTo>
                  <a:pt x="179959" y="176212"/>
                </a:lnTo>
                <a:lnTo>
                  <a:pt x="194247" y="290512"/>
                </a:lnTo>
                <a:lnTo>
                  <a:pt x="170434" y="423862"/>
                </a:lnTo>
                <a:lnTo>
                  <a:pt x="146622" y="547687"/>
                </a:lnTo>
                <a:lnTo>
                  <a:pt x="127572" y="633412"/>
                </a:lnTo>
                <a:lnTo>
                  <a:pt x="122809" y="709612"/>
                </a:lnTo>
                <a:lnTo>
                  <a:pt x="122809" y="1019175"/>
                </a:lnTo>
                <a:lnTo>
                  <a:pt x="146622" y="1152525"/>
                </a:lnTo>
                <a:lnTo>
                  <a:pt x="89472" y="1290637"/>
                </a:lnTo>
                <a:lnTo>
                  <a:pt x="51372" y="1400175"/>
                </a:lnTo>
                <a:lnTo>
                  <a:pt x="13272" y="1524000"/>
                </a:lnTo>
                <a:lnTo>
                  <a:pt x="13272" y="1600200"/>
                </a:lnTo>
                <a:cubicBezTo>
                  <a:pt x="3747" y="1651000"/>
                  <a:pt x="9525" y="1615549"/>
                  <a:pt x="0" y="1666349"/>
                </a:cubicBezTo>
              </a:path>
            </a:pathLst>
          </a:custGeom>
          <a:noFill/>
          <a:ln w="38100" cap="rnd">
            <a:solidFill>
              <a:schemeClr val="accent1">
                <a:lumMod val="75000"/>
              </a:schemeClr>
            </a:solidFill>
            <a:prstDash val="lg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3">
            <a:extLst>
              <a:ext uri="{FF2B5EF4-FFF2-40B4-BE49-F238E27FC236}">
                <a16:creationId xmlns:a16="http://schemas.microsoft.com/office/drawing/2014/main" id="{29E1B52D-821A-4810-B55B-DAC9924A7899}"/>
              </a:ext>
            </a:extLst>
          </p:cNvPr>
          <p:cNvSpPr/>
          <p:nvPr/>
        </p:nvSpPr>
        <p:spPr>
          <a:xfrm rot="10800000">
            <a:off x="13721783" y="7150398"/>
            <a:ext cx="2254239" cy="2208605"/>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17">
            <a:extLst>
              <a:ext uri="{FF2B5EF4-FFF2-40B4-BE49-F238E27FC236}">
                <a16:creationId xmlns:a16="http://schemas.microsoft.com/office/drawing/2014/main" id="{04167E60-E337-4668-8A9E-D507C0B49A93}"/>
              </a:ext>
            </a:extLst>
          </p:cNvPr>
          <p:cNvSpPr/>
          <p:nvPr/>
        </p:nvSpPr>
        <p:spPr>
          <a:xfrm rot="10800000">
            <a:off x="7789579" y="8738403"/>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18">
            <a:extLst>
              <a:ext uri="{FF2B5EF4-FFF2-40B4-BE49-F238E27FC236}">
                <a16:creationId xmlns:a16="http://schemas.microsoft.com/office/drawing/2014/main" id="{BA143AEC-34F3-4D45-A956-3F3771AF0CA6}"/>
              </a:ext>
            </a:extLst>
          </p:cNvPr>
          <p:cNvSpPr/>
          <p:nvPr/>
        </p:nvSpPr>
        <p:spPr>
          <a:xfrm rot="10800000">
            <a:off x="5608355" y="7743617"/>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 name="Group 11">
            <a:extLst>
              <a:ext uri="{FF2B5EF4-FFF2-40B4-BE49-F238E27FC236}">
                <a16:creationId xmlns:a16="http://schemas.microsoft.com/office/drawing/2014/main" id="{D6EFEF9D-3070-42EE-B6AB-093292319F41}"/>
              </a:ext>
            </a:extLst>
          </p:cNvPr>
          <p:cNvGrpSpPr/>
          <p:nvPr/>
        </p:nvGrpSpPr>
        <p:grpSpPr>
          <a:xfrm>
            <a:off x="5320228" y="7735639"/>
            <a:ext cx="4224057" cy="665083"/>
            <a:chOff x="5320228" y="7735639"/>
            <a:chExt cx="4224057" cy="665083"/>
          </a:xfrm>
        </p:grpSpPr>
        <p:sp>
          <p:nvSpPr>
            <p:cNvPr id="147" name="Freeform 102">
              <a:extLst>
                <a:ext uri="{FF2B5EF4-FFF2-40B4-BE49-F238E27FC236}">
                  <a16:creationId xmlns:a16="http://schemas.microsoft.com/office/drawing/2014/main" id="{9A792FF8-BF53-4691-B617-CC98D626D7F8}"/>
                </a:ext>
              </a:extLst>
            </p:cNvPr>
            <p:cNvSpPr/>
            <p:nvPr/>
          </p:nvSpPr>
          <p:spPr>
            <a:xfrm rot="10800000">
              <a:off x="6886059" y="8081297"/>
              <a:ext cx="228161" cy="319425"/>
            </a:xfrm>
            <a:custGeom>
              <a:avLst/>
              <a:gdLst>
                <a:gd name="connsiteX0" fmla="*/ 0 w 119062"/>
                <a:gd name="connsiteY0" fmla="*/ 0 h 166687"/>
                <a:gd name="connsiteX1" fmla="*/ 119062 w 119062"/>
                <a:gd name="connsiteY1" fmla="*/ 166687 h 166687"/>
              </a:gdLst>
              <a:ahLst/>
              <a:cxnLst>
                <a:cxn ang="0">
                  <a:pos x="connsiteX0" y="connsiteY0"/>
                </a:cxn>
                <a:cxn ang="0">
                  <a:pos x="connsiteX1" y="connsiteY1"/>
                </a:cxn>
              </a:cxnLst>
              <a:rect l="l" t="t" r="r" b="b"/>
              <a:pathLst>
                <a:path w="119062" h="166687">
                  <a:moveTo>
                    <a:pt x="0" y="0"/>
                  </a:moveTo>
                  <a:lnTo>
                    <a:pt x="119062" y="166687"/>
                  </a:ln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6" name="Group 195">
              <a:extLst>
                <a:ext uri="{FF2B5EF4-FFF2-40B4-BE49-F238E27FC236}">
                  <a16:creationId xmlns:a16="http://schemas.microsoft.com/office/drawing/2014/main" id="{983C2928-525C-41E5-93AE-4D378304D06A}"/>
                </a:ext>
              </a:extLst>
            </p:cNvPr>
            <p:cNvGrpSpPr/>
            <p:nvPr/>
          </p:nvGrpSpPr>
          <p:grpSpPr>
            <a:xfrm rot="16200000">
              <a:off x="7800871" y="7708624"/>
              <a:ext cx="289184" cy="343213"/>
              <a:chOff x="585932" y="12405302"/>
              <a:chExt cx="254794" cy="300800"/>
            </a:xfrm>
          </p:grpSpPr>
          <p:sp>
            <p:nvSpPr>
              <p:cNvPr id="412" name="Freeform 228">
                <a:extLst>
                  <a:ext uri="{FF2B5EF4-FFF2-40B4-BE49-F238E27FC236}">
                    <a16:creationId xmlns:a16="http://schemas.microsoft.com/office/drawing/2014/main" id="{E17990C7-5601-4509-B1E0-A425850B8CA1}"/>
                  </a:ext>
                </a:extLst>
              </p:cNvPr>
              <p:cNvSpPr/>
              <p:nvPr/>
            </p:nvSpPr>
            <p:spPr>
              <a:xfrm>
                <a:off x="585932" y="12406064"/>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229">
                <a:extLst>
                  <a:ext uri="{FF2B5EF4-FFF2-40B4-BE49-F238E27FC236}">
                    <a16:creationId xmlns:a16="http://schemas.microsoft.com/office/drawing/2014/main" id="{1406A661-A03D-435A-BCD6-5055C62C95C4}"/>
                  </a:ext>
                </a:extLst>
              </p:cNvPr>
              <p:cNvSpPr/>
              <p:nvPr/>
            </p:nvSpPr>
            <p:spPr>
              <a:xfrm rot="10800000">
                <a:off x="755001" y="12405302"/>
                <a:ext cx="85725" cy="300038"/>
              </a:xfrm>
              <a:custGeom>
                <a:avLst/>
                <a:gdLst>
                  <a:gd name="connsiteX0" fmla="*/ 2382 w 85725"/>
                  <a:gd name="connsiteY0" fmla="*/ 0 h 300038"/>
                  <a:gd name="connsiteX1" fmla="*/ 83344 w 85725"/>
                  <a:gd name="connsiteY1" fmla="*/ 73819 h 300038"/>
                  <a:gd name="connsiteX2" fmla="*/ 85725 w 85725"/>
                  <a:gd name="connsiteY2" fmla="*/ 226219 h 300038"/>
                  <a:gd name="connsiteX3" fmla="*/ 0 w 85725"/>
                  <a:gd name="connsiteY3" fmla="*/ 300038 h 300038"/>
                </a:gdLst>
                <a:ahLst/>
                <a:cxnLst>
                  <a:cxn ang="0">
                    <a:pos x="connsiteX0" y="connsiteY0"/>
                  </a:cxn>
                  <a:cxn ang="0">
                    <a:pos x="connsiteX1" y="connsiteY1"/>
                  </a:cxn>
                  <a:cxn ang="0">
                    <a:pos x="connsiteX2" y="connsiteY2"/>
                  </a:cxn>
                  <a:cxn ang="0">
                    <a:pos x="connsiteX3" y="connsiteY3"/>
                  </a:cxn>
                </a:cxnLst>
                <a:rect l="l" t="t" r="r" b="b"/>
                <a:pathLst>
                  <a:path w="85725" h="300038">
                    <a:moveTo>
                      <a:pt x="2382" y="0"/>
                    </a:moveTo>
                    <a:lnTo>
                      <a:pt x="83344" y="73819"/>
                    </a:lnTo>
                    <a:cubicBezTo>
                      <a:pt x="84138" y="124619"/>
                      <a:pt x="84931" y="175419"/>
                      <a:pt x="85725" y="226219"/>
                    </a:cubicBezTo>
                    <a:lnTo>
                      <a:pt x="0" y="300038"/>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8" name="Group 207">
              <a:extLst>
                <a:ext uri="{FF2B5EF4-FFF2-40B4-BE49-F238E27FC236}">
                  <a16:creationId xmlns:a16="http://schemas.microsoft.com/office/drawing/2014/main" id="{55F71FE2-1B86-496F-8B20-96AD6D5E3175}"/>
                </a:ext>
              </a:extLst>
            </p:cNvPr>
            <p:cNvGrpSpPr/>
            <p:nvPr/>
          </p:nvGrpSpPr>
          <p:grpSpPr>
            <a:xfrm rot="21109371">
              <a:off x="8564561" y="8075983"/>
              <a:ext cx="979724" cy="76446"/>
              <a:chOff x="3764623" y="13828508"/>
              <a:chExt cx="511253" cy="39892"/>
            </a:xfrm>
            <a:solidFill>
              <a:srgbClr val="C00000"/>
            </a:solidFill>
          </p:grpSpPr>
          <p:sp>
            <p:nvSpPr>
              <p:cNvPr id="378" name="Isosceles Triangle 377">
                <a:extLst>
                  <a:ext uri="{FF2B5EF4-FFF2-40B4-BE49-F238E27FC236}">
                    <a16:creationId xmlns:a16="http://schemas.microsoft.com/office/drawing/2014/main" id="{593BC4C5-D726-4D5B-8CB0-5EB74C907CB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Isosceles Triangle 378">
                <a:extLst>
                  <a:ext uri="{FF2B5EF4-FFF2-40B4-BE49-F238E27FC236}">
                    <a16:creationId xmlns:a16="http://schemas.microsoft.com/office/drawing/2014/main" id="{9588E81C-F778-4CD0-8BAF-4916E767869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830303EE-4712-4A7C-879B-2506A688734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2E0F21C9-B926-461C-91F6-35E8F3EFE04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AC52F463-FC7D-4CD0-B1F0-4EBAA1B79AD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Isosceles Triangle 382">
                <a:extLst>
                  <a:ext uri="{FF2B5EF4-FFF2-40B4-BE49-F238E27FC236}">
                    <a16:creationId xmlns:a16="http://schemas.microsoft.com/office/drawing/2014/main" id="{B34099F5-F351-4C39-9890-4BEE24D86C6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4" name="Isosceles Triangle 383">
                <a:extLst>
                  <a:ext uri="{FF2B5EF4-FFF2-40B4-BE49-F238E27FC236}">
                    <a16:creationId xmlns:a16="http://schemas.microsoft.com/office/drawing/2014/main" id="{7184E6DF-2BF3-4F6D-9132-22C0B3D4206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5" name="Isosceles Triangle 384">
                <a:extLst>
                  <a:ext uri="{FF2B5EF4-FFF2-40B4-BE49-F238E27FC236}">
                    <a16:creationId xmlns:a16="http://schemas.microsoft.com/office/drawing/2014/main" id="{0233C0B0-1432-4E59-B106-A3F1C5BD700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204053F7-3932-45D9-9C71-B327F4E471AC}"/>
                </a:ext>
              </a:extLst>
            </p:cNvPr>
            <p:cNvGrpSpPr/>
            <p:nvPr/>
          </p:nvGrpSpPr>
          <p:grpSpPr>
            <a:xfrm rot="21109371">
              <a:off x="7563921" y="8225979"/>
              <a:ext cx="979724" cy="76446"/>
              <a:chOff x="3764623" y="13828508"/>
              <a:chExt cx="511253" cy="39892"/>
            </a:xfrm>
            <a:solidFill>
              <a:srgbClr val="C00000"/>
            </a:solidFill>
          </p:grpSpPr>
          <p:sp>
            <p:nvSpPr>
              <p:cNvPr id="370" name="Isosceles Triangle 369">
                <a:extLst>
                  <a:ext uri="{FF2B5EF4-FFF2-40B4-BE49-F238E27FC236}">
                    <a16:creationId xmlns:a16="http://schemas.microsoft.com/office/drawing/2014/main" id="{0F5BEB07-A31B-4B8C-9B54-A84C4706BF52}"/>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Isosceles Triangle 370">
                <a:extLst>
                  <a:ext uri="{FF2B5EF4-FFF2-40B4-BE49-F238E27FC236}">
                    <a16:creationId xmlns:a16="http://schemas.microsoft.com/office/drawing/2014/main" id="{82ADDA9D-D23B-4B95-A73F-033121A4765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EDC5DB71-BA55-4562-B75C-8C887C6EDBB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3C306E1F-8734-471F-91CA-9C35700EC19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833E11DA-F5E1-4E74-9F33-596EF06FD56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5" name="Isosceles Triangle 374">
                <a:extLst>
                  <a:ext uri="{FF2B5EF4-FFF2-40B4-BE49-F238E27FC236}">
                    <a16:creationId xmlns:a16="http://schemas.microsoft.com/office/drawing/2014/main" id="{80AFC442-634B-4258-96A0-F6D2C7FD283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7C86A9C6-7192-4185-AFFC-11FDCD28EF8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8F33A1B3-B6AE-4BEC-BA72-FB1FDB52BA5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1DC5EEF6-7124-4C09-BF58-09D148F63074}"/>
                </a:ext>
              </a:extLst>
            </p:cNvPr>
            <p:cNvGrpSpPr/>
            <p:nvPr/>
          </p:nvGrpSpPr>
          <p:grpSpPr>
            <a:xfrm rot="20320662">
              <a:off x="5320228" y="8259261"/>
              <a:ext cx="979724" cy="76446"/>
              <a:chOff x="3764623" y="13828508"/>
              <a:chExt cx="511253" cy="39892"/>
            </a:xfrm>
            <a:solidFill>
              <a:srgbClr val="C00000"/>
            </a:solidFill>
          </p:grpSpPr>
          <p:sp>
            <p:nvSpPr>
              <p:cNvPr id="362" name="Isosceles Triangle 361">
                <a:extLst>
                  <a:ext uri="{FF2B5EF4-FFF2-40B4-BE49-F238E27FC236}">
                    <a16:creationId xmlns:a16="http://schemas.microsoft.com/office/drawing/2014/main" id="{1705750F-B152-46C9-99A5-B603C2F48D2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E3A461B3-5D9D-48DB-9302-DD6293885BA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Isosceles Triangle 363">
                <a:extLst>
                  <a:ext uri="{FF2B5EF4-FFF2-40B4-BE49-F238E27FC236}">
                    <a16:creationId xmlns:a16="http://schemas.microsoft.com/office/drawing/2014/main" id="{193666A2-7FB8-4B39-B1CB-03461F6EDBB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A9615932-0B23-4CE9-A725-739BAB6F63F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E316CB-4EDC-4990-9BCC-DFA5C8B059A9}"/>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EA9710F5-BF3E-4515-B72E-BCBAF95C7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46B238AC-506E-4D34-91D0-9EAB8CFC3FE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5F21E545-EE59-40FF-8EFF-7CE60C6606B8}"/>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1" name="Group 210">
              <a:extLst>
                <a:ext uri="{FF2B5EF4-FFF2-40B4-BE49-F238E27FC236}">
                  <a16:creationId xmlns:a16="http://schemas.microsoft.com/office/drawing/2014/main" id="{C378796D-D5DC-4210-81FE-E7784412BCD4}"/>
                </a:ext>
              </a:extLst>
            </p:cNvPr>
            <p:cNvGrpSpPr/>
            <p:nvPr/>
          </p:nvGrpSpPr>
          <p:grpSpPr>
            <a:xfrm rot="635706">
              <a:off x="6570593" y="8212599"/>
              <a:ext cx="979724" cy="76446"/>
              <a:chOff x="3764623" y="13828508"/>
              <a:chExt cx="511253" cy="39892"/>
            </a:xfrm>
            <a:solidFill>
              <a:srgbClr val="C00000"/>
            </a:solidFill>
          </p:grpSpPr>
          <p:sp>
            <p:nvSpPr>
              <p:cNvPr id="354" name="Isosceles Triangle 353">
                <a:extLst>
                  <a:ext uri="{FF2B5EF4-FFF2-40B4-BE49-F238E27FC236}">
                    <a16:creationId xmlns:a16="http://schemas.microsoft.com/office/drawing/2014/main" id="{5A7F3D60-57E7-43AD-AE93-A38A5A361912}"/>
                  </a:ext>
                </a:extLst>
              </p:cNvPr>
              <p:cNvSpPr/>
              <p:nvPr/>
            </p:nvSpPr>
            <p:spPr>
              <a:xfrm>
                <a:off x="3764623"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Isosceles Triangle 354">
                <a:extLst>
                  <a:ext uri="{FF2B5EF4-FFF2-40B4-BE49-F238E27FC236}">
                    <a16:creationId xmlns:a16="http://schemas.microsoft.com/office/drawing/2014/main" id="{7F2254E0-5C03-4F1A-A624-585357C8128F}"/>
                  </a:ext>
                </a:extLst>
              </p:cNvPr>
              <p:cNvSpPr/>
              <p:nvPr/>
            </p:nvSpPr>
            <p:spPr>
              <a:xfrm>
                <a:off x="3827918"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Isosceles Triangle 355">
                <a:extLst>
                  <a:ext uri="{FF2B5EF4-FFF2-40B4-BE49-F238E27FC236}">
                    <a16:creationId xmlns:a16="http://schemas.microsoft.com/office/drawing/2014/main" id="{82557F58-44BA-4052-96DB-1BD242B48C0B}"/>
                  </a:ext>
                </a:extLst>
              </p:cNvPr>
              <p:cNvSpPr/>
              <p:nvPr/>
            </p:nvSpPr>
            <p:spPr>
              <a:xfrm>
                <a:off x="3893985"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Isosceles Triangle 356">
                <a:extLst>
                  <a:ext uri="{FF2B5EF4-FFF2-40B4-BE49-F238E27FC236}">
                    <a16:creationId xmlns:a16="http://schemas.microsoft.com/office/drawing/2014/main" id="{C194D42A-720A-441D-AC33-F1C224F81363}"/>
                  </a:ext>
                </a:extLst>
              </p:cNvPr>
              <p:cNvSpPr/>
              <p:nvPr/>
            </p:nvSpPr>
            <p:spPr>
              <a:xfrm>
                <a:off x="3957280"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Isosceles Triangle 357">
                <a:extLst>
                  <a:ext uri="{FF2B5EF4-FFF2-40B4-BE49-F238E27FC236}">
                    <a16:creationId xmlns:a16="http://schemas.microsoft.com/office/drawing/2014/main" id="{6A7C2DFB-D4F1-4CFE-ADD2-B4CAD18E8090}"/>
                  </a:ext>
                </a:extLst>
              </p:cNvPr>
              <p:cNvSpPr/>
              <p:nvPr/>
            </p:nvSpPr>
            <p:spPr>
              <a:xfrm>
                <a:off x="4023861" y="13829531"/>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Isosceles Triangle 358">
                <a:extLst>
                  <a:ext uri="{FF2B5EF4-FFF2-40B4-BE49-F238E27FC236}">
                    <a16:creationId xmlns:a16="http://schemas.microsoft.com/office/drawing/2014/main" id="{3C9D3AB4-D2A5-4C27-BEC5-A0265B3376B6}"/>
                  </a:ext>
                </a:extLst>
              </p:cNvPr>
              <p:cNvSpPr/>
              <p:nvPr/>
            </p:nvSpPr>
            <p:spPr>
              <a:xfrm>
                <a:off x="4087157" y="138295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Isosceles Triangle 359">
                <a:extLst>
                  <a:ext uri="{FF2B5EF4-FFF2-40B4-BE49-F238E27FC236}">
                    <a16:creationId xmlns:a16="http://schemas.microsoft.com/office/drawing/2014/main" id="{B534AE8E-3D44-4CEE-86F6-8F13440DB3B9}"/>
                  </a:ext>
                </a:extLst>
              </p:cNvPr>
              <p:cNvSpPr/>
              <p:nvPr/>
            </p:nvSpPr>
            <p:spPr>
              <a:xfrm>
                <a:off x="4153223"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03E0D82E-8876-42CC-A214-B07A7871ECC3}"/>
                  </a:ext>
                </a:extLst>
              </p:cNvPr>
              <p:cNvSpPr/>
              <p:nvPr/>
            </p:nvSpPr>
            <p:spPr>
              <a:xfrm>
                <a:off x="4216519" y="13828508"/>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22BB6997-CEE0-4285-823E-39ABF6DBB819}"/>
                </a:ext>
              </a:extLst>
            </p:cNvPr>
            <p:cNvGrpSpPr/>
            <p:nvPr/>
          </p:nvGrpSpPr>
          <p:grpSpPr>
            <a:xfrm rot="635706">
              <a:off x="6330994" y="8167604"/>
              <a:ext cx="979724" cy="76446"/>
              <a:chOff x="3764623" y="13828508"/>
              <a:chExt cx="511253" cy="39892"/>
            </a:xfrm>
            <a:solidFill>
              <a:srgbClr val="C00000"/>
            </a:solidFill>
          </p:grpSpPr>
          <p:sp>
            <p:nvSpPr>
              <p:cNvPr id="346" name="Isosceles Triangle 345">
                <a:extLst>
                  <a:ext uri="{FF2B5EF4-FFF2-40B4-BE49-F238E27FC236}">
                    <a16:creationId xmlns:a16="http://schemas.microsoft.com/office/drawing/2014/main" id="{6AD64465-9D6A-4279-9365-A53E8CFFF60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Isosceles Triangle 346">
                <a:extLst>
                  <a:ext uri="{FF2B5EF4-FFF2-40B4-BE49-F238E27FC236}">
                    <a16:creationId xmlns:a16="http://schemas.microsoft.com/office/drawing/2014/main" id="{F74F31D9-BAA7-417E-9725-642406B92038}"/>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Isosceles Triangle 347">
                <a:extLst>
                  <a:ext uri="{FF2B5EF4-FFF2-40B4-BE49-F238E27FC236}">
                    <a16:creationId xmlns:a16="http://schemas.microsoft.com/office/drawing/2014/main" id="{77D536A4-7941-452E-B274-DE73506C01D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Isosceles Triangle 348">
                <a:extLst>
                  <a:ext uri="{FF2B5EF4-FFF2-40B4-BE49-F238E27FC236}">
                    <a16:creationId xmlns:a16="http://schemas.microsoft.com/office/drawing/2014/main" id="{A15B757B-9E56-4FCE-8CA8-DD69464783D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Isosceles Triangle 349">
                <a:extLst>
                  <a:ext uri="{FF2B5EF4-FFF2-40B4-BE49-F238E27FC236}">
                    <a16:creationId xmlns:a16="http://schemas.microsoft.com/office/drawing/2014/main" id="{B3C8E6FA-1194-4DA7-8753-E1070252C4B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Isosceles Triangle 350">
                <a:extLst>
                  <a:ext uri="{FF2B5EF4-FFF2-40B4-BE49-F238E27FC236}">
                    <a16:creationId xmlns:a16="http://schemas.microsoft.com/office/drawing/2014/main" id="{5278E795-58DA-456E-B693-336F2A50D23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Isosceles Triangle 351">
                <a:extLst>
                  <a:ext uri="{FF2B5EF4-FFF2-40B4-BE49-F238E27FC236}">
                    <a16:creationId xmlns:a16="http://schemas.microsoft.com/office/drawing/2014/main" id="{EBACEA28-02C8-4DD1-909D-67B61D5DF17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Isosceles Triangle 352">
                <a:extLst>
                  <a:ext uri="{FF2B5EF4-FFF2-40B4-BE49-F238E27FC236}">
                    <a16:creationId xmlns:a16="http://schemas.microsoft.com/office/drawing/2014/main" id="{941EFA4C-A347-439E-8D6A-52F6AAC6B82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13" name="Group 212">
            <a:extLst>
              <a:ext uri="{FF2B5EF4-FFF2-40B4-BE49-F238E27FC236}">
                <a16:creationId xmlns:a16="http://schemas.microsoft.com/office/drawing/2014/main" id="{73D2BB3A-5A24-4454-9DEE-73EB64AF7447}"/>
              </a:ext>
            </a:extLst>
          </p:cNvPr>
          <p:cNvGrpSpPr/>
          <p:nvPr/>
        </p:nvGrpSpPr>
        <p:grpSpPr>
          <a:xfrm rot="10134683">
            <a:off x="9651348" y="7536706"/>
            <a:ext cx="967733" cy="117202"/>
            <a:chOff x="2868147" y="12671299"/>
            <a:chExt cx="1330508" cy="170628"/>
          </a:xfrm>
        </p:grpSpPr>
        <p:sp>
          <p:nvSpPr>
            <p:cNvPr id="337" name="Rectangle 336">
              <a:extLst>
                <a:ext uri="{FF2B5EF4-FFF2-40B4-BE49-F238E27FC236}">
                  <a16:creationId xmlns:a16="http://schemas.microsoft.com/office/drawing/2014/main" id="{E85EFF88-3500-439C-B88B-18EE5AE3594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D535A223-095A-4BAF-8B47-0687CA1536F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FC140FF0-ED3F-450E-951F-AD95FFC47366}"/>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4B4EA5EA-DD9C-4F7D-982D-1C2B955C34D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Oval 340">
              <a:extLst>
                <a:ext uri="{FF2B5EF4-FFF2-40B4-BE49-F238E27FC236}">
                  <a16:creationId xmlns:a16="http://schemas.microsoft.com/office/drawing/2014/main" id="{F442C62B-3CF4-4299-9A53-B50F8F146F8F}"/>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558F5001-EA04-4411-8829-950F2AF2D95F}"/>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216CA716-205F-4556-A719-B6A757A443A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2099FF47-880C-4AAD-9BB5-E7ACBE195AC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464BFEBC-8525-4C56-89DC-4D2FAA5A08D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4" name="Group 213">
            <a:extLst>
              <a:ext uri="{FF2B5EF4-FFF2-40B4-BE49-F238E27FC236}">
                <a16:creationId xmlns:a16="http://schemas.microsoft.com/office/drawing/2014/main" id="{74DCC543-D009-4D1E-9171-EBF0067CA68C}"/>
              </a:ext>
            </a:extLst>
          </p:cNvPr>
          <p:cNvGrpSpPr/>
          <p:nvPr/>
        </p:nvGrpSpPr>
        <p:grpSpPr>
          <a:xfrm rot="10143756">
            <a:off x="10814398" y="7475409"/>
            <a:ext cx="734717" cy="117202"/>
            <a:chOff x="2869021" y="12980006"/>
            <a:chExt cx="1010140" cy="170628"/>
          </a:xfrm>
        </p:grpSpPr>
        <p:sp>
          <p:nvSpPr>
            <p:cNvPr id="330" name="Rectangle 329">
              <a:extLst>
                <a:ext uri="{FF2B5EF4-FFF2-40B4-BE49-F238E27FC236}">
                  <a16:creationId xmlns:a16="http://schemas.microsoft.com/office/drawing/2014/main" id="{76C00E49-5F67-4785-A88E-40F5A37FE3A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A156300B-FA85-4DDE-8DFA-A113622780E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21C7DEED-5006-4DE7-946D-62498E51A41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7A088EDC-3B1B-4032-B425-13B7E8493F50}"/>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C2DAE525-A0D3-41C3-BA52-F51DBEC303A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900A78AE-B0E3-479F-BB01-3DB5DB84B52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264BFAB3-8A0B-45C9-BA5D-5E3F66E9AB1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B126517B-3291-4848-9256-8CB87908C99A}"/>
              </a:ext>
            </a:extLst>
          </p:cNvPr>
          <p:cNvGrpSpPr/>
          <p:nvPr/>
        </p:nvGrpSpPr>
        <p:grpSpPr>
          <a:xfrm rot="10344132">
            <a:off x="12297921" y="7225923"/>
            <a:ext cx="494657" cy="117202"/>
            <a:chOff x="2862032" y="13295351"/>
            <a:chExt cx="680090" cy="170628"/>
          </a:xfrm>
        </p:grpSpPr>
        <p:sp>
          <p:nvSpPr>
            <p:cNvPr id="325" name="Rectangle 324">
              <a:extLst>
                <a:ext uri="{FF2B5EF4-FFF2-40B4-BE49-F238E27FC236}">
                  <a16:creationId xmlns:a16="http://schemas.microsoft.com/office/drawing/2014/main" id="{6258B61A-A663-4000-A096-5A04B1D36F47}"/>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620D4537-89BC-4EA5-AD99-C88AB40E84B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A79735B4-0999-4AAB-B815-5F3A2D78EAA7}"/>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B9912F68-3085-4C0E-B1DA-2AC5CEACBAA2}"/>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9EC87D2F-6938-4780-97CF-2DF860B4DA1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6" name="Group 215">
            <a:extLst>
              <a:ext uri="{FF2B5EF4-FFF2-40B4-BE49-F238E27FC236}">
                <a16:creationId xmlns:a16="http://schemas.microsoft.com/office/drawing/2014/main" id="{68D3F411-7624-46EB-821C-D9C9732D6227}"/>
              </a:ext>
            </a:extLst>
          </p:cNvPr>
          <p:cNvGrpSpPr/>
          <p:nvPr/>
        </p:nvGrpSpPr>
        <p:grpSpPr>
          <a:xfrm rot="10298876">
            <a:off x="11559070" y="7565482"/>
            <a:ext cx="265458" cy="117202"/>
            <a:chOff x="4178455" y="13113532"/>
            <a:chExt cx="364970" cy="170628"/>
          </a:xfrm>
        </p:grpSpPr>
        <p:sp>
          <p:nvSpPr>
            <p:cNvPr id="322" name="Rectangle 321">
              <a:extLst>
                <a:ext uri="{FF2B5EF4-FFF2-40B4-BE49-F238E27FC236}">
                  <a16:creationId xmlns:a16="http://schemas.microsoft.com/office/drawing/2014/main" id="{C7A14E16-8F8D-4E48-B70B-F231689194DC}"/>
                </a:ext>
              </a:extLst>
            </p:cNvPr>
            <p:cNvSpPr/>
            <p:nvPr/>
          </p:nvSpPr>
          <p:spPr>
            <a:xfrm>
              <a:off x="4178455" y="13113532"/>
              <a:ext cx="36497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97CAB5AF-C0D0-4D9B-942D-E3064324C3AA}"/>
                </a:ext>
              </a:extLst>
            </p:cNvPr>
            <p:cNvSpPr/>
            <p:nvPr/>
          </p:nvSpPr>
          <p:spPr>
            <a:xfrm>
              <a:off x="421729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A0AFF8B2-9D5F-463E-AE82-79D7B481A8A8}"/>
                </a:ext>
              </a:extLst>
            </p:cNvPr>
            <p:cNvSpPr/>
            <p:nvPr/>
          </p:nvSpPr>
          <p:spPr>
            <a:xfrm>
              <a:off x="4372849" y="13141695"/>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7" name="Group 216">
            <a:extLst>
              <a:ext uri="{FF2B5EF4-FFF2-40B4-BE49-F238E27FC236}">
                <a16:creationId xmlns:a16="http://schemas.microsoft.com/office/drawing/2014/main" id="{96639B09-497E-42F7-A925-EA936A5F7059}"/>
              </a:ext>
            </a:extLst>
          </p:cNvPr>
          <p:cNvGrpSpPr/>
          <p:nvPr/>
        </p:nvGrpSpPr>
        <p:grpSpPr>
          <a:xfrm rot="6831264">
            <a:off x="13836589" y="7658482"/>
            <a:ext cx="478909" cy="128938"/>
            <a:chOff x="4855045" y="5698930"/>
            <a:chExt cx="249911" cy="67284"/>
          </a:xfrm>
          <a:solidFill>
            <a:srgbClr val="C00000"/>
          </a:solidFill>
        </p:grpSpPr>
        <p:sp>
          <p:nvSpPr>
            <p:cNvPr id="318" name="Isosceles Triangle 317">
              <a:extLst>
                <a:ext uri="{FF2B5EF4-FFF2-40B4-BE49-F238E27FC236}">
                  <a16:creationId xmlns:a16="http://schemas.microsoft.com/office/drawing/2014/main" id="{C913B7B0-8CFF-41D0-9110-553F424CD2D7}"/>
                </a:ext>
              </a:extLst>
            </p:cNvPr>
            <p:cNvSpPr/>
            <p:nvPr/>
          </p:nvSpPr>
          <p:spPr>
            <a:xfrm rot="10309371">
              <a:off x="5045599" y="5698930"/>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Isosceles Triangle 318">
              <a:extLst>
                <a:ext uri="{FF2B5EF4-FFF2-40B4-BE49-F238E27FC236}">
                  <a16:creationId xmlns:a16="http://schemas.microsoft.com/office/drawing/2014/main" id="{395E804F-D917-4C33-976A-1BD430784A82}"/>
                </a:ext>
              </a:extLst>
            </p:cNvPr>
            <p:cNvSpPr/>
            <p:nvPr/>
          </p:nvSpPr>
          <p:spPr>
            <a:xfrm rot="10309371">
              <a:off x="4982946" y="5707934"/>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Isosceles Triangle 319">
              <a:extLst>
                <a:ext uri="{FF2B5EF4-FFF2-40B4-BE49-F238E27FC236}">
                  <a16:creationId xmlns:a16="http://schemas.microsoft.com/office/drawing/2014/main" id="{B7E1E34A-9616-4FFD-BB9C-E90D8EE10CF0}"/>
                </a:ext>
              </a:extLst>
            </p:cNvPr>
            <p:cNvSpPr/>
            <p:nvPr/>
          </p:nvSpPr>
          <p:spPr>
            <a:xfrm rot="10309371">
              <a:off x="4917697" y="5718342"/>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Isosceles Triangle 320">
              <a:extLst>
                <a:ext uri="{FF2B5EF4-FFF2-40B4-BE49-F238E27FC236}">
                  <a16:creationId xmlns:a16="http://schemas.microsoft.com/office/drawing/2014/main" id="{01188B89-D22A-4F52-8734-34A135F766CD}"/>
                </a:ext>
              </a:extLst>
            </p:cNvPr>
            <p:cNvSpPr/>
            <p:nvPr/>
          </p:nvSpPr>
          <p:spPr>
            <a:xfrm rot="10309371">
              <a:off x="4855045" y="5727345"/>
              <a:ext cx="59357" cy="38869"/>
            </a:xfrm>
            <a:prstGeom prst="triangle">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29" name="Freeform 209">
            <a:extLst>
              <a:ext uri="{FF2B5EF4-FFF2-40B4-BE49-F238E27FC236}">
                <a16:creationId xmlns:a16="http://schemas.microsoft.com/office/drawing/2014/main" id="{6482DC53-C793-40D9-9C0E-83EA17369414}"/>
              </a:ext>
            </a:extLst>
          </p:cNvPr>
          <p:cNvSpPr/>
          <p:nvPr/>
        </p:nvSpPr>
        <p:spPr>
          <a:xfrm rot="10800000">
            <a:off x="16874979" y="17194077"/>
            <a:ext cx="278355" cy="241851"/>
          </a:xfrm>
          <a:custGeom>
            <a:avLst/>
            <a:gdLst>
              <a:gd name="connsiteX0" fmla="*/ 0 w 85725"/>
              <a:gd name="connsiteY0" fmla="*/ 0 h 114300"/>
              <a:gd name="connsiteX1" fmla="*/ 85725 w 85725"/>
              <a:gd name="connsiteY1" fmla="*/ 114300 h 114300"/>
              <a:gd name="connsiteX0" fmla="*/ 0 w 109537"/>
              <a:gd name="connsiteY0" fmla="*/ 0 h 121443"/>
              <a:gd name="connsiteX1" fmla="*/ 109537 w 109537"/>
              <a:gd name="connsiteY1" fmla="*/ 121443 h 121443"/>
              <a:gd name="connsiteX0" fmla="*/ 0 w 140493"/>
              <a:gd name="connsiteY0" fmla="*/ 0 h 133349"/>
              <a:gd name="connsiteX1" fmla="*/ 140493 w 140493"/>
              <a:gd name="connsiteY1" fmla="*/ 133349 h 133349"/>
              <a:gd name="connsiteX0" fmla="*/ 0 w 152399"/>
              <a:gd name="connsiteY0" fmla="*/ 0 h 123824"/>
              <a:gd name="connsiteX1" fmla="*/ 152399 w 152399"/>
              <a:gd name="connsiteY1" fmla="*/ 123824 h 123824"/>
              <a:gd name="connsiteX0" fmla="*/ 0 w 147636"/>
              <a:gd name="connsiteY0" fmla="*/ 0 h 123824"/>
              <a:gd name="connsiteX1" fmla="*/ 147636 w 147636"/>
              <a:gd name="connsiteY1" fmla="*/ 123824 h 123824"/>
              <a:gd name="connsiteX0" fmla="*/ 0 w 145255"/>
              <a:gd name="connsiteY0" fmla="*/ 0 h 126206"/>
              <a:gd name="connsiteX1" fmla="*/ 145255 w 145255"/>
              <a:gd name="connsiteY1" fmla="*/ 126206 h 126206"/>
            </a:gdLst>
            <a:ahLst/>
            <a:cxnLst>
              <a:cxn ang="0">
                <a:pos x="connsiteX0" y="connsiteY0"/>
              </a:cxn>
              <a:cxn ang="0">
                <a:pos x="connsiteX1" y="connsiteY1"/>
              </a:cxn>
            </a:cxnLst>
            <a:rect l="l" t="t" r="r" b="b"/>
            <a:pathLst>
              <a:path w="145255" h="126206">
                <a:moveTo>
                  <a:pt x="0" y="0"/>
                </a:moveTo>
                <a:lnTo>
                  <a:pt x="145255" y="126206"/>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217">
            <a:extLst>
              <a:ext uri="{FF2B5EF4-FFF2-40B4-BE49-F238E27FC236}">
                <a16:creationId xmlns:a16="http://schemas.microsoft.com/office/drawing/2014/main" id="{A90CB046-E21D-471F-B124-89FD98C87DAF}"/>
              </a:ext>
            </a:extLst>
          </p:cNvPr>
          <p:cNvSpPr/>
          <p:nvPr/>
        </p:nvSpPr>
        <p:spPr>
          <a:xfrm rot="10800000">
            <a:off x="12247860" y="7209719"/>
            <a:ext cx="18253" cy="415249"/>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10000 w 10000"/>
              <a:gd name="connsiteY0" fmla="*/ 11818 h 11818"/>
              <a:gd name="connsiteX1" fmla="*/ 0 w 10000"/>
              <a:gd name="connsiteY1" fmla="*/ 0 h 11818"/>
            </a:gdLst>
            <a:ahLst/>
            <a:cxnLst>
              <a:cxn ang="0">
                <a:pos x="connsiteX0" y="connsiteY0"/>
              </a:cxn>
              <a:cxn ang="0">
                <a:pos x="connsiteX1" y="connsiteY1"/>
              </a:cxn>
            </a:cxnLst>
            <a:rect l="l" t="t" r="r" b="b"/>
            <a:pathLst>
              <a:path w="10000" h="11818">
                <a:moveTo>
                  <a:pt x="10000" y="1181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451">
            <a:extLst>
              <a:ext uri="{FF2B5EF4-FFF2-40B4-BE49-F238E27FC236}">
                <a16:creationId xmlns:a16="http://schemas.microsoft.com/office/drawing/2014/main" id="{E45E9A49-4ABB-4FBB-AD9F-7F549497B72E}"/>
              </a:ext>
            </a:extLst>
          </p:cNvPr>
          <p:cNvSpPr/>
          <p:nvPr/>
        </p:nvSpPr>
        <p:spPr>
          <a:xfrm rot="10800000">
            <a:off x="11924846" y="7231919"/>
            <a:ext cx="73012" cy="424386"/>
          </a:xfrm>
          <a:custGeom>
            <a:avLst/>
            <a:gdLst>
              <a:gd name="connsiteX0" fmla="*/ 21431 w 21431"/>
              <a:gd name="connsiteY0" fmla="*/ 173831 h 173831"/>
              <a:gd name="connsiteX1" fmla="*/ 0 w 21431"/>
              <a:gd name="connsiteY1" fmla="*/ 0 h 173831"/>
              <a:gd name="connsiteX0" fmla="*/ 21431 w 21431"/>
              <a:gd name="connsiteY0" fmla="*/ 188119 h 188119"/>
              <a:gd name="connsiteX1" fmla="*/ 0 w 21431"/>
              <a:gd name="connsiteY1" fmla="*/ 0 h 188119"/>
              <a:gd name="connsiteX0" fmla="*/ 9525 w 9525"/>
              <a:gd name="connsiteY0" fmla="*/ 183357 h 183357"/>
              <a:gd name="connsiteX1" fmla="*/ 0 w 9525"/>
              <a:gd name="connsiteY1" fmla="*/ 0 h 183357"/>
              <a:gd name="connsiteX0" fmla="*/ 40000 w 40000"/>
              <a:gd name="connsiteY0" fmla="*/ 12078 h 12078"/>
              <a:gd name="connsiteX1" fmla="*/ 0 w 40000"/>
              <a:gd name="connsiteY1" fmla="*/ 0 h 12078"/>
            </a:gdLst>
            <a:ahLst/>
            <a:cxnLst>
              <a:cxn ang="0">
                <a:pos x="connsiteX0" y="connsiteY0"/>
              </a:cxn>
              <a:cxn ang="0">
                <a:pos x="connsiteX1" y="connsiteY1"/>
              </a:cxn>
            </a:cxnLst>
            <a:rect l="l" t="t" r="r" b="b"/>
            <a:pathLst>
              <a:path w="40000" h="12078">
                <a:moveTo>
                  <a:pt x="40000" y="12078"/>
                </a:moveTo>
                <a:lnTo>
                  <a:pt x="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0" name="Freeform: Shape 439">
            <a:extLst>
              <a:ext uri="{FF2B5EF4-FFF2-40B4-BE49-F238E27FC236}">
                <a16:creationId xmlns:a16="http://schemas.microsoft.com/office/drawing/2014/main" id="{3B09A7A9-A697-4A88-8926-9B1B92858026}"/>
              </a:ext>
            </a:extLst>
          </p:cNvPr>
          <p:cNvSpPr/>
          <p:nvPr/>
        </p:nvSpPr>
        <p:spPr>
          <a:xfrm rot="10800000">
            <a:off x="1939410" y="14075427"/>
            <a:ext cx="931710" cy="3825755"/>
          </a:xfrm>
          <a:custGeom>
            <a:avLst/>
            <a:gdLst>
              <a:gd name="connsiteX0" fmla="*/ 45827 w 919309"/>
              <a:gd name="connsiteY0" fmla="*/ 0 h 3823851"/>
              <a:gd name="connsiteX1" fmla="*/ 45827 w 919309"/>
              <a:gd name="connsiteY1" fmla="*/ 276225 h 3823851"/>
              <a:gd name="connsiteX2" fmla="*/ 522077 w 919309"/>
              <a:gd name="connsiteY2" fmla="*/ 866775 h 3823851"/>
              <a:gd name="connsiteX3" fmla="*/ 607802 w 919309"/>
              <a:gd name="connsiteY3" fmla="*/ 1390650 h 3823851"/>
              <a:gd name="connsiteX4" fmla="*/ 788777 w 919309"/>
              <a:gd name="connsiteY4" fmla="*/ 1847850 h 3823851"/>
              <a:gd name="connsiteX5" fmla="*/ 788777 w 919309"/>
              <a:gd name="connsiteY5" fmla="*/ 2143125 h 3823851"/>
              <a:gd name="connsiteX6" fmla="*/ 884027 w 919309"/>
              <a:gd name="connsiteY6" fmla="*/ 2352675 h 3823851"/>
              <a:gd name="connsiteX7" fmla="*/ 912602 w 919309"/>
              <a:gd name="connsiteY7" fmla="*/ 2981325 h 3823851"/>
              <a:gd name="connsiteX8" fmla="*/ 798302 w 919309"/>
              <a:gd name="connsiteY8" fmla="*/ 3409950 h 3823851"/>
              <a:gd name="connsiteX9" fmla="*/ 912602 w 919309"/>
              <a:gd name="connsiteY9" fmla="*/ 3724275 h 3823851"/>
              <a:gd name="connsiteX10" fmla="*/ 912602 w 919309"/>
              <a:gd name="connsiteY10" fmla="*/ 3819525 h 3823851"/>
              <a:gd name="connsiteX0" fmla="*/ 45827 w 917135"/>
              <a:gd name="connsiteY0" fmla="*/ 0 h 3724275"/>
              <a:gd name="connsiteX1" fmla="*/ 45827 w 917135"/>
              <a:gd name="connsiteY1" fmla="*/ 276225 h 3724275"/>
              <a:gd name="connsiteX2" fmla="*/ 522077 w 917135"/>
              <a:gd name="connsiteY2" fmla="*/ 866775 h 3724275"/>
              <a:gd name="connsiteX3" fmla="*/ 607802 w 917135"/>
              <a:gd name="connsiteY3" fmla="*/ 1390650 h 3724275"/>
              <a:gd name="connsiteX4" fmla="*/ 788777 w 917135"/>
              <a:gd name="connsiteY4" fmla="*/ 1847850 h 3724275"/>
              <a:gd name="connsiteX5" fmla="*/ 788777 w 917135"/>
              <a:gd name="connsiteY5" fmla="*/ 2143125 h 3724275"/>
              <a:gd name="connsiteX6" fmla="*/ 884027 w 917135"/>
              <a:gd name="connsiteY6" fmla="*/ 2352675 h 3724275"/>
              <a:gd name="connsiteX7" fmla="*/ 912602 w 917135"/>
              <a:gd name="connsiteY7" fmla="*/ 2981325 h 3724275"/>
              <a:gd name="connsiteX8" fmla="*/ 798302 w 917135"/>
              <a:gd name="connsiteY8" fmla="*/ 3409950 h 3724275"/>
              <a:gd name="connsiteX9" fmla="*/ 912602 w 917135"/>
              <a:gd name="connsiteY9" fmla="*/ 3724275 h 3724275"/>
              <a:gd name="connsiteX0" fmla="*/ 45827 w 926250"/>
              <a:gd name="connsiteY0" fmla="*/ 0 h 3819809"/>
              <a:gd name="connsiteX1" fmla="*/ 45827 w 926250"/>
              <a:gd name="connsiteY1" fmla="*/ 276225 h 3819809"/>
              <a:gd name="connsiteX2" fmla="*/ 522077 w 926250"/>
              <a:gd name="connsiteY2" fmla="*/ 866775 h 3819809"/>
              <a:gd name="connsiteX3" fmla="*/ 607802 w 926250"/>
              <a:gd name="connsiteY3" fmla="*/ 1390650 h 3819809"/>
              <a:gd name="connsiteX4" fmla="*/ 788777 w 926250"/>
              <a:gd name="connsiteY4" fmla="*/ 1847850 h 3819809"/>
              <a:gd name="connsiteX5" fmla="*/ 788777 w 926250"/>
              <a:gd name="connsiteY5" fmla="*/ 2143125 h 3819809"/>
              <a:gd name="connsiteX6" fmla="*/ 884027 w 926250"/>
              <a:gd name="connsiteY6" fmla="*/ 2352675 h 3819809"/>
              <a:gd name="connsiteX7" fmla="*/ 912602 w 926250"/>
              <a:gd name="connsiteY7" fmla="*/ 2981325 h 3819809"/>
              <a:gd name="connsiteX8" fmla="*/ 798302 w 926250"/>
              <a:gd name="connsiteY8" fmla="*/ 3409950 h 3819809"/>
              <a:gd name="connsiteX9" fmla="*/ 926250 w 926250"/>
              <a:gd name="connsiteY9" fmla="*/ 3819809 h 3819809"/>
              <a:gd name="connsiteX0" fmla="*/ 45827 w 941257"/>
              <a:gd name="connsiteY0" fmla="*/ 0 h 3819809"/>
              <a:gd name="connsiteX1" fmla="*/ 45827 w 941257"/>
              <a:gd name="connsiteY1" fmla="*/ 276225 h 3819809"/>
              <a:gd name="connsiteX2" fmla="*/ 522077 w 941257"/>
              <a:gd name="connsiteY2" fmla="*/ 866775 h 3819809"/>
              <a:gd name="connsiteX3" fmla="*/ 607802 w 941257"/>
              <a:gd name="connsiteY3" fmla="*/ 1390650 h 3819809"/>
              <a:gd name="connsiteX4" fmla="*/ 788777 w 941257"/>
              <a:gd name="connsiteY4" fmla="*/ 1847850 h 3819809"/>
              <a:gd name="connsiteX5" fmla="*/ 788777 w 941257"/>
              <a:gd name="connsiteY5" fmla="*/ 2143125 h 3819809"/>
              <a:gd name="connsiteX6" fmla="*/ 884027 w 941257"/>
              <a:gd name="connsiteY6" fmla="*/ 2352675 h 3819809"/>
              <a:gd name="connsiteX7" fmla="*/ 912602 w 941257"/>
              <a:gd name="connsiteY7" fmla="*/ 2981325 h 3819809"/>
              <a:gd name="connsiteX8" fmla="*/ 798302 w 941257"/>
              <a:gd name="connsiteY8" fmla="*/ 3409950 h 3819809"/>
              <a:gd name="connsiteX9" fmla="*/ 926250 w 941257"/>
              <a:gd name="connsiteY9" fmla="*/ 3819809 h 3819809"/>
              <a:gd name="connsiteX0" fmla="*/ 45827 w 934796"/>
              <a:gd name="connsiteY0" fmla="*/ 0 h 3806161"/>
              <a:gd name="connsiteX1" fmla="*/ 45827 w 934796"/>
              <a:gd name="connsiteY1" fmla="*/ 276225 h 3806161"/>
              <a:gd name="connsiteX2" fmla="*/ 522077 w 934796"/>
              <a:gd name="connsiteY2" fmla="*/ 866775 h 3806161"/>
              <a:gd name="connsiteX3" fmla="*/ 607802 w 934796"/>
              <a:gd name="connsiteY3" fmla="*/ 1390650 h 3806161"/>
              <a:gd name="connsiteX4" fmla="*/ 788777 w 934796"/>
              <a:gd name="connsiteY4" fmla="*/ 1847850 h 3806161"/>
              <a:gd name="connsiteX5" fmla="*/ 788777 w 934796"/>
              <a:gd name="connsiteY5" fmla="*/ 2143125 h 3806161"/>
              <a:gd name="connsiteX6" fmla="*/ 884027 w 934796"/>
              <a:gd name="connsiteY6" fmla="*/ 2352675 h 3806161"/>
              <a:gd name="connsiteX7" fmla="*/ 912602 w 934796"/>
              <a:gd name="connsiteY7" fmla="*/ 2981325 h 3806161"/>
              <a:gd name="connsiteX8" fmla="*/ 798302 w 934796"/>
              <a:gd name="connsiteY8" fmla="*/ 3409950 h 3806161"/>
              <a:gd name="connsiteX9" fmla="*/ 919426 w 934796"/>
              <a:gd name="connsiteY9" fmla="*/ 3806161 h 3806161"/>
              <a:gd name="connsiteX0" fmla="*/ 45827 w 931710"/>
              <a:gd name="connsiteY0" fmla="*/ 0 h 3825755"/>
              <a:gd name="connsiteX1" fmla="*/ 45827 w 931710"/>
              <a:gd name="connsiteY1" fmla="*/ 276225 h 3825755"/>
              <a:gd name="connsiteX2" fmla="*/ 522077 w 931710"/>
              <a:gd name="connsiteY2" fmla="*/ 866775 h 3825755"/>
              <a:gd name="connsiteX3" fmla="*/ 607802 w 931710"/>
              <a:gd name="connsiteY3" fmla="*/ 1390650 h 3825755"/>
              <a:gd name="connsiteX4" fmla="*/ 788777 w 931710"/>
              <a:gd name="connsiteY4" fmla="*/ 1847850 h 3825755"/>
              <a:gd name="connsiteX5" fmla="*/ 788777 w 931710"/>
              <a:gd name="connsiteY5" fmla="*/ 2143125 h 3825755"/>
              <a:gd name="connsiteX6" fmla="*/ 884027 w 931710"/>
              <a:gd name="connsiteY6" fmla="*/ 2352675 h 3825755"/>
              <a:gd name="connsiteX7" fmla="*/ 912602 w 931710"/>
              <a:gd name="connsiteY7" fmla="*/ 2981325 h 3825755"/>
              <a:gd name="connsiteX8" fmla="*/ 798302 w 931710"/>
              <a:gd name="connsiteY8" fmla="*/ 3409950 h 3825755"/>
              <a:gd name="connsiteX9" fmla="*/ 916160 w 931710"/>
              <a:gd name="connsiteY9" fmla="*/ 3825755 h 3825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31710" h="3825755">
                <a:moveTo>
                  <a:pt x="45827" y="0"/>
                </a:moveTo>
                <a:cubicBezTo>
                  <a:pt x="6139" y="65881"/>
                  <a:pt x="-33548" y="131763"/>
                  <a:pt x="45827" y="276225"/>
                </a:cubicBezTo>
                <a:cubicBezTo>
                  <a:pt x="125202" y="420687"/>
                  <a:pt x="428415" y="681038"/>
                  <a:pt x="522077" y="866775"/>
                </a:cubicBezTo>
                <a:cubicBezTo>
                  <a:pt x="615739" y="1052512"/>
                  <a:pt x="563352" y="1227137"/>
                  <a:pt x="607802" y="1390650"/>
                </a:cubicBezTo>
                <a:cubicBezTo>
                  <a:pt x="652252" y="1554163"/>
                  <a:pt x="758615" y="1722438"/>
                  <a:pt x="788777" y="1847850"/>
                </a:cubicBezTo>
                <a:cubicBezTo>
                  <a:pt x="818939" y="1973262"/>
                  <a:pt x="772902" y="2058988"/>
                  <a:pt x="788777" y="2143125"/>
                </a:cubicBezTo>
                <a:cubicBezTo>
                  <a:pt x="804652" y="2227262"/>
                  <a:pt x="863390" y="2212975"/>
                  <a:pt x="884027" y="2352675"/>
                </a:cubicBezTo>
                <a:cubicBezTo>
                  <a:pt x="904664" y="2492375"/>
                  <a:pt x="926889" y="2805113"/>
                  <a:pt x="912602" y="2981325"/>
                </a:cubicBezTo>
                <a:cubicBezTo>
                  <a:pt x="898315" y="3157537"/>
                  <a:pt x="797709" y="3269212"/>
                  <a:pt x="798302" y="3409950"/>
                </a:cubicBezTo>
                <a:cubicBezTo>
                  <a:pt x="798895" y="3550688"/>
                  <a:pt x="985821" y="3743845"/>
                  <a:pt x="916160" y="3825755"/>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2">
            <a:extLst>
              <a:ext uri="{FF2B5EF4-FFF2-40B4-BE49-F238E27FC236}">
                <a16:creationId xmlns:a16="http://schemas.microsoft.com/office/drawing/2014/main" id="{37E3D28D-0BAE-478F-8B54-0E8787BBC3DB}"/>
              </a:ext>
            </a:extLst>
          </p:cNvPr>
          <p:cNvSpPr/>
          <p:nvPr/>
        </p:nvSpPr>
        <p:spPr>
          <a:xfrm rot="9822504">
            <a:off x="4696856" y="14191827"/>
            <a:ext cx="546382" cy="638629"/>
          </a:xfrm>
          <a:custGeom>
            <a:avLst/>
            <a:gdLst>
              <a:gd name="connsiteX0" fmla="*/ 0 w 183356"/>
              <a:gd name="connsiteY0" fmla="*/ 214313 h 214313"/>
              <a:gd name="connsiteX1" fmla="*/ 183356 w 183356"/>
              <a:gd name="connsiteY1" fmla="*/ 100013 h 214313"/>
              <a:gd name="connsiteX2" fmla="*/ 135731 w 183356"/>
              <a:gd name="connsiteY2" fmla="*/ 50006 h 214313"/>
              <a:gd name="connsiteX3" fmla="*/ 126206 w 183356"/>
              <a:gd name="connsiteY3" fmla="*/ 0 h 214313"/>
              <a:gd name="connsiteX4" fmla="*/ 66675 w 183356"/>
              <a:gd name="connsiteY4" fmla="*/ 26194 h 214313"/>
              <a:gd name="connsiteX5" fmla="*/ 116681 w 183356"/>
              <a:gd name="connsiteY5" fmla="*/ 138113 h 2143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83356" h="214313">
                <a:moveTo>
                  <a:pt x="0" y="214313"/>
                </a:moveTo>
                <a:lnTo>
                  <a:pt x="183356" y="100013"/>
                </a:lnTo>
                <a:lnTo>
                  <a:pt x="135731" y="50006"/>
                </a:lnTo>
                <a:lnTo>
                  <a:pt x="126206" y="0"/>
                </a:lnTo>
                <a:lnTo>
                  <a:pt x="66675" y="26194"/>
                </a:lnTo>
                <a:lnTo>
                  <a:pt x="116681" y="138113"/>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87127245-EEA7-4DA4-8E3E-16BD160B2AF7}"/>
              </a:ext>
            </a:extLst>
          </p:cNvPr>
          <p:cNvSpPr/>
          <p:nvPr/>
        </p:nvSpPr>
        <p:spPr>
          <a:xfrm rot="9363155">
            <a:off x="4759342" y="13620275"/>
            <a:ext cx="116409" cy="1086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FF4F41C-CA98-47A5-80BD-89AB45C40F35}"/>
              </a:ext>
            </a:extLst>
          </p:cNvPr>
          <p:cNvSpPr/>
          <p:nvPr/>
        </p:nvSpPr>
        <p:spPr>
          <a:xfrm rot="9363155">
            <a:off x="4812464" y="13838172"/>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8DBCA68C-56FE-4FE9-A521-BFE74D14769D}"/>
              </a:ext>
            </a:extLst>
          </p:cNvPr>
          <p:cNvSpPr/>
          <p:nvPr/>
        </p:nvSpPr>
        <p:spPr>
          <a:xfrm rot="9363155" flipH="1">
            <a:off x="4692965" y="13925411"/>
            <a:ext cx="50569"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BF647F5B-A7B2-4B51-9FA5-9A4A4875BB4F}"/>
              </a:ext>
            </a:extLst>
          </p:cNvPr>
          <p:cNvSpPr/>
          <p:nvPr/>
        </p:nvSpPr>
        <p:spPr>
          <a:xfrm rot="9588835">
            <a:off x="6113477" y="13829553"/>
            <a:ext cx="160667" cy="54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a:extLst>
              <a:ext uri="{FF2B5EF4-FFF2-40B4-BE49-F238E27FC236}">
                <a16:creationId xmlns:a16="http://schemas.microsoft.com/office/drawing/2014/main" id="{60B9EC0B-EE05-4848-B9BC-0A875E421716}"/>
              </a:ext>
            </a:extLst>
          </p:cNvPr>
          <p:cNvSpPr/>
          <p:nvPr/>
        </p:nvSpPr>
        <p:spPr>
          <a:xfrm rot="9363155">
            <a:off x="6773142" y="1375295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8573C5F7-F131-45CC-8D4D-5D42A7867C5E}"/>
              </a:ext>
            </a:extLst>
          </p:cNvPr>
          <p:cNvSpPr/>
          <p:nvPr/>
        </p:nvSpPr>
        <p:spPr>
          <a:xfrm rot="9627987">
            <a:off x="6351585" y="13623469"/>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53">
            <a:extLst>
              <a:ext uri="{FF2B5EF4-FFF2-40B4-BE49-F238E27FC236}">
                <a16:creationId xmlns:a16="http://schemas.microsoft.com/office/drawing/2014/main" id="{2B0D8353-09FB-4631-9904-EE274BB495CF}"/>
              </a:ext>
            </a:extLst>
          </p:cNvPr>
          <p:cNvSpPr/>
          <p:nvPr/>
        </p:nvSpPr>
        <p:spPr>
          <a:xfrm rot="10800000">
            <a:off x="6126413" y="13861213"/>
            <a:ext cx="248353" cy="376080"/>
          </a:xfrm>
          <a:custGeom>
            <a:avLst/>
            <a:gdLst>
              <a:gd name="connsiteX0" fmla="*/ 33337 w 83343"/>
              <a:gd name="connsiteY0" fmla="*/ 126206 h 126206"/>
              <a:gd name="connsiteX1" fmla="*/ 0 w 83343"/>
              <a:gd name="connsiteY1" fmla="*/ 16668 h 126206"/>
              <a:gd name="connsiteX2" fmla="*/ 45243 w 83343"/>
              <a:gd name="connsiteY2" fmla="*/ 0 h 126206"/>
              <a:gd name="connsiteX3" fmla="*/ 83343 w 83343"/>
              <a:gd name="connsiteY3" fmla="*/ 116681 h 126206"/>
            </a:gdLst>
            <a:ahLst/>
            <a:cxnLst>
              <a:cxn ang="0">
                <a:pos x="connsiteX0" y="connsiteY0"/>
              </a:cxn>
              <a:cxn ang="0">
                <a:pos x="connsiteX1" y="connsiteY1"/>
              </a:cxn>
              <a:cxn ang="0">
                <a:pos x="connsiteX2" y="connsiteY2"/>
              </a:cxn>
              <a:cxn ang="0">
                <a:pos x="connsiteX3" y="connsiteY3"/>
              </a:cxn>
            </a:cxnLst>
            <a:rect l="l" t="t" r="r" b="b"/>
            <a:pathLst>
              <a:path w="83343" h="126206">
                <a:moveTo>
                  <a:pt x="33337" y="126206"/>
                </a:moveTo>
                <a:lnTo>
                  <a:pt x="0" y="16668"/>
                </a:lnTo>
                <a:lnTo>
                  <a:pt x="45243" y="0"/>
                </a:lnTo>
                <a:lnTo>
                  <a:pt x="83343" y="1166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2C26A25A-232C-40D8-BF17-29A9CEF11F9D}"/>
              </a:ext>
            </a:extLst>
          </p:cNvPr>
          <p:cNvSpPr/>
          <p:nvPr/>
        </p:nvSpPr>
        <p:spPr>
          <a:xfrm rot="9588835">
            <a:off x="4415154" y="13004162"/>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F823EC9A-EDF4-46E3-AD2D-4DD8D5FAD44B}"/>
              </a:ext>
            </a:extLst>
          </p:cNvPr>
          <p:cNvSpPr/>
          <p:nvPr/>
        </p:nvSpPr>
        <p:spPr>
          <a:xfrm rot="9627987">
            <a:off x="4191812" y="12874018"/>
            <a:ext cx="176402" cy="710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60">
            <a:extLst>
              <a:ext uri="{FF2B5EF4-FFF2-40B4-BE49-F238E27FC236}">
                <a16:creationId xmlns:a16="http://schemas.microsoft.com/office/drawing/2014/main" id="{448EDD20-B742-414A-BFB9-DD83C5D4B184}"/>
              </a:ext>
            </a:extLst>
          </p:cNvPr>
          <p:cNvSpPr/>
          <p:nvPr/>
        </p:nvSpPr>
        <p:spPr>
          <a:xfrm rot="10800000">
            <a:off x="4501642" y="12507082"/>
            <a:ext cx="246146" cy="533326"/>
          </a:xfrm>
          <a:custGeom>
            <a:avLst/>
            <a:gdLst>
              <a:gd name="connsiteX0" fmla="*/ 0 w 42862"/>
              <a:gd name="connsiteY0" fmla="*/ 0 h 92869"/>
              <a:gd name="connsiteX1" fmla="*/ 0 w 42862"/>
              <a:gd name="connsiteY1" fmla="*/ 0 h 92869"/>
              <a:gd name="connsiteX2" fmla="*/ 42862 w 42862"/>
              <a:gd name="connsiteY2" fmla="*/ 92869 h 92869"/>
            </a:gdLst>
            <a:ahLst/>
            <a:cxnLst>
              <a:cxn ang="0">
                <a:pos x="connsiteX0" y="connsiteY0"/>
              </a:cxn>
              <a:cxn ang="0">
                <a:pos x="connsiteX1" y="connsiteY1"/>
              </a:cxn>
              <a:cxn ang="0">
                <a:pos x="connsiteX2" y="connsiteY2"/>
              </a:cxn>
            </a:cxnLst>
            <a:rect l="l" t="t" r="r" b="b"/>
            <a:pathLst>
              <a:path w="42862" h="92869">
                <a:moveTo>
                  <a:pt x="0" y="0"/>
                </a:moveTo>
                <a:lnTo>
                  <a:pt x="0" y="0"/>
                </a:lnTo>
                <a:lnTo>
                  <a:pt x="42862" y="92869"/>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1" name="Freeform: Shape 440">
            <a:extLst>
              <a:ext uri="{FF2B5EF4-FFF2-40B4-BE49-F238E27FC236}">
                <a16:creationId xmlns:a16="http://schemas.microsoft.com/office/drawing/2014/main" id="{203FCA58-21BE-4F82-A4D5-6CEDF7B00737}"/>
              </a:ext>
            </a:extLst>
          </p:cNvPr>
          <p:cNvSpPr/>
          <p:nvPr/>
        </p:nvSpPr>
        <p:spPr>
          <a:xfrm rot="10800000">
            <a:off x="2087340" y="14189424"/>
            <a:ext cx="265683" cy="321812"/>
          </a:xfrm>
          <a:custGeom>
            <a:avLst/>
            <a:gdLst>
              <a:gd name="connsiteX0" fmla="*/ 238125 w 238125"/>
              <a:gd name="connsiteY0" fmla="*/ 4233 h 309033"/>
              <a:gd name="connsiteX1" fmla="*/ 152400 w 238125"/>
              <a:gd name="connsiteY1" fmla="*/ 42333 h 309033"/>
              <a:gd name="connsiteX2" fmla="*/ 0 w 238125"/>
              <a:gd name="connsiteY2" fmla="*/ 309033 h 309033"/>
              <a:gd name="connsiteX0" fmla="*/ 238856 w 238856"/>
              <a:gd name="connsiteY0" fmla="*/ 4233 h 309033"/>
              <a:gd name="connsiteX1" fmla="*/ 153131 w 238856"/>
              <a:gd name="connsiteY1" fmla="*/ 42333 h 309033"/>
              <a:gd name="connsiteX2" fmla="*/ 731 w 238856"/>
              <a:gd name="connsiteY2" fmla="*/ 309033 h 309033"/>
              <a:gd name="connsiteX0" fmla="*/ 238856 w 238856"/>
              <a:gd name="connsiteY0" fmla="*/ 740 h 305540"/>
              <a:gd name="connsiteX1" fmla="*/ 153131 w 238856"/>
              <a:gd name="connsiteY1" fmla="*/ 38840 h 305540"/>
              <a:gd name="connsiteX2" fmla="*/ 731 w 238856"/>
              <a:gd name="connsiteY2" fmla="*/ 305540 h 305540"/>
              <a:gd name="connsiteX0" fmla="*/ 262436 w 262436"/>
              <a:gd name="connsiteY0" fmla="*/ 0 h 315280"/>
              <a:gd name="connsiteX1" fmla="*/ 153131 w 262436"/>
              <a:gd name="connsiteY1" fmla="*/ 48580 h 315280"/>
              <a:gd name="connsiteX2" fmla="*/ 731 w 262436"/>
              <a:gd name="connsiteY2" fmla="*/ 315280 h 315280"/>
              <a:gd name="connsiteX0" fmla="*/ 265683 w 265683"/>
              <a:gd name="connsiteY0" fmla="*/ 0 h 321812"/>
              <a:gd name="connsiteX1" fmla="*/ 156378 w 265683"/>
              <a:gd name="connsiteY1" fmla="*/ 48580 h 321812"/>
              <a:gd name="connsiteX2" fmla="*/ 713 w 265683"/>
              <a:gd name="connsiteY2" fmla="*/ 321812 h 321812"/>
            </a:gdLst>
            <a:ahLst/>
            <a:cxnLst>
              <a:cxn ang="0">
                <a:pos x="connsiteX0" y="connsiteY0"/>
              </a:cxn>
              <a:cxn ang="0">
                <a:pos x="connsiteX1" y="connsiteY1"/>
              </a:cxn>
              <a:cxn ang="0">
                <a:pos x="connsiteX2" y="connsiteY2"/>
              </a:cxn>
            </a:cxnLst>
            <a:rect l="l" t="t" r="r" b="b"/>
            <a:pathLst>
              <a:path w="265683" h="321812">
                <a:moveTo>
                  <a:pt x="265683" y="0"/>
                </a:moveTo>
                <a:cubicBezTo>
                  <a:pt x="211224" y="1510"/>
                  <a:pt x="196065" y="-2220"/>
                  <a:pt x="156378" y="48580"/>
                </a:cubicBezTo>
                <a:cubicBezTo>
                  <a:pt x="116691" y="99380"/>
                  <a:pt x="-10645" y="221385"/>
                  <a:pt x="713" y="321812"/>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5" name="Rectangle 444">
            <a:extLst>
              <a:ext uri="{FF2B5EF4-FFF2-40B4-BE49-F238E27FC236}">
                <a16:creationId xmlns:a16="http://schemas.microsoft.com/office/drawing/2014/main" id="{2DE24DBC-051B-478D-A27D-B492455DF0B9}"/>
              </a:ext>
            </a:extLst>
          </p:cNvPr>
          <p:cNvSpPr/>
          <p:nvPr/>
        </p:nvSpPr>
        <p:spPr>
          <a:xfrm rot="9363155">
            <a:off x="6781367" y="1389303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50715692-B210-41A8-BFD8-7DAF760B63D8}"/>
              </a:ext>
            </a:extLst>
          </p:cNvPr>
          <p:cNvSpPr/>
          <p:nvPr/>
        </p:nvSpPr>
        <p:spPr>
          <a:xfrm rot="9363155">
            <a:off x="6885421" y="14042609"/>
            <a:ext cx="124402" cy="5082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89">
            <a:extLst>
              <a:ext uri="{FF2B5EF4-FFF2-40B4-BE49-F238E27FC236}">
                <a16:creationId xmlns:a16="http://schemas.microsoft.com/office/drawing/2014/main" id="{B7D67AD6-41EC-4095-B11B-DF7E01C75F64}"/>
              </a:ext>
            </a:extLst>
          </p:cNvPr>
          <p:cNvSpPr/>
          <p:nvPr/>
        </p:nvSpPr>
        <p:spPr>
          <a:xfrm rot="5764080">
            <a:off x="26034084" y="8437306"/>
            <a:ext cx="660843" cy="508023"/>
          </a:xfrm>
          <a:custGeom>
            <a:avLst/>
            <a:gdLst>
              <a:gd name="connsiteX0" fmla="*/ 0 w 192881"/>
              <a:gd name="connsiteY0" fmla="*/ 0 h 142875"/>
              <a:gd name="connsiteX1" fmla="*/ 100013 w 192881"/>
              <a:gd name="connsiteY1" fmla="*/ 95250 h 142875"/>
              <a:gd name="connsiteX2" fmla="*/ 142875 w 192881"/>
              <a:gd name="connsiteY2" fmla="*/ 71437 h 142875"/>
              <a:gd name="connsiteX3" fmla="*/ 159544 w 192881"/>
              <a:gd name="connsiteY3" fmla="*/ 85725 h 142875"/>
              <a:gd name="connsiteX4" fmla="*/ 188119 w 192881"/>
              <a:gd name="connsiteY4" fmla="*/ 64293 h 142875"/>
              <a:gd name="connsiteX5" fmla="*/ 192881 w 192881"/>
              <a:gd name="connsiteY5" fmla="*/ 85725 h 142875"/>
              <a:gd name="connsiteX6" fmla="*/ 85725 w 192881"/>
              <a:gd name="connsiteY6" fmla="*/ 142875 h 142875"/>
              <a:gd name="connsiteX7" fmla="*/ 0 w 192881"/>
              <a:gd name="connsiteY7" fmla="*/ 0 h 142875"/>
              <a:gd name="connsiteX0" fmla="*/ 0 w 192881"/>
              <a:gd name="connsiteY0" fmla="*/ 19495 h 162370"/>
              <a:gd name="connsiteX1" fmla="*/ 40481 w 192881"/>
              <a:gd name="connsiteY1" fmla="*/ 2826 h 162370"/>
              <a:gd name="connsiteX2" fmla="*/ 100013 w 192881"/>
              <a:gd name="connsiteY2" fmla="*/ 114745 h 162370"/>
              <a:gd name="connsiteX3" fmla="*/ 142875 w 192881"/>
              <a:gd name="connsiteY3" fmla="*/ 90932 h 162370"/>
              <a:gd name="connsiteX4" fmla="*/ 159544 w 192881"/>
              <a:gd name="connsiteY4" fmla="*/ 105220 h 162370"/>
              <a:gd name="connsiteX5" fmla="*/ 188119 w 192881"/>
              <a:gd name="connsiteY5" fmla="*/ 83788 h 162370"/>
              <a:gd name="connsiteX6" fmla="*/ 192881 w 192881"/>
              <a:gd name="connsiteY6" fmla="*/ 105220 h 162370"/>
              <a:gd name="connsiteX7" fmla="*/ 85725 w 192881"/>
              <a:gd name="connsiteY7" fmla="*/ 162370 h 162370"/>
              <a:gd name="connsiteX8" fmla="*/ 0 w 192881"/>
              <a:gd name="connsiteY8" fmla="*/ 19495 h 162370"/>
              <a:gd name="connsiteX0" fmla="*/ 0 w 192881"/>
              <a:gd name="connsiteY0" fmla="*/ 16669 h 159544"/>
              <a:gd name="connsiteX1" fmla="*/ 40481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9544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2881"/>
              <a:gd name="connsiteY0" fmla="*/ 16669 h 159544"/>
              <a:gd name="connsiteX1" fmla="*/ 33338 w 192881"/>
              <a:gd name="connsiteY1" fmla="*/ 0 h 159544"/>
              <a:gd name="connsiteX2" fmla="*/ 100013 w 192881"/>
              <a:gd name="connsiteY2" fmla="*/ 111919 h 159544"/>
              <a:gd name="connsiteX3" fmla="*/ 142875 w 192881"/>
              <a:gd name="connsiteY3" fmla="*/ 88106 h 159544"/>
              <a:gd name="connsiteX4" fmla="*/ 157163 w 192881"/>
              <a:gd name="connsiteY4" fmla="*/ 102394 h 159544"/>
              <a:gd name="connsiteX5" fmla="*/ 188119 w 192881"/>
              <a:gd name="connsiteY5" fmla="*/ 80962 h 159544"/>
              <a:gd name="connsiteX6" fmla="*/ 192881 w 192881"/>
              <a:gd name="connsiteY6" fmla="*/ 102394 h 159544"/>
              <a:gd name="connsiteX7" fmla="*/ 85725 w 192881"/>
              <a:gd name="connsiteY7" fmla="*/ 159544 h 159544"/>
              <a:gd name="connsiteX8" fmla="*/ 0 w 192881"/>
              <a:gd name="connsiteY8" fmla="*/ 16669 h 159544"/>
              <a:gd name="connsiteX0" fmla="*/ 0 w 197644"/>
              <a:gd name="connsiteY0" fmla="*/ 16669 h 159544"/>
              <a:gd name="connsiteX1" fmla="*/ 33338 w 197644"/>
              <a:gd name="connsiteY1" fmla="*/ 0 h 159544"/>
              <a:gd name="connsiteX2" fmla="*/ 100013 w 197644"/>
              <a:gd name="connsiteY2" fmla="*/ 111919 h 159544"/>
              <a:gd name="connsiteX3" fmla="*/ 142875 w 197644"/>
              <a:gd name="connsiteY3" fmla="*/ 88106 h 159544"/>
              <a:gd name="connsiteX4" fmla="*/ 157163 w 197644"/>
              <a:gd name="connsiteY4" fmla="*/ 102394 h 159544"/>
              <a:gd name="connsiteX5" fmla="*/ 188119 w 197644"/>
              <a:gd name="connsiteY5" fmla="*/ 80962 h 159544"/>
              <a:gd name="connsiteX6" fmla="*/ 197644 w 197644"/>
              <a:gd name="connsiteY6" fmla="*/ 100013 h 159544"/>
              <a:gd name="connsiteX7" fmla="*/ 85725 w 197644"/>
              <a:gd name="connsiteY7" fmla="*/ 159544 h 159544"/>
              <a:gd name="connsiteX8" fmla="*/ 0 w 197644"/>
              <a:gd name="connsiteY8" fmla="*/ 16669 h 159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644" h="159544">
                <a:moveTo>
                  <a:pt x="0" y="16669"/>
                </a:moveTo>
                <a:lnTo>
                  <a:pt x="33338" y="0"/>
                </a:lnTo>
                <a:lnTo>
                  <a:pt x="100013" y="111919"/>
                </a:lnTo>
                <a:lnTo>
                  <a:pt x="142875" y="88106"/>
                </a:lnTo>
                <a:lnTo>
                  <a:pt x="157163" y="102394"/>
                </a:lnTo>
                <a:lnTo>
                  <a:pt x="188119" y="80962"/>
                </a:lnTo>
                <a:lnTo>
                  <a:pt x="197644" y="100013"/>
                </a:lnTo>
                <a:lnTo>
                  <a:pt x="85725" y="159544"/>
                </a:lnTo>
                <a:lnTo>
                  <a:pt x="0" y="16669"/>
                </a:lnTo>
                <a:close/>
              </a:path>
            </a:pathLst>
          </a:cu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Rectangle 460">
            <a:extLst>
              <a:ext uri="{FF2B5EF4-FFF2-40B4-BE49-F238E27FC236}">
                <a16:creationId xmlns:a16="http://schemas.microsoft.com/office/drawing/2014/main" id="{1B8C022D-DA32-4B59-84EF-BD524C978EE1}"/>
              </a:ext>
            </a:extLst>
          </p:cNvPr>
          <p:cNvSpPr/>
          <p:nvPr/>
        </p:nvSpPr>
        <p:spPr>
          <a:xfrm rot="8648984">
            <a:off x="26559879" y="8028178"/>
            <a:ext cx="122246" cy="787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461">
            <a:extLst>
              <a:ext uri="{FF2B5EF4-FFF2-40B4-BE49-F238E27FC236}">
                <a16:creationId xmlns:a16="http://schemas.microsoft.com/office/drawing/2014/main" id="{990C5DD4-2200-4065-AB5F-A4A82A4EEF6B}"/>
              </a:ext>
            </a:extLst>
          </p:cNvPr>
          <p:cNvSpPr/>
          <p:nvPr/>
        </p:nvSpPr>
        <p:spPr>
          <a:xfrm rot="9277764">
            <a:off x="26127665" y="7714760"/>
            <a:ext cx="171254" cy="1859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Rectangle 462">
            <a:extLst>
              <a:ext uri="{FF2B5EF4-FFF2-40B4-BE49-F238E27FC236}">
                <a16:creationId xmlns:a16="http://schemas.microsoft.com/office/drawing/2014/main" id="{1BEE5DA1-D7D7-4350-A9BE-90FE9EC82059}"/>
              </a:ext>
            </a:extLst>
          </p:cNvPr>
          <p:cNvSpPr/>
          <p:nvPr/>
        </p:nvSpPr>
        <p:spPr>
          <a:xfrm rot="9520563">
            <a:off x="26117669" y="8367865"/>
            <a:ext cx="190454" cy="72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Rectangle 463">
            <a:extLst>
              <a:ext uri="{FF2B5EF4-FFF2-40B4-BE49-F238E27FC236}">
                <a16:creationId xmlns:a16="http://schemas.microsoft.com/office/drawing/2014/main" id="{FA7D29C4-4097-40F4-86E9-1ED7107FBADD}"/>
              </a:ext>
            </a:extLst>
          </p:cNvPr>
          <p:cNvSpPr/>
          <p:nvPr/>
        </p:nvSpPr>
        <p:spPr>
          <a:xfrm rot="9376549">
            <a:off x="25767999" y="7787563"/>
            <a:ext cx="190454" cy="1604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Rectangle 464">
            <a:extLst>
              <a:ext uri="{FF2B5EF4-FFF2-40B4-BE49-F238E27FC236}">
                <a16:creationId xmlns:a16="http://schemas.microsoft.com/office/drawing/2014/main" id="{B078C9CB-5905-46EC-A062-439E5202120C}"/>
              </a:ext>
            </a:extLst>
          </p:cNvPr>
          <p:cNvSpPr/>
          <p:nvPr/>
        </p:nvSpPr>
        <p:spPr>
          <a:xfrm rot="9363155">
            <a:off x="5318804" y="12351419"/>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Rectangle 465">
            <a:extLst>
              <a:ext uri="{FF2B5EF4-FFF2-40B4-BE49-F238E27FC236}">
                <a16:creationId xmlns:a16="http://schemas.microsoft.com/office/drawing/2014/main" id="{A31334A1-9738-48B4-9376-9C7832A55E94}"/>
              </a:ext>
            </a:extLst>
          </p:cNvPr>
          <p:cNvSpPr/>
          <p:nvPr/>
        </p:nvSpPr>
        <p:spPr>
          <a:xfrm rot="9363155">
            <a:off x="5185757" y="16498857"/>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7" name="Rectangle 466">
            <a:extLst>
              <a:ext uri="{FF2B5EF4-FFF2-40B4-BE49-F238E27FC236}">
                <a16:creationId xmlns:a16="http://schemas.microsoft.com/office/drawing/2014/main" id="{D2443A7B-D0CF-4331-AA45-B4121F4D9096}"/>
              </a:ext>
            </a:extLst>
          </p:cNvPr>
          <p:cNvSpPr/>
          <p:nvPr/>
        </p:nvSpPr>
        <p:spPr>
          <a:xfrm rot="9363155">
            <a:off x="2733238" y="15100122"/>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Rectangle 467">
            <a:extLst>
              <a:ext uri="{FF2B5EF4-FFF2-40B4-BE49-F238E27FC236}">
                <a16:creationId xmlns:a16="http://schemas.microsoft.com/office/drawing/2014/main" id="{CFA03B55-7A17-4840-A56B-CF27D8A5527D}"/>
              </a:ext>
            </a:extLst>
          </p:cNvPr>
          <p:cNvSpPr/>
          <p:nvPr/>
        </p:nvSpPr>
        <p:spPr>
          <a:xfrm rot="9858244">
            <a:off x="3483405" y="14846975"/>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Rectangle 468">
            <a:extLst>
              <a:ext uri="{FF2B5EF4-FFF2-40B4-BE49-F238E27FC236}">
                <a16:creationId xmlns:a16="http://schemas.microsoft.com/office/drawing/2014/main" id="{2774AD3D-6AFF-4225-AD91-828ADD845B9A}"/>
              </a:ext>
            </a:extLst>
          </p:cNvPr>
          <p:cNvSpPr/>
          <p:nvPr/>
        </p:nvSpPr>
        <p:spPr>
          <a:xfrm rot="8057170">
            <a:off x="4978076" y="14321096"/>
            <a:ext cx="309633" cy="1052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Rectangle 469">
            <a:extLst>
              <a:ext uri="{FF2B5EF4-FFF2-40B4-BE49-F238E27FC236}">
                <a16:creationId xmlns:a16="http://schemas.microsoft.com/office/drawing/2014/main" id="{86FC6EC6-D64D-4136-9526-C2F67B14FA94}"/>
              </a:ext>
            </a:extLst>
          </p:cNvPr>
          <p:cNvSpPr/>
          <p:nvPr/>
        </p:nvSpPr>
        <p:spPr>
          <a:xfrm rot="9627987">
            <a:off x="3465072" y="13476553"/>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1" name="Rectangle 470">
            <a:extLst>
              <a:ext uri="{FF2B5EF4-FFF2-40B4-BE49-F238E27FC236}">
                <a16:creationId xmlns:a16="http://schemas.microsoft.com/office/drawing/2014/main" id="{DAD8A7FB-B258-4FC0-A199-4A3D54D5C71A}"/>
              </a:ext>
            </a:extLst>
          </p:cNvPr>
          <p:cNvSpPr/>
          <p:nvPr/>
        </p:nvSpPr>
        <p:spPr>
          <a:xfrm rot="9627987">
            <a:off x="2879797" y="15523669"/>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Rectangle 471">
            <a:extLst>
              <a:ext uri="{FF2B5EF4-FFF2-40B4-BE49-F238E27FC236}">
                <a16:creationId xmlns:a16="http://schemas.microsoft.com/office/drawing/2014/main" id="{6E1F32A4-8371-4459-8ED5-8A4680233490}"/>
              </a:ext>
            </a:extLst>
          </p:cNvPr>
          <p:cNvSpPr/>
          <p:nvPr/>
        </p:nvSpPr>
        <p:spPr>
          <a:xfrm rot="9627987">
            <a:off x="3652629" y="13797992"/>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3" name="Rectangle 472">
            <a:extLst>
              <a:ext uri="{FF2B5EF4-FFF2-40B4-BE49-F238E27FC236}">
                <a16:creationId xmlns:a16="http://schemas.microsoft.com/office/drawing/2014/main" id="{0D3061E6-003E-495E-82D8-2D8122F4D9AA}"/>
              </a:ext>
            </a:extLst>
          </p:cNvPr>
          <p:cNvSpPr/>
          <p:nvPr/>
        </p:nvSpPr>
        <p:spPr>
          <a:xfrm rot="9627987">
            <a:off x="2960941" y="1366305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4" name="Rectangle 473">
            <a:extLst>
              <a:ext uri="{FF2B5EF4-FFF2-40B4-BE49-F238E27FC236}">
                <a16:creationId xmlns:a16="http://schemas.microsoft.com/office/drawing/2014/main" id="{255947F3-C83A-4536-B025-224A2AF11264}"/>
              </a:ext>
            </a:extLst>
          </p:cNvPr>
          <p:cNvSpPr/>
          <p:nvPr/>
        </p:nvSpPr>
        <p:spPr>
          <a:xfrm rot="9627987">
            <a:off x="2581877" y="1364974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5" name="Rectangle 474">
            <a:extLst>
              <a:ext uri="{FF2B5EF4-FFF2-40B4-BE49-F238E27FC236}">
                <a16:creationId xmlns:a16="http://schemas.microsoft.com/office/drawing/2014/main" id="{99C3E703-0D88-4C49-9AF2-DC0A3E1A645C}"/>
              </a:ext>
            </a:extLst>
          </p:cNvPr>
          <p:cNvSpPr/>
          <p:nvPr/>
        </p:nvSpPr>
        <p:spPr>
          <a:xfrm rot="9627987">
            <a:off x="2354309" y="15668015"/>
            <a:ext cx="124956"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6" name="Rectangle 475">
            <a:extLst>
              <a:ext uri="{FF2B5EF4-FFF2-40B4-BE49-F238E27FC236}">
                <a16:creationId xmlns:a16="http://schemas.microsoft.com/office/drawing/2014/main" id="{29E2037F-36BA-4421-80DE-EF8188EE0695}"/>
              </a:ext>
            </a:extLst>
          </p:cNvPr>
          <p:cNvSpPr/>
          <p:nvPr/>
        </p:nvSpPr>
        <p:spPr>
          <a:xfrm rot="4227987">
            <a:off x="2254722" y="15575331"/>
            <a:ext cx="72708" cy="297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7" name="Rectangle 476">
            <a:extLst>
              <a:ext uri="{FF2B5EF4-FFF2-40B4-BE49-F238E27FC236}">
                <a16:creationId xmlns:a16="http://schemas.microsoft.com/office/drawing/2014/main" id="{ED0BBCEA-6FDE-4DC4-B06D-F8548217D002}"/>
              </a:ext>
            </a:extLst>
          </p:cNvPr>
          <p:cNvSpPr/>
          <p:nvPr/>
        </p:nvSpPr>
        <p:spPr>
          <a:xfrm rot="10470130">
            <a:off x="1272834" y="15566990"/>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8" name="Rectangle 477">
            <a:extLst>
              <a:ext uri="{FF2B5EF4-FFF2-40B4-BE49-F238E27FC236}">
                <a16:creationId xmlns:a16="http://schemas.microsoft.com/office/drawing/2014/main" id="{6C15734F-7219-41F5-811A-FC391031A919}"/>
              </a:ext>
            </a:extLst>
          </p:cNvPr>
          <p:cNvSpPr/>
          <p:nvPr/>
        </p:nvSpPr>
        <p:spPr>
          <a:xfrm rot="9438866">
            <a:off x="3058898" y="15472824"/>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9" name="Rectangle 478">
            <a:extLst>
              <a:ext uri="{FF2B5EF4-FFF2-40B4-BE49-F238E27FC236}">
                <a16:creationId xmlns:a16="http://schemas.microsoft.com/office/drawing/2014/main" id="{01A1506C-A884-4223-9316-0972113AC383}"/>
              </a:ext>
            </a:extLst>
          </p:cNvPr>
          <p:cNvSpPr/>
          <p:nvPr/>
        </p:nvSpPr>
        <p:spPr>
          <a:xfrm rot="10470130">
            <a:off x="1737391" y="15522406"/>
            <a:ext cx="125508" cy="1282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0" name="Rectangle 479">
            <a:extLst>
              <a:ext uri="{FF2B5EF4-FFF2-40B4-BE49-F238E27FC236}">
                <a16:creationId xmlns:a16="http://schemas.microsoft.com/office/drawing/2014/main" id="{AD5B9134-282F-4762-835D-A5EF53D3CA0A}"/>
              </a:ext>
            </a:extLst>
          </p:cNvPr>
          <p:cNvSpPr/>
          <p:nvPr/>
        </p:nvSpPr>
        <p:spPr>
          <a:xfrm rot="9438866">
            <a:off x="3883223" y="15131674"/>
            <a:ext cx="125508" cy="204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Freeform: Shape 482">
            <a:extLst>
              <a:ext uri="{FF2B5EF4-FFF2-40B4-BE49-F238E27FC236}">
                <a16:creationId xmlns:a16="http://schemas.microsoft.com/office/drawing/2014/main" id="{303AFD16-D323-498A-B30B-0E10BFF3297A}"/>
              </a:ext>
            </a:extLst>
          </p:cNvPr>
          <p:cNvSpPr/>
          <p:nvPr/>
        </p:nvSpPr>
        <p:spPr>
          <a:xfrm rot="10800000">
            <a:off x="2590177" y="16062147"/>
            <a:ext cx="4018547" cy="1935789"/>
          </a:xfrm>
          <a:custGeom>
            <a:avLst/>
            <a:gdLst>
              <a:gd name="connsiteX0" fmla="*/ 0 w 4018547"/>
              <a:gd name="connsiteY0" fmla="*/ 0 h 1935789"/>
              <a:gd name="connsiteX1" fmla="*/ 433137 w 4018547"/>
              <a:gd name="connsiteY1" fmla="*/ 986590 h 1935789"/>
              <a:gd name="connsiteX2" fmla="*/ 649705 w 4018547"/>
              <a:gd name="connsiteY2" fmla="*/ 1756611 h 1935789"/>
              <a:gd name="connsiteX3" fmla="*/ 1058779 w 4018547"/>
              <a:gd name="connsiteY3" fmla="*/ 1900990 h 1935789"/>
              <a:gd name="connsiteX4" fmla="*/ 1756610 w 4018547"/>
              <a:gd name="connsiteY4" fmla="*/ 1925053 h 1935789"/>
              <a:gd name="connsiteX5" fmla="*/ 2406316 w 4018547"/>
              <a:gd name="connsiteY5" fmla="*/ 1756611 h 1935789"/>
              <a:gd name="connsiteX6" fmla="*/ 2863516 w 4018547"/>
              <a:gd name="connsiteY6" fmla="*/ 1419726 h 1935789"/>
              <a:gd name="connsiteX7" fmla="*/ 3585410 w 4018547"/>
              <a:gd name="connsiteY7" fmla="*/ 1203158 h 1935789"/>
              <a:gd name="connsiteX8" fmla="*/ 3729789 w 4018547"/>
              <a:gd name="connsiteY8" fmla="*/ 1034716 h 1935789"/>
              <a:gd name="connsiteX9" fmla="*/ 4018547 w 4018547"/>
              <a:gd name="connsiteY9" fmla="*/ 770021 h 1935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018547" h="1935789">
                <a:moveTo>
                  <a:pt x="0" y="0"/>
                </a:moveTo>
                <a:cubicBezTo>
                  <a:pt x="162426" y="346911"/>
                  <a:pt x="324853" y="693822"/>
                  <a:pt x="433137" y="986590"/>
                </a:cubicBezTo>
                <a:cubicBezTo>
                  <a:pt x="541421" y="1279359"/>
                  <a:pt x="545431" y="1604211"/>
                  <a:pt x="649705" y="1756611"/>
                </a:cubicBezTo>
                <a:cubicBezTo>
                  <a:pt x="753979" y="1909011"/>
                  <a:pt x="874295" y="1872916"/>
                  <a:pt x="1058779" y="1900990"/>
                </a:cubicBezTo>
                <a:cubicBezTo>
                  <a:pt x="1243263" y="1929064"/>
                  <a:pt x="1532021" y="1949116"/>
                  <a:pt x="1756610" y="1925053"/>
                </a:cubicBezTo>
                <a:cubicBezTo>
                  <a:pt x="1981200" y="1900990"/>
                  <a:pt x="2221832" y="1840832"/>
                  <a:pt x="2406316" y="1756611"/>
                </a:cubicBezTo>
                <a:cubicBezTo>
                  <a:pt x="2590800" y="1672390"/>
                  <a:pt x="2667000" y="1511968"/>
                  <a:pt x="2863516" y="1419726"/>
                </a:cubicBezTo>
                <a:cubicBezTo>
                  <a:pt x="3060032" y="1327484"/>
                  <a:pt x="3441031" y="1267326"/>
                  <a:pt x="3585410" y="1203158"/>
                </a:cubicBezTo>
                <a:cubicBezTo>
                  <a:pt x="3729789" y="1138990"/>
                  <a:pt x="3657600" y="1106905"/>
                  <a:pt x="3729789" y="1034716"/>
                </a:cubicBezTo>
                <a:cubicBezTo>
                  <a:pt x="3801978" y="962527"/>
                  <a:pt x="3958389" y="838200"/>
                  <a:pt x="4018547" y="77002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4" name="Freeform: Shape 483">
            <a:extLst>
              <a:ext uri="{FF2B5EF4-FFF2-40B4-BE49-F238E27FC236}">
                <a16:creationId xmlns:a16="http://schemas.microsoft.com/office/drawing/2014/main" id="{2E9DEF4E-8D6B-4929-BC39-CEE26DBC9BF4}"/>
              </a:ext>
            </a:extLst>
          </p:cNvPr>
          <p:cNvSpPr/>
          <p:nvPr/>
        </p:nvSpPr>
        <p:spPr>
          <a:xfrm rot="10800000">
            <a:off x="22706977" y="10514294"/>
            <a:ext cx="2671010" cy="7387389"/>
          </a:xfrm>
          <a:custGeom>
            <a:avLst/>
            <a:gdLst>
              <a:gd name="connsiteX0" fmla="*/ 0 w 2671010"/>
              <a:gd name="connsiteY0" fmla="*/ 0 h 7387389"/>
              <a:gd name="connsiteX1" fmla="*/ 192505 w 2671010"/>
              <a:gd name="connsiteY1" fmla="*/ 649705 h 7387389"/>
              <a:gd name="connsiteX2" fmla="*/ 336884 w 2671010"/>
              <a:gd name="connsiteY2" fmla="*/ 1636294 h 7387389"/>
              <a:gd name="connsiteX3" fmla="*/ 553452 w 2671010"/>
              <a:gd name="connsiteY3" fmla="*/ 2334126 h 7387389"/>
              <a:gd name="connsiteX4" fmla="*/ 601579 w 2671010"/>
              <a:gd name="connsiteY4" fmla="*/ 3031958 h 7387389"/>
              <a:gd name="connsiteX5" fmla="*/ 818147 w 2671010"/>
              <a:gd name="connsiteY5" fmla="*/ 3753852 h 7387389"/>
              <a:gd name="connsiteX6" fmla="*/ 938463 w 2671010"/>
              <a:gd name="connsiteY6" fmla="*/ 4090737 h 7387389"/>
              <a:gd name="connsiteX7" fmla="*/ 1275347 w 2671010"/>
              <a:gd name="connsiteY7" fmla="*/ 4162926 h 7387389"/>
              <a:gd name="connsiteX8" fmla="*/ 1684421 w 2671010"/>
              <a:gd name="connsiteY8" fmla="*/ 5414210 h 7387389"/>
              <a:gd name="connsiteX9" fmla="*/ 2213810 w 2671010"/>
              <a:gd name="connsiteY9" fmla="*/ 6521115 h 7387389"/>
              <a:gd name="connsiteX10" fmla="*/ 2598821 w 2671010"/>
              <a:gd name="connsiteY10" fmla="*/ 6954252 h 7387389"/>
              <a:gd name="connsiteX11" fmla="*/ 2671010 w 2671010"/>
              <a:gd name="connsiteY11" fmla="*/ 7387389 h 7387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71010" h="7387389">
                <a:moveTo>
                  <a:pt x="0" y="0"/>
                </a:moveTo>
                <a:cubicBezTo>
                  <a:pt x="68179" y="188494"/>
                  <a:pt x="136358" y="376989"/>
                  <a:pt x="192505" y="649705"/>
                </a:cubicBezTo>
                <a:cubicBezTo>
                  <a:pt x="248652" y="922421"/>
                  <a:pt x="276726" y="1355557"/>
                  <a:pt x="336884" y="1636294"/>
                </a:cubicBezTo>
                <a:cubicBezTo>
                  <a:pt x="397042" y="1917031"/>
                  <a:pt x="509336" y="2101515"/>
                  <a:pt x="553452" y="2334126"/>
                </a:cubicBezTo>
                <a:cubicBezTo>
                  <a:pt x="597568" y="2566737"/>
                  <a:pt x="557463" y="2795337"/>
                  <a:pt x="601579" y="3031958"/>
                </a:cubicBezTo>
                <a:cubicBezTo>
                  <a:pt x="645695" y="3268579"/>
                  <a:pt x="762000" y="3577389"/>
                  <a:pt x="818147" y="3753852"/>
                </a:cubicBezTo>
                <a:cubicBezTo>
                  <a:pt x="874294" y="3930315"/>
                  <a:pt x="862263" y="4022558"/>
                  <a:pt x="938463" y="4090737"/>
                </a:cubicBezTo>
                <a:cubicBezTo>
                  <a:pt x="1014663" y="4158916"/>
                  <a:pt x="1151021" y="3942347"/>
                  <a:pt x="1275347" y="4162926"/>
                </a:cubicBezTo>
                <a:cubicBezTo>
                  <a:pt x="1399673" y="4383505"/>
                  <a:pt x="1528011" y="5021179"/>
                  <a:pt x="1684421" y="5414210"/>
                </a:cubicBezTo>
                <a:cubicBezTo>
                  <a:pt x="1840831" y="5807241"/>
                  <a:pt x="2061410" y="6264441"/>
                  <a:pt x="2213810" y="6521115"/>
                </a:cubicBezTo>
                <a:cubicBezTo>
                  <a:pt x="2366210" y="6777789"/>
                  <a:pt x="2522621" y="6809873"/>
                  <a:pt x="2598821" y="6954252"/>
                </a:cubicBezTo>
                <a:cubicBezTo>
                  <a:pt x="2675021" y="7098631"/>
                  <a:pt x="2638926" y="7319210"/>
                  <a:pt x="2671010" y="738738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2F426F66-D48D-4E8B-B400-33C2A4C41DF1}"/>
              </a:ext>
            </a:extLst>
          </p:cNvPr>
          <p:cNvSpPr txBox="1"/>
          <p:nvPr/>
        </p:nvSpPr>
        <p:spPr>
          <a:xfrm>
            <a:off x="13720636" y="953617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410" name="TextBox 409">
            <a:extLst>
              <a:ext uri="{FF2B5EF4-FFF2-40B4-BE49-F238E27FC236}">
                <a16:creationId xmlns:a16="http://schemas.microsoft.com/office/drawing/2014/main" id="{7A3B2AFE-3F3E-4019-8DD0-C3C7E387383F}"/>
              </a:ext>
            </a:extLst>
          </p:cNvPr>
          <p:cNvSpPr txBox="1"/>
          <p:nvPr/>
        </p:nvSpPr>
        <p:spPr>
          <a:xfrm>
            <a:off x="5621591" y="981533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411" name="TextBox 410">
            <a:extLst>
              <a:ext uri="{FF2B5EF4-FFF2-40B4-BE49-F238E27FC236}">
                <a16:creationId xmlns:a16="http://schemas.microsoft.com/office/drawing/2014/main" id="{264F1AB6-9E9B-4845-A40A-2392D2DF08BD}"/>
              </a:ext>
            </a:extLst>
          </p:cNvPr>
          <p:cNvSpPr txBox="1"/>
          <p:nvPr/>
        </p:nvSpPr>
        <p:spPr>
          <a:xfrm>
            <a:off x="7449580" y="10235388"/>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434" name="Freeform 97">
            <a:extLst>
              <a:ext uri="{FF2B5EF4-FFF2-40B4-BE49-F238E27FC236}">
                <a16:creationId xmlns:a16="http://schemas.microsoft.com/office/drawing/2014/main" id="{E217BDED-C65E-46B8-8ABA-41DCD13E4C8A}"/>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Freeform: Shape 414">
            <a:extLst>
              <a:ext uri="{FF2B5EF4-FFF2-40B4-BE49-F238E27FC236}">
                <a16:creationId xmlns:a16="http://schemas.microsoft.com/office/drawing/2014/main" id="{AD8EFBD8-D25D-41FE-B835-1A0238673A10}"/>
              </a:ext>
            </a:extLst>
          </p:cNvPr>
          <p:cNvSpPr>
            <a:spLocks noChangeAspect="1"/>
          </p:cNvSpPr>
          <p:nvPr/>
        </p:nvSpPr>
        <p:spPr>
          <a:xfrm rot="229644">
            <a:off x="16549354" y="5803857"/>
            <a:ext cx="1788844" cy="161174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TextBox 432">
            <a:extLst>
              <a:ext uri="{FF2B5EF4-FFF2-40B4-BE49-F238E27FC236}">
                <a16:creationId xmlns:a16="http://schemas.microsoft.com/office/drawing/2014/main" id="{006A6704-E79E-44A4-B7F4-675EDD8F3801}"/>
              </a:ext>
            </a:extLst>
          </p:cNvPr>
          <p:cNvSpPr txBox="1"/>
          <p:nvPr/>
        </p:nvSpPr>
        <p:spPr>
          <a:xfrm>
            <a:off x="17288276" y="7331025"/>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4" name="TextBox 3">
            <a:extLst>
              <a:ext uri="{FF2B5EF4-FFF2-40B4-BE49-F238E27FC236}">
                <a16:creationId xmlns:a16="http://schemas.microsoft.com/office/drawing/2014/main" id="{9FCD35F6-9E41-42BB-A4C6-C97AEBC89E57}"/>
              </a:ext>
            </a:extLst>
          </p:cNvPr>
          <p:cNvSpPr txBox="1"/>
          <p:nvPr/>
        </p:nvSpPr>
        <p:spPr>
          <a:xfrm>
            <a:off x="20252671" y="13816640"/>
            <a:ext cx="3568208" cy="553998"/>
          </a:xfrm>
          <a:prstGeom prst="rect">
            <a:avLst/>
          </a:prstGeom>
          <a:solidFill>
            <a:srgbClr val="E2F0D9"/>
          </a:solidFill>
          <a:ln>
            <a:solidFill>
              <a:srgbClr val="E2F0D9"/>
            </a:solidFill>
          </a:ln>
        </p:spPr>
        <p:txBody>
          <a:bodyPr wrap="square" lIns="0" tIns="0" rIns="0" bIns="0" rtlCol="0">
            <a:spAutoFit/>
          </a:bodyPr>
          <a:lstStyle/>
          <a:p>
            <a:r>
              <a:rPr lang="en-US" sz="3600" b="1" dirty="0" err="1"/>
              <a:t>Colleville</a:t>
            </a:r>
            <a:r>
              <a:rPr lang="en-US" sz="3600" b="1" dirty="0"/>
              <a:t>-sur-Mer</a:t>
            </a:r>
          </a:p>
        </p:txBody>
      </p:sp>
      <p:sp>
        <p:nvSpPr>
          <p:cNvPr id="436" name="TextBox 435">
            <a:extLst>
              <a:ext uri="{FF2B5EF4-FFF2-40B4-BE49-F238E27FC236}">
                <a16:creationId xmlns:a16="http://schemas.microsoft.com/office/drawing/2014/main" id="{20516841-ECDB-4AD0-8F99-C5EE032EAF65}"/>
              </a:ext>
            </a:extLst>
          </p:cNvPr>
          <p:cNvSpPr txBox="1"/>
          <p:nvPr/>
        </p:nvSpPr>
        <p:spPr>
          <a:xfrm>
            <a:off x="1197339" y="11746879"/>
            <a:ext cx="3975334" cy="646331"/>
          </a:xfrm>
          <a:prstGeom prst="rect">
            <a:avLst/>
          </a:prstGeom>
          <a:noFill/>
        </p:spPr>
        <p:txBody>
          <a:bodyPr wrap="square" rtlCol="0">
            <a:spAutoFit/>
          </a:bodyPr>
          <a:lstStyle/>
          <a:p>
            <a:r>
              <a:rPr lang="en-US" sz="3600" b="1" dirty="0"/>
              <a:t>St. Laurent-sur-Mer</a:t>
            </a:r>
          </a:p>
        </p:txBody>
      </p:sp>
      <p:grpSp>
        <p:nvGrpSpPr>
          <p:cNvPr id="387" name="Group 386">
            <a:extLst>
              <a:ext uri="{FF2B5EF4-FFF2-40B4-BE49-F238E27FC236}">
                <a16:creationId xmlns:a16="http://schemas.microsoft.com/office/drawing/2014/main" id="{4A26FA00-D6A0-43EB-B63D-600224F6DB13}"/>
              </a:ext>
            </a:extLst>
          </p:cNvPr>
          <p:cNvGrpSpPr>
            <a:grpSpLocks noChangeAspect="1"/>
          </p:cNvGrpSpPr>
          <p:nvPr/>
        </p:nvGrpSpPr>
        <p:grpSpPr>
          <a:xfrm rot="7805098">
            <a:off x="16651651" y="7702723"/>
            <a:ext cx="647725" cy="103325"/>
            <a:chOff x="2869021" y="12980006"/>
            <a:chExt cx="1010140" cy="170628"/>
          </a:xfrm>
        </p:grpSpPr>
        <p:sp>
          <p:nvSpPr>
            <p:cNvPr id="388" name="Rectangle 387">
              <a:extLst>
                <a:ext uri="{FF2B5EF4-FFF2-40B4-BE49-F238E27FC236}">
                  <a16:creationId xmlns:a16="http://schemas.microsoft.com/office/drawing/2014/main" id="{E44CB5DE-CA86-47E8-87D0-FA4B7CBF77C5}"/>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Oval 388">
              <a:extLst>
                <a:ext uri="{FF2B5EF4-FFF2-40B4-BE49-F238E27FC236}">
                  <a16:creationId xmlns:a16="http://schemas.microsoft.com/office/drawing/2014/main" id="{0CA88248-1586-42F9-BDAF-EE1985AC46D3}"/>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0" name="Oval 389">
              <a:extLst>
                <a:ext uri="{FF2B5EF4-FFF2-40B4-BE49-F238E27FC236}">
                  <a16:creationId xmlns:a16="http://schemas.microsoft.com/office/drawing/2014/main" id="{55C16713-C5A4-451E-8116-800FF53B522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Oval 390">
              <a:extLst>
                <a:ext uri="{FF2B5EF4-FFF2-40B4-BE49-F238E27FC236}">
                  <a16:creationId xmlns:a16="http://schemas.microsoft.com/office/drawing/2014/main" id="{FB16F264-1287-4253-92A9-286567938B0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Oval 391">
              <a:extLst>
                <a:ext uri="{FF2B5EF4-FFF2-40B4-BE49-F238E27FC236}">
                  <a16:creationId xmlns:a16="http://schemas.microsoft.com/office/drawing/2014/main" id="{6A700581-EFE4-451B-9652-DE8BD5557F5B}"/>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Oval 392">
              <a:extLst>
                <a:ext uri="{FF2B5EF4-FFF2-40B4-BE49-F238E27FC236}">
                  <a16:creationId xmlns:a16="http://schemas.microsoft.com/office/drawing/2014/main" id="{D00ABF39-43DF-46BA-B81C-08D1A4DF47D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Oval 393">
              <a:extLst>
                <a:ext uri="{FF2B5EF4-FFF2-40B4-BE49-F238E27FC236}">
                  <a16:creationId xmlns:a16="http://schemas.microsoft.com/office/drawing/2014/main" id="{1AA5A133-9818-449C-A7B4-B5CB9C764C5E}"/>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95" name="Group 394">
            <a:extLst>
              <a:ext uri="{FF2B5EF4-FFF2-40B4-BE49-F238E27FC236}">
                <a16:creationId xmlns:a16="http://schemas.microsoft.com/office/drawing/2014/main" id="{AC08C9D5-E1A0-4B0D-A0ED-8A1D0838AACF}"/>
              </a:ext>
            </a:extLst>
          </p:cNvPr>
          <p:cNvGrpSpPr>
            <a:grpSpLocks noChangeAspect="1"/>
          </p:cNvGrpSpPr>
          <p:nvPr/>
        </p:nvGrpSpPr>
        <p:grpSpPr>
          <a:xfrm rot="7805098">
            <a:off x="18848451" y="6556644"/>
            <a:ext cx="647725" cy="103325"/>
            <a:chOff x="2869021" y="12980006"/>
            <a:chExt cx="1010140" cy="170628"/>
          </a:xfrm>
        </p:grpSpPr>
        <p:sp>
          <p:nvSpPr>
            <p:cNvPr id="396" name="Rectangle 395">
              <a:extLst>
                <a:ext uri="{FF2B5EF4-FFF2-40B4-BE49-F238E27FC236}">
                  <a16:creationId xmlns:a16="http://schemas.microsoft.com/office/drawing/2014/main" id="{64DFFCDE-E26C-410E-9D3D-519978F87DD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Oval 396">
              <a:extLst>
                <a:ext uri="{FF2B5EF4-FFF2-40B4-BE49-F238E27FC236}">
                  <a16:creationId xmlns:a16="http://schemas.microsoft.com/office/drawing/2014/main" id="{51E7293A-481F-453E-A9D6-93C71C678251}"/>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Oval 397">
              <a:extLst>
                <a:ext uri="{FF2B5EF4-FFF2-40B4-BE49-F238E27FC236}">
                  <a16:creationId xmlns:a16="http://schemas.microsoft.com/office/drawing/2014/main" id="{5D59D743-F415-4EE8-B8FE-3CF10DCFBB4D}"/>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9" name="Oval 398">
              <a:extLst>
                <a:ext uri="{FF2B5EF4-FFF2-40B4-BE49-F238E27FC236}">
                  <a16:creationId xmlns:a16="http://schemas.microsoft.com/office/drawing/2014/main" id="{D3C215FC-0331-407B-8B8E-395EDC28ECC8}"/>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Oval 399">
              <a:extLst>
                <a:ext uri="{FF2B5EF4-FFF2-40B4-BE49-F238E27FC236}">
                  <a16:creationId xmlns:a16="http://schemas.microsoft.com/office/drawing/2014/main" id="{7E3C9BB5-EC96-4520-A165-69F2DF6BC045}"/>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45578E4B-2C2B-4789-9236-E9A4290667B5}"/>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D5796055-C3DC-4C71-86A8-120E77369E4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3" name="Group 402">
            <a:extLst>
              <a:ext uri="{FF2B5EF4-FFF2-40B4-BE49-F238E27FC236}">
                <a16:creationId xmlns:a16="http://schemas.microsoft.com/office/drawing/2014/main" id="{9CA3F834-5164-4657-BC63-97EA8EA8E915}"/>
              </a:ext>
            </a:extLst>
          </p:cNvPr>
          <p:cNvGrpSpPr>
            <a:grpSpLocks noChangeAspect="1"/>
          </p:cNvGrpSpPr>
          <p:nvPr/>
        </p:nvGrpSpPr>
        <p:grpSpPr>
          <a:xfrm rot="11159501">
            <a:off x="15981061" y="8030340"/>
            <a:ext cx="383776" cy="90460"/>
            <a:chOff x="3280655" y="12980006"/>
            <a:chExt cx="598506" cy="149383"/>
          </a:xfrm>
        </p:grpSpPr>
        <p:sp>
          <p:nvSpPr>
            <p:cNvPr id="404" name="Rectangle 403">
              <a:extLst>
                <a:ext uri="{FF2B5EF4-FFF2-40B4-BE49-F238E27FC236}">
                  <a16:creationId xmlns:a16="http://schemas.microsoft.com/office/drawing/2014/main" id="{8FBDC6D9-897C-4BB9-B709-298AB390AF17}"/>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C77D3D02-F912-4801-8217-FCC645441921}"/>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Oval 408">
              <a:extLst>
                <a:ext uri="{FF2B5EF4-FFF2-40B4-BE49-F238E27FC236}">
                  <a16:creationId xmlns:a16="http://schemas.microsoft.com/office/drawing/2014/main" id="{0EB66ECA-F008-4AF3-9FB0-0417FE364B0A}"/>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5F8CBFB7-E460-4BCE-8E68-D5D07F139A3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9" name="Group 438">
            <a:extLst>
              <a:ext uri="{FF2B5EF4-FFF2-40B4-BE49-F238E27FC236}">
                <a16:creationId xmlns:a16="http://schemas.microsoft.com/office/drawing/2014/main" id="{50ED385F-1DA7-4315-A6DE-44400A9000BE}"/>
              </a:ext>
            </a:extLst>
          </p:cNvPr>
          <p:cNvGrpSpPr/>
          <p:nvPr/>
        </p:nvGrpSpPr>
        <p:grpSpPr>
          <a:xfrm rot="20605340">
            <a:off x="17654682" y="5963161"/>
            <a:ext cx="1207683" cy="110246"/>
            <a:chOff x="3764623" y="13828508"/>
            <a:chExt cx="511253" cy="39892"/>
          </a:xfrm>
          <a:solidFill>
            <a:srgbClr val="C00000"/>
          </a:solidFill>
        </p:grpSpPr>
        <p:sp>
          <p:nvSpPr>
            <p:cNvPr id="508" name="Isosceles Triangle 507">
              <a:extLst>
                <a:ext uri="{FF2B5EF4-FFF2-40B4-BE49-F238E27FC236}">
                  <a16:creationId xmlns:a16="http://schemas.microsoft.com/office/drawing/2014/main" id="{66B8EA4C-C3E0-4CCD-81D4-85C2B1743A9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9" name="Isosceles Triangle 508">
              <a:extLst>
                <a:ext uri="{FF2B5EF4-FFF2-40B4-BE49-F238E27FC236}">
                  <a16:creationId xmlns:a16="http://schemas.microsoft.com/office/drawing/2014/main" id="{168AFD15-6769-41A6-A555-5511CCB2896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0" name="Isosceles Triangle 509">
              <a:extLst>
                <a:ext uri="{FF2B5EF4-FFF2-40B4-BE49-F238E27FC236}">
                  <a16:creationId xmlns:a16="http://schemas.microsoft.com/office/drawing/2014/main" id="{6474367E-2476-478A-93FA-50AC407D8647}"/>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1" name="Isosceles Triangle 510">
              <a:extLst>
                <a:ext uri="{FF2B5EF4-FFF2-40B4-BE49-F238E27FC236}">
                  <a16:creationId xmlns:a16="http://schemas.microsoft.com/office/drawing/2014/main" id="{87FC1266-A2C8-4E3B-A2BC-521B0B2B0D1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2" name="Isosceles Triangle 511">
              <a:extLst>
                <a:ext uri="{FF2B5EF4-FFF2-40B4-BE49-F238E27FC236}">
                  <a16:creationId xmlns:a16="http://schemas.microsoft.com/office/drawing/2014/main" id="{62338B23-8856-459D-AEB3-322E1B63F84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3" name="Isosceles Triangle 512">
              <a:extLst>
                <a:ext uri="{FF2B5EF4-FFF2-40B4-BE49-F238E27FC236}">
                  <a16:creationId xmlns:a16="http://schemas.microsoft.com/office/drawing/2014/main" id="{0E700089-1AA9-4663-BD56-449B7596579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4" name="Isosceles Triangle 513">
              <a:extLst>
                <a:ext uri="{FF2B5EF4-FFF2-40B4-BE49-F238E27FC236}">
                  <a16:creationId xmlns:a16="http://schemas.microsoft.com/office/drawing/2014/main" id="{FFFD5F7F-9180-4CB0-9555-56F7986F133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5" name="Isosceles Triangle 514">
              <a:extLst>
                <a:ext uri="{FF2B5EF4-FFF2-40B4-BE49-F238E27FC236}">
                  <a16:creationId xmlns:a16="http://schemas.microsoft.com/office/drawing/2014/main" id="{34CA424B-7B49-49E6-A6FA-5A82CACD02E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2" name="Group 441">
            <a:extLst>
              <a:ext uri="{FF2B5EF4-FFF2-40B4-BE49-F238E27FC236}">
                <a16:creationId xmlns:a16="http://schemas.microsoft.com/office/drawing/2014/main" id="{1B88BDA1-E3D7-4C72-98E2-9B284DF6BFDC}"/>
              </a:ext>
            </a:extLst>
          </p:cNvPr>
          <p:cNvGrpSpPr/>
          <p:nvPr/>
        </p:nvGrpSpPr>
        <p:grpSpPr>
          <a:xfrm rot="19952332">
            <a:off x="15154655" y="6715058"/>
            <a:ext cx="1147533" cy="109127"/>
            <a:chOff x="3764623" y="13828508"/>
            <a:chExt cx="511253" cy="39892"/>
          </a:xfrm>
          <a:solidFill>
            <a:srgbClr val="C00000"/>
          </a:solidFill>
        </p:grpSpPr>
        <p:sp>
          <p:nvSpPr>
            <p:cNvPr id="500" name="Isosceles Triangle 499">
              <a:extLst>
                <a:ext uri="{FF2B5EF4-FFF2-40B4-BE49-F238E27FC236}">
                  <a16:creationId xmlns:a16="http://schemas.microsoft.com/office/drawing/2014/main" id="{E8674A38-46B5-49DF-BB4F-D64191F360D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1" name="Isosceles Triangle 500">
              <a:extLst>
                <a:ext uri="{FF2B5EF4-FFF2-40B4-BE49-F238E27FC236}">
                  <a16:creationId xmlns:a16="http://schemas.microsoft.com/office/drawing/2014/main" id="{1FA53932-EBBE-4D06-A36E-BBC09ABC5DA6}"/>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Isosceles Triangle 501">
              <a:extLst>
                <a:ext uri="{FF2B5EF4-FFF2-40B4-BE49-F238E27FC236}">
                  <a16:creationId xmlns:a16="http://schemas.microsoft.com/office/drawing/2014/main" id="{7EFC7121-95B7-41B0-AF13-B0564A513871}"/>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3" name="Isosceles Triangle 502">
              <a:extLst>
                <a:ext uri="{FF2B5EF4-FFF2-40B4-BE49-F238E27FC236}">
                  <a16:creationId xmlns:a16="http://schemas.microsoft.com/office/drawing/2014/main" id="{520EF9D2-7EAD-456B-B95E-13E9C719BCC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4" name="Isosceles Triangle 503">
              <a:extLst>
                <a:ext uri="{FF2B5EF4-FFF2-40B4-BE49-F238E27FC236}">
                  <a16:creationId xmlns:a16="http://schemas.microsoft.com/office/drawing/2014/main" id="{2D96B3B2-43BA-4BF2-8BA4-C4F9BC02FCB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5" name="Isosceles Triangle 504">
              <a:extLst>
                <a:ext uri="{FF2B5EF4-FFF2-40B4-BE49-F238E27FC236}">
                  <a16:creationId xmlns:a16="http://schemas.microsoft.com/office/drawing/2014/main" id="{67A9C69F-BD06-4287-9DCA-D37B5D24ED6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6" name="Isosceles Triangle 505">
              <a:extLst>
                <a:ext uri="{FF2B5EF4-FFF2-40B4-BE49-F238E27FC236}">
                  <a16:creationId xmlns:a16="http://schemas.microsoft.com/office/drawing/2014/main" id="{F4266243-EF72-49F9-A33C-50391BB09D7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7" name="Isosceles Triangle 506">
              <a:extLst>
                <a:ext uri="{FF2B5EF4-FFF2-40B4-BE49-F238E27FC236}">
                  <a16:creationId xmlns:a16="http://schemas.microsoft.com/office/drawing/2014/main" id="{88B62BB6-E4B0-4CB7-8EE5-971ACA2D596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4" name="Group 443">
            <a:extLst>
              <a:ext uri="{FF2B5EF4-FFF2-40B4-BE49-F238E27FC236}">
                <a16:creationId xmlns:a16="http://schemas.microsoft.com/office/drawing/2014/main" id="{0C499C35-E4E4-4CB1-A518-EA5D1FE79083}"/>
              </a:ext>
            </a:extLst>
          </p:cNvPr>
          <p:cNvGrpSpPr/>
          <p:nvPr/>
        </p:nvGrpSpPr>
        <p:grpSpPr>
          <a:xfrm rot="21081196">
            <a:off x="16260308" y="6341636"/>
            <a:ext cx="1178944" cy="113041"/>
            <a:chOff x="3764623" y="13828508"/>
            <a:chExt cx="511253" cy="39892"/>
          </a:xfrm>
          <a:solidFill>
            <a:srgbClr val="C00000"/>
          </a:solidFill>
        </p:grpSpPr>
        <p:sp>
          <p:nvSpPr>
            <p:cNvPr id="482" name="Isosceles Triangle 481">
              <a:extLst>
                <a:ext uri="{FF2B5EF4-FFF2-40B4-BE49-F238E27FC236}">
                  <a16:creationId xmlns:a16="http://schemas.microsoft.com/office/drawing/2014/main" id="{343E898E-1739-40B2-8196-13B163DBCED4}"/>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Isosceles Triangle 484">
              <a:extLst>
                <a:ext uri="{FF2B5EF4-FFF2-40B4-BE49-F238E27FC236}">
                  <a16:creationId xmlns:a16="http://schemas.microsoft.com/office/drawing/2014/main" id="{48DA652F-ADC3-415F-B3FF-CF010413166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Isosceles Triangle 485">
              <a:extLst>
                <a:ext uri="{FF2B5EF4-FFF2-40B4-BE49-F238E27FC236}">
                  <a16:creationId xmlns:a16="http://schemas.microsoft.com/office/drawing/2014/main" id="{5A838D66-DCFF-4EBE-B6AD-7F46B5B4FCB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Isosceles Triangle 486">
              <a:extLst>
                <a:ext uri="{FF2B5EF4-FFF2-40B4-BE49-F238E27FC236}">
                  <a16:creationId xmlns:a16="http://schemas.microsoft.com/office/drawing/2014/main" id="{C377DF28-AEA0-45FF-B5F6-139E6C2F3ED7}"/>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8" name="Isosceles Triangle 487">
              <a:extLst>
                <a:ext uri="{FF2B5EF4-FFF2-40B4-BE49-F238E27FC236}">
                  <a16:creationId xmlns:a16="http://schemas.microsoft.com/office/drawing/2014/main" id="{93621FD2-2F25-41E7-B976-05015032583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Isosceles Triangle 488">
              <a:extLst>
                <a:ext uri="{FF2B5EF4-FFF2-40B4-BE49-F238E27FC236}">
                  <a16:creationId xmlns:a16="http://schemas.microsoft.com/office/drawing/2014/main" id="{7C9403BC-E4A7-4AB4-96E8-EE53F49530D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0" name="Isosceles Triangle 489">
              <a:extLst>
                <a:ext uri="{FF2B5EF4-FFF2-40B4-BE49-F238E27FC236}">
                  <a16:creationId xmlns:a16="http://schemas.microsoft.com/office/drawing/2014/main" id="{5C40EE80-7D69-4D2F-8DE6-D0CC77D1CE4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1" name="Isosceles Triangle 490">
              <a:extLst>
                <a:ext uri="{FF2B5EF4-FFF2-40B4-BE49-F238E27FC236}">
                  <a16:creationId xmlns:a16="http://schemas.microsoft.com/office/drawing/2014/main" id="{2A689F2E-8FC7-4355-87F4-1469802C724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26" name="Group 525">
            <a:extLst>
              <a:ext uri="{FF2B5EF4-FFF2-40B4-BE49-F238E27FC236}">
                <a16:creationId xmlns:a16="http://schemas.microsoft.com/office/drawing/2014/main" id="{B4C267F7-145A-4853-B538-A06B037A7F21}"/>
              </a:ext>
            </a:extLst>
          </p:cNvPr>
          <p:cNvGrpSpPr>
            <a:grpSpLocks noChangeAspect="1"/>
          </p:cNvGrpSpPr>
          <p:nvPr/>
        </p:nvGrpSpPr>
        <p:grpSpPr>
          <a:xfrm rot="4145612">
            <a:off x="18913744" y="5687831"/>
            <a:ext cx="383776" cy="90460"/>
            <a:chOff x="3280655" y="12980006"/>
            <a:chExt cx="598506" cy="149383"/>
          </a:xfrm>
        </p:grpSpPr>
        <p:sp>
          <p:nvSpPr>
            <p:cNvPr id="527" name="Rectangle 526">
              <a:extLst>
                <a:ext uri="{FF2B5EF4-FFF2-40B4-BE49-F238E27FC236}">
                  <a16:creationId xmlns:a16="http://schemas.microsoft.com/office/drawing/2014/main" id="{0C4A3B72-C3FF-48C5-9147-D5723788920F}"/>
                </a:ext>
              </a:extLst>
            </p:cNvPr>
            <p:cNvSpPr/>
            <p:nvPr/>
          </p:nvSpPr>
          <p:spPr>
            <a:xfrm>
              <a:off x="3280655" y="12980006"/>
              <a:ext cx="598506" cy="149383"/>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8" name="Oval 527">
              <a:extLst>
                <a:ext uri="{FF2B5EF4-FFF2-40B4-BE49-F238E27FC236}">
                  <a16:creationId xmlns:a16="http://schemas.microsoft.com/office/drawing/2014/main" id="{A3868042-4151-4D77-BC12-C6E9B0B1010E}"/>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9" name="Oval 528">
              <a:extLst>
                <a:ext uri="{FF2B5EF4-FFF2-40B4-BE49-F238E27FC236}">
                  <a16:creationId xmlns:a16="http://schemas.microsoft.com/office/drawing/2014/main" id="{644A7675-F516-4F1E-B73E-61CC591E3FA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Oval 529">
              <a:extLst>
                <a:ext uri="{FF2B5EF4-FFF2-40B4-BE49-F238E27FC236}">
                  <a16:creationId xmlns:a16="http://schemas.microsoft.com/office/drawing/2014/main" id="{7A9DAEC7-7BEF-49EB-AAF6-60B3062F9CCF}"/>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06" name="TextBox 405">
            <a:extLst>
              <a:ext uri="{FF2B5EF4-FFF2-40B4-BE49-F238E27FC236}">
                <a16:creationId xmlns:a16="http://schemas.microsoft.com/office/drawing/2014/main" id="{8F89FB45-2D84-4CED-951E-6A81FF38D033}"/>
              </a:ext>
            </a:extLst>
          </p:cNvPr>
          <p:cNvSpPr txBox="1"/>
          <p:nvPr/>
        </p:nvSpPr>
        <p:spPr>
          <a:xfrm>
            <a:off x="21308650" y="660490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418" name="Freeform: Shape 417">
            <a:extLst>
              <a:ext uri="{FF2B5EF4-FFF2-40B4-BE49-F238E27FC236}">
                <a16:creationId xmlns:a16="http://schemas.microsoft.com/office/drawing/2014/main" id="{96B59229-7375-4E0F-9926-10600026B473}"/>
              </a:ext>
            </a:extLst>
          </p:cNvPr>
          <p:cNvSpPr/>
          <p:nvPr/>
        </p:nvSpPr>
        <p:spPr>
          <a:xfrm rot="20675418">
            <a:off x="17153020" y="11576147"/>
            <a:ext cx="2743200" cy="4023360"/>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TextBox 436">
            <a:extLst>
              <a:ext uri="{FF2B5EF4-FFF2-40B4-BE49-F238E27FC236}">
                <a16:creationId xmlns:a16="http://schemas.microsoft.com/office/drawing/2014/main" id="{8809C806-C36A-4A39-BE04-C2C41B0BAE30}"/>
              </a:ext>
            </a:extLst>
          </p:cNvPr>
          <p:cNvSpPr txBox="1"/>
          <p:nvPr/>
        </p:nvSpPr>
        <p:spPr>
          <a:xfrm>
            <a:off x="17940831" y="1582648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438" name="Rectangle 957">
            <a:extLst>
              <a:ext uri="{FF2B5EF4-FFF2-40B4-BE49-F238E27FC236}">
                <a16:creationId xmlns:a16="http://schemas.microsoft.com/office/drawing/2014/main" id="{5E041EC9-090D-4A2F-89C9-ED192A2E22B3}"/>
              </a:ext>
            </a:extLst>
          </p:cNvPr>
          <p:cNvSpPr>
            <a:spLocks noChangeArrowheads="1"/>
          </p:cNvSpPr>
          <p:nvPr/>
        </p:nvSpPr>
        <p:spPr bwMode="auto">
          <a:xfrm>
            <a:off x="19184367" y="14603168"/>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43" name="Text Box 958">
            <a:extLst>
              <a:ext uri="{FF2B5EF4-FFF2-40B4-BE49-F238E27FC236}">
                <a16:creationId xmlns:a16="http://schemas.microsoft.com/office/drawing/2014/main" id="{AEB32116-A016-4A69-B8CC-CF2DCB591A57}"/>
              </a:ext>
            </a:extLst>
          </p:cNvPr>
          <p:cNvSpPr txBox="1">
            <a:spLocks noChangeArrowheads="1"/>
          </p:cNvSpPr>
          <p:nvPr/>
        </p:nvSpPr>
        <p:spPr bwMode="auto">
          <a:xfrm>
            <a:off x="19300074" y="14864715"/>
            <a:ext cx="7573838"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2nd Wave Landings &amp;</a:t>
            </a:r>
          </a:p>
          <a:p>
            <a:pPr algn="ctr" eaLnBrk="1" hangingPunct="1">
              <a:lnSpc>
                <a:spcPct val="50000"/>
              </a:lnSpc>
              <a:spcBef>
                <a:spcPct val="50000"/>
              </a:spcBef>
              <a:defRPr/>
            </a:pPr>
            <a:r>
              <a:rPr lang="en-US" altLang="en-US" sz="3200" b="1" dirty="0">
                <a:latin typeface="+mn-lt"/>
              </a:rPr>
              <a:t>Situation Noon</a:t>
            </a:r>
          </a:p>
          <a:p>
            <a:pPr algn="ctr" eaLnBrk="1" hangingPunct="1">
              <a:lnSpc>
                <a:spcPct val="50000"/>
              </a:lnSpc>
              <a:spcBef>
                <a:spcPct val="50000"/>
              </a:spcBef>
              <a:defRPr/>
            </a:pPr>
            <a:r>
              <a:rPr lang="en-US" altLang="en-US" sz="3200" b="1" dirty="0">
                <a:latin typeface="+mn-lt"/>
              </a:rPr>
              <a:t>1030-1200</a:t>
            </a:r>
          </a:p>
        </p:txBody>
      </p:sp>
      <p:pic>
        <p:nvPicPr>
          <p:cNvPr id="492" name="Picture 959" descr="CSI Crest Medium">
            <a:extLst>
              <a:ext uri="{FF2B5EF4-FFF2-40B4-BE49-F238E27FC236}">
                <a16:creationId xmlns:a16="http://schemas.microsoft.com/office/drawing/2014/main" id="{ACEDA348-591C-43E1-B1D4-905692B714C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9386672" y="1517812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3" name="Picture 960" descr="CSI Crest Medium">
            <a:extLst>
              <a:ext uri="{FF2B5EF4-FFF2-40B4-BE49-F238E27FC236}">
                <a16:creationId xmlns:a16="http://schemas.microsoft.com/office/drawing/2014/main" id="{7FA8DDED-B9CA-4786-9287-D63BB882075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228790" y="15225059"/>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72" name="Group 571">
            <a:extLst>
              <a:ext uri="{FF2B5EF4-FFF2-40B4-BE49-F238E27FC236}">
                <a16:creationId xmlns:a16="http://schemas.microsoft.com/office/drawing/2014/main" id="{B29F3A7C-7D3D-4C5C-9423-CFD969868BAC}"/>
              </a:ext>
            </a:extLst>
          </p:cNvPr>
          <p:cNvGrpSpPr>
            <a:grpSpLocks noChangeAspect="1"/>
          </p:cNvGrpSpPr>
          <p:nvPr/>
        </p:nvGrpSpPr>
        <p:grpSpPr>
          <a:xfrm>
            <a:off x="2503345" y="14155132"/>
            <a:ext cx="1729208" cy="1643157"/>
            <a:chOff x="12876410" y="4116625"/>
            <a:chExt cx="2705127" cy="2570512"/>
          </a:xfrm>
        </p:grpSpPr>
        <p:sp>
          <p:nvSpPr>
            <p:cNvPr id="573" name="TextBox 572">
              <a:extLst>
                <a:ext uri="{FF2B5EF4-FFF2-40B4-BE49-F238E27FC236}">
                  <a16:creationId xmlns:a16="http://schemas.microsoft.com/office/drawing/2014/main" id="{10565A41-E70D-467F-AE24-D39E72465542}"/>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74" name="TextBox 573">
              <a:extLst>
                <a:ext uri="{FF2B5EF4-FFF2-40B4-BE49-F238E27FC236}">
                  <a16:creationId xmlns:a16="http://schemas.microsoft.com/office/drawing/2014/main" id="{9CC94B68-4A2C-42BF-80E9-4E178129E185}"/>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10/726</a:t>
              </a:r>
            </a:p>
          </p:txBody>
        </p:sp>
        <p:grpSp>
          <p:nvGrpSpPr>
            <p:cNvPr id="575" name="Group 574">
              <a:extLst>
                <a:ext uri="{FF2B5EF4-FFF2-40B4-BE49-F238E27FC236}">
                  <a16:creationId xmlns:a16="http://schemas.microsoft.com/office/drawing/2014/main" id="{4289BB87-D09E-4A1E-836C-8BAB054355DA}"/>
                </a:ext>
              </a:extLst>
            </p:cNvPr>
            <p:cNvGrpSpPr/>
            <p:nvPr/>
          </p:nvGrpSpPr>
          <p:grpSpPr>
            <a:xfrm>
              <a:off x="12876410" y="4839359"/>
              <a:ext cx="1636191" cy="1654059"/>
              <a:chOff x="11971653" y="10789917"/>
              <a:chExt cx="1636191" cy="1654059"/>
            </a:xfrm>
          </p:grpSpPr>
          <p:sp>
            <p:nvSpPr>
              <p:cNvPr id="576" name="Flowchart: Decision 575">
                <a:extLst>
                  <a:ext uri="{FF2B5EF4-FFF2-40B4-BE49-F238E27FC236}">
                    <a16:creationId xmlns:a16="http://schemas.microsoft.com/office/drawing/2014/main" id="{ABCA089B-6FAC-4100-8F37-1FC574DB5B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7" name="Freeform: Shape 576">
                <a:extLst>
                  <a:ext uri="{FF2B5EF4-FFF2-40B4-BE49-F238E27FC236}">
                    <a16:creationId xmlns:a16="http://schemas.microsoft.com/office/drawing/2014/main" id="{3984BF17-DD4F-42C6-89AF-0B39E58AD6F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78" name="Freeform: Shape 577">
                <a:extLst>
                  <a:ext uri="{FF2B5EF4-FFF2-40B4-BE49-F238E27FC236}">
                    <a16:creationId xmlns:a16="http://schemas.microsoft.com/office/drawing/2014/main" id="{14194BE1-E3DB-45AC-B777-70CF8855065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0" name="Group 589">
            <a:extLst>
              <a:ext uri="{FF2B5EF4-FFF2-40B4-BE49-F238E27FC236}">
                <a16:creationId xmlns:a16="http://schemas.microsoft.com/office/drawing/2014/main" id="{470DFEEC-FE45-445B-A678-6B0BAE89FB6E}"/>
              </a:ext>
            </a:extLst>
          </p:cNvPr>
          <p:cNvGrpSpPr>
            <a:grpSpLocks noChangeAspect="1"/>
          </p:cNvGrpSpPr>
          <p:nvPr/>
        </p:nvGrpSpPr>
        <p:grpSpPr>
          <a:xfrm>
            <a:off x="22225154" y="8999239"/>
            <a:ext cx="1729208" cy="1649263"/>
            <a:chOff x="12876410" y="4107073"/>
            <a:chExt cx="2705127" cy="2580064"/>
          </a:xfrm>
        </p:grpSpPr>
        <p:sp>
          <p:nvSpPr>
            <p:cNvPr id="591" name="TextBox 590">
              <a:extLst>
                <a:ext uri="{FF2B5EF4-FFF2-40B4-BE49-F238E27FC236}">
                  <a16:creationId xmlns:a16="http://schemas.microsoft.com/office/drawing/2014/main" id="{9DC51116-4354-492F-853D-81B26F3F369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2" name="TextBox 591">
              <a:extLst>
                <a:ext uri="{FF2B5EF4-FFF2-40B4-BE49-F238E27FC236}">
                  <a16:creationId xmlns:a16="http://schemas.microsoft.com/office/drawing/2014/main" id="{8BA13035-40EA-471F-AEE4-A1599C927337}"/>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7/916</a:t>
              </a:r>
            </a:p>
          </p:txBody>
        </p:sp>
        <p:grpSp>
          <p:nvGrpSpPr>
            <p:cNvPr id="593" name="Group 592">
              <a:extLst>
                <a:ext uri="{FF2B5EF4-FFF2-40B4-BE49-F238E27FC236}">
                  <a16:creationId xmlns:a16="http://schemas.microsoft.com/office/drawing/2014/main" id="{9EE0A3D2-ED63-4691-937B-9A4F0AB75877}"/>
                </a:ext>
              </a:extLst>
            </p:cNvPr>
            <p:cNvGrpSpPr/>
            <p:nvPr/>
          </p:nvGrpSpPr>
          <p:grpSpPr>
            <a:xfrm>
              <a:off x="12876410" y="4839359"/>
              <a:ext cx="1636191" cy="1654059"/>
              <a:chOff x="11971653" y="10789917"/>
              <a:chExt cx="1636191" cy="1654059"/>
            </a:xfrm>
          </p:grpSpPr>
          <p:sp>
            <p:nvSpPr>
              <p:cNvPr id="594" name="Flowchart: Decision 593">
                <a:extLst>
                  <a:ext uri="{FF2B5EF4-FFF2-40B4-BE49-F238E27FC236}">
                    <a16:creationId xmlns:a16="http://schemas.microsoft.com/office/drawing/2014/main" id="{C50C2EA0-8311-43A8-9523-5A80220AFA2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5" name="Freeform: Shape 594">
                <a:extLst>
                  <a:ext uri="{FF2B5EF4-FFF2-40B4-BE49-F238E27FC236}">
                    <a16:creationId xmlns:a16="http://schemas.microsoft.com/office/drawing/2014/main" id="{6879729D-986C-47E0-B35B-F73CF28750BF}"/>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96" name="Freeform: Shape 595">
                <a:extLst>
                  <a:ext uri="{FF2B5EF4-FFF2-40B4-BE49-F238E27FC236}">
                    <a16:creationId xmlns:a16="http://schemas.microsoft.com/office/drawing/2014/main" id="{DED52331-5C07-4765-98E4-0BE175B2B1C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97" name="Group 596">
            <a:extLst>
              <a:ext uri="{FF2B5EF4-FFF2-40B4-BE49-F238E27FC236}">
                <a16:creationId xmlns:a16="http://schemas.microsoft.com/office/drawing/2014/main" id="{0DB2A51B-E153-4C9E-96C8-9AC68B7E5508}"/>
              </a:ext>
            </a:extLst>
          </p:cNvPr>
          <p:cNvGrpSpPr>
            <a:grpSpLocks noChangeAspect="1"/>
          </p:cNvGrpSpPr>
          <p:nvPr/>
        </p:nvGrpSpPr>
        <p:grpSpPr>
          <a:xfrm>
            <a:off x="18384701" y="12506724"/>
            <a:ext cx="1588302" cy="1633743"/>
            <a:chOff x="12876410" y="4107073"/>
            <a:chExt cx="2484697" cy="2555785"/>
          </a:xfrm>
        </p:grpSpPr>
        <p:sp>
          <p:nvSpPr>
            <p:cNvPr id="598" name="TextBox 597">
              <a:extLst>
                <a:ext uri="{FF2B5EF4-FFF2-40B4-BE49-F238E27FC236}">
                  <a16:creationId xmlns:a16="http://schemas.microsoft.com/office/drawing/2014/main" id="{50C83F49-3EB1-4ED9-A6C9-36D665426C86}"/>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99" name="TextBox 598">
              <a:extLst>
                <a:ext uri="{FF2B5EF4-FFF2-40B4-BE49-F238E27FC236}">
                  <a16:creationId xmlns:a16="http://schemas.microsoft.com/office/drawing/2014/main" id="{718CC3D9-864A-4152-9C49-06078EC551D5}"/>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600" name="Group 599">
              <a:extLst>
                <a:ext uri="{FF2B5EF4-FFF2-40B4-BE49-F238E27FC236}">
                  <a16:creationId xmlns:a16="http://schemas.microsoft.com/office/drawing/2014/main" id="{1ACEEA80-D86F-4B7E-A5F5-9AB733F11A05}"/>
                </a:ext>
              </a:extLst>
            </p:cNvPr>
            <p:cNvGrpSpPr/>
            <p:nvPr/>
          </p:nvGrpSpPr>
          <p:grpSpPr>
            <a:xfrm>
              <a:off x="12876410" y="4839359"/>
              <a:ext cx="1636191" cy="1654059"/>
              <a:chOff x="11971653" y="10789917"/>
              <a:chExt cx="1636191" cy="1654059"/>
            </a:xfrm>
          </p:grpSpPr>
          <p:sp>
            <p:nvSpPr>
              <p:cNvPr id="601" name="Flowchart: Decision 600">
                <a:extLst>
                  <a:ext uri="{FF2B5EF4-FFF2-40B4-BE49-F238E27FC236}">
                    <a16:creationId xmlns:a16="http://schemas.microsoft.com/office/drawing/2014/main" id="{C7B3C51F-080B-4BA5-ACE0-E8498A53972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2" name="Freeform: Shape 601">
                <a:extLst>
                  <a:ext uri="{FF2B5EF4-FFF2-40B4-BE49-F238E27FC236}">
                    <a16:creationId xmlns:a16="http://schemas.microsoft.com/office/drawing/2014/main" id="{F8161CF8-8B8C-4436-980C-FD174811A60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603" name="Freeform: Shape 602">
                <a:extLst>
                  <a:ext uri="{FF2B5EF4-FFF2-40B4-BE49-F238E27FC236}">
                    <a16:creationId xmlns:a16="http://schemas.microsoft.com/office/drawing/2014/main" id="{8D244534-E594-4299-94B3-ECB1FE2080E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543" name="Group 542">
            <a:extLst>
              <a:ext uri="{FF2B5EF4-FFF2-40B4-BE49-F238E27FC236}">
                <a16:creationId xmlns:a16="http://schemas.microsoft.com/office/drawing/2014/main" id="{D5AE3BF3-A18C-4439-AE63-ED1E09D27E73}"/>
              </a:ext>
            </a:extLst>
          </p:cNvPr>
          <p:cNvGrpSpPr>
            <a:grpSpLocks noChangeAspect="1"/>
          </p:cNvGrpSpPr>
          <p:nvPr/>
        </p:nvGrpSpPr>
        <p:grpSpPr>
          <a:xfrm>
            <a:off x="23900726" y="4347939"/>
            <a:ext cx="1729208" cy="1649263"/>
            <a:chOff x="12876410" y="4107073"/>
            <a:chExt cx="2705127" cy="2580064"/>
          </a:xfrm>
        </p:grpSpPr>
        <p:sp>
          <p:nvSpPr>
            <p:cNvPr id="544" name="TextBox 543">
              <a:extLst>
                <a:ext uri="{FF2B5EF4-FFF2-40B4-BE49-F238E27FC236}">
                  <a16:creationId xmlns:a16="http://schemas.microsoft.com/office/drawing/2014/main" id="{6F0DAC3B-1DAA-47B2-A669-4DF0D8697BC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545" name="TextBox 544">
              <a:extLst>
                <a:ext uri="{FF2B5EF4-FFF2-40B4-BE49-F238E27FC236}">
                  <a16:creationId xmlns:a16="http://schemas.microsoft.com/office/drawing/2014/main" id="{09C1BBEA-9489-475E-B123-72F388034042}"/>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546" name="Group 545">
              <a:extLst>
                <a:ext uri="{FF2B5EF4-FFF2-40B4-BE49-F238E27FC236}">
                  <a16:creationId xmlns:a16="http://schemas.microsoft.com/office/drawing/2014/main" id="{073082B1-376B-4E77-BA92-7E6873237AC9}"/>
                </a:ext>
              </a:extLst>
            </p:cNvPr>
            <p:cNvGrpSpPr/>
            <p:nvPr/>
          </p:nvGrpSpPr>
          <p:grpSpPr>
            <a:xfrm>
              <a:off x="12876410" y="4839359"/>
              <a:ext cx="1636191" cy="1654059"/>
              <a:chOff x="11971653" y="10789917"/>
              <a:chExt cx="1636191" cy="1654059"/>
            </a:xfrm>
          </p:grpSpPr>
          <p:sp>
            <p:nvSpPr>
              <p:cNvPr id="547" name="Flowchart: Decision 546">
                <a:extLst>
                  <a:ext uri="{FF2B5EF4-FFF2-40B4-BE49-F238E27FC236}">
                    <a16:creationId xmlns:a16="http://schemas.microsoft.com/office/drawing/2014/main" id="{FC597101-4326-431D-8888-72ACE32D182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8" name="Freeform: Shape 547">
                <a:extLst>
                  <a:ext uri="{FF2B5EF4-FFF2-40B4-BE49-F238E27FC236}">
                    <a16:creationId xmlns:a16="http://schemas.microsoft.com/office/drawing/2014/main" id="{C3E60BCE-E62A-4AF5-9529-FB87E07DE48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49" name="Freeform: Shape 548">
                <a:extLst>
                  <a:ext uri="{FF2B5EF4-FFF2-40B4-BE49-F238E27FC236}">
                    <a16:creationId xmlns:a16="http://schemas.microsoft.com/office/drawing/2014/main" id="{F8A4AC07-3D11-4EA8-822A-7F4951B132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3" name="Freeform: Shape 2">
            <a:extLst>
              <a:ext uri="{FF2B5EF4-FFF2-40B4-BE49-F238E27FC236}">
                <a16:creationId xmlns:a16="http://schemas.microsoft.com/office/drawing/2014/main" id="{5D18AA6C-F14B-4C3C-B95F-09F370C11137}"/>
              </a:ext>
            </a:extLst>
          </p:cNvPr>
          <p:cNvSpPr/>
          <p:nvPr/>
        </p:nvSpPr>
        <p:spPr>
          <a:xfrm>
            <a:off x="24255663" y="6184232"/>
            <a:ext cx="2213811" cy="0"/>
          </a:xfrm>
          <a:custGeom>
            <a:avLst/>
            <a:gdLst>
              <a:gd name="connsiteX0" fmla="*/ 0 w 2213811"/>
              <a:gd name="connsiteY0" fmla="*/ 0 h 0"/>
              <a:gd name="connsiteX1" fmla="*/ 2213811 w 2213811"/>
              <a:gd name="connsiteY1" fmla="*/ 0 h 0"/>
            </a:gdLst>
            <a:ahLst/>
            <a:cxnLst>
              <a:cxn ang="0">
                <a:pos x="connsiteX0" y="connsiteY0"/>
              </a:cxn>
              <a:cxn ang="0">
                <a:pos x="connsiteX1" y="connsiteY1"/>
              </a:cxn>
            </a:cxnLst>
            <a:rect l="l" t="t" r="r" b="b"/>
            <a:pathLst>
              <a:path w="2213811">
                <a:moveTo>
                  <a:pt x="0" y="0"/>
                </a:moveTo>
                <a:lnTo>
                  <a:pt x="2213811" y="0"/>
                </a:lnTo>
              </a:path>
            </a:pathLst>
          </a:custGeom>
          <a:noFill/>
          <a:ln w="76200">
            <a:solidFill>
              <a:srgbClr val="C00000"/>
            </a:solidFill>
            <a:headEnd type="non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112B6C87-4204-4997-9AB7-3EBAD0C8F758}"/>
              </a:ext>
            </a:extLst>
          </p:cNvPr>
          <p:cNvSpPr/>
          <p:nvPr/>
        </p:nvSpPr>
        <p:spPr>
          <a:xfrm>
            <a:off x="18535650" y="354330"/>
            <a:ext cx="533400" cy="2045970"/>
          </a:xfrm>
          <a:custGeom>
            <a:avLst/>
            <a:gdLst>
              <a:gd name="connsiteX0" fmla="*/ 0 w 1600200"/>
              <a:gd name="connsiteY0" fmla="*/ 0 h 6446520"/>
              <a:gd name="connsiteX1" fmla="*/ 1600200 w 1600200"/>
              <a:gd name="connsiteY1" fmla="*/ 6446520 h 6446520"/>
              <a:gd name="connsiteX0" fmla="*/ 0 w 666750"/>
              <a:gd name="connsiteY0" fmla="*/ 0 h 2617470"/>
              <a:gd name="connsiteX1" fmla="*/ 666750 w 666750"/>
              <a:gd name="connsiteY1" fmla="*/ 2617470 h 2617470"/>
              <a:gd name="connsiteX0" fmla="*/ 0 w 533400"/>
              <a:gd name="connsiteY0" fmla="*/ 0 h 2045970"/>
              <a:gd name="connsiteX1" fmla="*/ 533400 w 533400"/>
              <a:gd name="connsiteY1" fmla="*/ 2045970 h 2045970"/>
              <a:gd name="connsiteX0" fmla="*/ 0 w 533400"/>
              <a:gd name="connsiteY0" fmla="*/ 0 h 2045970"/>
              <a:gd name="connsiteX1" fmla="*/ 533400 w 533400"/>
              <a:gd name="connsiteY1" fmla="*/ 2045970 h 2045970"/>
            </a:gdLst>
            <a:ahLst/>
            <a:cxnLst>
              <a:cxn ang="0">
                <a:pos x="connsiteX0" y="connsiteY0"/>
              </a:cxn>
              <a:cxn ang="0">
                <a:pos x="connsiteX1" y="connsiteY1"/>
              </a:cxn>
            </a:cxnLst>
            <a:rect l="l" t="t" r="r" b="b"/>
            <a:pathLst>
              <a:path w="533400" h="2045970">
                <a:moveTo>
                  <a:pt x="0" y="0"/>
                </a:moveTo>
                <a:lnTo>
                  <a:pt x="533400" y="204597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8" name="Freeform: Shape 537">
            <a:extLst>
              <a:ext uri="{FF2B5EF4-FFF2-40B4-BE49-F238E27FC236}">
                <a16:creationId xmlns:a16="http://schemas.microsoft.com/office/drawing/2014/main" id="{B40D9D8D-75AF-403B-B5E5-F6E85E72FADD}"/>
              </a:ext>
            </a:extLst>
          </p:cNvPr>
          <p:cNvSpPr/>
          <p:nvPr/>
        </p:nvSpPr>
        <p:spPr>
          <a:xfrm>
            <a:off x="960214" y="389978"/>
            <a:ext cx="1123950" cy="4484370"/>
          </a:xfrm>
          <a:custGeom>
            <a:avLst/>
            <a:gdLst>
              <a:gd name="connsiteX0" fmla="*/ 0 w 1600200"/>
              <a:gd name="connsiteY0" fmla="*/ 0 h 6446520"/>
              <a:gd name="connsiteX1" fmla="*/ 1600200 w 1600200"/>
              <a:gd name="connsiteY1" fmla="*/ 6446520 h 6446520"/>
              <a:gd name="connsiteX0" fmla="*/ 0 w 1314450"/>
              <a:gd name="connsiteY0" fmla="*/ 0 h 5265420"/>
              <a:gd name="connsiteX1" fmla="*/ 1314450 w 1314450"/>
              <a:gd name="connsiteY1" fmla="*/ 5265420 h 5265420"/>
              <a:gd name="connsiteX0" fmla="*/ 0 w 1123950"/>
              <a:gd name="connsiteY0" fmla="*/ 0 h 4484370"/>
              <a:gd name="connsiteX1" fmla="*/ 1123950 w 1123950"/>
              <a:gd name="connsiteY1" fmla="*/ 4484370 h 4484370"/>
            </a:gdLst>
            <a:ahLst/>
            <a:cxnLst>
              <a:cxn ang="0">
                <a:pos x="connsiteX0" y="connsiteY0"/>
              </a:cxn>
              <a:cxn ang="0">
                <a:pos x="connsiteX1" y="connsiteY1"/>
              </a:cxn>
            </a:cxnLst>
            <a:rect l="l" t="t" r="r" b="b"/>
            <a:pathLst>
              <a:path w="1123950" h="4484370">
                <a:moveTo>
                  <a:pt x="0" y="0"/>
                </a:moveTo>
                <a:cubicBezTo>
                  <a:pt x="533400" y="2148840"/>
                  <a:pt x="590550" y="2335530"/>
                  <a:pt x="1123950" y="4484370"/>
                </a:cubicBezTo>
              </a:path>
            </a:pathLst>
          </a:custGeom>
          <a:noFill/>
          <a:ln w="76200">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9" name="Freeform: Shape 538">
            <a:extLst>
              <a:ext uri="{FF2B5EF4-FFF2-40B4-BE49-F238E27FC236}">
                <a16:creationId xmlns:a16="http://schemas.microsoft.com/office/drawing/2014/main" id="{539EAC5E-2441-4236-86A2-74E9C6709ACF}"/>
              </a:ext>
            </a:extLst>
          </p:cNvPr>
          <p:cNvSpPr/>
          <p:nvPr/>
        </p:nvSpPr>
        <p:spPr>
          <a:xfrm>
            <a:off x="11973845" y="400642"/>
            <a:ext cx="838200" cy="3341370"/>
          </a:xfrm>
          <a:custGeom>
            <a:avLst/>
            <a:gdLst>
              <a:gd name="connsiteX0" fmla="*/ 0 w 1600200"/>
              <a:gd name="connsiteY0" fmla="*/ 0 h 6446520"/>
              <a:gd name="connsiteX1" fmla="*/ 1600200 w 1600200"/>
              <a:gd name="connsiteY1" fmla="*/ 6446520 h 6446520"/>
              <a:gd name="connsiteX0" fmla="*/ 0 w 1009650"/>
              <a:gd name="connsiteY0" fmla="*/ 0 h 3989070"/>
              <a:gd name="connsiteX1" fmla="*/ 1009650 w 1009650"/>
              <a:gd name="connsiteY1" fmla="*/ 3989070 h 3989070"/>
              <a:gd name="connsiteX0" fmla="*/ 0 w 838200"/>
              <a:gd name="connsiteY0" fmla="*/ 0 h 3341370"/>
              <a:gd name="connsiteX1" fmla="*/ 838200 w 838200"/>
              <a:gd name="connsiteY1" fmla="*/ 3341370 h 3341370"/>
            </a:gdLst>
            <a:ahLst/>
            <a:cxnLst>
              <a:cxn ang="0">
                <a:pos x="connsiteX0" y="connsiteY0"/>
              </a:cxn>
              <a:cxn ang="0">
                <a:pos x="connsiteX1" y="connsiteY1"/>
              </a:cxn>
            </a:cxnLst>
            <a:rect l="l" t="t" r="r" b="b"/>
            <a:pathLst>
              <a:path w="838200" h="3341370">
                <a:moveTo>
                  <a:pt x="0" y="0"/>
                </a:moveTo>
                <a:cubicBezTo>
                  <a:pt x="533400" y="2148840"/>
                  <a:pt x="304800" y="1192530"/>
                  <a:pt x="838200" y="334137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7" name="TextBox 556">
            <a:extLst>
              <a:ext uri="{FF2B5EF4-FFF2-40B4-BE49-F238E27FC236}">
                <a16:creationId xmlns:a16="http://schemas.microsoft.com/office/drawing/2014/main" id="{29E909A6-6F63-4EA0-839B-95D04456B317}"/>
              </a:ext>
            </a:extLst>
          </p:cNvPr>
          <p:cNvSpPr txBox="1"/>
          <p:nvPr/>
        </p:nvSpPr>
        <p:spPr>
          <a:xfrm>
            <a:off x="5636467" y="616879"/>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558" name="TextBox 557">
            <a:extLst>
              <a:ext uri="{FF2B5EF4-FFF2-40B4-BE49-F238E27FC236}">
                <a16:creationId xmlns:a16="http://schemas.microsoft.com/office/drawing/2014/main" id="{01421CE4-8C40-45FA-9DA5-7290094416C0}"/>
              </a:ext>
            </a:extLst>
          </p:cNvPr>
          <p:cNvSpPr txBox="1"/>
          <p:nvPr/>
        </p:nvSpPr>
        <p:spPr>
          <a:xfrm>
            <a:off x="12449229" y="646305"/>
            <a:ext cx="2487637" cy="584775"/>
          </a:xfrm>
          <a:prstGeom prst="rect">
            <a:avLst/>
          </a:prstGeom>
          <a:noFill/>
        </p:spPr>
        <p:txBody>
          <a:bodyPr wrap="square" rtlCol="0">
            <a:spAutoFit/>
          </a:bodyPr>
          <a:lstStyle/>
          <a:p>
            <a:pPr algn="ctr"/>
            <a:r>
              <a:rPr lang="en-US" sz="3200" b="1" dirty="0">
                <a:solidFill>
                  <a:schemeClr val="accent6">
                    <a:lumMod val="75000"/>
                  </a:schemeClr>
                </a:solidFill>
              </a:rPr>
              <a:t>FOX GREEN</a:t>
            </a:r>
          </a:p>
        </p:txBody>
      </p:sp>
      <p:grpSp>
        <p:nvGrpSpPr>
          <p:cNvPr id="638" name="Group 637">
            <a:extLst>
              <a:ext uri="{FF2B5EF4-FFF2-40B4-BE49-F238E27FC236}">
                <a16:creationId xmlns:a16="http://schemas.microsoft.com/office/drawing/2014/main" id="{F5B3E8D6-2E48-4F0F-A1C5-BBFFCD5E4EF7}"/>
              </a:ext>
            </a:extLst>
          </p:cNvPr>
          <p:cNvGrpSpPr/>
          <p:nvPr/>
        </p:nvGrpSpPr>
        <p:grpSpPr>
          <a:xfrm rot="9484988">
            <a:off x="17773112" y="5321415"/>
            <a:ext cx="1502856" cy="335223"/>
            <a:chOff x="18336912" y="16483762"/>
            <a:chExt cx="1502856" cy="335223"/>
          </a:xfrm>
        </p:grpSpPr>
        <p:sp>
          <p:nvSpPr>
            <p:cNvPr id="639" name="Rectangle 638">
              <a:extLst>
                <a:ext uri="{FF2B5EF4-FFF2-40B4-BE49-F238E27FC236}">
                  <a16:creationId xmlns:a16="http://schemas.microsoft.com/office/drawing/2014/main" id="{2D7B7902-A636-41E4-B367-0CF3468D8577}"/>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0" name="Rectangle 639">
              <a:extLst>
                <a:ext uri="{FF2B5EF4-FFF2-40B4-BE49-F238E27FC236}">
                  <a16:creationId xmlns:a16="http://schemas.microsoft.com/office/drawing/2014/main" id="{F0F78D49-1BA9-4A8F-B9C9-8FAF921350DC}"/>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1" name="Rectangle 640">
              <a:extLst>
                <a:ext uri="{FF2B5EF4-FFF2-40B4-BE49-F238E27FC236}">
                  <a16:creationId xmlns:a16="http://schemas.microsoft.com/office/drawing/2014/main" id="{A8505ACA-319E-417E-B68E-DF62D682FD32}"/>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2" name="Rectangle 641">
              <a:extLst>
                <a:ext uri="{FF2B5EF4-FFF2-40B4-BE49-F238E27FC236}">
                  <a16:creationId xmlns:a16="http://schemas.microsoft.com/office/drawing/2014/main" id="{DD451370-F354-443A-943A-29CD60FC2330}"/>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3" name="Rectangle 642">
              <a:extLst>
                <a:ext uri="{FF2B5EF4-FFF2-40B4-BE49-F238E27FC236}">
                  <a16:creationId xmlns:a16="http://schemas.microsoft.com/office/drawing/2014/main" id="{6FAAAA32-8B9A-4CCB-A9D7-9F3CC6D00D7E}"/>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4" name="Rectangle 643">
              <a:extLst>
                <a:ext uri="{FF2B5EF4-FFF2-40B4-BE49-F238E27FC236}">
                  <a16:creationId xmlns:a16="http://schemas.microsoft.com/office/drawing/2014/main" id="{31D4D773-5EA6-4DE1-B8F3-4290CA802841}"/>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5" name="Rectangle 644">
              <a:extLst>
                <a:ext uri="{FF2B5EF4-FFF2-40B4-BE49-F238E27FC236}">
                  <a16:creationId xmlns:a16="http://schemas.microsoft.com/office/drawing/2014/main" id="{387D58AE-1C1E-4017-A9B4-11EFDD5444B1}"/>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6" name="Rectangle 645">
              <a:extLst>
                <a:ext uri="{FF2B5EF4-FFF2-40B4-BE49-F238E27FC236}">
                  <a16:creationId xmlns:a16="http://schemas.microsoft.com/office/drawing/2014/main" id="{086D4BC4-70A7-4808-A537-2212FC001C03}"/>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7" name="Group 646">
            <a:extLst>
              <a:ext uri="{FF2B5EF4-FFF2-40B4-BE49-F238E27FC236}">
                <a16:creationId xmlns:a16="http://schemas.microsoft.com/office/drawing/2014/main" id="{286BA24C-759B-44C9-A4DF-07AE8D18EA01}"/>
              </a:ext>
            </a:extLst>
          </p:cNvPr>
          <p:cNvGrpSpPr/>
          <p:nvPr/>
        </p:nvGrpSpPr>
        <p:grpSpPr>
          <a:xfrm rot="9992885">
            <a:off x="16401888" y="5660939"/>
            <a:ext cx="1502856" cy="335223"/>
            <a:chOff x="18336912" y="16483762"/>
            <a:chExt cx="1502856" cy="335223"/>
          </a:xfrm>
        </p:grpSpPr>
        <p:sp>
          <p:nvSpPr>
            <p:cNvPr id="648" name="Rectangle 647">
              <a:extLst>
                <a:ext uri="{FF2B5EF4-FFF2-40B4-BE49-F238E27FC236}">
                  <a16:creationId xmlns:a16="http://schemas.microsoft.com/office/drawing/2014/main" id="{DAC85808-76D6-4427-8DCC-CE1B646F7C2E}"/>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9" name="Rectangle 648">
              <a:extLst>
                <a:ext uri="{FF2B5EF4-FFF2-40B4-BE49-F238E27FC236}">
                  <a16:creationId xmlns:a16="http://schemas.microsoft.com/office/drawing/2014/main" id="{1A4E167C-9A14-4DD9-8A30-62294F3EAF02}"/>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0" name="Rectangle 649">
              <a:extLst>
                <a:ext uri="{FF2B5EF4-FFF2-40B4-BE49-F238E27FC236}">
                  <a16:creationId xmlns:a16="http://schemas.microsoft.com/office/drawing/2014/main" id="{BCE36E8D-90BA-4128-A263-ECEE4F7405FC}"/>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1" name="Rectangle 650">
              <a:extLst>
                <a:ext uri="{FF2B5EF4-FFF2-40B4-BE49-F238E27FC236}">
                  <a16:creationId xmlns:a16="http://schemas.microsoft.com/office/drawing/2014/main" id="{4F4A5286-D632-4C33-9939-B89001509221}"/>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2" name="Rectangle 651">
              <a:extLst>
                <a:ext uri="{FF2B5EF4-FFF2-40B4-BE49-F238E27FC236}">
                  <a16:creationId xmlns:a16="http://schemas.microsoft.com/office/drawing/2014/main" id="{CC30ACCE-CB8D-494B-8EBD-115015C00B62}"/>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3" name="Rectangle 652">
              <a:extLst>
                <a:ext uri="{FF2B5EF4-FFF2-40B4-BE49-F238E27FC236}">
                  <a16:creationId xmlns:a16="http://schemas.microsoft.com/office/drawing/2014/main" id="{6E03C1EF-1293-4FA1-82B7-948C2EAB52A6}"/>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4" name="Rectangle 653">
              <a:extLst>
                <a:ext uri="{FF2B5EF4-FFF2-40B4-BE49-F238E27FC236}">
                  <a16:creationId xmlns:a16="http://schemas.microsoft.com/office/drawing/2014/main" id="{01E53CE2-CDE5-4A1A-AC54-DB3E6F5DA45A}"/>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5" name="Rectangle 654">
              <a:extLst>
                <a:ext uri="{FF2B5EF4-FFF2-40B4-BE49-F238E27FC236}">
                  <a16:creationId xmlns:a16="http://schemas.microsoft.com/office/drawing/2014/main" id="{5D67FDEA-F487-4787-97EC-398BB01CB257}"/>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56" name="Group 655">
            <a:extLst>
              <a:ext uri="{FF2B5EF4-FFF2-40B4-BE49-F238E27FC236}">
                <a16:creationId xmlns:a16="http://schemas.microsoft.com/office/drawing/2014/main" id="{CEA00CE0-2954-4D2A-B35B-655CA47CDA16}"/>
              </a:ext>
            </a:extLst>
          </p:cNvPr>
          <p:cNvGrpSpPr/>
          <p:nvPr/>
        </p:nvGrpSpPr>
        <p:grpSpPr>
          <a:xfrm rot="9992885">
            <a:off x="13606859" y="6373301"/>
            <a:ext cx="1502856" cy="335223"/>
            <a:chOff x="18336912" y="16483762"/>
            <a:chExt cx="1502856" cy="335223"/>
          </a:xfrm>
        </p:grpSpPr>
        <p:sp>
          <p:nvSpPr>
            <p:cNvPr id="657" name="Rectangle 656">
              <a:extLst>
                <a:ext uri="{FF2B5EF4-FFF2-40B4-BE49-F238E27FC236}">
                  <a16:creationId xmlns:a16="http://schemas.microsoft.com/office/drawing/2014/main" id="{496DD825-FCDD-4F5F-A613-2DAF5E096B80}"/>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8" name="Rectangle 657">
              <a:extLst>
                <a:ext uri="{FF2B5EF4-FFF2-40B4-BE49-F238E27FC236}">
                  <a16:creationId xmlns:a16="http://schemas.microsoft.com/office/drawing/2014/main" id="{E9FE2E25-CB78-4872-94CD-0318957F622A}"/>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9" name="Rectangle 658">
              <a:extLst>
                <a:ext uri="{FF2B5EF4-FFF2-40B4-BE49-F238E27FC236}">
                  <a16:creationId xmlns:a16="http://schemas.microsoft.com/office/drawing/2014/main" id="{01C8CEFD-95F2-473B-B9B5-3B266A0DDA5F}"/>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0" name="Rectangle 659">
              <a:extLst>
                <a:ext uri="{FF2B5EF4-FFF2-40B4-BE49-F238E27FC236}">
                  <a16:creationId xmlns:a16="http://schemas.microsoft.com/office/drawing/2014/main" id="{53D7C593-EDCF-44EC-8874-B865B85F44E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1" name="Rectangle 660">
              <a:extLst>
                <a:ext uri="{FF2B5EF4-FFF2-40B4-BE49-F238E27FC236}">
                  <a16:creationId xmlns:a16="http://schemas.microsoft.com/office/drawing/2014/main" id="{79E70A85-7F3B-421C-B213-0F3C0D80D7D3}"/>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2" name="Rectangle 661">
              <a:extLst>
                <a:ext uri="{FF2B5EF4-FFF2-40B4-BE49-F238E27FC236}">
                  <a16:creationId xmlns:a16="http://schemas.microsoft.com/office/drawing/2014/main" id="{2E5AD145-7AAC-49E5-80B5-6B89BEF0ACB8}"/>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3" name="Rectangle 662">
              <a:extLst>
                <a:ext uri="{FF2B5EF4-FFF2-40B4-BE49-F238E27FC236}">
                  <a16:creationId xmlns:a16="http://schemas.microsoft.com/office/drawing/2014/main" id="{F342490A-9136-42A2-89B6-BA12D7BC2138}"/>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4" name="Rectangle 663">
              <a:extLst>
                <a:ext uri="{FF2B5EF4-FFF2-40B4-BE49-F238E27FC236}">
                  <a16:creationId xmlns:a16="http://schemas.microsoft.com/office/drawing/2014/main" id="{E24B0529-FEC8-4029-A5AB-309C3E899399}"/>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66" name="Group 665">
            <a:extLst>
              <a:ext uri="{FF2B5EF4-FFF2-40B4-BE49-F238E27FC236}">
                <a16:creationId xmlns:a16="http://schemas.microsoft.com/office/drawing/2014/main" id="{3EFE31AB-90BB-457E-BA3E-F5CAB6F0ECE3}"/>
              </a:ext>
            </a:extLst>
          </p:cNvPr>
          <p:cNvGrpSpPr/>
          <p:nvPr/>
        </p:nvGrpSpPr>
        <p:grpSpPr>
          <a:xfrm rot="235497">
            <a:off x="7210004" y="4282570"/>
            <a:ext cx="5951493" cy="3188333"/>
            <a:chOff x="7209907" y="4279123"/>
            <a:chExt cx="5951493" cy="3188333"/>
          </a:xfrm>
        </p:grpSpPr>
        <p:sp>
          <p:nvSpPr>
            <p:cNvPr id="667" name="Freeform: Shape 666">
              <a:extLst>
                <a:ext uri="{FF2B5EF4-FFF2-40B4-BE49-F238E27FC236}">
                  <a16:creationId xmlns:a16="http://schemas.microsoft.com/office/drawing/2014/main" id="{C1165FF9-879A-4932-8587-D5437A1851FB}"/>
                </a:ext>
              </a:extLst>
            </p:cNvPr>
            <p:cNvSpPr/>
            <p:nvPr/>
          </p:nvSpPr>
          <p:spPr>
            <a:xfrm>
              <a:off x="12615490" y="4279123"/>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8" name="Freeform: Shape 667">
              <a:extLst>
                <a:ext uri="{FF2B5EF4-FFF2-40B4-BE49-F238E27FC236}">
                  <a16:creationId xmlns:a16="http://schemas.microsoft.com/office/drawing/2014/main" id="{32F7A028-1FB0-4464-A0A8-586FEBEE9297}"/>
                </a:ext>
              </a:extLst>
            </p:cNvPr>
            <p:cNvSpPr/>
            <p:nvPr/>
          </p:nvSpPr>
          <p:spPr>
            <a:xfrm rot="20014967" flipH="1">
              <a:off x="7209907" y="5515826"/>
              <a:ext cx="545910" cy="1951630"/>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69" name="Freeform: Shape 668">
            <a:extLst>
              <a:ext uri="{FF2B5EF4-FFF2-40B4-BE49-F238E27FC236}">
                <a16:creationId xmlns:a16="http://schemas.microsoft.com/office/drawing/2014/main" id="{EC7F58CB-E3C2-4ECF-8B5A-60AAA172D3EB}"/>
              </a:ext>
            </a:extLst>
          </p:cNvPr>
          <p:cNvSpPr/>
          <p:nvPr/>
        </p:nvSpPr>
        <p:spPr>
          <a:xfrm rot="199152">
            <a:off x="1516224" y="5841528"/>
            <a:ext cx="545910" cy="2183188"/>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Dn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0" name="Freeform: Shape 669">
            <a:extLst>
              <a:ext uri="{FF2B5EF4-FFF2-40B4-BE49-F238E27FC236}">
                <a16:creationId xmlns:a16="http://schemas.microsoft.com/office/drawing/2014/main" id="{21F7ADAC-0973-491C-957C-45518B00FF6B}"/>
              </a:ext>
            </a:extLst>
          </p:cNvPr>
          <p:cNvSpPr/>
          <p:nvPr/>
        </p:nvSpPr>
        <p:spPr>
          <a:xfrm rot="20419427" flipH="1">
            <a:off x="921333" y="5941250"/>
            <a:ext cx="545910" cy="2150553"/>
          </a:xfrm>
          <a:custGeom>
            <a:avLst/>
            <a:gdLst>
              <a:gd name="connsiteX0" fmla="*/ 163773 w 545910"/>
              <a:gd name="connsiteY0" fmla="*/ 0 h 1951630"/>
              <a:gd name="connsiteX1" fmla="*/ 0 w 545910"/>
              <a:gd name="connsiteY1" fmla="*/ 245660 h 1951630"/>
              <a:gd name="connsiteX2" fmla="*/ 341194 w 545910"/>
              <a:gd name="connsiteY2" fmla="*/ 1856096 h 1951630"/>
              <a:gd name="connsiteX3" fmla="*/ 545910 w 545910"/>
              <a:gd name="connsiteY3" fmla="*/ 1951630 h 1951630"/>
            </a:gdLst>
            <a:ahLst/>
            <a:cxnLst>
              <a:cxn ang="0">
                <a:pos x="connsiteX0" y="connsiteY0"/>
              </a:cxn>
              <a:cxn ang="0">
                <a:pos x="connsiteX1" y="connsiteY1"/>
              </a:cxn>
              <a:cxn ang="0">
                <a:pos x="connsiteX2" y="connsiteY2"/>
              </a:cxn>
              <a:cxn ang="0">
                <a:pos x="connsiteX3" y="connsiteY3"/>
              </a:cxn>
            </a:cxnLst>
            <a:rect l="l" t="t" r="r" b="b"/>
            <a:pathLst>
              <a:path w="545910" h="1951630">
                <a:moveTo>
                  <a:pt x="163773" y="0"/>
                </a:moveTo>
                <a:lnTo>
                  <a:pt x="0" y="245660"/>
                </a:lnTo>
                <a:lnTo>
                  <a:pt x="341194" y="1856096"/>
                </a:lnTo>
                <a:lnTo>
                  <a:pt x="545910" y="1951630"/>
                </a:lnTo>
              </a:path>
            </a:pathLst>
          </a:custGeom>
          <a:pattFill prst="dkUpDiag">
            <a:fgClr>
              <a:srgbClr val="C00000"/>
            </a:fgClr>
            <a:bgClr>
              <a:schemeClr val="accent4">
                <a:lumMod val="20000"/>
                <a:lumOff val="80000"/>
              </a:schemeClr>
            </a:bgClr>
          </a:patt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99" name="Group 698">
            <a:extLst>
              <a:ext uri="{FF2B5EF4-FFF2-40B4-BE49-F238E27FC236}">
                <a16:creationId xmlns:a16="http://schemas.microsoft.com/office/drawing/2014/main" id="{7A6B7B98-BBF6-4001-980E-10BB4260DB6B}"/>
              </a:ext>
            </a:extLst>
          </p:cNvPr>
          <p:cNvGrpSpPr/>
          <p:nvPr/>
        </p:nvGrpSpPr>
        <p:grpSpPr>
          <a:xfrm rot="20476306">
            <a:off x="18783090" y="5468790"/>
            <a:ext cx="1611667" cy="1428290"/>
            <a:chOff x="2681378" y="5081713"/>
            <a:chExt cx="1611667" cy="1428290"/>
          </a:xfrm>
        </p:grpSpPr>
        <p:grpSp>
          <p:nvGrpSpPr>
            <p:cNvPr id="700" name="Group 699">
              <a:extLst>
                <a:ext uri="{FF2B5EF4-FFF2-40B4-BE49-F238E27FC236}">
                  <a16:creationId xmlns:a16="http://schemas.microsoft.com/office/drawing/2014/main" id="{CD07C12C-B5EA-433A-A149-6EF57DC530F1}"/>
                </a:ext>
              </a:extLst>
            </p:cNvPr>
            <p:cNvGrpSpPr/>
            <p:nvPr/>
          </p:nvGrpSpPr>
          <p:grpSpPr>
            <a:xfrm>
              <a:off x="2681378" y="5622705"/>
              <a:ext cx="1611667" cy="887298"/>
              <a:chOff x="2528978" y="5470305"/>
              <a:chExt cx="1611667" cy="887298"/>
            </a:xfrm>
          </p:grpSpPr>
          <p:sp>
            <p:nvSpPr>
              <p:cNvPr id="702" name="Text Box 648">
                <a:extLst>
                  <a:ext uri="{FF2B5EF4-FFF2-40B4-BE49-F238E27FC236}">
                    <a16:creationId xmlns:a16="http://schemas.microsoft.com/office/drawing/2014/main" id="{CE98463D-67BF-4684-A4DD-F0287D2E43A9}"/>
                  </a:ext>
                </a:extLst>
              </p:cNvPr>
              <p:cNvSpPr txBox="1">
                <a:spLocks noChangeArrowheads="1"/>
              </p:cNvSpPr>
              <p:nvPr/>
            </p:nvSpPr>
            <p:spPr bwMode="auto">
              <a:xfrm>
                <a:off x="3618314" y="5593932"/>
                <a:ext cx="522331" cy="763671"/>
              </a:xfrm>
              <a:prstGeom prst="rect">
                <a:avLst/>
              </a:prstGeom>
              <a:solidFill>
                <a:schemeClr val="accent6">
                  <a:lumMod val="20000"/>
                  <a:lumOff val="80000"/>
                </a:schemeClr>
              </a:solidFill>
              <a:ln w="76200">
                <a:solidFill>
                  <a:schemeClr val="accent6">
                    <a:lumMod val="20000"/>
                    <a:lumOff val="80000"/>
                  </a:schemeClr>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K</a:t>
                </a:r>
              </a:p>
              <a:p>
                <a:pPr>
                  <a:lnSpc>
                    <a:spcPts val="1000"/>
                  </a:lnSpc>
                  <a:spcBef>
                    <a:spcPct val="50000"/>
                  </a:spcBef>
                </a:pPr>
                <a:r>
                  <a:rPr lang="en-US" sz="3200" b="1" dirty="0">
                    <a:solidFill>
                      <a:srgbClr val="002060"/>
                    </a:solidFill>
                    <a:latin typeface="+mn-lt"/>
                    <a:cs typeface="Arial" charset="0"/>
                  </a:rPr>
                  <a:t>16</a:t>
                </a:r>
              </a:p>
            </p:txBody>
          </p:sp>
          <p:sp>
            <p:nvSpPr>
              <p:cNvPr id="703" name="Freeform 164">
                <a:extLst>
                  <a:ext uri="{FF2B5EF4-FFF2-40B4-BE49-F238E27FC236}">
                    <a16:creationId xmlns:a16="http://schemas.microsoft.com/office/drawing/2014/main" id="{C20C0334-B762-454E-997E-872179D869C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04" name="Group 165">
                <a:extLst>
                  <a:ext uri="{FF2B5EF4-FFF2-40B4-BE49-F238E27FC236}">
                    <a16:creationId xmlns:a16="http://schemas.microsoft.com/office/drawing/2014/main" id="{38C4973F-729B-49A5-845D-BFCF3788C8D3}"/>
                  </a:ext>
                </a:extLst>
              </p:cNvPr>
              <p:cNvGrpSpPr>
                <a:grpSpLocks/>
              </p:cNvGrpSpPr>
              <p:nvPr/>
            </p:nvGrpSpPr>
            <p:grpSpPr bwMode="auto">
              <a:xfrm>
                <a:off x="2528978" y="5470305"/>
                <a:ext cx="1032082" cy="760244"/>
                <a:chOff x="288" y="720"/>
                <a:chExt cx="432" cy="288"/>
              </a:xfrm>
            </p:grpSpPr>
            <p:sp>
              <p:nvSpPr>
                <p:cNvPr id="705" name="Rectangle 166">
                  <a:extLst>
                    <a:ext uri="{FF2B5EF4-FFF2-40B4-BE49-F238E27FC236}">
                      <a16:creationId xmlns:a16="http://schemas.microsoft.com/office/drawing/2014/main" id="{FC18DBF0-B5AC-4D9D-B955-5246752C829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06" name="Line 167">
                  <a:extLst>
                    <a:ext uri="{FF2B5EF4-FFF2-40B4-BE49-F238E27FC236}">
                      <a16:creationId xmlns:a16="http://schemas.microsoft.com/office/drawing/2014/main" id="{BBC39385-121E-4BA9-9BDB-47DA1BDDA61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07" name="Line 168">
                  <a:extLst>
                    <a:ext uri="{FF2B5EF4-FFF2-40B4-BE49-F238E27FC236}">
                      <a16:creationId xmlns:a16="http://schemas.microsoft.com/office/drawing/2014/main" id="{57B7AC77-9136-4F72-A7CF-3B0BCED417A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01" name="TextBox 700">
              <a:extLst>
                <a:ext uri="{FF2B5EF4-FFF2-40B4-BE49-F238E27FC236}">
                  <a16:creationId xmlns:a16="http://schemas.microsoft.com/office/drawing/2014/main" id="{00FA22B4-90DB-4508-8C2B-5529C9C7564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31" name="Rectangle 230">
            <a:extLst>
              <a:ext uri="{FF2B5EF4-FFF2-40B4-BE49-F238E27FC236}">
                <a16:creationId xmlns:a16="http://schemas.microsoft.com/office/drawing/2014/main" id="{45B2064C-4874-49B6-AB54-9626BDCF562F}"/>
              </a:ext>
            </a:extLst>
          </p:cNvPr>
          <p:cNvSpPr/>
          <p:nvPr/>
        </p:nvSpPr>
        <p:spPr>
          <a:xfrm rot="10800000">
            <a:off x="505275" y="359126"/>
            <a:ext cx="26386972"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8" name="Group 567">
            <a:extLst>
              <a:ext uri="{FF2B5EF4-FFF2-40B4-BE49-F238E27FC236}">
                <a16:creationId xmlns:a16="http://schemas.microsoft.com/office/drawing/2014/main" id="{09F3EC86-EACE-493F-83E0-23CAA3612F20}"/>
              </a:ext>
            </a:extLst>
          </p:cNvPr>
          <p:cNvGrpSpPr/>
          <p:nvPr/>
        </p:nvGrpSpPr>
        <p:grpSpPr>
          <a:xfrm>
            <a:off x="14313864" y="13796442"/>
            <a:ext cx="1696913" cy="1424990"/>
            <a:chOff x="2681378" y="5081713"/>
            <a:chExt cx="1696913" cy="1424990"/>
          </a:xfrm>
        </p:grpSpPr>
        <p:grpSp>
          <p:nvGrpSpPr>
            <p:cNvPr id="569" name="Group 568">
              <a:extLst>
                <a:ext uri="{FF2B5EF4-FFF2-40B4-BE49-F238E27FC236}">
                  <a16:creationId xmlns:a16="http://schemas.microsoft.com/office/drawing/2014/main" id="{E674BFA9-D7B1-430D-8573-FFC761A92398}"/>
                </a:ext>
              </a:extLst>
            </p:cNvPr>
            <p:cNvGrpSpPr/>
            <p:nvPr/>
          </p:nvGrpSpPr>
          <p:grpSpPr>
            <a:xfrm>
              <a:off x="2681378" y="5622705"/>
              <a:ext cx="1696913" cy="883998"/>
              <a:chOff x="2528978" y="5470305"/>
              <a:chExt cx="1696913" cy="883998"/>
            </a:xfrm>
          </p:grpSpPr>
          <p:sp>
            <p:nvSpPr>
              <p:cNvPr id="583" name="Text Box 648">
                <a:extLst>
                  <a:ext uri="{FF2B5EF4-FFF2-40B4-BE49-F238E27FC236}">
                    <a16:creationId xmlns:a16="http://schemas.microsoft.com/office/drawing/2014/main" id="{265379D0-28ED-40CA-9CFA-62CC745ED771}"/>
                  </a:ext>
                </a:extLst>
              </p:cNvPr>
              <p:cNvSpPr txBox="1">
                <a:spLocks noChangeArrowheads="1"/>
              </p:cNvSpPr>
              <p:nvPr/>
            </p:nvSpPr>
            <p:spPr bwMode="auto">
              <a:xfrm>
                <a:off x="3574883" y="5590632"/>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 16</a:t>
                </a:r>
              </a:p>
            </p:txBody>
          </p:sp>
          <p:sp>
            <p:nvSpPr>
              <p:cNvPr id="581" name="Freeform 164">
                <a:extLst>
                  <a:ext uri="{FF2B5EF4-FFF2-40B4-BE49-F238E27FC236}">
                    <a16:creationId xmlns:a16="http://schemas.microsoft.com/office/drawing/2014/main" id="{87DC01D9-046E-4A35-B36A-69960711EA8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82" name="Group 165">
                <a:extLst>
                  <a:ext uri="{FF2B5EF4-FFF2-40B4-BE49-F238E27FC236}">
                    <a16:creationId xmlns:a16="http://schemas.microsoft.com/office/drawing/2014/main" id="{EE595B52-68D8-4011-A557-44EE221E2948}"/>
                  </a:ext>
                </a:extLst>
              </p:cNvPr>
              <p:cNvGrpSpPr>
                <a:grpSpLocks/>
              </p:cNvGrpSpPr>
              <p:nvPr/>
            </p:nvGrpSpPr>
            <p:grpSpPr bwMode="auto">
              <a:xfrm>
                <a:off x="2528978" y="5470305"/>
                <a:ext cx="1032082" cy="760244"/>
                <a:chOff x="288" y="720"/>
                <a:chExt cx="432" cy="288"/>
              </a:xfrm>
            </p:grpSpPr>
            <p:sp>
              <p:nvSpPr>
                <p:cNvPr id="636" name="Rectangle 166">
                  <a:extLst>
                    <a:ext uri="{FF2B5EF4-FFF2-40B4-BE49-F238E27FC236}">
                      <a16:creationId xmlns:a16="http://schemas.microsoft.com/office/drawing/2014/main" id="{F09A58DD-8045-4CD7-AD22-BF04B5C199A0}"/>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7" name="Line 167">
                  <a:extLst>
                    <a:ext uri="{FF2B5EF4-FFF2-40B4-BE49-F238E27FC236}">
                      <a16:creationId xmlns:a16="http://schemas.microsoft.com/office/drawing/2014/main" id="{FD9B7736-F5AA-4BC7-8537-1EE771E2498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90" name="Line 168">
                  <a:extLst>
                    <a:ext uri="{FF2B5EF4-FFF2-40B4-BE49-F238E27FC236}">
                      <a16:creationId xmlns:a16="http://schemas.microsoft.com/office/drawing/2014/main" id="{BAF848D4-0C95-4458-AF26-AC671E458F2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79" name="TextBox 578">
              <a:extLst>
                <a:ext uri="{FF2B5EF4-FFF2-40B4-BE49-F238E27FC236}">
                  <a16:creationId xmlns:a16="http://schemas.microsoft.com/office/drawing/2014/main" id="{8BF72966-72CD-472E-B1CA-8362B14A2B33}"/>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691" name="Group 690">
            <a:extLst>
              <a:ext uri="{FF2B5EF4-FFF2-40B4-BE49-F238E27FC236}">
                <a16:creationId xmlns:a16="http://schemas.microsoft.com/office/drawing/2014/main" id="{8C904B42-62D3-4A51-BE6B-B0D97CCF9A1B}"/>
              </a:ext>
            </a:extLst>
          </p:cNvPr>
          <p:cNvGrpSpPr/>
          <p:nvPr/>
        </p:nvGrpSpPr>
        <p:grpSpPr>
          <a:xfrm rot="904592">
            <a:off x="14262854" y="12046986"/>
            <a:ext cx="1546012" cy="943558"/>
            <a:chOff x="10515786" y="2704336"/>
            <a:chExt cx="1546012" cy="943558"/>
          </a:xfrm>
        </p:grpSpPr>
        <p:sp>
          <p:nvSpPr>
            <p:cNvPr id="692" name="Oval 691">
              <a:extLst>
                <a:ext uri="{FF2B5EF4-FFF2-40B4-BE49-F238E27FC236}">
                  <a16:creationId xmlns:a16="http://schemas.microsoft.com/office/drawing/2014/main" id="{D3ED27A0-B92E-4713-A4D7-65C486380A1A}"/>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3" name="Oval 692">
              <a:extLst>
                <a:ext uri="{FF2B5EF4-FFF2-40B4-BE49-F238E27FC236}">
                  <a16:creationId xmlns:a16="http://schemas.microsoft.com/office/drawing/2014/main" id="{1D9A0B42-0BB9-4359-81CA-EA904E4F3FD0}"/>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4" name="Text Box 648">
              <a:extLst>
                <a:ext uri="{FF2B5EF4-FFF2-40B4-BE49-F238E27FC236}">
                  <a16:creationId xmlns:a16="http://schemas.microsoft.com/office/drawing/2014/main" id="{8FF35C61-B747-4BC5-BE91-EFECEEED7675}"/>
                </a:ext>
              </a:extLst>
            </p:cNvPr>
            <p:cNvSpPr txBox="1">
              <a:spLocks noChangeArrowheads="1"/>
            </p:cNvSpPr>
            <p:nvPr/>
          </p:nvSpPr>
          <p:spPr bwMode="auto">
            <a:xfrm rot="20739556">
              <a:off x="11519906" y="2807510"/>
              <a:ext cx="54189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 16</a:t>
              </a:r>
            </a:p>
          </p:txBody>
        </p:sp>
        <p:grpSp>
          <p:nvGrpSpPr>
            <p:cNvPr id="695" name="Group 165">
              <a:extLst>
                <a:ext uri="{FF2B5EF4-FFF2-40B4-BE49-F238E27FC236}">
                  <a16:creationId xmlns:a16="http://schemas.microsoft.com/office/drawing/2014/main" id="{8639783A-318D-4AF1-A9A0-B97BF8A70A07}"/>
                </a:ext>
              </a:extLst>
            </p:cNvPr>
            <p:cNvGrpSpPr>
              <a:grpSpLocks/>
            </p:cNvGrpSpPr>
            <p:nvPr/>
          </p:nvGrpSpPr>
          <p:grpSpPr bwMode="auto">
            <a:xfrm rot="20815873">
              <a:off x="10515786" y="2887650"/>
              <a:ext cx="1032082" cy="760244"/>
              <a:chOff x="288" y="720"/>
              <a:chExt cx="432" cy="288"/>
            </a:xfrm>
          </p:grpSpPr>
          <p:sp>
            <p:nvSpPr>
              <p:cNvPr id="696" name="Rectangle 166">
                <a:extLst>
                  <a:ext uri="{FF2B5EF4-FFF2-40B4-BE49-F238E27FC236}">
                    <a16:creationId xmlns:a16="http://schemas.microsoft.com/office/drawing/2014/main" id="{4169116B-3E9A-4978-AACA-1BC5287BCC1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97" name="Line 167">
                <a:extLst>
                  <a:ext uri="{FF2B5EF4-FFF2-40B4-BE49-F238E27FC236}">
                    <a16:creationId xmlns:a16="http://schemas.microsoft.com/office/drawing/2014/main" id="{BDC3DC99-48E1-462F-95B7-2CCC931A073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98" name="Line 168">
                <a:extLst>
                  <a:ext uri="{FF2B5EF4-FFF2-40B4-BE49-F238E27FC236}">
                    <a16:creationId xmlns:a16="http://schemas.microsoft.com/office/drawing/2014/main" id="{E5EE92DB-BF41-4753-B0EC-9BC2EECA364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nvGrpSpPr>
          <p:cNvPr id="717" name="Group 716">
            <a:extLst>
              <a:ext uri="{FF2B5EF4-FFF2-40B4-BE49-F238E27FC236}">
                <a16:creationId xmlns:a16="http://schemas.microsoft.com/office/drawing/2014/main" id="{6F842DD7-6C88-4C99-BEFF-578C4A38DD37}"/>
              </a:ext>
            </a:extLst>
          </p:cNvPr>
          <p:cNvGrpSpPr/>
          <p:nvPr/>
        </p:nvGrpSpPr>
        <p:grpSpPr>
          <a:xfrm>
            <a:off x="10014918" y="12196111"/>
            <a:ext cx="1670353" cy="1365904"/>
            <a:chOff x="2681378" y="5081713"/>
            <a:chExt cx="1670353" cy="1365904"/>
          </a:xfrm>
        </p:grpSpPr>
        <p:grpSp>
          <p:nvGrpSpPr>
            <p:cNvPr id="718" name="Group 717">
              <a:extLst>
                <a:ext uri="{FF2B5EF4-FFF2-40B4-BE49-F238E27FC236}">
                  <a16:creationId xmlns:a16="http://schemas.microsoft.com/office/drawing/2014/main" id="{8BE80407-5C5B-4434-85B5-EB9BD3850D7A}"/>
                </a:ext>
              </a:extLst>
            </p:cNvPr>
            <p:cNvGrpSpPr/>
            <p:nvPr/>
          </p:nvGrpSpPr>
          <p:grpSpPr>
            <a:xfrm>
              <a:off x="2681378" y="5622705"/>
              <a:ext cx="1670353" cy="824912"/>
              <a:chOff x="2528978" y="5470305"/>
              <a:chExt cx="1670353" cy="824912"/>
            </a:xfrm>
          </p:grpSpPr>
          <p:sp>
            <p:nvSpPr>
              <p:cNvPr id="720" name="Text Box 648">
                <a:extLst>
                  <a:ext uri="{FF2B5EF4-FFF2-40B4-BE49-F238E27FC236}">
                    <a16:creationId xmlns:a16="http://schemas.microsoft.com/office/drawing/2014/main" id="{F5E2837B-A6BE-4632-9F7B-485C3FDE09F6}"/>
                  </a:ext>
                </a:extLst>
              </p:cNvPr>
              <p:cNvSpPr txBox="1">
                <a:spLocks noChangeArrowheads="1"/>
              </p:cNvSpPr>
              <p:nvPr/>
            </p:nvSpPr>
            <p:spPr bwMode="auto">
              <a:xfrm>
                <a:off x="3548323" y="5607849"/>
                <a:ext cx="651008"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t>
                </a:r>
              </a:p>
              <a:p>
                <a:pPr>
                  <a:lnSpc>
                    <a:spcPts val="1000"/>
                  </a:lnSpc>
                  <a:spcBef>
                    <a:spcPct val="50000"/>
                  </a:spcBef>
                </a:pPr>
                <a:r>
                  <a:rPr lang="en-US" sz="3200" b="1" dirty="0">
                    <a:solidFill>
                      <a:srgbClr val="002060"/>
                    </a:solidFill>
                    <a:cs typeface="Arial" charset="0"/>
                  </a:rPr>
                  <a:t> 16</a:t>
                </a:r>
                <a:endParaRPr lang="en-US" sz="3200" b="1" dirty="0">
                  <a:solidFill>
                    <a:srgbClr val="002060"/>
                  </a:solidFill>
                  <a:latin typeface="+mn-lt"/>
                  <a:cs typeface="Arial" charset="0"/>
                </a:endParaRPr>
              </a:p>
            </p:txBody>
          </p:sp>
          <p:sp>
            <p:nvSpPr>
              <p:cNvPr id="721" name="Freeform 164">
                <a:extLst>
                  <a:ext uri="{FF2B5EF4-FFF2-40B4-BE49-F238E27FC236}">
                    <a16:creationId xmlns:a16="http://schemas.microsoft.com/office/drawing/2014/main" id="{3A416FD6-B0B4-4F94-A61B-D1A44AD7C14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22" name="Group 165">
                <a:extLst>
                  <a:ext uri="{FF2B5EF4-FFF2-40B4-BE49-F238E27FC236}">
                    <a16:creationId xmlns:a16="http://schemas.microsoft.com/office/drawing/2014/main" id="{E4AC110C-04B6-4E28-BA94-D4FACE2051A3}"/>
                  </a:ext>
                </a:extLst>
              </p:cNvPr>
              <p:cNvGrpSpPr>
                <a:grpSpLocks/>
              </p:cNvGrpSpPr>
              <p:nvPr/>
            </p:nvGrpSpPr>
            <p:grpSpPr bwMode="auto">
              <a:xfrm>
                <a:off x="2528978" y="5470305"/>
                <a:ext cx="1032082" cy="760244"/>
                <a:chOff x="288" y="720"/>
                <a:chExt cx="432" cy="288"/>
              </a:xfrm>
            </p:grpSpPr>
            <p:sp>
              <p:nvSpPr>
                <p:cNvPr id="723" name="Rectangle 166">
                  <a:extLst>
                    <a:ext uri="{FF2B5EF4-FFF2-40B4-BE49-F238E27FC236}">
                      <a16:creationId xmlns:a16="http://schemas.microsoft.com/office/drawing/2014/main" id="{660D28AF-4F70-4110-999E-786C6D1C8B3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24" name="Line 167">
                  <a:extLst>
                    <a:ext uri="{FF2B5EF4-FFF2-40B4-BE49-F238E27FC236}">
                      <a16:creationId xmlns:a16="http://schemas.microsoft.com/office/drawing/2014/main" id="{8E315AF5-12EA-4C9B-9EEE-7BD813D073C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25" name="Line 168">
                  <a:extLst>
                    <a:ext uri="{FF2B5EF4-FFF2-40B4-BE49-F238E27FC236}">
                      <a16:creationId xmlns:a16="http://schemas.microsoft.com/office/drawing/2014/main" id="{803D0A4E-03D7-4DBB-82F4-4E7C4F9CBE35}"/>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19" name="TextBox 718">
              <a:extLst>
                <a:ext uri="{FF2B5EF4-FFF2-40B4-BE49-F238E27FC236}">
                  <a16:creationId xmlns:a16="http://schemas.microsoft.com/office/drawing/2014/main" id="{D45E4416-EF1A-4B78-8A3A-6305B932660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763" name="Freeform: Shape 762">
            <a:extLst>
              <a:ext uri="{FF2B5EF4-FFF2-40B4-BE49-F238E27FC236}">
                <a16:creationId xmlns:a16="http://schemas.microsoft.com/office/drawing/2014/main" id="{40F0C631-A1C2-4ADA-A674-F3C71539B8E6}"/>
              </a:ext>
            </a:extLst>
          </p:cNvPr>
          <p:cNvSpPr>
            <a:spLocks noChangeAspect="1"/>
          </p:cNvSpPr>
          <p:nvPr/>
        </p:nvSpPr>
        <p:spPr>
          <a:xfrm rot="21010224">
            <a:off x="20469260" y="5338088"/>
            <a:ext cx="1499480" cy="1298463"/>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71" name="Group 770">
            <a:extLst>
              <a:ext uri="{FF2B5EF4-FFF2-40B4-BE49-F238E27FC236}">
                <a16:creationId xmlns:a16="http://schemas.microsoft.com/office/drawing/2014/main" id="{22476FD9-7AEF-4C5B-A0BA-CDC4CA9B3C52}"/>
              </a:ext>
            </a:extLst>
          </p:cNvPr>
          <p:cNvGrpSpPr/>
          <p:nvPr/>
        </p:nvGrpSpPr>
        <p:grpSpPr>
          <a:xfrm>
            <a:off x="10271810" y="10549843"/>
            <a:ext cx="1651718" cy="1340747"/>
            <a:chOff x="2681378" y="5078262"/>
            <a:chExt cx="1651718" cy="1340747"/>
          </a:xfrm>
        </p:grpSpPr>
        <p:grpSp>
          <p:nvGrpSpPr>
            <p:cNvPr id="772" name="Group 771">
              <a:extLst>
                <a:ext uri="{FF2B5EF4-FFF2-40B4-BE49-F238E27FC236}">
                  <a16:creationId xmlns:a16="http://schemas.microsoft.com/office/drawing/2014/main" id="{EBFF7D15-B289-4088-A2B2-80454286AD4A}"/>
                </a:ext>
              </a:extLst>
            </p:cNvPr>
            <p:cNvGrpSpPr/>
            <p:nvPr/>
          </p:nvGrpSpPr>
          <p:grpSpPr>
            <a:xfrm>
              <a:off x="2681378" y="5622705"/>
              <a:ext cx="1651718" cy="796304"/>
              <a:chOff x="2528978" y="5470305"/>
              <a:chExt cx="1651718" cy="796304"/>
            </a:xfrm>
          </p:grpSpPr>
          <p:sp>
            <p:nvSpPr>
              <p:cNvPr id="774" name="Text Box 648">
                <a:extLst>
                  <a:ext uri="{FF2B5EF4-FFF2-40B4-BE49-F238E27FC236}">
                    <a16:creationId xmlns:a16="http://schemas.microsoft.com/office/drawing/2014/main" id="{0F9536D7-AFFF-41CD-B8A1-081730040D7D}"/>
                  </a:ext>
                </a:extLst>
              </p:cNvPr>
              <p:cNvSpPr txBox="1">
                <a:spLocks noChangeArrowheads="1"/>
              </p:cNvSpPr>
              <p:nvPr/>
            </p:nvSpPr>
            <p:spPr bwMode="auto">
              <a:xfrm>
                <a:off x="3529688" y="5579241"/>
                <a:ext cx="651008"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 16</a:t>
                </a:r>
              </a:p>
            </p:txBody>
          </p:sp>
          <p:sp>
            <p:nvSpPr>
              <p:cNvPr id="775" name="Freeform 164">
                <a:extLst>
                  <a:ext uri="{FF2B5EF4-FFF2-40B4-BE49-F238E27FC236}">
                    <a16:creationId xmlns:a16="http://schemas.microsoft.com/office/drawing/2014/main" id="{3C5BDDDD-8B1B-489D-BD5F-605BC07BAB5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76" name="Group 165">
                <a:extLst>
                  <a:ext uri="{FF2B5EF4-FFF2-40B4-BE49-F238E27FC236}">
                    <a16:creationId xmlns:a16="http://schemas.microsoft.com/office/drawing/2014/main" id="{54FF4178-219F-4548-B0D7-E024B75B1B8E}"/>
                  </a:ext>
                </a:extLst>
              </p:cNvPr>
              <p:cNvGrpSpPr>
                <a:grpSpLocks/>
              </p:cNvGrpSpPr>
              <p:nvPr/>
            </p:nvGrpSpPr>
            <p:grpSpPr bwMode="auto">
              <a:xfrm>
                <a:off x="2528978" y="5470305"/>
                <a:ext cx="1032082" cy="760244"/>
                <a:chOff x="288" y="720"/>
                <a:chExt cx="432" cy="288"/>
              </a:xfrm>
            </p:grpSpPr>
            <p:sp>
              <p:nvSpPr>
                <p:cNvPr id="777" name="Rectangle 166">
                  <a:extLst>
                    <a:ext uri="{FF2B5EF4-FFF2-40B4-BE49-F238E27FC236}">
                      <a16:creationId xmlns:a16="http://schemas.microsoft.com/office/drawing/2014/main" id="{8CFFFA6F-0F39-4839-8BDE-C0E6EF8A191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78" name="Line 167">
                  <a:extLst>
                    <a:ext uri="{FF2B5EF4-FFF2-40B4-BE49-F238E27FC236}">
                      <a16:creationId xmlns:a16="http://schemas.microsoft.com/office/drawing/2014/main" id="{B87734E4-6F08-4F7B-A7A8-E3A11533FBC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79" name="Line 168">
                  <a:extLst>
                    <a:ext uri="{FF2B5EF4-FFF2-40B4-BE49-F238E27FC236}">
                      <a16:creationId xmlns:a16="http://schemas.microsoft.com/office/drawing/2014/main" id="{1879D044-BE6E-421E-B1F6-F3D16F5ECF5C}"/>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73" name="TextBox 772">
              <a:extLst>
                <a:ext uri="{FF2B5EF4-FFF2-40B4-BE49-F238E27FC236}">
                  <a16:creationId xmlns:a16="http://schemas.microsoft.com/office/drawing/2014/main" id="{6008A8B3-B442-478B-9E22-351004A2DFDE}"/>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627" name="Group 626">
            <a:extLst>
              <a:ext uri="{FF2B5EF4-FFF2-40B4-BE49-F238E27FC236}">
                <a16:creationId xmlns:a16="http://schemas.microsoft.com/office/drawing/2014/main" id="{F6B18FBD-BB0F-4D93-A424-0AD5053350BB}"/>
              </a:ext>
            </a:extLst>
          </p:cNvPr>
          <p:cNvGrpSpPr/>
          <p:nvPr/>
        </p:nvGrpSpPr>
        <p:grpSpPr>
          <a:xfrm>
            <a:off x="13324736" y="4508387"/>
            <a:ext cx="1529648" cy="1428063"/>
            <a:chOff x="2681378" y="5090806"/>
            <a:chExt cx="1529648" cy="1428063"/>
          </a:xfrm>
        </p:grpSpPr>
        <p:grpSp>
          <p:nvGrpSpPr>
            <p:cNvPr id="628" name="Group 627">
              <a:extLst>
                <a:ext uri="{FF2B5EF4-FFF2-40B4-BE49-F238E27FC236}">
                  <a16:creationId xmlns:a16="http://schemas.microsoft.com/office/drawing/2014/main" id="{92FED48D-873C-44C4-BC0E-2D474CA57F89}"/>
                </a:ext>
              </a:extLst>
            </p:cNvPr>
            <p:cNvGrpSpPr/>
            <p:nvPr/>
          </p:nvGrpSpPr>
          <p:grpSpPr>
            <a:xfrm>
              <a:off x="2681378" y="5622705"/>
              <a:ext cx="1529648" cy="896164"/>
              <a:chOff x="2528978" y="5470305"/>
              <a:chExt cx="1529648" cy="896164"/>
            </a:xfrm>
          </p:grpSpPr>
          <p:sp>
            <p:nvSpPr>
              <p:cNvPr id="630" name="Text Box 648">
                <a:extLst>
                  <a:ext uri="{FF2B5EF4-FFF2-40B4-BE49-F238E27FC236}">
                    <a16:creationId xmlns:a16="http://schemas.microsoft.com/office/drawing/2014/main" id="{1D4A3FFB-5136-4D11-B50C-D17D5B84816E}"/>
                  </a:ext>
                </a:extLst>
              </p:cNvPr>
              <p:cNvSpPr txBox="1">
                <a:spLocks noChangeArrowheads="1"/>
              </p:cNvSpPr>
              <p:nvPr/>
            </p:nvSpPr>
            <p:spPr bwMode="auto">
              <a:xfrm>
                <a:off x="3525225" y="5977260"/>
                <a:ext cx="533401" cy="389209"/>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1</a:t>
                </a:r>
                <a:r>
                  <a:rPr lang="en-US" sz="3200" b="1" dirty="0">
                    <a:solidFill>
                      <a:srgbClr val="002060"/>
                    </a:solidFill>
                    <a:cs typeface="Arial" charset="0"/>
                  </a:rPr>
                  <a:t>6</a:t>
                </a:r>
              </a:p>
            </p:txBody>
          </p:sp>
          <p:sp>
            <p:nvSpPr>
              <p:cNvPr id="631" name="Freeform 164">
                <a:extLst>
                  <a:ext uri="{FF2B5EF4-FFF2-40B4-BE49-F238E27FC236}">
                    <a16:creationId xmlns:a16="http://schemas.microsoft.com/office/drawing/2014/main" id="{BED63FDB-C279-449C-9F94-F4EE6C615CD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632" name="Group 165">
                <a:extLst>
                  <a:ext uri="{FF2B5EF4-FFF2-40B4-BE49-F238E27FC236}">
                    <a16:creationId xmlns:a16="http://schemas.microsoft.com/office/drawing/2014/main" id="{AE702255-4466-4DC5-A3E1-B34227F1DED3}"/>
                  </a:ext>
                </a:extLst>
              </p:cNvPr>
              <p:cNvGrpSpPr>
                <a:grpSpLocks/>
              </p:cNvGrpSpPr>
              <p:nvPr/>
            </p:nvGrpSpPr>
            <p:grpSpPr bwMode="auto">
              <a:xfrm>
                <a:off x="2528978" y="5470305"/>
                <a:ext cx="1032082" cy="760244"/>
                <a:chOff x="288" y="720"/>
                <a:chExt cx="432" cy="288"/>
              </a:xfrm>
            </p:grpSpPr>
            <p:sp>
              <p:nvSpPr>
                <p:cNvPr id="633" name="Rectangle 166">
                  <a:extLst>
                    <a:ext uri="{FF2B5EF4-FFF2-40B4-BE49-F238E27FC236}">
                      <a16:creationId xmlns:a16="http://schemas.microsoft.com/office/drawing/2014/main" id="{A5A9D92C-11E3-47DE-9D1A-67DBD25D583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634" name="Line 167">
                  <a:extLst>
                    <a:ext uri="{FF2B5EF4-FFF2-40B4-BE49-F238E27FC236}">
                      <a16:creationId xmlns:a16="http://schemas.microsoft.com/office/drawing/2014/main" id="{516CB570-A5D9-48DB-BCD0-984B031D0A0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635" name="Line 168">
                  <a:extLst>
                    <a:ext uri="{FF2B5EF4-FFF2-40B4-BE49-F238E27FC236}">
                      <a16:creationId xmlns:a16="http://schemas.microsoft.com/office/drawing/2014/main" id="{24D25D18-0C0E-4E8C-9CFF-73B3E079870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629" name="TextBox 628">
              <a:extLst>
                <a:ext uri="{FF2B5EF4-FFF2-40B4-BE49-F238E27FC236}">
                  <a16:creationId xmlns:a16="http://schemas.microsoft.com/office/drawing/2014/main" id="{4DAB8907-3550-416F-B2E2-B65E73D05D06}"/>
                </a:ext>
              </a:extLst>
            </p:cNvPr>
            <p:cNvSpPr txBox="1"/>
            <p:nvPr/>
          </p:nvSpPr>
          <p:spPr>
            <a:xfrm>
              <a:off x="2822777" y="5090806"/>
              <a:ext cx="792388"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665" name="TextBox 664">
            <a:extLst>
              <a:ext uri="{FF2B5EF4-FFF2-40B4-BE49-F238E27FC236}">
                <a16:creationId xmlns:a16="http://schemas.microsoft.com/office/drawing/2014/main" id="{FC5E50AA-4EB4-41A3-AD51-A2A3152BA1EA}"/>
              </a:ext>
            </a:extLst>
          </p:cNvPr>
          <p:cNvSpPr txBox="1"/>
          <p:nvPr/>
        </p:nvSpPr>
        <p:spPr>
          <a:xfrm rot="4564257">
            <a:off x="1178852" y="2055586"/>
            <a:ext cx="682296" cy="1179875"/>
          </a:xfrm>
          <a:prstGeom prst="rect">
            <a:avLst/>
          </a:prstGeom>
          <a:solidFill>
            <a:schemeClr val="accent5">
              <a:lumMod val="20000"/>
              <a:lumOff val="80000"/>
            </a:schemeClr>
          </a:solidFill>
        </p:spPr>
        <p:txBody>
          <a:bodyPr wrap="square" lIns="0" tIns="0" rIns="0" bIns="0" rtlCol="0">
            <a:spAutoFit/>
          </a:bodyPr>
          <a:lstStyle/>
          <a:p>
            <a:pPr algn="ctr">
              <a:lnSpc>
                <a:spcPts val="3000"/>
              </a:lnSpc>
            </a:pPr>
            <a:r>
              <a:rPr lang="en-US" sz="3600" b="1" spc="-50" dirty="0">
                <a:solidFill>
                  <a:srgbClr val="002060"/>
                </a:solidFill>
              </a:rPr>
              <a:t>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116</a:t>
            </a:r>
          </a:p>
        </p:txBody>
      </p:sp>
      <p:grpSp>
        <p:nvGrpSpPr>
          <p:cNvPr id="744" name="Group 743">
            <a:extLst>
              <a:ext uri="{FF2B5EF4-FFF2-40B4-BE49-F238E27FC236}">
                <a16:creationId xmlns:a16="http://schemas.microsoft.com/office/drawing/2014/main" id="{6A362811-DD29-4E1F-8FC0-128F9C470BEF}"/>
              </a:ext>
            </a:extLst>
          </p:cNvPr>
          <p:cNvGrpSpPr/>
          <p:nvPr/>
        </p:nvGrpSpPr>
        <p:grpSpPr>
          <a:xfrm>
            <a:off x="2013149" y="3484665"/>
            <a:ext cx="1493923" cy="1365959"/>
            <a:chOff x="2681378" y="5081713"/>
            <a:chExt cx="1493923" cy="1365959"/>
          </a:xfrm>
        </p:grpSpPr>
        <p:grpSp>
          <p:nvGrpSpPr>
            <p:cNvPr id="745" name="Group 744">
              <a:extLst>
                <a:ext uri="{FF2B5EF4-FFF2-40B4-BE49-F238E27FC236}">
                  <a16:creationId xmlns:a16="http://schemas.microsoft.com/office/drawing/2014/main" id="{1EC9EFC4-AD59-4504-8223-072ECC585C5E}"/>
                </a:ext>
              </a:extLst>
            </p:cNvPr>
            <p:cNvGrpSpPr/>
            <p:nvPr/>
          </p:nvGrpSpPr>
          <p:grpSpPr>
            <a:xfrm>
              <a:off x="2681378" y="5622705"/>
              <a:ext cx="1493923" cy="824967"/>
              <a:chOff x="2528978" y="5470305"/>
              <a:chExt cx="1493923" cy="824967"/>
            </a:xfrm>
          </p:grpSpPr>
          <p:sp>
            <p:nvSpPr>
              <p:cNvPr id="747" name="Text Box 648">
                <a:extLst>
                  <a:ext uri="{FF2B5EF4-FFF2-40B4-BE49-F238E27FC236}">
                    <a16:creationId xmlns:a16="http://schemas.microsoft.com/office/drawing/2014/main" id="{11833509-125E-47EF-BB2C-F6F080B2D645}"/>
                  </a:ext>
                </a:extLst>
              </p:cNvPr>
              <p:cNvSpPr txBox="1">
                <a:spLocks noChangeArrowheads="1"/>
              </p:cNvSpPr>
              <p:nvPr/>
            </p:nvSpPr>
            <p:spPr bwMode="auto">
              <a:xfrm>
                <a:off x="3580204" y="5607904"/>
                <a:ext cx="442697" cy="687368"/>
              </a:xfrm>
              <a:prstGeom prst="rect">
                <a:avLst/>
              </a:prstGeom>
              <a:solidFill>
                <a:srgbClr val="FFF2CC"/>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latin typeface="+mn-lt"/>
                    <a:cs typeface="Arial" charset="0"/>
                  </a:rPr>
                  <a:t>18</a:t>
                </a:r>
              </a:p>
            </p:txBody>
          </p:sp>
          <p:sp>
            <p:nvSpPr>
              <p:cNvPr id="748" name="Freeform 164">
                <a:extLst>
                  <a:ext uri="{FF2B5EF4-FFF2-40B4-BE49-F238E27FC236}">
                    <a16:creationId xmlns:a16="http://schemas.microsoft.com/office/drawing/2014/main" id="{005FF767-5B53-4CF2-B742-785188DA46E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49" name="Group 165">
                <a:extLst>
                  <a:ext uri="{FF2B5EF4-FFF2-40B4-BE49-F238E27FC236}">
                    <a16:creationId xmlns:a16="http://schemas.microsoft.com/office/drawing/2014/main" id="{7F06966F-C378-4D0E-AB84-A4DA3E3AE85B}"/>
                  </a:ext>
                </a:extLst>
              </p:cNvPr>
              <p:cNvGrpSpPr>
                <a:grpSpLocks/>
              </p:cNvGrpSpPr>
              <p:nvPr/>
            </p:nvGrpSpPr>
            <p:grpSpPr bwMode="auto">
              <a:xfrm>
                <a:off x="2528978" y="5470305"/>
                <a:ext cx="1032082" cy="760244"/>
                <a:chOff x="288" y="720"/>
                <a:chExt cx="432" cy="288"/>
              </a:xfrm>
            </p:grpSpPr>
            <p:sp>
              <p:nvSpPr>
                <p:cNvPr id="750" name="Rectangle 166">
                  <a:extLst>
                    <a:ext uri="{FF2B5EF4-FFF2-40B4-BE49-F238E27FC236}">
                      <a16:creationId xmlns:a16="http://schemas.microsoft.com/office/drawing/2014/main" id="{F9698118-F404-4A33-B388-6E41B80B31A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51" name="Line 167">
                  <a:extLst>
                    <a:ext uri="{FF2B5EF4-FFF2-40B4-BE49-F238E27FC236}">
                      <a16:creationId xmlns:a16="http://schemas.microsoft.com/office/drawing/2014/main" id="{2DBD57C2-707D-4955-AB8C-51DA0704F0E0}"/>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52" name="Line 168">
                  <a:extLst>
                    <a:ext uri="{FF2B5EF4-FFF2-40B4-BE49-F238E27FC236}">
                      <a16:creationId xmlns:a16="http://schemas.microsoft.com/office/drawing/2014/main" id="{E540B52C-4197-4A46-9162-53E01196787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46" name="TextBox 745">
              <a:extLst>
                <a:ext uri="{FF2B5EF4-FFF2-40B4-BE49-F238E27FC236}">
                  <a16:creationId xmlns:a16="http://schemas.microsoft.com/office/drawing/2014/main" id="{6DE14AAD-F824-4FEB-B6F7-2B35B1E4923A}"/>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753" name="Group 752">
            <a:extLst>
              <a:ext uri="{FF2B5EF4-FFF2-40B4-BE49-F238E27FC236}">
                <a16:creationId xmlns:a16="http://schemas.microsoft.com/office/drawing/2014/main" id="{E274C7C1-F5D9-4A8A-BF1A-5631DAF57588}"/>
              </a:ext>
            </a:extLst>
          </p:cNvPr>
          <p:cNvGrpSpPr/>
          <p:nvPr/>
        </p:nvGrpSpPr>
        <p:grpSpPr>
          <a:xfrm>
            <a:off x="3725841" y="2699671"/>
            <a:ext cx="1596004" cy="1351723"/>
            <a:chOff x="2681378" y="5078262"/>
            <a:chExt cx="1596004" cy="1351723"/>
          </a:xfrm>
        </p:grpSpPr>
        <p:grpSp>
          <p:nvGrpSpPr>
            <p:cNvPr id="754" name="Group 753">
              <a:extLst>
                <a:ext uri="{FF2B5EF4-FFF2-40B4-BE49-F238E27FC236}">
                  <a16:creationId xmlns:a16="http://schemas.microsoft.com/office/drawing/2014/main" id="{3B1EDC13-24AA-4AC0-9165-2DBA411B4312}"/>
                </a:ext>
              </a:extLst>
            </p:cNvPr>
            <p:cNvGrpSpPr/>
            <p:nvPr/>
          </p:nvGrpSpPr>
          <p:grpSpPr>
            <a:xfrm>
              <a:off x="2681378" y="5622705"/>
              <a:ext cx="1596004" cy="807280"/>
              <a:chOff x="2528978" y="5470305"/>
              <a:chExt cx="1596004" cy="807280"/>
            </a:xfrm>
          </p:grpSpPr>
          <p:sp>
            <p:nvSpPr>
              <p:cNvPr id="756" name="Text Box 648">
                <a:extLst>
                  <a:ext uri="{FF2B5EF4-FFF2-40B4-BE49-F238E27FC236}">
                    <a16:creationId xmlns:a16="http://schemas.microsoft.com/office/drawing/2014/main" id="{E5502835-38D1-4ED0-88BE-9EFA29A88B03}"/>
                  </a:ext>
                </a:extLst>
              </p:cNvPr>
              <p:cNvSpPr txBox="1">
                <a:spLocks noChangeArrowheads="1"/>
              </p:cNvSpPr>
              <p:nvPr/>
            </p:nvSpPr>
            <p:spPr bwMode="auto">
              <a:xfrm>
                <a:off x="3675569" y="5590217"/>
                <a:ext cx="449413" cy="687368"/>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18</a:t>
                </a:r>
                <a:endParaRPr lang="en-US" sz="3200" b="1" dirty="0">
                  <a:solidFill>
                    <a:srgbClr val="002060"/>
                  </a:solidFill>
                  <a:latin typeface="+mn-lt"/>
                  <a:cs typeface="Arial" charset="0"/>
                </a:endParaRPr>
              </a:p>
            </p:txBody>
          </p:sp>
          <p:sp>
            <p:nvSpPr>
              <p:cNvPr id="757" name="Freeform 164">
                <a:extLst>
                  <a:ext uri="{FF2B5EF4-FFF2-40B4-BE49-F238E27FC236}">
                    <a16:creationId xmlns:a16="http://schemas.microsoft.com/office/drawing/2014/main" id="{593A3B13-ADAF-47F6-8CF7-398A4AE5CBB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58" name="Group 165">
                <a:extLst>
                  <a:ext uri="{FF2B5EF4-FFF2-40B4-BE49-F238E27FC236}">
                    <a16:creationId xmlns:a16="http://schemas.microsoft.com/office/drawing/2014/main" id="{D87C48F2-7B2C-41D4-BCDE-FCCC5A33D0CA}"/>
                  </a:ext>
                </a:extLst>
              </p:cNvPr>
              <p:cNvGrpSpPr>
                <a:grpSpLocks/>
              </p:cNvGrpSpPr>
              <p:nvPr/>
            </p:nvGrpSpPr>
            <p:grpSpPr bwMode="auto">
              <a:xfrm>
                <a:off x="2528978" y="5470305"/>
                <a:ext cx="1032082" cy="760244"/>
                <a:chOff x="288" y="720"/>
                <a:chExt cx="432" cy="288"/>
              </a:xfrm>
            </p:grpSpPr>
            <p:sp>
              <p:nvSpPr>
                <p:cNvPr id="759" name="Rectangle 166">
                  <a:extLst>
                    <a:ext uri="{FF2B5EF4-FFF2-40B4-BE49-F238E27FC236}">
                      <a16:creationId xmlns:a16="http://schemas.microsoft.com/office/drawing/2014/main" id="{C04A5691-952C-4A08-8459-2F20517DF53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60" name="Line 167">
                  <a:extLst>
                    <a:ext uri="{FF2B5EF4-FFF2-40B4-BE49-F238E27FC236}">
                      <a16:creationId xmlns:a16="http://schemas.microsoft.com/office/drawing/2014/main" id="{C5BF9713-F2AB-4759-B8C3-FBE8F5B519F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61" name="Line 168">
                  <a:extLst>
                    <a:ext uri="{FF2B5EF4-FFF2-40B4-BE49-F238E27FC236}">
                      <a16:creationId xmlns:a16="http://schemas.microsoft.com/office/drawing/2014/main" id="{81F8E32D-4452-4353-B6DB-180DE983A3D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55" name="TextBox 754">
              <a:extLst>
                <a:ext uri="{FF2B5EF4-FFF2-40B4-BE49-F238E27FC236}">
                  <a16:creationId xmlns:a16="http://schemas.microsoft.com/office/drawing/2014/main" id="{BEC05573-547E-4D5E-AC78-6FECB610FD7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762" name="Group 761">
            <a:extLst>
              <a:ext uri="{FF2B5EF4-FFF2-40B4-BE49-F238E27FC236}">
                <a16:creationId xmlns:a16="http://schemas.microsoft.com/office/drawing/2014/main" id="{52CCEFB4-EF51-4E8D-8371-66A40E3C49E2}"/>
              </a:ext>
            </a:extLst>
          </p:cNvPr>
          <p:cNvGrpSpPr/>
          <p:nvPr/>
        </p:nvGrpSpPr>
        <p:grpSpPr>
          <a:xfrm>
            <a:off x="20867338" y="6491822"/>
            <a:ext cx="1762305" cy="1394290"/>
            <a:chOff x="2681378" y="5078262"/>
            <a:chExt cx="1762305" cy="1394290"/>
          </a:xfrm>
        </p:grpSpPr>
        <p:grpSp>
          <p:nvGrpSpPr>
            <p:cNvPr id="780" name="Group 779">
              <a:extLst>
                <a:ext uri="{FF2B5EF4-FFF2-40B4-BE49-F238E27FC236}">
                  <a16:creationId xmlns:a16="http://schemas.microsoft.com/office/drawing/2014/main" id="{39D92C92-20E6-4619-AC2D-24675BAEFFB3}"/>
                </a:ext>
              </a:extLst>
            </p:cNvPr>
            <p:cNvGrpSpPr/>
            <p:nvPr/>
          </p:nvGrpSpPr>
          <p:grpSpPr>
            <a:xfrm>
              <a:off x="2681378" y="5622705"/>
              <a:ext cx="1762305" cy="849847"/>
              <a:chOff x="2528978" y="5470305"/>
              <a:chExt cx="1762305" cy="849847"/>
            </a:xfrm>
          </p:grpSpPr>
          <p:sp>
            <p:nvSpPr>
              <p:cNvPr id="782" name="Text Box 648">
                <a:extLst>
                  <a:ext uri="{FF2B5EF4-FFF2-40B4-BE49-F238E27FC236}">
                    <a16:creationId xmlns:a16="http://schemas.microsoft.com/office/drawing/2014/main" id="{85B62B5E-1FE1-4B92-B1C1-938A441E8B63}"/>
                  </a:ext>
                </a:extLst>
              </p:cNvPr>
              <p:cNvSpPr txBox="1">
                <a:spLocks noChangeArrowheads="1"/>
              </p:cNvSpPr>
              <p:nvPr/>
            </p:nvSpPr>
            <p:spPr bwMode="auto">
              <a:xfrm>
                <a:off x="3640275" y="5556481"/>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783" name="Freeform 164">
                <a:extLst>
                  <a:ext uri="{FF2B5EF4-FFF2-40B4-BE49-F238E27FC236}">
                    <a16:creationId xmlns:a16="http://schemas.microsoft.com/office/drawing/2014/main" id="{E1CA25FB-CFD2-490E-9A3C-8359E2561D2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84" name="Group 165">
                <a:extLst>
                  <a:ext uri="{FF2B5EF4-FFF2-40B4-BE49-F238E27FC236}">
                    <a16:creationId xmlns:a16="http://schemas.microsoft.com/office/drawing/2014/main" id="{A59B6738-387B-4E82-AE80-9D5BD3B0FC86}"/>
                  </a:ext>
                </a:extLst>
              </p:cNvPr>
              <p:cNvGrpSpPr>
                <a:grpSpLocks/>
              </p:cNvGrpSpPr>
              <p:nvPr/>
            </p:nvGrpSpPr>
            <p:grpSpPr bwMode="auto">
              <a:xfrm>
                <a:off x="2528978" y="5470305"/>
                <a:ext cx="1032082" cy="760244"/>
                <a:chOff x="288" y="720"/>
                <a:chExt cx="432" cy="288"/>
              </a:xfrm>
            </p:grpSpPr>
            <p:sp>
              <p:nvSpPr>
                <p:cNvPr id="785" name="Rectangle 166">
                  <a:extLst>
                    <a:ext uri="{FF2B5EF4-FFF2-40B4-BE49-F238E27FC236}">
                      <a16:creationId xmlns:a16="http://schemas.microsoft.com/office/drawing/2014/main" id="{9FA147FF-804F-4480-A7E9-20E6C9BC96A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86" name="Line 167">
                  <a:extLst>
                    <a:ext uri="{FF2B5EF4-FFF2-40B4-BE49-F238E27FC236}">
                      <a16:creationId xmlns:a16="http://schemas.microsoft.com/office/drawing/2014/main" id="{889C9054-37E0-40AD-9488-AE7DF0D84E0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87" name="Line 168">
                  <a:extLst>
                    <a:ext uri="{FF2B5EF4-FFF2-40B4-BE49-F238E27FC236}">
                      <a16:creationId xmlns:a16="http://schemas.microsoft.com/office/drawing/2014/main" id="{B8689F8F-7BEF-47F8-9FFE-D778CE26F008}"/>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81" name="TextBox 780">
              <a:extLst>
                <a:ext uri="{FF2B5EF4-FFF2-40B4-BE49-F238E27FC236}">
                  <a16:creationId xmlns:a16="http://schemas.microsoft.com/office/drawing/2014/main" id="{A9C16800-71CD-48B8-8A6A-573A8A0323ED}"/>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788" name="TextBox 787">
            <a:extLst>
              <a:ext uri="{FF2B5EF4-FFF2-40B4-BE49-F238E27FC236}">
                <a16:creationId xmlns:a16="http://schemas.microsoft.com/office/drawing/2014/main" id="{82BBB57B-9DCC-4FF3-987D-27A9022A1366}"/>
              </a:ext>
            </a:extLst>
          </p:cNvPr>
          <p:cNvSpPr txBox="1"/>
          <p:nvPr/>
        </p:nvSpPr>
        <p:spPr>
          <a:xfrm>
            <a:off x="17227800" y="5846093"/>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789" name="TextBox 788">
            <a:extLst>
              <a:ext uri="{FF2B5EF4-FFF2-40B4-BE49-F238E27FC236}">
                <a16:creationId xmlns:a16="http://schemas.microsoft.com/office/drawing/2014/main" id="{7D6C28A0-3B63-4E0C-8E29-09510E750F75}"/>
              </a:ext>
            </a:extLst>
          </p:cNvPr>
          <p:cNvSpPr txBox="1"/>
          <p:nvPr/>
        </p:nvSpPr>
        <p:spPr>
          <a:xfrm>
            <a:off x="20866515" y="5141377"/>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139" name="Freeform: Shape 138">
            <a:extLst>
              <a:ext uri="{FF2B5EF4-FFF2-40B4-BE49-F238E27FC236}">
                <a16:creationId xmlns:a16="http://schemas.microsoft.com/office/drawing/2014/main" id="{B9A4A6CA-95A9-4E67-AE39-B75A5EF1A8C7}"/>
              </a:ext>
            </a:extLst>
          </p:cNvPr>
          <p:cNvSpPr/>
          <p:nvPr/>
        </p:nvSpPr>
        <p:spPr>
          <a:xfrm>
            <a:off x="2800351" y="8172450"/>
            <a:ext cx="3257550" cy="1815231"/>
          </a:xfrm>
          <a:custGeom>
            <a:avLst/>
            <a:gdLst>
              <a:gd name="connsiteX0" fmla="*/ 29329 w 3286879"/>
              <a:gd name="connsiteY0" fmla="*/ 73293 h 1888524"/>
              <a:gd name="connsiteX1" fmla="*/ 29329 w 3286879"/>
              <a:gd name="connsiteY1" fmla="*/ 130443 h 1888524"/>
              <a:gd name="connsiteX2" fmla="*/ 334129 w 3286879"/>
              <a:gd name="connsiteY2" fmla="*/ 1273443 h 1888524"/>
              <a:gd name="connsiteX3" fmla="*/ 1439029 w 3286879"/>
              <a:gd name="connsiteY3" fmla="*/ 1863993 h 1888524"/>
              <a:gd name="connsiteX4" fmla="*/ 2410579 w 3286879"/>
              <a:gd name="connsiteY4" fmla="*/ 1711593 h 1888524"/>
              <a:gd name="connsiteX5" fmla="*/ 3286879 w 3286879"/>
              <a:gd name="connsiteY5" fmla="*/ 1121043 h 1888524"/>
              <a:gd name="connsiteX0" fmla="*/ 0 w 3257550"/>
              <a:gd name="connsiteY0" fmla="*/ 0 h 1815231"/>
              <a:gd name="connsiteX1" fmla="*/ 304800 w 3257550"/>
              <a:gd name="connsiteY1" fmla="*/ 1200150 h 1815231"/>
              <a:gd name="connsiteX2" fmla="*/ 1409700 w 3257550"/>
              <a:gd name="connsiteY2" fmla="*/ 1790700 h 1815231"/>
              <a:gd name="connsiteX3" fmla="*/ 2381250 w 3257550"/>
              <a:gd name="connsiteY3" fmla="*/ 1638300 h 1815231"/>
              <a:gd name="connsiteX4" fmla="*/ 3257550 w 3257550"/>
              <a:gd name="connsiteY4" fmla="*/ 1047750 h 18152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257550" h="1815231">
                <a:moveTo>
                  <a:pt x="0" y="0"/>
                </a:moveTo>
                <a:cubicBezTo>
                  <a:pt x="63500" y="250031"/>
                  <a:pt x="69850" y="901700"/>
                  <a:pt x="304800" y="1200150"/>
                </a:cubicBezTo>
                <a:cubicBezTo>
                  <a:pt x="539750" y="1498600"/>
                  <a:pt x="1063625" y="1717675"/>
                  <a:pt x="1409700" y="1790700"/>
                </a:cubicBezTo>
                <a:cubicBezTo>
                  <a:pt x="1755775" y="1863725"/>
                  <a:pt x="2073275" y="1762125"/>
                  <a:pt x="2381250" y="1638300"/>
                </a:cubicBezTo>
                <a:cubicBezTo>
                  <a:pt x="2689225" y="1514475"/>
                  <a:pt x="3111500" y="1177925"/>
                  <a:pt x="3257550" y="104775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785D6F8C-41E1-413D-AFF5-50C022C239C6}"/>
              </a:ext>
            </a:extLst>
          </p:cNvPr>
          <p:cNvSpPr/>
          <p:nvPr/>
        </p:nvSpPr>
        <p:spPr>
          <a:xfrm>
            <a:off x="6134100" y="7620000"/>
            <a:ext cx="885170" cy="1298356"/>
          </a:xfrm>
          <a:custGeom>
            <a:avLst/>
            <a:gdLst>
              <a:gd name="connsiteX0" fmla="*/ 0 w 885170"/>
              <a:gd name="connsiteY0" fmla="*/ 0 h 1298356"/>
              <a:gd name="connsiteX1" fmla="*/ 533400 w 885170"/>
              <a:gd name="connsiteY1" fmla="*/ 266700 h 1298356"/>
              <a:gd name="connsiteX2" fmla="*/ 857250 w 885170"/>
              <a:gd name="connsiteY2" fmla="*/ 876300 h 1298356"/>
              <a:gd name="connsiteX3" fmla="*/ 857250 w 885170"/>
              <a:gd name="connsiteY3" fmla="*/ 1295400 h 1298356"/>
            </a:gdLst>
            <a:ahLst/>
            <a:cxnLst>
              <a:cxn ang="0">
                <a:pos x="connsiteX0" y="connsiteY0"/>
              </a:cxn>
              <a:cxn ang="0">
                <a:pos x="connsiteX1" y="connsiteY1"/>
              </a:cxn>
              <a:cxn ang="0">
                <a:pos x="connsiteX2" y="connsiteY2"/>
              </a:cxn>
              <a:cxn ang="0">
                <a:pos x="connsiteX3" y="connsiteY3"/>
              </a:cxn>
            </a:cxnLst>
            <a:rect l="l" t="t" r="r" b="b"/>
            <a:pathLst>
              <a:path w="885170" h="1298356">
                <a:moveTo>
                  <a:pt x="0" y="0"/>
                </a:moveTo>
                <a:cubicBezTo>
                  <a:pt x="195262" y="60325"/>
                  <a:pt x="390525" y="120650"/>
                  <a:pt x="533400" y="266700"/>
                </a:cubicBezTo>
                <a:cubicBezTo>
                  <a:pt x="676275" y="412750"/>
                  <a:pt x="803275" y="704850"/>
                  <a:pt x="857250" y="876300"/>
                </a:cubicBezTo>
                <a:cubicBezTo>
                  <a:pt x="911225" y="1047750"/>
                  <a:pt x="873125" y="1330325"/>
                  <a:pt x="857250" y="12954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90" name="Group 789">
            <a:extLst>
              <a:ext uri="{FF2B5EF4-FFF2-40B4-BE49-F238E27FC236}">
                <a16:creationId xmlns:a16="http://schemas.microsoft.com/office/drawing/2014/main" id="{79A81C70-CF26-4392-A30A-004B674E8BD4}"/>
              </a:ext>
            </a:extLst>
          </p:cNvPr>
          <p:cNvGrpSpPr/>
          <p:nvPr/>
        </p:nvGrpSpPr>
        <p:grpSpPr>
          <a:xfrm>
            <a:off x="9270408" y="2080855"/>
            <a:ext cx="1764025" cy="1426104"/>
            <a:chOff x="2681378" y="5063990"/>
            <a:chExt cx="1764025" cy="1426104"/>
          </a:xfrm>
        </p:grpSpPr>
        <p:grpSp>
          <p:nvGrpSpPr>
            <p:cNvPr id="791" name="Group 790">
              <a:extLst>
                <a:ext uri="{FF2B5EF4-FFF2-40B4-BE49-F238E27FC236}">
                  <a16:creationId xmlns:a16="http://schemas.microsoft.com/office/drawing/2014/main" id="{A61B1A7E-949F-4C7B-8390-68C8C9A83185}"/>
                </a:ext>
              </a:extLst>
            </p:cNvPr>
            <p:cNvGrpSpPr/>
            <p:nvPr/>
          </p:nvGrpSpPr>
          <p:grpSpPr>
            <a:xfrm>
              <a:off x="2681378" y="5622705"/>
              <a:ext cx="1764025" cy="867389"/>
              <a:chOff x="2528978" y="5470305"/>
              <a:chExt cx="1764025" cy="867389"/>
            </a:xfrm>
          </p:grpSpPr>
          <p:sp>
            <p:nvSpPr>
              <p:cNvPr id="793" name="Text Box 648">
                <a:extLst>
                  <a:ext uri="{FF2B5EF4-FFF2-40B4-BE49-F238E27FC236}">
                    <a16:creationId xmlns:a16="http://schemas.microsoft.com/office/drawing/2014/main" id="{ECD4A228-FEFA-4687-893A-7DEDD4226FA9}"/>
                  </a:ext>
                </a:extLst>
              </p:cNvPr>
              <p:cNvSpPr txBox="1">
                <a:spLocks noChangeArrowheads="1"/>
              </p:cNvSpPr>
              <p:nvPr/>
            </p:nvSpPr>
            <p:spPr bwMode="auto">
              <a:xfrm>
                <a:off x="3463781" y="5948485"/>
                <a:ext cx="829222" cy="389209"/>
              </a:xfrm>
              <a:prstGeom prst="rect">
                <a:avLst/>
              </a:prstGeom>
              <a:solidFill>
                <a:schemeClr val="accent4">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11</a:t>
                </a:r>
                <a:r>
                  <a:rPr lang="en-US" sz="3200" b="1" dirty="0">
                    <a:solidFill>
                      <a:srgbClr val="002060"/>
                    </a:solidFill>
                    <a:cs typeface="Arial" charset="0"/>
                  </a:rPr>
                  <a:t>5</a:t>
                </a:r>
              </a:p>
            </p:txBody>
          </p:sp>
          <p:sp>
            <p:nvSpPr>
              <p:cNvPr id="794" name="Freeform 164">
                <a:extLst>
                  <a:ext uri="{FF2B5EF4-FFF2-40B4-BE49-F238E27FC236}">
                    <a16:creationId xmlns:a16="http://schemas.microsoft.com/office/drawing/2014/main" id="{0901145C-58DA-4D09-A9A7-293670CEEDC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795" name="Group 165">
                <a:extLst>
                  <a:ext uri="{FF2B5EF4-FFF2-40B4-BE49-F238E27FC236}">
                    <a16:creationId xmlns:a16="http://schemas.microsoft.com/office/drawing/2014/main" id="{2F854878-58B6-4F6F-882A-B1EDC51DA715}"/>
                  </a:ext>
                </a:extLst>
              </p:cNvPr>
              <p:cNvGrpSpPr>
                <a:grpSpLocks/>
              </p:cNvGrpSpPr>
              <p:nvPr/>
            </p:nvGrpSpPr>
            <p:grpSpPr bwMode="auto">
              <a:xfrm>
                <a:off x="2528978" y="5470305"/>
                <a:ext cx="1032082" cy="760244"/>
                <a:chOff x="288" y="720"/>
                <a:chExt cx="432" cy="288"/>
              </a:xfrm>
            </p:grpSpPr>
            <p:sp>
              <p:nvSpPr>
                <p:cNvPr id="796" name="Rectangle 166">
                  <a:extLst>
                    <a:ext uri="{FF2B5EF4-FFF2-40B4-BE49-F238E27FC236}">
                      <a16:creationId xmlns:a16="http://schemas.microsoft.com/office/drawing/2014/main" id="{EF771822-64AB-412D-8BE6-A8B06DEE272B}"/>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797" name="Line 167">
                  <a:extLst>
                    <a:ext uri="{FF2B5EF4-FFF2-40B4-BE49-F238E27FC236}">
                      <a16:creationId xmlns:a16="http://schemas.microsoft.com/office/drawing/2014/main" id="{60B2399C-14AD-4B74-A6F2-3A8C2EF47F5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798" name="Line 168">
                  <a:extLst>
                    <a:ext uri="{FF2B5EF4-FFF2-40B4-BE49-F238E27FC236}">
                      <a16:creationId xmlns:a16="http://schemas.microsoft.com/office/drawing/2014/main" id="{67E74A8E-2EEC-4E06-9CF1-D411CABFC905}"/>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792" name="TextBox 791">
              <a:extLst>
                <a:ext uri="{FF2B5EF4-FFF2-40B4-BE49-F238E27FC236}">
                  <a16:creationId xmlns:a16="http://schemas.microsoft.com/office/drawing/2014/main" id="{6F6B2314-91BE-4E19-A474-37154DFF839F}"/>
                </a:ext>
              </a:extLst>
            </p:cNvPr>
            <p:cNvSpPr txBox="1"/>
            <p:nvPr/>
          </p:nvSpPr>
          <p:spPr>
            <a:xfrm>
              <a:off x="2893212" y="5063990"/>
              <a:ext cx="620633"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151" name="Freeform: Shape 150">
            <a:extLst>
              <a:ext uri="{FF2B5EF4-FFF2-40B4-BE49-F238E27FC236}">
                <a16:creationId xmlns:a16="http://schemas.microsoft.com/office/drawing/2014/main" id="{B4D418A3-653C-4A2A-BB8E-8ABC63A425DE}"/>
              </a:ext>
            </a:extLst>
          </p:cNvPr>
          <p:cNvSpPr/>
          <p:nvPr/>
        </p:nvSpPr>
        <p:spPr>
          <a:xfrm>
            <a:off x="9865895" y="5919536"/>
            <a:ext cx="2659395" cy="4572001"/>
          </a:xfrm>
          <a:custGeom>
            <a:avLst/>
            <a:gdLst>
              <a:gd name="connsiteX0" fmla="*/ 890337 w 2609668"/>
              <a:gd name="connsiteY0" fmla="*/ 34679 h 4293858"/>
              <a:gd name="connsiteX1" fmla="*/ 986589 w 2609668"/>
              <a:gd name="connsiteY1" fmla="*/ 82805 h 4293858"/>
              <a:gd name="connsiteX2" fmla="*/ 1925052 w 2609668"/>
              <a:gd name="connsiteY2" fmla="*/ 756574 h 4293858"/>
              <a:gd name="connsiteX3" fmla="*/ 2550694 w 2609668"/>
              <a:gd name="connsiteY3" fmla="*/ 1069395 h 4293858"/>
              <a:gd name="connsiteX4" fmla="*/ 2550694 w 2609668"/>
              <a:gd name="connsiteY4" fmla="*/ 1430342 h 4293858"/>
              <a:gd name="connsiteX5" fmla="*/ 2261937 w 2609668"/>
              <a:gd name="connsiteY5" fmla="*/ 2368805 h 4293858"/>
              <a:gd name="connsiteX6" fmla="*/ 1323473 w 2609668"/>
              <a:gd name="connsiteY6" fmla="*/ 2922258 h 4293858"/>
              <a:gd name="connsiteX7" fmla="*/ 0 w 2609668"/>
              <a:gd name="connsiteY7" fmla="*/ 4293858 h 4293858"/>
              <a:gd name="connsiteX0" fmla="*/ 986589 w 2609668"/>
              <a:gd name="connsiteY0" fmla="*/ 0 h 4211053"/>
              <a:gd name="connsiteX1" fmla="*/ 1925052 w 2609668"/>
              <a:gd name="connsiteY1" fmla="*/ 673769 h 4211053"/>
              <a:gd name="connsiteX2" fmla="*/ 2550694 w 2609668"/>
              <a:gd name="connsiteY2" fmla="*/ 986590 h 4211053"/>
              <a:gd name="connsiteX3" fmla="*/ 2550694 w 2609668"/>
              <a:gd name="connsiteY3" fmla="*/ 1347537 h 4211053"/>
              <a:gd name="connsiteX4" fmla="*/ 2261937 w 2609668"/>
              <a:gd name="connsiteY4" fmla="*/ 2286000 h 4211053"/>
              <a:gd name="connsiteX5" fmla="*/ 1323473 w 2609668"/>
              <a:gd name="connsiteY5" fmla="*/ 2839453 h 4211053"/>
              <a:gd name="connsiteX6" fmla="*/ 0 w 2609668"/>
              <a:gd name="connsiteY6" fmla="*/ 4211053 h 4211053"/>
              <a:gd name="connsiteX0" fmla="*/ 1540042 w 2609668"/>
              <a:gd name="connsiteY0" fmla="*/ 0 h 4572001"/>
              <a:gd name="connsiteX1" fmla="*/ 1925052 w 2609668"/>
              <a:gd name="connsiteY1" fmla="*/ 1034717 h 4572001"/>
              <a:gd name="connsiteX2" fmla="*/ 2550694 w 2609668"/>
              <a:gd name="connsiteY2" fmla="*/ 1347538 h 4572001"/>
              <a:gd name="connsiteX3" fmla="*/ 2550694 w 2609668"/>
              <a:gd name="connsiteY3" fmla="*/ 1708485 h 4572001"/>
              <a:gd name="connsiteX4" fmla="*/ 2261937 w 2609668"/>
              <a:gd name="connsiteY4" fmla="*/ 2646948 h 4572001"/>
              <a:gd name="connsiteX5" fmla="*/ 1323473 w 2609668"/>
              <a:gd name="connsiteY5" fmla="*/ 3200401 h 4572001"/>
              <a:gd name="connsiteX6" fmla="*/ 0 w 2609668"/>
              <a:gd name="connsiteY6" fmla="*/ 4572001 h 4572001"/>
              <a:gd name="connsiteX0" fmla="*/ 1540042 w 2637439"/>
              <a:gd name="connsiteY0" fmla="*/ 0 h 4572001"/>
              <a:gd name="connsiteX1" fmla="*/ 2550694 w 2637439"/>
              <a:gd name="connsiteY1" fmla="*/ 1347538 h 4572001"/>
              <a:gd name="connsiteX2" fmla="*/ 2550694 w 2637439"/>
              <a:gd name="connsiteY2" fmla="*/ 1708485 h 4572001"/>
              <a:gd name="connsiteX3" fmla="*/ 2261937 w 2637439"/>
              <a:gd name="connsiteY3" fmla="*/ 2646948 h 4572001"/>
              <a:gd name="connsiteX4" fmla="*/ 1323473 w 2637439"/>
              <a:gd name="connsiteY4" fmla="*/ 3200401 h 4572001"/>
              <a:gd name="connsiteX5" fmla="*/ 0 w 2637439"/>
              <a:gd name="connsiteY5" fmla="*/ 4572001 h 4572001"/>
              <a:gd name="connsiteX0" fmla="*/ 1540042 w 2637439"/>
              <a:gd name="connsiteY0" fmla="*/ 0 h 4572001"/>
              <a:gd name="connsiteX1" fmla="*/ 2550694 w 2637439"/>
              <a:gd name="connsiteY1" fmla="*/ 1227223 h 4572001"/>
              <a:gd name="connsiteX2" fmla="*/ 2550694 w 2637439"/>
              <a:gd name="connsiteY2" fmla="*/ 1708485 h 4572001"/>
              <a:gd name="connsiteX3" fmla="*/ 2261937 w 2637439"/>
              <a:gd name="connsiteY3" fmla="*/ 2646948 h 4572001"/>
              <a:gd name="connsiteX4" fmla="*/ 1323473 w 2637439"/>
              <a:gd name="connsiteY4" fmla="*/ 3200401 h 4572001"/>
              <a:gd name="connsiteX5" fmla="*/ 0 w 2637439"/>
              <a:gd name="connsiteY5" fmla="*/ 4572001 h 4572001"/>
              <a:gd name="connsiteX0" fmla="*/ 1540042 w 2659395"/>
              <a:gd name="connsiteY0" fmla="*/ 0 h 4572001"/>
              <a:gd name="connsiteX1" fmla="*/ 2550694 w 2659395"/>
              <a:gd name="connsiteY1" fmla="*/ 1227223 h 4572001"/>
              <a:gd name="connsiteX2" fmla="*/ 2598820 w 2659395"/>
              <a:gd name="connsiteY2" fmla="*/ 1852864 h 4572001"/>
              <a:gd name="connsiteX3" fmla="*/ 2261937 w 2659395"/>
              <a:gd name="connsiteY3" fmla="*/ 2646948 h 4572001"/>
              <a:gd name="connsiteX4" fmla="*/ 1323473 w 2659395"/>
              <a:gd name="connsiteY4" fmla="*/ 3200401 h 4572001"/>
              <a:gd name="connsiteX5" fmla="*/ 0 w 2659395"/>
              <a:gd name="connsiteY5" fmla="*/ 4572001 h 4572001"/>
              <a:gd name="connsiteX0" fmla="*/ 1540042 w 2659395"/>
              <a:gd name="connsiteY0" fmla="*/ 0 h 4572001"/>
              <a:gd name="connsiteX1" fmla="*/ 2550694 w 2659395"/>
              <a:gd name="connsiteY1" fmla="*/ 1179096 h 4572001"/>
              <a:gd name="connsiteX2" fmla="*/ 2598820 w 2659395"/>
              <a:gd name="connsiteY2" fmla="*/ 1852864 h 4572001"/>
              <a:gd name="connsiteX3" fmla="*/ 2261937 w 2659395"/>
              <a:gd name="connsiteY3" fmla="*/ 2646948 h 4572001"/>
              <a:gd name="connsiteX4" fmla="*/ 1323473 w 2659395"/>
              <a:gd name="connsiteY4" fmla="*/ 3200401 h 4572001"/>
              <a:gd name="connsiteX5" fmla="*/ 0 w 2659395"/>
              <a:gd name="connsiteY5" fmla="*/ 4572001 h 45720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59395" h="4572001">
                <a:moveTo>
                  <a:pt x="1540042" y="0"/>
                </a:moveTo>
                <a:cubicBezTo>
                  <a:pt x="1750594" y="280737"/>
                  <a:pt x="2374231" y="870285"/>
                  <a:pt x="2550694" y="1179096"/>
                </a:cubicBezTo>
                <a:cubicBezTo>
                  <a:pt x="2727157" y="1487907"/>
                  <a:pt x="2646946" y="1608222"/>
                  <a:pt x="2598820" y="1852864"/>
                </a:cubicBezTo>
                <a:cubicBezTo>
                  <a:pt x="2550694" y="2097506"/>
                  <a:pt x="2474495" y="2422358"/>
                  <a:pt x="2261937" y="2646948"/>
                </a:cubicBezTo>
                <a:cubicBezTo>
                  <a:pt x="2049379" y="2871538"/>
                  <a:pt x="1700462" y="2879559"/>
                  <a:pt x="1323473" y="3200401"/>
                </a:cubicBezTo>
                <a:cubicBezTo>
                  <a:pt x="946484" y="3521243"/>
                  <a:pt x="473242" y="4046622"/>
                  <a:pt x="0" y="4572001"/>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Shape 154">
            <a:extLst>
              <a:ext uri="{FF2B5EF4-FFF2-40B4-BE49-F238E27FC236}">
                <a16:creationId xmlns:a16="http://schemas.microsoft.com/office/drawing/2014/main" id="{7C7C625A-2EA1-4071-BBBB-0A7E2FDB7758}"/>
              </a:ext>
            </a:extLst>
          </p:cNvPr>
          <p:cNvSpPr/>
          <p:nvPr/>
        </p:nvSpPr>
        <p:spPr>
          <a:xfrm>
            <a:off x="6424863" y="6256422"/>
            <a:ext cx="2863516" cy="5245768"/>
          </a:xfrm>
          <a:custGeom>
            <a:avLst/>
            <a:gdLst>
              <a:gd name="connsiteX0" fmla="*/ 3368842 w 3368842"/>
              <a:gd name="connsiteY0" fmla="*/ 0 h 5390147"/>
              <a:gd name="connsiteX1" fmla="*/ 2334126 w 3368842"/>
              <a:gd name="connsiteY1" fmla="*/ 1034716 h 5390147"/>
              <a:gd name="connsiteX2" fmla="*/ 1732548 w 3368842"/>
              <a:gd name="connsiteY2" fmla="*/ 1732547 h 5390147"/>
              <a:gd name="connsiteX3" fmla="*/ 1203158 w 3368842"/>
              <a:gd name="connsiteY3" fmla="*/ 2911642 h 5390147"/>
              <a:gd name="connsiteX4" fmla="*/ 1010653 w 3368842"/>
              <a:gd name="connsiteY4" fmla="*/ 3970421 h 5390147"/>
              <a:gd name="connsiteX5" fmla="*/ 649705 w 3368842"/>
              <a:gd name="connsiteY5" fmla="*/ 4596063 h 5390147"/>
              <a:gd name="connsiteX6" fmla="*/ 0 w 3368842"/>
              <a:gd name="connsiteY6" fmla="*/ 5390147 h 5390147"/>
              <a:gd name="connsiteX0" fmla="*/ 2863516 w 2863516"/>
              <a:gd name="connsiteY0" fmla="*/ 0 h 5245768"/>
              <a:gd name="connsiteX1" fmla="*/ 2334126 w 2863516"/>
              <a:gd name="connsiteY1" fmla="*/ 890337 h 5245768"/>
              <a:gd name="connsiteX2" fmla="*/ 1732548 w 2863516"/>
              <a:gd name="connsiteY2" fmla="*/ 1588168 h 5245768"/>
              <a:gd name="connsiteX3" fmla="*/ 1203158 w 2863516"/>
              <a:gd name="connsiteY3" fmla="*/ 2767263 h 5245768"/>
              <a:gd name="connsiteX4" fmla="*/ 1010653 w 2863516"/>
              <a:gd name="connsiteY4" fmla="*/ 3826042 h 5245768"/>
              <a:gd name="connsiteX5" fmla="*/ 649705 w 2863516"/>
              <a:gd name="connsiteY5" fmla="*/ 4451684 h 5245768"/>
              <a:gd name="connsiteX6" fmla="*/ 0 w 2863516"/>
              <a:gd name="connsiteY6" fmla="*/ 5245768 h 5245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63516" h="5245768">
                <a:moveTo>
                  <a:pt x="2863516" y="0"/>
                </a:moveTo>
                <a:cubicBezTo>
                  <a:pt x="2482516" y="372979"/>
                  <a:pt x="2522621" y="625642"/>
                  <a:pt x="2334126" y="890337"/>
                </a:cubicBezTo>
                <a:cubicBezTo>
                  <a:pt x="2145631" y="1155032"/>
                  <a:pt x="1921043" y="1275347"/>
                  <a:pt x="1732548" y="1588168"/>
                </a:cubicBezTo>
                <a:cubicBezTo>
                  <a:pt x="1544053" y="1900989"/>
                  <a:pt x="1323474" y="2394284"/>
                  <a:pt x="1203158" y="2767263"/>
                </a:cubicBezTo>
                <a:cubicBezTo>
                  <a:pt x="1082842" y="3140242"/>
                  <a:pt x="1102895" y="3545305"/>
                  <a:pt x="1010653" y="3826042"/>
                </a:cubicBezTo>
                <a:cubicBezTo>
                  <a:pt x="918411" y="4106779"/>
                  <a:pt x="818147" y="4215063"/>
                  <a:pt x="649705" y="4451684"/>
                </a:cubicBezTo>
                <a:cubicBezTo>
                  <a:pt x="481263" y="4688305"/>
                  <a:pt x="72189" y="5041231"/>
                  <a:pt x="0" y="5245768"/>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9" name="TextBox 798">
            <a:extLst>
              <a:ext uri="{FF2B5EF4-FFF2-40B4-BE49-F238E27FC236}">
                <a16:creationId xmlns:a16="http://schemas.microsoft.com/office/drawing/2014/main" id="{0FCF1E6E-9304-4EA0-A126-83E9B171DC20}"/>
              </a:ext>
            </a:extLst>
          </p:cNvPr>
          <p:cNvSpPr txBox="1"/>
          <p:nvPr/>
        </p:nvSpPr>
        <p:spPr>
          <a:xfrm>
            <a:off x="6059999" y="8237193"/>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162" name="Freeform: Shape 161">
            <a:extLst>
              <a:ext uri="{FF2B5EF4-FFF2-40B4-BE49-F238E27FC236}">
                <a16:creationId xmlns:a16="http://schemas.microsoft.com/office/drawing/2014/main" id="{03D06B0D-3E42-417B-AF24-B6D0B96EBFCD}"/>
              </a:ext>
            </a:extLst>
          </p:cNvPr>
          <p:cNvSpPr/>
          <p:nvPr/>
        </p:nvSpPr>
        <p:spPr>
          <a:xfrm>
            <a:off x="516557" y="4812633"/>
            <a:ext cx="22339044" cy="10788176"/>
          </a:xfrm>
          <a:custGeom>
            <a:avLst/>
            <a:gdLst>
              <a:gd name="connsiteX0" fmla="*/ 0 w 22302147"/>
              <a:gd name="connsiteY0" fmla="*/ 4547936 h 10784783"/>
              <a:gd name="connsiteX1" fmla="*/ 1347536 w 22302147"/>
              <a:gd name="connsiteY1" fmla="*/ 4403557 h 10784783"/>
              <a:gd name="connsiteX2" fmla="*/ 2863515 w 22302147"/>
              <a:gd name="connsiteY2" fmla="*/ 5245768 h 10784783"/>
              <a:gd name="connsiteX3" fmla="*/ 4162926 w 22302147"/>
              <a:gd name="connsiteY3" fmla="*/ 5438273 h 10784783"/>
              <a:gd name="connsiteX4" fmla="*/ 5630779 w 22302147"/>
              <a:gd name="connsiteY4" fmla="*/ 5606715 h 10784783"/>
              <a:gd name="connsiteX5" fmla="*/ 5630779 w 22302147"/>
              <a:gd name="connsiteY5" fmla="*/ 6641431 h 10784783"/>
              <a:gd name="connsiteX6" fmla="*/ 6400800 w 22302147"/>
              <a:gd name="connsiteY6" fmla="*/ 7339263 h 10784783"/>
              <a:gd name="connsiteX7" fmla="*/ 7122694 w 22302147"/>
              <a:gd name="connsiteY7" fmla="*/ 6713621 h 10784783"/>
              <a:gd name="connsiteX8" fmla="*/ 7868652 w 22302147"/>
              <a:gd name="connsiteY8" fmla="*/ 5991726 h 10784783"/>
              <a:gd name="connsiteX9" fmla="*/ 8783052 w 22302147"/>
              <a:gd name="connsiteY9" fmla="*/ 6593305 h 10784783"/>
              <a:gd name="connsiteX10" fmla="*/ 9312442 w 22302147"/>
              <a:gd name="connsiteY10" fmla="*/ 7700210 h 10784783"/>
              <a:gd name="connsiteX11" fmla="*/ 9312442 w 22302147"/>
              <a:gd name="connsiteY11" fmla="*/ 8999621 h 10784783"/>
              <a:gd name="connsiteX12" fmla="*/ 10563726 w 22302147"/>
              <a:gd name="connsiteY12" fmla="*/ 9312442 h 10784783"/>
              <a:gd name="connsiteX13" fmla="*/ 11333747 w 22302147"/>
              <a:gd name="connsiteY13" fmla="*/ 8205536 h 10784783"/>
              <a:gd name="connsiteX14" fmla="*/ 11454063 w 22302147"/>
              <a:gd name="connsiteY14" fmla="*/ 6015789 h 10784783"/>
              <a:gd name="connsiteX15" fmla="*/ 11863136 w 22302147"/>
              <a:gd name="connsiteY15" fmla="*/ 5029200 h 10784783"/>
              <a:gd name="connsiteX16" fmla="*/ 12897852 w 22302147"/>
              <a:gd name="connsiteY16" fmla="*/ 6039852 h 10784783"/>
              <a:gd name="connsiteX17" fmla="*/ 13451305 w 22302147"/>
              <a:gd name="connsiteY17" fmla="*/ 7964905 h 10784783"/>
              <a:gd name="connsiteX18" fmla="*/ 13523494 w 22302147"/>
              <a:gd name="connsiteY18" fmla="*/ 9625263 h 10784783"/>
              <a:gd name="connsiteX19" fmla="*/ 13643810 w 22302147"/>
              <a:gd name="connsiteY19" fmla="*/ 10635915 h 10784783"/>
              <a:gd name="connsiteX20" fmla="*/ 14919158 w 22302147"/>
              <a:gd name="connsiteY20" fmla="*/ 10684042 h 10784783"/>
              <a:gd name="connsiteX21" fmla="*/ 15592926 w 22302147"/>
              <a:gd name="connsiteY21" fmla="*/ 9721515 h 10784783"/>
              <a:gd name="connsiteX22" fmla="*/ 15520736 w 22302147"/>
              <a:gd name="connsiteY22" fmla="*/ 7603957 h 10784783"/>
              <a:gd name="connsiteX23" fmla="*/ 14774779 w 22302147"/>
              <a:gd name="connsiteY23" fmla="*/ 6039852 h 10784783"/>
              <a:gd name="connsiteX24" fmla="*/ 13090358 w 22302147"/>
              <a:gd name="connsiteY24" fmla="*/ 5053263 h 10784783"/>
              <a:gd name="connsiteX25" fmla="*/ 12729410 w 22302147"/>
              <a:gd name="connsiteY25" fmla="*/ 3705726 h 10784783"/>
              <a:gd name="connsiteX26" fmla="*/ 13282863 w 22302147"/>
              <a:gd name="connsiteY26" fmla="*/ 2719136 h 10784783"/>
              <a:gd name="connsiteX27" fmla="*/ 14221326 w 22302147"/>
              <a:gd name="connsiteY27" fmla="*/ 2069431 h 10784783"/>
              <a:gd name="connsiteX28" fmla="*/ 15905747 w 22302147"/>
              <a:gd name="connsiteY28" fmla="*/ 2478505 h 10784783"/>
              <a:gd name="connsiteX29" fmla="*/ 16892336 w 22302147"/>
              <a:gd name="connsiteY29" fmla="*/ 2863515 h 10784783"/>
              <a:gd name="connsiteX30" fmla="*/ 18191747 w 22302147"/>
              <a:gd name="connsiteY30" fmla="*/ 2526631 h 10784783"/>
              <a:gd name="connsiteX31" fmla="*/ 19491158 w 22302147"/>
              <a:gd name="connsiteY31" fmla="*/ 3080084 h 10784783"/>
              <a:gd name="connsiteX32" fmla="*/ 20790568 w 22302147"/>
              <a:gd name="connsiteY32" fmla="*/ 3489157 h 10784783"/>
              <a:gd name="connsiteX33" fmla="*/ 22089979 w 22302147"/>
              <a:gd name="connsiteY33" fmla="*/ 3224463 h 10784783"/>
              <a:gd name="connsiteX34" fmla="*/ 22282484 w 22302147"/>
              <a:gd name="connsiteY34" fmla="*/ 2261936 h 10784783"/>
              <a:gd name="connsiteX35" fmla="*/ 21897473 w 22302147"/>
              <a:gd name="connsiteY35" fmla="*/ 1467852 h 10784783"/>
              <a:gd name="connsiteX36" fmla="*/ 21271831 w 22302147"/>
              <a:gd name="connsiteY36" fmla="*/ 264694 h 10784783"/>
              <a:gd name="connsiteX37" fmla="*/ 20983073 w 22302147"/>
              <a:gd name="connsiteY37" fmla="*/ 0 h 10784783"/>
              <a:gd name="connsiteX0" fmla="*/ 0 w 22302147"/>
              <a:gd name="connsiteY0" fmla="*/ 4547936 h 10784783"/>
              <a:gd name="connsiteX1" fmla="*/ 1347536 w 22302147"/>
              <a:gd name="connsiteY1" fmla="*/ 4403557 h 10784783"/>
              <a:gd name="connsiteX2" fmla="*/ 2863515 w 22302147"/>
              <a:gd name="connsiteY2" fmla="*/ 5245768 h 10784783"/>
              <a:gd name="connsiteX3" fmla="*/ 4162926 w 22302147"/>
              <a:gd name="connsiteY3" fmla="*/ 5438273 h 10784783"/>
              <a:gd name="connsiteX4" fmla="*/ 5630779 w 22302147"/>
              <a:gd name="connsiteY4" fmla="*/ 5606715 h 10784783"/>
              <a:gd name="connsiteX5" fmla="*/ 5630779 w 22302147"/>
              <a:gd name="connsiteY5" fmla="*/ 6641431 h 10784783"/>
              <a:gd name="connsiteX6" fmla="*/ 6400800 w 22302147"/>
              <a:gd name="connsiteY6" fmla="*/ 7339263 h 10784783"/>
              <a:gd name="connsiteX7" fmla="*/ 7122694 w 22302147"/>
              <a:gd name="connsiteY7" fmla="*/ 6713621 h 10784783"/>
              <a:gd name="connsiteX8" fmla="*/ 7868652 w 22302147"/>
              <a:gd name="connsiteY8" fmla="*/ 5991726 h 10784783"/>
              <a:gd name="connsiteX9" fmla="*/ 8783052 w 22302147"/>
              <a:gd name="connsiteY9" fmla="*/ 6593305 h 10784783"/>
              <a:gd name="connsiteX10" fmla="*/ 9312442 w 22302147"/>
              <a:gd name="connsiteY10" fmla="*/ 7700210 h 10784783"/>
              <a:gd name="connsiteX11" fmla="*/ 9312442 w 22302147"/>
              <a:gd name="connsiteY11" fmla="*/ 8999621 h 10784783"/>
              <a:gd name="connsiteX12" fmla="*/ 10563726 w 22302147"/>
              <a:gd name="connsiteY12" fmla="*/ 9312442 h 10784783"/>
              <a:gd name="connsiteX13" fmla="*/ 11333747 w 22302147"/>
              <a:gd name="connsiteY13" fmla="*/ 8205536 h 10784783"/>
              <a:gd name="connsiteX14" fmla="*/ 11454063 w 22302147"/>
              <a:gd name="connsiteY14" fmla="*/ 6015789 h 10784783"/>
              <a:gd name="connsiteX15" fmla="*/ 12897852 w 22302147"/>
              <a:gd name="connsiteY15" fmla="*/ 6039852 h 10784783"/>
              <a:gd name="connsiteX16" fmla="*/ 13451305 w 22302147"/>
              <a:gd name="connsiteY16" fmla="*/ 7964905 h 10784783"/>
              <a:gd name="connsiteX17" fmla="*/ 13523494 w 22302147"/>
              <a:gd name="connsiteY17" fmla="*/ 9625263 h 10784783"/>
              <a:gd name="connsiteX18" fmla="*/ 13643810 w 22302147"/>
              <a:gd name="connsiteY18" fmla="*/ 10635915 h 10784783"/>
              <a:gd name="connsiteX19" fmla="*/ 14919158 w 22302147"/>
              <a:gd name="connsiteY19" fmla="*/ 10684042 h 10784783"/>
              <a:gd name="connsiteX20" fmla="*/ 15592926 w 22302147"/>
              <a:gd name="connsiteY20" fmla="*/ 9721515 h 10784783"/>
              <a:gd name="connsiteX21" fmla="*/ 15520736 w 22302147"/>
              <a:gd name="connsiteY21" fmla="*/ 7603957 h 10784783"/>
              <a:gd name="connsiteX22" fmla="*/ 14774779 w 22302147"/>
              <a:gd name="connsiteY22" fmla="*/ 6039852 h 10784783"/>
              <a:gd name="connsiteX23" fmla="*/ 13090358 w 22302147"/>
              <a:gd name="connsiteY23" fmla="*/ 5053263 h 10784783"/>
              <a:gd name="connsiteX24" fmla="*/ 12729410 w 22302147"/>
              <a:gd name="connsiteY24" fmla="*/ 3705726 h 10784783"/>
              <a:gd name="connsiteX25" fmla="*/ 13282863 w 22302147"/>
              <a:gd name="connsiteY25" fmla="*/ 2719136 h 10784783"/>
              <a:gd name="connsiteX26" fmla="*/ 14221326 w 22302147"/>
              <a:gd name="connsiteY26" fmla="*/ 2069431 h 10784783"/>
              <a:gd name="connsiteX27" fmla="*/ 15905747 w 22302147"/>
              <a:gd name="connsiteY27" fmla="*/ 2478505 h 10784783"/>
              <a:gd name="connsiteX28" fmla="*/ 16892336 w 22302147"/>
              <a:gd name="connsiteY28" fmla="*/ 2863515 h 10784783"/>
              <a:gd name="connsiteX29" fmla="*/ 18191747 w 22302147"/>
              <a:gd name="connsiteY29" fmla="*/ 2526631 h 10784783"/>
              <a:gd name="connsiteX30" fmla="*/ 19491158 w 22302147"/>
              <a:gd name="connsiteY30" fmla="*/ 3080084 h 10784783"/>
              <a:gd name="connsiteX31" fmla="*/ 20790568 w 22302147"/>
              <a:gd name="connsiteY31" fmla="*/ 3489157 h 10784783"/>
              <a:gd name="connsiteX32" fmla="*/ 22089979 w 22302147"/>
              <a:gd name="connsiteY32" fmla="*/ 3224463 h 10784783"/>
              <a:gd name="connsiteX33" fmla="*/ 22282484 w 22302147"/>
              <a:gd name="connsiteY33" fmla="*/ 2261936 h 10784783"/>
              <a:gd name="connsiteX34" fmla="*/ 21897473 w 22302147"/>
              <a:gd name="connsiteY34" fmla="*/ 1467852 h 10784783"/>
              <a:gd name="connsiteX35" fmla="*/ 21271831 w 22302147"/>
              <a:gd name="connsiteY35" fmla="*/ 264694 h 10784783"/>
              <a:gd name="connsiteX36" fmla="*/ 20983073 w 22302147"/>
              <a:gd name="connsiteY36" fmla="*/ 0 h 10784783"/>
              <a:gd name="connsiteX0" fmla="*/ 0 w 22302147"/>
              <a:gd name="connsiteY0" fmla="*/ 4547936 h 10784783"/>
              <a:gd name="connsiteX1" fmla="*/ 1347536 w 22302147"/>
              <a:gd name="connsiteY1" fmla="*/ 4403557 h 10784783"/>
              <a:gd name="connsiteX2" fmla="*/ 2863515 w 22302147"/>
              <a:gd name="connsiteY2" fmla="*/ 5245768 h 10784783"/>
              <a:gd name="connsiteX3" fmla="*/ 4162926 w 22302147"/>
              <a:gd name="connsiteY3" fmla="*/ 5438273 h 10784783"/>
              <a:gd name="connsiteX4" fmla="*/ 5630779 w 22302147"/>
              <a:gd name="connsiteY4" fmla="*/ 5606715 h 10784783"/>
              <a:gd name="connsiteX5" fmla="*/ 5630779 w 22302147"/>
              <a:gd name="connsiteY5" fmla="*/ 6641431 h 10784783"/>
              <a:gd name="connsiteX6" fmla="*/ 6400800 w 22302147"/>
              <a:gd name="connsiteY6" fmla="*/ 7339263 h 10784783"/>
              <a:gd name="connsiteX7" fmla="*/ 7122694 w 22302147"/>
              <a:gd name="connsiteY7" fmla="*/ 6713621 h 10784783"/>
              <a:gd name="connsiteX8" fmla="*/ 7868652 w 22302147"/>
              <a:gd name="connsiteY8" fmla="*/ 5991726 h 10784783"/>
              <a:gd name="connsiteX9" fmla="*/ 8783052 w 22302147"/>
              <a:gd name="connsiteY9" fmla="*/ 6593305 h 10784783"/>
              <a:gd name="connsiteX10" fmla="*/ 9312442 w 22302147"/>
              <a:gd name="connsiteY10" fmla="*/ 7700210 h 10784783"/>
              <a:gd name="connsiteX11" fmla="*/ 9312442 w 22302147"/>
              <a:gd name="connsiteY11" fmla="*/ 8999621 h 10784783"/>
              <a:gd name="connsiteX12" fmla="*/ 10563726 w 22302147"/>
              <a:gd name="connsiteY12" fmla="*/ 9312442 h 10784783"/>
              <a:gd name="connsiteX13" fmla="*/ 11333747 w 22302147"/>
              <a:gd name="connsiteY13" fmla="*/ 8205536 h 10784783"/>
              <a:gd name="connsiteX14" fmla="*/ 11454063 w 22302147"/>
              <a:gd name="connsiteY14" fmla="*/ 6015789 h 10784783"/>
              <a:gd name="connsiteX15" fmla="*/ 12532092 w 22302147"/>
              <a:gd name="connsiteY15" fmla="*/ 6222732 h 10784783"/>
              <a:gd name="connsiteX16" fmla="*/ 13451305 w 22302147"/>
              <a:gd name="connsiteY16" fmla="*/ 7964905 h 10784783"/>
              <a:gd name="connsiteX17" fmla="*/ 13523494 w 22302147"/>
              <a:gd name="connsiteY17" fmla="*/ 9625263 h 10784783"/>
              <a:gd name="connsiteX18" fmla="*/ 13643810 w 22302147"/>
              <a:gd name="connsiteY18" fmla="*/ 10635915 h 10784783"/>
              <a:gd name="connsiteX19" fmla="*/ 14919158 w 22302147"/>
              <a:gd name="connsiteY19" fmla="*/ 10684042 h 10784783"/>
              <a:gd name="connsiteX20" fmla="*/ 15592926 w 22302147"/>
              <a:gd name="connsiteY20" fmla="*/ 9721515 h 10784783"/>
              <a:gd name="connsiteX21" fmla="*/ 15520736 w 22302147"/>
              <a:gd name="connsiteY21" fmla="*/ 7603957 h 10784783"/>
              <a:gd name="connsiteX22" fmla="*/ 14774779 w 22302147"/>
              <a:gd name="connsiteY22" fmla="*/ 6039852 h 10784783"/>
              <a:gd name="connsiteX23" fmla="*/ 13090358 w 22302147"/>
              <a:gd name="connsiteY23" fmla="*/ 5053263 h 10784783"/>
              <a:gd name="connsiteX24" fmla="*/ 12729410 w 22302147"/>
              <a:gd name="connsiteY24" fmla="*/ 3705726 h 10784783"/>
              <a:gd name="connsiteX25" fmla="*/ 13282863 w 22302147"/>
              <a:gd name="connsiteY25" fmla="*/ 2719136 h 10784783"/>
              <a:gd name="connsiteX26" fmla="*/ 14221326 w 22302147"/>
              <a:gd name="connsiteY26" fmla="*/ 2069431 h 10784783"/>
              <a:gd name="connsiteX27" fmla="*/ 15905747 w 22302147"/>
              <a:gd name="connsiteY27" fmla="*/ 2478505 h 10784783"/>
              <a:gd name="connsiteX28" fmla="*/ 16892336 w 22302147"/>
              <a:gd name="connsiteY28" fmla="*/ 2863515 h 10784783"/>
              <a:gd name="connsiteX29" fmla="*/ 18191747 w 22302147"/>
              <a:gd name="connsiteY29" fmla="*/ 2526631 h 10784783"/>
              <a:gd name="connsiteX30" fmla="*/ 19491158 w 22302147"/>
              <a:gd name="connsiteY30" fmla="*/ 3080084 h 10784783"/>
              <a:gd name="connsiteX31" fmla="*/ 20790568 w 22302147"/>
              <a:gd name="connsiteY31" fmla="*/ 3489157 h 10784783"/>
              <a:gd name="connsiteX32" fmla="*/ 22089979 w 22302147"/>
              <a:gd name="connsiteY32" fmla="*/ 3224463 h 10784783"/>
              <a:gd name="connsiteX33" fmla="*/ 22282484 w 22302147"/>
              <a:gd name="connsiteY33" fmla="*/ 2261936 h 10784783"/>
              <a:gd name="connsiteX34" fmla="*/ 21897473 w 22302147"/>
              <a:gd name="connsiteY34" fmla="*/ 1467852 h 10784783"/>
              <a:gd name="connsiteX35" fmla="*/ 21271831 w 22302147"/>
              <a:gd name="connsiteY35" fmla="*/ 264694 h 10784783"/>
              <a:gd name="connsiteX36" fmla="*/ 20983073 w 22302147"/>
              <a:gd name="connsiteY36" fmla="*/ 0 h 10784783"/>
              <a:gd name="connsiteX0" fmla="*/ 0 w 22302147"/>
              <a:gd name="connsiteY0" fmla="*/ 4547936 h 10784783"/>
              <a:gd name="connsiteX1" fmla="*/ 1347536 w 22302147"/>
              <a:gd name="connsiteY1" fmla="*/ 4403557 h 10784783"/>
              <a:gd name="connsiteX2" fmla="*/ 2863515 w 22302147"/>
              <a:gd name="connsiteY2" fmla="*/ 5245768 h 10784783"/>
              <a:gd name="connsiteX3" fmla="*/ 4162926 w 22302147"/>
              <a:gd name="connsiteY3" fmla="*/ 5438273 h 10784783"/>
              <a:gd name="connsiteX4" fmla="*/ 5630779 w 22302147"/>
              <a:gd name="connsiteY4" fmla="*/ 5606715 h 10784783"/>
              <a:gd name="connsiteX5" fmla="*/ 5630779 w 22302147"/>
              <a:gd name="connsiteY5" fmla="*/ 6641431 h 10784783"/>
              <a:gd name="connsiteX6" fmla="*/ 6400800 w 22302147"/>
              <a:gd name="connsiteY6" fmla="*/ 7339263 h 10784783"/>
              <a:gd name="connsiteX7" fmla="*/ 7122694 w 22302147"/>
              <a:gd name="connsiteY7" fmla="*/ 6713621 h 10784783"/>
              <a:gd name="connsiteX8" fmla="*/ 7868652 w 22302147"/>
              <a:gd name="connsiteY8" fmla="*/ 5991726 h 10784783"/>
              <a:gd name="connsiteX9" fmla="*/ 8783052 w 22302147"/>
              <a:gd name="connsiteY9" fmla="*/ 6593305 h 10784783"/>
              <a:gd name="connsiteX10" fmla="*/ 9312442 w 22302147"/>
              <a:gd name="connsiteY10" fmla="*/ 7700210 h 10784783"/>
              <a:gd name="connsiteX11" fmla="*/ 9312442 w 22302147"/>
              <a:gd name="connsiteY11" fmla="*/ 8999621 h 10784783"/>
              <a:gd name="connsiteX12" fmla="*/ 10563726 w 22302147"/>
              <a:gd name="connsiteY12" fmla="*/ 9312442 h 10784783"/>
              <a:gd name="connsiteX13" fmla="*/ 11333747 w 22302147"/>
              <a:gd name="connsiteY13" fmla="*/ 8205536 h 10784783"/>
              <a:gd name="connsiteX14" fmla="*/ 11454063 w 22302147"/>
              <a:gd name="connsiteY14" fmla="*/ 6015789 h 10784783"/>
              <a:gd name="connsiteX15" fmla="*/ 12532092 w 22302147"/>
              <a:gd name="connsiteY15" fmla="*/ 6222732 h 10784783"/>
              <a:gd name="connsiteX16" fmla="*/ 13116025 w 22302147"/>
              <a:gd name="connsiteY16" fmla="*/ 7903945 h 10784783"/>
              <a:gd name="connsiteX17" fmla="*/ 13523494 w 22302147"/>
              <a:gd name="connsiteY17" fmla="*/ 9625263 h 10784783"/>
              <a:gd name="connsiteX18" fmla="*/ 13643810 w 22302147"/>
              <a:gd name="connsiteY18" fmla="*/ 10635915 h 10784783"/>
              <a:gd name="connsiteX19" fmla="*/ 14919158 w 22302147"/>
              <a:gd name="connsiteY19" fmla="*/ 10684042 h 10784783"/>
              <a:gd name="connsiteX20" fmla="*/ 15592926 w 22302147"/>
              <a:gd name="connsiteY20" fmla="*/ 9721515 h 10784783"/>
              <a:gd name="connsiteX21" fmla="*/ 15520736 w 22302147"/>
              <a:gd name="connsiteY21" fmla="*/ 7603957 h 10784783"/>
              <a:gd name="connsiteX22" fmla="*/ 14774779 w 22302147"/>
              <a:gd name="connsiteY22" fmla="*/ 6039852 h 10784783"/>
              <a:gd name="connsiteX23" fmla="*/ 13090358 w 22302147"/>
              <a:gd name="connsiteY23" fmla="*/ 5053263 h 10784783"/>
              <a:gd name="connsiteX24" fmla="*/ 12729410 w 22302147"/>
              <a:gd name="connsiteY24" fmla="*/ 3705726 h 10784783"/>
              <a:gd name="connsiteX25" fmla="*/ 13282863 w 22302147"/>
              <a:gd name="connsiteY25" fmla="*/ 2719136 h 10784783"/>
              <a:gd name="connsiteX26" fmla="*/ 14221326 w 22302147"/>
              <a:gd name="connsiteY26" fmla="*/ 2069431 h 10784783"/>
              <a:gd name="connsiteX27" fmla="*/ 15905747 w 22302147"/>
              <a:gd name="connsiteY27" fmla="*/ 2478505 h 10784783"/>
              <a:gd name="connsiteX28" fmla="*/ 16892336 w 22302147"/>
              <a:gd name="connsiteY28" fmla="*/ 2863515 h 10784783"/>
              <a:gd name="connsiteX29" fmla="*/ 18191747 w 22302147"/>
              <a:gd name="connsiteY29" fmla="*/ 2526631 h 10784783"/>
              <a:gd name="connsiteX30" fmla="*/ 19491158 w 22302147"/>
              <a:gd name="connsiteY30" fmla="*/ 3080084 h 10784783"/>
              <a:gd name="connsiteX31" fmla="*/ 20790568 w 22302147"/>
              <a:gd name="connsiteY31" fmla="*/ 3489157 h 10784783"/>
              <a:gd name="connsiteX32" fmla="*/ 22089979 w 22302147"/>
              <a:gd name="connsiteY32" fmla="*/ 3224463 h 10784783"/>
              <a:gd name="connsiteX33" fmla="*/ 22282484 w 22302147"/>
              <a:gd name="connsiteY33" fmla="*/ 2261936 h 10784783"/>
              <a:gd name="connsiteX34" fmla="*/ 21897473 w 22302147"/>
              <a:gd name="connsiteY34" fmla="*/ 1467852 h 10784783"/>
              <a:gd name="connsiteX35" fmla="*/ 21271831 w 22302147"/>
              <a:gd name="connsiteY35" fmla="*/ 264694 h 10784783"/>
              <a:gd name="connsiteX36" fmla="*/ 20983073 w 22302147"/>
              <a:gd name="connsiteY36" fmla="*/ 0 h 10784783"/>
              <a:gd name="connsiteX0" fmla="*/ 0 w 22302147"/>
              <a:gd name="connsiteY0" fmla="*/ 4547936 h 10784783"/>
              <a:gd name="connsiteX1" fmla="*/ 1347536 w 22302147"/>
              <a:gd name="connsiteY1" fmla="*/ 4403557 h 10784783"/>
              <a:gd name="connsiteX2" fmla="*/ 2863515 w 22302147"/>
              <a:gd name="connsiteY2" fmla="*/ 5245768 h 10784783"/>
              <a:gd name="connsiteX3" fmla="*/ 4162926 w 22302147"/>
              <a:gd name="connsiteY3" fmla="*/ 5438273 h 10784783"/>
              <a:gd name="connsiteX4" fmla="*/ 5630779 w 22302147"/>
              <a:gd name="connsiteY4" fmla="*/ 5606715 h 10784783"/>
              <a:gd name="connsiteX5" fmla="*/ 5630779 w 22302147"/>
              <a:gd name="connsiteY5" fmla="*/ 6641431 h 10784783"/>
              <a:gd name="connsiteX6" fmla="*/ 6400800 w 22302147"/>
              <a:gd name="connsiteY6" fmla="*/ 7339263 h 10784783"/>
              <a:gd name="connsiteX7" fmla="*/ 7122694 w 22302147"/>
              <a:gd name="connsiteY7" fmla="*/ 6713621 h 10784783"/>
              <a:gd name="connsiteX8" fmla="*/ 7868652 w 22302147"/>
              <a:gd name="connsiteY8" fmla="*/ 5991726 h 10784783"/>
              <a:gd name="connsiteX9" fmla="*/ 8783052 w 22302147"/>
              <a:gd name="connsiteY9" fmla="*/ 6593305 h 10784783"/>
              <a:gd name="connsiteX10" fmla="*/ 9312442 w 22302147"/>
              <a:gd name="connsiteY10" fmla="*/ 7700210 h 10784783"/>
              <a:gd name="connsiteX11" fmla="*/ 9312442 w 22302147"/>
              <a:gd name="connsiteY11" fmla="*/ 8999621 h 10784783"/>
              <a:gd name="connsiteX12" fmla="*/ 10563726 w 22302147"/>
              <a:gd name="connsiteY12" fmla="*/ 9312442 h 10784783"/>
              <a:gd name="connsiteX13" fmla="*/ 11333747 w 22302147"/>
              <a:gd name="connsiteY13" fmla="*/ 8205536 h 10784783"/>
              <a:gd name="connsiteX14" fmla="*/ 11454063 w 22302147"/>
              <a:gd name="connsiteY14" fmla="*/ 6015789 h 10784783"/>
              <a:gd name="connsiteX15" fmla="*/ 12440652 w 22302147"/>
              <a:gd name="connsiteY15" fmla="*/ 6192252 h 10784783"/>
              <a:gd name="connsiteX16" fmla="*/ 13116025 w 22302147"/>
              <a:gd name="connsiteY16" fmla="*/ 7903945 h 10784783"/>
              <a:gd name="connsiteX17" fmla="*/ 13523494 w 22302147"/>
              <a:gd name="connsiteY17" fmla="*/ 9625263 h 10784783"/>
              <a:gd name="connsiteX18" fmla="*/ 13643810 w 22302147"/>
              <a:gd name="connsiteY18" fmla="*/ 10635915 h 10784783"/>
              <a:gd name="connsiteX19" fmla="*/ 14919158 w 22302147"/>
              <a:gd name="connsiteY19" fmla="*/ 10684042 h 10784783"/>
              <a:gd name="connsiteX20" fmla="*/ 15592926 w 22302147"/>
              <a:gd name="connsiteY20" fmla="*/ 9721515 h 10784783"/>
              <a:gd name="connsiteX21" fmla="*/ 15520736 w 22302147"/>
              <a:gd name="connsiteY21" fmla="*/ 7603957 h 10784783"/>
              <a:gd name="connsiteX22" fmla="*/ 14774779 w 22302147"/>
              <a:gd name="connsiteY22" fmla="*/ 6039852 h 10784783"/>
              <a:gd name="connsiteX23" fmla="*/ 13090358 w 22302147"/>
              <a:gd name="connsiteY23" fmla="*/ 5053263 h 10784783"/>
              <a:gd name="connsiteX24" fmla="*/ 12729410 w 22302147"/>
              <a:gd name="connsiteY24" fmla="*/ 3705726 h 10784783"/>
              <a:gd name="connsiteX25" fmla="*/ 13282863 w 22302147"/>
              <a:gd name="connsiteY25" fmla="*/ 2719136 h 10784783"/>
              <a:gd name="connsiteX26" fmla="*/ 14221326 w 22302147"/>
              <a:gd name="connsiteY26" fmla="*/ 2069431 h 10784783"/>
              <a:gd name="connsiteX27" fmla="*/ 15905747 w 22302147"/>
              <a:gd name="connsiteY27" fmla="*/ 2478505 h 10784783"/>
              <a:gd name="connsiteX28" fmla="*/ 16892336 w 22302147"/>
              <a:gd name="connsiteY28" fmla="*/ 2863515 h 10784783"/>
              <a:gd name="connsiteX29" fmla="*/ 18191747 w 22302147"/>
              <a:gd name="connsiteY29" fmla="*/ 2526631 h 10784783"/>
              <a:gd name="connsiteX30" fmla="*/ 19491158 w 22302147"/>
              <a:gd name="connsiteY30" fmla="*/ 3080084 h 10784783"/>
              <a:gd name="connsiteX31" fmla="*/ 20790568 w 22302147"/>
              <a:gd name="connsiteY31" fmla="*/ 3489157 h 10784783"/>
              <a:gd name="connsiteX32" fmla="*/ 22089979 w 22302147"/>
              <a:gd name="connsiteY32" fmla="*/ 3224463 h 10784783"/>
              <a:gd name="connsiteX33" fmla="*/ 22282484 w 22302147"/>
              <a:gd name="connsiteY33" fmla="*/ 2261936 h 10784783"/>
              <a:gd name="connsiteX34" fmla="*/ 21897473 w 22302147"/>
              <a:gd name="connsiteY34" fmla="*/ 1467852 h 10784783"/>
              <a:gd name="connsiteX35" fmla="*/ 21271831 w 22302147"/>
              <a:gd name="connsiteY35" fmla="*/ 264694 h 10784783"/>
              <a:gd name="connsiteX36" fmla="*/ 20983073 w 22302147"/>
              <a:gd name="connsiteY36" fmla="*/ 0 h 10784783"/>
              <a:gd name="connsiteX0" fmla="*/ 0 w 22302147"/>
              <a:gd name="connsiteY0" fmla="*/ 4547936 h 10788176"/>
              <a:gd name="connsiteX1" fmla="*/ 1347536 w 22302147"/>
              <a:gd name="connsiteY1" fmla="*/ 4403557 h 10788176"/>
              <a:gd name="connsiteX2" fmla="*/ 2863515 w 22302147"/>
              <a:gd name="connsiteY2" fmla="*/ 5245768 h 10788176"/>
              <a:gd name="connsiteX3" fmla="*/ 4162926 w 22302147"/>
              <a:gd name="connsiteY3" fmla="*/ 5438273 h 10788176"/>
              <a:gd name="connsiteX4" fmla="*/ 5630779 w 22302147"/>
              <a:gd name="connsiteY4" fmla="*/ 5606715 h 10788176"/>
              <a:gd name="connsiteX5" fmla="*/ 5630779 w 22302147"/>
              <a:gd name="connsiteY5" fmla="*/ 6641431 h 10788176"/>
              <a:gd name="connsiteX6" fmla="*/ 6400800 w 22302147"/>
              <a:gd name="connsiteY6" fmla="*/ 7339263 h 10788176"/>
              <a:gd name="connsiteX7" fmla="*/ 7122694 w 22302147"/>
              <a:gd name="connsiteY7" fmla="*/ 6713621 h 10788176"/>
              <a:gd name="connsiteX8" fmla="*/ 7868652 w 22302147"/>
              <a:gd name="connsiteY8" fmla="*/ 5991726 h 10788176"/>
              <a:gd name="connsiteX9" fmla="*/ 8783052 w 22302147"/>
              <a:gd name="connsiteY9" fmla="*/ 6593305 h 10788176"/>
              <a:gd name="connsiteX10" fmla="*/ 9312442 w 22302147"/>
              <a:gd name="connsiteY10" fmla="*/ 7700210 h 10788176"/>
              <a:gd name="connsiteX11" fmla="*/ 9312442 w 22302147"/>
              <a:gd name="connsiteY11" fmla="*/ 8999621 h 10788176"/>
              <a:gd name="connsiteX12" fmla="*/ 10563726 w 22302147"/>
              <a:gd name="connsiteY12" fmla="*/ 9312442 h 10788176"/>
              <a:gd name="connsiteX13" fmla="*/ 11333747 w 22302147"/>
              <a:gd name="connsiteY13" fmla="*/ 8205536 h 10788176"/>
              <a:gd name="connsiteX14" fmla="*/ 11454063 w 22302147"/>
              <a:gd name="connsiteY14" fmla="*/ 6015789 h 10788176"/>
              <a:gd name="connsiteX15" fmla="*/ 12440652 w 22302147"/>
              <a:gd name="connsiteY15" fmla="*/ 6192252 h 10788176"/>
              <a:gd name="connsiteX16" fmla="*/ 13116025 w 22302147"/>
              <a:gd name="connsiteY16" fmla="*/ 7903945 h 10788176"/>
              <a:gd name="connsiteX17" fmla="*/ 13249174 w 22302147"/>
              <a:gd name="connsiteY17" fmla="*/ 9564303 h 10788176"/>
              <a:gd name="connsiteX18" fmla="*/ 13643810 w 22302147"/>
              <a:gd name="connsiteY18" fmla="*/ 10635915 h 10788176"/>
              <a:gd name="connsiteX19" fmla="*/ 14919158 w 22302147"/>
              <a:gd name="connsiteY19" fmla="*/ 10684042 h 10788176"/>
              <a:gd name="connsiteX20" fmla="*/ 15592926 w 22302147"/>
              <a:gd name="connsiteY20" fmla="*/ 9721515 h 10788176"/>
              <a:gd name="connsiteX21" fmla="*/ 15520736 w 22302147"/>
              <a:gd name="connsiteY21" fmla="*/ 7603957 h 10788176"/>
              <a:gd name="connsiteX22" fmla="*/ 14774779 w 22302147"/>
              <a:gd name="connsiteY22" fmla="*/ 6039852 h 10788176"/>
              <a:gd name="connsiteX23" fmla="*/ 13090358 w 22302147"/>
              <a:gd name="connsiteY23" fmla="*/ 5053263 h 10788176"/>
              <a:gd name="connsiteX24" fmla="*/ 12729410 w 22302147"/>
              <a:gd name="connsiteY24" fmla="*/ 3705726 h 10788176"/>
              <a:gd name="connsiteX25" fmla="*/ 13282863 w 22302147"/>
              <a:gd name="connsiteY25" fmla="*/ 2719136 h 10788176"/>
              <a:gd name="connsiteX26" fmla="*/ 14221326 w 22302147"/>
              <a:gd name="connsiteY26" fmla="*/ 2069431 h 10788176"/>
              <a:gd name="connsiteX27" fmla="*/ 15905747 w 22302147"/>
              <a:gd name="connsiteY27" fmla="*/ 2478505 h 10788176"/>
              <a:gd name="connsiteX28" fmla="*/ 16892336 w 22302147"/>
              <a:gd name="connsiteY28" fmla="*/ 2863515 h 10788176"/>
              <a:gd name="connsiteX29" fmla="*/ 18191747 w 22302147"/>
              <a:gd name="connsiteY29" fmla="*/ 2526631 h 10788176"/>
              <a:gd name="connsiteX30" fmla="*/ 19491158 w 22302147"/>
              <a:gd name="connsiteY30" fmla="*/ 3080084 h 10788176"/>
              <a:gd name="connsiteX31" fmla="*/ 20790568 w 22302147"/>
              <a:gd name="connsiteY31" fmla="*/ 3489157 h 10788176"/>
              <a:gd name="connsiteX32" fmla="*/ 22089979 w 22302147"/>
              <a:gd name="connsiteY32" fmla="*/ 3224463 h 10788176"/>
              <a:gd name="connsiteX33" fmla="*/ 22282484 w 22302147"/>
              <a:gd name="connsiteY33" fmla="*/ 2261936 h 10788176"/>
              <a:gd name="connsiteX34" fmla="*/ 21897473 w 22302147"/>
              <a:gd name="connsiteY34" fmla="*/ 1467852 h 10788176"/>
              <a:gd name="connsiteX35" fmla="*/ 21271831 w 22302147"/>
              <a:gd name="connsiteY35" fmla="*/ 264694 h 10788176"/>
              <a:gd name="connsiteX36" fmla="*/ 20983073 w 22302147"/>
              <a:gd name="connsiteY36" fmla="*/ 0 h 10788176"/>
              <a:gd name="connsiteX0" fmla="*/ 0 w 22302147"/>
              <a:gd name="connsiteY0" fmla="*/ 4547936 h 10788176"/>
              <a:gd name="connsiteX1" fmla="*/ 859856 w 22302147"/>
              <a:gd name="connsiteY1" fmla="*/ 5622757 h 10788176"/>
              <a:gd name="connsiteX2" fmla="*/ 2863515 w 22302147"/>
              <a:gd name="connsiteY2" fmla="*/ 5245768 h 10788176"/>
              <a:gd name="connsiteX3" fmla="*/ 4162926 w 22302147"/>
              <a:gd name="connsiteY3" fmla="*/ 5438273 h 10788176"/>
              <a:gd name="connsiteX4" fmla="*/ 5630779 w 22302147"/>
              <a:gd name="connsiteY4" fmla="*/ 5606715 h 10788176"/>
              <a:gd name="connsiteX5" fmla="*/ 5630779 w 22302147"/>
              <a:gd name="connsiteY5" fmla="*/ 6641431 h 10788176"/>
              <a:gd name="connsiteX6" fmla="*/ 6400800 w 22302147"/>
              <a:gd name="connsiteY6" fmla="*/ 7339263 h 10788176"/>
              <a:gd name="connsiteX7" fmla="*/ 7122694 w 22302147"/>
              <a:gd name="connsiteY7" fmla="*/ 6713621 h 10788176"/>
              <a:gd name="connsiteX8" fmla="*/ 7868652 w 22302147"/>
              <a:gd name="connsiteY8" fmla="*/ 5991726 h 10788176"/>
              <a:gd name="connsiteX9" fmla="*/ 8783052 w 22302147"/>
              <a:gd name="connsiteY9" fmla="*/ 6593305 h 10788176"/>
              <a:gd name="connsiteX10" fmla="*/ 9312442 w 22302147"/>
              <a:gd name="connsiteY10" fmla="*/ 7700210 h 10788176"/>
              <a:gd name="connsiteX11" fmla="*/ 9312442 w 22302147"/>
              <a:gd name="connsiteY11" fmla="*/ 8999621 h 10788176"/>
              <a:gd name="connsiteX12" fmla="*/ 10563726 w 22302147"/>
              <a:gd name="connsiteY12" fmla="*/ 9312442 h 10788176"/>
              <a:gd name="connsiteX13" fmla="*/ 11333747 w 22302147"/>
              <a:gd name="connsiteY13" fmla="*/ 8205536 h 10788176"/>
              <a:gd name="connsiteX14" fmla="*/ 11454063 w 22302147"/>
              <a:gd name="connsiteY14" fmla="*/ 6015789 h 10788176"/>
              <a:gd name="connsiteX15" fmla="*/ 12440652 w 22302147"/>
              <a:gd name="connsiteY15" fmla="*/ 6192252 h 10788176"/>
              <a:gd name="connsiteX16" fmla="*/ 13116025 w 22302147"/>
              <a:gd name="connsiteY16" fmla="*/ 7903945 h 10788176"/>
              <a:gd name="connsiteX17" fmla="*/ 13249174 w 22302147"/>
              <a:gd name="connsiteY17" fmla="*/ 9564303 h 10788176"/>
              <a:gd name="connsiteX18" fmla="*/ 13643810 w 22302147"/>
              <a:gd name="connsiteY18" fmla="*/ 10635915 h 10788176"/>
              <a:gd name="connsiteX19" fmla="*/ 14919158 w 22302147"/>
              <a:gd name="connsiteY19" fmla="*/ 10684042 h 10788176"/>
              <a:gd name="connsiteX20" fmla="*/ 15592926 w 22302147"/>
              <a:gd name="connsiteY20" fmla="*/ 9721515 h 10788176"/>
              <a:gd name="connsiteX21" fmla="*/ 15520736 w 22302147"/>
              <a:gd name="connsiteY21" fmla="*/ 7603957 h 10788176"/>
              <a:gd name="connsiteX22" fmla="*/ 14774779 w 22302147"/>
              <a:gd name="connsiteY22" fmla="*/ 6039852 h 10788176"/>
              <a:gd name="connsiteX23" fmla="*/ 13090358 w 22302147"/>
              <a:gd name="connsiteY23" fmla="*/ 5053263 h 10788176"/>
              <a:gd name="connsiteX24" fmla="*/ 12729410 w 22302147"/>
              <a:gd name="connsiteY24" fmla="*/ 3705726 h 10788176"/>
              <a:gd name="connsiteX25" fmla="*/ 13282863 w 22302147"/>
              <a:gd name="connsiteY25" fmla="*/ 2719136 h 10788176"/>
              <a:gd name="connsiteX26" fmla="*/ 14221326 w 22302147"/>
              <a:gd name="connsiteY26" fmla="*/ 2069431 h 10788176"/>
              <a:gd name="connsiteX27" fmla="*/ 15905747 w 22302147"/>
              <a:gd name="connsiteY27" fmla="*/ 2478505 h 10788176"/>
              <a:gd name="connsiteX28" fmla="*/ 16892336 w 22302147"/>
              <a:gd name="connsiteY28" fmla="*/ 2863515 h 10788176"/>
              <a:gd name="connsiteX29" fmla="*/ 18191747 w 22302147"/>
              <a:gd name="connsiteY29" fmla="*/ 2526631 h 10788176"/>
              <a:gd name="connsiteX30" fmla="*/ 19491158 w 22302147"/>
              <a:gd name="connsiteY30" fmla="*/ 3080084 h 10788176"/>
              <a:gd name="connsiteX31" fmla="*/ 20790568 w 22302147"/>
              <a:gd name="connsiteY31" fmla="*/ 3489157 h 10788176"/>
              <a:gd name="connsiteX32" fmla="*/ 22089979 w 22302147"/>
              <a:gd name="connsiteY32" fmla="*/ 3224463 h 10788176"/>
              <a:gd name="connsiteX33" fmla="*/ 22282484 w 22302147"/>
              <a:gd name="connsiteY33" fmla="*/ 2261936 h 10788176"/>
              <a:gd name="connsiteX34" fmla="*/ 21897473 w 22302147"/>
              <a:gd name="connsiteY34" fmla="*/ 1467852 h 10788176"/>
              <a:gd name="connsiteX35" fmla="*/ 21271831 w 22302147"/>
              <a:gd name="connsiteY35" fmla="*/ 264694 h 10788176"/>
              <a:gd name="connsiteX36" fmla="*/ 20983073 w 22302147"/>
              <a:gd name="connsiteY36" fmla="*/ 0 h 10788176"/>
              <a:gd name="connsiteX0" fmla="*/ 0 w 22363107"/>
              <a:gd name="connsiteY0" fmla="*/ 5584256 h 10788176"/>
              <a:gd name="connsiteX1" fmla="*/ 920816 w 22363107"/>
              <a:gd name="connsiteY1" fmla="*/ 5622757 h 10788176"/>
              <a:gd name="connsiteX2" fmla="*/ 2924475 w 22363107"/>
              <a:gd name="connsiteY2" fmla="*/ 5245768 h 10788176"/>
              <a:gd name="connsiteX3" fmla="*/ 4223886 w 22363107"/>
              <a:gd name="connsiteY3" fmla="*/ 5438273 h 10788176"/>
              <a:gd name="connsiteX4" fmla="*/ 5691739 w 22363107"/>
              <a:gd name="connsiteY4" fmla="*/ 5606715 h 10788176"/>
              <a:gd name="connsiteX5" fmla="*/ 5691739 w 22363107"/>
              <a:gd name="connsiteY5" fmla="*/ 6641431 h 10788176"/>
              <a:gd name="connsiteX6" fmla="*/ 6461760 w 22363107"/>
              <a:gd name="connsiteY6" fmla="*/ 7339263 h 10788176"/>
              <a:gd name="connsiteX7" fmla="*/ 7183654 w 22363107"/>
              <a:gd name="connsiteY7" fmla="*/ 6713621 h 10788176"/>
              <a:gd name="connsiteX8" fmla="*/ 7929612 w 22363107"/>
              <a:gd name="connsiteY8" fmla="*/ 5991726 h 10788176"/>
              <a:gd name="connsiteX9" fmla="*/ 8844012 w 22363107"/>
              <a:gd name="connsiteY9" fmla="*/ 6593305 h 10788176"/>
              <a:gd name="connsiteX10" fmla="*/ 9373402 w 22363107"/>
              <a:gd name="connsiteY10" fmla="*/ 7700210 h 10788176"/>
              <a:gd name="connsiteX11" fmla="*/ 9373402 w 22363107"/>
              <a:gd name="connsiteY11" fmla="*/ 8999621 h 10788176"/>
              <a:gd name="connsiteX12" fmla="*/ 10624686 w 22363107"/>
              <a:gd name="connsiteY12" fmla="*/ 9312442 h 10788176"/>
              <a:gd name="connsiteX13" fmla="*/ 11394707 w 22363107"/>
              <a:gd name="connsiteY13" fmla="*/ 8205536 h 10788176"/>
              <a:gd name="connsiteX14" fmla="*/ 11515023 w 22363107"/>
              <a:gd name="connsiteY14" fmla="*/ 6015789 h 10788176"/>
              <a:gd name="connsiteX15" fmla="*/ 12501612 w 22363107"/>
              <a:gd name="connsiteY15" fmla="*/ 6192252 h 10788176"/>
              <a:gd name="connsiteX16" fmla="*/ 13176985 w 22363107"/>
              <a:gd name="connsiteY16" fmla="*/ 7903945 h 10788176"/>
              <a:gd name="connsiteX17" fmla="*/ 13310134 w 22363107"/>
              <a:gd name="connsiteY17" fmla="*/ 9564303 h 10788176"/>
              <a:gd name="connsiteX18" fmla="*/ 13704770 w 22363107"/>
              <a:gd name="connsiteY18" fmla="*/ 10635915 h 10788176"/>
              <a:gd name="connsiteX19" fmla="*/ 14980118 w 22363107"/>
              <a:gd name="connsiteY19" fmla="*/ 10684042 h 10788176"/>
              <a:gd name="connsiteX20" fmla="*/ 15653886 w 22363107"/>
              <a:gd name="connsiteY20" fmla="*/ 9721515 h 10788176"/>
              <a:gd name="connsiteX21" fmla="*/ 15581696 w 22363107"/>
              <a:gd name="connsiteY21" fmla="*/ 7603957 h 10788176"/>
              <a:gd name="connsiteX22" fmla="*/ 14835739 w 22363107"/>
              <a:gd name="connsiteY22" fmla="*/ 6039852 h 10788176"/>
              <a:gd name="connsiteX23" fmla="*/ 13151318 w 22363107"/>
              <a:gd name="connsiteY23" fmla="*/ 5053263 h 10788176"/>
              <a:gd name="connsiteX24" fmla="*/ 12790370 w 22363107"/>
              <a:gd name="connsiteY24" fmla="*/ 3705726 h 10788176"/>
              <a:gd name="connsiteX25" fmla="*/ 13343823 w 22363107"/>
              <a:gd name="connsiteY25" fmla="*/ 2719136 h 10788176"/>
              <a:gd name="connsiteX26" fmla="*/ 14282286 w 22363107"/>
              <a:gd name="connsiteY26" fmla="*/ 2069431 h 10788176"/>
              <a:gd name="connsiteX27" fmla="*/ 15966707 w 22363107"/>
              <a:gd name="connsiteY27" fmla="*/ 2478505 h 10788176"/>
              <a:gd name="connsiteX28" fmla="*/ 16953296 w 22363107"/>
              <a:gd name="connsiteY28" fmla="*/ 2863515 h 10788176"/>
              <a:gd name="connsiteX29" fmla="*/ 18252707 w 22363107"/>
              <a:gd name="connsiteY29" fmla="*/ 2526631 h 10788176"/>
              <a:gd name="connsiteX30" fmla="*/ 19552118 w 22363107"/>
              <a:gd name="connsiteY30" fmla="*/ 3080084 h 10788176"/>
              <a:gd name="connsiteX31" fmla="*/ 20851528 w 22363107"/>
              <a:gd name="connsiteY31" fmla="*/ 3489157 h 10788176"/>
              <a:gd name="connsiteX32" fmla="*/ 22150939 w 22363107"/>
              <a:gd name="connsiteY32" fmla="*/ 3224463 h 10788176"/>
              <a:gd name="connsiteX33" fmla="*/ 22343444 w 22363107"/>
              <a:gd name="connsiteY33" fmla="*/ 2261936 h 10788176"/>
              <a:gd name="connsiteX34" fmla="*/ 21958433 w 22363107"/>
              <a:gd name="connsiteY34" fmla="*/ 1467852 h 10788176"/>
              <a:gd name="connsiteX35" fmla="*/ 21332791 w 22363107"/>
              <a:gd name="connsiteY35" fmla="*/ 264694 h 10788176"/>
              <a:gd name="connsiteX36" fmla="*/ 21044033 w 22363107"/>
              <a:gd name="connsiteY36" fmla="*/ 0 h 10788176"/>
              <a:gd name="connsiteX0" fmla="*/ 0 w 22483423"/>
              <a:gd name="connsiteY0" fmla="*/ 7100234 h 10788176"/>
              <a:gd name="connsiteX1" fmla="*/ 1041132 w 22483423"/>
              <a:gd name="connsiteY1" fmla="*/ 5622757 h 10788176"/>
              <a:gd name="connsiteX2" fmla="*/ 3044791 w 22483423"/>
              <a:gd name="connsiteY2" fmla="*/ 5245768 h 10788176"/>
              <a:gd name="connsiteX3" fmla="*/ 4344202 w 22483423"/>
              <a:gd name="connsiteY3" fmla="*/ 5438273 h 10788176"/>
              <a:gd name="connsiteX4" fmla="*/ 5812055 w 22483423"/>
              <a:gd name="connsiteY4" fmla="*/ 5606715 h 10788176"/>
              <a:gd name="connsiteX5" fmla="*/ 5812055 w 22483423"/>
              <a:gd name="connsiteY5" fmla="*/ 6641431 h 10788176"/>
              <a:gd name="connsiteX6" fmla="*/ 6582076 w 22483423"/>
              <a:gd name="connsiteY6" fmla="*/ 7339263 h 10788176"/>
              <a:gd name="connsiteX7" fmla="*/ 7303970 w 22483423"/>
              <a:gd name="connsiteY7" fmla="*/ 6713621 h 10788176"/>
              <a:gd name="connsiteX8" fmla="*/ 8049928 w 22483423"/>
              <a:gd name="connsiteY8" fmla="*/ 5991726 h 10788176"/>
              <a:gd name="connsiteX9" fmla="*/ 8964328 w 22483423"/>
              <a:gd name="connsiteY9" fmla="*/ 6593305 h 10788176"/>
              <a:gd name="connsiteX10" fmla="*/ 9493718 w 22483423"/>
              <a:gd name="connsiteY10" fmla="*/ 7700210 h 10788176"/>
              <a:gd name="connsiteX11" fmla="*/ 9493718 w 22483423"/>
              <a:gd name="connsiteY11" fmla="*/ 8999621 h 10788176"/>
              <a:gd name="connsiteX12" fmla="*/ 10745002 w 22483423"/>
              <a:gd name="connsiteY12" fmla="*/ 9312442 h 10788176"/>
              <a:gd name="connsiteX13" fmla="*/ 11515023 w 22483423"/>
              <a:gd name="connsiteY13" fmla="*/ 8205536 h 10788176"/>
              <a:gd name="connsiteX14" fmla="*/ 11635339 w 22483423"/>
              <a:gd name="connsiteY14" fmla="*/ 6015789 h 10788176"/>
              <a:gd name="connsiteX15" fmla="*/ 12621928 w 22483423"/>
              <a:gd name="connsiteY15" fmla="*/ 6192252 h 10788176"/>
              <a:gd name="connsiteX16" fmla="*/ 13297301 w 22483423"/>
              <a:gd name="connsiteY16" fmla="*/ 7903945 h 10788176"/>
              <a:gd name="connsiteX17" fmla="*/ 13430450 w 22483423"/>
              <a:gd name="connsiteY17" fmla="*/ 9564303 h 10788176"/>
              <a:gd name="connsiteX18" fmla="*/ 13825086 w 22483423"/>
              <a:gd name="connsiteY18" fmla="*/ 10635915 h 10788176"/>
              <a:gd name="connsiteX19" fmla="*/ 15100434 w 22483423"/>
              <a:gd name="connsiteY19" fmla="*/ 10684042 h 10788176"/>
              <a:gd name="connsiteX20" fmla="*/ 15774202 w 22483423"/>
              <a:gd name="connsiteY20" fmla="*/ 9721515 h 10788176"/>
              <a:gd name="connsiteX21" fmla="*/ 15702012 w 22483423"/>
              <a:gd name="connsiteY21" fmla="*/ 7603957 h 10788176"/>
              <a:gd name="connsiteX22" fmla="*/ 14956055 w 22483423"/>
              <a:gd name="connsiteY22" fmla="*/ 6039852 h 10788176"/>
              <a:gd name="connsiteX23" fmla="*/ 13271634 w 22483423"/>
              <a:gd name="connsiteY23" fmla="*/ 5053263 h 10788176"/>
              <a:gd name="connsiteX24" fmla="*/ 12910686 w 22483423"/>
              <a:gd name="connsiteY24" fmla="*/ 3705726 h 10788176"/>
              <a:gd name="connsiteX25" fmla="*/ 13464139 w 22483423"/>
              <a:gd name="connsiteY25" fmla="*/ 2719136 h 10788176"/>
              <a:gd name="connsiteX26" fmla="*/ 14402602 w 22483423"/>
              <a:gd name="connsiteY26" fmla="*/ 2069431 h 10788176"/>
              <a:gd name="connsiteX27" fmla="*/ 16087023 w 22483423"/>
              <a:gd name="connsiteY27" fmla="*/ 2478505 h 10788176"/>
              <a:gd name="connsiteX28" fmla="*/ 17073612 w 22483423"/>
              <a:gd name="connsiteY28" fmla="*/ 2863515 h 10788176"/>
              <a:gd name="connsiteX29" fmla="*/ 18373023 w 22483423"/>
              <a:gd name="connsiteY29" fmla="*/ 2526631 h 10788176"/>
              <a:gd name="connsiteX30" fmla="*/ 19672434 w 22483423"/>
              <a:gd name="connsiteY30" fmla="*/ 3080084 h 10788176"/>
              <a:gd name="connsiteX31" fmla="*/ 20971844 w 22483423"/>
              <a:gd name="connsiteY31" fmla="*/ 3489157 h 10788176"/>
              <a:gd name="connsiteX32" fmla="*/ 22271255 w 22483423"/>
              <a:gd name="connsiteY32" fmla="*/ 3224463 h 10788176"/>
              <a:gd name="connsiteX33" fmla="*/ 22463760 w 22483423"/>
              <a:gd name="connsiteY33" fmla="*/ 2261936 h 10788176"/>
              <a:gd name="connsiteX34" fmla="*/ 22078749 w 22483423"/>
              <a:gd name="connsiteY34" fmla="*/ 1467852 h 10788176"/>
              <a:gd name="connsiteX35" fmla="*/ 21453107 w 22483423"/>
              <a:gd name="connsiteY35" fmla="*/ 264694 h 10788176"/>
              <a:gd name="connsiteX36" fmla="*/ 21164349 w 22483423"/>
              <a:gd name="connsiteY36" fmla="*/ 0 h 10788176"/>
              <a:gd name="connsiteX0" fmla="*/ 0 w 22483423"/>
              <a:gd name="connsiteY0" fmla="*/ 7100234 h 10788176"/>
              <a:gd name="connsiteX1" fmla="*/ 1594585 w 22483423"/>
              <a:gd name="connsiteY1" fmla="*/ 6729662 h 10788176"/>
              <a:gd name="connsiteX2" fmla="*/ 3044791 w 22483423"/>
              <a:gd name="connsiteY2" fmla="*/ 5245768 h 10788176"/>
              <a:gd name="connsiteX3" fmla="*/ 4344202 w 22483423"/>
              <a:gd name="connsiteY3" fmla="*/ 5438273 h 10788176"/>
              <a:gd name="connsiteX4" fmla="*/ 5812055 w 22483423"/>
              <a:gd name="connsiteY4" fmla="*/ 5606715 h 10788176"/>
              <a:gd name="connsiteX5" fmla="*/ 5812055 w 22483423"/>
              <a:gd name="connsiteY5" fmla="*/ 6641431 h 10788176"/>
              <a:gd name="connsiteX6" fmla="*/ 6582076 w 22483423"/>
              <a:gd name="connsiteY6" fmla="*/ 7339263 h 10788176"/>
              <a:gd name="connsiteX7" fmla="*/ 7303970 w 22483423"/>
              <a:gd name="connsiteY7" fmla="*/ 6713621 h 10788176"/>
              <a:gd name="connsiteX8" fmla="*/ 8049928 w 22483423"/>
              <a:gd name="connsiteY8" fmla="*/ 5991726 h 10788176"/>
              <a:gd name="connsiteX9" fmla="*/ 8964328 w 22483423"/>
              <a:gd name="connsiteY9" fmla="*/ 6593305 h 10788176"/>
              <a:gd name="connsiteX10" fmla="*/ 9493718 w 22483423"/>
              <a:gd name="connsiteY10" fmla="*/ 7700210 h 10788176"/>
              <a:gd name="connsiteX11" fmla="*/ 9493718 w 22483423"/>
              <a:gd name="connsiteY11" fmla="*/ 8999621 h 10788176"/>
              <a:gd name="connsiteX12" fmla="*/ 10745002 w 22483423"/>
              <a:gd name="connsiteY12" fmla="*/ 9312442 h 10788176"/>
              <a:gd name="connsiteX13" fmla="*/ 11515023 w 22483423"/>
              <a:gd name="connsiteY13" fmla="*/ 8205536 h 10788176"/>
              <a:gd name="connsiteX14" fmla="*/ 11635339 w 22483423"/>
              <a:gd name="connsiteY14" fmla="*/ 6015789 h 10788176"/>
              <a:gd name="connsiteX15" fmla="*/ 12621928 w 22483423"/>
              <a:gd name="connsiteY15" fmla="*/ 6192252 h 10788176"/>
              <a:gd name="connsiteX16" fmla="*/ 13297301 w 22483423"/>
              <a:gd name="connsiteY16" fmla="*/ 7903945 h 10788176"/>
              <a:gd name="connsiteX17" fmla="*/ 13430450 w 22483423"/>
              <a:gd name="connsiteY17" fmla="*/ 9564303 h 10788176"/>
              <a:gd name="connsiteX18" fmla="*/ 13825086 w 22483423"/>
              <a:gd name="connsiteY18" fmla="*/ 10635915 h 10788176"/>
              <a:gd name="connsiteX19" fmla="*/ 15100434 w 22483423"/>
              <a:gd name="connsiteY19" fmla="*/ 10684042 h 10788176"/>
              <a:gd name="connsiteX20" fmla="*/ 15774202 w 22483423"/>
              <a:gd name="connsiteY20" fmla="*/ 9721515 h 10788176"/>
              <a:gd name="connsiteX21" fmla="*/ 15702012 w 22483423"/>
              <a:gd name="connsiteY21" fmla="*/ 7603957 h 10788176"/>
              <a:gd name="connsiteX22" fmla="*/ 14956055 w 22483423"/>
              <a:gd name="connsiteY22" fmla="*/ 6039852 h 10788176"/>
              <a:gd name="connsiteX23" fmla="*/ 13271634 w 22483423"/>
              <a:gd name="connsiteY23" fmla="*/ 5053263 h 10788176"/>
              <a:gd name="connsiteX24" fmla="*/ 12910686 w 22483423"/>
              <a:gd name="connsiteY24" fmla="*/ 3705726 h 10788176"/>
              <a:gd name="connsiteX25" fmla="*/ 13464139 w 22483423"/>
              <a:gd name="connsiteY25" fmla="*/ 2719136 h 10788176"/>
              <a:gd name="connsiteX26" fmla="*/ 14402602 w 22483423"/>
              <a:gd name="connsiteY26" fmla="*/ 2069431 h 10788176"/>
              <a:gd name="connsiteX27" fmla="*/ 16087023 w 22483423"/>
              <a:gd name="connsiteY27" fmla="*/ 2478505 h 10788176"/>
              <a:gd name="connsiteX28" fmla="*/ 17073612 w 22483423"/>
              <a:gd name="connsiteY28" fmla="*/ 2863515 h 10788176"/>
              <a:gd name="connsiteX29" fmla="*/ 18373023 w 22483423"/>
              <a:gd name="connsiteY29" fmla="*/ 2526631 h 10788176"/>
              <a:gd name="connsiteX30" fmla="*/ 19672434 w 22483423"/>
              <a:gd name="connsiteY30" fmla="*/ 3080084 h 10788176"/>
              <a:gd name="connsiteX31" fmla="*/ 20971844 w 22483423"/>
              <a:gd name="connsiteY31" fmla="*/ 3489157 h 10788176"/>
              <a:gd name="connsiteX32" fmla="*/ 22271255 w 22483423"/>
              <a:gd name="connsiteY32" fmla="*/ 3224463 h 10788176"/>
              <a:gd name="connsiteX33" fmla="*/ 22463760 w 22483423"/>
              <a:gd name="connsiteY33" fmla="*/ 2261936 h 10788176"/>
              <a:gd name="connsiteX34" fmla="*/ 22078749 w 22483423"/>
              <a:gd name="connsiteY34" fmla="*/ 1467852 h 10788176"/>
              <a:gd name="connsiteX35" fmla="*/ 21453107 w 22483423"/>
              <a:gd name="connsiteY35" fmla="*/ 264694 h 10788176"/>
              <a:gd name="connsiteX36" fmla="*/ 21164349 w 22483423"/>
              <a:gd name="connsiteY36" fmla="*/ 0 h 10788176"/>
              <a:gd name="connsiteX0" fmla="*/ 0 w 22483423"/>
              <a:gd name="connsiteY0" fmla="*/ 7100234 h 10788176"/>
              <a:gd name="connsiteX1" fmla="*/ 1594585 w 22483423"/>
              <a:gd name="connsiteY1" fmla="*/ 6729662 h 10788176"/>
              <a:gd name="connsiteX2" fmla="*/ 3622307 w 22483423"/>
              <a:gd name="connsiteY2" fmla="*/ 6136105 h 10788176"/>
              <a:gd name="connsiteX3" fmla="*/ 4344202 w 22483423"/>
              <a:gd name="connsiteY3" fmla="*/ 5438273 h 10788176"/>
              <a:gd name="connsiteX4" fmla="*/ 5812055 w 22483423"/>
              <a:gd name="connsiteY4" fmla="*/ 5606715 h 10788176"/>
              <a:gd name="connsiteX5" fmla="*/ 5812055 w 22483423"/>
              <a:gd name="connsiteY5" fmla="*/ 6641431 h 10788176"/>
              <a:gd name="connsiteX6" fmla="*/ 6582076 w 22483423"/>
              <a:gd name="connsiteY6" fmla="*/ 7339263 h 10788176"/>
              <a:gd name="connsiteX7" fmla="*/ 7303970 w 22483423"/>
              <a:gd name="connsiteY7" fmla="*/ 6713621 h 10788176"/>
              <a:gd name="connsiteX8" fmla="*/ 8049928 w 22483423"/>
              <a:gd name="connsiteY8" fmla="*/ 5991726 h 10788176"/>
              <a:gd name="connsiteX9" fmla="*/ 8964328 w 22483423"/>
              <a:gd name="connsiteY9" fmla="*/ 6593305 h 10788176"/>
              <a:gd name="connsiteX10" fmla="*/ 9493718 w 22483423"/>
              <a:gd name="connsiteY10" fmla="*/ 7700210 h 10788176"/>
              <a:gd name="connsiteX11" fmla="*/ 9493718 w 22483423"/>
              <a:gd name="connsiteY11" fmla="*/ 8999621 h 10788176"/>
              <a:gd name="connsiteX12" fmla="*/ 10745002 w 22483423"/>
              <a:gd name="connsiteY12" fmla="*/ 9312442 h 10788176"/>
              <a:gd name="connsiteX13" fmla="*/ 11515023 w 22483423"/>
              <a:gd name="connsiteY13" fmla="*/ 8205536 h 10788176"/>
              <a:gd name="connsiteX14" fmla="*/ 11635339 w 22483423"/>
              <a:gd name="connsiteY14" fmla="*/ 6015789 h 10788176"/>
              <a:gd name="connsiteX15" fmla="*/ 12621928 w 22483423"/>
              <a:gd name="connsiteY15" fmla="*/ 6192252 h 10788176"/>
              <a:gd name="connsiteX16" fmla="*/ 13297301 w 22483423"/>
              <a:gd name="connsiteY16" fmla="*/ 7903945 h 10788176"/>
              <a:gd name="connsiteX17" fmla="*/ 13430450 w 22483423"/>
              <a:gd name="connsiteY17" fmla="*/ 9564303 h 10788176"/>
              <a:gd name="connsiteX18" fmla="*/ 13825086 w 22483423"/>
              <a:gd name="connsiteY18" fmla="*/ 10635915 h 10788176"/>
              <a:gd name="connsiteX19" fmla="*/ 15100434 w 22483423"/>
              <a:gd name="connsiteY19" fmla="*/ 10684042 h 10788176"/>
              <a:gd name="connsiteX20" fmla="*/ 15774202 w 22483423"/>
              <a:gd name="connsiteY20" fmla="*/ 9721515 h 10788176"/>
              <a:gd name="connsiteX21" fmla="*/ 15702012 w 22483423"/>
              <a:gd name="connsiteY21" fmla="*/ 7603957 h 10788176"/>
              <a:gd name="connsiteX22" fmla="*/ 14956055 w 22483423"/>
              <a:gd name="connsiteY22" fmla="*/ 6039852 h 10788176"/>
              <a:gd name="connsiteX23" fmla="*/ 13271634 w 22483423"/>
              <a:gd name="connsiteY23" fmla="*/ 5053263 h 10788176"/>
              <a:gd name="connsiteX24" fmla="*/ 12910686 w 22483423"/>
              <a:gd name="connsiteY24" fmla="*/ 3705726 h 10788176"/>
              <a:gd name="connsiteX25" fmla="*/ 13464139 w 22483423"/>
              <a:gd name="connsiteY25" fmla="*/ 2719136 h 10788176"/>
              <a:gd name="connsiteX26" fmla="*/ 14402602 w 22483423"/>
              <a:gd name="connsiteY26" fmla="*/ 2069431 h 10788176"/>
              <a:gd name="connsiteX27" fmla="*/ 16087023 w 22483423"/>
              <a:gd name="connsiteY27" fmla="*/ 2478505 h 10788176"/>
              <a:gd name="connsiteX28" fmla="*/ 17073612 w 22483423"/>
              <a:gd name="connsiteY28" fmla="*/ 2863515 h 10788176"/>
              <a:gd name="connsiteX29" fmla="*/ 18373023 w 22483423"/>
              <a:gd name="connsiteY29" fmla="*/ 2526631 h 10788176"/>
              <a:gd name="connsiteX30" fmla="*/ 19672434 w 22483423"/>
              <a:gd name="connsiteY30" fmla="*/ 3080084 h 10788176"/>
              <a:gd name="connsiteX31" fmla="*/ 20971844 w 22483423"/>
              <a:gd name="connsiteY31" fmla="*/ 3489157 h 10788176"/>
              <a:gd name="connsiteX32" fmla="*/ 22271255 w 22483423"/>
              <a:gd name="connsiteY32" fmla="*/ 3224463 h 10788176"/>
              <a:gd name="connsiteX33" fmla="*/ 22463760 w 22483423"/>
              <a:gd name="connsiteY33" fmla="*/ 2261936 h 10788176"/>
              <a:gd name="connsiteX34" fmla="*/ 22078749 w 22483423"/>
              <a:gd name="connsiteY34" fmla="*/ 1467852 h 10788176"/>
              <a:gd name="connsiteX35" fmla="*/ 21453107 w 22483423"/>
              <a:gd name="connsiteY35" fmla="*/ 264694 h 10788176"/>
              <a:gd name="connsiteX36" fmla="*/ 21164349 w 22483423"/>
              <a:gd name="connsiteY36" fmla="*/ 0 h 10788176"/>
              <a:gd name="connsiteX0" fmla="*/ 0 w 22339044"/>
              <a:gd name="connsiteY0" fmla="*/ 7076171 h 10788176"/>
              <a:gd name="connsiteX1" fmla="*/ 1450206 w 22339044"/>
              <a:gd name="connsiteY1" fmla="*/ 6729662 h 10788176"/>
              <a:gd name="connsiteX2" fmla="*/ 3477928 w 22339044"/>
              <a:gd name="connsiteY2" fmla="*/ 6136105 h 10788176"/>
              <a:gd name="connsiteX3" fmla="*/ 4199823 w 22339044"/>
              <a:gd name="connsiteY3" fmla="*/ 5438273 h 10788176"/>
              <a:gd name="connsiteX4" fmla="*/ 5667676 w 22339044"/>
              <a:gd name="connsiteY4" fmla="*/ 5606715 h 10788176"/>
              <a:gd name="connsiteX5" fmla="*/ 5667676 w 22339044"/>
              <a:gd name="connsiteY5" fmla="*/ 6641431 h 10788176"/>
              <a:gd name="connsiteX6" fmla="*/ 6437697 w 22339044"/>
              <a:gd name="connsiteY6" fmla="*/ 7339263 h 10788176"/>
              <a:gd name="connsiteX7" fmla="*/ 7159591 w 22339044"/>
              <a:gd name="connsiteY7" fmla="*/ 6713621 h 10788176"/>
              <a:gd name="connsiteX8" fmla="*/ 7905549 w 22339044"/>
              <a:gd name="connsiteY8" fmla="*/ 5991726 h 10788176"/>
              <a:gd name="connsiteX9" fmla="*/ 8819949 w 22339044"/>
              <a:gd name="connsiteY9" fmla="*/ 6593305 h 10788176"/>
              <a:gd name="connsiteX10" fmla="*/ 9349339 w 22339044"/>
              <a:gd name="connsiteY10" fmla="*/ 7700210 h 10788176"/>
              <a:gd name="connsiteX11" fmla="*/ 9349339 w 22339044"/>
              <a:gd name="connsiteY11" fmla="*/ 8999621 h 10788176"/>
              <a:gd name="connsiteX12" fmla="*/ 10600623 w 22339044"/>
              <a:gd name="connsiteY12" fmla="*/ 9312442 h 10788176"/>
              <a:gd name="connsiteX13" fmla="*/ 11370644 w 22339044"/>
              <a:gd name="connsiteY13" fmla="*/ 8205536 h 10788176"/>
              <a:gd name="connsiteX14" fmla="*/ 11490960 w 22339044"/>
              <a:gd name="connsiteY14" fmla="*/ 6015789 h 10788176"/>
              <a:gd name="connsiteX15" fmla="*/ 12477549 w 22339044"/>
              <a:gd name="connsiteY15" fmla="*/ 6192252 h 10788176"/>
              <a:gd name="connsiteX16" fmla="*/ 13152922 w 22339044"/>
              <a:gd name="connsiteY16" fmla="*/ 7903945 h 10788176"/>
              <a:gd name="connsiteX17" fmla="*/ 13286071 w 22339044"/>
              <a:gd name="connsiteY17" fmla="*/ 9564303 h 10788176"/>
              <a:gd name="connsiteX18" fmla="*/ 13680707 w 22339044"/>
              <a:gd name="connsiteY18" fmla="*/ 10635915 h 10788176"/>
              <a:gd name="connsiteX19" fmla="*/ 14956055 w 22339044"/>
              <a:gd name="connsiteY19" fmla="*/ 10684042 h 10788176"/>
              <a:gd name="connsiteX20" fmla="*/ 15629823 w 22339044"/>
              <a:gd name="connsiteY20" fmla="*/ 9721515 h 10788176"/>
              <a:gd name="connsiteX21" fmla="*/ 15557633 w 22339044"/>
              <a:gd name="connsiteY21" fmla="*/ 7603957 h 10788176"/>
              <a:gd name="connsiteX22" fmla="*/ 14811676 w 22339044"/>
              <a:gd name="connsiteY22" fmla="*/ 6039852 h 10788176"/>
              <a:gd name="connsiteX23" fmla="*/ 13127255 w 22339044"/>
              <a:gd name="connsiteY23" fmla="*/ 5053263 h 10788176"/>
              <a:gd name="connsiteX24" fmla="*/ 12766307 w 22339044"/>
              <a:gd name="connsiteY24" fmla="*/ 3705726 h 10788176"/>
              <a:gd name="connsiteX25" fmla="*/ 13319760 w 22339044"/>
              <a:gd name="connsiteY25" fmla="*/ 2719136 h 10788176"/>
              <a:gd name="connsiteX26" fmla="*/ 14258223 w 22339044"/>
              <a:gd name="connsiteY26" fmla="*/ 2069431 h 10788176"/>
              <a:gd name="connsiteX27" fmla="*/ 15942644 w 22339044"/>
              <a:gd name="connsiteY27" fmla="*/ 2478505 h 10788176"/>
              <a:gd name="connsiteX28" fmla="*/ 16929233 w 22339044"/>
              <a:gd name="connsiteY28" fmla="*/ 2863515 h 10788176"/>
              <a:gd name="connsiteX29" fmla="*/ 18228644 w 22339044"/>
              <a:gd name="connsiteY29" fmla="*/ 2526631 h 10788176"/>
              <a:gd name="connsiteX30" fmla="*/ 19528055 w 22339044"/>
              <a:gd name="connsiteY30" fmla="*/ 3080084 h 10788176"/>
              <a:gd name="connsiteX31" fmla="*/ 20827465 w 22339044"/>
              <a:gd name="connsiteY31" fmla="*/ 3489157 h 10788176"/>
              <a:gd name="connsiteX32" fmla="*/ 22126876 w 22339044"/>
              <a:gd name="connsiteY32" fmla="*/ 3224463 h 10788176"/>
              <a:gd name="connsiteX33" fmla="*/ 22319381 w 22339044"/>
              <a:gd name="connsiteY33" fmla="*/ 2261936 h 10788176"/>
              <a:gd name="connsiteX34" fmla="*/ 21934370 w 22339044"/>
              <a:gd name="connsiteY34" fmla="*/ 1467852 h 10788176"/>
              <a:gd name="connsiteX35" fmla="*/ 21308728 w 22339044"/>
              <a:gd name="connsiteY35" fmla="*/ 264694 h 10788176"/>
              <a:gd name="connsiteX36" fmla="*/ 21019970 w 22339044"/>
              <a:gd name="connsiteY36" fmla="*/ 0 h 10788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22339044" h="10788176">
                <a:moveTo>
                  <a:pt x="0" y="7076171"/>
                </a:moveTo>
                <a:cubicBezTo>
                  <a:pt x="435142" y="6945829"/>
                  <a:pt x="870551" y="6886340"/>
                  <a:pt x="1450206" y="6729662"/>
                </a:cubicBezTo>
                <a:cubicBezTo>
                  <a:pt x="2029861" y="6572984"/>
                  <a:pt x="3019659" y="6351337"/>
                  <a:pt x="3477928" y="6136105"/>
                </a:cubicBezTo>
                <a:cubicBezTo>
                  <a:pt x="3936198" y="5920874"/>
                  <a:pt x="3834865" y="5526505"/>
                  <a:pt x="4199823" y="5438273"/>
                </a:cubicBezTo>
                <a:cubicBezTo>
                  <a:pt x="4564781" y="5350041"/>
                  <a:pt x="5423034" y="5406189"/>
                  <a:pt x="5667676" y="5606715"/>
                </a:cubicBezTo>
                <a:cubicBezTo>
                  <a:pt x="5912318" y="5807241"/>
                  <a:pt x="5539339" y="6352673"/>
                  <a:pt x="5667676" y="6641431"/>
                </a:cubicBezTo>
                <a:cubicBezTo>
                  <a:pt x="5796013" y="6930189"/>
                  <a:pt x="6189045" y="7327231"/>
                  <a:pt x="6437697" y="7339263"/>
                </a:cubicBezTo>
                <a:cubicBezTo>
                  <a:pt x="6686350" y="7351295"/>
                  <a:pt x="6914949" y="6938211"/>
                  <a:pt x="7159591" y="6713621"/>
                </a:cubicBezTo>
                <a:cubicBezTo>
                  <a:pt x="7404233" y="6489032"/>
                  <a:pt x="7628823" y="6011779"/>
                  <a:pt x="7905549" y="5991726"/>
                </a:cubicBezTo>
                <a:cubicBezTo>
                  <a:pt x="8182275" y="5971673"/>
                  <a:pt x="8579317" y="6308558"/>
                  <a:pt x="8819949" y="6593305"/>
                </a:cubicBezTo>
                <a:cubicBezTo>
                  <a:pt x="9060581" y="6878052"/>
                  <a:pt x="9261107" y="7299157"/>
                  <a:pt x="9349339" y="7700210"/>
                </a:cubicBezTo>
                <a:cubicBezTo>
                  <a:pt x="9437571" y="8101263"/>
                  <a:pt x="9140792" y="8730916"/>
                  <a:pt x="9349339" y="8999621"/>
                </a:cubicBezTo>
                <a:cubicBezTo>
                  <a:pt x="9557886" y="9268326"/>
                  <a:pt x="10263739" y="9444789"/>
                  <a:pt x="10600623" y="9312442"/>
                </a:cubicBezTo>
                <a:cubicBezTo>
                  <a:pt x="10937507" y="9180095"/>
                  <a:pt x="11222255" y="8754978"/>
                  <a:pt x="11370644" y="8205536"/>
                </a:cubicBezTo>
                <a:cubicBezTo>
                  <a:pt x="11519033" y="7656094"/>
                  <a:pt x="11306476" y="6351336"/>
                  <a:pt x="11490960" y="6015789"/>
                </a:cubicBezTo>
                <a:cubicBezTo>
                  <a:pt x="11675444" y="5680242"/>
                  <a:pt x="12200555" y="5877559"/>
                  <a:pt x="12477549" y="6192252"/>
                </a:cubicBezTo>
                <a:cubicBezTo>
                  <a:pt x="12754543" y="6506945"/>
                  <a:pt x="13018168" y="7341937"/>
                  <a:pt x="13152922" y="7903945"/>
                </a:cubicBezTo>
                <a:cubicBezTo>
                  <a:pt x="13287676" y="8465954"/>
                  <a:pt x="13198107" y="9108975"/>
                  <a:pt x="13286071" y="9564303"/>
                </a:cubicBezTo>
                <a:cubicBezTo>
                  <a:pt x="13374035" y="10019631"/>
                  <a:pt x="13402376" y="10449292"/>
                  <a:pt x="13680707" y="10635915"/>
                </a:cubicBezTo>
                <a:cubicBezTo>
                  <a:pt x="13959038" y="10822538"/>
                  <a:pt x="14631202" y="10836442"/>
                  <a:pt x="14956055" y="10684042"/>
                </a:cubicBezTo>
                <a:cubicBezTo>
                  <a:pt x="15280908" y="10531642"/>
                  <a:pt x="15529560" y="10234862"/>
                  <a:pt x="15629823" y="9721515"/>
                </a:cubicBezTo>
                <a:cubicBezTo>
                  <a:pt x="15730086" y="9208168"/>
                  <a:pt x="15693991" y="8217567"/>
                  <a:pt x="15557633" y="7603957"/>
                </a:cubicBezTo>
                <a:cubicBezTo>
                  <a:pt x="15421275" y="6990347"/>
                  <a:pt x="15216739" y="6464968"/>
                  <a:pt x="14811676" y="6039852"/>
                </a:cubicBezTo>
                <a:cubicBezTo>
                  <a:pt x="14406613" y="5614736"/>
                  <a:pt x="13468150" y="5442284"/>
                  <a:pt x="13127255" y="5053263"/>
                </a:cubicBezTo>
                <a:cubicBezTo>
                  <a:pt x="12786360" y="4664242"/>
                  <a:pt x="12734223" y="4094747"/>
                  <a:pt x="12766307" y="3705726"/>
                </a:cubicBezTo>
                <a:cubicBezTo>
                  <a:pt x="12798391" y="3316705"/>
                  <a:pt x="13071107" y="2991852"/>
                  <a:pt x="13319760" y="2719136"/>
                </a:cubicBezTo>
                <a:cubicBezTo>
                  <a:pt x="13568413" y="2446420"/>
                  <a:pt x="13821076" y="2109536"/>
                  <a:pt x="14258223" y="2069431"/>
                </a:cubicBezTo>
                <a:cubicBezTo>
                  <a:pt x="14695370" y="2029326"/>
                  <a:pt x="15497476" y="2346158"/>
                  <a:pt x="15942644" y="2478505"/>
                </a:cubicBezTo>
                <a:cubicBezTo>
                  <a:pt x="16387812" y="2610852"/>
                  <a:pt x="16548233" y="2855494"/>
                  <a:pt x="16929233" y="2863515"/>
                </a:cubicBezTo>
                <a:cubicBezTo>
                  <a:pt x="17310233" y="2871536"/>
                  <a:pt x="17795507" y="2490536"/>
                  <a:pt x="18228644" y="2526631"/>
                </a:cubicBezTo>
                <a:cubicBezTo>
                  <a:pt x="18661781" y="2562726"/>
                  <a:pt x="19094918" y="2919663"/>
                  <a:pt x="19528055" y="3080084"/>
                </a:cubicBezTo>
                <a:cubicBezTo>
                  <a:pt x="19961192" y="3240505"/>
                  <a:pt x="20394328" y="3465094"/>
                  <a:pt x="20827465" y="3489157"/>
                </a:cubicBezTo>
                <a:cubicBezTo>
                  <a:pt x="21260602" y="3513220"/>
                  <a:pt x="21878223" y="3429000"/>
                  <a:pt x="22126876" y="3224463"/>
                </a:cubicBezTo>
                <a:cubicBezTo>
                  <a:pt x="22375529" y="3019926"/>
                  <a:pt x="22351465" y="2554704"/>
                  <a:pt x="22319381" y="2261936"/>
                </a:cubicBezTo>
                <a:cubicBezTo>
                  <a:pt x="22287297" y="1969168"/>
                  <a:pt x="22102812" y="1800726"/>
                  <a:pt x="21934370" y="1467852"/>
                </a:cubicBezTo>
                <a:cubicBezTo>
                  <a:pt x="21765928" y="1134978"/>
                  <a:pt x="21461128" y="509336"/>
                  <a:pt x="21308728" y="264694"/>
                </a:cubicBezTo>
                <a:cubicBezTo>
                  <a:pt x="21156328" y="20052"/>
                  <a:pt x="21088149" y="10026"/>
                  <a:pt x="21019970" y="0"/>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Freeform: Shape 164">
            <a:extLst>
              <a:ext uri="{FF2B5EF4-FFF2-40B4-BE49-F238E27FC236}">
                <a16:creationId xmlns:a16="http://schemas.microsoft.com/office/drawing/2014/main" id="{471C7ED3-ABBF-4747-9D35-8C7A9A92F4C1}"/>
              </a:ext>
            </a:extLst>
          </p:cNvPr>
          <p:cNvSpPr/>
          <p:nvPr/>
        </p:nvSpPr>
        <p:spPr>
          <a:xfrm>
            <a:off x="12609095" y="5002731"/>
            <a:ext cx="721894" cy="3443437"/>
          </a:xfrm>
          <a:custGeom>
            <a:avLst/>
            <a:gdLst>
              <a:gd name="connsiteX0" fmla="*/ 0 w 818147"/>
              <a:gd name="connsiteY0" fmla="*/ 3489157 h 3489157"/>
              <a:gd name="connsiteX1" fmla="*/ 721894 w 818147"/>
              <a:gd name="connsiteY1" fmla="*/ 2189747 h 3489157"/>
              <a:gd name="connsiteX2" fmla="*/ 818147 w 818147"/>
              <a:gd name="connsiteY2" fmla="*/ 0 h 3489157"/>
              <a:gd name="connsiteX0" fmla="*/ 0 w 753377"/>
              <a:gd name="connsiteY0" fmla="*/ 3447247 h 3447247"/>
              <a:gd name="connsiteX1" fmla="*/ 721894 w 753377"/>
              <a:gd name="connsiteY1" fmla="*/ 2147837 h 3447247"/>
              <a:gd name="connsiteX2" fmla="*/ 753377 w 753377"/>
              <a:gd name="connsiteY2" fmla="*/ 0 h 3447247"/>
              <a:gd name="connsiteX0" fmla="*/ 0 w 753377"/>
              <a:gd name="connsiteY0" fmla="*/ 3447247 h 3447247"/>
              <a:gd name="connsiteX1" fmla="*/ 721894 w 753377"/>
              <a:gd name="connsiteY1" fmla="*/ 2147837 h 3447247"/>
              <a:gd name="connsiteX2" fmla="*/ 753377 w 753377"/>
              <a:gd name="connsiteY2" fmla="*/ 0 h 3447247"/>
              <a:gd name="connsiteX0" fmla="*/ 0 w 721894"/>
              <a:gd name="connsiteY0" fmla="*/ 3447247 h 3447247"/>
              <a:gd name="connsiteX1" fmla="*/ 721894 w 721894"/>
              <a:gd name="connsiteY1" fmla="*/ 2147837 h 3447247"/>
              <a:gd name="connsiteX2" fmla="*/ 715277 w 721894"/>
              <a:gd name="connsiteY2" fmla="*/ 0 h 3447247"/>
              <a:gd name="connsiteX0" fmla="*/ 0 w 727050"/>
              <a:gd name="connsiteY0" fmla="*/ 3447247 h 3447247"/>
              <a:gd name="connsiteX1" fmla="*/ 721894 w 727050"/>
              <a:gd name="connsiteY1" fmla="*/ 2147837 h 3447247"/>
              <a:gd name="connsiteX2" fmla="*/ 726707 w 727050"/>
              <a:gd name="connsiteY2" fmla="*/ 0 h 3447247"/>
              <a:gd name="connsiteX0" fmla="*/ 0 w 721894"/>
              <a:gd name="connsiteY0" fmla="*/ 3443437 h 3443437"/>
              <a:gd name="connsiteX1" fmla="*/ 721894 w 721894"/>
              <a:gd name="connsiteY1" fmla="*/ 2144027 h 3443437"/>
              <a:gd name="connsiteX2" fmla="*/ 719087 w 721894"/>
              <a:gd name="connsiteY2" fmla="*/ 0 h 3443437"/>
            </a:gdLst>
            <a:ahLst/>
            <a:cxnLst>
              <a:cxn ang="0">
                <a:pos x="connsiteX0" y="connsiteY0"/>
              </a:cxn>
              <a:cxn ang="0">
                <a:pos x="connsiteX1" y="connsiteY1"/>
              </a:cxn>
              <a:cxn ang="0">
                <a:pos x="connsiteX2" y="connsiteY2"/>
              </a:cxn>
            </a:cxnLst>
            <a:rect l="l" t="t" r="r" b="b"/>
            <a:pathLst>
              <a:path w="721894" h="3443437">
                <a:moveTo>
                  <a:pt x="0" y="3443437"/>
                </a:moveTo>
                <a:lnTo>
                  <a:pt x="721894" y="2144027"/>
                </a:lnTo>
                <a:cubicBezTo>
                  <a:pt x="719688" y="1428081"/>
                  <a:pt x="721293" y="715946"/>
                  <a:pt x="719087" y="0"/>
                </a:cubicBez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63" name="Picture 562">
            <a:extLst>
              <a:ext uri="{FF2B5EF4-FFF2-40B4-BE49-F238E27FC236}">
                <a16:creationId xmlns:a16="http://schemas.microsoft.com/office/drawing/2014/main" id="{6C9F7BF3-E8C7-458B-AA17-1A7DA2078F3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5037881" y="739272"/>
            <a:ext cx="1731959" cy="1674227"/>
          </a:xfrm>
          <a:prstGeom prst="rect">
            <a:avLst/>
          </a:prstGeom>
        </p:spPr>
      </p:pic>
      <p:grpSp>
        <p:nvGrpSpPr>
          <p:cNvPr id="564" name="Group 563">
            <a:extLst>
              <a:ext uri="{FF2B5EF4-FFF2-40B4-BE49-F238E27FC236}">
                <a16:creationId xmlns:a16="http://schemas.microsoft.com/office/drawing/2014/main" id="{A0D5CBF8-30C2-4BE1-9C9D-75274281CA68}"/>
              </a:ext>
            </a:extLst>
          </p:cNvPr>
          <p:cNvGrpSpPr/>
          <p:nvPr/>
        </p:nvGrpSpPr>
        <p:grpSpPr>
          <a:xfrm>
            <a:off x="693476" y="16917962"/>
            <a:ext cx="1023257" cy="740229"/>
            <a:chOff x="27943018" y="3570514"/>
            <a:chExt cx="1023257" cy="740229"/>
          </a:xfrm>
        </p:grpSpPr>
        <p:sp>
          <p:nvSpPr>
            <p:cNvPr id="565" name="Oval 564">
              <a:extLst>
                <a:ext uri="{FF2B5EF4-FFF2-40B4-BE49-F238E27FC236}">
                  <a16:creationId xmlns:a16="http://schemas.microsoft.com/office/drawing/2014/main" id="{7E5D45DD-9146-4B99-8BD0-1FAE537C375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66" name="TextBox 565">
              <a:extLst>
                <a:ext uri="{FF2B5EF4-FFF2-40B4-BE49-F238E27FC236}">
                  <a16:creationId xmlns:a16="http://schemas.microsoft.com/office/drawing/2014/main" id="{584C86EA-22F4-4B72-A9D6-2AE26AAB0A7F}"/>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35</a:t>
              </a:r>
            </a:p>
          </p:txBody>
        </p:sp>
      </p:grpSp>
      <p:sp>
        <p:nvSpPr>
          <p:cNvPr id="570" name="TextBox 569">
            <a:extLst>
              <a:ext uri="{FF2B5EF4-FFF2-40B4-BE49-F238E27FC236}">
                <a16:creationId xmlns:a16="http://schemas.microsoft.com/office/drawing/2014/main" id="{F98B4508-659C-4C66-8D85-AD1C24786D01}"/>
              </a:ext>
            </a:extLst>
          </p:cNvPr>
          <p:cNvSpPr txBox="1"/>
          <p:nvPr/>
        </p:nvSpPr>
        <p:spPr>
          <a:xfrm rot="19477118">
            <a:off x="23545442" y="8611872"/>
            <a:ext cx="2129554" cy="461665"/>
          </a:xfrm>
          <a:prstGeom prst="rect">
            <a:avLst/>
          </a:prstGeom>
          <a:noFill/>
        </p:spPr>
        <p:txBody>
          <a:bodyPr wrap="square" rtlCol="0">
            <a:spAutoFit/>
          </a:bodyPr>
          <a:lstStyle/>
          <a:p>
            <a:r>
              <a:rPr lang="en-US" sz="2400" b="1" dirty="0"/>
              <a:t>Coast Highway</a:t>
            </a:r>
          </a:p>
        </p:txBody>
      </p:sp>
      <p:sp>
        <p:nvSpPr>
          <p:cNvPr id="571" name="Text Box 1011">
            <a:extLst>
              <a:ext uri="{FF2B5EF4-FFF2-40B4-BE49-F238E27FC236}">
                <a16:creationId xmlns:a16="http://schemas.microsoft.com/office/drawing/2014/main" id="{173CE60D-6EFF-4940-918A-265BC82DEA52}"/>
              </a:ext>
            </a:extLst>
          </p:cNvPr>
          <p:cNvSpPr txBox="1">
            <a:spLocks noChangeArrowheads="1"/>
          </p:cNvSpPr>
          <p:nvPr/>
        </p:nvSpPr>
        <p:spPr bwMode="auto">
          <a:xfrm>
            <a:off x="21113711" y="17082430"/>
            <a:ext cx="4094342" cy="400110"/>
          </a:xfrm>
          <a:prstGeom prst="rect">
            <a:avLst/>
          </a:prstGeom>
          <a:solidFill>
            <a:schemeClr val="bg1"/>
          </a:solid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580" name="Text Box 1016">
            <a:extLst>
              <a:ext uri="{FF2B5EF4-FFF2-40B4-BE49-F238E27FC236}">
                <a16:creationId xmlns:a16="http://schemas.microsoft.com/office/drawing/2014/main" id="{981C6F9C-50BD-4427-AEB4-F78C79A6F45C}"/>
              </a:ext>
            </a:extLst>
          </p:cNvPr>
          <p:cNvSpPr txBox="1">
            <a:spLocks noChangeArrowheads="1"/>
          </p:cNvSpPr>
          <p:nvPr/>
        </p:nvSpPr>
        <p:spPr bwMode="auto">
          <a:xfrm>
            <a:off x="22150714" y="17442319"/>
            <a:ext cx="1919218" cy="353941"/>
          </a:xfrm>
          <a:prstGeom prst="rect">
            <a:avLst/>
          </a:prstGeom>
          <a:solidFill>
            <a:schemeClr val="bg1"/>
          </a:solid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584" name="Group 583">
            <a:extLst>
              <a:ext uri="{FF2B5EF4-FFF2-40B4-BE49-F238E27FC236}">
                <a16:creationId xmlns:a16="http://schemas.microsoft.com/office/drawing/2014/main" id="{06EA5581-CE43-4643-A00B-39C62371F20F}"/>
              </a:ext>
            </a:extLst>
          </p:cNvPr>
          <p:cNvGrpSpPr/>
          <p:nvPr/>
        </p:nvGrpSpPr>
        <p:grpSpPr>
          <a:xfrm>
            <a:off x="21240204" y="16859447"/>
            <a:ext cx="3826821" cy="204651"/>
            <a:chOff x="4184261" y="16593671"/>
            <a:chExt cx="3755309" cy="170276"/>
          </a:xfrm>
        </p:grpSpPr>
        <p:grpSp>
          <p:nvGrpSpPr>
            <p:cNvPr id="585" name="Group 584">
              <a:extLst>
                <a:ext uri="{FF2B5EF4-FFF2-40B4-BE49-F238E27FC236}">
                  <a16:creationId xmlns:a16="http://schemas.microsoft.com/office/drawing/2014/main" id="{544974BA-213A-4E94-B7C5-6DCBF3708500}"/>
                </a:ext>
              </a:extLst>
            </p:cNvPr>
            <p:cNvGrpSpPr/>
            <p:nvPr/>
          </p:nvGrpSpPr>
          <p:grpSpPr>
            <a:xfrm>
              <a:off x="4184261" y="16595334"/>
              <a:ext cx="750002" cy="168613"/>
              <a:chOff x="4184260" y="16595334"/>
              <a:chExt cx="837695" cy="168613"/>
            </a:xfrm>
          </p:grpSpPr>
          <p:sp>
            <p:nvSpPr>
              <p:cNvPr id="612" name="Rectangle 611">
                <a:extLst>
                  <a:ext uri="{FF2B5EF4-FFF2-40B4-BE49-F238E27FC236}">
                    <a16:creationId xmlns:a16="http://schemas.microsoft.com/office/drawing/2014/main" id="{745561F8-53AD-42EA-9D0D-7F0E717C6351}"/>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3" name="Rectangle 612">
                <a:extLst>
                  <a:ext uri="{FF2B5EF4-FFF2-40B4-BE49-F238E27FC236}">
                    <a16:creationId xmlns:a16="http://schemas.microsoft.com/office/drawing/2014/main" id="{47C85A8C-59DF-4E6C-9144-DDF5D4FA523B}"/>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6" name="Group 585">
              <a:extLst>
                <a:ext uri="{FF2B5EF4-FFF2-40B4-BE49-F238E27FC236}">
                  <a16:creationId xmlns:a16="http://schemas.microsoft.com/office/drawing/2014/main" id="{684A8C6D-D939-44E2-A637-0ADA1F5E87FF}"/>
                </a:ext>
              </a:extLst>
            </p:cNvPr>
            <p:cNvGrpSpPr/>
            <p:nvPr/>
          </p:nvGrpSpPr>
          <p:grpSpPr>
            <a:xfrm>
              <a:off x="4931771" y="16594269"/>
              <a:ext cx="750002" cy="168613"/>
              <a:chOff x="4184260" y="16595334"/>
              <a:chExt cx="837695" cy="168613"/>
            </a:xfrm>
          </p:grpSpPr>
          <p:sp>
            <p:nvSpPr>
              <p:cNvPr id="610" name="Rectangle 609">
                <a:extLst>
                  <a:ext uri="{FF2B5EF4-FFF2-40B4-BE49-F238E27FC236}">
                    <a16:creationId xmlns:a16="http://schemas.microsoft.com/office/drawing/2014/main" id="{873777A3-A708-4FB9-AC79-204A530AA736}"/>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1" name="Rectangle 610">
                <a:extLst>
                  <a:ext uri="{FF2B5EF4-FFF2-40B4-BE49-F238E27FC236}">
                    <a16:creationId xmlns:a16="http://schemas.microsoft.com/office/drawing/2014/main" id="{20084327-6335-4829-BDAE-974D2E0CB092}"/>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7" name="Group 586">
              <a:extLst>
                <a:ext uri="{FF2B5EF4-FFF2-40B4-BE49-F238E27FC236}">
                  <a16:creationId xmlns:a16="http://schemas.microsoft.com/office/drawing/2014/main" id="{C9E3975A-59FC-4652-AD3A-B52E7EF5484F}"/>
                </a:ext>
              </a:extLst>
            </p:cNvPr>
            <p:cNvGrpSpPr/>
            <p:nvPr/>
          </p:nvGrpSpPr>
          <p:grpSpPr>
            <a:xfrm>
              <a:off x="5685142" y="16593671"/>
              <a:ext cx="750002" cy="168613"/>
              <a:chOff x="4184260" y="16591662"/>
              <a:chExt cx="837695" cy="168613"/>
            </a:xfrm>
          </p:grpSpPr>
          <p:sp>
            <p:nvSpPr>
              <p:cNvPr id="608" name="Rectangle 607">
                <a:extLst>
                  <a:ext uri="{FF2B5EF4-FFF2-40B4-BE49-F238E27FC236}">
                    <a16:creationId xmlns:a16="http://schemas.microsoft.com/office/drawing/2014/main" id="{313719DC-D583-4F28-9724-874BABD53AF6}"/>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9" name="Rectangle 608">
                <a:extLst>
                  <a:ext uri="{FF2B5EF4-FFF2-40B4-BE49-F238E27FC236}">
                    <a16:creationId xmlns:a16="http://schemas.microsoft.com/office/drawing/2014/main" id="{91BADDE9-089E-4B3F-9EC4-E886C08C08CC}"/>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8" name="Group 587">
              <a:extLst>
                <a:ext uri="{FF2B5EF4-FFF2-40B4-BE49-F238E27FC236}">
                  <a16:creationId xmlns:a16="http://schemas.microsoft.com/office/drawing/2014/main" id="{ACF4E106-010E-43A0-BD8C-53F4E3421E7E}"/>
                </a:ext>
              </a:extLst>
            </p:cNvPr>
            <p:cNvGrpSpPr/>
            <p:nvPr/>
          </p:nvGrpSpPr>
          <p:grpSpPr>
            <a:xfrm>
              <a:off x="6432652" y="16594150"/>
              <a:ext cx="750002" cy="169197"/>
              <a:chOff x="4184260" y="16593206"/>
              <a:chExt cx="837695" cy="169197"/>
            </a:xfrm>
          </p:grpSpPr>
          <p:sp>
            <p:nvSpPr>
              <p:cNvPr id="606" name="Rectangle 605">
                <a:extLst>
                  <a:ext uri="{FF2B5EF4-FFF2-40B4-BE49-F238E27FC236}">
                    <a16:creationId xmlns:a16="http://schemas.microsoft.com/office/drawing/2014/main" id="{1458AB41-BC40-4627-B5F0-E56BB188FDD7}"/>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7" name="Rectangle 606">
                <a:extLst>
                  <a:ext uri="{FF2B5EF4-FFF2-40B4-BE49-F238E27FC236}">
                    <a16:creationId xmlns:a16="http://schemas.microsoft.com/office/drawing/2014/main" id="{93732516-6834-4ED5-8A7F-39428D2E6B3C}"/>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89" name="Group 588">
              <a:extLst>
                <a:ext uri="{FF2B5EF4-FFF2-40B4-BE49-F238E27FC236}">
                  <a16:creationId xmlns:a16="http://schemas.microsoft.com/office/drawing/2014/main" id="{F3CF681B-4A2A-41F8-9402-4EEC86DEBDD6}"/>
                </a:ext>
              </a:extLst>
            </p:cNvPr>
            <p:cNvGrpSpPr/>
            <p:nvPr/>
          </p:nvGrpSpPr>
          <p:grpSpPr>
            <a:xfrm>
              <a:off x="7189568" y="16594172"/>
              <a:ext cx="750002" cy="169197"/>
              <a:chOff x="4184260" y="16593206"/>
              <a:chExt cx="837695" cy="169197"/>
            </a:xfrm>
          </p:grpSpPr>
          <p:sp>
            <p:nvSpPr>
              <p:cNvPr id="604" name="Rectangle 603">
                <a:extLst>
                  <a:ext uri="{FF2B5EF4-FFF2-40B4-BE49-F238E27FC236}">
                    <a16:creationId xmlns:a16="http://schemas.microsoft.com/office/drawing/2014/main" id="{38ECB5EF-CC50-41C6-8AA0-A7AED23BC1D9}"/>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5" name="Rectangle 604">
                <a:extLst>
                  <a:ext uri="{FF2B5EF4-FFF2-40B4-BE49-F238E27FC236}">
                    <a16:creationId xmlns:a16="http://schemas.microsoft.com/office/drawing/2014/main" id="{70566409-9C91-4944-B584-EB40D83D034D}"/>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614" name="Group 377">
            <a:extLst>
              <a:ext uri="{FF2B5EF4-FFF2-40B4-BE49-F238E27FC236}">
                <a16:creationId xmlns:a16="http://schemas.microsoft.com/office/drawing/2014/main" id="{B7198FCC-A1BB-4DA8-9298-B169E7BD5CB2}"/>
              </a:ext>
            </a:extLst>
          </p:cNvPr>
          <p:cNvGrpSpPr>
            <a:grpSpLocks/>
          </p:cNvGrpSpPr>
          <p:nvPr/>
        </p:nvGrpSpPr>
        <p:grpSpPr bwMode="auto">
          <a:xfrm rot="15321531">
            <a:off x="1296539" y="1390312"/>
            <a:ext cx="2503488" cy="942975"/>
            <a:chOff x="15361" y="4723"/>
            <a:chExt cx="1577" cy="594"/>
          </a:xfrm>
        </p:grpSpPr>
        <p:sp>
          <p:nvSpPr>
            <p:cNvPr id="615" name="AutoShape 378">
              <a:extLst>
                <a:ext uri="{FF2B5EF4-FFF2-40B4-BE49-F238E27FC236}">
                  <a16:creationId xmlns:a16="http://schemas.microsoft.com/office/drawing/2014/main" id="{6B77C380-81A5-4EAE-A0AC-5D86FFF01FF2}"/>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616" name="Text Box 379">
              <a:extLst>
                <a:ext uri="{FF2B5EF4-FFF2-40B4-BE49-F238E27FC236}">
                  <a16:creationId xmlns:a16="http://schemas.microsoft.com/office/drawing/2014/main" id="{6F1FF843-D618-4B0A-AE60-637AD3C6E7A2}"/>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617" name="Rectangle 616">
            <a:extLst>
              <a:ext uri="{FF2B5EF4-FFF2-40B4-BE49-F238E27FC236}">
                <a16:creationId xmlns:a16="http://schemas.microsoft.com/office/drawing/2014/main" id="{6553B359-A9E9-43F9-8A0C-16404A2A5719}"/>
              </a:ext>
            </a:extLst>
          </p:cNvPr>
          <p:cNvSpPr/>
          <p:nvPr/>
        </p:nvSpPr>
        <p:spPr>
          <a:xfrm>
            <a:off x="23090222" y="12095184"/>
            <a:ext cx="3583903" cy="1092902"/>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18" name="Group 617">
            <a:extLst>
              <a:ext uri="{FF2B5EF4-FFF2-40B4-BE49-F238E27FC236}">
                <a16:creationId xmlns:a16="http://schemas.microsoft.com/office/drawing/2014/main" id="{9EACD4FF-4999-4FA8-9B36-B5060364EF10}"/>
              </a:ext>
            </a:extLst>
          </p:cNvPr>
          <p:cNvGrpSpPr/>
          <p:nvPr/>
        </p:nvGrpSpPr>
        <p:grpSpPr>
          <a:xfrm rot="10800000">
            <a:off x="24130730" y="12670275"/>
            <a:ext cx="1502856" cy="335223"/>
            <a:chOff x="18336912" y="16483762"/>
            <a:chExt cx="1502856" cy="335223"/>
          </a:xfrm>
        </p:grpSpPr>
        <p:sp>
          <p:nvSpPr>
            <p:cNvPr id="619" name="Rectangle 618">
              <a:extLst>
                <a:ext uri="{FF2B5EF4-FFF2-40B4-BE49-F238E27FC236}">
                  <a16:creationId xmlns:a16="http://schemas.microsoft.com/office/drawing/2014/main" id="{153B27CB-C52C-4E5D-8EA7-0E772DC98A9D}"/>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0" name="Rectangle 619">
              <a:extLst>
                <a:ext uri="{FF2B5EF4-FFF2-40B4-BE49-F238E27FC236}">
                  <a16:creationId xmlns:a16="http://schemas.microsoft.com/office/drawing/2014/main" id="{722ABFED-7ECC-4F18-92CD-BFF5F720D9DD}"/>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1" name="Rectangle 620">
              <a:extLst>
                <a:ext uri="{FF2B5EF4-FFF2-40B4-BE49-F238E27FC236}">
                  <a16:creationId xmlns:a16="http://schemas.microsoft.com/office/drawing/2014/main" id="{ED317C6E-591F-4F65-B8EF-8C7F40E31CF1}"/>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2" name="Rectangle 621">
              <a:extLst>
                <a:ext uri="{FF2B5EF4-FFF2-40B4-BE49-F238E27FC236}">
                  <a16:creationId xmlns:a16="http://schemas.microsoft.com/office/drawing/2014/main" id="{719B5F88-9B13-4D3B-88AA-9F7F2DDF085C}"/>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3" name="Rectangle 622">
              <a:extLst>
                <a:ext uri="{FF2B5EF4-FFF2-40B4-BE49-F238E27FC236}">
                  <a16:creationId xmlns:a16="http://schemas.microsoft.com/office/drawing/2014/main" id="{E2DB0C24-B2DC-4F7B-B2AC-7FE1F3EB45BB}"/>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4" name="Rectangle 623">
              <a:extLst>
                <a:ext uri="{FF2B5EF4-FFF2-40B4-BE49-F238E27FC236}">
                  <a16:creationId xmlns:a16="http://schemas.microsoft.com/office/drawing/2014/main" id="{0F76C06C-E606-4562-8DBC-6B7B4DD9871C}"/>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5" name="Rectangle 624">
              <a:extLst>
                <a:ext uri="{FF2B5EF4-FFF2-40B4-BE49-F238E27FC236}">
                  <a16:creationId xmlns:a16="http://schemas.microsoft.com/office/drawing/2014/main" id="{59932DC4-44CB-41BF-9ED9-AC83258EB6AF}"/>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6" name="Rectangle 625">
              <a:extLst>
                <a:ext uri="{FF2B5EF4-FFF2-40B4-BE49-F238E27FC236}">
                  <a16:creationId xmlns:a16="http://schemas.microsoft.com/office/drawing/2014/main" id="{A432823F-C1FA-4222-A926-5507C4F41166}"/>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71" name="TextBox 670">
            <a:extLst>
              <a:ext uri="{FF2B5EF4-FFF2-40B4-BE49-F238E27FC236}">
                <a16:creationId xmlns:a16="http://schemas.microsoft.com/office/drawing/2014/main" id="{5676D918-8AE6-42AD-92B6-2DDF5C3A9710}"/>
              </a:ext>
            </a:extLst>
          </p:cNvPr>
          <p:cNvSpPr txBox="1"/>
          <p:nvPr/>
        </p:nvSpPr>
        <p:spPr>
          <a:xfrm>
            <a:off x="23091720" y="12191190"/>
            <a:ext cx="3574681" cy="400110"/>
          </a:xfrm>
          <a:prstGeom prst="rect">
            <a:avLst/>
          </a:prstGeom>
          <a:noFill/>
        </p:spPr>
        <p:txBody>
          <a:bodyPr wrap="square" rtlCol="0">
            <a:spAutoFit/>
          </a:bodyPr>
          <a:lstStyle/>
          <a:p>
            <a:r>
              <a:rPr lang="en-US" sz="2000" b="1" dirty="0"/>
              <a:t>Clusters of disorganized soldiers</a:t>
            </a:r>
          </a:p>
        </p:txBody>
      </p:sp>
      <p:grpSp>
        <p:nvGrpSpPr>
          <p:cNvPr id="672" name="Group 671">
            <a:extLst>
              <a:ext uri="{FF2B5EF4-FFF2-40B4-BE49-F238E27FC236}">
                <a16:creationId xmlns:a16="http://schemas.microsoft.com/office/drawing/2014/main" id="{75F631A4-5743-4B4B-92E9-5119E1DE003D}"/>
              </a:ext>
            </a:extLst>
          </p:cNvPr>
          <p:cNvGrpSpPr/>
          <p:nvPr/>
        </p:nvGrpSpPr>
        <p:grpSpPr>
          <a:xfrm rot="9174147">
            <a:off x="20840741" y="4111967"/>
            <a:ext cx="1502856" cy="335223"/>
            <a:chOff x="18336912" y="16483762"/>
            <a:chExt cx="1502856" cy="335223"/>
          </a:xfrm>
        </p:grpSpPr>
        <p:sp>
          <p:nvSpPr>
            <p:cNvPr id="673" name="Rectangle 672">
              <a:extLst>
                <a:ext uri="{FF2B5EF4-FFF2-40B4-BE49-F238E27FC236}">
                  <a16:creationId xmlns:a16="http://schemas.microsoft.com/office/drawing/2014/main" id="{079CA41D-D90B-4B25-B97E-7B2FA9D87949}"/>
                </a:ext>
              </a:extLst>
            </p:cNvPr>
            <p:cNvSpPr/>
            <p:nvPr/>
          </p:nvSpPr>
          <p:spPr>
            <a:xfrm rot="18700400">
              <a:off x="18544028" y="16562496"/>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4" name="Rectangle 673">
              <a:extLst>
                <a:ext uri="{FF2B5EF4-FFF2-40B4-BE49-F238E27FC236}">
                  <a16:creationId xmlns:a16="http://schemas.microsoft.com/office/drawing/2014/main" id="{3963E7B1-BF68-4DA1-8EC2-C76EE25CBE3C}"/>
                </a:ext>
              </a:extLst>
            </p:cNvPr>
            <p:cNvSpPr/>
            <p:nvPr/>
          </p:nvSpPr>
          <p:spPr>
            <a:xfrm rot="20275325">
              <a:off x="18731302" y="1648376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5" name="Rectangle 674">
              <a:extLst>
                <a:ext uri="{FF2B5EF4-FFF2-40B4-BE49-F238E27FC236}">
                  <a16:creationId xmlns:a16="http://schemas.microsoft.com/office/drawing/2014/main" id="{A5611E51-241E-4D3F-A016-6ED200BF7BCB}"/>
                </a:ext>
              </a:extLst>
            </p:cNvPr>
            <p:cNvSpPr/>
            <p:nvPr/>
          </p:nvSpPr>
          <p:spPr>
            <a:xfrm rot="18141219">
              <a:off x="18918627" y="165953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6" name="Rectangle 675">
              <a:extLst>
                <a:ext uri="{FF2B5EF4-FFF2-40B4-BE49-F238E27FC236}">
                  <a16:creationId xmlns:a16="http://schemas.microsoft.com/office/drawing/2014/main" id="{9C581464-199C-41BC-AC8C-2292BF646513}"/>
                </a:ext>
              </a:extLst>
            </p:cNvPr>
            <p:cNvSpPr/>
            <p:nvPr/>
          </p:nvSpPr>
          <p:spPr>
            <a:xfrm rot="4354976">
              <a:off x="19117209" y="1654661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7" name="Rectangle 676">
              <a:extLst>
                <a:ext uri="{FF2B5EF4-FFF2-40B4-BE49-F238E27FC236}">
                  <a16:creationId xmlns:a16="http://schemas.microsoft.com/office/drawing/2014/main" id="{470C2FC9-EBC3-4463-82AE-C924D1738C2A}"/>
                </a:ext>
              </a:extLst>
            </p:cNvPr>
            <p:cNvSpPr/>
            <p:nvPr/>
          </p:nvSpPr>
          <p:spPr>
            <a:xfrm rot="21298928">
              <a:off x="18336912" y="16601015"/>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8" name="Rectangle 677">
              <a:extLst>
                <a:ext uri="{FF2B5EF4-FFF2-40B4-BE49-F238E27FC236}">
                  <a16:creationId xmlns:a16="http://schemas.microsoft.com/office/drawing/2014/main" id="{116428D7-71EF-4FFC-8191-D1A781BD8FD2}"/>
                </a:ext>
              </a:extLst>
            </p:cNvPr>
            <p:cNvSpPr/>
            <p:nvPr/>
          </p:nvSpPr>
          <p:spPr>
            <a:xfrm rot="17099711">
              <a:off x="19294812" y="1661323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9" name="Rectangle 678">
              <a:extLst>
                <a:ext uri="{FF2B5EF4-FFF2-40B4-BE49-F238E27FC236}">
                  <a16:creationId xmlns:a16="http://schemas.microsoft.com/office/drawing/2014/main" id="{5DD3C8FF-385A-466F-A43D-C9849126D09F}"/>
                </a:ext>
              </a:extLst>
            </p:cNvPr>
            <p:cNvSpPr/>
            <p:nvPr/>
          </p:nvSpPr>
          <p:spPr>
            <a:xfrm rot="20986011">
              <a:off x="19490233" y="16594142"/>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0" name="Rectangle 679">
              <a:extLst>
                <a:ext uri="{FF2B5EF4-FFF2-40B4-BE49-F238E27FC236}">
                  <a16:creationId xmlns:a16="http://schemas.microsoft.com/office/drawing/2014/main" id="{7BD7F338-0E01-4525-8617-5471AB3707EA}"/>
                </a:ext>
              </a:extLst>
            </p:cNvPr>
            <p:cNvSpPr/>
            <p:nvPr/>
          </p:nvSpPr>
          <p:spPr>
            <a:xfrm rot="19855998">
              <a:off x="19684125" y="16643887"/>
              <a:ext cx="155643" cy="175098"/>
            </a:xfrm>
            <a:prstGeom prst="rect">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81" name="TextBox 680">
            <a:extLst>
              <a:ext uri="{FF2B5EF4-FFF2-40B4-BE49-F238E27FC236}">
                <a16:creationId xmlns:a16="http://schemas.microsoft.com/office/drawing/2014/main" id="{6D350096-D195-4EEE-B55C-A740F0E07974}"/>
              </a:ext>
            </a:extLst>
          </p:cNvPr>
          <p:cNvSpPr txBox="1"/>
          <p:nvPr/>
        </p:nvSpPr>
        <p:spPr>
          <a:xfrm>
            <a:off x="8140669" y="8620751"/>
            <a:ext cx="854303" cy="1477328"/>
          </a:xfrm>
          <a:prstGeom prst="rect">
            <a:avLst/>
          </a:prstGeom>
          <a:noFill/>
        </p:spPr>
        <p:txBody>
          <a:bodyPr wrap="square" lIns="0" tIns="0" rIns="0" bIns="0" rtlCol="0">
            <a:spAutoFit/>
          </a:bodyPr>
          <a:lstStyle/>
          <a:p>
            <a:r>
              <a:rPr lang="en-US" sz="9600" b="1" dirty="0">
                <a:solidFill>
                  <a:srgbClr val="C00000"/>
                </a:solidFill>
              </a:rPr>
              <a:t>X</a:t>
            </a:r>
          </a:p>
        </p:txBody>
      </p:sp>
      <p:grpSp>
        <p:nvGrpSpPr>
          <p:cNvPr id="6" name="Group 5"/>
          <p:cNvGrpSpPr/>
          <p:nvPr/>
        </p:nvGrpSpPr>
        <p:grpSpPr>
          <a:xfrm>
            <a:off x="6145169" y="712260"/>
            <a:ext cx="2817647" cy="3935272"/>
            <a:chOff x="6145169" y="712260"/>
            <a:chExt cx="2817647" cy="3935272"/>
          </a:xfrm>
        </p:grpSpPr>
        <p:pic>
          <p:nvPicPr>
            <p:cNvPr id="682" name="Picture 681"/>
            <p:cNvPicPr/>
            <p:nvPr/>
          </p:nvPicPr>
          <p:blipFill>
            <a:blip r:embed="rId5">
              <a:extLst>
                <a:ext uri="{28A0092B-C50C-407E-A947-70E740481C1C}">
                  <a14:useLocalDpi xmlns:a14="http://schemas.microsoft.com/office/drawing/2010/main" val="0"/>
                </a:ext>
              </a:extLst>
            </a:blip>
            <a:srcRect/>
            <a:stretch>
              <a:fillRect/>
            </a:stretch>
          </p:blipFill>
          <p:spPr bwMode="auto">
            <a:xfrm>
              <a:off x="6145169" y="712260"/>
              <a:ext cx="2817647" cy="3935272"/>
            </a:xfrm>
            <a:prstGeom prst="rect">
              <a:avLst/>
            </a:prstGeom>
            <a:noFill/>
            <a:ln w="76200">
              <a:solidFill>
                <a:srgbClr val="002060"/>
              </a:solidFill>
            </a:ln>
          </p:spPr>
        </p:pic>
        <p:sp>
          <p:nvSpPr>
            <p:cNvPr id="683" name="TextBox 682">
              <a:extLst>
                <a:ext uri="{FF2B5EF4-FFF2-40B4-BE49-F238E27FC236}">
                  <a16:creationId xmlns:a16="http://schemas.microsoft.com/office/drawing/2014/main" id="{5FC24A6A-F509-419F-920E-F67A856E7B95}"/>
                </a:ext>
              </a:extLst>
            </p:cNvPr>
            <p:cNvSpPr txBox="1"/>
            <p:nvPr/>
          </p:nvSpPr>
          <p:spPr>
            <a:xfrm>
              <a:off x="6529680" y="4001453"/>
              <a:ext cx="2038628" cy="584775"/>
            </a:xfrm>
            <a:prstGeom prst="rect">
              <a:avLst/>
            </a:prstGeom>
            <a:solidFill>
              <a:srgbClr val="343436"/>
            </a:solidFill>
          </p:spPr>
          <p:txBody>
            <a:bodyPr wrap="square" rtlCol="0">
              <a:spAutoFit/>
            </a:bodyPr>
            <a:lstStyle/>
            <a:p>
              <a:pPr algn="ctr"/>
              <a:r>
                <a:rPr lang="en-US" sz="3200" dirty="0" err="1">
                  <a:solidFill>
                    <a:schemeClr val="bg1"/>
                  </a:solidFill>
                  <a:latin typeface="Arial Black" panose="020B0A04020102020204" pitchFamily="34" charset="0"/>
                </a:rPr>
                <a:t>Slappey</a:t>
              </a:r>
              <a:endParaRPr lang="en-US" sz="3200" dirty="0">
                <a:solidFill>
                  <a:schemeClr val="bg1"/>
                </a:solidFill>
                <a:latin typeface="Arial Black" panose="020B0A04020102020204" pitchFamily="34" charset="0"/>
              </a:endParaRPr>
            </a:p>
          </p:txBody>
        </p:sp>
      </p:grpSp>
      <p:grpSp>
        <p:nvGrpSpPr>
          <p:cNvPr id="11" name="Group 10"/>
          <p:cNvGrpSpPr/>
          <p:nvPr/>
        </p:nvGrpSpPr>
        <p:grpSpPr>
          <a:xfrm>
            <a:off x="15655098" y="669033"/>
            <a:ext cx="5518530" cy="6919388"/>
            <a:chOff x="15461771" y="721082"/>
            <a:chExt cx="5518530" cy="6919388"/>
          </a:xfrm>
        </p:grpSpPr>
        <p:pic>
          <p:nvPicPr>
            <p:cNvPr id="10" name="Picture 9"/>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15461771" y="721082"/>
              <a:ext cx="5518530" cy="6919388"/>
            </a:xfrm>
            <a:prstGeom prst="rect">
              <a:avLst/>
            </a:prstGeom>
            <a:ln w="101600">
              <a:solidFill>
                <a:srgbClr val="002060"/>
              </a:solidFill>
            </a:ln>
          </p:spPr>
        </p:pic>
        <p:sp>
          <p:nvSpPr>
            <p:cNvPr id="684" name="TextBox 683">
              <a:extLst>
                <a:ext uri="{FF2B5EF4-FFF2-40B4-BE49-F238E27FC236}">
                  <a16:creationId xmlns:a16="http://schemas.microsoft.com/office/drawing/2014/main" id="{5FC24A6A-F509-419F-920E-F67A856E7B95}"/>
                </a:ext>
              </a:extLst>
            </p:cNvPr>
            <p:cNvSpPr txBox="1"/>
            <p:nvPr/>
          </p:nvSpPr>
          <p:spPr>
            <a:xfrm>
              <a:off x="17223630" y="6970064"/>
              <a:ext cx="2038628" cy="584775"/>
            </a:xfrm>
            <a:prstGeom prst="rect">
              <a:avLst/>
            </a:prstGeom>
            <a:solidFill>
              <a:srgbClr val="343436"/>
            </a:solidFill>
          </p:spPr>
          <p:txBody>
            <a:bodyPr wrap="square" rtlCol="0">
              <a:spAutoFit/>
            </a:bodyPr>
            <a:lstStyle/>
            <a:p>
              <a:pPr algn="ctr"/>
              <a:r>
                <a:rPr lang="en-US" sz="3200" dirty="0">
                  <a:solidFill>
                    <a:schemeClr val="bg1"/>
                  </a:solidFill>
                  <a:latin typeface="Arial Black" panose="020B0A04020102020204" pitchFamily="34" charset="0"/>
                </a:rPr>
                <a:t>Taylor</a:t>
              </a:r>
            </a:p>
          </p:txBody>
        </p:sp>
      </p:grpSp>
      <p:grpSp>
        <p:nvGrpSpPr>
          <p:cNvPr id="17" name="Group 16"/>
          <p:cNvGrpSpPr/>
          <p:nvPr/>
        </p:nvGrpSpPr>
        <p:grpSpPr>
          <a:xfrm>
            <a:off x="15978592" y="742958"/>
            <a:ext cx="4836695" cy="6689558"/>
            <a:chOff x="15785265" y="795007"/>
            <a:chExt cx="4836695" cy="6689558"/>
          </a:xfrm>
        </p:grpSpPr>
        <p:pic>
          <p:nvPicPr>
            <p:cNvPr id="14" name="Picture 13"/>
            <p:cNvPicPr>
              <a:picLocks noChangeAspect="1"/>
            </p:cNvPicPr>
            <p:nvPr/>
          </p:nvPicPr>
          <p:blipFill rotWithShape="1">
            <a:blip r:embed="rId7">
              <a:extLst>
                <a:ext uri="{28A0092B-C50C-407E-A947-70E740481C1C}">
                  <a14:useLocalDpi xmlns:a14="http://schemas.microsoft.com/office/drawing/2010/main" val="0"/>
                </a:ext>
              </a:extLst>
            </a:blip>
            <a:srcRect l="2428" t="1572" r="2837" b="2164"/>
            <a:stretch/>
          </p:blipFill>
          <p:spPr>
            <a:xfrm>
              <a:off x="15785265" y="795007"/>
              <a:ext cx="4836695" cy="6689558"/>
            </a:xfrm>
            <a:prstGeom prst="rect">
              <a:avLst/>
            </a:prstGeom>
            <a:ln w="101600">
              <a:solidFill>
                <a:srgbClr val="002060"/>
              </a:solidFill>
            </a:ln>
          </p:spPr>
        </p:pic>
        <p:sp>
          <p:nvSpPr>
            <p:cNvPr id="685" name="TextBox 684">
              <a:extLst>
                <a:ext uri="{FF2B5EF4-FFF2-40B4-BE49-F238E27FC236}">
                  <a16:creationId xmlns:a16="http://schemas.microsoft.com/office/drawing/2014/main" id="{5FC24A6A-F509-419F-920E-F67A856E7B95}"/>
                </a:ext>
              </a:extLst>
            </p:cNvPr>
            <p:cNvSpPr txBox="1"/>
            <p:nvPr/>
          </p:nvSpPr>
          <p:spPr>
            <a:xfrm>
              <a:off x="17446669" y="6824832"/>
              <a:ext cx="1487891" cy="584775"/>
            </a:xfrm>
            <a:prstGeom prst="rect">
              <a:avLst/>
            </a:prstGeom>
            <a:solidFill>
              <a:srgbClr val="343436"/>
            </a:solidFill>
          </p:spPr>
          <p:txBody>
            <a:bodyPr wrap="square" rtlCol="0">
              <a:spAutoFit/>
            </a:bodyPr>
            <a:lstStyle/>
            <a:p>
              <a:pPr algn="ctr"/>
              <a:r>
                <a:rPr lang="en-US" sz="3200" dirty="0">
                  <a:solidFill>
                    <a:schemeClr val="bg1"/>
                  </a:solidFill>
                  <a:latin typeface="Arial Black" panose="020B0A04020102020204" pitchFamily="34" charset="0"/>
                </a:rPr>
                <a:t>Cota</a:t>
              </a:r>
            </a:p>
          </p:txBody>
        </p:sp>
      </p:grpSp>
      <p:grpSp>
        <p:nvGrpSpPr>
          <p:cNvPr id="131" name="Group 130"/>
          <p:cNvGrpSpPr/>
          <p:nvPr/>
        </p:nvGrpSpPr>
        <p:grpSpPr>
          <a:xfrm>
            <a:off x="16552330" y="639737"/>
            <a:ext cx="3758322" cy="6774870"/>
            <a:chOff x="16359003" y="691786"/>
            <a:chExt cx="3758322" cy="6774870"/>
          </a:xfrm>
        </p:grpSpPr>
        <p:pic>
          <p:nvPicPr>
            <p:cNvPr id="129" name="Picture 128"/>
            <p:cNvPicPr>
              <a:picLocks noChangeAspect="1"/>
            </p:cNvPicPr>
            <p:nvPr/>
          </p:nvPicPr>
          <p:blipFill>
            <a:blip r:embed="rId8">
              <a:extLst>
                <a:ext uri="{28A0092B-C50C-407E-A947-70E740481C1C}">
                  <a14:useLocalDpi xmlns:a14="http://schemas.microsoft.com/office/drawing/2010/main" val="0"/>
                </a:ext>
              </a:extLst>
            </a:blip>
            <a:stretch>
              <a:fillRect/>
            </a:stretch>
          </p:blipFill>
          <p:spPr>
            <a:xfrm>
              <a:off x="16359003" y="691786"/>
              <a:ext cx="3758322" cy="6774870"/>
            </a:xfrm>
            <a:prstGeom prst="rect">
              <a:avLst/>
            </a:prstGeom>
            <a:ln w="101600">
              <a:solidFill>
                <a:srgbClr val="002060"/>
              </a:solidFill>
            </a:ln>
          </p:spPr>
        </p:pic>
        <p:sp>
          <p:nvSpPr>
            <p:cNvPr id="686" name="TextBox 685">
              <a:extLst>
                <a:ext uri="{FF2B5EF4-FFF2-40B4-BE49-F238E27FC236}">
                  <a16:creationId xmlns:a16="http://schemas.microsoft.com/office/drawing/2014/main" id="{5FC24A6A-F509-419F-920E-F67A856E7B95}"/>
                </a:ext>
              </a:extLst>
            </p:cNvPr>
            <p:cNvSpPr txBox="1"/>
            <p:nvPr/>
          </p:nvSpPr>
          <p:spPr>
            <a:xfrm>
              <a:off x="17244235" y="6825116"/>
              <a:ext cx="2038628" cy="584775"/>
            </a:xfrm>
            <a:prstGeom prst="rect">
              <a:avLst/>
            </a:prstGeom>
            <a:solidFill>
              <a:srgbClr val="343436"/>
            </a:solidFill>
          </p:spPr>
          <p:txBody>
            <a:bodyPr wrap="square" rtlCol="0">
              <a:spAutoFit/>
            </a:bodyPr>
            <a:lstStyle/>
            <a:p>
              <a:pPr algn="ctr"/>
              <a:r>
                <a:rPr lang="en-US" sz="3200" dirty="0">
                  <a:solidFill>
                    <a:schemeClr val="bg1"/>
                  </a:solidFill>
                  <a:latin typeface="Arial Black" panose="020B0A04020102020204" pitchFamily="34" charset="0"/>
                </a:rPr>
                <a:t>Wyman</a:t>
              </a:r>
            </a:p>
          </p:txBody>
        </p:sp>
      </p:grpSp>
    </p:spTree>
    <p:extLst>
      <p:ext uri="{BB962C8B-B14F-4D97-AF65-F5344CB8AC3E}">
        <p14:creationId xmlns:p14="http://schemas.microsoft.com/office/powerpoint/2010/main" val="1137843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1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xit" presetSubtype="0" fill="hold" nodeType="clickEffect">
                                  <p:stCondLst>
                                    <p:cond delay="0"/>
                                  </p:stCondLst>
                                  <p:childTnLst>
                                    <p:animEffect transition="out" filter="fade">
                                      <p:cBhvr>
                                        <p:cTn id="11" dur="500"/>
                                        <p:tgtEl>
                                          <p:spTgt spid="11"/>
                                        </p:tgtEl>
                                      </p:cBhvr>
                                    </p:animEffect>
                                    <p:set>
                                      <p:cBhvr>
                                        <p:cTn id="12" dur="1" fill="hold">
                                          <p:stCondLst>
                                            <p:cond delay="499"/>
                                          </p:stCondLst>
                                        </p:cTn>
                                        <p:tgtEl>
                                          <p:spTgt spid="11"/>
                                        </p:tgtEl>
                                        <p:attrNameLst>
                                          <p:attrName>style.visibility</p:attrName>
                                        </p:attrNameLst>
                                      </p:cBhvr>
                                      <p:to>
                                        <p:strVal val="hidden"/>
                                      </p:to>
                                    </p:set>
                                  </p:childTnLst>
                                </p:cTn>
                              </p:par>
                            </p:childTnLst>
                          </p:cTn>
                        </p:par>
                        <p:par>
                          <p:cTn id="13" fill="hold">
                            <p:stCondLst>
                              <p:cond delay="500"/>
                            </p:stCondLst>
                            <p:childTnLst>
                              <p:par>
                                <p:cTn id="14" presetID="10" presetClass="entr" presetSubtype="0" fill="hold" nodeType="afterEffect">
                                  <p:stCondLst>
                                    <p:cond delay="0"/>
                                  </p:stCondLst>
                                  <p:childTnLst>
                                    <p:set>
                                      <p:cBhvr>
                                        <p:cTn id="15" dur="1" fill="hold">
                                          <p:stCondLst>
                                            <p:cond delay="0"/>
                                          </p:stCondLst>
                                        </p:cTn>
                                        <p:tgtEl>
                                          <p:spTgt spid="17"/>
                                        </p:tgtEl>
                                        <p:attrNameLst>
                                          <p:attrName>style.visibility</p:attrName>
                                        </p:attrNameLst>
                                      </p:cBhvr>
                                      <p:to>
                                        <p:strVal val="visible"/>
                                      </p:to>
                                    </p:set>
                                    <p:animEffect transition="in" filter="fade">
                                      <p:cBhvr>
                                        <p:cTn id="16" dur="1000"/>
                                        <p:tgtEl>
                                          <p:spTgt spid="1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xit" presetSubtype="0" fill="hold" nodeType="clickEffect">
                                  <p:stCondLst>
                                    <p:cond delay="0"/>
                                  </p:stCondLst>
                                  <p:childTnLst>
                                    <p:animEffect transition="out" filter="fade">
                                      <p:cBhvr>
                                        <p:cTn id="20" dur="500"/>
                                        <p:tgtEl>
                                          <p:spTgt spid="17"/>
                                        </p:tgtEl>
                                      </p:cBhvr>
                                    </p:animEffect>
                                    <p:set>
                                      <p:cBhvr>
                                        <p:cTn id="21" dur="1" fill="hold">
                                          <p:stCondLst>
                                            <p:cond delay="499"/>
                                          </p:stCondLst>
                                        </p:cTn>
                                        <p:tgtEl>
                                          <p:spTgt spid="17"/>
                                        </p:tgtEl>
                                        <p:attrNameLst>
                                          <p:attrName>style.visibility</p:attrName>
                                        </p:attrNameLst>
                                      </p:cBhvr>
                                      <p:to>
                                        <p:strVal val="hidden"/>
                                      </p:to>
                                    </p:set>
                                  </p:childTnLst>
                                </p:cTn>
                              </p:par>
                            </p:childTnLst>
                          </p:cTn>
                        </p:par>
                        <p:par>
                          <p:cTn id="22" fill="hold">
                            <p:stCondLst>
                              <p:cond delay="500"/>
                            </p:stCondLst>
                            <p:childTnLst>
                              <p:par>
                                <p:cTn id="23" presetID="10" presetClass="entr" presetSubtype="0" fill="hold" nodeType="afterEffect">
                                  <p:stCondLst>
                                    <p:cond delay="0"/>
                                  </p:stCondLst>
                                  <p:childTnLst>
                                    <p:set>
                                      <p:cBhvr>
                                        <p:cTn id="24" dur="1" fill="hold">
                                          <p:stCondLst>
                                            <p:cond delay="0"/>
                                          </p:stCondLst>
                                        </p:cTn>
                                        <p:tgtEl>
                                          <p:spTgt spid="131"/>
                                        </p:tgtEl>
                                        <p:attrNameLst>
                                          <p:attrName>style.visibility</p:attrName>
                                        </p:attrNameLst>
                                      </p:cBhvr>
                                      <p:to>
                                        <p:strVal val="visible"/>
                                      </p:to>
                                    </p:set>
                                    <p:animEffect transition="in" filter="fade">
                                      <p:cBhvr>
                                        <p:cTn id="25" dur="1000"/>
                                        <p:tgtEl>
                                          <p:spTgt spid="131"/>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nodeType="clickEffect">
                                  <p:stCondLst>
                                    <p:cond delay="0"/>
                                  </p:stCondLst>
                                  <p:childTnLst>
                                    <p:animEffect transition="out" filter="fade">
                                      <p:cBhvr>
                                        <p:cTn id="29" dur="500"/>
                                        <p:tgtEl>
                                          <p:spTgt spid="131"/>
                                        </p:tgtEl>
                                      </p:cBhvr>
                                    </p:animEffect>
                                    <p:set>
                                      <p:cBhvr>
                                        <p:cTn id="30" dur="1" fill="hold">
                                          <p:stCondLst>
                                            <p:cond delay="499"/>
                                          </p:stCondLst>
                                        </p:cTn>
                                        <p:tgtEl>
                                          <p:spTgt spid="131"/>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42" presetClass="path" presetSubtype="0" accel="50000" decel="50000" fill="hold" nodeType="clickEffect">
                                  <p:stCondLst>
                                    <p:cond delay="0"/>
                                  </p:stCondLst>
                                  <p:childTnLst>
                                    <p:animMotion origin="layout" path="M 3.61111E-6 -1.94444E-6 L 0.04421 0.18707 " pathEditMode="relative" rAng="0" ptsTypes="AA">
                                      <p:cBhvr>
                                        <p:cTn id="34" dur="2000" fill="hold"/>
                                        <p:tgtEl>
                                          <p:spTgt spid="753"/>
                                        </p:tgtEl>
                                        <p:attrNameLst>
                                          <p:attrName>ppt_x</p:attrName>
                                          <p:attrName>ppt_y</p:attrName>
                                        </p:attrNameLst>
                                      </p:cBhvr>
                                      <p:rCtr x="2211" y="9349"/>
                                    </p:animMotion>
                                  </p:childTnLst>
                                </p:cTn>
                              </p:par>
                            </p:childTnLst>
                          </p:cTn>
                        </p:par>
                        <p:par>
                          <p:cTn id="35" fill="hold">
                            <p:stCondLst>
                              <p:cond delay="2000"/>
                            </p:stCondLst>
                            <p:childTnLst>
                              <p:par>
                                <p:cTn id="36" presetID="22" presetClass="entr" presetSubtype="1" fill="hold" grpId="0" nodeType="afterEffect">
                                  <p:stCondLst>
                                    <p:cond delay="0"/>
                                  </p:stCondLst>
                                  <p:childTnLst>
                                    <p:set>
                                      <p:cBhvr>
                                        <p:cTn id="37" dur="1" fill="hold">
                                          <p:stCondLst>
                                            <p:cond delay="0"/>
                                          </p:stCondLst>
                                        </p:cTn>
                                        <p:tgtEl>
                                          <p:spTgt spid="142"/>
                                        </p:tgtEl>
                                        <p:attrNameLst>
                                          <p:attrName>style.visibility</p:attrName>
                                        </p:attrNameLst>
                                      </p:cBhvr>
                                      <p:to>
                                        <p:strVal val="visible"/>
                                      </p:to>
                                    </p:set>
                                    <p:animEffect transition="in" filter="wipe(up)">
                                      <p:cBhvr>
                                        <p:cTn id="38" dur="1000"/>
                                        <p:tgtEl>
                                          <p:spTgt spid="142"/>
                                        </p:tgtEl>
                                      </p:cBhvr>
                                    </p:animEffect>
                                  </p:childTnLst>
                                </p:cTn>
                              </p:par>
                            </p:childTnLst>
                          </p:cTn>
                        </p:par>
                      </p:childTnLst>
                    </p:cTn>
                  </p:par>
                  <p:par>
                    <p:cTn id="39" fill="hold">
                      <p:stCondLst>
                        <p:cond delay="indefinite"/>
                      </p:stCondLst>
                      <p:childTnLst>
                        <p:par>
                          <p:cTn id="40" fill="hold">
                            <p:stCondLst>
                              <p:cond delay="0"/>
                            </p:stCondLst>
                            <p:childTnLst>
                              <p:par>
                                <p:cTn id="41" presetID="42" presetClass="path" presetSubtype="0" accel="50000" decel="50000" fill="hold" nodeType="clickEffect">
                                  <p:stCondLst>
                                    <p:cond delay="0"/>
                                  </p:stCondLst>
                                  <p:childTnLst>
                                    <p:animMotion origin="layout" path="M 1.85185E-6 2.08333E-6 L 0.00694 0.17448 " pathEditMode="relative" rAng="0" ptsTypes="AA">
                                      <p:cBhvr>
                                        <p:cTn id="42" dur="2000" fill="hold"/>
                                        <p:tgtEl>
                                          <p:spTgt spid="744"/>
                                        </p:tgtEl>
                                        <p:attrNameLst>
                                          <p:attrName>ppt_x</p:attrName>
                                          <p:attrName>ppt_y</p:attrName>
                                        </p:attrNameLst>
                                      </p:cBhvr>
                                      <p:rCtr x="347" y="8724"/>
                                    </p:animMotion>
                                  </p:childTnLst>
                                </p:cTn>
                              </p:par>
                            </p:childTnLst>
                          </p:cTn>
                        </p:par>
                        <p:par>
                          <p:cTn id="43" fill="hold">
                            <p:stCondLst>
                              <p:cond delay="2000"/>
                            </p:stCondLst>
                            <p:childTnLst>
                              <p:par>
                                <p:cTn id="44" presetID="22" presetClass="entr" presetSubtype="8" fill="hold" grpId="0" nodeType="afterEffect">
                                  <p:stCondLst>
                                    <p:cond delay="0"/>
                                  </p:stCondLst>
                                  <p:childTnLst>
                                    <p:set>
                                      <p:cBhvr>
                                        <p:cTn id="45" dur="1" fill="hold">
                                          <p:stCondLst>
                                            <p:cond delay="0"/>
                                          </p:stCondLst>
                                        </p:cTn>
                                        <p:tgtEl>
                                          <p:spTgt spid="139"/>
                                        </p:tgtEl>
                                        <p:attrNameLst>
                                          <p:attrName>style.visibility</p:attrName>
                                        </p:attrNameLst>
                                      </p:cBhvr>
                                      <p:to>
                                        <p:strVal val="visible"/>
                                      </p:to>
                                    </p:set>
                                    <p:animEffect transition="in" filter="wipe(left)">
                                      <p:cBhvr>
                                        <p:cTn id="46" dur="1000"/>
                                        <p:tgtEl>
                                          <p:spTgt spid="139"/>
                                        </p:tgtEl>
                                      </p:cBhvr>
                                    </p:animEffect>
                                  </p:childTnLst>
                                </p:cTn>
                              </p:par>
                            </p:childTnLst>
                          </p:cTn>
                        </p:par>
                        <p:par>
                          <p:cTn id="47" fill="hold">
                            <p:stCondLst>
                              <p:cond delay="3000"/>
                            </p:stCondLst>
                            <p:childTnLst>
                              <p:par>
                                <p:cTn id="48" presetID="10" presetClass="entr" presetSubtype="0" fill="hold" grpId="0" nodeType="afterEffect">
                                  <p:stCondLst>
                                    <p:cond delay="0"/>
                                  </p:stCondLst>
                                  <p:childTnLst>
                                    <p:set>
                                      <p:cBhvr>
                                        <p:cTn id="49" dur="1" fill="hold">
                                          <p:stCondLst>
                                            <p:cond delay="0"/>
                                          </p:stCondLst>
                                        </p:cTn>
                                        <p:tgtEl>
                                          <p:spTgt spid="799"/>
                                        </p:tgtEl>
                                        <p:attrNameLst>
                                          <p:attrName>style.visibility</p:attrName>
                                        </p:attrNameLst>
                                      </p:cBhvr>
                                      <p:to>
                                        <p:strVal val="visible"/>
                                      </p:to>
                                    </p:set>
                                    <p:animEffect transition="in" filter="fade">
                                      <p:cBhvr>
                                        <p:cTn id="50" dur="500"/>
                                        <p:tgtEl>
                                          <p:spTgt spid="799"/>
                                        </p:tgtEl>
                                      </p:cBhvr>
                                    </p:animEffect>
                                  </p:childTnLst>
                                </p:cTn>
                              </p:par>
                            </p:childTnLst>
                          </p:cTn>
                        </p:par>
                      </p:childTnLst>
                    </p:cTn>
                  </p:par>
                  <p:par>
                    <p:cTn id="51" fill="hold">
                      <p:stCondLst>
                        <p:cond delay="indefinite"/>
                      </p:stCondLst>
                      <p:childTnLst>
                        <p:par>
                          <p:cTn id="52" fill="hold">
                            <p:stCondLst>
                              <p:cond delay="0"/>
                            </p:stCondLst>
                            <p:childTnLst>
                              <p:par>
                                <p:cTn id="53" presetID="10" presetClass="entr" presetSubtype="0" fill="hold" nodeType="clickEffect">
                                  <p:stCondLst>
                                    <p:cond delay="0"/>
                                  </p:stCondLst>
                                  <p:childTnLst>
                                    <p:set>
                                      <p:cBhvr>
                                        <p:cTn id="54" dur="1" fill="hold">
                                          <p:stCondLst>
                                            <p:cond delay="0"/>
                                          </p:stCondLst>
                                        </p:cTn>
                                        <p:tgtEl>
                                          <p:spTgt spid="790"/>
                                        </p:tgtEl>
                                        <p:attrNameLst>
                                          <p:attrName>style.visibility</p:attrName>
                                        </p:attrNameLst>
                                      </p:cBhvr>
                                      <p:to>
                                        <p:strVal val="visible"/>
                                      </p:to>
                                    </p:set>
                                    <p:animEffect transition="in" filter="fade">
                                      <p:cBhvr>
                                        <p:cTn id="55" dur="500"/>
                                        <p:tgtEl>
                                          <p:spTgt spid="790"/>
                                        </p:tgtEl>
                                      </p:cBhvr>
                                    </p:animEffect>
                                  </p:childTnLst>
                                </p:cTn>
                              </p:par>
                            </p:childTnLst>
                          </p:cTn>
                        </p:par>
                        <p:par>
                          <p:cTn id="56" fill="hold">
                            <p:stCondLst>
                              <p:cond delay="500"/>
                            </p:stCondLst>
                            <p:childTnLst>
                              <p:par>
                                <p:cTn id="57" presetID="10" presetClass="entr" presetSubtype="0" fill="hold" nodeType="afterEffect">
                                  <p:stCondLst>
                                    <p:cond delay="0"/>
                                  </p:stCondLst>
                                  <p:childTnLst>
                                    <p:set>
                                      <p:cBhvr>
                                        <p:cTn id="58" dur="1" fill="hold">
                                          <p:stCondLst>
                                            <p:cond delay="0"/>
                                          </p:stCondLst>
                                        </p:cTn>
                                        <p:tgtEl>
                                          <p:spTgt spid="6"/>
                                        </p:tgtEl>
                                        <p:attrNameLst>
                                          <p:attrName>style.visibility</p:attrName>
                                        </p:attrNameLst>
                                      </p:cBhvr>
                                      <p:to>
                                        <p:strVal val="visible"/>
                                      </p:to>
                                    </p:set>
                                    <p:animEffect transition="in" filter="fade">
                                      <p:cBhvr>
                                        <p:cTn id="59" dur="1000"/>
                                        <p:tgtEl>
                                          <p:spTgt spid="6"/>
                                        </p:tgtEl>
                                      </p:cBhvr>
                                    </p:animEffect>
                                  </p:childTnLst>
                                </p:cTn>
                              </p:par>
                            </p:childTnLst>
                          </p:cTn>
                        </p:par>
                      </p:childTnLst>
                    </p:cTn>
                  </p:par>
                  <p:par>
                    <p:cTn id="60" fill="hold">
                      <p:stCondLst>
                        <p:cond delay="indefinite"/>
                      </p:stCondLst>
                      <p:childTnLst>
                        <p:par>
                          <p:cTn id="61" fill="hold">
                            <p:stCondLst>
                              <p:cond delay="0"/>
                            </p:stCondLst>
                            <p:childTnLst>
                              <p:par>
                                <p:cTn id="62" presetID="42" presetClass="path" presetSubtype="0" accel="50000" decel="50000" fill="hold" nodeType="clickEffect">
                                  <p:stCondLst>
                                    <p:cond delay="0"/>
                                  </p:stCondLst>
                                  <p:childTnLst>
                                    <p:animMotion origin="layout" path="M -1.01852E-6 2.22222E-6 L 0.01511 0.14166 " pathEditMode="relative" rAng="0" ptsTypes="AA">
                                      <p:cBhvr>
                                        <p:cTn id="63" dur="2000" fill="hold"/>
                                        <p:tgtEl>
                                          <p:spTgt spid="790"/>
                                        </p:tgtEl>
                                        <p:attrNameLst>
                                          <p:attrName>ppt_x</p:attrName>
                                          <p:attrName>ppt_y</p:attrName>
                                        </p:attrNameLst>
                                      </p:cBhvr>
                                      <p:rCtr x="752" y="7083"/>
                                    </p:animMotion>
                                  </p:childTnLst>
                                </p:cTn>
                              </p:par>
                            </p:childTnLst>
                          </p:cTn>
                        </p:par>
                        <p:par>
                          <p:cTn id="64" fill="hold">
                            <p:stCondLst>
                              <p:cond delay="2000"/>
                            </p:stCondLst>
                            <p:childTnLst>
                              <p:par>
                                <p:cTn id="65" presetID="22" presetClass="entr" presetSubtype="1" fill="hold" grpId="0" nodeType="afterEffect">
                                  <p:stCondLst>
                                    <p:cond delay="0"/>
                                  </p:stCondLst>
                                  <p:childTnLst>
                                    <p:set>
                                      <p:cBhvr>
                                        <p:cTn id="66" dur="1" fill="hold">
                                          <p:stCondLst>
                                            <p:cond delay="0"/>
                                          </p:stCondLst>
                                        </p:cTn>
                                        <p:tgtEl>
                                          <p:spTgt spid="155"/>
                                        </p:tgtEl>
                                        <p:attrNameLst>
                                          <p:attrName>style.visibility</p:attrName>
                                        </p:attrNameLst>
                                      </p:cBhvr>
                                      <p:to>
                                        <p:strVal val="visible"/>
                                      </p:to>
                                    </p:set>
                                    <p:animEffect transition="in" filter="wipe(up)">
                                      <p:cBhvr>
                                        <p:cTn id="67" dur="1000"/>
                                        <p:tgtEl>
                                          <p:spTgt spid="155"/>
                                        </p:tgtEl>
                                      </p:cBhvr>
                                    </p:animEffect>
                                  </p:childTnLst>
                                </p:cTn>
                              </p:par>
                              <p:par>
                                <p:cTn id="68" presetID="22" presetClass="entr" presetSubtype="1" fill="hold" grpId="0" nodeType="withEffect">
                                  <p:stCondLst>
                                    <p:cond delay="0"/>
                                  </p:stCondLst>
                                  <p:childTnLst>
                                    <p:set>
                                      <p:cBhvr>
                                        <p:cTn id="69" dur="1" fill="hold">
                                          <p:stCondLst>
                                            <p:cond delay="0"/>
                                          </p:stCondLst>
                                        </p:cTn>
                                        <p:tgtEl>
                                          <p:spTgt spid="151"/>
                                        </p:tgtEl>
                                        <p:attrNameLst>
                                          <p:attrName>style.visibility</p:attrName>
                                        </p:attrNameLst>
                                      </p:cBhvr>
                                      <p:to>
                                        <p:strVal val="visible"/>
                                      </p:to>
                                    </p:set>
                                    <p:animEffect transition="in" filter="wipe(up)">
                                      <p:cBhvr>
                                        <p:cTn id="70" dur="1000"/>
                                        <p:tgtEl>
                                          <p:spTgt spid="1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9" grpId="0" animBg="1"/>
      <p:bldP spid="142" grpId="0" animBg="1"/>
      <p:bldP spid="151" grpId="0" animBg="1"/>
      <p:bldP spid="155" grpId="0" animBg="1"/>
      <p:bldP spid="799"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6330218"/>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425378" y="3204943"/>
            <a:ext cx="26582897" cy="4152226"/>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69381 w 26630075"/>
              <a:gd name="connsiteY21" fmla="*/ 2193200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864055 w 26630075"/>
              <a:gd name="connsiteY20" fmla="*/ 2241327 h 4617421"/>
              <a:gd name="connsiteX21" fmla="*/ 25369381 w 26630075"/>
              <a:gd name="connsiteY21" fmla="*/ 2193200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1326770 w 26630075"/>
              <a:gd name="connsiteY19" fmla="*/ 3059474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19762665 w 26630075"/>
              <a:gd name="connsiteY18" fmla="*/ 3300106 h 4617421"/>
              <a:gd name="connsiteX19" fmla="*/ 21326770 w 26630075"/>
              <a:gd name="connsiteY19" fmla="*/ 3059474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19762665 w 26630075"/>
              <a:gd name="connsiteY18" fmla="*/ 3300106 h 4617421"/>
              <a:gd name="connsiteX19" fmla="*/ 21206455 w 26630075"/>
              <a:gd name="connsiteY19" fmla="*/ 3227916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391064 w 26630075"/>
              <a:gd name="connsiteY17" fmla="*/ 3420421 h 4617421"/>
              <a:gd name="connsiteX18" fmla="*/ 19762665 w 26630075"/>
              <a:gd name="connsiteY18" fmla="*/ 3300106 h 4617421"/>
              <a:gd name="connsiteX19" fmla="*/ 21206455 w 26630075"/>
              <a:gd name="connsiteY19" fmla="*/ 3227916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391064 w 26630075"/>
              <a:gd name="connsiteY17" fmla="*/ 3420421 h 4617421"/>
              <a:gd name="connsiteX18" fmla="*/ 19738600 w 26630075"/>
              <a:gd name="connsiteY18" fmla="*/ 3516675 h 4617421"/>
              <a:gd name="connsiteX19" fmla="*/ 21206455 w 26630075"/>
              <a:gd name="connsiteY19" fmla="*/ 3227916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6778832 w 26630075"/>
              <a:gd name="connsiteY16" fmla="*/ 3348232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5455359 w 26630075"/>
              <a:gd name="connsiteY15" fmla="*/ 3203852 h 4617421"/>
              <a:gd name="connsiteX16" fmla="*/ 16778832 w 26630075"/>
              <a:gd name="connsiteY16" fmla="*/ 3348232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228138 w 26630075"/>
              <a:gd name="connsiteY14" fmla="*/ 3107601 h 4617421"/>
              <a:gd name="connsiteX15" fmla="*/ 15455359 w 26630075"/>
              <a:gd name="connsiteY15" fmla="*/ 3203852 h 4617421"/>
              <a:gd name="connsiteX16" fmla="*/ 16778832 w 26630075"/>
              <a:gd name="connsiteY16" fmla="*/ 3348232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4228138 w 26630075"/>
              <a:gd name="connsiteY13" fmla="*/ 3107601 h 4617421"/>
              <a:gd name="connsiteX14" fmla="*/ 15455359 w 26630075"/>
              <a:gd name="connsiteY14" fmla="*/ 3203852 h 4617421"/>
              <a:gd name="connsiteX15" fmla="*/ 16778832 w 26630075"/>
              <a:gd name="connsiteY15" fmla="*/ 3348232 h 4617421"/>
              <a:gd name="connsiteX16" fmla="*/ 18391064 w 26630075"/>
              <a:gd name="connsiteY16" fmla="*/ 3420421 h 4617421"/>
              <a:gd name="connsiteX17" fmla="*/ 19738600 w 26630075"/>
              <a:gd name="connsiteY17" fmla="*/ 3516675 h 4617421"/>
              <a:gd name="connsiteX18" fmla="*/ 21398961 w 26630075"/>
              <a:gd name="connsiteY18" fmla="*/ 3324169 h 4617421"/>
              <a:gd name="connsiteX19" fmla="*/ 22818685 w 26630075"/>
              <a:gd name="connsiteY19" fmla="*/ 3179790 h 4617421"/>
              <a:gd name="connsiteX20" fmla="*/ 24864055 w 26630075"/>
              <a:gd name="connsiteY20" fmla="*/ 2241327 h 4617421"/>
              <a:gd name="connsiteX21" fmla="*/ 25369381 w 26630075"/>
              <a:gd name="connsiteY21" fmla="*/ 2193200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4228138 w 26630075"/>
              <a:gd name="connsiteY12" fmla="*/ 3107601 h 4617421"/>
              <a:gd name="connsiteX13" fmla="*/ 15455359 w 26630075"/>
              <a:gd name="connsiteY13" fmla="*/ 3203852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0811169 w 26630075"/>
              <a:gd name="connsiteY11" fmla="*/ 2939157 h 4617421"/>
              <a:gd name="connsiteX12" fmla="*/ 14228138 w 26630075"/>
              <a:gd name="connsiteY12" fmla="*/ 3107601 h 4617421"/>
              <a:gd name="connsiteX13" fmla="*/ 15455359 w 26630075"/>
              <a:gd name="connsiteY13" fmla="*/ 3203852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0811169 w 26630075"/>
              <a:gd name="connsiteY11" fmla="*/ 2939157 h 4617421"/>
              <a:gd name="connsiteX12" fmla="*/ 13963443 w 26630075"/>
              <a:gd name="connsiteY12" fmla="*/ 3300106 h 4617421"/>
              <a:gd name="connsiteX13" fmla="*/ 15455359 w 26630075"/>
              <a:gd name="connsiteY13" fmla="*/ 3203852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0811169 w 26630075"/>
              <a:gd name="connsiteY11" fmla="*/ 2939157 h 4617421"/>
              <a:gd name="connsiteX12" fmla="*/ 13963443 w 26630075"/>
              <a:gd name="connsiteY12" fmla="*/ 3300106 h 4617421"/>
              <a:gd name="connsiteX13" fmla="*/ 15479422 w 26630075"/>
              <a:gd name="connsiteY13" fmla="*/ 3348231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9848643 w 26630075"/>
              <a:gd name="connsiteY9" fmla="*/ 1495369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9848643 w 26630075"/>
              <a:gd name="connsiteY9" fmla="*/ 1495369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4241927 w 26630075"/>
              <a:gd name="connsiteY7" fmla="*/ 2024758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241927 w 26630075"/>
              <a:gd name="connsiteY6" fmla="*/ 2024758 h 4617421"/>
              <a:gd name="connsiteX7" fmla="*/ 5806032 w 26630075"/>
              <a:gd name="connsiteY7" fmla="*/ 2337579 h 4617421"/>
              <a:gd name="connsiteX8" fmla="*/ 7971717 w 26630075"/>
              <a:gd name="connsiteY8" fmla="*/ 2722590 h 4617421"/>
              <a:gd name="connsiteX9" fmla="*/ 10811169 w 26630075"/>
              <a:gd name="connsiteY9" fmla="*/ 2939157 h 4617421"/>
              <a:gd name="connsiteX10" fmla="*/ 13963443 w 26630075"/>
              <a:gd name="connsiteY10" fmla="*/ 3300106 h 4617421"/>
              <a:gd name="connsiteX11" fmla="*/ 15479422 w 26630075"/>
              <a:gd name="connsiteY11" fmla="*/ 3348231 h 4617421"/>
              <a:gd name="connsiteX12" fmla="*/ 16778832 w 26630075"/>
              <a:gd name="connsiteY12" fmla="*/ 3348232 h 4617421"/>
              <a:gd name="connsiteX13" fmla="*/ 18391064 w 26630075"/>
              <a:gd name="connsiteY13" fmla="*/ 3420421 h 4617421"/>
              <a:gd name="connsiteX14" fmla="*/ 19738600 w 26630075"/>
              <a:gd name="connsiteY14" fmla="*/ 3516675 h 4617421"/>
              <a:gd name="connsiteX15" fmla="*/ 21398961 w 26630075"/>
              <a:gd name="connsiteY15" fmla="*/ 3324169 h 4617421"/>
              <a:gd name="connsiteX16" fmla="*/ 22818685 w 26630075"/>
              <a:gd name="connsiteY16" fmla="*/ 3179790 h 4617421"/>
              <a:gd name="connsiteX17" fmla="*/ 24864055 w 26630075"/>
              <a:gd name="connsiteY17" fmla="*/ 2241327 h 4617421"/>
              <a:gd name="connsiteX18" fmla="*/ 25369381 w 26630075"/>
              <a:gd name="connsiteY18" fmla="*/ 2193200 h 4617421"/>
              <a:gd name="connsiteX19" fmla="*/ 26259717 w 26630075"/>
              <a:gd name="connsiteY19" fmla="*/ 1976632 h 4617421"/>
              <a:gd name="connsiteX20" fmla="*/ 26596601 w 26630075"/>
              <a:gd name="connsiteY20" fmla="*/ 1928506 h 4617421"/>
              <a:gd name="connsiteX21" fmla="*/ 26620664 w 26630075"/>
              <a:gd name="connsiteY21" fmla="*/ 2385706 h 4617421"/>
              <a:gd name="connsiteX22" fmla="*/ 26620664 w 26630075"/>
              <a:gd name="connsiteY22" fmla="*/ 2891032 h 4617421"/>
              <a:gd name="connsiteX23" fmla="*/ 26620664 w 26630075"/>
              <a:gd name="connsiteY23" fmla="*/ 3372295 h 4617421"/>
              <a:gd name="connsiteX24" fmla="*/ 26620664 w 26630075"/>
              <a:gd name="connsiteY24" fmla="*/ 4046064 h 4617421"/>
              <a:gd name="connsiteX25" fmla="*/ 5974475 w 26630075"/>
              <a:gd name="connsiteY25" fmla="*/ 4527327 h 4617421"/>
              <a:gd name="connsiteX26" fmla="*/ 54938 w 26630075"/>
              <a:gd name="connsiteY26" fmla="*/ 2145074 h 4617421"/>
              <a:gd name="connsiteX27" fmla="*/ 54938 w 26630075"/>
              <a:gd name="connsiteY27" fmla="*/ 1615685 h 4617421"/>
              <a:gd name="connsiteX28" fmla="*/ 79001 w 26630075"/>
              <a:gd name="connsiteY28" fmla="*/ 532842 h 4617421"/>
              <a:gd name="connsiteX29" fmla="*/ 54938 w 26630075"/>
              <a:gd name="connsiteY29"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41927 w 26630075"/>
              <a:gd name="connsiteY5" fmla="*/ 2024758 h 4617421"/>
              <a:gd name="connsiteX6" fmla="*/ 5806032 w 26630075"/>
              <a:gd name="connsiteY6" fmla="*/ 2337579 h 4617421"/>
              <a:gd name="connsiteX7" fmla="*/ 7971717 w 26630075"/>
              <a:gd name="connsiteY7" fmla="*/ 2722590 h 4617421"/>
              <a:gd name="connsiteX8" fmla="*/ 10811169 w 26630075"/>
              <a:gd name="connsiteY8" fmla="*/ 2939157 h 4617421"/>
              <a:gd name="connsiteX9" fmla="*/ 13963443 w 26630075"/>
              <a:gd name="connsiteY9" fmla="*/ 3300106 h 4617421"/>
              <a:gd name="connsiteX10" fmla="*/ 15479422 w 26630075"/>
              <a:gd name="connsiteY10" fmla="*/ 3348231 h 4617421"/>
              <a:gd name="connsiteX11" fmla="*/ 16778832 w 26630075"/>
              <a:gd name="connsiteY11" fmla="*/ 3348232 h 4617421"/>
              <a:gd name="connsiteX12" fmla="*/ 18391064 w 26630075"/>
              <a:gd name="connsiteY12" fmla="*/ 3420421 h 4617421"/>
              <a:gd name="connsiteX13" fmla="*/ 19738600 w 26630075"/>
              <a:gd name="connsiteY13" fmla="*/ 3516675 h 4617421"/>
              <a:gd name="connsiteX14" fmla="*/ 21398961 w 26630075"/>
              <a:gd name="connsiteY14" fmla="*/ 3324169 h 4617421"/>
              <a:gd name="connsiteX15" fmla="*/ 22818685 w 26630075"/>
              <a:gd name="connsiteY15" fmla="*/ 3179790 h 4617421"/>
              <a:gd name="connsiteX16" fmla="*/ 24864055 w 26630075"/>
              <a:gd name="connsiteY16" fmla="*/ 2241327 h 4617421"/>
              <a:gd name="connsiteX17" fmla="*/ 25369381 w 26630075"/>
              <a:gd name="connsiteY17" fmla="*/ 2193200 h 4617421"/>
              <a:gd name="connsiteX18" fmla="*/ 26259717 w 26630075"/>
              <a:gd name="connsiteY18" fmla="*/ 1976632 h 4617421"/>
              <a:gd name="connsiteX19" fmla="*/ 26596601 w 26630075"/>
              <a:gd name="connsiteY19" fmla="*/ 1928506 h 4617421"/>
              <a:gd name="connsiteX20" fmla="*/ 26620664 w 26630075"/>
              <a:gd name="connsiteY20" fmla="*/ 2385706 h 4617421"/>
              <a:gd name="connsiteX21" fmla="*/ 26620664 w 26630075"/>
              <a:gd name="connsiteY21" fmla="*/ 2891032 h 4617421"/>
              <a:gd name="connsiteX22" fmla="*/ 26620664 w 26630075"/>
              <a:gd name="connsiteY22" fmla="*/ 3372295 h 4617421"/>
              <a:gd name="connsiteX23" fmla="*/ 26620664 w 26630075"/>
              <a:gd name="connsiteY23" fmla="*/ 4046064 h 4617421"/>
              <a:gd name="connsiteX24" fmla="*/ 5974475 w 26630075"/>
              <a:gd name="connsiteY24" fmla="*/ 4527327 h 4617421"/>
              <a:gd name="connsiteX25" fmla="*/ 54938 w 26630075"/>
              <a:gd name="connsiteY25" fmla="*/ 2145074 h 4617421"/>
              <a:gd name="connsiteX26" fmla="*/ 54938 w 26630075"/>
              <a:gd name="connsiteY26" fmla="*/ 1615685 h 4617421"/>
              <a:gd name="connsiteX27" fmla="*/ 79001 w 26630075"/>
              <a:gd name="connsiteY27" fmla="*/ 532842 h 4617421"/>
              <a:gd name="connsiteX28" fmla="*/ 54938 w 26630075"/>
              <a:gd name="connsiteY28"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4241927 w 26630075"/>
              <a:gd name="connsiteY4" fmla="*/ 2024758 h 4617421"/>
              <a:gd name="connsiteX5" fmla="*/ 5806032 w 26630075"/>
              <a:gd name="connsiteY5" fmla="*/ 2337579 h 4617421"/>
              <a:gd name="connsiteX6" fmla="*/ 7971717 w 26630075"/>
              <a:gd name="connsiteY6" fmla="*/ 2722590 h 4617421"/>
              <a:gd name="connsiteX7" fmla="*/ 10811169 w 26630075"/>
              <a:gd name="connsiteY7" fmla="*/ 2939157 h 4617421"/>
              <a:gd name="connsiteX8" fmla="*/ 13963443 w 26630075"/>
              <a:gd name="connsiteY8" fmla="*/ 3300106 h 4617421"/>
              <a:gd name="connsiteX9" fmla="*/ 15479422 w 26630075"/>
              <a:gd name="connsiteY9" fmla="*/ 3348231 h 4617421"/>
              <a:gd name="connsiteX10" fmla="*/ 16778832 w 26630075"/>
              <a:gd name="connsiteY10" fmla="*/ 3348232 h 4617421"/>
              <a:gd name="connsiteX11" fmla="*/ 18391064 w 26630075"/>
              <a:gd name="connsiteY11" fmla="*/ 3420421 h 4617421"/>
              <a:gd name="connsiteX12" fmla="*/ 19738600 w 26630075"/>
              <a:gd name="connsiteY12" fmla="*/ 3516675 h 4617421"/>
              <a:gd name="connsiteX13" fmla="*/ 21398961 w 26630075"/>
              <a:gd name="connsiteY13" fmla="*/ 3324169 h 4617421"/>
              <a:gd name="connsiteX14" fmla="*/ 22818685 w 26630075"/>
              <a:gd name="connsiteY14" fmla="*/ 3179790 h 4617421"/>
              <a:gd name="connsiteX15" fmla="*/ 24864055 w 26630075"/>
              <a:gd name="connsiteY15" fmla="*/ 2241327 h 4617421"/>
              <a:gd name="connsiteX16" fmla="*/ 25369381 w 26630075"/>
              <a:gd name="connsiteY16" fmla="*/ 2193200 h 4617421"/>
              <a:gd name="connsiteX17" fmla="*/ 26259717 w 26630075"/>
              <a:gd name="connsiteY17" fmla="*/ 1976632 h 4617421"/>
              <a:gd name="connsiteX18" fmla="*/ 26596601 w 26630075"/>
              <a:gd name="connsiteY18" fmla="*/ 1928506 h 4617421"/>
              <a:gd name="connsiteX19" fmla="*/ 26620664 w 26630075"/>
              <a:gd name="connsiteY19" fmla="*/ 2385706 h 4617421"/>
              <a:gd name="connsiteX20" fmla="*/ 26620664 w 26630075"/>
              <a:gd name="connsiteY20" fmla="*/ 2891032 h 4617421"/>
              <a:gd name="connsiteX21" fmla="*/ 26620664 w 26630075"/>
              <a:gd name="connsiteY21" fmla="*/ 3372295 h 4617421"/>
              <a:gd name="connsiteX22" fmla="*/ 26620664 w 26630075"/>
              <a:gd name="connsiteY22" fmla="*/ 4046064 h 4617421"/>
              <a:gd name="connsiteX23" fmla="*/ 5974475 w 26630075"/>
              <a:gd name="connsiteY23" fmla="*/ 4527327 h 4617421"/>
              <a:gd name="connsiteX24" fmla="*/ 54938 w 26630075"/>
              <a:gd name="connsiteY24" fmla="*/ 2145074 h 4617421"/>
              <a:gd name="connsiteX25" fmla="*/ 54938 w 26630075"/>
              <a:gd name="connsiteY25" fmla="*/ 1615685 h 4617421"/>
              <a:gd name="connsiteX26" fmla="*/ 79001 w 26630075"/>
              <a:gd name="connsiteY26" fmla="*/ 532842 h 4617421"/>
              <a:gd name="connsiteX27" fmla="*/ 54938 w 26630075"/>
              <a:gd name="connsiteY27"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052180 w 26630075"/>
              <a:gd name="connsiteY3" fmla="*/ 1519432 h 4617421"/>
              <a:gd name="connsiteX4" fmla="*/ 4241927 w 26630075"/>
              <a:gd name="connsiteY4" fmla="*/ 2024758 h 4617421"/>
              <a:gd name="connsiteX5" fmla="*/ 5806032 w 26630075"/>
              <a:gd name="connsiteY5" fmla="*/ 2337579 h 4617421"/>
              <a:gd name="connsiteX6" fmla="*/ 7971717 w 26630075"/>
              <a:gd name="connsiteY6" fmla="*/ 2722590 h 4617421"/>
              <a:gd name="connsiteX7" fmla="*/ 10811169 w 26630075"/>
              <a:gd name="connsiteY7" fmla="*/ 2939157 h 4617421"/>
              <a:gd name="connsiteX8" fmla="*/ 13963443 w 26630075"/>
              <a:gd name="connsiteY8" fmla="*/ 3300106 h 4617421"/>
              <a:gd name="connsiteX9" fmla="*/ 15479422 w 26630075"/>
              <a:gd name="connsiteY9" fmla="*/ 3348231 h 4617421"/>
              <a:gd name="connsiteX10" fmla="*/ 16778832 w 26630075"/>
              <a:gd name="connsiteY10" fmla="*/ 3348232 h 4617421"/>
              <a:gd name="connsiteX11" fmla="*/ 18391064 w 26630075"/>
              <a:gd name="connsiteY11" fmla="*/ 3420421 h 4617421"/>
              <a:gd name="connsiteX12" fmla="*/ 19738600 w 26630075"/>
              <a:gd name="connsiteY12" fmla="*/ 3516675 h 4617421"/>
              <a:gd name="connsiteX13" fmla="*/ 21398961 w 26630075"/>
              <a:gd name="connsiteY13" fmla="*/ 3324169 h 4617421"/>
              <a:gd name="connsiteX14" fmla="*/ 22818685 w 26630075"/>
              <a:gd name="connsiteY14" fmla="*/ 3179790 h 4617421"/>
              <a:gd name="connsiteX15" fmla="*/ 24864055 w 26630075"/>
              <a:gd name="connsiteY15" fmla="*/ 2241327 h 4617421"/>
              <a:gd name="connsiteX16" fmla="*/ 25369381 w 26630075"/>
              <a:gd name="connsiteY16" fmla="*/ 2193200 h 4617421"/>
              <a:gd name="connsiteX17" fmla="*/ 26259717 w 26630075"/>
              <a:gd name="connsiteY17" fmla="*/ 1976632 h 4617421"/>
              <a:gd name="connsiteX18" fmla="*/ 26596601 w 26630075"/>
              <a:gd name="connsiteY18" fmla="*/ 1928506 h 4617421"/>
              <a:gd name="connsiteX19" fmla="*/ 26620664 w 26630075"/>
              <a:gd name="connsiteY19" fmla="*/ 2385706 h 4617421"/>
              <a:gd name="connsiteX20" fmla="*/ 26620664 w 26630075"/>
              <a:gd name="connsiteY20" fmla="*/ 2891032 h 4617421"/>
              <a:gd name="connsiteX21" fmla="*/ 26620664 w 26630075"/>
              <a:gd name="connsiteY21" fmla="*/ 3372295 h 4617421"/>
              <a:gd name="connsiteX22" fmla="*/ 26620664 w 26630075"/>
              <a:gd name="connsiteY22" fmla="*/ 4046064 h 4617421"/>
              <a:gd name="connsiteX23" fmla="*/ 5974475 w 26630075"/>
              <a:gd name="connsiteY23" fmla="*/ 4527327 h 4617421"/>
              <a:gd name="connsiteX24" fmla="*/ 54938 w 26630075"/>
              <a:gd name="connsiteY24" fmla="*/ 2145074 h 4617421"/>
              <a:gd name="connsiteX25" fmla="*/ 54938 w 26630075"/>
              <a:gd name="connsiteY25" fmla="*/ 1615685 h 4617421"/>
              <a:gd name="connsiteX26" fmla="*/ 79001 w 26630075"/>
              <a:gd name="connsiteY26" fmla="*/ 532842 h 4617421"/>
              <a:gd name="connsiteX27" fmla="*/ 54938 w 26630075"/>
              <a:gd name="connsiteY27" fmla="*/ 3453 h 4617421"/>
              <a:gd name="connsiteX0" fmla="*/ 54938 w 26630075"/>
              <a:gd name="connsiteY0" fmla="*/ 4739 h 4618707"/>
              <a:gd name="connsiteX1" fmla="*/ 897148 w 26630075"/>
              <a:gd name="connsiteY1" fmla="*/ 317560 h 4618707"/>
              <a:gd name="connsiteX2" fmla="*/ 1113717 w 26630075"/>
              <a:gd name="connsiteY2" fmla="*/ 1039455 h 4618707"/>
              <a:gd name="connsiteX3" fmla="*/ 2052180 w 26630075"/>
              <a:gd name="connsiteY3" fmla="*/ 1520718 h 4618707"/>
              <a:gd name="connsiteX4" fmla="*/ 4241927 w 26630075"/>
              <a:gd name="connsiteY4" fmla="*/ 2026044 h 4618707"/>
              <a:gd name="connsiteX5" fmla="*/ 5806032 w 26630075"/>
              <a:gd name="connsiteY5" fmla="*/ 2338865 h 4618707"/>
              <a:gd name="connsiteX6" fmla="*/ 7971717 w 26630075"/>
              <a:gd name="connsiteY6" fmla="*/ 2723876 h 4618707"/>
              <a:gd name="connsiteX7" fmla="*/ 10811169 w 26630075"/>
              <a:gd name="connsiteY7" fmla="*/ 2940443 h 4618707"/>
              <a:gd name="connsiteX8" fmla="*/ 13963443 w 26630075"/>
              <a:gd name="connsiteY8" fmla="*/ 3301392 h 4618707"/>
              <a:gd name="connsiteX9" fmla="*/ 15479422 w 26630075"/>
              <a:gd name="connsiteY9" fmla="*/ 3349517 h 4618707"/>
              <a:gd name="connsiteX10" fmla="*/ 16778832 w 26630075"/>
              <a:gd name="connsiteY10" fmla="*/ 3349518 h 4618707"/>
              <a:gd name="connsiteX11" fmla="*/ 18391064 w 26630075"/>
              <a:gd name="connsiteY11" fmla="*/ 3421707 h 4618707"/>
              <a:gd name="connsiteX12" fmla="*/ 19738600 w 26630075"/>
              <a:gd name="connsiteY12" fmla="*/ 3517961 h 4618707"/>
              <a:gd name="connsiteX13" fmla="*/ 21398961 w 26630075"/>
              <a:gd name="connsiteY13" fmla="*/ 3325455 h 4618707"/>
              <a:gd name="connsiteX14" fmla="*/ 22818685 w 26630075"/>
              <a:gd name="connsiteY14" fmla="*/ 3181076 h 4618707"/>
              <a:gd name="connsiteX15" fmla="*/ 24864055 w 26630075"/>
              <a:gd name="connsiteY15" fmla="*/ 2242613 h 4618707"/>
              <a:gd name="connsiteX16" fmla="*/ 25369381 w 26630075"/>
              <a:gd name="connsiteY16" fmla="*/ 2194486 h 4618707"/>
              <a:gd name="connsiteX17" fmla="*/ 26259717 w 26630075"/>
              <a:gd name="connsiteY17" fmla="*/ 1977918 h 4618707"/>
              <a:gd name="connsiteX18" fmla="*/ 26596601 w 26630075"/>
              <a:gd name="connsiteY18" fmla="*/ 1929792 h 4618707"/>
              <a:gd name="connsiteX19" fmla="*/ 26620664 w 26630075"/>
              <a:gd name="connsiteY19" fmla="*/ 2386992 h 4618707"/>
              <a:gd name="connsiteX20" fmla="*/ 26620664 w 26630075"/>
              <a:gd name="connsiteY20" fmla="*/ 2892318 h 4618707"/>
              <a:gd name="connsiteX21" fmla="*/ 26620664 w 26630075"/>
              <a:gd name="connsiteY21" fmla="*/ 3373581 h 4618707"/>
              <a:gd name="connsiteX22" fmla="*/ 26620664 w 26630075"/>
              <a:gd name="connsiteY22" fmla="*/ 4047350 h 4618707"/>
              <a:gd name="connsiteX23" fmla="*/ 5974475 w 26630075"/>
              <a:gd name="connsiteY23" fmla="*/ 4528613 h 4618707"/>
              <a:gd name="connsiteX24" fmla="*/ 54938 w 26630075"/>
              <a:gd name="connsiteY24" fmla="*/ 2146360 h 4618707"/>
              <a:gd name="connsiteX25" fmla="*/ 54938 w 26630075"/>
              <a:gd name="connsiteY25" fmla="*/ 1616971 h 4618707"/>
              <a:gd name="connsiteX26" fmla="*/ 79001 w 26630075"/>
              <a:gd name="connsiteY26" fmla="*/ 534128 h 4618707"/>
              <a:gd name="connsiteX27" fmla="*/ 54938 w 26630075"/>
              <a:gd name="connsiteY27" fmla="*/ 4739 h 4618707"/>
              <a:gd name="connsiteX0" fmla="*/ 18241 w 26593378"/>
              <a:gd name="connsiteY0" fmla="*/ 675 h 4614643"/>
              <a:gd name="connsiteX1" fmla="*/ 355124 w 26593378"/>
              <a:gd name="connsiteY1" fmla="*/ 626317 h 4614643"/>
              <a:gd name="connsiteX2" fmla="*/ 1077020 w 26593378"/>
              <a:gd name="connsiteY2" fmla="*/ 1035391 h 4614643"/>
              <a:gd name="connsiteX3" fmla="*/ 2015483 w 26593378"/>
              <a:gd name="connsiteY3" fmla="*/ 1516654 h 4614643"/>
              <a:gd name="connsiteX4" fmla="*/ 4205230 w 26593378"/>
              <a:gd name="connsiteY4" fmla="*/ 2021980 h 4614643"/>
              <a:gd name="connsiteX5" fmla="*/ 5769335 w 26593378"/>
              <a:gd name="connsiteY5" fmla="*/ 2334801 h 4614643"/>
              <a:gd name="connsiteX6" fmla="*/ 7935020 w 26593378"/>
              <a:gd name="connsiteY6" fmla="*/ 2719812 h 4614643"/>
              <a:gd name="connsiteX7" fmla="*/ 10774472 w 26593378"/>
              <a:gd name="connsiteY7" fmla="*/ 2936379 h 4614643"/>
              <a:gd name="connsiteX8" fmla="*/ 13926746 w 26593378"/>
              <a:gd name="connsiteY8" fmla="*/ 3297328 h 4614643"/>
              <a:gd name="connsiteX9" fmla="*/ 15442725 w 26593378"/>
              <a:gd name="connsiteY9" fmla="*/ 3345453 h 4614643"/>
              <a:gd name="connsiteX10" fmla="*/ 16742135 w 26593378"/>
              <a:gd name="connsiteY10" fmla="*/ 3345454 h 4614643"/>
              <a:gd name="connsiteX11" fmla="*/ 18354367 w 26593378"/>
              <a:gd name="connsiteY11" fmla="*/ 3417643 h 4614643"/>
              <a:gd name="connsiteX12" fmla="*/ 19701903 w 26593378"/>
              <a:gd name="connsiteY12" fmla="*/ 3513897 h 4614643"/>
              <a:gd name="connsiteX13" fmla="*/ 21362264 w 26593378"/>
              <a:gd name="connsiteY13" fmla="*/ 3321391 h 4614643"/>
              <a:gd name="connsiteX14" fmla="*/ 22781988 w 26593378"/>
              <a:gd name="connsiteY14" fmla="*/ 3177012 h 4614643"/>
              <a:gd name="connsiteX15" fmla="*/ 24827358 w 26593378"/>
              <a:gd name="connsiteY15" fmla="*/ 2238549 h 4614643"/>
              <a:gd name="connsiteX16" fmla="*/ 25332684 w 26593378"/>
              <a:gd name="connsiteY16" fmla="*/ 2190422 h 4614643"/>
              <a:gd name="connsiteX17" fmla="*/ 26223020 w 26593378"/>
              <a:gd name="connsiteY17" fmla="*/ 1973854 h 4614643"/>
              <a:gd name="connsiteX18" fmla="*/ 26559904 w 26593378"/>
              <a:gd name="connsiteY18" fmla="*/ 1925728 h 4614643"/>
              <a:gd name="connsiteX19" fmla="*/ 26583967 w 26593378"/>
              <a:gd name="connsiteY19" fmla="*/ 2382928 h 4614643"/>
              <a:gd name="connsiteX20" fmla="*/ 26583967 w 26593378"/>
              <a:gd name="connsiteY20" fmla="*/ 2888254 h 4614643"/>
              <a:gd name="connsiteX21" fmla="*/ 26583967 w 26593378"/>
              <a:gd name="connsiteY21" fmla="*/ 3369517 h 4614643"/>
              <a:gd name="connsiteX22" fmla="*/ 26583967 w 26593378"/>
              <a:gd name="connsiteY22" fmla="*/ 4043286 h 4614643"/>
              <a:gd name="connsiteX23" fmla="*/ 5937778 w 26593378"/>
              <a:gd name="connsiteY23" fmla="*/ 4524549 h 4614643"/>
              <a:gd name="connsiteX24" fmla="*/ 18241 w 26593378"/>
              <a:gd name="connsiteY24" fmla="*/ 2142296 h 4614643"/>
              <a:gd name="connsiteX25" fmla="*/ 18241 w 26593378"/>
              <a:gd name="connsiteY25" fmla="*/ 1612907 h 4614643"/>
              <a:gd name="connsiteX26" fmla="*/ 42304 w 26593378"/>
              <a:gd name="connsiteY26" fmla="*/ 530064 h 4614643"/>
              <a:gd name="connsiteX27" fmla="*/ 18241 w 26593378"/>
              <a:gd name="connsiteY27" fmla="*/ 675 h 4614643"/>
              <a:gd name="connsiteX0" fmla="*/ 31823 w 26582897"/>
              <a:gd name="connsiteY0" fmla="*/ 67647 h 4152226"/>
              <a:gd name="connsiteX1" fmla="*/ 344643 w 26582897"/>
              <a:gd name="connsiteY1" fmla="*/ 163900 h 4152226"/>
              <a:gd name="connsiteX2" fmla="*/ 1066539 w 26582897"/>
              <a:gd name="connsiteY2" fmla="*/ 572974 h 4152226"/>
              <a:gd name="connsiteX3" fmla="*/ 2005002 w 26582897"/>
              <a:gd name="connsiteY3" fmla="*/ 1054237 h 4152226"/>
              <a:gd name="connsiteX4" fmla="*/ 4194749 w 26582897"/>
              <a:gd name="connsiteY4" fmla="*/ 1559563 h 4152226"/>
              <a:gd name="connsiteX5" fmla="*/ 5758854 w 26582897"/>
              <a:gd name="connsiteY5" fmla="*/ 1872384 h 4152226"/>
              <a:gd name="connsiteX6" fmla="*/ 7924539 w 26582897"/>
              <a:gd name="connsiteY6" fmla="*/ 2257395 h 4152226"/>
              <a:gd name="connsiteX7" fmla="*/ 10763991 w 26582897"/>
              <a:gd name="connsiteY7" fmla="*/ 2473962 h 4152226"/>
              <a:gd name="connsiteX8" fmla="*/ 13916265 w 26582897"/>
              <a:gd name="connsiteY8" fmla="*/ 2834911 h 4152226"/>
              <a:gd name="connsiteX9" fmla="*/ 15432244 w 26582897"/>
              <a:gd name="connsiteY9" fmla="*/ 2883036 h 4152226"/>
              <a:gd name="connsiteX10" fmla="*/ 16731654 w 26582897"/>
              <a:gd name="connsiteY10" fmla="*/ 2883037 h 4152226"/>
              <a:gd name="connsiteX11" fmla="*/ 18343886 w 26582897"/>
              <a:gd name="connsiteY11" fmla="*/ 2955226 h 4152226"/>
              <a:gd name="connsiteX12" fmla="*/ 19691422 w 26582897"/>
              <a:gd name="connsiteY12" fmla="*/ 3051480 h 4152226"/>
              <a:gd name="connsiteX13" fmla="*/ 21351783 w 26582897"/>
              <a:gd name="connsiteY13" fmla="*/ 2858974 h 4152226"/>
              <a:gd name="connsiteX14" fmla="*/ 22771507 w 26582897"/>
              <a:gd name="connsiteY14" fmla="*/ 2714595 h 4152226"/>
              <a:gd name="connsiteX15" fmla="*/ 24816877 w 26582897"/>
              <a:gd name="connsiteY15" fmla="*/ 1776132 h 4152226"/>
              <a:gd name="connsiteX16" fmla="*/ 25322203 w 26582897"/>
              <a:gd name="connsiteY16" fmla="*/ 1728005 h 4152226"/>
              <a:gd name="connsiteX17" fmla="*/ 26212539 w 26582897"/>
              <a:gd name="connsiteY17" fmla="*/ 1511437 h 4152226"/>
              <a:gd name="connsiteX18" fmla="*/ 26549423 w 26582897"/>
              <a:gd name="connsiteY18" fmla="*/ 1463311 h 4152226"/>
              <a:gd name="connsiteX19" fmla="*/ 26573486 w 26582897"/>
              <a:gd name="connsiteY19" fmla="*/ 1920511 h 4152226"/>
              <a:gd name="connsiteX20" fmla="*/ 26573486 w 26582897"/>
              <a:gd name="connsiteY20" fmla="*/ 2425837 h 4152226"/>
              <a:gd name="connsiteX21" fmla="*/ 26573486 w 26582897"/>
              <a:gd name="connsiteY21" fmla="*/ 2907100 h 4152226"/>
              <a:gd name="connsiteX22" fmla="*/ 26573486 w 26582897"/>
              <a:gd name="connsiteY22" fmla="*/ 3580869 h 4152226"/>
              <a:gd name="connsiteX23" fmla="*/ 5927297 w 26582897"/>
              <a:gd name="connsiteY23" fmla="*/ 4062132 h 4152226"/>
              <a:gd name="connsiteX24" fmla="*/ 7760 w 26582897"/>
              <a:gd name="connsiteY24" fmla="*/ 1679879 h 4152226"/>
              <a:gd name="connsiteX25" fmla="*/ 7760 w 26582897"/>
              <a:gd name="connsiteY25" fmla="*/ 1150490 h 4152226"/>
              <a:gd name="connsiteX26" fmla="*/ 31823 w 26582897"/>
              <a:gd name="connsiteY26" fmla="*/ 67647 h 415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582897" h="4152226">
                <a:moveTo>
                  <a:pt x="31823" y="67647"/>
                </a:moveTo>
                <a:cubicBezTo>
                  <a:pt x="87970" y="-96785"/>
                  <a:pt x="172190" y="79679"/>
                  <a:pt x="344643" y="163900"/>
                </a:cubicBezTo>
                <a:cubicBezTo>
                  <a:pt x="517096" y="248121"/>
                  <a:pt x="789813" y="424585"/>
                  <a:pt x="1066539" y="572974"/>
                </a:cubicBezTo>
                <a:cubicBezTo>
                  <a:pt x="1343265" y="721363"/>
                  <a:pt x="1483634" y="889806"/>
                  <a:pt x="2005002" y="1054237"/>
                </a:cubicBezTo>
                <a:cubicBezTo>
                  <a:pt x="2526370" y="1218668"/>
                  <a:pt x="3569107" y="1423205"/>
                  <a:pt x="4194749" y="1559563"/>
                </a:cubicBezTo>
                <a:cubicBezTo>
                  <a:pt x="4820391" y="1695921"/>
                  <a:pt x="5137222" y="1756079"/>
                  <a:pt x="5758854" y="1872384"/>
                </a:cubicBezTo>
                <a:cubicBezTo>
                  <a:pt x="6380486" y="1988689"/>
                  <a:pt x="7022170" y="2137079"/>
                  <a:pt x="7924539" y="2257395"/>
                </a:cubicBezTo>
                <a:cubicBezTo>
                  <a:pt x="8947223" y="2473963"/>
                  <a:pt x="9765370" y="2377709"/>
                  <a:pt x="10763991" y="2473962"/>
                </a:cubicBezTo>
                <a:cubicBezTo>
                  <a:pt x="11762612" y="2570215"/>
                  <a:pt x="13138223" y="2766732"/>
                  <a:pt x="13916265" y="2834911"/>
                </a:cubicBezTo>
                <a:cubicBezTo>
                  <a:pt x="14694307" y="2903090"/>
                  <a:pt x="14963013" y="2875015"/>
                  <a:pt x="15432244" y="2883036"/>
                </a:cubicBezTo>
                <a:cubicBezTo>
                  <a:pt x="15901475" y="2891057"/>
                  <a:pt x="16246381" y="2871005"/>
                  <a:pt x="16731654" y="2883037"/>
                </a:cubicBezTo>
                <a:cubicBezTo>
                  <a:pt x="17216927" y="2895069"/>
                  <a:pt x="17850591" y="2927152"/>
                  <a:pt x="18343886" y="2955226"/>
                </a:cubicBezTo>
                <a:cubicBezTo>
                  <a:pt x="18837181" y="2983300"/>
                  <a:pt x="19190106" y="3067522"/>
                  <a:pt x="19691422" y="3051480"/>
                </a:cubicBezTo>
                <a:cubicBezTo>
                  <a:pt x="20192738" y="3035438"/>
                  <a:pt x="20838436" y="2915121"/>
                  <a:pt x="21351783" y="2858974"/>
                </a:cubicBezTo>
                <a:cubicBezTo>
                  <a:pt x="21865130" y="2802827"/>
                  <a:pt x="22450665" y="2690532"/>
                  <a:pt x="22771507" y="2714595"/>
                </a:cubicBezTo>
                <a:cubicBezTo>
                  <a:pt x="23453297" y="2401774"/>
                  <a:pt x="24391761" y="1940564"/>
                  <a:pt x="24816877" y="1776132"/>
                </a:cubicBezTo>
                <a:cubicBezTo>
                  <a:pt x="25241993" y="1611700"/>
                  <a:pt x="25089593" y="1772121"/>
                  <a:pt x="25322203" y="1728005"/>
                </a:cubicBezTo>
                <a:cubicBezTo>
                  <a:pt x="25554813" y="1683889"/>
                  <a:pt x="26008002" y="1555553"/>
                  <a:pt x="26212539" y="1511437"/>
                </a:cubicBezTo>
                <a:cubicBezTo>
                  <a:pt x="26417076" y="1467321"/>
                  <a:pt x="26489265" y="1395132"/>
                  <a:pt x="26549423" y="1463311"/>
                </a:cubicBezTo>
                <a:cubicBezTo>
                  <a:pt x="26609581" y="1531490"/>
                  <a:pt x="26569476" y="1760090"/>
                  <a:pt x="26573486" y="1920511"/>
                </a:cubicBezTo>
                <a:cubicBezTo>
                  <a:pt x="26577496" y="2080932"/>
                  <a:pt x="26573486" y="2425837"/>
                  <a:pt x="26573486" y="2425837"/>
                </a:cubicBezTo>
                <a:lnTo>
                  <a:pt x="26573486" y="2907100"/>
                </a:lnTo>
                <a:lnTo>
                  <a:pt x="26573486" y="3580869"/>
                </a:lnTo>
                <a:cubicBezTo>
                  <a:pt x="23132455" y="3773374"/>
                  <a:pt x="10354918" y="4378964"/>
                  <a:pt x="5927297" y="4062132"/>
                </a:cubicBezTo>
                <a:cubicBezTo>
                  <a:pt x="1499676" y="3745300"/>
                  <a:pt x="994350" y="2165153"/>
                  <a:pt x="7760" y="1679879"/>
                </a:cubicBezTo>
                <a:lnTo>
                  <a:pt x="7760" y="1150490"/>
                </a:lnTo>
                <a:cubicBezTo>
                  <a:pt x="11770" y="881785"/>
                  <a:pt x="-24324" y="232079"/>
                  <a:pt x="31823" y="67647"/>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139" name="Freeform: Shape 138">
            <a:extLst>
              <a:ext uri="{FF2B5EF4-FFF2-40B4-BE49-F238E27FC236}">
                <a16:creationId xmlns:a16="http://schemas.microsoft.com/office/drawing/2014/main" id="{E0A2BD8D-F87A-47C5-8E8A-6FE724397D65}"/>
              </a:ext>
            </a:extLst>
          </p:cNvPr>
          <p:cNvSpPr/>
          <p:nvPr/>
        </p:nvSpPr>
        <p:spPr>
          <a:xfrm flipH="1">
            <a:off x="12639310" y="1956060"/>
            <a:ext cx="45719" cy="3438929"/>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5DEBEE2-9825-4CF4-B023-4345DC55E6E7}"/>
              </a:ext>
            </a:extLst>
          </p:cNvPr>
          <p:cNvSpPr/>
          <p:nvPr/>
        </p:nvSpPr>
        <p:spPr>
          <a:xfrm flipH="1">
            <a:off x="10037425" y="1956061"/>
            <a:ext cx="45719" cy="3135334"/>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6A995982-0D9B-4D9A-879E-B1E08E28CA25}"/>
              </a:ext>
            </a:extLst>
          </p:cNvPr>
          <p:cNvSpPr/>
          <p:nvPr/>
        </p:nvSpPr>
        <p:spPr>
          <a:xfrm flipH="1">
            <a:off x="22736400" y="1956059"/>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C79AB36E-6BA1-425A-957F-ECC270D54F6C}"/>
              </a:ext>
            </a:extLst>
          </p:cNvPr>
          <p:cNvSpPr/>
          <p:nvPr/>
        </p:nvSpPr>
        <p:spPr>
          <a:xfrm flipH="1">
            <a:off x="18976945" y="1890490"/>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70CEF5D0-B3A3-42F2-A37E-15A692CB5F0B}"/>
              </a:ext>
            </a:extLst>
          </p:cNvPr>
          <p:cNvSpPr/>
          <p:nvPr/>
        </p:nvSpPr>
        <p:spPr>
          <a:xfrm flipH="1">
            <a:off x="8296713" y="1902399"/>
            <a:ext cx="45719" cy="2995475"/>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57AF8CFE-1E87-494F-9152-3605C6A9E38E}"/>
              </a:ext>
            </a:extLst>
          </p:cNvPr>
          <p:cNvSpPr/>
          <p:nvPr/>
        </p:nvSpPr>
        <p:spPr>
          <a:xfrm flipH="1">
            <a:off x="6045348" y="1902400"/>
            <a:ext cx="45719" cy="3025797"/>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0E107E1E-A31E-4C67-9116-377B1B222BD9}"/>
              </a:ext>
            </a:extLst>
          </p:cNvPr>
          <p:cNvSpPr/>
          <p:nvPr/>
        </p:nvSpPr>
        <p:spPr>
          <a:xfrm flipH="1">
            <a:off x="3051088" y="1902401"/>
            <a:ext cx="45719" cy="2421102"/>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19310713" y="14549630"/>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19393763" y="14811177"/>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fi-FI" altLang="en-US" sz="3200" b="1" dirty="0">
                <a:latin typeface="+mn-lt"/>
              </a:rPr>
              <a:t>Situation </a:t>
            </a:r>
          </a:p>
          <a:p>
            <a:pPr algn="ctr" eaLnBrk="1" hangingPunct="1">
              <a:lnSpc>
                <a:spcPct val="50000"/>
              </a:lnSpc>
              <a:spcBef>
                <a:spcPct val="50000"/>
              </a:spcBef>
              <a:defRPr/>
            </a:pPr>
            <a:r>
              <a:rPr lang="fi-FI" altLang="en-US" sz="3200" b="1" dirty="0">
                <a:latin typeface="+mn-lt"/>
              </a:rPr>
              <a:t>1200, 6 June 1944</a:t>
            </a:r>
            <a:endParaRPr lang="en-US" altLang="en-US" sz="3200" b="1" dirty="0">
              <a:latin typeface="+mn-lt"/>
            </a:endParaRP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80361" y="1512458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22479" y="1517152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011">
            <a:extLst>
              <a:ext uri="{FF2B5EF4-FFF2-40B4-BE49-F238E27FC236}">
                <a16:creationId xmlns:a16="http://schemas.microsoft.com/office/drawing/2014/main" id="{AC57CC8F-131A-47FA-9373-C966D3A22196}"/>
              </a:ext>
            </a:extLst>
          </p:cNvPr>
          <p:cNvSpPr txBox="1">
            <a:spLocks noChangeArrowheads="1"/>
          </p:cNvSpPr>
          <p:nvPr/>
        </p:nvSpPr>
        <p:spPr bwMode="auto">
          <a:xfrm>
            <a:off x="20212359" y="17207086"/>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22228685" y="17504044"/>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20334036" y="16980957"/>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46" name="TextBox 145">
            <a:extLst>
              <a:ext uri="{FF2B5EF4-FFF2-40B4-BE49-F238E27FC236}">
                <a16:creationId xmlns:a16="http://schemas.microsoft.com/office/drawing/2014/main" id="{2DA81804-C2CD-47E7-9E37-4BDA4AB3C3DE}"/>
              </a:ext>
            </a:extLst>
          </p:cNvPr>
          <p:cNvSpPr txBox="1"/>
          <p:nvPr/>
        </p:nvSpPr>
        <p:spPr>
          <a:xfrm>
            <a:off x="3291869" y="1656153"/>
            <a:ext cx="2487637" cy="584775"/>
          </a:xfrm>
          <a:prstGeom prst="rect">
            <a:avLst/>
          </a:prstGeom>
          <a:noFill/>
        </p:spPr>
        <p:txBody>
          <a:bodyPr wrap="square" rtlCol="0">
            <a:spAutoFit/>
          </a:bodyPr>
          <a:lstStyle/>
          <a:p>
            <a:pPr algn="ctr"/>
            <a:r>
              <a:rPr lang="en-US" sz="3200" b="1" dirty="0">
                <a:solidFill>
                  <a:schemeClr val="accent6">
                    <a:lumMod val="75000"/>
                  </a:schemeClr>
                </a:solidFill>
              </a:rPr>
              <a:t>DOG GREEN</a:t>
            </a:r>
          </a:p>
        </p:txBody>
      </p:sp>
      <p:sp>
        <p:nvSpPr>
          <p:cNvPr id="147" name="TextBox 146">
            <a:extLst>
              <a:ext uri="{FF2B5EF4-FFF2-40B4-BE49-F238E27FC236}">
                <a16:creationId xmlns:a16="http://schemas.microsoft.com/office/drawing/2014/main" id="{9288B52A-A263-4DE0-BD32-52BE9E3EB617}"/>
              </a:ext>
            </a:extLst>
          </p:cNvPr>
          <p:cNvSpPr txBox="1"/>
          <p:nvPr/>
        </p:nvSpPr>
        <p:spPr>
          <a:xfrm>
            <a:off x="5974568" y="1663671"/>
            <a:ext cx="2487637" cy="584775"/>
          </a:xfrm>
          <a:prstGeom prst="rect">
            <a:avLst/>
          </a:prstGeom>
          <a:noFill/>
        </p:spPr>
        <p:txBody>
          <a:bodyPr wrap="square" rtlCol="0">
            <a:spAutoFit/>
          </a:bodyPr>
          <a:lstStyle/>
          <a:p>
            <a:pPr algn="ctr"/>
            <a:r>
              <a:rPr lang="en-US" sz="3200" b="1" dirty="0">
                <a:solidFill>
                  <a:schemeClr val="bg1"/>
                </a:solidFill>
              </a:rPr>
              <a:t>DOG WHITE</a:t>
            </a:r>
          </a:p>
        </p:txBody>
      </p:sp>
      <p:sp>
        <p:nvSpPr>
          <p:cNvPr id="148" name="TextBox 147">
            <a:extLst>
              <a:ext uri="{FF2B5EF4-FFF2-40B4-BE49-F238E27FC236}">
                <a16:creationId xmlns:a16="http://schemas.microsoft.com/office/drawing/2014/main" id="{2ADAB7F6-2001-4246-BA05-8794F47FB5CC}"/>
              </a:ext>
            </a:extLst>
          </p:cNvPr>
          <p:cNvSpPr txBox="1"/>
          <p:nvPr/>
        </p:nvSpPr>
        <p:spPr>
          <a:xfrm>
            <a:off x="7975438" y="1650080"/>
            <a:ext cx="2487637" cy="584775"/>
          </a:xfrm>
          <a:prstGeom prst="rect">
            <a:avLst/>
          </a:prstGeom>
          <a:noFill/>
        </p:spPr>
        <p:txBody>
          <a:bodyPr wrap="square" rtlCol="0">
            <a:spAutoFit/>
          </a:bodyPr>
          <a:lstStyle/>
          <a:p>
            <a:pPr algn="ctr"/>
            <a:r>
              <a:rPr lang="en-US" sz="3200" b="1" dirty="0">
                <a:solidFill>
                  <a:srgbClr val="C00000"/>
                </a:solidFill>
              </a:rPr>
              <a:t>DOG RED</a:t>
            </a:r>
          </a:p>
        </p:txBody>
      </p:sp>
      <p:sp>
        <p:nvSpPr>
          <p:cNvPr id="149" name="TextBox 148">
            <a:extLst>
              <a:ext uri="{FF2B5EF4-FFF2-40B4-BE49-F238E27FC236}">
                <a16:creationId xmlns:a16="http://schemas.microsoft.com/office/drawing/2014/main" id="{92E08278-9A5B-4E11-B6F5-5C62E375BD5E}"/>
              </a:ext>
            </a:extLst>
          </p:cNvPr>
          <p:cNvSpPr txBox="1"/>
          <p:nvPr/>
        </p:nvSpPr>
        <p:spPr>
          <a:xfrm>
            <a:off x="10064031" y="1660284"/>
            <a:ext cx="2612623" cy="584775"/>
          </a:xfrm>
          <a:prstGeom prst="rect">
            <a:avLst/>
          </a:prstGeom>
          <a:noFill/>
        </p:spPr>
        <p:txBody>
          <a:bodyPr wrap="square" rtlCol="0">
            <a:spAutoFit/>
          </a:bodyPr>
          <a:lstStyle/>
          <a:p>
            <a:pPr algn="ctr"/>
            <a:r>
              <a:rPr lang="en-US" sz="3200" b="1" dirty="0">
                <a:solidFill>
                  <a:schemeClr val="accent6">
                    <a:lumMod val="75000"/>
                  </a:schemeClr>
                </a:solidFill>
              </a:rPr>
              <a:t>EASY GREEN</a:t>
            </a:r>
          </a:p>
        </p:txBody>
      </p:sp>
      <p:sp>
        <p:nvSpPr>
          <p:cNvPr id="150" name="TextBox 149">
            <a:extLst>
              <a:ext uri="{FF2B5EF4-FFF2-40B4-BE49-F238E27FC236}">
                <a16:creationId xmlns:a16="http://schemas.microsoft.com/office/drawing/2014/main" id="{42FB682D-4C30-47D5-9DA1-F3074B47F30C}"/>
              </a:ext>
            </a:extLst>
          </p:cNvPr>
          <p:cNvSpPr txBox="1"/>
          <p:nvPr/>
        </p:nvSpPr>
        <p:spPr>
          <a:xfrm>
            <a:off x="14643024" y="1652569"/>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151" name="TextBox 150">
            <a:extLst>
              <a:ext uri="{FF2B5EF4-FFF2-40B4-BE49-F238E27FC236}">
                <a16:creationId xmlns:a16="http://schemas.microsoft.com/office/drawing/2014/main" id="{8BB44AC5-1F66-474D-82F0-09F33470A25F}"/>
              </a:ext>
            </a:extLst>
          </p:cNvPr>
          <p:cNvSpPr txBox="1"/>
          <p:nvPr/>
        </p:nvSpPr>
        <p:spPr>
          <a:xfrm>
            <a:off x="19735411" y="1650079"/>
            <a:ext cx="2487637" cy="584775"/>
          </a:xfrm>
          <a:prstGeom prst="rect">
            <a:avLst/>
          </a:prstGeom>
          <a:noFill/>
        </p:spPr>
        <p:txBody>
          <a:bodyPr wrap="square" rtlCol="0">
            <a:spAutoFit/>
          </a:bodyPr>
          <a:lstStyle/>
          <a:p>
            <a:pPr algn="ctr"/>
            <a:r>
              <a:rPr lang="en-US" sz="3200" b="1" dirty="0">
                <a:solidFill>
                  <a:schemeClr val="accent6">
                    <a:lumMod val="75000"/>
                  </a:schemeClr>
                </a:solidFill>
              </a:rPr>
              <a:t>FOX GREEN</a:t>
            </a:r>
          </a:p>
        </p:txBody>
      </p:sp>
      <p:sp>
        <p:nvSpPr>
          <p:cNvPr id="152" name="TextBox 151">
            <a:extLst>
              <a:ext uri="{FF2B5EF4-FFF2-40B4-BE49-F238E27FC236}">
                <a16:creationId xmlns:a16="http://schemas.microsoft.com/office/drawing/2014/main" id="{55C25FAF-10E2-4FA1-A883-4F2C85FC955D}"/>
              </a:ext>
            </a:extLst>
          </p:cNvPr>
          <p:cNvSpPr txBox="1"/>
          <p:nvPr/>
        </p:nvSpPr>
        <p:spPr>
          <a:xfrm>
            <a:off x="649573" y="1656153"/>
            <a:ext cx="2487637" cy="584775"/>
          </a:xfrm>
          <a:prstGeom prst="rect">
            <a:avLst/>
          </a:prstGeom>
          <a:noFill/>
        </p:spPr>
        <p:txBody>
          <a:bodyPr wrap="square" rtlCol="0">
            <a:spAutoFit/>
          </a:bodyPr>
          <a:lstStyle/>
          <a:p>
            <a:pPr algn="ctr"/>
            <a:r>
              <a:rPr lang="en-US" sz="3200" b="1" dirty="0"/>
              <a:t>CHARLIE</a:t>
            </a:r>
          </a:p>
        </p:txBody>
      </p:sp>
      <p:sp>
        <p:nvSpPr>
          <p:cNvPr id="162" name="TextBox 161">
            <a:extLst>
              <a:ext uri="{FF2B5EF4-FFF2-40B4-BE49-F238E27FC236}">
                <a16:creationId xmlns:a16="http://schemas.microsoft.com/office/drawing/2014/main" id="{261087F1-591E-4EBA-A737-0B59CB9B6124}"/>
              </a:ext>
            </a:extLst>
          </p:cNvPr>
          <p:cNvSpPr txBox="1"/>
          <p:nvPr/>
        </p:nvSpPr>
        <p:spPr>
          <a:xfrm>
            <a:off x="9511384" y="7145320"/>
            <a:ext cx="970217"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D3</a:t>
            </a:r>
          </a:p>
        </p:txBody>
      </p:sp>
      <p:sp>
        <p:nvSpPr>
          <p:cNvPr id="164" name="TextBox 163">
            <a:extLst>
              <a:ext uri="{FF2B5EF4-FFF2-40B4-BE49-F238E27FC236}">
                <a16:creationId xmlns:a16="http://schemas.microsoft.com/office/drawing/2014/main" id="{CA427B49-4FC6-40B5-A70D-1BE398600387}"/>
              </a:ext>
            </a:extLst>
          </p:cNvPr>
          <p:cNvSpPr txBox="1"/>
          <p:nvPr/>
        </p:nvSpPr>
        <p:spPr>
          <a:xfrm>
            <a:off x="19744056" y="6930604"/>
            <a:ext cx="970217"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E3</a:t>
            </a:r>
          </a:p>
        </p:txBody>
      </p:sp>
      <p:sp>
        <p:nvSpPr>
          <p:cNvPr id="165" name="TextBox 164">
            <a:extLst>
              <a:ext uri="{FF2B5EF4-FFF2-40B4-BE49-F238E27FC236}">
                <a16:creationId xmlns:a16="http://schemas.microsoft.com/office/drawing/2014/main" id="{E27CF12C-CAB7-47D2-AC59-81F2BEEF16F6}"/>
              </a:ext>
            </a:extLst>
          </p:cNvPr>
          <p:cNvSpPr txBox="1"/>
          <p:nvPr/>
        </p:nvSpPr>
        <p:spPr>
          <a:xfrm>
            <a:off x="22327435" y="6650354"/>
            <a:ext cx="1016318" cy="646331"/>
          </a:xfrm>
          <a:prstGeom prst="rect">
            <a:avLst/>
          </a:prstGeom>
          <a:solidFill>
            <a:schemeClr val="accent6">
              <a:lumMod val="20000"/>
              <a:lumOff val="80000"/>
            </a:schemeClr>
          </a:solidFill>
        </p:spPr>
        <p:txBody>
          <a:bodyPr wrap="square" rtlCol="0">
            <a:spAutoFit/>
          </a:bodyPr>
          <a:lstStyle/>
          <a:p>
            <a:r>
              <a:rPr lang="en-US" sz="3600" b="1" dirty="0">
                <a:solidFill>
                  <a:schemeClr val="accent6">
                    <a:lumMod val="75000"/>
                  </a:schemeClr>
                </a:solidFill>
                <a:latin typeface="Arial Black" panose="020B0A04020102020204" pitchFamily="34" charset="0"/>
              </a:rPr>
              <a:t>F1</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54633" y="9194476"/>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0100256" y="1174826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3579905" y="7696501"/>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grpSp>
        <p:nvGrpSpPr>
          <p:cNvPr id="115" name="Group 114">
            <a:extLst>
              <a:ext uri="{FF2B5EF4-FFF2-40B4-BE49-F238E27FC236}">
                <a16:creationId xmlns:a16="http://schemas.microsoft.com/office/drawing/2014/main" id="{66A7C566-8EF3-4780-A5A2-4E5D1F58A9BD}"/>
              </a:ext>
            </a:extLst>
          </p:cNvPr>
          <p:cNvGrpSpPr/>
          <p:nvPr/>
        </p:nvGrpSpPr>
        <p:grpSpPr>
          <a:xfrm>
            <a:off x="623546" y="16865185"/>
            <a:ext cx="1023257" cy="740229"/>
            <a:chOff x="27943018" y="3570514"/>
            <a:chExt cx="1023257" cy="740229"/>
          </a:xfrm>
        </p:grpSpPr>
        <p:sp>
          <p:nvSpPr>
            <p:cNvPr id="116" name="Oval 115">
              <a:extLst>
                <a:ext uri="{FF2B5EF4-FFF2-40B4-BE49-F238E27FC236}">
                  <a16:creationId xmlns:a16="http://schemas.microsoft.com/office/drawing/2014/main" id="{C57C4C51-CE0C-46BF-BD23-2497C781165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17" name="TextBox 116">
              <a:extLst>
                <a:ext uri="{FF2B5EF4-FFF2-40B4-BE49-F238E27FC236}">
                  <a16:creationId xmlns:a16="http://schemas.microsoft.com/office/drawing/2014/main" id="{8887CD20-8AAF-40EC-8A63-687209DE11CE}"/>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36</a:t>
              </a:r>
            </a:p>
          </p:txBody>
        </p:sp>
      </p:grpSp>
      <p:sp>
        <p:nvSpPr>
          <p:cNvPr id="118" name="TextBox 117">
            <a:extLst>
              <a:ext uri="{FF2B5EF4-FFF2-40B4-BE49-F238E27FC236}">
                <a16:creationId xmlns:a16="http://schemas.microsoft.com/office/drawing/2014/main" id="{8EFBE600-F8AE-4454-A722-A2EE707A213C}"/>
              </a:ext>
            </a:extLst>
          </p:cNvPr>
          <p:cNvSpPr txBox="1"/>
          <p:nvPr/>
        </p:nvSpPr>
        <p:spPr>
          <a:xfrm>
            <a:off x="2164768" y="6405471"/>
            <a:ext cx="1494370"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Vierville Draw</a:t>
            </a:r>
          </a:p>
        </p:txBody>
      </p:sp>
      <p:sp>
        <p:nvSpPr>
          <p:cNvPr id="121" name="TextBox 120">
            <a:extLst>
              <a:ext uri="{FF2B5EF4-FFF2-40B4-BE49-F238E27FC236}">
                <a16:creationId xmlns:a16="http://schemas.microsoft.com/office/drawing/2014/main" id="{2D2D3F67-10BF-449C-A882-A9B10C229244}"/>
              </a:ext>
            </a:extLst>
          </p:cNvPr>
          <p:cNvSpPr txBox="1"/>
          <p:nvPr/>
        </p:nvSpPr>
        <p:spPr>
          <a:xfrm>
            <a:off x="18750056" y="8644545"/>
            <a:ext cx="1513127" cy="984885"/>
          </a:xfrm>
          <a:prstGeom prst="rect">
            <a:avLst/>
          </a:prstGeom>
          <a:solidFill>
            <a:schemeClr val="accent6">
              <a:lumMod val="20000"/>
              <a:lumOff val="80000"/>
            </a:schemeClr>
          </a:solidFill>
        </p:spPr>
        <p:txBody>
          <a:bodyPr wrap="square" lIns="0" tIns="0" rIns="0" bIns="0" rtlCol="0">
            <a:spAutoFit/>
          </a:bodyPr>
          <a:lstStyle/>
          <a:p>
            <a:r>
              <a:rPr lang="en-US" sz="3200" b="1" dirty="0" err="1"/>
              <a:t>Collevile</a:t>
            </a:r>
            <a:r>
              <a:rPr lang="en-US" sz="3200" b="1" dirty="0"/>
              <a:t> Draw</a:t>
            </a:r>
          </a:p>
        </p:txBody>
      </p:sp>
      <p:sp>
        <p:nvSpPr>
          <p:cNvPr id="122" name="TextBox 121">
            <a:extLst>
              <a:ext uri="{FF2B5EF4-FFF2-40B4-BE49-F238E27FC236}">
                <a16:creationId xmlns:a16="http://schemas.microsoft.com/office/drawing/2014/main" id="{42BB7166-197C-485E-B5D3-0149873E5DDA}"/>
              </a:ext>
            </a:extLst>
          </p:cNvPr>
          <p:cNvSpPr txBox="1"/>
          <p:nvPr/>
        </p:nvSpPr>
        <p:spPr>
          <a:xfrm>
            <a:off x="22096430" y="7883009"/>
            <a:ext cx="1513127" cy="984885"/>
          </a:xfrm>
          <a:prstGeom prst="rect">
            <a:avLst/>
          </a:prstGeom>
          <a:solidFill>
            <a:schemeClr val="accent6">
              <a:lumMod val="20000"/>
              <a:lumOff val="80000"/>
            </a:schemeClr>
          </a:solidFill>
        </p:spPr>
        <p:txBody>
          <a:bodyPr wrap="square" lIns="0" tIns="0" rIns="0" bIns="0" rtlCol="0">
            <a:spAutoFit/>
          </a:bodyPr>
          <a:lstStyle/>
          <a:p>
            <a:r>
              <a:rPr lang="en-US" sz="3200" b="1" dirty="0" err="1"/>
              <a:t>Cabourg</a:t>
            </a:r>
            <a:r>
              <a:rPr lang="en-US" sz="3200" b="1" dirty="0"/>
              <a:t> Draw</a:t>
            </a:r>
          </a:p>
        </p:txBody>
      </p:sp>
      <p:grpSp>
        <p:nvGrpSpPr>
          <p:cNvPr id="11" name="Group 10">
            <a:extLst>
              <a:ext uri="{FF2B5EF4-FFF2-40B4-BE49-F238E27FC236}">
                <a16:creationId xmlns:a16="http://schemas.microsoft.com/office/drawing/2014/main" id="{8040FBD0-7C5D-4BD2-BA02-F3E4F6340FC3}"/>
              </a:ext>
            </a:extLst>
          </p:cNvPr>
          <p:cNvGrpSpPr>
            <a:grpSpLocks noChangeAspect="1"/>
          </p:cNvGrpSpPr>
          <p:nvPr/>
        </p:nvGrpSpPr>
        <p:grpSpPr>
          <a:xfrm>
            <a:off x="1074024" y="4382585"/>
            <a:ext cx="14957955" cy="3735667"/>
            <a:chOff x="5513696" y="5895833"/>
            <a:chExt cx="21095635" cy="5268519"/>
          </a:xfrm>
        </p:grpSpPr>
        <p:sp>
          <p:nvSpPr>
            <p:cNvPr id="123" name="Freeform 18">
              <a:extLst>
                <a:ext uri="{FF2B5EF4-FFF2-40B4-BE49-F238E27FC236}">
                  <a16:creationId xmlns:a16="http://schemas.microsoft.com/office/drawing/2014/main" id="{897252EF-1D4B-4225-B50D-2FFF638EDCC0}"/>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7">
              <a:extLst>
                <a:ext uri="{FF2B5EF4-FFF2-40B4-BE49-F238E27FC236}">
                  <a16:creationId xmlns:a16="http://schemas.microsoft.com/office/drawing/2014/main" id="{853F0265-983D-4A0B-A3BC-97C9EFDE1BED}"/>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Freeform: Shape 124">
              <a:extLst>
                <a:ext uri="{FF2B5EF4-FFF2-40B4-BE49-F238E27FC236}">
                  <a16:creationId xmlns:a16="http://schemas.microsoft.com/office/drawing/2014/main" id="{139F4C59-759F-41E5-B056-06EC8E55C9E1}"/>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Freeform: Shape 125">
              <a:extLst>
                <a:ext uri="{FF2B5EF4-FFF2-40B4-BE49-F238E27FC236}">
                  <a16:creationId xmlns:a16="http://schemas.microsoft.com/office/drawing/2014/main" id="{8B99289B-BBD8-4F2F-B69C-C4CEE08D2E34}"/>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F93C45F7-3A0A-4003-83E7-844C4D4D3F4F}"/>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Shape 127">
              <a:extLst>
                <a:ext uri="{FF2B5EF4-FFF2-40B4-BE49-F238E27FC236}">
                  <a16:creationId xmlns:a16="http://schemas.microsoft.com/office/drawing/2014/main" id="{3322768A-55B3-4A72-89B7-31E82E0C5A3C}"/>
                </a:ext>
              </a:extLst>
            </p:cNvPr>
            <p:cNvSpPr/>
            <p:nvPr/>
          </p:nvSpPr>
          <p:spPr>
            <a:xfrm>
              <a:off x="18602151" y="8355310"/>
              <a:ext cx="1392073" cy="955344"/>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D0E05139-0BB2-484E-BB0E-3D97AFBFDEC3}"/>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1" name="Freeform: Shape 130">
            <a:extLst>
              <a:ext uri="{FF2B5EF4-FFF2-40B4-BE49-F238E27FC236}">
                <a16:creationId xmlns:a16="http://schemas.microsoft.com/office/drawing/2014/main" id="{A9896955-D85E-418E-9429-8A9FFB56F50E}"/>
              </a:ext>
            </a:extLst>
          </p:cNvPr>
          <p:cNvSpPr/>
          <p:nvPr/>
        </p:nvSpPr>
        <p:spPr>
          <a:xfrm>
            <a:off x="5753607" y="5796685"/>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TextBox 131">
            <a:extLst>
              <a:ext uri="{FF2B5EF4-FFF2-40B4-BE49-F238E27FC236}">
                <a16:creationId xmlns:a16="http://schemas.microsoft.com/office/drawing/2014/main" id="{0B103026-6581-421C-A2CF-89B6D6448C16}"/>
              </a:ext>
            </a:extLst>
          </p:cNvPr>
          <p:cNvSpPr txBox="1"/>
          <p:nvPr/>
        </p:nvSpPr>
        <p:spPr>
          <a:xfrm>
            <a:off x="12243150" y="7168609"/>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135" name="TextBox 134">
            <a:extLst>
              <a:ext uri="{FF2B5EF4-FFF2-40B4-BE49-F238E27FC236}">
                <a16:creationId xmlns:a16="http://schemas.microsoft.com/office/drawing/2014/main" id="{DDF8FB20-7CD0-4FF3-A33E-7825BAD789E7}"/>
              </a:ext>
            </a:extLst>
          </p:cNvPr>
          <p:cNvSpPr txBox="1"/>
          <p:nvPr/>
        </p:nvSpPr>
        <p:spPr>
          <a:xfrm>
            <a:off x="15467163" y="7454423"/>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WN64</a:t>
            </a:r>
          </a:p>
        </p:txBody>
      </p:sp>
      <p:sp>
        <p:nvSpPr>
          <p:cNvPr id="136" name="TextBox 135">
            <a:extLst>
              <a:ext uri="{FF2B5EF4-FFF2-40B4-BE49-F238E27FC236}">
                <a16:creationId xmlns:a16="http://schemas.microsoft.com/office/drawing/2014/main" id="{8956429E-47E7-4B33-ABD2-B681D16A67E0}"/>
              </a:ext>
            </a:extLst>
          </p:cNvPr>
          <p:cNvSpPr txBox="1"/>
          <p:nvPr/>
        </p:nvSpPr>
        <p:spPr>
          <a:xfrm>
            <a:off x="460558" y="4657822"/>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137" name="TextBox 136">
            <a:extLst>
              <a:ext uri="{FF2B5EF4-FFF2-40B4-BE49-F238E27FC236}">
                <a16:creationId xmlns:a16="http://schemas.microsoft.com/office/drawing/2014/main" id="{E3169C9F-7BC7-46C3-AE77-F49547E28285}"/>
              </a:ext>
            </a:extLst>
          </p:cNvPr>
          <p:cNvSpPr txBox="1"/>
          <p:nvPr/>
        </p:nvSpPr>
        <p:spPr>
          <a:xfrm>
            <a:off x="1267683" y="5752600"/>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138" name="TextBox 137">
            <a:extLst>
              <a:ext uri="{FF2B5EF4-FFF2-40B4-BE49-F238E27FC236}">
                <a16:creationId xmlns:a16="http://schemas.microsoft.com/office/drawing/2014/main" id="{335A9B20-E9B6-4FA2-8876-3403DC00C436}"/>
              </a:ext>
            </a:extLst>
          </p:cNvPr>
          <p:cNvSpPr txBox="1"/>
          <p:nvPr/>
        </p:nvSpPr>
        <p:spPr>
          <a:xfrm>
            <a:off x="3415971" y="5295301"/>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WN71</a:t>
            </a:r>
          </a:p>
        </p:txBody>
      </p:sp>
      <p:sp>
        <p:nvSpPr>
          <p:cNvPr id="157" name="TextBox 156">
            <a:extLst>
              <a:ext uri="{FF2B5EF4-FFF2-40B4-BE49-F238E27FC236}">
                <a16:creationId xmlns:a16="http://schemas.microsoft.com/office/drawing/2014/main" id="{DEAE0FDC-7366-407B-BB54-B72DEE5C007F}"/>
              </a:ext>
            </a:extLst>
          </p:cNvPr>
          <p:cNvSpPr txBox="1"/>
          <p:nvPr/>
        </p:nvSpPr>
        <p:spPr>
          <a:xfrm>
            <a:off x="6863867" y="6315678"/>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171" name="TextBox 170">
            <a:extLst>
              <a:ext uri="{FF2B5EF4-FFF2-40B4-BE49-F238E27FC236}">
                <a16:creationId xmlns:a16="http://schemas.microsoft.com/office/drawing/2014/main" id="{4FBEB1FA-58DA-4DBF-A572-F8632942E6DD}"/>
              </a:ext>
            </a:extLst>
          </p:cNvPr>
          <p:cNvSpPr txBox="1"/>
          <p:nvPr/>
        </p:nvSpPr>
        <p:spPr>
          <a:xfrm>
            <a:off x="7809357" y="7092235"/>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172" name="TextBox 171">
            <a:extLst>
              <a:ext uri="{FF2B5EF4-FFF2-40B4-BE49-F238E27FC236}">
                <a16:creationId xmlns:a16="http://schemas.microsoft.com/office/drawing/2014/main" id="{B5180A7F-E76B-473A-B152-A960BDE229B0}"/>
              </a:ext>
            </a:extLst>
          </p:cNvPr>
          <p:cNvSpPr txBox="1"/>
          <p:nvPr/>
        </p:nvSpPr>
        <p:spPr>
          <a:xfrm>
            <a:off x="10613769" y="706885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sp>
        <p:nvSpPr>
          <p:cNvPr id="173" name="Freeform: Shape 172">
            <a:extLst>
              <a:ext uri="{FF2B5EF4-FFF2-40B4-BE49-F238E27FC236}">
                <a16:creationId xmlns:a16="http://schemas.microsoft.com/office/drawing/2014/main" id="{4FAD907E-855A-4223-8D79-FAFA10654DCC}"/>
              </a:ext>
            </a:extLst>
          </p:cNvPr>
          <p:cNvSpPr/>
          <p:nvPr/>
        </p:nvSpPr>
        <p:spPr>
          <a:xfrm>
            <a:off x="9365766" y="9402006"/>
            <a:ext cx="1459823" cy="821248"/>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TextBox 173">
            <a:extLst>
              <a:ext uri="{FF2B5EF4-FFF2-40B4-BE49-F238E27FC236}">
                <a16:creationId xmlns:a16="http://schemas.microsoft.com/office/drawing/2014/main" id="{7A69F532-09CE-4F4F-B7EE-339838963818}"/>
              </a:ext>
            </a:extLst>
          </p:cNvPr>
          <p:cNvSpPr txBox="1"/>
          <p:nvPr/>
        </p:nvSpPr>
        <p:spPr>
          <a:xfrm>
            <a:off x="9220525" y="10470901"/>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sp>
        <p:nvSpPr>
          <p:cNvPr id="161" name="TextBox 160">
            <a:extLst>
              <a:ext uri="{FF2B5EF4-FFF2-40B4-BE49-F238E27FC236}">
                <a16:creationId xmlns:a16="http://schemas.microsoft.com/office/drawing/2014/main" id="{1851DC2A-A18C-4D06-A178-86ECE5B3B3B4}"/>
              </a:ext>
            </a:extLst>
          </p:cNvPr>
          <p:cNvSpPr txBox="1"/>
          <p:nvPr/>
        </p:nvSpPr>
        <p:spPr>
          <a:xfrm>
            <a:off x="2650511" y="5526599"/>
            <a:ext cx="970217"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D1</a:t>
            </a:r>
          </a:p>
        </p:txBody>
      </p:sp>
      <p:sp>
        <p:nvSpPr>
          <p:cNvPr id="176" name="TextBox 175">
            <a:extLst>
              <a:ext uri="{FF2B5EF4-FFF2-40B4-BE49-F238E27FC236}">
                <a16:creationId xmlns:a16="http://schemas.microsoft.com/office/drawing/2014/main" id="{9778FCF6-AAAB-4DF9-9899-6FD21259C5DE}"/>
              </a:ext>
            </a:extLst>
          </p:cNvPr>
          <p:cNvSpPr txBox="1"/>
          <p:nvPr/>
        </p:nvSpPr>
        <p:spPr>
          <a:xfrm>
            <a:off x="17811847" y="7821632"/>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177" name="Freeform 97">
            <a:extLst>
              <a:ext uri="{FF2B5EF4-FFF2-40B4-BE49-F238E27FC236}">
                <a16:creationId xmlns:a16="http://schemas.microsoft.com/office/drawing/2014/main" id="{04A79E4D-F9DB-4C29-A6AA-2E3B58FDE566}"/>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TextBox 178">
            <a:extLst>
              <a:ext uri="{FF2B5EF4-FFF2-40B4-BE49-F238E27FC236}">
                <a16:creationId xmlns:a16="http://schemas.microsoft.com/office/drawing/2014/main" id="{FD04531A-2661-4493-9998-1CD1E2861514}"/>
              </a:ext>
            </a:extLst>
          </p:cNvPr>
          <p:cNvSpPr txBox="1"/>
          <p:nvPr/>
        </p:nvSpPr>
        <p:spPr>
          <a:xfrm>
            <a:off x="20994158" y="607915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180" name="TextBox 179">
            <a:extLst>
              <a:ext uri="{FF2B5EF4-FFF2-40B4-BE49-F238E27FC236}">
                <a16:creationId xmlns:a16="http://schemas.microsoft.com/office/drawing/2014/main" id="{73AAFCA5-BA0C-425E-B7E0-8E3FFD9C87AA}"/>
              </a:ext>
            </a:extLst>
          </p:cNvPr>
          <p:cNvSpPr txBox="1"/>
          <p:nvPr/>
        </p:nvSpPr>
        <p:spPr>
          <a:xfrm>
            <a:off x="23852514" y="687399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182" name="TextBox 181">
            <a:extLst>
              <a:ext uri="{FF2B5EF4-FFF2-40B4-BE49-F238E27FC236}">
                <a16:creationId xmlns:a16="http://schemas.microsoft.com/office/drawing/2014/main" id="{39C90203-7353-49D5-8B3A-F28EB3EEA1EB}"/>
              </a:ext>
            </a:extLst>
          </p:cNvPr>
          <p:cNvSpPr txBox="1"/>
          <p:nvPr/>
        </p:nvSpPr>
        <p:spPr>
          <a:xfrm>
            <a:off x="17570581" y="1255404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175" name="Freeform 18">
            <a:extLst>
              <a:ext uri="{FF2B5EF4-FFF2-40B4-BE49-F238E27FC236}">
                <a16:creationId xmlns:a16="http://schemas.microsoft.com/office/drawing/2014/main" id="{111183F0-A473-4771-8FC3-80BCB6A035D6}"/>
              </a:ext>
            </a:extLst>
          </p:cNvPr>
          <p:cNvSpPr/>
          <p:nvPr/>
        </p:nvSpPr>
        <p:spPr>
          <a:xfrm rot="10800000">
            <a:off x="18743882" y="6821702"/>
            <a:ext cx="1022106" cy="972137"/>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5FD5123E-885D-49D5-9DE3-1D571ECEE96B}"/>
              </a:ext>
            </a:extLst>
          </p:cNvPr>
          <p:cNvSpPr>
            <a:spLocks noChangeAspect="1"/>
          </p:cNvSpPr>
          <p:nvPr/>
        </p:nvSpPr>
        <p:spPr>
          <a:xfrm rot="1499636">
            <a:off x="20771064" y="6458496"/>
            <a:ext cx="890397" cy="802246"/>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FA3C401E-B0DD-4E67-9385-7D4A70F776B0}"/>
              </a:ext>
            </a:extLst>
          </p:cNvPr>
          <p:cNvSpPr/>
          <p:nvPr/>
        </p:nvSpPr>
        <p:spPr>
          <a:xfrm rot="20675418">
            <a:off x="18587113" y="10622872"/>
            <a:ext cx="1365427" cy="2002627"/>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1121A06D-29B6-4988-B9A5-BFD54D85FBC6}"/>
              </a:ext>
            </a:extLst>
          </p:cNvPr>
          <p:cNvSpPr>
            <a:spLocks noChangeAspect="1"/>
          </p:cNvSpPr>
          <p:nvPr/>
        </p:nvSpPr>
        <p:spPr>
          <a:xfrm rot="1075355">
            <a:off x="23001474" y="6694479"/>
            <a:ext cx="746366" cy="646310"/>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TextBox 118">
            <a:extLst>
              <a:ext uri="{FF2B5EF4-FFF2-40B4-BE49-F238E27FC236}">
                <a16:creationId xmlns:a16="http://schemas.microsoft.com/office/drawing/2014/main" id="{AAEDDAB5-1DBE-435C-8AEF-A16A275C3C29}"/>
              </a:ext>
            </a:extLst>
          </p:cNvPr>
          <p:cNvSpPr txBox="1"/>
          <p:nvPr/>
        </p:nvSpPr>
        <p:spPr>
          <a:xfrm>
            <a:off x="8864704" y="7978235"/>
            <a:ext cx="2037448" cy="984885"/>
          </a:xfrm>
          <a:prstGeom prst="rect">
            <a:avLst/>
          </a:prstGeom>
          <a:solidFill>
            <a:schemeClr val="accent6">
              <a:lumMod val="20000"/>
              <a:lumOff val="80000"/>
            </a:schemeClr>
          </a:solidFill>
        </p:spPr>
        <p:txBody>
          <a:bodyPr wrap="square" lIns="0" tIns="0" rIns="0" bIns="0" rtlCol="0">
            <a:spAutoFit/>
          </a:bodyPr>
          <a:lstStyle/>
          <a:p>
            <a:r>
              <a:rPr lang="en-US" sz="3200" b="1" dirty="0"/>
              <a:t>Les Moulins Draw</a:t>
            </a:r>
          </a:p>
        </p:txBody>
      </p:sp>
      <p:sp>
        <p:nvSpPr>
          <p:cNvPr id="120" name="TextBox 119">
            <a:extLst>
              <a:ext uri="{FF2B5EF4-FFF2-40B4-BE49-F238E27FC236}">
                <a16:creationId xmlns:a16="http://schemas.microsoft.com/office/drawing/2014/main" id="{212E016F-481D-4822-83B8-409BE58EB14B}"/>
              </a:ext>
            </a:extLst>
          </p:cNvPr>
          <p:cNvSpPr txBox="1"/>
          <p:nvPr/>
        </p:nvSpPr>
        <p:spPr>
          <a:xfrm>
            <a:off x="14845744" y="9310921"/>
            <a:ext cx="1861076" cy="984885"/>
          </a:xfrm>
          <a:prstGeom prst="rect">
            <a:avLst/>
          </a:prstGeom>
          <a:solidFill>
            <a:schemeClr val="accent6">
              <a:lumMod val="20000"/>
              <a:lumOff val="80000"/>
            </a:schemeClr>
          </a:solidFill>
        </p:spPr>
        <p:txBody>
          <a:bodyPr wrap="square" lIns="0" tIns="0" rIns="0" bIns="0" rtlCol="0">
            <a:spAutoFit/>
          </a:bodyPr>
          <a:lstStyle/>
          <a:p>
            <a:r>
              <a:rPr lang="en-US" sz="3200" b="1" dirty="0"/>
              <a:t>St. Laurent Draw</a:t>
            </a:r>
          </a:p>
        </p:txBody>
      </p:sp>
      <p:sp>
        <p:nvSpPr>
          <p:cNvPr id="188" name="TextBox 187">
            <a:extLst>
              <a:ext uri="{FF2B5EF4-FFF2-40B4-BE49-F238E27FC236}">
                <a16:creationId xmlns:a16="http://schemas.microsoft.com/office/drawing/2014/main" id="{96170732-7326-45F8-881D-E235DB26CBAF}"/>
              </a:ext>
            </a:extLst>
          </p:cNvPr>
          <p:cNvSpPr txBox="1"/>
          <p:nvPr/>
        </p:nvSpPr>
        <p:spPr>
          <a:xfrm>
            <a:off x="15294497" y="7168855"/>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89" name="TextBox 188">
            <a:extLst>
              <a:ext uri="{FF2B5EF4-FFF2-40B4-BE49-F238E27FC236}">
                <a16:creationId xmlns:a16="http://schemas.microsoft.com/office/drawing/2014/main" id="{284AE882-E38D-4CE9-B782-2F74D5460F53}"/>
              </a:ext>
            </a:extLst>
          </p:cNvPr>
          <p:cNvSpPr txBox="1"/>
          <p:nvPr/>
        </p:nvSpPr>
        <p:spPr>
          <a:xfrm>
            <a:off x="21104200" y="6278728"/>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0" name="TextBox 189">
            <a:extLst>
              <a:ext uri="{FF2B5EF4-FFF2-40B4-BE49-F238E27FC236}">
                <a16:creationId xmlns:a16="http://schemas.microsoft.com/office/drawing/2014/main" id="{4A20AC5B-8265-4063-A5A9-604D02704BDB}"/>
              </a:ext>
            </a:extLst>
          </p:cNvPr>
          <p:cNvSpPr txBox="1"/>
          <p:nvPr/>
        </p:nvSpPr>
        <p:spPr>
          <a:xfrm>
            <a:off x="23246154" y="6368303"/>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1" name="TextBox 190">
            <a:extLst>
              <a:ext uri="{FF2B5EF4-FFF2-40B4-BE49-F238E27FC236}">
                <a16:creationId xmlns:a16="http://schemas.microsoft.com/office/drawing/2014/main" id="{BEE3A6A1-5D8E-4035-B124-1A55F7CDDAF7}"/>
              </a:ext>
            </a:extLst>
          </p:cNvPr>
          <p:cNvSpPr txBox="1"/>
          <p:nvPr/>
        </p:nvSpPr>
        <p:spPr>
          <a:xfrm>
            <a:off x="13857982" y="6408314"/>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6" name="Freeform: Shape 15">
            <a:extLst>
              <a:ext uri="{FF2B5EF4-FFF2-40B4-BE49-F238E27FC236}">
                <a16:creationId xmlns:a16="http://schemas.microsoft.com/office/drawing/2014/main" id="{2C4D0724-47D2-4626-9E6B-AAEB24086724}"/>
              </a:ext>
            </a:extLst>
          </p:cNvPr>
          <p:cNvSpPr/>
          <p:nvPr/>
        </p:nvSpPr>
        <p:spPr>
          <a:xfrm>
            <a:off x="1010248" y="4162926"/>
            <a:ext cx="23328518" cy="7727445"/>
          </a:xfrm>
          <a:custGeom>
            <a:avLst/>
            <a:gdLst>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4654868 w 23328518"/>
              <a:gd name="connsiteY36" fmla="*/ 6641432 h 8084030"/>
              <a:gd name="connsiteX37" fmla="*/ 14630805 w 23328518"/>
              <a:gd name="connsiteY37" fmla="*/ 6978316 h 8084030"/>
              <a:gd name="connsiteX38" fmla="*/ 14823310 w 23328518"/>
              <a:gd name="connsiteY38" fmla="*/ 7339263 h 8084030"/>
              <a:gd name="connsiteX39" fmla="*/ 15352699 w 23328518"/>
              <a:gd name="connsiteY39" fmla="*/ 7243011 h 8084030"/>
              <a:gd name="connsiteX40" fmla="*/ 15906152 w 23328518"/>
              <a:gd name="connsiteY40" fmla="*/ 6761748 h 8084030"/>
              <a:gd name="connsiteX41" fmla="*/ 16218973 w 23328518"/>
              <a:gd name="connsiteY41" fmla="*/ 5847348 h 8084030"/>
              <a:gd name="connsiteX42" fmla="*/ 16050531 w 23328518"/>
              <a:gd name="connsiteY42" fmla="*/ 5101390 h 8084030"/>
              <a:gd name="connsiteX43" fmla="*/ 15954278 w 23328518"/>
              <a:gd name="connsiteY43" fmla="*/ 4596063 h 8084030"/>
              <a:gd name="connsiteX44" fmla="*/ 16387415 w 23328518"/>
              <a:gd name="connsiteY44" fmla="*/ 4475748 h 8084030"/>
              <a:gd name="connsiteX45" fmla="*/ 17061184 w 23328518"/>
              <a:gd name="connsiteY45" fmla="*/ 4812632 h 8084030"/>
              <a:gd name="connsiteX46" fmla="*/ 17301815 w 23328518"/>
              <a:gd name="connsiteY46" fmla="*/ 5558590 h 8084030"/>
              <a:gd name="connsiteX47" fmla="*/ 17374005 w 23328518"/>
              <a:gd name="connsiteY47" fmla="*/ 6472990 h 8084030"/>
              <a:gd name="connsiteX48" fmla="*/ 17518384 w 23328518"/>
              <a:gd name="connsiteY48" fmla="*/ 7628021 h 8084030"/>
              <a:gd name="connsiteX49" fmla="*/ 17566510 w 23328518"/>
              <a:gd name="connsiteY49" fmla="*/ 7988969 h 8084030"/>
              <a:gd name="connsiteX50" fmla="*/ 18384657 w 23328518"/>
              <a:gd name="connsiteY50" fmla="*/ 8013032 h 8084030"/>
              <a:gd name="connsiteX51" fmla="*/ 18817794 w 23328518"/>
              <a:gd name="connsiteY51" fmla="*/ 7146758 h 8084030"/>
              <a:gd name="connsiteX52" fmla="*/ 18938110 w 23328518"/>
              <a:gd name="connsiteY52" fmla="*/ 5991727 h 8084030"/>
              <a:gd name="connsiteX53" fmla="*/ 18938110 w 23328518"/>
              <a:gd name="connsiteY53" fmla="*/ 5558590 h 8084030"/>
              <a:gd name="connsiteX54" fmla="*/ 18769668 w 23328518"/>
              <a:gd name="connsiteY54" fmla="*/ 4788569 h 8084030"/>
              <a:gd name="connsiteX55" fmla="*/ 18240278 w 23328518"/>
              <a:gd name="connsiteY55" fmla="*/ 4162927 h 8084030"/>
              <a:gd name="connsiteX56" fmla="*/ 17590573 w 23328518"/>
              <a:gd name="connsiteY56" fmla="*/ 3753853 h 8084030"/>
              <a:gd name="connsiteX57" fmla="*/ 17349941 w 23328518"/>
              <a:gd name="connsiteY57" fmla="*/ 3152274 h 8084030"/>
              <a:gd name="connsiteX58" fmla="*/ 17710889 w 23328518"/>
              <a:gd name="connsiteY58" fmla="*/ 2526632 h 8084030"/>
              <a:gd name="connsiteX59" fmla="*/ 18745605 w 23328518"/>
              <a:gd name="connsiteY59" fmla="*/ 2382253 h 8084030"/>
              <a:gd name="connsiteX60" fmla="*/ 19106552 w 23328518"/>
              <a:gd name="connsiteY60" fmla="*/ 2526632 h 8084030"/>
              <a:gd name="connsiteX61" fmla="*/ 19660005 w 23328518"/>
              <a:gd name="connsiteY61" fmla="*/ 2719137 h 8084030"/>
              <a:gd name="connsiteX62" fmla="*/ 19852510 w 23328518"/>
              <a:gd name="connsiteY62" fmla="*/ 3224463 h 8084030"/>
              <a:gd name="connsiteX63" fmla="*/ 20598468 w 23328518"/>
              <a:gd name="connsiteY63" fmla="*/ 3200400 h 8084030"/>
              <a:gd name="connsiteX64" fmla="*/ 21344426 w 23328518"/>
              <a:gd name="connsiteY64" fmla="*/ 3056021 h 8084030"/>
              <a:gd name="connsiteX65" fmla="*/ 21921941 w 23328518"/>
              <a:gd name="connsiteY65" fmla="*/ 3368842 h 8084030"/>
              <a:gd name="connsiteX66" fmla="*/ 22571647 w 23328518"/>
              <a:gd name="connsiteY66" fmla="*/ 4307306 h 8084030"/>
              <a:gd name="connsiteX67" fmla="*/ 23293541 w 23328518"/>
              <a:gd name="connsiteY67" fmla="*/ 3368842 h 8084030"/>
              <a:gd name="connsiteX68" fmla="*/ 23149163 w 23328518"/>
              <a:gd name="connsiteY68"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4654868 w 23328518"/>
              <a:gd name="connsiteY36" fmla="*/ 6641432 h 8084030"/>
              <a:gd name="connsiteX37" fmla="*/ 14630805 w 23328518"/>
              <a:gd name="connsiteY37" fmla="*/ 6978316 h 8084030"/>
              <a:gd name="connsiteX38" fmla="*/ 14823310 w 23328518"/>
              <a:gd name="connsiteY38" fmla="*/ 7339263 h 8084030"/>
              <a:gd name="connsiteX39" fmla="*/ 15352699 w 23328518"/>
              <a:gd name="connsiteY39" fmla="*/ 7243011 h 8084030"/>
              <a:gd name="connsiteX40" fmla="*/ 15906152 w 23328518"/>
              <a:gd name="connsiteY40" fmla="*/ 6761748 h 8084030"/>
              <a:gd name="connsiteX41" fmla="*/ 16218973 w 23328518"/>
              <a:gd name="connsiteY41" fmla="*/ 5847348 h 8084030"/>
              <a:gd name="connsiteX42" fmla="*/ 16050531 w 23328518"/>
              <a:gd name="connsiteY42" fmla="*/ 5101390 h 8084030"/>
              <a:gd name="connsiteX43" fmla="*/ 15954278 w 23328518"/>
              <a:gd name="connsiteY43" fmla="*/ 4596063 h 8084030"/>
              <a:gd name="connsiteX44" fmla="*/ 16387415 w 23328518"/>
              <a:gd name="connsiteY44" fmla="*/ 4475748 h 8084030"/>
              <a:gd name="connsiteX45" fmla="*/ 17061184 w 23328518"/>
              <a:gd name="connsiteY45" fmla="*/ 4812632 h 8084030"/>
              <a:gd name="connsiteX46" fmla="*/ 17301815 w 23328518"/>
              <a:gd name="connsiteY46" fmla="*/ 5558590 h 8084030"/>
              <a:gd name="connsiteX47" fmla="*/ 17374005 w 23328518"/>
              <a:gd name="connsiteY47" fmla="*/ 6472990 h 8084030"/>
              <a:gd name="connsiteX48" fmla="*/ 17518384 w 23328518"/>
              <a:gd name="connsiteY48" fmla="*/ 7628021 h 8084030"/>
              <a:gd name="connsiteX49" fmla="*/ 17566510 w 23328518"/>
              <a:gd name="connsiteY49" fmla="*/ 7988969 h 8084030"/>
              <a:gd name="connsiteX50" fmla="*/ 18384657 w 23328518"/>
              <a:gd name="connsiteY50" fmla="*/ 8013032 h 8084030"/>
              <a:gd name="connsiteX51" fmla="*/ 18817794 w 23328518"/>
              <a:gd name="connsiteY51" fmla="*/ 7146758 h 8084030"/>
              <a:gd name="connsiteX52" fmla="*/ 18938110 w 23328518"/>
              <a:gd name="connsiteY52" fmla="*/ 5991727 h 8084030"/>
              <a:gd name="connsiteX53" fmla="*/ 18938110 w 23328518"/>
              <a:gd name="connsiteY53" fmla="*/ 5558590 h 8084030"/>
              <a:gd name="connsiteX54" fmla="*/ 18769668 w 23328518"/>
              <a:gd name="connsiteY54" fmla="*/ 4788569 h 8084030"/>
              <a:gd name="connsiteX55" fmla="*/ 18240278 w 23328518"/>
              <a:gd name="connsiteY55" fmla="*/ 4162927 h 8084030"/>
              <a:gd name="connsiteX56" fmla="*/ 17590573 w 23328518"/>
              <a:gd name="connsiteY56" fmla="*/ 3753853 h 8084030"/>
              <a:gd name="connsiteX57" fmla="*/ 17349941 w 23328518"/>
              <a:gd name="connsiteY57" fmla="*/ 3152274 h 8084030"/>
              <a:gd name="connsiteX58" fmla="*/ 17710889 w 23328518"/>
              <a:gd name="connsiteY58" fmla="*/ 2526632 h 8084030"/>
              <a:gd name="connsiteX59" fmla="*/ 18745605 w 23328518"/>
              <a:gd name="connsiteY59" fmla="*/ 2382253 h 8084030"/>
              <a:gd name="connsiteX60" fmla="*/ 19106552 w 23328518"/>
              <a:gd name="connsiteY60" fmla="*/ 2526632 h 8084030"/>
              <a:gd name="connsiteX61" fmla="*/ 19660005 w 23328518"/>
              <a:gd name="connsiteY61" fmla="*/ 2719137 h 8084030"/>
              <a:gd name="connsiteX62" fmla="*/ 19852510 w 23328518"/>
              <a:gd name="connsiteY62" fmla="*/ 3224463 h 8084030"/>
              <a:gd name="connsiteX63" fmla="*/ 20598468 w 23328518"/>
              <a:gd name="connsiteY63" fmla="*/ 3200400 h 8084030"/>
              <a:gd name="connsiteX64" fmla="*/ 21344426 w 23328518"/>
              <a:gd name="connsiteY64" fmla="*/ 3056021 h 8084030"/>
              <a:gd name="connsiteX65" fmla="*/ 21777561 w 23328518"/>
              <a:gd name="connsiteY65" fmla="*/ 3585410 h 8084030"/>
              <a:gd name="connsiteX66" fmla="*/ 22571647 w 23328518"/>
              <a:gd name="connsiteY66" fmla="*/ 4307306 h 8084030"/>
              <a:gd name="connsiteX67" fmla="*/ 23293541 w 23328518"/>
              <a:gd name="connsiteY67" fmla="*/ 3368842 h 8084030"/>
              <a:gd name="connsiteX68" fmla="*/ 23149163 w 23328518"/>
              <a:gd name="connsiteY68"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4654868 w 23328518"/>
              <a:gd name="connsiteY36" fmla="*/ 6641432 h 8084030"/>
              <a:gd name="connsiteX37" fmla="*/ 14630805 w 23328518"/>
              <a:gd name="connsiteY37" fmla="*/ 6978316 h 8084030"/>
              <a:gd name="connsiteX38" fmla="*/ 14823310 w 23328518"/>
              <a:gd name="connsiteY38" fmla="*/ 7339263 h 8084030"/>
              <a:gd name="connsiteX39" fmla="*/ 15352699 w 23328518"/>
              <a:gd name="connsiteY39" fmla="*/ 7243011 h 8084030"/>
              <a:gd name="connsiteX40" fmla="*/ 15906152 w 23328518"/>
              <a:gd name="connsiteY40" fmla="*/ 6761748 h 8084030"/>
              <a:gd name="connsiteX41" fmla="*/ 16218973 w 23328518"/>
              <a:gd name="connsiteY41" fmla="*/ 5847348 h 8084030"/>
              <a:gd name="connsiteX42" fmla="*/ 16050531 w 23328518"/>
              <a:gd name="connsiteY42" fmla="*/ 5101390 h 8084030"/>
              <a:gd name="connsiteX43" fmla="*/ 15954278 w 23328518"/>
              <a:gd name="connsiteY43" fmla="*/ 4596063 h 8084030"/>
              <a:gd name="connsiteX44" fmla="*/ 16387415 w 23328518"/>
              <a:gd name="connsiteY44" fmla="*/ 4475748 h 8084030"/>
              <a:gd name="connsiteX45" fmla="*/ 17061184 w 23328518"/>
              <a:gd name="connsiteY45" fmla="*/ 4812632 h 8084030"/>
              <a:gd name="connsiteX46" fmla="*/ 17301815 w 23328518"/>
              <a:gd name="connsiteY46" fmla="*/ 5558590 h 8084030"/>
              <a:gd name="connsiteX47" fmla="*/ 17374005 w 23328518"/>
              <a:gd name="connsiteY47" fmla="*/ 6472990 h 8084030"/>
              <a:gd name="connsiteX48" fmla="*/ 17518384 w 23328518"/>
              <a:gd name="connsiteY48" fmla="*/ 7628021 h 8084030"/>
              <a:gd name="connsiteX49" fmla="*/ 17566510 w 23328518"/>
              <a:gd name="connsiteY49" fmla="*/ 7988969 h 8084030"/>
              <a:gd name="connsiteX50" fmla="*/ 18384657 w 23328518"/>
              <a:gd name="connsiteY50" fmla="*/ 8013032 h 8084030"/>
              <a:gd name="connsiteX51" fmla="*/ 18817794 w 23328518"/>
              <a:gd name="connsiteY51" fmla="*/ 7146758 h 8084030"/>
              <a:gd name="connsiteX52" fmla="*/ 18938110 w 23328518"/>
              <a:gd name="connsiteY52" fmla="*/ 5991727 h 8084030"/>
              <a:gd name="connsiteX53" fmla="*/ 18938110 w 23328518"/>
              <a:gd name="connsiteY53" fmla="*/ 5558590 h 8084030"/>
              <a:gd name="connsiteX54" fmla="*/ 18769668 w 23328518"/>
              <a:gd name="connsiteY54" fmla="*/ 4788569 h 8084030"/>
              <a:gd name="connsiteX55" fmla="*/ 18240278 w 23328518"/>
              <a:gd name="connsiteY55" fmla="*/ 4162927 h 8084030"/>
              <a:gd name="connsiteX56" fmla="*/ 17590573 w 23328518"/>
              <a:gd name="connsiteY56" fmla="*/ 3753853 h 8084030"/>
              <a:gd name="connsiteX57" fmla="*/ 17349941 w 23328518"/>
              <a:gd name="connsiteY57" fmla="*/ 3152274 h 8084030"/>
              <a:gd name="connsiteX58" fmla="*/ 17710889 w 23328518"/>
              <a:gd name="connsiteY58" fmla="*/ 2526632 h 8084030"/>
              <a:gd name="connsiteX59" fmla="*/ 18745605 w 23328518"/>
              <a:gd name="connsiteY59" fmla="*/ 2382253 h 8084030"/>
              <a:gd name="connsiteX60" fmla="*/ 19106552 w 23328518"/>
              <a:gd name="connsiteY60" fmla="*/ 2526632 h 8084030"/>
              <a:gd name="connsiteX61" fmla="*/ 19660005 w 23328518"/>
              <a:gd name="connsiteY61" fmla="*/ 2719137 h 8084030"/>
              <a:gd name="connsiteX62" fmla="*/ 19852510 w 23328518"/>
              <a:gd name="connsiteY62" fmla="*/ 3224463 h 8084030"/>
              <a:gd name="connsiteX63" fmla="*/ 20598468 w 23328518"/>
              <a:gd name="connsiteY63" fmla="*/ 3200400 h 8084030"/>
              <a:gd name="connsiteX64" fmla="*/ 21344426 w 23328518"/>
              <a:gd name="connsiteY64" fmla="*/ 3056021 h 8084030"/>
              <a:gd name="connsiteX65" fmla="*/ 21777561 w 23328518"/>
              <a:gd name="connsiteY65" fmla="*/ 3585410 h 8084030"/>
              <a:gd name="connsiteX66" fmla="*/ 22812280 w 23328518"/>
              <a:gd name="connsiteY66" fmla="*/ 4090738 h 8084030"/>
              <a:gd name="connsiteX67" fmla="*/ 23293541 w 23328518"/>
              <a:gd name="connsiteY67" fmla="*/ 3368842 h 8084030"/>
              <a:gd name="connsiteX68" fmla="*/ 23149163 w 23328518"/>
              <a:gd name="connsiteY68"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4654868 w 23328518"/>
              <a:gd name="connsiteY36" fmla="*/ 6641432 h 8084030"/>
              <a:gd name="connsiteX37" fmla="*/ 14630805 w 23328518"/>
              <a:gd name="connsiteY37" fmla="*/ 6978316 h 8084030"/>
              <a:gd name="connsiteX38" fmla="*/ 15352699 w 23328518"/>
              <a:gd name="connsiteY38" fmla="*/ 7243011 h 8084030"/>
              <a:gd name="connsiteX39" fmla="*/ 15906152 w 23328518"/>
              <a:gd name="connsiteY39" fmla="*/ 6761748 h 8084030"/>
              <a:gd name="connsiteX40" fmla="*/ 16218973 w 23328518"/>
              <a:gd name="connsiteY40" fmla="*/ 5847348 h 8084030"/>
              <a:gd name="connsiteX41" fmla="*/ 16050531 w 23328518"/>
              <a:gd name="connsiteY41" fmla="*/ 5101390 h 8084030"/>
              <a:gd name="connsiteX42" fmla="*/ 15954278 w 23328518"/>
              <a:gd name="connsiteY42" fmla="*/ 4596063 h 8084030"/>
              <a:gd name="connsiteX43" fmla="*/ 16387415 w 23328518"/>
              <a:gd name="connsiteY43" fmla="*/ 4475748 h 8084030"/>
              <a:gd name="connsiteX44" fmla="*/ 17061184 w 23328518"/>
              <a:gd name="connsiteY44" fmla="*/ 4812632 h 8084030"/>
              <a:gd name="connsiteX45" fmla="*/ 17301815 w 23328518"/>
              <a:gd name="connsiteY45" fmla="*/ 5558590 h 8084030"/>
              <a:gd name="connsiteX46" fmla="*/ 17374005 w 23328518"/>
              <a:gd name="connsiteY46" fmla="*/ 6472990 h 8084030"/>
              <a:gd name="connsiteX47" fmla="*/ 17518384 w 23328518"/>
              <a:gd name="connsiteY47" fmla="*/ 7628021 h 8084030"/>
              <a:gd name="connsiteX48" fmla="*/ 17566510 w 23328518"/>
              <a:gd name="connsiteY48" fmla="*/ 7988969 h 8084030"/>
              <a:gd name="connsiteX49" fmla="*/ 18384657 w 23328518"/>
              <a:gd name="connsiteY49" fmla="*/ 8013032 h 8084030"/>
              <a:gd name="connsiteX50" fmla="*/ 18817794 w 23328518"/>
              <a:gd name="connsiteY50" fmla="*/ 7146758 h 8084030"/>
              <a:gd name="connsiteX51" fmla="*/ 18938110 w 23328518"/>
              <a:gd name="connsiteY51" fmla="*/ 5991727 h 8084030"/>
              <a:gd name="connsiteX52" fmla="*/ 18938110 w 23328518"/>
              <a:gd name="connsiteY52" fmla="*/ 5558590 h 8084030"/>
              <a:gd name="connsiteX53" fmla="*/ 18769668 w 23328518"/>
              <a:gd name="connsiteY53" fmla="*/ 4788569 h 8084030"/>
              <a:gd name="connsiteX54" fmla="*/ 18240278 w 23328518"/>
              <a:gd name="connsiteY54" fmla="*/ 4162927 h 8084030"/>
              <a:gd name="connsiteX55" fmla="*/ 17590573 w 23328518"/>
              <a:gd name="connsiteY55" fmla="*/ 3753853 h 8084030"/>
              <a:gd name="connsiteX56" fmla="*/ 17349941 w 23328518"/>
              <a:gd name="connsiteY56" fmla="*/ 3152274 h 8084030"/>
              <a:gd name="connsiteX57" fmla="*/ 17710889 w 23328518"/>
              <a:gd name="connsiteY57" fmla="*/ 2526632 h 8084030"/>
              <a:gd name="connsiteX58" fmla="*/ 18745605 w 23328518"/>
              <a:gd name="connsiteY58" fmla="*/ 2382253 h 8084030"/>
              <a:gd name="connsiteX59" fmla="*/ 19106552 w 23328518"/>
              <a:gd name="connsiteY59" fmla="*/ 2526632 h 8084030"/>
              <a:gd name="connsiteX60" fmla="*/ 19660005 w 23328518"/>
              <a:gd name="connsiteY60" fmla="*/ 2719137 h 8084030"/>
              <a:gd name="connsiteX61" fmla="*/ 19852510 w 23328518"/>
              <a:gd name="connsiteY61" fmla="*/ 3224463 h 8084030"/>
              <a:gd name="connsiteX62" fmla="*/ 20598468 w 23328518"/>
              <a:gd name="connsiteY62" fmla="*/ 3200400 h 8084030"/>
              <a:gd name="connsiteX63" fmla="*/ 21344426 w 23328518"/>
              <a:gd name="connsiteY63" fmla="*/ 3056021 h 8084030"/>
              <a:gd name="connsiteX64" fmla="*/ 21777561 w 23328518"/>
              <a:gd name="connsiteY64" fmla="*/ 3585410 h 8084030"/>
              <a:gd name="connsiteX65" fmla="*/ 22812280 w 23328518"/>
              <a:gd name="connsiteY65" fmla="*/ 4090738 h 8084030"/>
              <a:gd name="connsiteX66" fmla="*/ 23293541 w 23328518"/>
              <a:gd name="connsiteY66" fmla="*/ 3368842 h 8084030"/>
              <a:gd name="connsiteX67" fmla="*/ 23149163 w 23328518"/>
              <a:gd name="connsiteY67"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4654868 w 23328518"/>
              <a:gd name="connsiteY36" fmla="*/ 6641432 h 8084030"/>
              <a:gd name="connsiteX37" fmla="*/ 14630805 w 23328518"/>
              <a:gd name="connsiteY37" fmla="*/ 6978316 h 8084030"/>
              <a:gd name="connsiteX38" fmla="*/ 15906152 w 23328518"/>
              <a:gd name="connsiteY38" fmla="*/ 6761748 h 8084030"/>
              <a:gd name="connsiteX39" fmla="*/ 16218973 w 23328518"/>
              <a:gd name="connsiteY39" fmla="*/ 5847348 h 8084030"/>
              <a:gd name="connsiteX40" fmla="*/ 16050531 w 23328518"/>
              <a:gd name="connsiteY40" fmla="*/ 5101390 h 8084030"/>
              <a:gd name="connsiteX41" fmla="*/ 15954278 w 23328518"/>
              <a:gd name="connsiteY41" fmla="*/ 4596063 h 8084030"/>
              <a:gd name="connsiteX42" fmla="*/ 16387415 w 23328518"/>
              <a:gd name="connsiteY42" fmla="*/ 4475748 h 8084030"/>
              <a:gd name="connsiteX43" fmla="*/ 17061184 w 23328518"/>
              <a:gd name="connsiteY43" fmla="*/ 4812632 h 8084030"/>
              <a:gd name="connsiteX44" fmla="*/ 17301815 w 23328518"/>
              <a:gd name="connsiteY44" fmla="*/ 5558590 h 8084030"/>
              <a:gd name="connsiteX45" fmla="*/ 17374005 w 23328518"/>
              <a:gd name="connsiteY45" fmla="*/ 6472990 h 8084030"/>
              <a:gd name="connsiteX46" fmla="*/ 17518384 w 23328518"/>
              <a:gd name="connsiteY46" fmla="*/ 7628021 h 8084030"/>
              <a:gd name="connsiteX47" fmla="*/ 17566510 w 23328518"/>
              <a:gd name="connsiteY47" fmla="*/ 7988969 h 8084030"/>
              <a:gd name="connsiteX48" fmla="*/ 18384657 w 23328518"/>
              <a:gd name="connsiteY48" fmla="*/ 8013032 h 8084030"/>
              <a:gd name="connsiteX49" fmla="*/ 18817794 w 23328518"/>
              <a:gd name="connsiteY49" fmla="*/ 7146758 h 8084030"/>
              <a:gd name="connsiteX50" fmla="*/ 18938110 w 23328518"/>
              <a:gd name="connsiteY50" fmla="*/ 5991727 h 8084030"/>
              <a:gd name="connsiteX51" fmla="*/ 18938110 w 23328518"/>
              <a:gd name="connsiteY51" fmla="*/ 5558590 h 8084030"/>
              <a:gd name="connsiteX52" fmla="*/ 18769668 w 23328518"/>
              <a:gd name="connsiteY52" fmla="*/ 4788569 h 8084030"/>
              <a:gd name="connsiteX53" fmla="*/ 18240278 w 23328518"/>
              <a:gd name="connsiteY53" fmla="*/ 4162927 h 8084030"/>
              <a:gd name="connsiteX54" fmla="*/ 17590573 w 23328518"/>
              <a:gd name="connsiteY54" fmla="*/ 3753853 h 8084030"/>
              <a:gd name="connsiteX55" fmla="*/ 17349941 w 23328518"/>
              <a:gd name="connsiteY55" fmla="*/ 3152274 h 8084030"/>
              <a:gd name="connsiteX56" fmla="*/ 17710889 w 23328518"/>
              <a:gd name="connsiteY56" fmla="*/ 2526632 h 8084030"/>
              <a:gd name="connsiteX57" fmla="*/ 18745605 w 23328518"/>
              <a:gd name="connsiteY57" fmla="*/ 2382253 h 8084030"/>
              <a:gd name="connsiteX58" fmla="*/ 19106552 w 23328518"/>
              <a:gd name="connsiteY58" fmla="*/ 2526632 h 8084030"/>
              <a:gd name="connsiteX59" fmla="*/ 19660005 w 23328518"/>
              <a:gd name="connsiteY59" fmla="*/ 2719137 h 8084030"/>
              <a:gd name="connsiteX60" fmla="*/ 19852510 w 23328518"/>
              <a:gd name="connsiteY60" fmla="*/ 3224463 h 8084030"/>
              <a:gd name="connsiteX61" fmla="*/ 20598468 w 23328518"/>
              <a:gd name="connsiteY61" fmla="*/ 3200400 h 8084030"/>
              <a:gd name="connsiteX62" fmla="*/ 21344426 w 23328518"/>
              <a:gd name="connsiteY62" fmla="*/ 3056021 h 8084030"/>
              <a:gd name="connsiteX63" fmla="*/ 21777561 w 23328518"/>
              <a:gd name="connsiteY63" fmla="*/ 3585410 h 8084030"/>
              <a:gd name="connsiteX64" fmla="*/ 22812280 w 23328518"/>
              <a:gd name="connsiteY64" fmla="*/ 4090738 h 8084030"/>
              <a:gd name="connsiteX65" fmla="*/ 23293541 w 23328518"/>
              <a:gd name="connsiteY65" fmla="*/ 3368842 h 8084030"/>
              <a:gd name="connsiteX66" fmla="*/ 23149163 w 23328518"/>
              <a:gd name="connsiteY66"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4630805 w 23328518"/>
              <a:gd name="connsiteY36" fmla="*/ 6978316 h 8084030"/>
              <a:gd name="connsiteX37" fmla="*/ 15906152 w 23328518"/>
              <a:gd name="connsiteY37" fmla="*/ 6761748 h 8084030"/>
              <a:gd name="connsiteX38" fmla="*/ 16218973 w 23328518"/>
              <a:gd name="connsiteY38" fmla="*/ 5847348 h 8084030"/>
              <a:gd name="connsiteX39" fmla="*/ 16050531 w 23328518"/>
              <a:gd name="connsiteY39" fmla="*/ 5101390 h 8084030"/>
              <a:gd name="connsiteX40" fmla="*/ 15954278 w 23328518"/>
              <a:gd name="connsiteY40" fmla="*/ 4596063 h 8084030"/>
              <a:gd name="connsiteX41" fmla="*/ 16387415 w 23328518"/>
              <a:gd name="connsiteY41" fmla="*/ 4475748 h 8084030"/>
              <a:gd name="connsiteX42" fmla="*/ 17061184 w 23328518"/>
              <a:gd name="connsiteY42" fmla="*/ 4812632 h 8084030"/>
              <a:gd name="connsiteX43" fmla="*/ 17301815 w 23328518"/>
              <a:gd name="connsiteY43" fmla="*/ 5558590 h 8084030"/>
              <a:gd name="connsiteX44" fmla="*/ 17374005 w 23328518"/>
              <a:gd name="connsiteY44" fmla="*/ 6472990 h 8084030"/>
              <a:gd name="connsiteX45" fmla="*/ 17518384 w 23328518"/>
              <a:gd name="connsiteY45" fmla="*/ 7628021 h 8084030"/>
              <a:gd name="connsiteX46" fmla="*/ 17566510 w 23328518"/>
              <a:gd name="connsiteY46" fmla="*/ 7988969 h 8084030"/>
              <a:gd name="connsiteX47" fmla="*/ 18384657 w 23328518"/>
              <a:gd name="connsiteY47" fmla="*/ 8013032 h 8084030"/>
              <a:gd name="connsiteX48" fmla="*/ 18817794 w 23328518"/>
              <a:gd name="connsiteY48" fmla="*/ 7146758 h 8084030"/>
              <a:gd name="connsiteX49" fmla="*/ 18938110 w 23328518"/>
              <a:gd name="connsiteY49" fmla="*/ 5991727 h 8084030"/>
              <a:gd name="connsiteX50" fmla="*/ 18938110 w 23328518"/>
              <a:gd name="connsiteY50" fmla="*/ 5558590 h 8084030"/>
              <a:gd name="connsiteX51" fmla="*/ 18769668 w 23328518"/>
              <a:gd name="connsiteY51" fmla="*/ 4788569 h 8084030"/>
              <a:gd name="connsiteX52" fmla="*/ 18240278 w 23328518"/>
              <a:gd name="connsiteY52" fmla="*/ 4162927 h 8084030"/>
              <a:gd name="connsiteX53" fmla="*/ 17590573 w 23328518"/>
              <a:gd name="connsiteY53" fmla="*/ 3753853 h 8084030"/>
              <a:gd name="connsiteX54" fmla="*/ 17349941 w 23328518"/>
              <a:gd name="connsiteY54" fmla="*/ 3152274 h 8084030"/>
              <a:gd name="connsiteX55" fmla="*/ 17710889 w 23328518"/>
              <a:gd name="connsiteY55" fmla="*/ 2526632 h 8084030"/>
              <a:gd name="connsiteX56" fmla="*/ 18745605 w 23328518"/>
              <a:gd name="connsiteY56" fmla="*/ 2382253 h 8084030"/>
              <a:gd name="connsiteX57" fmla="*/ 19106552 w 23328518"/>
              <a:gd name="connsiteY57" fmla="*/ 2526632 h 8084030"/>
              <a:gd name="connsiteX58" fmla="*/ 19660005 w 23328518"/>
              <a:gd name="connsiteY58" fmla="*/ 2719137 h 8084030"/>
              <a:gd name="connsiteX59" fmla="*/ 19852510 w 23328518"/>
              <a:gd name="connsiteY59" fmla="*/ 3224463 h 8084030"/>
              <a:gd name="connsiteX60" fmla="*/ 20598468 w 23328518"/>
              <a:gd name="connsiteY60" fmla="*/ 3200400 h 8084030"/>
              <a:gd name="connsiteX61" fmla="*/ 21344426 w 23328518"/>
              <a:gd name="connsiteY61" fmla="*/ 3056021 h 8084030"/>
              <a:gd name="connsiteX62" fmla="*/ 21777561 w 23328518"/>
              <a:gd name="connsiteY62" fmla="*/ 3585410 h 8084030"/>
              <a:gd name="connsiteX63" fmla="*/ 22812280 w 23328518"/>
              <a:gd name="connsiteY63" fmla="*/ 4090738 h 8084030"/>
              <a:gd name="connsiteX64" fmla="*/ 23293541 w 23328518"/>
              <a:gd name="connsiteY64" fmla="*/ 3368842 h 8084030"/>
              <a:gd name="connsiteX65" fmla="*/ 23149163 w 23328518"/>
              <a:gd name="connsiteY65"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5063942 w 23328518"/>
              <a:gd name="connsiteY36" fmla="*/ 6930190 h 8084030"/>
              <a:gd name="connsiteX37" fmla="*/ 15906152 w 23328518"/>
              <a:gd name="connsiteY37" fmla="*/ 6761748 h 8084030"/>
              <a:gd name="connsiteX38" fmla="*/ 16218973 w 23328518"/>
              <a:gd name="connsiteY38" fmla="*/ 5847348 h 8084030"/>
              <a:gd name="connsiteX39" fmla="*/ 16050531 w 23328518"/>
              <a:gd name="connsiteY39" fmla="*/ 5101390 h 8084030"/>
              <a:gd name="connsiteX40" fmla="*/ 15954278 w 23328518"/>
              <a:gd name="connsiteY40" fmla="*/ 4596063 h 8084030"/>
              <a:gd name="connsiteX41" fmla="*/ 16387415 w 23328518"/>
              <a:gd name="connsiteY41" fmla="*/ 4475748 h 8084030"/>
              <a:gd name="connsiteX42" fmla="*/ 17061184 w 23328518"/>
              <a:gd name="connsiteY42" fmla="*/ 4812632 h 8084030"/>
              <a:gd name="connsiteX43" fmla="*/ 17301815 w 23328518"/>
              <a:gd name="connsiteY43" fmla="*/ 5558590 h 8084030"/>
              <a:gd name="connsiteX44" fmla="*/ 17374005 w 23328518"/>
              <a:gd name="connsiteY44" fmla="*/ 6472990 h 8084030"/>
              <a:gd name="connsiteX45" fmla="*/ 17518384 w 23328518"/>
              <a:gd name="connsiteY45" fmla="*/ 7628021 h 8084030"/>
              <a:gd name="connsiteX46" fmla="*/ 17566510 w 23328518"/>
              <a:gd name="connsiteY46" fmla="*/ 7988969 h 8084030"/>
              <a:gd name="connsiteX47" fmla="*/ 18384657 w 23328518"/>
              <a:gd name="connsiteY47" fmla="*/ 8013032 h 8084030"/>
              <a:gd name="connsiteX48" fmla="*/ 18817794 w 23328518"/>
              <a:gd name="connsiteY48" fmla="*/ 7146758 h 8084030"/>
              <a:gd name="connsiteX49" fmla="*/ 18938110 w 23328518"/>
              <a:gd name="connsiteY49" fmla="*/ 5991727 h 8084030"/>
              <a:gd name="connsiteX50" fmla="*/ 18938110 w 23328518"/>
              <a:gd name="connsiteY50" fmla="*/ 5558590 h 8084030"/>
              <a:gd name="connsiteX51" fmla="*/ 18769668 w 23328518"/>
              <a:gd name="connsiteY51" fmla="*/ 4788569 h 8084030"/>
              <a:gd name="connsiteX52" fmla="*/ 18240278 w 23328518"/>
              <a:gd name="connsiteY52" fmla="*/ 4162927 h 8084030"/>
              <a:gd name="connsiteX53" fmla="*/ 17590573 w 23328518"/>
              <a:gd name="connsiteY53" fmla="*/ 3753853 h 8084030"/>
              <a:gd name="connsiteX54" fmla="*/ 17349941 w 23328518"/>
              <a:gd name="connsiteY54" fmla="*/ 3152274 h 8084030"/>
              <a:gd name="connsiteX55" fmla="*/ 17710889 w 23328518"/>
              <a:gd name="connsiteY55" fmla="*/ 2526632 h 8084030"/>
              <a:gd name="connsiteX56" fmla="*/ 18745605 w 23328518"/>
              <a:gd name="connsiteY56" fmla="*/ 2382253 h 8084030"/>
              <a:gd name="connsiteX57" fmla="*/ 19106552 w 23328518"/>
              <a:gd name="connsiteY57" fmla="*/ 2526632 h 8084030"/>
              <a:gd name="connsiteX58" fmla="*/ 19660005 w 23328518"/>
              <a:gd name="connsiteY58" fmla="*/ 2719137 h 8084030"/>
              <a:gd name="connsiteX59" fmla="*/ 19852510 w 23328518"/>
              <a:gd name="connsiteY59" fmla="*/ 3224463 h 8084030"/>
              <a:gd name="connsiteX60" fmla="*/ 20598468 w 23328518"/>
              <a:gd name="connsiteY60" fmla="*/ 3200400 h 8084030"/>
              <a:gd name="connsiteX61" fmla="*/ 21344426 w 23328518"/>
              <a:gd name="connsiteY61" fmla="*/ 3056021 h 8084030"/>
              <a:gd name="connsiteX62" fmla="*/ 21777561 w 23328518"/>
              <a:gd name="connsiteY62" fmla="*/ 3585410 h 8084030"/>
              <a:gd name="connsiteX63" fmla="*/ 22812280 w 23328518"/>
              <a:gd name="connsiteY63" fmla="*/ 4090738 h 8084030"/>
              <a:gd name="connsiteX64" fmla="*/ 23293541 w 23328518"/>
              <a:gd name="connsiteY64" fmla="*/ 3368842 h 8084030"/>
              <a:gd name="connsiteX65" fmla="*/ 23149163 w 23328518"/>
              <a:gd name="connsiteY65"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5015816 w 23328518"/>
              <a:gd name="connsiteY36" fmla="*/ 6617369 h 8084030"/>
              <a:gd name="connsiteX37" fmla="*/ 15906152 w 23328518"/>
              <a:gd name="connsiteY37" fmla="*/ 6761748 h 8084030"/>
              <a:gd name="connsiteX38" fmla="*/ 16218973 w 23328518"/>
              <a:gd name="connsiteY38" fmla="*/ 5847348 h 8084030"/>
              <a:gd name="connsiteX39" fmla="*/ 16050531 w 23328518"/>
              <a:gd name="connsiteY39" fmla="*/ 5101390 h 8084030"/>
              <a:gd name="connsiteX40" fmla="*/ 15954278 w 23328518"/>
              <a:gd name="connsiteY40" fmla="*/ 4596063 h 8084030"/>
              <a:gd name="connsiteX41" fmla="*/ 16387415 w 23328518"/>
              <a:gd name="connsiteY41" fmla="*/ 4475748 h 8084030"/>
              <a:gd name="connsiteX42" fmla="*/ 17061184 w 23328518"/>
              <a:gd name="connsiteY42" fmla="*/ 4812632 h 8084030"/>
              <a:gd name="connsiteX43" fmla="*/ 17301815 w 23328518"/>
              <a:gd name="connsiteY43" fmla="*/ 5558590 h 8084030"/>
              <a:gd name="connsiteX44" fmla="*/ 17374005 w 23328518"/>
              <a:gd name="connsiteY44" fmla="*/ 6472990 h 8084030"/>
              <a:gd name="connsiteX45" fmla="*/ 17518384 w 23328518"/>
              <a:gd name="connsiteY45" fmla="*/ 7628021 h 8084030"/>
              <a:gd name="connsiteX46" fmla="*/ 17566510 w 23328518"/>
              <a:gd name="connsiteY46" fmla="*/ 7988969 h 8084030"/>
              <a:gd name="connsiteX47" fmla="*/ 18384657 w 23328518"/>
              <a:gd name="connsiteY47" fmla="*/ 8013032 h 8084030"/>
              <a:gd name="connsiteX48" fmla="*/ 18817794 w 23328518"/>
              <a:gd name="connsiteY48" fmla="*/ 7146758 h 8084030"/>
              <a:gd name="connsiteX49" fmla="*/ 18938110 w 23328518"/>
              <a:gd name="connsiteY49" fmla="*/ 5991727 h 8084030"/>
              <a:gd name="connsiteX50" fmla="*/ 18938110 w 23328518"/>
              <a:gd name="connsiteY50" fmla="*/ 5558590 h 8084030"/>
              <a:gd name="connsiteX51" fmla="*/ 18769668 w 23328518"/>
              <a:gd name="connsiteY51" fmla="*/ 4788569 h 8084030"/>
              <a:gd name="connsiteX52" fmla="*/ 18240278 w 23328518"/>
              <a:gd name="connsiteY52" fmla="*/ 4162927 h 8084030"/>
              <a:gd name="connsiteX53" fmla="*/ 17590573 w 23328518"/>
              <a:gd name="connsiteY53" fmla="*/ 3753853 h 8084030"/>
              <a:gd name="connsiteX54" fmla="*/ 17349941 w 23328518"/>
              <a:gd name="connsiteY54" fmla="*/ 3152274 h 8084030"/>
              <a:gd name="connsiteX55" fmla="*/ 17710889 w 23328518"/>
              <a:gd name="connsiteY55" fmla="*/ 2526632 h 8084030"/>
              <a:gd name="connsiteX56" fmla="*/ 18745605 w 23328518"/>
              <a:gd name="connsiteY56" fmla="*/ 2382253 h 8084030"/>
              <a:gd name="connsiteX57" fmla="*/ 19106552 w 23328518"/>
              <a:gd name="connsiteY57" fmla="*/ 2526632 h 8084030"/>
              <a:gd name="connsiteX58" fmla="*/ 19660005 w 23328518"/>
              <a:gd name="connsiteY58" fmla="*/ 2719137 h 8084030"/>
              <a:gd name="connsiteX59" fmla="*/ 19852510 w 23328518"/>
              <a:gd name="connsiteY59" fmla="*/ 3224463 h 8084030"/>
              <a:gd name="connsiteX60" fmla="*/ 20598468 w 23328518"/>
              <a:gd name="connsiteY60" fmla="*/ 3200400 h 8084030"/>
              <a:gd name="connsiteX61" fmla="*/ 21344426 w 23328518"/>
              <a:gd name="connsiteY61" fmla="*/ 3056021 h 8084030"/>
              <a:gd name="connsiteX62" fmla="*/ 21777561 w 23328518"/>
              <a:gd name="connsiteY62" fmla="*/ 3585410 h 8084030"/>
              <a:gd name="connsiteX63" fmla="*/ 22812280 w 23328518"/>
              <a:gd name="connsiteY63" fmla="*/ 4090738 h 8084030"/>
              <a:gd name="connsiteX64" fmla="*/ 23293541 w 23328518"/>
              <a:gd name="connsiteY64" fmla="*/ 3368842 h 8084030"/>
              <a:gd name="connsiteX65" fmla="*/ 23149163 w 23328518"/>
              <a:gd name="connsiteY65"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5015816 w 23328518"/>
              <a:gd name="connsiteY36" fmla="*/ 6617369 h 8084030"/>
              <a:gd name="connsiteX37" fmla="*/ 15906152 w 23328518"/>
              <a:gd name="connsiteY37" fmla="*/ 6761748 h 8084030"/>
              <a:gd name="connsiteX38" fmla="*/ 16218973 w 23328518"/>
              <a:gd name="connsiteY38" fmla="*/ 5847348 h 8084030"/>
              <a:gd name="connsiteX39" fmla="*/ 16050531 w 23328518"/>
              <a:gd name="connsiteY39" fmla="*/ 5101390 h 8084030"/>
              <a:gd name="connsiteX40" fmla="*/ 15954278 w 23328518"/>
              <a:gd name="connsiteY40" fmla="*/ 4596063 h 8084030"/>
              <a:gd name="connsiteX41" fmla="*/ 16387415 w 23328518"/>
              <a:gd name="connsiteY41" fmla="*/ 4475748 h 8084030"/>
              <a:gd name="connsiteX42" fmla="*/ 16916805 w 23328518"/>
              <a:gd name="connsiteY42" fmla="*/ 4981074 h 8084030"/>
              <a:gd name="connsiteX43" fmla="*/ 17301815 w 23328518"/>
              <a:gd name="connsiteY43" fmla="*/ 5558590 h 8084030"/>
              <a:gd name="connsiteX44" fmla="*/ 17374005 w 23328518"/>
              <a:gd name="connsiteY44" fmla="*/ 6472990 h 8084030"/>
              <a:gd name="connsiteX45" fmla="*/ 17518384 w 23328518"/>
              <a:gd name="connsiteY45" fmla="*/ 7628021 h 8084030"/>
              <a:gd name="connsiteX46" fmla="*/ 17566510 w 23328518"/>
              <a:gd name="connsiteY46" fmla="*/ 7988969 h 8084030"/>
              <a:gd name="connsiteX47" fmla="*/ 18384657 w 23328518"/>
              <a:gd name="connsiteY47" fmla="*/ 8013032 h 8084030"/>
              <a:gd name="connsiteX48" fmla="*/ 18817794 w 23328518"/>
              <a:gd name="connsiteY48" fmla="*/ 7146758 h 8084030"/>
              <a:gd name="connsiteX49" fmla="*/ 18938110 w 23328518"/>
              <a:gd name="connsiteY49" fmla="*/ 5991727 h 8084030"/>
              <a:gd name="connsiteX50" fmla="*/ 18938110 w 23328518"/>
              <a:gd name="connsiteY50" fmla="*/ 5558590 h 8084030"/>
              <a:gd name="connsiteX51" fmla="*/ 18769668 w 23328518"/>
              <a:gd name="connsiteY51" fmla="*/ 4788569 h 8084030"/>
              <a:gd name="connsiteX52" fmla="*/ 18240278 w 23328518"/>
              <a:gd name="connsiteY52" fmla="*/ 4162927 h 8084030"/>
              <a:gd name="connsiteX53" fmla="*/ 17590573 w 23328518"/>
              <a:gd name="connsiteY53" fmla="*/ 3753853 h 8084030"/>
              <a:gd name="connsiteX54" fmla="*/ 17349941 w 23328518"/>
              <a:gd name="connsiteY54" fmla="*/ 3152274 h 8084030"/>
              <a:gd name="connsiteX55" fmla="*/ 17710889 w 23328518"/>
              <a:gd name="connsiteY55" fmla="*/ 2526632 h 8084030"/>
              <a:gd name="connsiteX56" fmla="*/ 18745605 w 23328518"/>
              <a:gd name="connsiteY56" fmla="*/ 2382253 h 8084030"/>
              <a:gd name="connsiteX57" fmla="*/ 19106552 w 23328518"/>
              <a:gd name="connsiteY57" fmla="*/ 2526632 h 8084030"/>
              <a:gd name="connsiteX58" fmla="*/ 19660005 w 23328518"/>
              <a:gd name="connsiteY58" fmla="*/ 2719137 h 8084030"/>
              <a:gd name="connsiteX59" fmla="*/ 19852510 w 23328518"/>
              <a:gd name="connsiteY59" fmla="*/ 3224463 h 8084030"/>
              <a:gd name="connsiteX60" fmla="*/ 20598468 w 23328518"/>
              <a:gd name="connsiteY60" fmla="*/ 3200400 h 8084030"/>
              <a:gd name="connsiteX61" fmla="*/ 21344426 w 23328518"/>
              <a:gd name="connsiteY61" fmla="*/ 3056021 h 8084030"/>
              <a:gd name="connsiteX62" fmla="*/ 21777561 w 23328518"/>
              <a:gd name="connsiteY62" fmla="*/ 3585410 h 8084030"/>
              <a:gd name="connsiteX63" fmla="*/ 22812280 w 23328518"/>
              <a:gd name="connsiteY63" fmla="*/ 4090738 h 8084030"/>
              <a:gd name="connsiteX64" fmla="*/ 23293541 w 23328518"/>
              <a:gd name="connsiteY64" fmla="*/ 3368842 h 8084030"/>
              <a:gd name="connsiteX65" fmla="*/ 23149163 w 23328518"/>
              <a:gd name="connsiteY65"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5015816 w 23328518"/>
              <a:gd name="connsiteY36" fmla="*/ 6617369 h 8084030"/>
              <a:gd name="connsiteX37" fmla="*/ 15906152 w 23328518"/>
              <a:gd name="connsiteY37" fmla="*/ 6761748 h 8084030"/>
              <a:gd name="connsiteX38" fmla="*/ 16218973 w 23328518"/>
              <a:gd name="connsiteY38" fmla="*/ 5847348 h 8084030"/>
              <a:gd name="connsiteX39" fmla="*/ 16050531 w 23328518"/>
              <a:gd name="connsiteY39" fmla="*/ 5101390 h 8084030"/>
              <a:gd name="connsiteX40" fmla="*/ 15954278 w 23328518"/>
              <a:gd name="connsiteY40" fmla="*/ 4596063 h 8084030"/>
              <a:gd name="connsiteX41" fmla="*/ 16387415 w 23328518"/>
              <a:gd name="connsiteY41" fmla="*/ 4475748 h 8084030"/>
              <a:gd name="connsiteX42" fmla="*/ 16916805 w 23328518"/>
              <a:gd name="connsiteY42" fmla="*/ 4981074 h 8084030"/>
              <a:gd name="connsiteX43" fmla="*/ 16964932 w 23328518"/>
              <a:gd name="connsiteY43" fmla="*/ 5871411 h 8084030"/>
              <a:gd name="connsiteX44" fmla="*/ 17374005 w 23328518"/>
              <a:gd name="connsiteY44" fmla="*/ 6472990 h 8084030"/>
              <a:gd name="connsiteX45" fmla="*/ 17518384 w 23328518"/>
              <a:gd name="connsiteY45" fmla="*/ 7628021 h 8084030"/>
              <a:gd name="connsiteX46" fmla="*/ 17566510 w 23328518"/>
              <a:gd name="connsiteY46" fmla="*/ 7988969 h 8084030"/>
              <a:gd name="connsiteX47" fmla="*/ 18384657 w 23328518"/>
              <a:gd name="connsiteY47" fmla="*/ 8013032 h 8084030"/>
              <a:gd name="connsiteX48" fmla="*/ 18817794 w 23328518"/>
              <a:gd name="connsiteY48" fmla="*/ 7146758 h 8084030"/>
              <a:gd name="connsiteX49" fmla="*/ 18938110 w 23328518"/>
              <a:gd name="connsiteY49" fmla="*/ 5991727 h 8084030"/>
              <a:gd name="connsiteX50" fmla="*/ 18938110 w 23328518"/>
              <a:gd name="connsiteY50" fmla="*/ 5558590 h 8084030"/>
              <a:gd name="connsiteX51" fmla="*/ 18769668 w 23328518"/>
              <a:gd name="connsiteY51" fmla="*/ 4788569 h 8084030"/>
              <a:gd name="connsiteX52" fmla="*/ 18240278 w 23328518"/>
              <a:gd name="connsiteY52" fmla="*/ 4162927 h 8084030"/>
              <a:gd name="connsiteX53" fmla="*/ 17590573 w 23328518"/>
              <a:gd name="connsiteY53" fmla="*/ 3753853 h 8084030"/>
              <a:gd name="connsiteX54" fmla="*/ 17349941 w 23328518"/>
              <a:gd name="connsiteY54" fmla="*/ 3152274 h 8084030"/>
              <a:gd name="connsiteX55" fmla="*/ 17710889 w 23328518"/>
              <a:gd name="connsiteY55" fmla="*/ 2526632 h 8084030"/>
              <a:gd name="connsiteX56" fmla="*/ 18745605 w 23328518"/>
              <a:gd name="connsiteY56" fmla="*/ 2382253 h 8084030"/>
              <a:gd name="connsiteX57" fmla="*/ 19106552 w 23328518"/>
              <a:gd name="connsiteY57" fmla="*/ 2526632 h 8084030"/>
              <a:gd name="connsiteX58" fmla="*/ 19660005 w 23328518"/>
              <a:gd name="connsiteY58" fmla="*/ 2719137 h 8084030"/>
              <a:gd name="connsiteX59" fmla="*/ 19852510 w 23328518"/>
              <a:gd name="connsiteY59" fmla="*/ 3224463 h 8084030"/>
              <a:gd name="connsiteX60" fmla="*/ 20598468 w 23328518"/>
              <a:gd name="connsiteY60" fmla="*/ 3200400 h 8084030"/>
              <a:gd name="connsiteX61" fmla="*/ 21344426 w 23328518"/>
              <a:gd name="connsiteY61" fmla="*/ 3056021 h 8084030"/>
              <a:gd name="connsiteX62" fmla="*/ 21777561 w 23328518"/>
              <a:gd name="connsiteY62" fmla="*/ 3585410 h 8084030"/>
              <a:gd name="connsiteX63" fmla="*/ 22812280 w 23328518"/>
              <a:gd name="connsiteY63" fmla="*/ 4090738 h 8084030"/>
              <a:gd name="connsiteX64" fmla="*/ 23293541 w 23328518"/>
              <a:gd name="connsiteY64" fmla="*/ 3368842 h 8084030"/>
              <a:gd name="connsiteX65" fmla="*/ 23149163 w 23328518"/>
              <a:gd name="connsiteY65" fmla="*/ 1876927 h 8084030"/>
              <a:gd name="connsiteX0" fmla="*/ 216973 w 23328518"/>
              <a:gd name="connsiteY0" fmla="*/ 0 h 8084030"/>
              <a:gd name="connsiteX1" fmla="*/ 405 w 23328518"/>
              <a:gd name="connsiteY1" fmla="*/ 481263 h 8084030"/>
              <a:gd name="connsiteX2" fmla="*/ 265099 w 23328518"/>
              <a:gd name="connsiteY2" fmla="*/ 890337 h 8084030"/>
              <a:gd name="connsiteX3" fmla="*/ 1131373 w 23328518"/>
              <a:gd name="connsiteY3" fmla="*/ 1227221 h 8084030"/>
              <a:gd name="connsiteX4" fmla="*/ 1612636 w 23328518"/>
              <a:gd name="connsiteY4" fmla="*/ 1227221 h 8084030"/>
              <a:gd name="connsiteX5" fmla="*/ 1973584 w 23328518"/>
              <a:gd name="connsiteY5" fmla="*/ 794085 h 8084030"/>
              <a:gd name="connsiteX6" fmla="*/ 2502973 w 23328518"/>
              <a:gd name="connsiteY6" fmla="*/ 625642 h 8084030"/>
              <a:gd name="connsiteX7" fmla="*/ 3152678 w 23328518"/>
              <a:gd name="connsiteY7" fmla="*/ 673769 h 8084030"/>
              <a:gd name="connsiteX8" fmla="*/ 4524278 w 23328518"/>
              <a:gd name="connsiteY8" fmla="*/ 1203158 h 8084030"/>
              <a:gd name="connsiteX9" fmla="*/ 4668657 w 23328518"/>
              <a:gd name="connsiteY9" fmla="*/ 1443790 h 8084030"/>
              <a:gd name="connsiteX10" fmla="*/ 4355836 w 23328518"/>
              <a:gd name="connsiteY10" fmla="*/ 2045369 h 8084030"/>
              <a:gd name="connsiteX11" fmla="*/ 4043015 w 23328518"/>
              <a:gd name="connsiteY11" fmla="*/ 2454442 h 8084030"/>
              <a:gd name="connsiteX12" fmla="*/ 4500215 w 23328518"/>
              <a:gd name="connsiteY12" fmla="*/ 3007895 h 8084030"/>
              <a:gd name="connsiteX13" fmla="*/ 6016194 w 23328518"/>
              <a:gd name="connsiteY13" fmla="*/ 3657600 h 8084030"/>
              <a:gd name="connsiteX14" fmla="*/ 6930594 w 23328518"/>
              <a:gd name="connsiteY14" fmla="*/ 4307306 h 8084030"/>
              <a:gd name="connsiteX15" fmla="*/ 7628426 w 23328518"/>
              <a:gd name="connsiteY15" fmla="*/ 3994485 h 8084030"/>
              <a:gd name="connsiteX16" fmla="*/ 7869057 w 23328518"/>
              <a:gd name="connsiteY16" fmla="*/ 2935706 h 8084030"/>
              <a:gd name="connsiteX17" fmla="*/ 7941247 w 23328518"/>
              <a:gd name="connsiteY17" fmla="*/ 2213811 h 8084030"/>
              <a:gd name="connsiteX18" fmla="*/ 8037499 w 23328518"/>
              <a:gd name="connsiteY18" fmla="*/ 1852863 h 8084030"/>
              <a:gd name="connsiteX19" fmla="*/ 8326257 w 23328518"/>
              <a:gd name="connsiteY19" fmla="*/ 1515979 h 8084030"/>
              <a:gd name="connsiteX20" fmla="*/ 9577541 w 23328518"/>
              <a:gd name="connsiteY20" fmla="*/ 1828800 h 8084030"/>
              <a:gd name="connsiteX21" fmla="*/ 10588194 w 23328518"/>
              <a:gd name="connsiteY21" fmla="*/ 1876927 h 8084030"/>
              <a:gd name="connsiteX22" fmla="*/ 10756636 w 23328518"/>
              <a:gd name="connsiteY22" fmla="*/ 2310063 h 8084030"/>
              <a:gd name="connsiteX23" fmla="*/ 10443815 w 23328518"/>
              <a:gd name="connsiteY23" fmla="*/ 2863516 h 8084030"/>
              <a:gd name="connsiteX24" fmla="*/ 9986615 w 23328518"/>
              <a:gd name="connsiteY24" fmla="*/ 3416969 h 8084030"/>
              <a:gd name="connsiteX25" fmla="*/ 10058805 w 23328518"/>
              <a:gd name="connsiteY25" fmla="*/ 4211053 h 8084030"/>
              <a:gd name="connsiteX26" fmla="*/ 10973205 w 23328518"/>
              <a:gd name="connsiteY26" fmla="*/ 4860758 h 8084030"/>
              <a:gd name="connsiteX27" fmla="*/ 11454468 w 23328518"/>
              <a:gd name="connsiteY27" fmla="*/ 4812632 h 8084030"/>
              <a:gd name="connsiteX28" fmla="*/ 12272615 w 23328518"/>
              <a:gd name="connsiteY28" fmla="*/ 4307306 h 8084030"/>
              <a:gd name="connsiteX29" fmla="*/ 12585436 w 23328518"/>
              <a:gd name="connsiteY29" fmla="*/ 4403558 h 8084030"/>
              <a:gd name="connsiteX30" fmla="*/ 12802005 w 23328518"/>
              <a:gd name="connsiteY30" fmla="*/ 4981074 h 8084030"/>
              <a:gd name="connsiteX31" fmla="*/ 13355457 w 23328518"/>
              <a:gd name="connsiteY31" fmla="*/ 5005137 h 8084030"/>
              <a:gd name="connsiteX32" fmla="*/ 14197668 w 23328518"/>
              <a:gd name="connsiteY32" fmla="*/ 5077327 h 8084030"/>
              <a:gd name="connsiteX33" fmla="*/ 14823310 w 23328518"/>
              <a:gd name="connsiteY33" fmla="*/ 4908885 h 8084030"/>
              <a:gd name="connsiteX34" fmla="*/ 15208320 w 23328518"/>
              <a:gd name="connsiteY34" fmla="*/ 5317958 h 8084030"/>
              <a:gd name="connsiteX35" fmla="*/ 15015815 w 23328518"/>
              <a:gd name="connsiteY35" fmla="*/ 6015790 h 8084030"/>
              <a:gd name="connsiteX36" fmla="*/ 15015816 w 23328518"/>
              <a:gd name="connsiteY36" fmla="*/ 6617369 h 8084030"/>
              <a:gd name="connsiteX37" fmla="*/ 15906152 w 23328518"/>
              <a:gd name="connsiteY37" fmla="*/ 6761748 h 8084030"/>
              <a:gd name="connsiteX38" fmla="*/ 16218973 w 23328518"/>
              <a:gd name="connsiteY38" fmla="*/ 5847348 h 8084030"/>
              <a:gd name="connsiteX39" fmla="*/ 16050531 w 23328518"/>
              <a:gd name="connsiteY39" fmla="*/ 5101390 h 8084030"/>
              <a:gd name="connsiteX40" fmla="*/ 15954278 w 23328518"/>
              <a:gd name="connsiteY40" fmla="*/ 4596063 h 8084030"/>
              <a:gd name="connsiteX41" fmla="*/ 16387415 w 23328518"/>
              <a:gd name="connsiteY41" fmla="*/ 4475748 h 8084030"/>
              <a:gd name="connsiteX42" fmla="*/ 16916805 w 23328518"/>
              <a:gd name="connsiteY42" fmla="*/ 4981074 h 8084030"/>
              <a:gd name="connsiteX43" fmla="*/ 16964932 w 23328518"/>
              <a:gd name="connsiteY43" fmla="*/ 5871411 h 8084030"/>
              <a:gd name="connsiteX44" fmla="*/ 16940867 w 23328518"/>
              <a:gd name="connsiteY44" fmla="*/ 6761748 h 8084030"/>
              <a:gd name="connsiteX45" fmla="*/ 17518384 w 23328518"/>
              <a:gd name="connsiteY45" fmla="*/ 7628021 h 8084030"/>
              <a:gd name="connsiteX46" fmla="*/ 17566510 w 23328518"/>
              <a:gd name="connsiteY46" fmla="*/ 7988969 h 8084030"/>
              <a:gd name="connsiteX47" fmla="*/ 18384657 w 23328518"/>
              <a:gd name="connsiteY47" fmla="*/ 8013032 h 8084030"/>
              <a:gd name="connsiteX48" fmla="*/ 18817794 w 23328518"/>
              <a:gd name="connsiteY48" fmla="*/ 7146758 h 8084030"/>
              <a:gd name="connsiteX49" fmla="*/ 18938110 w 23328518"/>
              <a:gd name="connsiteY49" fmla="*/ 5991727 h 8084030"/>
              <a:gd name="connsiteX50" fmla="*/ 18938110 w 23328518"/>
              <a:gd name="connsiteY50" fmla="*/ 5558590 h 8084030"/>
              <a:gd name="connsiteX51" fmla="*/ 18769668 w 23328518"/>
              <a:gd name="connsiteY51" fmla="*/ 4788569 h 8084030"/>
              <a:gd name="connsiteX52" fmla="*/ 18240278 w 23328518"/>
              <a:gd name="connsiteY52" fmla="*/ 4162927 h 8084030"/>
              <a:gd name="connsiteX53" fmla="*/ 17590573 w 23328518"/>
              <a:gd name="connsiteY53" fmla="*/ 3753853 h 8084030"/>
              <a:gd name="connsiteX54" fmla="*/ 17349941 w 23328518"/>
              <a:gd name="connsiteY54" fmla="*/ 3152274 h 8084030"/>
              <a:gd name="connsiteX55" fmla="*/ 17710889 w 23328518"/>
              <a:gd name="connsiteY55" fmla="*/ 2526632 h 8084030"/>
              <a:gd name="connsiteX56" fmla="*/ 18745605 w 23328518"/>
              <a:gd name="connsiteY56" fmla="*/ 2382253 h 8084030"/>
              <a:gd name="connsiteX57" fmla="*/ 19106552 w 23328518"/>
              <a:gd name="connsiteY57" fmla="*/ 2526632 h 8084030"/>
              <a:gd name="connsiteX58" fmla="*/ 19660005 w 23328518"/>
              <a:gd name="connsiteY58" fmla="*/ 2719137 h 8084030"/>
              <a:gd name="connsiteX59" fmla="*/ 19852510 w 23328518"/>
              <a:gd name="connsiteY59" fmla="*/ 3224463 h 8084030"/>
              <a:gd name="connsiteX60" fmla="*/ 20598468 w 23328518"/>
              <a:gd name="connsiteY60" fmla="*/ 3200400 h 8084030"/>
              <a:gd name="connsiteX61" fmla="*/ 21344426 w 23328518"/>
              <a:gd name="connsiteY61" fmla="*/ 3056021 h 8084030"/>
              <a:gd name="connsiteX62" fmla="*/ 21777561 w 23328518"/>
              <a:gd name="connsiteY62" fmla="*/ 3585410 h 8084030"/>
              <a:gd name="connsiteX63" fmla="*/ 22812280 w 23328518"/>
              <a:gd name="connsiteY63" fmla="*/ 4090738 h 8084030"/>
              <a:gd name="connsiteX64" fmla="*/ 23293541 w 23328518"/>
              <a:gd name="connsiteY64" fmla="*/ 3368842 h 8084030"/>
              <a:gd name="connsiteX65" fmla="*/ 23149163 w 23328518"/>
              <a:gd name="connsiteY65" fmla="*/ 1876927 h 8084030"/>
              <a:gd name="connsiteX0" fmla="*/ 216973 w 23328518"/>
              <a:gd name="connsiteY0" fmla="*/ 0 h 8091773"/>
              <a:gd name="connsiteX1" fmla="*/ 405 w 23328518"/>
              <a:gd name="connsiteY1" fmla="*/ 481263 h 8091773"/>
              <a:gd name="connsiteX2" fmla="*/ 265099 w 23328518"/>
              <a:gd name="connsiteY2" fmla="*/ 890337 h 8091773"/>
              <a:gd name="connsiteX3" fmla="*/ 1131373 w 23328518"/>
              <a:gd name="connsiteY3" fmla="*/ 1227221 h 8091773"/>
              <a:gd name="connsiteX4" fmla="*/ 1612636 w 23328518"/>
              <a:gd name="connsiteY4" fmla="*/ 1227221 h 8091773"/>
              <a:gd name="connsiteX5" fmla="*/ 1973584 w 23328518"/>
              <a:gd name="connsiteY5" fmla="*/ 794085 h 8091773"/>
              <a:gd name="connsiteX6" fmla="*/ 2502973 w 23328518"/>
              <a:gd name="connsiteY6" fmla="*/ 625642 h 8091773"/>
              <a:gd name="connsiteX7" fmla="*/ 3152678 w 23328518"/>
              <a:gd name="connsiteY7" fmla="*/ 673769 h 8091773"/>
              <a:gd name="connsiteX8" fmla="*/ 4524278 w 23328518"/>
              <a:gd name="connsiteY8" fmla="*/ 1203158 h 8091773"/>
              <a:gd name="connsiteX9" fmla="*/ 4668657 w 23328518"/>
              <a:gd name="connsiteY9" fmla="*/ 1443790 h 8091773"/>
              <a:gd name="connsiteX10" fmla="*/ 4355836 w 23328518"/>
              <a:gd name="connsiteY10" fmla="*/ 2045369 h 8091773"/>
              <a:gd name="connsiteX11" fmla="*/ 4043015 w 23328518"/>
              <a:gd name="connsiteY11" fmla="*/ 2454442 h 8091773"/>
              <a:gd name="connsiteX12" fmla="*/ 4500215 w 23328518"/>
              <a:gd name="connsiteY12" fmla="*/ 3007895 h 8091773"/>
              <a:gd name="connsiteX13" fmla="*/ 6016194 w 23328518"/>
              <a:gd name="connsiteY13" fmla="*/ 3657600 h 8091773"/>
              <a:gd name="connsiteX14" fmla="*/ 6930594 w 23328518"/>
              <a:gd name="connsiteY14" fmla="*/ 4307306 h 8091773"/>
              <a:gd name="connsiteX15" fmla="*/ 7628426 w 23328518"/>
              <a:gd name="connsiteY15" fmla="*/ 3994485 h 8091773"/>
              <a:gd name="connsiteX16" fmla="*/ 7869057 w 23328518"/>
              <a:gd name="connsiteY16" fmla="*/ 2935706 h 8091773"/>
              <a:gd name="connsiteX17" fmla="*/ 7941247 w 23328518"/>
              <a:gd name="connsiteY17" fmla="*/ 2213811 h 8091773"/>
              <a:gd name="connsiteX18" fmla="*/ 8037499 w 23328518"/>
              <a:gd name="connsiteY18" fmla="*/ 1852863 h 8091773"/>
              <a:gd name="connsiteX19" fmla="*/ 8326257 w 23328518"/>
              <a:gd name="connsiteY19" fmla="*/ 1515979 h 8091773"/>
              <a:gd name="connsiteX20" fmla="*/ 9577541 w 23328518"/>
              <a:gd name="connsiteY20" fmla="*/ 1828800 h 8091773"/>
              <a:gd name="connsiteX21" fmla="*/ 10588194 w 23328518"/>
              <a:gd name="connsiteY21" fmla="*/ 1876927 h 8091773"/>
              <a:gd name="connsiteX22" fmla="*/ 10756636 w 23328518"/>
              <a:gd name="connsiteY22" fmla="*/ 2310063 h 8091773"/>
              <a:gd name="connsiteX23" fmla="*/ 10443815 w 23328518"/>
              <a:gd name="connsiteY23" fmla="*/ 2863516 h 8091773"/>
              <a:gd name="connsiteX24" fmla="*/ 9986615 w 23328518"/>
              <a:gd name="connsiteY24" fmla="*/ 3416969 h 8091773"/>
              <a:gd name="connsiteX25" fmla="*/ 10058805 w 23328518"/>
              <a:gd name="connsiteY25" fmla="*/ 4211053 h 8091773"/>
              <a:gd name="connsiteX26" fmla="*/ 10973205 w 23328518"/>
              <a:gd name="connsiteY26" fmla="*/ 4860758 h 8091773"/>
              <a:gd name="connsiteX27" fmla="*/ 11454468 w 23328518"/>
              <a:gd name="connsiteY27" fmla="*/ 4812632 h 8091773"/>
              <a:gd name="connsiteX28" fmla="*/ 12272615 w 23328518"/>
              <a:gd name="connsiteY28" fmla="*/ 4307306 h 8091773"/>
              <a:gd name="connsiteX29" fmla="*/ 12585436 w 23328518"/>
              <a:gd name="connsiteY29" fmla="*/ 4403558 h 8091773"/>
              <a:gd name="connsiteX30" fmla="*/ 12802005 w 23328518"/>
              <a:gd name="connsiteY30" fmla="*/ 4981074 h 8091773"/>
              <a:gd name="connsiteX31" fmla="*/ 13355457 w 23328518"/>
              <a:gd name="connsiteY31" fmla="*/ 5005137 h 8091773"/>
              <a:gd name="connsiteX32" fmla="*/ 14197668 w 23328518"/>
              <a:gd name="connsiteY32" fmla="*/ 5077327 h 8091773"/>
              <a:gd name="connsiteX33" fmla="*/ 14823310 w 23328518"/>
              <a:gd name="connsiteY33" fmla="*/ 4908885 h 8091773"/>
              <a:gd name="connsiteX34" fmla="*/ 15208320 w 23328518"/>
              <a:gd name="connsiteY34" fmla="*/ 5317958 h 8091773"/>
              <a:gd name="connsiteX35" fmla="*/ 15015815 w 23328518"/>
              <a:gd name="connsiteY35" fmla="*/ 6015790 h 8091773"/>
              <a:gd name="connsiteX36" fmla="*/ 15015816 w 23328518"/>
              <a:gd name="connsiteY36" fmla="*/ 6617369 h 8091773"/>
              <a:gd name="connsiteX37" fmla="*/ 15906152 w 23328518"/>
              <a:gd name="connsiteY37" fmla="*/ 6761748 h 8091773"/>
              <a:gd name="connsiteX38" fmla="*/ 16218973 w 23328518"/>
              <a:gd name="connsiteY38" fmla="*/ 5847348 h 8091773"/>
              <a:gd name="connsiteX39" fmla="*/ 16050531 w 23328518"/>
              <a:gd name="connsiteY39" fmla="*/ 5101390 h 8091773"/>
              <a:gd name="connsiteX40" fmla="*/ 15954278 w 23328518"/>
              <a:gd name="connsiteY40" fmla="*/ 4596063 h 8091773"/>
              <a:gd name="connsiteX41" fmla="*/ 16387415 w 23328518"/>
              <a:gd name="connsiteY41" fmla="*/ 4475748 h 8091773"/>
              <a:gd name="connsiteX42" fmla="*/ 16916805 w 23328518"/>
              <a:gd name="connsiteY42" fmla="*/ 4981074 h 8091773"/>
              <a:gd name="connsiteX43" fmla="*/ 16964932 w 23328518"/>
              <a:gd name="connsiteY43" fmla="*/ 5871411 h 8091773"/>
              <a:gd name="connsiteX44" fmla="*/ 16940867 w 23328518"/>
              <a:gd name="connsiteY44" fmla="*/ 6761748 h 8091773"/>
              <a:gd name="connsiteX45" fmla="*/ 17085248 w 23328518"/>
              <a:gd name="connsiteY45" fmla="*/ 7459579 h 8091773"/>
              <a:gd name="connsiteX46" fmla="*/ 17566510 w 23328518"/>
              <a:gd name="connsiteY46" fmla="*/ 7988969 h 8091773"/>
              <a:gd name="connsiteX47" fmla="*/ 18384657 w 23328518"/>
              <a:gd name="connsiteY47" fmla="*/ 8013032 h 8091773"/>
              <a:gd name="connsiteX48" fmla="*/ 18817794 w 23328518"/>
              <a:gd name="connsiteY48" fmla="*/ 7146758 h 8091773"/>
              <a:gd name="connsiteX49" fmla="*/ 18938110 w 23328518"/>
              <a:gd name="connsiteY49" fmla="*/ 5991727 h 8091773"/>
              <a:gd name="connsiteX50" fmla="*/ 18938110 w 23328518"/>
              <a:gd name="connsiteY50" fmla="*/ 5558590 h 8091773"/>
              <a:gd name="connsiteX51" fmla="*/ 18769668 w 23328518"/>
              <a:gd name="connsiteY51" fmla="*/ 4788569 h 8091773"/>
              <a:gd name="connsiteX52" fmla="*/ 18240278 w 23328518"/>
              <a:gd name="connsiteY52" fmla="*/ 4162927 h 8091773"/>
              <a:gd name="connsiteX53" fmla="*/ 17590573 w 23328518"/>
              <a:gd name="connsiteY53" fmla="*/ 3753853 h 8091773"/>
              <a:gd name="connsiteX54" fmla="*/ 17349941 w 23328518"/>
              <a:gd name="connsiteY54" fmla="*/ 3152274 h 8091773"/>
              <a:gd name="connsiteX55" fmla="*/ 17710889 w 23328518"/>
              <a:gd name="connsiteY55" fmla="*/ 2526632 h 8091773"/>
              <a:gd name="connsiteX56" fmla="*/ 18745605 w 23328518"/>
              <a:gd name="connsiteY56" fmla="*/ 2382253 h 8091773"/>
              <a:gd name="connsiteX57" fmla="*/ 19106552 w 23328518"/>
              <a:gd name="connsiteY57" fmla="*/ 2526632 h 8091773"/>
              <a:gd name="connsiteX58" fmla="*/ 19660005 w 23328518"/>
              <a:gd name="connsiteY58" fmla="*/ 2719137 h 8091773"/>
              <a:gd name="connsiteX59" fmla="*/ 19852510 w 23328518"/>
              <a:gd name="connsiteY59" fmla="*/ 3224463 h 8091773"/>
              <a:gd name="connsiteX60" fmla="*/ 20598468 w 23328518"/>
              <a:gd name="connsiteY60" fmla="*/ 3200400 h 8091773"/>
              <a:gd name="connsiteX61" fmla="*/ 21344426 w 23328518"/>
              <a:gd name="connsiteY61" fmla="*/ 3056021 h 8091773"/>
              <a:gd name="connsiteX62" fmla="*/ 21777561 w 23328518"/>
              <a:gd name="connsiteY62" fmla="*/ 3585410 h 8091773"/>
              <a:gd name="connsiteX63" fmla="*/ 22812280 w 23328518"/>
              <a:gd name="connsiteY63" fmla="*/ 4090738 h 8091773"/>
              <a:gd name="connsiteX64" fmla="*/ 23293541 w 23328518"/>
              <a:gd name="connsiteY64" fmla="*/ 3368842 h 8091773"/>
              <a:gd name="connsiteX65" fmla="*/ 23149163 w 23328518"/>
              <a:gd name="connsiteY65" fmla="*/ 1876927 h 8091773"/>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4197668 w 23328518"/>
              <a:gd name="connsiteY32" fmla="*/ 5077327 h 8105661"/>
              <a:gd name="connsiteX33" fmla="*/ 14823310 w 23328518"/>
              <a:gd name="connsiteY33" fmla="*/ 4908885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938110 w 23328518"/>
              <a:gd name="connsiteY49" fmla="*/ 5991727 h 8105661"/>
              <a:gd name="connsiteX50" fmla="*/ 18938110 w 23328518"/>
              <a:gd name="connsiteY50" fmla="*/ 5558590 h 8105661"/>
              <a:gd name="connsiteX51" fmla="*/ 18769668 w 23328518"/>
              <a:gd name="connsiteY51" fmla="*/ 4788569 h 8105661"/>
              <a:gd name="connsiteX52" fmla="*/ 18240278 w 23328518"/>
              <a:gd name="connsiteY52" fmla="*/ 4162927 h 8105661"/>
              <a:gd name="connsiteX53" fmla="*/ 17590573 w 23328518"/>
              <a:gd name="connsiteY53" fmla="*/ 3753853 h 8105661"/>
              <a:gd name="connsiteX54" fmla="*/ 17349941 w 23328518"/>
              <a:gd name="connsiteY54" fmla="*/ 3152274 h 8105661"/>
              <a:gd name="connsiteX55" fmla="*/ 17710889 w 23328518"/>
              <a:gd name="connsiteY55" fmla="*/ 2526632 h 8105661"/>
              <a:gd name="connsiteX56" fmla="*/ 18745605 w 23328518"/>
              <a:gd name="connsiteY56" fmla="*/ 2382253 h 8105661"/>
              <a:gd name="connsiteX57" fmla="*/ 19106552 w 23328518"/>
              <a:gd name="connsiteY57" fmla="*/ 2526632 h 8105661"/>
              <a:gd name="connsiteX58" fmla="*/ 19660005 w 23328518"/>
              <a:gd name="connsiteY58" fmla="*/ 2719137 h 8105661"/>
              <a:gd name="connsiteX59" fmla="*/ 19852510 w 23328518"/>
              <a:gd name="connsiteY59" fmla="*/ 3224463 h 8105661"/>
              <a:gd name="connsiteX60" fmla="*/ 20598468 w 23328518"/>
              <a:gd name="connsiteY60" fmla="*/ 3200400 h 8105661"/>
              <a:gd name="connsiteX61" fmla="*/ 21344426 w 23328518"/>
              <a:gd name="connsiteY61" fmla="*/ 3056021 h 8105661"/>
              <a:gd name="connsiteX62" fmla="*/ 21777561 w 23328518"/>
              <a:gd name="connsiteY62" fmla="*/ 3585410 h 8105661"/>
              <a:gd name="connsiteX63" fmla="*/ 22812280 w 23328518"/>
              <a:gd name="connsiteY63" fmla="*/ 4090738 h 8105661"/>
              <a:gd name="connsiteX64" fmla="*/ 23293541 w 23328518"/>
              <a:gd name="connsiteY64" fmla="*/ 3368842 h 8105661"/>
              <a:gd name="connsiteX65" fmla="*/ 23149163 w 23328518"/>
              <a:gd name="connsiteY65"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4197668 w 23328518"/>
              <a:gd name="connsiteY32" fmla="*/ 5077327 h 8105661"/>
              <a:gd name="connsiteX33" fmla="*/ 14823310 w 23328518"/>
              <a:gd name="connsiteY33" fmla="*/ 4908885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938110 w 23328518"/>
              <a:gd name="connsiteY49" fmla="*/ 5991727 h 8105661"/>
              <a:gd name="connsiteX50" fmla="*/ 18649352 w 23328518"/>
              <a:gd name="connsiteY50" fmla="*/ 5293895 h 8105661"/>
              <a:gd name="connsiteX51" fmla="*/ 18769668 w 23328518"/>
              <a:gd name="connsiteY51" fmla="*/ 4788569 h 8105661"/>
              <a:gd name="connsiteX52" fmla="*/ 18240278 w 23328518"/>
              <a:gd name="connsiteY52" fmla="*/ 4162927 h 8105661"/>
              <a:gd name="connsiteX53" fmla="*/ 17590573 w 23328518"/>
              <a:gd name="connsiteY53" fmla="*/ 3753853 h 8105661"/>
              <a:gd name="connsiteX54" fmla="*/ 17349941 w 23328518"/>
              <a:gd name="connsiteY54" fmla="*/ 3152274 h 8105661"/>
              <a:gd name="connsiteX55" fmla="*/ 17710889 w 23328518"/>
              <a:gd name="connsiteY55" fmla="*/ 2526632 h 8105661"/>
              <a:gd name="connsiteX56" fmla="*/ 18745605 w 23328518"/>
              <a:gd name="connsiteY56" fmla="*/ 2382253 h 8105661"/>
              <a:gd name="connsiteX57" fmla="*/ 19106552 w 23328518"/>
              <a:gd name="connsiteY57" fmla="*/ 2526632 h 8105661"/>
              <a:gd name="connsiteX58" fmla="*/ 19660005 w 23328518"/>
              <a:gd name="connsiteY58" fmla="*/ 2719137 h 8105661"/>
              <a:gd name="connsiteX59" fmla="*/ 19852510 w 23328518"/>
              <a:gd name="connsiteY59" fmla="*/ 3224463 h 8105661"/>
              <a:gd name="connsiteX60" fmla="*/ 20598468 w 23328518"/>
              <a:gd name="connsiteY60" fmla="*/ 3200400 h 8105661"/>
              <a:gd name="connsiteX61" fmla="*/ 21344426 w 23328518"/>
              <a:gd name="connsiteY61" fmla="*/ 3056021 h 8105661"/>
              <a:gd name="connsiteX62" fmla="*/ 21777561 w 23328518"/>
              <a:gd name="connsiteY62" fmla="*/ 3585410 h 8105661"/>
              <a:gd name="connsiteX63" fmla="*/ 22812280 w 23328518"/>
              <a:gd name="connsiteY63" fmla="*/ 4090738 h 8105661"/>
              <a:gd name="connsiteX64" fmla="*/ 23293541 w 23328518"/>
              <a:gd name="connsiteY64" fmla="*/ 3368842 h 8105661"/>
              <a:gd name="connsiteX65" fmla="*/ 23149163 w 23328518"/>
              <a:gd name="connsiteY65"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4197668 w 23328518"/>
              <a:gd name="connsiteY32" fmla="*/ 5077327 h 8105661"/>
              <a:gd name="connsiteX33" fmla="*/ 14823310 w 23328518"/>
              <a:gd name="connsiteY33" fmla="*/ 4908885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649352 w 23328518"/>
              <a:gd name="connsiteY49" fmla="*/ 5293895 h 8105661"/>
              <a:gd name="connsiteX50" fmla="*/ 18769668 w 23328518"/>
              <a:gd name="connsiteY50" fmla="*/ 4788569 h 8105661"/>
              <a:gd name="connsiteX51" fmla="*/ 18240278 w 23328518"/>
              <a:gd name="connsiteY51" fmla="*/ 4162927 h 8105661"/>
              <a:gd name="connsiteX52" fmla="*/ 17590573 w 23328518"/>
              <a:gd name="connsiteY52" fmla="*/ 3753853 h 8105661"/>
              <a:gd name="connsiteX53" fmla="*/ 17349941 w 23328518"/>
              <a:gd name="connsiteY53" fmla="*/ 3152274 h 8105661"/>
              <a:gd name="connsiteX54" fmla="*/ 17710889 w 23328518"/>
              <a:gd name="connsiteY54" fmla="*/ 2526632 h 8105661"/>
              <a:gd name="connsiteX55" fmla="*/ 18745605 w 23328518"/>
              <a:gd name="connsiteY55" fmla="*/ 2382253 h 8105661"/>
              <a:gd name="connsiteX56" fmla="*/ 19106552 w 23328518"/>
              <a:gd name="connsiteY56" fmla="*/ 2526632 h 8105661"/>
              <a:gd name="connsiteX57" fmla="*/ 19660005 w 23328518"/>
              <a:gd name="connsiteY57" fmla="*/ 2719137 h 8105661"/>
              <a:gd name="connsiteX58" fmla="*/ 19852510 w 23328518"/>
              <a:gd name="connsiteY58" fmla="*/ 3224463 h 8105661"/>
              <a:gd name="connsiteX59" fmla="*/ 20598468 w 23328518"/>
              <a:gd name="connsiteY59" fmla="*/ 3200400 h 8105661"/>
              <a:gd name="connsiteX60" fmla="*/ 21344426 w 23328518"/>
              <a:gd name="connsiteY60" fmla="*/ 3056021 h 8105661"/>
              <a:gd name="connsiteX61" fmla="*/ 21777561 w 23328518"/>
              <a:gd name="connsiteY61" fmla="*/ 3585410 h 8105661"/>
              <a:gd name="connsiteX62" fmla="*/ 22812280 w 23328518"/>
              <a:gd name="connsiteY62" fmla="*/ 4090738 h 8105661"/>
              <a:gd name="connsiteX63" fmla="*/ 23293541 w 23328518"/>
              <a:gd name="connsiteY63" fmla="*/ 3368842 h 8105661"/>
              <a:gd name="connsiteX64" fmla="*/ 23149163 w 23328518"/>
              <a:gd name="connsiteY64"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4197668 w 23328518"/>
              <a:gd name="connsiteY32" fmla="*/ 5077327 h 8105661"/>
              <a:gd name="connsiteX33" fmla="*/ 14823310 w 23328518"/>
              <a:gd name="connsiteY33" fmla="*/ 4908885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649352 w 23328518"/>
              <a:gd name="connsiteY49" fmla="*/ 5293895 h 8105661"/>
              <a:gd name="connsiteX50" fmla="*/ 18769668 w 23328518"/>
              <a:gd name="connsiteY50" fmla="*/ 4788569 h 8105661"/>
              <a:gd name="connsiteX51" fmla="*/ 17927457 w 23328518"/>
              <a:gd name="connsiteY51" fmla="*/ 4090738 h 8105661"/>
              <a:gd name="connsiteX52" fmla="*/ 17590573 w 23328518"/>
              <a:gd name="connsiteY52" fmla="*/ 3753853 h 8105661"/>
              <a:gd name="connsiteX53" fmla="*/ 17349941 w 23328518"/>
              <a:gd name="connsiteY53" fmla="*/ 3152274 h 8105661"/>
              <a:gd name="connsiteX54" fmla="*/ 17710889 w 23328518"/>
              <a:gd name="connsiteY54" fmla="*/ 2526632 h 8105661"/>
              <a:gd name="connsiteX55" fmla="*/ 18745605 w 23328518"/>
              <a:gd name="connsiteY55" fmla="*/ 2382253 h 8105661"/>
              <a:gd name="connsiteX56" fmla="*/ 19106552 w 23328518"/>
              <a:gd name="connsiteY56" fmla="*/ 2526632 h 8105661"/>
              <a:gd name="connsiteX57" fmla="*/ 19660005 w 23328518"/>
              <a:gd name="connsiteY57" fmla="*/ 2719137 h 8105661"/>
              <a:gd name="connsiteX58" fmla="*/ 19852510 w 23328518"/>
              <a:gd name="connsiteY58" fmla="*/ 3224463 h 8105661"/>
              <a:gd name="connsiteX59" fmla="*/ 20598468 w 23328518"/>
              <a:gd name="connsiteY59" fmla="*/ 3200400 h 8105661"/>
              <a:gd name="connsiteX60" fmla="*/ 21344426 w 23328518"/>
              <a:gd name="connsiteY60" fmla="*/ 3056021 h 8105661"/>
              <a:gd name="connsiteX61" fmla="*/ 21777561 w 23328518"/>
              <a:gd name="connsiteY61" fmla="*/ 3585410 h 8105661"/>
              <a:gd name="connsiteX62" fmla="*/ 22812280 w 23328518"/>
              <a:gd name="connsiteY62" fmla="*/ 4090738 h 8105661"/>
              <a:gd name="connsiteX63" fmla="*/ 23293541 w 23328518"/>
              <a:gd name="connsiteY63" fmla="*/ 3368842 h 8105661"/>
              <a:gd name="connsiteX64" fmla="*/ 23149163 w 23328518"/>
              <a:gd name="connsiteY64"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4197668 w 23328518"/>
              <a:gd name="connsiteY32" fmla="*/ 5077327 h 8105661"/>
              <a:gd name="connsiteX33" fmla="*/ 14823310 w 23328518"/>
              <a:gd name="connsiteY33" fmla="*/ 4908885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649352 w 23328518"/>
              <a:gd name="connsiteY49" fmla="*/ 5293895 h 8105661"/>
              <a:gd name="connsiteX50" fmla="*/ 17927457 w 23328518"/>
              <a:gd name="connsiteY50" fmla="*/ 4090738 h 8105661"/>
              <a:gd name="connsiteX51" fmla="*/ 17590573 w 23328518"/>
              <a:gd name="connsiteY51" fmla="*/ 3753853 h 8105661"/>
              <a:gd name="connsiteX52" fmla="*/ 17349941 w 23328518"/>
              <a:gd name="connsiteY52" fmla="*/ 3152274 h 8105661"/>
              <a:gd name="connsiteX53" fmla="*/ 17710889 w 23328518"/>
              <a:gd name="connsiteY53" fmla="*/ 2526632 h 8105661"/>
              <a:gd name="connsiteX54" fmla="*/ 18745605 w 23328518"/>
              <a:gd name="connsiteY54" fmla="*/ 2382253 h 8105661"/>
              <a:gd name="connsiteX55" fmla="*/ 19106552 w 23328518"/>
              <a:gd name="connsiteY55" fmla="*/ 2526632 h 8105661"/>
              <a:gd name="connsiteX56" fmla="*/ 19660005 w 23328518"/>
              <a:gd name="connsiteY56" fmla="*/ 2719137 h 8105661"/>
              <a:gd name="connsiteX57" fmla="*/ 19852510 w 23328518"/>
              <a:gd name="connsiteY57" fmla="*/ 3224463 h 8105661"/>
              <a:gd name="connsiteX58" fmla="*/ 20598468 w 23328518"/>
              <a:gd name="connsiteY58" fmla="*/ 3200400 h 8105661"/>
              <a:gd name="connsiteX59" fmla="*/ 21344426 w 23328518"/>
              <a:gd name="connsiteY59" fmla="*/ 3056021 h 8105661"/>
              <a:gd name="connsiteX60" fmla="*/ 21777561 w 23328518"/>
              <a:gd name="connsiteY60" fmla="*/ 3585410 h 8105661"/>
              <a:gd name="connsiteX61" fmla="*/ 22812280 w 23328518"/>
              <a:gd name="connsiteY61" fmla="*/ 4090738 h 8105661"/>
              <a:gd name="connsiteX62" fmla="*/ 23293541 w 23328518"/>
              <a:gd name="connsiteY62" fmla="*/ 3368842 h 8105661"/>
              <a:gd name="connsiteX63" fmla="*/ 23149163 w 23328518"/>
              <a:gd name="connsiteY63"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4197668 w 23328518"/>
              <a:gd name="connsiteY32" fmla="*/ 5077327 h 8105661"/>
              <a:gd name="connsiteX33" fmla="*/ 14751120 w 23328518"/>
              <a:gd name="connsiteY33" fmla="*/ 4427621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649352 w 23328518"/>
              <a:gd name="connsiteY49" fmla="*/ 5293895 h 8105661"/>
              <a:gd name="connsiteX50" fmla="*/ 17927457 w 23328518"/>
              <a:gd name="connsiteY50" fmla="*/ 4090738 h 8105661"/>
              <a:gd name="connsiteX51" fmla="*/ 17590573 w 23328518"/>
              <a:gd name="connsiteY51" fmla="*/ 3753853 h 8105661"/>
              <a:gd name="connsiteX52" fmla="*/ 17349941 w 23328518"/>
              <a:gd name="connsiteY52" fmla="*/ 3152274 h 8105661"/>
              <a:gd name="connsiteX53" fmla="*/ 17710889 w 23328518"/>
              <a:gd name="connsiteY53" fmla="*/ 2526632 h 8105661"/>
              <a:gd name="connsiteX54" fmla="*/ 18745605 w 23328518"/>
              <a:gd name="connsiteY54" fmla="*/ 2382253 h 8105661"/>
              <a:gd name="connsiteX55" fmla="*/ 19106552 w 23328518"/>
              <a:gd name="connsiteY55" fmla="*/ 2526632 h 8105661"/>
              <a:gd name="connsiteX56" fmla="*/ 19660005 w 23328518"/>
              <a:gd name="connsiteY56" fmla="*/ 2719137 h 8105661"/>
              <a:gd name="connsiteX57" fmla="*/ 19852510 w 23328518"/>
              <a:gd name="connsiteY57" fmla="*/ 3224463 h 8105661"/>
              <a:gd name="connsiteX58" fmla="*/ 20598468 w 23328518"/>
              <a:gd name="connsiteY58" fmla="*/ 3200400 h 8105661"/>
              <a:gd name="connsiteX59" fmla="*/ 21344426 w 23328518"/>
              <a:gd name="connsiteY59" fmla="*/ 3056021 h 8105661"/>
              <a:gd name="connsiteX60" fmla="*/ 21777561 w 23328518"/>
              <a:gd name="connsiteY60" fmla="*/ 3585410 h 8105661"/>
              <a:gd name="connsiteX61" fmla="*/ 22812280 w 23328518"/>
              <a:gd name="connsiteY61" fmla="*/ 4090738 h 8105661"/>
              <a:gd name="connsiteX62" fmla="*/ 23293541 w 23328518"/>
              <a:gd name="connsiteY62" fmla="*/ 3368842 h 8105661"/>
              <a:gd name="connsiteX63" fmla="*/ 23149163 w 23328518"/>
              <a:gd name="connsiteY63"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3957036 w 23328518"/>
              <a:gd name="connsiteY32" fmla="*/ 4908885 h 8105661"/>
              <a:gd name="connsiteX33" fmla="*/ 14751120 w 23328518"/>
              <a:gd name="connsiteY33" fmla="*/ 4427621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649352 w 23328518"/>
              <a:gd name="connsiteY49" fmla="*/ 5293895 h 8105661"/>
              <a:gd name="connsiteX50" fmla="*/ 17927457 w 23328518"/>
              <a:gd name="connsiteY50" fmla="*/ 4090738 h 8105661"/>
              <a:gd name="connsiteX51" fmla="*/ 17590573 w 23328518"/>
              <a:gd name="connsiteY51" fmla="*/ 3753853 h 8105661"/>
              <a:gd name="connsiteX52" fmla="*/ 17349941 w 23328518"/>
              <a:gd name="connsiteY52" fmla="*/ 3152274 h 8105661"/>
              <a:gd name="connsiteX53" fmla="*/ 17710889 w 23328518"/>
              <a:gd name="connsiteY53" fmla="*/ 2526632 h 8105661"/>
              <a:gd name="connsiteX54" fmla="*/ 18745605 w 23328518"/>
              <a:gd name="connsiteY54" fmla="*/ 2382253 h 8105661"/>
              <a:gd name="connsiteX55" fmla="*/ 19106552 w 23328518"/>
              <a:gd name="connsiteY55" fmla="*/ 2526632 h 8105661"/>
              <a:gd name="connsiteX56" fmla="*/ 19660005 w 23328518"/>
              <a:gd name="connsiteY56" fmla="*/ 2719137 h 8105661"/>
              <a:gd name="connsiteX57" fmla="*/ 19852510 w 23328518"/>
              <a:gd name="connsiteY57" fmla="*/ 3224463 h 8105661"/>
              <a:gd name="connsiteX58" fmla="*/ 20598468 w 23328518"/>
              <a:gd name="connsiteY58" fmla="*/ 3200400 h 8105661"/>
              <a:gd name="connsiteX59" fmla="*/ 21344426 w 23328518"/>
              <a:gd name="connsiteY59" fmla="*/ 3056021 h 8105661"/>
              <a:gd name="connsiteX60" fmla="*/ 21777561 w 23328518"/>
              <a:gd name="connsiteY60" fmla="*/ 3585410 h 8105661"/>
              <a:gd name="connsiteX61" fmla="*/ 22812280 w 23328518"/>
              <a:gd name="connsiteY61" fmla="*/ 4090738 h 8105661"/>
              <a:gd name="connsiteX62" fmla="*/ 23293541 w 23328518"/>
              <a:gd name="connsiteY62" fmla="*/ 3368842 h 8105661"/>
              <a:gd name="connsiteX63" fmla="*/ 23149163 w 23328518"/>
              <a:gd name="connsiteY63"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355457 w 23328518"/>
              <a:gd name="connsiteY31" fmla="*/ 5005137 h 8105661"/>
              <a:gd name="connsiteX32" fmla="*/ 13812657 w 23328518"/>
              <a:gd name="connsiteY32" fmla="*/ 4596063 h 8105661"/>
              <a:gd name="connsiteX33" fmla="*/ 14751120 w 23328518"/>
              <a:gd name="connsiteY33" fmla="*/ 4427621 h 8105661"/>
              <a:gd name="connsiteX34" fmla="*/ 15208320 w 23328518"/>
              <a:gd name="connsiteY34" fmla="*/ 5317958 h 8105661"/>
              <a:gd name="connsiteX35" fmla="*/ 15015815 w 23328518"/>
              <a:gd name="connsiteY35" fmla="*/ 6015790 h 8105661"/>
              <a:gd name="connsiteX36" fmla="*/ 15015816 w 23328518"/>
              <a:gd name="connsiteY36" fmla="*/ 6617369 h 8105661"/>
              <a:gd name="connsiteX37" fmla="*/ 15906152 w 23328518"/>
              <a:gd name="connsiteY37" fmla="*/ 6761748 h 8105661"/>
              <a:gd name="connsiteX38" fmla="*/ 16218973 w 23328518"/>
              <a:gd name="connsiteY38" fmla="*/ 5847348 h 8105661"/>
              <a:gd name="connsiteX39" fmla="*/ 16050531 w 23328518"/>
              <a:gd name="connsiteY39" fmla="*/ 5101390 h 8105661"/>
              <a:gd name="connsiteX40" fmla="*/ 15954278 w 23328518"/>
              <a:gd name="connsiteY40" fmla="*/ 4596063 h 8105661"/>
              <a:gd name="connsiteX41" fmla="*/ 16387415 w 23328518"/>
              <a:gd name="connsiteY41" fmla="*/ 4475748 h 8105661"/>
              <a:gd name="connsiteX42" fmla="*/ 16916805 w 23328518"/>
              <a:gd name="connsiteY42" fmla="*/ 4981074 h 8105661"/>
              <a:gd name="connsiteX43" fmla="*/ 16964932 w 23328518"/>
              <a:gd name="connsiteY43" fmla="*/ 5871411 h 8105661"/>
              <a:gd name="connsiteX44" fmla="*/ 16940867 w 23328518"/>
              <a:gd name="connsiteY44" fmla="*/ 6761748 h 8105661"/>
              <a:gd name="connsiteX45" fmla="*/ 17085248 w 23328518"/>
              <a:gd name="connsiteY45" fmla="*/ 7459579 h 8105661"/>
              <a:gd name="connsiteX46" fmla="*/ 17566510 w 23328518"/>
              <a:gd name="connsiteY46" fmla="*/ 7988969 h 8105661"/>
              <a:gd name="connsiteX47" fmla="*/ 18384657 w 23328518"/>
              <a:gd name="connsiteY47" fmla="*/ 8013032 h 8105661"/>
              <a:gd name="connsiteX48" fmla="*/ 18649352 w 23328518"/>
              <a:gd name="connsiteY48" fmla="*/ 6954253 h 8105661"/>
              <a:gd name="connsiteX49" fmla="*/ 18649352 w 23328518"/>
              <a:gd name="connsiteY49" fmla="*/ 5293895 h 8105661"/>
              <a:gd name="connsiteX50" fmla="*/ 17927457 w 23328518"/>
              <a:gd name="connsiteY50" fmla="*/ 4090738 h 8105661"/>
              <a:gd name="connsiteX51" fmla="*/ 17590573 w 23328518"/>
              <a:gd name="connsiteY51" fmla="*/ 3753853 h 8105661"/>
              <a:gd name="connsiteX52" fmla="*/ 17349941 w 23328518"/>
              <a:gd name="connsiteY52" fmla="*/ 3152274 h 8105661"/>
              <a:gd name="connsiteX53" fmla="*/ 17710889 w 23328518"/>
              <a:gd name="connsiteY53" fmla="*/ 2526632 h 8105661"/>
              <a:gd name="connsiteX54" fmla="*/ 18745605 w 23328518"/>
              <a:gd name="connsiteY54" fmla="*/ 2382253 h 8105661"/>
              <a:gd name="connsiteX55" fmla="*/ 19106552 w 23328518"/>
              <a:gd name="connsiteY55" fmla="*/ 2526632 h 8105661"/>
              <a:gd name="connsiteX56" fmla="*/ 19660005 w 23328518"/>
              <a:gd name="connsiteY56" fmla="*/ 2719137 h 8105661"/>
              <a:gd name="connsiteX57" fmla="*/ 19852510 w 23328518"/>
              <a:gd name="connsiteY57" fmla="*/ 3224463 h 8105661"/>
              <a:gd name="connsiteX58" fmla="*/ 20598468 w 23328518"/>
              <a:gd name="connsiteY58" fmla="*/ 3200400 h 8105661"/>
              <a:gd name="connsiteX59" fmla="*/ 21344426 w 23328518"/>
              <a:gd name="connsiteY59" fmla="*/ 3056021 h 8105661"/>
              <a:gd name="connsiteX60" fmla="*/ 21777561 w 23328518"/>
              <a:gd name="connsiteY60" fmla="*/ 3585410 h 8105661"/>
              <a:gd name="connsiteX61" fmla="*/ 22812280 w 23328518"/>
              <a:gd name="connsiteY61" fmla="*/ 4090738 h 8105661"/>
              <a:gd name="connsiteX62" fmla="*/ 23293541 w 23328518"/>
              <a:gd name="connsiteY62" fmla="*/ 3368842 h 8105661"/>
              <a:gd name="connsiteX63" fmla="*/ 23149163 w 23328518"/>
              <a:gd name="connsiteY63"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2802005 w 23328518"/>
              <a:gd name="connsiteY30" fmla="*/ 4981074 h 8105661"/>
              <a:gd name="connsiteX31" fmla="*/ 13812657 w 23328518"/>
              <a:gd name="connsiteY31" fmla="*/ 4596063 h 8105661"/>
              <a:gd name="connsiteX32" fmla="*/ 14751120 w 23328518"/>
              <a:gd name="connsiteY32" fmla="*/ 4427621 h 8105661"/>
              <a:gd name="connsiteX33" fmla="*/ 15208320 w 23328518"/>
              <a:gd name="connsiteY33" fmla="*/ 5317958 h 8105661"/>
              <a:gd name="connsiteX34" fmla="*/ 15015815 w 23328518"/>
              <a:gd name="connsiteY34" fmla="*/ 6015790 h 8105661"/>
              <a:gd name="connsiteX35" fmla="*/ 15015816 w 23328518"/>
              <a:gd name="connsiteY35" fmla="*/ 6617369 h 8105661"/>
              <a:gd name="connsiteX36" fmla="*/ 15906152 w 23328518"/>
              <a:gd name="connsiteY36" fmla="*/ 6761748 h 8105661"/>
              <a:gd name="connsiteX37" fmla="*/ 16218973 w 23328518"/>
              <a:gd name="connsiteY37" fmla="*/ 5847348 h 8105661"/>
              <a:gd name="connsiteX38" fmla="*/ 16050531 w 23328518"/>
              <a:gd name="connsiteY38" fmla="*/ 5101390 h 8105661"/>
              <a:gd name="connsiteX39" fmla="*/ 15954278 w 23328518"/>
              <a:gd name="connsiteY39" fmla="*/ 4596063 h 8105661"/>
              <a:gd name="connsiteX40" fmla="*/ 16387415 w 23328518"/>
              <a:gd name="connsiteY40" fmla="*/ 4475748 h 8105661"/>
              <a:gd name="connsiteX41" fmla="*/ 16916805 w 23328518"/>
              <a:gd name="connsiteY41" fmla="*/ 4981074 h 8105661"/>
              <a:gd name="connsiteX42" fmla="*/ 16964932 w 23328518"/>
              <a:gd name="connsiteY42" fmla="*/ 5871411 h 8105661"/>
              <a:gd name="connsiteX43" fmla="*/ 16940867 w 23328518"/>
              <a:gd name="connsiteY43" fmla="*/ 6761748 h 8105661"/>
              <a:gd name="connsiteX44" fmla="*/ 17085248 w 23328518"/>
              <a:gd name="connsiteY44" fmla="*/ 7459579 h 8105661"/>
              <a:gd name="connsiteX45" fmla="*/ 17566510 w 23328518"/>
              <a:gd name="connsiteY45" fmla="*/ 7988969 h 8105661"/>
              <a:gd name="connsiteX46" fmla="*/ 18384657 w 23328518"/>
              <a:gd name="connsiteY46" fmla="*/ 8013032 h 8105661"/>
              <a:gd name="connsiteX47" fmla="*/ 18649352 w 23328518"/>
              <a:gd name="connsiteY47" fmla="*/ 6954253 h 8105661"/>
              <a:gd name="connsiteX48" fmla="*/ 18649352 w 23328518"/>
              <a:gd name="connsiteY48" fmla="*/ 5293895 h 8105661"/>
              <a:gd name="connsiteX49" fmla="*/ 17927457 w 23328518"/>
              <a:gd name="connsiteY49" fmla="*/ 4090738 h 8105661"/>
              <a:gd name="connsiteX50" fmla="*/ 17590573 w 23328518"/>
              <a:gd name="connsiteY50" fmla="*/ 3753853 h 8105661"/>
              <a:gd name="connsiteX51" fmla="*/ 17349941 w 23328518"/>
              <a:gd name="connsiteY51" fmla="*/ 3152274 h 8105661"/>
              <a:gd name="connsiteX52" fmla="*/ 17710889 w 23328518"/>
              <a:gd name="connsiteY52" fmla="*/ 2526632 h 8105661"/>
              <a:gd name="connsiteX53" fmla="*/ 18745605 w 23328518"/>
              <a:gd name="connsiteY53" fmla="*/ 2382253 h 8105661"/>
              <a:gd name="connsiteX54" fmla="*/ 19106552 w 23328518"/>
              <a:gd name="connsiteY54" fmla="*/ 2526632 h 8105661"/>
              <a:gd name="connsiteX55" fmla="*/ 19660005 w 23328518"/>
              <a:gd name="connsiteY55" fmla="*/ 2719137 h 8105661"/>
              <a:gd name="connsiteX56" fmla="*/ 19852510 w 23328518"/>
              <a:gd name="connsiteY56" fmla="*/ 3224463 h 8105661"/>
              <a:gd name="connsiteX57" fmla="*/ 20598468 w 23328518"/>
              <a:gd name="connsiteY57" fmla="*/ 3200400 h 8105661"/>
              <a:gd name="connsiteX58" fmla="*/ 21344426 w 23328518"/>
              <a:gd name="connsiteY58" fmla="*/ 3056021 h 8105661"/>
              <a:gd name="connsiteX59" fmla="*/ 21777561 w 23328518"/>
              <a:gd name="connsiteY59" fmla="*/ 3585410 h 8105661"/>
              <a:gd name="connsiteX60" fmla="*/ 22812280 w 23328518"/>
              <a:gd name="connsiteY60" fmla="*/ 4090738 h 8105661"/>
              <a:gd name="connsiteX61" fmla="*/ 23293541 w 23328518"/>
              <a:gd name="connsiteY61" fmla="*/ 3368842 h 8105661"/>
              <a:gd name="connsiteX62" fmla="*/ 23149163 w 23328518"/>
              <a:gd name="connsiteY62"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72615 w 23328518"/>
              <a:gd name="connsiteY28" fmla="*/ 4307306 h 8105661"/>
              <a:gd name="connsiteX29" fmla="*/ 12585436 w 23328518"/>
              <a:gd name="connsiteY29" fmla="*/ 4403558 h 8105661"/>
              <a:gd name="connsiteX30" fmla="*/ 13114827 w 23328518"/>
              <a:gd name="connsiteY30" fmla="*/ 4692316 h 8105661"/>
              <a:gd name="connsiteX31" fmla="*/ 13812657 w 23328518"/>
              <a:gd name="connsiteY31" fmla="*/ 4596063 h 8105661"/>
              <a:gd name="connsiteX32" fmla="*/ 14751120 w 23328518"/>
              <a:gd name="connsiteY32" fmla="*/ 4427621 h 8105661"/>
              <a:gd name="connsiteX33" fmla="*/ 15208320 w 23328518"/>
              <a:gd name="connsiteY33" fmla="*/ 5317958 h 8105661"/>
              <a:gd name="connsiteX34" fmla="*/ 15015815 w 23328518"/>
              <a:gd name="connsiteY34" fmla="*/ 6015790 h 8105661"/>
              <a:gd name="connsiteX35" fmla="*/ 15015816 w 23328518"/>
              <a:gd name="connsiteY35" fmla="*/ 6617369 h 8105661"/>
              <a:gd name="connsiteX36" fmla="*/ 15906152 w 23328518"/>
              <a:gd name="connsiteY36" fmla="*/ 6761748 h 8105661"/>
              <a:gd name="connsiteX37" fmla="*/ 16218973 w 23328518"/>
              <a:gd name="connsiteY37" fmla="*/ 5847348 h 8105661"/>
              <a:gd name="connsiteX38" fmla="*/ 16050531 w 23328518"/>
              <a:gd name="connsiteY38" fmla="*/ 5101390 h 8105661"/>
              <a:gd name="connsiteX39" fmla="*/ 15954278 w 23328518"/>
              <a:gd name="connsiteY39" fmla="*/ 4596063 h 8105661"/>
              <a:gd name="connsiteX40" fmla="*/ 16387415 w 23328518"/>
              <a:gd name="connsiteY40" fmla="*/ 4475748 h 8105661"/>
              <a:gd name="connsiteX41" fmla="*/ 16916805 w 23328518"/>
              <a:gd name="connsiteY41" fmla="*/ 4981074 h 8105661"/>
              <a:gd name="connsiteX42" fmla="*/ 16964932 w 23328518"/>
              <a:gd name="connsiteY42" fmla="*/ 5871411 h 8105661"/>
              <a:gd name="connsiteX43" fmla="*/ 16940867 w 23328518"/>
              <a:gd name="connsiteY43" fmla="*/ 6761748 h 8105661"/>
              <a:gd name="connsiteX44" fmla="*/ 17085248 w 23328518"/>
              <a:gd name="connsiteY44" fmla="*/ 7459579 h 8105661"/>
              <a:gd name="connsiteX45" fmla="*/ 17566510 w 23328518"/>
              <a:gd name="connsiteY45" fmla="*/ 7988969 h 8105661"/>
              <a:gd name="connsiteX46" fmla="*/ 18384657 w 23328518"/>
              <a:gd name="connsiteY46" fmla="*/ 8013032 h 8105661"/>
              <a:gd name="connsiteX47" fmla="*/ 18649352 w 23328518"/>
              <a:gd name="connsiteY47" fmla="*/ 6954253 h 8105661"/>
              <a:gd name="connsiteX48" fmla="*/ 18649352 w 23328518"/>
              <a:gd name="connsiteY48" fmla="*/ 5293895 h 8105661"/>
              <a:gd name="connsiteX49" fmla="*/ 17927457 w 23328518"/>
              <a:gd name="connsiteY49" fmla="*/ 4090738 h 8105661"/>
              <a:gd name="connsiteX50" fmla="*/ 17590573 w 23328518"/>
              <a:gd name="connsiteY50" fmla="*/ 3753853 h 8105661"/>
              <a:gd name="connsiteX51" fmla="*/ 17349941 w 23328518"/>
              <a:gd name="connsiteY51" fmla="*/ 3152274 h 8105661"/>
              <a:gd name="connsiteX52" fmla="*/ 17710889 w 23328518"/>
              <a:gd name="connsiteY52" fmla="*/ 2526632 h 8105661"/>
              <a:gd name="connsiteX53" fmla="*/ 18745605 w 23328518"/>
              <a:gd name="connsiteY53" fmla="*/ 2382253 h 8105661"/>
              <a:gd name="connsiteX54" fmla="*/ 19106552 w 23328518"/>
              <a:gd name="connsiteY54" fmla="*/ 2526632 h 8105661"/>
              <a:gd name="connsiteX55" fmla="*/ 19660005 w 23328518"/>
              <a:gd name="connsiteY55" fmla="*/ 2719137 h 8105661"/>
              <a:gd name="connsiteX56" fmla="*/ 19852510 w 23328518"/>
              <a:gd name="connsiteY56" fmla="*/ 3224463 h 8105661"/>
              <a:gd name="connsiteX57" fmla="*/ 20598468 w 23328518"/>
              <a:gd name="connsiteY57" fmla="*/ 3200400 h 8105661"/>
              <a:gd name="connsiteX58" fmla="*/ 21344426 w 23328518"/>
              <a:gd name="connsiteY58" fmla="*/ 3056021 h 8105661"/>
              <a:gd name="connsiteX59" fmla="*/ 21777561 w 23328518"/>
              <a:gd name="connsiteY59" fmla="*/ 3585410 h 8105661"/>
              <a:gd name="connsiteX60" fmla="*/ 22812280 w 23328518"/>
              <a:gd name="connsiteY60" fmla="*/ 4090738 h 8105661"/>
              <a:gd name="connsiteX61" fmla="*/ 23293541 w 23328518"/>
              <a:gd name="connsiteY61" fmla="*/ 3368842 h 8105661"/>
              <a:gd name="connsiteX62" fmla="*/ 23149163 w 23328518"/>
              <a:gd name="connsiteY62"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00425 w 23328518"/>
              <a:gd name="connsiteY28" fmla="*/ 3874170 h 8105661"/>
              <a:gd name="connsiteX29" fmla="*/ 12585436 w 23328518"/>
              <a:gd name="connsiteY29" fmla="*/ 4403558 h 8105661"/>
              <a:gd name="connsiteX30" fmla="*/ 13114827 w 23328518"/>
              <a:gd name="connsiteY30" fmla="*/ 4692316 h 8105661"/>
              <a:gd name="connsiteX31" fmla="*/ 13812657 w 23328518"/>
              <a:gd name="connsiteY31" fmla="*/ 4596063 h 8105661"/>
              <a:gd name="connsiteX32" fmla="*/ 14751120 w 23328518"/>
              <a:gd name="connsiteY32" fmla="*/ 4427621 h 8105661"/>
              <a:gd name="connsiteX33" fmla="*/ 15208320 w 23328518"/>
              <a:gd name="connsiteY33" fmla="*/ 5317958 h 8105661"/>
              <a:gd name="connsiteX34" fmla="*/ 15015815 w 23328518"/>
              <a:gd name="connsiteY34" fmla="*/ 6015790 h 8105661"/>
              <a:gd name="connsiteX35" fmla="*/ 15015816 w 23328518"/>
              <a:gd name="connsiteY35" fmla="*/ 6617369 h 8105661"/>
              <a:gd name="connsiteX36" fmla="*/ 15906152 w 23328518"/>
              <a:gd name="connsiteY36" fmla="*/ 6761748 h 8105661"/>
              <a:gd name="connsiteX37" fmla="*/ 16218973 w 23328518"/>
              <a:gd name="connsiteY37" fmla="*/ 5847348 h 8105661"/>
              <a:gd name="connsiteX38" fmla="*/ 16050531 w 23328518"/>
              <a:gd name="connsiteY38" fmla="*/ 5101390 h 8105661"/>
              <a:gd name="connsiteX39" fmla="*/ 15954278 w 23328518"/>
              <a:gd name="connsiteY39" fmla="*/ 4596063 h 8105661"/>
              <a:gd name="connsiteX40" fmla="*/ 16387415 w 23328518"/>
              <a:gd name="connsiteY40" fmla="*/ 4475748 h 8105661"/>
              <a:gd name="connsiteX41" fmla="*/ 16916805 w 23328518"/>
              <a:gd name="connsiteY41" fmla="*/ 4981074 h 8105661"/>
              <a:gd name="connsiteX42" fmla="*/ 16964932 w 23328518"/>
              <a:gd name="connsiteY42" fmla="*/ 5871411 h 8105661"/>
              <a:gd name="connsiteX43" fmla="*/ 16940867 w 23328518"/>
              <a:gd name="connsiteY43" fmla="*/ 6761748 h 8105661"/>
              <a:gd name="connsiteX44" fmla="*/ 17085248 w 23328518"/>
              <a:gd name="connsiteY44" fmla="*/ 7459579 h 8105661"/>
              <a:gd name="connsiteX45" fmla="*/ 17566510 w 23328518"/>
              <a:gd name="connsiteY45" fmla="*/ 7988969 h 8105661"/>
              <a:gd name="connsiteX46" fmla="*/ 18384657 w 23328518"/>
              <a:gd name="connsiteY46" fmla="*/ 8013032 h 8105661"/>
              <a:gd name="connsiteX47" fmla="*/ 18649352 w 23328518"/>
              <a:gd name="connsiteY47" fmla="*/ 6954253 h 8105661"/>
              <a:gd name="connsiteX48" fmla="*/ 18649352 w 23328518"/>
              <a:gd name="connsiteY48" fmla="*/ 5293895 h 8105661"/>
              <a:gd name="connsiteX49" fmla="*/ 17927457 w 23328518"/>
              <a:gd name="connsiteY49" fmla="*/ 4090738 h 8105661"/>
              <a:gd name="connsiteX50" fmla="*/ 17590573 w 23328518"/>
              <a:gd name="connsiteY50" fmla="*/ 3753853 h 8105661"/>
              <a:gd name="connsiteX51" fmla="*/ 17349941 w 23328518"/>
              <a:gd name="connsiteY51" fmla="*/ 3152274 h 8105661"/>
              <a:gd name="connsiteX52" fmla="*/ 17710889 w 23328518"/>
              <a:gd name="connsiteY52" fmla="*/ 2526632 h 8105661"/>
              <a:gd name="connsiteX53" fmla="*/ 18745605 w 23328518"/>
              <a:gd name="connsiteY53" fmla="*/ 2382253 h 8105661"/>
              <a:gd name="connsiteX54" fmla="*/ 19106552 w 23328518"/>
              <a:gd name="connsiteY54" fmla="*/ 2526632 h 8105661"/>
              <a:gd name="connsiteX55" fmla="*/ 19660005 w 23328518"/>
              <a:gd name="connsiteY55" fmla="*/ 2719137 h 8105661"/>
              <a:gd name="connsiteX56" fmla="*/ 19852510 w 23328518"/>
              <a:gd name="connsiteY56" fmla="*/ 3224463 h 8105661"/>
              <a:gd name="connsiteX57" fmla="*/ 20598468 w 23328518"/>
              <a:gd name="connsiteY57" fmla="*/ 3200400 h 8105661"/>
              <a:gd name="connsiteX58" fmla="*/ 21344426 w 23328518"/>
              <a:gd name="connsiteY58" fmla="*/ 3056021 h 8105661"/>
              <a:gd name="connsiteX59" fmla="*/ 21777561 w 23328518"/>
              <a:gd name="connsiteY59" fmla="*/ 3585410 h 8105661"/>
              <a:gd name="connsiteX60" fmla="*/ 22812280 w 23328518"/>
              <a:gd name="connsiteY60" fmla="*/ 4090738 h 8105661"/>
              <a:gd name="connsiteX61" fmla="*/ 23293541 w 23328518"/>
              <a:gd name="connsiteY61" fmla="*/ 3368842 h 8105661"/>
              <a:gd name="connsiteX62" fmla="*/ 23149163 w 23328518"/>
              <a:gd name="connsiteY62" fmla="*/ 1876927 h 8105661"/>
              <a:gd name="connsiteX0" fmla="*/ 216973 w 23328518"/>
              <a:gd name="connsiteY0" fmla="*/ 0 h 8105661"/>
              <a:gd name="connsiteX1" fmla="*/ 405 w 23328518"/>
              <a:gd name="connsiteY1" fmla="*/ 481263 h 8105661"/>
              <a:gd name="connsiteX2" fmla="*/ 265099 w 23328518"/>
              <a:gd name="connsiteY2" fmla="*/ 890337 h 8105661"/>
              <a:gd name="connsiteX3" fmla="*/ 1131373 w 23328518"/>
              <a:gd name="connsiteY3" fmla="*/ 1227221 h 8105661"/>
              <a:gd name="connsiteX4" fmla="*/ 1612636 w 23328518"/>
              <a:gd name="connsiteY4" fmla="*/ 1227221 h 8105661"/>
              <a:gd name="connsiteX5" fmla="*/ 1973584 w 23328518"/>
              <a:gd name="connsiteY5" fmla="*/ 794085 h 8105661"/>
              <a:gd name="connsiteX6" fmla="*/ 2502973 w 23328518"/>
              <a:gd name="connsiteY6" fmla="*/ 625642 h 8105661"/>
              <a:gd name="connsiteX7" fmla="*/ 3152678 w 23328518"/>
              <a:gd name="connsiteY7" fmla="*/ 673769 h 8105661"/>
              <a:gd name="connsiteX8" fmla="*/ 4524278 w 23328518"/>
              <a:gd name="connsiteY8" fmla="*/ 1203158 h 8105661"/>
              <a:gd name="connsiteX9" fmla="*/ 4668657 w 23328518"/>
              <a:gd name="connsiteY9" fmla="*/ 1443790 h 8105661"/>
              <a:gd name="connsiteX10" fmla="*/ 4355836 w 23328518"/>
              <a:gd name="connsiteY10" fmla="*/ 2045369 h 8105661"/>
              <a:gd name="connsiteX11" fmla="*/ 4043015 w 23328518"/>
              <a:gd name="connsiteY11" fmla="*/ 2454442 h 8105661"/>
              <a:gd name="connsiteX12" fmla="*/ 4500215 w 23328518"/>
              <a:gd name="connsiteY12" fmla="*/ 3007895 h 8105661"/>
              <a:gd name="connsiteX13" fmla="*/ 6016194 w 23328518"/>
              <a:gd name="connsiteY13" fmla="*/ 3657600 h 8105661"/>
              <a:gd name="connsiteX14" fmla="*/ 6930594 w 23328518"/>
              <a:gd name="connsiteY14" fmla="*/ 4307306 h 8105661"/>
              <a:gd name="connsiteX15" fmla="*/ 7628426 w 23328518"/>
              <a:gd name="connsiteY15" fmla="*/ 3994485 h 8105661"/>
              <a:gd name="connsiteX16" fmla="*/ 7869057 w 23328518"/>
              <a:gd name="connsiteY16" fmla="*/ 2935706 h 8105661"/>
              <a:gd name="connsiteX17" fmla="*/ 7941247 w 23328518"/>
              <a:gd name="connsiteY17" fmla="*/ 2213811 h 8105661"/>
              <a:gd name="connsiteX18" fmla="*/ 8037499 w 23328518"/>
              <a:gd name="connsiteY18" fmla="*/ 1852863 h 8105661"/>
              <a:gd name="connsiteX19" fmla="*/ 8326257 w 23328518"/>
              <a:gd name="connsiteY19" fmla="*/ 1515979 h 8105661"/>
              <a:gd name="connsiteX20" fmla="*/ 9577541 w 23328518"/>
              <a:gd name="connsiteY20" fmla="*/ 1828800 h 8105661"/>
              <a:gd name="connsiteX21" fmla="*/ 10588194 w 23328518"/>
              <a:gd name="connsiteY21" fmla="*/ 1876927 h 8105661"/>
              <a:gd name="connsiteX22" fmla="*/ 10756636 w 23328518"/>
              <a:gd name="connsiteY22" fmla="*/ 2310063 h 8105661"/>
              <a:gd name="connsiteX23" fmla="*/ 10443815 w 23328518"/>
              <a:gd name="connsiteY23" fmla="*/ 2863516 h 8105661"/>
              <a:gd name="connsiteX24" fmla="*/ 9986615 w 23328518"/>
              <a:gd name="connsiteY24" fmla="*/ 3416969 h 8105661"/>
              <a:gd name="connsiteX25" fmla="*/ 10058805 w 23328518"/>
              <a:gd name="connsiteY25" fmla="*/ 4211053 h 8105661"/>
              <a:gd name="connsiteX26" fmla="*/ 10973205 w 23328518"/>
              <a:gd name="connsiteY26" fmla="*/ 4860758 h 8105661"/>
              <a:gd name="connsiteX27" fmla="*/ 11454468 w 23328518"/>
              <a:gd name="connsiteY27" fmla="*/ 4812632 h 8105661"/>
              <a:gd name="connsiteX28" fmla="*/ 12200425 w 23328518"/>
              <a:gd name="connsiteY28" fmla="*/ 3874170 h 8105661"/>
              <a:gd name="connsiteX29" fmla="*/ 12874194 w 23328518"/>
              <a:gd name="connsiteY29" fmla="*/ 3994484 h 8105661"/>
              <a:gd name="connsiteX30" fmla="*/ 13114827 w 23328518"/>
              <a:gd name="connsiteY30" fmla="*/ 4692316 h 8105661"/>
              <a:gd name="connsiteX31" fmla="*/ 13812657 w 23328518"/>
              <a:gd name="connsiteY31" fmla="*/ 4596063 h 8105661"/>
              <a:gd name="connsiteX32" fmla="*/ 14751120 w 23328518"/>
              <a:gd name="connsiteY32" fmla="*/ 4427621 h 8105661"/>
              <a:gd name="connsiteX33" fmla="*/ 15208320 w 23328518"/>
              <a:gd name="connsiteY33" fmla="*/ 5317958 h 8105661"/>
              <a:gd name="connsiteX34" fmla="*/ 15015815 w 23328518"/>
              <a:gd name="connsiteY34" fmla="*/ 6015790 h 8105661"/>
              <a:gd name="connsiteX35" fmla="*/ 15015816 w 23328518"/>
              <a:gd name="connsiteY35" fmla="*/ 6617369 h 8105661"/>
              <a:gd name="connsiteX36" fmla="*/ 15906152 w 23328518"/>
              <a:gd name="connsiteY36" fmla="*/ 6761748 h 8105661"/>
              <a:gd name="connsiteX37" fmla="*/ 16218973 w 23328518"/>
              <a:gd name="connsiteY37" fmla="*/ 5847348 h 8105661"/>
              <a:gd name="connsiteX38" fmla="*/ 16050531 w 23328518"/>
              <a:gd name="connsiteY38" fmla="*/ 5101390 h 8105661"/>
              <a:gd name="connsiteX39" fmla="*/ 15954278 w 23328518"/>
              <a:gd name="connsiteY39" fmla="*/ 4596063 h 8105661"/>
              <a:gd name="connsiteX40" fmla="*/ 16387415 w 23328518"/>
              <a:gd name="connsiteY40" fmla="*/ 4475748 h 8105661"/>
              <a:gd name="connsiteX41" fmla="*/ 16916805 w 23328518"/>
              <a:gd name="connsiteY41" fmla="*/ 4981074 h 8105661"/>
              <a:gd name="connsiteX42" fmla="*/ 16964932 w 23328518"/>
              <a:gd name="connsiteY42" fmla="*/ 5871411 h 8105661"/>
              <a:gd name="connsiteX43" fmla="*/ 16940867 w 23328518"/>
              <a:gd name="connsiteY43" fmla="*/ 6761748 h 8105661"/>
              <a:gd name="connsiteX44" fmla="*/ 17085248 w 23328518"/>
              <a:gd name="connsiteY44" fmla="*/ 7459579 h 8105661"/>
              <a:gd name="connsiteX45" fmla="*/ 17566510 w 23328518"/>
              <a:gd name="connsiteY45" fmla="*/ 7988969 h 8105661"/>
              <a:gd name="connsiteX46" fmla="*/ 18384657 w 23328518"/>
              <a:gd name="connsiteY46" fmla="*/ 8013032 h 8105661"/>
              <a:gd name="connsiteX47" fmla="*/ 18649352 w 23328518"/>
              <a:gd name="connsiteY47" fmla="*/ 6954253 h 8105661"/>
              <a:gd name="connsiteX48" fmla="*/ 18649352 w 23328518"/>
              <a:gd name="connsiteY48" fmla="*/ 5293895 h 8105661"/>
              <a:gd name="connsiteX49" fmla="*/ 17927457 w 23328518"/>
              <a:gd name="connsiteY49" fmla="*/ 4090738 h 8105661"/>
              <a:gd name="connsiteX50" fmla="*/ 17590573 w 23328518"/>
              <a:gd name="connsiteY50" fmla="*/ 3753853 h 8105661"/>
              <a:gd name="connsiteX51" fmla="*/ 17349941 w 23328518"/>
              <a:gd name="connsiteY51" fmla="*/ 3152274 h 8105661"/>
              <a:gd name="connsiteX52" fmla="*/ 17710889 w 23328518"/>
              <a:gd name="connsiteY52" fmla="*/ 2526632 h 8105661"/>
              <a:gd name="connsiteX53" fmla="*/ 18745605 w 23328518"/>
              <a:gd name="connsiteY53" fmla="*/ 2382253 h 8105661"/>
              <a:gd name="connsiteX54" fmla="*/ 19106552 w 23328518"/>
              <a:gd name="connsiteY54" fmla="*/ 2526632 h 8105661"/>
              <a:gd name="connsiteX55" fmla="*/ 19660005 w 23328518"/>
              <a:gd name="connsiteY55" fmla="*/ 2719137 h 8105661"/>
              <a:gd name="connsiteX56" fmla="*/ 19852510 w 23328518"/>
              <a:gd name="connsiteY56" fmla="*/ 3224463 h 8105661"/>
              <a:gd name="connsiteX57" fmla="*/ 20598468 w 23328518"/>
              <a:gd name="connsiteY57" fmla="*/ 3200400 h 8105661"/>
              <a:gd name="connsiteX58" fmla="*/ 21344426 w 23328518"/>
              <a:gd name="connsiteY58" fmla="*/ 3056021 h 8105661"/>
              <a:gd name="connsiteX59" fmla="*/ 21777561 w 23328518"/>
              <a:gd name="connsiteY59" fmla="*/ 3585410 h 8105661"/>
              <a:gd name="connsiteX60" fmla="*/ 22812280 w 23328518"/>
              <a:gd name="connsiteY60" fmla="*/ 4090738 h 8105661"/>
              <a:gd name="connsiteX61" fmla="*/ 23293541 w 23328518"/>
              <a:gd name="connsiteY61" fmla="*/ 3368842 h 8105661"/>
              <a:gd name="connsiteX62" fmla="*/ 23149163 w 23328518"/>
              <a:gd name="connsiteY62" fmla="*/ 1876927 h 8105661"/>
              <a:gd name="connsiteX0" fmla="*/ 216973 w 23328518"/>
              <a:gd name="connsiteY0" fmla="*/ 0 h 8116372"/>
              <a:gd name="connsiteX1" fmla="*/ 405 w 23328518"/>
              <a:gd name="connsiteY1" fmla="*/ 481263 h 8116372"/>
              <a:gd name="connsiteX2" fmla="*/ 265099 w 23328518"/>
              <a:gd name="connsiteY2" fmla="*/ 890337 h 8116372"/>
              <a:gd name="connsiteX3" fmla="*/ 1131373 w 23328518"/>
              <a:gd name="connsiteY3" fmla="*/ 1227221 h 8116372"/>
              <a:gd name="connsiteX4" fmla="*/ 1612636 w 23328518"/>
              <a:gd name="connsiteY4" fmla="*/ 1227221 h 8116372"/>
              <a:gd name="connsiteX5" fmla="*/ 1973584 w 23328518"/>
              <a:gd name="connsiteY5" fmla="*/ 794085 h 8116372"/>
              <a:gd name="connsiteX6" fmla="*/ 2502973 w 23328518"/>
              <a:gd name="connsiteY6" fmla="*/ 625642 h 8116372"/>
              <a:gd name="connsiteX7" fmla="*/ 3152678 w 23328518"/>
              <a:gd name="connsiteY7" fmla="*/ 673769 h 8116372"/>
              <a:gd name="connsiteX8" fmla="*/ 4524278 w 23328518"/>
              <a:gd name="connsiteY8" fmla="*/ 1203158 h 8116372"/>
              <a:gd name="connsiteX9" fmla="*/ 4668657 w 23328518"/>
              <a:gd name="connsiteY9" fmla="*/ 1443790 h 8116372"/>
              <a:gd name="connsiteX10" fmla="*/ 4355836 w 23328518"/>
              <a:gd name="connsiteY10" fmla="*/ 2045369 h 8116372"/>
              <a:gd name="connsiteX11" fmla="*/ 4043015 w 23328518"/>
              <a:gd name="connsiteY11" fmla="*/ 2454442 h 8116372"/>
              <a:gd name="connsiteX12" fmla="*/ 4500215 w 23328518"/>
              <a:gd name="connsiteY12" fmla="*/ 3007895 h 8116372"/>
              <a:gd name="connsiteX13" fmla="*/ 6016194 w 23328518"/>
              <a:gd name="connsiteY13" fmla="*/ 3657600 h 8116372"/>
              <a:gd name="connsiteX14" fmla="*/ 6930594 w 23328518"/>
              <a:gd name="connsiteY14" fmla="*/ 4307306 h 8116372"/>
              <a:gd name="connsiteX15" fmla="*/ 7628426 w 23328518"/>
              <a:gd name="connsiteY15" fmla="*/ 3994485 h 8116372"/>
              <a:gd name="connsiteX16" fmla="*/ 7869057 w 23328518"/>
              <a:gd name="connsiteY16" fmla="*/ 2935706 h 8116372"/>
              <a:gd name="connsiteX17" fmla="*/ 7941247 w 23328518"/>
              <a:gd name="connsiteY17" fmla="*/ 2213811 h 8116372"/>
              <a:gd name="connsiteX18" fmla="*/ 8037499 w 23328518"/>
              <a:gd name="connsiteY18" fmla="*/ 1852863 h 8116372"/>
              <a:gd name="connsiteX19" fmla="*/ 8326257 w 23328518"/>
              <a:gd name="connsiteY19" fmla="*/ 1515979 h 8116372"/>
              <a:gd name="connsiteX20" fmla="*/ 9577541 w 23328518"/>
              <a:gd name="connsiteY20" fmla="*/ 1828800 h 8116372"/>
              <a:gd name="connsiteX21" fmla="*/ 10588194 w 23328518"/>
              <a:gd name="connsiteY21" fmla="*/ 1876927 h 8116372"/>
              <a:gd name="connsiteX22" fmla="*/ 10756636 w 23328518"/>
              <a:gd name="connsiteY22" fmla="*/ 2310063 h 8116372"/>
              <a:gd name="connsiteX23" fmla="*/ 10443815 w 23328518"/>
              <a:gd name="connsiteY23" fmla="*/ 2863516 h 8116372"/>
              <a:gd name="connsiteX24" fmla="*/ 9986615 w 23328518"/>
              <a:gd name="connsiteY24" fmla="*/ 3416969 h 8116372"/>
              <a:gd name="connsiteX25" fmla="*/ 10058805 w 23328518"/>
              <a:gd name="connsiteY25" fmla="*/ 4211053 h 8116372"/>
              <a:gd name="connsiteX26" fmla="*/ 10973205 w 23328518"/>
              <a:gd name="connsiteY26" fmla="*/ 4860758 h 8116372"/>
              <a:gd name="connsiteX27" fmla="*/ 11454468 w 23328518"/>
              <a:gd name="connsiteY27" fmla="*/ 4812632 h 8116372"/>
              <a:gd name="connsiteX28" fmla="*/ 12200425 w 23328518"/>
              <a:gd name="connsiteY28" fmla="*/ 3874170 h 8116372"/>
              <a:gd name="connsiteX29" fmla="*/ 12874194 w 23328518"/>
              <a:gd name="connsiteY29" fmla="*/ 3994484 h 8116372"/>
              <a:gd name="connsiteX30" fmla="*/ 13114827 w 23328518"/>
              <a:gd name="connsiteY30" fmla="*/ 4692316 h 8116372"/>
              <a:gd name="connsiteX31" fmla="*/ 13812657 w 23328518"/>
              <a:gd name="connsiteY31" fmla="*/ 4596063 h 8116372"/>
              <a:gd name="connsiteX32" fmla="*/ 14751120 w 23328518"/>
              <a:gd name="connsiteY32" fmla="*/ 4427621 h 8116372"/>
              <a:gd name="connsiteX33" fmla="*/ 15208320 w 23328518"/>
              <a:gd name="connsiteY33" fmla="*/ 5317958 h 8116372"/>
              <a:gd name="connsiteX34" fmla="*/ 15015815 w 23328518"/>
              <a:gd name="connsiteY34" fmla="*/ 6015790 h 8116372"/>
              <a:gd name="connsiteX35" fmla="*/ 15015816 w 23328518"/>
              <a:gd name="connsiteY35" fmla="*/ 6617369 h 8116372"/>
              <a:gd name="connsiteX36" fmla="*/ 15906152 w 23328518"/>
              <a:gd name="connsiteY36" fmla="*/ 6761748 h 8116372"/>
              <a:gd name="connsiteX37" fmla="*/ 16218973 w 23328518"/>
              <a:gd name="connsiteY37" fmla="*/ 5847348 h 8116372"/>
              <a:gd name="connsiteX38" fmla="*/ 16050531 w 23328518"/>
              <a:gd name="connsiteY38" fmla="*/ 5101390 h 8116372"/>
              <a:gd name="connsiteX39" fmla="*/ 15954278 w 23328518"/>
              <a:gd name="connsiteY39" fmla="*/ 4596063 h 8116372"/>
              <a:gd name="connsiteX40" fmla="*/ 16387415 w 23328518"/>
              <a:gd name="connsiteY40" fmla="*/ 4475748 h 8116372"/>
              <a:gd name="connsiteX41" fmla="*/ 16916805 w 23328518"/>
              <a:gd name="connsiteY41" fmla="*/ 4981074 h 8116372"/>
              <a:gd name="connsiteX42" fmla="*/ 16964932 w 23328518"/>
              <a:gd name="connsiteY42" fmla="*/ 5871411 h 8116372"/>
              <a:gd name="connsiteX43" fmla="*/ 16940867 w 23328518"/>
              <a:gd name="connsiteY43" fmla="*/ 6761748 h 8116372"/>
              <a:gd name="connsiteX44" fmla="*/ 17277754 w 23328518"/>
              <a:gd name="connsiteY44" fmla="*/ 7243011 h 8116372"/>
              <a:gd name="connsiteX45" fmla="*/ 17566510 w 23328518"/>
              <a:gd name="connsiteY45" fmla="*/ 7988969 h 8116372"/>
              <a:gd name="connsiteX46" fmla="*/ 18384657 w 23328518"/>
              <a:gd name="connsiteY46" fmla="*/ 8013032 h 8116372"/>
              <a:gd name="connsiteX47" fmla="*/ 18649352 w 23328518"/>
              <a:gd name="connsiteY47" fmla="*/ 6954253 h 8116372"/>
              <a:gd name="connsiteX48" fmla="*/ 18649352 w 23328518"/>
              <a:gd name="connsiteY48" fmla="*/ 5293895 h 8116372"/>
              <a:gd name="connsiteX49" fmla="*/ 17927457 w 23328518"/>
              <a:gd name="connsiteY49" fmla="*/ 4090738 h 8116372"/>
              <a:gd name="connsiteX50" fmla="*/ 17590573 w 23328518"/>
              <a:gd name="connsiteY50" fmla="*/ 3753853 h 8116372"/>
              <a:gd name="connsiteX51" fmla="*/ 17349941 w 23328518"/>
              <a:gd name="connsiteY51" fmla="*/ 3152274 h 8116372"/>
              <a:gd name="connsiteX52" fmla="*/ 17710889 w 23328518"/>
              <a:gd name="connsiteY52" fmla="*/ 2526632 h 8116372"/>
              <a:gd name="connsiteX53" fmla="*/ 18745605 w 23328518"/>
              <a:gd name="connsiteY53" fmla="*/ 2382253 h 8116372"/>
              <a:gd name="connsiteX54" fmla="*/ 19106552 w 23328518"/>
              <a:gd name="connsiteY54" fmla="*/ 2526632 h 8116372"/>
              <a:gd name="connsiteX55" fmla="*/ 19660005 w 23328518"/>
              <a:gd name="connsiteY55" fmla="*/ 2719137 h 8116372"/>
              <a:gd name="connsiteX56" fmla="*/ 19852510 w 23328518"/>
              <a:gd name="connsiteY56" fmla="*/ 3224463 h 8116372"/>
              <a:gd name="connsiteX57" fmla="*/ 20598468 w 23328518"/>
              <a:gd name="connsiteY57" fmla="*/ 3200400 h 8116372"/>
              <a:gd name="connsiteX58" fmla="*/ 21344426 w 23328518"/>
              <a:gd name="connsiteY58" fmla="*/ 3056021 h 8116372"/>
              <a:gd name="connsiteX59" fmla="*/ 21777561 w 23328518"/>
              <a:gd name="connsiteY59" fmla="*/ 3585410 h 8116372"/>
              <a:gd name="connsiteX60" fmla="*/ 22812280 w 23328518"/>
              <a:gd name="connsiteY60" fmla="*/ 4090738 h 8116372"/>
              <a:gd name="connsiteX61" fmla="*/ 23293541 w 23328518"/>
              <a:gd name="connsiteY61" fmla="*/ 3368842 h 8116372"/>
              <a:gd name="connsiteX62" fmla="*/ 23149163 w 23328518"/>
              <a:gd name="connsiteY62" fmla="*/ 1876927 h 8116372"/>
              <a:gd name="connsiteX0" fmla="*/ 216973 w 23328518"/>
              <a:gd name="connsiteY0" fmla="*/ 0 h 8116372"/>
              <a:gd name="connsiteX1" fmla="*/ 405 w 23328518"/>
              <a:gd name="connsiteY1" fmla="*/ 481263 h 8116372"/>
              <a:gd name="connsiteX2" fmla="*/ 265099 w 23328518"/>
              <a:gd name="connsiteY2" fmla="*/ 890337 h 8116372"/>
              <a:gd name="connsiteX3" fmla="*/ 1131373 w 23328518"/>
              <a:gd name="connsiteY3" fmla="*/ 1227221 h 8116372"/>
              <a:gd name="connsiteX4" fmla="*/ 1612636 w 23328518"/>
              <a:gd name="connsiteY4" fmla="*/ 1227221 h 8116372"/>
              <a:gd name="connsiteX5" fmla="*/ 1973584 w 23328518"/>
              <a:gd name="connsiteY5" fmla="*/ 794085 h 8116372"/>
              <a:gd name="connsiteX6" fmla="*/ 2502973 w 23328518"/>
              <a:gd name="connsiteY6" fmla="*/ 625642 h 8116372"/>
              <a:gd name="connsiteX7" fmla="*/ 3152678 w 23328518"/>
              <a:gd name="connsiteY7" fmla="*/ 673769 h 8116372"/>
              <a:gd name="connsiteX8" fmla="*/ 4524278 w 23328518"/>
              <a:gd name="connsiteY8" fmla="*/ 1203158 h 8116372"/>
              <a:gd name="connsiteX9" fmla="*/ 4668657 w 23328518"/>
              <a:gd name="connsiteY9" fmla="*/ 1443790 h 8116372"/>
              <a:gd name="connsiteX10" fmla="*/ 4355836 w 23328518"/>
              <a:gd name="connsiteY10" fmla="*/ 2045369 h 8116372"/>
              <a:gd name="connsiteX11" fmla="*/ 4043015 w 23328518"/>
              <a:gd name="connsiteY11" fmla="*/ 2454442 h 8116372"/>
              <a:gd name="connsiteX12" fmla="*/ 4500215 w 23328518"/>
              <a:gd name="connsiteY12" fmla="*/ 3007895 h 8116372"/>
              <a:gd name="connsiteX13" fmla="*/ 6016194 w 23328518"/>
              <a:gd name="connsiteY13" fmla="*/ 3657600 h 8116372"/>
              <a:gd name="connsiteX14" fmla="*/ 6930594 w 23328518"/>
              <a:gd name="connsiteY14" fmla="*/ 4307306 h 8116372"/>
              <a:gd name="connsiteX15" fmla="*/ 7628426 w 23328518"/>
              <a:gd name="connsiteY15" fmla="*/ 3994485 h 8116372"/>
              <a:gd name="connsiteX16" fmla="*/ 7869057 w 23328518"/>
              <a:gd name="connsiteY16" fmla="*/ 2935706 h 8116372"/>
              <a:gd name="connsiteX17" fmla="*/ 7941247 w 23328518"/>
              <a:gd name="connsiteY17" fmla="*/ 2213811 h 8116372"/>
              <a:gd name="connsiteX18" fmla="*/ 8037499 w 23328518"/>
              <a:gd name="connsiteY18" fmla="*/ 1852863 h 8116372"/>
              <a:gd name="connsiteX19" fmla="*/ 8326257 w 23328518"/>
              <a:gd name="connsiteY19" fmla="*/ 1515979 h 8116372"/>
              <a:gd name="connsiteX20" fmla="*/ 9577541 w 23328518"/>
              <a:gd name="connsiteY20" fmla="*/ 1828800 h 8116372"/>
              <a:gd name="connsiteX21" fmla="*/ 10588194 w 23328518"/>
              <a:gd name="connsiteY21" fmla="*/ 1876927 h 8116372"/>
              <a:gd name="connsiteX22" fmla="*/ 10756636 w 23328518"/>
              <a:gd name="connsiteY22" fmla="*/ 2310063 h 8116372"/>
              <a:gd name="connsiteX23" fmla="*/ 10443815 w 23328518"/>
              <a:gd name="connsiteY23" fmla="*/ 2863516 h 8116372"/>
              <a:gd name="connsiteX24" fmla="*/ 9986615 w 23328518"/>
              <a:gd name="connsiteY24" fmla="*/ 3416969 h 8116372"/>
              <a:gd name="connsiteX25" fmla="*/ 10058805 w 23328518"/>
              <a:gd name="connsiteY25" fmla="*/ 4211053 h 8116372"/>
              <a:gd name="connsiteX26" fmla="*/ 10973205 w 23328518"/>
              <a:gd name="connsiteY26" fmla="*/ 4860758 h 8116372"/>
              <a:gd name="connsiteX27" fmla="*/ 11454468 w 23328518"/>
              <a:gd name="connsiteY27" fmla="*/ 4812632 h 8116372"/>
              <a:gd name="connsiteX28" fmla="*/ 12200425 w 23328518"/>
              <a:gd name="connsiteY28" fmla="*/ 3874170 h 8116372"/>
              <a:gd name="connsiteX29" fmla="*/ 12874194 w 23328518"/>
              <a:gd name="connsiteY29" fmla="*/ 3994484 h 8116372"/>
              <a:gd name="connsiteX30" fmla="*/ 13114827 w 23328518"/>
              <a:gd name="connsiteY30" fmla="*/ 4692316 h 8116372"/>
              <a:gd name="connsiteX31" fmla="*/ 13812657 w 23328518"/>
              <a:gd name="connsiteY31" fmla="*/ 4596063 h 8116372"/>
              <a:gd name="connsiteX32" fmla="*/ 14751120 w 23328518"/>
              <a:gd name="connsiteY32" fmla="*/ 4427621 h 8116372"/>
              <a:gd name="connsiteX33" fmla="*/ 15208320 w 23328518"/>
              <a:gd name="connsiteY33" fmla="*/ 5317958 h 8116372"/>
              <a:gd name="connsiteX34" fmla="*/ 15015815 w 23328518"/>
              <a:gd name="connsiteY34" fmla="*/ 6015790 h 8116372"/>
              <a:gd name="connsiteX35" fmla="*/ 15015816 w 23328518"/>
              <a:gd name="connsiteY35" fmla="*/ 6617369 h 8116372"/>
              <a:gd name="connsiteX36" fmla="*/ 15906152 w 23328518"/>
              <a:gd name="connsiteY36" fmla="*/ 6761748 h 8116372"/>
              <a:gd name="connsiteX37" fmla="*/ 16218973 w 23328518"/>
              <a:gd name="connsiteY37" fmla="*/ 5847348 h 8116372"/>
              <a:gd name="connsiteX38" fmla="*/ 16050531 w 23328518"/>
              <a:gd name="connsiteY38" fmla="*/ 5101390 h 8116372"/>
              <a:gd name="connsiteX39" fmla="*/ 15954278 w 23328518"/>
              <a:gd name="connsiteY39" fmla="*/ 4596063 h 8116372"/>
              <a:gd name="connsiteX40" fmla="*/ 16387415 w 23328518"/>
              <a:gd name="connsiteY40" fmla="*/ 4475748 h 8116372"/>
              <a:gd name="connsiteX41" fmla="*/ 16916805 w 23328518"/>
              <a:gd name="connsiteY41" fmla="*/ 4981074 h 8116372"/>
              <a:gd name="connsiteX42" fmla="*/ 16964932 w 23328518"/>
              <a:gd name="connsiteY42" fmla="*/ 5871411 h 8116372"/>
              <a:gd name="connsiteX43" fmla="*/ 17205563 w 23328518"/>
              <a:gd name="connsiteY43" fmla="*/ 6472990 h 8116372"/>
              <a:gd name="connsiteX44" fmla="*/ 17277754 w 23328518"/>
              <a:gd name="connsiteY44" fmla="*/ 7243011 h 8116372"/>
              <a:gd name="connsiteX45" fmla="*/ 17566510 w 23328518"/>
              <a:gd name="connsiteY45" fmla="*/ 7988969 h 8116372"/>
              <a:gd name="connsiteX46" fmla="*/ 18384657 w 23328518"/>
              <a:gd name="connsiteY46" fmla="*/ 8013032 h 8116372"/>
              <a:gd name="connsiteX47" fmla="*/ 18649352 w 23328518"/>
              <a:gd name="connsiteY47" fmla="*/ 6954253 h 8116372"/>
              <a:gd name="connsiteX48" fmla="*/ 18649352 w 23328518"/>
              <a:gd name="connsiteY48" fmla="*/ 5293895 h 8116372"/>
              <a:gd name="connsiteX49" fmla="*/ 17927457 w 23328518"/>
              <a:gd name="connsiteY49" fmla="*/ 4090738 h 8116372"/>
              <a:gd name="connsiteX50" fmla="*/ 17590573 w 23328518"/>
              <a:gd name="connsiteY50" fmla="*/ 3753853 h 8116372"/>
              <a:gd name="connsiteX51" fmla="*/ 17349941 w 23328518"/>
              <a:gd name="connsiteY51" fmla="*/ 3152274 h 8116372"/>
              <a:gd name="connsiteX52" fmla="*/ 17710889 w 23328518"/>
              <a:gd name="connsiteY52" fmla="*/ 2526632 h 8116372"/>
              <a:gd name="connsiteX53" fmla="*/ 18745605 w 23328518"/>
              <a:gd name="connsiteY53" fmla="*/ 2382253 h 8116372"/>
              <a:gd name="connsiteX54" fmla="*/ 19106552 w 23328518"/>
              <a:gd name="connsiteY54" fmla="*/ 2526632 h 8116372"/>
              <a:gd name="connsiteX55" fmla="*/ 19660005 w 23328518"/>
              <a:gd name="connsiteY55" fmla="*/ 2719137 h 8116372"/>
              <a:gd name="connsiteX56" fmla="*/ 19852510 w 23328518"/>
              <a:gd name="connsiteY56" fmla="*/ 3224463 h 8116372"/>
              <a:gd name="connsiteX57" fmla="*/ 20598468 w 23328518"/>
              <a:gd name="connsiteY57" fmla="*/ 3200400 h 8116372"/>
              <a:gd name="connsiteX58" fmla="*/ 21344426 w 23328518"/>
              <a:gd name="connsiteY58" fmla="*/ 3056021 h 8116372"/>
              <a:gd name="connsiteX59" fmla="*/ 21777561 w 23328518"/>
              <a:gd name="connsiteY59" fmla="*/ 3585410 h 8116372"/>
              <a:gd name="connsiteX60" fmla="*/ 22812280 w 23328518"/>
              <a:gd name="connsiteY60" fmla="*/ 4090738 h 8116372"/>
              <a:gd name="connsiteX61" fmla="*/ 23293541 w 23328518"/>
              <a:gd name="connsiteY61" fmla="*/ 3368842 h 8116372"/>
              <a:gd name="connsiteX62" fmla="*/ 23149163 w 23328518"/>
              <a:gd name="connsiteY62" fmla="*/ 1876927 h 8116372"/>
              <a:gd name="connsiteX0" fmla="*/ 216973 w 23328518"/>
              <a:gd name="connsiteY0" fmla="*/ 0 h 8116372"/>
              <a:gd name="connsiteX1" fmla="*/ 405 w 23328518"/>
              <a:gd name="connsiteY1" fmla="*/ 481263 h 8116372"/>
              <a:gd name="connsiteX2" fmla="*/ 265099 w 23328518"/>
              <a:gd name="connsiteY2" fmla="*/ 890337 h 8116372"/>
              <a:gd name="connsiteX3" fmla="*/ 1131373 w 23328518"/>
              <a:gd name="connsiteY3" fmla="*/ 1227221 h 8116372"/>
              <a:gd name="connsiteX4" fmla="*/ 1612636 w 23328518"/>
              <a:gd name="connsiteY4" fmla="*/ 1227221 h 8116372"/>
              <a:gd name="connsiteX5" fmla="*/ 1973584 w 23328518"/>
              <a:gd name="connsiteY5" fmla="*/ 794085 h 8116372"/>
              <a:gd name="connsiteX6" fmla="*/ 2502973 w 23328518"/>
              <a:gd name="connsiteY6" fmla="*/ 625642 h 8116372"/>
              <a:gd name="connsiteX7" fmla="*/ 3152678 w 23328518"/>
              <a:gd name="connsiteY7" fmla="*/ 673769 h 8116372"/>
              <a:gd name="connsiteX8" fmla="*/ 4524278 w 23328518"/>
              <a:gd name="connsiteY8" fmla="*/ 1203158 h 8116372"/>
              <a:gd name="connsiteX9" fmla="*/ 4668657 w 23328518"/>
              <a:gd name="connsiteY9" fmla="*/ 1443790 h 8116372"/>
              <a:gd name="connsiteX10" fmla="*/ 4355836 w 23328518"/>
              <a:gd name="connsiteY10" fmla="*/ 2045369 h 8116372"/>
              <a:gd name="connsiteX11" fmla="*/ 4043015 w 23328518"/>
              <a:gd name="connsiteY11" fmla="*/ 2454442 h 8116372"/>
              <a:gd name="connsiteX12" fmla="*/ 4500215 w 23328518"/>
              <a:gd name="connsiteY12" fmla="*/ 3007895 h 8116372"/>
              <a:gd name="connsiteX13" fmla="*/ 6016194 w 23328518"/>
              <a:gd name="connsiteY13" fmla="*/ 3657600 h 8116372"/>
              <a:gd name="connsiteX14" fmla="*/ 6930594 w 23328518"/>
              <a:gd name="connsiteY14" fmla="*/ 4307306 h 8116372"/>
              <a:gd name="connsiteX15" fmla="*/ 7628426 w 23328518"/>
              <a:gd name="connsiteY15" fmla="*/ 3994485 h 8116372"/>
              <a:gd name="connsiteX16" fmla="*/ 7869057 w 23328518"/>
              <a:gd name="connsiteY16" fmla="*/ 2935706 h 8116372"/>
              <a:gd name="connsiteX17" fmla="*/ 7941247 w 23328518"/>
              <a:gd name="connsiteY17" fmla="*/ 2213811 h 8116372"/>
              <a:gd name="connsiteX18" fmla="*/ 8037499 w 23328518"/>
              <a:gd name="connsiteY18" fmla="*/ 1852863 h 8116372"/>
              <a:gd name="connsiteX19" fmla="*/ 8326257 w 23328518"/>
              <a:gd name="connsiteY19" fmla="*/ 1515979 h 8116372"/>
              <a:gd name="connsiteX20" fmla="*/ 9577541 w 23328518"/>
              <a:gd name="connsiteY20" fmla="*/ 1828800 h 8116372"/>
              <a:gd name="connsiteX21" fmla="*/ 10588194 w 23328518"/>
              <a:gd name="connsiteY21" fmla="*/ 1876927 h 8116372"/>
              <a:gd name="connsiteX22" fmla="*/ 10756636 w 23328518"/>
              <a:gd name="connsiteY22" fmla="*/ 2310063 h 8116372"/>
              <a:gd name="connsiteX23" fmla="*/ 10443815 w 23328518"/>
              <a:gd name="connsiteY23" fmla="*/ 2863516 h 8116372"/>
              <a:gd name="connsiteX24" fmla="*/ 9986615 w 23328518"/>
              <a:gd name="connsiteY24" fmla="*/ 3416969 h 8116372"/>
              <a:gd name="connsiteX25" fmla="*/ 10058805 w 23328518"/>
              <a:gd name="connsiteY25" fmla="*/ 4211053 h 8116372"/>
              <a:gd name="connsiteX26" fmla="*/ 10973205 w 23328518"/>
              <a:gd name="connsiteY26" fmla="*/ 4860758 h 8116372"/>
              <a:gd name="connsiteX27" fmla="*/ 11454468 w 23328518"/>
              <a:gd name="connsiteY27" fmla="*/ 4812632 h 8116372"/>
              <a:gd name="connsiteX28" fmla="*/ 12200425 w 23328518"/>
              <a:gd name="connsiteY28" fmla="*/ 3874170 h 8116372"/>
              <a:gd name="connsiteX29" fmla="*/ 12874194 w 23328518"/>
              <a:gd name="connsiteY29" fmla="*/ 3994484 h 8116372"/>
              <a:gd name="connsiteX30" fmla="*/ 13114827 w 23328518"/>
              <a:gd name="connsiteY30" fmla="*/ 4692316 h 8116372"/>
              <a:gd name="connsiteX31" fmla="*/ 13812657 w 23328518"/>
              <a:gd name="connsiteY31" fmla="*/ 4596063 h 8116372"/>
              <a:gd name="connsiteX32" fmla="*/ 14751120 w 23328518"/>
              <a:gd name="connsiteY32" fmla="*/ 4427621 h 8116372"/>
              <a:gd name="connsiteX33" fmla="*/ 15208320 w 23328518"/>
              <a:gd name="connsiteY33" fmla="*/ 5317958 h 8116372"/>
              <a:gd name="connsiteX34" fmla="*/ 15015815 w 23328518"/>
              <a:gd name="connsiteY34" fmla="*/ 6015790 h 8116372"/>
              <a:gd name="connsiteX35" fmla="*/ 15015816 w 23328518"/>
              <a:gd name="connsiteY35" fmla="*/ 6617369 h 8116372"/>
              <a:gd name="connsiteX36" fmla="*/ 15906152 w 23328518"/>
              <a:gd name="connsiteY36" fmla="*/ 6761748 h 8116372"/>
              <a:gd name="connsiteX37" fmla="*/ 16218973 w 23328518"/>
              <a:gd name="connsiteY37" fmla="*/ 5847348 h 8116372"/>
              <a:gd name="connsiteX38" fmla="*/ 16050531 w 23328518"/>
              <a:gd name="connsiteY38" fmla="*/ 5101390 h 8116372"/>
              <a:gd name="connsiteX39" fmla="*/ 15954278 w 23328518"/>
              <a:gd name="connsiteY39" fmla="*/ 4596063 h 8116372"/>
              <a:gd name="connsiteX40" fmla="*/ 16387415 w 23328518"/>
              <a:gd name="connsiteY40" fmla="*/ 4475748 h 8116372"/>
              <a:gd name="connsiteX41" fmla="*/ 16916805 w 23328518"/>
              <a:gd name="connsiteY41" fmla="*/ 4981074 h 8116372"/>
              <a:gd name="connsiteX42" fmla="*/ 17205563 w 23328518"/>
              <a:gd name="connsiteY42" fmla="*/ 6472990 h 8116372"/>
              <a:gd name="connsiteX43" fmla="*/ 17277754 w 23328518"/>
              <a:gd name="connsiteY43" fmla="*/ 7243011 h 8116372"/>
              <a:gd name="connsiteX44" fmla="*/ 17566510 w 23328518"/>
              <a:gd name="connsiteY44" fmla="*/ 7988969 h 8116372"/>
              <a:gd name="connsiteX45" fmla="*/ 18384657 w 23328518"/>
              <a:gd name="connsiteY45" fmla="*/ 8013032 h 8116372"/>
              <a:gd name="connsiteX46" fmla="*/ 18649352 w 23328518"/>
              <a:gd name="connsiteY46" fmla="*/ 6954253 h 8116372"/>
              <a:gd name="connsiteX47" fmla="*/ 18649352 w 23328518"/>
              <a:gd name="connsiteY47" fmla="*/ 5293895 h 8116372"/>
              <a:gd name="connsiteX48" fmla="*/ 17927457 w 23328518"/>
              <a:gd name="connsiteY48" fmla="*/ 4090738 h 8116372"/>
              <a:gd name="connsiteX49" fmla="*/ 17590573 w 23328518"/>
              <a:gd name="connsiteY49" fmla="*/ 3753853 h 8116372"/>
              <a:gd name="connsiteX50" fmla="*/ 17349941 w 23328518"/>
              <a:gd name="connsiteY50" fmla="*/ 3152274 h 8116372"/>
              <a:gd name="connsiteX51" fmla="*/ 17710889 w 23328518"/>
              <a:gd name="connsiteY51" fmla="*/ 2526632 h 8116372"/>
              <a:gd name="connsiteX52" fmla="*/ 18745605 w 23328518"/>
              <a:gd name="connsiteY52" fmla="*/ 2382253 h 8116372"/>
              <a:gd name="connsiteX53" fmla="*/ 19106552 w 23328518"/>
              <a:gd name="connsiteY53" fmla="*/ 2526632 h 8116372"/>
              <a:gd name="connsiteX54" fmla="*/ 19660005 w 23328518"/>
              <a:gd name="connsiteY54" fmla="*/ 2719137 h 8116372"/>
              <a:gd name="connsiteX55" fmla="*/ 19852510 w 23328518"/>
              <a:gd name="connsiteY55" fmla="*/ 3224463 h 8116372"/>
              <a:gd name="connsiteX56" fmla="*/ 20598468 w 23328518"/>
              <a:gd name="connsiteY56" fmla="*/ 3200400 h 8116372"/>
              <a:gd name="connsiteX57" fmla="*/ 21344426 w 23328518"/>
              <a:gd name="connsiteY57" fmla="*/ 3056021 h 8116372"/>
              <a:gd name="connsiteX58" fmla="*/ 21777561 w 23328518"/>
              <a:gd name="connsiteY58" fmla="*/ 3585410 h 8116372"/>
              <a:gd name="connsiteX59" fmla="*/ 22812280 w 23328518"/>
              <a:gd name="connsiteY59" fmla="*/ 4090738 h 8116372"/>
              <a:gd name="connsiteX60" fmla="*/ 23293541 w 23328518"/>
              <a:gd name="connsiteY60" fmla="*/ 3368842 h 8116372"/>
              <a:gd name="connsiteX61" fmla="*/ 23149163 w 23328518"/>
              <a:gd name="connsiteY61" fmla="*/ 1876927 h 8116372"/>
              <a:gd name="connsiteX0" fmla="*/ 216973 w 23328518"/>
              <a:gd name="connsiteY0" fmla="*/ 0 h 8116372"/>
              <a:gd name="connsiteX1" fmla="*/ 405 w 23328518"/>
              <a:gd name="connsiteY1" fmla="*/ 481263 h 8116372"/>
              <a:gd name="connsiteX2" fmla="*/ 265099 w 23328518"/>
              <a:gd name="connsiteY2" fmla="*/ 890337 h 8116372"/>
              <a:gd name="connsiteX3" fmla="*/ 1131373 w 23328518"/>
              <a:gd name="connsiteY3" fmla="*/ 1227221 h 8116372"/>
              <a:gd name="connsiteX4" fmla="*/ 1612636 w 23328518"/>
              <a:gd name="connsiteY4" fmla="*/ 1227221 h 8116372"/>
              <a:gd name="connsiteX5" fmla="*/ 1973584 w 23328518"/>
              <a:gd name="connsiteY5" fmla="*/ 794085 h 8116372"/>
              <a:gd name="connsiteX6" fmla="*/ 2502973 w 23328518"/>
              <a:gd name="connsiteY6" fmla="*/ 625642 h 8116372"/>
              <a:gd name="connsiteX7" fmla="*/ 3152678 w 23328518"/>
              <a:gd name="connsiteY7" fmla="*/ 673769 h 8116372"/>
              <a:gd name="connsiteX8" fmla="*/ 4524278 w 23328518"/>
              <a:gd name="connsiteY8" fmla="*/ 1203158 h 8116372"/>
              <a:gd name="connsiteX9" fmla="*/ 4668657 w 23328518"/>
              <a:gd name="connsiteY9" fmla="*/ 1443790 h 8116372"/>
              <a:gd name="connsiteX10" fmla="*/ 4355836 w 23328518"/>
              <a:gd name="connsiteY10" fmla="*/ 2045369 h 8116372"/>
              <a:gd name="connsiteX11" fmla="*/ 4043015 w 23328518"/>
              <a:gd name="connsiteY11" fmla="*/ 2454442 h 8116372"/>
              <a:gd name="connsiteX12" fmla="*/ 4500215 w 23328518"/>
              <a:gd name="connsiteY12" fmla="*/ 3007895 h 8116372"/>
              <a:gd name="connsiteX13" fmla="*/ 6016194 w 23328518"/>
              <a:gd name="connsiteY13" fmla="*/ 3657600 h 8116372"/>
              <a:gd name="connsiteX14" fmla="*/ 6930594 w 23328518"/>
              <a:gd name="connsiteY14" fmla="*/ 4307306 h 8116372"/>
              <a:gd name="connsiteX15" fmla="*/ 7628426 w 23328518"/>
              <a:gd name="connsiteY15" fmla="*/ 3994485 h 8116372"/>
              <a:gd name="connsiteX16" fmla="*/ 7869057 w 23328518"/>
              <a:gd name="connsiteY16" fmla="*/ 2935706 h 8116372"/>
              <a:gd name="connsiteX17" fmla="*/ 7941247 w 23328518"/>
              <a:gd name="connsiteY17" fmla="*/ 2213811 h 8116372"/>
              <a:gd name="connsiteX18" fmla="*/ 8037499 w 23328518"/>
              <a:gd name="connsiteY18" fmla="*/ 1852863 h 8116372"/>
              <a:gd name="connsiteX19" fmla="*/ 8326257 w 23328518"/>
              <a:gd name="connsiteY19" fmla="*/ 1515979 h 8116372"/>
              <a:gd name="connsiteX20" fmla="*/ 9577541 w 23328518"/>
              <a:gd name="connsiteY20" fmla="*/ 1828800 h 8116372"/>
              <a:gd name="connsiteX21" fmla="*/ 10588194 w 23328518"/>
              <a:gd name="connsiteY21" fmla="*/ 1876927 h 8116372"/>
              <a:gd name="connsiteX22" fmla="*/ 10756636 w 23328518"/>
              <a:gd name="connsiteY22" fmla="*/ 2310063 h 8116372"/>
              <a:gd name="connsiteX23" fmla="*/ 10443815 w 23328518"/>
              <a:gd name="connsiteY23" fmla="*/ 2863516 h 8116372"/>
              <a:gd name="connsiteX24" fmla="*/ 9986615 w 23328518"/>
              <a:gd name="connsiteY24" fmla="*/ 3416969 h 8116372"/>
              <a:gd name="connsiteX25" fmla="*/ 10058805 w 23328518"/>
              <a:gd name="connsiteY25" fmla="*/ 4211053 h 8116372"/>
              <a:gd name="connsiteX26" fmla="*/ 10973205 w 23328518"/>
              <a:gd name="connsiteY26" fmla="*/ 4860758 h 8116372"/>
              <a:gd name="connsiteX27" fmla="*/ 11454468 w 23328518"/>
              <a:gd name="connsiteY27" fmla="*/ 4812632 h 8116372"/>
              <a:gd name="connsiteX28" fmla="*/ 12200425 w 23328518"/>
              <a:gd name="connsiteY28" fmla="*/ 3874170 h 8116372"/>
              <a:gd name="connsiteX29" fmla="*/ 12874194 w 23328518"/>
              <a:gd name="connsiteY29" fmla="*/ 3994484 h 8116372"/>
              <a:gd name="connsiteX30" fmla="*/ 13114827 w 23328518"/>
              <a:gd name="connsiteY30" fmla="*/ 4692316 h 8116372"/>
              <a:gd name="connsiteX31" fmla="*/ 13812657 w 23328518"/>
              <a:gd name="connsiteY31" fmla="*/ 4596063 h 8116372"/>
              <a:gd name="connsiteX32" fmla="*/ 14751120 w 23328518"/>
              <a:gd name="connsiteY32" fmla="*/ 4427621 h 8116372"/>
              <a:gd name="connsiteX33" fmla="*/ 15208320 w 23328518"/>
              <a:gd name="connsiteY33" fmla="*/ 5317958 h 8116372"/>
              <a:gd name="connsiteX34" fmla="*/ 15015815 w 23328518"/>
              <a:gd name="connsiteY34" fmla="*/ 6015790 h 8116372"/>
              <a:gd name="connsiteX35" fmla="*/ 15015816 w 23328518"/>
              <a:gd name="connsiteY35" fmla="*/ 6617369 h 8116372"/>
              <a:gd name="connsiteX36" fmla="*/ 15906152 w 23328518"/>
              <a:gd name="connsiteY36" fmla="*/ 6761748 h 8116372"/>
              <a:gd name="connsiteX37" fmla="*/ 16218973 w 23328518"/>
              <a:gd name="connsiteY37" fmla="*/ 5847348 h 8116372"/>
              <a:gd name="connsiteX38" fmla="*/ 16050531 w 23328518"/>
              <a:gd name="connsiteY38" fmla="*/ 5101390 h 8116372"/>
              <a:gd name="connsiteX39" fmla="*/ 15954278 w 23328518"/>
              <a:gd name="connsiteY39" fmla="*/ 4596063 h 8116372"/>
              <a:gd name="connsiteX40" fmla="*/ 16387415 w 23328518"/>
              <a:gd name="connsiteY40" fmla="*/ 4475748 h 8116372"/>
              <a:gd name="connsiteX41" fmla="*/ 16916805 w 23328518"/>
              <a:gd name="connsiteY41" fmla="*/ 4981074 h 8116372"/>
              <a:gd name="connsiteX42" fmla="*/ 17277754 w 23328518"/>
              <a:gd name="connsiteY42" fmla="*/ 7243011 h 8116372"/>
              <a:gd name="connsiteX43" fmla="*/ 17566510 w 23328518"/>
              <a:gd name="connsiteY43" fmla="*/ 7988969 h 8116372"/>
              <a:gd name="connsiteX44" fmla="*/ 18384657 w 23328518"/>
              <a:gd name="connsiteY44" fmla="*/ 8013032 h 8116372"/>
              <a:gd name="connsiteX45" fmla="*/ 18649352 w 23328518"/>
              <a:gd name="connsiteY45" fmla="*/ 6954253 h 8116372"/>
              <a:gd name="connsiteX46" fmla="*/ 18649352 w 23328518"/>
              <a:gd name="connsiteY46" fmla="*/ 5293895 h 8116372"/>
              <a:gd name="connsiteX47" fmla="*/ 17927457 w 23328518"/>
              <a:gd name="connsiteY47" fmla="*/ 4090738 h 8116372"/>
              <a:gd name="connsiteX48" fmla="*/ 17590573 w 23328518"/>
              <a:gd name="connsiteY48" fmla="*/ 3753853 h 8116372"/>
              <a:gd name="connsiteX49" fmla="*/ 17349941 w 23328518"/>
              <a:gd name="connsiteY49" fmla="*/ 3152274 h 8116372"/>
              <a:gd name="connsiteX50" fmla="*/ 17710889 w 23328518"/>
              <a:gd name="connsiteY50" fmla="*/ 2526632 h 8116372"/>
              <a:gd name="connsiteX51" fmla="*/ 18745605 w 23328518"/>
              <a:gd name="connsiteY51" fmla="*/ 2382253 h 8116372"/>
              <a:gd name="connsiteX52" fmla="*/ 19106552 w 23328518"/>
              <a:gd name="connsiteY52" fmla="*/ 2526632 h 8116372"/>
              <a:gd name="connsiteX53" fmla="*/ 19660005 w 23328518"/>
              <a:gd name="connsiteY53" fmla="*/ 2719137 h 8116372"/>
              <a:gd name="connsiteX54" fmla="*/ 19852510 w 23328518"/>
              <a:gd name="connsiteY54" fmla="*/ 3224463 h 8116372"/>
              <a:gd name="connsiteX55" fmla="*/ 20598468 w 23328518"/>
              <a:gd name="connsiteY55" fmla="*/ 3200400 h 8116372"/>
              <a:gd name="connsiteX56" fmla="*/ 21344426 w 23328518"/>
              <a:gd name="connsiteY56" fmla="*/ 3056021 h 8116372"/>
              <a:gd name="connsiteX57" fmla="*/ 21777561 w 23328518"/>
              <a:gd name="connsiteY57" fmla="*/ 3585410 h 8116372"/>
              <a:gd name="connsiteX58" fmla="*/ 22812280 w 23328518"/>
              <a:gd name="connsiteY58" fmla="*/ 4090738 h 8116372"/>
              <a:gd name="connsiteX59" fmla="*/ 23293541 w 23328518"/>
              <a:gd name="connsiteY59" fmla="*/ 3368842 h 8116372"/>
              <a:gd name="connsiteX60" fmla="*/ 23149163 w 23328518"/>
              <a:gd name="connsiteY60" fmla="*/ 1876927 h 8116372"/>
              <a:gd name="connsiteX0" fmla="*/ 216973 w 23328518"/>
              <a:gd name="connsiteY0" fmla="*/ 0 h 8116372"/>
              <a:gd name="connsiteX1" fmla="*/ 405 w 23328518"/>
              <a:gd name="connsiteY1" fmla="*/ 481263 h 8116372"/>
              <a:gd name="connsiteX2" fmla="*/ 265099 w 23328518"/>
              <a:gd name="connsiteY2" fmla="*/ 890337 h 8116372"/>
              <a:gd name="connsiteX3" fmla="*/ 1131373 w 23328518"/>
              <a:gd name="connsiteY3" fmla="*/ 1227221 h 8116372"/>
              <a:gd name="connsiteX4" fmla="*/ 1612636 w 23328518"/>
              <a:gd name="connsiteY4" fmla="*/ 1227221 h 8116372"/>
              <a:gd name="connsiteX5" fmla="*/ 1973584 w 23328518"/>
              <a:gd name="connsiteY5" fmla="*/ 794085 h 8116372"/>
              <a:gd name="connsiteX6" fmla="*/ 2502973 w 23328518"/>
              <a:gd name="connsiteY6" fmla="*/ 625642 h 8116372"/>
              <a:gd name="connsiteX7" fmla="*/ 3152678 w 23328518"/>
              <a:gd name="connsiteY7" fmla="*/ 673769 h 8116372"/>
              <a:gd name="connsiteX8" fmla="*/ 4524278 w 23328518"/>
              <a:gd name="connsiteY8" fmla="*/ 1203158 h 8116372"/>
              <a:gd name="connsiteX9" fmla="*/ 4668657 w 23328518"/>
              <a:gd name="connsiteY9" fmla="*/ 1443790 h 8116372"/>
              <a:gd name="connsiteX10" fmla="*/ 4355836 w 23328518"/>
              <a:gd name="connsiteY10" fmla="*/ 2045369 h 8116372"/>
              <a:gd name="connsiteX11" fmla="*/ 4043015 w 23328518"/>
              <a:gd name="connsiteY11" fmla="*/ 2454442 h 8116372"/>
              <a:gd name="connsiteX12" fmla="*/ 4500215 w 23328518"/>
              <a:gd name="connsiteY12" fmla="*/ 3007895 h 8116372"/>
              <a:gd name="connsiteX13" fmla="*/ 6016194 w 23328518"/>
              <a:gd name="connsiteY13" fmla="*/ 3657600 h 8116372"/>
              <a:gd name="connsiteX14" fmla="*/ 6930594 w 23328518"/>
              <a:gd name="connsiteY14" fmla="*/ 4307306 h 8116372"/>
              <a:gd name="connsiteX15" fmla="*/ 7628426 w 23328518"/>
              <a:gd name="connsiteY15" fmla="*/ 3994485 h 8116372"/>
              <a:gd name="connsiteX16" fmla="*/ 7869057 w 23328518"/>
              <a:gd name="connsiteY16" fmla="*/ 2935706 h 8116372"/>
              <a:gd name="connsiteX17" fmla="*/ 7941247 w 23328518"/>
              <a:gd name="connsiteY17" fmla="*/ 2213811 h 8116372"/>
              <a:gd name="connsiteX18" fmla="*/ 8037499 w 23328518"/>
              <a:gd name="connsiteY18" fmla="*/ 1852863 h 8116372"/>
              <a:gd name="connsiteX19" fmla="*/ 8326257 w 23328518"/>
              <a:gd name="connsiteY19" fmla="*/ 1515979 h 8116372"/>
              <a:gd name="connsiteX20" fmla="*/ 9577541 w 23328518"/>
              <a:gd name="connsiteY20" fmla="*/ 1828800 h 8116372"/>
              <a:gd name="connsiteX21" fmla="*/ 10588194 w 23328518"/>
              <a:gd name="connsiteY21" fmla="*/ 1876927 h 8116372"/>
              <a:gd name="connsiteX22" fmla="*/ 10756636 w 23328518"/>
              <a:gd name="connsiteY22" fmla="*/ 2310063 h 8116372"/>
              <a:gd name="connsiteX23" fmla="*/ 10443815 w 23328518"/>
              <a:gd name="connsiteY23" fmla="*/ 2863516 h 8116372"/>
              <a:gd name="connsiteX24" fmla="*/ 9986615 w 23328518"/>
              <a:gd name="connsiteY24" fmla="*/ 3416969 h 8116372"/>
              <a:gd name="connsiteX25" fmla="*/ 10058805 w 23328518"/>
              <a:gd name="connsiteY25" fmla="*/ 4211053 h 8116372"/>
              <a:gd name="connsiteX26" fmla="*/ 10973205 w 23328518"/>
              <a:gd name="connsiteY26" fmla="*/ 4860758 h 8116372"/>
              <a:gd name="connsiteX27" fmla="*/ 11454468 w 23328518"/>
              <a:gd name="connsiteY27" fmla="*/ 4812632 h 8116372"/>
              <a:gd name="connsiteX28" fmla="*/ 12200425 w 23328518"/>
              <a:gd name="connsiteY28" fmla="*/ 3874170 h 8116372"/>
              <a:gd name="connsiteX29" fmla="*/ 12874194 w 23328518"/>
              <a:gd name="connsiteY29" fmla="*/ 3994484 h 8116372"/>
              <a:gd name="connsiteX30" fmla="*/ 13114827 w 23328518"/>
              <a:gd name="connsiteY30" fmla="*/ 4692316 h 8116372"/>
              <a:gd name="connsiteX31" fmla="*/ 13812657 w 23328518"/>
              <a:gd name="connsiteY31" fmla="*/ 4596063 h 8116372"/>
              <a:gd name="connsiteX32" fmla="*/ 14751120 w 23328518"/>
              <a:gd name="connsiteY32" fmla="*/ 4427621 h 8116372"/>
              <a:gd name="connsiteX33" fmla="*/ 15208320 w 23328518"/>
              <a:gd name="connsiteY33" fmla="*/ 5317958 h 8116372"/>
              <a:gd name="connsiteX34" fmla="*/ 15015815 w 23328518"/>
              <a:gd name="connsiteY34" fmla="*/ 6015790 h 8116372"/>
              <a:gd name="connsiteX35" fmla="*/ 15015816 w 23328518"/>
              <a:gd name="connsiteY35" fmla="*/ 6617369 h 8116372"/>
              <a:gd name="connsiteX36" fmla="*/ 15906152 w 23328518"/>
              <a:gd name="connsiteY36" fmla="*/ 6761748 h 8116372"/>
              <a:gd name="connsiteX37" fmla="*/ 16218973 w 23328518"/>
              <a:gd name="connsiteY37" fmla="*/ 5847348 h 8116372"/>
              <a:gd name="connsiteX38" fmla="*/ 16050531 w 23328518"/>
              <a:gd name="connsiteY38" fmla="*/ 5101390 h 8116372"/>
              <a:gd name="connsiteX39" fmla="*/ 15954278 w 23328518"/>
              <a:gd name="connsiteY39" fmla="*/ 4596063 h 8116372"/>
              <a:gd name="connsiteX40" fmla="*/ 16387415 w 23328518"/>
              <a:gd name="connsiteY40" fmla="*/ 4475748 h 8116372"/>
              <a:gd name="connsiteX41" fmla="*/ 17037120 w 23328518"/>
              <a:gd name="connsiteY41" fmla="*/ 4860758 h 8116372"/>
              <a:gd name="connsiteX42" fmla="*/ 17277754 w 23328518"/>
              <a:gd name="connsiteY42" fmla="*/ 7243011 h 8116372"/>
              <a:gd name="connsiteX43" fmla="*/ 17566510 w 23328518"/>
              <a:gd name="connsiteY43" fmla="*/ 7988969 h 8116372"/>
              <a:gd name="connsiteX44" fmla="*/ 18384657 w 23328518"/>
              <a:gd name="connsiteY44" fmla="*/ 8013032 h 8116372"/>
              <a:gd name="connsiteX45" fmla="*/ 18649352 w 23328518"/>
              <a:gd name="connsiteY45" fmla="*/ 6954253 h 8116372"/>
              <a:gd name="connsiteX46" fmla="*/ 18649352 w 23328518"/>
              <a:gd name="connsiteY46" fmla="*/ 5293895 h 8116372"/>
              <a:gd name="connsiteX47" fmla="*/ 17927457 w 23328518"/>
              <a:gd name="connsiteY47" fmla="*/ 4090738 h 8116372"/>
              <a:gd name="connsiteX48" fmla="*/ 17590573 w 23328518"/>
              <a:gd name="connsiteY48" fmla="*/ 3753853 h 8116372"/>
              <a:gd name="connsiteX49" fmla="*/ 17349941 w 23328518"/>
              <a:gd name="connsiteY49" fmla="*/ 3152274 h 8116372"/>
              <a:gd name="connsiteX50" fmla="*/ 17710889 w 23328518"/>
              <a:gd name="connsiteY50" fmla="*/ 2526632 h 8116372"/>
              <a:gd name="connsiteX51" fmla="*/ 18745605 w 23328518"/>
              <a:gd name="connsiteY51" fmla="*/ 2382253 h 8116372"/>
              <a:gd name="connsiteX52" fmla="*/ 19106552 w 23328518"/>
              <a:gd name="connsiteY52" fmla="*/ 2526632 h 8116372"/>
              <a:gd name="connsiteX53" fmla="*/ 19660005 w 23328518"/>
              <a:gd name="connsiteY53" fmla="*/ 2719137 h 8116372"/>
              <a:gd name="connsiteX54" fmla="*/ 19852510 w 23328518"/>
              <a:gd name="connsiteY54" fmla="*/ 3224463 h 8116372"/>
              <a:gd name="connsiteX55" fmla="*/ 20598468 w 23328518"/>
              <a:gd name="connsiteY55" fmla="*/ 3200400 h 8116372"/>
              <a:gd name="connsiteX56" fmla="*/ 21344426 w 23328518"/>
              <a:gd name="connsiteY56" fmla="*/ 3056021 h 8116372"/>
              <a:gd name="connsiteX57" fmla="*/ 21777561 w 23328518"/>
              <a:gd name="connsiteY57" fmla="*/ 3585410 h 8116372"/>
              <a:gd name="connsiteX58" fmla="*/ 22812280 w 23328518"/>
              <a:gd name="connsiteY58" fmla="*/ 4090738 h 8116372"/>
              <a:gd name="connsiteX59" fmla="*/ 23293541 w 23328518"/>
              <a:gd name="connsiteY59" fmla="*/ 3368842 h 8116372"/>
              <a:gd name="connsiteX60" fmla="*/ 23149163 w 23328518"/>
              <a:gd name="connsiteY60" fmla="*/ 1876927 h 8116372"/>
              <a:gd name="connsiteX0" fmla="*/ 216973 w 23328518"/>
              <a:gd name="connsiteY0" fmla="*/ 0 h 7999173"/>
              <a:gd name="connsiteX1" fmla="*/ 405 w 23328518"/>
              <a:gd name="connsiteY1" fmla="*/ 481263 h 7999173"/>
              <a:gd name="connsiteX2" fmla="*/ 265099 w 23328518"/>
              <a:gd name="connsiteY2" fmla="*/ 890337 h 7999173"/>
              <a:gd name="connsiteX3" fmla="*/ 1131373 w 23328518"/>
              <a:gd name="connsiteY3" fmla="*/ 1227221 h 7999173"/>
              <a:gd name="connsiteX4" fmla="*/ 1612636 w 23328518"/>
              <a:gd name="connsiteY4" fmla="*/ 1227221 h 7999173"/>
              <a:gd name="connsiteX5" fmla="*/ 1973584 w 23328518"/>
              <a:gd name="connsiteY5" fmla="*/ 794085 h 7999173"/>
              <a:gd name="connsiteX6" fmla="*/ 2502973 w 23328518"/>
              <a:gd name="connsiteY6" fmla="*/ 625642 h 7999173"/>
              <a:gd name="connsiteX7" fmla="*/ 3152678 w 23328518"/>
              <a:gd name="connsiteY7" fmla="*/ 673769 h 7999173"/>
              <a:gd name="connsiteX8" fmla="*/ 4524278 w 23328518"/>
              <a:gd name="connsiteY8" fmla="*/ 1203158 h 7999173"/>
              <a:gd name="connsiteX9" fmla="*/ 4668657 w 23328518"/>
              <a:gd name="connsiteY9" fmla="*/ 1443790 h 7999173"/>
              <a:gd name="connsiteX10" fmla="*/ 4355836 w 23328518"/>
              <a:gd name="connsiteY10" fmla="*/ 2045369 h 7999173"/>
              <a:gd name="connsiteX11" fmla="*/ 4043015 w 23328518"/>
              <a:gd name="connsiteY11" fmla="*/ 2454442 h 7999173"/>
              <a:gd name="connsiteX12" fmla="*/ 4500215 w 23328518"/>
              <a:gd name="connsiteY12" fmla="*/ 3007895 h 7999173"/>
              <a:gd name="connsiteX13" fmla="*/ 6016194 w 23328518"/>
              <a:gd name="connsiteY13" fmla="*/ 3657600 h 7999173"/>
              <a:gd name="connsiteX14" fmla="*/ 6930594 w 23328518"/>
              <a:gd name="connsiteY14" fmla="*/ 4307306 h 7999173"/>
              <a:gd name="connsiteX15" fmla="*/ 7628426 w 23328518"/>
              <a:gd name="connsiteY15" fmla="*/ 3994485 h 7999173"/>
              <a:gd name="connsiteX16" fmla="*/ 7869057 w 23328518"/>
              <a:gd name="connsiteY16" fmla="*/ 2935706 h 7999173"/>
              <a:gd name="connsiteX17" fmla="*/ 7941247 w 23328518"/>
              <a:gd name="connsiteY17" fmla="*/ 2213811 h 7999173"/>
              <a:gd name="connsiteX18" fmla="*/ 8037499 w 23328518"/>
              <a:gd name="connsiteY18" fmla="*/ 1852863 h 7999173"/>
              <a:gd name="connsiteX19" fmla="*/ 8326257 w 23328518"/>
              <a:gd name="connsiteY19" fmla="*/ 1515979 h 7999173"/>
              <a:gd name="connsiteX20" fmla="*/ 9577541 w 23328518"/>
              <a:gd name="connsiteY20" fmla="*/ 1828800 h 7999173"/>
              <a:gd name="connsiteX21" fmla="*/ 10588194 w 23328518"/>
              <a:gd name="connsiteY21" fmla="*/ 1876927 h 7999173"/>
              <a:gd name="connsiteX22" fmla="*/ 10756636 w 23328518"/>
              <a:gd name="connsiteY22" fmla="*/ 2310063 h 7999173"/>
              <a:gd name="connsiteX23" fmla="*/ 10443815 w 23328518"/>
              <a:gd name="connsiteY23" fmla="*/ 2863516 h 7999173"/>
              <a:gd name="connsiteX24" fmla="*/ 9986615 w 23328518"/>
              <a:gd name="connsiteY24" fmla="*/ 3416969 h 7999173"/>
              <a:gd name="connsiteX25" fmla="*/ 10058805 w 23328518"/>
              <a:gd name="connsiteY25" fmla="*/ 4211053 h 7999173"/>
              <a:gd name="connsiteX26" fmla="*/ 10973205 w 23328518"/>
              <a:gd name="connsiteY26" fmla="*/ 4860758 h 7999173"/>
              <a:gd name="connsiteX27" fmla="*/ 11454468 w 23328518"/>
              <a:gd name="connsiteY27" fmla="*/ 4812632 h 7999173"/>
              <a:gd name="connsiteX28" fmla="*/ 12200425 w 23328518"/>
              <a:gd name="connsiteY28" fmla="*/ 3874170 h 7999173"/>
              <a:gd name="connsiteX29" fmla="*/ 12874194 w 23328518"/>
              <a:gd name="connsiteY29" fmla="*/ 3994484 h 7999173"/>
              <a:gd name="connsiteX30" fmla="*/ 13114827 w 23328518"/>
              <a:gd name="connsiteY30" fmla="*/ 4692316 h 7999173"/>
              <a:gd name="connsiteX31" fmla="*/ 13812657 w 23328518"/>
              <a:gd name="connsiteY31" fmla="*/ 4596063 h 7999173"/>
              <a:gd name="connsiteX32" fmla="*/ 14751120 w 23328518"/>
              <a:gd name="connsiteY32" fmla="*/ 4427621 h 7999173"/>
              <a:gd name="connsiteX33" fmla="*/ 15208320 w 23328518"/>
              <a:gd name="connsiteY33" fmla="*/ 5317958 h 7999173"/>
              <a:gd name="connsiteX34" fmla="*/ 15015815 w 23328518"/>
              <a:gd name="connsiteY34" fmla="*/ 6015790 h 7999173"/>
              <a:gd name="connsiteX35" fmla="*/ 15015816 w 23328518"/>
              <a:gd name="connsiteY35" fmla="*/ 6617369 h 7999173"/>
              <a:gd name="connsiteX36" fmla="*/ 15906152 w 23328518"/>
              <a:gd name="connsiteY36" fmla="*/ 6761748 h 7999173"/>
              <a:gd name="connsiteX37" fmla="*/ 16218973 w 23328518"/>
              <a:gd name="connsiteY37" fmla="*/ 5847348 h 7999173"/>
              <a:gd name="connsiteX38" fmla="*/ 16050531 w 23328518"/>
              <a:gd name="connsiteY38" fmla="*/ 5101390 h 7999173"/>
              <a:gd name="connsiteX39" fmla="*/ 15954278 w 23328518"/>
              <a:gd name="connsiteY39" fmla="*/ 4596063 h 7999173"/>
              <a:gd name="connsiteX40" fmla="*/ 16387415 w 23328518"/>
              <a:gd name="connsiteY40" fmla="*/ 4475748 h 7999173"/>
              <a:gd name="connsiteX41" fmla="*/ 17037120 w 23328518"/>
              <a:gd name="connsiteY41" fmla="*/ 4860758 h 7999173"/>
              <a:gd name="connsiteX42" fmla="*/ 17277754 w 23328518"/>
              <a:gd name="connsiteY42" fmla="*/ 7243011 h 7999173"/>
              <a:gd name="connsiteX43" fmla="*/ 17566510 w 23328518"/>
              <a:gd name="connsiteY43" fmla="*/ 7988969 h 7999173"/>
              <a:gd name="connsiteX44" fmla="*/ 18504972 w 23328518"/>
              <a:gd name="connsiteY44" fmla="*/ 7628021 h 7999173"/>
              <a:gd name="connsiteX45" fmla="*/ 18649352 w 23328518"/>
              <a:gd name="connsiteY45" fmla="*/ 6954253 h 7999173"/>
              <a:gd name="connsiteX46" fmla="*/ 18649352 w 23328518"/>
              <a:gd name="connsiteY46" fmla="*/ 5293895 h 7999173"/>
              <a:gd name="connsiteX47" fmla="*/ 17927457 w 23328518"/>
              <a:gd name="connsiteY47" fmla="*/ 4090738 h 7999173"/>
              <a:gd name="connsiteX48" fmla="*/ 17590573 w 23328518"/>
              <a:gd name="connsiteY48" fmla="*/ 3753853 h 7999173"/>
              <a:gd name="connsiteX49" fmla="*/ 17349941 w 23328518"/>
              <a:gd name="connsiteY49" fmla="*/ 3152274 h 7999173"/>
              <a:gd name="connsiteX50" fmla="*/ 17710889 w 23328518"/>
              <a:gd name="connsiteY50" fmla="*/ 2526632 h 7999173"/>
              <a:gd name="connsiteX51" fmla="*/ 18745605 w 23328518"/>
              <a:gd name="connsiteY51" fmla="*/ 2382253 h 7999173"/>
              <a:gd name="connsiteX52" fmla="*/ 19106552 w 23328518"/>
              <a:gd name="connsiteY52" fmla="*/ 2526632 h 7999173"/>
              <a:gd name="connsiteX53" fmla="*/ 19660005 w 23328518"/>
              <a:gd name="connsiteY53" fmla="*/ 2719137 h 7999173"/>
              <a:gd name="connsiteX54" fmla="*/ 19852510 w 23328518"/>
              <a:gd name="connsiteY54" fmla="*/ 3224463 h 7999173"/>
              <a:gd name="connsiteX55" fmla="*/ 20598468 w 23328518"/>
              <a:gd name="connsiteY55" fmla="*/ 3200400 h 7999173"/>
              <a:gd name="connsiteX56" fmla="*/ 21344426 w 23328518"/>
              <a:gd name="connsiteY56" fmla="*/ 3056021 h 7999173"/>
              <a:gd name="connsiteX57" fmla="*/ 21777561 w 23328518"/>
              <a:gd name="connsiteY57" fmla="*/ 3585410 h 7999173"/>
              <a:gd name="connsiteX58" fmla="*/ 22812280 w 23328518"/>
              <a:gd name="connsiteY58" fmla="*/ 4090738 h 7999173"/>
              <a:gd name="connsiteX59" fmla="*/ 23293541 w 23328518"/>
              <a:gd name="connsiteY59" fmla="*/ 3368842 h 7999173"/>
              <a:gd name="connsiteX60" fmla="*/ 23149163 w 23328518"/>
              <a:gd name="connsiteY60" fmla="*/ 1876927 h 7999173"/>
              <a:gd name="connsiteX0" fmla="*/ 216973 w 23328518"/>
              <a:gd name="connsiteY0" fmla="*/ 0 h 8054263"/>
              <a:gd name="connsiteX1" fmla="*/ 405 w 23328518"/>
              <a:gd name="connsiteY1" fmla="*/ 481263 h 8054263"/>
              <a:gd name="connsiteX2" fmla="*/ 265099 w 23328518"/>
              <a:gd name="connsiteY2" fmla="*/ 890337 h 8054263"/>
              <a:gd name="connsiteX3" fmla="*/ 1131373 w 23328518"/>
              <a:gd name="connsiteY3" fmla="*/ 1227221 h 8054263"/>
              <a:gd name="connsiteX4" fmla="*/ 1612636 w 23328518"/>
              <a:gd name="connsiteY4" fmla="*/ 1227221 h 8054263"/>
              <a:gd name="connsiteX5" fmla="*/ 1973584 w 23328518"/>
              <a:gd name="connsiteY5" fmla="*/ 794085 h 8054263"/>
              <a:gd name="connsiteX6" fmla="*/ 2502973 w 23328518"/>
              <a:gd name="connsiteY6" fmla="*/ 625642 h 8054263"/>
              <a:gd name="connsiteX7" fmla="*/ 3152678 w 23328518"/>
              <a:gd name="connsiteY7" fmla="*/ 673769 h 8054263"/>
              <a:gd name="connsiteX8" fmla="*/ 4524278 w 23328518"/>
              <a:gd name="connsiteY8" fmla="*/ 1203158 h 8054263"/>
              <a:gd name="connsiteX9" fmla="*/ 4668657 w 23328518"/>
              <a:gd name="connsiteY9" fmla="*/ 1443790 h 8054263"/>
              <a:gd name="connsiteX10" fmla="*/ 4355836 w 23328518"/>
              <a:gd name="connsiteY10" fmla="*/ 2045369 h 8054263"/>
              <a:gd name="connsiteX11" fmla="*/ 4043015 w 23328518"/>
              <a:gd name="connsiteY11" fmla="*/ 2454442 h 8054263"/>
              <a:gd name="connsiteX12" fmla="*/ 4500215 w 23328518"/>
              <a:gd name="connsiteY12" fmla="*/ 3007895 h 8054263"/>
              <a:gd name="connsiteX13" fmla="*/ 6016194 w 23328518"/>
              <a:gd name="connsiteY13" fmla="*/ 3657600 h 8054263"/>
              <a:gd name="connsiteX14" fmla="*/ 6930594 w 23328518"/>
              <a:gd name="connsiteY14" fmla="*/ 4307306 h 8054263"/>
              <a:gd name="connsiteX15" fmla="*/ 7628426 w 23328518"/>
              <a:gd name="connsiteY15" fmla="*/ 3994485 h 8054263"/>
              <a:gd name="connsiteX16" fmla="*/ 7869057 w 23328518"/>
              <a:gd name="connsiteY16" fmla="*/ 2935706 h 8054263"/>
              <a:gd name="connsiteX17" fmla="*/ 7941247 w 23328518"/>
              <a:gd name="connsiteY17" fmla="*/ 2213811 h 8054263"/>
              <a:gd name="connsiteX18" fmla="*/ 8037499 w 23328518"/>
              <a:gd name="connsiteY18" fmla="*/ 1852863 h 8054263"/>
              <a:gd name="connsiteX19" fmla="*/ 8326257 w 23328518"/>
              <a:gd name="connsiteY19" fmla="*/ 1515979 h 8054263"/>
              <a:gd name="connsiteX20" fmla="*/ 9577541 w 23328518"/>
              <a:gd name="connsiteY20" fmla="*/ 1828800 h 8054263"/>
              <a:gd name="connsiteX21" fmla="*/ 10588194 w 23328518"/>
              <a:gd name="connsiteY21" fmla="*/ 1876927 h 8054263"/>
              <a:gd name="connsiteX22" fmla="*/ 10756636 w 23328518"/>
              <a:gd name="connsiteY22" fmla="*/ 2310063 h 8054263"/>
              <a:gd name="connsiteX23" fmla="*/ 10443815 w 23328518"/>
              <a:gd name="connsiteY23" fmla="*/ 2863516 h 8054263"/>
              <a:gd name="connsiteX24" fmla="*/ 9986615 w 23328518"/>
              <a:gd name="connsiteY24" fmla="*/ 3416969 h 8054263"/>
              <a:gd name="connsiteX25" fmla="*/ 10058805 w 23328518"/>
              <a:gd name="connsiteY25" fmla="*/ 4211053 h 8054263"/>
              <a:gd name="connsiteX26" fmla="*/ 10973205 w 23328518"/>
              <a:gd name="connsiteY26" fmla="*/ 4860758 h 8054263"/>
              <a:gd name="connsiteX27" fmla="*/ 11454468 w 23328518"/>
              <a:gd name="connsiteY27" fmla="*/ 4812632 h 8054263"/>
              <a:gd name="connsiteX28" fmla="*/ 12200425 w 23328518"/>
              <a:gd name="connsiteY28" fmla="*/ 3874170 h 8054263"/>
              <a:gd name="connsiteX29" fmla="*/ 12874194 w 23328518"/>
              <a:gd name="connsiteY29" fmla="*/ 3994484 h 8054263"/>
              <a:gd name="connsiteX30" fmla="*/ 13114827 w 23328518"/>
              <a:gd name="connsiteY30" fmla="*/ 4692316 h 8054263"/>
              <a:gd name="connsiteX31" fmla="*/ 13812657 w 23328518"/>
              <a:gd name="connsiteY31" fmla="*/ 4596063 h 8054263"/>
              <a:gd name="connsiteX32" fmla="*/ 14751120 w 23328518"/>
              <a:gd name="connsiteY32" fmla="*/ 4427621 h 8054263"/>
              <a:gd name="connsiteX33" fmla="*/ 15208320 w 23328518"/>
              <a:gd name="connsiteY33" fmla="*/ 5317958 h 8054263"/>
              <a:gd name="connsiteX34" fmla="*/ 15015815 w 23328518"/>
              <a:gd name="connsiteY34" fmla="*/ 6015790 h 8054263"/>
              <a:gd name="connsiteX35" fmla="*/ 15015816 w 23328518"/>
              <a:gd name="connsiteY35" fmla="*/ 6617369 h 8054263"/>
              <a:gd name="connsiteX36" fmla="*/ 15906152 w 23328518"/>
              <a:gd name="connsiteY36" fmla="*/ 6761748 h 8054263"/>
              <a:gd name="connsiteX37" fmla="*/ 16218973 w 23328518"/>
              <a:gd name="connsiteY37" fmla="*/ 5847348 h 8054263"/>
              <a:gd name="connsiteX38" fmla="*/ 16050531 w 23328518"/>
              <a:gd name="connsiteY38" fmla="*/ 5101390 h 8054263"/>
              <a:gd name="connsiteX39" fmla="*/ 15954278 w 23328518"/>
              <a:gd name="connsiteY39" fmla="*/ 4596063 h 8054263"/>
              <a:gd name="connsiteX40" fmla="*/ 16387415 w 23328518"/>
              <a:gd name="connsiteY40" fmla="*/ 4475748 h 8054263"/>
              <a:gd name="connsiteX41" fmla="*/ 17037120 w 23328518"/>
              <a:gd name="connsiteY41" fmla="*/ 4860758 h 8054263"/>
              <a:gd name="connsiteX42" fmla="*/ 17229628 w 23328518"/>
              <a:gd name="connsiteY42" fmla="*/ 6280484 h 8054263"/>
              <a:gd name="connsiteX43" fmla="*/ 17566510 w 23328518"/>
              <a:gd name="connsiteY43" fmla="*/ 7988969 h 8054263"/>
              <a:gd name="connsiteX44" fmla="*/ 18504972 w 23328518"/>
              <a:gd name="connsiteY44" fmla="*/ 7628021 h 8054263"/>
              <a:gd name="connsiteX45" fmla="*/ 18649352 w 23328518"/>
              <a:gd name="connsiteY45" fmla="*/ 6954253 h 8054263"/>
              <a:gd name="connsiteX46" fmla="*/ 18649352 w 23328518"/>
              <a:gd name="connsiteY46" fmla="*/ 5293895 h 8054263"/>
              <a:gd name="connsiteX47" fmla="*/ 17927457 w 23328518"/>
              <a:gd name="connsiteY47" fmla="*/ 4090738 h 8054263"/>
              <a:gd name="connsiteX48" fmla="*/ 17590573 w 23328518"/>
              <a:gd name="connsiteY48" fmla="*/ 3753853 h 8054263"/>
              <a:gd name="connsiteX49" fmla="*/ 17349941 w 23328518"/>
              <a:gd name="connsiteY49" fmla="*/ 3152274 h 8054263"/>
              <a:gd name="connsiteX50" fmla="*/ 17710889 w 23328518"/>
              <a:gd name="connsiteY50" fmla="*/ 2526632 h 8054263"/>
              <a:gd name="connsiteX51" fmla="*/ 18745605 w 23328518"/>
              <a:gd name="connsiteY51" fmla="*/ 2382253 h 8054263"/>
              <a:gd name="connsiteX52" fmla="*/ 19106552 w 23328518"/>
              <a:gd name="connsiteY52" fmla="*/ 2526632 h 8054263"/>
              <a:gd name="connsiteX53" fmla="*/ 19660005 w 23328518"/>
              <a:gd name="connsiteY53" fmla="*/ 2719137 h 8054263"/>
              <a:gd name="connsiteX54" fmla="*/ 19852510 w 23328518"/>
              <a:gd name="connsiteY54" fmla="*/ 3224463 h 8054263"/>
              <a:gd name="connsiteX55" fmla="*/ 20598468 w 23328518"/>
              <a:gd name="connsiteY55" fmla="*/ 3200400 h 8054263"/>
              <a:gd name="connsiteX56" fmla="*/ 21344426 w 23328518"/>
              <a:gd name="connsiteY56" fmla="*/ 3056021 h 8054263"/>
              <a:gd name="connsiteX57" fmla="*/ 21777561 w 23328518"/>
              <a:gd name="connsiteY57" fmla="*/ 3585410 h 8054263"/>
              <a:gd name="connsiteX58" fmla="*/ 22812280 w 23328518"/>
              <a:gd name="connsiteY58" fmla="*/ 4090738 h 8054263"/>
              <a:gd name="connsiteX59" fmla="*/ 23293541 w 23328518"/>
              <a:gd name="connsiteY59" fmla="*/ 3368842 h 8054263"/>
              <a:gd name="connsiteX60" fmla="*/ 23149163 w 23328518"/>
              <a:gd name="connsiteY60" fmla="*/ 1876927 h 8054263"/>
              <a:gd name="connsiteX0" fmla="*/ 216973 w 23328518"/>
              <a:gd name="connsiteY0" fmla="*/ 0 h 7727445"/>
              <a:gd name="connsiteX1" fmla="*/ 405 w 23328518"/>
              <a:gd name="connsiteY1" fmla="*/ 481263 h 7727445"/>
              <a:gd name="connsiteX2" fmla="*/ 265099 w 23328518"/>
              <a:gd name="connsiteY2" fmla="*/ 890337 h 7727445"/>
              <a:gd name="connsiteX3" fmla="*/ 1131373 w 23328518"/>
              <a:gd name="connsiteY3" fmla="*/ 1227221 h 7727445"/>
              <a:gd name="connsiteX4" fmla="*/ 1612636 w 23328518"/>
              <a:gd name="connsiteY4" fmla="*/ 1227221 h 7727445"/>
              <a:gd name="connsiteX5" fmla="*/ 1973584 w 23328518"/>
              <a:gd name="connsiteY5" fmla="*/ 794085 h 7727445"/>
              <a:gd name="connsiteX6" fmla="*/ 2502973 w 23328518"/>
              <a:gd name="connsiteY6" fmla="*/ 625642 h 7727445"/>
              <a:gd name="connsiteX7" fmla="*/ 3152678 w 23328518"/>
              <a:gd name="connsiteY7" fmla="*/ 673769 h 7727445"/>
              <a:gd name="connsiteX8" fmla="*/ 4524278 w 23328518"/>
              <a:gd name="connsiteY8" fmla="*/ 1203158 h 7727445"/>
              <a:gd name="connsiteX9" fmla="*/ 4668657 w 23328518"/>
              <a:gd name="connsiteY9" fmla="*/ 1443790 h 7727445"/>
              <a:gd name="connsiteX10" fmla="*/ 4355836 w 23328518"/>
              <a:gd name="connsiteY10" fmla="*/ 2045369 h 7727445"/>
              <a:gd name="connsiteX11" fmla="*/ 4043015 w 23328518"/>
              <a:gd name="connsiteY11" fmla="*/ 2454442 h 7727445"/>
              <a:gd name="connsiteX12" fmla="*/ 4500215 w 23328518"/>
              <a:gd name="connsiteY12" fmla="*/ 3007895 h 7727445"/>
              <a:gd name="connsiteX13" fmla="*/ 6016194 w 23328518"/>
              <a:gd name="connsiteY13" fmla="*/ 3657600 h 7727445"/>
              <a:gd name="connsiteX14" fmla="*/ 6930594 w 23328518"/>
              <a:gd name="connsiteY14" fmla="*/ 4307306 h 7727445"/>
              <a:gd name="connsiteX15" fmla="*/ 7628426 w 23328518"/>
              <a:gd name="connsiteY15" fmla="*/ 3994485 h 7727445"/>
              <a:gd name="connsiteX16" fmla="*/ 7869057 w 23328518"/>
              <a:gd name="connsiteY16" fmla="*/ 2935706 h 7727445"/>
              <a:gd name="connsiteX17" fmla="*/ 7941247 w 23328518"/>
              <a:gd name="connsiteY17" fmla="*/ 2213811 h 7727445"/>
              <a:gd name="connsiteX18" fmla="*/ 8037499 w 23328518"/>
              <a:gd name="connsiteY18" fmla="*/ 1852863 h 7727445"/>
              <a:gd name="connsiteX19" fmla="*/ 8326257 w 23328518"/>
              <a:gd name="connsiteY19" fmla="*/ 1515979 h 7727445"/>
              <a:gd name="connsiteX20" fmla="*/ 9577541 w 23328518"/>
              <a:gd name="connsiteY20" fmla="*/ 1828800 h 7727445"/>
              <a:gd name="connsiteX21" fmla="*/ 10588194 w 23328518"/>
              <a:gd name="connsiteY21" fmla="*/ 1876927 h 7727445"/>
              <a:gd name="connsiteX22" fmla="*/ 10756636 w 23328518"/>
              <a:gd name="connsiteY22" fmla="*/ 2310063 h 7727445"/>
              <a:gd name="connsiteX23" fmla="*/ 10443815 w 23328518"/>
              <a:gd name="connsiteY23" fmla="*/ 2863516 h 7727445"/>
              <a:gd name="connsiteX24" fmla="*/ 9986615 w 23328518"/>
              <a:gd name="connsiteY24" fmla="*/ 3416969 h 7727445"/>
              <a:gd name="connsiteX25" fmla="*/ 10058805 w 23328518"/>
              <a:gd name="connsiteY25" fmla="*/ 4211053 h 7727445"/>
              <a:gd name="connsiteX26" fmla="*/ 10973205 w 23328518"/>
              <a:gd name="connsiteY26" fmla="*/ 4860758 h 7727445"/>
              <a:gd name="connsiteX27" fmla="*/ 11454468 w 23328518"/>
              <a:gd name="connsiteY27" fmla="*/ 4812632 h 7727445"/>
              <a:gd name="connsiteX28" fmla="*/ 12200425 w 23328518"/>
              <a:gd name="connsiteY28" fmla="*/ 3874170 h 7727445"/>
              <a:gd name="connsiteX29" fmla="*/ 12874194 w 23328518"/>
              <a:gd name="connsiteY29" fmla="*/ 3994484 h 7727445"/>
              <a:gd name="connsiteX30" fmla="*/ 13114827 w 23328518"/>
              <a:gd name="connsiteY30" fmla="*/ 4692316 h 7727445"/>
              <a:gd name="connsiteX31" fmla="*/ 13812657 w 23328518"/>
              <a:gd name="connsiteY31" fmla="*/ 4596063 h 7727445"/>
              <a:gd name="connsiteX32" fmla="*/ 14751120 w 23328518"/>
              <a:gd name="connsiteY32" fmla="*/ 4427621 h 7727445"/>
              <a:gd name="connsiteX33" fmla="*/ 15208320 w 23328518"/>
              <a:gd name="connsiteY33" fmla="*/ 5317958 h 7727445"/>
              <a:gd name="connsiteX34" fmla="*/ 15015815 w 23328518"/>
              <a:gd name="connsiteY34" fmla="*/ 6015790 h 7727445"/>
              <a:gd name="connsiteX35" fmla="*/ 15015816 w 23328518"/>
              <a:gd name="connsiteY35" fmla="*/ 6617369 h 7727445"/>
              <a:gd name="connsiteX36" fmla="*/ 15906152 w 23328518"/>
              <a:gd name="connsiteY36" fmla="*/ 6761748 h 7727445"/>
              <a:gd name="connsiteX37" fmla="*/ 16218973 w 23328518"/>
              <a:gd name="connsiteY37" fmla="*/ 5847348 h 7727445"/>
              <a:gd name="connsiteX38" fmla="*/ 16050531 w 23328518"/>
              <a:gd name="connsiteY38" fmla="*/ 5101390 h 7727445"/>
              <a:gd name="connsiteX39" fmla="*/ 15954278 w 23328518"/>
              <a:gd name="connsiteY39" fmla="*/ 4596063 h 7727445"/>
              <a:gd name="connsiteX40" fmla="*/ 16387415 w 23328518"/>
              <a:gd name="connsiteY40" fmla="*/ 4475748 h 7727445"/>
              <a:gd name="connsiteX41" fmla="*/ 17037120 w 23328518"/>
              <a:gd name="connsiteY41" fmla="*/ 4860758 h 7727445"/>
              <a:gd name="connsiteX42" fmla="*/ 17229628 w 23328518"/>
              <a:gd name="connsiteY42" fmla="*/ 6280484 h 7727445"/>
              <a:gd name="connsiteX43" fmla="*/ 17398068 w 23328518"/>
              <a:gd name="connsiteY43" fmla="*/ 7579895 h 7727445"/>
              <a:gd name="connsiteX44" fmla="*/ 18504972 w 23328518"/>
              <a:gd name="connsiteY44" fmla="*/ 7628021 h 7727445"/>
              <a:gd name="connsiteX45" fmla="*/ 18649352 w 23328518"/>
              <a:gd name="connsiteY45" fmla="*/ 6954253 h 7727445"/>
              <a:gd name="connsiteX46" fmla="*/ 18649352 w 23328518"/>
              <a:gd name="connsiteY46" fmla="*/ 5293895 h 7727445"/>
              <a:gd name="connsiteX47" fmla="*/ 17927457 w 23328518"/>
              <a:gd name="connsiteY47" fmla="*/ 4090738 h 7727445"/>
              <a:gd name="connsiteX48" fmla="*/ 17590573 w 23328518"/>
              <a:gd name="connsiteY48" fmla="*/ 3753853 h 7727445"/>
              <a:gd name="connsiteX49" fmla="*/ 17349941 w 23328518"/>
              <a:gd name="connsiteY49" fmla="*/ 3152274 h 7727445"/>
              <a:gd name="connsiteX50" fmla="*/ 17710889 w 23328518"/>
              <a:gd name="connsiteY50" fmla="*/ 2526632 h 7727445"/>
              <a:gd name="connsiteX51" fmla="*/ 18745605 w 23328518"/>
              <a:gd name="connsiteY51" fmla="*/ 2382253 h 7727445"/>
              <a:gd name="connsiteX52" fmla="*/ 19106552 w 23328518"/>
              <a:gd name="connsiteY52" fmla="*/ 2526632 h 7727445"/>
              <a:gd name="connsiteX53" fmla="*/ 19660005 w 23328518"/>
              <a:gd name="connsiteY53" fmla="*/ 2719137 h 7727445"/>
              <a:gd name="connsiteX54" fmla="*/ 19852510 w 23328518"/>
              <a:gd name="connsiteY54" fmla="*/ 3224463 h 7727445"/>
              <a:gd name="connsiteX55" fmla="*/ 20598468 w 23328518"/>
              <a:gd name="connsiteY55" fmla="*/ 3200400 h 7727445"/>
              <a:gd name="connsiteX56" fmla="*/ 21344426 w 23328518"/>
              <a:gd name="connsiteY56" fmla="*/ 3056021 h 7727445"/>
              <a:gd name="connsiteX57" fmla="*/ 21777561 w 23328518"/>
              <a:gd name="connsiteY57" fmla="*/ 3585410 h 7727445"/>
              <a:gd name="connsiteX58" fmla="*/ 22812280 w 23328518"/>
              <a:gd name="connsiteY58" fmla="*/ 4090738 h 7727445"/>
              <a:gd name="connsiteX59" fmla="*/ 23293541 w 23328518"/>
              <a:gd name="connsiteY59" fmla="*/ 3368842 h 7727445"/>
              <a:gd name="connsiteX60" fmla="*/ 23149163 w 23328518"/>
              <a:gd name="connsiteY60" fmla="*/ 1876927 h 7727445"/>
              <a:gd name="connsiteX0" fmla="*/ 216973 w 23328518"/>
              <a:gd name="connsiteY0" fmla="*/ 0 h 7727445"/>
              <a:gd name="connsiteX1" fmla="*/ 405 w 23328518"/>
              <a:gd name="connsiteY1" fmla="*/ 481263 h 7727445"/>
              <a:gd name="connsiteX2" fmla="*/ 265099 w 23328518"/>
              <a:gd name="connsiteY2" fmla="*/ 890337 h 7727445"/>
              <a:gd name="connsiteX3" fmla="*/ 1131373 w 23328518"/>
              <a:gd name="connsiteY3" fmla="*/ 1227221 h 7727445"/>
              <a:gd name="connsiteX4" fmla="*/ 1612636 w 23328518"/>
              <a:gd name="connsiteY4" fmla="*/ 1227221 h 7727445"/>
              <a:gd name="connsiteX5" fmla="*/ 1973584 w 23328518"/>
              <a:gd name="connsiteY5" fmla="*/ 794085 h 7727445"/>
              <a:gd name="connsiteX6" fmla="*/ 2502973 w 23328518"/>
              <a:gd name="connsiteY6" fmla="*/ 625642 h 7727445"/>
              <a:gd name="connsiteX7" fmla="*/ 3152678 w 23328518"/>
              <a:gd name="connsiteY7" fmla="*/ 673769 h 7727445"/>
              <a:gd name="connsiteX8" fmla="*/ 4524278 w 23328518"/>
              <a:gd name="connsiteY8" fmla="*/ 1203158 h 7727445"/>
              <a:gd name="connsiteX9" fmla="*/ 4668657 w 23328518"/>
              <a:gd name="connsiteY9" fmla="*/ 1443790 h 7727445"/>
              <a:gd name="connsiteX10" fmla="*/ 4355836 w 23328518"/>
              <a:gd name="connsiteY10" fmla="*/ 2045369 h 7727445"/>
              <a:gd name="connsiteX11" fmla="*/ 4043015 w 23328518"/>
              <a:gd name="connsiteY11" fmla="*/ 2454442 h 7727445"/>
              <a:gd name="connsiteX12" fmla="*/ 4500215 w 23328518"/>
              <a:gd name="connsiteY12" fmla="*/ 3007895 h 7727445"/>
              <a:gd name="connsiteX13" fmla="*/ 5631183 w 23328518"/>
              <a:gd name="connsiteY13" fmla="*/ 4283242 h 7727445"/>
              <a:gd name="connsiteX14" fmla="*/ 6930594 w 23328518"/>
              <a:gd name="connsiteY14" fmla="*/ 4307306 h 7727445"/>
              <a:gd name="connsiteX15" fmla="*/ 7628426 w 23328518"/>
              <a:gd name="connsiteY15" fmla="*/ 3994485 h 7727445"/>
              <a:gd name="connsiteX16" fmla="*/ 7869057 w 23328518"/>
              <a:gd name="connsiteY16" fmla="*/ 2935706 h 7727445"/>
              <a:gd name="connsiteX17" fmla="*/ 7941247 w 23328518"/>
              <a:gd name="connsiteY17" fmla="*/ 2213811 h 7727445"/>
              <a:gd name="connsiteX18" fmla="*/ 8037499 w 23328518"/>
              <a:gd name="connsiteY18" fmla="*/ 1852863 h 7727445"/>
              <a:gd name="connsiteX19" fmla="*/ 8326257 w 23328518"/>
              <a:gd name="connsiteY19" fmla="*/ 1515979 h 7727445"/>
              <a:gd name="connsiteX20" fmla="*/ 9577541 w 23328518"/>
              <a:gd name="connsiteY20" fmla="*/ 1828800 h 7727445"/>
              <a:gd name="connsiteX21" fmla="*/ 10588194 w 23328518"/>
              <a:gd name="connsiteY21" fmla="*/ 1876927 h 7727445"/>
              <a:gd name="connsiteX22" fmla="*/ 10756636 w 23328518"/>
              <a:gd name="connsiteY22" fmla="*/ 2310063 h 7727445"/>
              <a:gd name="connsiteX23" fmla="*/ 10443815 w 23328518"/>
              <a:gd name="connsiteY23" fmla="*/ 2863516 h 7727445"/>
              <a:gd name="connsiteX24" fmla="*/ 9986615 w 23328518"/>
              <a:gd name="connsiteY24" fmla="*/ 3416969 h 7727445"/>
              <a:gd name="connsiteX25" fmla="*/ 10058805 w 23328518"/>
              <a:gd name="connsiteY25" fmla="*/ 4211053 h 7727445"/>
              <a:gd name="connsiteX26" fmla="*/ 10973205 w 23328518"/>
              <a:gd name="connsiteY26" fmla="*/ 4860758 h 7727445"/>
              <a:gd name="connsiteX27" fmla="*/ 11454468 w 23328518"/>
              <a:gd name="connsiteY27" fmla="*/ 4812632 h 7727445"/>
              <a:gd name="connsiteX28" fmla="*/ 12200425 w 23328518"/>
              <a:gd name="connsiteY28" fmla="*/ 3874170 h 7727445"/>
              <a:gd name="connsiteX29" fmla="*/ 12874194 w 23328518"/>
              <a:gd name="connsiteY29" fmla="*/ 3994484 h 7727445"/>
              <a:gd name="connsiteX30" fmla="*/ 13114827 w 23328518"/>
              <a:gd name="connsiteY30" fmla="*/ 4692316 h 7727445"/>
              <a:gd name="connsiteX31" fmla="*/ 13812657 w 23328518"/>
              <a:gd name="connsiteY31" fmla="*/ 4596063 h 7727445"/>
              <a:gd name="connsiteX32" fmla="*/ 14751120 w 23328518"/>
              <a:gd name="connsiteY32" fmla="*/ 4427621 h 7727445"/>
              <a:gd name="connsiteX33" fmla="*/ 15208320 w 23328518"/>
              <a:gd name="connsiteY33" fmla="*/ 5317958 h 7727445"/>
              <a:gd name="connsiteX34" fmla="*/ 15015815 w 23328518"/>
              <a:gd name="connsiteY34" fmla="*/ 6015790 h 7727445"/>
              <a:gd name="connsiteX35" fmla="*/ 15015816 w 23328518"/>
              <a:gd name="connsiteY35" fmla="*/ 6617369 h 7727445"/>
              <a:gd name="connsiteX36" fmla="*/ 15906152 w 23328518"/>
              <a:gd name="connsiteY36" fmla="*/ 6761748 h 7727445"/>
              <a:gd name="connsiteX37" fmla="*/ 16218973 w 23328518"/>
              <a:gd name="connsiteY37" fmla="*/ 5847348 h 7727445"/>
              <a:gd name="connsiteX38" fmla="*/ 16050531 w 23328518"/>
              <a:gd name="connsiteY38" fmla="*/ 5101390 h 7727445"/>
              <a:gd name="connsiteX39" fmla="*/ 15954278 w 23328518"/>
              <a:gd name="connsiteY39" fmla="*/ 4596063 h 7727445"/>
              <a:gd name="connsiteX40" fmla="*/ 16387415 w 23328518"/>
              <a:gd name="connsiteY40" fmla="*/ 4475748 h 7727445"/>
              <a:gd name="connsiteX41" fmla="*/ 17037120 w 23328518"/>
              <a:gd name="connsiteY41" fmla="*/ 4860758 h 7727445"/>
              <a:gd name="connsiteX42" fmla="*/ 17229628 w 23328518"/>
              <a:gd name="connsiteY42" fmla="*/ 6280484 h 7727445"/>
              <a:gd name="connsiteX43" fmla="*/ 17398068 w 23328518"/>
              <a:gd name="connsiteY43" fmla="*/ 7579895 h 7727445"/>
              <a:gd name="connsiteX44" fmla="*/ 18504972 w 23328518"/>
              <a:gd name="connsiteY44" fmla="*/ 7628021 h 7727445"/>
              <a:gd name="connsiteX45" fmla="*/ 18649352 w 23328518"/>
              <a:gd name="connsiteY45" fmla="*/ 6954253 h 7727445"/>
              <a:gd name="connsiteX46" fmla="*/ 18649352 w 23328518"/>
              <a:gd name="connsiteY46" fmla="*/ 5293895 h 7727445"/>
              <a:gd name="connsiteX47" fmla="*/ 17927457 w 23328518"/>
              <a:gd name="connsiteY47" fmla="*/ 4090738 h 7727445"/>
              <a:gd name="connsiteX48" fmla="*/ 17590573 w 23328518"/>
              <a:gd name="connsiteY48" fmla="*/ 3753853 h 7727445"/>
              <a:gd name="connsiteX49" fmla="*/ 17349941 w 23328518"/>
              <a:gd name="connsiteY49" fmla="*/ 3152274 h 7727445"/>
              <a:gd name="connsiteX50" fmla="*/ 17710889 w 23328518"/>
              <a:gd name="connsiteY50" fmla="*/ 2526632 h 7727445"/>
              <a:gd name="connsiteX51" fmla="*/ 18745605 w 23328518"/>
              <a:gd name="connsiteY51" fmla="*/ 2382253 h 7727445"/>
              <a:gd name="connsiteX52" fmla="*/ 19106552 w 23328518"/>
              <a:gd name="connsiteY52" fmla="*/ 2526632 h 7727445"/>
              <a:gd name="connsiteX53" fmla="*/ 19660005 w 23328518"/>
              <a:gd name="connsiteY53" fmla="*/ 2719137 h 7727445"/>
              <a:gd name="connsiteX54" fmla="*/ 19852510 w 23328518"/>
              <a:gd name="connsiteY54" fmla="*/ 3224463 h 7727445"/>
              <a:gd name="connsiteX55" fmla="*/ 20598468 w 23328518"/>
              <a:gd name="connsiteY55" fmla="*/ 3200400 h 7727445"/>
              <a:gd name="connsiteX56" fmla="*/ 21344426 w 23328518"/>
              <a:gd name="connsiteY56" fmla="*/ 3056021 h 7727445"/>
              <a:gd name="connsiteX57" fmla="*/ 21777561 w 23328518"/>
              <a:gd name="connsiteY57" fmla="*/ 3585410 h 7727445"/>
              <a:gd name="connsiteX58" fmla="*/ 22812280 w 23328518"/>
              <a:gd name="connsiteY58" fmla="*/ 4090738 h 7727445"/>
              <a:gd name="connsiteX59" fmla="*/ 23293541 w 23328518"/>
              <a:gd name="connsiteY59" fmla="*/ 3368842 h 7727445"/>
              <a:gd name="connsiteX60" fmla="*/ 23149163 w 23328518"/>
              <a:gd name="connsiteY60" fmla="*/ 1876927 h 7727445"/>
              <a:gd name="connsiteX0" fmla="*/ 216973 w 23328518"/>
              <a:gd name="connsiteY0" fmla="*/ 0 h 7727445"/>
              <a:gd name="connsiteX1" fmla="*/ 405 w 23328518"/>
              <a:gd name="connsiteY1" fmla="*/ 481263 h 7727445"/>
              <a:gd name="connsiteX2" fmla="*/ 265099 w 23328518"/>
              <a:gd name="connsiteY2" fmla="*/ 890337 h 7727445"/>
              <a:gd name="connsiteX3" fmla="*/ 1131373 w 23328518"/>
              <a:gd name="connsiteY3" fmla="*/ 1227221 h 7727445"/>
              <a:gd name="connsiteX4" fmla="*/ 1612636 w 23328518"/>
              <a:gd name="connsiteY4" fmla="*/ 1227221 h 7727445"/>
              <a:gd name="connsiteX5" fmla="*/ 1973584 w 23328518"/>
              <a:gd name="connsiteY5" fmla="*/ 794085 h 7727445"/>
              <a:gd name="connsiteX6" fmla="*/ 2502973 w 23328518"/>
              <a:gd name="connsiteY6" fmla="*/ 625642 h 7727445"/>
              <a:gd name="connsiteX7" fmla="*/ 3152678 w 23328518"/>
              <a:gd name="connsiteY7" fmla="*/ 673769 h 7727445"/>
              <a:gd name="connsiteX8" fmla="*/ 4524278 w 23328518"/>
              <a:gd name="connsiteY8" fmla="*/ 1203158 h 7727445"/>
              <a:gd name="connsiteX9" fmla="*/ 4668657 w 23328518"/>
              <a:gd name="connsiteY9" fmla="*/ 1443790 h 7727445"/>
              <a:gd name="connsiteX10" fmla="*/ 4355836 w 23328518"/>
              <a:gd name="connsiteY10" fmla="*/ 2045369 h 7727445"/>
              <a:gd name="connsiteX11" fmla="*/ 4043015 w 23328518"/>
              <a:gd name="connsiteY11" fmla="*/ 2454442 h 7727445"/>
              <a:gd name="connsiteX12" fmla="*/ 4379900 w 23328518"/>
              <a:gd name="connsiteY12" fmla="*/ 3056021 h 7727445"/>
              <a:gd name="connsiteX13" fmla="*/ 5631183 w 23328518"/>
              <a:gd name="connsiteY13" fmla="*/ 4283242 h 7727445"/>
              <a:gd name="connsiteX14" fmla="*/ 6930594 w 23328518"/>
              <a:gd name="connsiteY14" fmla="*/ 4307306 h 7727445"/>
              <a:gd name="connsiteX15" fmla="*/ 7628426 w 23328518"/>
              <a:gd name="connsiteY15" fmla="*/ 3994485 h 7727445"/>
              <a:gd name="connsiteX16" fmla="*/ 7869057 w 23328518"/>
              <a:gd name="connsiteY16" fmla="*/ 2935706 h 7727445"/>
              <a:gd name="connsiteX17" fmla="*/ 7941247 w 23328518"/>
              <a:gd name="connsiteY17" fmla="*/ 2213811 h 7727445"/>
              <a:gd name="connsiteX18" fmla="*/ 8037499 w 23328518"/>
              <a:gd name="connsiteY18" fmla="*/ 1852863 h 7727445"/>
              <a:gd name="connsiteX19" fmla="*/ 8326257 w 23328518"/>
              <a:gd name="connsiteY19" fmla="*/ 1515979 h 7727445"/>
              <a:gd name="connsiteX20" fmla="*/ 9577541 w 23328518"/>
              <a:gd name="connsiteY20" fmla="*/ 1828800 h 7727445"/>
              <a:gd name="connsiteX21" fmla="*/ 10588194 w 23328518"/>
              <a:gd name="connsiteY21" fmla="*/ 1876927 h 7727445"/>
              <a:gd name="connsiteX22" fmla="*/ 10756636 w 23328518"/>
              <a:gd name="connsiteY22" fmla="*/ 2310063 h 7727445"/>
              <a:gd name="connsiteX23" fmla="*/ 10443815 w 23328518"/>
              <a:gd name="connsiteY23" fmla="*/ 2863516 h 7727445"/>
              <a:gd name="connsiteX24" fmla="*/ 9986615 w 23328518"/>
              <a:gd name="connsiteY24" fmla="*/ 3416969 h 7727445"/>
              <a:gd name="connsiteX25" fmla="*/ 10058805 w 23328518"/>
              <a:gd name="connsiteY25" fmla="*/ 4211053 h 7727445"/>
              <a:gd name="connsiteX26" fmla="*/ 10973205 w 23328518"/>
              <a:gd name="connsiteY26" fmla="*/ 4860758 h 7727445"/>
              <a:gd name="connsiteX27" fmla="*/ 11454468 w 23328518"/>
              <a:gd name="connsiteY27" fmla="*/ 4812632 h 7727445"/>
              <a:gd name="connsiteX28" fmla="*/ 12200425 w 23328518"/>
              <a:gd name="connsiteY28" fmla="*/ 3874170 h 7727445"/>
              <a:gd name="connsiteX29" fmla="*/ 12874194 w 23328518"/>
              <a:gd name="connsiteY29" fmla="*/ 3994484 h 7727445"/>
              <a:gd name="connsiteX30" fmla="*/ 13114827 w 23328518"/>
              <a:gd name="connsiteY30" fmla="*/ 4692316 h 7727445"/>
              <a:gd name="connsiteX31" fmla="*/ 13812657 w 23328518"/>
              <a:gd name="connsiteY31" fmla="*/ 4596063 h 7727445"/>
              <a:gd name="connsiteX32" fmla="*/ 14751120 w 23328518"/>
              <a:gd name="connsiteY32" fmla="*/ 4427621 h 7727445"/>
              <a:gd name="connsiteX33" fmla="*/ 15208320 w 23328518"/>
              <a:gd name="connsiteY33" fmla="*/ 5317958 h 7727445"/>
              <a:gd name="connsiteX34" fmla="*/ 15015815 w 23328518"/>
              <a:gd name="connsiteY34" fmla="*/ 6015790 h 7727445"/>
              <a:gd name="connsiteX35" fmla="*/ 15015816 w 23328518"/>
              <a:gd name="connsiteY35" fmla="*/ 6617369 h 7727445"/>
              <a:gd name="connsiteX36" fmla="*/ 15906152 w 23328518"/>
              <a:gd name="connsiteY36" fmla="*/ 6761748 h 7727445"/>
              <a:gd name="connsiteX37" fmla="*/ 16218973 w 23328518"/>
              <a:gd name="connsiteY37" fmla="*/ 5847348 h 7727445"/>
              <a:gd name="connsiteX38" fmla="*/ 16050531 w 23328518"/>
              <a:gd name="connsiteY38" fmla="*/ 5101390 h 7727445"/>
              <a:gd name="connsiteX39" fmla="*/ 15954278 w 23328518"/>
              <a:gd name="connsiteY39" fmla="*/ 4596063 h 7727445"/>
              <a:gd name="connsiteX40" fmla="*/ 16387415 w 23328518"/>
              <a:gd name="connsiteY40" fmla="*/ 4475748 h 7727445"/>
              <a:gd name="connsiteX41" fmla="*/ 17037120 w 23328518"/>
              <a:gd name="connsiteY41" fmla="*/ 4860758 h 7727445"/>
              <a:gd name="connsiteX42" fmla="*/ 17229628 w 23328518"/>
              <a:gd name="connsiteY42" fmla="*/ 6280484 h 7727445"/>
              <a:gd name="connsiteX43" fmla="*/ 17398068 w 23328518"/>
              <a:gd name="connsiteY43" fmla="*/ 7579895 h 7727445"/>
              <a:gd name="connsiteX44" fmla="*/ 18504972 w 23328518"/>
              <a:gd name="connsiteY44" fmla="*/ 7628021 h 7727445"/>
              <a:gd name="connsiteX45" fmla="*/ 18649352 w 23328518"/>
              <a:gd name="connsiteY45" fmla="*/ 6954253 h 7727445"/>
              <a:gd name="connsiteX46" fmla="*/ 18649352 w 23328518"/>
              <a:gd name="connsiteY46" fmla="*/ 5293895 h 7727445"/>
              <a:gd name="connsiteX47" fmla="*/ 17927457 w 23328518"/>
              <a:gd name="connsiteY47" fmla="*/ 4090738 h 7727445"/>
              <a:gd name="connsiteX48" fmla="*/ 17590573 w 23328518"/>
              <a:gd name="connsiteY48" fmla="*/ 3753853 h 7727445"/>
              <a:gd name="connsiteX49" fmla="*/ 17349941 w 23328518"/>
              <a:gd name="connsiteY49" fmla="*/ 3152274 h 7727445"/>
              <a:gd name="connsiteX50" fmla="*/ 17710889 w 23328518"/>
              <a:gd name="connsiteY50" fmla="*/ 2526632 h 7727445"/>
              <a:gd name="connsiteX51" fmla="*/ 18745605 w 23328518"/>
              <a:gd name="connsiteY51" fmla="*/ 2382253 h 7727445"/>
              <a:gd name="connsiteX52" fmla="*/ 19106552 w 23328518"/>
              <a:gd name="connsiteY52" fmla="*/ 2526632 h 7727445"/>
              <a:gd name="connsiteX53" fmla="*/ 19660005 w 23328518"/>
              <a:gd name="connsiteY53" fmla="*/ 2719137 h 7727445"/>
              <a:gd name="connsiteX54" fmla="*/ 19852510 w 23328518"/>
              <a:gd name="connsiteY54" fmla="*/ 3224463 h 7727445"/>
              <a:gd name="connsiteX55" fmla="*/ 20598468 w 23328518"/>
              <a:gd name="connsiteY55" fmla="*/ 3200400 h 7727445"/>
              <a:gd name="connsiteX56" fmla="*/ 21344426 w 23328518"/>
              <a:gd name="connsiteY56" fmla="*/ 3056021 h 7727445"/>
              <a:gd name="connsiteX57" fmla="*/ 21777561 w 23328518"/>
              <a:gd name="connsiteY57" fmla="*/ 3585410 h 7727445"/>
              <a:gd name="connsiteX58" fmla="*/ 22812280 w 23328518"/>
              <a:gd name="connsiteY58" fmla="*/ 4090738 h 7727445"/>
              <a:gd name="connsiteX59" fmla="*/ 23293541 w 23328518"/>
              <a:gd name="connsiteY59" fmla="*/ 3368842 h 7727445"/>
              <a:gd name="connsiteX60" fmla="*/ 23149163 w 23328518"/>
              <a:gd name="connsiteY60" fmla="*/ 1876927 h 7727445"/>
              <a:gd name="connsiteX0" fmla="*/ 216973 w 23328518"/>
              <a:gd name="connsiteY0" fmla="*/ 0 h 7727445"/>
              <a:gd name="connsiteX1" fmla="*/ 405 w 23328518"/>
              <a:gd name="connsiteY1" fmla="*/ 481263 h 7727445"/>
              <a:gd name="connsiteX2" fmla="*/ 265099 w 23328518"/>
              <a:gd name="connsiteY2" fmla="*/ 890337 h 7727445"/>
              <a:gd name="connsiteX3" fmla="*/ 1131373 w 23328518"/>
              <a:gd name="connsiteY3" fmla="*/ 1227221 h 7727445"/>
              <a:gd name="connsiteX4" fmla="*/ 1612636 w 23328518"/>
              <a:gd name="connsiteY4" fmla="*/ 1227221 h 7727445"/>
              <a:gd name="connsiteX5" fmla="*/ 1973584 w 23328518"/>
              <a:gd name="connsiteY5" fmla="*/ 794085 h 7727445"/>
              <a:gd name="connsiteX6" fmla="*/ 2502973 w 23328518"/>
              <a:gd name="connsiteY6" fmla="*/ 625642 h 7727445"/>
              <a:gd name="connsiteX7" fmla="*/ 3152678 w 23328518"/>
              <a:gd name="connsiteY7" fmla="*/ 673769 h 7727445"/>
              <a:gd name="connsiteX8" fmla="*/ 4524278 w 23328518"/>
              <a:gd name="connsiteY8" fmla="*/ 1203158 h 7727445"/>
              <a:gd name="connsiteX9" fmla="*/ 4668657 w 23328518"/>
              <a:gd name="connsiteY9" fmla="*/ 1443790 h 7727445"/>
              <a:gd name="connsiteX10" fmla="*/ 4355836 w 23328518"/>
              <a:gd name="connsiteY10" fmla="*/ 2045369 h 7727445"/>
              <a:gd name="connsiteX11" fmla="*/ 4043015 w 23328518"/>
              <a:gd name="connsiteY11" fmla="*/ 2454442 h 7727445"/>
              <a:gd name="connsiteX12" fmla="*/ 4379900 w 23328518"/>
              <a:gd name="connsiteY12" fmla="*/ 3056021 h 7727445"/>
              <a:gd name="connsiteX13" fmla="*/ 5318363 w 23328518"/>
              <a:gd name="connsiteY13" fmla="*/ 3465095 h 7727445"/>
              <a:gd name="connsiteX14" fmla="*/ 5631183 w 23328518"/>
              <a:gd name="connsiteY14" fmla="*/ 4283242 h 7727445"/>
              <a:gd name="connsiteX15" fmla="*/ 6930594 w 23328518"/>
              <a:gd name="connsiteY15" fmla="*/ 4307306 h 7727445"/>
              <a:gd name="connsiteX16" fmla="*/ 7628426 w 23328518"/>
              <a:gd name="connsiteY16" fmla="*/ 3994485 h 7727445"/>
              <a:gd name="connsiteX17" fmla="*/ 7869057 w 23328518"/>
              <a:gd name="connsiteY17" fmla="*/ 2935706 h 7727445"/>
              <a:gd name="connsiteX18" fmla="*/ 7941247 w 23328518"/>
              <a:gd name="connsiteY18" fmla="*/ 2213811 h 7727445"/>
              <a:gd name="connsiteX19" fmla="*/ 8037499 w 23328518"/>
              <a:gd name="connsiteY19" fmla="*/ 1852863 h 7727445"/>
              <a:gd name="connsiteX20" fmla="*/ 8326257 w 23328518"/>
              <a:gd name="connsiteY20" fmla="*/ 1515979 h 7727445"/>
              <a:gd name="connsiteX21" fmla="*/ 9577541 w 23328518"/>
              <a:gd name="connsiteY21" fmla="*/ 1828800 h 7727445"/>
              <a:gd name="connsiteX22" fmla="*/ 10588194 w 23328518"/>
              <a:gd name="connsiteY22" fmla="*/ 1876927 h 7727445"/>
              <a:gd name="connsiteX23" fmla="*/ 10756636 w 23328518"/>
              <a:gd name="connsiteY23" fmla="*/ 2310063 h 7727445"/>
              <a:gd name="connsiteX24" fmla="*/ 10443815 w 23328518"/>
              <a:gd name="connsiteY24" fmla="*/ 2863516 h 7727445"/>
              <a:gd name="connsiteX25" fmla="*/ 9986615 w 23328518"/>
              <a:gd name="connsiteY25" fmla="*/ 3416969 h 7727445"/>
              <a:gd name="connsiteX26" fmla="*/ 10058805 w 23328518"/>
              <a:gd name="connsiteY26" fmla="*/ 4211053 h 7727445"/>
              <a:gd name="connsiteX27" fmla="*/ 10973205 w 23328518"/>
              <a:gd name="connsiteY27" fmla="*/ 4860758 h 7727445"/>
              <a:gd name="connsiteX28" fmla="*/ 11454468 w 23328518"/>
              <a:gd name="connsiteY28" fmla="*/ 4812632 h 7727445"/>
              <a:gd name="connsiteX29" fmla="*/ 12200425 w 23328518"/>
              <a:gd name="connsiteY29" fmla="*/ 3874170 h 7727445"/>
              <a:gd name="connsiteX30" fmla="*/ 12874194 w 23328518"/>
              <a:gd name="connsiteY30" fmla="*/ 3994484 h 7727445"/>
              <a:gd name="connsiteX31" fmla="*/ 13114827 w 23328518"/>
              <a:gd name="connsiteY31" fmla="*/ 4692316 h 7727445"/>
              <a:gd name="connsiteX32" fmla="*/ 13812657 w 23328518"/>
              <a:gd name="connsiteY32" fmla="*/ 4596063 h 7727445"/>
              <a:gd name="connsiteX33" fmla="*/ 14751120 w 23328518"/>
              <a:gd name="connsiteY33" fmla="*/ 4427621 h 7727445"/>
              <a:gd name="connsiteX34" fmla="*/ 15208320 w 23328518"/>
              <a:gd name="connsiteY34" fmla="*/ 5317958 h 7727445"/>
              <a:gd name="connsiteX35" fmla="*/ 15015815 w 23328518"/>
              <a:gd name="connsiteY35" fmla="*/ 6015790 h 7727445"/>
              <a:gd name="connsiteX36" fmla="*/ 15015816 w 23328518"/>
              <a:gd name="connsiteY36" fmla="*/ 6617369 h 7727445"/>
              <a:gd name="connsiteX37" fmla="*/ 15906152 w 23328518"/>
              <a:gd name="connsiteY37" fmla="*/ 6761748 h 7727445"/>
              <a:gd name="connsiteX38" fmla="*/ 16218973 w 23328518"/>
              <a:gd name="connsiteY38" fmla="*/ 5847348 h 7727445"/>
              <a:gd name="connsiteX39" fmla="*/ 16050531 w 23328518"/>
              <a:gd name="connsiteY39" fmla="*/ 5101390 h 7727445"/>
              <a:gd name="connsiteX40" fmla="*/ 15954278 w 23328518"/>
              <a:gd name="connsiteY40" fmla="*/ 4596063 h 7727445"/>
              <a:gd name="connsiteX41" fmla="*/ 16387415 w 23328518"/>
              <a:gd name="connsiteY41" fmla="*/ 4475748 h 7727445"/>
              <a:gd name="connsiteX42" fmla="*/ 17037120 w 23328518"/>
              <a:gd name="connsiteY42" fmla="*/ 4860758 h 7727445"/>
              <a:gd name="connsiteX43" fmla="*/ 17229628 w 23328518"/>
              <a:gd name="connsiteY43" fmla="*/ 6280484 h 7727445"/>
              <a:gd name="connsiteX44" fmla="*/ 17398068 w 23328518"/>
              <a:gd name="connsiteY44" fmla="*/ 7579895 h 7727445"/>
              <a:gd name="connsiteX45" fmla="*/ 18504972 w 23328518"/>
              <a:gd name="connsiteY45" fmla="*/ 7628021 h 7727445"/>
              <a:gd name="connsiteX46" fmla="*/ 18649352 w 23328518"/>
              <a:gd name="connsiteY46" fmla="*/ 6954253 h 7727445"/>
              <a:gd name="connsiteX47" fmla="*/ 18649352 w 23328518"/>
              <a:gd name="connsiteY47" fmla="*/ 5293895 h 7727445"/>
              <a:gd name="connsiteX48" fmla="*/ 17927457 w 23328518"/>
              <a:gd name="connsiteY48" fmla="*/ 4090738 h 7727445"/>
              <a:gd name="connsiteX49" fmla="*/ 17590573 w 23328518"/>
              <a:gd name="connsiteY49" fmla="*/ 3753853 h 7727445"/>
              <a:gd name="connsiteX50" fmla="*/ 17349941 w 23328518"/>
              <a:gd name="connsiteY50" fmla="*/ 3152274 h 7727445"/>
              <a:gd name="connsiteX51" fmla="*/ 17710889 w 23328518"/>
              <a:gd name="connsiteY51" fmla="*/ 2526632 h 7727445"/>
              <a:gd name="connsiteX52" fmla="*/ 18745605 w 23328518"/>
              <a:gd name="connsiteY52" fmla="*/ 2382253 h 7727445"/>
              <a:gd name="connsiteX53" fmla="*/ 19106552 w 23328518"/>
              <a:gd name="connsiteY53" fmla="*/ 2526632 h 7727445"/>
              <a:gd name="connsiteX54" fmla="*/ 19660005 w 23328518"/>
              <a:gd name="connsiteY54" fmla="*/ 2719137 h 7727445"/>
              <a:gd name="connsiteX55" fmla="*/ 19852510 w 23328518"/>
              <a:gd name="connsiteY55" fmla="*/ 3224463 h 7727445"/>
              <a:gd name="connsiteX56" fmla="*/ 20598468 w 23328518"/>
              <a:gd name="connsiteY56" fmla="*/ 3200400 h 7727445"/>
              <a:gd name="connsiteX57" fmla="*/ 21344426 w 23328518"/>
              <a:gd name="connsiteY57" fmla="*/ 3056021 h 7727445"/>
              <a:gd name="connsiteX58" fmla="*/ 21777561 w 23328518"/>
              <a:gd name="connsiteY58" fmla="*/ 3585410 h 7727445"/>
              <a:gd name="connsiteX59" fmla="*/ 22812280 w 23328518"/>
              <a:gd name="connsiteY59" fmla="*/ 4090738 h 7727445"/>
              <a:gd name="connsiteX60" fmla="*/ 23293541 w 23328518"/>
              <a:gd name="connsiteY60" fmla="*/ 3368842 h 7727445"/>
              <a:gd name="connsiteX61" fmla="*/ 23149163 w 23328518"/>
              <a:gd name="connsiteY61" fmla="*/ 1876927 h 7727445"/>
              <a:gd name="connsiteX0" fmla="*/ 216973 w 23328518"/>
              <a:gd name="connsiteY0" fmla="*/ 0 h 7727445"/>
              <a:gd name="connsiteX1" fmla="*/ 405 w 23328518"/>
              <a:gd name="connsiteY1" fmla="*/ 481263 h 7727445"/>
              <a:gd name="connsiteX2" fmla="*/ 265099 w 23328518"/>
              <a:gd name="connsiteY2" fmla="*/ 890337 h 7727445"/>
              <a:gd name="connsiteX3" fmla="*/ 1131373 w 23328518"/>
              <a:gd name="connsiteY3" fmla="*/ 1227221 h 7727445"/>
              <a:gd name="connsiteX4" fmla="*/ 1612636 w 23328518"/>
              <a:gd name="connsiteY4" fmla="*/ 1227221 h 7727445"/>
              <a:gd name="connsiteX5" fmla="*/ 1973584 w 23328518"/>
              <a:gd name="connsiteY5" fmla="*/ 794085 h 7727445"/>
              <a:gd name="connsiteX6" fmla="*/ 2502973 w 23328518"/>
              <a:gd name="connsiteY6" fmla="*/ 625642 h 7727445"/>
              <a:gd name="connsiteX7" fmla="*/ 3152678 w 23328518"/>
              <a:gd name="connsiteY7" fmla="*/ 673769 h 7727445"/>
              <a:gd name="connsiteX8" fmla="*/ 4524278 w 23328518"/>
              <a:gd name="connsiteY8" fmla="*/ 1203158 h 7727445"/>
              <a:gd name="connsiteX9" fmla="*/ 4668657 w 23328518"/>
              <a:gd name="connsiteY9" fmla="*/ 1443790 h 7727445"/>
              <a:gd name="connsiteX10" fmla="*/ 4355836 w 23328518"/>
              <a:gd name="connsiteY10" fmla="*/ 2045369 h 7727445"/>
              <a:gd name="connsiteX11" fmla="*/ 4043015 w 23328518"/>
              <a:gd name="connsiteY11" fmla="*/ 2454442 h 7727445"/>
              <a:gd name="connsiteX12" fmla="*/ 4379900 w 23328518"/>
              <a:gd name="connsiteY12" fmla="*/ 3056021 h 7727445"/>
              <a:gd name="connsiteX13" fmla="*/ 5318363 w 23328518"/>
              <a:gd name="connsiteY13" fmla="*/ 3465095 h 7727445"/>
              <a:gd name="connsiteX14" fmla="*/ 5631183 w 23328518"/>
              <a:gd name="connsiteY14" fmla="*/ 4283242 h 7727445"/>
              <a:gd name="connsiteX15" fmla="*/ 6930594 w 23328518"/>
              <a:gd name="connsiteY15" fmla="*/ 4307306 h 7727445"/>
              <a:gd name="connsiteX16" fmla="*/ 7869057 w 23328518"/>
              <a:gd name="connsiteY16" fmla="*/ 2935706 h 7727445"/>
              <a:gd name="connsiteX17" fmla="*/ 7941247 w 23328518"/>
              <a:gd name="connsiteY17" fmla="*/ 2213811 h 7727445"/>
              <a:gd name="connsiteX18" fmla="*/ 8037499 w 23328518"/>
              <a:gd name="connsiteY18" fmla="*/ 1852863 h 7727445"/>
              <a:gd name="connsiteX19" fmla="*/ 8326257 w 23328518"/>
              <a:gd name="connsiteY19" fmla="*/ 1515979 h 7727445"/>
              <a:gd name="connsiteX20" fmla="*/ 9577541 w 23328518"/>
              <a:gd name="connsiteY20" fmla="*/ 1828800 h 7727445"/>
              <a:gd name="connsiteX21" fmla="*/ 10588194 w 23328518"/>
              <a:gd name="connsiteY21" fmla="*/ 1876927 h 7727445"/>
              <a:gd name="connsiteX22" fmla="*/ 10756636 w 23328518"/>
              <a:gd name="connsiteY22" fmla="*/ 2310063 h 7727445"/>
              <a:gd name="connsiteX23" fmla="*/ 10443815 w 23328518"/>
              <a:gd name="connsiteY23" fmla="*/ 2863516 h 7727445"/>
              <a:gd name="connsiteX24" fmla="*/ 9986615 w 23328518"/>
              <a:gd name="connsiteY24" fmla="*/ 3416969 h 7727445"/>
              <a:gd name="connsiteX25" fmla="*/ 10058805 w 23328518"/>
              <a:gd name="connsiteY25" fmla="*/ 4211053 h 7727445"/>
              <a:gd name="connsiteX26" fmla="*/ 10973205 w 23328518"/>
              <a:gd name="connsiteY26" fmla="*/ 4860758 h 7727445"/>
              <a:gd name="connsiteX27" fmla="*/ 11454468 w 23328518"/>
              <a:gd name="connsiteY27" fmla="*/ 4812632 h 7727445"/>
              <a:gd name="connsiteX28" fmla="*/ 12200425 w 23328518"/>
              <a:gd name="connsiteY28" fmla="*/ 3874170 h 7727445"/>
              <a:gd name="connsiteX29" fmla="*/ 12874194 w 23328518"/>
              <a:gd name="connsiteY29" fmla="*/ 3994484 h 7727445"/>
              <a:gd name="connsiteX30" fmla="*/ 13114827 w 23328518"/>
              <a:gd name="connsiteY30" fmla="*/ 4692316 h 7727445"/>
              <a:gd name="connsiteX31" fmla="*/ 13812657 w 23328518"/>
              <a:gd name="connsiteY31" fmla="*/ 4596063 h 7727445"/>
              <a:gd name="connsiteX32" fmla="*/ 14751120 w 23328518"/>
              <a:gd name="connsiteY32" fmla="*/ 4427621 h 7727445"/>
              <a:gd name="connsiteX33" fmla="*/ 15208320 w 23328518"/>
              <a:gd name="connsiteY33" fmla="*/ 5317958 h 7727445"/>
              <a:gd name="connsiteX34" fmla="*/ 15015815 w 23328518"/>
              <a:gd name="connsiteY34" fmla="*/ 6015790 h 7727445"/>
              <a:gd name="connsiteX35" fmla="*/ 15015816 w 23328518"/>
              <a:gd name="connsiteY35" fmla="*/ 6617369 h 7727445"/>
              <a:gd name="connsiteX36" fmla="*/ 15906152 w 23328518"/>
              <a:gd name="connsiteY36" fmla="*/ 6761748 h 7727445"/>
              <a:gd name="connsiteX37" fmla="*/ 16218973 w 23328518"/>
              <a:gd name="connsiteY37" fmla="*/ 5847348 h 7727445"/>
              <a:gd name="connsiteX38" fmla="*/ 16050531 w 23328518"/>
              <a:gd name="connsiteY38" fmla="*/ 5101390 h 7727445"/>
              <a:gd name="connsiteX39" fmla="*/ 15954278 w 23328518"/>
              <a:gd name="connsiteY39" fmla="*/ 4596063 h 7727445"/>
              <a:gd name="connsiteX40" fmla="*/ 16387415 w 23328518"/>
              <a:gd name="connsiteY40" fmla="*/ 4475748 h 7727445"/>
              <a:gd name="connsiteX41" fmla="*/ 17037120 w 23328518"/>
              <a:gd name="connsiteY41" fmla="*/ 4860758 h 7727445"/>
              <a:gd name="connsiteX42" fmla="*/ 17229628 w 23328518"/>
              <a:gd name="connsiteY42" fmla="*/ 6280484 h 7727445"/>
              <a:gd name="connsiteX43" fmla="*/ 17398068 w 23328518"/>
              <a:gd name="connsiteY43" fmla="*/ 7579895 h 7727445"/>
              <a:gd name="connsiteX44" fmla="*/ 18504972 w 23328518"/>
              <a:gd name="connsiteY44" fmla="*/ 7628021 h 7727445"/>
              <a:gd name="connsiteX45" fmla="*/ 18649352 w 23328518"/>
              <a:gd name="connsiteY45" fmla="*/ 6954253 h 7727445"/>
              <a:gd name="connsiteX46" fmla="*/ 18649352 w 23328518"/>
              <a:gd name="connsiteY46" fmla="*/ 5293895 h 7727445"/>
              <a:gd name="connsiteX47" fmla="*/ 17927457 w 23328518"/>
              <a:gd name="connsiteY47" fmla="*/ 4090738 h 7727445"/>
              <a:gd name="connsiteX48" fmla="*/ 17590573 w 23328518"/>
              <a:gd name="connsiteY48" fmla="*/ 3753853 h 7727445"/>
              <a:gd name="connsiteX49" fmla="*/ 17349941 w 23328518"/>
              <a:gd name="connsiteY49" fmla="*/ 3152274 h 7727445"/>
              <a:gd name="connsiteX50" fmla="*/ 17710889 w 23328518"/>
              <a:gd name="connsiteY50" fmla="*/ 2526632 h 7727445"/>
              <a:gd name="connsiteX51" fmla="*/ 18745605 w 23328518"/>
              <a:gd name="connsiteY51" fmla="*/ 2382253 h 7727445"/>
              <a:gd name="connsiteX52" fmla="*/ 19106552 w 23328518"/>
              <a:gd name="connsiteY52" fmla="*/ 2526632 h 7727445"/>
              <a:gd name="connsiteX53" fmla="*/ 19660005 w 23328518"/>
              <a:gd name="connsiteY53" fmla="*/ 2719137 h 7727445"/>
              <a:gd name="connsiteX54" fmla="*/ 19852510 w 23328518"/>
              <a:gd name="connsiteY54" fmla="*/ 3224463 h 7727445"/>
              <a:gd name="connsiteX55" fmla="*/ 20598468 w 23328518"/>
              <a:gd name="connsiteY55" fmla="*/ 3200400 h 7727445"/>
              <a:gd name="connsiteX56" fmla="*/ 21344426 w 23328518"/>
              <a:gd name="connsiteY56" fmla="*/ 3056021 h 7727445"/>
              <a:gd name="connsiteX57" fmla="*/ 21777561 w 23328518"/>
              <a:gd name="connsiteY57" fmla="*/ 3585410 h 7727445"/>
              <a:gd name="connsiteX58" fmla="*/ 22812280 w 23328518"/>
              <a:gd name="connsiteY58" fmla="*/ 4090738 h 7727445"/>
              <a:gd name="connsiteX59" fmla="*/ 23293541 w 23328518"/>
              <a:gd name="connsiteY59" fmla="*/ 3368842 h 7727445"/>
              <a:gd name="connsiteX60" fmla="*/ 23149163 w 23328518"/>
              <a:gd name="connsiteY60" fmla="*/ 1876927 h 7727445"/>
              <a:gd name="connsiteX0" fmla="*/ 216973 w 23328518"/>
              <a:gd name="connsiteY0" fmla="*/ 0 h 7727445"/>
              <a:gd name="connsiteX1" fmla="*/ 405 w 23328518"/>
              <a:gd name="connsiteY1" fmla="*/ 481263 h 7727445"/>
              <a:gd name="connsiteX2" fmla="*/ 265099 w 23328518"/>
              <a:gd name="connsiteY2" fmla="*/ 890337 h 7727445"/>
              <a:gd name="connsiteX3" fmla="*/ 1131373 w 23328518"/>
              <a:gd name="connsiteY3" fmla="*/ 1227221 h 7727445"/>
              <a:gd name="connsiteX4" fmla="*/ 1612636 w 23328518"/>
              <a:gd name="connsiteY4" fmla="*/ 1227221 h 7727445"/>
              <a:gd name="connsiteX5" fmla="*/ 1973584 w 23328518"/>
              <a:gd name="connsiteY5" fmla="*/ 794085 h 7727445"/>
              <a:gd name="connsiteX6" fmla="*/ 2502973 w 23328518"/>
              <a:gd name="connsiteY6" fmla="*/ 625642 h 7727445"/>
              <a:gd name="connsiteX7" fmla="*/ 3152678 w 23328518"/>
              <a:gd name="connsiteY7" fmla="*/ 673769 h 7727445"/>
              <a:gd name="connsiteX8" fmla="*/ 4524278 w 23328518"/>
              <a:gd name="connsiteY8" fmla="*/ 1203158 h 7727445"/>
              <a:gd name="connsiteX9" fmla="*/ 4668657 w 23328518"/>
              <a:gd name="connsiteY9" fmla="*/ 1443790 h 7727445"/>
              <a:gd name="connsiteX10" fmla="*/ 4355836 w 23328518"/>
              <a:gd name="connsiteY10" fmla="*/ 2045369 h 7727445"/>
              <a:gd name="connsiteX11" fmla="*/ 4043015 w 23328518"/>
              <a:gd name="connsiteY11" fmla="*/ 2454442 h 7727445"/>
              <a:gd name="connsiteX12" fmla="*/ 4379900 w 23328518"/>
              <a:gd name="connsiteY12" fmla="*/ 3056021 h 7727445"/>
              <a:gd name="connsiteX13" fmla="*/ 5318363 w 23328518"/>
              <a:gd name="connsiteY13" fmla="*/ 3465095 h 7727445"/>
              <a:gd name="connsiteX14" fmla="*/ 5631183 w 23328518"/>
              <a:gd name="connsiteY14" fmla="*/ 4283242 h 7727445"/>
              <a:gd name="connsiteX15" fmla="*/ 6930594 w 23328518"/>
              <a:gd name="connsiteY15" fmla="*/ 4307306 h 7727445"/>
              <a:gd name="connsiteX16" fmla="*/ 7941247 w 23328518"/>
              <a:gd name="connsiteY16" fmla="*/ 2213811 h 7727445"/>
              <a:gd name="connsiteX17" fmla="*/ 8037499 w 23328518"/>
              <a:gd name="connsiteY17" fmla="*/ 1852863 h 7727445"/>
              <a:gd name="connsiteX18" fmla="*/ 8326257 w 23328518"/>
              <a:gd name="connsiteY18" fmla="*/ 1515979 h 7727445"/>
              <a:gd name="connsiteX19" fmla="*/ 9577541 w 23328518"/>
              <a:gd name="connsiteY19" fmla="*/ 1828800 h 7727445"/>
              <a:gd name="connsiteX20" fmla="*/ 10588194 w 23328518"/>
              <a:gd name="connsiteY20" fmla="*/ 1876927 h 7727445"/>
              <a:gd name="connsiteX21" fmla="*/ 10756636 w 23328518"/>
              <a:gd name="connsiteY21" fmla="*/ 2310063 h 7727445"/>
              <a:gd name="connsiteX22" fmla="*/ 10443815 w 23328518"/>
              <a:gd name="connsiteY22" fmla="*/ 2863516 h 7727445"/>
              <a:gd name="connsiteX23" fmla="*/ 9986615 w 23328518"/>
              <a:gd name="connsiteY23" fmla="*/ 3416969 h 7727445"/>
              <a:gd name="connsiteX24" fmla="*/ 10058805 w 23328518"/>
              <a:gd name="connsiteY24" fmla="*/ 4211053 h 7727445"/>
              <a:gd name="connsiteX25" fmla="*/ 10973205 w 23328518"/>
              <a:gd name="connsiteY25" fmla="*/ 4860758 h 7727445"/>
              <a:gd name="connsiteX26" fmla="*/ 11454468 w 23328518"/>
              <a:gd name="connsiteY26" fmla="*/ 4812632 h 7727445"/>
              <a:gd name="connsiteX27" fmla="*/ 12200425 w 23328518"/>
              <a:gd name="connsiteY27" fmla="*/ 3874170 h 7727445"/>
              <a:gd name="connsiteX28" fmla="*/ 12874194 w 23328518"/>
              <a:gd name="connsiteY28" fmla="*/ 3994484 h 7727445"/>
              <a:gd name="connsiteX29" fmla="*/ 13114827 w 23328518"/>
              <a:gd name="connsiteY29" fmla="*/ 4692316 h 7727445"/>
              <a:gd name="connsiteX30" fmla="*/ 13812657 w 23328518"/>
              <a:gd name="connsiteY30" fmla="*/ 4596063 h 7727445"/>
              <a:gd name="connsiteX31" fmla="*/ 14751120 w 23328518"/>
              <a:gd name="connsiteY31" fmla="*/ 4427621 h 7727445"/>
              <a:gd name="connsiteX32" fmla="*/ 15208320 w 23328518"/>
              <a:gd name="connsiteY32" fmla="*/ 5317958 h 7727445"/>
              <a:gd name="connsiteX33" fmla="*/ 15015815 w 23328518"/>
              <a:gd name="connsiteY33" fmla="*/ 6015790 h 7727445"/>
              <a:gd name="connsiteX34" fmla="*/ 15015816 w 23328518"/>
              <a:gd name="connsiteY34" fmla="*/ 6617369 h 7727445"/>
              <a:gd name="connsiteX35" fmla="*/ 15906152 w 23328518"/>
              <a:gd name="connsiteY35" fmla="*/ 6761748 h 7727445"/>
              <a:gd name="connsiteX36" fmla="*/ 16218973 w 23328518"/>
              <a:gd name="connsiteY36" fmla="*/ 5847348 h 7727445"/>
              <a:gd name="connsiteX37" fmla="*/ 16050531 w 23328518"/>
              <a:gd name="connsiteY37" fmla="*/ 5101390 h 7727445"/>
              <a:gd name="connsiteX38" fmla="*/ 15954278 w 23328518"/>
              <a:gd name="connsiteY38" fmla="*/ 4596063 h 7727445"/>
              <a:gd name="connsiteX39" fmla="*/ 16387415 w 23328518"/>
              <a:gd name="connsiteY39" fmla="*/ 4475748 h 7727445"/>
              <a:gd name="connsiteX40" fmla="*/ 17037120 w 23328518"/>
              <a:gd name="connsiteY40" fmla="*/ 4860758 h 7727445"/>
              <a:gd name="connsiteX41" fmla="*/ 17229628 w 23328518"/>
              <a:gd name="connsiteY41" fmla="*/ 6280484 h 7727445"/>
              <a:gd name="connsiteX42" fmla="*/ 17398068 w 23328518"/>
              <a:gd name="connsiteY42" fmla="*/ 7579895 h 7727445"/>
              <a:gd name="connsiteX43" fmla="*/ 18504972 w 23328518"/>
              <a:gd name="connsiteY43" fmla="*/ 7628021 h 7727445"/>
              <a:gd name="connsiteX44" fmla="*/ 18649352 w 23328518"/>
              <a:gd name="connsiteY44" fmla="*/ 6954253 h 7727445"/>
              <a:gd name="connsiteX45" fmla="*/ 18649352 w 23328518"/>
              <a:gd name="connsiteY45" fmla="*/ 5293895 h 7727445"/>
              <a:gd name="connsiteX46" fmla="*/ 17927457 w 23328518"/>
              <a:gd name="connsiteY46" fmla="*/ 4090738 h 7727445"/>
              <a:gd name="connsiteX47" fmla="*/ 17590573 w 23328518"/>
              <a:gd name="connsiteY47" fmla="*/ 3753853 h 7727445"/>
              <a:gd name="connsiteX48" fmla="*/ 17349941 w 23328518"/>
              <a:gd name="connsiteY48" fmla="*/ 3152274 h 7727445"/>
              <a:gd name="connsiteX49" fmla="*/ 17710889 w 23328518"/>
              <a:gd name="connsiteY49" fmla="*/ 2526632 h 7727445"/>
              <a:gd name="connsiteX50" fmla="*/ 18745605 w 23328518"/>
              <a:gd name="connsiteY50" fmla="*/ 2382253 h 7727445"/>
              <a:gd name="connsiteX51" fmla="*/ 19106552 w 23328518"/>
              <a:gd name="connsiteY51" fmla="*/ 2526632 h 7727445"/>
              <a:gd name="connsiteX52" fmla="*/ 19660005 w 23328518"/>
              <a:gd name="connsiteY52" fmla="*/ 2719137 h 7727445"/>
              <a:gd name="connsiteX53" fmla="*/ 19852510 w 23328518"/>
              <a:gd name="connsiteY53" fmla="*/ 3224463 h 7727445"/>
              <a:gd name="connsiteX54" fmla="*/ 20598468 w 23328518"/>
              <a:gd name="connsiteY54" fmla="*/ 3200400 h 7727445"/>
              <a:gd name="connsiteX55" fmla="*/ 21344426 w 23328518"/>
              <a:gd name="connsiteY55" fmla="*/ 3056021 h 7727445"/>
              <a:gd name="connsiteX56" fmla="*/ 21777561 w 23328518"/>
              <a:gd name="connsiteY56" fmla="*/ 3585410 h 7727445"/>
              <a:gd name="connsiteX57" fmla="*/ 22812280 w 23328518"/>
              <a:gd name="connsiteY57" fmla="*/ 4090738 h 7727445"/>
              <a:gd name="connsiteX58" fmla="*/ 23293541 w 23328518"/>
              <a:gd name="connsiteY58" fmla="*/ 3368842 h 7727445"/>
              <a:gd name="connsiteX59" fmla="*/ 23149163 w 23328518"/>
              <a:gd name="connsiteY59" fmla="*/ 1876927 h 7727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Lst>
            <a:rect l="l" t="t" r="r" b="b"/>
            <a:pathLst>
              <a:path w="23328518" h="7727445">
                <a:moveTo>
                  <a:pt x="216973" y="0"/>
                </a:moveTo>
                <a:cubicBezTo>
                  <a:pt x="104678" y="166437"/>
                  <a:pt x="-7616" y="332874"/>
                  <a:pt x="405" y="481263"/>
                </a:cubicBezTo>
                <a:cubicBezTo>
                  <a:pt x="8426" y="629653"/>
                  <a:pt x="76604" y="766011"/>
                  <a:pt x="265099" y="890337"/>
                </a:cubicBezTo>
                <a:cubicBezTo>
                  <a:pt x="453594" y="1014663"/>
                  <a:pt x="906784" y="1171074"/>
                  <a:pt x="1131373" y="1227221"/>
                </a:cubicBezTo>
                <a:cubicBezTo>
                  <a:pt x="1355963" y="1283368"/>
                  <a:pt x="1472268" y="1299410"/>
                  <a:pt x="1612636" y="1227221"/>
                </a:cubicBezTo>
                <a:cubicBezTo>
                  <a:pt x="1753004" y="1155032"/>
                  <a:pt x="1825195" y="894348"/>
                  <a:pt x="1973584" y="794085"/>
                </a:cubicBezTo>
                <a:cubicBezTo>
                  <a:pt x="2121973" y="693822"/>
                  <a:pt x="2306457" y="645695"/>
                  <a:pt x="2502973" y="625642"/>
                </a:cubicBezTo>
                <a:cubicBezTo>
                  <a:pt x="2699489" y="605589"/>
                  <a:pt x="2815794" y="577516"/>
                  <a:pt x="3152678" y="673769"/>
                </a:cubicBezTo>
                <a:cubicBezTo>
                  <a:pt x="3489562" y="770022"/>
                  <a:pt x="4271615" y="1074821"/>
                  <a:pt x="4524278" y="1203158"/>
                </a:cubicBezTo>
                <a:cubicBezTo>
                  <a:pt x="4776941" y="1331495"/>
                  <a:pt x="4696731" y="1303422"/>
                  <a:pt x="4668657" y="1443790"/>
                </a:cubicBezTo>
                <a:cubicBezTo>
                  <a:pt x="4640583" y="1584159"/>
                  <a:pt x="4460110" y="1876927"/>
                  <a:pt x="4355836" y="2045369"/>
                </a:cubicBezTo>
                <a:cubicBezTo>
                  <a:pt x="4251562" y="2213811"/>
                  <a:pt x="4039004" y="2286000"/>
                  <a:pt x="4043015" y="2454442"/>
                </a:cubicBezTo>
                <a:cubicBezTo>
                  <a:pt x="4047026" y="2622884"/>
                  <a:pt x="4167342" y="2887579"/>
                  <a:pt x="4379900" y="3056021"/>
                </a:cubicBezTo>
                <a:cubicBezTo>
                  <a:pt x="4592458" y="3224463"/>
                  <a:pt x="5109816" y="3260558"/>
                  <a:pt x="5318363" y="3465095"/>
                </a:cubicBezTo>
                <a:cubicBezTo>
                  <a:pt x="5526910" y="3669632"/>
                  <a:pt x="5362478" y="4142874"/>
                  <a:pt x="5631183" y="4283242"/>
                </a:cubicBezTo>
                <a:cubicBezTo>
                  <a:pt x="5899888" y="4423610"/>
                  <a:pt x="6545583" y="4652211"/>
                  <a:pt x="6930594" y="4307306"/>
                </a:cubicBezTo>
                <a:cubicBezTo>
                  <a:pt x="7315605" y="3962401"/>
                  <a:pt x="7756763" y="2622885"/>
                  <a:pt x="7941247" y="2213811"/>
                </a:cubicBezTo>
                <a:cubicBezTo>
                  <a:pt x="8125731" y="1804737"/>
                  <a:pt x="7973331" y="1969168"/>
                  <a:pt x="8037499" y="1852863"/>
                </a:cubicBezTo>
                <a:cubicBezTo>
                  <a:pt x="8101667" y="1736558"/>
                  <a:pt x="8069583" y="1519990"/>
                  <a:pt x="8326257" y="1515979"/>
                </a:cubicBezTo>
                <a:cubicBezTo>
                  <a:pt x="8582931" y="1511969"/>
                  <a:pt x="9200552" y="1768642"/>
                  <a:pt x="9577541" y="1828800"/>
                </a:cubicBezTo>
                <a:cubicBezTo>
                  <a:pt x="9954530" y="1888958"/>
                  <a:pt x="10391678" y="1796717"/>
                  <a:pt x="10588194" y="1876927"/>
                </a:cubicBezTo>
                <a:cubicBezTo>
                  <a:pt x="10784710" y="1957137"/>
                  <a:pt x="10780699" y="2145632"/>
                  <a:pt x="10756636" y="2310063"/>
                </a:cubicBezTo>
                <a:cubicBezTo>
                  <a:pt x="10732573" y="2474494"/>
                  <a:pt x="10572152" y="2679032"/>
                  <a:pt x="10443815" y="2863516"/>
                </a:cubicBezTo>
                <a:cubicBezTo>
                  <a:pt x="10315478" y="3048000"/>
                  <a:pt x="10050783" y="3192380"/>
                  <a:pt x="9986615" y="3416969"/>
                </a:cubicBezTo>
                <a:cubicBezTo>
                  <a:pt x="9922447" y="3641558"/>
                  <a:pt x="9894373" y="3970422"/>
                  <a:pt x="10058805" y="4211053"/>
                </a:cubicBezTo>
                <a:cubicBezTo>
                  <a:pt x="10223237" y="4451684"/>
                  <a:pt x="10740595" y="4760495"/>
                  <a:pt x="10973205" y="4860758"/>
                </a:cubicBezTo>
                <a:cubicBezTo>
                  <a:pt x="11205816" y="4961021"/>
                  <a:pt x="11249931" y="4977063"/>
                  <a:pt x="11454468" y="4812632"/>
                </a:cubicBezTo>
                <a:cubicBezTo>
                  <a:pt x="11659005" y="4648201"/>
                  <a:pt x="11963804" y="4010528"/>
                  <a:pt x="12200425" y="3874170"/>
                </a:cubicBezTo>
                <a:cubicBezTo>
                  <a:pt x="12437046" y="3737812"/>
                  <a:pt x="12721794" y="3858126"/>
                  <a:pt x="12874194" y="3994484"/>
                </a:cubicBezTo>
                <a:cubicBezTo>
                  <a:pt x="13026594" y="4130842"/>
                  <a:pt x="12958416" y="4592053"/>
                  <a:pt x="13114827" y="4692316"/>
                </a:cubicBezTo>
                <a:cubicBezTo>
                  <a:pt x="13271238" y="4792579"/>
                  <a:pt x="13539942" y="4640179"/>
                  <a:pt x="13812657" y="4596063"/>
                </a:cubicBezTo>
                <a:cubicBezTo>
                  <a:pt x="14085372" y="4551947"/>
                  <a:pt x="14518510" y="4307305"/>
                  <a:pt x="14751120" y="4427621"/>
                </a:cubicBezTo>
                <a:cubicBezTo>
                  <a:pt x="14983730" y="4547937"/>
                  <a:pt x="15164204" y="5053263"/>
                  <a:pt x="15208320" y="5317958"/>
                </a:cubicBezTo>
                <a:cubicBezTo>
                  <a:pt x="15252436" y="5582653"/>
                  <a:pt x="15047899" y="5799222"/>
                  <a:pt x="15015815" y="6015790"/>
                </a:cubicBezTo>
                <a:cubicBezTo>
                  <a:pt x="14983731" y="6232358"/>
                  <a:pt x="14867427" y="6493043"/>
                  <a:pt x="15015816" y="6617369"/>
                </a:cubicBezTo>
                <a:cubicBezTo>
                  <a:pt x="15164205" y="6741695"/>
                  <a:pt x="15705626" y="6890085"/>
                  <a:pt x="15906152" y="6761748"/>
                </a:cubicBezTo>
                <a:cubicBezTo>
                  <a:pt x="16106678" y="6633411"/>
                  <a:pt x="16194910" y="6124074"/>
                  <a:pt x="16218973" y="5847348"/>
                </a:cubicBezTo>
                <a:cubicBezTo>
                  <a:pt x="16243036" y="5570622"/>
                  <a:pt x="16094647" y="5309938"/>
                  <a:pt x="16050531" y="5101390"/>
                </a:cubicBezTo>
                <a:cubicBezTo>
                  <a:pt x="16006415" y="4892843"/>
                  <a:pt x="15898131" y="4700337"/>
                  <a:pt x="15954278" y="4596063"/>
                </a:cubicBezTo>
                <a:cubicBezTo>
                  <a:pt x="16010425" y="4491789"/>
                  <a:pt x="16206941" y="4431632"/>
                  <a:pt x="16387415" y="4475748"/>
                </a:cubicBezTo>
                <a:cubicBezTo>
                  <a:pt x="16567889" y="4519864"/>
                  <a:pt x="16896751" y="4559969"/>
                  <a:pt x="17037120" y="4860758"/>
                </a:cubicBezTo>
                <a:cubicBezTo>
                  <a:pt x="17177489" y="5161547"/>
                  <a:pt x="17169470" y="5827295"/>
                  <a:pt x="17229628" y="6280484"/>
                </a:cubicBezTo>
                <a:cubicBezTo>
                  <a:pt x="17289786" y="6733673"/>
                  <a:pt x="17185511" y="7355306"/>
                  <a:pt x="17398068" y="7579895"/>
                </a:cubicBezTo>
                <a:cubicBezTo>
                  <a:pt x="17610625" y="7804484"/>
                  <a:pt x="18296425" y="7732295"/>
                  <a:pt x="18504972" y="7628021"/>
                </a:cubicBezTo>
                <a:cubicBezTo>
                  <a:pt x="18713519" y="7523747"/>
                  <a:pt x="18625289" y="7343274"/>
                  <a:pt x="18649352" y="6954253"/>
                </a:cubicBezTo>
                <a:cubicBezTo>
                  <a:pt x="18673415" y="6565232"/>
                  <a:pt x="18769668" y="5771147"/>
                  <a:pt x="18649352" y="5293895"/>
                </a:cubicBezTo>
                <a:cubicBezTo>
                  <a:pt x="18529036" y="4816643"/>
                  <a:pt x="18103920" y="4347412"/>
                  <a:pt x="17927457" y="4090738"/>
                </a:cubicBezTo>
                <a:cubicBezTo>
                  <a:pt x="17750994" y="3834064"/>
                  <a:pt x="17686826" y="3910264"/>
                  <a:pt x="17590573" y="3753853"/>
                </a:cubicBezTo>
                <a:cubicBezTo>
                  <a:pt x="17494320" y="3597442"/>
                  <a:pt x="17329888" y="3356811"/>
                  <a:pt x="17349941" y="3152274"/>
                </a:cubicBezTo>
                <a:cubicBezTo>
                  <a:pt x="17369994" y="2947737"/>
                  <a:pt x="17478278" y="2654969"/>
                  <a:pt x="17710889" y="2526632"/>
                </a:cubicBezTo>
                <a:cubicBezTo>
                  <a:pt x="17943500" y="2398295"/>
                  <a:pt x="18512995" y="2382253"/>
                  <a:pt x="18745605" y="2382253"/>
                </a:cubicBezTo>
                <a:cubicBezTo>
                  <a:pt x="18978215" y="2382253"/>
                  <a:pt x="18954152" y="2470485"/>
                  <a:pt x="19106552" y="2526632"/>
                </a:cubicBezTo>
                <a:cubicBezTo>
                  <a:pt x="19258952" y="2582779"/>
                  <a:pt x="19535679" y="2602832"/>
                  <a:pt x="19660005" y="2719137"/>
                </a:cubicBezTo>
                <a:cubicBezTo>
                  <a:pt x="19784331" y="2835442"/>
                  <a:pt x="19696100" y="3144253"/>
                  <a:pt x="19852510" y="3224463"/>
                </a:cubicBezTo>
                <a:cubicBezTo>
                  <a:pt x="20008921" y="3304674"/>
                  <a:pt x="20349815" y="3228474"/>
                  <a:pt x="20598468" y="3200400"/>
                </a:cubicBezTo>
                <a:cubicBezTo>
                  <a:pt x="20847121" y="3172326"/>
                  <a:pt x="21147911" y="2991853"/>
                  <a:pt x="21344426" y="3056021"/>
                </a:cubicBezTo>
                <a:cubicBezTo>
                  <a:pt x="21540941" y="3120189"/>
                  <a:pt x="21532919" y="3412957"/>
                  <a:pt x="21777561" y="3585410"/>
                </a:cubicBezTo>
                <a:cubicBezTo>
                  <a:pt x="22022203" y="3757863"/>
                  <a:pt x="22559617" y="4126833"/>
                  <a:pt x="22812280" y="4090738"/>
                </a:cubicBezTo>
                <a:cubicBezTo>
                  <a:pt x="23064943" y="4054643"/>
                  <a:pt x="23197288" y="3773905"/>
                  <a:pt x="23293541" y="3368842"/>
                </a:cubicBezTo>
                <a:cubicBezTo>
                  <a:pt x="23389794" y="2963779"/>
                  <a:pt x="23269478" y="2420353"/>
                  <a:pt x="23149163" y="1876927"/>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ln>
                <a:solidFill>
                  <a:srgbClr val="002060"/>
                </a:solidFill>
              </a:ln>
            </a:endParaRPr>
          </a:p>
        </p:txBody>
      </p:sp>
      <p:sp>
        <p:nvSpPr>
          <p:cNvPr id="192" name="TextBox 191">
            <a:extLst>
              <a:ext uri="{FF2B5EF4-FFF2-40B4-BE49-F238E27FC236}">
                <a16:creationId xmlns:a16="http://schemas.microsoft.com/office/drawing/2014/main" id="{9C5EB279-F09C-4F1E-9729-467EBD5F4E94}"/>
              </a:ext>
            </a:extLst>
          </p:cNvPr>
          <p:cNvSpPr txBox="1"/>
          <p:nvPr/>
        </p:nvSpPr>
        <p:spPr>
          <a:xfrm>
            <a:off x="6237713" y="5622707"/>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3" name="TextBox 192">
            <a:extLst>
              <a:ext uri="{FF2B5EF4-FFF2-40B4-BE49-F238E27FC236}">
                <a16:creationId xmlns:a16="http://schemas.microsoft.com/office/drawing/2014/main" id="{E84E4EB4-D3DD-4CF7-B3BA-58216CD7612C}"/>
              </a:ext>
            </a:extLst>
          </p:cNvPr>
          <p:cNvSpPr txBox="1"/>
          <p:nvPr/>
        </p:nvSpPr>
        <p:spPr>
          <a:xfrm>
            <a:off x="1530733" y="4306460"/>
            <a:ext cx="854303" cy="1015663"/>
          </a:xfrm>
          <a:prstGeom prst="rect">
            <a:avLst/>
          </a:prstGeom>
          <a:noFill/>
        </p:spPr>
        <p:txBody>
          <a:bodyPr wrap="square" lIns="0" tIns="0" rIns="0" bIns="0" rtlCol="0">
            <a:spAutoFit/>
          </a:bodyPr>
          <a:lstStyle/>
          <a:p>
            <a:r>
              <a:rPr lang="en-US" sz="6600" b="1" dirty="0">
                <a:solidFill>
                  <a:srgbClr val="C00000"/>
                </a:solidFill>
              </a:rPr>
              <a:t>X</a:t>
            </a:r>
          </a:p>
        </p:txBody>
      </p:sp>
      <p:grpSp>
        <p:nvGrpSpPr>
          <p:cNvPr id="210" name="Group 209">
            <a:extLst>
              <a:ext uri="{FF2B5EF4-FFF2-40B4-BE49-F238E27FC236}">
                <a16:creationId xmlns:a16="http://schemas.microsoft.com/office/drawing/2014/main" id="{B2233456-247D-4AC1-8067-F65B9E3B3BEB}"/>
              </a:ext>
            </a:extLst>
          </p:cNvPr>
          <p:cNvGrpSpPr/>
          <p:nvPr/>
        </p:nvGrpSpPr>
        <p:grpSpPr>
          <a:xfrm>
            <a:off x="780657" y="2907305"/>
            <a:ext cx="1636600" cy="1364546"/>
            <a:chOff x="5855662" y="1197503"/>
            <a:chExt cx="1636600" cy="1364546"/>
          </a:xfrm>
        </p:grpSpPr>
        <p:grpSp>
          <p:nvGrpSpPr>
            <p:cNvPr id="211" name="Group 210">
              <a:extLst>
                <a:ext uri="{FF2B5EF4-FFF2-40B4-BE49-F238E27FC236}">
                  <a16:creationId xmlns:a16="http://schemas.microsoft.com/office/drawing/2014/main" id="{CDE66525-8D52-4B38-AC81-90236E927800}"/>
                </a:ext>
              </a:extLst>
            </p:cNvPr>
            <p:cNvGrpSpPr/>
            <p:nvPr/>
          </p:nvGrpSpPr>
          <p:grpSpPr>
            <a:xfrm>
              <a:off x="5855662" y="1197503"/>
              <a:ext cx="1636600" cy="1364546"/>
              <a:chOff x="2681378" y="5081713"/>
              <a:chExt cx="1636600" cy="1364546"/>
            </a:xfrm>
          </p:grpSpPr>
          <p:grpSp>
            <p:nvGrpSpPr>
              <p:cNvPr id="213" name="Group 212">
                <a:extLst>
                  <a:ext uri="{FF2B5EF4-FFF2-40B4-BE49-F238E27FC236}">
                    <a16:creationId xmlns:a16="http://schemas.microsoft.com/office/drawing/2014/main" id="{77A107FF-F85E-49C8-9068-6270C9080B9F}"/>
                  </a:ext>
                </a:extLst>
              </p:cNvPr>
              <p:cNvGrpSpPr/>
              <p:nvPr/>
            </p:nvGrpSpPr>
            <p:grpSpPr>
              <a:xfrm>
                <a:off x="2681378" y="5622705"/>
                <a:ext cx="1636600" cy="823554"/>
                <a:chOff x="2528978" y="5470305"/>
                <a:chExt cx="1636600" cy="823554"/>
              </a:xfrm>
            </p:grpSpPr>
            <p:sp>
              <p:nvSpPr>
                <p:cNvPr id="215" name="Text Box 648">
                  <a:extLst>
                    <a:ext uri="{FF2B5EF4-FFF2-40B4-BE49-F238E27FC236}">
                      <a16:creationId xmlns:a16="http://schemas.microsoft.com/office/drawing/2014/main" id="{C558996A-CC76-4614-93A9-6F152CD66854}"/>
                    </a:ext>
                  </a:extLst>
                </p:cNvPr>
                <p:cNvSpPr txBox="1">
                  <a:spLocks noChangeArrowheads="1"/>
                </p:cNvSpPr>
                <p:nvPr/>
              </p:nvSpPr>
              <p:spPr bwMode="auto">
                <a:xfrm>
                  <a:off x="3342116" y="5606491"/>
                  <a:ext cx="82346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cs typeface="Arial" charset="0"/>
                    </a:rPr>
                    <a:t>C</a:t>
                  </a:r>
                </a:p>
                <a:p>
                  <a:pPr algn="ctr">
                    <a:lnSpc>
                      <a:spcPts val="1000"/>
                    </a:lnSpc>
                    <a:spcBef>
                      <a:spcPct val="50000"/>
                    </a:spcBef>
                  </a:pPr>
                  <a:r>
                    <a:rPr lang="en-US" sz="3200" b="1" dirty="0">
                      <a:solidFill>
                        <a:srgbClr val="002060"/>
                      </a:solidFill>
                      <a:latin typeface="+mn-lt"/>
                      <a:cs typeface="Arial" charset="0"/>
                    </a:rPr>
                    <a:t>2</a:t>
                  </a:r>
                </a:p>
              </p:txBody>
            </p:sp>
            <p:sp>
              <p:nvSpPr>
                <p:cNvPr id="216" name="Freeform 164">
                  <a:extLst>
                    <a:ext uri="{FF2B5EF4-FFF2-40B4-BE49-F238E27FC236}">
                      <a16:creationId xmlns:a16="http://schemas.microsoft.com/office/drawing/2014/main" id="{2EA795F1-11F2-4095-A967-323301C67F9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17" name="Rectangle 166">
                  <a:extLst>
                    <a:ext uri="{FF2B5EF4-FFF2-40B4-BE49-F238E27FC236}">
                      <a16:creationId xmlns:a16="http://schemas.microsoft.com/office/drawing/2014/main" id="{E66B5562-A191-4855-947C-F7AEA155D382}"/>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14" name="TextBox 213">
                <a:extLst>
                  <a:ext uri="{FF2B5EF4-FFF2-40B4-BE49-F238E27FC236}">
                    <a16:creationId xmlns:a16="http://schemas.microsoft.com/office/drawing/2014/main" id="{2326CCCC-8052-4451-B975-D2414DC713A4}"/>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12" name="TextBox 211">
              <a:extLst>
                <a:ext uri="{FF2B5EF4-FFF2-40B4-BE49-F238E27FC236}">
                  <a16:creationId xmlns:a16="http://schemas.microsoft.com/office/drawing/2014/main" id="{32440D8C-08F6-4444-A548-6BCA2AE0B73C}"/>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218" name="Group 217">
            <a:extLst>
              <a:ext uri="{FF2B5EF4-FFF2-40B4-BE49-F238E27FC236}">
                <a16:creationId xmlns:a16="http://schemas.microsoft.com/office/drawing/2014/main" id="{AAB4CB73-609F-4011-A0E5-732AFCD745F2}"/>
              </a:ext>
            </a:extLst>
          </p:cNvPr>
          <p:cNvGrpSpPr/>
          <p:nvPr/>
        </p:nvGrpSpPr>
        <p:grpSpPr>
          <a:xfrm>
            <a:off x="5429443" y="5852996"/>
            <a:ext cx="1822498" cy="1357288"/>
            <a:chOff x="2681378" y="5081713"/>
            <a:chExt cx="1822498" cy="1357288"/>
          </a:xfrm>
        </p:grpSpPr>
        <p:grpSp>
          <p:nvGrpSpPr>
            <p:cNvPr id="219" name="Group 218">
              <a:extLst>
                <a:ext uri="{FF2B5EF4-FFF2-40B4-BE49-F238E27FC236}">
                  <a16:creationId xmlns:a16="http://schemas.microsoft.com/office/drawing/2014/main" id="{95B30307-C104-49CA-B677-7483BBCF93BC}"/>
                </a:ext>
              </a:extLst>
            </p:cNvPr>
            <p:cNvGrpSpPr/>
            <p:nvPr/>
          </p:nvGrpSpPr>
          <p:grpSpPr>
            <a:xfrm>
              <a:off x="2681378" y="5622705"/>
              <a:ext cx="1822498" cy="816296"/>
              <a:chOff x="2528978" y="5470305"/>
              <a:chExt cx="1822498" cy="816296"/>
            </a:xfrm>
          </p:grpSpPr>
          <p:sp>
            <p:nvSpPr>
              <p:cNvPr id="221" name="Text Box 648">
                <a:extLst>
                  <a:ext uri="{FF2B5EF4-FFF2-40B4-BE49-F238E27FC236}">
                    <a16:creationId xmlns:a16="http://schemas.microsoft.com/office/drawing/2014/main" id="{E03F60D4-81BD-4F2C-8B86-34FD00C3BF36}"/>
                  </a:ext>
                </a:extLst>
              </p:cNvPr>
              <p:cNvSpPr txBox="1">
                <a:spLocks noChangeArrowheads="1"/>
              </p:cNvSpPr>
              <p:nvPr/>
            </p:nvSpPr>
            <p:spPr bwMode="auto">
              <a:xfrm>
                <a:off x="3598879" y="5599233"/>
                <a:ext cx="752597"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nSpc>
                    <a:spcPts val="1000"/>
                  </a:lnSpc>
                  <a:spcBef>
                    <a:spcPct val="50000"/>
                  </a:spcBef>
                </a:pPr>
                <a:r>
                  <a:rPr lang="en-US" sz="3200" b="1" dirty="0">
                    <a:solidFill>
                      <a:srgbClr val="002060"/>
                    </a:solidFill>
                    <a:latin typeface="+mn-lt"/>
                    <a:cs typeface="Arial" charset="0"/>
                  </a:rPr>
                  <a:t>116</a:t>
                </a:r>
              </a:p>
            </p:txBody>
          </p:sp>
          <p:sp>
            <p:nvSpPr>
              <p:cNvPr id="222" name="Freeform 164">
                <a:extLst>
                  <a:ext uri="{FF2B5EF4-FFF2-40B4-BE49-F238E27FC236}">
                    <a16:creationId xmlns:a16="http://schemas.microsoft.com/office/drawing/2014/main" id="{255AD19F-7DEC-440B-AA78-5D7DE64E010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23" name="Group 165">
                <a:extLst>
                  <a:ext uri="{FF2B5EF4-FFF2-40B4-BE49-F238E27FC236}">
                    <a16:creationId xmlns:a16="http://schemas.microsoft.com/office/drawing/2014/main" id="{29A34C0C-BFB3-4B3F-B82F-AFCE633BC1F7}"/>
                  </a:ext>
                </a:extLst>
              </p:cNvPr>
              <p:cNvGrpSpPr>
                <a:grpSpLocks/>
              </p:cNvGrpSpPr>
              <p:nvPr/>
            </p:nvGrpSpPr>
            <p:grpSpPr bwMode="auto">
              <a:xfrm>
                <a:off x="2528978" y="5470305"/>
                <a:ext cx="1032082" cy="760244"/>
                <a:chOff x="288" y="720"/>
                <a:chExt cx="432" cy="288"/>
              </a:xfrm>
            </p:grpSpPr>
            <p:sp>
              <p:nvSpPr>
                <p:cNvPr id="224" name="Rectangle 166">
                  <a:extLst>
                    <a:ext uri="{FF2B5EF4-FFF2-40B4-BE49-F238E27FC236}">
                      <a16:creationId xmlns:a16="http://schemas.microsoft.com/office/drawing/2014/main" id="{EC73551C-78C2-4E88-9FBF-AE2B7CEF0D2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25" name="Line 167">
                  <a:extLst>
                    <a:ext uri="{FF2B5EF4-FFF2-40B4-BE49-F238E27FC236}">
                      <a16:creationId xmlns:a16="http://schemas.microsoft.com/office/drawing/2014/main" id="{92C625D4-A5D6-4C52-A3E5-FADF80FCB53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26" name="Line 168">
                  <a:extLst>
                    <a:ext uri="{FF2B5EF4-FFF2-40B4-BE49-F238E27FC236}">
                      <a16:creationId xmlns:a16="http://schemas.microsoft.com/office/drawing/2014/main" id="{EF5DCE0B-780E-4F2F-B332-8F0227FF56C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20" name="TextBox 219">
              <a:extLst>
                <a:ext uri="{FF2B5EF4-FFF2-40B4-BE49-F238E27FC236}">
                  <a16:creationId xmlns:a16="http://schemas.microsoft.com/office/drawing/2014/main" id="{41415485-2649-4009-A539-0295E7974AF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227" name="Group 226">
            <a:extLst>
              <a:ext uri="{FF2B5EF4-FFF2-40B4-BE49-F238E27FC236}">
                <a16:creationId xmlns:a16="http://schemas.microsoft.com/office/drawing/2014/main" id="{B0F73131-B1CC-4F25-B118-4077B11474F5}"/>
              </a:ext>
            </a:extLst>
          </p:cNvPr>
          <p:cNvGrpSpPr/>
          <p:nvPr/>
        </p:nvGrpSpPr>
        <p:grpSpPr>
          <a:xfrm>
            <a:off x="11639301" y="7187388"/>
            <a:ext cx="1760751" cy="1323902"/>
            <a:chOff x="2681378" y="5078262"/>
            <a:chExt cx="1760751" cy="1323902"/>
          </a:xfrm>
        </p:grpSpPr>
        <p:grpSp>
          <p:nvGrpSpPr>
            <p:cNvPr id="228" name="Group 227">
              <a:extLst>
                <a:ext uri="{FF2B5EF4-FFF2-40B4-BE49-F238E27FC236}">
                  <a16:creationId xmlns:a16="http://schemas.microsoft.com/office/drawing/2014/main" id="{249552EC-9F27-4887-980A-C3CFEED60B01}"/>
                </a:ext>
              </a:extLst>
            </p:cNvPr>
            <p:cNvGrpSpPr/>
            <p:nvPr/>
          </p:nvGrpSpPr>
          <p:grpSpPr>
            <a:xfrm>
              <a:off x="2681378" y="5622705"/>
              <a:ext cx="1760751" cy="779459"/>
              <a:chOff x="2528978" y="5470305"/>
              <a:chExt cx="1760751" cy="779459"/>
            </a:xfrm>
          </p:grpSpPr>
          <p:sp>
            <p:nvSpPr>
              <p:cNvPr id="230" name="Text Box 648">
                <a:extLst>
                  <a:ext uri="{FF2B5EF4-FFF2-40B4-BE49-F238E27FC236}">
                    <a16:creationId xmlns:a16="http://schemas.microsoft.com/office/drawing/2014/main" id="{09B19DD1-C909-47AC-BA07-D198E72E7681}"/>
                  </a:ext>
                </a:extLst>
              </p:cNvPr>
              <p:cNvSpPr txBox="1">
                <a:spLocks noChangeArrowheads="1"/>
              </p:cNvSpPr>
              <p:nvPr/>
            </p:nvSpPr>
            <p:spPr bwMode="auto">
              <a:xfrm>
                <a:off x="3597082" y="5562396"/>
                <a:ext cx="692647"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231" name="Freeform 164">
                <a:extLst>
                  <a:ext uri="{FF2B5EF4-FFF2-40B4-BE49-F238E27FC236}">
                    <a16:creationId xmlns:a16="http://schemas.microsoft.com/office/drawing/2014/main" id="{91141852-D754-481B-904E-92F36075C0C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32" name="Group 165">
                <a:extLst>
                  <a:ext uri="{FF2B5EF4-FFF2-40B4-BE49-F238E27FC236}">
                    <a16:creationId xmlns:a16="http://schemas.microsoft.com/office/drawing/2014/main" id="{BFEDEA90-26F2-4E6E-BB23-595C7DF78D83}"/>
                  </a:ext>
                </a:extLst>
              </p:cNvPr>
              <p:cNvGrpSpPr>
                <a:grpSpLocks/>
              </p:cNvGrpSpPr>
              <p:nvPr/>
            </p:nvGrpSpPr>
            <p:grpSpPr bwMode="auto">
              <a:xfrm>
                <a:off x="2528978" y="5470305"/>
                <a:ext cx="1032082" cy="760244"/>
                <a:chOff x="288" y="720"/>
                <a:chExt cx="432" cy="288"/>
              </a:xfrm>
            </p:grpSpPr>
            <p:sp>
              <p:nvSpPr>
                <p:cNvPr id="233" name="Rectangle 166">
                  <a:extLst>
                    <a:ext uri="{FF2B5EF4-FFF2-40B4-BE49-F238E27FC236}">
                      <a16:creationId xmlns:a16="http://schemas.microsoft.com/office/drawing/2014/main" id="{B698DAE9-2285-457E-9EAD-1E40CF776C0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34" name="Line 167">
                  <a:extLst>
                    <a:ext uri="{FF2B5EF4-FFF2-40B4-BE49-F238E27FC236}">
                      <a16:creationId xmlns:a16="http://schemas.microsoft.com/office/drawing/2014/main" id="{57BAD163-9166-4D90-BB2D-9E5EE02C4C7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35" name="Line 168">
                  <a:extLst>
                    <a:ext uri="{FF2B5EF4-FFF2-40B4-BE49-F238E27FC236}">
                      <a16:creationId xmlns:a16="http://schemas.microsoft.com/office/drawing/2014/main" id="{C926DA21-4A9A-48CB-A65F-18344B1F564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29" name="TextBox 228">
              <a:extLst>
                <a:ext uri="{FF2B5EF4-FFF2-40B4-BE49-F238E27FC236}">
                  <a16:creationId xmlns:a16="http://schemas.microsoft.com/office/drawing/2014/main" id="{E5267865-E68E-4AE0-8788-3550001024B0}"/>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236" name="Group 235">
            <a:extLst>
              <a:ext uri="{FF2B5EF4-FFF2-40B4-BE49-F238E27FC236}">
                <a16:creationId xmlns:a16="http://schemas.microsoft.com/office/drawing/2014/main" id="{ECACE0A9-896C-404F-96E1-2C78071BB547}"/>
              </a:ext>
            </a:extLst>
          </p:cNvPr>
          <p:cNvGrpSpPr/>
          <p:nvPr/>
        </p:nvGrpSpPr>
        <p:grpSpPr>
          <a:xfrm>
            <a:off x="6832378" y="6888070"/>
            <a:ext cx="1889871" cy="1430732"/>
            <a:chOff x="5855662" y="1197503"/>
            <a:chExt cx="1889871" cy="1430732"/>
          </a:xfrm>
        </p:grpSpPr>
        <p:grpSp>
          <p:nvGrpSpPr>
            <p:cNvPr id="237" name="Group 236">
              <a:extLst>
                <a:ext uri="{FF2B5EF4-FFF2-40B4-BE49-F238E27FC236}">
                  <a16:creationId xmlns:a16="http://schemas.microsoft.com/office/drawing/2014/main" id="{AA00BCDA-5E93-4E68-BB92-FD33819A023D}"/>
                </a:ext>
              </a:extLst>
            </p:cNvPr>
            <p:cNvGrpSpPr/>
            <p:nvPr/>
          </p:nvGrpSpPr>
          <p:grpSpPr>
            <a:xfrm>
              <a:off x="5855662" y="1197503"/>
              <a:ext cx="1889871" cy="1430732"/>
              <a:chOff x="2681378" y="5081713"/>
              <a:chExt cx="1889871" cy="1430732"/>
            </a:xfrm>
          </p:grpSpPr>
          <p:grpSp>
            <p:nvGrpSpPr>
              <p:cNvPr id="239" name="Group 238">
                <a:extLst>
                  <a:ext uri="{FF2B5EF4-FFF2-40B4-BE49-F238E27FC236}">
                    <a16:creationId xmlns:a16="http://schemas.microsoft.com/office/drawing/2014/main" id="{95D40ADD-50FB-4012-B0A1-01BA7F65D299}"/>
                  </a:ext>
                </a:extLst>
              </p:cNvPr>
              <p:cNvGrpSpPr/>
              <p:nvPr/>
            </p:nvGrpSpPr>
            <p:grpSpPr>
              <a:xfrm>
                <a:off x="2681378" y="5622705"/>
                <a:ext cx="1889871" cy="889740"/>
                <a:chOff x="2528978" y="5470305"/>
                <a:chExt cx="1889871" cy="889740"/>
              </a:xfrm>
            </p:grpSpPr>
            <p:sp>
              <p:nvSpPr>
                <p:cNvPr id="241" name="Text Box 648">
                  <a:extLst>
                    <a:ext uri="{FF2B5EF4-FFF2-40B4-BE49-F238E27FC236}">
                      <a16:creationId xmlns:a16="http://schemas.microsoft.com/office/drawing/2014/main" id="{361A5905-4F73-4C58-990C-563E412F748E}"/>
                    </a:ext>
                  </a:extLst>
                </p:cNvPr>
                <p:cNvSpPr txBox="1">
                  <a:spLocks noChangeArrowheads="1"/>
                </p:cNvSpPr>
                <p:nvPr/>
              </p:nvSpPr>
              <p:spPr bwMode="auto">
                <a:xfrm>
                  <a:off x="3532238" y="5970836"/>
                  <a:ext cx="886611"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5(+)</a:t>
                  </a:r>
                  <a:endParaRPr lang="en-US" sz="3200" b="1" dirty="0">
                    <a:solidFill>
                      <a:srgbClr val="002060"/>
                    </a:solidFill>
                    <a:cs typeface="Arial" charset="0"/>
                  </a:endParaRPr>
                </a:p>
              </p:txBody>
            </p:sp>
            <p:sp>
              <p:nvSpPr>
                <p:cNvPr id="242" name="Freeform 164">
                  <a:extLst>
                    <a:ext uri="{FF2B5EF4-FFF2-40B4-BE49-F238E27FC236}">
                      <a16:creationId xmlns:a16="http://schemas.microsoft.com/office/drawing/2014/main" id="{31C0B6E2-83EC-4E4D-B863-3CC90E2923A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43" name="Rectangle 166">
                  <a:extLst>
                    <a:ext uri="{FF2B5EF4-FFF2-40B4-BE49-F238E27FC236}">
                      <a16:creationId xmlns:a16="http://schemas.microsoft.com/office/drawing/2014/main" id="{FD2A9B8D-A987-44FD-B995-E3F73AFF9997}"/>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40" name="TextBox 239">
                <a:extLst>
                  <a:ext uri="{FF2B5EF4-FFF2-40B4-BE49-F238E27FC236}">
                    <a16:creationId xmlns:a16="http://schemas.microsoft.com/office/drawing/2014/main" id="{21C169F0-E2B7-4A8B-9CD8-689C3481224A}"/>
                  </a:ext>
                </a:extLst>
              </p:cNvPr>
              <p:cNvSpPr txBox="1"/>
              <p:nvPr/>
            </p:nvSpPr>
            <p:spPr>
              <a:xfrm>
                <a:off x="2970995" y="5081713"/>
                <a:ext cx="472580"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38" name="TextBox 237">
              <a:extLst>
                <a:ext uri="{FF2B5EF4-FFF2-40B4-BE49-F238E27FC236}">
                  <a16:creationId xmlns:a16="http://schemas.microsoft.com/office/drawing/2014/main" id="{EE7CF44C-5653-457E-BD13-85D202D3868F}"/>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244" name="Group 243">
            <a:extLst>
              <a:ext uri="{FF2B5EF4-FFF2-40B4-BE49-F238E27FC236}">
                <a16:creationId xmlns:a16="http://schemas.microsoft.com/office/drawing/2014/main" id="{7A5B72F1-EDC8-42C2-916A-3766C744A90D}"/>
              </a:ext>
            </a:extLst>
          </p:cNvPr>
          <p:cNvGrpSpPr/>
          <p:nvPr/>
        </p:nvGrpSpPr>
        <p:grpSpPr>
          <a:xfrm>
            <a:off x="15435516" y="5640229"/>
            <a:ext cx="1764025" cy="1426104"/>
            <a:chOff x="2681378" y="5063990"/>
            <a:chExt cx="1764025" cy="1426104"/>
          </a:xfrm>
        </p:grpSpPr>
        <p:grpSp>
          <p:nvGrpSpPr>
            <p:cNvPr id="245" name="Group 244">
              <a:extLst>
                <a:ext uri="{FF2B5EF4-FFF2-40B4-BE49-F238E27FC236}">
                  <a16:creationId xmlns:a16="http://schemas.microsoft.com/office/drawing/2014/main" id="{A8016AFA-6BAA-43CE-8769-3527E2AB08E4}"/>
                </a:ext>
              </a:extLst>
            </p:cNvPr>
            <p:cNvGrpSpPr/>
            <p:nvPr/>
          </p:nvGrpSpPr>
          <p:grpSpPr>
            <a:xfrm>
              <a:off x="2681378" y="5622705"/>
              <a:ext cx="1764025" cy="867389"/>
              <a:chOff x="2528978" y="5470305"/>
              <a:chExt cx="1764025" cy="867389"/>
            </a:xfrm>
          </p:grpSpPr>
          <p:sp>
            <p:nvSpPr>
              <p:cNvPr id="247" name="Text Box 648">
                <a:extLst>
                  <a:ext uri="{FF2B5EF4-FFF2-40B4-BE49-F238E27FC236}">
                    <a16:creationId xmlns:a16="http://schemas.microsoft.com/office/drawing/2014/main" id="{C0C340FC-39C9-44CC-BE2F-D5D5DFA41F4B}"/>
                  </a:ext>
                </a:extLst>
              </p:cNvPr>
              <p:cNvSpPr txBox="1">
                <a:spLocks noChangeArrowheads="1"/>
              </p:cNvSpPr>
              <p:nvPr/>
            </p:nvSpPr>
            <p:spPr bwMode="auto">
              <a:xfrm>
                <a:off x="3463781" y="5948485"/>
                <a:ext cx="829222"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11</a:t>
                </a:r>
                <a:r>
                  <a:rPr lang="en-US" sz="3200" b="1" dirty="0">
                    <a:solidFill>
                      <a:srgbClr val="002060"/>
                    </a:solidFill>
                    <a:cs typeface="Arial" charset="0"/>
                  </a:rPr>
                  <a:t>5</a:t>
                </a:r>
              </a:p>
            </p:txBody>
          </p:sp>
          <p:sp>
            <p:nvSpPr>
              <p:cNvPr id="248" name="Freeform 164">
                <a:extLst>
                  <a:ext uri="{FF2B5EF4-FFF2-40B4-BE49-F238E27FC236}">
                    <a16:creationId xmlns:a16="http://schemas.microsoft.com/office/drawing/2014/main" id="{4EEFCD66-0ED4-4798-8C61-F3A77C309D0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49" name="Group 165">
                <a:extLst>
                  <a:ext uri="{FF2B5EF4-FFF2-40B4-BE49-F238E27FC236}">
                    <a16:creationId xmlns:a16="http://schemas.microsoft.com/office/drawing/2014/main" id="{80D26734-745A-41EF-A78B-6FE3E757F48E}"/>
                  </a:ext>
                </a:extLst>
              </p:cNvPr>
              <p:cNvGrpSpPr>
                <a:grpSpLocks/>
              </p:cNvGrpSpPr>
              <p:nvPr/>
            </p:nvGrpSpPr>
            <p:grpSpPr bwMode="auto">
              <a:xfrm>
                <a:off x="2528978" y="5470305"/>
                <a:ext cx="1032082" cy="760244"/>
                <a:chOff x="288" y="720"/>
                <a:chExt cx="432" cy="288"/>
              </a:xfrm>
            </p:grpSpPr>
            <p:sp>
              <p:nvSpPr>
                <p:cNvPr id="250" name="Rectangle 166">
                  <a:extLst>
                    <a:ext uri="{FF2B5EF4-FFF2-40B4-BE49-F238E27FC236}">
                      <a16:creationId xmlns:a16="http://schemas.microsoft.com/office/drawing/2014/main" id="{A84CCFD7-5CE5-4A16-BE7A-5822C1058FB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51" name="Line 167">
                  <a:extLst>
                    <a:ext uri="{FF2B5EF4-FFF2-40B4-BE49-F238E27FC236}">
                      <a16:creationId xmlns:a16="http://schemas.microsoft.com/office/drawing/2014/main" id="{2D23D289-9254-4C19-95D3-39E89C00BAA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2" name="Line 168">
                  <a:extLst>
                    <a:ext uri="{FF2B5EF4-FFF2-40B4-BE49-F238E27FC236}">
                      <a16:creationId xmlns:a16="http://schemas.microsoft.com/office/drawing/2014/main" id="{95B8F859-BFD4-4D37-B630-BA83D74C978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46" name="TextBox 245">
              <a:extLst>
                <a:ext uri="{FF2B5EF4-FFF2-40B4-BE49-F238E27FC236}">
                  <a16:creationId xmlns:a16="http://schemas.microsoft.com/office/drawing/2014/main" id="{E4AA813C-1DE9-4FED-BD86-715916410D8C}"/>
                </a:ext>
              </a:extLst>
            </p:cNvPr>
            <p:cNvSpPr txBox="1"/>
            <p:nvPr/>
          </p:nvSpPr>
          <p:spPr>
            <a:xfrm>
              <a:off x="2893212" y="5063990"/>
              <a:ext cx="620633" cy="707886"/>
            </a:xfrm>
            <a:prstGeom prst="rect">
              <a:avLst/>
            </a:prstGeom>
            <a:noFill/>
          </p:spPr>
          <p:txBody>
            <a:bodyPr wrap="square" rtlCol="0">
              <a:spAutoFit/>
            </a:bodyPr>
            <a:lstStyle/>
            <a:p>
              <a:pPr algn="ctr"/>
              <a:r>
                <a:rPr lang="en-US" sz="4000" b="1" dirty="0">
                  <a:solidFill>
                    <a:srgbClr val="002060"/>
                  </a:solidFill>
                </a:rPr>
                <a:t>III</a:t>
              </a:r>
            </a:p>
          </p:txBody>
        </p:sp>
      </p:grpSp>
      <p:grpSp>
        <p:nvGrpSpPr>
          <p:cNvPr id="253" name="Group 252">
            <a:extLst>
              <a:ext uri="{FF2B5EF4-FFF2-40B4-BE49-F238E27FC236}">
                <a16:creationId xmlns:a16="http://schemas.microsoft.com/office/drawing/2014/main" id="{BFE0F0B4-7025-4527-A449-C0128504521D}"/>
              </a:ext>
            </a:extLst>
          </p:cNvPr>
          <p:cNvGrpSpPr/>
          <p:nvPr/>
        </p:nvGrpSpPr>
        <p:grpSpPr>
          <a:xfrm>
            <a:off x="18355357" y="9535161"/>
            <a:ext cx="1702464" cy="1405620"/>
            <a:chOff x="2681378" y="5081713"/>
            <a:chExt cx="1702464" cy="1405620"/>
          </a:xfrm>
        </p:grpSpPr>
        <p:grpSp>
          <p:nvGrpSpPr>
            <p:cNvPr id="254" name="Group 253">
              <a:extLst>
                <a:ext uri="{FF2B5EF4-FFF2-40B4-BE49-F238E27FC236}">
                  <a16:creationId xmlns:a16="http://schemas.microsoft.com/office/drawing/2014/main" id="{5CF42DB5-6EA7-46E2-B674-8E9209EA8154}"/>
                </a:ext>
              </a:extLst>
            </p:cNvPr>
            <p:cNvGrpSpPr/>
            <p:nvPr/>
          </p:nvGrpSpPr>
          <p:grpSpPr>
            <a:xfrm>
              <a:off x="2681378" y="5622705"/>
              <a:ext cx="1702464" cy="864628"/>
              <a:chOff x="2528978" y="5470305"/>
              <a:chExt cx="1702464" cy="864628"/>
            </a:xfrm>
          </p:grpSpPr>
          <p:sp>
            <p:nvSpPr>
              <p:cNvPr id="256" name="Text Box 648">
                <a:extLst>
                  <a:ext uri="{FF2B5EF4-FFF2-40B4-BE49-F238E27FC236}">
                    <a16:creationId xmlns:a16="http://schemas.microsoft.com/office/drawing/2014/main" id="{D42EF459-1EAF-4AAC-9E94-3E3976705034}"/>
                  </a:ext>
                </a:extLst>
              </p:cNvPr>
              <p:cNvSpPr txBox="1">
                <a:spLocks noChangeArrowheads="1"/>
              </p:cNvSpPr>
              <p:nvPr/>
            </p:nvSpPr>
            <p:spPr bwMode="auto">
              <a:xfrm>
                <a:off x="3580434" y="5571262"/>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257" name="Freeform 164">
                <a:extLst>
                  <a:ext uri="{FF2B5EF4-FFF2-40B4-BE49-F238E27FC236}">
                    <a16:creationId xmlns:a16="http://schemas.microsoft.com/office/drawing/2014/main" id="{FFBF70F1-1EBA-49E2-9EC0-1CC02AF8FC0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58" name="Group 165">
                <a:extLst>
                  <a:ext uri="{FF2B5EF4-FFF2-40B4-BE49-F238E27FC236}">
                    <a16:creationId xmlns:a16="http://schemas.microsoft.com/office/drawing/2014/main" id="{552B9B8C-E9D3-4E60-84EA-CEB82D7D5482}"/>
                  </a:ext>
                </a:extLst>
              </p:cNvPr>
              <p:cNvGrpSpPr>
                <a:grpSpLocks/>
              </p:cNvGrpSpPr>
              <p:nvPr/>
            </p:nvGrpSpPr>
            <p:grpSpPr bwMode="auto">
              <a:xfrm>
                <a:off x="2528978" y="5470305"/>
                <a:ext cx="1032082" cy="760244"/>
                <a:chOff x="288" y="720"/>
                <a:chExt cx="432" cy="288"/>
              </a:xfrm>
            </p:grpSpPr>
            <p:sp>
              <p:nvSpPr>
                <p:cNvPr id="259" name="Rectangle 166">
                  <a:extLst>
                    <a:ext uri="{FF2B5EF4-FFF2-40B4-BE49-F238E27FC236}">
                      <a16:creationId xmlns:a16="http://schemas.microsoft.com/office/drawing/2014/main" id="{EFD9C3C3-7197-41EB-A878-FCF5348CB03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60" name="Line 167">
                  <a:extLst>
                    <a:ext uri="{FF2B5EF4-FFF2-40B4-BE49-F238E27FC236}">
                      <a16:creationId xmlns:a16="http://schemas.microsoft.com/office/drawing/2014/main" id="{6FE97B9C-5842-4C13-9759-B996877997A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61" name="Line 168">
                  <a:extLst>
                    <a:ext uri="{FF2B5EF4-FFF2-40B4-BE49-F238E27FC236}">
                      <a16:creationId xmlns:a16="http://schemas.microsoft.com/office/drawing/2014/main" id="{F427E0EC-5E79-4B43-90D9-08DB0134216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55" name="TextBox 254">
              <a:extLst>
                <a:ext uri="{FF2B5EF4-FFF2-40B4-BE49-F238E27FC236}">
                  <a16:creationId xmlns:a16="http://schemas.microsoft.com/office/drawing/2014/main" id="{94B37F4E-0A13-4D30-820A-32A1B81FF11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262" name="Group 261">
            <a:extLst>
              <a:ext uri="{FF2B5EF4-FFF2-40B4-BE49-F238E27FC236}">
                <a16:creationId xmlns:a16="http://schemas.microsoft.com/office/drawing/2014/main" id="{54645905-7785-400F-9DD1-9BB196E7400F}"/>
              </a:ext>
            </a:extLst>
          </p:cNvPr>
          <p:cNvGrpSpPr/>
          <p:nvPr/>
        </p:nvGrpSpPr>
        <p:grpSpPr>
          <a:xfrm>
            <a:off x="15957506" y="9571914"/>
            <a:ext cx="1709826" cy="1406418"/>
            <a:chOff x="2681378" y="5081713"/>
            <a:chExt cx="1709826" cy="1406418"/>
          </a:xfrm>
        </p:grpSpPr>
        <p:grpSp>
          <p:nvGrpSpPr>
            <p:cNvPr id="263" name="Group 262">
              <a:extLst>
                <a:ext uri="{FF2B5EF4-FFF2-40B4-BE49-F238E27FC236}">
                  <a16:creationId xmlns:a16="http://schemas.microsoft.com/office/drawing/2014/main" id="{BCEA7FA8-1D1A-42CA-8255-A95254DB90E5}"/>
                </a:ext>
              </a:extLst>
            </p:cNvPr>
            <p:cNvGrpSpPr/>
            <p:nvPr/>
          </p:nvGrpSpPr>
          <p:grpSpPr>
            <a:xfrm>
              <a:off x="2681378" y="5622705"/>
              <a:ext cx="1709826" cy="865426"/>
              <a:chOff x="2528978" y="5470305"/>
              <a:chExt cx="1709826" cy="865426"/>
            </a:xfrm>
          </p:grpSpPr>
          <p:sp>
            <p:nvSpPr>
              <p:cNvPr id="265" name="Text Box 648">
                <a:extLst>
                  <a:ext uri="{FF2B5EF4-FFF2-40B4-BE49-F238E27FC236}">
                    <a16:creationId xmlns:a16="http://schemas.microsoft.com/office/drawing/2014/main" id="{573923D7-0DFB-485D-BAD6-43E7B102AD27}"/>
                  </a:ext>
                </a:extLst>
              </p:cNvPr>
              <p:cNvSpPr txBox="1">
                <a:spLocks noChangeArrowheads="1"/>
              </p:cNvSpPr>
              <p:nvPr/>
            </p:nvSpPr>
            <p:spPr bwMode="auto">
              <a:xfrm>
                <a:off x="3587796" y="5572060"/>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66" name="Freeform 164">
                <a:extLst>
                  <a:ext uri="{FF2B5EF4-FFF2-40B4-BE49-F238E27FC236}">
                    <a16:creationId xmlns:a16="http://schemas.microsoft.com/office/drawing/2014/main" id="{69DAC2C5-5739-4B55-B008-5B7E91C0838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67" name="Group 165">
                <a:extLst>
                  <a:ext uri="{FF2B5EF4-FFF2-40B4-BE49-F238E27FC236}">
                    <a16:creationId xmlns:a16="http://schemas.microsoft.com/office/drawing/2014/main" id="{820EE4E6-DC21-4110-A76C-EE1DBC4DC5D5}"/>
                  </a:ext>
                </a:extLst>
              </p:cNvPr>
              <p:cNvGrpSpPr>
                <a:grpSpLocks/>
              </p:cNvGrpSpPr>
              <p:nvPr/>
            </p:nvGrpSpPr>
            <p:grpSpPr bwMode="auto">
              <a:xfrm>
                <a:off x="2528978" y="5470305"/>
                <a:ext cx="1032082" cy="760244"/>
                <a:chOff x="288" y="720"/>
                <a:chExt cx="432" cy="288"/>
              </a:xfrm>
            </p:grpSpPr>
            <p:sp>
              <p:nvSpPr>
                <p:cNvPr id="268" name="Rectangle 166">
                  <a:extLst>
                    <a:ext uri="{FF2B5EF4-FFF2-40B4-BE49-F238E27FC236}">
                      <a16:creationId xmlns:a16="http://schemas.microsoft.com/office/drawing/2014/main" id="{13F050BC-73F7-4D08-A458-BF5B8AE12210}"/>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69" name="Line 167">
                  <a:extLst>
                    <a:ext uri="{FF2B5EF4-FFF2-40B4-BE49-F238E27FC236}">
                      <a16:creationId xmlns:a16="http://schemas.microsoft.com/office/drawing/2014/main" id="{9D5F0000-5FBD-4842-AD47-DADC9872615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70" name="Line 168">
                  <a:extLst>
                    <a:ext uri="{FF2B5EF4-FFF2-40B4-BE49-F238E27FC236}">
                      <a16:creationId xmlns:a16="http://schemas.microsoft.com/office/drawing/2014/main" id="{3CB3604C-A6DD-41BF-9823-6DC4F0BB885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64" name="TextBox 263">
              <a:extLst>
                <a:ext uri="{FF2B5EF4-FFF2-40B4-BE49-F238E27FC236}">
                  <a16:creationId xmlns:a16="http://schemas.microsoft.com/office/drawing/2014/main" id="{12EBFA31-A303-4D22-AE51-9EA7F4C6BD9B}"/>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271" name="Group 270">
            <a:extLst>
              <a:ext uri="{FF2B5EF4-FFF2-40B4-BE49-F238E27FC236}">
                <a16:creationId xmlns:a16="http://schemas.microsoft.com/office/drawing/2014/main" id="{F440E951-F724-4660-BAF4-502DE42BF751}"/>
              </a:ext>
            </a:extLst>
          </p:cNvPr>
          <p:cNvGrpSpPr/>
          <p:nvPr/>
        </p:nvGrpSpPr>
        <p:grpSpPr>
          <a:xfrm>
            <a:off x="16045483" y="7804937"/>
            <a:ext cx="1710447" cy="1429411"/>
            <a:chOff x="2681378" y="5078262"/>
            <a:chExt cx="1710447" cy="1429411"/>
          </a:xfrm>
        </p:grpSpPr>
        <p:grpSp>
          <p:nvGrpSpPr>
            <p:cNvPr id="272" name="Group 271">
              <a:extLst>
                <a:ext uri="{FF2B5EF4-FFF2-40B4-BE49-F238E27FC236}">
                  <a16:creationId xmlns:a16="http://schemas.microsoft.com/office/drawing/2014/main" id="{3E38E06A-1D44-43BB-B6BE-C735EDCCB67F}"/>
                </a:ext>
              </a:extLst>
            </p:cNvPr>
            <p:cNvGrpSpPr/>
            <p:nvPr/>
          </p:nvGrpSpPr>
          <p:grpSpPr>
            <a:xfrm>
              <a:off x="2681378" y="5622705"/>
              <a:ext cx="1710447" cy="884968"/>
              <a:chOff x="2528978" y="5470305"/>
              <a:chExt cx="1710447" cy="884968"/>
            </a:xfrm>
          </p:grpSpPr>
          <p:sp>
            <p:nvSpPr>
              <p:cNvPr id="274" name="Text Box 648">
                <a:extLst>
                  <a:ext uri="{FF2B5EF4-FFF2-40B4-BE49-F238E27FC236}">
                    <a16:creationId xmlns:a16="http://schemas.microsoft.com/office/drawing/2014/main" id="{A398BEB6-691C-44ED-A00B-163D8D9966E5}"/>
                  </a:ext>
                </a:extLst>
              </p:cNvPr>
              <p:cNvSpPr txBox="1">
                <a:spLocks noChangeArrowheads="1"/>
              </p:cNvSpPr>
              <p:nvPr/>
            </p:nvSpPr>
            <p:spPr bwMode="auto">
              <a:xfrm>
                <a:off x="3588417" y="5591602"/>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16</a:t>
                </a:r>
              </a:p>
            </p:txBody>
          </p:sp>
          <p:sp>
            <p:nvSpPr>
              <p:cNvPr id="275" name="Freeform 164">
                <a:extLst>
                  <a:ext uri="{FF2B5EF4-FFF2-40B4-BE49-F238E27FC236}">
                    <a16:creationId xmlns:a16="http://schemas.microsoft.com/office/drawing/2014/main" id="{680EA3A8-E389-434E-85AB-CAEC138DA30E}"/>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76" name="Group 165">
                <a:extLst>
                  <a:ext uri="{FF2B5EF4-FFF2-40B4-BE49-F238E27FC236}">
                    <a16:creationId xmlns:a16="http://schemas.microsoft.com/office/drawing/2014/main" id="{AF1F7C4A-0EE0-4B14-8757-87E19FE7706D}"/>
                  </a:ext>
                </a:extLst>
              </p:cNvPr>
              <p:cNvGrpSpPr>
                <a:grpSpLocks/>
              </p:cNvGrpSpPr>
              <p:nvPr/>
            </p:nvGrpSpPr>
            <p:grpSpPr bwMode="auto">
              <a:xfrm>
                <a:off x="2528978" y="5470305"/>
                <a:ext cx="1032082" cy="760244"/>
                <a:chOff x="288" y="720"/>
                <a:chExt cx="432" cy="288"/>
              </a:xfrm>
            </p:grpSpPr>
            <p:sp>
              <p:nvSpPr>
                <p:cNvPr id="277" name="Rectangle 166">
                  <a:extLst>
                    <a:ext uri="{FF2B5EF4-FFF2-40B4-BE49-F238E27FC236}">
                      <a16:creationId xmlns:a16="http://schemas.microsoft.com/office/drawing/2014/main" id="{F0FEAAC4-638A-4714-9291-0ACE5106024E}"/>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78" name="Line 167">
                  <a:extLst>
                    <a:ext uri="{FF2B5EF4-FFF2-40B4-BE49-F238E27FC236}">
                      <a16:creationId xmlns:a16="http://schemas.microsoft.com/office/drawing/2014/main" id="{A3FCFDF2-EE5C-4E8C-8E51-724BFD768FF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79" name="Line 168">
                  <a:extLst>
                    <a:ext uri="{FF2B5EF4-FFF2-40B4-BE49-F238E27FC236}">
                      <a16:creationId xmlns:a16="http://schemas.microsoft.com/office/drawing/2014/main" id="{8DE54142-CFDA-4590-AACF-09AAC1AE9B58}"/>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73" name="TextBox 272">
              <a:extLst>
                <a:ext uri="{FF2B5EF4-FFF2-40B4-BE49-F238E27FC236}">
                  <a16:creationId xmlns:a16="http://schemas.microsoft.com/office/drawing/2014/main" id="{CBF17020-344B-42E1-A42C-5921AEF1B3FB}"/>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280" name="Group 279">
            <a:extLst>
              <a:ext uri="{FF2B5EF4-FFF2-40B4-BE49-F238E27FC236}">
                <a16:creationId xmlns:a16="http://schemas.microsoft.com/office/drawing/2014/main" id="{FCF2238B-23FC-4E23-895A-D7A48A2BD22B}"/>
              </a:ext>
            </a:extLst>
          </p:cNvPr>
          <p:cNvGrpSpPr/>
          <p:nvPr/>
        </p:nvGrpSpPr>
        <p:grpSpPr>
          <a:xfrm>
            <a:off x="23296521" y="6826953"/>
            <a:ext cx="1729127" cy="1427896"/>
            <a:chOff x="2681378" y="5078262"/>
            <a:chExt cx="1729127" cy="1427896"/>
          </a:xfrm>
        </p:grpSpPr>
        <p:grpSp>
          <p:nvGrpSpPr>
            <p:cNvPr id="281" name="Group 280">
              <a:extLst>
                <a:ext uri="{FF2B5EF4-FFF2-40B4-BE49-F238E27FC236}">
                  <a16:creationId xmlns:a16="http://schemas.microsoft.com/office/drawing/2014/main" id="{2015AC43-D67D-4793-9073-425560B78F2D}"/>
                </a:ext>
              </a:extLst>
            </p:cNvPr>
            <p:cNvGrpSpPr/>
            <p:nvPr/>
          </p:nvGrpSpPr>
          <p:grpSpPr>
            <a:xfrm>
              <a:off x="2681378" y="5622705"/>
              <a:ext cx="1729127" cy="883453"/>
              <a:chOff x="2528978" y="5470305"/>
              <a:chExt cx="1729127" cy="883453"/>
            </a:xfrm>
          </p:grpSpPr>
          <p:sp>
            <p:nvSpPr>
              <p:cNvPr id="283" name="Text Box 648">
                <a:extLst>
                  <a:ext uri="{FF2B5EF4-FFF2-40B4-BE49-F238E27FC236}">
                    <a16:creationId xmlns:a16="http://schemas.microsoft.com/office/drawing/2014/main" id="{39B7022A-3DF6-43E6-A0B6-EACC7347F794}"/>
                  </a:ext>
                </a:extLst>
              </p:cNvPr>
              <p:cNvSpPr txBox="1">
                <a:spLocks noChangeArrowheads="1"/>
              </p:cNvSpPr>
              <p:nvPr/>
            </p:nvSpPr>
            <p:spPr bwMode="auto">
              <a:xfrm>
                <a:off x="3607097" y="5590087"/>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84" name="Freeform 164">
                <a:extLst>
                  <a:ext uri="{FF2B5EF4-FFF2-40B4-BE49-F238E27FC236}">
                    <a16:creationId xmlns:a16="http://schemas.microsoft.com/office/drawing/2014/main" id="{CEC54706-8A3B-4927-9A44-97A8B98983A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85" name="Group 165">
                <a:extLst>
                  <a:ext uri="{FF2B5EF4-FFF2-40B4-BE49-F238E27FC236}">
                    <a16:creationId xmlns:a16="http://schemas.microsoft.com/office/drawing/2014/main" id="{1834BF04-455B-45D7-85CA-5D9D00379EE3}"/>
                  </a:ext>
                </a:extLst>
              </p:cNvPr>
              <p:cNvGrpSpPr>
                <a:grpSpLocks/>
              </p:cNvGrpSpPr>
              <p:nvPr/>
            </p:nvGrpSpPr>
            <p:grpSpPr bwMode="auto">
              <a:xfrm>
                <a:off x="2528978" y="5470305"/>
                <a:ext cx="1032082" cy="760244"/>
                <a:chOff x="288" y="720"/>
                <a:chExt cx="432" cy="288"/>
              </a:xfrm>
            </p:grpSpPr>
            <p:sp>
              <p:nvSpPr>
                <p:cNvPr id="286" name="Rectangle 166">
                  <a:extLst>
                    <a:ext uri="{FF2B5EF4-FFF2-40B4-BE49-F238E27FC236}">
                      <a16:creationId xmlns:a16="http://schemas.microsoft.com/office/drawing/2014/main" id="{59383278-A515-4D1E-8FD4-3D90DF4FEF6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87" name="Line 167">
                  <a:extLst>
                    <a:ext uri="{FF2B5EF4-FFF2-40B4-BE49-F238E27FC236}">
                      <a16:creationId xmlns:a16="http://schemas.microsoft.com/office/drawing/2014/main" id="{78C0ACF1-DAF5-4D06-A550-EE7033C1D6C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88" name="Line 168">
                  <a:extLst>
                    <a:ext uri="{FF2B5EF4-FFF2-40B4-BE49-F238E27FC236}">
                      <a16:creationId xmlns:a16="http://schemas.microsoft.com/office/drawing/2014/main" id="{4971D040-371F-46A9-A5AB-E71BB27763B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82" name="TextBox 281">
              <a:extLst>
                <a:ext uri="{FF2B5EF4-FFF2-40B4-BE49-F238E27FC236}">
                  <a16:creationId xmlns:a16="http://schemas.microsoft.com/office/drawing/2014/main" id="{686A8DB3-EBB6-4E4D-98E0-A1D4838A4192}"/>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289" name="Group 288">
            <a:extLst>
              <a:ext uri="{FF2B5EF4-FFF2-40B4-BE49-F238E27FC236}">
                <a16:creationId xmlns:a16="http://schemas.microsoft.com/office/drawing/2014/main" id="{BF74915A-1D8E-4BE3-A843-795A8794A604}"/>
              </a:ext>
            </a:extLst>
          </p:cNvPr>
          <p:cNvGrpSpPr/>
          <p:nvPr/>
        </p:nvGrpSpPr>
        <p:grpSpPr>
          <a:xfrm>
            <a:off x="13752082" y="7147464"/>
            <a:ext cx="1575421" cy="1352915"/>
            <a:chOff x="2681378" y="5078262"/>
            <a:chExt cx="1575421" cy="1352915"/>
          </a:xfrm>
        </p:grpSpPr>
        <p:grpSp>
          <p:nvGrpSpPr>
            <p:cNvPr id="290" name="Group 289">
              <a:extLst>
                <a:ext uri="{FF2B5EF4-FFF2-40B4-BE49-F238E27FC236}">
                  <a16:creationId xmlns:a16="http://schemas.microsoft.com/office/drawing/2014/main" id="{5B30F6EE-B47F-438E-8819-2ED4856EB71E}"/>
                </a:ext>
              </a:extLst>
            </p:cNvPr>
            <p:cNvGrpSpPr/>
            <p:nvPr/>
          </p:nvGrpSpPr>
          <p:grpSpPr>
            <a:xfrm>
              <a:off x="2681378" y="5622705"/>
              <a:ext cx="1575421" cy="808472"/>
              <a:chOff x="2528978" y="5470305"/>
              <a:chExt cx="1575421" cy="808472"/>
            </a:xfrm>
          </p:grpSpPr>
          <p:sp>
            <p:nvSpPr>
              <p:cNvPr id="292" name="Text Box 648">
                <a:extLst>
                  <a:ext uri="{FF2B5EF4-FFF2-40B4-BE49-F238E27FC236}">
                    <a16:creationId xmlns:a16="http://schemas.microsoft.com/office/drawing/2014/main" id="{CA10FD7A-44F4-402F-BEE1-F586BF69ABD4}"/>
                  </a:ext>
                </a:extLst>
              </p:cNvPr>
              <p:cNvSpPr txBox="1">
                <a:spLocks noChangeArrowheads="1"/>
              </p:cNvSpPr>
              <p:nvPr/>
            </p:nvSpPr>
            <p:spPr bwMode="auto">
              <a:xfrm>
                <a:off x="3606959" y="5591409"/>
                <a:ext cx="497440"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18</a:t>
                </a:r>
                <a:endParaRPr lang="en-US" sz="3200" b="1" dirty="0">
                  <a:solidFill>
                    <a:srgbClr val="002060"/>
                  </a:solidFill>
                  <a:latin typeface="+mn-lt"/>
                  <a:cs typeface="Arial" charset="0"/>
                </a:endParaRPr>
              </a:p>
            </p:txBody>
          </p:sp>
          <p:sp>
            <p:nvSpPr>
              <p:cNvPr id="293" name="Freeform 164">
                <a:extLst>
                  <a:ext uri="{FF2B5EF4-FFF2-40B4-BE49-F238E27FC236}">
                    <a16:creationId xmlns:a16="http://schemas.microsoft.com/office/drawing/2014/main" id="{41267E08-0B98-4EC6-83BC-F521C6D311E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94" name="Group 165">
                <a:extLst>
                  <a:ext uri="{FF2B5EF4-FFF2-40B4-BE49-F238E27FC236}">
                    <a16:creationId xmlns:a16="http://schemas.microsoft.com/office/drawing/2014/main" id="{6324ACC2-C4B0-4800-868C-B7E2606F4AA3}"/>
                  </a:ext>
                </a:extLst>
              </p:cNvPr>
              <p:cNvGrpSpPr>
                <a:grpSpLocks/>
              </p:cNvGrpSpPr>
              <p:nvPr/>
            </p:nvGrpSpPr>
            <p:grpSpPr bwMode="auto">
              <a:xfrm>
                <a:off x="2528978" y="5470305"/>
                <a:ext cx="1032082" cy="760244"/>
                <a:chOff x="288" y="720"/>
                <a:chExt cx="432" cy="288"/>
              </a:xfrm>
            </p:grpSpPr>
            <p:sp>
              <p:nvSpPr>
                <p:cNvPr id="295" name="Rectangle 166">
                  <a:extLst>
                    <a:ext uri="{FF2B5EF4-FFF2-40B4-BE49-F238E27FC236}">
                      <a16:creationId xmlns:a16="http://schemas.microsoft.com/office/drawing/2014/main" id="{A56B3939-768D-4DF4-A819-ECBEFB60805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96" name="Line 167">
                  <a:extLst>
                    <a:ext uri="{FF2B5EF4-FFF2-40B4-BE49-F238E27FC236}">
                      <a16:creationId xmlns:a16="http://schemas.microsoft.com/office/drawing/2014/main" id="{EAFB1F3C-9FED-498A-8A63-5F64CB717149}"/>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97" name="Line 168">
                  <a:extLst>
                    <a:ext uri="{FF2B5EF4-FFF2-40B4-BE49-F238E27FC236}">
                      <a16:creationId xmlns:a16="http://schemas.microsoft.com/office/drawing/2014/main" id="{6953CA8D-AC0D-4D6E-B3AC-5542A9F1A15C}"/>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91" name="TextBox 290">
              <a:extLst>
                <a:ext uri="{FF2B5EF4-FFF2-40B4-BE49-F238E27FC236}">
                  <a16:creationId xmlns:a16="http://schemas.microsoft.com/office/drawing/2014/main" id="{1D64AD5F-D734-4799-849D-A03FA0CA826E}"/>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98" name="TextBox 297">
            <a:extLst>
              <a:ext uri="{FF2B5EF4-FFF2-40B4-BE49-F238E27FC236}">
                <a16:creationId xmlns:a16="http://schemas.microsoft.com/office/drawing/2014/main" id="{E05F3994-3D00-43A9-AC82-7F0F19CD8D22}"/>
              </a:ext>
            </a:extLst>
          </p:cNvPr>
          <p:cNvSpPr txBox="1"/>
          <p:nvPr/>
        </p:nvSpPr>
        <p:spPr>
          <a:xfrm rot="16200000">
            <a:off x="12416925" y="2841483"/>
            <a:ext cx="682296" cy="1179875"/>
          </a:xfrm>
          <a:prstGeom prst="rect">
            <a:avLst/>
          </a:prstGeom>
          <a:solidFill>
            <a:srgbClr val="DEEBF7"/>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sp>
        <p:nvSpPr>
          <p:cNvPr id="299" name="TextBox 298">
            <a:extLst>
              <a:ext uri="{FF2B5EF4-FFF2-40B4-BE49-F238E27FC236}">
                <a16:creationId xmlns:a16="http://schemas.microsoft.com/office/drawing/2014/main" id="{859D9B1B-1923-49D7-9726-359CACDDD64E}"/>
              </a:ext>
            </a:extLst>
          </p:cNvPr>
          <p:cNvSpPr txBox="1"/>
          <p:nvPr/>
        </p:nvSpPr>
        <p:spPr>
          <a:xfrm>
            <a:off x="20641139" y="12108286"/>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300" name="TextBox 299">
            <a:extLst>
              <a:ext uri="{FF2B5EF4-FFF2-40B4-BE49-F238E27FC236}">
                <a16:creationId xmlns:a16="http://schemas.microsoft.com/office/drawing/2014/main" id="{09A6CBE0-1B41-43CF-A866-3C50785BFF47}"/>
              </a:ext>
            </a:extLst>
          </p:cNvPr>
          <p:cNvSpPr txBox="1"/>
          <p:nvPr/>
        </p:nvSpPr>
        <p:spPr>
          <a:xfrm rot="2117585">
            <a:off x="5539157" y="8366539"/>
            <a:ext cx="2129554" cy="461665"/>
          </a:xfrm>
          <a:prstGeom prst="rect">
            <a:avLst/>
          </a:prstGeom>
          <a:noFill/>
        </p:spPr>
        <p:txBody>
          <a:bodyPr wrap="square" rtlCol="0">
            <a:spAutoFit/>
          </a:bodyPr>
          <a:lstStyle/>
          <a:p>
            <a:r>
              <a:rPr lang="en-US" sz="2400" b="1" dirty="0"/>
              <a:t>Coast Highway</a:t>
            </a:r>
          </a:p>
        </p:txBody>
      </p:sp>
      <p:sp>
        <p:nvSpPr>
          <p:cNvPr id="301" name="TextBox 300">
            <a:extLst>
              <a:ext uri="{FF2B5EF4-FFF2-40B4-BE49-F238E27FC236}">
                <a16:creationId xmlns:a16="http://schemas.microsoft.com/office/drawing/2014/main" id="{5CE8083B-32DE-49EE-AEE7-B819DB145336}"/>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sp>
        <p:nvSpPr>
          <p:cNvPr id="163" name="TextBox 162">
            <a:extLst>
              <a:ext uri="{FF2B5EF4-FFF2-40B4-BE49-F238E27FC236}">
                <a16:creationId xmlns:a16="http://schemas.microsoft.com/office/drawing/2014/main" id="{811B38B8-5465-4C01-985E-0C94EFFD26BD}"/>
              </a:ext>
            </a:extLst>
          </p:cNvPr>
          <p:cNvSpPr txBox="1"/>
          <p:nvPr/>
        </p:nvSpPr>
        <p:spPr>
          <a:xfrm>
            <a:off x="14549237" y="6723653"/>
            <a:ext cx="886279" cy="646331"/>
          </a:xfrm>
          <a:prstGeom prst="rect">
            <a:avLst/>
          </a:prstGeom>
          <a:solidFill>
            <a:schemeClr val="accent6">
              <a:lumMod val="20000"/>
              <a:lumOff val="80000"/>
            </a:schemeClr>
          </a:solidFill>
        </p:spPr>
        <p:txBody>
          <a:bodyPr wrap="square" rtlCol="0">
            <a:spAutoFit/>
          </a:bodyPr>
          <a:lstStyle/>
          <a:p>
            <a:r>
              <a:rPr lang="en-US" sz="3600" b="1" dirty="0">
                <a:solidFill>
                  <a:schemeClr val="accent6">
                    <a:lumMod val="75000"/>
                  </a:schemeClr>
                </a:solidFill>
                <a:latin typeface="Arial Black" panose="020B0A04020102020204" pitchFamily="34" charset="0"/>
              </a:rPr>
              <a:t>E1</a:t>
            </a:r>
          </a:p>
        </p:txBody>
      </p:sp>
    </p:spTree>
    <p:extLst>
      <p:ext uri="{BB962C8B-B14F-4D97-AF65-F5344CB8AC3E}">
        <p14:creationId xmlns:p14="http://schemas.microsoft.com/office/powerpoint/2010/main" val="1138420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165"/>
                                        </p:tgtEl>
                                        <p:attrNameLst>
                                          <p:attrName>style.visibility</p:attrName>
                                        </p:attrNameLst>
                                      </p:cBhvr>
                                      <p:to>
                                        <p:strVal val="visible"/>
                                      </p:to>
                                    </p:set>
                                    <p:animEffect transition="in" filter="wipe(down)">
                                      <p:cBhvr>
                                        <p:cTn id="7" dur="580">
                                          <p:stCondLst>
                                            <p:cond delay="0"/>
                                          </p:stCondLst>
                                        </p:cTn>
                                        <p:tgtEl>
                                          <p:spTgt spid="165"/>
                                        </p:tgtEl>
                                      </p:cBhvr>
                                    </p:animEffect>
                                    <p:anim calcmode="lin" valueType="num">
                                      <p:cBhvr>
                                        <p:cTn id="8" dur="1822" tmFilter="0,0; 0.14,0.36; 0.43,0.73; 0.71,0.91; 1.0,1.0">
                                          <p:stCondLst>
                                            <p:cond delay="0"/>
                                          </p:stCondLst>
                                        </p:cTn>
                                        <p:tgtEl>
                                          <p:spTgt spid="165"/>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65"/>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65"/>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65"/>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65"/>
                                        </p:tgtEl>
                                        <p:attrNameLst>
                                          <p:attrName>ppt_y</p:attrName>
                                        </p:attrNameLst>
                                      </p:cBhvr>
                                      <p:tavLst>
                                        <p:tav tm="0" fmla="#ppt_y-sin(pi*$)/81">
                                          <p:val>
                                            <p:fltVal val="0"/>
                                          </p:val>
                                        </p:tav>
                                        <p:tav tm="100000">
                                          <p:val>
                                            <p:fltVal val="1"/>
                                          </p:val>
                                        </p:tav>
                                      </p:tavLst>
                                    </p:anim>
                                    <p:animScale>
                                      <p:cBhvr>
                                        <p:cTn id="13" dur="26">
                                          <p:stCondLst>
                                            <p:cond delay="650"/>
                                          </p:stCondLst>
                                        </p:cTn>
                                        <p:tgtEl>
                                          <p:spTgt spid="165"/>
                                        </p:tgtEl>
                                      </p:cBhvr>
                                      <p:to x="100000" y="60000"/>
                                    </p:animScale>
                                    <p:animScale>
                                      <p:cBhvr>
                                        <p:cTn id="14" dur="166" decel="50000">
                                          <p:stCondLst>
                                            <p:cond delay="676"/>
                                          </p:stCondLst>
                                        </p:cTn>
                                        <p:tgtEl>
                                          <p:spTgt spid="165"/>
                                        </p:tgtEl>
                                      </p:cBhvr>
                                      <p:to x="100000" y="100000"/>
                                    </p:animScale>
                                    <p:animScale>
                                      <p:cBhvr>
                                        <p:cTn id="15" dur="26">
                                          <p:stCondLst>
                                            <p:cond delay="1312"/>
                                          </p:stCondLst>
                                        </p:cTn>
                                        <p:tgtEl>
                                          <p:spTgt spid="165"/>
                                        </p:tgtEl>
                                      </p:cBhvr>
                                      <p:to x="100000" y="80000"/>
                                    </p:animScale>
                                    <p:animScale>
                                      <p:cBhvr>
                                        <p:cTn id="16" dur="166" decel="50000">
                                          <p:stCondLst>
                                            <p:cond delay="1338"/>
                                          </p:stCondLst>
                                        </p:cTn>
                                        <p:tgtEl>
                                          <p:spTgt spid="165"/>
                                        </p:tgtEl>
                                      </p:cBhvr>
                                      <p:to x="100000" y="100000"/>
                                    </p:animScale>
                                    <p:animScale>
                                      <p:cBhvr>
                                        <p:cTn id="17" dur="26">
                                          <p:stCondLst>
                                            <p:cond delay="1642"/>
                                          </p:stCondLst>
                                        </p:cTn>
                                        <p:tgtEl>
                                          <p:spTgt spid="165"/>
                                        </p:tgtEl>
                                      </p:cBhvr>
                                      <p:to x="100000" y="90000"/>
                                    </p:animScale>
                                    <p:animScale>
                                      <p:cBhvr>
                                        <p:cTn id="18" dur="166" decel="50000">
                                          <p:stCondLst>
                                            <p:cond delay="1668"/>
                                          </p:stCondLst>
                                        </p:cTn>
                                        <p:tgtEl>
                                          <p:spTgt spid="165"/>
                                        </p:tgtEl>
                                      </p:cBhvr>
                                      <p:to x="100000" y="100000"/>
                                    </p:animScale>
                                    <p:animScale>
                                      <p:cBhvr>
                                        <p:cTn id="19" dur="26">
                                          <p:stCondLst>
                                            <p:cond delay="1808"/>
                                          </p:stCondLst>
                                        </p:cTn>
                                        <p:tgtEl>
                                          <p:spTgt spid="165"/>
                                        </p:tgtEl>
                                      </p:cBhvr>
                                      <p:to x="100000" y="95000"/>
                                    </p:animScale>
                                    <p:animScale>
                                      <p:cBhvr>
                                        <p:cTn id="20" dur="166" decel="50000">
                                          <p:stCondLst>
                                            <p:cond delay="1834"/>
                                          </p:stCondLst>
                                        </p:cTn>
                                        <p:tgtEl>
                                          <p:spTgt spid="165"/>
                                        </p:tgtEl>
                                      </p:cBhvr>
                                      <p:to x="100000" y="100000"/>
                                    </p:animScale>
                                  </p:childTnLst>
                                </p:cTn>
                              </p:par>
                              <p:par>
                                <p:cTn id="21" presetID="26" presetClass="entr" presetSubtype="0" fill="hold" grpId="0" nodeType="withEffect">
                                  <p:stCondLst>
                                    <p:cond delay="0"/>
                                  </p:stCondLst>
                                  <p:childTnLst>
                                    <p:set>
                                      <p:cBhvr>
                                        <p:cTn id="22" dur="1" fill="hold">
                                          <p:stCondLst>
                                            <p:cond delay="0"/>
                                          </p:stCondLst>
                                        </p:cTn>
                                        <p:tgtEl>
                                          <p:spTgt spid="163"/>
                                        </p:tgtEl>
                                        <p:attrNameLst>
                                          <p:attrName>style.visibility</p:attrName>
                                        </p:attrNameLst>
                                      </p:cBhvr>
                                      <p:to>
                                        <p:strVal val="visible"/>
                                      </p:to>
                                    </p:set>
                                    <p:animEffect transition="in" filter="wipe(down)">
                                      <p:cBhvr>
                                        <p:cTn id="23" dur="580">
                                          <p:stCondLst>
                                            <p:cond delay="0"/>
                                          </p:stCondLst>
                                        </p:cTn>
                                        <p:tgtEl>
                                          <p:spTgt spid="163"/>
                                        </p:tgtEl>
                                      </p:cBhvr>
                                    </p:animEffect>
                                    <p:anim calcmode="lin" valueType="num">
                                      <p:cBhvr>
                                        <p:cTn id="24" dur="1822" tmFilter="0,0; 0.14,0.36; 0.43,0.73; 0.71,0.91; 1.0,1.0">
                                          <p:stCondLst>
                                            <p:cond delay="0"/>
                                          </p:stCondLst>
                                        </p:cTn>
                                        <p:tgtEl>
                                          <p:spTgt spid="163"/>
                                        </p:tgtEl>
                                        <p:attrNameLst>
                                          <p:attrName>ppt_x</p:attrName>
                                        </p:attrNameLst>
                                      </p:cBhvr>
                                      <p:tavLst>
                                        <p:tav tm="0">
                                          <p:val>
                                            <p:strVal val="#ppt_x-0.25"/>
                                          </p:val>
                                        </p:tav>
                                        <p:tav tm="100000">
                                          <p:val>
                                            <p:strVal val="#ppt_x"/>
                                          </p:val>
                                        </p:tav>
                                      </p:tavLst>
                                    </p:anim>
                                    <p:anim calcmode="lin" valueType="num">
                                      <p:cBhvr>
                                        <p:cTn id="25" dur="664" tmFilter="0.0,0.0; 0.25,0.07; 0.50,0.2; 0.75,0.467; 1.0,1.0">
                                          <p:stCondLst>
                                            <p:cond delay="0"/>
                                          </p:stCondLst>
                                        </p:cTn>
                                        <p:tgtEl>
                                          <p:spTgt spid="163"/>
                                        </p:tgtEl>
                                        <p:attrNameLst>
                                          <p:attrName>ppt_y</p:attrName>
                                        </p:attrNameLst>
                                      </p:cBhvr>
                                      <p:tavLst>
                                        <p:tav tm="0" fmla="#ppt_y-sin(pi*$)/3">
                                          <p:val>
                                            <p:fltVal val="0.5"/>
                                          </p:val>
                                        </p:tav>
                                        <p:tav tm="100000">
                                          <p:val>
                                            <p:fltVal val="1"/>
                                          </p:val>
                                        </p:tav>
                                      </p:tavLst>
                                    </p:anim>
                                    <p:anim calcmode="lin" valueType="num">
                                      <p:cBhvr>
                                        <p:cTn id="26" dur="664" tmFilter="0, 0; 0.125,0.2665; 0.25,0.4; 0.375,0.465; 0.5,0.5;  0.625,0.535; 0.75,0.6; 0.875,0.7335; 1,1">
                                          <p:stCondLst>
                                            <p:cond delay="664"/>
                                          </p:stCondLst>
                                        </p:cTn>
                                        <p:tgtEl>
                                          <p:spTgt spid="163"/>
                                        </p:tgtEl>
                                        <p:attrNameLst>
                                          <p:attrName>ppt_y</p:attrName>
                                        </p:attrNameLst>
                                      </p:cBhvr>
                                      <p:tavLst>
                                        <p:tav tm="0" fmla="#ppt_y-sin(pi*$)/9">
                                          <p:val>
                                            <p:fltVal val="0"/>
                                          </p:val>
                                        </p:tav>
                                        <p:tav tm="100000">
                                          <p:val>
                                            <p:fltVal val="1"/>
                                          </p:val>
                                        </p:tav>
                                      </p:tavLst>
                                    </p:anim>
                                    <p:anim calcmode="lin" valueType="num">
                                      <p:cBhvr>
                                        <p:cTn id="27" dur="332" tmFilter="0, 0; 0.125,0.2665; 0.25,0.4; 0.375,0.465; 0.5,0.5;  0.625,0.535; 0.75,0.6; 0.875,0.7335; 1,1">
                                          <p:stCondLst>
                                            <p:cond delay="1324"/>
                                          </p:stCondLst>
                                        </p:cTn>
                                        <p:tgtEl>
                                          <p:spTgt spid="163"/>
                                        </p:tgtEl>
                                        <p:attrNameLst>
                                          <p:attrName>ppt_y</p:attrName>
                                        </p:attrNameLst>
                                      </p:cBhvr>
                                      <p:tavLst>
                                        <p:tav tm="0" fmla="#ppt_y-sin(pi*$)/27">
                                          <p:val>
                                            <p:fltVal val="0"/>
                                          </p:val>
                                        </p:tav>
                                        <p:tav tm="100000">
                                          <p:val>
                                            <p:fltVal val="1"/>
                                          </p:val>
                                        </p:tav>
                                      </p:tavLst>
                                    </p:anim>
                                    <p:anim calcmode="lin" valueType="num">
                                      <p:cBhvr>
                                        <p:cTn id="28" dur="164" tmFilter="0, 0; 0.125,0.2665; 0.25,0.4; 0.375,0.465; 0.5,0.5;  0.625,0.535; 0.75,0.6; 0.875,0.7335; 1,1">
                                          <p:stCondLst>
                                            <p:cond delay="1656"/>
                                          </p:stCondLst>
                                        </p:cTn>
                                        <p:tgtEl>
                                          <p:spTgt spid="163"/>
                                        </p:tgtEl>
                                        <p:attrNameLst>
                                          <p:attrName>ppt_y</p:attrName>
                                        </p:attrNameLst>
                                      </p:cBhvr>
                                      <p:tavLst>
                                        <p:tav tm="0" fmla="#ppt_y-sin(pi*$)/81">
                                          <p:val>
                                            <p:fltVal val="0"/>
                                          </p:val>
                                        </p:tav>
                                        <p:tav tm="100000">
                                          <p:val>
                                            <p:fltVal val="1"/>
                                          </p:val>
                                        </p:tav>
                                      </p:tavLst>
                                    </p:anim>
                                    <p:animScale>
                                      <p:cBhvr>
                                        <p:cTn id="29" dur="26">
                                          <p:stCondLst>
                                            <p:cond delay="650"/>
                                          </p:stCondLst>
                                        </p:cTn>
                                        <p:tgtEl>
                                          <p:spTgt spid="163"/>
                                        </p:tgtEl>
                                      </p:cBhvr>
                                      <p:to x="100000" y="60000"/>
                                    </p:animScale>
                                    <p:animScale>
                                      <p:cBhvr>
                                        <p:cTn id="30" dur="166" decel="50000">
                                          <p:stCondLst>
                                            <p:cond delay="676"/>
                                          </p:stCondLst>
                                        </p:cTn>
                                        <p:tgtEl>
                                          <p:spTgt spid="163"/>
                                        </p:tgtEl>
                                      </p:cBhvr>
                                      <p:to x="100000" y="100000"/>
                                    </p:animScale>
                                    <p:animScale>
                                      <p:cBhvr>
                                        <p:cTn id="31" dur="26">
                                          <p:stCondLst>
                                            <p:cond delay="1312"/>
                                          </p:stCondLst>
                                        </p:cTn>
                                        <p:tgtEl>
                                          <p:spTgt spid="163"/>
                                        </p:tgtEl>
                                      </p:cBhvr>
                                      <p:to x="100000" y="80000"/>
                                    </p:animScale>
                                    <p:animScale>
                                      <p:cBhvr>
                                        <p:cTn id="32" dur="166" decel="50000">
                                          <p:stCondLst>
                                            <p:cond delay="1338"/>
                                          </p:stCondLst>
                                        </p:cTn>
                                        <p:tgtEl>
                                          <p:spTgt spid="163"/>
                                        </p:tgtEl>
                                      </p:cBhvr>
                                      <p:to x="100000" y="100000"/>
                                    </p:animScale>
                                    <p:animScale>
                                      <p:cBhvr>
                                        <p:cTn id="33" dur="26">
                                          <p:stCondLst>
                                            <p:cond delay="1642"/>
                                          </p:stCondLst>
                                        </p:cTn>
                                        <p:tgtEl>
                                          <p:spTgt spid="163"/>
                                        </p:tgtEl>
                                      </p:cBhvr>
                                      <p:to x="100000" y="90000"/>
                                    </p:animScale>
                                    <p:animScale>
                                      <p:cBhvr>
                                        <p:cTn id="34" dur="166" decel="50000">
                                          <p:stCondLst>
                                            <p:cond delay="1668"/>
                                          </p:stCondLst>
                                        </p:cTn>
                                        <p:tgtEl>
                                          <p:spTgt spid="163"/>
                                        </p:tgtEl>
                                      </p:cBhvr>
                                      <p:to x="100000" y="100000"/>
                                    </p:animScale>
                                    <p:animScale>
                                      <p:cBhvr>
                                        <p:cTn id="35" dur="26">
                                          <p:stCondLst>
                                            <p:cond delay="1808"/>
                                          </p:stCondLst>
                                        </p:cTn>
                                        <p:tgtEl>
                                          <p:spTgt spid="163"/>
                                        </p:tgtEl>
                                      </p:cBhvr>
                                      <p:to x="100000" y="95000"/>
                                    </p:animScale>
                                    <p:animScale>
                                      <p:cBhvr>
                                        <p:cTn id="36" dur="166" decel="50000">
                                          <p:stCondLst>
                                            <p:cond delay="1834"/>
                                          </p:stCondLst>
                                        </p:cTn>
                                        <p:tgtEl>
                                          <p:spTgt spid="163"/>
                                        </p:tgtEl>
                                      </p:cBhvr>
                                      <p:to x="100000" y="100000"/>
                                    </p:animScale>
                                  </p:childTnLst>
                                </p:cTn>
                              </p:par>
                            </p:childTnLst>
                          </p:cTn>
                        </p:par>
                      </p:childTnLst>
                    </p:cTn>
                  </p:par>
                  <p:par>
                    <p:cTn id="37" fill="hold">
                      <p:stCondLst>
                        <p:cond delay="indefinite"/>
                      </p:stCondLst>
                      <p:childTnLst>
                        <p:par>
                          <p:cTn id="38" fill="hold">
                            <p:stCondLst>
                              <p:cond delay="0"/>
                            </p:stCondLst>
                            <p:childTnLst>
                              <p:par>
                                <p:cTn id="39" presetID="26" presetClass="entr" presetSubtype="0" fill="hold" grpId="0" nodeType="clickEffect">
                                  <p:stCondLst>
                                    <p:cond delay="0"/>
                                  </p:stCondLst>
                                  <p:childTnLst>
                                    <p:set>
                                      <p:cBhvr>
                                        <p:cTn id="40" dur="1" fill="hold">
                                          <p:stCondLst>
                                            <p:cond delay="0"/>
                                          </p:stCondLst>
                                        </p:cTn>
                                        <p:tgtEl>
                                          <p:spTgt spid="190"/>
                                        </p:tgtEl>
                                        <p:attrNameLst>
                                          <p:attrName>style.visibility</p:attrName>
                                        </p:attrNameLst>
                                      </p:cBhvr>
                                      <p:to>
                                        <p:strVal val="visible"/>
                                      </p:to>
                                    </p:set>
                                    <p:animEffect transition="in" filter="wipe(down)">
                                      <p:cBhvr>
                                        <p:cTn id="41" dur="580">
                                          <p:stCondLst>
                                            <p:cond delay="0"/>
                                          </p:stCondLst>
                                        </p:cTn>
                                        <p:tgtEl>
                                          <p:spTgt spid="190"/>
                                        </p:tgtEl>
                                      </p:cBhvr>
                                    </p:animEffect>
                                    <p:anim calcmode="lin" valueType="num">
                                      <p:cBhvr>
                                        <p:cTn id="42" dur="1822" tmFilter="0,0; 0.14,0.36; 0.43,0.73; 0.71,0.91; 1.0,1.0">
                                          <p:stCondLst>
                                            <p:cond delay="0"/>
                                          </p:stCondLst>
                                        </p:cTn>
                                        <p:tgtEl>
                                          <p:spTgt spid="190"/>
                                        </p:tgtEl>
                                        <p:attrNameLst>
                                          <p:attrName>ppt_x</p:attrName>
                                        </p:attrNameLst>
                                      </p:cBhvr>
                                      <p:tavLst>
                                        <p:tav tm="0">
                                          <p:val>
                                            <p:strVal val="#ppt_x-0.25"/>
                                          </p:val>
                                        </p:tav>
                                        <p:tav tm="100000">
                                          <p:val>
                                            <p:strVal val="#ppt_x"/>
                                          </p:val>
                                        </p:tav>
                                      </p:tavLst>
                                    </p:anim>
                                    <p:anim calcmode="lin" valueType="num">
                                      <p:cBhvr>
                                        <p:cTn id="43" dur="664" tmFilter="0.0,0.0; 0.25,0.07; 0.50,0.2; 0.75,0.467; 1.0,1.0">
                                          <p:stCondLst>
                                            <p:cond delay="0"/>
                                          </p:stCondLst>
                                        </p:cTn>
                                        <p:tgtEl>
                                          <p:spTgt spid="190"/>
                                        </p:tgtEl>
                                        <p:attrNameLst>
                                          <p:attrName>ppt_y</p:attrName>
                                        </p:attrNameLst>
                                      </p:cBhvr>
                                      <p:tavLst>
                                        <p:tav tm="0" fmla="#ppt_y-sin(pi*$)/3">
                                          <p:val>
                                            <p:fltVal val="0.5"/>
                                          </p:val>
                                        </p:tav>
                                        <p:tav tm="100000">
                                          <p:val>
                                            <p:fltVal val="1"/>
                                          </p:val>
                                        </p:tav>
                                      </p:tavLst>
                                    </p:anim>
                                    <p:anim calcmode="lin" valueType="num">
                                      <p:cBhvr>
                                        <p:cTn id="44" dur="664" tmFilter="0, 0; 0.125,0.2665; 0.25,0.4; 0.375,0.465; 0.5,0.5;  0.625,0.535; 0.75,0.6; 0.875,0.7335; 1,1">
                                          <p:stCondLst>
                                            <p:cond delay="664"/>
                                          </p:stCondLst>
                                        </p:cTn>
                                        <p:tgtEl>
                                          <p:spTgt spid="190"/>
                                        </p:tgtEl>
                                        <p:attrNameLst>
                                          <p:attrName>ppt_y</p:attrName>
                                        </p:attrNameLst>
                                      </p:cBhvr>
                                      <p:tavLst>
                                        <p:tav tm="0" fmla="#ppt_y-sin(pi*$)/9">
                                          <p:val>
                                            <p:fltVal val="0"/>
                                          </p:val>
                                        </p:tav>
                                        <p:tav tm="100000">
                                          <p:val>
                                            <p:fltVal val="1"/>
                                          </p:val>
                                        </p:tav>
                                      </p:tavLst>
                                    </p:anim>
                                    <p:anim calcmode="lin" valueType="num">
                                      <p:cBhvr>
                                        <p:cTn id="45" dur="332" tmFilter="0, 0; 0.125,0.2665; 0.25,0.4; 0.375,0.465; 0.5,0.5;  0.625,0.535; 0.75,0.6; 0.875,0.7335; 1,1">
                                          <p:stCondLst>
                                            <p:cond delay="1324"/>
                                          </p:stCondLst>
                                        </p:cTn>
                                        <p:tgtEl>
                                          <p:spTgt spid="190"/>
                                        </p:tgtEl>
                                        <p:attrNameLst>
                                          <p:attrName>ppt_y</p:attrName>
                                        </p:attrNameLst>
                                      </p:cBhvr>
                                      <p:tavLst>
                                        <p:tav tm="0" fmla="#ppt_y-sin(pi*$)/27">
                                          <p:val>
                                            <p:fltVal val="0"/>
                                          </p:val>
                                        </p:tav>
                                        <p:tav tm="100000">
                                          <p:val>
                                            <p:fltVal val="1"/>
                                          </p:val>
                                        </p:tav>
                                      </p:tavLst>
                                    </p:anim>
                                    <p:anim calcmode="lin" valueType="num">
                                      <p:cBhvr>
                                        <p:cTn id="46" dur="164" tmFilter="0, 0; 0.125,0.2665; 0.25,0.4; 0.375,0.465; 0.5,0.5;  0.625,0.535; 0.75,0.6; 0.875,0.7335; 1,1">
                                          <p:stCondLst>
                                            <p:cond delay="1656"/>
                                          </p:stCondLst>
                                        </p:cTn>
                                        <p:tgtEl>
                                          <p:spTgt spid="190"/>
                                        </p:tgtEl>
                                        <p:attrNameLst>
                                          <p:attrName>ppt_y</p:attrName>
                                        </p:attrNameLst>
                                      </p:cBhvr>
                                      <p:tavLst>
                                        <p:tav tm="0" fmla="#ppt_y-sin(pi*$)/81">
                                          <p:val>
                                            <p:fltVal val="0"/>
                                          </p:val>
                                        </p:tav>
                                        <p:tav tm="100000">
                                          <p:val>
                                            <p:fltVal val="1"/>
                                          </p:val>
                                        </p:tav>
                                      </p:tavLst>
                                    </p:anim>
                                    <p:animScale>
                                      <p:cBhvr>
                                        <p:cTn id="47" dur="26">
                                          <p:stCondLst>
                                            <p:cond delay="650"/>
                                          </p:stCondLst>
                                        </p:cTn>
                                        <p:tgtEl>
                                          <p:spTgt spid="190"/>
                                        </p:tgtEl>
                                      </p:cBhvr>
                                      <p:to x="100000" y="60000"/>
                                    </p:animScale>
                                    <p:animScale>
                                      <p:cBhvr>
                                        <p:cTn id="48" dur="166" decel="50000">
                                          <p:stCondLst>
                                            <p:cond delay="676"/>
                                          </p:stCondLst>
                                        </p:cTn>
                                        <p:tgtEl>
                                          <p:spTgt spid="190"/>
                                        </p:tgtEl>
                                      </p:cBhvr>
                                      <p:to x="100000" y="100000"/>
                                    </p:animScale>
                                    <p:animScale>
                                      <p:cBhvr>
                                        <p:cTn id="49" dur="26">
                                          <p:stCondLst>
                                            <p:cond delay="1312"/>
                                          </p:stCondLst>
                                        </p:cTn>
                                        <p:tgtEl>
                                          <p:spTgt spid="190"/>
                                        </p:tgtEl>
                                      </p:cBhvr>
                                      <p:to x="100000" y="80000"/>
                                    </p:animScale>
                                    <p:animScale>
                                      <p:cBhvr>
                                        <p:cTn id="50" dur="166" decel="50000">
                                          <p:stCondLst>
                                            <p:cond delay="1338"/>
                                          </p:stCondLst>
                                        </p:cTn>
                                        <p:tgtEl>
                                          <p:spTgt spid="190"/>
                                        </p:tgtEl>
                                      </p:cBhvr>
                                      <p:to x="100000" y="100000"/>
                                    </p:animScale>
                                    <p:animScale>
                                      <p:cBhvr>
                                        <p:cTn id="51" dur="26">
                                          <p:stCondLst>
                                            <p:cond delay="1642"/>
                                          </p:stCondLst>
                                        </p:cTn>
                                        <p:tgtEl>
                                          <p:spTgt spid="190"/>
                                        </p:tgtEl>
                                      </p:cBhvr>
                                      <p:to x="100000" y="90000"/>
                                    </p:animScale>
                                    <p:animScale>
                                      <p:cBhvr>
                                        <p:cTn id="52" dur="166" decel="50000">
                                          <p:stCondLst>
                                            <p:cond delay="1668"/>
                                          </p:stCondLst>
                                        </p:cTn>
                                        <p:tgtEl>
                                          <p:spTgt spid="190"/>
                                        </p:tgtEl>
                                      </p:cBhvr>
                                      <p:to x="100000" y="100000"/>
                                    </p:animScale>
                                    <p:animScale>
                                      <p:cBhvr>
                                        <p:cTn id="53" dur="26">
                                          <p:stCondLst>
                                            <p:cond delay="1808"/>
                                          </p:stCondLst>
                                        </p:cTn>
                                        <p:tgtEl>
                                          <p:spTgt spid="190"/>
                                        </p:tgtEl>
                                      </p:cBhvr>
                                      <p:to x="100000" y="95000"/>
                                    </p:animScale>
                                    <p:animScale>
                                      <p:cBhvr>
                                        <p:cTn id="54" dur="166" decel="50000">
                                          <p:stCondLst>
                                            <p:cond delay="1834"/>
                                          </p:stCondLst>
                                        </p:cTn>
                                        <p:tgtEl>
                                          <p:spTgt spid="190"/>
                                        </p:tgtEl>
                                      </p:cBhvr>
                                      <p:to x="100000" y="100000"/>
                                    </p:animScale>
                                  </p:childTnLst>
                                </p:cTn>
                              </p:par>
                            </p:childTnLst>
                          </p:cTn>
                        </p:par>
                        <p:par>
                          <p:cTn id="55" fill="hold">
                            <p:stCondLst>
                              <p:cond delay="2000"/>
                            </p:stCondLst>
                            <p:childTnLst>
                              <p:par>
                                <p:cTn id="56" presetID="26" presetClass="entr" presetSubtype="0" fill="hold" grpId="0" nodeType="afterEffect">
                                  <p:stCondLst>
                                    <p:cond delay="0"/>
                                  </p:stCondLst>
                                  <p:childTnLst>
                                    <p:set>
                                      <p:cBhvr>
                                        <p:cTn id="57" dur="1" fill="hold">
                                          <p:stCondLst>
                                            <p:cond delay="0"/>
                                          </p:stCondLst>
                                        </p:cTn>
                                        <p:tgtEl>
                                          <p:spTgt spid="189"/>
                                        </p:tgtEl>
                                        <p:attrNameLst>
                                          <p:attrName>style.visibility</p:attrName>
                                        </p:attrNameLst>
                                      </p:cBhvr>
                                      <p:to>
                                        <p:strVal val="visible"/>
                                      </p:to>
                                    </p:set>
                                    <p:animEffect transition="in" filter="wipe(down)">
                                      <p:cBhvr>
                                        <p:cTn id="58" dur="580">
                                          <p:stCondLst>
                                            <p:cond delay="0"/>
                                          </p:stCondLst>
                                        </p:cTn>
                                        <p:tgtEl>
                                          <p:spTgt spid="189"/>
                                        </p:tgtEl>
                                      </p:cBhvr>
                                    </p:animEffect>
                                    <p:anim calcmode="lin" valueType="num">
                                      <p:cBhvr>
                                        <p:cTn id="59" dur="1822" tmFilter="0,0; 0.14,0.36; 0.43,0.73; 0.71,0.91; 1.0,1.0">
                                          <p:stCondLst>
                                            <p:cond delay="0"/>
                                          </p:stCondLst>
                                        </p:cTn>
                                        <p:tgtEl>
                                          <p:spTgt spid="189"/>
                                        </p:tgtEl>
                                        <p:attrNameLst>
                                          <p:attrName>ppt_x</p:attrName>
                                        </p:attrNameLst>
                                      </p:cBhvr>
                                      <p:tavLst>
                                        <p:tav tm="0">
                                          <p:val>
                                            <p:strVal val="#ppt_x-0.25"/>
                                          </p:val>
                                        </p:tav>
                                        <p:tav tm="100000">
                                          <p:val>
                                            <p:strVal val="#ppt_x"/>
                                          </p:val>
                                        </p:tav>
                                      </p:tavLst>
                                    </p:anim>
                                    <p:anim calcmode="lin" valueType="num">
                                      <p:cBhvr>
                                        <p:cTn id="60" dur="664" tmFilter="0.0,0.0; 0.25,0.07; 0.50,0.2; 0.75,0.467; 1.0,1.0">
                                          <p:stCondLst>
                                            <p:cond delay="0"/>
                                          </p:stCondLst>
                                        </p:cTn>
                                        <p:tgtEl>
                                          <p:spTgt spid="189"/>
                                        </p:tgtEl>
                                        <p:attrNameLst>
                                          <p:attrName>ppt_y</p:attrName>
                                        </p:attrNameLst>
                                      </p:cBhvr>
                                      <p:tavLst>
                                        <p:tav tm="0" fmla="#ppt_y-sin(pi*$)/3">
                                          <p:val>
                                            <p:fltVal val="0.5"/>
                                          </p:val>
                                        </p:tav>
                                        <p:tav tm="100000">
                                          <p:val>
                                            <p:fltVal val="1"/>
                                          </p:val>
                                        </p:tav>
                                      </p:tavLst>
                                    </p:anim>
                                    <p:anim calcmode="lin" valueType="num">
                                      <p:cBhvr>
                                        <p:cTn id="61" dur="664" tmFilter="0, 0; 0.125,0.2665; 0.25,0.4; 0.375,0.465; 0.5,0.5;  0.625,0.535; 0.75,0.6; 0.875,0.7335; 1,1">
                                          <p:stCondLst>
                                            <p:cond delay="664"/>
                                          </p:stCondLst>
                                        </p:cTn>
                                        <p:tgtEl>
                                          <p:spTgt spid="189"/>
                                        </p:tgtEl>
                                        <p:attrNameLst>
                                          <p:attrName>ppt_y</p:attrName>
                                        </p:attrNameLst>
                                      </p:cBhvr>
                                      <p:tavLst>
                                        <p:tav tm="0" fmla="#ppt_y-sin(pi*$)/9">
                                          <p:val>
                                            <p:fltVal val="0"/>
                                          </p:val>
                                        </p:tav>
                                        <p:tav tm="100000">
                                          <p:val>
                                            <p:fltVal val="1"/>
                                          </p:val>
                                        </p:tav>
                                      </p:tavLst>
                                    </p:anim>
                                    <p:anim calcmode="lin" valueType="num">
                                      <p:cBhvr>
                                        <p:cTn id="62" dur="332" tmFilter="0, 0; 0.125,0.2665; 0.25,0.4; 0.375,0.465; 0.5,0.5;  0.625,0.535; 0.75,0.6; 0.875,0.7335; 1,1">
                                          <p:stCondLst>
                                            <p:cond delay="1324"/>
                                          </p:stCondLst>
                                        </p:cTn>
                                        <p:tgtEl>
                                          <p:spTgt spid="189"/>
                                        </p:tgtEl>
                                        <p:attrNameLst>
                                          <p:attrName>ppt_y</p:attrName>
                                        </p:attrNameLst>
                                      </p:cBhvr>
                                      <p:tavLst>
                                        <p:tav tm="0" fmla="#ppt_y-sin(pi*$)/27">
                                          <p:val>
                                            <p:fltVal val="0"/>
                                          </p:val>
                                        </p:tav>
                                        <p:tav tm="100000">
                                          <p:val>
                                            <p:fltVal val="1"/>
                                          </p:val>
                                        </p:tav>
                                      </p:tavLst>
                                    </p:anim>
                                    <p:anim calcmode="lin" valueType="num">
                                      <p:cBhvr>
                                        <p:cTn id="63" dur="164" tmFilter="0, 0; 0.125,0.2665; 0.25,0.4; 0.375,0.465; 0.5,0.5;  0.625,0.535; 0.75,0.6; 0.875,0.7335; 1,1">
                                          <p:stCondLst>
                                            <p:cond delay="1656"/>
                                          </p:stCondLst>
                                        </p:cTn>
                                        <p:tgtEl>
                                          <p:spTgt spid="189"/>
                                        </p:tgtEl>
                                        <p:attrNameLst>
                                          <p:attrName>ppt_y</p:attrName>
                                        </p:attrNameLst>
                                      </p:cBhvr>
                                      <p:tavLst>
                                        <p:tav tm="0" fmla="#ppt_y-sin(pi*$)/81">
                                          <p:val>
                                            <p:fltVal val="0"/>
                                          </p:val>
                                        </p:tav>
                                        <p:tav tm="100000">
                                          <p:val>
                                            <p:fltVal val="1"/>
                                          </p:val>
                                        </p:tav>
                                      </p:tavLst>
                                    </p:anim>
                                    <p:animScale>
                                      <p:cBhvr>
                                        <p:cTn id="64" dur="26">
                                          <p:stCondLst>
                                            <p:cond delay="650"/>
                                          </p:stCondLst>
                                        </p:cTn>
                                        <p:tgtEl>
                                          <p:spTgt spid="189"/>
                                        </p:tgtEl>
                                      </p:cBhvr>
                                      <p:to x="100000" y="60000"/>
                                    </p:animScale>
                                    <p:animScale>
                                      <p:cBhvr>
                                        <p:cTn id="65" dur="166" decel="50000">
                                          <p:stCondLst>
                                            <p:cond delay="676"/>
                                          </p:stCondLst>
                                        </p:cTn>
                                        <p:tgtEl>
                                          <p:spTgt spid="189"/>
                                        </p:tgtEl>
                                      </p:cBhvr>
                                      <p:to x="100000" y="100000"/>
                                    </p:animScale>
                                    <p:animScale>
                                      <p:cBhvr>
                                        <p:cTn id="66" dur="26">
                                          <p:stCondLst>
                                            <p:cond delay="1312"/>
                                          </p:stCondLst>
                                        </p:cTn>
                                        <p:tgtEl>
                                          <p:spTgt spid="189"/>
                                        </p:tgtEl>
                                      </p:cBhvr>
                                      <p:to x="100000" y="80000"/>
                                    </p:animScale>
                                    <p:animScale>
                                      <p:cBhvr>
                                        <p:cTn id="67" dur="166" decel="50000">
                                          <p:stCondLst>
                                            <p:cond delay="1338"/>
                                          </p:stCondLst>
                                        </p:cTn>
                                        <p:tgtEl>
                                          <p:spTgt spid="189"/>
                                        </p:tgtEl>
                                      </p:cBhvr>
                                      <p:to x="100000" y="100000"/>
                                    </p:animScale>
                                    <p:animScale>
                                      <p:cBhvr>
                                        <p:cTn id="68" dur="26">
                                          <p:stCondLst>
                                            <p:cond delay="1642"/>
                                          </p:stCondLst>
                                        </p:cTn>
                                        <p:tgtEl>
                                          <p:spTgt spid="189"/>
                                        </p:tgtEl>
                                      </p:cBhvr>
                                      <p:to x="100000" y="90000"/>
                                    </p:animScale>
                                    <p:animScale>
                                      <p:cBhvr>
                                        <p:cTn id="69" dur="166" decel="50000">
                                          <p:stCondLst>
                                            <p:cond delay="1668"/>
                                          </p:stCondLst>
                                        </p:cTn>
                                        <p:tgtEl>
                                          <p:spTgt spid="189"/>
                                        </p:tgtEl>
                                      </p:cBhvr>
                                      <p:to x="100000" y="100000"/>
                                    </p:animScale>
                                    <p:animScale>
                                      <p:cBhvr>
                                        <p:cTn id="70" dur="26">
                                          <p:stCondLst>
                                            <p:cond delay="1808"/>
                                          </p:stCondLst>
                                        </p:cTn>
                                        <p:tgtEl>
                                          <p:spTgt spid="189"/>
                                        </p:tgtEl>
                                      </p:cBhvr>
                                      <p:to x="100000" y="95000"/>
                                    </p:animScale>
                                    <p:animScale>
                                      <p:cBhvr>
                                        <p:cTn id="71" dur="166" decel="50000">
                                          <p:stCondLst>
                                            <p:cond delay="1834"/>
                                          </p:stCondLst>
                                        </p:cTn>
                                        <p:tgtEl>
                                          <p:spTgt spid="189"/>
                                        </p:tgtEl>
                                      </p:cBhvr>
                                      <p:to x="100000" y="100000"/>
                                    </p:animScale>
                                  </p:childTnLst>
                                </p:cTn>
                              </p:par>
                            </p:childTnLst>
                          </p:cTn>
                        </p:par>
                        <p:par>
                          <p:cTn id="72" fill="hold">
                            <p:stCondLst>
                              <p:cond delay="4000"/>
                            </p:stCondLst>
                            <p:childTnLst>
                              <p:par>
                                <p:cTn id="73" presetID="26" presetClass="entr" presetSubtype="0" fill="hold" grpId="0" nodeType="afterEffect">
                                  <p:stCondLst>
                                    <p:cond delay="0"/>
                                  </p:stCondLst>
                                  <p:childTnLst>
                                    <p:set>
                                      <p:cBhvr>
                                        <p:cTn id="74" dur="1" fill="hold">
                                          <p:stCondLst>
                                            <p:cond delay="0"/>
                                          </p:stCondLst>
                                        </p:cTn>
                                        <p:tgtEl>
                                          <p:spTgt spid="188"/>
                                        </p:tgtEl>
                                        <p:attrNameLst>
                                          <p:attrName>style.visibility</p:attrName>
                                        </p:attrNameLst>
                                      </p:cBhvr>
                                      <p:to>
                                        <p:strVal val="visible"/>
                                      </p:to>
                                    </p:set>
                                    <p:animEffect transition="in" filter="wipe(down)">
                                      <p:cBhvr>
                                        <p:cTn id="75" dur="580">
                                          <p:stCondLst>
                                            <p:cond delay="0"/>
                                          </p:stCondLst>
                                        </p:cTn>
                                        <p:tgtEl>
                                          <p:spTgt spid="188"/>
                                        </p:tgtEl>
                                      </p:cBhvr>
                                    </p:animEffect>
                                    <p:anim calcmode="lin" valueType="num">
                                      <p:cBhvr>
                                        <p:cTn id="76" dur="1822" tmFilter="0,0; 0.14,0.36; 0.43,0.73; 0.71,0.91; 1.0,1.0">
                                          <p:stCondLst>
                                            <p:cond delay="0"/>
                                          </p:stCondLst>
                                        </p:cTn>
                                        <p:tgtEl>
                                          <p:spTgt spid="188"/>
                                        </p:tgtEl>
                                        <p:attrNameLst>
                                          <p:attrName>ppt_x</p:attrName>
                                        </p:attrNameLst>
                                      </p:cBhvr>
                                      <p:tavLst>
                                        <p:tav tm="0">
                                          <p:val>
                                            <p:strVal val="#ppt_x-0.25"/>
                                          </p:val>
                                        </p:tav>
                                        <p:tav tm="100000">
                                          <p:val>
                                            <p:strVal val="#ppt_x"/>
                                          </p:val>
                                        </p:tav>
                                      </p:tavLst>
                                    </p:anim>
                                    <p:anim calcmode="lin" valueType="num">
                                      <p:cBhvr>
                                        <p:cTn id="77" dur="664" tmFilter="0.0,0.0; 0.25,0.07; 0.50,0.2; 0.75,0.467; 1.0,1.0">
                                          <p:stCondLst>
                                            <p:cond delay="0"/>
                                          </p:stCondLst>
                                        </p:cTn>
                                        <p:tgtEl>
                                          <p:spTgt spid="188"/>
                                        </p:tgtEl>
                                        <p:attrNameLst>
                                          <p:attrName>ppt_y</p:attrName>
                                        </p:attrNameLst>
                                      </p:cBhvr>
                                      <p:tavLst>
                                        <p:tav tm="0" fmla="#ppt_y-sin(pi*$)/3">
                                          <p:val>
                                            <p:fltVal val="0.5"/>
                                          </p:val>
                                        </p:tav>
                                        <p:tav tm="100000">
                                          <p:val>
                                            <p:fltVal val="1"/>
                                          </p:val>
                                        </p:tav>
                                      </p:tavLst>
                                    </p:anim>
                                    <p:anim calcmode="lin" valueType="num">
                                      <p:cBhvr>
                                        <p:cTn id="78" dur="664" tmFilter="0, 0; 0.125,0.2665; 0.25,0.4; 0.375,0.465; 0.5,0.5;  0.625,0.535; 0.75,0.6; 0.875,0.7335; 1,1">
                                          <p:stCondLst>
                                            <p:cond delay="664"/>
                                          </p:stCondLst>
                                        </p:cTn>
                                        <p:tgtEl>
                                          <p:spTgt spid="188"/>
                                        </p:tgtEl>
                                        <p:attrNameLst>
                                          <p:attrName>ppt_y</p:attrName>
                                        </p:attrNameLst>
                                      </p:cBhvr>
                                      <p:tavLst>
                                        <p:tav tm="0" fmla="#ppt_y-sin(pi*$)/9">
                                          <p:val>
                                            <p:fltVal val="0"/>
                                          </p:val>
                                        </p:tav>
                                        <p:tav tm="100000">
                                          <p:val>
                                            <p:fltVal val="1"/>
                                          </p:val>
                                        </p:tav>
                                      </p:tavLst>
                                    </p:anim>
                                    <p:anim calcmode="lin" valueType="num">
                                      <p:cBhvr>
                                        <p:cTn id="79" dur="332" tmFilter="0, 0; 0.125,0.2665; 0.25,0.4; 0.375,0.465; 0.5,0.5;  0.625,0.535; 0.75,0.6; 0.875,0.7335; 1,1">
                                          <p:stCondLst>
                                            <p:cond delay="1324"/>
                                          </p:stCondLst>
                                        </p:cTn>
                                        <p:tgtEl>
                                          <p:spTgt spid="188"/>
                                        </p:tgtEl>
                                        <p:attrNameLst>
                                          <p:attrName>ppt_y</p:attrName>
                                        </p:attrNameLst>
                                      </p:cBhvr>
                                      <p:tavLst>
                                        <p:tav tm="0" fmla="#ppt_y-sin(pi*$)/27">
                                          <p:val>
                                            <p:fltVal val="0"/>
                                          </p:val>
                                        </p:tav>
                                        <p:tav tm="100000">
                                          <p:val>
                                            <p:fltVal val="1"/>
                                          </p:val>
                                        </p:tav>
                                      </p:tavLst>
                                    </p:anim>
                                    <p:anim calcmode="lin" valueType="num">
                                      <p:cBhvr>
                                        <p:cTn id="80" dur="164" tmFilter="0, 0; 0.125,0.2665; 0.25,0.4; 0.375,0.465; 0.5,0.5;  0.625,0.535; 0.75,0.6; 0.875,0.7335; 1,1">
                                          <p:stCondLst>
                                            <p:cond delay="1656"/>
                                          </p:stCondLst>
                                        </p:cTn>
                                        <p:tgtEl>
                                          <p:spTgt spid="188"/>
                                        </p:tgtEl>
                                        <p:attrNameLst>
                                          <p:attrName>ppt_y</p:attrName>
                                        </p:attrNameLst>
                                      </p:cBhvr>
                                      <p:tavLst>
                                        <p:tav tm="0" fmla="#ppt_y-sin(pi*$)/81">
                                          <p:val>
                                            <p:fltVal val="0"/>
                                          </p:val>
                                        </p:tav>
                                        <p:tav tm="100000">
                                          <p:val>
                                            <p:fltVal val="1"/>
                                          </p:val>
                                        </p:tav>
                                      </p:tavLst>
                                    </p:anim>
                                    <p:animScale>
                                      <p:cBhvr>
                                        <p:cTn id="81" dur="26">
                                          <p:stCondLst>
                                            <p:cond delay="650"/>
                                          </p:stCondLst>
                                        </p:cTn>
                                        <p:tgtEl>
                                          <p:spTgt spid="188"/>
                                        </p:tgtEl>
                                      </p:cBhvr>
                                      <p:to x="100000" y="60000"/>
                                    </p:animScale>
                                    <p:animScale>
                                      <p:cBhvr>
                                        <p:cTn id="82" dur="166" decel="50000">
                                          <p:stCondLst>
                                            <p:cond delay="676"/>
                                          </p:stCondLst>
                                        </p:cTn>
                                        <p:tgtEl>
                                          <p:spTgt spid="188"/>
                                        </p:tgtEl>
                                      </p:cBhvr>
                                      <p:to x="100000" y="100000"/>
                                    </p:animScale>
                                    <p:animScale>
                                      <p:cBhvr>
                                        <p:cTn id="83" dur="26">
                                          <p:stCondLst>
                                            <p:cond delay="1312"/>
                                          </p:stCondLst>
                                        </p:cTn>
                                        <p:tgtEl>
                                          <p:spTgt spid="188"/>
                                        </p:tgtEl>
                                      </p:cBhvr>
                                      <p:to x="100000" y="80000"/>
                                    </p:animScale>
                                    <p:animScale>
                                      <p:cBhvr>
                                        <p:cTn id="84" dur="166" decel="50000">
                                          <p:stCondLst>
                                            <p:cond delay="1338"/>
                                          </p:stCondLst>
                                        </p:cTn>
                                        <p:tgtEl>
                                          <p:spTgt spid="188"/>
                                        </p:tgtEl>
                                      </p:cBhvr>
                                      <p:to x="100000" y="100000"/>
                                    </p:animScale>
                                    <p:animScale>
                                      <p:cBhvr>
                                        <p:cTn id="85" dur="26">
                                          <p:stCondLst>
                                            <p:cond delay="1642"/>
                                          </p:stCondLst>
                                        </p:cTn>
                                        <p:tgtEl>
                                          <p:spTgt spid="188"/>
                                        </p:tgtEl>
                                      </p:cBhvr>
                                      <p:to x="100000" y="90000"/>
                                    </p:animScale>
                                    <p:animScale>
                                      <p:cBhvr>
                                        <p:cTn id="86" dur="166" decel="50000">
                                          <p:stCondLst>
                                            <p:cond delay="1668"/>
                                          </p:stCondLst>
                                        </p:cTn>
                                        <p:tgtEl>
                                          <p:spTgt spid="188"/>
                                        </p:tgtEl>
                                      </p:cBhvr>
                                      <p:to x="100000" y="100000"/>
                                    </p:animScale>
                                    <p:animScale>
                                      <p:cBhvr>
                                        <p:cTn id="87" dur="26">
                                          <p:stCondLst>
                                            <p:cond delay="1808"/>
                                          </p:stCondLst>
                                        </p:cTn>
                                        <p:tgtEl>
                                          <p:spTgt spid="188"/>
                                        </p:tgtEl>
                                      </p:cBhvr>
                                      <p:to x="100000" y="95000"/>
                                    </p:animScale>
                                    <p:animScale>
                                      <p:cBhvr>
                                        <p:cTn id="88" dur="166" decel="50000">
                                          <p:stCondLst>
                                            <p:cond delay="1834"/>
                                          </p:stCondLst>
                                        </p:cTn>
                                        <p:tgtEl>
                                          <p:spTgt spid="188"/>
                                        </p:tgtEl>
                                      </p:cBhvr>
                                      <p:to x="100000" y="100000"/>
                                    </p:animScale>
                                  </p:childTnLst>
                                </p:cTn>
                              </p:par>
                            </p:childTnLst>
                          </p:cTn>
                        </p:par>
                        <p:par>
                          <p:cTn id="89" fill="hold">
                            <p:stCondLst>
                              <p:cond delay="6000"/>
                            </p:stCondLst>
                            <p:childTnLst>
                              <p:par>
                                <p:cTn id="90" presetID="26" presetClass="entr" presetSubtype="0" fill="hold" grpId="0" nodeType="afterEffect">
                                  <p:stCondLst>
                                    <p:cond delay="0"/>
                                  </p:stCondLst>
                                  <p:childTnLst>
                                    <p:set>
                                      <p:cBhvr>
                                        <p:cTn id="91" dur="1" fill="hold">
                                          <p:stCondLst>
                                            <p:cond delay="0"/>
                                          </p:stCondLst>
                                        </p:cTn>
                                        <p:tgtEl>
                                          <p:spTgt spid="191"/>
                                        </p:tgtEl>
                                        <p:attrNameLst>
                                          <p:attrName>style.visibility</p:attrName>
                                        </p:attrNameLst>
                                      </p:cBhvr>
                                      <p:to>
                                        <p:strVal val="visible"/>
                                      </p:to>
                                    </p:set>
                                    <p:animEffect transition="in" filter="wipe(down)">
                                      <p:cBhvr>
                                        <p:cTn id="92" dur="580">
                                          <p:stCondLst>
                                            <p:cond delay="0"/>
                                          </p:stCondLst>
                                        </p:cTn>
                                        <p:tgtEl>
                                          <p:spTgt spid="191"/>
                                        </p:tgtEl>
                                      </p:cBhvr>
                                    </p:animEffect>
                                    <p:anim calcmode="lin" valueType="num">
                                      <p:cBhvr>
                                        <p:cTn id="93" dur="1822" tmFilter="0,0; 0.14,0.36; 0.43,0.73; 0.71,0.91; 1.0,1.0">
                                          <p:stCondLst>
                                            <p:cond delay="0"/>
                                          </p:stCondLst>
                                        </p:cTn>
                                        <p:tgtEl>
                                          <p:spTgt spid="191"/>
                                        </p:tgtEl>
                                        <p:attrNameLst>
                                          <p:attrName>ppt_x</p:attrName>
                                        </p:attrNameLst>
                                      </p:cBhvr>
                                      <p:tavLst>
                                        <p:tav tm="0">
                                          <p:val>
                                            <p:strVal val="#ppt_x-0.25"/>
                                          </p:val>
                                        </p:tav>
                                        <p:tav tm="100000">
                                          <p:val>
                                            <p:strVal val="#ppt_x"/>
                                          </p:val>
                                        </p:tav>
                                      </p:tavLst>
                                    </p:anim>
                                    <p:anim calcmode="lin" valueType="num">
                                      <p:cBhvr>
                                        <p:cTn id="94" dur="664" tmFilter="0.0,0.0; 0.25,0.07; 0.50,0.2; 0.75,0.467; 1.0,1.0">
                                          <p:stCondLst>
                                            <p:cond delay="0"/>
                                          </p:stCondLst>
                                        </p:cTn>
                                        <p:tgtEl>
                                          <p:spTgt spid="191"/>
                                        </p:tgtEl>
                                        <p:attrNameLst>
                                          <p:attrName>ppt_y</p:attrName>
                                        </p:attrNameLst>
                                      </p:cBhvr>
                                      <p:tavLst>
                                        <p:tav tm="0" fmla="#ppt_y-sin(pi*$)/3">
                                          <p:val>
                                            <p:fltVal val="0.5"/>
                                          </p:val>
                                        </p:tav>
                                        <p:tav tm="100000">
                                          <p:val>
                                            <p:fltVal val="1"/>
                                          </p:val>
                                        </p:tav>
                                      </p:tavLst>
                                    </p:anim>
                                    <p:anim calcmode="lin" valueType="num">
                                      <p:cBhvr>
                                        <p:cTn id="95" dur="664" tmFilter="0, 0; 0.125,0.2665; 0.25,0.4; 0.375,0.465; 0.5,0.5;  0.625,0.535; 0.75,0.6; 0.875,0.7335; 1,1">
                                          <p:stCondLst>
                                            <p:cond delay="664"/>
                                          </p:stCondLst>
                                        </p:cTn>
                                        <p:tgtEl>
                                          <p:spTgt spid="191"/>
                                        </p:tgtEl>
                                        <p:attrNameLst>
                                          <p:attrName>ppt_y</p:attrName>
                                        </p:attrNameLst>
                                      </p:cBhvr>
                                      <p:tavLst>
                                        <p:tav tm="0" fmla="#ppt_y-sin(pi*$)/9">
                                          <p:val>
                                            <p:fltVal val="0"/>
                                          </p:val>
                                        </p:tav>
                                        <p:tav tm="100000">
                                          <p:val>
                                            <p:fltVal val="1"/>
                                          </p:val>
                                        </p:tav>
                                      </p:tavLst>
                                    </p:anim>
                                    <p:anim calcmode="lin" valueType="num">
                                      <p:cBhvr>
                                        <p:cTn id="96" dur="332" tmFilter="0, 0; 0.125,0.2665; 0.25,0.4; 0.375,0.465; 0.5,0.5;  0.625,0.535; 0.75,0.6; 0.875,0.7335; 1,1">
                                          <p:stCondLst>
                                            <p:cond delay="1324"/>
                                          </p:stCondLst>
                                        </p:cTn>
                                        <p:tgtEl>
                                          <p:spTgt spid="191"/>
                                        </p:tgtEl>
                                        <p:attrNameLst>
                                          <p:attrName>ppt_y</p:attrName>
                                        </p:attrNameLst>
                                      </p:cBhvr>
                                      <p:tavLst>
                                        <p:tav tm="0" fmla="#ppt_y-sin(pi*$)/27">
                                          <p:val>
                                            <p:fltVal val="0"/>
                                          </p:val>
                                        </p:tav>
                                        <p:tav tm="100000">
                                          <p:val>
                                            <p:fltVal val="1"/>
                                          </p:val>
                                        </p:tav>
                                      </p:tavLst>
                                    </p:anim>
                                    <p:anim calcmode="lin" valueType="num">
                                      <p:cBhvr>
                                        <p:cTn id="97" dur="164" tmFilter="0, 0; 0.125,0.2665; 0.25,0.4; 0.375,0.465; 0.5,0.5;  0.625,0.535; 0.75,0.6; 0.875,0.7335; 1,1">
                                          <p:stCondLst>
                                            <p:cond delay="1656"/>
                                          </p:stCondLst>
                                        </p:cTn>
                                        <p:tgtEl>
                                          <p:spTgt spid="191"/>
                                        </p:tgtEl>
                                        <p:attrNameLst>
                                          <p:attrName>ppt_y</p:attrName>
                                        </p:attrNameLst>
                                      </p:cBhvr>
                                      <p:tavLst>
                                        <p:tav tm="0" fmla="#ppt_y-sin(pi*$)/81">
                                          <p:val>
                                            <p:fltVal val="0"/>
                                          </p:val>
                                        </p:tav>
                                        <p:tav tm="100000">
                                          <p:val>
                                            <p:fltVal val="1"/>
                                          </p:val>
                                        </p:tav>
                                      </p:tavLst>
                                    </p:anim>
                                    <p:animScale>
                                      <p:cBhvr>
                                        <p:cTn id="98" dur="26">
                                          <p:stCondLst>
                                            <p:cond delay="650"/>
                                          </p:stCondLst>
                                        </p:cTn>
                                        <p:tgtEl>
                                          <p:spTgt spid="191"/>
                                        </p:tgtEl>
                                      </p:cBhvr>
                                      <p:to x="100000" y="60000"/>
                                    </p:animScale>
                                    <p:animScale>
                                      <p:cBhvr>
                                        <p:cTn id="99" dur="166" decel="50000">
                                          <p:stCondLst>
                                            <p:cond delay="676"/>
                                          </p:stCondLst>
                                        </p:cTn>
                                        <p:tgtEl>
                                          <p:spTgt spid="191"/>
                                        </p:tgtEl>
                                      </p:cBhvr>
                                      <p:to x="100000" y="100000"/>
                                    </p:animScale>
                                    <p:animScale>
                                      <p:cBhvr>
                                        <p:cTn id="100" dur="26">
                                          <p:stCondLst>
                                            <p:cond delay="1312"/>
                                          </p:stCondLst>
                                        </p:cTn>
                                        <p:tgtEl>
                                          <p:spTgt spid="191"/>
                                        </p:tgtEl>
                                      </p:cBhvr>
                                      <p:to x="100000" y="80000"/>
                                    </p:animScale>
                                    <p:animScale>
                                      <p:cBhvr>
                                        <p:cTn id="101" dur="166" decel="50000">
                                          <p:stCondLst>
                                            <p:cond delay="1338"/>
                                          </p:stCondLst>
                                        </p:cTn>
                                        <p:tgtEl>
                                          <p:spTgt spid="191"/>
                                        </p:tgtEl>
                                      </p:cBhvr>
                                      <p:to x="100000" y="100000"/>
                                    </p:animScale>
                                    <p:animScale>
                                      <p:cBhvr>
                                        <p:cTn id="102" dur="26">
                                          <p:stCondLst>
                                            <p:cond delay="1642"/>
                                          </p:stCondLst>
                                        </p:cTn>
                                        <p:tgtEl>
                                          <p:spTgt spid="191"/>
                                        </p:tgtEl>
                                      </p:cBhvr>
                                      <p:to x="100000" y="90000"/>
                                    </p:animScale>
                                    <p:animScale>
                                      <p:cBhvr>
                                        <p:cTn id="103" dur="166" decel="50000">
                                          <p:stCondLst>
                                            <p:cond delay="1668"/>
                                          </p:stCondLst>
                                        </p:cTn>
                                        <p:tgtEl>
                                          <p:spTgt spid="191"/>
                                        </p:tgtEl>
                                      </p:cBhvr>
                                      <p:to x="100000" y="100000"/>
                                    </p:animScale>
                                    <p:animScale>
                                      <p:cBhvr>
                                        <p:cTn id="104" dur="26">
                                          <p:stCondLst>
                                            <p:cond delay="1808"/>
                                          </p:stCondLst>
                                        </p:cTn>
                                        <p:tgtEl>
                                          <p:spTgt spid="191"/>
                                        </p:tgtEl>
                                      </p:cBhvr>
                                      <p:to x="100000" y="95000"/>
                                    </p:animScale>
                                    <p:animScale>
                                      <p:cBhvr>
                                        <p:cTn id="105" dur="166" decel="50000">
                                          <p:stCondLst>
                                            <p:cond delay="1834"/>
                                          </p:stCondLst>
                                        </p:cTn>
                                        <p:tgtEl>
                                          <p:spTgt spid="191"/>
                                        </p:tgtEl>
                                      </p:cBhvr>
                                      <p:to x="100000" y="100000"/>
                                    </p:animScale>
                                  </p:childTnLst>
                                </p:cTn>
                              </p:par>
                            </p:childTnLst>
                          </p:cTn>
                        </p:par>
                        <p:par>
                          <p:cTn id="106" fill="hold">
                            <p:stCondLst>
                              <p:cond delay="8000"/>
                            </p:stCondLst>
                            <p:childTnLst>
                              <p:par>
                                <p:cTn id="107" presetID="26" presetClass="entr" presetSubtype="0" fill="hold" grpId="0" nodeType="afterEffect">
                                  <p:stCondLst>
                                    <p:cond delay="0"/>
                                  </p:stCondLst>
                                  <p:childTnLst>
                                    <p:set>
                                      <p:cBhvr>
                                        <p:cTn id="108" dur="1" fill="hold">
                                          <p:stCondLst>
                                            <p:cond delay="0"/>
                                          </p:stCondLst>
                                        </p:cTn>
                                        <p:tgtEl>
                                          <p:spTgt spid="192"/>
                                        </p:tgtEl>
                                        <p:attrNameLst>
                                          <p:attrName>style.visibility</p:attrName>
                                        </p:attrNameLst>
                                      </p:cBhvr>
                                      <p:to>
                                        <p:strVal val="visible"/>
                                      </p:to>
                                    </p:set>
                                    <p:animEffect transition="in" filter="wipe(down)">
                                      <p:cBhvr>
                                        <p:cTn id="109" dur="580">
                                          <p:stCondLst>
                                            <p:cond delay="0"/>
                                          </p:stCondLst>
                                        </p:cTn>
                                        <p:tgtEl>
                                          <p:spTgt spid="192"/>
                                        </p:tgtEl>
                                      </p:cBhvr>
                                    </p:animEffect>
                                    <p:anim calcmode="lin" valueType="num">
                                      <p:cBhvr>
                                        <p:cTn id="110" dur="1822" tmFilter="0,0; 0.14,0.36; 0.43,0.73; 0.71,0.91; 1.0,1.0">
                                          <p:stCondLst>
                                            <p:cond delay="0"/>
                                          </p:stCondLst>
                                        </p:cTn>
                                        <p:tgtEl>
                                          <p:spTgt spid="192"/>
                                        </p:tgtEl>
                                        <p:attrNameLst>
                                          <p:attrName>ppt_x</p:attrName>
                                        </p:attrNameLst>
                                      </p:cBhvr>
                                      <p:tavLst>
                                        <p:tav tm="0">
                                          <p:val>
                                            <p:strVal val="#ppt_x-0.25"/>
                                          </p:val>
                                        </p:tav>
                                        <p:tav tm="100000">
                                          <p:val>
                                            <p:strVal val="#ppt_x"/>
                                          </p:val>
                                        </p:tav>
                                      </p:tavLst>
                                    </p:anim>
                                    <p:anim calcmode="lin" valueType="num">
                                      <p:cBhvr>
                                        <p:cTn id="111" dur="664" tmFilter="0.0,0.0; 0.25,0.07; 0.50,0.2; 0.75,0.467; 1.0,1.0">
                                          <p:stCondLst>
                                            <p:cond delay="0"/>
                                          </p:stCondLst>
                                        </p:cTn>
                                        <p:tgtEl>
                                          <p:spTgt spid="192"/>
                                        </p:tgtEl>
                                        <p:attrNameLst>
                                          <p:attrName>ppt_y</p:attrName>
                                        </p:attrNameLst>
                                      </p:cBhvr>
                                      <p:tavLst>
                                        <p:tav tm="0" fmla="#ppt_y-sin(pi*$)/3">
                                          <p:val>
                                            <p:fltVal val="0.5"/>
                                          </p:val>
                                        </p:tav>
                                        <p:tav tm="100000">
                                          <p:val>
                                            <p:fltVal val="1"/>
                                          </p:val>
                                        </p:tav>
                                      </p:tavLst>
                                    </p:anim>
                                    <p:anim calcmode="lin" valueType="num">
                                      <p:cBhvr>
                                        <p:cTn id="112" dur="664" tmFilter="0, 0; 0.125,0.2665; 0.25,0.4; 0.375,0.465; 0.5,0.5;  0.625,0.535; 0.75,0.6; 0.875,0.7335; 1,1">
                                          <p:stCondLst>
                                            <p:cond delay="664"/>
                                          </p:stCondLst>
                                        </p:cTn>
                                        <p:tgtEl>
                                          <p:spTgt spid="192"/>
                                        </p:tgtEl>
                                        <p:attrNameLst>
                                          <p:attrName>ppt_y</p:attrName>
                                        </p:attrNameLst>
                                      </p:cBhvr>
                                      <p:tavLst>
                                        <p:tav tm="0" fmla="#ppt_y-sin(pi*$)/9">
                                          <p:val>
                                            <p:fltVal val="0"/>
                                          </p:val>
                                        </p:tav>
                                        <p:tav tm="100000">
                                          <p:val>
                                            <p:fltVal val="1"/>
                                          </p:val>
                                        </p:tav>
                                      </p:tavLst>
                                    </p:anim>
                                    <p:anim calcmode="lin" valueType="num">
                                      <p:cBhvr>
                                        <p:cTn id="113" dur="332" tmFilter="0, 0; 0.125,0.2665; 0.25,0.4; 0.375,0.465; 0.5,0.5;  0.625,0.535; 0.75,0.6; 0.875,0.7335; 1,1">
                                          <p:stCondLst>
                                            <p:cond delay="1324"/>
                                          </p:stCondLst>
                                        </p:cTn>
                                        <p:tgtEl>
                                          <p:spTgt spid="192"/>
                                        </p:tgtEl>
                                        <p:attrNameLst>
                                          <p:attrName>ppt_y</p:attrName>
                                        </p:attrNameLst>
                                      </p:cBhvr>
                                      <p:tavLst>
                                        <p:tav tm="0" fmla="#ppt_y-sin(pi*$)/27">
                                          <p:val>
                                            <p:fltVal val="0"/>
                                          </p:val>
                                        </p:tav>
                                        <p:tav tm="100000">
                                          <p:val>
                                            <p:fltVal val="1"/>
                                          </p:val>
                                        </p:tav>
                                      </p:tavLst>
                                    </p:anim>
                                    <p:anim calcmode="lin" valueType="num">
                                      <p:cBhvr>
                                        <p:cTn id="114" dur="164" tmFilter="0, 0; 0.125,0.2665; 0.25,0.4; 0.375,0.465; 0.5,0.5;  0.625,0.535; 0.75,0.6; 0.875,0.7335; 1,1">
                                          <p:stCondLst>
                                            <p:cond delay="1656"/>
                                          </p:stCondLst>
                                        </p:cTn>
                                        <p:tgtEl>
                                          <p:spTgt spid="192"/>
                                        </p:tgtEl>
                                        <p:attrNameLst>
                                          <p:attrName>ppt_y</p:attrName>
                                        </p:attrNameLst>
                                      </p:cBhvr>
                                      <p:tavLst>
                                        <p:tav tm="0" fmla="#ppt_y-sin(pi*$)/81">
                                          <p:val>
                                            <p:fltVal val="0"/>
                                          </p:val>
                                        </p:tav>
                                        <p:tav tm="100000">
                                          <p:val>
                                            <p:fltVal val="1"/>
                                          </p:val>
                                        </p:tav>
                                      </p:tavLst>
                                    </p:anim>
                                    <p:animScale>
                                      <p:cBhvr>
                                        <p:cTn id="115" dur="26">
                                          <p:stCondLst>
                                            <p:cond delay="650"/>
                                          </p:stCondLst>
                                        </p:cTn>
                                        <p:tgtEl>
                                          <p:spTgt spid="192"/>
                                        </p:tgtEl>
                                      </p:cBhvr>
                                      <p:to x="100000" y="60000"/>
                                    </p:animScale>
                                    <p:animScale>
                                      <p:cBhvr>
                                        <p:cTn id="116" dur="166" decel="50000">
                                          <p:stCondLst>
                                            <p:cond delay="676"/>
                                          </p:stCondLst>
                                        </p:cTn>
                                        <p:tgtEl>
                                          <p:spTgt spid="192"/>
                                        </p:tgtEl>
                                      </p:cBhvr>
                                      <p:to x="100000" y="100000"/>
                                    </p:animScale>
                                    <p:animScale>
                                      <p:cBhvr>
                                        <p:cTn id="117" dur="26">
                                          <p:stCondLst>
                                            <p:cond delay="1312"/>
                                          </p:stCondLst>
                                        </p:cTn>
                                        <p:tgtEl>
                                          <p:spTgt spid="192"/>
                                        </p:tgtEl>
                                      </p:cBhvr>
                                      <p:to x="100000" y="80000"/>
                                    </p:animScale>
                                    <p:animScale>
                                      <p:cBhvr>
                                        <p:cTn id="118" dur="166" decel="50000">
                                          <p:stCondLst>
                                            <p:cond delay="1338"/>
                                          </p:stCondLst>
                                        </p:cTn>
                                        <p:tgtEl>
                                          <p:spTgt spid="192"/>
                                        </p:tgtEl>
                                      </p:cBhvr>
                                      <p:to x="100000" y="100000"/>
                                    </p:animScale>
                                    <p:animScale>
                                      <p:cBhvr>
                                        <p:cTn id="119" dur="26">
                                          <p:stCondLst>
                                            <p:cond delay="1642"/>
                                          </p:stCondLst>
                                        </p:cTn>
                                        <p:tgtEl>
                                          <p:spTgt spid="192"/>
                                        </p:tgtEl>
                                      </p:cBhvr>
                                      <p:to x="100000" y="90000"/>
                                    </p:animScale>
                                    <p:animScale>
                                      <p:cBhvr>
                                        <p:cTn id="120" dur="166" decel="50000">
                                          <p:stCondLst>
                                            <p:cond delay="1668"/>
                                          </p:stCondLst>
                                        </p:cTn>
                                        <p:tgtEl>
                                          <p:spTgt spid="192"/>
                                        </p:tgtEl>
                                      </p:cBhvr>
                                      <p:to x="100000" y="100000"/>
                                    </p:animScale>
                                    <p:animScale>
                                      <p:cBhvr>
                                        <p:cTn id="121" dur="26">
                                          <p:stCondLst>
                                            <p:cond delay="1808"/>
                                          </p:stCondLst>
                                        </p:cTn>
                                        <p:tgtEl>
                                          <p:spTgt spid="192"/>
                                        </p:tgtEl>
                                      </p:cBhvr>
                                      <p:to x="100000" y="95000"/>
                                    </p:animScale>
                                    <p:animScale>
                                      <p:cBhvr>
                                        <p:cTn id="122" dur="166" decel="50000">
                                          <p:stCondLst>
                                            <p:cond delay="1834"/>
                                          </p:stCondLst>
                                        </p:cTn>
                                        <p:tgtEl>
                                          <p:spTgt spid="192"/>
                                        </p:tgtEl>
                                      </p:cBhvr>
                                      <p:to x="100000" y="100000"/>
                                    </p:animScale>
                                  </p:childTnLst>
                                </p:cTn>
                              </p:par>
                            </p:childTnLst>
                          </p:cTn>
                        </p:par>
                        <p:par>
                          <p:cTn id="123" fill="hold">
                            <p:stCondLst>
                              <p:cond delay="10000"/>
                            </p:stCondLst>
                            <p:childTnLst>
                              <p:par>
                                <p:cTn id="124" presetID="26" presetClass="entr" presetSubtype="0" fill="hold" grpId="0" nodeType="afterEffect">
                                  <p:stCondLst>
                                    <p:cond delay="0"/>
                                  </p:stCondLst>
                                  <p:childTnLst>
                                    <p:set>
                                      <p:cBhvr>
                                        <p:cTn id="125" dur="1" fill="hold">
                                          <p:stCondLst>
                                            <p:cond delay="0"/>
                                          </p:stCondLst>
                                        </p:cTn>
                                        <p:tgtEl>
                                          <p:spTgt spid="193"/>
                                        </p:tgtEl>
                                        <p:attrNameLst>
                                          <p:attrName>style.visibility</p:attrName>
                                        </p:attrNameLst>
                                      </p:cBhvr>
                                      <p:to>
                                        <p:strVal val="visible"/>
                                      </p:to>
                                    </p:set>
                                    <p:animEffect transition="in" filter="wipe(down)">
                                      <p:cBhvr>
                                        <p:cTn id="126" dur="580">
                                          <p:stCondLst>
                                            <p:cond delay="0"/>
                                          </p:stCondLst>
                                        </p:cTn>
                                        <p:tgtEl>
                                          <p:spTgt spid="193"/>
                                        </p:tgtEl>
                                      </p:cBhvr>
                                    </p:animEffect>
                                    <p:anim calcmode="lin" valueType="num">
                                      <p:cBhvr>
                                        <p:cTn id="127" dur="1822" tmFilter="0,0; 0.14,0.36; 0.43,0.73; 0.71,0.91; 1.0,1.0">
                                          <p:stCondLst>
                                            <p:cond delay="0"/>
                                          </p:stCondLst>
                                        </p:cTn>
                                        <p:tgtEl>
                                          <p:spTgt spid="193"/>
                                        </p:tgtEl>
                                        <p:attrNameLst>
                                          <p:attrName>ppt_x</p:attrName>
                                        </p:attrNameLst>
                                      </p:cBhvr>
                                      <p:tavLst>
                                        <p:tav tm="0">
                                          <p:val>
                                            <p:strVal val="#ppt_x-0.25"/>
                                          </p:val>
                                        </p:tav>
                                        <p:tav tm="100000">
                                          <p:val>
                                            <p:strVal val="#ppt_x"/>
                                          </p:val>
                                        </p:tav>
                                      </p:tavLst>
                                    </p:anim>
                                    <p:anim calcmode="lin" valueType="num">
                                      <p:cBhvr>
                                        <p:cTn id="128" dur="664" tmFilter="0.0,0.0; 0.25,0.07; 0.50,0.2; 0.75,0.467; 1.0,1.0">
                                          <p:stCondLst>
                                            <p:cond delay="0"/>
                                          </p:stCondLst>
                                        </p:cTn>
                                        <p:tgtEl>
                                          <p:spTgt spid="193"/>
                                        </p:tgtEl>
                                        <p:attrNameLst>
                                          <p:attrName>ppt_y</p:attrName>
                                        </p:attrNameLst>
                                      </p:cBhvr>
                                      <p:tavLst>
                                        <p:tav tm="0" fmla="#ppt_y-sin(pi*$)/3">
                                          <p:val>
                                            <p:fltVal val="0.5"/>
                                          </p:val>
                                        </p:tav>
                                        <p:tav tm="100000">
                                          <p:val>
                                            <p:fltVal val="1"/>
                                          </p:val>
                                        </p:tav>
                                      </p:tavLst>
                                    </p:anim>
                                    <p:anim calcmode="lin" valueType="num">
                                      <p:cBhvr>
                                        <p:cTn id="129" dur="664" tmFilter="0, 0; 0.125,0.2665; 0.25,0.4; 0.375,0.465; 0.5,0.5;  0.625,0.535; 0.75,0.6; 0.875,0.7335; 1,1">
                                          <p:stCondLst>
                                            <p:cond delay="664"/>
                                          </p:stCondLst>
                                        </p:cTn>
                                        <p:tgtEl>
                                          <p:spTgt spid="193"/>
                                        </p:tgtEl>
                                        <p:attrNameLst>
                                          <p:attrName>ppt_y</p:attrName>
                                        </p:attrNameLst>
                                      </p:cBhvr>
                                      <p:tavLst>
                                        <p:tav tm="0" fmla="#ppt_y-sin(pi*$)/9">
                                          <p:val>
                                            <p:fltVal val="0"/>
                                          </p:val>
                                        </p:tav>
                                        <p:tav tm="100000">
                                          <p:val>
                                            <p:fltVal val="1"/>
                                          </p:val>
                                        </p:tav>
                                      </p:tavLst>
                                    </p:anim>
                                    <p:anim calcmode="lin" valueType="num">
                                      <p:cBhvr>
                                        <p:cTn id="130" dur="332" tmFilter="0, 0; 0.125,0.2665; 0.25,0.4; 0.375,0.465; 0.5,0.5;  0.625,0.535; 0.75,0.6; 0.875,0.7335; 1,1">
                                          <p:stCondLst>
                                            <p:cond delay="1324"/>
                                          </p:stCondLst>
                                        </p:cTn>
                                        <p:tgtEl>
                                          <p:spTgt spid="193"/>
                                        </p:tgtEl>
                                        <p:attrNameLst>
                                          <p:attrName>ppt_y</p:attrName>
                                        </p:attrNameLst>
                                      </p:cBhvr>
                                      <p:tavLst>
                                        <p:tav tm="0" fmla="#ppt_y-sin(pi*$)/27">
                                          <p:val>
                                            <p:fltVal val="0"/>
                                          </p:val>
                                        </p:tav>
                                        <p:tav tm="100000">
                                          <p:val>
                                            <p:fltVal val="1"/>
                                          </p:val>
                                        </p:tav>
                                      </p:tavLst>
                                    </p:anim>
                                    <p:anim calcmode="lin" valueType="num">
                                      <p:cBhvr>
                                        <p:cTn id="131" dur="164" tmFilter="0, 0; 0.125,0.2665; 0.25,0.4; 0.375,0.465; 0.5,0.5;  0.625,0.535; 0.75,0.6; 0.875,0.7335; 1,1">
                                          <p:stCondLst>
                                            <p:cond delay="1656"/>
                                          </p:stCondLst>
                                        </p:cTn>
                                        <p:tgtEl>
                                          <p:spTgt spid="193"/>
                                        </p:tgtEl>
                                        <p:attrNameLst>
                                          <p:attrName>ppt_y</p:attrName>
                                        </p:attrNameLst>
                                      </p:cBhvr>
                                      <p:tavLst>
                                        <p:tav tm="0" fmla="#ppt_y-sin(pi*$)/81">
                                          <p:val>
                                            <p:fltVal val="0"/>
                                          </p:val>
                                        </p:tav>
                                        <p:tav tm="100000">
                                          <p:val>
                                            <p:fltVal val="1"/>
                                          </p:val>
                                        </p:tav>
                                      </p:tavLst>
                                    </p:anim>
                                    <p:animScale>
                                      <p:cBhvr>
                                        <p:cTn id="132" dur="26">
                                          <p:stCondLst>
                                            <p:cond delay="650"/>
                                          </p:stCondLst>
                                        </p:cTn>
                                        <p:tgtEl>
                                          <p:spTgt spid="193"/>
                                        </p:tgtEl>
                                      </p:cBhvr>
                                      <p:to x="100000" y="60000"/>
                                    </p:animScale>
                                    <p:animScale>
                                      <p:cBhvr>
                                        <p:cTn id="133" dur="166" decel="50000">
                                          <p:stCondLst>
                                            <p:cond delay="676"/>
                                          </p:stCondLst>
                                        </p:cTn>
                                        <p:tgtEl>
                                          <p:spTgt spid="193"/>
                                        </p:tgtEl>
                                      </p:cBhvr>
                                      <p:to x="100000" y="100000"/>
                                    </p:animScale>
                                    <p:animScale>
                                      <p:cBhvr>
                                        <p:cTn id="134" dur="26">
                                          <p:stCondLst>
                                            <p:cond delay="1312"/>
                                          </p:stCondLst>
                                        </p:cTn>
                                        <p:tgtEl>
                                          <p:spTgt spid="193"/>
                                        </p:tgtEl>
                                      </p:cBhvr>
                                      <p:to x="100000" y="80000"/>
                                    </p:animScale>
                                    <p:animScale>
                                      <p:cBhvr>
                                        <p:cTn id="135" dur="166" decel="50000">
                                          <p:stCondLst>
                                            <p:cond delay="1338"/>
                                          </p:stCondLst>
                                        </p:cTn>
                                        <p:tgtEl>
                                          <p:spTgt spid="193"/>
                                        </p:tgtEl>
                                      </p:cBhvr>
                                      <p:to x="100000" y="100000"/>
                                    </p:animScale>
                                    <p:animScale>
                                      <p:cBhvr>
                                        <p:cTn id="136" dur="26">
                                          <p:stCondLst>
                                            <p:cond delay="1642"/>
                                          </p:stCondLst>
                                        </p:cTn>
                                        <p:tgtEl>
                                          <p:spTgt spid="193"/>
                                        </p:tgtEl>
                                      </p:cBhvr>
                                      <p:to x="100000" y="90000"/>
                                    </p:animScale>
                                    <p:animScale>
                                      <p:cBhvr>
                                        <p:cTn id="137" dur="166" decel="50000">
                                          <p:stCondLst>
                                            <p:cond delay="1668"/>
                                          </p:stCondLst>
                                        </p:cTn>
                                        <p:tgtEl>
                                          <p:spTgt spid="193"/>
                                        </p:tgtEl>
                                      </p:cBhvr>
                                      <p:to x="100000" y="100000"/>
                                    </p:animScale>
                                    <p:animScale>
                                      <p:cBhvr>
                                        <p:cTn id="138" dur="26">
                                          <p:stCondLst>
                                            <p:cond delay="1808"/>
                                          </p:stCondLst>
                                        </p:cTn>
                                        <p:tgtEl>
                                          <p:spTgt spid="193"/>
                                        </p:tgtEl>
                                      </p:cBhvr>
                                      <p:to x="100000" y="95000"/>
                                    </p:animScale>
                                    <p:animScale>
                                      <p:cBhvr>
                                        <p:cTn id="139" dur="166" decel="50000">
                                          <p:stCondLst>
                                            <p:cond delay="1834"/>
                                          </p:stCondLst>
                                        </p:cTn>
                                        <p:tgtEl>
                                          <p:spTgt spid="193"/>
                                        </p:tgtEl>
                                      </p:cBhvr>
                                      <p:to x="100000" y="100000"/>
                                    </p:animScale>
                                  </p:childTnLst>
                                </p:cTn>
                              </p:par>
                            </p:childTnLst>
                          </p:cTn>
                        </p:par>
                      </p:childTnLst>
                    </p:cTn>
                  </p:par>
                  <p:par>
                    <p:cTn id="140" fill="hold">
                      <p:stCondLst>
                        <p:cond delay="indefinite"/>
                      </p:stCondLst>
                      <p:childTnLst>
                        <p:par>
                          <p:cTn id="141" fill="hold">
                            <p:stCondLst>
                              <p:cond delay="0"/>
                            </p:stCondLst>
                            <p:childTnLst>
                              <p:par>
                                <p:cTn id="142" presetID="22" presetClass="entr" presetSubtype="2" fill="hold" grpId="0" nodeType="clickEffect">
                                  <p:stCondLst>
                                    <p:cond delay="0"/>
                                  </p:stCondLst>
                                  <p:childTnLst>
                                    <p:set>
                                      <p:cBhvr>
                                        <p:cTn id="143" dur="1" fill="hold">
                                          <p:stCondLst>
                                            <p:cond delay="0"/>
                                          </p:stCondLst>
                                        </p:cTn>
                                        <p:tgtEl>
                                          <p:spTgt spid="16"/>
                                        </p:tgtEl>
                                        <p:attrNameLst>
                                          <p:attrName>style.visibility</p:attrName>
                                        </p:attrNameLst>
                                      </p:cBhvr>
                                      <p:to>
                                        <p:strVal val="visible"/>
                                      </p:to>
                                    </p:set>
                                    <p:animEffect transition="in" filter="wipe(right)">
                                      <p:cBhvr>
                                        <p:cTn id="144" dur="4000"/>
                                        <p:tgtEl>
                                          <p:spTgt spid="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5" grpId="0" animBg="1"/>
      <p:bldP spid="188" grpId="0"/>
      <p:bldP spid="189" grpId="0"/>
      <p:bldP spid="190" grpId="0"/>
      <p:bldP spid="191" grpId="0"/>
      <p:bldP spid="16" grpId="0" animBg="1"/>
      <p:bldP spid="192" grpId="0"/>
      <p:bldP spid="193" grpId="0"/>
      <p:bldP spid="163"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 name="Rectangle 49">
            <a:extLst>
              <a:ext uri="{FF2B5EF4-FFF2-40B4-BE49-F238E27FC236}">
                <a16:creationId xmlns:a16="http://schemas.microsoft.com/office/drawing/2014/main" id="{08790330-2CB3-4E76-B228-6BAA75B12515}"/>
              </a:ext>
            </a:extLst>
          </p:cNvPr>
          <p:cNvSpPr/>
          <p:nvPr/>
        </p:nvSpPr>
        <p:spPr>
          <a:xfrm>
            <a:off x="321560" y="489614"/>
            <a:ext cx="26653240" cy="13255883"/>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F8D7D8DF-73FD-4407-B5BD-CC7561191900}"/>
              </a:ext>
            </a:extLst>
          </p:cNvPr>
          <p:cNvSpPr/>
          <p:nvPr/>
        </p:nvSpPr>
        <p:spPr>
          <a:xfrm>
            <a:off x="409074" y="13210674"/>
            <a:ext cx="12699335" cy="1973179"/>
          </a:xfrm>
          <a:custGeom>
            <a:avLst/>
            <a:gdLst>
              <a:gd name="connsiteX0" fmla="*/ 0 w 11863137"/>
              <a:gd name="connsiteY0" fmla="*/ 0 h 1973179"/>
              <a:gd name="connsiteX1" fmla="*/ 11839073 w 11863137"/>
              <a:gd name="connsiteY1" fmla="*/ 48126 h 1973179"/>
              <a:gd name="connsiteX2" fmla="*/ 11863137 w 11863137"/>
              <a:gd name="connsiteY2" fmla="*/ 240631 h 1973179"/>
              <a:gd name="connsiteX3" fmla="*/ 2815389 w 11863137"/>
              <a:gd name="connsiteY3" fmla="*/ 1612231 h 1973179"/>
              <a:gd name="connsiteX4" fmla="*/ 24063 w 11863137"/>
              <a:gd name="connsiteY4" fmla="*/ 1973179 h 1973179"/>
              <a:gd name="connsiteX5" fmla="*/ 0 w 11863137"/>
              <a:gd name="connsiteY5" fmla="*/ 0 h 1973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863137" h="1973179">
                <a:moveTo>
                  <a:pt x="0" y="0"/>
                </a:moveTo>
                <a:lnTo>
                  <a:pt x="11839073" y="48126"/>
                </a:lnTo>
                <a:lnTo>
                  <a:pt x="11863137" y="240631"/>
                </a:lnTo>
                <a:lnTo>
                  <a:pt x="2815389" y="1612231"/>
                </a:lnTo>
                <a:lnTo>
                  <a:pt x="24063" y="1973179"/>
                </a:lnTo>
                <a:lnTo>
                  <a:pt x="0" y="0"/>
                </a:lnTo>
                <a:close/>
              </a:path>
            </a:pathLst>
          </a:custGeom>
          <a:solidFill>
            <a:schemeClr val="accent5">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 name="Group 51">
            <a:extLst>
              <a:ext uri="{FF2B5EF4-FFF2-40B4-BE49-F238E27FC236}">
                <a16:creationId xmlns:a16="http://schemas.microsoft.com/office/drawing/2014/main" id="{1563F4FC-E787-435C-A131-486ECE003DC6}"/>
              </a:ext>
            </a:extLst>
          </p:cNvPr>
          <p:cNvGrpSpPr/>
          <p:nvPr/>
        </p:nvGrpSpPr>
        <p:grpSpPr>
          <a:xfrm>
            <a:off x="3393938" y="13439549"/>
            <a:ext cx="373949" cy="964712"/>
            <a:chOff x="5589526" y="13280215"/>
            <a:chExt cx="373949" cy="964712"/>
          </a:xfrm>
        </p:grpSpPr>
        <p:sp>
          <p:nvSpPr>
            <p:cNvPr id="31" name="Freeform: Shape 30">
              <a:extLst>
                <a:ext uri="{FF2B5EF4-FFF2-40B4-BE49-F238E27FC236}">
                  <a16:creationId xmlns:a16="http://schemas.microsoft.com/office/drawing/2014/main" id="{43011ED8-D1E3-4AA0-A409-52CF86F69498}"/>
                </a:ext>
              </a:extLst>
            </p:cNvPr>
            <p:cNvSpPr/>
            <p:nvPr/>
          </p:nvSpPr>
          <p:spPr>
            <a:xfrm>
              <a:off x="5703903" y="13359532"/>
              <a:ext cx="259572" cy="885395"/>
            </a:xfrm>
            <a:custGeom>
              <a:avLst/>
              <a:gdLst>
                <a:gd name="connsiteX0" fmla="*/ 0 w 206478"/>
                <a:gd name="connsiteY0" fmla="*/ 0 h 707923"/>
                <a:gd name="connsiteX1" fmla="*/ 206478 w 206478"/>
                <a:gd name="connsiteY1" fmla="*/ 707923 h 707923"/>
              </a:gdLst>
              <a:ahLst/>
              <a:cxnLst>
                <a:cxn ang="0">
                  <a:pos x="connsiteX0" y="connsiteY0"/>
                </a:cxn>
                <a:cxn ang="0">
                  <a:pos x="connsiteX1" y="connsiteY1"/>
                </a:cxn>
              </a:cxnLst>
              <a:rect l="l" t="t" r="r" b="b"/>
              <a:pathLst>
                <a:path w="206478" h="707923">
                  <a:moveTo>
                    <a:pt x="0" y="0"/>
                  </a:moveTo>
                  <a:lnTo>
                    <a:pt x="206478" y="707923"/>
                  </a:lnTo>
                </a:path>
              </a:pathLst>
            </a:custGeom>
            <a:noFill/>
            <a:ln w="127000">
              <a:solidFill>
                <a:schemeClr val="accent4">
                  <a:lumMod val="75000"/>
                  <a:alpha val="9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Rounded Corners 50">
              <a:extLst>
                <a:ext uri="{FF2B5EF4-FFF2-40B4-BE49-F238E27FC236}">
                  <a16:creationId xmlns:a16="http://schemas.microsoft.com/office/drawing/2014/main" id="{AC88CFA5-A314-4CC5-B927-F106A55D0E10}"/>
                </a:ext>
              </a:extLst>
            </p:cNvPr>
            <p:cNvSpPr/>
            <p:nvPr/>
          </p:nvSpPr>
          <p:spPr>
            <a:xfrm rot="20586612">
              <a:off x="5589526" y="13280215"/>
              <a:ext cx="200025" cy="82346"/>
            </a:xfrm>
            <a:prstGeom prst="roundRect">
              <a:avLst>
                <a:gd name="adj" fmla="val 29625"/>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 name="Rectangle 957">
            <a:extLst>
              <a:ext uri="{FF2B5EF4-FFF2-40B4-BE49-F238E27FC236}">
                <a16:creationId xmlns:a16="http://schemas.microsoft.com/office/drawing/2014/main" id="{15FC4A00-0742-41E6-8E76-69F10ABB2E02}"/>
              </a:ext>
            </a:extLst>
          </p:cNvPr>
          <p:cNvSpPr>
            <a:spLocks noChangeArrowheads="1"/>
          </p:cNvSpPr>
          <p:nvPr/>
        </p:nvSpPr>
        <p:spPr bwMode="auto">
          <a:xfrm>
            <a:off x="19307625" y="498071"/>
            <a:ext cx="7676873" cy="2771151"/>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9" name="Text Box 958">
            <a:extLst>
              <a:ext uri="{FF2B5EF4-FFF2-40B4-BE49-F238E27FC236}">
                <a16:creationId xmlns:a16="http://schemas.microsoft.com/office/drawing/2014/main" id="{E9756F09-C025-4F1A-B5FC-F86A14AA8104}"/>
              </a:ext>
            </a:extLst>
          </p:cNvPr>
          <p:cNvSpPr txBox="1">
            <a:spLocks noChangeArrowheads="1"/>
          </p:cNvSpPr>
          <p:nvPr/>
        </p:nvSpPr>
        <p:spPr bwMode="auto">
          <a:xfrm>
            <a:off x="19390675" y="759618"/>
            <a:ext cx="7573838" cy="1092880"/>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r>
              <a:rPr lang="en-US" altLang="en-US" sz="3200" b="1" dirty="0">
                <a:latin typeface="+mn-lt"/>
              </a:rPr>
              <a:t> </a:t>
            </a:r>
          </a:p>
          <a:p>
            <a:pPr algn="ctr" eaLnBrk="1" hangingPunct="1">
              <a:lnSpc>
                <a:spcPct val="50000"/>
              </a:lnSpc>
              <a:spcBef>
                <a:spcPct val="50000"/>
              </a:spcBef>
              <a:defRPr/>
            </a:pPr>
            <a:r>
              <a:rPr lang="en-US" altLang="en-US" sz="3200" b="1" dirty="0">
                <a:latin typeface="+mn-lt"/>
              </a:rPr>
              <a:t>Beach Obstacles</a:t>
            </a:r>
          </a:p>
        </p:txBody>
      </p:sp>
      <p:pic>
        <p:nvPicPr>
          <p:cNvPr id="10" name="Picture 959" descr="CSI Crest Medium">
            <a:extLst>
              <a:ext uri="{FF2B5EF4-FFF2-40B4-BE49-F238E27FC236}">
                <a16:creationId xmlns:a16="http://schemas.microsoft.com/office/drawing/2014/main" id="{40AD302F-B05C-4CC2-A0E1-9E3B18F61F2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77273" y="107302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960" descr="CSI Crest Medium">
            <a:extLst>
              <a:ext uri="{FF2B5EF4-FFF2-40B4-BE49-F238E27FC236}">
                <a16:creationId xmlns:a16="http://schemas.microsoft.com/office/drawing/2014/main" id="{C3CE82D3-17E6-4876-9ECE-EFB62F86740F}"/>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19391" y="111996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Freeform: Shape 23">
            <a:extLst>
              <a:ext uri="{FF2B5EF4-FFF2-40B4-BE49-F238E27FC236}">
                <a16:creationId xmlns:a16="http://schemas.microsoft.com/office/drawing/2014/main" id="{0829FAD9-5535-47AF-9A22-4EEF67D93CCF}"/>
              </a:ext>
            </a:extLst>
          </p:cNvPr>
          <p:cNvSpPr/>
          <p:nvPr/>
        </p:nvSpPr>
        <p:spPr>
          <a:xfrm>
            <a:off x="15227859" y="6626187"/>
            <a:ext cx="11784011" cy="5523217"/>
          </a:xfrm>
          <a:custGeom>
            <a:avLst/>
            <a:gdLst>
              <a:gd name="connsiteX0" fmla="*/ 0 w 11294076"/>
              <a:gd name="connsiteY0" fmla="*/ 4424231 h 4550887"/>
              <a:gd name="connsiteX1" fmla="*/ 2075935 w 11294076"/>
              <a:gd name="connsiteY1" fmla="*/ 4473658 h 4550887"/>
              <a:gd name="connsiteX2" fmla="*/ 3880022 w 11294076"/>
              <a:gd name="connsiteY2" fmla="*/ 4547798 h 4550887"/>
              <a:gd name="connsiteX3" fmla="*/ 5461687 w 11294076"/>
              <a:gd name="connsiteY3" fmla="*/ 4523085 h 4550887"/>
              <a:gd name="connsiteX4" fmla="*/ 5782962 w 11294076"/>
              <a:gd name="connsiteY4" fmla="*/ 4399517 h 4550887"/>
              <a:gd name="connsiteX5" fmla="*/ 6277233 w 11294076"/>
              <a:gd name="connsiteY5" fmla="*/ 3929960 h 4550887"/>
              <a:gd name="connsiteX6" fmla="*/ 7241060 w 11294076"/>
              <a:gd name="connsiteY6" fmla="*/ 2718998 h 4550887"/>
              <a:gd name="connsiteX7" fmla="*/ 8031892 w 11294076"/>
              <a:gd name="connsiteY7" fmla="*/ 1952879 h 4550887"/>
              <a:gd name="connsiteX8" fmla="*/ 8798011 w 11294076"/>
              <a:gd name="connsiteY8" fmla="*/ 1162047 h 4550887"/>
              <a:gd name="connsiteX9" fmla="*/ 9341708 w 11294076"/>
              <a:gd name="connsiteY9" fmla="*/ 568922 h 4550887"/>
              <a:gd name="connsiteX10" fmla="*/ 10033687 w 11294076"/>
              <a:gd name="connsiteY10" fmla="*/ 49939 h 4550887"/>
              <a:gd name="connsiteX11" fmla="*/ 11294076 w 11294076"/>
              <a:gd name="connsiteY11" fmla="*/ 49939 h 4550887"/>
              <a:gd name="connsiteX0" fmla="*/ 0 w 11294076"/>
              <a:gd name="connsiteY0" fmla="*/ 5417182 h 5543838"/>
              <a:gd name="connsiteX1" fmla="*/ 2075935 w 11294076"/>
              <a:gd name="connsiteY1" fmla="*/ 5466609 h 5543838"/>
              <a:gd name="connsiteX2" fmla="*/ 3880022 w 11294076"/>
              <a:gd name="connsiteY2" fmla="*/ 5540749 h 5543838"/>
              <a:gd name="connsiteX3" fmla="*/ 5461687 w 11294076"/>
              <a:gd name="connsiteY3" fmla="*/ 5516036 h 5543838"/>
              <a:gd name="connsiteX4" fmla="*/ 5782962 w 11294076"/>
              <a:gd name="connsiteY4" fmla="*/ 5392468 h 5543838"/>
              <a:gd name="connsiteX5" fmla="*/ 6277233 w 11294076"/>
              <a:gd name="connsiteY5" fmla="*/ 4922911 h 5543838"/>
              <a:gd name="connsiteX6" fmla="*/ 7241060 w 11294076"/>
              <a:gd name="connsiteY6" fmla="*/ 3711949 h 5543838"/>
              <a:gd name="connsiteX7" fmla="*/ 8031892 w 11294076"/>
              <a:gd name="connsiteY7" fmla="*/ 2945830 h 5543838"/>
              <a:gd name="connsiteX8" fmla="*/ 8798011 w 11294076"/>
              <a:gd name="connsiteY8" fmla="*/ 2154998 h 5543838"/>
              <a:gd name="connsiteX9" fmla="*/ 9341708 w 11294076"/>
              <a:gd name="connsiteY9" fmla="*/ 1561873 h 5543838"/>
              <a:gd name="connsiteX10" fmla="*/ 10602098 w 11294076"/>
              <a:gd name="connsiteY10" fmla="*/ 4923 h 5543838"/>
              <a:gd name="connsiteX11" fmla="*/ 11294076 w 11294076"/>
              <a:gd name="connsiteY11" fmla="*/ 1042890 h 5543838"/>
              <a:gd name="connsiteX0" fmla="*/ 0 w 11294076"/>
              <a:gd name="connsiteY0" fmla="*/ 5447903 h 5574559"/>
              <a:gd name="connsiteX1" fmla="*/ 2075935 w 11294076"/>
              <a:gd name="connsiteY1" fmla="*/ 5497330 h 5574559"/>
              <a:gd name="connsiteX2" fmla="*/ 3880022 w 11294076"/>
              <a:gd name="connsiteY2" fmla="*/ 5571470 h 5574559"/>
              <a:gd name="connsiteX3" fmla="*/ 5461687 w 11294076"/>
              <a:gd name="connsiteY3" fmla="*/ 5546757 h 5574559"/>
              <a:gd name="connsiteX4" fmla="*/ 5782962 w 11294076"/>
              <a:gd name="connsiteY4" fmla="*/ 5423189 h 5574559"/>
              <a:gd name="connsiteX5" fmla="*/ 6277233 w 11294076"/>
              <a:gd name="connsiteY5" fmla="*/ 4953632 h 5574559"/>
              <a:gd name="connsiteX6" fmla="*/ 7241060 w 11294076"/>
              <a:gd name="connsiteY6" fmla="*/ 3742670 h 5574559"/>
              <a:gd name="connsiteX7" fmla="*/ 8031892 w 11294076"/>
              <a:gd name="connsiteY7" fmla="*/ 2976551 h 5574559"/>
              <a:gd name="connsiteX8" fmla="*/ 8798011 w 11294076"/>
              <a:gd name="connsiteY8" fmla="*/ 2185719 h 5574559"/>
              <a:gd name="connsiteX9" fmla="*/ 9341708 w 11294076"/>
              <a:gd name="connsiteY9" fmla="*/ 1592594 h 5574559"/>
              <a:gd name="connsiteX10" fmla="*/ 10602098 w 11294076"/>
              <a:gd name="connsiteY10" fmla="*/ 35644 h 5574559"/>
              <a:gd name="connsiteX11" fmla="*/ 11294076 w 11294076"/>
              <a:gd name="connsiteY11" fmla="*/ 85071 h 5574559"/>
              <a:gd name="connsiteX0" fmla="*/ 0 w 11318790"/>
              <a:gd name="connsiteY0" fmla="*/ 5526110 h 5652766"/>
              <a:gd name="connsiteX1" fmla="*/ 2075935 w 11318790"/>
              <a:gd name="connsiteY1" fmla="*/ 5575537 h 5652766"/>
              <a:gd name="connsiteX2" fmla="*/ 3880022 w 11318790"/>
              <a:gd name="connsiteY2" fmla="*/ 5649677 h 5652766"/>
              <a:gd name="connsiteX3" fmla="*/ 5461687 w 11318790"/>
              <a:gd name="connsiteY3" fmla="*/ 5624964 h 5652766"/>
              <a:gd name="connsiteX4" fmla="*/ 5782962 w 11318790"/>
              <a:gd name="connsiteY4" fmla="*/ 5501396 h 5652766"/>
              <a:gd name="connsiteX5" fmla="*/ 6277233 w 11318790"/>
              <a:gd name="connsiteY5" fmla="*/ 5031839 h 5652766"/>
              <a:gd name="connsiteX6" fmla="*/ 7241060 w 11318790"/>
              <a:gd name="connsiteY6" fmla="*/ 3820877 h 5652766"/>
              <a:gd name="connsiteX7" fmla="*/ 8031892 w 11318790"/>
              <a:gd name="connsiteY7" fmla="*/ 3054758 h 5652766"/>
              <a:gd name="connsiteX8" fmla="*/ 8798011 w 11318790"/>
              <a:gd name="connsiteY8" fmla="*/ 2263926 h 5652766"/>
              <a:gd name="connsiteX9" fmla="*/ 9341708 w 11318790"/>
              <a:gd name="connsiteY9" fmla="*/ 1670801 h 5652766"/>
              <a:gd name="connsiteX10" fmla="*/ 10602098 w 11318790"/>
              <a:gd name="connsiteY10" fmla="*/ 113851 h 5652766"/>
              <a:gd name="connsiteX11" fmla="*/ 11318790 w 11318790"/>
              <a:gd name="connsiteY11" fmla="*/ 14997 h 5652766"/>
              <a:gd name="connsiteX0" fmla="*/ 0 w 11318790"/>
              <a:gd name="connsiteY0" fmla="*/ 5511113 h 5637769"/>
              <a:gd name="connsiteX1" fmla="*/ 2075935 w 11318790"/>
              <a:gd name="connsiteY1" fmla="*/ 5560540 h 5637769"/>
              <a:gd name="connsiteX2" fmla="*/ 3880022 w 11318790"/>
              <a:gd name="connsiteY2" fmla="*/ 5634680 h 5637769"/>
              <a:gd name="connsiteX3" fmla="*/ 5461687 w 11318790"/>
              <a:gd name="connsiteY3" fmla="*/ 5609967 h 5637769"/>
              <a:gd name="connsiteX4" fmla="*/ 5782962 w 11318790"/>
              <a:gd name="connsiteY4" fmla="*/ 5486399 h 5637769"/>
              <a:gd name="connsiteX5" fmla="*/ 6277233 w 11318790"/>
              <a:gd name="connsiteY5" fmla="*/ 5016842 h 5637769"/>
              <a:gd name="connsiteX6" fmla="*/ 7241060 w 11318790"/>
              <a:gd name="connsiteY6" fmla="*/ 3805880 h 5637769"/>
              <a:gd name="connsiteX7" fmla="*/ 8031892 w 11318790"/>
              <a:gd name="connsiteY7" fmla="*/ 3039761 h 5637769"/>
              <a:gd name="connsiteX8" fmla="*/ 8798011 w 11318790"/>
              <a:gd name="connsiteY8" fmla="*/ 2248929 h 5637769"/>
              <a:gd name="connsiteX9" fmla="*/ 9341708 w 11318790"/>
              <a:gd name="connsiteY9" fmla="*/ 1655804 h 5637769"/>
              <a:gd name="connsiteX10" fmla="*/ 10602098 w 11318790"/>
              <a:gd name="connsiteY10" fmla="*/ 98854 h 5637769"/>
              <a:gd name="connsiteX11" fmla="*/ 11318790 w 11318790"/>
              <a:gd name="connsiteY11" fmla="*/ 0 h 5637769"/>
              <a:gd name="connsiteX0" fmla="*/ 0 w 11318790"/>
              <a:gd name="connsiteY0" fmla="*/ 5511113 h 5634680"/>
              <a:gd name="connsiteX1" fmla="*/ 2075935 w 11318790"/>
              <a:gd name="connsiteY1" fmla="*/ 5560540 h 5634680"/>
              <a:gd name="connsiteX2" fmla="*/ 3880022 w 11318790"/>
              <a:gd name="connsiteY2" fmla="*/ 5634680 h 5634680"/>
              <a:gd name="connsiteX3" fmla="*/ 5461687 w 11318790"/>
              <a:gd name="connsiteY3" fmla="*/ 5609967 h 5634680"/>
              <a:gd name="connsiteX4" fmla="*/ 5943383 w 11318790"/>
              <a:gd name="connsiteY4" fmla="*/ 5342020 h 5634680"/>
              <a:gd name="connsiteX5" fmla="*/ 6277233 w 11318790"/>
              <a:gd name="connsiteY5" fmla="*/ 5016842 h 5634680"/>
              <a:gd name="connsiteX6" fmla="*/ 7241060 w 11318790"/>
              <a:gd name="connsiteY6" fmla="*/ 3805880 h 5634680"/>
              <a:gd name="connsiteX7" fmla="*/ 8031892 w 11318790"/>
              <a:gd name="connsiteY7" fmla="*/ 3039761 h 5634680"/>
              <a:gd name="connsiteX8" fmla="*/ 8798011 w 11318790"/>
              <a:gd name="connsiteY8" fmla="*/ 2248929 h 5634680"/>
              <a:gd name="connsiteX9" fmla="*/ 9341708 w 11318790"/>
              <a:gd name="connsiteY9" fmla="*/ 1655804 h 5634680"/>
              <a:gd name="connsiteX10" fmla="*/ 10602098 w 11318790"/>
              <a:gd name="connsiteY10" fmla="*/ 98854 h 5634680"/>
              <a:gd name="connsiteX11" fmla="*/ 11318790 w 11318790"/>
              <a:gd name="connsiteY11" fmla="*/ 0 h 5634680"/>
              <a:gd name="connsiteX0" fmla="*/ 0 w 11318790"/>
              <a:gd name="connsiteY0" fmla="*/ 5511113 h 5634680"/>
              <a:gd name="connsiteX1" fmla="*/ 2075935 w 11318790"/>
              <a:gd name="connsiteY1" fmla="*/ 5560540 h 5634680"/>
              <a:gd name="connsiteX2" fmla="*/ 3880022 w 11318790"/>
              <a:gd name="connsiteY2" fmla="*/ 5634680 h 5634680"/>
              <a:gd name="connsiteX3" fmla="*/ 5461687 w 11318790"/>
              <a:gd name="connsiteY3" fmla="*/ 5465588 h 5634680"/>
              <a:gd name="connsiteX4" fmla="*/ 5943383 w 11318790"/>
              <a:gd name="connsiteY4" fmla="*/ 5342020 h 5634680"/>
              <a:gd name="connsiteX5" fmla="*/ 6277233 w 11318790"/>
              <a:gd name="connsiteY5" fmla="*/ 5016842 h 5634680"/>
              <a:gd name="connsiteX6" fmla="*/ 7241060 w 11318790"/>
              <a:gd name="connsiteY6" fmla="*/ 3805880 h 5634680"/>
              <a:gd name="connsiteX7" fmla="*/ 8031892 w 11318790"/>
              <a:gd name="connsiteY7" fmla="*/ 3039761 h 5634680"/>
              <a:gd name="connsiteX8" fmla="*/ 8798011 w 11318790"/>
              <a:gd name="connsiteY8" fmla="*/ 2248929 h 5634680"/>
              <a:gd name="connsiteX9" fmla="*/ 9341708 w 11318790"/>
              <a:gd name="connsiteY9" fmla="*/ 1655804 h 5634680"/>
              <a:gd name="connsiteX10" fmla="*/ 10602098 w 11318790"/>
              <a:gd name="connsiteY10" fmla="*/ 98854 h 5634680"/>
              <a:gd name="connsiteX11" fmla="*/ 11318790 w 11318790"/>
              <a:gd name="connsiteY11" fmla="*/ 0 h 5634680"/>
              <a:gd name="connsiteX0" fmla="*/ 0 w 11318790"/>
              <a:gd name="connsiteY0" fmla="*/ 5511113 h 5560540"/>
              <a:gd name="connsiteX1" fmla="*/ 2075935 w 11318790"/>
              <a:gd name="connsiteY1" fmla="*/ 5560540 h 5560540"/>
              <a:gd name="connsiteX2" fmla="*/ 3896064 w 11318790"/>
              <a:gd name="connsiteY2" fmla="*/ 5522385 h 5560540"/>
              <a:gd name="connsiteX3" fmla="*/ 5461687 w 11318790"/>
              <a:gd name="connsiteY3" fmla="*/ 5465588 h 5560540"/>
              <a:gd name="connsiteX4" fmla="*/ 5943383 w 11318790"/>
              <a:gd name="connsiteY4" fmla="*/ 5342020 h 5560540"/>
              <a:gd name="connsiteX5" fmla="*/ 6277233 w 11318790"/>
              <a:gd name="connsiteY5" fmla="*/ 5016842 h 5560540"/>
              <a:gd name="connsiteX6" fmla="*/ 7241060 w 11318790"/>
              <a:gd name="connsiteY6" fmla="*/ 3805880 h 5560540"/>
              <a:gd name="connsiteX7" fmla="*/ 8031892 w 11318790"/>
              <a:gd name="connsiteY7" fmla="*/ 3039761 h 5560540"/>
              <a:gd name="connsiteX8" fmla="*/ 8798011 w 11318790"/>
              <a:gd name="connsiteY8" fmla="*/ 2248929 h 5560540"/>
              <a:gd name="connsiteX9" fmla="*/ 9341708 w 11318790"/>
              <a:gd name="connsiteY9" fmla="*/ 1655804 h 5560540"/>
              <a:gd name="connsiteX10" fmla="*/ 10602098 w 11318790"/>
              <a:gd name="connsiteY10" fmla="*/ 98854 h 5560540"/>
              <a:gd name="connsiteX11" fmla="*/ 11318790 w 11318790"/>
              <a:gd name="connsiteY11" fmla="*/ 0 h 5560540"/>
              <a:gd name="connsiteX0" fmla="*/ 0 w 11318790"/>
              <a:gd name="connsiteY0" fmla="*/ 5511113 h 5523217"/>
              <a:gd name="connsiteX1" fmla="*/ 2393176 w 11318790"/>
              <a:gd name="connsiteY1" fmla="*/ 5523217 h 5523217"/>
              <a:gd name="connsiteX2" fmla="*/ 3896064 w 11318790"/>
              <a:gd name="connsiteY2" fmla="*/ 5522385 h 5523217"/>
              <a:gd name="connsiteX3" fmla="*/ 5461687 w 11318790"/>
              <a:gd name="connsiteY3" fmla="*/ 5465588 h 5523217"/>
              <a:gd name="connsiteX4" fmla="*/ 5943383 w 11318790"/>
              <a:gd name="connsiteY4" fmla="*/ 5342020 h 5523217"/>
              <a:gd name="connsiteX5" fmla="*/ 6277233 w 11318790"/>
              <a:gd name="connsiteY5" fmla="*/ 5016842 h 5523217"/>
              <a:gd name="connsiteX6" fmla="*/ 7241060 w 11318790"/>
              <a:gd name="connsiteY6" fmla="*/ 3805880 h 5523217"/>
              <a:gd name="connsiteX7" fmla="*/ 8031892 w 11318790"/>
              <a:gd name="connsiteY7" fmla="*/ 3039761 h 5523217"/>
              <a:gd name="connsiteX8" fmla="*/ 8798011 w 11318790"/>
              <a:gd name="connsiteY8" fmla="*/ 2248929 h 5523217"/>
              <a:gd name="connsiteX9" fmla="*/ 9341708 w 11318790"/>
              <a:gd name="connsiteY9" fmla="*/ 1655804 h 5523217"/>
              <a:gd name="connsiteX10" fmla="*/ 10602098 w 11318790"/>
              <a:gd name="connsiteY10" fmla="*/ 98854 h 5523217"/>
              <a:gd name="connsiteX11" fmla="*/ 11318790 w 11318790"/>
              <a:gd name="connsiteY11" fmla="*/ 0 h 5523217"/>
              <a:gd name="connsiteX0" fmla="*/ 0 w 11784011"/>
              <a:gd name="connsiteY0" fmla="*/ 5495071 h 5523217"/>
              <a:gd name="connsiteX1" fmla="*/ 2858397 w 11784011"/>
              <a:gd name="connsiteY1" fmla="*/ 5523217 h 5523217"/>
              <a:gd name="connsiteX2" fmla="*/ 4361285 w 11784011"/>
              <a:gd name="connsiteY2" fmla="*/ 5522385 h 5523217"/>
              <a:gd name="connsiteX3" fmla="*/ 5926908 w 11784011"/>
              <a:gd name="connsiteY3" fmla="*/ 5465588 h 5523217"/>
              <a:gd name="connsiteX4" fmla="*/ 6408604 w 11784011"/>
              <a:gd name="connsiteY4" fmla="*/ 5342020 h 5523217"/>
              <a:gd name="connsiteX5" fmla="*/ 6742454 w 11784011"/>
              <a:gd name="connsiteY5" fmla="*/ 5016842 h 5523217"/>
              <a:gd name="connsiteX6" fmla="*/ 7706281 w 11784011"/>
              <a:gd name="connsiteY6" fmla="*/ 3805880 h 5523217"/>
              <a:gd name="connsiteX7" fmla="*/ 8497113 w 11784011"/>
              <a:gd name="connsiteY7" fmla="*/ 3039761 h 5523217"/>
              <a:gd name="connsiteX8" fmla="*/ 9263232 w 11784011"/>
              <a:gd name="connsiteY8" fmla="*/ 2248929 h 5523217"/>
              <a:gd name="connsiteX9" fmla="*/ 9806929 w 11784011"/>
              <a:gd name="connsiteY9" fmla="*/ 1655804 h 5523217"/>
              <a:gd name="connsiteX10" fmla="*/ 11067319 w 11784011"/>
              <a:gd name="connsiteY10" fmla="*/ 98854 h 5523217"/>
              <a:gd name="connsiteX11" fmla="*/ 11784011 w 11784011"/>
              <a:gd name="connsiteY11" fmla="*/ 0 h 5523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1784011" h="5523217">
                <a:moveTo>
                  <a:pt x="0" y="5495071"/>
                </a:moveTo>
                <a:lnTo>
                  <a:pt x="2858397" y="5523217"/>
                </a:lnTo>
                <a:lnTo>
                  <a:pt x="4361285" y="5522385"/>
                </a:lnTo>
                <a:cubicBezTo>
                  <a:pt x="4883159" y="5503453"/>
                  <a:pt x="5585688" y="5495649"/>
                  <a:pt x="5926908" y="5465588"/>
                </a:cubicBezTo>
                <a:cubicBezTo>
                  <a:pt x="6268128" y="5435527"/>
                  <a:pt x="6272680" y="5416811"/>
                  <a:pt x="6408604" y="5342020"/>
                </a:cubicBezTo>
                <a:cubicBezTo>
                  <a:pt x="6544528" y="5267229"/>
                  <a:pt x="6526175" y="5272865"/>
                  <a:pt x="6742454" y="5016842"/>
                </a:cubicBezTo>
                <a:cubicBezTo>
                  <a:pt x="6958734" y="4760819"/>
                  <a:pt x="7413838" y="4135393"/>
                  <a:pt x="7706281" y="3805880"/>
                </a:cubicBezTo>
                <a:cubicBezTo>
                  <a:pt x="7998724" y="3476366"/>
                  <a:pt x="8237621" y="3299253"/>
                  <a:pt x="8497113" y="3039761"/>
                </a:cubicBezTo>
                <a:cubicBezTo>
                  <a:pt x="8756605" y="2780269"/>
                  <a:pt x="9044929" y="2479588"/>
                  <a:pt x="9263232" y="2248929"/>
                </a:cubicBezTo>
                <a:cubicBezTo>
                  <a:pt x="9481535" y="2018270"/>
                  <a:pt x="9506248" y="2014150"/>
                  <a:pt x="9806929" y="1655804"/>
                </a:cubicBezTo>
                <a:cubicBezTo>
                  <a:pt x="10107610" y="1297458"/>
                  <a:pt x="10741924" y="185351"/>
                  <a:pt x="11067319" y="98854"/>
                </a:cubicBezTo>
                <a:cubicBezTo>
                  <a:pt x="11392714" y="12357"/>
                  <a:pt x="11192946" y="55605"/>
                  <a:pt x="11784011" y="0"/>
                </a:cubicBezTo>
              </a:path>
            </a:pathLst>
          </a:custGeom>
          <a:noFill/>
          <a:ln w="2540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6C4C8EE9-20BF-4E41-9D84-606C56E9BCB5}"/>
              </a:ext>
            </a:extLst>
          </p:cNvPr>
          <p:cNvSpPr/>
          <p:nvPr/>
        </p:nvSpPr>
        <p:spPr>
          <a:xfrm>
            <a:off x="986584" y="14052310"/>
            <a:ext cx="716692" cy="642551"/>
          </a:xfrm>
          <a:custGeom>
            <a:avLst/>
            <a:gdLst>
              <a:gd name="connsiteX0" fmla="*/ 0 w 716692"/>
              <a:gd name="connsiteY0" fmla="*/ 0 h 642551"/>
              <a:gd name="connsiteX1" fmla="*/ 24714 w 716692"/>
              <a:gd name="connsiteY1" fmla="*/ 642551 h 642551"/>
              <a:gd name="connsiteX2" fmla="*/ 716692 w 716692"/>
              <a:gd name="connsiteY2" fmla="*/ 543697 h 642551"/>
              <a:gd name="connsiteX3" fmla="*/ 0 w 716692"/>
              <a:gd name="connsiteY3" fmla="*/ 0 h 642551"/>
            </a:gdLst>
            <a:ahLst/>
            <a:cxnLst>
              <a:cxn ang="0">
                <a:pos x="connsiteX0" y="connsiteY0"/>
              </a:cxn>
              <a:cxn ang="0">
                <a:pos x="connsiteX1" y="connsiteY1"/>
              </a:cxn>
              <a:cxn ang="0">
                <a:pos x="connsiteX2" y="connsiteY2"/>
              </a:cxn>
              <a:cxn ang="0">
                <a:pos x="connsiteX3" y="connsiteY3"/>
              </a:cxn>
            </a:cxnLst>
            <a:rect l="l" t="t" r="r" b="b"/>
            <a:pathLst>
              <a:path w="716692" h="642551">
                <a:moveTo>
                  <a:pt x="0" y="0"/>
                </a:moveTo>
                <a:lnTo>
                  <a:pt x="24714" y="642551"/>
                </a:lnTo>
                <a:lnTo>
                  <a:pt x="716692" y="543697"/>
                </a:lnTo>
                <a:lnTo>
                  <a:pt x="0" y="0"/>
                </a:lnTo>
                <a:close/>
              </a:path>
            </a:pathLst>
          </a:custGeom>
          <a:noFill/>
          <a:ln w="762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3" name="Group 52">
            <a:extLst>
              <a:ext uri="{FF2B5EF4-FFF2-40B4-BE49-F238E27FC236}">
                <a16:creationId xmlns:a16="http://schemas.microsoft.com/office/drawing/2014/main" id="{29702CA3-1F07-417D-A1BC-707EB9CDB6AF}"/>
              </a:ext>
            </a:extLst>
          </p:cNvPr>
          <p:cNvGrpSpPr/>
          <p:nvPr/>
        </p:nvGrpSpPr>
        <p:grpSpPr>
          <a:xfrm>
            <a:off x="4246015" y="13229025"/>
            <a:ext cx="2068855" cy="1257416"/>
            <a:chOff x="7281621" y="12801600"/>
            <a:chExt cx="2068855" cy="1257416"/>
          </a:xfrm>
        </p:grpSpPr>
        <p:sp>
          <p:nvSpPr>
            <p:cNvPr id="32" name="Freeform: Shape 31">
              <a:extLst>
                <a:ext uri="{FF2B5EF4-FFF2-40B4-BE49-F238E27FC236}">
                  <a16:creationId xmlns:a16="http://schemas.microsoft.com/office/drawing/2014/main" id="{01473DCB-30B6-402A-9050-E791E147B3B8}"/>
                </a:ext>
              </a:extLst>
            </p:cNvPr>
            <p:cNvSpPr/>
            <p:nvPr/>
          </p:nvSpPr>
          <p:spPr>
            <a:xfrm>
              <a:off x="7281621" y="12801600"/>
              <a:ext cx="2068855" cy="1257416"/>
            </a:xfrm>
            <a:custGeom>
              <a:avLst/>
              <a:gdLst>
                <a:gd name="connsiteX0" fmla="*/ 0 w 1828800"/>
                <a:gd name="connsiteY0" fmla="*/ 1061884 h 1061884"/>
                <a:gd name="connsiteX1" fmla="*/ 58994 w 1828800"/>
                <a:gd name="connsiteY1" fmla="*/ 1061884 h 1061884"/>
                <a:gd name="connsiteX2" fmla="*/ 1828800 w 1828800"/>
                <a:gd name="connsiteY2" fmla="*/ 0 h 1061884"/>
                <a:gd name="connsiteX0" fmla="*/ 0 w 1769806"/>
                <a:gd name="connsiteY0" fmla="*/ 1061884 h 1061884"/>
                <a:gd name="connsiteX1" fmla="*/ 1769806 w 1769806"/>
                <a:gd name="connsiteY1" fmla="*/ 0 h 1061884"/>
                <a:gd name="connsiteX0" fmla="*/ 0 w 2068855"/>
                <a:gd name="connsiteY0" fmla="*/ 1257416 h 1257416"/>
                <a:gd name="connsiteX1" fmla="*/ 2068855 w 2068855"/>
                <a:gd name="connsiteY1" fmla="*/ 0 h 1257416"/>
              </a:gdLst>
              <a:ahLst/>
              <a:cxnLst>
                <a:cxn ang="0">
                  <a:pos x="connsiteX0" y="connsiteY0"/>
                </a:cxn>
                <a:cxn ang="0">
                  <a:pos x="connsiteX1" y="connsiteY1"/>
                </a:cxn>
              </a:cxnLst>
              <a:rect l="l" t="t" r="r" b="b"/>
              <a:pathLst>
                <a:path w="2068855" h="1257416">
                  <a:moveTo>
                    <a:pt x="0" y="1257416"/>
                  </a:moveTo>
                  <a:lnTo>
                    <a:pt x="2068855" y="0"/>
                  </a:lnTo>
                </a:path>
              </a:pathLst>
            </a:custGeom>
            <a:noFill/>
            <a:ln w="1270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98F47B52-EDF4-4879-BF12-D4129D036ED6}"/>
                </a:ext>
              </a:extLst>
            </p:cNvPr>
            <p:cNvSpPr/>
            <p:nvPr/>
          </p:nvSpPr>
          <p:spPr>
            <a:xfrm>
              <a:off x="8954915" y="13025952"/>
              <a:ext cx="64525" cy="966941"/>
            </a:xfrm>
            <a:custGeom>
              <a:avLst/>
              <a:gdLst>
                <a:gd name="connsiteX0" fmla="*/ 0 w 235975"/>
                <a:gd name="connsiteY0" fmla="*/ 0 h 766916"/>
                <a:gd name="connsiteX1" fmla="*/ 235975 w 235975"/>
                <a:gd name="connsiteY1" fmla="*/ 766916 h 766916"/>
                <a:gd name="connsiteX0" fmla="*/ 0 w 245500"/>
                <a:gd name="connsiteY0" fmla="*/ 0 h 852641"/>
                <a:gd name="connsiteX1" fmla="*/ 245500 w 245500"/>
                <a:gd name="connsiteY1" fmla="*/ 852641 h 852641"/>
                <a:gd name="connsiteX0" fmla="*/ 0 w 112150"/>
                <a:gd name="connsiteY0" fmla="*/ 0 h 957416"/>
                <a:gd name="connsiteX1" fmla="*/ 112150 w 112150"/>
                <a:gd name="connsiteY1" fmla="*/ 957416 h 957416"/>
                <a:gd name="connsiteX0" fmla="*/ 0 w 64525"/>
                <a:gd name="connsiteY0" fmla="*/ 0 h 966941"/>
                <a:gd name="connsiteX1" fmla="*/ 64525 w 64525"/>
                <a:gd name="connsiteY1" fmla="*/ 966941 h 966941"/>
                <a:gd name="connsiteX0" fmla="*/ 0 w 64525"/>
                <a:gd name="connsiteY0" fmla="*/ 0 h 966941"/>
                <a:gd name="connsiteX1" fmla="*/ 64525 w 64525"/>
                <a:gd name="connsiteY1" fmla="*/ 966941 h 966941"/>
              </a:gdLst>
              <a:ahLst/>
              <a:cxnLst>
                <a:cxn ang="0">
                  <a:pos x="connsiteX0" y="connsiteY0"/>
                </a:cxn>
                <a:cxn ang="0">
                  <a:pos x="connsiteX1" y="connsiteY1"/>
                </a:cxn>
              </a:cxnLst>
              <a:rect l="l" t="t" r="r" b="b"/>
              <a:pathLst>
                <a:path w="64525" h="966941">
                  <a:moveTo>
                    <a:pt x="0" y="0"/>
                  </a:moveTo>
                  <a:lnTo>
                    <a:pt x="64525" y="966941"/>
                  </a:lnTo>
                </a:path>
              </a:pathLst>
            </a:custGeom>
            <a:noFill/>
            <a:ln w="1270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 name="Rectangle 33">
            <a:extLst>
              <a:ext uri="{FF2B5EF4-FFF2-40B4-BE49-F238E27FC236}">
                <a16:creationId xmlns:a16="http://schemas.microsoft.com/office/drawing/2014/main" id="{010F1506-7783-44A6-8136-8ADA3CD28911}"/>
              </a:ext>
            </a:extLst>
          </p:cNvPr>
          <p:cNvSpPr/>
          <p:nvPr/>
        </p:nvSpPr>
        <p:spPr>
          <a:xfrm>
            <a:off x="16408454" y="12019213"/>
            <a:ext cx="1668379" cy="69628"/>
          </a:xfrm>
          <a:prstGeom prst="rect">
            <a:avLst/>
          </a:prstGeom>
          <a:solidFill>
            <a:schemeClr val="accent4">
              <a:lumMod val="50000"/>
            </a:scheme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A7808ADF-8C08-4F07-9CA8-668098F34560}"/>
              </a:ext>
            </a:extLst>
          </p:cNvPr>
          <p:cNvSpPr/>
          <p:nvPr/>
        </p:nvSpPr>
        <p:spPr>
          <a:xfrm>
            <a:off x="12368365" y="12031691"/>
            <a:ext cx="2868782" cy="1407858"/>
          </a:xfrm>
          <a:custGeom>
            <a:avLst/>
            <a:gdLst>
              <a:gd name="connsiteX0" fmla="*/ 0 w 2931059"/>
              <a:gd name="connsiteY0" fmla="*/ 1085594 h 1406869"/>
              <a:gd name="connsiteX1" fmla="*/ 172995 w 2931059"/>
              <a:gd name="connsiteY1" fmla="*/ 1332729 h 1406869"/>
              <a:gd name="connsiteX2" fmla="*/ 642552 w 2931059"/>
              <a:gd name="connsiteY2" fmla="*/ 1332729 h 1406869"/>
              <a:gd name="connsiteX3" fmla="*/ 1087395 w 2931059"/>
              <a:gd name="connsiteY3" fmla="*/ 1085594 h 1406869"/>
              <a:gd name="connsiteX4" fmla="*/ 2100649 w 2931059"/>
              <a:gd name="connsiteY4" fmla="*/ 813745 h 1406869"/>
              <a:gd name="connsiteX5" fmla="*/ 2718487 w 2931059"/>
              <a:gd name="connsiteY5" fmla="*/ 393615 h 1406869"/>
              <a:gd name="connsiteX6" fmla="*/ 2916195 w 2931059"/>
              <a:gd name="connsiteY6" fmla="*/ 121767 h 1406869"/>
              <a:gd name="connsiteX7" fmla="*/ 2372498 w 2931059"/>
              <a:gd name="connsiteY7" fmla="*/ 22913 h 1406869"/>
              <a:gd name="connsiteX8" fmla="*/ 1458098 w 2931059"/>
              <a:gd name="connsiteY8" fmla="*/ 541896 h 1406869"/>
              <a:gd name="connsiteX9" fmla="*/ 568411 w 2931059"/>
              <a:gd name="connsiteY9" fmla="*/ 912599 h 1406869"/>
              <a:gd name="connsiteX10" fmla="*/ 49427 w 2931059"/>
              <a:gd name="connsiteY10" fmla="*/ 1135021 h 1406869"/>
              <a:gd name="connsiteX11" fmla="*/ 197708 w 2931059"/>
              <a:gd name="connsiteY11" fmla="*/ 1406869 h 1406869"/>
              <a:gd name="connsiteX0" fmla="*/ 141972 w 2900036"/>
              <a:gd name="connsiteY0" fmla="*/ 1332729 h 1406869"/>
              <a:gd name="connsiteX1" fmla="*/ 611529 w 2900036"/>
              <a:gd name="connsiteY1" fmla="*/ 1332729 h 1406869"/>
              <a:gd name="connsiteX2" fmla="*/ 1056372 w 2900036"/>
              <a:gd name="connsiteY2" fmla="*/ 1085594 h 1406869"/>
              <a:gd name="connsiteX3" fmla="*/ 2069626 w 2900036"/>
              <a:gd name="connsiteY3" fmla="*/ 813745 h 1406869"/>
              <a:gd name="connsiteX4" fmla="*/ 2687464 w 2900036"/>
              <a:gd name="connsiteY4" fmla="*/ 393615 h 1406869"/>
              <a:gd name="connsiteX5" fmla="*/ 2885172 w 2900036"/>
              <a:gd name="connsiteY5" fmla="*/ 121767 h 1406869"/>
              <a:gd name="connsiteX6" fmla="*/ 2341475 w 2900036"/>
              <a:gd name="connsiteY6" fmla="*/ 22913 h 1406869"/>
              <a:gd name="connsiteX7" fmla="*/ 1427075 w 2900036"/>
              <a:gd name="connsiteY7" fmla="*/ 541896 h 1406869"/>
              <a:gd name="connsiteX8" fmla="*/ 537388 w 2900036"/>
              <a:gd name="connsiteY8" fmla="*/ 912599 h 1406869"/>
              <a:gd name="connsiteX9" fmla="*/ 18404 w 2900036"/>
              <a:gd name="connsiteY9" fmla="*/ 1135021 h 1406869"/>
              <a:gd name="connsiteX10" fmla="*/ 166685 w 2900036"/>
              <a:gd name="connsiteY10" fmla="*/ 1406869 h 1406869"/>
              <a:gd name="connsiteX0" fmla="*/ 214709 w 2900036"/>
              <a:gd name="connsiteY0" fmla="*/ 1431442 h 1442566"/>
              <a:gd name="connsiteX1" fmla="*/ 611529 w 2900036"/>
              <a:gd name="connsiteY1" fmla="*/ 1332729 h 1442566"/>
              <a:gd name="connsiteX2" fmla="*/ 1056372 w 2900036"/>
              <a:gd name="connsiteY2" fmla="*/ 1085594 h 1442566"/>
              <a:gd name="connsiteX3" fmla="*/ 2069626 w 2900036"/>
              <a:gd name="connsiteY3" fmla="*/ 813745 h 1442566"/>
              <a:gd name="connsiteX4" fmla="*/ 2687464 w 2900036"/>
              <a:gd name="connsiteY4" fmla="*/ 393615 h 1442566"/>
              <a:gd name="connsiteX5" fmla="*/ 2885172 w 2900036"/>
              <a:gd name="connsiteY5" fmla="*/ 121767 h 1442566"/>
              <a:gd name="connsiteX6" fmla="*/ 2341475 w 2900036"/>
              <a:gd name="connsiteY6" fmla="*/ 22913 h 1442566"/>
              <a:gd name="connsiteX7" fmla="*/ 1427075 w 2900036"/>
              <a:gd name="connsiteY7" fmla="*/ 541896 h 1442566"/>
              <a:gd name="connsiteX8" fmla="*/ 537388 w 2900036"/>
              <a:gd name="connsiteY8" fmla="*/ 912599 h 1442566"/>
              <a:gd name="connsiteX9" fmla="*/ 18404 w 2900036"/>
              <a:gd name="connsiteY9" fmla="*/ 1135021 h 1442566"/>
              <a:gd name="connsiteX10" fmla="*/ 166685 w 2900036"/>
              <a:gd name="connsiteY10" fmla="*/ 1406869 h 1442566"/>
              <a:gd name="connsiteX0" fmla="*/ 214709 w 2900036"/>
              <a:gd name="connsiteY0" fmla="*/ 1431442 h 1431442"/>
              <a:gd name="connsiteX1" fmla="*/ 611529 w 2900036"/>
              <a:gd name="connsiteY1" fmla="*/ 1332729 h 1431442"/>
              <a:gd name="connsiteX2" fmla="*/ 1056372 w 2900036"/>
              <a:gd name="connsiteY2" fmla="*/ 1085594 h 1431442"/>
              <a:gd name="connsiteX3" fmla="*/ 2069626 w 2900036"/>
              <a:gd name="connsiteY3" fmla="*/ 813745 h 1431442"/>
              <a:gd name="connsiteX4" fmla="*/ 2687464 w 2900036"/>
              <a:gd name="connsiteY4" fmla="*/ 393615 h 1431442"/>
              <a:gd name="connsiteX5" fmla="*/ 2885172 w 2900036"/>
              <a:gd name="connsiteY5" fmla="*/ 121767 h 1431442"/>
              <a:gd name="connsiteX6" fmla="*/ 2341475 w 2900036"/>
              <a:gd name="connsiteY6" fmla="*/ 22913 h 1431442"/>
              <a:gd name="connsiteX7" fmla="*/ 1427075 w 2900036"/>
              <a:gd name="connsiteY7" fmla="*/ 541896 h 1431442"/>
              <a:gd name="connsiteX8" fmla="*/ 537388 w 2900036"/>
              <a:gd name="connsiteY8" fmla="*/ 912599 h 1431442"/>
              <a:gd name="connsiteX9" fmla="*/ 18404 w 2900036"/>
              <a:gd name="connsiteY9" fmla="*/ 1135021 h 1431442"/>
              <a:gd name="connsiteX10" fmla="*/ 166685 w 2900036"/>
              <a:gd name="connsiteY10" fmla="*/ 1406869 h 1431442"/>
              <a:gd name="connsiteX0" fmla="*/ 214709 w 2900036"/>
              <a:gd name="connsiteY0" fmla="*/ 1431442 h 1431442"/>
              <a:gd name="connsiteX1" fmla="*/ 611529 w 2900036"/>
              <a:gd name="connsiteY1" fmla="*/ 1332729 h 1431442"/>
              <a:gd name="connsiteX2" fmla="*/ 1056372 w 2900036"/>
              <a:gd name="connsiteY2" fmla="*/ 1085594 h 1431442"/>
              <a:gd name="connsiteX3" fmla="*/ 2069626 w 2900036"/>
              <a:gd name="connsiteY3" fmla="*/ 813745 h 1431442"/>
              <a:gd name="connsiteX4" fmla="*/ 2687464 w 2900036"/>
              <a:gd name="connsiteY4" fmla="*/ 393615 h 1431442"/>
              <a:gd name="connsiteX5" fmla="*/ 2885172 w 2900036"/>
              <a:gd name="connsiteY5" fmla="*/ 121767 h 1431442"/>
              <a:gd name="connsiteX6" fmla="*/ 2341475 w 2900036"/>
              <a:gd name="connsiteY6" fmla="*/ 22913 h 1431442"/>
              <a:gd name="connsiteX7" fmla="*/ 1427075 w 2900036"/>
              <a:gd name="connsiteY7" fmla="*/ 541896 h 1431442"/>
              <a:gd name="connsiteX8" fmla="*/ 537388 w 2900036"/>
              <a:gd name="connsiteY8" fmla="*/ 912599 h 1431442"/>
              <a:gd name="connsiteX9" fmla="*/ 18404 w 2900036"/>
              <a:gd name="connsiteY9" fmla="*/ 1135021 h 1431442"/>
              <a:gd name="connsiteX10" fmla="*/ 166685 w 2900036"/>
              <a:gd name="connsiteY10" fmla="*/ 1406869 h 1431442"/>
              <a:gd name="connsiteX11" fmla="*/ 214709 w 2900036"/>
              <a:gd name="connsiteY11" fmla="*/ 1431442 h 1431442"/>
              <a:gd name="connsiteX0" fmla="*/ 166685 w 2900036"/>
              <a:gd name="connsiteY0" fmla="*/ 1406869 h 1406869"/>
              <a:gd name="connsiteX1" fmla="*/ 611529 w 2900036"/>
              <a:gd name="connsiteY1" fmla="*/ 1332729 h 1406869"/>
              <a:gd name="connsiteX2" fmla="*/ 1056372 w 2900036"/>
              <a:gd name="connsiteY2" fmla="*/ 1085594 h 1406869"/>
              <a:gd name="connsiteX3" fmla="*/ 2069626 w 2900036"/>
              <a:gd name="connsiteY3" fmla="*/ 813745 h 1406869"/>
              <a:gd name="connsiteX4" fmla="*/ 2687464 w 2900036"/>
              <a:gd name="connsiteY4" fmla="*/ 393615 h 1406869"/>
              <a:gd name="connsiteX5" fmla="*/ 2885172 w 2900036"/>
              <a:gd name="connsiteY5" fmla="*/ 121767 h 1406869"/>
              <a:gd name="connsiteX6" fmla="*/ 2341475 w 2900036"/>
              <a:gd name="connsiteY6" fmla="*/ 22913 h 1406869"/>
              <a:gd name="connsiteX7" fmla="*/ 1427075 w 2900036"/>
              <a:gd name="connsiteY7" fmla="*/ 541896 h 1406869"/>
              <a:gd name="connsiteX8" fmla="*/ 537388 w 2900036"/>
              <a:gd name="connsiteY8" fmla="*/ 912599 h 1406869"/>
              <a:gd name="connsiteX9" fmla="*/ 18404 w 2900036"/>
              <a:gd name="connsiteY9" fmla="*/ 1135021 h 1406869"/>
              <a:gd name="connsiteX10" fmla="*/ 166685 w 2900036"/>
              <a:gd name="connsiteY10" fmla="*/ 1406869 h 1406869"/>
              <a:gd name="connsiteX0" fmla="*/ 214205 w 2947556"/>
              <a:gd name="connsiteY0" fmla="*/ 1406869 h 1406869"/>
              <a:gd name="connsiteX1" fmla="*/ 659049 w 2947556"/>
              <a:gd name="connsiteY1" fmla="*/ 1332729 h 1406869"/>
              <a:gd name="connsiteX2" fmla="*/ 1103892 w 2947556"/>
              <a:gd name="connsiteY2" fmla="*/ 1085594 h 1406869"/>
              <a:gd name="connsiteX3" fmla="*/ 2117146 w 2947556"/>
              <a:gd name="connsiteY3" fmla="*/ 813745 h 1406869"/>
              <a:gd name="connsiteX4" fmla="*/ 2734984 w 2947556"/>
              <a:gd name="connsiteY4" fmla="*/ 393615 h 1406869"/>
              <a:gd name="connsiteX5" fmla="*/ 2932692 w 2947556"/>
              <a:gd name="connsiteY5" fmla="*/ 121767 h 1406869"/>
              <a:gd name="connsiteX6" fmla="*/ 2388995 w 2947556"/>
              <a:gd name="connsiteY6" fmla="*/ 22913 h 1406869"/>
              <a:gd name="connsiteX7" fmla="*/ 1474595 w 2947556"/>
              <a:gd name="connsiteY7" fmla="*/ 541896 h 1406869"/>
              <a:gd name="connsiteX8" fmla="*/ 584908 w 2947556"/>
              <a:gd name="connsiteY8" fmla="*/ 912599 h 1406869"/>
              <a:gd name="connsiteX9" fmla="*/ 13970 w 2947556"/>
              <a:gd name="connsiteY9" fmla="*/ 1176584 h 1406869"/>
              <a:gd name="connsiteX10" fmla="*/ 214205 w 2947556"/>
              <a:gd name="connsiteY10" fmla="*/ 1406869 h 1406869"/>
              <a:gd name="connsiteX0" fmla="*/ 278355 w 2944165"/>
              <a:gd name="connsiteY0" fmla="*/ 1339329 h 1352839"/>
              <a:gd name="connsiteX1" fmla="*/ 655658 w 2944165"/>
              <a:gd name="connsiteY1" fmla="*/ 1332729 h 1352839"/>
              <a:gd name="connsiteX2" fmla="*/ 1100501 w 2944165"/>
              <a:gd name="connsiteY2" fmla="*/ 1085594 h 1352839"/>
              <a:gd name="connsiteX3" fmla="*/ 2113755 w 2944165"/>
              <a:gd name="connsiteY3" fmla="*/ 813745 h 1352839"/>
              <a:gd name="connsiteX4" fmla="*/ 2731593 w 2944165"/>
              <a:gd name="connsiteY4" fmla="*/ 393615 h 1352839"/>
              <a:gd name="connsiteX5" fmla="*/ 2929301 w 2944165"/>
              <a:gd name="connsiteY5" fmla="*/ 121767 h 1352839"/>
              <a:gd name="connsiteX6" fmla="*/ 2385604 w 2944165"/>
              <a:gd name="connsiteY6" fmla="*/ 22913 h 1352839"/>
              <a:gd name="connsiteX7" fmla="*/ 1471204 w 2944165"/>
              <a:gd name="connsiteY7" fmla="*/ 541896 h 1352839"/>
              <a:gd name="connsiteX8" fmla="*/ 581517 w 2944165"/>
              <a:gd name="connsiteY8" fmla="*/ 912599 h 1352839"/>
              <a:gd name="connsiteX9" fmla="*/ 10579 w 2944165"/>
              <a:gd name="connsiteY9" fmla="*/ 1176584 h 1352839"/>
              <a:gd name="connsiteX10" fmla="*/ 278355 w 2944165"/>
              <a:gd name="connsiteY10" fmla="*/ 1339329 h 1352839"/>
              <a:gd name="connsiteX0" fmla="*/ 278355 w 2944165"/>
              <a:gd name="connsiteY0" fmla="*/ 1337562 h 1351072"/>
              <a:gd name="connsiteX1" fmla="*/ 655658 w 2944165"/>
              <a:gd name="connsiteY1" fmla="*/ 1330962 h 1351072"/>
              <a:gd name="connsiteX2" fmla="*/ 1100501 w 2944165"/>
              <a:gd name="connsiteY2" fmla="*/ 1083827 h 1351072"/>
              <a:gd name="connsiteX3" fmla="*/ 2113755 w 2944165"/>
              <a:gd name="connsiteY3" fmla="*/ 811978 h 1351072"/>
              <a:gd name="connsiteX4" fmla="*/ 2731593 w 2944165"/>
              <a:gd name="connsiteY4" fmla="*/ 391848 h 1351072"/>
              <a:gd name="connsiteX5" fmla="*/ 2929301 w 2944165"/>
              <a:gd name="connsiteY5" fmla="*/ 120000 h 1351072"/>
              <a:gd name="connsiteX6" fmla="*/ 2385604 w 2944165"/>
              <a:gd name="connsiteY6" fmla="*/ 21146 h 1351072"/>
              <a:gd name="connsiteX7" fmla="*/ 1471204 w 2944165"/>
              <a:gd name="connsiteY7" fmla="*/ 514152 h 1351072"/>
              <a:gd name="connsiteX8" fmla="*/ 581517 w 2944165"/>
              <a:gd name="connsiteY8" fmla="*/ 910832 h 1351072"/>
              <a:gd name="connsiteX9" fmla="*/ 10579 w 2944165"/>
              <a:gd name="connsiteY9" fmla="*/ 1174817 h 1351072"/>
              <a:gd name="connsiteX10" fmla="*/ 278355 w 2944165"/>
              <a:gd name="connsiteY10" fmla="*/ 1337562 h 1351072"/>
              <a:gd name="connsiteX0" fmla="*/ 278355 w 2941764"/>
              <a:gd name="connsiteY0" fmla="*/ 1414199 h 1427709"/>
              <a:gd name="connsiteX1" fmla="*/ 655658 w 2941764"/>
              <a:gd name="connsiteY1" fmla="*/ 1407599 h 1427709"/>
              <a:gd name="connsiteX2" fmla="*/ 1100501 w 2941764"/>
              <a:gd name="connsiteY2" fmla="*/ 1160464 h 1427709"/>
              <a:gd name="connsiteX3" fmla="*/ 2113755 w 2941764"/>
              <a:gd name="connsiteY3" fmla="*/ 888615 h 1427709"/>
              <a:gd name="connsiteX4" fmla="*/ 2731593 w 2941764"/>
              <a:gd name="connsiteY4" fmla="*/ 468485 h 1427709"/>
              <a:gd name="connsiteX5" fmla="*/ 2929301 w 2941764"/>
              <a:gd name="connsiteY5" fmla="*/ 196637 h 1427709"/>
              <a:gd name="connsiteX6" fmla="*/ 2759677 w 2941764"/>
              <a:gd name="connsiteY6" fmla="*/ 14656 h 1427709"/>
              <a:gd name="connsiteX7" fmla="*/ 1471204 w 2941764"/>
              <a:gd name="connsiteY7" fmla="*/ 590789 h 1427709"/>
              <a:gd name="connsiteX8" fmla="*/ 581517 w 2941764"/>
              <a:gd name="connsiteY8" fmla="*/ 987469 h 1427709"/>
              <a:gd name="connsiteX9" fmla="*/ 10579 w 2941764"/>
              <a:gd name="connsiteY9" fmla="*/ 1251454 h 1427709"/>
              <a:gd name="connsiteX10" fmla="*/ 278355 w 2941764"/>
              <a:gd name="connsiteY10" fmla="*/ 1414199 h 1427709"/>
              <a:gd name="connsiteX0" fmla="*/ 278355 w 2941764"/>
              <a:gd name="connsiteY0" fmla="*/ 1414199 h 1427709"/>
              <a:gd name="connsiteX1" fmla="*/ 655658 w 2941764"/>
              <a:gd name="connsiteY1" fmla="*/ 1407599 h 1427709"/>
              <a:gd name="connsiteX2" fmla="*/ 1100501 w 2941764"/>
              <a:gd name="connsiteY2" fmla="*/ 1160464 h 1427709"/>
              <a:gd name="connsiteX3" fmla="*/ 2103364 w 2941764"/>
              <a:gd name="connsiteY3" fmla="*/ 826270 h 1427709"/>
              <a:gd name="connsiteX4" fmla="*/ 2731593 w 2941764"/>
              <a:gd name="connsiteY4" fmla="*/ 468485 h 1427709"/>
              <a:gd name="connsiteX5" fmla="*/ 2929301 w 2941764"/>
              <a:gd name="connsiteY5" fmla="*/ 196637 h 1427709"/>
              <a:gd name="connsiteX6" fmla="*/ 2759677 w 2941764"/>
              <a:gd name="connsiteY6" fmla="*/ 14656 h 1427709"/>
              <a:gd name="connsiteX7" fmla="*/ 1471204 w 2941764"/>
              <a:gd name="connsiteY7" fmla="*/ 590789 h 1427709"/>
              <a:gd name="connsiteX8" fmla="*/ 581517 w 2941764"/>
              <a:gd name="connsiteY8" fmla="*/ 987469 h 1427709"/>
              <a:gd name="connsiteX9" fmla="*/ 10579 w 2941764"/>
              <a:gd name="connsiteY9" fmla="*/ 1251454 h 1427709"/>
              <a:gd name="connsiteX10" fmla="*/ 278355 w 2941764"/>
              <a:gd name="connsiteY10" fmla="*/ 1414199 h 1427709"/>
              <a:gd name="connsiteX0" fmla="*/ 278355 w 2930808"/>
              <a:gd name="connsiteY0" fmla="*/ 1401929 h 1415439"/>
              <a:gd name="connsiteX1" fmla="*/ 655658 w 2930808"/>
              <a:gd name="connsiteY1" fmla="*/ 1395329 h 1415439"/>
              <a:gd name="connsiteX2" fmla="*/ 1100501 w 2930808"/>
              <a:gd name="connsiteY2" fmla="*/ 1148194 h 1415439"/>
              <a:gd name="connsiteX3" fmla="*/ 2103364 w 2930808"/>
              <a:gd name="connsiteY3" fmla="*/ 814000 h 1415439"/>
              <a:gd name="connsiteX4" fmla="*/ 2731593 w 2930808"/>
              <a:gd name="connsiteY4" fmla="*/ 456215 h 1415439"/>
              <a:gd name="connsiteX5" fmla="*/ 2913714 w 2930808"/>
              <a:gd name="connsiteY5" fmla="*/ 376599 h 1415439"/>
              <a:gd name="connsiteX6" fmla="*/ 2759677 w 2930808"/>
              <a:gd name="connsiteY6" fmla="*/ 2386 h 1415439"/>
              <a:gd name="connsiteX7" fmla="*/ 1471204 w 2930808"/>
              <a:gd name="connsiteY7" fmla="*/ 578519 h 1415439"/>
              <a:gd name="connsiteX8" fmla="*/ 581517 w 2930808"/>
              <a:gd name="connsiteY8" fmla="*/ 975199 h 1415439"/>
              <a:gd name="connsiteX9" fmla="*/ 10579 w 2930808"/>
              <a:gd name="connsiteY9" fmla="*/ 1239184 h 1415439"/>
              <a:gd name="connsiteX10" fmla="*/ 278355 w 2930808"/>
              <a:gd name="connsiteY10" fmla="*/ 1401929 h 1415439"/>
              <a:gd name="connsiteX0" fmla="*/ 278355 w 2930070"/>
              <a:gd name="connsiteY0" fmla="*/ 1401963 h 1415473"/>
              <a:gd name="connsiteX1" fmla="*/ 655658 w 2930070"/>
              <a:gd name="connsiteY1" fmla="*/ 1395363 h 1415473"/>
              <a:gd name="connsiteX2" fmla="*/ 1100501 w 2930070"/>
              <a:gd name="connsiteY2" fmla="*/ 1148228 h 1415473"/>
              <a:gd name="connsiteX3" fmla="*/ 2103364 w 2930070"/>
              <a:gd name="connsiteY3" fmla="*/ 814034 h 1415473"/>
              <a:gd name="connsiteX4" fmla="*/ 2741984 w 2930070"/>
              <a:gd name="connsiteY4" fmla="*/ 487422 h 1415473"/>
              <a:gd name="connsiteX5" fmla="*/ 2913714 w 2930070"/>
              <a:gd name="connsiteY5" fmla="*/ 376633 h 1415473"/>
              <a:gd name="connsiteX6" fmla="*/ 2759677 w 2930070"/>
              <a:gd name="connsiteY6" fmla="*/ 2420 h 1415473"/>
              <a:gd name="connsiteX7" fmla="*/ 1471204 w 2930070"/>
              <a:gd name="connsiteY7" fmla="*/ 578553 h 1415473"/>
              <a:gd name="connsiteX8" fmla="*/ 581517 w 2930070"/>
              <a:gd name="connsiteY8" fmla="*/ 975233 h 1415473"/>
              <a:gd name="connsiteX9" fmla="*/ 10579 w 2930070"/>
              <a:gd name="connsiteY9" fmla="*/ 1239218 h 1415473"/>
              <a:gd name="connsiteX10" fmla="*/ 278355 w 2930070"/>
              <a:gd name="connsiteY10" fmla="*/ 1401963 h 1415473"/>
              <a:gd name="connsiteX0" fmla="*/ 278355 w 2994546"/>
              <a:gd name="connsiteY0" fmla="*/ 1396799 h 1410309"/>
              <a:gd name="connsiteX1" fmla="*/ 655658 w 2994546"/>
              <a:gd name="connsiteY1" fmla="*/ 1390199 h 1410309"/>
              <a:gd name="connsiteX2" fmla="*/ 1100501 w 2994546"/>
              <a:gd name="connsiteY2" fmla="*/ 1143064 h 1410309"/>
              <a:gd name="connsiteX3" fmla="*/ 2103364 w 2994546"/>
              <a:gd name="connsiteY3" fmla="*/ 808870 h 1410309"/>
              <a:gd name="connsiteX4" fmla="*/ 2741984 w 2994546"/>
              <a:gd name="connsiteY4" fmla="*/ 482258 h 1410309"/>
              <a:gd name="connsiteX5" fmla="*/ 2913714 w 2994546"/>
              <a:gd name="connsiteY5" fmla="*/ 371469 h 1410309"/>
              <a:gd name="connsiteX6" fmla="*/ 2868782 w 2994546"/>
              <a:gd name="connsiteY6" fmla="*/ 2451 h 1410309"/>
              <a:gd name="connsiteX7" fmla="*/ 1471204 w 2994546"/>
              <a:gd name="connsiteY7" fmla="*/ 573389 h 1410309"/>
              <a:gd name="connsiteX8" fmla="*/ 581517 w 2994546"/>
              <a:gd name="connsiteY8" fmla="*/ 970069 h 1410309"/>
              <a:gd name="connsiteX9" fmla="*/ 10579 w 2994546"/>
              <a:gd name="connsiteY9" fmla="*/ 1234054 h 1410309"/>
              <a:gd name="connsiteX10" fmla="*/ 278355 w 2994546"/>
              <a:gd name="connsiteY10" fmla="*/ 1396799 h 1410309"/>
              <a:gd name="connsiteX0" fmla="*/ 278355 w 2913714"/>
              <a:gd name="connsiteY0" fmla="*/ 1394348 h 1407858"/>
              <a:gd name="connsiteX1" fmla="*/ 655658 w 2913714"/>
              <a:gd name="connsiteY1" fmla="*/ 1387748 h 1407858"/>
              <a:gd name="connsiteX2" fmla="*/ 1100501 w 2913714"/>
              <a:gd name="connsiteY2" fmla="*/ 1140613 h 1407858"/>
              <a:gd name="connsiteX3" fmla="*/ 2103364 w 2913714"/>
              <a:gd name="connsiteY3" fmla="*/ 806419 h 1407858"/>
              <a:gd name="connsiteX4" fmla="*/ 2741984 w 2913714"/>
              <a:gd name="connsiteY4" fmla="*/ 479807 h 1407858"/>
              <a:gd name="connsiteX5" fmla="*/ 2913714 w 2913714"/>
              <a:gd name="connsiteY5" fmla="*/ 369018 h 1407858"/>
              <a:gd name="connsiteX6" fmla="*/ 2868782 w 2913714"/>
              <a:gd name="connsiteY6" fmla="*/ 0 h 1407858"/>
              <a:gd name="connsiteX7" fmla="*/ 1471204 w 2913714"/>
              <a:gd name="connsiteY7" fmla="*/ 570938 h 1407858"/>
              <a:gd name="connsiteX8" fmla="*/ 581517 w 2913714"/>
              <a:gd name="connsiteY8" fmla="*/ 967618 h 1407858"/>
              <a:gd name="connsiteX9" fmla="*/ 10579 w 2913714"/>
              <a:gd name="connsiteY9" fmla="*/ 1231603 h 1407858"/>
              <a:gd name="connsiteX10" fmla="*/ 278355 w 2913714"/>
              <a:gd name="connsiteY10" fmla="*/ 1394348 h 1407858"/>
              <a:gd name="connsiteX0" fmla="*/ 278355 w 2971833"/>
              <a:gd name="connsiteY0" fmla="*/ 1396141 h 1409651"/>
              <a:gd name="connsiteX1" fmla="*/ 655658 w 2971833"/>
              <a:gd name="connsiteY1" fmla="*/ 1389541 h 1409651"/>
              <a:gd name="connsiteX2" fmla="*/ 1100501 w 2971833"/>
              <a:gd name="connsiteY2" fmla="*/ 1142406 h 1409651"/>
              <a:gd name="connsiteX3" fmla="*/ 2103364 w 2971833"/>
              <a:gd name="connsiteY3" fmla="*/ 808212 h 1409651"/>
              <a:gd name="connsiteX4" fmla="*/ 2741984 w 2971833"/>
              <a:gd name="connsiteY4" fmla="*/ 481600 h 1409651"/>
              <a:gd name="connsiteX5" fmla="*/ 2866955 w 2971833"/>
              <a:gd name="connsiteY5" fmla="*/ 407180 h 1409651"/>
              <a:gd name="connsiteX6" fmla="*/ 2868782 w 2971833"/>
              <a:gd name="connsiteY6" fmla="*/ 1793 h 1409651"/>
              <a:gd name="connsiteX7" fmla="*/ 1471204 w 2971833"/>
              <a:gd name="connsiteY7" fmla="*/ 572731 h 1409651"/>
              <a:gd name="connsiteX8" fmla="*/ 581517 w 2971833"/>
              <a:gd name="connsiteY8" fmla="*/ 969411 h 1409651"/>
              <a:gd name="connsiteX9" fmla="*/ 10579 w 2971833"/>
              <a:gd name="connsiteY9" fmla="*/ 1233396 h 1409651"/>
              <a:gd name="connsiteX10" fmla="*/ 278355 w 2971833"/>
              <a:gd name="connsiteY10" fmla="*/ 1396141 h 1409651"/>
              <a:gd name="connsiteX0" fmla="*/ 278355 w 2868782"/>
              <a:gd name="connsiteY0" fmla="*/ 1394348 h 1407858"/>
              <a:gd name="connsiteX1" fmla="*/ 655658 w 2868782"/>
              <a:gd name="connsiteY1" fmla="*/ 1387748 h 1407858"/>
              <a:gd name="connsiteX2" fmla="*/ 1100501 w 2868782"/>
              <a:gd name="connsiteY2" fmla="*/ 1140613 h 1407858"/>
              <a:gd name="connsiteX3" fmla="*/ 2103364 w 2868782"/>
              <a:gd name="connsiteY3" fmla="*/ 806419 h 1407858"/>
              <a:gd name="connsiteX4" fmla="*/ 2741984 w 2868782"/>
              <a:gd name="connsiteY4" fmla="*/ 479807 h 1407858"/>
              <a:gd name="connsiteX5" fmla="*/ 2866955 w 2868782"/>
              <a:gd name="connsiteY5" fmla="*/ 405387 h 1407858"/>
              <a:gd name="connsiteX6" fmla="*/ 2868782 w 2868782"/>
              <a:gd name="connsiteY6" fmla="*/ 0 h 1407858"/>
              <a:gd name="connsiteX7" fmla="*/ 1471204 w 2868782"/>
              <a:gd name="connsiteY7" fmla="*/ 570938 h 1407858"/>
              <a:gd name="connsiteX8" fmla="*/ 581517 w 2868782"/>
              <a:gd name="connsiteY8" fmla="*/ 967618 h 1407858"/>
              <a:gd name="connsiteX9" fmla="*/ 10579 w 2868782"/>
              <a:gd name="connsiteY9" fmla="*/ 1231603 h 1407858"/>
              <a:gd name="connsiteX10" fmla="*/ 278355 w 2868782"/>
              <a:gd name="connsiteY10" fmla="*/ 1394348 h 1407858"/>
              <a:gd name="connsiteX0" fmla="*/ 278355 w 2868782"/>
              <a:gd name="connsiteY0" fmla="*/ 1394348 h 1407858"/>
              <a:gd name="connsiteX1" fmla="*/ 655658 w 2868782"/>
              <a:gd name="connsiteY1" fmla="*/ 1387748 h 1407858"/>
              <a:gd name="connsiteX2" fmla="*/ 1100501 w 2868782"/>
              <a:gd name="connsiteY2" fmla="*/ 1140613 h 1407858"/>
              <a:gd name="connsiteX3" fmla="*/ 2103364 w 2868782"/>
              <a:gd name="connsiteY3" fmla="*/ 806419 h 1407858"/>
              <a:gd name="connsiteX4" fmla="*/ 2741984 w 2868782"/>
              <a:gd name="connsiteY4" fmla="*/ 479807 h 1407858"/>
              <a:gd name="connsiteX5" fmla="*/ 2866955 w 2868782"/>
              <a:gd name="connsiteY5" fmla="*/ 405387 h 1407858"/>
              <a:gd name="connsiteX6" fmla="*/ 2868782 w 2868782"/>
              <a:gd name="connsiteY6" fmla="*/ 0 h 1407858"/>
              <a:gd name="connsiteX7" fmla="*/ 1471204 w 2868782"/>
              <a:gd name="connsiteY7" fmla="*/ 570938 h 1407858"/>
              <a:gd name="connsiteX8" fmla="*/ 581517 w 2868782"/>
              <a:gd name="connsiteY8" fmla="*/ 967618 h 1407858"/>
              <a:gd name="connsiteX9" fmla="*/ 10579 w 2868782"/>
              <a:gd name="connsiteY9" fmla="*/ 1231603 h 1407858"/>
              <a:gd name="connsiteX10" fmla="*/ 278355 w 2868782"/>
              <a:gd name="connsiteY10" fmla="*/ 1394348 h 1407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868782" h="1407858">
                <a:moveTo>
                  <a:pt x="278355" y="1394348"/>
                </a:moveTo>
                <a:cubicBezTo>
                  <a:pt x="404123" y="1392148"/>
                  <a:pt x="518634" y="1430037"/>
                  <a:pt x="655658" y="1387748"/>
                </a:cubicBezTo>
                <a:cubicBezTo>
                  <a:pt x="792682" y="1345459"/>
                  <a:pt x="859217" y="1237501"/>
                  <a:pt x="1100501" y="1140613"/>
                </a:cubicBezTo>
                <a:cubicBezTo>
                  <a:pt x="1341785" y="1043725"/>
                  <a:pt x="1829784" y="916553"/>
                  <a:pt x="2103364" y="806419"/>
                </a:cubicBezTo>
                <a:cubicBezTo>
                  <a:pt x="2376944" y="696285"/>
                  <a:pt x="2614719" y="546646"/>
                  <a:pt x="2741984" y="479807"/>
                </a:cubicBezTo>
                <a:lnTo>
                  <a:pt x="2866955" y="405387"/>
                </a:lnTo>
                <a:lnTo>
                  <a:pt x="2868782" y="0"/>
                </a:lnTo>
                <a:cubicBezTo>
                  <a:pt x="2636157" y="27592"/>
                  <a:pt x="1852415" y="409668"/>
                  <a:pt x="1471204" y="570938"/>
                </a:cubicBezTo>
                <a:cubicBezTo>
                  <a:pt x="1089993" y="732208"/>
                  <a:pt x="878079" y="835391"/>
                  <a:pt x="581517" y="967618"/>
                </a:cubicBezTo>
                <a:cubicBezTo>
                  <a:pt x="338080" y="1077729"/>
                  <a:pt x="72363" y="1149225"/>
                  <a:pt x="10579" y="1231603"/>
                </a:cubicBezTo>
                <a:cubicBezTo>
                  <a:pt x="-51205" y="1313981"/>
                  <a:pt x="173322" y="1299613"/>
                  <a:pt x="278355" y="1394348"/>
                </a:cubicBezTo>
                <a:close/>
              </a:path>
            </a:pathLst>
          </a:custGeom>
          <a:blipFill>
            <a:blip r:embed="rId3"/>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34EE9082-3362-4BE9-900E-FB08C473D195}"/>
              </a:ext>
            </a:extLst>
          </p:cNvPr>
          <p:cNvSpPr/>
          <p:nvPr/>
        </p:nvSpPr>
        <p:spPr>
          <a:xfrm>
            <a:off x="18449508" y="11369278"/>
            <a:ext cx="628153" cy="641653"/>
          </a:xfrm>
          <a:prstGeom prst="ellipse">
            <a:avLst/>
          </a:prstGeom>
          <a:noFill/>
          <a:ln w="285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868D1BD1-45C1-4666-A294-9C84FBEEE767}"/>
              </a:ext>
            </a:extLst>
          </p:cNvPr>
          <p:cNvSpPr/>
          <p:nvPr/>
        </p:nvSpPr>
        <p:spPr>
          <a:xfrm rot="16200000">
            <a:off x="18341763" y="11584872"/>
            <a:ext cx="845947" cy="53354"/>
          </a:xfrm>
          <a:prstGeom prst="rect">
            <a:avLst/>
          </a:prstGeom>
          <a:solidFill>
            <a:schemeClr val="tx1">
              <a:lumMod val="65000"/>
              <a:lumOff val="3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Speech Bubble: Rectangle 37">
            <a:extLst>
              <a:ext uri="{FF2B5EF4-FFF2-40B4-BE49-F238E27FC236}">
                <a16:creationId xmlns:a16="http://schemas.microsoft.com/office/drawing/2014/main" id="{B9F9FBD7-A149-4604-9218-D228BB99419F}"/>
              </a:ext>
            </a:extLst>
          </p:cNvPr>
          <p:cNvSpPr/>
          <p:nvPr/>
        </p:nvSpPr>
        <p:spPr>
          <a:xfrm>
            <a:off x="11488109" y="8572500"/>
            <a:ext cx="2459961" cy="992169"/>
          </a:xfrm>
          <a:prstGeom prst="wedgeRectCallout">
            <a:avLst>
              <a:gd name="adj1" fmla="val 55034"/>
              <a:gd name="adj2" fmla="val 364582"/>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Shingle or </a:t>
            </a:r>
          </a:p>
          <a:p>
            <a:pPr algn="ctr"/>
            <a:r>
              <a:rPr lang="en-US" sz="3200" b="1" dirty="0">
                <a:solidFill>
                  <a:schemeClr val="tx1"/>
                </a:solidFill>
              </a:rPr>
              <a:t>Seawall</a:t>
            </a:r>
          </a:p>
        </p:txBody>
      </p:sp>
      <p:sp>
        <p:nvSpPr>
          <p:cNvPr id="39" name="Speech Bubble: Rectangle 38">
            <a:extLst>
              <a:ext uri="{FF2B5EF4-FFF2-40B4-BE49-F238E27FC236}">
                <a16:creationId xmlns:a16="http://schemas.microsoft.com/office/drawing/2014/main" id="{24A793D6-979A-4CD3-BD0D-E66BC113301C}"/>
              </a:ext>
            </a:extLst>
          </p:cNvPr>
          <p:cNvSpPr/>
          <p:nvPr/>
        </p:nvSpPr>
        <p:spPr>
          <a:xfrm>
            <a:off x="18370095" y="8546457"/>
            <a:ext cx="2749769" cy="841338"/>
          </a:xfrm>
          <a:prstGeom prst="wedgeRectCallout">
            <a:avLst>
              <a:gd name="adj1" fmla="val -33867"/>
              <a:gd name="adj2" fmla="val 246782"/>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Concertina</a:t>
            </a:r>
          </a:p>
        </p:txBody>
      </p:sp>
      <p:sp>
        <p:nvSpPr>
          <p:cNvPr id="40" name="Speech Bubble: Rectangle 39">
            <a:extLst>
              <a:ext uri="{FF2B5EF4-FFF2-40B4-BE49-F238E27FC236}">
                <a16:creationId xmlns:a16="http://schemas.microsoft.com/office/drawing/2014/main" id="{53A96BAD-2F20-472F-A86A-94E5F4569FA1}"/>
              </a:ext>
            </a:extLst>
          </p:cNvPr>
          <p:cNvSpPr/>
          <p:nvPr/>
        </p:nvSpPr>
        <p:spPr>
          <a:xfrm>
            <a:off x="15522481" y="6977438"/>
            <a:ext cx="3496718" cy="1201397"/>
          </a:xfrm>
          <a:prstGeom prst="wedgeRectCallout">
            <a:avLst>
              <a:gd name="adj1" fmla="val 2747"/>
              <a:gd name="adj2" fmla="val 349587"/>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Promenade Road</a:t>
            </a:r>
          </a:p>
        </p:txBody>
      </p:sp>
      <p:sp>
        <p:nvSpPr>
          <p:cNvPr id="41" name="Speech Bubble: Rectangle 40">
            <a:extLst>
              <a:ext uri="{FF2B5EF4-FFF2-40B4-BE49-F238E27FC236}">
                <a16:creationId xmlns:a16="http://schemas.microsoft.com/office/drawing/2014/main" id="{76E47FD8-8DF7-4B83-B49C-90D05C5A9596}"/>
              </a:ext>
            </a:extLst>
          </p:cNvPr>
          <p:cNvSpPr/>
          <p:nvPr/>
        </p:nvSpPr>
        <p:spPr>
          <a:xfrm>
            <a:off x="14782682" y="8499256"/>
            <a:ext cx="2459961" cy="888539"/>
          </a:xfrm>
          <a:prstGeom prst="wedgeRectCallout">
            <a:avLst>
              <a:gd name="adj1" fmla="val 4196"/>
              <a:gd name="adj2" fmla="val 222541"/>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Apron Wire</a:t>
            </a:r>
          </a:p>
        </p:txBody>
      </p:sp>
      <p:sp>
        <p:nvSpPr>
          <p:cNvPr id="42" name="Speech Bubble: Rectangle 41">
            <a:extLst>
              <a:ext uri="{FF2B5EF4-FFF2-40B4-BE49-F238E27FC236}">
                <a16:creationId xmlns:a16="http://schemas.microsoft.com/office/drawing/2014/main" id="{D492C3F0-CCA5-4104-98E9-439B115013D1}"/>
              </a:ext>
            </a:extLst>
          </p:cNvPr>
          <p:cNvSpPr/>
          <p:nvPr/>
        </p:nvSpPr>
        <p:spPr>
          <a:xfrm>
            <a:off x="763961" y="10273532"/>
            <a:ext cx="2459961" cy="841338"/>
          </a:xfrm>
          <a:prstGeom prst="wedgeRectCallout">
            <a:avLst>
              <a:gd name="adj1" fmla="val -31047"/>
              <a:gd name="adj2" fmla="val 380790"/>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Belgian Gate</a:t>
            </a:r>
          </a:p>
        </p:txBody>
      </p:sp>
      <p:sp>
        <p:nvSpPr>
          <p:cNvPr id="43" name="Speech Bubble: Rectangle 42">
            <a:extLst>
              <a:ext uri="{FF2B5EF4-FFF2-40B4-BE49-F238E27FC236}">
                <a16:creationId xmlns:a16="http://schemas.microsoft.com/office/drawing/2014/main" id="{77BFC2DC-9A3A-4EE0-9B52-12E46BCCE256}"/>
              </a:ext>
            </a:extLst>
          </p:cNvPr>
          <p:cNvSpPr/>
          <p:nvPr/>
        </p:nvSpPr>
        <p:spPr>
          <a:xfrm>
            <a:off x="6987784" y="9244407"/>
            <a:ext cx="2459961" cy="841338"/>
          </a:xfrm>
          <a:prstGeom prst="wedgeRectCallout">
            <a:avLst>
              <a:gd name="adj1" fmla="val -8435"/>
              <a:gd name="adj2" fmla="val 393470"/>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Hedgehog</a:t>
            </a:r>
          </a:p>
        </p:txBody>
      </p:sp>
      <p:sp>
        <p:nvSpPr>
          <p:cNvPr id="44" name="Speech Bubble: Rectangle 43">
            <a:extLst>
              <a:ext uri="{FF2B5EF4-FFF2-40B4-BE49-F238E27FC236}">
                <a16:creationId xmlns:a16="http://schemas.microsoft.com/office/drawing/2014/main" id="{D8C353B8-1C7A-4992-9159-2FCAB57F9913}"/>
              </a:ext>
            </a:extLst>
          </p:cNvPr>
          <p:cNvSpPr/>
          <p:nvPr/>
        </p:nvSpPr>
        <p:spPr>
          <a:xfrm>
            <a:off x="2278334" y="11295853"/>
            <a:ext cx="2459961" cy="841338"/>
          </a:xfrm>
          <a:prstGeom prst="wedgeRectCallout">
            <a:avLst>
              <a:gd name="adj1" fmla="val 238"/>
              <a:gd name="adj2" fmla="val 204178"/>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Mined Post</a:t>
            </a:r>
          </a:p>
        </p:txBody>
      </p:sp>
      <p:sp>
        <p:nvSpPr>
          <p:cNvPr id="45" name="Speech Bubble: Rectangle 44">
            <a:extLst>
              <a:ext uri="{FF2B5EF4-FFF2-40B4-BE49-F238E27FC236}">
                <a16:creationId xmlns:a16="http://schemas.microsoft.com/office/drawing/2014/main" id="{A217546A-4B51-4E3D-82F0-F161969EF8A7}"/>
              </a:ext>
            </a:extLst>
          </p:cNvPr>
          <p:cNvSpPr/>
          <p:nvPr/>
        </p:nvSpPr>
        <p:spPr>
          <a:xfrm>
            <a:off x="4503711" y="10302083"/>
            <a:ext cx="2459961" cy="841338"/>
          </a:xfrm>
          <a:prstGeom prst="wedgeRectCallout">
            <a:avLst>
              <a:gd name="adj1" fmla="val -3479"/>
              <a:gd name="adj2" fmla="val 30199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Ramp</a:t>
            </a:r>
          </a:p>
        </p:txBody>
      </p:sp>
      <p:sp>
        <p:nvSpPr>
          <p:cNvPr id="22" name="Freeform: Shape 21">
            <a:extLst>
              <a:ext uri="{FF2B5EF4-FFF2-40B4-BE49-F238E27FC236}">
                <a16:creationId xmlns:a16="http://schemas.microsoft.com/office/drawing/2014/main" id="{6532C58F-7C0F-4A72-A1D3-3593B9D3F8D7}"/>
              </a:ext>
            </a:extLst>
          </p:cNvPr>
          <p:cNvSpPr/>
          <p:nvPr/>
        </p:nvSpPr>
        <p:spPr>
          <a:xfrm>
            <a:off x="321560" y="13285254"/>
            <a:ext cx="12786849" cy="2282012"/>
          </a:xfrm>
          <a:custGeom>
            <a:avLst/>
            <a:gdLst>
              <a:gd name="connsiteX0" fmla="*/ 123283 w 12272244"/>
              <a:gd name="connsiteY0" fmla="*/ 1483115 h 2271700"/>
              <a:gd name="connsiteX1" fmla="*/ 296278 w 12272244"/>
              <a:gd name="connsiteY1" fmla="*/ 1483115 h 2271700"/>
              <a:gd name="connsiteX2" fmla="*/ 5436689 w 12272244"/>
              <a:gd name="connsiteY2" fmla="*/ 840564 h 2271700"/>
              <a:gd name="connsiteX3" fmla="*/ 8328170 w 12272244"/>
              <a:gd name="connsiteY3" fmla="*/ 568715 h 2271700"/>
              <a:gd name="connsiteX4" fmla="*/ 10231110 w 12272244"/>
              <a:gd name="connsiteY4" fmla="*/ 247439 h 2271700"/>
              <a:gd name="connsiteX5" fmla="*/ 12035197 w 12272244"/>
              <a:gd name="connsiteY5" fmla="*/ 304 h 2271700"/>
              <a:gd name="connsiteX6" fmla="*/ 12134051 w 12272244"/>
              <a:gd name="connsiteY6" fmla="*/ 296866 h 2271700"/>
              <a:gd name="connsiteX7" fmla="*/ 10947802 w 12272244"/>
              <a:gd name="connsiteY7" fmla="*/ 618142 h 2271700"/>
              <a:gd name="connsiteX8" fmla="*/ 2396926 w 12272244"/>
              <a:gd name="connsiteY8" fmla="*/ 1779677 h 2271700"/>
              <a:gd name="connsiteX9" fmla="*/ 444559 w 12272244"/>
              <a:gd name="connsiteY9" fmla="*/ 2249234 h 2271700"/>
              <a:gd name="connsiteX10" fmla="*/ 172710 w 12272244"/>
              <a:gd name="connsiteY10" fmla="*/ 2125666 h 2271700"/>
              <a:gd name="connsiteX11" fmla="*/ 123283 w 12272244"/>
              <a:gd name="connsiteY11" fmla="*/ 1483115 h 2271700"/>
              <a:gd name="connsiteX0" fmla="*/ 123283 w 12786849"/>
              <a:gd name="connsiteY0" fmla="*/ 1493427 h 2282012"/>
              <a:gd name="connsiteX1" fmla="*/ 296278 w 12786849"/>
              <a:gd name="connsiteY1" fmla="*/ 1493427 h 2282012"/>
              <a:gd name="connsiteX2" fmla="*/ 5436689 w 12786849"/>
              <a:gd name="connsiteY2" fmla="*/ 850876 h 2282012"/>
              <a:gd name="connsiteX3" fmla="*/ 8328170 w 12786849"/>
              <a:gd name="connsiteY3" fmla="*/ 579027 h 2282012"/>
              <a:gd name="connsiteX4" fmla="*/ 10231110 w 12786849"/>
              <a:gd name="connsiteY4" fmla="*/ 257751 h 2282012"/>
              <a:gd name="connsiteX5" fmla="*/ 12035197 w 12786849"/>
              <a:gd name="connsiteY5" fmla="*/ 10616 h 2282012"/>
              <a:gd name="connsiteX6" fmla="*/ 12747115 w 12786849"/>
              <a:gd name="connsiteY6" fmla="*/ 104555 h 2282012"/>
              <a:gd name="connsiteX7" fmla="*/ 10947802 w 12786849"/>
              <a:gd name="connsiteY7" fmla="*/ 628454 h 2282012"/>
              <a:gd name="connsiteX8" fmla="*/ 2396926 w 12786849"/>
              <a:gd name="connsiteY8" fmla="*/ 1789989 h 2282012"/>
              <a:gd name="connsiteX9" fmla="*/ 444559 w 12786849"/>
              <a:gd name="connsiteY9" fmla="*/ 2259546 h 2282012"/>
              <a:gd name="connsiteX10" fmla="*/ 172710 w 12786849"/>
              <a:gd name="connsiteY10" fmla="*/ 2135978 h 2282012"/>
              <a:gd name="connsiteX11" fmla="*/ 123283 w 12786849"/>
              <a:gd name="connsiteY11" fmla="*/ 1493427 h 22820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786849" h="2282012">
                <a:moveTo>
                  <a:pt x="123283" y="1493427"/>
                </a:moveTo>
                <a:cubicBezTo>
                  <a:pt x="-233004" y="1546973"/>
                  <a:pt x="296278" y="1493427"/>
                  <a:pt x="296278" y="1493427"/>
                </a:cubicBezTo>
                <a:lnTo>
                  <a:pt x="5436689" y="850876"/>
                </a:lnTo>
                <a:cubicBezTo>
                  <a:pt x="6775338" y="698476"/>
                  <a:pt x="7529100" y="677881"/>
                  <a:pt x="8328170" y="579027"/>
                </a:cubicBezTo>
                <a:cubicBezTo>
                  <a:pt x="9127240" y="480173"/>
                  <a:pt x="9613272" y="352486"/>
                  <a:pt x="10231110" y="257751"/>
                </a:cubicBezTo>
                <a:cubicBezTo>
                  <a:pt x="10848948" y="163016"/>
                  <a:pt x="11615863" y="36149"/>
                  <a:pt x="12035197" y="10616"/>
                </a:cubicBezTo>
                <a:cubicBezTo>
                  <a:pt x="12454531" y="-14917"/>
                  <a:pt x="12928348" y="1582"/>
                  <a:pt x="12747115" y="104555"/>
                </a:cubicBezTo>
                <a:cubicBezTo>
                  <a:pt x="12565882" y="207528"/>
                  <a:pt x="12672833" y="347548"/>
                  <a:pt x="10947802" y="628454"/>
                </a:cubicBezTo>
                <a:cubicBezTo>
                  <a:pt x="9222771" y="909360"/>
                  <a:pt x="4147466" y="1518140"/>
                  <a:pt x="2396926" y="1789989"/>
                </a:cubicBezTo>
                <a:cubicBezTo>
                  <a:pt x="646386" y="2061838"/>
                  <a:pt x="815262" y="2201881"/>
                  <a:pt x="444559" y="2259546"/>
                </a:cubicBezTo>
                <a:cubicBezTo>
                  <a:pt x="73856" y="2317211"/>
                  <a:pt x="226256" y="2259546"/>
                  <a:pt x="172710" y="2135978"/>
                </a:cubicBezTo>
                <a:cubicBezTo>
                  <a:pt x="119164" y="2012411"/>
                  <a:pt x="121223" y="1765276"/>
                  <a:pt x="123283" y="1493427"/>
                </a:cubicBezTo>
                <a:close/>
              </a:path>
            </a:pathLst>
          </a:custGeom>
          <a:pattFill prst="lgConfetti">
            <a:fgClr>
              <a:schemeClr val="accent4">
                <a:lumMod val="75000"/>
              </a:schemeClr>
            </a:fgClr>
            <a:bgClr>
              <a:schemeClr val="accent4">
                <a:lumMod val="20000"/>
                <a:lumOff val="80000"/>
              </a:schemeClr>
            </a:bgClr>
          </a:patt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DF1F92A7-09E9-400F-A581-4BED82E1BBA4}"/>
              </a:ext>
            </a:extLst>
          </p:cNvPr>
          <p:cNvGrpSpPr/>
          <p:nvPr/>
        </p:nvGrpSpPr>
        <p:grpSpPr>
          <a:xfrm>
            <a:off x="7452463" y="13013907"/>
            <a:ext cx="1209367" cy="1026634"/>
            <a:chOff x="6046839" y="1449067"/>
            <a:chExt cx="1887793" cy="1825075"/>
          </a:xfrm>
        </p:grpSpPr>
        <p:sp>
          <p:nvSpPr>
            <p:cNvPr id="27" name="Freeform: Shape 26">
              <a:extLst>
                <a:ext uri="{FF2B5EF4-FFF2-40B4-BE49-F238E27FC236}">
                  <a16:creationId xmlns:a16="http://schemas.microsoft.com/office/drawing/2014/main" id="{27AAA20A-E661-494C-9B34-3A9B2FB571BD}"/>
                </a:ext>
              </a:extLst>
            </p:cNvPr>
            <p:cNvSpPr/>
            <p:nvPr/>
          </p:nvSpPr>
          <p:spPr>
            <a:xfrm rot="20593444">
              <a:off x="6600680" y="1449067"/>
              <a:ext cx="918783" cy="1732084"/>
            </a:xfrm>
            <a:custGeom>
              <a:avLst/>
              <a:gdLst>
                <a:gd name="connsiteX0" fmla="*/ 1179871 w 1179871"/>
                <a:gd name="connsiteY0" fmla="*/ 0 h 2094271"/>
                <a:gd name="connsiteX1" fmla="*/ 0 w 1179871"/>
                <a:gd name="connsiteY1" fmla="*/ 2094271 h 2094271"/>
              </a:gdLst>
              <a:ahLst/>
              <a:cxnLst>
                <a:cxn ang="0">
                  <a:pos x="connsiteX0" y="connsiteY0"/>
                </a:cxn>
                <a:cxn ang="0">
                  <a:pos x="connsiteX1" y="connsiteY1"/>
                </a:cxn>
              </a:cxnLst>
              <a:rect l="l" t="t" r="r" b="b"/>
              <a:pathLst>
                <a:path w="1179871" h="2094271">
                  <a:moveTo>
                    <a:pt x="1179871" y="0"/>
                  </a:moveTo>
                  <a:lnTo>
                    <a:pt x="0" y="2094271"/>
                  </a:lnTo>
                </a:path>
              </a:pathLst>
            </a:custGeom>
            <a:noFill/>
            <a:ln w="1016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CFC73AC5-8336-4921-9F05-61F2848F3B35}"/>
                </a:ext>
              </a:extLst>
            </p:cNvPr>
            <p:cNvSpPr/>
            <p:nvPr/>
          </p:nvSpPr>
          <p:spPr>
            <a:xfrm>
              <a:off x="6548284" y="1622323"/>
              <a:ext cx="1386348" cy="1651819"/>
            </a:xfrm>
            <a:custGeom>
              <a:avLst/>
              <a:gdLst>
                <a:gd name="connsiteX0" fmla="*/ 0 w 1386348"/>
                <a:gd name="connsiteY0" fmla="*/ 0 h 1651819"/>
                <a:gd name="connsiteX1" fmla="*/ 0 w 1386348"/>
                <a:gd name="connsiteY1" fmla="*/ 0 h 1651819"/>
                <a:gd name="connsiteX2" fmla="*/ 1386348 w 1386348"/>
                <a:gd name="connsiteY2" fmla="*/ 1651819 h 1651819"/>
              </a:gdLst>
              <a:ahLst/>
              <a:cxnLst>
                <a:cxn ang="0">
                  <a:pos x="connsiteX0" y="connsiteY0"/>
                </a:cxn>
                <a:cxn ang="0">
                  <a:pos x="connsiteX1" y="connsiteY1"/>
                </a:cxn>
                <a:cxn ang="0">
                  <a:pos x="connsiteX2" y="connsiteY2"/>
                </a:cxn>
              </a:cxnLst>
              <a:rect l="l" t="t" r="r" b="b"/>
              <a:pathLst>
                <a:path w="1386348" h="1651819">
                  <a:moveTo>
                    <a:pt x="0" y="0"/>
                  </a:moveTo>
                  <a:lnTo>
                    <a:pt x="0" y="0"/>
                  </a:lnTo>
                  <a:lnTo>
                    <a:pt x="1386348" y="1651819"/>
                  </a:lnTo>
                </a:path>
              </a:pathLst>
            </a:custGeom>
            <a:noFill/>
            <a:ln w="1016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5766E67E-811B-4048-927C-62E9C3263F2E}"/>
                </a:ext>
              </a:extLst>
            </p:cNvPr>
            <p:cNvSpPr/>
            <p:nvPr/>
          </p:nvSpPr>
          <p:spPr>
            <a:xfrm rot="20505248">
              <a:off x="6046839" y="1769806"/>
              <a:ext cx="1828800" cy="1327355"/>
            </a:xfrm>
            <a:custGeom>
              <a:avLst/>
              <a:gdLst>
                <a:gd name="connsiteX0" fmla="*/ 0 w 1828800"/>
                <a:gd name="connsiteY0" fmla="*/ 1327355 h 1327355"/>
                <a:gd name="connsiteX1" fmla="*/ 1828800 w 1828800"/>
                <a:gd name="connsiteY1" fmla="*/ 0 h 1327355"/>
              </a:gdLst>
              <a:ahLst/>
              <a:cxnLst>
                <a:cxn ang="0">
                  <a:pos x="connsiteX0" y="connsiteY0"/>
                </a:cxn>
                <a:cxn ang="0">
                  <a:pos x="connsiteX1" y="connsiteY1"/>
                </a:cxn>
              </a:cxnLst>
              <a:rect l="l" t="t" r="r" b="b"/>
              <a:pathLst>
                <a:path w="1828800" h="1327355">
                  <a:moveTo>
                    <a:pt x="0" y="1327355"/>
                  </a:moveTo>
                  <a:lnTo>
                    <a:pt x="1828800" y="0"/>
                  </a:lnTo>
                </a:path>
              </a:pathLst>
            </a:custGeom>
            <a:noFill/>
            <a:ln w="101600">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 name="Speech Bubble: Rectangle 46">
            <a:extLst>
              <a:ext uri="{FF2B5EF4-FFF2-40B4-BE49-F238E27FC236}">
                <a16:creationId xmlns:a16="http://schemas.microsoft.com/office/drawing/2014/main" id="{1228F798-57AA-424F-9AF5-7E4B203C047A}"/>
              </a:ext>
            </a:extLst>
          </p:cNvPr>
          <p:cNvSpPr/>
          <p:nvPr/>
        </p:nvSpPr>
        <p:spPr>
          <a:xfrm>
            <a:off x="19889045" y="9496510"/>
            <a:ext cx="3280936" cy="841338"/>
          </a:xfrm>
          <a:prstGeom prst="wedgeRectCallout">
            <a:avLst>
              <a:gd name="adj1" fmla="val -55739"/>
              <a:gd name="adj2" fmla="val 243548"/>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Antipersonnel</a:t>
            </a:r>
          </a:p>
          <a:p>
            <a:pPr algn="ctr"/>
            <a:r>
              <a:rPr lang="en-US" sz="3200" b="1" dirty="0">
                <a:solidFill>
                  <a:schemeClr val="tx1"/>
                </a:solidFill>
              </a:rPr>
              <a:t>/ antitank mines</a:t>
            </a:r>
          </a:p>
        </p:txBody>
      </p:sp>
      <p:sp>
        <p:nvSpPr>
          <p:cNvPr id="48" name="Freeform: Shape 47">
            <a:extLst>
              <a:ext uri="{FF2B5EF4-FFF2-40B4-BE49-F238E27FC236}">
                <a16:creationId xmlns:a16="http://schemas.microsoft.com/office/drawing/2014/main" id="{3693FCB0-60A6-4F8F-A450-4472BF38A382}"/>
              </a:ext>
            </a:extLst>
          </p:cNvPr>
          <p:cNvSpPr/>
          <p:nvPr/>
        </p:nvSpPr>
        <p:spPr>
          <a:xfrm>
            <a:off x="457200" y="6641431"/>
            <a:ext cx="26541663" cy="11261557"/>
          </a:xfrm>
          <a:custGeom>
            <a:avLst/>
            <a:gdLst>
              <a:gd name="connsiteX0" fmla="*/ 2325319 w 30776091"/>
              <a:gd name="connsiteY0" fmla="*/ 9319507 h 12912806"/>
              <a:gd name="connsiteX1" fmla="*/ 10266161 w 30776091"/>
              <a:gd name="connsiteY1" fmla="*/ 8356981 h 12912806"/>
              <a:gd name="connsiteX2" fmla="*/ 13177804 w 30776091"/>
              <a:gd name="connsiteY2" fmla="*/ 7923844 h 12912806"/>
              <a:gd name="connsiteX3" fmla="*/ 14717846 w 30776091"/>
              <a:gd name="connsiteY3" fmla="*/ 7466644 h 12912806"/>
              <a:gd name="connsiteX4" fmla="*/ 16739151 w 30776091"/>
              <a:gd name="connsiteY4" fmla="*/ 6768812 h 12912806"/>
              <a:gd name="connsiteX5" fmla="*/ 17244477 w 30776091"/>
              <a:gd name="connsiteY5" fmla="*/ 6263486 h 12912806"/>
              <a:gd name="connsiteX6" fmla="*/ 20444877 w 30776091"/>
              <a:gd name="connsiteY6" fmla="*/ 6263486 h 12912806"/>
              <a:gd name="connsiteX7" fmla="*/ 23260267 w 30776091"/>
              <a:gd name="connsiteY7" fmla="*/ 6239423 h 12912806"/>
              <a:gd name="connsiteX8" fmla="*/ 23789656 w 30776091"/>
              <a:gd name="connsiteY8" fmla="*/ 5830349 h 12912806"/>
              <a:gd name="connsiteX9" fmla="*/ 25137193 w 30776091"/>
              <a:gd name="connsiteY9" fmla="*/ 4169991 h 12912806"/>
              <a:gd name="connsiteX10" fmla="*/ 26701298 w 30776091"/>
              <a:gd name="connsiteY10" fmla="*/ 2629949 h 12912806"/>
              <a:gd name="connsiteX11" fmla="*/ 27567572 w 30776091"/>
              <a:gd name="connsiteY11" fmla="*/ 1402728 h 12912806"/>
              <a:gd name="connsiteX12" fmla="*/ 28024772 w 30776091"/>
              <a:gd name="connsiteY12" fmla="*/ 873339 h 12912806"/>
              <a:gd name="connsiteX13" fmla="*/ 28554161 w 30776091"/>
              <a:gd name="connsiteY13" fmla="*/ 728960 h 12912806"/>
              <a:gd name="connsiteX14" fmla="*/ 28818856 w 30776091"/>
              <a:gd name="connsiteY14" fmla="*/ 873339 h 12912806"/>
              <a:gd name="connsiteX15" fmla="*/ 28794793 w 30776091"/>
              <a:gd name="connsiteY15" fmla="*/ 11990517 h 12912806"/>
              <a:gd name="connsiteX16" fmla="*/ 2277193 w 30776091"/>
              <a:gd name="connsiteY16" fmla="*/ 11966454 h 12912806"/>
              <a:gd name="connsiteX17" fmla="*/ 2325319 w 30776091"/>
              <a:gd name="connsiteY17" fmla="*/ 9319507 h 12912806"/>
              <a:gd name="connsiteX0" fmla="*/ 48126 w 28498898"/>
              <a:gd name="connsiteY0" fmla="*/ 9319507 h 12912806"/>
              <a:gd name="connsiteX1" fmla="*/ 7988968 w 28498898"/>
              <a:gd name="connsiteY1" fmla="*/ 8356981 h 12912806"/>
              <a:gd name="connsiteX2" fmla="*/ 10900611 w 28498898"/>
              <a:gd name="connsiteY2" fmla="*/ 7923844 h 12912806"/>
              <a:gd name="connsiteX3" fmla="*/ 12440653 w 28498898"/>
              <a:gd name="connsiteY3" fmla="*/ 7466644 h 12912806"/>
              <a:gd name="connsiteX4" fmla="*/ 14461958 w 28498898"/>
              <a:gd name="connsiteY4" fmla="*/ 6768812 h 12912806"/>
              <a:gd name="connsiteX5" fmla="*/ 14967284 w 28498898"/>
              <a:gd name="connsiteY5" fmla="*/ 6263486 h 12912806"/>
              <a:gd name="connsiteX6" fmla="*/ 18167684 w 28498898"/>
              <a:gd name="connsiteY6" fmla="*/ 6263486 h 12912806"/>
              <a:gd name="connsiteX7" fmla="*/ 20983074 w 28498898"/>
              <a:gd name="connsiteY7" fmla="*/ 6239423 h 12912806"/>
              <a:gd name="connsiteX8" fmla="*/ 21512463 w 28498898"/>
              <a:gd name="connsiteY8" fmla="*/ 5830349 h 12912806"/>
              <a:gd name="connsiteX9" fmla="*/ 22860000 w 28498898"/>
              <a:gd name="connsiteY9" fmla="*/ 4169991 h 12912806"/>
              <a:gd name="connsiteX10" fmla="*/ 24424105 w 28498898"/>
              <a:gd name="connsiteY10" fmla="*/ 2629949 h 12912806"/>
              <a:gd name="connsiteX11" fmla="*/ 25290379 w 28498898"/>
              <a:gd name="connsiteY11" fmla="*/ 1402728 h 12912806"/>
              <a:gd name="connsiteX12" fmla="*/ 25747579 w 28498898"/>
              <a:gd name="connsiteY12" fmla="*/ 873339 h 12912806"/>
              <a:gd name="connsiteX13" fmla="*/ 26276968 w 28498898"/>
              <a:gd name="connsiteY13" fmla="*/ 728960 h 12912806"/>
              <a:gd name="connsiteX14" fmla="*/ 26541663 w 28498898"/>
              <a:gd name="connsiteY14" fmla="*/ 873339 h 12912806"/>
              <a:gd name="connsiteX15" fmla="*/ 26517600 w 28498898"/>
              <a:gd name="connsiteY15" fmla="*/ 11990517 h 12912806"/>
              <a:gd name="connsiteX16" fmla="*/ 0 w 28498898"/>
              <a:gd name="connsiteY16" fmla="*/ 11966454 h 12912806"/>
              <a:gd name="connsiteX17" fmla="*/ 48126 w 28498898"/>
              <a:gd name="connsiteY17" fmla="*/ 9319507 h 12912806"/>
              <a:gd name="connsiteX0" fmla="*/ 48126 w 28498898"/>
              <a:gd name="connsiteY0" fmla="*/ 9319507 h 11990517"/>
              <a:gd name="connsiteX1" fmla="*/ 7988968 w 28498898"/>
              <a:gd name="connsiteY1" fmla="*/ 8356981 h 11990517"/>
              <a:gd name="connsiteX2" fmla="*/ 10900611 w 28498898"/>
              <a:gd name="connsiteY2" fmla="*/ 7923844 h 11990517"/>
              <a:gd name="connsiteX3" fmla="*/ 12440653 w 28498898"/>
              <a:gd name="connsiteY3" fmla="*/ 7466644 h 11990517"/>
              <a:gd name="connsiteX4" fmla="*/ 14461958 w 28498898"/>
              <a:gd name="connsiteY4" fmla="*/ 6768812 h 11990517"/>
              <a:gd name="connsiteX5" fmla="*/ 14967284 w 28498898"/>
              <a:gd name="connsiteY5" fmla="*/ 6263486 h 11990517"/>
              <a:gd name="connsiteX6" fmla="*/ 18167684 w 28498898"/>
              <a:gd name="connsiteY6" fmla="*/ 6263486 h 11990517"/>
              <a:gd name="connsiteX7" fmla="*/ 20983074 w 28498898"/>
              <a:gd name="connsiteY7" fmla="*/ 6239423 h 11990517"/>
              <a:gd name="connsiteX8" fmla="*/ 21512463 w 28498898"/>
              <a:gd name="connsiteY8" fmla="*/ 5830349 h 11990517"/>
              <a:gd name="connsiteX9" fmla="*/ 22860000 w 28498898"/>
              <a:gd name="connsiteY9" fmla="*/ 4169991 h 11990517"/>
              <a:gd name="connsiteX10" fmla="*/ 24424105 w 28498898"/>
              <a:gd name="connsiteY10" fmla="*/ 2629949 h 11990517"/>
              <a:gd name="connsiteX11" fmla="*/ 25290379 w 28498898"/>
              <a:gd name="connsiteY11" fmla="*/ 1402728 h 11990517"/>
              <a:gd name="connsiteX12" fmla="*/ 25747579 w 28498898"/>
              <a:gd name="connsiteY12" fmla="*/ 873339 h 11990517"/>
              <a:gd name="connsiteX13" fmla="*/ 26276968 w 28498898"/>
              <a:gd name="connsiteY13" fmla="*/ 728960 h 11990517"/>
              <a:gd name="connsiteX14" fmla="*/ 26541663 w 28498898"/>
              <a:gd name="connsiteY14" fmla="*/ 873339 h 11990517"/>
              <a:gd name="connsiteX15" fmla="*/ 26517600 w 28498898"/>
              <a:gd name="connsiteY15" fmla="*/ 11990517 h 11990517"/>
              <a:gd name="connsiteX16" fmla="*/ 0 w 28498898"/>
              <a:gd name="connsiteY16" fmla="*/ 11966454 h 11990517"/>
              <a:gd name="connsiteX17" fmla="*/ 48126 w 28498898"/>
              <a:gd name="connsiteY17" fmla="*/ 9319507 h 11990517"/>
              <a:gd name="connsiteX0" fmla="*/ 48126 w 26541663"/>
              <a:gd name="connsiteY0" fmla="*/ 9319507 h 11990517"/>
              <a:gd name="connsiteX1" fmla="*/ 7988968 w 26541663"/>
              <a:gd name="connsiteY1" fmla="*/ 8356981 h 11990517"/>
              <a:gd name="connsiteX2" fmla="*/ 10900611 w 26541663"/>
              <a:gd name="connsiteY2" fmla="*/ 7923844 h 11990517"/>
              <a:gd name="connsiteX3" fmla="*/ 12440653 w 26541663"/>
              <a:gd name="connsiteY3" fmla="*/ 7466644 h 11990517"/>
              <a:gd name="connsiteX4" fmla="*/ 14461958 w 26541663"/>
              <a:gd name="connsiteY4" fmla="*/ 6768812 h 11990517"/>
              <a:gd name="connsiteX5" fmla="*/ 14967284 w 26541663"/>
              <a:gd name="connsiteY5" fmla="*/ 6263486 h 11990517"/>
              <a:gd name="connsiteX6" fmla="*/ 18167684 w 26541663"/>
              <a:gd name="connsiteY6" fmla="*/ 6263486 h 11990517"/>
              <a:gd name="connsiteX7" fmla="*/ 20983074 w 26541663"/>
              <a:gd name="connsiteY7" fmla="*/ 6239423 h 11990517"/>
              <a:gd name="connsiteX8" fmla="*/ 21512463 w 26541663"/>
              <a:gd name="connsiteY8" fmla="*/ 5830349 h 11990517"/>
              <a:gd name="connsiteX9" fmla="*/ 22860000 w 26541663"/>
              <a:gd name="connsiteY9" fmla="*/ 4169991 h 11990517"/>
              <a:gd name="connsiteX10" fmla="*/ 24424105 w 26541663"/>
              <a:gd name="connsiteY10" fmla="*/ 2629949 h 11990517"/>
              <a:gd name="connsiteX11" fmla="*/ 25290379 w 26541663"/>
              <a:gd name="connsiteY11" fmla="*/ 1402728 h 11990517"/>
              <a:gd name="connsiteX12" fmla="*/ 25747579 w 26541663"/>
              <a:gd name="connsiteY12" fmla="*/ 873339 h 11990517"/>
              <a:gd name="connsiteX13" fmla="*/ 26276968 w 26541663"/>
              <a:gd name="connsiteY13" fmla="*/ 728960 h 11990517"/>
              <a:gd name="connsiteX14" fmla="*/ 26541663 w 26541663"/>
              <a:gd name="connsiteY14" fmla="*/ 873339 h 11990517"/>
              <a:gd name="connsiteX15" fmla="*/ 26517600 w 26541663"/>
              <a:gd name="connsiteY15" fmla="*/ 11990517 h 11990517"/>
              <a:gd name="connsiteX16" fmla="*/ 0 w 26541663"/>
              <a:gd name="connsiteY16" fmla="*/ 11966454 h 11990517"/>
              <a:gd name="connsiteX17" fmla="*/ 48126 w 26541663"/>
              <a:gd name="connsiteY17" fmla="*/ 9319507 h 11990517"/>
              <a:gd name="connsiteX0" fmla="*/ 48126 w 26541663"/>
              <a:gd name="connsiteY0" fmla="*/ 9319507 h 11990517"/>
              <a:gd name="connsiteX1" fmla="*/ 7988968 w 26541663"/>
              <a:gd name="connsiteY1" fmla="*/ 8356981 h 11990517"/>
              <a:gd name="connsiteX2" fmla="*/ 10900611 w 26541663"/>
              <a:gd name="connsiteY2" fmla="*/ 7923844 h 11990517"/>
              <a:gd name="connsiteX3" fmla="*/ 12440653 w 26541663"/>
              <a:gd name="connsiteY3" fmla="*/ 7466644 h 11990517"/>
              <a:gd name="connsiteX4" fmla="*/ 14004758 w 26541663"/>
              <a:gd name="connsiteY4" fmla="*/ 6889128 h 11990517"/>
              <a:gd name="connsiteX5" fmla="*/ 14967284 w 26541663"/>
              <a:gd name="connsiteY5" fmla="*/ 6263486 h 11990517"/>
              <a:gd name="connsiteX6" fmla="*/ 18167684 w 26541663"/>
              <a:gd name="connsiteY6" fmla="*/ 6263486 h 11990517"/>
              <a:gd name="connsiteX7" fmla="*/ 20983074 w 26541663"/>
              <a:gd name="connsiteY7" fmla="*/ 6239423 h 11990517"/>
              <a:gd name="connsiteX8" fmla="*/ 21512463 w 26541663"/>
              <a:gd name="connsiteY8" fmla="*/ 5830349 h 11990517"/>
              <a:gd name="connsiteX9" fmla="*/ 22860000 w 26541663"/>
              <a:gd name="connsiteY9" fmla="*/ 4169991 h 11990517"/>
              <a:gd name="connsiteX10" fmla="*/ 24424105 w 26541663"/>
              <a:gd name="connsiteY10" fmla="*/ 2629949 h 11990517"/>
              <a:gd name="connsiteX11" fmla="*/ 25290379 w 26541663"/>
              <a:gd name="connsiteY11" fmla="*/ 1402728 h 11990517"/>
              <a:gd name="connsiteX12" fmla="*/ 25747579 w 26541663"/>
              <a:gd name="connsiteY12" fmla="*/ 873339 h 11990517"/>
              <a:gd name="connsiteX13" fmla="*/ 26276968 w 26541663"/>
              <a:gd name="connsiteY13" fmla="*/ 728960 h 11990517"/>
              <a:gd name="connsiteX14" fmla="*/ 26541663 w 26541663"/>
              <a:gd name="connsiteY14" fmla="*/ 873339 h 11990517"/>
              <a:gd name="connsiteX15" fmla="*/ 26517600 w 26541663"/>
              <a:gd name="connsiteY15" fmla="*/ 11990517 h 11990517"/>
              <a:gd name="connsiteX16" fmla="*/ 0 w 26541663"/>
              <a:gd name="connsiteY16" fmla="*/ 11966454 h 11990517"/>
              <a:gd name="connsiteX17" fmla="*/ 48126 w 26541663"/>
              <a:gd name="connsiteY17" fmla="*/ 9319507 h 11990517"/>
              <a:gd name="connsiteX0" fmla="*/ 48126 w 26541663"/>
              <a:gd name="connsiteY0" fmla="*/ 9319507 h 11990517"/>
              <a:gd name="connsiteX1" fmla="*/ 7988968 w 26541663"/>
              <a:gd name="connsiteY1" fmla="*/ 8356981 h 11990517"/>
              <a:gd name="connsiteX2" fmla="*/ 10900611 w 26541663"/>
              <a:gd name="connsiteY2" fmla="*/ 7923844 h 11990517"/>
              <a:gd name="connsiteX3" fmla="*/ 12440653 w 26541663"/>
              <a:gd name="connsiteY3" fmla="*/ 7466644 h 11990517"/>
              <a:gd name="connsiteX4" fmla="*/ 14004758 w 26541663"/>
              <a:gd name="connsiteY4" fmla="*/ 6889128 h 11990517"/>
              <a:gd name="connsiteX5" fmla="*/ 14991347 w 26541663"/>
              <a:gd name="connsiteY5" fmla="*/ 6359739 h 11990517"/>
              <a:gd name="connsiteX6" fmla="*/ 18167684 w 26541663"/>
              <a:gd name="connsiteY6" fmla="*/ 6263486 h 11990517"/>
              <a:gd name="connsiteX7" fmla="*/ 20983074 w 26541663"/>
              <a:gd name="connsiteY7" fmla="*/ 6239423 h 11990517"/>
              <a:gd name="connsiteX8" fmla="*/ 21512463 w 26541663"/>
              <a:gd name="connsiteY8" fmla="*/ 5830349 h 11990517"/>
              <a:gd name="connsiteX9" fmla="*/ 22860000 w 26541663"/>
              <a:gd name="connsiteY9" fmla="*/ 4169991 h 11990517"/>
              <a:gd name="connsiteX10" fmla="*/ 24424105 w 26541663"/>
              <a:gd name="connsiteY10" fmla="*/ 2629949 h 11990517"/>
              <a:gd name="connsiteX11" fmla="*/ 25290379 w 26541663"/>
              <a:gd name="connsiteY11" fmla="*/ 1402728 h 11990517"/>
              <a:gd name="connsiteX12" fmla="*/ 25747579 w 26541663"/>
              <a:gd name="connsiteY12" fmla="*/ 873339 h 11990517"/>
              <a:gd name="connsiteX13" fmla="*/ 26276968 w 26541663"/>
              <a:gd name="connsiteY13" fmla="*/ 728960 h 11990517"/>
              <a:gd name="connsiteX14" fmla="*/ 26541663 w 26541663"/>
              <a:gd name="connsiteY14" fmla="*/ 873339 h 11990517"/>
              <a:gd name="connsiteX15" fmla="*/ 26517600 w 26541663"/>
              <a:gd name="connsiteY15" fmla="*/ 11990517 h 11990517"/>
              <a:gd name="connsiteX16" fmla="*/ 0 w 26541663"/>
              <a:gd name="connsiteY16" fmla="*/ 11966454 h 11990517"/>
              <a:gd name="connsiteX17" fmla="*/ 48126 w 26541663"/>
              <a:gd name="connsiteY17" fmla="*/ 9319507 h 11990517"/>
              <a:gd name="connsiteX0" fmla="*/ 48126 w 26541663"/>
              <a:gd name="connsiteY0" fmla="*/ 8590547 h 11261557"/>
              <a:gd name="connsiteX1" fmla="*/ 7988968 w 26541663"/>
              <a:gd name="connsiteY1" fmla="*/ 7628021 h 11261557"/>
              <a:gd name="connsiteX2" fmla="*/ 10900611 w 26541663"/>
              <a:gd name="connsiteY2" fmla="*/ 7194884 h 11261557"/>
              <a:gd name="connsiteX3" fmla="*/ 12440653 w 26541663"/>
              <a:gd name="connsiteY3" fmla="*/ 6737684 h 11261557"/>
              <a:gd name="connsiteX4" fmla="*/ 14004758 w 26541663"/>
              <a:gd name="connsiteY4" fmla="*/ 6160168 h 11261557"/>
              <a:gd name="connsiteX5" fmla="*/ 14991347 w 26541663"/>
              <a:gd name="connsiteY5" fmla="*/ 5630779 h 11261557"/>
              <a:gd name="connsiteX6" fmla="*/ 18167684 w 26541663"/>
              <a:gd name="connsiteY6" fmla="*/ 5534526 h 11261557"/>
              <a:gd name="connsiteX7" fmla="*/ 20983074 w 26541663"/>
              <a:gd name="connsiteY7" fmla="*/ 5510463 h 11261557"/>
              <a:gd name="connsiteX8" fmla="*/ 21512463 w 26541663"/>
              <a:gd name="connsiteY8" fmla="*/ 5101389 h 11261557"/>
              <a:gd name="connsiteX9" fmla="*/ 22860000 w 26541663"/>
              <a:gd name="connsiteY9" fmla="*/ 3441031 h 11261557"/>
              <a:gd name="connsiteX10" fmla="*/ 24424105 w 26541663"/>
              <a:gd name="connsiteY10" fmla="*/ 1900989 h 11261557"/>
              <a:gd name="connsiteX11" fmla="*/ 25290379 w 26541663"/>
              <a:gd name="connsiteY11" fmla="*/ 673768 h 11261557"/>
              <a:gd name="connsiteX12" fmla="*/ 25747579 w 26541663"/>
              <a:gd name="connsiteY12" fmla="*/ 144379 h 11261557"/>
              <a:gd name="connsiteX13" fmla="*/ 26276968 w 26541663"/>
              <a:gd name="connsiteY13" fmla="*/ 0 h 11261557"/>
              <a:gd name="connsiteX14" fmla="*/ 26541663 w 26541663"/>
              <a:gd name="connsiteY14" fmla="*/ 144379 h 11261557"/>
              <a:gd name="connsiteX15" fmla="*/ 26517600 w 26541663"/>
              <a:gd name="connsiteY15" fmla="*/ 11261557 h 11261557"/>
              <a:gd name="connsiteX16" fmla="*/ 0 w 26541663"/>
              <a:gd name="connsiteY16" fmla="*/ 11237494 h 11261557"/>
              <a:gd name="connsiteX17" fmla="*/ 48126 w 26541663"/>
              <a:gd name="connsiteY17" fmla="*/ 8590547 h 11261557"/>
              <a:gd name="connsiteX0" fmla="*/ 48126 w 26541663"/>
              <a:gd name="connsiteY0" fmla="*/ 8590547 h 11261557"/>
              <a:gd name="connsiteX1" fmla="*/ 7988968 w 26541663"/>
              <a:gd name="connsiteY1" fmla="*/ 7628021 h 11261557"/>
              <a:gd name="connsiteX2" fmla="*/ 10900611 w 26541663"/>
              <a:gd name="connsiteY2" fmla="*/ 7194884 h 11261557"/>
              <a:gd name="connsiteX3" fmla="*/ 12440653 w 26541663"/>
              <a:gd name="connsiteY3" fmla="*/ 6737684 h 11261557"/>
              <a:gd name="connsiteX4" fmla="*/ 14004758 w 26541663"/>
              <a:gd name="connsiteY4" fmla="*/ 6160168 h 11261557"/>
              <a:gd name="connsiteX5" fmla="*/ 14802712 w 26541663"/>
              <a:gd name="connsiteY5" fmla="*/ 5602004 h 11261557"/>
              <a:gd name="connsiteX6" fmla="*/ 18167684 w 26541663"/>
              <a:gd name="connsiteY6" fmla="*/ 5534526 h 11261557"/>
              <a:gd name="connsiteX7" fmla="*/ 20983074 w 26541663"/>
              <a:gd name="connsiteY7" fmla="*/ 5510463 h 11261557"/>
              <a:gd name="connsiteX8" fmla="*/ 21512463 w 26541663"/>
              <a:gd name="connsiteY8" fmla="*/ 5101389 h 11261557"/>
              <a:gd name="connsiteX9" fmla="*/ 22860000 w 26541663"/>
              <a:gd name="connsiteY9" fmla="*/ 3441031 h 11261557"/>
              <a:gd name="connsiteX10" fmla="*/ 24424105 w 26541663"/>
              <a:gd name="connsiteY10" fmla="*/ 1900989 h 11261557"/>
              <a:gd name="connsiteX11" fmla="*/ 25290379 w 26541663"/>
              <a:gd name="connsiteY11" fmla="*/ 673768 h 11261557"/>
              <a:gd name="connsiteX12" fmla="*/ 25747579 w 26541663"/>
              <a:gd name="connsiteY12" fmla="*/ 144379 h 11261557"/>
              <a:gd name="connsiteX13" fmla="*/ 26276968 w 26541663"/>
              <a:gd name="connsiteY13" fmla="*/ 0 h 11261557"/>
              <a:gd name="connsiteX14" fmla="*/ 26541663 w 26541663"/>
              <a:gd name="connsiteY14" fmla="*/ 144379 h 11261557"/>
              <a:gd name="connsiteX15" fmla="*/ 26517600 w 26541663"/>
              <a:gd name="connsiteY15" fmla="*/ 11261557 h 11261557"/>
              <a:gd name="connsiteX16" fmla="*/ 0 w 26541663"/>
              <a:gd name="connsiteY16" fmla="*/ 11237494 h 11261557"/>
              <a:gd name="connsiteX17" fmla="*/ 48126 w 26541663"/>
              <a:gd name="connsiteY17" fmla="*/ 8590547 h 11261557"/>
              <a:gd name="connsiteX0" fmla="*/ 48126 w 26541663"/>
              <a:gd name="connsiteY0" fmla="*/ 8590547 h 11261557"/>
              <a:gd name="connsiteX1" fmla="*/ 7988968 w 26541663"/>
              <a:gd name="connsiteY1" fmla="*/ 7628021 h 11261557"/>
              <a:gd name="connsiteX2" fmla="*/ 10900611 w 26541663"/>
              <a:gd name="connsiteY2" fmla="*/ 7194884 h 11261557"/>
              <a:gd name="connsiteX3" fmla="*/ 12440653 w 26541663"/>
              <a:gd name="connsiteY3" fmla="*/ 6737684 h 11261557"/>
              <a:gd name="connsiteX4" fmla="*/ 14004758 w 26541663"/>
              <a:gd name="connsiteY4" fmla="*/ 6160168 h 11261557"/>
              <a:gd name="connsiteX5" fmla="*/ 14802712 w 26541663"/>
              <a:gd name="connsiteY5" fmla="*/ 5602004 h 11261557"/>
              <a:gd name="connsiteX6" fmla="*/ 18167684 w 26541663"/>
              <a:gd name="connsiteY6" fmla="*/ 5534526 h 11261557"/>
              <a:gd name="connsiteX7" fmla="*/ 20983074 w 26541663"/>
              <a:gd name="connsiteY7" fmla="*/ 5510463 h 11261557"/>
              <a:gd name="connsiteX8" fmla="*/ 21512463 w 26541663"/>
              <a:gd name="connsiteY8" fmla="*/ 5101389 h 11261557"/>
              <a:gd name="connsiteX9" fmla="*/ 22860000 w 26541663"/>
              <a:gd name="connsiteY9" fmla="*/ 3441031 h 11261557"/>
              <a:gd name="connsiteX10" fmla="*/ 24424105 w 26541663"/>
              <a:gd name="connsiteY10" fmla="*/ 1900989 h 11261557"/>
              <a:gd name="connsiteX11" fmla="*/ 25290379 w 26541663"/>
              <a:gd name="connsiteY11" fmla="*/ 673768 h 11261557"/>
              <a:gd name="connsiteX12" fmla="*/ 25747579 w 26541663"/>
              <a:gd name="connsiteY12" fmla="*/ 144379 h 11261557"/>
              <a:gd name="connsiteX13" fmla="*/ 26276968 w 26541663"/>
              <a:gd name="connsiteY13" fmla="*/ 0 h 11261557"/>
              <a:gd name="connsiteX14" fmla="*/ 26541663 w 26541663"/>
              <a:gd name="connsiteY14" fmla="*/ 144379 h 11261557"/>
              <a:gd name="connsiteX15" fmla="*/ 26517600 w 26541663"/>
              <a:gd name="connsiteY15" fmla="*/ 11261557 h 11261557"/>
              <a:gd name="connsiteX16" fmla="*/ 0 w 26541663"/>
              <a:gd name="connsiteY16" fmla="*/ 11237494 h 11261557"/>
              <a:gd name="connsiteX17" fmla="*/ 48126 w 26541663"/>
              <a:gd name="connsiteY17" fmla="*/ 8590547 h 11261557"/>
              <a:gd name="connsiteX0" fmla="*/ 48126 w 26541663"/>
              <a:gd name="connsiteY0" fmla="*/ 8590547 h 11261557"/>
              <a:gd name="connsiteX1" fmla="*/ 7988968 w 26541663"/>
              <a:gd name="connsiteY1" fmla="*/ 7628021 h 11261557"/>
              <a:gd name="connsiteX2" fmla="*/ 10900611 w 26541663"/>
              <a:gd name="connsiteY2" fmla="*/ 7194884 h 11261557"/>
              <a:gd name="connsiteX3" fmla="*/ 12440653 w 26541663"/>
              <a:gd name="connsiteY3" fmla="*/ 6737684 h 11261557"/>
              <a:gd name="connsiteX4" fmla="*/ 14004758 w 26541663"/>
              <a:gd name="connsiteY4" fmla="*/ 6160168 h 11261557"/>
              <a:gd name="connsiteX5" fmla="*/ 14783529 w 26541663"/>
              <a:gd name="connsiteY5" fmla="*/ 5579624 h 11261557"/>
              <a:gd name="connsiteX6" fmla="*/ 18167684 w 26541663"/>
              <a:gd name="connsiteY6" fmla="*/ 5534526 h 11261557"/>
              <a:gd name="connsiteX7" fmla="*/ 20983074 w 26541663"/>
              <a:gd name="connsiteY7" fmla="*/ 5510463 h 11261557"/>
              <a:gd name="connsiteX8" fmla="*/ 21512463 w 26541663"/>
              <a:gd name="connsiteY8" fmla="*/ 5101389 h 11261557"/>
              <a:gd name="connsiteX9" fmla="*/ 22860000 w 26541663"/>
              <a:gd name="connsiteY9" fmla="*/ 3441031 h 11261557"/>
              <a:gd name="connsiteX10" fmla="*/ 24424105 w 26541663"/>
              <a:gd name="connsiteY10" fmla="*/ 1900989 h 11261557"/>
              <a:gd name="connsiteX11" fmla="*/ 25290379 w 26541663"/>
              <a:gd name="connsiteY11" fmla="*/ 673768 h 11261557"/>
              <a:gd name="connsiteX12" fmla="*/ 25747579 w 26541663"/>
              <a:gd name="connsiteY12" fmla="*/ 144379 h 11261557"/>
              <a:gd name="connsiteX13" fmla="*/ 26276968 w 26541663"/>
              <a:gd name="connsiteY13" fmla="*/ 0 h 11261557"/>
              <a:gd name="connsiteX14" fmla="*/ 26541663 w 26541663"/>
              <a:gd name="connsiteY14" fmla="*/ 144379 h 11261557"/>
              <a:gd name="connsiteX15" fmla="*/ 26517600 w 26541663"/>
              <a:gd name="connsiteY15" fmla="*/ 11261557 h 11261557"/>
              <a:gd name="connsiteX16" fmla="*/ 0 w 26541663"/>
              <a:gd name="connsiteY16" fmla="*/ 11237494 h 11261557"/>
              <a:gd name="connsiteX17" fmla="*/ 48126 w 26541663"/>
              <a:gd name="connsiteY17" fmla="*/ 8590547 h 11261557"/>
              <a:gd name="connsiteX0" fmla="*/ 48126 w 26541663"/>
              <a:gd name="connsiteY0" fmla="*/ 8590547 h 11261557"/>
              <a:gd name="connsiteX1" fmla="*/ 7988968 w 26541663"/>
              <a:gd name="connsiteY1" fmla="*/ 7628021 h 11261557"/>
              <a:gd name="connsiteX2" fmla="*/ 10900611 w 26541663"/>
              <a:gd name="connsiteY2" fmla="*/ 7194884 h 11261557"/>
              <a:gd name="connsiteX3" fmla="*/ 12440653 w 26541663"/>
              <a:gd name="connsiteY3" fmla="*/ 6737684 h 11261557"/>
              <a:gd name="connsiteX4" fmla="*/ 14004758 w 26541663"/>
              <a:gd name="connsiteY4" fmla="*/ 6160168 h 11261557"/>
              <a:gd name="connsiteX5" fmla="*/ 14783529 w 26541663"/>
              <a:gd name="connsiteY5" fmla="*/ 5579624 h 11261557"/>
              <a:gd name="connsiteX6" fmla="*/ 18167684 w 26541663"/>
              <a:gd name="connsiteY6" fmla="*/ 5534526 h 11261557"/>
              <a:gd name="connsiteX7" fmla="*/ 20983074 w 26541663"/>
              <a:gd name="connsiteY7" fmla="*/ 5510463 h 11261557"/>
              <a:gd name="connsiteX8" fmla="*/ 21512463 w 26541663"/>
              <a:gd name="connsiteY8" fmla="*/ 5101389 h 11261557"/>
              <a:gd name="connsiteX9" fmla="*/ 22860000 w 26541663"/>
              <a:gd name="connsiteY9" fmla="*/ 3441031 h 11261557"/>
              <a:gd name="connsiteX10" fmla="*/ 24424105 w 26541663"/>
              <a:gd name="connsiteY10" fmla="*/ 1900989 h 11261557"/>
              <a:gd name="connsiteX11" fmla="*/ 25290379 w 26541663"/>
              <a:gd name="connsiteY11" fmla="*/ 673768 h 11261557"/>
              <a:gd name="connsiteX12" fmla="*/ 25747579 w 26541663"/>
              <a:gd name="connsiteY12" fmla="*/ 144379 h 11261557"/>
              <a:gd name="connsiteX13" fmla="*/ 26276968 w 26541663"/>
              <a:gd name="connsiteY13" fmla="*/ 0 h 11261557"/>
              <a:gd name="connsiteX14" fmla="*/ 26541663 w 26541663"/>
              <a:gd name="connsiteY14" fmla="*/ 144379 h 11261557"/>
              <a:gd name="connsiteX15" fmla="*/ 26517600 w 26541663"/>
              <a:gd name="connsiteY15" fmla="*/ 11261557 h 11261557"/>
              <a:gd name="connsiteX16" fmla="*/ 0 w 26541663"/>
              <a:gd name="connsiteY16" fmla="*/ 11237494 h 11261557"/>
              <a:gd name="connsiteX17" fmla="*/ 48126 w 26541663"/>
              <a:gd name="connsiteY17" fmla="*/ 8590547 h 11261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541663" h="11261557">
                <a:moveTo>
                  <a:pt x="48126" y="8590547"/>
                </a:moveTo>
                <a:cubicBezTo>
                  <a:pt x="1379621" y="7988968"/>
                  <a:pt x="6180221" y="7860631"/>
                  <a:pt x="7988968" y="7628021"/>
                </a:cubicBezTo>
                <a:cubicBezTo>
                  <a:pt x="9797715" y="7395411"/>
                  <a:pt x="10158664" y="7343273"/>
                  <a:pt x="10900611" y="7194884"/>
                </a:cubicBezTo>
                <a:cubicBezTo>
                  <a:pt x="11642558" y="7046495"/>
                  <a:pt x="11923295" y="6910137"/>
                  <a:pt x="12440653" y="6737684"/>
                </a:cubicBezTo>
                <a:cubicBezTo>
                  <a:pt x="12958011" y="6565231"/>
                  <a:pt x="13614279" y="6353178"/>
                  <a:pt x="14004758" y="6160168"/>
                </a:cubicBezTo>
                <a:cubicBezTo>
                  <a:pt x="14395237" y="5967158"/>
                  <a:pt x="14523939" y="5773139"/>
                  <a:pt x="14783529" y="5579624"/>
                </a:cubicBezTo>
                <a:lnTo>
                  <a:pt x="18167684" y="5534526"/>
                </a:lnTo>
                <a:cubicBezTo>
                  <a:pt x="19200942" y="5522999"/>
                  <a:pt x="20425611" y="5582652"/>
                  <a:pt x="20983074" y="5510463"/>
                </a:cubicBezTo>
                <a:cubicBezTo>
                  <a:pt x="21540537" y="5438274"/>
                  <a:pt x="21199642" y="5446294"/>
                  <a:pt x="21512463" y="5101389"/>
                </a:cubicBezTo>
                <a:cubicBezTo>
                  <a:pt x="21825284" y="4756484"/>
                  <a:pt x="22374726" y="3974431"/>
                  <a:pt x="22860000" y="3441031"/>
                </a:cubicBezTo>
                <a:cubicBezTo>
                  <a:pt x="23345274" y="2907631"/>
                  <a:pt x="24019042" y="2362199"/>
                  <a:pt x="24424105" y="1900989"/>
                </a:cubicBezTo>
                <a:cubicBezTo>
                  <a:pt x="24829168" y="1439779"/>
                  <a:pt x="25069800" y="966536"/>
                  <a:pt x="25290379" y="673768"/>
                </a:cubicBezTo>
                <a:cubicBezTo>
                  <a:pt x="25510958" y="381000"/>
                  <a:pt x="25583148" y="256674"/>
                  <a:pt x="25747579" y="144379"/>
                </a:cubicBezTo>
                <a:cubicBezTo>
                  <a:pt x="25912010" y="32084"/>
                  <a:pt x="26144621" y="0"/>
                  <a:pt x="26276968" y="0"/>
                </a:cubicBezTo>
                <a:lnTo>
                  <a:pt x="26541663" y="144379"/>
                </a:lnTo>
                <a:lnTo>
                  <a:pt x="26517600" y="11261557"/>
                </a:lnTo>
                <a:lnTo>
                  <a:pt x="0" y="11237494"/>
                </a:lnTo>
                <a:lnTo>
                  <a:pt x="48126" y="8590547"/>
                </a:lnTo>
                <a:close/>
              </a:path>
            </a:pathLst>
          </a:custGeom>
          <a:blipFill>
            <a:blip r:embed="rId3"/>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C92F09B3-4676-4547-8A9E-4A569EE25003}"/>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Speech Bubble: Rectangle 48">
            <a:extLst>
              <a:ext uri="{FF2B5EF4-FFF2-40B4-BE49-F238E27FC236}">
                <a16:creationId xmlns:a16="http://schemas.microsoft.com/office/drawing/2014/main" id="{CC78F724-64CC-46DB-A32C-1273C708C396}"/>
              </a:ext>
            </a:extLst>
          </p:cNvPr>
          <p:cNvSpPr/>
          <p:nvPr/>
        </p:nvSpPr>
        <p:spPr>
          <a:xfrm>
            <a:off x="23169981" y="4707578"/>
            <a:ext cx="2252710" cy="774478"/>
          </a:xfrm>
          <a:prstGeom prst="wedgeRectCallout">
            <a:avLst>
              <a:gd name="adj1" fmla="val 73503"/>
              <a:gd name="adj2" fmla="val 192936"/>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Bluff Line</a:t>
            </a:r>
          </a:p>
        </p:txBody>
      </p:sp>
      <p:grpSp>
        <p:nvGrpSpPr>
          <p:cNvPr id="54" name="Group 53">
            <a:extLst>
              <a:ext uri="{FF2B5EF4-FFF2-40B4-BE49-F238E27FC236}">
                <a16:creationId xmlns:a16="http://schemas.microsoft.com/office/drawing/2014/main" id="{6CC22B50-D8E9-4924-A3C8-68D739BDA286}"/>
              </a:ext>
            </a:extLst>
          </p:cNvPr>
          <p:cNvGrpSpPr/>
          <p:nvPr/>
        </p:nvGrpSpPr>
        <p:grpSpPr>
          <a:xfrm>
            <a:off x="623546" y="16865185"/>
            <a:ext cx="1023257" cy="740229"/>
            <a:chOff x="27943018" y="3570514"/>
            <a:chExt cx="1023257" cy="740229"/>
          </a:xfrm>
        </p:grpSpPr>
        <p:sp>
          <p:nvSpPr>
            <p:cNvPr id="55" name="Oval 54">
              <a:extLst>
                <a:ext uri="{FF2B5EF4-FFF2-40B4-BE49-F238E27FC236}">
                  <a16:creationId xmlns:a16="http://schemas.microsoft.com/office/drawing/2014/main" id="{BD018870-059E-4906-B3E5-876ACCB8D7C8}"/>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6" name="TextBox 55">
              <a:extLst>
                <a:ext uri="{FF2B5EF4-FFF2-40B4-BE49-F238E27FC236}">
                  <a16:creationId xmlns:a16="http://schemas.microsoft.com/office/drawing/2014/main" id="{532F6D0B-D7CF-4A33-A425-39BBE4ECB335}"/>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a:t>
              </a:r>
            </a:p>
          </p:txBody>
        </p:sp>
      </p:grpSp>
      <p:sp>
        <p:nvSpPr>
          <p:cNvPr id="2" name="Freeform: Shape 1">
            <a:extLst>
              <a:ext uri="{FF2B5EF4-FFF2-40B4-BE49-F238E27FC236}">
                <a16:creationId xmlns:a16="http://schemas.microsoft.com/office/drawing/2014/main" id="{E00E1E6E-411B-498F-9E4E-3E79BAB832CC}"/>
              </a:ext>
            </a:extLst>
          </p:cNvPr>
          <p:cNvSpPr/>
          <p:nvPr/>
        </p:nvSpPr>
        <p:spPr>
          <a:xfrm>
            <a:off x="15603166" y="11225719"/>
            <a:ext cx="729574" cy="797668"/>
          </a:xfrm>
          <a:custGeom>
            <a:avLst/>
            <a:gdLst>
              <a:gd name="connsiteX0" fmla="*/ 0 w 729574"/>
              <a:gd name="connsiteY0" fmla="*/ 768485 h 797668"/>
              <a:gd name="connsiteX1" fmla="*/ 457200 w 729574"/>
              <a:gd name="connsiteY1" fmla="*/ 0 h 797668"/>
              <a:gd name="connsiteX2" fmla="*/ 729574 w 729574"/>
              <a:gd name="connsiteY2" fmla="*/ 797668 h 797668"/>
            </a:gdLst>
            <a:ahLst/>
            <a:cxnLst>
              <a:cxn ang="0">
                <a:pos x="connsiteX0" y="connsiteY0"/>
              </a:cxn>
              <a:cxn ang="0">
                <a:pos x="connsiteX1" y="connsiteY1"/>
              </a:cxn>
              <a:cxn ang="0">
                <a:pos x="connsiteX2" y="connsiteY2"/>
              </a:cxn>
            </a:cxnLst>
            <a:rect l="l" t="t" r="r" b="b"/>
            <a:pathLst>
              <a:path w="729574" h="797668">
                <a:moveTo>
                  <a:pt x="0" y="768485"/>
                </a:moveTo>
                <a:lnTo>
                  <a:pt x="457200" y="0"/>
                </a:lnTo>
                <a:lnTo>
                  <a:pt x="729574" y="797668"/>
                </a:lnTo>
              </a:path>
            </a:pathLst>
          </a:custGeom>
          <a:noFill/>
          <a:ln w="285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2EE2BC0D-9787-4A03-B11B-84C8478478D2}"/>
              </a:ext>
            </a:extLst>
          </p:cNvPr>
          <p:cNvSpPr/>
          <p:nvPr/>
        </p:nvSpPr>
        <p:spPr>
          <a:xfrm rot="16200000">
            <a:off x="15628191" y="11575223"/>
            <a:ext cx="845947" cy="53354"/>
          </a:xfrm>
          <a:prstGeom prst="rect">
            <a:avLst/>
          </a:prstGeom>
          <a:solidFill>
            <a:schemeClr val="tx1">
              <a:lumMod val="65000"/>
              <a:lumOff val="35000"/>
            </a:schemeClr>
          </a:solidFill>
          <a:ln>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2" name="Picture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0876" y="4688821"/>
            <a:ext cx="10197383" cy="7083497"/>
          </a:xfrm>
          <a:prstGeom prst="rect">
            <a:avLst/>
          </a:prstGeom>
          <a:ln w="57150">
            <a:solidFill>
              <a:srgbClr val="002060"/>
            </a:solidFill>
          </a:ln>
        </p:spPr>
      </p:pic>
      <p:pic>
        <p:nvPicPr>
          <p:cNvPr id="7" name="Picture 6"/>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665501" y="750514"/>
            <a:ext cx="6096000" cy="8810625"/>
          </a:xfrm>
          <a:prstGeom prst="rect">
            <a:avLst/>
          </a:prstGeom>
          <a:ln w="57150">
            <a:solidFill>
              <a:srgbClr val="002060"/>
            </a:solidFill>
          </a:ln>
        </p:spPr>
      </p:pic>
      <p:pic>
        <p:nvPicPr>
          <p:cNvPr id="6" name="Picture 5"/>
          <p:cNvPicPr>
            <a:picLocks noChangeAspect="1"/>
          </p:cNvPicPr>
          <p:nvPr/>
        </p:nvPicPr>
        <p:blipFill rotWithShape="1">
          <a:blip r:embed="rId6" cstate="print">
            <a:extLst>
              <a:ext uri="{28A0092B-C50C-407E-A947-70E740481C1C}">
                <a14:useLocalDpi xmlns:a14="http://schemas.microsoft.com/office/drawing/2010/main" val="0"/>
              </a:ext>
            </a:extLst>
          </a:blip>
          <a:srcRect l="1806" t="1698" r="1885" b="2642"/>
          <a:stretch/>
        </p:blipFill>
        <p:spPr>
          <a:xfrm>
            <a:off x="9612351" y="11396546"/>
            <a:ext cx="9233210" cy="5843239"/>
          </a:xfrm>
          <a:prstGeom prst="rect">
            <a:avLst/>
          </a:prstGeom>
          <a:ln w="57150">
            <a:solidFill>
              <a:srgbClr val="002060"/>
            </a:solidFill>
          </a:ln>
        </p:spPr>
      </p:pic>
      <p:pic>
        <p:nvPicPr>
          <p:cNvPr id="4" name="Picture 3"/>
          <p:cNvPicPr>
            <a:picLocks noChangeAspect="1"/>
          </p:cNvPicPr>
          <p:nvPr/>
        </p:nvPicPr>
        <p:blipFill>
          <a:blip r:embed="rId7">
            <a:extLst>
              <a:ext uri="{28A0092B-C50C-407E-A947-70E740481C1C}">
                <a14:useLocalDpi xmlns:a14="http://schemas.microsoft.com/office/drawing/2010/main" val="0"/>
              </a:ext>
            </a:extLst>
          </a:blip>
          <a:stretch>
            <a:fillRect/>
          </a:stretch>
        </p:blipFill>
        <p:spPr>
          <a:xfrm>
            <a:off x="7157750" y="1070234"/>
            <a:ext cx="9721656" cy="7059294"/>
          </a:xfrm>
          <a:prstGeom prst="rect">
            <a:avLst/>
          </a:prstGeom>
          <a:ln w="57150">
            <a:solidFill>
              <a:srgbClr val="002060"/>
            </a:solidFill>
          </a:ln>
        </p:spPr>
      </p:pic>
      <p:sp>
        <p:nvSpPr>
          <p:cNvPr id="13" name="Freeform 12"/>
          <p:cNvSpPr/>
          <p:nvPr/>
        </p:nvSpPr>
        <p:spPr>
          <a:xfrm>
            <a:off x="1515979" y="11357811"/>
            <a:ext cx="3441032" cy="2767263"/>
          </a:xfrm>
          <a:custGeom>
            <a:avLst/>
            <a:gdLst>
              <a:gd name="connsiteX0" fmla="*/ 3441032 w 3441032"/>
              <a:gd name="connsiteY0" fmla="*/ 0 h 2767263"/>
              <a:gd name="connsiteX1" fmla="*/ 0 w 3441032"/>
              <a:gd name="connsiteY1" fmla="*/ 2767263 h 2767263"/>
            </a:gdLst>
            <a:ahLst/>
            <a:cxnLst>
              <a:cxn ang="0">
                <a:pos x="connsiteX0" y="connsiteY0"/>
              </a:cxn>
              <a:cxn ang="0">
                <a:pos x="connsiteX1" y="connsiteY1"/>
              </a:cxn>
            </a:cxnLst>
            <a:rect l="l" t="t" r="r" b="b"/>
            <a:pathLst>
              <a:path w="3441032" h="2767263">
                <a:moveTo>
                  <a:pt x="3441032" y="0"/>
                </a:moveTo>
                <a:lnTo>
                  <a:pt x="0" y="2767263"/>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13"/>
          <p:cNvSpPr/>
          <p:nvPr/>
        </p:nvSpPr>
        <p:spPr>
          <a:xfrm>
            <a:off x="3441032" y="9336505"/>
            <a:ext cx="96252" cy="3777916"/>
          </a:xfrm>
          <a:custGeom>
            <a:avLst/>
            <a:gdLst>
              <a:gd name="connsiteX0" fmla="*/ 96252 w 96252"/>
              <a:gd name="connsiteY0" fmla="*/ 0 h 3777916"/>
              <a:gd name="connsiteX1" fmla="*/ 0 w 96252"/>
              <a:gd name="connsiteY1" fmla="*/ 3777916 h 3777916"/>
            </a:gdLst>
            <a:ahLst/>
            <a:cxnLst>
              <a:cxn ang="0">
                <a:pos x="connsiteX0" y="connsiteY0"/>
              </a:cxn>
              <a:cxn ang="0">
                <a:pos x="connsiteX1" y="connsiteY1"/>
              </a:cxn>
            </a:cxnLst>
            <a:rect l="l" t="t" r="r" b="b"/>
            <a:pathLst>
              <a:path w="96252" h="3777916">
                <a:moveTo>
                  <a:pt x="96252" y="0"/>
                </a:moveTo>
                <a:lnTo>
                  <a:pt x="0" y="3777916"/>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14"/>
          <p:cNvSpPr/>
          <p:nvPr/>
        </p:nvSpPr>
        <p:spPr>
          <a:xfrm>
            <a:off x="8518358" y="7916779"/>
            <a:ext cx="2983831" cy="4932947"/>
          </a:xfrm>
          <a:custGeom>
            <a:avLst/>
            <a:gdLst>
              <a:gd name="connsiteX0" fmla="*/ 2983831 w 2983831"/>
              <a:gd name="connsiteY0" fmla="*/ 0 h 4932947"/>
              <a:gd name="connsiteX1" fmla="*/ 0 w 2983831"/>
              <a:gd name="connsiteY1" fmla="*/ 4932947 h 4932947"/>
            </a:gdLst>
            <a:ahLst/>
            <a:cxnLst>
              <a:cxn ang="0">
                <a:pos x="connsiteX0" y="connsiteY0"/>
              </a:cxn>
              <a:cxn ang="0">
                <a:pos x="connsiteX1" y="connsiteY1"/>
              </a:cxn>
            </a:cxnLst>
            <a:rect l="l" t="t" r="r" b="b"/>
            <a:pathLst>
              <a:path w="2983831" h="4932947">
                <a:moveTo>
                  <a:pt x="2983831" y="0"/>
                </a:moveTo>
                <a:lnTo>
                  <a:pt x="0" y="4932947"/>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15"/>
          <p:cNvSpPr/>
          <p:nvPr/>
        </p:nvSpPr>
        <p:spPr>
          <a:xfrm>
            <a:off x="6184232" y="13932568"/>
            <a:ext cx="3633536" cy="1082843"/>
          </a:xfrm>
          <a:custGeom>
            <a:avLst/>
            <a:gdLst>
              <a:gd name="connsiteX0" fmla="*/ 3633536 w 3633536"/>
              <a:gd name="connsiteY0" fmla="*/ 1082843 h 1082843"/>
              <a:gd name="connsiteX1" fmla="*/ 0 w 3633536"/>
              <a:gd name="connsiteY1" fmla="*/ 0 h 1082843"/>
            </a:gdLst>
            <a:ahLst/>
            <a:cxnLst>
              <a:cxn ang="0">
                <a:pos x="connsiteX0" y="connsiteY0"/>
              </a:cxn>
              <a:cxn ang="0">
                <a:pos x="connsiteX1" y="connsiteY1"/>
              </a:cxn>
            </a:cxnLst>
            <a:rect l="l" t="t" r="r" b="b"/>
            <a:pathLst>
              <a:path w="3633536" h="1082843">
                <a:moveTo>
                  <a:pt x="3633536" y="1082843"/>
                </a:moveTo>
                <a:lnTo>
                  <a:pt x="0" y="0"/>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3619952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fade">
                                      <p:cBhvr>
                                        <p:cTn id="7" dur="1000"/>
                                        <p:tgtEl>
                                          <p:spTgt spid="12"/>
                                        </p:tgtEl>
                                      </p:cBhvr>
                                    </p:animEffect>
                                  </p:childTnLst>
                                </p:cTn>
                              </p:par>
                            </p:childTnLst>
                          </p:cTn>
                        </p:par>
                        <p:par>
                          <p:cTn id="8" fill="hold">
                            <p:stCondLst>
                              <p:cond delay="1000"/>
                            </p:stCondLst>
                            <p:childTnLst>
                              <p:par>
                                <p:cTn id="9" presetID="22" presetClass="entr" presetSubtype="2" fill="hold" grpId="0" nodeType="afterEffect">
                                  <p:stCondLst>
                                    <p:cond delay="0"/>
                                  </p:stCondLst>
                                  <p:childTnLst>
                                    <p:set>
                                      <p:cBhvr>
                                        <p:cTn id="10" dur="1" fill="hold">
                                          <p:stCondLst>
                                            <p:cond delay="0"/>
                                          </p:stCondLst>
                                        </p:cTn>
                                        <p:tgtEl>
                                          <p:spTgt spid="13"/>
                                        </p:tgtEl>
                                        <p:attrNameLst>
                                          <p:attrName>style.visibility</p:attrName>
                                        </p:attrNameLst>
                                      </p:cBhvr>
                                      <p:to>
                                        <p:strVal val="visible"/>
                                      </p:to>
                                    </p:set>
                                    <p:animEffect transition="in" filter="wipe(right)">
                                      <p:cBhvr>
                                        <p:cTn id="11" dur="1000"/>
                                        <p:tgtEl>
                                          <p:spTgt spid="13"/>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xit" presetSubtype="0" fill="hold" nodeType="clickEffect">
                                  <p:stCondLst>
                                    <p:cond delay="0"/>
                                  </p:stCondLst>
                                  <p:childTnLst>
                                    <p:animEffect transition="out" filter="fade">
                                      <p:cBhvr>
                                        <p:cTn id="15" dur="500"/>
                                        <p:tgtEl>
                                          <p:spTgt spid="12"/>
                                        </p:tgtEl>
                                      </p:cBhvr>
                                    </p:animEffect>
                                    <p:set>
                                      <p:cBhvr>
                                        <p:cTn id="16" dur="1" fill="hold">
                                          <p:stCondLst>
                                            <p:cond delay="499"/>
                                          </p:stCondLst>
                                        </p:cTn>
                                        <p:tgtEl>
                                          <p:spTgt spid="12"/>
                                        </p:tgtEl>
                                        <p:attrNameLst>
                                          <p:attrName>style.visibility</p:attrName>
                                        </p:attrNameLst>
                                      </p:cBhvr>
                                      <p:to>
                                        <p:strVal val="hidden"/>
                                      </p:to>
                                    </p:set>
                                  </p:childTnLst>
                                </p:cTn>
                              </p:par>
                              <p:par>
                                <p:cTn id="17" presetID="10" presetClass="exit" presetSubtype="0" fill="hold" grpId="1" nodeType="withEffect">
                                  <p:stCondLst>
                                    <p:cond delay="0"/>
                                  </p:stCondLst>
                                  <p:childTnLst>
                                    <p:animEffect transition="out" filter="fade">
                                      <p:cBhvr>
                                        <p:cTn id="18" dur="500"/>
                                        <p:tgtEl>
                                          <p:spTgt spid="13"/>
                                        </p:tgtEl>
                                      </p:cBhvr>
                                    </p:animEffect>
                                    <p:set>
                                      <p:cBhvr>
                                        <p:cTn id="19" dur="1" fill="hold">
                                          <p:stCondLst>
                                            <p:cond delay="499"/>
                                          </p:stCondLst>
                                        </p:cTn>
                                        <p:tgtEl>
                                          <p:spTgt spid="13"/>
                                        </p:tgtEl>
                                        <p:attrNameLst>
                                          <p:attrName>style.visibility</p:attrName>
                                        </p:attrNameLst>
                                      </p:cBhvr>
                                      <p:to>
                                        <p:strVal val="hidden"/>
                                      </p:to>
                                    </p:set>
                                  </p:childTnLst>
                                </p:cTn>
                              </p:par>
                            </p:childTnLst>
                          </p:cTn>
                        </p:par>
                        <p:par>
                          <p:cTn id="20" fill="hold">
                            <p:stCondLst>
                              <p:cond delay="500"/>
                            </p:stCondLst>
                            <p:childTnLst>
                              <p:par>
                                <p:cTn id="21" presetID="10" presetClass="entr" presetSubtype="0" fill="hold" nodeType="after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fade">
                                      <p:cBhvr>
                                        <p:cTn id="23" dur="1000"/>
                                        <p:tgtEl>
                                          <p:spTgt spid="7"/>
                                        </p:tgtEl>
                                      </p:cBhvr>
                                    </p:animEffect>
                                  </p:childTnLst>
                                </p:cTn>
                              </p:par>
                            </p:childTnLst>
                          </p:cTn>
                        </p:par>
                        <p:par>
                          <p:cTn id="24" fill="hold">
                            <p:stCondLst>
                              <p:cond delay="1500"/>
                            </p:stCondLst>
                            <p:childTnLst>
                              <p:par>
                                <p:cTn id="25" presetID="22" presetClass="entr" presetSubtype="1" fill="hold" grpId="0" nodeType="afterEffect">
                                  <p:stCondLst>
                                    <p:cond delay="0"/>
                                  </p:stCondLst>
                                  <p:childTnLst>
                                    <p:set>
                                      <p:cBhvr>
                                        <p:cTn id="26" dur="1" fill="hold">
                                          <p:stCondLst>
                                            <p:cond delay="0"/>
                                          </p:stCondLst>
                                        </p:cTn>
                                        <p:tgtEl>
                                          <p:spTgt spid="14"/>
                                        </p:tgtEl>
                                        <p:attrNameLst>
                                          <p:attrName>style.visibility</p:attrName>
                                        </p:attrNameLst>
                                      </p:cBhvr>
                                      <p:to>
                                        <p:strVal val="visible"/>
                                      </p:to>
                                    </p:set>
                                    <p:animEffect transition="in" filter="wipe(up)">
                                      <p:cBhvr>
                                        <p:cTn id="27" dur="1000"/>
                                        <p:tgtEl>
                                          <p:spTgt spid="14"/>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xit" presetSubtype="0" fill="hold" nodeType="clickEffect">
                                  <p:stCondLst>
                                    <p:cond delay="0"/>
                                  </p:stCondLst>
                                  <p:childTnLst>
                                    <p:animEffect transition="out" filter="fade">
                                      <p:cBhvr>
                                        <p:cTn id="31" dur="500"/>
                                        <p:tgtEl>
                                          <p:spTgt spid="7"/>
                                        </p:tgtEl>
                                      </p:cBhvr>
                                    </p:animEffect>
                                    <p:set>
                                      <p:cBhvr>
                                        <p:cTn id="32" dur="1" fill="hold">
                                          <p:stCondLst>
                                            <p:cond delay="499"/>
                                          </p:stCondLst>
                                        </p:cTn>
                                        <p:tgtEl>
                                          <p:spTgt spid="7"/>
                                        </p:tgtEl>
                                        <p:attrNameLst>
                                          <p:attrName>style.visibility</p:attrName>
                                        </p:attrNameLst>
                                      </p:cBhvr>
                                      <p:to>
                                        <p:strVal val="hidden"/>
                                      </p:to>
                                    </p:set>
                                  </p:childTnLst>
                                </p:cTn>
                              </p:par>
                              <p:par>
                                <p:cTn id="33" presetID="10" presetClass="exit" presetSubtype="0" fill="hold" grpId="1" nodeType="withEffect">
                                  <p:stCondLst>
                                    <p:cond delay="0"/>
                                  </p:stCondLst>
                                  <p:childTnLst>
                                    <p:animEffect transition="out" filter="fade">
                                      <p:cBhvr>
                                        <p:cTn id="34" dur="500"/>
                                        <p:tgtEl>
                                          <p:spTgt spid="14"/>
                                        </p:tgtEl>
                                      </p:cBhvr>
                                    </p:animEffect>
                                    <p:set>
                                      <p:cBhvr>
                                        <p:cTn id="35" dur="1" fill="hold">
                                          <p:stCondLst>
                                            <p:cond delay="499"/>
                                          </p:stCondLst>
                                        </p:cTn>
                                        <p:tgtEl>
                                          <p:spTgt spid="14"/>
                                        </p:tgtEl>
                                        <p:attrNameLst>
                                          <p:attrName>style.visibility</p:attrName>
                                        </p:attrNameLst>
                                      </p:cBhvr>
                                      <p:to>
                                        <p:strVal val="hidden"/>
                                      </p:to>
                                    </p:set>
                                  </p:childTnLst>
                                </p:cTn>
                              </p:par>
                            </p:childTnLst>
                          </p:cTn>
                        </p:par>
                        <p:par>
                          <p:cTn id="36" fill="hold">
                            <p:stCondLst>
                              <p:cond delay="500"/>
                            </p:stCondLst>
                            <p:childTnLst>
                              <p:par>
                                <p:cTn id="37" presetID="10" presetClass="entr" presetSubtype="0" fill="hold" nodeType="afterEffect">
                                  <p:stCondLst>
                                    <p:cond delay="0"/>
                                  </p:stCondLst>
                                  <p:childTnLst>
                                    <p:set>
                                      <p:cBhvr>
                                        <p:cTn id="38" dur="1" fill="hold">
                                          <p:stCondLst>
                                            <p:cond delay="0"/>
                                          </p:stCondLst>
                                        </p:cTn>
                                        <p:tgtEl>
                                          <p:spTgt spid="6"/>
                                        </p:tgtEl>
                                        <p:attrNameLst>
                                          <p:attrName>style.visibility</p:attrName>
                                        </p:attrNameLst>
                                      </p:cBhvr>
                                      <p:to>
                                        <p:strVal val="visible"/>
                                      </p:to>
                                    </p:set>
                                    <p:animEffect transition="in" filter="fade">
                                      <p:cBhvr>
                                        <p:cTn id="39" dur="1000"/>
                                        <p:tgtEl>
                                          <p:spTgt spid="6"/>
                                        </p:tgtEl>
                                      </p:cBhvr>
                                    </p:animEffect>
                                  </p:childTnLst>
                                </p:cTn>
                              </p:par>
                            </p:childTnLst>
                          </p:cTn>
                        </p:par>
                        <p:par>
                          <p:cTn id="40" fill="hold">
                            <p:stCondLst>
                              <p:cond delay="1500"/>
                            </p:stCondLst>
                            <p:childTnLst>
                              <p:par>
                                <p:cTn id="41" presetID="22" presetClass="entr" presetSubtype="2" fill="hold" grpId="0" nodeType="afterEffect">
                                  <p:stCondLst>
                                    <p:cond delay="0"/>
                                  </p:stCondLst>
                                  <p:childTnLst>
                                    <p:set>
                                      <p:cBhvr>
                                        <p:cTn id="42" dur="1" fill="hold">
                                          <p:stCondLst>
                                            <p:cond delay="0"/>
                                          </p:stCondLst>
                                        </p:cTn>
                                        <p:tgtEl>
                                          <p:spTgt spid="16"/>
                                        </p:tgtEl>
                                        <p:attrNameLst>
                                          <p:attrName>style.visibility</p:attrName>
                                        </p:attrNameLst>
                                      </p:cBhvr>
                                      <p:to>
                                        <p:strVal val="visible"/>
                                      </p:to>
                                    </p:set>
                                    <p:animEffect transition="in" filter="wipe(right)">
                                      <p:cBhvr>
                                        <p:cTn id="43" dur="1000"/>
                                        <p:tgtEl>
                                          <p:spTgt spid="16"/>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xit" presetSubtype="0" fill="hold" nodeType="clickEffect">
                                  <p:stCondLst>
                                    <p:cond delay="0"/>
                                  </p:stCondLst>
                                  <p:childTnLst>
                                    <p:animEffect transition="out" filter="fade">
                                      <p:cBhvr>
                                        <p:cTn id="47" dur="500"/>
                                        <p:tgtEl>
                                          <p:spTgt spid="6"/>
                                        </p:tgtEl>
                                      </p:cBhvr>
                                    </p:animEffect>
                                    <p:set>
                                      <p:cBhvr>
                                        <p:cTn id="48" dur="1" fill="hold">
                                          <p:stCondLst>
                                            <p:cond delay="499"/>
                                          </p:stCondLst>
                                        </p:cTn>
                                        <p:tgtEl>
                                          <p:spTgt spid="6"/>
                                        </p:tgtEl>
                                        <p:attrNameLst>
                                          <p:attrName>style.visibility</p:attrName>
                                        </p:attrNameLst>
                                      </p:cBhvr>
                                      <p:to>
                                        <p:strVal val="hidden"/>
                                      </p:to>
                                    </p:set>
                                  </p:childTnLst>
                                </p:cTn>
                              </p:par>
                              <p:par>
                                <p:cTn id="49" presetID="10" presetClass="exit" presetSubtype="0" fill="hold" grpId="1" nodeType="withEffect">
                                  <p:stCondLst>
                                    <p:cond delay="0"/>
                                  </p:stCondLst>
                                  <p:childTnLst>
                                    <p:animEffect transition="out" filter="fade">
                                      <p:cBhvr>
                                        <p:cTn id="50" dur="500"/>
                                        <p:tgtEl>
                                          <p:spTgt spid="16"/>
                                        </p:tgtEl>
                                      </p:cBhvr>
                                    </p:animEffect>
                                    <p:set>
                                      <p:cBhvr>
                                        <p:cTn id="51" dur="1" fill="hold">
                                          <p:stCondLst>
                                            <p:cond delay="499"/>
                                          </p:stCondLst>
                                        </p:cTn>
                                        <p:tgtEl>
                                          <p:spTgt spid="16"/>
                                        </p:tgtEl>
                                        <p:attrNameLst>
                                          <p:attrName>style.visibility</p:attrName>
                                        </p:attrNameLst>
                                      </p:cBhvr>
                                      <p:to>
                                        <p:strVal val="hidden"/>
                                      </p:to>
                                    </p:set>
                                  </p:childTnLst>
                                </p:cTn>
                              </p:par>
                            </p:childTnLst>
                          </p:cTn>
                        </p:par>
                        <p:par>
                          <p:cTn id="52" fill="hold">
                            <p:stCondLst>
                              <p:cond delay="500"/>
                            </p:stCondLst>
                            <p:childTnLst>
                              <p:par>
                                <p:cTn id="53" presetID="10" presetClass="entr" presetSubtype="0" fill="hold" nodeType="afterEffect">
                                  <p:stCondLst>
                                    <p:cond delay="0"/>
                                  </p:stCondLst>
                                  <p:childTnLst>
                                    <p:set>
                                      <p:cBhvr>
                                        <p:cTn id="54" dur="1" fill="hold">
                                          <p:stCondLst>
                                            <p:cond delay="0"/>
                                          </p:stCondLst>
                                        </p:cTn>
                                        <p:tgtEl>
                                          <p:spTgt spid="4"/>
                                        </p:tgtEl>
                                        <p:attrNameLst>
                                          <p:attrName>style.visibility</p:attrName>
                                        </p:attrNameLst>
                                      </p:cBhvr>
                                      <p:to>
                                        <p:strVal val="visible"/>
                                      </p:to>
                                    </p:set>
                                    <p:animEffect transition="in" filter="fade">
                                      <p:cBhvr>
                                        <p:cTn id="55" dur="1000"/>
                                        <p:tgtEl>
                                          <p:spTgt spid="4"/>
                                        </p:tgtEl>
                                      </p:cBhvr>
                                    </p:animEffect>
                                  </p:childTnLst>
                                </p:cTn>
                              </p:par>
                            </p:childTnLst>
                          </p:cTn>
                        </p:par>
                        <p:par>
                          <p:cTn id="56" fill="hold">
                            <p:stCondLst>
                              <p:cond delay="1500"/>
                            </p:stCondLst>
                            <p:childTnLst>
                              <p:par>
                                <p:cTn id="57" presetID="22" presetClass="entr" presetSubtype="1" fill="hold" grpId="0" nodeType="afterEffect">
                                  <p:stCondLst>
                                    <p:cond delay="0"/>
                                  </p:stCondLst>
                                  <p:childTnLst>
                                    <p:set>
                                      <p:cBhvr>
                                        <p:cTn id="58" dur="1" fill="hold">
                                          <p:stCondLst>
                                            <p:cond delay="0"/>
                                          </p:stCondLst>
                                        </p:cTn>
                                        <p:tgtEl>
                                          <p:spTgt spid="15"/>
                                        </p:tgtEl>
                                        <p:attrNameLst>
                                          <p:attrName>style.visibility</p:attrName>
                                        </p:attrNameLst>
                                      </p:cBhvr>
                                      <p:to>
                                        <p:strVal val="visible"/>
                                      </p:to>
                                    </p:set>
                                    <p:animEffect transition="in" filter="wipe(up)">
                                      <p:cBhvr>
                                        <p:cTn id="59" dur="1000"/>
                                        <p:tgtEl>
                                          <p:spTgt spid="15"/>
                                        </p:tgtEl>
                                      </p:cBhvr>
                                    </p:animEffect>
                                  </p:childTnLst>
                                </p:cTn>
                              </p:par>
                            </p:childTnLst>
                          </p:cTn>
                        </p:par>
                      </p:childTnLst>
                    </p:cTn>
                  </p:par>
                  <p:par>
                    <p:cTn id="60" fill="hold">
                      <p:stCondLst>
                        <p:cond delay="indefinite"/>
                      </p:stCondLst>
                      <p:childTnLst>
                        <p:par>
                          <p:cTn id="61" fill="hold">
                            <p:stCondLst>
                              <p:cond delay="0"/>
                            </p:stCondLst>
                            <p:childTnLst>
                              <p:par>
                                <p:cTn id="62" presetID="10" presetClass="exit" presetSubtype="0" fill="hold" nodeType="clickEffect">
                                  <p:stCondLst>
                                    <p:cond delay="0"/>
                                  </p:stCondLst>
                                  <p:childTnLst>
                                    <p:animEffect transition="out" filter="fade">
                                      <p:cBhvr>
                                        <p:cTn id="63" dur="500"/>
                                        <p:tgtEl>
                                          <p:spTgt spid="4"/>
                                        </p:tgtEl>
                                      </p:cBhvr>
                                    </p:animEffect>
                                    <p:set>
                                      <p:cBhvr>
                                        <p:cTn id="64" dur="1" fill="hold">
                                          <p:stCondLst>
                                            <p:cond delay="499"/>
                                          </p:stCondLst>
                                        </p:cTn>
                                        <p:tgtEl>
                                          <p:spTgt spid="4"/>
                                        </p:tgtEl>
                                        <p:attrNameLst>
                                          <p:attrName>style.visibility</p:attrName>
                                        </p:attrNameLst>
                                      </p:cBhvr>
                                      <p:to>
                                        <p:strVal val="hidden"/>
                                      </p:to>
                                    </p:set>
                                  </p:childTnLst>
                                </p:cTn>
                              </p:par>
                              <p:par>
                                <p:cTn id="65" presetID="10" presetClass="exit" presetSubtype="0" fill="hold" grpId="1" nodeType="withEffect">
                                  <p:stCondLst>
                                    <p:cond delay="0"/>
                                  </p:stCondLst>
                                  <p:childTnLst>
                                    <p:animEffect transition="out" filter="fade">
                                      <p:cBhvr>
                                        <p:cTn id="66" dur="500"/>
                                        <p:tgtEl>
                                          <p:spTgt spid="15"/>
                                        </p:tgtEl>
                                      </p:cBhvr>
                                    </p:animEffect>
                                    <p:set>
                                      <p:cBhvr>
                                        <p:cTn id="67"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13" grpId="1" animBg="1"/>
      <p:bldP spid="14" grpId="0" animBg="1"/>
      <p:bldP spid="14" grpId="1" animBg="1"/>
      <p:bldP spid="15" grpId="0" animBg="1"/>
      <p:bldP spid="15" grpId="1" animBg="1"/>
      <p:bldP spid="16" grpId="0" animBg="1"/>
      <p:bldP spid="16" grpId="1"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8A9AE2B-F55C-4AA2-B0BE-93363981769D}"/>
              </a:ext>
            </a:extLst>
          </p:cNvPr>
          <p:cNvSpPr/>
          <p:nvPr/>
        </p:nvSpPr>
        <p:spPr>
          <a:xfrm>
            <a:off x="25326109"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4F8ED57-937E-4BB0-B97E-22708EEAC3D3}"/>
              </a:ext>
            </a:extLst>
          </p:cNvPr>
          <p:cNvSpPr/>
          <p:nvPr/>
        </p:nvSpPr>
        <p:spPr>
          <a:xfrm>
            <a:off x="0"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AF1A4BA1-F2B6-4515-996E-B23B5095216A}"/>
              </a:ext>
            </a:extLst>
          </p:cNvPr>
          <p:cNvPicPr>
            <a:picLocks noChangeAspect="1"/>
          </p:cNvPicPr>
          <p:nvPr/>
        </p:nvPicPr>
        <p:blipFill rotWithShape="1">
          <a:blip r:embed="rId2">
            <a:extLst>
              <a:ext uri="{28A0092B-C50C-407E-A947-70E740481C1C}">
                <a14:useLocalDpi xmlns:a14="http://schemas.microsoft.com/office/drawing/2010/main" val="0"/>
              </a:ext>
            </a:extLst>
          </a:blip>
          <a:srcRect t="4074"/>
          <a:stretch/>
        </p:blipFill>
        <p:spPr>
          <a:xfrm>
            <a:off x="1743343" y="0"/>
            <a:ext cx="23945314" cy="18288000"/>
          </a:xfrm>
          <a:prstGeom prst="rect">
            <a:avLst/>
          </a:prstGeom>
        </p:spPr>
      </p:pic>
      <p:sp>
        <p:nvSpPr>
          <p:cNvPr id="8" name="TextBox 7">
            <a:extLst>
              <a:ext uri="{FF2B5EF4-FFF2-40B4-BE49-F238E27FC236}">
                <a16:creationId xmlns:a16="http://schemas.microsoft.com/office/drawing/2014/main" id="{4785CB5B-1F92-4A47-9FC0-22A8C30FF6DC}"/>
              </a:ext>
            </a:extLst>
          </p:cNvPr>
          <p:cNvSpPr txBox="1"/>
          <p:nvPr/>
        </p:nvSpPr>
        <p:spPr>
          <a:xfrm>
            <a:off x="2964873" y="1052945"/>
            <a:ext cx="21502254" cy="4524315"/>
          </a:xfrm>
          <a:prstGeom prst="rect">
            <a:avLst/>
          </a:prstGeom>
          <a:noFill/>
        </p:spPr>
        <p:txBody>
          <a:bodyPr wrap="square" rtlCol="0">
            <a:spAutoFit/>
          </a:bodyPr>
          <a:lstStyle/>
          <a:p>
            <a:pPr algn="ctr"/>
            <a:r>
              <a:rPr lang="en-US" sz="9600" dirty="0">
                <a:solidFill>
                  <a:schemeClr val="bg1"/>
                </a:solidFill>
                <a:latin typeface="Arial Black" panose="020B0A04020102020204" pitchFamily="34" charset="0"/>
              </a:rPr>
              <a:t>Analysis</a:t>
            </a:r>
          </a:p>
          <a:p>
            <a:pPr algn="ctr"/>
            <a:endParaRPr lang="en-US" sz="9600" dirty="0">
              <a:solidFill>
                <a:schemeClr val="bg1"/>
              </a:solidFill>
              <a:latin typeface="Arial Black" panose="020B0A04020102020204" pitchFamily="34" charset="0"/>
            </a:endParaRPr>
          </a:p>
          <a:p>
            <a:pPr algn="ctr"/>
            <a:r>
              <a:rPr lang="en-US" sz="9600" dirty="0">
                <a:solidFill>
                  <a:schemeClr val="bg1"/>
                </a:solidFill>
                <a:latin typeface="Arial Black" panose="020B0A04020102020204" pitchFamily="34" charset="0"/>
              </a:rPr>
              <a:t>Break</a:t>
            </a:r>
            <a:endParaRPr lang="en-US" sz="7200" dirty="0">
              <a:solidFill>
                <a:schemeClr val="bg1"/>
              </a:solidFill>
              <a:latin typeface="Arial Black" panose="020B0A04020102020204" pitchFamily="34" charset="0"/>
            </a:endParaRPr>
          </a:p>
        </p:txBody>
      </p:sp>
      <p:pic>
        <p:nvPicPr>
          <p:cNvPr id="11" name="Picture 10">
            <a:extLst>
              <a:ext uri="{FF2B5EF4-FFF2-40B4-BE49-F238E27FC236}">
                <a16:creationId xmlns:a16="http://schemas.microsoft.com/office/drawing/2014/main" id="{D16A85AC-28B5-4F26-8AAB-207BCBB4C385}"/>
              </a:ext>
            </a:extLst>
          </p:cNvPr>
          <p:cNvPicPr>
            <a:picLocks noChangeAspect="1"/>
          </p:cNvPicPr>
          <p:nvPr/>
        </p:nvPicPr>
        <p:blipFill rotWithShape="1">
          <a:blip r:embed="rId3"/>
          <a:srcRect l="6393" r="4160" b="33710"/>
          <a:stretch/>
        </p:blipFill>
        <p:spPr>
          <a:xfrm>
            <a:off x="24997305" y="210879"/>
            <a:ext cx="2241687" cy="2174169"/>
          </a:xfrm>
          <a:prstGeom prst="rect">
            <a:avLst/>
          </a:prstGeom>
          <a:ln>
            <a:solidFill>
              <a:schemeClr val="tx1"/>
            </a:solidFill>
          </a:ln>
        </p:spPr>
      </p:pic>
      <p:pic>
        <p:nvPicPr>
          <p:cNvPr id="12" name="Picture 11">
            <a:extLst>
              <a:ext uri="{FF2B5EF4-FFF2-40B4-BE49-F238E27FC236}">
                <a16:creationId xmlns:a16="http://schemas.microsoft.com/office/drawing/2014/main" id="{EF7F1762-C7B8-4678-9F5B-DA2C7ED1B59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6054" y="235863"/>
            <a:ext cx="2029508" cy="2275980"/>
          </a:xfrm>
          <a:prstGeom prst="rect">
            <a:avLst/>
          </a:prstGeom>
          <a:ln>
            <a:solidFill>
              <a:schemeClr val="tx1"/>
            </a:solidFill>
          </a:ln>
        </p:spPr>
      </p:pic>
    </p:spTree>
    <p:extLst>
      <p:ext uri="{BB962C8B-B14F-4D97-AF65-F5344CB8AC3E}">
        <p14:creationId xmlns:p14="http://schemas.microsoft.com/office/powerpoint/2010/main" val="1430183658"/>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6330218"/>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425378" y="3204943"/>
            <a:ext cx="26582897" cy="4152226"/>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69381 w 26630075"/>
              <a:gd name="connsiteY21" fmla="*/ 2193200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864055 w 26630075"/>
              <a:gd name="connsiteY20" fmla="*/ 2241327 h 4617421"/>
              <a:gd name="connsiteX21" fmla="*/ 25369381 w 26630075"/>
              <a:gd name="connsiteY21" fmla="*/ 2193200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1326770 w 26630075"/>
              <a:gd name="connsiteY19" fmla="*/ 3059474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19762665 w 26630075"/>
              <a:gd name="connsiteY18" fmla="*/ 3300106 h 4617421"/>
              <a:gd name="connsiteX19" fmla="*/ 21326770 w 26630075"/>
              <a:gd name="connsiteY19" fmla="*/ 3059474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19762665 w 26630075"/>
              <a:gd name="connsiteY18" fmla="*/ 3300106 h 4617421"/>
              <a:gd name="connsiteX19" fmla="*/ 21206455 w 26630075"/>
              <a:gd name="connsiteY19" fmla="*/ 3227916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391064 w 26630075"/>
              <a:gd name="connsiteY17" fmla="*/ 3420421 h 4617421"/>
              <a:gd name="connsiteX18" fmla="*/ 19762665 w 26630075"/>
              <a:gd name="connsiteY18" fmla="*/ 3300106 h 4617421"/>
              <a:gd name="connsiteX19" fmla="*/ 21206455 w 26630075"/>
              <a:gd name="connsiteY19" fmla="*/ 3227916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391064 w 26630075"/>
              <a:gd name="connsiteY17" fmla="*/ 3420421 h 4617421"/>
              <a:gd name="connsiteX18" fmla="*/ 19738600 w 26630075"/>
              <a:gd name="connsiteY18" fmla="*/ 3516675 h 4617421"/>
              <a:gd name="connsiteX19" fmla="*/ 21206455 w 26630075"/>
              <a:gd name="connsiteY19" fmla="*/ 3227916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6778832 w 26630075"/>
              <a:gd name="connsiteY16" fmla="*/ 3348232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5455359 w 26630075"/>
              <a:gd name="connsiteY15" fmla="*/ 3203852 h 4617421"/>
              <a:gd name="connsiteX16" fmla="*/ 16778832 w 26630075"/>
              <a:gd name="connsiteY16" fmla="*/ 3348232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228138 w 26630075"/>
              <a:gd name="connsiteY14" fmla="*/ 3107601 h 4617421"/>
              <a:gd name="connsiteX15" fmla="*/ 15455359 w 26630075"/>
              <a:gd name="connsiteY15" fmla="*/ 3203852 h 4617421"/>
              <a:gd name="connsiteX16" fmla="*/ 16778832 w 26630075"/>
              <a:gd name="connsiteY16" fmla="*/ 3348232 h 4617421"/>
              <a:gd name="connsiteX17" fmla="*/ 18391064 w 26630075"/>
              <a:gd name="connsiteY17" fmla="*/ 3420421 h 4617421"/>
              <a:gd name="connsiteX18" fmla="*/ 19738600 w 26630075"/>
              <a:gd name="connsiteY18" fmla="*/ 3516675 h 4617421"/>
              <a:gd name="connsiteX19" fmla="*/ 21398961 w 26630075"/>
              <a:gd name="connsiteY19" fmla="*/ 3324169 h 4617421"/>
              <a:gd name="connsiteX20" fmla="*/ 22818685 w 26630075"/>
              <a:gd name="connsiteY20" fmla="*/ 3179790 h 4617421"/>
              <a:gd name="connsiteX21" fmla="*/ 24864055 w 26630075"/>
              <a:gd name="connsiteY21" fmla="*/ 2241327 h 4617421"/>
              <a:gd name="connsiteX22" fmla="*/ 25369381 w 26630075"/>
              <a:gd name="connsiteY22" fmla="*/ 2193200 h 4617421"/>
              <a:gd name="connsiteX23" fmla="*/ 26259717 w 26630075"/>
              <a:gd name="connsiteY23" fmla="*/ 1976632 h 4617421"/>
              <a:gd name="connsiteX24" fmla="*/ 26596601 w 26630075"/>
              <a:gd name="connsiteY24" fmla="*/ 1928506 h 4617421"/>
              <a:gd name="connsiteX25" fmla="*/ 26620664 w 26630075"/>
              <a:gd name="connsiteY25" fmla="*/ 2385706 h 4617421"/>
              <a:gd name="connsiteX26" fmla="*/ 26620664 w 26630075"/>
              <a:gd name="connsiteY26" fmla="*/ 2891032 h 4617421"/>
              <a:gd name="connsiteX27" fmla="*/ 26620664 w 26630075"/>
              <a:gd name="connsiteY27" fmla="*/ 3372295 h 4617421"/>
              <a:gd name="connsiteX28" fmla="*/ 26620664 w 26630075"/>
              <a:gd name="connsiteY28" fmla="*/ 4046064 h 4617421"/>
              <a:gd name="connsiteX29" fmla="*/ 5974475 w 26630075"/>
              <a:gd name="connsiteY29" fmla="*/ 4527327 h 4617421"/>
              <a:gd name="connsiteX30" fmla="*/ 54938 w 26630075"/>
              <a:gd name="connsiteY30" fmla="*/ 2145074 h 4617421"/>
              <a:gd name="connsiteX31" fmla="*/ 54938 w 26630075"/>
              <a:gd name="connsiteY31" fmla="*/ 1615685 h 4617421"/>
              <a:gd name="connsiteX32" fmla="*/ 79001 w 26630075"/>
              <a:gd name="connsiteY32" fmla="*/ 532842 h 4617421"/>
              <a:gd name="connsiteX33" fmla="*/ 54938 w 26630075"/>
              <a:gd name="connsiteY33"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4228138 w 26630075"/>
              <a:gd name="connsiteY13" fmla="*/ 3107601 h 4617421"/>
              <a:gd name="connsiteX14" fmla="*/ 15455359 w 26630075"/>
              <a:gd name="connsiteY14" fmla="*/ 3203852 h 4617421"/>
              <a:gd name="connsiteX15" fmla="*/ 16778832 w 26630075"/>
              <a:gd name="connsiteY15" fmla="*/ 3348232 h 4617421"/>
              <a:gd name="connsiteX16" fmla="*/ 18391064 w 26630075"/>
              <a:gd name="connsiteY16" fmla="*/ 3420421 h 4617421"/>
              <a:gd name="connsiteX17" fmla="*/ 19738600 w 26630075"/>
              <a:gd name="connsiteY17" fmla="*/ 3516675 h 4617421"/>
              <a:gd name="connsiteX18" fmla="*/ 21398961 w 26630075"/>
              <a:gd name="connsiteY18" fmla="*/ 3324169 h 4617421"/>
              <a:gd name="connsiteX19" fmla="*/ 22818685 w 26630075"/>
              <a:gd name="connsiteY19" fmla="*/ 3179790 h 4617421"/>
              <a:gd name="connsiteX20" fmla="*/ 24864055 w 26630075"/>
              <a:gd name="connsiteY20" fmla="*/ 2241327 h 4617421"/>
              <a:gd name="connsiteX21" fmla="*/ 25369381 w 26630075"/>
              <a:gd name="connsiteY21" fmla="*/ 2193200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4228138 w 26630075"/>
              <a:gd name="connsiteY12" fmla="*/ 3107601 h 4617421"/>
              <a:gd name="connsiteX13" fmla="*/ 15455359 w 26630075"/>
              <a:gd name="connsiteY13" fmla="*/ 3203852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0811169 w 26630075"/>
              <a:gd name="connsiteY11" fmla="*/ 2939157 h 4617421"/>
              <a:gd name="connsiteX12" fmla="*/ 14228138 w 26630075"/>
              <a:gd name="connsiteY12" fmla="*/ 3107601 h 4617421"/>
              <a:gd name="connsiteX13" fmla="*/ 15455359 w 26630075"/>
              <a:gd name="connsiteY13" fmla="*/ 3203852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0811169 w 26630075"/>
              <a:gd name="connsiteY11" fmla="*/ 2939157 h 4617421"/>
              <a:gd name="connsiteX12" fmla="*/ 13963443 w 26630075"/>
              <a:gd name="connsiteY12" fmla="*/ 3300106 h 4617421"/>
              <a:gd name="connsiteX13" fmla="*/ 15455359 w 26630075"/>
              <a:gd name="connsiteY13" fmla="*/ 3203852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0811169 w 26630075"/>
              <a:gd name="connsiteY11" fmla="*/ 2939157 h 4617421"/>
              <a:gd name="connsiteX12" fmla="*/ 13963443 w 26630075"/>
              <a:gd name="connsiteY12" fmla="*/ 3300106 h 4617421"/>
              <a:gd name="connsiteX13" fmla="*/ 15479422 w 26630075"/>
              <a:gd name="connsiteY13" fmla="*/ 3348231 h 4617421"/>
              <a:gd name="connsiteX14" fmla="*/ 16778832 w 26630075"/>
              <a:gd name="connsiteY14" fmla="*/ 3348232 h 4617421"/>
              <a:gd name="connsiteX15" fmla="*/ 18391064 w 26630075"/>
              <a:gd name="connsiteY15" fmla="*/ 3420421 h 4617421"/>
              <a:gd name="connsiteX16" fmla="*/ 19738600 w 26630075"/>
              <a:gd name="connsiteY16" fmla="*/ 3516675 h 4617421"/>
              <a:gd name="connsiteX17" fmla="*/ 21398961 w 26630075"/>
              <a:gd name="connsiteY17" fmla="*/ 3324169 h 4617421"/>
              <a:gd name="connsiteX18" fmla="*/ 22818685 w 26630075"/>
              <a:gd name="connsiteY18" fmla="*/ 3179790 h 4617421"/>
              <a:gd name="connsiteX19" fmla="*/ 24864055 w 26630075"/>
              <a:gd name="connsiteY19" fmla="*/ 2241327 h 4617421"/>
              <a:gd name="connsiteX20" fmla="*/ 25369381 w 26630075"/>
              <a:gd name="connsiteY20" fmla="*/ 2193200 h 4617421"/>
              <a:gd name="connsiteX21" fmla="*/ 26259717 w 26630075"/>
              <a:gd name="connsiteY21" fmla="*/ 1976632 h 4617421"/>
              <a:gd name="connsiteX22" fmla="*/ 26596601 w 26630075"/>
              <a:gd name="connsiteY22" fmla="*/ 1928506 h 4617421"/>
              <a:gd name="connsiteX23" fmla="*/ 26620664 w 26630075"/>
              <a:gd name="connsiteY23" fmla="*/ 2385706 h 4617421"/>
              <a:gd name="connsiteX24" fmla="*/ 26620664 w 26630075"/>
              <a:gd name="connsiteY24" fmla="*/ 2891032 h 4617421"/>
              <a:gd name="connsiteX25" fmla="*/ 26620664 w 26630075"/>
              <a:gd name="connsiteY25" fmla="*/ 3372295 h 4617421"/>
              <a:gd name="connsiteX26" fmla="*/ 26620664 w 26630075"/>
              <a:gd name="connsiteY26" fmla="*/ 4046064 h 4617421"/>
              <a:gd name="connsiteX27" fmla="*/ 5974475 w 26630075"/>
              <a:gd name="connsiteY27" fmla="*/ 4527327 h 4617421"/>
              <a:gd name="connsiteX28" fmla="*/ 54938 w 26630075"/>
              <a:gd name="connsiteY28" fmla="*/ 2145074 h 4617421"/>
              <a:gd name="connsiteX29" fmla="*/ 54938 w 26630075"/>
              <a:gd name="connsiteY29" fmla="*/ 1615685 h 4617421"/>
              <a:gd name="connsiteX30" fmla="*/ 79001 w 26630075"/>
              <a:gd name="connsiteY30" fmla="*/ 532842 h 4617421"/>
              <a:gd name="connsiteX31" fmla="*/ 54938 w 26630075"/>
              <a:gd name="connsiteY31"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9848643 w 26630075"/>
              <a:gd name="connsiteY9" fmla="*/ 1495369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9848643 w 26630075"/>
              <a:gd name="connsiteY9" fmla="*/ 1495369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4241927 w 26630075"/>
              <a:gd name="connsiteY7" fmla="*/ 2024758 h 4617421"/>
              <a:gd name="connsiteX8" fmla="*/ 5806032 w 26630075"/>
              <a:gd name="connsiteY8" fmla="*/ 2337579 h 4617421"/>
              <a:gd name="connsiteX9" fmla="*/ 7971717 w 26630075"/>
              <a:gd name="connsiteY9" fmla="*/ 2722590 h 4617421"/>
              <a:gd name="connsiteX10" fmla="*/ 10811169 w 26630075"/>
              <a:gd name="connsiteY10" fmla="*/ 2939157 h 4617421"/>
              <a:gd name="connsiteX11" fmla="*/ 13963443 w 26630075"/>
              <a:gd name="connsiteY11" fmla="*/ 3300106 h 4617421"/>
              <a:gd name="connsiteX12" fmla="*/ 15479422 w 26630075"/>
              <a:gd name="connsiteY12" fmla="*/ 3348231 h 4617421"/>
              <a:gd name="connsiteX13" fmla="*/ 16778832 w 26630075"/>
              <a:gd name="connsiteY13" fmla="*/ 3348232 h 4617421"/>
              <a:gd name="connsiteX14" fmla="*/ 18391064 w 26630075"/>
              <a:gd name="connsiteY14" fmla="*/ 3420421 h 4617421"/>
              <a:gd name="connsiteX15" fmla="*/ 19738600 w 26630075"/>
              <a:gd name="connsiteY15" fmla="*/ 3516675 h 4617421"/>
              <a:gd name="connsiteX16" fmla="*/ 21398961 w 26630075"/>
              <a:gd name="connsiteY16" fmla="*/ 3324169 h 4617421"/>
              <a:gd name="connsiteX17" fmla="*/ 22818685 w 26630075"/>
              <a:gd name="connsiteY17" fmla="*/ 3179790 h 4617421"/>
              <a:gd name="connsiteX18" fmla="*/ 24864055 w 26630075"/>
              <a:gd name="connsiteY18" fmla="*/ 2241327 h 4617421"/>
              <a:gd name="connsiteX19" fmla="*/ 25369381 w 26630075"/>
              <a:gd name="connsiteY19" fmla="*/ 2193200 h 4617421"/>
              <a:gd name="connsiteX20" fmla="*/ 26259717 w 26630075"/>
              <a:gd name="connsiteY20" fmla="*/ 1976632 h 4617421"/>
              <a:gd name="connsiteX21" fmla="*/ 26596601 w 26630075"/>
              <a:gd name="connsiteY21" fmla="*/ 1928506 h 4617421"/>
              <a:gd name="connsiteX22" fmla="*/ 26620664 w 26630075"/>
              <a:gd name="connsiteY22" fmla="*/ 2385706 h 4617421"/>
              <a:gd name="connsiteX23" fmla="*/ 26620664 w 26630075"/>
              <a:gd name="connsiteY23" fmla="*/ 2891032 h 4617421"/>
              <a:gd name="connsiteX24" fmla="*/ 26620664 w 26630075"/>
              <a:gd name="connsiteY24" fmla="*/ 3372295 h 4617421"/>
              <a:gd name="connsiteX25" fmla="*/ 26620664 w 26630075"/>
              <a:gd name="connsiteY25" fmla="*/ 4046064 h 4617421"/>
              <a:gd name="connsiteX26" fmla="*/ 5974475 w 26630075"/>
              <a:gd name="connsiteY26" fmla="*/ 4527327 h 4617421"/>
              <a:gd name="connsiteX27" fmla="*/ 54938 w 26630075"/>
              <a:gd name="connsiteY27" fmla="*/ 2145074 h 4617421"/>
              <a:gd name="connsiteX28" fmla="*/ 54938 w 26630075"/>
              <a:gd name="connsiteY28" fmla="*/ 1615685 h 4617421"/>
              <a:gd name="connsiteX29" fmla="*/ 79001 w 26630075"/>
              <a:gd name="connsiteY29" fmla="*/ 532842 h 4617421"/>
              <a:gd name="connsiteX30" fmla="*/ 54938 w 26630075"/>
              <a:gd name="connsiteY30"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241927 w 26630075"/>
              <a:gd name="connsiteY6" fmla="*/ 2024758 h 4617421"/>
              <a:gd name="connsiteX7" fmla="*/ 5806032 w 26630075"/>
              <a:gd name="connsiteY7" fmla="*/ 2337579 h 4617421"/>
              <a:gd name="connsiteX8" fmla="*/ 7971717 w 26630075"/>
              <a:gd name="connsiteY8" fmla="*/ 2722590 h 4617421"/>
              <a:gd name="connsiteX9" fmla="*/ 10811169 w 26630075"/>
              <a:gd name="connsiteY9" fmla="*/ 2939157 h 4617421"/>
              <a:gd name="connsiteX10" fmla="*/ 13963443 w 26630075"/>
              <a:gd name="connsiteY10" fmla="*/ 3300106 h 4617421"/>
              <a:gd name="connsiteX11" fmla="*/ 15479422 w 26630075"/>
              <a:gd name="connsiteY11" fmla="*/ 3348231 h 4617421"/>
              <a:gd name="connsiteX12" fmla="*/ 16778832 w 26630075"/>
              <a:gd name="connsiteY12" fmla="*/ 3348232 h 4617421"/>
              <a:gd name="connsiteX13" fmla="*/ 18391064 w 26630075"/>
              <a:gd name="connsiteY13" fmla="*/ 3420421 h 4617421"/>
              <a:gd name="connsiteX14" fmla="*/ 19738600 w 26630075"/>
              <a:gd name="connsiteY14" fmla="*/ 3516675 h 4617421"/>
              <a:gd name="connsiteX15" fmla="*/ 21398961 w 26630075"/>
              <a:gd name="connsiteY15" fmla="*/ 3324169 h 4617421"/>
              <a:gd name="connsiteX16" fmla="*/ 22818685 w 26630075"/>
              <a:gd name="connsiteY16" fmla="*/ 3179790 h 4617421"/>
              <a:gd name="connsiteX17" fmla="*/ 24864055 w 26630075"/>
              <a:gd name="connsiteY17" fmla="*/ 2241327 h 4617421"/>
              <a:gd name="connsiteX18" fmla="*/ 25369381 w 26630075"/>
              <a:gd name="connsiteY18" fmla="*/ 2193200 h 4617421"/>
              <a:gd name="connsiteX19" fmla="*/ 26259717 w 26630075"/>
              <a:gd name="connsiteY19" fmla="*/ 1976632 h 4617421"/>
              <a:gd name="connsiteX20" fmla="*/ 26596601 w 26630075"/>
              <a:gd name="connsiteY20" fmla="*/ 1928506 h 4617421"/>
              <a:gd name="connsiteX21" fmla="*/ 26620664 w 26630075"/>
              <a:gd name="connsiteY21" fmla="*/ 2385706 h 4617421"/>
              <a:gd name="connsiteX22" fmla="*/ 26620664 w 26630075"/>
              <a:gd name="connsiteY22" fmla="*/ 2891032 h 4617421"/>
              <a:gd name="connsiteX23" fmla="*/ 26620664 w 26630075"/>
              <a:gd name="connsiteY23" fmla="*/ 3372295 h 4617421"/>
              <a:gd name="connsiteX24" fmla="*/ 26620664 w 26630075"/>
              <a:gd name="connsiteY24" fmla="*/ 4046064 h 4617421"/>
              <a:gd name="connsiteX25" fmla="*/ 5974475 w 26630075"/>
              <a:gd name="connsiteY25" fmla="*/ 4527327 h 4617421"/>
              <a:gd name="connsiteX26" fmla="*/ 54938 w 26630075"/>
              <a:gd name="connsiteY26" fmla="*/ 2145074 h 4617421"/>
              <a:gd name="connsiteX27" fmla="*/ 54938 w 26630075"/>
              <a:gd name="connsiteY27" fmla="*/ 1615685 h 4617421"/>
              <a:gd name="connsiteX28" fmla="*/ 79001 w 26630075"/>
              <a:gd name="connsiteY28" fmla="*/ 532842 h 4617421"/>
              <a:gd name="connsiteX29" fmla="*/ 54938 w 26630075"/>
              <a:gd name="connsiteY29"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41927 w 26630075"/>
              <a:gd name="connsiteY5" fmla="*/ 2024758 h 4617421"/>
              <a:gd name="connsiteX6" fmla="*/ 5806032 w 26630075"/>
              <a:gd name="connsiteY6" fmla="*/ 2337579 h 4617421"/>
              <a:gd name="connsiteX7" fmla="*/ 7971717 w 26630075"/>
              <a:gd name="connsiteY7" fmla="*/ 2722590 h 4617421"/>
              <a:gd name="connsiteX8" fmla="*/ 10811169 w 26630075"/>
              <a:gd name="connsiteY8" fmla="*/ 2939157 h 4617421"/>
              <a:gd name="connsiteX9" fmla="*/ 13963443 w 26630075"/>
              <a:gd name="connsiteY9" fmla="*/ 3300106 h 4617421"/>
              <a:gd name="connsiteX10" fmla="*/ 15479422 w 26630075"/>
              <a:gd name="connsiteY10" fmla="*/ 3348231 h 4617421"/>
              <a:gd name="connsiteX11" fmla="*/ 16778832 w 26630075"/>
              <a:gd name="connsiteY11" fmla="*/ 3348232 h 4617421"/>
              <a:gd name="connsiteX12" fmla="*/ 18391064 w 26630075"/>
              <a:gd name="connsiteY12" fmla="*/ 3420421 h 4617421"/>
              <a:gd name="connsiteX13" fmla="*/ 19738600 w 26630075"/>
              <a:gd name="connsiteY13" fmla="*/ 3516675 h 4617421"/>
              <a:gd name="connsiteX14" fmla="*/ 21398961 w 26630075"/>
              <a:gd name="connsiteY14" fmla="*/ 3324169 h 4617421"/>
              <a:gd name="connsiteX15" fmla="*/ 22818685 w 26630075"/>
              <a:gd name="connsiteY15" fmla="*/ 3179790 h 4617421"/>
              <a:gd name="connsiteX16" fmla="*/ 24864055 w 26630075"/>
              <a:gd name="connsiteY16" fmla="*/ 2241327 h 4617421"/>
              <a:gd name="connsiteX17" fmla="*/ 25369381 w 26630075"/>
              <a:gd name="connsiteY17" fmla="*/ 2193200 h 4617421"/>
              <a:gd name="connsiteX18" fmla="*/ 26259717 w 26630075"/>
              <a:gd name="connsiteY18" fmla="*/ 1976632 h 4617421"/>
              <a:gd name="connsiteX19" fmla="*/ 26596601 w 26630075"/>
              <a:gd name="connsiteY19" fmla="*/ 1928506 h 4617421"/>
              <a:gd name="connsiteX20" fmla="*/ 26620664 w 26630075"/>
              <a:gd name="connsiteY20" fmla="*/ 2385706 h 4617421"/>
              <a:gd name="connsiteX21" fmla="*/ 26620664 w 26630075"/>
              <a:gd name="connsiteY21" fmla="*/ 2891032 h 4617421"/>
              <a:gd name="connsiteX22" fmla="*/ 26620664 w 26630075"/>
              <a:gd name="connsiteY22" fmla="*/ 3372295 h 4617421"/>
              <a:gd name="connsiteX23" fmla="*/ 26620664 w 26630075"/>
              <a:gd name="connsiteY23" fmla="*/ 4046064 h 4617421"/>
              <a:gd name="connsiteX24" fmla="*/ 5974475 w 26630075"/>
              <a:gd name="connsiteY24" fmla="*/ 4527327 h 4617421"/>
              <a:gd name="connsiteX25" fmla="*/ 54938 w 26630075"/>
              <a:gd name="connsiteY25" fmla="*/ 2145074 h 4617421"/>
              <a:gd name="connsiteX26" fmla="*/ 54938 w 26630075"/>
              <a:gd name="connsiteY26" fmla="*/ 1615685 h 4617421"/>
              <a:gd name="connsiteX27" fmla="*/ 79001 w 26630075"/>
              <a:gd name="connsiteY27" fmla="*/ 532842 h 4617421"/>
              <a:gd name="connsiteX28" fmla="*/ 54938 w 26630075"/>
              <a:gd name="connsiteY28"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4241927 w 26630075"/>
              <a:gd name="connsiteY4" fmla="*/ 2024758 h 4617421"/>
              <a:gd name="connsiteX5" fmla="*/ 5806032 w 26630075"/>
              <a:gd name="connsiteY5" fmla="*/ 2337579 h 4617421"/>
              <a:gd name="connsiteX6" fmla="*/ 7971717 w 26630075"/>
              <a:gd name="connsiteY6" fmla="*/ 2722590 h 4617421"/>
              <a:gd name="connsiteX7" fmla="*/ 10811169 w 26630075"/>
              <a:gd name="connsiteY7" fmla="*/ 2939157 h 4617421"/>
              <a:gd name="connsiteX8" fmla="*/ 13963443 w 26630075"/>
              <a:gd name="connsiteY8" fmla="*/ 3300106 h 4617421"/>
              <a:gd name="connsiteX9" fmla="*/ 15479422 w 26630075"/>
              <a:gd name="connsiteY9" fmla="*/ 3348231 h 4617421"/>
              <a:gd name="connsiteX10" fmla="*/ 16778832 w 26630075"/>
              <a:gd name="connsiteY10" fmla="*/ 3348232 h 4617421"/>
              <a:gd name="connsiteX11" fmla="*/ 18391064 w 26630075"/>
              <a:gd name="connsiteY11" fmla="*/ 3420421 h 4617421"/>
              <a:gd name="connsiteX12" fmla="*/ 19738600 w 26630075"/>
              <a:gd name="connsiteY12" fmla="*/ 3516675 h 4617421"/>
              <a:gd name="connsiteX13" fmla="*/ 21398961 w 26630075"/>
              <a:gd name="connsiteY13" fmla="*/ 3324169 h 4617421"/>
              <a:gd name="connsiteX14" fmla="*/ 22818685 w 26630075"/>
              <a:gd name="connsiteY14" fmla="*/ 3179790 h 4617421"/>
              <a:gd name="connsiteX15" fmla="*/ 24864055 w 26630075"/>
              <a:gd name="connsiteY15" fmla="*/ 2241327 h 4617421"/>
              <a:gd name="connsiteX16" fmla="*/ 25369381 w 26630075"/>
              <a:gd name="connsiteY16" fmla="*/ 2193200 h 4617421"/>
              <a:gd name="connsiteX17" fmla="*/ 26259717 w 26630075"/>
              <a:gd name="connsiteY17" fmla="*/ 1976632 h 4617421"/>
              <a:gd name="connsiteX18" fmla="*/ 26596601 w 26630075"/>
              <a:gd name="connsiteY18" fmla="*/ 1928506 h 4617421"/>
              <a:gd name="connsiteX19" fmla="*/ 26620664 w 26630075"/>
              <a:gd name="connsiteY19" fmla="*/ 2385706 h 4617421"/>
              <a:gd name="connsiteX20" fmla="*/ 26620664 w 26630075"/>
              <a:gd name="connsiteY20" fmla="*/ 2891032 h 4617421"/>
              <a:gd name="connsiteX21" fmla="*/ 26620664 w 26630075"/>
              <a:gd name="connsiteY21" fmla="*/ 3372295 h 4617421"/>
              <a:gd name="connsiteX22" fmla="*/ 26620664 w 26630075"/>
              <a:gd name="connsiteY22" fmla="*/ 4046064 h 4617421"/>
              <a:gd name="connsiteX23" fmla="*/ 5974475 w 26630075"/>
              <a:gd name="connsiteY23" fmla="*/ 4527327 h 4617421"/>
              <a:gd name="connsiteX24" fmla="*/ 54938 w 26630075"/>
              <a:gd name="connsiteY24" fmla="*/ 2145074 h 4617421"/>
              <a:gd name="connsiteX25" fmla="*/ 54938 w 26630075"/>
              <a:gd name="connsiteY25" fmla="*/ 1615685 h 4617421"/>
              <a:gd name="connsiteX26" fmla="*/ 79001 w 26630075"/>
              <a:gd name="connsiteY26" fmla="*/ 532842 h 4617421"/>
              <a:gd name="connsiteX27" fmla="*/ 54938 w 26630075"/>
              <a:gd name="connsiteY27"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052180 w 26630075"/>
              <a:gd name="connsiteY3" fmla="*/ 1519432 h 4617421"/>
              <a:gd name="connsiteX4" fmla="*/ 4241927 w 26630075"/>
              <a:gd name="connsiteY4" fmla="*/ 2024758 h 4617421"/>
              <a:gd name="connsiteX5" fmla="*/ 5806032 w 26630075"/>
              <a:gd name="connsiteY5" fmla="*/ 2337579 h 4617421"/>
              <a:gd name="connsiteX6" fmla="*/ 7971717 w 26630075"/>
              <a:gd name="connsiteY6" fmla="*/ 2722590 h 4617421"/>
              <a:gd name="connsiteX7" fmla="*/ 10811169 w 26630075"/>
              <a:gd name="connsiteY7" fmla="*/ 2939157 h 4617421"/>
              <a:gd name="connsiteX8" fmla="*/ 13963443 w 26630075"/>
              <a:gd name="connsiteY8" fmla="*/ 3300106 h 4617421"/>
              <a:gd name="connsiteX9" fmla="*/ 15479422 w 26630075"/>
              <a:gd name="connsiteY9" fmla="*/ 3348231 h 4617421"/>
              <a:gd name="connsiteX10" fmla="*/ 16778832 w 26630075"/>
              <a:gd name="connsiteY10" fmla="*/ 3348232 h 4617421"/>
              <a:gd name="connsiteX11" fmla="*/ 18391064 w 26630075"/>
              <a:gd name="connsiteY11" fmla="*/ 3420421 h 4617421"/>
              <a:gd name="connsiteX12" fmla="*/ 19738600 w 26630075"/>
              <a:gd name="connsiteY12" fmla="*/ 3516675 h 4617421"/>
              <a:gd name="connsiteX13" fmla="*/ 21398961 w 26630075"/>
              <a:gd name="connsiteY13" fmla="*/ 3324169 h 4617421"/>
              <a:gd name="connsiteX14" fmla="*/ 22818685 w 26630075"/>
              <a:gd name="connsiteY14" fmla="*/ 3179790 h 4617421"/>
              <a:gd name="connsiteX15" fmla="*/ 24864055 w 26630075"/>
              <a:gd name="connsiteY15" fmla="*/ 2241327 h 4617421"/>
              <a:gd name="connsiteX16" fmla="*/ 25369381 w 26630075"/>
              <a:gd name="connsiteY16" fmla="*/ 2193200 h 4617421"/>
              <a:gd name="connsiteX17" fmla="*/ 26259717 w 26630075"/>
              <a:gd name="connsiteY17" fmla="*/ 1976632 h 4617421"/>
              <a:gd name="connsiteX18" fmla="*/ 26596601 w 26630075"/>
              <a:gd name="connsiteY18" fmla="*/ 1928506 h 4617421"/>
              <a:gd name="connsiteX19" fmla="*/ 26620664 w 26630075"/>
              <a:gd name="connsiteY19" fmla="*/ 2385706 h 4617421"/>
              <a:gd name="connsiteX20" fmla="*/ 26620664 w 26630075"/>
              <a:gd name="connsiteY20" fmla="*/ 2891032 h 4617421"/>
              <a:gd name="connsiteX21" fmla="*/ 26620664 w 26630075"/>
              <a:gd name="connsiteY21" fmla="*/ 3372295 h 4617421"/>
              <a:gd name="connsiteX22" fmla="*/ 26620664 w 26630075"/>
              <a:gd name="connsiteY22" fmla="*/ 4046064 h 4617421"/>
              <a:gd name="connsiteX23" fmla="*/ 5974475 w 26630075"/>
              <a:gd name="connsiteY23" fmla="*/ 4527327 h 4617421"/>
              <a:gd name="connsiteX24" fmla="*/ 54938 w 26630075"/>
              <a:gd name="connsiteY24" fmla="*/ 2145074 h 4617421"/>
              <a:gd name="connsiteX25" fmla="*/ 54938 w 26630075"/>
              <a:gd name="connsiteY25" fmla="*/ 1615685 h 4617421"/>
              <a:gd name="connsiteX26" fmla="*/ 79001 w 26630075"/>
              <a:gd name="connsiteY26" fmla="*/ 532842 h 4617421"/>
              <a:gd name="connsiteX27" fmla="*/ 54938 w 26630075"/>
              <a:gd name="connsiteY27" fmla="*/ 3453 h 4617421"/>
              <a:gd name="connsiteX0" fmla="*/ 54938 w 26630075"/>
              <a:gd name="connsiteY0" fmla="*/ 4739 h 4618707"/>
              <a:gd name="connsiteX1" fmla="*/ 897148 w 26630075"/>
              <a:gd name="connsiteY1" fmla="*/ 317560 h 4618707"/>
              <a:gd name="connsiteX2" fmla="*/ 1113717 w 26630075"/>
              <a:gd name="connsiteY2" fmla="*/ 1039455 h 4618707"/>
              <a:gd name="connsiteX3" fmla="*/ 2052180 w 26630075"/>
              <a:gd name="connsiteY3" fmla="*/ 1520718 h 4618707"/>
              <a:gd name="connsiteX4" fmla="*/ 4241927 w 26630075"/>
              <a:gd name="connsiteY4" fmla="*/ 2026044 h 4618707"/>
              <a:gd name="connsiteX5" fmla="*/ 5806032 w 26630075"/>
              <a:gd name="connsiteY5" fmla="*/ 2338865 h 4618707"/>
              <a:gd name="connsiteX6" fmla="*/ 7971717 w 26630075"/>
              <a:gd name="connsiteY6" fmla="*/ 2723876 h 4618707"/>
              <a:gd name="connsiteX7" fmla="*/ 10811169 w 26630075"/>
              <a:gd name="connsiteY7" fmla="*/ 2940443 h 4618707"/>
              <a:gd name="connsiteX8" fmla="*/ 13963443 w 26630075"/>
              <a:gd name="connsiteY8" fmla="*/ 3301392 h 4618707"/>
              <a:gd name="connsiteX9" fmla="*/ 15479422 w 26630075"/>
              <a:gd name="connsiteY9" fmla="*/ 3349517 h 4618707"/>
              <a:gd name="connsiteX10" fmla="*/ 16778832 w 26630075"/>
              <a:gd name="connsiteY10" fmla="*/ 3349518 h 4618707"/>
              <a:gd name="connsiteX11" fmla="*/ 18391064 w 26630075"/>
              <a:gd name="connsiteY11" fmla="*/ 3421707 h 4618707"/>
              <a:gd name="connsiteX12" fmla="*/ 19738600 w 26630075"/>
              <a:gd name="connsiteY12" fmla="*/ 3517961 h 4618707"/>
              <a:gd name="connsiteX13" fmla="*/ 21398961 w 26630075"/>
              <a:gd name="connsiteY13" fmla="*/ 3325455 h 4618707"/>
              <a:gd name="connsiteX14" fmla="*/ 22818685 w 26630075"/>
              <a:gd name="connsiteY14" fmla="*/ 3181076 h 4618707"/>
              <a:gd name="connsiteX15" fmla="*/ 24864055 w 26630075"/>
              <a:gd name="connsiteY15" fmla="*/ 2242613 h 4618707"/>
              <a:gd name="connsiteX16" fmla="*/ 25369381 w 26630075"/>
              <a:gd name="connsiteY16" fmla="*/ 2194486 h 4618707"/>
              <a:gd name="connsiteX17" fmla="*/ 26259717 w 26630075"/>
              <a:gd name="connsiteY17" fmla="*/ 1977918 h 4618707"/>
              <a:gd name="connsiteX18" fmla="*/ 26596601 w 26630075"/>
              <a:gd name="connsiteY18" fmla="*/ 1929792 h 4618707"/>
              <a:gd name="connsiteX19" fmla="*/ 26620664 w 26630075"/>
              <a:gd name="connsiteY19" fmla="*/ 2386992 h 4618707"/>
              <a:gd name="connsiteX20" fmla="*/ 26620664 w 26630075"/>
              <a:gd name="connsiteY20" fmla="*/ 2892318 h 4618707"/>
              <a:gd name="connsiteX21" fmla="*/ 26620664 w 26630075"/>
              <a:gd name="connsiteY21" fmla="*/ 3373581 h 4618707"/>
              <a:gd name="connsiteX22" fmla="*/ 26620664 w 26630075"/>
              <a:gd name="connsiteY22" fmla="*/ 4047350 h 4618707"/>
              <a:gd name="connsiteX23" fmla="*/ 5974475 w 26630075"/>
              <a:gd name="connsiteY23" fmla="*/ 4528613 h 4618707"/>
              <a:gd name="connsiteX24" fmla="*/ 54938 w 26630075"/>
              <a:gd name="connsiteY24" fmla="*/ 2146360 h 4618707"/>
              <a:gd name="connsiteX25" fmla="*/ 54938 w 26630075"/>
              <a:gd name="connsiteY25" fmla="*/ 1616971 h 4618707"/>
              <a:gd name="connsiteX26" fmla="*/ 79001 w 26630075"/>
              <a:gd name="connsiteY26" fmla="*/ 534128 h 4618707"/>
              <a:gd name="connsiteX27" fmla="*/ 54938 w 26630075"/>
              <a:gd name="connsiteY27" fmla="*/ 4739 h 4618707"/>
              <a:gd name="connsiteX0" fmla="*/ 18241 w 26593378"/>
              <a:gd name="connsiteY0" fmla="*/ 675 h 4614643"/>
              <a:gd name="connsiteX1" fmla="*/ 355124 w 26593378"/>
              <a:gd name="connsiteY1" fmla="*/ 626317 h 4614643"/>
              <a:gd name="connsiteX2" fmla="*/ 1077020 w 26593378"/>
              <a:gd name="connsiteY2" fmla="*/ 1035391 h 4614643"/>
              <a:gd name="connsiteX3" fmla="*/ 2015483 w 26593378"/>
              <a:gd name="connsiteY3" fmla="*/ 1516654 h 4614643"/>
              <a:gd name="connsiteX4" fmla="*/ 4205230 w 26593378"/>
              <a:gd name="connsiteY4" fmla="*/ 2021980 h 4614643"/>
              <a:gd name="connsiteX5" fmla="*/ 5769335 w 26593378"/>
              <a:gd name="connsiteY5" fmla="*/ 2334801 h 4614643"/>
              <a:gd name="connsiteX6" fmla="*/ 7935020 w 26593378"/>
              <a:gd name="connsiteY6" fmla="*/ 2719812 h 4614643"/>
              <a:gd name="connsiteX7" fmla="*/ 10774472 w 26593378"/>
              <a:gd name="connsiteY7" fmla="*/ 2936379 h 4614643"/>
              <a:gd name="connsiteX8" fmla="*/ 13926746 w 26593378"/>
              <a:gd name="connsiteY8" fmla="*/ 3297328 h 4614643"/>
              <a:gd name="connsiteX9" fmla="*/ 15442725 w 26593378"/>
              <a:gd name="connsiteY9" fmla="*/ 3345453 h 4614643"/>
              <a:gd name="connsiteX10" fmla="*/ 16742135 w 26593378"/>
              <a:gd name="connsiteY10" fmla="*/ 3345454 h 4614643"/>
              <a:gd name="connsiteX11" fmla="*/ 18354367 w 26593378"/>
              <a:gd name="connsiteY11" fmla="*/ 3417643 h 4614643"/>
              <a:gd name="connsiteX12" fmla="*/ 19701903 w 26593378"/>
              <a:gd name="connsiteY12" fmla="*/ 3513897 h 4614643"/>
              <a:gd name="connsiteX13" fmla="*/ 21362264 w 26593378"/>
              <a:gd name="connsiteY13" fmla="*/ 3321391 h 4614643"/>
              <a:gd name="connsiteX14" fmla="*/ 22781988 w 26593378"/>
              <a:gd name="connsiteY14" fmla="*/ 3177012 h 4614643"/>
              <a:gd name="connsiteX15" fmla="*/ 24827358 w 26593378"/>
              <a:gd name="connsiteY15" fmla="*/ 2238549 h 4614643"/>
              <a:gd name="connsiteX16" fmla="*/ 25332684 w 26593378"/>
              <a:gd name="connsiteY16" fmla="*/ 2190422 h 4614643"/>
              <a:gd name="connsiteX17" fmla="*/ 26223020 w 26593378"/>
              <a:gd name="connsiteY17" fmla="*/ 1973854 h 4614643"/>
              <a:gd name="connsiteX18" fmla="*/ 26559904 w 26593378"/>
              <a:gd name="connsiteY18" fmla="*/ 1925728 h 4614643"/>
              <a:gd name="connsiteX19" fmla="*/ 26583967 w 26593378"/>
              <a:gd name="connsiteY19" fmla="*/ 2382928 h 4614643"/>
              <a:gd name="connsiteX20" fmla="*/ 26583967 w 26593378"/>
              <a:gd name="connsiteY20" fmla="*/ 2888254 h 4614643"/>
              <a:gd name="connsiteX21" fmla="*/ 26583967 w 26593378"/>
              <a:gd name="connsiteY21" fmla="*/ 3369517 h 4614643"/>
              <a:gd name="connsiteX22" fmla="*/ 26583967 w 26593378"/>
              <a:gd name="connsiteY22" fmla="*/ 4043286 h 4614643"/>
              <a:gd name="connsiteX23" fmla="*/ 5937778 w 26593378"/>
              <a:gd name="connsiteY23" fmla="*/ 4524549 h 4614643"/>
              <a:gd name="connsiteX24" fmla="*/ 18241 w 26593378"/>
              <a:gd name="connsiteY24" fmla="*/ 2142296 h 4614643"/>
              <a:gd name="connsiteX25" fmla="*/ 18241 w 26593378"/>
              <a:gd name="connsiteY25" fmla="*/ 1612907 h 4614643"/>
              <a:gd name="connsiteX26" fmla="*/ 42304 w 26593378"/>
              <a:gd name="connsiteY26" fmla="*/ 530064 h 4614643"/>
              <a:gd name="connsiteX27" fmla="*/ 18241 w 26593378"/>
              <a:gd name="connsiteY27" fmla="*/ 675 h 4614643"/>
              <a:gd name="connsiteX0" fmla="*/ 31823 w 26582897"/>
              <a:gd name="connsiteY0" fmla="*/ 67647 h 4152226"/>
              <a:gd name="connsiteX1" fmla="*/ 344643 w 26582897"/>
              <a:gd name="connsiteY1" fmla="*/ 163900 h 4152226"/>
              <a:gd name="connsiteX2" fmla="*/ 1066539 w 26582897"/>
              <a:gd name="connsiteY2" fmla="*/ 572974 h 4152226"/>
              <a:gd name="connsiteX3" fmla="*/ 2005002 w 26582897"/>
              <a:gd name="connsiteY3" fmla="*/ 1054237 h 4152226"/>
              <a:gd name="connsiteX4" fmla="*/ 4194749 w 26582897"/>
              <a:gd name="connsiteY4" fmla="*/ 1559563 h 4152226"/>
              <a:gd name="connsiteX5" fmla="*/ 5758854 w 26582897"/>
              <a:gd name="connsiteY5" fmla="*/ 1872384 h 4152226"/>
              <a:gd name="connsiteX6" fmla="*/ 7924539 w 26582897"/>
              <a:gd name="connsiteY6" fmla="*/ 2257395 h 4152226"/>
              <a:gd name="connsiteX7" fmla="*/ 10763991 w 26582897"/>
              <a:gd name="connsiteY7" fmla="*/ 2473962 h 4152226"/>
              <a:gd name="connsiteX8" fmla="*/ 13916265 w 26582897"/>
              <a:gd name="connsiteY8" fmla="*/ 2834911 h 4152226"/>
              <a:gd name="connsiteX9" fmla="*/ 15432244 w 26582897"/>
              <a:gd name="connsiteY9" fmla="*/ 2883036 h 4152226"/>
              <a:gd name="connsiteX10" fmla="*/ 16731654 w 26582897"/>
              <a:gd name="connsiteY10" fmla="*/ 2883037 h 4152226"/>
              <a:gd name="connsiteX11" fmla="*/ 18343886 w 26582897"/>
              <a:gd name="connsiteY11" fmla="*/ 2955226 h 4152226"/>
              <a:gd name="connsiteX12" fmla="*/ 19691422 w 26582897"/>
              <a:gd name="connsiteY12" fmla="*/ 3051480 h 4152226"/>
              <a:gd name="connsiteX13" fmla="*/ 21351783 w 26582897"/>
              <a:gd name="connsiteY13" fmla="*/ 2858974 h 4152226"/>
              <a:gd name="connsiteX14" fmla="*/ 22771507 w 26582897"/>
              <a:gd name="connsiteY14" fmla="*/ 2714595 h 4152226"/>
              <a:gd name="connsiteX15" fmla="*/ 24816877 w 26582897"/>
              <a:gd name="connsiteY15" fmla="*/ 1776132 h 4152226"/>
              <a:gd name="connsiteX16" fmla="*/ 25322203 w 26582897"/>
              <a:gd name="connsiteY16" fmla="*/ 1728005 h 4152226"/>
              <a:gd name="connsiteX17" fmla="*/ 26212539 w 26582897"/>
              <a:gd name="connsiteY17" fmla="*/ 1511437 h 4152226"/>
              <a:gd name="connsiteX18" fmla="*/ 26549423 w 26582897"/>
              <a:gd name="connsiteY18" fmla="*/ 1463311 h 4152226"/>
              <a:gd name="connsiteX19" fmla="*/ 26573486 w 26582897"/>
              <a:gd name="connsiteY19" fmla="*/ 1920511 h 4152226"/>
              <a:gd name="connsiteX20" fmla="*/ 26573486 w 26582897"/>
              <a:gd name="connsiteY20" fmla="*/ 2425837 h 4152226"/>
              <a:gd name="connsiteX21" fmla="*/ 26573486 w 26582897"/>
              <a:gd name="connsiteY21" fmla="*/ 2907100 h 4152226"/>
              <a:gd name="connsiteX22" fmla="*/ 26573486 w 26582897"/>
              <a:gd name="connsiteY22" fmla="*/ 3580869 h 4152226"/>
              <a:gd name="connsiteX23" fmla="*/ 5927297 w 26582897"/>
              <a:gd name="connsiteY23" fmla="*/ 4062132 h 4152226"/>
              <a:gd name="connsiteX24" fmla="*/ 7760 w 26582897"/>
              <a:gd name="connsiteY24" fmla="*/ 1679879 h 4152226"/>
              <a:gd name="connsiteX25" fmla="*/ 7760 w 26582897"/>
              <a:gd name="connsiteY25" fmla="*/ 1150490 h 4152226"/>
              <a:gd name="connsiteX26" fmla="*/ 31823 w 26582897"/>
              <a:gd name="connsiteY26" fmla="*/ 67647 h 4152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6582897" h="4152226">
                <a:moveTo>
                  <a:pt x="31823" y="67647"/>
                </a:moveTo>
                <a:cubicBezTo>
                  <a:pt x="87970" y="-96785"/>
                  <a:pt x="172190" y="79679"/>
                  <a:pt x="344643" y="163900"/>
                </a:cubicBezTo>
                <a:cubicBezTo>
                  <a:pt x="517096" y="248121"/>
                  <a:pt x="789813" y="424585"/>
                  <a:pt x="1066539" y="572974"/>
                </a:cubicBezTo>
                <a:cubicBezTo>
                  <a:pt x="1343265" y="721363"/>
                  <a:pt x="1483634" y="889806"/>
                  <a:pt x="2005002" y="1054237"/>
                </a:cubicBezTo>
                <a:cubicBezTo>
                  <a:pt x="2526370" y="1218668"/>
                  <a:pt x="3569107" y="1423205"/>
                  <a:pt x="4194749" y="1559563"/>
                </a:cubicBezTo>
                <a:cubicBezTo>
                  <a:pt x="4820391" y="1695921"/>
                  <a:pt x="5137222" y="1756079"/>
                  <a:pt x="5758854" y="1872384"/>
                </a:cubicBezTo>
                <a:cubicBezTo>
                  <a:pt x="6380486" y="1988689"/>
                  <a:pt x="7022170" y="2137079"/>
                  <a:pt x="7924539" y="2257395"/>
                </a:cubicBezTo>
                <a:cubicBezTo>
                  <a:pt x="8947223" y="2473963"/>
                  <a:pt x="9765370" y="2377709"/>
                  <a:pt x="10763991" y="2473962"/>
                </a:cubicBezTo>
                <a:cubicBezTo>
                  <a:pt x="11762612" y="2570215"/>
                  <a:pt x="13138223" y="2766732"/>
                  <a:pt x="13916265" y="2834911"/>
                </a:cubicBezTo>
                <a:cubicBezTo>
                  <a:pt x="14694307" y="2903090"/>
                  <a:pt x="14963013" y="2875015"/>
                  <a:pt x="15432244" y="2883036"/>
                </a:cubicBezTo>
                <a:cubicBezTo>
                  <a:pt x="15901475" y="2891057"/>
                  <a:pt x="16246381" y="2871005"/>
                  <a:pt x="16731654" y="2883037"/>
                </a:cubicBezTo>
                <a:cubicBezTo>
                  <a:pt x="17216927" y="2895069"/>
                  <a:pt x="17850591" y="2927152"/>
                  <a:pt x="18343886" y="2955226"/>
                </a:cubicBezTo>
                <a:cubicBezTo>
                  <a:pt x="18837181" y="2983300"/>
                  <a:pt x="19190106" y="3067522"/>
                  <a:pt x="19691422" y="3051480"/>
                </a:cubicBezTo>
                <a:cubicBezTo>
                  <a:pt x="20192738" y="3035438"/>
                  <a:pt x="20838436" y="2915121"/>
                  <a:pt x="21351783" y="2858974"/>
                </a:cubicBezTo>
                <a:cubicBezTo>
                  <a:pt x="21865130" y="2802827"/>
                  <a:pt x="22450665" y="2690532"/>
                  <a:pt x="22771507" y="2714595"/>
                </a:cubicBezTo>
                <a:cubicBezTo>
                  <a:pt x="23453297" y="2401774"/>
                  <a:pt x="24391761" y="1940564"/>
                  <a:pt x="24816877" y="1776132"/>
                </a:cubicBezTo>
                <a:cubicBezTo>
                  <a:pt x="25241993" y="1611700"/>
                  <a:pt x="25089593" y="1772121"/>
                  <a:pt x="25322203" y="1728005"/>
                </a:cubicBezTo>
                <a:cubicBezTo>
                  <a:pt x="25554813" y="1683889"/>
                  <a:pt x="26008002" y="1555553"/>
                  <a:pt x="26212539" y="1511437"/>
                </a:cubicBezTo>
                <a:cubicBezTo>
                  <a:pt x="26417076" y="1467321"/>
                  <a:pt x="26489265" y="1395132"/>
                  <a:pt x="26549423" y="1463311"/>
                </a:cubicBezTo>
                <a:cubicBezTo>
                  <a:pt x="26609581" y="1531490"/>
                  <a:pt x="26569476" y="1760090"/>
                  <a:pt x="26573486" y="1920511"/>
                </a:cubicBezTo>
                <a:cubicBezTo>
                  <a:pt x="26577496" y="2080932"/>
                  <a:pt x="26573486" y="2425837"/>
                  <a:pt x="26573486" y="2425837"/>
                </a:cubicBezTo>
                <a:lnTo>
                  <a:pt x="26573486" y="2907100"/>
                </a:lnTo>
                <a:lnTo>
                  <a:pt x="26573486" y="3580869"/>
                </a:lnTo>
                <a:cubicBezTo>
                  <a:pt x="23132455" y="3773374"/>
                  <a:pt x="10354918" y="4378964"/>
                  <a:pt x="5927297" y="4062132"/>
                </a:cubicBezTo>
                <a:cubicBezTo>
                  <a:pt x="1499676" y="3745300"/>
                  <a:pt x="994350" y="2165153"/>
                  <a:pt x="7760" y="1679879"/>
                </a:cubicBezTo>
                <a:lnTo>
                  <a:pt x="7760" y="1150490"/>
                </a:lnTo>
                <a:cubicBezTo>
                  <a:pt x="11770" y="881785"/>
                  <a:pt x="-24324" y="232079"/>
                  <a:pt x="31823" y="67647"/>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139" name="Freeform: Shape 138">
            <a:extLst>
              <a:ext uri="{FF2B5EF4-FFF2-40B4-BE49-F238E27FC236}">
                <a16:creationId xmlns:a16="http://schemas.microsoft.com/office/drawing/2014/main" id="{E0A2BD8D-F87A-47C5-8E8A-6FE724397D65}"/>
              </a:ext>
            </a:extLst>
          </p:cNvPr>
          <p:cNvSpPr/>
          <p:nvPr/>
        </p:nvSpPr>
        <p:spPr>
          <a:xfrm flipH="1">
            <a:off x="12639310" y="1956060"/>
            <a:ext cx="45719" cy="3438929"/>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55DEBEE2-9825-4CF4-B023-4345DC55E6E7}"/>
              </a:ext>
            </a:extLst>
          </p:cNvPr>
          <p:cNvSpPr/>
          <p:nvPr/>
        </p:nvSpPr>
        <p:spPr>
          <a:xfrm flipH="1">
            <a:off x="10037425" y="1956061"/>
            <a:ext cx="45719" cy="3135334"/>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6A995982-0D9B-4D9A-879E-B1E08E28CA25}"/>
              </a:ext>
            </a:extLst>
          </p:cNvPr>
          <p:cNvSpPr/>
          <p:nvPr/>
        </p:nvSpPr>
        <p:spPr>
          <a:xfrm flipH="1">
            <a:off x="22736400" y="1956059"/>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C79AB36E-6BA1-425A-957F-ECC270D54F6C}"/>
              </a:ext>
            </a:extLst>
          </p:cNvPr>
          <p:cNvSpPr/>
          <p:nvPr/>
        </p:nvSpPr>
        <p:spPr>
          <a:xfrm flipH="1">
            <a:off x="18976945" y="1890490"/>
            <a:ext cx="45719" cy="3943520"/>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70CEF5D0-B3A3-42F2-A37E-15A692CB5F0B}"/>
              </a:ext>
            </a:extLst>
          </p:cNvPr>
          <p:cNvSpPr/>
          <p:nvPr/>
        </p:nvSpPr>
        <p:spPr>
          <a:xfrm flipH="1">
            <a:off x="8296713" y="1902399"/>
            <a:ext cx="45719" cy="2995475"/>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57AF8CFE-1E87-494F-9152-3605C6A9E38E}"/>
              </a:ext>
            </a:extLst>
          </p:cNvPr>
          <p:cNvSpPr/>
          <p:nvPr/>
        </p:nvSpPr>
        <p:spPr>
          <a:xfrm flipH="1">
            <a:off x="6045348" y="1902400"/>
            <a:ext cx="45719" cy="3025797"/>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0E107E1E-A31E-4C67-9116-377B1B222BD9}"/>
              </a:ext>
            </a:extLst>
          </p:cNvPr>
          <p:cNvSpPr/>
          <p:nvPr/>
        </p:nvSpPr>
        <p:spPr>
          <a:xfrm flipH="1">
            <a:off x="3051088" y="1902401"/>
            <a:ext cx="45719" cy="2421102"/>
          </a:xfrm>
          <a:custGeom>
            <a:avLst/>
            <a:gdLst>
              <a:gd name="connsiteX0" fmla="*/ 0 w 0"/>
              <a:gd name="connsiteY0" fmla="*/ 0 h 2984500"/>
              <a:gd name="connsiteX1" fmla="*/ 0 w 0"/>
              <a:gd name="connsiteY1" fmla="*/ 2984500 h 2984500"/>
            </a:gdLst>
            <a:ahLst/>
            <a:cxnLst>
              <a:cxn ang="0">
                <a:pos x="connsiteX0" y="connsiteY0"/>
              </a:cxn>
              <a:cxn ang="0">
                <a:pos x="connsiteX1" y="connsiteY1"/>
              </a:cxn>
            </a:cxnLst>
            <a:rect l="l" t="t" r="r" b="b"/>
            <a:pathLst>
              <a:path h="2984500">
                <a:moveTo>
                  <a:pt x="0" y="0"/>
                </a:moveTo>
                <a:lnTo>
                  <a:pt x="0" y="2984500"/>
                </a:lnTo>
              </a:path>
            </a:pathLst>
          </a:custGeom>
          <a:noFill/>
          <a:ln w="571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19310713" y="14549630"/>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19393763" y="14811177"/>
            <a:ext cx="7573838" cy="1092880"/>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fi-FI" altLang="en-US" sz="3200" b="1" dirty="0">
                <a:latin typeface="+mn-lt"/>
              </a:rPr>
              <a:t>Inland Objectives</a:t>
            </a:r>
            <a:endParaRPr lang="en-US" altLang="en-US" sz="3200" b="1" dirty="0">
              <a:latin typeface="+mn-lt"/>
            </a:endParaRP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80361" y="1512458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22479" y="1517152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011">
            <a:extLst>
              <a:ext uri="{FF2B5EF4-FFF2-40B4-BE49-F238E27FC236}">
                <a16:creationId xmlns:a16="http://schemas.microsoft.com/office/drawing/2014/main" id="{AC57CC8F-131A-47FA-9373-C966D3A22196}"/>
              </a:ext>
            </a:extLst>
          </p:cNvPr>
          <p:cNvSpPr txBox="1">
            <a:spLocks noChangeArrowheads="1"/>
          </p:cNvSpPr>
          <p:nvPr/>
        </p:nvSpPr>
        <p:spPr bwMode="auto">
          <a:xfrm>
            <a:off x="20212359" y="17207086"/>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22228685" y="17504044"/>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20334036" y="16980957"/>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46" name="TextBox 145">
            <a:extLst>
              <a:ext uri="{FF2B5EF4-FFF2-40B4-BE49-F238E27FC236}">
                <a16:creationId xmlns:a16="http://schemas.microsoft.com/office/drawing/2014/main" id="{2DA81804-C2CD-47E7-9E37-4BDA4AB3C3DE}"/>
              </a:ext>
            </a:extLst>
          </p:cNvPr>
          <p:cNvSpPr txBox="1"/>
          <p:nvPr/>
        </p:nvSpPr>
        <p:spPr>
          <a:xfrm>
            <a:off x="3291869" y="1656153"/>
            <a:ext cx="2487637" cy="584775"/>
          </a:xfrm>
          <a:prstGeom prst="rect">
            <a:avLst/>
          </a:prstGeom>
          <a:noFill/>
        </p:spPr>
        <p:txBody>
          <a:bodyPr wrap="square" rtlCol="0">
            <a:spAutoFit/>
          </a:bodyPr>
          <a:lstStyle/>
          <a:p>
            <a:pPr algn="ctr"/>
            <a:r>
              <a:rPr lang="en-US" sz="3200" b="1" dirty="0">
                <a:solidFill>
                  <a:schemeClr val="accent6">
                    <a:lumMod val="75000"/>
                  </a:schemeClr>
                </a:solidFill>
              </a:rPr>
              <a:t>DOG GREEN</a:t>
            </a:r>
          </a:p>
        </p:txBody>
      </p:sp>
      <p:sp>
        <p:nvSpPr>
          <p:cNvPr id="147" name="TextBox 146">
            <a:extLst>
              <a:ext uri="{FF2B5EF4-FFF2-40B4-BE49-F238E27FC236}">
                <a16:creationId xmlns:a16="http://schemas.microsoft.com/office/drawing/2014/main" id="{9288B52A-A263-4DE0-BD32-52BE9E3EB617}"/>
              </a:ext>
            </a:extLst>
          </p:cNvPr>
          <p:cNvSpPr txBox="1"/>
          <p:nvPr/>
        </p:nvSpPr>
        <p:spPr>
          <a:xfrm>
            <a:off x="5974568" y="1663671"/>
            <a:ext cx="2487637" cy="584775"/>
          </a:xfrm>
          <a:prstGeom prst="rect">
            <a:avLst/>
          </a:prstGeom>
          <a:noFill/>
        </p:spPr>
        <p:txBody>
          <a:bodyPr wrap="square" rtlCol="0">
            <a:spAutoFit/>
          </a:bodyPr>
          <a:lstStyle/>
          <a:p>
            <a:pPr algn="ctr"/>
            <a:r>
              <a:rPr lang="en-US" sz="3200" b="1" dirty="0">
                <a:solidFill>
                  <a:schemeClr val="bg1"/>
                </a:solidFill>
              </a:rPr>
              <a:t>DOG WHITE</a:t>
            </a:r>
          </a:p>
        </p:txBody>
      </p:sp>
      <p:sp>
        <p:nvSpPr>
          <p:cNvPr id="148" name="TextBox 147">
            <a:extLst>
              <a:ext uri="{FF2B5EF4-FFF2-40B4-BE49-F238E27FC236}">
                <a16:creationId xmlns:a16="http://schemas.microsoft.com/office/drawing/2014/main" id="{2ADAB7F6-2001-4246-BA05-8794F47FB5CC}"/>
              </a:ext>
            </a:extLst>
          </p:cNvPr>
          <p:cNvSpPr txBox="1"/>
          <p:nvPr/>
        </p:nvSpPr>
        <p:spPr>
          <a:xfrm>
            <a:off x="7975438" y="1650080"/>
            <a:ext cx="2487637" cy="584775"/>
          </a:xfrm>
          <a:prstGeom prst="rect">
            <a:avLst/>
          </a:prstGeom>
          <a:noFill/>
        </p:spPr>
        <p:txBody>
          <a:bodyPr wrap="square" rtlCol="0">
            <a:spAutoFit/>
          </a:bodyPr>
          <a:lstStyle/>
          <a:p>
            <a:pPr algn="ctr"/>
            <a:r>
              <a:rPr lang="en-US" sz="3200" b="1" dirty="0">
                <a:solidFill>
                  <a:srgbClr val="C00000"/>
                </a:solidFill>
              </a:rPr>
              <a:t>DOG RED</a:t>
            </a:r>
          </a:p>
        </p:txBody>
      </p:sp>
      <p:sp>
        <p:nvSpPr>
          <p:cNvPr id="149" name="TextBox 148">
            <a:extLst>
              <a:ext uri="{FF2B5EF4-FFF2-40B4-BE49-F238E27FC236}">
                <a16:creationId xmlns:a16="http://schemas.microsoft.com/office/drawing/2014/main" id="{92E08278-9A5B-4E11-B6F5-5C62E375BD5E}"/>
              </a:ext>
            </a:extLst>
          </p:cNvPr>
          <p:cNvSpPr txBox="1"/>
          <p:nvPr/>
        </p:nvSpPr>
        <p:spPr>
          <a:xfrm>
            <a:off x="10064031" y="1660284"/>
            <a:ext cx="2612623" cy="584775"/>
          </a:xfrm>
          <a:prstGeom prst="rect">
            <a:avLst/>
          </a:prstGeom>
          <a:noFill/>
        </p:spPr>
        <p:txBody>
          <a:bodyPr wrap="square" rtlCol="0">
            <a:spAutoFit/>
          </a:bodyPr>
          <a:lstStyle/>
          <a:p>
            <a:pPr algn="ctr"/>
            <a:r>
              <a:rPr lang="en-US" sz="3200" b="1" dirty="0">
                <a:solidFill>
                  <a:schemeClr val="accent6">
                    <a:lumMod val="75000"/>
                  </a:schemeClr>
                </a:solidFill>
              </a:rPr>
              <a:t>EASY GREEN</a:t>
            </a:r>
          </a:p>
        </p:txBody>
      </p:sp>
      <p:sp>
        <p:nvSpPr>
          <p:cNvPr id="150" name="TextBox 149">
            <a:extLst>
              <a:ext uri="{FF2B5EF4-FFF2-40B4-BE49-F238E27FC236}">
                <a16:creationId xmlns:a16="http://schemas.microsoft.com/office/drawing/2014/main" id="{42FB682D-4C30-47D5-9DA1-F3074B47F30C}"/>
              </a:ext>
            </a:extLst>
          </p:cNvPr>
          <p:cNvSpPr txBox="1"/>
          <p:nvPr/>
        </p:nvSpPr>
        <p:spPr>
          <a:xfrm>
            <a:off x="14643024" y="1652569"/>
            <a:ext cx="2487637" cy="584775"/>
          </a:xfrm>
          <a:prstGeom prst="rect">
            <a:avLst/>
          </a:prstGeom>
          <a:noFill/>
        </p:spPr>
        <p:txBody>
          <a:bodyPr wrap="square" rtlCol="0">
            <a:spAutoFit/>
          </a:bodyPr>
          <a:lstStyle/>
          <a:p>
            <a:pPr algn="ctr"/>
            <a:r>
              <a:rPr lang="en-US" sz="3200" b="1" dirty="0">
                <a:solidFill>
                  <a:srgbClr val="C00000"/>
                </a:solidFill>
              </a:rPr>
              <a:t>EASY RED</a:t>
            </a:r>
          </a:p>
        </p:txBody>
      </p:sp>
      <p:sp>
        <p:nvSpPr>
          <p:cNvPr id="151" name="TextBox 150">
            <a:extLst>
              <a:ext uri="{FF2B5EF4-FFF2-40B4-BE49-F238E27FC236}">
                <a16:creationId xmlns:a16="http://schemas.microsoft.com/office/drawing/2014/main" id="{8BB44AC5-1F66-474D-82F0-09F33470A25F}"/>
              </a:ext>
            </a:extLst>
          </p:cNvPr>
          <p:cNvSpPr txBox="1"/>
          <p:nvPr/>
        </p:nvSpPr>
        <p:spPr>
          <a:xfrm>
            <a:off x="19735411" y="1650079"/>
            <a:ext cx="2487637" cy="584775"/>
          </a:xfrm>
          <a:prstGeom prst="rect">
            <a:avLst/>
          </a:prstGeom>
          <a:noFill/>
        </p:spPr>
        <p:txBody>
          <a:bodyPr wrap="square" rtlCol="0">
            <a:spAutoFit/>
          </a:bodyPr>
          <a:lstStyle/>
          <a:p>
            <a:pPr algn="ctr"/>
            <a:r>
              <a:rPr lang="en-US" sz="3200" b="1" dirty="0">
                <a:solidFill>
                  <a:schemeClr val="accent6">
                    <a:lumMod val="75000"/>
                  </a:schemeClr>
                </a:solidFill>
              </a:rPr>
              <a:t>FOX GREEN</a:t>
            </a:r>
          </a:p>
        </p:txBody>
      </p:sp>
      <p:sp>
        <p:nvSpPr>
          <p:cNvPr id="152" name="TextBox 151">
            <a:extLst>
              <a:ext uri="{FF2B5EF4-FFF2-40B4-BE49-F238E27FC236}">
                <a16:creationId xmlns:a16="http://schemas.microsoft.com/office/drawing/2014/main" id="{55C25FAF-10E2-4FA1-A883-4F2C85FC955D}"/>
              </a:ext>
            </a:extLst>
          </p:cNvPr>
          <p:cNvSpPr txBox="1"/>
          <p:nvPr/>
        </p:nvSpPr>
        <p:spPr>
          <a:xfrm>
            <a:off x="649573" y="1656153"/>
            <a:ext cx="2487637" cy="584775"/>
          </a:xfrm>
          <a:prstGeom prst="rect">
            <a:avLst/>
          </a:prstGeom>
          <a:noFill/>
        </p:spPr>
        <p:txBody>
          <a:bodyPr wrap="square" rtlCol="0">
            <a:spAutoFit/>
          </a:bodyPr>
          <a:lstStyle/>
          <a:p>
            <a:pPr algn="ctr"/>
            <a:r>
              <a:rPr lang="en-US" sz="3200" b="1" dirty="0"/>
              <a:t>CHARLIE</a:t>
            </a:r>
          </a:p>
        </p:txBody>
      </p:sp>
      <p:sp>
        <p:nvSpPr>
          <p:cNvPr id="162" name="TextBox 161">
            <a:extLst>
              <a:ext uri="{FF2B5EF4-FFF2-40B4-BE49-F238E27FC236}">
                <a16:creationId xmlns:a16="http://schemas.microsoft.com/office/drawing/2014/main" id="{261087F1-591E-4EBA-A737-0B59CB9B6124}"/>
              </a:ext>
            </a:extLst>
          </p:cNvPr>
          <p:cNvSpPr txBox="1"/>
          <p:nvPr/>
        </p:nvSpPr>
        <p:spPr>
          <a:xfrm>
            <a:off x="9511385" y="7145320"/>
            <a:ext cx="895142"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D3</a:t>
            </a:r>
          </a:p>
        </p:txBody>
      </p:sp>
      <p:sp>
        <p:nvSpPr>
          <p:cNvPr id="163" name="TextBox 162">
            <a:extLst>
              <a:ext uri="{FF2B5EF4-FFF2-40B4-BE49-F238E27FC236}">
                <a16:creationId xmlns:a16="http://schemas.microsoft.com/office/drawing/2014/main" id="{811B38B8-5465-4C01-985E-0C94EFFD26BD}"/>
              </a:ext>
            </a:extLst>
          </p:cNvPr>
          <p:cNvSpPr txBox="1"/>
          <p:nvPr/>
        </p:nvSpPr>
        <p:spPr>
          <a:xfrm>
            <a:off x="14549237" y="6723653"/>
            <a:ext cx="801488" cy="646331"/>
          </a:xfrm>
          <a:prstGeom prst="rect">
            <a:avLst/>
          </a:prstGeom>
          <a:solidFill>
            <a:schemeClr val="accent6">
              <a:lumMod val="20000"/>
              <a:lumOff val="80000"/>
            </a:schemeClr>
          </a:solidFill>
        </p:spPr>
        <p:txBody>
          <a:bodyPr wrap="square" rtlCol="0">
            <a:spAutoFit/>
          </a:bodyPr>
          <a:lstStyle/>
          <a:p>
            <a:r>
              <a:rPr lang="en-US" sz="3600" b="1" dirty="0">
                <a:solidFill>
                  <a:schemeClr val="accent6">
                    <a:lumMod val="75000"/>
                  </a:schemeClr>
                </a:solidFill>
                <a:latin typeface="Stencil" panose="040409050D0802020404" pitchFamily="82" charset="0"/>
              </a:rPr>
              <a:t>E1</a:t>
            </a:r>
          </a:p>
        </p:txBody>
      </p:sp>
      <p:sp>
        <p:nvSpPr>
          <p:cNvPr id="164" name="TextBox 163">
            <a:extLst>
              <a:ext uri="{FF2B5EF4-FFF2-40B4-BE49-F238E27FC236}">
                <a16:creationId xmlns:a16="http://schemas.microsoft.com/office/drawing/2014/main" id="{CA427B49-4FC6-40B5-A70D-1BE398600387}"/>
              </a:ext>
            </a:extLst>
          </p:cNvPr>
          <p:cNvSpPr txBox="1"/>
          <p:nvPr/>
        </p:nvSpPr>
        <p:spPr>
          <a:xfrm>
            <a:off x="19744057" y="6930604"/>
            <a:ext cx="895142"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E3</a:t>
            </a:r>
          </a:p>
        </p:txBody>
      </p:sp>
      <p:sp>
        <p:nvSpPr>
          <p:cNvPr id="165" name="TextBox 164">
            <a:extLst>
              <a:ext uri="{FF2B5EF4-FFF2-40B4-BE49-F238E27FC236}">
                <a16:creationId xmlns:a16="http://schemas.microsoft.com/office/drawing/2014/main" id="{E27CF12C-CAB7-47D2-AC59-81F2BEEF16F6}"/>
              </a:ext>
            </a:extLst>
          </p:cNvPr>
          <p:cNvSpPr txBox="1"/>
          <p:nvPr/>
        </p:nvSpPr>
        <p:spPr>
          <a:xfrm>
            <a:off x="22327435" y="6650354"/>
            <a:ext cx="895142"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F1</a:t>
            </a:r>
          </a:p>
        </p:txBody>
      </p:sp>
      <p:sp>
        <p:nvSpPr>
          <p:cNvPr id="166" name="TextBox 165">
            <a:extLst>
              <a:ext uri="{FF2B5EF4-FFF2-40B4-BE49-F238E27FC236}">
                <a16:creationId xmlns:a16="http://schemas.microsoft.com/office/drawing/2014/main" id="{42D4EF52-F11C-40B0-902A-858189515FC6}"/>
              </a:ext>
            </a:extLst>
          </p:cNvPr>
          <p:cNvSpPr txBox="1"/>
          <p:nvPr/>
        </p:nvSpPr>
        <p:spPr>
          <a:xfrm>
            <a:off x="20641139" y="12108286"/>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68076" y="9270864"/>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0100256" y="1174826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3579905" y="7696501"/>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grpSp>
        <p:nvGrpSpPr>
          <p:cNvPr id="115" name="Group 114">
            <a:extLst>
              <a:ext uri="{FF2B5EF4-FFF2-40B4-BE49-F238E27FC236}">
                <a16:creationId xmlns:a16="http://schemas.microsoft.com/office/drawing/2014/main" id="{66A7C566-8EF3-4780-A5A2-4E5D1F58A9BD}"/>
              </a:ext>
            </a:extLst>
          </p:cNvPr>
          <p:cNvGrpSpPr/>
          <p:nvPr/>
        </p:nvGrpSpPr>
        <p:grpSpPr>
          <a:xfrm>
            <a:off x="623546" y="16865185"/>
            <a:ext cx="1023257" cy="740229"/>
            <a:chOff x="27943018" y="3570514"/>
            <a:chExt cx="1023257" cy="740229"/>
          </a:xfrm>
        </p:grpSpPr>
        <p:sp>
          <p:nvSpPr>
            <p:cNvPr id="116" name="Oval 115">
              <a:extLst>
                <a:ext uri="{FF2B5EF4-FFF2-40B4-BE49-F238E27FC236}">
                  <a16:creationId xmlns:a16="http://schemas.microsoft.com/office/drawing/2014/main" id="{C57C4C51-CE0C-46BF-BD23-2497C781165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17" name="TextBox 116">
              <a:extLst>
                <a:ext uri="{FF2B5EF4-FFF2-40B4-BE49-F238E27FC236}">
                  <a16:creationId xmlns:a16="http://schemas.microsoft.com/office/drawing/2014/main" id="{8887CD20-8AAF-40EC-8A63-687209DE11CE}"/>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37</a:t>
              </a:r>
            </a:p>
          </p:txBody>
        </p:sp>
      </p:grpSp>
      <p:grpSp>
        <p:nvGrpSpPr>
          <p:cNvPr id="11" name="Group 10">
            <a:extLst>
              <a:ext uri="{FF2B5EF4-FFF2-40B4-BE49-F238E27FC236}">
                <a16:creationId xmlns:a16="http://schemas.microsoft.com/office/drawing/2014/main" id="{8040FBD0-7C5D-4BD2-BA02-F3E4F6340FC3}"/>
              </a:ext>
            </a:extLst>
          </p:cNvPr>
          <p:cNvGrpSpPr>
            <a:grpSpLocks noChangeAspect="1"/>
          </p:cNvGrpSpPr>
          <p:nvPr/>
        </p:nvGrpSpPr>
        <p:grpSpPr>
          <a:xfrm>
            <a:off x="1074024" y="4382585"/>
            <a:ext cx="14957955" cy="3735667"/>
            <a:chOff x="5513696" y="5895833"/>
            <a:chExt cx="21095635" cy="5268519"/>
          </a:xfrm>
        </p:grpSpPr>
        <p:sp>
          <p:nvSpPr>
            <p:cNvPr id="123" name="Freeform 18">
              <a:extLst>
                <a:ext uri="{FF2B5EF4-FFF2-40B4-BE49-F238E27FC236}">
                  <a16:creationId xmlns:a16="http://schemas.microsoft.com/office/drawing/2014/main" id="{897252EF-1D4B-4225-B50D-2FFF638EDCC0}"/>
                </a:ext>
              </a:extLst>
            </p:cNvPr>
            <p:cNvSpPr/>
            <p:nvPr/>
          </p:nvSpPr>
          <p:spPr>
            <a:xfrm rot="11217391">
              <a:off x="22732357" y="8722714"/>
              <a:ext cx="2053454" cy="1953064"/>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17">
              <a:extLst>
                <a:ext uri="{FF2B5EF4-FFF2-40B4-BE49-F238E27FC236}">
                  <a16:creationId xmlns:a16="http://schemas.microsoft.com/office/drawing/2014/main" id="{853F0265-983D-4A0B-A3BC-97C9EFDE1BED}"/>
                </a:ext>
              </a:extLst>
            </p:cNvPr>
            <p:cNvSpPr/>
            <p:nvPr/>
          </p:nvSpPr>
          <p:spPr>
            <a:xfrm rot="10800000">
              <a:off x="25331625" y="9859268"/>
              <a:ext cx="1277706" cy="130508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Freeform: Shape 124">
              <a:extLst>
                <a:ext uri="{FF2B5EF4-FFF2-40B4-BE49-F238E27FC236}">
                  <a16:creationId xmlns:a16="http://schemas.microsoft.com/office/drawing/2014/main" id="{139F4C59-759F-41E5-B056-06EC8E55C9E1}"/>
                </a:ext>
              </a:extLst>
            </p:cNvPr>
            <p:cNvSpPr/>
            <p:nvPr/>
          </p:nvSpPr>
          <p:spPr>
            <a:xfrm>
              <a:off x="8188657" y="6591868"/>
              <a:ext cx="1828800" cy="1583139"/>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Freeform: Shape 125">
              <a:extLst>
                <a:ext uri="{FF2B5EF4-FFF2-40B4-BE49-F238E27FC236}">
                  <a16:creationId xmlns:a16="http://schemas.microsoft.com/office/drawing/2014/main" id="{8B99289B-BBD8-4F2F-B69C-C4CEE08D2E34}"/>
                </a:ext>
              </a:extLst>
            </p:cNvPr>
            <p:cNvSpPr/>
            <p:nvPr/>
          </p:nvSpPr>
          <p:spPr>
            <a:xfrm>
              <a:off x="7246961" y="6332561"/>
              <a:ext cx="982639" cy="1146412"/>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F93C45F7-3A0A-4003-83E7-844C4D4D3F4F}"/>
                </a:ext>
              </a:extLst>
            </p:cNvPr>
            <p:cNvSpPr/>
            <p:nvPr/>
          </p:nvSpPr>
          <p:spPr>
            <a:xfrm>
              <a:off x="5513696" y="5895833"/>
              <a:ext cx="1665026" cy="1528549"/>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Shape 127">
              <a:extLst>
                <a:ext uri="{FF2B5EF4-FFF2-40B4-BE49-F238E27FC236}">
                  <a16:creationId xmlns:a16="http://schemas.microsoft.com/office/drawing/2014/main" id="{3322768A-55B3-4A72-89B7-31E82E0C5A3C}"/>
                </a:ext>
              </a:extLst>
            </p:cNvPr>
            <p:cNvSpPr/>
            <p:nvPr/>
          </p:nvSpPr>
          <p:spPr>
            <a:xfrm>
              <a:off x="18602151" y="8355310"/>
              <a:ext cx="1392073" cy="955344"/>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D0E05139-0BB2-484E-BB0E-3D97AFBFDEC3}"/>
                </a:ext>
              </a:extLst>
            </p:cNvPr>
            <p:cNvSpPr/>
            <p:nvPr/>
          </p:nvSpPr>
          <p:spPr>
            <a:xfrm>
              <a:off x="16806008" y="8090634"/>
              <a:ext cx="1123098" cy="1803422"/>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1" name="Freeform: Shape 130">
            <a:extLst>
              <a:ext uri="{FF2B5EF4-FFF2-40B4-BE49-F238E27FC236}">
                <a16:creationId xmlns:a16="http://schemas.microsoft.com/office/drawing/2014/main" id="{A9896955-D85E-418E-9429-8A9FFB56F50E}"/>
              </a:ext>
            </a:extLst>
          </p:cNvPr>
          <p:cNvSpPr/>
          <p:nvPr/>
        </p:nvSpPr>
        <p:spPr>
          <a:xfrm>
            <a:off x="5753607" y="5796685"/>
            <a:ext cx="1378423" cy="764275"/>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TextBox 131">
            <a:extLst>
              <a:ext uri="{FF2B5EF4-FFF2-40B4-BE49-F238E27FC236}">
                <a16:creationId xmlns:a16="http://schemas.microsoft.com/office/drawing/2014/main" id="{0B103026-6581-421C-A2CF-89B6D6448C16}"/>
              </a:ext>
            </a:extLst>
          </p:cNvPr>
          <p:cNvSpPr txBox="1"/>
          <p:nvPr/>
        </p:nvSpPr>
        <p:spPr>
          <a:xfrm>
            <a:off x="12243150" y="7168609"/>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135" name="TextBox 134">
            <a:extLst>
              <a:ext uri="{FF2B5EF4-FFF2-40B4-BE49-F238E27FC236}">
                <a16:creationId xmlns:a16="http://schemas.microsoft.com/office/drawing/2014/main" id="{DDF8FB20-7CD0-4FF3-A33E-7825BAD789E7}"/>
              </a:ext>
            </a:extLst>
          </p:cNvPr>
          <p:cNvSpPr txBox="1"/>
          <p:nvPr/>
        </p:nvSpPr>
        <p:spPr>
          <a:xfrm>
            <a:off x="15611381" y="7454423"/>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WN64</a:t>
            </a:r>
          </a:p>
        </p:txBody>
      </p:sp>
      <p:sp>
        <p:nvSpPr>
          <p:cNvPr id="136" name="TextBox 135">
            <a:extLst>
              <a:ext uri="{FF2B5EF4-FFF2-40B4-BE49-F238E27FC236}">
                <a16:creationId xmlns:a16="http://schemas.microsoft.com/office/drawing/2014/main" id="{8956429E-47E7-4B33-ABD2-B681D16A67E0}"/>
              </a:ext>
            </a:extLst>
          </p:cNvPr>
          <p:cNvSpPr txBox="1"/>
          <p:nvPr/>
        </p:nvSpPr>
        <p:spPr>
          <a:xfrm>
            <a:off x="460558" y="4657822"/>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137" name="TextBox 136">
            <a:extLst>
              <a:ext uri="{FF2B5EF4-FFF2-40B4-BE49-F238E27FC236}">
                <a16:creationId xmlns:a16="http://schemas.microsoft.com/office/drawing/2014/main" id="{E3169C9F-7BC7-46C3-AE77-F49547E28285}"/>
              </a:ext>
            </a:extLst>
          </p:cNvPr>
          <p:cNvSpPr txBox="1"/>
          <p:nvPr/>
        </p:nvSpPr>
        <p:spPr>
          <a:xfrm>
            <a:off x="1267683" y="5752600"/>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138" name="TextBox 137">
            <a:extLst>
              <a:ext uri="{FF2B5EF4-FFF2-40B4-BE49-F238E27FC236}">
                <a16:creationId xmlns:a16="http://schemas.microsoft.com/office/drawing/2014/main" id="{335A9B20-E9B6-4FA2-8876-3403DC00C436}"/>
              </a:ext>
            </a:extLst>
          </p:cNvPr>
          <p:cNvSpPr txBox="1"/>
          <p:nvPr/>
        </p:nvSpPr>
        <p:spPr>
          <a:xfrm>
            <a:off x="3415971" y="5295301"/>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WN71</a:t>
            </a:r>
          </a:p>
        </p:txBody>
      </p:sp>
      <p:sp>
        <p:nvSpPr>
          <p:cNvPr id="157" name="TextBox 156">
            <a:extLst>
              <a:ext uri="{FF2B5EF4-FFF2-40B4-BE49-F238E27FC236}">
                <a16:creationId xmlns:a16="http://schemas.microsoft.com/office/drawing/2014/main" id="{DEAE0FDC-7366-407B-BB54-B72DEE5C007F}"/>
              </a:ext>
            </a:extLst>
          </p:cNvPr>
          <p:cNvSpPr txBox="1"/>
          <p:nvPr/>
        </p:nvSpPr>
        <p:spPr>
          <a:xfrm>
            <a:off x="6863867" y="6315678"/>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171" name="TextBox 170">
            <a:extLst>
              <a:ext uri="{FF2B5EF4-FFF2-40B4-BE49-F238E27FC236}">
                <a16:creationId xmlns:a16="http://schemas.microsoft.com/office/drawing/2014/main" id="{4FBEB1FA-58DA-4DBF-A572-F8632942E6DD}"/>
              </a:ext>
            </a:extLst>
          </p:cNvPr>
          <p:cNvSpPr txBox="1"/>
          <p:nvPr/>
        </p:nvSpPr>
        <p:spPr>
          <a:xfrm>
            <a:off x="7809357" y="7092235"/>
            <a:ext cx="146628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172" name="TextBox 171">
            <a:extLst>
              <a:ext uri="{FF2B5EF4-FFF2-40B4-BE49-F238E27FC236}">
                <a16:creationId xmlns:a16="http://schemas.microsoft.com/office/drawing/2014/main" id="{B5180A7F-E76B-473A-B152-A960BDE229B0}"/>
              </a:ext>
            </a:extLst>
          </p:cNvPr>
          <p:cNvSpPr txBox="1"/>
          <p:nvPr/>
        </p:nvSpPr>
        <p:spPr>
          <a:xfrm>
            <a:off x="10613769" y="7068852"/>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sp>
        <p:nvSpPr>
          <p:cNvPr id="173" name="Freeform: Shape 172">
            <a:extLst>
              <a:ext uri="{FF2B5EF4-FFF2-40B4-BE49-F238E27FC236}">
                <a16:creationId xmlns:a16="http://schemas.microsoft.com/office/drawing/2014/main" id="{4FAD907E-855A-4223-8D79-FAFA10654DCC}"/>
              </a:ext>
            </a:extLst>
          </p:cNvPr>
          <p:cNvSpPr/>
          <p:nvPr/>
        </p:nvSpPr>
        <p:spPr>
          <a:xfrm>
            <a:off x="9365766" y="9402006"/>
            <a:ext cx="1459823" cy="821248"/>
          </a:xfrm>
          <a:custGeom>
            <a:avLst/>
            <a:gdLst>
              <a:gd name="connsiteX0" fmla="*/ 2183641 w 2415653"/>
              <a:gd name="connsiteY0" fmla="*/ 1473959 h 1473959"/>
              <a:gd name="connsiteX1" fmla="*/ 2415653 w 2415653"/>
              <a:gd name="connsiteY1" fmla="*/ 559559 h 1473959"/>
              <a:gd name="connsiteX2" fmla="*/ 1433014 w 2415653"/>
              <a:gd name="connsiteY2" fmla="*/ 423081 h 1473959"/>
              <a:gd name="connsiteX3" fmla="*/ 1405719 w 2415653"/>
              <a:gd name="connsiteY3" fmla="*/ 136478 h 1473959"/>
              <a:gd name="connsiteX4" fmla="*/ 259307 w 2415653"/>
              <a:gd name="connsiteY4" fmla="*/ 0 h 1473959"/>
              <a:gd name="connsiteX5" fmla="*/ 0 w 2415653"/>
              <a:gd name="connsiteY5" fmla="*/ 1023583 h 1473959"/>
              <a:gd name="connsiteX6" fmla="*/ 245659 w 2415653"/>
              <a:gd name="connsiteY6" fmla="*/ 1255594 h 1473959"/>
              <a:gd name="connsiteX7" fmla="*/ 2183641 w 2415653"/>
              <a:gd name="connsiteY7" fmla="*/ 1473959 h 14739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15653" h="1473959">
                <a:moveTo>
                  <a:pt x="2183641" y="1473959"/>
                </a:moveTo>
                <a:lnTo>
                  <a:pt x="2415653" y="559559"/>
                </a:lnTo>
                <a:lnTo>
                  <a:pt x="1433014" y="423081"/>
                </a:lnTo>
                <a:lnTo>
                  <a:pt x="1405719" y="136478"/>
                </a:lnTo>
                <a:lnTo>
                  <a:pt x="259307" y="0"/>
                </a:lnTo>
                <a:lnTo>
                  <a:pt x="0" y="1023583"/>
                </a:lnTo>
                <a:lnTo>
                  <a:pt x="245659" y="1255594"/>
                </a:lnTo>
                <a:lnTo>
                  <a:pt x="2183641" y="1473959"/>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TextBox 173">
            <a:extLst>
              <a:ext uri="{FF2B5EF4-FFF2-40B4-BE49-F238E27FC236}">
                <a16:creationId xmlns:a16="http://schemas.microsoft.com/office/drawing/2014/main" id="{7A69F532-09CE-4F4F-B7EE-339838963818}"/>
              </a:ext>
            </a:extLst>
          </p:cNvPr>
          <p:cNvSpPr txBox="1"/>
          <p:nvPr/>
        </p:nvSpPr>
        <p:spPr>
          <a:xfrm>
            <a:off x="9220525" y="10470901"/>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sp>
        <p:nvSpPr>
          <p:cNvPr id="161" name="TextBox 160">
            <a:extLst>
              <a:ext uri="{FF2B5EF4-FFF2-40B4-BE49-F238E27FC236}">
                <a16:creationId xmlns:a16="http://schemas.microsoft.com/office/drawing/2014/main" id="{1851DC2A-A18C-4D06-A178-86ECE5B3B3B4}"/>
              </a:ext>
            </a:extLst>
          </p:cNvPr>
          <p:cNvSpPr txBox="1"/>
          <p:nvPr/>
        </p:nvSpPr>
        <p:spPr>
          <a:xfrm>
            <a:off x="2650512" y="5526599"/>
            <a:ext cx="895142" cy="646331"/>
          </a:xfrm>
          <a:prstGeom prst="rect">
            <a:avLst/>
          </a:prstGeom>
          <a:solidFill>
            <a:schemeClr val="accent6">
              <a:lumMod val="20000"/>
              <a:lumOff val="80000"/>
            </a:schemeClr>
          </a:solidFill>
        </p:spPr>
        <p:txBody>
          <a:bodyPr wrap="square" rtlCol="0">
            <a:spAutoFit/>
          </a:bodyPr>
          <a:lstStyle/>
          <a:p>
            <a:r>
              <a:rPr lang="en-US" sz="3600" b="1" dirty="0">
                <a:latin typeface="Arial Black" panose="020B0A04020102020204" pitchFamily="34" charset="0"/>
              </a:rPr>
              <a:t>D1</a:t>
            </a:r>
          </a:p>
        </p:txBody>
      </p:sp>
      <p:sp>
        <p:nvSpPr>
          <p:cNvPr id="176" name="TextBox 175">
            <a:extLst>
              <a:ext uri="{FF2B5EF4-FFF2-40B4-BE49-F238E27FC236}">
                <a16:creationId xmlns:a16="http://schemas.microsoft.com/office/drawing/2014/main" id="{9778FCF6-AAAB-4DF9-9899-6FD21259C5DE}"/>
              </a:ext>
            </a:extLst>
          </p:cNvPr>
          <p:cNvSpPr txBox="1"/>
          <p:nvPr/>
        </p:nvSpPr>
        <p:spPr>
          <a:xfrm>
            <a:off x="17811847" y="7821632"/>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177" name="Freeform 97">
            <a:extLst>
              <a:ext uri="{FF2B5EF4-FFF2-40B4-BE49-F238E27FC236}">
                <a16:creationId xmlns:a16="http://schemas.microsoft.com/office/drawing/2014/main" id="{04A79E4D-F9DB-4C29-A6AA-2E3B58FDE566}"/>
              </a:ext>
            </a:extLst>
          </p:cNvPr>
          <p:cNvSpPr/>
          <p:nvPr/>
        </p:nvSpPr>
        <p:spPr>
          <a:xfrm rot="10800000">
            <a:off x="5325431" y="6677070"/>
            <a:ext cx="12475853" cy="7099040"/>
          </a:xfrm>
          <a:custGeom>
            <a:avLst/>
            <a:gdLst>
              <a:gd name="connsiteX0" fmla="*/ 0 w 6091237"/>
              <a:gd name="connsiteY0" fmla="*/ 3533775 h 3600450"/>
              <a:gd name="connsiteX1" fmla="*/ 157162 w 6091237"/>
              <a:gd name="connsiteY1" fmla="*/ 3600450 h 3600450"/>
              <a:gd name="connsiteX2" fmla="*/ 223837 w 6091237"/>
              <a:gd name="connsiteY2" fmla="*/ 3581400 h 3600450"/>
              <a:gd name="connsiteX3" fmla="*/ 309562 w 6091237"/>
              <a:gd name="connsiteY3" fmla="*/ 3590925 h 3600450"/>
              <a:gd name="connsiteX4" fmla="*/ 419100 w 6091237"/>
              <a:gd name="connsiteY4" fmla="*/ 3538537 h 3600450"/>
              <a:gd name="connsiteX5" fmla="*/ 504825 w 6091237"/>
              <a:gd name="connsiteY5" fmla="*/ 3476625 h 3600450"/>
              <a:gd name="connsiteX6" fmla="*/ 600075 w 6091237"/>
              <a:gd name="connsiteY6" fmla="*/ 3405187 h 3600450"/>
              <a:gd name="connsiteX7" fmla="*/ 681037 w 6091237"/>
              <a:gd name="connsiteY7" fmla="*/ 3314700 h 3600450"/>
              <a:gd name="connsiteX8" fmla="*/ 714375 w 6091237"/>
              <a:gd name="connsiteY8" fmla="*/ 3214687 h 3600450"/>
              <a:gd name="connsiteX9" fmla="*/ 752475 w 6091237"/>
              <a:gd name="connsiteY9" fmla="*/ 3167062 h 3600450"/>
              <a:gd name="connsiteX10" fmla="*/ 981075 w 6091237"/>
              <a:gd name="connsiteY10" fmla="*/ 3081337 h 3600450"/>
              <a:gd name="connsiteX11" fmla="*/ 1023937 w 6091237"/>
              <a:gd name="connsiteY11" fmla="*/ 3048000 h 3600450"/>
              <a:gd name="connsiteX12" fmla="*/ 1023937 w 6091237"/>
              <a:gd name="connsiteY12" fmla="*/ 2971800 h 3600450"/>
              <a:gd name="connsiteX13" fmla="*/ 1052512 w 6091237"/>
              <a:gd name="connsiteY13" fmla="*/ 2800350 h 3600450"/>
              <a:gd name="connsiteX14" fmla="*/ 1085850 w 6091237"/>
              <a:gd name="connsiteY14" fmla="*/ 2657475 h 3600450"/>
              <a:gd name="connsiteX15" fmla="*/ 1171575 w 6091237"/>
              <a:gd name="connsiteY15" fmla="*/ 2543175 h 3600450"/>
              <a:gd name="connsiteX16" fmla="*/ 1271587 w 6091237"/>
              <a:gd name="connsiteY16" fmla="*/ 2438400 h 3600450"/>
              <a:gd name="connsiteX17" fmla="*/ 1338262 w 6091237"/>
              <a:gd name="connsiteY17" fmla="*/ 2386012 h 3600450"/>
              <a:gd name="connsiteX18" fmla="*/ 1514475 w 6091237"/>
              <a:gd name="connsiteY18" fmla="*/ 2352675 h 3600450"/>
              <a:gd name="connsiteX19" fmla="*/ 1819275 w 6091237"/>
              <a:gd name="connsiteY19" fmla="*/ 2200275 h 3600450"/>
              <a:gd name="connsiteX20" fmla="*/ 1985962 w 6091237"/>
              <a:gd name="connsiteY20" fmla="*/ 2133600 h 3600450"/>
              <a:gd name="connsiteX21" fmla="*/ 2300287 w 6091237"/>
              <a:gd name="connsiteY21" fmla="*/ 1985962 h 3600450"/>
              <a:gd name="connsiteX22" fmla="*/ 2409825 w 6091237"/>
              <a:gd name="connsiteY22" fmla="*/ 1900237 h 3600450"/>
              <a:gd name="connsiteX23" fmla="*/ 2333625 w 6091237"/>
              <a:gd name="connsiteY23" fmla="*/ 1719262 h 3600450"/>
              <a:gd name="connsiteX24" fmla="*/ 3357562 w 6091237"/>
              <a:gd name="connsiteY24" fmla="*/ 1338262 h 3600450"/>
              <a:gd name="connsiteX25" fmla="*/ 3838575 w 6091237"/>
              <a:gd name="connsiteY25" fmla="*/ 852487 h 3600450"/>
              <a:gd name="connsiteX26" fmla="*/ 4048125 w 6091237"/>
              <a:gd name="connsiteY26" fmla="*/ 690562 h 3600450"/>
              <a:gd name="connsiteX27" fmla="*/ 4329112 w 6091237"/>
              <a:gd name="connsiteY27" fmla="*/ 461962 h 3600450"/>
              <a:gd name="connsiteX28" fmla="*/ 4467225 w 6091237"/>
              <a:gd name="connsiteY28" fmla="*/ 414337 h 3600450"/>
              <a:gd name="connsiteX29" fmla="*/ 4862512 w 6091237"/>
              <a:gd name="connsiteY29" fmla="*/ 414337 h 3600450"/>
              <a:gd name="connsiteX30" fmla="*/ 5376862 w 6091237"/>
              <a:gd name="connsiteY30" fmla="*/ 185737 h 3600450"/>
              <a:gd name="connsiteX31" fmla="*/ 5514975 w 6091237"/>
              <a:gd name="connsiteY31" fmla="*/ 119062 h 3600450"/>
              <a:gd name="connsiteX32" fmla="*/ 5705475 w 6091237"/>
              <a:gd name="connsiteY32" fmla="*/ 57150 h 3600450"/>
              <a:gd name="connsiteX33" fmla="*/ 6091237 w 6091237"/>
              <a:gd name="connsiteY33" fmla="*/ 0 h 3600450"/>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76862 w 6438900"/>
              <a:gd name="connsiteY30" fmla="*/ 309562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862512 w 6438900"/>
              <a:gd name="connsiteY29" fmla="*/ 538162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3826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81037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24275"/>
              <a:gd name="connsiteX1" fmla="*/ 157162 w 6438900"/>
              <a:gd name="connsiteY1" fmla="*/ 3724275 h 3724275"/>
              <a:gd name="connsiteX2" fmla="*/ 223837 w 6438900"/>
              <a:gd name="connsiteY2" fmla="*/ 3705225 h 3724275"/>
              <a:gd name="connsiteX3" fmla="*/ 309562 w 6438900"/>
              <a:gd name="connsiteY3" fmla="*/ 3714750 h 3724275"/>
              <a:gd name="connsiteX4" fmla="*/ 419100 w 6438900"/>
              <a:gd name="connsiteY4" fmla="*/ 3662362 h 3724275"/>
              <a:gd name="connsiteX5" fmla="*/ 504825 w 6438900"/>
              <a:gd name="connsiteY5" fmla="*/ 3600450 h 3724275"/>
              <a:gd name="connsiteX6" fmla="*/ 600075 w 6438900"/>
              <a:gd name="connsiteY6" fmla="*/ 3529012 h 3724275"/>
              <a:gd name="connsiteX7" fmla="*/ 666749 w 6438900"/>
              <a:gd name="connsiteY7" fmla="*/ 3438525 h 3724275"/>
              <a:gd name="connsiteX8" fmla="*/ 714375 w 6438900"/>
              <a:gd name="connsiteY8" fmla="*/ 3338512 h 3724275"/>
              <a:gd name="connsiteX9" fmla="*/ 752475 w 6438900"/>
              <a:gd name="connsiteY9" fmla="*/ 3290887 h 3724275"/>
              <a:gd name="connsiteX10" fmla="*/ 981075 w 6438900"/>
              <a:gd name="connsiteY10" fmla="*/ 3205162 h 3724275"/>
              <a:gd name="connsiteX11" fmla="*/ 1023937 w 6438900"/>
              <a:gd name="connsiteY11" fmla="*/ 3171825 h 3724275"/>
              <a:gd name="connsiteX12" fmla="*/ 1023937 w 6438900"/>
              <a:gd name="connsiteY12" fmla="*/ 3095625 h 3724275"/>
              <a:gd name="connsiteX13" fmla="*/ 1052512 w 6438900"/>
              <a:gd name="connsiteY13" fmla="*/ 2924175 h 3724275"/>
              <a:gd name="connsiteX14" fmla="*/ 1085850 w 6438900"/>
              <a:gd name="connsiteY14" fmla="*/ 2781300 h 3724275"/>
              <a:gd name="connsiteX15" fmla="*/ 1171575 w 6438900"/>
              <a:gd name="connsiteY15" fmla="*/ 2667000 h 3724275"/>
              <a:gd name="connsiteX16" fmla="*/ 1271587 w 6438900"/>
              <a:gd name="connsiteY16" fmla="*/ 2562225 h 3724275"/>
              <a:gd name="connsiteX17" fmla="*/ 1357312 w 6438900"/>
              <a:gd name="connsiteY17" fmla="*/ 2509837 h 3724275"/>
              <a:gd name="connsiteX18" fmla="*/ 1514475 w 6438900"/>
              <a:gd name="connsiteY18" fmla="*/ 2476500 h 3724275"/>
              <a:gd name="connsiteX19" fmla="*/ 1819275 w 6438900"/>
              <a:gd name="connsiteY19" fmla="*/ 2324100 h 3724275"/>
              <a:gd name="connsiteX20" fmla="*/ 1985962 w 6438900"/>
              <a:gd name="connsiteY20" fmla="*/ 2257425 h 3724275"/>
              <a:gd name="connsiteX21" fmla="*/ 2300287 w 6438900"/>
              <a:gd name="connsiteY21" fmla="*/ 2109787 h 3724275"/>
              <a:gd name="connsiteX22" fmla="*/ 2409825 w 6438900"/>
              <a:gd name="connsiteY22" fmla="*/ 2024062 h 3724275"/>
              <a:gd name="connsiteX23" fmla="*/ 2333625 w 6438900"/>
              <a:gd name="connsiteY23" fmla="*/ 1843087 h 3724275"/>
              <a:gd name="connsiteX24" fmla="*/ 3357562 w 6438900"/>
              <a:gd name="connsiteY24" fmla="*/ 1462087 h 3724275"/>
              <a:gd name="connsiteX25" fmla="*/ 3838575 w 6438900"/>
              <a:gd name="connsiteY25" fmla="*/ 976312 h 3724275"/>
              <a:gd name="connsiteX26" fmla="*/ 4048125 w 6438900"/>
              <a:gd name="connsiteY26" fmla="*/ 814387 h 3724275"/>
              <a:gd name="connsiteX27" fmla="*/ 4329112 w 6438900"/>
              <a:gd name="connsiteY27" fmla="*/ 585787 h 3724275"/>
              <a:gd name="connsiteX28" fmla="*/ 4467225 w 6438900"/>
              <a:gd name="connsiteY28" fmla="*/ 538162 h 3724275"/>
              <a:gd name="connsiteX29" fmla="*/ 4914900 w 6438900"/>
              <a:gd name="connsiteY29" fmla="*/ 528637 h 3724275"/>
              <a:gd name="connsiteX30" fmla="*/ 5357812 w 6438900"/>
              <a:gd name="connsiteY30" fmla="*/ 295275 h 3724275"/>
              <a:gd name="connsiteX31" fmla="*/ 5514975 w 6438900"/>
              <a:gd name="connsiteY31" fmla="*/ 242887 h 3724275"/>
              <a:gd name="connsiteX32" fmla="*/ 5705475 w 6438900"/>
              <a:gd name="connsiteY32" fmla="*/ 180975 h 3724275"/>
              <a:gd name="connsiteX33" fmla="*/ 6438900 w 6438900"/>
              <a:gd name="connsiteY33" fmla="*/ 0 h 3724275"/>
              <a:gd name="connsiteX0" fmla="*/ 0 w 6438900"/>
              <a:gd name="connsiteY0" fmla="*/ 3657600 h 3714750"/>
              <a:gd name="connsiteX1" fmla="*/ 109537 w 6438900"/>
              <a:gd name="connsiteY1" fmla="*/ 3709987 h 3714750"/>
              <a:gd name="connsiteX2" fmla="*/ 223837 w 6438900"/>
              <a:gd name="connsiteY2" fmla="*/ 3705225 h 3714750"/>
              <a:gd name="connsiteX3" fmla="*/ 309562 w 6438900"/>
              <a:gd name="connsiteY3" fmla="*/ 3714750 h 3714750"/>
              <a:gd name="connsiteX4" fmla="*/ 419100 w 6438900"/>
              <a:gd name="connsiteY4" fmla="*/ 3662362 h 3714750"/>
              <a:gd name="connsiteX5" fmla="*/ 504825 w 6438900"/>
              <a:gd name="connsiteY5" fmla="*/ 3600450 h 3714750"/>
              <a:gd name="connsiteX6" fmla="*/ 600075 w 6438900"/>
              <a:gd name="connsiteY6" fmla="*/ 3529012 h 3714750"/>
              <a:gd name="connsiteX7" fmla="*/ 666749 w 6438900"/>
              <a:gd name="connsiteY7" fmla="*/ 3438525 h 3714750"/>
              <a:gd name="connsiteX8" fmla="*/ 714375 w 6438900"/>
              <a:gd name="connsiteY8" fmla="*/ 3338512 h 3714750"/>
              <a:gd name="connsiteX9" fmla="*/ 752475 w 6438900"/>
              <a:gd name="connsiteY9" fmla="*/ 3290887 h 3714750"/>
              <a:gd name="connsiteX10" fmla="*/ 981075 w 6438900"/>
              <a:gd name="connsiteY10" fmla="*/ 3205162 h 3714750"/>
              <a:gd name="connsiteX11" fmla="*/ 1023937 w 6438900"/>
              <a:gd name="connsiteY11" fmla="*/ 3171825 h 3714750"/>
              <a:gd name="connsiteX12" fmla="*/ 1023937 w 6438900"/>
              <a:gd name="connsiteY12" fmla="*/ 3095625 h 3714750"/>
              <a:gd name="connsiteX13" fmla="*/ 1052512 w 6438900"/>
              <a:gd name="connsiteY13" fmla="*/ 2924175 h 3714750"/>
              <a:gd name="connsiteX14" fmla="*/ 1085850 w 6438900"/>
              <a:gd name="connsiteY14" fmla="*/ 2781300 h 3714750"/>
              <a:gd name="connsiteX15" fmla="*/ 1171575 w 6438900"/>
              <a:gd name="connsiteY15" fmla="*/ 2667000 h 3714750"/>
              <a:gd name="connsiteX16" fmla="*/ 1271587 w 6438900"/>
              <a:gd name="connsiteY16" fmla="*/ 2562225 h 3714750"/>
              <a:gd name="connsiteX17" fmla="*/ 1357312 w 6438900"/>
              <a:gd name="connsiteY17" fmla="*/ 2509837 h 3714750"/>
              <a:gd name="connsiteX18" fmla="*/ 1514475 w 6438900"/>
              <a:gd name="connsiteY18" fmla="*/ 2476500 h 3714750"/>
              <a:gd name="connsiteX19" fmla="*/ 1819275 w 6438900"/>
              <a:gd name="connsiteY19" fmla="*/ 2324100 h 3714750"/>
              <a:gd name="connsiteX20" fmla="*/ 1985962 w 6438900"/>
              <a:gd name="connsiteY20" fmla="*/ 2257425 h 3714750"/>
              <a:gd name="connsiteX21" fmla="*/ 2300287 w 6438900"/>
              <a:gd name="connsiteY21" fmla="*/ 2109787 h 3714750"/>
              <a:gd name="connsiteX22" fmla="*/ 2409825 w 6438900"/>
              <a:gd name="connsiteY22" fmla="*/ 2024062 h 3714750"/>
              <a:gd name="connsiteX23" fmla="*/ 2333625 w 6438900"/>
              <a:gd name="connsiteY23" fmla="*/ 1843087 h 3714750"/>
              <a:gd name="connsiteX24" fmla="*/ 3357562 w 6438900"/>
              <a:gd name="connsiteY24" fmla="*/ 1462087 h 3714750"/>
              <a:gd name="connsiteX25" fmla="*/ 3838575 w 6438900"/>
              <a:gd name="connsiteY25" fmla="*/ 976312 h 3714750"/>
              <a:gd name="connsiteX26" fmla="*/ 4048125 w 6438900"/>
              <a:gd name="connsiteY26" fmla="*/ 814387 h 3714750"/>
              <a:gd name="connsiteX27" fmla="*/ 4329112 w 6438900"/>
              <a:gd name="connsiteY27" fmla="*/ 585787 h 3714750"/>
              <a:gd name="connsiteX28" fmla="*/ 4467225 w 6438900"/>
              <a:gd name="connsiteY28" fmla="*/ 538162 h 3714750"/>
              <a:gd name="connsiteX29" fmla="*/ 4914900 w 6438900"/>
              <a:gd name="connsiteY29" fmla="*/ 528637 h 3714750"/>
              <a:gd name="connsiteX30" fmla="*/ 5357812 w 6438900"/>
              <a:gd name="connsiteY30" fmla="*/ 295275 h 3714750"/>
              <a:gd name="connsiteX31" fmla="*/ 5514975 w 6438900"/>
              <a:gd name="connsiteY31" fmla="*/ 242887 h 3714750"/>
              <a:gd name="connsiteX32" fmla="*/ 5705475 w 6438900"/>
              <a:gd name="connsiteY32" fmla="*/ 180975 h 3714750"/>
              <a:gd name="connsiteX33" fmla="*/ 6438900 w 6438900"/>
              <a:gd name="connsiteY33" fmla="*/ 0 h 3714750"/>
              <a:gd name="connsiteX0" fmla="*/ 0 w 6438900"/>
              <a:gd name="connsiteY0" fmla="*/ 3657600 h 3714875"/>
              <a:gd name="connsiteX1" fmla="*/ 109537 w 6438900"/>
              <a:gd name="connsiteY1" fmla="*/ 3709987 h 3714875"/>
              <a:gd name="connsiteX2" fmla="*/ 223837 w 6438900"/>
              <a:gd name="connsiteY2" fmla="*/ 3705225 h 3714875"/>
              <a:gd name="connsiteX3" fmla="*/ 309562 w 6438900"/>
              <a:gd name="connsiteY3" fmla="*/ 3714750 h 3714875"/>
              <a:gd name="connsiteX4" fmla="*/ 419100 w 6438900"/>
              <a:gd name="connsiteY4" fmla="*/ 3662362 h 3714875"/>
              <a:gd name="connsiteX5" fmla="*/ 504825 w 6438900"/>
              <a:gd name="connsiteY5" fmla="*/ 3600450 h 3714875"/>
              <a:gd name="connsiteX6" fmla="*/ 600075 w 6438900"/>
              <a:gd name="connsiteY6" fmla="*/ 3529012 h 3714875"/>
              <a:gd name="connsiteX7" fmla="*/ 666749 w 6438900"/>
              <a:gd name="connsiteY7" fmla="*/ 3438525 h 3714875"/>
              <a:gd name="connsiteX8" fmla="*/ 714375 w 6438900"/>
              <a:gd name="connsiteY8" fmla="*/ 3338512 h 3714875"/>
              <a:gd name="connsiteX9" fmla="*/ 752475 w 6438900"/>
              <a:gd name="connsiteY9" fmla="*/ 3290887 h 3714875"/>
              <a:gd name="connsiteX10" fmla="*/ 981075 w 6438900"/>
              <a:gd name="connsiteY10" fmla="*/ 3205162 h 3714875"/>
              <a:gd name="connsiteX11" fmla="*/ 1023937 w 6438900"/>
              <a:gd name="connsiteY11" fmla="*/ 3171825 h 3714875"/>
              <a:gd name="connsiteX12" fmla="*/ 1023937 w 6438900"/>
              <a:gd name="connsiteY12" fmla="*/ 3095625 h 3714875"/>
              <a:gd name="connsiteX13" fmla="*/ 1052512 w 6438900"/>
              <a:gd name="connsiteY13" fmla="*/ 2924175 h 3714875"/>
              <a:gd name="connsiteX14" fmla="*/ 1085850 w 6438900"/>
              <a:gd name="connsiteY14" fmla="*/ 2781300 h 3714875"/>
              <a:gd name="connsiteX15" fmla="*/ 1171575 w 6438900"/>
              <a:gd name="connsiteY15" fmla="*/ 2667000 h 3714875"/>
              <a:gd name="connsiteX16" fmla="*/ 1271587 w 6438900"/>
              <a:gd name="connsiteY16" fmla="*/ 2562225 h 3714875"/>
              <a:gd name="connsiteX17" fmla="*/ 1357312 w 6438900"/>
              <a:gd name="connsiteY17" fmla="*/ 2509837 h 3714875"/>
              <a:gd name="connsiteX18" fmla="*/ 1514475 w 6438900"/>
              <a:gd name="connsiteY18" fmla="*/ 2476500 h 3714875"/>
              <a:gd name="connsiteX19" fmla="*/ 1819275 w 6438900"/>
              <a:gd name="connsiteY19" fmla="*/ 2324100 h 3714875"/>
              <a:gd name="connsiteX20" fmla="*/ 1985962 w 6438900"/>
              <a:gd name="connsiteY20" fmla="*/ 2257425 h 3714875"/>
              <a:gd name="connsiteX21" fmla="*/ 2300287 w 6438900"/>
              <a:gd name="connsiteY21" fmla="*/ 2109787 h 3714875"/>
              <a:gd name="connsiteX22" fmla="*/ 2409825 w 6438900"/>
              <a:gd name="connsiteY22" fmla="*/ 2024062 h 3714875"/>
              <a:gd name="connsiteX23" fmla="*/ 2333625 w 6438900"/>
              <a:gd name="connsiteY23" fmla="*/ 1843087 h 3714875"/>
              <a:gd name="connsiteX24" fmla="*/ 3357562 w 6438900"/>
              <a:gd name="connsiteY24" fmla="*/ 1462087 h 3714875"/>
              <a:gd name="connsiteX25" fmla="*/ 3838575 w 6438900"/>
              <a:gd name="connsiteY25" fmla="*/ 976312 h 3714875"/>
              <a:gd name="connsiteX26" fmla="*/ 4048125 w 6438900"/>
              <a:gd name="connsiteY26" fmla="*/ 814387 h 3714875"/>
              <a:gd name="connsiteX27" fmla="*/ 4329112 w 6438900"/>
              <a:gd name="connsiteY27" fmla="*/ 585787 h 3714875"/>
              <a:gd name="connsiteX28" fmla="*/ 4467225 w 6438900"/>
              <a:gd name="connsiteY28" fmla="*/ 538162 h 3714875"/>
              <a:gd name="connsiteX29" fmla="*/ 4914900 w 6438900"/>
              <a:gd name="connsiteY29" fmla="*/ 528637 h 3714875"/>
              <a:gd name="connsiteX30" fmla="*/ 5357812 w 6438900"/>
              <a:gd name="connsiteY30" fmla="*/ 295275 h 3714875"/>
              <a:gd name="connsiteX31" fmla="*/ 5514975 w 6438900"/>
              <a:gd name="connsiteY31" fmla="*/ 242887 h 3714875"/>
              <a:gd name="connsiteX32" fmla="*/ 5705475 w 6438900"/>
              <a:gd name="connsiteY32" fmla="*/ 180975 h 3714875"/>
              <a:gd name="connsiteX33" fmla="*/ 6438900 w 6438900"/>
              <a:gd name="connsiteY33" fmla="*/ 0 h 3714875"/>
              <a:gd name="connsiteX0" fmla="*/ 0 w 6438900"/>
              <a:gd name="connsiteY0" fmla="*/ 3657600 h 3718860"/>
              <a:gd name="connsiteX1" fmla="*/ 95249 w 6438900"/>
              <a:gd name="connsiteY1" fmla="*/ 3714750 h 3718860"/>
              <a:gd name="connsiteX2" fmla="*/ 223837 w 6438900"/>
              <a:gd name="connsiteY2" fmla="*/ 3705225 h 3718860"/>
              <a:gd name="connsiteX3" fmla="*/ 309562 w 6438900"/>
              <a:gd name="connsiteY3" fmla="*/ 3714750 h 3718860"/>
              <a:gd name="connsiteX4" fmla="*/ 419100 w 6438900"/>
              <a:gd name="connsiteY4" fmla="*/ 3662362 h 3718860"/>
              <a:gd name="connsiteX5" fmla="*/ 504825 w 6438900"/>
              <a:gd name="connsiteY5" fmla="*/ 3600450 h 3718860"/>
              <a:gd name="connsiteX6" fmla="*/ 600075 w 6438900"/>
              <a:gd name="connsiteY6" fmla="*/ 3529012 h 3718860"/>
              <a:gd name="connsiteX7" fmla="*/ 666749 w 6438900"/>
              <a:gd name="connsiteY7" fmla="*/ 3438525 h 3718860"/>
              <a:gd name="connsiteX8" fmla="*/ 714375 w 6438900"/>
              <a:gd name="connsiteY8" fmla="*/ 3338512 h 3718860"/>
              <a:gd name="connsiteX9" fmla="*/ 752475 w 6438900"/>
              <a:gd name="connsiteY9" fmla="*/ 3290887 h 3718860"/>
              <a:gd name="connsiteX10" fmla="*/ 981075 w 6438900"/>
              <a:gd name="connsiteY10" fmla="*/ 3205162 h 3718860"/>
              <a:gd name="connsiteX11" fmla="*/ 1023937 w 6438900"/>
              <a:gd name="connsiteY11" fmla="*/ 3171825 h 3718860"/>
              <a:gd name="connsiteX12" fmla="*/ 1023937 w 6438900"/>
              <a:gd name="connsiteY12" fmla="*/ 3095625 h 3718860"/>
              <a:gd name="connsiteX13" fmla="*/ 1052512 w 6438900"/>
              <a:gd name="connsiteY13" fmla="*/ 2924175 h 3718860"/>
              <a:gd name="connsiteX14" fmla="*/ 1085850 w 6438900"/>
              <a:gd name="connsiteY14" fmla="*/ 2781300 h 3718860"/>
              <a:gd name="connsiteX15" fmla="*/ 1171575 w 6438900"/>
              <a:gd name="connsiteY15" fmla="*/ 2667000 h 3718860"/>
              <a:gd name="connsiteX16" fmla="*/ 1271587 w 6438900"/>
              <a:gd name="connsiteY16" fmla="*/ 2562225 h 3718860"/>
              <a:gd name="connsiteX17" fmla="*/ 1357312 w 6438900"/>
              <a:gd name="connsiteY17" fmla="*/ 2509837 h 3718860"/>
              <a:gd name="connsiteX18" fmla="*/ 1514475 w 6438900"/>
              <a:gd name="connsiteY18" fmla="*/ 2476500 h 3718860"/>
              <a:gd name="connsiteX19" fmla="*/ 1819275 w 6438900"/>
              <a:gd name="connsiteY19" fmla="*/ 2324100 h 3718860"/>
              <a:gd name="connsiteX20" fmla="*/ 1985962 w 6438900"/>
              <a:gd name="connsiteY20" fmla="*/ 2257425 h 3718860"/>
              <a:gd name="connsiteX21" fmla="*/ 2300287 w 6438900"/>
              <a:gd name="connsiteY21" fmla="*/ 2109787 h 3718860"/>
              <a:gd name="connsiteX22" fmla="*/ 2409825 w 6438900"/>
              <a:gd name="connsiteY22" fmla="*/ 2024062 h 3718860"/>
              <a:gd name="connsiteX23" fmla="*/ 2333625 w 6438900"/>
              <a:gd name="connsiteY23" fmla="*/ 1843087 h 3718860"/>
              <a:gd name="connsiteX24" fmla="*/ 3357562 w 6438900"/>
              <a:gd name="connsiteY24" fmla="*/ 1462087 h 3718860"/>
              <a:gd name="connsiteX25" fmla="*/ 3838575 w 6438900"/>
              <a:gd name="connsiteY25" fmla="*/ 976312 h 3718860"/>
              <a:gd name="connsiteX26" fmla="*/ 4048125 w 6438900"/>
              <a:gd name="connsiteY26" fmla="*/ 814387 h 3718860"/>
              <a:gd name="connsiteX27" fmla="*/ 4329112 w 6438900"/>
              <a:gd name="connsiteY27" fmla="*/ 585787 h 3718860"/>
              <a:gd name="connsiteX28" fmla="*/ 4467225 w 6438900"/>
              <a:gd name="connsiteY28" fmla="*/ 538162 h 3718860"/>
              <a:gd name="connsiteX29" fmla="*/ 4914900 w 6438900"/>
              <a:gd name="connsiteY29" fmla="*/ 528637 h 3718860"/>
              <a:gd name="connsiteX30" fmla="*/ 5357812 w 6438900"/>
              <a:gd name="connsiteY30" fmla="*/ 295275 h 3718860"/>
              <a:gd name="connsiteX31" fmla="*/ 5514975 w 6438900"/>
              <a:gd name="connsiteY31" fmla="*/ 242887 h 3718860"/>
              <a:gd name="connsiteX32" fmla="*/ 5705475 w 6438900"/>
              <a:gd name="connsiteY32" fmla="*/ 180975 h 3718860"/>
              <a:gd name="connsiteX33" fmla="*/ 6438900 w 6438900"/>
              <a:gd name="connsiteY33" fmla="*/ 0 h 3718860"/>
              <a:gd name="connsiteX0" fmla="*/ 0 w 6510322"/>
              <a:gd name="connsiteY0" fmla="*/ 3704709 h 3718860"/>
              <a:gd name="connsiteX1" fmla="*/ 166671 w 6510322"/>
              <a:gd name="connsiteY1" fmla="*/ 3714750 h 3718860"/>
              <a:gd name="connsiteX2" fmla="*/ 295259 w 6510322"/>
              <a:gd name="connsiteY2" fmla="*/ 3705225 h 3718860"/>
              <a:gd name="connsiteX3" fmla="*/ 380984 w 6510322"/>
              <a:gd name="connsiteY3" fmla="*/ 3714750 h 3718860"/>
              <a:gd name="connsiteX4" fmla="*/ 490522 w 6510322"/>
              <a:gd name="connsiteY4" fmla="*/ 3662362 h 3718860"/>
              <a:gd name="connsiteX5" fmla="*/ 576247 w 6510322"/>
              <a:gd name="connsiteY5" fmla="*/ 3600450 h 3718860"/>
              <a:gd name="connsiteX6" fmla="*/ 671497 w 6510322"/>
              <a:gd name="connsiteY6" fmla="*/ 3529012 h 3718860"/>
              <a:gd name="connsiteX7" fmla="*/ 738171 w 6510322"/>
              <a:gd name="connsiteY7" fmla="*/ 3438525 h 3718860"/>
              <a:gd name="connsiteX8" fmla="*/ 785797 w 6510322"/>
              <a:gd name="connsiteY8" fmla="*/ 3338512 h 3718860"/>
              <a:gd name="connsiteX9" fmla="*/ 823897 w 6510322"/>
              <a:gd name="connsiteY9" fmla="*/ 3290887 h 3718860"/>
              <a:gd name="connsiteX10" fmla="*/ 1052497 w 6510322"/>
              <a:gd name="connsiteY10" fmla="*/ 3205162 h 3718860"/>
              <a:gd name="connsiteX11" fmla="*/ 1095359 w 6510322"/>
              <a:gd name="connsiteY11" fmla="*/ 3171825 h 3718860"/>
              <a:gd name="connsiteX12" fmla="*/ 1095359 w 6510322"/>
              <a:gd name="connsiteY12" fmla="*/ 3095625 h 3718860"/>
              <a:gd name="connsiteX13" fmla="*/ 1123934 w 6510322"/>
              <a:gd name="connsiteY13" fmla="*/ 2924175 h 3718860"/>
              <a:gd name="connsiteX14" fmla="*/ 1157272 w 6510322"/>
              <a:gd name="connsiteY14" fmla="*/ 2781300 h 3718860"/>
              <a:gd name="connsiteX15" fmla="*/ 1242997 w 6510322"/>
              <a:gd name="connsiteY15" fmla="*/ 2667000 h 3718860"/>
              <a:gd name="connsiteX16" fmla="*/ 1343009 w 6510322"/>
              <a:gd name="connsiteY16" fmla="*/ 2562225 h 3718860"/>
              <a:gd name="connsiteX17" fmla="*/ 1428734 w 6510322"/>
              <a:gd name="connsiteY17" fmla="*/ 2509837 h 3718860"/>
              <a:gd name="connsiteX18" fmla="*/ 1585897 w 6510322"/>
              <a:gd name="connsiteY18" fmla="*/ 2476500 h 3718860"/>
              <a:gd name="connsiteX19" fmla="*/ 1890697 w 6510322"/>
              <a:gd name="connsiteY19" fmla="*/ 2324100 h 3718860"/>
              <a:gd name="connsiteX20" fmla="*/ 2057384 w 6510322"/>
              <a:gd name="connsiteY20" fmla="*/ 2257425 h 3718860"/>
              <a:gd name="connsiteX21" fmla="*/ 2371709 w 6510322"/>
              <a:gd name="connsiteY21" fmla="*/ 2109787 h 3718860"/>
              <a:gd name="connsiteX22" fmla="*/ 2481247 w 6510322"/>
              <a:gd name="connsiteY22" fmla="*/ 2024062 h 3718860"/>
              <a:gd name="connsiteX23" fmla="*/ 2405047 w 6510322"/>
              <a:gd name="connsiteY23" fmla="*/ 1843087 h 3718860"/>
              <a:gd name="connsiteX24" fmla="*/ 3428984 w 6510322"/>
              <a:gd name="connsiteY24" fmla="*/ 1462087 h 3718860"/>
              <a:gd name="connsiteX25" fmla="*/ 3909997 w 6510322"/>
              <a:gd name="connsiteY25" fmla="*/ 976312 h 3718860"/>
              <a:gd name="connsiteX26" fmla="*/ 4119547 w 6510322"/>
              <a:gd name="connsiteY26" fmla="*/ 814387 h 3718860"/>
              <a:gd name="connsiteX27" fmla="*/ 4400534 w 6510322"/>
              <a:gd name="connsiteY27" fmla="*/ 585787 h 3718860"/>
              <a:gd name="connsiteX28" fmla="*/ 4538647 w 6510322"/>
              <a:gd name="connsiteY28" fmla="*/ 538162 h 3718860"/>
              <a:gd name="connsiteX29" fmla="*/ 4986322 w 6510322"/>
              <a:gd name="connsiteY29" fmla="*/ 528637 h 3718860"/>
              <a:gd name="connsiteX30" fmla="*/ 5429234 w 6510322"/>
              <a:gd name="connsiteY30" fmla="*/ 295275 h 3718860"/>
              <a:gd name="connsiteX31" fmla="*/ 5586397 w 6510322"/>
              <a:gd name="connsiteY31" fmla="*/ 242887 h 3718860"/>
              <a:gd name="connsiteX32" fmla="*/ 5776897 w 6510322"/>
              <a:gd name="connsiteY32" fmla="*/ 180975 h 3718860"/>
              <a:gd name="connsiteX33" fmla="*/ 6510322 w 6510322"/>
              <a:gd name="connsiteY33" fmla="*/ 0 h 3718860"/>
              <a:gd name="connsiteX0" fmla="*/ 0 w 6510322"/>
              <a:gd name="connsiteY0" fmla="*/ 3704709 h 3718860"/>
              <a:gd name="connsiteX1" fmla="*/ 70768 w 6510322"/>
              <a:gd name="connsiteY1" fmla="*/ 3691590 h 3718860"/>
              <a:gd name="connsiteX2" fmla="*/ 166671 w 6510322"/>
              <a:gd name="connsiteY2" fmla="*/ 3714750 h 3718860"/>
              <a:gd name="connsiteX3" fmla="*/ 295259 w 6510322"/>
              <a:gd name="connsiteY3" fmla="*/ 3705225 h 3718860"/>
              <a:gd name="connsiteX4" fmla="*/ 380984 w 6510322"/>
              <a:gd name="connsiteY4" fmla="*/ 3714750 h 3718860"/>
              <a:gd name="connsiteX5" fmla="*/ 490522 w 6510322"/>
              <a:gd name="connsiteY5" fmla="*/ 3662362 h 3718860"/>
              <a:gd name="connsiteX6" fmla="*/ 576247 w 6510322"/>
              <a:gd name="connsiteY6" fmla="*/ 3600450 h 3718860"/>
              <a:gd name="connsiteX7" fmla="*/ 671497 w 6510322"/>
              <a:gd name="connsiteY7" fmla="*/ 3529012 h 3718860"/>
              <a:gd name="connsiteX8" fmla="*/ 738171 w 6510322"/>
              <a:gd name="connsiteY8" fmla="*/ 3438525 h 3718860"/>
              <a:gd name="connsiteX9" fmla="*/ 785797 w 6510322"/>
              <a:gd name="connsiteY9" fmla="*/ 3338512 h 3718860"/>
              <a:gd name="connsiteX10" fmla="*/ 823897 w 6510322"/>
              <a:gd name="connsiteY10" fmla="*/ 3290887 h 3718860"/>
              <a:gd name="connsiteX11" fmla="*/ 1052497 w 6510322"/>
              <a:gd name="connsiteY11" fmla="*/ 3205162 h 3718860"/>
              <a:gd name="connsiteX12" fmla="*/ 1095359 w 6510322"/>
              <a:gd name="connsiteY12" fmla="*/ 3171825 h 3718860"/>
              <a:gd name="connsiteX13" fmla="*/ 1095359 w 6510322"/>
              <a:gd name="connsiteY13" fmla="*/ 3095625 h 3718860"/>
              <a:gd name="connsiteX14" fmla="*/ 1123934 w 6510322"/>
              <a:gd name="connsiteY14" fmla="*/ 2924175 h 3718860"/>
              <a:gd name="connsiteX15" fmla="*/ 1157272 w 6510322"/>
              <a:gd name="connsiteY15" fmla="*/ 2781300 h 3718860"/>
              <a:gd name="connsiteX16" fmla="*/ 1242997 w 6510322"/>
              <a:gd name="connsiteY16" fmla="*/ 2667000 h 3718860"/>
              <a:gd name="connsiteX17" fmla="*/ 1343009 w 6510322"/>
              <a:gd name="connsiteY17" fmla="*/ 2562225 h 3718860"/>
              <a:gd name="connsiteX18" fmla="*/ 1428734 w 6510322"/>
              <a:gd name="connsiteY18" fmla="*/ 2509837 h 3718860"/>
              <a:gd name="connsiteX19" fmla="*/ 1585897 w 6510322"/>
              <a:gd name="connsiteY19" fmla="*/ 2476500 h 3718860"/>
              <a:gd name="connsiteX20" fmla="*/ 1890697 w 6510322"/>
              <a:gd name="connsiteY20" fmla="*/ 2324100 h 3718860"/>
              <a:gd name="connsiteX21" fmla="*/ 2057384 w 6510322"/>
              <a:gd name="connsiteY21" fmla="*/ 2257425 h 3718860"/>
              <a:gd name="connsiteX22" fmla="*/ 2371709 w 6510322"/>
              <a:gd name="connsiteY22" fmla="*/ 2109787 h 3718860"/>
              <a:gd name="connsiteX23" fmla="*/ 2481247 w 6510322"/>
              <a:gd name="connsiteY23" fmla="*/ 2024062 h 3718860"/>
              <a:gd name="connsiteX24" fmla="*/ 2405047 w 6510322"/>
              <a:gd name="connsiteY24" fmla="*/ 1843087 h 3718860"/>
              <a:gd name="connsiteX25" fmla="*/ 3428984 w 6510322"/>
              <a:gd name="connsiteY25" fmla="*/ 1462087 h 3718860"/>
              <a:gd name="connsiteX26" fmla="*/ 3909997 w 6510322"/>
              <a:gd name="connsiteY26" fmla="*/ 976312 h 3718860"/>
              <a:gd name="connsiteX27" fmla="*/ 4119547 w 6510322"/>
              <a:gd name="connsiteY27" fmla="*/ 814387 h 3718860"/>
              <a:gd name="connsiteX28" fmla="*/ 4400534 w 6510322"/>
              <a:gd name="connsiteY28" fmla="*/ 585787 h 3718860"/>
              <a:gd name="connsiteX29" fmla="*/ 4538647 w 6510322"/>
              <a:gd name="connsiteY29" fmla="*/ 538162 h 3718860"/>
              <a:gd name="connsiteX30" fmla="*/ 4986322 w 6510322"/>
              <a:gd name="connsiteY30" fmla="*/ 528637 h 3718860"/>
              <a:gd name="connsiteX31" fmla="*/ 5429234 w 6510322"/>
              <a:gd name="connsiteY31" fmla="*/ 295275 h 3718860"/>
              <a:gd name="connsiteX32" fmla="*/ 5586397 w 6510322"/>
              <a:gd name="connsiteY32" fmla="*/ 242887 h 3718860"/>
              <a:gd name="connsiteX33" fmla="*/ 5776897 w 6510322"/>
              <a:gd name="connsiteY33" fmla="*/ 180975 h 3718860"/>
              <a:gd name="connsiteX34" fmla="*/ 6510322 w 6510322"/>
              <a:gd name="connsiteY34" fmla="*/ 0 h 3718860"/>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510322 w 6510322"/>
              <a:gd name="connsiteY34" fmla="*/ 0 h 3704519"/>
              <a:gd name="connsiteX0" fmla="*/ 0 w 6510322"/>
              <a:gd name="connsiteY0" fmla="*/ 3690368 h 3704519"/>
              <a:gd name="connsiteX1" fmla="*/ 70768 w 6510322"/>
              <a:gd name="connsiteY1" fmla="*/ 3677249 h 3704519"/>
              <a:gd name="connsiteX2" fmla="*/ 166671 w 6510322"/>
              <a:gd name="connsiteY2" fmla="*/ 3700409 h 3704519"/>
              <a:gd name="connsiteX3" fmla="*/ 295259 w 6510322"/>
              <a:gd name="connsiteY3" fmla="*/ 3690884 h 3704519"/>
              <a:gd name="connsiteX4" fmla="*/ 380984 w 6510322"/>
              <a:gd name="connsiteY4" fmla="*/ 3700409 h 3704519"/>
              <a:gd name="connsiteX5" fmla="*/ 490522 w 6510322"/>
              <a:gd name="connsiteY5" fmla="*/ 3648021 h 3704519"/>
              <a:gd name="connsiteX6" fmla="*/ 576247 w 6510322"/>
              <a:gd name="connsiteY6" fmla="*/ 3586109 h 3704519"/>
              <a:gd name="connsiteX7" fmla="*/ 671497 w 6510322"/>
              <a:gd name="connsiteY7" fmla="*/ 3514671 h 3704519"/>
              <a:gd name="connsiteX8" fmla="*/ 738171 w 6510322"/>
              <a:gd name="connsiteY8" fmla="*/ 3424184 h 3704519"/>
              <a:gd name="connsiteX9" fmla="*/ 785797 w 6510322"/>
              <a:gd name="connsiteY9" fmla="*/ 3324171 h 3704519"/>
              <a:gd name="connsiteX10" fmla="*/ 823897 w 6510322"/>
              <a:gd name="connsiteY10" fmla="*/ 3276546 h 3704519"/>
              <a:gd name="connsiteX11" fmla="*/ 1052497 w 6510322"/>
              <a:gd name="connsiteY11" fmla="*/ 3190821 h 3704519"/>
              <a:gd name="connsiteX12" fmla="*/ 1095359 w 6510322"/>
              <a:gd name="connsiteY12" fmla="*/ 3157484 h 3704519"/>
              <a:gd name="connsiteX13" fmla="*/ 1095359 w 6510322"/>
              <a:gd name="connsiteY13" fmla="*/ 3081284 h 3704519"/>
              <a:gd name="connsiteX14" fmla="*/ 1123934 w 6510322"/>
              <a:gd name="connsiteY14" fmla="*/ 2909834 h 3704519"/>
              <a:gd name="connsiteX15" fmla="*/ 1157272 w 6510322"/>
              <a:gd name="connsiteY15" fmla="*/ 2766959 h 3704519"/>
              <a:gd name="connsiteX16" fmla="*/ 1242997 w 6510322"/>
              <a:gd name="connsiteY16" fmla="*/ 2652659 h 3704519"/>
              <a:gd name="connsiteX17" fmla="*/ 1343009 w 6510322"/>
              <a:gd name="connsiteY17" fmla="*/ 2547884 h 3704519"/>
              <a:gd name="connsiteX18" fmla="*/ 1428734 w 6510322"/>
              <a:gd name="connsiteY18" fmla="*/ 2495496 h 3704519"/>
              <a:gd name="connsiteX19" fmla="*/ 1585897 w 6510322"/>
              <a:gd name="connsiteY19" fmla="*/ 2462159 h 3704519"/>
              <a:gd name="connsiteX20" fmla="*/ 1890697 w 6510322"/>
              <a:gd name="connsiteY20" fmla="*/ 2309759 h 3704519"/>
              <a:gd name="connsiteX21" fmla="*/ 2057384 w 6510322"/>
              <a:gd name="connsiteY21" fmla="*/ 2243084 h 3704519"/>
              <a:gd name="connsiteX22" fmla="*/ 2371709 w 6510322"/>
              <a:gd name="connsiteY22" fmla="*/ 2095446 h 3704519"/>
              <a:gd name="connsiteX23" fmla="*/ 2481247 w 6510322"/>
              <a:gd name="connsiteY23" fmla="*/ 2009721 h 3704519"/>
              <a:gd name="connsiteX24" fmla="*/ 2405047 w 6510322"/>
              <a:gd name="connsiteY24" fmla="*/ 1828746 h 3704519"/>
              <a:gd name="connsiteX25" fmla="*/ 3428984 w 6510322"/>
              <a:gd name="connsiteY25" fmla="*/ 1447746 h 3704519"/>
              <a:gd name="connsiteX26" fmla="*/ 3909997 w 6510322"/>
              <a:gd name="connsiteY26" fmla="*/ 961971 h 3704519"/>
              <a:gd name="connsiteX27" fmla="*/ 4119547 w 6510322"/>
              <a:gd name="connsiteY27" fmla="*/ 800046 h 3704519"/>
              <a:gd name="connsiteX28" fmla="*/ 4400534 w 6510322"/>
              <a:gd name="connsiteY28" fmla="*/ 571446 h 3704519"/>
              <a:gd name="connsiteX29" fmla="*/ 4538647 w 6510322"/>
              <a:gd name="connsiteY29" fmla="*/ 523821 h 3704519"/>
              <a:gd name="connsiteX30" fmla="*/ 4986322 w 6510322"/>
              <a:gd name="connsiteY30" fmla="*/ 514296 h 3704519"/>
              <a:gd name="connsiteX31" fmla="*/ 5429234 w 6510322"/>
              <a:gd name="connsiteY31" fmla="*/ 280934 h 3704519"/>
              <a:gd name="connsiteX32" fmla="*/ 5586397 w 6510322"/>
              <a:gd name="connsiteY32" fmla="*/ 228546 h 3704519"/>
              <a:gd name="connsiteX33" fmla="*/ 5776897 w 6510322"/>
              <a:gd name="connsiteY33" fmla="*/ 166634 h 3704519"/>
              <a:gd name="connsiteX34" fmla="*/ 6283993 w 6510322"/>
              <a:gd name="connsiteY34" fmla="*/ 15581 h 3704519"/>
              <a:gd name="connsiteX35" fmla="*/ 6510322 w 6510322"/>
              <a:gd name="connsiteY35" fmla="*/ 0 h 3704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510322" h="3704519">
                <a:moveTo>
                  <a:pt x="0" y="3690368"/>
                </a:moveTo>
                <a:cubicBezTo>
                  <a:pt x="10275" y="3691981"/>
                  <a:pt x="42990" y="3675576"/>
                  <a:pt x="70768" y="3677249"/>
                </a:cubicBezTo>
                <a:cubicBezTo>
                  <a:pt x="98547" y="3678923"/>
                  <a:pt x="127736" y="3701936"/>
                  <a:pt x="166671" y="3700409"/>
                </a:cubicBezTo>
                <a:cubicBezTo>
                  <a:pt x="204771" y="3713110"/>
                  <a:pt x="257159" y="3692471"/>
                  <a:pt x="295259" y="3690884"/>
                </a:cubicBezTo>
                <a:lnTo>
                  <a:pt x="380984" y="3700409"/>
                </a:lnTo>
                <a:lnTo>
                  <a:pt x="490522" y="3648021"/>
                </a:lnTo>
                <a:lnTo>
                  <a:pt x="576247" y="3586109"/>
                </a:lnTo>
                <a:lnTo>
                  <a:pt x="671497" y="3514671"/>
                </a:lnTo>
                <a:lnTo>
                  <a:pt x="738171" y="3424184"/>
                </a:lnTo>
                <a:lnTo>
                  <a:pt x="785797" y="3324171"/>
                </a:lnTo>
                <a:lnTo>
                  <a:pt x="823897" y="3276546"/>
                </a:lnTo>
                <a:lnTo>
                  <a:pt x="1052497" y="3190821"/>
                </a:lnTo>
                <a:lnTo>
                  <a:pt x="1095359" y="3157484"/>
                </a:lnTo>
                <a:lnTo>
                  <a:pt x="1095359" y="3081284"/>
                </a:lnTo>
                <a:lnTo>
                  <a:pt x="1123934" y="2909834"/>
                </a:lnTo>
                <a:lnTo>
                  <a:pt x="1157272" y="2766959"/>
                </a:lnTo>
                <a:lnTo>
                  <a:pt x="1242997" y="2652659"/>
                </a:lnTo>
                <a:lnTo>
                  <a:pt x="1343009" y="2547884"/>
                </a:lnTo>
                <a:lnTo>
                  <a:pt x="1428734" y="2495496"/>
                </a:lnTo>
                <a:lnTo>
                  <a:pt x="1585897" y="2462159"/>
                </a:lnTo>
                <a:lnTo>
                  <a:pt x="1890697" y="2309759"/>
                </a:lnTo>
                <a:lnTo>
                  <a:pt x="2057384" y="2243084"/>
                </a:lnTo>
                <a:lnTo>
                  <a:pt x="2371709" y="2095446"/>
                </a:lnTo>
                <a:lnTo>
                  <a:pt x="2481247" y="2009721"/>
                </a:lnTo>
                <a:lnTo>
                  <a:pt x="2405047" y="1828746"/>
                </a:lnTo>
                <a:lnTo>
                  <a:pt x="3428984" y="1447746"/>
                </a:lnTo>
                <a:lnTo>
                  <a:pt x="3909997" y="961971"/>
                </a:lnTo>
                <a:lnTo>
                  <a:pt x="4119547" y="800046"/>
                </a:lnTo>
                <a:lnTo>
                  <a:pt x="4400534" y="571446"/>
                </a:lnTo>
                <a:cubicBezTo>
                  <a:pt x="4465622" y="541284"/>
                  <a:pt x="4492609" y="539696"/>
                  <a:pt x="4538647" y="523821"/>
                </a:cubicBezTo>
                <a:lnTo>
                  <a:pt x="4986322" y="514296"/>
                </a:lnTo>
                <a:lnTo>
                  <a:pt x="5429234" y="280934"/>
                </a:lnTo>
                <a:lnTo>
                  <a:pt x="5586397" y="228546"/>
                </a:lnTo>
                <a:lnTo>
                  <a:pt x="5776897" y="166634"/>
                </a:lnTo>
                <a:cubicBezTo>
                  <a:pt x="5894467" y="137441"/>
                  <a:pt x="6161756" y="43353"/>
                  <a:pt x="6283993" y="15581"/>
                </a:cubicBezTo>
                <a:cubicBezTo>
                  <a:pt x="6406230" y="-12191"/>
                  <a:pt x="6473904" y="8898"/>
                  <a:pt x="6510322"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TextBox 178">
            <a:extLst>
              <a:ext uri="{FF2B5EF4-FFF2-40B4-BE49-F238E27FC236}">
                <a16:creationId xmlns:a16="http://schemas.microsoft.com/office/drawing/2014/main" id="{FD04531A-2661-4493-9998-1CD1E2861514}"/>
              </a:ext>
            </a:extLst>
          </p:cNvPr>
          <p:cNvSpPr txBox="1"/>
          <p:nvPr/>
        </p:nvSpPr>
        <p:spPr>
          <a:xfrm>
            <a:off x="20994158" y="6079159"/>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180" name="TextBox 179">
            <a:extLst>
              <a:ext uri="{FF2B5EF4-FFF2-40B4-BE49-F238E27FC236}">
                <a16:creationId xmlns:a16="http://schemas.microsoft.com/office/drawing/2014/main" id="{73AAFCA5-BA0C-425E-B7E0-8E3FFD9C87AA}"/>
              </a:ext>
            </a:extLst>
          </p:cNvPr>
          <p:cNvSpPr txBox="1"/>
          <p:nvPr/>
        </p:nvSpPr>
        <p:spPr>
          <a:xfrm>
            <a:off x="23852514" y="6873994"/>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182" name="TextBox 181">
            <a:extLst>
              <a:ext uri="{FF2B5EF4-FFF2-40B4-BE49-F238E27FC236}">
                <a16:creationId xmlns:a16="http://schemas.microsoft.com/office/drawing/2014/main" id="{39C90203-7353-49D5-8B3A-F28EB3EEA1EB}"/>
              </a:ext>
            </a:extLst>
          </p:cNvPr>
          <p:cNvSpPr txBox="1"/>
          <p:nvPr/>
        </p:nvSpPr>
        <p:spPr>
          <a:xfrm>
            <a:off x="17570581" y="12554047"/>
            <a:ext cx="1238569"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175" name="Freeform 18">
            <a:extLst>
              <a:ext uri="{FF2B5EF4-FFF2-40B4-BE49-F238E27FC236}">
                <a16:creationId xmlns:a16="http://schemas.microsoft.com/office/drawing/2014/main" id="{111183F0-A473-4771-8FC3-80BCB6A035D6}"/>
              </a:ext>
            </a:extLst>
          </p:cNvPr>
          <p:cNvSpPr/>
          <p:nvPr/>
        </p:nvSpPr>
        <p:spPr>
          <a:xfrm rot="10800000">
            <a:off x="18743882" y="6821702"/>
            <a:ext cx="1022106" cy="972137"/>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5FD5123E-885D-49D5-9DE3-1D571ECEE96B}"/>
              </a:ext>
            </a:extLst>
          </p:cNvPr>
          <p:cNvSpPr>
            <a:spLocks noChangeAspect="1"/>
          </p:cNvSpPr>
          <p:nvPr/>
        </p:nvSpPr>
        <p:spPr>
          <a:xfrm rot="1499636">
            <a:off x="20771064" y="6458496"/>
            <a:ext cx="890397" cy="802246"/>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FA3C401E-B0DD-4E67-9385-7D4A70F776B0}"/>
              </a:ext>
            </a:extLst>
          </p:cNvPr>
          <p:cNvSpPr/>
          <p:nvPr/>
        </p:nvSpPr>
        <p:spPr>
          <a:xfrm rot="20675418">
            <a:off x="18587113" y="10622872"/>
            <a:ext cx="1365427" cy="2002627"/>
          </a:xfrm>
          <a:custGeom>
            <a:avLst/>
            <a:gdLst>
              <a:gd name="connsiteX0" fmla="*/ 640080 w 2743200"/>
              <a:gd name="connsiteY0" fmla="*/ 4023360 h 4023360"/>
              <a:gd name="connsiteX1" fmla="*/ 800100 w 2743200"/>
              <a:gd name="connsiteY1" fmla="*/ 4023360 h 4023360"/>
              <a:gd name="connsiteX2" fmla="*/ 1897380 w 2743200"/>
              <a:gd name="connsiteY2" fmla="*/ 2628900 h 4023360"/>
              <a:gd name="connsiteX3" fmla="*/ 2743200 w 2743200"/>
              <a:gd name="connsiteY3" fmla="*/ 137160 h 4023360"/>
              <a:gd name="connsiteX4" fmla="*/ 1851660 w 2743200"/>
              <a:gd name="connsiteY4" fmla="*/ 0 h 4023360"/>
              <a:gd name="connsiteX5" fmla="*/ 960120 w 2743200"/>
              <a:gd name="connsiteY5" fmla="*/ 1303020 h 4023360"/>
              <a:gd name="connsiteX6" fmla="*/ 114300 w 2743200"/>
              <a:gd name="connsiteY6" fmla="*/ 2308860 h 4023360"/>
              <a:gd name="connsiteX7" fmla="*/ 0 w 2743200"/>
              <a:gd name="connsiteY7" fmla="*/ 3268980 h 4023360"/>
              <a:gd name="connsiteX8" fmla="*/ 640080 w 2743200"/>
              <a:gd name="connsiteY8" fmla="*/ 4023360 h 4023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743200" h="4023360">
                <a:moveTo>
                  <a:pt x="640080" y="4023360"/>
                </a:moveTo>
                <a:lnTo>
                  <a:pt x="800100" y="4023360"/>
                </a:lnTo>
                <a:lnTo>
                  <a:pt x="1897380" y="2628900"/>
                </a:lnTo>
                <a:lnTo>
                  <a:pt x="2743200" y="137160"/>
                </a:lnTo>
                <a:lnTo>
                  <a:pt x="1851660" y="0"/>
                </a:lnTo>
                <a:lnTo>
                  <a:pt x="960120" y="1303020"/>
                </a:lnTo>
                <a:lnTo>
                  <a:pt x="114300" y="2308860"/>
                </a:lnTo>
                <a:lnTo>
                  <a:pt x="0" y="3268980"/>
                </a:lnTo>
                <a:lnTo>
                  <a:pt x="640080" y="402336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1121A06D-29B6-4988-B9A5-BFD54D85FBC6}"/>
              </a:ext>
            </a:extLst>
          </p:cNvPr>
          <p:cNvSpPr>
            <a:spLocks noChangeAspect="1"/>
          </p:cNvSpPr>
          <p:nvPr/>
        </p:nvSpPr>
        <p:spPr>
          <a:xfrm rot="1075355">
            <a:off x="23001474" y="6694479"/>
            <a:ext cx="746366" cy="646310"/>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TextBox 187">
            <a:extLst>
              <a:ext uri="{FF2B5EF4-FFF2-40B4-BE49-F238E27FC236}">
                <a16:creationId xmlns:a16="http://schemas.microsoft.com/office/drawing/2014/main" id="{96170732-7326-45F8-881D-E235DB26CBAF}"/>
              </a:ext>
            </a:extLst>
          </p:cNvPr>
          <p:cNvSpPr txBox="1"/>
          <p:nvPr/>
        </p:nvSpPr>
        <p:spPr>
          <a:xfrm>
            <a:off x="15294497" y="7168855"/>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89" name="TextBox 188">
            <a:extLst>
              <a:ext uri="{FF2B5EF4-FFF2-40B4-BE49-F238E27FC236}">
                <a16:creationId xmlns:a16="http://schemas.microsoft.com/office/drawing/2014/main" id="{284AE882-E38D-4CE9-B782-2F74D5460F53}"/>
              </a:ext>
            </a:extLst>
          </p:cNvPr>
          <p:cNvSpPr txBox="1"/>
          <p:nvPr/>
        </p:nvSpPr>
        <p:spPr>
          <a:xfrm>
            <a:off x="21104200" y="6278728"/>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0" name="TextBox 189">
            <a:extLst>
              <a:ext uri="{FF2B5EF4-FFF2-40B4-BE49-F238E27FC236}">
                <a16:creationId xmlns:a16="http://schemas.microsoft.com/office/drawing/2014/main" id="{4A20AC5B-8265-4063-A5A9-604D02704BDB}"/>
              </a:ext>
            </a:extLst>
          </p:cNvPr>
          <p:cNvSpPr txBox="1"/>
          <p:nvPr/>
        </p:nvSpPr>
        <p:spPr>
          <a:xfrm>
            <a:off x="23246154" y="6368303"/>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1" name="TextBox 190">
            <a:extLst>
              <a:ext uri="{FF2B5EF4-FFF2-40B4-BE49-F238E27FC236}">
                <a16:creationId xmlns:a16="http://schemas.microsoft.com/office/drawing/2014/main" id="{BEE3A6A1-5D8E-4035-B124-1A55F7CDDAF7}"/>
              </a:ext>
            </a:extLst>
          </p:cNvPr>
          <p:cNvSpPr txBox="1"/>
          <p:nvPr/>
        </p:nvSpPr>
        <p:spPr>
          <a:xfrm>
            <a:off x="13857982" y="6408314"/>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2" name="TextBox 191">
            <a:extLst>
              <a:ext uri="{FF2B5EF4-FFF2-40B4-BE49-F238E27FC236}">
                <a16:creationId xmlns:a16="http://schemas.microsoft.com/office/drawing/2014/main" id="{9C5EB279-F09C-4F1E-9729-467EBD5F4E94}"/>
              </a:ext>
            </a:extLst>
          </p:cNvPr>
          <p:cNvSpPr txBox="1"/>
          <p:nvPr/>
        </p:nvSpPr>
        <p:spPr>
          <a:xfrm>
            <a:off x="6237713" y="5622707"/>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193" name="TextBox 192">
            <a:extLst>
              <a:ext uri="{FF2B5EF4-FFF2-40B4-BE49-F238E27FC236}">
                <a16:creationId xmlns:a16="http://schemas.microsoft.com/office/drawing/2014/main" id="{E84E4EB4-D3DD-4CF7-B3BA-58216CD7612C}"/>
              </a:ext>
            </a:extLst>
          </p:cNvPr>
          <p:cNvSpPr txBox="1"/>
          <p:nvPr/>
        </p:nvSpPr>
        <p:spPr>
          <a:xfrm>
            <a:off x="1530733" y="4306460"/>
            <a:ext cx="854303" cy="1015663"/>
          </a:xfrm>
          <a:prstGeom prst="rect">
            <a:avLst/>
          </a:prstGeom>
          <a:noFill/>
        </p:spPr>
        <p:txBody>
          <a:bodyPr wrap="square" lIns="0" tIns="0" rIns="0" bIns="0" rtlCol="0">
            <a:spAutoFit/>
          </a:bodyPr>
          <a:lstStyle/>
          <a:p>
            <a:r>
              <a:rPr lang="en-US" sz="6600" b="1" dirty="0">
                <a:solidFill>
                  <a:srgbClr val="C00000"/>
                </a:solidFill>
              </a:rPr>
              <a:t>X</a:t>
            </a:r>
          </a:p>
        </p:txBody>
      </p:sp>
      <p:sp>
        <p:nvSpPr>
          <p:cNvPr id="298" name="TextBox 297">
            <a:extLst>
              <a:ext uri="{FF2B5EF4-FFF2-40B4-BE49-F238E27FC236}">
                <a16:creationId xmlns:a16="http://schemas.microsoft.com/office/drawing/2014/main" id="{E05F3994-3D00-43A9-AC82-7F0F19CD8D22}"/>
              </a:ext>
            </a:extLst>
          </p:cNvPr>
          <p:cNvSpPr txBox="1"/>
          <p:nvPr/>
        </p:nvSpPr>
        <p:spPr>
          <a:xfrm rot="16200000">
            <a:off x="12416925" y="2841483"/>
            <a:ext cx="682296" cy="1179875"/>
          </a:xfrm>
          <a:prstGeom prst="rect">
            <a:avLst/>
          </a:prstGeom>
          <a:solidFill>
            <a:srgbClr val="DEEBF7"/>
          </a:solidFill>
        </p:spPr>
        <p:txBody>
          <a:bodyPr wrap="square" lIns="0" tIns="0" rIns="0" bIns="0" rtlCol="0">
            <a:spAutoFit/>
          </a:bodyPr>
          <a:lstStyle/>
          <a:p>
            <a:pPr algn="ctr">
              <a:lnSpc>
                <a:spcPts val="3000"/>
              </a:lnSpc>
            </a:pPr>
            <a:r>
              <a:rPr lang="en-US" sz="3600" b="1" spc="-50" dirty="0">
                <a:solidFill>
                  <a:srgbClr val="002060"/>
                </a:solidFill>
              </a:rPr>
              <a:t>116</a:t>
            </a:r>
          </a:p>
          <a:p>
            <a:pPr algn="ctr">
              <a:lnSpc>
                <a:spcPts val="3000"/>
              </a:lnSpc>
            </a:pPr>
            <a:r>
              <a:rPr lang="en-US" sz="3600" b="1" spc="-50" dirty="0">
                <a:solidFill>
                  <a:srgbClr val="002060"/>
                </a:solidFill>
              </a:rPr>
              <a:t>III</a:t>
            </a:r>
          </a:p>
          <a:p>
            <a:pPr algn="ctr">
              <a:lnSpc>
                <a:spcPts val="3000"/>
              </a:lnSpc>
            </a:pPr>
            <a:r>
              <a:rPr lang="en-US" sz="3600" b="1" spc="-50" dirty="0">
                <a:solidFill>
                  <a:srgbClr val="002060"/>
                </a:solidFill>
              </a:rPr>
              <a:t>16</a:t>
            </a:r>
          </a:p>
        </p:txBody>
      </p:sp>
      <p:sp>
        <p:nvSpPr>
          <p:cNvPr id="13" name="Oval 12">
            <a:extLst>
              <a:ext uri="{FF2B5EF4-FFF2-40B4-BE49-F238E27FC236}">
                <a16:creationId xmlns:a16="http://schemas.microsoft.com/office/drawing/2014/main" id="{A6CA31BF-A0FE-4669-9A28-9B6AD03B13FB}"/>
              </a:ext>
            </a:extLst>
          </p:cNvPr>
          <p:cNvSpPr/>
          <p:nvPr/>
        </p:nvSpPr>
        <p:spPr>
          <a:xfrm>
            <a:off x="2775457" y="5994826"/>
            <a:ext cx="2666895" cy="1738423"/>
          </a:xfrm>
          <a:prstGeom prst="ellipse">
            <a:avLst/>
          </a:pr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Oval 298">
            <a:extLst>
              <a:ext uri="{FF2B5EF4-FFF2-40B4-BE49-F238E27FC236}">
                <a16:creationId xmlns:a16="http://schemas.microsoft.com/office/drawing/2014/main" id="{DD2CF980-95E1-4FBF-9B4E-B9E8BA7CFAA3}"/>
              </a:ext>
            </a:extLst>
          </p:cNvPr>
          <p:cNvSpPr/>
          <p:nvPr/>
        </p:nvSpPr>
        <p:spPr>
          <a:xfrm>
            <a:off x="10197913" y="9227094"/>
            <a:ext cx="2666895" cy="1738423"/>
          </a:xfrm>
          <a:prstGeom prst="ellipse">
            <a:avLst/>
          </a:pr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a:extLst>
              <a:ext uri="{FF2B5EF4-FFF2-40B4-BE49-F238E27FC236}">
                <a16:creationId xmlns:a16="http://schemas.microsoft.com/office/drawing/2014/main" id="{D14A934F-399B-421C-97CA-FE3A574E769A}"/>
              </a:ext>
            </a:extLst>
          </p:cNvPr>
          <p:cNvSpPr/>
          <p:nvPr/>
        </p:nvSpPr>
        <p:spPr>
          <a:xfrm>
            <a:off x="20240870" y="10197772"/>
            <a:ext cx="2666895" cy="1738423"/>
          </a:xfrm>
          <a:prstGeom prst="ellipse">
            <a:avLst/>
          </a:pr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Oval 301">
            <a:extLst>
              <a:ext uri="{FF2B5EF4-FFF2-40B4-BE49-F238E27FC236}">
                <a16:creationId xmlns:a16="http://schemas.microsoft.com/office/drawing/2014/main" id="{581826D2-9688-4EFE-99DB-FD35CA278954}"/>
              </a:ext>
            </a:extLst>
          </p:cNvPr>
          <p:cNvSpPr/>
          <p:nvPr/>
        </p:nvSpPr>
        <p:spPr>
          <a:xfrm>
            <a:off x="25539223" y="8130902"/>
            <a:ext cx="1430410" cy="1139962"/>
          </a:xfrm>
          <a:prstGeom prst="ellipse">
            <a:avLst/>
          </a:pr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TextBox 302">
            <a:extLst>
              <a:ext uri="{FF2B5EF4-FFF2-40B4-BE49-F238E27FC236}">
                <a16:creationId xmlns:a16="http://schemas.microsoft.com/office/drawing/2014/main" id="{F306E803-7C3E-497E-8541-3730BCDB1041}"/>
              </a:ext>
            </a:extLst>
          </p:cNvPr>
          <p:cNvSpPr txBox="1"/>
          <p:nvPr/>
        </p:nvSpPr>
        <p:spPr>
          <a:xfrm rot="2117585">
            <a:off x="5539157" y="8366539"/>
            <a:ext cx="2129554" cy="461665"/>
          </a:xfrm>
          <a:prstGeom prst="rect">
            <a:avLst/>
          </a:prstGeom>
          <a:noFill/>
        </p:spPr>
        <p:txBody>
          <a:bodyPr wrap="square" rtlCol="0">
            <a:spAutoFit/>
          </a:bodyPr>
          <a:lstStyle/>
          <a:p>
            <a:r>
              <a:rPr lang="en-US" sz="2400" b="1" dirty="0"/>
              <a:t>Coast Highway</a:t>
            </a:r>
          </a:p>
        </p:txBody>
      </p:sp>
      <p:sp>
        <p:nvSpPr>
          <p:cNvPr id="304" name="TextBox 303">
            <a:extLst>
              <a:ext uri="{FF2B5EF4-FFF2-40B4-BE49-F238E27FC236}">
                <a16:creationId xmlns:a16="http://schemas.microsoft.com/office/drawing/2014/main" id="{BD8FBDA7-D098-40E5-9CA9-8EBA0ED1F8AD}"/>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spTree>
    <p:extLst>
      <p:ext uri="{BB962C8B-B14F-4D97-AF65-F5344CB8AC3E}">
        <p14:creationId xmlns:p14="http://schemas.microsoft.com/office/powerpoint/2010/main" val="2836562225"/>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302689" y="524726"/>
            <a:ext cx="2668088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7620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9" y="6256421"/>
            <a:ext cx="1824062" cy="4004708"/>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4062" h="4004708">
                <a:moveTo>
                  <a:pt x="1824062" y="0"/>
                </a:moveTo>
                <a:cubicBezTo>
                  <a:pt x="1759893" y="290763"/>
                  <a:pt x="1695724" y="581527"/>
                  <a:pt x="1631556" y="842211"/>
                </a:cubicBezTo>
                <a:cubicBezTo>
                  <a:pt x="1567388" y="1102895"/>
                  <a:pt x="1551346" y="1319463"/>
                  <a:pt x="1439051" y="1564105"/>
                </a:cubicBezTo>
                <a:cubicBezTo>
                  <a:pt x="1326756" y="1808747"/>
                  <a:pt x="1134251" y="2089484"/>
                  <a:pt x="957788" y="2310063"/>
                </a:cubicBezTo>
                <a:cubicBezTo>
                  <a:pt x="781325" y="2530642"/>
                  <a:pt x="488556" y="2735179"/>
                  <a:pt x="380272" y="2887579"/>
                </a:cubicBezTo>
                <a:cubicBezTo>
                  <a:pt x="271988" y="3039979"/>
                  <a:pt x="352199" y="3124200"/>
                  <a:pt x="308083" y="3224463"/>
                </a:cubicBezTo>
                <a:cubicBezTo>
                  <a:pt x="263967" y="3324726"/>
                  <a:pt x="115577" y="3489158"/>
                  <a:pt x="115577" y="3489158"/>
                </a:cubicBezTo>
                <a:cubicBezTo>
                  <a:pt x="75472" y="3549316"/>
                  <a:pt x="87503" y="3493169"/>
                  <a:pt x="67451" y="3585411"/>
                </a:cubicBezTo>
                <a:cubicBezTo>
                  <a:pt x="47398" y="3677653"/>
                  <a:pt x="26068" y="3822229"/>
                  <a:pt x="0" y="400470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4860617" y="2305375"/>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41799" cy="430887"/>
          </a:xfrm>
          <a:prstGeom prst="rect">
            <a:avLst/>
          </a:prstGeom>
          <a:noFill/>
        </p:spPr>
        <p:txBody>
          <a:bodyPr wrap="square" lIns="0" tIns="0" rIns="0" bIns="0" rtlCol="0">
            <a:spAutoFit/>
          </a:bodyPr>
          <a:lstStyle/>
          <a:p>
            <a:r>
              <a:rPr lang="en-US" sz="2800" b="1" dirty="0" err="1"/>
              <a:t>Trevieres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4846819" y="6999276"/>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3" name="TextBox 72">
            <a:extLst>
              <a:ext uri="{FF2B5EF4-FFF2-40B4-BE49-F238E27FC236}">
                <a16:creationId xmlns:a16="http://schemas.microsoft.com/office/drawing/2014/main" id="{37EC9960-7CFB-4F14-ACEA-816E8D416836}"/>
              </a:ext>
            </a:extLst>
          </p:cNvPr>
          <p:cNvSpPr txBox="1"/>
          <p:nvPr/>
        </p:nvSpPr>
        <p:spPr>
          <a:xfrm>
            <a:off x="17394179" y="6464110"/>
            <a:ext cx="1415418" cy="430887"/>
          </a:xfrm>
          <a:prstGeom prst="rect">
            <a:avLst/>
          </a:prstGeom>
          <a:noFill/>
        </p:spPr>
        <p:txBody>
          <a:bodyPr wrap="square" lIns="0" tIns="0" rIns="0" bIns="0" rtlCol="0">
            <a:spAutoFit/>
          </a:bodyPr>
          <a:lstStyle/>
          <a:p>
            <a:r>
              <a:rPr lang="en-US" sz="2800" b="1" dirty="0" err="1"/>
              <a:t>Colleville</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38241" y="3971672"/>
            <a:ext cx="1454252" cy="267894"/>
          </a:xfrm>
          <a:prstGeom prst="rect">
            <a:avLst/>
          </a:prstGeom>
          <a:noFill/>
        </p:spPr>
        <p:txBody>
          <a:bodyPr wrap="square" lIns="0" tIns="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87177" y="5490413"/>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grpSp>
        <p:nvGrpSpPr>
          <p:cNvPr id="232" name="Group 231">
            <a:extLst>
              <a:ext uri="{FF2B5EF4-FFF2-40B4-BE49-F238E27FC236}">
                <a16:creationId xmlns:a16="http://schemas.microsoft.com/office/drawing/2014/main" id="{41242C11-AF87-4333-B5D4-C0902B7F86E2}"/>
              </a:ext>
            </a:extLst>
          </p:cNvPr>
          <p:cNvGrpSpPr/>
          <p:nvPr/>
        </p:nvGrpSpPr>
        <p:grpSpPr>
          <a:xfrm>
            <a:off x="2489994" y="4027995"/>
            <a:ext cx="2562995" cy="2317217"/>
            <a:chOff x="12876410" y="4236316"/>
            <a:chExt cx="2562995" cy="2317217"/>
          </a:xfrm>
        </p:grpSpPr>
        <p:sp>
          <p:nvSpPr>
            <p:cNvPr id="233" name="TextBox 232">
              <a:extLst>
                <a:ext uri="{FF2B5EF4-FFF2-40B4-BE49-F238E27FC236}">
                  <a16:creationId xmlns:a16="http://schemas.microsoft.com/office/drawing/2014/main" id="{B3EC6749-CDB1-4704-9305-09BD890519E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34" name="TextBox 233">
              <a:extLst>
                <a:ext uri="{FF2B5EF4-FFF2-40B4-BE49-F238E27FC236}">
                  <a16:creationId xmlns:a16="http://schemas.microsoft.com/office/drawing/2014/main" id="{58086919-1269-4F90-BFD9-DF5600273960}"/>
                </a:ext>
              </a:extLst>
            </p:cNvPr>
            <p:cNvSpPr txBox="1"/>
            <p:nvPr/>
          </p:nvSpPr>
          <p:spPr>
            <a:xfrm>
              <a:off x="14466674" y="5307038"/>
              <a:ext cx="972731" cy="1246495"/>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439</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Ost</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36" name="Group 235">
              <a:extLst>
                <a:ext uri="{FF2B5EF4-FFF2-40B4-BE49-F238E27FC236}">
                  <a16:creationId xmlns:a16="http://schemas.microsoft.com/office/drawing/2014/main" id="{A4A1EAFE-A9FA-4733-A5BC-63E2281B4F11}"/>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AC7FC58A-AA3B-459C-BC21-130CD175D64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7E820D69-F9D3-40AE-B60B-4C4381262A8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B08DC0C7-E87B-439F-B013-9E5803C0EB6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0" name="Group 239">
            <a:extLst>
              <a:ext uri="{FF2B5EF4-FFF2-40B4-BE49-F238E27FC236}">
                <a16:creationId xmlns:a16="http://schemas.microsoft.com/office/drawing/2014/main" id="{70AF187C-245F-48CE-BCEF-A6D99F542C21}"/>
              </a:ext>
            </a:extLst>
          </p:cNvPr>
          <p:cNvGrpSpPr/>
          <p:nvPr/>
        </p:nvGrpSpPr>
        <p:grpSpPr>
          <a:xfrm>
            <a:off x="4801553" y="3016314"/>
            <a:ext cx="2739486" cy="2322634"/>
            <a:chOff x="12876410" y="4236316"/>
            <a:chExt cx="2739486" cy="2322634"/>
          </a:xfrm>
        </p:grpSpPr>
        <p:sp>
          <p:nvSpPr>
            <p:cNvPr id="241" name="TextBox 240">
              <a:extLst>
                <a:ext uri="{FF2B5EF4-FFF2-40B4-BE49-F238E27FC236}">
                  <a16:creationId xmlns:a16="http://schemas.microsoft.com/office/drawing/2014/main" id="{AFD1E9C6-B01F-4F1E-B4F9-AD1E5E89876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2" name="TextBox 241">
              <a:extLst>
                <a:ext uri="{FF2B5EF4-FFF2-40B4-BE49-F238E27FC236}">
                  <a16:creationId xmlns:a16="http://schemas.microsoft.com/office/drawing/2014/main" id="{8C392345-0BEE-41AF-A0FF-DEB235051BF8}"/>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44" name="Group 243">
              <a:extLst>
                <a:ext uri="{FF2B5EF4-FFF2-40B4-BE49-F238E27FC236}">
                  <a16:creationId xmlns:a16="http://schemas.microsoft.com/office/drawing/2014/main" id="{1C443F7D-A306-4E45-9621-03B73E49BD02}"/>
                </a:ext>
              </a:extLst>
            </p:cNvPr>
            <p:cNvGrpSpPr/>
            <p:nvPr/>
          </p:nvGrpSpPr>
          <p:grpSpPr>
            <a:xfrm>
              <a:off x="12876410" y="4839359"/>
              <a:ext cx="1636191" cy="1654059"/>
              <a:chOff x="11971653" y="10789917"/>
              <a:chExt cx="1636191" cy="1654059"/>
            </a:xfrm>
          </p:grpSpPr>
          <p:sp>
            <p:nvSpPr>
              <p:cNvPr id="245" name="Flowchart: Decision 244">
                <a:extLst>
                  <a:ext uri="{FF2B5EF4-FFF2-40B4-BE49-F238E27FC236}">
                    <a16:creationId xmlns:a16="http://schemas.microsoft.com/office/drawing/2014/main" id="{1A3C16FE-E38A-430C-BEE4-91453C30C80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F65D6F8-5460-4E98-8021-3E5837E1731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FDC0CDA7-6853-4EEE-B104-CC1936A0242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73" name="Group 272">
            <a:extLst>
              <a:ext uri="{FF2B5EF4-FFF2-40B4-BE49-F238E27FC236}">
                <a16:creationId xmlns:a16="http://schemas.microsoft.com/office/drawing/2014/main" id="{E2E7E163-1FC7-4373-95F3-21C0D2A42364}"/>
              </a:ext>
            </a:extLst>
          </p:cNvPr>
          <p:cNvGrpSpPr/>
          <p:nvPr/>
        </p:nvGrpSpPr>
        <p:grpSpPr>
          <a:xfrm>
            <a:off x="11000228" y="5965025"/>
            <a:ext cx="2150559" cy="2459718"/>
            <a:chOff x="7063985" y="10575320"/>
            <a:chExt cx="2150559" cy="2459718"/>
          </a:xfrm>
        </p:grpSpPr>
        <p:grpSp>
          <p:nvGrpSpPr>
            <p:cNvPr id="264" name="Group 263">
              <a:extLst>
                <a:ext uri="{FF2B5EF4-FFF2-40B4-BE49-F238E27FC236}">
                  <a16:creationId xmlns:a16="http://schemas.microsoft.com/office/drawing/2014/main" id="{0625F4C8-C219-4259-9A30-5EC0F1B73389}"/>
                </a:ext>
              </a:extLst>
            </p:cNvPr>
            <p:cNvGrpSpPr/>
            <p:nvPr/>
          </p:nvGrpSpPr>
          <p:grpSpPr>
            <a:xfrm>
              <a:off x="7063985" y="10575320"/>
              <a:ext cx="2150559" cy="2459718"/>
              <a:chOff x="12876410" y="4236316"/>
              <a:chExt cx="2150559" cy="2459718"/>
            </a:xfrm>
          </p:grpSpPr>
          <p:sp>
            <p:nvSpPr>
              <p:cNvPr id="265" name="TextBox 264">
                <a:extLst>
                  <a:ext uri="{FF2B5EF4-FFF2-40B4-BE49-F238E27FC236}">
                    <a16:creationId xmlns:a16="http://schemas.microsoft.com/office/drawing/2014/main" id="{E2A5C760-C41F-4F2A-9B88-5A9282807B1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267" name="TextBox 266">
                <a:extLst>
                  <a:ext uri="{FF2B5EF4-FFF2-40B4-BE49-F238E27FC236}">
                    <a16:creationId xmlns:a16="http://schemas.microsoft.com/office/drawing/2014/main" id="{F496A90E-C0B3-44A8-871D-B2B68F1DA20E}"/>
                  </a:ext>
                </a:extLst>
              </p:cNvPr>
              <p:cNvSpPr txBox="1"/>
              <p:nvPr/>
            </p:nvSpPr>
            <p:spPr>
              <a:xfrm>
                <a:off x="14291939" y="5834260"/>
                <a:ext cx="735030"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352 352</a:t>
                </a:r>
              </a:p>
            </p:txBody>
          </p:sp>
          <p:sp>
            <p:nvSpPr>
              <p:cNvPr id="269" name="Flowchart: Decision 268">
                <a:extLst>
                  <a:ext uri="{FF2B5EF4-FFF2-40B4-BE49-F238E27FC236}">
                    <a16:creationId xmlns:a16="http://schemas.microsoft.com/office/drawing/2014/main" id="{9B86FE4C-1E18-4855-9CAA-23298355D73E}"/>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2" name="Oval 271">
              <a:extLst>
                <a:ext uri="{FF2B5EF4-FFF2-40B4-BE49-F238E27FC236}">
                  <a16:creationId xmlns:a16="http://schemas.microsoft.com/office/drawing/2014/main" id="{A8CC790E-409D-435A-B81A-6DE80093053F}"/>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0999" y="533341"/>
            <a:ext cx="2533131" cy="8553509"/>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267894"/>
          </a:xfrm>
          <a:prstGeom prst="rect">
            <a:avLst/>
          </a:prstGeom>
          <a:solidFill>
            <a:srgbClr val="E2F0D9"/>
          </a:solidFill>
        </p:spPr>
        <p:txBody>
          <a:bodyPr wrap="square" lIns="0" tIns="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 name="Group 275">
            <a:extLst>
              <a:ext uri="{FF2B5EF4-FFF2-40B4-BE49-F238E27FC236}">
                <a16:creationId xmlns:a16="http://schemas.microsoft.com/office/drawing/2014/main" id="{4F4CB778-E747-40EB-9E8A-5FCE29EAEA3E}"/>
              </a:ext>
            </a:extLst>
          </p:cNvPr>
          <p:cNvGrpSpPr/>
          <p:nvPr/>
        </p:nvGrpSpPr>
        <p:grpSpPr>
          <a:xfrm>
            <a:off x="567411" y="8364237"/>
            <a:ext cx="2824148" cy="2291272"/>
            <a:chOff x="12135860" y="4236316"/>
            <a:chExt cx="2824148" cy="2291272"/>
          </a:xfrm>
        </p:grpSpPr>
        <p:sp>
          <p:nvSpPr>
            <p:cNvPr id="277" name="TextBox 276">
              <a:extLst>
                <a:ext uri="{FF2B5EF4-FFF2-40B4-BE49-F238E27FC236}">
                  <a16:creationId xmlns:a16="http://schemas.microsoft.com/office/drawing/2014/main" id="{151B7E2E-EEC0-4A8E-AAA9-4796821529DF}"/>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78" name="TextBox 277">
              <a:extLst>
                <a:ext uri="{FF2B5EF4-FFF2-40B4-BE49-F238E27FC236}">
                  <a16:creationId xmlns:a16="http://schemas.microsoft.com/office/drawing/2014/main" id="{90A187BB-6F05-4287-9CC7-4824DD8BA12F}"/>
                </a:ext>
              </a:extLst>
            </p:cNvPr>
            <p:cNvSpPr txBox="1"/>
            <p:nvPr/>
          </p:nvSpPr>
          <p:spPr>
            <a:xfrm>
              <a:off x="12135860" y="6035145"/>
              <a:ext cx="1200446"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2/914</a:t>
              </a:r>
            </a:p>
          </p:txBody>
        </p:sp>
        <p:sp>
          <p:nvSpPr>
            <p:cNvPr id="279" name="TextBox 278">
              <a:extLst>
                <a:ext uri="{FF2B5EF4-FFF2-40B4-BE49-F238E27FC236}">
                  <a16:creationId xmlns:a16="http://schemas.microsoft.com/office/drawing/2014/main" id="{379F7722-8E6E-49F2-B575-35A06825B10E}"/>
                </a:ext>
              </a:extLst>
            </p:cNvPr>
            <p:cNvSpPr txBox="1"/>
            <p:nvPr/>
          </p:nvSpPr>
          <p:spPr>
            <a:xfrm>
              <a:off x="14224978" y="6014713"/>
              <a:ext cx="735030"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80" name="Group 279">
              <a:extLst>
                <a:ext uri="{FF2B5EF4-FFF2-40B4-BE49-F238E27FC236}">
                  <a16:creationId xmlns:a16="http://schemas.microsoft.com/office/drawing/2014/main" id="{B566382E-5746-474E-A609-0F8F42F116E1}"/>
                </a:ext>
              </a:extLst>
            </p:cNvPr>
            <p:cNvGrpSpPr/>
            <p:nvPr/>
          </p:nvGrpSpPr>
          <p:grpSpPr>
            <a:xfrm>
              <a:off x="12876410" y="4839359"/>
              <a:ext cx="1636191" cy="1654059"/>
              <a:chOff x="11971653" y="10789917"/>
              <a:chExt cx="1636191" cy="1654059"/>
            </a:xfrm>
          </p:grpSpPr>
          <p:sp>
            <p:nvSpPr>
              <p:cNvPr id="281" name="Flowchart: Decision 280">
                <a:extLst>
                  <a:ext uri="{FF2B5EF4-FFF2-40B4-BE49-F238E27FC236}">
                    <a16:creationId xmlns:a16="http://schemas.microsoft.com/office/drawing/2014/main" id="{8300FE15-72C9-4442-A183-0EB4C151CD4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702FAA3D-4F8E-47F5-84E0-A94F237D164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66D6C8AE-271B-4866-9FC3-66BD107B657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84" name="Right Brace 283">
            <a:extLst>
              <a:ext uri="{FF2B5EF4-FFF2-40B4-BE49-F238E27FC236}">
                <a16:creationId xmlns:a16="http://schemas.microsoft.com/office/drawing/2014/main" id="{DB1DCF85-9B92-47AA-AC6E-B37C8B6222F7}"/>
              </a:ext>
            </a:extLst>
          </p:cNvPr>
          <p:cNvSpPr/>
          <p:nvPr/>
        </p:nvSpPr>
        <p:spPr>
          <a:xfrm rot="17880332">
            <a:off x="16576154" y="1353132"/>
            <a:ext cx="846826" cy="4675497"/>
          </a:xfrm>
          <a:prstGeom prst="rightBrace">
            <a:avLst>
              <a:gd name="adj1" fmla="val 0"/>
              <a:gd name="adj2" fmla="val 33094"/>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5602146" y="2026268"/>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8498336" y="533341"/>
            <a:ext cx="8428804"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8924245" y="794888"/>
            <a:ext cx="7573838"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352nd  </a:t>
            </a:r>
            <a:r>
              <a:rPr lang="en-US" altLang="en-US" sz="3200" b="1">
                <a:latin typeface="+mn-lt"/>
              </a:rPr>
              <a:t>Infantry Division</a:t>
            </a:r>
          </a:p>
          <a:p>
            <a:pPr algn="ctr" eaLnBrk="1" hangingPunct="1">
              <a:lnSpc>
                <a:spcPct val="50000"/>
              </a:lnSpc>
              <a:spcBef>
                <a:spcPct val="50000"/>
              </a:spcBef>
              <a:defRPr/>
            </a:pPr>
            <a:r>
              <a:rPr lang="en-US" altLang="en-US" sz="3200" b="1" dirty="0">
                <a:latin typeface="+mn-lt"/>
              </a:rPr>
              <a:t>Reactions After H-Hour</a:t>
            </a:r>
          </a:p>
          <a:p>
            <a:pPr algn="ctr" eaLnBrk="1" hangingPunct="1">
              <a:lnSpc>
                <a:spcPct val="50000"/>
              </a:lnSpc>
              <a:spcBef>
                <a:spcPct val="50000"/>
              </a:spcBef>
              <a:defRPr/>
            </a:pPr>
            <a:r>
              <a:rPr lang="en-US" altLang="en-US" sz="3200" b="1" dirty="0">
                <a:latin typeface="+mn-lt"/>
              </a:rPr>
              <a:t>6 June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698020"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5057389" y="4848003"/>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86" name="Group 85">
            <a:extLst>
              <a:ext uri="{FF2B5EF4-FFF2-40B4-BE49-F238E27FC236}">
                <a16:creationId xmlns:a16="http://schemas.microsoft.com/office/drawing/2014/main" id="{3126A859-932E-4C9B-A494-3CE58AFD2B9E}"/>
              </a:ext>
            </a:extLst>
          </p:cNvPr>
          <p:cNvGrpSpPr>
            <a:grpSpLocks noChangeAspect="1"/>
          </p:cNvGrpSpPr>
          <p:nvPr/>
        </p:nvGrpSpPr>
        <p:grpSpPr>
          <a:xfrm rot="1929453">
            <a:off x="13966306" y="5980883"/>
            <a:ext cx="312422" cy="752421"/>
            <a:chOff x="8030431" y="10045904"/>
            <a:chExt cx="1218853" cy="2935422"/>
          </a:xfrm>
        </p:grpSpPr>
        <p:sp>
          <p:nvSpPr>
            <p:cNvPr id="323" name="Freeform: Shape 322">
              <a:extLst>
                <a:ext uri="{FF2B5EF4-FFF2-40B4-BE49-F238E27FC236}">
                  <a16:creationId xmlns:a16="http://schemas.microsoft.com/office/drawing/2014/main" id="{5D4A55FC-C9C5-41F8-BEBF-D99E80B664EF}"/>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753B5BFC-165C-4D18-A4C3-71616CD76D03}"/>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8F2C544-C709-4A99-B86A-5B793D732585}"/>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Freeform: Shape 326">
              <a:extLst>
                <a:ext uri="{FF2B5EF4-FFF2-40B4-BE49-F238E27FC236}">
                  <a16:creationId xmlns:a16="http://schemas.microsoft.com/office/drawing/2014/main" id="{3BF1A971-3847-40BB-B25E-E55C92A03E99}"/>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8" name="Group 327">
            <a:extLst>
              <a:ext uri="{FF2B5EF4-FFF2-40B4-BE49-F238E27FC236}">
                <a16:creationId xmlns:a16="http://schemas.microsoft.com/office/drawing/2014/main" id="{C7A7B945-34E6-4EA0-AF9B-5F04241BBE1F}"/>
              </a:ext>
            </a:extLst>
          </p:cNvPr>
          <p:cNvGrpSpPr>
            <a:grpSpLocks noChangeAspect="1"/>
          </p:cNvGrpSpPr>
          <p:nvPr/>
        </p:nvGrpSpPr>
        <p:grpSpPr>
          <a:xfrm rot="21338947">
            <a:off x="18607928" y="7860158"/>
            <a:ext cx="312422" cy="752421"/>
            <a:chOff x="8030431" y="10045904"/>
            <a:chExt cx="1218853" cy="2935422"/>
          </a:xfrm>
        </p:grpSpPr>
        <p:sp>
          <p:nvSpPr>
            <p:cNvPr id="329" name="Freeform: Shape 328">
              <a:extLst>
                <a:ext uri="{FF2B5EF4-FFF2-40B4-BE49-F238E27FC236}">
                  <a16:creationId xmlns:a16="http://schemas.microsoft.com/office/drawing/2014/main" id="{F57CACDA-3C35-49FE-9BF7-3F45D1E04BD3}"/>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8005FEBC-88BE-44D4-A525-44C5FC14B9C5}"/>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2D701169-A4C4-4B02-B98A-57436D5E46D2}"/>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54E4730A-ECF5-41DE-A4F8-35BAE728420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8" name="Group 337">
            <a:extLst>
              <a:ext uri="{FF2B5EF4-FFF2-40B4-BE49-F238E27FC236}">
                <a16:creationId xmlns:a16="http://schemas.microsoft.com/office/drawing/2014/main" id="{F1C294C6-9547-4C45-B907-64C6DDD05FB1}"/>
              </a:ext>
            </a:extLst>
          </p:cNvPr>
          <p:cNvGrpSpPr>
            <a:grpSpLocks noChangeAspect="1"/>
          </p:cNvGrpSpPr>
          <p:nvPr/>
        </p:nvGrpSpPr>
        <p:grpSpPr>
          <a:xfrm rot="3001782">
            <a:off x="10909048" y="4332269"/>
            <a:ext cx="312422" cy="752421"/>
            <a:chOff x="8030431" y="10045904"/>
            <a:chExt cx="1218853" cy="2935422"/>
          </a:xfrm>
        </p:grpSpPr>
        <p:sp>
          <p:nvSpPr>
            <p:cNvPr id="339" name="Freeform: Shape 338">
              <a:extLst>
                <a:ext uri="{FF2B5EF4-FFF2-40B4-BE49-F238E27FC236}">
                  <a16:creationId xmlns:a16="http://schemas.microsoft.com/office/drawing/2014/main" id="{ABC11D2C-DC92-40C1-9809-AEFFD21BED17}"/>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E6E49E03-71F5-42AC-B15C-E56B06A7DB67}"/>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5E150976-8C3C-4717-9526-ECD489351AB0}"/>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5065CF68-9D1E-4DE9-AD5A-6745EBECCD11}"/>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7" name="Group 346">
            <a:extLst>
              <a:ext uri="{FF2B5EF4-FFF2-40B4-BE49-F238E27FC236}">
                <a16:creationId xmlns:a16="http://schemas.microsoft.com/office/drawing/2014/main" id="{44F17F79-C878-4D0B-A40F-B5C9E3F7A6EB}"/>
              </a:ext>
            </a:extLst>
          </p:cNvPr>
          <p:cNvGrpSpPr/>
          <p:nvPr/>
        </p:nvGrpSpPr>
        <p:grpSpPr>
          <a:xfrm>
            <a:off x="8920140" y="1788676"/>
            <a:ext cx="2369556" cy="2392030"/>
            <a:chOff x="7063985" y="10565272"/>
            <a:chExt cx="2369556" cy="2392030"/>
          </a:xfrm>
        </p:grpSpPr>
        <p:grpSp>
          <p:nvGrpSpPr>
            <p:cNvPr id="348" name="Group 347">
              <a:extLst>
                <a:ext uri="{FF2B5EF4-FFF2-40B4-BE49-F238E27FC236}">
                  <a16:creationId xmlns:a16="http://schemas.microsoft.com/office/drawing/2014/main" id="{F616ABA1-4E4F-4061-B0BC-D81C2876DAAD}"/>
                </a:ext>
              </a:extLst>
            </p:cNvPr>
            <p:cNvGrpSpPr/>
            <p:nvPr/>
          </p:nvGrpSpPr>
          <p:grpSpPr>
            <a:xfrm>
              <a:off x="7063985" y="10565272"/>
              <a:ext cx="2369556" cy="2392030"/>
              <a:chOff x="12876410" y="4226268"/>
              <a:chExt cx="2369556" cy="2392030"/>
            </a:xfrm>
          </p:grpSpPr>
          <p:sp>
            <p:nvSpPr>
              <p:cNvPr id="350" name="TextBox 349">
                <a:extLst>
                  <a:ext uri="{FF2B5EF4-FFF2-40B4-BE49-F238E27FC236}">
                    <a16:creationId xmlns:a16="http://schemas.microsoft.com/office/drawing/2014/main" id="{188D181C-5466-447B-B9EE-5C75A6C075DA}"/>
                  </a:ext>
                </a:extLst>
              </p:cNvPr>
              <p:cNvSpPr txBox="1"/>
              <p:nvPr/>
            </p:nvSpPr>
            <p:spPr>
              <a:xfrm>
                <a:off x="13516964" y="4226268"/>
                <a:ext cx="350888"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a:t>
                </a:r>
              </a:p>
            </p:txBody>
          </p:sp>
          <p:sp>
            <p:nvSpPr>
              <p:cNvPr id="352" name="TextBox 351">
                <a:extLst>
                  <a:ext uri="{FF2B5EF4-FFF2-40B4-BE49-F238E27FC236}">
                    <a16:creationId xmlns:a16="http://schemas.microsoft.com/office/drawing/2014/main" id="{439CC2F3-759F-4D28-8C11-956C599689E3}"/>
                  </a:ext>
                </a:extLst>
              </p:cNvPr>
              <p:cNvSpPr txBox="1"/>
              <p:nvPr/>
            </p:nvSpPr>
            <p:spPr>
              <a:xfrm>
                <a:off x="13940578" y="6125855"/>
                <a:ext cx="130538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4/1260</a:t>
                </a:r>
              </a:p>
            </p:txBody>
          </p:sp>
          <p:sp>
            <p:nvSpPr>
              <p:cNvPr id="353" name="Flowchart: Decision 352">
                <a:extLst>
                  <a:ext uri="{FF2B5EF4-FFF2-40B4-BE49-F238E27FC236}">
                    <a16:creationId xmlns:a16="http://schemas.microsoft.com/office/drawing/2014/main" id="{1632D8CF-FD7E-4434-84A5-B00981A4CD53}"/>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9" name="Oval 348">
              <a:extLst>
                <a:ext uri="{FF2B5EF4-FFF2-40B4-BE49-F238E27FC236}">
                  <a16:creationId xmlns:a16="http://schemas.microsoft.com/office/drawing/2014/main" id="{B446F7B5-D161-494E-A5EF-C5C0B9D625D6}"/>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Speech Bubble: Rectangle 86">
            <a:extLst>
              <a:ext uri="{FF2B5EF4-FFF2-40B4-BE49-F238E27FC236}">
                <a16:creationId xmlns:a16="http://schemas.microsoft.com/office/drawing/2014/main" id="{A47B8449-2931-4FD5-A668-5431730AC913}"/>
              </a:ext>
            </a:extLst>
          </p:cNvPr>
          <p:cNvSpPr/>
          <p:nvPr/>
        </p:nvSpPr>
        <p:spPr>
          <a:xfrm>
            <a:off x="10391057" y="819716"/>
            <a:ext cx="2040066" cy="471903"/>
          </a:xfrm>
          <a:prstGeom prst="wedgeRectCallout">
            <a:avLst>
              <a:gd name="adj1" fmla="val -64417"/>
              <a:gd name="adj2" fmla="val 99649"/>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Point du Hoc</a:t>
            </a:r>
          </a:p>
        </p:txBody>
      </p:sp>
      <p:grpSp>
        <p:nvGrpSpPr>
          <p:cNvPr id="358" name="Group 357">
            <a:extLst>
              <a:ext uri="{FF2B5EF4-FFF2-40B4-BE49-F238E27FC236}">
                <a16:creationId xmlns:a16="http://schemas.microsoft.com/office/drawing/2014/main" id="{8F27FA81-F0DB-432D-92F7-FDE1374C471C}"/>
              </a:ext>
            </a:extLst>
          </p:cNvPr>
          <p:cNvGrpSpPr/>
          <p:nvPr/>
        </p:nvGrpSpPr>
        <p:grpSpPr>
          <a:xfrm>
            <a:off x="13468304" y="6769642"/>
            <a:ext cx="2739486" cy="2358235"/>
            <a:chOff x="12876410" y="4236316"/>
            <a:chExt cx="2739486" cy="2358235"/>
          </a:xfrm>
        </p:grpSpPr>
        <p:sp>
          <p:nvSpPr>
            <p:cNvPr id="359" name="TextBox 358">
              <a:extLst>
                <a:ext uri="{FF2B5EF4-FFF2-40B4-BE49-F238E27FC236}">
                  <a16:creationId xmlns:a16="http://schemas.microsoft.com/office/drawing/2014/main" id="{6EA47C13-3195-4F7E-B388-8C9EE2EF101A}"/>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0" name="TextBox 359">
              <a:extLst>
                <a:ext uri="{FF2B5EF4-FFF2-40B4-BE49-F238E27FC236}">
                  <a16:creationId xmlns:a16="http://schemas.microsoft.com/office/drawing/2014/main" id="{9189A457-3487-4865-BB10-5A6BD2FDD1AD}"/>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1" name="Group 360">
              <a:extLst>
                <a:ext uri="{FF2B5EF4-FFF2-40B4-BE49-F238E27FC236}">
                  <a16:creationId xmlns:a16="http://schemas.microsoft.com/office/drawing/2014/main" id="{BCE4BCFF-6EC0-4745-B544-2064966F1B41}"/>
                </a:ext>
              </a:extLst>
            </p:cNvPr>
            <p:cNvGrpSpPr/>
            <p:nvPr/>
          </p:nvGrpSpPr>
          <p:grpSpPr>
            <a:xfrm>
              <a:off x="12876410" y="4839359"/>
              <a:ext cx="1636191" cy="1654059"/>
              <a:chOff x="11971653" y="10789917"/>
              <a:chExt cx="1636191" cy="1654059"/>
            </a:xfrm>
          </p:grpSpPr>
          <p:sp>
            <p:nvSpPr>
              <p:cNvPr id="362" name="Flowchart: Decision 361">
                <a:extLst>
                  <a:ext uri="{FF2B5EF4-FFF2-40B4-BE49-F238E27FC236}">
                    <a16:creationId xmlns:a16="http://schemas.microsoft.com/office/drawing/2014/main" id="{FF2F7E44-49DB-488A-9863-098846B228E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Freeform: Shape 362">
                <a:extLst>
                  <a:ext uri="{FF2B5EF4-FFF2-40B4-BE49-F238E27FC236}">
                    <a16:creationId xmlns:a16="http://schemas.microsoft.com/office/drawing/2014/main" id="{F4D3298B-E50C-4A0C-A9DC-229CEA214B6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Freeform: Shape 363">
                <a:extLst>
                  <a:ext uri="{FF2B5EF4-FFF2-40B4-BE49-F238E27FC236}">
                    <a16:creationId xmlns:a16="http://schemas.microsoft.com/office/drawing/2014/main" id="{97614B1E-0144-45C1-8C1A-589159F4823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65" name="Group 364">
            <a:extLst>
              <a:ext uri="{FF2B5EF4-FFF2-40B4-BE49-F238E27FC236}">
                <a16:creationId xmlns:a16="http://schemas.microsoft.com/office/drawing/2014/main" id="{6C4DE7B8-0B68-4AAC-8286-A125EF2B18C5}"/>
              </a:ext>
            </a:extLst>
          </p:cNvPr>
          <p:cNvGrpSpPr/>
          <p:nvPr/>
        </p:nvGrpSpPr>
        <p:grpSpPr>
          <a:xfrm>
            <a:off x="19258725" y="6771254"/>
            <a:ext cx="2739486" cy="2322634"/>
            <a:chOff x="12876410" y="4236316"/>
            <a:chExt cx="2739486" cy="2322634"/>
          </a:xfrm>
        </p:grpSpPr>
        <p:sp>
          <p:nvSpPr>
            <p:cNvPr id="366" name="TextBox 365">
              <a:extLst>
                <a:ext uri="{FF2B5EF4-FFF2-40B4-BE49-F238E27FC236}">
                  <a16:creationId xmlns:a16="http://schemas.microsoft.com/office/drawing/2014/main" id="{77730F28-66E0-440E-95AF-140F3388D341}"/>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7" name="TextBox 366">
              <a:extLst>
                <a:ext uri="{FF2B5EF4-FFF2-40B4-BE49-F238E27FC236}">
                  <a16:creationId xmlns:a16="http://schemas.microsoft.com/office/drawing/2014/main" id="{BEFD90F2-DC34-4731-B92A-0C23EB8BA649}"/>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8" name="Group 367">
              <a:extLst>
                <a:ext uri="{FF2B5EF4-FFF2-40B4-BE49-F238E27FC236}">
                  <a16:creationId xmlns:a16="http://schemas.microsoft.com/office/drawing/2014/main" id="{AE12868D-6069-429C-A9BF-346CE90DB470}"/>
                </a:ext>
              </a:extLst>
            </p:cNvPr>
            <p:cNvGrpSpPr/>
            <p:nvPr/>
          </p:nvGrpSpPr>
          <p:grpSpPr>
            <a:xfrm>
              <a:off x="12876410" y="4839359"/>
              <a:ext cx="1636191" cy="1654059"/>
              <a:chOff x="11971653" y="10789917"/>
              <a:chExt cx="1636191" cy="1654059"/>
            </a:xfrm>
          </p:grpSpPr>
          <p:sp>
            <p:nvSpPr>
              <p:cNvPr id="369" name="Flowchart: Decision 368">
                <a:extLst>
                  <a:ext uri="{FF2B5EF4-FFF2-40B4-BE49-F238E27FC236}">
                    <a16:creationId xmlns:a16="http://schemas.microsoft.com/office/drawing/2014/main" id="{E6D73EC1-3623-4D32-B90E-EDE28478F9D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Freeform: Shape 369">
                <a:extLst>
                  <a:ext uri="{FF2B5EF4-FFF2-40B4-BE49-F238E27FC236}">
                    <a16:creationId xmlns:a16="http://schemas.microsoft.com/office/drawing/2014/main" id="{24A7BA29-5E7E-4E2B-AE19-704D19D9C09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Freeform: Shape 370">
                <a:extLst>
                  <a:ext uri="{FF2B5EF4-FFF2-40B4-BE49-F238E27FC236}">
                    <a16:creationId xmlns:a16="http://schemas.microsoft.com/office/drawing/2014/main" id="{561CAC02-E95B-409A-8916-75349B909C3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72" name="Group 371">
            <a:extLst>
              <a:ext uri="{FF2B5EF4-FFF2-40B4-BE49-F238E27FC236}">
                <a16:creationId xmlns:a16="http://schemas.microsoft.com/office/drawing/2014/main" id="{4BD11563-8BA4-42C7-B6F9-9EAD5F76B552}"/>
              </a:ext>
            </a:extLst>
          </p:cNvPr>
          <p:cNvGrpSpPr/>
          <p:nvPr/>
        </p:nvGrpSpPr>
        <p:grpSpPr>
          <a:xfrm>
            <a:off x="5550930" y="14661878"/>
            <a:ext cx="2776067" cy="2434226"/>
            <a:chOff x="12876410" y="4236316"/>
            <a:chExt cx="2776067" cy="2434226"/>
          </a:xfrm>
        </p:grpSpPr>
        <p:sp>
          <p:nvSpPr>
            <p:cNvPr id="373" name="TextBox 372">
              <a:extLst>
                <a:ext uri="{FF2B5EF4-FFF2-40B4-BE49-F238E27FC236}">
                  <a16:creationId xmlns:a16="http://schemas.microsoft.com/office/drawing/2014/main" id="{AE929F34-DB7F-41D8-928B-9933F3913A4C}"/>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374" name="TextBox 373">
              <a:extLst>
                <a:ext uri="{FF2B5EF4-FFF2-40B4-BE49-F238E27FC236}">
                  <a16:creationId xmlns:a16="http://schemas.microsoft.com/office/drawing/2014/main" id="{62E63F70-5834-4B47-B547-4F354A6245D6}"/>
                </a:ext>
              </a:extLst>
            </p:cNvPr>
            <p:cNvSpPr txBox="1"/>
            <p:nvPr/>
          </p:nvSpPr>
          <p:spPr>
            <a:xfrm>
              <a:off x="14163556" y="5516380"/>
              <a:ext cx="1488921" cy="1154162"/>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KG Meyer</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75" name="Group 374">
              <a:extLst>
                <a:ext uri="{FF2B5EF4-FFF2-40B4-BE49-F238E27FC236}">
                  <a16:creationId xmlns:a16="http://schemas.microsoft.com/office/drawing/2014/main" id="{C9EA441F-8FDD-4E65-BDCE-F85F4AD721CB}"/>
                </a:ext>
              </a:extLst>
            </p:cNvPr>
            <p:cNvGrpSpPr/>
            <p:nvPr/>
          </p:nvGrpSpPr>
          <p:grpSpPr>
            <a:xfrm>
              <a:off x="12876410" y="4839359"/>
              <a:ext cx="1636191" cy="1654059"/>
              <a:chOff x="11971653" y="10789917"/>
              <a:chExt cx="1636191" cy="1654059"/>
            </a:xfrm>
          </p:grpSpPr>
          <p:sp>
            <p:nvSpPr>
              <p:cNvPr id="376" name="Flowchart: Decision 375">
                <a:extLst>
                  <a:ext uri="{FF2B5EF4-FFF2-40B4-BE49-F238E27FC236}">
                    <a16:creationId xmlns:a16="http://schemas.microsoft.com/office/drawing/2014/main" id="{D0D1079C-9E32-475C-AF92-334C698C131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Shape 376">
                <a:extLst>
                  <a:ext uri="{FF2B5EF4-FFF2-40B4-BE49-F238E27FC236}">
                    <a16:creationId xmlns:a16="http://schemas.microsoft.com/office/drawing/2014/main" id="{60EFC218-D3F4-4193-9A93-405B500B139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Shape 377">
                <a:extLst>
                  <a:ext uri="{FF2B5EF4-FFF2-40B4-BE49-F238E27FC236}">
                    <a16:creationId xmlns:a16="http://schemas.microsoft.com/office/drawing/2014/main" id="{D49B85EB-2304-45CF-B88E-AC2FEDFA05C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7" name="Oval 36">
            <a:extLst>
              <a:ext uri="{FF2B5EF4-FFF2-40B4-BE49-F238E27FC236}">
                <a16:creationId xmlns:a16="http://schemas.microsoft.com/office/drawing/2014/main" id="{52DA3EFB-9B4C-4AF3-866D-5D05FB6B5E13}"/>
              </a:ext>
            </a:extLst>
          </p:cNvPr>
          <p:cNvSpPr/>
          <p:nvPr/>
        </p:nvSpPr>
        <p:spPr>
          <a:xfrm>
            <a:off x="23653405" y="14253169"/>
            <a:ext cx="3109101" cy="3034522"/>
          </a:xfrm>
          <a:prstGeom prst="ellipse">
            <a:avLst/>
          </a:prstGeom>
          <a:noFill/>
          <a:ln w="7620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6" name="Group 385">
            <a:extLst>
              <a:ext uri="{FF2B5EF4-FFF2-40B4-BE49-F238E27FC236}">
                <a16:creationId xmlns:a16="http://schemas.microsoft.com/office/drawing/2014/main" id="{3E779794-19BF-4896-BF23-60847AFFB749}"/>
              </a:ext>
            </a:extLst>
          </p:cNvPr>
          <p:cNvGrpSpPr/>
          <p:nvPr/>
        </p:nvGrpSpPr>
        <p:grpSpPr>
          <a:xfrm>
            <a:off x="19509130" y="2934210"/>
            <a:ext cx="6385040" cy="866285"/>
            <a:chOff x="19913619" y="3012791"/>
            <a:chExt cx="6385040" cy="866285"/>
          </a:xfrm>
        </p:grpSpPr>
        <p:sp>
          <p:nvSpPr>
            <p:cNvPr id="387" name="Text Box 1011">
              <a:extLst>
                <a:ext uri="{FF2B5EF4-FFF2-40B4-BE49-F238E27FC236}">
                  <a16:creationId xmlns:a16="http://schemas.microsoft.com/office/drawing/2014/main" id="{81EEC175-462E-4D64-A5F2-AD51AEF530FC}"/>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388" name="Group 387">
              <a:extLst>
                <a:ext uri="{FF2B5EF4-FFF2-40B4-BE49-F238E27FC236}">
                  <a16:creationId xmlns:a16="http://schemas.microsoft.com/office/drawing/2014/main" id="{A1BCD3C2-03ED-4D3E-95DE-C80661CA3E2E}"/>
                </a:ext>
              </a:extLst>
            </p:cNvPr>
            <p:cNvGrpSpPr/>
            <p:nvPr/>
          </p:nvGrpSpPr>
          <p:grpSpPr>
            <a:xfrm>
              <a:off x="19980569" y="3013384"/>
              <a:ext cx="2487623" cy="167448"/>
              <a:chOff x="24323404" y="2207640"/>
              <a:chExt cx="2487623" cy="167448"/>
            </a:xfrm>
          </p:grpSpPr>
          <p:sp>
            <p:nvSpPr>
              <p:cNvPr id="393" name="Rectangle 392">
                <a:extLst>
                  <a:ext uri="{FF2B5EF4-FFF2-40B4-BE49-F238E27FC236}">
                    <a16:creationId xmlns:a16="http://schemas.microsoft.com/office/drawing/2014/main" id="{17AEAD09-626C-451F-8842-5096CC4EEFEB}"/>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a:extLst>
                  <a:ext uri="{FF2B5EF4-FFF2-40B4-BE49-F238E27FC236}">
                    <a16:creationId xmlns:a16="http://schemas.microsoft.com/office/drawing/2014/main" id="{87F062F1-F3FB-4F6D-89D0-3E5B150E6005}"/>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9" name="Rectangle 388">
              <a:extLst>
                <a:ext uri="{FF2B5EF4-FFF2-40B4-BE49-F238E27FC236}">
                  <a16:creationId xmlns:a16="http://schemas.microsoft.com/office/drawing/2014/main" id="{93787F33-1F3A-4FC0-B66F-C575CE14709F}"/>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0" name="Group 389">
              <a:extLst>
                <a:ext uri="{FF2B5EF4-FFF2-40B4-BE49-F238E27FC236}">
                  <a16:creationId xmlns:a16="http://schemas.microsoft.com/office/drawing/2014/main" id="{48925075-87A6-4BEB-A956-39032A366CD9}"/>
                </a:ext>
              </a:extLst>
            </p:cNvPr>
            <p:cNvGrpSpPr/>
            <p:nvPr/>
          </p:nvGrpSpPr>
          <p:grpSpPr>
            <a:xfrm>
              <a:off x="22468192" y="3012791"/>
              <a:ext cx="2487623" cy="167448"/>
              <a:chOff x="24323404" y="2207640"/>
              <a:chExt cx="2487623" cy="167448"/>
            </a:xfrm>
          </p:grpSpPr>
          <p:sp>
            <p:nvSpPr>
              <p:cNvPr id="391" name="Rectangle 390">
                <a:extLst>
                  <a:ext uri="{FF2B5EF4-FFF2-40B4-BE49-F238E27FC236}">
                    <a16:creationId xmlns:a16="http://schemas.microsoft.com/office/drawing/2014/main" id="{61F6E25B-F9AC-4A24-BDDB-2D81B6CDDD94}"/>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a:extLst>
                  <a:ext uri="{FF2B5EF4-FFF2-40B4-BE49-F238E27FC236}">
                    <a16:creationId xmlns:a16="http://schemas.microsoft.com/office/drawing/2014/main" id="{6A014B7E-588D-4711-A2C6-392261722F20}"/>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TextBox 210">
            <a:extLst>
              <a:ext uri="{FF2B5EF4-FFF2-40B4-BE49-F238E27FC236}">
                <a16:creationId xmlns:a16="http://schemas.microsoft.com/office/drawing/2014/main" id="{E395C716-9A77-49DD-8060-59CD0854048F}"/>
              </a:ext>
            </a:extLst>
          </p:cNvPr>
          <p:cNvSpPr txBox="1"/>
          <p:nvPr/>
        </p:nvSpPr>
        <p:spPr>
          <a:xfrm rot="16567634">
            <a:off x="1163107" y="6408186"/>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91</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352</a:t>
            </a:r>
          </a:p>
        </p:txBody>
      </p:sp>
      <p:grpSp>
        <p:nvGrpSpPr>
          <p:cNvPr id="224" name="Group 223">
            <a:extLst>
              <a:ext uri="{FF2B5EF4-FFF2-40B4-BE49-F238E27FC236}">
                <a16:creationId xmlns:a16="http://schemas.microsoft.com/office/drawing/2014/main" id="{837961DA-66C8-4BE6-8484-1476796B8E43}"/>
              </a:ext>
            </a:extLst>
          </p:cNvPr>
          <p:cNvGrpSpPr>
            <a:grpSpLocks noChangeAspect="1"/>
          </p:cNvGrpSpPr>
          <p:nvPr/>
        </p:nvGrpSpPr>
        <p:grpSpPr>
          <a:xfrm>
            <a:off x="574559" y="6940093"/>
            <a:ext cx="655456" cy="1100892"/>
            <a:chOff x="6865614" y="11887815"/>
            <a:chExt cx="1470448" cy="2469739"/>
          </a:xfrm>
        </p:grpSpPr>
        <p:sp>
          <p:nvSpPr>
            <p:cNvPr id="9" name="Freeform: Shape 8">
              <a:extLst>
                <a:ext uri="{FF2B5EF4-FFF2-40B4-BE49-F238E27FC236}">
                  <a16:creationId xmlns:a16="http://schemas.microsoft.com/office/drawing/2014/main" id="{A02310B5-AE36-4321-A24C-9B996C0307D0}"/>
                </a:ext>
              </a:extLst>
            </p:cNvPr>
            <p:cNvSpPr/>
            <p:nvPr/>
          </p:nvSpPr>
          <p:spPr>
            <a:xfrm>
              <a:off x="6893270" y="12936378"/>
              <a:ext cx="1388125" cy="1421176"/>
            </a:xfrm>
            <a:custGeom>
              <a:avLst/>
              <a:gdLst>
                <a:gd name="connsiteX0" fmla="*/ 0 w 1388125"/>
                <a:gd name="connsiteY0" fmla="*/ 0 h 1421176"/>
                <a:gd name="connsiteX1" fmla="*/ 672029 w 1388125"/>
                <a:gd name="connsiteY1" fmla="*/ 1421176 h 1421176"/>
                <a:gd name="connsiteX2" fmla="*/ 1388125 w 1388125"/>
                <a:gd name="connsiteY2" fmla="*/ 11017 h 1421176"/>
              </a:gdLst>
              <a:ahLst/>
              <a:cxnLst>
                <a:cxn ang="0">
                  <a:pos x="connsiteX0" y="connsiteY0"/>
                </a:cxn>
                <a:cxn ang="0">
                  <a:pos x="connsiteX1" y="connsiteY1"/>
                </a:cxn>
                <a:cxn ang="0">
                  <a:pos x="connsiteX2" y="connsiteY2"/>
                </a:cxn>
              </a:cxnLst>
              <a:rect l="l" t="t" r="r" b="b"/>
              <a:pathLst>
                <a:path w="1388125" h="1421176">
                  <a:moveTo>
                    <a:pt x="0" y="0"/>
                  </a:moveTo>
                  <a:lnTo>
                    <a:pt x="672029" y="1421176"/>
                  </a:lnTo>
                  <a:lnTo>
                    <a:pt x="1388125" y="11017"/>
                  </a:lnTo>
                </a:path>
              </a:pathLst>
            </a:cu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E781053D-9D15-4EE2-A7AE-8B17782FBE99}"/>
                </a:ext>
              </a:extLst>
            </p:cNvPr>
            <p:cNvSpPr/>
            <p:nvPr/>
          </p:nvSpPr>
          <p:spPr>
            <a:xfrm>
              <a:off x="7342635" y="12936377"/>
              <a:ext cx="222664" cy="1344059"/>
            </a:xfrm>
            <a:custGeom>
              <a:avLst/>
              <a:gdLst>
                <a:gd name="connsiteX0" fmla="*/ 22034 w 22034"/>
                <a:gd name="connsiteY0" fmla="*/ 0 h 1344058"/>
                <a:gd name="connsiteX1" fmla="*/ 0 w 22034"/>
                <a:gd name="connsiteY1" fmla="*/ 1344058 h 1344058"/>
                <a:gd name="connsiteX0" fmla="*/ 135 w 279601"/>
                <a:gd name="connsiteY0" fmla="*/ 0 h 1346634"/>
                <a:gd name="connsiteX1" fmla="*/ 279466 w 279601"/>
                <a:gd name="connsiteY1" fmla="*/ 1346634 h 1346634"/>
                <a:gd name="connsiteX0" fmla="*/ 0 w 279331"/>
                <a:gd name="connsiteY0" fmla="*/ 0 h 1346634"/>
                <a:gd name="connsiteX1" fmla="*/ 279331 w 279331"/>
                <a:gd name="connsiteY1" fmla="*/ 1346634 h 1346634"/>
                <a:gd name="connsiteX0" fmla="*/ 0 w 222664"/>
                <a:gd name="connsiteY0" fmla="*/ 0 h 1344059"/>
                <a:gd name="connsiteX1" fmla="*/ 222664 w 222664"/>
                <a:gd name="connsiteY1" fmla="*/ 1344059 h 1344059"/>
              </a:gdLst>
              <a:ahLst/>
              <a:cxnLst>
                <a:cxn ang="0">
                  <a:pos x="connsiteX0" y="connsiteY0"/>
                </a:cxn>
                <a:cxn ang="0">
                  <a:pos x="connsiteX1" y="connsiteY1"/>
                </a:cxn>
              </a:cxnLst>
              <a:rect l="l" t="t" r="r" b="b"/>
              <a:pathLst>
                <a:path w="222664" h="1344059">
                  <a:moveTo>
                    <a:pt x="0" y="0"/>
                  </a:moveTo>
                  <a:lnTo>
                    <a:pt x="222664" y="1344059"/>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Shape 215">
              <a:extLst>
                <a:ext uri="{FF2B5EF4-FFF2-40B4-BE49-F238E27FC236}">
                  <a16:creationId xmlns:a16="http://schemas.microsoft.com/office/drawing/2014/main" id="{AA7CC8F1-30A2-408D-B28E-8EB06FC628C6}"/>
                </a:ext>
              </a:extLst>
            </p:cNvPr>
            <p:cNvSpPr/>
            <p:nvPr/>
          </p:nvSpPr>
          <p:spPr>
            <a:xfrm flipV="1">
              <a:off x="7573133" y="12931564"/>
              <a:ext cx="222664" cy="1344059"/>
            </a:xfrm>
            <a:custGeom>
              <a:avLst/>
              <a:gdLst>
                <a:gd name="connsiteX0" fmla="*/ 22034 w 22034"/>
                <a:gd name="connsiteY0" fmla="*/ 0 h 1344058"/>
                <a:gd name="connsiteX1" fmla="*/ 0 w 22034"/>
                <a:gd name="connsiteY1" fmla="*/ 1344058 h 1344058"/>
                <a:gd name="connsiteX0" fmla="*/ 135 w 279601"/>
                <a:gd name="connsiteY0" fmla="*/ 0 h 1346634"/>
                <a:gd name="connsiteX1" fmla="*/ 279466 w 279601"/>
                <a:gd name="connsiteY1" fmla="*/ 1346634 h 1346634"/>
                <a:gd name="connsiteX0" fmla="*/ 0 w 279331"/>
                <a:gd name="connsiteY0" fmla="*/ 0 h 1346634"/>
                <a:gd name="connsiteX1" fmla="*/ 279331 w 279331"/>
                <a:gd name="connsiteY1" fmla="*/ 1346634 h 1346634"/>
                <a:gd name="connsiteX0" fmla="*/ 0 w 222664"/>
                <a:gd name="connsiteY0" fmla="*/ 0 h 1344059"/>
                <a:gd name="connsiteX1" fmla="*/ 222664 w 222664"/>
                <a:gd name="connsiteY1" fmla="*/ 1344059 h 1344059"/>
              </a:gdLst>
              <a:ahLst/>
              <a:cxnLst>
                <a:cxn ang="0">
                  <a:pos x="connsiteX0" y="connsiteY0"/>
                </a:cxn>
                <a:cxn ang="0">
                  <a:pos x="connsiteX1" y="connsiteY1"/>
                </a:cxn>
              </a:cxnLst>
              <a:rect l="l" t="t" r="r" b="b"/>
              <a:pathLst>
                <a:path w="222664" h="1344059">
                  <a:moveTo>
                    <a:pt x="0" y="0"/>
                  </a:moveTo>
                  <a:lnTo>
                    <a:pt x="222664" y="1344059"/>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Chord 6">
              <a:extLst>
                <a:ext uri="{FF2B5EF4-FFF2-40B4-BE49-F238E27FC236}">
                  <a16:creationId xmlns:a16="http://schemas.microsoft.com/office/drawing/2014/main" id="{F5B90CA3-48C9-416F-900B-E1ADF6EB48D4}"/>
                </a:ext>
              </a:extLst>
            </p:cNvPr>
            <p:cNvSpPr/>
            <p:nvPr/>
          </p:nvSpPr>
          <p:spPr>
            <a:xfrm rot="6759472">
              <a:off x="6825804" y="11927625"/>
              <a:ext cx="1550068" cy="1470448"/>
            </a:xfrm>
            <a:prstGeom prst="chord">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 name="Freeform: Shape 5">
            <a:extLst>
              <a:ext uri="{FF2B5EF4-FFF2-40B4-BE49-F238E27FC236}">
                <a16:creationId xmlns:a16="http://schemas.microsoft.com/office/drawing/2014/main" id="{797313C7-2FC6-4C33-8E0E-2B3FBE62CE71}"/>
              </a:ext>
            </a:extLst>
          </p:cNvPr>
          <p:cNvSpPr/>
          <p:nvPr/>
        </p:nvSpPr>
        <p:spPr>
          <a:xfrm rot="374603">
            <a:off x="626051" y="8379494"/>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TextBox 226">
            <a:extLst>
              <a:ext uri="{FF2B5EF4-FFF2-40B4-BE49-F238E27FC236}">
                <a16:creationId xmlns:a16="http://schemas.microsoft.com/office/drawing/2014/main" id="{718AC86B-4394-4AFA-9636-D9DBA0DAF0A2}"/>
              </a:ext>
            </a:extLst>
          </p:cNvPr>
          <p:cNvSpPr txBox="1"/>
          <p:nvPr/>
        </p:nvSpPr>
        <p:spPr>
          <a:xfrm>
            <a:off x="601468" y="6656585"/>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229" name="Freeform: Shape 228">
            <a:extLst>
              <a:ext uri="{FF2B5EF4-FFF2-40B4-BE49-F238E27FC236}">
                <a16:creationId xmlns:a16="http://schemas.microsoft.com/office/drawing/2014/main" id="{E3F4F78F-33D7-4C38-8ECB-5502472B2662}"/>
              </a:ext>
            </a:extLst>
          </p:cNvPr>
          <p:cNvSpPr/>
          <p:nvPr/>
        </p:nvSpPr>
        <p:spPr>
          <a:xfrm>
            <a:off x="6993467" y="13478933"/>
            <a:ext cx="19744265" cy="2596427"/>
          </a:xfrm>
          <a:custGeom>
            <a:avLst/>
            <a:gdLst>
              <a:gd name="connsiteX0" fmla="*/ 0 w 18457333"/>
              <a:gd name="connsiteY0" fmla="*/ 318061 h 2391270"/>
              <a:gd name="connsiteX1" fmla="*/ 2218266 w 18457333"/>
              <a:gd name="connsiteY1" fmla="*/ 13261 h 2391270"/>
              <a:gd name="connsiteX2" fmla="*/ 4707466 w 18457333"/>
              <a:gd name="connsiteY2" fmla="*/ 707527 h 2391270"/>
              <a:gd name="connsiteX3" fmla="*/ 6925733 w 18457333"/>
              <a:gd name="connsiteY3" fmla="*/ 334994 h 2391270"/>
              <a:gd name="connsiteX4" fmla="*/ 9787466 w 18457333"/>
              <a:gd name="connsiteY4" fmla="*/ 622861 h 2391270"/>
              <a:gd name="connsiteX5" fmla="*/ 12784666 w 18457333"/>
              <a:gd name="connsiteY5" fmla="*/ 1367927 h 2391270"/>
              <a:gd name="connsiteX6" fmla="*/ 15307733 w 18457333"/>
              <a:gd name="connsiteY6" fmla="*/ 1791261 h 2391270"/>
              <a:gd name="connsiteX7" fmla="*/ 17678400 w 18457333"/>
              <a:gd name="connsiteY7" fmla="*/ 2383927 h 2391270"/>
              <a:gd name="connsiteX8" fmla="*/ 18457333 w 18457333"/>
              <a:gd name="connsiteY8" fmla="*/ 1350994 h 2391270"/>
              <a:gd name="connsiteX0" fmla="*/ 0 w 19744265"/>
              <a:gd name="connsiteY0" fmla="*/ 2099733 h 4172942"/>
              <a:gd name="connsiteX1" fmla="*/ 2218266 w 19744265"/>
              <a:gd name="connsiteY1" fmla="*/ 1794933 h 4172942"/>
              <a:gd name="connsiteX2" fmla="*/ 4707466 w 19744265"/>
              <a:gd name="connsiteY2" fmla="*/ 2489199 h 4172942"/>
              <a:gd name="connsiteX3" fmla="*/ 6925733 w 19744265"/>
              <a:gd name="connsiteY3" fmla="*/ 2116666 h 4172942"/>
              <a:gd name="connsiteX4" fmla="*/ 9787466 w 19744265"/>
              <a:gd name="connsiteY4" fmla="*/ 2404533 h 4172942"/>
              <a:gd name="connsiteX5" fmla="*/ 12784666 w 19744265"/>
              <a:gd name="connsiteY5" fmla="*/ 3149599 h 4172942"/>
              <a:gd name="connsiteX6" fmla="*/ 15307733 w 19744265"/>
              <a:gd name="connsiteY6" fmla="*/ 3572933 h 4172942"/>
              <a:gd name="connsiteX7" fmla="*/ 17678400 w 19744265"/>
              <a:gd name="connsiteY7" fmla="*/ 4165599 h 4172942"/>
              <a:gd name="connsiteX8" fmla="*/ 19744265 w 19744265"/>
              <a:gd name="connsiteY8" fmla="*/ 0 h 4172942"/>
              <a:gd name="connsiteX0" fmla="*/ 0 w 19744265"/>
              <a:gd name="connsiteY0" fmla="*/ 2099733 h 3591913"/>
              <a:gd name="connsiteX1" fmla="*/ 2218266 w 19744265"/>
              <a:gd name="connsiteY1" fmla="*/ 1794933 h 3591913"/>
              <a:gd name="connsiteX2" fmla="*/ 4707466 w 19744265"/>
              <a:gd name="connsiteY2" fmla="*/ 2489199 h 3591913"/>
              <a:gd name="connsiteX3" fmla="*/ 6925733 w 19744265"/>
              <a:gd name="connsiteY3" fmla="*/ 2116666 h 3591913"/>
              <a:gd name="connsiteX4" fmla="*/ 9787466 w 19744265"/>
              <a:gd name="connsiteY4" fmla="*/ 2404533 h 3591913"/>
              <a:gd name="connsiteX5" fmla="*/ 12784666 w 19744265"/>
              <a:gd name="connsiteY5" fmla="*/ 3149599 h 3591913"/>
              <a:gd name="connsiteX6" fmla="*/ 15307733 w 19744265"/>
              <a:gd name="connsiteY6" fmla="*/ 3572933 h 3591913"/>
              <a:gd name="connsiteX7" fmla="*/ 18203333 w 19744265"/>
              <a:gd name="connsiteY7" fmla="*/ 2539999 h 3591913"/>
              <a:gd name="connsiteX8" fmla="*/ 19744265 w 19744265"/>
              <a:gd name="connsiteY8" fmla="*/ 0 h 3591913"/>
              <a:gd name="connsiteX0" fmla="*/ 0 w 19744265"/>
              <a:gd name="connsiteY0" fmla="*/ 2099733 h 3159321"/>
              <a:gd name="connsiteX1" fmla="*/ 2218266 w 19744265"/>
              <a:gd name="connsiteY1" fmla="*/ 1794933 h 3159321"/>
              <a:gd name="connsiteX2" fmla="*/ 4707466 w 19744265"/>
              <a:gd name="connsiteY2" fmla="*/ 2489199 h 3159321"/>
              <a:gd name="connsiteX3" fmla="*/ 6925733 w 19744265"/>
              <a:gd name="connsiteY3" fmla="*/ 2116666 h 3159321"/>
              <a:gd name="connsiteX4" fmla="*/ 9787466 w 19744265"/>
              <a:gd name="connsiteY4" fmla="*/ 2404533 h 3159321"/>
              <a:gd name="connsiteX5" fmla="*/ 12784666 w 19744265"/>
              <a:gd name="connsiteY5" fmla="*/ 3149599 h 3159321"/>
              <a:gd name="connsiteX6" fmla="*/ 16103599 w 19744265"/>
              <a:gd name="connsiteY6" fmla="*/ 2810933 h 3159321"/>
              <a:gd name="connsiteX7" fmla="*/ 18203333 w 19744265"/>
              <a:gd name="connsiteY7" fmla="*/ 2539999 h 3159321"/>
              <a:gd name="connsiteX8" fmla="*/ 19744265 w 19744265"/>
              <a:gd name="connsiteY8" fmla="*/ 0 h 3159321"/>
              <a:gd name="connsiteX0" fmla="*/ 0 w 19744265"/>
              <a:gd name="connsiteY0" fmla="*/ 2099733 h 3164649"/>
              <a:gd name="connsiteX1" fmla="*/ 2218266 w 19744265"/>
              <a:gd name="connsiteY1" fmla="*/ 1794933 h 3164649"/>
              <a:gd name="connsiteX2" fmla="*/ 4707466 w 19744265"/>
              <a:gd name="connsiteY2" fmla="*/ 2489199 h 3164649"/>
              <a:gd name="connsiteX3" fmla="*/ 6925733 w 19744265"/>
              <a:gd name="connsiteY3" fmla="*/ 2116666 h 3164649"/>
              <a:gd name="connsiteX4" fmla="*/ 9787466 w 19744265"/>
              <a:gd name="connsiteY4" fmla="*/ 2404533 h 3164649"/>
              <a:gd name="connsiteX5" fmla="*/ 12784666 w 19744265"/>
              <a:gd name="connsiteY5" fmla="*/ 3149599 h 3164649"/>
              <a:gd name="connsiteX6" fmla="*/ 16103599 w 19744265"/>
              <a:gd name="connsiteY6" fmla="*/ 2810933 h 3164649"/>
              <a:gd name="connsiteX7" fmla="*/ 18372665 w 19744265"/>
              <a:gd name="connsiteY7" fmla="*/ 1727199 h 3164649"/>
              <a:gd name="connsiteX8" fmla="*/ 19744265 w 19744265"/>
              <a:gd name="connsiteY8" fmla="*/ 0 h 3164649"/>
              <a:gd name="connsiteX0" fmla="*/ 0 w 19744265"/>
              <a:gd name="connsiteY0" fmla="*/ 2099733 h 3164649"/>
              <a:gd name="connsiteX1" fmla="*/ 2218266 w 19744265"/>
              <a:gd name="connsiteY1" fmla="*/ 1794933 h 3164649"/>
              <a:gd name="connsiteX2" fmla="*/ 4707466 w 19744265"/>
              <a:gd name="connsiteY2" fmla="*/ 2489199 h 3164649"/>
              <a:gd name="connsiteX3" fmla="*/ 6925733 w 19744265"/>
              <a:gd name="connsiteY3" fmla="*/ 2116666 h 3164649"/>
              <a:gd name="connsiteX4" fmla="*/ 9787466 w 19744265"/>
              <a:gd name="connsiteY4" fmla="*/ 2404533 h 3164649"/>
              <a:gd name="connsiteX5" fmla="*/ 12784666 w 19744265"/>
              <a:gd name="connsiteY5" fmla="*/ 3149599 h 3164649"/>
              <a:gd name="connsiteX6" fmla="*/ 16103599 w 19744265"/>
              <a:gd name="connsiteY6" fmla="*/ 2810933 h 3164649"/>
              <a:gd name="connsiteX7" fmla="*/ 18372665 w 19744265"/>
              <a:gd name="connsiteY7" fmla="*/ 1727199 h 3164649"/>
              <a:gd name="connsiteX8" fmla="*/ 19744265 w 19744265"/>
              <a:gd name="connsiteY8" fmla="*/ 0 h 3164649"/>
              <a:gd name="connsiteX0" fmla="*/ 0 w 19744265"/>
              <a:gd name="connsiteY0" fmla="*/ 2099733 h 3164649"/>
              <a:gd name="connsiteX1" fmla="*/ 2218266 w 19744265"/>
              <a:gd name="connsiteY1" fmla="*/ 1794933 h 3164649"/>
              <a:gd name="connsiteX2" fmla="*/ 4707466 w 19744265"/>
              <a:gd name="connsiteY2" fmla="*/ 2489199 h 3164649"/>
              <a:gd name="connsiteX3" fmla="*/ 6925733 w 19744265"/>
              <a:gd name="connsiteY3" fmla="*/ 2116666 h 3164649"/>
              <a:gd name="connsiteX4" fmla="*/ 9787466 w 19744265"/>
              <a:gd name="connsiteY4" fmla="*/ 2404533 h 3164649"/>
              <a:gd name="connsiteX5" fmla="*/ 12784666 w 19744265"/>
              <a:gd name="connsiteY5" fmla="*/ 3149599 h 3164649"/>
              <a:gd name="connsiteX6" fmla="*/ 16103599 w 19744265"/>
              <a:gd name="connsiteY6" fmla="*/ 2810933 h 3164649"/>
              <a:gd name="connsiteX7" fmla="*/ 18372665 w 19744265"/>
              <a:gd name="connsiteY7" fmla="*/ 1727199 h 3164649"/>
              <a:gd name="connsiteX8" fmla="*/ 19744265 w 19744265"/>
              <a:gd name="connsiteY8" fmla="*/ 0 h 3164649"/>
              <a:gd name="connsiteX0" fmla="*/ 0 w 19744265"/>
              <a:gd name="connsiteY0" fmla="*/ 2099733 h 2850739"/>
              <a:gd name="connsiteX1" fmla="*/ 2218266 w 19744265"/>
              <a:gd name="connsiteY1" fmla="*/ 1794933 h 2850739"/>
              <a:gd name="connsiteX2" fmla="*/ 4707466 w 19744265"/>
              <a:gd name="connsiteY2" fmla="*/ 2489199 h 2850739"/>
              <a:gd name="connsiteX3" fmla="*/ 6925733 w 19744265"/>
              <a:gd name="connsiteY3" fmla="*/ 2116666 h 2850739"/>
              <a:gd name="connsiteX4" fmla="*/ 9787466 w 19744265"/>
              <a:gd name="connsiteY4" fmla="*/ 2404533 h 2850739"/>
              <a:gd name="connsiteX5" fmla="*/ 13747193 w 19744265"/>
              <a:gd name="connsiteY5" fmla="*/ 2596147 h 2850739"/>
              <a:gd name="connsiteX6" fmla="*/ 16103599 w 19744265"/>
              <a:gd name="connsiteY6" fmla="*/ 2810933 h 2850739"/>
              <a:gd name="connsiteX7" fmla="*/ 18372665 w 19744265"/>
              <a:gd name="connsiteY7" fmla="*/ 1727199 h 2850739"/>
              <a:gd name="connsiteX8" fmla="*/ 19744265 w 19744265"/>
              <a:gd name="connsiteY8" fmla="*/ 0 h 2850739"/>
              <a:gd name="connsiteX0" fmla="*/ 0 w 19744265"/>
              <a:gd name="connsiteY0" fmla="*/ 2099733 h 2596427"/>
              <a:gd name="connsiteX1" fmla="*/ 2218266 w 19744265"/>
              <a:gd name="connsiteY1" fmla="*/ 1794933 h 2596427"/>
              <a:gd name="connsiteX2" fmla="*/ 4707466 w 19744265"/>
              <a:gd name="connsiteY2" fmla="*/ 2489199 h 2596427"/>
              <a:gd name="connsiteX3" fmla="*/ 6925733 w 19744265"/>
              <a:gd name="connsiteY3" fmla="*/ 2116666 h 2596427"/>
              <a:gd name="connsiteX4" fmla="*/ 9787466 w 19744265"/>
              <a:gd name="connsiteY4" fmla="*/ 2404533 h 2596427"/>
              <a:gd name="connsiteX5" fmla="*/ 13747193 w 19744265"/>
              <a:gd name="connsiteY5" fmla="*/ 2596147 h 2596427"/>
              <a:gd name="connsiteX6" fmla="*/ 16705178 w 19744265"/>
              <a:gd name="connsiteY6" fmla="*/ 2425922 h 2596427"/>
              <a:gd name="connsiteX7" fmla="*/ 18372665 w 19744265"/>
              <a:gd name="connsiteY7" fmla="*/ 1727199 h 2596427"/>
              <a:gd name="connsiteX8" fmla="*/ 19744265 w 19744265"/>
              <a:gd name="connsiteY8" fmla="*/ 0 h 2596427"/>
              <a:gd name="connsiteX0" fmla="*/ 0 w 19744265"/>
              <a:gd name="connsiteY0" fmla="*/ 2099733 h 2596427"/>
              <a:gd name="connsiteX1" fmla="*/ 2218266 w 19744265"/>
              <a:gd name="connsiteY1" fmla="*/ 1794933 h 2596427"/>
              <a:gd name="connsiteX2" fmla="*/ 4707466 w 19744265"/>
              <a:gd name="connsiteY2" fmla="*/ 2489199 h 2596427"/>
              <a:gd name="connsiteX3" fmla="*/ 6925733 w 19744265"/>
              <a:gd name="connsiteY3" fmla="*/ 2116666 h 2596427"/>
              <a:gd name="connsiteX4" fmla="*/ 9787466 w 19744265"/>
              <a:gd name="connsiteY4" fmla="*/ 2404533 h 2596427"/>
              <a:gd name="connsiteX5" fmla="*/ 13747193 w 19744265"/>
              <a:gd name="connsiteY5" fmla="*/ 2596147 h 2596427"/>
              <a:gd name="connsiteX6" fmla="*/ 16705178 w 19744265"/>
              <a:gd name="connsiteY6" fmla="*/ 2425922 h 2596427"/>
              <a:gd name="connsiteX7" fmla="*/ 18444853 w 19744265"/>
              <a:gd name="connsiteY7" fmla="*/ 1727199 h 2596427"/>
              <a:gd name="connsiteX8" fmla="*/ 19744265 w 19744265"/>
              <a:gd name="connsiteY8" fmla="*/ 0 h 25964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744265" h="2596427">
                <a:moveTo>
                  <a:pt x="0" y="2099733"/>
                </a:moveTo>
                <a:cubicBezTo>
                  <a:pt x="716844" y="1914877"/>
                  <a:pt x="1433688" y="1730022"/>
                  <a:pt x="2218266" y="1794933"/>
                </a:cubicBezTo>
                <a:cubicBezTo>
                  <a:pt x="3002844" y="1859844"/>
                  <a:pt x="3922888" y="2435577"/>
                  <a:pt x="4707466" y="2489199"/>
                </a:cubicBezTo>
                <a:cubicBezTo>
                  <a:pt x="5492044" y="2542821"/>
                  <a:pt x="6079066" y="2130777"/>
                  <a:pt x="6925733" y="2116666"/>
                </a:cubicBezTo>
                <a:cubicBezTo>
                  <a:pt x="7772400" y="2102555"/>
                  <a:pt x="8650556" y="2324620"/>
                  <a:pt x="9787466" y="2404533"/>
                </a:cubicBezTo>
                <a:cubicBezTo>
                  <a:pt x="10924376" y="2484447"/>
                  <a:pt x="12594241" y="2592582"/>
                  <a:pt x="13747193" y="2596147"/>
                </a:cubicBezTo>
                <a:cubicBezTo>
                  <a:pt x="14900145" y="2599712"/>
                  <a:pt x="15922235" y="2570747"/>
                  <a:pt x="16705178" y="2425922"/>
                </a:cubicBezTo>
                <a:cubicBezTo>
                  <a:pt x="17488121" y="2281097"/>
                  <a:pt x="17513520" y="2291644"/>
                  <a:pt x="18444853" y="1727199"/>
                </a:cubicBezTo>
                <a:cubicBezTo>
                  <a:pt x="19020586" y="1281287"/>
                  <a:pt x="19617265" y="479777"/>
                  <a:pt x="19744265" y="0"/>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7015EE36-19A5-4DB4-A4AA-BA13844FE8B8}"/>
              </a:ext>
            </a:extLst>
          </p:cNvPr>
          <p:cNvSpPr/>
          <p:nvPr/>
        </p:nvSpPr>
        <p:spPr>
          <a:xfrm>
            <a:off x="8518358" y="16361229"/>
            <a:ext cx="15680585" cy="1335227"/>
          </a:xfrm>
          <a:custGeom>
            <a:avLst/>
            <a:gdLst>
              <a:gd name="connsiteX0" fmla="*/ 22272172 w 22272172"/>
              <a:gd name="connsiteY0" fmla="*/ 0 h 2523363"/>
              <a:gd name="connsiteX1" fmla="*/ 20671972 w 22272172"/>
              <a:gd name="connsiteY1" fmla="*/ 1012372 h 2523363"/>
              <a:gd name="connsiteX2" fmla="*/ 18320658 w 22272172"/>
              <a:gd name="connsiteY2" fmla="*/ 2253343 h 2523363"/>
              <a:gd name="connsiteX3" fmla="*/ 17177658 w 22272172"/>
              <a:gd name="connsiteY3" fmla="*/ 2481943 h 2523363"/>
              <a:gd name="connsiteX4" fmla="*/ 14303829 w 22272172"/>
              <a:gd name="connsiteY4" fmla="*/ 2416629 h 2523363"/>
              <a:gd name="connsiteX5" fmla="*/ 12148458 w 22272172"/>
              <a:gd name="connsiteY5" fmla="*/ 2351314 h 2523363"/>
              <a:gd name="connsiteX6" fmla="*/ 10744200 w 22272172"/>
              <a:gd name="connsiteY6" fmla="*/ 2514600 h 2523363"/>
              <a:gd name="connsiteX7" fmla="*/ 8621486 w 22272172"/>
              <a:gd name="connsiteY7" fmla="*/ 2481943 h 2523363"/>
              <a:gd name="connsiteX8" fmla="*/ 6074229 w 22272172"/>
              <a:gd name="connsiteY8" fmla="*/ 2318657 h 2523363"/>
              <a:gd name="connsiteX9" fmla="*/ 4212772 w 22272172"/>
              <a:gd name="connsiteY9" fmla="*/ 2155372 h 2523363"/>
              <a:gd name="connsiteX10" fmla="*/ 2971800 w 22272172"/>
              <a:gd name="connsiteY10" fmla="*/ 1992086 h 2523363"/>
              <a:gd name="connsiteX11" fmla="*/ 0 w 22272172"/>
              <a:gd name="connsiteY11" fmla="*/ 1665514 h 2523363"/>
              <a:gd name="connsiteX0" fmla="*/ 22272172 w 22272172"/>
              <a:gd name="connsiteY0" fmla="*/ 0 h 2523363"/>
              <a:gd name="connsiteX1" fmla="*/ 20737286 w 22272172"/>
              <a:gd name="connsiteY1" fmla="*/ 1534886 h 2523363"/>
              <a:gd name="connsiteX2" fmla="*/ 18320658 w 22272172"/>
              <a:gd name="connsiteY2" fmla="*/ 2253343 h 2523363"/>
              <a:gd name="connsiteX3" fmla="*/ 17177658 w 22272172"/>
              <a:gd name="connsiteY3" fmla="*/ 2481943 h 2523363"/>
              <a:gd name="connsiteX4" fmla="*/ 14303829 w 22272172"/>
              <a:gd name="connsiteY4" fmla="*/ 2416629 h 2523363"/>
              <a:gd name="connsiteX5" fmla="*/ 12148458 w 22272172"/>
              <a:gd name="connsiteY5" fmla="*/ 2351314 h 2523363"/>
              <a:gd name="connsiteX6" fmla="*/ 10744200 w 22272172"/>
              <a:gd name="connsiteY6" fmla="*/ 2514600 h 2523363"/>
              <a:gd name="connsiteX7" fmla="*/ 8621486 w 22272172"/>
              <a:gd name="connsiteY7" fmla="*/ 2481943 h 2523363"/>
              <a:gd name="connsiteX8" fmla="*/ 6074229 w 22272172"/>
              <a:gd name="connsiteY8" fmla="*/ 2318657 h 2523363"/>
              <a:gd name="connsiteX9" fmla="*/ 4212772 w 22272172"/>
              <a:gd name="connsiteY9" fmla="*/ 2155372 h 2523363"/>
              <a:gd name="connsiteX10" fmla="*/ 2971800 w 22272172"/>
              <a:gd name="connsiteY10" fmla="*/ 1992086 h 2523363"/>
              <a:gd name="connsiteX11" fmla="*/ 0 w 22272172"/>
              <a:gd name="connsiteY11" fmla="*/ 1665514 h 2523363"/>
              <a:gd name="connsiteX0" fmla="*/ 22043572 w 22043572"/>
              <a:gd name="connsiteY0" fmla="*/ 0 h 1282392"/>
              <a:gd name="connsiteX1" fmla="*/ 20737286 w 22043572"/>
              <a:gd name="connsiteY1" fmla="*/ 293915 h 1282392"/>
              <a:gd name="connsiteX2" fmla="*/ 18320658 w 22043572"/>
              <a:gd name="connsiteY2" fmla="*/ 1012372 h 1282392"/>
              <a:gd name="connsiteX3" fmla="*/ 17177658 w 22043572"/>
              <a:gd name="connsiteY3" fmla="*/ 1240972 h 1282392"/>
              <a:gd name="connsiteX4" fmla="*/ 14303829 w 22043572"/>
              <a:gd name="connsiteY4" fmla="*/ 1175658 h 1282392"/>
              <a:gd name="connsiteX5" fmla="*/ 12148458 w 22043572"/>
              <a:gd name="connsiteY5" fmla="*/ 1110343 h 1282392"/>
              <a:gd name="connsiteX6" fmla="*/ 10744200 w 22043572"/>
              <a:gd name="connsiteY6" fmla="*/ 1273629 h 1282392"/>
              <a:gd name="connsiteX7" fmla="*/ 8621486 w 22043572"/>
              <a:gd name="connsiteY7" fmla="*/ 1240972 h 1282392"/>
              <a:gd name="connsiteX8" fmla="*/ 6074229 w 22043572"/>
              <a:gd name="connsiteY8" fmla="*/ 1077686 h 1282392"/>
              <a:gd name="connsiteX9" fmla="*/ 4212772 w 22043572"/>
              <a:gd name="connsiteY9" fmla="*/ 914401 h 1282392"/>
              <a:gd name="connsiteX10" fmla="*/ 2971800 w 22043572"/>
              <a:gd name="connsiteY10" fmla="*/ 751115 h 1282392"/>
              <a:gd name="connsiteX11" fmla="*/ 0 w 22043572"/>
              <a:gd name="connsiteY11" fmla="*/ 424543 h 1282392"/>
              <a:gd name="connsiteX0" fmla="*/ 22043572 w 22043572"/>
              <a:gd name="connsiteY0" fmla="*/ 0 h 1282392"/>
              <a:gd name="connsiteX1" fmla="*/ 20116800 w 22043572"/>
              <a:gd name="connsiteY1" fmla="*/ 195943 h 1282392"/>
              <a:gd name="connsiteX2" fmla="*/ 18320658 w 22043572"/>
              <a:gd name="connsiteY2" fmla="*/ 1012372 h 1282392"/>
              <a:gd name="connsiteX3" fmla="*/ 17177658 w 22043572"/>
              <a:gd name="connsiteY3" fmla="*/ 1240972 h 1282392"/>
              <a:gd name="connsiteX4" fmla="*/ 14303829 w 22043572"/>
              <a:gd name="connsiteY4" fmla="*/ 1175658 h 1282392"/>
              <a:gd name="connsiteX5" fmla="*/ 12148458 w 22043572"/>
              <a:gd name="connsiteY5" fmla="*/ 1110343 h 1282392"/>
              <a:gd name="connsiteX6" fmla="*/ 10744200 w 22043572"/>
              <a:gd name="connsiteY6" fmla="*/ 1273629 h 1282392"/>
              <a:gd name="connsiteX7" fmla="*/ 8621486 w 22043572"/>
              <a:gd name="connsiteY7" fmla="*/ 1240972 h 1282392"/>
              <a:gd name="connsiteX8" fmla="*/ 6074229 w 22043572"/>
              <a:gd name="connsiteY8" fmla="*/ 1077686 h 1282392"/>
              <a:gd name="connsiteX9" fmla="*/ 4212772 w 22043572"/>
              <a:gd name="connsiteY9" fmla="*/ 914401 h 1282392"/>
              <a:gd name="connsiteX10" fmla="*/ 2971800 w 22043572"/>
              <a:gd name="connsiteY10" fmla="*/ 751115 h 1282392"/>
              <a:gd name="connsiteX11" fmla="*/ 0 w 22043572"/>
              <a:gd name="connsiteY11" fmla="*/ 424543 h 1282392"/>
              <a:gd name="connsiteX0" fmla="*/ 22043572 w 22043572"/>
              <a:gd name="connsiteY0" fmla="*/ 0 h 1282392"/>
              <a:gd name="connsiteX1" fmla="*/ 20116800 w 22043572"/>
              <a:gd name="connsiteY1" fmla="*/ 195943 h 1282392"/>
              <a:gd name="connsiteX2" fmla="*/ 18483944 w 22043572"/>
              <a:gd name="connsiteY2" fmla="*/ 1077686 h 1282392"/>
              <a:gd name="connsiteX3" fmla="*/ 17177658 w 22043572"/>
              <a:gd name="connsiteY3" fmla="*/ 1240972 h 1282392"/>
              <a:gd name="connsiteX4" fmla="*/ 14303829 w 22043572"/>
              <a:gd name="connsiteY4" fmla="*/ 1175658 h 1282392"/>
              <a:gd name="connsiteX5" fmla="*/ 12148458 w 22043572"/>
              <a:gd name="connsiteY5" fmla="*/ 1110343 h 1282392"/>
              <a:gd name="connsiteX6" fmla="*/ 10744200 w 22043572"/>
              <a:gd name="connsiteY6" fmla="*/ 1273629 h 1282392"/>
              <a:gd name="connsiteX7" fmla="*/ 8621486 w 22043572"/>
              <a:gd name="connsiteY7" fmla="*/ 1240972 h 1282392"/>
              <a:gd name="connsiteX8" fmla="*/ 6074229 w 22043572"/>
              <a:gd name="connsiteY8" fmla="*/ 1077686 h 1282392"/>
              <a:gd name="connsiteX9" fmla="*/ 4212772 w 22043572"/>
              <a:gd name="connsiteY9" fmla="*/ 914401 h 1282392"/>
              <a:gd name="connsiteX10" fmla="*/ 2971800 w 22043572"/>
              <a:gd name="connsiteY10" fmla="*/ 751115 h 1282392"/>
              <a:gd name="connsiteX11" fmla="*/ 0 w 22043572"/>
              <a:gd name="connsiteY11" fmla="*/ 424543 h 1282392"/>
              <a:gd name="connsiteX0" fmla="*/ 19071772 w 19071772"/>
              <a:gd name="connsiteY0" fmla="*/ 0 h 1282392"/>
              <a:gd name="connsiteX1" fmla="*/ 17145000 w 19071772"/>
              <a:gd name="connsiteY1" fmla="*/ 195943 h 1282392"/>
              <a:gd name="connsiteX2" fmla="*/ 15512144 w 19071772"/>
              <a:gd name="connsiteY2" fmla="*/ 1077686 h 1282392"/>
              <a:gd name="connsiteX3" fmla="*/ 14205858 w 19071772"/>
              <a:gd name="connsiteY3" fmla="*/ 1240972 h 1282392"/>
              <a:gd name="connsiteX4" fmla="*/ 11332029 w 19071772"/>
              <a:gd name="connsiteY4" fmla="*/ 1175658 h 1282392"/>
              <a:gd name="connsiteX5" fmla="*/ 9176658 w 19071772"/>
              <a:gd name="connsiteY5" fmla="*/ 1110343 h 1282392"/>
              <a:gd name="connsiteX6" fmla="*/ 7772400 w 19071772"/>
              <a:gd name="connsiteY6" fmla="*/ 1273629 h 1282392"/>
              <a:gd name="connsiteX7" fmla="*/ 5649686 w 19071772"/>
              <a:gd name="connsiteY7" fmla="*/ 1240972 h 1282392"/>
              <a:gd name="connsiteX8" fmla="*/ 3102429 w 19071772"/>
              <a:gd name="connsiteY8" fmla="*/ 1077686 h 1282392"/>
              <a:gd name="connsiteX9" fmla="*/ 1240972 w 19071772"/>
              <a:gd name="connsiteY9" fmla="*/ 914401 h 1282392"/>
              <a:gd name="connsiteX10" fmla="*/ 0 w 19071772"/>
              <a:gd name="connsiteY10" fmla="*/ 751115 h 1282392"/>
              <a:gd name="connsiteX0" fmla="*/ 17830800 w 17830800"/>
              <a:gd name="connsiteY0" fmla="*/ 0 h 1282392"/>
              <a:gd name="connsiteX1" fmla="*/ 15904028 w 17830800"/>
              <a:gd name="connsiteY1" fmla="*/ 195943 h 1282392"/>
              <a:gd name="connsiteX2" fmla="*/ 14271172 w 17830800"/>
              <a:gd name="connsiteY2" fmla="*/ 1077686 h 1282392"/>
              <a:gd name="connsiteX3" fmla="*/ 12964886 w 17830800"/>
              <a:gd name="connsiteY3" fmla="*/ 1240972 h 1282392"/>
              <a:gd name="connsiteX4" fmla="*/ 10091057 w 17830800"/>
              <a:gd name="connsiteY4" fmla="*/ 1175658 h 1282392"/>
              <a:gd name="connsiteX5" fmla="*/ 7935686 w 17830800"/>
              <a:gd name="connsiteY5" fmla="*/ 1110343 h 1282392"/>
              <a:gd name="connsiteX6" fmla="*/ 6531428 w 17830800"/>
              <a:gd name="connsiteY6" fmla="*/ 1273629 h 1282392"/>
              <a:gd name="connsiteX7" fmla="*/ 4408714 w 17830800"/>
              <a:gd name="connsiteY7" fmla="*/ 1240972 h 1282392"/>
              <a:gd name="connsiteX8" fmla="*/ 1861457 w 17830800"/>
              <a:gd name="connsiteY8" fmla="*/ 1077686 h 1282392"/>
              <a:gd name="connsiteX9" fmla="*/ 0 w 17830800"/>
              <a:gd name="connsiteY9" fmla="*/ 914401 h 1282392"/>
              <a:gd name="connsiteX0" fmla="*/ 15969343 w 15969343"/>
              <a:gd name="connsiteY0" fmla="*/ 0 h 1282392"/>
              <a:gd name="connsiteX1" fmla="*/ 14042571 w 15969343"/>
              <a:gd name="connsiteY1" fmla="*/ 195943 h 1282392"/>
              <a:gd name="connsiteX2" fmla="*/ 12409715 w 15969343"/>
              <a:gd name="connsiteY2" fmla="*/ 1077686 h 1282392"/>
              <a:gd name="connsiteX3" fmla="*/ 11103429 w 15969343"/>
              <a:gd name="connsiteY3" fmla="*/ 1240972 h 1282392"/>
              <a:gd name="connsiteX4" fmla="*/ 8229600 w 15969343"/>
              <a:gd name="connsiteY4" fmla="*/ 1175658 h 1282392"/>
              <a:gd name="connsiteX5" fmla="*/ 6074229 w 15969343"/>
              <a:gd name="connsiteY5" fmla="*/ 1110343 h 1282392"/>
              <a:gd name="connsiteX6" fmla="*/ 4669971 w 15969343"/>
              <a:gd name="connsiteY6" fmla="*/ 1273629 h 1282392"/>
              <a:gd name="connsiteX7" fmla="*/ 2547257 w 15969343"/>
              <a:gd name="connsiteY7" fmla="*/ 1240972 h 1282392"/>
              <a:gd name="connsiteX8" fmla="*/ 0 w 15969343"/>
              <a:gd name="connsiteY8" fmla="*/ 1077686 h 1282392"/>
              <a:gd name="connsiteX0" fmla="*/ 15680585 w 15680585"/>
              <a:gd name="connsiteY0" fmla="*/ 0 h 1335227"/>
              <a:gd name="connsiteX1" fmla="*/ 13753813 w 15680585"/>
              <a:gd name="connsiteY1" fmla="*/ 195943 h 1335227"/>
              <a:gd name="connsiteX2" fmla="*/ 12120957 w 15680585"/>
              <a:gd name="connsiteY2" fmla="*/ 1077686 h 1335227"/>
              <a:gd name="connsiteX3" fmla="*/ 10814671 w 15680585"/>
              <a:gd name="connsiteY3" fmla="*/ 1240972 h 1335227"/>
              <a:gd name="connsiteX4" fmla="*/ 7940842 w 15680585"/>
              <a:gd name="connsiteY4" fmla="*/ 1175658 h 1335227"/>
              <a:gd name="connsiteX5" fmla="*/ 5785471 w 15680585"/>
              <a:gd name="connsiteY5" fmla="*/ 1110343 h 1335227"/>
              <a:gd name="connsiteX6" fmla="*/ 4381213 w 15680585"/>
              <a:gd name="connsiteY6" fmla="*/ 1273629 h 1335227"/>
              <a:gd name="connsiteX7" fmla="*/ 2258499 w 15680585"/>
              <a:gd name="connsiteY7" fmla="*/ 1240972 h 1335227"/>
              <a:gd name="connsiteX8" fmla="*/ 0 w 15680585"/>
              <a:gd name="connsiteY8" fmla="*/ 211412 h 13352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80585" h="1335227">
                <a:moveTo>
                  <a:pt x="15680585" y="0"/>
                </a:moveTo>
                <a:cubicBezTo>
                  <a:pt x="15209778" y="318407"/>
                  <a:pt x="14347084" y="16329"/>
                  <a:pt x="13753813" y="195943"/>
                </a:cubicBezTo>
                <a:cubicBezTo>
                  <a:pt x="13160542" y="375557"/>
                  <a:pt x="12610814" y="903515"/>
                  <a:pt x="12120957" y="1077686"/>
                </a:cubicBezTo>
                <a:cubicBezTo>
                  <a:pt x="11631100" y="1251857"/>
                  <a:pt x="11511357" y="1224643"/>
                  <a:pt x="10814671" y="1240972"/>
                </a:cubicBezTo>
                <a:lnTo>
                  <a:pt x="7940842" y="1175658"/>
                </a:lnTo>
                <a:cubicBezTo>
                  <a:pt x="7102642" y="1153887"/>
                  <a:pt x="6378742" y="1094015"/>
                  <a:pt x="5785471" y="1110343"/>
                </a:cubicBezTo>
                <a:cubicBezTo>
                  <a:pt x="5192200" y="1126671"/>
                  <a:pt x="4969042" y="1251858"/>
                  <a:pt x="4381213" y="1273629"/>
                </a:cubicBezTo>
                <a:cubicBezTo>
                  <a:pt x="3793384" y="1295400"/>
                  <a:pt x="2988701" y="1418008"/>
                  <a:pt x="2258499" y="1240972"/>
                </a:cubicBezTo>
                <a:cubicBezTo>
                  <a:pt x="1528297" y="1063936"/>
                  <a:pt x="734786" y="265840"/>
                  <a:pt x="0" y="211412"/>
                </a:cubicBezTo>
              </a:path>
            </a:pathLst>
          </a:custGeom>
          <a:noFill/>
          <a:ln w="152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Oval 253">
            <a:extLst>
              <a:ext uri="{FF2B5EF4-FFF2-40B4-BE49-F238E27FC236}">
                <a16:creationId xmlns:a16="http://schemas.microsoft.com/office/drawing/2014/main" id="{4E33F362-BFF4-463F-993E-54437B84E074}"/>
              </a:ext>
            </a:extLst>
          </p:cNvPr>
          <p:cNvSpPr/>
          <p:nvPr/>
        </p:nvSpPr>
        <p:spPr>
          <a:xfrm>
            <a:off x="16901546" y="8131159"/>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TextBox 254">
            <a:extLst>
              <a:ext uri="{FF2B5EF4-FFF2-40B4-BE49-F238E27FC236}">
                <a16:creationId xmlns:a16="http://schemas.microsoft.com/office/drawing/2014/main" id="{B69F86F0-AE19-4B63-8893-30A2D4BDACE3}"/>
              </a:ext>
            </a:extLst>
          </p:cNvPr>
          <p:cNvSpPr txBox="1"/>
          <p:nvPr/>
        </p:nvSpPr>
        <p:spPr>
          <a:xfrm>
            <a:off x="17199569" y="8016441"/>
            <a:ext cx="1082743" cy="430887"/>
          </a:xfrm>
          <a:prstGeom prst="rect">
            <a:avLst/>
          </a:prstGeom>
          <a:solidFill>
            <a:schemeClr val="accent6">
              <a:lumMod val="20000"/>
              <a:lumOff val="80000"/>
            </a:schemeClr>
          </a:solidFill>
        </p:spPr>
        <p:txBody>
          <a:bodyPr wrap="square" lIns="0" tIns="0" rIns="0" bIns="0" rtlCol="0">
            <a:spAutoFit/>
          </a:bodyPr>
          <a:lstStyle/>
          <a:p>
            <a:r>
              <a:rPr lang="en-US" sz="2800" b="1" dirty="0" err="1"/>
              <a:t>Surrain</a:t>
            </a:r>
            <a:endParaRPr lang="en-US" sz="2800" b="1" dirty="0"/>
          </a:p>
        </p:txBody>
      </p:sp>
      <p:sp>
        <p:nvSpPr>
          <p:cNvPr id="44" name="Freeform: Shape 43">
            <a:extLst>
              <a:ext uri="{FF2B5EF4-FFF2-40B4-BE49-F238E27FC236}">
                <a16:creationId xmlns:a16="http://schemas.microsoft.com/office/drawing/2014/main" id="{BDF0C6E1-48E3-4DC7-AD45-F8592BDAF46C}"/>
              </a:ext>
            </a:extLst>
          </p:cNvPr>
          <p:cNvSpPr/>
          <p:nvPr/>
        </p:nvSpPr>
        <p:spPr>
          <a:xfrm>
            <a:off x="16361812" y="8686800"/>
            <a:ext cx="3971556" cy="7157371"/>
          </a:xfrm>
          <a:custGeom>
            <a:avLst/>
            <a:gdLst>
              <a:gd name="connsiteX0" fmla="*/ 0 w 3922294"/>
              <a:gd name="connsiteY0" fmla="*/ 7218947 h 7218947"/>
              <a:gd name="connsiteX1" fmla="*/ 264694 w 3922294"/>
              <a:gd name="connsiteY1" fmla="*/ 7074568 h 7218947"/>
              <a:gd name="connsiteX2" fmla="*/ 1010652 w 3922294"/>
              <a:gd name="connsiteY2" fmla="*/ 6497053 h 7218947"/>
              <a:gd name="connsiteX3" fmla="*/ 2310063 w 3922294"/>
              <a:gd name="connsiteY3" fmla="*/ 5871411 h 7218947"/>
              <a:gd name="connsiteX4" fmla="*/ 2911642 w 3922294"/>
              <a:gd name="connsiteY4" fmla="*/ 5029200 h 7218947"/>
              <a:gd name="connsiteX5" fmla="*/ 2935705 w 3922294"/>
              <a:gd name="connsiteY5" fmla="*/ 3898232 h 7218947"/>
              <a:gd name="connsiteX6" fmla="*/ 3561347 w 3922294"/>
              <a:gd name="connsiteY6" fmla="*/ 3128211 h 7218947"/>
              <a:gd name="connsiteX7" fmla="*/ 3922294 w 3922294"/>
              <a:gd name="connsiteY7" fmla="*/ 1949116 h 7218947"/>
              <a:gd name="connsiteX8" fmla="*/ 3561347 w 3922294"/>
              <a:gd name="connsiteY8" fmla="*/ 1275347 h 7218947"/>
              <a:gd name="connsiteX9" fmla="*/ 2286000 w 3922294"/>
              <a:gd name="connsiteY9" fmla="*/ 601579 h 7218947"/>
              <a:gd name="connsiteX10" fmla="*/ 1058779 w 3922294"/>
              <a:gd name="connsiteY10" fmla="*/ 0 h 7218947"/>
              <a:gd name="connsiteX0" fmla="*/ 0 w 3937688"/>
              <a:gd name="connsiteY0" fmla="*/ 7172766 h 7172766"/>
              <a:gd name="connsiteX1" fmla="*/ 280088 w 3937688"/>
              <a:gd name="connsiteY1" fmla="*/ 7074568 h 7172766"/>
              <a:gd name="connsiteX2" fmla="*/ 1026046 w 3937688"/>
              <a:gd name="connsiteY2" fmla="*/ 6497053 h 7172766"/>
              <a:gd name="connsiteX3" fmla="*/ 2325457 w 3937688"/>
              <a:gd name="connsiteY3" fmla="*/ 5871411 h 7172766"/>
              <a:gd name="connsiteX4" fmla="*/ 2927036 w 3937688"/>
              <a:gd name="connsiteY4" fmla="*/ 5029200 h 7172766"/>
              <a:gd name="connsiteX5" fmla="*/ 2951099 w 3937688"/>
              <a:gd name="connsiteY5" fmla="*/ 3898232 h 7172766"/>
              <a:gd name="connsiteX6" fmla="*/ 3576741 w 3937688"/>
              <a:gd name="connsiteY6" fmla="*/ 3128211 h 7172766"/>
              <a:gd name="connsiteX7" fmla="*/ 3937688 w 3937688"/>
              <a:gd name="connsiteY7" fmla="*/ 1949116 h 7172766"/>
              <a:gd name="connsiteX8" fmla="*/ 3576741 w 3937688"/>
              <a:gd name="connsiteY8" fmla="*/ 1275347 h 7172766"/>
              <a:gd name="connsiteX9" fmla="*/ 2301394 w 3937688"/>
              <a:gd name="connsiteY9" fmla="*/ 601579 h 7172766"/>
              <a:gd name="connsiteX10" fmla="*/ 1074173 w 3937688"/>
              <a:gd name="connsiteY10" fmla="*/ 0 h 7172766"/>
              <a:gd name="connsiteX0" fmla="*/ 0 w 3937688"/>
              <a:gd name="connsiteY0" fmla="*/ 7160450 h 7160450"/>
              <a:gd name="connsiteX1" fmla="*/ 280088 w 3937688"/>
              <a:gd name="connsiteY1" fmla="*/ 7074568 h 7160450"/>
              <a:gd name="connsiteX2" fmla="*/ 1026046 w 3937688"/>
              <a:gd name="connsiteY2" fmla="*/ 6497053 h 7160450"/>
              <a:gd name="connsiteX3" fmla="*/ 2325457 w 3937688"/>
              <a:gd name="connsiteY3" fmla="*/ 5871411 h 7160450"/>
              <a:gd name="connsiteX4" fmla="*/ 2927036 w 3937688"/>
              <a:gd name="connsiteY4" fmla="*/ 5029200 h 7160450"/>
              <a:gd name="connsiteX5" fmla="*/ 2951099 w 3937688"/>
              <a:gd name="connsiteY5" fmla="*/ 3898232 h 7160450"/>
              <a:gd name="connsiteX6" fmla="*/ 3576741 w 3937688"/>
              <a:gd name="connsiteY6" fmla="*/ 3128211 h 7160450"/>
              <a:gd name="connsiteX7" fmla="*/ 3937688 w 3937688"/>
              <a:gd name="connsiteY7" fmla="*/ 1949116 h 7160450"/>
              <a:gd name="connsiteX8" fmla="*/ 3576741 w 3937688"/>
              <a:gd name="connsiteY8" fmla="*/ 1275347 h 7160450"/>
              <a:gd name="connsiteX9" fmla="*/ 2301394 w 3937688"/>
              <a:gd name="connsiteY9" fmla="*/ 601579 h 7160450"/>
              <a:gd name="connsiteX10" fmla="*/ 1074173 w 3937688"/>
              <a:gd name="connsiteY10" fmla="*/ 0 h 7160450"/>
              <a:gd name="connsiteX0" fmla="*/ 0 w 3937688"/>
              <a:gd name="connsiteY0" fmla="*/ 7160450 h 7161565"/>
              <a:gd name="connsiteX1" fmla="*/ 280088 w 3937688"/>
              <a:gd name="connsiteY1" fmla="*/ 7074568 h 7161565"/>
              <a:gd name="connsiteX2" fmla="*/ 1026046 w 3937688"/>
              <a:gd name="connsiteY2" fmla="*/ 6497053 h 7161565"/>
              <a:gd name="connsiteX3" fmla="*/ 2325457 w 3937688"/>
              <a:gd name="connsiteY3" fmla="*/ 5871411 h 7161565"/>
              <a:gd name="connsiteX4" fmla="*/ 2927036 w 3937688"/>
              <a:gd name="connsiteY4" fmla="*/ 5029200 h 7161565"/>
              <a:gd name="connsiteX5" fmla="*/ 2951099 w 3937688"/>
              <a:gd name="connsiteY5" fmla="*/ 3898232 h 7161565"/>
              <a:gd name="connsiteX6" fmla="*/ 3576741 w 3937688"/>
              <a:gd name="connsiteY6" fmla="*/ 3128211 h 7161565"/>
              <a:gd name="connsiteX7" fmla="*/ 3937688 w 3937688"/>
              <a:gd name="connsiteY7" fmla="*/ 1949116 h 7161565"/>
              <a:gd name="connsiteX8" fmla="*/ 3576741 w 3937688"/>
              <a:gd name="connsiteY8" fmla="*/ 1275347 h 7161565"/>
              <a:gd name="connsiteX9" fmla="*/ 2301394 w 3937688"/>
              <a:gd name="connsiteY9" fmla="*/ 601579 h 7161565"/>
              <a:gd name="connsiteX10" fmla="*/ 1074173 w 3937688"/>
              <a:gd name="connsiteY10" fmla="*/ 0 h 7161565"/>
              <a:gd name="connsiteX0" fmla="*/ 0 w 3974634"/>
              <a:gd name="connsiteY0" fmla="*/ 7154292 h 7156757"/>
              <a:gd name="connsiteX1" fmla="*/ 317034 w 3974634"/>
              <a:gd name="connsiteY1" fmla="*/ 7074568 h 7156757"/>
              <a:gd name="connsiteX2" fmla="*/ 1062992 w 3974634"/>
              <a:gd name="connsiteY2" fmla="*/ 6497053 h 7156757"/>
              <a:gd name="connsiteX3" fmla="*/ 2362403 w 3974634"/>
              <a:gd name="connsiteY3" fmla="*/ 5871411 h 7156757"/>
              <a:gd name="connsiteX4" fmla="*/ 2963982 w 3974634"/>
              <a:gd name="connsiteY4" fmla="*/ 5029200 h 7156757"/>
              <a:gd name="connsiteX5" fmla="*/ 2988045 w 3974634"/>
              <a:gd name="connsiteY5" fmla="*/ 3898232 h 7156757"/>
              <a:gd name="connsiteX6" fmla="*/ 3613687 w 3974634"/>
              <a:gd name="connsiteY6" fmla="*/ 3128211 h 7156757"/>
              <a:gd name="connsiteX7" fmla="*/ 3974634 w 3974634"/>
              <a:gd name="connsiteY7" fmla="*/ 1949116 h 7156757"/>
              <a:gd name="connsiteX8" fmla="*/ 3613687 w 3974634"/>
              <a:gd name="connsiteY8" fmla="*/ 1275347 h 7156757"/>
              <a:gd name="connsiteX9" fmla="*/ 2338340 w 3974634"/>
              <a:gd name="connsiteY9" fmla="*/ 601579 h 7156757"/>
              <a:gd name="connsiteX10" fmla="*/ 1111119 w 3974634"/>
              <a:gd name="connsiteY10" fmla="*/ 0 h 7156757"/>
              <a:gd name="connsiteX0" fmla="*/ 0 w 3974634"/>
              <a:gd name="connsiteY0" fmla="*/ 7154292 h 7154292"/>
              <a:gd name="connsiteX1" fmla="*/ 578731 w 3974634"/>
              <a:gd name="connsiteY1" fmla="*/ 6969889 h 7154292"/>
              <a:gd name="connsiteX2" fmla="*/ 1062992 w 3974634"/>
              <a:gd name="connsiteY2" fmla="*/ 6497053 h 7154292"/>
              <a:gd name="connsiteX3" fmla="*/ 2362403 w 3974634"/>
              <a:gd name="connsiteY3" fmla="*/ 5871411 h 7154292"/>
              <a:gd name="connsiteX4" fmla="*/ 2963982 w 3974634"/>
              <a:gd name="connsiteY4" fmla="*/ 5029200 h 7154292"/>
              <a:gd name="connsiteX5" fmla="*/ 2988045 w 3974634"/>
              <a:gd name="connsiteY5" fmla="*/ 3898232 h 7154292"/>
              <a:gd name="connsiteX6" fmla="*/ 3613687 w 3974634"/>
              <a:gd name="connsiteY6" fmla="*/ 3128211 h 7154292"/>
              <a:gd name="connsiteX7" fmla="*/ 3974634 w 3974634"/>
              <a:gd name="connsiteY7" fmla="*/ 1949116 h 7154292"/>
              <a:gd name="connsiteX8" fmla="*/ 3613687 w 3974634"/>
              <a:gd name="connsiteY8" fmla="*/ 1275347 h 7154292"/>
              <a:gd name="connsiteX9" fmla="*/ 2338340 w 3974634"/>
              <a:gd name="connsiteY9" fmla="*/ 601579 h 7154292"/>
              <a:gd name="connsiteX10" fmla="*/ 1111119 w 3974634"/>
              <a:gd name="connsiteY10" fmla="*/ 0 h 7154292"/>
              <a:gd name="connsiteX0" fmla="*/ 0 w 3971556"/>
              <a:gd name="connsiteY0" fmla="*/ 7157371 h 7157371"/>
              <a:gd name="connsiteX1" fmla="*/ 575653 w 3971556"/>
              <a:gd name="connsiteY1" fmla="*/ 6969889 h 7157371"/>
              <a:gd name="connsiteX2" fmla="*/ 1059914 w 3971556"/>
              <a:gd name="connsiteY2" fmla="*/ 6497053 h 7157371"/>
              <a:gd name="connsiteX3" fmla="*/ 2359325 w 3971556"/>
              <a:gd name="connsiteY3" fmla="*/ 5871411 h 7157371"/>
              <a:gd name="connsiteX4" fmla="*/ 2960904 w 3971556"/>
              <a:gd name="connsiteY4" fmla="*/ 5029200 h 7157371"/>
              <a:gd name="connsiteX5" fmla="*/ 2984967 w 3971556"/>
              <a:gd name="connsiteY5" fmla="*/ 3898232 h 7157371"/>
              <a:gd name="connsiteX6" fmla="*/ 3610609 w 3971556"/>
              <a:gd name="connsiteY6" fmla="*/ 3128211 h 7157371"/>
              <a:gd name="connsiteX7" fmla="*/ 3971556 w 3971556"/>
              <a:gd name="connsiteY7" fmla="*/ 1949116 h 7157371"/>
              <a:gd name="connsiteX8" fmla="*/ 3610609 w 3971556"/>
              <a:gd name="connsiteY8" fmla="*/ 1275347 h 7157371"/>
              <a:gd name="connsiteX9" fmla="*/ 2335262 w 3971556"/>
              <a:gd name="connsiteY9" fmla="*/ 601579 h 7157371"/>
              <a:gd name="connsiteX10" fmla="*/ 1108041 w 3971556"/>
              <a:gd name="connsiteY10" fmla="*/ 0 h 7157371"/>
              <a:gd name="connsiteX0" fmla="*/ 0 w 3971556"/>
              <a:gd name="connsiteY0" fmla="*/ 7157371 h 7157371"/>
              <a:gd name="connsiteX1" fmla="*/ 575653 w 3971556"/>
              <a:gd name="connsiteY1" fmla="*/ 6969889 h 7157371"/>
              <a:gd name="connsiteX2" fmla="*/ 1059914 w 3971556"/>
              <a:gd name="connsiteY2" fmla="*/ 6497053 h 7157371"/>
              <a:gd name="connsiteX3" fmla="*/ 2359325 w 3971556"/>
              <a:gd name="connsiteY3" fmla="*/ 5871411 h 7157371"/>
              <a:gd name="connsiteX4" fmla="*/ 2960904 w 3971556"/>
              <a:gd name="connsiteY4" fmla="*/ 5029200 h 7157371"/>
              <a:gd name="connsiteX5" fmla="*/ 2984967 w 3971556"/>
              <a:gd name="connsiteY5" fmla="*/ 3898232 h 7157371"/>
              <a:gd name="connsiteX6" fmla="*/ 3610609 w 3971556"/>
              <a:gd name="connsiteY6" fmla="*/ 3128211 h 7157371"/>
              <a:gd name="connsiteX7" fmla="*/ 3971556 w 3971556"/>
              <a:gd name="connsiteY7" fmla="*/ 1949116 h 7157371"/>
              <a:gd name="connsiteX8" fmla="*/ 3610609 w 3971556"/>
              <a:gd name="connsiteY8" fmla="*/ 1275347 h 7157371"/>
              <a:gd name="connsiteX9" fmla="*/ 2335262 w 3971556"/>
              <a:gd name="connsiteY9" fmla="*/ 601579 h 7157371"/>
              <a:gd name="connsiteX10" fmla="*/ 1108041 w 3971556"/>
              <a:gd name="connsiteY10" fmla="*/ 0 h 7157371"/>
              <a:gd name="connsiteX0" fmla="*/ 0 w 3971556"/>
              <a:gd name="connsiteY0" fmla="*/ 7157371 h 7157371"/>
              <a:gd name="connsiteX1" fmla="*/ 575653 w 3971556"/>
              <a:gd name="connsiteY1" fmla="*/ 6969889 h 7157371"/>
              <a:gd name="connsiteX2" fmla="*/ 1106096 w 3971556"/>
              <a:gd name="connsiteY2" fmla="*/ 6549393 h 7157371"/>
              <a:gd name="connsiteX3" fmla="*/ 2359325 w 3971556"/>
              <a:gd name="connsiteY3" fmla="*/ 5871411 h 7157371"/>
              <a:gd name="connsiteX4" fmla="*/ 2960904 w 3971556"/>
              <a:gd name="connsiteY4" fmla="*/ 5029200 h 7157371"/>
              <a:gd name="connsiteX5" fmla="*/ 2984967 w 3971556"/>
              <a:gd name="connsiteY5" fmla="*/ 3898232 h 7157371"/>
              <a:gd name="connsiteX6" fmla="*/ 3610609 w 3971556"/>
              <a:gd name="connsiteY6" fmla="*/ 3128211 h 7157371"/>
              <a:gd name="connsiteX7" fmla="*/ 3971556 w 3971556"/>
              <a:gd name="connsiteY7" fmla="*/ 1949116 h 7157371"/>
              <a:gd name="connsiteX8" fmla="*/ 3610609 w 3971556"/>
              <a:gd name="connsiteY8" fmla="*/ 1275347 h 7157371"/>
              <a:gd name="connsiteX9" fmla="*/ 2335262 w 3971556"/>
              <a:gd name="connsiteY9" fmla="*/ 601579 h 7157371"/>
              <a:gd name="connsiteX10" fmla="*/ 1108041 w 3971556"/>
              <a:gd name="connsiteY10" fmla="*/ 0 h 7157371"/>
              <a:gd name="connsiteX0" fmla="*/ 0 w 3971556"/>
              <a:gd name="connsiteY0" fmla="*/ 7157371 h 7157371"/>
              <a:gd name="connsiteX1" fmla="*/ 575653 w 3971556"/>
              <a:gd name="connsiteY1" fmla="*/ 6969889 h 7157371"/>
              <a:gd name="connsiteX2" fmla="*/ 1106096 w 3971556"/>
              <a:gd name="connsiteY2" fmla="*/ 6549393 h 7157371"/>
              <a:gd name="connsiteX3" fmla="*/ 2359325 w 3971556"/>
              <a:gd name="connsiteY3" fmla="*/ 5871411 h 7157371"/>
              <a:gd name="connsiteX4" fmla="*/ 2960904 w 3971556"/>
              <a:gd name="connsiteY4" fmla="*/ 5029200 h 7157371"/>
              <a:gd name="connsiteX5" fmla="*/ 2984967 w 3971556"/>
              <a:gd name="connsiteY5" fmla="*/ 3898232 h 7157371"/>
              <a:gd name="connsiteX6" fmla="*/ 3610609 w 3971556"/>
              <a:gd name="connsiteY6" fmla="*/ 3128211 h 7157371"/>
              <a:gd name="connsiteX7" fmla="*/ 3971556 w 3971556"/>
              <a:gd name="connsiteY7" fmla="*/ 1949116 h 7157371"/>
              <a:gd name="connsiteX8" fmla="*/ 3610609 w 3971556"/>
              <a:gd name="connsiteY8" fmla="*/ 1275347 h 7157371"/>
              <a:gd name="connsiteX9" fmla="*/ 2335262 w 3971556"/>
              <a:gd name="connsiteY9" fmla="*/ 601579 h 7157371"/>
              <a:gd name="connsiteX10" fmla="*/ 1108041 w 3971556"/>
              <a:gd name="connsiteY10" fmla="*/ 0 h 71573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971556" h="7157371">
                <a:moveTo>
                  <a:pt x="0" y="7157371"/>
                </a:moveTo>
                <a:cubicBezTo>
                  <a:pt x="245169" y="7154575"/>
                  <a:pt x="391304" y="7071219"/>
                  <a:pt x="575653" y="6969889"/>
                </a:cubicBezTo>
                <a:cubicBezTo>
                  <a:pt x="760002" y="6868559"/>
                  <a:pt x="842683" y="6757104"/>
                  <a:pt x="1106096" y="6549393"/>
                </a:cubicBezTo>
                <a:cubicBezTo>
                  <a:pt x="1369509" y="6341682"/>
                  <a:pt x="2050190" y="6124777"/>
                  <a:pt x="2359325" y="5871411"/>
                </a:cubicBezTo>
                <a:cubicBezTo>
                  <a:pt x="2668460" y="5618046"/>
                  <a:pt x="2856630" y="5358063"/>
                  <a:pt x="2960904" y="5029200"/>
                </a:cubicBezTo>
                <a:cubicBezTo>
                  <a:pt x="3065178" y="4700337"/>
                  <a:pt x="2876683" y="4215063"/>
                  <a:pt x="2984967" y="3898232"/>
                </a:cubicBezTo>
                <a:cubicBezTo>
                  <a:pt x="3093251" y="3581401"/>
                  <a:pt x="3446178" y="3453064"/>
                  <a:pt x="3610609" y="3128211"/>
                </a:cubicBezTo>
                <a:cubicBezTo>
                  <a:pt x="3775040" y="2803358"/>
                  <a:pt x="3971556" y="2257927"/>
                  <a:pt x="3971556" y="1949116"/>
                </a:cubicBezTo>
                <a:cubicBezTo>
                  <a:pt x="3971556" y="1640305"/>
                  <a:pt x="3883325" y="1499936"/>
                  <a:pt x="3610609" y="1275347"/>
                </a:cubicBezTo>
                <a:cubicBezTo>
                  <a:pt x="3337893" y="1050758"/>
                  <a:pt x="2752357" y="814137"/>
                  <a:pt x="2335262" y="601579"/>
                </a:cubicBezTo>
                <a:cubicBezTo>
                  <a:pt x="1918167" y="389021"/>
                  <a:pt x="1108041" y="0"/>
                  <a:pt x="1108041" y="0"/>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3" name="Group 242">
            <a:extLst>
              <a:ext uri="{FF2B5EF4-FFF2-40B4-BE49-F238E27FC236}">
                <a16:creationId xmlns:a16="http://schemas.microsoft.com/office/drawing/2014/main" id="{7676D8BB-E1DF-4464-9A6B-D268CC2D6AB7}"/>
              </a:ext>
            </a:extLst>
          </p:cNvPr>
          <p:cNvGrpSpPr/>
          <p:nvPr/>
        </p:nvGrpSpPr>
        <p:grpSpPr>
          <a:xfrm>
            <a:off x="18784836" y="10595308"/>
            <a:ext cx="2739486" cy="2358235"/>
            <a:chOff x="12876410" y="4236316"/>
            <a:chExt cx="2739486" cy="2358235"/>
          </a:xfrm>
        </p:grpSpPr>
        <p:sp>
          <p:nvSpPr>
            <p:cNvPr id="248" name="TextBox 247">
              <a:extLst>
                <a:ext uri="{FF2B5EF4-FFF2-40B4-BE49-F238E27FC236}">
                  <a16:creationId xmlns:a16="http://schemas.microsoft.com/office/drawing/2014/main" id="{3105E4AD-C109-46B5-BDBB-FDC05A34F18B}"/>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9" name="TextBox 248">
              <a:extLst>
                <a:ext uri="{FF2B5EF4-FFF2-40B4-BE49-F238E27FC236}">
                  <a16:creationId xmlns:a16="http://schemas.microsoft.com/office/drawing/2014/main" id="{FB3A7575-4D96-4738-9BAF-25C28309DEF6}"/>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50" name="Group 249">
              <a:extLst>
                <a:ext uri="{FF2B5EF4-FFF2-40B4-BE49-F238E27FC236}">
                  <a16:creationId xmlns:a16="http://schemas.microsoft.com/office/drawing/2014/main" id="{CB76993A-85F8-493B-A552-F1B0668751D0}"/>
                </a:ext>
              </a:extLst>
            </p:cNvPr>
            <p:cNvGrpSpPr/>
            <p:nvPr/>
          </p:nvGrpSpPr>
          <p:grpSpPr>
            <a:xfrm>
              <a:off x="12876410" y="4839359"/>
              <a:ext cx="1636191" cy="1654059"/>
              <a:chOff x="11971653" y="10789917"/>
              <a:chExt cx="1636191" cy="1654059"/>
            </a:xfrm>
          </p:grpSpPr>
          <p:sp>
            <p:nvSpPr>
              <p:cNvPr id="251" name="Flowchart: Decision 250">
                <a:extLst>
                  <a:ext uri="{FF2B5EF4-FFF2-40B4-BE49-F238E27FC236}">
                    <a16:creationId xmlns:a16="http://schemas.microsoft.com/office/drawing/2014/main" id="{2BF51742-7D75-44A7-8050-8E93153C9ABE}"/>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E3D3A8FC-4EE9-4E6C-ABD5-08AE847295C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F759DB0C-1D23-479F-863F-9A277D32518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1" name="Freeform: Shape 80">
            <a:extLst>
              <a:ext uri="{FF2B5EF4-FFF2-40B4-BE49-F238E27FC236}">
                <a16:creationId xmlns:a16="http://schemas.microsoft.com/office/drawing/2014/main" id="{9E88E8E1-58D6-4371-ABFF-A2AA4227F966}"/>
              </a:ext>
            </a:extLst>
          </p:cNvPr>
          <p:cNvSpPr/>
          <p:nvPr/>
        </p:nvSpPr>
        <p:spPr>
          <a:xfrm>
            <a:off x="4760897" y="3696911"/>
            <a:ext cx="9033374" cy="3216432"/>
          </a:xfrm>
          <a:custGeom>
            <a:avLst/>
            <a:gdLst>
              <a:gd name="connsiteX0" fmla="*/ 0 w 9336505"/>
              <a:gd name="connsiteY0" fmla="*/ 3604393 h 3604393"/>
              <a:gd name="connsiteX1" fmla="*/ 1636295 w 9336505"/>
              <a:gd name="connsiteY1" fmla="*/ 2641866 h 3604393"/>
              <a:gd name="connsiteX2" fmla="*/ 3031958 w 9336505"/>
              <a:gd name="connsiteY2" fmla="*/ 2112477 h 3604393"/>
              <a:gd name="connsiteX3" fmla="*/ 5871411 w 9336505"/>
              <a:gd name="connsiteY3" fmla="*/ 2184666 h 3604393"/>
              <a:gd name="connsiteX4" fmla="*/ 7243011 w 9336505"/>
              <a:gd name="connsiteY4" fmla="*/ 2280919 h 3604393"/>
              <a:gd name="connsiteX5" fmla="*/ 7748337 w 9336505"/>
              <a:gd name="connsiteY5" fmla="*/ 1198077 h 3604393"/>
              <a:gd name="connsiteX6" fmla="*/ 8181474 w 9336505"/>
              <a:gd name="connsiteY6" fmla="*/ 139298 h 3604393"/>
              <a:gd name="connsiteX7" fmla="*/ 9336505 w 9336505"/>
              <a:gd name="connsiteY7" fmla="*/ 43045 h 3604393"/>
              <a:gd name="connsiteX0" fmla="*/ 0 w 7700210"/>
              <a:gd name="connsiteY0" fmla="*/ 2641866 h 2641866"/>
              <a:gd name="connsiteX1" fmla="*/ 1395663 w 7700210"/>
              <a:gd name="connsiteY1" fmla="*/ 2112477 h 2641866"/>
              <a:gd name="connsiteX2" fmla="*/ 4235116 w 7700210"/>
              <a:gd name="connsiteY2" fmla="*/ 2184666 h 2641866"/>
              <a:gd name="connsiteX3" fmla="*/ 5606716 w 7700210"/>
              <a:gd name="connsiteY3" fmla="*/ 2280919 h 2641866"/>
              <a:gd name="connsiteX4" fmla="*/ 6112042 w 7700210"/>
              <a:gd name="connsiteY4" fmla="*/ 1198077 h 2641866"/>
              <a:gd name="connsiteX5" fmla="*/ 6545179 w 7700210"/>
              <a:gd name="connsiteY5" fmla="*/ 139298 h 2641866"/>
              <a:gd name="connsiteX6" fmla="*/ 7700210 w 7700210"/>
              <a:gd name="connsiteY6" fmla="*/ 43045 h 2641866"/>
              <a:gd name="connsiteX0" fmla="*/ 0 w 8088830"/>
              <a:gd name="connsiteY0" fmla="*/ 2961906 h 2961906"/>
              <a:gd name="connsiteX1" fmla="*/ 1784283 w 8088830"/>
              <a:gd name="connsiteY1" fmla="*/ 2112477 h 2961906"/>
              <a:gd name="connsiteX2" fmla="*/ 4623736 w 8088830"/>
              <a:gd name="connsiteY2" fmla="*/ 2184666 h 2961906"/>
              <a:gd name="connsiteX3" fmla="*/ 5995336 w 8088830"/>
              <a:gd name="connsiteY3" fmla="*/ 2280919 h 2961906"/>
              <a:gd name="connsiteX4" fmla="*/ 6500662 w 8088830"/>
              <a:gd name="connsiteY4" fmla="*/ 1198077 h 2961906"/>
              <a:gd name="connsiteX5" fmla="*/ 6933799 w 8088830"/>
              <a:gd name="connsiteY5" fmla="*/ 139298 h 2961906"/>
              <a:gd name="connsiteX6" fmla="*/ 8088830 w 8088830"/>
              <a:gd name="connsiteY6" fmla="*/ 43045 h 2961906"/>
              <a:gd name="connsiteX0" fmla="*/ 0 w 7606509"/>
              <a:gd name="connsiteY0" fmla="*/ 3072097 h 3072097"/>
              <a:gd name="connsiteX1" fmla="*/ 1784283 w 7606509"/>
              <a:gd name="connsiteY1" fmla="*/ 2222668 h 3072097"/>
              <a:gd name="connsiteX2" fmla="*/ 4623736 w 7606509"/>
              <a:gd name="connsiteY2" fmla="*/ 2294857 h 3072097"/>
              <a:gd name="connsiteX3" fmla="*/ 5995336 w 7606509"/>
              <a:gd name="connsiteY3" fmla="*/ 2391110 h 3072097"/>
              <a:gd name="connsiteX4" fmla="*/ 6500662 w 7606509"/>
              <a:gd name="connsiteY4" fmla="*/ 1308268 h 3072097"/>
              <a:gd name="connsiteX5" fmla="*/ 6933799 w 7606509"/>
              <a:gd name="connsiteY5" fmla="*/ 249489 h 3072097"/>
              <a:gd name="connsiteX6" fmla="*/ 7606509 w 7606509"/>
              <a:gd name="connsiteY6" fmla="*/ 12559 h 3072097"/>
              <a:gd name="connsiteX0" fmla="*/ 0 w 7737137"/>
              <a:gd name="connsiteY0" fmla="*/ 3119182 h 3119182"/>
              <a:gd name="connsiteX1" fmla="*/ 1784283 w 7737137"/>
              <a:gd name="connsiteY1" fmla="*/ 2269753 h 3119182"/>
              <a:gd name="connsiteX2" fmla="*/ 4623736 w 7737137"/>
              <a:gd name="connsiteY2" fmla="*/ 2341942 h 3119182"/>
              <a:gd name="connsiteX3" fmla="*/ 5995336 w 7737137"/>
              <a:gd name="connsiteY3" fmla="*/ 2438195 h 3119182"/>
              <a:gd name="connsiteX4" fmla="*/ 6500662 w 7737137"/>
              <a:gd name="connsiteY4" fmla="*/ 1355353 h 3119182"/>
              <a:gd name="connsiteX5" fmla="*/ 6933799 w 7737137"/>
              <a:gd name="connsiteY5" fmla="*/ 296574 h 3119182"/>
              <a:gd name="connsiteX6" fmla="*/ 7737137 w 7737137"/>
              <a:gd name="connsiteY6" fmla="*/ 9403 h 3119182"/>
              <a:gd name="connsiteX0" fmla="*/ 0 w 8932891"/>
              <a:gd name="connsiteY0" fmla="*/ 3148063 h 3148063"/>
              <a:gd name="connsiteX1" fmla="*/ 1784283 w 8932891"/>
              <a:gd name="connsiteY1" fmla="*/ 2298634 h 3148063"/>
              <a:gd name="connsiteX2" fmla="*/ 4623736 w 8932891"/>
              <a:gd name="connsiteY2" fmla="*/ 2370823 h 3148063"/>
              <a:gd name="connsiteX3" fmla="*/ 5995336 w 8932891"/>
              <a:gd name="connsiteY3" fmla="*/ 2467076 h 3148063"/>
              <a:gd name="connsiteX4" fmla="*/ 6500662 w 8932891"/>
              <a:gd name="connsiteY4" fmla="*/ 1384234 h 3148063"/>
              <a:gd name="connsiteX5" fmla="*/ 6933799 w 8932891"/>
              <a:gd name="connsiteY5" fmla="*/ 325455 h 3148063"/>
              <a:gd name="connsiteX6" fmla="*/ 8932891 w 8932891"/>
              <a:gd name="connsiteY6" fmla="*/ 8139 h 3148063"/>
              <a:gd name="connsiteX0" fmla="*/ 0 w 9033374"/>
              <a:gd name="connsiteY0" fmla="*/ 3216432 h 3216432"/>
              <a:gd name="connsiteX1" fmla="*/ 1784283 w 9033374"/>
              <a:gd name="connsiteY1" fmla="*/ 2367003 h 3216432"/>
              <a:gd name="connsiteX2" fmla="*/ 4623736 w 9033374"/>
              <a:gd name="connsiteY2" fmla="*/ 2439192 h 3216432"/>
              <a:gd name="connsiteX3" fmla="*/ 5995336 w 9033374"/>
              <a:gd name="connsiteY3" fmla="*/ 2535445 h 3216432"/>
              <a:gd name="connsiteX4" fmla="*/ 6500662 w 9033374"/>
              <a:gd name="connsiteY4" fmla="*/ 1452603 h 3216432"/>
              <a:gd name="connsiteX5" fmla="*/ 6933799 w 9033374"/>
              <a:gd name="connsiteY5" fmla="*/ 393824 h 3216432"/>
              <a:gd name="connsiteX6" fmla="*/ 9033374 w 9033374"/>
              <a:gd name="connsiteY6" fmla="*/ 6169 h 321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033374" h="3216432">
                <a:moveTo>
                  <a:pt x="0" y="3216432"/>
                </a:moveTo>
                <a:cubicBezTo>
                  <a:pt x="505326" y="2967779"/>
                  <a:pt x="1013660" y="2496543"/>
                  <a:pt x="1784283" y="2367003"/>
                </a:cubicBezTo>
                <a:cubicBezTo>
                  <a:pt x="2554906" y="2237463"/>
                  <a:pt x="3921894" y="2411118"/>
                  <a:pt x="4623736" y="2439192"/>
                </a:cubicBezTo>
                <a:cubicBezTo>
                  <a:pt x="5325578" y="2467266"/>
                  <a:pt x="5682515" y="2699876"/>
                  <a:pt x="5995336" y="2535445"/>
                </a:cubicBezTo>
                <a:cubicBezTo>
                  <a:pt x="6308157" y="2371014"/>
                  <a:pt x="6344252" y="1809540"/>
                  <a:pt x="6500662" y="1452603"/>
                </a:cubicBezTo>
                <a:cubicBezTo>
                  <a:pt x="6657073" y="1095666"/>
                  <a:pt x="6669104" y="586329"/>
                  <a:pt x="6933799" y="393824"/>
                </a:cubicBezTo>
                <a:cubicBezTo>
                  <a:pt x="7198494" y="201319"/>
                  <a:pt x="8588206" y="-41957"/>
                  <a:pt x="9033374" y="6169"/>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21" name="Picture 220">
            <a:extLst>
              <a:ext uri="{FF2B5EF4-FFF2-40B4-BE49-F238E27FC236}">
                <a16:creationId xmlns:a16="http://schemas.microsoft.com/office/drawing/2014/main" id="{C75EEB5F-9D74-4EE4-AB52-880A5AF515D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473345" y="915822"/>
            <a:ext cx="2167378" cy="2548837"/>
          </a:xfrm>
          <a:prstGeom prst="rect">
            <a:avLst/>
          </a:prstGeom>
        </p:spPr>
      </p:pic>
      <p:pic>
        <p:nvPicPr>
          <p:cNvPr id="222" name="Picture 221">
            <a:extLst>
              <a:ext uri="{FF2B5EF4-FFF2-40B4-BE49-F238E27FC236}">
                <a16:creationId xmlns:a16="http://schemas.microsoft.com/office/drawing/2014/main" id="{A9627092-D6B2-47C2-993B-BBA9204EC458}"/>
              </a:ext>
            </a:extLst>
          </p:cNvPr>
          <p:cNvPicPr>
            <a:picLocks noChangeAspect="1"/>
          </p:cNvPicPr>
          <p:nvPr/>
        </p:nvPicPr>
        <p:blipFill>
          <a:blip r:embed="rId4" cstate="hqprint">
            <a:extLst>
              <a:ext uri="{28A0092B-C50C-407E-A947-70E740481C1C}">
                <a14:useLocalDpi xmlns:a14="http://schemas.microsoft.com/office/drawing/2010/main" val="0"/>
              </a:ext>
            </a:extLst>
          </a:blip>
          <a:stretch>
            <a:fillRect/>
          </a:stretch>
        </p:blipFill>
        <p:spPr>
          <a:xfrm>
            <a:off x="425070" y="1607221"/>
            <a:ext cx="3149607" cy="2826772"/>
          </a:xfrm>
          <a:prstGeom prst="rect">
            <a:avLst/>
          </a:prstGeom>
        </p:spPr>
      </p:pic>
      <p:grpSp>
        <p:nvGrpSpPr>
          <p:cNvPr id="223" name="Group 222">
            <a:extLst>
              <a:ext uri="{FF2B5EF4-FFF2-40B4-BE49-F238E27FC236}">
                <a16:creationId xmlns:a16="http://schemas.microsoft.com/office/drawing/2014/main" id="{FFA1BAE2-02B4-4037-9563-9A4E0DFDAF99}"/>
              </a:ext>
            </a:extLst>
          </p:cNvPr>
          <p:cNvGrpSpPr/>
          <p:nvPr/>
        </p:nvGrpSpPr>
        <p:grpSpPr>
          <a:xfrm>
            <a:off x="693476" y="16917962"/>
            <a:ext cx="1023257" cy="740229"/>
            <a:chOff x="27943018" y="3570514"/>
            <a:chExt cx="1023257" cy="740229"/>
          </a:xfrm>
        </p:grpSpPr>
        <p:sp>
          <p:nvSpPr>
            <p:cNvPr id="225" name="Oval 224">
              <a:extLst>
                <a:ext uri="{FF2B5EF4-FFF2-40B4-BE49-F238E27FC236}">
                  <a16:creationId xmlns:a16="http://schemas.microsoft.com/office/drawing/2014/main" id="{4534C220-3102-49B9-8EE7-398B57B10F14}"/>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26" name="TextBox 225">
              <a:extLst>
                <a:ext uri="{FF2B5EF4-FFF2-40B4-BE49-F238E27FC236}">
                  <a16:creationId xmlns:a16="http://schemas.microsoft.com/office/drawing/2014/main" id="{431020C2-70A9-437A-BFCC-0B2B2D2E16C1}"/>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38</a:t>
              </a:r>
            </a:p>
          </p:txBody>
        </p:sp>
      </p:grpSp>
      <p:grpSp>
        <p:nvGrpSpPr>
          <p:cNvPr id="228" name="Group 227">
            <a:extLst>
              <a:ext uri="{FF2B5EF4-FFF2-40B4-BE49-F238E27FC236}">
                <a16:creationId xmlns:a16="http://schemas.microsoft.com/office/drawing/2014/main" id="{8979AF3C-E1DC-4517-8A78-244084442CE8}"/>
              </a:ext>
            </a:extLst>
          </p:cNvPr>
          <p:cNvGrpSpPr/>
          <p:nvPr/>
        </p:nvGrpSpPr>
        <p:grpSpPr>
          <a:xfrm>
            <a:off x="13998242" y="12267432"/>
            <a:ext cx="2036101" cy="2380804"/>
            <a:chOff x="12876410" y="4229135"/>
            <a:chExt cx="2036101" cy="2380804"/>
          </a:xfrm>
        </p:grpSpPr>
        <p:sp>
          <p:nvSpPr>
            <p:cNvPr id="231" name="TextBox 230">
              <a:extLst>
                <a:ext uri="{FF2B5EF4-FFF2-40B4-BE49-F238E27FC236}">
                  <a16:creationId xmlns:a16="http://schemas.microsoft.com/office/drawing/2014/main" id="{9DF837B3-E90F-4DE5-8C15-5B4CE8ACBAF1}"/>
                </a:ext>
              </a:extLst>
            </p:cNvPr>
            <p:cNvSpPr txBox="1"/>
            <p:nvPr/>
          </p:nvSpPr>
          <p:spPr>
            <a:xfrm>
              <a:off x="13316011" y="4229135"/>
              <a:ext cx="751284"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XX</a:t>
              </a:r>
            </a:p>
          </p:txBody>
        </p:sp>
        <p:sp>
          <p:nvSpPr>
            <p:cNvPr id="235" name="TextBox 234">
              <a:extLst>
                <a:ext uri="{FF2B5EF4-FFF2-40B4-BE49-F238E27FC236}">
                  <a16:creationId xmlns:a16="http://schemas.microsoft.com/office/drawing/2014/main" id="{F43ED097-48AA-4229-8573-9665C0A16AA2}"/>
                </a:ext>
              </a:extLst>
            </p:cNvPr>
            <p:cNvSpPr txBox="1"/>
            <p:nvPr/>
          </p:nvSpPr>
          <p:spPr>
            <a:xfrm>
              <a:off x="14092603" y="6117496"/>
              <a:ext cx="81990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270" name="Group 269">
              <a:extLst>
                <a:ext uri="{FF2B5EF4-FFF2-40B4-BE49-F238E27FC236}">
                  <a16:creationId xmlns:a16="http://schemas.microsoft.com/office/drawing/2014/main" id="{DBCCCF35-35B4-4C32-90BF-E6678C75219C}"/>
                </a:ext>
              </a:extLst>
            </p:cNvPr>
            <p:cNvGrpSpPr/>
            <p:nvPr/>
          </p:nvGrpSpPr>
          <p:grpSpPr>
            <a:xfrm>
              <a:off x="12876410" y="4839359"/>
              <a:ext cx="1636191" cy="1654059"/>
              <a:chOff x="11971653" y="10789917"/>
              <a:chExt cx="1636191" cy="1654059"/>
            </a:xfrm>
          </p:grpSpPr>
          <p:sp>
            <p:nvSpPr>
              <p:cNvPr id="271" name="Flowchart: Decision 270">
                <a:extLst>
                  <a:ext uri="{FF2B5EF4-FFF2-40B4-BE49-F238E27FC236}">
                    <a16:creationId xmlns:a16="http://schemas.microsoft.com/office/drawing/2014/main" id="{7E9326CA-8E10-420E-8537-BDFF646EA277}"/>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reeform: Shape 273">
                <a:extLst>
                  <a:ext uri="{FF2B5EF4-FFF2-40B4-BE49-F238E27FC236}">
                    <a16:creationId xmlns:a16="http://schemas.microsoft.com/office/drawing/2014/main" id="{76E5926D-486A-4AF3-912F-B909840579B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reeform: Shape 274">
                <a:extLst>
                  <a:ext uri="{FF2B5EF4-FFF2-40B4-BE49-F238E27FC236}">
                    <a16:creationId xmlns:a16="http://schemas.microsoft.com/office/drawing/2014/main" id="{CEAE1500-E3B7-4437-8528-22160BDF8670}"/>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02" name="Freeform: Shape 301">
            <a:extLst>
              <a:ext uri="{FF2B5EF4-FFF2-40B4-BE49-F238E27FC236}">
                <a16:creationId xmlns:a16="http://schemas.microsoft.com/office/drawing/2014/main" id="{E5623240-F76D-4B8E-9994-30C659A56F20}"/>
              </a:ext>
            </a:extLst>
          </p:cNvPr>
          <p:cNvSpPr/>
          <p:nvPr/>
        </p:nvSpPr>
        <p:spPr>
          <a:xfrm>
            <a:off x="14811233" y="14548513"/>
            <a:ext cx="1525137" cy="747215"/>
          </a:xfrm>
          <a:custGeom>
            <a:avLst/>
            <a:gdLst>
              <a:gd name="connsiteX0" fmla="*/ 0 w 1525137"/>
              <a:gd name="connsiteY0" fmla="*/ 0 h 747215"/>
              <a:gd name="connsiteX1" fmla="*/ 6824 w 1525137"/>
              <a:gd name="connsiteY1" fmla="*/ 334371 h 747215"/>
              <a:gd name="connsiteX2" fmla="*/ 1525137 w 1525137"/>
              <a:gd name="connsiteY2" fmla="*/ 747215 h 747215"/>
            </a:gdLst>
            <a:ahLst/>
            <a:cxnLst>
              <a:cxn ang="0">
                <a:pos x="connsiteX0" y="connsiteY0"/>
              </a:cxn>
              <a:cxn ang="0">
                <a:pos x="connsiteX1" y="connsiteY1"/>
              </a:cxn>
              <a:cxn ang="0">
                <a:pos x="connsiteX2" y="connsiteY2"/>
              </a:cxn>
            </a:cxnLst>
            <a:rect l="l" t="t" r="r" b="b"/>
            <a:pathLst>
              <a:path w="1525137" h="747215">
                <a:moveTo>
                  <a:pt x="0" y="0"/>
                </a:moveTo>
                <a:lnTo>
                  <a:pt x="6824" y="334371"/>
                </a:lnTo>
                <a:lnTo>
                  <a:pt x="1525137" y="747215"/>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6" name="Group 255">
            <a:extLst>
              <a:ext uri="{FF2B5EF4-FFF2-40B4-BE49-F238E27FC236}">
                <a16:creationId xmlns:a16="http://schemas.microsoft.com/office/drawing/2014/main" id="{65C1BF77-833A-4A49-8A2D-89E1D2001A5B}"/>
              </a:ext>
            </a:extLst>
          </p:cNvPr>
          <p:cNvGrpSpPr/>
          <p:nvPr/>
        </p:nvGrpSpPr>
        <p:grpSpPr>
          <a:xfrm>
            <a:off x="2873387" y="6183045"/>
            <a:ext cx="2596433" cy="2270840"/>
            <a:chOff x="6920736" y="13297109"/>
            <a:chExt cx="2596433" cy="2270840"/>
          </a:xfrm>
        </p:grpSpPr>
        <p:grpSp>
          <p:nvGrpSpPr>
            <p:cNvPr id="257" name="Group 256">
              <a:extLst>
                <a:ext uri="{FF2B5EF4-FFF2-40B4-BE49-F238E27FC236}">
                  <a16:creationId xmlns:a16="http://schemas.microsoft.com/office/drawing/2014/main" id="{DD27E0ED-C653-4E5D-838F-D0887BE13366}"/>
                </a:ext>
              </a:extLst>
            </p:cNvPr>
            <p:cNvGrpSpPr/>
            <p:nvPr/>
          </p:nvGrpSpPr>
          <p:grpSpPr>
            <a:xfrm>
              <a:off x="6920736" y="13297109"/>
              <a:ext cx="2596433" cy="2270840"/>
              <a:chOff x="12363575" y="4236316"/>
              <a:chExt cx="2596433" cy="2270840"/>
            </a:xfrm>
          </p:grpSpPr>
          <p:sp>
            <p:nvSpPr>
              <p:cNvPr id="261" name="TextBox 260">
                <a:extLst>
                  <a:ext uri="{FF2B5EF4-FFF2-40B4-BE49-F238E27FC236}">
                    <a16:creationId xmlns:a16="http://schemas.microsoft.com/office/drawing/2014/main" id="{8D11BD9B-5F68-45AA-8F3C-844AC1E905DE}"/>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62" name="TextBox 261">
                <a:extLst>
                  <a:ext uri="{FF2B5EF4-FFF2-40B4-BE49-F238E27FC236}">
                    <a16:creationId xmlns:a16="http://schemas.microsoft.com/office/drawing/2014/main" id="{49216DC9-A18D-41C8-B003-B1C5C615EF00}"/>
                  </a:ext>
                </a:extLst>
              </p:cNvPr>
              <p:cNvSpPr txBox="1"/>
              <p:nvPr/>
            </p:nvSpPr>
            <p:spPr>
              <a:xfrm>
                <a:off x="12363575" y="6014713"/>
                <a:ext cx="972731" cy="492443"/>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sp>
            <p:nvSpPr>
              <p:cNvPr id="263" name="TextBox 262">
                <a:extLst>
                  <a:ext uri="{FF2B5EF4-FFF2-40B4-BE49-F238E27FC236}">
                    <a16:creationId xmlns:a16="http://schemas.microsoft.com/office/drawing/2014/main" id="{EADFE94F-2F00-485D-84AB-BFB643584C8B}"/>
                  </a:ext>
                </a:extLst>
              </p:cNvPr>
              <p:cNvSpPr txBox="1"/>
              <p:nvPr/>
            </p:nvSpPr>
            <p:spPr>
              <a:xfrm>
                <a:off x="14224978" y="6014713"/>
                <a:ext cx="735030" cy="492443"/>
              </a:xfrm>
              <a:prstGeom prst="rect">
                <a:avLst/>
              </a:prstGeom>
              <a:no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sp>
            <p:nvSpPr>
              <p:cNvPr id="266" name="Flowchart: Decision 265">
                <a:extLst>
                  <a:ext uri="{FF2B5EF4-FFF2-40B4-BE49-F238E27FC236}">
                    <a16:creationId xmlns:a16="http://schemas.microsoft.com/office/drawing/2014/main" id="{2725781A-EB1E-425E-9419-86326EEA0EC4}"/>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8" name="Group 257">
              <a:extLst>
                <a:ext uri="{FF2B5EF4-FFF2-40B4-BE49-F238E27FC236}">
                  <a16:creationId xmlns:a16="http://schemas.microsoft.com/office/drawing/2014/main" id="{D217CD3D-E126-4745-B8FF-C91E1580735A}"/>
                </a:ext>
              </a:extLst>
            </p:cNvPr>
            <p:cNvGrpSpPr/>
            <p:nvPr/>
          </p:nvGrpSpPr>
          <p:grpSpPr>
            <a:xfrm flipV="1">
              <a:off x="7865511" y="14491206"/>
              <a:ext cx="761411" cy="492445"/>
              <a:chOff x="8466369" y="4852625"/>
              <a:chExt cx="833176" cy="363347"/>
            </a:xfrm>
          </p:grpSpPr>
          <p:sp>
            <p:nvSpPr>
              <p:cNvPr id="259" name="Freeform 140">
                <a:extLst>
                  <a:ext uri="{FF2B5EF4-FFF2-40B4-BE49-F238E27FC236}">
                    <a16:creationId xmlns:a16="http://schemas.microsoft.com/office/drawing/2014/main" id="{589C3AE7-8A4D-49D9-AC48-277D77A9A8B2}"/>
                  </a:ext>
                </a:extLst>
              </p:cNvPr>
              <p:cNvSpPr/>
              <p:nvPr/>
            </p:nvSpPr>
            <p:spPr>
              <a:xfrm>
                <a:off x="8466369" y="4852625"/>
                <a:ext cx="833176" cy="361150"/>
              </a:xfrm>
              <a:custGeom>
                <a:avLst/>
                <a:gdLst>
                  <a:gd name="connsiteX0" fmla="*/ 0 w 1068080"/>
                  <a:gd name="connsiteY0" fmla="*/ 7684 h 361150"/>
                  <a:gd name="connsiteX1" fmla="*/ 15368 w 1068080"/>
                  <a:gd name="connsiteY1" fmla="*/ 361150 h 361150"/>
                  <a:gd name="connsiteX2" fmla="*/ 1068080 w 1068080"/>
                  <a:gd name="connsiteY2" fmla="*/ 353466 h 361150"/>
                  <a:gd name="connsiteX3" fmla="*/ 1068080 w 1068080"/>
                  <a:gd name="connsiteY3" fmla="*/ 0 h 361150"/>
                  <a:gd name="connsiteX0" fmla="*/ 0 w 1068080"/>
                  <a:gd name="connsiteY0" fmla="*/ 7684 h 361150"/>
                  <a:gd name="connsiteX1" fmla="*/ 439 w 1068080"/>
                  <a:gd name="connsiteY1" fmla="*/ 361150 h 361150"/>
                  <a:gd name="connsiteX2" fmla="*/ 1068080 w 1068080"/>
                  <a:gd name="connsiteY2" fmla="*/ 353466 h 361150"/>
                  <a:gd name="connsiteX3" fmla="*/ 1068080 w 1068080"/>
                  <a:gd name="connsiteY3" fmla="*/ 0 h 361150"/>
                </a:gdLst>
                <a:ahLst/>
                <a:cxnLst>
                  <a:cxn ang="0">
                    <a:pos x="connsiteX0" y="connsiteY0"/>
                  </a:cxn>
                  <a:cxn ang="0">
                    <a:pos x="connsiteX1" y="connsiteY1"/>
                  </a:cxn>
                  <a:cxn ang="0">
                    <a:pos x="connsiteX2" y="connsiteY2"/>
                  </a:cxn>
                  <a:cxn ang="0">
                    <a:pos x="connsiteX3" y="connsiteY3"/>
                  </a:cxn>
                </a:cxnLst>
                <a:rect l="l" t="t" r="r" b="b"/>
                <a:pathLst>
                  <a:path w="1068080" h="361150">
                    <a:moveTo>
                      <a:pt x="0" y="7684"/>
                    </a:moveTo>
                    <a:cubicBezTo>
                      <a:pt x="146" y="125506"/>
                      <a:pt x="293" y="243328"/>
                      <a:pt x="439" y="361150"/>
                    </a:cubicBezTo>
                    <a:lnTo>
                      <a:pt x="1068080" y="353466"/>
                    </a:lnTo>
                    <a:lnTo>
                      <a:pt x="106808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60" name="Freeform 141">
                <a:extLst>
                  <a:ext uri="{FF2B5EF4-FFF2-40B4-BE49-F238E27FC236}">
                    <a16:creationId xmlns:a16="http://schemas.microsoft.com/office/drawing/2014/main" id="{79D82F0F-C215-4595-A007-DD0F25FE2200}"/>
                  </a:ext>
                </a:extLst>
              </p:cNvPr>
              <p:cNvSpPr/>
              <p:nvPr/>
            </p:nvSpPr>
            <p:spPr>
              <a:xfrm>
                <a:off x="8889603" y="4921124"/>
                <a:ext cx="0" cy="294848"/>
              </a:xfrm>
              <a:custGeom>
                <a:avLst/>
                <a:gdLst>
                  <a:gd name="connsiteX0" fmla="*/ 0 w 0"/>
                  <a:gd name="connsiteY0" fmla="*/ 294848 h 294848"/>
                  <a:gd name="connsiteX1" fmla="*/ 0 w 0"/>
                  <a:gd name="connsiteY1" fmla="*/ 0 h 294848"/>
                </a:gdLst>
                <a:ahLst/>
                <a:cxnLst>
                  <a:cxn ang="0">
                    <a:pos x="connsiteX0" y="connsiteY0"/>
                  </a:cxn>
                  <a:cxn ang="0">
                    <a:pos x="connsiteX1" y="connsiteY1"/>
                  </a:cxn>
                </a:cxnLst>
                <a:rect l="l" t="t" r="r" b="b"/>
                <a:pathLst>
                  <a:path h="294848">
                    <a:moveTo>
                      <a:pt x="0" y="294848"/>
                    </a:moveTo>
                    <a:lnTo>
                      <a:pt x="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sp>
        <p:nvSpPr>
          <p:cNvPr id="290" name="Freeform: Shape 289">
            <a:extLst>
              <a:ext uri="{FF2B5EF4-FFF2-40B4-BE49-F238E27FC236}">
                <a16:creationId xmlns:a16="http://schemas.microsoft.com/office/drawing/2014/main" id="{8F6305C4-581A-4FF0-9145-430C48A29B18}"/>
              </a:ext>
            </a:extLst>
          </p:cNvPr>
          <p:cNvSpPr/>
          <p:nvPr/>
        </p:nvSpPr>
        <p:spPr>
          <a:xfrm rot="5675784">
            <a:off x="14437844" y="6056928"/>
            <a:ext cx="1885342" cy="1572736"/>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7" name="Group 306">
            <a:extLst>
              <a:ext uri="{FF2B5EF4-FFF2-40B4-BE49-F238E27FC236}">
                <a16:creationId xmlns:a16="http://schemas.microsoft.com/office/drawing/2014/main" id="{84FE00FB-A99D-45FE-8DCD-45F7BB856E78}"/>
              </a:ext>
            </a:extLst>
          </p:cNvPr>
          <p:cNvGrpSpPr/>
          <p:nvPr/>
        </p:nvGrpSpPr>
        <p:grpSpPr>
          <a:xfrm>
            <a:off x="11952979" y="3199378"/>
            <a:ext cx="2739486" cy="2322634"/>
            <a:chOff x="12876410" y="4236316"/>
            <a:chExt cx="2739486" cy="2322634"/>
          </a:xfrm>
        </p:grpSpPr>
        <p:sp>
          <p:nvSpPr>
            <p:cNvPr id="308" name="TextBox 307">
              <a:extLst>
                <a:ext uri="{FF2B5EF4-FFF2-40B4-BE49-F238E27FC236}">
                  <a16:creationId xmlns:a16="http://schemas.microsoft.com/office/drawing/2014/main" id="{04497517-AD06-4E8E-9D21-609D3FC2FDF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09" name="TextBox 308">
              <a:extLst>
                <a:ext uri="{FF2B5EF4-FFF2-40B4-BE49-F238E27FC236}">
                  <a16:creationId xmlns:a16="http://schemas.microsoft.com/office/drawing/2014/main" id="{5523D0BA-4164-4862-8D85-32B4F37726B1}"/>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310" name="Group 309">
              <a:extLst>
                <a:ext uri="{FF2B5EF4-FFF2-40B4-BE49-F238E27FC236}">
                  <a16:creationId xmlns:a16="http://schemas.microsoft.com/office/drawing/2014/main" id="{7461B845-0B50-48AE-B18E-BB442DB62DAC}"/>
                </a:ext>
              </a:extLst>
            </p:cNvPr>
            <p:cNvGrpSpPr/>
            <p:nvPr/>
          </p:nvGrpSpPr>
          <p:grpSpPr>
            <a:xfrm>
              <a:off x="12876410" y="4839359"/>
              <a:ext cx="1636191" cy="1654059"/>
              <a:chOff x="11971653" y="10789917"/>
              <a:chExt cx="1636191" cy="1654059"/>
            </a:xfrm>
          </p:grpSpPr>
          <p:sp>
            <p:nvSpPr>
              <p:cNvPr id="311" name="Flowchart: Decision 310">
                <a:extLst>
                  <a:ext uri="{FF2B5EF4-FFF2-40B4-BE49-F238E27FC236}">
                    <a16:creationId xmlns:a16="http://schemas.microsoft.com/office/drawing/2014/main" id="{6830A74B-2055-4785-A7FB-5E544953607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Freeform: Shape 311">
                <a:extLst>
                  <a:ext uri="{FF2B5EF4-FFF2-40B4-BE49-F238E27FC236}">
                    <a16:creationId xmlns:a16="http://schemas.microsoft.com/office/drawing/2014/main" id="{B7706A1E-2743-45A4-9C46-B5A82EF0117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Freeform: Shape 312">
                <a:extLst>
                  <a:ext uri="{FF2B5EF4-FFF2-40B4-BE49-F238E27FC236}">
                    <a16:creationId xmlns:a16="http://schemas.microsoft.com/office/drawing/2014/main" id="{B0E0A8B9-755C-4A9A-BA12-24891BF727A2}"/>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14" name="Group 313">
            <a:extLst>
              <a:ext uri="{FF2B5EF4-FFF2-40B4-BE49-F238E27FC236}">
                <a16:creationId xmlns:a16="http://schemas.microsoft.com/office/drawing/2014/main" id="{DD4471A7-8A08-43F1-B6E6-C5F3E4A3750B}"/>
              </a:ext>
            </a:extLst>
          </p:cNvPr>
          <p:cNvGrpSpPr/>
          <p:nvPr/>
        </p:nvGrpSpPr>
        <p:grpSpPr>
          <a:xfrm>
            <a:off x="20808658" y="5816421"/>
            <a:ext cx="2739486" cy="2322634"/>
            <a:chOff x="12876410" y="4236316"/>
            <a:chExt cx="2739486" cy="2322634"/>
          </a:xfrm>
        </p:grpSpPr>
        <p:sp>
          <p:nvSpPr>
            <p:cNvPr id="315" name="TextBox 314">
              <a:extLst>
                <a:ext uri="{FF2B5EF4-FFF2-40B4-BE49-F238E27FC236}">
                  <a16:creationId xmlns:a16="http://schemas.microsoft.com/office/drawing/2014/main" id="{542804F7-85EF-4449-8D75-4C7D6F9B25E3}"/>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16" name="TextBox 315">
              <a:extLst>
                <a:ext uri="{FF2B5EF4-FFF2-40B4-BE49-F238E27FC236}">
                  <a16:creationId xmlns:a16="http://schemas.microsoft.com/office/drawing/2014/main" id="{0461647F-FD15-4AB4-9E22-F7C473A9BBAF}"/>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317" name="Group 316">
              <a:extLst>
                <a:ext uri="{FF2B5EF4-FFF2-40B4-BE49-F238E27FC236}">
                  <a16:creationId xmlns:a16="http://schemas.microsoft.com/office/drawing/2014/main" id="{27A9CEC4-D97E-487A-8D83-3680954B9B67}"/>
                </a:ext>
              </a:extLst>
            </p:cNvPr>
            <p:cNvGrpSpPr/>
            <p:nvPr/>
          </p:nvGrpSpPr>
          <p:grpSpPr>
            <a:xfrm>
              <a:off x="12876410" y="4839359"/>
              <a:ext cx="1636191" cy="1654059"/>
              <a:chOff x="11971653" y="10789917"/>
              <a:chExt cx="1636191" cy="1654059"/>
            </a:xfrm>
          </p:grpSpPr>
          <p:sp>
            <p:nvSpPr>
              <p:cNvPr id="318" name="Flowchart: Decision 317">
                <a:extLst>
                  <a:ext uri="{FF2B5EF4-FFF2-40B4-BE49-F238E27FC236}">
                    <a16:creationId xmlns:a16="http://schemas.microsoft.com/office/drawing/2014/main" id="{23452095-DE09-44DF-93D9-867EAB820543}"/>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reeform: Shape 318">
                <a:extLst>
                  <a:ext uri="{FF2B5EF4-FFF2-40B4-BE49-F238E27FC236}">
                    <a16:creationId xmlns:a16="http://schemas.microsoft.com/office/drawing/2014/main" id="{DAF748DD-1D32-4A9E-8B70-498119927845}"/>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Freeform: Shape 319">
                <a:extLst>
                  <a:ext uri="{FF2B5EF4-FFF2-40B4-BE49-F238E27FC236}">
                    <a16:creationId xmlns:a16="http://schemas.microsoft.com/office/drawing/2014/main" id="{701F08D3-31EE-4CA9-AF6B-04470CC70803}"/>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177601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1000"/>
                                        <p:tgtEl>
                                          <p:spTgt spid="6"/>
                                        </p:tgtEl>
                                      </p:cBhvr>
                                    </p:animEffect>
                                  </p:childTnLst>
                                </p:cTn>
                              </p:par>
                            </p:childTnLst>
                          </p:cTn>
                        </p:par>
                        <p:par>
                          <p:cTn id="8" fill="hold">
                            <p:stCondLst>
                              <p:cond delay="1000"/>
                            </p:stCondLst>
                            <p:childTnLst>
                              <p:par>
                                <p:cTn id="9" presetID="2" presetClass="entr" presetSubtype="4" fill="hold" grpId="0" nodeType="afterEffect">
                                  <p:stCondLst>
                                    <p:cond delay="0"/>
                                  </p:stCondLst>
                                  <p:childTnLst>
                                    <p:set>
                                      <p:cBhvr>
                                        <p:cTn id="10" dur="1" fill="hold">
                                          <p:stCondLst>
                                            <p:cond delay="0"/>
                                          </p:stCondLst>
                                        </p:cTn>
                                        <p:tgtEl>
                                          <p:spTgt spid="227"/>
                                        </p:tgtEl>
                                        <p:attrNameLst>
                                          <p:attrName>style.visibility</p:attrName>
                                        </p:attrNameLst>
                                      </p:cBhvr>
                                      <p:to>
                                        <p:strVal val="visible"/>
                                      </p:to>
                                    </p:set>
                                    <p:anim calcmode="lin" valueType="num">
                                      <p:cBhvr additive="base">
                                        <p:cTn id="11" dur="1000" fill="hold"/>
                                        <p:tgtEl>
                                          <p:spTgt spid="227"/>
                                        </p:tgtEl>
                                        <p:attrNameLst>
                                          <p:attrName>ppt_x</p:attrName>
                                        </p:attrNameLst>
                                      </p:cBhvr>
                                      <p:tavLst>
                                        <p:tav tm="0">
                                          <p:val>
                                            <p:strVal val="#ppt_x"/>
                                          </p:val>
                                        </p:tav>
                                        <p:tav tm="100000">
                                          <p:val>
                                            <p:strVal val="#ppt_x"/>
                                          </p:val>
                                        </p:tav>
                                      </p:tavLst>
                                    </p:anim>
                                    <p:anim calcmode="lin" valueType="num">
                                      <p:cBhvr additive="base">
                                        <p:cTn id="12" dur="1000" fill="hold"/>
                                        <p:tgtEl>
                                          <p:spTgt spid="22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2" presetClass="entr" presetSubtype="2" fill="hold" grpId="0" nodeType="clickEffect">
                                  <p:stCondLst>
                                    <p:cond delay="0"/>
                                  </p:stCondLst>
                                  <p:childTnLst>
                                    <p:set>
                                      <p:cBhvr>
                                        <p:cTn id="16" dur="1" fill="hold">
                                          <p:stCondLst>
                                            <p:cond delay="0"/>
                                          </p:stCondLst>
                                        </p:cTn>
                                        <p:tgtEl>
                                          <p:spTgt spid="230"/>
                                        </p:tgtEl>
                                        <p:attrNameLst>
                                          <p:attrName>style.visibility</p:attrName>
                                        </p:attrNameLst>
                                      </p:cBhvr>
                                      <p:to>
                                        <p:strVal val="visible"/>
                                      </p:to>
                                    </p:set>
                                    <p:animEffect transition="in" filter="wipe(right)">
                                      <p:cBhvr>
                                        <p:cTn id="17" dur="1000"/>
                                        <p:tgtEl>
                                          <p:spTgt spid="230"/>
                                        </p:tgtEl>
                                      </p:cBhvr>
                                    </p:animEffect>
                                  </p:childTnLst>
                                </p:cTn>
                              </p:par>
                            </p:childTnLst>
                          </p:cTn>
                        </p:par>
                        <p:par>
                          <p:cTn id="18" fill="hold">
                            <p:stCondLst>
                              <p:cond delay="1000"/>
                            </p:stCondLst>
                            <p:childTnLst>
                              <p:par>
                                <p:cTn id="19" presetID="26" presetClass="emph" presetSubtype="0" fill="hold" nodeType="afterEffect">
                                  <p:stCondLst>
                                    <p:cond delay="0"/>
                                  </p:stCondLst>
                                  <p:childTnLst>
                                    <p:animEffect transition="out" filter="fade">
                                      <p:cBhvr>
                                        <p:cTn id="20" dur="1000" tmFilter="0, 0; .2, .5; .8, .5; 1, 0"/>
                                        <p:tgtEl>
                                          <p:spTgt spid="372"/>
                                        </p:tgtEl>
                                      </p:cBhvr>
                                    </p:animEffect>
                                    <p:animScale>
                                      <p:cBhvr>
                                        <p:cTn id="21" dur="500" autoRev="1" fill="hold"/>
                                        <p:tgtEl>
                                          <p:spTgt spid="372"/>
                                        </p:tgtEl>
                                      </p:cBhvr>
                                      <p:by x="105000" y="105000"/>
                                    </p:animScale>
                                  </p:childTnLst>
                                </p:cTn>
                              </p:par>
                            </p:childTnLst>
                          </p:cTn>
                        </p:par>
                      </p:childTnLst>
                    </p:cTn>
                  </p:par>
                  <p:par>
                    <p:cTn id="22" fill="hold">
                      <p:stCondLst>
                        <p:cond delay="indefinite"/>
                      </p:stCondLst>
                      <p:childTnLst>
                        <p:par>
                          <p:cTn id="23" fill="hold">
                            <p:stCondLst>
                              <p:cond delay="0"/>
                            </p:stCondLst>
                            <p:childTnLst>
                              <p:par>
                                <p:cTn id="24" presetID="10" presetClass="exit" presetSubtype="0" fill="hold" grpId="1" nodeType="clickEffect">
                                  <p:stCondLst>
                                    <p:cond delay="0"/>
                                  </p:stCondLst>
                                  <p:childTnLst>
                                    <p:animEffect transition="out" filter="fade">
                                      <p:cBhvr>
                                        <p:cTn id="25" dur="500"/>
                                        <p:tgtEl>
                                          <p:spTgt spid="230"/>
                                        </p:tgtEl>
                                      </p:cBhvr>
                                    </p:animEffect>
                                    <p:set>
                                      <p:cBhvr>
                                        <p:cTn id="26" dur="1" fill="hold">
                                          <p:stCondLst>
                                            <p:cond delay="499"/>
                                          </p:stCondLst>
                                        </p:cTn>
                                        <p:tgtEl>
                                          <p:spTgt spid="230"/>
                                        </p:tgtEl>
                                        <p:attrNameLst>
                                          <p:attrName>style.visibility</p:attrName>
                                        </p:attrNameLst>
                                      </p:cBhvr>
                                      <p:to>
                                        <p:strVal val="hidden"/>
                                      </p:to>
                                    </p:set>
                                  </p:childTnLst>
                                </p:cTn>
                              </p:par>
                            </p:childTnLst>
                          </p:cTn>
                        </p:par>
                        <p:par>
                          <p:cTn id="27" fill="hold">
                            <p:stCondLst>
                              <p:cond delay="500"/>
                            </p:stCondLst>
                            <p:childTnLst>
                              <p:par>
                                <p:cTn id="28" presetID="22" presetClass="entr" presetSubtype="8" fill="hold" grpId="0" nodeType="afterEffect">
                                  <p:stCondLst>
                                    <p:cond delay="0"/>
                                  </p:stCondLst>
                                  <p:childTnLst>
                                    <p:set>
                                      <p:cBhvr>
                                        <p:cTn id="29" dur="1" fill="hold">
                                          <p:stCondLst>
                                            <p:cond delay="0"/>
                                          </p:stCondLst>
                                        </p:cTn>
                                        <p:tgtEl>
                                          <p:spTgt spid="229"/>
                                        </p:tgtEl>
                                        <p:attrNameLst>
                                          <p:attrName>style.visibility</p:attrName>
                                        </p:attrNameLst>
                                      </p:cBhvr>
                                      <p:to>
                                        <p:strVal val="visible"/>
                                      </p:to>
                                    </p:set>
                                    <p:animEffect transition="in" filter="wipe(left)">
                                      <p:cBhvr>
                                        <p:cTn id="30" dur="1250"/>
                                        <p:tgtEl>
                                          <p:spTgt spid="229"/>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4" fill="hold" grpId="1" nodeType="clickEffect">
                                  <p:stCondLst>
                                    <p:cond delay="0"/>
                                  </p:stCondLst>
                                  <p:childTnLst>
                                    <p:set>
                                      <p:cBhvr>
                                        <p:cTn id="34" dur="1" fill="hold">
                                          <p:stCondLst>
                                            <p:cond delay="0"/>
                                          </p:stCondLst>
                                        </p:cTn>
                                        <p:tgtEl>
                                          <p:spTgt spid="44"/>
                                        </p:tgtEl>
                                        <p:attrNameLst>
                                          <p:attrName>style.visibility</p:attrName>
                                        </p:attrNameLst>
                                      </p:cBhvr>
                                      <p:to>
                                        <p:strVal val="visible"/>
                                      </p:to>
                                    </p:set>
                                    <p:animEffect transition="in" filter="wipe(down)">
                                      <p:cBhvr>
                                        <p:cTn id="35" dur="1000"/>
                                        <p:tgtEl>
                                          <p:spTgt spid="44"/>
                                        </p:tgtEl>
                                      </p:cBhvr>
                                    </p:animEffect>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243"/>
                                        </p:tgtEl>
                                        <p:attrNameLst>
                                          <p:attrName>style.visibility</p:attrName>
                                        </p:attrNameLst>
                                      </p:cBhvr>
                                      <p:to>
                                        <p:strVal val="visible"/>
                                      </p:to>
                                    </p:set>
                                    <p:animEffect transition="in" filter="fade">
                                      <p:cBhvr>
                                        <p:cTn id="39" dur="500"/>
                                        <p:tgtEl>
                                          <p:spTgt spid="243"/>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4" fill="hold" grpId="0" nodeType="clickEffect">
                                  <p:stCondLst>
                                    <p:cond delay="0"/>
                                  </p:stCondLst>
                                  <p:childTnLst>
                                    <p:set>
                                      <p:cBhvr>
                                        <p:cTn id="43" dur="1" fill="hold">
                                          <p:stCondLst>
                                            <p:cond delay="0"/>
                                          </p:stCondLst>
                                        </p:cTn>
                                        <p:tgtEl>
                                          <p:spTgt spid="290"/>
                                        </p:tgtEl>
                                        <p:attrNameLst>
                                          <p:attrName>style.visibility</p:attrName>
                                        </p:attrNameLst>
                                      </p:cBhvr>
                                      <p:to>
                                        <p:strVal val="visible"/>
                                      </p:to>
                                    </p:set>
                                    <p:animEffect transition="in" filter="wipe(down)">
                                      <p:cBhvr>
                                        <p:cTn id="44" dur="1250"/>
                                        <p:tgtEl>
                                          <p:spTgt spid="290"/>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81"/>
                                        </p:tgtEl>
                                        <p:attrNameLst>
                                          <p:attrName>style.visibility</p:attrName>
                                        </p:attrNameLst>
                                      </p:cBhvr>
                                      <p:to>
                                        <p:strVal val="visible"/>
                                      </p:to>
                                    </p:set>
                                    <p:animEffect transition="in" filter="wipe(left)">
                                      <p:cBhvr>
                                        <p:cTn id="49" dur="1250"/>
                                        <p:tgtEl>
                                          <p:spTgt spid="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27" grpId="0"/>
      <p:bldP spid="229" grpId="0" animBg="1"/>
      <p:bldP spid="230" grpId="0" animBg="1"/>
      <p:bldP spid="230" grpId="1" animBg="1"/>
      <p:bldP spid="44" grpId="1" animBg="1"/>
      <p:bldP spid="81" grpId="0" animBg="1"/>
      <p:bldP spid="290"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 name="Rectangle 209">
            <a:extLst>
              <a:ext uri="{FF2B5EF4-FFF2-40B4-BE49-F238E27FC236}">
                <a16:creationId xmlns:a16="http://schemas.microsoft.com/office/drawing/2014/main" id="{B648C832-E14E-4819-B74F-DF99C43D465A}"/>
              </a:ext>
            </a:extLst>
          </p:cNvPr>
          <p:cNvSpPr/>
          <p:nvPr/>
        </p:nvSpPr>
        <p:spPr>
          <a:xfrm>
            <a:off x="748965" y="377345"/>
            <a:ext cx="25988210" cy="17469852"/>
          </a:xfrm>
          <a:prstGeom prst="rect">
            <a:avLst/>
          </a:prstGeom>
          <a:solidFill>
            <a:schemeClr val="accent6">
              <a:lumMod val="20000"/>
              <a:lumOff val="80000"/>
            </a:schemeClr>
          </a:solid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561AACBF-14CB-4ED2-BBB3-10955C7EF795}"/>
              </a:ext>
            </a:extLst>
          </p:cNvPr>
          <p:cNvSpPr/>
          <p:nvPr/>
        </p:nvSpPr>
        <p:spPr>
          <a:xfrm>
            <a:off x="13107397" y="6384758"/>
            <a:ext cx="1715508" cy="2454442"/>
          </a:xfrm>
          <a:custGeom>
            <a:avLst/>
            <a:gdLst>
              <a:gd name="connsiteX0" fmla="*/ 175466 w 1715508"/>
              <a:gd name="connsiteY0" fmla="*/ 2454442 h 2454442"/>
              <a:gd name="connsiteX1" fmla="*/ 95256 w 1715508"/>
              <a:gd name="connsiteY1" fmla="*/ 2165684 h 2454442"/>
              <a:gd name="connsiteX2" fmla="*/ 15045 w 1715508"/>
              <a:gd name="connsiteY2" fmla="*/ 1957137 h 2454442"/>
              <a:gd name="connsiteX3" fmla="*/ 63171 w 1715508"/>
              <a:gd name="connsiteY3" fmla="*/ 1636295 h 2454442"/>
              <a:gd name="connsiteX4" fmla="*/ 608603 w 1715508"/>
              <a:gd name="connsiteY4" fmla="*/ 946484 h 2454442"/>
              <a:gd name="connsiteX5" fmla="*/ 1715508 w 1715508"/>
              <a:gd name="connsiteY5" fmla="*/ 0 h 2454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715508" h="2454442">
                <a:moveTo>
                  <a:pt x="175466" y="2454442"/>
                </a:moveTo>
                <a:cubicBezTo>
                  <a:pt x="148729" y="2351505"/>
                  <a:pt x="121993" y="2248568"/>
                  <a:pt x="95256" y="2165684"/>
                </a:cubicBezTo>
                <a:cubicBezTo>
                  <a:pt x="68519" y="2082800"/>
                  <a:pt x="20392" y="2045368"/>
                  <a:pt x="15045" y="1957137"/>
                </a:cubicBezTo>
                <a:cubicBezTo>
                  <a:pt x="9698" y="1868906"/>
                  <a:pt x="-35755" y="1804737"/>
                  <a:pt x="63171" y="1636295"/>
                </a:cubicBezTo>
                <a:cubicBezTo>
                  <a:pt x="162097" y="1467853"/>
                  <a:pt x="333214" y="1219200"/>
                  <a:pt x="608603" y="946484"/>
                </a:cubicBezTo>
                <a:cubicBezTo>
                  <a:pt x="883993" y="673768"/>
                  <a:pt x="1299750" y="336884"/>
                  <a:pt x="171550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3C7C603A-6FF2-4294-9A19-0FE6E73B46A5}"/>
              </a:ext>
            </a:extLst>
          </p:cNvPr>
          <p:cNvSpPr/>
          <p:nvPr/>
        </p:nvSpPr>
        <p:spPr>
          <a:xfrm>
            <a:off x="721894" y="360946"/>
            <a:ext cx="26012273" cy="2230781"/>
          </a:xfrm>
          <a:custGeom>
            <a:avLst/>
            <a:gdLst>
              <a:gd name="connsiteX0" fmla="*/ 1949342 w 29879662"/>
              <a:gd name="connsiteY0" fmla="*/ 202468 h 2441450"/>
              <a:gd name="connsiteX1" fmla="*/ 1949342 w 29879662"/>
              <a:gd name="connsiteY1" fmla="*/ 1044678 h 2441450"/>
              <a:gd name="connsiteX2" fmla="*/ 2599047 w 29879662"/>
              <a:gd name="connsiteY2" fmla="*/ 1237183 h 2441450"/>
              <a:gd name="connsiteX3" fmla="*/ 3032184 w 29879662"/>
              <a:gd name="connsiteY3" fmla="*/ 1381562 h 2441450"/>
              <a:gd name="connsiteX4" fmla="*/ 3296879 w 29879662"/>
              <a:gd name="connsiteY4" fmla="*/ 1357499 h 2441450"/>
              <a:gd name="connsiteX5" fmla="*/ 4115026 w 29879662"/>
              <a:gd name="connsiteY5" fmla="*/ 1646257 h 2441450"/>
              <a:gd name="connsiteX6" fmla="*/ 6064142 w 29879662"/>
              <a:gd name="connsiteY6" fmla="*/ 1814699 h 2441450"/>
              <a:gd name="connsiteX7" fmla="*/ 8013258 w 29879662"/>
              <a:gd name="connsiteY7" fmla="*/ 2055331 h 2441450"/>
              <a:gd name="connsiteX8" fmla="*/ 9072036 w 29879662"/>
              <a:gd name="connsiteY8" fmla="*/ 1862826 h 2441450"/>
              <a:gd name="connsiteX9" fmla="*/ 9817994 w 29879662"/>
              <a:gd name="connsiteY9" fmla="*/ 2055331 h 2441450"/>
              <a:gd name="connsiteX10" fmla="*/ 10443636 w 29879662"/>
              <a:gd name="connsiteY10" fmla="*/ 2103457 h 2441450"/>
              <a:gd name="connsiteX11" fmla="*/ 11069279 w 29879662"/>
              <a:gd name="connsiteY11" fmla="*/ 1959078 h 2441450"/>
              <a:gd name="connsiteX12" fmla="*/ 16435363 w 29879662"/>
              <a:gd name="connsiteY12" fmla="*/ 2151583 h 2441450"/>
              <a:gd name="connsiteX13" fmla="*/ 19587636 w 29879662"/>
              <a:gd name="connsiteY13" fmla="*/ 2392215 h 2441450"/>
              <a:gd name="connsiteX14" fmla="*/ 23221173 w 29879662"/>
              <a:gd name="connsiteY14" fmla="*/ 2416278 h 2441450"/>
              <a:gd name="connsiteX15" fmla="*/ 26253131 w 29879662"/>
              <a:gd name="connsiteY15" fmla="*/ 2103457 h 2441450"/>
              <a:gd name="connsiteX16" fmla="*/ 27648794 w 29879662"/>
              <a:gd name="connsiteY16" fmla="*/ 2079394 h 2441450"/>
              <a:gd name="connsiteX17" fmla="*/ 27961615 w 29879662"/>
              <a:gd name="connsiteY17" fmla="*/ 1983141 h 2441450"/>
              <a:gd name="connsiteX18" fmla="*/ 27937552 w 29879662"/>
              <a:gd name="connsiteY18" fmla="*/ 154341 h 2441450"/>
              <a:gd name="connsiteX19" fmla="*/ 1949342 w 29879662"/>
              <a:gd name="connsiteY19" fmla="*/ 202468 h 2441450"/>
              <a:gd name="connsiteX0" fmla="*/ 0 w 27930320"/>
              <a:gd name="connsiteY0" fmla="*/ 202468 h 2441450"/>
              <a:gd name="connsiteX1" fmla="*/ 0 w 27930320"/>
              <a:gd name="connsiteY1" fmla="*/ 1044678 h 2441450"/>
              <a:gd name="connsiteX2" fmla="*/ 649705 w 27930320"/>
              <a:gd name="connsiteY2" fmla="*/ 1237183 h 2441450"/>
              <a:gd name="connsiteX3" fmla="*/ 1082842 w 27930320"/>
              <a:gd name="connsiteY3" fmla="*/ 1381562 h 2441450"/>
              <a:gd name="connsiteX4" fmla="*/ 1347537 w 27930320"/>
              <a:gd name="connsiteY4" fmla="*/ 1357499 h 2441450"/>
              <a:gd name="connsiteX5" fmla="*/ 2165684 w 27930320"/>
              <a:gd name="connsiteY5" fmla="*/ 1646257 h 2441450"/>
              <a:gd name="connsiteX6" fmla="*/ 4114800 w 27930320"/>
              <a:gd name="connsiteY6" fmla="*/ 1814699 h 2441450"/>
              <a:gd name="connsiteX7" fmla="*/ 6063916 w 27930320"/>
              <a:gd name="connsiteY7" fmla="*/ 2055331 h 2441450"/>
              <a:gd name="connsiteX8" fmla="*/ 7122694 w 27930320"/>
              <a:gd name="connsiteY8" fmla="*/ 1862826 h 2441450"/>
              <a:gd name="connsiteX9" fmla="*/ 7868652 w 27930320"/>
              <a:gd name="connsiteY9" fmla="*/ 2055331 h 2441450"/>
              <a:gd name="connsiteX10" fmla="*/ 8494294 w 27930320"/>
              <a:gd name="connsiteY10" fmla="*/ 2103457 h 2441450"/>
              <a:gd name="connsiteX11" fmla="*/ 9119937 w 27930320"/>
              <a:gd name="connsiteY11" fmla="*/ 1959078 h 2441450"/>
              <a:gd name="connsiteX12" fmla="*/ 14486021 w 27930320"/>
              <a:gd name="connsiteY12" fmla="*/ 2151583 h 2441450"/>
              <a:gd name="connsiteX13" fmla="*/ 17638294 w 27930320"/>
              <a:gd name="connsiteY13" fmla="*/ 2392215 h 2441450"/>
              <a:gd name="connsiteX14" fmla="*/ 21271831 w 27930320"/>
              <a:gd name="connsiteY14" fmla="*/ 2416278 h 2441450"/>
              <a:gd name="connsiteX15" fmla="*/ 24303789 w 27930320"/>
              <a:gd name="connsiteY15" fmla="*/ 2103457 h 2441450"/>
              <a:gd name="connsiteX16" fmla="*/ 25699452 w 27930320"/>
              <a:gd name="connsiteY16" fmla="*/ 2079394 h 2441450"/>
              <a:gd name="connsiteX17" fmla="*/ 26012273 w 27930320"/>
              <a:gd name="connsiteY17" fmla="*/ 1983141 h 2441450"/>
              <a:gd name="connsiteX18" fmla="*/ 25988210 w 27930320"/>
              <a:gd name="connsiteY18" fmla="*/ 154341 h 2441450"/>
              <a:gd name="connsiteX19" fmla="*/ 0 w 27930320"/>
              <a:gd name="connsiteY19" fmla="*/ 202468 h 2441450"/>
              <a:gd name="connsiteX0" fmla="*/ 0 w 27930320"/>
              <a:gd name="connsiteY0" fmla="*/ 48127 h 2287109"/>
              <a:gd name="connsiteX1" fmla="*/ 0 w 27930320"/>
              <a:gd name="connsiteY1" fmla="*/ 890337 h 2287109"/>
              <a:gd name="connsiteX2" fmla="*/ 649705 w 27930320"/>
              <a:gd name="connsiteY2" fmla="*/ 1082842 h 2287109"/>
              <a:gd name="connsiteX3" fmla="*/ 1082842 w 27930320"/>
              <a:gd name="connsiteY3" fmla="*/ 1227221 h 2287109"/>
              <a:gd name="connsiteX4" fmla="*/ 1347537 w 27930320"/>
              <a:gd name="connsiteY4" fmla="*/ 1203158 h 2287109"/>
              <a:gd name="connsiteX5" fmla="*/ 2165684 w 27930320"/>
              <a:gd name="connsiteY5" fmla="*/ 1491916 h 2287109"/>
              <a:gd name="connsiteX6" fmla="*/ 4114800 w 27930320"/>
              <a:gd name="connsiteY6" fmla="*/ 1660358 h 2287109"/>
              <a:gd name="connsiteX7" fmla="*/ 6063916 w 27930320"/>
              <a:gd name="connsiteY7" fmla="*/ 1900990 h 2287109"/>
              <a:gd name="connsiteX8" fmla="*/ 7122694 w 27930320"/>
              <a:gd name="connsiteY8" fmla="*/ 1708485 h 2287109"/>
              <a:gd name="connsiteX9" fmla="*/ 7868652 w 27930320"/>
              <a:gd name="connsiteY9" fmla="*/ 1900990 h 2287109"/>
              <a:gd name="connsiteX10" fmla="*/ 8494294 w 27930320"/>
              <a:gd name="connsiteY10" fmla="*/ 1949116 h 2287109"/>
              <a:gd name="connsiteX11" fmla="*/ 9119937 w 27930320"/>
              <a:gd name="connsiteY11" fmla="*/ 1804737 h 2287109"/>
              <a:gd name="connsiteX12" fmla="*/ 14486021 w 27930320"/>
              <a:gd name="connsiteY12" fmla="*/ 1997242 h 2287109"/>
              <a:gd name="connsiteX13" fmla="*/ 17638294 w 27930320"/>
              <a:gd name="connsiteY13" fmla="*/ 2237874 h 2287109"/>
              <a:gd name="connsiteX14" fmla="*/ 21271831 w 27930320"/>
              <a:gd name="connsiteY14" fmla="*/ 2261937 h 2287109"/>
              <a:gd name="connsiteX15" fmla="*/ 24303789 w 27930320"/>
              <a:gd name="connsiteY15" fmla="*/ 1949116 h 2287109"/>
              <a:gd name="connsiteX16" fmla="*/ 25699452 w 27930320"/>
              <a:gd name="connsiteY16" fmla="*/ 1925053 h 2287109"/>
              <a:gd name="connsiteX17" fmla="*/ 26012273 w 27930320"/>
              <a:gd name="connsiteY17" fmla="*/ 1828800 h 2287109"/>
              <a:gd name="connsiteX18" fmla="*/ 25988210 w 27930320"/>
              <a:gd name="connsiteY18" fmla="*/ 0 h 2287109"/>
              <a:gd name="connsiteX19" fmla="*/ 0 w 27930320"/>
              <a:gd name="connsiteY19" fmla="*/ 48127 h 2287109"/>
              <a:gd name="connsiteX0" fmla="*/ 0 w 26012273"/>
              <a:gd name="connsiteY0" fmla="*/ 48127 h 2287109"/>
              <a:gd name="connsiteX1" fmla="*/ 0 w 26012273"/>
              <a:gd name="connsiteY1" fmla="*/ 890337 h 2287109"/>
              <a:gd name="connsiteX2" fmla="*/ 649705 w 26012273"/>
              <a:gd name="connsiteY2" fmla="*/ 1082842 h 2287109"/>
              <a:gd name="connsiteX3" fmla="*/ 1082842 w 26012273"/>
              <a:gd name="connsiteY3" fmla="*/ 1227221 h 2287109"/>
              <a:gd name="connsiteX4" fmla="*/ 1347537 w 26012273"/>
              <a:gd name="connsiteY4" fmla="*/ 1203158 h 2287109"/>
              <a:gd name="connsiteX5" fmla="*/ 2165684 w 26012273"/>
              <a:gd name="connsiteY5" fmla="*/ 1491916 h 2287109"/>
              <a:gd name="connsiteX6" fmla="*/ 4114800 w 26012273"/>
              <a:gd name="connsiteY6" fmla="*/ 1660358 h 2287109"/>
              <a:gd name="connsiteX7" fmla="*/ 6063916 w 26012273"/>
              <a:gd name="connsiteY7" fmla="*/ 1900990 h 2287109"/>
              <a:gd name="connsiteX8" fmla="*/ 7122694 w 26012273"/>
              <a:gd name="connsiteY8" fmla="*/ 1708485 h 2287109"/>
              <a:gd name="connsiteX9" fmla="*/ 7868652 w 26012273"/>
              <a:gd name="connsiteY9" fmla="*/ 1900990 h 2287109"/>
              <a:gd name="connsiteX10" fmla="*/ 8494294 w 26012273"/>
              <a:gd name="connsiteY10" fmla="*/ 1949116 h 2287109"/>
              <a:gd name="connsiteX11" fmla="*/ 9119937 w 26012273"/>
              <a:gd name="connsiteY11" fmla="*/ 1804737 h 2287109"/>
              <a:gd name="connsiteX12" fmla="*/ 14486021 w 26012273"/>
              <a:gd name="connsiteY12" fmla="*/ 1997242 h 2287109"/>
              <a:gd name="connsiteX13" fmla="*/ 17638294 w 26012273"/>
              <a:gd name="connsiteY13" fmla="*/ 2237874 h 2287109"/>
              <a:gd name="connsiteX14" fmla="*/ 21271831 w 26012273"/>
              <a:gd name="connsiteY14" fmla="*/ 2261937 h 2287109"/>
              <a:gd name="connsiteX15" fmla="*/ 24303789 w 26012273"/>
              <a:gd name="connsiteY15" fmla="*/ 1949116 h 2287109"/>
              <a:gd name="connsiteX16" fmla="*/ 25699452 w 26012273"/>
              <a:gd name="connsiteY16" fmla="*/ 1925053 h 2287109"/>
              <a:gd name="connsiteX17" fmla="*/ 26012273 w 26012273"/>
              <a:gd name="connsiteY17" fmla="*/ 1828800 h 2287109"/>
              <a:gd name="connsiteX18" fmla="*/ 25988210 w 26012273"/>
              <a:gd name="connsiteY18" fmla="*/ 0 h 2287109"/>
              <a:gd name="connsiteX19" fmla="*/ 0 w 26012273"/>
              <a:gd name="connsiteY19" fmla="*/ 48127 h 2287109"/>
              <a:gd name="connsiteX0" fmla="*/ 0 w 26012273"/>
              <a:gd name="connsiteY0" fmla="*/ 48127 h 2258860"/>
              <a:gd name="connsiteX1" fmla="*/ 0 w 26012273"/>
              <a:gd name="connsiteY1" fmla="*/ 890337 h 2258860"/>
              <a:gd name="connsiteX2" fmla="*/ 649705 w 26012273"/>
              <a:gd name="connsiteY2" fmla="*/ 1082842 h 2258860"/>
              <a:gd name="connsiteX3" fmla="*/ 1082842 w 26012273"/>
              <a:gd name="connsiteY3" fmla="*/ 1227221 h 2258860"/>
              <a:gd name="connsiteX4" fmla="*/ 1347537 w 26012273"/>
              <a:gd name="connsiteY4" fmla="*/ 1203158 h 2258860"/>
              <a:gd name="connsiteX5" fmla="*/ 2165684 w 26012273"/>
              <a:gd name="connsiteY5" fmla="*/ 1491916 h 2258860"/>
              <a:gd name="connsiteX6" fmla="*/ 4114800 w 26012273"/>
              <a:gd name="connsiteY6" fmla="*/ 1660358 h 2258860"/>
              <a:gd name="connsiteX7" fmla="*/ 6063916 w 26012273"/>
              <a:gd name="connsiteY7" fmla="*/ 1900990 h 2258860"/>
              <a:gd name="connsiteX8" fmla="*/ 7122694 w 26012273"/>
              <a:gd name="connsiteY8" fmla="*/ 1708485 h 2258860"/>
              <a:gd name="connsiteX9" fmla="*/ 7868652 w 26012273"/>
              <a:gd name="connsiteY9" fmla="*/ 1900990 h 2258860"/>
              <a:gd name="connsiteX10" fmla="*/ 8494294 w 26012273"/>
              <a:gd name="connsiteY10" fmla="*/ 1949116 h 2258860"/>
              <a:gd name="connsiteX11" fmla="*/ 9119937 w 26012273"/>
              <a:gd name="connsiteY11" fmla="*/ 1804737 h 2258860"/>
              <a:gd name="connsiteX12" fmla="*/ 14486021 w 26012273"/>
              <a:gd name="connsiteY12" fmla="*/ 1997242 h 2258860"/>
              <a:gd name="connsiteX13" fmla="*/ 17638294 w 26012273"/>
              <a:gd name="connsiteY13" fmla="*/ 2237874 h 2258860"/>
              <a:gd name="connsiteX14" fmla="*/ 21271832 w 26012273"/>
              <a:gd name="connsiteY14" fmla="*/ 2213810 h 2258860"/>
              <a:gd name="connsiteX15" fmla="*/ 24303789 w 26012273"/>
              <a:gd name="connsiteY15" fmla="*/ 1949116 h 2258860"/>
              <a:gd name="connsiteX16" fmla="*/ 25699452 w 26012273"/>
              <a:gd name="connsiteY16" fmla="*/ 1925053 h 2258860"/>
              <a:gd name="connsiteX17" fmla="*/ 26012273 w 26012273"/>
              <a:gd name="connsiteY17" fmla="*/ 1828800 h 2258860"/>
              <a:gd name="connsiteX18" fmla="*/ 25988210 w 26012273"/>
              <a:gd name="connsiteY18" fmla="*/ 0 h 2258860"/>
              <a:gd name="connsiteX19" fmla="*/ 0 w 26012273"/>
              <a:gd name="connsiteY19" fmla="*/ 48127 h 2258860"/>
              <a:gd name="connsiteX0" fmla="*/ 0 w 26012273"/>
              <a:gd name="connsiteY0" fmla="*/ 48127 h 2249919"/>
              <a:gd name="connsiteX1" fmla="*/ 0 w 26012273"/>
              <a:gd name="connsiteY1" fmla="*/ 890337 h 2249919"/>
              <a:gd name="connsiteX2" fmla="*/ 649705 w 26012273"/>
              <a:gd name="connsiteY2" fmla="*/ 1082842 h 2249919"/>
              <a:gd name="connsiteX3" fmla="*/ 1082842 w 26012273"/>
              <a:gd name="connsiteY3" fmla="*/ 1227221 h 2249919"/>
              <a:gd name="connsiteX4" fmla="*/ 1347537 w 26012273"/>
              <a:gd name="connsiteY4" fmla="*/ 1203158 h 2249919"/>
              <a:gd name="connsiteX5" fmla="*/ 2165684 w 26012273"/>
              <a:gd name="connsiteY5" fmla="*/ 1491916 h 2249919"/>
              <a:gd name="connsiteX6" fmla="*/ 4114800 w 26012273"/>
              <a:gd name="connsiteY6" fmla="*/ 1660358 h 2249919"/>
              <a:gd name="connsiteX7" fmla="*/ 6063916 w 26012273"/>
              <a:gd name="connsiteY7" fmla="*/ 1900990 h 2249919"/>
              <a:gd name="connsiteX8" fmla="*/ 7122694 w 26012273"/>
              <a:gd name="connsiteY8" fmla="*/ 1708485 h 2249919"/>
              <a:gd name="connsiteX9" fmla="*/ 7868652 w 26012273"/>
              <a:gd name="connsiteY9" fmla="*/ 1900990 h 2249919"/>
              <a:gd name="connsiteX10" fmla="*/ 8494294 w 26012273"/>
              <a:gd name="connsiteY10" fmla="*/ 1949116 h 2249919"/>
              <a:gd name="connsiteX11" fmla="*/ 9119937 w 26012273"/>
              <a:gd name="connsiteY11" fmla="*/ 1804737 h 2249919"/>
              <a:gd name="connsiteX12" fmla="*/ 14486021 w 26012273"/>
              <a:gd name="connsiteY12" fmla="*/ 1997242 h 2249919"/>
              <a:gd name="connsiteX13" fmla="*/ 17638294 w 26012273"/>
              <a:gd name="connsiteY13" fmla="*/ 2237874 h 2249919"/>
              <a:gd name="connsiteX14" fmla="*/ 19587411 w 26012273"/>
              <a:gd name="connsiteY14" fmla="*/ 2213811 h 2249919"/>
              <a:gd name="connsiteX15" fmla="*/ 21271832 w 26012273"/>
              <a:gd name="connsiteY15" fmla="*/ 2213810 h 2249919"/>
              <a:gd name="connsiteX16" fmla="*/ 24303789 w 26012273"/>
              <a:gd name="connsiteY16" fmla="*/ 1949116 h 2249919"/>
              <a:gd name="connsiteX17" fmla="*/ 25699452 w 26012273"/>
              <a:gd name="connsiteY17" fmla="*/ 1925053 h 2249919"/>
              <a:gd name="connsiteX18" fmla="*/ 26012273 w 26012273"/>
              <a:gd name="connsiteY18" fmla="*/ 1828800 h 2249919"/>
              <a:gd name="connsiteX19" fmla="*/ 25988210 w 26012273"/>
              <a:gd name="connsiteY19" fmla="*/ 0 h 2249919"/>
              <a:gd name="connsiteX20" fmla="*/ 0 w 26012273"/>
              <a:gd name="connsiteY20" fmla="*/ 48127 h 2249919"/>
              <a:gd name="connsiteX0" fmla="*/ 0 w 26012273"/>
              <a:gd name="connsiteY0" fmla="*/ 48127 h 2249919"/>
              <a:gd name="connsiteX1" fmla="*/ 0 w 26012273"/>
              <a:gd name="connsiteY1" fmla="*/ 890337 h 2249919"/>
              <a:gd name="connsiteX2" fmla="*/ 649705 w 26012273"/>
              <a:gd name="connsiteY2" fmla="*/ 1082842 h 2249919"/>
              <a:gd name="connsiteX3" fmla="*/ 1082842 w 26012273"/>
              <a:gd name="connsiteY3" fmla="*/ 1227221 h 2249919"/>
              <a:gd name="connsiteX4" fmla="*/ 1347537 w 26012273"/>
              <a:gd name="connsiteY4" fmla="*/ 1203158 h 2249919"/>
              <a:gd name="connsiteX5" fmla="*/ 2165684 w 26012273"/>
              <a:gd name="connsiteY5" fmla="*/ 1491916 h 2249919"/>
              <a:gd name="connsiteX6" fmla="*/ 4114800 w 26012273"/>
              <a:gd name="connsiteY6" fmla="*/ 1660358 h 2249919"/>
              <a:gd name="connsiteX7" fmla="*/ 6063916 w 26012273"/>
              <a:gd name="connsiteY7" fmla="*/ 1900990 h 2249919"/>
              <a:gd name="connsiteX8" fmla="*/ 7122694 w 26012273"/>
              <a:gd name="connsiteY8" fmla="*/ 1708485 h 2249919"/>
              <a:gd name="connsiteX9" fmla="*/ 7868652 w 26012273"/>
              <a:gd name="connsiteY9" fmla="*/ 1900990 h 2249919"/>
              <a:gd name="connsiteX10" fmla="*/ 8494294 w 26012273"/>
              <a:gd name="connsiteY10" fmla="*/ 1949116 h 2249919"/>
              <a:gd name="connsiteX11" fmla="*/ 9119937 w 26012273"/>
              <a:gd name="connsiteY11" fmla="*/ 1804737 h 2249919"/>
              <a:gd name="connsiteX12" fmla="*/ 14486021 w 26012273"/>
              <a:gd name="connsiteY12" fmla="*/ 1997242 h 2249919"/>
              <a:gd name="connsiteX13" fmla="*/ 17638294 w 26012273"/>
              <a:gd name="connsiteY13" fmla="*/ 2237874 h 2249919"/>
              <a:gd name="connsiteX14" fmla="*/ 19587411 w 26012273"/>
              <a:gd name="connsiteY14" fmla="*/ 2213811 h 2249919"/>
              <a:gd name="connsiteX15" fmla="*/ 21319959 w 26012273"/>
              <a:gd name="connsiteY15" fmla="*/ 2093494 h 2249919"/>
              <a:gd name="connsiteX16" fmla="*/ 24303789 w 26012273"/>
              <a:gd name="connsiteY16" fmla="*/ 1949116 h 2249919"/>
              <a:gd name="connsiteX17" fmla="*/ 25699452 w 26012273"/>
              <a:gd name="connsiteY17" fmla="*/ 1925053 h 2249919"/>
              <a:gd name="connsiteX18" fmla="*/ 26012273 w 26012273"/>
              <a:gd name="connsiteY18" fmla="*/ 1828800 h 2249919"/>
              <a:gd name="connsiteX19" fmla="*/ 25988210 w 26012273"/>
              <a:gd name="connsiteY19" fmla="*/ 0 h 2249919"/>
              <a:gd name="connsiteX20" fmla="*/ 0 w 26012273"/>
              <a:gd name="connsiteY20" fmla="*/ 48127 h 2249919"/>
              <a:gd name="connsiteX0" fmla="*/ 0 w 26012273"/>
              <a:gd name="connsiteY0" fmla="*/ 48127 h 2249919"/>
              <a:gd name="connsiteX1" fmla="*/ 0 w 26012273"/>
              <a:gd name="connsiteY1" fmla="*/ 890337 h 2249919"/>
              <a:gd name="connsiteX2" fmla="*/ 649705 w 26012273"/>
              <a:gd name="connsiteY2" fmla="*/ 1082842 h 2249919"/>
              <a:gd name="connsiteX3" fmla="*/ 1082842 w 26012273"/>
              <a:gd name="connsiteY3" fmla="*/ 1227221 h 2249919"/>
              <a:gd name="connsiteX4" fmla="*/ 1347537 w 26012273"/>
              <a:gd name="connsiteY4" fmla="*/ 1203158 h 2249919"/>
              <a:gd name="connsiteX5" fmla="*/ 2165684 w 26012273"/>
              <a:gd name="connsiteY5" fmla="*/ 1491916 h 2249919"/>
              <a:gd name="connsiteX6" fmla="*/ 4114800 w 26012273"/>
              <a:gd name="connsiteY6" fmla="*/ 1660358 h 2249919"/>
              <a:gd name="connsiteX7" fmla="*/ 6063916 w 26012273"/>
              <a:gd name="connsiteY7" fmla="*/ 1900990 h 2249919"/>
              <a:gd name="connsiteX8" fmla="*/ 7122694 w 26012273"/>
              <a:gd name="connsiteY8" fmla="*/ 1708485 h 2249919"/>
              <a:gd name="connsiteX9" fmla="*/ 7868652 w 26012273"/>
              <a:gd name="connsiteY9" fmla="*/ 1900990 h 2249919"/>
              <a:gd name="connsiteX10" fmla="*/ 8494294 w 26012273"/>
              <a:gd name="connsiteY10" fmla="*/ 1949116 h 2249919"/>
              <a:gd name="connsiteX11" fmla="*/ 9119937 w 26012273"/>
              <a:gd name="connsiteY11" fmla="*/ 1804737 h 2249919"/>
              <a:gd name="connsiteX12" fmla="*/ 14486021 w 26012273"/>
              <a:gd name="connsiteY12" fmla="*/ 1997242 h 2249919"/>
              <a:gd name="connsiteX13" fmla="*/ 17638294 w 26012273"/>
              <a:gd name="connsiteY13" fmla="*/ 2237874 h 2249919"/>
              <a:gd name="connsiteX14" fmla="*/ 19443033 w 26012273"/>
              <a:gd name="connsiteY14" fmla="*/ 2213811 h 2249919"/>
              <a:gd name="connsiteX15" fmla="*/ 21319959 w 26012273"/>
              <a:gd name="connsiteY15" fmla="*/ 2093494 h 2249919"/>
              <a:gd name="connsiteX16" fmla="*/ 24303789 w 26012273"/>
              <a:gd name="connsiteY16" fmla="*/ 1949116 h 2249919"/>
              <a:gd name="connsiteX17" fmla="*/ 25699452 w 26012273"/>
              <a:gd name="connsiteY17" fmla="*/ 1925053 h 2249919"/>
              <a:gd name="connsiteX18" fmla="*/ 26012273 w 26012273"/>
              <a:gd name="connsiteY18" fmla="*/ 1828800 h 2249919"/>
              <a:gd name="connsiteX19" fmla="*/ 25988210 w 26012273"/>
              <a:gd name="connsiteY19" fmla="*/ 0 h 2249919"/>
              <a:gd name="connsiteX20" fmla="*/ 0 w 26012273"/>
              <a:gd name="connsiteY20" fmla="*/ 48127 h 2249919"/>
              <a:gd name="connsiteX0" fmla="*/ 0 w 26012273"/>
              <a:gd name="connsiteY0" fmla="*/ 48127 h 2230781"/>
              <a:gd name="connsiteX1" fmla="*/ 0 w 26012273"/>
              <a:gd name="connsiteY1" fmla="*/ 890337 h 2230781"/>
              <a:gd name="connsiteX2" fmla="*/ 649705 w 26012273"/>
              <a:gd name="connsiteY2" fmla="*/ 1082842 h 2230781"/>
              <a:gd name="connsiteX3" fmla="*/ 1082842 w 26012273"/>
              <a:gd name="connsiteY3" fmla="*/ 1227221 h 2230781"/>
              <a:gd name="connsiteX4" fmla="*/ 1347537 w 26012273"/>
              <a:gd name="connsiteY4" fmla="*/ 1203158 h 2230781"/>
              <a:gd name="connsiteX5" fmla="*/ 2165684 w 26012273"/>
              <a:gd name="connsiteY5" fmla="*/ 1491916 h 2230781"/>
              <a:gd name="connsiteX6" fmla="*/ 4114800 w 26012273"/>
              <a:gd name="connsiteY6" fmla="*/ 1660358 h 2230781"/>
              <a:gd name="connsiteX7" fmla="*/ 6063916 w 26012273"/>
              <a:gd name="connsiteY7" fmla="*/ 1900990 h 2230781"/>
              <a:gd name="connsiteX8" fmla="*/ 7122694 w 26012273"/>
              <a:gd name="connsiteY8" fmla="*/ 1708485 h 2230781"/>
              <a:gd name="connsiteX9" fmla="*/ 7868652 w 26012273"/>
              <a:gd name="connsiteY9" fmla="*/ 1900990 h 2230781"/>
              <a:gd name="connsiteX10" fmla="*/ 8494294 w 26012273"/>
              <a:gd name="connsiteY10" fmla="*/ 1949116 h 2230781"/>
              <a:gd name="connsiteX11" fmla="*/ 9119937 w 26012273"/>
              <a:gd name="connsiteY11" fmla="*/ 1804737 h 2230781"/>
              <a:gd name="connsiteX12" fmla="*/ 14486021 w 26012273"/>
              <a:gd name="connsiteY12" fmla="*/ 1997242 h 2230781"/>
              <a:gd name="connsiteX13" fmla="*/ 17325473 w 26012273"/>
              <a:gd name="connsiteY13" fmla="*/ 2213810 h 2230781"/>
              <a:gd name="connsiteX14" fmla="*/ 19443033 w 26012273"/>
              <a:gd name="connsiteY14" fmla="*/ 2213811 h 2230781"/>
              <a:gd name="connsiteX15" fmla="*/ 21319959 w 26012273"/>
              <a:gd name="connsiteY15" fmla="*/ 2093494 h 2230781"/>
              <a:gd name="connsiteX16" fmla="*/ 24303789 w 26012273"/>
              <a:gd name="connsiteY16" fmla="*/ 1949116 h 2230781"/>
              <a:gd name="connsiteX17" fmla="*/ 25699452 w 26012273"/>
              <a:gd name="connsiteY17" fmla="*/ 1925053 h 2230781"/>
              <a:gd name="connsiteX18" fmla="*/ 26012273 w 26012273"/>
              <a:gd name="connsiteY18" fmla="*/ 1828800 h 2230781"/>
              <a:gd name="connsiteX19" fmla="*/ 25988210 w 26012273"/>
              <a:gd name="connsiteY19" fmla="*/ 0 h 2230781"/>
              <a:gd name="connsiteX20" fmla="*/ 0 w 26012273"/>
              <a:gd name="connsiteY20" fmla="*/ 48127 h 2230781"/>
              <a:gd name="connsiteX0" fmla="*/ 0 w 26012273"/>
              <a:gd name="connsiteY0" fmla="*/ 48127 h 2230781"/>
              <a:gd name="connsiteX1" fmla="*/ 0 w 26012273"/>
              <a:gd name="connsiteY1" fmla="*/ 890337 h 2230781"/>
              <a:gd name="connsiteX2" fmla="*/ 649705 w 26012273"/>
              <a:gd name="connsiteY2" fmla="*/ 1082842 h 2230781"/>
              <a:gd name="connsiteX3" fmla="*/ 1082842 w 26012273"/>
              <a:gd name="connsiteY3" fmla="*/ 1227221 h 2230781"/>
              <a:gd name="connsiteX4" fmla="*/ 1347537 w 26012273"/>
              <a:gd name="connsiteY4" fmla="*/ 1203158 h 2230781"/>
              <a:gd name="connsiteX5" fmla="*/ 2165684 w 26012273"/>
              <a:gd name="connsiteY5" fmla="*/ 1491916 h 2230781"/>
              <a:gd name="connsiteX6" fmla="*/ 4114800 w 26012273"/>
              <a:gd name="connsiteY6" fmla="*/ 1660358 h 2230781"/>
              <a:gd name="connsiteX7" fmla="*/ 6063916 w 26012273"/>
              <a:gd name="connsiteY7" fmla="*/ 1900990 h 2230781"/>
              <a:gd name="connsiteX8" fmla="*/ 7122694 w 26012273"/>
              <a:gd name="connsiteY8" fmla="*/ 1708485 h 2230781"/>
              <a:gd name="connsiteX9" fmla="*/ 7868652 w 26012273"/>
              <a:gd name="connsiteY9" fmla="*/ 1900990 h 2230781"/>
              <a:gd name="connsiteX10" fmla="*/ 8494294 w 26012273"/>
              <a:gd name="connsiteY10" fmla="*/ 1949116 h 2230781"/>
              <a:gd name="connsiteX11" fmla="*/ 9119937 w 26012273"/>
              <a:gd name="connsiteY11" fmla="*/ 1804737 h 2230781"/>
              <a:gd name="connsiteX12" fmla="*/ 14486021 w 26012273"/>
              <a:gd name="connsiteY12" fmla="*/ 1997242 h 2230781"/>
              <a:gd name="connsiteX13" fmla="*/ 17325473 w 26012273"/>
              <a:gd name="connsiteY13" fmla="*/ 2213810 h 2230781"/>
              <a:gd name="connsiteX14" fmla="*/ 19443033 w 26012273"/>
              <a:gd name="connsiteY14" fmla="*/ 2213811 h 2230781"/>
              <a:gd name="connsiteX15" fmla="*/ 21319959 w 26012273"/>
              <a:gd name="connsiteY15" fmla="*/ 2093494 h 2230781"/>
              <a:gd name="connsiteX16" fmla="*/ 24303789 w 26012273"/>
              <a:gd name="connsiteY16" fmla="*/ 1949116 h 2230781"/>
              <a:gd name="connsiteX17" fmla="*/ 25699452 w 26012273"/>
              <a:gd name="connsiteY17" fmla="*/ 1925053 h 2230781"/>
              <a:gd name="connsiteX18" fmla="*/ 26012273 w 26012273"/>
              <a:gd name="connsiteY18" fmla="*/ 1828800 h 2230781"/>
              <a:gd name="connsiteX19" fmla="*/ 25988210 w 26012273"/>
              <a:gd name="connsiteY19" fmla="*/ 0 h 2230781"/>
              <a:gd name="connsiteX20" fmla="*/ 0 w 26012273"/>
              <a:gd name="connsiteY20" fmla="*/ 48127 h 2230781"/>
              <a:gd name="connsiteX0" fmla="*/ 0 w 26012273"/>
              <a:gd name="connsiteY0" fmla="*/ 48127 h 2230781"/>
              <a:gd name="connsiteX1" fmla="*/ 0 w 26012273"/>
              <a:gd name="connsiteY1" fmla="*/ 890337 h 2230781"/>
              <a:gd name="connsiteX2" fmla="*/ 649705 w 26012273"/>
              <a:gd name="connsiteY2" fmla="*/ 1082842 h 2230781"/>
              <a:gd name="connsiteX3" fmla="*/ 1082842 w 26012273"/>
              <a:gd name="connsiteY3" fmla="*/ 1227221 h 2230781"/>
              <a:gd name="connsiteX4" fmla="*/ 1347537 w 26012273"/>
              <a:gd name="connsiteY4" fmla="*/ 1203158 h 2230781"/>
              <a:gd name="connsiteX5" fmla="*/ 2165684 w 26012273"/>
              <a:gd name="connsiteY5" fmla="*/ 1491916 h 2230781"/>
              <a:gd name="connsiteX6" fmla="*/ 4114800 w 26012273"/>
              <a:gd name="connsiteY6" fmla="*/ 1660358 h 2230781"/>
              <a:gd name="connsiteX7" fmla="*/ 6063916 w 26012273"/>
              <a:gd name="connsiteY7" fmla="*/ 1900990 h 2230781"/>
              <a:gd name="connsiteX8" fmla="*/ 7122694 w 26012273"/>
              <a:gd name="connsiteY8" fmla="*/ 1708485 h 2230781"/>
              <a:gd name="connsiteX9" fmla="*/ 7868652 w 26012273"/>
              <a:gd name="connsiteY9" fmla="*/ 1900990 h 2230781"/>
              <a:gd name="connsiteX10" fmla="*/ 8494294 w 26012273"/>
              <a:gd name="connsiteY10" fmla="*/ 1949116 h 2230781"/>
              <a:gd name="connsiteX11" fmla="*/ 9634287 w 26012273"/>
              <a:gd name="connsiteY11" fmla="*/ 1785687 h 2230781"/>
              <a:gd name="connsiteX12" fmla="*/ 14486021 w 26012273"/>
              <a:gd name="connsiteY12" fmla="*/ 1997242 h 2230781"/>
              <a:gd name="connsiteX13" fmla="*/ 17325473 w 26012273"/>
              <a:gd name="connsiteY13" fmla="*/ 2213810 h 2230781"/>
              <a:gd name="connsiteX14" fmla="*/ 19443033 w 26012273"/>
              <a:gd name="connsiteY14" fmla="*/ 2213811 h 2230781"/>
              <a:gd name="connsiteX15" fmla="*/ 21319959 w 26012273"/>
              <a:gd name="connsiteY15" fmla="*/ 2093494 h 2230781"/>
              <a:gd name="connsiteX16" fmla="*/ 24303789 w 26012273"/>
              <a:gd name="connsiteY16" fmla="*/ 1949116 h 2230781"/>
              <a:gd name="connsiteX17" fmla="*/ 25699452 w 26012273"/>
              <a:gd name="connsiteY17" fmla="*/ 1925053 h 2230781"/>
              <a:gd name="connsiteX18" fmla="*/ 26012273 w 26012273"/>
              <a:gd name="connsiteY18" fmla="*/ 1828800 h 2230781"/>
              <a:gd name="connsiteX19" fmla="*/ 25988210 w 26012273"/>
              <a:gd name="connsiteY19" fmla="*/ 0 h 2230781"/>
              <a:gd name="connsiteX20" fmla="*/ 0 w 26012273"/>
              <a:gd name="connsiteY20" fmla="*/ 48127 h 2230781"/>
              <a:gd name="connsiteX0" fmla="*/ 0 w 26012273"/>
              <a:gd name="connsiteY0" fmla="*/ 48127 h 2230781"/>
              <a:gd name="connsiteX1" fmla="*/ 0 w 26012273"/>
              <a:gd name="connsiteY1" fmla="*/ 890337 h 2230781"/>
              <a:gd name="connsiteX2" fmla="*/ 649705 w 26012273"/>
              <a:gd name="connsiteY2" fmla="*/ 1082842 h 2230781"/>
              <a:gd name="connsiteX3" fmla="*/ 1082842 w 26012273"/>
              <a:gd name="connsiteY3" fmla="*/ 1227221 h 2230781"/>
              <a:gd name="connsiteX4" fmla="*/ 1347537 w 26012273"/>
              <a:gd name="connsiteY4" fmla="*/ 1203158 h 2230781"/>
              <a:gd name="connsiteX5" fmla="*/ 2165684 w 26012273"/>
              <a:gd name="connsiteY5" fmla="*/ 1491916 h 2230781"/>
              <a:gd name="connsiteX6" fmla="*/ 4114800 w 26012273"/>
              <a:gd name="connsiteY6" fmla="*/ 1660358 h 2230781"/>
              <a:gd name="connsiteX7" fmla="*/ 6063916 w 26012273"/>
              <a:gd name="connsiteY7" fmla="*/ 1900990 h 2230781"/>
              <a:gd name="connsiteX8" fmla="*/ 7122694 w 26012273"/>
              <a:gd name="connsiteY8" fmla="*/ 1708485 h 2230781"/>
              <a:gd name="connsiteX9" fmla="*/ 7868652 w 26012273"/>
              <a:gd name="connsiteY9" fmla="*/ 1900990 h 2230781"/>
              <a:gd name="connsiteX10" fmla="*/ 8437144 w 26012273"/>
              <a:gd name="connsiteY10" fmla="*/ 1911016 h 2230781"/>
              <a:gd name="connsiteX11" fmla="*/ 9634287 w 26012273"/>
              <a:gd name="connsiteY11" fmla="*/ 1785687 h 2230781"/>
              <a:gd name="connsiteX12" fmla="*/ 14486021 w 26012273"/>
              <a:gd name="connsiteY12" fmla="*/ 1997242 h 2230781"/>
              <a:gd name="connsiteX13" fmla="*/ 17325473 w 26012273"/>
              <a:gd name="connsiteY13" fmla="*/ 2213810 h 2230781"/>
              <a:gd name="connsiteX14" fmla="*/ 19443033 w 26012273"/>
              <a:gd name="connsiteY14" fmla="*/ 2213811 h 2230781"/>
              <a:gd name="connsiteX15" fmla="*/ 21319959 w 26012273"/>
              <a:gd name="connsiteY15" fmla="*/ 2093494 h 2230781"/>
              <a:gd name="connsiteX16" fmla="*/ 24303789 w 26012273"/>
              <a:gd name="connsiteY16" fmla="*/ 1949116 h 2230781"/>
              <a:gd name="connsiteX17" fmla="*/ 25699452 w 26012273"/>
              <a:gd name="connsiteY17" fmla="*/ 1925053 h 2230781"/>
              <a:gd name="connsiteX18" fmla="*/ 26012273 w 26012273"/>
              <a:gd name="connsiteY18" fmla="*/ 1828800 h 2230781"/>
              <a:gd name="connsiteX19" fmla="*/ 25988210 w 26012273"/>
              <a:gd name="connsiteY19" fmla="*/ 0 h 2230781"/>
              <a:gd name="connsiteX20" fmla="*/ 0 w 26012273"/>
              <a:gd name="connsiteY20" fmla="*/ 48127 h 22307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6012273" h="2230781">
                <a:moveTo>
                  <a:pt x="0" y="48127"/>
                </a:moveTo>
                <a:lnTo>
                  <a:pt x="0" y="890337"/>
                </a:lnTo>
                <a:cubicBezTo>
                  <a:pt x="108284" y="1062789"/>
                  <a:pt x="469231" y="1026695"/>
                  <a:pt x="649705" y="1082842"/>
                </a:cubicBezTo>
                <a:cubicBezTo>
                  <a:pt x="830179" y="1138989"/>
                  <a:pt x="966537" y="1207168"/>
                  <a:pt x="1082842" y="1227221"/>
                </a:cubicBezTo>
                <a:cubicBezTo>
                  <a:pt x="1199147" y="1247274"/>
                  <a:pt x="1167063" y="1159042"/>
                  <a:pt x="1347537" y="1203158"/>
                </a:cubicBezTo>
                <a:cubicBezTo>
                  <a:pt x="1528011" y="1247274"/>
                  <a:pt x="1704474" y="1415716"/>
                  <a:pt x="2165684" y="1491916"/>
                </a:cubicBezTo>
                <a:cubicBezTo>
                  <a:pt x="2626895" y="1568116"/>
                  <a:pt x="3465095" y="1592179"/>
                  <a:pt x="4114800" y="1660358"/>
                </a:cubicBezTo>
                <a:cubicBezTo>
                  <a:pt x="4764505" y="1728537"/>
                  <a:pt x="5562600" y="1892969"/>
                  <a:pt x="6063916" y="1900990"/>
                </a:cubicBezTo>
                <a:cubicBezTo>
                  <a:pt x="6565232" y="1909011"/>
                  <a:pt x="6821905" y="1708485"/>
                  <a:pt x="7122694" y="1708485"/>
                </a:cubicBezTo>
                <a:cubicBezTo>
                  <a:pt x="7423483" y="1708485"/>
                  <a:pt x="7649577" y="1867235"/>
                  <a:pt x="7868652" y="1900990"/>
                </a:cubicBezTo>
                <a:cubicBezTo>
                  <a:pt x="8087727" y="1934745"/>
                  <a:pt x="8142872" y="1930233"/>
                  <a:pt x="8437144" y="1911016"/>
                </a:cubicBezTo>
                <a:cubicBezTo>
                  <a:pt x="8731417" y="1891799"/>
                  <a:pt x="8626141" y="1771316"/>
                  <a:pt x="9634287" y="1785687"/>
                </a:cubicBezTo>
                <a:cubicBezTo>
                  <a:pt x="10642433" y="1800058"/>
                  <a:pt x="13204157" y="1925888"/>
                  <a:pt x="14486021" y="1997242"/>
                </a:cubicBezTo>
                <a:cubicBezTo>
                  <a:pt x="15767885" y="2068596"/>
                  <a:pt x="16499304" y="2177715"/>
                  <a:pt x="17325473" y="2213810"/>
                </a:cubicBezTo>
                <a:cubicBezTo>
                  <a:pt x="18151642" y="2249905"/>
                  <a:pt x="18837443" y="2217822"/>
                  <a:pt x="19443033" y="2213811"/>
                </a:cubicBezTo>
                <a:cubicBezTo>
                  <a:pt x="20048623" y="2209800"/>
                  <a:pt x="20509833" y="2137610"/>
                  <a:pt x="21319959" y="2093494"/>
                </a:cubicBezTo>
                <a:lnTo>
                  <a:pt x="24303789" y="1949116"/>
                </a:lnTo>
                <a:cubicBezTo>
                  <a:pt x="25033704" y="1921043"/>
                  <a:pt x="25414705" y="1945106"/>
                  <a:pt x="25699452" y="1925053"/>
                </a:cubicBezTo>
                <a:lnTo>
                  <a:pt x="26012273" y="1828800"/>
                </a:lnTo>
                <a:lnTo>
                  <a:pt x="25988210" y="0"/>
                </a:lnTo>
                <a:lnTo>
                  <a:pt x="0" y="48127"/>
                </a:lnTo>
                <a:close/>
              </a:path>
            </a:pathLst>
          </a:custGeom>
          <a:solidFill>
            <a:schemeClr val="accent5">
              <a:lumMod val="20000"/>
              <a:lumOff val="80000"/>
            </a:schemeClr>
          </a:solid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56D9072C-1993-411C-BCC5-3743389AC28D}"/>
              </a:ext>
            </a:extLst>
          </p:cNvPr>
          <p:cNvSpPr/>
          <p:nvPr/>
        </p:nvSpPr>
        <p:spPr>
          <a:xfrm>
            <a:off x="6058872" y="2732333"/>
            <a:ext cx="2448871" cy="4758740"/>
          </a:xfrm>
          <a:custGeom>
            <a:avLst/>
            <a:gdLst>
              <a:gd name="connsiteX0" fmla="*/ 0 w 4197659"/>
              <a:gd name="connsiteY0" fmla="*/ 818279 h 5077458"/>
              <a:gd name="connsiteX1" fmla="*/ 505327 w 4197659"/>
              <a:gd name="connsiteY1" fmla="*/ 168574 h 5077458"/>
              <a:gd name="connsiteX2" fmla="*/ 1058779 w 4197659"/>
              <a:gd name="connsiteY2" fmla="*/ 132 h 5077458"/>
              <a:gd name="connsiteX3" fmla="*/ 1395664 w 4197659"/>
              <a:gd name="connsiteY3" fmla="*/ 144511 h 5077458"/>
              <a:gd name="connsiteX4" fmla="*/ 1852864 w 4197659"/>
              <a:gd name="connsiteY4" fmla="*/ 361079 h 5077458"/>
              <a:gd name="connsiteX5" fmla="*/ 2526632 w 4197659"/>
              <a:gd name="connsiteY5" fmla="*/ 577648 h 5077458"/>
              <a:gd name="connsiteX6" fmla="*/ 2935706 w 4197659"/>
              <a:gd name="connsiteY6" fmla="*/ 866406 h 5077458"/>
              <a:gd name="connsiteX7" fmla="*/ 3152274 w 4197659"/>
              <a:gd name="connsiteY7" fmla="*/ 1564237 h 5077458"/>
              <a:gd name="connsiteX8" fmla="*/ 3104148 w 4197659"/>
              <a:gd name="connsiteY8" fmla="*/ 2141753 h 5077458"/>
              <a:gd name="connsiteX9" fmla="*/ 3128211 w 4197659"/>
              <a:gd name="connsiteY9" fmla="*/ 2574890 h 5077458"/>
              <a:gd name="connsiteX10" fmla="*/ 3200400 w 4197659"/>
              <a:gd name="connsiteY10" fmla="*/ 3296785 h 5077458"/>
              <a:gd name="connsiteX11" fmla="*/ 3465095 w 4197659"/>
              <a:gd name="connsiteY11" fmla="*/ 3657732 h 5077458"/>
              <a:gd name="connsiteX12" fmla="*/ 3801979 w 4197659"/>
              <a:gd name="connsiteY12" fmla="*/ 4331500 h 5077458"/>
              <a:gd name="connsiteX13" fmla="*/ 4162927 w 4197659"/>
              <a:gd name="connsiteY13" fmla="*/ 4933079 h 5077458"/>
              <a:gd name="connsiteX14" fmla="*/ 4162927 w 4197659"/>
              <a:gd name="connsiteY14" fmla="*/ 5077458 h 5077458"/>
              <a:gd name="connsiteX0" fmla="*/ 0 w 3692332"/>
              <a:gd name="connsiteY0" fmla="*/ 168574 h 5077458"/>
              <a:gd name="connsiteX1" fmla="*/ 553452 w 3692332"/>
              <a:gd name="connsiteY1" fmla="*/ 132 h 5077458"/>
              <a:gd name="connsiteX2" fmla="*/ 890337 w 3692332"/>
              <a:gd name="connsiteY2" fmla="*/ 144511 h 5077458"/>
              <a:gd name="connsiteX3" fmla="*/ 1347537 w 3692332"/>
              <a:gd name="connsiteY3" fmla="*/ 361079 h 5077458"/>
              <a:gd name="connsiteX4" fmla="*/ 2021305 w 3692332"/>
              <a:gd name="connsiteY4" fmla="*/ 577648 h 5077458"/>
              <a:gd name="connsiteX5" fmla="*/ 2430379 w 3692332"/>
              <a:gd name="connsiteY5" fmla="*/ 866406 h 5077458"/>
              <a:gd name="connsiteX6" fmla="*/ 2646947 w 3692332"/>
              <a:gd name="connsiteY6" fmla="*/ 1564237 h 5077458"/>
              <a:gd name="connsiteX7" fmla="*/ 2598821 w 3692332"/>
              <a:gd name="connsiteY7" fmla="*/ 2141753 h 5077458"/>
              <a:gd name="connsiteX8" fmla="*/ 2622884 w 3692332"/>
              <a:gd name="connsiteY8" fmla="*/ 2574890 h 5077458"/>
              <a:gd name="connsiteX9" fmla="*/ 2695073 w 3692332"/>
              <a:gd name="connsiteY9" fmla="*/ 3296785 h 5077458"/>
              <a:gd name="connsiteX10" fmla="*/ 2959768 w 3692332"/>
              <a:gd name="connsiteY10" fmla="*/ 3657732 h 5077458"/>
              <a:gd name="connsiteX11" fmla="*/ 3296652 w 3692332"/>
              <a:gd name="connsiteY11" fmla="*/ 4331500 h 5077458"/>
              <a:gd name="connsiteX12" fmla="*/ 3657600 w 3692332"/>
              <a:gd name="connsiteY12" fmla="*/ 4933079 h 5077458"/>
              <a:gd name="connsiteX13" fmla="*/ 3657600 w 3692332"/>
              <a:gd name="connsiteY13" fmla="*/ 5077458 h 5077458"/>
              <a:gd name="connsiteX0" fmla="*/ 0 w 3138880"/>
              <a:gd name="connsiteY0" fmla="*/ 132 h 5077458"/>
              <a:gd name="connsiteX1" fmla="*/ 336885 w 3138880"/>
              <a:gd name="connsiteY1" fmla="*/ 144511 h 5077458"/>
              <a:gd name="connsiteX2" fmla="*/ 794085 w 3138880"/>
              <a:gd name="connsiteY2" fmla="*/ 361079 h 5077458"/>
              <a:gd name="connsiteX3" fmla="*/ 1467853 w 3138880"/>
              <a:gd name="connsiteY3" fmla="*/ 577648 h 5077458"/>
              <a:gd name="connsiteX4" fmla="*/ 1876927 w 3138880"/>
              <a:gd name="connsiteY4" fmla="*/ 866406 h 5077458"/>
              <a:gd name="connsiteX5" fmla="*/ 2093495 w 3138880"/>
              <a:gd name="connsiteY5" fmla="*/ 1564237 h 5077458"/>
              <a:gd name="connsiteX6" fmla="*/ 2045369 w 3138880"/>
              <a:gd name="connsiteY6" fmla="*/ 2141753 h 5077458"/>
              <a:gd name="connsiteX7" fmla="*/ 2069432 w 3138880"/>
              <a:gd name="connsiteY7" fmla="*/ 2574890 h 5077458"/>
              <a:gd name="connsiteX8" fmla="*/ 2141621 w 3138880"/>
              <a:gd name="connsiteY8" fmla="*/ 3296785 h 5077458"/>
              <a:gd name="connsiteX9" fmla="*/ 2406316 w 3138880"/>
              <a:gd name="connsiteY9" fmla="*/ 3657732 h 5077458"/>
              <a:gd name="connsiteX10" fmla="*/ 2743200 w 3138880"/>
              <a:gd name="connsiteY10" fmla="*/ 4331500 h 5077458"/>
              <a:gd name="connsiteX11" fmla="*/ 3104148 w 3138880"/>
              <a:gd name="connsiteY11" fmla="*/ 4933079 h 5077458"/>
              <a:gd name="connsiteX12" fmla="*/ 3104148 w 3138880"/>
              <a:gd name="connsiteY12" fmla="*/ 5077458 h 5077458"/>
              <a:gd name="connsiteX0" fmla="*/ 0 w 2801995"/>
              <a:gd name="connsiteY0" fmla="*/ 0 h 4932947"/>
              <a:gd name="connsiteX1" fmla="*/ 457200 w 2801995"/>
              <a:gd name="connsiteY1" fmla="*/ 216568 h 4932947"/>
              <a:gd name="connsiteX2" fmla="*/ 1130968 w 2801995"/>
              <a:gd name="connsiteY2" fmla="*/ 433137 h 4932947"/>
              <a:gd name="connsiteX3" fmla="*/ 1540042 w 2801995"/>
              <a:gd name="connsiteY3" fmla="*/ 721895 h 4932947"/>
              <a:gd name="connsiteX4" fmla="*/ 1756610 w 2801995"/>
              <a:gd name="connsiteY4" fmla="*/ 1419726 h 4932947"/>
              <a:gd name="connsiteX5" fmla="*/ 1708484 w 2801995"/>
              <a:gd name="connsiteY5" fmla="*/ 1997242 h 4932947"/>
              <a:gd name="connsiteX6" fmla="*/ 1732547 w 2801995"/>
              <a:gd name="connsiteY6" fmla="*/ 2430379 h 4932947"/>
              <a:gd name="connsiteX7" fmla="*/ 1804736 w 2801995"/>
              <a:gd name="connsiteY7" fmla="*/ 3152274 h 4932947"/>
              <a:gd name="connsiteX8" fmla="*/ 2069431 w 2801995"/>
              <a:gd name="connsiteY8" fmla="*/ 3513221 h 4932947"/>
              <a:gd name="connsiteX9" fmla="*/ 2406315 w 2801995"/>
              <a:gd name="connsiteY9" fmla="*/ 4186989 h 4932947"/>
              <a:gd name="connsiteX10" fmla="*/ 2767263 w 2801995"/>
              <a:gd name="connsiteY10" fmla="*/ 4788568 h 4932947"/>
              <a:gd name="connsiteX11" fmla="*/ 2767263 w 2801995"/>
              <a:gd name="connsiteY11" fmla="*/ 4932947 h 4932947"/>
              <a:gd name="connsiteX0" fmla="*/ 0 w 2344795"/>
              <a:gd name="connsiteY0" fmla="*/ 0 h 4716379"/>
              <a:gd name="connsiteX1" fmla="*/ 673768 w 2344795"/>
              <a:gd name="connsiteY1" fmla="*/ 216569 h 4716379"/>
              <a:gd name="connsiteX2" fmla="*/ 1082842 w 2344795"/>
              <a:gd name="connsiteY2" fmla="*/ 505327 h 4716379"/>
              <a:gd name="connsiteX3" fmla="*/ 1299410 w 2344795"/>
              <a:gd name="connsiteY3" fmla="*/ 1203158 h 4716379"/>
              <a:gd name="connsiteX4" fmla="*/ 1251284 w 2344795"/>
              <a:gd name="connsiteY4" fmla="*/ 1780674 h 4716379"/>
              <a:gd name="connsiteX5" fmla="*/ 1275347 w 2344795"/>
              <a:gd name="connsiteY5" fmla="*/ 2213811 h 4716379"/>
              <a:gd name="connsiteX6" fmla="*/ 1347536 w 2344795"/>
              <a:gd name="connsiteY6" fmla="*/ 2935706 h 4716379"/>
              <a:gd name="connsiteX7" fmla="*/ 1612231 w 2344795"/>
              <a:gd name="connsiteY7" fmla="*/ 3296653 h 4716379"/>
              <a:gd name="connsiteX8" fmla="*/ 1949115 w 2344795"/>
              <a:gd name="connsiteY8" fmla="*/ 3970421 h 4716379"/>
              <a:gd name="connsiteX9" fmla="*/ 2310063 w 2344795"/>
              <a:gd name="connsiteY9" fmla="*/ 4572000 h 4716379"/>
              <a:gd name="connsiteX10" fmla="*/ 2310063 w 2344795"/>
              <a:gd name="connsiteY10" fmla="*/ 4716379 h 4716379"/>
              <a:gd name="connsiteX0" fmla="*/ 0 w 2470156"/>
              <a:gd name="connsiteY0" fmla="*/ 0 h 4775372"/>
              <a:gd name="connsiteX1" fmla="*/ 799129 w 2470156"/>
              <a:gd name="connsiteY1" fmla="*/ 275562 h 4775372"/>
              <a:gd name="connsiteX2" fmla="*/ 1208203 w 2470156"/>
              <a:gd name="connsiteY2" fmla="*/ 564320 h 4775372"/>
              <a:gd name="connsiteX3" fmla="*/ 1424771 w 2470156"/>
              <a:gd name="connsiteY3" fmla="*/ 1262151 h 4775372"/>
              <a:gd name="connsiteX4" fmla="*/ 1376645 w 2470156"/>
              <a:gd name="connsiteY4" fmla="*/ 1839667 h 4775372"/>
              <a:gd name="connsiteX5" fmla="*/ 1400708 w 2470156"/>
              <a:gd name="connsiteY5" fmla="*/ 2272804 h 4775372"/>
              <a:gd name="connsiteX6" fmla="*/ 1472897 w 2470156"/>
              <a:gd name="connsiteY6" fmla="*/ 2994699 h 4775372"/>
              <a:gd name="connsiteX7" fmla="*/ 1737592 w 2470156"/>
              <a:gd name="connsiteY7" fmla="*/ 3355646 h 4775372"/>
              <a:gd name="connsiteX8" fmla="*/ 2074476 w 2470156"/>
              <a:gd name="connsiteY8" fmla="*/ 4029414 h 4775372"/>
              <a:gd name="connsiteX9" fmla="*/ 2435424 w 2470156"/>
              <a:gd name="connsiteY9" fmla="*/ 4630993 h 4775372"/>
              <a:gd name="connsiteX10" fmla="*/ 2435424 w 2470156"/>
              <a:gd name="connsiteY10" fmla="*/ 4775372 h 4775372"/>
              <a:gd name="connsiteX0" fmla="*/ 0 w 2435424"/>
              <a:gd name="connsiteY0" fmla="*/ 0 h 4630993"/>
              <a:gd name="connsiteX1" fmla="*/ 799129 w 2435424"/>
              <a:gd name="connsiteY1" fmla="*/ 275562 h 4630993"/>
              <a:gd name="connsiteX2" fmla="*/ 1208203 w 2435424"/>
              <a:gd name="connsiteY2" fmla="*/ 564320 h 4630993"/>
              <a:gd name="connsiteX3" fmla="*/ 1424771 w 2435424"/>
              <a:gd name="connsiteY3" fmla="*/ 1262151 h 4630993"/>
              <a:gd name="connsiteX4" fmla="*/ 1376645 w 2435424"/>
              <a:gd name="connsiteY4" fmla="*/ 1839667 h 4630993"/>
              <a:gd name="connsiteX5" fmla="*/ 1400708 w 2435424"/>
              <a:gd name="connsiteY5" fmla="*/ 2272804 h 4630993"/>
              <a:gd name="connsiteX6" fmla="*/ 1472897 w 2435424"/>
              <a:gd name="connsiteY6" fmla="*/ 2994699 h 4630993"/>
              <a:gd name="connsiteX7" fmla="*/ 1737592 w 2435424"/>
              <a:gd name="connsiteY7" fmla="*/ 3355646 h 4630993"/>
              <a:gd name="connsiteX8" fmla="*/ 2074476 w 2435424"/>
              <a:gd name="connsiteY8" fmla="*/ 4029414 h 4630993"/>
              <a:gd name="connsiteX9" fmla="*/ 2435424 w 2435424"/>
              <a:gd name="connsiteY9" fmla="*/ 4630993 h 4630993"/>
              <a:gd name="connsiteX0" fmla="*/ 0 w 2448871"/>
              <a:gd name="connsiteY0" fmla="*/ 0 h 4758740"/>
              <a:gd name="connsiteX1" fmla="*/ 799129 w 2448871"/>
              <a:gd name="connsiteY1" fmla="*/ 275562 h 4758740"/>
              <a:gd name="connsiteX2" fmla="*/ 1208203 w 2448871"/>
              <a:gd name="connsiteY2" fmla="*/ 564320 h 4758740"/>
              <a:gd name="connsiteX3" fmla="*/ 1424771 w 2448871"/>
              <a:gd name="connsiteY3" fmla="*/ 1262151 h 4758740"/>
              <a:gd name="connsiteX4" fmla="*/ 1376645 w 2448871"/>
              <a:gd name="connsiteY4" fmla="*/ 1839667 h 4758740"/>
              <a:gd name="connsiteX5" fmla="*/ 1400708 w 2448871"/>
              <a:gd name="connsiteY5" fmla="*/ 2272804 h 4758740"/>
              <a:gd name="connsiteX6" fmla="*/ 1472897 w 2448871"/>
              <a:gd name="connsiteY6" fmla="*/ 2994699 h 4758740"/>
              <a:gd name="connsiteX7" fmla="*/ 1737592 w 2448871"/>
              <a:gd name="connsiteY7" fmla="*/ 3355646 h 4758740"/>
              <a:gd name="connsiteX8" fmla="*/ 2074476 w 2448871"/>
              <a:gd name="connsiteY8" fmla="*/ 4029414 h 4758740"/>
              <a:gd name="connsiteX9" fmla="*/ 2448871 w 2448871"/>
              <a:gd name="connsiteY9" fmla="*/ 4758740 h 47587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48871" h="4758740">
                <a:moveTo>
                  <a:pt x="0" y="0"/>
                </a:moveTo>
                <a:cubicBezTo>
                  <a:pt x="188495" y="72189"/>
                  <a:pt x="597762" y="181509"/>
                  <a:pt x="799129" y="275562"/>
                </a:cubicBezTo>
                <a:cubicBezTo>
                  <a:pt x="1000496" y="369615"/>
                  <a:pt x="1103929" y="399888"/>
                  <a:pt x="1208203" y="564320"/>
                </a:cubicBezTo>
                <a:cubicBezTo>
                  <a:pt x="1312477" y="728752"/>
                  <a:pt x="1396697" y="1049593"/>
                  <a:pt x="1424771" y="1262151"/>
                </a:cubicBezTo>
                <a:cubicBezTo>
                  <a:pt x="1452845" y="1474709"/>
                  <a:pt x="1380655" y="1671225"/>
                  <a:pt x="1376645" y="1839667"/>
                </a:cubicBezTo>
                <a:cubicBezTo>
                  <a:pt x="1372635" y="2008109"/>
                  <a:pt x="1384666" y="2080299"/>
                  <a:pt x="1400708" y="2272804"/>
                </a:cubicBezTo>
                <a:cubicBezTo>
                  <a:pt x="1416750" y="2465309"/>
                  <a:pt x="1416750" y="2814225"/>
                  <a:pt x="1472897" y="2994699"/>
                </a:cubicBezTo>
                <a:cubicBezTo>
                  <a:pt x="1529044" y="3175173"/>
                  <a:pt x="1637329" y="3183193"/>
                  <a:pt x="1737592" y="3355646"/>
                </a:cubicBezTo>
                <a:cubicBezTo>
                  <a:pt x="1837855" y="3528099"/>
                  <a:pt x="1955929" y="3795565"/>
                  <a:pt x="2074476" y="4029414"/>
                </a:cubicBezTo>
                <a:cubicBezTo>
                  <a:pt x="2193023" y="4263263"/>
                  <a:pt x="2388713" y="4634414"/>
                  <a:pt x="2448871" y="4758740"/>
                </a:cubicBezTo>
              </a:path>
            </a:pathLst>
          </a:custGeom>
          <a:noFill/>
          <a:ln w="762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A0E59915-F0D4-4E16-A48B-329ADF3AF17A}"/>
              </a:ext>
            </a:extLst>
          </p:cNvPr>
          <p:cNvSpPr/>
          <p:nvPr/>
        </p:nvSpPr>
        <p:spPr>
          <a:xfrm>
            <a:off x="745958" y="1395663"/>
            <a:ext cx="5293895" cy="6149623"/>
          </a:xfrm>
          <a:custGeom>
            <a:avLst/>
            <a:gdLst>
              <a:gd name="connsiteX0" fmla="*/ 0 w 5293895"/>
              <a:gd name="connsiteY0" fmla="*/ 0 h 6149623"/>
              <a:gd name="connsiteX1" fmla="*/ 457200 w 5293895"/>
              <a:gd name="connsiteY1" fmla="*/ 168442 h 6149623"/>
              <a:gd name="connsiteX2" fmla="*/ 1034716 w 5293895"/>
              <a:gd name="connsiteY2" fmla="*/ 312821 h 6149623"/>
              <a:gd name="connsiteX3" fmla="*/ 1275347 w 5293895"/>
              <a:gd name="connsiteY3" fmla="*/ 312821 h 6149623"/>
              <a:gd name="connsiteX4" fmla="*/ 1708484 w 5293895"/>
              <a:gd name="connsiteY4" fmla="*/ 481263 h 6149623"/>
              <a:gd name="connsiteX5" fmla="*/ 2863516 w 5293895"/>
              <a:gd name="connsiteY5" fmla="*/ 673769 h 6149623"/>
              <a:gd name="connsiteX6" fmla="*/ 3176337 w 5293895"/>
              <a:gd name="connsiteY6" fmla="*/ 625642 h 6149623"/>
              <a:gd name="connsiteX7" fmla="*/ 3561347 w 5293895"/>
              <a:gd name="connsiteY7" fmla="*/ 721895 h 6149623"/>
              <a:gd name="connsiteX8" fmla="*/ 3537284 w 5293895"/>
              <a:gd name="connsiteY8" fmla="*/ 1130969 h 6149623"/>
              <a:gd name="connsiteX9" fmla="*/ 3320716 w 5293895"/>
              <a:gd name="connsiteY9" fmla="*/ 1612232 h 6149623"/>
              <a:gd name="connsiteX10" fmla="*/ 2743200 w 5293895"/>
              <a:gd name="connsiteY10" fmla="*/ 2117558 h 6149623"/>
              <a:gd name="connsiteX11" fmla="*/ 2526631 w 5293895"/>
              <a:gd name="connsiteY11" fmla="*/ 2574758 h 6149623"/>
              <a:gd name="connsiteX12" fmla="*/ 2310063 w 5293895"/>
              <a:gd name="connsiteY12" fmla="*/ 3272590 h 6149623"/>
              <a:gd name="connsiteX13" fmla="*/ 1900989 w 5293895"/>
              <a:gd name="connsiteY13" fmla="*/ 4042611 h 6149623"/>
              <a:gd name="connsiteX14" fmla="*/ 1636295 w 5293895"/>
              <a:gd name="connsiteY14" fmla="*/ 4788569 h 6149623"/>
              <a:gd name="connsiteX15" fmla="*/ 1564105 w 5293895"/>
              <a:gd name="connsiteY15" fmla="*/ 5606716 h 6149623"/>
              <a:gd name="connsiteX16" fmla="*/ 1852863 w 5293895"/>
              <a:gd name="connsiteY16" fmla="*/ 6136105 h 6149623"/>
              <a:gd name="connsiteX17" fmla="*/ 2502568 w 5293895"/>
              <a:gd name="connsiteY17" fmla="*/ 5919537 h 6149623"/>
              <a:gd name="connsiteX18" fmla="*/ 2815389 w 5293895"/>
              <a:gd name="connsiteY18" fmla="*/ 5149516 h 6149623"/>
              <a:gd name="connsiteX19" fmla="*/ 3248526 w 5293895"/>
              <a:gd name="connsiteY19" fmla="*/ 4499811 h 6149623"/>
              <a:gd name="connsiteX20" fmla="*/ 3657600 w 5293895"/>
              <a:gd name="connsiteY20" fmla="*/ 3850105 h 6149623"/>
              <a:gd name="connsiteX21" fmla="*/ 4018547 w 5293895"/>
              <a:gd name="connsiteY21" fmla="*/ 3128211 h 6149623"/>
              <a:gd name="connsiteX22" fmla="*/ 4427621 w 5293895"/>
              <a:gd name="connsiteY22" fmla="*/ 2165684 h 6149623"/>
              <a:gd name="connsiteX23" fmla="*/ 4812631 w 5293895"/>
              <a:gd name="connsiteY23" fmla="*/ 1684421 h 6149623"/>
              <a:gd name="connsiteX24" fmla="*/ 5077326 w 5293895"/>
              <a:gd name="connsiteY24" fmla="*/ 1443790 h 6149623"/>
              <a:gd name="connsiteX25" fmla="*/ 5293895 w 5293895"/>
              <a:gd name="connsiteY25" fmla="*/ 1347537 h 6149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5293895" h="6149623">
                <a:moveTo>
                  <a:pt x="0" y="0"/>
                </a:moveTo>
                <a:cubicBezTo>
                  <a:pt x="142373" y="58152"/>
                  <a:pt x="284747" y="116305"/>
                  <a:pt x="457200" y="168442"/>
                </a:cubicBezTo>
                <a:cubicBezTo>
                  <a:pt x="629653" y="220579"/>
                  <a:pt x="898358" y="288758"/>
                  <a:pt x="1034716" y="312821"/>
                </a:cubicBezTo>
                <a:cubicBezTo>
                  <a:pt x="1171074" y="336884"/>
                  <a:pt x="1163052" y="284747"/>
                  <a:pt x="1275347" y="312821"/>
                </a:cubicBezTo>
                <a:cubicBezTo>
                  <a:pt x="1387642" y="340895"/>
                  <a:pt x="1443789" y="421105"/>
                  <a:pt x="1708484" y="481263"/>
                </a:cubicBezTo>
                <a:cubicBezTo>
                  <a:pt x="1973179" y="541421"/>
                  <a:pt x="2618874" y="649706"/>
                  <a:pt x="2863516" y="673769"/>
                </a:cubicBezTo>
                <a:cubicBezTo>
                  <a:pt x="3108158" y="697832"/>
                  <a:pt x="3060032" y="617621"/>
                  <a:pt x="3176337" y="625642"/>
                </a:cubicBezTo>
                <a:cubicBezTo>
                  <a:pt x="3292642" y="633663"/>
                  <a:pt x="3501189" y="637674"/>
                  <a:pt x="3561347" y="721895"/>
                </a:cubicBezTo>
                <a:cubicBezTo>
                  <a:pt x="3621505" y="806116"/>
                  <a:pt x="3577389" y="982580"/>
                  <a:pt x="3537284" y="1130969"/>
                </a:cubicBezTo>
                <a:cubicBezTo>
                  <a:pt x="3497179" y="1279359"/>
                  <a:pt x="3453063" y="1447801"/>
                  <a:pt x="3320716" y="1612232"/>
                </a:cubicBezTo>
                <a:cubicBezTo>
                  <a:pt x="3188369" y="1776663"/>
                  <a:pt x="2875547" y="1957137"/>
                  <a:pt x="2743200" y="2117558"/>
                </a:cubicBezTo>
                <a:cubicBezTo>
                  <a:pt x="2610853" y="2277979"/>
                  <a:pt x="2598820" y="2382253"/>
                  <a:pt x="2526631" y="2574758"/>
                </a:cubicBezTo>
                <a:cubicBezTo>
                  <a:pt x="2454442" y="2767263"/>
                  <a:pt x="2414337" y="3027948"/>
                  <a:pt x="2310063" y="3272590"/>
                </a:cubicBezTo>
                <a:cubicBezTo>
                  <a:pt x="2205789" y="3517232"/>
                  <a:pt x="2013284" y="3789948"/>
                  <a:pt x="1900989" y="4042611"/>
                </a:cubicBezTo>
                <a:cubicBezTo>
                  <a:pt x="1788694" y="4295274"/>
                  <a:pt x="1692442" y="4527885"/>
                  <a:pt x="1636295" y="4788569"/>
                </a:cubicBezTo>
                <a:cubicBezTo>
                  <a:pt x="1580148" y="5049253"/>
                  <a:pt x="1528010" y="5382127"/>
                  <a:pt x="1564105" y="5606716"/>
                </a:cubicBezTo>
                <a:cubicBezTo>
                  <a:pt x="1600200" y="5831305"/>
                  <a:pt x="1696453" y="6083968"/>
                  <a:pt x="1852863" y="6136105"/>
                </a:cubicBezTo>
                <a:cubicBezTo>
                  <a:pt x="2009274" y="6188242"/>
                  <a:pt x="2342147" y="6083968"/>
                  <a:pt x="2502568" y="5919537"/>
                </a:cubicBezTo>
                <a:cubicBezTo>
                  <a:pt x="2662989" y="5755106"/>
                  <a:pt x="2691063" y="5386137"/>
                  <a:pt x="2815389" y="5149516"/>
                </a:cubicBezTo>
                <a:cubicBezTo>
                  <a:pt x="2939715" y="4912895"/>
                  <a:pt x="3108158" y="4716379"/>
                  <a:pt x="3248526" y="4499811"/>
                </a:cubicBezTo>
                <a:cubicBezTo>
                  <a:pt x="3388894" y="4283243"/>
                  <a:pt x="3529263" y="4078705"/>
                  <a:pt x="3657600" y="3850105"/>
                </a:cubicBezTo>
                <a:cubicBezTo>
                  <a:pt x="3785937" y="3621505"/>
                  <a:pt x="3890210" y="3408948"/>
                  <a:pt x="4018547" y="3128211"/>
                </a:cubicBezTo>
                <a:cubicBezTo>
                  <a:pt x="4146884" y="2847474"/>
                  <a:pt x="4295274" y="2406316"/>
                  <a:pt x="4427621" y="2165684"/>
                </a:cubicBezTo>
                <a:cubicBezTo>
                  <a:pt x="4559968" y="1925052"/>
                  <a:pt x="4704347" y="1804737"/>
                  <a:pt x="4812631" y="1684421"/>
                </a:cubicBezTo>
                <a:cubicBezTo>
                  <a:pt x="4920915" y="1564105"/>
                  <a:pt x="4997115" y="1499937"/>
                  <a:pt x="5077326" y="1443790"/>
                </a:cubicBezTo>
                <a:cubicBezTo>
                  <a:pt x="5157537" y="1387643"/>
                  <a:pt x="5225716" y="1367590"/>
                  <a:pt x="5293895" y="134753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B314A0E2-DD66-46B5-BD93-FF29A310147C}"/>
              </a:ext>
            </a:extLst>
          </p:cNvPr>
          <p:cNvSpPr/>
          <p:nvPr/>
        </p:nvSpPr>
        <p:spPr>
          <a:xfrm>
            <a:off x="745958" y="6933516"/>
            <a:ext cx="25964147" cy="3815201"/>
          </a:xfrm>
          <a:custGeom>
            <a:avLst/>
            <a:gdLst>
              <a:gd name="connsiteX0" fmla="*/ 0 w 25964147"/>
              <a:gd name="connsiteY0" fmla="*/ 1007326 h 3815201"/>
              <a:gd name="connsiteX1" fmla="*/ 721895 w 25964147"/>
              <a:gd name="connsiteY1" fmla="*/ 1921726 h 3815201"/>
              <a:gd name="connsiteX2" fmla="*/ 1323474 w 25964147"/>
              <a:gd name="connsiteY2" fmla="*/ 3028631 h 3815201"/>
              <a:gd name="connsiteX3" fmla="*/ 2261937 w 25964147"/>
              <a:gd name="connsiteY3" fmla="*/ 3726463 h 3815201"/>
              <a:gd name="connsiteX4" fmla="*/ 3489158 w 25964147"/>
              <a:gd name="connsiteY4" fmla="*/ 3702400 h 3815201"/>
              <a:gd name="connsiteX5" fmla="*/ 4235116 w 25964147"/>
              <a:gd name="connsiteY5" fmla="*/ 2788000 h 3815201"/>
              <a:gd name="connsiteX6" fmla="*/ 5029200 w 25964147"/>
              <a:gd name="connsiteY6" fmla="*/ 2162358 h 3815201"/>
              <a:gd name="connsiteX7" fmla="*/ 5630779 w 25964147"/>
              <a:gd name="connsiteY7" fmla="*/ 1945789 h 3815201"/>
              <a:gd name="connsiteX8" fmla="*/ 7050505 w 25964147"/>
              <a:gd name="connsiteY8" fmla="*/ 2619558 h 3815201"/>
              <a:gd name="connsiteX9" fmla="*/ 7579895 w 25964147"/>
              <a:gd name="connsiteY9" fmla="*/ 3173010 h 3815201"/>
              <a:gd name="connsiteX10" fmla="*/ 8686800 w 25964147"/>
              <a:gd name="connsiteY10" fmla="*/ 3558021 h 3815201"/>
              <a:gd name="connsiteX11" fmla="*/ 9697453 w 25964147"/>
              <a:gd name="connsiteY11" fmla="*/ 3028631 h 3815201"/>
              <a:gd name="connsiteX12" fmla="*/ 10299031 w 25964147"/>
              <a:gd name="connsiteY12" fmla="*/ 1897663 h 3815201"/>
              <a:gd name="connsiteX13" fmla="*/ 11333747 w 25964147"/>
              <a:gd name="connsiteY13" fmla="*/ 742631 h 3815201"/>
              <a:gd name="connsiteX14" fmla="*/ 13042231 w 25964147"/>
              <a:gd name="connsiteY14" fmla="*/ 68863 h 3815201"/>
              <a:gd name="connsiteX15" fmla="*/ 15039474 w 25964147"/>
              <a:gd name="connsiteY15" fmla="*/ 92926 h 3815201"/>
              <a:gd name="connsiteX16" fmla="*/ 18624884 w 25964147"/>
              <a:gd name="connsiteY16" fmla="*/ 694505 h 3815201"/>
              <a:gd name="connsiteX17" fmla="*/ 21079326 w 25964147"/>
              <a:gd name="connsiteY17" fmla="*/ 526063 h 3815201"/>
              <a:gd name="connsiteX18" fmla="*/ 22884063 w 25964147"/>
              <a:gd name="connsiteY18" fmla="*/ 429810 h 3815201"/>
              <a:gd name="connsiteX19" fmla="*/ 24183474 w 25964147"/>
              <a:gd name="connsiteY19" fmla="*/ 405747 h 3815201"/>
              <a:gd name="connsiteX20" fmla="*/ 25266316 w 25964147"/>
              <a:gd name="connsiteY20" fmla="*/ 574189 h 3815201"/>
              <a:gd name="connsiteX21" fmla="*/ 25964147 w 25964147"/>
              <a:gd name="connsiteY21" fmla="*/ 718568 h 38152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5964147" h="3815201">
                <a:moveTo>
                  <a:pt x="0" y="1007326"/>
                </a:moveTo>
                <a:cubicBezTo>
                  <a:pt x="250658" y="1296084"/>
                  <a:pt x="501316" y="1584842"/>
                  <a:pt x="721895" y="1921726"/>
                </a:cubicBezTo>
                <a:cubicBezTo>
                  <a:pt x="942474" y="2258610"/>
                  <a:pt x="1066800" y="2727842"/>
                  <a:pt x="1323474" y="3028631"/>
                </a:cubicBezTo>
                <a:cubicBezTo>
                  <a:pt x="1580148" y="3329421"/>
                  <a:pt x="1900990" y="3614168"/>
                  <a:pt x="2261937" y="3726463"/>
                </a:cubicBezTo>
                <a:cubicBezTo>
                  <a:pt x="2622884" y="3838758"/>
                  <a:pt x="3160295" y="3858810"/>
                  <a:pt x="3489158" y="3702400"/>
                </a:cubicBezTo>
                <a:cubicBezTo>
                  <a:pt x="3818021" y="3545990"/>
                  <a:pt x="3978442" y="3044674"/>
                  <a:pt x="4235116" y="2788000"/>
                </a:cubicBezTo>
                <a:cubicBezTo>
                  <a:pt x="4491790" y="2531326"/>
                  <a:pt x="4796590" y="2302726"/>
                  <a:pt x="5029200" y="2162358"/>
                </a:cubicBezTo>
                <a:cubicBezTo>
                  <a:pt x="5261810" y="2021990"/>
                  <a:pt x="5293895" y="1869589"/>
                  <a:pt x="5630779" y="1945789"/>
                </a:cubicBezTo>
                <a:cubicBezTo>
                  <a:pt x="5967663" y="2021989"/>
                  <a:pt x="6725652" y="2415021"/>
                  <a:pt x="7050505" y="2619558"/>
                </a:cubicBezTo>
                <a:cubicBezTo>
                  <a:pt x="7375358" y="2824095"/>
                  <a:pt x="7307179" y="3016600"/>
                  <a:pt x="7579895" y="3173010"/>
                </a:cubicBezTo>
                <a:cubicBezTo>
                  <a:pt x="7852611" y="3329421"/>
                  <a:pt x="8333874" y="3582084"/>
                  <a:pt x="8686800" y="3558021"/>
                </a:cubicBezTo>
                <a:cubicBezTo>
                  <a:pt x="9039726" y="3533958"/>
                  <a:pt x="9428748" y="3305357"/>
                  <a:pt x="9697453" y="3028631"/>
                </a:cubicBezTo>
                <a:cubicBezTo>
                  <a:pt x="9966158" y="2751905"/>
                  <a:pt x="10026315" y="2278663"/>
                  <a:pt x="10299031" y="1897663"/>
                </a:cubicBezTo>
                <a:cubicBezTo>
                  <a:pt x="10571747" y="1516663"/>
                  <a:pt x="10876547" y="1047431"/>
                  <a:pt x="11333747" y="742631"/>
                </a:cubicBezTo>
                <a:cubicBezTo>
                  <a:pt x="11790947" y="437831"/>
                  <a:pt x="12424610" y="177147"/>
                  <a:pt x="13042231" y="68863"/>
                </a:cubicBezTo>
                <a:cubicBezTo>
                  <a:pt x="13659852" y="-39421"/>
                  <a:pt x="14109032" y="-11348"/>
                  <a:pt x="15039474" y="92926"/>
                </a:cubicBezTo>
                <a:cubicBezTo>
                  <a:pt x="15969916" y="197200"/>
                  <a:pt x="17618242" y="622316"/>
                  <a:pt x="18624884" y="694505"/>
                </a:cubicBezTo>
                <a:lnTo>
                  <a:pt x="21079326" y="526063"/>
                </a:lnTo>
                <a:lnTo>
                  <a:pt x="22884063" y="429810"/>
                </a:lnTo>
                <a:cubicBezTo>
                  <a:pt x="23401421" y="409757"/>
                  <a:pt x="23786432" y="381684"/>
                  <a:pt x="24183474" y="405747"/>
                </a:cubicBezTo>
                <a:cubicBezTo>
                  <a:pt x="24580516" y="429810"/>
                  <a:pt x="24969537" y="522052"/>
                  <a:pt x="25266316" y="574189"/>
                </a:cubicBezTo>
                <a:cubicBezTo>
                  <a:pt x="25563095" y="626326"/>
                  <a:pt x="25763621" y="672447"/>
                  <a:pt x="25964147" y="718568"/>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1CA85590-F32D-4A94-947B-402450DF1707}"/>
              </a:ext>
            </a:extLst>
          </p:cNvPr>
          <p:cNvSpPr/>
          <p:nvPr/>
        </p:nvSpPr>
        <p:spPr>
          <a:xfrm>
            <a:off x="24457192" y="16764428"/>
            <a:ext cx="2252913" cy="1105976"/>
          </a:xfrm>
          <a:custGeom>
            <a:avLst/>
            <a:gdLst>
              <a:gd name="connsiteX0" fmla="*/ 102162 w 2412225"/>
              <a:gd name="connsiteY0" fmla="*/ 1210751 h 1270199"/>
              <a:gd name="connsiteX1" fmla="*/ 126225 w 2412225"/>
              <a:gd name="connsiteY1" fmla="*/ 1162625 h 1270199"/>
              <a:gd name="connsiteX2" fmla="*/ 1353446 w 2412225"/>
              <a:gd name="connsiteY2" fmla="*/ 224161 h 1270199"/>
              <a:gd name="connsiteX3" fmla="*/ 2171594 w 2412225"/>
              <a:gd name="connsiteY3" fmla="*/ 7593 h 1270199"/>
              <a:gd name="connsiteX4" fmla="*/ 2412225 w 2412225"/>
              <a:gd name="connsiteY4" fmla="*/ 7593 h 1270199"/>
              <a:gd name="connsiteX0" fmla="*/ 0 w 2310063"/>
              <a:gd name="connsiteY0" fmla="*/ 1210751 h 1210751"/>
              <a:gd name="connsiteX1" fmla="*/ 1251284 w 2310063"/>
              <a:gd name="connsiteY1" fmla="*/ 224161 h 1210751"/>
              <a:gd name="connsiteX2" fmla="*/ 2069432 w 2310063"/>
              <a:gd name="connsiteY2" fmla="*/ 7593 h 1210751"/>
              <a:gd name="connsiteX3" fmla="*/ 2310063 w 2310063"/>
              <a:gd name="connsiteY3" fmla="*/ 7593 h 1210751"/>
              <a:gd name="connsiteX0" fmla="*/ 0 w 2252913"/>
              <a:gd name="connsiteY0" fmla="*/ 1105976 h 1105976"/>
              <a:gd name="connsiteX1" fmla="*/ 1194134 w 2252913"/>
              <a:gd name="connsiteY1" fmla="*/ 224161 h 1105976"/>
              <a:gd name="connsiteX2" fmla="*/ 2012282 w 2252913"/>
              <a:gd name="connsiteY2" fmla="*/ 7593 h 1105976"/>
              <a:gd name="connsiteX3" fmla="*/ 2252913 w 2252913"/>
              <a:gd name="connsiteY3" fmla="*/ 7593 h 1105976"/>
            </a:gdLst>
            <a:ahLst/>
            <a:cxnLst>
              <a:cxn ang="0">
                <a:pos x="connsiteX0" y="connsiteY0"/>
              </a:cxn>
              <a:cxn ang="0">
                <a:pos x="connsiteX1" y="connsiteY1"/>
              </a:cxn>
              <a:cxn ang="0">
                <a:pos x="connsiteX2" y="connsiteY2"/>
              </a:cxn>
              <a:cxn ang="0">
                <a:pos x="connsiteX3" y="connsiteY3"/>
              </a:cxn>
            </a:cxnLst>
            <a:rect l="l" t="t" r="r" b="b"/>
            <a:pathLst>
              <a:path w="2252913" h="1105976">
                <a:moveTo>
                  <a:pt x="0" y="1105976"/>
                </a:moveTo>
                <a:cubicBezTo>
                  <a:pt x="260684" y="900437"/>
                  <a:pt x="858754" y="407225"/>
                  <a:pt x="1194134" y="224161"/>
                </a:cubicBezTo>
                <a:cubicBezTo>
                  <a:pt x="1529514" y="41097"/>
                  <a:pt x="1835819" y="43688"/>
                  <a:pt x="2012282" y="7593"/>
                </a:cubicBezTo>
                <a:cubicBezTo>
                  <a:pt x="2188745" y="-28502"/>
                  <a:pt x="2220829" y="79782"/>
                  <a:pt x="2252913" y="7593"/>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A2EAFF5-8E0A-4189-8C43-EF11B7447353}"/>
              </a:ext>
            </a:extLst>
          </p:cNvPr>
          <p:cNvSpPr/>
          <p:nvPr/>
        </p:nvSpPr>
        <p:spPr>
          <a:xfrm>
            <a:off x="8418638" y="2424364"/>
            <a:ext cx="18291467" cy="7014215"/>
          </a:xfrm>
          <a:custGeom>
            <a:avLst/>
            <a:gdLst>
              <a:gd name="connsiteX0" fmla="*/ 18291467 w 18291467"/>
              <a:gd name="connsiteY0" fmla="*/ 102268 h 7080583"/>
              <a:gd name="connsiteX1" fmla="*/ 14874499 w 18291467"/>
              <a:gd name="connsiteY1" fmla="*/ 270710 h 7080583"/>
              <a:gd name="connsiteX2" fmla="*/ 11289088 w 18291467"/>
              <a:gd name="connsiteY2" fmla="*/ 342899 h 7080583"/>
              <a:gd name="connsiteX3" fmla="*/ 7799930 w 18291467"/>
              <a:gd name="connsiteY3" fmla="*/ 342899 h 7080583"/>
              <a:gd name="connsiteX4" fmla="*/ 4214520 w 18291467"/>
              <a:gd name="connsiteY4" fmla="*/ 150394 h 7080583"/>
              <a:gd name="connsiteX5" fmla="*/ 2000709 w 18291467"/>
              <a:gd name="connsiteY5" fmla="*/ 6015 h 7080583"/>
              <a:gd name="connsiteX6" fmla="*/ 893804 w 18291467"/>
              <a:gd name="connsiteY6" fmla="*/ 54141 h 7080583"/>
              <a:gd name="connsiteX7" fmla="*/ 244099 w 18291467"/>
              <a:gd name="connsiteY7" fmla="*/ 294773 h 7080583"/>
              <a:gd name="connsiteX8" fmla="*/ 51594 w 18291467"/>
              <a:gd name="connsiteY8" fmla="*/ 607594 h 7080583"/>
              <a:gd name="connsiteX9" fmla="*/ 3467 w 18291467"/>
              <a:gd name="connsiteY9" fmla="*/ 968541 h 7080583"/>
              <a:gd name="connsiteX10" fmla="*/ 123783 w 18291467"/>
              <a:gd name="connsiteY10" fmla="*/ 1810752 h 7080583"/>
              <a:gd name="connsiteX11" fmla="*/ 316288 w 18291467"/>
              <a:gd name="connsiteY11" fmla="*/ 2941720 h 7080583"/>
              <a:gd name="connsiteX12" fmla="*/ 1182562 w 18291467"/>
              <a:gd name="connsiteY12" fmla="*/ 5299910 h 7080583"/>
              <a:gd name="connsiteX13" fmla="*/ 1375067 w 18291467"/>
              <a:gd name="connsiteY13" fmla="*/ 5588668 h 7080583"/>
              <a:gd name="connsiteX14" fmla="*/ 2602288 w 18291467"/>
              <a:gd name="connsiteY14" fmla="*/ 7080583 h 7080583"/>
              <a:gd name="connsiteX0" fmla="*/ 18291467 w 18291467"/>
              <a:gd name="connsiteY0" fmla="*/ 102268 h 7080583"/>
              <a:gd name="connsiteX1" fmla="*/ 14874499 w 18291467"/>
              <a:gd name="connsiteY1" fmla="*/ 270710 h 7080583"/>
              <a:gd name="connsiteX2" fmla="*/ 11289088 w 18291467"/>
              <a:gd name="connsiteY2" fmla="*/ 342899 h 7080583"/>
              <a:gd name="connsiteX3" fmla="*/ 7799930 w 18291467"/>
              <a:gd name="connsiteY3" fmla="*/ 342899 h 7080583"/>
              <a:gd name="connsiteX4" fmla="*/ 4214520 w 18291467"/>
              <a:gd name="connsiteY4" fmla="*/ 150394 h 7080583"/>
              <a:gd name="connsiteX5" fmla="*/ 2000709 w 18291467"/>
              <a:gd name="connsiteY5" fmla="*/ 6015 h 7080583"/>
              <a:gd name="connsiteX6" fmla="*/ 893804 w 18291467"/>
              <a:gd name="connsiteY6" fmla="*/ 54141 h 7080583"/>
              <a:gd name="connsiteX7" fmla="*/ 244099 w 18291467"/>
              <a:gd name="connsiteY7" fmla="*/ 294773 h 7080583"/>
              <a:gd name="connsiteX8" fmla="*/ 51594 w 18291467"/>
              <a:gd name="connsiteY8" fmla="*/ 607594 h 7080583"/>
              <a:gd name="connsiteX9" fmla="*/ 3467 w 18291467"/>
              <a:gd name="connsiteY9" fmla="*/ 968541 h 7080583"/>
              <a:gd name="connsiteX10" fmla="*/ 123783 w 18291467"/>
              <a:gd name="connsiteY10" fmla="*/ 1810752 h 7080583"/>
              <a:gd name="connsiteX11" fmla="*/ 316288 w 18291467"/>
              <a:gd name="connsiteY11" fmla="*/ 2941720 h 7080583"/>
              <a:gd name="connsiteX12" fmla="*/ 1057201 w 18291467"/>
              <a:gd name="connsiteY12" fmla="*/ 4938574 h 7080583"/>
              <a:gd name="connsiteX13" fmla="*/ 1375067 w 18291467"/>
              <a:gd name="connsiteY13" fmla="*/ 5588668 h 7080583"/>
              <a:gd name="connsiteX14" fmla="*/ 2602288 w 18291467"/>
              <a:gd name="connsiteY14" fmla="*/ 7080583 h 7080583"/>
              <a:gd name="connsiteX0" fmla="*/ 18291467 w 18291467"/>
              <a:gd name="connsiteY0" fmla="*/ 102268 h 7080583"/>
              <a:gd name="connsiteX1" fmla="*/ 14874499 w 18291467"/>
              <a:gd name="connsiteY1" fmla="*/ 270710 h 7080583"/>
              <a:gd name="connsiteX2" fmla="*/ 11289088 w 18291467"/>
              <a:gd name="connsiteY2" fmla="*/ 342899 h 7080583"/>
              <a:gd name="connsiteX3" fmla="*/ 7799930 w 18291467"/>
              <a:gd name="connsiteY3" fmla="*/ 342899 h 7080583"/>
              <a:gd name="connsiteX4" fmla="*/ 4214520 w 18291467"/>
              <a:gd name="connsiteY4" fmla="*/ 150394 h 7080583"/>
              <a:gd name="connsiteX5" fmla="*/ 2000709 w 18291467"/>
              <a:gd name="connsiteY5" fmla="*/ 6015 h 7080583"/>
              <a:gd name="connsiteX6" fmla="*/ 893804 w 18291467"/>
              <a:gd name="connsiteY6" fmla="*/ 54141 h 7080583"/>
              <a:gd name="connsiteX7" fmla="*/ 244099 w 18291467"/>
              <a:gd name="connsiteY7" fmla="*/ 294773 h 7080583"/>
              <a:gd name="connsiteX8" fmla="*/ 51594 w 18291467"/>
              <a:gd name="connsiteY8" fmla="*/ 607594 h 7080583"/>
              <a:gd name="connsiteX9" fmla="*/ 3467 w 18291467"/>
              <a:gd name="connsiteY9" fmla="*/ 968541 h 7080583"/>
              <a:gd name="connsiteX10" fmla="*/ 123783 w 18291467"/>
              <a:gd name="connsiteY10" fmla="*/ 1810752 h 7080583"/>
              <a:gd name="connsiteX11" fmla="*/ 316288 w 18291467"/>
              <a:gd name="connsiteY11" fmla="*/ 2941720 h 7080583"/>
              <a:gd name="connsiteX12" fmla="*/ 1057201 w 18291467"/>
              <a:gd name="connsiteY12" fmla="*/ 4938574 h 7080583"/>
              <a:gd name="connsiteX13" fmla="*/ 1375067 w 18291467"/>
              <a:gd name="connsiteY13" fmla="*/ 5588668 h 7080583"/>
              <a:gd name="connsiteX14" fmla="*/ 2602288 w 18291467"/>
              <a:gd name="connsiteY14" fmla="*/ 7080583 h 7080583"/>
              <a:gd name="connsiteX0" fmla="*/ 18291467 w 18291467"/>
              <a:gd name="connsiteY0" fmla="*/ 102268 h 7080583"/>
              <a:gd name="connsiteX1" fmla="*/ 14874499 w 18291467"/>
              <a:gd name="connsiteY1" fmla="*/ 270710 h 7080583"/>
              <a:gd name="connsiteX2" fmla="*/ 11289088 w 18291467"/>
              <a:gd name="connsiteY2" fmla="*/ 342899 h 7080583"/>
              <a:gd name="connsiteX3" fmla="*/ 7799930 w 18291467"/>
              <a:gd name="connsiteY3" fmla="*/ 342899 h 7080583"/>
              <a:gd name="connsiteX4" fmla="*/ 4214520 w 18291467"/>
              <a:gd name="connsiteY4" fmla="*/ 150394 h 7080583"/>
              <a:gd name="connsiteX5" fmla="*/ 2000709 w 18291467"/>
              <a:gd name="connsiteY5" fmla="*/ 6015 h 7080583"/>
              <a:gd name="connsiteX6" fmla="*/ 893804 w 18291467"/>
              <a:gd name="connsiteY6" fmla="*/ 54141 h 7080583"/>
              <a:gd name="connsiteX7" fmla="*/ 244099 w 18291467"/>
              <a:gd name="connsiteY7" fmla="*/ 294773 h 7080583"/>
              <a:gd name="connsiteX8" fmla="*/ 51594 w 18291467"/>
              <a:gd name="connsiteY8" fmla="*/ 607594 h 7080583"/>
              <a:gd name="connsiteX9" fmla="*/ 3467 w 18291467"/>
              <a:gd name="connsiteY9" fmla="*/ 968541 h 7080583"/>
              <a:gd name="connsiteX10" fmla="*/ 123783 w 18291467"/>
              <a:gd name="connsiteY10" fmla="*/ 1810752 h 7080583"/>
              <a:gd name="connsiteX11" fmla="*/ 316288 w 18291467"/>
              <a:gd name="connsiteY11" fmla="*/ 2941720 h 7080583"/>
              <a:gd name="connsiteX12" fmla="*/ 1057201 w 18291467"/>
              <a:gd name="connsiteY12" fmla="*/ 4938574 h 7080583"/>
              <a:gd name="connsiteX13" fmla="*/ 1375067 w 18291467"/>
              <a:gd name="connsiteY13" fmla="*/ 5588668 h 7080583"/>
              <a:gd name="connsiteX14" fmla="*/ 2602288 w 18291467"/>
              <a:gd name="connsiteY14" fmla="*/ 7080583 h 7080583"/>
              <a:gd name="connsiteX0" fmla="*/ 18291467 w 18291467"/>
              <a:gd name="connsiteY0" fmla="*/ 102268 h 7014215"/>
              <a:gd name="connsiteX1" fmla="*/ 14874499 w 18291467"/>
              <a:gd name="connsiteY1" fmla="*/ 270710 h 7014215"/>
              <a:gd name="connsiteX2" fmla="*/ 11289088 w 18291467"/>
              <a:gd name="connsiteY2" fmla="*/ 342899 h 7014215"/>
              <a:gd name="connsiteX3" fmla="*/ 7799930 w 18291467"/>
              <a:gd name="connsiteY3" fmla="*/ 342899 h 7014215"/>
              <a:gd name="connsiteX4" fmla="*/ 4214520 w 18291467"/>
              <a:gd name="connsiteY4" fmla="*/ 150394 h 7014215"/>
              <a:gd name="connsiteX5" fmla="*/ 2000709 w 18291467"/>
              <a:gd name="connsiteY5" fmla="*/ 6015 h 7014215"/>
              <a:gd name="connsiteX6" fmla="*/ 893804 w 18291467"/>
              <a:gd name="connsiteY6" fmla="*/ 54141 h 7014215"/>
              <a:gd name="connsiteX7" fmla="*/ 244099 w 18291467"/>
              <a:gd name="connsiteY7" fmla="*/ 294773 h 7014215"/>
              <a:gd name="connsiteX8" fmla="*/ 51594 w 18291467"/>
              <a:gd name="connsiteY8" fmla="*/ 607594 h 7014215"/>
              <a:gd name="connsiteX9" fmla="*/ 3467 w 18291467"/>
              <a:gd name="connsiteY9" fmla="*/ 968541 h 7014215"/>
              <a:gd name="connsiteX10" fmla="*/ 123783 w 18291467"/>
              <a:gd name="connsiteY10" fmla="*/ 1810752 h 7014215"/>
              <a:gd name="connsiteX11" fmla="*/ 316288 w 18291467"/>
              <a:gd name="connsiteY11" fmla="*/ 2941720 h 7014215"/>
              <a:gd name="connsiteX12" fmla="*/ 1057201 w 18291467"/>
              <a:gd name="connsiteY12" fmla="*/ 4938574 h 7014215"/>
              <a:gd name="connsiteX13" fmla="*/ 1375067 w 18291467"/>
              <a:gd name="connsiteY13" fmla="*/ 5588668 h 7014215"/>
              <a:gd name="connsiteX14" fmla="*/ 2543294 w 18291467"/>
              <a:gd name="connsiteY14" fmla="*/ 7014215 h 7014215"/>
              <a:gd name="connsiteX0" fmla="*/ 18291467 w 18291467"/>
              <a:gd name="connsiteY0" fmla="*/ 102268 h 7014215"/>
              <a:gd name="connsiteX1" fmla="*/ 14874499 w 18291467"/>
              <a:gd name="connsiteY1" fmla="*/ 270710 h 7014215"/>
              <a:gd name="connsiteX2" fmla="*/ 11289088 w 18291467"/>
              <a:gd name="connsiteY2" fmla="*/ 342899 h 7014215"/>
              <a:gd name="connsiteX3" fmla="*/ 7799930 w 18291467"/>
              <a:gd name="connsiteY3" fmla="*/ 342899 h 7014215"/>
              <a:gd name="connsiteX4" fmla="*/ 4214520 w 18291467"/>
              <a:gd name="connsiteY4" fmla="*/ 150394 h 7014215"/>
              <a:gd name="connsiteX5" fmla="*/ 2000709 w 18291467"/>
              <a:gd name="connsiteY5" fmla="*/ 6015 h 7014215"/>
              <a:gd name="connsiteX6" fmla="*/ 893804 w 18291467"/>
              <a:gd name="connsiteY6" fmla="*/ 54141 h 7014215"/>
              <a:gd name="connsiteX7" fmla="*/ 244099 w 18291467"/>
              <a:gd name="connsiteY7" fmla="*/ 294773 h 7014215"/>
              <a:gd name="connsiteX8" fmla="*/ 51594 w 18291467"/>
              <a:gd name="connsiteY8" fmla="*/ 607594 h 7014215"/>
              <a:gd name="connsiteX9" fmla="*/ 3467 w 18291467"/>
              <a:gd name="connsiteY9" fmla="*/ 968541 h 7014215"/>
              <a:gd name="connsiteX10" fmla="*/ 123783 w 18291467"/>
              <a:gd name="connsiteY10" fmla="*/ 1810752 h 7014215"/>
              <a:gd name="connsiteX11" fmla="*/ 316288 w 18291467"/>
              <a:gd name="connsiteY11" fmla="*/ 2941720 h 7014215"/>
              <a:gd name="connsiteX12" fmla="*/ 1057201 w 18291467"/>
              <a:gd name="connsiteY12" fmla="*/ 4938574 h 7014215"/>
              <a:gd name="connsiteX13" fmla="*/ 1375067 w 18291467"/>
              <a:gd name="connsiteY13" fmla="*/ 5588668 h 7014215"/>
              <a:gd name="connsiteX14" fmla="*/ 2543294 w 18291467"/>
              <a:gd name="connsiteY14" fmla="*/ 7014215 h 7014215"/>
              <a:gd name="connsiteX0" fmla="*/ 18291467 w 18291467"/>
              <a:gd name="connsiteY0" fmla="*/ 102268 h 7014215"/>
              <a:gd name="connsiteX1" fmla="*/ 14874499 w 18291467"/>
              <a:gd name="connsiteY1" fmla="*/ 270710 h 7014215"/>
              <a:gd name="connsiteX2" fmla="*/ 11289088 w 18291467"/>
              <a:gd name="connsiteY2" fmla="*/ 463215 h 7014215"/>
              <a:gd name="connsiteX3" fmla="*/ 7799930 w 18291467"/>
              <a:gd name="connsiteY3" fmla="*/ 342899 h 7014215"/>
              <a:gd name="connsiteX4" fmla="*/ 4214520 w 18291467"/>
              <a:gd name="connsiteY4" fmla="*/ 150394 h 7014215"/>
              <a:gd name="connsiteX5" fmla="*/ 2000709 w 18291467"/>
              <a:gd name="connsiteY5" fmla="*/ 6015 h 7014215"/>
              <a:gd name="connsiteX6" fmla="*/ 893804 w 18291467"/>
              <a:gd name="connsiteY6" fmla="*/ 54141 h 7014215"/>
              <a:gd name="connsiteX7" fmla="*/ 244099 w 18291467"/>
              <a:gd name="connsiteY7" fmla="*/ 294773 h 7014215"/>
              <a:gd name="connsiteX8" fmla="*/ 51594 w 18291467"/>
              <a:gd name="connsiteY8" fmla="*/ 607594 h 7014215"/>
              <a:gd name="connsiteX9" fmla="*/ 3467 w 18291467"/>
              <a:gd name="connsiteY9" fmla="*/ 968541 h 7014215"/>
              <a:gd name="connsiteX10" fmla="*/ 123783 w 18291467"/>
              <a:gd name="connsiteY10" fmla="*/ 1810752 h 7014215"/>
              <a:gd name="connsiteX11" fmla="*/ 316288 w 18291467"/>
              <a:gd name="connsiteY11" fmla="*/ 2941720 h 7014215"/>
              <a:gd name="connsiteX12" fmla="*/ 1057201 w 18291467"/>
              <a:gd name="connsiteY12" fmla="*/ 4938574 h 7014215"/>
              <a:gd name="connsiteX13" fmla="*/ 1375067 w 18291467"/>
              <a:gd name="connsiteY13" fmla="*/ 5588668 h 7014215"/>
              <a:gd name="connsiteX14" fmla="*/ 2543294 w 18291467"/>
              <a:gd name="connsiteY14" fmla="*/ 7014215 h 701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8291467" h="7014215">
                <a:moveTo>
                  <a:pt x="18291467" y="102268"/>
                </a:moveTo>
                <a:lnTo>
                  <a:pt x="14874499" y="270710"/>
                </a:lnTo>
                <a:cubicBezTo>
                  <a:pt x="13707436" y="310815"/>
                  <a:pt x="12468183" y="451184"/>
                  <a:pt x="11289088" y="463215"/>
                </a:cubicBezTo>
                <a:cubicBezTo>
                  <a:pt x="10109993" y="475246"/>
                  <a:pt x="8979025" y="395036"/>
                  <a:pt x="7799930" y="342899"/>
                </a:cubicBezTo>
                <a:lnTo>
                  <a:pt x="4214520" y="150394"/>
                </a:lnTo>
                <a:cubicBezTo>
                  <a:pt x="3247983" y="94247"/>
                  <a:pt x="2554162" y="22057"/>
                  <a:pt x="2000709" y="6015"/>
                </a:cubicBezTo>
                <a:cubicBezTo>
                  <a:pt x="1447256" y="-10027"/>
                  <a:pt x="1186572" y="6015"/>
                  <a:pt x="893804" y="54141"/>
                </a:cubicBezTo>
                <a:cubicBezTo>
                  <a:pt x="601036" y="102267"/>
                  <a:pt x="384467" y="202531"/>
                  <a:pt x="244099" y="294773"/>
                </a:cubicBezTo>
                <a:cubicBezTo>
                  <a:pt x="103731" y="387015"/>
                  <a:pt x="91699" y="495299"/>
                  <a:pt x="51594" y="607594"/>
                </a:cubicBezTo>
                <a:cubicBezTo>
                  <a:pt x="11489" y="719889"/>
                  <a:pt x="-8565" y="768015"/>
                  <a:pt x="3467" y="968541"/>
                </a:cubicBezTo>
                <a:cubicBezTo>
                  <a:pt x="15498" y="1169067"/>
                  <a:pt x="71646" y="1481889"/>
                  <a:pt x="123783" y="1810752"/>
                </a:cubicBezTo>
                <a:cubicBezTo>
                  <a:pt x="175920" y="2139615"/>
                  <a:pt x="160718" y="2420416"/>
                  <a:pt x="316288" y="2941720"/>
                </a:cubicBezTo>
                <a:cubicBezTo>
                  <a:pt x="471858" y="3463024"/>
                  <a:pt x="991351" y="4785010"/>
                  <a:pt x="1057201" y="4938574"/>
                </a:cubicBezTo>
                <a:cubicBezTo>
                  <a:pt x="1123051" y="5092138"/>
                  <a:pt x="1256433" y="5454121"/>
                  <a:pt x="1375067" y="5588668"/>
                </a:cubicBezTo>
                <a:cubicBezTo>
                  <a:pt x="1611688" y="5885447"/>
                  <a:pt x="2385073" y="6756765"/>
                  <a:pt x="2543294" y="7014215"/>
                </a:cubicBezTo>
              </a:path>
            </a:pathLst>
          </a:custGeom>
          <a:noFill/>
          <a:ln w="203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9BB5759D-8169-4650-98C6-E5F668377432}"/>
              </a:ext>
            </a:extLst>
          </p:cNvPr>
          <p:cNvSpPr/>
          <p:nvPr/>
        </p:nvSpPr>
        <p:spPr>
          <a:xfrm>
            <a:off x="10924674" y="9601200"/>
            <a:ext cx="3296652" cy="8229600"/>
          </a:xfrm>
          <a:custGeom>
            <a:avLst/>
            <a:gdLst>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36294 w 3296652"/>
              <a:gd name="connsiteY4" fmla="*/ 3007895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712099 w 3296652"/>
              <a:gd name="connsiteY4" fmla="*/ 2974730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1130968 w 3296652"/>
              <a:gd name="connsiteY5" fmla="*/ 3056021 h 8229600"/>
              <a:gd name="connsiteX6" fmla="*/ 673768 w 3296652"/>
              <a:gd name="connsiteY6" fmla="*/ 3031958 h 8229600"/>
              <a:gd name="connsiteX7" fmla="*/ 577515 w 3296652"/>
              <a:gd name="connsiteY7" fmla="*/ 2695074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1130968 w 3296652"/>
              <a:gd name="connsiteY5" fmla="*/ 3056021 h 8229600"/>
              <a:gd name="connsiteX6" fmla="*/ 673768 w 3296652"/>
              <a:gd name="connsiteY6" fmla="*/ 3031958 h 8229600"/>
              <a:gd name="connsiteX7" fmla="*/ 515923 w 3296652"/>
              <a:gd name="connsiteY7" fmla="*/ 2439232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1135706 w 3296652"/>
              <a:gd name="connsiteY5" fmla="*/ 3103399 h 8229600"/>
              <a:gd name="connsiteX6" fmla="*/ 673768 w 3296652"/>
              <a:gd name="connsiteY6" fmla="*/ 3031958 h 8229600"/>
              <a:gd name="connsiteX7" fmla="*/ 515923 w 3296652"/>
              <a:gd name="connsiteY7" fmla="*/ 2439232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998309 w 3296652"/>
              <a:gd name="connsiteY5" fmla="*/ 3098661 h 8229600"/>
              <a:gd name="connsiteX6" fmla="*/ 673768 w 3296652"/>
              <a:gd name="connsiteY6" fmla="*/ 3031958 h 8229600"/>
              <a:gd name="connsiteX7" fmla="*/ 515923 w 3296652"/>
              <a:gd name="connsiteY7" fmla="*/ 2439232 h 8229600"/>
              <a:gd name="connsiteX8" fmla="*/ 0 w 3296652"/>
              <a:gd name="connsiteY8" fmla="*/ 0 h 8229600"/>
              <a:gd name="connsiteX0" fmla="*/ 3296652 w 3296652"/>
              <a:gd name="connsiteY0" fmla="*/ 8229600 h 8229600"/>
              <a:gd name="connsiteX1" fmla="*/ 2863515 w 3296652"/>
              <a:gd name="connsiteY1" fmla="*/ 7050505 h 8229600"/>
              <a:gd name="connsiteX2" fmla="*/ 2478505 w 3296652"/>
              <a:gd name="connsiteY2" fmla="*/ 5582653 h 8229600"/>
              <a:gd name="connsiteX3" fmla="*/ 1780673 w 3296652"/>
              <a:gd name="connsiteY3" fmla="*/ 3513221 h 8229600"/>
              <a:gd name="connsiteX4" fmla="*/ 1617342 w 3296652"/>
              <a:gd name="connsiteY4" fmla="*/ 3026847 h 8229600"/>
              <a:gd name="connsiteX5" fmla="*/ 998309 w 3296652"/>
              <a:gd name="connsiteY5" fmla="*/ 3098661 h 8229600"/>
              <a:gd name="connsiteX6" fmla="*/ 673768 w 3296652"/>
              <a:gd name="connsiteY6" fmla="*/ 3031958 h 8229600"/>
              <a:gd name="connsiteX7" fmla="*/ 515923 w 3296652"/>
              <a:gd name="connsiteY7" fmla="*/ 2439232 h 8229600"/>
              <a:gd name="connsiteX8" fmla="*/ 0 w 3296652"/>
              <a:gd name="connsiteY8" fmla="*/ 0 h 8229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296652" h="8229600">
                <a:moveTo>
                  <a:pt x="3296652" y="8229600"/>
                </a:moveTo>
                <a:cubicBezTo>
                  <a:pt x="3148262" y="7860631"/>
                  <a:pt x="2999873" y="7491663"/>
                  <a:pt x="2863515" y="7050505"/>
                </a:cubicBezTo>
                <a:cubicBezTo>
                  <a:pt x="2727157" y="6609347"/>
                  <a:pt x="2658979" y="6172200"/>
                  <a:pt x="2478505" y="5582653"/>
                </a:cubicBezTo>
                <a:cubicBezTo>
                  <a:pt x="2298031" y="4993106"/>
                  <a:pt x="1924200" y="3939189"/>
                  <a:pt x="1780673" y="3513221"/>
                </a:cubicBezTo>
                <a:cubicBezTo>
                  <a:pt x="1637146" y="3087253"/>
                  <a:pt x="1692462" y="3230968"/>
                  <a:pt x="1617342" y="3026847"/>
                </a:cubicBezTo>
                <a:lnTo>
                  <a:pt x="998309" y="3098661"/>
                </a:lnTo>
                <a:cubicBezTo>
                  <a:pt x="841047" y="3099513"/>
                  <a:pt x="789699" y="3054212"/>
                  <a:pt x="673768" y="3031958"/>
                </a:cubicBezTo>
                <a:cubicBezTo>
                  <a:pt x="647856" y="2952848"/>
                  <a:pt x="628218" y="2944558"/>
                  <a:pt x="515923" y="2439232"/>
                </a:cubicBezTo>
                <a:cubicBezTo>
                  <a:pt x="403628" y="1933906"/>
                  <a:pt x="124326" y="445168"/>
                  <a:pt x="0" y="0"/>
                </a:cubicBezTo>
              </a:path>
            </a:pathLst>
          </a:custGeom>
          <a:noFill/>
          <a:ln w="203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6B1B1372-CD06-4B60-8DBF-3C286455F3D1}"/>
              </a:ext>
            </a:extLst>
          </p:cNvPr>
          <p:cNvSpPr/>
          <p:nvPr/>
        </p:nvSpPr>
        <p:spPr>
          <a:xfrm>
            <a:off x="14652384" y="8192997"/>
            <a:ext cx="12129912" cy="996332"/>
          </a:xfrm>
          <a:custGeom>
            <a:avLst/>
            <a:gdLst>
              <a:gd name="connsiteX0" fmla="*/ 0 w 12127832"/>
              <a:gd name="connsiteY0" fmla="*/ 975067 h 975067"/>
              <a:gd name="connsiteX1" fmla="*/ 1299411 w 12127832"/>
              <a:gd name="connsiteY1" fmla="*/ 662246 h 975067"/>
              <a:gd name="connsiteX2" fmla="*/ 3224463 w 12127832"/>
              <a:gd name="connsiteY2" fmla="*/ 517867 h 975067"/>
              <a:gd name="connsiteX3" fmla="*/ 5582653 w 12127832"/>
              <a:gd name="connsiteY3" fmla="*/ 36604 h 975067"/>
              <a:gd name="connsiteX4" fmla="*/ 8205537 w 12127832"/>
              <a:gd name="connsiteY4" fmla="*/ 60667 h 975067"/>
              <a:gd name="connsiteX5" fmla="*/ 10708105 w 12127832"/>
              <a:gd name="connsiteY5" fmla="*/ 277236 h 975067"/>
              <a:gd name="connsiteX6" fmla="*/ 12127832 w 12127832"/>
              <a:gd name="connsiteY6" fmla="*/ 132857 h 975067"/>
              <a:gd name="connsiteX0" fmla="*/ 0 w 12127832"/>
              <a:gd name="connsiteY0" fmla="*/ 975067 h 975067"/>
              <a:gd name="connsiteX1" fmla="*/ 1299411 w 12127832"/>
              <a:gd name="connsiteY1" fmla="*/ 662246 h 975067"/>
              <a:gd name="connsiteX2" fmla="*/ 3224463 w 12127832"/>
              <a:gd name="connsiteY2" fmla="*/ 517867 h 975067"/>
              <a:gd name="connsiteX3" fmla="*/ 5582653 w 12127832"/>
              <a:gd name="connsiteY3" fmla="*/ 36604 h 975067"/>
              <a:gd name="connsiteX4" fmla="*/ 8205537 w 12127832"/>
              <a:gd name="connsiteY4" fmla="*/ 60667 h 975067"/>
              <a:gd name="connsiteX5" fmla="*/ 10708105 w 12127832"/>
              <a:gd name="connsiteY5" fmla="*/ 277236 h 975067"/>
              <a:gd name="connsiteX6" fmla="*/ 12127832 w 12127832"/>
              <a:gd name="connsiteY6" fmla="*/ 132857 h 975067"/>
              <a:gd name="connsiteX0" fmla="*/ 0 w 12098015"/>
              <a:gd name="connsiteY0" fmla="*/ 975067 h 975067"/>
              <a:gd name="connsiteX1" fmla="*/ 1269594 w 12098015"/>
              <a:gd name="connsiteY1" fmla="*/ 662246 h 975067"/>
              <a:gd name="connsiteX2" fmla="*/ 3194646 w 12098015"/>
              <a:gd name="connsiteY2" fmla="*/ 517867 h 975067"/>
              <a:gd name="connsiteX3" fmla="*/ 5552836 w 12098015"/>
              <a:gd name="connsiteY3" fmla="*/ 36604 h 975067"/>
              <a:gd name="connsiteX4" fmla="*/ 8175720 w 12098015"/>
              <a:gd name="connsiteY4" fmla="*/ 60667 h 975067"/>
              <a:gd name="connsiteX5" fmla="*/ 10678288 w 12098015"/>
              <a:gd name="connsiteY5" fmla="*/ 277236 h 975067"/>
              <a:gd name="connsiteX6" fmla="*/ 12098015 w 12098015"/>
              <a:gd name="connsiteY6" fmla="*/ 132857 h 975067"/>
              <a:gd name="connsiteX0" fmla="*/ 0 w 12098015"/>
              <a:gd name="connsiteY0" fmla="*/ 975067 h 975067"/>
              <a:gd name="connsiteX1" fmla="*/ 254233 w 12098015"/>
              <a:gd name="connsiteY1" fmla="*/ 851613 h 975067"/>
              <a:gd name="connsiteX2" fmla="*/ 1269594 w 12098015"/>
              <a:gd name="connsiteY2" fmla="*/ 662246 h 975067"/>
              <a:gd name="connsiteX3" fmla="*/ 3194646 w 12098015"/>
              <a:gd name="connsiteY3" fmla="*/ 517867 h 975067"/>
              <a:gd name="connsiteX4" fmla="*/ 5552836 w 12098015"/>
              <a:gd name="connsiteY4" fmla="*/ 36604 h 975067"/>
              <a:gd name="connsiteX5" fmla="*/ 8175720 w 12098015"/>
              <a:gd name="connsiteY5" fmla="*/ 60667 h 975067"/>
              <a:gd name="connsiteX6" fmla="*/ 10678288 w 12098015"/>
              <a:gd name="connsiteY6" fmla="*/ 277236 h 975067"/>
              <a:gd name="connsiteX7" fmla="*/ 12098015 w 12098015"/>
              <a:gd name="connsiteY7" fmla="*/ 132857 h 975067"/>
              <a:gd name="connsiteX0" fmla="*/ 0 w 12098015"/>
              <a:gd name="connsiteY0" fmla="*/ 975067 h 975067"/>
              <a:gd name="connsiteX1" fmla="*/ 254233 w 12098015"/>
              <a:gd name="connsiteY1" fmla="*/ 851613 h 975067"/>
              <a:gd name="connsiteX2" fmla="*/ 1269594 w 12098015"/>
              <a:gd name="connsiteY2" fmla="*/ 662246 h 975067"/>
              <a:gd name="connsiteX3" fmla="*/ 3194646 w 12098015"/>
              <a:gd name="connsiteY3" fmla="*/ 517867 h 975067"/>
              <a:gd name="connsiteX4" fmla="*/ 5552836 w 12098015"/>
              <a:gd name="connsiteY4" fmla="*/ 36604 h 975067"/>
              <a:gd name="connsiteX5" fmla="*/ 8175720 w 12098015"/>
              <a:gd name="connsiteY5" fmla="*/ 60667 h 975067"/>
              <a:gd name="connsiteX6" fmla="*/ 10678288 w 12098015"/>
              <a:gd name="connsiteY6" fmla="*/ 277236 h 975067"/>
              <a:gd name="connsiteX7" fmla="*/ 12098015 w 12098015"/>
              <a:gd name="connsiteY7" fmla="*/ 132857 h 975067"/>
              <a:gd name="connsiteX0" fmla="*/ 0 w 12098015"/>
              <a:gd name="connsiteY0" fmla="*/ 975067 h 975067"/>
              <a:gd name="connsiteX1" fmla="*/ 254233 w 12098015"/>
              <a:gd name="connsiteY1" fmla="*/ 851613 h 975067"/>
              <a:gd name="connsiteX2" fmla="*/ 1269594 w 12098015"/>
              <a:gd name="connsiteY2" fmla="*/ 662246 h 975067"/>
              <a:gd name="connsiteX3" fmla="*/ 3194646 w 12098015"/>
              <a:gd name="connsiteY3" fmla="*/ 517867 h 975067"/>
              <a:gd name="connsiteX4" fmla="*/ 5552836 w 12098015"/>
              <a:gd name="connsiteY4" fmla="*/ 36604 h 975067"/>
              <a:gd name="connsiteX5" fmla="*/ 8175720 w 12098015"/>
              <a:gd name="connsiteY5" fmla="*/ 60667 h 975067"/>
              <a:gd name="connsiteX6" fmla="*/ 10678288 w 12098015"/>
              <a:gd name="connsiteY6" fmla="*/ 277236 h 975067"/>
              <a:gd name="connsiteX7" fmla="*/ 12098015 w 12098015"/>
              <a:gd name="connsiteY7" fmla="*/ 132857 h 975067"/>
              <a:gd name="connsiteX0" fmla="*/ 0 w 12140545"/>
              <a:gd name="connsiteY0" fmla="*/ 964435 h 964435"/>
              <a:gd name="connsiteX1" fmla="*/ 296763 w 12140545"/>
              <a:gd name="connsiteY1" fmla="*/ 851613 h 964435"/>
              <a:gd name="connsiteX2" fmla="*/ 1312124 w 12140545"/>
              <a:gd name="connsiteY2" fmla="*/ 662246 h 964435"/>
              <a:gd name="connsiteX3" fmla="*/ 3237176 w 12140545"/>
              <a:gd name="connsiteY3" fmla="*/ 517867 h 964435"/>
              <a:gd name="connsiteX4" fmla="*/ 5595366 w 12140545"/>
              <a:gd name="connsiteY4" fmla="*/ 36604 h 964435"/>
              <a:gd name="connsiteX5" fmla="*/ 8218250 w 12140545"/>
              <a:gd name="connsiteY5" fmla="*/ 60667 h 964435"/>
              <a:gd name="connsiteX6" fmla="*/ 10720818 w 12140545"/>
              <a:gd name="connsiteY6" fmla="*/ 277236 h 964435"/>
              <a:gd name="connsiteX7" fmla="*/ 12140545 w 12140545"/>
              <a:gd name="connsiteY7" fmla="*/ 132857 h 964435"/>
              <a:gd name="connsiteX0" fmla="*/ 0 w 12140545"/>
              <a:gd name="connsiteY0" fmla="*/ 964435 h 964435"/>
              <a:gd name="connsiteX1" fmla="*/ 296763 w 12140545"/>
              <a:gd name="connsiteY1" fmla="*/ 851613 h 964435"/>
              <a:gd name="connsiteX2" fmla="*/ 1312124 w 12140545"/>
              <a:gd name="connsiteY2" fmla="*/ 662246 h 964435"/>
              <a:gd name="connsiteX3" fmla="*/ 3237176 w 12140545"/>
              <a:gd name="connsiteY3" fmla="*/ 517867 h 964435"/>
              <a:gd name="connsiteX4" fmla="*/ 5595366 w 12140545"/>
              <a:gd name="connsiteY4" fmla="*/ 36604 h 964435"/>
              <a:gd name="connsiteX5" fmla="*/ 8218250 w 12140545"/>
              <a:gd name="connsiteY5" fmla="*/ 60667 h 964435"/>
              <a:gd name="connsiteX6" fmla="*/ 10720818 w 12140545"/>
              <a:gd name="connsiteY6" fmla="*/ 277236 h 964435"/>
              <a:gd name="connsiteX7" fmla="*/ 12140545 w 12140545"/>
              <a:gd name="connsiteY7" fmla="*/ 132857 h 964435"/>
              <a:gd name="connsiteX0" fmla="*/ 0 w 12140545"/>
              <a:gd name="connsiteY0" fmla="*/ 964435 h 964435"/>
              <a:gd name="connsiteX1" fmla="*/ 296763 w 12140545"/>
              <a:gd name="connsiteY1" fmla="*/ 851613 h 964435"/>
              <a:gd name="connsiteX2" fmla="*/ 1312124 w 12140545"/>
              <a:gd name="connsiteY2" fmla="*/ 662246 h 964435"/>
              <a:gd name="connsiteX3" fmla="*/ 3237176 w 12140545"/>
              <a:gd name="connsiteY3" fmla="*/ 517867 h 964435"/>
              <a:gd name="connsiteX4" fmla="*/ 5595366 w 12140545"/>
              <a:gd name="connsiteY4" fmla="*/ 36604 h 964435"/>
              <a:gd name="connsiteX5" fmla="*/ 8218250 w 12140545"/>
              <a:gd name="connsiteY5" fmla="*/ 60667 h 964435"/>
              <a:gd name="connsiteX6" fmla="*/ 10720818 w 12140545"/>
              <a:gd name="connsiteY6" fmla="*/ 277236 h 964435"/>
              <a:gd name="connsiteX7" fmla="*/ 12140545 w 12140545"/>
              <a:gd name="connsiteY7" fmla="*/ 132857 h 964435"/>
              <a:gd name="connsiteX0" fmla="*/ 0 w 12140545"/>
              <a:gd name="connsiteY0" fmla="*/ 964435 h 964435"/>
              <a:gd name="connsiteX1" fmla="*/ 296763 w 12140545"/>
              <a:gd name="connsiteY1" fmla="*/ 851613 h 964435"/>
              <a:gd name="connsiteX2" fmla="*/ 1312124 w 12140545"/>
              <a:gd name="connsiteY2" fmla="*/ 662246 h 964435"/>
              <a:gd name="connsiteX3" fmla="*/ 3237176 w 12140545"/>
              <a:gd name="connsiteY3" fmla="*/ 517867 h 964435"/>
              <a:gd name="connsiteX4" fmla="*/ 5595366 w 12140545"/>
              <a:gd name="connsiteY4" fmla="*/ 36604 h 964435"/>
              <a:gd name="connsiteX5" fmla="*/ 8218250 w 12140545"/>
              <a:gd name="connsiteY5" fmla="*/ 60667 h 964435"/>
              <a:gd name="connsiteX6" fmla="*/ 10720818 w 12140545"/>
              <a:gd name="connsiteY6" fmla="*/ 277236 h 964435"/>
              <a:gd name="connsiteX7" fmla="*/ 12140545 w 12140545"/>
              <a:gd name="connsiteY7" fmla="*/ 132857 h 964435"/>
              <a:gd name="connsiteX0" fmla="*/ 0 w 12129912"/>
              <a:gd name="connsiteY0" fmla="*/ 996332 h 996332"/>
              <a:gd name="connsiteX1" fmla="*/ 286130 w 12129912"/>
              <a:gd name="connsiteY1" fmla="*/ 851613 h 996332"/>
              <a:gd name="connsiteX2" fmla="*/ 1301491 w 12129912"/>
              <a:gd name="connsiteY2" fmla="*/ 662246 h 996332"/>
              <a:gd name="connsiteX3" fmla="*/ 3226543 w 12129912"/>
              <a:gd name="connsiteY3" fmla="*/ 517867 h 996332"/>
              <a:gd name="connsiteX4" fmla="*/ 5584733 w 12129912"/>
              <a:gd name="connsiteY4" fmla="*/ 36604 h 996332"/>
              <a:gd name="connsiteX5" fmla="*/ 8207617 w 12129912"/>
              <a:gd name="connsiteY5" fmla="*/ 60667 h 996332"/>
              <a:gd name="connsiteX6" fmla="*/ 10710185 w 12129912"/>
              <a:gd name="connsiteY6" fmla="*/ 277236 h 996332"/>
              <a:gd name="connsiteX7" fmla="*/ 12129912 w 12129912"/>
              <a:gd name="connsiteY7" fmla="*/ 132857 h 996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2129912" h="996332">
                <a:moveTo>
                  <a:pt x="0" y="996332"/>
                </a:moveTo>
                <a:cubicBezTo>
                  <a:pt x="84902" y="896359"/>
                  <a:pt x="74531" y="903750"/>
                  <a:pt x="286130" y="851613"/>
                </a:cubicBezTo>
                <a:lnTo>
                  <a:pt x="1301491" y="662246"/>
                </a:lnTo>
                <a:cubicBezTo>
                  <a:pt x="1791560" y="606622"/>
                  <a:pt x="2512670" y="622141"/>
                  <a:pt x="3226543" y="517867"/>
                </a:cubicBezTo>
                <a:cubicBezTo>
                  <a:pt x="3940416" y="413593"/>
                  <a:pt x="4754554" y="112804"/>
                  <a:pt x="5584733" y="36604"/>
                </a:cubicBezTo>
                <a:cubicBezTo>
                  <a:pt x="6414912" y="-39596"/>
                  <a:pt x="7353375" y="20562"/>
                  <a:pt x="8207617" y="60667"/>
                </a:cubicBezTo>
                <a:cubicBezTo>
                  <a:pt x="9061859" y="100772"/>
                  <a:pt x="10056469" y="265204"/>
                  <a:pt x="10710185" y="277236"/>
                </a:cubicBezTo>
                <a:cubicBezTo>
                  <a:pt x="11363901" y="289268"/>
                  <a:pt x="11949438" y="221089"/>
                  <a:pt x="12129912" y="132857"/>
                </a:cubicBezTo>
              </a:path>
            </a:pathLst>
          </a:custGeom>
          <a:noFill/>
          <a:ln w="203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B1866481-CEC2-4E97-90E0-FF76C81CFABC}"/>
              </a:ext>
            </a:extLst>
          </p:cNvPr>
          <p:cNvSpPr/>
          <p:nvPr/>
        </p:nvSpPr>
        <p:spPr>
          <a:xfrm>
            <a:off x="6641432" y="10948737"/>
            <a:ext cx="72189" cy="2045368"/>
          </a:xfrm>
          <a:custGeom>
            <a:avLst/>
            <a:gdLst>
              <a:gd name="connsiteX0" fmla="*/ 0 w 72189"/>
              <a:gd name="connsiteY0" fmla="*/ 0 h 2045368"/>
              <a:gd name="connsiteX1" fmla="*/ 72189 w 72189"/>
              <a:gd name="connsiteY1" fmla="*/ 2045368 h 2045368"/>
            </a:gdLst>
            <a:ahLst/>
            <a:cxnLst>
              <a:cxn ang="0">
                <a:pos x="connsiteX0" y="connsiteY0"/>
              </a:cxn>
              <a:cxn ang="0">
                <a:pos x="connsiteX1" y="connsiteY1"/>
              </a:cxn>
            </a:cxnLst>
            <a:rect l="l" t="t" r="r" b="b"/>
            <a:pathLst>
              <a:path w="72189" h="2045368">
                <a:moveTo>
                  <a:pt x="0" y="0"/>
                </a:moveTo>
                <a:lnTo>
                  <a:pt x="72189" y="2045368"/>
                </a:lnTo>
              </a:path>
            </a:pathLst>
          </a:custGeom>
          <a:noFill/>
          <a:ln w="203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1B0F6F93-9A00-4ED7-B8F8-E2CC0D46F53E}"/>
              </a:ext>
            </a:extLst>
          </p:cNvPr>
          <p:cNvSpPr/>
          <p:nvPr/>
        </p:nvSpPr>
        <p:spPr>
          <a:xfrm>
            <a:off x="721895" y="8892830"/>
            <a:ext cx="26012273" cy="6218833"/>
          </a:xfrm>
          <a:custGeom>
            <a:avLst/>
            <a:gdLst>
              <a:gd name="connsiteX0" fmla="*/ 0 w 26012273"/>
              <a:gd name="connsiteY0" fmla="*/ 2176223 h 6218833"/>
              <a:gd name="connsiteX1" fmla="*/ 1371600 w 26012273"/>
              <a:gd name="connsiteY1" fmla="*/ 2320602 h 6218833"/>
              <a:gd name="connsiteX2" fmla="*/ 2598821 w 26012273"/>
              <a:gd name="connsiteY2" fmla="*/ 2176223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30800 w 26012273"/>
              <a:gd name="connsiteY15" fmla="*/ 2392791 h 6218833"/>
              <a:gd name="connsiteX16" fmla="*/ 18937705 w 26012273"/>
              <a:gd name="connsiteY16" fmla="*/ 2777802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30800 w 26012273"/>
              <a:gd name="connsiteY15" fmla="*/ 2392791 h 6218833"/>
              <a:gd name="connsiteX16" fmla="*/ 18937705 w 26012273"/>
              <a:gd name="connsiteY16" fmla="*/ 2777802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10921 w 26012273"/>
              <a:gd name="connsiteY15" fmla="*/ 2392791 h 6218833"/>
              <a:gd name="connsiteX16" fmla="*/ 18937705 w 26012273"/>
              <a:gd name="connsiteY16" fmla="*/ 2777802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10921 w 26012273"/>
              <a:gd name="connsiteY15" fmla="*/ 2392791 h 6218833"/>
              <a:gd name="connsiteX16" fmla="*/ 18937705 w 26012273"/>
              <a:gd name="connsiteY16" fmla="*/ 2777802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10921 w 26012273"/>
              <a:gd name="connsiteY15" fmla="*/ 2392791 h 6218833"/>
              <a:gd name="connsiteX16" fmla="*/ 19335269 w 26012273"/>
              <a:gd name="connsiteY16" fmla="*/ 2976585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10921 w 26012273"/>
              <a:gd name="connsiteY15" fmla="*/ 2392791 h 6218833"/>
              <a:gd name="connsiteX16" fmla="*/ 19335269 w 26012273"/>
              <a:gd name="connsiteY16" fmla="*/ 2976585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10921 w 26012273"/>
              <a:gd name="connsiteY15" fmla="*/ 2392791 h 6218833"/>
              <a:gd name="connsiteX16" fmla="*/ 19335269 w 26012273"/>
              <a:gd name="connsiteY16" fmla="*/ 2976585 h 6218833"/>
              <a:gd name="connsiteX17" fmla="*/ 26012273 w 26012273"/>
              <a:gd name="connsiteY17" fmla="*/ 6218833 h 6218833"/>
              <a:gd name="connsiteX0" fmla="*/ 0 w 26012273"/>
              <a:gd name="connsiteY0" fmla="*/ 2176223 h 6218833"/>
              <a:gd name="connsiteX1" fmla="*/ 1371600 w 26012273"/>
              <a:gd name="connsiteY1" fmla="*/ 2320602 h 6218833"/>
              <a:gd name="connsiteX2" fmla="*/ 2606195 w 26012273"/>
              <a:gd name="connsiteY2" fmla="*/ 2235216 h 6218833"/>
              <a:gd name="connsiteX3" fmla="*/ 3489158 w 26012273"/>
              <a:gd name="connsiteY3" fmla="*/ 2248412 h 6218833"/>
              <a:gd name="connsiteX4" fmla="*/ 4764505 w 26012273"/>
              <a:gd name="connsiteY4" fmla="*/ 2200286 h 6218833"/>
              <a:gd name="connsiteX5" fmla="*/ 5943600 w 26012273"/>
              <a:gd name="connsiteY5" fmla="*/ 1959654 h 6218833"/>
              <a:gd name="connsiteX6" fmla="*/ 7796463 w 26012273"/>
              <a:gd name="connsiteY6" fmla="*/ 1526517 h 6218833"/>
              <a:gd name="connsiteX7" fmla="*/ 9673389 w 26012273"/>
              <a:gd name="connsiteY7" fmla="*/ 852749 h 6218833"/>
              <a:gd name="connsiteX8" fmla="*/ 10443410 w 26012273"/>
              <a:gd name="connsiteY8" fmla="*/ 539928 h 6218833"/>
              <a:gd name="connsiteX9" fmla="*/ 12344400 w 26012273"/>
              <a:gd name="connsiteY9" fmla="*/ 58665 h 6218833"/>
              <a:gd name="connsiteX10" fmla="*/ 12994105 w 26012273"/>
              <a:gd name="connsiteY10" fmla="*/ 34602 h 6218833"/>
              <a:gd name="connsiteX11" fmla="*/ 13788189 w 26012273"/>
              <a:gd name="connsiteY11" fmla="*/ 299296 h 6218833"/>
              <a:gd name="connsiteX12" fmla="*/ 14486021 w 26012273"/>
              <a:gd name="connsiteY12" fmla="*/ 780559 h 6218833"/>
              <a:gd name="connsiteX13" fmla="*/ 15472610 w 26012273"/>
              <a:gd name="connsiteY13" fmla="*/ 1454328 h 6218833"/>
              <a:gd name="connsiteX14" fmla="*/ 16940463 w 26012273"/>
              <a:gd name="connsiteY14" fmla="*/ 2104033 h 6218833"/>
              <a:gd name="connsiteX15" fmla="*/ 17810921 w 26012273"/>
              <a:gd name="connsiteY15" fmla="*/ 2392791 h 6218833"/>
              <a:gd name="connsiteX16" fmla="*/ 19335269 w 26012273"/>
              <a:gd name="connsiteY16" fmla="*/ 2976585 h 6218833"/>
              <a:gd name="connsiteX17" fmla="*/ 26012273 w 26012273"/>
              <a:gd name="connsiteY17" fmla="*/ 6218833 h 62188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6012273" h="6218833">
                <a:moveTo>
                  <a:pt x="0" y="2176223"/>
                </a:moveTo>
                <a:cubicBezTo>
                  <a:pt x="469231" y="2248412"/>
                  <a:pt x="937234" y="2310770"/>
                  <a:pt x="1371600" y="2320602"/>
                </a:cubicBezTo>
                <a:cubicBezTo>
                  <a:pt x="1805966" y="2330434"/>
                  <a:pt x="2253269" y="2247248"/>
                  <a:pt x="2606195" y="2235216"/>
                </a:cubicBezTo>
                <a:cubicBezTo>
                  <a:pt x="2959121" y="2223184"/>
                  <a:pt x="3129440" y="2254234"/>
                  <a:pt x="3489158" y="2248412"/>
                </a:cubicBezTo>
                <a:cubicBezTo>
                  <a:pt x="3848876" y="2242590"/>
                  <a:pt x="4355431" y="2248412"/>
                  <a:pt x="4764505" y="2200286"/>
                </a:cubicBezTo>
                <a:cubicBezTo>
                  <a:pt x="5173579" y="2152160"/>
                  <a:pt x="5438274" y="2071949"/>
                  <a:pt x="5943600" y="1959654"/>
                </a:cubicBezTo>
                <a:cubicBezTo>
                  <a:pt x="6448926" y="1847359"/>
                  <a:pt x="7174831" y="1711001"/>
                  <a:pt x="7796463" y="1526517"/>
                </a:cubicBezTo>
                <a:cubicBezTo>
                  <a:pt x="8418095" y="1342033"/>
                  <a:pt x="9232231" y="1017180"/>
                  <a:pt x="9673389" y="852749"/>
                </a:cubicBezTo>
                <a:cubicBezTo>
                  <a:pt x="10114547" y="688317"/>
                  <a:pt x="9998242" y="672275"/>
                  <a:pt x="10443410" y="539928"/>
                </a:cubicBezTo>
                <a:cubicBezTo>
                  <a:pt x="10888579" y="407581"/>
                  <a:pt x="11919284" y="142886"/>
                  <a:pt x="12344400" y="58665"/>
                </a:cubicBezTo>
                <a:cubicBezTo>
                  <a:pt x="12769516" y="-25556"/>
                  <a:pt x="12753473" y="-5503"/>
                  <a:pt x="12994105" y="34602"/>
                </a:cubicBezTo>
                <a:cubicBezTo>
                  <a:pt x="13234737" y="74707"/>
                  <a:pt x="13539536" y="174970"/>
                  <a:pt x="13788189" y="299296"/>
                </a:cubicBezTo>
                <a:cubicBezTo>
                  <a:pt x="14036842" y="423622"/>
                  <a:pt x="14486021" y="780559"/>
                  <a:pt x="14486021" y="780559"/>
                </a:cubicBezTo>
                <a:cubicBezTo>
                  <a:pt x="14766758" y="973064"/>
                  <a:pt x="15063536" y="1233749"/>
                  <a:pt x="15472610" y="1454328"/>
                </a:cubicBezTo>
                <a:cubicBezTo>
                  <a:pt x="15881684" y="1674907"/>
                  <a:pt x="16550744" y="1947622"/>
                  <a:pt x="16940463" y="2104033"/>
                </a:cubicBezTo>
                <a:cubicBezTo>
                  <a:pt x="17330182" y="2260444"/>
                  <a:pt x="17411787" y="2247366"/>
                  <a:pt x="17810921" y="2392791"/>
                </a:cubicBezTo>
                <a:cubicBezTo>
                  <a:pt x="18210055" y="2538216"/>
                  <a:pt x="19005359" y="2806050"/>
                  <a:pt x="19335269" y="2976585"/>
                </a:cubicBezTo>
                <a:lnTo>
                  <a:pt x="26012273" y="6218833"/>
                </a:lnTo>
              </a:path>
            </a:pathLst>
          </a:custGeom>
          <a:noFill/>
          <a:ln w="203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CB8F3A08-1E73-4AC2-B082-B9330EDED858}"/>
              </a:ext>
            </a:extLst>
          </p:cNvPr>
          <p:cNvSpPr/>
          <p:nvPr/>
        </p:nvSpPr>
        <p:spPr>
          <a:xfrm>
            <a:off x="12436193" y="9044162"/>
            <a:ext cx="1909909" cy="3533445"/>
          </a:xfrm>
          <a:custGeom>
            <a:avLst/>
            <a:gdLst>
              <a:gd name="connsiteX0" fmla="*/ 1419726 w 1900989"/>
              <a:gd name="connsiteY0" fmla="*/ 0 h 3585411"/>
              <a:gd name="connsiteX1" fmla="*/ 1900989 w 1900989"/>
              <a:gd name="connsiteY1" fmla="*/ 1732547 h 3585411"/>
              <a:gd name="connsiteX2" fmla="*/ 1900989 w 1900989"/>
              <a:gd name="connsiteY2" fmla="*/ 2237874 h 3585411"/>
              <a:gd name="connsiteX3" fmla="*/ 1251284 w 1900989"/>
              <a:gd name="connsiteY3" fmla="*/ 2286000 h 3585411"/>
              <a:gd name="connsiteX4" fmla="*/ 216568 w 1900989"/>
              <a:gd name="connsiteY4" fmla="*/ 2695074 h 3585411"/>
              <a:gd name="connsiteX5" fmla="*/ 0 w 1900989"/>
              <a:gd name="connsiteY5" fmla="*/ 2719137 h 3585411"/>
              <a:gd name="connsiteX6" fmla="*/ 168442 w 1900989"/>
              <a:gd name="connsiteY6" fmla="*/ 3585411 h 3585411"/>
              <a:gd name="connsiteX0" fmla="*/ 1419726 w 1905449"/>
              <a:gd name="connsiteY0" fmla="*/ 0 h 3585411"/>
              <a:gd name="connsiteX1" fmla="*/ 1900989 w 1905449"/>
              <a:gd name="connsiteY1" fmla="*/ 1732547 h 3585411"/>
              <a:gd name="connsiteX2" fmla="*/ 1905449 w 1905449"/>
              <a:gd name="connsiteY2" fmla="*/ 2206651 h 3585411"/>
              <a:gd name="connsiteX3" fmla="*/ 1251284 w 1905449"/>
              <a:gd name="connsiteY3" fmla="*/ 2286000 h 3585411"/>
              <a:gd name="connsiteX4" fmla="*/ 216568 w 1905449"/>
              <a:gd name="connsiteY4" fmla="*/ 2695074 h 3585411"/>
              <a:gd name="connsiteX5" fmla="*/ 0 w 1905449"/>
              <a:gd name="connsiteY5" fmla="*/ 2719137 h 3585411"/>
              <a:gd name="connsiteX6" fmla="*/ 168442 w 1905449"/>
              <a:gd name="connsiteY6" fmla="*/ 3585411 h 3585411"/>
              <a:gd name="connsiteX0" fmla="*/ 1419726 w 1905449"/>
              <a:gd name="connsiteY0" fmla="*/ 0 h 3585411"/>
              <a:gd name="connsiteX1" fmla="*/ 1900989 w 1905449"/>
              <a:gd name="connsiteY1" fmla="*/ 1732547 h 3585411"/>
              <a:gd name="connsiteX2" fmla="*/ 1905449 w 1905449"/>
              <a:gd name="connsiteY2" fmla="*/ 2206651 h 3585411"/>
              <a:gd name="connsiteX3" fmla="*/ 1462687 w 1905449"/>
              <a:gd name="connsiteY3" fmla="*/ 2222966 h 3585411"/>
              <a:gd name="connsiteX4" fmla="*/ 1251284 w 1905449"/>
              <a:gd name="connsiteY4" fmla="*/ 2286000 h 3585411"/>
              <a:gd name="connsiteX5" fmla="*/ 216568 w 1905449"/>
              <a:gd name="connsiteY5" fmla="*/ 2695074 h 3585411"/>
              <a:gd name="connsiteX6" fmla="*/ 0 w 1905449"/>
              <a:gd name="connsiteY6" fmla="*/ 2719137 h 3585411"/>
              <a:gd name="connsiteX7" fmla="*/ 168442 w 1905449"/>
              <a:gd name="connsiteY7" fmla="*/ 3585411 h 3585411"/>
              <a:gd name="connsiteX0" fmla="*/ 1424186 w 1909909"/>
              <a:gd name="connsiteY0" fmla="*/ 0 h 3585411"/>
              <a:gd name="connsiteX1" fmla="*/ 1905449 w 1909909"/>
              <a:gd name="connsiteY1" fmla="*/ 1732547 h 3585411"/>
              <a:gd name="connsiteX2" fmla="*/ 1909909 w 1909909"/>
              <a:gd name="connsiteY2" fmla="*/ 2206651 h 3585411"/>
              <a:gd name="connsiteX3" fmla="*/ 1467147 w 1909909"/>
              <a:gd name="connsiteY3" fmla="*/ 2222966 h 3585411"/>
              <a:gd name="connsiteX4" fmla="*/ 1255744 w 1909909"/>
              <a:gd name="connsiteY4" fmla="*/ 2286000 h 3585411"/>
              <a:gd name="connsiteX5" fmla="*/ 221028 w 1909909"/>
              <a:gd name="connsiteY5" fmla="*/ 2695074 h 3585411"/>
              <a:gd name="connsiteX6" fmla="*/ 0 w 1909909"/>
              <a:gd name="connsiteY6" fmla="*/ 2786045 h 3585411"/>
              <a:gd name="connsiteX7" fmla="*/ 172902 w 1909909"/>
              <a:gd name="connsiteY7" fmla="*/ 3585411 h 3585411"/>
              <a:gd name="connsiteX0" fmla="*/ 1424186 w 1909909"/>
              <a:gd name="connsiteY0" fmla="*/ 0 h 3585411"/>
              <a:gd name="connsiteX1" fmla="*/ 1905449 w 1909909"/>
              <a:gd name="connsiteY1" fmla="*/ 1732547 h 3585411"/>
              <a:gd name="connsiteX2" fmla="*/ 1909909 w 1909909"/>
              <a:gd name="connsiteY2" fmla="*/ 2206651 h 3585411"/>
              <a:gd name="connsiteX3" fmla="*/ 1467147 w 1909909"/>
              <a:gd name="connsiteY3" fmla="*/ 2222966 h 3585411"/>
              <a:gd name="connsiteX4" fmla="*/ 1255744 w 1909909"/>
              <a:gd name="connsiteY4" fmla="*/ 2286000 h 3585411"/>
              <a:gd name="connsiteX5" fmla="*/ 221028 w 1909909"/>
              <a:gd name="connsiteY5" fmla="*/ 2695074 h 3585411"/>
              <a:gd name="connsiteX6" fmla="*/ 0 w 1909909"/>
              <a:gd name="connsiteY6" fmla="*/ 2786045 h 3585411"/>
              <a:gd name="connsiteX7" fmla="*/ 147467 w 1909909"/>
              <a:gd name="connsiteY7" fmla="*/ 3432429 h 3585411"/>
              <a:gd name="connsiteX8" fmla="*/ 172902 w 1909909"/>
              <a:gd name="connsiteY8" fmla="*/ 3585411 h 3585411"/>
              <a:gd name="connsiteX0" fmla="*/ 1424186 w 1909909"/>
              <a:gd name="connsiteY0" fmla="*/ 0 h 3552246"/>
              <a:gd name="connsiteX1" fmla="*/ 1905449 w 1909909"/>
              <a:gd name="connsiteY1" fmla="*/ 1732547 h 3552246"/>
              <a:gd name="connsiteX2" fmla="*/ 1909909 w 1909909"/>
              <a:gd name="connsiteY2" fmla="*/ 2206651 h 3552246"/>
              <a:gd name="connsiteX3" fmla="*/ 1467147 w 1909909"/>
              <a:gd name="connsiteY3" fmla="*/ 2222966 h 3552246"/>
              <a:gd name="connsiteX4" fmla="*/ 1255744 w 1909909"/>
              <a:gd name="connsiteY4" fmla="*/ 2286000 h 3552246"/>
              <a:gd name="connsiteX5" fmla="*/ 221028 w 1909909"/>
              <a:gd name="connsiteY5" fmla="*/ 2695074 h 3552246"/>
              <a:gd name="connsiteX6" fmla="*/ 0 w 1909909"/>
              <a:gd name="connsiteY6" fmla="*/ 2786045 h 3552246"/>
              <a:gd name="connsiteX7" fmla="*/ 147467 w 1909909"/>
              <a:gd name="connsiteY7" fmla="*/ 3432429 h 3552246"/>
              <a:gd name="connsiteX8" fmla="*/ 116048 w 1909909"/>
              <a:gd name="connsiteY8" fmla="*/ 3552246 h 3552246"/>
              <a:gd name="connsiteX0" fmla="*/ 1424186 w 1909909"/>
              <a:gd name="connsiteY0" fmla="*/ 0 h 3552246"/>
              <a:gd name="connsiteX1" fmla="*/ 1905449 w 1909909"/>
              <a:gd name="connsiteY1" fmla="*/ 1732547 h 3552246"/>
              <a:gd name="connsiteX2" fmla="*/ 1909909 w 1909909"/>
              <a:gd name="connsiteY2" fmla="*/ 2206651 h 3552246"/>
              <a:gd name="connsiteX3" fmla="*/ 1467147 w 1909909"/>
              <a:gd name="connsiteY3" fmla="*/ 2222966 h 3552246"/>
              <a:gd name="connsiteX4" fmla="*/ 1255744 w 1909909"/>
              <a:gd name="connsiteY4" fmla="*/ 2286000 h 3552246"/>
              <a:gd name="connsiteX5" fmla="*/ 221028 w 1909909"/>
              <a:gd name="connsiteY5" fmla="*/ 2695074 h 3552246"/>
              <a:gd name="connsiteX6" fmla="*/ 0 w 1909909"/>
              <a:gd name="connsiteY6" fmla="*/ 2786045 h 3552246"/>
              <a:gd name="connsiteX7" fmla="*/ 147467 w 1909909"/>
              <a:gd name="connsiteY7" fmla="*/ 3432429 h 3552246"/>
              <a:gd name="connsiteX8" fmla="*/ 116048 w 1909909"/>
              <a:gd name="connsiteY8" fmla="*/ 3552246 h 3552246"/>
              <a:gd name="connsiteX0" fmla="*/ 1424186 w 1909909"/>
              <a:gd name="connsiteY0" fmla="*/ 0 h 3552246"/>
              <a:gd name="connsiteX1" fmla="*/ 1905449 w 1909909"/>
              <a:gd name="connsiteY1" fmla="*/ 1732547 h 3552246"/>
              <a:gd name="connsiteX2" fmla="*/ 1909909 w 1909909"/>
              <a:gd name="connsiteY2" fmla="*/ 2206651 h 3552246"/>
              <a:gd name="connsiteX3" fmla="*/ 1467147 w 1909909"/>
              <a:gd name="connsiteY3" fmla="*/ 2222966 h 3552246"/>
              <a:gd name="connsiteX4" fmla="*/ 1255744 w 1909909"/>
              <a:gd name="connsiteY4" fmla="*/ 2286000 h 3552246"/>
              <a:gd name="connsiteX5" fmla="*/ 221028 w 1909909"/>
              <a:gd name="connsiteY5" fmla="*/ 2695074 h 3552246"/>
              <a:gd name="connsiteX6" fmla="*/ 0 w 1909909"/>
              <a:gd name="connsiteY6" fmla="*/ 2786045 h 3552246"/>
              <a:gd name="connsiteX7" fmla="*/ 147467 w 1909909"/>
              <a:gd name="connsiteY7" fmla="*/ 3432429 h 3552246"/>
              <a:gd name="connsiteX8" fmla="*/ 137150 w 1909909"/>
              <a:gd name="connsiteY8" fmla="*/ 3552246 h 3552246"/>
              <a:gd name="connsiteX0" fmla="*/ 1424186 w 1909909"/>
              <a:gd name="connsiteY0" fmla="*/ 0 h 3432429"/>
              <a:gd name="connsiteX1" fmla="*/ 1905449 w 1909909"/>
              <a:gd name="connsiteY1" fmla="*/ 1732547 h 3432429"/>
              <a:gd name="connsiteX2" fmla="*/ 1909909 w 1909909"/>
              <a:gd name="connsiteY2" fmla="*/ 2206651 h 3432429"/>
              <a:gd name="connsiteX3" fmla="*/ 1467147 w 1909909"/>
              <a:gd name="connsiteY3" fmla="*/ 2222966 h 3432429"/>
              <a:gd name="connsiteX4" fmla="*/ 1255744 w 1909909"/>
              <a:gd name="connsiteY4" fmla="*/ 2286000 h 3432429"/>
              <a:gd name="connsiteX5" fmla="*/ 221028 w 1909909"/>
              <a:gd name="connsiteY5" fmla="*/ 2695074 h 3432429"/>
              <a:gd name="connsiteX6" fmla="*/ 0 w 1909909"/>
              <a:gd name="connsiteY6" fmla="*/ 2786045 h 3432429"/>
              <a:gd name="connsiteX7" fmla="*/ 147467 w 1909909"/>
              <a:gd name="connsiteY7" fmla="*/ 3432429 h 3432429"/>
              <a:gd name="connsiteX0" fmla="*/ 1424186 w 1909909"/>
              <a:gd name="connsiteY0" fmla="*/ 0 h 3536931"/>
              <a:gd name="connsiteX1" fmla="*/ 1905449 w 1909909"/>
              <a:gd name="connsiteY1" fmla="*/ 1732547 h 3536931"/>
              <a:gd name="connsiteX2" fmla="*/ 1909909 w 1909909"/>
              <a:gd name="connsiteY2" fmla="*/ 2206651 h 3536931"/>
              <a:gd name="connsiteX3" fmla="*/ 1467147 w 1909909"/>
              <a:gd name="connsiteY3" fmla="*/ 2222966 h 3536931"/>
              <a:gd name="connsiteX4" fmla="*/ 1255744 w 1909909"/>
              <a:gd name="connsiteY4" fmla="*/ 2286000 h 3536931"/>
              <a:gd name="connsiteX5" fmla="*/ 221028 w 1909909"/>
              <a:gd name="connsiteY5" fmla="*/ 2695074 h 3536931"/>
              <a:gd name="connsiteX6" fmla="*/ 0 w 1909909"/>
              <a:gd name="connsiteY6" fmla="*/ 2786045 h 3536931"/>
              <a:gd name="connsiteX7" fmla="*/ 106413 w 1909909"/>
              <a:gd name="connsiteY7" fmla="*/ 3536931 h 3536931"/>
              <a:gd name="connsiteX0" fmla="*/ 1424186 w 1909909"/>
              <a:gd name="connsiteY0" fmla="*/ 0 h 3518270"/>
              <a:gd name="connsiteX1" fmla="*/ 1905449 w 1909909"/>
              <a:gd name="connsiteY1" fmla="*/ 1732547 h 3518270"/>
              <a:gd name="connsiteX2" fmla="*/ 1909909 w 1909909"/>
              <a:gd name="connsiteY2" fmla="*/ 2206651 h 3518270"/>
              <a:gd name="connsiteX3" fmla="*/ 1467147 w 1909909"/>
              <a:gd name="connsiteY3" fmla="*/ 2222966 h 3518270"/>
              <a:gd name="connsiteX4" fmla="*/ 1255744 w 1909909"/>
              <a:gd name="connsiteY4" fmla="*/ 2286000 h 3518270"/>
              <a:gd name="connsiteX5" fmla="*/ 221028 w 1909909"/>
              <a:gd name="connsiteY5" fmla="*/ 2695074 h 3518270"/>
              <a:gd name="connsiteX6" fmla="*/ 0 w 1909909"/>
              <a:gd name="connsiteY6" fmla="*/ 2786045 h 3518270"/>
              <a:gd name="connsiteX7" fmla="*/ 158665 w 1909909"/>
              <a:gd name="connsiteY7" fmla="*/ 3518270 h 3518270"/>
              <a:gd name="connsiteX0" fmla="*/ 1424186 w 1909909"/>
              <a:gd name="connsiteY0" fmla="*/ 0 h 3522003"/>
              <a:gd name="connsiteX1" fmla="*/ 1905449 w 1909909"/>
              <a:gd name="connsiteY1" fmla="*/ 1732547 h 3522003"/>
              <a:gd name="connsiteX2" fmla="*/ 1909909 w 1909909"/>
              <a:gd name="connsiteY2" fmla="*/ 2206651 h 3522003"/>
              <a:gd name="connsiteX3" fmla="*/ 1467147 w 1909909"/>
              <a:gd name="connsiteY3" fmla="*/ 2222966 h 3522003"/>
              <a:gd name="connsiteX4" fmla="*/ 1255744 w 1909909"/>
              <a:gd name="connsiteY4" fmla="*/ 2286000 h 3522003"/>
              <a:gd name="connsiteX5" fmla="*/ 221028 w 1909909"/>
              <a:gd name="connsiteY5" fmla="*/ 2695074 h 3522003"/>
              <a:gd name="connsiteX6" fmla="*/ 0 w 1909909"/>
              <a:gd name="connsiteY6" fmla="*/ 2786045 h 3522003"/>
              <a:gd name="connsiteX7" fmla="*/ 195987 w 1909909"/>
              <a:gd name="connsiteY7" fmla="*/ 3522003 h 3522003"/>
              <a:gd name="connsiteX0" fmla="*/ 1425569 w 1911292"/>
              <a:gd name="connsiteY0" fmla="*/ 0 h 3522003"/>
              <a:gd name="connsiteX1" fmla="*/ 1906832 w 1911292"/>
              <a:gd name="connsiteY1" fmla="*/ 1732547 h 3522003"/>
              <a:gd name="connsiteX2" fmla="*/ 1911292 w 1911292"/>
              <a:gd name="connsiteY2" fmla="*/ 2206651 h 3522003"/>
              <a:gd name="connsiteX3" fmla="*/ 1468530 w 1911292"/>
              <a:gd name="connsiteY3" fmla="*/ 2222966 h 3522003"/>
              <a:gd name="connsiteX4" fmla="*/ 1257127 w 1911292"/>
              <a:gd name="connsiteY4" fmla="*/ 2286000 h 3522003"/>
              <a:gd name="connsiteX5" fmla="*/ 222411 w 1911292"/>
              <a:gd name="connsiteY5" fmla="*/ 2695074 h 3522003"/>
              <a:gd name="connsiteX6" fmla="*/ 1383 w 1911292"/>
              <a:gd name="connsiteY6" fmla="*/ 2786045 h 3522003"/>
              <a:gd name="connsiteX7" fmla="*/ 161517 w 1911292"/>
              <a:gd name="connsiteY7" fmla="*/ 3361575 h 3522003"/>
              <a:gd name="connsiteX8" fmla="*/ 197370 w 1911292"/>
              <a:gd name="connsiteY8" fmla="*/ 3522003 h 3522003"/>
              <a:gd name="connsiteX0" fmla="*/ 1425569 w 1911292"/>
              <a:gd name="connsiteY0" fmla="*/ 0 h 3522003"/>
              <a:gd name="connsiteX1" fmla="*/ 1906832 w 1911292"/>
              <a:gd name="connsiteY1" fmla="*/ 1732547 h 3522003"/>
              <a:gd name="connsiteX2" fmla="*/ 1911292 w 1911292"/>
              <a:gd name="connsiteY2" fmla="*/ 2206651 h 3522003"/>
              <a:gd name="connsiteX3" fmla="*/ 1468530 w 1911292"/>
              <a:gd name="connsiteY3" fmla="*/ 2222966 h 3522003"/>
              <a:gd name="connsiteX4" fmla="*/ 1257127 w 1911292"/>
              <a:gd name="connsiteY4" fmla="*/ 2286000 h 3522003"/>
              <a:gd name="connsiteX5" fmla="*/ 222411 w 1911292"/>
              <a:gd name="connsiteY5" fmla="*/ 2695074 h 3522003"/>
              <a:gd name="connsiteX6" fmla="*/ 1383 w 1911292"/>
              <a:gd name="connsiteY6" fmla="*/ 2786045 h 3522003"/>
              <a:gd name="connsiteX7" fmla="*/ 161517 w 1911292"/>
              <a:gd name="connsiteY7" fmla="*/ 3361575 h 3522003"/>
              <a:gd name="connsiteX8" fmla="*/ 197370 w 1911292"/>
              <a:gd name="connsiteY8" fmla="*/ 3522003 h 3522003"/>
              <a:gd name="connsiteX0" fmla="*/ 1425569 w 1911292"/>
              <a:gd name="connsiteY0" fmla="*/ 0 h 3522003"/>
              <a:gd name="connsiteX1" fmla="*/ 1906832 w 1911292"/>
              <a:gd name="connsiteY1" fmla="*/ 1732547 h 3522003"/>
              <a:gd name="connsiteX2" fmla="*/ 1911292 w 1911292"/>
              <a:gd name="connsiteY2" fmla="*/ 2206651 h 3522003"/>
              <a:gd name="connsiteX3" fmla="*/ 1468530 w 1911292"/>
              <a:gd name="connsiteY3" fmla="*/ 2222966 h 3522003"/>
              <a:gd name="connsiteX4" fmla="*/ 1257127 w 1911292"/>
              <a:gd name="connsiteY4" fmla="*/ 2286000 h 3522003"/>
              <a:gd name="connsiteX5" fmla="*/ 222411 w 1911292"/>
              <a:gd name="connsiteY5" fmla="*/ 2695074 h 3522003"/>
              <a:gd name="connsiteX6" fmla="*/ 1383 w 1911292"/>
              <a:gd name="connsiteY6" fmla="*/ 2786045 h 3522003"/>
              <a:gd name="connsiteX7" fmla="*/ 161517 w 1911292"/>
              <a:gd name="connsiteY7" fmla="*/ 3361575 h 3522003"/>
              <a:gd name="connsiteX8" fmla="*/ 197370 w 1911292"/>
              <a:gd name="connsiteY8" fmla="*/ 3522003 h 3522003"/>
              <a:gd name="connsiteX0" fmla="*/ 1425569 w 1911292"/>
              <a:gd name="connsiteY0" fmla="*/ 0 h 3563057"/>
              <a:gd name="connsiteX1" fmla="*/ 1906832 w 1911292"/>
              <a:gd name="connsiteY1" fmla="*/ 1732547 h 3563057"/>
              <a:gd name="connsiteX2" fmla="*/ 1911292 w 1911292"/>
              <a:gd name="connsiteY2" fmla="*/ 2206651 h 3563057"/>
              <a:gd name="connsiteX3" fmla="*/ 1468530 w 1911292"/>
              <a:gd name="connsiteY3" fmla="*/ 2222966 h 3563057"/>
              <a:gd name="connsiteX4" fmla="*/ 1257127 w 1911292"/>
              <a:gd name="connsiteY4" fmla="*/ 2286000 h 3563057"/>
              <a:gd name="connsiteX5" fmla="*/ 222411 w 1911292"/>
              <a:gd name="connsiteY5" fmla="*/ 2695074 h 3563057"/>
              <a:gd name="connsiteX6" fmla="*/ 1383 w 1911292"/>
              <a:gd name="connsiteY6" fmla="*/ 2786045 h 3563057"/>
              <a:gd name="connsiteX7" fmla="*/ 161517 w 1911292"/>
              <a:gd name="connsiteY7" fmla="*/ 3361575 h 3563057"/>
              <a:gd name="connsiteX8" fmla="*/ 133922 w 1911292"/>
              <a:gd name="connsiteY8" fmla="*/ 3563057 h 3563057"/>
              <a:gd name="connsiteX0" fmla="*/ 1425569 w 1911292"/>
              <a:gd name="connsiteY0" fmla="*/ 0 h 3577986"/>
              <a:gd name="connsiteX1" fmla="*/ 1906832 w 1911292"/>
              <a:gd name="connsiteY1" fmla="*/ 1732547 h 3577986"/>
              <a:gd name="connsiteX2" fmla="*/ 1911292 w 1911292"/>
              <a:gd name="connsiteY2" fmla="*/ 2206651 h 3577986"/>
              <a:gd name="connsiteX3" fmla="*/ 1468530 w 1911292"/>
              <a:gd name="connsiteY3" fmla="*/ 2222966 h 3577986"/>
              <a:gd name="connsiteX4" fmla="*/ 1257127 w 1911292"/>
              <a:gd name="connsiteY4" fmla="*/ 2286000 h 3577986"/>
              <a:gd name="connsiteX5" fmla="*/ 222411 w 1911292"/>
              <a:gd name="connsiteY5" fmla="*/ 2695074 h 3577986"/>
              <a:gd name="connsiteX6" fmla="*/ 1383 w 1911292"/>
              <a:gd name="connsiteY6" fmla="*/ 2786045 h 3577986"/>
              <a:gd name="connsiteX7" fmla="*/ 161517 w 1911292"/>
              <a:gd name="connsiteY7" fmla="*/ 3361575 h 3577986"/>
              <a:gd name="connsiteX8" fmla="*/ 141387 w 1911292"/>
              <a:gd name="connsiteY8" fmla="*/ 3577986 h 3577986"/>
              <a:gd name="connsiteX0" fmla="*/ 1424186 w 1909909"/>
              <a:gd name="connsiteY0" fmla="*/ 0 h 3577986"/>
              <a:gd name="connsiteX1" fmla="*/ 1905449 w 1909909"/>
              <a:gd name="connsiteY1" fmla="*/ 1732547 h 3577986"/>
              <a:gd name="connsiteX2" fmla="*/ 1909909 w 1909909"/>
              <a:gd name="connsiteY2" fmla="*/ 2206651 h 3577986"/>
              <a:gd name="connsiteX3" fmla="*/ 1467147 w 1909909"/>
              <a:gd name="connsiteY3" fmla="*/ 2222966 h 3577986"/>
              <a:gd name="connsiteX4" fmla="*/ 1255744 w 1909909"/>
              <a:gd name="connsiteY4" fmla="*/ 2286000 h 3577986"/>
              <a:gd name="connsiteX5" fmla="*/ 221028 w 1909909"/>
              <a:gd name="connsiteY5" fmla="*/ 2695074 h 3577986"/>
              <a:gd name="connsiteX6" fmla="*/ 0 w 1909909"/>
              <a:gd name="connsiteY6" fmla="*/ 2786045 h 3577986"/>
              <a:gd name="connsiteX7" fmla="*/ 160134 w 1909909"/>
              <a:gd name="connsiteY7" fmla="*/ 3361575 h 3577986"/>
              <a:gd name="connsiteX8" fmla="*/ 140004 w 1909909"/>
              <a:gd name="connsiteY8" fmla="*/ 3577986 h 3577986"/>
              <a:gd name="connsiteX0" fmla="*/ 1424186 w 1909909"/>
              <a:gd name="connsiteY0" fmla="*/ 0 h 3577986"/>
              <a:gd name="connsiteX1" fmla="*/ 1457971 w 1909909"/>
              <a:gd name="connsiteY1" fmla="*/ 139139 h 3577986"/>
              <a:gd name="connsiteX2" fmla="*/ 1905449 w 1909909"/>
              <a:gd name="connsiteY2" fmla="*/ 1732547 h 3577986"/>
              <a:gd name="connsiteX3" fmla="*/ 1909909 w 1909909"/>
              <a:gd name="connsiteY3" fmla="*/ 2206651 h 3577986"/>
              <a:gd name="connsiteX4" fmla="*/ 1467147 w 1909909"/>
              <a:gd name="connsiteY4" fmla="*/ 2222966 h 3577986"/>
              <a:gd name="connsiteX5" fmla="*/ 1255744 w 1909909"/>
              <a:gd name="connsiteY5" fmla="*/ 2286000 h 3577986"/>
              <a:gd name="connsiteX6" fmla="*/ 221028 w 1909909"/>
              <a:gd name="connsiteY6" fmla="*/ 2695074 h 3577986"/>
              <a:gd name="connsiteX7" fmla="*/ 0 w 1909909"/>
              <a:gd name="connsiteY7" fmla="*/ 2786045 h 3577986"/>
              <a:gd name="connsiteX8" fmla="*/ 160134 w 1909909"/>
              <a:gd name="connsiteY8" fmla="*/ 3361575 h 3577986"/>
              <a:gd name="connsiteX9" fmla="*/ 140004 w 1909909"/>
              <a:gd name="connsiteY9" fmla="*/ 3577986 h 3577986"/>
              <a:gd name="connsiteX0" fmla="*/ 1471347 w 1909909"/>
              <a:gd name="connsiteY0" fmla="*/ 0 h 3533445"/>
              <a:gd name="connsiteX1" fmla="*/ 1457971 w 1909909"/>
              <a:gd name="connsiteY1" fmla="*/ 94598 h 3533445"/>
              <a:gd name="connsiteX2" fmla="*/ 1905449 w 1909909"/>
              <a:gd name="connsiteY2" fmla="*/ 1688006 h 3533445"/>
              <a:gd name="connsiteX3" fmla="*/ 1909909 w 1909909"/>
              <a:gd name="connsiteY3" fmla="*/ 2162110 h 3533445"/>
              <a:gd name="connsiteX4" fmla="*/ 1467147 w 1909909"/>
              <a:gd name="connsiteY4" fmla="*/ 2178425 h 3533445"/>
              <a:gd name="connsiteX5" fmla="*/ 1255744 w 1909909"/>
              <a:gd name="connsiteY5" fmla="*/ 2241459 h 3533445"/>
              <a:gd name="connsiteX6" fmla="*/ 221028 w 1909909"/>
              <a:gd name="connsiteY6" fmla="*/ 2650533 h 3533445"/>
              <a:gd name="connsiteX7" fmla="*/ 0 w 1909909"/>
              <a:gd name="connsiteY7" fmla="*/ 2741504 h 3533445"/>
              <a:gd name="connsiteX8" fmla="*/ 160134 w 1909909"/>
              <a:gd name="connsiteY8" fmla="*/ 3317034 h 3533445"/>
              <a:gd name="connsiteX9" fmla="*/ 140004 w 1909909"/>
              <a:gd name="connsiteY9" fmla="*/ 3533445 h 3533445"/>
              <a:gd name="connsiteX0" fmla="*/ 1471347 w 1909909"/>
              <a:gd name="connsiteY0" fmla="*/ 0 h 3533445"/>
              <a:gd name="connsiteX1" fmla="*/ 1457971 w 1909909"/>
              <a:gd name="connsiteY1" fmla="*/ 94598 h 3533445"/>
              <a:gd name="connsiteX2" fmla="*/ 1905449 w 1909909"/>
              <a:gd name="connsiteY2" fmla="*/ 1688006 h 3533445"/>
              <a:gd name="connsiteX3" fmla="*/ 1909909 w 1909909"/>
              <a:gd name="connsiteY3" fmla="*/ 2162110 h 3533445"/>
              <a:gd name="connsiteX4" fmla="*/ 1467147 w 1909909"/>
              <a:gd name="connsiteY4" fmla="*/ 2178425 h 3533445"/>
              <a:gd name="connsiteX5" fmla="*/ 1255744 w 1909909"/>
              <a:gd name="connsiteY5" fmla="*/ 2241459 h 3533445"/>
              <a:gd name="connsiteX6" fmla="*/ 221028 w 1909909"/>
              <a:gd name="connsiteY6" fmla="*/ 2650533 h 3533445"/>
              <a:gd name="connsiteX7" fmla="*/ 0 w 1909909"/>
              <a:gd name="connsiteY7" fmla="*/ 2741504 h 3533445"/>
              <a:gd name="connsiteX8" fmla="*/ 160134 w 1909909"/>
              <a:gd name="connsiteY8" fmla="*/ 3317034 h 3533445"/>
              <a:gd name="connsiteX9" fmla="*/ 140004 w 1909909"/>
              <a:gd name="connsiteY9" fmla="*/ 3533445 h 3533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909909" h="3533445">
                <a:moveTo>
                  <a:pt x="1471347" y="0"/>
                </a:moveTo>
                <a:cubicBezTo>
                  <a:pt x="1452914" y="67340"/>
                  <a:pt x="1444963" y="48218"/>
                  <a:pt x="1457971" y="94598"/>
                </a:cubicBezTo>
                <a:cubicBezTo>
                  <a:pt x="1605384" y="625734"/>
                  <a:pt x="1758036" y="1156870"/>
                  <a:pt x="1905449" y="1688006"/>
                </a:cubicBezTo>
                <a:cubicBezTo>
                  <a:pt x="1906936" y="1846041"/>
                  <a:pt x="1908422" y="2004075"/>
                  <a:pt x="1909909" y="2162110"/>
                </a:cubicBezTo>
                <a:cubicBezTo>
                  <a:pt x="1763809" y="2180930"/>
                  <a:pt x="1613247" y="2159605"/>
                  <a:pt x="1467147" y="2178425"/>
                </a:cubicBezTo>
                <a:lnTo>
                  <a:pt x="1255744" y="2241459"/>
                </a:lnTo>
                <a:lnTo>
                  <a:pt x="221028" y="2650533"/>
                </a:lnTo>
                <a:lnTo>
                  <a:pt x="0" y="2741504"/>
                </a:lnTo>
                <a:lnTo>
                  <a:pt x="160134" y="3317034"/>
                </a:lnTo>
                <a:cubicBezTo>
                  <a:pt x="192799" y="3439694"/>
                  <a:pt x="194367" y="3465652"/>
                  <a:pt x="140004" y="3533445"/>
                </a:cubicBezTo>
              </a:path>
            </a:pathLst>
          </a:custGeom>
          <a:noFill/>
          <a:ln w="1524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D87E118-3976-4B39-9553-FD00B40956AC}"/>
              </a:ext>
            </a:extLst>
          </p:cNvPr>
          <p:cNvSpPr/>
          <p:nvPr/>
        </p:nvSpPr>
        <p:spPr>
          <a:xfrm>
            <a:off x="11137838" y="8974501"/>
            <a:ext cx="2466650" cy="1204332"/>
          </a:xfrm>
          <a:custGeom>
            <a:avLst/>
            <a:gdLst>
              <a:gd name="connsiteX0" fmla="*/ 0 w 2466650"/>
              <a:gd name="connsiteY0" fmla="*/ 1204332 h 1204332"/>
              <a:gd name="connsiteX1" fmla="*/ 776125 w 2466650"/>
              <a:gd name="connsiteY1" fmla="*/ 985768 h 1204332"/>
              <a:gd name="connsiteX2" fmla="*/ 1034833 w 2466650"/>
              <a:gd name="connsiteY2" fmla="*/ 994689 h 1204332"/>
              <a:gd name="connsiteX3" fmla="*/ 1262318 w 2466650"/>
              <a:gd name="connsiteY3" fmla="*/ 1043755 h 1204332"/>
              <a:gd name="connsiteX4" fmla="*/ 1507645 w 2466650"/>
              <a:gd name="connsiteY4" fmla="*/ 999150 h 1204332"/>
              <a:gd name="connsiteX5" fmla="*/ 2466650 w 2466650"/>
              <a:gd name="connsiteY5" fmla="*/ 744902 h 1204332"/>
              <a:gd name="connsiteX6" fmla="*/ 2203481 w 2466650"/>
              <a:gd name="connsiteY6" fmla="*/ 0 h 12043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66650" h="1204332">
                <a:moveTo>
                  <a:pt x="0" y="1204332"/>
                </a:moveTo>
                <a:lnTo>
                  <a:pt x="776125" y="985768"/>
                </a:lnTo>
                <a:lnTo>
                  <a:pt x="1034833" y="994689"/>
                </a:lnTo>
                <a:lnTo>
                  <a:pt x="1262318" y="1043755"/>
                </a:lnTo>
                <a:lnTo>
                  <a:pt x="1507645" y="999150"/>
                </a:lnTo>
                <a:lnTo>
                  <a:pt x="2466650" y="744902"/>
                </a:lnTo>
                <a:lnTo>
                  <a:pt x="2203481" y="0"/>
                </a:lnTo>
              </a:path>
            </a:pathLst>
          </a:custGeom>
          <a:noFill/>
          <a:ln w="1524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C199F376-D94C-481B-8692-09084336A402}"/>
              </a:ext>
            </a:extLst>
          </p:cNvPr>
          <p:cNvSpPr/>
          <p:nvPr/>
        </p:nvSpPr>
        <p:spPr>
          <a:xfrm>
            <a:off x="11435309" y="10798841"/>
            <a:ext cx="2390822" cy="664613"/>
          </a:xfrm>
          <a:custGeom>
            <a:avLst/>
            <a:gdLst>
              <a:gd name="connsiteX0" fmla="*/ 0 w 2390822"/>
              <a:gd name="connsiteY0" fmla="*/ 664613 h 664613"/>
              <a:gd name="connsiteX1" fmla="*/ 2390822 w 2390822"/>
              <a:gd name="connsiteY1" fmla="*/ 0 h 664613"/>
            </a:gdLst>
            <a:ahLst/>
            <a:cxnLst>
              <a:cxn ang="0">
                <a:pos x="connsiteX0" y="connsiteY0"/>
              </a:cxn>
              <a:cxn ang="0">
                <a:pos x="connsiteX1" y="connsiteY1"/>
              </a:cxn>
            </a:cxnLst>
            <a:rect l="l" t="t" r="r" b="b"/>
            <a:pathLst>
              <a:path w="2390822" h="664613">
                <a:moveTo>
                  <a:pt x="0" y="664613"/>
                </a:moveTo>
                <a:lnTo>
                  <a:pt x="2390822" y="0"/>
                </a:lnTo>
              </a:path>
            </a:pathLst>
          </a:custGeom>
          <a:noFill/>
          <a:ln w="76200" cmpd="sng">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0440AE34-0F8E-461F-A3DD-5F29FD9F28B2}"/>
              </a:ext>
            </a:extLst>
          </p:cNvPr>
          <p:cNvSpPr/>
          <p:nvPr/>
        </p:nvSpPr>
        <p:spPr>
          <a:xfrm>
            <a:off x="11337318" y="10260332"/>
            <a:ext cx="2324350" cy="692442"/>
          </a:xfrm>
          <a:custGeom>
            <a:avLst/>
            <a:gdLst>
              <a:gd name="connsiteX0" fmla="*/ 0 w 2355137"/>
              <a:gd name="connsiteY0" fmla="*/ 704758 h 704758"/>
              <a:gd name="connsiteX1" fmla="*/ 2355137 w 2355137"/>
              <a:gd name="connsiteY1" fmla="*/ 0 h 704758"/>
              <a:gd name="connsiteX0" fmla="*/ 0 w 2324350"/>
              <a:gd name="connsiteY0" fmla="*/ 692442 h 692442"/>
              <a:gd name="connsiteX1" fmla="*/ 2324350 w 2324350"/>
              <a:gd name="connsiteY1" fmla="*/ 0 h 692442"/>
            </a:gdLst>
            <a:ahLst/>
            <a:cxnLst>
              <a:cxn ang="0">
                <a:pos x="connsiteX0" y="connsiteY0"/>
              </a:cxn>
              <a:cxn ang="0">
                <a:pos x="connsiteX1" y="connsiteY1"/>
              </a:cxn>
            </a:cxnLst>
            <a:rect l="l" t="t" r="r" b="b"/>
            <a:pathLst>
              <a:path w="2324350" h="692442">
                <a:moveTo>
                  <a:pt x="0" y="692442"/>
                </a:moveTo>
                <a:lnTo>
                  <a:pt x="2324350" y="0"/>
                </a:lnTo>
              </a:path>
            </a:pathLst>
          </a:custGeom>
          <a:noFill/>
          <a:ln w="76200" cmpd="sng">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9D1AE28C-2B40-4D65-AFE6-004AD9EB1309}"/>
              </a:ext>
            </a:extLst>
          </p:cNvPr>
          <p:cNvSpPr/>
          <p:nvPr/>
        </p:nvSpPr>
        <p:spPr>
          <a:xfrm rot="20540548">
            <a:off x="13223241" y="11113736"/>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777F6057-C143-4EF8-928D-D328C49E04B0}"/>
              </a:ext>
            </a:extLst>
          </p:cNvPr>
          <p:cNvSpPr/>
          <p:nvPr/>
        </p:nvSpPr>
        <p:spPr>
          <a:xfrm rot="20540548">
            <a:off x="11795803" y="11560959"/>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4FA118DC-1383-4101-9C2B-1588864227CF}"/>
              </a:ext>
            </a:extLst>
          </p:cNvPr>
          <p:cNvSpPr/>
          <p:nvPr/>
        </p:nvSpPr>
        <p:spPr>
          <a:xfrm rot="4202502">
            <a:off x="13548093" y="9167181"/>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7038566A-F508-440F-AFD0-FD623E349635}"/>
              </a:ext>
            </a:extLst>
          </p:cNvPr>
          <p:cNvSpPr/>
          <p:nvPr/>
        </p:nvSpPr>
        <p:spPr>
          <a:xfrm rot="20540548">
            <a:off x="10201656" y="12946558"/>
            <a:ext cx="14662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C469075C-D41B-4A61-91DB-9E3C66784FBC}"/>
              </a:ext>
            </a:extLst>
          </p:cNvPr>
          <p:cNvSpPr/>
          <p:nvPr/>
        </p:nvSpPr>
        <p:spPr>
          <a:xfrm rot="20641865">
            <a:off x="11581011" y="9380767"/>
            <a:ext cx="496126" cy="138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FDA1B358-BDE0-4777-B2D8-40F8239B4E83}"/>
              </a:ext>
            </a:extLst>
          </p:cNvPr>
          <p:cNvSpPr/>
          <p:nvPr/>
        </p:nvSpPr>
        <p:spPr>
          <a:xfrm rot="20540548">
            <a:off x="12281066" y="13670738"/>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4193A015-F23A-4AFB-926B-36383EBA90AD}"/>
              </a:ext>
            </a:extLst>
          </p:cNvPr>
          <p:cNvSpPr/>
          <p:nvPr/>
        </p:nvSpPr>
        <p:spPr>
          <a:xfrm rot="20859251">
            <a:off x="12324644" y="8812934"/>
            <a:ext cx="471176" cy="1228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A7FE1D0-1A78-409C-8B28-043A3108670C}"/>
              </a:ext>
            </a:extLst>
          </p:cNvPr>
          <p:cNvSpPr/>
          <p:nvPr/>
        </p:nvSpPr>
        <p:spPr>
          <a:xfrm rot="4637155">
            <a:off x="12651595" y="8641718"/>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2B11360E-F664-4A38-B06B-1145CAC1AA0A}"/>
              </a:ext>
            </a:extLst>
          </p:cNvPr>
          <p:cNvSpPr/>
          <p:nvPr/>
        </p:nvSpPr>
        <p:spPr>
          <a:xfrm rot="4275082">
            <a:off x="14090909" y="8527596"/>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569948BC-213B-423C-A0B3-77019499144E}"/>
              </a:ext>
            </a:extLst>
          </p:cNvPr>
          <p:cNvSpPr/>
          <p:nvPr/>
        </p:nvSpPr>
        <p:spPr>
          <a:xfrm rot="4202502">
            <a:off x="10407740" y="13611372"/>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9ED3F1C7-50C9-454F-A294-10023F5ADFBC}"/>
              </a:ext>
            </a:extLst>
          </p:cNvPr>
          <p:cNvSpPr/>
          <p:nvPr/>
        </p:nvSpPr>
        <p:spPr>
          <a:xfrm rot="20137350">
            <a:off x="10123769" y="14094881"/>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AB6F41BF-BD07-4E18-A2DF-7B6581FE2C1B}"/>
              </a:ext>
            </a:extLst>
          </p:cNvPr>
          <p:cNvSpPr/>
          <p:nvPr/>
        </p:nvSpPr>
        <p:spPr>
          <a:xfrm rot="20673806">
            <a:off x="12428786" y="14304331"/>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 name="Group 53">
            <a:extLst>
              <a:ext uri="{FF2B5EF4-FFF2-40B4-BE49-F238E27FC236}">
                <a16:creationId xmlns:a16="http://schemas.microsoft.com/office/drawing/2014/main" id="{E9BEA039-E360-4071-98B3-A6E603E5EF31}"/>
              </a:ext>
            </a:extLst>
          </p:cNvPr>
          <p:cNvGrpSpPr/>
          <p:nvPr/>
        </p:nvGrpSpPr>
        <p:grpSpPr>
          <a:xfrm>
            <a:off x="9038023" y="10938226"/>
            <a:ext cx="492423" cy="289629"/>
            <a:chOff x="9038023" y="10938226"/>
            <a:chExt cx="492423" cy="289629"/>
          </a:xfrm>
        </p:grpSpPr>
        <p:sp>
          <p:nvSpPr>
            <p:cNvPr id="41" name="Rectangle 40">
              <a:extLst>
                <a:ext uri="{FF2B5EF4-FFF2-40B4-BE49-F238E27FC236}">
                  <a16:creationId xmlns:a16="http://schemas.microsoft.com/office/drawing/2014/main" id="{ECDDA684-B57F-4420-9D05-69142243853A}"/>
                </a:ext>
              </a:extLst>
            </p:cNvPr>
            <p:cNvSpPr/>
            <p:nvPr/>
          </p:nvSpPr>
          <p:spPr>
            <a:xfrm>
              <a:off x="9038023" y="11077687"/>
              <a:ext cx="488559"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3" name="Rectangle 52">
              <a:extLst>
                <a:ext uri="{FF2B5EF4-FFF2-40B4-BE49-F238E27FC236}">
                  <a16:creationId xmlns:a16="http://schemas.microsoft.com/office/drawing/2014/main" id="{1EDEC481-1B19-4D2E-8FED-31966C51C394}"/>
                </a:ext>
              </a:extLst>
            </p:cNvPr>
            <p:cNvSpPr/>
            <p:nvPr/>
          </p:nvSpPr>
          <p:spPr>
            <a:xfrm>
              <a:off x="9378046" y="10938226"/>
              <a:ext cx="152400"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 name="Rectangle 54">
            <a:extLst>
              <a:ext uri="{FF2B5EF4-FFF2-40B4-BE49-F238E27FC236}">
                <a16:creationId xmlns:a16="http://schemas.microsoft.com/office/drawing/2014/main" id="{2F511BAC-44C3-4102-BD35-F250E139738A}"/>
              </a:ext>
            </a:extLst>
          </p:cNvPr>
          <p:cNvSpPr/>
          <p:nvPr/>
        </p:nvSpPr>
        <p:spPr>
          <a:xfrm>
            <a:off x="8736213" y="11096759"/>
            <a:ext cx="152400"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0B59981E-6C81-4DA4-A768-2B1B2609170F}"/>
              </a:ext>
            </a:extLst>
          </p:cNvPr>
          <p:cNvSpPr/>
          <p:nvPr/>
        </p:nvSpPr>
        <p:spPr>
          <a:xfrm rot="20674708">
            <a:off x="8154860" y="10587837"/>
            <a:ext cx="671863"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7" name="Rectangle 56">
            <a:extLst>
              <a:ext uri="{FF2B5EF4-FFF2-40B4-BE49-F238E27FC236}">
                <a16:creationId xmlns:a16="http://schemas.microsoft.com/office/drawing/2014/main" id="{A3EB1F9B-BB9B-4E16-A912-96FCDA8D58C2}"/>
              </a:ext>
            </a:extLst>
          </p:cNvPr>
          <p:cNvSpPr/>
          <p:nvPr/>
        </p:nvSpPr>
        <p:spPr>
          <a:xfrm rot="20673806">
            <a:off x="12647503" y="14917027"/>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B2182BEC-315A-449B-ADB7-8247068DBFD0}"/>
              </a:ext>
            </a:extLst>
          </p:cNvPr>
          <p:cNvSpPr/>
          <p:nvPr/>
        </p:nvSpPr>
        <p:spPr>
          <a:xfrm rot="15256532">
            <a:off x="12217731" y="14883034"/>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6F2C7B97-09FB-4144-B611-6E704AA97A61}"/>
              </a:ext>
            </a:extLst>
          </p:cNvPr>
          <p:cNvSpPr/>
          <p:nvPr/>
        </p:nvSpPr>
        <p:spPr>
          <a:xfrm>
            <a:off x="13635613" y="14705763"/>
            <a:ext cx="1904163" cy="688312"/>
          </a:xfrm>
          <a:custGeom>
            <a:avLst/>
            <a:gdLst>
              <a:gd name="connsiteX0" fmla="*/ 0 w 1904163"/>
              <a:gd name="connsiteY0" fmla="*/ 688312 h 688312"/>
              <a:gd name="connsiteX1" fmla="*/ 1904163 w 1904163"/>
              <a:gd name="connsiteY1" fmla="*/ 0 h 688312"/>
            </a:gdLst>
            <a:ahLst/>
            <a:cxnLst>
              <a:cxn ang="0">
                <a:pos x="connsiteX0" y="connsiteY0"/>
              </a:cxn>
              <a:cxn ang="0">
                <a:pos x="connsiteX1" y="connsiteY1"/>
              </a:cxn>
            </a:cxnLst>
            <a:rect l="l" t="t" r="r" b="b"/>
            <a:pathLst>
              <a:path w="1904163" h="688312">
                <a:moveTo>
                  <a:pt x="0" y="688312"/>
                </a:moveTo>
                <a:lnTo>
                  <a:pt x="1904163"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32033434-86FD-47A1-8A46-BFC8E2DF3C41}"/>
              </a:ext>
            </a:extLst>
          </p:cNvPr>
          <p:cNvSpPr/>
          <p:nvPr/>
        </p:nvSpPr>
        <p:spPr>
          <a:xfrm>
            <a:off x="12334352" y="15258422"/>
            <a:ext cx="1100294" cy="788796"/>
          </a:xfrm>
          <a:custGeom>
            <a:avLst/>
            <a:gdLst>
              <a:gd name="connsiteX0" fmla="*/ 0 w 1100294"/>
              <a:gd name="connsiteY0" fmla="*/ 0 h 788796"/>
              <a:gd name="connsiteX1" fmla="*/ 140677 w 1100294"/>
              <a:gd name="connsiteY1" fmla="*/ 60290 h 788796"/>
              <a:gd name="connsiteX2" fmla="*/ 396910 w 1100294"/>
              <a:gd name="connsiteY2" fmla="*/ 788796 h 788796"/>
              <a:gd name="connsiteX3" fmla="*/ 1100294 w 1100294"/>
              <a:gd name="connsiteY3" fmla="*/ 587829 h 788796"/>
            </a:gdLst>
            <a:ahLst/>
            <a:cxnLst>
              <a:cxn ang="0">
                <a:pos x="connsiteX0" y="connsiteY0"/>
              </a:cxn>
              <a:cxn ang="0">
                <a:pos x="connsiteX1" y="connsiteY1"/>
              </a:cxn>
              <a:cxn ang="0">
                <a:pos x="connsiteX2" y="connsiteY2"/>
              </a:cxn>
              <a:cxn ang="0">
                <a:pos x="connsiteX3" y="connsiteY3"/>
              </a:cxn>
            </a:cxnLst>
            <a:rect l="l" t="t" r="r" b="b"/>
            <a:pathLst>
              <a:path w="1100294" h="788796">
                <a:moveTo>
                  <a:pt x="0" y="0"/>
                </a:moveTo>
                <a:lnTo>
                  <a:pt x="140677" y="60290"/>
                </a:lnTo>
                <a:lnTo>
                  <a:pt x="396910" y="788796"/>
                </a:lnTo>
                <a:lnTo>
                  <a:pt x="1100294" y="587829"/>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CEF106BA-1F2C-4EAA-AD01-4E453993C2F4}"/>
              </a:ext>
            </a:extLst>
          </p:cNvPr>
          <p:cNvSpPr/>
          <p:nvPr/>
        </p:nvSpPr>
        <p:spPr>
          <a:xfrm>
            <a:off x="13298993" y="15303640"/>
            <a:ext cx="507442" cy="1979525"/>
          </a:xfrm>
          <a:custGeom>
            <a:avLst/>
            <a:gdLst>
              <a:gd name="connsiteX0" fmla="*/ 0 w 507442"/>
              <a:gd name="connsiteY0" fmla="*/ 0 h 1979525"/>
              <a:gd name="connsiteX1" fmla="*/ 160774 w 507442"/>
              <a:gd name="connsiteY1" fmla="*/ 562707 h 1979525"/>
              <a:gd name="connsiteX2" fmla="*/ 507442 w 507442"/>
              <a:gd name="connsiteY2" fmla="*/ 1863969 h 1979525"/>
              <a:gd name="connsiteX3" fmla="*/ 125605 w 507442"/>
              <a:gd name="connsiteY3" fmla="*/ 1979525 h 1979525"/>
            </a:gdLst>
            <a:ahLst/>
            <a:cxnLst>
              <a:cxn ang="0">
                <a:pos x="connsiteX0" y="connsiteY0"/>
              </a:cxn>
              <a:cxn ang="0">
                <a:pos x="connsiteX1" y="connsiteY1"/>
              </a:cxn>
              <a:cxn ang="0">
                <a:pos x="connsiteX2" y="connsiteY2"/>
              </a:cxn>
              <a:cxn ang="0">
                <a:pos x="connsiteX3" y="connsiteY3"/>
              </a:cxn>
            </a:cxnLst>
            <a:rect l="l" t="t" r="r" b="b"/>
            <a:pathLst>
              <a:path w="507442" h="1979525">
                <a:moveTo>
                  <a:pt x="0" y="0"/>
                </a:moveTo>
                <a:lnTo>
                  <a:pt x="160774" y="562707"/>
                </a:lnTo>
                <a:lnTo>
                  <a:pt x="507442" y="1863969"/>
                </a:lnTo>
                <a:lnTo>
                  <a:pt x="125605" y="1979525"/>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5A737B83-39B2-486E-8315-148E784606E2}"/>
              </a:ext>
            </a:extLst>
          </p:cNvPr>
          <p:cNvSpPr/>
          <p:nvPr/>
        </p:nvSpPr>
        <p:spPr>
          <a:xfrm rot="20673806">
            <a:off x="13933098" y="16145082"/>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60A0FE06-F994-4B4E-A844-4113913EE158}"/>
              </a:ext>
            </a:extLst>
          </p:cNvPr>
          <p:cNvSpPr/>
          <p:nvPr/>
        </p:nvSpPr>
        <p:spPr>
          <a:xfrm rot="15256532">
            <a:off x="13698327" y="16413127"/>
            <a:ext cx="552188"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00B6EBF-E3E4-43B1-97E9-7BF18CEA2122}"/>
              </a:ext>
            </a:extLst>
          </p:cNvPr>
          <p:cNvSpPr/>
          <p:nvPr/>
        </p:nvSpPr>
        <p:spPr>
          <a:xfrm rot="4350349">
            <a:off x="14456015" y="16240710"/>
            <a:ext cx="497605"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D62B027F-AF48-427C-A9C2-927D5901CD10}"/>
              </a:ext>
            </a:extLst>
          </p:cNvPr>
          <p:cNvSpPr/>
          <p:nvPr/>
        </p:nvSpPr>
        <p:spPr>
          <a:xfrm rot="20673806">
            <a:off x="14215029" y="17338599"/>
            <a:ext cx="690699"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25BEE528-CF35-4E66-AB76-0C4C9FB243E3}"/>
              </a:ext>
            </a:extLst>
          </p:cNvPr>
          <p:cNvSpPr/>
          <p:nvPr/>
        </p:nvSpPr>
        <p:spPr>
          <a:xfrm rot="4350349">
            <a:off x="14580191" y="16906540"/>
            <a:ext cx="645036"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522AD8D9-8C53-4AFA-ABD2-D747C718B0DE}"/>
              </a:ext>
            </a:extLst>
          </p:cNvPr>
          <p:cNvSpPr/>
          <p:nvPr/>
        </p:nvSpPr>
        <p:spPr>
          <a:xfrm rot="20673806">
            <a:off x="14462101" y="15868521"/>
            <a:ext cx="135423" cy="1574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5A18FC3A-A419-458A-A99E-8FEA789674F9}"/>
              </a:ext>
            </a:extLst>
          </p:cNvPr>
          <p:cNvSpPr/>
          <p:nvPr/>
        </p:nvSpPr>
        <p:spPr>
          <a:xfrm rot="4637155">
            <a:off x="12170195" y="8745821"/>
            <a:ext cx="335812" cy="134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0945D855-059B-47B5-8694-709196A64948}"/>
              </a:ext>
            </a:extLst>
          </p:cNvPr>
          <p:cNvSpPr/>
          <p:nvPr/>
        </p:nvSpPr>
        <p:spPr>
          <a:xfrm rot="9888634">
            <a:off x="13252813" y="8191877"/>
            <a:ext cx="446202" cy="1891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5AA2EC80-6C20-4717-B677-7BBEB8624CD5}"/>
              </a:ext>
            </a:extLst>
          </p:cNvPr>
          <p:cNvSpPr/>
          <p:nvPr/>
        </p:nvSpPr>
        <p:spPr>
          <a:xfrm rot="10601430">
            <a:off x="16000912" y="8503532"/>
            <a:ext cx="446202" cy="1891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1637F264-6B55-4804-B829-F9D9C2821BCD}"/>
              </a:ext>
            </a:extLst>
          </p:cNvPr>
          <p:cNvSpPr/>
          <p:nvPr/>
        </p:nvSpPr>
        <p:spPr>
          <a:xfrm>
            <a:off x="6038282" y="11668575"/>
            <a:ext cx="152400"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307CF3C4-67FA-4E9B-9A3B-6F0BA1B2D1F7}"/>
              </a:ext>
            </a:extLst>
          </p:cNvPr>
          <p:cNvSpPr/>
          <p:nvPr/>
        </p:nvSpPr>
        <p:spPr>
          <a:xfrm>
            <a:off x="6050479" y="11866871"/>
            <a:ext cx="152400"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Rectangle 73">
            <a:extLst>
              <a:ext uri="{FF2B5EF4-FFF2-40B4-BE49-F238E27FC236}">
                <a16:creationId xmlns:a16="http://schemas.microsoft.com/office/drawing/2014/main" id="{848C885D-E194-4243-AE1D-8F86EA7D0553}"/>
              </a:ext>
            </a:extLst>
          </p:cNvPr>
          <p:cNvSpPr/>
          <p:nvPr/>
        </p:nvSpPr>
        <p:spPr>
          <a:xfrm>
            <a:off x="6050479" y="12057264"/>
            <a:ext cx="152400" cy="1501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823ADE27-159A-4D51-A7C0-6E1B24D55027}"/>
              </a:ext>
            </a:extLst>
          </p:cNvPr>
          <p:cNvSpPr/>
          <p:nvPr/>
        </p:nvSpPr>
        <p:spPr>
          <a:xfrm>
            <a:off x="5906353" y="11448551"/>
            <a:ext cx="426718" cy="17979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05F5FC0C-3E28-48E3-BDDC-305CE53C43D4}"/>
              </a:ext>
            </a:extLst>
          </p:cNvPr>
          <p:cNvSpPr/>
          <p:nvPr/>
        </p:nvSpPr>
        <p:spPr>
          <a:xfrm rot="16045230">
            <a:off x="6241393" y="11189443"/>
            <a:ext cx="426718" cy="17979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0664BB4D-C47F-4086-8479-3479C24928BE}"/>
              </a:ext>
            </a:extLst>
          </p:cNvPr>
          <p:cNvSpPr/>
          <p:nvPr/>
        </p:nvSpPr>
        <p:spPr>
          <a:xfrm rot="16045230">
            <a:off x="5906264" y="10558220"/>
            <a:ext cx="289821" cy="1136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Rectangle 77">
            <a:extLst>
              <a:ext uri="{FF2B5EF4-FFF2-40B4-BE49-F238E27FC236}">
                <a16:creationId xmlns:a16="http://schemas.microsoft.com/office/drawing/2014/main" id="{AD3F8458-BB3C-4EDA-A9FB-3634428B5A7D}"/>
              </a:ext>
            </a:extLst>
          </p:cNvPr>
          <p:cNvSpPr/>
          <p:nvPr/>
        </p:nvSpPr>
        <p:spPr>
          <a:xfrm>
            <a:off x="6076897" y="10330554"/>
            <a:ext cx="278444" cy="969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Rectangle 78">
            <a:extLst>
              <a:ext uri="{FF2B5EF4-FFF2-40B4-BE49-F238E27FC236}">
                <a16:creationId xmlns:a16="http://schemas.microsoft.com/office/drawing/2014/main" id="{F8727F91-D673-4CA5-9A56-990902761A6F}"/>
              </a:ext>
            </a:extLst>
          </p:cNvPr>
          <p:cNvSpPr/>
          <p:nvPr/>
        </p:nvSpPr>
        <p:spPr>
          <a:xfrm rot="4841034">
            <a:off x="5877935" y="11208093"/>
            <a:ext cx="278444" cy="969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C038B018-AE24-4686-8EBD-B9C6253CEB1B}"/>
              </a:ext>
            </a:extLst>
          </p:cNvPr>
          <p:cNvSpPr/>
          <p:nvPr/>
        </p:nvSpPr>
        <p:spPr>
          <a:xfrm>
            <a:off x="4333984" y="11653759"/>
            <a:ext cx="426718" cy="12077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Rectangle 80">
            <a:extLst>
              <a:ext uri="{FF2B5EF4-FFF2-40B4-BE49-F238E27FC236}">
                <a16:creationId xmlns:a16="http://schemas.microsoft.com/office/drawing/2014/main" id="{9B1FBB7F-CCB5-467F-9DFB-0D56C1363EAA}"/>
              </a:ext>
            </a:extLst>
          </p:cNvPr>
          <p:cNvSpPr/>
          <p:nvPr/>
        </p:nvSpPr>
        <p:spPr>
          <a:xfrm rot="16200000">
            <a:off x="4530704" y="10818187"/>
            <a:ext cx="289821" cy="1136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69807F40-192D-46AE-84BF-84E30C0003DD}"/>
              </a:ext>
            </a:extLst>
          </p:cNvPr>
          <p:cNvSpPr/>
          <p:nvPr/>
        </p:nvSpPr>
        <p:spPr>
          <a:xfrm rot="16200000">
            <a:off x="4666794" y="11369604"/>
            <a:ext cx="329373" cy="1136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C24BB50F-79AE-4BC6-864F-FFABA6968368}"/>
              </a:ext>
            </a:extLst>
          </p:cNvPr>
          <p:cNvSpPr/>
          <p:nvPr/>
        </p:nvSpPr>
        <p:spPr>
          <a:xfrm rot="16200000">
            <a:off x="4342793" y="10561996"/>
            <a:ext cx="186324" cy="21445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46B645ED-AE53-442F-9C9F-2A2AE1CE6E6E}"/>
              </a:ext>
            </a:extLst>
          </p:cNvPr>
          <p:cNvSpPr/>
          <p:nvPr/>
        </p:nvSpPr>
        <p:spPr>
          <a:xfrm rot="16200000">
            <a:off x="4301754" y="11266567"/>
            <a:ext cx="223862" cy="1699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3ED1D24D-D32A-48C4-9E89-7143284C1642}"/>
              </a:ext>
            </a:extLst>
          </p:cNvPr>
          <p:cNvSpPr/>
          <p:nvPr/>
        </p:nvSpPr>
        <p:spPr>
          <a:xfrm rot="16200000">
            <a:off x="4306428" y="11575870"/>
            <a:ext cx="223862" cy="1699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Shape 85">
            <a:extLst>
              <a:ext uri="{FF2B5EF4-FFF2-40B4-BE49-F238E27FC236}">
                <a16:creationId xmlns:a16="http://schemas.microsoft.com/office/drawing/2014/main" id="{436C2DF9-45A8-4F69-B8EB-279852EE17FC}"/>
              </a:ext>
            </a:extLst>
          </p:cNvPr>
          <p:cNvSpPr/>
          <p:nvPr/>
        </p:nvSpPr>
        <p:spPr>
          <a:xfrm>
            <a:off x="4784225" y="11229565"/>
            <a:ext cx="586892" cy="584273"/>
          </a:xfrm>
          <a:custGeom>
            <a:avLst/>
            <a:gdLst>
              <a:gd name="connsiteX0" fmla="*/ 0 w 586892"/>
              <a:gd name="connsiteY0" fmla="*/ 599993 h 599993"/>
              <a:gd name="connsiteX1" fmla="*/ 586892 w 586892"/>
              <a:gd name="connsiteY1" fmla="*/ 584273 h 599993"/>
              <a:gd name="connsiteX2" fmla="*/ 558072 w 586892"/>
              <a:gd name="connsiteY2" fmla="*/ 0 h 599993"/>
              <a:gd name="connsiteX0" fmla="*/ 0 w 592014"/>
              <a:gd name="connsiteY0" fmla="*/ 597373 h 597373"/>
              <a:gd name="connsiteX1" fmla="*/ 586892 w 592014"/>
              <a:gd name="connsiteY1" fmla="*/ 581653 h 597373"/>
              <a:gd name="connsiteX2" fmla="*/ 589512 w 592014"/>
              <a:gd name="connsiteY2" fmla="*/ 0 h 597373"/>
              <a:gd name="connsiteX0" fmla="*/ 0 w 586892"/>
              <a:gd name="connsiteY0" fmla="*/ 584273 h 584273"/>
              <a:gd name="connsiteX1" fmla="*/ 586892 w 586892"/>
              <a:gd name="connsiteY1" fmla="*/ 568553 h 584273"/>
              <a:gd name="connsiteX2" fmla="*/ 573792 w 586892"/>
              <a:gd name="connsiteY2" fmla="*/ 0 h 584273"/>
              <a:gd name="connsiteX0" fmla="*/ 0 w 586892"/>
              <a:gd name="connsiteY0" fmla="*/ 584273 h 584273"/>
              <a:gd name="connsiteX1" fmla="*/ 586892 w 586892"/>
              <a:gd name="connsiteY1" fmla="*/ 568553 h 584273"/>
              <a:gd name="connsiteX2" fmla="*/ 573792 w 586892"/>
              <a:gd name="connsiteY2" fmla="*/ 0 h 584273"/>
            </a:gdLst>
            <a:ahLst/>
            <a:cxnLst>
              <a:cxn ang="0">
                <a:pos x="connsiteX0" y="connsiteY0"/>
              </a:cxn>
              <a:cxn ang="0">
                <a:pos x="connsiteX1" y="connsiteY1"/>
              </a:cxn>
              <a:cxn ang="0">
                <a:pos x="connsiteX2" y="connsiteY2"/>
              </a:cxn>
            </a:cxnLst>
            <a:rect l="l" t="t" r="r" b="b"/>
            <a:pathLst>
              <a:path w="586892" h="584273">
                <a:moveTo>
                  <a:pt x="0" y="584273"/>
                </a:moveTo>
                <a:lnTo>
                  <a:pt x="586892" y="568553"/>
                </a:lnTo>
                <a:lnTo>
                  <a:pt x="573792" y="0"/>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6B94DD4D-4C9B-43A6-AFF0-674DAEB1F02A}"/>
              </a:ext>
            </a:extLst>
          </p:cNvPr>
          <p:cNvSpPr/>
          <p:nvPr/>
        </p:nvSpPr>
        <p:spPr>
          <a:xfrm>
            <a:off x="4860235" y="9988826"/>
            <a:ext cx="1659835" cy="974035"/>
          </a:xfrm>
          <a:custGeom>
            <a:avLst/>
            <a:gdLst>
              <a:gd name="connsiteX0" fmla="*/ 0 w 1659835"/>
              <a:gd name="connsiteY0" fmla="*/ 974035 h 974035"/>
              <a:gd name="connsiteX1" fmla="*/ 636104 w 1659835"/>
              <a:gd name="connsiteY1" fmla="*/ 954157 h 974035"/>
              <a:gd name="connsiteX2" fmla="*/ 1480930 w 1659835"/>
              <a:gd name="connsiteY2" fmla="*/ 745435 h 974035"/>
              <a:gd name="connsiteX3" fmla="*/ 1659835 w 1659835"/>
              <a:gd name="connsiteY3" fmla="*/ 715617 h 974035"/>
              <a:gd name="connsiteX4" fmla="*/ 1659835 w 1659835"/>
              <a:gd name="connsiteY4" fmla="*/ 566531 h 974035"/>
              <a:gd name="connsiteX5" fmla="*/ 1610139 w 1659835"/>
              <a:gd name="connsiteY5" fmla="*/ 0 h 974035"/>
              <a:gd name="connsiteX6" fmla="*/ 1441174 w 1659835"/>
              <a:gd name="connsiteY6" fmla="*/ 19878 h 9740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59835" h="974035">
                <a:moveTo>
                  <a:pt x="0" y="974035"/>
                </a:moveTo>
                <a:lnTo>
                  <a:pt x="636104" y="954157"/>
                </a:lnTo>
                <a:lnTo>
                  <a:pt x="1480930" y="745435"/>
                </a:lnTo>
                <a:lnTo>
                  <a:pt x="1659835" y="715617"/>
                </a:lnTo>
                <a:lnTo>
                  <a:pt x="1659835" y="566531"/>
                </a:lnTo>
                <a:lnTo>
                  <a:pt x="1610139" y="0"/>
                </a:lnTo>
                <a:lnTo>
                  <a:pt x="1441174" y="19878"/>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6DB06624-BE40-47BF-B109-A5F0C95AFBCE}"/>
              </a:ext>
            </a:extLst>
          </p:cNvPr>
          <p:cNvSpPr/>
          <p:nvPr/>
        </p:nvSpPr>
        <p:spPr>
          <a:xfrm>
            <a:off x="12036287" y="13785574"/>
            <a:ext cx="745435" cy="695739"/>
          </a:xfrm>
          <a:custGeom>
            <a:avLst/>
            <a:gdLst>
              <a:gd name="connsiteX0" fmla="*/ 745435 w 745435"/>
              <a:gd name="connsiteY0" fmla="*/ 0 h 695739"/>
              <a:gd name="connsiteX1" fmla="*/ 0 w 745435"/>
              <a:gd name="connsiteY1" fmla="*/ 258417 h 695739"/>
              <a:gd name="connsiteX2" fmla="*/ 149087 w 745435"/>
              <a:gd name="connsiteY2" fmla="*/ 695739 h 695739"/>
              <a:gd name="connsiteX3" fmla="*/ 327991 w 745435"/>
              <a:gd name="connsiteY3" fmla="*/ 626165 h 695739"/>
            </a:gdLst>
            <a:ahLst/>
            <a:cxnLst>
              <a:cxn ang="0">
                <a:pos x="connsiteX0" y="connsiteY0"/>
              </a:cxn>
              <a:cxn ang="0">
                <a:pos x="connsiteX1" y="connsiteY1"/>
              </a:cxn>
              <a:cxn ang="0">
                <a:pos x="connsiteX2" y="connsiteY2"/>
              </a:cxn>
              <a:cxn ang="0">
                <a:pos x="connsiteX3" y="connsiteY3"/>
              </a:cxn>
            </a:cxnLst>
            <a:rect l="l" t="t" r="r" b="b"/>
            <a:pathLst>
              <a:path w="745435" h="695739">
                <a:moveTo>
                  <a:pt x="745435" y="0"/>
                </a:moveTo>
                <a:lnTo>
                  <a:pt x="0" y="258417"/>
                </a:lnTo>
                <a:lnTo>
                  <a:pt x="149087" y="695739"/>
                </a:lnTo>
                <a:lnTo>
                  <a:pt x="327991" y="626165"/>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7AFB74A5-DDF1-44A2-9DD8-AF29DEA34E40}"/>
              </a:ext>
            </a:extLst>
          </p:cNvPr>
          <p:cNvSpPr/>
          <p:nvPr/>
        </p:nvSpPr>
        <p:spPr>
          <a:xfrm>
            <a:off x="12711596" y="12651961"/>
            <a:ext cx="1123674" cy="3528943"/>
          </a:xfrm>
          <a:custGeom>
            <a:avLst/>
            <a:gdLst>
              <a:gd name="connsiteX0" fmla="*/ 0 w 755374"/>
              <a:gd name="connsiteY0" fmla="*/ 0 h 2474843"/>
              <a:gd name="connsiteX1" fmla="*/ 506895 w 755374"/>
              <a:gd name="connsiteY1" fmla="*/ 1470991 h 2474843"/>
              <a:gd name="connsiteX2" fmla="*/ 655982 w 755374"/>
              <a:gd name="connsiteY2" fmla="*/ 2216426 h 2474843"/>
              <a:gd name="connsiteX3" fmla="*/ 755374 w 755374"/>
              <a:gd name="connsiteY3" fmla="*/ 2474843 h 2474843"/>
              <a:gd name="connsiteX0" fmla="*/ 0 w 1123674"/>
              <a:gd name="connsiteY0" fmla="*/ 0 h 3528943"/>
              <a:gd name="connsiteX1" fmla="*/ 875195 w 1123674"/>
              <a:gd name="connsiteY1" fmla="*/ 2525091 h 3528943"/>
              <a:gd name="connsiteX2" fmla="*/ 1024282 w 1123674"/>
              <a:gd name="connsiteY2" fmla="*/ 3270526 h 3528943"/>
              <a:gd name="connsiteX3" fmla="*/ 1123674 w 1123674"/>
              <a:gd name="connsiteY3" fmla="*/ 3528943 h 3528943"/>
            </a:gdLst>
            <a:ahLst/>
            <a:cxnLst>
              <a:cxn ang="0">
                <a:pos x="connsiteX0" y="connsiteY0"/>
              </a:cxn>
              <a:cxn ang="0">
                <a:pos x="connsiteX1" y="connsiteY1"/>
              </a:cxn>
              <a:cxn ang="0">
                <a:pos x="connsiteX2" y="connsiteY2"/>
              </a:cxn>
              <a:cxn ang="0">
                <a:pos x="connsiteX3" y="connsiteY3"/>
              </a:cxn>
            </a:cxnLst>
            <a:rect l="l" t="t" r="r" b="b"/>
            <a:pathLst>
              <a:path w="1123674" h="3528943">
                <a:moveTo>
                  <a:pt x="0" y="0"/>
                </a:moveTo>
                <a:lnTo>
                  <a:pt x="875195" y="2525091"/>
                </a:lnTo>
                <a:lnTo>
                  <a:pt x="1024282" y="3270526"/>
                </a:lnTo>
                <a:lnTo>
                  <a:pt x="1123674" y="3528943"/>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C965863D-C51A-4EC2-9EF2-DFCD9E1BD105}"/>
              </a:ext>
            </a:extLst>
          </p:cNvPr>
          <p:cNvSpPr/>
          <p:nvPr/>
        </p:nvSpPr>
        <p:spPr>
          <a:xfrm>
            <a:off x="13636487" y="14709913"/>
            <a:ext cx="1898374" cy="665922"/>
          </a:xfrm>
          <a:custGeom>
            <a:avLst/>
            <a:gdLst>
              <a:gd name="connsiteX0" fmla="*/ 0 w 1898374"/>
              <a:gd name="connsiteY0" fmla="*/ 665922 h 665922"/>
              <a:gd name="connsiteX1" fmla="*/ 1898374 w 1898374"/>
              <a:gd name="connsiteY1" fmla="*/ 0 h 665922"/>
            </a:gdLst>
            <a:ahLst/>
            <a:cxnLst>
              <a:cxn ang="0">
                <a:pos x="connsiteX0" y="connsiteY0"/>
              </a:cxn>
              <a:cxn ang="0">
                <a:pos x="connsiteX1" y="connsiteY1"/>
              </a:cxn>
            </a:cxnLst>
            <a:rect l="l" t="t" r="r" b="b"/>
            <a:pathLst>
              <a:path w="1898374" h="665922">
                <a:moveTo>
                  <a:pt x="0" y="665922"/>
                </a:moveTo>
                <a:lnTo>
                  <a:pt x="1898374" y="0"/>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E9323D33-105F-4447-954F-FCCA34DAB2C4}"/>
              </a:ext>
            </a:extLst>
          </p:cNvPr>
          <p:cNvSpPr/>
          <p:nvPr/>
        </p:nvSpPr>
        <p:spPr>
          <a:xfrm rot="184082">
            <a:off x="11348684" y="10913229"/>
            <a:ext cx="188843" cy="775252"/>
          </a:xfrm>
          <a:custGeom>
            <a:avLst/>
            <a:gdLst>
              <a:gd name="connsiteX0" fmla="*/ 0 w 188843"/>
              <a:gd name="connsiteY0" fmla="*/ 0 h 775252"/>
              <a:gd name="connsiteX1" fmla="*/ 188843 w 188843"/>
              <a:gd name="connsiteY1" fmla="*/ 775252 h 775252"/>
            </a:gdLst>
            <a:ahLst/>
            <a:cxnLst>
              <a:cxn ang="0">
                <a:pos x="connsiteX0" y="connsiteY0"/>
              </a:cxn>
              <a:cxn ang="0">
                <a:pos x="connsiteX1" y="connsiteY1"/>
              </a:cxn>
            </a:cxnLst>
            <a:rect l="l" t="t" r="r" b="b"/>
            <a:pathLst>
              <a:path w="188843" h="775252">
                <a:moveTo>
                  <a:pt x="0" y="0"/>
                </a:moveTo>
                <a:lnTo>
                  <a:pt x="188843" y="775252"/>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489B5270-02EF-486D-8723-E54B81E2C14C}"/>
              </a:ext>
            </a:extLst>
          </p:cNvPr>
          <p:cNvSpPr/>
          <p:nvPr/>
        </p:nvSpPr>
        <p:spPr>
          <a:xfrm>
            <a:off x="10783957" y="12940748"/>
            <a:ext cx="1709530" cy="894522"/>
          </a:xfrm>
          <a:custGeom>
            <a:avLst/>
            <a:gdLst>
              <a:gd name="connsiteX0" fmla="*/ 1709530 w 1709530"/>
              <a:gd name="connsiteY0" fmla="*/ 0 h 894522"/>
              <a:gd name="connsiteX1" fmla="*/ 178904 w 1709530"/>
              <a:gd name="connsiteY1" fmla="*/ 347869 h 894522"/>
              <a:gd name="connsiteX2" fmla="*/ 0 w 1709530"/>
              <a:gd name="connsiteY2" fmla="*/ 477078 h 894522"/>
              <a:gd name="connsiteX3" fmla="*/ 109330 w 1709530"/>
              <a:gd name="connsiteY3" fmla="*/ 894522 h 894522"/>
            </a:gdLst>
            <a:ahLst/>
            <a:cxnLst>
              <a:cxn ang="0">
                <a:pos x="connsiteX0" y="connsiteY0"/>
              </a:cxn>
              <a:cxn ang="0">
                <a:pos x="connsiteX1" y="connsiteY1"/>
              </a:cxn>
              <a:cxn ang="0">
                <a:pos x="connsiteX2" y="connsiteY2"/>
              </a:cxn>
              <a:cxn ang="0">
                <a:pos x="connsiteX3" y="connsiteY3"/>
              </a:cxn>
            </a:cxnLst>
            <a:rect l="l" t="t" r="r" b="b"/>
            <a:pathLst>
              <a:path w="1709530" h="894522">
                <a:moveTo>
                  <a:pt x="1709530" y="0"/>
                </a:moveTo>
                <a:lnTo>
                  <a:pt x="178904" y="347869"/>
                </a:lnTo>
                <a:lnTo>
                  <a:pt x="0" y="477078"/>
                </a:lnTo>
                <a:lnTo>
                  <a:pt x="109330" y="894522"/>
                </a:lnTo>
              </a:path>
            </a:pathLst>
          </a:custGeom>
          <a:noFill/>
          <a:ln w="1270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437AC993-0F75-4180-9FA1-3494431BA691}"/>
              </a:ext>
            </a:extLst>
          </p:cNvPr>
          <p:cNvSpPr/>
          <p:nvPr/>
        </p:nvSpPr>
        <p:spPr>
          <a:xfrm>
            <a:off x="7666739" y="11163149"/>
            <a:ext cx="2119684" cy="2836784"/>
          </a:xfrm>
          <a:custGeom>
            <a:avLst/>
            <a:gdLst>
              <a:gd name="connsiteX0" fmla="*/ 602618 w 2119684"/>
              <a:gd name="connsiteY0" fmla="*/ 2811268 h 2834338"/>
              <a:gd name="connsiteX1" fmla="*/ 662252 w 2119684"/>
              <a:gd name="connsiteY1" fmla="*/ 2423642 h 2834338"/>
              <a:gd name="connsiteX2" fmla="*/ 533044 w 2119684"/>
              <a:gd name="connsiteY2" fmla="*/ 2036016 h 2834338"/>
              <a:gd name="connsiteX3" fmla="*/ 423713 w 2119684"/>
              <a:gd name="connsiteY3" fmla="*/ 1548999 h 2834338"/>
              <a:gd name="connsiteX4" fmla="*/ 443591 w 2119684"/>
              <a:gd name="connsiteY4" fmla="*/ 1171312 h 2834338"/>
              <a:gd name="connsiteX5" fmla="*/ 274626 w 2119684"/>
              <a:gd name="connsiteY5" fmla="*/ 753868 h 2834338"/>
              <a:gd name="connsiteX6" fmla="*/ 135478 w 2119684"/>
              <a:gd name="connsiteY6" fmla="*/ 346364 h 2834338"/>
              <a:gd name="connsiteX7" fmla="*/ 6270 w 2119684"/>
              <a:gd name="connsiteY7" fmla="*/ 97886 h 2834338"/>
              <a:gd name="connsiteX8" fmla="*/ 344200 w 2119684"/>
              <a:gd name="connsiteY8" fmla="*/ 18373 h 2834338"/>
              <a:gd name="connsiteX9" fmla="*/ 443591 w 2119684"/>
              <a:gd name="connsiteY9" fmla="*/ 425877 h 2834338"/>
              <a:gd name="connsiteX10" fmla="*/ 662252 w 2119684"/>
              <a:gd name="connsiteY10" fmla="*/ 664416 h 2834338"/>
              <a:gd name="connsiteX11" fmla="*/ 851096 w 2119684"/>
              <a:gd name="connsiteY11" fmla="*/ 425877 h 2834338"/>
              <a:gd name="connsiteX12" fmla="*/ 1059818 w 2119684"/>
              <a:gd name="connsiteY12" fmla="*/ 505390 h 2834338"/>
              <a:gd name="connsiteX13" fmla="*/ 990244 w 2119684"/>
              <a:gd name="connsiteY13" fmla="*/ 823442 h 2834338"/>
              <a:gd name="connsiteX14" fmla="*/ 1159209 w 2119684"/>
              <a:gd name="connsiteY14" fmla="*/ 1131555 h 2834338"/>
              <a:gd name="connsiteX15" fmla="*/ 1357991 w 2119684"/>
              <a:gd name="connsiteY15" fmla="*/ 972529 h 2834338"/>
              <a:gd name="connsiteX16" fmla="*/ 1526957 w 2119684"/>
              <a:gd name="connsiteY16" fmla="*/ 614721 h 2834338"/>
              <a:gd name="connsiteX17" fmla="*/ 1596531 w 2119684"/>
              <a:gd name="connsiteY17" fmla="*/ 276790 h 2834338"/>
              <a:gd name="connsiteX18" fmla="*/ 1725739 w 2119684"/>
              <a:gd name="connsiteY18" fmla="*/ 197277 h 2834338"/>
              <a:gd name="connsiteX19" fmla="*/ 1825131 w 2119684"/>
              <a:gd name="connsiteY19" fmla="*/ 415938 h 2834338"/>
              <a:gd name="connsiteX20" fmla="*/ 1825131 w 2119684"/>
              <a:gd name="connsiteY20" fmla="*/ 972529 h 2834338"/>
              <a:gd name="connsiteX21" fmla="*/ 1914583 w 2119684"/>
              <a:gd name="connsiteY21" fmla="*/ 1429729 h 2834338"/>
              <a:gd name="connsiteX22" fmla="*/ 1984157 w 2119684"/>
              <a:gd name="connsiteY22" fmla="*/ 1678208 h 2834338"/>
              <a:gd name="connsiteX23" fmla="*/ 2013974 w 2119684"/>
              <a:gd name="connsiteY23" fmla="*/ 2036016 h 2834338"/>
              <a:gd name="connsiteX24" fmla="*/ 2103426 w 2119684"/>
              <a:gd name="connsiteY24" fmla="*/ 2264616 h 2834338"/>
              <a:gd name="connsiteX25" fmla="*/ 2113365 w 2119684"/>
              <a:gd name="connsiteY25" fmla="*/ 2413703 h 2834338"/>
              <a:gd name="connsiteX26" fmla="*/ 2033852 w 2119684"/>
              <a:gd name="connsiteY26" fmla="*/ 2423642 h 2834338"/>
              <a:gd name="connsiteX27" fmla="*/ 1676044 w 2119684"/>
              <a:gd name="connsiteY27" fmla="*/ 2493216 h 2834338"/>
              <a:gd name="connsiteX28" fmla="*/ 1258600 w 2119684"/>
              <a:gd name="connsiteY28" fmla="*/ 2632364 h 2834338"/>
              <a:gd name="connsiteX29" fmla="*/ 781522 w 2119684"/>
              <a:gd name="connsiteY29" fmla="*/ 2701938 h 2834338"/>
              <a:gd name="connsiteX30" fmla="*/ 721887 w 2119684"/>
              <a:gd name="connsiteY30" fmla="*/ 2781451 h 2834338"/>
              <a:gd name="connsiteX31" fmla="*/ 602618 w 2119684"/>
              <a:gd name="connsiteY31" fmla="*/ 2811268 h 2834338"/>
              <a:gd name="connsiteX0" fmla="*/ 602618 w 2119684"/>
              <a:gd name="connsiteY0" fmla="*/ 2811268 h 2836784"/>
              <a:gd name="connsiteX1" fmla="*/ 662252 w 2119684"/>
              <a:gd name="connsiteY1" fmla="*/ 2423642 h 2836784"/>
              <a:gd name="connsiteX2" fmla="*/ 533044 w 2119684"/>
              <a:gd name="connsiteY2" fmla="*/ 2036016 h 2836784"/>
              <a:gd name="connsiteX3" fmla="*/ 423713 w 2119684"/>
              <a:gd name="connsiteY3" fmla="*/ 1548999 h 2836784"/>
              <a:gd name="connsiteX4" fmla="*/ 443591 w 2119684"/>
              <a:gd name="connsiteY4" fmla="*/ 1171312 h 2836784"/>
              <a:gd name="connsiteX5" fmla="*/ 274626 w 2119684"/>
              <a:gd name="connsiteY5" fmla="*/ 753868 h 2836784"/>
              <a:gd name="connsiteX6" fmla="*/ 135478 w 2119684"/>
              <a:gd name="connsiteY6" fmla="*/ 346364 h 2836784"/>
              <a:gd name="connsiteX7" fmla="*/ 6270 w 2119684"/>
              <a:gd name="connsiteY7" fmla="*/ 97886 h 2836784"/>
              <a:gd name="connsiteX8" fmla="*/ 344200 w 2119684"/>
              <a:gd name="connsiteY8" fmla="*/ 18373 h 2836784"/>
              <a:gd name="connsiteX9" fmla="*/ 443591 w 2119684"/>
              <a:gd name="connsiteY9" fmla="*/ 425877 h 2836784"/>
              <a:gd name="connsiteX10" fmla="*/ 662252 w 2119684"/>
              <a:gd name="connsiteY10" fmla="*/ 664416 h 2836784"/>
              <a:gd name="connsiteX11" fmla="*/ 851096 w 2119684"/>
              <a:gd name="connsiteY11" fmla="*/ 425877 h 2836784"/>
              <a:gd name="connsiteX12" fmla="*/ 1059818 w 2119684"/>
              <a:gd name="connsiteY12" fmla="*/ 505390 h 2836784"/>
              <a:gd name="connsiteX13" fmla="*/ 990244 w 2119684"/>
              <a:gd name="connsiteY13" fmla="*/ 823442 h 2836784"/>
              <a:gd name="connsiteX14" fmla="*/ 1159209 w 2119684"/>
              <a:gd name="connsiteY14" fmla="*/ 1131555 h 2836784"/>
              <a:gd name="connsiteX15" fmla="*/ 1357991 w 2119684"/>
              <a:gd name="connsiteY15" fmla="*/ 972529 h 2836784"/>
              <a:gd name="connsiteX16" fmla="*/ 1526957 w 2119684"/>
              <a:gd name="connsiteY16" fmla="*/ 614721 h 2836784"/>
              <a:gd name="connsiteX17" fmla="*/ 1596531 w 2119684"/>
              <a:gd name="connsiteY17" fmla="*/ 276790 h 2836784"/>
              <a:gd name="connsiteX18" fmla="*/ 1725739 w 2119684"/>
              <a:gd name="connsiteY18" fmla="*/ 197277 h 2836784"/>
              <a:gd name="connsiteX19" fmla="*/ 1825131 w 2119684"/>
              <a:gd name="connsiteY19" fmla="*/ 415938 h 2836784"/>
              <a:gd name="connsiteX20" fmla="*/ 1825131 w 2119684"/>
              <a:gd name="connsiteY20" fmla="*/ 972529 h 2836784"/>
              <a:gd name="connsiteX21" fmla="*/ 1914583 w 2119684"/>
              <a:gd name="connsiteY21" fmla="*/ 1429729 h 2836784"/>
              <a:gd name="connsiteX22" fmla="*/ 1984157 w 2119684"/>
              <a:gd name="connsiteY22" fmla="*/ 1678208 h 2836784"/>
              <a:gd name="connsiteX23" fmla="*/ 2013974 w 2119684"/>
              <a:gd name="connsiteY23" fmla="*/ 2036016 h 2836784"/>
              <a:gd name="connsiteX24" fmla="*/ 2103426 w 2119684"/>
              <a:gd name="connsiteY24" fmla="*/ 2264616 h 2836784"/>
              <a:gd name="connsiteX25" fmla="*/ 2113365 w 2119684"/>
              <a:gd name="connsiteY25" fmla="*/ 2413703 h 2836784"/>
              <a:gd name="connsiteX26" fmla="*/ 2033852 w 2119684"/>
              <a:gd name="connsiteY26" fmla="*/ 2423642 h 2836784"/>
              <a:gd name="connsiteX27" fmla="*/ 1676044 w 2119684"/>
              <a:gd name="connsiteY27" fmla="*/ 2493216 h 2836784"/>
              <a:gd name="connsiteX28" fmla="*/ 1258600 w 2119684"/>
              <a:gd name="connsiteY28" fmla="*/ 2632364 h 2836784"/>
              <a:gd name="connsiteX29" fmla="*/ 721887 w 2119684"/>
              <a:gd name="connsiteY29" fmla="*/ 2781451 h 2836784"/>
              <a:gd name="connsiteX30" fmla="*/ 602618 w 2119684"/>
              <a:gd name="connsiteY30" fmla="*/ 2811268 h 28367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119684" h="2836784">
                <a:moveTo>
                  <a:pt x="602618" y="2811268"/>
                </a:moveTo>
                <a:cubicBezTo>
                  <a:pt x="592679" y="2751633"/>
                  <a:pt x="673848" y="2552851"/>
                  <a:pt x="662252" y="2423642"/>
                </a:cubicBezTo>
                <a:cubicBezTo>
                  <a:pt x="650656" y="2294433"/>
                  <a:pt x="572800" y="2181790"/>
                  <a:pt x="533044" y="2036016"/>
                </a:cubicBezTo>
                <a:cubicBezTo>
                  <a:pt x="493288" y="1890242"/>
                  <a:pt x="438622" y="1693116"/>
                  <a:pt x="423713" y="1548999"/>
                </a:cubicBezTo>
                <a:cubicBezTo>
                  <a:pt x="408804" y="1404882"/>
                  <a:pt x="468439" y="1303834"/>
                  <a:pt x="443591" y="1171312"/>
                </a:cubicBezTo>
                <a:cubicBezTo>
                  <a:pt x="418743" y="1038790"/>
                  <a:pt x="325978" y="891359"/>
                  <a:pt x="274626" y="753868"/>
                </a:cubicBezTo>
                <a:cubicBezTo>
                  <a:pt x="223274" y="616377"/>
                  <a:pt x="180204" y="455694"/>
                  <a:pt x="135478" y="346364"/>
                </a:cubicBezTo>
                <a:cubicBezTo>
                  <a:pt x="90752" y="237034"/>
                  <a:pt x="-28517" y="152551"/>
                  <a:pt x="6270" y="97886"/>
                </a:cubicBezTo>
                <a:cubicBezTo>
                  <a:pt x="41057" y="43221"/>
                  <a:pt x="271313" y="-36292"/>
                  <a:pt x="344200" y="18373"/>
                </a:cubicBezTo>
                <a:cubicBezTo>
                  <a:pt x="417087" y="73038"/>
                  <a:pt x="390582" y="318203"/>
                  <a:pt x="443591" y="425877"/>
                </a:cubicBezTo>
                <a:cubicBezTo>
                  <a:pt x="496600" y="533551"/>
                  <a:pt x="594335" y="664416"/>
                  <a:pt x="662252" y="664416"/>
                </a:cubicBezTo>
                <a:cubicBezTo>
                  <a:pt x="730169" y="664416"/>
                  <a:pt x="784835" y="452381"/>
                  <a:pt x="851096" y="425877"/>
                </a:cubicBezTo>
                <a:cubicBezTo>
                  <a:pt x="917357" y="399373"/>
                  <a:pt x="1036627" y="439129"/>
                  <a:pt x="1059818" y="505390"/>
                </a:cubicBezTo>
                <a:cubicBezTo>
                  <a:pt x="1083009" y="571651"/>
                  <a:pt x="973679" y="719081"/>
                  <a:pt x="990244" y="823442"/>
                </a:cubicBezTo>
                <a:cubicBezTo>
                  <a:pt x="1006809" y="927803"/>
                  <a:pt x="1097918" y="1106707"/>
                  <a:pt x="1159209" y="1131555"/>
                </a:cubicBezTo>
                <a:cubicBezTo>
                  <a:pt x="1220500" y="1156403"/>
                  <a:pt x="1296700" y="1058668"/>
                  <a:pt x="1357991" y="972529"/>
                </a:cubicBezTo>
                <a:cubicBezTo>
                  <a:pt x="1419282" y="886390"/>
                  <a:pt x="1487200" y="730677"/>
                  <a:pt x="1526957" y="614721"/>
                </a:cubicBezTo>
                <a:cubicBezTo>
                  <a:pt x="1566714" y="498764"/>
                  <a:pt x="1563401" y="346364"/>
                  <a:pt x="1596531" y="276790"/>
                </a:cubicBezTo>
                <a:cubicBezTo>
                  <a:pt x="1629661" y="207216"/>
                  <a:pt x="1687639" y="174086"/>
                  <a:pt x="1725739" y="197277"/>
                </a:cubicBezTo>
                <a:cubicBezTo>
                  <a:pt x="1763839" y="220468"/>
                  <a:pt x="1808566" y="286730"/>
                  <a:pt x="1825131" y="415938"/>
                </a:cubicBezTo>
                <a:cubicBezTo>
                  <a:pt x="1841696" y="545146"/>
                  <a:pt x="1810222" y="803564"/>
                  <a:pt x="1825131" y="972529"/>
                </a:cubicBezTo>
                <a:cubicBezTo>
                  <a:pt x="1840040" y="1141494"/>
                  <a:pt x="1888079" y="1312116"/>
                  <a:pt x="1914583" y="1429729"/>
                </a:cubicBezTo>
                <a:cubicBezTo>
                  <a:pt x="1941087" y="1547342"/>
                  <a:pt x="1967592" y="1577160"/>
                  <a:pt x="1984157" y="1678208"/>
                </a:cubicBezTo>
                <a:cubicBezTo>
                  <a:pt x="2000722" y="1779256"/>
                  <a:pt x="1994096" y="1938281"/>
                  <a:pt x="2013974" y="2036016"/>
                </a:cubicBezTo>
                <a:cubicBezTo>
                  <a:pt x="2033852" y="2133751"/>
                  <a:pt x="2086861" y="2201668"/>
                  <a:pt x="2103426" y="2264616"/>
                </a:cubicBezTo>
                <a:cubicBezTo>
                  <a:pt x="2119991" y="2327564"/>
                  <a:pt x="2124961" y="2387199"/>
                  <a:pt x="2113365" y="2413703"/>
                </a:cubicBezTo>
                <a:cubicBezTo>
                  <a:pt x="2101769" y="2440207"/>
                  <a:pt x="2106739" y="2410390"/>
                  <a:pt x="2033852" y="2423642"/>
                </a:cubicBezTo>
                <a:cubicBezTo>
                  <a:pt x="1960965" y="2436894"/>
                  <a:pt x="1805253" y="2458429"/>
                  <a:pt x="1676044" y="2493216"/>
                </a:cubicBezTo>
                <a:cubicBezTo>
                  <a:pt x="1546835" y="2528003"/>
                  <a:pt x="1417626" y="2584325"/>
                  <a:pt x="1258600" y="2632364"/>
                </a:cubicBezTo>
                <a:cubicBezTo>
                  <a:pt x="1099574" y="2680403"/>
                  <a:pt x="831217" y="2751634"/>
                  <a:pt x="721887" y="2781451"/>
                </a:cubicBezTo>
                <a:cubicBezTo>
                  <a:pt x="612557" y="2811268"/>
                  <a:pt x="612557" y="2870903"/>
                  <a:pt x="602618" y="2811268"/>
                </a:cubicBezTo>
                <a:close/>
              </a:path>
            </a:pathLst>
          </a:custGeom>
          <a:solidFill>
            <a:srgbClr val="548235">
              <a:alpha val="50196"/>
            </a:srgbClr>
          </a:solidFill>
          <a:ln w="508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2898DC72-A5F1-4EAA-B701-76D67C4716E5}"/>
              </a:ext>
            </a:extLst>
          </p:cNvPr>
          <p:cNvSpPr/>
          <p:nvPr/>
        </p:nvSpPr>
        <p:spPr>
          <a:xfrm>
            <a:off x="6689558" y="13010147"/>
            <a:ext cx="401053" cy="4828674"/>
          </a:xfrm>
          <a:custGeom>
            <a:avLst/>
            <a:gdLst>
              <a:gd name="connsiteX0" fmla="*/ 0 w 401053"/>
              <a:gd name="connsiteY0" fmla="*/ 0 h 4828674"/>
              <a:gd name="connsiteX1" fmla="*/ 401053 w 401053"/>
              <a:gd name="connsiteY1" fmla="*/ 4828674 h 4828674"/>
            </a:gdLst>
            <a:ahLst/>
            <a:cxnLst>
              <a:cxn ang="0">
                <a:pos x="connsiteX0" y="connsiteY0"/>
              </a:cxn>
              <a:cxn ang="0">
                <a:pos x="connsiteX1" y="connsiteY1"/>
              </a:cxn>
            </a:cxnLst>
            <a:rect l="l" t="t" r="r" b="b"/>
            <a:pathLst>
              <a:path w="401053" h="4828674">
                <a:moveTo>
                  <a:pt x="0" y="0"/>
                </a:moveTo>
                <a:lnTo>
                  <a:pt x="401053" y="482867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A6977960-DA07-4CE3-99A1-E0750A669851}"/>
              </a:ext>
            </a:extLst>
          </p:cNvPr>
          <p:cNvSpPr/>
          <p:nvPr/>
        </p:nvSpPr>
        <p:spPr>
          <a:xfrm>
            <a:off x="9689432" y="12015537"/>
            <a:ext cx="4235115" cy="5743074"/>
          </a:xfrm>
          <a:custGeom>
            <a:avLst/>
            <a:gdLst>
              <a:gd name="connsiteX0" fmla="*/ 1620252 w 4235115"/>
              <a:gd name="connsiteY0" fmla="*/ 0 h 5743074"/>
              <a:gd name="connsiteX1" fmla="*/ 0 w 4235115"/>
              <a:gd name="connsiteY1" fmla="*/ 850231 h 5743074"/>
              <a:gd name="connsiteX2" fmla="*/ 625642 w 4235115"/>
              <a:gd name="connsiteY2" fmla="*/ 3352800 h 5743074"/>
              <a:gd name="connsiteX3" fmla="*/ 1203157 w 4235115"/>
              <a:gd name="connsiteY3" fmla="*/ 4251158 h 5743074"/>
              <a:gd name="connsiteX4" fmla="*/ 1716505 w 4235115"/>
              <a:gd name="connsiteY4" fmla="*/ 5743074 h 5743074"/>
              <a:gd name="connsiteX5" fmla="*/ 4235115 w 4235115"/>
              <a:gd name="connsiteY5" fmla="*/ 5261810 h 5743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5115" h="5743074">
                <a:moveTo>
                  <a:pt x="1620252" y="0"/>
                </a:moveTo>
                <a:lnTo>
                  <a:pt x="0" y="850231"/>
                </a:lnTo>
                <a:lnTo>
                  <a:pt x="625642" y="3352800"/>
                </a:lnTo>
                <a:lnTo>
                  <a:pt x="1203157" y="4251158"/>
                </a:lnTo>
                <a:lnTo>
                  <a:pt x="1716505" y="5743074"/>
                </a:lnTo>
                <a:lnTo>
                  <a:pt x="4235115" y="526181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176FAEC-DB29-4850-9B75-F5D466447CDD}"/>
              </a:ext>
            </a:extLst>
          </p:cNvPr>
          <p:cNvSpPr/>
          <p:nvPr/>
        </p:nvSpPr>
        <p:spPr>
          <a:xfrm>
            <a:off x="737937" y="15256042"/>
            <a:ext cx="9561095" cy="1098438"/>
          </a:xfrm>
          <a:custGeom>
            <a:avLst/>
            <a:gdLst>
              <a:gd name="connsiteX0" fmla="*/ 0 w 9561095"/>
              <a:gd name="connsiteY0" fmla="*/ 577516 h 1098438"/>
              <a:gd name="connsiteX1" fmla="*/ 2711116 w 9561095"/>
              <a:gd name="connsiteY1" fmla="*/ 513347 h 1098438"/>
              <a:gd name="connsiteX2" fmla="*/ 5069305 w 9561095"/>
              <a:gd name="connsiteY2" fmla="*/ 1026695 h 1098438"/>
              <a:gd name="connsiteX3" fmla="*/ 6288505 w 9561095"/>
              <a:gd name="connsiteY3" fmla="*/ 1058779 h 1098438"/>
              <a:gd name="connsiteX4" fmla="*/ 7684168 w 9561095"/>
              <a:gd name="connsiteY4" fmla="*/ 689811 h 1098438"/>
              <a:gd name="connsiteX5" fmla="*/ 9561095 w 9561095"/>
              <a:gd name="connsiteY5" fmla="*/ 0 h 10984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61095" h="1098438">
                <a:moveTo>
                  <a:pt x="0" y="577516"/>
                </a:moveTo>
                <a:cubicBezTo>
                  <a:pt x="933116" y="508000"/>
                  <a:pt x="1866232" y="438484"/>
                  <a:pt x="2711116" y="513347"/>
                </a:cubicBezTo>
                <a:cubicBezTo>
                  <a:pt x="3556000" y="588210"/>
                  <a:pt x="4473073" y="935790"/>
                  <a:pt x="5069305" y="1026695"/>
                </a:cubicBezTo>
                <a:cubicBezTo>
                  <a:pt x="5665537" y="1117600"/>
                  <a:pt x="5852695" y="1114926"/>
                  <a:pt x="6288505" y="1058779"/>
                </a:cubicBezTo>
                <a:cubicBezTo>
                  <a:pt x="6724315" y="1002632"/>
                  <a:pt x="7138736" y="866274"/>
                  <a:pt x="7684168" y="689811"/>
                </a:cubicBezTo>
                <a:cubicBezTo>
                  <a:pt x="8229600" y="513348"/>
                  <a:pt x="8895347" y="256674"/>
                  <a:pt x="9561095"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E71D37FC-084C-4CB8-B3A0-3B4DB5D801ED}"/>
              </a:ext>
            </a:extLst>
          </p:cNvPr>
          <p:cNvSpPr/>
          <p:nvPr/>
        </p:nvSpPr>
        <p:spPr>
          <a:xfrm>
            <a:off x="14951242" y="11357811"/>
            <a:ext cx="3320716" cy="5149515"/>
          </a:xfrm>
          <a:custGeom>
            <a:avLst/>
            <a:gdLst>
              <a:gd name="connsiteX0" fmla="*/ 0 w 3320716"/>
              <a:gd name="connsiteY0" fmla="*/ 5149515 h 5149515"/>
              <a:gd name="connsiteX1" fmla="*/ 1219200 w 3320716"/>
              <a:gd name="connsiteY1" fmla="*/ 4732421 h 5149515"/>
              <a:gd name="connsiteX2" fmla="*/ 2438400 w 3320716"/>
              <a:gd name="connsiteY2" fmla="*/ 3144252 h 5149515"/>
              <a:gd name="connsiteX3" fmla="*/ 3320716 w 3320716"/>
              <a:gd name="connsiteY3" fmla="*/ 0 h 5149515"/>
              <a:gd name="connsiteX0" fmla="*/ 0 w 3320716"/>
              <a:gd name="connsiteY0" fmla="*/ 5149515 h 5149515"/>
              <a:gd name="connsiteX1" fmla="*/ 1219200 w 3320716"/>
              <a:gd name="connsiteY1" fmla="*/ 4732421 h 5149515"/>
              <a:gd name="connsiteX2" fmla="*/ 2438400 w 3320716"/>
              <a:gd name="connsiteY2" fmla="*/ 3144252 h 5149515"/>
              <a:gd name="connsiteX3" fmla="*/ 3320716 w 3320716"/>
              <a:gd name="connsiteY3" fmla="*/ 0 h 5149515"/>
              <a:gd name="connsiteX0" fmla="*/ 0 w 3320716"/>
              <a:gd name="connsiteY0" fmla="*/ 5149515 h 5149515"/>
              <a:gd name="connsiteX1" fmla="*/ 1219200 w 3320716"/>
              <a:gd name="connsiteY1" fmla="*/ 4732421 h 5149515"/>
              <a:gd name="connsiteX2" fmla="*/ 2438400 w 3320716"/>
              <a:gd name="connsiteY2" fmla="*/ 3144252 h 5149515"/>
              <a:gd name="connsiteX3" fmla="*/ 3320716 w 3320716"/>
              <a:gd name="connsiteY3" fmla="*/ 0 h 5149515"/>
              <a:gd name="connsiteX0" fmla="*/ 0 w 3320716"/>
              <a:gd name="connsiteY0" fmla="*/ 5149515 h 5149515"/>
              <a:gd name="connsiteX1" fmla="*/ 1219200 w 3320716"/>
              <a:gd name="connsiteY1" fmla="*/ 4732421 h 5149515"/>
              <a:gd name="connsiteX2" fmla="*/ 2438400 w 3320716"/>
              <a:gd name="connsiteY2" fmla="*/ 3144252 h 5149515"/>
              <a:gd name="connsiteX3" fmla="*/ 3320716 w 3320716"/>
              <a:gd name="connsiteY3" fmla="*/ 0 h 5149515"/>
            </a:gdLst>
            <a:ahLst/>
            <a:cxnLst>
              <a:cxn ang="0">
                <a:pos x="connsiteX0" y="connsiteY0"/>
              </a:cxn>
              <a:cxn ang="0">
                <a:pos x="connsiteX1" y="connsiteY1"/>
              </a:cxn>
              <a:cxn ang="0">
                <a:pos x="connsiteX2" y="connsiteY2"/>
              </a:cxn>
              <a:cxn ang="0">
                <a:pos x="connsiteX3" y="connsiteY3"/>
              </a:cxn>
            </a:cxnLst>
            <a:rect l="l" t="t" r="r" b="b"/>
            <a:pathLst>
              <a:path w="3320716" h="5149515">
                <a:moveTo>
                  <a:pt x="0" y="5149515"/>
                </a:moveTo>
                <a:lnTo>
                  <a:pt x="1219200" y="4732421"/>
                </a:lnTo>
                <a:lnTo>
                  <a:pt x="2438400" y="3144252"/>
                </a:lnTo>
                <a:lnTo>
                  <a:pt x="3320716" y="0"/>
                </a:lnTo>
              </a:path>
            </a:pathLst>
          </a:custGeom>
          <a:noFill/>
          <a:ln w="762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53F2A2D4-54E2-42E4-A1B8-7E2E3D2A9F07}"/>
              </a:ext>
            </a:extLst>
          </p:cNvPr>
          <p:cNvSpPr/>
          <p:nvPr/>
        </p:nvSpPr>
        <p:spPr>
          <a:xfrm>
            <a:off x="16250653" y="16090232"/>
            <a:ext cx="6545179" cy="1283369"/>
          </a:xfrm>
          <a:custGeom>
            <a:avLst/>
            <a:gdLst>
              <a:gd name="connsiteX0" fmla="*/ 0 w 4892842"/>
              <a:gd name="connsiteY0" fmla="*/ 0 h 1074821"/>
              <a:gd name="connsiteX1" fmla="*/ 1748589 w 4892842"/>
              <a:gd name="connsiteY1" fmla="*/ 465221 h 1074821"/>
              <a:gd name="connsiteX2" fmla="*/ 3416968 w 4892842"/>
              <a:gd name="connsiteY2" fmla="*/ 753979 h 1074821"/>
              <a:gd name="connsiteX3" fmla="*/ 4235115 w 4892842"/>
              <a:gd name="connsiteY3" fmla="*/ 994610 h 1074821"/>
              <a:gd name="connsiteX4" fmla="*/ 4892842 w 4892842"/>
              <a:gd name="connsiteY4" fmla="*/ 1074821 h 1074821"/>
              <a:gd name="connsiteX0" fmla="*/ 0 w 6545179"/>
              <a:gd name="connsiteY0" fmla="*/ 0 h 1283369"/>
              <a:gd name="connsiteX1" fmla="*/ 1748589 w 6545179"/>
              <a:gd name="connsiteY1" fmla="*/ 465221 h 1283369"/>
              <a:gd name="connsiteX2" fmla="*/ 3416968 w 6545179"/>
              <a:gd name="connsiteY2" fmla="*/ 753979 h 1283369"/>
              <a:gd name="connsiteX3" fmla="*/ 4235115 w 6545179"/>
              <a:gd name="connsiteY3" fmla="*/ 994610 h 1283369"/>
              <a:gd name="connsiteX4" fmla="*/ 6545179 w 6545179"/>
              <a:gd name="connsiteY4" fmla="*/ 1283369 h 1283369"/>
              <a:gd name="connsiteX0" fmla="*/ 0 w 6545179"/>
              <a:gd name="connsiteY0" fmla="*/ 0 h 1283369"/>
              <a:gd name="connsiteX1" fmla="*/ 834189 w 6545179"/>
              <a:gd name="connsiteY1" fmla="*/ 112294 h 1283369"/>
              <a:gd name="connsiteX2" fmla="*/ 1748589 w 6545179"/>
              <a:gd name="connsiteY2" fmla="*/ 465221 h 1283369"/>
              <a:gd name="connsiteX3" fmla="*/ 3416968 w 6545179"/>
              <a:gd name="connsiteY3" fmla="*/ 753979 h 1283369"/>
              <a:gd name="connsiteX4" fmla="*/ 4235115 w 6545179"/>
              <a:gd name="connsiteY4" fmla="*/ 994610 h 1283369"/>
              <a:gd name="connsiteX5" fmla="*/ 6545179 w 6545179"/>
              <a:gd name="connsiteY5" fmla="*/ 1283369 h 12833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545179" h="1283369">
                <a:moveTo>
                  <a:pt x="0" y="0"/>
                </a:moveTo>
                <a:cubicBezTo>
                  <a:pt x="125663" y="34758"/>
                  <a:pt x="542758" y="34757"/>
                  <a:pt x="834189" y="112294"/>
                </a:cubicBezTo>
                <a:cubicBezTo>
                  <a:pt x="1125621" y="189831"/>
                  <a:pt x="1318126" y="358274"/>
                  <a:pt x="1748589" y="465221"/>
                </a:cubicBezTo>
                <a:cubicBezTo>
                  <a:pt x="2179052" y="572169"/>
                  <a:pt x="3002547" y="665748"/>
                  <a:pt x="3416968" y="753979"/>
                </a:cubicBezTo>
                <a:cubicBezTo>
                  <a:pt x="3831389" y="842210"/>
                  <a:pt x="3989136" y="941136"/>
                  <a:pt x="4235115" y="994610"/>
                </a:cubicBezTo>
                <a:cubicBezTo>
                  <a:pt x="4481094" y="1048084"/>
                  <a:pt x="6339305" y="1270000"/>
                  <a:pt x="6545179" y="1283369"/>
                </a:cubicBezTo>
              </a:path>
            </a:pathLst>
          </a:custGeom>
          <a:noFill/>
          <a:ln w="762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Freeform: Shape 99">
            <a:extLst>
              <a:ext uri="{FF2B5EF4-FFF2-40B4-BE49-F238E27FC236}">
                <a16:creationId xmlns:a16="http://schemas.microsoft.com/office/drawing/2014/main" id="{6D2A6B3D-A5D8-4B4C-ABCD-0DF91571EE86}"/>
              </a:ext>
            </a:extLst>
          </p:cNvPr>
          <p:cNvSpPr/>
          <p:nvPr/>
        </p:nvSpPr>
        <p:spPr>
          <a:xfrm>
            <a:off x="9176084" y="3349654"/>
            <a:ext cx="17582148" cy="1931893"/>
          </a:xfrm>
          <a:custGeom>
            <a:avLst/>
            <a:gdLst>
              <a:gd name="connsiteX0" fmla="*/ 0 w 17582148"/>
              <a:gd name="connsiteY0" fmla="*/ 83357 h 1931893"/>
              <a:gd name="connsiteX1" fmla="*/ 401053 w 17582148"/>
              <a:gd name="connsiteY1" fmla="*/ 3146 h 1931893"/>
              <a:gd name="connsiteX2" fmla="*/ 721895 w 17582148"/>
              <a:gd name="connsiteY2" fmla="*/ 179609 h 1931893"/>
              <a:gd name="connsiteX3" fmla="*/ 1042737 w 17582148"/>
              <a:gd name="connsiteY3" fmla="*/ 275862 h 1931893"/>
              <a:gd name="connsiteX4" fmla="*/ 1668379 w 17582148"/>
              <a:gd name="connsiteY4" fmla="*/ 163567 h 1931893"/>
              <a:gd name="connsiteX5" fmla="*/ 2053390 w 17582148"/>
              <a:gd name="connsiteY5" fmla="*/ 115441 h 1931893"/>
              <a:gd name="connsiteX6" fmla="*/ 3224463 w 17582148"/>
              <a:gd name="connsiteY6" fmla="*/ 388157 h 1931893"/>
              <a:gd name="connsiteX7" fmla="*/ 3609474 w 17582148"/>
              <a:gd name="connsiteY7" fmla="*/ 692957 h 1931893"/>
              <a:gd name="connsiteX8" fmla="*/ 4074695 w 17582148"/>
              <a:gd name="connsiteY8" fmla="*/ 837335 h 1931893"/>
              <a:gd name="connsiteX9" fmla="*/ 4684295 w 17582148"/>
              <a:gd name="connsiteY9" fmla="*/ 596704 h 1931893"/>
              <a:gd name="connsiteX10" fmla="*/ 5117432 w 17582148"/>
              <a:gd name="connsiteY10" fmla="*/ 805251 h 1931893"/>
              <a:gd name="connsiteX11" fmla="*/ 5486400 w 17582148"/>
              <a:gd name="connsiteY11" fmla="*/ 1045883 h 1931893"/>
              <a:gd name="connsiteX12" fmla="*/ 6721642 w 17582148"/>
              <a:gd name="connsiteY12" fmla="*/ 1302557 h 1931893"/>
              <a:gd name="connsiteX13" fmla="*/ 7860632 w 17582148"/>
              <a:gd name="connsiteY13" fmla="*/ 1238388 h 1931893"/>
              <a:gd name="connsiteX14" fmla="*/ 9111916 w 17582148"/>
              <a:gd name="connsiteY14" fmla="*/ 1174220 h 1931893"/>
              <a:gd name="connsiteX15" fmla="*/ 9914021 w 17582148"/>
              <a:gd name="connsiteY15" fmla="*/ 1286514 h 1931893"/>
              <a:gd name="connsiteX16" fmla="*/ 10347158 w 17582148"/>
              <a:gd name="connsiteY16" fmla="*/ 1302557 h 1931893"/>
              <a:gd name="connsiteX17" fmla="*/ 10876548 w 17582148"/>
              <a:gd name="connsiteY17" fmla="*/ 1110051 h 1931893"/>
              <a:gd name="connsiteX18" fmla="*/ 11550316 w 17582148"/>
              <a:gd name="connsiteY18" fmla="*/ 1190262 h 1931893"/>
              <a:gd name="connsiteX19" fmla="*/ 11887200 w 17582148"/>
              <a:gd name="connsiteY19" fmla="*/ 1350683 h 1931893"/>
              <a:gd name="connsiteX20" fmla="*/ 12609095 w 17582148"/>
              <a:gd name="connsiteY20" fmla="*/ 1575272 h 1931893"/>
              <a:gd name="connsiteX21" fmla="*/ 13619748 w 17582148"/>
              <a:gd name="connsiteY21" fmla="*/ 1639441 h 1931893"/>
              <a:gd name="connsiteX22" fmla="*/ 14373727 w 17582148"/>
              <a:gd name="connsiteY22" fmla="*/ 1462978 h 1931893"/>
              <a:gd name="connsiteX23" fmla="*/ 14871032 w 17582148"/>
              <a:gd name="connsiteY23" fmla="*/ 1318599 h 1931893"/>
              <a:gd name="connsiteX24" fmla="*/ 15352295 w 17582148"/>
              <a:gd name="connsiteY24" fmla="*/ 1222346 h 1931893"/>
              <a:gd name="connsiteX25" fmla="*/ 15560842 w 17582148"/>
              <a:gd name="connsiteY25" fmla="*/ 1719651 h 1931893"/>
              <a:gd name="connsiteX26" fmla="*/ 15865642 w 17582148"/>
              <a:gd name="connsiteY26" fmla="*/ 1864030 h 1931893"/>
              <a:gd name="connsiteX27" fmla="*/ 16507327 w 17582148"/>
              <a:gd name="connsiteY27" fmla="*/ 1719651 h 1931893"/>
              <a:gd name="connsiteX28" fmla="*/ 16812127 w 17582148"/>
              <a:gd name="connsiteY28" fmla="*/ 1847988 h 1931893"/>
              <a:gd name="connsiteX29" fmla="*/ 17341516 w 17582148"/>
              <a:gd name="connsiteY29" fmla="*/ 1928199 h 1931893"/>
              <a:gd name="connsiteX30" fmla="*/ 17582148 w 17582148"/>
              <a:gd name="connsiteY30" fmla="*/ 1896114 h 19318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7582148" h="1931893">
                <a:moveTo>
                  <a:pt x="0" y="83357"/>
                </a:moveTo>
                <a:cubicBezTo>
                  <a:pt x="140368" y="35230"/>
                  <a:pt x="280737" y="-12896"/>
                  <a:pt x="401053" y="3146"/>
                </a:cubicBezTo>
                <a:cubicBezTo>
                  <a:pt x="521369" y="19188"/>
                  <a:pt x="614948" y="134156"/>
                  <a:pt x="721895" y="179609"/>
                </a:cubicBezTo>
                <a:cubicBezTo>
                  <a:pt x="828842" y="225062"/>
                  <a:pt x="884990" y="278536"/>
                  <a:pt x="1042737" y="275862"/>
                </a:cubicBezTo>
                <a:cubicBezTo>
                  <a:pt x="1200484" y="273188"/>
                  <a:pt x="1499937" y="190304"/>
                  <a:pt x="1668379" y="163567"/>
                </a:cubicBezTo>
                <a:cubicBezTo>
                  <a:pt x="1836821" y="136830"/>
                  <a:pt x="1794043" y="78009"/>
                  <a:pt x="2053390" y="115441"/>
                </a:cubicBezTo>
                <a:cubicBezTo>
                  <a:pt x="2312737" y="152873"/>
                  <a:pt x="2965116" y="291904"/>
                  <a:pt x="3224463" y="388157"/>
                </a:cubicBezTo>
                <a:cubicBezTo>
                  <a:pt x="3483810" y="484410"/>
                  <a:pt x="3467769" y="618094"/>
                  <a:pt x="3609474" y="692957"/>
                </a:cubicBezTo>
                <a:cubicBezTo>
                  <a:pt x="3751179" y="767820"/>
                  <a:pt x="3895558" y="853377"/>
                  <a:pt x="4074695" y="837335"/>
                </a:cubicBezTo>
                <a:cubicBezTo>
                  <a:pt x="4253832" y="821293"/>
                  <a:pt x="4510506" y="602051"/>
                  <a:pt x="4684295" y="596704"/>
                </a:cubicBezTo>
                <a:cubicBezTo>
                  <a:pt x="4858084" y="591357"/>
                  <a:pt x="4983748" y="730388"/>
                  <a:pt x="5117432" y="805251"/>
                </a:cubicBezTo>
                <a:cubicBezTo>
                  <a:pt x="5251116" y="880114"/>
                  <a:pt x="5219032" y="962999"/>
                  <a:pt x="5486400" y="1045883"/>
                </a:cubicBezTo>
                <a:cubicBezTo>
                  <a:pt x="5753768" y="1128767"/>
                  <a:pt x="6325937" y="1270473"/>
                  <a:pt x="6721642" y="1302557"/>
                </a:cubicBezTo>
                <a:cubicBezTo>
                  <a:pt x="7117347" y="1334641"/>
                  <a:pt x="7860632" y="1238388"/>
                  <a:pt x="7860632" y="1238388"/>
                </a:cubicBezTo>
                <a:cubicBezTo>
                  <a:pt x="8259011" y="1216999"/>
                  <a:pt x="8769685" y="1166199"/>
                  <a:pt x="9111916" y="1174220"/>
                </a:cubicBezTo>
                <a:cubicBezTo>
                  <a:pt x="9454147" y="1182241"/>
                  <a:pt x="9708147" y="1265125"/>
                  <a:pt x="9914021" y="1286514"/>
                </a:cubicBezTo>
                <a:cubicBezTo>
                  <a:pt x="10119895" y="1307903"/>
                  <a:pt x="10186737" y="1331967"/>
                  <a:pt x="10347158" y="1302557"/>
                </a:cubicBezTo>
                <a:cubicBezTo>
                  <a:pt x="10507579" y="1273147"/>
                  <a:pt x="10676022" y="1128767"/>
                  <a:pt x="10876548" y="1110051"/>
                </a:cubicBezTo>
                <a:cubicBezTo>
                  <a:pt x="11077074" y="1091335"/>
                  <a:pt x="11381874" y="1150157"/>
                  <a:pt x="11550316" y="1190262"/>
                </a:cubicBezTo>
                <a:cubicBezTo>
                  <a:pt x="11718758" y="1230367"/>
                  <a:pt x="11710737" y="1286515"/>
                  <a:pt x="11887200" y="1350683"/>
                </a:cubicBezTo>
                <a:cubicBezTo>
                  <a:pt x="12063663" y="1414851"/>
                  <a:pt x="12320337" y="1527146"/>
                  <a:pt x="12609095" y="1575272"/>
                </a:cubicBezTo>
                <a:cubicBezTo>
                  <a:pt x="12897853" y="1623398"/>
                  <a:pt x="13325643" y="1658157"/>
                  <a:pt x="13619748" y="1639441"/>
                </a:cubicBezTo>
                <a:cubicBezTo>
                  <a:pt x="13913853" y="1620725"/>
                  <a:pt x="14165180" y="1516452"/>
                  <a:pt x="14373727" y="1462978"/>
                </a:cubicBezTo>
                <a:cubicBezTo>
                  <a:pt x="14582274" y="1409504"/>
                  <a:pt x="14707937" y="1358704"/>
                  <a:pt x="14871032" y="1318599"/>
                </a:cubicBezTo>
                <a:cubicBezTo>
                  <a:pt x="15034127" y="1278494"/>
                  <a:pt x="15237327" y="1155504"/>
                  <a:pt x="15352295" y="1222346"/>
                </a:cubicBezTo>
                <a:cubicBezTo>
                  <a:pt x="15467263" y="1289188"/>
                  <a:pt x="15475284" y="1612704"/>
                  <a:pt x="15560842" y="1719651"/>
                </a:cubicBezTo>
                <a:cubicBezTo>
                  <a:pt x="15646400" y="1826598"/>
                  <a:pt x="15707895" y="1864030"/>
                  <a:pt x="15865642" y="1864030"/>
                </a:cubicBezTo>
                <a:cubicBezTo>
                  <a:pt x="16023389" y="1864030"/>
                  <a:pt x="16349580" y="1722325"/>
                  <a:pt x="16507327" y="1719651"/>
                </a:cubicBezTo>
                <a:cubicBezTo>
                  <a:pt x="16665074" y="1716977"/>
                  <a:pt x="16673096" y="1813230"/>
                  <a:pt x="16812127" y="1847988"/>
                </a:cubicBezTo>
                <a:cubicBezTo>
                  <a:pt x="16951159" y="1882746"/>
                  <a:pt x="17213179" y="1920178"/>
                  <a:pt x="17341516" y="1928199"/>
                </a:cubicBezTo>
                <a:cubicBezTo>
                  <a:pt x="17469853" y="1936220"/>
                  <a:pt x="17560759" y="1933546"/>
                  <a:pt x="17582148" y="1896114"/>
                </a:cubicBezTo>
              </a:path>
            </a:pathLst>
          </a:custGeom>
          <a:noFill/>
          <a:ln w="762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Freeform: Shape 100">
            <a:extLst>
              <a:ext uri="{FF2B5EF4-FFF2-40B4-BE49-F238E27FC236}">
                <a16:creationId xmlns:a16="http://schemas.microsoft.com/office/drawing/2014/main" id="{22E378B9-114A-42AA-907F-AD4C1C29D56F}"/>
              </a:ext>
            </a:extLst>
          </p:cNvPr>
          <p:cNvSpPr/>
          <p:nvPr/>
        </p:nvSpPr>
        <p:spPr>
          <a:xfrm>
            <a:off x="18232378" y="4973053"/>
            <a:ext cx="4130318" cy="3522966"/>
          </a:xfrm>
          <a:custGeom>
            <a:avLst/>
            <a:gdLst>
              <a:gd name="connsiteX0" fmla="*/ 4138863 w 4138863"/>
              <a:gd name="connsiteY0" fmla="*/ 0 h 3625515"/>
              <a:gd name="connsiteX1" fmla="*/ 3994484 w 4138863"/>
              <a:gd name="connsiteY1" fmla="*/ 1074821 h 3625515"/>
              <a:gd name="connsiteX2" fmla="*/ 2069431 w 4138863"/>
              <a:gd name="connsiteY2" fmla="*/ 2213810 h 3625515"/>
              <a:gd name="connsiteX3" fmla="*/ 1331494 w 4138863"/>
              <a:gd name="connsiteY3" fmla="*/ 2502568 h 3625515"/>
              <a:gd name="connsiteX4" fmla="*/ 1122947 w 4138863"/>
              <a:gd name="connsiteY4" fmla="*/ 2518610 h 3625515"/>
              <a:gd name="connsiteX5" fmla="*/ 689810 w 4138863"/>
              <a:gd name="connsiteY5" fmla="*/ 2646947 h 3625515"/>
              <a:gd name="connsiteX6" fmla="*/ 401052 w 4138863"/>
              <a:gd name="connsiteY6" fmla="*/ 2903621 h 3625515"/>
              <a:gd name="connsiteX7" fmla="*/ 144379 w 4138863"/>
              <a:gd name="connsiteY7" fmla="*/ 3160294 h 3625515"/>
              <a:gd name="connsiteX8" fmla="*/ 48126 w 4138863"/>
              <a:gd name="connsiteY8" fmla="*/ 3368842 h 3625515"/>
              <a:gd name="connsiteX9" fmla="*/ 0 w 4138863"/>
              <a:gd name="connsiteY9" fmla="*/ 3625515 h 3625515"/>
              <a:gd name="connsiteX0" fmla="*/ 4130318 w 4130318"/>
              <a:gd name="connsiteY0" fmla="*/ 0 h 3522966"/>
              <a:gd name="connsiteX1" fmla="*/ 3985939 w 4130318"/>
              <a:gd name="connsiteY1" fmla="*/ 1074821 h 3522966"/>
              <a:gd name="connsiteX2" fmla="*/ 2060886 w 4130318"/>
              <a:gd name="connsiteY2" fmla="*/ 2213810 h 3522966"/>
              <a:gd name="connsiteX3" fmla="*/ 1322949 w 4130318"/>
              <a:gd name="connsiteY3" fmla="*/ 2502568 h 3522966"/>
              <a:gd name="connsiteX4" fmla="*/ 1114402 w 4130318"/>
              <a:gd name="connsiteY4" fmla="*/ 2518610 h 3522966"/>
              <a:gd name="connsiteX5" fmla="*/ 681265 w 4130318"/>
              <a:gd name="connsiteY5" fmla="*/ 2646947 h 3522966"/>
              <a:gd name="connsiteX6" fmla="*/ 392507 w 4130318"/>
              <a:gd name="connsiteY6" fmla="*/ 2903621 h 3522966"/>
              <a:gd name="connsiteX7" fmla="*/ 135834 w 4130318"/>
              <a:gd name="connsiteY7" fmla="*/ 3160294 h 3522966"/>
              <a:gd name="connsiteX8" fmla="*/ 39581 w 4130318"/>
              <a:gd name="connsiteY8" fmla="*/ 3368842 h 3522966"/>
              <a:gd name="connsiteX9" fmla="*/ 0 w 4130318"/>
              <a:gd name="connsiteY9" fmla="*/ 3522966 h 35229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30318" h="3522966">
                <a:moveTo>
                  <a:pt x="4130318" y="0"/>
                </a:moveTo>
                <a:lnTo>
                  <a:pt x="3985939" y="1074821"/>
                </a:lnTo>
                <a:lnTo>
                  <a:pt x="2060886" y="2213810"/>
                </a:lnTo>
                <a:lnTo>
                  <a:pt x="1322949" y="2502568"/>
                </a:lnTo>
                <a:lnTo>
                  <a:pt x="1114402" y="2518610"/>
                </a:lnTo>
                <a:lnTo>
                  <a:pt x="681265" y="2646947"/>
                </a:lnTo>
                <a:lnTo>
                  <a:pt x="392507" y="2903621"/>
                </a:lnTo>
                <a:lnTo>
                  <a:pt x="135834" y="3160294"/>
                </a:lnTo>
                <a:lnTo>
                  <a:pt x="39581" y="3368842"/>
                </a:lnTo>
                <a:cubicBezTo>
                  <a:pt x="23539" y="3454400"/>
                  <a:pt x="16042" y="3437408"/>
                  <a:pt x="0" y="3522966"/>
                </a:cubicBezTo>
              </a:path>
            </a:pathLst>
          </a:custGeom>
          <a:noFill/>
          <a:ln w="762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EA9725DD-9551-4D8E-A44E-90E26D266814}"/>
              </a:ext>
            </a:extLst>
          </p:cNvPr>
          <p:cNvSpPr/>
          <p:nvPr/>
        </p:nvSpPr>
        <p:spPr>
          <a:xfrm>
            <a:off x="14903116" y="4716379"/>
            <a:ext cx="4572000" cy="1858218"/>
          </a:xfrm>
          <a:custGeom>
            <a:avLst/>
            <a:gdLst>
              <a:gd name="connsiteX0" fmla="*/ 0 w 4572000"/>
              <a:gd name="connsiteY0" fmla="*/ 1652337 h 1858218"/>
              <a:gd name="connsiteX1" fmla="*/ 192505 w 4572000"/>
              <a:gd name="connsiteY1" fmla="*/ 1604210 h 1858218"/>
              <a:gd name="connsiteX2" fmla="*/ 689810 w 4572000"/>
              <a:gd name="connsiteY2" fmla="*/ 1844842 h 1858218"/>
              <a:gd name="connsiteX3" fmla="*/ 1363579 w 4572000"/>
              <a:gd name="connsiteY3" fmla="*/ 1796716 h 1858218"/>
              <a:gd name="connsiteX4" fmla="*/ 2245895 w 4572000"/>
              <a:gd name="connsiteY4" fmla="*/ 1540042 h 1858218"/>
              <a:gd name="connsiteX5" fmla="*/ 3112168 w 4572000"/>
              <a:gd name="connsiteY5" fmla="*/ 1315453 h 1858218"/>
              <a:gd name="connsiteX6" fmla="*/ 3577389 w 4572000"/>
              <a:gd name="connsiteY6" fmla="*/ 1138989 h 1858218"/>
              <a:gd name="connsiteX7" fmla="*/ 3866147 w 4572000"/>
              <a:gd name="connsiteY7" fmla="*/ 962526 h 1858218"/>
              <a:gd name="connsiteX8" fmla="*/ 4186989 w 4572000"/>
              <a:gd name="connsiteY8" fmla="*/ 818147 h 1858218"/>
              <a:gd name="connsiteX9" fmla="*/ 4459705 w 4572000"/>
              <a:gd name="connsiteY9" fmla="*/ 288758 h 1858218"/>
              <a:gd name="connsiteX10" fmla="*/ 4572000 w 4572000"/>
              <a:gd name="connsiteY10" fmla="*/ 0 h 18582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572000" h="1858218">
                <a:moveTo>
                  <a:pt x="0" y="1652337"/>
                </a:moveTo>
                <a:cubicBezTo>
                  <a:pt x="38768" y="1612231"/>
                  <a:pt x="77537" y="1572126"/>
                  <a:pt x="192505" y="1604210"/>
                </a:cubicBezTo>
                <a:cubicBezTo>
                  <a:pt x="307473" y="1636294"/>
                  <a:pt x="494631" y="1812758"/>
                  <a:pt x="689810" y="1844842"/>
                </a:cubicBezTo>
                <a:cubicBezTo>
                  <a:pt x="884989" y="1876926"/>
                  <a:pt x="1104232" y="1847516"/>
                  <a:pt x="1363579" y="1796716"/>
                </a:cubicBezTo>
                <a:cubicBezTo>
                  <a:pt x="1622926" y="1745916"/>
                  <a:pt x="1954464" y="1620252"/>
                  <a:pt x="2245895" y="1540042"/>
                </a:cubicBezTo>
                <a:cubicBezTo>
                  <a:pt x="2537327" y="1459831"/>
                  <a:pt x="2890252" y="1382295"/>
                  <a:pt x="3112168" y="1315453"/>
                </a:cubicBezTo>
                <a:cubicBezTo>
                  <a:pt x="3334084" y="1248611"/>
                  <a:pt x="3451726" y="1197810"/>
                  <a:pt x="3577389" y="1138989"/>
                </a:cubicBezTo>
                <a:cubicBezTo>
                  <a:pt x="3703052" y="1080168"/>
                  <a:pt x="3764547" y="1016000"/>
                  <a:pt x="3866147" y="962526"/>
                </a:cubicBezTo>
                <a:cubicBezTo>
                  <a:pt x="3967747" y="909052"/>
                  <a:pt x="4088063" y="930442"/>
                  <a:pt x="4186989" y="818147"/>
                </a:cubicBezTo>
                <a:cubicBezTo>
                  <a:pt x="4285915" y="705852"/>
                  <a:pt x="4395537" y="425116"/>
                  <a:pt x="4459705" y="288758"/>
                </a:cubicBezTo>
                <a:cubicBezTo>
                  <a:pt x="4523873" y="152400"/>
                  <a:pt x="4547936" y="76200"/>
                  <a:pt x="4572000" y="0"/>
                </a:cubicBezTo>
              </a:path>
            </a:pathLst>
          </a:custGeom>
          <a:noFill/>
          <a:ln w="762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102">
            <a:extLst>
              <a:ext uri="{FF2B5EF4-FFF2-40B4-BE49-F238E27FC236}">
                <a16:creationId xmlns:a16="http://schemas.microsoft.com/office/drawing/2014/main" id="{E518C386-0A48-4CE2-83BE-E01E236AD3F8}"/>
              </a:ext>
            </a:extLst>
          </p:cNvPr>
          <p:cNvSpPr/>
          <p:nvPr/>
        </p:nvSpPr>
        <p:spPr>
          <a:xfrm>
            <a:off x="10748211" y="3625516"/>
            <a:ext cx="2294021" cy="4507831"/>
          </a:xfrm>
          <a:custGeom>
            <a:avLst/>
            <a:gdLst>
              <a:gd name="connsiteX0" fmla="*/ 0 w 2294021"/>
              <a:gd name="connsiteY0" fmla="*/ 0 h 4507831"/>
              <a:gd name="connsiteX1" fmla="*/ 401052 w 2294021"/>
              <a:gd name="connsiteY1" fmla="*/ 930442 h 4507831"/>
              <a:gd name="connsiteX2" fmla="*/ 850231 w 2294021"/>
              <a:gd name="connsiteY2" fmla="*/ 1283368 h 4507831"/>
              <a:gd name="connsiteX3" fmla="*/ 1138989 w 2294021"/>
              <a:gd name="connsiteY3" fmla="*/ 1507958 h 4507831"/>
              <a:gd name="connsiteX4" fmla="*/ 1507957 w 2294021"/>
              <a:gd name="connsiteY4" fmla="*/ 2310063 h 4507831"/>
              <a:gd name="connsiteX5" fmla="*/ 1925052 w 2294021"/>
              <a:gd name="connsiteY5" fmla="*/ 3368842 h 4507831"/>
              <a:gd name="connsiteX6" fmla="*/ 2213810 w 2294021"/>
              <a:gd name="connsiteY6" fmla="*/ 4251158 h 4507831"/>
              <a:gd name="connsiteX7" fmla="*/ 2294021 w 2294021"/>
              <a:gd name="connsiteY7" fmla="*/ 4507831 h 4507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4021" h="4507831">
                <a:moveTo>
                  <a:pt x="0" y="0"/>
                </a:moveTo>
                <a:cubicBezTo>
                  <a:pt x="129673" y="358273"/>
                  <a:pt x="259347" y="716547"/>
                  <a:pt x="401052" y="930442"/>
                </a:cubicBezTo>
                <a:cubicBezTo>
                  <a:pt x="542757" y="1144337"/>
                  <a:pt x="850231" y="1283368"/>
                  <a:pt x="850231" y="1283368"/>
                </a:cubicBezTo>
                <a:cubicBezTo>
                  <a:pt x="973221" y="1379621"/>
                  <a:pt x="1029368" y="1336842"/>
                  <a:pt x="1138989" y="1507958"/>
                </a:cubicBezTo>
                <a:cubicBezTo>
                  <a:pt x="1248610" y="1679074"/>
                  <a:pt x="1376947" y="1999916"/>
                  <a:pt x="1507957" y="2310063"/>
                </a:cubicBezTo>
                <a:cubicBezTo>
                  <a:pt x="1638968" y="2620210"/>
                  <a:pt x="1807410" y="3045326"/>
                  <a:pt x="1925052" y="3368842"/>
                </a:cubicBezTo>
                <a:cubicBezTo>
                  <a:pt x="2042694" y="3692358"/>
                  <a:pt x="2152315" y="4061327"/>
                  <a:pt x="2213810" y="4251158"/>
                </a:cubicBezTo>
                <a:cubicBezTo>
                  <a:pt x="2275305" y="4440989"/>
                  <a:pt x="2284663" y="4474410"/>
                  <a:pt x="2294021" y="4507831"/>
                </a:cubicBezTo>
              </a:path>
            </a:pathLst>
          </a:custGeom>
          <a:noFill/>
          <a:ln w="762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103">
            <a:extLst>
              <a:ext uri="{FF2B5EF4-FFF2-40B4-BE49-F238E27FC236}">
                <a16:creationId xmlns:a16="http://schemas.microsoft.com/office/drawing/2014/main" id="{87A6A8C2-CAFC-4923-91CA-9747B23B35DA}"/>
              </a:ext>
            </a:extLst>
          </p:cNvPr>
          <p:cNvSpPr/>
          <p:nvPr/>
        </p:nvSpPr>
        <p:spPr>
          <a:xfrm>
            <a:off x="15223787" y="8871626"/>
            <a:ext cx="2096311" cy="802647"/>
          </a:xfrm>
          <a:custGeom>
            <a:avLst/>
            <a:gdLst>
              <a:gd name="connsiteX0" fmla="*/ 0 w 2096311"/>
              <a:gd name="connsiteY0" fmla="*/ 277238 h 802647"/>
              <a:gd name="connsiteX1" fmla="*/ 58366 w 2096311"/>
              <a:gd name="connsiteY1" fmla="*/ 642025 h 802647"/>
              <a:gd name="connsiteX2" fmla="*/ 870626 w 2096311"/>
              <a:gd name="connsiteY2" fmla="*/ 651753 h 802647"/>
              <a:gd name="connsiteX3" fmla="*/ 914400 w 2096311"/>
              <a:gd name="connsiteY3" fmla="*/ 802531 h 802647"/>
              <a:gd name="connsiteX4" fmla="*/ 1488332 w 2096311"/>
              <a:gd name="connsiteY4" fmla="*/ 792804 h 802647"/>
              <a:gd name="connsiteX5" fmla="*/ 1566153 w 2096311"/>
              <a:gd name="connsiteY5" fmla="*/ 802531 h 802647"/>
              <a:gd name="connsiteX6" fmla="*/ 1770434 w 2096311"/>
              <a:gd name="connsiteY6" fmla="*/ 792804 h 802647"/>
              <a:gd name="connsiteX7" fmla="*/ 1736387 w 2096311"/>
              <a:gd name="connsiteY7" fmla="*/ 311285 h 802647"/>
              <a:gd name="connsiteX8" fmla="*/ 2096311 w 2096311"/>
              <a:gd name="connsiteY8" fmla="*/ 248055 h 802647"/>
              <a:gd name="connsiteX9" fmla="*/ 2071992 w 2096311"/>
              <a:gd name="connsiteY9" fmla="*/ 0 h 8026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96311" h="802647">
                <a:moveTo>
                  <a:pt x="0" y="277238"/>
                </a:moveTo>
                <a:lnTo>
                  <a:pt x="58366" y="642025"/>
                </a:lnTo>
                <a:lnTo>
                  <a:pt x="870626" y="651753"/>
                </a:lnTo>
                <a:lnTo>
                  <a:pt x="914400" y="802531"/>
                </a:lnTo>
                <a:lnTo>
                  <a:pt x="1488332" y="792804"/>
                </a:lnTo>
                <a:cubicBezTo>
                  <a:pt x="1546509" y="804439"/>
                  <a:pt x="1520436" y="802531"/>
                  <a:pt x="1566153" y="802531"/>
                </a:cubicBezTo>
                <a:lnTo>
                  <a:pt x="1770434" y="792804"/>
                </a:lnTo>
                <a:lnTo>
                  <a:pt x="1736387" y="311285"/>
                </a:lnTo>
                <a:lnTo>
                  <a:pt x="2096311" y="248055"/>
                </a:lnTo>
                <a:lnTo>
                  <a:pt x="2071992" y="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104">
            <a:extLst>
              <a:ext uri="{FF2B5EF4-FFF2-40B4-BE49-F238E27FC236}">
                <a16:creationId xmlns:a16="http://schemas.microsoft.com/office/drawing/2014/main" id="{D4696B6E-6BA6-4DE0-8497-FBC329D38725}"/>
              </a:ext>
            </a:extLst>
          </p:cNvPr>
          <p:cNvSpPr/>
          <p:nvPr/>
        </p:nvSpPr>
        <p:spPr>
          <a:xfrm>
            <a:off x="14893047" y="9221821"/>
            <a:ext cx="997085" cy="705256"/>
          </a:xfrm>
          <a:custGeom>
            <a:avLst/>
            <a:gdLst>
              <a:gd name="connsiteX0" fmla="*/ 0 w 997085"/>
              <a:gd name="connsiteY0" fmla="*/ 0 h 705256"/>
              <a:gd name="connsiteX1" fmla="*/ 379379 w 997085"/>
              <a:gd name="connsiteY1" fmla="*/ 282102 h 705256"/>
              <a:gd name="connsiteX2" fmla="*/ 729574 w 997085"/>
              <a:gd name="connsiteY2" fmla="*/ 525294 h 705256"/>
              <a:gd name="connsiteX3" fmla="*/ 997085 w 997085"/>
              <a:gd name="connsiteY3" fmla="*/ 705256 h 705256"/>
            </a:gdLst>
            <a:ahLst/>
            <a:cxnLst>
              <a:cxn ang="0">
                <a:pos x="connsiteX0" y="connsiteY0"/>
              </a:cxn>
              <a:cxn ang="0">
                <a:pos x="connsiteX1" y="connsiteY1"/>
              </a:cxn>
              <a:cxn ang="0">
                <a:pos x="connsiteX2" y="connsiteY2"/>
              </a:cxn>
              <a:cxn ang="0">
                <a:pos x="connsiteX3" y="connsiteY3"/>
              </a:cxn>
            </a:cxnLst>
            <a:rect l="l" t="t" r="r" b="b"/>
            <a:pathLst>
              <a:path w="997085" h="705256">
                <a:moveTo>
                  <a:pt x="0" y="0"/>
                </a:moveTo>
                <a:cubicBezTo>
                  <a:pt x="128891" y="97276"/>
                  <a:pt x="257783" y="194553"/>
                  <a:pt x="379379" y="282102"/>
                </a:cubicBezTo>
                <a:cubicBezTo>
                  <a:pt x="500975" y="369651"/>
                  <a:pt x="626623" y="454768"/>
                  <a:pt x="729574" y="525294"/>
                </a:cubicBezTo>
                <a:cubicBezTo>
                  <a:pt x="832525" y="595820"/>
                  <a:pt x="914805" y="650538"/>
                  <a:pt x="997085" y="705256"/>
                </a:cubicBez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a:extLst>
              <a:ext uri="{FF2B5EF4-FFF2-40B4-BE49-F238E27FC236}">
                <a16:creationId xmlns:a16="http://schemas.microsoft.com/office/drawing/2014/main" id="{42F36D96-A095-4099-8EB2-21595A2012BB}"/>
              </a:ext>
            </a:extLst>
          </p:cNvPr>
          <p:cNvSpPr/>
          <p:nvPr/>
        </p:nvSpPr>
        <p:spPr>
          <a:xfrm rot="10159906">
            <a:off x="15329880" y="9068029"/>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a:extLst>
              <a:ext uri="{FF2B5EF4-FFF2-40B4-BE49-F238E27FC236}">
                <a16:creationId xmlns:a16="http://schemas.microsoft.com/office/drawing/2014/main" id="{075762CB-27D9-49D1-AAF0-14C6759528B8}"/>
              </a:ext>
            </a:extLst>
          </p:cNvPr>
          <p:cNvSpPr/>
          <p:nvPr/>
        </p:nvSpPr>
        <p:spPr>
          <a:xfrm rot="10202931">
            <a:off x="15669076" y="9001273"/>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Rectangle 107">
            <a:extLst>
              <a:ext uri="{FF2B5EF4-FFF2-40B4-BE49-F238E27FC236}">
                <a16:creationId xmlns:a16="http://schemas.microsoft.com/office/drawing/2014/main" id="{ABF7495D-0EBF-4D75-8972-264F97629925}"/>
              </a:ext>
            </a:extLst>
          </p:cNvPr>
          <p:cNvSpPr/>
          <p:nvPr/>
        </p:nvSpPr>
        <p:spPr>
          <a:xfrm rot="10453056">
            <a:off x="16724483" y="8978035"/>
            <a:ext cx="359454"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Rectangle 108">
            <a:extLst>
              <a:ext uri="{FF2B5EF4-FFF2-40B4-BE49-F238E27FC236}">
                <a16:creationId xmlns:a16="http://schemas.microsoft.com/office/drawing/2014/main" id="{981B98FC-A20C-4DC6-8D22-6683E9BB474A}"/>
              </a:ext>
            </a:extLst>
          </p:cNvPr>
          <p:cNvSpPr/>
          <p:nvPr/>
        </p:nvSpPr>
        <p:spPr>
          <a:xfrm rot="9761538">
            <a:off x="13834524" y="8605388"/>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Rectangle 109">
            <a:extLst>
              <a:ext uri="{FF2B5EF4-FFF2-40B4-BE49-F238E27FC236}">
                <a16:creationId xmlns:a16="http://schemas.microsoft.com/office/drawing/2014/main" id="{100F40BF-4867-4C90-81A0-111D6BF6F007}"/>
              </a:ext>
            </a:extLst>
          </p:cNvPr>
          <p:cNvSpPr/>
          <p:nvPr/>
        </p:nvSpPr>
        <p:spPr>
          <a:xfrm rot="10036076">
            <a:off x="14836022" y="8778302"/>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Rectangle 110">
            <a:extLst>
              <a:ext uri="{FF2B5EF4-FFF2-40B4-BE49-F238E27FC236}">
                <a16:creationId xmlns:a16="http://schemas.microsoft.com/office/drawing/2014/main" id="{22885B3B-D328-403B-B7ED-BDA3EE194E5E}"/>
              </a:ext>
            </a:extLst>
          </p:cNvPr>
          <p:cNvSpPr/>
          <p:nvPr/>
        </p:nvSpPr>
        <p:spPr>
          <a:xfrm rot="6755245">
            <a:off x="15618826" y="10367109"/>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Rectangle 111">
            <a:extLst>
              <a:ext uri="{FF2B5EF4-FFF2-40B4-BE49-F238E27FC236}">
                <a16:creationId xmlns:a16="http://schemas.microsoft.com/office/drawing/2014/main" id="{6822B2C6-3405-4E95-9345-3F9B604FCBA4}"/>
              </a:ext>
            </a:extLst>
          </p:cNvPr>
          <p:cNvSpPr/>
          <p:nvPr/>
        </p:nvSpPr>
        <p:spPr>
          <a:xfrm rot="12336339">
            <a:off x="15911438" y="10450559"/>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a:extLst>
              <a:ext uri="{FF2B5EF4-FFF2-40B4-BE49-F238E27FC236}">
                <a16:creationId xmlns:a16="http://schemas.microsoft.com/office/drawing/2014/main" id="{8C56A7D9-D79C-4BB1-B83C-142DF2D8FD23}"/>
              </a:ext>
            </a:extLst>
          </p:cNvPr>
          <p:cNvSpPr/>
          <p:nvPr/>
        </p:nvSpPr>
        <p:spPr>
          <a:xfrm rot="12336339">
            <a:off x="15542904" y="10636859"/>
            <a:ext cx="164818" cy="2053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62302F51-2536-407A-98C7-021A50AA4DCD}"/>
              </a:ext>
            </a:extLst>
          </p:cNvPr>
          <p:cNvSpPr/>
          <p:nvPr/>
        </p:nvSpPr>
        <p:spPr>
          <a:xfrm rot="12336339">
            <a:off x="16077187" y="9935156"/>
            <a:ext cx="305253" cy="1300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Rectangle 114">
            <a:extLst>
              <a:ext uri="{FF2B5EF4-FFF2-40B4-BE49-F238E27FC236}">
                <a16:creationId xmlns:a16="http://schemas.microsoft.com/office/drawing/2014/main" id="{6CD22F66-D744-4B20-87AB-3D66A378F164}"/>
              </a:ext>
            </a:extLst>
          </p:cNvPr>
          <p:cNvSpPr/>
          <p:nvPr/>
        </p:nvSpPr>
        <p:spPr>
          <a:xfrm rot="20727585">
            <a:off x="12452430" y="9182301"/>
            <a:ext cx="292311"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F9811A75-7C2D-4D6F-90A4-727A31FFA0D6}"/>
              </a:ext>
            </a:extLst>
          </p:cNvPr>
          <p:cNvSpPr/>
          <p:nvPr/>
        </p:nvSpPr>
        <p:spPr>
          <a:xfrm rot="20802466">
            <a:off x="12792943" y="9088560"/>
            <a:ext cx="438623"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Rectangle 116">
            <a:extLst>
              <a:ext uri="{FF2B5EF4-FFF2-40B4-BE49-F238E27FC236}">
                <a16:creationId xmlns:a16="http://schemas.microsoft.com/office/drawing/2014/main" id="{6EEA6804-7BCE-4204-BA44-BDBC1FC9F421}"/>
              </a:ext>
            </a:extLst>
          </p:cNvPr>
          <p:cNvSpPr/>
          <p:nvPr/>
        </p:nvSpPr>
        <p:spPr>
          <a:xfrm rot="20513478">
            <a:off x="11893715" y="9631173"/>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a:extLst>
              <a:ext uri="{FF2B5EF4-FFF2-40B4-BE49-F238E27FC236}">
                <a16:creationId xmlns:a16="http://schemas.microsoft.com/office/drawing/2014/main" id="{157694FE-5D46-45D4-85AA-E1E324D834A9}"/>
              </a:ext>
            </a:extLst>
          </p:cNvPr>
          <p:cNvSpPr/>
          <p:nvPr/>
        </p:nvSpPr>
        <p:spPr>
          <a:xfrm rot="20650183">
            <a:off x="11365660" y="9486963"/>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1BB2C774-C71A-416C-859B-F1FBB7F8F462}"/>
              </a:ext>
            </a:extLst>
          </p:cNvPr>
          <p:cNvSpPr/>
          <p:nvPr/>
        </p:nvSpPr>
        <p:spPr>
          <a:xfrm rot="20513478">
            <a:off x="11563042" y="9622396"/>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EEBFE76A-139A-4AB6-8C32-87CFB716D0E5}"/>
              </a:ext>
            </a:extLst>
          </p:cNvPr>
          <p:cNvSpPr/>
          <p:nvPr/>
        </p:nvSpPr>
        <p:spPr>
          <a:xfrm rot="20513478">
            <a:off x="11824111" y="8318286"/>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a:extLst>
              <a:ext uri="{FF2B5EF4-FFF2-40B4-BE49-F238E27FC236}">
                <a16:creationId xmlns:a16="http://schemas.microsoft.com/office/drawing/2014/main" id="{1685F8B2-A273-445F-9F4E-559AD6882BC6}"/>
              </a:ext>
            </a:extLst>
          </p:cNvPr>
          <p:cNvSpPr/>
          <p:nvPr/>
        </p:nvSpPr>
        <p:spPr>
          <a:xfrm rot="20513478">
            <a:off x="12110682" y="8262714"/>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5F8D687D-F97F-49A7-980A-D62D5231EB77}"/>
              </a:ext>
            </a:extLst>
          </p:cNvPr>
          <p:cNvSpPr/>
          <p:nvPr/>
        </p:nvSpPr>
        <p:spPr>
          <a:xfrm rot="20513478">
            <a:off x="12457433" y="8229085"/>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8A5ED483-C9AC-4265-8200-F4F296EC3D6C}"/>
              </a:ext>
            </a:extLst>
          </p:cNvPr>
          <p:cNvSpPr/>
          <p:nvPr/>
        </p:nvSpPr>
        <p:spPr>
          <a:xfrm rot="20513478">
            <a:off x="12799921" y="8154370"/>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6A173A0E-D171-4431-A3C4-AB68EE386F0F}"/>
              </a:ext>
            </a:extLst>
          </p:cNvPr>
          <p:cNvSpPr/>
          <p:nvPr/>
        </p:nvSpPr>
        <p:spPr>
          <a:xfrm rot="20513478">
            <a:off x="9936994" y="9099142"/>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6A24FB9A-BA10-4094-A923-6F5B5B525CC9}"/>
              </a:ext>
            </a:extLst>
          </p:cNvPr>
          <p:cNvSpPr/>
          <p:nvPr/>
        </p:nvSpPr>
        <p:spPr>
          <a:xfrm rot="20513478">
            <a:off x="9675161" y="9593909"/>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D43A010C-CA63-47B1-9FDC-29FA18708983}"/>
              </a:ext>
            </a:extLst>
          </p:cNvPr>
          <p:cNvSpPr/>
          <p:nvPr/>
        </p:nvSpPr>
        <p:spPr>
          <a:xfrm>
            <a:off x="9985443" y="8978630"/>
            <a:ext cx="447472" cy="24319"/>
          </a:xfrm>
          <a:custGeom>
            <a:avLst/>
            <a:gdLst>
              <a:gd name="connsiteX0" fmla="*/ 0 w 447472"/>
              <a:gd name="connsiteY0" fmla="*/ 24319 h 24319"/>
              <a:gd name="connsiteX1" fmla="*/ 0 w 447472"/>
              <a:gd name="connsiteY1" fmla="*/ 24319 h 24319"/>
              <a:gd name="connsiteX2" fmla="*/ 447472 w 447472"/>
              <a:gd name="connsiteY2" fmla="*/ 0 h 24319"/>
            </a:gdLst>
            <a:ahLst/>
            <a:cxnLst>
              <a:cxn ang="0">
                <a:pos x="connsiteX0" y="connsiteY0"/>
              </a:cxn>
              <a:cxn ang="0">
                <a:pos x="connsiteX1" y="connsiteY1"/>
              </a:cxn>
              <a:cxn ang="0">
                <a:pos x="connsiteX2" y="connsiteY2"/>
              </a:cxn>
            </a:cxnLst>
            <a:rect l="l" t="t" r="r" b="b"/>
            <a:pathLst>
              <a:path w="447472" h="24319">
                <a:moveTo>
                  <a:pt x="0" y="24319"/>
                </a:moveTo>
                <a:lnTo>
                  <a:pt x="0" y="24319"/>
                </a:lnTo>
                <a:lnTo>
                  <a:pt x="447472" y="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A327DF79-8CF1-4AB1-92B3-107050DB4162}"/>
              </a:ext>
            </a:extLst>
          </p:cNvPr>
          <p:cNvSpPr/>
          <p:nvPr/>
        </p:nvSpPr>
        <p:spPr>
          <a:xfrm rot="20513478">
            <a:off x="10293167" y="9089352"/>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Rectangle 128">
            <a:extLst>
              <a:ext uri="{FF2B5EF4-FFF2-40B4-BE49-F238E27FC236}">
                <a16:creationId xmlns:a16="http://schemas.microsoft.com/office/drawing/2014/main" id="{2E3A45D6-2536-4C30-B0D6-7F575BCC2815}"/>
              </a:ext>
            </a:extLst>
          </p:cNvPr>
          <p:cNvSpPr/>
          <p:nvPr/>
        </p:nvSpPr>
        <p:spPr>
          <a:xfrm rot="20513478">
            <a:off x="10524571" y="9208501"/>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Rectangle 129">
            <a:extLst>
              <a:ext uri="{FF2B5EF4-FFF2-40B4-BE49-F238E27FC236}">
                <a16:creationId xmlns:a16="http://schemas.microsoft.com/office/drawing/2014/main" id="{4C957C25-90F8-4650-A03B-E003A7B7D630}"/>
              </a:ext>
            </a:extLst>
          </p:cNvPr>
          <p:cNvSpPr/>
          <p:nvPr/>
        </p:nvSpPr>
        <p:spPr>
          <a:xfrm rot="20513478">
            <a:off x="10174177" y="9507946"/>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3761355B-78CF-4FA6-AC3A-67F431E14C33}"/>
              </a:ext>
            </a:extLst>
          </p:cNvPr>
          <p:cNvSpPr/>
          <p:nvPr/>
        </p:nvSpPr>
        <p:spPr>
          <a:xfrm rot="20513478">
            <a:off x="9975923" y="8625556"/>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Rectangle 131">
            <a:extLst>
              <a:ext uri="{FF2B5EF4-FFF2-40B4-BE49-F238E27FC236}">
                <a16:creationId xmlns:a16="http://schemas.microsoft.com/office/drawing/2014/main" id="{E185F853-6047-4238-BBB1-5F858331FF41}"/>
              </a:ext>
            </a:extLst>
          </p:cNvPr>
          <p:cNvSpPr/>
          <p:nvPr/>
        </p:nvSpPr>
        <p:spPr>
          <a:xfrm rot="20833416">
            <a:off x="11093809" y="9638768"/>
            <a:ext cx="91826" cy="35271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D3AD5687-06A1-4097-B3E1-B6BD4FC92775}"/>
              </a:ext>
            </a:extLst>
          </p:cNvPr>
          <p:cNvSpPr/>
          <p:nvPr/>
        </p:nvSpPr>
        <p:spPr>
          <a:xfrm rot="20620575">
            <a:off x="12359297" y="11255428"/>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Shape 133">
            <a:extLst>
              <a:ext uri="{FF2B5EF4-FFF2-40B4-BE49-F238E27FC236}">
                <a16:creationId xmlns:a16="http://schemas.microsoft.com/office/drawing/2014/main" id="{A66C8A09-1436-4A80-98DA-4C84459DC96F}"/>
              </a:ext>
            </a:extLst>
          </p:cNvPr>
          <p:cNvSpPr/>
          <p:nvPr/>
        </p:nvSpPr>
        <p:spPr>
          <a:xfrm>
            <a:off x="13608996" y="9844391"/>
            <a:ext cx="403698" cy="1274324"/>
          </a:xfrm>
          <a:custGeom>
            <a:avLst/>
            <a:gdLst>
              <a:gd name="connsiteX0" fmla="*/ 0 w 403698"/>
              <a:gd name="connsiteY0" fmla="*/ 0 h 1274324"/>
              <a:gd name="connsiteX1" fmla="*/ 403698 w 403698"/>
              <a:gd name="connsiteY1" fmla="*/ 1274324 h 1274324"/>
            </a:gdLst>
            <a:ahLst/>
            <a:cxnLst>
              <a:cxn ang="0">
                <a:pos x="connsiteX0" y="connsiteY0"/>
              </a:cxn>
              <a:cxn ang="0">
                <a:pos x="connsiteX1" y="connsiteY1"/>
              </a:cxn>
            </a:cxnLst>
            <a:rect l="l" t="t" r="r" b="b"/>
            <a:pathLst>
              <a:path w="403698" h="1274324">
                <a:moveTo>
                  <a:pt x="0" y="0"/>
                </a:moveTo>
                <a:lnTo>
                  <a:pt x="403698" y="127432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218E2CA2-D461-458F-A8A8-2A744B01EFD0}"/>
              </a:ext>
            </a:extLst>
          </p:cNvPr>
          <p:cNvSpPr/>
          <p:nvPr/>
        </p:nvSpPr>
        <p:spPr>
          <a:xfrm>
            <a:off x="11317756" y="10157073"/>
            <a:ext cx="2355137" cy="704758"/>
          </a:xfrm>
          <a:custGeom>
            <a:avLst/>
            <a:gdLst>
              <a:gd name="connsiteX0" fmla="*/ 0 w 2355137"/>
              <a:gd name="connsiteY0" fmla="*/ 704758 h 704758"/>
              <a:gd name="connsiteX1" fmla="*/ 2355137 w 2355137"/>
              <a:gd name="connsiteY1" fmla="*/ 0 h 704758"/>
            </a:gdLst>
            <a:ahLst/>
            <a:cxnLst>
              <a:cxn ang="0">
                <a:pos x="connsiteX0" y="connsiteY0"/>
              </a:cxn>
              <a:cxn ang="0">
                <a:pos x="connsiteX1" y="connsiteY1"/>
              </a:cxn>
            </a:cxnLst>
            <a:rect l="l" t="t" r="r" b="b"/>
            <a:pathLst>
              <a:path w="2355137" h="704758">
                <a:moveTo>
                  <a:pt x="0" y="704758"/>
                </a:moveTo>
                <a:lnTo>
                  <a:pt x="2355137" y="0"/>
                </a:lnTo>
              </a:path>
            </a:pathLst>
          </a:custGeom>
          <a:noFill/>
          <a:ln w="76200" cmpd="sng">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54DEF899-C303-47CA-8D22-2DFEE940268B}"/>
              </a:ext>
            </a:extLst>
          </p:cNvPr>
          <p:cNvSpPr/>
          <p:nvPr/>
        </p:nvSpPr>
        <p:spPr>
          <a:xfrm>
            <a:off x="8229004" y="10218649"/>
            <a:ext cx="1516915" cy="867030"/>
          </a:xfrm>
          <a:custGeom>
            <a:avLst/>
            <a:gdLst>
              <a:gd name="connsiteX0" fmla="*/ 596 w 1516915"/>
              <a:gd name="connsiteY0" fmla="*/ 705513 h 867030"/>
              <a:gd name="connsiteX1" fmla="*/ 190285 w 1516915"/>
              <a:gd name="connsiteY1" fmla="*/ 866019 h 867030"/>
              <a:gd name="connsiteX2" fmla="*/ 637758 w 1516915"/>
              <a:gd name="connsiteY2" fmla="*/ 763879 h 867030"/>
              <a:gd name="connsiteX3" fmla="*/ 676668 w 1516915"/>
              <a:gd name="connsiteY3" fmla="*/ 569325 h 867030"/>
              <a:gd name="connsiteX4" fmla="*/ 963634 w 1516915"/>
              <a:gd name="connsiteY4" fmla="*/ 384500 h 867030"/>
              <a:gd name="connsiteX5" fmla="*/ 1396515 w 1516915"/>
              <a:gd name="connsiteY5" fmla="*/ 632555 h 867030"/>
              <a:gd name="connsiteX6" fmla="*/ 1503519 w 1516915"/>
              <a:gd name="connsiteY6" fmla="*/ 535279 h 867030"/>
              <a:gd name="connsiteX7" fmla="*/ 1493792 w 1516915"/>
              <a:gd name="connsiteY7" fmla="*/ 63487 h 867030"/>
              <a:gd name="connsiteX8" fmla="*/ 1308966 w 1516915"/>
              <a:gd name="connsiteY8" fmla="*/ 19713 h 867030"/>
              <a:gd name="connsiteX9" fmla="*/ 832311 w 1516915"/>
              <a:gd name="connsiteY9" fmla="*/ 204538 h 867030"/>
              <a:gd name="connsiteX10" fmla="*/ 691260 w 1516915"/>
              <a:gd name="connsiteY10" fmla="*/ 360181 h 867030"/>
              <a:gd name="connsiteX11" fmla="*/ 496707 w 1516915"/>
              <a:gd name="connsiteY11" fmla="*/ 535279 h 867030"/>
              <a:gd name="connsiteX12" fmla="*/ 243787 w 1516915"/>
              <a:gd name="connsiteY12" fmla="*/ 617964 h 867030"/>
              <a:gd name="connsiteX13" fmla="*/ 596 w 1516915"/>
              <a:gd name="connsiteY13" fmla="*/ 705513 h 867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516915" h="867030">
                <a:moveTo>
                  <a:pt x="596" y="705513"/>
                </a:moveTo>
                <a:cubicBezTo>
                  <a:pt x="-8321" y="746855"/>
                  <a:pt x="84091" y="856291"/>
                  <a:pt x="190285" y="866019"/>
                </a:cubicBezTo>
                <a:cubicBezTo>
                  <a:pt x="296479" y="875747"/>
                  <a:pt x="556694" y="813328"/>
                  <a:pt x="637758" y="763879"/>
                </a:cubicBezTo>
                <a:cubicBezTo>
                  <a:pt x="718822" y="714430"/>
                  <a:pt x="622355" y="632555"/>
                  <a:pt x="676668" y="569325"/>
                </a:cubicBezTo>
                <a:cubicBezTo>
                  <a:pt x="730981" y="506095"/>
                  <a:pt x="843660" y="373962"/>
                  <a:pt x="963634" y="384500"/>
                </a:cubicBezTo>
                <a:cubicBezTo>
                  <a:pt x="1083609" y="395038"/>
                  <a:pt x="1306534" y="607425"/>
                  <a:pt x="1396515" y="632555"/>
                </a:cubicBezTo>
                <a:cubicBezTo>
                  <a:pt x="1486496" y="657685"/>
                  <a:pt x="1487306" y="630124"/>
                  <a:pt x="1503519" y="535279"/>
                </a:cubicBezTo>
                <a:cubicBezTo>
                  <a:pt x="1519732" y="440434"/>
                  <a:pt x="1526218" y="149415"/>
                  <a:pt x="1493792" y="63487"/>
                </a:cubicBezTo>
                <a:cubicBezTo>
                  <a:pt x="1461367" y="-22441"/>
                  <a:pt x="1419213" y="-3796"/>
                  <a:pt x="1308966" y="19713"/>
                </a:cubicBezTo>
                <a:cubicBezTo>
                  <a:pt x="1198719" y="43221"/>
                  <a:pt x="935262" y="147793"/>
                  <a:pt x="832311" y="204538"/>
                </a:cubicBezTo>
                <a:cubicBezTo>
                  <a:pt x="729360" y="261283"/>
                  <a:pt x="747194" y="305058"/>
                  <a:pt x="691260" y="360181"/>
                </a:cubicBezTo>
                <a:cubicBezTo>
                  <a:pt x="635326" y="415304"/>
                  <a:pt x="571286" y="492315"/>
                  <a:pt x="496707" y="535279"/>
                </a:cubicBezTo>
                <a:cubicBezTo>
                  <a:pt x="422128" y="578243"/>
                  <a:pt x="329715" y="592024"/>
                  <a:pt x="243787" y="617964"/>
                </a:cubicBezTo>
                <a:cubicBezTo>
                  <a:pt x="157859" y="643904"/>
                  <a:pt x="9513" y="664171"/>
                  <a:pt x="596" y="705513"/>
                </a:cubicBezTo>
                <a:close/>
              </a:path>
            </a:pathLst>
          </a:custGeom>
          <a:solidFill>
            <a:srgbClr val="548235">
              <a:alpha val="50196"/>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7AC14FA6-D2A6-4AB9-BF23-693DE0D0BA92}"/>
              </a:ext>
            </a:extLst>
          </p:cNvPr>
          <p:cNvSpPr/>
          <p:nvPr/>
        </p:nvSpPr>
        <p:spPr>
          <a:xfrm>
            <a:off x="10347158" y="14125074"/>
            <a:ext cx="1961147" cy="1636294"/>
          </a:xfrm>
          <a:custGeom>
            <a:avLst/>
            <a:gdLst>
              <a:gd name="connsiteX0" fmla="*/ 0 w 1961147"/>
              <a:gd name="connsiteY0" fmla="*/ 457200 h 1636294"/>
              <a:gd name="connsiteX1" fmla="*/ 144379 w 1961147"/>
              <a:gd name="connsiteY1" fmla="*/ 1022684 h 1636294"/>
              <a:gd name="connsiteX2" fmla="*/ 385010 w 1961147"/>
              <a:gd name="connsiteY2" fmla="*/ 1636294 h 1636294"/>
              <a:gd name="connsiteX3" fmla="*/ 1961147 w 1961147"/>
              <a:gd name="connsiteY3" fmla="*/ 1082842 h 1636294"/>
              <a:gd name="connsiteX4" fmla="*/ 1624263 w 1961147"/>
              <a:gd name="connsiteY4" fmla="*/ 0 h 1636294"/>
              <a:gd name="connsiteX5" fmla="*/ 1528010 w 1961147"/>
              <a:gd name="connsiteY5" fmla="*/ 48126 h 1636294"/>
              <a:gd name="connsiteX6" fmla="*/ 1046747 w 1961147"/>
              <a:gd name="connsiteY6" fmla="*/ 192505 h 1636294"/>
              <a:gd name="connsiteX7" fmla="*/ 854242 w 1961147"/>
              <a:gd name="connsiteY7" fmla="*/ 0 h 1636294"/>
              <a:gd name="connsiteX8" fmla="*/ 0 w 1961147"/>
              <a:gd name="connsiteY8" fmla="*/ 457200 h 16362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961147" h="1636294">
                <a:moveTo>
                  <a:pt x="0" y="457200"/>
                </a:moveTo>
                <a:lnTo>
                  <a:pt x="144379" y="1022684"/>
                </a:lnTo>
                <a:lnTo>
                  <a:pt x="385010" y="1636294"/>
                </a:lnTo>
                <a:lnTo>
                  <a:pt x="1961147" y="1082842"/>
                </a:lnTo>
                <a:lnTo>
                  <a:pt x="1624263" y="0"/>
                </a:lnTo>
                <a:lnTo>
                  <a:pt x="1528010" y="48126"/>
                </a:lnTo>
                <a:lnTo>
                  <a:pt x="1046747" y="192505"/>
                </a:lnTo>
                <a:lnTo>
                  <a:pt x="854242" y="0"/>
                </a:lnTo>
                <a:lnTo>
                  <a:pt x="0" y="457200"/>
                </a:lnTo>
                <a:close/>
              </a:path>
            </a:pathLst>
          </a:custGeom>
          <a:pattFill prst="solidDmnd">
            <a:fgClr>
              <a:schemeClr val="accent6">
                <a:lumMod val="50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CA9027BD-71BD-4F1F-8956-6EEDC362973A}"/>
              </a:ext>
            </a:extLst>
          </p:cNvPr>
          <p:cNvSpPr/>
          <p:nvPr/>
        </p:nvSpPr>
        <p:spPr>
          <a:xfrm>
            <a:off x="13764126" y="14834937"/>
            <a:ext cx="2370221" cy="1576137"/>
          </a:xfrm>
          <a:custGeom>
            <a:avLst/>
            <a:gdLst>
              <a:gd name="connsiteX0" fmla="*/ 144379 w 2370221"/>
              <a:gd name="connsiteY0" fmla="*/ 1179095 h 1576137"/>
              <a:gd name="connsiteX1" fmla="*/ 60158 w 2370221"/>
              <a:gd name="connsiteY1" fmla="*/ 938463 h 1576137"/>
              <a:gd name="connsiteX2" fmla="*/ 0 w 2370221"/>
              <a:gd name="connsiteY2" fmla="*/ 589547 h 1576137"/>
              <a:gd name="connsiteX3" fmla="*/ 1792706 w 2370221"/>
              <a:gd name="connsiteY3" fmla="*/ 24063 h 1576137"/>
              <a:gd name="connsiteX4" fmla="*/ 1925053 w 2370221"/>
              <a:gd name="connsiteY4" fmla="*/ 0 h 1576137"/>
              <a:gd name="connsiteX5" fmla="*/ 2370221 w 2370221"/>
              <a:gd name="connsiteY5" fmla="*/ 1106905 h 1576137"/>
              <a:gd name="connsiteX6" fmla="*/ 1215190 w 2370221"/>
              <a:gd name="connsiteY6" fmla="*/ 1576137 h 1576137"/>
              <a:gd name="connsiteX7" fmla="*/ 890337 w 2370221"/>
              <a:gd name="connsiteY7" fmla="*/ 842210 h 1576137"/>
              <a:gd name="connsiteX8" fmla="*/ 144379 w 2370221"/>
              <a:gd name="connsiteY8" fmla="*/ 1179095 h 15761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70221" h="1576137">
                <a:moveTo>
                  <a:pt x="144379" y="1179095"/>
                </a:moveTo>
                <a:lnTo>
                  <a:pt x="60158" y="938463"/>
                </a:lnTo>
                <a:lnTo>
                  <a:pt x="0" y="589547"/>
                </a:lnTo>
                <a:lnTo>
                  <a:pt x="1792706" y="24063"/>
                </a:lnTo>
                <a:lnTo>
                  <a:pt x="1925053" y="0"/>
                </a:lnTo>
                <a:lnTo>
                  <a:pt x="2370221" y="1106905"/>
                </a:lnTo>
                <a:lnTo>
                  <a:pt x="1215190" y="1576137"/>
                </a:lnTo>
                <a:lnTo>
                  <a:pt x="890337" y="842210"/>
                </a:lnTo>
                <a:lnTo>
                  <a:pt x="144379" y="1179095"/>
                </a:lnTo>
                <a:close/>
              </a:path>
            </a:pathLst>
          </a:custGeom>
          <a:pattFill prst="solidDmnd">
            <a:fgClr>
              <a:schemeClr val="accent6">
                <a:lumMod val="50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803B336F-6ECF-4E4F-A327-5F8DA6A99A90}"/>
              </a:ext>
            </a:extLst>
          </p:cNvPr>
          <p:cNvSpPr/>
          <p:nvPr/>
        </p:nvSpPr>
        <p:spPr>
          <a:xfrm>
            <a:off x="8410074" y="16230600"/>
            <a:ext cx="2442411" cy="1371600"/>
          </a:xfrm>
          <a:custGeom>
            <a:avLst/>
            <a:gdLst>
              <a:gd name="connsiteX0" fmla="*/ 2334126 w 2430379"/>
              <a:gd name="connsiteY0" fmla="*/ 0 h 1371600"/>
              <a:gd name="connsiteX1" fmla="*/ 2334126 w 2430379"/>
              <a:gd name="connsiteY1" fmla="*/ 0 h 1371600"/>
              <a:gd name="connsiteX2" fmla="*/ 2370221 w 2430379"/>
              <a:gd name="connsiteY2" fmla="*/ 180474 h 1371600"/>
              <a:gd name="connsiteX3" fmla="*/ 2430379 w 2430379"/>
              <a:gd name="connsiteY3" fmla="*/ 421105 h 1371600"/>
              <a:gd name="connsiteX4" fmla="*/ 1167063 w 2430379"/>
              <a:gd name="connsiteY4" fmla="*/ 697832 h 1371600"/>
              <a:gd name="connsiteX5" fmla="*/ 1299410 w 2430379"/>
              <a:gd name="connsiteY5" fmla="*/ 1010653 h 1371600"/>
              <a:gd name="connsiteX6" fmla="*/ 216568 w 2430379"/>
              <a:gd name="connsiteY6" fmla="*/ 1371600 h 1371600"/>
              <a:gd name="connsiteX7" fmla="*/ 0 w 2430379"/>
              <a:gd name="connsiteY7" fmla="*/ 938463 h 1371600"/>
              <a:gd name="connsiteX8" fmla="*/ 216568 w 2430379"/>
              <a:gd name="connsiteY8" fmla="*/ 481263 h 1371600"/>
              <a:gd name="connsiteX9" fmla="*/ 1540042 w 2430379"/>
              <a:gd name="connsiteY9" fmla="*/ 0 h 1371600"/>
              <a:gd name="connsiteX10" fmla="*/ 1612231 w 2430379"/>
              <a:gd name="connsiteY10" fmla="*/ 216568 h 1371600"/>
              <a:gd name="connsiteX11" fmla="*/ 2334126 w 2430379"/>
              <a:gd name="connsiteY11" fmla="*/ 0 h 1371600"/>
              <a:gd name="connsiteX0" fmla="*/ 2334126 w 2442411"/>
              <a:gd name="connsiteY0" fmla="*/ 0 h 1371600"/>
              <a:gd name="connsiteX1" fmla="*/ 2334126 w 2442411"/>
              <a:gd name="connsiteY1" fmla="*/ 0 h 1371600"/>
              <a:gd name="connsiteX2" fmla="*/ 2370221 w 2442411"/>
              <a:gd name="connsiteY2" fmla="*/ 180474 h 1371600"/>
              <a:gd name="connsiteX3" fmla="*/ 2442411 w 2442411"/>
              <a:gd name="connsiteY3" fmla="*/ 312821 h 1371600"/>
              <a:gd name="connsiteX4" fmla="*/ 1167063 w 2442411"/>
              <a:gd name="connsiteY4" fmla="*/ 697832 h 1371600"/>
              <a:gd name="connsiteX5" fmla="*/ 1299410 w 2442411"/>
              <a:gd name="connsiteY5" fmla="*/ 1010653 h 1371600"/>
              <a:gd name="connsiteX6" fmla="*/ 216568 w 2442411"/>
              <a:gd name="connsiteY6" fmla="*/ 1371600 h 1371600"/>
              <a:gd name="connsiteX7" fmla="*/ 0 w 2442411"/>
              <a:gd name="connsiteY7" fmla="*/ 938463 h 1371600"/>
              <a:gd name="connsiteX8" fmla="*/ 216568 w 2442411"/>
              <a:gd name="connsiteY8" fmla="*/ 481263 h 1371600"/>
              <a:gd name="connsiteX9" fmla="*/ 1540042 w 2442411"/>
              <a:gd name="connsiteY9" fmla="*/ 0 h 1371600"/>
              <a:gd name="connsiteX10" fmla="*/ 1612231 w 2442411"/>
              <a:gd name="connsiteY10" fmla="*/ 216568 h 1371600"/>
              <a:gd name="connsiteX11" fmla="*/ 2334126 w 2442411"/>
              <a:gd name="connsiteY11" fmla="*/ 0 h 1371600"/>
              <a:gd name="connsiteX0" fmla="*/ 2334126 w 2442411"/>
              <a:gd name="connsiteY0" fmla="*/ 0 h 1371600"/>
              <a:gd name="connsiteX1" fmla="*/ 2334126 w 2442411"/>
              <a:gd name="connsiteY1" fmla="*/ 0 h 1371600"/>
              <a:gd name="connsiteX2" fmla="*/ 2370221 w 2442411"/>
              <a:gd name="connsiteY2" fmla="*/ 180474 h 1371600"/>
              <a:gd name="connsiteX3" fmla="*/ 2442411 w 2442411"/>
              <a:gd name="connsiteY3" fmla="*/ 312821 h 1371600"/>
              <a:gd name="connsiteX4" fmla="*/ 1191126 w 2442411"/>
              <a:gd name="connsiteY4" fmla="*/ 697832 h 1371600"/>
              <a:gd name="connsiteX5" fmla="*/ 1299410 w 2442411"/>
              <a:gd name="connsiteY5" fmla="*/ 1010653 h 1371600"/>
              <a:gd name="connsiteX6" fmla="*/ 216568 w 2442411"/>
              <a:gd name="connsiteY6" fmla="*/ 1371600 h 1371600"/>
              <a:gd name="connsiteX7" fmla="*/ 0 w 2442411"/>
              <a:gd name="connsiteY7" fmla="*/ 938463 h 1371600"/>
              <a:gd name="connsiteX8" fmla="*/ 216568 w 2442411"/>
              <a:gd name="connsiteY8" fmla="*/ 481263 h 1371600"/>
              <a:gd name="connsiteX9" fmla="*/ 1540042 w 2442411"/>
              <a:gd name="connsiteY9" fmla="*/ 0 h 1371600"/>
              <a:gd name="connsiteX10" fmla="*/ 1612231 w 2442411"/>
              <a:gd name="connsiteY10" fmla="*/ 216568 h 1371600"/>
              <a:gd name="connsiteX11" fmla="*/ 2334126 w 2442411"/>
              <a:gd name="connsiteY11" fmla="*/ 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442411" h="1371600">
                <a:moveTo>
                  <a:pt x="2334126" y="0"/>
                </a:moveTo>
                <a:lnTo>
                  <a:pt x="2334126" y="0"/>
                </a:lnTo>
                <a:lnTo>
                  <a:pt x="2370221" y="180474"/>
                </a:lnTo>
                <a:lnTo>
                  <a:pt x="2442411" y="312821"/>
                </a:lnTo>
                <a:lnTo>
                  <a:pt x="1191126" y="697832"/>
                </a:lnTo>
                <a:lnTo>
                  <a:pt x="1299410" y="1010653"/>
                </a:lnTo>
                <a:lnTo>
                  <a:pt x="216568" y="1371600"/>
                </a:lnTo>
                <a:lnTo>
                  <a:pt x="0" y="938463"/>
                </a:lnTo>
                <a:lnTo>
                  <a:pt x="216568" y="481263"/>
                </a:lnTo>
                <a:lnTo>
                  <a:pt x="1540042" y="0"/>
                </a:lnTo>
                <a:lnTo>
                  <a:pt x="1612231" y="216568"/>
                </a:lnTo>
                <a:lnTo>
                  <a:pt x="2334126" y="0"/>
                </a:lnTo>
                <a:close/>
              </a:path>
            </a:pathLst>
          </a:custGeom>
          <a:pattFill prst="solidDmnd">
            <a:fgClr>
              <a:schemeClr val="accent6">
                <a:lumMod val="50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AF29D762-9C38-42A6-A16B-4E3714BBABDF}"/>
              </a:ext>
            </a:extLst>
          </p:cNvPr>
          <p:cNvSpPr/>
          <p:nvPr/>
        </p:nvSpPr>
        <p:spPr>
          <a:xfrm>
            <a:off x="5594684" y="14774779"/>
            <a:ext cx="1215190" cy="1419726"/>
          </a:xfrm>
          <a:custGeom>
            <a:avLst/>
            <a:gdLst>
              <a:gd name="connsiteX0" fmla="*/ 962527 w 1215190"/>
              <a:gd name="connsiteY0" fmla="*/ 48126 h 1419726"/>
              <a:gd name="connsiteX1" fmla="*/ 240632 w 1215190"/>
              <a:gd name="connsiteY1" fmla="*/ 493295 h 1419726"/>
              <a:gd name="connsiteX2" fmla="*/ 0 w 1215190"/>
              <a:gd name="connsiteY2" fmla="*/ 685800 h 1419726"/>
              <a:gd name="connsiteX3" fmla="*/ 84221 w 1215190"/>
              <a:gd name="connsiteY3" fmla="*/ 1383632 h 1419726"/>
              <a:gd name="connsiteX4" fmla="*/ 1215190 w 1215190"/>
              <a:gd name="connsiteY4" fmla="*/ 1419726 h 1419726"/>
              <a:gd name="connsiteX5" fmla="*/ 1106905 w 1215190"/>
              <a:gd name="connsiteY5" fmla="*/ 0 h 1419726"/>
              <a:gd name="connsiteX6" fmla="*/ 962527 w 1215190"/>
              <a:gd name="connsiteY6" fmla="*/ 48126 h 1419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5190" h="1419726">
                <a:moveTo>
                  <a:pt x="962527" y="48126"/>
                </a:moveTo>
                <a:lnTo>
                  <a:pt x="240632" y="493295"/>
                </a:lnTo>
                <a:lnTo>
                  <a:pt x="0" y="685800"/>
                </a:lnTo>
                <a:lnTo>
                  <a:pt x="84221" y="1383632"/>
                </a:lnTo>
                <a:lnTo>
                  <a:pt x="1215190" y="1419726"/>
                </a:lnTo>
                <a:lnTo>
                  <a:pt x="1106905" y="0"/>
                </a:lnTo>
                <a:lnTo>
                  <a:pt x="962527" y="48126"/>
                </a:lnTo>
                <a:close/>
              </a:path>
            </a:pathLst>
          </a:custGeom>
          <a:pattFill prst="solidDmnd">
            <a:fgClr>
              <a:schemeClr val="accent6">
                <a:lumMod val="50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24CEC11D-BE0B-4DC6-8F00-4253DB1AB649}"/>
              </a:ext>
            </a:extLst>
          </p:cNvPr>
          <p:cNvSpPr/>
          <p:nvPr/>
        </p:nvSpPr>
        <p:spPr>
          <a:xfrm>
            <a:off x="757989" y="15941842"/>
            <a:ext cx="1058779" cy="1900990"/>
          </a:xfrm>
          <a:custGeom>
            <a:avLst/>
            <a:gdLst>
              <a:gd name="connsiteX0" fmla="*/ 0 w 1058779"/>
              <a:gd name="connsiteY0" fmla="*/ 0 h 1900990"/>
              <a:gd name="connsiteX1" fmla="*/ 1034716 w 1058779"/>
              <a:gd name="connsiteY1" fmla="*/ 0 h 1900990"/>
              <a:gd name="connsiteX2" fmla="*/ 1058779 w 1058779"/>
              <a:gd name="connsiteY2" fmla="*/ 1876926 h 1900990"/>
              <a:gd name="connsiteX3" fmla="*/ 0 w 1058779"/>
              <a:gd name="connsiteY3" fmla="*/ 1900990 h 1900990"/>
              <a:gd name="connsiteX4" fmla="*/ 0 w 1058779"/>
              <a:gd name="connsiteY4" fmla="*/ 0 h 19009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8779" h="1900990">
                <a:moveTo>
                  <a:pt x="0" y="0"/>
                </a:moveTo>
                <a:lnTo>
                  <a:pt x="1034716" y="0"/>
                </a:lnTo>
                <a:lnTo>
                  <a:pt x="1058779" y="1876926"/>
                </a:lnTo>
                <a:lnTo>
                  <a:pt x="0" y="1900990"/>
                </a:lnTo>
                <a:lnTo>
                  <a:pt x="0" y="0"/>
                </a:lnTo>
                <a:close/>
              </a:path>
            </a:pathLst>
          </a:custGeom>
          <a:pattFill prst="solidDmnd">
            <a:fgClr>
              <a:schemeClr val="accent6">
                <a:lumMod val="50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991F4970-88DD-4966-90BD-A85C1B5C77BA}"/>
              </a:ext>
            </a:extLst>
          </p:cNvPr>
          <p:cNvSpPr/>
          <p:nvPr/>
        </p:nvSpPr>
        <p:spPr>
          <a:xfrm>
            <a:off x="14389768" y="16362947"/>
            <a:ext cx="2438400" cy="1507958"/>
          </a:xfrm>
          <a:custGeom>
            <a:avLst/>
            <a:gdLst>
              <a:gd name="connsiteX0" fmla="*/ 80211 w 2438400"/>
              <a:gd name="connsiteY0" fmla="*/ 1507958 h 1507958"/>
              <a:gd name="connsiteX1" fmla="*/ 0 w 2438400"/>
              <a:gd name="connsiteY1" fmla="*/ 1235242 h 1507958"/>
              <a:gd name="connsiteX2" fmla="*/ 962527 w 2438400"/>
              <a:gd name="connsiteY2" fmla="*/ 930442 h 1507958"/>
              <a:gd name="connsiteX3" fmla="*/ 689811 w 2438400"/>
              <a:gd name="connsiteY3" fmla="*/ 368969 h 1507958"/>
              <a:gd name="connsiteX4" fmla="*/ 1844843 w 2438400"/>
              <a:gd name="connsiteY4" fmla="*/ 0 h 1507958"/>
              <a:gd name="connsiteX5" fmla="*/ 2438400 w 2438400"/>
              <a:gd name="connsiteY5" fmla="*/ 1507958 h 1507958"/>
              <a:gd name="connsiteX6" fmla="*/ 80211 w 2438400"/>
              <a:gd name="connsiteY6" fmla="*/ 1507958 h 1507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438400" h="1507958">
                <a:moveTo>
                  <a:pt x="80211" y="1507958"/>
                </a:moveTo>
                <a:lnTo>
                  <a:pt x="0" y="1235242"/>
                </a:lnTo>
                <a:lnTo>
                  <a:pt x="962527" y="930442"/>
                </a:lnTo>
                <a:lnTo>
                  <a:pt x="689811" y="368969"/>
                </a:lnTo>
                <a:lnTo>
                  <a:pt x="1844843" y="0"/>
                </a:lnTo>
                <a:lnTo>
                  <a:pt x="2438400" y="1507958"/>
                </a:lnTo>
                <a:lnTo>
                  <a:pt x="80211" y="1507958"/>
                </a:lnTo>
                <a:close/>
              </a:path>
            </a:pathLst>
          </a:custGeom>
          <a:pattFill prst="solidDmnd">
            <a:fgClr>
              <a:schemeClr val="accent6">
                <a:lumMod val="50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216DE108-D002-4979-A7F4-EF0FE848A73E}"/>
              </a:ext>
            </a:extLst>
          </p:cNvPr>
          <p:cNvSpPr/>
          <p:nvPr/>
        </p:nvSpPr>
        <p:spPr>
          <a:xfrm>
            <a:off x="3439886" y="11277600"/>
            <a:ext cx="60960" cy="4362994"/>
          </a:xfrm>
          <a:custGeom>
            <a:avLst/>
            <a:gdLst>
              <a:gd name="connsiteX0" fmla="*/ 60960 w 60960"/>
              <a:gd name="connsiteY0" fmla="*/ 0 h 4362994"/>
              <a:gd name="connsiteX1" fmla="*/ 0 w 60960"/>
              <a:gd name="connsiteY1" fmla="*/ 4362994 h 4362994"/>
            </a:gdLst>
            <a:ahLst/>
            <a:cxnLst>
              <a:cxn ang="0">
                <a:pos x="connsiteX0" y="connsiteY0"/>
              </a:cxn>
              <a:cxn ang="0">
                <a:pos x="connsiteX1" y="connsiteY1"/>
              </a:cxn>
            </a:cxnLst>
            <a:rect l="l" t="t" r="r" b="b"/>
            <a:pathLst>
              <a:path w="60960" h="4362994">
                <a:moveTo>
                  <a:pt x="60960" y="0"/>
                </a:moveTo>
                <a:lnTo>
                  <a:pt x="0" y="436299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7DBE79F5-1EFE-460A-9E58-3E01EB3D04A7}"/>
              </a:ext>
            </a:extLst>
          </p:cNvPr>
          <p:cNvSpPr/>
          <p:nvPr/>
        </p:nvSpPr>
        <p:spPr>
          <a:xfrm>
            <a:off x="722811" y="13350240"/>
            <a:ext cx="2751909" cy="43543"/>
          </a:xfrm>
          <a:custGeom>
            <a:avLst/>
            <a:gdLst>
              <a:gd name="connsiteX0" fmla="*/ 0 w 2751909"/>
              <a:gd name="connsiteY0" fmla="*/ 43543 h 43543"/>
              <a:gd name="connsiteX1" fmla="*/ 2751909 w 2751909"/>
              <a:gd name="connsiteY1" fmla="*/ 0 h 43543"/>
            </a:gdLst>
            <a:ahLst/>
            <a:cxnLst>
              <a:cxn ang="0">
                <a:pos x="connsiteX0" y="connsiteY0"/>
              </a:cxn>
              <a:cxn ang="0">
                <a:pos x="connsiteX1" y="connsiteY1"/>
              </a:cxn>
            </a:cxnLst>
            <a:rect l="l" t="t" r="r" b="b"/>
            <a:pathLst>
              <a:path w="2751909" h="43543">
                <a:moveTo>
                  <a:pt x="0" y="43543"/>
                </a:moveTo>
                <a:lnTo>
                  <a:pt x="275190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94FFC616-5145-44A6-BA47-014AD35E179C}"/>
              </a:ext>
            </a:extLst>
          </p:cNvPr>
          <p:cNvSpPr/>
          <p:nvPr/>
        </p:nvSpPr>
        <p:spPr>
          <a:xfrm>
            <a:off x="862149" y="13376366"/>
            <a:ext cx="104502" cy="2290354"/>
          </a:xfrm>
          <a:custGeom>
            <a:avLst/>
            <a:gdLst>
              <a:gd name="connsiteX0" fmla="*/ 0 w 104502"/>
              <a:gd name="connsiteY0" fmla="*/ 0 h 2290354"/>
              <a:gd name="connsiteX1" fmla="*/ 104502 w 104502"/>
              <a:gd name="connsiteY1" fmla="*/ 2290354 h 2290354"/>
            </a:gdLst>
            <a:ahLst/>
            <a:cxnLst>
              <a:cxn ang="0">
                <a:pos x="connsiteX0" y="connsiteY0"/>
              </a:cxn>
              <a:cxn ang="0">
                <a:pos x="connsiteX1" y="connsiteY1"/>
              </a:cxn>
            </a:cxnLst>
            <a:rect l="l" t="t" r="r" b="b"/>
            <a:pathLst>
              <a:path w="104502" h="2290354">
                <a:moveTo>
                  <a:pt x="0" y="0"/>
                </a:moveTo>
                <a:lnTo>
                  <a:pt x="104502" y="229035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23109D12-D56A-473F-9374-9A471980473E}"/>
              </a:ext>
            </a:extLst>
          </p:cNvPr>
          <p:cNvSpPr/>
          <p:nvPr/>
        </p:nvSpPr>
        <p:spPr>
          <a:xfrm>
            <a:off x="3509554" y="11800114"/>
            <a:ext cx="783772" cy="8709"/>
          </a:xfrm>
          <a:custGeom>
            <a:avLst/>
            <a:gdLst>
              <a:gd name="connsiteX0" fmla="*/ 0 w 783772"/>
              <a:gd name="connsiteY0" fmla="*/ 0 h 8709"/>
              <a:gd name="connsiteX1" fmla="*/ 783772 w 783772"/>
              <a:gd name="connsiteY1" fmla="*/ 8709 h 8709"/>
            </a:gdLst>
            <a:ahLst/>
            <a:cxnLst>
              <a:cxn ang="0">
                <a:pos x="connsiteX0" y="connsiteY0"/>
              </a:cxn>
              <a:cxn ang="0">
                <a:pos x="connsiteX1" y="connsiteY1"/>
              </a:cxn>
            </a:cxnLst>
            <a:rect l="l" t="t" r="r" b="b"/>
            <a:pathLst>
              <a:path w="783772" h="8709">
                <a:moveTo>
                  <a:pt x="0" y="0"/>
                </a:moveTo>
                <a:lnTo>
                  <a:pt x="783772" y="870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Shape 148">
            <a:extLst>
              <a:ext uri="{FF2B5EF4-FFF2-40B4-BE49-F238E27FC236}">
                <a16:creationId xmlns:a16="http://schemas.microsoft.com/office/drawing/2014/main" id="{5EB5F7D4-70EC-40D1-A2A2-13E3284C03DF}"/>
              </a:ext>
            </a:extLst>
          </p:cNvPr>
          <p:cNvSpPr/>
          <p:nvPr/>
        </p:nvSpPr>
        <p:spPr>
          <a:xfrm>
            <a:off x="5390606" y="11948160"/>
            <a:ext cx="269965" cy="4206240"/>
          </a:xfrm>
          <a:custGeom>
            <a:avLst/>
            <a:gdLst>
              <a:gd name="connsiteX0" fmla="*/ 0 w 269965"/>
              <a:gd name="connsiteY0" fmla="*/ 0 h 4206240"/>
              <a:gd name="connsiteX1" fmla="*/ 148045 w 269965"/>
              <a:gd name="connsiteY1" fmla="*/ 2281646 h 4206240"/>
              <a:gd name="connsiteX2" fmla="*/ 191588 w 269965"/>
              <a:gd name="connsiteY2" fmla="*/ 3526971 h 4206240"/>
              <a:gd name="connsiteX3" fmla="*/ 269965 w 269965"/>
              <a:gd name="connsiteY3" fmla="*/ 4206240 h 4206240"/>
            </a:gdLst>
            <a:ahLst/>
            <a:cxnLst>
              <a:cxn ang="0">
                <a:pos x="connsiteX0" y="connsiteY0"/>
              </a:cxn>
              <a:cxn ang="0">
                <a:pos x="connsiteX1" y="connsiteY1"/>
              </a:cxn>
              <a:cxn ang="0">
                <a:pos x="connsiteX2" y="connsiteY2"/>
              </a:cxn>
              <a:cxn ang="0">
                <a:pos x="connsiteX3" y="connsiteY3"/>
              </a:cxn>
            </a:cxnLst>
            <a:rect l="l" t="t" r="r" b="b"/>
            <a:pathLst>
              <a:path w="269965" h="4206240">
                <a:moveTo>
                  <a:pt x="0" y="0"/>
                </a:moveTo>
                <a:lnTo>
                  <a:pt x="148045" y="2281646"/>
                </a:lnTo>
                <a:lnTo>
                  <a:pt x="191588" y="3526971"/>
                </a:lnTo>
                <a:lnTo>
                  <a:pt x="269965" y="420624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18708B42-2E33-4BE5-9E83-F7E2C98FF9F1}"/>
              </a:ext>
            </a:extLst>
          </p:cNvPr>
          <p:cNvSpPr/>
          <p:nvPr/>
        </p:nvSpPr>
        <p:spPr>
          <a:xfrm>
            <a:off x="3483429" y="14125303"/>
            <a:ext cx="2029097" cy="43543"/>
          </a:xfrm>
          <a:custGeom>
            <a:avLst/>
            <a:gdLst>
              <a:gd name="connsiteX0" fmla="*/ 0 w 2029097"/>
              <a:gd name="connsiteY0" fmla="*/ 0 h 43543"/>
              <a:gd name="connsiteX1" fmla="*/ 2029097 w 2029097"/>
              <a:gd name="connsiteY1" fmla="*/ 43543 h 43543"/>
            </a:gdLst>
            <a:ahLst/>
            <a:cxnLst>
              <a:cxn ang="0">
                <a:pos x="connsiteX0" y="connsiteY0"/>
              </a:cxn>
              <a:cxn ang="0">
                <a:pos x="connsiteX1" y="connsiteY1"/>
              </a:cxn>
            </a:cxnLst>
            <a:rect l="l" t="t" r="r" b="b"/>
            <a:pathLst>
              <a:path w="2029097" h="43543">
                <a:moveTo>
                  <a:pt x="0" y="0"/>
                </a:moveTo>
                <a:lnTo>
                  <a:pt x="2029097" y="4354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CBB98C3C-5435-4235-B69B-902CEACEE7F0}"/>
              </a:ext>
            </a:extLst>
          </p:cNvPr>
          <p:cNvSpPr/>
          <p:nvPr/>
        </p:nvSpPr>
        <p:spPr>
          <a:xfrm>
            <a:off x="5460274" y="12906103"/>
            <a:ext cx="1062446" cy="8708"/>
          </a:xfrm>
          <a:custGeom>
            <a:avLst/>
            <a:gdLst>
              <a:gd name="connsiteX0" fmla="*/ 0 w 1062446"/>
              <a:gd name="connsiteY0" fmla="*/ 8708 h 8708"/>
              <a:gd name="connsiteX1" fmla="*/ 1062446 w 1062446"/>
              <a:gd name="connsiteY1" fmla="*/ 0 h 8708"/>
            </a:gdLst>
            <a:ahLst/>
            <a:cxnLst>
              <a:cxn ang="0">
                <a:pos x="connsiteX0" y="connsiteY0"/>
              </a:cxn>
              <a:cxn ang="0">
                <a:pos x="connsiteX1" y="connsiteY1"/>
              </a:cxn>
            </a:cxnLst>
            <a:rect l="l" t="t" r="r" b="b"/>
            <a:pathLst>
              <a:path w="1062446" h="8708">
                <a:moveTo>
                  <a:pt x="0" y="8708"/>
                </a:moveTo>
                <a:lnTo>
                  <a:pt x="106244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6F023D93-5CC9-43CD-9536-637C3E336690}"/>
              </a:ext>
            </a:extLst>
          </p:cNvPr>
          <p:cNvSpPr/>
          <p:nvPr/>
        </p:nvSpPr>
        <p:spPr>
          <a:xfrm>
            <a:off x="6496594" y="11678194"/>
            <a:ext cx="226423" cy="3161212"/>
          </a:xfrm>
          <a:custGeom>
            <a:avLst/>
            <a:gdLst>
              <a:gd name="connsiteX0" fmla="*/ 0 w 226423"/>
              <a:gd name="connsiteY0" fmla="*/ 0 h 3161212"/>
              <a:gd name="connsiteX1" fmla="*/ 26126 w 226423"/>
              <a:gd name="connsiteY1" fmla="*/ 1227909 h 3161212"/>
              <a:gd name="connsiteX2" fmla="*/ 226423 w 226423"/>
              <a:gd name="connsiteY2" fmla="*/ 3161212 h 3161212"/>
            </a:gdLst>
            <a:ahLst/>
            <a:cxnLst>
              <a:cxn ang="0">
                <a:pos x="connsiteX0" y="connsiteY0"/>
              </a:cxn>
              <a:cxn ang="0">
                <a:pos x="connsiteX1" y="connsiteY1"/>
              </a:cxn>
              <a:cxn ang="0">
                <a:pos x="connsiteX2" y="connsiteY2"/>
              </a:cxn>
            </a:cxnLst>
            <a:rect l="l" t="t" r="r" b="b"/>
            <a:pathLst>
              <a:path w="226423" h="3161212">
                <a:moveTo>
                  <a:pt x="0" y="0"/>
                </a:moveTo>
                <a:lnTo>
                  <a:pt x="26126" y="1227909"/>
                </a:lnTo>
                <a:lnTo>
                  <a:pt x="226423" y="316121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38478FD2-D740-41EC-9ABE-35DB35B196C7}"/>
              </a:ext>
            </a:extLst>
          </p:cNvPr>
          <p:cNvSpPr/>
          <p:nvPr/>
        </p:nvSpPr>
        <p:spPr>
          <a:xfrm>
            <a:off x="766354" y="15614469"/>
            <a:ext cx="4920343" cy="513805"/>
          </a:xfrm>
          <a:custGeom>
            <a:avLst/>
            <a:gdLst>
              <a:gd name="connsiteX0" fmla="*/ 0 w 4920343"/>
              <a:gd name="connsiteY0" fmla="*/ 78377 h 513805"/>
              <a:gd name="connsiteX1" fmla="*/ 1436915 w 4920343"/>
              <a:gd name="connsiteY1" fmla="*/ 8708 h 513805"/>
              <a:gd name="connsiteX2" fmla="*/ 2656115 w 4920343"/>
              <a:gd name="connsiteY2" fmla="*/ 0 h 513805"/>
              <a:gd name="connsiteX3" fmla="*/ 3352800 w 4920343"/>
              <a:gd name="connsiteY3" fmla="*/ 121920 h 513805"/>
              <a:gd name="connsiteX4" fmla="*/ 4354286 w 4920343"/>
              <a:gd name="connsiteY4" fmla="*/ 374468 h 513805"/>
              <a:gd name="connsiteX5" fmla="*/ 4920343 w 4920343"/>
              <a:gd name="connsiteY5" fmla="*/ 513805 h 513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920343" h="513805">
                <a:moveTo>
                  <a:pt x="0" y="78377"/>
                </a:moveTo>
                <a:lnTo>
                  <a:pt x="1436915" y="8708"/>
                </a:lnTo>
                <a:lnTo>
                  <a:pt x="2656115" y="0"/>
                </a:lnTo>
                <a:lnTo>
                  <a:pt x="3352800" y="121920"/>
                </a:lnTo>
                <a:lnTo>
                  <a:pt x="4354286" y="374468"/>
                </a:lnTo>
                <a:lnTo>
                  <a:pt x="4920343" y="51380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Shape 153">
            <a:extLst>
              <a:ext uri="{FF2B5EF4-FFF2-40B4-BE49-F238E27FC236}">
                <a16:creationId xmlns:a16="http://schemas.microsoft.com/office/drawing/2014/main" id="{7C723D6C-E56F-426D-BAEF-A17B6CA644AD}"/>
              </a:ext>
            </a:extLst>
          </p:cNvPr>
          <p:cNvSpPr/>
          <p:nvPr/>
        </p:nvSpPr>
        <p:spPr>
          <a:xfrm>
            <a:off x="801189" y="11251474"/>
            <a:ext cx="2717074" cy="149336"/>
          </a:xfrm>
          <a:custGeom>
            <a:avLst/>
            <a:gdLst>
              <a:gd name="connsiteX0" fmla="*/ 0 w 2717074"/>
              <a:gd name="connsiteY0" fmla="*/ 0 h 149336"/>
              <a:gd name="connsiteX1" fmla="*/ 801188 w 2717074"/>
              <a:gd name="connsiteY1" fmla="*/ 139337 h 149336"/>
              <a:gd name="connsiteX2" fmla="*/ 1724297 w 2717074"/>
              <a:gd name="connsiteY2" fmla="*/ 130629 h 149336"/>
              <a:gd name="connsiteX3" fmla="*/ 2717074 w 2717074"/>
              <a:gd name="connsiteY3" fmla="*/ 69669 h 149336"/>
            </a:gdLst>
            <a:ahLst/>
            <a:cxnLst>
              <a:cxn ang="0">
                <a:pos x="connsiteX0" y="connsiteY0"/>
              </a:cxn>
              <a:cxn ang="0">
                <a:pos x="connsiteX1" y="connsiteY1"/>
              </a:cxn>
              <a:cxn ang="0">
                <a:pos x="connsiteX2" y="connsiteY2"/>
              </a:cxn>
              <a:cxn ang="0">
                <a:pos x="connsiteX3" y="connsiteY3"/>
              </a:cxn>
            </a:cxnLst>
            <a:rect l="l" t="t" r="r" b="b"/>
            <a:pathLst>
              <a:path w="2717074" h="149336">
                <a:moveTo>
                  <a:pt x="0" y="0"/>
                </a:moveTo>
                <a:cubicBezTo>
                  <a:pt x="256902" y="58783"/>
                  <a:pt x="513805" y="117566"/>
                  <a:pt x="801188" y="139337"/>
                </a:cubicBezTo>
                <a:cubicBezTo>
                  <a:pt x="1088571" y="161109"/>
                  <a:pt x="1404983" y="142240"/>
                  <a:pt x="1724297" y="130629"/>
                </a:cubicBezTo>
                <a:cubicBezTo>
                  <a:pt x="2043611" y="119018"/>
                  <a:pt x="2563223" y="79829"/>
                  <a:pt x="2717074" y="69669"/>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Freeform: Shape 154">
            <a:extLst>
              <a:ext uri="{FF2B5EF4-FFF2-40B4-BE49-F238E27FC236}">
                <a16:creationId xmlns:a16="http://schemas.microsoft.com/office/drawing/2014/main" id="{2BEAFF3A-3373-4433-9648-4440268DCD23}"/>
              </a:ext>
            </a:extLst>
          </p:cNvPr>
          <p:cNvSpPr/>
          <p:nvPr/>
        </p:nvSpPr>
        <p:spPr>
          <a:xfrm>
            <a:off x="1811383" y="15892793"/>
            <a:ext cx="5172891" cy="1994613"/>
          </a:xfrm>
          <a:custGeom>
            <a:avLst/>
            <a:gdLst>
              <a:gd name="connsiteX0" fmla="*/ 0 w 5172891"/>
              <a:gd name="connsiteY0" fmla="*/ 70018 h 1994613"/>
              <a:gd name="connsiteX1" fmla="*/ 1471748 w 5172891"/>
              <a:gd name="connsiteY1" fmla="*/ 350 h 1994613"/>
              <a:gd name="connsiteX2" fmla="*/ 1976846 w 5172891"/>
              <a:gd name="connsiteY2" fmla="*/ 96144 h 1994613"/>
              <a:gd name="connsiteX3" fmla="*/ 2969623 w 5172891"/>
              <a:gd name="connsiteY3" fmla="*/ 366110 h 1994613"/>
              <a:gd name="connsiteX4" fmla="*/ 3265714 w 5172891"/>
              <a:gd name="connsiteY4" fmla="*/ 427070 h 1994613"/>
              <a:gd name="connsiteX5" fmla="*/ 4110446 w 5172891"/>
              <a:gd name="connsiteY5" fmla="*/ 557698 h 1994613"/>
              <a:gd name="connsiteX6" fmla="*/ 4824548 w 5172891"/>
              <a:gd name="connsiteY6" fmla="*/ 609950 h 1994613"/>
              <a:gd name="connsiteX7" fmla="*/ 5042263 w 5172891"/>
              <a:gd name="connsiteY7" fmla="*/ 583824 h 1994613"/>
              <a:gd name="connsiteX8" fmla="*/ 5068388 w 5172891"/>
              <a:gd name="connsiteY8" fmla="*/ 644784 h 1994613"/>
              <a:gd name="connsiteX9" fmla="*/ 5094514 w 5172891"/>
              <a:gd name="connsiteY9" fmla="*/ 897333 h 1994613"/>
              <a:gd name="connsiteX10" fmla="*/ 5172891 w 5172891"/>
              <a:gd name="connsiteY10" fmla="*/ 1994613 h 1994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72891" h="1994613">
                <a:moveTo>
                  <a:pt x="0" y="70018"/>
                </a:moveTo>
                <a:cubicBezTo>
                  <a:pt x="571137" y="33007"/>
                  <a:pt x="1142274" y="-4004"/>
                  <a:pt x="1471748" y="350"/>
                </a:cubicBezTo>
                <a:cubicBezTo>
                  <a:pt x="1801222" y="4704"/>
                  <a:pt x="1727200" y="35184"/>
                  <a:pt x="1976846" y="96144"/>
                </a:cubicBezTo>
                <a:cubicBezTo>
                  <a:pt x="2226492" y="157104"/>
                  <a:pt x="2754812" y="310956"/>
                  <a:pt x="2969623" y="366110"/>
                </a:cubicBezTo>
                <a:cubicBezTo>
                  <a:pt x="3184434" y="421264"/>
                  <a:pt x="3075577" y="395139"/>
                  <a:pt x="3265714" y="427070"/>
                </a:cubicBezTo>
                <a:cubicBezTo>
                  <a:pt x="3455851" y="459001"/>
                  <a:pt x="3850640" y="527218"/>
                  <a:pt x="4110446" y="557698"/>
                </a:cubicBezTo>
                <a:cubicBezTo>
                  <a:pt x="4370252" y="588178"/>
                  <a:pt x="4669245" y="605596"/>
                  <a:pt x="4824548" y="609950"/>
                </a:cubicBezTo>
                <a:cubicBezTo>
                  <a:pt x="4979851" y="614304"/>
                  <a:pt x="5001623" y="578018"/>
                  <a:pt x="5042263" y="583824"/>
                </a:cubicBezTo>
                <a:cubicBezTo>
                  <a:pt x="5082903" y="589630"/>
                  <a:pt x="5059680" y="592533"/>
                  <a:pt x="5068388" y="644784"/>
                </a:cubicBezTo>
                <a:cubicBezTo>
                  <a:pt x="5077097" y="697036"/>
                  <a:pt x="5077097" y="672362"/>
                  <a:pt x="5094514" y="897333"/>
                </a:cubicBezTo>
                <a:cubicBezTo>
                  <a:pt x="5111931" y="1122304"/>
                  <a:pt x="5171440" y="1824796"/>
                  <a:pt x="5172891" y="1994613"/>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Freeform: Shape 155">
            <a:extLst>
              <a:ext uri="{FF2B5EF4-FFF2-40B4-BE49-F238E27FC236}">
                <a16:creationId xmlns:a16="http://schemas.microsoft.com/office/drawing/2014/main" id="{0B1FA890-D9E4-46E4-92D0-99F61BDF8E9B}"/>
              </a:ext>
            </a:extLst>
          </p:cNvPr>
          <p:cNvSpPr/>
          <p:nvPr/>
        </p:nvSpPr>
        <p:spPr>
          <a:xfrm>
            <a:off x="3239589" y="15901851"/>
            <a:ext cx="87085" cy="1915886"/>
          </a:xfrm>
          <a:custGeom>
            <a:avLst/>
            <a:gdLst>
              <a:gd name="connsiteX0" fmla="*/ 0 w 87085"/>
              <a:gd name="connsiteY0" fmla="*/ 0 h 1915886"/>
              <a:gd name="connsiteX1" fmla="*/ 87085 w 87085"/>
              <a:gd name="connsiteY1" fmla="*/ 1915886 h 1915886"/>
            </a:gdLst>
            <a:ahLst/>
            <a:cxnLst>
              <a:cxn ang="0">
                <a:pos x="connsiteX0" y="connsiteY0"/>
              </a:cxn>
              <a:cxn ang="0">
                <a:pos x="connsiteX1" y="connsiteY1"/>
              </a:cxn>
            </a:cxnLst>
            <a:rect l="l" t="t" r="r" b="b"/>
            <a:pathLst>
              <a:path w="87085" h="1915886">
                <a:moveTo>
                  <a:pt x="0" y="0"/>
                </a:moveTo>
                <a:lnTo>
                  <a:pt x="87085" y="191588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Freeform: Shape 156">
            <a:extLst>
              <a:ext uri="{FF2B5EF4-FFF2-40B4-BE49-F238E27FC236}">
                <a16:creationId xmlns:a16="http://schemas.microsoft.com/office/drawing/2014/main" id="{69D91DB1-8E2E-41B2-8135-86E93BE2962D}"/>
              </a:ext>
            </a:extLst>
          </p:cNvPr>
          <p:cNvSpPr/>
          <p:nvPr/>
        </p:nvSpPr>
        <p:spPr>
          <a:xfrm>
            <a:off x="4728754" y="16285029"/>
            <a:ext cx="8709" cy="1541417"/>
          </a:xfrm>
          <a:custGeom>
            <a:avLst/>
            <a:gdLst>
              <a:gd name="connsiteX0" fmla="*/ 8709 w 8709"/>
              <a:gd name="connsiteY0" fmla="*/ 0 h 1541417"/>
              <a:gd name="connsiteX1" fmla="*/ 0 w 8709"/>
              <a:gd name="connsiteY1" fmla="*/ 1541417 h 1541417"/>
            </a:gdLst>
            <a:ahLst/>
            <a:cxnLst>
              <a:cxn ang="0">
                <a:pos x="connsiteX0" y="connsiteY0"/>
              </a:cxn>
              <a:cxn ang="0">
                <a:pos x="connsiteX1" y="connsiteY1"/>
              </a:cxn>
            </a:cxnLst>
            <a:rect l="l" t="t" r="r" b="b"/>
            <a:pathLst>
              <a:path w="8709" h="1541417">
                <a:moveTo>
                  <a:pt x="8709" y="0"/>
                </a:moveTo>
                <a:lnTo>
                  <a:pt x="0" y="154141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Freeform: Shape 157">
            <a:extLst>
              <a:ext uri="{FF2B5EF4-FFF2-40B4-BE49-F238E27FC236}">
                <a16:creationId xmlns:a16="http://schemas.microsoft.com/office/drawing/2014/main" id="{C451F9F9-857D-4AA6-ADC6-513BE5792216}"/>
              </a:ext>
            </a:extLst>
          </p:cNvPr>
          <p:cNvSpPr/>
          <p:nvPr/>
        </p:nvSpPr>
        <p:spPr>
          <a:xfrm>
            <a:off x="5799909" y="16441783"/>
            <a:ext cx="34834" cy="1358537"/>
          </a:xfrm>
          <a:custGeom>
            <a:avLst/>
            <a:gdLst>
              <a:gd name="connsiteX0" fmla="*/ 0 w 34834"/>
              <a:gd name="connsiteY0" fmla="*/ 0 h 1358537"/>
              <a:gd name="connsiteX1" fmla="*/ 34834 w 34834"/>
              <a:gd name="connsiteY1" fmla="*/ 1358537 h 1358537"/>
            </a:gdLst>
            <a:ahLst/>
            <a:cxnLst>
              <a:cxn ang="0">
                <a:pos x="connsiteX0" y="connsiteY0"/>
              </a:cxn>
              <a:cxn ang="0">
                <a:pos x="connsiteX1" y="connsiteY1"/>
              </a:cxn>
            </a:cxnLst>
            <a:rect l="l" t="t" r="r" b="b"/>
            <a:pathLst>
              <a:path w="34834" h="1358537">
                <a:moveTo>
                  <a:pt x="0" y="0"/>
                </a:moveTo>
                <a:lnTo>
                  <a:pt x="34834" y="135853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Freeform: Shape 158">
            <a:extLst>
              <a:ext uri="{FF2B5EF4-FFF2-40B4-BE49-F238E27FC236}">
                <a16:creationId xmlns:a16="http://schemas.microsoft.com/office/drawing/2014/main" id="{3C8BF8B5-EB78-4775-B3B0-65E13F28DE45}"/>
              </a:ext>
            </a:extLst>
          </p:cNvPr>
          <p:cNvSpPr/>
          <p:nvPr/>
        </p:nvSpPr>
        <p:spPr>
          <a:xfrm>
            <a:off x="7498080" y="13977257"/>
            <a:ext cx="2203269" cy="975360"/>
          </a:xfrm>
          <a:custGeom>
            <a:avLst/>
            <a:gdLst>
              <a:gd name="connsiteX0" fmla="*/ 2185851 w 2203269"/>
              <a:gd name="connsiteY0" fmla="*/ 0 h 975360"/>
              <a:gd name="connsiteX1" fmla="*/ 0 w 2203269"/>
              <a:gd name="connsiteY1" fmla="*/ 557349 h 975360"/>
              <a:gd name="connsiteX2" fmla="*/ 121920 w 2203269"/>
              <a:gd name="connsiteY2" fmla="*/ 975360 h 975360"/>
              <a:gd name="connsiteX3" fmla="*/ 2203269 w 2203269"/>
              <a:gd name="connsiteY3" fmla="*/ 409303 h 975360"/>
            </a:gdLst>
            <a:ahLst/>
            <a:cxnLst>
              <a:cxn ang="0">
                <a:pos x="connsiteX0" y="connsiteY0"/>
              </a:cxn>
              <a:cxn ang="0">
                <a:pos x="connsiteX1" y="connsiteY1"/>
              </a:cxn>
              <a:cxn ang="0">
                <a:pos x="connsiteX2" y="connsiteY2"/>
              </a:cxn>
              <a:cxn ang="0">
                <a:pos x="connsiteX3" y="connsiteY3"/>
              </a:cxn>
            </a:cxnLst>
            <a:rect l="l" t="t" r="r" b="b"/>
            <a:pathLst>
              <a:path w="2203269" h="975360">
                <a:moveTo>
                  <a:pt x="2185851" y="0"/>
                </a:moveTo>
                <a:lnTo>
                  <a:pt x="0" y="557349"/>
                </a:lnTo>
                <a:lnTo>
                  <a:pt x="121920" y="975360"/>
                </a:lnTo>
                <a:lnTo>
                  <a:pt x="2203269" y="40930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Freeform: Shape 159">
            <a:extLst>
              <a:ext uri="{FF2B5EF4-FFF2-40B4-BE49-F238E27FC236}">
                <a16:creationId xmlns:a16="http://schemas.microsoft.com/office/drawing/2014/main" id="{56592A17-776F-4404-8BAA-0E927E537F9B}"/>
              </a:ext>
            </a:extLst>
          </p:cNvPr>
          <p:cNvSpPr/>
          <p:nvPr/>
        </p:nvSpPr>
        <p:spPr>
          <a:xfrm>
            <a:off x="7750629" y="14752320"/>
            <a:ext cx="957942" cy="1201783"/>
          </a:xfrm>
          <a:custGeom>
            <a:avLst/>
            <a:gdLst>
              <a:gd name="connsiteX0" fmla="*/ 0 w 957942"/>
              <a:gd name="connsiteY0" fmla="*/ 182880 h 1201783"/>
              <a:gd name="connsiteX1" fmla="*/ 313508 w 957942"/>
              <a:gd name="connsiteY1" fmla="*/ 1201783 h 1201783"/>
              <a:gd name="connsiteX2" fmla="*/ 957942 w 957942"/>
              <a:gd name="connsiteY2" fmla="*/ 957943 h 1201783"/>
              <a:gd name="connsiteX3" fmla="*/ 687977 w 957942"/>
              <a:gd name="connsiteY3" fmla="*/ 0 h 1201783"/>
            </a:gdLst>
            <a:ahLst/>
            <a:cxnLst>
              <a:cxn ang="0">
                <a:pos x="connsiteX0" y="connsiteY0"/>
              </a:cxn>
              <a:cxn ang="0">
                <a:pos x="connsiteX1" y="connsiteY1"/>
              </a:cxn>
              <a:cxn ang="0">
                <a:pos x="connsiteX2" y="connsiteY2"/>
              </a:cxn>
              <a:cxn ang="0">
                <a:pos x="connsiteX3" y="connsiteY3"/>
              </a:cxn>
            </a:cxnLst>
            <a:rect l="l" t="t" r="r" b="b"/>
            <a:pathLst>
              <a:path w="957942" h="1201783">
                <a:moveTo>
                  <a:pt x="0" y="182880"/>
                </a:moveTo>
                <a:lnTo>
                  <a:pt x="313508" y="1201783"/>
                </a:lnTo>
                <a:lnTo>
                  <a:pt x="957942" y="957943"/>
                </a:lnTo>
                <a:lnTo>
                  <a:pt x="68797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Freeform: Shape 161">
            <a:extLst>
              <a:ext uri="{FF2B5EF4-FFF2-40B4-BE49-F238E27FC236}">
                <a16:creationId xmlns:a16="http://schemas.microsoft.com/office/drawing/2014/main" id="{803A7942-78F4-4934-A08D-343C3E0C5AD8}"/>
              </a:ext>
            </a:extLst>
          </p:cNvPr>
          <p:cNvSpPr/>
          <p:nvPr/>
        </p:nvSpPr>
        <p:spPr>
          <a:xfrm>
            <a:off x="7498080" y="16903337"/>
            <a:ext cx="618309" cy="975360"/>
          </a:xfrm>
          <a:custGeom>
            <a:avLst/>
            <a:gdLst>
              <a:gd name="connsiteX0" fmla="*/ 618309 w 618309"/>
              <a:gd name="connsiteY0" fmla="*/ 0 h 975360"/>
              <a:gd name="connsiteX1" fmla="*/ 0 w 618309"/>
              <a:gd name="connsiteY1" fmla="*/ 182880 h 975360"/>
              <a:gd name="connsiteX2" fmla="*/ 217714 w 618309"/>
              <a:gd name="connsiteY2" fmla="*/ 975360 h 975360"/>
            </a:gdLst>
            <a:ahLst/>
            <a:cxnLst>
              <a:cxn ang="0">
                <a:pos x="connsiteX0" y="connsiteY0"/>
              </a:cxn>
              <a:cxn ang="0">
                <a:pos x="connsiteX1" y="connsiteY1"/>
              </a:cxn>
              <a:cxn ang="0">
                <a:pos x="connsiteX2" y="connsiteY2"/>
              </a:cxn>
            </a:cxnLst>
            <a:rect l="l" t="t" r="r" b="b"/>
            <a:pathLst>
              <a:path w="618309" h="975360">
                <a:moveTo>
                  <a:pt x="618309" y="0"/>
                </a:moveTo>
                <a:lnTo>
                  <a:pt x="0" y="182880"/>
                </a:lnTo>
                <a:lnTo>
                  <a:pt x="217714" y="97536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Freeform: Shape 162">
            <a:extLst>
              <a:ext uri="{FF2B5EF4-FFF2-40B4-BE49-F238E27FC236}">
                <a16:creationId xmlns:a16="http://schemas.microsoft.com/office/drawing/2014/main" id="{08D6E174-1680-4E97-8968-F05219E30BBD}"/>
              </a:ext>
            </a:extLst>
          </p:cNvPr>
          <p:cNvSpPr/>
          <p:nvPr/>
        </p:nvSpPr>
        <p:spPr>
          <a:xfrm>
            <a:off x="9727474" y="16859794"/>
            <a:ext cx="1262743" cy="992777"/>
          </a:xfrm>
          <a:custGeom>
            <a:avLst/>
            <a:gdLst>
              <a:gd name="connsiteX0" fmla="*/ 1262743 w 1262743"/>
              <a:gd name="connsiteY0" fmla="*/ 0 h 992777"/>
              <a:gd name="connsiteX1" fmla="*/ 0 w 1262743"/>
              <a:gd name="connsiteY1" fmla="*/ 391886 h 992777"/>
              <a:gd name="connsiteX2" fmla="*/ 278675 w 1262743"/>
              <a:gd name="connsiteY2" fmla="*/ 992777 h 992777"/>
            </a:gdLst>
            <a:ahLst/>
            <a:cxnLst>
              <a:cxn ang="0">
                <a:pos x="connsiteX0" y="connsiteY0"/>
              </a:cxn>
              <a:cxn ang="0">
                <a:pos x="connsiteX1" y="connsiteY1"/>
              </a:cxn>
              <a:cxn ang="0">
                <a:pos x="connsiteX2" y="connsiteY2"/>
              </a:cxn>
            </a:cxnLst>
            <a:rect l="l" t="t" r="r" b="b"/>
            <a:pathLst>
              <a:path w="1262743" h="992777">
                <a:moveTo>
                  <a:pt x="1262743" y="0"/>
                </a:moveTo>
                <a:lnTo>
                  <a:pt x="0" y="391886"/>
                </a:lnTo>
                <a:lnTo>
                  <a:pt x="278675" y="99277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Freeform: Shape 163">
            <a:extLst>
              <a:ext uri="{FF2B5EF4-FFF2-40B4-BE49-F238E27FC236}">
                <a16:creationId xmlns:a16="http://schemas.microsoft.com/office/drawing/2014/main" id="{15EDCCF2-6178-43E8-8728-84241071B23E}"/>
              </a:ext>
            </a:extLst>
          </p:cNvPr>
          <p:cNvSpPr/>
          <p:nvPr/>
        </p:nvSpPr>
        <p:spPr>
          <a:xfrm>
            <a:off x="8046720" y="15449006"/>
            <a:ext cx="2194560" cy="2403565"/>
          </a:xfrm>
          <a:custGeom>
            <a:avLst/>
            <a:gdLst>
              <a:gd name="connsiteX0" fmla="*/ 2194560 w 2194560"/>
              <a:gd name="connsiteY0" fmla="*/ 0 h 2403565"/>
              <a:gd name="connsiteX1" fmla="*/ 862149 w 2194560"/>
              <a:gd name="connsiteY1" fmla="*/ 461554 h 2403565"/>
              <a:gd name="connsiteX2" fmla="*/ 0 w 2194560"/>
              <a:gd name="connsiteY2" fmla="*/ 2403565 h 2403565"/>
            </a:gdLst>
            <a:ahLst/>
            <a:cxnLst>
              <a:cxn ang="0">
                <a:pos x="connsiteX0" y="connsiteY0"/>
              </a:cxn>
              <a:cxn ang="0">
                <a:pos x="connsiteX1" y="connsiteY1"/>
              </a:cxn>
              <a:cxn ang="0">
                <a:pos x="connsiteX2" y="connsiteY2"/>
              </a:cxn>
            </a:cxnLst>
            <a:rect l="l" t="t" r="r" b="b"/>
            <a:pathLst>
              <a:path w="2194560" h="2403565">
                <a:moveTo>
                  <a:pt x="2194560" y="0"/>
                </a:moveTo>
                <a:lnTo>
                  <a:pt x="862149" y="461554"/>
                </a:lnTo>
                <a:lnTo>
                  <a:pt x="0" y="240356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Freeform: Shape 164">
            <a:extLst>
              <a:ext uri="{FF2B5EF4-FFF2-40B4-BE49-F238E27FC236}">
                <a16:creationId xmlns:a16="http://schemas.microsoft.com/office/drawing/2014/main" id="{C6A0C514-C9BE-4148-8218-598C60EE1E21}"/>
              </a:ext>
            </a:extLst>
          </p:cNvPr>
          <p:cNvSpPr/>
          <p:nvPr/>
        </p:nvSpPr>
        <p:spPr>
          <a:xfrm>
            <a:off x="10725150" y="15735300"/>
            <a:ext cx="2638425" cy="1905000"/>
          </a:xfrm>
          <a:custGeom>
            <a:avLst/>
            <a:gdLst>
              <a:gd name="connsiteX0" fmla="*/ 0 w 2638425"/>
              <a:gd name="connsiteY0" fmla="*/ 0 h 1905000"/>
              <a:gd name="connsiteX1" fmla="*/ 409575 w 2638425"/>
              <a:gd name="connsiteY1" fmla="*/ 771525 h 1905000"/>
              <a:gd name="connsiteX2" fmla="*/ 800100 w 2638425"/>
              <a:gd name="connsiteY2" fmla="*/ 1905000 h 1905000"/>
              <a:gd name="connsiteX3" fmla="*/ 2638425 w 2638425"/>
              <a:gd name="connsiteY3" fmla="*/ 1504950 h 1905000"/>
            </a:gdLst>
            <a:ahLst/>
            <a:cxnLst>
              <a:cxn ang="0">
                <a:pos x="connsiteX0" y="connsiteY0"/>
              </a:cxn>
              <a:cxn ang="0">
                <a:pos x="connsiteX1" y="connsiteY1"/>
              </a:cxn>
              <a:cxn ang="0">
                <a:pos x="connsiteX2" y="connsiteY2"/>
              </a:cxn>
              <a:cxn ang="0">
                <a:pos x="connsiteX3" y="connsiteY3"/>
              </a:cxn>
            </a:cxnLst>
            <a:rect l="l" t="t" r="r" b="b"/>
            <a:pathLst>
              <a:path w="2638425" h="1905000">
                <a:moveTo>
                  <a:pt x="0" y="0"/>
                </a:moveTo>
                <a:lnTo>
                  <a:pt x="409575" y="771525"/>
                </a:lnTo>
                <a:lnTo>
                  <a:pt x="800100" y="1905000"/>
                </a:lnTo>
                <a:lnTo>
                  <a:pt x="2638425" y="15049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Shape 165">
            <a:extLst>
              <a:ext uri="{FF2B5EF4-FFF2-40B4-BE49-F238E27FC236}">
                <a16:creationId xmlns:a16="http://schemas.microsoft.com/office/drawing/2014/main" id="{1084356C-FB8A-46CC-9A09-61843E236841}"/>
              </a:ext>
            </a:extLst>
          </p:cNvPr>
          <p:cNvSpPr/>
          <p:nvPr/>
        </p:nvSpPr>
        <p:spPr>
          <a:xfrm>
            <a:off x="14506575" y="11096625"/>
            <a:ext cx="2276475" cy="123825"/>
          </a:xfrm>
          <a:custGeom>
            <a:avLst/>
            <a:gdLst>
              <a:gd name="connsiteX0" fmla="*/ 0 w 2276475"/>
              <a:gd name="connsiteY0" fmla="*/ 0 h 123825"/>
              <a:gd name="connsiteX1" fmla="*/ 2276475 w 2276475"/>
              <a:gd name="connsiteY1" fmla="*/ 123825 h 123825"/>
            </a:gdLst>
            <a:ahLst/>
            <a:cxnLst>
              <a:cxn ang="0">
                <a:pos x="connsiteX0" y="connsiteY0"/>
              </a:cxn>
              <a:cxn ang="0">
                <a:pos x="connsiteX1" y="connsiteY1"/>
              </a:cxn>
            </a:cxnLst>
            <a:rect l="l" t="t" r="r" b="b"/>
            <a:pathLst>
              <a:path w="2276475" h="123825">
                <a:moveTo>
                  <a:pt x="0" y="0"/>
                </a:moveTo>
                <a:lnTo>
                  <a:pt x="2276475" y="12382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Freeform: Shape 166">
            <a:extLst>
              <a:ext uri="{FF2B5EF4-FFF2-40B4-BE49-F238E27FC236}">
                <a16:creationId xmlns:a16="http://schemas.microsoft.com/office/drawing/2014/main" id="{0A59CCA5-3FD6-428A-89FF-57F4B8DACF0A}"/>
              </a:ext>
            </a:extLst>
          </p:cNvPr>
          <p:cNvSpPr/>
          <p:nvPr/>
        </p:nvSpPr>
        <p:spPr>
          <a:xfrm>
            <a:off x="15363825" y="11153775"/>
            <a:ext cx="866775" cy="3676650"/>
          </a:xfrm>
          <a:custGeom>
            <a:avLst/>
            <a:gdLst>
              <a:gd name="connsiteX0" fmla="*/ 0 w 866775"/>
              <a:gd name="connsiteY0" fmla="*/ 0 h 3676650"/>
              <a:gd name="connsiteX1" fmla="*/ 161925 w 866775"/>
              <a:gd name="connsiteY1" fmla="*/ 1285875 h 3676650"/>
              <a:gd name="connsiteX2" fmla="*/ 790575 w 866775"/>
              <a:gd name="connsiteY2" fmla="*/ 1428750 h 3676650"/>
              <a:gd name="connsiteX3" fmla="*/ 866775 w 866775"/>
              <a:gd name="connsiteY3" fmla="*/ 2228850 h 3676650"/>
              <a:gd name="connsiteX4" fmla="*/ 114300 w 866775"/>
              <a:gd name="connsiteY4" fmla="*/ 3105150 h 3676650"/>
              <a:gd name="connsiteX5" fmla="*/ 333375 w 866775"/>
              <a:gd name="connsiteY5" fmla="*/ 3676650 h 367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66775" h="3676650">
                <a:moveTo>
                  <a:pt x="0" y="0"/>
                </a:moveTo>
                <a:lnTo>
                  <a:pt x="161925" y="1285875"/>
                </a:lnTo>
                <a:lnTo>
                  <a:pt x="790575" y="1428750"/>
                </a:lnTo>
                <a:lnTo>
                  <a:pt x="866775" y="2228850"/>
                </a:lnTo>
                <a:lnTo>
                  <a:pt x="114300" y="3105150"/>
                </a:lnTo>
                <a:lnTo>
                  <a:pt x="333375" y="36766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Freeform: Shape 167">
            <a:extLst>
              <a:ext uri="{FF2B5EF4-FFF2-40B4-BE49-F238E27FC236}">
                <a16:creationId xmlns:a16="http://schemas.microsoft.com/office/drawing/2014/main" id="{761260FF-0BBB-49DE-B827-481744414618}"/>
              </a:ext>
            </a:extLst>
          </p:cNvPr>
          <p:cNvSpPr/>
          <p:nvPr/>
        </p:nvSpPr>
        <p:spPr>
          <a:xfrm>
            <a:off x="16792575" y="10801350"/>
            <a:ext cx="228600" cy="3676650"/>
          </a:xfrm>
          <a:custGeom>
            <a:avLst/>
            <a:gdLst>
              <a:gd name="connsiteX0" fmla="*/ 0 w 228600"/>
              <a:gd name="connsiteY0" fmla="*/ 0 h 3676650"/>
              <a:gd name="connsiteX1" fmla="*/ 104775 w 228600"/>
              <a:gd name="connsiteY1" fmla="*/ 2447925 h 3676650"/>
              <a:gd name="connsiteX2" fmla="*/ 228600 w 228600"/>
              <a:gd name="connsiteY2" fmla="*/ 3676650 h 3676650"/>
            </a:gdLst>
            <a:ahLst/>
            <a:cxnLst>
              <a:cxn ang="0">
                <a:pos x="connsiteX0" y="connsiteY0"/>
              </a:cxn>
              <a:cxn ang="0">
                <a:pos x="connsiteX1" y="connsiteY1"/>
              </a:cxn>
              <a:cxn ang="0">
                <a:pos x="connsiteX2" y="connsiteY2"/>
              </a:cxn>
            </a:cxnLst>
            <a:rect l="l" t="t" r="r" b="b"/>
            <a:pathLst>
              <a:path w="228600" h="3676650">
                <a:moveTo>
                  <a:pt x="0" y="0"/>
                </a:moveTo>
                <a:lnTo>
                  <a:pt x="104775" y="2447925"/>
                </a:lnTo>
                <a:lnTo>
                  <a:pt x="228600" y="36766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Freeform: Shape 168">
            <a:extLst>
              <a:ext uri="{FF2B5EF4-FFF2-40B4-BE49-F238E27FC236}">
                <a16:creationId xmlns:a16="http://schemas.microsoft.com/office/drawing/2014/main" id="{C3AAF027-B71B-40FF-B3EA-7FEC558DDE30}"/>
              </a:ext>
            </a:extLst>
          </p:cNvPr>
          <p:cNvSpPr/>
          <p:nvPr/>
        </p:nvSpPr>
        <p:spPr>
          <a:xfrm>
            <a:off x="16211550" y="13296900"/>
            <a:ext cx="666750" cy="66675"/>
          </a:xfrm>
          <a:custGeom>
            <a:avLst/>
            <a:gdLst>
              <a:gd name="connsiteX0" fmla="*/ 0 w 666750"/>
              <a:gd name="connsiteY0" fmla="*/ 66675 h 66675"/>
              <a:gd name="connsiteX1" fmla="*/ 666750 w 666750"/>
              <a:gd name="connsiteY1" fmla="*/ 0 h 66675"/>
            </a:gdLst>
            <a:ahLst/>
            <a:cxnLst>
              <a:cxn ang="0">
                <a:pos x="connsiteX0" y="connsiteY0"/>
              </a:cxn>
              <a:cxn ang="0">
                <a:pos x="connsiteX1" y="connsiteY1"/>
              </a:cxn>
            </a:cxnLst>
            <a:rect l="l" t="t" r="r" b="b"/>
            <a:pathLst>
              <a:path w="666750" h="66675">
                <a:moveTo>
                  <a:pt x="0" y="66675"/>
                </a:moveTo>
                <a:lnTo>
                  <a:pt x="66675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Freeform: Shape 169">
            <a:extLst>
              <a:ext uri="{FF2B5EF4-FFF2-40B4-BE49-F238E27FC236}">
                <a16:creationId xmlns:a16="http://schemas.microsoft.com/office/drawing/2014/main" id="{CD63A3E5-C48C-4A21-B86E-F5AFDCDC662C}"/>
              </a:ext>
            </a:extLst>
          </p:cNvPr>
          <p:cNvSpPr/>
          <p:nvPr/>
        </p:nvSpPr>
        <p:spPr>
          <a:xfrm>
            <a:off x="15687675" y="14163675"/>
            <a:ext cx="4019550" cy="666750"/>
          </a:xfrm>
          <a:custGeom>
            <a:avLst/>
            <a:gdLst>
              <a:gd name="connsiteX0" fmla="*/ 0 w 4019550"/>
              <a:gd name="connsiteY0" fmla="*/ 666750 h 666750"/>
              <a:gd name="connsiteX1" fmla="*/ 600075 w 4019550"/>
              <a:gd name="connsiteY1" fmla="*/ 428625 h 666750"/>
              <a:gd name="connsiteX2" fmla="*/ 4019550 w 4019550"/>
              <a:gd name="connsiteY2" fmla="*/ 0 h 666750"/>
            </a:gdLst>
            <a:ahLst/>
            <a:cxnLst>
              <a:cxn ang="0">
                <a:pos x="connsiteX0" y="connsiteY0"/>
              </a:cxn>
              <a:cxn ang="0">
                <a:pos x="connsiteX1" y="connsiteY1"/>
              </a:cxn>
              <a:cxn ang="0">
                <a:pos x="connsiteX2" y="connsiteY2"/>
              </a:cxn>
            </a:cxnLst>
            <a:rect l="l" t="t" r="r" b="b"/>
            <a:pathLst>
              <a:path w="4019550" h="666750">
                <a:moveTo>
                  <a:pt x="0" y="666750"/>
                </a:moveTo>
                <a:lnTo>
                  <a:pt x="600075" y="428625"/>
                </a:lnTo>
                <a:lnTo>
                  <a:pt x="401955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Freeform: Shape 170">
            <a:extLst>
              <a:ext uri="{FF2B5EF4-FFF2-40B4-BE49-F238E27FC236}">
                <a16:creationId xmlns:a16="http://schemas.microsoft.com/office/drawing/2014/main" id="{110EB6D7-8C3E-4647-87B5-8C9A9D353D96}"/>
              </a:ext>
            </a:extLst>
          </p:cNvPr>
          <p:cNvSpPr/>
          <p:nvPr/>
        </p:nvSpPr>
        <p:spPr>
          <a:xfrm>
            <a:off x="16811625" y="10820400"/>
            <a:ext cx="3095625" cy="5981700"/>
          </a:xfrm>
          <a:custGeom>
            <a:avLst/>
            <a:gdLst>
              <a:gd name="connsiteX0" fmla="*/ 0 w 3095625"/>
              <a:gd name="connsiteY0" fmla="*/ 0 h 5981700"/>
              <a:gd name="connsiteX1" fmla="*/ 1504950 w 3095625"/>
              <a:gd name="connsiteY1" fmla="*/ 609600 h 5981700"/>
              <a:gd name="connsiteX2" fmla="*/ 2781300 w 3095625"/>
              <a:gd name="connsiteY2" fmla="*/ 1057275 h 5981700"/>
              <a:gd name="connsiteX3" fmla="*/ 3095625 w 3095625"/>
              <a:gd name="connsiteY3" fmla="*/ 5981700 h 5981700"/>
            </a:gdLst>
            <a:ahLst/>
            <a:cxnLst>
              <a:cxn ang="0">
                <a:pos x="connsiteX0" y="connsiteY0"/>
              </a:cxn>
              <a:cxn ang="0">
                <a:pos x="connsiteX1" y="connsiteY1"/>
              </a:cxn>
              <a:cxn ang="0">
                <a:pos x="connsiteX2" y="connsiteY2"/>
              </a:cxn>
              <a:cxn ang="0">
                <a:pos x="connsiteX3" y="connsiteY3"/>
              </a:cxn>
            </a:cxnLst>
            <a:rect l="l" t="t" r="r" b="b"/>
            <a:pathLst>
              <a:path w="3095625" h="5981700">
                <a:moveTo>
                  <a:pt x="0" y="0"/>
                </a:moveTo>
                <a:lnTo>
                  <a:pt x="1504950" y="609600"/>
                </a:lnTo>
                <a:lnTo>
                  <a:pt x="2781300" y="1057275"/>
                </a:lnTo>
                <a:lnTo>
                  <a:pt x="3095625" y="59817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Freeform: Shape 171">
            <a:extLst>
              <a:ext uri="{FF2B5EF4-FFF2-40B4-BE49-F238E27FC236}">
                <a16:creationId xmlns:a16="http://schemas.microsoft.com/office/drawing/2014/main" id="{6E5C9562-C334-4C48-A089-7901ACE3A62F}"/>
              </a:ext>
            </a:extLst>
          </p:cNvPr>
          <p:cNvSpPr/>
          <p:nvPr/>
        </p:nvSpPr>
        <p:spPr>
          <a:xfrm>
            <a:off x="16725900" y="16983075"/>
            <a:ext cx="3009900" cy="523875"/>
          </a:xfrm>
          <a:custGeom>
            <a:avLst/>
            <a:gdLst>
              <a:gd name="connsiteX0" fmla="*/ 0 w 3009900"/>
              <a:gd name="connsiteY0" fmla="*/ 523875 h 523875"/>
              <a:gd name="connsiteX1" fmla="*/ 3009900 w 3009900"/>
              <a:gd name="connsiteY1" fmla="*/ 0 h 523875"/>
            </a:gdLst>
            <a:ahLst/>
            <a:cxnLst>
              <a:cxn ang="0">
                <a:pos x="connsiteX0" y="connsiteY0"/>
              </a:cxn>
              <a:cxn ang="0">
                <a:pos x="connsiteX1" y="connsiteY1"/>
              </a:cxn>
            </a:cxnLst>
            <a:rect l="l" t="t" r="r" b="b"/>
            <a:pathLst>
              <a:path w="3009900" h="523875">
                <a:moveTo>
                  <a:pt x="0" y="523875"/>
                </a:moveTo>
                <a:lnTo>
                  <a:pt x="300990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Shape 172">
            <a:extLst>
              <a:ext uri="{FF2B5EF4-FFF2-40B4-BE49-F238E27FC236}">
                <a16:creationId xmlns:a16="http://schemas.microsoft.com/office/drawing/2014/main" id="{02767633-4601-4A6E-A6D9-2F65C33B47DE}"/>
              </a:ext>
            </a:extLst>
          </p:cNvPr>
          <p:cNvSpPr/>
          <p:nvPr/>
        </p:nvSpPr>
        <p:spPr>
          <a:xfrm>
            <a:off x="20259675" y="16668750"/>
            <a:ext cx="2600325" cy="523875"/>
          </a:xfrm>
          <a:custGeom>
            <a:avLst/>
            <a:gdLst>
              <a:gd name="connsiteX0" fmla="*/ 0 w 2600325"/>
              <a:gd name="connsiteY0" fmla="*/ 209550 h 523875"/>
              <a:gd name="connsiteX1" fmla="*/ 0 w 2600325"/>
              <a:gd name="connsiteY1" fmla="*/ 209550 h 523875"/>
              <a:gd name="connsiteX2" fmla="*/ 85725 w 2600325"/>
              <a:gd name="connsiteY2" fmla="*/ 209550 h 523875"/>
              <a:gd name="connsiteX3" fmla="*/ 1257300 w 2600325"/>
              <a:gd name="connsiteY3" fmla="*/ 0 h 523875"/>
              <a:gd name="connsiteX4" fmla="*/ 2600325 w 2600325"/>
              <a:gd name="connsiteY4" fmla="*/ 523875 h 52387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00325" h="523875">
                <a:moveTo>
                  <a:pt x="0" y="209550"/>
                </a:moveTo>
                <a:lnTo>
                  <a:pt x="0" y="209550"/>
                </a:lnTo>
                <a:lnTo>
                  <a:pt x="85725" y="209550"/>
                </a:lnTo>
                <a:lnTo>
                  <a:pt x="1257300" y="0"/>
                </a:lnTo>
                <a:lnTo>
                  <a:pt x="2600325" y="5238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Shape 174">
            <a:extLst>
              <a:ext uri="{FF2B5EF4-FFF2-40B4-BE49-F238E27FC236}">
                <a16:creationId xmlns:a16="http://schemas.microsoft.com/office/drawing/2014/main" id="{E8A94F35-18A2-4507-8493-FE146331AABF}"/>
              </a:ext>
            </a:extLst>
          </p:cNvPr>
          <p:cNvSpPr/>
          <p:nvPr/>
        </p:nvSpPr>
        <p:spPr>
          <a:xfrm>
            <a:off x="19592925" y="11896725"/>
            <a:ext cx="3209925" cy="5029200"/>
          </a:xfrm>
          <a:custGeom>
            <a:avLst/>
            <a:gdLst>
              <a:gd name="connsiteX0" fmla="*/ 0 w 3209925"/>
              <a:gd name="connsiteY0" fmla="*/ 0 h 5029200"/>
              <a:gd name="connsiteX1" fmla="*/ 3209925 w 3209925"/>
              <a:gd name="connsiteY1" fmla="*/ 1543050 h 5029200"/>
              <a:gd name="connsiteX2" fmla="*/ 2609850 w 3209925"/>
              <a:gd name="connsiteY2" fmla="*/ 5029200 h 5029200"/>
            </a:gdLst>
            <a:ahLst/>
            <a:cxnLst>
              <a:cxn ang="0">
                <a:pos x="connsiteX0" y="connsiteY0"/>
              </a:cxn>
              <a:cxn ang="0">
                <a:pos x="connsiteX1" y="connsiteY1"/>
              </a:cxn>
              <a:cxn ang="0">
                <a:pos x="connsiteX2" y="connsiteY2"/>
              </a:cxn>
            </a:cxnLst>
            <a:rect l="l" t="t" r="r" b="b"/>
            <a:pathLst>
              <a:path w="3209925" h="5029200">
                <a:moveTo>
                  <a:pt x="0" y="0"/>
                </a:moveTo>
                <a:lnTo>
                  <a:pt x="3209925" y="1543050"/>
                </a:lnTo>
                <a:lnTo>
                  <a:pt x="2609850" y="50292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Shape 175">
            <a:extLst>
              <a:ext uri="{FF2B5EF4-FFF2-40B4-BE49-F238E27FC236}">
                <a16:creationId xmlns:a16="http://schemas.microsoft.com/office/drawing/2014/main" id="{AE3BC8FF-ABAE-430F-92F4-5348A0E603CB}"/>
              </a:ext>
            </a:extLst>
          </p:cNvPr>
          <p:cNvSpPr/>
          <p:nvPr/>
        </p:nvSpPr>
        <p:spPr>
          <a:xfrm>
            <a:off x="22783800" y="13430250"/>
            <a:ext cx="3924300" cy="1819275"/>
          </a:xfrm>
          <a:custGeom>
            <a:avLst/>
            <a:gdLst>
              <a:gd name="connsiteX0" fmla="*/ 0 w 3924300"/>
              <a:gd name="connsiteY0" fmla="*/ 0 h 1819275"/>
              <a:gd name="connsiteX1" fmla="*/ 3924300 w 3924300"/>
              <a:gd name="connsiteY1" fmla="*/ 1819275 h 1819275"/>
            </a:gdLst>
            <a:ahLst/>
            <a:cxnLst>
              <a:cxn ang="0">
                <a:pos x="connsiteX0" y="connsiteY0"/>
              </a:cxn>
              <a:cxn ang="0">
                <a:pos x="connsiteX1" y="connsiteY1"/>
              </a:cxn>
            </a:cxnLst>
            <a:rect l="l" t="t" r="r" b="b"/>
            <a:pathLst>
              <a:path w="3924300" h="1819275">
                <a:moveTo>
                  <a:pt x="0" y="0"/>
                </a:moveTo>
                <a:lnTo>
                  <a:pt x="3924300" y="18192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6942B93F-2586-456A-8E17-40242C601E67}"/>
              </a:ext>
            </a:extLst>
          </p:cNvPr>
          <p:cNvSpPr/>
          <p:nvPr/>
        </p:nvSpPr>
        <p:spPr>
          <a:xfrm>
            <a:off x="22812375" y="14544675"/>
            <a:ext cx="2362200" cy="3219450"/>
          </a:xfrm>
          <a:custGeom>
            <a:avLst/>
            <a:gdLst>
              <a:gd name="connsiteX0" fmla="*/ 0 w 2362200"/>
              <a:gd name="connsiteY0" fmla="*/ 2638425 h 3219450"/>
              <a:gd name="connsiteX1" fmla="*/ 1771650 w 2362200"/>
              <a:gd name="connsiteY1" fmla="*/ 3219450 h 3219450"/>
              <a:gd name="connsiteX2" fmla="*/ 2362200 w 2362200"/>
              <a:gd name="connsiteY2" fmla="*/ 0 h 3219450"/>
            </a:gdLst>
            <a:ahLst/>
            <a:cxnLst>
              <a:cxn ang="0">
                <a:pos x="connsiteX0" y="connsiteY0"/>
              </a:cxn>
              <a:cxn ang="0">
                <a:pos x="connsiteX1" y="connsiteY1"/>
              </a:cxn>
              <a:cxn ang="0">
                <a:pos x="connsiteX2" y="connsiteY2"/>
              </a:cxn>
            </a:cxnLst>
            <a:rect l="l" t="t" r="r" b="b"/>
            <a:pathLst>
              <a:path w="2362200" h="3219450">
                <a:moveTo>
                  <a:pt x="0" y="2638425"/>
                </a:moveTo>
                <a:lnTo>
                  <a:pt x="1771650" y="3219450"/>
                </a:lnTo>
                <a:lnTo>
                  <a:pt x="236220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Shape 178">
            <a:extLst>
              <a:ext uri="{FF2B5EF4-FFF2-40B4-BE49-F238E27FC236}">
                <a16:creationId xmlns:a16="http://schemas.microsoft.com/office/drawing/2014/main" id="{425AE44A-D419-4F04-A6A7-5C9BBD497F82}"/>
              </a:ext>
            </a:extLst>
          </p:cNvPr>
          <p:cNvSpPr/>
          <p:nvPr/>
        </p:nvSpPr>
        <p:spPr>
          <a:xfrm>
            <a:off x="17840325" y="8924925"/>
            <a:ext cx="219075" cy="2066925"/>
          </a:xfrm>
          <a:custGeom>
            <a:avLst/>
            <a:gdLst>
              <a:gd name="connsiteX0" fmla="*/ 0 w 219075"/>
              <a:gd name="connsiteY0" fmla="*/ 0 h 2066925"/>
              <a:gd name="connsiteX1" fmla="*/ 219075 w 219075"/>
              <a:gd name="connsiteY1" fmla="*/ 2066925 h 2066925"/>
            </a:gdLst>
            <a:ahLst/>
            <a:cxnLst>
              <a:cxn ang="0">
                <a:pos x="connsiteX0" y="connsiteY0"/>
              </a:cxn>
              <a:cxn ang="0">
                <a:pos x="connsiteX1" y="connsiteY1"/>
              </a:cxn>
            </a:cxnLst>
            <a:rect l="l" t="t" r="r" b="b"/>
            <a:pathLst>
              <a:path w="219075" h="2066925">
                <a:moveTo>
                  <a:pt x="0" y="0"/>
                </a:moveTo>
                <a:lnTo>
                  <a:pt x="219075" y="206692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Shape 179">
            <a:extLst>
              <a:ext uri="{FF2B5EF4-FFF2-40B4-BE49-F238E27FC236}">
                <a16:creationId xmlns:a16="http://schemas.microsoft.com/office/drawing/2014/main" id="{B412361D-EADF-482D-AE08-79C946C3F7F9}"/>
              </a:ext>
            </a:extLst>
          </p:cNvPr>
          <p:cNvSpPr/>
          <p:nvPr/>
        </p:nvSpPr>
        <p:spPr>
          <a:xfrm>
            <a:off x="17068800" y="9305925"/>
            <a:ext cx="95250" cy="942975"/>
          </a:xfrm>
          <a:custGeom>
            <a:avLst/>
            <a:gdLst>
              <a:gd name="connsiteX0" fmla="*/ 0 w 95250"/>
              <a:gd name="connsiteY0" fmla="*/ 0 h 942975"/>
              <a:gd name="connsiteX1" fmla="*/ 0 w 95250"/>
              <a:gd name="connsiteY1" fmla="*/ 0 h 942975"/>
              <a:gd name="connsiteX2" fmla="*/ 76200 w 95250"/>
              <a:gd name="connsiteY2" fmla="*/ 161925 h 942975"/>
              <a:gd name="connsiteX3" fmla="*/ 95250 w 95250"/>
              <a:gd name="connsiteY3" fmla="*/ 942975 h 942975"/>
            </a:gdLst>
            <a:ahLst/>
            <a:cxnLst>
              <a:cxn ang="0">
                <a:pos x="connsiteX0" y="connsiteY0"/>
              </a:cxn>
              <a:cxn ang="0">
                <a:pos x="connsiteX1" y="connsiteY1"/>
              </a:cxn>
              <a:cxn ang="0">
                <a:pos x="connsiteX2" y="connsiteY2"/>
              </a:cxn>
              <a:cxn ang="0">
                <a:pos x="connsiteX3" y="connsiteY3"/>
              </a:cxn>
            </a:cxnLst>
            <a:rect l="l" t="t" r="r" b="b"/>
            <a:pathLst>
              <a:path w="95250" h="942975">
                <a:moveTo>
                  <a:pt x="0" y="0"/>
                </a:moveTo>
                <a:lnTo>
                  <a:pt x="0" y="0"/>
                </a:lnTo>
                <a:lnTo>
                  <a:pt x="76200" y="161925"/>
                </a:lnTo>
                <a:lnTo>
                  <a:pt x="95250" y="9429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3A25B04C-49F8-430F-BCE3-866D737CEDDB}"/>
              </a:ext>
            </a:extLst>
          </p:cNvPr>
          <p:cNvSpPr/>
          <p:nvPr/>
        </p:nvSpPr>
        <p:spPr>
          <a:xfrm>
            <a:off x="17887950" y="8867775"/>
            <a:ext cx="8848725" cy="6000750"/>
          </a:xfrm>
          <a:custGeom>
            <a:avLst/>
            <a:gdLst>
              <a:gd name="connsiteX0" fmla="*/ 0 w 8848725"/>
              <a:gd name="connsiteY0" fmla="*/ 419100 h 6000750"/>
              <a:gd name="connsiteX1" fmla="*/ 3781425 w 8848725"/>
              <a:gd name="connsiteY1" fmla="*/ 0 h 6000750"/>
              <a:gd name="connsiteX2" fmla="*/ 3905250 w 8848725"/>
              <a:gd name="connsiteY2" fmla="*/ 2085975 h 6000750"/>
              <a:gd name="connsiteX3" fmla="*/ 3762375 w 8848725"/>
              <a:gd name="connsiteY3" fmla="*/ 3562350 h 6000750"/>
              <a:gd name="connsiteX4" fmla="*/ 8848725 w 8848725"/>
              <a:gd name="connsiteY4" fmla="*/ 6000750 h 60007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48725" h="6000750">
                <a:moveTo>
                  <a:pt x="0" y="419100"/>
                </a:moveTo>
                <a:lnTo>
                  <a:pt x="3781425" y="0"/>
                </a:lnTo>
                <a:lnTo>
                  <a:pt x="3905250" y="2085975"/>
                </a:lnTo>
                <a:lnTo>
                  <a:pt x="3762375" y="3562350"/>
                </a:lnTo>
                <a:lnTo>
                  <a:pt x="8848725" y="60007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4DBD1989-841C-4C13-B504-F9F976E9076F}"/>
              </a:ext>
            </a:extLst>
          </p:cNvPr>
          <p:cNvSpPr/>
          <p:nvPr/>
        </p:nvSpPr>
        <p:spPr>
          <a:xfrm>
            <a:off x="23564850" y="8477250"/>
            <a:ext cx="38100" cy="2981325"/>
          </a:xfrm>
          <a:custGeom>
            <a:avLst/>
            <a:gdLst>
              <a:gd name="connsiteX0" fmla="*/ 0 w 38100"/>
              <a:gd name="connsiteY0" fmla="*/ 0 h 2981325"/>
              <a:gd name="connsiteX1" fmla="*/ 38100 w 38100"/>
              <a:gd name="connsiteY1" fmla="*/ 2981325 h 2981325"/>
            </a:gdLst>
            <a:ahLst/>
            <a:cxnLst>
              <a:cxn ang="0">
                <a:pos x="connsiteX0" y="connsiteY0"/>
              </a:cxn>
              <a:cxn ang="0">
                <a:pos x="connsiteX1" y="connsiteY1"/>
              </a:cxn>
            </a:cxnLst>
            <a:rect l="l" t="t" r="r" b="b"/>
            <a:pathLst>
              <a:path w="38100" h="2981325">
                <a:moveTo>
                  <a:pt x="0" y="0"/>
                </a:moveTo>
                <a:lnTo>
                  <a:pt x="38100" y="298132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49E82BF5-D847-4C23-B194-65A33DE18C22}"/>
              </a:ext>
            </a:extLst>
          </p:cNvPr>
          <p:cNvSpPr/>
          <p:nvPr/>
        </p:nvSpPr>
        <p:spPr>
          <a:xfrm>
            <a:off x="24288750" y="8572500"/>
            <a:ext cx="123825" cy="3028950"/>
          </a:xfrm>
          <a:custGeom>
            <a:avLst/>
            <a:gdLst>
              <a:gd name="connsiteX0" fmla="*/ 0 w 123825"/>
              <a:gd name="connsiteY0" fmla="*/ 0 h 3028950"/>
              <a:gd name="connsiteX1" fmla="*/ 123825 w 123825"/>
              <a:gd name="connsiteY1" fmla="*/ 3028950 h 3028950"/>
            </a:gdLst>
            <a:ahLst/>
            <a:cxnLst>
              <a:cxn ang="0">
                <a:pos x="connsiteX0" y="connsiteY0"/>
              </a:cxn>
              <a:cxn ang="0">
                <a:pos x="connsiteX1" y="connsiteY1"/>
              </a:cxn>
            </a:cxnLst>
            <a:rect l="l" t="t" r="r" b="b"/>
            <a:pathLst>
              <a:path w="123825" h="3028950">
                <a:moveTo>
                  <a:pt x="0" y="0"/>
                </a:moveTo>
                <a:lnTo>
                  <a:pt x="123825" y="30289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Shape 183">
            <a:extLst>
              <a:ext uri="{FF2B5EF4-FFF2-40B4-BE49-F238E27FC236}">
                <a16:creationId xmlns:a16="http://schemas.microsoft.com/office/drawing/2014/main" id="{4F4E2FEB-8801-4903-B59E-D7A3BB662117}"/>
              </a:ext>
            </a:extLst>
          </p:cNvPr>
          <p:cNvSpPr/>
          <p:nvPr/>
        </p:nvSpPr>
        <p:spPr>
          <a:xfrm>
            <a:off x="23060025" y="11458575"/>
            <a:ext cx="3648075" cy="1647825"/>
          </a:xfrm>
          <a:custGeom>
            <a:avLst/>
            <a:gdLst>
              <a:gd name="connsiteX0" fmla="*/ 19050 w 3648075"/>
              <a:gd name="connsiteY0" fmla="*/ 1647825 h 1647825"/>
              <a:gd name="connsiteX1" fmla="*/ 0 w 3648075"/>
              <a:gd name="connsiteY1" fmla="*/ 0 h 1647825"/>
              <a:gd name="connsiteX2" fmla="*/ 1333500 w 3648075"/>
              <a:gd name="connsiteY2" fmla="*/ 190500 h 1647825"/>
              <a:gd name="connsiteX3" fmla="*/ 3009900 w 3648075"/>
              <a:gd name="connsiteY3" fmla="*/ 609600 h 1647825"/>
              <a:gd name="connsiteX4" fmla="*/ 3648075 w 3648075"/>
              <a:gd name="connsiteY4" fmla="*/ 952500 h 16478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48075" h="1647825">
                <a:moveTo>
                  <a:pt x="19050" y="1647825"/>
                </a:moveTo>
                <a:lnTo>
                  <a:pt x="0" y="0"/>
                </a:lnTo>
                <a:lnTo>
                  <a:pt x="1333500" y="190500"/>
                </a:lnTo>
                <a:lnTo>
                  <a:pt x="3009900" y="609600"/>
                </a:lnTo>
                <a:lnTo>
                  <a:pt x="3648075" y="9525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Shape 184">
            <a:extLst>
              <a:ext uri="{FF2B5EF4-FFF2-40B4-BE49-F238E27FC236}">
                <a16:creationId xmlns:a16="http://schemas.microsoft.com/office/drawing/2014/main" id="{FFEB4FE5-B6C3-40D6-B232-0EB8A75CC5C8}"/>
              </a:ext>
            </a:extLst>
          </p:cNvPr>
          <p:cNvSpPr/>
          <p:nvPr/>
        </p:nvSpPr>
        <p:spPr>
          <a:xfrm>
            <a:off x="24507825" y="11744325"/>
            <a:ext cx="123825" cy="2057400"/>
          </a:xfrm>
          <a:custGeom>
            <a:avLst/>
            <a:gdLst>
              <a:gd name="connsiteX0" fmla="*/ 123825 w 123825"/>
              <a:gd name="connsiteY0" fmla="*/ 0 h 2057400"/>
              <a:gd name="connsiteX1" fmla="*/ 0 w 123825"/>
              <a:gd name="connsiteY1" fmla="*/ 2057400 h 2057400"/>
            </a:gdLst>
            <a:ahLst/>
            <a:cxnLst>
              <a:cxn ang="0">
                <a:pos x="connsiteX0" y="connsiteY0"/>
              </a:cxn>
              <a:cxn ang="0">
                <a:pos x="connsiteX1" y="connsiteY1"/>
              </a:cxn>
            </a:cxnLst>
            <a:rect l="l" t="t" r="r" b="b"/>
            <a:pathLst>
              <a:path w="123825" h="2057400">
                <a:moveTo>
                  <a:pt x="123825" y="0"/>
                </a:moveTo>
                <a:lnTo>
                  <a:pt x="0" y="20574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Freeform: Shape 185">
            <a:extLst>
              <a:ext uri="{FF2B5EF4-FFF2-40B4-BE49-F238E27FC236}">
                <a16:creationId xmlns:a16="http://schemas.microsoft.com/office/drawing/2014/main" id="{AA94B063-4E37-4417-B953-378280D83925}"/>
              </a:ext>
            </a:extLst>
          </p:cNvPr>
          <p:cNvSpPr/>
          <p:nvPr/>
        </p:nvSpPr>
        <p:spPr>
          <a:xfrm>
            <a:off x="26031825" y="12125325"/>
            <a:ext cx="152400" cy="2428875"/>
          </a:xfrm>
          <a:custGeom>
            <a:avLst/>
            <a:gdLst>
              <a:gd name="connsiteX0" fmla="*/ 104775 w 152400"/>
              <a:gd name="connsiteY0" fmla="*/ 0 h 2428875"/>
              <a:gd name="connsiteX1" fmla="*/ 152400 w 152400"/>
              <a:gd name="connsiteY1" fmla="*/ 1228725 h 2428875"/>
              <a:gd name="connsiteX2" fmla="*/ 0 w 152400"/>
              <a:gd name="connsiteY2" fmla="*/ 2428875 h 2428875"/>
            </a:gdLst>
            <a:ahLst/>
            <a:cxnLst>
              <a:cxn ang="0">
                <a:pos x="connsiteX0" y="connsiteY0"/>
              </a:cxn>
              <a:cxn ang="0">
                <a:pos x="connsiteX1" y="connsiteY1"/>
              </a:cxn>
              <a:cxn ang="0">
                <a:pos x="connsiteX2" y="connsiteY2"/>
              </a:cxn>
            </a:cxnLst>
            <a:rect l="l" t="t" r="r" b="b"/>
            <a:pathLst>
              <a:path w="152400" h="2428875">
                <a:moveTo>
                  <a:pt x="104775" y="0"/>
                </a:moveTo>
                <a:lnTo>
                  <a:pt x="152400" y="1228725"/>
                </a:lnTo>
                <a:lnTo>
                  <a:pt x="0" y="24288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Freeform: Shape 186">
            <a:extLst>
              <a:ext uri="{FF2B5EF4-FFF2-40B4-BE49-F238E27FC236}">
                <a16:creationId xmlns:a16="http://schemas.microsoft.com/office/drawing/2014/main" id="{4E254A3B-6EEB-4B15-8D10-99123FBDAB72}"/>
              </a:ext>
            </a:extLst>
          </p:cNvPr>
          <p:cNvSpPr/>
          <p:nvPr/>
        </p:nvSpPr>
        <p:spPr>
          <a:xfrm>
            <a:off x="21783675" y="11306175"/>
            <a:ext cx="542925" cy="1400175"/>
          </a:xfrm>
          <a:custGeom>
            <a:avLst/>
            <a:gdLst>
              <a:gd name="connsiteX0" fmla="*/ 0 w 542925"/>
              <a:gd name="connsiteY0" fmla="*/ 0 h 1400175"/>
              <a:gd name="connsiteX1" fmla="*/ 542925 w 542925"/>
              <a:gd name="connsiteY1" fmla="*/ 85725 h 1400175"/>
              <a:gd name="connsiteX2" fmla="*/ 514350 w 542925"/>
              <a:gd name="connsiteY2" fmla="*/ 1400175 h 1400175"/>
            </a:gdLst>
            <a:ahLst/>
            <a:cxnLst>
              <a:cxn ang="0">
                <a:pos x="connsiteX0" y="connsiteY0"/>
              </a:cxn>
              <a:cxn ang="0">
                <a:pos x="connsiteX1" y="connsiteY1"/>
              </a:cxn>
              <a:cxn ang="0">
                <a:pos x="connsiteX2" y="connsiteY2"/>
              </a:cxn>
            </a:cxnLst>
            <a:rect l="l" t="t" r="r" b="b"/>
            <a:pathLst>
              <a:path w="542925" h="1400175">
                <a:moveTo>
                  <a:pt x="0" y="0"/>
                </a:moveTo>
                <a:lnTo>
                  <a:pt x="542925" y="85725"/>
                </a:lnTo>
                <a:lnTo>
                  <a:pt x="514350" y="14001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Freeform: Shape 187">
            <a:extLst>
              <a:ext uri="{FF2B5EF4-FFF2-40B4-BE49-F238E27FC236}">
                <a16:creationId xmlns:a16="http://schemas.microsoft.com/office/drawing/2014/main" id="{71CC9864-009A-4D77-9AD9-F84A37942008}"/>
              </a:ext>
            </a:extLst>
          </p:cNvPr>
          <p:cNvSpPr/>
          <p:nvPr/>
        </p:nvSpPr>
        <p:spPr>
          <a:xfrm>
            <a:off x="25279350" y="5324475"/>
            <a:ext cx="571500" cy="2971800"/>
          </a:xfrm>
          <a:custGeom>
            <a:avLst/>
            <a:gdLst>
              <a:gd name="connsiteX0" fmla="*/ 0 w 571500"/>
              <a:gd name="connsiteY0" fmla="*/ 0 h 2971800"/>
              <a:gd name="connsiteX1" fmla="*/ 571500 w 571500"/>
              <a:gd name="connsiteY1" fmla="*/ 2971800 h 2971800"/>
            </a:gdLst>
            <a:ahLst/>
            <a:cxnLst>
              <a:cxn ang="0">
                <a:pos x="connsiteX0" y="connsiteY0"/>
              </a:cxn>
              <a:cxn ang="0">
                <a:pos x="connsiteX1" y="connsiteY1"/>
              </a:cxn>
            </a:cxnLst>
            <a:rect l="l" t="t" r="r" b="b"/>
            <a:pathLst>
              <a:path w="571500" h="2971800">
                <a:moveTo>
                  <a:pt x="0" y="0"/>
                </a:moveTo>
                <a:lnTo>
                  <a:pt x="571500" y="29718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Freeform: Shape 188">
            <a:extLst>
              <a:ext uri="{FF2B5EF4-FFF2-40B4-BE49-F238E27FC236}">
                <a16:creationId xmlns:a16="http://schemas.microsoft.com/office/drawing/2014/main" id="{9DDAB6CB-1130-43D0-B60E-6D6A8ED068CC}"/>
              </a:ext>
            </a:extLst>
          </p:cNvPr>
          <p:cNvSpPr/>
          <p:nvPr/>
        </p:nvSpPr>
        <p:spPr>
          <a:xfrm>
            <a:off x="22517100" y="5114925"/>
            <a:ext cx="847725" cy="3009900"/>
          </a:xfrm>
          <a:custGeom>
            <a:avLst/>
            <a:gdLst>
              <a:gd name="connsiteX0" fmla="*/ 0 w 847725"/>
              <a:gd name="connsiteY0" fmla="*/ 0 h 3009900"/>
              <a:gd name="connsiteX1" fmla="*/ 847725 w 847725"/>
              <a:gd name="connsiteY1" fmla="*/ 3009900 h 3009900"/>
            </a:gdLst>
            <a:ahLst/>
            <a:cxnLst>
              <a:cxn ang="0">
                <a:pos x="connsiteX0" y="connsiteY0"/>
              </a:cxn>
              <a:cxn ang="0">
                <a:pos x="connsiteX1" y="connsiteY1"/>
              </a:cxn>
            </a:cxnLst>
            <a:rect l="l" t="t" r="r" b="b"/>
            <a:pathLst>
              <a:path w="847725" h="3009900">
                <a:moveTo>
                  <a:pt x="0" y="0"/>
                </a:moveTo>
                <a:lnTo>
                  <a:pt x="847725" y="30099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Freeform: Shape 189">
            <a:extLst>
              <a:ext uri="{FF2B5EF4-FFF2-40B4-BE49-F238E27FC236}">
                <a16:creationId xmlns:a16="http://schemas.microsoft.com/office/drawing/2014/main" id="{A4D7F705-D47A-458C-8FE1-16864054B9EA}"/>
              </a:ext>
            </a:extLst>
          </p:cNvPr>
          <p:cNvSpPr/>
          <p:nvPr/>
        </p:nvSpPr>
        <p:spPr>
          <a:xfrm>
            <a:off x="16649700" y="4743450"/>
            <a:ext cx="485775" cy="1390650"/>
          </a:xfrm>
          <a:custGeom>
            <a:avLst/>
            <a:gdLst>
              <a:gd name="connsiteX0" fmla="*/ 0 w 485775"/>
              <a:gd name="connsiteY0" fmla="*/ 0 h 1390650"/>
              <a:gd name="connsiteX1" fmla="*/ 485775 w 485775"/>
              <a:gd name="connsiteY1" fmla="*/ 1390650 h 1390650"/>
            </a:gdLst>
            <a:ahLst/>
            <a:cxnLst>
              <a:cxn ang="0">
                <a:pos x="connsiteX0" y="connsiteY0"/>
              </a:cxn>
              <a:cxn ang="0">
                <a:pos x="connsiteX1" y="connsiteY1"/>
              </a:cxn>
            </a:cxnLst>
            <a:rect l="l" t="t" r="r" b="b"/>
            <a:pathLst>
              <a:path w="485775" h="1390650">
                <a:moveTo>
                  <a:pt x="0" y="0"/>
                </a:moveTo>
                <a:lnTo>
                  <a:pt x="485775" y="13906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Shape 190">
            <a:extLst>
              <a:ext uri="{FF2B5EF4-FFF2-40B4-BE49-F238E27FC236}">
                <a16:creationId xmlns:a16="http://schemas.microsoft.com/office/drawing/2014/main" id="{56BEBAF7-CAF5-42A2-96FE-75AE79269422}"/>
              </a:ext>
            </a:extLst>
          </p:cNvPr>
          <p:cNvSpPr/>
          <p:nvPr/>
        </p:nvSpPr>
        <p:spPr>
          <a:xfrm>
            <a:off x="15306675" y="4657725"/>
            <a:ext cx="638175" cy="1819275"/>
          </a:xfrm>
          <a:custGeom>
            <a:avLst/>
            <a:gdLst>
              <a:gd name="connsiteX0" fmla="*/ 0 w 638175"/>
              <a:gd name="connsiteY0" fmla="*/ 0 h 1819275"/>
              <a:gd name="connsiteX1" fmla="*/ 638175 w 638175"/>
              <a:gd name="connsiteY1" fmla="*/ 1819275 h 1819275"/>
            </a:gdLst>
            <a:ahLst/>
            <a:cxnLst>
              <a:cxn ang="0">
                <a:pos x="connsiteX0" y="connsiteY0"/>
              </a:cxn>
              <a:cxn ang="0">
                <a:pos x="connsiteX1" y="connsiteY1"/>
              </a:cxn>
            </a:cxnLst>
            <a:rect l="l" t="t" r="r" b="b"/>
            <a:pathLst>
              <a:path w="638175" h="1819275">
                <a:moveTo>
                  <a:pt x="0" y="0"/>
                </a:moveTo>
                <a:lnTo>
                  <a:pt x="638175" y="18192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Shape 191">
            <a:extLst>
              <a:ext uri="{FF2B5EF4-FFF2-40B4-BE49-F238E27FC236}">
                <a16:creationId xmlns:a16="http://schemas.microsoft.com/office/drawing/2014/main" id="{0EE41CA1-FFE1-4A77-AC86-2A64F8F7EA16}"/>
              </a:ext>
            </a:extLst>
          </p:cNvPr>
          <p:cNvSpPr/>
          <p:nvPr/>
        </p:nvSpPr>
        <p:spPr>
          <a:xfrm>
            <a:off x="15287625" y="6305550"/>
            <a:ext cx="2076450" cy="2019300"/>
          </a:xfrm>
          <a:custGeom>
            <a:avLst/>
            <a:gdLst>
              <a:gd name="connsiteX0" fmla="*/ 2076450 w 2076450"/>
              <a:gd name="connsiteY0" fmla="*/ 0 h 2019300"/>
              <a:gd name="connsiteX1" fmla="*/ 0 w 2076450"/>
              <a:gd name="connsiteY1" fmla="*/ 571500 h 2019300"/>
              <a:gd name="connsiteX2" fmla="*/ 466725 w 2076450"/>
              <a:gd name="connsiteY2" fmla="*/ 2019300 h 2019300"/>
            </a:gdLst>
            <a:ahLst/>
            <a:cxnLst>
              <a:cxn ang="0">
                <a:pos x="connsiteX0" y="connsiteY0"/>
              </a:cxn>
              <a:cxn ang="0">
                <a:pos x="connsiteX1" y="connsiteY1"/>
              </a:cxn>
              <a:cxn ang="0">
                <a:pos x="connsiteX2" y="connsiteY2"/>
              </a:cxn>
            </a:cxnLst>
            <a:rect l="l" t="t" r="r" b="b"/>
            <a:pathLst>
              <a:path w="2076450" h="2019300">
                <a:moveTo>
                  <a:pt x="2076450" y="0"/>
                </a:moveTo>
                <a:lnTo>
                  <a:pt x="0" y="571500"/>
                </a:lnTo>
                <a:lnTo>
                  <a:pt x="466725" y="20193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Freeform: Shape 192">
            <a:extLst>
              <a:ext uri="{FF2B5EF4-FFF2-40B4-BE49-F238E27FC236}">
                <a16:creationId xmlns:a16="http://schemas.microsoft.com/office/drawing/2014/main" id="{7F304541-6C3E-4BD3-B730-E674042232ED}"/>
              </a:ext>
            </a:extLst>
          </p:cNvPr>
          <p:cNvSpPr/>
          <p:nvPr/>
        </p:nvSpPr>
        <p:spPr>
          <a:xfrm>
            <a:off x="16059150" y="6800850"/>
            <a:ext cx="381000" cy="1285875"/>
          </a:xfrm>
          <a:custGeom>
            <a:avLst/>
            <a:gdLst>
              <a:gd name="connsiteX0" fmla="*/ 0 w 381000"/>
              <a:gd name="connsiteY0" fmla="*/ 0 h 1285875"/>
              <a:gd name="connsiteX1" fmla="*/ 381000 w 381000"/>
              <a:gd name="connsiteY1" fmla="*/ 1285875 h 1285875"/>
            </a:gdLst>
            <a:ahLst/>
            <a:cxnLst>
              <a:cxn ang="0">
                <a:pos x="connsiteX0" y="connsiteY0"/>
              </a:cxn>
              <a:cxn ang="0">
                <a:pos x="connsiteX1" y="connsiteY1"/>
              </a:cxn>
            </a:cxnLst>
            <a:rect l="l" t="t" r="r" b="b"/>
            <a:pathLst>
              <a:path w="381000" h="1285875">
                <a:moveTo>
                  <a:pt x="0" y="0"/>
                </a:moveTo>
                <a:lnTo>
                  <a:pt x="381000" y="12858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Freeform: Shape 193">
            <a:extLst>
              <a:ext uri="{FF2B5EF4-FFF2-40B4-BE49-F238E27FC236}">
                <a16:creationId xmlns:a16="http://schemas.microsoft.com/office/drawing/2014/main" id="{6615AA30-27F6-4802-9A0A-E20BDF870C35}"/>
              </a:ext>
            </a:extLst>
          </p:cNvPr>
          <p:cNvSpPr/>
          <p:nvPr/>
        </p:nvSpPr>
        <p:spPr>
          <a:xfrm>
            <a:off x="16459200" y="6610350"/>
            <a:ext cx="676275" cy="2009775"/>
          </a:xfrm>
          <a:custGeom>
            <a:avLst/>
            <a:gdLst>
              <a:gd name="connsiteX0" fmla="*/ 0 w 676275"/>
              <a:gd name="connsiteY0" fmla="*/ 0 h 2009775"/>
              <a:gd name="connsiteX1" fmla="*/ 676275 w 676275"/>
              <a:gd name="connsiteY1" fmla="*/ 2009775 h 2009775"/>
            </a:gdLst>
            <a:ahLst/>
            <a:cxnLst>
              <a:cxn ang="0">
                <a:pos x="connsiteX0" y="connsiteY0"/>
              </a:cxn>
              <a:cxn ang="0">
                <a:pos x="connsiteX1" y="connsiteY1"/>
              </a:cxn>
            </a:cxnLst>
            <a:rect l="l" t="t" r="r" b="b"/>
            <a:pathLst>
              <a:path w="676275" h="2009775">
                <a:moveTo>
                  <a:pt x="0" y="0"/>
                </a:moveTo>
                <a:lnTo>
                  <a:pt x="676275" y="20097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Freeform: Shape 194">
            <a:extLst>
              <a:ext uri="{FF2B5EF4-FFF2-40B4-BE49-F238E27FC236}">
                <a16:creationId xmlns:a16="http://schemas.microsoft.com/office/drawing/2014/main" id="{C11C4729-07FC-4518-9615-EA65D2A0AFFD}"/>
              </a:ext>
            </a:extLst>
          </p:cNvPr>
          <p:cNvSpPr/>
          <p:nvPr/>
        </p:nvSpPr>
        <p:spPr>
          <a:xfrm>
            <a:off x="17049750" y="6448425"/>
            <a:ext cx="666750" cy="2133600"/>
          </a:xfrm>
          <a:custGeom>
            <a:avLst/>
            <a:gdLst>
              <a:gd name="connsiteX0" fmla="*/ 0 w 666750"/>
              <a:gd name="connsiteY0" fmla="*/ 0 h 2133600"/>
              <a:gd name="connsiteX1" fmla="*/ 666750 w 666750"/>
              <a:gd name="connsiteY1" fmla="*/ 2133600 h 2133600"/>
            </a:gdLst>
            <a:ahLst/>
            <a:cxnLst>
              <a:cxn ang="0">
                <a:pos x="connsiteX0" y="connsiteY0"/>
              </a:cxn>
              <a:cxn ang="0">
                <a:pos x="connsiteX1" y="connsiteY1"/>
              </a:cxn>
            </a:cxnLst>
            <a:rect l="l" t="t" r="r" b="b"/>
            <a:pathLst>
              <a:path w="666750" h="2133600">
                <a:moveTo>
                  <a:pt x="0" y="0"/>
                </a:moveTo>
                <a:lnTo>
                  <a:pt x="666750" y="21336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Freeform: Shape 195">
            <a:extLst>
              <a:ext uri="{FF2B5EF4-FFF2-40B4-BE49-F238E27FC236}">
                <a16:creationId xmlns:a16="http://schemas.microsoft.com/office/drawing/2014/main" id="{40B9352C-806F-4B35-AD8C-E218651F0282}"/>
              </a:ext>
            </a:extLst>
          </p:cNvPr>
          <p:cNvSpPr/>
          <p:nvPr/>
        </p:nvSpPr>
        <p:spPr>
          <a:xfrm>
            <a:off x="1419225" y="2466975"/>
            <a:ext cx="219075" cy="2419350"/>
          </a:xfrm>
          <a:custGeom>
            <a:avLst/>
            <a:gdLst>
              <a:gd name="connsiteX0" fmla="*/ 219075 w 219075"/>
              <a:gd name="connsiteY0" fmla="*/ 0 h 2419350"/>
              <a:gd name="connsiteX1" fmla="*/ 0 w 219075"/>
              <a:gd name="connsiteY1" fmla="*/ 2419350 h 2419350"/>
            </a:gdLst>
            <a:ahLst/>
            <a:cxnLst>
              <a:cxn ang="0">
                <a:pos x="connsiteX0" y="connsiteY0"/>
              </a:cxn>
              <a:cxn ang="0">
                <a:pos x="connsiteX1" y="connsiteY1"/>
              </a:cxn>
            </a:cxnLst>
            <a:rect l="l" t="t" r="r" b="b"/>
            <a:pathLst>
              <a:path w="219075" h="2419350">
                <a:moveTo>
                  <a:pt x="219075" y="0"/>
                </a:moveTo>
                <a:lnTo>
                  <a:pt x="0" y="24193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Freeform: Shape 196">
            <a:extLst>
              <a:ext uri="{FF2B5EF4-FFF2-40B4-BE49-F238E27FC236}">
                <a16:creationId xmlns:a16="http://schemas.microsoft.com/office/drawing/2014/main" id="{15A794DA-5BF9-49A8-BF1F-A88C6B6882B7}"/>
              </a:ext>
            </a:extLst>
          </p:cNvPr>
          <p:cNvSpPr/>
          <p:nvPr/>
        </p:nvSpPr>
        <p:spPr>
          <a:xfrm>
            <a:off x="742950" y="4305300"/>
            <a:ext cx="5918946" cy="6420971"/>
          </a:xfrm>
          <a:custGeom>
            <a:avLst/>
            <a:gdLst>
              <a:gd name="connsiteX0" fmla="*/ 0 w 5905500"/>
              <a:gd name="connsiteY0" fmla="*/ 0 h 6400800"/>
              <a:gd name="connsiteX1" fmla="*/ 1390650 w 5905500"/>
              <a:gd name="connsiteY1" fmla="*/ 1647825 h 6400800"/>
              <a:gd name="connsiteX2" fmla="*/ 2705100 w 5905500"/>
              <a:gd name="connsiteY2" fmla="*/ 3076575 h 6400800"/>
              <a:gd name="connsiteX3" fmla="*/ 3333750 w 5905500"/>
              <a:gd name="connsiteY3" fmla="*/ 3609975 h 6400800"/>
              <a:gd name="connsiteX4" fmla="*/ 3952875 w 5905500"/>
              <a:gd name="connsiteY4" fmla="*/ 3838575 h 6400800"/>
              <a:gd name="connsiteX5" fmla="*/ 4610100 w 5905500"/>
              <a:gd name="connsiteY5" fmla="*/ 3943350 h 6400800"/>
              <a:gd name="connsiteX6" fmla="*/ 5476875 w 5905500"/>
              <a:gd name="connsiteY6" fmla="*/ 3914775 h 6400800"/>
              <a:gd name="connsiteX7" fmla="*/ 5705475 w 5905500"/>
              <a:gd name="connsiteY7" fmla="*/ 3914775 h 6400800"/>
              <a:gd name="connsiteX8" fmla="*/ 5705475 w 5905500"/>
              <a:gd name="connsiteY8" fmla="*/ 4019550 h 6400800"/>
              <a:gd name="connsiteX9" fmla="*/ 5781675 w 5905500"/>
              <a:gd name="connsiteY9" fmla="*/ 4800600 h 6400800"/>
              <a:gd name="connsiteX10" fmla="*/ 5905500 w 5905500"/>
              <a:gd name="connsiteY10" fmla="*/ 6400800 h 6400800"/>
              <a:gd name="connsiteX0" fmla="*/ 0 w 5905500"/>
              <a:gd name="connsiteY0" fmla="*/ 0 h 6400800"/>
              <a:gd name="connsiteX1" fmla="*/ 1390650 w 5905500"/>
              <a:gd name="connsiteY1" fmla="*/ 1647825 h 6400800"/>
              <a:gd name="connsiteX2" fmla="*/ 2705100 w 5905500"/>
              <a:gd name="connsiteY2" fmla="*/ 3076575 h 6400800"/>
              <a:gd name="connsiteX3" fmla="*/ 3333750 w 5905500"/>
              <a:gd name="connsiteY3" fmla="*/ 3609975 h 6400800"/>
              <a:gd name="connsiteX4" fmla="*/ 3952875 w 5905500"/>
              <a:gd name="connsiteY4" fmla="*/ 3838575 h 6400800"/>
              <a:gd name="connsiteX5" fmla="*/ 4610100 w 5905500"/>
              <a:gd name="connsiteY5" fmla="*/ 3943350 h 6400800"/>
              <a:gd name="connsiteX6" fmla="*/ 5476875 w 5905500"/>
              <a:gd name="connsiteY6" fmla="*/ 3914775 h 6400800"/>
              <a:gd name="connsiteX7" fmla="*/ 5705475 w 5905500"/>
              <a:gd name="connsiteY7" fmla="*/ 3914775 h 6400800"/>
              <a:gd name="connsiteX8" fmla="*/ 5732369 w 5905500"/>
              <a:gd name="connsiteY8" fmla="*/ 4187638 h 6400800"/>
              <a:gd name="connsiteX9" fmla="*/ 5781675 w 5905500"/>
              <a:gd name="connsiteY9" fmla="*/ 4800600 h 6400800"/>
              <a:gd name="connsiteX10" fmla="*/ 5905500 w 5905500"/>
              <a:gd name="connsiteY10" fmla="*/ 6400800 h 6400800"/>
              <a:gd name="connsiteX0" fmla="*/ 0 w 6039970"/>
              <a:gd name="connsiteY0" fmla="*/ 0 h 6347012"/>
              <a:gd name="connsiteX1" fmla="*/ 1390650 w 6039970"/>
              <a:gd name="connsiteY1" fmla="*/ 1647825 h 6347012"/>
              <a:gd name="connsiteX2" fmla="*/ 2705100 w 6039970"/>
              <a:gd name="connsiteY2" fmla="*/ 3076575 h 6347012"/>
              <a:gd name="connsiteX3" fmla="*/ 3333750 w 6039970"/>
              <a:gd name="connsiteY3" fmla="*/ 3609975 h 6347012"/>
              <a:gd name="connsiteX4" fmla="*/ 3952875 w 6039970"/>
              <a:gd name="connsiteY4" fmla="*/ 3838575 h 6347012"/>
              <a:gd name="connsiteX5" fmla="*/ 4610100 w 6039970"/>
              <a:gd name="connsiteY5" fmla="*/ 3943350 h 6347012"/>
              <a:gd name="connsiteX6" fmla="*/ 5476875 w 6039970"/>
              <a:gd name="connsiteY6" fmla="*/ 3914775 h 6347012"/>
              <a:gd name="connsiteX7" fmla="*/ 5705475 w 6039970"/>
              <a:gd name="connsiteY7" fmla="*/ 3914775 h 6347012"/>
              <a:gd name="connsiteX8" fmla="*/ 5732369 w 6039970"/>
              <a:gd name="connsiteY8" fmla="*/ 4187638 h 6347012"/>
              <a:gd name="connsiteX9" fmla="*/ 5781675 w 6039970"/>
              <a:gd name="connsiteY9" fmla="*/ 4800600 h 6347012"/>
              <a:gd name="connsiteX10" fmla="*/ 6039970 w 6039970"/>
              <a:gd name="connsiteY10" fmla="*/ 6347012 h 6347012"/>
              <a:gd name="connsiteX0" fmla="*/ 0 w 5918946"/>
              <a:gd name="connsiteY0" fmla="*/ 0 h 6420971"/>
              <a:gd name="connsiteX1" fmla="*/ 1390650 w 5918946"/>
              <a:gd name="connsiteY1" fmla="*/ 1647825 h 6420971"/>
              <a:gd name="connsiteX2" fmla="*/ 2705100 w 5918946"/>
              <a:gd name="connsiteY2" fmla="*/ 3076575 h 6420971"/>
              <a:gd name="connsiteX3" fmla="*/ 3333750 w 5918946"/>
              <a:gd name="connsiteY3" fmla="*/ 3609975 h 6420971"/>
              <a:gd name="connsiteX4" fmla="*/ 3952875 w 5918946"/>
              <a:gd name="connsiteY4" fmla="*/ 3838575 h 6420971"/>
              <a:gd name="connsiteX5" fmla="*/ 4610100 w 5918946"/>
              <a:gd name="connsiteY5" fmla="*/ 3943350 h 6420971"/>
              <a:gd name="connsiteX6" fmla="*/ 5476875 w 5918946"/>
              <a:gd name="connsiteY6" fmla="*/ 3914775 h 6420971"/>
              <a:gd name="connsiteX7" fmla="*/ 5705475 w 5918946"/>
              <a:gd name="connsiteY7" fmla="*/ 3914775 h 6420971"/>
              <a:gd name="connsiteX8" fmla="*/ 5732369 w 5918946"/>
              <a:gd name="connsiteY8" fmla="*/ 4187638 h 6420971"/>
              <a:gd name="connsiteX9" fmla="*/ 5781675 w 5918946"/>
              <a:gd name="connsiteY9" fmla="*/ 4800600 h 6420971"/>
              <a:gd name="connsiteX10" fmla="*/ 5918946 w 5918946"/>
              <a:gd name="connsiteY10" fmla="*/ 6420971 h 6420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918946" h="6420971">
                <a:moveTo>
                  <a:pt x="0" y="0"/>
                </a:moveTo>
                <a:cubicBezTo>
                  <a:pt x="469900" y="567531"/>
                  <a:pt x="939800" y="1135063"/>
                  <a:pt x="1390650" y="1647825"/>
                </a:cubicBezTo>
                <a:cubicBezTo>
                  <a:pt x="1841500" y="2160587"/>
                  <a:pt x="2381250" y="2749550"/>
                  <a:pt x="2705100" y="3076575"/>
                </a:cubicBezTo>
                <a:cubicBezTo>
                  <a:pt x="3028950" y="3403600"/>
                  <a:pt x="3125788" y="3482975"/>
                  <a:pt x="3333750" y="3609975"/>
                </a:cubicBezTo>
                <a:cubicBezTo>
                  <a:pt x="3541712" y="3736975"/>
                  <a:pt x="3740150" y="3783013"/>
                  <a:pt x="3952875" y="3838575"/>
                </a:cubicBezTo>
                <a:cubicBezTo>
                  <a:pt x="4165600" y="3894138"/>
                  <a:pt x="4356100" y="3930650"/>
                  <a:pt x="4610100" y="3943350"/>
                </a:cubicBezTo>
                <a:cubicBezTo>
                  <a:pt x="4864100" y="3956050"/>
                  <a:pt x="5294313" y="3919537"/>
                  <a:pt x="5476875" y="3914775"/>
                </a:cubicBezTo>
                <a:cubicBezTo>
                  <a:pt x="5659437" y="3910013"/>
                  <a:pt x="5662893" y="3869298"/>
                  <a:pt x="5705475" y="3914775"/>
                </a:cubicBezTo>
                <a:cubicBezTo>
                  <a:pt x="5748057" y="3960252"/>
                  <a:pt x="5719669" y="4040001"/>
                  <a:pt x="5732369" y="4187638"/>
                </a:cubicBezTo>
                <a:cubicBezTo>
                  <a:pt x="5745069" y="4335275"/>
                  <a:pt x="5748338" y="4403725"/>
                  <a:pt x="5781675" y="4800600"/>
                </a:cubicBezTo>
                <a:cubicBezTo>
                  <a:pt x="5815012" y="5197475"/>
                  <a:pt x="5918946" y="6420971"/>
                  <a:pt x="5918946" y="6420971"/>
                </a:cubicBezTo>
              </a:path>
            </a:pathLst>
          </a:custGeom>
          <a:noFill/>
          <a:ln w="1270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Freeform: Shape 197">
            <a:extLst>
              <a:ext uri="{FF2B5EF4-FFF2-40B4-BE49-F238E27FC236}">
                <a16:creationId xmlns:a16="http://schemas.microsoft.com/office/drawing/2014/main" id="{E98F711C-1883-4BCC-B977-1165588995E8}"/>
              </a:ext>
            </a:extLst>
          </p:cNvPr>
          <p:cNvSpPr/>
          <p:nvPr/>
        </p:nvSpPr>
        <p:spPr>
          <a:xfrm>
            <a:off x="2305050" y="2447925"/>
            <a:ext cx="904875" cy="8639175"/>
          </a:xfrm>
          <a:custGeom>
            <a:avLst/>
            <a:gdLst>
              <a:gd name="connsiteX0" fmla="*/ 904875 w 904875"/>
              <a:gd name="connsiteY0" fmla="*/ 0 h 6934200"/>
              <a:gd name="connsiteX1" fmla="*/ 323850 w 904875"/>
              <a:gd name="connsiteY1" fmla="*/ 371475 h 6934200"/>
              <a:gd name="connsiteX2" fmla="*/ 190500 w 904875"/>
              <a:gd name="connsiteY2" fmla="*/ 2647950 h 6934200"/>
              <a:gd name="connsiteX3" fmla="*/ 219075 w 904875"/>
              <a:gd name="connsiteY3" fmla="*/ 5581650 h 6934200"/>
              <a:gd name="connsiteX4" fmla="*/ 0 w 904875"/>
              <a:gd name="connsiteY4" fmla="*/ 5572125 h 6934200"/>
              <a:gd name="connsiteX5" fmla="*/ 19050 w 904875"/>
              <a:gd name="connsiteY5" fmla="*/ 6934200 h 6934200"/>
              <a:gd name="connsiteX0" fmla="*/ 904875 w 904875"/>
              <a:gd name="connsiteY0" fmla="*/ 0 h 8677275"/>
              <a:gd name="connsiteX1" fmla="*/ 323850 w 904875"/>
              <a:gd name="connsiteY1" fmla="*/ 371475 h 8677275"/>
              <a:gd name="connsiteX2" fmla="*/ 190500 w 904875"/>
              <a:gd name="connsiteY2" fmla="*/ 2647950 h 8677275"/>
              <a:gd name="connsiteX3" fmla="*/ 219075 w 904875"/>
              <a:gd name="connsiteY3" fmla="*/ 5581650 h 8677275"/>
              <a:gd name="connsiteX4" fmla="*/ 0 w 904875"/>
              <a:gd name="connsiteY4" fmla="*/ 5572125 h 8677275"/>
              <a:gd name="connsiteX5" fmla="*/ 133350 w 904875"/>
              <a:gd name="connsiteY5" fmla="*/ 8677275 h 8677275"/>
              <a:gd name="connsiteX0" fmla="*/ 904875 w 904875"/>
              <a:gd name="connsiteY0" fmla="*/ 0 h 8639175"/>
              <a:gd name="connsiteX1" fmla="*/ 323850 w 904875"/>
              <a:gd name="connsiteY1" fmla="*/ 371475 h 8639175"/>
              <a:gd name="connsiteX2" fmla="*/ 190500 w 904875"/>
              <a:gd name="connsiteY2" fmla="*/ 2647950 h 8639175"/>
              <a:gd name="connsiteX3" fmla="*/ 219075 w 904875"/>
              <a:gd name="connsiteY3" fmla="*/ 5581650 h 8639175"/>
              <a:gd name="connsiteX4" fmla="*/ 0 w 904875"/>
              <a:gd name="connsiteY4" fmla="*/ 5572125 h 8639175"/>
              <a:gd name="connsiteX5" fmla="*/ 133350 w 904875"/>
              <a:gd name="connsiteY5" fmla="*/ 8639175 h 863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4875" h="8639175">
                <a:moveTo>
                  <a:pt x="904875" y="0"/>
                </a:moveTo>
                <a:lnTo>
                  <a:pt x="323850" y="371475"/>
                </a:lnTo>
                <a:lnTo>
                  <a:pt x="190500" y="2647950"/>
                </a:lnTo>
                <a:lnTo>
                  <a:pt x="219075" y="5581650"/>
                </a:lnTo>
                <a:lnTo>
                  <a:pt x="0" y="5572125"/>
                </a:lnTo>
                <a:cubicBezTo>
                  <a:pt x="6350" y="6026150"/>
                  <a:pt x="127000" y="8185150"/>
                  <a:pt x="133350" y="8639175"/>
                </a:cubicBezTo>
              </a:path>
            </a:pathLst>
          </a:custGeom>
          <a:noFill/>
          <a:ln w="1270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Freeform: Shape 198">
            <a:extLst>
              <a:ext uri="{FF2B5EF4-FFF2-40B4-BE49-F238E27FC236}">
                <a16:creationId xmlns:a16="http://schemas.microsoft.com/office/drawing/2014/main" id="{4C0AF81C-AC81-44DD-B31E-B695BF0C28B0}"/>
              </a:ext>
            </a:extLst>
          </p:cNvPr>
          <p:cNvSpPr/>
          <p:nvPr/>
        </p:nvSpPr>
        <p:spPr>
          <a:xfrm>
            <a:off x="781050" y="10858500"/>
            <a:ext cx="1552575" cy="180975"/>
          </a:xfrm>
          <a:custGeom>
            <a:avLst/>
            <a:gdLst>
              <a:gd name="connsiteX0" fmla="*/ 0 w 1552575"/>
              <a:gd name="connsiteY0" fmla="*/ 0 h 180975"/>
              <a:gd name="connsiteX1" fmla="*/ 847725 w 1552575"/>
              <a:gd name="connsiteY1" fmla="*/ 180975 h 180975"/>
              <a:gd name="connsiteX2" fmla="*/ 1552575 w 1552575"/>
              <a:gd name="connsiteY2" fmla="*/ 171450 h 180975"/>
            </a:gdLst>
            <a:ahLst/>
            <a:cxnLst>
              <a:cxn ang="0">
                <a:pos x="connsiteX0" y="connsiteY0"/>
              </a:cxn>
              <a:cxn ang="0">
                <a:pos x="connsiteX1" y="connsiteY1"/>
              </a:cxn>
              <a:cxn ang="0">
                <a:pos x="connsiteX2" y="connsiteY2"/>
              </a:cxn>
            </a:cxnLst>
            <a:rect l="l" t="t" r="r" b="b"/>
            <a:pathLst>
              <a:path w="1552575" h="180975">
                <a:moveTo>
                  <a:pt x="0" y="0"/>
                </a:moveTo>
                <a:lnTo>
                  <a:pt x="847725" y="180975"/>
                </a:lnTo>
                <a:lnTo>
                  <a:pt x="1552575" y="171450"/>
                </a:lnTo>
              </a:path>
            </a:pathLst>
          </a:custGeom>
          <a:solidFill>
            <a:schemeClr val="accent6">
              <a:lumMod val="20000"/>
              <a:lumOff val="80000"/>
            </a:schemeClr>
          </a:solid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Freeform: Shape 199">
            <a:extLst>
              <a:ext uri="{FF2B5EF4-FFF2-40B4-BE49-F238E27FC236}">
                <a16:creationId xmlns:a16="http://schemas.microsoft.com/office/drawing/2014/main" id="{A9ABA266-C197-4941-9877-615FD6701976}"/>
              </a:ext>
            </a:extLst>
          </p:cNvPr>
          <p:cNvSpPr/>
          <p:nvPr/>
        </p:nvSpPr>
        <p:spPr>
          <a:xfrm>
            <a:off x="2628900" y="10906125"/>
            <a:ext cx="1724025" cy="19050"/>
          </a:xfrm>
          <a:custGeom>
            <a:avLst/>
            <a:gdLst>
              <a:gd name="connsiteX0" fmla="*/ 0 w 1724025"/>
              <a:gd name="connsiteY0" fmla="*/ 0 h 19050"/>
              <a:gd name="connsiteX1" fmla="*/ 733425 w 1724025"/>
              <a:gd name="connsiteY1" fmla="*/ 0 h 19050"/>
              <a:gd name="connsiteX2" fmla="*/ 1724025 w 1724025"/>
              <a:gd name="connsiteY2" fmla="*/ 19050 h 19050"/>
            </a:gdLst>
            <a:ahLst/>
            <a:cxnLst>
              <a:cxn ang="0">
                <a:pos x="connsiteX0" y="connsiteY0"/>
              </a:cxn>
              <a:cxn ang="0">
                <a:pos x="connsiteX1" y="connsiteY1"/>
              </a:cxn>
              <a:cxn ang="0">
                <a:pos x="connsiteX2" y="connsiteY2"/>
              </a:cxn>
            </a:cxnLst>
            <a:rect l="l" t="t" r="r" b="b"/>
            <a:pathLst>
              <a:path w="1724025" h="19050">
                <a:moveTo>
                  <a:pt x="0" y="0"/>
                </a:moveTo>
                <a:lnTo>
                  <a:pt x="733425" y="0"/>
                </a:lnTo>
                <a:lnTo>
                  <a:pt x="1724025" y="19050"/>
                </a:lnTo>
              </a:path>
            </a:pathLst>
          </a:custGeom>
          <a:solidFill>
            <a:schemeClr val="accent6">
              <a:lumMod val="20000"/>
              <a:lumOff val="80000"/>
            </a:schemeClr>
          </a:solid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Freeform: Shape 200">
            <a:extLst>
              <a:ext uri="{FF2B5EF4-FFF2-40B4-BE49-F238E27FC236}">
                <a16:creationId xmlns:a16="http://schemas.microsoft.com/office/drawing/2014/main" id="{0FE5598D-445A-4D5E-ADFA-A7AB9AF14DEF}"/>
              </a:ext>
            </a:extLst>
          </p:cNvPr>
          <p:cNvSpPr/>
          <p:nvPr/>
        </p:nvSpPr>
        <p:spPr>
          <a:xfrm>
            <a:off x="2647950" y="6734175"/>
            <a:ext cx="1123950" cy="4171950"/>
          </a:xfrm>
          <a:custGeom>
            <a:avLst/>
            <a:gdLst>
              <a:gd name="connsiteX0" fmla="*/ 1123950 w 1123950"/>
              <a:gd name="connsiteY0" fmla="*/ 4171950 h 4171950"/>
              <a:gd name="connsiteX1" fmla="*/ 1085850 w 1123950"/>
              <a:gd name="connsiteY1" fmla="*/ 1438275 h 4171950"/>
              <a:gd name="connsiteX2" fmla="*/ 0 w 1123950"/>
              <a:gd name="connsiteY2" fmla="*/ 1476375 h 4171950"/>
              <a:gd name="connsiteX3" fmla="*/ 19050 w 1123950"/>
              <a:gd name="connsiteY3" fmla="*/ 0 h 4171950"/>
            </a:gdLst>
            <a:ahLst/>
            <a:cxnLst>
              <a:cxn ang="0">
                <a:pos x="connsiteX0" y="connsiteY0"/>
              </a:cxn>
              <a:cxn ang="0">
                <a:pos x="connsiteX1" y="connsiteY1"/>
              </a:cxn>
              <a:cxn ang="0">
                <a:pos x="connsiteX2" y="connsiteY2"/>
              </a:cxn>
              <a:cxn ang="0">
                <a:pos x="connsiteX3" y="connsiteY3"/>
              </a:cxn>
            </a:cxnLst>
            <a:rect l="l" t="t" r="r" b="b"/>
            <a:pathLst>
              <a:path w="1123950" h="4171950">
                <a:moveTo>
                  <a:pt x="1123950" y="4171950"/>
                </a:moveTo>
                <a:lnTo>
                  <a:pt x="1085850" y="1438275"/>
                </a:lnTo>
                <a:lnTo>
                  <a:pt x="0" y="1476375"/>
                </a:lnTo>
                <a:lnTo>
                  <a:pt x="1905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Freeform: Shape 201">
            <a:extLst>
              <a:ext uri="{FF2B5EF4-FFF2-40B4-BE49-F238E27FC236}">
                <a16:creationId xmlns:a16="http://schemas.microsoft.com/office/drawing/2014/main" id="{61325C26-21D7-4DB9-9DA0-BEF1B63B1AFF}"/>
              </a:ext>
            </a:extLst>
          </p:cNvPr>
          <p:cNvSpPr/>
          <p:nvPr/>
        </p:nvSpPr>
        <p:spPr>
          <a:xfrm>
            <a:off x="800100" y="8029575"/>
            <a:ext cx="1314450" cy="2990850"/>
          </a:xfrm>
          <a:custGeom>
            <a:avLst/>
            <a:gdLst>
              <a:gd name="connsiteX0" fmla="*/ 0 w 1314450"/>
              <a:gd name="connsiteY0" fmla="*/ 0 h 2990850"/>
              <a:gd name="connsiteX1" fmla="*/ 1314450 w 1314450"/>
              <a:gd name="connsiteY1" fmla="*/ 133350 h 2990850"/>
              <a:gd name="connsiteX2" fmla="*/ 1200150 w 1314450"/>
              <a:gd name="connsiteY2" fmla="*/ 2990850 h 2990850"/>
            </a:gdLst>
            <a:ahLst/>
            <a:cxnLst>
              <a:cxn ang="0">
                <a:pos x="connsiteX0" y="connsiteY0"/>
              </a:cxn>
              <a:cxn ang="0">
                <a:pos x="connsiteX1" y="connsiteY1"/>
              </a:cxn>
              <a:cxn ang="0">
                <a:pos x="connsiteX2" y="connsiteY2"/>
              </a:cxn>
            </a:cxnLst>
            <a:rect l="l" t="t" r="r" b="b"/>
            <a:pathLst>
              <a:path w="1314450" h="2990850">
                <a:moveTo>
                  <a:pt x="0" y="0"/>
                </a:moveTo>
                <a:lnTo>
                  <a:pt x="1314450" y="133350"/>
                </a:lnTo>
                <a:lnTo>
                  <a:pt x="1200150" y="29908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Shape 202">
            <a:extLst>
              <a:ext uri="{FF2B5EF4-FFF2-40B4-BE49-F238E27FC236}">
                <a16:creationId xmlns:a16="http://schemas.microsoft.com/office/drawing/2014/main" id="{D3474DAD-B028-4B38-B513-81F07347FF47}"/>
              </a:ext>
            </a:extLst>
          </p:cNvPr>
          <p:cNvSpPr/>
          <p:nvPr/>
        </p:nvSpPr>
        <p:spPr>
          <a:xfrm>
            <a:off x="1114425" y="5619750"/>
            <a:ext cx="523875" cy="5305425"/>
          </a:xfrm>
          <a:custGeom>
            <a:avLst/>
            <a:gdLst>
              <a:gd name="connsiteX0" fmla="*/ 523875 w 523875"/>
              <a:gd name="connsiteY0" fmla="*/ 0 h 5305425"/>
              <a:gd name="connsiteX1" fmla="*/ 180975 w 523875"/>
              <a:gd name="connsiteY1" fmla="*/ 2181225 h 5305425"/>
              <a:gd name="connsiteX2" fmla="*/ 66675 w 523875"/>
              <a:gd name="connsiteY2" fmla="*/ 3781425 h 5305425"/>
              <a:gd name="connsiteX3" fmla="*/ 0 w 523875"/>
              <a:gd name="connsiteY3" fmla="*/ 5305425 h 5305425"/>
            </a:gdLst>
            <a:ahLst/>
            <a:cxnLst>
              <a:cxn ang="0">
                <a:pos x="connsiteX0" y="connsiteY0"/>
              </a:cxn>
              <a:cxn ang="0">
                <a:pos x="connsiteX1" y="connsiteY1"/>
              </a:cxn>
              <a:cxn ang="0">
                <a:pos x="connsiteX2" y="connsiteY2"/>
              </a:cxn>
              <a:cxn ang="0">
                <a:pos x="connsiteX3" y="connsiteY3"/>
              </a:cxn>
            </a:cxnLst>
            <a:rect l="l" t="t" r="r" b="b"/>
            <a:pathLst>
              <a:path w="523875" h="5305425">
                <a:moveTo>
                  <a:pt x="523875" y="0"/>
                </a:moveTo>
                <a:lnTo>
                  <a:pt x="180975" y="2181225"/>
                </a:lnTo>
                <a:lnTo>
                  <a:pt x="66675" y="3781425"/>
                </a:lnTo>
                <a:lnTo>
                  <a:pt x="0" y="530542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Shape 203">
            <a:extLst>
              <a:ext uri="{FF2B5EF4-FFF2-40B4-BE49-F238E27FC236}">
                <a16:creationId xmlns:a16="http://schemas.microsoft.com/office/drawing/2014/main" id="{00D3EC8C-BDA2-4F68-B1D3-EA4C36AC6944}"/>
              </a:ext>
            </a:extLst>
          </p:cNvPr>
          <p:cNvSpPr/>
          <p:nvPr/>
        </p:nvSpPr>
        <p:spPr>
          <a:xfrm>
            <a:off x="3981450" y="3790950"/>
            <a:ext cx="1143000" cy="4352925"/>
          </a:xfrm>
          <a:custGeom>
            <a:avLst/>
            <a:gdLst>
              <a:gd name="connsiteX0" fmla="*/ 9525 w 1143000"/>
              <a:gd name="connsiteY0" fmla="*/ 1800225 h 4352925"/>
              <a:gd name="connsiteX1" fmla="*/ 0 w 1143000"/>
              <a:gd name="connsiteY1" fmla="*/ 3819525 h 4352925"/>
              <a:gd name="connsiteX2" fmla="*/ 962025 w 1143000"/>
              <a:gd name="connsiteY2" fmla="*/ 4352925 h 4352925"/>
              <a:gd name="connsiteX3" fmla="*/ 952500 w 1143000"/>
              <a:gd name="connsiteY3" fmla="*/ 2705100 h 4352925"/>
              <a:gd name="connsiteX4" fmla="*/ 1143000 w 1143000"/>
              <a:gd name="connsiteY4" fmla="*/ 1543050 h 4352925"/>
              <a:gd name="connsiteX5" fmla="*/ 1104900 w 1143000"/>
              <a:gd name="connsiteY5" fmla="*/ 0 h 43529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43000" h="4352925">
                <a:moveTo>
                  <a:pt x="9525" y="1800225"/>
                </a:moveTo>
                <a:lnTo>
                  <a:pt x="0" y="3819525"/>
                </a:lnTo>
                <a:lnTo>
                  <a:pt x="962025" y="4352925"/>
                </a:lnTo>
                <a:lnTo>
                  <a:pt x="952500" y="2705100"/>
                </a:lnTo>
                <a:lnTo>
                  <a:pt x="1143000" y="1543050"/>
                </a:lnTo>
                <a:lnTo>
                  <a:pt x="110490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Freeform: Shape 204">
            <a:extLst>
              <a:ext uri="{FF2B5EF4-FFF2-40B4-BE49-F238E27FC236}">
                <a16:creationId xmlns:a16="http://schemas.microsoft.com/office/drawing/2014/main" id="{D6B84715-83D6-4EAD-BC7F-D77944D120FA}"/>
              </a:ext>
            </a:extLst>
          </p:cNvPr>
          <p:cNvSpPr/>
          <p:nvPr/>
        </p:nvSpPr>
        <p:spPr>
          <a:xfrm>
            <a:off x="6391275" y="6496050"/>
            <a:ext cx="57150" cy="1609725"/>
          </a:xfrm>
          <a:custGeom>
            <a:avLst/>
            <a:gdLst>
              <a:gd name="connsiteX0" fmla="*/ 0 w 57150"/>
              <a:gd name="connsiteY0" fmla="*/ 0 h 1609725"/>
              <a:gd name="connsiteX1" fmla="*/ 57150 w 57150"/>
              <a:gd name="connsiteY1" fmla="*/ 1609725 h 1609725"/>
            </a:gdLst>
            <a:ahLst/>
            <a:cxnLst>
              <a:cxn ang="0">
                <a:pos x="connsiteX0" y="connsiteY0"/>
              </a:cxn>
              <a:cxn ang="0">
                <a:pos x="connsiteX1" y="connsiteY1"/>
              </a:cxn>
            </a:cxnLst>
            <a:rect l="l" t="t" r="r" b="b"/>
            <a:pathLst>
              <a:path w="57150" h="1609725">
                <a:moveTo>
                  <a:pt x="0" y="0"/>
                </a:moveTo>
                <a:lnTo>
                  <a:pt x="57150" y="160972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Freeform: Shape 205">
            <a:extLst>
              <a:ext uri="{FF2B5EF4-FFF2-40B4-BE49-F238E27FC236}">
                <a16:creationId xmlns:a16="http://schemas.microsoft.com/office/drawing/2014/main" id="{10C05D3C-BB5D-4246-B8B4-7F22726903D2}"/>
              </a:ext>
            </a:extLst>
          </p:cNvPr>
          <p:cNvSpPr/>
          <p:nvPr/>
        </p:nvSpPr>
        <p:spPr>
          <a:xfrm>
            <a:off x="4000500" y="3743325"/>
            <a:ext cx="323850" cy="1866900"/>
          </a:xfrm>
          <a:custGeom>
            <a:avLst/>
            <a:gdLst>
              <a:gd name="connsiteX0" fmla="*/ 295275 w 323850"/>
              <a:gd name="connsiteY0" fmla="*/ 0 h 1866900"/>
              <a:gd name="connsiteX1" fmla="*/ 323850 w 323850"/>
              <a:gd name="connsiteY1" fmla="*/ 1838325 h 1866900"/>
              <a:gd name="connsiteX2" fmla="*/ 0 w 323850"/>
              <a:gd name="connsiteY2" fmla="*/ 1866900 h 1866900"/>
            </a:gdLst>
            <a:ahLst/>
            <a:cxnLst>
              <a:cxn ang="0">
                <a:pos x="connsiteX0" y="connsiteY0"/>
              </a:cxn>
              <a:cxn ang="0">
                <a:pos x="connsiteX1" y="connsiteY1"/>
              </a:cxn>
              <a:cxn ang="0">
                <a:pos x="connsiteX2" y="connsiteY2"/>
              </a:cxn>
            </a:cxnLst>
            <a:rect l="l" t="t" r="r" b="b"/>
            <a:pathLst>
              <a:path w="323850" h="1866900">
                <a:moveTo>
                  <a:pt x="295275" y="0"/>
                </a:moveTo>
                <a:lnTo>
                  <a:pt x="323850" y="1838325"/>
                </a:lnTo>
                <a:lnTo>
                  <a:pt x="0" y="18669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Freeform: Shape 206">
            <a:extLst>
              <a:ext uri="{FF2B5EF4-FFF2-40B4-BE49-F238E27FC236}">
                <a16:creationId xmlns:a16="http://schemas.microsoft.com/office/drawing/2014/main" id="{8476A808-44C5-4711-8CFC-937D37D0AE2F}"/>
              </a:ext>
            </a:extLst>
          </p:cNvPr>
          <p:cNvSpPr/>
          <p:nvPr/>
        </p:nvSpPr>
        <p:spPr>
          <a:xfrm>
            <a:off x="5495925" y="3248025"/>
            <a:ext cx="219075" cy="3086100"/>
          </a:xfrm>
          <a:custGeom>
            <a:avLst/>
            <a:gdLst>
              <a:gd name="connsiteX0" fmla="*/ 104775 w 219075"/>
              <a:gd name="connsiteY0" fmla="*/ 0 h 3086100"/>
              <a:gd name="connsiteX1" fmla="*/ 219075 w 219075"/>
              <a:gd name="connsiteY1" fmla="*/ 1514475 h 3086100"/>
              <a:gd name="connsiteX2" fmla="*/ 0 w 219075"/>
              <a:gd name="connsiteY2" fmla="*/ 3086100 h 3086100"/>
            </a:gdLst>
            <a:ahLst/>
            <a:cxnLst>
              <a:cxn ang="0">
                <a:pos x="connsiteX0" y="connsiteY0"/>
              </a:cxn>
              <a:cxn ang="0">
                <a:pos x="connsiteX1" y="connsiteY1"/>
              </a:cxn>
              <a:cxn ang="0">
                <a:pos x="connsiteX2" y="connsiteY2"/>
              </a:cxn>
            </a:cxnLst>
            <a:rect l="l" t="t" r="r" b="b"/>
            <a:pathLst>
              <a:path w="219075" h="3086100">
                <a:moveTo>
                  <a:pt x="104775" y="0"/>
                </a:moveTo>
                <a:lnTo>
                  <a:pt x="219075" y="1514475"/>
                </a:lnTo>
                <a:lnTo>
                  <a:pt x="0" y="30861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Freeform: Shape 207">
            <a:extLst>
              <a:ext uri="{FF2B5EF4-FFF2-40B4-BE49-F238E27FC236}">
                <a16:creationId xmlns:a16="http://schemas.microsoft.com/office/drawing/2014/main" id="{669EEBF9-4B27-4232-8A08-926BFA34BBBB}"/>
              </a:ext>
            </a:extLst>
          </p:cNvPr>
          <p:cNvSpPr/>
          <p:nvPr/>
        </p:nvSpPr>
        <p:spPr>
          <a:xfrm>
            <a:off x="5257800" y="8562975"/>
            <a:ext cx="47625" cy="1400175"/>
          </a:xfrm>
          <a:custGeom>
            <a:avLst/>
            <a:gdLst>
              <a:gd name="connsiteX0" fmla="*/ 0 w 47625"/>
              <a:gd name="connsiteY0" fmla="*/ 0 h 1400175"/>
              <a:gd name="connsiteX1" fmla="*/ 47625 w 47625"/>
              <a:gd name="connsiteY1" fmla="*/ 1400175 h 1400175"/>
            </a:gdLst>
            <a:ahLst/>
            <a:cxnLst>
              <a:cxn ang="0">
                <a:pos x="connsiteX0" y="connsiteY0"/>
              </a:cxn>
              <a:cxn ang="0">
                <a:pos x="connsiteX1" y="connsiteY1"/>
              </a:cxn>
            </a:cxnLst>
            <a:rect l="l" t="t" r="r" b="b"/>
            <a:pathLst>
              <a:path w="47625" h="1400175">
                <a:moveTo>
                  <a:pt x="0" y="0"/>
                </a:moveTo>
                <a:lnTo>
                  <a:pt x="47625" y="140017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Freeform: Shape 208">
            <a:extLst>
              <a:ext uri="{FF2B5EF4-FFF2-40B4-BE49-F238E27FC236}">
                <a16:creationId xmlns:a16="http://schemas.microsoft.com/office/drawing/2014/main" id="{C8A4378C-8E99-4AC3-8318-7C53FC3C4168}"/>
              </a:ext>
            </a:extLst>
          </p:cNvPr>
          <p:cNvSpPr/>
          <p:nvPr/>
        </p:nvSpPr>
        <p:spPr>
          <a:xfrm>
            <a:off x="4399599" y="9642957"/>
            <a:ext cx="1591726" cy="1241786"/>
          </a:xfrm>
          <a:custGeom>
            <a:avLst/>
            <a:gdLst>
              <a:gd name="connsiteX0" fmla="*/ 951 w 1591726"/>
              <a:gd name="connsiteY0" fmla="*/ 586893 h 1241786"/>
              <a:gd name="connsiteX1" fmla="*/ 86676 w 1591726"/>
              <a:gd name="connsiteY1" fmla="*/ 844068 h 1241786"/>
              <a:gd name="connsiteX2" fmla="*/ 305751 w 1591726"/>
              <a:gd name="connsiteY2" fmla="*/ 910743 h 1241786"/>
              <a:gd name="connsiteX3" fmla="*/ 439101 w 1591726"/>
              <a:gd name="connsiteY3" fmla="*/ 939318 h 1241786"/>
              <a:gd name="connsiteX4" fmla="*/ 467676 w 1591726"/>
              <a:gd name="connsiteY4" fmla="*/ 1110768 h 1241786"/>
              <a:gd name="connsiteX5" fmla="*/ 705801 w 1591726"/>
              <a:gd name="connsiteY5" fmla="*/ 1234593 h 1241786"/>
              <a:gd name="connsiteX6" fmla="*/ 1086801 w 1591726"/>
              <a:gd name="connsiteY6" fmla="*/ 1215543 h 1241786"/>
              <a:gd name="connsiteX7" fmla="*/ 1410651 w 1591726"/>
              <a:gd name="connsiteY7" fmla="*/ 1120293 h 1241786"/>
              <a:gd name="connsiteX8" fmla="*/ 1439226 w 1591726"/>
              <a:gd name="connsiteY8" fmla="*/ 996468 h 1241786"/>
              <a:gd name="connsiteX9" fmla="*/ 1458276 w 1591726"/>
              <a:gd name="connsiteY9" fmla="*/ 653568 h 1241786"/>
              <a:gd name="connsiteX10" fmla="*/ 1553526 w 1591726"/>
              <a:gd name="connsiteY10" fmla="*/ 453543 h 1241786"/>
              <a:gd name="connsiteX11" fmla="*/ 1591626 w 1591726"/>
              <a:gd name="connsiteY11" fmla="*/ 215418 h 1241786"/>
              <a:gd name="connsiteX12" fmla="*/ 1544001 w 1591726"/>
              <a:gd name="connsiteY12" fmla="*/ 5868 h 1241786"/>
              <a:gd name="connsiteX13" fmla="*/ 1439226 w 1591726"/>
              <a:gd name="connsiteY13" fmla="*/ 72543 h 1241786"/>
              <a:gd name="connsiteX14" fmla="*/ 1324926 w 1591726"/>
              <a:gd name="connsiteY14" fmla="*/ 224943 h 1241786"/>
              <a:gd name="connsiteX15" fmla="*/ 1105851 w 1591726"/>
              <a:gd name="connsiteY15" fmla="*/ 291618 h 1241786"/>
              <a:gd name="connsiteX16" fmla="*/ 953451 w 1591726"/>
              <a:gd name="connsiteY16" fmla="*/ 386868 h 1241786"/>
              <a:gd name="connsiteX17" fmla="*/ 762951 w 1591726"/>
              <a:gd name="connsiteY17" fmla="*/ 348768 h 1241786"/>
              <a:gd name="connsiteX18" fmla="*/ 601026 w 1591726"/>
              <a:gd name="connsiteY18" fmla="*/ 472593 h 1241786"/>
              <a:gd name="connsiteX19" fmla="*/ 448626 w 1591726"/>
              <a:gd name="connsiteY19" fmla="*/ 586893 h 1241786"/>
              <a:gd name="connsiteX20" fmla="*/ 324801 w 1591726"/>
              <a:gd name="connsiteY20" fmla="*/ 567843 h 1241786"/>
              <a:gd name="connsiteX21" fmla="*/ 134301 w 1591726"/>
              <a:gd name="connsiteY21" fmla="*/ 558318 h 1241786"/>
              <a:gd name="connsiteX22" fmla="*/ 951 w 1591726"/>
              <a:gd name="connsiteY22" fmla="*/ 586893 h 1241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591726" h="1241786">
                <a:moveTo>
                  <a:pt x="951" y="586893"/>
                </a:moveTo>
                <a:cubicBezTo>
                  <a:pt x="-6986" y="634518"/>
                  <a:pt x="35876" y="790093"/>
                  <a:pt x="86676" y="844068"/>
                </a:cubicBezTo>
                <a:cubicBezTo>
                  <a:pt x="137476" y="898043"/>
                  <a:pt x="247014" y="894868"/>
                  <a:pt x="305751" y="910743"/>
                </a:cubicBezTo>
                <a:cubicBezTo>
                  <a:pt x="364488" y="926618"/>
                  <a:pt x="412114" y="905981"/>
                  <a:pt x="439101" y="939318"/>
                </a:cubicBezTo>
                <a:cubicBezTo>
                  <a:pt x="466089" y="972656"/>
                  <a:pt x="423226" y="1061556"/>
                  <a:pt x="467676" y="1110768"/>
                </a:cubicBezTo>
                <a:cubicBezTo>
                  <a:pt x="512126" y="1159980"/>
                  <a:pt x="602614" y="1217131"/>
                  <a:pt x="705801" y="1234593"/>
                </a:cubicBezTo>
                <a:cubicBezTo>
                  <a:pt x="808988" y="1252055"/>
                  <a:pt x="969326" y="1234593"/>
                  <a:pt x="1086801" y="1215543"/>
                </a:cubicBezTo>
                <a:cubicBezTo>
                  <a:pt x="1204276" y="1196493"/>
                  <a:pt x="1351914" y="1156805"/>
                  <a:pt x="1410651" y="1120293"/>
                </a:cubicBezTo>
                <a:cubicBezTo>
                  <a:pt x="1469388" y="1083781"/>
                  <a:pt x="1431289" y="1074256"/>
                  <a:pt x="1439226" y="996468"/>
                </a:cubicBezTo>
                <a:cubicBezTo>
                  <a:pt x="1447164" y="918681"/>
                  <a:pt x="1439226" y="744056"/>
                  <a:pt x="1458276" y="653568"/>
                </a:cubicBezTo>
                <a:cubicBezTo>
                  <a:pt x="1477326" y="563080"/>
                  <a:pt x="1531301" y="526568"/>
                  <a:pt x="1553526" y="453543"/>
                </a:cubicBezTo>
                <a:cubicBezTo>
                  <a:pt x="1575751" y="380518"/>
                  <a:pt x="1593213" y="290030"/>
                  <a:pt x="1591626" y="215418"/>
                </a:cubicBezTo>
                <a:cubicBezTo>
                  <a:pt x="1590039" y="140806"/>
                  <a:pt x="1569401" y="29680"/>
                  <a:pt x="1544001" y="5868"/>
                </a:cubicBezTo>
                <a:cubicBezTo>
                  <a:pt x="1518601" y="-17945"/>
                  <a:pt x="1475738" y="36031"/>
                  <a:pt x="1439226" y="72543"/>
                </a:cubicBezTo>
                <a:cubicBezTo>
                  <a:pt x="1402714" y="109055"/>
                  <a:pt x="1380489" y="188430"/>
                  <a:pt x="1324926" y="224943"/>
                </a:cubicBezTo>
                <a:cubicBezTo>
                  <a:pt x="1269364" y="261455"/>
                  <a:pt x="1167763" y="264631"/>
                  <a:pt x="1105851" y="291618"/>
                </a:cubicBezTo>
                <a:cubicBezTo>
                  <a:pt x="1043939" y="318605"/>
                  <a:pt x="1010601" y="377343"/>
                  <a:pt x="953451" y="386868"/>
                </a:cubicBezTo>
                <a:cubicBezTo>
                  <a:pt x="896301" y="396393"/>
                  <a:pt x="821689" y="334480"/>
                  <a:pt x="762951" y="348768"/>
                </a:cubicBezTo>
                <a:cubicBezTo>
                  <a:pt x="704214" y="363055"/>
                  <a:pt x="601026" y="472593"/>
                  <a:pt x="601026" y="472593"/>
                </a:cubicBezTo>
                <a:cubicBezTo>
                  <a:pt x="548639" y="512280"/>
                  <a:pt x="494664" y="571018"/>
                  <a:pt x="448626" y="586893"/>
                </a:cubicBezTo>
                <a:cubicBezTo>
                  <a:pt x="402589" y="602768"/>
                  <a:pt x="377188" y="572605"/>
                  <a:pt x="324801" y="567843"/>
                </a:cubicBezTo>
                <a:cubicBezTo>
                  <a:pt x="272414" y="563081"/>
                  <a:pt x="186688" y="558318"/>
                  <a:pt x="134301" y="558318"/>
                </a:cubicBezTo>
                <a:cubicBezTo>
                  <a:pt x="81914" y="558318"/>
                  <a:pt x="8888" y="539268"/>
                  <a:pt x="951" y="586893"/>
                </a:cubicBezTo>
                <a:close/>
              </a:path>
            </a:pathLst>
          </a:custGeom>
          <a:solidFill>
            <a:srgbClr val="548235">
              <a:alpha val="50196"/>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D7EEC0E0-26D4-4035-A49C-2575810EC77D}"/>
              </a:ext>
            </a:extLst>
          </p:cNvPr>
          <p:cNvSpPr/>
          <p:nvPr/>
        </p:nvSpPr>
        <p:spPr>
          <a:xfrm>
            <a:off x="745958" y="378495"/>
            <a:ext cx="25988210" cy="17469852"/>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Oval 210">
            <a:extLst>
              <a:ext uri="{FF2B5EF4-FFF2-40B4-BE49-F238E27FC236}">
                <a16:creationId xmlns:a16="http://schemas.microsoft.com/office/drawing/2014/main" id="{3F50E56B-CA15-45B6-911E-337F4E4D1023}"/>
              </a:ext>
            </a:extLst>
          </p:cNvPr>
          <p:cNvSpPr/>
          <p:nvPr/>
        </p:nvSpPr>
        <p:spPr>
          <a:xfrm rot="20574882">
            <a:off x="7269440" y="16423293"/>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Oval 211">
            <a:extLst>
              <a:ext uri="{FF2B5EF4-FFF2-40B4-BE49-F238E27FC236}">
                <a16:creationId xmlns:a16="http://schemas.microsoft.com/office/drawing/2014/main" id="{170161EF-5053-481C-BB9C-E1283C4634EA}"/>
              </a:ext>
            </a:extLst>
          </p:cNvPr>
          <p:cNvSpPr/>
          <p:nvPr/>
        </p:nvSpPr>
        <p:spPr>
          <a:xfrm rot="20574882">
            <a:off x="4677722" y="10223055"/>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E3E0F1A8-8C3E-4CFC-9773-0B51E1AE5ED8}"/>
              </a:ext>
            </a:extLst>
          </p:cNvPr>
          <p:cNvSpPr/>
          <p:nvPr/>
        </p:nvSpPr>
        <p:spPr>
          <a:xfrm rot="20574882">
            <a:off x="25766093" y="17168251"/>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415CE840-FE67-4518-B1E9-D6874FC88BF2}"/>
              </a:ext>
            </a:extLst>
          </p:cNvPr>
          <p:cNvSpPr/>
          <p:nvPr/>
        </p:nvSpPr>
        <p:spPr>
          <a:xfrm rot="20574882">
            <a:off x="19516090" y="16901043"/>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Oval 214">
            <a:extLst>
              <a:ext uri="{FF2B5EF4-FFF2-40B4-BE49-F238E27FC236}">
                <a16:creationId xmlns:a16="http://schemas.microsoft.com/office/drawing/2014/main" id="{221D4421-2093-4627-B346-A00AA31EE479}"/>
              </a:ext>
            </a:extLst>
          </p:cNvPr>
          <p:cNvSpPr/>
          <p:nvPr/>
        </p:nvSpPr>
        <p:spPr>
          <a:xfrm rot="20574882">
            <a:off x="22002815" y="16816712"/>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Oval 215">
            <a:extLst>
              <a:ext uri="{FF2B5EF4-FFF2-40B4-BE49-F238E27FC236}">
                <a16:creationId xmlns:a16="http://schemas.microsoft.com/office/drawing/2014/main" id="{8BBFB8D0-6883-433F-911B-55A15016C34E}"/>
              </a:ext>
            </a:extLst>
          </p:cNvPr>
          <p:cNvSpPr/>
          <p:nvPr/>
        </p:nvSpPr>
        <p:spPr>
          <a:xfrm rot="20574882">
            <a:off x="17419685" y="17351179"/>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Oval 216">
            <a:extLst>
              <a:ext uri="{FF2B5EF4-FFF2-40B4-BE49-F238E27FC236}">
                <a16:creationId xmlns:a16="http://schemas.microsoft.com/office/drawing/2014/main" id="{084E3E5B-33DD-4433-A0B4-96FFE6BD7B51}"/>
              </a:ext>
            </a:extLst>
          </p:cNvPr>
          <p:cNvSpPr/>
          <p:nvPr/>
        </p:nvSpPr>
        <p:spPr>
          <a:xfrm rot="20574882">
            <a:off x="1751965" y="8095993"/>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Oval 217">
            <a:extLst>
              <a:ext uri="{FF2B5EF4-FFF2-40B4-BE49-F238E27FC236}">
                <a16:creationId xmlns:a16="http://schemas.microsoft.com/office/drawing/2014/main" id="{72D2774F-0227-4890-8452-64E3DD80A90C}"/>
              </a:ext>
            </a:extLst>
          </p:cNvPr>
          <p:cNvSpPr/>
          <p:nvPr/>
        </p:nvSpPr>
        <p:spPr>
          <a:xfrm rot="20574882">
            <a:off x="1665725" y="10667859"/>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Oval 218">
            <a:extLst>
              <a:ext uri="{FF2B5EF4-FFF2-40B4-BE49-F238E27FC236}">
                <a16:creationId xmlns:a16="http://schemas.microsoft.com/office/drawing/2014/main" id="{195D5A80-CEE1-444D-AF1A-50E23567D7F5}"/>
              </a:ext>
            </a:extLst>
          </p:cNvPr>
          <p:cNvSpPr/>
          <p:nvPr/>
        </p:nvSpPr>
        <p:spPr>
          <a:xfrm rot="20574882">
            <a:off x="2173729" y="13392034"/>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Oval 219">
            <a:extLst>
              <a:ext uri="{FF2B5EF4-FFF2-40B4-BE49-F238E27FC236}">
                <a16:creationId xmlns:a16="http://schemas.microsoft.com/office/drawing/2014/main" id="{223D7F71-0017-4B6E-8F29-3E5540B403FF}"/>
              </a:ext>
            </a:extLst>
          </p:cNvPr>
          <p:cNvSpPr/>
          <p:nvPr/>
        </p:nvSpPr>
        <p:spPr>
          <a:xfrm>
            <a:off x="14389714" y="1076841"/>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TextBox 220">
            <a:extLst>
              <a:ext uri="{FF2B5EF4-FFF2-40B4-BE49-F238E27FC236}">
                <a16:creationId xmlns:a16="http://schemas.microsoft.com/office/drawing/2014/main" id="{C06E2120-AC8C-4318-891D-F3A5D7AE421A}"/>
              </a:ext>
            </a:extLst>
          </p:cNvPr>
          <p:cNvSpPr txBox="1"/>
          <p:nvPr/>
        </p:nvSpPr>
        <p:spPr>
          <a:xfrm>
            <a:off x="14854689" y="601522"/>
            <a:ext cx="3638471" cy="1200329"/>
          </a:xfrm>
          <a:prstGeom prst="rect">
            <a:avLst/>
          </a:prstGeom>
          <a:noFill/>
        </p:spPr>
        <p:txBody>
          <a:bodyPr wrap="square" rtlCol="0">
            <a:spAutoFit/>
          </a:bodyPr>
          <a:lstStyle/>
          <a:p>
            <a:r>
              <a:rPr lang="en-US" sz="3600" b="1" dirty="0"/>
              <a:t>Known enemy fighting positions</a:t>
            </a:r>
          </a:p>
        </p:txBody>
      </p:sp>
      <p:sp>
        <p:nvSpPr>
          <p:cNvPr id="223" name="Rectangle 222">
            <a:extLst>
              <a:ext uri="{FF2B5EF4-FFF2-40B4-BE49-F238E27FC236}">
                <a16:creationId xmlns:a16="http://schemas.microsoft.com/office/drawing/2014/main" id="{29F4D685-B875-4D51-9287-FCB9CB88E5F0}"/>
              </a:ext>
            </a:extLst>
          </p:cNvPr>
          <p:cNvSpPr/>
          <p:nvPr/>
        </p:nvSpPr>
        <p:spPr>
          <a:xfrm rot="5013423">
            <a:off x="8041829" y="3549473"/>
            <a:ext cx="319938" cy="15208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a16="http://schemas.microsoft.com/office/drawing/2014/main" id="{E7A3D4A0-578B-4A0E-98D6-2BB084D2BE30}"/>
              </a:ext>
            </a:extLst>
          </p:cNvPr>
          <p:cNvSpPr/>
          <p:nvPr/>
        </p:nvSpPr>
        <p:spPr>
          <a:xfrm rot="21398821">
            <a:off x="7650399" y="3212448"/>
            <a:ext cx="101770" cy="1185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9F052097-2200-44F2-8013-3AFF83996AE7}"/>
              </a:ext>
            </a:extLst>
          </p:cNvPr>
          <p:cNvSpPr/>
          <p:nvPr/>
        </p:nvSpPr>
        <p:spPr>
          <a:xfrm rot="21255908">
            <a:off x="7913469" y="3296500"/>
            <a:ext cx="321444" cy="11229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reeform: Shape 236">
            <a:extLst>
              <a:ext uri="{FF2B5EF4-FFF2-40B4-BE49-F238E27FC236}">
                <a16:creationId xmlns:a16="http://schemas.microsoft.com/office/drawing/2014/main" id="{474D84E2-FF1A-454C-B70D-45EE61001D05}"/>
              </a:ext>
            </a:extLst>
          </p:cNvPr>
          <p:cNvSpPr/>
          <p:nvPr/>
        </p:nvSpPr>
        <p:spPr>
          <a:xfrm>
            <a:off x="11575228" y="11768866"/>
            <a:ext cx="935916" cy="785308"/>
          </a:xfrm>
          <a:custGeom>
            <a:avLst/>
            <a:gdLst>
              <a:gd name="connsiteX0" fmla="*/ 0 w 935916"/>
              <a:gd name="connsiteY0" fmla="*/ 225910 h 785308"/>
              <a:gd name="connsiteX1" fmla="*/ 731520 w 935916"/>
              <a:gd name="connsiteY1" fmla="*/ 0 h 785308"/>
              <a:gd name="connsiteX2" fmla="*/ 935916 w 935916"/>
              <a:gd name="connsiteY2" fmla="*/ 699247 h 785308"/>
              <a:gd name="connsiteX3" fmla="*/ 398033 w 935916"/>
              <a:gd name="connsiteY3" fmla="*/ 785308 h 785308"/>
              <a:gd name="connsiteX4" fmla="*/ 129092 w 935916"/>
              <a:gd name="connsiteY4" fmla="*/ 731520 h 785308"/>
              <a:gd name="connsiteX5" fmla="*/ 0 w 935916"/>
              <a:gd name="connsiteY5" fmla="*/ 225910 h 7853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35916" h="785308">
                <a:moveTo>
                  <a:pt x="0" y="225910"/>
                </a:moveTo>
                <a:lnTo>
                  <a:pt x="731520" y="0"/>
                </a:lnTo>
                <a:lnTo>
                  <a:pt x="935916" y="699247"/>
                </a:lnTo>
                <a:lnTo>
                  <a:pt x="398033" y="785308"/>
                </a:lnTo>
                <a:lnTo>
                  <a:pt x="129092" y="731520"/>
                </a:lnTo>
                <a:lnTo>
                  <a:pt x="0" y="225910"/>
                </a:lnTo>
                <a:close/>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340072C9-138E-4DB2-B840-8F91D019A1F1}"/>
              </a:ext>
            </a:extLst>
          </p:cNvPr>
          <p:cNvSpPr/>
          <p:nvPr/>
        </p:nvSpPr>
        <p:spPr>
          <a:xfrm>
            <a:off x="12638396" y="11353800"/>
            <a:ext cx="1293504" cy="1358900"/>
          </a:xfrm>
          <a:custGeom>
            <a:avLst/>
            <a:gdLst>
              <a:gd name="connsiteX0" fmla="*/ 88900 w 1320800"/>
              <a:gd name="connsiteY0" fmla="*/ 1358900 h 1358900"/>
              <a:gd name="connsiteX1" fmla="*/ 165100 w 1320800"/>
              <a:gd name="connsiteY1" fmla="*/ 1016000 h 1358900"/>
              <a:gd name="connsiteX2" fmla="*/ 0 w 1320800"/>
              <a:gd name="connsiteY2" fmla="*/ 457200 h 1358900"/>
              <a:gd name="connsiteX3" fmla="*/ 1320800 w 1320800"/>
              <a:gd name="connsiteY3" fmla="*/ 0 h 1358900"/>
              <a:gd name="connsiteX0" fmla="*/ 61604 w 1293504"/>
              <a:gd name="connsiteY0" fmla="*/ 1358900 h 1358900"/>
              <a:gd name="connsiteX1" fmla="*/ 137804 w 1293504"/>
              <a:gd name="connsiteY1" fmla="*/ 1016000 h 1358900"/>
              <a:gd name="connsiteX2" fmla="*/ 0 w 1293504"/>
              <a:gd name="connsiteY2" fmla="*/ 498144 h 1358900"/>
              <a:gd name="connsiteX3" fmla="*/ 1293504 w 1293504"/>
              <a:gd name="connsiteY3" fmla="*/ 0 h 1358900"/>
            </a:gdLst>
            <a:ahLst/>
            <a:cxnLst>
              <a:cxn ang="0">
                <a:pos x="connsiteX0" y="connsiteY0"/>
              </a:cxn>
              <a:cxn ang="0">
                <a:pos x="connsiteX1" y="connsiteY1"/>
              </a:cxn>
              <a:cxn ang="0">
                <a:pos x="connsiteX2" y="connsiteY2"/>
              </a:cxn>
              <a:cxn ang="0">
                <a:pos x="connsiteX3" y="connsiteY3"/>
              </a:cxn>
            </a:cxnLst>
            <a:rect l="l" t="t" r="r" b="b"/>
            <a:pathLst>
              <a:path w="1293504" h="1358900">
                <a:moveTo>
                  <a:pt x="61604" y="1358900"/>
                </a:moveTo>
                <a:lnTo>
                  <a:pt x="137804" y="1016000"/>
                </a:lnTo>
                <a:lnTo>
                  <a:pt x="0" y="498144"/>
                </a:lnTo>
                <a:cubicBezTo>
                  <a:pt x="440267" y="345744"/>
                  <a:pt x="853237" y="152400"/>
                  <a:pt x="1293504" y="0"/>
                </a:cubicBez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06CF1FD7-BC55-4752-B513-5528B48C97A3}"/>
              </a:ext>
            </a:extLst>
          </p:cNvPr>
          <p:cNvSpPr/>
          <p:nvPr/>
        </p:nvSpPr>
        <p:spPr>
          <a:xfrm>
            <a:off x="11093116" y="8349916"/>
            <a:ext cx="1900989" cy="938463"/>
          </a:xfrm>
          <a:custGeom>
            <a:avLst/>
            <a:gdLst>
              <a:gd name="connsiteX0" fmla="*/ 1900989 w 1900989"/>
              <a:gd name="connsiteY0" fmla="*/ 0 h 938463"/>
              <a:gd name="connsiteX1" fmla="*/ 938463 w 1900989"/>
              <a:gd name="connsiteY1" fmla="*/ 192505 h 938463"/>
              <a:gd name="connsiteX2" fmla="*/ 288758 w 1900989"/>
              <a:gd name="connsiteY2" fmla="*/ 385010 h 938463"/>
              <a:gd name="connsiteX3" fmla="*/ 0 w 1900989"/>
              <a:gd name="connsiteY3" fmla="*/ 938463 h 938463"/>
            </a:gdLst>
            <a:ahLst/>
            <a:cxnLst>
              <a:cxn ang="0">
                <a:pos x="connsiteX0" y="connsiteY0"/>
              </a:cxn>
              <a:cxn ang="0">
                <a:pos x="connsiteX1" y="connsiteY1"/>
              </a:cxn>
              <a:cxn ang="0">
                <a:pos x="connsiteX2" y="connsiteY2"/>
              </a:cxn>
              <a:cxn ang="0">
                <a:pos x="connsiteX3" y="connsiteY3"/>
              </a:cxn>
            </a:cxnLst>
            <a:rect l="l" t="t" r="r" b="b"/>
            <a:pathLst>
              <a:path w="1900989" h="938463">
                <a:moveTo>
                  <a:pt x="1900989" y="0"/>
                </a:moveTo>
                <a:lnTo>
                  <a:pt x="938463" y="192505"/>
                </a:lnTo>
                <a:lnTo>
                  <a:pt x="288758" y="385010"/>
                </a:lnTo>
                <a:lnTo>
                  <a:pt x="0" y="938463"/>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Freeform: Shape 225">
            <a:extLst>
              <a:ext uri="{FF2B5EF4-FFF2-40B4-BE49-F238E27FC236}">
                <a16:creationId xmlns:a16="http://schemas.microsoft.com/office/drawing/2014/main" id="{0754578C-F8A4-4844-81AB-89F1F8AEF003}"/>
              </a:ext>
            </a:extLst>
          </p:cNvPr>
          <p:cNvSpPr/>
          <p:nvPr/>
        </p:nvSpPr>
        <p:spPr>
          <a:xfrm>
            <a:off x="8969165" y="2840100"/>
            <a:ext cx="17793185" cy="5892716"/>
          </a:xfrm>
          <a:custGeom>
            <a:avLst/>
            <a:gdLst>
              <a:gd name="connsiteX0" fmla="*/ 16331792 w 16416051"/>
              <a:gd name="connsiteY0" fmla="*/ 1878183 h 6327301"/>
              <a:gd name="connsiteX1" fmla="*/ 15633961 w 16416051"/>
              <a:gd name="connsiteY1" fmla="*/ 2142877 h 6327301"/>
              <a:gd name="connsiteX2" fmla="*/ 14912066 w 16416051"/>
              <a:gd name="connsiteY2" fmla="*/ 1950372 h 6327301"/>
              <a:gd name="connsiteX3" fmla="*/ 14190171 w 16416051"/>
              <a:gd name="connsiteY3" fmla="*/ 1757867 h 6327301"/>
              <a:gd name="connsiteX4" fmla="*/ 12842635 w 16416051"/>
              <a:gd name="connsiteY4" fmla="*/ 1420983 h 6327301"/>
              <a:gd name="connsiteX5" fmla="*/ 12289182 w 16416051"/>
              <a:gd name="connsiteY5" fmla="*/ 1733804 h 6327301"/>
              <a:gd name="connsiteX6" fmla="*/ 11759792 w 16416051"/>
              <a:gd name="connsiteY6" fmla="*/ 1733804 h 6327301"/>
              <a:gd name="connsiteX7" fmla="*/ 10580698 w 16416051"/>
              <a:gd name="connsiteY7" fmla="*/ 1709741 h 6327301"/>
              <a:gd name="connsiteX8" fmla="*/ 8535329 w 16416051"/>
              <a:gd name="connsiteY8" fmla="*/ 1709741 h 6327301"/>
              <a:gd name="connsiteX9" fmla="*/ 7572803 w 16416051"/>
              <a:gd name="connsiteY9" fmla="*/ 1685677 h 6327301"/>
              <a:gd name="connsiteX10" fmla="*/ 6489961 w 16416051"/>
              <a:gd name="connsiteY10" fmla="*/ 1517235 h 6327301"/>
              <a:gd name="connsiteX11" fmla="*/ 6201203 w 16416051"/>
              <a:gd name="connsiteY11" fmla="*/ 1204414 h 6327301"/>
              <a:gd name="connsiteX12" fmla="*/ 5744003 w 16416051"/>
              <a:gd name="connsiteY12" fmla="*/ 891593 h 6327301"/>
              <a:gd name="connsiteX13" fmla="*/ 5334929 w 16416051"/>
              <a:gd name="connsiteY13" fmla="*/ 1035972 h 6327301"/>
              <a:gd name="connsiteX14" fmla="*/ 5094298 w 16416051"/>
              <a:gd name="connsiteY14" fmla="*/ 1204414 h 6327301"/>
              <a:gd name="connsiteX15" fmla="*/ 4613035 w 16416051"/>
              <a:gd name="connsiteY15" fmla="*/ 1035972 h 6327301"/>
              <a:gd name="connsiteX16" fmla="*/ 4444592 w 16416051"/>
              <a:gd name="connsiteY16" fmla="*/ 819404 h 6327301"/>
              <a:gd name="connsiteX17" fmla="*/ 3530192 w 16416051"/>
              <a:gd name="connsiteY17" fmla="*/ 482519 h 6327301"/>
              <a:gd name="connsiteX18" fmla="*/ 2712045 w 16416051"/>
              <a:gd name="connsiteY18" fmla="*/ 314077 h 6327301"/>
              <a:gd name="connsiteX19" fmla="*/ 1966087 w 16416051"/>
              <a:gd name="connsiteY19" fmla="*/ 602835 h 6327301"/>
              <a:gd name="connsiteX20" fmla="*/ 1725456 w 16416051"/>
              <a:gd name="connsiteY20" fmla="*/ 602835 h 6327301"/>
              <a:gd name="connsiteX21" fmla="*/ 1268256 w 16416051"/>
              <a:gd name="connsiteY21" fmla="*/ 482519 h 6327301"/>
              <a:gd name="connsiteX22" fmla="*/ 931371 w 16416051"/>
              <a:gd name="connsiteY22" fmla="*/ 338141 h 6327301"/>
              <a:gd name="connsiteX23" fmla="*/ 690740 w 16416051"/>
              <a:gd name="connsiteY23" fmla="*/ 434393 h 6327301"/>
              <a:gd name="connsiteX24" fmla="*/ 329792 w 16416051"/>
              <a:gd name="connsiteY24" fmla="*/ 506583 h 6327301"/>
              <a:gd name="connsiteX25" fmla="*/ 233540 w 16416051"/>
              <a:gd name="connsiteY25" fmla="*/ 723151 h 6327301"/>
              <a:gd name="connsiteX26" fmla="*/ 353856 w 16416051"/>
              <a:gd name="connsiteY26" fmla="*/ 1372856 h 6327301"/>
              <a:gd name="connsiteX27" fmla="*/ 401982 w 16416051"/>
              <a:gd name="connsiteY27" fmla="*/ 2263193 h 6327301"/>
              <a:gd name="connsiteX28" fmla="*/ 642613 w 16416051"/>
              <a:gd name="connsiteY28" fmla="*/ 3033214 h 6327301"/>
              <a:gd name="connsiteX29" fmla="*/ 714803 w 16416051"/>
              <a:gd name="connsiteY29" fmla="*/ 3418225 h 6327301"/>
              <a:gd name="connsiteX30" fmla="*/ 931371 w 16416051"/>
              <a:gd name="connsiteY30" fmla="*/ 4188246 h 6327301"/>
              <a:gd name="connsiteX31" fmla="*/ 1099813 w 16416051"/>
              <a:gd name="connsiteY31" fmla="*/ 4789825 h 6327301"/>
              <a:gd name="connsiteX32" fmla="*/ 1749519 w 16416051"/>
              <a:gd name="connsiteY32" fmla="*/ 5295151 h 6327301"/>
              <a:gd name="connsiteX33" fmla="*/ 2110466 w 16416051"/>
              <a:gd name="connsiteY33" fmla="*/ 5848604 h 6327301"/>
              <a:gd name="connsiteX34" fmla="*/ 2230782 w 16416051"/>
              <a:gd name="connsiteY34" fmla="*/ 6281741 h 6327301"/>
              <a:gd name="connsiteX35" fmla="*/ 2110466 w 16416051"/>
              <a:gd name="connsiteY35" fmla="*/ 6281741 h 6327301"/>
              <a:gd name="connsiteX36" fmla="*/ 1701392 w 16416051"/>
              <a:gd name="connsiteY36" fmla="*/ 5992983 h 6327301"/>
              <a:gd name="connsiteX37" fmla="*/ 1388571 w 16416051"/>
              <a:gd name="connsiteY37" fmla="*/ 5487656 h 6327301"/>
              <a:gd name="connsiteX38" fmla="*/ 1051687 w 16416051"/>
              <a:gd name="connsiteY38" fmla="*/ 5126709 h 6327301"/>
              <a:gd name="connsiteX39" fmla="*/ 835119 w 16416051"/>
              <a:gd name="connsiteY39" fmla="*/ 4380751 h 6327301"/>
              <a:gd name="connsiteX40" fmla="*/ 546361 w 16416051"/>
              <a:gd name="connsiteY40" fmla="*/ 3610730 h 6327301"/>
              <a:gd name="connsiteX41" fmla="*/ 377919 w 16416051"/>
              <a:gd name="connsiteY41" fmla="*/ 2840709 h 6327301"/>
              <a:gd name="connsiteX42" fmla="*/ 209477 w 16416051"/>
              <a:gd name="connsiteY42" fmla="*/ 2191004 h 6327301"/>
              <a:gd name="connsiteX43" fmla="*/ 89161 w 16416051"/>
              <a:gd name="connsiteY43" fmla="*/ 1541298 h 6327301"/>
              <a:gd name="connsiteX44" fmla="*/ 41035 w 16416051"/>
              <a:gd name="connsiteY44" fmla="*/ 1035972 h 6327301"/>
              <a:gd name="connsiteX45" fmla="*/ 16971 w 16416051"/>
              <a:gd name="connsiteY45" fmla="*/ 626898 h 6327301"/>
              <a:gd name="connsiteX46" fmla="*/ 16971 w 16416051"/>
              <a:gd name="connsiteY46" fmla="*/ 290014 h 6327301"/>
              <a:gd name="connsiteX47" fmla="*/ 233540 w 16416051"/>
              <a:gd name="connsiteY47" fmla="*/ 145635 h 6327301"/>
              <a:gd name="connsiteX48" fmla="*/ 714803 w 16416051"/>
              <a:gd name="connsiteY48" fmla="*/ 49383 h 6327301"/>
              <a:gd name="connsiteX49" fmla="*/ 1027624 w 16416051"/>
              <a:gd name="connsiteY49" fmla="*/ 1256 h 6327301"/>
              <a:gd name="connsiteX50" fmla="*/ 1749519 w 16416051"/>
              <a:gd name="connsiteY50" fmla="*/ 97509 h 6327301"/>
              <a:gd name="connsiteX51" fmla="*/ 2134529 w 16416051"/>
              <a:gd name="connsiteY51" fmla="*/ 217825 h 6327301"/>
              <a:gd name="connsiteX52" fmla="*/ 3169245 w 16416051"/>
              <a:gd name="connsiteY52" fmla="*/ 145635 h 6327301"/>
              <a:gd name="connsiteX53" fmla="*/ 3939266 w 16416051"/>
              <a:gd name="connsiteY53" fmla="*/ 193762 h 6327301"/>
              <a:gd name="connsiteX54" fmla="*/ 4973982 w 16416051"/>
              <a:gd name="connsiteY54" fmla="*/ 578772 h 6327301"/>
              <a:gd name="connsiteX55" fmla="*/ 5623687 w 16416051"/>
              <a:gd name="connsiteY55" fmla="*/ 482519 h 6327301"/>
              <a:gd name="connsiteX56" fmla="*/ 6225266 w 16416051"/>
              <a:gd name="connsiteY56" fmla="*/ 458456 h 6327301"/>
              <a:gd name="connsiteX57" fmla="*/ 6682466 w 16416051"/>
              <a:gd name="connsiteY57" fmla="*/ 843467 h 6327301"/>
              <a:gd name="connsiteX58" fmla="*/ 8054066 w 16416051"/>
              <a:gd name="connsiteY58" fmla="*/ 939719 h 6327301"/>
              <a:gd name="connsiteX59" fmla="*/ 9209098 w 16416051"/>
              <a:gd name="connsiteY59" fmla="*/ 891593 h 6327301"/>
              <a:gd name="connsiteX60" fmla="*/ 10171624 w 16416051"/>
              <a:gd name="connsiteY60" fmla="*/ 867530 h 6327301"/>
              <a:gd name="connsiteX61" fmla="*/ 11134150 w 16416051"/>
              <a:gd name="connsiteY61" fmla="*/ 987846 h 6327301"/>
              <a:gd name="connsiteX62" fmla="*/ 11687603 w 16416051"/>
              <a:gd name="connsiteY62" fmla="*/ 1084098 h 6327301"/>
              <a:gd name="connsiteX63" fmla="*/ 12313245 w 16416051"/>
              <a:gd name="connsiteY63" fmla="*/ 1108162 h 6327301"/>
              <a:gd name="connsiteX64" fmla="*/ 12818571 w 16416051"/>
              <a:gd name="connsiteY64" fmla="*/ 915656 h 6327301"/>
              <a:gd name="connsiteX65" fmla="*/ 13347961 w 16416051"/>
              <a:gd name="connsiteY65" fmla="*/ 1156288 h 6327301"/>
              <a:gd name="connsiteX66" fmla="*/ 13757035 w 16416051"/>
              <a:gd name="connsiteY66" fmla="*/ 1276604 h 6327301"/>
              <a:gd name="connsiteX67" fmla="*/ 14551119 w 16416051"/>
              <a:gd name="connsiteY67" fmla="*/ 1372856 h 6327301"/>
              <a:gd name="connsiteX68" fmla="*/ 15128635 w 16416051"/>
              <a:gd name="connsiteY68" fmla="*/ 1324730 h 6327301"/>
              <a:gd name="connsiteX69" fmla="*/ 15754277 w 16416051"/>
              <a:gd name="connsiteY69" fmla="*/ 1396919 h 6327301"/>
              <a:gd name="connsiteX70" fmla="*/ 16163350 w 16416051"/>
              <a:gd name="connsiteY70" fmla="*/ 1228477 h 6327301"/>
              <a:gd name="connsiteX71" fmla="*/ 16379919 w 16416051"/>
              <a:gd name="connsiteY71" fmla="*/ 1324730 h 6327301"/>
              <a:gd name="connsiteX72" fmla="*/ 16331792 w 16416051"/>
              <a:gd name="connsiteY72" fmla="*/ 1878183 h 6327301"/>
              <a:gd name="connsiteX0" fmla="*/ 16331792 w 16416051"/>
              <a:gd name="connsiteY0" fmla="*/ 1878183 h 6327301"/>
              <a:gd name="connsiteX1" fmla="*/ 15633961 w 16416051"/>
              <a:gd name="connsiteY1" fmla="*/ 2142877 h 6327301"/>
              <a:gd name="connsiteX2" fmla="*/ 14912066 w 16416051"/>
              <a:gd name="connsiteY2" fmla="*/ 1950372 h 6327301"/>
              <a:gd name="connsiteX3" fmla="*/ 14025255 w 16416051"/>
              <a:gd name="connsiteY3" fmla="*/ 1809544 h 6327301"/>
              <a:gd name="connsiteX4" fmla="*/ 12842635 w 16416051"/>
              <a:gd name="connsiteY4" fmla="*/ 1420983 h 6327301"/>
              <a:gd name="connsiteX5" fmla="*/ 12289182 w 16416051"/>
              <a:gd name="connsiteY5" fmla="*/ 1733804 h 6327301"/>
              <a:gd name="connsiteX6" fmla="*/ 11759792 w 16416051"/>
              <a:gd name="connsiteY6" fmla="*/ 1733804 h 6327301"/>
              <a:gd name="connsiteX7" fmla="*/ 10580698 w 16416051"/>
              <a:gd name="connsiteY7" fmla="*/ 1709741 h 6327301"/>
              <a:gd name="connsiteX8" fmla="*/ 8535329 w 16416051"/>
              <a:gd name="connsiteY8" fmla="*/ 1709741 h 6327301"/>
              <a:gd name="connsiteX9" fmla="*/ 7572803 w 16416051"/>
              <a:gd name="connsiteY9" fmla="*/ 1685677 h 6327301"/>
              <a:gd name="connsiteX10" fmla="*/ 6489961 w 16416051"/>
              <a:gd name="connsiteY10" fmla="*/ 1517235 h 6327301"/>
              <a:gd name="connsiteX11" fmla="*/ 6201203 w 16416051"/>
              <a:gd name="connsiteY11" fmla="*/ 1204414 h 6327301"/>
              <a:gd name="connsiteX12" fmla="*/ 5744003 w 16416051"/>
              <a:gd name="connsiteY12" fmla="*/ 891593 h 6327301"/>
              <a:gd name="connsiteX13" fmla="*/ 5334929 w 16416051"/>
              <a:gd name="connsiteY13" fmla="*/ 1035972 h 6327301"/>
              <a:gd name="connsiteX14" fmla="*/ 5094298 w 16416051"/>
              <a:gd name="connsiteY14" fmla="*/ 1204414 h 6327301"/>
              <a:gd name="connsiteX15" fmla="*/ 4613035 w 16416051"/>
              <a:gd name="connsiteY15" fmla="*/ 1035972 h 6327301"/>
              <a:gd name="connsiteX16" fmla="*/ 4444592 w 16416051"/>
              <a:gd name="connsiteY16" fmla="*/ 819404 h 6327301"/>
              <a:gd name="connsiteX17" fmla="*/ 3530192 w 16416051"/>
              <a:gd name="connsiteY17" fmla="*/ 482519 h 6327301"/>
              <a:gd name="connsiteX18" fmla="*/ 2712045 w 16416051"/>
              <a:gd name="connsiteY18" fmla="*/ 314077 h 6327301"/>
              <a:gd name="connsiteX19" fmla="*/ 1966087 w 16416051"/>
              <a:gd name="connsiteY19" fmla="*/ 602835 h 6327301"/>
              <a:gd name="connsiteX20" fmla="*/ 1725456 w 16416051"/>
              <a:gd name="connsiteY20" fmla="*/ 602835 h 6327301"/>
              <a:gd name="connsiteX21" fmla="*/ 1268256 w 16416051"/>
              <a:gd name="connsiteY21" fmla="*/ 482519 h 6327301"/>
              <a:gd name="connsiteX22" fmla="*/ 931371 w 16416051"/>
              <a:gd name="connsiteY22" fmla="*/ 338141 h 6327301"/>
              <a:gd name="connsiteX23" fmla="*/ 690740 w 16416051"/>
              <a:gd name="connsiteY23" fmla="*/ 434393 h 6327301"/>
              <a:gd name="connsiteX24" fmla="*/ 329792 w 16416051"/>
              <a:gd name="connsiteY24" fmla="*/ 506583 h 6327301"/>
              <a:gd name="connsiteX25" fmla="*/ 233540 w 16416051"/>
              <a:gd name="connsiteY25" fmla="*/ 723151 h 6327301"/>
              <a:gd name="connsiteX26" fmla="*/ 353856 w 16416051"/>
              <a:gd name="connsiteY26" fmla="*/ 1372856 h 6327301"/>
              <a:gd name="connsiteX27" fmla="*/ 401982 w 16416051"/>
              <a:gd name="connsiteY27" fmla="*/ 2263193 h 6327301"/>
              <a:gd name="connsiteX28" fmla="*/ 642613 w 16416051"/>
              <a:gd name="connsiteY28" fmla="*/ 3033214 h 6327301"/>
              <a:gd name="connsiteX29" fmla="*/ 714803 w 16416051"/>
              <a:gd name="connsiteY29" fmla="*/ 3418225 h 6327301"/>
              <a:gd name="connsiteX30" fmla="*/ 931371 w 16416051"/>
              <a:gd name="connsiteY30" fmla="*/ 4188246 h 6327301"/>
              <a:gd name="connsiteX31" fmla="*/ 1099813 w 16416051"/>
              <a:gd name="connsiteY31" fmla="*/ 4789825 h 6327301"/>
              <a:gd name="connsiteX32" fmla="*/ 1749519 w 16416051"/>
              <a:gd name="connsiteY32" fmla="*/ 5295151 h 6327301"/>
              <a:gd name="connsiteX33" fmla="*/ 2110466 w 16416051"/>
              <a:gd name="connsiteY33" fmla="*/ 5848604 h 6327301"/>
              <a:gd name="connsiteX34" fmla="*/ 2230782 w 16416051"/>
              <a:gd name="connsiteY34" fmla="*/ 6281741 h 6327301"/>
              <a:gd name="connsiteX35" fmla="*/ 2110466 w 16416051"/>
              <a:gd name="connsiteY35" fmla="*/ 6281741 h 6327301"/>
              <a:gd name="connsiteX36" fmla="*/ 1701392 w 16416051"/>
              <a:gd name="connsiteY36" fmla="*/ 5992983 h 6327301"/>
              <a:gd name="connsiteX37" fmla="*/ 1388571 w 16416051"/>
              <a:gd name="connsiteY37" fmla="*/ 5487656 h 6327301"/>
              <a:gd name="connsiteX38" fmla="*/ 1051687 w 16416051"/>
              <a:gd name="connsiteY38" fmla="*/ 5126709 h 6327301"/>
              <a:gd name="connsiteX39" fmla="*/ 835119 w 16416051"/>
              <a:gd name="connsiteY39" fmla="*/ 4380751 h 6327301"/>
              <a:gd name="connsiteX40" fmla="*/ 546361 w 16416051"/>
              <a:gd name="connsiteY40" fmla="*/ 3610730 h 6327301"/>
              <a:gd name="connsiteX41" fmla="*/ 377919 w 16416051"/>
              <a:gd name="connsiteY41" fmla="*/ 2840709 h 6327301"/>
              <a:gd name="connsiteX42" fmla="*/ 209477 w 16416051"/>
              <a:gd name="connsiteY42" fmla="*/ 2191004 h 6327301"/>
              <a:gd name="connsiteX43" fmla="*/ 89161 w 16416051"/>
              <a:gd name="connsiteY43" fmla="*/ 1541298 h 6327301"/>
              <a:gd name="connsiteX44" fmla="*/ 41035 w 16416051"/>
              <a:gd name="connsiteY44" fmla="*/ 1035972 h 6327301"/>
              <a:gd name="connsiteX45" fmla="*/ 16971 w 16416051"/>
              <a:gd name="connsiteY45" fmla="*/ 626898 h 6327301"/>
              <a:gd name="connsiteX46" fmla="*/ 16971 w 16416051"/>
              <a:gd name="connsiteY46" fmla="*/ 290014 h 6327301"/>
              <a:gd name="connsiteX47" fmla="*/ 233540 w 16416051"/>
              <a:gd name="connsiteY47" fmla="*/ 145635 h 6327301"/>
              <a:gd name="connsiteX48" fmla="*/ 714803 w 16416051"/>
              <a:gd name="connsiteY48" fmla="*/ 49383 h 6327301"/>
              <a:gd name="connsiteX49" fmla="*/ 1027624 w 16416051"/>
              <a:gd name="connsiteY49" fmla="*/ 1256 h 6327301"/>
              <a:gd name="connsiteX50" fmla="*/ 1749519 w 16416051"/>
              <a:gd name="connsiteY50" fmla="*/ 97509 h 6327301"/>
              <a:gd name="connsiteX51" fmla="*/ 2134529 w 16416051"/>
              <a:gd name="connsiteY51" fmla="*/ 217825 h 6327301"/>
              <a:gd name="connsiteX52" fmla="*/ 3169245 w 16416051"/>
              <a:gd name="connsiteY52" fmla="*/ 145635 h 6327301"/>
              <a:gd name="connsiteX53" fmla="*/ 3939266 w 16416051"/>
              <a:gd name="connsiteY53" fmla="*/ 193762 h 6327301"/>
              <a:gd name="connsiteX54" fmla="*/ 4973982 w 16416051"/>
              <a:gd name="connsiteY54" fmla="*/ 578772 h 6327301"/>
              <a:gd name="connsiteX55" fmla="*/ 5623687 w 16416051"/>
              <a:gd name="connsiteY55" fmla="*/ 482519 h 6327301"/>
              <a:gd name="connsiteX56" fmla="*/ 6225266 w 16416051"/>
              <a:gd name="connsiteY56" fmla="*/ 458456 h 6327301"/>
              <a:gd name="connsiteX57" fmla="*/ 6682466 w 16416051"/>
              <a:gd name="connsiteY57" fmla="*/ 843467 h 6327301"/>
              <a:gd name="connsiteX58" fmla="*/ 8054066 w 16416051"/>
              <a:gd name="connsiteY58" fmla="*/ 939719 h 6327301"/>
              <a:gd name="connsiteX59" fmla="*/ 9209098 w 16416051"/>
              <a:gd name="connsiteY59" fmla="*/ 891593 h 6327301"/>
              <a:gd name="connsiteX60" fmla="*/ 10171624 w 16416051"/>
              <a:gd name="connsiteY60" fmla="*/ 867530 h 6327301"/>
              <a:gd name="connsiteX61" fmla="*/ 11134150 w 16416051"/>
              <a:gd name="connsiteY61" fmla="*/ 987846 h 6327301"/>
              <a:gd name="connsiteX62" fmla="*/ 11687603 w 16416051"/>
              <a:gd name="connsiteY62" fmla="*/ 1084098 h 6327301"/>
              <a:gd name="connsiteX63" fmla="*/ 12313245 w 16416051"/>
              <a:gd name="connsiteY63" fmla="*/ 1108162 h 6327301"/>
              <a:gd name="connsiteX64" fmla="*/ 12818571 w 16416051"/>
              <a:gd name="connsiteY64" fmla="*/ 915656 h 6327301"/>
              <a:gd name="connsiteX65" fmla="*/ 13347961 w 16416051"/>
              <a:gd name="connsiteY65" fmla="*/ 1156288 h 6327301"/>
              <a:gd name="connsiteX66" fmla="*/ 13757035 w 16416051"/>
              <a:gd name="connsiteY66" fmla="*/ 1276604 h 6327301"/>
              <a:gd name="connsiteX67" fmla="*/ 14551119 w 16416051"/>
              <a:gd name="connsiteY67" fmla="*/ 1372856 h 6327301"/>
              <a:gd name="connsiteX68" fmla="*/ 15128635 w 16416051"/>
              <a:gd name="connsiteY68" fmla="*/ 1324730 h 6327301"/>
              <a:gd name="connsiteX69" fmla="*/ 15754277 w 16416051"/>
              <a:gd name="connsiteY69" fmla="*/ 1396919 h 6327301"/>
              <a:gd name="connsiteX70" fmla="*/ 16163350 w 16416051"/>
              <a:gd name="connsiteY70" fmla="*/ 1228477 h 6327301"/>
              <a:gd name="connsiteX71" fmla="*/ 16379919 w 16416051"/>
              <a:gd name="connsiteY71" fmla="*/ 1324730 h 6327301"/>
              <a:gd name="connsiteX72" fmla="*/ 16331792 w 16416051"/>
              <a:gd name="connsiteY72" fmla="*/ 1878183 h 6327301"/>
              <a:gd name="connsiteX0" fmla="*/ 20317260 w 20320613"/>
              <a:gd name="connsiteY0" fmla="*/ 2291588 h 6327301"/>
              <a:gd name="connsiteX1" fmla="*/ 15633961 w 20320613"/>
              <a:gd name="connsiteY1" fmla="*/ 2142877 h 6327301"/>
              <a:gd name="connsiteX2" fmla="*/ 14912066 w 20320613"/>
              <a:gd name="connsiteY2" fmla="*/ 1950372 h 6327301"/>
              <a:gd name="connsiteX3" fmla="*/ 14025255 w 20320613"/>
              <a:gd name="connsiteY3" fmla="*/ 1809544 h 6327301"/>
              <a:gd name="connsiteX4" fmla="*/ 12842635 w 20320613"/>
              <a:gd name="connsiteY4" fmla="*/ 1420983 h 6327301"/>
              <a:gd name="connsiteX5" fmla="*/ 12289182 w 20320613"/>
              <a:gd name="connsiteY5" fmla="*/ 1733804 h 6327301"/>
              <a:gd name="connsiteX6" fmla="*/ 11759792 w 20320613"/>
              <a:gd name="connsiteY6" fmla="*/ 1733804 h 6327301"/>
              <a:gd name="connsiteX7" fmla="*/ 10580698 w 20320613"/>
              <a:gd name="connsiteY7" fmla="*/ 1709741 h 6327301"/>
              <a:gd name="connsiteX8" fmla="*/ 8535329 w 20320613"/>
              <a:gd name="connsiteY8" fmla="*/ 1709741 h 6327301"/>
              <a:gd name="connsiteX9" fmla="*/ 7572803 w 20320613"/>
              <a:gd name="connsiteY9" fmla="*/ 1685677 h 6327301"/>
              <a:gd name="connsiteX10" fmla="*/ 6489961 w 20320613"/>
              <a:gd name="connsiteY10" fmla="*/ 1517235 h 6327301"/>
              <a:gd name="connsiteX11" fmla="*/ 6201203 w 20320613"/>
              <a:gd name="connsiteY11" fmla="*/ 1204414 h 6327301"/>
              <a:gd name="connsiteX12" fmla="*/ 5744003 w 20320613"/>
              <a:gd name="connsiteY12" fmla="*/ 891593 h 6327301"/>
              <a:gd name="connsiteX13" fmla="*/ 5334929 w 20320613"/>
              <a:gd name="connsiteY13" fmla="*/ 1035972 h 6327301"/>
              <a:gd name="connsiteX14" fmla="*/ 5094298 w 20320613"/>
              <a:gd name="connsiteY14" fmla="*/ 1204414 h 6327301"/>
              <a:gd name="connsiteX15" fmla="*/ 4613035 w 20320613"/>
              <a:gd name="connsiteY15" fmla="*/ 1035972 h 6327301"/>
              <a:gd name="connsiteX16" fmla="*/ 4444592 w 20320613"/>
              <a:gd name="connsiteY16" fmla="*/ 819404 h 6327301"/>
              <a:gd name="connsiteX17" fmla="*/ 3530192 w 20320613"/>
              <a:gd name="connsiteY17" fmla="*/ 482519 h 6327301"/>
              <a:gd name="connsiteX18" fmla="*/ 2712045 w 20320613"/>
              <a:gd name="connsiteY18" fmla="*/ 314077 h 6327301"/>
              <a:gd name="connsiteX19" fmla="*/ 1966087 w 20320613"/>
              <a:gd name="connsiteY19" fmla="*/ 602835 h 6327301"/>
              <a:gd name="connsiteX20" fmla="*/ 1725456 w 20320613"/>
              <a:gd name="connsiteY20" fmla="*/ 602835 h 6327301"/>
              <a:gd name="connsiteX21" fmla="*/ 1268256 w 20320613"/>
              <a:gd name="connsiteY21" fmla="*/ 482519 h 6327301"/>
              <a:gd name="connsiteX22" fmla="*/ 931371 w 20320613"/>
              <a:gd name="connsiteY22" fmla="*/ 338141 h 6327301"/>
              <a:gd name="connsiteX23" fmla="*/ 690740 w 20320613"/>
              <a:gd name="connsiteY23" fmla="*/ 434393 h 6327301"/>
              <a:gd name="connsiteX24" fmla="*/ 329792 w 20320613"/>
              <a:gd name="connsiteY24" fmla="*/ 506583 h 6327301"/>
              <a:gd name="connsiteX25" fmla="*/ 233540 w 20320613"/>
              <a:gd name="connsiteY25" fmla="*/ 723151 h 6327301"/>
              <a:gd name="connsiteX26" fmla="*/ 353856 w 20320613"/>
              <a:gd name="connsiteY26" fmla="*/ 1372856 h 6327301"/>
              <a:gd name="connsiteX27" fmla="*/ 401982 w 20320613"/>
              <a:gd name="connsiteY27" fmla="*/ 2263193 h 6327301"/>
              <a:gd name="connsiteX28" fmla="*/ 642613 w 20320613"/>
              <a:gd name="connsiteY28" fmla="*/ 3033214 h 6327301"/>
              <a:gd name="connsiteX29" fmla="*/ 714803 w 20320613"/>
              <a:gd name="connsiteY29" fmla="*/ 3418225 h 6327301"/>
              <a:gd name="connsiteX30" fmla="*/ 931371 w 20320613"/>
              <a:gd name="connsiteY30" fmla="*/ 4188246 h 6327301"/>
              <a:gd name="connsiteX31" fmla="*/ 1099813 w 20320613"/>
              <a:gd name="connsiteY31" fmla="*/ 4789825 h 6327301"/>
              <a:gd name="connsiteX32" fmla="*/ 1749519 w 20320613"/>
              <a:gd name="connsiteY32" fmla="*/ 5295151 h 6327301"/>
              <a:gd name="connsiteX33" fmla="*/ 2110466 w 20320613"/>
              <a:gd name="connsiteY33" fmla="*/ 5848604 h 6327301"/>
              <a:gd name="connsiteX34" fmla="*/ 2230782 w 20320613"/>
              <a:gd name="connsiteY34" fmla="*/ 6281741 h 6327301"/>
              <a:gd name="connsiteX35" fmla="*/ 2110466 w 20320613"/>
              <a:gd name="connsiteY35" fmla="*/ 6281741 h 6327301"/>
              <a:gd name="connsiteX36" fmla="*/ 1701392 w 20320613"/>
              <a:gd name="connsiteY36" fmla="*/ 5992983 h 6327301"/>
              <a:gd name="connsiteX37" fmla="*/ 1388571 w 20320613"/>
              <a:gd name="connsiteY37" fmla="*/ 5487656 h 6327301"/>
              <a:gd name="connsiteX38" fmla="*/ 1051687 w 20320613"/>
              <a:gd name="connsiteY38" fmla="*/ 5126709 h 6327301"/>
              <a:gd name="connsiteX39" fmla="*/ 835119 w 20320613"/>
              <a:gd name="connsiteY39" fmla="*/ 4380751 h 6327301"/>
              <a:gd name="connsiteX40" fmla="*/ 546361 w 20320613"/>
              <a:gd name="connsiteY40" fmla="*/ 3610730 h 6327301"/>
              <a:gd name="connsiteX41" fmla="*/ 377919 w 20320613"/>
              <a:gd name="connsiteY41" fmla="*/ 2840709 h 6327301"/>
              <a:gd name="connsiteX42" fmla="*/ 209477 w 20320613"/>
              <a:gd name="connsiteY42" fmla="*/ 2191004 h 6327301"/>
              <a:gd name="connsiteX43" fmla="*/ 89161 w 20320613"/>
              <a:gd name="connsiteY43" fmla="*/ 1541298 h 6327301"/>
              <a:gd name="connsiteX44" fmla="*/ 41035 w 20320613"/>
              <a:gd name="connsiteY44" fmla="*/ 1035972 h 6327301"/>
              <a:gd name="connsiteX45" fmla="*/ 16971 w 20320613"/>
              <a:gd name="connsiteY45" fmla="*/ 626898 h 6327301"/>
              <a:gd name="connsiteX46" fmla="*/ 16971 w 20320613"/>
              <a:gd name="connsiteY46" fmla="*/ 290014 h 6327301"/>
              <a:gd name="connsiteX47" fmla="*/ 233540 w 20320613"/>
              <a:gd name="connsiteY47" fmla="*/ 145635 h 6327301"/>
              <a:gd name="connsiteX48" fmla="*/ 714803 w 20320613"/>
              <a:gd name="connsiteY48" fmla="*/ 49383 h 6327301"/>
              <a:gd name="connsiteX49" fmla="*/ 1027624 w 20320613"/>
              <a:gd name="connsiteY49" fmla="*/ 1256 h 6327301"/>
              <a:gd name="connsiteX50" fmla="*/ 1749519 w 20320613"/>
              <a:gd name="connsiteY50" fmla="*/ 97509 h 6327301"/>
              <a:gd name="connsiteX51" fmla="*/ 2134529 w 20320613"/>
              <a:gd name="connsiteY51" fmla="*/ 217825 h 6327301"/>
              <a:gd name="connsiteX52" fmla="*/ 3169245 w 20320613"/>
              <a:gd name="connsiteY52" fmla="*/ 145635 h 6327301"/>
              <a:gd name="connsiteX53" fmla="*/ 3939266 w 20320613"/>
              <a:gd name="connsiteY53" fmla="*/ 193762 h 6327301"/>
              <a:gd name="connsiteX54" fmla="*/ 4973982 w 20320613"/>
              <a:gd name="connsiteY54" fmla="*/ 578772 h 6327301"/>
              <a:gd name="connsiteX55" fmla="*/ 5623687 w 20320613"/>
              <a:gd name="connsiteY55" fmla="*/ 482519 h 6327301"/>
              <a:gd name="connsiteX56" fmla="*/ 6225266 w 20320613"/>
              <a:gd name="connsiteY56" fmla="*/ 458456 h 6327301"/>
              <a:gd name="connsiteX57" fmla="*/ 6682466 w 20320613"/>
              <a:gd name="connsiteY57" fmla="*/ 843467 h 6327301"/>
              <a:gd name="connsiteX58" fmla="*/ 8054066 w 20320613"/>
              <a:gd name="connsiteY58" fmla="*/ 939719 h 6327301"/>
              <a:gd name="connsiteX59" fmla="*/ 9209098 w 20320613"/>
              <a:gd name="connsiteY59" fmla="*/ 891593 h 6327301"/>
              <a:gd name="connsiteX60" fmla="*/ 10171624 w 20320613"/>
              <a:gd name="connsiteY60" fmla="*/ 867530 h 6327301"/>
              <a:gd name="connsiteX61" fmla="*/ 11134150 w 20320613"/>
              <a:gd name="connsiteY61" fmla="*/ 987846 h 6327301"/>
              <a:gd name="connsiteX62" fmla="*/ 11687603 w 20320613"/>
              <a:gd name="connsiteY62" fmla="*/ 1084098 h 6327301"/>
              <a:gd name="connsiteX63" fmla="*/ 12313245 w 20320613"/>
              <a:gd name="connsiteY63" fmla="*/ 1108162 h 6327301"/>
              <a:gd name="connsiteX64" fmla="*/ 12818571 w 20320613"/>
              <a:gd name="connsiteY64" fmla="*/ 915656 h 6327301"/>
              <a:gd name="connsiteX65" fmla="*/ 13347961 w 20320613"/>
              <a:gd name="connsiteY65" fmla="*/ 1156288 h 6327301"/>
              <a:gd name="connsiteX66" fmla="*/ 13757035 w 20320613"/>
              <a:gd name="connsiteY66" fmla="*/ 1276604 h 6327301"/>
              <a:gd name="connsiteX67" fmla="*/ 14551119 w 20320613"/>
              <a:gd name="connsiteY67" fmla="*/ 1372856 h 6327301"/>
              <a:gd name="connsiteX68" fmla="*/ 15128635 w 20320613"/>
              <a:gd name="connsiteY68" fmla="*/ 1324730 h 6327301"/>
              <a:gd name="connsiteX69" fmla="*/ 15754277 w 20320613"/>
              <a:gd name="connsiteY69" fmla="*/ 1396919 h 6327301"/>
              <a:gd name="connsiteX70" fmla="*/ 16163350 w 20320613"/>
              <a:gd name="connsiteY70" fmla="*/ 1228477 h 6327301"/>
              <a:gd name="connsiteX71" fmla="*/ 16379919 w 20320613"/>
              <a:gd name="connsiteY71" fmla="*/ 1324730 h 6327301"/>
              <a:gd name="connsiteX72" fmla="*/ 20317260 w 20320613"/>
              <a:gd name="connsiteY72" fmla="*/ 2291588 h 6327301"/>
              <a:gd name="connsiteX0" fmla="*/ 20317260 w 20398874"/>
              <a:gd name="connsiteY0" fmla="*/ 2291588 h 6327301"/>
              <a:gd name="connsiteX1" fmla="*/ 15633961 w 20398874"/>
              <a:gd name="connsiteY1" fmla="*/ 2142877 h 6327301"/>
              <a:gd name="connsiteX2" fmla="*/ 14912066 w 20398874"/>
              <a:gd name="connsiteY2" fmla="*/ 1950372 h 6327301"/>
              <a:gd name="connsiteX3" fmla="*/ 14025255 w 20398874"/>
              <a:gd name="connsiteY3" fmla="*/ 1809544 h 6327301"/>
              <a:gd name="connsiteX4" fmla="*/ 12842635 w 20398874"/>
              <a:gd name="connsiteY4" fmla="*/ 1420983 h 6327301"/>
              <a:gd name="connsiteX5" fmla="*/ 12289182 w 20398874"/>
              <a:gd name="connsiteY5" fmla="*/ 1733804 h 6327301"/>
              <a:gd name="connsiteX6" fmla="*/ 11759792 w 20398874"/>
              <a:gd name="connsiteY6" fmla="*/ 1733804 h 6327301"/>
              <a:gd name="connsiteX7" fmla="*/ 10580698 w 20398874"/>
              <a:gd name="connsiteY7" fmla="*/ 1709741 h 6327301"/>
              <a:gd name="connsiteX8" fmla="*/ 8535329 w 20398874"/>
              <a:gd name="connsiteY8" fmla="*/ 1709741 h 6327301"/>
              <a:gd name="connsiteX9" fmla="*/ 7572803 w 20398874"/>
              <a:gd name="connsiteY9" fmla="*/ 1685677 h 6327301"/>
              <a:gd name="connsiteX10" fmla="*/ 6489961 w 20398874"/>
              <a:gd name="connsiteY10" fmla="*/ 1517235 h 6327301"/>
              <a:gd name="connsiteX11" fmla="*/ 6201203 w 20398874"/>
              <a:gd name="connsiteY11" fmla="*/ 1204414 h 6327301"/>
              <a:gd name="connsiteX12" fmla="*/ 5744003 w 20398874"/>
              <a:gd name="connsiteY12" fmla="*/ 891593 h 6327301"/>
              <a:gd name="connsiteX13" fmla="*/ 5334929 w 20398874"/>
              <a:gd name="connsiteY13" fmla="*/ 1035972 h 6327301"/>
              <a:gd name="connsiteX14" fmla="*/ 5094298 w 20398874"/>
              <a:gd name="connsiteY14" fmla="*/ 1204414 h 6327301"/>
              <a:gd name="connsiteX15" fmla="*/ 4613035 w 20398874"/>
              <a:gd name="connsiteY15" fmla="*/ 1035972 h 6327301"/>
              <a:gd name="connsiteX16" fmla="*/ 4444592 w 20398874"/>
              <a:gd name="connsiteY16" fmla="*/ 819404 h 6327301"/>
              <a:gd name="connsiteX17" fmla="*/ 3530192 w 20398874"/>
              <a:gd name="connsiteY17" fmla="*/ 482519 h 6327301"/>
              <a:gd name="connsiteX18" fmla="*/ 2712045 w 20398874"/>
              <a:gd name="connsiteY18" fmla="*/ 314077 h 6327301"/>
              <a:gd name="connsiteX19" fmla="*/ 1966087 w 20398874"/>
              <a:gd name="connsiteY19" fmla="*/ 602835 h 6327301"/>
              <a:gd name="connsiteX20" fmla="*/ 1725456 w 20398874"/>
              <a:gd name="connsiteY20" fmla="*/ 602835 h 6327301"/>
              <a:gd name="connsiteX21" fmla="*/ 1268256 w 20398874"/>
              <a:gd name="connsiteY21" fmla="*/ 482519 h 6327301"/>
              <a:gd name="connsiteX22" fmla="*/ 931371 w 20398874"/>
              <a:gd name="connsiteY22" fmla="*/ 338141 h 6327301"/>
              <a:gd name="connsiteX23" fmla="*/ 690740 w 20398874"/>
              <a:gd name="connsiteY23" fmla="*/ 434393 h 6327301"/>
              <a:gd name="connsiteX24" fmla="*/ 329792 w 20398874"/>
              <a:gd name="connsiteY24" fmla="*/ 506583 h 6327301"/>
              <a:gd name="connsiteX25" fmla="*/ 233540 w 20398874"/>
              <a:gd name="connsiteY25" fmla="*/ 723151 h 6327301"/>
              <a:gd name="connsiteX26" fmla="*/ 353856 w 20398874"/>
              <a:gd name="connsiteY26" fmla="*/ 1372856 h 6327301"/>
              <a:gd name="connsiteX27" fmla="*/ 401982 w 20398874"/>
              <a:gd name="connsiteY27" fmla="*/ 2263193 h 6327301"/>
              <a:gd name="connsiteX28" fmla="*/ 642613 w 20398874"/>
              <a:gd name="connsiteY28" fmla="*/ 3033214 h 6327301"/>
              <a:gd name="connsiteX29" fmla="*/ 714803 w 20398874"/>
              <a:gd name="connsiteY29" fmla="*/ 3418225 h 6327301"/>
              <a:gd name="connsiteX30" fmla="*/ 931371 w 20398874"/>
              <a:gd name="connsiteY30" fmla="*/ 4188246 h 6327301"/>
              <a:gd name="connsiteX31" fmla="*/ 1099813 w 20398874"/>
              <a:gd name="connsiteY31" fmla="*/ 4789825 h 6327301"/>
              <a:gd name="connsiteX32" fmla="*/ 1749519 w 20398874"/>
              <a:gd name="connsiteY32" fmla="*/ 5295151 h 6327301"/>
              <a:gd name="connsiteX33" fmla="*/ 2110466 w 20398874"/>
              <a:gd name="connsiteY33" fmla="*/ 5848604 h 6327301"/>
              <a:gd name="connsiteX34" fmla="*/ 2230782 w 20398874"/>
              <a:gd name="connsiteY34" fmla="*/ 6281741 h 6327301"/>
              <a:gd name="connsiteX35" fmla="*/ 2110466 w 20398874"/>
              <a:gd name="connsiteY35" fmla="*/ 6281741 h 6327301"/>
              <a:gd name="connsiteX36" fmla="*/ 1701392 w 20398874"/>
              <a:gd name="connsiteY36" fmla="*/ 5992983 h 6327301"/>
              <a:gd name="connsiteX37" fmla="*/ 1388571 w 20398874"/>
              <a:gd name="connsiteY37" fmla="*/ 5487656 h 6327301"/>
              <a:gd name="connsiteX38" fmla="*/ 1051687 w 20398874"/>
              <a:gd name="connsiteY38" fmla="*/ 5126709 h 6327301"/>
              <a:gd name="connsiteX39" fmla="*/ 835119 w 20398874"/>
              <a:gd name="connsiteY39" fmla="*/ 4380751 h 6327301"/>
              <a:gd name="connsiteX40" fmla="*/ 546361 w 20398874"/>
              <a:gd name="connsiteY40" fmla="*/ 3610730 h 6327301"/>
              <a:gd name="connsiteX41" fmla="*/ 377919 w 20398874"/>
              <a:gd name="connsiteY41" fmla="*/ 2840709 h 6327301"/>
              <a:gd name="connsiteX42" fmla="*/ 209477 w 20398874"/>
              <a:gd name="connsiteY42" fmla="*/ 2191004 h 6327301"/>
              <a:gd name="connsiteX43" fmla="*/ 89161 w 20398874"/>
              <a:gd name="connsiteY43" fmla="*/ 1541298 h 6327301"/>
              <a:gd name="connsiteX44" fmla="*/ 41035 w 20398874"/>
              <a:gd name="connsiteY44" fmla="*/ 1035972 h 6327301"/>
              <a:gd name="connsiteX45" fmla="*/ 16971 w 20398874"/>
              <a:gd name="connsiteY45" fmla="*/ 626898 h 6327301"/>
              <a:gd name="connsiteX46" fmla="*/ 16971 w 20398874"/>
              <a:gd name="connsiteY46" fmla="*/ 290014 h 6327301"/>
              <a:gd name="connsiteX47" fmla="*/ 233540 w 20398874"/>
              <a:gd name="connsiteY47" fmla="*/ 145635 h 6327301"/>
              <a:gd name="connsiteX48" fmla="*/ 714803 w 20398874"/>
              <a:gd name="connsiteY48" fmla="*/ 49383 h 6327301"/>
              <a:gd name="connsiteX49" fmla="*/ 1027624 w 20398874"/>
              <a:gd name="connsiteY49" fmla="*/ 1256 h 6327301"/>
              <a:gd name="connsiteX50" fmla="*/ 1749519 w 20398874"/>
              <a:gd name="connsiteY50" fmla="*/ 97509 h 6327301"/>
              <a:gd name="connsiteX51" fmla="*/ 2134529 w 20398874"/>
              <a:gd name="connsiteY51" fmla="*/ 217825 h 6327301"/>
              <a:gd name="connsiteX52" fmla="*/ 3169245 w 20398874"/>
              <a:gd name="connsiteY52" fmla="*/ 145635 h 6327301"/>
              <a:gd name="connsiteX53" fmla="*/ 3939266 w 20398874"/>
              <a:gd name="connsiteY53" fmla="*/ 193762 h 6327301"/>
              <a:gd name="connsiteX54" fmla="*/ 4973982 w 20398874"/>
              <a:gd name="connsiteY54" fmla="*/ 578772 h 6327301"/>
              <a:gd name="connsiteX55" fmla="*/ 5623687 w 20398874"/>
              <a:gd name="connsiteY55" fmla="*/ 482519 h 6327301"/>
              <a:gd name="connsiteX56" fmla="*/ 6225266 w 20398874"/>
              <a:gd name="connsiteY56" fmla="*/ 458456 h 6327301"/>
              <a:gd name="connsiteX57" fmla="*/ 6682466 w 20398874"/>
              <a:gd name="connsiteY57" fmla="*/ 843467 h 6327301"/>
              <a:gd name="connsiteX58" fmla="*/ 8054066 w 20398874"/>
              <a:gd name="connsiteY58" fmla="*/ 939719 h 6327301"/>
              <a:gd name="connsiteX59" fmla="*/ 9209098 w 20398874"/>
              <a:gd name="connsiteY59" fmla="*/ 891593 h 6327301"/>
              <a:gd name="connsiteX60" fmla="*/ 10171624 w 20398874"/>
              <a:gd name="connsiteY60" fmla="*/ 867530 h 6327301"/>
              <a:gd name="connsiteX61" fmla="*/ 11134150 w 20398874"/>
              <a:gd name="connsiteY61" fmla="*/ 987846 h 6327301"/>
              <a:gd name="connsiteX62" fmla="*/ 11687603 w 20398874"/>
              <a:gd name="connsiteY62" fmla="*/ 1084098 h 6327301"/>
              <a:gd name="connsiteX63" fmla="*/ 12313245 w 20398874"/>
              <a:gd name="connsiteY63" fmla="*/ 1108162 h 6327301"/>
              <a:gd name="connsiteX64" fmla="*/ 12818571 w 20398874"/>
              <a:gd name="connsiteY64" fmla="*/ 915656 h 6327301"/>
              <a:gd name="connsiteX65" fmla="*/ 13347961 w 20398874"/>
              <a:gd name="connsiteY65" fmla="*/ 1156288 h 6327301"/>
              <a:gd name="connsiteX66" fmla="*/ 13757035 w 20398874"/>
              <a:gd name="connsiteY66" fmla="*/ 1276604 h 6327301"/>
              <a:gd name="connsiteX67" fmla="*/ 14551119 w 20398874"/>
              <a:gd name="connsiteY67" fmla="*/ 1372856 h 6327301"/>
              <a:gd name="connsiteX68" fmla="*/ 15128635 w 20398874"/>
              <a:gd name="connsiteY68" fmla="*/ 1324730 h 6327301"/>
              <a:gd name="connsiteX69" fmla="*/ 15754277 w 20398874"/>
              <a:gd name="connsiteY69" fmla="*/ 1396919 h 6327301"/>
              <a:gd name="connsiteX70" fmla="*/ 16163350 w 20398874"/>
              <a:gd name="connsiteY70" fmla="*/ 1228477 h 6327301"/>
              <a:gd name="connsiteX71" fmla="*/ 16379919 w 20398874"/>
              <a:gd name="connsiteY71" fmla="*/ 1324730 h 6327301"/>
              <a:gd name="connsiteX72" fmla="*/ 18450407 w 20398874"/>
              <a:gd name="connsiteY72" fmla="*/ 619412 h 6327301"/>
              <a:gd name="connsiteX73" fmla="*/ 20317260 w 20398874"/>
              <a:gd name="connsiteY73" fmla="*/ 2291588 h 6327301"/>
              <a:gd name="connsiteX0" fmla="*/ 20317260 w 20317710"/>
              <a:gd name="connsiteY0" fmla="*/ 2291588 h 6327301"/>
              <a:gd name="connsiteX1" fmla="*/ 18285490 w 20317710"/>
              <a:gd name="connsiteY1" fmla="*/ 1420384 h 6327301"/>
              <a:gd name="connsiteX2" fmla="*/ 15633961 w 20317710"/>
              <a:gd name="connsiteY2" fmla="*/ 2142877 h 6327301"/>
              <a:gd name="connsiteX3" fmla="*/ 14912066 w 20317710"/>
              <a:gd name="connsiteY3" fmla="*/ 1950372 h 6327301"/>
              <a:gd name="connsiteX4" fmla="*/ 14025255 w 20317710"/>
              <a:gd name="connsiteY4" fmla="*/ 1809544 h 6327301"/>
              <a:gd name="connsiteX5" fmla="*/ 12842635 w 20317710"/>
              <a:gd name="connsiteY5" fmla="*/ 1420983 h 6327301"/>
              <a:gd name="connsiteX6" fmla="*/ 12289182 w 20317710"/>
              <a:gd name="connsiteY6" fmla="*/ 1733804 h 6327301"/>
              <a:gd name="connsiteX7" fmla="*/ 11759792 w 20317710"/>
              <a:gd name="connsiteY7" fmla="*/ 1733804 h 6327301"/>
              <a:gd name="connsiteX8" fmla="*/ 10580698 w 20317710"/>
              <a:gd name="connsiteY8" fmla="*/ 1709741 h 6327301"/>
              <a:gd name="connsiteX9" fmla="*/ 8535329 w 20317710"/>
              <a:gd name="connsiteY9" fmla="*/ 1709741 h 6327301"/>
              <a:gd name="connsiteX10" fmla="*/ 7572803 w 20317710"/>
              <a:gd name="connsiteY10" fmla="*/ 1685677 h 6327301"/>
              <a:gd name="connsiteX11" fmla="*/ 6489961 w 20317710"/>
              <a:gd name="connsiteY11" fmla="*/ 1517235 h 6327301"/>
              <a:gd name="connsiteX12" fmla="*/ 6201203 w 20317710"/>
              <a:gd name="connsiteY12" fmla="*/ 1204414 h 6327301"/>
              <a:gd name="connsiteX13" fmla="*/ 5744003 w 20317710"/>
              <a:gd name="connsiteY13" fmla="*/ 891593 h 6327301"/>
              <a:gd name="connsiteX14" fmla="*/ 5334929 w 20317710"/>
              <a:gd name="connsiteY14" fmla="*/ 1035972 h 6327301"/>
              <a:gd name="connsiteX15" fmla="*/ 5094298 w 20317710"/>
              <a:gd name="connsiteY15" fmla="*/ 1204414 h 6327301"/>
              <a:gd name="connsiteX16" fmla="*/ 4613035 w 20317710"/>
              <a:gd name="connsiteY16" fmla="*/ 1035972 h 6327301"/>
              <a:gd name="connsiteX17" fmla="*/ 4444592 w 20317710"/>
              <a:gd name="connsiteY17" fmla="*/ 819404 h 6327301"/>
              <a:gd name="connsiteX18" fmla="*/ 3530192 w 20317710"/>
              <a:gd name="connsiteY18" fmla="*/ 482519 h 6327301"/>
              <a:gd name="connsiteX19" fmla="*/ 2712045 w 20317710"/>
              <a:gd name="connsiteY19" fmla="*/ 314077 h 6327301"/>
              <a:gd name="connsiteX20" fmla="*/ 1966087 w 20317710"/>
              <a:gd name="connsiteY20" fmla="*/ 602835 h 6327301"/>
              <a:gd name="connsiteX21" fmla="*/ 1725456 w 20317710"/>
              <a:gd name="connsiteY21" fmla="*/ 602835 h 6327301"/>
              <a:gd name="connsiteX22" fmla="*/ 1268256 w 20317710"/>
              <a:gd name="connsiteY22" fmla="*/ 482519 h 6327301"/>
              <a:gd name="connsiteX23" fmla="*/ 931371 w 20317710"/>
              <a:gd name="connsiteY23" fmla="*/ 338141 h 6327301"/>
              <a:gd name="connsiteX24" fmla="*/ 690740 w 20317710"/>
              <a:gd name="connsiteY24" fmla="*/ 434393 h 6327301"/>
              <a:gd name="connsiteX25" fmla="*/ 329792 w 20317710"/>
              <a:gd name="connsiteY25" fmla="*/ 506583 h 6327301"/>
              <a:gd name="connsiteX26" fmla="*/ 233540 w 20317710"/>
              <a:gd name="connsiteY26" fmla="*/ 723151 h 6327301"/>
              <a:gd name="connsiteX27" fmla="*/ 353856 w 20317710"/>
              <a:gd name="connsiteY27" fmla="*/ 1372856 h 6327301"/>
              <a:gd name="connsiteX28" fmla="*/ 401982 w 20317710"/>
              <a:gd name="connsiteY28" fmla="*/ 2263193 h 6327301"/>
              <a:gd name="connsiteX29" fmla="*/ 642613 w 20317710"/>
              <a:gd name="connsiteY29" fmla="*/ 3033214 h 6327301"/>
              <a:gd name="connsiteX30" fmla="*/ 714803 w 20317710"/>
              <a:gd name="connsiteY30" fmla="*/ 3418225 h 6327301"/>
              <a:gd name="connsiteX31" fmla="*/ 931371 w 20317710"/>
              <a:gd name="connsiteY31" fmla="*/ 4188246 h 6327301"/>
              <a:gd name="connsiteX32" fmla="*/ 1099813 w 20317710"/>
              <a:gd name="connsiteY32" fmla="*/ 4789825 h 6327301"/>
              <a:gd name="connsiteX33" fmla="*/ 1749519 w 20317710"/>
              <a:gd name="connsiteY33" fmla="*/ 5295151 h 6327301"/>
              <a:gd name="connsiteX34" fmla="*/ 2110466 w 20317710"/>
              <a:gd name="connsiteY34" fmla="*/ 5848604 h 6327301"/>
              <a:gd name="connsiteX35" fmla="*/ 2230782 w 20317710"/>
              <a:gd name="connsiteY35" fmla="*/ 6281741 h 6327301"/>
              <a:gd name="connsiteX36" fmla="*/ 2110466 w 20317710"/>
              <a:gd name="connsiteY36" fmla="*/ 6281741 h 6327301"/>
              <a:gd name="connsiteX37" fmla="*/ 1701392 w 20317710"/>
              <a:gd name="connsiteY37" fmla="*/ 5992983 h 6327301"/>
              <a:gd name="connsiteX38" fmla="*/ 1388571 w 20317710"/>
              <a:gd name="connsiteY38" fmla="*/ 5487656 h 6327301"/>
              <a:gd name="connsiteX39" fmla="*/ 1051687 w 20317710"/>
              <a:gd name="connsiteY39" fmla="*/ 5126709 h 6327301"/>
              <a:gd name="connsiteX40" fmla="*/ 835119 w 20317710"/>
              <a:gd name="connsiteY40" fmla="*/ 4380751 h 6327301"/>
              <a:gd name="connsiteX41" fmla="*/ 546361 w 20317710"/>
              <a:gd name="connsiteY41" fmla="*/ 3610730 h 6327301"/>
              <a:gd name="connsiteX42" fmla="*/ 377919 w 20317710"/>
              <a:gd name="connsiteY42" fmla="*/ 2840709 h 6327301"/>
              <a:gd name="connsiteX43" fmla="*/ 209477 w 20317710"/>
              <a:gd name="connsiteY43" fmla="*/ 2191004 h 6327301"/>
              <a:gd name="connsiteX44" fmla="*/ 89161 w 20317710"/>
              <a:gd name="connsiteY44" fmla="*/ 1541298 h 6327301"/>
              <a:gd name="connsiteX45" fmla="*/ 41035 w 20317710"/>
              <a:gd name="connsiteY45" fmla="*/ 1035972 h 6327301"/>
              <a:gd name="connsiteX46" fmla="*/ 16971 w 20317710"/>
              <a:gd name="connsiteY46" fmla="*/ 626898 h 6327301"/>
              <a:gd name="connsiteX47" fmla="*/ 16971 w 20317710"/>
              <a:gd name="connsiteY47" fmla="*/ 290014 h 6327301"/>
              <a:gd name="connsiteX48" fmla="*/ 233540 w 20317710"/>
              <a:gd name="connsiteY48" fmla="*/ 145635 h 6327301"/>
              <a:gd name="connsiteX49" fmla="*/ 714803 w 20317710"/>
              <a:gd name="connsiteY49" fmla="*/ 49383 h 6327301"/>
              <a:gd name="connsiteX50" fmla="*/ 1027624 w 20317710"/>
              <a:gd name="connsiteY50" fmla="*/ 1256 h 6327301"/>
              <a:gd name="connsiteX51" fmla="*/ 1749519 w 20317710"/>
              <a:gd name="connsiteY51" fmla="*/ 97509 h 6327301"/>
              <a:gd name="connsiteX52" fmla="*/ 2134529 w 20317710"/>
              <a:gd name="connsiteY52" fmla="*/ 217825 h 6327301"/>
              <a:gd name="connsiteX53" fmla="*/ 3169245 w 20317710"/>
              <a:gd name="connsiteY53" fmla="*/ 145635 h 6327301"/>
              <a:gd name="connsiteX54" fmla="*/ 3939266 w 20317710"/>
              <a:gd name="connsiteY54" fmla="*/ 193762 h 6327301"/>
              <a:gd name="connsiteX55" fmla="*/ 4973982 w 20317710"/>
              <a:gd name="connsiteY55" fmla="*/ 578772 h 6327301"/>
              <a:gd name="connsiteX56" fmla="*/ 5623687 w 20317710"/>
              <a:gd name="connsiteY56" fmla="*/ 482519 h 6327301"/>
              <a:gd name="connsiteX57" fmla="*/ 6225266 w 20317710"/>
              <a:gd name="connsiteY57" fmla="*/ 458456 h 6327301"/>
              <a:gd name="connsiteX58" fmla="*/ 6682466 w 20317710"/>
              <a:gd name="connsiteY58" fmla="*/ 843467 h 6327301"/>
              <a:gd name="connsiteX59" fmla="*/ 8054066 w 20317710"/>
              <a:gd name="connsiteY59" fmla="*/ 939719 h 6327301"/>
              <a:gd name="connsiteX60" fmla="*/ 9209098 w 20317710"/>
              <a:gd name="connsiteY60" fmla="*/ 891593 h 6327301"/>
              <a:gd name="connsiteX61" fmla="*/ 10171624 w 20317710"/>
              <a:gd name="connsiteY61" fmla="*/ 867530 h 6327301"/>
              <a:gd name="connsiteX62" fmla="*/ 11134150 w 20317710"/>
              <a:gd name="connsiteY62" fmla="*/ 987846 h 6327301"/>
              <a:gd name="connsiteX63" fmla="*/ 11687603 w 20317710"/>
              <a:gd name="connsiteY63" fmla="*/ 1084098 h 6327301"/>
              <a:gd name="connsiteX64" fmla="*/ 12313245 w 20317710"/>
              <a:gd name="connsiteY64" fmla="*/ 1108162 h 6327301"/>
              <a:gd name="connsiteX65" fmla="*/ 12818571 w 20317710"/>
              <a:gd name="connsiteY65" fmla="*/ 915656 h 6327301"/>
              <a:gd name="connsiteX66" fmla="*/ 13347961 w 20317710"/>
              <a:gd name="connsiteY66" fmla="*/ 1156288 h 6327301"/>
              <a:gd name="connsiteX67" fmla="*/ 13757035 w 20317710"/>
              <a:gd name="connsiteY67" fmla="*/ 1276604 h 6327301"/>
              <a:gd name="connsiteX68" fmla="*/ 14551119 w 20317710"/>
              <a:gd name="connsiteY68" fmla="*/ 1372856 h 6327301"/>
              <a:gd name="connsiteX69" fmla="*/ 15128635 w 20317710"/>
              <a:gd name="connsiteY69" fmla="*/ 1324730 h 6327301"/>
              <a:gd name="connsiteX70" fmla="*/ 15754277 w 20317710"/>
              <a:gd name="connsiteY70" fmla="*/ 1396919 h 6327301"/>
              <a:gd name="connsiteX71" fmla="*/ 16163350 w 20317710"/>
              <a:gd name="connsiteY71" fmla="*/ 1228477 h 6327301"/>
              <a:gd name="connsiteX72" fmla="*/ 16379919 w 20317710"/>
              <a:gd name="connsiteY72" fmla="*/ 1324730 h 6327301"/>
              <a:gd name="connsiteX73" fmla="*/ 18450407 w 20317710"/>
              <a:gd name="connsiteY73" fmla="*/ 619412 h 6327301"/>
              <a:gd name="connsiteX74" fmla="*/ 20317260 w 20317710"/>
              <a:gd name="connsiteY74" fmla="*/ 2291588 h 6327301"/>
              <a:gd name="connsiteX0" fmla="*/ 20317260 w 20322752"/>
              <a:gd name="connsiteY0" fmla="*/ 2291588 h 6327301"/>
              <a:gd name="connsiteX1" fmla="*/ 17845714 w 20322752"/>
              <a:gd name="connsiteY1" fmla="*/ 1601248 h 6327301"/>
              <a:gd name="connsiteX2" fmla="*/ 15633961 w 20322752"/>
              <a:gd name="connsiteY2" fmla="*/ 2142877 h 6327301"/>
              <a:gd name="connsiteX3" fmla="*/ 14912066 w 20322752"/>
              <a:gd name="connsiteY3" fmla="*/ 1950372 h 6327301"/>
              <a:gd name="connsiteX4" fmla="*/ 14025255 w 20322752"/>
              <a:gd name="connsiteY4" fmla="*/ 1809544 h 6327301"/>
              <a:gd name="connsiteX5" fmla="*/ 12842635 w 20322752"/>
              <a:gd name="connsiteY5" fmla="*/ 1420983 h 6327301"/>
              <a:gd name="connsiteX6" fmla="*/ 12289182 w 20322752"/>
              <a:gd name="connsiteY6" fmla="*/ 1733804 h 6327301"/>
              <a:gd name="connsiteX7" fmla="*/ 11759792 w 20322752"/>
              <a:gd name="connsiteY7" fmla="*/ 1733804 h 6327301"/>
              <a:gd name="connsiteX8" fmla="*/ 10580698 w 20322752"/>
              <a:gd name="connsiteY8" fmla="*/ 1709741 h 6327301"/>
              <a:gd name="connsiteX9" fmla="*/ 8535329 w 20322752"/>
              <a:gd name="connsiteY9" fmla="*/ 1709741 h 6327301"/>
              <a:gd name="connsiteX10" fmla="*/ 7572803 w 20322752"/>
              <a:gd name="connsiteY10" fmla="*/ 1685677 h 6327301"/>
              <a:gd name="connsiteX11" fmla="*/ 6489961 w 20322752"/>
              <a:gd name="connsiteY11" fmla="*/ 1517235 h 6327301"/>
              <a:gd name="connsiteX12" fmla="*/ 6201203 w 20322752"/>
              <a:gd name="connsiteY12" fmla="*/ 1204414 h 6327301"/>
              <a:gd name="connsiteX13" fmla="*/ 5744003 w 20322752"/>
              <a:gd name="connsiteY13" fmla="*/ 891593 h 6327301"/>
              <a:gd name="connsiteX14" fmla="*/ 5334929 w 20322752"/>
              <a:gd name="connsiteY14" fmla="*/ 1035972 h 6327301"/>
              <a:gd name="connsiteX15" fmla="*/ 5094298 w 20322752"/>
              <a:gd name="connsiteY15" fmla="*/ 1204414 h 6327301"/>
              <a:gd name="connsiteX16" fmla="*/ 4613035 w 20322752"/>
              <a:gd name="connsiteY16" fmla="*/ 1035972 h 6327301"/>
              <a:gd name="connsiteX17" fmla="*/ 4444592 w 20322752"/>
              <a:gd name="connsiteY17" fmla="*/ 819404 h 6327301"/>
              <a:gd name="connsiteX18" fmla="*/ 3530192 w 20322752"/>
              <a:gd name="connsiteY18" fmla="*/ 482519 h 6327301"/>
              <a:gd name="connsiteX19" fmla="*/ 2712045 w 20322752"/>
              <a:gd name="connsiteY19" fmla="*/ 314077 h 6327301"/>
              <a:gd name="connsiteX20" fmla="*/ 1966087 w 20322752"/>
              <a:gd name="connsiteY20" fmla="*/ 602835 h 6327301"/>
              <a:gd name="connsiteX21" fmla="*/ 1725456 w 20322752"/>
              <a:gd name="connsiteY21" fmla="*/ 602835 h 6327301"/>
              <a:gd name="connsiteX22" fmla="*/ 1268256 w 20322752"/>
              <a:gd name="connsiteY22" fmla="*/ 482519 h 6327301"/>
              <a:gd name="connsiteX23" fmla="*/ 931371 w 20322752"/>
              <a:gd name="connsiteY23" fmla="*/ 338141 h 6327301"/>
              <a:gd name="connsiteX24" fmla="*/ 690740 w 20322752"/>
              <a:gd name="connsiteY24" fmla="*/ 434393 h 6327301"/>
              <a:gd name="connsiteX25" fmla="*/ 329792 w 20322752"/>
              <a:gd name="connsiteY25" fmla="*/ 506583 h 6327301"/>
              <a:gd name="connsiteX26" fmla="*/ 233540 w 20322752"/>
              <a:gd name="connsiteY26" fmla="*/ 723151 h 6327301"/>
              <a:gd name="connsiteX27" fmla="*/ 353856 w 20322752"/>
              <a:gd name="connsiteY27" fmla="*/ 1372856 h 6327301"/>
              <a:gd name="connsiteX28" fmla="*/ 401982 w 20322752"/>
              <a:gd name="connsiteY28" fmla="*/ 2263193 h 6327301"/>
              <a:gd name="connsiteX29" fmla="*/ 642613 w 20322752"/>
              <a:gd name="connsiteY29" fmla="*/ 3033214 h 6327301"/>
              <a:gd name="connsiteX30" fmla="*/ 714803 w 20322752"/>
              <a:gd name="connsiteY30" fmla="*/ 3418225 h 6327301"/>
              <a:gd name="connsiteX31" fmla="*/ 931371 w 20322752"/>
              <a:gd name="connsiteY31" fmla="*/ 4188246 h 6327301"/>
              <a:gd name="connsiteX32" fmla="*/ 1099813 w 20322752"/>
              <a:gd name="connsiteY32" fmla="*/ 4789825 h 6327301"/>
              <a:gd name="connsiteX33" fmla="*/ 1749519 w 20322752"/>
              <a:gd name="connsiteY33" fmla="*/ 5295151 h 6327301"/>
              <a:gd name="connsiteX34" fmla="*/ 2110466 w 20322752"/>
              <a:gd name="connsiteY34" fmla="*/ 5848604 h 6327301"/>
              <a:gd name="connsiteX35" fmla="*/ 2230782 w 20322752"/>
              <a:gd name="connsiteY35" fmla="*/ 6281741 h 6327301"/>
              <a:gd name="connsiteX36" fmla="*/ 2110466 w 20322752"/>
              <a:gd name="connsiteY36" fmla="*/ 6281741 h 6327301"/>
              <a:gd name="connsiteX37" fmla="*/ 1701392 w 20322752"/>
              <a:gd name="connsiteY37" fmla="*/ 5992983 h 6327301"/>
              <a:gd name="connsiteX38" fmla="*/ 1388571 w 20322752"/>
              <a:gd name="connsiteY38" fmla="*/ 5487656 h 6327301"/>
              <a:gd name="connsiteX39" fmla="*/ 1051687 w 20322752"/>
              <a:gd name="connsiteY39" fmla="*/ 5126709 h 6327301"/>
              <a:gd name="connsiteX40" fmla="*/ 835119 w 20322752"/>
              <a:gd name="connsiteY40" fmla="*/ 4380751 h 6327301"/>
              <a:gd name="connsiteX41" fmla="*/ 546361 w 20322752"/>
              <a:gd name="connsiteY41" fmla="*/ 3610730 h 6327301"/>
              <a:gd name="connsiteX42" fmla="*/ 377919 w 20322752"/>
              <a:gd name="connsiteY42" fmla="*/ 2840709 h 6327301"/>
              <a:gd name="connsiteX43" fmla="*/ 209477 w 20322752"/>
              <a:gd name="connsiteY43" fmla="*/ 2191004 h 6327301"/>
              <a:gd name="connsiteX44" fmla="*/ 89161 w 20322752"/>
              <a:gd name="connsiteY44" fmla="*/ 1541298 h 6327301"/>
              <a:gd name="connsiteX45" fmla="*/ 41035 w 20322752"/>
              <a:gd name="connsiteY45" fmla="*/ 1035972 h 6327301"/>
              <a:gd name="connsiteX46" fmla="*/ 16971 w 20322752"/>
              <a:gd name="connsiteY46" fmla="*/ 626898 h 6327301"/>
              <a:gd name="connsiteX47" fmla="*/ 16971 w 20322752"/>
              <a:gd name="connsiteY47" fmla="*/ 290014 h 6327301"/>
              <a:gd name="connsiteX48" fmla="*/ 233540 w 20322752"/>
              <a:gd name="connsiteY48" fmla="*/ 145635 h 6327301"/>
              <a:gd name="connsiteX49" fmla="*/ 714803 w 20322752"/>
              <a:gd name="connsiteY49" fmla="*/ 49383 h 6327301"/>
              <a:gd name="connsiteX50" fmla="*/ 1027624 w 20322752"/>
              <a:gd name="connsiteY50" fmla="*/ 1256 h 6327301"/>
              <a:gd name="connsiteX51" fmla="*/ 1749519 w 20322752"/>
              <a:gd name="connsiteY51" fmla="*/ 97509 h 6327301"/>
              <a:gd name="connsiteX52" fmla="*/ 2134529 w 20322752"/>
              <a:gd name="connsiteY52" fmla="*/ 217825 h 6327301"/>
              <a:gd name="connsiteX53" fmla="*/ 3169245 w 20322752"/>
              <a:gd name="connsiteY53" fmla="*/ 145635 h 6327301"/>
              <a:gd name="connsiteX54" fmla="*/ 3939266 w 20322752"/>
              <a:gd name="connsiteY54" fmla="*/ 193762 h 6327301"/>
              <a:gd name="connsiteX55" fmla="*/ 4973982 w 20322752"/>
              <a:gd name="connsiteY55" fmla="*/ 578772 h 6327301"/>
              <a:gd name="connsiteX56" fmla="*/ 5623687 w 20322752"/>
              <a:gd name="connsiteY56" fmla="*/ 482519 h 6327301"/>
              <a:gd name="connsiteX57" fmla="*/ 6225266 w 20322752"/>
              <a:gd name="connsiteY57" fmla="*/ 458456 h 6327301"/>
              <a:gd name="connsiteX58" fmla="*/ 6682466 w 20322752"/>
              <a:gd name="connsiteY58" fmla="*/ 843467 h 6327301"/>
              <a:gd name="connsiteX59" fmla="*/ 8054066 w 20322752"/>
              <a:gd name="connsiteY59" fmla="*/ 939719 h 6327301"/>
              <a:gd name="connsiteX60" fmla="*/ 9209098 w 20322752"/>
              <a:gd name="connsiteY60" fmla="*/ 891593 h 6327301"/>
              <a:gd name="connsiteX61" fmla="*/ 10171624 w 20322752"/>
              <a:gd name="connsiteY61" fmla="*/ 867530 h 6327301"/>
              <a:gd name="connsiteX62" fmla="*/ 11134150 w 20322752"/>
              <a:gd name="connsiteY62" fmla="*/ 987846 h 6327301"/>
              <a:gd name="connsiteX63" fmla="*/ 11687603 w 20322752"/>
              <a:gd name="connsiteY63" fmla="*/ 1084098 h 6327301"/>
              <a:gd name="connsiteX64" fmla="*/ 12313245 w 20322752"/>
              <a:gd name="connsiteY64" fmla="*/ 1108162 h 6327301"/>
              <a:gd name="connsiteX65" fmla="*/ 12818571 w 20322752"/>
              <a:gd name="connsiteY65" fmla="*/ 915656 h 6327301"/>
              <a:gd name="connsiteX66" fmla="*/ 13347961 w 20322752"/>
              <a:gd name="connsiteY66" fmla="*/ 1156288 h 6327301"/>
              <a:gd name="connsiteX67" fmla="*/ 13757035 w 20322752"/>
              <a:gd name="connsiteY67" fmla="*/ 1276604 h 6327301"/>
              <a:gd name="connsiteX68" fmla="*/ 14551119 w 20322752"/>
              <a:gd name="connsiteY68" fmla="*/ 1372856 h 6327301"/>
              <a:gd name="connsiteX69" fmla="*/ 15128635 w 20322752"/>
              <a:gd name="connsiteY69" fmla="*/ 1324730 h 6327301"/>
              <a:gd name="connsiteX70" fmla="*/ 15754277 w 20322752"/>
              <a:gd name="connsiteY70" fmla="*/ 1396919 h 6327301"/>
              <a:gd name="connsiteX71" fmla="*/ 16163350 w 20322752"/>
              <a:gd name="connsiteY71" fmla="*/ 1228477 h 6327301"/>
              <a:gd name="connsiteX72" fmla="*/ 16379919 w 20322752"/>
              <a:gd name="connsiteY72" fmla="*/ 1324730 h 6327301"/>
              <a:gd name="connsiteX73" fmla="*/ 18450407 w 20322752"/>
              <a:gd name="connsiteY73" fmla="*/ 619412 h 6327301"/>
              <a:gd name="connsiteX74" fmla="*/ 20317260 w 20322752"/>
              <a:gd name="connsiteY74" fmla="*/ 2291588 h 6327301"/>
              <a:gd name="connsiteX0" fmla="*/ 20317260 w 20332118"/>
              <a:gd name="connsiteY0" fmla="*/ 2291588 h 6327301"/>
              <a:gd name="connsiteX1" fmla="*/ 19247501 w 20332118"/>
              <a:gd name="connsiteY1" fmla="*/ 2040491 h 6327301"/>
              <a:gd name="connsiteX2" fmla="*/ 17845714 w 20332118"/>
              <a:gd name="connsiteY2" fmla="*/ 1601248 h 6327301"/>
              <a:gd name="connsiteX3" fmla="*/ 15633961 w 20332118"/>
              <a:gd name="connsiteY3" fmla="*/ 2142877 h 6327301"/>
              <a:gd name="connsiteX4" fmla="*/ 14912066 w 20332118"/>
              <a:gd name="connsiteY4" fmla="*/ 1950372 h 6327301"/>
              <a:gd name="connsiteX5" fmla="*/ 14025255 w 20332118"/>
              <a:gd name="connsiteY5" fmla="*/ 1809544 h 6327301"/>
              <a:gd name="connsiteX6" fmla="*/ 12842635 w 20332118"/>
              <a:gd name="connsiteY6" fmla="*/ 1420983 h 6327301"/>
              <a:gd name="connsiteX7" fmla="*/ 12289182 w 20332118"/>
              <a:gd name="connsiteY7" fmla="*/ 1733804 h 6327301"/>
              <a:gd name="connsiteX8" fmla="*/ 11759792 w 20332118"/>
              <a:gd name="connsiteY8" fmla="*/ 1733804 h 6327301"/>
              <a:gd name="connsiteX9" fmla="*/ 10580698 w 20332118"/>
              <a:gd name="connsiteY9" fmla="*/ 1709741 h 6327301"/>
              <a:gd name="connsiteX10" fmla="*/ 8535329 w 20332118"/>
              <a:gd name="connsiteY10" fmla="*/ 1709741 h 6327301"/>
              <a:gd name="connsiteX11" fmla="*/ 7572803 w 20332118"/>
              <a:gd name="connsiteY11" fmla="*/ 1685677 h 6327301"/>
              <a:gd name="connsiteX12" fmla="*/ 6489961 w 20332118"/>
              <a:gd name="connsiteY12" fmla="*/ 1517235 h 6327301"/>
              <a:gd name="connsiteX13" fmla="*/ 6201203 w 20332118"/>
              <a:gd name="connsiteY13" fmla="*/ 1204414 h 6327301"/>
              <a:gd name="connsiteX14" fmla="*/ 5744003 w 20332118"/>
              <a:gd name="connsiteY14" fmla="*/ 891593 h 6327301"/>
              <a:gd name="connsiteX15" fmla="*/ 5334929 w 20332118"/>
              <a:gd name="connsiteY15" fmla="*/ 1035972 h 6327301"/>
              <a:gd name="connsiteX16" fmla="*/ 5094298 w 20332118"/>
              <a:gd name="connsiteY16" fmla="*/ 1204414 h 6327301"/>
              <a:gd name="connsiteX17" fmla="*/ 4613035 w 20332118"/>
              <a:gd name="connsiteY17" fmla="*/ 1035972 h 6327301"/>
              <a:gd name="connsiteX18" fmla="*/ 4444592 w 20332118"/>
              <a:gd name="connsiteY18" fmla="*/ 819404 h 6327301"/>
              <a:gd name="connsiteX19" fmla="*/ 3530192 w 20332118"/>
              <a:gd name="connsiteY19" fmla="*/ 482519 h 6327301"/>
              <a:gd name="connsiteX20" fmla="*/ 2712045 w 20332118"/>
              <a:gd name="connsiteY20" fmla="*/ 314077 h 6327301"/>
              <a:gd name="connsiteX21" fmla="*/ 1966087 w 20332118"/>
              <a:gd name="connsiteY21" fmla="*/ 602835 h 6327301"/>
              <a:gd name="connsiteX22" fmla="*/ 1725456 w 20332118"/>
              <a:gd name="connsiteY22" fmla="*/ 602835 h 6327301"/>
              <a:gd name="connsiteX23" fmla="*/ 1268256 w 20332118"/>
              <a:gd name="connsiteY23" fmla="*/ 482519 h 6327301"/>
              <a:gd name="connsiteX24" fmla="*/ 931371 w 20332118"/>
              <a:gd name="connsiteY24" fmla="*/ 338141 h 6327301"/>
              <a:gd name="connsiteX25" fmla="*/ 690740 w 20332118"/>
              <a:gd name="connsiteY25" fmla="*/ 434393 h 6327301"/>
              <a:gd name="connsiteX26" fmla="*/ 329792 w 20332118"/>
              <a:gd name="connsiteY26" fmla="*/ 506583 h 6327301"/>
              <a:gd name="connsiteX27" fmla="*/ 233540 w 20332118"/>
              <a:gd name="connsiteY27" fmla="*/ 723151 h 6327301"/>
              <a:gd name="connsiteX28" fmla="*/ 353856 w 20332118"/>
              <a:gd name="connsiteY28" fmla="*/ 1372856 h 6327301"/>
              <a:gd name="connsiteX29" fmla="*/ 401982 w 20332118"/>
              <a:gd name="connsiteY29" fmla="*/ 2263193 h 6327301"/>
              <a:gd name="connsiteX30" fmla="*/ 642613 w 20332118"/>
              <a:gd name="connsiteY30" fmla="*/ 3033214 h 6327301"/>
              <a:gd name="connsiteX31" fmla="*/ 714803 w 20332118"/>
              <a:gd name="connsiteY31" fmla="*/ 3418225 h 6327301"/>
              <a:gd name="connsiteX32" fmla="*/ 931371 w 20332118"/>
              <a:gd name="connsiteY32" fmla="*/ 4188246 h 6327301"/>
              <a:gd name="connsiteX33" fmla="*/ 1099813 w 20332118"/>
              <a:gd name="connsiteY33" fmla="*/ 4789825 h 6327301"/>
              <a:gd name="connsiteX34" fmla="*/ 1749519 w 20332118"/>
              <a:gd name="connsiteY34" fmla="*/ 5295151 h 6327301"/>
              <a:gd name="connsiteX35" fmla="*/ 2110466 w 20332118"/>
              <a:gd name="connsiteY35" fmla="*/ 5848604 h 6327301"/>
              <a:gd name="connsiteX36" fmla="*/ 2230782 w 20332118"/>
              <a:gd name="connsiteY36" fmla="*/ 6281741 h 6327301"/>
              <a:gd name="connsiteX37" fmla="*/ 2110466 w 20332118"/>
              <a:gd name="connsiteY37" fmla="*/ 6281741 h 6327301"/>
              <a:gd name="connsiteX38" fmla="*/ 1701392 w 20332118"/>
              <a:gd name="connsiteY38" fmla="*/ 5992983 h 6327301"/>
              <a:gd name="connsiteX39" fmla="*/ 1388571 w 20332118"/>
              <a:gd name="connsiteY39" fmla="*/ 5487656 h 6327301"/>
              <a:gd name="connsiteX40" fmla="*/ 1051687 w 20332118"/>
              <a:gd name="connsiteY40" fmla="*/ 5126709 h 6327301"/>
              <a:gd name="connsiteX41" fmla="*/ 835119 w 20332118"/>
              <a:gd name="connsiteY41" fmla="*/ 4380751 h 6327301"/>
              <a:gd name="connsiteX42" fmla="*/ 546361 w 20332118"/>
              <a:gd name="connsiteY42" fmla="*/ 3610730 h 6327301"/>
              <a:gd name="connsiteX43" fmla="*/ 377919 w 20332118"/>
              <a:gd name="connsiteY43" fmla="*/ 2840709 h 6327301"/>
              <a:gd name="connsiteX44" fmla="*/ 209477 w 20332118"/>
              <a:gd name="connsiteY44" fmla="*/ 2191004 h 6327301"/>
              <a:gd name="connsiteX45" fmla="*/ 89161 w 20332118"/>
              <a:gd name="connsiteY45" fmla="*/ 1541298 h 6327301"/>
              <a:gd name="connsiteX46" fmla="*/ 41035 w 20332118"/>
              <a:gd name="connsiteY46" fmla="*/ 1035972 h 6327301"/>
              <a:gd name="connsiteX47" fmla="*/ 16971 w 20332118"/>
              <a:gd name="connsiteY47" fmla="*/ 626898 h 6327301"/>
              <a:gd name="connsiteX48" fmla="*/ 16971 w 20332118"/>
              <a:gd name="connsiteY48" fmla="*/ 290014 h 6327301"/>
              <a:gd name="connsiteX49" fmla="*/ 233540 w 20332118"/>
              <a:gd name="connsiteY49" fmla="*/ 145635 h 6327301"/>
              <a:gd name="connsiteX50" fmla="*/ 714803 w 20332118"/>
              <a:gd name="connsiteY50" fmla="*/ 49383 h 6327301"/>
              <a:gd name="connsiteX51" fmla="*/ 1027624 w 20332118"/>
              <a:gd name="connsiteY51" fmla="*/ 1256 h 6327301"/>
              <a:gd name="connsiteX52" fmla="*/ 1749519 w 20332118"/>
              <a:gd name="connsiteY52" fmla="*/ 97509 h 6327301"/>
              <a:gd name="connsiteX53" fmla="*/ 2134529 w 20332118"/>
              <a:gd name="connsiteY53" fmla="*/ 217825 h 6327301"/>
              <a:gd name="connsiteX54" fmla="*/ 3169245 w 20332118"/>
              <a:gd name="connsiteY54" fmla="*/ 145635 h 6327301"/>
              <a:gd name="connsiteX55" fmla="*/ 3939266 w 20332118"/>
              <a:gd name="connsiteY55" fmla="*/ 193762 h 6327301"/>
              <a:gd name="connsiteX56" fmla="*/ 4973982 w 20332118"/>
              <a:gd name="connsiteY56" fmla="*/ 578772 h 6327301"/>
              <a:gd name="connsiteX57" fmla="*/ 5623687 w 20332118"/>
              <a:gd name="connsiteY57" fmla="*/ 482519 h 6327301"/>
              <a:gd name="connsiteX58" fmla="*/ 6225266 w 20332118"/>
              <a:gd name="connsiteY58" fmla="*/ 458456 h 6327301"/>
              <a:gd name="connsiteX59" fmla="*/ 6682466 w 20332118"/>
              <a:gd name="connsiteY59" fmla="*/ 843467 h 6327301"/>
              <a:gd name="connsiteX60" fmla="*/ 8054066 w 20332118"/>
              <a:gd name="connsiteY60" fmla="*/ 939719 h 6327301"/>
              <a:gd name="connsiteX61" fmla="*/ 9209098 w 20332118"/>
              <a:gd name="connsiteY61" fmla="*/ 891593 h 6327301"/>
              <a:gd name="connsiteX62" fmla="*/ 10171624 w 20332118"/>
              <a:gd name="connsiteY62" fmla="*/ 867530 h 6327301"/>
              <a:gd name="connsiteX63" fmla="*/ 11134150 w 20332118"/>
              <a:gd name="connsiteY63" fmla="*/ 987846 h 6327301"/>
              <a:gd name="connsiteX64" fmla="*/ 11687603 w 20332118"/>
              <a:gd name="connsiteY64" fmla="*/ 1084098 h 6327301"/>
              <a:gd name="connsiteX65" fmla="*/ 12313245 w 20332118"/>
              <a:gd name="connsiteY65" fmla="*/ 1108162 h 6327301"/>
              <a:gd name="connsiteX66" fmla="*/ 12818571 w 20332118"/>
              <a:gd name="connsiteY66" fmla="*/ 915656 h 6327301"/>
              <a:gd name="connsiteX67" fmla="*/ 13347961 w 20332118"/>
              <a:gd name="connsiteY67" fmla="*/ 1156288 h 6327301"/>
              <a:gd name="connsiteX68" fmla="*/ 13757035 w 20332118"/>
              <a:gd name="connsiteY68" fmla="*/ 1276604 h 6327301"/>
              <a:gd name="connsiteX69" fmla="*/ 14551119 w 20332118"/>
              <a:gd name="connsiteY69" fmla="*/ 1372856 h 6327301"/>
              <a:gd name="connsiteX70" fmla="*/ 15128635 w 20332118"/>
              <a:gd name="connsiteY70" fmla="*/ 1324730 h 6327301"/>
              <a:gd name="connsiteX71" fmla="*/ 15754277 w 20332118"/>
              <a:gd name="connsiteY71" fmla="*/ 1396919 h 6327301"/>
              <a:gd name="connsiteX72" fmla="*/ 16163350 w 20332118"/>
              <a:gd name="connsiteY72" fmla="*/ 1228477 h 6327301"/>
              <a:gd name="connsiteX73" fmla="*/ 16379919 w 20332118"/>
              <a:gd name="connsiteY73" fmla="*/ 1324730 h 6327301"/>
              <a:gd name="connsiteX74" fmla="*/ 18450407 w 20332118"/>
              <a:gd name="connsiteY74" fmla="*/ 619412 h 6327301"/>
              <a:gd name="connsiteX75" fmla="*/ 20317260 w 20332118"/>
              <a:gd name="connsiteY75" fmla="*/ 2291588 h 6327301"/>
              <a:gd name="connsiteX0" fmla="*/ 20317260 w 20332118"/>
              <a:gd name="connsiteY0" fmla="*/ 2291588 h 6327301"/>
              <a:gd name="connsiteX1" fmla="*/ 19247501 w 20332118"/>
              <a:gd name="connsiteY1" fmla="*/ 2040491 h 6327301"/>
              <a:gd name="connsiteX2" fmla="*/ 18230519 w 20332118"/>
              <a:gd name="connsiteY2" fmla="*/ 2350545 h 6327301"/>
              <a:gd name="connsiteX3" fmla="*/ 17845714 w 20332118"/>
              <a:gd name="connsiteY3" fmla="*/ 1601248 h 6327301"/>
              <a:gd name="connsiteX4" fmla="*/ 15633961 w 20332118"/>
              <a:gd name="connsiteY4" fmla="*/ 2142877 h 6327301"/>
              <a:gd name="connsiteX5" fmla="*/ 14912066 w 20332118"/>
              <a:gd name="connsiteY5" fmla="*/ 1950372 h 6327301"/>
              <a:gd name="connsiteX6" fmla="*/ 14025255 w 20332118"/>
              <a:gd name="connsiteY6" fmla="*/ 1809544 h 6327301"/>
              <a:gd name="connsiteX7" fmla="*/ 12842635 w 20332118"/>
              <a:gd name="connsiteY7" fmla="*/ 1420983 h 6327301"/>
              <a:gd name="connsiteX8" fmla="*/ 12289182 w 20332118"/>
              <a:gd name="connsiteY8" fmla="*/ 1733804 h 6327301"/>
              <a:gd name="connsiteX9" fmla="*/ 11759792 w 20332118"/>
              <a:gd name="connsiteY9" fmla="*/ 1733804 h 6327301"/>
              <a:gd name="connsiteX10" fmla="*/ 10580698 w 20332118"/>
              <a:gd name="connsiteY10" fmla="*/ 1709741 h 6327301"/>
              <a:gd name="connsiteX11" fmla="*/ 8535329 w 20332118"/>
              <a:gd name="connsiteY11" fmla="*/ 1709741 h 6327301"/>
              <a:gd name="connsiteX12" fmla="*/ 7572803 w 20332118"/>
              <a:gd name="connsiteY12" fmla="*/ 1685677 h 6327301"/>
              <a:gd name="connsiteX13" fmla="*/ 6489961 w 20332118"/>
              <a:gd name="connsiteY13" fmla="*/ 1517235 h 6327301"/>
              <a:gd name="connsiteX14" fmla="*/ 6201203 w 20332118"/>
              <a:gd name="connsiteY14" fmla="*/ 1204414 h 6327301"/>
              <a:gd name="connsiteX15" fmla="*/ 5744003 w 20332118"/>
              <a:gd name="connsiteY15" fmla="*/ 891593 h 6327301"/>
              <a:gd name="connsiteX16" fmla="*/ 5334929 w 20332118"/>
              <a:gd name="connsiteY16" fmla="*/ 1035972 h 6327301"/>
              <a:gd name="connsiteX17" fmla="*/ 5094298 w 20332118"/>
              <a:gd name="connsiteY17" fmla="*/ 1204414 h 6327301"/>
              <a:gd name="connsiteX18" fmla="*/ 4613035 w 20332118"/>
              <a:gd name="connsiteY18" fmla="*/ 1035972 h 6327301"/>
              <a:gd name="connsiteX19" fmla="*/ 4444592 w 20332118"/>
              <a:gd name="connsiteY19" fmla="*/ 819404 h 6327301"/>
              <a:gd name="connsiteX20" fmla="*/ 3530192 w 20332118"/>
              <a:gd name="connsiteY20" fmla="*/ 482519 h 6327301"/>
              <a:gd name="connsiteX21" fmla="*/ 2712045 w 20332118"/>
              <a:gd name="connsiteY21" fmla="*/ 314077 h 6327301"/>
              <a:gd name="connsiteX22" fmla="*/ 1966087 w 20332118"/>
              <a:gd name="connsiteY22" fmla="*/ 602835 h 6327301"/>
              <a:gd name="connsiteX23" fmla="*/ 1725456 w 20332118"/>
              <a:gd name="connsiteY23" fmla="*/ 602835 h 6327301"/>
              <a:gd name="connsiteX24" fmla="*/ 1268256 w 20332118"/>
              <a:gd name="connsiteY24" fmla="*/ 482519 h 6327301"/>
              <a:gd name="connsiteX25" fmla="*/ 931371 w 20332118"/>
              <a:gd name="connsiteY25" fmla="*/ 338141 h 6327301"/>
              <a:gd name="connsiteX26" fmla="*/ 690740 w 20332118"/>
              <a:gd name="connsiteY26" fmla="*/ 434393 h 6327301"/>
              <a:gd name="connsiteX27" fmla="*/ 329792 w 20332118"/>
              <a:gd name="connsiteY27" fmla="*/ 506583 h 6327301"/>
              <a:gd name="connsiteX28" fmla="*/ 233540 w 20332118"/>
              <a:gd name="connsiteY28" fmla="*/ 723151 h 6327301"/>
              <a:gd name="connsiteX29" fmla="*/ 353856 w 20332118"/>
              <a:gd name="connsiteY29" fmla="*/ 1372856 h 6327301"/>
              <a:gd name="connsiteX30" fmla="*/ 401982 w 20332118"/>
              <a:gd name="connsiteY30" fmla="*/ 2263193 h 6327301"/>
              <a:gd name="connsiteX31" fmla="*/ 642613 w 20332118"/>
              <a:gd name="connsiteY31" fmla="*/ 3033214 h 6327301"/>
              <a:gd name="connsiteX32" fmla="*/ 714803 w 20332118"/>
              <a:gd name="connsiteY32" fmla="*/ 3418225 h 6327301"/>
              <a:gd name="connsiteX33" fmla="*/ 931371 w 20332118"/>
              <a:gd name="connsiteY33" fmla="*/ 4188246 h 6327301"/>
              <a:gd name="connsiteX34" fmla="*/ 1099813 w 20332118"/>
              <a:gd name="connsiteY34" fmla="*/ 4789825 h 6327301"/>
              <a:gd name="connsiteX35" fmla="*/ 1749519 w 20332118"/>
              <a:gd name="connsiteY35" fmla="*/ 5295151 h 6327301"/>
              <a:gd name="connsiteX36" fmla="*/ 2110466 w 20332118"/>
              <a:gd name="connsiteY36" fmla="*/ 5848604 h 6327301"/>
              <a:gd name="connsiteX37" fmla="*/ 2230782 w 20332118"/>
              <a:gd name="connsiteY37" fmla="*/ 6281741 h 6327301"/>
              <a:gd name="connsiteX38" fmla="*/ 2110466 w 20332118"/>
              <a:gd name="connsiteY38" fmla="*/ 6281741 h 6327301"/>
              <a:gd name="connsiteX39" fmla="*/ 1701392 w 20332118"/>
              <a:gd name="connsiteY39" fmla="*/ 5992983 h 6327301"/>
              <a:gd name="connsiteX40" fmla="*/ 1388571 w 20332118"/>
              <a:gd name="connsiteY40" fmla="*/ 5487656 h 6327301"/>
              <a:gd name="connsiteX41" fmla="*/ 1051687 w 20332118"/>
              <a:gd name="connsiteY41" fmla="*/ 5126709 h 6327301"/>
              <a:gd name="connsiteX42" fmla="*/ 835119 w 20332118"/>
              <a:gd name="connsiteY42" fmla="*/ 4380751 h 6327301"/>
              <a:gd name="connsiteX43" fmla="*/ 546361 w 20332118"/>
              <a:gd name="connsiteY43" fmla="*/ 3610730 h 6327301"/>
              <a:gd name="connsiteX44" fmla="*/ 377919 w 20332118"/>
              <a:gd name="connsiteY44" fmla="*/ 2840709 h 6327301"/>
              <a:gd name="connsiteX45" fmla="*/ 209477 w 20332118"/>
              <a:gd name="connsiteY45" fmla="*/ 2191004 h 6327301"/>
              <a:gd name="connsiteX46" fmla="*/ 89161 w 20332118"/>
              <a:gd name="connsiteY46" fmla="*/ 1541298 h 6327301"/>
              <a:gd name="connsiteX47" fmla="*/ 41035 w 20332118"/>
              <a:gd name="connsiteY47" fmla="*/ 1035972 h 6327301"/>
              <a:gd name="connsiteX48" fmla="*/ 16971 w 20332118"/>
              <a:gd name="connsiteY48" fmla="*/ 626898 h 6327301"/>
              <a:gd name="connsiteX49" fmla="*/ 16971 w 20332118"/>
              <a:gd name="connsiteY49" fmla="*/ 290014 h 6327301"/>
              <a:gd name="connsiteX50" fmla="*/ 233540 w 20332118"/>
              <a:gd name="connsiteY50" fmla="*/ 145635 h 6327301"/>
              <a:gd name="connsiteX51" fmla="*/ 714803 w 20332118"/>
              <a:gd name="connsiteY51" fmla="*/ 49383 h 6327301"/>
              <a:gd name="connsiteX52" fmla="*/ 1027624 w 20332118"/>
              <a:gd name="connsiteY52" fmla="*/ 1256 h 6327301"/>
              <a:gd name="connsiteX53" fmla="*/ 1749519 w 20332118"/>
              <a:gd name="connsiteY53" fmla="*/ 97509 h 6327301"/>
              <a:gd name="connsiteX54" fmla="*/ 2134529 w 20332118"/>
              <a:gd name="connsiteY54" fmla="*/ 217825 h 6327301"/>
              <a:gd name="connsiteX55" fmla="*/ 3169245 w 20332118"/>
              <a:gd name="connsiteY55" fmla="*/ 145635 h 6327301"/>
              <a:gd name="connsiteX56" fmla="*/ 3939266 w 20332118"/>
              <a:gd name="connsiteY56" fmla="*/ 193762 h 6327301"/>
              <a:gd name="connsiteX57" fmla="*/ 4973982 w 20332118"/>
              <a:gd name="connsiteY57" fmla="*/ 578772 h 6327301"/>
              <a:gd name="connsiteX58" fmla="*/ 5623687 w 20332118"/>
              <a:gd name="connsiteY58" fmla="*/ 482519 h 6327301"/>
              <a:gd name="connsiteX59" fmla="*/ 6225266 w 20332118"/>
              <a:gd name="connsiteY59" fmla="*/ 458456 h 6327301"/>
              <a:gd name="connsiteX60" fmla="*/ 6682466 w 20332118"/>
              <a:gd name="connsiteY60" fmla="*/ 843467 h 6327301"/>
              <a:gd name="connsiteX61" fmla="*/ 8054066 w 20332118"/>
              <a:gd name="connsiteY61" fmla="*/ 939719 h 6327301"/>
              <a:gd name="connsiteX62" fmla="*/ 9209098 w 20332118"/>
              <a:gd name="connsiteY62" fmla="*/ 891593 h 6327301"/>
              <a:gd name="connsiteX63" fmla="*/ 10171624 w 20332118"/>
              <a:gd name="connsiteY63" fmla="*/ 867530 h 6327301"/>
              <a:gd name="connsiteX64" fmla="*/ 11134150 w 20332118"/>
              <a:gd name="connsiteY64" fmla="*/ 987846 h 6327301"/>
              <a:gd name="connsiteX65" fmla="*/ 11687603 w 20332118"/>
              <a:gd name="connsiteY65" fmla="*/ 1084098 h 6327301"/>
              <a:gd name="connsiteX66" fmla="*/ 12313245 w 20332118"/>
              <a:gd name="connsiteY66" fmla="*/ 1108162 h 6327301"/>
              <a:gd name="connsiteX67" fmla="*/ 12818571 w 20332118"/>
              <a:gd name="connsiteY67" fmla="*/ 915656 h 6327301"/>
              <a:gd name="connsiteX68" fmla="*/ 13347961 w 20332118"/>
              <a:gd name="connsiteY68" fmla="*/ 1156288 h 6327301"/>
              <a:gd name="connsiteX69" fmla="*/ 13757035 w 20332118"/>
              <a:gd name="connsiteY69" fmla="*/ 1276604 h 6327301"/>
              <a:gd name="connsiteX70" fmla="*/ 14551119 w 20332118"/>
              <a:gd name="connsiteY70" fmla="*/ 1372856 h 6327301"/>
              <a:gd name="connsiteX71" fmla="*/ 15128635 w 20332118"/>
              <a:gd name="connsiteY71" fmla="*/ 1324730 h 6327301"/>
              <a:gd name="connsiteX72" fmla="*/ 15754277 w 20332118"/>
              <a:gd name="connsiteY72" fmla="*/ 1396919 h 6327301"/>
              <a:gd name="connsiteX73" fmla="*/ 16163350 w 20332118"/>
              <a:gd name="connsiteY73" fmla="*/ 1228477 h 6327301"/>
              <a:gd name="connsiteX74" fmla="*/ 16379919 w 20332118"/>
              <a:gd name="connsiteY74" fmla="*/ 1324730 h 6327301"/>
              <a:gd name="connsiteX75" fmla="*/ 18450407 w 20332118"/>
              <a:gd name="connsiteY75" fmla="*/ 619412 h 6327301"/>
              <a:gd name="connsiteX76" fmla="*/ 20317260 w 20332118"/>
              <a:gd name="connsiteY76" fmla="*/ 2291588 h 6327301"/>
              <a:gd name="connsiteX0" fmla="*/ 20317260 w 20332118"/>
              <a:gd name="connsiteY0" fmla="*/ 2291588 h 6327301"/>
              <a:gd name="connsiteX1" fmla="*/ 19247501 w 20332118"/>
              <a:gd name="connsiteY1" fmla="*/ 2040491 h 6327301"/>
              <a:gd name="connsiteX2" fmla="*/ 18230519 w 20332118"/>
              <a:gd name="connsiteY2" fmla="*/ 2350545 h 6327301"/>
              <a:gd name="connsiteX3" fmla="*/ 17845714 w 20332118"/>
              <a:gd name="connsiteY3" fmla="*/ 1601248 h 6327301"/>
              <a:gd name="connsiteX4" fmla="*/ 15633961 w 20332118"/>
              <a:gd name="connsiteY4" fmla="*/ 2142877 h 6327301"/>
              <a:gd name="connsiteX5" fmla="*/ 14912066 w 20332118"/>
              <a:gd name="connsiteY5" fmla="*/ 1950372 h 6327301"/>
              <a:gd name="connsiteX6" fmla="*/ 14025255 w 20332118"/>
              <a:gd name="connsiteY6" fmla="*/ 1809544 h 6327301"/>
              <a:gd name="connsiteX7" fmla="*/ 12842635 w 20332118"/>
              <a:gd name="connsiteY7" fmla="*/ 1420983 h 6327301"/>
              <a:gd name="connsiteX8" fmla="*/ 12289182 w 20332118"/>
              <a:gd name="connsiteY8" fmla="*/ 1733804 h 6327301"/>
              <a:gd name="connsiteX9" fmla="*/ 11759792 w 20332118"/>
              <a:gd name="connsiteY9" fmla="*/ 1733804 h 6327301"/>
              <a:gd name="connsiteX10" fmla="*/ 10580698 w 20332118"/>
              <a:gd name="connsiteY10" fmla="*/ 1709741 h 6327301"/>
              <a:gd name="connsiteX11" fmla="*/ 8535329 w 20332118"/>
              <a:gd name="connsiteY11" fmla="*/ 1709741 h 6327301"/>
              <a:gd name="connsiteX12" fmla="*/ 7572803 w 20332118"/>
              <a:gd name="connsiteY12" fmla="*/ 1685677 h 6327301"/>
              <a:gd name="connsiteX13" fmla="*/ 6489961 w 20332118"/>
              <a:gd name="connsiteY13" fmla="*/ 1517235 h 6327301"/>
              <a:gd name="connsiteX14" fmla="*/ 6201203 w 20332118"/>
              <a:gd name="connsiteY14" fmla="*/ 1204414 h 6327301"/>
              <a:gd name="connsiteX15" fmla="*/ 5744003 w 20332118"/>
              <a:gd name="connsiteY15" fmla="*/ 891593 h 6327301"/>
              <a:gd name="connsiteX16" fmla="*/ 5334929 w 20332118"/>
              <a:gd name="connsiteY16" fmla="*/ 1035972 h 6327301"/>
              <a:gd name="connsiteX17" fmla="*/ 5094298 w 20332118"/>
              <a:gd name="connsiteY17" fmla="*/ 1204414 h 6327301"/>
              <a:gd name="connsiteX18" fmla="*/ 4613035 w 20332118"/>
              <a:gd name="connsiteY18" fmla="*/ 1035972 h 6327301"/>
              <a:gd name="connsiteX19" fmla="*/ 4444592 w 20332118"/>
              <a:gd name="connsiteY19" fmla="*/ 819404 h 6327301"/>
              <a:gd name="connsiteX20" fmla="*/ 3530192 w 20332118"/>
              <a:gd name="connsiteY20" fmla="*/ 482519 h 6327301"/>
              <a:gd name="connsiteX21" fmla="*/ 2712045 w 20332118"/>
              <a:gd name="connsiteY21" fmla="*/ 314077 h 6327301"/>
              <a:gd name="connsiteX22" fmla="*/ 1966087 w 20332118"/>
              <a:gd name="connsiteY22" fmla="*/ 602835 h 6327301"/>
              <a:gd name="connsiteX23" fmla="*/ 1725456 w 20332118"/>
              <a:gd name="connsiteY23" fmla="*/ 602835 h 6327301"/>
              <a:gd name="connsiteX24" fmla="*/ 1268256 w 20332118"/>
              <a:gd name="connsiteY24" fmla="*/ 482519 h 6327301"/>
              <a:gd name="connsiteX25" fmla="*/ 931371 w 20332118"/>
              <a:gd name="connsiteY25" fmla="*/ 338141 h 6327301"/>
              <a:gd name="connsiteX26" fmla="*/ 690740 w 20332118"/>
              <a:gd name="connsiteY26" fmla="*/ 434393 h 6327301"/>
              <a:gd name="connsiteX27" fmla="*/ 329792 w 20332118"/>
              <a:gd name="connsiteY27" fmla="*/ 506583 h 6327301"/>
              <a:gd name="connsiteX28" fmla="*/ 233540 w 20332118"/>
              <a:gd name="connsiteY28" fmla="*/ 723151 h 6327301"/>
              <a:gd name="connsiteX29" fmla="*/ 353856 w 20332118"/>
              <a:gd name="connsiteY29" fmla="*/ 1372856 h 6327301"/>
              <a:gd name="connsiteX30" fmla="*/ 401982 w 20332118"/>
              <a:gd name="connsiteY30" fmla="*/ 2263193 h 6327301"/>
              <a:gd name="connsiteX31" fmla="*/ 642613 w 20332118"/>
              <a:gd name="connsiteY31" fmla="*/ 3033214 h 6327301"/>
              <a:gd name="connsiteX32" fmla="*/ 714803 w 20332118"/>
              <a:gd name="connsiteY32" fmla="*/ 3418225 h 6327301"/>
              <a:gd name="connsiteX33" fmla="*/ 931371 w 20332118"/>
              <a:gd name="connsiteY33" fmla="*/ 4188246 h 6327301"/>
              <a:gd name="connsiteX34" fmla="*/ 1099813 w 20332118"/>
              <a:gd name="connsiteY34" fmla="*/ 4789825 h 6327301"/>
              <a:gd name="connsiteX35" fmla="*/ 1749519 w 20332118"/>
              <a:gd name="connsiteY35" fmla="*/ 5295151 h 6327301"/>
              <a:gd name="connsiteX36" fmla="*/ 2110466 w 20332118"/>
              <a:gd name="connsiteY36" fmla="*/ 5848604 h 6327301"/>
              <a:gd name="connsiteX37" fmla="*/ 2230782 w 20332118"/>
              <a:gd name="connsiteY37" fmla="*/ 6281741 h 6327301"/>
              <a:gd name="connsiteX38" fmla="*/ 2110466 w 20332118"/>
              <a:gd name="connsiteY38" fmla="*/ 6281741 h 6327301"/>
              <a:gd name="connsiteX39" fmla="*/ 1701392 w 20332118"/>
              <a:gd name="connsiteY39" fmla="*/ 5992983 h 6327301"/>
              <a:gd name="connsiteX40" fmla="*/ 1388571 w 20332118"/>
              <a:gd name="connsiteY40" fmla="*/ 5487656 h 6327301"/>
              <a:gd name="connsiteX41" fmla="*/ 1051687 w 20332118"/>
              <a:gd name="connsiteY41" fmla="*/ 5126709 h 6327301"/>
              <a:gd name="connsiteX42" fmla="*/ 835119 w 20332118"/>
              <a:gd name="connsiteY42" fmla="*/ 4380751 h 6327301"/>
              <a:gd name="connsiteX43" fmla="*/ 546361 w 20332118"/>
              <a:gd name="connsiteY43" fmla="*/ 3610730 h 6327301"/>
              <a:gd name="connsiteX44" fmla="*/ 377919 w 20332118"/>
              <a:gd name="connsiteY44" fmla="*/ 2840709 h 6327301"/>
              <a:gd name="connsiteX45" fmla="*/ 209477 w 20332118"/>
              <a:gd name="connsiteY45" fmla="*/ 2191004 h 6327301"/>
              <a:gd name="connsiteX46" fmla="*/ 89161 w 20332118"/>
              <a:gd name="connsiteY46" fmla="*/ 1541298 h 6327301"/>
              <a:gd name="connsiteX47" fmla="*/ 41035 w 20332118"/>
              <a:gd name="connsiteY47" fmla="*/ 1035972 h 6327301"/>
              <a:gd name="connsiteX48" fmla="*/ 16971 w 20332118"/>
              <a:gd name="connsiteY48" fmla="*/ 626898 h 6327301"/>
              <a:gd name="connsiteX49" fmla="*/ 16971 w 20332118"/>
              <a:gd name="connsiteY49" fmla="*/ 290014 h 6327301"/>
              <a:gd name="connsiteX50" fmla="*/ 233540 w 20332118"/>
              <a:gd name="connsiteY50" fmla="*/ 145635 h 6327301"/>
              <a:gd name="connsiteX51" fmla="*/ 714803 w 20332118"/>
              <a:gd name="connsiteY51" fmla="*/ 49383 h 6327301"/>
              <a:gd name="connsiteX52" fmla="*/ 1027624 w 20332118"/>
              <a:gd name="connsiteY52" fmla="*/ 1256 h 6327301"/>
              <a:gd name="connsiteX53" fmla="*/ 1749519 w 20332118"/>
              <a:gd name="connsiteY53" fmla="*/ 97509 h 6327301"/>
              <a:gd name="connsiteX54" fmla="*/ 2134529 w 20332118"/>
              <a:gd name="connsiteY54" fmla="*/ 217825 h 6327301"/>
              <a:gd name="connsiteX55" fmla="*/ 3169245 w 20332118"/>
              <a:gd name="connsiteY55" fmla="*/ 145635 h 6327301"/>
              <a:gd name="connsiteX56" fmla="*/ 3939266 w 20332118"/>
              <a:gd name="connsiteY56" fmla="*/ 193762 h 6327301"/>
              <a:gd name="connsiteX57" fmla="*/ 4973982 w 20332118"/>
              <a:gd name="connsiteY57" fmla="*/ 578772 h 6327301"/>
              <a:gd name="connsiteX58" fmla="*/ 5623687 w 20332118"/>
              <a:gd name="connsiteY58" fmla="*/ 482519 h 6327301"/>
              <a:gd name="connsiteX59" fmla="*/ 6225266 w 20332118"/>
              <a:gd name="connsiteY59" fmla="*/ 458456 h 6327301"/>
              <a:gd name="connsiteX60" fmla="*/ 6682466 w 20332118"/>
              <a:gd name="connsiteY60" fmla="*/ 843467 h 6327301"/>
              <a:gd name="connsiteX61" fmla="*/ 8054066 w 20332118"/>
              <a:gd name="connsiteY61" fmla="*/ 939719 h 6327301"/>
              <a:gd name="connsiteX62" fmla="*/ 9209098 w 20332118"/>
              <a:gd name="connsiteY62" fmla="*/ 891593 h 6327301"/>
              <a:gd name="connsiteX63" fmla="*/ 10171624 w 20332118"/>
              <a:gd name="connsiteY63" fmla="*/ 867530 h 6327301"/>
              <a:gd name="connsiteX64" fmla="*/ 11134150 w 20332118"/>
              <a:gd name="connsiteY64" fmla="*/ 987846 h 6327301"/>
              <a:gd name="connsiteX65" fmla="*/ 11687603 w 20332118"/>
              <a:gd name="connsiteY65" fmla="*/ 1084098 h 6327301"/>
              <a:gd name="connsiteX66" fmla="*/ 12313245 w 20332118"/>
              <a:gd name="connsiteY66" fmla="*/ 1108162 h 6327301"/>
              <a:gd name="connsiteX67" fmla="*/ 12818571 w 20332118"/>
              <a:gd name="connsiteY67" fmla="*/ 915656 h 6327301"/>
              <a:gd name="connsiteX68" fmla="*/ 13347961 w 20332118"/>
              <a:gd name="connsiteY68" fmla="*/ 1156288 h 6327301"/>
              <a:gd name="connsiteX69" fmla="*/ 13757035 w 20332118"/>
              <a:gd name="connsiteY69" fmla="*/ 1276604 h 6327301"/>
              <a:gd name="connsiteX70" fmla="*/ 14551119 w 20332118"/>
              <a:gd name="connsiteY70" fmla="*/ 1372856 h 6327301"/>
              <a:gd name="connsiteX71" fmla="*/ 15128635 w 20332118"/>
              <a:gd name="connsiteY71" fmla="*/ 1324730 h 6327301"/>
              <a:gd name="connsiteX72" fmla="*/ 15754277 w 20332118"/>
              <a:gd name="connsiteY72" fmla="*/ 1396919 h 6327301"/>
              <a:gd name="connsiteX73" fmla="*/ 16163350 w 20332118"/>
              <a:gd name="connsiteY73" fmla="*/ 1228477 h 6327301"/>
              <a:gd name="connsiteX74" fmla="*/ 16379919 w 20332118"/>
              <a:gd name="connsiteY74" fmla="*/ 1324730 h 6327301"/>
              <a:gd name="connsiteX75" fmla="*/ 18450407 w 20332118"/>
              <a:gd name="connsiteY75" fmla="*/ 619412 h 6327301"/>
              <a:gd name="connsiteX76" fmla="*/ 20317260 w 20332118"/>
              <a:gd name="connsiteY76" fmla="*/ 2291588 h 6327301"/>
              <a:gd name="connsiteX0" fmla="*/ 20317260 w 20332118"/>
              <a:gd name="connsiteY0" fmla="*/ 2291588 h 6327301"/>
              <a:gd name="connsiteX1" fmla="*/ 19247501 w 20332118"/>
              <a:gd name="connsiteY1" fmla="*/ 2040491 h 6327301"/>
              <a:gd name="connsiteX2" fmla="*/ 18230519 w 20332118"/>
              <a:gd name="connsiteY2" fmla="*/ 2350545 h 6327301"/>
              <a:gd name="connsiteX3" fmla="*/ 17845714 w 20332118"/>
              <a:gd name="connsiteY3" fmla="*/ 1601248 h 6327301"/>
              <a:gd name="connsiteX4" fmla="*/ 15633961 w 20332118"/>
              <a:gd name="connsiteY4" fmla="*/ 2142877 h 6327301"/>
              <a:gd name="connsiteX5" fmla="*/ 14912066 w 20332118"/>
              <a:gd name="connsiteY5" fmla="*/ 1950372 h 6327301"/>
              <a:gd name="connsiteX6" fmla="*/ 14025255 w 20332118"/>
              <a:gd name="connsiteY6" fmla="*/ 1809544 h 6327301"/>
              <a:gd name="connsiteX7" fmla="*/ 12842635 w 20332118"/>
              <a:gd name="connsiteY7" fmla="*/ 1420983 h 6327301"/>
              <a:gd name="connsiteX8" fmla="*/ 12289182 w 20332118"/>
              <a:gd name="connsiteY8" fmla="*/ 1733804 h 6327301"/>
              <a:gd name="connsiteX9" fmla="*/ 11759792 w 20332118"/>
              <a:gd name="connsiteY9" fmla="*/ 1733804 h 6327301"/>
              <a:gd name="connsiteX10" fmla="*/ 10580698 w 20332118"/>
              <a:gd name="connsiteY10" fmla="*/ 1709741 h 6327301"/>
              <a:gd name="connsiteX11" fmla="*/ 8535329 w 20332118"/>
              <a:gd name="connsiteY11" fmla="*/ 1709741 h 6327301"/>
              <a:gd name="connsiteX12" fmla="*/ 7572803 w 20332118"/>
              <a:gd name="connsiteY12" fmla="*/ 1685677 h 6327301"/>
              <a:gd name="connsiteX13" fmla="*/ 6489961 w 20332118"/>
              <a:gd name="connsiteY13" fmla="*/ 1517235 h 6327301"/>
              <a:gd name="connsiteX14" fmla="*/ 6201203 w 20332118"/>
              <a:gd name="connsiteY14" fmla="*/ 1204414 h 6327301"/>
              <a:gd name="connsiteX15" fmla="*/ 5744003 w 20332118"/>
              <a:gd name="connsiteY15" fmla="*/ 891593 h 6327301"/>
              <a:gd name="connsiteX16" fmla="*/ 5334929 w 20332118"/>
              <a:gd name="connsiteY16" fmla="*/ 1035972 h 6327301"/>
              <a:gd name="connsiteX17" fmla="*/ 5094298 w 20332118"/>
              <a:gd name="connsiteY17" fmla="*/ 1204414 h 6327301"/>
              <a:gd name="connsiteX18" fmla="*/ 4613035 w 20332118"/>
              <a:gd name="connsiteY18" fmla="*/ 1035972 h 6327301"/>
              <a:gd name="connsiteX19" fmla="*/ 4444592 w 20332118"/>
              <a:gd name="connsiteY19" fmla="*/ 819404 h 6327301"/>
              <a:gd name="connsiteX20" fmla="*/ 3530192 w 20332118"/>
              <a:gd name="connsiteY20" fmla="*/ 482519 h 6327301"/>
              <a:gd name="connsiteX21" fmla="*/ 2712045 w 20332118"/>
              <a:gd name="connsiteY21" fmla="*/ 314077 h 6327301"/>
              <a:gd name="connsiteX22" fmla="*/ 1966087 w 20332118"/>
              <a:gd name="connsiteY22" fmla="*/ 602835 h 6327301"/>
              <a:gd name="connsiteX23" fmla="*/ 1725456 w 20332118"/>
              <a:gd name="connsiteY23" fmla="*/ 602835 h 6327301"/>
              <a:gd name="connsiteX24" fmla="*/ 1268256 w 20332118"/>
              <a:gd name="connsiteY24" fmla="*/ 482519 h 6327301"/>
              <a:gd name="connsiteX25" fmla="*/ 931371 w 20332118"/>
              <a:gd name="connsiteY25" fmla="*/ 338141 h 6327301"/>
              <a:gd name="connsiteX26" fmla="*/ 690740 w 20332118"/>
              <a:gd name="connsiteY26" fmla="*/ 434393 h 6327301"/>
              <a:gd name="connsiteX27" fmla="*/ 329792 w 20332118"/>
              <a:gd name="connsiteY27" fmla="*/ 506583 h 6327301"/>
              <a:gd name="connsiteX28" fmla="*/ 233540 w 20332118"/>
              <a:gd name="connsiteY28" fmla="*/ 723151 h 6327301"/>
              <a:gd name="connsiteX29" fmla="*/ 353856 w 20332118"/>
              <a:gd name="connsiteY29" fmla="*/ 1372856 h 6327301"/>
              <a:gd name="connsiteX30" fmla="*/ 401982 w 20332118"/>
              <a:gd name="connsiteY30" fmla="*/ 2263193 h 6327301"/>
              <a:gd name="connsiteX31" fmla="*/ 642613 w 20332118"/>
              <a:gd name="connsiteY31" fmla="*/ 3033214 h 6327301"/>
              <a:gd name="connsiteX32" fmla="*/ 714803 w 20332118"/>
              <a:gd name="connsiteY32" fmla="*/ 3418225 h 6327301"/>
              <a:gd name="connsiteX33" fmla="*/ 931371 w 20332118"/>
              <a:gd name="connsiteY33" fmla="*/ 4188246 h 6327301"/>
              <a:gd name="connsiteX34" fmla="*/ 1099813 w 20332118"/>
              <a:gd name="connsiteY34" fmla="*/ 4789825 h 6327301"/>
              <a:gd name="connsiteX35" fmla="*/ 1749519 w 20332118"/>
              <a:gd name="connsiteY35" fmla="*/ 5295151 h 6327301"/>
              <a:gd name="connsiteX36" fmla="*/ 2110466 w 20332118"/>
              <a:gd name="connsiteY36" fmla="*/ 5848604 h 6327301"/>
              <a:gd name="connsiteX37" fmla="*/ 2230782 w 20332118"/>
              <a:gd name="connsiteY37" fmla="*/ 6281741 h 6327301"/>
              <a:gd name="connsiteX38" fmla="*/ 2110466 w 20332118"/>
              <a:gd name="connsiteY38" fmla="*/ 6281741 h 6327301"/>
              <a:gd name="connsiteX39" fmla="*/ 1701392 w 20332118"/>
              <a:gd name="connsiteY39" fmla="*/ 5992983 h 6327301"/>
              <a:gd name="connsiteX40" fmla="*/ 1388571 w 20332118"/>
              <a:gd name="connsiteY40" fmla="*/ 5487656 h 6327301"/>
              <a:gd name="connsiteX41" fmla="*/ 1051687 w 20332118"/>
              <a:gd name="connsiteY41" fmla="*/ 5126709 h 6327301"/>
              <a:gd name="connsiteX42" fmla="*/ 835119 w 20332118"/>
              <a:gd name="connsiteY42" fmla="*/ 4380751 h 6327301"/>
              <a:gd name="connsiteX43" fmla="*/ 546361 w 20332118"/>
              <a:gd name="connsiteY43" fmla="*/ 3610730 h 6327301"/>
              <a:gd name="connsiteX44" fmla="*/ 377919 w 20332118"/>
              <a:gd name="connsiteY44" fmla="*/ 2840709 h 6327301"/>
              <a:gd name="connsiteX45" fmla="*/ 209477 w 20332118"/>
              <a:gd name="connsiteY45" fmla="*/ 2191004 h 6327301"/>
              <a:gd name="connsiteX46" fmla="*/ 89161 w 20332118"/>
              <a:gd name="connsiteY46" fmla="*/ 1541298 h 6327301"/>
              <a:gd name="connsiteX47" fmla="*/ 41035 w 20332118"/>
              <a:gd name="connsiteY47" fmla="*/ 1035972 h 6327301"/>
              <a:gd name="connsiteX48" fmla="*/ 16971 w 20332118"/>
              <a:gd name="connsiteY48" fmla="*/ 626898 h 6327301"/>
              <a:gd name="connsiteX49" fmla="*/ 16971 w 20332118"/>
              <a:gd name="connsiteY49" fmla="*/ 290014 h 6327301"/>
              <a:gd name="connsiteX50" fmla="*/ 233540 w 20332118"/>
              <a:gd name="connsiteY50" fmla="*/ 145635 h 6327301"/>
              <a:gd name="connsiteX51" fmla="*/ 714803 w 20332118"/>
              <a:gd name="connsiteY51" fmla="*/ 49383 h 6327301"/>
              <a:gd name="connsiteX52" fmla="*/ 1027624 w 20332118"/>
              <a:gd name="connsiteY52" fmla="*/ 1256 h 6327301"/>
              <a:gd name="connsiteX53" fmla="*/ 1749519 w 20332118"/>
              <a:gd name="connsiteY53" fmla="*/ 97509 h 6327301"/>
              <a:gd name="connsiteX54" fmla="*/ 2134529 w 20332118"/>
              <a:gd name="connsiteY54" fmla="*/ 217825 h 6327301"/>
              <a:gd name="connsiteX55" fmla="*/ 3169245 w 20332118"/>
              <a:gd name="connsiteY55" fmla="*/ 145635 h 6327301"/>
              <a:gd name="connsiteX56" fmla="*/ 3939266 w 20332118"/>
              <a:gd name="connsiteY56" fmla="*/ 193762 h 6327301"/>
              <a:gd name="connsiteX57" fmla="*/ 4973982 w 20332118"/>
              <a:gd name="connsiteY57" fmla="*/ 578772 h 6327301"/>
              <a:gd name="connsiteX58" fmla="*/ 5623687 w 20332118"/>
              <a:gd name="connsiteY58" fmla="*/ 482519 h 6327301"/>
              <a:gd name="connsiteX59" fmla="*/ 6225266 w 20332118"/>
              <a:gd name="connsiteY59" fmla="*/ 458456 h 6327301"/>
              <a:gd name="connsiteX60" fmla="*/ 6682466 w 20332118"/>
              <a:gd name="connsiteY60" fmla="*/ 843467 h 6327301"/>
              <a:gd name="connsiteX61" fmla="*/ 8054066 w 20332118"/>
              <a:gd name="connsiteY61" fmla="*/ 939719 h 6327301"/>
              <a:gd name="connsiteX62" fmla="*/ 9209098 w 20332118"/>
              <a:gd name="connsiteY62" fmla="*/ 891593 h 6327301"/>
              <a:gd name="connsiteX63" fmla="*/ 10171624 w 20332118"/>
              <a:gd name="connsiteY63" fmla="*/ 867530 h 6327301"/>
              <a:gd name="connsiteX64" fmla="*/ 11134150 w 20332118"/>
              <a:gd name="connsiteY64" fmla="*/ 987846 h 6327301"/>
              <a:gd name="connsiteX65" fmla="*/ 11687603 w 20332118"/>
              <a:gd name="connsiteY65" fmla="*/ 1084098 h 6327301"/>
              <a:gd name="connsiteX66" fmla="*/ 12313245 w 20332118"/>
              <a:gd name="connsiteY66" fmla="*/ 1108162 h 6327301"/>
              <a:gd name="connsiteX67" fmla="*/ 12818571 w 20332118"/>
              <a:gd name="connsiteY67" fmla="*/ 915656 h 6327301"/>
              <a:gd name="connsiteX68" fmla="*/ 13347961 w 20332118"/>
              <a:gd name="connsiteY68" fmla="*/ 1156288 h 6327301"/>
              <a:gd name="connsiteX69" fmla="*/ 13757035 w 20332118"/>
              <a:gd name="connsiteY69" fmla="*/ 1276604 h 6327301"/>
              <a:gd name="connsiteX70" fmla="*/ 14551119 w 20332118"/>
              <a:gd name="connsiteY70" fmla="*/ 1372856 h 6327301"/>
              <a:gd name="connsiteX71" fmla="*/ 15128635 w 20332118"/>
              <a:gd name="connsiteY71" fmla="*/ 1324730 h 6327301"/>
              <a:gd name="connsiteX72" fmla="*/ 15754277 w 20332118"/>
              <a:gd name="connsiteY72" fmla="*/ 1396919 h 6327301"/>
              <a:gd name="connsiteX73" fmla="*/ 16163350 w 20332118"/>
              <a:gd name="connsiteY73" fmla="*/ 1228477 h 6327301"/>
              <a:gd name="connsiteX74" fmla="*/ 16379919 w 20332118"/>
              <a:gd name="connsiteY74" fmla="*/ 1324730 h 6327301"/>
              <a:gd name="connsiteX75" fmla="*/ 18450407 w 20332118"/>
              <a:gd name="connsiteY75" fmla="*/ 619412 h 6327301"/>
              <a:gd name="connsiteX76" fmla="*/ 20317260 w 20332118"/>
              <a:gd name="connsiteY76" fmla="*/ 2291588 h 6327301"/>
              <a:gd name="connsiteX0" fmla="*/ 20317260 w 20321262"/>
              <a:gd name="connsiteY0" fmla="*/ 2291588 h 6327301"/>
              <a:gd name="connsiteX1" fmla="*/ 19247501 w 20321262"/>
              <a:gd name="connsiteY1" fmla="*/ 2040491 h 6327301"/>
              <a:gd name="connsiteX2" fmla="*/ 18230519 w 20321262"/>
              <a:gd name="connsiteY2" fmla="*/ 2350545 h 6327301"/>
              <a:gd name="connsiteX3" fmla="*/ 17845714 w 20321262"/>
              <a:gd name="connsiteY3" fmla="*/ 1601248 h 6327301"/>
              <a:gd name="connsiteX4" fmla="*/ 15633961 w 20321262"/>
              <a:gd name="connsiteY4" fmla="*/ 2142877 h 6327301"/>
              <a:gd name="connsiteX5" fmla="*/ 14912066 w 20321262"/>
              <a:gd name="connsiteY5" fmla="*/ 1950372 h 6327301"/>
              <a:gd name="connsiteX6" fmla="*/ 14025255 w 20321262"/>
              <a:gd name="connsiteY6" fmla="*/ 1809544 h 6327301"/>
              <a:gd name="connsiteX7" fmla="*/ 12842635 w 20321262"/>
              <a:gd name="connsiteY7" fmla="*/ 1420983 h 6327301"/>
              <a:gd name="connsiteX8" fmla="*/ 12289182 w 20321262"/>
              <a:gd name="connsiteY8" fmla="*/ 1733804 h 6327301"/>
              <a:gd name="connsiteX9" fmla="*/ 11759792 w 20321262"/>
              <a:gd name="connsiteY9" fmla="*/ 1733804 h 6327301"/>
              <a:gd name="connsiteX10" fmla="*/ 10580698 w 20321262"/>
              <a:gd name="connsiteY10" fmla="*/ 1709741 h 6327301"/>
              <a:gd name="connsiteX11" fmla="*/ 8535329 w 20321262"/>
              <a:gd name="connsiteY11" fmla="*/ 1709741 h 6327301"/>
              <a:gd name="connsiteX12" fmla="*/ 7572803 w 20321262"/>
              <a:gd name="connsiteY12" fmla="*/ 1685677 h 6327301"/>
              <a:gd name="connsiteX13" fmla="*/ 6489961 w 20321262"/>
              <a:gd name="connsiteY13" fmla="*/ 1517235 h 6327301"/>
              <a:gd name="connsiteX14" fmla="*/ 6201203 w 20321262"/>
              <a:gd name="connsiteY14" fmla="*/ 1204414 h 6327301"/>
              <a:gd name="connsiteX15" fmla="*/ 5744003 w 20321262"/>
              <a:gd name="connsiteY15" fmla="*/ 891593 h 6327301"/>
              <a:gd name="connsiteX16" fmla="*/ 5334929 w 20321262"/>
              <a:gd name="connsiteY16" fmla="*/ 1035972 h 6327301"/>
              <a:gd name="connsiteX17" fmla="*/ 5094298 w 20321262"/>
              <a:gd name="connsiteY17" fmla="*/ 1204414 h 6327301"/>
              <a:gd name="connsiteX18" fmla="*/ 4613035 w 20321262"/>
              <a:gd name="connsiteY18" fmla="*/ 1035972 h 6327301"/>
              <a:gd name="connsiteX19" fmla="*/ 4444592 w 20321262"/>
              <a:gd name="connsiteY19" fmla="*/ 819404 h 6327301"/>
              <a:gd name="connsiteX20" fmla="*/ 3530192 w 20321262"/>
              <a:gd name="connsiteY20" fmla="*/ 482519 h 6327301"/>
              <a:gd name="connsiteX21" fmla="*/ 2712045 w 20321262"/>
              <a:gd name="connsiteY21" fmla="*/ 314077 h 6327301"/>
              <a:gd name="connsiteX22" fmla="*/ 1966087 w 20321262"/>
              <a:gd name="connsiteY22" fmla="*/ 602835 h 6327301"/>
              <a:gd name="connsiteX23" fmla="*/ 1725456 w 20321262"/>
              <a:gd name="connsiteY23" fmla="*/ 602835 h 6327301"/>
              <a:gd name="connsiteX24" fmla="*/ 1268256 w 20321262"/>
              <a:gd name="connsiteY24" fmla="*/ 482519 h 6327301"/>
              <a:gd name="connsiteX25" fmla="*/ 931371 w 20321262"/>
              <a:gd name="connsiteY25" fmla="*/ 338141 h 6327301"/>
              <a:gd name="connsiteX26" fmla="*/ 690740 w 20321262"/>
              <a:gd name="connsiteY26" fmla="*/ 434393 h 6327301"/>
              <a:gd name="connsiteX27" fmla="*/ 329792 w 20321262"/>
              <a:gd name="connsiteY27" fmla="*/ 506583 h 6327301"/>
              <a:gd name="connsiteX28" fmla="*/ 233540 w 20321262"/>
              <a:gd name="connsiteY28" fmla="*/ 723151 h 6327301"/>
              <a:gd name="connsiteX29" fmla="*/ 353856 w 20321262"/>
              <a:gd name="connsiteY29" fmla="*/ 1372856 h 6327301"/>
              <a:gd name="connsiteX30" fmla="*/ 401982 w 20321262"/>
              <a:gd name="connsiteY30" fmla="*/ 2263193 h 6327301"/>
              <a:gd name="connsiteX31" fmla="*/ 642613 w 20321262"/>
              <a:gd name="connsiteY31" fmla="*/ 3033214 h 6327301"/>
              <a:gd name="connsiteX32" fmla="*/ 714803 w 20321262"/>
              <a:gd name="connsiteY32" fmla="*/ 3418225 h 6327301"/>
              <a:gd name="connsiteX33" fmla="*/ 931371 w 20321262"/>
              <a:gd name="connsiteY33" fmla="*/ 4188246 h 6327301"/>
              <a:gd name="connsiteX34" fmla="*/ 1099813 w 20321262"/>
              <a:gd name="connsiteY34" fmla="*/ 4789825 h 6327301"/>
              <a:gd name="connsiteX35" fmla="*/ 1749519 w 20321262"/>
              <a:gd name="connsiteY35" fmla="*/ 5295151 h 6327301"/>
              <a:gd name="connsiteX36" fmla="*/ 2110466 w 20321262"/>
              <a:gd name="connsiteY36" fmla="*/ 5848604 h 6327301"/>
              <a:gd name="connsiteX37" fmla="*/ 2230782 w 20321262"/>
              <a:gd name="connsiteY37" fmla="*/ 6281741 h 6327301"/>
              <a:gd name="connsiteX38" fmla="*/ 2110466 w 20321262"/>
              <a:gd name="connsiteY38" fmla="*/ 6281741 h 6327301"/>
              <a:gd name="connsiteX39" fmla="*/ 1701392 w 20321262"/>
              <a:gd name="connsiteY39" fmla="*/ 5992983 h 6327301"/>
              <a:gd name="connsiteX40" fmla="*/ 1388571 w 20321262"/>
              <a:gd name="connsiteY40" fmla="*/ 5487656 h 6327301"/>
              <a:gd name="connsiteX41" fmla="*/ 1051687 w 20321262"/>
              <a:gd name="connsiteY41" fmla="*/ 5126709 h 6327301"/>
              <a:gd name="connsiteX42" fmla="*/ 835119 w 20321262"/>
              <a:gd name="connsiteY42" fmla="*/ 4380751 h 6327301"/>
              <a:gd name="connsiteX43" fmla="*/ 546361 w 20321262"/>
              <a:gd name="connsiteY43" fmla="*/ 3610730 h 6327301"/>
              <a:gd name="connsiteX44" fmla="*/ 377919 w 20321262"/>
              <a:gd name="connsiteY44" fmla="*/ 2840709 h 6327301"/>
              <a:gd name="connsiteX45" fmla="*/ 209477 w 20321262"/>
              <a:gd name="connsiteY45" fmla="*/ 2191004 h 6327301"/>
              <a:gd name="connsiteX46" fmla="*/ 89161 w 20321262"/>
              <a:gd name="connsiteY46" fmla="*/ 1541298 h 6327301"/>
              <a:gd name="connsiteX47" fmla="*/ 41035 w 20321262"/>
              <a:gd name="connsiteY47" fmla="*/ 1035972 h 6327301"/>
              <a:gd name="connsiteX48" fmla="*/ 16971 w 20321262"/>
              <a:gd name="connsiteY48" fmla="*/ 626898 h 6327301"/>
              <a:gd name="connsiteX49" fmla="*/ 16971 w 20321262"/>
              <a:gd name="connsiteY49" fmla="*/ 290014 h 6327301"/>
              <a:gd name="connsiteX50" fmla="*/ 233540 w 20321262"/>
              <a:gd name="connsiteY50" fmla="*/ 145635 h 6327301"/>
              <a:gd name="connsiteX51" fmla="*/ 714803 w 20321262"/>
              <a:gd name="connsiteY51" fmla="*/ 49383 h 6327301"/>
              <a:gd name="connsiteX52" fmla="*/ 1027624 w 20321262"/>
              <a:gd name="connsiteY52" fmla="*/ 1256 h 6327301"/>
              <a:gd name="connsiteX53" fmla="*/ 1749519 w 20321262"/>
              <a:gd name="connsiteY53" fmla="*/ 97509 h 6327301"/>
              <a:gd name="connsiteX54" fmla="*/ 2134529 w 20321262"/>
              <a:gd name="connsiteY54" fmla="*/ 217825 h 6327301"/>
              <a:gd name="connsiteX55" fmla="*/ 3169245 w 20321262"/>
              <a:gd name="connsiteY55" fmla="*/ 145635 h 6327301"/>
              <a:gd name="connsiteX56" fmla="*/ 3939266 w 20321262"/>
              <a:gd name="connsiteY56" fmla="*/ 193762 h 6327301"/>
              <a:gd name="connsiteX57" fmla="*/ 4973982 w 20321262"/>
              <a:gd name="connsiteY57" fmla="*/ 578772 h 6327301"/>
              <a:gd name="connsiteX58" fmla="*/ 5623687 w 20321262"/>
              <a:gd name="connsiteY58" fmla="*/ 482519 h 6327301"/>
              <a:gd name="connsiteX59" fmla="*/ 6225266 w 20321262"/>
              <a:gd name="connsiteY59" fmla="*/ 458456 h 6327301"/>
              <a:gd name="connsiteX60" fmla="*/ 6682466 w 20321262"/>
              <a:gd name="connsiteY60" fmla="*/ 843467 h 6327301"/>
              <a:gd name="connsiteX61" fmla="*/ 8054066 w 20321262"/>
              <a:gd name="connsiteY61" fmla="*/ 939719 h 6327301"/>
              <a:gd name="connsiteX62" fmla="*/ 9209098 w 20321262"/>
              <a:gd name="connsiteY62" fmla="*/ 891593 h 6327301"/>
              <a:gd name="connsiteX63" fmla="*/ 10171624 w 20321262"/>
              <a:gd name="connsiteY63" fmla="*/ 867530 h 6327301"/>
              <a:gd name="connsiteX64" fmla="*/ 11134150 w 20321262"/>
              <a:gd name="connsiteY64" fmla="*/ 987846 h 6327301"/>
              <a:gd name="connsiteX65" fmla="*/ 11687603 w 20321262"/>
              <a:gd name="connsiteY65" fmla="*/ 1084098 h 6327301"/>
              <a:gd name="connsiteX66" fmla="*/ 12313245 w 20321262"/>
              <a:gd name="connsiteY66" fmla="*/ 1108162 h 6327301"/>
              <a:gd name="connsiteX67" fmla="*/ 12818571 w 20321262"/>
              <a:gd name="connsiteY67" fmla="*/ 915656 h 6327301"/>
              <a:gd name="connsiteX68" fmla="*/ 13347961 w 20321262"/>
              <a:gd name="connsiteY68" fmla="*/ 1156288 h 6327301"/>
              <a:gd name="connsiteX69" fmla="*/ 13757035 w 20321262"/>
              <a:gd name="connsiteY69" fmla="*/ 1276604 h 6327301"/>
              <a:gd name="connsiteX70" fmla="*/ 14551119 w 20321262"/>
              <a:gd name="connsiteY70" fmla="*/ 1372856 h 6327301"/>
              <a:gd name="connsiteX71" fmla="*/ 15128635 w 20321262"/>
              <a:gd name="connsiteY71" fmla="*/ 1324730 h 6327301"/>
              <a:gd name="connsiteX72" fmla="*/ 15754277 w 20321262"/>
              <a:gd name="connsiteY72" fmla="*/ 1396919 h 6327301"/>
              <a:gd name="connsiteX73" fmla="*/ 16163350 w 20321262"/>
              <a:gd name="connsiteY73" fmla="*/ 1228477 h 6327301"/>
              <a:gd name="connsiteX74" fmla="*/ 16379919 w 20321262"/>
              <a:gd name="connsiteY74" fmla="*/ 1324730 h 6327301"/>
              <a:gd name="connsiteX75" fmla="*/ 18862698 w 20321262"/>
              <a:gd name="connsiteY75" fmla="*/ 1446221 h 6327301"/>
              <a:gd name="connsiteX76" fmla="*/ 20317260 w 20321262"/>
              <a:gd name="connsiteY76" fmla="*/ 2291588 h 6327301"/>
              <a:gd name="connsiteX0" fmla="*/ 20317261 w 20321263"/>
              <a:gd name="connsiteY0" fmla="*/ 2394939 h 6327301"/>
              <a:gd name="connsiteX1" fmla="*/ 19247501 w 20321263"/>
              <a:gd name="connsiteY1" fmla="*/ 2040491 h 6327301"/>
              <a:gd name="connsiteX2" fmla="*/ 18230519 w 20321263"/>
              <a:gd name="connsiteY2" fmla="*/ 2350545 h 6327301"/>
              <a:gd name="connsiteX3" fmla="*/ 17845714 w 20321263"/>
              <a:gd name="connsiteY3" fmla="*/ 1601248 h 6327301"/>
              <a:gd name="connsiteX4" fmla="*/ 15633961 w 20321263"/>
              <a:gd name="connsiteY4" fmla="*/ 2142877 h 6327301"/>
              <a:gd name="connsiteX5" fmla="*/ 14912066 w 20321263"/>
              <a:gd name="connsiteY5" fmla="*/ 1950372 h 6327301"/>
              <a:gd name="connsiteX6" fmla="*/ 14025255 w 20321263"/>
              <a:gd name="connsiteY6" fmla="*/ 1809544 h 6327301"/>
              <a:gd name="connsiteX7" fmla="*/ 12842635 w 20321263"/>
              <a:gd name="connsiteY7" fmla="*/ 1420983 h 6327301"/>
              <a:gd name="connsiteX8" fmla="*/ 12289182 w 20321263"/>
              <a:gd name="connsiteY8" fmla="*/ 1733804 h 6327301"/>
              <a:gd name="connsiteX9" fmla="*/ 11759792 w 20321263"/>
              <a:gd name="connsiteY9" fmla="*/ 1733804 h 6327301"/>
              <a:gd name="connsiteX10" fmla="*/ 10580698 w 20321263"/>
              <a:gd name="connsiteY10" fmla="*/ 1709741 h 6327301"/>
              <a:gd name="connsiteX11" fmla="*/ 8535329 w 20321263"/>
              <a:gd name="connsiteY11" fmla="*/ 1709741 h 6327301"/>
              <a:gd name="connsiteX12" fmla="*/ 7572803 w 20321263"/>
              <a:gd name="connsiteY12" fmla="*/ 1685677 h 6327301"/>
              <a:gd name="connsiteX13" fmla="*/ 6489961 w 20321263"/>
              <a:gd name="connsiteY13" fmla="*/ 1517235 h 6327301"/>
              <a:gd name="connsiteX14" fmla="*/ 6201203 w 20321263"/>
              <a:gd name="connsiteY14" fmla="*/ 1204414 h 6327301"/>
              <a:gd name="connsiteX15" fmla="*/ 5744003 w 20321263"/>
              <a:gd name="connsiteY15" fmla="*/ 891593 h 6327301"/>
              <a:gd name="connsiteX16" fmla="*/ 5334929 w 20321263"/>
              <a:gd name="connsiteY16" fmla="*/ 1035972 h 6327301"/>
              <a:gd name="connsiteX17" fmla="*/ 5094298 w 20321263"/>
              <a:gd name="connsiteY17" fmla="*/ 1204414 h 6327301"/>
              <a:gd name="connsiteX18" fmla="*/ 4613035 w 20321263"/>
              <a:gd name="connsiteY18" fmla="*/ 1035972 h 6327301"/>
              <a:gd name="connsiteX19" fmla="*/ 4444592 w 20321263"/>
              <a:gd name="connsiteY19" fmla="*/ 819404 h 6327301"/>
              <a:gd name="connsiteX20" fmla="*/ 3530192 w 20321263"/>
              <a:gd name="connsiteY20" fmla="*/ 482519 h 6327301"/>
              <a:gd name="connsiteX21" fmla="*/ 2712045 w 20321263"/>
              <a:gd name="connsiteY21" fmla="*/ 314077 h 6327301"/>
              <a:gd name="connsiteX22" fmla="*/ 1966087 w 20321263"/>
              <a:gd name="connsiteY22" fmla="*/ 602835 h 6327301"/>
              <a:gd name="connsiteX23" fmla="*/ 1725456 w 20321263"/>
              <a:gd name="connsiteY23" fmla="*/ 602835 h 6327301"/>
              <a:gd name="connsiteX24" fmla="*/ 1268256 w 20321263"/>
              <a:gd name="connsiteY24" fmla="*/ 482519 h 6327301"/>
              <a:gd name="connsiteX25" fmla="*/ 931371 w 20321263"/>
              <a:gd name="connsiteY25" fmla="*/ 338141 h 6327301"/>
              <a:gd name="connsiteX26" fmla="*/ 690740 w 20321263"/>
              <a:gd name="connsiteY26" fmla="*/ 434393 h 6327301"/>
              <a:gd name="connsiteX27" fmla="*/ 329792 w 20321263"/>
              <a:gd name="connsiteY27" fmla="*/ 506583 h 6327301"/>
              <a:gd name="connsiteX28" fmla="*/ 233540 w 20321263"/>
              <a:gd name="connsiteY28" fmla="*/ 723151 h 6327301"/>
              <a:gd name="connsiteX29" fmla="*/ 353856 w 20321263"/>
              <a:gd name="connsiteY29" fmla="*/ 1372856 h 6327301"/>
              <a:gd name="connsiteX30" fmla="*/ 401982 w 20321263"/>
              <a:gd name="connsiteY30" fmla="*/ 2263193 h 6327301"/>
              <a:gd name="connsiteX31" fmla="*/ 642613 w 20321263"/>
              <a:gd name="connsiteY31" fmla="*/ 3033214 h 6327301"/>
              <a:gd name="connsiteX32" fmla="*/ 714803 w 20321263"/>
              <a:gd name="connsiteY32" fmla="*/ 3418225 h 6327301"/>
              <a:gd name="connsiteX33" fmla="*/ 931371 w 20321263"/>
              <a:gd name="connsiteY33" fmla="*/ 4188246 h 6327301"/>
              <a:gd name="connsiteX34" fmla="*/ 1099813 w 20321263"/>
              <a:gd name="connsiteY34" fmla="*/ 4789825 h 6327301"/>
              <a:gd name="connsiteX35" fmla="*/ 1749519 w 20321263"/>
              <a:gd name="connsiteY35" fmla="*/ 5295151 h 6327301"/>
              <a:gd name="connsiteX36" fmla="*/ 2110466 w 20321263"/>
              <a:gd name="connsiteY36" fmla="*/ 5848604 h 6327301"/>
              <a:gd name="connsiteX37" fmla="*/ 2230782 w 20321263"/>
              <a:gd name="connsiteY37" fmla="*/ 6281741 h 6327301"/>
              <a:gd name="connsiteX38" fmla="*/ 2110466 w 20321263"/>
              <a:gd name="connsiteY38" fmla="*/ 6281741 h 6327301"/>
              <a:gd name="connsiteX39" fmla="*/ 1701392 w 20321263"/>
              <a:gd name="connsiteY39" fmla="*/ 5992983 h 6327301"/>
              <a:gd name="connsiteX40" fmla="*/ 1388571 w 20321263"/>
              <a:gd name="connsiteY40" fmla="*/ 5487656 h 6327301"/>
              <a:gd name="connsiteX41" fmla="*/ 1051687 w 20321263"/>
              <a:gd name="connsiteY41" fmla="*/ 5126709 h 6327301"/>
              <a:gd name="connsiteX42" fmla="*/ 835119 w 20321263"/>
              <a:gd name="connsiteY42" fmla="*/ 4380751 h 6327301"/>
              <a:gd name="connsiteX43" fmla="*/ 546361 w 20321263"/>
              <a:gd name="connsiteY43" fmla="*/ 3610730 h 6327301"/>
              <a:gd name="connsiteX44" fmla="*/ 377919 w 20321263"/>
              <a:gd name="connsiteY44" fmla="*/ 2840709 h 6327301"/>
              <a:gd name="connsiteX45" fmla="*/ 209477 w 20321263"/>
              <a:gd name="connsiteY45" fmla="*/ 2191004 h 6327301"/>
              <a:gd name="connsiteX46" fmla="*/ 89161 w 20321263"/>
              <a:gd name="connsiteY46" fmla="*/ 1541298 h 6327301"/>
              <a:gd name="connsiteX47" fmla="*/ 41035 w 20321263"/>
              <a:gd name="connsiteY47" fmla="*/ 1035972 h 6327301"/>
              <a:gd name="connsiteX48" fmla="*/ 16971 w 20321263"/>
              <a:gd name="connsiteY48" fmla="*/ 626898 h 6327301"/>
              <a:gd name="connsiteX49" fmla="*/ 16971 w 20321263"/>
              <a:gd name="connsiteY49" fmla="*/ 290014 h 6327301"/>
              <a:gd name="connsiteX50" fmla="*/ 233540 w 20321263"/>
              <a:gd name="connsiteY50" fmla="*/ 145635 h 6327301"/>
              <a:gd name="connsiteX51" fmla="*/ 714803 w 20321263"/>
              <a:gd name="connsiteY51" fmla="*/ 49383 h 6327301"/>
              <a:gd name="connsiteX52" fmla="*/ 1027624 w 20321263"/>
              <a:gd name="connsiteY52" fmla="*/ 1256 h 6327301"/>
              <a:gd name="connsiteX53" fmla="*/ 1749519 w 20321263"/>
              <a:gd name="connsiteY53" fmla="*/ 97509 h 6327301"/>
              <a:gd name="connsiteX54" fmla="*/ 2134529 w 20321263"/>
              <a:gd name="connsiteY54" fmla="*/ 217825 h 6327301"/>
              <a:gd name="connsiteX55" fmla="*/ 3169245 w 20321263"/>
              <a:gd name="connsiteY55" fmla="*/ 145635 h 6327301"/>
              <a:gd name="connsiteX56" fmla="*/ 3939266 w 20321263"/>
              <a:gd name="connsiteY56" fmla="*/ 193762 h 6327301"/>
              <a:gd name="connsiteX57" fmla="*/ 4973982 w 20321263"/>
              <a:gd name="connsiteY57" fmla="*/ 578772 h 6327301"/>
              <a:gd name="connsiteX58" fmla="*/ 5623687 w 20321263"/>
              <a:gd name="connsiteY58" fmla="*/ 482519 h 6327301"/>
              <a:gd name="connsiteX59" fmla="*/ 6225266 w 20321263"/>
              <a:gd name="connsiteY59" fmla="*/ 458456 h 6327301"/>
              <a:gd name="connsiteX60" fmla="*/ 6682466 w 20321263"/>
              <a:gd name="connsiteY60" fmla="*/ 843467 h 6327301"/>
              <a:gd name="connsiteX61" fmla="*/ 8054066 w 20321263"/>
              <a:gd name="connsiteY61" fmla="*/ 939719 h 6327301"/>
              <a:gd name="connsiteX62" fmla="*/ 9209098 w 20321263"/>
              <a:gd name="connsiteY62" fmla="*/ 891593 h 6327301"/>
              <a:gd name="connsiteX63" fmla="*/ 10171624 w 20321263"/>
              <a:gd name="connsiteY63" fmla="*/ 867530 h 6327301"/>
              <a:gd name="connsiteX64" fmla="*/ 11134150 w 20321263"/>
              <a:gd name="connsiteY64" fmla="*/ 987846 h 6327301"/>
              <a:gd name="connsiteX65" fmla="*/ 11687603 w 20321263"/>
              <a:gd name="connsiteY65" fmla="*/ 1084098 h 6327301"/>
              <a:gd name="connsiteX66" fmla="*/ 12313245 w 20321263"/>
              <a:gd name="connsiteY66" fmla="*/ 1108162 h 6327301"/>
              <a:gd name="connsiteX67" fmla="*/ 12818571 w 20321263"/>
              <a:gd name="connsiteY67" fmla="*/ 915656 h 6327301"/>
              <a:gd name="connsiteX68" fmla="*/ 13347961 w 20321263"/>
              <a:gd name="connsiteY68" fmla="*/ 1156288 h 6327301"/>
              <a:gd name="connsiteX69" fmla="*/ 13757035 w 20321263"/>
              <a:gd name="connsiteY69" fmla="*/ 1276604 h 6327301"/>
              <a:gd name="connsiteX70" fmla="*/ 14551119 w 20321263"/>
              <a:gd name="connsiteY70" fmla="*/ 1372856 h 6327301"/>
              <a:gd name="connsiteX71" fmla="*/ 15128635 w 20321263"/>
              <a:gd name="connsiteY71" fmla="*/ 1324730 h 6327301"/>
              <a:gd name="connsiteX72" fmla="*/ 15754277 w 20321263"/>
              <a:gd name="connsiteY72" fmla="*/ 1396919 h 6327301"/>
              <a:gd name="connsiteX73" fmla="*/ 16163350 w 20321263"/>
              <a:gd name="connsiteY73" fmla="*/ 1228477 h 6327301"/>
              <a:gd name="connsiteX74" fmla="*/ 16379919 w 20321263"/>
              <a:gd name="connsiteY74" fmla="*/ 1324730 h 6327301"/>
              <a:gd name="connsiteX75" fmla="*/ 18862698 w 20321263"/>
              <a:gd name="connsiteY75" fmla="*/ 1446221 h 6327301"/>
              <a:gd name="connsiteX76" fmla="*/ 20317261 w 20321263"/>
              <a:gd name="connsiteY76" fmla="*/ 2394939 h 6327301"/>
              <a:gd name="connsiteX0" fmla="*/ 20317261 w 20335971"/>
              <a:gd name="connsiteY0" fmla="*/ 2394939 h 6327301"/>
              <a:gd name="connsiteX1" fmla="*/ 19659790 w 20335971"/>
              <a:gd name="connsiteY1" fmla="*/ 2324707 h 6327301"/>
              <a:gd name="connsiteX2" fmla="*/ 19247501 w 20335971"/>
              <a:gd name="connsiteY2" fmla="*/ 2040491 h 6327301"/>
              <a:gd name="connsiteX3" fmla="*/ 18230519 w 20335971"/>
              <a:gd name="connsiteY3" fmla="*/ 2350545 h 6327301"/>
              <a:gd name="connsiteX4" fmla="*/ 17845714 w 20335971"/>
              <a:gd name="connsiteY4" fmla="*/ 1601248 h 6327301"/>
              <a:gd name="connsiteX5" fmla="*/ 15633961 w 20335971"/>
              <a:gd name="connsiteY5" fmla="*/ 2142877 h 6327301"/>
              <a:gd name="connsiteX6" fmla="*/ 14912066 w 20335971"/>
              <a:gd name="connsiteY6" fmla="*/ 1950372 h 6327301"/>
              <a:gd name="connsiteX7" fmla="*/ 14025255 w 20335971"/>
              <a:gd name="connsiteY7" fmla="*/ 1809544 h 6327301"/>
              <a:gd name="connsiteX8" fmla="*/ 12842635 w 20335971"/>
              <a:gd name="connsiteY8" fmla="*/ 1420983 h 6327301"/>
              <a:gd name="connsiteX9" fmla="*/ 12289182 w 20335971"/>
              <a:gd name="connsiteY9" fmla="*/ 1733804 h 6327301"/>
              <a:gd name="connsiteX10" fmla="*/ 11759792 w 20335971"/>
              <a:gd name="connsiteY10" fmla="*/ 1733804 h 6327301"/>
              <a:gd name="connsiteX11" fmla="*/ 10580698 w 20335971"/>
              <a:gd name="connsiteY11" fmla="*/ 1709741 h 6327301"/>
              <a:gd name="connsiteX12" fmla="*/ 8535329 w 20335971"/>
              <a:gd name="connsiteY12" fmla="*/ 1709741 h 6327301"/>
              <a:gd name="connsiteX13" fmla="*/ 7572803 w 20335971"/>
              <a:gd name="connsiteY13" fmla="*/ 1685677 h 6327301"/>
              <a:gd name="connsiteX14" fmla="*/ 6489961 w 20335971"/>
              <a:gd name="connsiteY14" fmla="*/ 1517235 h 6327301"/>
              <a:gd name="connsiteX15" fmla="*/ 6201203 w 20335971"/>
              <a:gd name="connsiteY15" fmla="*/ 1204414 h 6327301"/>
              <a:gd name="connsiteX16" fmla="*/ 5744003 w 20335971"/>
              <a:gd name="connsiteY16" fmla="*/ 891593 h 6327301"/>
              <a:gd name="connsiteX17" fmla="*/ 5334929 w 20335971"/>
              <a:gd name="connsiteY17" fmla="*/ 1035972 h 6327301"/>
              <a:gd name="connsiteX18" fmla="*/ 5094298 w 20335971"/>
              <a:gd name="connsiteY18" fmla="*/ 1204414 h 6327301"/>
              <a:gd name="connsiteX19" fmla="*/ 4613035 w 20335971"/>
              <a:gd name="connsiteY19" fmla="*/ 1035972 h 6327301"/>
              <a:gd name="connsiteX20" fmla="*/ 4444592 w 20335971"/>
              <a:gd name="connsiteY20" fmla="*/ 819404 h 6327301"/>
              <a:gd name="connsiteX21" fmla="*/ 3530192 w 20335971"/>
              <a:gd name="connsiteY21" fmla="*/ 482519 h 6327301"/>
              <a:gd name="connsiteX22" fmla="*/ 2712045 w 20335971"/>
              <a:gd name="connsiteY22" fmla="*/ 314077 h 6327301"/>
              <a:gd name="connsiteX23" fmla="*/ 1966087 w 20335971"/>
              <a:gd name="connsiteY23" fmla="*/ 602835 h 6327301"/>
              <a:gd name="connsiteX24" fmla="*/ 1725456 w 20335971"/>
              <a:gd name="connsiteY24" fmla="*/ 602835 h 6327301"/>
              <a:gd name="connsiteX25" fmla="*/ 1268256 w 20335971"/>
              <a:gd name="connsiteY25" fmla="*/ 482519 h 6327301"/>
              <a:gd name="connsiteX26" fmla="*/ 931371 w 20335971"/>
              <a:gd name="connsiteY26" fmla="*/ 338141 h 6327301"/>
              <a:gd name="connsiteX27" fmla="*/ 690740 w 20335971"/>
              <a:gd name="connsiteY27" fmla="*/ 434393 h 6327301"/>
              <a:gd name="connsiteX28" fmla="*/ 329792 w 20335971"/>
              <a:gd name="connsiteY28" fmla="*/ 506583 h 6327301"/>
              <a:gd name="connsiteX29" fmla="*/ 233540 w 20335971"/>
              <a:gd name="connsiteY29" fmla="*/ 723151 h 6327301"/>
              <a:gd name="connsiteX30" fmla="*/ 353856 w 20335971"/>
              <a:gd name="connsiteY30" fmla="*/ 1372856 h 6327301"/>
              <a:gd name="connsiteX31" fmla="*/ 401982 w 20335971"/>
              <a:gd name="connsiteY31" fmla="*/ 2263193 h 6327301"/>
              <a:gd name="connsiteX32" fmla="*/ 642613 w 20335971"/>
              <a:gd name="connsiteY32" fmla="*/ 3033214 h 6327301"/>
              <a:gd name="connsiteX33" fmla="*/ 714803 w 20335971"/>
              <a:gd name="connsiteY33" fmla="*/ 3418225 h 6327301"/>
              <a:gd name="connsiteX34" fmla="*/ 931371 w 20335971"/>
              <a:gd name="connsiteY34" fmla="*/ 4188246 h 6327301"/>
              <a:gd name="connsiteX35" fmla="*/ 1099813 w 20335971"/>
              <a:gd name="connsiteY35" fmla="*/ 4789825 h 6327301"/>
              <a:gd name="connsiteX36" fmla="*/ 1749519 w 20335971"/>
              <a:gd name="connsiteY36" fmla="*/ 5295151 h 6327301"/>
              <a:gd name="connsiteX37" fmla="*/ 2110466 w 20335971"/>
              <a:gd name="connsiteY37" fmla="*/ 5848604 h 6327301"/>
              <a:gd name="connsiteX38" fmla="*/ 2230782 w 20335971"/>
              <a:gd name="connsiteY38" fmla="*/ 6281741 h 6327301"/>
              <a:gd name="connsiteX39" fmla="*/ 2110466 w 20335971"/>
              <a:gd name="connsiteY39" fmla="*/ 6281741 h 6327301"/>
              <a:gd name="connsiteX40" fmla="*/ 1701392 w 20335971"/>
              <a:gd name="connsiteY40" fmla="*/ 5992983 h 6327301"/>
              <a:gd name="connsiteX41" fmla="*/ 1388571 w 20335971"/>
              <a:gd name="connsiteY41" fmla="*/ 5487656 h 6327301"/>
              <a:gd name="connsiteX42" fmla="*/ 1051687 w 20335971"/>
              <a:gd name="connsiteY42" fmla="*/ 5126709 h 6327301"/>
              <a:gd name="connsiteX43" fmla="*/ 835119 w 20335971"/>
              <a:gd name="connsiteY43" fmla="*/ 4380751 h 6327301"/>
              <a:gd name="connsiteX44" fmla="*/ 546361 w 20335971"/>
              <a:gd name="connsiteY44" fmla="*/ 3610730 h 6327301"/>
              <a:gd name="connsiteX45" fmla="*/ 377919 w 20335971"/>
              <a:gd name="connsiteY45" fmla="*/ 2840709 h 6327301"/>
              <a:gd name="connsiteX46" fmla="*/ 209477 w 20335971"/>
              <a:gd name="connsiteY46" fmla="*/ 2191004 h 6327301"/>
              <a:gd name="connsiteX47" fmla="*/ 89161 w 20335971"/>
              <a:gd name="connsiteY47" fmla="*/ 1541298 h 6327301"/>
              <a:gd name="connsiteX48" fmla="*/ 41035 w 20335971"/>
              <a:gd name="connsiteY48" fmla="*/ 1035972 h 6327301"/>
              <a:gd name="connsiteX49" fmla="*/ 16971 w 20335971"/>
              <a:gd name="connsiteY49" fmla="*/ 626898 h 6327301"/>
              <a:gd name="connsiteX50" fmla="*/ 16971 w 20335971"/>
              <a:gd name="connsiteY50" fmla="*/ 290014 h 6327301"/>
              <a:gd name="connsiteX51" fmla="*/ 233540 w 20335971"/>
              <a:gd name="connsiteY51" fmla="*/ 145635 h 6327301"/>
              <a:gd name="connsiteX52" fmla="*/ 714803 w 20335971"/>
              <a:gd name="connsiteY52" fmla="*/ 49383 h 6327301"/>
              <a:gd name="connsiteX53" fmla="*/ 1027624 w 20335971"/>
              <a:gd name="connsiteY53" fmla="*/ 1256 h 6327301"/>
              <a:gd name="connsiteX54" fmla="*/ 1749519 w 20335971"/>
              <a:gd name="connsiteY54" fmla="*/ 97509 h 6327301"/>
              <a:gd name="connsiteX55" fmla="*/ 2134529 w 20335971"/>
              <a:gd name="connsiteY55" fmla="*/ 217825 h 6327301"/>
              <a:gd name="connsiteX56" fmla="*/ 3169245 w 20335971"/>
              <a:gd name="connsiteY56" fmla="*/ 145635 h 6327301"/>
              <a:gd name="connsiteX57" fmla="*/ 3939266 w 20335971"/>
              <a:gd name="connsiteY57" fmla="*/ 193762 h 6327301"/>
              <a:gd name="connsiteX58" fmla="*/ 4973982 w 20335971"/>
              <a:gd name="connsiteY58" fmla="*/ 578772 h 6327301"/>
              <a:gd name="connsiteX59" fmla="*/ 5623687 w 20335971"/>
              <a:gd name="connsiteY59" fmla="*/ 482519 h 6327301"/>
              <a:gd name="connsiteX60" fmla="*/ 6225266 w 20335971"/>
              <a:gd name="connsiteY60" fmla="*/ 458456 h 6327301"/>
              <a:gd name="connsiteX61" fmla="*/ 6682466 w 20335971"/>
              <a:gd name="connsiteY61" fmla="*/ 843467 h 6327301"/>
              <a:gd name="connsiteX62" fmla="*/ 8054066 w 20335971"/>
              <a:gd name="connsiteY62" fmla="*/ 939719 h 6327301"/>
              <a:gd name="connsiteX63" fmla="*/ 9209098 w 20335971"/>
              <a:gd name="connsiteY63" fmla="*/ 891593 h 6327301"/>
              <a:gd name="connsiteX64" fmla="*/ 10171624 w 20335971"/>
              <a:gd name="connsiteY64" fmla="*/ 867530 h 6327301"/>
              <a:gd name="connsiteX65" fmla="*/ 11134150 w 20335971"/>
              <a:gd name="connsiteY65" fmla="*/ 987846 h 6327301"/>
              <a:gd name="connsiteX66" fmla="*/ 11687603 w 20335971"/>
              <a:gd name="connsiteY66" fmla="*/ 1084098 h 6327301"/>
              <a:gd name="connsiteX67" fmla="*/ 12313245 w 20335971"/>
              <a:gd name="connsiteY67" fmla="*/ 1108162 h 6327301"/>
              <a:gd name="connsiteX68" fmla="*/ 12818571 w 20335971"/>
              <a:gd name="connsiteY68" fmla="*/ 915656 h 6327301"/>
              <a:gd name="connsiteX69" fmla="*/ 13347961 w 20335971"/>
              <a:gd name="connsiteY69" fmla="*/ 1156288 h 6327301"/>
              <a:gd name="connsiteX70" fmla="*/ 13757035 w 20335971"/>
              <a:gd name="connsiteY70" fmla="*/ 1276604 h 6327301"/>
              <a:gd name="connsiteX71" fmla="*/ 14551119 w 20335971"/>
              <a:gd name="connsiteY71" fmla="*/ 1372856 h 6327301"/>
              <a:gd name="connsiteX72" fmla="*/ 15128635 w 20335971"/>
              <a:gd name="connsiteY72" fmla="*/ 1324730 h 6327301"/>
              <a:gd name="connsiteX73" fmla="*/ 15754277 w 20335971"/>
              <a:gd name="connsiteY73" fmla="*/ 1396919 h 6327301"/>
              <a:gd name="connsiteX74" fmla="*/ 16163350 w 20335971"/>
              <a:gd name="connsiteY74" fmla="*/ 1228477 h 6327301"/>
              <a:gd name="connsiteX75" fmla="*/ 16379919 w 20335971"/>
              <a:gd name="connsiteY75" fmla="*/ 1324730 h 6327301"/>
              <a:gd name="connsiteX76" fmla="*/ 18862698 w 20335971"/>
              <a:gd name="connsiteY76" fmla="*/ 1446221 h 6327301"/>
              <a:gd name="connsiteX77" fmla="*/ 20317261 w 20335971"/>
              <a:gd name="connsiteY77" fmla="*/ 2394939 h 6327301"/>
              <a:gd name="connsiteX0" fmla="*/ 20317261 w 20340460"/>
              <a:gd name="connsiteY0" fmla="*/ 2394939 h 6327301"/>
              <a:gd name="connsiteX1" fmla="*/ 19659790 w 20340460"/>
              <a:gd name="connsiteY1" fmla="*/ 2324707 h 6327301"/>
              <a:gd name="connsiteX2" fmla="*/ 19247501 w 20340460"/>
              <a:gd name="connsiteY2" fmla="*/ 2040491 h 6327301"/>
              <a:gd name="connsiteX3" fmla="*/ 18230519 w 20340460"/>
              <a:gd name="connsiteY3" fmla="*/ 2350545 h 6327301"/>
              <a:gd name="connsiteX4" fmla="*/ 17845714 w 20340460"/>
              <a:gd name="connsiteY4" fmla="*/ 1601248 h 6327301"/>
              <a:gd name="connsiteX5" fmla="*/ 15633961 w 20340460"/>
              <a:gd name="connsiteY5" fmla="*/ 2142877 h 6327301"/>
              <a:gd name="connsiteX6" fmla="*/ 14912066 w 20340460"/>
              <a:gd name="connsiteY6" fmla="*/ 1950372 h 6327301"/>
              <a:gd name="connsiteX7" fmla="*/ 14025255 w 20340460"/>
              <a:gd name="connsiteY7" fmla="*/ 1809544 h 6327301"/>
              <a:gd name="connsiteX8" fmla="*/ 12842635 w 20340460"/>
              <a:gd name="connsiteY8" fmla="*/ 1420983 h 6327301"/>
              <a:gd name="connsiteX9" fmla="*/ 12289182 w 20340460"/>
              <a:gd name="connsiteY9" fmla="*/ 1733804 h 6327301"/>
              <a:gd name="connsiteX10" fmla="*/ 11759792 w 20340460"/>
              <a:gd name="connsiteY10" fmla="*/ 1733804 h 6327301"/>
              <a:gd name="connsiteX11" fmla="*/ 10580698 w 20340460"/>
              <a:gd name="connsiteY11" fmla="*/ 1709741 h 6327301"/>
              <a:gd name="connsiteX12" fmla="*/ 8535329 w 20340460"/>
              <a:gd name="connsiteY12" fmla="*/ 1709741 h 6327301"/>
              <a:gd name="connsiteX13" fmla="*/ 7572803 w 20340460"/>
              <a:gd name="connsiteY13" fmla="*/ 1685677 h 6327301"/>
              <a:gd name="connsiteX14" fmla="*/ 6489961 w 20340460"/>
              <a:gd name="connsiteY14" fmla="*/ 1517235 h 6327301"/>
              <a:gd name="connsiteX15" fmla="*/ 6201203 w 20340460"/>
              <a:gd name="connsiteY15" fmla="*/ 1204414 h 6327301"/>
              <a:gd name="connsiteX16" fmla="*/ 5744003 w 20340460"/>
              <a:gd name="connsiteY16" fmla="*/ 891593 h 6327301"/>
              <a:gd name="connsiteX17" fmla="*/ 5334929 w 20340460"/>
              <a:gd name="connsiteY17" fmla="*/ 1035972 h 6327301"/>
              <a:gd name="connsiteX18" fmla="*/ 5094298 w 20340460"/>
              <a:gd name="connsiteY18" fmla="*/ 1204414 h 6327301"/>
              <a:gd name="connsiteX19" fmla="*/ 4613035 w 20340460"/>
              <a:gd name="connsiteY19" fmla="*/ 1035972 h 6327301"/>
              <a:gd name="connsiteX20" fmla="*/ 4444592 w 20340460"/>
              <a:gd name="connsiteY20" fmla="*/ 819404 h 6327301"/>
              <a:gd name="connsiteX21" fmla="*/ 3530192 w 20340460"/>
              <a:gd name="connsiteY21" fmla="*/ 482519 h 6327301"/>
              <a:gd name="connsiteX22" fmla="*/ 2712045 w 20340460"/>
              <a:gd name="connsiteY22" fmla="*/ 314077 h 6327301"/>
              <a:gd name="connsiteX23" fmla="*/ 1966087 w 20340460"/>
              <a:gd name="connsiteY23" fmla="*/ 602835 h 6327301"/>
              <a:gd name="connsiteX24" fmla="*/ 1725456 w 20340460"/>
              <a:gd name="connsiteY24" fmla="*/ 602835 h 6327301"/>
              <a:gd name="connsiteX25" fmla="*/ 1268256 w 20340460"/>
              <a:gd name="connsiteY25" fmla="*/ 482519 h 6327301"/>
              <a:gd name="connsiteX26" fmla="*/ 931371 w 20340460"/>
              <a:gd name="connsiteY26" fmla="*/ 338141 h 6327301"/>
              <a:gd name="connsiteX27" fmla="*/ 690740 w 20340460"/>
              <a:gd name="connsiteY27" fmla="*/ 434393 h 6327301"/>
              <a:gd name="connsiteX28" fmla="*/ 329792 w 20340460"/>
              <a:gd name="connsiteY28" fmla="*/ 506583 h 6327301"/>
              <a:gd name="connsiteX29" fmla="*/ 233540 w 20340460"/>
              <a:gd name="connsiteY29" fmla="*/ 723151 h 6327301"/>
              <a:gd name="connsiteX30" fmla="*/ 353856 w 20340460"/>
              <a:gd name="connsiteY30" fmla="*/ 1372856 h 6327301"/>
              <a:gd name="connsiteX31" fmla="*/ 401982 w 20340460"/>
              <a:gd name="connsiteY31" fmla="*/ 2263193 h 6327301"/>
              <a:gd name="connsiteX32" fmla="*/ 642613 w 20340460"/>
              <a:gd name="connsiteY32" fmla="*/ 3033214 h 6327301"/>
              <a:gd name="connsiteX33" fmla="*/ 714803 w 20340460"/>
              <a:gd name="connsiteY33" fmla="*/ 3418225 h 6327301"/>
              <a:gd name="connsiteX34" fmla="*/ 931371 w 20340460"/>
              <a:gd name="connsiteY34" fmla="*/ 4188246 h 6327301"/>
              <a:gd name="connsiteX35" fmla="*/ 1099813 w 20340460"/>
              <a:gd name="connsiteY35" fmla="*/ 4789825 h 6327301"/>
              <a:gd name="connsiteX36" fmla="*/ 1749519 w 20340460"/>
              <a:gd name="connsiteY36" fmla="*/ 5295151 h 6327301"/>
              <a:gd name="connsiteX37" fmla="*/ 2110466 w 20340460"/>
              <a:gd name="connsiteY37" fmla="*/ 5848604 h 6327301"/>
              <a:gd name="connsiteX38" fmla="*/ 2230782 w 20340460"/>
              <a:gd name="connsiteY38" fmla="*/ 6281741 h 6327301"/>
              <a:gd name="connsiteX39" fmla="*/ 2110466 w 20340460"/>
              <a:gd name="connsiteY39" fmla="*/ 6281741 h 6327301"/>
              <a:gd name="connsiteX40" fmla="*/ 1701392 w 20340460"/>
              <a:gd name="connsiteY40" fmla="*/ 5992983 h 6327301"/>
              <a:gd name="connsiteX41" fmla="*/ 1388571 w 20340460"/>
              <a:gd name="connsiteY41" fmla="*/ 5487656 h 6327301"/>
              <a:gd name="connsiteX42" fmla="*/ 1051687 w 20340460"/>
              <a:gd name="connsiteY42" fmla="*/ 5126709 h 6327301"/>
              <a:gd name="connsiteX43" fmla="*/ 835119 w 20340460"/>
              <a:gd name="connsiteY43" fmla="*/ 4380751 h 6327301"/>
              <a:gd name="connsiteX44" fmla="*/ 546361 w 20340460"/>
              <a:gd name="connsiteY44" fmla="*/ 3610730 h 6327301"/>
              <a:gd name="connsiteX45" fmla="*/ 377919 w 20340460"/>
              <a:gd name="connsiteY45" fmla="*/ 2840709 h 6327301"/>
              <a:gd name="connsiteX46" fmla="*/ 209477 w 20340460"/>
              <a:gd name="connsiteY46" fmla="*/ 2191004 h 6327301"/>
              <a:gd name="connsiteX47" fmla="*/ 89161 w 20340460"/>
              <a:gd name="connsiteY47" fmla="*/ 1541298 h 6327301"/>
              <a:gd name="connsiteX48" fmla="*/ 41035 w 20340460"/>
              <a:gd name="connsiteY48" fmla="*/ 1035972 h 6327301"/>
              <a:gd name="connsiteX49" fmla="*/ 16971 w 20340460"/>
              <a:gd name="connsiteY49" fmla="*/ 626898 h 6327301"/>
              <a:gd name="connsiteX50" fmla="*/ 16971 w 20340460"/>
              <a:gd name="connsiteY50" fmla="*/ 290014 h 6327301"/>
              <a:gd name="connsiteX51" fmla="*/ 233540 w 20340460"/>
              <a:gd name="connsiteY51" fmla="*/ 145635 h 6327301"/>
              <a:gd name="connsiteX52" fmla="*/ 714803 w 20340460"/>
              <a:gd name="connsiteY52" fmla="*/ 49383 h 6327301"/>
              <a:gd name="connsiteX53" fmla="*/ 1027624 w 20340460"/>
              <a:gd name="connsiteY53" fmla="*/ 1256 h 6327301"/>
              <a:gd name="connsiteX54" fmla="*/ 1749519 w 20340460"/>
              <a:gd name="connsiteY54" fmla="*/ 97509 h 6327301"/>
              <a:gd name="connsiteX55" fmla="*/ 2134529 w 20340460"/>
              <a:gd name="connsiteY55" fmla="*/ 217825 h 6327301"/>
              <a:gd name="connsiteX56" fmla="*/ 3169245 w 20340460"/>
              <a:gd name="connsiteY56" fmla="*/ 145635 h 6327301"/>
              <a:gd name="connsiteX57" fmla="*/ 3939266 w 20340460"/>
              <a:gd name="connsiteY57" fmla="*/ 193762 h 6327301"/>
              <a:gd name="connsiteX58" fmla="*/ 4973982 w 20340460"/>
              <a:gd name="connsiteY58" fmla="*/ 578772 h 6327301"/>
              <a:gd name="connsiteX59" fmla="*/ 5623687 w 20340460"/>
              <a:gd name="connsiteY59" fmla="*/ 482519 h 6327301"/>
              <a:gd name="connsiteX60" fmla="*/ 6225266 w 20340460"/>
              <a:gd name="connsiteY60" fmla="*/ 458456 h 6327301"/>
              <a:gd name="connsiteX61" fmla="*/ 6682466 w 20340460"/>
              <a:gd name="connsiteY61" fmla="*/ 843467 h 6327301"/>
              <a:gd name="connsiteX62" fmla="*/ 8054066 w 20340460"/>
              <a:gd name="connsiteY62" fmla="*/ 939719 h 6327301"/>
              <a:gd name="connsiteX63" fmla="*/ 9209098 w 20340460"/>
              <a:gd name="connsiteY63" fmla="*/ 891593 h 6327301"/>
              <a:gd name="connsiteX64" fmla="*/ 10171624 w 20340460"/>
              <a:gd name="connsiteY64" fmla="*/ 867530 h 6327301"/>
              <a:gd name="connsiteX65" fmla="*/ 11134150 w 20340460"/>
              <a:gd name="connsiteY65" fmla="*/ 987846 h 6327301"/>
              <a:gd name="connsiteX66" fmla="*/ 11687603 w 20340460"/>
              <a:gd name="connsiteY66" fmla="*/ 1084098 h 6327301"/>
              <a:gd name="connsiteX67" fmla="*/ 12313245 w 20340460"/>
              <a:gd name="connsiteY67" fmla="*/ 1108162 h 6327301"/>
              <a:gd name="connsiteX68" fmla="*/ 12818571 w 20340460"/>
              <a:gd name="connsiteY68" fmla="*/ 915656 h 6327301"/>
              <a:gd name="connsiteX69" fmla="*/ 13347961 w 20340460"/>
              <a:gd name="connsiteY69" fmla="*/ 1156288 h 6327301"/>
              <a:gd name="connsiteX70" fmla="*/ 13757035 w 20340460"/>
              <a:gd name="connsiteY70" fmla="*/ 1276604 h 6327301"/>
              <a:gd name="connsiteX71" fmla="*/ 14551119 w 20340460"/>
              <a:gd name="connsiteY71" fmla="*/ 1372856 h 6327301"/>
              <a:gd name="connsiteX72" fmla="*/ 15128635 w 20340460"/>
              <a:gd name="connsiteY72" fmla="*/ 1324730 h 6327301"/>
              <a:gd name="connsiteX73" fmla="*/ 15754277 w 20340460"/>
              <a:gd name="connsiteY73" fmla="*/ 1396919 h 6327301"/>
              <a:gd name="connsiteX74" fmla="*/ 16163350 w 20340460"/>
              <a:gd name="connsiteY74" fmla="*/ 1228477 h 6327301"/>
              <a:gd name="connsiteX75" fmla="*/ 16379919 w 20340460"/>
              <a:gd name="connsiteY75" fmla="*/ 1324730 h 6327301"/>
              <a:gd name="connsiteX76" fmla="*/ 18752754 w 20340460"/>
              <a:gd name="connsiteY76" fmla="*/ 1911302 h 6327301"/>
              <a:gd name="connsiteX77" fmla="*/ 20317261 w 20340460"/>
              <a:gd name="connsiteY77" fmla="*/ 2394939 h 6327301"/>
              <a:gd name="connsiteX0" fmla="*/ 20317261 w 20355536"/>
              <a:gd name="connsiteY0" fmla="*/ 2394939 h 6327301"/>
              <a:gd name="connsiteX1" fmla="*/ 19659790 w 20355536"/>
              <a:gd name="connsiteY1" fmla="*/ 2324707 h 6327301"/>
              <a:gd name="connsiteX2" fmla="*/ 19247501 w 20355536"/>
              <a:gd name="connsiteY2" fmla="*/ 2040491 h 6327301"/>
              <a:gd name="connsiteX3" fmla="*/ 18230519 w 20355536"/>
              <a:gd name="connsiteY3" fmla="*/ 2350545 h 6327301"/>
              <a:gd name="connsiteX4" fmla="*/ 17845714 w 20355536"/>
              <a:gd name="connsiteY4" fmla="*/ 1601248 h 6327301"/>
              <a:gd name="connsiteX5" fmla="*/ 15633961 w 20355536"/>
              <a:gd name="connsiteY5" fmla="*/ 2142877 h 6327301"/>
              <a:gd name="connsiteX6" fmla="*/ 14912066 w 20355536"/>
              <a:gd name="connsiteY6" fmla="*/ 1950372 h 6327301"/>
              <a:gd name="connsiteX7" fmla="*/ 14025255 w 20355536"/>
              <a:gd name="connsiteY7" fmla="*/ 1809544 h 6327301"/>
              <a:gd name="connsiteX8" fmla="*/ 12842635 w 20355536"/>
              <a:gd name="connsiteY8" fmla="*/ 1420983 h 6327301"/>
              <a:gd name="connsiteX9" fmla="*/ 12289182 w 20355536"/>
              <a:gd name="connsiteY9" fmla="*/ 1733804 h 6327301"/>
              <a:gd name="connsiteX10" fmla="*/ 11759792 w 20355536"/>
              <a:gd name="connsiteY10" fmla="*/ 1733804 h 6327301"/>
              <a:gd name="connsiteX11" fmla="*/ 10580698 w 20355536"/>
              <a:gd name="connsiteY11" fmla="*/ 1709741 h 6327301"/>
              <a:gd name="connsiteX12" fmla="*/ 8535329 w 20355536"/>
              <a:gd name="connsiteY12" fmla="*/ 1709741 h 6327301"/>
              <a:gd name="connsiteX13" fmla="*/ 7572803 w 20355536"/>
              <a:gd name="connsiteY13" fmla="*/ 1685677 h 6327301"/>
              <a:gd name="connsiteX14" fmla="*/ 6489961 w 20355536"/>
              <a:gd name="connsiteY14" fmla="*/ 1517235 h 6327301"/>
              <a:gd name="connsiteX15" fmla="*/ 6201203 w 20355536"/>
              <a:gd name="connsiteY15" fmla="*/ 1204414 h 6327301"/>
              <a:gd name="connsiteX16" fmla="*/ 5744003 w 20355536"/>
              <a:gd name="connsiteY16" fmla="*/ 891593 h 6327301"/>
              <a:gd name="connsiteX17" fmla="*/ 5334929 w 20355536"/>
              <a:gd name="connsiteY17" fmla="*/ 1035972 h 6327301"/>
              <a:gd name="connsiteX18" fmla="*/ 5094298 w 20355536"/>
              <a:gd name="connsiteY18" fmla="*/ 1204414 h 6327301"/>
              <a:gd name="connsiteX19" fmla="*/ 4613035 w 20355536"/>
              <a:gd name="connsiteY19" fmla="*/ 1035972 h 6327301"/>
              <a:gd name="connsiteX20" fmla="*/ 4444592 w 20355536"/>
              <a:gd name="connsiteY20" fmla="*/ 819404 h 6327301"/>
              <a:gd name="connsiteX21" fmla="*/ 3530192 w 20355536"/>
              <a:gd name="connsiteY21" fmla="*/ 482519 h 6327301"/>
              <a:gd name="connsiteX22" fmla="*/ 2712045 w 20355536"/>
              <a:gd name="connsiteY22" fmla="*/ 314077 h 6327301"/>
              <a:gd name="connsiteX23" fmla="*/ 1966087 w 20355536"/>
              <a:gd name="connsiteY23" fmla="*/ 602835 h 6327301"/>
              <a:gd name="connsiteX24" fmla="*/ 1725456 w 20355536"/>
              <a:gd name="connsiteY24" fmla="*/ 602835 h 6327301"/>
              <a:gd name="connsiteX25" fmla="*/ 1268256 w 20355536"/>
              <a:gd name="connsiteY25" fmla="*/ 482519 h 6327301"/>
              <a:gd name="connsiteX26" fmla="*/ 931371 w 20355536"/>
              <a:gd name="connsiteY26" fmla="*/ 338141 h 6327301"/>
              <a:gd name="connsiteX27" fmla="*/ 690740 w 20355536"/>
              <a:gd name="connsiteY27" fmla="*/ 434393 h 6327301"/>
              <a:gd name="connsiteX28" fmla="*/ 329792 w 20355536"/>
              <a:gd name="connsiteY28" fmla="*/ 506583 h 6327301"/>
              <a:gd name="connsiteX29" fmla="*/ 233540 w 20355536"/>
              <a:gd name="connsiteY29" fmla="*/ 723151 h 6327301"/>
              <a:gd name="connsiteX30" fmla="*/ 353856 w 20355536"/>
              <a:gd name="connsiteY30" fmla="*/ 1372856 h 6327301"/>
              <a:gd name="connsiteX31" fmla="*/ 401982 w 20355536"/>
              <a:gd name="connsiteY31" fmla="*/ 2263193 h 6327301"/>
              <a:gd name="connsiteX32" fmla="*/ 642613 w 20355536"/>
              <a:gd name="connsiteY32" fmla="*/ 3033214 h 6327301"/>
              <a:gd name="connsiteX33" fmla="*/ 714803 w 20355536"/>
              <a:gd name="connsiteY33" fmla="*/ 3418225 h 6327301"/>
              <a:gd name="connsiteX34" fmla="*/ 931371 w 20355536"/>
              <a:gd name="connsiteY34" fmla="*/ 4188246 h 6327301"/>
              <a:gd name="connsiteX35" fmla="*/ 1099813 w 20355536"/>
              <a:gd name="connsiteY35" fmla="*/ 4789825 h 6327301"/>
              <a:gd name="connsiteX36" fmla="*/ 1749519 w 20355536"/>
              <a:gd name="connsiteY36" fmla="*/ 5295151 h 6327301"/>
              <a:gd name="connsiteX37" fmla="*/ 2110466 w 20355536"/>
              <a:gd name="connsiteY37" fmla="*/ 5848604 h 6327301"/>
              <a:gd name="connsiteX38" fmla="*/ 2230782 w 20355536"/>
              <a:gd name="connsiteY38" fmla="*/ 6281741 h 6327301"/>
              <a:gd name="connsiteX39" fmla="*/ 2110466 w 20355536"/>
              <a:gd name="connsiteY39" fmla="*/ 6281741 h 6327301"/>
              <a:gd name="connsiteX40" fmla="*/ 1701392 w 20355536"/>
              <a:gd name="connsiteY40" fmla="*/ 5992983 h 6327301"/>
              <a:gd name="connsiteX41" fmla="*/ 1388571 w 20355536"/>
              <a:gd name="connsiteY41" fmla="*/ 5487656 h 6327301"/>
              <a:gd name="connsiteX42" fmla="*/ 1051687 w 20355536"/>
              <a:gd name="connsiteY42" fmla="*/ 5126709 h 6327301"/>
              <a:gd name="connsiteX43" fmla="*/ 835119 w 20355536"/>
              <a:gd name="connsiteY43" fmla="*/ 4380751 h 6327301"/>
              <a:gd name="connsiteX44" fmla="*/ 546361 w 20355536"/>
              <a:gd name="connsiteY44" fmla="*/ 3610730 h 6327301"/>
              <a:gd name="connsiteX45" fmla="*/ 377919 w 20355536"/>
              <a:gd name="connsiteY45" fmla="*/ 2840709 h 6327301"/>
              <a:gd name="connsiteX46" fmla="*/ 209477 w 20355536"/>
              <a:gd name="connsiteY46" fmla="*/ 2191004 h 6327301"/>
              <a:gd name="connsiteX47" fmla="*/ 89161 w 20355536"/>
              <a:gd name="connsiteY47" fmla="*/ 1541298 h 6327301"/>
              <a:gd name="connsiteX48" fmla="*/ 41035 w 20355536"/>
              <a:gd name="connsiteY48" fmla="*/ 1035972 h 6327301"/>
              <a:gd name="connsiteX49" fmla="*/ 16971 w 20355536"/>
              <a:gd name="connsiteY49" fmla="*/ 626898 h 6327301"/>
              <a:gd name="connsiteX50" fmla="*/ 16971 w 20355536"/>
              <a:gd name="connsiteY50" fmla="*/ 290014 h 6327301"/>
              <a:gd name="connsiteX51" fmla="*/ 233540 w 20355536"/>
              <a:gd name="connsiteY51" fmla="*/ 145635 h 6327301"/>
              <a:gd name="connsiteX52" fmla="*/ 714803 w 20355536"/>
              <a:gd name="connsiteY52" fmla="*/ 49383 h 6327301"/>
              <a:gd name="connsiteX53" fmla="*/ 1027624 w 20355536"/>
              <a:gd name="connsiteY53" fmla="*/ 1256 h 6327301"/>
              <a:gd name="connsiteX54" fmla="*/ 1749519 w 20355536"/>
              <a:gd name="connsiteY54" fmla="*/ 97509 h 6327301"/>
              <a:gd name="connsiteX55" fmla="*/ 2134529 w 20355536"/>
              <a:gd name="connsiteY55" fmla="*/ 217825 h 6327301"/>
              <a:gd name="connsiteX56" fmla="*/ 3169245 w 20355536"/>
              <a:gd name="connsiteY56" fmla="*/ 145635 h 6327301"/>
              <a:gd name="connsiteX57" fmla="*/ 3939266 w 20355536"/>
              <a:gd name="connsiteY57" fmla="*/ 193762 h 6327301"/>
              <a:gd name="connsiteX58" fmla="*/ 4973982 w 20355536"/>
              <a:gd name="connsiteY58" fmla="*/ 578772 h 6327301"/>
              <a:gd name="connsiteX59" fmla="*/ 5623687 w 20355536"/>
              <a:gd name="connsiteY59" fmla="*/ 482519 h 6327301"/>
              <a:gd name="connsiteX60" fmla="*/ 6225266 w 20355536"/>
              <a:gd name="connsiteY60" fmla="*/ 458456 h 6327301"/>
              <a:gd name="connsiteX61" fmla="*/ 6682466 w 20355536"/>
              <a:gd name="connsiteY61" fmla="*/ 843467 h 6327301"/>
              <a:gd name="connsiteX62" fmla="*/ 8054066 w 20355536"/>
              <a:gd name="connsiteY62" fmla="*/ 939719 h 6327301"/>
              <a:gd name="connsiteX63" fmla="*/ 9209098 w 20355536"/>
              <a:gd name="connsiteY63" fmla="*/ 891593 h 6327301"/>
              <a:gd name="connsiteX64" fmla="*/ 10171624 w 20355536"/>
              <a:gd name="connsiteY64" fmla="*/ 867530 h 6327301"/>
              <a:gd name="connsiteX65" fmla="*/ 11134150 w 20355536"/>
              <a:gd name="connsiteY65" fmla="*/ 987846 h 6327301"/>
              <a:gd name="connsiteX66" fmla="*/ 11687603 w 20355536"/>
              <a:gd name="connsiteY66" fmla="*/ 1084098 h 6327301"/>
              <a:gd name="connsiteX67" fmla="*/ 12313245 w 20355536"/>
              <a:gd name="connsiteY67" fmla="*/ 1108162 h 6327301"/>
              <a:gd name="connsiteX68" fmla="*/ 12818571 w 20355536"/>
              <a:gd name="connsiteY68" fmla="*/ 915656 h 6327301"/>
              <a:gd name="connsiteX69" fmla="*/ 13347961 w 20355536"/>
              <a:gd name="connsiteY69" fmla="*/ 1156288 h 6327301"/>
              <a:gd name="connsiteX70" fmla="*/ 13757035 w 20355536"/>
              <a:gd name="connsiteY70" fmla="*/ 1276604 h 6327301"/>
              <a:gd name="connsiteX71" fmla="*/ 14551119 w 20355536"/>
              <a:gd name="connsiteY71" fmla="*/ 1372856 h 6327301"/>
              <a:gd name="connsiteX72" fmla="*/ 15128635 w 20355536"/>
              <a:gd name="connsiteY72" fmla="*/ 1324730 h 6327301"/>
              <a:gd name="connsiteX73" fmla="*/ 15754277 w 20355536"/>
              <a:gd name="connsiteY73" fmla="*/ 1396919 h 6327301"/>
              <a:gd name="connsiteX74" fmla="*/ 16163350 w 20355536"/>
              <a:gd name="connsiteY74" fmla="*/ 1228477 h 6327301"/>
              <a:gd name="connsiteX75" fmla="*/ 16379919 w 20355536"/>
              <a:gd name="connsiteY75" fmla="*/ 1324730 h 6327301"/>
              <a:gd name="connsiteX76" fmla="*/ 18422922 w 20355536"/>
              <a:gd name="connsiteY76" fmla="*/ 2531410 h 6327301"/>
              <a:gd name="connsiteX77" fmla="*/ 20317261 w 20355536"/>
              <a:gd name="connsiteY77" fmla="*/ 2394939 h 6327301"/>
              <a:gd name="connsiteX0" fmla="*/ 20317261 w 20338176"/>
              <a:gd name="connsiteY0" fmla="*/ 2394939 h 6327301"/>
              <a:gd name="connsiteX1" fmla="*/ 19659790 w 20338176"/>
              <a:gd name="connsiteY1" fmla="*/ 2324707 h 6327301"/>
              <a:gd name="connsiteX2" fmla="*/ 19247501 w 20338176"/>
              <a:gd name="connsiteY2" fmla="*/ 2040491 h 6327301"/>
              <a:gd name="connsiteX3" fmla="*/ 18230519 w 20338176"/>
              <a:gd name="connsiteY3" fmla="*/ 2350545 h 6327301"/>
              <a:gd name="connsiteX4" fmla="*/ 17845714 w 20338176"/>
              <a:gd name="connsiteY4" fmla="*/ 1601248 h 6327301"/>
              <a:gd name="connsiteX5" fmla="*/ 15633961 w 20338176"/>
              <a:gd name="connsiteY5" fmla="*/ 2142877 h 6327301"/>
              <a:gd name="connsiteX6" fmla="*/ 14912066 w 20338176"/>
              <a:gd name="connsiteY6" fmla="*/ 1950372 h 6327301"/>
              <a:gd name="connsiteX7" fmla="*/ 14025255 w 20338176"/>
              <a:gd name="connsiteY7" fmla="*/ 1809544 h 6327301"/>
              <a:gd name="connsiteX8" fmla="*/ 12842635 w 20338176"/>
              <a:gd name="connsiteY8" fmla="*/ 1420983 h 6327301"/>
              <a:gd name="connsiteX9" fmla="*/ 12289182 w 20338176"/>
              <a:gd name="connsiteY9" fmla="*/ 1733804 h 6327301"/>
              <a:gd name="connsiteX10" fmla="*/ 11759792 w 20338176"/>
              <a:gd name="connsiteY10" fmla="*/ 1733804 h 6327301"/>
              <a:gd name="connsiteX11" fmla="*/ 10580698 w 20338176"/>
              <a:gd name="connsiteY11" fmla="*/ 1709741 h 6327301"/>
              <a:gd name="connsiteX12" fmla="*/ 8535329 w 20338176"/>
              <a:gd name="connsiteY12" fmla="*/ 1709741 h 6327301"/>
              <a:gd name="connsiteX13" fmla="*/ 7572803 w 20338176"/>
              <a:gd name="connsiteY13" fmla="*/ 1685677 h 6327301"/>
              <a:gd name="connsiteX14" fmla="*/ 6489961 w 20338176"/>
              <a:gd name="connsiteY14" fmla="*/ 1517235 h 6327301"/>
              <a:gd name="connsiteX15" fmla="*/ 6201203 w 20338176"/>
              <a:gd name="connsiteY15" fmla="*/ 1204414 h 6327301"/>
              <a:gd name="connsiteX16" fmla="*/ 5744003 w 20338176"/>
              <a:gd name="connsiteY16" fmla="*/ 891593 h 6327301"/>
              <a:gd name="connsiteX17" fmla="*/ 5334929 w 20338176"/>
              <a:gd name="connsiteY17" fmla="*/ 1035972 h 6327301"/>
              <a:gd name="connsiteX18" fmla="*/ 5094298 w 20338176"/>
              <a:gd name="connsiteY18" fmla="*/ 1204414 h 6327301"/>
              <a:gd name="connsiteX19" fmla="*/ 4613035 w 20338176"/>
              <a:gd name="connsiteY19" fmla="*/ 1035972 h 6327301"/>
              <a:gd name="connsiteX20" fmla="*/ 4444592 w 20338176"/>
              <a:gd name="connsiteY20" fmla="*/ 819404 h 6327301"/>
              <a:gd name="connsiteX21" fmla="*/ 3530192 w 20338176"/>
              <a:gd name="connsiteY21" fmla="*/ 482519 h 6327301"/>
              <a:gd name="connsiteX22" fmla="*/ 2712045 w 20338176"/>
              <a:gd name="connsiteY22" fmla="*/ 314077 h 6327301"/>
              <a:gd name="connsiteX23" fmla="*/ 1966087 w 20338176"/>
              <a:gd name="connsiteY23" fmla="*/ 602835 h 6327301"/>
              <a:gd name="connsiteX24" fmla="*/ 1725456 w 20338176"/>
              <a:gd name="connsiteY24" fmla="*/ 602835 h 6327301"/>
              <a:gd name="connsiteX25" fmla="*/ 1268256 w 20338176"/>
              <a:gd name="connsiteY25" fmla="*/ 482519 h 6327301"/>
              <a:gd name="connsiteX26" fmla="*/ 931371 w 20338176"/>
              <a:gd name="connsiteY26" fmla="*/ 338141 h 6327301"/>
              <a:gd name="connsiteX27" fmla="*/ 690740 w 20338176"/>
              <a:gd name="connsiteY27" fmla="*/ 434393 h 6327301"/>
              <a:gd name="connsiteX28" fmla="*/ 329792 w 20338176"/>
              <a:gd name="connsiteY28" fmla="*/ 506583 h 6327301"/>
              <a:gd name="connsiteX29" fmla="*/ 233540 w 20338176"/>
              <a:gd name="connsiteY29" fmla="*/ 723151 h 6327301"/>
              <a:gd name="connsiteX30" fmla="*/ 353856 w 20338176"/>
              <a:gd name="connsiteY30" fmla="*/ 1372856 h 6327301"/>
              <a:gd name="connsiteX31" fmla="*/ 401982 w 20338176"/>
              <a:gd name="connsiteY31" fmla="*/ 2263193 h 6327301"/>
              <a:gd name="connsiteX32" fmla="*/ 642613 w 20338176"/>
              <a:gd name="connsiteY32" fmla="*/ 3033214 h 6327301"/>
              <a:gd name="connsiteX33" fmla="*/ 714803 w 20338176"/>
              <a:gd name="connsiteY33" fmla="*/ 3418225 h 6327301"/>
              <a:gd name="connsiteX34" fmla="*/ 931371 w 20338176"/>
              <a:gd name="connsiteY34" fmla="*/ 4188246 h 6327301"/>
              <a:gd name="connsiteX35" fmla="*/ 1099813 w 20338176"/>
              <a:gd name="connsiteY35" fmla="*/ 4789825 h 6327301"/>
              <a:gd name="connsiteX36" fmla="*/ 1749519 w 20338176"/>
              <a:gd name="connsiteY36" fmla="*/ 5295151 h 6327301"/>
              <a:gd name="connsiteX37" fmla="*/ 2110466 w 20338176"/>
              <a:gd name="connsiteY37" fmla="*/ 5848604 h 6327301"/>
              <a:gd name="connsiteX38" fmla="*/ 2230782 w 20338176"/>
              <a:gd name="connsiteY38" fmla="*/ 6281741 h 6327301"/>
              <a:gd name="connsiteX39" fmla="*/ 2110466 w 20338176"/>
              <a:gd name="connsiteY39" fmla="*/ 6281741 h 6327301"/>
              <a:gd name="connsiteX40" fmla="*/ 1701392 w 20338176"/>
              <a:gd name="connsiteY40" fmla="*/ 5992983 h 6327301"/>
              <a:gd name="connsiteX41" fmla="*/ 1388571 w 20338176"/>
              <a:gd name="connsiteY41" fmla="*/ 5487656 h 6327301"/>
              <a:gd name="connsiteX42" fmla="*/ 1051687 w 20338176"/>
              <a:gd name="connsiteY42" fmla="*/ 5126709 h 6327301"/>
              <a:gd name="connsiteX43" fmla="*/ 835119 w 20338176"/>
              <a:gd name="connsiteY43" fmla="*/ 4380751 h 6327301"/>
              <a:gd name="connsiteX44" fmla="*/ 546361 w 20338176"/>
              <a:gd name="connsiteY44" fmla="*/ 3610730 h 6327301"/>
              <a:gd name="connsiteX45" fmla="*/ 377919 w 20338176"/>
              <a:gd name="connsiteY45" fmla="*/ 2840709 h 6327301"/>
              <a:gd name="connsiteX46" fmla="*/ 209477 w 20338176"/>
              <a:gd name="connsiteY46" fmla="*/ 2191004 h 6327301"/>
              <a:gd name="connsiteX47" fmla="*/ 89161 w 20338176"/>
              <a:gd name="connsiteY47" fmla="*/ 1541298 h 6327301"/>
              <a:gd name="connsiteX48" fmla="*/ 41035 w 20338176"/>
              <a:gd name="connsiteY48" fmla="*/ 1035972 h 6327301"/>
              <a:gd name="connsiteX49" fmla="*/ 16971 w 20338176"/>
              <a:gd name="connsiteY49" fmla="*/ 626898 h 6327301"/>
              <a:gd name="connsiteX50" fmla="*/ 16971 w 20338176"/>
              <a:gd name="connsiteY50" fmla="*/ 290014 h 6327301"/>
              <a:gd name="connsiteX51" fmla="*/ 233540 w 20338176"/>
              <a:gd name="connsiteY51" fmla="*/ 145635 h 6327301"/>
              <a:gd name="connsiteX52" fmla="*/ 714803 w 20338176"/>
              <a:gd name="connsiteY52" fmla="*/ 49383 h 6327301"/>
              <a:gd name="connsiteX53" fmla="*/ 1027624 w 20338176"/>
              <a:gd name="connsiteY53" fmla="*/ 1256 h 6327301"/>
              <a:gd name="connsiteX54" fmla="*/ 1749519 w 20338176"/>
              <a:gd name="connsiteY54" fmla="*/ 97509 h 6327301"/>
              <a:gd name="connsiteX55" fmla="*/ 2134529 w 20338176"/>
              <a:gd name="connsiteY55" fmla="*/ 217825 h 6327301"/>
              <a:gd name="connsiteX56" fmla="*/ 3169245 w 20338176"/>
              <a:gd name="connsiteY56" fmla="*/ 145635 h 6327301"/>
              <a:gd name="connsiteX57" fmla="*/ 3939266 w 20338176"/>
              <a:gd name="connsiteY57" fmla="*/ 193762 h 6327301"/>
              <a:gd name="connsiteX58" fmla="*/ 4973982 w 20338176"/>
              <a:gd name="connsiteY58" fmla="*/ 578772 h 6327301"/>
              <a:gd name="connsiteX59" fmla="*/ 5623687 w 20338176"/>
              <a:gd name="connsiteY59" fmla="*/ 482519 h 6327301"/>
              <a:gd name="connsiteX60" fmla="*/ 6225266 w 20338176"/>
              <a:gd name="connsiteY60" fmla="*/ 458456 h 6327301"/>
              <a:gd name="connsiteX61" fmla="*/ 6682466 w 20338176"/>
              <a:gd name="connsiteY61" fmla="*/ 843467 h 6327301"/>
              <a:gd name="connsiteX62" fmla="*/ 8054066 w 20338176"/>
              <a:gd name="connsiteY62" fmla="*/ 939719 h 6327301"/>
              <a:gd name="connsiteX63" fmla="*/ 9209098 w 20338176"/>
              <a:gd name="connsiteY63" fmla="*/ 891593 h 6327301"/>
              <a:gd name="connsiteX64" fmla="*/ 10171624 w 20338176"/>
              <a:gd name="connsiteY64" fmla="*/ 867530 h 6327301"/>
              <a:gd name="connsiteX65" fmla="*/ 11134150 w 20338176"/>
              <a:gd name="connsiteY65" fmla="*/ 987846 h 6327301"/>
              <a:gd name="connsiteX66" fmla="*/ 11687603 w 20338176"/>
              <a:gd name="connsiteY66" fmla="*/ 1084098 h 6327301"/>
              <a:gd name="connsiteX67" fmla="*/ 12313245 w 20338176"/>
              <a:gd name="connsiteY67" fmla="*/ 1108162 h 6327301"/>
              <a:gd name="connsiteX68" fmla="*/ 12818571 w 20338176"/>
              <a:gd name="connsiteY68" fmla="*/ 915656 h 6327301"/>
              <a:gd name="connsiteX69" fmla="*/ 13347961 w 20338176"/>
              <a:gd name="connsiteY69" fmla="*/ 1156288 h 6327301"/>
              <a:gd name="connsiteX70" fmla="*/ 13757035 w 20338176"/>
              <a:gd name="connsiteY70" fmla="*/ 1276604 h 6327301"/>
              <a:gd name="connsiteX71" fmla="*/ 14551119 w 20338176"/>
              <a:gd name="connsiteY71" fmla="*/ 1372856 h 6327301"/>
              <a:gd name="connsiteX72" fmla="*/ 15128635 w 20338176"/>
              <a:gd name="connsiteY72" fmla="*/ 1324730 h 6327301"/>
              <a:gd name="connsiteX73" fmla="*/ 15754277 w 20338176"/>
              <a:gd name="connsiteY73" fmla="*/ 1396919 h 6327301"/>
              <a:gd name="connsiteX74" fmla="*/ 16163350 w 20338176"/>
              <a:gd name="connsiteY74" fmla="*/ 1228477 h 6327301"/>
              <a:gd name="connsiteX75" fmla="*/ 16379919 w 20338176"/>
              <a:gd name="connsiteY75" fmla="*/ 1324730 h 6327301"/>
              <a:gd name="connsiteX76" fmla="*/ 18807726 w 20338176"/>
              <a:gd name="connsiteY76" fmla="*/ 1601248 h 6327301"/>
              <a:gd name="connsiteX77" fmla="*/ 20317261 w 20338176"/>
              <a:gd name="connsiteY77" fmla="*/ 2394939 h 6327301"/>
              <a:gd name="connsiteX0" fmla="*/ 20317261 w 20338176"/>
              <a:gd name="connsiteY0" fmla="*/ 2394939 h 6327301"/>
              <a:gd name="connsiteX1" fmla="*/ 19659790 w 20338176"/>
              <a:gd name="connsiteY1" fmla="*/ 2324707 h 6327301"/>
              <a:gd name="connsiteX2" fmla="*/ 19247501 w 20338176"/>
              <a:gd name="connsiteY2" fmla="*/ 2040491 h 6327301"/>
              <a:gd name="connsiteX3" fmla="*/ 18230519 w 20338176"/>
              <a:gd name="connsiteY3" fmla="*/ 2350545 h 6327301"/>
              <a:gd name="connsiteX4" fmla="*/ 17735771 w 20338176"/>
              <a:gd name="connsiteY4" fmla="*/ 1704600 h 6327301"/>
              <a:gd name="connsiteX5" fmla="*/ 15633961 w 20338176"/>
              <a:gd name="connsiteY5" fmla="*/ 2142877 h 6327301"/>
              <a:gd name="connsiteX6" fmla="*/ 14912066 w 20338176"/>
              <a:gd name="connsiteY6" fmla="*/ 1950372 h 6327301"/>
              <a:gd name="connsiteX7" fmla="*/ 14025255 w 20338176"/>
              <a:gd name="connsiteY7" fmla="*/ 1809544 h 6327301"/>
              <a:gd name="connsiteX8" fmla="*/ 12842635 w 20338176"/>
              <a:gd name="connsiteY8" fmla="*/ 1420983 h 6327301"/>
              <a:gd name="connsiteX9" fmla="*/ 12289182 w 20338176"/>
              <a:gd name="connsiteY9" fmla="*/ 1733804 h 6327301"/>
              <a:gd name="connsiteX10" fmla="*/ 11759792 w 20338176"/>
              <a:gd name="connsiteY10" fmla="*/ 1733804 h 6327301"/>
              <a:gd name="connsiteX11" fmla="*/ 10580698 w 20338176"/>
              <a:gd name="connsiteY11" fmla="*/ 1709741 h 6327301"/>
              <a:gd name="connsiteX12" fmla="*/ 8535329 w 20338176"/>
              <a:gd name="connsiteY12" fmla="*/ 1709741 h 6327301"/>
              <a:gd name="connsiteX13" fmla="*/ 7572803 w 20338176"/>
              <a:gd name="connsiteY13" fmla="*/ 1685677 h 6327301"/>
              <a:gd name="connsiteX14" fmla="*/ 6489961 w 20338176"/>
              <a:gd name="connsiteY14" fmla="*/ 1517235 h 6327301"/>
              <a:gd name="connsiteX15" fmla="*/ 6201203 w 20338176"/>
              <a:gd name="connsiteY15" fmla="*/ 1204414 h 6327301"/>
              <a:gd name="connsiteX16" fmla="*/ 5744003 w 20338176"/>
              <a:gd name="connsiteY16" fmla="*/ 891593 h 6327301"/>
              <a:gd name="connsiteX17" fmla="*/ 5334929 w 20338176"/>
              <a:gd name="connsiteY17" fmla="*/ 1035972 h 6327301"/>
              <a:gd name="connsiteX18" fmla="*/ 5094298 w 20338176"/>
              <a:gd name="connsiteY18" fmla="*/ 1204414 h 6327301"/>
              <a:gd name="connsiteX19" fmla="*/ 4613035 w 20338176"/>
              <a:gd name="connsiteY19" fmla="*/ 1035972 h 6327301"/>
              <a:gd name="connsiteX20" fmla="*/ 4444592 w 20338176"/>
              <a:gd name="connsiteY20" fmla="*/ 819404 h 6327301"/>
              <a:gd name="connsiteX21" fmla="*/ 3530192 w 20338176"/>
              <a:gd name="connsiteY21" fmla="*/ 482519 h 6327301"/>
              <a:gd name="connsiteX22" fmla="*/ 2712045 w 20338176"/>
              <a:gd name="connsiteY22" fmla="*/ 314077 h 6327301"/>
              <a:gd name="connsiteX23" fmla="*/ 1966087 w 20338176"/>
              <a:gd name="connsiteY23" fmla="*/ 602835 h 6327301"/>
              <a:gd name="connsiteX24" fmla="*/ 1725456 w 20338176"/>
              <a:gd name="connsiteY24" fmla="*/ 602835 h 6327301"/>
              <a:gd name="connsiteX25" fmla="*/ 1268256 w 20338176"/>
              <a:gd name="connsiteY25" fmla="*/ 482519 h 6327301"/>
              <a:gd name="connsiteX26" fmla="*/ 931371 w 20338176"/>
              <a:gd name="connsiteY26" fmla="*/ 338141 h 6327301"/>
              <a:gd name="connsiteX27" fmla="*/ 690740 w 20338176"/>
              <a:gd name="connsiteY27" fmla="*/ 434393 h 6327301"/>
              <a:gd name="connsiteX28" fmla="*/ 329792 w 20338176"/>
              <a:gd name="connsiteY28" fmla="*/ 506583 h 6327301"/>
              <a:gd name="connsiteX29" fmla="*/ 233540 w 20338176"/>
              <a:gd name="connsiteY29" fmla="*/ 723151 h 6327301"/>
              <a:gd name="connsiteX30" fmla="*/ 353856 w 20338176"/>
              <a:gd name="connsiteY30" fmla="*/ 1372856 h 6327301"/>
              <a:gd name="connsiteX31" fmla="*/ 401982 w 20338176"/>
              <a:gd name="connsiteY31" fmla="*/ 2263193 h 6327301"/>
              <a:gd name="connsiteX32" fmla="*/ 642613 w 20338176"/>
              <a:gd name="connsiteY32" fmla="*/ 3033214 h 6327301"/>
              <a:gd name="connsiteX33" fmla="*/ 714803 w 20338176"/>
              <a:gd name="connsiteY33" fmla="*/ 3418225 h 6327301"/>
              <a:gd name="connsiteX34" fmla="*/ 931371 w 20338176"/>
              <a:gd name="connsiteY34" fmla="*/ 4188246 h 6327301"/>
              <a:gd name="connsiteX35" fmla="*/ 1099813 w 20338176"/>
              <a:gd name="connsiteY35" fmla="*/ 4789825 h 6327301"/>
              <a:gd name="connsiteX36" fmla="*/ 1749519 w 20338176"/>
              <a:gd name="connsiteY36" fmla="*/ 5295151 h 6327301"/>
              <a:gd name="connsiteX37" fmla="*/ 2110466 w 20338176"/>
              <a:gd name="connsiteY37" fmla="*/ 5848604 h 6327301"/>
              <a:gd name="connsiteX38" fmla="*/ 2230782 w 20338176"/>
              <a:gd name="connsiteY38" fmla="*/ 6281741 h 6327301"/>
              <a:gd name="connsiteX39" fmla="*/ 2110466 w 20338176"/>
              <a:gd name="connsiteY39" fmla="*/ 6281741 h 6327301"/>
              <a:gd name="connsiteX40" fmla="*/ 1701392 w 20338176"/>
              <a:gd name="connsiteY40" fmla="*/ 5992983 h 6327301"/>
              <a:gd name="connsiteX41" fmla="*/ 1388571 w 20338176"/>
              <a:gd name="connsiteY41" fmla="*/ 5487656 h 6327301"/>
              <a:gd name="connsiteX42" fmla="*/ 1051687 w 20338176"/>
              <a:gd name="connsiteY42" fmla="*/ 5126709 h 6327301"/>
              <a:gd name="connsiteX43" fmla="*/ 835119 w 20338176"/>
              <a:gd name="connsiteY43" fmla="*/ 4380751 h 6327301"/>
              <a:gd name="connsiteX44" fmla="*/ 546361 w 20338176"/>
              <a:gd name="connsiteY44" fmla="*/ 3610730 h 6327301"/>
              <a:gd name="connsiteX45" fmla="*/ 377919 w 20338176"/>
              <a:gd name="connsiteY45" fmla="*/ 2840709 h 6327301"/>
              <a:gd name="connsiteX46" fmla="*/ 209477 w 20338176"/>
              <a:gd name="connsiteY46" fmla="*/ 2191004 h 6327301"/>
              <a:gd name="connsiteX47" fmla="*/ 89161 w 20338176"/>
              <a:gd name="connsiteY47" fmla="*/ 1541298 h 6327301"/>
              <a:gd name="connsiteX48" fmla="*/ 41035 w 20338176"/>
              <a:gd name="connsiteY48" fmla="*/ 1035972 h 6327301"/>
              <a:gd name="connsiteX49" fmla="*/ 16971 w 20338176"/>
              <a:gd name="connsiteY49" fmla="*/ 626898 h 6327301"/>
              <a:gd name="connsiteX50" fmla="*/ 16971 w 20338176"/>
              <a:gd name="connsiteY50" fmla="*/ 290014 h 6327301"/>
              <a:gd name="connsiteX51" fmla="*/ 233540 w 20338176"/>
              <a:gd name="connsiteY51" fmla="*/ 145635 h 6327301"/>
              <a:gd name="connsiteX52" fmla="*/ 714803 w 20338176"/>
              <a:gd name="connsiteY52" fmla="*/ 49383 h 6327301"/>
              <a:gd name="connsiteX53" fmla="*/ 1027624 w 20338176"/>
              <a:gd name="connsiteY53" fmla="*/ 1256 h 6327301"/>
              <a:gd name="connsiteX54" fmla="*/ 1749519 w 20338176"/>
              <a:gd name="connsiteY54" fmla="*/ 97509 h 6327301"/>
              <a:gd name="connsiteX55" fmla="*/ 2134529 w 20338176"/>
              <a:gd name="connsiteY55" fmla="*/ 217825 h 6327301"/>
              <a:gd name="connsiteX56" fmla="*/ 3169245 w 20338176"/>
              <a:gd name="connsiteY56" fmla="*/ 145635 h 6327301"/>
              <a:gd name="connsiteX57" fmla="*/ 3939266 w 20338176"/>
              <a:gd name="connsiteY57" fmla="*/ 193762 h 6327301"/>
              <a:gd name="connsiteX58" fmla="*/ 4973982 w 20338176"/>
              <a:gd name="connsiteY58" fmla="*/ 578772 h 6327301"/>
              <a:gd name="connsiteX59" fmla="*/ 5623687 w 20338176"/>
              <a:gd name="connsiteY59" fmla="*/ 482519 h 6327301"/>
              <a:gd name="connsiteX60" fmla="*/ 6225266 w 20338176"/>
              <a:gd name="connsiteY60" fmla="*/ 458456 h 6327301"/>
              <a:gd name="connsiteX61" fmla="*/ 6682466 w 20338176"/>
              <a:gd name="connsiteY61" fmla="*/ 843467 h 6327301"/>
              <a:gd name="connsiteX62" fmla="*/ 8054066 w 20338176"/>
              <a:gd name="connsiteY62" fmla="*/ 939719 h 6327301"/>
              <a:gd name="connsiteX63" fmla="*/ 9209098 w 20338176"/>
              <a:gd name="connsiteY63" fmla="*/ 891593 h 6327301"/>
              <a:gd name="connsiteX64" fmla="*/ 10171624 w 20338176"/>
              <a:gd name="connsiteY64" fmla="*/ 867530 h 6327301"/>
              <a:gd name="connsiteX65" fmla="*/ 11134150 w 20338176"/>
              <a:gd name="connsiteY65" fmla="*/ 987846 h 6327301"/>
              <a:gd name="connsiteX66" fmla="*/ 11687603 w 20338176"/>
              <a:gd name="connsiteY66" fmla="*/ 1084098 h 6327301"/>
              <a:gd name="connsiteX67" fmla="*/ 12313245 w 20338176"/>
              <a:gd name="connsiteY67" fmla="*/ 1108162 h 6327301"/>
              <a:gd name="connsiteX68" fmla="*/ 12818571 w 20338176"/>
              <a:gd name="connsiteY68" fmla="*/ 915656 h 6327301"/>
              <a:gd name="connsiteX69" fmla="*/ 13347961 w 20338176"/>
              <a:gd name="connsiteY69" fmla="*/ 1156288 h 6327301"/>
              <a:gd name="connsiteX70" fmla="*/ 13757035 w 20338176"/>
              <a:gd name="connsiteY70" fmla="*/ 1276604 h 6327301"/>
              <a:gd name="connsiteX71" fmla="*/ 14551119 w 20338176"/>
              <a:gd name="connsiteY71" fmla="*/ 1372856 h 6327301"/>
              <a:gd name="connsiteX72" fmla="*/ 15128635 w 20338176"/>
              <a:gd name="connsiteY72" fmla="*/ 1324730 h 6327301"/>
              <a:gd name="connsiteX73" fmla="*/ 15754277 w 20338176"/>
              <a:gd name="connsiteY73" fmla="*/ 1396919 h 6327301"/>
              <a:gd name="connsiteX74" fmla="*/ 16163350 w 20338176"/>
              <a:gd name="connsiteY74" fmla="*/ 1228477 h 6327301"/>
              <a:gd name="connsiteX75" fmla="*/ 16379919 w 20338176"/>
              <a:gd name="connsiteY75" fmla="*/ 1324730 h 6327301"/>
              <a:gd name="connsiteX76" fmla="*/ 18807726 w 20338176"/>
              <a:gd name="connsiteY76" fmla="*/ 1601248 h 6327301"/>
              <a:gd name="connsiteX77" fmla="*/ 20317261 w 20338176"/>
              <a:gd name="connsiteY77" fmla="*/ 2394939 h 6327301"/>
              <a:gd name="connsiteX0" fmla="*/ 20317261 w 20440767"/>
              <a:gd name="connsiteY0" fmla="*/ 2394939 h 6327301"/>
              <a:gd name="connsiteX1" fmla="*/ 19659790 w 20440767"/>
              <a:gd name="connsiteY1" fmla="*/ 2324707 h 6327301"/>
              <a:gd name="connsiteX2" fmla="*/ 19247501 w 20440767"/>
              <a:gd name="connsiteY2" fmla="*/ 2040491 h 6327301"/>
              <a:gd name="connsiteX3" fmla="*/ 18230519 w 20440767"/>
              <a:gd name="connsiteY3" fmla="*/ 2350545 h 6327301"/>
              <a:gd name="connsiteX4" fmla="*/ 17735771 w 20440767"/>
              <a:gd name="connsiteY4" fmla="*/ 1704600 h 6327301"/>
              <a:gd name="connsiteX5" fmla="*/ 15633961 w 20440767"/>
              <a:gd name="connsiteY5" fmla="*/ 2142877 h 6327301"/>
              <a:gd name="connsiteX6" fmla="*/ 14912066 w 20440767"/>
              <a:gd name="connsiteY6" fmla="*/ 1950372 h 6327301"/>
              <a:gd name="connsiteX7" fmla="*/ 14025255 w 20440767"/>
              <a:gd name="connsiteY7" fmla="*/ 1809544 h 6327301"/>
              <a:gd name="connsiteX8" fmla="*/ 12842635 w 20440767"/>
              <a:gd name="connsiteY8" fmla="*/ 1420983 h 6327301"/>
              <a:gd name="connsiteX9" fmla="*/ 12289182 w 20440767"/>
              <a:gd name="connsiteY9" fmla="*/ 1733804 h 6327301"/>
              <a:gd name="connsiteX10" fmla="*/ 11759792 w 20440767"/>
              <a:gd name="connsiteY10" fmla="*/ 1733804 h 6327301"/>
              <a:gd name="connsiteX11" fmla="*/ 10580698 w 20440767"/>
              <a:gd name="connsiteY11" fmla="*/ 1709741 h 6327301"/>
              <a:gd name="connsiteX12" fmla="*/ 8535329 w 20440767"/>
              <a:gd name="connsiteY12" fmla="*/ 1709741 h 6327301"/>
              <a:gd name="connsiteX13" fmla="*/ 7572803 w 20440767"/>
              <a:gd name="connsiteY13" fmla="*/ 1685677 h 6327301"/>
              <a:gd name="connsiteX14" fmla="*/ 6489961 w 20440767"/>
              <a:gd name="connsiteY14" fmla="*/ 1517235 h 6327301"/>
              <a:gd name="connsiteX15" fmla="*/ 6201203 w 20440767"/>
              <a:gd name="connsiteY15" fmla="*/ 1204414 h 6327301"/>
              <a:gd name="connsiteX16" fmla="*/ 5744003 w 20440767"/>
              <a:gd name="connsiteY16" fmla="*/ 891593 h 6327301"/>
              <a:gd name="connsiteX17" fmla="*/ 5334929 w 20440767"/>
              <a:gd name="connsiteY17" fmla="*/ 1035972 h 6327301"/>
              <a:gd name="connsiteX18" fmla="*/ 5094298 w 20440767"/>
              <a:gd name="connsiteY18" fmla="*/ 1204414 h 6327301"/>
              <a:gd name="connsiteX19" fmla="*/ 4613035 w 20440767"/>
              <a:gd name="connsiteY19" fmla="*/ 1035972 h 6327301"/>
              <a:gd name="connsiteX20" fmla="*/ 4444592 w 20440767"/>
              <a:gd name="connsiteY20" fmla="*/ 819404 h 6327301"/>
              <a:gd name="connsiteX21" fmla="*/ 3530192 w 20440767"/>
              <a:gd name="connsiteY21" fmla="*/ 482519 h 6327301"/>
              <a:gd name="connsiteX22" fmla="*/ 2712045 w 20440767"/>
              <a:gd name="connsiteY22" fmla="*/ 314077 h 6327301"/>
              <a:gd name="connsiteX23" fmla="*/ 1966087 w 20440767"/>
              <a:gd name="connsiteY23" fmla="*/ 602835 h 6327301"/>
              <a:gd name="connsiteX24" fmla="*/ 1725456 w 20440767"/>
              <a:gd name="connsiteY24" fmla="*/ 602835 h 6327301"/>
              <a:gd name="connsiteX25" fmla="*/ 1268256 w 20440767"/>
              <a:gd name="connsiteY25" fmla="*/ 482519 h 6327301"/>
              <a:gd name="connsiteX26" fmla="*/ 931371 w 20440767"/>
              <a:gd name="connsiteY26" fmla="*/ 338141 h 6327301"/>
              <a:gd name="connsiteX27" fmla="*/ 690740 w 20440767"/>
              <a:gd name="connsiteY27" fmla="*/ 434393 h 6327301"/>
              <a:gd name="connsiteX28" fmla="*/ 329792 w 20440767"/>
              <a:gd name="connsiteY28" fmla="*/ 506583 h 6327301"/>
              <a:gd name="connsiteX29" fmla="*/ 233540 w 20440767"/>
              <a:gd name="connsiteY29" fmla="*/ 723151 h 6327301"/>
              <a:gd name="connsiteX30" fmla="*/ 353856 w 20440767"/>
              <a:gd name="connsiteY30" fmla="*/ 1372856 h 6327301"/>
              <a:gd name="connsiteX31" fmla="*/ 401982 w 20440767"/>
              <a:gd name="connsiteY31" fmla="*/ 2263193 h 6327301"/>
              <a:gd name="connsiteX32" fmla="*/ 642613 w 20440767"/>
              <a:gd name="connsiteY32" fmla="*/ 3033214 h 6327301"/>
              <a:gd name="connsiteX33" fmla="*/ 714803 w 20440767"/>
              <a:gd name="connsiteY33" fmla="*/ 3418225 h 6327301"/>
              <a:gd name="connsiteX34" fmla="*/ 931371 w 20440767"/>
              <a:gd name="connsiteY34" fmla="*/ 4188246 h 6327301"/>
              <a:gd name="connsiteX35" fmla="*/ 1099813 w 20440767"/>
              <a:gd name="connsiteY35" fmla="*/ 4789825 h 6327301"/>
              <a:gd name="connsiteX36" fmla="*/ 1749519 w 20440767"/>
              <a:gd name="connsiteY36" fmla="*/ 5295151 h 6327301"/>
              <a:gd name="connsiteX37" fmla="*/ 2110466 w 20440767"/>
              <a:gd name="connsiteY37" fmla="*/ 5848604 h 6327301"/>
              <a:gd name="connsiteX38" fmla="*/ 2230782 w 20440767"/>
              <a:gd name="connsiteY38" fmla="*/ 6281741 h 6327301"/>
              <a:gd name="connsiteX39" fmla="*/ 2110466 w 20440767"/>
              <a:gd name="connsiteY39" fmla="*/ 6281741 h 6327301"/>
              <a:gd name="connsiteX40" fmla="*/ 1701392 w 20440767"/>
              <a:gd name="connsiteY40" fmla="*/ 5992983 h 6327301"/>
              <a:gd name="connsiteX41" fmla="*/ 1388571 w 20440767"/>
              <a:gd name="connsiteY41" fmla="*/ 5487656 h 6327301"/>
              <a:gd name="connsiteX42" fmla="*/ 1051687 w 20440767"/>
              <a:gd name="connsiteY42" fmla="*/ 5126709 h 6327301"/>
              <a:gd name="connsiteX43" fmla="*/ 835119 w 20440767"/>
              <a:gd name="connsiteY43" fmla="*/ 4380751 h 6327301"/>
              <a:gd name="connsiteX44" fmla="*/ 546361 w 20440767"/>
              <a:gd name="connsiteY44" fmla="*/ 3610730 h 6327301"/>
              <a:gd name="connsiteX45" fmla="*/ 377919 w 20440767"/>
              <a:gd name="connsiteY45" fmla="*/ 2840709 h 6327301"/>
              <a:gd name="connsiteX46" fmla="*/ 209477 w 20440767"/>
              <a:gd name="connsiteY46" fmla="*/ 2191004 h 6327301"/>
              <a:gd name="connsiteX47" fmla="*/ 89161 w 20440767"/>
              <a:gd name="connsiteY47" fmla="*/ 1541298 h 6327301"/>
              <a:gd name="connsiteX48" fmla="*/ 41035 w 20440767"/>
              <a:gd name="connsiteY48" fmla="*/ 1035972 h 6327301"/>
              <a:gd name="connsiteX49" fmla="*/ 16971 w 20440767"/>
              <a:gd name="connsiteY49" fmla="*/ 626898 h 6327301"/>
              <a:gd name="connsiteX50" fmla="*/ 16971 w 20440767"/>
              <a:gd name="connsiteY50" fmla="*/ 290014 h 6327301"/>
              <a:gd name="connsiteX51" fmla="*/ 233540 w 20440767"/>
              <a:gd name="connsiteY51" fmla="*/ 145635 h 6327301"/>
              <a:gd name="connsiteX52" fmla="*/ 714803 w 20440767"/>
              <a:gd name="connsiteY52" fmla="*/ 49383 h 6327301"/>
              <a:gd name="connsiteX53" fmla="*/ 1027624 w 20440767"/>
              <a:gd name="connsiteY53" fmla="*/ 1256 h 6327301"/>
              <a:gd name="connsiteX54" fmla="*/ 1749519 w 20440767"/>
              <a:gd name="connsiteY54" fmla="*/ 97509 h 6327301"/>
              <a:gd name="connsiteX55" fmla="*/ 2134529 w 20440767"/>
              <a:gd name="connsiteY55" fmla="*/ 217825 h 6327301"/>
              <a:gd name="connsiteX56" fmla="*/ 3169245 w 20440767"/>
              <a:gd name="connsiteY56" fmla="*/ 145635 h 6327301"/>
              <a:gd name="connsiteX57" fmla="*/ 3939266 w 20440767"/>
              <a:gd name="connsiteY57" fmla="*/ 193762 h 6327301"/>
              <a:gd name="connsiteX58" fmla="*/ 4973982 w 20440767"/>
              <a:gd name="connsiteY58" fmla="*/ 578772 h 6327301"/>
              <a:gd name="connsiteX59" fmla="*/ 5623687 w 20440767"/>
              <a:gd name="connsiteY59" fmla="*/ 482519 h 6327301"/>
              <a:gd name="connsiteX60" fmla="*/ 6225266 w 20440767"/>
              <a:gd name="connsiteY60" fmla="*/ 458456 h 6327301"/>
              <a:gd name="connsiteX61" fmla="*/ 6682466 w 20440767"/>
              <a:gd name="connsiteY61" fmla="*/ 843467 h 6327301"/>
              <a:gd name="connsiteX62" fmla="*/ 8054066 w 20440767"/>
              <a:gd name="connsiteY62" fmla="*/ 939719 h 6327301"/>
              <a:gd name="connsiteX63" fmla="*/ 9209098 w 20440767"/>
              <a:gd name="connsiteY63" fmla="*/ 891593 h 6327301"/>
              <a:gd name="connsiteX64" fmla="*/ 10171624 w 20440767"/>
              <a:gd name="connsiteY64" fmla="*/ 867530 h 6327301"/>
              <a:gd name="connsiteX65" fmla="*/ 11134150 w 20440767"/>
              <a:gd name="connsiteY65" fmla="*/ 987846 h 6327301"/>
              <a:gd name="connsiteX66" fmla="*/ 11687603 w 20440767"/>
              <a:gd name="connsiteY66" fmla="*/ 1084098 h 6327301"/>
              <a:gd name="connsiteX67" fmla="*/ 12313245 w 20440767"/>
              <a:gd name="connsiteY67" fmla="*/ 1108162 h 6327301"/>
              <a:gd name="connsiteX68" fmla="*/ 12818571 w 20440767"/>
              <a:gd name="connsiteY68" fmla="*/ 915656 h 6327301"/>
              <a:gd name="connsiteX69" fmla="*/ 13347961 w 20440767"/>
              <a:gd name="connsiteY69" fmla="*/ 1156288 h 6327301"/>
              <a:gd name="connsiteX70" fmla="*/ 13757035 w 20440767"/>
              <a:gd name="connsiteY70" fmla="*/ 1276604 h 6327301"/>
              <a:gd name="connsiteX71" fmla="*/ 14551119 w 20440767"/>
              <a:gd name="connsiteY71" fmla="*/ 1372856 h 6327301"/>
              <a:gd name="connsiteX72" fmla="*/ 15128635 w 20440767"/>
              <a:gd name="connsiteY72" fmla="*/ 1324730 h 6327301"/>
              <a:gd name="connsiteX73" fmla="*/ 15754277 w 20440767"/>
              <a:gd name="connsiteY73" fmla="*/ 1396919 h 6327301"/>
              <a:gd name="connsiteX74" fmla="*/ 16163350 w 20440767"/>
              <a:gd name="connsiteY74" fmla="*/ 1228477 h 6327301"/>
              <a:gd name="connsiteX75" fmla="*/ 16379919 w 20440767"/>
              <a:gd name="connsiteY75" fmla="*/ 1324730 h 6327301"/>
              <a:gd name="connsiteX76" fmla="*/ 18807726 w 20440767"/>
              <a:gd name="connsiteY76" fmla="*/ 1601248 h 6327301"/>
              <a:gd name="connsiteX77" fmla="*/ 20291967 w 20440767"/>
              <a:gd name="connsiteY77" fmla="*/ 2066329 h 6327301"/>
              <a:gd name="connsiteX78" fmla="*/ 20317261 w 20440767"/>
              <a:gd name="connsiteY78" fmla="*/ 2394939 h 6327301"/>
              <a:gd name="connsiteX0" fmla="*/ 20317261 w 20392948"/>
              <a:gd name="connsiteY0" fmla="*/ 2394939 h 6327301"/>
              <a:gd name="connsiteX1" fmla="*/ 19659790 w 20392948"/>
              <a:gd name="connsiteY1" fmla="*/ 2324707 h 6327301"/>
              <a:gd name="connsiteX2" fmla="*/ 19247501 w 20392948"/>
              <a:gd name="connsiteY2" fmla="*/ 2040491 h 6327301"/>
              <a:gd name="connsiteX3" fmla="*/ 18230519 w 20392948"/>
              <a:gd name="connsiteY3" fmla="*/ 2350545 h 6327301"/>
              <a:gd name="connsiteX4" fmla="*/ 17735771 w 20392948"/>
              <a:gd name="connsiteY4" fmla="*/ 1704600 h 6327301"/>
              <a:gd name="connsiteX5" fmla="*/ 15633961 w 20392948"/>
              <a:gd name="connsiteY5" fmla="*/ 2142877 h 6327301"/>
              <a:gd name="connsiteX6" fmla="*/ 14912066 w 20392948"/>
              <a:gd name="connsiteY6" fmla="*/ 1950372 h 6327301"/>
              <a:gd name="connsiteX7" fmla="*/ 14025255 w 20392948"/>
              <a:gd name="connsiteY7" fmla="*/ 1809544 h 6327301"/>
              <a:gd name="connsiteX8" fmla="*/ 12842635 w 20392948"/>
              <a:gd name="connsiteY8" fmla="*/ 1420983 h 6327301"/>
              <a:gd name="connsiteX9" fmla="*/ 12289182 w 20392948"/>
              <a:gd name="connsiteY9" fmla="*/ 1733804 h 6327301"/>
              <a:gd name="connsiteX10" fmla="*/ 11759792 w 20392948"/>
              <a:gd name="connsiteY10" fmla="*/ 1733804 h 6327301"/>
              <a:gd name="connsiteX11" fmla="*/ 10580698 w 20392948"/>
              <a:gd name="connsiteY11" fmla="*/ 1709741 h 6327301"/>
              <a:gd name="connsiteX12" fmla="*/ 8535329 w 20392948"/>
              <a:gd name="connsiteY12" fmla="*/ 1709741 h 6327301"/>
              <a:gd name="connsiteX13" fmla="*/ 7572803 w 20392948"/>
              <a:gd name="connsiteY13" fmla="*/ 1685677 h 6327301"/>
              <a:gd name="connsiteX14" fmla="*/ 6489961 w 20392948"/>
              <a:gd name="connsiteY14" fmla="*/ 1517235 h 6327301"/>
              <a:gd name="connsiteX15" fmla="*/ 6201203 w 20392948"/>
              <a:gd name="connsiteY15" fmla="*/ 1204414 h 6327301"/>
              <a:gd name="connsiteX16" fmla="*/ 5744003 w 20392948"/>
              <a:gd name="connsiteY16" fmla="*/ 891593 h 6327301"/>
              <a:gd name="connsiteX17" fmla="*/ 5334929 w 20392948"/>
              <a:gd name="connsiteY17" fmla="*/ 1035972 h 6327301"/>
              <a:gd name="connsiteX18" fmla="*/ 5094298 w 20392948"/>
              <a:gd name="connsiteY18" fmla="*/ 1204414 h 6327301"/>
              <a:gd name="connsiteX19" fmla="*/ 4613035 w 20392948"/>
              <a:gd name="connsiteY19" fmla="*/ 1035972 h 6327301"/>
              <a:gd name="connsiteX20" fmla="*/ 4444592 w 20392948"/>
              <a:gd name="connsiteY20" fmla="*/ 819404 h 6327301"/>
              <a:gd name="connsiteX21" fmla="*/ 3530192 w 20392948"/>
              <a:gd name="connsiteY21" fmla="*/ 482519 h 6327301"/>
              <a:gd name="connsiteX22" fmla="*/ 2712045 w 20392948"/>
              <a:gd name="connsiteY22" fmla="*/ 314077 h 6327301"/>
              <a:gd name="connsiteX23" fmla="*/ 1966087 w 20392948"/>
              <a:gd name="connsiteY23" fmla="*/ 602835 h 6327301"/>
              <a:gd name="connsiteX24" fmla="*/ 1725456 w 20392948"/>
              <a:gd name="connsiteY24" fmla="*/ 602835 h 6327301"/>
              <a:gd name="connsiteX25" fmla="*/ 1268256 w 20392948"/>
              <a:gd name="connsiteY25" fmla="*/ 482519 h 6327301"/>
              <a:gd name="connsiteX26" fmla="*/ 931371 w 20392948"/>
              <a:gd name="connsiteY26" fmla="*/ 338141 h 6327301"/>
              <a:gd name="connsiteX27" fmla="*/ 690740 w 20392948"/>
              <a:gd name="connsiteY27" fmla="*/ 434393 h 6327301"/>
              <a:gd name="connsiteX28" fmla="*/ 329792 w 20392948"/>
              <a:gd name="connsiteY28" fmla="*/ 506583 h 6327301"/>
              <a:gd name="connsiteX29" fmla="*/ 233540 w 20392948"/>
              <a:gd name="connsiteY29" fmla="*/ 723151 h 6327301"/>
              <a:gd name="connsiteX30" fmla="*/ 353856 w 20392948"/>
              <a:gd name="connsiteY30" fmla="*/ 1372856 h 6327301"/>
              <a:gd name="connsiteX31" fmla="*/ 401982 w 20392948"/>
              <a:gd name="connsiteY31" fmla="*/ 2263193 h 6327301"/>
              <a:gd name="connsiteX32" fmla="*/ 642613 w 20392948"/>
              <a:gd name="connsiteY32" fmla="*/ 3033214 h 6327301"/>
              <a:gd name="connsiteX33" fmla="*/ 714803 w 20392948"/>
              <a:gd name="connsiteY33" fmla="*/ 3418225 h 6327301"/>
              <a:gd name="connsiteX34" fmla="*/ 931371 w 20392948"/>
              <a:gd name="connsiteY34" fmla="*/ 4188246 h 6327301"/>
              <a:gd name="connsiteX35" fmla="*/ 1099813 w 20392948"/>
              <a:gd name="connsiteY35" fmla="*/ 4789825 h 6327301"/>
              <a:gd name="connsiteX36" fmla="*/ 1749519 w 20392948"/>
              <a:gd name="connsiteY36" fmla="*/ 5295151 h 6327301"/>
              <a:gd name="connsiteX37" fmla="*/ 2110466 w 20392948"/>
              <a:gd name="connsiteY37" fmla="*/ 5848604 h 6327301"/>
              <a:gd name="connsiteX38" fmla="*/ 2230782 w 20392948"/>
              <a:gd name="connsiteY38" fmla="*/ 6281741 h 6327301"/>
              <a:gd name="connsiteX39" fmla="*/ 2110466 w 20392948"/>
              <a:gd name="connsiteY39" fmla="*/ 6281741 h 6327301"/>
              <a:gd name="connsiteX40" fmla="*/ 1701392 w 20392948"/>
              <a:gd name="connsiteY40" fmla="*/ 5992983 h 6327301"/>
              <a:gd name="connsiteX41" fmla="*/ 1388571 w 20392948"/>
              <a:gd name="connsiteY41" fmla="*/ 5487656 h 6327301"/>
              <a:gd name="connsiteX42" fmla="*/ 1051687 w 20392948"/>
              <a:gd name="connsiteY42" fmla="*/ 5126709 h 6327301"/>
              <a:gd name="connsiteX43" fmla="*/ 835119 w 20392948"/>
              <a:gd name="connsiteY43" fmla="*/ 4380751 h 6327301"/>
              <a:gd name="connsiteX44" fmla="*/ 546361 w 20392948"/>
              <a:gd name="connsiteY44" fmla="*/ 3610730 h 6327301"/>
              <a:gd name="connsiteX45" fmla="*/ 377919 w 20392948"/>
              <a:gd name="connsiteY45" fmla="*/ 2840709 h 6327301"/>
              <a:gd name="connsiteX46" fmla="*/ 209477 w 20392948"/>
              <a:gd name="connsiteY46" fmla="*/ 2191004 h 6327301"/>
              <a:gd name="connsiteX47" fmla="*/ 89161 w 20392948"/>
              <a:gd name="connsiteY47" fmla="*/ 1541298 h 6327301"/>
              <a:gd name="connsiteX48" fmla="*/ 41035 w 20392948"/>
              <a:gd name="connsiteY48" fmla="*/ 1035972 h 6327301"/>
              <a:gd name="connsiteX49" fmla="*/ 16971 w 20392948"/>
              <a:gd name="connsiteY49" fmla="*/ 626898 h 6327301"/>
              <a:gd name="connsiteX50" fmla="*/ 16971 w 20392948"/>
              <a:gd name="connsiteY50" fmla="*/ 290014 h 6327301"/>
              <a:gd name="connsiteX51" fmla="*/ 233540 w 20392948"/>
              <a:gd name="connsiteY51" fmla="*/ 145635 h 6327301"/>
              <a:gd name="connsiteX52" fmla="*/ 714803 w 20392948"/>
              <a:gd name="connsiteY52" fmla="*/ 49383 h 6327301"/>
              <a:gd name="connsiteX53" fmla="*/ 1027624 w 20392948"/>
              <a:gd name="connsiteY53" fmla="*/ 1256 h 6327301"/>
              <a:gd name="connsiteX54" fmla="*/ 1749519 w 20392948"/>
              <a:gd name="connsiteY54" fmla="*/ 97509 h 6327301"/>
              <a:gd name="connsiteX55" fmla="*/ 2134529 w 20392948"/>
              <a:gd name="connsiteY55" fmla="*/ 217825 h 6327301"/>
              <a:gd name="connsiteX56" fmla="*/ 3169245 w 20392948"/>
              <a:gd name="connsiteY56" fmla="*/ 145635 h 6327301"/>
              <a:gd name="connsiteX57" fmla="*/ 3939266 w 20392948"/>
              <a:gd name="connsiteY57" fmla="*/ 193762 h 6327301"/>
              <a:gd name="connsiteX58" fmla="*/ 4973982 w 20392948"/>
              <a:gd name="connsiteY58" fmla="*/ 578772 h 6327301"/>
              <a:gd name="connsiteX59" fmla="*/ 5623687 w 20392948"/>
              <a:gd name="connsiteY59" fmla="*/ 482519 h 6327301"/>
              <a:gd name="connsiteX60" fmla="*/ 6225266 w 20392948"/>
              <a:gd name="connsiteY60" fmla="*/ 458456 h 6327301"/>
              <a:gd name="connsiteX61" fmla="*/ 6682466 w 20392948"/>
              <a:gd name="connsiteY61" fmla="*/ 843467 h 6327301"/>
              <a:gd name="connsiteX62" fmla="*/ 8054066 w 20392948"/>
              <a:gd name="connsiteY62" fmla="*/ 939719 h 6327301"/>
              <a:gd name="connsiteX63" fmla="*/ 9209098 w 20392948"/>
              <a:gd name="connsiteY63" fmla="*/ 891593 h 6327301"/>
              <a:gd name="connsiteX64" fmla="*/ 10171624 w 20392948"/>
              <a:gd name="connsiteY64" fmla="*/ 867530 h 6327301"/>
              <a:gd name="connsiteX65" fmla="*/ 11134150 w 20392948"/>
              <a:gd name="connsiteY65" fmla="*/ 987846 h 6327301"/>
              <a:gd name="connsiteX66" fmla="*/ 11687603 w 20392948"/>
              <a:gd name="connsiteY66" fmla="*/ 1084098 h 6327301"/>
              <a:gd name="connsiteX67" fmla="*/ 12313245 w 20392948"/>
              <a:gd name="connsiteY67" fmla="*/ 1108162 h 6327301"/>
              <a:gd name="connsiteX68" fmla="*/ 12818571 w 20392948"/>
              <a:gd name="connsiteY68" fmla="*/ 915656 h 6327301"/>
              <a:gd name="connsiteX69" fmla="*/ 13347961 w 20392948"/>
              <a:gd name="connsiteY69" fmla="*/ 1156288 h 6327301"/>
              <a:gd name="connsiteX70" fmla="*/ 13757035 w 20392948"/>
              <a:gd name="connsiteY70" fmla="*/ 1276604 h 6327301"/>
              <a:gd name="connsiteX71" fmla="*/ 14551119 w 20392948"/>
              <a:gd name="connsiteY71" fmla="*/ 1372856 h 6327301"/>
              <a:gd name="connsiteX72" fmla="*/ 15128635 w 20392948"/>
              <a:gd name="connsiteY72" fmla="*/ 1324730 h 6327301"/>
              <a:gd name="connsiteX73" fmla="*/ 15754277 w 20392948"/>
              <a:gd name="connsiteY73" fmla="*/ 1396919 h 6327301"/>
              <a:gd name="connsiteX74" fmla="*/ 16163350 w 20392948"/>
              <a:gd name="connsiteY74" fmla="*/ 1228477 h 6327301"/>
              <a:gd name="connsiteX75" fmla="*/ 16379919 w 20392948"/>
              <a:gd name="connsiteY75" fmla="*/ 1324730 h 6327301"/>
              <a:gd name="connsiteX76" fmla="*/ 18807726 w 20392948"/>
              <a:gd name="connsiteY76" fmla="*/ 1601248 h 6327301"/>
              <a:gd name="connsiteX77" fmla="*/ 20209508 w 20392948"/>
              <a:gd name="connsiteY77" fmla="*/ 1833789 h 6327301"/>
              <a:gd name="connsiteX78" fmla="*/ 20317261 w 20392948"/>
              <a:gd name="connsiteY78" fmla="*/ 2394939 h 6327301"/>
              <a:gd name="connsiteX0" fmla="*/ 20317261 w 20317261"/>
              <a:gd name="connsiteY0" fmla="*/ 2394939 h 6327301"/>
              <a:gd name="connsiteX1" fmla="*/ 19659790 w 20317261"/>
              <a:gd name="connsiteY1" fmla="*/ 2324707 h 6327301"/>
              <a:gd name="connsiteX2" fmla="*/ 19247501 w 20317261"/>
              <a:gd name="connsiteY2" fmla="*/ 2040491 h 6327301"/>
              <a:gd name="connsiteX3" fmla="*/ 18230519 w 20317261"/>
              <a:gd name="connsiteY3" fmla="*/ 2350545 h 6327301"/>
              <a:gd name="connsiteX4" fmla="*/ 17735771 w 20317261"/>
              <a:gd name="connsiteY4" fmla="*/ 1704600 h 6327301"/>
              <a:gd name="connsiteX5" fmla="*/ 15633961 w 20317261"/>
              <a:gd name="connsiteY5" fmla="*/ 2142877 h 6327301"/>
              <a:gd name="connsiteX6" fmla="*/ 14912066 w 20317261"/>
              <a:gd name="connsiteY6" fmla="*/ 1950372 h 6327301"/>
              <a:gd name="connsiteX7" fmla="*/ 14025255 w 20317261"/>
              <a:gd name="connsiteY7" fmla="*/ 1809544 h 6327301"/>
              <a:gd name="connsiteX8" fmla="*/ 12842635 w 20317261"/>
              <a:gd name="connsiteY8" fmla="*/ 1420983 h 6327301"/>
              <a:gd name="connsiteX9" fmla="*/ 12289182 w 20317261"/>
              <a:gd name="connsiteY9" fmla="*/ 1733804 h 6327301"/>
              <a:gd name="connsiteX10" fmla="*/ 11759792 w 20317261"/>
              <a:gd name="connsiteY10" fmla="*/ 1733804 h 6327301"/>
              <a:gd name="connsiteX11" fmla="*/ 10580698 w 20317261"/>
              <a:gd name="connsiteY11" fmla="*/ 1709741 h 6327301"/>
              <a:gd name="connsiteX12" fmla="*/ 8535329 w 20317261"/>
              <a:gd name="connsiteY12" fmla="*/ 1709741 h 6327301"/>
              <a:gd name="connsiteX13" fmla="*/ 7572803 w 20317261"/>
              <a:gd name="connsiteY13" fmla="*/ 1685677 h 6327301"/>
              <a:gd name="connsiteX14" fmla="*/ 6489961 w 20317261"/>
              <a:gd name="connsiteY14" fmla="*/ 1517235 h 6327301"/>
              <a:gd name="connsiteX15" fmla="*/ 6201203 w 20317261"/>
              <a:gd name="connsiteY15" fmla="*/ 1204414 h 6327301"/>
              <a:gd name="connsiteX16" fmla="*/ 5744003 w 20317261"/>
              <a:gd name="connsiteY16" fmla="*/ 891593 h 6327301"/>
              <a:gd name="connsiteX17" fmla="*/ 5334929 w 20317261"/>
              <a:gd name="connsiteY17" fmla="*/ 1035972 h 6327301"/>
              <a:gd name="connsiteX18" fmla="*/ 5094298 w 20317261"/>
              <a:gd name="connsiteY18" fmla="*/ 1204414 h 6327301"/>
              <a:gd name="connsiteX19" fmla="*/ 4613035 w 20317261"/>
              <a:gd name="connsiteY19" fmla="*/ 1035972 h 6327301"/>
              <a:gd name="connsiteX20" fmla="*/ 4444592 w 20317261"/>
              <a:gd name="connsiteY20" fmla="*/ 819404 h 6327301"/>
              <a:gd name="connsiteX21" fmla="*/ 3530192 w 20317261"/>
              <a:gd name="connsiteY21" fmla="*/ 482519 h 6327301"/>
              <a:gd name="connsiteX22" fmla="*/ 2712045 w 20317261"/>
              <a:gd name="connsiteY22" fmla="*/ 314077 h 6327301"/>
              <a:gd name="connsiteX23" fmla="*/ 1966087 w 20317261"/>
              <a:gd name="connsiteY23" fmla="*/ 602835 h 6327301"/>
              <a:gd name="connsiteX24" fmla="*/ 1725456 w 20317261"/>
              <a:gd name="connsiteY24" fmla="*/ 602835 h 6327301"/>
              <a:gd name="connsiteX25" fmla="*/ 1268256 w 20317261"/>
              <a:gd name="connsiteY25" fmla="*/ 482519 h 6327301"/>
              <a:gd name="connsiteX26" fmla="*/ 931371 w 20317261"/>
              <a:gd name="connsiteY26" fmla="*/ 338141 h 6327301"/>
              <a:gd name="connsiteX27" fmla="*/ 690740 w 20317261"/>
              <a:gd name="connsiteY27" fmla="*/ 434393 h 6327301"/>
              <a:gd name="connsiteX28" fmla="*/ 329792 w 20317261"/>
              <a:gd name="connsiteY28" fmla="*/ 506583 h 6327301"/>
              <a:gd name="connsiteX29" fmla="*/ 233540 w 20317261"/>
              <a:gd name="connsiteY29" fmla="*/ 723151 h 6327301"/>
              <a:gd name="connsiteX30" fmla="*/ 353856 w 20317261"/>
              <a:gd name="connsiteY30" fmla="*/ 1372856 h 6327301"/>
              <a:gd name="connsiteX31" fmla="*/ 401982 w 20317261"/>
              <a:gd name="connsiteY31" fmla="*/ 2263193 h 6327301"/>
              <a:gd name="connsiteX32" fmla="*/ 642613 w 20317261"/>
              <a:gd name="connsiteY32" fmla="*/ 3033214 h 6327301"/>
              <a:gd name="connsiteX33" fmla="*/ 714803 w 20317261"/>
              <a:gd name="connsiteY33" fmla="*/ 3418225 h 6327301"/>
              <a:gd name="connsiteX34" fmla="*/ 931371 w 20317261"/>
              <a:gd name="connsiteY34" fmla="*/ 4188246 h 6327301"/>
              <a:gd name="connsiteX35" fmla="*/ 1099813 w 20317261"/>
              <a:gd name="connsiteY35" fmla="*/ 4789825 h 6327301"/>
              <a:gd name="connsiteX36" fmla="*/ 1749519 w 20317261"/>
              <a:gd name="connsiteY36" fmla="*/ 5295151 h 6327301"/>
              <a:gd name="connsiteX37" fmla="*/ 2110466 w 20317261"/>
              <a:gd name="connsiteY37" fmla="*/ 5848604 h 6327301"/>
              <a:gd name="connsiteX38" fmla="*/ 2230782 w 20317261"/>
              <a:gd name="connsiteY38" fmla="*/ 6281741 h 6327301"/>
              <a:gd name="connsiteX39" fmla="*/ 2110466 w 20317261"/>
              <a:gd name="connsiteY39" fmla="*/ 6281741 h 6327301"/>
              <a:gd name="connsiteX40" fmla="*/ 1701392 w 20317261"/>
              <a:gd name="connsiteY40" fmla="*/ 5992983 h 6327301"/>
              <a:gd name="connsiteX41" fmla="*/ 1388571 w 20317261"/>
              <a:gd name="connsiteY41" fmla="*/ 5487656 h 6327301"/>
              <a:gd name="connsiteX42" fmla="*/ 1051687 w 20317261"/>
              <a:gd name="connsiteY42" fmla="*/ 5126709 h 6327301"/>
              <a:gd name="connsiteX43" fmla="*/ 835119 w 20317261"/>
              <a:gd name="connsiteY43" fmla="*/ 4380751 h 6327301"/>
              <a:gd name="connsiteX44" fmla="*/ 546361 w 20317261"/>
              <a:gd name="connsiteY44" fmla="*/ 3610730 h 6327301"/>
              <a:gd name="connsiteX45" fmla="*/ 377919 w 20317261"/>
              <a:gd name="connsiteY45" fmla="*/ 2840709 h 6327301"/>
              <a:gd name="connsiteX46" fmla="*/ 209477 w 20317261"/>
              <a:gd name="connsiteY46" fmla="*/ 2191004 h 6327301"/>
              <a:gd name="connsiteX47" fmla="*/ 89161 w 20317261"/>
              <a:gd name="connsiteY47" fmla="*/ 1541298 h 6327301"/>
              <a:gd name="connsiteX48" fmla="*/ 41035 w 20317261"/>
              <a:gd name="connsiteY48" fmla="*/ 1035972 h 6327301"/>
              <a:gd name="connsiteX49" fmla="*/ 16971 w 20317261"/>
              <a:gd name="connsiteY49" fmla="*/ 626898 h 6327301"/>
              <a:gd name="connsiteX50" fmla="*/ 16971 w 20317261"/>
              <a:gd name="connsiteY50" fmla="*/ 290014 h 6327301"/>
              <a:gd name="connsiteX51" fmla="*/ 233540 w 20317261"/>
              <a:gd name="connsiteY51" fmla="*/ 145635 h 6327301"/>
              <a:gd name="connsiteX52" fmla="*/ 714803 w 20317261"/>
              <a:gd name="connsiteY52" fmla="*/ 49383 h 6327301"/>
              <a:gd name="connsiteX53" fmla="*/ 1027624 w 20317261"/>
              <a:gd name="connsiteY53" fmla="*/ 1256 h 6327301"/>
              <a:gd name="connsiteX54" fmla="*/ 1749519 w 20317261"/>
              <a:gd name="connsiteY54" fmla="*/ 97509 h 6327301"/>
              <a:gd name="connsiteX55" fmla="*/ 2134529 w 20317261"/>
              <a:gd name="connsiteY55" fmla="*/ 217825 h 6327301"/>
              <a:gd name="connsiteX56" fmla="*/ 3169245 w 20317261"/>
              <a:gd name="connsiteY56" fmla="*/ 145635 h 6327301"/>
              <a:gd name="connsiteX57" fmla="*/ 3939266 w 20317261"/>
              <a:gd name="connsiteY57" fmla="*/ 193762 h 6327301"/>
              <a:gd name="connsiteX58" fmla="*/ 4973982 w 20317261"/>
              <a:gd name="connsiteY58" fmla="*/ 578772 h 6327301"/>
              <a:gd name="connsiteX59" fmla="*/ 5623687 w 20317261"/>
              <a:gd name="connsiteY59" fmla="*/ 482519 h 6327301"/>
              <a:gd name="connsiteX60" fmla="*/ 6225266 w 20317261"/>
              <a:gd name="connsiteY60" fmla="*/ 458456 h 6327301"/>
              <a:gd name="connsiteX61" fmla="*/ 6682466 w 20317261"/>
              <a:gd name="connsiteY61" fmla="*/ 843467 h 6327301"/>
              <a:gd name="connsiteX62" fmla="*/ 8054066 w 20317261"/>
              <a:gd name="connsiteY62" fmla="*/ 939719 h 6327301"/>
              <a:gd name="connsiteX63" fmla="*/ 9209098 w 20317261"/>
              <a:gd name="connsiteY63" fmla="*/ 891593 h 6327301"/>
              <a:gd name="connsiteX64" fmla="*/ 10171624 w 20317261"/>
              <a:gd name="connsiteY64" fmla="*/ 867530 h 6327301"/>
              <a:gd name="connsiteX65" fmla="*/ 11134150 w 20317261"/>
              <a:gd name="connsiteY65" fmla="*/ 987846 h 6327301"/>
              <a:gd name="connsiteX66" fmla="*/ 11687603 w 20317261"/>
              <a:gd name="connsiteY66" fmla="*/ 1084098 h 6327301"/>
              <a:gd name="connsiteX67" fmla="*/ 12313245 w 20317261"/>
              <a:gd name="connsiteY67" fmla="*/ 1108162 h 6327301"/>
              <a:gd name="connsiteX68" fmla="*/ 12818571 w 20317261"/>
              <a:gd name="connsiteY68" fmla="*/ 915656 h 6327301"/>
              <a:gd name="connsiteX69" fmla="*/ 13347961 w 20317261"/>
              <a:gd name="connsiteY69" fmla="*/ 1156288 h 6327301"/>
              <a:gd name="connsiteX70" fmla="*/ 13757035 w 20317261"/>
              <a:gd name="connsiteY70" fmla="*/ 1276604 h 6327301"/>
              <a:gd name="connsiteX71" fmla="*/ 14551119 w 20317261"/>
              <a:gd name="connsiteY71" fmla="*/ 1372856 h 6327301"/>
              <a:gd name="connsiteX72" fmla="*/ 15128635 w 20317261"/>
              <a:gd name="connsiteY72" fmla="*/ 1324730 h 6327301"/>
              <a:gd name="connsiteX73" fmla="*/ 15754277 w 20317261"/>
              <a:gd name="connsiteY73" fmla="*/ 1396919 h 6327301"/>
              <a:gd name="connsiteX74" fmla="*/ 16163350 w 20317261"/>
              <a:gd name="connsiteY74" fmla="*/ 1228477 h 6327301"/>
              <a:gd name="connsiteX75" fmla="*/ 16379919 w 20317261"/>
              <a:gd name="connsiteY75" fmla="*/ 1324730 h 6327301"/>
              <a:gd name="connsiteX76" fmla="*/ 18807726 w 20317261"/>
              <a:gd name="connsiteY76" fmla="*/ 1601248 h 6327301"/>
              <a:gd name="connsiteX77" fmla="*/ 20209508 w 20317261"/>
              <a:gd name="connsiteY77" fmla="*/ 1833789 h 6327301"/>
              <a:gd name="connsiteX78" fmla="*/ 20317261 w 20317261"/>
              <a:gd name="connsiteY78" fmla="*/ 2394939 h 6327301"/>
              <a:gd name="connsiteX0" fmla="*/ 20317261 w 20317261"/>
              <a:gd name="connsiteY0" fmla="*/ 2394939 h 6327301"/>
              <a:gd name="connsiteX1" fmla="*/ 19659790 w 20317261"/>
              <a:gd name="connsiteY1" fmla="*/ 2324707 h 6327301"/>
              <a:gd name="connsiteX2" fmla="*/ 19247501 w 20317261"/>
              <a:gd name="connsiteY2" fmla="*/ 2040491 h 6327301"/>
              <a:gd name="connsiteX3" fmla="*/ 18230519 w 20317261"/>
              <a:gd name="connsiteY3" fmla="*/ 2350545 h 6327301"/>
              <a:gd name="connsiteX4" fmla="*/ 17735771 w 20317261"/>
              <a:gd name="connsiteY4" fmla="*/ 1704600 h 6327301"/>
              <a:gd name="connsiteX5" fmla="*/ 15633961 w 20317261"/>
              <a:gd name="connsiteY5" fmla="*/ 2142877 h 6327301"/>
              <a:gd name="connsiteX6" fmla="*/ 14912066 w 20317261"/>
              <a:gd name="connsiteY6" fmla="*/ 1950372 h 6327301"/>
              <a:gd name="connsiteX7" fmla="*/ 14025255 w 20317261"/>
              <a:gd name="connsiteY7" fmla="*/ 1809544 h 6327301"/>
              <a:gd name="connsiteX8" fmla="*/ 12842635 w 20317261"/>
              <a:gd name="connsiteY8" fmla="*/ 1420983 h 6327301"/>
              <a:gd name="connsiteX9" fmla="*/ 12289182 w 20317261"/>
              <a:gd name="connsiteY9" fmla="*/ 1733804 h 6327301"/>
              <a:gd name="connsiteX10" fmla="*/ 11759792 w 20317261"/>
              <a:gd name="connsiteY10" fmla="*/ 1733804 h 6327301"/>
              <a:gd name="connsiteX11" fmla="*/ 10580698 w 20317261"/>
              <a:gd name="connsiteY11" fmla="*/ 1709741 h 6327301"/>
              <a:gd name="connsiteX12" fmla="*/ 8535329 w 20317261"/>
              <a:gd name="connsiteY12" fmla="*/ 1709741 h 6327301"/>
              <a:gd name="connsiteX13" fmla="*/ 7572803 w 20317261"/>
              <a:gd name="connsiteY13" fmla="*/ 1685677 h 6327301"/>
              <a:gd name="connsiteX14" fmla="*/ 6489961 w 20317261"/>
              <a:gd name="connsiteY14" fmla="*/ 1517235 h 6327301"/>
              <a:gd name="connsiteX15" fmla="*/ 6201203 w 20317261"/>
              <a:gd name="connsiteY15" fmla="*/ 1204414 h 6327301"/>
              <a:gd name="connsiteX16" fmla="*/ 5744003 w 20317261"/>
              <a:gd name="connsiteY16" fmla="*/ 891593 h 6327301"/>
              <a:gd name="connsiteX17" fmla="*/ 5334929 w 20317261"/>
              <a:gd name="connsiteY17" fmla="*/ 1035972 h 6327301"/>
              <a:gd name="connsiteX18" fmla="*/ 5094298 w 20317261"/>
              <a:gd name="connsiteY18" fmla="*/ 1204414 h 6327301"/>
              <a:gd name="connsiteX19" fmla="*/ 4613035 w 20317261"/>
              <a:gd name="connsiteY19" fmla="*/ 1035972 h 6327301"/>
              <a:gd name="connsiteX20" fmla="*/ 4444592 w 20317261"/>
              <a:gd name="connsiteY20" fmla="*/ 819404 h 6327301"/>
              <a:gd name="connsiteX21" fmla="*/ 3530192 w 20317261"/>
              <a:gd name="connsiteY21" fmla="*/ 482519 h 6327301"/>
              <a:gd name="connsiteX22" fmla="*/ 2712045 w 20317261"/>
              <a:gd name="connsiteY22" fmla="*/ 314077 h 6327301"/>
              <a:gd name="connsiteX23" fmla="*/ 1966087 w 20317261"/>
              <a:gd name="connsiteY23" fmla="*/ 602835 h 6327301"/>
              <a:gd name="connsiteX24" fmla="*/ 1725456 w 20317261"/>
              <a:gd name="connsiteY24" fmla="*/ 602835 h 6327301"/>
              <a:gd name="connsiteX25" fmla="*/ 1268256 w 20317261"/>
              <a:gd name="connsiteY25" fmla="*/ 482519 h 6327301"/>
              <a:gd name="connsiteX26" fmla="*/ 931371 w 20317261"/>
              <a:gd name="connsiteY26" fmla="*/ 338141 h 6327301"/>
              <a:gd name="connsiteX27" fmla="*/ 690740 w 20317261"/>
              <a:gd name="connsiteY27" fmla="*/ 434393 h 6327301"/>
              <a:gd name="connsiteX28" fmla="*/ 329792 w 20317261"/>
              <a:gd name="connsiteY28" fmla="*/ 506583 h 6327301"/>
              <a:gd name="connsiteX29" fmla="*/ 233540 w 20317261"/>
              <a:gd name="connsiteY29" fmla="*/ 723151 h 6327301"/>
              <a:gd name="connsiteX30" fmla="*/ 353856 w 20317261"/>
              <a:gd name="connsiteY30" fmla="*/ 1372856 h 6327301"/>
              <a:gd name="connsiteX31" fmla="*/ 401982 w 20317261"/>
              <a:gd name="connsiteY31" fmla="*/ 2263193 h 6327301"/>
              <a:gd name="connsiteX32" fmla="*/ 642613 w 20317261"/>
              <a:gd name="connsiteY32" fmla="*/ 3033214 h 6327301"/>
              <a:gd name="connsiteX33" fmla="*/ 714803 w 20317261"/>
              <a:gd name="connsiteY33" fmla="*/ 3418225 h 6327301"/>
              <a:gd name="connsiteX34" fmla="*/ 931371 w 20317261"/>
              <a:gd name="connsiteY34" fmla="*/ 4188246 h 6327301"/>
              <a:gd name="connsiteX35" fmla="*/ 1099813 w 20317261"/>
              <a:gd name="connsiteY35" fmla="*/ 4789825 h 6327301"/>
              <a:gd name="connsiteX36" fmla="*/ 1749519 w 20317261"/>
              <a:gd name="connsiteY36" fmla="*/ 5295151 h 6327301"/>
              <a:gd name="connsiteX37" fmla="*/ 2110466 w 20317261"/>
              <a:gd name="connsiteY37" fmla="*/ 5848604 h 6327301"/>
              <a:gd name="connsiteX38" fmla="*/ 2230782 w 20317261"/>
              <a:gd name="connsiteY38" fmla="*/ 6281741 h 6327301"/>
              <a:gd name="connsiteX39" fmla="*/ 2110466 w 20317261"/>
              <a:gd name="connsiteY39" fmla="*/ 6281741 h 6327301"/>
              <a:gd name="connsiteX40" fmla="*/ 1701392 w 20317261"/>
              <a:gd name="connsiteY40" fmla="*/ 5992983 h 6327301"/>
              <a:gd name="connsiteX41" fmla="*/ 1388571 w 20317261"/>
              <a:gd name="connsiteY41" fmla="*/ 5487656 h 6327301"/>
              <a:gd name="connsiteX42" fmla="*/ 1051687 w 20317261"/>
              <a:gd name="connsiteY42" fmla="*/ 5126709 h 6327301"/>
              <a:gd name="connsiteX43" fmla="*/ 835119 w 20317261"/>
              <a:gd name="connsiteY43" fmla="*/ 4380751 h 6327301"/>
              <a:gd name="connsiteX44" fmla="*/ 546361 w 20317261"/>
              <a:gd name="connsiteY44" fmla="*/ 3610730 h 6327301"/>
              <a:gd name="connsiteX45" fmla="*/ 377919 w 20317261"/>
              <a:gd name="connsiteY45" fmla="*/ 2840709 h 6327301"/>
              <a:gd name="connsiteX46" fmla="*/ 209477 w 20317261"/>
              <a:gd name="connsiteY46" fmla="*/ 2191004 h 6327301"/>
              <a:gd name="connsiteX47" fmla="*/ 89161 w 20317261"/>
              <a:gd name="connsiteY47" fmla="*/ 1541298 h 6327301"/>
              <a:gd name="connsiteX48" fmla="*/ 41035 w 20317261"/>
              <a:gd name="connsiteY48" fmla="*/ 1035972 h 6327301"/>
              <a:gd name="connsiteX49" fmla="*/ 16971 w 20317261"/>
              <a:gd name="connsiteY49" fmla="*/ 626898 h 6327301"/>
              <a:gd name="connsiteX50" fmla="*/ 16971 w 20317261"/>
              <a:gd name="connsiteY50" fmla="*/ 290014 h 6327301"/>
              <a:gd name="connsiteX51" fmla="*/ 233540 w 20317261"/>
              <a:gd name="connsiteY51" fmla="*/ 145635 h 6327301"/>
              <a:gd name="connsiteX52" fmla="*/ 714803 w 20317261"/>
              <a:gd name="connsiteY52" fmla="*/ 49383 h 6327301"/>
              <a:gd name="connsiteX53" fmla="*/ 1027624 w 20317261"/>
              <a:gd name="connsiteY53" fmla="*/ 1256 h 6327301"/>
              <a:gd name="connsiteX54" fmla="*/ 1749519 w 20317261"/>
              <a:gd name="connsiteY54" fmla="*/ 97509 h 6327301"/>
              <a:gd name="connsiteX55" fmla="*/ 2134529 w 20317261"/>
              <a:gd name="connsiteY55" fmla="*/ 217825 h 6327301"/>
              <a:gd name="connsiteX56" fmla="*/ 3169245 w 20317261"/>
              <a:gd name="connsiteY56" fmla="*/ 145635 h 6327301"/>
              <a:gd name="connsiteX57" fmla="*/ 3939266 w 20317261"/>
              <a:gd name="connsiteY57" fmla="*/ 193762 h 6327301"/>
              <a:gd name="connsiteX58" fmla="*/ 4973982 w 20317261"/>
              <a:gd name="connsiteY58" fmla="*/ 578772 h 6327301"/>
              <a:gd name="connsiteX59" fmla="*/ 5623687 w 20317261"/>
              <a:gd name="connsiteY59" fmla="*/ 482519 h 6327301"/>
              <a:gd name="connsiteX60" fmla="*/ 6225266 w 20317261"/>
              <a:gd name="connsiteY60" fmla="*/ 458456 h 6327301"/>
              <a:gd name="connsiteX61" fmla="*/ 6682466 w 20317261"/>
              <a:gd name="connsiteY61" fmla="*/ 843467 h 6327301"/>
              <a:gd name="connsiteX62" fmla="*/ 8054066 w 20317261"/>
              <a:gd name="connsiteY62" fmla="*/ 939719 h 6327301"/>
              <a:gd name="connsiteX63" fmla="*/ 9209098 w 20317261"/>
              <a:gd name="connsiteY63" fmla="*/ 891593 h 6327301"/>
              <a:gd name="connsiteX64" fmla="*/ 10171624 w 20317261"/>
              <a:gd name="connsiteY64" fmla="*/ 867530 h 6327301"/>
              <a:gd name="connsiteX65" fmla="*/ 11134150 w 20317261"/>
              <a:gd name="connsiteY65" fmla="*/ 987846 h 6327301"/>
              <a:gd name="connsiteX66" fmla="*/ 11687603 w 20317261"/>
              <a:gd name="connsiteY66" fmla="*/ 1084098 h 6327301"/>
              <a:gd name="connsiteX67" fmla="*/ 12313245 w 20317261"/>
              <a:gd name="connsiteY67" fmla="*/ 1108162 h 6327301"/>
              <a:gd name="connsiteX68" fmla="*/ 12818571 w 20317261"/>
              <a:gd name="connsiteY68" fmla="*/ 915656 h 6327301"/>
              <a:gd name="connsiteX69" fmla="*/ 13347961 w 20317261"/>
              <a:gd name="connsiteY69" fmla="*/ 1156288 h 6327301"/>
              <a:gd name="connsiteX70" fmla="*/ 13757035 w 20317261"/>
              <a:gd name="connsiteY70" fmla="*/ 1276604 h 6327301"/>
              <a:gd name="connsiteX71" fmla="*/ 14551119 w 20317261"/>
              <a:gd name="connsiteY71" fmla="*/ 1372856 h 6327301"/>
              <a:gd name="connsiteX72" fmla="*/ 15128635 w 20317261"/>
              <a:gd name="connsiteY72" fmla="*/ 1324730 h 6327301"/>
              <a:gd name="connsiteX73" fmla="*/ 15754277 w 20317261"/>
              <a:gd name="connsiteY73" fmla="*/ 1396919 h 6327301"/>
              <a:gd name="connsiteX74" fmla="*/ 16379919 w 20317261"/>
              <a:gd name="connsiteY74" fmla="*/ 1324730 h 6327301"/>
              <a:gd name="connsiteX75" fmla="*/ 18807726 w 20317261"/>
              <a:gd name="connsiteY75" fmla="*/ 1601248 h 6327301"/>
              <a:gd name="connsiteX76" fmla="*/ 20209508 w 20317261"/>
              <a:gd name="connsiteY76" fmla="*/ 1833789 h 6327301"/>
              <a:gd name="connsiteX77" fmla="*/ 20317261 w 20317261"/>
              <a:gd name="connsiteY77" fmla="*/ 2394939 h 6327301"/>
              <a:gd name="connsiteX0" fmla="*/ 20317261 w 20366534"/>
              <a:gd name="connsiteY0" fmla="*/ 2394939 h 6327301"/>
              <a:gd name="connsiteX1" fmla="*/ 19659790 w 20366534"/>
              <a:gd name="connsiteY1" fmla="*/ 2324707 h 6327301"/>
              <a:gd name="connsiteX2" fmla="*/ 19247501 w 20366534"/>
              <a:gd name="connsiteY2" fmla="*/ 2040491 h 6327301"/>
              <a:gd name="connsiteX3" fmla="*/ 18230519 w 20366534"/>
              <a:gd name="connsiteY3" fmla="*/ 2350545 h 6327301"/>
              <a:gd name="connsiteX4" fmla="*/ 17735771 w 20366534"/>
              <a:gd name="connsiteY4" fmla="*/ 1704600 h 6327301"/>
              <a:gd name="connsiteX5" fmla="*/ 15633961 w 20366534"/>
              <a:gd name="connsiteY5" fmla="*/ 2142877 h 6327301"/>
              <a:gd name="connsiteX6" fmla="*/ 14912066 w 20366534"/>
              <a:gd name="connsiteY6" fmla="*/ 1950372 h 6327301"/>
              <a:gd name="connsiteX7" fmla="*/ 14025255 w 20366534"/>
              <a:gd name="connsiteY7" fmla="*/ 1809544 h 6327301"/>
              <a:gd name="connsiteX8" fmla="*/ 12842635 w 20366534"/>
              <a:gd name="connsiteY8" fmla="*/ 1420983 h 6327301"/>
              <a:gd name="connsiteX9" fmla="*/ 12289182 w 20366534"/>
              <a:gd name="connsiteY9" fmla="*/ 1733804 h 6327301"/>
              <a:gd name="connsiteX10" fmla="*/ 11759792 w 20366534"/>
              <a:gd name="connsiteY10" fmla="*/ 1733804 h 6327301"/>
              <a:gd name="connsiteX11" fmla="*/ 10580698 w 20366534"/>
              <a:gd name="connsiteY11" fmla="*/ 1709741 h 6327301"/>
              <a:gd name="connsiteX12" fmla="*/ 8535329 w 20366534"/>
              <a:gd name="connsiteY12" fmla="*/ 1709741 h 6327301"/>
              <a:gd name="connsiteX13" fmla="*/ 7572803 w 20366534"/>
              <a:gd name="connsiteY13" fmla="*/ 1685677 h 6327301"/>
              <a:gd name="connsiteX14" fmla="*/ 6489961 w 20366534"/>
              <a:gd name="connsiteY14" fmla="*/ 1517235 h 6327301"/>
              <a:gd name="connsiteX15" fmla="*/ 6201203 w 20366534"/>
              <a:gd name="connsiteY15" fmla="*/ 1204414 h 6327301"/>
              <a:gd name="connsiteX16" fmla="*/ 5744003 w 20366534"/>
              <a:gd name="connsiteY16" fmla="*/ 891593 h 6327301"/>
              <a:gd name="connsiteX17" fmla="*/ 5334929 w 20366534"/>
              <a:gd name="connsiteY17" fmla="*/ 1035972 h 6327301"/>
              <a:gd name="connsiteX18" fmla="*/ 5094298 w 20366534"/>
              <a:gd name="connsiteY18" fmla="*/ 1204414 h 6327301"/>
              <a:gd name="connsiteX19" fmla="*/ 4613035 w 20366534"/>
              <a:gd name="connsiteY19" fmla="*/ 1035972 h 6327301"/>
              <a:gd name="connsiteX20" fmla="*/ 4444592 w 20366534"/>
              <a:gd name="connsiteY20" fmla="*/ 819404 h 6327301"/>
              <a:gd name="connsiteX21" fmla="*/ 3530192 w 20366534"/>
              <a:gd name="connsiteY21" fmla="*/ 482519 h 6327301"/>
              <a:gd name="connsiteX22" fmla="*/ 2712045 w 20366534"/>
              <a:gd name="connsiteY22" fmla="*/ 314077 h 6327301"/>
              <a:gd name="connsiteX23" fmla="*/ 1966087 w 20366534"/>
              <a:gd name="connsiteY23" fmla="*/ 602835 h 6327301"/>
              <a:gd name="connsiteX24" fmla="*/ 1725456 w 20366534"/>
              <a:gd name="connsiteY24" fmla="*/ 602835 h 6327301"/>
              <a:gd name="connsiteX25" fmla="*/ 1268256 w 20366534"/>
              <a:gd name="connsiteY25" fmla="*/ 482519 h 6327301"/>
              <a:gd name="connsiteX26" fmla="*/ 931371 w 20366534"/>
              <a:gd name="connsiteY26" fmla="*/ 338141 h 6327301"/>
              <a:gd name="connsiteX27" fmla="*/ 690740 w 20366534"/>
              <a:gd name="connsiteY27" fmla="*/ 434393 h 6327301"/>
              <a:gd name="connsiteX28" fmla="*/ 329792 w 20366534"/>
              <a:gd name="connsiteY28" fmla="*/ 506583 h 6327301"/>
              <a:gd name="connsiteX29" fmla="*/ 233540 w 20366534"/>
              <a:gd name="connsiteY29" fmla="*/ 723151 h 6327301"/>
              <a:gd name="connsiteX30" fmla="*/ 353856 w 20366534"/>
              <a:gd name="connsiteY30" fmla="*/ 1372856 h 6327301"/>
              <a:gd name="connsiteX31" fmla="*/ 401982 w 20366534"/>
              <a:gd name="connsiteY31" fmla="*/ 2263193 h 6327301"/>
              <a:gd name="connsiteX32" fmla="*/ 642613 w 20366534"/>
              <a:gd name="connsiteY32" fmla="*/ 3033214 h 6327301"/>
              <a:gd name="connsiteX33" fmla="*/ 714803 w 20366534"/>
              <a:gd name="connsiteY33" fmla="*/ 3418225 h 6327301"/>
              <a:gd name="connsiteX34" fmla="*/ 931371 w 20366534"/>
              <a:gd name="connsiteY34" fmla="*/ 4188246 h 6327301"/>
              <a:gd name="connsiteX35" fmla="*/ 1099813 w 20366534"/>
              <a:gd name="connsiteY35" fmla="*/ 4789825 h 6327301"/>
              <a:gd name="connsiteX36" fmla="*/ 1749519 w 20366534"/>
              <a:gd name="connsiteY36" fmla="*/ 5295151 h 6327301"/>
              <a:gd name="connsiteX37" fmla="*/ 2110466 w 20366534"/>
              <a:gd name="connsiteY37" fmla="*/ 5848604 h 6327301"/>
              <a:gd name="connsiteX38" fmla="*/ 2230782 w 20366534"/>
              <a:gd name="connsiteY38" fmla="*/ 6281741 h 6327301"/>
              <a:gd name="connsiteX39" fmla="*/ 2110466 w 20366534"/>
              <a:gd name="connsiteY39" fmla="*/ 6281741 h 6327301"/>
              <a:gd name="connsiteX40" fmla="*/ 1701392 w 20366534"/>
              <a:gd name="connsiteY40" fmla="*/ 5992983 h 6327301"/>
              <a:gd name="connsiteX41" fmla="*/ 1388571 w 20366534"/>
              <a:gd name="connsiteY41" fmla="*/ 5487656 h 6327301"/>
              <a:gd name="connsiteX42" fmla="*/ 1051687 w 20366534"/>
              <a:gd name="connsiteY42" fmla="*/ 5126709 h 6327301"/>
              <a:gd name="connsiteX43" fmla="*/ 835119 w 20366534"/>
              <a:gd name="connsiteY43" fmla="*/ 4380751 h 6327301"/>
              <a:gd name="connsiteX44" fmla="*/ 546361 w 20366534"/>
              <a:gd name="connsiteY44" fmla="*/ 3610730 h 6327301"/>
              <a:gd name="connsiteX45" fmla="*/ 377919 w 20366534"/>
              <a:gd name="connsiteY45" fmla="*/ 2840709 h 6327301"/>
              <a:gd name="connsiteX46" fmla="*/ 209477 w 20366534"/>
              <a:gd name="connsiteY46" fmla="*/ 2191004 h 6327301"/>
              <a:gd name="connsiteX47" fmla="*/ 89161 w 20366534"/>
              <a:gd name="connsiteY47" fmla="*/ 1541298 h 6327301"/>
              <a:gd name="connsiteX48" fmla="*/ 41035 w 20366534"/>
              <a:gd name="connsiteY48" fmla="*/ 1035972 h 6327301"/>
              <a:gd name="connsiteX49" fmla="*/ 16971 w 20366534"/>
              <a:gd name="connsiteY49" fmla="*/ 626898 h 6327301"/>
              <a:gd name="connsiteX50" fmla="*/ 16971 w 20366534"/>
              <a:gd name="connsiteY50" fmla="*/ 290014 h 6327301"/>
              <a:gd name="connsiteX51" fmla="*/ 233540 w 20366534"/>
              <a:gd name="connsiteY51" fmla="*/ 145635 h 6327301"/>
              <a:gd name="connsiteX52" fmla="*/ 714803 w 20366534"/>
              <a:gd name="connsiteY52" fmla="*/ 49383 h 6327301"/>
              <a:gd name="connsiteX53" fmla="*/ 1027624 w 20366534"/>
              <a:gd name="connsiteY53" fmla="*/ 1256 h 6327301"/>
              <a:gd name="connsiteX54" fmla="*/ 1749519 w 20366534"/>
              <a:gd name="connsiteY54" fmla="*/ 97509 h 6327301"/>
              <a:gd name="connsiteX55" fmla="*/ 2134529 w 20366534"/>
              <a:gd name="connsiteY55" fmla="*/ 217825 h 6327301"/>
              <a:gd name="connsiteX56" fmla="*/ 3169245 w 20366534"/>
              <a:gd name="connsiteY56" fmla="*/ 145635 h 6327301"/>
              <a:gd name="connsiteX57" fmla="*/ 3939266 w 20366534"/>
              <a:gd name="connsiteY57" fmla="*/ 193762 h 6327301"/>
              <a:gd name="connsiteX58" fmla="*/ 4973982 w 20366534"/>
              <a:gd name="connsiteY58" fmla="*/ 578772 h 6327301"/>
              <a:gd name="connsiteX59" fmla="*/ 5623687 w 20366534"/>
              <a:gd name="connsiteY59" fmla="*/ 482519 h 6327301"/>
              <a:gd name="connsiteX60" fmla="*/ 6225266 w 20366534"/>
              <a:gd name="connsiteY60" fmla="*/ 458456 h 6327301"/>
              <a:gd name="connsiteX61" fmla="*/ 6682466 w 20366534"/>
              <a:gd name="connsiteY61" fmla="*/ 843467 h 6327301"/>
              <a:gd name="connsiteX62" fmla="*/ 8054066 w 20366534"/>
              <a:gd name="connsiteY62" fmla="*/ 939719 h 6327301"/>
              <a:gd name="connsiteX63" fmla="*/ 9209098 w 20366534"/>
              <a:gd name="connsiteY63" fmla="*/ 891593 h 6327301"/>
              <a:gd name="connsiteX64" fmla="*/ 10171624 w 20366534"/>
              <a:gd name="connsiteY64" fmla="*/ 867530 h 6327301"/>
              <a:gd name="connsiteX65" fmla="*/ 11134150 w 20366534"/>
              <a:gd name="connsiteY65" fmla="*/ 987846 h 6327301"/>
              <a:gd name="connsiteX66" fmla="*/ 11687603 w 20366534"/>
              <a:gd name="connsiteY66" fmla="*/ 1084098 h 6327301"/>
              <a:gd name="connsiteX67" fmla="*/ 12313245 w 20366534"/>
              <a:gd name="connsiteY67" fmla="*/ 1108162 h 6327301"/>
              <a:gd name="connsiteX68" fmla="*/ 12818571 w 20366534"/>
              <a:gd name="connsiteY68" fmla="*/ 915656 h 6327301"/>
              <a:gd name="connsiteX69" fmla="*/ 13347961 w 20366534"/>
              <a:gd name="connsiteY69" fmla="*/ 1156288 h 6327301"/>
              <a:gd name="connsiteX70" fmla="*/ 13757035 w 20366534"/>
              <a:gd name="connsiteY70" fmla="*/ 1276604 h 6327301"/>
              <a:gd name="connsiteX71" fmla="*/ 14551119 w 20366534"/>
              <a:gd name="connsiteY71" fmla="*/ 1372856 h 6327301"/>
              <a:gd name="connsiteX72" fmla="*/ 15128635 w 20366534"/>
              <a:gd name="connsiteY72" fmla="*/ 1324730 h 6327301"/>
              <a:gd name="connsiteX73" fmla="*/ 15754277 w 20366534"/>
              <a:gd name="connsiteY73" fmla="*/ 1396919 h 6327301"/>
              <a:gd name="connsiteX74" fmla="*/ 16379919 w 20366534"/>
              <a:gd name="connsiteY74" fmla="*/ 1324730 h 6327301"/>
              <a:gd name="connsiteX75" fmla="*/ 18807726 w 20366534"/>
              <a:gd name="connsiteY75" fmla="*/ 1601248 h 6327301"/>
              <a:gd name="connsiteX76" fmla="*/ 20319453 w 20366534"/>
              <a:gd name="connsiteY76" fmla="*/ 1317032 h 6327301"/>
              <a:gd name="connsiteX77" fmla="*/ 20317261 w 20366534"/>
              <a:gd name="connsiteY77" fmla="*/ 2394939 h 6327301"/>
              <a:gd name="connsiteX0" fmla="*/ 20317261 w 20366534"/>
              <a:gd name="connsiteY0" fmla="*/ 2394939 h 6327301"/>
              <a:gd name="connsiteX1" fmla="*/ 19659790 w 20366534"/>
              <a:gd name="connsiteY1" fmla="*/ 2324707 h 6327301"/>
              <a:gd name="connsiteX2" fmla="*/ 19247501 w 20366534"/>
              <a:gd name="connsiteY2" fmla="*/ 2040491 h 6327301"/>
              <a:gd name="connsiteX3" fmla="*/ 18230519 w 20366534"/>
              <a:gd name="connsiteY3" fmla="*/ 2350545 h 6327301"/>
              <a:gd name="connsiteX4" fmla="*/ 17735771 w 20366534"/>
              <a:gd name="connsiteY4" fmla="*/ 1704600 h 6327301"/>
              <a:gd name="connsiteX5" fmla="*/ 15633961 w 20366534"/>
              <a:gd name="connsiteY5" fmla="*/ 2142877 h 6327301"/>
              <a:gd name="connsiteX6" fmla="*/ 14912066 w 20366534"/>
              <a:gd name="connsiteY6" fmla="*/ 1950372 h 6327301"/>
              <a:gd name="connsiteX7" fmla="*/ 14025255 w 20366534"/>
              <a:gd name="connsiteY7" fmla="*/ 1809544 h 6327301"/>
              <a:gd name="connsiteX8" fmla="*/ 12842635 w 20366534"/>
              <a:gd name="connsiteY8" fmla="*/ 1420983 h 6327301"/>
              <a:gd name="connsiteX9" fmla="*/ 12289182 w 20366534"/>
              <a:gd name="connsiteY9" fmla="*/ 1733804 h 6327301"/>
              <a:gd name="connsiteX10" fmla="*/ 11759792 w 20366534"/>
              <a:gd name="connsiteY10" fmla="*/ 1733804 h 6327301"/>
              <a:gd name="connsiteX11" fmla="*/ 10580698 w 20366534"/>
              <a:gd name="connsiteY11" fmla="*/ 1709741 h 6327301"/>
              <a:gd name="connsiteX12" fmla="*/ 8535329 w 20366534"/>
              <a:gd name="connsiteY12" fmla="*/ 1709741 h 6327301"/>
              <a:gd name="connsiteX13" fmla="*/ 7572803 w 20366534"/>
              <a:gd name="connsiteY13" fmla="*/ 1685677 h 6327301"/>
              <a:gd name="connsiteX14" fmla="*/ 6489961 w 20366534"/>
              <a:gd name="connsiteY14" fmla="*/ 1517235 h 6327301"/>
              <a:gd name="connsiteX15" fmla="*/ 6201203 w 20366534"/>
              <a:gd name="connsiteY15" fmla="*/ 1204414 h 6327301"/>
              <a:gd name="connsiteX16" fmla="*/ 5744003 w 20366534"/>
              <a:gd name="connsiteY16" fmla="*/ 891593 h 6327301"/>
              <a:gd name="connsiteX17" fmla="*/ 5334929 w 20366534"/>
              <a:gd name="connsiteY17" fmla="*/ 1035972 h 6327301"/>
              <a:gd name="connsiteX18" fmla="*/ 5094298 w 20366534"/>
              <a:gd name="connsiteY18" fmla="*/ 1204414 h 6327301"/>
              <a:gd name="connsiteX19" fmla="*/ 4613035 w 20366534"/>
              <a:gd name="connsiteY19" fmla="*/ 1035972 h 6327301"/>
              <a:gd name="connsiteX20" fmla="*/ 4444592 w 20366534"/>
              <a:gd name="connsiteY20" fmla="*/ 819404 h 6327301"/>
              <a:gd name="connsiteX21" fmla="*/ 3530192 w 20366534"/>
              <a:gd name="connsiteY21" fmla="*/ 482519 h 6327301"/>
              <a:gd name="connsiteX22" fmla="*/ 2712045 w 20366534"/>
              <a:gd name="connsiteY22" fmla="*/ 314077 h 6327301"/>
              <a:gd name="connsiteX23" fmla="*/ 1966087 w 20366534"/>
              <a:gd name="connsiteY23" fmla="*/ 602835 h 6327301"/>
              <a:gd name="connsiteX24" fmla="*/ 1725456 w 20366534"/>
              <a:gd name="connsiteY24" fmla="*/ 602835 h 6327301"/>
              <a:gd name="connsiteX25" fmla="*/ 1268256 w 20366534"/>
              <a:gd name="connsiteY25" fmla="*/ 482519 h 6327301"/>
              <a:gd name="connsiteX26" fmla="*/ 931371 w 20366534"/>
              <a:gd name="connsiteY26" fmla="*/ 338141 h 6327301"/>
              <a:gd name="connsiteX27" fmla="*/ 690740 w 20366534"/>
              <a:gd name="connsiteY27" fmla="*/ 434393 h 6327301"/>
              <a:gd name="connsiteX28" fmla="*/ 329792 w 20366534"/>
              <a:gd name="connsiteY28" fmla="*/ 506583 h 6327301"/>
              <a:gd name="connsiteX29" fmla="*/ 233540 w 20366534"/>
              <a:gd name="connsiteY29" fmla="*/ 723151 h 6327301"/>
              <a:gd name="connsiteX30" fmla="*/ 353856 w 20366534"/>
              <a:gd name="connsiteY30" fmla="*/ 1372856 h 6327301"/>
              <a:gd name="connsiteX31" fmla="*/ 401982 w 20366534"/>
              <a:gd name="connsiteY31" fmla="*/ 2263193 h 6327301"/>
              <a:gd name="connsiteX32" fmla="*/ 642613 w 20366534"/>
              <a:gd name="connsiteY32" fmla="*/ 3033214 h 6327301"/>
              <a:gd name="connsiteX33" fmla="*/ 714803 w 20366534"/>
              <a:gd name="connsiteY33" fmla="*/ 3418225 h 6327301"/>
              <a:gd name="connsiteX34" fmla="*/ 931371 w 20366534"/>
              <a:gd name="connsiteY34" fmla="*/ 4188246 h 6327301"/>
              <a:gd name="connsiteX35" fmla="*/ 1099813 w 20366534"/>
              <a:gd name="connsiteY35" fmla="*/ 4789825 h 6327301"/>
              <a:gd name="connsiteX36" fmla="*/ 1749519 w 20366534"/>
              <a:gd name="connsiteY36" fmla="*/ 5295151 h 6327301"/>
              <a:gd name="connsiteX37" fmla="*/ 2110466 w 20366534"/>
              <a:gd name="connsiteY37" fmla="*/ 5848604 h 6327301"/>
              <a:gd name="connsiteX38" fmla="*/ 2230782 w 20366534"/>
              <a:gd name="connsiteY38" fmla="*/ 6281741 h 6327301"/>
              <a:gd name="connsiteX39" fmla="*/ 2110466 w 20366534"/>
              <a:gd name="connsiteY39" fmla="*/ 6281741 h 6327301"/>
              <a:gd name="connsiteX40" fmla="*/ 1701392 w 20366534"/>
              <a:gd name="connsiteY40" fmla="*/ 5992983 h 6327301"/>
              <a:gd name="connsiteX41" fmla="*/ 1388571 w 20366534"/>
              <a:gd name="connsiteY41" fmla="*/ 5487656 h 6327301"/>
              <a:gd name="connsiteX42" fmla="*/ 1051687 w 20366534"/>
              <a:gd name="connsiteY42" fmla="*/ 5126709 h 6327301"/>
              <a:gd name="connsiteX43" fmla="*/ 835119 w 20366534"/>
              <a:gd name="connsiteY43" fmla="*/ 4380751 h 6327301"/>
              <a:gd name="connsiteX44" fmla="*/ 546361 w 20366534"/>
              <a:gd name="connsiteY44" fmla="*/ 3610730 h 6327301"/>
              <a:gd name="connsiteX45" fmla="*/ 377919 w 20366534"/>
              <a:gd name="connsiteY45" fmla="*/ 2840709 h 6327301"/>
              <a:gd name="connsiteX46" fmla="*/ 209477 w 20366534"/>
              <a:gd name="connsiteY46" fmla="*/ 2191004 h 6327301"/>
              <a:gd name="connsiteX47" fmla="*/ 89161 w 20366534"/>
              <a:gd name="connsiteY47" fmla="*/ 1541298 h 6327301"/>
              <a:gd name="connsiteX48" fmla="*/ 41035 w 20366534"/>
              <a:gd name="connsiteY48" fmla="*/ 1035972 h 6327301"/>
              <a:gd name="connsiteX49" fmla="*/ 16971 w 20366534"/>
              <a:gd name="connsiteY49" fmla="*/ 626898 h 6327301"/>
              <a:gd name="connsiteX50" fmla="*/ 16971 w 20366534"/>
              <a:gd name="connsiteY50" fmla="*/ 290014 h 6327301"/>
              <a:gd name="connsiteX51" fmla="*/ 233540 w 20366534"/>
              <a:gd name="connsiteY51" fmla="*/ 145635 h 6327301"/>
              <a:gd name="connsiteX52" fmla="*/ 714803 w 20366534"/>
              <a:gd name="connsiteY52" fmla="*/ 49383 h 6327301"/>
              <a:gd name="connsiteX53" fmla="*/ 1027624 w 20366534"/>
              <a:gd name="connsiteY53" fmla="*/ 1256 h 6327301"/>
              <a:gd name="connsiteX54" fmla="*/ 1749519 w 20366534"/>
              <a:gd name="connsiteY54" fmla="*/ 97509 h 6327301"/>
              <a:gd name="connsiteX55" fmla="*/ 2134529 w 20366534"/>
              <a:gd name="connsiteY55" fmla="*/ 217825 h 6327301"/>
              <a:gd name="connsiteX56" fmla="*/ 3169245 w 20366534"/>
              <a:gd name="connsiteY56" fmla="*/ 145635 h 6327301"/>
              <a:gd name="connsiteX57" fmla="*/ 3939266 w 20366534"/>
              <a:gd name="connsiteY57" fmla="*/ 193762 h 6327301"/>
              <a:gd name="connsiteX58" fmla="*/ 4973982 w 20366534"/>
              <a:gd name="connsiteY58" fmla="*/ 578772 h 6327301"/>
              <a:gd name="connsiteX59" fmla="*/ 5623687 w 20366534"/>
              <a:gd name="connsiteY59" fmla="*/ 482519 h 6327301"/>
              <a:gd name="connsiteX60" fmla="*/ 6225266 w 20366534"/>
              <a:gd name="connsiteY60" fmla="*/ 458456 h 6327301"/>
              <a:gd name="connsiteX61" fmla="*/ 6682466 w 20366534"/>
              <a:gd name="connsiteY61" fmla="*/ 843467 h 6327301"/>
              <a:gd name="connsiteX62" fmla="*/ 8054066 w 20366534"/>
              <a:gd name="connsiteY62" fmla="*/ 939719 h 6327301"/>
              <a:gd name="connsiteX63" fmla="*/ 9209098 w 20366534"/>
              <a:gd name="connsiteY63" fmla="*/ 891593 h 6327301"/>
              <a:gd name="connsiteX64" fmla="*/ 10171624 w 20366534"/>
              <a:gd name="connsiteY64" fmla="*/ 867530 h 6327301"/>
              <a:gd name="connsiteX65" fmla="*/ 11134150 w 20366534"/>
              <a:gd name="connsiteY65" fmla="*/ 987846 h 6327301"/>
              <a:gd name="connsiteX66" fmla="*/ 11687603 w 20366534"/>
              <a:gd name="connsiteY66" fmla="*/ 1084098 h 6327301"/>
              <a:gd name="connsiteX67" fmla="*/ 12313245 w 20366534"/>
              <a:gd name="connsiteY67" fmla="*/ 1108162 h 6327301"/>
              <a:gd name="connsiteX68" fmla="*/ 12818571 w 20366534"/>
              <a:gd name="connsiteY68" fmla="*/ 915656 h 6327301"/>
              <a:gd name="connsiteX69" fmla="*/ 13347961 w 20366534"/>
              <a:gd name="connsiteY69" fmla="*/ 1156288 h 6327301"/>
              <a:gd name="connsiteX70" fmla="*/ 13757035 w 20366534"/>
              <a:gd name="connsiteY70" fmla="*/ 1276604 h 6327301"/>
              <a:gd name="connsiteX71" fmla="*/ 14551119 w 20366534"/>
              <a:gd name="connsiteY71" fmla="*/ 1372856 h 6327301"/>
              <a:gd name="connsiteX72" fmla="*/ 15128635 w 20366534"/>
              <a:gd name="connsiteY72" fmla="*/ 1324730 h 6327301"/>
              <a:gd name="connsiteX73" fmla="*/ 15754277 w 20366534"/>
              <a:gd name="connsiteY73" fmla="*/ 1396919 h 6327301"/>
              <a:gd name="connsiteX74" fmla="*/ 16379919 w 20366534"/>
              <a:gd name="connsiteY74" fmla="*/ 1324730 h 6327301"/>
              <a:gd name="connsiteX75" fmla="*/ 18752755 w 20366534"/>
              <a:gd name="connsiteY75" fmla="*/ 1265357 h 6327301"/>
              <a:gd name="connsiteX76" fmla="*/ 20319453 w 20366534"/>
              <a:gd name="connsiteY76" fmla="*/ 1317032 h 6327301"/>
              <a:gd name="connsiteX77" fmla="*/ 20317261 w 20366534"/>
              <a:gd name="connsiteY77" fmla="*/ 2394939 h 6327301"/>
              <a:gd name="connsiteX0" fmla="*/ 20270213 w 20335910"/>
              <a:gd name="connsiteY0" fmla="*/ 2439166 h 6327301"/>
              <a:gd name="connsiteX1" fmla="*/ 19659790 w 20335910"/>
              <a:gd name="connsiteY1" fmla="*/ 2324707 h 6327301"/>
              <a:gd name="connsiteX2" fmla="*/ 19247501 w 20335910"/>
              <a:gd name="connsiteY2" fmla="*/ 2040491 h 6327301"/>
              <a:gd name="connsiteX3" fmla="*/ 18230519 w 20335910"/>
              <a:gd name="connsiteY3" fmla="*/ 2350545 h 6327301"/>
              <a:gd name="connsiteX4" fmla="*/ 17735771 w 20335910"/>
              <a:gd name="connsiteY4" fmla="*/ 1704600 h 6327301"/>
              <a:gd name="connsiteX5" fmla="*/ 15633961 w 20335910"/>
              <a:gd name="connsiteY5" fmla="*/ 2142877 h 6327301"/>
              <a:gd name="connsiteX6" fmla="*/ 14912066 w 20335910"/>
              <a:gd name="connsiteY6" fmla="*/ 1950372 h 6327301"/>
              <a:gd name="connsiteX7" fmla="*/ 14025255 w 20335910"/>
              <a:gd name="connsiteY7" fmla="*/ 1809544 h 6327301"/>
              <a:gd name="connsiteX8" fmla="*/ 12842635 w 20335910"/>
              <a:gd name="connsiteY8" fmla="*/ 1420983 h 6327301"/>
              <a:gd name="connsiteX9" fmla="*/ 12289182 w 20335910"/>
              <a:gd name="connsiteY9" fmla="*/ 1733804 h 6327301"/>
              <a:gd name="connsiteX10" fmla="*/ 11759792 w 20335910"/>
              <a:gd name="connsiteY10" fmla="*/ 1733804 h 6327301"/>
              <a:gd name="connsiteX11" fmla="*/ 10580698 w 20335910"/>
              <a:gd name="connsiteY11" fmla="*/ 1709741 h 6327301"/>
              <a:gd name="connsiteX12" fmla="*/ 8535329 w 20335910"/>
              <a:gd name="connsiteY12" fmla="*/ 1709741 h 6327301"/>
              <a:gd name="connsiteX13" fmla="*/ 7572803 w 20335910"/>
              <a:gd name="connsiteY13" fmla="*/ 1685677 h 6327301"/>
              <a:gd name="connsiteX14" fmla="*/ 6489961 w 20335910"/>
              <a:gd name="connsiteY14" fmla="*/ 1517235 h 6327301"/>
              <a:gd name="connsiteX15" fmla="*/ 6201203 w 20335910"/>
              <a:gd name="connsiteY15" fmla="*/ 1204414 h 6327301"/>
              <a:gd name="connsiteX16" fmla="*/ 5744003 w 20335910"/>
              <a:gd name="connsiteY16" fmla="*/ 891593 h 6327301"/>
              <a:gd name="connsiteX17" fmla="*/ 5334929 w 20335910"/>
              <a:gd name="connsiteY17" fmla="*/ 1035972 h 6327301"/>
              <a:gd name="connsiteX18" fmla="*/ 5094298 w 20335910"/>
              <a:gd name="connsiteY18" fmla="*/ 1204414 h 6327301"/>
              <a:gd name="connsiteX19" fmla="*/ 4613035 w 20335910"/>
              <a:gd name="connsiteY19" fmla="*/ 1035972 h 6327301"/>
              <a:gd name="connsiteX20" fmla="*/ 4444592 w 20335910"/>
              <a:gd name="connsiteY20" fmla="*/ 819404 h 6327301"/>
              <a:gd name="connsiteX21" fmla="*/ 3530192 w 20335910"/>
              <a:gd name="connsiteY21" fmla="*/ 482519 h 6327301"/>
              <a:gd name="connsiteX22" fmla="*/ 2712045 w 20335910"/>
              <a:gd name="connsiteY22" fmla="*/ 314077 h 6327301"/>
              <a:gd name="connsiteX23" fmla="*/ 1966087 w 20335910"/>
              <a:gd name="connsiteY23" fmla="*/ 602835 h 6327301"/>
              <a:gd name="connsiteX24" fmla="*/ 1725456 w 20335910"/>
              <a:gd name="connsiteY24" fmla="*/ 602835 h 6327301"/>
              <a:gd name="connsiteX25" fmla="*/ 1268256 w 20335910"/>
              <a:gd name="connsiteY25" fmla="*/ 482519 h 6327301"/>
              <a:gd name="connsiteX26" fmla="*/ 931371 w 20335910"/>
              <a:gd name="connsiteY26" fmla="*/ 338141 h 6327301"/>
              <a:gd name="connsiteX27" fmla="*/ 690740 w 20335910"/>
              <a:gd name="connsiteY27" fmla="*/ 434393 h 6327301"/>
              <a:gd name="connsiteX28" fmla="*/ 329792 w 20335910"/>
              <a:gd name="connsiteY28" fmla="*/ 506583 h 6327301"/>
              <a:gd name="connsiteX29" fmla="*/ 233540 w 20335910"/>
              <a:gd name="connsiteY29" fmla="*/ 723151 h 6327301"/>
              <a:gd name="connsiteX30" fmla="*/ 353856 w 20335910"/>
              <a:gd name="connsiteY30" fmla="*/ 1372856 h 6327301"/>
              <a:gd name="connsiteX31" fmla="*/ 401982 w 20335910"/>
              <a:gd name="connsiteY31" fmla="*/ 2263193 h 6327301"/>
              <a:gd name="connsiteX32" fmla="*/ 642613 w 20335910"/>
              <a:gd name="connsiteY32" fmla="*/ 3033214 h 6327301"/>
              <a:gd name="connsiteX33" fmla="*/ 714803 w 20335910"/>
              <a:gd name="connsiteY33" fmla="*/ 3418225 h 6327301"/>
              <a:gd name="connsiteX34" fmla="*/ 931371 w 20335910"/>
              <a:gd name="connsiteY34" fmla="*/ 4188246 h 6327301"/>
              <a:gd name="connsiteX35" fmla="*/ 1099813 w 20335910"/>
              <a:gd name="connsiteY35" fmla="*/ 4789825 h 6327301"/>
              <a:gd name="connsiteX36" fmla="*/ 1749519 w 20335910"/>
              <a:gd name="connsiteY36" fmla="*/ 5295151 h 6327301"/>
              <a:gd name="connsiteX37" fmla="*/ 2110466 w 20335910"/>
              <a:gd name="connsiteY37" fmla="*/ 5848604 h 6327301"/>
              <a:gd name="connsiteX38" fmla="*/ 2230782 w 20335910"/>
              <a:gd name="connsiteY38" fmla="*/ 6281741 h 6327301"/>
              <a:gd name="connsiteX39" fmla="*/ 2110466 w 20335910"/>
              <a:gd name="connsiteY39" fmla="*/ 6281741 h 6327301"/>
              <a:gd name="connsiteX40" fmla="*/ 1701392 w 20335910"/>
              <a:gd name="connsiteY40" fmla="*/ 5992983 h 6327301"/>
              <a:gd name="connsiteX41" fmla="*/ 1388571 w 20335910"/>
              <a:gd name="connsiteY41" fmla="*/ 5487656 h 6327301"/>
              <a:gd name="connsiteX42" fmla="*/ 1051687 w 20335910"/>
              <a:gd name="connsiteY42" fmla="*/ 5126709 h 6327301"/>
              <a:gd name="connsiteX43" fmla="*/ 835119 w 20335910"/>
              <a:gd name="connsiteY43" fmla="*/ 4380751 h 6327301"/>
              <a:gd name="connsiteX44" fmla="*/ 546361 w 20335910"/>
              <a:gd name="connsiteY44" fmla="*/ 3610730 h 6327301"/>
              <a:gd name="connsiteX45" fmla="*/ 377919 w 20335910"/>
              <a:gd name="connsiteY45" fmla="*/ 2840709 h 6327301"/>
              <a:gd name="connsiteX46" fmla="*/ 209477 w 20335910"/>
              <a:gd name="connsiteY46" fmla="*/ 2191004 h 6327301"/>
              <a:gd name="connsiteX47" fmla="*/ 89161 w 20335910"/>
              <a:gd name="connsiteY47" fmla="*/ 1541298 h 6327301"/>
              <a:gd name="connsiteX48" fmla="*/ 41035 w 20335910"/>
              <a:gd name="connsiteY48" fmla="*/ 1035972 h 6327301"/>
              <a:gd name="connsiteX49" fmla="*/ 16971 w 20335910"/>
              <a:gd name="connsiteY49" fmla="*/ 626898 h 6327301"/>
              <a:gd name="connsiteX50" fmla="*/ 16971 w 20335910"/>
              <a:gd name="connsiteY50" fmla="*/ 290014 h 6327301"/>
              <a:gd name="connsiteX51" fmla="*/ 233540 w 20335910"/>
              <a:gd name="connsiteY51" fmla="*/ 145635 h 6327301"/>
              <a:gd name="connsiteX52" fmla="*/ 714803 w 20335910"/>
              <a:gd name="connsiteY52" fmla="*/ 49383 h 6327301"/>
              <a:gd name="connsiteX53" fmla="*/ 1027624 w 20335910"/>
              <a:gd name="connsiteY53" fmla="*/ 1256 h 6327301"/>
              <a:gd name="connsiteX54" fmla="*/ 1749519 w 20335910"/>
              <a:gd name="connsiteY54" fmla="*/ 97509 h 6327301"/>
              <a:gd name="connsiteX55" fmla="*/ 2134529 w 20335910"/>
              <a:gd name="connsiteY55" fmla="*/ 217825 h 6327301"/>
              <a:gd name="connsiteX56" fmla="*/ 3169245 w 20335910"/>
              <a:gd name="connsiteY56" fmla="*/ 145635 h 6327301"/>
              <a:gd name="connsiteX57" fmla="*/ 3939266 w 20335910"/>
              <a:gd name="connsiteY57" fmla="*/ 193762 h 6327301"/>
              <a:gd name="connsiteX58" fmla="*/ 4973982 w 20335910"/>
              <a:gd name="connsiteY58" fmla="*/ 578772 h 6327301"/>
              <a:gd name="connsiteX59" fmla="*/ 5623687 w 20335910"/>
              <a:gd name="connsiteY59" fmla="*/ 482519 h 6327301"/>
              <a:gd name="connsiteX60" fmla="*/ 6225266 w 20335910"/>
              <a:gd name="connsiteY60" fmla="*/ 458456 h 6327301"/>
              <a:gd name="connsiteX61" fmla="*/ 6682466 w 20335910"/>
              <a:gd name="connsiteY61" fmla="*/ 843467 h 6327301"/>
              <a:gd name="connsiteX62" fmla="*/ 8054066 w 20335910"/>
              <a:gd name="connsiteY62" fmla="*/ 939719 h 6327301"/>
              <a:gd name="connsiteX63" fmla="*/ 9209098 w 20335910"/>
              <a:gd name="connsiteY63" fmla="*/ 891593 h 6327301"/>
              <a:gd name="connsiteX64" fmla="*/ 10171624 w 20335910"/>
              <a:gd name="connsiteY64" fmla="*/ 867530 h 6327301"/>
              <a:gd name="connsiteX65" fmla="*/ 11134150 w 20335910"/>
              <a:gd name="connsiteY65" fmla="*/ 987846 h 6327301"/>
              <a:gd name="connsiteX66" fmla="*/ 11687603 w 20335910"/>
              <a:gd name="connsiteY66" fmla="*/ 1084098 h 6327301"/>
              <a:gd name="connsiteX67" fmla="*/ 12313245 w 20335910"/>
              <a:gd name="connsiteY67" fmla="*/ 1108162 h 6327301"/>
              <a:gd name="connsiteX68" fmla="*/ 12818571 w 20335910"/>
              <a:gd name="connsiteY68" fmla="*/ 915656 h 6327301"/>
              <a:gd name="connsiteX69" fmla="*/ 13347961 w 20335910"/>
              <a:gd name="connsiteY69" fmla="*/ 1156288 h 6327301"/>
              <a:gd name="connsiteX70" fmla="*/ 13757035 w 20335910"/>
              <a:gd name="connsiteY70" fmla="*/ 1276604 h 6327301"/>
              <a:gd name="connsiteX71" fmla="*/ 14551119 w 20335910"/>
              <a:gd name="connsiteY71" fmla="*/ 1372856 h 6327301"/>
              <a:gd name="connsiteX72" fmla="*/ 15128635 w 20335910"/>
              <a:gd name="connsiteY72" fmla="*/ 1324730 h 6327301"/>
              <a:gd name="connsiteX73" fmla="*/ 15754277 w 20335910"/>
              <a:gd name="connsiteY73" fmla="*/ 1396919 h 6327301"/>
              <a:gd name="connsiteX74" fmla="*/ 16379919 w 20335910"/>
              <a:gd name="connsiteY74" fmla="*/ 1324730 h 6327301"/>
              <a:gd name="connsiteX75" fmla="*/ 18752755 w 20335910"/>
              <a:gd name="connsiteY75" fmla="*/ 1265357 h 6327301"/>
              <a:gd name="connsiteX76" fmla="*/ 20319453 w 20335910"/>
              <a:gd name="connsiteY76" fmla="*/ 1317032 h 6327301"/>
              <a:gd name="connsiteX77" fmla="*/ 20270213 w 20335910"/>
              <a:gd name="connsiteY77" fmla="*/ 2439166 h 6327301"/>
              <a:gd name="connsiteX0" fmla="*/ 20270213 w 20338443"/>
              <a:gd name="connsiteY0" fmla="*/ 2439166 h 6327301"/>
              <a:gd name="connsiteX1" fmla="*/ 19659790 w 20338443"/>
              <a:gd name="connsiteY1" fmla="*/ 2324707 h 6327301"/>
              <a:gd name="connsiteX2" fmla="*/ 19247501 w 20338443"/>
              <a:gd name="connsiteY2" fmla="*/ 2040491 h 6327301"/>
              <a:gd name="connsiteX3" fmla="*/ 18230519 w 20338443"/>
              <a:gd name="connsiteY3" fmla="*/ 2350545 h 6327301"/>
              <a:gd name="connsiteX4" fmla="*/ 17735771 w 20338443"/>
              <a:gd name="connsiteY4" fmla="*/ 1704600 h 6327301"/>
              <a:gd name="connsiteX5" fmla="*/ 15633961 w 20338443"/>
              <a:gd name="connsiteY5" fmla="*/ 2142877 h 6327301"/>
              <a:gd name="connsiteX6" fmla="*/ 14912066 w 20338443"/>
              <a:gd name="connsiteY6" fmla="*/ 1950372 h 6327301"/>
              <a:gd name="connsiteX7" fmla="*/ 14025255 w 20338443"/>
              <a:gd name="connsiteY7" fmla="*/ 1809544 h 6327301"/>
              <a:gd name="connsiteX8" fmla="*/ 12842635 w 20338443"/>
              <a:gd name="connsiteY8" fmla="*/ 1420983 h 6327301"/>
              <a:gd name="connsiteX9" fmla="*/ 12289182 w 20338443"/>
              <a:gd name="connsiteY9" fmla="*/ 1733804 h 6327301"/>
              <a:gd name="connsiteX10" fmla="*/ 11759792 w 20338443"/>
              <a:gd name="connsiteY10" fmla="*/ 1733804 h 6327301"/>
              <a:gd name="connsiteX11" fmla="*/ 10580698 w 20338443"/>
              <a:gd name="connsiteY11" fmla="*/ 1709741 h 6327301"/>
              <a:gd name="connsiteX12" fmla="*/ 8535329 w 20338443"/>
              <a:gd name="connsiteY12" fmla="*/ 1709741 h 6327301"/>
              <a:gd name="connsiteX13" fmla="*/ 7572803 w 20338443"/>
              <a:gd name="connsiteY13" fmla="*/ 1685677 h 6327301"/>
              <a:gd name="connsiteX14" fmla="*/ 6489961 w 20338443"/>
              <a:gd name="connsiteY14" fmla="*/ 1517235 h 6327301"/>
              <a:gd name="connsiteX15" fmla="*/ 6201203 w 20338443"/>
              <a:gd name="connsiteY15" fmla="*/ 1204414 h 6327301"/>
              <a:gd name="connsiteX16" fmla="*/ 5744003 w 20338443"/>
              <a:gd name="connsiteY16" fmla="*/ 891593 h 6327301"/>
              <a:gd name="connsiteX17" fmla="*/ 5334929 w 20338443"/>
              <a:gd name="connsiteY17" fmla="*/ 1035972 h 6327301"/>
              <a:gd name="connsiteX18" fmla="*/ 5094298 w 20338443"/>
              <a:gd name="connsiteY18" fmla="*/ 1204414 h 6327301"/>
              <a:gd name="connsiteX19" fmla="*/ 4613035 w 20338443"/>
              <a:gd name="connsiteY19" fmla="*/ 1035972 h 6327301"/>
              <a:gd name="connsiteX20" fmla="*/ 4444592 w 20338443"/>
              <a:gd name="connsiteY20" fmla="*/ 819404 h 6327301"/>
              <a:gd name="connsiteX21" fmla="*/ 3530192 w 20338443"/>
              <a:gd name="connsiteY21" fmla="*/ 482519 h 6327301"/>
              <a:gd name="connsiteX22" fmla="*/ 2712045 w 20338443"/>
              <a:gd name="connsiteY22" fmla="*/ 314077 h 6327301"/>
              <a:gd name="connsiteX23" fmla="*/ 1966087 w 20338443"/>
              <a:gd name="connsiteY23" fmla="*/ 602835 h 6327301"/>
              <a:gd name="connsiteX24" fmla="*/ 1725456 w 20338443"/>
              <a:gd name="connsiteY24" fmla="*/ 602835 h 6327301"/>
              <a:gd name="connsiteX25" fmla="*/ 1268256 w 20338443"/>
              <a:gd name="connsiteY25" fmla="*/ 482519 h 6327301"/>
              <a:gd name="connsiteX26" fmla="*/ 931371 w 20338443"/>
              <a:gd name="connsiteY26" fmla="*/ 338141 h 6327301"/>
              <a:gd name="connsiteX27" fmla="*/ 690740 w 20338443"/>
              <a:gd name="connsiteY27" fmla="*/ 434393 h 6327301"/>
              <a:gd name="connsiteX28" fmla="*/ 329792 w 20338443"/>
              <a:gd name="connsiteY28" fmla="*/ 506583 h 6327301"/>
              <a:gd name="connsiteX29" fmla="*/ 233540 w 20338443"/>
              <a:gd name="connsiteY29" fmla="*/ 723151 h 6327301"/>
              <a:gd name="connsiteX30" fmla="*/ 353856 w 20338443"/>
              <a:gd name="connsiteY30" fmla="*/ 1372856 h 6327301"/>
              <a:gd name="connsiteX31" fmla="*/ 401982 w 20338443"/>
              <a:gd name="connsiteY31" fmla="*/ 2263193 h 6327301"/>
              <a:gd name="connsiteX32" fmla="*/ 642613 w 20338443"/>
              <a:gd name="connsiteY32" fmla="*/ 3033214 h 6327301"/>
              <a:gd name="connsiteX33" fmla="*/ 714803 w 20338443"/>
              <a:gd name="connsiteY33" fmla="*/ 3418225 h 6327301"/>
              <a:gd name="connsiteX34" fmla="*/ 931371 w 20338443"/>
              <a:gd name="connsiteY34" fmla="*/ 4188246 h 6327301"/>
              <a:gd name="connsiteX35" fmla="*/ 1099813 w 20338443"/>
              <a:gd name="connsiteY35" fmla="*/ 4789825 h 6327301"/>
              <a:gd name="connsiteX36" fmla="*/ 1749519 w 20338443"/>
              <a:gd name="connsiteY36" fmla="*/ 5295151 h 6327301"/>
              <a:gd name="connsiteX37" fmla="*/ 2110466 w 20338443"/>
              <a:gd name="connsiteY37" fmla="*/ 5848604 h 6327301"/>
              <a:gd name="connsiteX38" fmla="*/ 2230782 w 20338443"/>
              <a:gd name="connsiteY38" fmla="*/ 6281741 h 6327301"/>
              <a:gd name="connsiteX39" fmla="*/ 2110466 w 20338443"/>
              <a:gd name="connsiteY39" fmla="*/ 6281741 h 6327301"/>
              <a:gd name="connsiteX40" fmla="*/ 1701392 w 20338443"/>
              <a:gd name="connsiteY40" fmla="*/ 5992983 h 6327301"/>
              <a:gd name="connsiteX41" fmla="*/ 1388571 w 20338443"/>
              <a:gd name="connsiteY41" fmla="*/ 5487656 h 6327301"/>
              <a:gd name="connsiteX42" fmla="*/ 1051687 w 20338443"/>
              <a:gd name="connsiteY42" fmla="*/ 5126709 h 6327301"/>
              <a:gd name="connsiteX43" fmla="*/ 835119 w 20338443"/>
              <a:gd name="connsiteY43" fmla="*/ 4380751 h 6327301"/>
              <a:gd name="connsiteX44" fmla="*/ 546361 w 20338443"/>
              <a:gd name="connsiteY44" fmla="*/ 3610730 h 6327301"/>
              <a:gd name="connsiteX45" fmla="*/ 377919 w 20338443"/>
              <a:gd name="connsiteY45" fmla="*/ 2840709 h 6327301"/>
              <a:gd name="connsiteX46" fmla="*/ 209477 w 20338443"/>
              <a:gd name="connsiteY46" fmla="*/ 2191004 h 6327301"/>
              <a:gd name="connsiteX47" fmla="*/ 89161 w 20338443"/>
              <a:gd name="connsiteY47" fmla="*/ 1541298 h 6327301"/>
              <a:gd name="connsiteX48" fmla="*/ 41035 w 20338443"/>
              <a:gd name="connsiteY48" fmla="*/ 1035972 h 6327301"/>
              <a:gd name="connsiteX49" fmla="*/ 16971 w 20338443"/>
              <a:gd name="connsiteY49" fmla="*/ 626898 h 6327301"/>
              <a:gd name="connsiteX50" fmla="*/ 16971 w 20338443"/>
              <a:gd name="connsiteY50" fmla="*/ 290014 h 6327301"/>
              <a:gd name="connsiteX51" fmla="*/ 233540 w 20338443"/>
              <a:gd name="connsiteY51" fmla="*/ 145635 h 6327301"/>
              <a:gd name="connsiteX52" fmla="*/ 714803 w 20338443"/>
              <a:gd name="connsiteY52" fmla="*/ 49383 h 6327301"/>
              <a:gd name="connsiteX53" fmla="*/ 1027624 w 20338443"/>
              <a:gd name="connsiteY53" fmla="*/ 1256 h 6327301"/>
              <a:gd name="connsiteX54" fmla="*/ 1749519 w 20338443"/>
              <a:gd name="connsiteY54" fmla="*/ 97509 h 6327301"/>
              <a:gd name="connsiteX55" fmla="*/ 2134529 w 20338443"/>
              <a:gd name="connsiteY55" fmla="*/ 217825 h 6327301"/>
              <a:gd name="connsiteX56" fmla="*/ 3169245 w 20338443"/>
              <a:gd name="connsiteY56" fmla="*/ 145635 h 6327301"/>
              <a:gd name="connsiteX57" fmla="*/ 3939266 w 20338443"/>
              <a:gd name="connsiteY57" fmla="*/ 193762 h 6327301"/>
              <a:gd name="connsiteX58" fmla="*/ 4973982 w 20338443"/>
              <a:gd name="connsiteY58" fmla="*/ 578772 h 6327301"/>
              <a:gd name="connsiteX59" fmla="*/ 5623687 w 20338443"/>
              <a:gd name="connsiteY59" fmla="*/ 482519 h 6327301"/>
              <a:gd name="connsiteX60" fmla="*/ 6225266 w 20338443"/>
              <a:gd name="connsiteY60" fmla="*/ 458456 h 6327301"/>
              <a:gd name="connsiteX61" fmla="*/ 6682466 w 20338443"/>
              <a:gd name="connsiteY61" fmla="*/ 843467 h 6327301"/>
              <a:gd name="connsiteX62" fmla="*/ 8054066 w 20338443"/>
              <a:gd name="connsiteY62" fmla="*/ 939719 h 6327301"/>
              <a:gd name="connsiteX63" fmla="*/ 9209098 w 20338443"/>
              <a:gd name="connsiteY63" fmla="*/ 891593 h 6327301"/>
              <a:gd name="connsiteX64" fmla="*/ 10171624 w 20338443"/>
              <a:gd name="connsiteY64" fmla="*/ 867530 h 6327301"/>
              <a:gd name="connsiteX65" fmla="*/ 11134150 w 20338443"/>
              <a:gd name="connsiteY65" fmla="*/ 987846 h 6327301"/>
              <a:gd name="connsiteX66" fmla="*/ 11687603 w 20338443"/>
              <a:gd name="connsiteY66" fmla="*/ 1084098 h 6327301"/>
              <a:gd name="connsiteX67" fmla="*/ 12313245 w 20338443"/>
              <a:gd name="connsiteY67" fmla="*/ 1108162 h 6327301"/>
              <a:gd name="connsiteX68" fmla="*/ 12818571 w 20338443"/>
              <a:gd name="connsiteY68" fmla="*/ 915656 h 6327301"/>
              <a:gd name="connsiteX69" fmla="*/ 13347961 w 20338443"/>
              <a:gd name="connsiteY69" fmla="*/ 1156288 h 6327301"/>
              <a:gd name="connsiteX70" fmla="*/ 13757035 w 20338443"/>
              <a:gd name="connsiteY70" fmla="*/ 1276604 h 6327301"/>
              <a:gd name="connsiteX71" fmla="*/ 14551119 w 20338443"/>
              <a:gd name="connsiteY71" fmla="*/ 1372856 h 6327301"/>
              <a:gd name="connsiteX72" fmla="*/ 15128635 w 20338443"/>
              <a:gd name="connsiteY72" fmla="*/ 1324730 h 6327301"/>
              <a:gd name="connsiteX73" fmla="*/ 15754277 w 20338443"/>
              <a:gd name="connsiteY73" fmla="*/ 1396919 h 6327301"/>
              <a:gd name="connsiteX74" fmla="*/ 16379919 w 20338443"/>
              <a:gd name="connsiteY74" fmla="*/ 1324730 h 6327301"/>
              <a:gd name="connsiteX75" fmla="*/ 18752755 w 20338443"/>
              <a:gd name="connsiteY75" fmla="*/ 1265357 h 6327301"/>
              <a:gd name="connsiteX76" fmla="*/ 20324156 w 20338443"/>
              <a:gd name="connsiteY76" fmla="*/ 1290496 h 6327301"/>
              <a:gd name="connsiteX77" fmla="*/ 20270213 w 20338443"/>
              <a:gd name="connsiteY77" fmla="*/ 2439166 h 6327301"/>
              <a:gd name="connsiteX0" fmla="*/ 20270213 w 20324156"/>
              <a:gd name="connsiteY0" fmla="*/ 2439166 h 6327301"/>
              <a:gd name="connsiteX1" fmla="*/ 20171622 w 20324156"/>
              <a:gd name="connsiteY1" fmla="*/ 2443421 h 6327301"/>
              <a:gd name="connsiteX2" fmla="*/ 19659790 w 20324156"/>
              <a:gd name="connsiteY2" fmla="*/ 2324707 h 6327301"/>
              <a:gd name="connsiteX3" fmla="*/ 19247501 w 20324156"/>
              <a:gd name="connsiteY3" fmla="*/ 2040491 h 6327301"/>
              <a:gd name="connsiteX4" fmla="*/ 18230519 w 20324156"/>
              <a:gd name="connsiteY4" fmla="*/ 2350545 h 6327301"/>
              <a:gd name="connsiteX5" fmla="*/ 17735771 w 20324156"/>
              <a:gd name="connsiteY5" fmla="*/ 1704600 h 6327301"/>
              <a:gd name="connsiteX6" fmla="*/ 15633961 w 20324156"/>
              <a:gd name="connsiteY6" fmla="*/ 2142877 h 6327301"/>
              <a:gd name="connsiteX7" fmla="*/ 14912066 w 20324156"/>
              <a:gd name="connsiteY7" fmla="*/ 1950372 h 6327301"/>
              <a:gd name="connsiteX8" fmla="*/ 14025255 w 20324156"/>
              <a:gd name="connsiteY8" fmla="*/ 1809544 h 6327301"/>
              <a:gd name="connsiteX9" fmla="*/ 12842635 w 20324156"/>
              <a:gd name="connsiteY9" fmla="*/ 1420983 h 6327301"/>
              <a:gd name="connsiteX10" fmla="*/ 12289182 w 20324156"/>
              <a:gd name="connsiteY10" fmla="*/ 1733804 h 6327301"/>
              <a:gd name="connsiteX11" fmla="*/ 11759792 w 20324156"/>
              <a:gd name="connsiteY11" fmla="*/ 1733804 h 6327301"/>
              <a:gd name="connsiteX12" fmla="*/ 10580698 w 20324156"/>
              <a:gd name="connsiteY12" fmla="*/ 1709741 h 6327301"/>
              <a:gd name="connsiteX13" fmla="*/ 8535329 w 20324156"/>
              <a:gd name="connsiteY13" fmla="*/ 1709741 h 6327301"/>
              <a:gd name="connsiteX14" fmla="*/ 7572803 w 20324156"/>
              <a:gd name="connsiteY14" fmla="*/ 1685677 h 6327301"/>
              <a:gd name="connsiteX15" fmla="*/ 6489961 w 20324156"/>
              <a:gd name="connsiteY15" fmla="*/ 1517235 h 6327301"/>
              <a:gd name="connsiteX16" fmla="*/ 6201203 w 20324156"/>
              <a:gd name="connsiteY16" fmla="*/ 1204414 h 6327301"/>
              <a:gd name="connsiteX17" fmla="*/ 5744003 w 20324156"/>
              <a:gd name="connsiteY17" fmla="*/ 891593 h 6327301"/>
              <a:gd name="connsiteX18" fmla="*/ 5334929 w 20324156"/>
              <a:gd name="connsiteY18" fmla="*/ 1035972 h 6327301"/>
              <a:gd name="connsiteX19" fmla="*/ 5094298 w 20324156"/>
              <a:gd name="connsiteY19" fmla="*/ 1204414 h 6327301"/>
              <a:gd name="connsiteX20" fmla="*/ 4613035 w 20324156"/>
              <a:gd name="connsiteY20" fmla="*/ 1035972 h 6327301"/>
              <a:gd name="connsiteX21" fmla="*/ 4444592 w 20324156"/>
              <a:gd name="connsiteY21" fmla="*/ 819404 h 6327301"/>
              <a:gd name="connsiteX22" fmla="*/ 3530192 w 20324156"/>
              <a:gd name="connsiteY22" fmla="*/ 482519 h 6327301"/>
              <a:gd name="connsiteX23" fmla="*/ 2712045 w 20324156"/>
              <a:gd name="connsiteY23" fmla="*/ 314077 h 6327301"/>
              <a:gd name="connsiteX24" fmla="*/ 1966087 w 20324156"/>
              <a:gd name="connsiteY24" fmla="*/ 602835 h 6327301"/>
              <a:gd name="connsiteX25" fmla="*/ 1725456 w 20324156"/>
              <a:gd name="connsiteY25" fmla="*/ 602835 h 6327301"/>
              <a:gd name="connsiteX26" fmla="*/ 1268256 w 20324156"/>
              <a:gd name="connsiteY26" fmla="*/ 482519 h 6327301"/>
              <a:gd name="connsiteX27" fmla="*/ 931371 w 20324156"/>
              <a:gd name="connsiteY27" fmla="*/ 338141 h 6327301"/>
              <a:gd name="connsiteX28" fmla="*/ 690740 w 20324156"/>
              <a:gd name="connsiteY28" fmla="*/ 434393 h 6327301"/>
              <a:gd name="connsiteX29" fmla="*/ 329792 w 20324156"/>
              <a:gd name="connsiteY29" fmla="*/ 506583 h 6327301"/>
              <a:gd name="connsiteX30" fmla="*/ 233540 w 20324156"/>
              <a:gd name="connsiteY30" fmla="*/ 723151 h 6327301"/>
              <a:gd name="connsiteX31" fmla="*/ 353856 w 20324156"/>
              <a:gd name="connsiteY31" fmla="*/ 1372856 h 6327301"/>
              <a:gd name="connsiteX32" fmla="*/ 401982 w 20324156"/>
              <a:gd name="connsiteY32" fmla="*/ 2263193 h 6327301"/>
              <a:gd name="connsiteX33" fmla="*/ 642613 w 20324156"/>
              <a:gd name="connsiteY33" fmla="*/ 3033214 h 6327301"/>
              <a:gd name="connsiteX34" fmla="*/ 714803 w 20324156"/>
              <a:gd name="connsiteY34" fmla="*/ 3418225 h 6327301"/>
              <a:gd name="connsiteX35" fmla="*/ 931371 w 20324156"/>
              <a:gd name="connsiteY35" fmla="*/ 4188246 h 6327301"/>
              <a:gd name="connsiteX36" fmla="*/ 1099813 w 20324156"/>
              <a:gd name="connsiteY36" fmla="*/ 4789825 h 6327301"/>
              <a:gd name="connsiteX37" fmla="*/ 1749519 w 20324156"/>
              <a:gd name="connsiteY37" fmla="*/ 5295151 h 6327301"/>
              <a:gd name="connsiteX38" fmla="*/ 2110466 w 20324156"/>
              <a:gd name="connsiteY38" fmla="*/ 5848604 h 6327301"/>
              <a:gd name="connsiteX39" fmla="*/ 2230782 w 20324156"/>
              <a:gd name="connsiteY39" fmla="*/ 6281741 h 6327301"/>
              <a:gd name="connsiteX40" fmla="*/ 2110466 w 20324156"/>
              <a:gd name="connsiteY40" fmla="*/ 6281741 h 6327301"/>
              <a:gd name="connsiteX41" fmla="*/ 1701392 w 20324156"/>
              <a:gd name="connsiteY41" fmla="*/ 5992983 h 6327301"/>
              <a:gd name="connsiteX42" fmla="*/ 1388571 w 20324156"/>
              <a:gd name="connsiteY42" fmla="*/ 5487656 h 6327301"/>
              <a:gd name="connsiteX43" fmla="*/ 1051687 w 20324156"/>
              <a:gd name="connsiteY43" fmla="*/ 5126709 h 6327301"/>
              <a:gd name="connsiteX44" fmla="*/ 835119 w 20324156"/>
              <a:gd name="connsiteY44" fmla="*/ 4380751 h 6327301"/>
              <a:gd name="connsiteX45" fmla="*/ 546361 w 20324156"/>
              <a:gd name="connsiteY45" fmla="*/ 3610730 h 6327301"/>
              <a:gd name="connsiteX46" fmla="*/ 377919 w 20324156"/>
              <a:gd name="connsiteY46" fmla="*/ 2840709 h 6327301"/>
              <a:gd name="connsiteX47" fmla="*/ 209477 w 20324156"/>
              <a:gd name="connsiteY47" fmla="*/ 2191004 h 6327301"/>
              <a:gd name="connsiteX48" fmla="*/ 89161 w 20324156"/>
              <a:gd name="connsiteY48" fmla="*/ 1541298 h 6327301"/>
              <a:gd name="connsiteX49" fmla="*/ 41035 w 20324156"/>
              <a:gd name="connsiteY49" fmla="*/ 1035972 h 6327301"/>
              <a:gd name="connsiteX50" fmla="*/ 16971 w 20324156"/>
              <a:gd name="connsiteY50" fmla="*/ 626898 h 6327301"/>
              <a:gd name="connsiteX51" fmla="*/ 16971 w 20324156"/>
              <a:gd name="connsiteY51" fmla="*/ 290014 h 6327301"/>
              <a:gd name="connsiteX52" fmla="*/ 233540 w 20324156"/>
              <a:gd name="connsiteY52" fmla="*/ 145635 h 6327301"/>
              <a:gd name="connsiteX53" fmla="*/ 714803 w 20324156"/>
              <a:gd name="connsiteY53" fmla="*/ 49383 h 6327301"/>
              <a:gd name="connsiteX54" fmla="*/ 1027624 w 20324156"/>
              <a:gd name="connsiteY54" fmla="*/ 1256 h 6327301"/>
              <a:gd name="connsiteX55" fmla="*/ 1749519 w 20324156"/>
              <a:gd name="connsiteY55" fmla="*/ 97509 h 6327301"/>
              <a:gd name="connsiteX56" fmla="*/ 2134529 w 20324156"/>
              <a:gd name="connsiteY56" fmla="*/ 217825 h 6327301"/>
              <a:gd name="connsiteX57" fmla="*/ 3169245 w 20324156"/>
              <a:gd name="connsiteY57" fmla="*/ 145635 h 6327301"/>
              <a:gd name="connsiteX58" fmla="*/ 3939266 w 20324156"/>
              <a:gd name="connsiteY58" fmla="*/ 193762 h 6327301"/>
              <a:gd name="connsiteX59" fmla="*/ 4973982 w 20324156"/>
              <a:gd name="connsiteY59" fmla="*/ 578772 h 6327301"/>
              <a:gd name="connsiteX60" fmla="*/ 5623687 w 20324156"/>
              <a:gd name="connsiteY60" fmla="*/ 482519 h 6327301"/>
              <a:gd name="connsiteX61" fmla="*/ 6225266 w 20324156"/>
              <a:gd name="connsiteY61" fmla="*/ 458456 h 6327301"/>
              <a:gd name="connsiteX62" fmla="*/ 6682466 w 20324156"/>
              <a:gd name="connsiteY62" fmla="*/ 843467 h 6327301"/>
              <a:gd name="connsiteX63" fmla="*/ 8054066 w 20324156"/>
              <a:gd name="connsiteY63" fmla="*/ 939719 h 6327301"/>
              <a:gd name="connsiteX64" fmla="*/ 9209098 w 20324156"/>
              <a:gd name="connsiteY64" fmla="*/ 891593 h 6327301"/>
              <a:gd name="connsiteX65" fmla="*/ 10171624 w 20324156"/>
              <a:gd name="connsiteY65" fmla="*/ 867530 h 6327301"/>
              <a:gd name="connsiteX66" fmla="*/ 11134150 w 20324156"/>
              <a:gd name="connsiteY66" fmla="*/ 987846 h 6327301"/>
              <a:gd name="connsiteX67" fmla="*/ 11687603 w 20324156"/>
              <a:gd name="connsiteY67" fmla="*/ 1084098 h 6327301"/>
              <a:gd name="connsiteX68" fmla="*/ 12313245 w 20324156"/>
              <a:gd name="connsiteY68" fmla="*/ 1108162 h 6327301"/>
              <a:gd name="connsiteX69" fmla="*/ 12818571 w 20324156"/>
              <a:gd name="connsiteY69" fmla="*/ 915656 h 6327301"/>
              <a:gd name="connsiteX70" fmla="*/ 13347961 w 20324156"/>
              <a:gd name="connsiteY70" fmla="*/ 1156288 h 6327301"/>
              <a:gd name="connsiteX71" fmla="*/ 13757035 w 20324156"/>
              <a:gd name="connsiteY71" fmla="*/ 1276604 h 6327301"/>
              <a:gd name="connsiteX72" fmla="*/ 14551119 w 20324156"/>
              <a:gd name="connsiteY72" fmla="*/ 1372856 h 6327301"/>
              <a:gd name="connsiteX73" fmla="*/ 15128635 w 20324156"/>
              <a:gd name="connsiteY73" fmla="*/ 1324730 h 6327301"/>
              <a:gd name="connsiteX74" fmla="*/ 15754277 w 20324156"/>
              <a:gd name="connsiteY74" fmla="*/ 1396919 h 6327301"/>
              <a:gd name="connsiteX75" fmla="*/ 16379919 w 20324156"/>
              <a:gd name="connsiteY75" fmla="*/ 1324730 h 6327301"/>
              <a:gd name="connsiteX76" fmla="*/ 18752755 w 20324156"/>
              <a:gd name="connsiteY76" fmla="*/ 1265357 h 6327301"/>
              <a:gd name="connsiteX77" fmla="*/ 20324156 w 20324156"/>
              <a:gd name="connsiteY77" fmla="*/ 1290496 h 6327301"/>
              <a:gd name="connsiteX78" fmla="*/ 20270213 w 20324156"/>
              <a:gd name="connsiteY78" fmla="*/ 2439166 h 6327301"/>
              <a:gd name="connsiteX0" fmla="*/ 20270213 w 20324156"/>
              <a:gd name="connsiteY0" fmla="*/ 2439166 h 6327301"/>
              <a:gd name="connsiteX1" fmla="*/ 20171622 w 20324156"/>
              <a:gd name="connsiteY1" fmla="*/ 2443421 h 6327301"/>
              <a:gd name="connsiteX2" fmla="*/ 19659790 w 20324156"/>
              <a:gd name="connsiteY2" fmla="*/ 2324707 h 6327301"/>
              <a:gd name="connsiteX3" fmla="*/ 19247501 w 20324156"/>
              <a:gd name="connsiteY3" fmla="*/ 2040491 h 6327301"/>
              <a:gd name="connsiteX4" fmla="*/ 18230519 w 20324156"/>
              <a:gd name="connsiteY4" fmla="*/ 2350545 h 6327301"/>
              <a:gd name="connsiteX5" fmla="*/ 17735771 w 20324156"/>
              <a:gd name="connsiteY5" fmla="*/ 1704600 h 6327301"/>
              <a:gd name="connsiteX6" fmla="*/ 15633961 w 20324156"/>
              <a:gd name="connsiteY6" fmla="*/ 2142877 h 6327301"/>
              <a:gd name="connsiteX7" fmla="*/ 14912066 w 20324156"/>
              <a:gd name="connsiteY7" fmla="*/ 1950372 h 6327301"/>
              <a:gd name="connsiteX8" fmla="*/ 14025255 w 20324156"/>
              <a:gd name="connsiteY8" fmla="*/ 1809544 h 6327301"/>
              <a:gd name="connsiteX9" fmla="*/ 12842635 w 20324156"/>
              <a:gd name="connsiteY9" fmla="*/ 1420983 h 6327301"/>
              <a:gd name="connsiteX10" fmla="*/ 12289182 w 20324156"/>
              <a:gd name="connsiteY10" fmla="*/ 1733804 h 6327301"/>
              <a:gd name="connsiteX11" fmla="*/ 11759792 w 20324156"/>
              <a:gd name="connsiteY11" fmla="*/ 1733804 h 6327301"/>
              <a:gd name="connsiteX12" fmla="*/ 10580698 w 20324156"/>
              <a:gd name="connsiteY12" fmla="*/ 1709741 h 6327301"/>
              <a:gd name="connsiteX13" fmla="*/ 8535329 w 20324156"/>
              <a:gd name="connsiteY13" fmla="*/ 1709741 h 6327301"/>
              <a:gd name="connsiteX14" fmla="*/ 7572803 w 20324156"/>
              <a:gd name="connsiteY14" fmla="*/ 1685677 h 6327301"/>
              <a:gd name="connsiteX15" fmla="*/ 6489961 w 20324156"/>
              <a:gd name="connsiteY15" fmla="*/ 1517235 h 6327301"/>
              <a:gd name="connsiteX16" fmla="*/ 6201203 w 20324156"/>
              <a:gd name="connsiteY16" fmla="*/ 1204414 h 6327301"/>
              <a:gd name="connsiteX17" fmla="*/ 5744003 w 20324156"/>
              <a:gd name="connsiteY17" fmla="*/ 891593 h 6327301"/>
              <a:gd name="connsiteX18" fmla="*/ 5334929 w 20324156"/>
              <a:gd name="connsiteY18" fmla="*/ 1035972 h 6327301"/>
              <a:gd name="connsiteX19" fmla="*/ 5094298 w 20324156"/>
              <a:gd name="connsiteY19" fmla="*/ 1204414 h 6327301"/>
              <a:gd name="connsiteX20" fmla="*/ 4613035 w 20324156"/>
              <a:gd name="connsiteY20" fmla="*/ 1035972 h 6327301"/>
              <a:gd name="connsiteX21" fmla="*/ 4444592 w 20324156"/>
              <a:gd name="connsiteY21" fmla="*/ 819404 h 6327301"/>
              <a:gd name="connsiteX22" fmla="*/ 3530192 w 20324156"/>
              <a:gd name="connsiteY22" fmla="*/ 482519 h 6327301"/>
              <a:gd name="connsiteX23" fmla="*/ 2712045 w 20324156"/>
              <a:gd name="connsiteY23" fmla="*/ 314077 h 6327301"/>
              <a:gd name="connsiteX24" fmla="*/ 1966087 w 20324156"/>
              <a:gd name="connsiteY24" fmla="*/ 602835 h 6327301"/>
              <a:gd name="connsiteX25" fmla="*/ 1725456 w 20324156"/>
              <a:gd name="connsiteY25" fmla="*/ 602835 h 6327301"/>
              <a:gd name="connsiteX26" fmla="*/ 1268256 w 20324156"/>
              <a:gd name="connsiteY26" fmla="*/ 482519 h 6327301"/>
              <a:gd name="connsiteX27" fmla="*/ 931371 w 20324156"/>
              <a:gd name="connsiteY27" fmla="*/ 338141 h 6327301"/>
              <a:gd name="connsiteX28" fmla="*/ 690740 w 20324156"/>
              <a:gd name="connsiteY28" fmla="*/ 434393 h 6327301"/>
              <a:gd name="connsiteX29" fmla="*/ 329792 w 20324156"/>
              <a:gd name="connsiteY29" fmla="*/ 506583 h 6327301"/>
              <a:gd name="connsiteX30" fmla="*/ 233540 w 20324156"/>
              <a:gd name="connsiteY30" fmla="*/ 723151 h 6327301"/>
              <a:gd name="connsiteX31" fmla="*/ 353856 w 20324156"/>
              <a:gd name="connsiteY31" fmla="*/ 1372856 h 6327301"/>
              <a:gd name="connsiteX32" fmla="*/ 401982 w 20324156"/>
              <a:gd name="connsiteY32" fmla="*/ 2263193 h 6327301"/>
              <a:gd name="connsiteX33" fmla="*/ 642613 w 20324156"/>
              <a:gd name="connsiteY33" fmla="*/ 3033214 h 6327301"/>
              <a:gd name="connsiteX34" fmla="*/ 714803 w 20324156"/>
              <a:gd name="connsiteY34" fmla="*/ 3418225 h 6327301"/>
              <a:gd name="connsiteX35" fmla="*/ 931371 w 20324156"/>
              <a:gd name="connsiteY35" fmla="*/ 4188246 h 6327301"/>
              <a:gd name="connsiteX36" fmla="*/ 1099813 w 20324156"/>
              <a:gd name="connsiteY36" fmla="*/ 4789825 h 6327301"/>
              <a:gd name="connsiteX37" fmla="*/ 1749519 w 20324156"/>
              <a:gd name="connsiteY37" fmla="*/ 5295151 h 6327301"/>
              <a:gd name="connsiteX38" fmla="*/ 2110466 w 20324156"/>
              <a:gd name="connsiteY38" fmla="*/ 5848604 h 6327301"/>
              <a:gd name="connsiteX39" fmla="*/ 2230782 w 20324156"/>
              <a:gd name="connsiteY39" fmla="*/ 6281741 h 6327301"/>
              <a:gd name="connsiteX40" fmla="*/ 2110466 w 20324156"/>
              <a:gd name="connsiteY40" fmla="*/ 6281741 h 6327301"/>
              <a:gd name="connsiteX41" fmla="*/ 1701392 w 20324156"/>
              <a:gd name="connsiteY41" fmla="*/ 5992983 h 6327301"/>
              <a:gd name="connsiteX42" fmla="*/ 1388571 w 20324156"/>
              <a:gd name="connsiteY42" fmla="*/ 5487656 h 6327301"/>
              <a:gd name="connsiteX43" fmla="*/ 1051687 w 20324156"/>
              <a:gd name="connsiteY43" fmla="*/ 5126709 h 6327301"/>
              <a:gd name="connsiteX44" fmla="*/ 835119 w 20324156"/>
              <a:gd name="connsiteY44" fmla="*/ 4380751 h 6327301"/>
              <a:gd name="connsiteX45" fmla="*/ 546361 w 20324156"/>
              <a:gd name="connsiteY45" fmla="*/ 3610730 h 6327301"/>
              <a:gd name="connsiteX46" fmla="*/ 377919 w 20324156"/>
              <a:gd name="connsiteY46" fmla="*/ 2840709 h 6327301"/>
              <a:gd name="connsiteX47" fmla="*/ 209477 w 20324156"/>
              <a:gd name="connsiteY47" fmla="*/ 2191004 h 6327301"/>
              <a:gd name="connsiteX48" fmla="*/ 89161 w 20324156"/>
              <a:gd name="connsiteY48" fmla="*/ 1541298 h 6327301"/>
              <a:gd name="connsiteX49" fmla="*/ 41035 w 20324156"/>
              <a:gd name="connsiteY49" fmla="*/ 1035972 h 6327301"/>
              <a:gd name="connsiteX50" fmla="*/ 16971 w 20324156"/>
              <a:gd name="connsiteY50" fmla="*/ 626898 h 6327301"/>
              <a:gd name="connsiteX51" fmla="*/ 16971 w 20324156"/>
              <a:gd name="connsiteY51" fmla="*/ 290014 h 6327301"/>
              <a:gd name="connsiteX52" fmla="*/ 233540 w 20324156"/>
              <a:gd name="connsiteY52" fmla="*/ 145635 h 6327301"/>
              <a:gd name="connsiteX53" fmla="*/ 714803 w 20324156"/>
              <a:gd name="connsiteY53" fmla="*/ 49383 h 6327301"/>
              <a:gd name="connsiteX54" fmla="*/ 1027624 w 20324156"/>
              <a:gd name="connsiteY54" fmla="*/ 1256 h 6327301"/>
              <a:gd name="connsiteX55" fmla="*/ 1749519 w 20324156"/>
              <a:gd name="connsiteY55" fmla="*/ 97509 h 6327301"/>
              <a:gd name="connsiteX56" fmla="*/ 2134529 w 20324156"/>
              <a:gd name="connsiteY56" fmla="*/ 217825 h 6327301"/>
              <a:gd name="connsiteX57" fmla="*/ 3169245 w 20324156"/>
              <a:gd name="connsiteY57" fmla="*/ 145635 h 6327301"/>
              <a:gd name="connsiteX58" fmla="*/ 3939266 w 20324156"/>
              <a:gd name="connsiteY58" fmla="*/ 193762 h 6327301"/>
              <a:gd name="connsiteX59" fmla="*/ 4973982 w 20324156"/>
              <a:gd name="connsiteY59" fmla="*/ 578772 h 6327301"/>
              <a:gd name="connsiteX60" fmla="*/ 5623687 w 20324156"/>
              <a:gd name="connsiteY60" fmla="*/ 482519 h 6327301"/>
              <a:gd name="connsiteX61" fmla="*/ 6225266 w 20324156"/>
              <a:gd name="connsiteY61" fmla="*/ 458456 h 6327301"/>
              <a:gd name="connsiteX62" fmla="*/ 6682466 w 20324156"/>
              <a:gd name="connsiteY62" fmla="*/ 843467 h 6327301"/>
              <a:gd name="connsiteX63" fmla="*/ 8054066 w 20324156"/>
              <a:gd name="connsiteY63" fmla="*/ 939719 h 6327301"/>
              <a:gd name="connsiteX64" fmla="*/ 9209098 w 20324156"/>
              <a:gd name="connsiteY64" fmla="*/ 891593 h 6327301"/>
              <a:gd name="connsiteX65" fmla="*/ 10171624 w 20324156"/>
              <a:gd name="connsiteY65" fmla="*/ 867530 h 6327301"/>
              <a:gd name="connsiteX66" fmla="*/ 11134150 w 20324156"/>
              <a:gd name="connsiteY66" fmla="*/ 987846 h 6327301"/>
              <a:gd name="connsiteX67" fmla="*/ 11687603 w 20324156"/>
              <a:gd name="connsiteY67" fmla="*/ 1084098 h 6327301"/>
              <a:gd name="connsiteX68" fmla="*/ 12313245 w 20324156"/>
              <a:gd name="connsiteY68" fmla="*/ 1108162 h 6327301"/>
              <a:gd name="connsiteX69" fmla="*/ 12818571 w 20324156"/>
              <a:gd name="connsiteY69" fmla="*/ 915656 h 6327301"/>
              <a:gd name="connsiteX70" fmla="*/ 13347961 w 20324156"/>
              <a:gd name="connsiteY70" fmla="*/ 1156288 h 6327301"/>
              <a:gd name="connsiteX71" fmla="*/ 13757035 w 20324156"/>
              <a:gd name="connsiteY71" fmla="*/ 1276604 h 6327301"/>
              <a:gd name="connsiteX72" fmla="*/ 14551119 w 20324156"/>
              <a:gd name="connsiteY72" fmla="*/ 1372856 h 6327301"/>
              <a:gd name="connsiteX73" fmla="*/ 15128635 w 20324156"/>
              <a:gd name="connsiteY73" fmla="*/ 1324730 h 6327301"/>
              <a:gd name="connsiteX74" fmla="*/ 15754277 w 20324156"/>
              <a:gd name="connsiteY74" fmla="*/ 1396919 h 6327301"/>
              <a:gd name="connsiteX75" fmla="*/ 16379919 w 20324156"/>
              <a:gd name="connsiteY75" fmla="*/ 1324730 h 6327301"/>
              <a:gd name="connsiteX76" fmla="*/ 18752755 w 20324156"/>
              <a:gd name="connsiteY76" fmla="*/ 1265357 h 6327301"/>
              <a:gd name="connsiteX77" fmla="*/ 20324156 w 20324156"/>
              <a:gd name="connsiteY77" fmla="*/ 1290496 h 6327301"/>
              <a:gd name="connsiteX78" fmla="*/ 20270213 w 20324156"/>
              <a:gd name="connsiteY78" fmla="*/ 2439166 h 6327301"/>
              <a:gd name="connsiteX0" fmla="*/ 20270213 w 20324156"/>
              <a:gd name="connsiteY0" fmla="*/ 2439166 h 6327301"/>
              <a:gd name="connsiteX1" fmla="*/ 20171622 w 20324156"/>
              <a:gd name="connsiteY1" fmla="*/ 2443421 h 6327301"/>
              <a:gd name="connsiteX2" fmla="*/ 19659790 w 20324156"/>
              <a:gd name="connsiteY2" fmla="*/ 2324707 h 6327301"/>
              <a:gd name="connsiteX3" fmla="*/ 19247501 w 20324156"/>
              <a:gd name="connsiteY3" fmla="*/ 2040491 h 6327301"/>
              <a:gd name="connsiteX4" fmla="*/ 18230519 w 20324156"/>
              <a:gd name="connsiteY4" fmla="*/ 2350545 h 6327301"/>
              <a:gd name="connsiteX5" fmla="*/ 17735771 w 20324156"/>
              <a:gd name="connsiteY5" fmla="*/ 1704600 h 6327301"/>
              <a:gd name="connsiteX6" fmla="*/ 15633961 w 20324156"/>
              <a:gd name="connsiteY6" fmla="*/ 2142877 h 6327301"/>
              <a:gd name="connsiteX7" fmla="*/ 14912066 w 20324156"/>
              <a:gd name="connsiteY7" fmla="*/ 1950372 h 6327301"/>
              <a:gd name="connsiteX8" fmla="*/ 14025255 w 20324156"/>
              <a:gd name="connsiteY8" fmla="*/ 1809544 h 6327301"/>
              <a:gd name="connsiteX9" fmla="*/ 12842635 w 20324156"/>
              <a:gd name="connsiteY9" fmla="*/ 1420983 h 6327301"/>
              <a:gd name="connsiteX10" fmla="*/ 12289182 w 20324156"/>
              <a:gd name="connsiteY10" fmla="*/ 1733804 h 6327301"/>
              <a:gd name="connsiteX11" fmla="*/ 11759792 w 20324156"/>
              <a:gd name="connsiteY11" fmla="*/ 1733804 h 6327301"/>
              <a:gd name="connsiteX12" fmla="*/ 10580698 w 20324156"/>
              <a:gd name="connsiteY12" fmla="*/ 1709741 h 6327301"/>
              <a:gd name="connsiteX13" fmla="*/ 8535329 w 20324156"/>
              <a:gd name="connsiteY13" fmla="*/ 1709741 h 6327301"/>
              <a:gd name="connsiteX14" fmla="*/ 7572803 w 20324156"/>
              <a:gd name="connsiteY14" fmla="*/ 1685677 h 6327301"/>
              <a:gd name="connsiteX15" fmla="*/ 6489961 w 20324156"/>
              <a:gd name="connsiteY15" fmla="*/ 1517235 h 6327301"/>
              <a:gd name="connsiteX16" fmla="*/ 6201203 w 20324156"/>
              <a:gd name="connsiteY16" fmla="*/ 1204414 h 6327301"/>
              <a:gd name="connsiteX17" fmla="*/ 5744003 w 20324156"/>
              <a:gd name="connsiteY17" fmla="*/ 891593 h 6327301"/>
              <a:gd name="connsiteX18" fmla="*/ 5334929 w 20324156"/>
              <a:gd name="connsiteY18" fmla="*/ 1035972 h 6327301"/>
              <a:gd name="connsiteX19" fmla="*/ 5094298 w 20324156"/>
              <a:gd name="connsiteY19" fmla="*/ 1204414 h 6327301"/>
              <a:gd name="connsiteX20" fmla="*/ 4613035 w 20324156"/>
              <a:gd name="connsiteY20" fmla="*/ 1035972 h 6327301"/>
              <a:gd name="connsiteX21" fmla="*/ 4444592 w 20324156"/>
              <a:gd name="connsiteY21" fmla="*/ 819404 h 6327301"/>
              <a:gd name="connsiteX22" fmla="*/ 3530192 w 20324156"/>
              <a:gd name="connsiteY22" fmla="*/ 482519 h 6327301"/>
              <a:gd name="connsiteX23" fmla="*/ 2712045 w 20324156"/>
              <a:gd name="connsiteY23" fmla="*/ 314077 h 6327301"/>
              <a:gd name="connsiteX24" fmla="*/ 1966087 w 20324156"/>
              <a:gd name="connsiteY24" fmla="*/ 602835 h 6327301"/>
              <a:gd name="connsiteX25" fmla="*/ 1725456 w 20324156"/>
              <a:gd name="connsiteY25" fmla="*/ 602835 h 6327301"/>
              <a:gd name="connsiteX26" fmla="*/ 1268256 w 20324156"/>
              <a:gd name="connsiteY26" fmla="*/ 482519 h 6327301"/>
              <a:gd name="connsiteX27" fmla="*/ 931371 w 20324156"/>
              <a:gd name="connsiteY27" fmla="*/ 338141 h 6327301"/>
              <a:gd name="connsiteX28" fmla="*/ 690740 w 20324156"/>
              <a:gd name="connsiteY28" fmla="*/ 434393 h 6327301"/>
              <a:gd name="connsiteX29" fmla="*/ 329792 w 20324156"/>
              <a:gd name="connsiteY29" fmla="*/ 506583 h 6327301"/>
              <a:gd name="connsiteX30" fmla="*/ 233540 w 20324156"/>
              <a:gd name="connsiteY30" fmla="*/ 723151 h 6327301"/>
              <a:gd name="connsiteX31" fmla="*/ 353856 w 20324156"/>
              <a:gd name="connsiteY31" fmla="*/ 1372856 h 6327301"/>
              <a:gd name="connsiteX32" fmla="*/ 401982 w 20324156"/>
              <a:gd name="connsiteY32" fmla="*/ 2263193 h 6327301"/>
              <a:gd name="connsiteX33" fmla="*/ 642613 w 20324156"/>
              <a:gd name="connsiteY33" fmla="*/ 3033214 h 6327301"/>
              <a:gd name="connsiteX34" fmla="*/ 714803 w 20324156"/>
              <a:gd name="connsiteY34" fmla="*/ 3418225 h 6327301"/>
              <a:gd name="connsiteX35" fmla="*/ 931371 w 20324156"/>
              <a:gd name="connsiteY35" fmla="*/ 4188246 h 6327301"/>
              <a:gd name="connsiteX36" fmla="*/ 1099813 w 20324156"/>
              <a:gd name="connsiteY36" fmla="*/ 4789825 h 6327301"/>
              <a:gd name="connsiteX37" fmla="*/ 1749519 w 20324156"/>
              <a:gd name="connsiteY37" fmla="*/ 5295151 h 6327301"/>
              <a:gd name="connsiteX38" fmla="*/ 2110466 w 20324156"/>
              <a:gd name="connsiteY38" fmla="*/ 5848604 h 6327301"/>
              <a:gd name="connsiteX39" fmla="*/ 2230782 w 20324156"/>
              <a:gd name="connsiteY39" fmla="*/ 6281741 h 6327301"/>
              <a:gd name="connsiteX40" fmla="*/ 2110466 w 20324156"/>
              <a:gd name="connsiteY40" fmla="*/ 6281741 h 6327301"/>
              <a:gd name="connsiteX41" fmla="*/ 1701392 w 20324156"/>
              <a:gd name="connsiteY41" fmla="*/ 5992983 h 6327301"/>
              <a:gd name="connsiteX42" fmla="*/ 1388571 w 20324156"/>
              <a:gd name="connsiteY42" fmla="*/ 5487656 h 6327301"/>
              <a:gd name="connsiteX43" fmla="*/ 1051687 w 20324156"/>
              <a:gd name="connsiteY43" fmla="*/ 5126709 h 6327301"/>
              <a:gd name="connsiteX44" fmla="*/ 835119 w 20324156"/>
              <a:gd name="connsiteY44" fmla="*/ 4380751 h 6327301"/>
              <a:gd name="connsiteX45" fmla="*/ 546361 w 20324156"/>
              <a:gd name="connsiteY45" fmla="*/ 3610730 h 6327301"/>
              <a:gd name="connsiteX46" fmla="*/ 377919 w 20324156"/>
              <a:gd name="connsiteY46" fmla="*/ 2840709 h 6327301"/>
              <a:gd name="connsiteX47" fmla="*/ 209477 w 20324156"/>
              <a:gd name="connsiteY47" fmla="*/ 2191004 h 6327301"/>
              <a:gd name="connsiteX48" fmla="*/ 89161 w 20324156"/>
              <a:gd name="connsiteY48" fmla="*/ 1541298 h 6327301"/>
              <a:gd name="connsiteX49" fmla="*/ 41035 w 20324156"/>
              <a:gd name="connsiteY49" fmla="*/ 1035972 h 6327301"/>
              <a:gd name="connsiteX50" fmla="*/ 16971 w 20324156"/>
              <a:gd name="connsiteY50" fmla="*/ 626898 h 6327301"/>
              <a:gd name="connsiteX51" fmla="*/ 16971 w 20324156"/>
              <a:gd name="connsiteY51" fmla="*/ 290014 h 6327301"/>
              <a:gd name="connsiteX52" fmla="*/ 233540 w 20324156"/>
              <a:gd name="connsiteY52" fmla="*/ 145635 h 6327301"/>
              <a:gd name="connsiteX53" fmla="*/ 714803 w 20324156"/>
              <a:gd name="connsiteY53" fmla="*/ 49383 h 6327301"/>
              <a:gd name="connsiteX54" fmla="*/ 1027624 w 20324156"/>
              <a:gd name="connsiteY54" fmla="*/ 1256 h 6327301"/>
              <a:gd name="connsiteX55" fmla="*/ 1749519 w 20324156"/>
              <a:gd name="connsiteY55" fmla="*/ 97509 h 6327301"/>
              <a:gd name="connsiteX56" fmla="*/ 2134529 w 20324156"/>
              <a:gd name="connsiteY56" fmla="*/ 217825 h 6327301"/>
              <a:gd name="connsiteX57" fmla="*/ 3169245 w 20324156"/>
              <a:gd name="connsiteY57" fmla="*/ 145635 h 6327301"/>
              <a:gd name="connsiteX58" fmla="*/ 3939266 w 20324156"/>
              <a:gd name="connsiteY58" fmla="*/ 193762 h 6327301"/>
              <a:gd name="connsiteX59" fmla="*/ 4973982 w 20324156"/>
              <a:gd name="connsiteY59" fmla="*/ 578772 h 6327301"/>
              <a:gd name="connsiteX60" fmla="*/ 5623687 w 20324156"/>
              <a:gd name="connsiteY60" fmla="*/ 482519 h 6327301"/>
              <a:gd name="connsiteX61" fmla="*/ 6225266 w 20324156"/>
              <a:gd name="connsiteY61" fmla="*/ 458456 h 6327301"/>
              <a:gd name="connsiteX62" fmla="*/ 6682466 w 20324156"/>
              <a:gd name="connsiteY62" fmla="*/ 843467 h 6327301"/>
              <a:gd name="connsiteX63" fmla="*/ 8054066 w 20324156"/>
              <a:gd name="connsiteY63" fmla="*/ 939719 h 6327301"/>
              <a:gd name="connsiteX64" fmla="*/ 9209098 w 20324156"/>
              <a:gd name="connsiteY64" fmla="*/ 891593 h 6327301"/>
              <a:gd name="connsiteX65" fmla="*/ 10171624 w 20324156"/>
              <a:gd name="connsiteY65" fmla="*/ 867530 h 6327301"/>
              <a:gd name="connsiteX66" fmla="*/ 11134150 w 20324156"/>
              <a:gd name="connsiteY66" fmla="*/ 987846 h 6327301"/>
              <a:gd name="connsiteX67" fmla="*/ 11687603 w 20324156"/>
              <a:gd name="connsiteY67" fmla="*/ 1084098 h 6327301"/>
              <a:gd name="connsiteX68" fmla="*/ 12313245 w 20324156"/>
              <a:gd name="connsiteY68" fmla="*/ 1108162 h 6327301"/>
              <a:gd name="connsiteX69" fmla="*/ 12818571 w 20324156"/>
              <a:gd name="connsiteY69" fmla="*/ 915656 h 6327301"/>
              <a:gd name="connsiteX70" fmla="*/ 13347961 w 20324156"/>
              <a:gd name="connsiteY70" fmla="*/ 1156288 h 6327301"/>
              <a:gd name="connsiteX71" fmla="*/ 13757035 w 20324156"/>
              <a:gd name="connsiteY71" fmla="*/ 1276604 h 6327301"/>
              <a:gd name="connsiteX72" fmla="*/ 14551119 w 20324156"/>
              <a:gd name="connsiteY72" fmla="*/ 1372856 h 6327301"/>
              <a:gd name="connsiteX73" fmla="*/ 15128635 w 20324156"/>
              <a:gd name="connsiteY73" fmla="*/ 1324730 h 6327301"/>
              <a:gd name="connsiteX74" fmla="*/ 15754277 w 20324156"/>
              <a:gd name="connsiteY74" fmla="*/ 1396919 h 6327301"/>
              <a:gd name="connsiteX75" fmla="*/ 16379919 w 20324156"/>
              <a:gd name="connsiteY75" fmla="*/ 1324730 h 6327301"/>
              <a:gd name="connsiteX76" fmla="*/ 18752755 w 20324156"/>
              <a:gd name="connsiteY76" fmla="*/ 1265357 h 6327301"/>
              <a:gd name="connsiteX77" fmla="*/ 20324156 w 20324156"/>
              <a:gd name="connsiteY77" fmla="*/ 1290496 h 6327301"/>
              <a:gd name="connsiteX78" fmla="*/ 20270213 w 20324156"/>
              <a:gd name="connsiteY78" fmla="*/ 2439166 h 63273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Lst>
            <a:rect l="l" t="t" r="r" b="b"/>
            <a:pathLst>
              <a:path w="20324156" h="6327301">
                <a:moveTo>
                  <a:pt x="20270213" y="2439166"/>
                </a:moveTo>
                <a:lnTo>
                  <a:pt x="20171622" y="2443421"/>
                </a:lnTo>
                <a:cubicBezTo>
                  <a:pt x="20069885" y="2424345"/>
                  <a:pt x="19813026" y="2400707"/>
                  <a:pt x="19659790" y="2324707"/>
                </a:cubicBezTo>
                <a:cubicBezTo>
                  <a:pt x="19506554" y="2248707"/>
                  <a:pt x="19490294" y="2010347"/>
                  <a:pt x="19247501" y="2040491"/>
                </a:cubicBezTo>
                <a:cubicBezTo>
                  <a:pt x="18918035" y="1938353"/>
                  <a:pt x="18684037" y="2475428"/>
                  <a:pt x="18230519" y="2350545"/>
                </a:cubicBezTo>
                <a:cubicBezTo>
                  <a:pt x="17914431" y="2225663"/>
                  <a:pt x="18186855" y="1627248"/>
                  <a:pt x="17735771" y="1704600"/>
                </a:cubicBezTo>
                <a:cubicBezTo>
                  <a:pt x="17284687" y="1781953"/>
                  <a:pt x="16104578" y="2101915"/>
                  <a:pt x="15633961" y="2142877"/>
                </a:cubicBezTo>
                <a:cubicBezTo>
                  <a:pt x="15163344" y="2183839"/>
                  <a:pt x="14912066" y="1950372"/>
                  <a:pt x="14912066" y="1950372"/>
                </a:cubicBezTo>
                <a:cubicBezTo>
                  <a:pt x="14671434" y="1886204"/>
                  <a:pt x="14265887" y="1873712"/>
                  <a:pt x="14025255" y="1809544"/>
                </a:cubicBezTo>
                <a:cubicBezTo>
                  <a:pt x="13680350" y="1721313"/>
                  <a:pt x="13131981" y="1433606"/>
                  <a:pt x="12842635" y="1420983"/>
                </a:cubicBezTo>
                <a:cubicBezTo>
                  <a:pt x="12553290" y="1408360"/>
                  <a:pt x="12469656" y="1681667"/>
                  <a:pt x="12289182" y="1733804"/>
                </a:cubicBezTo>
                <a:cubicBezTo>
                  <a:pt x="12108708" y="1785941"/>
                  <a:pt x="11759792" y="1733804"/>
                  <a:pt x="11759792" y="1733804"/>
                </a:cubicBezTo>
                <a:lnTo>
                  <a:pt x="10580698" y="1709741"/>
                </a:lnTo>
                <a:lnTo>
                  <a:pt x="8535329" y="1709741"/>
                </a:lnTo>
                <a:cubicBezTo>
                  <a:pt x="8034013" y="1705730"/>
                  <a:pt x="7913698" y="1717761"/>
                  <a:pt x="7572803" y="1685677"/>
                </a:cubicBezTo>
                <a:cubicBezTo>
                  <a:pt x="7231908" y="1653593"/>
                  <a:pt x="6718561" y="1597445"/>
                  <a:pt x="6489961" y="1517235"/>
                </a:cubicBezTo>
                <a:cubicBezTo>
                  <a:pt x="6261361" y="1437024"/>
                  <a:pt x="6325529" y="1308688"/>
                  <a:pt x="6201203" y="1204414"/>
                </a:cubicBezTo>
                <a:cubicBezTo>
                  <a:pt x="6076877" y="1100140"/>
                  <a:pt x="5888382" y="919667"/>
                  <a:pt x="5744003" y="891593"/>
                </a:cubicBezTo>
                <a:cubicBezTo>
                  <a:pt x="5599624" y="863519"/>
                  <a:pt x="5443213" y="983835"/>
                  <a:pt x="5334929" y="1035972"/>
                </a:cubicBezTo>
                <a:cubicBezTo>
                  <a:pt x="5226645" y="1088109"/>
                  <a:pt x="5214614" y="1204414"/>
                  <a:pt x="5094298" y="1204414"/>
                </a:cubicBezTo>
                <a:cubicBezTo>
                  <a:pt x="4973982" y="1204414"/>
                  <a:pt x="4721319" y="1100140"/>
                  <a:pt x="4613035" y="1035972"/>
                </a:cubicBezTo>
                <a:cubicBezTo>
                  <a:pt x="4504751" y="971804"/>
                  <a:pt x="4625066" y="911646"/>
                  <a:pt x="4444592" y="819404"/>
                </a:cubicBezTo>
                <a:cubicBezTo>
                  <a:pt x="4264118" y="727162"/>
                  <a:pt x="3818950" y="566740"/>
                  <a:pt x="3530192" y="482519"/>
                </a:cubicBezTo>
                <a:cubicBezTo>
                  <a:pt x="3241434" y="398298"/>
                  <a:pt x="2972729" y="294024"/>
                  <a:pt x="2712045" y="314077"/>
                </a:cubicBezTo>
                <a:cubicBezTo>
                  <a:pt x="2451361" y="334130"/>
                  <a:pt x="2130518" y="554709"/>
                  <a:pt x="1966087" y="602835"/>
                </a:cubicBezTo>
                <a:cubicBezTo>
                  <a:pt x="1801656" y="650961"/>
                  <a:pt x="1841761" y="622888"/>
                  <a:pt x="1725456" y="602835"/>
                </a:cubicBezTo>
                <a:cubicBezTo>
                  <a:pt x="1609151" y="582782"/>
                  <a:pt x="1400603" y="526635"/>
                  <a:pt x="1268256" y="482519"/>
                </a:cubicBezTo>
                <a:cubicBezTo>
                  <a:pt x="1135909" y="438403"/>
                  <a:pt x="1027624" y="346162"/>
                  <a:pt x="931371" y="338141"/>
                </a:cubicBezTo>
                <a:cubicBezTo>
                  <a:pt x="835118" y="330120"/>
                  <a:pt x="791003" y="406319"/>
                  <a:pt x="690740" y="434393"/>
                </a:cubicBezTo>
                <a:cubicBezTo>
                  <a:pt x="590477" y="462467"/>
                  <a:pt x="405992" y="458457"/>
                  <a:pt x="329792" y="506583"/>
                </a:cubicBezTo>
                <a:cubicBezTo>
                  <a:pt x="253592" y="554709"/>
                  <a:pt x="229529" y="578772"/>
                  <a:pt x="233540" y="723151"/>
                </a:cubicBezTo>
                <a:cubicBezTo>
                  <a:pt x="237551" y="867530"/>
                  <a:pt x="325782" y="1116182"/>
                  <a:pt x="353856" y="1372856"/>
                </a:cubicBezTo>
                <a:cubicBezTo>
                  <a:pt x="381930" y="1629530"/>
                  <a:pt x="353856" y="1986467"/>
                  <a:pt x="401982" y="2263193"/>
                </a:cubicBezTo>
                <a:cubicBezTo>
                  <a:pt x="450108" y="2539919"/>
                  <a:pt x="590476" y="2840709"/>
                  <a:pt x="642613" y="3033214"/>
                </a:cubicBezTo>
                <a:cubicBezTo>
                  <a:pt x="694750" y="3225719"/>
                  <a:pt x="666677" y="3225720"/>
                  <a:pt x="714803" y="3418225"/>
                </a:cubicBezTo>
                <a:cubicBezTo>
                  <a:pt x="762929" y="3610730"/>
                  <a:pt x="931371" y="4188246"/>
                  <a:pt x="931371" y="4188246"/>
                </a:cubicBezTo>
                <a:cubicBezTo>
                  <a:pt x="995539" y="4416846"/>
                  <a:pt x="963455" y="4605341"/>
                  <a:pt x="1099813" y="4789825"/>
                </a:cubicBezTo>
                <a:cubicBezTo>
                  <a:pt x="1236171" y="4974309"/>
                  <a:pt x="1581077" y="5118688"/>
                  <a:pt x="1749519" y="5295151"/>
                </a:cubicBezTo>
                <a:cubicBezTo>
                  <a:pt x="1917961" y="5471614"/>
                  <a:pt x="2030256" y="5684172"/>
                  <a:pt x="2110466" y="5848604"/>
                </a:cubicBezTo>
                <a:cubicBezTo>
                  <a:pt x="2190676" y="6013036"/>
                  <a:pt x="2230782" y="6209552"/>
                  <a:pt x="2230782" y="6281741"/>
                </a:cubicBezTo>
                <a:cubicBezTo>
                  <a:pt x="2230782" y="6353930"/>
                  <a:pt x="2198698" y="6329867"/>
                  <a:pt x="2110466" y="6281741"/>
                </a:cubicBezTo>
                <a:cubicBezTo>
                  <a:pt x="2022234" y="6233615"/>
                  <a:pt x="1821708" y="6125330"/>
                  <a:pt x="1701392" y="5992983"/>
                </a:cubicBezTo>
                <a:cubicBezTo>
                  <a:pt x="1581076" y="5860636"/>
                  <a:pt x="1496855" y="5632035"/>
                  <a:pt x="1388571" y="5487656"/>
                </a:cubicBezTo>
                <a:cubicBezTo>
                  <a:pt x="1280287" y="5343277"/>
                  <a:pt x="1143929" y="5311193"/>
                  <a:pt x="1051687" y="5126709"/>
                </a:cubicBezTo>
                <a:cubicBezTo>
                  <a:pt x="959445" y="4942225"/>
                  <a:pt x="919340" y="4633414"/>
                  <a:pt x="835119" y="4380751"/>
                </a:cubicBezTo>
                <a:cubicBezTo>
                  <a:pt x="750898" y="4128088"/>
                  <a:pt x="622561" y="3867404"/>
                  <a:pt x="546361" y="3610730"/>
                </a:cubicBezTo>
                <a:cubicBezTo>
                  <a:pt x="470161" y="3354056"/>
                  <a:pt x="434066" y="3077330"/>
                  <a:pt x="377919" y="2840709"/>
                </a:cubicBezTo>
                <a:cubicBezTo>
                  <a:pt x="321772" y="2604088"/>
                  <a:pt x="257603" y="2407572"/>
                  <a:pt x="209477" y="2191004"/>
                </a:cubicBezTo>
                <a:cubicBezTo>
                  <a:pt x="161351" y="1974436"/>
                  <a:pt x="117235" y="1733803"/>
                  <a:pt x="89161" y="1541298"/>
                </a:cubicBezTo>
                <a:cubicBezTo>
                  <a:pt x="61087" y="1348793"/>
                  <a:pt x="53067" y="1188372"/>
                  <a:pt x="41035" y="1035972"/>
                </a:cubicBezTo>
                <a:cubicBezTo>
                  <a:pt x="29003" y="883572"/>
                  <a:pt x="20982" y="751224"/>
                  <a:pt x="16971" y="626898"/>
                </a:cubicBezTo>
                <a:cubicBezTo>
                  <a:pt x="12960" y="502572"/>
                  <a:pt x="-19124" y="370224"/>
                  <a:pt x="16971" y="290014"/>
                </a:cubicBezTo>
                <a:cubicBezTo>
                  <a:pt x="53066" y="209803"/>
                  <a:pt x="117235" y="185740"/>
                  <a:pt x="233540" y="145635"/>
                </a:cubicBezTo>
                <a:cubicBezTo>
                  <a:pt x="349845" y="105530"/>
                  <a:pt x="582456" y="73446"/>
                  <a:pt x="714803" y="49383"/>
                </a:cubicBezTo>
                <a:cubicBezTo>
                  <a:pt x="847150" y="25320"/>
                  <a:pt x="855171" y="-6765"/>
                  <a:pt x="1027624" y="1256"/>
                </a:cubicBezTo>
                <a:cubicBezTo>
                  <a:pt x="1200077" y="9277"/>
                  <a:pt x="1565035" y="61414"/>
                  <a:pt x="1749519" y="97509"/>
                </a:cubicBezTo>
                <a:cubicBezTo>
                  <a:pt x="1934003" y="133604"/>
                  <a:pt x="1897908" y="209804"/>
                  <a:pt x="2134529" y="217825"/>
                </a:cubicBezTo>
                <a:cubicBezTo>
                  <a:pt x="2371150" y="225846"/>
                  <a:pt x="2868456" y="149645"/>
                  <a:pt x="3169245" y="145635"/>
                </a:cubicBezTo>
                <a:cubicBezTo>
                  <a:pt x="3470034" y="141625"/>
                  <a:pt x="3638477" y="121573"/>
                  <a:pt x="3939266" y="193762"/>
                </a:cubicBezTo>
                <a:cubicBezTo>
                  <a:pt x="4240055" y="265951"/>
                  <a:pt x="4693245" y="530646"/>
                  <a:pt x="4973982" y="578772"/>
                </a:cubicBezTo>
                <a:cubicBezTo>
                  <a:pt x="5254719" y="626898"/>
                  <a:pt x="5415140" y="502572"/>
                  <a:pt x="5623687" y="482519"/>
                </a:cubicBezTo>
                <a:cubicBezTo>
                  <a:pt x="5832234" y="462466"/>
                  <a:pt x="6048803" y="398298"/>
                  <a:pt x="6225266" y="458456"/>
                </a:cubicBezTo>
                <a:cubicBezTo>
                  <a:pt x="6401729" y="518614"/>
                  <a:pt x="6377666" y="763256"/>
                  <a:pt x="6682466" y="843467"/>
                </a:cubicBezTo>
                <a:cubicBezTo>
                  <a:pt x="6987266" y="923677"/>
                  <a:pt x="7632961" y="931698"/>
                  <a:pt x="8054066" y="939719"/>
                </a:cubicBezTo>
                <a:cubicBezTo>
                  <a:pt x="8475171" y="947740"/>
                  <a:pt x="9209098" y="891593"/>
                  <a:pt x="9209098" y="891593"/>
                </a:cubicBezTo>
                <a:cubicBezTo>
                  <a:pt x="9562024" y="879561"/>
                  <a:pt x="9850782" y="851488"/>
                  <a:pt x="10171624" y="867530"/>
                </a:cubicBezTo>
                <a:cubicBezTo>
                  <a:pt x="10492466" y="883572"/>
                  <a:pt x="10881487" y="951751"/>
                  <a:pt x="11134150" y="987846"/>
                </a:cubicBezTo>
                <a:cubicBezTo>
                  <a:pt x="11386813" y="1023941"/>
                  <a:pt x="11491087" y="1064045"/>
                  <a:pt x="11687603" y="1084098"/>
                </a:cubicBezTo>
                <a:cubicBezTo>
                  <a:pt x="11884119" y="1104151"/>
                  <a:pt x="12124750" y="1136236"/>
                  <a:pt x="12313245" y="1108162"/>
                </a:cubicBezTo>
                <a:cubicBezTo>
                  <a:pt x="12501740" y="1080088"/>
                  <a:pt x="12646118" y="907635"/>
                  <a:pt x="12818571" y="915656"/>
                </a:cubicBezTo>
                <a:cubicBezTo>
                  <a:pt x="12991024" y="923677"/>
                  <a:pt x="13191550" y="1096130"/>
                  <a:pt x="13347961" y="1156288"/>
                </a:cubicBezTo>
                <a:cubicBezTo>
                  <a:pt x="13504372" y="1216446"/>
                  <a:pt x="13556509" y="1240509"/>
                  <a:pt x="13757035" y="1276604"/>
                </a:cubicBezTo>
                <a:cubicBezTo>
                  <a:pt x="13957561" y="1312699"/>
                  <a:pt x="14322519" y="1364835"/>
                  <a:pt x="14551119" y="1372856"/>
                </a:cubicBezTo>
                <a:cubicBezTo>
                  <a:pt x="14779719" y="1380877"/>
                  <a:pt x="14928109" y="1320719"/>
                  <a:pt x="15128635" y="1324730"/>
                </a:cubicBezTo>
                <a:cubicBezTo>
                  <a:pt x="15329161" y="1328740"/>
                  <a:pt x="15545730" y="1396919"/>
                  <a:pt x="15754277" y="1396919"/>
                </a:cubicBezTo>
                <a:cubicBezTo>
                  <a:pt x="15962824" y="1396919"/>
                  <a:pt x="15880173" y="1346657"/>
                  <a:pt x="16379919" y="1324730"/>
                </a:cubicBezTo>
                <a:cubicBezTo>
                  <a:pt x="16879665" y="1302803"/>
                  <a:pt x="18183205" y="1146064"/>
                  <a:pt x="18752755" y="1265357"/>
                </a:cubicBezTo>
                <a:cubicBezTo>
                  <a:pt x="19322305" y="1384651"/>
                  <a:pt x="20072567" y="1158214"/>
                  <a:pt x="20324156" y="1290496"/>
                </a:cubicBezTo>
                <a:lnTo>
                  <a:pt x="20270213" y="2439166"/>
                </a:lnTo>
                <a:close/>
              </a:path>
            </a:pathLst>
          </a:custGeom>
          <a:pattFill prst="dkUpDiag">
            <a:fgClr>
              <a:schemeClr val="accent2">
                <a:lumMod val="50000"/>
              </a:schemeClr>
            </a:fgClr>
            <a:bgClr>
              <a:schemeClr val="accent4">
                <a:lumMod val="20000"/>
                <a:lumOff val="80000"/>
              </a:schemeClr>
            </a:bgClr>
          </a:patt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Freeform: Shape 226">
            <a:extLst>
              <a:ext uri="{FF2B5EF4-FFF2-40B4-BE49-F238E27FC236}">
                <a16:creationId xmlns:a16="http://schemas.microsoft.com/office/drawing/2014/main" id="{0ABC4049-7679-476A-B32F-ACE0F4B0FAF3}"/>
              </a:ext>
            </a:extLst>
          </p:cNvPr>
          <p:cNvSpPr/>
          <p:nvPr/>
        </p:nvSpPr>
        <p:spPr>
          <a:xfrm>
            <a:off x="5509940" y="2714667"/>
            <a:ext cx="3263379" cy="6243086"/>
          </a:xfrm>
          <a:custGeom>
            <a:avLst/>
            <a:gdLst>
              <a:gd name="connsiteX0" fmla="*/ 126815 w 3688162"/>
              <a:gd name="connsiteY0" fmla="*/ 231950 h 6705373"/>
              <a:gd name="connsiteX1" fmla="*/ 776520 w 3688162"/>
              <a:gd name="connsiteY1" fmla="*/ 448519 h 6705373"/>
              <a:gd name="connsiteX2" fmla="*/ 1739047 w 3688162"/>
              <a:gd name="connsiteY2" fmla="*/ 905719 h 6705373"/>
              <a:gd name="connsiteX3" fmla="*/ 2027804 w 3688162"/>
              <a:gd name="connsiteY3" fmla="*/ 1555424 h 6705373"/>
              <a:gd name="connsiteX4" fmla="*/ 2172183 w 3688162"/>
              <a:gd name="connsiteY4" fmla="*/ 2662329 h 6705373"/>
              <a:gd name="connsiteX5" fmla="*/ 2364689 w 3688162"/>
              <a:gd name="connsiteY5" fmla="*/ 3672982 h 6705373"/>
              <a:gd name="connsiteX6" fmla="*/ 2749699 w 3688162"/>
              <a:gd name="connsiteY6" fmla="*/ 4322687 h 6705373"/>
              <a:gd name="connsiteX7" fmla="*/ 3038457 w 3688162"/>
              <a:gd name="connsiteY7" fmla="*/ 4924266 h 6705373"/>
              <a:gd name="connsiteX8" fmla="*/ 3375341 w 3688162"/>
              <a:gd name="connsiteY8" fmla="*/ 5670224 h 6705373"/>
              <a:gd name="connsiteX9" fmla="*/ 3543783 w 3688162"/>
              <a:gd name="connsiteY9" fmla="*/ 6223677 h 6705373"/>
              <a:gd name="connsiteX10" fmla="*/ 3567847 w 3688162"/>
              <a:gd name="connsiteY10" fmla="*/ 6704940 h 6705373"/>
              <a:gd name="connsiteX11" fmla="*/ 3688162 w 3688162"/>
              <a:gd name="connsiteY11" fmla="*/ 6295866 h 6705373"/>
              <a:gd name="connsiteX12" fmla="*/ 3567847 w 3688162"/>
              <a:gd name="connsiteY12" fmla="*/ 5622098 h 6705373"/>
              <a:gd name="connsiteX13" fmla="*/ 3255025 w 3688162"/>
              <a:gd name="connsiteY13" fmla="*/ 5068645 h 6705373"/>
              <a:gd name="connsiteX14" fmla="*/ 3206899 w 3688162"/>
              <a:gd name="connsiteY14" fmla="*/ 4491129 h 6705373"/>
              <a:gd name="connsiteX15" fmla="*/ 3062520 w 3688162"/>
              <a:gd name="connsiteY15" fmla="*/ 4033929 h 6705373"/>
              <a:gd name="connsiteX16" fmla="*/ 2942204 w 3688162"/>
              <a:gd name="connsiteY16" fmla="*/ 3672982 h 6705373"/>
              <a:gd name="connsiteX17" fmla="*/ 2870015 w 3688162"/>
              <a:gd name="connsiteY17" fmla="*/ 2951087 h 6705373"/>
              <a:gd name="connsiteX18" fmla="*/ 2701573 w 3688162"/>
              <a:gd name="connsiteY18" fmla="*/ 2181066 h 6705373"/>
              <a:gd name="connsiteX19" fmla="*/ 2557194 w 3688162"/>
              <a:gd name="connsiteY19" fmla="*/ 977908 h 6705373"/>
              <a:gd name="connsiteX20" fmla="*/ 2268436 w 3688162"/>
              <a:gd name="connsiteY20" fmla="*/ 592898 h 6705373"/>
              <a:gd name="connsiteX21" fmla="*/ 1281847 w 3688162"/>
              <a:gd name="connsiteY21" fmla="*/ 159761 h 6705373"/>
              <a:gd name="connsiteX22" fmla="*/ 608078 w 3688162"/>
              <a:gd name="connsiteY22" fmla="*/ 15382 h 6705373"/>
              <a:gd name="connsiteX23" fmla="*/ 6499 w 3688162"/>
              <a:gd name="connsiteY23" fmla="*/ 39445 h 6705373"/>
              <a:gd name="connsiteX24" fmla="*/ 295257 w 3688162"/>
              <a:gd name="connsiteY24" fmla="*/ 328203 h 6705373"/>
              <a:gd name="connsiteX0" fmla="*/ 131644 w 3692991"/>
              <a:gd name="connsiteY0" fmla="*/ 231950 h 6705373"/>
              <a:gd name="connsiteX1" fmla="*/ 781349 w 3692991"/>
              <a:gd name="connsiteY1" fmla="*/ 448519 h 6705373"/>
              <a:gd name="connsiteX2" fmla="*/ 1743876 w 3692991"/>
              <a:gd name="connsiteY2" fmla="*/ 905719 h 6705373"/>
              <a:gd name="connsiteX3" fmla="*/ 2032633 w 3692991"/>
              <a:gd name="connsiteY3" fmla="*/ 1555424 h 6705373"/>
              <a:gd name="connsiteX4" fmla="*/ 2177012 w 3692991"/>
              <a:gd name="connsiteY4" fmla="*/ 2662329 h 6705373"/>
              <a:gd name="connsiteX5" fmla="*/ 2369518 w 3692991"/>
              <a:gd name="connsiteY5" fmla="*/ 3672982 h 6705373"/>
              <a:gd name="connsiteX6" fmla="*/ 2754528 w 3692991"/>
              <a:gd name="connsiteY6" fmla="*/ 4322687 h 6705373"/>
              <a:gd name="connsiteX7" fmla="*/ 3043286 w 3692991"/>
              <a:gd name="connsiteY7" fmla="*/ 4924266 h 6705373"/>
              <a:gd name="connsiteX8" fmla="*/ 3380170 w 3692991"/>
              <a:gd name="connsiteY8" fmla="*/ 5670224 h 6705373"/>
              <a:gd name="connsiteX9" fmla="*/ 3548612 w 3692991"/>
              <a:gd name="connsiteY9" fmla="*/ 6223677 h 6705373"/>
              <a:gd name="connsiteX10" fmla="*/ 3572676 w 3692991"/>
              <a:gd name="connsiteY10" fmla="*/ 6704940 h 6705373"/>
              <a:gd name="connsiteX11" fmla="*/ 3692991 w 3692991"/>
              <a:gd name="connsiteY11" fmla="*/ 6295866 h 6705373"/>
              <a:gd name="connsiteX12" fmla="*/ 3572676 w 3692991"/>
              <a:gd name="connsiteY12" fmla="*/ 5622098 h 6705373"/>
              <a:gd name="connsiteX13" fmla="*/ 3259854 w 3692991"/>
              <a:gd name="connsiteY13" fmla="*/ 5068645 h 6705373"/>
              <a:gd name="connsiteX14" fmla="*/ 3211728 w 3692991"/>
              <a:gd name="connsiteY14" fmla="*/ 4491129 h 6705373"/>
              <a:gd name="connsiteX15" fmla="*/ 3067349 w 3692991"/>
              <a:gd name="connsiteY15" fmla="*/ 4033929 h 6705373"/>
              <a:gd name="connsiteX16" fmla="*/ 2947033 w 3692991"/>
              <a:gd name="connsiteY16" fmla="*/ 3672982 h 6705373"/>
              <a:gd name="connsiteX17" fmla="*/ 2874844 w 3692991"/>
              <a:gd name="connsiteY17" fmla="*/ 2951087 h 6705373"/>
              <a:gd name="connsiteX18" fmla="*/ 2706402 w 3692991"/>
              <a:gd name="connsiteY18" fmla="*/ 2181066 h 6705373"/>
              <a:gd name="connsiteX19" fmla="*/ 2562023 w 3692991"/>
              <a:gd name="connsiteY19" fmla="*/ 977908 h 6705373"/>
              <a:gd name="connsiteX20" fmla="*/ 2273265 w 3692991"/>
              <a:gd name="connsiteY20" fmla="*/ 592898 h 6705373"/>
              <a:gd name="connsiteX21" fmla="*/ 1286676 w 3692991"/>
              <a:gd name="connsiteY21" fmla="*/ 159761 h 6705373"/>
              <a:gd name="connsiteX22" fmla="*/ 612907 w 3692991"/>
              <a:gd name="connsiteY22" fmla="*/ 15382 h 6705373"/>
              <a:gd name="connsiteX23" fmla="*/ 11328 w 3692991"/>
              <a:gd name="connsiteY23" fmla="*/ 39445 h 6705373"/>
              <a:gd name="connsiteX24" fmla="*/ 164490 w 3692991"/>
              <a:gd name="connsiteY24" fmla="*/ 216945 h 6705373"/>
              <a:gd name="connsiteX0" fmla="*/ 242902 w 3692991"/>
              <a:gd name="connsiteY0" fmla="*/ 238904 h 6705373"/>
              <a:gd name="connsiteX1" fmla="*/ 781349 w 3692991"/>
              <a:gd name="connsiteY1" fmla="*/ 448519 h 6705373"/>
              <a:gd name="connsiteX2" fmla="*/ 1743876 w 3692991"/>
              <a:gd name="connsiteY2" fmla="*/ 905719 h 6705373"/>
              <a:gd name="connsiteX3" fmla="*/ 2032633 w 3692991"/>
              <a:gd name="connsiteY3" fmla="*/ 1555424 h 6705373"/>
              <a:gd name="connsiteX4" fmla="*/ 2177012 w 3692991"/>
              <a:gd name="connsiteY4" fmla="*/ 2662329 h 6705373"/>
              <a:gd name="connsiteX5" fmla="*/ 2369518 w 3692991"/>
              <a:gd name="connsiteY5" fmla="*/ 3672982 h 6705373"/>
              <a:gd name="connsiteX6" fmla="*/ 2754528 w 3692991"/>
              <a:gd name="connsiteY6" fmla="*/ 4322687 h 6705373"/>
              <a:gd name="connsiteX7" fmla="*/ 3043286 w 3692991"/>
              <a:gd name="connsiteY7" fmla="*/ 4924266 h 6705373"/>
              <a:gd name="connsiteX8" fmla="*/ 3380170 w 3692991"/>
              <a:gd name="connsiteY8" fmla="*/ 5670224 h 6705373"/>
              <a:gd name="connsiteX9" fmla="*/ 3548612 w 3692991"/>
              <a:gd name="connsiteY9" fmla="*/ 6223677 h 6705373"/>
              <a:gd name="connsiteX10" fmla="*/ 3572676 w 3692991"/>
              <a:gd name="connsiteY10" fmla="*/ 6704940 h 6705373"/>
              <a:gd name="connsiteX11" fmla="*/ 3692991 w 3692991"/>
              <a:gd name="connsiteY11" fmla="*/ 6295866 h 6705373"/>
              <a:gd name="connsiteX12" fmla="*/ 3572676 w 3692991"/>
              <a:gd name="connsiteY12" fmla="*/ 5622098 h 6705373"/>
              <a:gd name="connsiteX13" fmla="*/ 3259854 w 3692991"/>
              <a:gd name="connsiteY13" fmla="*/ 5068645 h 6705373"/>
              <a:gd name="connsiteX14" fmla="*/ 3211728 w 3692991"/>
              <a:gd name="connsiteY14" fmla="*/ 4491129 h 6705373"/>
              <a:gd name="connsiteX15" fmla="*/ 3067349 w 3692991"/>
              <a:gd name="connsiteY15" fmla="*/ 4033929 h 6705373"/>
              <a:gd name="connsiteX16" fmla="*/ 2947033 w 3692991"/>
              <a:gd name="connsiteY16" fmla="*/ 3672982 h 6705373"/>
              <a:gd name="connsiteX17" fmla="*/ 2874844 w 3692991"/>
              <a:gd name="connsiteY17" fmla="*/ 2951087 h 6705373"/>
              <a:gd name="connsiteX18" fmla="*/ 2706402 w 3692991"/>
              <a:gd name="connsiteY18" fmla="*/ 2181066 h 6705373"/>
              <a:gd name="connsiteX19" fmla="*/ 2562023 w 3692991"/>
              <a:gd name="connsiteY19" fmla="*/ 977908 h 6705373"/>
              <a:gd name="connsiteX20" fmla="*/ 2273265 w 3692991"/>
              <a:gd name="connsiteY20" fmla="*/ 592898 h 6705373"/>
              <a:gd name="connsiteX21" fmla="*/ 1286676 w 3692991"/>
              <a:gd name="connsiteY21" fmla="*/ 159761 h 6705373"/>
              <a:gd name="connsiteX22" fmla="*/ 612907 w 3692991"/>
              <a:gd name="connsiteY22" fmla="*/ 15382 h 6705373"/>
              <a:gd name="connsiteX23" fmla="*/ 11328 w 3692991"/>
              <a:gd name="connsiteY23" fmla="*/ 39445 h 6705373"/>
              <a:gd name="connsiteX24" fmla="*/ 164490 w 3692991"/>
              <a:gd name="connsiteY24" fmla="*/ 216945 h 6705373"/>
              <a:gd name="connsiteX0" fmla="*/ 242902 w 3692991"/>
              <a:gd name="connsiteY0" fmla="*/ 238904 h 6705373"/>
              <a:gd name="connsiteX1" fmla="*/ 781349 w 3692991"/>
              <a:gd name="connsiteY1" fmla="*/ 448519 h 6705373"/>
              <a:gd name="connsiteX2" fmla="*/ 1743876 w 3692991"/>
              <a:gd name="connsiteY2" fmla="*/ 905719 h 6705373"/>
              <a:gd name="connsiteX3" fmla="*/ 2032633 w 3692991"/>
              <a:gd name="connsiteY3" fmla="*/ 1555424 h 6705373"/>
              <a:gd name="connsiteX4" fmla="*/ 2177012 w 3692991"/>
              <a:gd name="connsiteY4" fmla="*/ 2662329 h 6705373"/>
              <a:gd name="connsiteX5" fmla="*/ 2369518 w 3692991"/>
              <a:gd name="connsiteY5" fmla="*/ 3672982 h 6705373"/>
              <a:gd name="connsiteX6" fmla="*/ 2754528 w 3692991"/>
              <a:gd name="connsiteY6" fmla="*/ 4322687 h 6705373"/>
              <a:gd name="connsiteX7" fmla="*/ 3043286 w 3692991"/>
              <a:gd name="connsiteY7" fmla="*/ 4924266 h 6705373"/>
              <a:gd name="connsiteX8" fmla="*/ 3380170 w 3692991"/>
              <a:gd name="connsiteY8" fmla="*/ 5670224 h 6705373"/>
              <a:gd name="connsiteX9" fmla="*/ 3548612 w 3692991"/>
              <a:gd name="connsiteY9" fmla="*/ 6223677 h 6705373"/>
              <a:gd name="connsiteX10" fmla="*/ 3572676 w 3692991"/>
              <a:gd name="connsiteY10" fmla="*/ 6704940 h 6705373"/>
              <a:gd name="connsiteX11" fmla="*/ 3692991 w 3692991"/>
              <a:gd name="connsiteY11" fmla="*/ 6295866 h 6705373"/>
              <a:gd name="connsiteX12" fmla="*/ 3572676 w 3692991"/>
              <a:gd name="connsiteY12" fmla="*/ 5622098 h 6705373"/>
              <a:gd name="connsiteX13" fmla="*/ 3259854 w 3692991"/>
              <a:gd name="connsiteY13" fmla="*/ 5068645 h 6705373"/>
              <a:gd name="connsiteX14" fmla="*/ 3211728 w 3692991"/>
              <a:gd name="connsiteY14" fmla="*/ 4491129 h 6705373"/>
              <a:gd name="connsiteX15" fmla="*/ 3067349 w 3692991"/>
              <a:gd name="connsiteY15" fmla="*/ 4033929 h 6705373"/>
              <a:gd name="connsiteX16" fmla="*/ 2947033 w 3692991"/>
              <a:gd name="connsiteY16" fmla="*/ 3672982 h 6705373"/>
              <a:gd name="connsiteX17" fmla="*/ 2874844 w 3692991"/>
              <a:gd name="connsiteY17" fmla="*/ 2951087 h 6705373"/>
              <a:gd name="connsiteX18" fmla="*/ 2706402 w 3692991"/>
              <a:gd name="connsiteY18" fmla="*/ 2181066 h 6705373"/>
              <a:gd name="connsiteX19" fmla="*/ 2562023 w 3692991"/>
              <a:gd name="connsiteY19" fmla="*/ 977908 h 6705373"/>
              <a:gd name="connsiteX20" fmla="*/ 2273265 w 3692991"/>
              <a:gd name="connsiteY20" fmla="*/ 592898 h 6705373"/>
              <a:gd name="connsiteX21" fmla="*/ 1286676 w 3692991"/>
              <a:gd name="connsiteY21" fmla="*/ 159761 h 6705373"/>
              <a:gd name="connsiteX22" fmla="*/ 612907 w 3692991"/>
              <a:gd name="connsiteY22" fmla="*/ 15382 h 6705373"/>
              <a:gd name="connsiteX23" fmla="*/ 11328 w 3692991"/>
              <a:gd name="connsiteY23" fmla="*/ 39445 h 6705373"/>
              <a:gd name="connsiteX24" fmla="*/ 164490 w 3692991"/>
              <a:gd name="connsiteY24" fmla="*/ 216945 h 6705373"/>
              <a:gd name="connsiteX25" fmla="*/ 242902 w 3692991"/>
              <a:gd name="connsiteY25" fmla="*/ 238904 h 6705373"/>
              <a:gd name="connsiteX0" fmla="*/ 244919 w 3695008"/>
              <a:gd name="connsiteY0" fmla="*/ 238904 h 6705373"/>
              <a:gd name="connsiteX1" fmla="*/ 783366 w 3695008"/>
              <a:gd name="connsiteY1" fmla="*/ 448519 h 6705373"/>
              <a:gd name="connsiteX2" fmla="*/ 1745893 w 3695008"/>
              <a:gd name="connsiteY2" fmla="*/ 905719 h 6705373"/>
              <a:gd name="connsiteX3" fmla="*/ 2034650 w 3695008"/>
              <a:gd name="connsiteY3" fmla="*/ 1555424 h 6705373"/>
              <a:gd name="connsiteX4" fmla="*/ 2179029 w 3695008"/>
              <a:gd name="connsiteY4" fmla="*/ 2662329 h 6705373"/>
              <a:gd name="connsiteX5" fmla="*/ 2371535 w 3695008"/>
              <a:gd name="connsiteY5" fmla="*/ 3672982 h 6705373"/>
              <a:gd name="connsiteX6" fmla="*/ 2756545 w 3695008"/>
              <a:gd name="connsiteY6" fmla="*/ 4322687 h 6705373"/>
              <a:gd name="connsiteX7" fmla="*/ 3045303 w 3695008"/>
              <a:gd name="connsiteY7" fmla="*/ 4924266 h 6705373"/>
              <a:gd name="connsiteX8" fmla="*/ 3382187 w 3695008"/>
              <a:gd name="connsiteY8" fmla="*/ 5670224 h 6705373"/>
              <a:gd name="connsiteX9" fmla="*/ 3550629 w 3695008"/>
              <a:gd name="connsiteY9" fmla="*/ 6223677 h 6705373"/>
              <a:gd name="connsiteX10" fmla="*/ 3574693 w 3695008"/>
              <a:gd name="connsiteY10" fmla="*/ 6704940 h 6705373"/>
              <a:gd name="connsiteX11" fmla="*/ 3695008 w 3695008"/>
              <a:gd name="connsiteY11" fmla="*/ 6295866 h 6705373"/>
              <a:gd name="connsiteX12" fmla="*/ 3574693 w 3695008"/>
              <a:gd name="connsiteY12" fmla="*/ 5622098 h 6705373"/>
              <a:gd name="connsiteX13" fmla="*/ 3261871 w 3695008"/>
              <a:gd name="connsiteY13" fmla="*/ 5068645 h 6705373"/>
              <a:gd name="connsiteX14" fmla="*/ 3213745 w 3695008"/>
              <a:gd name="connsiteY14" fmla="*/ 4491129 h 6705373"/>
              <a:gd name="connsiteX15" fmla="*/ 3069366 w 3695008"/>
              <a:gd name="connsiteY15" fmla="*/ 4033929 h 6705373"/>
              <a:gd name="connsiteX16" fmla="*/ 2949050 w 3695008"/>
              <a:gd name="connsiteY16" fmla="*/ 3672982 h 6705373"/>
              <a:gd name="connsiteX17" fmla="*/ 2876861 w 3695008"/>
              <a:gd name="connsiteY17" fmla="*/ 2951087 h 6705373"/>
              <a:gd name="connsiteX18" fmla="*/ 2708419 w 3695008"/>
              <a:gd name="connsiteY18" fmla="*/ 2181066 h 6705373"/>
              <a:gd name="connsiteX19" fmla="*/ 2564040 w 3695008"/>
              <a:gd name="connsiteY19" fmla="*/ 977908 h 6705373"/>
              <a:gd name="connsiteX20" fmla="*/ 2275282 w 3695008"/>
              <a:gd name="connsiteY20" fmla="*/ 592898 h 6705373"/>
              <a:gd name="connsiteX21" fmla="*/ 1288693 w 3695008"/>
              <a:gd name="connsiteY21" fmla="*/ 159761 h 6705373"/>
              <a:gd name="connsiteX22" fmla="*/ 614924 w 3695008"/>
              <a:gd name="connsiteY22" fmla="*/ 15382 h 6705373"/>
              <a:gd name="connsiteX23" fmla="*/ 13345 w 3695008"/>
              <a:gd name="connsiteY23" fmla="*/ 39445 h 6705373"/>
              <a:gd name="connsiteX24" fmla="*/ 244919 w 3695008"/>
              <a:gd name="connsiteY24" fmla="*/ 238904 h 6705373"/>
              <a:gd name="connsiteX0" fmla="*/ 231574 w 3681663"/>
              <a:gd name="connsiteY0" fmla="*/ 238904 h 6705373"/>
              <a:gd name="connsiteX1" fmla="*/ 770021 w 3681663"/>
              <a:gd name="connsiteY1" fmla="*/ 448519 h 6705373"/>
              <a:gd name="connsiteX2" fmla="*/ 1732548 w 3681663"/>
              <a:gd name="connsiteY2" fmla="*/ 905719 h 6705373"/>
              <a:gd name="connsiteX3" fmla="*/ 2021305 w 3681663"/>
              <a:gd name="connsiteY3" fmla="*/ 1555424 h 6705373"/>
              <a:gd name="connsiteX4" fmla="*/ 2165684 w 3681663"/>
              <a:gd name="connsiteY4" fmla="*/ 2662329 h 6705373"/>
              <a:gd name="connsiteX5" fmla="*/ 2358190 w 3681663"/>
              <a:gd name="connsiteY5" fmla="*/ 3672982 h 6705373"/>
              <a:gd name="connsiteX6" fmla="*/ 2743200 w 3681663"/>
              <a:gd name="connsiteY6" fmla="*/ 4322687 h 6705373"/>
              <a:gd name="connsiteX7" fmla="*/ 3031958 w 3681663"/>
              <a:gd name="connsiteY7" fmla="*/ 4924266 h 6705373"/>
              <a:gd name="connsiteX8" fmla="*/ 3368842 w 3681663"/>
              <a:gd name="connsiteY8" fmla="*/ 5670224 h 6705373"/>
              <a:gd name="connsiteX9" fmla="*/ 3537284 w 3681663"/>
              <a:gd name="connsiteY9" fmla="*/ 6223677 h 6705373"/>
              <a:gd name="connsiteX10" fmla="*/ 3561348 w 3681663"/>
              <a:gd name="connsiteY10" fmla="*/ 6704940 h 6705373"/>
              <a:gd name="connsiteX11" fmla="*/ 3681663 w 3681663"/>
              <a:gd name="connsiteY11" fmla="*/ 6295866 h 6705373"/>
              <a:gd name="connsiteX12" fmla="*/ 3561348 w 3681663"/>
              <a:gd name="connsiteY12" fmla="*/ 5622098 h 6705373"/>
              <a:gd name="connsiteX13" fmla="*/ 3248526 w 3681663"/>
              <a:gd name="connsiteY13" fmla="*/ 5068645 h 6705373"/>
              <a:gd name="connsiteX14" fmla="*/ 3200400 w 3681663"/>
              <a:gd name="connsiteY14" fmla="*/ 4491129 h 6705373"/>
              <a:gd name="connsiteX15" fmla="*/ 3056021 w 3681663"/>
              <a:gd name="connsiteY15" fmla="*/ 4033929 h 6705373"/>
              <a:gd name="connsiteX16" fmla="*/ 2935705 w 3681663"/>
              <a:gd name="connsiteY16" fmla="*/ 3672982 h 6705373"/>
              <a:gd name="connsiteX17" fmla="*/ 2863516 w 3681663"/>
              <a:gd name="connsiteY17" fmla="*/ 2951087 h 6705373"/>
              <a:gd name="connsiteX18" fmla="*/ 2695074 w 3681663"/>
              <a:gd name="connsiteY18" fmla="*/ 2181066 h 6705373"/>
              <a:gd name="connsiteX19" fmla="*/ 2550695 w 3681663"/>
              <a:gd name="connsiteY19" fmla="*/ 977908 h 6705373"/>
              <a:gd name="connsiteX20" fmla="*/ 2261937 w 3681663"/>
              <a:gd name="connsiteY20" fmla="*/ 592898 h 6705373"/>
              <a:gd name="connsiteX21" fmla="*/ 1275348 w 3681663"/>
              <a:gd name="connsiteY21" fmla="*/ 159761 h 6705373"/>
              <a:gd name="connsiteX22" fmla="*/ 601579 w 3681663"/>
              <a:gd name="connsiteY22" fmla="*/ 15382 h 6705373"/>
              <a:gd name="connsiteX23" fmla="*/ 0 w 3681663"/>
              <a:gd name="connsiteY23" fmla="*/ 39445 h 6705373"/>
              <a:gd name="connsiteX24" fmla="*/ 231574 w 3681663"/>
              <a:gd name="connsiteY24" fmla="*/ 238904 h 6705373"/>
              <a:gd name="connsiteX0" fmla="*/ 311918 w 3762007"/>
              <a:gd name="connsiteY0" fmla="*/ 231915 h 6698384"/>
              <a:gd name="connsiteX1" fmla="*/ 850365 w 3762007"/>
              <a:gd name="connsiteY1" fmla="*/ 441530 h 6698384"/>
              <a:gd name="connsiteX2" fmla="*/ 1812892 w 3762007"/>
              <a:gd name="connsiteY2" fmla="*/ 898730 h 6698384"/>
              <a:gd name="connsiteX3" fmla="*/ 2101649 w 3762007"/>
              <a:gd name="connsiteY3" fmla="*/ 1548435 h 6698384"/>
              <a:gd name="connsiteX4" fmla="*/ 2246028 w 3762007"/>
              <a:gd name="connsiteY4" fmla="*/ 2655340 h 6698384"/>
              <a:gd name="connsiteX5" fmla="*/ 2438534 w 3762007"/>
              <a:gd name="connsiteY5" fmla="*/ 3665993 h 6698384"/>
              <a:gd name="connsiteX6" fmla="*/ 2823544 w 3762007"/>
              <a:gd name="connsiteY6" fmla="*/ 4315698 h 6698384"/>
              <a:gd name="connsiteX7" fmla="*/ 3112302 w 3762007"/>
              <a:gd name="connsiteY7" fmla="*/ 4917277 h 6698384"/>
              <a:gd name="connsiteX8" fmla="*/ 3449186 w 3762007"/>
              <a:gd name="connsiteY8" fmla="*/ 5663235 h 6698384"/>
              <a:gd name="connsiteX9" fmla="*/ 3617628 w 3762007"/>
              <a:gd name="connsiteY9" fmla="*/ 6216688 h 6698384"/>
              <a:gd name="connsiteX10" fmla="*/ 3641692 w 3762007"/>
              <a:gd name="connsiteY10" fmla="*/ 6697951 h 6698384"/>
              <a:gd name="connsiteX11" fmla="*/ 3762007 w 3762007"/>
              <a:gd name="connsiteY11" fmla="*/ 6288877 h 6698384"/>
              <a:gd name="connsiteX12" fmla="*/ 3641692 w 3762007"/>
              <a:gd name="connsiteY12" fmla="*/ 5615109 h 6698384"/>
              <a:gd name="connsiteX13" fmla="*/ 3328870 w 3762007"/>
              <a:gd name="connsiteY13" fmla="*/ 5061656 h 6698384"/>
              <a:gd name="connsiteX14" fmla="*/ 3280744 w 3762007"/>
              <a:gd name="connsiteY14" fmla="*/ 4484140 h 6698384"/>
              <a:gd name="connsiteX15" fmla="*/ 3136365 w 3762007"/>
              <a:gd name="connsiteY15" fmla="*/ 4026940 h 6698384"/>
              <a:gd name="connsiteX16" fmla="*/ 3016049 w 3762007"/>
              <a:gd name="connsiteY16" fmla="*/ 3665993 h 6698384"/>
              <a:gd name="connsiteX17" fmla="*/ 2943860 w 3762007"/>
              <a:gd name="connsiteY17" fmla="*/ 2944098 h 6698384"/>
              <a:gd name="connsiteX18" fmla="*/ 2775418 w 3762007"/>
              <a:gd name="connsiteY18" fmla="*/ 2174077 h 6698384"/>
              <a:gd name="connsiteX19" fmla="*/ 2631039 w 3762007"/>
              <a:gd name="connsiteY19" fmla="*/ 970919 h 6698384"/>
              <a:gd name="connsiteX20" fmla="*/ 2342281 w 3762007"/>
              <a:gd name="connsiteY20" fmla="*/ 585909 h 6698384"/>
              <a:gd name="connsiteX21" fmla="*/ 1355692 w 3762007"/>
              <a:gd name="connsiteY21" fmla="*/ 152772 h 6698384"/>
              <a:gd name="connsiteX22" fmla="*/ 681923 w 3762007"/>
              <a:gd name="connsiteY22" fmla="*/ 8393 h 6698384"/>
              <a:gd name="connsiteX23" fmla="*/ 0 w 3762007"/>
              <a:gd name="connsiteY23" fmla="*/ 366928 h 6698384"/>
              <a:gd name="connsiteX24" fmla="*/ 311918 w 3762007"/>
              <a:gd name="connsiteY24" fmla="*/ 231915 h 6698384"/>
              <a:gd name="connsiteX0" fmla="*/ 277485 w 3727574"/>
              <a:gd name="connsiteY0" fmla="*/ 237042 h 6703511"/>
              <a:gd name="connsiteX1" fmla="*/ 815932 w 3727574"/>
              <a:gd name="connsiteY1" fmla="*/ 446657 h 6703511"/>
              <a:gd name="connsiteX2" fmla="*/ 1778459 w 3727574"/>
              <a:gd name="connsiteY2" fmla="*/ 903857 h 6703511"/>
              <a:gd name="connsiteX3" fmla="*/ 2067216 w 3727574"/>
              <a:gd name="connsiteY3" fmla="*/ 1553562 h 6703511"/>
              <a:gd name="connsiteX4" fmla="*/ 2211595 w 3727574"/>
              <a:gd name="connsiteY4" fmla="*/ 2660467 h 6703511"/>
              <a:gd name="connsiteX5" fmla="*/ 2404101 w 3727574"/>
              <a:gd name="connsiteY5" fmla="*/ 3671120 h 6703511"/>
              <a:gd name="connsiteX6" fmla="*/ 2789111 w 3727574"/>
              <a:gd name="connsiteY6" fmla="*/ 4320825 h 6703511"/>
              <a:gd name="connsiteX7" fmla="*/ 3077869 w 3727574"/>
              <a:gd name="connsiteY7" fmla="*/ 4922404 h 6703511"/>
              <a:gd name="connsiteX8" fmla="*/ 3414753 w 3727574"/>
              <a:gd name="connsiteY8" fmla="*/ 5668362 h 6703511"/>
              <a:gd name="connsiteX9" fmla="*/ 3583195 w 3727574"/>
              <a:gd name="connsiteY9" fmla="*/ 6221815 h 6703511"/>
              <a:gd name="connsiteX10" fmla="*/ 3607259 w 3727574"/>
              <a:gd name="connsiteY10" fmla="*/ 6703078 h 6703511"/>
              <a:gd name="connsiteX11" fmla="*/ 3727574 w 3727574"/>
              <a:gd name="connsiteY11" fmla="*/ 6294004 h 6703511"/>
              <a:gd name="connsiteX12" fmla="*/ 3607259 w 3727574"/>
              <a:gd name="connsiteY12" fmla="*/ 5620236 h 6703511"/>
              <a:gd name="connsiteX13" fmla="*/ 3294437 w 3727574"/>
              <a:gd name="connsiteY13" fmla="*/ 5066783 h 6703511"/>
              <a:gd name="connsiteX14" fmla="*/ 3246311 w 3727574"/>
              <a:gd name="connsiteY14" fmla="*/ 4489267 h 6703511"/>
              <a:gd name="connsiteX15" fmla="*/ 3101932 w 3727574"/>
              <a:gd name="connsiteY15" fmla="*/ 4032067 h 6703511"/>
              <a:gd name="connsiteX16" fmla="*/ 2981616 w 3727574"/>
              <a:gd name="connsiteY16" fmla="*/ 3671120 h 6703511"/>
              <a:gd name="connsiteX17" fmla="*/ 2909427 w 3727574"/>
              <a:gd name="connsiteY17" fmla="*/ 2949225 h 6703511"/>
              <a:gd name="connsiteX18" fmla="*/ 2740985 w 3727574"/>
              <a:gd name="connsiteY18" fmla="*/ 2179204 h 6703511"/>
              <a:gd name="connsiteX19" fmla="*/ 2596606 w 3727574"/>
              <a:gd name="connsiteY19" fmla="*/ 976046 h 6703511"/>
              <a:gd name="connsiteX20" fmla="*/ 2307848 w 3727574"/>
              <a:gd name="connsiteY20" fmla="*/ 591036 h 6703511"/>
              <a:gd name="connsiteX21" fmla="*/ 1321259 w 3727574"/>
              <a:gd name="connsiteY21" fmla="*/ 157899 h 6703511"/>
              <a:gd name="connsiteX22" fmla="*/ 647490 w 3727574"/>
              <a:gd name="connsiteY22" fmla="*/ 13520 h 6703511"/>
              <a:gd name="connsiteX23" fmla="*/ 0 w 3727574"/>
              <a:gd name="connsiteY23" fmla="*/ 458370 h 6703511"/>
              <a:gd name="connsiteX24" fmla="*/ 277485 w 3727574"/>
              <a:gd name="connsiteY24" fmla="*/ 237042 h 6703511"/>
              <a:gd name="connsiteX0" fmla="*/ 552950 w 3727574"/>
              <a:gd name="connsiteY0" fmla="*/ 334148 h 6703511"/>
              <a:gd name="connsiteX1" fmla="*/ 815932 w 3727574"/>
              <a:gd name="connsiteY1" fmla="*/ 446657 h 6703511"/>
              <a:gd name="connsiteX2" fmla="*/ 1778459 w 3727574"/>
              <a:gd name="connsiteY2" fmla="*/ 903857 h 6703511"/>
              <a:gd name="connsiteX3" fmla="*/ 2067216 w 3727574"/>
              <a:gd name="connsiteY3" fmla="*/ 1553562 h 6703511"/>
              <a:gd name="connsiteX4" fmla="*/ 2211595 w 3727574"/>
              <a:gd name="connsiteY4" fmla="*/ 2660467 h 6703511"/>
              <a:gd name="connsiteX5" fmla="*/ 2404101 w 3727574"/>
              <a:gd name="connsiteY5" fmla="*/ 3671120 h 6703511"/>
              <a:gd name="connsiteX6" fmla="*/ 2789111 w 3727574"/>
              <a:gd name="connsiteY6" fmla="*/ 4320825 h 6703511"/>
              <a:gd name="connsiteX7" fmla="*/ 3077869 w 3727574"/>
              <a:gd name="connsiteY7" fmla="*/ 4922404 h 6703511"/>
              <a:gd name="connsiteX8" fmla="*/ 3414753 w 3727574"/>
              <a:gd name="connsiteY8" fmla="*/ 5668362 h 6703511"/>
              <a:gd name="connsiteX9" fmla="*/ 3583195 w 3727574"/>
              <a:gd name="connsiteY9" fmla="*/ 6221815 h 6703511"/>
              <a:gd name="connsiteX10" fmla="*/ 3607259 w 3727574"/>
              <a:gd name="connsiteY10" fmla="*/ 6703078 h 6703511"/>
              <a:gd name="connsiteX11" fmla="*/ 3727574 w 3727574"/>
              <a:gd name="connsiteY11" fmla="*/ 6294004 h 6703511"/>
              <a:gd name="connsiteX12" fmla="*/ 3607259 w 3727574"/>
              <a:gd name="connsiteY12" fmla="*/ 5620236 h 6703511"/>
              <a:gd name="connsiteX13" fmla="*/ 3294437 w 3727574"/>
              <a:gd name="connsiteY13" fmla="*/ 5066783 h 6703511"/>
              <a:gd name="connsiteX14" fmla="*/ 3246311 w 3727574"/>
              <a:gd name="connsiteY14" fmla="*/ 4489267 h 6703511"/>
              <a:gd name="connsiteX15" fmla="*/ 3101932 w 3727574"/>
              <a:gd name="connsiteY15" fmla="*/ 4032067 h 6703511"/>
              <a:gd name="connsiteX16" fmla="*/ 2981616 w 3727574"/>
              <a:gd name="connsiteY16" fmla="*/ 3671120 h 6703511"/>
              <a:gd name="connsiteX17" fmla="*/ 2909427 w 3727574"/>
              <a:gd name="connsiteY17" fmla="*/ 2949225 h 6703511"/>
              <a:gd name="connsiteX18" fmla="*/ 2740985 w 3727574"/>
              <a:gd name="connsiteY18" fmla="*/ 2179204 h 6703511"/>
              <a:gd name="connsiteX19" fmla="*/ 2596606 w 3727574"/>
              <a:gd name="connsiteY19" fmla="*/ 976046 h 6703511"/>
              <a:gd name="connsiteX20" fmla="*/ 2307848 w 3727574"/>
              <a:gd name="connsiteY20" fmla="*/ 591036 h 6703511"/>
              <a:gd name="connsiteX21" fmla="*/ 1321259 w 3727574"/>
              <a:gd name="connsiteY21" fmla="*/ 157899 h 6703511"/>
              <a:gd name="connsiteX22" fmla="*/ 647490 w 3727574"/>
              <a:gd name="connsiteY22" fmla="*/ 13520 h 6703511"/>
              <a:gd name="connsiteX23" fmla="*/ 0 w 3727574"/>
              <a:gd name="connsiteY23" fmla="*/ 458370 h 6703511"/>
              <a:gd name="connsiteX24" fmla="*/ 552950 w 3727574"/>
              <a:gd name="connsiteY24" fmla="*/ 334148 h 6703511"/>
              <a:gd name="connsiteX0" fmla="*/ 552950 w 3727574"/>
              <a:gd name="connsiteY0" fmla="*/ 334148 h 6703511"/>
              <a:gd name="connsiteX1" fmla="*/ 815932 w 3727574"/>
              <a:gd name="connsiteY1" fmla="*/ 446657 h 6703511"/>
              <a:gd name="connsiteX2" fmla="*/ 1778459 w 3727574"/>
              <a:gd name="connsiteY2" fmla="*/ 903857 h 6703511"/>
              <a:gd name="connsiteX3" fmla="*/ 2067216 w 3727574"/>
              <a:gd name="connsiteY3" fmla="*/ 1553562 h 6703511"/>
              <a:gd name="connsiteX4" fmla="*/ 2211595 w 3727574"/>
              <a:gd name="connsiteY4" fmla="*/ 2660467 h 6703511"/>
              <a:gd name="connsiteX5" fmla="*/ 2404101 w 3727574"/>
              <a:gd name="connsiteY5" fmla="*/ 3671120 h 6703511"/>
              <a:gd name="connsiteX6" fmla="*/ 2789111 w 3727574"/>
              <a:gd name="connsiteY6" fmla="*/ 4320825 h 6703511"/>
              <a:gd name="connsiteX7" fmla="*/ 3077869 w 3727574"/>
              <a:gd name="connsiteY7" fmla="*/ 4922404 h 6703511"/>
              <a:gd name="connsiteX8" fmla="*/ 3414753 w 3727574"/>
              <a:gd name="connsiteY8" fmla="*/ 5668362 h 6703511"/>
              <a:gd name="connsiteX9" fmla="*/ 3583195 w 3727574"/>
              <a:gd name="connsiteY9" fmla="*/ 6221815 h 6703511"/>
              <a:gd name="connsiteX10" fmla="*/ 3607259 w 3727574"/>
              <a:gd name="connsiteY10" fmla="*/ 6703078 h 6703511"/>
              <a:gd name="connsiteX11" fmla="*/ 3727574 w 3727574"/>
              <a:gd name="connsiteY11" fmla="*/ 6294004 h 6703511"/>
              <a:gd name="connsiteX12" fmla="*/ 3607259 w 3727574"/>
              <a:gd name="connsiteY12" fmla="*/ 5620236 h 6703511"/>
              <a:gd name="connsiteX13" fmla="*/ 3443648 w 3727574"/>
              <a:gd name="connsiteY13" fmla="*/ 5088363 h 6703511"/>
              <a:gd name="connsiteX14" fmla="*/ 3246311 w 3727574"/>
              <a:gd name="connsiteY14" fmla="*/ 4489267 h 6703511"/>
              <a:gd name="connsiteX15" fmla="*/ 3101932 w 3727574"/>
              <a:gd name="connsiteY15" fmla="*/ 4032067 h 6703511"/>
              <a:gd name="connsiteX16" fmla="*/ 2981616 w 3727574"/>
              <a:gd name="connsiteY16" fmla="*/ 3671120 h 6703511"/>
              <a:gd name="connsiteX17" fmla="*/ 2909427 w 3727574"/>
              <a:gd name="connsiteY17" fmla="*/ 2949225 h 6703511"/>
              <a:gd name="connsiteX18" fmla="*/ 2740985 w 3727574"/>
              <a:gd name="connsiteY18" fmla="*/ 2179204 h 6703511"/>
              <a:gd name="connsiteX19" fmla="*/ 2596606 w 3727574"/>
              <a:gd name="connsiteY19" fmla="*/ 976046 h 6703511"/>
              <a:gd name="connsiteX20" fmla="*/ 2307848 w 3727574"/>
              <a:gd name="connsiteY20" fmla="*/ 591036 h 6703511"/>
              <a:gd name="connsiteX21" fmla="*/ 1321259 w 3727574"/>
              <a:gd name="connsiteY21" fmla="*/ 157899 h 6703511"/>
              <a:gd name="connsiteX22" fmla="*/ 647490 w 3727574"/>
              <a:gd name="connsiteY22" fmla="*/ 13520 h 6703511"/>
              <a:gd name="connsiteX23" fmla="*/ 0 w 3727574"/>
              <a:gd name="connsiteY23" fmla="*/ 458370 h 6703511"/>
              <a:gd name="connsiteX24" fmla="*/ 552950 w 3727574"/>
              <a:gd name="connsiteY24" fmla="*/ 334148 h 6703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727574" h="6703511">
                <a:moveTo>
                  <a:pt x="552950" y="334148"/>
                </a:moveTo>
                <a:cubicBezTo>
                  <a:pt x="681287" y="402327"/>
                  <a:pt x="611681" y="351706"/>
                  <a:pt x="815932" y="446657"/>
                </a:cubicBezTo>
                <a:cubicBezTo>
                  <a:pt x="1020183" y="541608"/>
                  <a:pt x="1569912" y="719373"/>
                  <a:pt x="1778459" y="903857"/>
                </a:cubicBezTo>
                <a:cubicBezTo>
                  <a:pt x="1987006" y="1088341"/>
                  <a:pt x="1995027" y="1260794"/>
                  <a:pt x="2067216" y="1553562"/>
                </a:cubicBezTo>
                <a:cubicBezTo>
                  <a:pt x="2139405" y="1846330"/>
                  <a:pt x="2155447" y="2307541"/>
                  <a:pt x="2211595" y="2660467"/>
                </a:cubicBezTo>
                <a:cubicBezTo>
                  <a:pt x="2267743" y="3013393"/>
                  <a:pt x="2307848" y="3394394"/>
                  <a:pt x="2404101" y="3671120"/>
                </a:cubicBezTo>
                <a:cubicBezTo>
                  <a:pt x="2500354" y="3947846"/>
                  <a:pt x="2676816" y="4112278"/>
                  <a:pt x="2789111" y="4320825"/>
                </a:cubicBezTo>
                <a:cubicBezTo>
                  <a:pt x="2901406" y="4529372"/>
                  <a:pt x="2973595" y="4697815"/>
                  <a:pt x="3077869" y="4922404"/>
                </a:cubicBezTo>
                <a:cubicBezTo>
                  <a:pt x="3182143" y="5146993"/>
                  <a:pt x="3330532" y="5451794"/>
                  <a:pt x="3414753" y="5668362"/>
                </a:cubicBezTo>
                <a:cubicBezTo>
                  <a:pt x="3498974" y="5884930"/>
                  <a:pt x="3551111" y="6049362"/>
                  <a:pt x="3583195" y="6221815"/>
                </a:cubicBezTo>
                <a:cubicBezTo>
                  <a:pt x="3615279" y="6394268"/>
                  <a:pt x="3583196" y="6691047"/>
                  <a:pt x="3607259" y="6703078"/>
                </a:cubicBezTo>
                <a:cubicBezTo>
                  <a:pt x="3631322" y="6715109"/>
                  <a:pt x="3727574" y="6474478"/>
                  <a:pt x="3727574" y="6294004"/>
                </a:cubicBezTo>
                <a:cubicBezTo>
                  <a:pt x="3727574" y="6113530"/>
                  <a:pt x="3654580" y="5821176"/>
                  <a:pt x="3607259" y="5620236"/>
                </a:cubicBezTo>
                <a:cubicBezTo>
                  <a:pt x="3559938" y="5419296"/>
                  <a:pt x="3503806" y="5276858"/>
                  <a:pt x="3443648" y="5088363"/>
                </a:cubicBezTo>
                <a:cubicBezTo>
                  <a:pt x="3383490" y="4899868"/>
                  <a:pt x="3303264" y="4665316"/>
                  <a:pt x="3246311" y="4489267"/>
                </a:cubicBezTo>
                <a:cubicBezTo>
                  <a:pt x="3189358" y="4313218"/>
                  <a:pt x="3146048" y="4168425"/>
                  <a:pt x="3101932" y="4032067"/>
                </a:cubicBezTo>
                <a:cubicBezTo>
                  <a:pt x="3057816" y="3895709"/>
                  <a:pt x="3013700" y="3851594"/>
                  <a:pt x="2981616" y="3671120"/>
                </a:cubicBezTo>
                <a:cubicBezTo>
                  <a:pt x="2949532" y="3490646"/>
                  <a:pt x="2949532" y="3197878"/>
                  <a:pt x="2909427" y="2949225"/>
                </a:cubicBezTo>
                <a:cubicBezTo>
                  <a:pt x="2869322" y="2700572"/>
                  <a:pt x="2793122" y="2508067"/>
                  <a:pt x="2740985" y="2179204"/>
                </a:cubicBezTo>
                <a:cubicBezTo>
                  <a:pt x="2688848" y="1850341"/>
                  <a:pt x="2668796" y="1240741"/>
                  <a:pt x="2596606" y="976046"/>
                </a:cubicBezTo>
                <a:cubicBezTo>
                  <a:pt x="2524417" y="711351"/>
                  <a:pt x="2520406" y="727394"/>
                  <a:pt x="2307848" y="591036"/>
                </a:cubicBezTo>
                <a:cubicBezTo>
                  <a:pt x="2095290" y="454678"/>
                  <a:pt x="1597985" y="254152"/>
                  <a:pt x="1321259" y="157899"/>
                </a:cubicBezTo>
                <a:cubicBezTo>
                  <a:pt x="1044533" y="61646"/>
                  <a:pt x="867700" y="-36559"/>
                  <a:pt x="647490" y="13520"/>
                </a:cubicBezTo>
                <a:cubicBezTo>
                  <a:pt x="427280" y="63599"/>
                  <a:pt x="52137" y="406233"/>
                  <a:pt x="0" y="458370"/>
                </a:cubicBezTo>
                <a:lnTo>
                  <a:pt x="552950" y="334148"/>
                </a:lnTo>
                <a:close/>
              </a:path>
            </a:pathLst>
          </a:custGeom>
          <a:pattFill prst="dkUpDiag">
            <a:fgClr>
              <a:schemeClr val="accent2">
                <a:lumMod val="50000"/>
              </a:schemeClr>
            </a:fgClr>
            <a:bgClr>
              <a:schemeClr val="accent4">
                <a:lumMod val="20000"/>
                <a:lumOff val="80000"/>
              </a:schemeClr>
            </a:bgClr>
          </a:patt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D677845C-EBD9-4372-BD78-2A6712156E29}"/>
              </a:ext>
            </a:extLst>
          </p:cNvPr>
          <p:cNvSpPr/>
          <p:nvPr/>
        </p:nvSpPr>
        <p:spPr>
          <a:xfrm rot="20964173">
            <a:off x="8934245" y="2513627"/>
            <a:ext cx="3846677" cy="3329957"/>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103A7EBA-9D2F-42B4-998E-50C181C0A2CA}"/>
              </a:ext>
            </a:extLst>
          </p:cNvPr>
          <p:cNvSpPr/>
          <p:nvPr/>
        </p:nvSpPr>
        <p:spPr>
          <a:xfrm rot="20964173">
            <a:off x="5720550" y="2077627"/>
            <a:ext cx="3066768" cy="2918847"/>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 name="connsiteX0" fmla="*/ 0 w 974767"/>
              <a:gd name="connsiteY0" fmla="*/ 559558 h 1146412"/>
              <a:gd name="connsiteX1" fmla="*/ 95535 w 974767"/>
              <a:gd name="connsiteY1" fmla="*/ 0 h 1146412"/>
              <a:gd name="connsiteX2" fmla="*/ 974767 w 974767"/>
              <a:gd name="connsiteY2" fmla="*/ 247143 h 1146412"/>
              <a:gd name="connsiteX3" fmla="*/ 750627 w 974767"/>
              <a:gd name="connsiteY3" fmla="*/ 627797 h 1146412"/>
              <a:gd name="connsiteX4" fmla="*/ 791570 w 974767"/>
              <a:gd name="connsiteY4" fmla="*/ 996287 h 1146412"/>
              <a:gd name="connsiteX5" fmla="*/ 682388 w 974767"/>
              <a:gd name="connsiteY5" fmla="*/ 1146412 h 1146412"/>
              <a:gd name="connsiteX6" fmla="*/ 191069 w 974767"/>
              <a:gd name="connsiteY6" fmla="*/ 859809 h 1146412"/>
              <a:gd name="connsiteX7" fmla="*/ 0 w 974767"/>
              <a:gd name="connsiteY7" fmla="*/ 559558 h 1146412"/>
              <a:gd name="connsiteX0" fmla="*/ 0 w 974767"/>
              <a:gd name="connsiteY0" fmla="*/ 539010 h 1125864"/>
              <a:gd name="connsiteX1" fmla="*/ 88624 w 974767"/>
              <a:gd name="connsiteY1" fmla="*/ 0 h 1125864"/>
              <a:gd name="connsiteX2" fmla="*/ 974767 w 974767"/>
              <a:gd name="connsiteY2" fmla="*/ 226595 h 1125864"/>
              <a:gd name="connsiteX3" fmla="*/ 750627 w 974767"/>
              <a:gd name="connsiteY3" fmla="*/ 607249 h 1125864"/>
              <a:gd name="connsiteX4" fmla="*/ 791570 w 974767"/>
              <a:gd name="connsiteY4" fmla="*/ 975739 h 1125864"/>
              <a:gd name="connsiteX5" fmla="*/ 682388 w 974767"/>
              <a:gd name="connsiteY5" fmla="*/ 1125864 h 1125864"/>
              <a:gd name="connsiteX6" fmla="*/ 191069 w 974767"/>
              <a:gd name="connsiteY6" fmla="*/ 839261 h 1125864"/>
              <a:gd name="connsiteX7" fmla="*/ 0 w 974767"/>
              <a:gd name="connsiteY7" fmla="*/ 539010 h 1125864"/>
              <a:gd name="connsiteX0" fmla="*/ 0 w 974767"/>
              <a:gd name="connsiteY0" fmla="*/ 522291 h 1109145"/>
              <a:gd name="connsiteX1" fmla="*/ 90936 w 974767"/>
              <a:gd name="connsiteY1" fmla="*/ 0 h 1109145"/>
              <a:gd name="connsiteX2" fmla="*/ 974767 w 974767"/>
              <a:gd name="connsiteY2" fmla="*/ 209876 h 1109145"/>
              <a:gd name="connsiteX3" fmla="*/ 750627 w 974767"/>
              <a:gd name="connsiteY3" fmla="*/ 590530 h 1109145"/>
              <a:gd name="connsiteX4" fmla="*/ 791570 w 974767"/>
              <a:gd name="connsiteY4" fmla="*/ 959020 h 1109145"/>
              <a:gd name="connsiteX5" fmla="*/ 682388 w 974767"/>
              <a:gd name="connsiteY5" fmla="*/ 1109145 h 1109145"/>
              <a:gd name="connsiteX6" fmla="*/ 191069 w 974767"/>
              <a:gd name="connsiteY6" fmla="*/ 822542 h 1109145"/>
              <a:gd name="connsiteX7" fmla="*/ 0 w 974767"/>
              <a:gd name="connsiteY7" fmla="*/ 522291 h 11091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74767" h="1109145">
                <a:moveTo>
                  <a:pt x="0" y="522291"/>
                </a:moveTo>
                <a:lnTo>
                  <a:pt x="90936" y="0"/>
                </a:lnTo>
                <a:lnTo>
                  <a:pt x="974767" y="209876"/>
                </a:lnTo>
                <a:lnTo>
                  <a:pt x="750627" y="590530"/>
                </a:lnTo>
                <a:lnTo>
                  <a:pt x="791570" y="959020"/>
                </a:lnTo>
                <a:lnTo>
                  <a:pt x="682388" y="1109145"/>
                </a:lnTo>
                <a:lnTo>
                  <a:pt x="191069" y="822542"/>
                </a:lnTo>
                <a:lnTo>
                  <a:pt x="0" y="522291"/>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1A1A745C-292C-4F92-82C5-6A438F03652B}"/>
              </a:ext>
            </a:extLst>
          </p:cNvPr>
          <p:cNvSpPr/>
          <p:nvPr/>
        </p:nvSpPr>
        <p:spPr>
          <a:xfrm rot="20964173">
            <a:off x="1430031" y="1647087"/>
            <a:ext cx="3502197" cy="3085894"/>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69938 w 1665026"/>
              <a:gd name="connsiteY8" fmla="*/ 308734 h 1528549"/>
              <a:gd name="connsiteX9" fmla="*/ 1569492 w 1665026"/>
              <a:gd name="connsiteY9" fmla="*/ 450376 h 1528549"/>
              <a:gd name="connsiteX0" fmla="*/ 1569492 w 1665026"/>
              <a:gd name="connsiteY0" fmla="*/ 388933 h 1467106"/>
              <a:gd name="connsiteX1" fmla="*/ 1473958 w 1665026"/>
              <a:gd name="connsiteY1" fmla="*/ 798366 h 1467106"/>
              <a:gd name="connsiteX2" fmla="*/ 1665026 w 1665026"/>
              <a:gd name="connsiteY2" fmla="*/ 1221446 h 1467106"/>
              <a:gd name="connsiteX3" fmla="*/ 1487605 w 1665026"/>
              <a:gd name="connsiteY3" fmla="*/ 1467106 h 1467106"/>
              <a:gd name="connsiteX4" fmla="*/ 914400 w 1665026"/>
              <a:gd name="connsiteY4" fmla="*/ 1371572 h 1467106"/>
              <a:gd name="connsiteX5" fmla="*/ 109182 w 1665026"/>
              <a:gd name="connsiteY5" fmla="*/ 1084969 h 1467106"/>
              <a:gd name="connsiteX6" fmla="*/ 0 w 1665026"/>
              <a:gd name="connsiteY6" fmla="*/ 1030378 h 1467106"/>
              <a:gd name="connsiteX7" fmla="*/ 517482 w 1665026"/>
              <a:gd name="connsiteY7" fmla="*/ 0 h 1467106"/>
              <a:gd name="connsiteX8" fmla="*/ 1269938 w 1665026"/>
              <a:gd name="connsiteY8" fmla="*/ 247291 h 1467106"/>
              <a:gd name="connsiteX9" fmla="*/ 1569492 w 1665026"/>
              <a:gd name="connsiteY9" fmla="*/ 388933 h 14671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467106">
                <a:moveTo>
                  <a:pt x="1569492" y="388933"/>
                </a:moveTo>
                <a:lnTo>
                  <a:pt x="1473958" y="798366"/>
                </a:lnTo>
                <a:lnTo>
                  <a:pt x="1665026" y="1221446"/>
                </a:lnTo>
                <a:lnTo>
                  <a:pt x="1487605" y="1467106"/>
                </a:lnTo>
                <a:lnTo>
                  <a:pt x="914400" y="1371572"/>
                </a:lnTo>
                <a:lnTo>
                  <a:pt x="109182" y="1084969"/>
                </a:lnTo>
                <a:lnTo>
                  <a:pt x="0" y="1030378"/>
                </a:lnTo>
                <a:lnTo>
                  <a:pt x="517482" y="0"/>
                </a:lnTo>
                <a:lnTo>
                  <a:pt x="1269938" y="247291"/>
                </a:lnTo>
                <a:lnTo>
                  <a:pt x="1569492" y="388933"/>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665D250B-D530-4538-A0DE-7790E920F9FC}"/>
              </a:ext>
            </a:extLst>
          </p:cNvPr>
          <p:cNvSpPr/>
          <p:nvPr/>
        </p:nvSpPr>
        <p:spPr>
          <a:xfrm rot="20964173">
            <a:off x="19410959" y="4396750"/>
            <a:ext cx="2899359" cy="1607567"/>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TextBox 231">
            <a:extLst>
              <a:ext uri="{FF2B5EF4-FFF2-40B4-BE49-F238E27FC236}">
                <a16:creationId xmlns:a16="http://schemas.microsoft.com/office/drawing/2014/main" id="{771848FB-EA45-4356-AEC7-287D34FB0217}"/>
              </a:ext>
            </a:extLst>
          </p:cNvPr>
          <p:cNvSpPr txBox="1"/>
          <p:nvPr/>
        </p:nvSpPr>
        <p:spPr>
          <a:xfrm>
            <a:off x="6083586" y="3733751"/>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WN72</a:t>
            </a:r>
          </a:p>
        </p:txBody>
      </p:sp>
      <p:sp>
        <p:nvSpPr>
          <p:cNvPr id="233" name="TextBox 232">
            <a:extLst>
              <a:ext uri="{FF2B5EF4-FFF2-40B4-BE49-F238E27FC236}">
                <a16:creationId xmlns:a16="http://schemas.microsoft.com/office/drawing/2014/main" id="{B4D33AF3-10B0-4283-958D-1A2865BB7235}"/>
              </a:ext>
            </a:extLst>
          </p:cNvPr>
          <p:cNvSpPr txBox="1"/>
          <p:nvPr/>
        </p:nvSpPr>
        <p:spPr>
          <a:xfrm>
            <a:off x="9890213" y="4641619"/>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WN71</a:t>
            </a:r>
          </a:p>
        </p:txBody>
      </p:sp>
      <p:grpSp>
        <p:nvGrpSpPr>
          <p:cNvPr id="234" name="Group 233">
            <a:extLst>
              <a:ext uri="{FF2B5EF4-FFF2-40B4-BE49-F238E27FC236}">
                <a16:creationId xmlns:a16="http://schemas.microsoft.com/office/drawing/2014/main" id="{9BD12715-B0B7-42E6-89EF-45826BE57173}"/>
              </a:ext>
            </a:extLst>
          </p:cNvPr>
          <p:cNvGrpSpPr/>
          <p:nvPr/>
        </p:nvGrpSpPr>
        <p:grpSpPr>
          <a:xfrm>
            <a:off x="3497742" y="3124229"/>
            <a:ext cx="1636600" cy="1440849"/>
            <a:chOff x="5855662" y="1197503"/>
            <a:chExt cx="1636600" cy="1440849"/>
          </a:xfrm>
        </p:grpSpPr>
        <p:grpSp>
          <p:nvGrpSpPr>
            <p:cNvPr id="235" name="Group 234">
              <a:extLst>
                <a:ext uri="{FF2B5EF4-FFF2-40B4-BE49-F238E27FC236}">
                  <a16:creationId xmlns:a16="http://schemas.microsoft.com/office/drawing/2014/main" id="{60103040-F846-4347-BB67-D4350BD06FD8}"/>
                </a:ext>
              </a:extLst>
            </p:cNvPr>
            <p:cNvGrpSpPr/>
            <p:nvPr/>
          </p:nvGrpSpPr>
          <p:grpSpPr>
            <a:xfrm>
              <a:off x="5855662" y="1197503"/>
              <a:ext cx="1636600" cy="1440849"/>
              <a:chOff x="2681378" y="5081713"/>
              <a:chExt cx="1636600" cy="1440849"/>
            </a:xfrm>
          </p:grpSpPr>
          <p:grpSp>
            <p:nvGrpSpPr>
              <p:cNvPr id="240" name="Group 239">
                <a:extLst>
                  <a:ext uri="{FF2B5EF4-FFF2-40B4-BE49-F238E27FC236}">
                    <a16:creationId xmlns:a16="http://schemas.microsoft.com/office/drawing/2014/main" id="{8D6BE54E-D966-4683-9536-9922204D708E}"/>
                  </a:ext>
                </a:extLst>
              </p:cNvPr>
              <p:cNvGrpSpPr/>
              <p:nvPr/>
            </p:nvGrpSpPr>
            <p:grpSpPr>
              <a:xfrm>
                <a:off x="2681378" y="5622705"/>
                <a:ext cx="1636600" cy="899857"/>
                <a:chOff x="2528978" y="5470305"/>
                <a:chExt cx="1636600" cy="899857"/>
              </a:xfrm>
            </p:grpSpPr>
            <p:sp>
              <p:nvSpPr>
                <p:cNvPr id="242" name="Text Box 648">
                  <a:extLst>
                    <a:ext uri="{FF2B5EF4-FFF2-40B4-BE49-F238E27FC236}">
                      <a16:creationId xmlns:a16="http://schemas.microsoft.com/office/drawing/2014/main" id="{990C7D8B-A49C-48CC-9927-B69A408FE8AF}"/>
                    </a:ext>
                  </a:extLst>
                </p:cNvPr>
                <p:cNvSpPr txBox="1">
                  <a:spLocks noChangeArrowheads="1"/>
                </p:cNvSpPr>
                <p:nvPr/>
              </p:nvSpPr>
              <p:spPr bwMode="auto">
                <a:xfrm>
                  <a:off x="3342116" y="5606491"/>
                  <a:ext cx="82346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gn="ctr">
                    <a:lnSpc>
                      <a:spcPts val="1000"/>
                    </a:lnSpc>
                    <a:spcBef>
                      <a:spcPct val="50000"/>
                    </a:spcBef>
                  </a:pPr>
                  <a:r>
                    <a:rPr lang="en-US" sz="3200" b="1" dirty="0">
                      <a:solidFill>
                        <a:srgbClr val="002060"/>
                      </a:solidFill>
                      <a:cs typeface="Arial" charset="0"/>
                    </a:rPr>
                    <a:t>C</a:t>
                  </a:r>
                  <a:endParaRPr lang="en-US" sz="3200" b="1" dirty="0">
                    <a:solidFill>
                      <a:srgbClr val="002060"/>
                    </a:solidFill>
                    <a:latin typeface="+mn-lt"/>
                    <a:cs typeface="Arial" charset="0"/>
                  </a:endParaRPr>
                </a:p>
              </p:txBody>
            </p:sp>
            <p:sp>
              <p:nvSpPr>
                <p:cNvPr id="243" name="Freeform 164">
                  <a:extLst>
                    <a:ext uri="{FF2B5EF4-FFF2-40B4-BE49-F238E27FC236}">
                      <a16:creationId xmlns:a16="http://schemas.microsoft.com/office/drawing/2014/main" id="{0C9D3F2E-A35C-44F0-A75F-1F22CF7ED6C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44" name="Rectangle 166">
                  <a:extLst>
                    <a:ext uri="{FF2B5EF4-FFF2-40B4-BE49-F238E27FC236}">
                      <a16:creationId xmlns:a16="http://schemas.microsoft.com/office/drawing/2014/main" id="{E3B01E40-006F-40E1-97AC-498967B34F90}"/>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41" name="TextBox 240">
                <a:extLst>
                  <a:ext uri="{FF2B5EF4-FFF2-40B4-BE49-F238E27FC236}">
                    <a16:creationId xmlns:a16="http://schemas.microsoft.com/office/drawing/2014/main" id="{34CA26BD-34DC-41E3-A076-CD4943A28FD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36" name="TextBox 235">
              <a:extLst>
                <a:ext uri="{FF2B5EF4-FFF2-40B4-BE49-F238E27FC236}">
                  <a16:creationId xmlns:a16="http://schemas.microsoft.com/office/drawing/2014/main" id="{AB9F0D53-5215-4408-A5CD-6F789A3C76B6}"/>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245" name="Group 244">
            <a:extLst>
              <a:ext uri="{FF2B5EF4-FFF2-40B4-BE49-F238E27FC236}">
                <a16:creationId xmlns:a16="http://schemas.microsoft.com/office/drawing/2014/main" id="{901EDC70-D908-4FD4-BA32-8DADEE7F8798}"/>
              </a:ext>
            </a:extLst>
          </p:cNvPr>
          <p:cNvGrpSpPr/>
          <p:nvPr/>
        </p:nvGrpSpPr>
        <p:grpSpPr>
          <a:xfrm>
            <a:off x="17939266" y="6889746"/>
            <a:ext cx="1815402" cy="1443717"/>
            <a:chOff x="2681378" y="5081713"/>
            <a:chExt cx="1815402" cy="1443717"/>
          </a:xfrm>
        </p:grpSpPr>
        <p:grpSp>
          <p:nvGrpSpPr>
            <p:cNvPr id="246" name="Group 245">
              <a:extLst>
                <a:ext uri="{FF2B5EF4-FFF2-40B4-BE49-F238E27FC236}">
                  <a16:creationId xmlns:a16="http://schemas.microsoft.com/office/drawing/2014/main" id="{09F2BD3E-3768-4712-B454-2525AA2D91A9}"/>
                </a:ext>
              </a:extLst>
            </p:cNvPr>
            <p:cNvGrpSpPr/>
            <p:nvPr/>
          </p:nvGrpSpPr>
          <p:grpSpPr>
            <a:xfrm>
              <a:off x="2681378" y="5622705"/>
              <a:ext cx="1815402" cy="902725"/>
              <a:chOff x="2528978" y="5470305"/>
              <a:chExt cx="1815402" cy="902725"/>
            </a:xfrm>
          </p:grpSpPr>
          <p:sp>
            <p:nvSpPr>
              <p:cNvPr id="248" name="Text Box 648">
                <a:extLst>
                  <a:ext uri="{FF2B5EF4-FFF2-40B4-BE49-F238E27FC236}">
                    <a16:creationId xmlns:a16="http://schemas.microsoft.com/office/drawing/2014/main" id="{116976FC-5085-418D-A834-F84CBAAD218B}"/>
                  </a:ext>
                </a:extLst>
              </p:cNvPr>
              <p:cNvSpPr txBox="1">
                <a:spLocks noChangeArrowheads="1"/>
              </p:cNvSpPr>
              <p:nvPr/>
            </p:nvSpPr>
            <p:spPr bwMode="auto">
              <a:xfrm>
                <a:off x="3591783" y="5609359"/>
                <a:ext cx="752597"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nSpc>
                    <a:spcPts val="1000"/>
                  </a:lnSpc>
                  <a:spcBef>
                    <a:spcPct val="50000"/>
                  </a:spcBef>
                </a:pPr>
                <a:r>
                  <a:rPr lang="en-US" sz="3200" b="1" dirty="0">
                    <a:solidFill>
                      <a:srgbClr val="002060"/>
                    </a:solidFill>
                    <a:latin typeface="+mn-lt"/>
                    <a:cs typeface="Arial" charset="0"/>
                  </a:rPr>
                  <a:t>116</a:t>
                </a:r>
              </a:p>
            </p:txBody>
          </p:sp>
          <p:sp>
            <p:nvSpPr>
              <p:cNvPr id="249" name="Freeform 164">
                <a:extLst>
                  <a:ext uri="{FF2B5EF4-FFF2-40B4-BE49-F238E27FC236}">
                    <a16:creationId xmlns:a16="http://schemas.microsoft.com/office/drawing/2014/main" id="{FC383036-CD7D-49EF-994F-AB55F384581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50" name="Group 165">
                <a:extLst>
                  <a:ext uri="{FF2B5EF4-FFF2-40B4-BE49-F238E27FC236}">
                    <a16:creationId xmlns:a16="http://schemas.microsoft.com/office/drawing/2014/main" id="{C3D9B70F-370B-4481-9C93-78E5FA9A2846}"/>
                  </a:ext>
                </a:extLst>
              </p:cNvPr>
              <p:cNvGrpSpPr>
                <a:grpSpLocks/>
              </p:cNvGrpSpPr>
              <p:nvPr/>
            </p:nvGrpSpPr>
            <p:grpSpPr bwMode="auto">
              <a:xfrm>
                <a:off x="2528978" y="5470305"/>
                <a:ext cx="1032082" cy="760244"/>
                <a:chOff x="288" y="720"/>
                <a:chExt cx="432" cy="288"/>
              </a:xfrm>
            </p:grpSpPr>
            <p:sp>
              <p:nvSpPr>
                <p:cNvPr id="251" name="Rectangle 166">
                  <a:extLst>
                    <a:ext uri="{FF2B5EF4-FFF2-40B4-BE49-F238E27FC236}">
                      <a16:creationId xmlns:a16="http://schemas.microsoft.com/office/drawing/2014/main" id="{031AA511-C9FF-4545-9EE1-420849F861E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52" name="Line 167">
                  <a:extLst>
                    <a:ext uri="{FF2B5EF4-FFF2-40B4-BE49-F238E27FC236}">
                      <a16:creationId xmlns:a16="http://schemas.microsoft.com/office/drawing/2014/main" id="{C44CE203-B5F7-4E8D-889B-805136C57B1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3" name="Line 168">
                  <a:extLst>
                    <a:ext uri="{FF2B5EF4-FFF2-40B4-BE49-F238E27FC236}">
                      <a16:creationId xmlns:a16="http://schemas.microsoft.com/office/drawing/2014/main" id="{2FF01AF7-4377-4658-A6C5-DDBC3316842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47" name="TextBox 246">
              <a:extLst>
                <a:ext uri="{FF2B5EF4-FFF2-40B4-BE49-F238E27FC236}">
                  <a16:creationId xmlns:a16="http://schemas.microsoft.com/office/drawing/2014/main" id="{D8822BA2-95D8-4FF5-89C4-259410EF0C9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62" name="TextBox 261">
            <a:extLst>
              <a:ext uri="{FF2B5EF4-FFF2-40B4-BE49-F238E27FC236}">
                <a16:creationId xmlns:a16="http://schemas.microsoft.com/office/drawing/2014/main" id="{29A0F8AC-3C89-4836-BF4B-27D2E1B1132D}"/>
              </a:ext>
            </a:extLst>
          </p:cNvPr>
          <p:cNvSpPr txBox="1"/>
          <p:nvPr/>
        </p:nvSpPr>
        <p:spPr>
          <a:xfrm>
            <a:off x="20494802" y="4414804"/>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263" name="TextBox 262">
            <a:extLst>
              <a:ext uri="{FF2B5EF4-FFF2-40B4-BE49-F238E27FC236}">
                <a16:creationId xmlns:a16="http://schemas.microsoft.com/office/drawing/2014/main" id="{45CB9B9C-67AE-4D68-8947-ECB541273A07}"/>
              </a:ext>
            </a:extLst>
          </p:cNvPr>
          <p:cNvSpPr txBox="1"/>
          <p:nvPr/>
        </p:nvSpPr>
        <p:spPr>
          <a:xfrm>
            <a:off x="20084452" y="496554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264" name="TextBox 263">
            <a:extLst>
              <a:ext uri="{FF2B5EF4-FFF2-40B4-BE49-F238E27FC236}">
                <a16:creationId xmlns:a16="http://schemas.microsoft.com/office/drawing/2014/main" id="{88FFBB27-9E59-46F7-AF85-D4E9E2F0FD02}"/>
              </a:ext>
            </a:extLst>
          </p:cNvPr>
          <p:cNvSpPr txBox="1"/>
          <p:nvPr/>
        </p:nvSpPr>
        <p:spPr>
          <a:xfrm>
            <a:off x="1975802" y="3621755"/>
            <a:ext cx="1250022" cy="430887"/>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WN73</a:t>
            </a:r>
          </a:p>
        </p:txBody>
      </p:sp>
      <p:sp>
        <p:nvSpPr>
          <p:cNvPr id="265" name="TextBox 264">
            <a:extLst>
              <a:ext uri="{FF2B5EF4-FFF2-40B4-BE49-F238E27FC236}">
                <a16:creationId xmlns:a16="http://schemas.microsoft.com/office/drawing/2014/main" id="{84EB8431-DFE5-4711-A8EF-7E82D9AC4745}"/>
              </a:ext>
            </a:extLst>
          </p:cNvPr>
          <p:cNvSpPr txBox="1"/>
          <p:nvPr/>
        </p:nvSpPr>
        <p:spPr>
          <a:xfrm>
            <a:off x="3128953" y="2306536"/>
            <a:ext cx="854303" cy="1477328"/>
          </a:xfrm>
          <a:prstGeom prst="rect">
            <a:avLst/>
          </a:prstGeom>
          <a:noFill/>
        </p:spPr>
        <p:txBody>
          <a:bodyPr wrap="square" lIns="0" tIns="0" rIns="0" bIns="0" rtlCol="0">
            <a:spAutoFit/>
          </a:bodyPr>
          <a:lstStyle/>
          <a:p>
            <a:r>
              <a:rPr lang="en-US" sz="9600" b="1" dirty="0">
                <a:solidFill>
                  <a:srgbClr val="C00000"/>
                </a:solidFill>
              </a:rPr>
              <a:t>X</a:t>
            </a:r>
          </a:p>
        </p:txBody>
      </p:sp>
      <p:grpSp>
        <p:nvGrpSpPr>
          <p:cNvPr id="266" name="Group 265">
            <a:extLst>
              <a:ext uri="{FF2B5EF4-FFF2-40B4-BE49-F238E27FC236}">
                <a16:creationId xmlns:a16="http://schemas.microsoft.com/office/drawing/2014/main" id="{B7C6C230-FCAE-4E50-AAB0-AE11BA8F020F}"/>
              </a:ext>
            </a:extLst>
          </p:cNvPr>
          <p:cNvGrpSpPr/>
          <p:nvPr/>
        </p:nvGrpSpPr>
        <p:grpSpPr>
          <a:xfrm>
            <a:off x="19675383" y="5010751"/>
            <a:ext cx="1966834" cy="1368509"/>
            <a:chOff x="5855662" y="1197503"/>
            <a:chExt cx="1966834" cy="1368509"/>
          </a:xfrm>
        </p:grpSpPr>
        <p:grpSp>
          <p:nvGrpSpPr>
            <p:cNvPr id="267" name="Group 266">
              <a:extLst>
                <a:ext uri="{FF2B5EF4-FFF2-40B4-BE49-F238E27FC236}">
                  <a16:creationId xmlns:a16="http://schemas.microsoft.com/office/drawing/2014/main" id="{BCDFE163-8B66-4953-BEA7-BDDB10329996}"/>
                </a:ext>
              </a:extLst>
            </p:cNvPr>
            <p:cNvGrpSpPr/>
            <p:nvPr/>
          </p:nvGrpSpPr>
          <p:grpSpPr>
            <a:xfrm>
              <a:off x="5855662" y="1197503"/>
              <a:ext cx="1966834" cy="1368509"/>
              <a:chOff x="2681378" y="5081713"/>
              <a:chExt cx="1966834" cy="1368509"/>
            </a:xfrm>
          </p:grpSpPr>
          <p:grpSp>
            <p:nvGrpSpPr>
              <p:cNvPr id="269" name="Group 268">
                <a:extLst>
                  <a:ext uri="{FF2B5EF4-FFF2-40B4-BE49-F238E27FC236}">
                    <a16:creationId xmlns:a16="http://schemas.microsoft.com/office/drawing/2014/main" id="{0753A6B1-0415-4847-9D20-0C0C2267701F}"/>
                  </a:ext>
                </a:extLst>
              </p:cNvPr>
              <p:cNvGrpSpPr/>
              <p:nvPr/>
            </p:nvGrpSpPr>
            <p:grpSpPr>
              <a:xfrm>
                <a:off x="2681378" y="5622705"/>
                <a:ext cx="1966834" cy="827517"/>
                <a:chOff x="2528978" y="5470305"/>
                <a:chExt cx="1966834" cy="827517"/>
              </a:xfrm>
            </p:grpSpPr>
            <p:sp>
              <p:nvSpPr>
                <p:cNvPr id="271" name="Text Box 648">
                  <a:extLst>
                    <a:ext uri="{FF2B5EF4-FFF2-40B4-BE49-F238E27FC236}">
                      <a16:creationId xmlns:a16="http://schemas.microsoft.com/office/drawing/2014/main" id="{FC52AF5B-57B6-4AB2-814B-74AE846721FF}"/>
                    </a:ext>
                  </a:extLst>
                </p:cNvPr>
                <p:cNvSpPr txBox="1">
                  <a:spLocks noChangeArrowheads="1"/>
                </p:cNvSpPr>
                <p:nvPr/>
              </p:nvSpPr>
              <p:spPr bwMode="auto">
                <a:xfrm>
                  <a:off x="3589719" y="5610454"/>
                  <a:ext cx="906093"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A&amp;B</a:t>
                  </a:r>
                </a:p>
                <a:p>
                  <a:pPr>
                    <a:lnSpc>
                      <a:spcPts val="1000"/>
                    </a:lnSpc>
                    <a:spcBef>
                      <a:spcPct val="50000"/>
                    </a:spcBef>
                  </a:pPr>
                  <a:r>
                    <a:rPr lang="en-US" sz="3200" b="1" dirty="0">
                      <a:solidFill>
                        <a:srgbClr val="002060"/>
                      </a:solidFill>
                      <a:cs typeface="Arial" charset="0"/>
                    </a:rPr>
                    <a:t> 2</a:t>
                  </a:r>
                  <a:endParaRPr lang="en-US" sz="3200" b="1" dirty="0">
                    <a:solidFill>
                      <a:srgbClr val="002060"/>
                    </a:solidFill>
                    <a:latin typeface="+mn-lt"/>
                    <a:cs typeface="Arial" charset="0"/>
                  </a:endParaRPr>
                </a:p>
              </p:txBody>
            </p:sp>
            <p:sp>
              <p:nvSpPr>
                <p:cNvPr id="272" name="Freeform 164">
                  <a:extLst>
                    <a:ext uri="{FF2B5EF4-FFF2-40B4-BE49-F238E27FC236}">
                      <a16:creationId xmlns:a16="http://schemas.microsoft.com/office/drawing/2014/main" id="{7D01EC1E-3491-40F1-BE79-3E43896F134C}"/>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73" name="Rectangle 166">
                  <a:extLst>
                    <a:ext uri="{FF2B5EF4-FFF2-40B4-BE49-F238E27FC236}">
                      <a16:creationId xmlns:a16="http://schemas.microsoft.com/office/drawing/2014/main" id="{3634F4C8-A506-419B-AB4F-9AFCB76E69A4}"/>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70" name="TextBox 269">
                <a:extLst>
                  <a:ext uri="{FF2B5EF4-FFF2-40B4-BE49-F238E27FC236}">
                    <a16:creationId xmlns:a16="http://schemas.microsoft.com/office/drawing/2014/main" id="{A9DFB4CA-E80B-44AE-95A5-B98D9952019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68" name="TextBox 267">
              <a:extLst>
                <a:ext uri="{FF2B5EF4-FFF2-40B4-BE49-F238E27FC236}">
                  <a16:creationId xmlns:a16="http://schemas.microsoft.com/office/drawing/2014/main" id="{98F0268E-B30F-415C-A482-3CD1AF5F7199}"/>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3" name="Freeform: Shape 2">
            <a:extLst>
              <a:ext uri="{FF2B5EF4-FFF2-40B4-BE49-F238E27FC236}">
                <a16:creationId xmlns:a16="http://schemas.microsoft.com/office/drawing/2014/main" id="{9062321D-7469-4CF5-AC25-2350D5BDA667}"/>
              </a:ext>
            </a:extLst>
          </p:cNvPr>
          <p:cNvSpPr/>
          <p:nvPr/>
        </p:nvSpPr>
        <p:spPr>
          <a:xfrm>
            <a:off x="20213053" y="6424863"/>
            <a:ext cx="3633536" cy="1130969"/>
          </a:xfrm>
          <a:custGeom>
            <a:avLst/>
            <a:gdLst>
              <a:gd name="connsiteX0" fmla="*/ 0 w 3633536"/>
              <a:gd name="connsiteY0" fmla="*/ 0 h 1130969"/>
              <a:gd name="connsiteX1" fmla="*/ 2141621 w 3633536"/>
              <a:gd name="connsiteY1" fmla="*/ 842211 h 1130969"/>
              <a:gd name="connsiteX2" fmla="*/ 3633536 w 3633536"/>
              <a:gd name="connsiteY2" fmla="*/ 1130969 h 1130969"/>
            </a:gdLst>
            <a:ahLst/>
            <a:cxnLst>
              <a:cxn ang="0">
                <a:pos x="connsiteX0" y="connsiteY0"/>
              </a:cxn>
              <a:cxn ang="0">
                <a:pos x="connsiteX1" y="connsiteY1"/>
              </a:cxn>
              <a:cxn ang="0">
                <a:pos x="connsiteX2" y="connsiteY2"/>
              </a:cxn>
            </a:cxnLst>
            <a:rect l="l" t="t" r="r" b="b"/>
            <a:pathLst>
              <a:path w="3633536" h="1130969">
                <a:moveTo>
                  <a:pt x="0" y="0"/>
                </a:moveTo>
                <a:cubicBezTo>
                  <a:pt x="768016" y="326858"/>
                  <a:pt x="1536032" y="653716"/>
                  <a:pt x="2141621" y="842211"/>
                </a:cubicBezTo>
                <a:cubicBezTo>
                  <a:pt x="2747210" y="1030706"/>
                  <a:pt x="3190373" y="1080837"/>
                  <a:pt x="3633536" y="1130969"/>
                </a:cubicBezTo>
              </a:path>
            </a:pathLst>
          </a:custGeom>
          <a:noFill/>
          <a:ln w="127000">
            <a:solidFill>
              <a:srgbClr val="00206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383775B8-123A-4D77-908B-39ACFC8E7D62}"/>
              </a:ext>
            </a:extLst>
          </p:cNvPr>
          <p:cNvSpPr/>
          <p:nvPr/>
        </p:nvSpPr>
        <p:spPr>
          <a:xfrm>
            <a:off x="10587789" y="7916780"/>
            <a:ext cx="7146758" cy="1323473"/>
          </a:xfrm>
          <a:custGeom>
            <a:avLst/>
            <a:gdLst>
              <a:gd name="connsiteX0" fmla="*/ 6545179 w 6545179"/>
              <a:gd name="connsiteY0" fmla="*/ 0 h 1227221"/>
              <a:gd name="connsiteX1" fmla="*/ 5438274 w 6545179"/>
              <a:gd name="connsiteY1" fmla="*/ 481263 h 1227221"/>
              <a:gd name="connsiteX2" fmla="*/ 3465095 w 6545179"/>
              <a:gd name="connsiteY2" fmla="*/ 842210 h 1227221"/>
              <a:gd name="connsiteX3" fmla="*/ 1852864 w 6545179"/>
              <a:gd name="connsiteY3" fmla="*/ 770021 h 1227221"/>
              <a:gd name="connsiteX4" fmla="*/ 0 w 6545179"/>
              <a:gd name="connsiteY4" fmla="*/ 1227221 h 1227221"/>
              <a:gd name="connsiteX0" fmla="*/ 6954252 w 6954252"/>
              <a:gd name="connsiteY0" fmla="*/ 0 h 1299410"/>
              <a:gd name="connsiteX1" fmla="*/ 5847347 w 6954252"/>
              <a:gd name="connsiteY1" fmla="*/ 481263 h 1299410"/>
              <a:gd name="connsiteX2" fmla="*/ 3874168 w 6954252"/>
              <a:gd name="connsiteY2" fmla="*/ 842210 h 1299410"/>
              <a:gd name="connsiteX3" fmla="*/ 2261937 w 6954252"/>
              <a:gd name="connsiteY3" fmla="*/ 770021 h 1299410"/>
              <a:gd name="connsiteX4" fmla="*/ 0 w 6954252"/>
              <a:gd name="connsiteY4" fmla="*/ 1299410 h 1299410"/>
              <a:gd name="connsiteX0" fmla="*/ 7146758 w 7146758"/>
              <a:gd name="connsiteY0" fmla="*/ 0 h 1323473"/>
              <a:gd name="connsiteX1" fmla="*/ 6039853 w 7146758"/>
              <a:gd name="connsiteY1" fmla="*/ 481263 h 1323473"/>
              <a:gd name="connsiteX2" fmla="*/ 4066674 w 7146758"/>
              <a:gd name="connsiteY2" fmla="*/ 842210 h 1323473"/>
              <a:gd name="connsiteX3" fmla="*/ 2454443 w 7146758"/>
              <a:gd name="connsiteY3" fmla="*/ 770021 h 1323473"/>
              <a:gd name="connsiteX4" fmla="*/ 0 w 7146758"/>
              <a:gd name="connsiteY4" fmla="*/ 1323473 h 132347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146758" h="1323473">
                <a:moveTo>
                  <a:pt x="7146758" y="0"/>
                </a:moveTo>
                <a:cubicBezTo>
                  <a:pt x="6849979" y="170447"/>
                  <a:pt x="6553200" y="340895"/>
                  <a:pt x="6039853" y="481263"/>
                </a:cubicBezTo>
                <a:cubicBezTo>
                  <a:pt x="5526506" y="621631"/>
                  <a:pt x="4664242" y="794084"/>
                  <a:pt x="4066674" y="842210"/>
                </a:cubicBezTo>
                <a:cubicBezTo>
                  <a:pt x="3469106" y="890336"/>
                  <a:pt x="3031959" y="705853"/>
                  <a:pt x="2454443" y="770021"/>
                </a:cubicBezTo>
                <a:cubicBezTo>
                  <a:pt x="1876927" y="834190"/>
                  <a:pt x="637674" y="1126957"/>
                  <a:pt x="0" y="132347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C321148C-F2E2-4D7B-9318-A41E5CB04042}"/>
              </a:ext>
            </a:extLst>
          </p:cNvPr>
          <p:cNvSpPr/>
          <p:nvPr/>
        </p:nvSpPr>
        <p:spPr>
          <a:xfrm>
            <a:off x="10287707" y="8398042"/>
            <a:ext cx="685093" cy="2478505"/>
          </a:xfrm>
          <a:custGeom>
            <a:avLst/>
            <a:gdLst>
              <a:gd name="connsiteX0" fmla="*/ 372272 w 685093"/>
              <a:gd name="connsiteY0" fmla="*/ 0 h 2478505"/>
              <a:gd name="connsiteX1" fmla="*/ 35388 w 685093"/>
              <a:gd name="connsiteY1" fmla="*/ 794084 h 2478505"/>
              <a:gd name="connsiteX2" fmla="*/ 83514 w 685093"/>
              <a:gd name="connsiteY2" fmla="*/ 1564105 h 2478505"/>
              <a:gd name="connsiteX3" fmla="*/ 685093 w 685093"/>
              <a:gd name="connsiteY3" fmla="*/ 2478505 h 2478505"/>
            </a:gdLst>
            <a:ahLst/>
            <a:cxnLst>
              <a:cxn ang="0">
                <a:pos x="connsiteX0" y="connsiteY0"/>
              </a:cxn>
              <a:cxn ang="0">
                <a:pos x="connsiteX1" y="connsiteY1"/>
              </a:cxn>
              <a:cxn ang="0">
                <a:pos x="connsiteX2" y="connsiteY2"/>
              </a:cxn>
              <a:cxn ang="0">
                <a:pos x="connsiteX3" y="connsiteY3"/>
              </a:cxn>
            </a:cxnLst>
            <a:rect l="l" t="t" r="r" b="b"/>
            <a:pathLst>
              <a:path w="685093" h="2478505">
                <a:moveTo>
                  <a:pt x="372272" y="0"/>
                </a:moveTo>
                <a:cubicBezTo>
                  <a:pt x="227893" y="266700"/>
                  <a:pt x="83514" y="533400"/>
                  <a:pt x="35388" y="794084"/>
                </a:cubicBezTo>
                <a:cubicBezTo>
                  <a:pt x="-12738" y="1054768"/>
                  <a:pt x="-24770" y="1283368"/>
                  <a:pt x="83514" y="1564105"/>
                </a:cubicBezTo>
                <a:cubicBezTo>
                  <a:pt x="191798" y="1844842"/>
                  <a:pt x="438445" y="2161673"/>
                  <a:pt x="685093" y="2478505"/>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1A77011A-E4DA-4A7D-AD71-32B509F74A63}"/>
              </a:ext>
            </a:extLst>
          </p:cNvPr>
          <p:cNvSpPr/>
          <p:nvPr/>
        </p:nvSpPr>
        <p:spPr>
          <a:xfrm>
            <a:off x="22860000" y="7704629"/>
            <a:ext cx="2150123" cy="7767982"/>
          </a:xfrm>
          <a:custGeom>
            <a:avLst/>
            <a:gdLst>
              <a:gd name="connsiteX0" fmla="*/ 1997242 w 2150123"/>
              <a:gd name="connsiteY0" fmla="*/ 332466 h 7767982"/>
              <a:gd name="connsiteX1" fmla="*/ 1997242 w 2150123"/>
              <a:gd name="connsiteY1" fmla="*/ 428718 h 7767982"/>
              <a:gd name="connsiteX2" fmla="*/ 2117558 w 2150123"/>
              <a:gd name="connsiteY2" fmla="*/ 4543518 h 7767982"/>
              <a:gd name="connsiteX3" fmla="*/ 1323474 w 2150123"/>
              <a:gd name="connsiteY3" fmla="*/ 6709203 h 7767982"/>
              <a:gd name="connsiteX4" fmla="*/ 0 w 2150123"/>
              <a:gd name="connsiteY4" fmla="*/ 7767982 h 776798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50123" h="7767982">
                <a:moveTo>
                  <a:pt x="1997242" y="332466"/>
                </a:moveTo>
                <a:cubicBezTo>
                  <a:pt x="1987215" y="29671"/>
                  <a:pt x="1977189" y="-273124"/>
                  <a:pt x="1997242" y="428718"/>
                </a:cubicBezTo>
                <a:cubicBezTo>
                  <a:pt x="2017295" y="1130560"/>
                  <a:pt x="2229853" y="3496771"/>
                  <a:pt x="2117558" y="4543518"/>
                </a:cubicBezTo>
                <a:cubicBezTo>
                  <a:pt x="2005263" y="5590266"/>
                  <a:pt x="1676400" y="6171792"/>
                  <a:pt x="1323474" y="6709203"/>
                </a:cubicBezTo>
                <a:cubicBezTo>
                  <a:pt x="970548" y="7246614"/>
                  <a:pt x="240632" y="7603551"/>
                  <a:pt x="0" y="7767982"/>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Explosion 1 369">
            <a:extLst>
              <a:ext uri="{FF2B5EF4-FFF2-40B4-BE49-F238E27FC236}">
                <a16:creationId xmlns:a16="http://schemas.microsoft.com/office/drawing/2014/main" id="{972318DE-3C7F-43E1-B0D8-61D9C62D16B2}"/>
              </a:ext>
            </a:extLst>
          </p:cNvPr>
          <p:cNvSpPr/>
          <p:nvPr/>
        </p:nvSpPr>
        <p:spPr>
          <a:xfrm>
            <a:off x="23721338" y="15193467"/>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Explosion 1 369">
            <a:extLst>
              <a:ext uri="{FF2B5EF4-FFF2-40B4-BE49-F238E27FC236}">
                <a16:creationId xmlns:a16="http://schemas.microsoft.com/office/drawing/2014/main" id="{6E7FB42C-E662-4096-B1BA-F76D8052A126}"/>
              </a:ext>
            </a:extLst>
          </p:cNvPr>
          <p:cNvSpPr/>
          <p:nvPr/>
        </p:nvSpPr>
        <p:spPr>
          <a:xfrm rot="17602118">
            <a:off x="19907250" y="14816077"/>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4" name="Group 253">
            <a:extLst>
              <a:ext uri="{FF2B5EF4-FFF2-40B4-BE49-F238E27FC236}">
                <a16:creationId xmlns:a16="http://schemas.microsoft.com/office/drawing/2014/main" id="{895CDBF8-3DA2-479A-8BCE-B2648E689616}"/>
              </a:ext>
            </a:extLst>
          </p:cNvPr>
          <p:cNvGrpSpPr/>
          <p:nvPr/>
        </p:nvGrpSpPr>
        <p:grpSpPr>
          <a:xfrm>
            <a:off x="24218442" y="6505106"/>
            <a:ext cx="1376365" cy="1430732"/>
            <a:chOff x="5855662" y="1197503"/>
            <a:chExt cx="1376365" cy="1430732"/>
          </a:xfrm>
        </p:grpSpPr>
        <p:grpSp>
          <p:nvGrpSpPr>
            <p:cNvPr id="255" name="Group 254">
              <a:extLst>
                <a:ext uri="{FF2B5EF4-FFF2-40B4-BE49-F238E27FC236}">
                  <a16:creationId xmlns:a16="http://schemas.microsoft.com/office/drawing/2014/main" id="{2476073B-118C-4026-9FB4-D562A554C48E}"/>
                </a:ext>
              </a:extLst>
            </p:cNvPr>
            <p:cNvGrpSpPr/>
            <p:nvPr/>
          </p:nvGrpSpPr>
          <p:grpSpPr>
            <a:xfrm>
              <a:off x="5855662" y="1197503"/>
              <a:ext cx="1376365" cy="1430732"/>
              <a:chOff x="2681378" y="5081713"/>
              <a:chExt cx="1376365" cy="1430732"/>
            </a:xfrm>
          </p:grpSpPr>
          <p:grpSp>
            <p:nvGrpSpPr>
              <p:cNvPr id="257" name="Group 256">
                <a:extLst>
                  <a:ext uri="{FF2B5EF4-FFF2-40B4-BE49-F238E27FC236}">
                    <a16:creationId xmlns:a16="http://schemas.microsoft.com/office/drawing/2014/main" id="{9EC05E21-22E2-4C5F-814E-6AEF5C20CC99}"/>
                  </a:ext>
                </a:extLst>
              </p:cNvPr>
              <p:cNvGrpSpPr/>
              <p:nvPr/>
            </p:nvGrpSpPr>
            <p:grpSpPr>
              <a:xfrm>
                <a:off x="2681378" y="5622705"/>
                <a:ext cx="1376365" cy="889740"/>
                <a:chOff x="2528978" y="5470305"/>
                <a:chExt cx="1376365" cy="889740"/>
              </a:xfrm>
            </p:grpSpPr>
            <p:sp>
              <p:nvSpPr>
                <p:cNvPr id="259" name="Text Box 648">
                  <a:extLst>
                    <a:ext uri="{FF2B5EF4-FFF2-40B4-BE49-F238E27FC236}">
                      <a16:creationId xmlns:a16="http://schemas.microsoft.com/office/drawing/2014/main" id="{7CF61538-6EA7-4DC2-8BD4-DD3881450A0E}"/>
                    </a:ext>
                  </a:extLst>
                </p:cNvPr>
                <p:cNvSpPr txBox="1">
                  <a:spLocks noChangeArrowheads="1"/>
                </p:cNvSpPr>
                <p:nvPr/>
              </p:nvSpPr>
              <p:spPr bwMode="auto">
                <a:xfrm>
                  <a:off x="3532238" y="5970836"/>
                  <a:ext cx="373105"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5</a:t>
                  </a:r>
                  <a:endParaRPr lang="en-US" sz="3200" b="1" dirty="0">
                    <a:solidFill>
                      <a:srgbClr val="002060"/>
                    </a:solidFill>
                    <a:cs typeface="Arial" charset="0"/>
                  </a:endParaRPr>
                </a:p>
              </p:txBody>
            </p:sp>
            <p:sp>
              <p:nvSpPr>
                <p:cNvPr id="260" name="Freeform 164">
                  <a:extLst>
                    <a:ext uri="{FF2B5EF4-FFF2-40B4-BE49-F238E27FC236}">
                      <a16:creationId xmlns:a16="http://schemas.microsoft.com/office/drawing/2014/main" id="{2EE26A59-60D5-4511-9091-FC31386263E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61" name="Rectangle 166">
                  <a:extLst>
                    <a:ext uri="{FF2B5EF4-FFF2-40B4-BE49-F238E27FC236}">
                      <a16:creationId xmlns:a16="http://schemas.microsoft.com/office/drawing/2014/main" id="{A7A2AAAD-F2EA-496A-9BAB-DDCF29C7C617}"/>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58" name="TextBox 257">
                <a:extLst>
                  <a:ext uri="{FF2B5EF4-FFF2-40B4-BE49-F238E27FC236}">
                    <a16:creationId xmlns:a16="http://schemas.microsoft.com/office/drawing/2014/main" id="{14F1EE03-3BF3-42D8-AFA4-90B0F5F7F118}"/>
                  </a:ext>
                </a:extLst>
              </p:cNvPr>
              <p:cNvSpPr txBox="1"/>
              <p:nvPr/>
            </p:nvSpPr>
            <p:spPr>
              <a:xfrm>
                <a:off x="2970995" y="5081713"/>
                <a:ext cx="472580"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56" name="TextBox 255">
              <a:extLst>
                <a:ext uri="{FF2B5EF4-FFF2-40B4-BE49-F238E27FC236}">
                  <a16:creationId xmlns:a16="http://schemas.microsoft.com/office/drawing/2014/main" id="{5C05E4D5-5784-43F0-85E4-1324674296A3}"/>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278" name="Group 277">
            <a:extLst>
              <a:ext uri="{FF2B5EF4-FFF2-40B4-BE49-F238E27FC236}">
                <a16:creationId xmlns:a16="http://schemas.microsoft.com/office/drawing/2014/main" id="{F7936A8F-9368-4DE4-8519-DFF607696D57}"/>
              </a:ext>
            </a:extLst>
          </p:cNvPr>
          <p:cNvGrpSpPr/>
          <p:nvPr/>
        </p:nvGrpSpPr>
        <p:grpSpPr>
          <a:xfrm>
            <a:off x="16861107" y="12980670"/>
            <a:ext cx="2739486" cy="2358235"/>
            <a:chOff x="12876410" y="4236316"/>
            <a:chExt cx="2739486" cy="2358235"/>
          </a:xfrm>
        </p:grpSpPr>
        <p:sp>
          <p:nvSpPr>
            <p:cNvPr id="279" name="TextBox 278">
              <a:extLst>
                <a:ext uri="{FF2B5EF4-FFF2-40B4-BE49-F238E27FC236}">
                  <a16:creationId xmlns:a16="http://schemas.microsoft.com/office/drawing/2014/main" id="{D7CC534A-0FE4-4D61-9711-717EFD8CA249}"/>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80" name="TextBox 279">
              <a:extLst>
                <a:ext uri="{FF2B5EF4-FFF2-40B4-BE49-F238E27FC236}">
                  <a16:creationId xmlns:a16="http://schemas.microsoft.com/office/drawing/2014/main" id="{D6EC22FC-8B6A-4256-AED9-7E9FAF836E93}"/>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81" name="Group 280">
              <a:extLst>
                <a:ext uri="{FF2B5EF4-FFF2-40B4-BE49-F238E27FC236}">
                  <a16:creationId xmlns:a16="http://schemas.microsoft.com/office/drawing/2014/main" id="{0115F569-BEB6-44B1-A431-EE9CB9EFC923}"/>
                </a:ext>
              </a:extLst>
            </p:cNvPr>
            <p:cNvGrpSpPr/>
            <p:nvPr/>
          </p:nvGrpSpPr>
          <p:grpSpPr>
            <a:xfrm>
              <a:off x="12876410" y="4839359"/>
              <a:ext cx="1636191" cy="1654059"/>
              <a:chOff x="11971653" y="10789917"/>
              <a:chExt cx="1636191" cy="1654059"/>
            </a:xfrm>
          </p:grpSpPr>
          <p:sp>
            <p:nvSpPr>
              <p:cNvPr id="282" name="Flowchart: Decision 281">
                <a:extLst>
                  <a:ext uri="{FF2B5EF4-FFF2-40B4-BE49-F238E27FC236}">
                    <a16:creationId xmlns:a16="http://schemas.microsoft.com/office/drawing/2014/main" id="{C77BBA57-1640-40B8-8711-55E758EF8C0C}"/>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732D16D6-E78C-42D3-969B-D92C06E49B8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AA2B3EE9-9328-44B2-9F41-AD991E9A8C60}"/>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86" name="Freeform: Shape 285">
            <a:extLst>
              <a:ext uri="{FF2B5EF4-FFF2-40B4-BE49-F238E27FC236}">
                <a16:creationId xmlns:a16="http://schemas.microsoft.com/office/drawing/2014/main" id="{926490B6-1C3B-42E9-AF68-B9D296347471}"/>
              </a:ext>
            </a:extLst>
          </p:cNvPr>
          <p:cNvSpPr/>
          <p:nvPr/>
        </p:nvSpPr>
        <p:spPr>
          <a:xfrm rot="4629445">
            <a:off x="18359139" y="16418874"/>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13367AAC-4187-4E23-9A12-AE8D19FB0B66}"/>
              </a:ext>
            </a:extLst>
          </p:cNvPr>
          <p:cNvSpPr/>
          <p:nvPr/>
        </p:nvSpPr>
        <p:spPr>
          <a:xfrm rot="4629445">
            <a:off x="22702844" y="16497813"/>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TextBox 287">
            <a:extLst>
              <a:ext uri="{FF2B5EF4-FFF2-40B4-BE49-F238E27FC236}">
                <a16:creationId xmlns:a16="http://schemas.microsoft.com/office/drawing/2014/main" id="{B1F00F86-A598-44EB-B7E3-1FDA502E3D2A}"/>
              </a:ext>
            </a:extLst>
          </p:cNvPr>
          <p:cNvSpPr txBox="1"/>
          <p:nvPr/>
        </p:nvSpPr>
        <p:spPr>
          <a:xfrm>
            <a:off x="13254131" y="11547956"/>
            <a:ext cx="2105446" cy="769441"/>
          </a:xfrm>
          <a:prstGeom prst="rect">
            <a:avLst/>
          </a:prstGeom>
          <a:noFill/>
        </p:spPr>
        <p:txBody>
          <a:bodyPr wrap="square" rtlCol="0">
            <a:spAutoFit/>
          </a:bodyPr>
          <a:lstStyle/>
          <a:p>
            <a:r>
              <a:rPr lang="en-US" sz="4400" b="1" dirty="0" err="1"/>
              <a:t>Vierville</a:t>
            </a:r>
            <a:endParaRPr lang="en-US" sz="4400" b="1" dirty="0"/>
          </a:p>
        </p:txBody>
      </p:sp>
      <p:sp>
        <p:nvSpPr>
          <p:cNvPr id="289" name="TextBox 288">
            <a:extLst>
              <a:ext uri="{FF2B5EF4-FFF2-40B4-BE49-F238E27FC236}">
                <a16:creationId xmlns:a16="http://schemas.microsoft.com/office/drawing/2014/main" id="{2AAAAD9D-030D-4896-840E-0627EB7BDDDF}"/>
              </a:ext>
            </a:extLst>
          </p:cNvPr>
          <p:cNvSpPr txBox="1"/>
          <p:nvPr/>
        </p:nvSpPr>
        <p:spPr>
          <a:xfrm>
            <a:off x="11915654" y="16127777"/>
            <a:ext cx="2105446" cy="1077218"/>
          </a:xfrm>
          <a:prstGeom prst="rect">
            <a:avLst/>
          </a:prstGeom>
          <a:noFill/>
        </p:spPr>
        <p:txBody>
          <a:bodyPr wrap="square" rtlCol="0">
            <a:spAutoFit/>
          </a:bodyPr>
          <a:lstStyle/>
          <a:p>
            <a:pPr algn="ctr"/>
            <a:r>
              <a:rPr lang="en-US" sz="3200" b="1" dirty="0" err="1"/>
              <a:t>Ormel</a:t>
            </a:r>
            <a:r>
              <a:rPr lang="en-US" sz="3200" b="1" dirty="0"/>
              <a:t> Farm</a:t>
            </a:r>
          </a:p>
        </p:txBody>
      </p:sp>
      <p:sp>
        <p:nvSpPr>
          <p:cNvPr id="8" name="Freeform: Shape 7">
            <a:extLst>
              <a:ext uri="{FF2B5EF4-FFF2-40B4-BE49-F238E27FC236}">
                <a16:creationId xmlns:a16="http://schemas.microsoft.com/office/drawing/2014/main" id="{D9B3255F-9608-46F5-98BB-F31D35638045}"/>
              </a:ext>
            </a:extLst>
          </p:cNvPr>
          <p:cNvSpPr/>
          <p:nvPr/>
        </p:nvSpPr>
        <p:spPr>
          <a:xfrm>
            <a:off x="10780292" y="8695798"/>
            <a:ext cx="9972392" cy="1458856"/>
          </a:xfrm>
          <a:custGeom>
            <a:avLst/>
            <a:gdLst>
              <a:gd name="connsiteX0" fmla="*/ 12512842 w 12512842"/>
              <a:gd name="connsiteY0" fmla="*/ 5443763 h 6150001"/>
              <a:gd name="connsiteX1" fmla="*/ 12248147 w 12512842"/>
              <a:gd name="connsiteY1" fmla="*/ 5852836 h 6150001"/>
              <a:gd name="connsiteX2" fmla="*/ 11550316 w 12512842"/>
              <a:gd name="connsiteY2" fmla="*/ 6093468 h 6150001"/>
              <a:gd name="connsiteX3" fmla="*/ 11550316 w 12512842"/>
              <a:gd name="connsiteY3" fmla="*/ 4745931 h 6150001"/>
              <a:gd name="connsiteX4" fmla="*/ 11454063 w 12512842"/>
              <a:gd name="connsiteY4" fmla="*/ 3566836 h 6150001"/>
              <a:gd name="connsiteX5" fmla="*/ 11093116 w 12512842"/>
              <a:gd name="connsiteY5" fmla="*/ 2147110 h 6150001"/>
              <a:gd name="connsiteX6" fmla="*/ 10515600 w 12512842"/>
              <a:gd name="connsiteY6" fmla="*/ 679257 h 6150001"/>
              <a:gd name="connsiteX7" fmla="*/ 8927431 w 12512842"/>
              <a:gd name="connsiteY7" fmla="*/ 5489 h 6150001"/>
              <a:gd name="connsiteX8" fmla="*/ 6858000 w 12512842"/>
              <a:gd name="connsiteY8" fmla="*/ 342373 h 6150001"/>
              <a:gd name="connsiteX9" fmla="*/ 5486400 w 12512842"/>
              <a:gd name="connsiteY9" fmla="*/ 558942 h 6150001"/>
              <a:gd name="connsiteX10" fmla="*/ 3489158 w 12512842"/>
              <a:gd name="connsiteY10" fmla="*/ 655194 h 6150001"/>
              <a:gd name="connsiteX11" fmla="*/ 2237873 w 12512842"/>
              <a:gd name="connsiteY11" fmla="*/ 703321 h 6150001"/>
              <a:gd name="connsiteX12" fmla="*/ 986589 w 12512842"/>
              <a:gd name="connsiteY12" fmla="*/ 1088331 h 6150001"/>
              <a:gd name="connsiteX13" fmla="*/ 0 w 12512842"/>
              <a:gd name="connsiteY13" fmla="*/ 1473342 h 6150001"/>
              <a:gd name="connsiteX0" fmla="*/ 12512842 w 12512842"/>
              <a:gd name="connsiteY0" fmla="*/ 5443763 h 6185186"/>
              <a:gd name="connsiteX1" fmla="*/ 12215489 w 12512842"/>
              <a:gd name="connsiteY1" fmla="*/ 5996528 h 6185186"/>
              <a:gd name="connsiteX2" fmla="*/ 11550316 w 12512842"/>
              <a:gd name="connsiteY2" fmla="*/ 6093468 h 6185186"/>
              <a:gd name="connsiteX3" fmla="*/ 11550316 w 12512842"/>
              <a:gd name="connsiteY3" fmla="*/ 4745931 h 6185186"/>
              <a:gd name="connsiteX4" fmla="*/ 11454063 w 12512842"/>
              <a:gd name="connsiteY4" fmla="*/ 3566836 h 6185186"/>
              <a:gd name="connsiteX5" fmla="*/ 11093116 w 12512842"/>
              <a:gd name="connsiteY5" fmla="*/ 2147110 h 6185186"/>
              <a:gd name="connsiteX6" fmla="*/ 10515600 w 12512842"/>
              <a:gd name="connsiteY6" fmla="*/ 679257 h 6185186"/>
              <a:gd name="connsiteX7" fmla="*/ 8927431 w 12512842"/>
              <a:gd name="connsiteY7" fmla="*/ 5489 h 6185186"/>
              <a:gd name="connsiteX8" fmla="*/ 6858000 w 12512842"/>
              <a:gd name="connsiteY8" fmla="*/ 342373 h 6185186"/>
              <a:gd name="connsiteX9" fmla="*/ 5486400 w 12512842"/>
              <a:gd name="connsiteY9" fmla="*/ 558942 h 6185186"/>
              <a:gd name="connsiteX10" fmla="*/ 3489158 w 12512842"/>
              <a:gd name="connsiteY10" fmla="*/ 655194 h 6185186"/>
              <a:gd name="connsiteX11" fmla="*/ 2237873 w 12512842"/>
              <a:gd name="connsiteY11" fmla="*/ 703321 h 6185186"/>
              <a:gd name="connsiteX12" fmla="*/ 986589 w 12512842"/>
              <a:gd name="connsiteY12" fmla="*/ 1088331 h 6185186"/>
              <a:gd name="connsiteX13" fmla="*/ 0 w 12512842"/>
              <a:gd name="connsiteY13" fmla="*/ 1473342 h 6185186"/>
              <a:gd name="connsiteX0" fmla="*/ 12512842 w 12512842"/>
              <a:gd name="connsiteY0" fmla="*/ 5443763 h 6068342"/>
              <a:gd name="connsiteX1" fmla="*/ 12215489 w 12512842"/>
              <a:gd name="connsiteY1" fmla="*/ 5996528 h 6068342"/>
              <a:gd name="connsiteX2" fmla="*/ 11504596 w 12512842"/>
              <a:gd name="connsiteY2" fmla="*/ 5923651 h 6068342"/>
              <a:gd name="connsiteX3" fmla="*/ 11550316 w 12512842"/>
              <a:gd name="connsiteY3" fmla="*/ 4745931 h 6068342"/>
              <a:gd name="connsiteX4" fmla="*/ 11454063 w 12512842"/>
              <a:gd name="connsiteY4" fmla="*/ 3566836 h 6068342"/>
              <a:gd name="connsiteX5" fmla="*/ 11093116 w 12512842"/>
              <a:gd name="connsiteY5" fmla="*/ 2147110 h 6068342"/>
              <a:gd name="connsiteX6" fmla="*/ 10515600 w 12512842"/>
              <a:gd name="connsiteY6" fmla="*/ 679257 h 6068342"/>
              <a:gd name="connsiteX7" fmla="*/ 8927431 w 12512842"/>
              <a:gd name="connsiteY7" fmla="*/ 5489 h 6068342"/>
              <a:gd name="connsiteX8" fmla="*/ 6858000 w 12512842"/>
              <a:gd name="connsiteY8" fmla="*/ 342373 h 6068342"/>
              <a:gd name="connsiteX9" fmla="*/ 5486400 w 12512842"/>
              <a:gd name="connsiteY9" fmla="*/ 558942 h 6068342"/>
              <a:gd name="connsiteX10" fmla="*/ 3489158 w 12512842"/>
              <a:gd name="connsiteY10" fmla="*/ 655194 h 6068342"/>
              <a:gd name="connsiteX11" fmla="*/ 2237873 w 12512842"/>
              <a:gd name="connsiteY11" fmla="*/ 703321 h 6068342"/>
              <a:gd name="connsiteX12" fmla="*/ 986589 w 12512842"/>
              <a:gd name="connsiteY12" fmla="*/ 1088331 h 6068342"/>
              <a:gd name="connsiteX13" fmla="*/ 0 w 12512842"/>
              <a:gd name="connsiteY13" fmla="*/ 1473342 h 6068342"/>
              <a:gd name="connsiteX0" fmla="*/ 12512842 w 12512842"/>
              <a:gd name="connsiteY0" fmla="*/ 5443763 h 6103827"/>
              <a:gd name="connsiteX1" fmla="*/ 12215489 w 12512842"/>
              <a:gd name="connsiteY1" fmla="*/ 5996528 h 6103827"/>
              <a:gd name="connsiteX2" fmla="*/ 11900091 w 12512842"/>
              <a:gd name="connsiteY2" fmla="*/ 6099311 h 6103827"/>
              <a:gd name="connsiteX3" fmla="*/ 11504596 w 12512842"/>
              <a:gd name="connsiteY3" fmla="*/ 5923651 h 6103827"/>
              <a:gd name="connsiteX4" fmla="*/ 11550316 w 12512842"/>
              <a:gd name="connsiteY4" fmla="*/ 4745931 h 6103827"/>
              <a:gd name="connsiteX5" fmla="*/ 11454063 w 12512842"/>
              <a:gd name="connsiteY5" fmla="*/ 3566836 h 6103827"/>
              <a:gd name="connsiteX6" fmla="*/ 11093116 w 12512842"/>
              <a:gd name="connsiteY6" fmla="*/ 2147110 h 6103827"/>
              <a:gd name="connsiteX7" fmla="*/ 10515600 w 12512842"/>
              <a:gd name="connsiteY7" fmla="*/ 679257 h 6103827"/>
              <a:gd name="connsiteX8" fmla="*/ 8927431 w 12512842"/>
              <a:gd name="connsiteY8" fmla="*/ 5489 h 6103827"/>
              <a:gd name="connsiteX9" fmla="*/ 6858000 w 12512842"/>
              <a:gd name="connsiteY9" fmla="*/ 342373 h 6103827"/>
              <a:gd name="connsiteX10" fmla="*/ 5486400 w 12512842"/>
              <a:gd name="connsiteY10" fmla="*/ 558942 h 6103827"/>
              <a:gd name="connsiteX11" fmla="*/ 3489158 w 12512842"/>
              <a:gd name="connsiteY11" fmla="*/ 655194 h 6103827"/>
              <a:gd name="connsiteX12" fmla="*/ 2237873 w 12512842"/>
              <a:gd name="connsiteY12" fmla="*/ 703321 h 6103827"/>
              <a:gd name="connsiteX13" fmla="*/ 986589 w 12512842"/>
              <a:gd name="connsiteY13" fmla="*/ 1088331 h 6103827"/>
              <a:gd name="connsiteX14" fmla="*/ 0 w 12512842"/>
              <a:gd name="connsiteY14" fmla="*/ 1473342 h 6103827"/>
              <a:gd name="connsiteX0" fmla="*/ 12512842 w 12512842"/>
              <a:gd name="connsiteY0" fmla="*/ 5443763 h 6153359"/>
              <a:gd name="connsiteX1" fmla="*/ 12215489 w 12512842"/>
              <a:gd name="connsiteY1" fmla="*/ 5996528 h 6153359"/>
              <a:gd name="connsiteX2" fmla="*/ 11896826 w 12512842"/>
              <a:gd name="connsiteY2" fmla="*/ 6151563 h 6153359"/>
              <a:gd name="connsiteX3" fmla="*/ 11504596 w 12512842"/>
              <a:gd name="connsiteY3" fmla="*/ 5923651 h 6153359"/>
              <a:gd name="connsiteX4" fmla="*/ 11550316 w 12512842"/>
              <a:gd name="connsiteY4" fmla="*/ 4745931 h 6153359"/>
              <a:gd name="connsiteX5" fmla="*/ 11454063 w 12512842"/>
              <a:gd name="connsiteY5" fmla="*/ 3566836 h 6153359"/>
              <a:gd name="connsiteX6" fmla="*/ 11093116 w 12512842"/>
              <a:gd name="connsiteY6" fmla="*/ 2147110 h 6153359"/>
              <a:gd name="connsiteX7" fmla="*/ 10515600 w 12512842"/>
              <a:gd name="connsiteY7" fmla="*/ 679257 h 6153359"/>
              <a:gd name="connsiteX8" fmla="*/ 8927431 w 12512842"/>
              <a:gd name="connsiteY8" fmla="*/ 5489 h 6153359"/>
              <a:gd name="connsiteX9" fmla="*/ 6858000 w 12512842"/>
              <a:gd name="connsiteY9" fmla="*/ 342373 h 6153359"/>
              <a:gd name="connsiteX10" fmla="*/ 5486400 w 12512842"/>
              <a:gd name="connsiteY10" fmla="*/ 558942 h 6153359"/>
              <a:gd name="connsiteX11" fmla="*/ 3489158 w 12512842"/>
              <a:gd name="connsiteY11" fmla="*/ 655194 h 6153359"/>
              <a:gd name="connsiteX12" fmla="*/ 2237873 w 12512842"/>
              <a:gd name="connsiteY12" fmla="*/ 703321 h 6153359"/>
              <a:gd name="connsiteX13" fmla="*/ 986589 w 12512842"/>
              <a:gd name="connsiteY13" fmla="*/ 1088331 h 6153359"/>
              <a:gd name="connsiteX14" fmla="*/ 0 w 12512842"/>
              <a:gd name="connsiteY14" fmla="*/ 1473342 h 6153359"/>
              <a:gd name="connsiteX0" fmla="*/ 12604282 w 12604282"/>
              <a:gd name="connsiteY0" fmla="*/ 5231491 h 6154947"/>
              <a:gd name="connsiteX1" fmla="*/ 12215489 w 12604282"/>
              <a:gd name="connsiteY1" fmla="*/ 5996528 h 6154947"/>
              <a:gd name="connsiteX2" fmla="*/ 11896826 w 12604282"/>
              <a:gd name="connsiteY2" fmla="*/ 6151563 h 6154947"/>
              <a:gd name="connsiteX3" fmla="*/ 11504596 w 12604282"/>
              <a:gd name="connsiteY3" fmla="*/ 5923651 h 6154947"/>
              <a:gd name="connsiteX4" fmla="*/ 11550316 w 12604282"/>
              <a:gd name="connsiteY4" fmla="*/ 4745931 h 6154947"/>
              <a:gd name="connsiteX5" fmla="*/ 11454063 w 12604282"/>
              <a:gd name="connsiteY5" fmla="*/ 3566836 h 6154947"/>
              <a:gd name="connsiteX6" fmla="*/ 11093116 w 12604282"/>
              <a:gd name="connsiteY6" fmla="*/ 2147110 h 6154947"/>
              <a:gd name="connsiteX7" fmla="*/ 10515600 w 12604282"/>
              <a:gd name="connsiteY7" fmla="*/ 679257 h 6154947"/>
              <a:gd name="connsiteX8" fmla="*/ 8927431 w 12604282"/>
              <a:gd name="connsiteY8" fmla="*/ 5489 h 6154947"/>
              <a:gd name="connsiteX9" fmla="*/ 6858000 w 12604282"/>
              <a:gd name="connsiteY9" fmla="*/ 342373 h 6154947"/>
              <a:gd name="connsiteX10" fmla="*/ 5486400 w 12604282"/>
              <a:gd name="connsiteY10" fmla="*/ 558942 h 6154947"/>
              <a:gd name="connsiteX11" fmla="*/ 3489158 w 12604282"/>
              <a:gd name="connsiteY11" fmla="*/ 655194 h 6154947"/>
              <a:gd name="connsiteX12" fmla="*/ 2237873 w 12604282"/>
              <a:gd name="connsiteY12" fmla="*/ 703321 h 6154947"/>
              <a:gd name="connsiteX13" fmla="*/ 986589 w 12604282"/>
              <a:gd name="connsiteY13" fmla="*/ 1088331 h 6154947"/>
              <a:gd name="connsiteX14" fmla="*/ 0 w 12604282"/>
              <a:gd name="connsiteY14" fmla="*/ 1473342 h 6154947"/>
              <a:gd name="connsiteX0" fmla="*/ 12215489 w 12215489"/>
              <a:gd name="connsiteY0" fmla="*/ 5996528 h 6154947"/>
              <a:gd name="connsiteX1" fmla="*/ 11896826 w 12215489"/>
              <a:gd name="connsiteY1" fmla="*/ 6151563 h 6154947"/>
              <a:gd name="connsiteX2" fmla="*/ 11504596 w 12215489"/>
              <a:gd name="connsiteY2" fmla="*/ 5923651 h 6154947"/>
              <a:gd name="connsiteX3" fmla="*/ 11550316 w 12215489"/>
              <a:gd name="connsiteY3" fmla="*/ 4745931 h 6154947"/>
              <a:gd name="connsiteX4" fmla="*/ 11454063 w 12215489"/>
              <a:gd name="connsiteY4" fmla="*/ 3566836 h 6154947"/>
              <a:gd name="connsiteX5" fmla="*/ 11093116 w 12215489"/>
              <a:gd name="connsiteY5" fmla="*/ 2147110 h 6154947"/>
              <a:gd name="connsiteX6" fmla="*/ 10515600 w 12215489"/>
              <a:gd name="connsiteY6" fmla="*/ 679257 h 6154947"/>
              <a:gd name="connsiteX7" fmla="*/ 8927431 w 12215489"/>
              <a:gd name="connsiteY7" fmla="*/ 5489 h 6154947"/>
              <a:gd name="connsiteX8" fmla="*/ 6858000 w 12215489"/>
              <a:gd name="connsiteY8" fmla="*/ 342373 h 6154947"/>
              <a:gd name="connsiteX9" fmla="*/ 5486400 w 12215489"/>
              <a:gd name="connsiteY9" fmla="*/ 558942 h 6154947"/>
              <a:gd name="connsiteX10" fmla="*/ 3489158 w 12215489"/>
              <a:gd name="connsiteY10" fmla="*/ 655194 h 6154947"/>
              <a:gd name="connsiteX11" fmla="*/ 2237873 w 12215489"/>
              <a:gd name="connsiteY11" fmla="*/ 703321 h 6154947"/>
              <a:gd name="connsiteX12" fmla="*/ 986589 w 12215489"/>
              <a:gd name="connsiteY12" fmla="*/ 1088331 h 6154947"/>
              <a:gd name="connsiteX13" fmla="*/ 0 w 12215489"/>
              <a:gd name="connsiteY13" fmla="*/ 1473342 h 6154947"/>
              <a:gd name="connsiteX0" fmla="*/ 11896826 w 11896826"/>
              <a:gd name="connsiteY0" fmla="*/ 6151563 h 6151563"/>
              <a:gd name="connsiteX1" fmla="*/ 11504596 w 11896826"/>
              <a:gd name="connsiteY1" fmla="*/ 5923651 h 6151563"/>
              <a:gd name="connsiteX2" fmla="*/ 11550316 w 11896826"/>
              <a:gd name="connsiteY2" fmla="*/ 4745931 h 6151563"/>
              <a:gd name="connsiteX3" fmla="*/ 11454063 w 11896826"/>
              <a:gd name="connsiteY3" fmla="*/ 3566836 h 6151563"/>
              <a:gd name="connsiteX4" fmla="*/ 11093116 w 11896826"/>
              <a:gd name="connsiteY4" fmla="*/ 2147110 h 6151563"/>
              <a:gd name="connsiteX5" fmla="*/ 10515600 w 11896826"/>
              <a:gd name="connsiteY5" fmla="*/ 679257 h 6151563"/>
              <a:gd name="connsiteX6" fmla="*/ 8927431 w 11896826"/>
              <a:gd name="connsiteY6" fmla="*/ 5489 h 6151563"/>
              <a:gd name="connsiteX7" fmla="*/ 6858000 w 11896826"/>
              <a:gd name="connsiteY7" fmla="*/ 342373 h 6151563"/>
              <a:gd name="connsiteX8" fmla="*/ 5486400 w 11896826"/>
              <a:gd name="connsiteY8" fmla="*/ 558942 h 6151563"/>
              <a:gd name="connsiteX9" fmla="*/ 3489158 w 11896826"/>
              <a:gd name="connsiteY9" fmla="*/ 655194 h 6151563"/>
              <a:gd name="connsiteX10" fmla="*/ 2237873 w 11896826"/>
              <a:gd name="connsiteY10" fmla="*/ 703321 h 6151563"/>
              <a:gd name="connsiteX11" fmla="*/ 986589 w 11896826"/>
              <a:gd name="connsiteY11" fmla="*/ 1088331 h 6151563"/>
              <a:gd name="connsiteX12" fmla="*/ 0 w 11896826"/>
              <a:gd name="connsiteY12" fmla="*/ 1473342 h 6151563"/>
              <a:gd name="connsiteX0" fmla="*/ 11504596 w 11550771"/>
              <a:gd name="connsiteY0" fmla="*/ 5923651 h 5923651"/>
              <a:gd name="connsiteX1" fmla="*/ 11550316 w 11550771"/>
              <a:gd name="connsiteY1" fmla="*/ 4745931 h 5923651"/>
              <a:gd name="connsiteX2" fmla="*/ 11454063 w 11550771"/>
              <a:gd name="connsiteY2" fmla="*/ 3566836 h 5923651"/>
              <a:gd name="connsiteX3" fmla="*/ 11093116 w 11550771"/>
              <a:gd name="connsiteY3" fmla="*/ 2147110 h 5923651"/>
              <a:gd name="connsiteX4" fmla="*/ 10515600 w 11550771"/>
              <a:gd name="connsiteY4" fmla="*/ 679257 h 5923651"/>
              <a:gd name="connsiteX5" fmla="*/ 8927431 w 11550771"/>
              <a:gd name="connsiteY5" fmla="*/ 5489 h 5923651"/>
              <a:gd name="connsiteX6" fmla="*/ 6858000 w 11550771"/>
              <a:gd name="connsiteY6" fmla="*/ 342373 h 5923651"/>
              <a:gd name="connsiteX7" fmla="*/ 5486400 w 11550771"/>
              <a:gd name="connsiteY7" fmla="*/ 558942 h 5923651"/>
              <a:gd name="connsiteX8" fmla="*/ 3489158 w 11550771"/>
              <a:gd name="connsiteY8" fmla="*/ 655194 h 5923651"/>
              <a:gd name="connsiteX9" fmla="*/ 2237873 w 11550771"/>
              <a:gd name="connsiteY9" fmla="*/ 703321 h 5923651"/>
              <a:gd name="connsiteX10" fmla="*/ 986589 w 11550771"/>
              <a:gd name="connsiteY10" fmla="*/ 1088331 h 5923651"/>
              <a:gd name="connsiteX11" fmla="*/ 0 w 11550771"/>
              <a:gd name="connsiteY11" fmla="*/ 1473342 h 5923651"/>
              <a:gd name="connsiteX0" fmla="*/ 11550316 w 11550316"/>
              <a:gd name="connsiteY0" fmla="*/ 4745931 h 4745931"/>
              <a:gd name="connsiteX1" fmla="*/ 11454063 w 11550316"/>
              <a:gd name="connsiteY1" fmla="*/ 3566836 h 4745931"/>
              <a:gd name="connsiteX2" fmla="*/ 11093116 w 11550316"/>
              <a:gd name="connsiteY2" fmla="*/ 2147110 h 4745931"/>
              <a:gd name="connsiteX3" fmla="*/ 10515600 w 11550316"/>
              <a:gd name="connsiteY3" fmla="*/ 679257 h 4745931"/>
              <a:gd name="connsiteX4" fmla="*/ 8927431 w 11550316"/>
              <a:gd name="connsiteY4" fmla="*/ 5489 h 4745931"/>
              <a:gd name="connsiteX5" fmla="*/ 6858000 w 11550316"/>
              <a:gd name="connsiteY5" fmla="*/ 342373 h 4745931"/>
              <a:gd name="connsiteX6" fmla="*/ 5486400 w 11550316"/>
              <a:gd name="connsiteY6" fmla="*/ 558942 h 4745931"/>
              <a:gd name="connsiteX7" fmla="*/ 3489158 w 11550316"/>
              <a:gd name="connsiteY7" fmla="*/ 655194 h 4745931"/>
              <a:gd name="connsiteX8" fmla="*/ 2237873 w 11550316"/>
              <a:gd name="connsiteY8" fmla="*/ 703321 h 4745931"/>
              <a:gd name="connsiteX9" fmla="*/ 986589 w 11550316"/>
              <a:gd name="connsiteY9" fmla="*/ 1088331 h 4745931"/>
              <a:gd name="connsiteX10" fmla="*/ 0 w 11550316"/>
              <a:gd name="connsiteY10" fmla="*/ 1473342 h 4745931"/>
              <a:gd name="connsiteX0" fmla="*/ 11454063 w 11454063"/>
              <a:gd name="connsiteY0" fmla="*/ 3566836 h 3566836"/>
              <a:gd name="connsiteX1" fmla="*/ 11093116 w 11454063"/>
              <a:gd name="connsiteY1" fmla="*/ 2147110 h 3566836"/>
              <a:gd name="connsiteX2" fmla="*/ 10515600 w 11454063"/>
              <a:gd name="connsiteY2" fmla="*/ 679257 h 3566836"/>
              <a:gd name="connsiteX3" fmla="*/ 8927431 w 11454063"/>
              <a:gd name="connsiteY3" fmla="*/ 5489 h 3566836"/>
              <a:gd name="connsiteX4" fmla="*/ 6858000 w 11454063"/>
              <a:gd name="connsiteY4" fmla="*/ 342373 h 3566836"/>
              <a:gd name="connsiteX5" fmla="*/ 5486400 w 11454063"/>
              <a:gd name="connsiteY5" fmla="*/ 558942 h 3566836"/>
              <a:gd name="connsiteX6" fmla="*/ 3489158 w 11454063"/>
              <a:gd name="connsiteY6" fmla="*/ 655194 h 3566836"/>
              <a:gd name="connsiteX7" fmla="*/ 2237873 w 11454063"/>
              <a:gd name="connsiteY7" fmla="*/ 703321 h 3566836"/>
              <a:gd name="connsiteX8" fmla="*/ 986589 w 11454063"/>
              <a:gd name="connsiteY8" fmla="*/ 1088331 h 3566836"/>
              <a:gd name="connsiteX9" fmla="*/ 0 w 11454063"/>
              <a:gd name="connsiteY9" fmla="*/ 1473342 h 3566836"/>
              <a:gd name="connsiteX0" fmla="*/ 11093116 w 11093116"/>
              <a:gd name="connsiteY0" fmla="*/ 2147110 h 2147110"/>
              <a:gd name="connsiteX1" fmla="*/ 10515600 w 11093116"/>
              <a:gd name="connsiteY1" fmla="*/ 679257 h 2147110"/>
              <a:gd name="connsiteX2" fmla="*/ 8927431 w 11093116"/>
              <a:gd name="connsiteY2" fmla="*/ 5489 h 2147110"/>
              <a:gd name="connsiteX3" fmla="*/ 6858000 w 11093116"/>
              <a:gd name="connsiteY3" fmla="*/ 342373 h 2147110"/>
              <a:gd name="connsiteX4" fmla="*/ 5486400 w 11093116"/>
              <a:gd name="connsiteY4" fmla="*/ 558942 h 2147110"/>
              <a:gd name="connsiteX5" fmla="*/ 3489158 w 11093116"/>
              <a:gd name="connsiteY5" fmla="*/ 655194 h 2147110"/>
              <a:gd name="connsiteX6" fmla="*/ 2237873 w 11093116"/>
              <a:gd name="connsiteY6" fmla="*/ 703321 h 2147110"/>
              <a:gd name="connsiteX7" fmla="*/ 986589 w 11093116"/>
              <a:gd name="connsiteY7" fmla="*/ 1088331 h 2147110"/>
              <a:gd name="connsiteX8" fmla="*/ 0 w 11093116"/>
              <a:gd name="connsiteY8" fmla="*/ 1473342 h 2147110"/>
              <a:gd name="connsiteX0" fmla="*/ 10515600 w 10515600"/>
              <a:gd name="connsiteY0" fmla="*/ 679257 h 1473342"/>
              <a:gd name="connsiteX1" fmla="*/ 8927431 w 10515600"/>
              <a:gd name="connsiteY1" fmla="*/ 5489 h 1473342"/>
              <a:gd name="connsiteX2" fmla="*/ 6858000 w 10515600"/>
              <a:gd name="connsiteY2" fmla="*/ 342373 h 1473342"/>
              <a:gd name="connsiteX3" fmla="*/ 5486400 w 10515600"/>
              <a:gd name="connsiteY3" fmla="*/ 558942 h 1473342"/>
              <a:gd name="connsiteX4" fmla="*/ 3489158 w 10515600"/>
              <a:gd name="connsiteY4" fmla="*/ 655194 h 1473342"/>
              <a:gd name="connsiteX5" fmla="*/ 2237873 w 10515600"/>
              <a:gd name="connsiteY5" fmla="*/ 703321 h 1473342"/>
              <a:gd name="connsiteX6" fmla="*/ 986589 w 10515600"/>
              <a:gd name="connsiteY6" fmla="*/ 1088331 h 1473342"/>
              <a:gd name="connsiteX7" fmla="*/ 0 w 10515600"/>
              <a:gd name="connsiteY7" fmla="*/ 1473342 h 1473342"/>
              <a:gd name="connsiteX0" fmla="*/ 10108194 w 10108194"/>
              <a:gd name="connsiteY0" fmla="*/ 429817 h 1468345"/>
              <a:gd name="connsiteX1" fmla="*/ 8927431 w 10108194"/>
              <a:gd name="connsiteY1" fmla="*/ 492 h 1468345"/>
              <a:gd name="connsiteX2" fmla="*/ 6858000 w 10108194"/>
              <a:gd name="connsiteY2" fmla="*/ 337376 h 1468345"/>
              <a:gd name="connsiteX3" fmla="*/ 5486400 w 10108194"/>
              <a:gd name="connsiteY3" fmla="*/ 553945 h 1468345"/>
              <a:gd name="connsiteX4" fmla="*/ 3489158 w 10108194"/>
              <a:gd name="connsiteY4" fmla="*/ 650197 h 1468345"/>
              <a:gd name="connsiteX5" fmla="*/ 2237873 w 10108194"/>
              <a:gd name="connsiteY5" fmla="*/ 698324 h 1468345"/>
              <a:gd name="connsiteX6" fmla="*/ 986589 w 10108194"/>
              <a:gd name="connsiteY6" fmla="*/ 1083334 h 1468345"/>
              <a:gd name="connsiteX7" fmla="*/ 0 w 10108194"/>
              <a:gd name="connsiteY7" fmla="*/ 1468345 h 1468345"/>
              <a:gd name="connsiteX0" fmla="*/ 10108194 w 10108194"/>
              <a:gd name="connsiteY0" fmla="*/ 420948 h 1459476"/>
              <a:gd name="connsiteX1" fmla="*/ 8909324 w 10108194"/>
              <a:gd name="connsiteY1" fmla="*/ 676 h 1459476"/>
              <a:gd name="connsiteX2" fmla="*/ 6858000 w 10108194"/>
              <a:gd name="connsiteY2" fmla="*/ 328507 h 1459476"/>
              <a:gd name="connsiteX3" fmla="*/ 5486400 w 10108194"/>
              <a:gd name="connsiteY3" fmla="*/ 545076 h 1459476"/>
              <a:gd name="connsiteX4" fmla="*/ 3489158 w 10108194"/>
              <a:gd name="connsiteY4" fmla="*/ 641328 h 1459476"/>
              <a:gd name="connsiteX5" fmla="*/ 2237873 w 10108194"/>
              <a:gd name="connsiteY5" fmla="*/ 689455 h 1459476"/>
              <a:gd name="connsiteX6" fmla="*/ 986589 w 10108194"/>
              <a:gd name="connsiteY6" fmla="*/ 1074465 h 1459476"/>
              <a:gd name="connsiteX7" fmla="*/ 0 w 10108194"/>
              <a:gd name="connsiteY7" fmla="*/ 1459476 h 1459476"/>
              <a:gd name="connsiteX0" fmla="*/ 10108194 w 10108194"/>
              <a:gd name="connsiteY0" fmla="*/ 428357 h 1466885"/>
              <a:gd name="connsiteX1" fmla="*/ 8909324 w 10108194"/>
              <a:gd name="connsiteY1" fmla="*/ 8085 h 1466885"/>
              <a:gd name="connsiteX2" fmla="*/ 6858000 w 10108194"/>
              <a:gd name="connsiteY2" fmla="*/ 335916 h 1466885"/>
              <a:gd name="connsiteX3" fmla="*/ 5486400 w 10108194"/>
              <a:gd name="connsiteY3" fmla="*/ 552485 h 1466885"/>
              <a:gd name="connsiteX4" fmla="*/ 3489158 w 10108194"/>
              <a:gd name="connsiteY4" fmla="*/ 648737 h 1466885"/>
              <a:gd name="connsiteX5" fmla="*/ 2237873 w 10108194"/>
              <a:gd name="connsiteY5" fmla="*/ 696864 h 1466885"/>
              <a:gd name="connsiteX6" fmla="*/ 986589 w 10108194"/>
              <a:gd name="connsiteY6" fmla="*/ 1081874 h 1466885"/>
              <a:gd name="connsiteX7" fmla="*/ 0 w 10108194"/>
              <a:gd name="connsiteY7" fmla="*/ 1466885 h 1466885"/>
              <a:gd name="connsiteX0" fmla="*/ 9954285 w 9954285"/>
              <a:gd name="connsiteY0" fmla="*/ 322138 h 1460255"/>
              <a:gd name="connsiteX1" fmla="*/ 8909324 w 9954285"/>
              <a:gd name="connsiteY1" fmla="*/ 1455 h 1460255"/>
              <a:gd name="connsiteX2" fmla="*/ 6858000 w 9954285"/>
              <a:gd name="connsiteY2" fmla="*/ 329286 h 1460255"/>
              <a:gd name="connsiteX3" fmla="*/ 5486400 w 9954285"/>
              <a:gd name="connsiteY3" fmla="*/ 545855 h 1460255"/>
              <a:gd name="connsiteX4" fmla="*/ 3489158 w 9954285"/>
              <a:gd name="connsiteY4" fmla="*/ 642107 h 1460255"/>
              <a:gd name="connsiteX5" fmla="*/ 2237873 w 9954285"/>
              <a:gd name="connsiteY5" fmla="*/ 690234 h 1460255"/>
              <a:gd name="connsiteX6" fmla="*/ 986589 w 9954285"/>
              <a:gd name="connsiteY6" fmla="*/ 1075244 h 1460255"/>
              <a:gd name="connsiteX7" fmla="*/ 0 w 9954285"/>
              <a:gd name="connsiteY7" fmla="*/ 1460255 h 1460255"/>
              <a:gd name="connsiteX0" fmla="*/ 9954285 w 9954285"/>
              <a:gd name="connsiteY0" fmla="*/ 320694 h 1458811"/>
              <a:gd name="connsiteX1" fmla="*/ 8909324 w 9954285"/>
              <a:gd name="connsiteY1" fmla="*/ 11 h 1458811"/>
              <a:gd name="connsiteX2" fmla="*/ 6858000 w 9954285"/>
              <a:gd name="connsiteY2" fmla="*/ 327842 h 1458811"/>
              <a:gd name="connsiteX3" fmla="*/ 5486400 w 9954285"/>
              <a:gd name="connsiteY3" fmla="*/ 544411 h 1458811"/>
              <a:gd name="connsiteX4" fmla="*/ 3489158 w 9954285"/>
              <a:gd name="connsiteY4" fmla="*/ 640663 h 1458811"/>
              <a:gd name="connsiteX5" fmla="*/ 2237873 w 9954285"/>
              <a:gd name="connsiteY5" fmla="*/ 688790 h 1458811"/>
              <a:gd name="connsiteX6" fmla="*/ 986589 w 9954285"/>
              <a:gd name="connsiteY6" fmla="*/ 1073800 h 1458811"/>
              <a:gd name="connsiteX7" fmla="*/ 0 w 9954285"/>
              <a:gd name="connsiteY7" fmla="*/ 1458811 h 1458811"/>
              <a:gd name="connsiteX0" fmla="*/ 9972392 w 9972392"/>
              <a:gd name="connsiteY0" fmla="*/ 311685 h 1458856"/>
              <a:gd name="connsiteX1" fmla="*/ 8909324 w 9972392"/>
              <a:gd name="connsiteY1" fmla="*/ 56 h 1458856"/>
              <a:gd name="connsiteX2" fmla="*/ 6858000 w 9972392"/>
              <a:gd name="connsiteY2" fmla="*/ 327887 h 1458856"/>
              <a:gd name="connsiteX3" fmla="*/ 5486400 w 9972392"/>
              <a:gd name="connsiteY3" fmla="*/ 544456 h 1458856"/>
              <a:gd name="connsiteX4" fmla="*/ 3489158 w 9972392"/>
              <a:gd name="connsiteY4" fmla="*/ 640708 h 1458856"/>
              <a:gd name="connsiteX5" fmla="*/ 2237873 w 9972392"/>
              <a:gd name="connsiteY5" fmla="*/ 688835 h 1458856"/>
              <a:gd name="connsiteX6" fmla="*/ 986589 w 9972392"/>
              <a:gd name="connsiteY6" fmla="*/ 1073845 h 1458856"/>
              <a:gd name="connsiteX7" fmla="*/ 0 w 9972392"/>
              <a:gd name="connsiteY7" fmla="*/ 1458856 h 14588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72392" h="1458856">
                <a:moveTo>
                  <a:pt x="9972392" y="311685"/>
                </a:moveTo>
                <a:cubicBezTo>
                  <a:pt x="9602391" y="90550"/>
                  <a:pt x="9428389" y="-2644"/>
                  <a:pt x="8909324" y="56"/>
                </a:cubicBezTo>
                <a:cubicBezTo>
                  <a:pt x="8390259" y="2756"/>
                  <a:pt x="7428487" y="237154"/>
                  <a:pt x="6858000" y="327887"/>
                </a:cubicBezTo>
                <a:cubicBezTo>
                  <a:pt x="6287513" y="418620"/>
                  <a:pt x="6047874" y="492319"/>
                  <a:pt x="5486400" y="544456"/>
                </a:cubicBezTo>
                <a:cubicBezTo>
                  <a:pt x="4924926" y="596593"/>
                  <a:pt x="3489158" y="640708"/>
                  <a:pt x="3489158" y="640708"/>
                </a:cubicBezTo>
                <a:lnTo>
                  <a:pt x="2237873" y="688835"/>
                </a:lnTo>
                <a:cubicBezTo>
                  <a:pt x="1820778" y="761024"/>
                  <a:pt x="1359568" y="945508"/>
                  <a:pt x="986589" y="1073845"/>
                </a:cubicBezTo>
                <a:cubicBezTo>
                  <a:pt x="613610" y="1202182"/>
                  <a:pt x="306805" y="1330519"/>
                  <a:pt x="0" y="145885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4F041771-9116-4239-B749-6E8A8D3797DA}"/>
              </a:ext>
            </a:extLst>
          </p:cNvPr>
          <p:cNvSpPr/>
          <p:nvPr/>
        </p:nvSpPr>
        <p:spPr>
          <a:xfrm>
            <a:off x="1371600" y="7744598"/>
            <a:ext cx="1828800" cy="773760"/>
          </a:xfrm>
          <a:custGeom>
            <a:avLst/>
            <a:gdLst>
              <a:gd name="connsiteX0" fmla="*/ 0 w 1828800"/>
              <a:gd name="connsiteY0" fmla="*/ 172181 h 773760"/>
              <a:gd name="connsiteX1" fmla="*/ 866274 w 1828800"/>
              <a:gd name="connsiteY1" fmla="*/ 3739 h 773760"/>
              <a:gd name="connsiteX2" fmla="*/ 1347537 w 1828800"/>
              <a:gd name="connsiteY2" fmla="*/ 316560 h 773760"/>
              <a:gd name="connsiteX3" fmla="*/ 1828800 w 1828800"/>
              <a:gd name="connsiteY3" fmla="*/ 773760 h 773760"/>
            </a:gdLst>
            <a:ahLst/>
            <a:cxnLst>
              <a:cxn ang="0">
                <a:pos x="connsiteX0" y="connsiteY0"/>
              </a:cxn>
              <a:cxn ang="0">
                <a:pos x="connsiteX1" y="connsiteY1"/>
              </a:cxn>
              <a:cxn ang="0">
                <a:pos x="connsiteX2" y="connsiteY2"/>
              </a:cxn>
              <a:cxn ang="0">
                <a:pos x="connsiteX3" y="connsiteY3"/>
              </a:cxn>
            </a:cxnLst>
            <a:rect l="l" t="t" r="r" b="b"/>
            <a:pathLst>
              <a:path w="1828800" h="773760">
                <a:moveTo>
                  <a:pt x="0" y="172181"/>
                </a:moveTo>
                <a:cubicBezTo>
                  <a:pt x="320842" y="75928"/>
                  <a:pt x="641685" y="-20324"/>
                  <a:pt x="866274" y="3739"/>
                </a:cubicBezTo>
                <a:cubicBezTo>
                  <a:pt x="1090864" y="27802"/>
                  <a:pt x="1187116" y="188223"/>
                  <a:pt x="1347537" y="316560"/>
                </a:cubicBezTo>
                <a:cubicBezTo>
                  <a:pt x="1507958" y="444897"/>
                  <a:pt x="1668379" y="609328"/>
                  <a:pt x="1828800" y="773760"/>
                </a:cubicBezTo>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C94051DE-3192-407B-8895-8D55B7A6B4D3}"/>
              </a:ext>
            </a:extLst>
          </p:cNvPr>
          <p:cNvSpPr/>
          <p:nvPr/>
        </p:nvSpPr>
        <p:spPr>
          <a:xfrm>
            <a:off x="4572000" y="9745579"/>
            <a:ext cx="757748" cy="2550695"/>
          </a:xfrm>
          <a:custGeom>
            <a:avLst/>
            <a:gdLst>
              <a:gd name="connsiteX0" fmla="*/ 0 w 757748"/>
              <a:gd name="connsiteY0" fmla="*/ 0 h 2550695"/>
              <a:gd name="connsiteX1" fmla="*/ 697832 w 757748"/>
              <a:gd name="connsiteY1" fmla="*/ 505326 h 2550695"/>
              <a:gd name="connsiteX2" fmla="*/ 649705 w 757748"/>
              <a:gd name="connsiteY2" fmla="*/ 1660358 h 2550695"/>
              <a:gd name="connsiteX3" fmla="*/ 72189 w 757748"/>
              <a:gd name="connsiteY3" fmla="*/ 2550695 h 2550695"/>
            </a:gdLst>
            <a:ahLst/>
            <a:cxnLst>
              <a:cxn ang="0">
                <a:pos x="connsiteX0" y="connsiteY0"/>
              </a:cxn>
              <a:cxn ang="0">
                <a:pos x="connsiteX1" y="connsiteY1"/>
              </a:cxn>
              <a:cxn ang="0">
                <a:pos x="connsiteX2" y="connsiteY2"/>
              </a:cxn>
              <a:cxn ang="0">
                <a:pos x="connsiteX3" y="connsiteY3"/>
              </a:cxn>
            </a:cxnLst>
            <a:rect l="l" t="t" r="r" b="b"/>
            <a:pathLst>
              <a:path w="757748" h="2550695">
                <a:moveTo>
                  <a:pt x="0" y="0"/>
                </a:moveTo>
                <a:cubicBezTo>
                  <a:pt x="294774" y="114300"/>
                  <a:pt x="589548" y="228600"/>
                  <a:pt x="697832" y="505326"/>
                </a:cubicBezTo>
                <a:cubicBezTo>
                  <a:pt x="806116" y="782052"/>
                  <a:pt x="753979" y="1319463"/>
                  <a:pt x="649705" y="1660358"/>
                </a:cubicBezTo>
                <a:cubicBezTo>
                  <a:pt x="545431" y="2001253"/>
                  <a:pt x="164431" y="2426369"/>
                  <a:pt x="72189" y="2550695"/>
                </a:cubicBezTo>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A0DDEBF2-BAAF-43C8-941B-FFA38066A823}"/>
              </a:ext>
            </a:extLst>
          </p:cNvPr>
          <p:cNvSpPr/>
          <p:nvPr/>
        </p:nvSpPr>
        <p:spPr>
          <a:xfrm>
            <a:off x="1876926" y="13066295"/>
            <a:ext cx="1443790" cy="1030732"/>
          </a:xfrm>
          <a:custGeom>
            <a:avLst/>
            <a:gdLst>
              <a:gd name="connsiteX0" fmla="*/ 0 w 1443790"/>
              <a:gd name="connsiteY0" fmla="*/ 938463 h 1030732"/>
              <a:gd name="connsiteX1" fmla="*/ 890337 w 1443790"/>
              <a:gd name="connsiteY1" fmla="*/ 986589 h 1030732"/>
              <a:gd name="connsiteX2" fmla="*/ 1203158 w 1443790"/>
              <a:gd name="connsiteY2" fmla="*/ 385010 h 1030732"/>
              <a:gd name="connsiteX3" fmla="*/ 1443790 w 1443790"/>
              <a:gd name="connsiteY3" fmla="*/ 0 h 1030732"/>
            </a:gdLst>
            <a:ahLst/>
            <a:cxnLst>
              <a:cxn ang="0">
                <a:pos x="connsiteX0" y="connsiteY0"/>
              </a:cxn>
              <a:cxn ang="0">
                <a:pos x="connsiteX1" y="connsiteY1"/>
              </a:cxn>
              <a:cxn ang="0">
                <a:pos x="connsiteX2" y="connsiteY2"/>
              </a:cxn>
              <a:cxn ang="0">
                <a:pos x="connsiteX3" y="connsiteY3"/>
              </a:cxn>
            </a:cxnLst>
            <a:rect l="l" t="t" r="r" b="b"/>
            <a:pathLst>
              <a:path w="1443790" h="1030732">
                <a:moveTo>
                  <a:pt x="0" y="938463"/>
                </a:moveTo>
                <a:cubicBezTo>
                  <a:pt x="344905" y="1008647"/>
                  <a:pt x="689811" y="1078831"/>
                  <a:pt x="890337" y="986589"/>
                </a:cubicBezTo>
                <a:cubicBezTo>
                  <a:pt x="1090863" y="894347"/>
                  <a:pt x="1110916" y="549441"/>
                  <a:pt x="1203158" y="385010"/>
                </a:cubicBezTo>
                <a:cubicBezTo>
                  <a:pt x="1295400" y="220578"/>
                  <a:pt x="1369595" y="110289"/>
                  <a:pt x="1443790" y="0"/>
                </a:cubicBezTo>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E96743CE-C2D7-4580-A025-C4BF06C81FE6}"/>
              </a:ext>
            </a:extLst>
          </p:cNvPr>
          <p:cNvSpPr/>
          <p:nvPr/>
        </p:nvSpPr>
        <p:spPr>
          <a:xfrm>
            <a:off x="3368842" y="8638674"/>
            <a:ext cx="1034716" cy="1034715"/>
          </a:xfrm>
          <a:custGeom>
            <a:avLst/>
            <a:gdLst>
              <a:gd name="connsiteX0" fmla="*/ 0 w 1034716"/>
              <a:gd name="connsiteY0" fmla="*/ 0 h 1034715"/>
              <a:gd name="connsiteX1" fmla="*/ 1034716 w 1034716"/>
              <a:gd name="connsiteY1" fmla="*/ 1034715 h 1034715"/>
            </a:gdLst>
            <a:ahLst/>
            <a:cxnLst>
              <a:cxn ang="0">
                <a:pos x="connsiteX0" y="connsiteY0"/>
              </a:cxn>
              <a:cxn ang="0">
                <a:pos x="connsiteX1" y="connsiteY1"/>
              </a:cxn>
            </a:cxnLst>
            <a:rect l="l" t="t" r="r" b="b"/>
            <a:pathLst>
              <a:path w="1034716" h="1034715">
                <a:moveTo>
                  <a:pt x="0" y="0"/>
                </a:moveTo>
                <a:lnTo>
                  <a:pt x="1034716" y="1034715"/>
                </a:lnTo>
              </a:path>
            </a:pathLst>
          </a:custGeom>
          <a:noFill/>
          <a:ln w="127000" cmpd="thickThin">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C44EF048-CFDB-46F1-91E5-3FF8B9E6D712}"/>
              </a:ext>
            </a:extLst>
          </p:cNvPr>
          <p:cNvSpPr/>
          <p:nvPr/>
        </p:nvSpPr>
        <p:spPr>
          <a:xfrm>
            <a:off x="3465095" y="12368463"/>
            <a:ext cx="1034716" cy="577516"/>
          </a:xfrm>
          <a:custGeom>
            <a:avLst/>
            <a:gdLst>
              <a:gd name="connsiteX0" fmla="*/ 0 w 1034716"/>
              <a:gd name="connsiteY0" fmla="*/ 577516 h 577516"/>
              <a:gd name="connsiteX1" fmla="*/ 1034716 w 1034716"/>
              <a:gd name="connsiteY1" fmla="*/ 0 h 577516"/>
            </a:gdLst>
            <a:ahLst/>
            <a:cxnLst>
              <a:cxn ang="0">
                <a:pos x="connsiteX0" y="connsiteY0"/>
              </a:cxn>
              <a:cxn ang="0">
                <a:pos x="connsiteX1" y="connsiteY1"/>
              </a:cxn>
            </a:cxnLst>
            <a:rect l="l" t="t" r="r" b="b"/>
            <a:pathLst>
              <a:path w="1034716" h="577516">
                <a:moveTo>
                  <a:pt x="0" y="577516"/>
                </a:moveTo>
                <a:lnTo>
                  <a:pt x="1034716" y="0"/>
                </a:lnTo>
              </a:path>
            </a:pathLst>
          </a:custGeom>
          <a:noFill/>
          <a:ln w="127000" cmpd="thickThin">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91136EA-4332-4BB5-AF42-B22DF9B16450}"/>
              </a:ext>
            </a:extLst>
          </p:cNvPr>
          <p:cNvSpPr/>
          <p:nvPr/>
        </p:nvSpPr>
        <p:spPr>
          <a:xfrm>
            <a:off x="8331078" y="8710863"/>
            <a:ext cx="2689848" cy="7820526"/>
          </a:xfrm>
          <a:custGeom>
            <a:avLst/>
            <a:gdLst>
              <a:gd name="connsiteX0" fmla="*/ 259469 w 2689848"/>
              <a:gd name="connsiteY0" fmla="*/ 0 h 7820526"/>
              <a:gd name="connsiteX1" fmla="*/ 42901 w 2689848"/>
              <a:gd name="connsiteY1" fmla="*/ 1395663 h 7820526"/>
              <a:gd name="connsiteX2" fmla="*/ 18838 w 2689848"/>
              <a:gd name="connsiteY2" fmla="*/ 3128211 h 7820526"/>
              <a:gd name="connsiteX3" fmla="*/ 259469 w 2689848"/>
              <a:gd name="connsiteY3" fmla="*/ 4957011 h 7820526"/>
              <a:gd name="connsiteX4" fmla="*/ 572290 w 2689848"/>
              <a:gd name="connsiteY4" fmla="*/ 5871411 h 7820526"/>
              <a:gd name="connsiteX5" fmla="*/ 2136396 w 2689848"/>
              <a:gd name="connsiteY5" fmla="*/ 6906126 h 7820526"/>
              <a:gd name="connsiteX6" fmla="*/ 2304838 w 2689848"/>
              <a:gd name="connsiteY6" fmla="*/ 7339263 h 7820526"/>
              <a:gd name="connsiteX7" fmla="*/ 2689848 w 2689848"/>
              <a:gd name="connsiteY7" fmla="*/ 7820526 h 7820526"/>
              <a:gd name="connsiteX0" fmla="*/ 259469 w 2689848"/>
              <a:gd name="connsiteY0" fmla="*/ 0 h 7820526"/>
              <a:gd name="connsiteX1" fmla="*/ 42901 w 2689848"/>
              <a:gd name="connsiteY1" fmla="*/ 1395663 h 7820526"/>
              <a:gd name="connsiteX2" fmla="*/ 18838 w 2689848"/>
              <a:gd name="connsiteY2" fmla="*/ 3128211 h 7820526"/>
              <a:gd name="connsiteX3" fmla="*/ 259469 w 2689848"/>
              <a:gd name="connsiteY3" fmla="*/ 4957011 h 7820526"/>
              <a:gd name="connsiteX4" fmla="*/ 572290 w 2689848"/>
              <a:gd name="connsiteY4" fmla="*/ 5871411 h 7820526"/>
              <a:gd name="connsiteX5" fmla="*/ 2136396 w 2689848"/>
              <a:gd name="connsiteY5" fmla="*/ 6906126 h 7820526"/>
              <a:gd name="connsiteX6" fmla="*/ 2689848 w 2689848"/>
              <a:gd name="connsiteY6" fmla="*/ 7820526 h 7820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89848" h="7820526">
                <a:moveTo>
                  <a:pt x="259469" y="0"/>
                </a:moveTo>
                <a:cubicBezTo>
                  <a:pt x="171237" y="437147"/>
                  <a:pt x="83006" y="874295"/>
                  <a:pt x="42901" y="1395663"/>
                </a:cubicBezTo>
                <a:cubicBezTo>
                  <a:pt x="2796" y="1917031"/>
                  <a:pt x="-17257" y="2534653"/>
                  <a:pt x="18838" y="3128211"/>
                </a:cubicBezTo>
                <a:cubicBezTo>
                  <a:pt x="54933" y="3721769"/>
                  <a:pt x="167227" y="4499811"/>
                  <a:pt x="259469" y="4957011"/>
                </a:cubicBezTo>
                <a:cubicBezTo>
                  <a:pt x="351711" y="5414211"/>
                  <a:pt x="259469" y="5546558"/>
                  <a:pt x="572290" y="5871411"/>
                </a:cubicBezTo>
                <a:cubicBezTo>
                  <a:pt x="885111" y="6196264"/>
                  <a:pt x="1783470" y="6581274"/>
                  <a:pt x="2136396" y="6906126"/>
                </a:cubicBezTo>
                <a:cubicBezTo>
                  <a:pt x="2489322" y="7230979"/>
                  <a:pt x="2574546" y="7630026"/>
                  <a:pt x="2689848" y="7820526"/>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Explosion 1 369">
            <a:extLst>
              <a:ext uri="{FF2B5EF4-FFF2-40B4-BE49-F238E27FC236}">
                <a16:creationId xmlns:a16="http://schemas.microsoft.com/office/drawing/2014/main" id="{7A8E93D8-18FD-4ABA-80E4-D47B7128E927}"/>
              </a:ext>
            </a:extLst>
          </p:cNvPr>
          <p:cNvSpPr/>
          <p:nvPr/>
        </p:nvSpPr>
        <p:spPr>
          <a:xfrm>
            <a:off x="5838335" y="8737396"/>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Explosion 1 369">
            <a:extLst>
              <a:ext uri="{FF2B5EF4-FFF2-40B4-BE49-F238E27FC236}">
                <a16:creationId xmlns:a16="http://schemas.microsoft.com/office/drawing/2014/main" id="{00F089B3-03BB-4F40-BA89-DF2F6038E20E}"/>
              </a:ext>
            </a:extLst>
          </p:cNvPr>
          <p:cNvSpPr/>
          <p:nvPr/>
        </p:nvSpPr>
        <p:spPr>
          <a:xfrm rot="5971921">
            <a:off x="5317132" y="12402822"/>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CC237827-BF91-48AB-840C-998C5D72FC4A}"/>
              </a:ext>
            </a:extLst>
          </p:cNvPr>
          <p:cNvSpPr/>
          <p:nvPr/>
        </p:nvSpPr>
        <p:spPr>
          <a:xfrm>
            <a:off x="8466415" y="3007895"/>
            <a:ext cx="2674827" cy="5630779"/>
          </a:xfrm>
          <a:custGeom>
            <a:avLst/>
            <a:gdLst>
              <a:gd name="connsiteX0" fmla="*/ 2674827 w 2674827"/>
              <a:gd name="connsiteY0" fmla="*/ 5630779 h 5630779"/>
              <a:gd name="connsiteX1" fmla="*/ 1134785 w 2674827"/>
              <a:gd name="connsiteY1" fmla="*/ 5366084 h 5630779"/>
              <a:gd name="connsiteX2" fmla="*/ 509143 w 2674827"/>
              <a:gd name="connsiteY2" fmla="*/ 4235116 h 5630779"/>
              <a:gd name="connsiteX3" fmla="*/ 3817 w 2674827"/>
              <a:gd name="connsiteY3" fmla="*/ 2165684 h 5630779"/>
              <a:gd name="connsiteX4" fmla="*/ 268511 w 2674827"/>
              <a:gd name="connsiteY4" fmla="*/ 0 h 563077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74827" h="5630779">
                <a:moveTo>
                  <a:pt x="2674827" y="5630779"/>
                </a:moveTo>
                <a:cubicBezTo>
                  <a:pt x="2085279" y="5614736"/>
                  <a:pt x="1495732" y="5598694"/>
                  <a:pt x="1134785" y="5366084"/>
                </a:cubicBezTo>
                <a:cubicBezTo>
                  <a:pt x="773838" y="5133474"/>
                  <a:pt x="697638" y="4768516"/>
                  <a:pt x="509143" y="4235116"/>
                </a:cubicBezTo>
                <a:cubicBezTo>
                  <a:pt x="320648" y="3701716"/>
                  <a:pt x="43922" y="2871537"/>
                  <a:pt x="3817" y="2165684"/>
                </a:cubicBezTo>
                <a:cubicBezTo>
                  <a:pt x="-36288" y="1459831"/>
                  <a:pt x="252469" y="368968"/>
                  <a:pt x="268511" y="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7AD37152-4061-4FD5-87C5-D2826838C5ED}"/>
              </a:ext>
            </a:extLst>
          </p:cNvPr>
          <p:cNvSpPr/>
          <p:nvPr/>
        </p:nvSpPr>
        <p:spPr>
          <a:xfrm rot="10800000">
            <a:off x="18619888" y="2071980"/>
            <a:ext cx="5238427" cy="1676112"/>
          </a:xfrm>
          <a:custGeom>
            <a:avLst/>
            <a:gdLst>
              <a:gd name="connsiteX0" fmla="*/ 0 w 5238427"/>
              <a:gd name="connsiteY0" fmla="*/ 0 h 1676112"/>
              <a:gd name="connsiteX1" fmla="*/ 898901 w 5238427"/>
              <a:gd name="connsiteY1" fmla="*/ 619932 h 1676112"/>
              <a:gd name="connsiteX2" fmla="*/ 2665708 w 5238427"/>
              <a:gd name="connsiteY2" fmla="*/ 1193370 h 1676112"/>
              <a:gd name="connsiteX3" fmla="*/ 4138047 w 5238427"/>
              <a:gd name="connsiteY3" fmla="*/ 1642820 h 1676112"/>
              <a:gd name="connsiteX4" fmla="*/ 4757979 w 5238427"/>
              <a:gd name="connsiteY4" fmla="*/ 1642820 h 1676112"/>
              <a:gd name="connsiteX5" fmla="*/ 5238427 w 5238427"/>
              <a:gd name="connsiteY5" fmla="*/ 1642820 h 16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427" h="1676112">
                <a:moveTo>
                  <a:pt x="0" y="0"/>
                </a:moveTo>
                <a:cubicBezTo>
                  <a:pt x="227308" y="210518"/>
                  <a:pt x="454616" y="421037"/>
                  <a:pt x="898901" y="619932"/>
                </a:cubicBezTo>
                <a:cubicBezTo>
                  <a:pt x="1343186" y="818827"/>
                  <a:pt x="2125850" y="1022889"/>
                  <a:pt x="2665708" y="1193370"/>
                </a:cubicBezTo>
                <a:cubicBezTo>
                  <a:pt x="3205566" y="1363851"/>
                  <a:pt x="3789335" y="1567912"/>
                  <a:pt x="4138047" y="1642820"/>
                </a:cubicBezTo>
                <a:cubicBezTo>
                  <a:pt x="4486759" y="1717728"/>
                  <a:pt x="4757979" y="1642820"/>
                  <a:pt x="4757979" y="1642820"/>
                </a:cubicBezTo>
                <a:lnTo>
                  <a:pt x="5238427" y="1642820"/>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294" name="Straight Connector 293">
            <a:extLst>
              <a:ext uri="{FF2B5EF4-FFF2-40B4-BE49-F238E27FC236}">
                <a16:creationId xmlns:a16="http://schemas.microsoft.com/office/drawing/2014/main" id="{24656526-6F23-4689-9ED4-CE24DE246FDA}"/>
              </a:ext>
            </a:extLst>
          </p:cNvPr>
          <p:cNvCxnSpPr/>
          <p:nvPr/>
        </p:nvCxnSpPr>
        <p:spPr>
          <a:xfrm rot="10427924" flipH="1">
            <a:off x="19986520" y="858925"/>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295" name="Rectangle 957">
            <a:extLst>
              <a:ext uri="{FF2B5EF4-FFF2-40B4-BE49-F238E27FC236}">
                <a16:creationId xmlns:a16="http://schemas.microsoft.com/office/drawing/2014/main" id="{DB9C4CB4-B62D-49E9-9D2C-37BC314561F8}"/>
              </a:ext>
            </a:extLst>
          </p:cNvPr>
          <p:cNvSpPr>
            <a:spLocks noChangeArrowheads="1"/>
          </p:cNvSpPr>
          <p:nvPr/>
        </p:nvSpPr>
        <p:spPr bwMode="auto">
          <a:xfrm>
            <a:off x="18583216" y="371727"/>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6" name="Text Box 958">
            <a:extLst>
              <a:ext uri="{FF2B5EF4-FFF2-40B4-BE49-F238E27FC236}">
                <a16:creationId xmlns:a16="http://schemas.microsoft.com/office/drawing/2014/main" id="{4D6C17D9-104B-4377-BA25-63109B31023B}"/>
              </a:ext>
            </a:extLst>
          </p:cNvPr>
          <p:cNvSpPr txBox="1">
            <a:spLocks noChangeArrowheads="1"/>
          </p:cNvSpPr>
          <p:nvPr/>
        </p:nvSpPr>
        <p:spPr bwMode="auto">
          <a:xfrm>
            <a:off x="18622021" y="633274"/>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The Capture of Vierville</a:t>
            </a:r>
          </a:p>
          <a:p>
            <a:pPr algn="ctr" eaLnBrk="1" hangingPunct="1">
              <a:lnSpc>
                <a:spcPct val="50000"/>
              </a:lnSpc>
              <a:spcBef>
                <a:spcPct val="50000"/>
              </a:spcBef>
              <a:defRPr/>
            </a:pPr>
            <a:r>
              <a:rPr lang="en-US" altLang="en-US" sz="3200" b="1" dirty="0">
                <a:latin typeface="+mn-lt"/>
              </a:rPr>
              <a:t>0930-2400</a:t>
            </a:r>
          </a:p>
        </p:txBody>
      </p:sp>
      <p:pic>
        <p:nvPicPr>
          <p:cNvPr id="297" name="Picture 959" descr="CSI Crest Medium">
            <a:extLst>
              <a:ext uri="{FF2B5EF4-FFF2-40B4-BE49-F238E27FC236}">
                <a16:creationId xmlns:a16="http://schemas.microsoft.com/office/drawing/2014/main" id="{CE32A164-701C-490D-8316-8D9557998F4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708620" y="946683"/>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8" name="Picture 960" descr="CSI Crest Medium">
            <a:extLst>
              <a:ext uri="{FF2B5EF4-FFF2-40B4-BE49-F238E27FC236}">
                <a16:creationId xmlns:a16="http://schemas.microsoft.com/office/drawing/2014/main" id="{EBDAD3D1-81A9-4625-B62D-B1EBBB5093BC}"/>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26340" y="946508"/>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1" name="Group 300">
            <a:extLst>
              <a:ext uri="{FF2B5EF4-FFF2-40B4-BE49-F238E27FC236}">
                <a16:creationId xmlns:a16="http://schemas.microsoft.com/office/drawing/2014/main" id="{B92A1B5A-7BD5-4DCD-940E-441E78A04463}"/>
              </a:ext>
            </a:extLst>
          </p:cNvPr>
          <p:cNvGrpSpPr/>
          <p:nvPr/>
        </p:nvGrpSpPr>
        <p:grpSpPr>
          <a:xfrm>
            <a:off x="19291012" y="2621080"/>
            <a:ext cx="6701158" cy="219016"/>
            <a:chOff x="4184261" y="16594269"/>
            <a:chExt cx="1874038" cy="169678"/>
          </a:xfrm>
        </p:grpSpPr>
        <p:grpSp>
          <p:nvGrpSpPr>
            <p:cNvPr id="302" name="Group 301">
              <a:extLst>
                <a:ext uri="{FF2B5EF4-FFF2-40B4-BE49-F238E27FC236}">
                  <a16:creationId xmlns:a16="http://schemas.microsoft.com/office/drawing/2014/main" id="{5960CD84-677B-4E4E-977B-8E4E2E113BF5}"/>
                </a:ext>
              </a:extLst>
            </p:cNvPr>
            <p:cNvGrpSpPr/>
            <p:nvPr/>
          </p:nvGrpSpPr>
          <p:grpSpPr>
            <a:xfrm>
              <a:off x="4184261" y="16595334"/>
              <a:ext cx="750002" cy="168613"/>
              <a:chOff x="4184260" y="16595334"/>
              <a:chExt cx="837695" cy="168613"/>
            </a:xfrm>
          </p:grpSpPr>
          <p:sp>
            <p:nvSpPr>
              <p:cNvPr id="315" name="Rectangle 314">
                <a:extLst>
                  <a:ext uri="{FF2B5EF4-FFF2-40B4-BE49-F238E27FC236}">
                    <a16:creationId xmlns:a16="http://schemas.microsoft.com/office/drawing/2014/main" id="{AFD5FB63-3EE1-4211-83CD-C15757979113}"/>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Rectangle 315">
                <a:extLst>
                  <a:ext uri="{FF2B5EF4-FFF2-40B4-BE49-F238E27FC236}">
                    <a16:creationId xmlns:a16="http://schemas.microsoft.com/office/drawing/2014/main" id="{B4A2D2A7-D583-49DC-886A-BBDF2C5A71B8}"/>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3" name="Group 302">
              <a:extLst>
                <a:ext uri="{FF2B5EF4-FFF2-40B4-BE49-F238E27FC236}">
                  <a16:creationId xmlns:a16="http://schemas.microsoft.com/office/drawing/2014/main" id="{6B7F941C-F16D-49CC-AE37-ABD9F482A622}"/>
                </a:ext>
              </a:extLst>
            </p:cNvPr>
            <p:cNvGrpSpPr/>
            <p:nvPr/>
          </p:nvGrpSpPr>
          <p:grpSpPr>
            <a:xfrm>
              <a:off x="4931771" y="16594269"/>
              <a:ext cx="750002" cy="168613"/>
              <a:chOff x="4184260" y="16595334"/>
              <a:chExt cx="837695" cy="168613"/>
            </a:xfrm>
          </p:grpSpPr>
          <p:sp>
            <p:nvSpPr>
              <p:cNvPr id="313" name="Rectangle 312">
                <a:extLst>
                  <a:ext uri="{FF2B5EF4-FFF2-40B4-BE49-F238E27FC236}">
                    <a16:creationId xmlns:a16="http://schemas.microsoft.com/office/drawing/2014/main" id="{7147AB3D-07DE-4D94-80BA-291B30B566EF}"/>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Rectangle 313">
                <a:extLst>
                  <a:ext uri="{FF2B5EF4-FFF2-40B4-BE49-F238E27FC236}">
                    <a16:creationId xmlns:a16="http://schemas.microsoft.com/office/drawing/2014/main" id="{70CFF381-F682-487D-A5B5-D47ACDBF6A30}"/>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1" name="Rectangle 310">
              <a:extLst>
                <a:ext uri="{FF2B5EF4-FFF2-40B4-BE49-F238E27FC236}">
                  <a16:creationId xmlns:a16="http://schemas.microsoft.com/office/drawing/2014/main" id="{97E59378-5D2D-4FF8-B445-EE93360B2CC3}"/>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7" name="Group 377">
            <a:extLst>
              <a:ext uri="{FF2B5EF4-FFF2-40B4-BE49-F238E27FC236}">
                <a16:creationId xmlns:a16="http://schemas.microsoft.com/office/drawing/2014/main" id="{A40E5992-F808-466F-8D32-04DB46D4B37D}"/>
              </a:ext>
            </a:extLst>
          </p:cNvPr>
          <p:cNvGrpSpPr>
            <a:grpSpLocks/>
          </p:cNvGrpSpPr>
          <p:nvPr/>
        </p:nvGrpSpPr>
        <p:grpSpPr bwMode="auto">
          <a:xfrm rot="16157656">
            <a:off x="24728010" y="5100309"/>
            <a:ext cx="2503488" cy="942975"/>
            <a:chOff x="15361" y="4723"/>
            <a:chExt cx="1577" cy="594"/>
          </a:xfrm>
        </p:grpSpPr>
        <p:sp>
          <p:nvSpPr>
            <p:cNvPr id="318" name="AutoShape 378">
              <a:extLst>
                <a:ext uri="{FF2B5EF4-FFF2-40B4-BE49-F238E27FC236}">
                  <a16:creationId xmlns:a16="http://schemas.microsoft.com/office/drawing/2014/main" id="{D9BD317F-A4D6-4960-AF00-341777253CA1}"/>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19" name="Text Box 379">
              <a:extLst>
                <a:ext uri="{FF2B5EF4-FFF2-40B4-BE49-F238E27FC236}">
                  <a16:creationId xmlns:a16="http://schemas.microsoft.com/office/drawing/2014/main" id="{06A081C9-2676-451C-8708-4CC354B568F7}"/>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pic>
        <p:nvPicPr>
          <p:cNvPr id="320" name="Picture 319">
            <a:extLst>
              <a:ext uri="{FF2B5EF4-FFF2-40B4-BE49-F238E27FC236}">
                <a16:creationId xmlns:a16="http://schemas.microsoft.com/office/drawing/2014/main" id="{A4DB98B8-6F4E-44F9-BDD5-2977470C0A1B}"/>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046645" y="1994621"/>
            <a:ext cx="2713792" cy="1454140"/>
          </a:xfrm>
          <a:prstGeom prst="rect">
            <a:avLst/>
          </a:prstGeom>
        </p:spPr>
      </p:pic>
      <p:pic>
        <p:nvPicPr>
          <p:cNvPr id="321" name="Picture 22" descr="Image result for 116th Infantry crest">
            <a:extLst>
              <a:ext uri="{FF2B5EF4-FFF2-40B4-BE49-F238E27FC236}">
                <a16:creationId xmlns:a16="http://schemas.microsoft.com/office/drawing/2014/main" id="{536F3827-DA0E-4E67-B63D-FEB57BF7A9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9925" y="805924"/>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322" name="Group 321">
            <a:extLst>
              <a:ext uri="{FF2B5EF4-FFF2-40B4-BE49-F238E27FC236}">
                <a16:creationId xmlns:a16="http://schemas.microsoft.com/office/drawing/2014/main" id="{B5CC2AEA-23AF-497E-AB49-124A32A4F34A}"/>
              </a:ext>
            </a:extLst>
          </p:cNvPr>
          <p:cNvGrpSpPr/>
          <p:nvPr/>
        </p:nvGrpSpPr>
        <p:grpSpPr>
          <a:xfrm>
            <a:off x="885980" y="16797647"/>
            <a:ext cx="1023257" cy="740229"/>
            <a:chOff x="27943018" y="3570514"/>
            <a:chExt cx="1023257" cy="740229"/>
          </a:xfrm>
        </p:grpSpPr>
        <p:sp>
          <p:nvSpPr>
            <p:cNvPr id="323" name="Oval 322">
              <a:extLst>
                <a:ext uri="{FF2B5EF4-FFF2-40B4-BE49-F238E27FC236}">
                  <a16:creationId xmlns:a16="http://schemas.microsoft.com/office/drawing/2014/main" id="{A23DE41A-7BC3-433F-89CD-F37F9AA61A23}"/>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324" name="TextBox 323">
              <a:extLst>
                <a:ext uri="{FF2B5EF4-FFF2-40B4-BE49-F238E27FC236}">
                  <a16:creationId xmlns:a16="http://schemas.microsoft.com/office/drawing/2014/main" id="{0FE43AD5-8397-48CF-9A6D-DA1A99EA0624}"/>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39</a:t>
              </a:r>
            </a:p>
          </p:txBody>
        </p:sp>
      </p:grpSp>
      <p:sp>
        <p:nvSpPr>
          <p:cNvPr id="290" name="Freeform: Shape 289">
            <a:extLst>
              <a:ext uri="{FF2B5EF4-FFF2-40B4-BE49-F238E27FC236}">
                <a16:creationId xmlns:a16="http://schemas.microsoft.com/office/drawing/2014/main" id="{C63275CA-ADDF-4DC5-BCE1-207101A72A45}"/>
              </a:ext>
            </a:extLst>
          </p:cNvPr>
          <p:cNvSpPr/>
          <p:nvPr/>
        </p:nvSpPr>
        <p:spPr>
          <a:xfrm rot="18861477">
            <a:off x="7202455" y="9186846"/>
            <a:ext cx="1544697" cy="1130957"/>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1785">
            <a:extLst>
              <a:ext uri="{FF2B5EF4-FFF2-40B4-BE49-F238E27FC236}">
                <a16:creationId xmlns:a16="http://schemas.microsoft.com/office/drawing/2014/main" id="{2EFC2DE9-F409-4EBC-A869-4BABEF43AB45}"/>
              </a:ext>
            </a:extLst>
          </p:cNvPr>
          <p:cNvSpPr/>
          <p:nvPr/>
        </p:nvSpPr>
        <p:spPr>
          <a:xfrm rot="15460780">
            <a:off x="7901609" y="9231793"/>
            <a:ext cx="185700" cy="946077"/>
          </a:xfrm>
          <a:custGeom>
            <a:avLst/>
            <a:gdLst>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55 w 227044"/>
              <a:gd name="connsiteY0" fmla="*/ 0 h 1316221"/>
              <a:gd name="connsiteX1" fmla="*/ 116230 w 227044"/>
              <a:gd name="connsiteY1" fmla="*/ 198334 h 1316221"/>
              <a:gd name="connsiteX2" fmla="*/ 188352 w 227044"/>
              <a:gd name="connsiteY2" fmla="*/ 226668 h 1316221"/>
              <a:gd name="connsiteX3" fmla="*/ 221837 w 227044"/>
              <a:gd name="connsiteY3" fmla="*/ 306031 h 1316221"/>
              <a:gd name="connsiteX4" fmla="*/ 190928 w 227044"/>
              <a:gd name="connsiteY4" fmla="*/ 394093 h 1316221"/>
              <a:gd name="connsiteX5" fmla="*/ 113655 w 227044"/>
              <a:gd name="connsiteY5" fmla="*/ 427578 h 1316221"/>
              <a:gd name="connsiteX6" fmla="*/ 31230 w 227044"/>
              <a:gd name="connsiteY6" fmla="*/ 468791 h 1316221"/>
              <a:gd name="connsiteX7" fmla="*/ 320 w 227044"/>
              <a:gd name="connsiteY7" fmla="*/ 548640 h 1316221"/>
              <a:gd name="connsiteX8" fmla="*/ 41533 w 227044"/>
              <a:gd name="connsiteY8" fmla="*/ 628489 h 1316221"/>
              <a:gd name="connsiteX9" fmla="*/ 116230 w 227044"/>
              <a:gd name="connsiteY9" fmla="*/ 661974 h 1316221"/>
              <a:gd name="connsiteX10" fmla="*/ 188352 w 227044"/>
              <a:gd name="connsiteY10" fmla="*/ 698035 h 1316221"/>
              <a:gd name="connsiteX11" fmla="*/ 226989 w 227044"/>
              <a:gd name="connsiteY11" fmla="*/ 780459 h 1316221"/>
              <a:gd name="connsiteX12" fmla="*/ 180625 w 227044"/>
              <a:gd name="connsiteY12" fmla="*/ 870612 h 1316221"/>
              <a:gd name="connsiteX13" fmla="*/ 105927 w 227044"/>
              <a:gd name="connsiteY13" fmla="*/ 896127 h 1316221"/>
              <a:gd name="connsiteX14" fmla="*/ 28654 w 227044"/>
              <a:gd name="connsiteY14" fmla="*/ 942733 h 1316221"/>
              <a:gd name="connsiteX15" fmla="*/ 320 w 227044"/>
              <a:gd name="connsiteY15" fmla="*/ 1025158 h 1316221"/>
              <a:gd name="connsiteX16" fmla="*/ 44109 w 227044"/>
              <a:gd name="connsiteY16" fmla="*/ 1099856 h 1316221"/>
              <a:gd name="connsiteX17" fmla="*/ 105927 w 227044"/>
              <a:gd name="connsiteY17" fmla="*/ 1125613 h 1316221"/>
              <a:gd name="connsiteX18" fmla="*/ 108503 w 227044"/>
              <a:gd name="connsiteY18" fmla="*/ 1316221 h 1316221"/>
              <a:gd name="connsiteX0" fmla="*/ 113655 w 227044"/>
              <a:gd name="connsiteY0" fmla="*/ 0 h 1572422"/>
              <a:gd name="connsiteX1" fmla="*/ 116230 w 227044"/>
              <a:gd name="connsiteY1" fmla="*/ 198334 h 1572422"/>
              <a:gd name="connsiteX2" fmla="*/ 188352 w 227044"/>
              <a:gd name="connsiteY2" fmla="*/ 226668 h 1572422"/>
              <a:gd name="connsiteX3" fmla="*/ 221837 w 227044"/>
              <a:gd name="connsiteY3" fmla="*/ 306031 h 1572422"/>
              <a:gd name="connsiteX4" fmla="*/ 190928 w 227044"/>
              <a:gd name="connsiteY4" fmla="*/ 394093 h 1572422"/>
              <a:gd name="connsiteX5" fmla="*/ 113655 w 227044"/>
              <a:gd name="connsiteY5" fmla="*/ 427578 h 1572422"/>
              <a:gd name="connsiteX6" fmla="*/ 31230 w 227044"/>
              <a:gd name="connsiteY6" fmla="*/ 468791 h 1572422"/>
              <a:gd name="connsiteX7" fmla="*/ 320 w 227044"/>
              <a:gd name="connsiteY7" fmla="*/ 548640 h 1572422"/>
              <a:gd name="connsiteX8" fmla="*/ 41533 w 227044"/>
              <a:gd name="connsiteY8" fmla="*/ 628489 h 1572422"/>
              <a:gd name="connsiteX9" fmla="*/ 116230 w 227044"/>
              <a:gd name="connsiteY9" fmla="*/ 661974 h 1572422"/>
              <a:gd name="connsiteX10" fmla="*/ 188352 w 227044"/>
              <a:gd name="connsiteY10" fmla="*/ 698035 h 1572422"/>
              <a:gd name="connsiteX11" fmla="*/ 226989 w 227044"/>
              <a:gd name="connsiteY11" fmla="*/ 780459 h 1572422"/>
              <a:gd name="connsiteX12" fmla="*/ 180625 w 227044"/>
              <a:gd name="connsiteY12" fmla="*/ 870612 h 1572422"/>
              <a:gd name="connsiteX13" fmla="*/ 105927 w 227044"/>
              <a:gd name="connsiteY13" fmla="*/ 896127 h 1572422"/>
              <a:gd name="connsiteX14" fmla="*/ 28654 w 227044"/>
              <a:gd name="connsiteY14" fmla="*/ 942733 h 1572422"/>
              <a:gd name="connsiteX15" fmla="*/ 320 w 227044"/>
              <a:gd name="connsiteY15" fmla="*/ 1025158 h 1572422"/>
              <a:gd name="connsiteX16" fmla="*/ 44109 w 227044"/>
              <a:gd name="connsiteY16" fmla="*/ 1099856 h 1572422"/>
              <a:gd name="connsiteX17" fmla="*/ 105927 w 227044"/>
              <a:gd name="connsiteY17" fmla="*/ 1125613 h 1572422"/>
              <a:gd name="connsiteX18" fmla="*/ 109340 w 227044"/>
              <a:gd name="connsiteY18" fmla="*/ 1572422 h 157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7044" h="1572422">
                <a:moveTo>
                  <a:pt x="113655" y="0"/>
                </a:moveTo>
                <a:cubicBezTo>
                  <a:pt x="114513" y="66111"/>
                  <a:pt x="114942" y="99167"/>
                  <a:pt x="116230" y="198334"/>
                </a:cubicBezTo>
                <a:cubicBezTo>
                  <a:pt x="157014" y="205203"/>
                  <a:pt x="170751" y="208719"/>
                  <a:pt x="188352" y="226668"/>
                </a:cubicBezTo>
                <a:cubicBezTo>
                  <a:pt x="205953" y="244617"/>
                  <a:pt x="223983" y="266853"/>
                  <a:pt x="221837" y="306031"/>
                </a:cubicBezTo>
                <a:cubicBezTo>
                  <a:pt x="219691" y="345209"/>
                  <a:pt x="208958" y="373835"/>
                  <a:pt x="190928" y="394093"/>
                </a:cubicBezTo>
                <a:cubicBezTo>
                  <a:pt x="172898" y="414351"/>
                  <a:pt x="140271" y="415128"/>
                  <a:pt x="113655" y="427578"/>
                </a:cubicBezTo>
                <a:cubicBezTo>
                  <a:pt x="87039" y="440028"/>
                  <a:pt x="50119" y="448614"/>
                  <a:pt x="31230" y="468791"/>
                </a:cubicBezTo>
                <a:cubicBezTo>
                  <a:pt x="12341" y="488968"/>
                  <a:pt x="1178" y="519205"/>
                  <a:pt x="320" y="548640"/>
                </a:cubicBezTo>
                <a:cubicBezTo>
                  <a:pt x="-538" y="578075"/>
                  <a:pt x="22215" y="609600"/>
                  <a:pt x="41533" y="628489"/>
                </a:cubicBezTo>
                <a:cubicBezTo>
                  <a:pt x="60851" y="647378"/>
                  <a:pt x="91760" y="650383"/>
                  <a:pt x="116230" y="661974"/>
                </a:cubicBezTo>
                <a:cubicBezTo>
                  <a:pt x="140700" y="673565"/>
                  <a:pt x="169892" y="678288"/>
                  <a:pt x="188352" y="698035"/>
                </a:cubicBezTo>
                <a:cubicBezTo>
                  <a:pt x="206812" y="717783"/>
                  <a:pt x="228277" y="734786"/>
                  <a:pt x="226989" y="780459"/>
                </a:cubicBezTo>
                <a:cubicBezTo>
                  <a:pt x="225701" y="826132"/>
                  <a:pt x="200802" y="851334"/>
                  <a:pt x="180625" y="870612"/>
                </a:cubicBezTo>
                <a:cubicBezTo>
                  <a:pt x="160448" y="889890"/>
                  <a:pt x="131255" y="884107"/>
                  <a:pt x="105927" y="896127"/>
                </a:cubicBezTo>
                <a:cubicBezTo>
                  <a:pt x="80599" y="908147"/>
                  <a:pt x="46255" y="921228"/>
                  <a:pt x="28654" y="942733"/>
                </a:cubicBezTo>
                <a:cubicBezTo>
                  <a:pt x="11053" y="964238"/>
                  <a:pt x="-2256" y="998971"/>
                  <a:pt x="320" y="1025158"/>
                </a:cubicBezTo>
                <a:cubicBezTo>
                  <a:pt x="2896" y="1051345"/>
                  <a:pt x="26508" y="1083114"/>
                  <a:pt x="44109" y="1099856"/>
                </a:cubicBezTo>
                <a:cubicBezTo>
                  <a:pt x="61710" y="1116598"/>
                  <a:pt x="82316" y="1120461"/>
                  <a:pt x="105927" y="1125613"/>
                </a:cubicBezTo>
                <a:cubicBezTo>
                  <a:pt x="106786" y="1189149"/>
                  <a:pt x="108481" y="1508886"/>
                  <a:pt x="109340" y="1572422"/>
                </a:cubicBezTo>
              </a:path>
            </a:pathLst>
          </a:custGeom>
          <a:noFill/>
          <a:ln w="50800">
            <a:solidFill>
              <a:srgbClr val="00206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Shape 290">
            <a:extLst>
              <a:ext uri="{FF2B5EF4-FFF2-40B4-BE49-F238E27FC236}">
                <a16:creationId xmlns:a16="http://schemas.microsoft.com/office/drawing/2014/main" id="{04B43BCC-5C1D-41A6-8E7D-80441AC1002F}"/>
              </a:ext>
            </a:extLst>
          </p:cNvPr>
          <p:cNvSpPr/>
          <p:nvPr/>
        </p:nvSpPr>
        <p:spPr>
          <a:xfrm rot="1901331" flipV="1">
            <a:off x="7786024" y="11745608"/>
            <a:ext cx="1544697" cy="1130957"/>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1785">
            <a:extLst>
              <a:ext uri="{FF2B5EF4-FFF2-40B4-BE49-F238E27FC236}">
                <a16:creationId xmlns:a16="http://schemas.microsoft.com/office/drawing/2014/main" id="{25C38FE3-D7CA-4D31-8718-4C0E0A4B49CC}"/>
              </a:ext>
            </a:extLst>
          </p:cNvPr>
          <p:cNvSpPr/>
          <p:nvPr/>
        </p:nvSpPr>
        <p:spPr>
          <a:xfrm rot="16010922">
            <a:off x="8493516" y="11902421"/>
            <a:ext cx="185700" cy="946077"/>
          </a:xfrm>
          <a:custGeom>
            <a:avLst/>
            <a:gdLst>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55 w 227044"/>
              <a:gd name="connsiteY0" fmla="*/ 0 h 1316221"/>
              <a:gd name="connsiteX1" fmla="*/ 116230 w 227044"/>
              <a:gd name="connsiteY1" fmla="*/ 198334 h 1316221"/>
              <a:gd name="connsiteX2" fmla="*/ 188352 w 227044"/>
              <a:gd name="connsiteY2" fmla="*/ 226668 h 1316221"/>
              <a:gd name="connsiteX3" fmla="*/ 221837 w 227044"/>
              <a:gd name="connsiteY3" fmla="*/ 306031 h 1316221"/>
              <a:gd name="connsiteX4" fmla="*/ 190928 w 227044"/>
              <a:gd name="connsiteY4" fmla="*/ 394093 h 1316221"/>
              <a:gd name="connsiteX5" fmla="*/ 113655 w 227044"/>
              <a:gd name="connsiteY5" fmla="*/ 427578 h 1316221"/>
              <a:gd name="connsiteX6" fmla="*/ 31230 w 227044"/>
              <a:gd name="connsiteY6" fmla="*/ 468791 h 1316221"/>
              <a:gd name="connsiteX7" fmla="*/ 320 w 227044"/>
              <a:gd name="connsiteY7" fmla="*/ 548640 h 1316221"/>
              <a:gd name="connsiteX8" fmla="*/ 41533 w 227044"/>
              <a:gd name="connsiteY8" fmla="*/ 628489 h 1316221"/>
              <a:gd name="connsiteX9" fmla="*/ 116230 w 227044"/>
              <a:gd name="connsiteY9" fmla="*/ 661974 h 1316221"/>
              <a:gd name="connsiteX10" fmla="*/ 188352 w 227044"/>
              <a:gd name="connsiteY10" fmla="*/ 698035 h 1316221"/>
              <a:gd name="connsiteX11" fmla="*/ 226989 w 227044"/>
              <a:gd name="connsiteY11" fmla="*/ 780459 h 1316221"/>
              <a:gd name="connsiteX12" fmla="*/ 180625 w 227044"/>
              <a:gd name="connsiteY12" fmla="*/ 870612 h 1316221"/>
              <a:gd name="connsiteX13" fmla="*/ 105927 w 227044"/>
              <a:gd name="connsiteY13" fmla="*/ 896127 h 1316221"/>
              <a:gd name="connsiteX14" fmla="*/ 28654 w 227044"/>
              <a:gd name="connsiteY14" fmla="*/ 942733 h 1316221"/>
              <a:gd name="connsiteX15" fmla="*/ 320 w 227044"/>
              <a:gd name="connsiteY15" fmla="*/ 1025158 h 1316221"/>
              <a:gd name="connsiteX16" fmla="*/ 44109 w 227044"/>
              <a:gd name="connsiteY16" fmla="*/ 1099856 h 1316221"/>
              <a:gd name="connsiteX17" fmla="*/ 105927 w 227044"/>
              <a:gd name="connsiteY17" fmla="*/ 1125613 h 1316221"/>
              <a:gd name="connsiteX18" fmla="*/ 108503 w 227044"/>
              <a:gd name="connsiteY18" fmla="*/ 1316221 h 1316221"/>
              <a:gd name="connsiteX0" fmla="*/ 113655 w 227044"/>
              <a:gd name="connsiteY0" fmla="*/ 0 h 1572422"/>
              <a:gd name="connsiteX1" fmla="*/ 116230 w 227044"/>
              <a:gd name="connsiteY1" fmla="*/ 198334 h 1572422"/>
              <a:gd name="connsiteX2" fmla="*/ 188352 w 227044"/>
              <a:gd name="connsiteY2" fmla="*/ 226668 h 1572422"/>
              <a:gd name="connsiteX3" fmla="*/ 221837 w 227044"/>
              <a:gd name="connsiteY3" fmla="*/ 306031 h 1572422"/>
              <a:gd name="connsiteX4" fmla="*/ 190928 w 227044"/>
              <a:gd name="connsiteY4" fmla="*/ 394093 h 1572422"/>
              <a:gd name="connsiteX5" fmla="*/ 113655 w 227044"/>
              <a:gd name="connsiteY5" fmla="*/ 427578 h 1572422"/>
              <a:gd name="connsiteX6" fmla="*/ 31230 w 227044"/>
              <a:gd name="connsiteY6" fmla="*/ 468791 h 1572422"/>
              <a:gd name="connsiteX7" fmla="*/ 320 w 227044"/>
              <a:gd name="connsiteY7" fmla="*/ 548640 h 1572422"/>
              <a:gd name="connsiteX8" fmla="*/ 41533 w 227044"/>
              <a:gd name="connsiteY8" fmla="*/ 628489 h 1572422"/>
              <a:gd name="connsiteX9" fmla="*/ 116230 w 227044"/>
              <a:gd name="connsiteY9" fmla="*/ 661974 h 1572422"/>
              <a:gd name="connsiteX10" fmla="*/ 188352 w 227044"/>
              <a:gd name="connsiteY10" fmla="*/ 698035 h 1572422"/>
              <a:gd name="connsiteX11" fmla="*/ 226989 w 227044"/>
              <a:gd name="connsiteY11" fmla="*/ 780459 h 1572422"/>
              <a:gd name="connsiteX12" fmla="*/ 180625 w 227044"/>
              <a:gd name="connsiteY12" fmla="*/ 870612 h 1572422"/>
              <a:gd name="connsiteX13" fmla="*/ 105927 w 227044"/>
              <a:gd name="connsiteY13" fmla="*/ 896127 h 1572422"/>
              <a:gd name="connsiteX14" fmla="*/ 28654 w 227044"/>
              <a:gd name="connsiteY14" fmla="*/ 942733 h 1572422"/>
              <a:gd name="connsiteX15" fmla="*/ 320 w 227044"/>
              <a:gd name="connsiteY15" fmla="*/ 1025158 h 1572422"/>
              <a:gd name="connsiteX16" fmla="*/ 44109 w 227044"/>
              <a:gd name="connsiteY16" fmla="*/ 1099856 h 1572422"/>
              <a:gd name="connsiteX17" fmla="*/ 105927 w 227044"/>
              <a:gd name="connsiteY17" fmla="*/ 1125613 h 1572422"/>
              <a:gd name="connsiteX18" fmla="*/ 109340 w 227044"/>
              <a:gd name="connsiteY18" fmla="*/ 1572422 h 157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7044" h="1572422">
                <a:moveTo>
                  <a:pt x="113655" y="0"/>
                </a:moveTo>
                <a:cubicBezTo>
                  <a:pt x="114513" y="66111"/>
                  <a:pt x="114942" y="99167"/>
                  <a:pt x="116230" y="198334"/>
                </a:cubicBezTo>
                <a:cubicBezTo>
                  <a:pt x="157014" y="205203"/>
                  <a:pt x="170751" y="208719"/>
                  <a:pt x="188352" y="226668"/>
                </a:cubicBezTo>
                <a:cubicBezTo>
                  <a:pt x="205953" y="244617"/>
                  <a:pt x="223983" y="266853"/>
                  <a:pt x="221837" y="306031"/>
                </a:cubicBezTo>
                <a:cubicBezTo>
                  <a:pt x="219691" y="345209"/>
                  <a:pt x="208958" y="373835"/>
                  <a:pt x="190928" y="394093"/>
                </a:cubicBezTo>
                <a:cubicBezTo>
                  <a:pt x="172898" y="414351"/>
                  <a:pt x="140271" y="415128"/>
                  <a:pt x="113655" y="427578"/>
                </a:cubicBezTo>
                <a:cubicBezTo>
                  <a:pt x="87039" y="440028"/>
                  <a:pt x="50119" y="448614"/>
                  <a:pt x="31230" y="468791"/>
                </a:cubicBezTo>
                <a:cubicBezTo>
                  <a:pt x="12341" y="488968"/>
                  <a:pt x="1178" y="519205"/>
                  <a:pt x="320" y="548640"/>
                </a:cubicBezTo>
                <a:cubicBezTo>
                  <a:pt x="-538" y="578075"/>
                  <a:pt x="22215" y="609600"/>
                  <a:pt x="41533" y="628489"/>
                </a:cubicBezTo>
                <a:cubicBezTo>
                  <a:pt x="60851" y="647378"/>
                  <a:pt x="91760" y="650383"/>
                  <a:pt x="116230" y="661974"/>
                </a:cubicBezTo>
                <a:cubicBezTo>
                  <a:pt x="140700" y="673565"/>
                  <a:pt x="169892" y="678288"/>
                  <a:pt x="188352" y="698035"/>
                </a:cubicBezTo>
                <a:cubicBezTo>
                  <a:pt x="206812" y="717783"/>
                  <a:pt x="228277" y="734786"/>
                  <a:pt x="226989" y="780459"/>
                </a:cubicBezTo>
                <a:cubicBezTo>
                  <a:pt x="225701" y="826132"/>
                  <a:pt x="200802" y="851334"/>
                  <a:pt x="180625" y="870612"/>
                </a:cubicBezTo>
                <a:cubicBezTo>
                  <a:pt x="160448" y="889890"/>
                  <a:pt x="131255" y="884107"/>
                  <a:pt x="105927" y="896127"/>
                </a:cubicBezTo>
                <a:cubicBezTo>
                  <a:pt x="80599" y="908147"/>
                  <a:pt x="46255" y="921228"/>
                  <a:pt x="28654" y="942733"/>
                </a:cubicBezTo>
                <a:cubicBezTo>
                  <a:pt x="11053" y="964238"/>
                  <a:pt x="-2256" y="998971"/>
                  <a:pt x="320" y="1025158"/>
                </a:cubicBezTo>
                <a:cubicBezTo>
                  <a:pt x="2896" y="1051345"/>
                  <a:pt x="26508" y="1083114"/>
                  <a:pt x="44109" y="1099856"/>
                </a:cubicBezTo>
                <a:cubicBezTo>
                  <a:pt x="61710" y="1116598"/>
                  <a:pt x="82316" y="1120461"/>
                  <a:pt x="105927" y="1125613"/>
                </a:cubicBezTo>
                <a:cubicBezTo>
                  <a:pt x="106786" y="1189149"/>
                  <a:pt x="108481" y="1508886"/>
                  <a:pt x="109340" y="1572422"/>
                </a:cubicBezTo>
              </a:path>
            </a:pathLst>
          </a:custGeom>
          <a:noFill/>
          <a:ln w="50800">
            <a:solidFill>
              <a:srgbClr val="00206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Text Box 1016">
            <a:extLst>
              <a:ext uri="{FF2B5EF4-FFF2-40B4-BE49-F238E27FC236}">
                <a16:creationId xmlns:a16="http://schemas.microsoft.com/office/drawing/2014/main" id="{61B648E6-D8E1-47FC-9930-DB2C117F7926}"/>
              </a:ext>
            </a:extLst>
          </p:cNvPr>
          <p:cNvSpPr txBox="1">
            <a:spLocks noChangeArrowheads="1"/>
          </p:cNvSpPr>
          <p:nvPr/>
        </p:nvSpPr>
        <p:spPr bwMode="auto">
          <a:xfrm>
            <a:off x="21795560" y="3281542"/>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sp>
        <p:nvSpPr>
          <p:cNvPr id="330" name="Text Box 1011">
            <a:extLst>
              <a:ext uri="{FF2B5EF4-FFF2-40B4-BE49-F238E27FC236}">
                <a16:creationId xmlns:a16="http://schemas.microsoft.com/office/drawing/2014/main" id="{82592F76-FBD4-4909-80B2-55DEDE3EED0E}"/>
              </a:ext>
            </a:extLst>
          </p:cNvPr>
          <p:cNvSpPr txBox="1">
            <a:spLocks noChangeArrowheads="1"/>
          </p:cNvSpPr>
          <p:nvPr/>
        </p:nvSpPr>
        <p:spPr bwMode="auto">
          <a:xfrm>
            <a:off x="19195236" y="2909653"/>
            <a:ext cx="7173829"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0              100           200           300            400           500</a:t>
            </a:r>
          </a:p>
        </p:txBody>
      </p:sp>
      <p:sp>
        <p:nvSpPr>
          <p:cNvPr id="16" name="Freeform: Shape 15">
            <a:extLst>
              <a:ext uri="{FF2B5EF4-FFF2-40B4-BE49-F238E27FC236}">
                <a16:creationId xmlns:a16="http://schemas.microsoft.com/office/drawing/2014/main" id="{C0896FB9-1322-4A61-98ED-44EB47F59D70}"/>
              </a:ext>
            </a:extLst>
          </p:cNvPr>
          <p:cNvSpPr/>
          <p:nvPr/>
        </p:nvSpPr>
        <p:spPr>
          <a:xfrm>
            <a:off x="20726400" y="8991600"/>
            <a:ext cx="2656114" cy="5859815"/>
          </a:xfrm>
          <a:custGeom>
            <a:avLst/>
            <a:gdLst>
              <a:gd name="connsiteX0" fmla="*/ 2656114 w 2656114"/>
              <a:gd name="connsiteY0" fmla="*/ 4898571 h 5859815"/>
              <a:gd name="connsiteX1" fmla="*/ 2286000 w 2656114"/>
              <a:gd name="connsiteY1" fmla="*/ 5682343 h 5859815"/>
              <a:gd name="connsiteX2" fmla="*/ 1828800 w 2656114"/>
              <a:gd name="connsiteY2" fmla="*/ 5856514 h 5859815"/>
              <a:gd name="connsiteX3" fmla="*/ 1524000 w 2656114"/>
              <a:gd name="connsiteY3" fmla="*/ 5595257 h 5859815"/>
              <a:gd name="connsiteX4" fmla="*/ 1415143 w 2656114"/>
              <a:gd name="connsiteY4" fmla="*/ 4942114 h 5859815"/>
              <a:gd name="connsiteX5" fmla="*/ 1458686 w 2656114"/>
              <a:gd name="connsiteY5" fmla="*/ 3135086 h 5859815"/>
              <a:gd name="connsiteX6" fmla="*/ 936171 w 2656114"/>
              <a:gd name="connsiteY6" fmla="*/ 1023257 h 5859815"/>
              <a:gd name="connsiteX7" fmla="*/ 0 w 2656114"/>
              <a:gd name="connsiteY7" fmla="*/ 0 h 5859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6114" h="5859815">
                <a:moveTo>
                  <a:pt x="2656114" y="4898571"/>
                </a:moveTo>
                <a:cubicBezTo>
                  <a:pt x="2540000" y="5210628"/>
                  <a:pt x="2423886" y="5522686"/>
                  <a:pt x="2286000" y="5682343"/>
                </a:cubicBezTo>
                <a:cubicBezTo>
                  <a:pt x="2148114" y="5842000"/>
                  <a:pt x="1955800" y="5871028"/>
                  <a:pt x="1828800" y="5856514"/>
                </a:cubicBezTo>
                <a:cubicBezTo>
                  <a:pt x="1701800" y="5842000"/>
                  <a:pt x="1592943" y="5747657"/>
                  <a:pt x="1524000" y="5595257"/>
                </a:cubicBezTo>
                <a:cubicBezTo>
                  <a:pt x="1455057" y="5442857"/>
                  <a:pt x="1426029" y="5352142"/>
                  <a:pt x="1415143" y="4942114"/>
                </a:cubicBezTo>
                <a:cubicBezTo>
                  <a:pt x="1404257" y="4532086"/>
                  <a:pt x="1538515" y="3788229"/>
                  <a:pt x="1458686" y="3135086"/>
                </a:cubicBezTo>
                <a:cubicBezTo>
                  <a:pt x="1378857" y="2481943"/>
                  <a:pt x="1179285" y="1545771"/>
                  <a:pt x="936171" y="1023257"/>
                </a:cubicBezTo>
                <a:cubicBezTo>
                  <a:pt x="693057" y="500743"/>
                  <a:pt x="312057" y="210457"/>
                  <a:pt x="0" y="0"/>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4" name="Group 333">
            <a:extLst>
              <a:ext uri="{FF2B5EF4-FFF2-40B4-BE49-F238E27FC236}">
                <a16:creationId xmlns:a16="http://schemas.microsoft.com/office/drawing/2014/main" id="{173DE8E3-F4D2-4904-82B6-56A5DD64280A}"/>
              </a:ext>
            </a:extLst>
          </p:cNvPr>
          <p:cNvGrpSpPr/>
          <p:nvPr/>
        </p:nvGrpSpPr>
        <p:grpSpPr>
          <a:xfrm>
            <a:off x="8739024" y="9385071"/>
            <a:ext cx="1829510" cy="1442444"/>
            <a:chOff x="2681378" y="5081713"/>
            <a:chExt cx="1829510" cy="1442444"/>
          </a:xfrm>
        </p:grpSpPr>
        <p:grpSp>
          <p:nvGrpSpPr>
            <p:cNvPr id="335" name="Group 334">
              <a:extLst>
                <a:ext uri="{FF2B5EF4-FFF2-40B4-BE49-F238E27FC236}">
                  <a16:creationId xmlns:a16="http://schemas.microsoft.com/office/drawing/2014/main" id="{6BB9E247-586F-4E80-8F71-208DC4733ECF}"/>
                </a:ext>
              </a:extLst>
            </p:cNvPr>
            <p:cNvGrpSpPr/>
            <p:nvPr/>
          </p:nvGrpSpPr>
          <p:grpSpPr>
            <a:xfrm>
              <a:off x="2681378" y="5622705"/>
              <a:ext cx="1829510" cy="901452"/>
              <a:chOff x="2528978" y="5470305"/>
              <a:chExt cx="1829510" cy="901452"/>
            </a:xfrm>
          </p:grpSpPr>
          <p:sp>
            <p:nvSpPr>
              <p:cNvPr id="337" name="Text Box 648">
                <a:extLst>
                  <a:ext uri="{FF2B5EF4-FFF2-40B4-BE49-F238E27FC236}">
                    <a16:creationId xmlns:a16="http://schemas.microsoft.com/office/drawing/2014/main" id="{CE00ABDE-9A28-43C1-B052-2ECF757DCE00}"/>
                  </a:ext>
                </a:extLst>
              </p:cNvPr>
              <p:cNvSpPr txBox="1">
                <a:spLocks noChangeArrowheads="1"/>
              </p:cNvSpPr>
              <p:nvPr/>
            </p:nvSpPr>
            <p:spPr bwMode="auto">
              <a:xfrm>
                <a:off x="3605891" y="5608086"/>
                <a:ext cx="752597"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nSpc>
                    <a:spcPts val="1000"/>
                  </a:lnSpc>
                  <a:spcBef>
                    <a:spcPct val="50000"/>
                  </a:spcBef>
                </a:pPr>
                <a:r>
                  <a:rPr lang="en-US" sz="3200" b="1" dirty="0">
                    <a:solidFill>
                      <a:srgbClr val="002060"/>
                    </a:solidFill>
                    <a:latin typeface="+mn-lt"/>
                    <a:cs typeface="Arial" charset="0"/>
                  </a:rPr>
                  <a:t>116</a:t>
                </a:r>
              </a:p>
            </p:txBody>
          </p:sp>
          <p:sp>
            <p:nvSpPr>
              <p:cNvPr id="338" name="Freeform 164">
                <a:extLst>
                  <a:ext uri="{FF2B5EF4-FFF2-40B4-BE49-F238E27FC236}">
                    <a16:creationId xmlns:a16="http://schemas.microsoft.com/office/drawing/2014/main" id="{8F926DB8-11FE-4DB5-9780-4290663CD4A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39" name="Group 165">
                <a:extLst>
                  <a:ext uri="{FF2B5EF4-FFF2-40B4-BE49-F238E27FC236}">
                    <a16:creationId xmlns:a16="http://schemas.microsoft.com/office/drawing/2014/main" id="{247101A6-8295-403A-8AF6-02DA8E6A576B}"/>
                  </a:ext>
                </a:extLst>
              </p:cNvPr>
              <p:cNvGrpSpPr>
                <a:grpSpLocks/>
              </p:cNvGrpSpPr>
              <p:nvPr/>
            </p:nvGrpSpPr>
            <p:grpSpPr bwMode="auto">
              <a:xfrm>
                <a:off x="2528978" y="5470305"/>
                <a:ext cx="1032082" cy="760244"/>
                <a:chOff x="288" y="720"/>
                <a:chExt cx="432" cy="288"/>
              </a:xfrm>
            </p:grpSpPr>
            <p:sp>
              <p:nvSpPr>
                <p:cNvPr id="340" name="Rectangle 166">
                  <a:extLst>
                    <a:ext uri="{FF2B5EF4-FFF2-40B4-BE49-F238E27FC236}">
                      <a16:creationId xmlns:a16="http://schemas.microsoft.com/office/drawing/2014/main" id="{ECED31EC-0C0C-4E05-98DF-541A157CC69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41" name="Line 167">
                  <a:extLst>
                    <a:ext uri="{FF2B5EF4-FFF2-40B4-BE49-F238E27FC236}">
                      <a16:creationId xmlns:a16="http://schemas.microsoft.com/office/drawing/2014/main" id="{38472165-582C-4B45-AD27-EB8514C475A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42" name="Line 168">
                  <a:extLst>
                    <a:ext uri="{FF2B5EF4-FFF2-40B4-BE49-F238E27FC236}">
                      <a16:creationId xmlns:a16="http://schemas.microsoft.com/office/drawing/2014/main" id="{4C2FE436-7C9F-44C7-93AD-210882FDC7E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36" name="TextBox 335">
              <a:extLst>
                <a:ext uri="{FF2B5EF4-FFF2-40B4-BE49-F238E27FC236}">
                  <a16:creationId xmlns:a16="http://schemas.microsoft.com/office/drawing/2014/main" id="{C271AF98-C38D-4EB8-B865-28C6BB00EDBD}"/>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343" name="Group 342">
            <a:extLst>
              <a:ext uri="{FF2B5EF4-FFF2-40B4-BE49-F238E27FC236}">
                <a16:creationId xmlns:a16="http://schemas.microsoft.com/office/drawing/2014/main" id="{3670CD0C-1E47-4736-9ABA-2AC80AACB955}"/>
              </a:ext>
            </a:extLst>
          </p:cNvPr>
          <p:cNvGrpSpPr/>
          <p:nvPr/>
        </p:nvGrpSpPr>
        <p:grpSpPr>
          <a:xfrm>
            <a:off x="9475098" y="11421474"/>
            <a:ext cx="1376365" cy="1430732"/>
            <a:chOff x="5855662" y="1197503"/>
            <a:chExt cx="1376365" cy="1430732"/>
          </a:xfrm>
        </p:grpSpPr>
        <p:grpSp>
          <p:nvGrpSpPr>
            <p:cNvPr id="344" name="Group 343">
              <a:extLst>
                <a:ext uri="{FF2B5EF4-FFF2-40B4-BE49-F238E27FC236}">
                  <a16:creationId xmlns:a16="http://schemas.microsoft.com/office/drawing/2014/main" id="{5D938504-FFEC-4034-8026-9BD22FFB17A9}"/>
                </a:ext>
              </a:extLst>
            </p:cNvPr>
            <p:cNvGrpSpPr/>
            <p:nvPr/>
          </p:nvGrpSpPr>
          <p:grpSpPr>
            <a:xfrm>
              <a:off x="5855662" y="1197503"/>
              <a:ext cx="1376365" cy="1430732"/>
              <a:chOff x="2681378" y="5081713"/>
              <a:chExt cx="1376365" cy="1430732"/>
            </a:xfrm>
          </p:grpSpPr>
          <p:grpSp>
            <p:nvGrpSpPr>
              <p:cNvPr id="346" name="Group 345">
                <a:extLst>
                  <a:ext uri="{FF2B5EF4-FFF2-40B4-BE49-F238E27FC236}">
                    <a16:creationId xmlns:a16="http://schemas.microsoft.com/office/drawing/2014/main" id="{00216E18-52D5-4F1E-A3C5-B66A9285F2B8}"/>
                  </a:ext>
                </a:extLst>
              </p:cNvPr>
              <p:cNvGrpSpPr/>
              <p:nvPr/>
            </p:nvGrpSpPr>
            <p:grpSpPr>
              <a:xfrm>
                <a:off x="2681378" y="5622705"/>
                <a:ext cx="1376365" cy="889740"/>
                <a:chOff x="2528978" y="5470305"/>
                <a:chExt cx="1376365" cy="889740"/>
              </a:xfrm>
            </p:grpSpPr>
            <p:sp>
              <p:nvSpPr>
                <p:cNvPr id="348" name="Text Box 648">
                  <a:extLst>
                    <a:ext uri="{FF2B5EF4-FFF2-40B4-BE49-F238E27FC236}">
                      <a16:creationId xmlns:a16="http://schemas.microsoft.com/office/drawing/2014/main" id="{819B9936-BA08-4FCF-B726-F405C751DFA5}"/>
                    </a:ext>
                  </a:extLst>
                </p:cNvPr>
                <p:cNvSpPr txBox="1">
                  <a:spLocks noChangeArrowheads="1"/>
                </p:cNvSpPr>
                <p:nvPr/>
              </p:nvSpPr>
              <p:spPr bwMode="auto">
                <a:xfrm>
                  <a:off x="3532238" y="5970836"/>
                  <a:ext cx="373105"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5</a:t>
                  </a:r>
                  <a:endParaRPr lang="en-US" sz="3200" b="1" dirty="0">
                    <a:solidFill>
                      <a:srgbClr val="002060"/>
                    </a:solidFill>
                    <a:cs typeface="Arial" charset="0"/>
                  </a:endParaRPr>
                </a:p>
              </p:txBody>
            </p:sp>
            <p:sp>
              <p:nvSpPr>
                <p:cNvPr id="349" name="Freeform 164">
                  <a:extLst>
                    <a:ext uri="{FF2B5EF4-FFF2-40B4-BE49-F238E27FC236}">
                      <a16:creationId xmlns:a16="http://schemas.microsoft.com/office/drawing/2014/main" id="{419576E3-4433-4885-8A68-2E98AE1E1F4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350" name="Rectangle 166">
                  <a:extLst>
                    <a:ext uri="{FF2B5EF4-FFF2-40B4-BE49-F238E27FC236}">
                      <a16:creationId xmlns:a16="http://schemas.microsoft.com/office/drawing/2014/main" id="{EDA0599C-B8BC-48B4-8517-FE61792F344B}"/>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347" name="TextBox 346">
                <a:extLst>
                  <a:ext uri="{FF2B5EF4-FFF2-40B4-BE49-F238E27FC236}">
                    <a16:creationId xmlns:a16="http://schemas.microsoft.com/office/drawing/2014/main" id="{8AA4FE19-0233-44E3-9CED-48EBA53EA9FD}"/>
                  </a:ext>
                </a:extLst>
              </p:cNvPr>
              <p:cNvSpPr txBox="1"/>
              <p:nvPr/>
            </p:nvSpPr>
            <p:spPr>
              <a:xfrm>
                <a:off x="2970995" y="5081713"/>
                <a:ext cx="472580" cy="707886"/>
              </a:xfrm>
              <a:prstGeom prst="rect">
                <a:avLst/>
              </a:prstGeom>
              <a:noFill/>
            </p:spPr>
            <p:txBody>
              <a:bodyPr wrap="square" rtlCol="0">
                <a:spAutoFit/>
              </a:bodyPr>
              <a:lstStyle/>
              <a:p>
                <a:pPr algn="ctr"/>
                <a:r>
                  <a:rPr lang="en-US" sz="4000" b="1" dirty="0">
                    <a:solidFill>
                      <a:srgbClr val="002060"/>
                    </a:solidFill>
                  </a:rPr>
                  <a:t>II</a:t>
                </a:r>
              </a:p>
            </p:txBody>
          </p:sp>
        </p:grpSp>
        <p:sp>
          <p:nvSpPr>
            <p:cNvPr id="345" name="TextBox 344">
              <a:extLst>
                <a:ext uri="{FF2B5EF4-FFF2-40B4-BE49-F238E27FC236}">
                  <a16:creationId xmlns:a16="http://schemas.microsoft.com/office/drawing/2014/main" id="{52878666-40B7-4006-8FBD-4FBEB4E4D7C6}"/>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2" name="Freeform 1"/>
          <p:cNvSpPr/>
          <p:nvPr/>
        </p:nvSpPr>
        <p:spPr>
          <a:xfrm>
            <a:off x="13886304" y="8986797"/>
            <a:ext cx="31440" cy="117902"/>
          </a:xfrm>
          <a:custGeom>
            <a:avLst/>
            <a:gdLst>
              <a:gd name="connsiteX0" fmla="*/ 0 w 31440"/>
              <a:gd name="connsiteY0" fmla="*/ 117902 h 117902"/>
              <a:gd name="connsiteX1" fmla="*/ 31440 w 31440"/>
              <a:gd name="connsiteY1" fmla="*/ 0 h 117902"/>
            </a:gdLst>
            <a:ahLst/>
            <a:cxnLst>
              <a:cxn ang="0">
                <a:pos x="connsiteX0" y="connsiteY0"/>
              </a:cxn>
              <a:cxn ang="0">
                <a:pos x="connsiteX1" y="connsiteY1"/>
              </a:cxn>
            </a:cxnLst>
            <a:rect l="l" t="t" r="r" b="b"/>
            <a:pathLst>
              <a:path w="31440" h="117902">
                <a:moveTo>
                  <a:pt x="0" y="117902"/>
                </a:moveTo>
                <a:lnTo>
                  <a:pt x="31440" y="0"/>
                </a:lnTo>
              </a:path>
            </a:pathLst>
          </a:custGeom>
          <a:noFill/>
          <a:ln w="50800">
            <a:solidFill>
              <a:srgbClr val="E2F0D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 name="Group 32">
            <a:extLst>
              <a:ext uri="{FF2B5EF4-FFF2-40B4-BE49-F238E27FC236}">
                <a16:creationId xmlns:a16="http://schemas.microsoft.com/office/drawing/2014/main" id="{AD67F9A0-249E-4D38-A067-93ADABE8F3A5}"/>
              </a:ext>
            </a:extLst>
          </p:cNvPr>
          <p:cNvGrpSpPr/>
          <p:nvPr/>
        </p:nvGrpSpPr>
        <p:grpSpPr>
          <a:xfrm rot="20574882">
            <a:off x="11788594" y="11909278"/>
            <a:ext cx="522823" cy="449128"/>
            <a:chOff x="4524375" y="3637926"/>
            <a:chExt cx="342593" cy="300662"/>
          </a:xfrm>
        </p:grpSpPr>
        <p:sp>
          <p:nvSpPr>
            <p:cNvPr id="34" name="Rectangle 33">
              <a:extLst>
                <a:ext uri="{FF2B5EF4-FFF2-40B4-BE49-F238E27FC236}">
                  <a16:creationId xmlns:a16="http://schemas.microsoft.com/office/drawing/2014/main" id="{05750F09-5E4F-4A01-ABAF-03EE789749F4}"/>
                </a:ext>
              </a:extLst>
            </p:cNvPr>
            <p:cNvSpPr/>
            <p:nvPr/>
          </p:nvSpPr>
          <p:spPr>
            <a:xfrm>
              <a:off x="4524375" y="3786188"/>
              <a:ext cx="342593" cy="1524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 name="Group 34">
              <a:extLst>
                <a:ext uri="{FF2B5EF4-FFF2-40B4-BE49-F238E27FC236}">
                  <a16:creationId xmlns:a16="http://schemas.microsoft.com/office/drawing/2014/main" id="{C17C3AAC-9D3D-4FDF-AD4A-E6A6EA247EC4}"/>
                </a:ext>
              </a:extLst>
            </p:cNvPr>
            <p:cNvGrpSpPr/>
            <p:nvPr/>
          </p:nvGrpSpPr>
          <p:grpSpPr>
            <a:xfrm>
              <a:off x="4663142" y="3637926"/>
              <a:ext cx="67251" cy="156892"/>
              <a:chOff x="4512857" y="4072331"/>
              <a:chExt cx="397055" cy="801961"/>
            </a:xfrm>
          </p:grpSpPr>
          <p:sp>
            <p:nvSpPr>
              <p:cNvPr id="36" name="Rectangle 35">
                <a:extLst>
                  <a:ext uri="{FF2B5EF4-FFF2-40B4-BE49-F238E27FC236}">
                    <a16:creationId xmlns:a16="http://schemas.microsoft.com/office/drawing/2014/main" id="{A59A4E44-4531-4AF7-A591-91FB6F59C516}"/>
                  </a:ext>
                </a:extLst>
              </p:cNvPr>
              <p:cNvSpPr/>
              <p:nvPr/>
            </p:nvSpPr>
            <p:spPr>
              <a:xfrm>
                <a:off x="4689322" y="4072331"/>
                <a:ext cx="45719" cy="801961"/>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3BEB0D74-ED51-454F-8EBB-05E845074E8F}"/>
                  </a:ext>
                </a:extLst>
              </p:cNvPr>
              <p:cNvSpPr/>
              <p:nvPr/>
            </p:nvSpPr>
            <p:spPr>
              <a:xfrm rot="16200000">
                <a:off x="4688340" y="4101873"/>
                <a:ext cx="46089" cy="39705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51" name="Rectangle 350">
            <a:extLst>
              <a:ext uri="{FF2B5EF4-FFF2-40B4-BE49-F238E27FC236}">
                <a16:creationId xmlns:a16="http://schemas.microsoft.com/office/drawing/2014/main" id="{157694FE-5D46-45D4-85AA-E1E324D834A9}"/>
              </a:ext>
            </a:extLst>
          </p:cNvPr>
          <p:cNvSpPr/>
          <p:nvPr/>
        </p:nvSpPr>
        <p:spPr>
          <a:xfrm rot="20650183">
            <a:off x="11175283" y="9538991"/>
            <a:ext cx="147625"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Rectangle 351">
            <a:extLst>
              <a:ext uri="{FF2B5EF4-FFF2-40B4-BE49-F238E27FC236}">
                <a16:creationId xmlns:a16="http://schemas.microsoft.com/office/drawing/2014/main" id="{6CD22F66-D744-4B20-87AB-3D66A378F164}"/>
              </a:ext>
            </a:extLst>
          </p:cNvPr>
          <p:cNvSpPr/>
          <p:nvPr/>
        </p:nvSpPr>
        <p:spPr>
          <a:xfrm rot="20727585">
            <a:off x="12145903" y="9262612"/>
            <a:ext cx="292311" cy="1406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8" name="Group 307">
            <a:extLst>
              <a:ext uri="{FF2B5EF4-FFF2-40B4-BE49-F238E27FC236}">
                <a16:creationId xmlns:a16="http://schemas.microsoft.com/office/drawing/2014/main" id="{28EC2278-8BEB-46F5-9A59-CAC632E10449}"/>
              </a:ext>
            </a:extLst>
          </p:cNvPr>
          <p:cNvGrpSpPr/>
          <p:nvPr/>
        </p:nvGrpSpPr>
        <p:grpSpPr>
          <a:xfrm>
            <a:off x="10944110" y="8252551"/>
            <a:ext cx="1729637" cy="1347967"/>
            <a:chOff x="2681378" y="5081713"/>
            <a:chExt cx="1729637" cy="1347967"/>
          </a:xfrm>
        </p:grpSpPr>
        <p:grpSp>
          <p:nvGrpSpPr>
            <p:cNvPr id="309" name="Group 308">
              <a:extLst>
                <a:ext uri="{FF2B5EF4-FFF2-40B4-BE49-F238E27FC236}">
                  <a16:creationId xmlns:a16="http://schemas.microsoft.com/office/drawing/2014/main" id="{9682B21F-8D3D-4E00-A2B9-16800561D6B8}"/>
                </a:ext>
              </a:extLst>
            </p:cNvPr>
            <p:cNvGrpSpPr/>
            <p:nvPr/>
          </p:nvGrpSpPr>
          <p:grpSpPr>
            <a:xfrm>
              <a:off x="2681378" y="5622705"/>
              <a:ext cx="1729637" cy="806975"/>
              <a:chOff x="2528978" y="5470305"/>
              <a:chExt cx="1729637" cy="806975"/>
            </a:xfrm>
          </p:grpSpPr>
          <p:sp>
            <p:nvSpPr>
              <p:cNvPr id="312" name="Text Box 648">
                <a:extLst>
                  <a:ext uri="{FF2B5EF4-FFF2-40B4-BE49-F238E27FC236}">
                    <a16:creationId xmlns:a16="http://schemas.microsoft.com/office/drawing/2014/main" id="{6F3D5272-4007-4C95-BC94-F746E43F2D18}"/>
                  </a:ext>
                </a:extLst>
              </p:cNvPr>
              <p:cNvSpPr txBox="1">
                <a:spLocks noChangeArrowheads="1"/>
              </p:cNvSpPr>
              <p:nvPr/>
            </p:nvSpPr>
            <p:spPr bwMode="auto">
              <a:xfrm>
                <a:off x="3610853" y="5589912"/>
                <a:ext cx="64776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nSpc>
                    <a:spcPts val="1000"/>
                  </a:lnSpc>
                  <a:spcBef>
                    <a:spcPct val="50000"/>
                  </a:spcBef>
                </a:pPr>
                <a:r>
                  <a:rPr lang="en-US" sz="3200" b="1" dirty="0">
                    <a:solidFill>
                      <a:srgbClr val="002060"/>
                    </a:solidFill>
                    <a:latin typeface="+mn-lt"/>
                    <a:cs typeface="Arial" charset="0"/>
                  </a:rPr>
                  <a:t>116</a:t>
                </a:r>
              </a:p>
            </p:txBody>
          </p:sp>
          <p:sp>
            <p:nvSpPr>
              <p:cNvPr id="327" name="Freeform 164">
                <a:extLst>
                  <a:ext uri="{FF2B5EF4-FFF2-40B4-BE49-F238E27FC236}">
                    <a16:creationId xmlns:a16="http://schemas.microsoft.com/office/drawing/2014/main" id="{723DAEEC-006F-46DA-ABCC-1F863267045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28" name="Group 165">
                <a:extLst>
                  <a:ext uri="{FF2B5EF4-FFF2-40B4-BE49-F238E27FC236}">
                    <a16:creationId xmlns:a16="http://schemas.microsoft.com/office/drawing/2014/main" id="{9253AB6E-BD17-49A7-8F87-DCACC3BA5C15}"/>
                  </a:ext>
                </a:extLst>
              </p:cNvPr>
              <p:cNvGrpSpPr>
                <a:grpSpLocks/>
              </p:cNvGrpSpPr>
              <p:nvPr/>
            </p:nvGrpSpPr>
            <p:grpSpPr bwMode="auto">
              <a:xfrm>
                <a:off x="2528978" y="5470305"/>
                <a:ext cx="1032082" cy="760244"/>
                <a:chOff x="288" y="720"/>
                <a:chExt cx="432" cy="288"/>
              </a:xfrm>
            </p:grpSpPr>
            <p:sp>
              <p:nvSpPr>
                <p:cNvPr id="331" name="Rectangle 166">
                  <a:extLst>
                    <a:ext uri="{FF2B5EF4-FFF2-40B4-BE49-F238E27FC236}">
                      <a16:creationId xmlns:a16="http://schemas.microsoft.com/office/drawing/2014/main" id="{0AC97E27-1D84-4A13-9DC0-DAB395577DE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32" name="Line 167">
                  <a:extLst>
                    <a:ext uri="{FF2B5EF4-FFF2-40B4-BE49-F238E27FC236}">
                      <a16:creationId xmlns:a16="http://schemas.microsoft.com/office/drawing/2014/main" id="{5FFA707E-1A86-453E-B557-9B519232EEC7}"/>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33" name="Line 168">
                  <a:extLst>
                    <a:ext uri="{FF2B5EF4-FFF2-40B4-BE49-F238E27FC236}">
                      <a16:creationId xmlns:a16="http://schemas.microsoft.com/office/drawing/2014/main" id="{77BD4AA0-8135-47A4-A7DC-F03372A7456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10" name="TextBox 309">
              <a:extLst>
                <a:ext uri="{FF2B5EF4-FFF2-40B4-BE49-F238E27FC236}">
                  <a16:creationId xmlns:a16="http://schemas.microsoft.com/office/drawing/2014/main" id="{DF2CC235-709C-41E6-A332-0EB62D42318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Tree>
    <p:extLst>
      <p:ext uri="{BB962C8B-B14F-4D97-AF65-F5344CB8AC3E}">
        <p14:creationId xmlns:p14="http://schemas.microsoft.com/office/powerpoint/2010/main" val="41645843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right)">
                                      <p:cBhvr>
                                        <p:cTn id="7" dur="1250"/>
                                        <p:tgtEl>
                                          <p:spTgt spid="5"/>
                                        </p:tgtEl>
                                      </p:cBhvr>
                                    </p:animEffect>
                                  </p:childTnLst>
                                </p:cTn>
                              </p:par>
                            </p:childTnLst>
                          </p:cTn>
                        </p:par>
                        <p:par>
                          <p:cTn id="8" fill="hold">
                            <p:stCondLst>
                              <p:cond delay="1250"/>
                            </p:stCondLst>
                            <p:childTnLst>
                              <p:par>
                                <p:cTn id="9" presetID="10" presetClass="entr" presetSubtype="0" fill="hold" grpId="0" nodeType="afterEffect">
                                  <p:stCondLst>
                                    <p:cond delay="0"/>
                                  </p:stCondLst>
                                  <p:childTnLst>
                                    <p:set>
                                      <p:cBhvr>
                                        <p:cTn id="10" dur="1" fill="hold">
                                          <p:stCondLst>
                                            <p:cond delay="0"/>
                                          </p:stCondLst>
                                        </p:cTn>
                                        <p:tgtEl>
                                          <p:spTgt spid="6"/>
                                        </p:tgtEl>
                                        <p:attrNameLst>
                                          <p:attrName>style.visibility</p:attrName>
                                        </p:attrNameLst>
                                      </p:cBhvr>
                                      <p:to>
                                        <p:strVal val="visible"/>
                                      </p:to>
                                    </p:set>
                                    <p:animEffect transition="in" filter="fade">
                                      <p:cBhvr>
                                        <p:cTn id="11" dur="1000"/>
                                        <p:tgtEl>
                                          <p:spTgt spid="6"/>
                                        </p:tgtEl>
                                      </p:cBhvr>
                                    </p:animEffect>
                                  </p:childTnLst>
                                </p:cTn>
                              </p:par>
                            </p:childTnLst>
                          </p:cTn>
                        </p:par>
                        <p:par>
                          <p:cTn id="12" fill="hold">
                            <p:stCondLst>
                              <p:cond delay="2250"/>
                            </p:stCondLst>
                            <p:childTnLst>
                              <p:par>
                                <p:cTn id="13" presetID="10" presetClass="exit" presetSubtype="0" fill="hold" nodeType="afterEffect">
                                  <p:stCondLst>
                                    <p:cond delay="0"/>
                                  </p:stCondLst>
                                  <p:childTnLst>
                                    <p:animEffect transition="out" filter="fade">
                                      <p:cBhvr>
                                        <p:cTn id="14" dur="500"/>
                                        <p:tgtEl>
                                          <p:spTgt spid="245"/>
                                        </p:tgtEl>
                                      </p:cBhvr>
                                    </p:animEffect>
                                    <p:set>
                                      <p:cBhvr>
                                        <p:cTn id="15" dur="1" fill="hold">
                                          <p:stCondLst>
                                            <p:cond delay="499"/>
                                          </p:stCondLst>
                                        </p:cTn>
                                        <p:tgtEl>
                                          <p:spTgt spid="245"/>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10" presetClass="entr" presetSubtype="0" fill="hold" nodeType="clickEffect">
                                  <p:stCondLst>
                                    <p:cond delay="0"/>
                                  </p:stCondLst>
                                  <p:childTnLst>
                                    <p:set>
                                      <p:cBhvr>
                                        <p:cTn id="19" dur="1" fill="hold">
                                          <p:stCondLst>
                                            <p:cond delay="0"/>
                                          </p:stCondLst>
                                        </p:cTn>
                                        <p:tgtEl>
                                          <p:spTgt spid="308"/>
                                        </p:tgtEl>
                                        <p:attrNameLst>
                                          <p:attrName>style.visibility</p:attrName>
                                        </p:attrNameLst>
                                      </p:cBhvr>
                                      <p:to>
                                        <p:strVal val="visible"/>
                                      </p:to>
                                    </p:set>
                                    <p:animEffect transition="in" filter="fade">
                                      <p:cBhvr>
                                        <p:cTn id="20" dur="1000"/>
                                        <p:tgtEl>
                                          <p:spTgt spid="308"/>
                                        </p:tgtEl>
                                      </p:cBhvr>
                                    </p:animEffect>
                                  </p:childTnLst>
                                </p:cTn>
                              </p:par>
                              <p:par>
                                <p:cTn id="21" presetID="10" presetClass="exit" presetSubtype="0" fill="hold" grpId="1" nodeType="withEffect">
                                  <p:stCondLst>
                                    <p:cond delay="0"/>
                                  </p:stCondLst>
                                  <p:childTnLst>
                                    <p:animEffect transition="out" filter="fade">
                                      <p:cBhvr>
                                        <p:cTn id="22" dur="500"/>
                                        <p:tgtEl>
                                          <p:spTgt spid="5"/>
                                        </p:tgtEl>
                                      </p:cBhvr>
                                    </p:animEffect>
                                    <p:set>
                                      <p:cBhvr>
                                        <p:cTn id="23" dur="1" fill="hold">
                                          <p:stCondLst>
                                            <p:cond delay="499"/>
                                          </p:stCondLst>
                                        </p:cTn>
                                        <p:tgtEl>
                                          <p:spTgt spid="5"/>
                                        </p:tgtEl>
                                        <p:attrNameLst>
                                          <p:attrName>style.visibility</p:attrName>
                                        </p:attrNameLst>
                                      </p:cBhvr>
                                      <p:to>
                                        <p:strVal val="hidden"/>
                                      </p:to>
                                    </p:set>
                                  </p:childTnLst>
                                </p:cTn>
                              </p:par>
                            </p:childTnLst>
                          </p:cTn>
                        </p:par>
                      </p:childTnLst>
                    </p:cTn>
                  </p:par>
                  <p:par>
                    <p:cTn id="24" fill="hold">
                      <p:stCondLst>
                        <p:cond delay="indefinite"/>
                      </p:stCondLst>
                      <p:childTnLst>
                        <p:par>
                          <p:cTn id="25" fill="hold">
                            <p:stCondLst>
                              <p:cond delay="0"/>
                            </p:stCondLst>
                            <p:childTnLst>
                              <p:par>
                                <p:cTn id="26" presetID="26" presetClass="entr" presetSubtype="0" fill="hold" grpId="0" nodeType="clickEffect">
                                  <p:stCondLst>
                                    <p:cond delay="0"/>
                                  </p:stCondLst>
                                  <p:childTnLst>
                                    <p:set>
                                      <p:cBhvr>
                                        <p:cTn id="27" dur="1" fill="hold">
                                          <p:stCondLst>
                                            <p:cond delay="0"/>
                                          </p:stCondLst>
                                        </p:cTn>
                                        <p:tgtEl>
                                          <p:spTgt spid="262"/>
                                        </p:tgtEl>
                                        <p:attrNameLst>
                                          <p:attrName>style.visibility</p:attrName>
                                        </p:attrNameLst>
                                      </p:cBhvr>
                                      <p:to>
                                        <p:strVal val="visible"/>
                                      </p:to>
                                    </p:set>
                                    <p:animEffect transition="in" filter="wipe(down)">
                                      <p:cBhvr>
                                        <p:cTn id="28" dur="580">
                                          <p:stCondLst>
                                            <p:cond delay="0"/>
                                          </p:stCondLst>
                                        </p:cTn>
                                        <p:tgtEl>
                                          <p:spTgt spid="262"/>
                                        </p:tgtEl>
                                      </p:cBhvr>
                                    </p:animEffect>
                                    <p:anim calcmode="lin" valueType="num">
                                      <p:cBhvr>
                                        <p:cTn id="29" dur="1822" tmFilter="0,0; 0.14,0.36; 0.43,0.73; 0.71,0.91; 1.0,1.0">
                                          <p:stCondLst>
                                            <p:cond delay="0"/>
                                          </p:stCondLst>
                                        </p:cTn>
                                        <p:tgtEl>
                                          <p:spTgt spid="262"/>
                                        </p:tgtEl>
                                        <p:attrNameLst>
                                          <p:attrName>ppt_x</p:attrName>
                                        </p:attrNameLst>
                                      </p:cBhvr>
                                      <p:tavLst>
                                        <p:tav tm="0">
                                          <p:val>
                                            <p:strVal val="#ppt_x-0.25"/>
                                          </p:val>
                                        </p:tav>
                                        <p:tav tm="100000">
                                          <p:val>
                                            <p:strVal val="#ppt_x"/>
                                          </p:val>
                                        </p:tav>
                                      </p:tavLst>
                                    </p:anim>
                                    <p:anim calcmode="lin" valueType="num">
                                      <p:cBhvr>
                                        <p:cTn id="30" dur="664" tmFilter="0.0,0.0; 0.25,0.07; 0.50,0.2; 0.75,0.467; 1.0,1.0">
                                          <p:stCondLst>
                                            <p:cond delay="0"/>
                                          </p:stCondLst>
                                        </p:cTn>
                                        <p:tgtEl>
                                          <p:spTgt spid="262"/>
                                        </p:tgtEl>
                                        <p:attrNameLst>
                                          <p:attrName>ppt_y</p:attrName>
                                        </p:attrNameLst>
                                      </p:cBhvr>
                                      <p:tavLst>
                                        <p:tav tm="0" fmla="#ppt_y-sin(pi*$)/3">
                                          <p:val>
                                            <p:fltVal val="0.5"/>
                                          </p:val>
                                        </p:tav>
                                        <p:tav tm="100000">
                                          <p:val>
                                            <p:fltVal val="1"/>
                                          </p:val>
                                        </p:tav>
                                      </p:tavLst>
                                    </p:anim>
                                    <p:anim calcmode="lin" valueType="num">
                                      <p:cBhvr>
                                        <p:cTn id="31" dur="664" tmFilter="0, 0; 0.125,0.2665; 0.25,0.4; 0.375,0.465; 0.5,0.5;  0.625,0.535; 0.75,0.6; 0.875,0.7335; 1,1">
                                          <p:stCondLst>
                                            <p:cond delay="664"/>
                                          </p:stCondLst>
                                        </p:cTn>
                                        <p:tgtEl>
                                          <p:spTgt spid="262"/>
                                        </p:tgtEl>
                                        <p:attrNameLst>
                                          <p:attrName>ppt_y</p:attrName>
                                        </p:attrNameLst>
                                      </p:cBhvr>
                                      <p:tavLst>
                                        <p:tav tm="0" fmla="#ppt_y-sin(pi*$)/9">
                                          <p:val>
                                            <p:fltVal val="0"/>
                                          </p:val>
                                        </p:tav>
                                        <p:tav tm="100000">
                                          <p:val>
                                            <p:fltVal val="1"/>
                                          </p:val>
                                        </p:tav>
                                      </p:tavLst>
                                    </p:anim>
                                    <p:anim calcmode="lin" valueType="num">
                                      <p:cBhvr>
                                        <p:cTn id="32" dur="332" tmFilter="0, 0; 0.125,0.2665; 0.25,0.4; 0.375,0.465; 0.5,0.5;  0.625,0.535; 0.75,0.6; 0.875,0.7335; 1,1">
                                          <p:stCondLst>
                                            <p:cond delay="1324"/>
                                          </p:stCondLst>
                                        </p:cTn>
                                        <p:tgtEl>
                                          <p:spTgt spid="262"/>
                                        </p:tgtEl>
                                        <p:attrNameLst>
                                          <p:attrName>ppt_y</p:attrName>
                                        </p:attrNameLst>
                                      </p:cBhvr>
                                      <p:tavLst>
                                        <p:tav tm="0" fmla="#ppt_y-sin(pi*$)/27">
                                          <p:val>
                                            <p:fltVal val="0"/>
                                          </p:val>
                                        </p:tav>
                                        <p:tav tm="100000">
                                          <p:val>
                                            <p:fltVal val="1"/>
                                          </p:val>
                                        </p:tav>
                                      </p:tavLst>
                                    </p:anim>
                                    <p:anim calcmode="lin" valueType="num">
                                      <p:cBhvr>
                                        <p:cTn id="33" dur="164" tmFilter="0, 0; 0.125,0.2665; 0.25,0.4; 0.375,0.465; 0.5,0.5;  0.625,0.535; 0.75,0.6; 0.875,0.7335; 1,1">
                                          <p:stCondLst>
                                            <p:cond delay="1656"/>
                                          </p:stCondLst>
                                        </p:cTn>
                                        <p:tgtEl>
                                          <p:spTgt spid="262"/>
                                        </p:tgtEl>
                                        <p:attrNameLst>
                                          <p:attrName>ppt_y</p:attrName>
                                        </p:attrNameLst>
                                      </p:cBhvr>
                                      <p:tavLst>
                                        <p:tav tm="0" fmla="#ppt_y-sin(pi*$)/81">
                                          <p:val>
                                            <p:fltVal val="0"/>
                                          </p:val>
                                        </p:tav>
                                        <p:tav tm="100000">
                                          <p:val>
                                            <p:fltVal val="1"/>
                                          </p:val>
                                        </p:tav>
                                      </p:tavLst>
                                    </p:anim>
                                    <p:animScale>
                                      <p:cBhvr>
                                        <p:cTn id="34" dur="26">
                                          <p:stCondLst>
                                            <p:cond delay="650"/>
                                          </p:stCondLst>
                                        </p:cTn>
                                        <p:tgtEl>
                                          <p:spTgt spid="262"/>
                                        </p:tgtEl>
                                      </p:cBhvr>
                                      <p:to x="100000" y="60000"/>
                                    </p:animScale>
                                    <p:animScale>
                                      <p:cBhvr>
                                        <p:cTn id="35" dur="166" decel="50000">
                                          <p:stCondLst>
                                            <p:cond delay="676"/>
                                          </p:stCondLst>
                                        </p:cTn>
                                        <p:tgtEl>
                                          <p:spTgt spid="262"/>
                                        </p:tgtEl>
                                      </p:cBhvr>
                                      <p:to x="100000" y="100000"/>
                                    </p:animScale>
                                    <p:animScale>
                                      <p:cBhvr>
                                        <p:cTn id="36" dur="26">
                                          <p:stCondLst>
                                            <p:cond delay="1312"/>
                                          </p:stCondLst>
                                        </p:cTn>
                                        <p:tgtEl>
                                          <p:spTgt spid="262"/>
                                        </p:tgtEl>
                                      </p:cBhvr>
                                      <p:to x="100000" y="80000"/>
                                    </p:animScale>
                                    <p:animScale>
                                      <p:cBhvr>
                                        <p:cTn id="37" dur="166" decel="50000">
                                          <p:stCondLst>
                                            <p:cond delay="1338"/>
                                          </p:stCondLst>
                                        </p:cTn>
                                        <p:tgtEl>
                                          <p:spTgt spid="262"/>
                                        </p:tgtEl>
                                      </p:cBhvr>
                                      <p:to x="100000" y="100000"/>
                                    </p:animScale>
                                    <p:animScale>
                                      <p:cBhvr>
                                        <p:cTn id="38" dur="26">
                                          <p:stCondLst>
                                            <p:cond delay="1642"/>
                                          </p:stCondLst>
                                        </p:cTn>
                                        <p:tgtEl>
                                          <p:spTgt spid="262"/>
                                        </p:tgtEl>
                                      </p:cBhvr>
                                      <p:to x="100000" y="90000"/>
                                    </p:animScale>
                                    <p:animScale>
                                      <p:cBhvr>
                                        <p:cTn id="39" dur="166" decel="50000">
                                          <p:stCondLst>
                                            <p:cond delay="1668"/>
                                          </p:stCondLst>
                                        </p:cTn>
                                        <p:tgtEl>
                                          <p:spTgt spid="262"/>
                                        </p:tgtEl>
                                      </p:cBhvr>
                                      <p:to x="100000" y="100000"/>
                                    </p:animScale>
                                    <p:animScale>
                                      <p:cBhvr>
                                        <p:cTn id="40" dur="26">
                                          <p:stCondLst>
                                            <p:cond delay="1808"/>
                                          </p:stCondLst>
                                        </p:cTn>
                                        <p:tgtEl>
                                          <p:spTgt spid="262"/>
                                        </p:tgtEl>
                                      </p:cBhvr>
                                      <p:to x="100000" y="95000"/>
                                    </p:animScale>
                                    <p:animScale>
                                      <p:cBhvr>
                                        <p:cTn id="41" dur="166" decel="50000">
                                          <p:stCondLst>
                                            <p:cond delay="1834"/>
                                          </p:stCondLst>
                                        </p:cTn>
                                        <p:tgtEl>
                                          <p:spTgt spid="262"/>
                                        </p:tgtEl>
                                      </p:cBhvr>
                                      <p:to x="100000" y="100000"/>
                                    </p:animScale>
                                  </p:childTnLst>
                                </p:cTn>
                              </p:par>
                            </p:childTnLst>
                          </p:cTn>
                        </p:par>
                        <p:par>
                          <p:cTn id="42" fill="hold">
                            <p:stCondLst>
                              <p:cond delay="2000"/>
                            </p:stCondLst>
                            <p:childTnLst>
                              <p:par>
                                <p:cTn id="43" presetID="22" presetClass="entr" presetSubtype="8" fill="hold" grpId="0" nodeType="after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wipe(left)">
                                      <p:cBhvr>
                                        <p:cTn id="45" dur="1000"/>
                                        <p:tgtEl>
                                          <p:spTgt spid="3"/>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xit" presetSubtype="0" fill="hold" grpId="1" nodeType="clickEffect">
                                  <p:stCondLst>
                                    <p:cond delay="0"/>
                                  </p:stCondLst>
                                  <p:childTnLst>
                                    <p:animEffect transition="out" filter="fade">
                                      <p:cBhvr>
                                        <p:cTn id="49" dur="500"/>
                                        <p:tgtEl>
                                          <p:spTgt spid="3"/>
                                        </p:tgtEl>
                                      </p:cBhvr>
                                    </p:animEffect>
                                    <p:set>
                                      <p:cBhvr>
                                        <p:cTn id="50" dur="1" fill="hold">
                                          <p:stCondLst>
                                            <p:cond delay="499"/>
                                          </p:stCondLst>
                                        </p:cTn>
                                        <p:tgtEl>
                                          <p:spTgt spid="3"/>
                                        </p:tgtEl>
                                        <p:attrNameLst>
                                          <p:attrName>style.visibility</p:attrName>
                                        </p:attrNameLst>
                                      </p:cBhvr>
                                      <p:to>
                                        <p:strVal val="hidden"/>
                                      </p:to>
                                    </p:set>
                                  </p:childTnLst>
                                </p:cTn>
                              </p:par>
                              <p:par>
                                <p:cTn id="51" presetID="10" presetClass="exit" presetSubtype="0" fill="hold" nodeType="withEffect">
                                  <p:stCondLst>
                                    <p:cond delay="0"/>
                                  </p:stCondLst>
                                  <p:childTnLst>
                                    <p:animEffect transition="out" filter="fade">
                                      <p:cBhvr>
                                        <p:cTn id="52" dur="500"/>
                                        <p:tgtEl>
                                          <p:spTgt spid="266"/>
                                        </p:tgtEl>
                                      </p:cBhvr>
                                    </p:animEffect>
                                    <p:set>
                                      <p:cBhvr>
                                        <p:cTn id="53" dur="1" fill="hold">
                                          <p:stCondLst>
                                            <p:cond delay="499"/>
                                          </p:stCondLst>
                                        </p:cTn>
                                        <p:tgtEl>
                                          <p:spTgt spid="266"/>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7"/>
                                        </p:tgtEl>
                                        <p:attrNameLst>
                                          <p:attrName>style.visibility</p:attrName>
                                        </p:attrNameLst>
                                      </p:cBhvr>
                                      <p:to>
                                        <p:strVal val="visible"/>
                                      </p:to>
                                    </p:set>
                                    <p:animEffect transition="in" filter="wipe(up)">
                                      <p:cBhvr>
                                        <p:cTn id="58" dur="1000"/>
                                        <p:tgtEl>
                                          <p:spTgt spid="7"/>
                                        </p:tgtEl>
                                      </p:cBhvr>
                                    </p:animEffect>
                                  </p:childTnLst>
                                </p:cTn>
                              </p:par>
                            </p:childTnLst>
                          </p:cTn>
                        </p:par>
                      </p:childTnLst>
                    </p:cTn>
                  </p:par>
                  <p:par>
                    <p:cTn id="59" fill="hold">
                      <p:stCondLst>
                        <p:cond delay="indefinite"/>
                      </p:stCondLst>
                      <p:childTnLst>
                        <p:par>
                          <p:cTn id="60" fill="hold">
                            <p:stCondLst>
                              <p:cond delay="0"/>
                            </p:stCondLst>
                            <p:childTnLst>
                              <p:par>
                                <p:cTn id="61" presetID="22" presetClass="entr" presetSubtype="4" fill="hold" grpId="0" nodeType="clickEffect">
                                  <p:stCondLst>
                                    <p:cond delay="0"/>
                                  </p:stCondLst>
                                  <p:childTnLst>
                                    <p:set>
                                      <p:cBhvr>
                                        <p:cTn id="62" dur="1" fill="hold">
                                          <p:stCondLst>
                                            <p:cond delay="0"/>
                                          </p:stCondLst>
                                        </p:cTn>
                                        <p:tgtEl>
                                          <p:spTgt spid="287"/>
                                        </p:tgtEl>
                                        <p:attrNameLst>
                                          <p:attrName>style.visibility</p:attrName>
                                        </p:attrNameLst>
                                      </p:cBhvr>
                                      <p:to>
                                        <p:strVal val="visible"/>
                                      </p:to>
                                    </p:set>
                                    <p:animEffect transition="in" filter="wipe(down)">
                                      <p:cBhvr>
                                        <p:cTn id="63" dur="1000"/>
                                        <p:tgtEl>
                                          <p:spTgt spid="287"/>
                                        </p:tgtEl>
                                      </p:cBhvr>
                                    </p:animEffect>
                                  </p:childTnLst>
                                </p:cTn>
                              </p:par>
                              <p:par>
                                <p:cTn id="64" presetID="22" presetClass="entr" presetSubtype="4" fill="hold" grpId="0" nodeType="withEffect">
                                  <p:stCondLst>
                                    <p:cond delay="0"/>
                                  </p:stCondLst>
                                  <p:childTnLst>
                                    <p:set>
                                      <p:cBhvr>
                                        <p:cTn id="65" dur="1" fill="hold">
                                          <p:stCondLst>
                                            <p:cond delay="0"/>
                                          </p:stCondLst>
                                        </p:cTn>
                                        <p:tgtEl>
                                          <p:spTgt spid="286"/>
                                        </p:tgtEl>
                                        <p:attrNameLst>
                                          <p:attrName>style.visibility</p:attrName>
                                        </p:attrNameLst>
                                      </p:cBhvr>
                                      <p:to>
                                        <p:strVal val="visible"/>
                                      </p:to>
                                    </p:set>
                                    <p:animEffect transition="in" filter="wipe(down)">
                                      <p:cBhvr>
                                        <p:cTn id="66" dur="1000"/>
                                        <p:tgtEl>
                                          <p:spTgt spid="286"/>
                                        </p:tgtEl>
                                      </p:cBhvr>
                                    </p:animEffect>
                                  </p:childTnLst>
                                </p:cTn>
                              </p:par>
                            </p:childTnLst>
                          </p:cTn>
                        </p:par>
                        <p:par>
                          <p:cTn id="67" fill="hold">
                            <p:stCondLst>
                              <p:cond delay="1000"/>
                            </p:stCondLst>
                            <p:childTnLst>
                              <p:par>
                                <p:cTn id="68" presetID="10" presetClass="entr" presetSubtype="0" fill="hold" grpId="0" nodeType="afterEffect">
                                  <p:stCondLst>
                                    <p:cond delay="0"/>
                                  </p:stCondLst>
                                  <p:childTnLst>
                                    <p:set>
                                      <p:cBhvr>
                                        <p:cTn id="69" dur="1" fill="hold">
                                          <p:stCondLst>
                                            <p:cond delay="0"/>
                                          </p:stCondLst>
                                        </p:cTn>
                                        <p:tgtEl>
                                          <p:spTgt spid="276"/>
                                        </p:tgtEl>
                                        <p:attrNameLst>
                                          <p:attrName>style.visibility</p:attrName>
                                        </p:attrNameLst>
                                      </p:cBhvr>
                                      <p:to>
                                        <p:strVal val="visible"/>
                                      </p:to>
                                    </p:set>
                                    <p:animEffect transition="in" filter="fade">
                                      <p:cBhvr>
                                        <p:cTn id="70" dur="500"/>
                                        <p:tgtEl>
                                          <p:spTgt spid="276"/>
                                        </p:tgtEl>
                                      </p:cBhvr>
                                    </p:animEffect>
                                  </p:childTnLst>
                                </p:cTn>
                              </p:par>
                            </p:childTnLst>
                          </p:cTn>
                        </p:par>
                        <p:par>
                          <p:cTn id="71" fill="hold">
                            <p:stCondLst>
                              <p:cond delay="1500"/>
                            </p:stCondLst>
                            <p:childTnLst>
                              <p:par>
                                <p:cTn id="72" presetID="10" presetClass="entr" presetSubtype="0" fill="hold" grpId="0" nodeType="afterEffect">
                                  <p:stCondLst>
                                    <p:cond delay="0"/>
                                  </p:stCondLst>
                                  <p:childTnLst>
                                    <p:set>
                                      <p:cBhvr>
                                        <p:cTn id="73" dur="1" fill="hold">
                                          <p:stCondLst>
                                            <p:cond delay="0"/>
                                          </p:stCondLst>
                                        </p:cTn>
                                        <p:tgtEl>
                                          <p:spTgt spid="275"/>
                                        </p:tgtEl>
                                        <p:attrNameLst>
                                          <p:attrName>style.visibility</p:attrName>
                                        </p:attrNameLst>
                                      </p:cBhvr>
                                      <p:to>
                                        <p:strVal val="visible"/>
                                      </p:to>
                                    </p:set>
                                    <p:animEffect transition="in" filter="fade">
                                      <p:cBhvr>
                                        <p:cTn id="74" dur="500"/>
                                        <p:tgtEl>
                                          <p:spTgt spid="275"/>
                                        </p:tgtEl>
                                      </p:cBhvr>
                                    </p:animEffect>
                                  </p:childTnLst>
                                </p:cTn>
                              </p:par>
                            </p:childTnLst>
                          </p:cTn>
                        </p:par>
                        <p:par>
                          <p:cTn id="75" fill="hold">
                            <p:stCondLst>
                              <p:cond delay="2000"/>
                            </p:stCondLst>
                            <p:childTnLst>
                              <p:par>
                                <p:cTn id="76" presetID="10" presetClass="exit" presetSubtype="0" fill="hold" grpId="1" nodeType="afterEffect">
                                  <p:stCondLst>
                                    <p:cond delay="0"/>
                                  </p:stCondLst>
                                  <p:childTnLst>
                                    <p:animEffect transition="out" filter="fade">
                                      <p:cBhvr>
                                        <p:cTn id="77" dur="500"/>
                                        <p:tgtEl>
                                          <p:spTgt spid="7"/>
                                        </p:tgtEl>
                                      </p:cBhvr>
                                    </p:animEffect>
                                    <p:set>
                                      <p:cBhvr>
                                        <p:cTn id="78" dur="1" fill="hold">
                                          <p:stCondLst>
                                            <p:cond delay="499"/>
                                          </p:stCondLst>
                                        </p:cTn>
                                        <p:tgtEl>
                                          <p:spTgt spid="7"/>
                                        </p:tgtEl>
                                        <p:attrNameLst>
                                          <p:attrName>style.visibility</p:attrName>
                                        </p:attrNameLst>
                                      </p:cBhvr>
                                      <p:to>
                                        <p:strVal val="hidden"/>
                                      </p:to>
                                    </p:set>
                                  </p:childTnLst>
                                </p:cTn>
                              </p:par>
                              <p:par>
                                <p:cTn id="79" presetID="10" presetClass="exit" presetSubtype="0" fill="hold" nodeType="withEffect">
                                  <p:stCondLst>
                                    <p:cond delay="0"/>
                                  </p:stCondLst>
                                  <p:childTnLst>
                                    <p:animEffect transition="out" filter="fade">
                                      <p:cBhvr>
                                        <p:cTn id="80" dur="500"/>
                                        <p:tgtEl>
                                          <p:spTgt spid="254"/>
                                        </p:tgtEl>
                                      </p:cBhvr>
                                    </p:animEffect>
                                    <p:set>
                                      <p:cBhvr>
                                        <p:cTn id="81" dur="1" fill="hold">
                                          <p:stCondLst>
                                            <p:cond delay="499"/>
                                          </p:stCondLst>
                                        </p:cTn>
                                        <p:tgtEl>
                                          <p:spTgt spid="254"/>
                                        </p:tgtEl>
                                        <p:attrNameLst>
                                          <p:attrName>style.visibility</p:attrName>
                                        </p:attrNameLst>
                                      </p:cBhvr>
                                      <p:to>
                                        <p:strVal val="hidden"/>
                                      </p:to>
                                    </p:set>
                                  </p:childTnLst>
                                </p:cTn>
                              </p:par>
                            </p:childTnLst>
                          </p:cTn>
                        </p:par>
                      </p:childTnLst>
                    </p:cTn>
                  </p:par>
                  <p:par>
                    <p:cTn id="82" fill="hold">
                      <p:stCondLst>
                        <p:cond delay="indefinite"/>
                      </p:stCondLst>
                      <p:childTnLst>
                        <p:par>
                          <p:cTn id="83" fill="hold">
                            <p:stCondLst>
                              <p:cond delay="0"/>
                            </p:stCondLst>
                            <p:childTnLst>
                              <p:par>
                                <p:cTn id="84" presetID="22" presetClass="entr" presetSubtype="4" fill="hold" grpId="0" nodeType="clickEffect">
                                  <p:stCondLst>
                                    <p:cond delay="0"/>
                                  </p:stCondLst>
                                  <p:childTnLst>
                                    <p:set>
                                      <p:cBhvr>
                                        <p:cTn id="85" dur="1" fill="hold">
                                          <p:stCondLst>
                                            <p:cond delay="0"/>
                                          </p:stCondLst>
                                        </p:cTn>
                                        <p:tgtEl>
                                          <p:spTgt spid="16"/>
                                        </p:tgtEl>
                                        <p:attrNameLst>
                                          <p:attrName>style.visibility</p:attrName>
                                        </p:attrNameLst>
                                      </p:cBhvr>
                                      <p:to>
                                        <p:strVal val="visible"/>
                                      </p:to>
                                    </p:set>
                                    <p:animEffect transition="in" filter="wipe(down)">
                                      <p:cBhvr>
                                        <p:cTn id="86" dur="1000"/>
                                        <p:tgtEl>
                                          <p:spTgt spid="16"/>
                                        </p:tgtEl>
                                      </p:cBhvr>
                                    </p:animEffect>
                                  </p:childTnLst>
                                </p:cTn>
                              </p:par>
                            </p:childTnLst>
                          </p:cTn>
                        </p:par>
                        <p:par>
                          <p:cTn id="87" fill="hold">
                            <p:stCondLst>
                              <p:cond delay="1000"/>
                            </p:stCondLst>
                            <p:childTnLst>
                              <p:par>
                                <p:cTn id="88" presetID="22" presetClass="entr" presetSubtype="2" fill="hold" grpId="0" nodeType="afterEffect">
                                  <p:stCondLst>
                                    <p:cond delay="0"/>
                                  </p:stCondLst>
                                  <p:childTnLst>
                                    <p:set>
                                      <p:cBhvr>
                                        <p:cTn id="89" dur="1" fill="hold">
                                          <p:stCondLst>
                                            <p:cond delay="0"/>
                                          </p:stCondLst>
                                        </p:cTn>
                                        <p:tgtEl>
                                          <p:spTgt spid="8"/>
                                        </p:tgtEl>
                                        <p:attrNameLst>
                                          <p:attrName>style.visibility</p:attrName>
                                        </p:attrNameLst>
                                      </p:cBhvr>
                                      <p:to>
                                        <p:strVal val="visible"/>
                                      </p:to>
                                    </p:set>
                                    <p:animEffect transition="in" filter="wipe(right)">
                                      <p:cBhvr>
                                        <p:cTn id="90" dur="1000"/>
                                        <p:tgtEl>
                                          <p:spTgt spid="8"/>
                                        </p:tgtEl>
                                      </p:cBhvr>
                                    </p:animEffect>
                                  </p:childTnLst>
                                </p:cTn>
                              </p:par>
                            </p:childTnLst>
                          </p:cTn>
                        </p:par>
                      </p:childTnLst>
                    </p:cTn>
                  </p:par>
                  <p:par>
                    <p:cTn id="91" fill="hold">
                      <p:stCondLst>
                        <p:cond delay="indefinite"/>
                      </p:stCondLst>
                      <p:childTnLst>
                        <p:par>
                          <p:cTn id="92" fill="hold">
                            <p:stCondLst>
                              <p:cond delay="0"/>
                            </p:stCondLst>
                            <p:childTnLst>
                              <p:par>
                                <p:cTn id="93" presetID="22" presetClass="entr" presetSubtype="2" fill="hold" grpId="0" nodeType="clickEffect">
                                  <p:stCondLst>
                                    <p:cond delay="0"/>
                                  </p:stCondLst>
                                  <p:childTnLst>
                                    <p:set>
                                      <p:cBhvr>
                                        <p:cTn id="94" dur="1" fill="hold">
                                          <p:stCondLst>
                                            <p:cond delay="0"/>
                                          </p:stCondLst>
                                        </p:cTn>
                                        <p:tgtEl>
                                          <p:spTgt spid="290"/>
                                        </p:tgtEl>
                                        <p:attrNameLst>
                                          <p:attrName>style.visibility</p:attrName>
                                        </p:attrNameLst>
                                      </p:cBhvr>
                                      <p:to>
                                        <p:strVal val="visible"/>
                                      </p:to>
                                    </p:set>
                                    <p:animEffect transition="in" filter="wipe(right)">
                                      <p:cBhvr>
                                        <p:cTn id="95" dur="1000"/>
                                        <p:tgtEl>
                                          <p:spTgt spid="290"/>
                                        </p:tgtEl>
                                      </p:cBhvr>
                                    </p:animEffect>
                                  </p:childTnLst>
                                </p:cTn>
                              </p:par>
                              <p:par>
                                <p:cTn id="96" presetID="10" presetClass="exit" presetSubtype="0" fill="hold" grpId="1" nodeType="withEffect">
                                  <p:stCondLst>
                                    <p:cond delay="0"/>
                                  </p:stCondLst>
                                  <p:childTnLst>
                                    <p:animEffect transition="out" filter="fade">
                                      <p:cBhvr>
                                        <p:cTn id="97" dur="500"/>
                                        <p:tgtEl>
                                          <p:spTgt spid="16"/>
                                        </p:tgtEl>
                                      </p:cBhvr>
                                    </p:animEffect>
                                    <p:set>
                                      <p:cBhvr>
                                        <p:cTn id="98" dur="1" fill="hold">
                                          <p:stCondLst>
                                            <p:cond delay="499"/>
                                          </p:stCondLst>
                                        </p:cTn>
                                        <p:tgtEl>
                                          <p:spTgt spid="16"/>
                                        </p:tgtEl>
                                        <p:attrNameLst>
                                          <p:attrName>style.visibility</p:attrName>
                                        </p:attrNameLst>
                                      </p:cBhvr>
                                      <p:to>
                                        <p:strVal val="hidden"/>
                                      </p:to>
                                    </p:set>
                                  </p:childTnLst>
                                </p:cTn>
                              </p:par>
                              <p:par>
                                <p:cTn id="99" presetID="10" presetClass="exit" presetSubtype="0" fill="hold" grpId="1" nodeType="withEffect">
                                  <p:stCondLst>
                                    <p:cond delay="0"/>
                                  </p:stCondLst>
                                  <p:childTnLst>
                                    <p:animEffect transition="out" filter="fade">
                                      <p:cBhvr>
                                        <p:cTn id="100" dur="500"/>
                                        <p:tgtEl>
                                          <p:spTgt spid="8"/>
                                        </p:tgtEl>
                                      </p:cBhvr>
                                    </p:animEffect>
                                    <p:set>
                                      <p:cBhvr>
                                        <p:cTn id="101" dur="1" fill="hold">
                                          <p:stCondLst>
                                            <p:cond delay="499"/>
                                          </p:stCondLst>
                                        </p:cTn>
                                        <p:tgtEl>
                                          <p:spTgt spid="8"/>
                                        </p:tgtEl>
                                        <p:attrNameLst>
                                          <p:attrName>style.visibility</p:attrName>
                                        </p:attrNameLst>
                                      </p:cBhvr>
                                      <p:to>
                                        <p:strVal val="hidden"/>
                                      </p:to>
                                    </p:set>
                                  </p:childTnLst>
                                </p:cTn>
                              </p:par>
                              <p:par>
                                <p:cTn id="102" presetID="10" presetClass="exit" presetSubtype="0" fill="hold" grpId="1" nodeType="withEffect">
                                  <p:stCondLst>
                                    <p:cond delay="0"/>
                                  </p:stCondLst>
                                  <p:childTnLst>
                                    <p:animEffect transition="out" filter="fade">
                                      <p:cBhvr>
                                        <p:cTn id="103" dur="500"/>
                                        <p:tgtEl>
                                          <p:spTgt spid="287"/>
                                        </p:tgtEl>
                                      </p:cBhvr>
                                    </p:animEffect>
                                    <p:set>
                                      <p:cBhvr>
                                        <p:cTn id="104" dur="1" fill="hold">
                                          <p:stCondLst>
                                            <p:cond delay="499"/>
                                          </p:stCondLst>
                                        </p:cTn>
                                        <p:tgtEl>
                                          <p:spTgt spid="287"/>
                                        </p:tgtEl>
                                        <p:attrNameLst>
                                          <p:attrName>style.visibility</p:attrName>
                                        </p:attrNameLst>
                                      </p:cBhvr>
                                      <p:to>
                                        <p:strVal val="hidden"/>
                                      </p:to>
                                    </p:set>
                                  </p:childTnLst>
                                </p:cTn>
                              </p:par>
                              <p:par>
                                <p:cTn id="105" presetID="10" presetClass="exit" presetSubtype="0" fill="hold" grpId="1" nodeType="withEffect">
                                  <p:stCondLst>
                                    <p:cond delay="0"/>
                                  </p:stCondLst>
                                  <p:childTnLst>
                                    <p:animEffect transition="out" filter="fade">
                                      <p:cBhvr>
                                        <p:cTn id="106" dur="500"/>
                                        <p:tgtEl>
                                          <p:spTgt spid="286"/>
                                        </p:tgtEl>
                                      </p:cBhvr>
                                    </p:animEffect>
                                    <p:set>
                                      <p:cBhvr>
                                        <p:cTn id="107" dur="1" fill="hold">
                                          <p:stCondLst>
                                            <p:cond delay="499"/>
                                          </p:stCondLst>
                                        </p:cTn>
                                        <p:tgtEl>
                                          <p:spTgt spid="286"/>
                                        </p:tgtEl>
                                        <p:attrNameLst>
                                          <p:attrName>style.visibility</p:attrName>
                                        </p:attrNameLst>
                                      </p:cBhvr>
                                      <p:to>
                                        <p:strVal val="hidden"/>
                                      </p:to>
                                    </p:set>
                                  </p:childTnLst>
                                </p:cTn>
                              </p:par>
                              <p:par>
                                <p:cTn id="108" presetID="10" presetClass="exit" presetSubtype="0" fill="hold" grpId="1" nodeType="withEffect">
                                  <p:stCondLst>
                                    <p:cond delay="0"/>
                                  </p:stCondLst>
                                  <p:childTnLst>
                                    <p:animEffect transition="out" filter="fade">
                                      <p:cBhvr>
                                        <p:cTn id="109" dur="500"/>
                                        <p:tgtEl>
                                          <p:spTgt spid="276"/>
                                        </p:tgtEl>
                                      </p:cBhvr>
                                    </p:animEffect>
                                    <p:set>
                                      <p:cBhvr>
                                        <p:cTn id="110" dur="1" fill="hold">
                                          <p:stCondLst>
                                            <p:cond delay="499"/>
                                          </p:stCondLst>
                                        </p:cTn>
                                        <p:tgtEl>
                                          <p:spTgt spid="276"/>
                                        </p:tgtEl>
                                        <p:attrNameLst>
                                          <p:attrName>style.visibility</p:attrName>
                                        </p:attrNameLst>
                                      </p:cBhvr>
                                      <p:to>
                                        <p:strVal val="hidden"/>
                                      </p:to>
                                    </p:set>
                                  </p:childTnLst>
                                </p:cTn>
                              </p:par>
                              <p:par>
                                <p:cTn id="111" presetID="10" presetClass="exit" presetSubtype="0" fill="hold" grpId="1" nodeType="withEffect">
                                  <p:stCondLst>
                                    <p:cond delay="0"/>
                                  </p:stCondLst>
                                  <p:childTnLst>
                                    <p:animEffect transition="out" filter="fade">
                                      <p:cBhvr>
                                        <p:cTn id="112" dur="500"/>
                                        <p:tgtEl>
                                          <p:spTgt spid="275"/>
                                        </p:tgtEl>
                                      </p:cBhvr>
                                    </p:animEffect>
                                    <p:set>
                                      <p:cBhvr>
                                        <p:cTn id="113" dur="1" fill="hold">
                                          <p:stCondLst>
                                            <p:cond delay="499"/>
                                          </p:stCondLst>
                                        </p:cTn>
                                        <p:tgtEl>
                                          <p:spTgt spid="275"/>
                                        </p:tgtEl>
                                        <p:attrNameLst>
                                          <p:attrName>style.visibility</p:attrName>
                                        </p:attrNameLst>
                                      </p:cBhvr>
                                      <p:to>
                                        <p:strVal val="hidden"/>
                                      </p:to>
                                    </p:set>
                                  </p:childTnLst>
                                </p:cTn>
                              </p:par>
                            </p:childTnLst>
                          </p:cTn>
                        </p:par>
                        <p:par>
                          <p:cTn id="114" fill="hold">
                            <p:stCondLst>
                              <p:cond delay="1000"/>
                            </p:stCondLst>
                            <p:childTnLst>
                              <p:par>
                                <p:cTn id="115" presetID="10" presetClass="entr" presetSubtype="0" fill="hold" grpId="0" nodeType="afterEffect">
                                  <p:stCondLst>
                                    <p:cond delay="0"/>
                                  </p:stCondLst>
                                  <p:childTnLst>
                                    <p:set>
                                      <p:cBhvr>
                                        <p:cTn id="116" dur="1" fill="hold">
                                          <p:stCondLst>
                                            <p:cond delay="0"/>
                                          </p:stCondLst>
                                        </p:cTn>
                                        <p:tgtEl>
                                          <p:spTgt spid="292"/>
                                        </p:tgtEl>
                                        <p:attrNameLst>
                                          <p:attrName>style.visibility</p:attrName>
                                        </p:attrNameLst>
                                      </p:cBhvr>
                                      <p:to>
                                        <p:strVal val="visible"/>
                                      </p:to>
                                    </p:set>
                                    <p:animEffect transition="in" filter="fade">
                                      <p:cBhvr>
                                        <p:cTn id="117" dur="500"/>
                                        <p:tgtEl>
                                          <p:spTgt spid="292"/>
                                        </p:tgtEl>
                                      </p:cBhvr>
                                    </p:animEffect>
                                  </p:childTnLst>
                                </p:cTn>
                              </p:par>
                            </p:childTnLst>
                          </p:cTn>
                        </p:par>
                      </p:childTnLst>
                    </p:cTn>
                  </p:par>
                  <p:par>
                    <p:cTn id="118" fill="hold">
                      <p:stCondLst>
                        <p:cond delay="indefinite"/>
                      </p:stCondLst>
                      <p:childTnLst>
                        <p:par>
                          <p:cTn id="119" fill="hold">
                            <p:stCondLst>
                              <p:cond delay="0"/>
                            </p:stCondLst>
                            <p:childTnLst>
                              <p:par>
                                <p:cTn id="120" presetID="22" presetClass="entr" presetSubtype="8" fill="hold" grpId="0" nodeType="clickEffect">
                                  <p:stCondLst>
                                    <p:cond delay="0"/>
                                  </p:stCondLst>
                                  <p:childTnLst>
                                    <p:set>
                                      <p:cBhvr>
                                        <p:cTn id="121" dur="1" fill="hold">
                                          <p:stCondLst>
                                            <p:cond delay="0"/>
                                          </p:stCondLst>
                                        </p:cTn>
                                        <p:tgtEl>
                                          <p:spTgt spid="325"/>
                                        </p:tgtEl>
                                        <p:attrNameLst>
                                          <p:attrName>style.visibility</p:attrName>
                                        </p:attrNameLst>
                                      </p:cBhvr>
                                      <p:to>
                                        <p:strVal val="visible"/>
                                      </p:to>
                                    </p:set>
                                    <p:animEffect transition="in" filter="wipe(left)">
                                      <p:cBhvr>
                                        <p:cTn id="122" dur="1000"/>
                                        <p:tgtEl>
                                          <p:spTgt spid="325"/>
                                        </p:tgtEl>
                                      </p:cBhvr>
                                    </p:animEffect>
                                  </p:childTnLst>
                                </p:cTn>
                              </p:par>
                            </p:childTnLst>
                          </p:cTn>
                        </p:par>
                      </p:childTnLst>
                    </p:cTn>
                  </p:par>
                  <p:par>
                    <p:cTn id="123" fill="hold">
                      <p:stCondLst>
                        <p:cond delay="indefinite"/>
                      </p:stCondLst>
                      <p:childTnLst>
                        <p:par>
                          <p:cTn id="124" fill="hold">
                            <p:stCondLst>
                              <p:cond delay="0"/>
                            </p:stCondLst>
                            <p:childTnLst>
                              <p:par>
                                <p:cTn id="125" presetID="10" presetClass="exit" presetSubtype="0" fill="hold" grpId="1" nodeType="clickEffect">
                                  <p:stCondLst>
                                    <p:cond delay="0"/>
                                  </p:stCondLst>
                                  <p:childTnLst>
                                    <p:animEffect transition="out" filter="fade">
                                      <p:cBhvr>
                                        <p:cTn id="126" dur="500"/>
                                        <p:tgtEl>
                                          <p:spTgt spid="290"/>
                                        </p:tgtEl>
                                      </p:cBhvr>
                                    </p:animEffect>
                                    <p:set>
                                      <p:cBhvr>
                                        <p:cTn id="127" dur="1" fill="hold">
                                          <p:stCondLst>
                                            <p:cond delay="499"/>
                                          </p:stCondLst>
                                        </p:cTn>
                                        <p:tgtEl>
                                          <p:spTgt spid="290"/>
                                        </p:tgtEl>
                                        <p:attrNameLst>
                                          <p:attrName>style.visibility</p:attrName>
                                        </p:attrNameLst>
                                      </p:cBhvr>
                                      <p:to>
                                        <p:strVal val="hidden"/>
                                      </p:to>
                                    </p:set>
                                  </p:childTnLst>
                                </p:cTn>
                              </p:par>
                              <p:par>
                                <p:cTn id="128" presetID="10" presetClass="exit" presetSubtype="0" fill="hold" grpId="1" nodeType="withEffect">
                                  <p:stCondLst>
                                    <p:cond delay="0"/>
                                  </p:stCondLst>
                                  <p:childTnLst>
                                    <p:animEffect transition="out" filter="fade">
                                      <p:cBhvr>
                                        <p:cTn id="129" dur="500"/>
                                        <p:tgtEl>
                                          <p:spTgt spid="292"/>
                                        </p:tgtEl>
                                      </p:cBhvr>
                                    </p:animEffect>
                                    <p:set>
                                      <p:cBhvr>
                                        <p:cTn id="130" dur="1" fill="hold">
                                          <p:stCondLst>
                                            <p:cond delay="499"/>
                                          </p:stCondLst>
                                        </p:cTn>
                                        <p:tgtEl>
                                          <p:spTgt spid="292"/>
                                        </p:tgtEl>
                                        <p:attrNameLst>
                                          <p:attrName>style.visibility</p:attrName>
                                        </p:attrNameLst>
                                      </p:cBhvr>
                                      <p:to>
                                        <p:strVal val="hidden"/>
                                      </p:to>
                                    </p:set>
                                  </p:childTnLst>
                                </p:cTn>
                              </p:par>
                              <p:par>
                                <p:cTn id="131" presetID="10" presetClass="exit" presetSubtype="0" fill="hold" grpId="1" nodeType="withEffect">
                                  <p:stCondLst>
                                    <p:cond delay="0"/>
                                  </p:stCondLst>
                                  <p:childTnLst>
                                    <p:animEffect transition="out" filter="fade">
                                      <p:cBhvr>
                                        <p:cTn id="132" dur="500"/>
                                        <p:tgtEl>
                                          <p:spTgt spid="325"/>
                                        </p:tgtEl>
                                      </p:cBhvr>
                                    </p:animEffect>
                                    <p:set>
                                      <p:cBhvr>
                                        <p:cTn id="133" dur="1" fill="hold">
                                          <p:stCondLst>
                                            <p:cond delay="499"/>
                                          </p:stCondLst>
                                        </p:cTn>
                                        <p:tgtEl>
                                          <p:spTgt spid="325"/>
                                        </p:tgtEl>
                                        <p:attrNameLst>
                                          <p:attrName>style.visibility</p:attrName>
                                        </p:attrNameLst>
                                      </p:cBhvr>
                                      <p:to>
                                        <p:strVal val="hidden"/>
                                      </p:to>
                                    </p:set>
                                  </p:childTnLst>
                                </p:cTn>
                              </p:par>
                            </p:childTnLst>
                          </p:cTn>
                        </p:par>
                      </p:childTnLst>
                    </p:cTn>
                  </p:par>
                  <p:par>
                    <p:cTn id="134" fill="hold">
                      <p:stCondLst>
                        <p:cond delay="indefinite"/>
                      </p:stCondLst>
                      <p:childTnLst>
                        <p:par>
                          <p:cTn id="135" fill="hold">
                            <p:stCondLst>
                              <p:cond delay="0"/>
                            </p:stCondLst>
                            <p:childTnLst>
                              <p:par>
                                <p:cTn id="136" presetID="10" presetClass="entr" presetSubtype="0" fill="hold" nodeType="clickEffect">
                                  <p:stCondLst>
                                    <p:cond delay="0"/>
                                  </p:stCondLst>
                                  <p:childTnLst>
                                    <p:set>
                                      <p:cBhvr>
                                        <p:cTn id="137" dur="1" fill="hold">
                                          <p:stCondLst>
                                            <p:cond delay="0"/>
                                          </p:stCondLst>
                                        </p:cTn>
                                        <p:tgtEl>
                                          <p:spTgt spid="343"/>
                                        </p:tgtEl>
                                        <p:attrNameLst>
                                          <p:attrName>style.visibility</p:attrName>
                                        </p:attrNameLst>
                                      </p:cBhvr>
                                      <p:to>
                                        <p:strVal val="visible"/>
                                      </p:to>
                                    </p:set>
                                    <p:animEffect transition="in" filter="fade">
                                      <p:cBhvr>
                                        <p:cTn id="138" dur="1000"/>
                                        <p:tgtEl>
                                          <p:spTgt spid="343"/>
                                        </p:tgtEl>
                                      </p:cBhvr>
                                    </p:animEffect>
                                  </p:childTnLst>
                                </p:cTn>
                              </p:par>
                            </p:childTnLst>
                          </p:cTn>
                        </p:par>
                      </p:childTnLst>
                    </p:cTn>
                  </p:par>
                  <p:par>
                    <p:cTn id="139" fill="hold">
                      <p:stCondLst>
                        <p:cond delay="indefinite"/>
                      </p:stCondLst>
                      <p:childTnLst>
                        <p:par>
                          <p:cTn id="140" fill="hold">
                            <p:stCondLst>
                              <p:cond delay="0"/>
                            </p:stCondLst>
                            <p:childTnLst>
                              <p:par>
                                <p:cTn id="141" presetID="22" presetClass="entr" presetSubtype="2" fill="hold" grpId="0" nodeType="clickEffect">
                                  <p:stCondLst>
                                    <p:cond delay="0"/>
                                  </p:stCondLst>
                                  <p:childTnLst>
                                    <p:set>
                                      <p:cBhvr>
                                        <p:cTn id="142" dur="1" fill="hold">
                                          <p:stCondLst>
                                            <p:cond delay="0"/>
                                          </p:stCondLst>
                                        </p:cTn>
                                        <p:tgtEl>
                                          <p:spTgt spid="291"/>
                                        </p:tgtEl>
                                        <p:attrNameLst>
                                          <p:attrName>style.visibility</p:attrName>
                                        </p:attrNameLst>
                                      </p:cBhvr>
                                      <p:to>
                                        <p:strVal val="visible"/>
                                      </p:to>
                                    </p:set>
                                    <p:animEffect transition="in" filter="wipe(right)">
                                      <p:cBhvr>
                                        <p:cTn id="143" dur="1000"/>
                                        <p:tgtEl>
                                          <p:spTgt spid="291"/>
                                        </p:tgtEl>
                                      </p:cBhvr>
                                    </p:animEffect>
                                  </p:childTnLst>
                                </p:cTn>
                              </p:par>
                            </p:childTnLst>
                          </p:cTn>
                        </p:par>
                        <p:par>
                          <p:cTn id="144" fill="hold">
                            <p:stCondLst>
                              <p:cond delay="1000"/>
                            </p:stCondLst>
                            <p:childTnLst>
                              <p:par>
                                <p:cTn id="145" presetID="10" presetClass="entr" presetSubtype="0" fill="hold" grpId="0" nodeType="afterEffect">
                                  <p:stCondLst>
                                    <p:cond delay="0"/>
                                  </p:stCondLst>
                                  <p:childTnLst>
                                    <p:set>
                                      <p:cBhvr>
                                        <p:cTn id="146" dur="1" fill="hold">
                                          <p:stCondLst>
                                            <p:cond delay="0"/>
                                          </p:stCondLst>
                                        </p:cTn>
                                        <p:tgtEl>
                                          <p:spTgt spid="293"/>
                                        </p:tgtEl>
                                        <p:attrNameLst>
                                          <p:attrName>style.visibility</p:attrName>
                                        </p:attrNameLst>
                                      </p:cBhvr>
                                      <p:to>
                                        <p:strVal val="visible"/>
                                      </p:to>
                                    </p:set>
                                    <p:animEffect transition="in" filter="fade">
                                      <p:cBhvr>
                                        <p:cTn id="147" dur="500"/>
                                        <p:tgtEl>
                                          <p:spTgt spid="293"/>
                                        </p:tgtEl>
                                      </p:cBhvr>
                                    </p:animEffect>
                                  </p:childTnLst>
                                </p:cTn>
                              </p:par>
                            </p:childTnLst>
                          </p:cTn>
                        </p:par>
                      </p:childTnLst>
                    </p:cTn>
                  </p:par>
                  <p:par>
                    <p:cTn id="148" fill="hold">
                      <p:stCondLst>
                        <p:cond delay="indefinite"/>
                      </p:stCondLst>
                      <p:childTnLst>
                        <p:par>
                          <p:cTn id="149" fill="hold">
                            <p:stCondLst>
                              <p:cond delay="0"/>
                            </p:stCondLst>
                            <p:childTnLst>
                              <p:par>
                                <p:cTn id="150" presetID="22" presetClass="entr" presetSubtype="8" fill="hold" grpId="0" nodeType="clickEffect">
                                  <p:stCondLst>
                                    <p:cond delay="0"/>
                                  </p:stCondLst>
                                  <p:childTnLst>
                                    <p:set>
                                      <p:cBhvr>
                                        <p:cTn id="151" dur="1" fill="hold">
                                          <p:stCondLst>
                                            <p:cond delay="0"/>
                                          </p:stCondLst>
                                        </p:cTn>
                                        <p:tgtEl>
                                          <p:spTgt spid="326"/>
                                        </p:tgtEl>
                                        <p:attrNameLst>
                                          <p:attrName>style.visibility</p:attrName>
                                        </p:attrNameLst>
                                      </p:cBhvr>
                                      <p:to>
                                        <p:strVal val="visible"/>
                                      </p:to>
                                    </p:set>
                                    <p:animEffect transition="in" filter="wipe(left)">
                                      <p:cBhvr>
                                        <p:cTn id="152" dur="1000"/>
                                        <p:tgtEl>
                                          <p:spTgt spid="326"/>
                                        </p:tgtEl>
                                      </p:cBhvr>
                                    </p:animEffect>
                                  </p:childTnLst>
                                </p:cTn>
                              </p:par>
                            </p:childTnLst>
                          </p:cTn>
                        </p:par>
                      </p:childTnLst>
                    </p:cTn>
                  </p:par>
                  <p:par>
                    <p:cTn id="153" fill="hold">
                      <p:stCondLst>
                        <p:cond delay="indefinite"/>
                      </p:stCondLst>
                      <p:childTnLst>
                        <p:par>
                          <p:cTn id="154" fill="hold">
                            <p:stCondLst>
                              <p:cond delay="0"/>
                            </p:stCondLst>
                            <p:childTnLst>
                              <p:par>
                                <p:cTn id="155" presetID="10" presetClass="exit" presetSubtype="0" fill="hold" grpId="1" nodeType="clickEffect">
                                  <p:stCondLst>
                                    <p:cond delay="0"/>
                                  </p:stCondLst>
                                  <p:childTnLst>
                                    <p:animEffect transition="out" filter="fade">
                                      <p:cBhvr>
                                        <p:cTn id="156" dur="500"/>
                                        <p:tgtEl>
                                          <p:spTgt spid="291"/>
                                        </p:tgtEl>
                                      </p:cBhvr>
                                    </p:animEffect>
                                    <p:set>
                                      <p:cBhvr>
                                        <p:cTn id="157" dur="1" fill="hold">
                                          <p:stCondLst>
                                            <p:cond delay="499"/>
                                          </p:stCondLst>
                                        </p:cTn>
                                        <p:tgtEl>
                                          <p:spTgt spid="291"/>
                                        </p:tgtEl>
                                        <p:attrNameLst>
                                          <p:attrName>style.visibility</p:attrName>
                                        </p:attrNameLst>
                                      </p:cBhvr>
                                      <p:to>
                                        <p:strVal val="hidden"/>
                                      </p:to>
                                    </p:set>
                                  </p:childTnLst>
                                </p:cTn>
                              </p:par>
                              <p:par>
                                <p:cTn id="158" presetID="10" presetClass="exit" presetSubtype="0" fill="hold" grpId="1" nodeType="withEffect">
                                  <p:stCondLst>
                                    <p:cond delay="0"/>
                                  </p:stCondLst>
                                  <p:childTnLst>
                                    <p:animEffect transition="out" filter="fade">
                                      <p:cBhvr>
                                        <p:cTn id="159" dur="500"/>
                                        <p:tgtEl>
                                          <p:spTgt spid="293"/>
                                        </p:tgtEl>
                                      </p:cBhvr>
                                    </p:animEffect>
                                    <p:set>
                                      <p:cBhvr>
                                        <p:cTn id="160" dur="1" fill="hold">
                                          <p:stCondLst>
                                            <p:cond delay="499"/>
                                          </p:stCondLst>
                                        </p:cTn>
                                        <p:tgtEl>
                                          <p:spTgt spid="293"/>
                                        </p:tgtEl>
                                        <p:attrNameLst>
                                          <p:attrName>style.visibility</p:attrName>
                                        </p:attrNameLst>
                                      </p:cBhvr>
                                      <p:to>
                                        <p:strVal val="hidden"/>
                                      </p:to>
                                    </p:set>
                                  </p:childTnLst>
                                </p:cTn>
                              </p:par>
                              <p:par>
                                <p:cTn id="161" presetID="10" presetClass="exit" presetSubtype="0" fill="hold" grpId="1" nodeType="withEffect">
                                  <p:stCondLst>
                                    <p:cond delay="0"/>
                                  </p:stCondLst>
                                  <p:childTnLst>
                                    <p:animEffect transition="out" filter="fade">
                                      <p:cBhvr>
                                        <p:cTn id="162" dur="500"/>
                                        <p:tgtEl>
                                          <p:spTgt spid="326"/>
                                        </p:tgtEl>
                                      </p:cBhvr>
                                    </p:animEffect>
                                    <p:set>
                                      <p:cBhvr>
                                        <p:cTn id="163" dur="1" fill="hold">
                                          <p:stCondLst>
                                            <p:cond delay="499"/>
                                          </p:stCondLst>
                                        </p:cTn>
                                        <p:tgtEl>
                                          <p:spTgt spid="326"/>
                                        </p:tgtEl>
                                        <p:attrNameLst>
                                          <p:attrName>style.visibility</p:attrName>
                                        </p:attrNameLst>
                                      </p:cBhvr>
                                      <p:to>
                                        <p:strVal val="hidden"/>
                                      </p:to>
                                    </p:set>
                                  </p:childTnLst>
                                </p:cTn>
                              </p:par>
                            </p:childTnLst>
                          </p:cTn>
                        </p:par>
                        <p:par>
                          <p:cTn id="164" fill="hold">
                            <p:stCondLst>
                              <p:cond delay="500"/>
                            </p:stCondLst>
                            <p:childTnLst>
                              <p:par>
                                <p:cTn id="165" presetID="22" presetClass="entr" presetSubtype="4" fill="hold" grpId="0" nodeType="afterEffect">
                                  <p:stCondLst>
                                    <p:cond delay="0"/>
                                  </p:stCondLst>
                                  <p:childTnLst>
                                    <p:set>
                                      <p:cBhvr>
                                        <p:cTn id="166" dur="1" fill="hold">
                                          <p:stCondLst>
                                            <p:cond delay="0"/>
                                          </p:stCondLst>
                                        </p:cTn>
                                        <p:tgtEl>
                                          <p:spTgt spid="17"/>
                                        </p:tgtEl>
                                        <p:attrNameLst>
                                          <p:attrName>style.visibility</p:attrName>
                                        </p:attrNameLst>
                                      </p:cBhvr>
                                      <p:to>
                                        <p:strVal val="visible"/>
                                      </p:to>
                                    </p:set>
                                    <p:animEffect transition="in" filter="wipe(down)">
                                      <p:cBhvr>
                                        <p:cTn id="167" dur="1000"/>
                                        <p:tgtEl>
                                          <p:spTgt spid="17"/>
                                        </p:tgtEl>
                                      </p:cBhvr>
                                    </p:animEffect>
                                  </p:childTnLst>
                                </p:cTn>
                              </p:par>
                            </p:childTnLst>
                          </p:cTn>
                        </p:par>
                        <p:par>
                          <p:cTn id="168" fill="hold">
                            <p:stCondLst>
                              <p:cond delay="1500"/>
                            </p:stCondLst>
                            <p:childTnLst>
                              <p:par>
                                <p:cTn id="169" presetID="10" presetClass="entr" presetSubtype="0" fill="hold" nodeType="afterEffect">
                                  <p:stCondLst>
                                    <p:cond delay="0"/>
                                  </p:stCondLst>
                                  <p:childTnLst>
                                    <p:set>
                                      <p:cBhvr>
                                        <p:cTn id="170" dur="1" fill="hold">
                                          <p:stCondLst>
                                            <p:cond delay="0"/>
                                          </p:stCondLst>
                                        </p:cTn>
                                        <p:tgtEl>
                                          <p:spTgt spid="334"/>
                                        </p:tgtEl>
                                        <p:attrNameLst>
                                          <p:attrName>style.visibility</p:attrName>
                                        </p:attrNameLst>
                                      </p:cBhvr>
                                      <p:to>
                                        <p:strVal val="visible"/>
                                      </p:to>
                                    </p:set>
                                    <p:animEffect transition="in" filter="fade">
                                      <p:cBhvr>
                                        <p:cTn id="171" dur="1000"/>
                                        <p:tgtEl>
                                          <p:spTgt spid="334"/>
                                        </p:tgtEl>
                                      </p:cBhvr>
                                    </p:animEffect>
                                  </p:childTnLst>
                                </p:cTn>
                              </p:par>
                              <p:par>
                                <p:cTn id="172" presetID="10" presetClass="exit" presetSubtype="0" fill="hold" nodeType="withEffect">
                                  <p:stCondLst>
                                    <p:cond delay="0"/>
                                  </p:stCondLst>
                                  <p:childTnLst>
                                    <p:animEffect transition="out" filter="fade">
                                      <p:cBhvr>
                                        <p:cTn id="173" dur="500"/>
                                        <p:tgtEl>
                                          <p:spTgt spid="308"/>
                                        </p:tgtEl>
                                      </p:cBhvr>
                                    </p:animEffect>
                                    <p:set>
                                      <p:cBhvr>
                                        <p:cTn id="174" dur="1" fill="hold">
                                          <p:stCondLst>
                                            <p:cond delay="499"/>
                                          </p:stCondLst>
                                        </p:cTn>
                                        <p:tgtEl>
                                          <p:spTgt spid="308"/>
                                        </p:tgtEl>
                                        <p:attrNameLst>
                                          <p:attrName>style.visibility</p:attrName>
                                        </p:attrNameLst>
                                      </p:cBhvr>
                                      <p:to>
                                        <p:strVal val="hidden"/>
                                      </p:to>
                                    </p:set>
                                  </p:childTnLst>
                                </p:cTn>
                              </p:par>
                              <p:par>
                                <p:cTn id="175" presetID="10" presetClass="exit" presetSubtype="0" fill="hold" grpId="1" nodeType="withEffect">
                                  <p:stCondLst>
                                    <p:cond delay="0"/>
                                  </p:stCondLst>
                                  <p:childTnLst>
                                    <p:animEffect transition="out" filter="fade">
                                      <p:cBhvr>
                                        <p:cTn id="176" dur="500"/>
                                        <p:tgtEl>
                                          <p:spTgt spid="6"/>
                                        </p:tgtEl>
                                      </p:cBhvr>
                                    </p:animEffect>
                                    <p:set>
                                      <p:cBhvr>
                                        <p:cTn id="177" dur="1" fill="hold">
                                          <p:stCondLst>
                                            <p:cond delay="499"/>
                                          </p:stCondLst>
                                        </p:cTn>
                                        <p:tgtEl>
                                          <p:spTgt spid="6"/>
                                        </p:tgtEl>
                                        <p:attrNameLst>
                                          <p:attrName>style.visibility</p:attrName>
                                        </p:attrNameLst>
                                      </p:cBhvr>
                                      <p:to>
                                        <p:strVal val="hidden"/>
                                      </p:to>
                                    </p:set>
                                  </p:childTnLst>
                                </p:cTn>
                              </p:par>
                            </p:childTnLst>
                          </p:cTn>
                        </p:par>
                      </p:childTnLst>
                    </p:cTn>
                  </p:par>
                  <p:par>
                    <p:cTn id="178" fill="hold">
                      <p:stCondLst>
                        <p:cond delay="indefinite"/>
                      </p:stCondLst>
                      <p:childTnLst>
                        <p:par>
                          <p:cTn id="179" fill="hold">
                            <p:stCondLst>
                              <p:cond delay="0"/>
                            </p:stCondLst>
                            <p:childTnLst>
                              <p:par>
                                <p:cTn id="180" presetID="22" presetClass="entr" presetSubtype="4" fill="hold" grpId="0" nodeType="clickEffect">
                                  <p:stCondLst>
                                    <p:cond delay="0"/>
                                  </p:stCondLst>
                                  <p:childTnLst>
                                    <p:set>
                                      <p:cBhvr>
                                        <p:cTn id="181" dur="1" fill="hold">
                                          <p:stCondLst>
                                            <p:cond delay="0"/>
                                          </p:stCondLst>
                                        </p:cTn>
                                        <p:tgtEl>
                                          <p:spTgt spid="68"/>
                                        </p:tgtEl>
                                        <p:attrNameLst>
                                          <p:attrName>style.visibility</p:attrName>
                                        </p:attrNameLst>
                                      </p:cBhvr>
                                      <p:to>
                                        <p:strVal val="visible"/>
                                      </p:to>
                                    </p:set>
                                    <p:animEffect transition="in" filter="wipe(down)">
                                      <p:cBhvr>
                                        <p:cTn id="182" dur="1000"/>
                                        <p:tgtEl>
                                          <p:spTgt spid="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2" grpId="0"/>
      <p:bldP spid="3" grpId="0" animBg="1"/>
      <p:bldP spid="3" grpId="1" animBg="1"/>
      <p:bldP spid="5" grpId="0" animBg="1"/>
      <p:bldP spid="5" grpId="1" animBg="1"/>
      <p:bldP spid="6" grpId="0" animBg="1"/>
      <p:bldP spid="6" grpId="1" animBg="1"/>
      <p:bldP spid="7" grpId="0" animBg="1"/>
      <p:bldP spid="7" grpId="1" animBg="1"/>
      <p:bldP spid="275" grpId="0" animBg="1"/>
      <p:bldP spid="275" grpId="1" animBg="1"/>
      <p:bldP spid="276" grpId="0" animBg="1"/>
      <p:bldP spid="276" grpId="1" animBg="1"/>
      <p:bldP spid="286" grpId="0" animBg="1"/>
      <p:bldP spid="286" grpId="1" animBg="1"/>
      <p:bldP spid="287" grpId="0" animBg="1"/>
      <p:bldP spid="287" grpId="1" animBg="1"/>
      <p:bldP spid="8" grpId="0" animBg="1"/>
      <p:bldP spid="8" grpId="1" animBg="1"/>
      <p:bldP spid="17" grpId="0" animBg="1"/>
      <p:bldP spid="292" grpId="0" animBg="1"/>
      <p:bldP spid="292" grpId="1" animBg="1"/>
      <p:bldP spid="293" grpId="0" animBg="1"/>
      <p:bldP spid="293" grpId="1" animBg="1"/>
      <p:bldP spid="68" grpId="0" animBg="1"/>
      <p:bldP spid="290" grpId="0" animBg="1"/>
      <p:bldP spid="290" grpId="1" animBg="1"/>
      <p:bldP spid="325" grpId="0" animBg="1"/>
      <p:bldP spid="325" grpId="1" animBg="1"/>
      <p:bldP spid="291" grpId="0" animBg="1"/>
      <p:bldP spid="291" grpId="1" animBg="1"/>
      <p:bldP spid="326" grpId="0" animBg="1"/>
      <p:bldP spid="326" grpId="1" animBg="1"/>
      <p:bldP spid="16" grpId="0" animBg="1"/>
      <p:bldP spid="16" grpId="1" animBg="1"/>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 name="Rectangle 352">
            <a:extLst>
              <a:ext uri="{FF2B5EF4-FFF2-40B4-BE49-F238E27FC236}">
                <a16:creationId xmlns:a16="http://schemas.microsoft.com/office/drawing/2014/main" id="{B39BE2F3-1D49-45A2-A05C-49D2D4C42860}"/>
              </a:ext>
            </a:extLst>
          </p:cNvPr>
          <p:cNvSpPr/>
          <p:nvPr/>
        </p:nvSpPr>
        <p:spPr>
          <a:xfrm>
            <a:off x="767730" y="400267"/>
            <a:ext cx="25988210" cy="17469852"/>
          </a:xfrm>
          <a:prstGeom prst="rect">
            <a:avLst/>
          </a:prstGeom>
          <a:solidFill>
            <a:srgbClr val="E2F0D9"/>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7ED2CF40-D3EC-4061-8D68-5850BFD8466E}"/>
              </a:ext>
            </a:extLst>
          </p:cNvPr>
          <p:cNvSpPr/>
          <p:nvPr/>
        </p:nvSpPr>
        <p:spPr>
          <a:xfrm>
            <a:off x="702469" y="338136"/>
            <a:ext cx="23402115" cy="1871663"/>
          </a:xfrm>
          <a:custGeom>
            <a:avLst/>
            <a:gdLst>
              <a:gd name="connsiteX0" fmla="*/ 1460579 w 24841263"/>
              <a:gd name="connsiteY0" fmla="*/ 146537 h 2113670"/>
              <a:gd name="connsiteX1" fmla="*/ 1460579 w 24841263"/>
              <a:gd name="connsiteY1" fmla="*/ 1975337 h 2113670"/>
              <a:gd name="connsiteX2" fmla="*/ 1651079 w 24841263"/>
              <a:gd name="connsiteY2" fmla="*/ 1975337 h 2113670"/>
              <a:gd name="connsiteX3" fmla="*/ 2355929 w 24841263"/>
              <a:gd name="connsiteY3" fmla="*/ 1899137 h 2113670"/>
              <a:gd name="connsiteX4" fmla="*/ 3022679 w 24841263"/>
              <a:gd name="connsiteY4" fmla="*/ 2013437 h 2113670"/>
              <a:gd name="connsiteX5" fmla="*/ 3879929 w 24841263"/>
              <a:gd name="connsiteY5" fmla="*/ 1822937 h 2113670"/>
              <a:gd name="connsiteX6" fmla="*/ 5080079 w 24841263"/>
              <a:gd name="connsiteY6" fmla="*/ 1727687 h 2113670"/>
              <a:gd name="connsiteX7" fmla="*/ 6813629 w 24841263"/>
              <a:gd name="connsiteY7" fmla="*/ 1708637 h 2113670"/>
              <a:gd name="connsiteX8" fmla="*/ 7499429 w 24841263"/>
              <a:gd name="connsiteY8" fmla="*/ 1708637 h 2113670"/>
              <a:gd name="connsiteX9" fmla="*/ 9328229 w 24841263"/>
              <a:gd name="connsiteY9" fmla="*/ 1632437 h 2113670"/>
              <a:gd name="connsiteX10" fmla="*/ 11042729 w 24841263"/>
              <a:gd name="connsiteY10" fmla="*/ 1518137 h 2113670"/>
              <a:gd name="connsiteX11" fmla="*/ 13081079 w 24841263"/>
              <a:gd name="connsiteY11" fmla="*/ 1308587 h 2113670"/>
              <a:gd name="connsiteX12" fmla="*/ 15309929 w 24841263"/>
              <a:gd name="connsiteY12" fmla="*/ 1060937 h 2113670"/>
              <a:gd name="connsiteX13" fmla="*/ 16891079 w 24841263"/>
              <a:gd name="connsiteY13" fmla="*/ 946637 h 2113670"/>
              <a:gd name="connsiteX14" fmla="*/ 18319829 w 24841263"/>
              <a:gd name="connsiteY14" fmla="*/ 794237 h 2113670"/>
              <a:gd name="connsiteX15" fmla="*/ 20301029 w 24841263"/>
              <a:gd name="connsiteY15" fmla="*/ 679937 h 2113670"/>
              <a:gd name="connsiteX16" fmla="*/ 22186979 w 24841263"/>
              <a:gd name="connsiteY16" fmla="*/ 432287 h 2113670"/>
              <a:gd name="connsiteX17" fmla="*/ 23272829 w 24841263"/>
              <a:gd name="connsiteY17" fmla="*/ 337037 h 2113670"/>
              <a:gd name="connsiteX18" fmla="*/ 24758729 w 24841263"/>
              <a:gd name="connsiteY18" fmla="*/ 184637 h 2113670"/>
              <a:gd name="connsiteX19" fmla="*/ 24625379 w 24841263"/>
              <a:gd name="connsiteY19" fmla="*/ 146537 h 2113670"/>
              <a:gd name="connsiteX20" fmla="*/ 24415829 w 24841263"/>
              <a:gd name="connsiteY20" fmla="*/ 146537 h 2113670"/>
              <a:gd name="connsiteX21" fmla="*/ 1746329 w 24841263"/>
              <a:gd name="connsiteY21" fmla="*/ 108437 h 2113670"/>
              <a:gd name="connsiteX22" fmla="*/ 1517729 w 24841263"/>
              <a:gd name="connsiteY22" fmla="*/ 108437 h 2113670"/>
              <a:gd name="connsiteX23" fmla="*/ 1460579 w 24841263"/>
              <a:gd name="connsiteY23" fmla="*/ 146537 h 2113670"/>
              <a:gd name="connsiteX0" fmla="*/ 16475 w 23397159"/>
              <a:gd name="connsiteY0" fmla="*/ 146537 h 2113670"/>
              <a:gd name="connsiteX1" fmla="*/ 16475 w 23397159"/>
              <a:gd name="connsiteY1" fmla="*/ 1975337 h 2113670"/>
              <a:gd name="connsiteX2" fmla="*/ 206975 w 23397159"/>
              <a:gd name="connsiteY2" fmla="*/ 1975337 h 2113670"/>
              <a:gd name="connsiteX3" fmla="*/ 911825 w 23397159"/>
              <a:gd name="connsiteY3" fmla="*/ 1899137 h 2113670"/>
              <a:gd name="connsiteX4" fmla="*/ 1578575 w 23397159"/>
              <a:gd name="connsiteY4" fmla="*/ 2013437 h 2113670"/>
              <a:gd name="connsiteX5" fmla="*/ 2435825 w 23397159"/>
              <a:gd name="connsiteY5" fmla="*/ 1822937 h 2113670"/>
              <a:gd name="connsiteX6" fmla="*/ 3635975 w 23397159"/>
              <a:gd name="connsiteY6" fmla="*/ 1727687 h 2113670"/>
              <a:gd name="connsiteX7" fmla="*/ 5369525 w 23397159"/>
              <a:gd name="connsiteY7" fmla="*/ 1708637 h 2113670"/>
              <a:gd name="connsiteX8" fmla="*/ 6055325 w 23397159"/>
              <a:gd name="connsiteY8" fmla="*/ 1708637 h 2113670"/>
              <a:gd name="connsiteX9" fmla="*/ 7884125 w 23397159"/>
              <a:gd name="connsiteY9" fmla="*/ 1632437 h 2113670"/>
              <a:gd name="connsiteX10" fmla="*/ 9598625 w 23397159"/>
              <a:gd name="connsiteY10" fmla="*/ 1518137 h 2113670"/>
              <a:gd name="connsiteX11" fmla="*/ 11636975 w 23397159"/>
              <a:gd name="connsiteY11" fmla="*/ 1308587 h 2113670"/>
              <a:gd name="connsiteX12" fmla="*/ 13865825 w 23397159"/>
              <a:gd name="connsiteY12" fmla="*/ 1060937 h 2113670"/>
              <a:gd name="connsiteX13" fmla="*/ 15446975 w 23397159"/>
              <a:gd name="connsiteY13" fmla="*/ 946637 h 2113670"/>
              <a:gd name="connsiteX14" fmla="*/ 16875725 w 23397159"/>
              <a:gd name="connsiteY14" fmla="*/ 794237 h 2113670"/>
              <a:gd name="connsiteX15" fmla="*/ 18856925 w 23397159"/>
              <a:gd name="connsiteY15" fmla="*/ 679937 h 2113670"/>
              <a:gd name="connsiteX16" fmla="*/ 20742875 w 23397159"/>
              <a:gd name="connsiteY16" fmla="*/ 432287 h 2113670"/>
              <a:gd name="connsiteX17" fmla="*/ 21828725 w 23397159"/>
              <a:gd name="connsiteY17" fmla="*/ 337037 h 2113670"/>
              <a:gd name="connsiteX18" fmla="*/ 23314625 w 23397159"/>
              <a:gd name="connsiteY18" fmla="*/ 184637 h 2113670"/>
              <a:gd name="connsiteX19" fmla="*/ 23181275 w 23397159"/>
              <a:gd name="connsiteY19" fmla="*/ 146537 h 2113670"/>
              <a:gd name="connsiteX20" fmla="*/ 22971725 w 23397159"/>
              <a:gd name="connsiteY20" fmla="*/ 146537 h 2113670"/>
              <a:gd name="connsiteX21" fmla="*/ 302225 w 23397159"/>
              <a:gd name="connsiteY21" fmla="*/ 108437 h 2113670"/>
              <a:gd name="connsiteX22" fmla="*/ 73625 w 23397159"/>
              <a:gd name="connsiteY22" fmla="*/ 108437 h 2113670"/>
              <a:gd name="connsiteX23" fmla="*/ 16475 w 23397159"/>
              <a:gd name="connsiteY23" fmla="*/ 146537 h 2113670"/>
              <a:gd name="connsiteX0" fmla="*/ 6744 w 23408859"/>
              <a:gd name="connsiteY0" fmla="*/ 137238 h 2150408"/>
              <a:gd name="connsiteX1" fmla="*/ 28175 w 23408859"/>
              <a:gd name="connsiteY1" fmla="*/ 2008901 h 2150408"/>
              <a:gd name="connsiteX2" fmla="*/ 218675 w 23408859"/>
              <a:gd name="connsiteY2" fmla="*/ 2008901 h 2150408"/>
              <a:gd name="connsiteX3" fmla="*/ 923525 w 23408859"/>
              <a:gd name="connsiteY3" fmla="*/ 1932701 h 2150408"/>
              <a:gd name="connsiteX4" fmla="*/ 1590275 w 23408859"/>
              <a:gd name="connsiteY4" fmla="*/ 2047001 h 2150408"/>
              <a:gd name="connsiteX5" fmla="*/ 2447525 w 23408859"/>
              <a:gd name="connsiteY5" fmla="*/ 1856501 h 2150408"/>
              <a:gd name="connsiteX6" fmla="*/ 3647675 w 23408859"/>
              <a:gd name="connsiteY6" fmla="*/ 1761251 h 2150408"/>
              <a:gd name="connsiteX7" fmla="*/ 5381225 w 23408859"/>
              <a:gd name="connsiteY7" fmla="*/ 1742201 h 2150408"/>
              <a:gd name="connsiteX8" fmla="*/ 6067025 w 23408859"/>
              <a:gd name="connsiteY8" fmla="*/ 1742201 h 2150408"/>
              <a:gd name="connsiteX9" fmla="*/ 7895825 w 23408859"/>
              <a:gd name="connsiteY9" fmla="*/ 1666001 h 2150408"/>
              <a:gd name="connsiteX10" fmla="*/ 9610325 w 23408859"/>
              <a:gd name="connsiteY10" fmla="*/ 1551701 h 2150408"/>
              <a:gd name="connsiteX11" fmla="*/ 11648675 w 23408859"/>
              <a:gd name="connsiteY11" fmla="*/ 1342151 h 2150408"/>
              <a:gd name="connsiteX12" fmla="*/ 13877525 w 23408859"/>
              <a:gd name="connsiteY12" fmla="*/ 1094501 h 2150408"/>
              <a:gd name="connsiteX13" fmla="*/ 15458675 w 23408859"/>
              <a:gd name="connsiteY13" fmla="*/ 980201 h 2150408"/>
              <a:gd name="connsiteX14" fmla="*/ 16887425 w 23408859"/>
              <a:gd name="connsiteY14" fmla="*/ 827801 h 2150408"/>
              <a:gd name="connsiteX15" fmla="*/ 18868625 w 23408859"/>
              <a:gd name="connsiteY15" fmla="*/ 713501 h 2150408"/>
              <a:gd name="connsiteX16" fmla="*/ 20754575 w 23408859"/>
              <a:gd name="connsiteY16" fmla="*/ 465851 h 2150408"/>
              <a:gd name="connsiteX17" fmla="*/ 21840425 w 23408859"/>
              <a:gd name="connsiteY17" fmla="*/ 370601 h 2150408"/>
              <a:gd name="connsiteX18" fmla="*/ 23326325 w 23408859"/>
              <a:gd name="connsiteY18" fmla="*/ 218201 h 2150408"/>
              <a:gd name="connsiteX19" fmla="*/ 23192975 w 23408859"/>
              <a:gd name="connsiteY19" fmla="*/ 180101 h 2150408"/>
              <a:gd name="connsiteX20" fmla="*/ 22983425 w 23408859"/>
              <a:gd name="connsiteY20" fmla="*/ 180101 h 2150408"/>
              <a:gd name="connsiteX21" fmla="*/ 313925 w 23408859"/>
              <a:gd name="connsiteY21" fmla="*/ 142001 h 2150408"/>
              <a:gd name="connsiteX22" fmla="*/ 85325 w 23408859"/>
              <a:gd name="connsiteY22" fmla="*/ 142001 h 2150408"/>
              <a:gd name="connsiteX23" fmla="*/ 6744 w 23408859"/>
              <a:gd name="connsiteY23" fmla="*/ 137238 h 2150408"/>
              <a:gd name="connsiteX0" fmla="*/ 6744 w 23408859"/>
              <a:gd name="connsiteY0" fmla="*/ 0 h 2013170"/>
              <a:gd name="connsiteX1" fmla="*/ 28175 w 23408859"/>
              <a:gd name="connsiteY1" fmla="*/ 1871663 h 2013170"/>
              <a:gd name="connsiteX2" fmla="*/ 218675 w 23408859"/>
              <a:gd name="connsiteY2" fmla="*/ 1871663 h 2013170"/>
              <a:gd name="connsiteX3" fmla="*/ 923525 w 23408859"/>
              <a:gd name="connsiteY3" fmla="*/ 1795463 h 2013170"/>
              <a:gd name="connsiteX4" fmla="*/ 1590275 w 23408859"/>
              <a:gd name="connsiteY4" fmla="*/ 1909763 h 2013170"/>
              <a:gd name="connsiteX5" fmla="*/ 2447525 w 23408859"/>
              <a:gd name="connsiteY5" fmla="*/ 1719263 h 2013170"/>
              <a:gd name="connsiteX6" fmla="*/ 3647675 w 23408859"/>
              <a:gd name="connsiteY6" fmla="*/ 1624013 h 2013170"/>
              <a:gd name="connsiteX7" fmla="*/ 5381225 w 23408859"/>
              <a:gd name="connsiteY7" fmla="*/ 1604963 h 2013170"/>
              <a:gd name="connsiteX8" fmla="*/ 6067025 w 23408859"/>
              <a:gd name="connsiteY8" fmla="*/ 1604963 h 2013170"/>
              <a:gd name="connsiteX9" fmla="*/ 7895825 w 23408859"/>
              <a:gd name="connsiteY9" fmla="*/ 1528763 h 2013170"/>
              <a:gd name="connsiteX10" fmla="*/ 9610325 w 23408859"/>
              <a:gd name="connsiteY10" fmla="*/ 1414463 h 2013170"/>
              <a:gd name="connsiteX11" fmla="*/ 11648675 w 23408859"/>
              <a:gd name="connsiteY11" fmla="*/ 1204913 h 2013170"/>
              <a:gd name="connsiteX12" fmla="*/ 13877525 w 23408859"/>
              <a:gd name="connsiteY12" fmla="*/ 957263 h 2013170"/>
              <a:gd name="connsiteX13" fmla="*/ 15458675 w 23408859"/>
              <a:gd name="connsiteY13" fmla="*/ 842963 h 2013170"/>
              <a:gd name="connsiteX14" fmla="*/ 16887425 w 23408859"/>
              <a:gd name="connsiteY14" fmla="*/ 690563 h 2013170"/>
              <a:gd name="connsiteX15" fmla="*/ 18868625 w 23408859"/>
              <a:gd name="connsiteY15" fmla="*/ 576263 h 2013170"/>
              <a:gd name="connsiteX16" fmla="*/ 20754575 w 23408859"/>
              <a:gd name="connsiteY16" fmla="*/ 328613 h 2013170"/>
              <a:gd name="connsiteX17" fmla="*/ 21840425 w 23408859"/>
              <a:gd name="connsiteY17" fmla="*/ 233363 h 2013170"/>
              <a:gd name="connsiteX18" fmla="*/ 23326325 w 23408859"/>
              <a:gd name="connsiteY18" fmla="*/ 80963 h 2013170"/>
              <a:gd name="connsiteX19" fmla="*/ 23192975 w 23408859"/>
              <a:gd name="connsiteY19" fmla="*/ 42863 h 2013170"/>
              <a:gd name="connsiteX20" fmla="*/ 22983425 w 23408859"/>
              <a:gd name="connsiteY20" fmla="*/ 42863 h 2013170"/>
              <a:gd name="connsiteX21" fmla="*/ 313925 w 23408859"/>
              <a:gd name="connsiteY21" fmla="*/ 4763 h 2013170"/>
              <a:gd name="connsiteX22" fmla="*/ 85325 w 23408859"/>
              <a:gd name="connsiteY22" fmla="*/ 4763 h 2013170"/>
              <a:gd name="connsiteX23" fmla="*/ 6744 w 23408859"/>
              <a:gd name="connsiteY23" fmla="*/ 0 h 2013170"/>
              <a:gd name="connsiteX0" fmla="*/ 0 w 23402115"/>
              <a:gd name="connsiteY0" fmla="*/ 0 h 2013170"/>
              <a:gd name="connsiteX1" fmla="*/ 21431 w 23402115"/>
              <a:gd name="connsiteY1" fmla="*/ 1871663 h 2013170"/>
              <a:gd name="connsiteX2" fmla="*/ 211931 w 23402115"/>
              <a:gd name="connsiteY2" fmla="*/ 1871663 h 2013170"/>
              <a:gd name="connsiteX3" fmla="*/ 916781 w 23402115"/>
              <a:gd name="connsiteY3" fmla="*/ 1795463 h 2013170"/>
              <a:gd name="connsiteX4" fmla="*/ 1583531 w 23402115"/>
              <a:gd name="connsiteY4" fmla="*/ 1909763 h 2013170"/>
              <a:gd name="connsiteX5" fmla="*/ 2440781 w 23402115"/>
              <a:gd name="connsiteY5" fmla="*/ 1719263 h 2013170"/>
              <a:gd name="connsiteX6" fmla="*/ 3640931 w 23402115"/>
              <a:gd name="connsiteY6" fmla="*/ 1624013 h 2013170"/>
              <a:gd name="connsiteX7" fmla="*/ 5374481 w 23402115"/>
              <a:gd name="connsiteY7" fmla="*/ 1604963 h 2013170"/>
              <a:gd name="connsiteX8" fmla="*/ 6060281 w 23402115"/>
              <a:gd name="connsiteY8" fmla="*/ 1604963 h 2013170"/>
              <a:gd name="connsiteX9" fmla="*/ 7889081 w 23402115"/>
              <a:gd name="connsiteY9" fmla="*/ 1528763 h 2013170"/>
              <a:gd name="connsiteX10" fmla="*/ 9603581 w 23402115"/>
              <a:gd name="connsiteY10" fmla="*/ 1414463 h 2013170"/>
              <a:gd name="connsiteX11" fmla="*/ 11641931 w 23402115"/>
              <a:gd name="connsiteY11" fmla="*/ 1204913 h 2013170"/>
              <a:gd name="connsiteX12" fmla="*/ 13870781 w 23402115"/>
              <a:gd name="connsiteY12" fmla="*/ 957263 h 2013170"/>
              <a:gd name="connsiteX13" fmla="*/ 15451931 w 23402115"/>
              <a:gd name="connsiteY13" fmla="*/ 842963 h 2013170"/>
              <a:gd name="connsiteX14" fmla="*/ 16880681 w 23402115"/>
              <a:gd name="connsiteY14" fmla="*/ 690563 h 2013170"/>
              <a:gd name="connsiteX15" fmla="*/ 18861881 w 23402115"/>
              <a:gd name="connsiteY15" fmla="*/ 576263 h 2013170"/>
              <a:gd name="connsiteX16" fmla="*/ 20747831 w 23402115"/>
              <a:gd name="connsiteY16" fmla="*/ 328613 h 2013170"/>
              <a:gd name="connsiteX17" fmla="*/ 21833681 w 23402115"/>
              <a:gd name="connsiteY17" fmla="*/ 233363 h 2013170"/>
              <a:gd name="connsiteX18" fmla="*/ 23319581 w 23402115"/>
              <a:gd name="connsiteY18" fmla="*/ 80963 h 2013170"/>
              <a:gd name="connsiteX19" fmla="*/ 23186231 w 23402115"/>
              <a:gd name="connsiteY19" fmla="*/ 42863 h 2013170"/>
              <a:gd name="connsiteX20" fmla="*/ 22976681 w 23402115"/>
              <a:gd name="connsiteY20" fmla="*/ 42863 h 2013170"/>
              <a:gd name="connsiteX21" fmla="*/ 307181 w 23402115"/>
              <a:gd name="connsiteY21" fmla="*/ 4763 h 2013170"/>
              <a:gd name="connsiteX22" fmla="*/ 78581 w 23402115"/>
              <a:gd name="connsiteY22" fmla="*/ 4763 h 2013170"/>
              <a:gd name="connsiteX23" fmla="*/ 0 w 23402115"/>
              <a:gd name="connsiteY23" fmla="*/ 0 h 2013170"/>
              <a:gd name="connsiteX0" fmla="*/ 0 w 23402115"/>
              <a:gd name="connsiteY0" fmla="*/ 0 h 2013170"/>
              <a:gd name="connsiteX1" fmla="*/ 21431 w 23402115"/>
              <a:gd name="connsiteY1" fmla="*/ 1871663 h 2013170"/>
              <a:gd name="connsiteX2" fmla="*/ 211931 w 23402115"/>
              <a:gd name="connsiteY2" fmla="*/ 1871663 h 2013170"/>
              <a:gd name="connsiteX3" fmla="*/ 916781 w 23402115"/>
              <a:gd name="connsiteY3" fmla="*/ 1795463 h 2013170"/>
              <a:gd name="connsiteX4" fmla="*/ 1583531 w 23402115"/>
              <a:gd name="connsiteY4" fmla="*/ 1909763 h 2013170"/>
              <a:gd name="connsiteX5" fmla="*/ 2440781 w 23402115"/>
              <a:gd name="connsiteY5" fmla="*/ 1719263 h 2013170"/>
              <a:gd name="connsiteX6" fmla="*/ 3640931 w 23402115"/>
              <a:gd name="connsiteY6" fmla="*/ 1624013 h 2013170"/>
              <a:gd name="connsiteX7" fmla="*/ 5374481 w 23402115"/>
              <a:gd name="connsiteY7" fmla="*/ 1604963 h 2013170"/>
              <a:gd name="connsiteX8" fmla="*/ 6060281 w 23402115"/>
              <a:gd name="connsiteY8" fmla="*/ 1604963 h 2013170"/>
              <a:gd name="connsiteX9" fmla="*/ 7889081 w 23402115"/>
              <a:gd name="connsiteY9" fmla="*/ 1528763 h 2013170"/>
              <a:gd name="connsiteX10" fmla="*/ 9603581 w 23402115"/>
              <a:gd name="connsiteY10" fmla="*/ 1414463 h 2013170"/>
              <a:gd name="connsiteX11" fmla="*/ 11641931 w 23402115"/>
              <a:gd name="connsiteY11" fmla="*/ 1204913 h 2013170"/>
              <a:gd name="connsiteX12" fmla="*/ 13864431 w 23402115"/>
              <a:gd name="connsiteY12" fmla="*/ 995363 h 2013170"/>
              <a:gd name="connsiteX13" fmla="*/ 15451931 w 23402115"/>
              <a:gd name="connsiteY13" fmla="*/ 842963 h 2013170"/>
              <a:gd name="connsiteX14" fmla="*/ 16880681 w 23402115"/>
              <a:gd name="connsiteY14" fmla="*/ 690563 h 2013170"/>
              <a:gd name="connsiteX15" fmla="*/ 18861881 w 23402115"/>
              <a:gd name="connsiteY15" fmla="*/ 576263 h 2013170"/>
              <a:gd name="connsiteX16" fmla="*/ 20747831 w 23402115"/>
              <a:gd name="connsiteY16" fmla="*/ 328613 h 2013170"/>
              <a:gd name="connsiteX17" fmla="*/ 21833681 w 23402115"/>
              <a:gd name="connsiteY17" fmla="*/ 233363 h 2013170"/>
              <a:gd name="connsiteX18" fmla="*/ 23319581 w 23402115"/>
              <a:gd name="connsiteY18" fmla="*/ 80963 h 2013170"/>
              <a:gd name="connsiteX19" fmla="*/ 23186231 w 23402115"/>
              <a:gd name="connsiteY19" fmla="*/ 42863 h 2013170"/>
              <a:gd name="connsiteX20" fmla="*/ 22976681 w 23402115"/>
              <a:gd name="connsiteY20" fmla="*/ 42863 h 2013170"/>
              <a:gd name="connsiteX21" fmla="*/ 307181 w 23402115"/>
              <a:gd name="connsiteY21" fmla="*/ 4763 h 2013170"/>
              <a:gd name="connsiteX22" fmla="*/ 78581 w 23402115"/>
              <a:gd name="connsiteY22" fmla="*/ 4763 h 2013170"/>
              <a:gd name="connsiteX23" fmla="*/ 0 w 23402115"/>
              <a:gd name="connsiteY23" fmla="*/ 0 h 2013170"/>
              <a:gd name="connsiteX0" fmla="*/ 0 w 23402115"/>
              <a:gd name="connsiteY0" fmla="*/ 0 h 2013170"/>
              <a:gd name="connsiteX1" fmla="*/ 21431 w 23402115"/>
              <a:gd name="connsiteY1" fmla="*/ 1871663 h 2013170"/>
              <a:gd name="connsiteX2" fmla="*/ 211931 w 23402115"/>
              <a:gd name="connsiteY2" fmla="*/ 1871663 h 2013170"/>
              <a:gd name="connsiteX3" fmla="*/ 916781 w 23402115"/>
              <a:gd name="connsiteY3" fmla="*/ 1795463 h 2013170"/>
              <a:gd name="connsiteX4" fmla="*/ 1583531 w 23402115"/>
              <a:gd name="connsiteY4" fmla="*/ 1909763 h 2013170"/>
              <a:gd name="connsiteX5" fmla="*/ 2440781 w 23402115"/>
              <a:gd name="connsiteY5" fmla="*/ 1719263 h 2013170"/>
              <a:gd name="connsiteX6" fmla="*/ 3640931 w 23402115"/>
              <a:gd name="connsiteY6" fmla="*/ 1624013 h 2013170"/>
              <a:gd name="connsiteX7" fmla="*/ 5374481 w 23402115"/>
              <a:gd name="connsiteY7" fmla="*/ 1604963 h 2013170"/>
              <a:gd name="connsiteX8" fmla="*/ 6060281 w 23402115"/>
              <a:gd name="connsiteY8" fmla="*/ 1604963 h 2013170"/>
              <a:gd name="connsiteX9" fmla="*/ 7889081 w 23402115"/>
              <a:gd name="connsiteY9" fmla="*/ 1528763 h 2013170"/>
              <a:gd name="connsiteX10" fmla="*/ 9603581 w 23402115"/>
              <a:gd name="connsiteY10" fmla="*/ 1414463 h 2013170"/>
              <a:gd name="connsiteX11" fmla="*/ 11641931 w 23402115"/>
              <a:gd name="connsiteY11" fmla="*/ 1204913 h 2013170"/>
              <a:gd name="connsiteX12" fmla="*/ 13864431 w 23402115"/>
              <a:gd name="connsiteY12" fmla="*/ 995363 h 2013170"/>
              <a:gd name="connsiteX13" fmla="*/ 15464631 w 23402115"/>
              <a:gd name="connsiteY13" fmla="*/ 868363 h 2013170"/>
              <a:gd name="connsiteX14" fmla="*/ 16880681 w 23402115"/>
              <a:gd name="connsiteY14" fmla="*/ 690563 h 2013170"/>
              <a:gd name="connsiteX15" fmla="*/ 18861881 w 23402115"/>
              <a:gd name="connsiteY15" fmla="*/ 576263 h 2013170"/>
              <a:gd name="connsiteX16" fmla="*/ 20747831 w 23402115"/>
              <a:gd name="connsiteY16" fmla="*/ 328613 h 2013170"/>
              <a:gd name="connsiteX17" fmla="*/ 21833681 w 23402115"/>
              <a:gd name="connsiteY17" fmla="*/ 233363 h 2013170"/>
              <a:gd name="connsiteX18" fmla="*/ 23319581 w 23402115"/>
              <a:gd name="connsiteY18" fmla="*/ 80963 h 2013170"/>
              <a:gd name="connsiteX19" fmla="*/ 23186231 w 23402115"/>
              <a:gd name="connsiteY19" fmla="*/ 42863 h 2013170"/>
              <a:gd name="connsiteX20" fmla="*/ 22976681 w 23402115"/>
              <a:gd name="connsiteY20" fmla="*/ 42863 h 2013170"/>
              <a:gd name="connsiteX21" fmla="*/ 307181 w 23402115"/>
              <a:gd name="connsiteY21" fmla="*/ 4763 h 2013170"/>
              <a:gd name="connsiteX22" fmla="*/ 78581 w 23402115"/>
              <a:gd name="connsiteY22" fmla="*/ 4763 h 2013170"/>
              <a:gd name="connsiteX23" fmla="*/ 0 w 23402115"/>
              <a:gd name="connsiteY23" fmla="*/ 0 h 2013170"/>
              <a:gd name="connsiteX0" fmla="*/ 0 w 23402115"/>
              <a:gd name="connsiteY0" fmla="*/ 0 h 2013170"/>
              <a:gd name="connsiteX1" fmla="*/ 21431 w 23402115"/>
              <a:gd name="connsiteY1" fmla="*/ 1871663 h 2013170"/>
              <a:gd name="connsiteX2" fmla="*/ 211931 w 23402115"/>
              <a:gd name="connsiteY2" fmla="*/ 1871663 h 2013170"/>
              <a:gd name="connsiteX3" fmla="*/ 916781 w 23402115"/>
              <a:gd name="connsiteY3" fmla="*/ 1795463 h 2013170"/>
              <a:gd name="connsiteX4" fmla="*/ 1583531 w 23402115"/>
              <a:gd name="connsiteY4" fmla="*/ 1909763 h 2013170"/>
              <a:gd name="connsiteX5" fmla="*/ 2440781 w 23402115"/>
              <a:gd name="connsiteY5" fmla="*/ 1719263 h 2013170"/>
              <a:gd name="connsiteX6" fmla="*/ 3640931 w 23402115"/>
              <a:gd name="connsiteY6" fmla="*/ 1624013 h 2013170"/>
              <a:gd name="connsiteX7" fmla="*/ 5374481 w 23402115"/>
              <a:gd name="connsiteY7" fmla="*/ 1604963 h 2013170"/>
              <a:gd name="connsiteX8" fmla="*/ 6060281 w 23402115"/>
              <a:gd name="connsiteY8" fmla="*/ 1604963 h 2013170"/>
              <a:gd name="connsiteX9" fmla="*/ 7889081 w 23402115"/>
              <a:gd name="connsiteY9" fmla="*/ 1528763 h 2013170"/>
              <a:gd name="connsiteX10" fmla="*/ 9603581 w 23402115"/>
              <a:gd name="connsiteY10" fmla="*/ 1414463 h 2013170"/>
              <a:gd name="connsiteX11" fmla="*/ 11641931 w 23402115"/>
              <a:gd name="connsiteY11" fmla="*/ 1204913 h 2013170"/>
              <a:gd name="connsiteX12" fmla="*/ 13864431 w 23402115"/>
              <a:gd name="connsiteY12" fmla="*/ 995363 h 2013170"/>
              <a:gd name="connsiteX13" fmla="*/ 15464631 w 23402115"/>
              <a:gd name="connsiteY13" fmla="*/ 868363 h 2013170"/>
              <a:gd name="connsiteX14" fmla="*/ 16880681 w 23402115"/>
              <a:gd name="connsiteY14" fmla="*/ 690563 h 2013170"/>
              <a:gd name="connsiteX15" fmla="*/ 18861881 w 23402115"/>
              <a:gd name="connsiteY15" fmla="*/ 576263 h 2013170"/>
              <a:gd name="connsiteX16" fmla="*/ 20747831 w 23402115"/>
              <a:gd name="connsiteY16" fmla="*/ 328613 h 2013170"/>
              <a:gd name="connsiteX17" fmla="*/ 21846380 w 23402115"/>
              <a:gd name="connsiteY17" fmla="*/ 265113 h 2013170"/>
              <a:gd name="connsiteX18" fmla="*/ 23319581 w 23402115"/>
              <a:gd name="connsiteY18" fmla="*/ 80963 h 2013170"/>
              <a:gd name="connsiteX19" fmla="*/ 23186231 w 23402115"/>
              <a:gd name="connsiteY19" fmla="*/ 42863 h 2013170"/>
              <a:gd name="connsiteX20" fmla="*/ 22976681 w 23402115"/>
              <a:gd name="connsiteY20" fmla="*/ 42863 h 2013170"/>
              <a:gd name="connsiteX21" fmla="*/ 307181 w 23402115"/>
              <a:gd name="connsiteY21" fmla="*/ 4763 h 2013170"/>
              <a:gd name="connsiteX22" fmla="*/ 78581 w 23402115"/>
              <a:gd name="connsiteY22" fmla="*/ 4763 h 2013170"/>
              <a:gd name="connsiteX23" fmla="*/ 0 w 23402115"/>
              <a:gd name="connsiteY23" fmla="*/ 0 h 2013170"/>
              <a:gd name="connsiteX0" fmla="*/ 0 w 23402115"/>
              <a:gd name="connsiteY0" fmla="*/ 0 h 2013170"/>
              <a:gd name="connsiteX1" fmla="*/ 21431 w 23402115"/>
              <a:gd name="connsiteY1" fmla="*/ 1871663 h 2013170"/>
              <a:gd name="connsiteX2" fmla="*/ 211931 w 23402115"/>
              <a:gd name="connsiteY2" fmla="*/ 1871663 h 2013170"/>
              <a:gd name="connsiteX3" fmla="*/ 916781 w 23402115"/>
              <a:gd name="connsiteY3" fmla="*/ 1795463 h 2013170"/>
              <a:gd name="connsiteX4" fmla="*/ 1583531 w 23402115"/>
              <a:gd name="connsiteY4" fmla="*/ 1909763 h 2013170"/>
              <a:gd name="connsiteX5" fmla="*/ 2440781 w 23402115"/>
              <a:gd name="connsiteY5" fmla="*/ 1719263 h 2013170"/>
              <a:gd name="connsiteX6" fmla="*/ 3640931 w 23402115"/>
              <a:gd name="connsiteY6" fmla="*/ 1624013 h 2013170"/>
              <a:gd name="connsiteX7" fmla="*/ 5374481 w 23402115"/>
              <a:gd name="connsiteY7" fmla="*/ 1604963 h 2013170"/>
              <a:gd name="connsiteX8" fmla="*/ 6060281 w 23402115"/>
              <a:gd name="connsiteY8" fmla="*/ 1604963 h 2013170"/>
              <a:gd name="connsiteX9" fmla="*/ 7889081 w 23402115"/>
              <a:gd name="connsiteY9" fmla="*/ 1528763 h 2013170"/>
              <a:gd name="connsiteX10" fmla="*/ 9603581 w 23402115"/>
              <a:gd name="connsiteY10" fmla="*/ 1414463 h 2013170"/>
              <a:gd name="connsiteX11" fmla="*/ 11641931 w 23402115"/>
              <a:gd name="connsiteY11" fmla="*/ 1204913 h 2013170"/>
              <a:gd name="connsiteX12" fmla="*/ 13864431 w 23402115"/>
              <a:gd name="connsiteY12" fmla="*/ 995363 h 2013170"/>
              <a:gd name="connsiteX13" fmla="*/ 15464631 w 23402115"/>
              <a:gd name="connsiteY13" fmla="*/ 868363 h 2013170"/>
              <a:gd name="connsiteX14" fmla="*/ 16880681 w 23402115"/>
              <a:gd name="connsiteY14" fmla="*/ 690563 h 2013170"/>
              <a:gd name="connsiteX15" fmla="*/ 18861881 w 23402115"/>
              <a:gd name="connsiteY15" fmla="*/ 576263 h 2013170"/>
              <a:gd name="connsiteX16" fmla="*/ 20747831 w 23402115"/>
              <a:gd name="connsiteY16" fmla="*/ 328613 h 2013170"/>
              <a:gd name="connsiteX17" fmla="*/ 22100380 w 23402115"/>
              <a:gd name="connsiteY17" fmla="*/ 214313 h 2013170"/>
              <a:gd name="connsiteX18" fmla="*/ 23319581 w 23402115"/>
              <a:gd name="connsiteY18" fmla="*/ 80963 h 2013170"/>
              <a:gd name="connsiteX19" fmla="*/ 23186231 w 23402115"/>
              <a:gd name="connsiteY19" fmla="*/ 42863 h 2013170"/>
              <a:gd name="connsiteX20" fmla="*/ 22976681 w 23402115"/>
              <a:gd name="connsiteY20" fmla="*/ 42863 h 2013170"/>
              <a:gd name="connsiteX21" fmla="*/ 307181 w 23402115"/>
              <a:gd name="connsiteY21" fmla="*/ 4763 h 2013170"/>
              <a:gd name="connsiteX22" fmla="*/ 78581 w 23402115"/>
              <a:gd name="connsiteY22" fmla="*/ 4763 h 2013170"/>
              <a:gd name="connsiteX23" fmla="*/ 0 w 23402115"/>
              <a:gd name="connsiteY23" fmla="*/ 0 h 2013170"/>
              <a:gd name="connsiteX0" fmla="*/ 0 w 23402115"/>
              <a:gd name="connsiteY0" fmla="*/ 0 h 1910698"/>
              <a:gd name="connsiteX1" fmla="*/ 21431 w 23402115"/>
              <a:gd name="connsiteY1" fmla="*/ 1871663 h 1910698"/>
              <a:gd name="connsiteX2" fmla="*/ 211931 w 23402115"/>
              <a:gd name="connsiteY2" fmla="*/ 1871663 h 1910698"/>
              <a:gd name="connsiteX3" fmla="*/ 916781 w 23402115"/>
              <a:gd name="connsiteY3" fmla="*/ 1795463 h 1910698"/>
              <a:gd name="connsiteX4" fmla="*/ 1583531 w 23402115"/>
              <a:gd name="connsiteY4" fmla="*/ 1909763 h 1910698"/>
              <a:gd name="connsiteX5" fmla="*/ 2440781 w 23402115"/>
              <a:gd name="connsiteY5" fmla="*/ 1719263 h 1910698"/>
              <a:gd name="connsiteX6" fmla="*/ 3640931 w 23402115"/>
              <a:gd name="connsiteY6" fmla="*/ 1624013 h 1910698"/>
              <a:gd name="connsiteX7" fmla="*/ 5374481 w 23402115"/>
              <a:gd name="connsiteY7" fmla="*/ 1604963 h 1910698"/>
              <a:gd name="connsiteX8" fmla="*/ 6060281 w 23402115"/>
              <a:gd name="connsiteY8" fmla="*/ 1604963 h 1910698"/>
              <a:gd name="connsiteX9" fmla="*/ 7889081 w 23402115"/>
              <a:gd name="connsiteY9" fmla="*/ 1528763 h 1910698"/>
              <a:gd name="connsiteX10" fmla="*/ 9603581 w 23402115"/>
              <a:gd name="connsiteY10" fmla="*/ 1414463 h 1910698"/>
              <a:gd name="connsiteX11" fmla="*/ 11641931 w 23402115"/>
              <a:gd name="connsiteY11" fmla="*/ 1204913 h 1910698"/>
              <a:gd name="connsiteX12" fmla="*/ 13864431 w 23402115"/>
              <a:gd name="connsiteY12" fmla="*/ 995363 h 1910698"/>
              <a:gd name="connsiteX13" fmla="*/ 15464631 w 23402115"/>
              <a:gd name="connsiteY13" fmla="*/ 868363 h 1910698"/>
              <a:gd name="connsiteX14" fmla="*/ 16880681 w 23402115"/>
              <a:gd name="connsiteY14" fmla="*/ 690563 h 1910698"/>
              <a:gd name="connsiteX15" fmla="*/ 18861881 w 23402115"/>
              <a:gd name="connsiteY15" fmla="*/ 576263 h 1910698"/>
              <a:gd name="connsiteX16" fmla="*/ 20747831 w 23402115"/>
              <a:gd name="connsiteY16" fmla="*/ 328613 h 1910698"/>
              <a:gd name="connsiteX17" fmla="*/ 22100380 w 23402115"/>
              <a:gd name="connsiteY17" fmla="*/ 214313 h 1910698"/>
              <a:gd name="connsiteX18" fmla="*/ 23319581 w 23402115"/>
              <a:gd name="connsiteY18" fmla="*/ 80963 h 1910698"/>
              <a:gd name="connsiteX19" fmla="*/ 23186231 w 23402115"/>
              <a:gd name="connsiteY19" fmla="*/ 42863 h 1910698"/>
              <a:gd name="connsiteX20" fmla="*/ 22976681 w 23402115"/>
              <a:gd name="connsiteY20" fmla="*/ 42863 h 1910698"/>
              <a:gd name="connsiteX21" fmla="*/ 307181 w 23402115"/>
              <a:gd name="connsiteY21" fmla="*/ 4763 h 1910698"/>
              <a:gd name="connsiteX22" fmla="*/ 78581 w 23402115"/>
              <a:gd name="connsiteY22" fmla="*/ 4763 h 1910698"/>
              <a:gd name="connsiteX23" fmla="*/ 0 w 23402115"/>
              <a:gd name="connsiteY23" fmla="*/ 0 h 1910698"/>
              <a:gd name="connsiteX0" fmla="*/ 0 w 23402115"/>
              <a:gd name="connsiteY0" fmla="*/ 0 h 2006236"/>
              <a:gd name="connsiteX1" fmla="*/ 21431 w 23402115"/>
              <a:gd name="connsiteY1" fmla="*/ 1871663 h 2006236"/>
              <a:gd name="connsiteX2" fmla="*/ 211931 w 23402115"/>
              <a:gd name="connsiteY2" fmla="*/ 1855714 h 2006236"/>
              <a:gd name="connsiteX3" fmla="*/ 916781 w 23402115"/>
              <a:gd name="connsiteY3" fmla="*/ 1795463 h 2006236"/>
              <a:gd name="connsiteX4" fmla="*/ 1583531 w 23402115"/>
              <a:gd name="connsiteY4" fmla="*/ 1909763 h 2006236"/>
              <a:gd name="connsiteX5" fmla="*/ 2440781 w 23402115"/>
              <a:gd name="connsiteY5" fmla="*/ 1719263 h 2006236"/>
              <a:gd name="connsiteX6" fmla="*/ 3640931 w 23402115"/>
              <a:gd name="connsiteY6" fmla="*/ 1624013 h 2006236"/>
              <a:gd name="connsiteX7" fmla="*/ 5374481 w 23402115"/>
              <a:gd name="connsiteY7" fmla="*/ 1604963 h 2006236"/>
              <a:gd name="connsiteX8" fmla="*/ 6060281 w 23402115"/>
              <a:gd name="connsiteY8" fmla="*/ 1604963 h 2006236"/>
              <a:gd name="connsiteX9" fmla="*/ 7889081 w 23402115"/>
              <a:gd name="connsiteY9" fmla="*/ 1528763 h 2006236"/>
              <a:gd name="connsiteX10" fmla="*/ 9603581 w 23402115"/>
              <a:gd name="connsiteY10" fmla="*/ 1414463 h 2006236"/>
              <a:gd name="connsiteX11" fmla="*/ 11641931 w 23402115"/>
              <a:gd name="connsiteY11" fmla="*/ 1204913 h 2006236"/>
              <a:gd name="connsiteX12" fmla="*/ 13864431 w 23402115"/>
              <a:gd name="connsiteY12" fmla="*/ 995363 h 2006236"/>
              <a:gd name="connsiteX13" fmla="*/ 15464631 w 23402115"/>
              <a:gd name="connsiteY13" fmla="*/ 868363 h 2006236"/>
              <a:gd name="connsiteX14" fmla="*/ 16880681 w 23402115"/>
              <a:gd name="connsiteY14" fmla="*/ 690563 h 2006236"/>
              <a:gd name="connsiteX15" fmla="*/ 18861881 w 23402115"/>
              <a:gd name="connsiteY15" fmla="*/ 576263 h 2006236"/>
              <a:gd name="connsiteX16" fmla="*/ 20747831 w 23402115"/>
              <a:gd name="connsiteY16" fmla="*/ 328613 h 2006236"/>
              <a:gd name="connsiteX17" fmla="*/ 22100380 w 23402115"/>
              <a:gd name="connsiteY17" fmla="*/ 214313 h 2006236"/>
              <a:gd name="connsiteX18" fmla="*/ 23319581 w 23402115"/>
              <a:gd name="connsiteY18" fmla="*/ 80963 h 2006236"/>
              <a:gd name="connsiteX19" fmla="*/ 23186231 w 23402115"/>
              <a:gd name="connsiteY19" fmla="*/ 42863 h 2006236"/>
              <a:gd name="connsiteX20" fmla="*/ 22976681 w 23402115"/>
              <a:gd name="connsiteY20" fmla="*/ 42863 h 2006236"/>
              <a:gd name="connsiteX21" fmla="*/ 307181 w 23402115"/>
              <a:gd name="connsiteY21" fmla="*/ 4763 h 2006236"/>
              <a:gd name="connsiteX22" fmla="*/ 78581 w 23402115"/>
              <a:gd name="connsiteY22" fmla="*/ 4763 h 2006236"/>
              <a:gd name="connsiteX23" fmla="*/ 0 w 23402115"/>
              <a:gd name="connsiteY23" fmla="*/ 0 h 2006236"/>
              <a:gd name="connsiteX0" fmla="*/ 0 w 23402115"/>
              <a:gd name="connsiteY0" fmla="*/ 0 h 2006236"/>
              <a:gd name="connsiteX1" fmla="*/ 21431 w 23402115"/>
              <a:gd name="connsiteY1" fmla="*/ 1871663 h 2006236"/>
              <a:gd name="connsiteX2" fmla="*/ 211931 w 23402115"/>
              <a:gd name="connsiteY2" fmla="*/ 1855714 h 2006236"/>
              <a:gd name="connsiteX3" fmla="*/ 916781 w 23402115"/>
              <a:gd name="connsiteY3" fmla="*/ 1795463 h 2006236"/>
              <a:gd name="connsiteX4" fmla="*/ 1604796 w 23402115"/>
              <a:gd name="connsiteY4" fmla="*/ 1856601 h 2006236"/>
              <a:gd name="connsiteX5" fmla="*/ 2440781 w 23402115"/>
              <a:gd name="connsiteY5" fmla="*/ 1719263 h 2006236"/>
              <a:gd name="connsiteX6" fmla="*/ 3640931 w 23402115"/>
              <a:gd name="connsiteY6" fmla="*/ 1624013 h 2006236"/>
              <a:gd name="connsiteX7" fmla="*/ 5374481 w 23402115"/>
              <a:gd name="connsiteY7" fmla="*/ 1604963 h 2006236"/>
              <a:gd name="connsiteX8" fmla="*/ 6060281 w 23402115"/>
              <a:gd name="connsiteY8" fmla="*/ 1604963 h 2006236"/>
              <a:gd name="connsiteX9" fmla="*/ 7889081 w 23402115"/>
              <a:gd name="connsiteY9" fmla="*/ 1528763 h 2006236"/>
              <a:gd name="connsiteX10" fmla="*/ 9603581 w 23402115"/>
              <a:gd name="connsiteY10" fmla="*/ 1414463 h 2006236"/>
              <a:gd name="connsiteX11" fmla="*/ 11641931 w 23402115"/>
              <a:gd name="connsiteY11" fmla="*/ 1204913 h 2006236"/>
              <a:gd name="connsiteX12" fmla="*/ 13864431 w 23402115"/>
              <a:gd name="connsiteY12" fmla="*/ 995363 h 2006236"/>
              <a:gd name="connsiteX13" fmla="*/ 15464631 w 23402115"/>
              <a:gd name="connsiteY13" fmla="*/ 868363 h 2006236"/>
              <a:gd name="connsiteX14" fmla="*/ 16880681 w 23402115"/>
              <a:gd name="connsiteY14" fmla="*/ 690563 h 2006236"/>
              <a:gd name="connsiteX15" fmla="*/ 18861881 w 23402115"/>
              <a:gd name="connsiteY15" fmla="*/ 576263 h 2006236"/>
              <a:gd name="connsiteX16" fmla="*/ 20747831 w 23402115"/>
              <a:gd name="connsiteY16" fmla="*/ 328613 h 2006236"/>
              <a:gd name="connsiteX17" fmla="*/ 22100380 w 23402115"/>
              <a:gd name="connsiteY17" fmla="*/ 214313 h 2006236"/>
              <a:gd name="connsiteX18" fmla="*/ 23319581 w 23402115"/>
              <a:gd name="connsiteY18" fmla="*/ 80963 h 2006236"/>
              <a:gd name="connsiteX19" fmla="*/ 23186231 w 23402115"/>
              <a:gd name="connsiteY19" fmla="*/ 42863 h 2006236"/>
              <a:gd name="connsiteX20" fmla="*/ 22976681 w 23402115"/>
              <a:gd name="connsiteY20" fmla="*/ 42863 h 2006236"/>
              <a:gd name="connsiteX21" fmla="*/ 307181 w 23402115"/>
              <a:gd name="connsiteY21" fmla="*/ 4763 h 2006236"/>
              <a:gd name="connsiteX22" fmla="*/ 78581 w 23402115"/>
              <a:gd name="connsiteY22" fmla="*/ 4763 h 2006236"/>
              <a:gd name="connsiteX23" fmla="*/ 0 w 23402115"/>
              <a:gd name="connsiteY23" fmla="*/ 0 h 2006236"/>
              <a:gd name="connsiteX0" fmla="*/ 0 w 23402115"/>
              <a:gd name="connsiteY0" fmla="*/ 0 h 1871663"/>
              <a:gd name="connsiteX1" fmla="*/ 21431 w 23402115"/>
              <a:gd name="connsiteY1" fmla="*/ 1871663 h 1871663"/>
              <a:gd name="connsiteX2" fmla="*/ 211931 w 23402115"/>
              <a:gd name="connsiteY2" fmla="*/ 1855714 h 1871663"/>
              <a:gd name="connsiteX3" fmla="*/ 916781 w 23402115"/>
              <a:gd name="connsiteY3" fmla="*/ 1795463 h 1871663"/>
              <a:gd name="connsiteX4" fmla="*/ 1604796 w 23402115"/>
              <a:gd name="connsiteY4" fmla="*/ 1856601 h 1871663"/>
              <a:gd name="connsiteX5" fmla="*/ 2440781 w 23402115"/>
              <a:gd name="connsiteY5" fmla="*/ 1719263 h 1871663"/>
              <a:gd name="connsiteX6" fmla="*/ 3640931 w 23402115"/>
              <a:gd name="connsiteY6" fmla="*/ 1624013 h 1871663"/>
              <a:gd name="connsiteX7" fmla="*/ 5374481 w 23402115"/>
              <a:gd name="connsiteY7" fmla="*/ 1604963 h 1871663"/>
              <a:gd name="connsiteX8" fmla="*/ 6060281 w 23402115"/>
              <a:gd name="connsiteY8" fmla="*/ 1604963 h 1871663"/>
              <a:gd name="connsiteX9" fmla="*/ 7889081 w 23402115"/>
              <a:gd name="connsiteY9" fmla="*/ 1528763 h 1871663"/>
              <a:gd name="connsiteX10" fmla="*/ 9603581 w 23402115"/>
              <a:gd name="connsiteY10" fmla="*/ 1414463 h 1871663"/>
              <a:gd name="connsiteX11" fmla="*/ 11641931 w 23402115"/>
              <a:gd name="connsiteY11" fmla="*/ 1204913 h 1871663"/>
              <a:gd name="connsiteX12" fmla="*/ 13864431 w 23402115"/>
              <a:gd name="connsiteY12" fmla="*/ 995363 h 1871663"/>
              <a:gd name="connsiteX13" fmla="*/ 15464631 w 23402115"/>
              <a:gd name="connsiteY13" fmla="*/ 868363 h 1871663"/>
              <a:gd name="connsiteX14" fmla="*/ 16880681 w 23402115"/>
              <a:gd name="connsiteY14" fmla="*/ 690563 h 1871663"/>
              <a:gd name="connsiteX15" fmla="*/ 18861881 w 23402115"/>
              <a:gd name="connsiteY15" fmla="*/ 576263 h 1871663"/>
              <a:gd name="connsiteX16" fmla="*/ 20747831 w 23402115"/>
              <a:gd name="connsiteY16" fmla="*/ 328613 h 1871663"/>
              <a:gd name="connsiteX17" fmla="*/ 22100380 w 23402115"/>
              <a:gd name="connsiteY17" fmla="*/ 214313 h 1871663"/>
              <a:gd name="connsiteX18" fmla="*/ 23319581 w 23402115"/>
              <a:gd name="connsiteY18" fmla="*/ 80963 h 1871663"/>
              <a:gd name="connsiteX19" fmla="*/ 23186231 w 23402115"/>
              <a:gd name="connsiteY19" fmla="*/ 42863 h 1871663"/>
              <a:gd name="connsiteX20" fmla="*/ 22976681 w 23402115"/>
              <a:gd name="connsiteY20" fmla="*/ 42863 h 1871663"/>
              <a:gd name="connsiteX21" fmla="*/ 307181 w 23402115"/>
              <a:gd name="connsiteY21" fmla="*/ 4763 h 1871663"/>
              <a:gd name="connsiteX22" fmla="*/ 78581 w 23402115"/>
              <a:gd name="connsiteY22" fmla="*/ 4763 h 1871663"/>
              <a:gd name="connsiteX23" fmla="*/ 0 w 23402115"/>
              <a:gd name="connsiteY23" fmla="*/ 0 h 1871663"/>
              <a:gd name="connsiteX0" fmla="*/ 0 w 23402115"/>
              <a:gd name="connsiteY0" fmla="*/ 0 h 1871663"/>
              <a:gd name="connsiteX1" fmla="*/ 21431 w 23402115"/>
              <a:gd name="connsiteY1" fmla="*/ 1871663 h 1871663"/>
              <a:gd name="connsiteX2" fmla="*/ 211931 w 23402115"/>
              <a:gd name="connsiteY2" fmla="*/ 1855714 h 1871663"/>
              <a:gd name="connsiteX3" fmla="*/ 916781 w 23402115"/>
              <a:gd name="connsiteY3" fmla="*/ 1795463 h 1871663"/>
              <a:gd name="connsiteX4" fmla="*/ 1604796 w 23402115"/>
              <a:gd name="connsiteY4" fmla="*/ 1856601 h 1871663"/>
              <a:gd name="connsiteX5" fmla="*/ 2440781 w 23402115"/>
              <a:gd name="connsiteY5" fmla="*/ 1719263 h 1871663"/>
              <a:gd name="connsiteX6" fmla="*/ 3640931 w 23402115"/>
              <a:gd name="connsiteY6" fmla="*/ 1624013 h 1871663"/>
              <a:gd name="connsiteX7" fmla="*/ 5374481 w 23402115"/>
              <a:gd name="connsiteY7" fmla="*/ 1604963 h 1871663"/>
              <a:gd name="connsiteX8" fmla="*/ 6060281 w 23402115"/>
              <a:gd name="connsiteY8" fmla="*/ 1604963 h 1871663"/>
              <a:gd name="connsiteX9" fmla="*/ 7889081 w 23402115"/>
              <a:gd name="connsiteY9" fmla="*/ 1528763 h 1871663"/>
              <a:gd name="connsiteX10" fmla="*/ 9603581 w 23402115"/>
              <a:gd name="connsiteY10" fmla="*/ 1414463 h 1871663"/>
              <a:gd name="connsiteX11" fmla="*/ 11641931 w 23402115"/>
              <a:gd name="connsiteY11" fmla="*/ 1204913 h 1871663"/>
              <a:gd name="connsiteX12" fmla="*/ 13864431 w 23402115"/>
              <a:gd name="connsiteY12" fmla="*/ 995363 h 1871663"/>
              <a:gd name="connsiteX13" fmla="*/ 15464631 w 23402115"/>
              <a:gd name="connsiteY13" fmla="*/ 868363 h 1871663"/>
              <a:gd name="connsiteX14" fmla="*/ 16880681 w 23402115"/>
              <a:gd name="connsiteY14" fmla="*/ 690563 h 1871663"/>
              <a:gd name="connsiteX15" fmla="*/ 18861881 w 23402115"/>
              <a:gd name="connsiteY15" fmla="*/ 576263 h 1871663"/>
              <a:gd name="connsiteX16" fmla="*/ 20747831 w 23402115"/>
              <a:gd name="connsiteY16" fmla="*/ 328613 h 1871663"/>
              <a:gd name="connsiteX17" fmla="*/ 22100380 w 23402115"/>
              <a:gd name="connsiteY17" fmla="*/ 214313 h 1871663"/>
              <a:gd name="connsiteX18" fmla="*/ 23319581 w 23402115"/>
              <a:gd name="connsiteY18" fmla="*/ 80963 h 1871663"/>
              <a:gd name="connsiteX19" fmla="*/ 23186231 w 23402115"/>
              <a:gd name="connsiteY19" fmla="*/ 42863 h 1871663"/>
              <a:gd name="connsiteX20" fmla="*/ 22976681 w 23402115"/>
              <a:gd name="connsiteY20" fmla="*/ 42863 h 1871663"/>
              <a:gd name="connsiteX21" fmla="*/ 307181 w 23402115"/>
              <a:gd name="connsiteY21" fmla="*/ 4763 h 1871663"/>
              <a:gd name="connsiteX22" fmla="*/ 78581 w 23402115"/>
              <a:gd name="connsiteY22" fmla="*/ 4763 h 1871663"/>
              <a:gd name="connsiteX23" fmla="*/ 0 w 23402115"/>
              <a:gd name="connsiteY23" fmla="*/ 0 h 1871663"/>
              <a:gd name="connsiteX0" fmla="*/ 0 w 23402115"/>
              <a:gd name="connsiteY0" fmla="*/ 0 h 1871663"/>
              <a:gd name="connsiteX1" fmla="*/ 21431 w 23402115"/>
              <a:gd name="connsiteY1" fmla="*/ 1871663 h 1871663"/>
              <a:gd name="connsiteX2" fmla="*/ 211931 w 23402115"/>
              <a:gd name="connsiteY2" fmla="*/ 1855714 h 1871663"/>
              <a:gd name="connsiteX3" fmla="*/ 916781 w 23402115"/>
              <a:gd name="connsiteY3" fmla="*/ 1795463 h 1871663"/>
              <a:gd name="connsiteX4" fmla="*/ 1604796 w 23402115"/>
              <a:gd name="connsiteY4" fmla="*/ 1856601 h 1871663"/>
              <a:gd name="connsiteX5" fmla="*/ 2440781 w 23402115"/>
              <a:gd name="connsiteY5" fmla="*/ 1719263 h 1871663"/>
              <a:gd name="connsiteX6" fmla="*/ 3640931 w 23402115"/>
              <a:gd name="connsiteY6" fmla="*/ 1624013 h 1871663"/>
              <a:gd name="connsiteX7" fmla="*/ 5374481 w 23402115"/>
              <a:gd name="connsiteY7" fmla="*/ 1604963 h 1871663"/>
              <a:gd name="connsiteX8" fmla="*/ 6060281 w 23402115"/>
              <a:gd name="connsiteY8" fmla="*/ 1604963 h 1871663"/>
              <a:gd name="connsiteX9" fmla="*/ 7889081 w 23402115"/>
              <a:gd name="connsiteY9" fmla="*/ 1528763 h 1871663"/>
              <a:gd name="connsiteX10" fmla="*/ 9603581 w 23402115"/>
              <a:gd name="connsiteY10" fmla="*/ 1414463 h 1871663"/>
              <a:gd name="connsiteX11" fmla="*/ 11641931 w 23402115"/>
              <a:gd name="connsiteY11" fmla="*/ 1204913 h 1871663"/>
              <a:gd name="connsiteX12" fmla="*/ 13864431 w 23402115"/>
              <a:gd name="connsiteY12" fmla="*/ 995363 h 1871663"/>
              <a:gd name="connsiteX13" fmla="*/ 15464631 w 23402115"/>
              <a:gd name="connsiteY13" fmla="*/ 868363 h 1871663"/>
              <a:gd name="connsiteX14" fmla="*/ 16880681 w 23402115"/>
              <a:gd name="connsiteY14" fmla="*/ 690563 h 1871663"/>
              <a:gd name="connsiteX15" fmla="*/ 18861881 w 23402115"/>
              <a:gd name="connsiteY15" fmla="*/ 576263 h 1871663"/>
              <a:gd name="connsiteX16" fmla="*/ 20747831 w 23402115"/>
              <a:gd name="connsiteY16" fmla="*/ 328613 h 1871663"/>
              <a:gd name="connsiteX17" fmla="*/ 22100380 w 23402115"/>
              <a:gd name="connsiteY17" fmla="*/ 214313 h 1871663"/>
              <a:gd name="connsiteX18" fmla="*/ 23319581 w 23402115"/>
              <a:gd name="connsiteY18" fmla="*/ 80963 h 1871663"/>
              <a:gd name="connsiteX19" fmla="*/ 23186231 w 23402115"/>
              <a:gd name="connsiteY19" fmla="*/ 42863 h 1871663"/>
              <a:gd name="connsiteX20" fmla="*/ 22976681 w 23402115"/>
              <a:gd name="connsiteY20" fmla="*/ 42863 h 1871663"/>
              <a:gd name="connsiteX21" fmla="*/ 307181 w 23402115"/>
              <a:gd name="connsiteY21" fmla="*/ 4763 h 1871663"/>
              <a:gd name="connsiteX22" fmla="*/ 0 w 23402115"/>
              <a:gd name="connsiteY22" fmla="*/ 0 h 18716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3402115" h="1871663">
                <a:moveTo>
                  <a:pt x="0" y="0"/>
                </a:moveTo>
                <a:lnTo>
                  <a:pt x="21431" y="1871663"/>
                </a:lnTo>
                <a:lnTo>
                  <a:pt x="211931" y="1855714"/>
                </a:lnTo>
                <a:cubicBezTo>
                  <a:pt x="361156" y="1843014"/>
                  <a:pt x="684637" y="1795315"/>
                  <a:pt x="916781" y="1795463"/>
                </a:cubicBezTo>
                <a:cubicBezTo>
                  <a:pt x="1148925" y="1795611"/>
                  <a:pt x="1350796" y="1869301"/>
                  <a:pt x="1604796" y="1856601"/>
                </a:cubicBezTo>
                <a:cubicBezTo>
                  <a:pt x="1858796" y="1843901"/>
                  <a:pt x="2101425" y="1758028"/>
                  <a:pt x="2440781" y="1719263"/>
                </a:cubicBezTo>
                <a:cubicBezTo>
                  <a:pt x="2780137" y="1680498"/>
                  <a:pt x="3151981" y="1643063"/>
                  <a:pt x="3640931" y="1624013"/>
                </a:cubicBezTo>
                <a:cubicBezTo>
                  <a:pt x="4129881" y="1604963"/>
                  <a:pt x="5374481" y="1604963"/>
                  <a:pt x="5374481" y="1604963"/>
                </a:cubicBezTo>
                <a:cubicBezTo>
                  <a:pt x="5777706" y="1601788"/>
                  <a:pt x="5641181" y="1617663"/>
                  <a:pt x="6060281" y="1604963"/>
                </a:cubicBezTo>
                <a:cubicBezTo>
                  <a:pt x="6479381" y="1592263"/>
                  <a:pt x="7298531" y="1560513"/>
                  <a:pt x="7889081" y="1528763"/>
                </a:cubicBezTo>
                <a:cubicBezTo>
                  <a:pt x="8479631" y="1497013"/>
                  <a:pt x="8978106" y="1468438"/>
                  <a:pt x="9603581" y="1414463"/>
                </a:cubicBezTo>
                <a:cubicBezTo>
                  <a:pt x="10229056" y="1360488"/>
                  <a:pt x="11641931" y="1204913"/>
                  <a:pt x="11641931" y="1204913"/>
                </a:cubicBezTo>
                <a:lnTo>
                  <a:pt x="13864431" y="995363"/>
                </a:lnTo>
                <a:lnTo>
                  <a:pt x="15464631" y="868363"/>
                </a:lnTo>
                <a:cubicBezTo>
                  <a:pt x="15967339" y="817563"/>
                  <a:pt x="16314473" y="739246"/>
                  <a:pt x="16880681" y="690563"/>
                </a:cubicBezTo>
                <a:cubicBezTo>
                  <a:pt x="17446889" y="641880"/>
                  <a:pt x="18217356" y="636588"/>
                  <a:pt x="18861881" y="576263"/>
                </a:cubicBezTo>
                <a:cubicBezTo>
                  <a:pt x="19506406" y="515938"/>
                  <a:pt x="20208081" y="388938"/>
                  <a:pt x="20747831" y="328613"/>
                </a:cubicBezTo>
                <a:cubicBezTo>
                  <a:pt x="21287581" y="268288"/>
                  <a:pt x="22100380" y="214313"/>
                  <a:pt x="22100380" y="214313"/>
                </a:cubicBezTo>
                <a:lnTo>
                  <a:pt x="23319581" y="80963"/>
                </a:lnTo>
                <a:cubicBezTo>
                  <a:pt x="23545006" y="49213"/>
                  <a:pt x="23243381" y="49213"/>
                  <a:pt x="23186231" y="42863"/>
                </a:cubicBezTo>
                <a:cubicBezTo>
                  <a:pt x="23129081" y="36513"/>
                  <a:pt x="22976681" y="42863"/>
                  <a:pt x="22976681" y="42863"/>
                </a:cubicBezTo>
                <a:lnTo>
                  <a:pt x="307181" y="4763"/>
                </a:lnTo>
                <a:lnTo>
                  <a:pt x="0" y="0"/>
                </a:lnTo>
                <a:close/>
              </a:path>
            </a:pathLst>
          </a:custGeom>
          <a:solidFill>
            <a:schemeClr val="accent5">
              <a:lumMod val="20000"/>
              <a:lumOff val="80000"/>
            </a:schemeClr>
          </a:solid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Oval 8">
            <a:extLst>
              <a:ext uri="{FF2B5EF4-FFF2-40B4-BE49-F238E27FC236}">
                <a16:creationId xmlns:a16="http://schemas.microsoft.com/office/drawing/2014/main" id="{D920953B-5A20-4648-8B3F-98EF718A218C}"/>
              </a:ext>
            </a:extLst>
          </p:cNvPr>
          <p:cNvSpPr/>
          <p:nvPr/>
        </p:nvSpPr>
        <p:spPr>
          <a:xfrm>
            <a:off x="3696861" y="2820691"/>
            <a:ext cx="334437" cy="356461"/>
          </a:xfrm>
          <a:prstGeom prst="ellipse">
            <a:avLst/>
          </a:pr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376D680A-D27B-4537-B991-16A2A36788C1}"/>
              </a:ext>
            </a:extLst>
          </p:cNvPr>
          <p:cNvSpPr>
            <a:spLocks noChangeAspect="1"/>
          </p:cNvSpPr>
          <p:nvPr/>
        </p:nvSpPr>
        <p:spPr>
          <a:xfrm>
            <a:off x="10312447" y="9043738"/>
            <a:ext cx="4236067" cy="3457331"/>
          </a:xfrm>
          <a:custGeom>
            <a:avLst/>
            <a:gdLst>
              <a:gd name="connsiteX0" fmla="*/ 0 w 4727453"/>
              <a:gd name="connsiteY0" fmla="*/ 2231171 h 3811998"/>
              <a:gd name="connsiteX1" fmla="*/ 154983 w 4727453"/>
              <a:gd name="connsiteY1" fmla="*/ 1983198 h 3811998"/>
              <a:gd name="connsiteX2" fmla="*/ 402956 w 4727453"/>
              <a:gd name="connsiteY2" fmla="*/ 1890208 h 3811998"/>
              <a:gd name="connsiteX3" fmla="*/ 759417 w 4727453"/>
              <a:gd name="connsiteY3" fmla="*/ 1781720 h 3811998"/>
              <a:gd name="connsiteX4" fmla="*/ 1348353 w 4727453"/>
              <a:gd name="connsiteY4" fmla="*/ 1471754 h 3811998"/>
              <a:gd name="connsiteX5" fmla="*/ 2231756 w 4727453"/>
              <a:gd name="connsiteY5" fmla="*/ 1037801 h 3811998"/>
              <a:gd name="connsiteX6" fmla="*/ 3006671 w 4727453"/>
              <a:gd name="connsiteY6" fmla="*/ 603849 h 3811998"/>
              <a:gd name="connsiteX7" fmla="*/ 3657600 w 4727453"/>
              <a:gd name="connsiteY7" fmla="*/ 309381 h 3811998"/>
              <a:gd name="connsiteX8" fmla="*/ 3859078 w 4727453"/>
              <a:gd name="connsiteY8" fmla="*/ 169896 h 3811998"/>
              <a:gd name="connsiteX9" fmla="*/ 4308529 w 4727453"/>
              <a:gd name="connsiteY9" fmla="*/ 14913 h 3811998"/>
              <a:gd name="connsiteX10" fmla="*/ 4448014 w 4727453"/>
              <a:gd name="connsiteY10" fmla="*/ 14913 h 3811998"/>
              <a:gd name="connsiteX11" fmla="*/ 4572000 w 4727453"/>
              <a:gd name="connsiteY11" fmla="*/ 92405 h 3811998"/>
              <a:gd name="connsiteX12" fmla="*/ 4695986 w 4727453"/>
              <a:gd name="connsiteY12" fmla="*/ 309381 h 3811998"/>
              <a:gd name="connsiteX13" fmla="*/ 4726983 w 4727453"/>
              <a:gd name="connsiteY13" fmla="*/ 433367 h 3811998"/>
              <a:gd name="connsiteX14" fmla="*/ 4680488 w 4727453"/>
              <a:gd name="connsiteY14" fmla="*/ 588351 h 3811998"/>
              <a:gd name="connsiteX15" fmla="*/ 4463512 w 4727453"/>
              <a:gd name="connsiteY15" fmla="*/ 913815 h 3811998"/>
              <a:gd name="connsiteX16" fmla="*/ 4138048 w 4727453"/>
              <a:gd name="connsiteY16" fmla="*/ 1502751 h 3811998"/>
              <a:gd name="connsiteX17" fmla="*/ 3921071 w 4727453"/>
              <a:gd name="connsiteY17" fmla="*/ 1905706 h 3811998"/>
              <a:gd name="connsiteX18" fmla="*/ 3781586 w 4727453"/>
              <a:gd name="connsiteY18" fmla="*/ 2138181 h 3811998"/>
              <a:gd name="connsiteX19" fmla="*/ 3766088 w 4727453"/>
              <a:gd name="connsiteY19" fmla="*/ 2169178 h 3811998"/>
              <a:gd name="connsiteX20" fmla="*/ 3161654 w 4727453"/>
              <a:gd name="connsiteY20" fmla="*/ 2463645 h 3811998"/>
              <a:gd name="connsiteX21" fmla="*/ 2712203 w 4727453"/>
              <a:gd name="connsiteY21" fmla="*/ 2804608 h 3811998"/>
              <a:gd name="connsiteX22" fmla="*/ 2169763 w 4727453"/>
              <a:gd name="connsiteY22" fmla="*/ 3207564 h 3811998"/>
              <a:gd name="connsiteX23" fmla="*/ 1906292 w 4727453"/>
              <a:gd name="connsiteY23" fmla="*/ 3548527 h 3811998"/>
              <a:gd name="connsiteX24" fmla="*/ 1797803 w 4727453"/>
              <a:gd name="connsiteY24" fmla="*/ 3811998 h 3811998"/>
              <a:gd name="connsiteX0" fmla="*/ 0 w 4727453"/>
              <a:gd name="connsiteY0" fmla="*/ 2231171 h 3811998"/>
              <a:gd name="connsiteX1" fmla="*/ 154983 w 4727453"/>
              <a:gd name="connsiteY1" fmla="*/ 1983198 h 3811998"/>
              <a:gd name="connsiteX2" fmla="*/ 402956 w 4727453"/>
              <a:gd name="connsiteY2" fmla="*/ 1890208 h 3811998"/>
              <a:gd name="connsiteX3" fmla="*/ 759417 w 4727453"/>
              <a:gd name="connsiteY3" fmla="*/ 1781720 h 3811998"/>
              <a:gd name="connsiteX4" fmla="*/ 1348353 w 4727453"/>
              <a:gd name="connsiteY4" fmla="*/ 1471754 h 3811998"/>
              <a:gd name="connsiteX5" fmla="*/ 2231756 w 4727453"/>
              <a:gd name="connsiteY5" fmla="*/ 1037801 h 3811998"/>
              <a:gd name="connsiteX6" fmla="*/ 3006671 w 4727453"/>
              <a:gd name="connsiteY6" fmla="*/ 603849 h 3811998"/>
              <a:gd name="connsiteX7" fmla="*/ 3859078 w 4727453"/>
              <a:gd name="connsiteY7" fmla="*/ 169896 h 3811998"/>
              <a:gd name="connsiteX8" fmla="*/ 4308529 w 4727453"/>
              <a:gd name="connsiteY8" fmla="*/ 14913 h 3811998"/>
              <a:gd name="connsiteX9" fmla="*/ 4448014 w 4727453"/>
              <a:gd name="connsiteY9" fmla="*/ 14913 h 3811998"/>
              <a:gd name="connsiteX10" fmla="*/ 4572000 w 4727453"/>
              <a:gd name="connsiteY10" fmla="*/ 92405 h 3811998"/>
              <a:gd name="connsiteX11" fmla="*/ 4695986 w 4727453"/>
              <a:gd name="connsiteY11" fmla="*/ 309381 h 3811998"/>
              <a:gd name="connsiteX12" fmla="*/ 4726983 w 4727453"/>
              <a:gd name="connsiteY12" fmla="*/ 433367 h 3811998"/>
              <a:gd name="connsiteX13" fmla="*/ 4680488 w 4727453"/>
              <a:gd name="connsiteY13" fmla="*/ 588351 h 3811998"/>
              <a:gd name="connsiteX14" fmla="*/ 4463512 w 4727453"/>
              <a:gd name="connsiteY14" fmla="*/ 913815 h 3811998"/>
              <a:gd name="connsiteX15" fmla="*/ 4138048 w 4727453"/>
              <a:gd name="connsiteY15" fmla="*/ 1502751 h 3811998"/>
              <a:gd name="connsiteX16" fmla="*/ 3921071 w 4727453"/>
              <a:gd name="connsiteY16" fmla="*/ 1905706 h 3811998"/>
              <a:gd name="connsiteX17" fmla="*/ 3781586 w 4727453"/>
              <a:gd name="connsiteY17" fmla="*/ 2138181 h 3811998"/>
              <a:gd name="connsiteX18" fmla="*/ 3766088 w 4727453"/>
              <a:gd name="connsiteY18" fmla="*/ 2169178 h 3811998"/>
              <a:gd name="connsiteX19" fmla="*/ 3161654 w 4727453"/>
              <a:gd name="connsiteY19" fmla="*/ 2463645 h 3811998"/>
              <a:gd name="connsiteX20" fmla="*/ 2712203 w 4727453"/>
              <a:gd name="connsiteY20" fmla="*/ 2804608 h 3811998"/>
              <a:gd name="connsiteX21" fmla="*/ 2169763 w 4727453"/>
              <a:gd name="connsiteY21" fmla="*/ 3207564 h 3811998"/>
              <a:gd name="connsiteX22" fmla="*/ 1906292 w 4727453"/>
              <a:gd name="connsiteY22" fmla="*/ 3548527 h 3811998"/>
              <a:gd name="connsiteX23" fmla="*/ 1797803 w 4727453"/>
              <a:gd name="connsiteY23" fmla="*/ 3811998 h 3811998"/>
              <a:gd name="connsiteX0" fmla="*/ 0 w 4727453"/>
              <a:gd name="connsiteY0" fmla="*/ 2231171 h 3811998"/>
              <a:gd name="connsiteX1" fmla="*/ 154983 w 4727453"/>
              <a:gd name="connsiteY1" fmla="*/ 1983198 h 3811998"/>
              <a:gd name="connsiteX2" fmla="*/ 402956 w 4727453"/>
              <a:gd name="connsiteY2" fmla="*/ 1890208 h 3811998"/>
              <a:gd name="connsiteX3" fmla="*/ 759417 w 4727453"/>
              <a:gd name="connsiteY3" fmla="*/ 1781720 h 3811998"/>
              <a:gd name="connsiteX4" fmla="*/ 1348353 w 4727453"/>
              <a:gd name="connsiteY4" fmla="*/ 1471754 h 3811998"/>
              <a:gd name="connsiteX5" fmla="*/ 2231756 w 4727453"/>
              <a:gd name="connsiteY5" fmla="*/ 1037801 h 3811998"/>
              <a:gd name="connsiteX6" fmla="*/ 3006671 w 4727453"/>
              <a:gd name="connsiteY6" fmla="*/ 603849 h 3811998"/>
              <a:gd name="connsiteX7" fmla="*/ 3859078 w 4727453"/>
              <a:gd name="connsiteY7" fmla="*/ 169896 h 3811998"/>
              <a:gd name="connsiteX8" fmla="*/ 4308529 w 4727453"/>
              <a:gd name="connsiteY8" fmla="*/ 14913 h 3811998"/>
              <a:gd name="connsiteX9" fmla="*/ 4448014 w 4727453"/>
              <a:gd name="connsiteY9" fmla="*/ 14913 h 3811998"/>
              <a:gd name="connsiteX10" fmla="*/ 4572000 w 4727453"/>
              <a:gd name="connsiteY10" fmla="*/ 92405 h 3811998"/>
              <a:gd name="connsiteX11" fmla="*/ 4695986 w 4727453"/>
              <a:gd name="connsiteY11" fmla="*/ 309381 h 3811998"/>
              <a:gd name="connsiteX12" fmla="*/ 4726983 w 4727453"/>
              <a:gd name="connsiteY12" fmla="*/ 433367 h 3811998"/>
              <a:gd name="connsiteX13" fmla="*/ 4680488 w 4727453"/>
              <a:gd name="connsiteY13" fmla="*/ 588351 h 3811998"/>
              <a:gd name="connsiteX14" fmla="*/ 4463512 w 4727453"/>
              <a:gd name="connsiteY14" fmla="*/ 913815 h 3811998"/>
              <a:gd name="connsiteX15" fmla="*/ 4138048 w 4727453"/>
              <a:gd name="connsiteY15" fmla="*/ 1502751 h 3811998"/>
              <a:gd name="connsiteX16" fmla="*/ 3921071 w 4727453"/>
              <a:gd name="connsiteY16" fmla="*/ 1905706 h 3811998"/>
              <a:gd name="connsiteX17" fmla="*/ 3781586 w 4727453"/>
              <a:gd name="connsiteY17" fmla="*/ 2138181 h 3811998"/>
              <a:gd name="connsiteX18" fmla="*/ 3161654 w 4727453"/>
              <a:gd name="connsiteY18" fmla="*/ 2463645 h 3811998"/>
              <a:gd name="connsiteX19" fmla="*/ 2712203 w 4727453"/>
              <a:gd name="connsiteY19" fmla="*/ 2804608 h 3811998"/>
              <a:gd name="connsiteX20" fmla="*/ 2169763 w 4727453"/>
              <a:gd name="connsiteY20" fmla="*/ 3207564 h 3811998"/>
              <a:gd name="connsiteX21" fmla="*/ 1906292 w 4727453"/>
              <a:gd name="connsiteY21" fmla="*/ 3548527 h 3811998"/>
              <a:gd name="connsiteX22" fmla="*/ 1797803 w 4727453"/>
              <a:gd name="connsiteY22" fmla="*/ 3811998 h 3811998"/>
              <a:gd name="connsiteX0" fmla="*/ 0 w 4727453"/>
              <a:gd name="connsiteY0" fmla="*/ 2231171 h 3811998"/>
              <a:gd name="connsiteX1" fmla="*/ 154983 w 4727453"/>
              <a:gd name="connsiteY1" fmla="*/ 1983198 h 3811998"/>
              <a:gd name="connsiteX2" fmla="*/ 402956 w 4727453"/>
              <a:gd name="connsiteY2" fmla="*/ 1890208 h 3811998"/>
              <a:gd name="connsiteX3" fmla="*/ 759417 w 4727453"/>
              <a:gd name="connsiteY3" fmla="*/ 1781720 h 3811998"/>
              <a:gd name="connsiteX4" fmla="*/ 1348353 w 4727453"/>
              <a:gd name="connsiteY4" fmla="*/ 1471754 h 3811998"/>
              <a:gd name="connsiteX5" fmla="*/ 2231756 w 4727453"/>
              <a:gd name="connsiteY5" fmla="*/ 1037801 h 3811998"/>
              <a:gd name="connsiteX6" fmla="*/ 3006671 w 4727453"/>
              <a:gd name="connsiteY6" fmla="*/ 603849 h 3811998"/>
              <a:gd name="connsiteX7" fmla="*/ 3859078 w 4727453"/>
              <a:gd name="connsiteY7" fmla="*/ 169896 h 3811998"/>
              <a:gd name="connsiteX8" fmla="*/ 4308529 w 4727453"/>
              <a:gd name="connsiteY8" fmla="*/ 14913 h 3811998"/>
              <a:gd name="connsiteX9" fmla="*/ 4448014 w 4727453"/>
              <a:gd name="connsiteY9" fmla="*/ 14913 h 3811998"/>
              <a:gd name="connsiteX10" fmla="*/ 4572000 w 4727453"/>
              <a:gd name="connsiteY10" fmla="*/ 92405 h 3811998"/>
              <a:gd name="connsiteX11" fmla="*/ 4695986 w 4727453"/>
              <a:gd name="connsiteY11" fmla="*/ 309381 h 3811998"/>
              <a:gd name="connsiteX12" fmla="*/ 4726983 w 4727453"/>
              <a:gd name="connsiteY12" fmla="*/ 433367 h 3811998"/>
              <a:gd name="connsiteX13" fmla="*/ 4680488 w 4727453"/>
              <a:gd name="connsiteY13" fmla="*/ 588351 h 3811998"/>
              <a:gd name="connsiteX14" fmla="*/ 4463512 w 4727453"/>
              <a:gd name="connsiteY14" fmla="*/ 913815 h 3811998"/>
              <a:gd name="connsiteX15" fmla="*/ 4138048 w 4727453"/>
              <a:gd name="connsiteY15" fmla="*/ 1502751 h 3811998"/>
              <a:gd name="connsiteX16" fmla="*/ 3921071 w 4727453"/>
              <a:gd name="connsiteY16" fmla="*/ 1905706 h 3811998"/>
              <a:gd name="connsiteX17" fmla="*/ 3781586 w 4727453"/>
              <a:gd name="connsiteY17" fmla="*/ 2138181 h 3811998"/>
              <a:gd name="connsiteX18" fmla="*/ 3161654 w 4727453"/>
              <a:gd name="connsiteY18" fmla="*/ 2463645 h 3811998"/>
              <a:gd name="connsiteX19" fmla="*/ 2712203 w 4727453"/>
              <a:gd name="connsiteY19" fmla="*/ 2758915 h 3811998"/>
              <a:gd name="connsiteX20" fmla="*/ 2169763 w 4727453"/>
              <a:gd name="connsiteY20" fmla="*/ 3207564 h 3811998"/>
              <a:gd name="connsiteX21" fmla="*/ 1906292 w 4727453"/>
              <a:gd name="connsiteY21" fmla="*/ 3548527 h 3811998"/>
              <a:gd name="connsiteX22" fmla="*/ 1797803 w 4727453"/>
              <a:gd name="connsiteY22" fmla="*/ 3811998 h 3811998"/>
              <a:gd name="connsiteX0" fmla="*/ 0 w 4727453"/>
              <a:gd name="connsiteY0" fmla="*/ 2231171 h 3811998"/>
              <a:gd name="connsiteX1" fmla="*/ 154983 w 4727453"/>
              <a:gd name="connsiteY1" fmla="*/ 1983198 h 3811998"/>
              <a:gd name="connsiteX2" fmla="*/ 402956 w 4727453"/>
              <a:gd name="connsiteY2" fmla="*/ 1890208 h 3811998"/>
              <a:gd name="connsiteX3" fmla="*/ 759417 w 4727453"/>
              <a:gd name="connsiteY3" fmla="*/ 1781720 h 3811998"/>
              <a:gd name="connsiteX4" fmla="*/ 1348353 w 4727453"/>
              <a:gd name="connsiteY4" fmla="*/ 1471754 h 3811998"/>
              <a:gd name="connsiteX5" fmla="*/ 2231756 w 4727453"/>
              <a:gd name="connsiteY5" fmla="*/ 1037801 h 3811998"/>
              <a:gd name="connsiteX6" fmla="*/ 3006671 w 4727453"/>
              <a:gd name="connsiteY6" fmla="*/ 603849 h 3811998"/>
              <a:gd name="connsiteX7" fmla="*/ 3859078 w 4727453"/>
              <a:gd name="connsiteY7" fmla="*/ 169896 h 3811998"/>
              <a:gd name="connsiteX8" fmla="*/ 4308529 w 4727453"/>
              <a:gd name="connsiteY8" fmla="*/ 14913 h 3811998"/>
              <a:gd name="connsiteX9" fmla="*/ 4448014 w 4727453"/>
              <a:gd name="connsiteY9" fmla="*/ 14913 h 3811998"/>
              <a:gd name="connsiteX10" fmla="*/ 4572000 w 4727453"/>
              <a:gd name="connsiteY10" fmla="*/ 92405 h 3811998"/>
              <a:gd name="connsiteX11" fmla="*/ 4695986 w 4727453"/>
              <a:gd name="connsiteY11" fmla="*/ 309381 h 3811998"/>
              <a:gd name="connsiteX12" fmla="*/ 4726983 w 4727453"/>
              <a:gd name="connsiteY12" fmla="*/ 433367 h 3811998"/>
              <a:gd name="connsiteX13" fmla="*/ 4680488 w 4727453"/>
              <a:gd name="connsiteY13" fmla="*/ 588351 h 3811998"/>
              <a:gd name="connsiteX14" fmla="*/ 4463512 w 4727453"/>
              <a:gd name="connsiteY14" fmla="*/ 913815 h 3811998"/>
              <a:gd name="connsiteX15" fmla="*/ 4138048 w 4727453"/>
              <a:gd name="connsiteY15" fmla="*/ 1502751 h 3811998"/>
              <a:gd name="connsiteX16" fmla="*/ 3921071 w 4727453"/>
              <a:gd name="connsiteY16" fmla="*/ 1905706 h 3811998"/>
              <a:gd name="connsiteX17" fmla="*/ 3781586 w 4727453"/>
              <a:gd name="connsiteY17" fmla="*/ 2138181 h 3811998"/>
              <a:gd name="connsiteX18" fmla="*/ 3161654 w 4727453"/>
              <a:gd name="connsiteY18" fmla="*/ 2463645 h 3811998"/>
              <a:gd name="connsiteX19" fmla="*/ 2712203 w 4727453"/>
              <a:gd name="connsiteY19" fmla="*/ 2758915 h 3811998"/>
              <a:gd name="connsiteX20" fmla="*/ 2169763 w 4727453"/>
              <a:gd name="connsiteY20" fmla="*/ 3207564 h 3811998"/>
              <a:gd name="connsiteX21" fmla="*/ 1906292 w 4727453"/>
              <a:gd name="connsiteY21" fmla="*/ 3548527 h 3811998"/>
              <a:gd name="connsiteX22" fmla="*/ 1797803 w 4727453"/>
              <a:gd name="connsiteY22" fmla="*/ 3811998 h 3811998"/>
              <a:gd name="connsiteX0" fmla="*/ 0 w 4727453"/>
              <a:gd name="connsiteY0" fmla="*/ 2231171 h 3858383"/>
              <a:gd name="connsiteX1" fmla="*/ 154983 w 4727453"/>
              <a:gd name="connsiteY1" fmla="*/ 1983198 h 3858383"/>
              <a:gd name="connsiteX2" fmla="*/ 402956 w 4727453"/>
              <a:gd name="connsiteY2" fmla="*/ 1890208 h 3858383"/>
              <a:gd name="connsiteX3" fmla="*/ 759417 w 4727453"/>
              <a:gd name="connsiteY3" fmla="*/ 1781720 h 3858383"/>
              <a:gd name="connsiteX4" fmla="*/ 1348353 w 4727453"/>
              <a:gd name="connsiteY4" fmla="*/ 1471754 h 3858383"/>
              <a:gd name="connsiteX5" fmla="*/ 2231756 w 4727453"/>
              <a:gd name="connsiteY5" fmla="*/ 1037801 h 3858383"/>
              <a:gd name="connsiteX6" fmla="*/ 3006671 w 4727453"/>
              <a:gd name="connsiteY6" fmla="*/ 603849 h 3858383"/>
              <a:gd name="connsiteX7" fmla="*/ 3859078 w 4727453"/>
              <a:gd name="connsiteY7" fmla="*/ 169896 h 3858383"/>
              <a:gd name="connsiteX8" fmla="*/ 4308529 w 4727453"/>
              <a:gd name="connsiteY8" fmla="*/ 14913 h 3858383"/>
              <a:gd name="connsiteX9" fmla="*/ 4448014 w 4727453"/>
              <a:gd name="connsiteY9" fmla="*/ 14913 h 3858383"/>
              <a:gd name="connsiteX10" fmla="*/ 4572000 w 4727453"/>
              <a:gd name="connsiteY10" fmla="*/ 92405 h 3858383"/>
              <a:gd name="connsiteX11" fmla="*/ 4695986 w 4727453"/>
              <a:gd name="connsiteY11" fmla="*/ 309381 h 3858383"/>
              <a:gd name="connsiteX12" fmla="*/ 4726983 w 4727453"/>
              <a:gd name="connsiteY12" fmla="*/ 433367 h 3858383"/>
              <a:gd name="connsiteX13" fmla="*/ 4680488 w 4727453"/>
              <a:gd name="connsiteY13" fmla="*/ 588351 h 3858383"/>
              <a:gd name="connsiteX14" fmla="*/ 4463512 w 4727453"/>
              <a:gd name="connsiteY14" fmla="*/ 913815 h 3858383"/>
              <a:gd name="connsiteX15" fmla="*/ 4138048 w 4727453"/>
              <a:gd name="connsiteY15" fmla="*/ 1502751 h 3858383"/>
              <a:gd name="connsiteX16" fmla="*/ 3921071 w 4727453"/>
              <a:gd name="connsiteY16" fmla="*/ 1905706 h 3858383"/>
              <a:gd name="connsiteX17" fmla="*/ 3781586 w 4727453"/>
              <a:gd name="connsiteY17" fmla="*/ 2138181 h 3858383"/>
              <a:gd name="connsiteX18" fmla="*/ 3161654 w 4727453"/>
              <a:gd name="connsiteY18" fmla="*/ 2463645 h 3858383"/>
              <a:gd name="connsiteX19" fmla="*/ 2712203 w 4727453"/>
              <a:gd name="connsiteY19" fmla="*/ 2758915 h 3858383"/>
              <a:gd name="connsiteX20" fmla="*/ 2169763 w 4727453"/>
              <a:gd name="connsiteY20" fmla="*/ 3207564 h 3858383"/>
              <a:gd name="connsiteX21" fmla="*/ 1906292 w 4727453"/>
              <a:gd name="connsiteY21" fmla="*/ 3548527 h 3858383"/>
              <a:gd name="connsiteX22" fmla="*/ 1815644 w 4727453"/>
              <a:gd name="connsiteY22" fmla="*/ 3858383 h 38583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4727453" h="3858383">
                <a:moveTo>
                  <a:pt x="0" y="2231171"/>
                </a:moveTo>
                <a:cubicBezTo>
                  <a:pt x="43912" y="2135598"/>
                  <a:pt x="87824" y="2040025"/>
                  <a:pt x="154983" y="1983198"/>
                </a:cubicBezTo>
                <a:cubicBezTo>
                  <a:pt x="222142" y="1926371"/>
                  <a:pt x="302217" y="1923788"/>
                  <a:pt x="402956" y="1890208"/>
                </a:cubicBezTo>
                <a:cubicBezTo>
                  <a:pt x="503695" y="1856628"/>
                  <a:pt x="601851" y="1851462"/>
                  <a:pt x="759417" y="1781720"/>
                </a:cubicBezTo>
                <a:cubicBezTo>
                  <a:pt x="916983" y="1711978"/>
                  <a:pt x="1102963" y="1595740"/>
                  <a:pt x="1348353" y="1471754"/>
                </a:cubicBezTo>
                <a:cubicBezTo>
                  <a:pt x="1593743" y="1347767"/>
                  <a:pt x="1955370" y="1182452"/>
                  <a:pt x="2231756" y="1037801"/>
                </a:cubicBezTo>
                <a:cubicBezTo>
                  <a:pt x="2508142" y="893150"/>
                  <a:pt x="2735451" y="748500"/>
                  <a:pt x="3006671" y="603849"/>
                </a:cubicBezTo>
                <a:cubicBezTo>
                  <a:pt x="3277891" y="459198"/>
                  <a:pt x="3642102" y="268052"/>
                  <a:pt x="3859078" y="169896"/>
                </a:cubicBezTo>
                <a:cubicBezTo>
                  <a:pt x="4076054" y="71740"/>
                  <a:pt x="4210373" y="40743"/>
                  <a:pt x="4308529" y="14913"/>
                </a:cubicBezTo>
                <a:cubicBezTo>
                  <a:pt x="4406685" y="-10918"/>
                  <a:pt x="4404102" y="1998"/>
                  <a:pt x="4448014" y="14913"/>
                </a:cubicBezTo>
                <a:cubicBezTo>
                  <a:pt x="4491926" y="27828"/>
                  <a:pt x="4530671" y="43327"/>
                  <a:pt x="4572000" y="92405"/>
                </a:cubicBezTo>
                <a:cubicBezTo>
                  <a:pt x="4613329" y="141483"/>
                  <a:pt x="4670156" y="252554"/>
                  <a:pt x="4695986" y="309381"/>
                </a:cubicBezTo>
                <a:cubicBezTo>
                  <a:pt x="4721816" y="366208"/>
                  <a:pt x="4729566" y="386872"/>
                  <a:pt x="4726983" y="433367"/>
                </a:cubicBezTo>
                <a:cubicBezTo>
                  <a:pt x="4724400" y="479862"/>
                  <a:pt x="4724400" y="508276"/>
                  <a:pt x="4680488" y="588351"/>
                </a:cubicBezTo>
                <a:cubicBezTo>
                  <a:pt x="4636576" y="668426"/>
                  <a:pt x="4553919" y="761415"/>
                  <a:pt x="4463512" y="913815"/>
                </a:cubicBezTo>
                <a:cubicBezTo>
                  <a:pt x="4373105" y="1066215"/>
                  <a:pt x="4228455" y="1337436"/>
                  <a:pt x="4138048" y="1502751"/>
                </a:cubicBezTo>
                <a:cubicBezTo>
                  <a:pt x="4047641" y="1668066"/>
                  <a:pt x="3980481" y="1799801"/>
                  <a:pt x="3921071" y="1905706"/>
                </a:cubicBezTo>
                <a:cubicBezTo>
                  <a:pt x="3861661" y="2011611"/>
                  <a:pt x="3908155" y="2045191"/>
                  <a:pt x="3781586" y="2138181"/>
                </a:cubicBezTo>
                <a:cubicBezTo>
                  <a:pt x="3655017" y="2231171"/>
                  <a:pt x="3339884" y="2360189"/>
                  <a:pt x="3161654" y="2463645"/>
                </a:cubicBezTo>
                <a:cubicBezTo>
                  <a:pt x="2983424" y="2567101"/>
                  <a:pt x="2712203" y="2758915"/>
                  <a:pt x="2712203" y="2758915"/>
                </a:cubicBezTo>
                <a:cubicBezTo>
                  <a:pt x="2546888" y="2882901"/>
                  <a:pt x="2304081" y="3075962"/>
                  <a:pt x="2169763" y="3207564"/>
                </a:cubicBezTo>
                <a:cubicBezTo>
                  <a:pt x="2035445" y="3339166"/>
                  <a:pt x="1968285" y="3447788"/>
                  <a:pt x="1906292" y="3548527"/>
                </a:cubicBezTo>
                <a:cubicBezTo>
                  <a:pt x="1844299" y="3649266"/>
                  <a:pt x="1859927" y="3726124"/>
                  <a:pt x="1815644" y="3858383"/>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703FAC38-2783-494E-8756-2DAC1588CF60}"/>
              </a:ext>
            </a:extLst>
          </p:cNvPr>
          <p:cNvSpPr/>
          <p:nvPr/>
        </p:nvSpPr>
        <p:spPr>
          <a:xfrm>
            <a:off x="12777537" y="9224642"/>
            <a:ext cx="13956631" cy="8665926"/>
          </a:xfrm>
          <a:custGeom>
            <a:avLst/>
            <a:gdLst>
              <a:gd name="connsiteX0" fmla="*/ 13956631 w 13956631"/>
              <a:gd name="connsiteY0" fmla="*/ 15611 h 8665926"/>
              <a:gd name="connsiteX1" fmla="*/ 13691937 w 13956631"/>
              <a:gd name="connsiteY1" fmla="*/ 87800 h 8665926"/>
              <a:gd name="connsiteX2" fmla="*/ 13499431 w 13956631"/>
              <a:gd name="connsiteY2" fmla="*/ 689379 h 8665926"/>
              <a:gd name="connsiteX3" fmla="*/ 13499431 w 13956631"/>
              <a:gd name="connsiteY3" fmla="*/ 1603779 h 8665926"/>
              <a:gd name="connsiteX4" fmla="*/ 13475368 w 13956631"/>
              <a:gd name="connsiteY4" fmla="*/ 2758811 h 8665926"/>
              <a:gd name="connsiteX5" fmla="*/ 13018168 w 13956631"/>
              <a:gd name="connsiteY5" fmla="*/ 3697274 h 8665926"/>
              <a:gd name="connsiteX6" fmla="*/ 12609095 w 13956631"/>
              <a:gd name="connsiteY6" fmla="*/ 4034158 h 8665926"/>
              <a:gd name="connsiteX7" fmla="*/ 11815010 w 13956631"/>
              <a:gd name="connsiteY7" fmla="*/ 5333569 h 8665926"/>
              <a:gd name="connsiteX8" fmla="*/ 11502189 w 13956631"/>
              <a:gd name="connsiteY8" fmla="*/ 6223905 h 8665926"/>
              <a:gd name="connsiteX9" fmla="*/ 10371221 w 13956631"/>
              <a:gd name="connsiteY9" fmla="*/ 7354874 h 8665926"/>
              <a:gd name="connsiteX10" fmla="*/ 9769642 w 13956631"/>
              <a:gd name="connsiteY10" fmla="*/ 8148958 h 8665926"/>
              <a:gd name="connsiteX11" fmla="*/ 9553074 w 13956631"/>
              <a:gd name="connsiteY11" fmla="*/ 8630221 h 8665926"/>
              <a:gd name="connsiteX12" fmla="*/ 9384631 w 13956631"/>
              <a:gd name="connsiteY12" fmla="*/ 8630221 h 8665926"/>
              <a:gd name="connsiteX13" fmla="*/ 7507705 w 13956631"/>
              <a:gd name="connsiteY13" fmla="*/ 8654284 h 8665926"/>
              <a:gd name="connsiteX14" fmla="*/ 7218947 w 13956631"/>
              <a:gd name="connsiteY14" fmla="*/ 8654284 h 8665926"/>
              <a:gd name="connsiteX15" fmla="*/ 7122695 w 13956631"/>
              <a:gd name="connsiteY15" fmla="*/ 8509905 h 8665926"/>
              <a:gd name="connsiteX16" fmla="*/ 6545179 w 13956631"/>
              <a:gd name="connsiteY16" fmla="*/ 7980516 h 8665926"/>
              <a:gd name="connsiteX17" fmla="*/ 5534526 w 13956631"/>
              <a:gd name="connsiteY17" fmla="*/ 6945800 h 8665926"/>
              <a:gd name="connsiteX18" fmla="*/ 4403558 w 13956631"/>
              <a:gd name="connsiteY18" fmla="*/ 5887021 h 8665926"/>
              <a:gd name="connsiteX19" fmla="*/ 3465095 w 13956631"/>
              <a:gd name="connsiteY19" fmla="*/ 5694516 h 8665926"/>
              <a:gd name="connsiteX20" fmla="*/ 2622884 w 13956631"/>
              <a:gd name="connsiteY20" fmla="*/ 6127653 h 8665926"/>
              <a:gd name="connsiteX21" fmla="*/ 2165684 w 13956631"/>
              <a:gd name="connsiteY21" fmla="*/ 7186432 h 8665926"/>
              <a:gd name="connsiteX22" fmla="*/ 1780674 w 13956631"/>
              <a:gd name="connsiteY22" fmla="*/ 7739884 h 8665926"/>
              <a:gd name="connsiteX23" fmla="*/ 1347537 w 13956631"/>
              <a:gd name="connsiteY23" fmla="*/ 8052705 h 8665926"/>
              <a:gd name="connsiteX24" fmla="*/ 529389 w 13956631"/>
              <a:gd name="connsiteY24" fmla="*/ 8100832 h 8665926"/>
              <a:gd name="connsiteX25" fmla="*/ 168442 w 13956631"/>
              <a:gd name="connsiteY25" fmla="*/ 8341463 h 8665926"/>
              <a:gd name="connsiteX26" fmla="*/ 0 w 13956631"/>
              <a:gd name="connsiteY26" fmla="*/ 8606158 h 8665926"/>
              <a:gd name="connsiteX0" fmla="*/ 13956631 w 13956631"/>
              <a:gd name="connsiteY0" fmla="*/ 15611 h 8665926"/>
              <a:gd name="connsiteX1" fmla="*/ 13691937 w 13956631"/>
              <a:gd name="connsiteY1" fmla="*/ 87800 h 8665926"/>
              <a:gd name="connsiteX2" fmla="*/ 13499431 w 13956631"/>
              <a:gd name="connsiteY2" fmla="*/ 689379 h 8665926"/>
              <a:gd name="connsiteX3" fmla="*/ 13499431 w 13956631"/>
              <a:gd name="connsiteY3" fmla="*/ 1603779 h 8665926"/>
              <a:gd name="connsiteX4" fmla="*/ 13475368 w 13956631"/>
              <a:gd name="connsiteY4" fmla="*/ 2758811 h 8665926"/>
              <a:gd name="connsiteX5" fmla="*/ 13018168 w 13956631"/>
              <a:gd name="connsiteY5" fmla="*/ 3697274 h 8665926"/>
              <a:gd name="connsiteX6" fmla="*/ 12364546 w 13956631"/>
              <a:gd name="connsiteY6" fmla="*/ 4363767 h 8665926"/>
              <a:gd name="connsiteX7" fmla="*/ 11815010 w 13956631"/>
              <a:gd name="connsiteY7" fmla="*/ 5333569 h 8665926"/>
              <a:gd name="connsiteX8" fmla="*/ 11502189 w 13956631"/>
              <a:gd name="connsiteY8" fmla="*/ 6223905 h 8665926"/>
              <a:gd name="connsiteX9" fmla="*/ 10371221 w 13956631"/>
              <a:gd name="connsiteY9" fmla="*/ 7354874 h 8665926"/>
              <a:gd name="connsiteX10" fmla="*/ 9769642 w 13956631"/>
              <a:gd name="connsiteY10" fmla="*/ 8148958 h 8665926"/>
              <a:gd name="connsiteX11" fmla="*/ 9553074 w 13956631"/>
              <a:gd name="connsiteY11" fmla="*/ 8630221 h 8665926"/>
              <a:gd name="connsiteX12" fmla="*/ 9384631 w 13956631"/>
              <a:gd name="connsiteY12" fmla="*/ 8630221 h 8665926"/>
              <a:gd name="connsiteX13" fmla="*/ 7507705 w 13956631"/>
              <a:gd name="connsiteY13" fmla="*/ 8654284 h 8665926"/>
              <a:gd name="connsiteX14" fmla="*/ 7218947 w 13956631"/>
              <a:gd name="connsiteY14" fmla="*/ 8654284 h 8665926"/>
              <a:gd name="connsiteX15" fmla="*/ 7122695 w 13956631"/>
              <a:gd name="connsiteY15" fmla="*/ 8509905 h 8665926"/>
              <a:gd name="connsiteX16" fmla="*/ 6545179 w 13956631"/>
              <a:gd name="connsiteY16" fmla="*/ 7980516 h 8665926"/>
              <a:gd name="connsiteX17" fmla="*/ 5534526 w 13956631"/>
              <a:gd name="connsiteY17" fmla="*/ 6945800 h 8665926"/>
              <a:gd name="connsiteX18" fmla="*/ 4403558 w 13956631"/>
              <a:gd name="connsiteY18" fmla="*/ 5887021 h 8665926"/>
              <a:gd name="connsiteX19" fmla="*/ 3465095 w 13956631"/>
              <a:gd name="connsiteY19" fmla="*/ 5694516 h 8665926"/>
              <a:gd name="connsiteX20" fmla="*/ 2622884 w 13956631"/>
              <a:gd name="connsiteY20" fmla="*/ 6127653 h 8665926"/>
              <a:gd name="connsiteX21" fmla="*/ 2165684 w 13956631"/>
              <a:gd name="connsiteY21" fmla="*/ 7186432 h 8665926"/>
              <a:gd name="connsiteX22" fmla="*/ 1780674 w 13956631"/>
              <a:gd name="connsiteY22" fmla="*/ 7739884 h 8665926"/>
              <a:gd name="connsiteX23" fmla="*/ 1347537 w 13956631"/>
              <a:gd name="connsiteY23" fmla="*/ 8052705 h 8665926"/>
              <a:gd name="connsiteX24" fmla="*/ 529389 w 13956631"/>
              <a:gd name="connsiteY24" fmla="*/ 8100832 h 8665926"/>
              <a:gd name="connsiteX25" fmla="*/ 168442 w 13956631"/>
              <a:gd name="connsiteY25" fmla="*/ 8341463 h 8665926"/>
              <a:gd name="connsiteX26" fmla="*/ 0 w 13956631"/>
              <a:gd name="connsiteY26" fmla="*/ 8606158 h 8665926"/>
              <a:gd name="connsiteX0" fmla="*/ 13956631 w 13956631"/>
              <a:gd name="connsiteY0" fmla="*/ 15611 h 8665926"/>
              <a:gd name="connsiteX1" fmla="*/ 13691937 w 13956631"/>
              <a:gd name="connsiteY1" fmla="*/ 87800 h 8665926"/>
              <a:gd name="connsiteX2" fmla="*/ 13499431 w 13956631"/>
              <a:gd name="connsiteY2" fmla="*/ 689379 h 8665926"/>
              <a:gd name="connsiteX3" fmla="*/ 13499431 w 13956631"/>
              <a:gd name="connsiteY3" fmla="*/ 1603779 h 8665926"/>
              <a:gd name="connsiteX4" fmla="*/ 13475368 w 13956631"/>
              <a:gd name="connsiteY4" fmla="*/ 2758811 h 8665926"/>
              <a:gd name="connsiteX5" fmla="*/ 13018168 w 13956631"/>
              <a:gd name="connsiteY5" fmla="*/ 3697274 h 8665926"/>
              <a:gd name="connsiteX6" fmla="*/ 12364546 w 13956631"/>
              <a:gd name="connsiteY6" fmla="*/ 4363767 h 8665926"/>
              <a:gd name="connsiteX7" fmla="*/ 11815010 w 13956631"/>
              <a:gd name="connsiteY7" fmla="*/ 5333569 h 8665926"/>
              <a:gd name="connsiteX8" fmla="*/ 11502189 w 13956631"/>
              <a:gd name="connsiteY8" fmla="*/ 6223905 h 8665926"/>
              <a:gd name="connsiteX9" fmla="*/ 10371221 w 13956631"/>
              <a:gd name="connsiteY9" fmla="*/ 7354874 h 8665926"/>
              <a:gd name="connsiteX10" fmla="*/ 9769642 w 13956631"/>
              <a:gd name="connsiteY10" fmla="*/ 8148958 h 8665926"/>
              <a:gd name="connsiteX11" fmla="*/ 9553074 w 13956631"/>
              <a:gd name="connsiteY11" fmla="*/ 8630221 h 8665926"/>
              <a:gd name="connsiteX12" fmla="*/ 9384631 w 13956631"/>
              <a:gd name="connsiteY12" fmla="*/ 8630221 h 8665926"/>
              <a:gd name="connsiteX13" fmla="*/ 7507705 w 13956631"/>
              <a:gd name="connsiteY13" fmla="*/ 8654284 h 8665926"/>
              <a:gd name="connsiteX14" fmla="*/ 7218947 w 13956631"/>
              <a:gd name="connsiteY14" fmla="*/ 8654284 h 8665926"/>
              <a:gd name="connsiteX15" fmla="*/ 7122695 w 13956631"/>
              <a:gd name="connsiteY15" fmla="*/ 8509905 h 8665926"/>
              <a:gd name="connsiteX16" fmla="*/ 6545179 w 13956631"/>
              <a:gd name="connsiteY16" fmla="*/ 7980516 h 8665926"/>
              <a:gd name="connsiteX17" fmla="*/ 5534526 w 13956631"/>
              <a:gd name="connsiteY17" fmla="*/ 6945800 h 8665926"/>
              <a:gd name="connsiteX18" fmla="*/ 4403558 w 13956631"/>
              <a:gd name="connsiteY18" fmla="*/ 5887021 h 8665926"/>
              <a:gd name="connsiteX19" fmla="*/ 3465095 w 13956631"/>
              <a:gd name="connsiteY19" fmla="*/ 5694516 h 8665926"/>
              <a:gd name="connsiteX20" fmla="*/ 2622884 w 13956631"/>
              <a:gd name="connsiteY20" fmla="*/ 6127653 h 8665926"/>
              <a:gd name="connsiteX21" fmla="*/ 2165684 w 13956631"/>
              <a:gd name="connsiteY21" fmla="*/ 7186432 h 8665926"/>
              <a:gd name="connsiteX22" fmla="*/ 1780674 w 13956631"/>
              <a:gd name="connsiteY22" fmla="*/ 7739884 h 8665926"/>
              <a:gd name="connsiteX23" fmla="*/ 1347537 w 13956631"/>
              <a:gd name="connsiteY23" fmla="*/ 8052705 h 8665926"/>
              <a:gd name="connsiteX24" fmla="*/ 529389 w 13956631"/>
              <a:gd name="connsiteY24" fmla="*/ 8100832 h 8665926"/>
              <a:gd name="connsiteX25" fmla="*/ 168442 w 13956631"/>
              <a:gd name="connsiteY25" fmla="*/ 8341463 h 8665926"/>
              <a:gd name="connsiteX26" fmla="*/ 0 w 13956631"/>
              <a:gd name="connsiteY26" fmla="*/ 8606158 h 866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956631" h="8665926">
                <a:moveTo>
                  <a:pt x="13956631" y="15611"/>
                </a:moveTo>
                <a:cubicBezTo>
                  <a:pt x="13862384" y="-4442"/>
                  <a:pt x="13768137" y="-24495"/>
                  <a:pt x="13691937" y="87800"/>
                </a:cubicBezTo>
                <a:cubicBezTo>
                  <a:pt x="13615737" y="200095"/>
                  <a:pt x="13531515" y="436716"/>
                  <a:pt x="13499431" y="689379"/>
                </a:cubicBezTo>
                <a:cubicBezTo>
                  <a:pt x="13467347" y="942042"/>
                  <a:pt x="13503441" y="1258874"/>
                  <a:pt x="13499431" y="1603779"/>
                </a:cubicBezTo>
                <a:cubicBezTo>
                  <a:pt x="13495420" y="1948684"/>
                  <a:pt x="13555578" y="2409895"/>
                  <a:pt x="13475368" y="2758811"/>
                </a:cubicBezTo>
                <a:cubicBezTo>
                  <a:pt x="13395158" y="3107727"/>
                  <a:pt x="13203305" y="3429781"/>
                  <a:pt x="13018168" y="3697274"/>
                </a:cubicBezTo>
                <a:cubicBezTo>
                  <a:pt x="12833031" y="3964767"/>
                  <a:pt x="12565072" y="4091051"/>
                  <a:pt x="12364546" y="4363767"/>
                </a:cubicBezTo>
                <a:cubicBezTo>
                  <a:pt x="12164020" y="4636483"/>
                  <a:pt x="11958736" y="5023546"/>
                  <a:pt x="11815010" y="5333569"/>
                </a:cubicBezTo>
                <a:cubicBezTo>
                  <a:pt x="11671284" y="5643592"/>
                  <a:pt x="11742820" y="5887021"/>
                  <a:pt x="11502189" y="6223905"/>
                </a:cubicBezTo>
                <a:cubicBezTo>
                  <a:pt x="11261558" y="6560789"/>
                  <a:pt x="10659979" y="7034032"/>
                  <a:pt x="10371221" y="7354874"/>
                </a:cubicBezTo>
                <a:cubicBezTo>
                  <a:pt x="10082463" y="7675716"/>
                  <a:pt x="9906000" y="7936400"/>
                  <a:pt x="9769642" y="8148958"/>
                </a:cubicBezTo>
                <a:cubicBezTo>
                  <a:pt x="9633284" y="8361516"/>
                  <a:pt x="9617242" y="8550011"/>
                  <a:pt x="9553074" y="8630221"/>
                </a:cubicBezTo>
                <a:cubicBezTo>
                  <a:pt x="9488905" y="8710432"/>
                  <a:pt x="9384631" y="8630221"/>
                  <a:pt x="9384631" y="8630221"/>
                </a:cubicBezTo>
                <a:lnTo>
                  <a:pt x="7507705" y="8654284"/>
                </a:lnTo>
                <a:cubicBezTo>
                  <a:pt x="7146758" y="8658294"/>
                  <a:pt x="7283115" y="8678347"/>
                  <a:pt x="7218947" y="8654284"/>
                </a:cubicBezTo>
                <a:cubicBezTo>
                  <a:pt x="7154779" y="8630221"/>
                  <a:pt x="7234990" y="8622200"/>
                  <a:pt x="7122695" y="8509905"/>
                </a:cubicBezTo>
                <a:cubicBezTo>
                  <a:pt x="7010400" y="8397610"/>
                  <a:pt x="6809874" y="8241200"/>
                  <a:pt x="6545179" y="7980516"/>
                </a:cubicBezTo>
                <a:cubicBezTo>
                  <a:pt x="6280484" y="7719832"/>
                  <a:pt x="5891463" y="7294716"/>
                  <a:pt x="5534526" y="6945800"/>
                </a:cubicBezTo>
                <a:cubicBezTo>
                  <a:pt x="5177589" y="6596884"/>
                  <a:pt x="4748463" y="6095568"/>
                  <a:pt x="4403558" y="5887021"/>
                </a:cubicBezTo>
                <a:cubicBezTo>
                  <a:pt x="4058653" y="5678474"/>
                  <a:pt x="3761874" y="5654411"/>
                  <a:pt x="3465095" y="5694516"/>
                </a:cubicBezTo>
                <a:cubicBezTo>
                  <a:pt x="3168316" y="5734621"/>
                  <a:pt x="2839452" y="5879000"/>
                  <a:pt x="2622884" y="6127653"/>
                </a:cubicBezTo>
                <a:cubicBezTo>
                  <a:pt x="2406316" y="6376306"/>
                  <a:pt x="2306052" y="6917727"/>
                  <a:pt x="2165684" y="7186432"/>
                </a:cubicBezTo>
                <a:cubicBezTo>
                  <a:pt x="2025316" y="7455137"/>
                  <a:pt x="1917032" y="7595505"/>
                  <a:pt x="1780674" y="7739884"/>
                </a:cubicBezTo>
                <a:cubicBezTo>
                  <a:pt x="1644316" y="7884263"/>
                  <a:pt x="1556084" y="7992547"/>
                  <a:pt x="1347537" y="8052705"/>
                </a:cubicBezTo>
                <a:cubicBezTo>
                  <a:pt x="1138990" y="8112863"/>
                  <a:pt x="725905" y="8052706"/>
                  <a:pt x="529389" y="8100832"/>
                </a:cubicBezTo>
                <a:cubicBezTo>
                  <a:pt x="332873" y="8148958"/>
                  <a:pt x="256673" y="8257242"/>
                  <a:pt x="168442" y="8341463"/>
                </a:cubicBezTo>
                <a:cubicBezTo>
                  <a:pt x="80211" y="8425684"/>
                  <a:pt x="40105" y="8515921"/>
                  <a:pt x="0" y="8606158"/>
                </a:cubicBezTo>
              </a:path>
            </a:pathLst>
          </a:cu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56495545-F90B-49BB-9F27-6F15D60E8BC3}"/>
              </a:ext>
            </a:extLst>
          </p:cNvPr>
          <p:cNvSpPr/>
          <p:nvPr/>
        </p:nvSpPr>
        <p:spPr>
          <a:xfrm>
            <a:off x="5196594" y="3086100"/>
            <a:ext cx="21473406" cy="14767322"/>
          </a:xfrm>
          <a:custGeom>
            <a:avLst/>
            <a:gdLst>
              <a:gd name="connsiteX0" fmla="*/ 21473406 w 21473406"/>
              <a:gd name="connsiteY0" fmla="*/ 0 h 14767322"/>
              <a:gd name="connsiteX1" fmla="*/ 20711406 w 21473406"/>
              <a:gd name="connsiteY1" fmla="*/ 361950 h 14767322"/>
              <a:gd name="connsiteX2" fmla="*/ 19835106 w 21473406"/>
              <a:gd name="connsiteY2" fmla="*/ 914400 h 14767322"/>
              <a:gd name="connsiteX3" fmla="*/ 18520656 w 21473406"/>
              <a:gd name="connsiteY3" fmla="*/ 1562100 h 14767322"/>
              <a:gd name="connsiteX4" fmla="*/ 17796756 w 21473406"/>
              <a:gd name="connsiteY4" fmla="*/ 2038350 h 14767322"/>
              <a:gd name="connsiteX5" fmla="*/ 17568156 w 21473406"/>
              <a:gd name="connsiteY5" fmla="*/ 2876550 h 14767322"/>
              <a:gd name="connsiteX6" fmla="*/ 17739606 w 21473406"/>
              <a:gd name="connsiteY6" fmla="*/ 3962400 h 14767322"/>
              <a:gd name="connsiteX7" fmla="*/ 18158706 w 21473406"/>
              <a:gd name="connsiteY7" fmla="*/ 504825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62606 w 21473406"/>
              <a:gd name="connsiteY27" fmla="*/ 7048500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11406 w 21473406"/>
              <a:gd name="connsiteY1" fmla="*/ 361950 h 14767322"/>
              <a:gd name="connsiteX2" fmla="*/ 19835106 w 21473406"/>
              <a:gd name="connsiteY2" fmla="*/ 914400 h 14767322"/>
              <a:gd name="connsiteX3" fmla="*/ 18520656 w 21473406"/>
              <a:gd name="connsiteY3" fmla="*/ 1562100 h 14767322"/>
              <a:gd name="connsiteX4" fmla="*/ 17796756 w 21473406"/>
              <a:gd name="connsiteY4" fmla="*/ 2038350 h 14767322"/>
              <a:gd name="connsiteX5" fmla="*/ 17568156 w 21473406"/>
              <a:gd name="connsiteY5" fmla="*/ 2876550 h 14767322"/>
              <a:gd name="connsiteX6" fmla="*/ 17739606 w 21473406"/>
              <a:gd name="connsiteY6" fmla="*/ 3962400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62606 w 21473406"/>
              <a:gd name="connsiteY27" fmla="*/ 7048500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11406 w 21473406"/>
              <a:gd name="connsiteY1" fmla="*/ 361950 h 14767322"/>
              <a:gd name="connsiteX2" fmla="*/ 19835106 w 21473406"/>
              <a:gd name="connsiteY2" fmla="*/ 914400 h 14767322"/>
              <a:gd name="connsiteX3" fmla="*/ 18520656 w 21473406"/>
              <a:gd name="connsiteY3" fmla="*/ 1562100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62606 w 21473406"/>
              <a:gd name="connsiteY27" fmla="*/ 7048500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11406 w 21473406"/>
              <a:gd name="connsiteY1" fmla="*/ 361950 h 14767322"/>
              <a:gd name="connsiteX2" fmla="*/ 19835106 w 21473406"/>
              <a:gd name="connsiteY2" fmla="*/ 914400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62606 w 21473406"/>
              <a:gd name="connsiteY27" fmla="*/ 7048500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11406 w 21473406"/>
              <a:gd name="connsiteY1" fmla="*/ 361950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62606 w 21473406"/>
              <a:gd name="connsiteY27" fmla="*/ 7048500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62606 w 21473406"/>
              <a:gd name="connsiteY27" fmla="*/ 7048500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51973 w 21473406"/>
              <a:gd name="connsiteY27" fmla="*/ 7101663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19456 w 21473406"/>
              <a:gd name="connsiteY32" fmla="*/ 3409950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51973 w 21473406"/>
              <a:gd name="connsiteY27" fmla="*/ 7101663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83251 w 21473406"/>
              <a:gd name="connsiteY32" fmla="*/ 3271726 h 14767322"/>
              <a:gd name="connsiteX33" fmla="*/ 8290806 w 21473406"/>
              <a:gd name="connsiteY33" fmla="*/ 2914650 h 14767322"/>
              <a:gd name="connsiteX34" fmla="*/ 7281156 w 21473406"/>
              <a:gd name="connsiteY34" fmla="*/ 3295650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51973 w 21473406"/>
              <a:gd name="connsiteY27" fmla="*/ 7101663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83251 w 21473406"/>
              <a:gd name="connsiteY32" fmla="*/ 3271726 h 14767322"/>
              <a:gd name="connsiteX33" fmla="*/ 8290806 w 21473406"/>
              <a:gd name="connsiteY33" fmla="*/ 2914650 h 14767322"/>
              <a:gd name="connsiteX34" fmla="*/ 7291789 w 21473406"/>
              <a:gd name="connsiteY34" fmla="*/ 3199957 h 14767322"/>
              <a:gd name="connsiteX35" fmla="*/ 5985756 w 21473406"/>
              <a:gd name="connsiteY35" fmla="*/ 3886200 h 14767322"/>
              <a:gd name="connsiteX36" fmla="*/ 5223756 w 21473406"/>
              <a:gd name="connsiteY36" fmla="*/ 4324350 h 14767322"/>
              <a:gd name="connsiteX37" fmla="*/ 4785606 w 21473406"/>
              <a:gd name="connsiteY37" fmla="*/ 470535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51973 w 21473406"/>
              <a:gd name="connsiteY27" fmla="*/ 7101663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83251 w 21473406"/>
              <a:gd name="connsiteY32" fmla="*/ 3271726 h 14767322"/>
              <a:gd name="connsiteX33" fmla="*/ 8290806 w 21473406"/>
              <a:gd name="connsiteY33" fmla="*/ 2914650 h 14767322"/>
              <a:gd name="connsiteX34" fmla="*/ 7291789 w 21473406"/>
              <a:gd name="connsiteY34" fmla="*/ 3199957 h 14767322"/>
              <a:gd name="connsiteX35" fmla="*/ 5985756 w 21473406"/>
              <a:gd name="connsiteY35" fmla="*/ 3886200 h 14767322"/>
              <a:gd name="connsiteX36" fmla="*/ 5223756 w 21473406"/>
              <a:gd name="connsiteY36" fmla="*/ 4324350 h 14767322"/>
              <a:gd name="connsiteX37" fmla="*/ 4732443 w 21473406"/>
              <a:gd name="connsiteY37" fmla="*/ 4832940 h 14767322"/>
              <a:gd name="connsiteX38" fmla="*/ 4823706 w 21473406"/>
              <a:gd name="connsiteY38" fmla="*/ 5505450 h 14767322"/>
              <a:gd name="connsiteX39" fmla="*/ 5299956 w 21473406"/>
              <a:gd name="connsiteY39" fmla="*/ 6019800 h 14767322"/>
              <a:gd name="connsiteX40" fmla="*/ 6309606 w 21473406"/>
              <a:gd name="connsiteY40" fmla="*/ 668655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672306 w 21473406"/>
              <a:gd name="connsiteY24" fmla="*/ 8915400 h 14767322"/>
              <a:gd name="connsiteX25" fmla="*/ 12424656 w 21473406"/>
              <a:gd name="connsiteY25" fmla="*/ 8229600 h 14767322"/>
              <a:gd name="connsiteX26" fmla="*/ 11834106 w 21473406"/>
              <a:gd name="connsiteY26" fmla="*/ 7753350 h 14767322"/>
              <a:gd name="connsiteX27" fmla="*/ 11251973 w 21473406"/>
              <a:gd name="connsiteY27" fmla="*/ 7101663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83251 w 21473406"/>
              <a:gd name="connsiteY32" fmla="*/ 3271726 h 14767322"/>
              <a:gd name="connsiteX33" fmla="*/ 8290806 w 21473406"/>
              <a:gd name="connsiteY33" fmla="*/ 2914650 h 14767322"/>
              <a:gd name="connsiteX34" fmla="*/ 7291789 w 21473406"/>
              <a:gd name="connsiteY34" fmla="*/ 3199957 h 14767322"/>
              <a:gd name="connsiteX35" fmla="*/ 5985756 w 21473406"/>
              <a:gd name="connsiteY35" fmla="*/ 3886200 h 14767322"/>
              <a:gd name="connsiteX36" fmla="*/ 5223756 w 21473406"/>
              <a:gd name="connsiteY36" fmla="*/ 4324350 h 14767322"/>
              <a:gd name="connsiteX37" fmla="*/ 4732443 w 21473406"/>
              <a:gd name="connsiteY37" fmla="*/ 4832940 h 14767322"/>
              <a:gd name="connsiteX38" fmla="*/ 4823706 w 21473406"/>
              <a:gd name="connsiteY38" fmla="*/ 5505450 h 14767322"/>
              <a:gd name="connsiteX39" fmla="*/ 5299956 w 21473406"/>
              <a:gd name="connsiteY39" fmla="*/ 6019800 h 14767322"/>
              <a:gd name="connsiteX40" fmla="*/ 6330871 w 21473406"/>
              <a:gd name="connsiteY40" fmla="*/ 664402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 name="connsiteX0" fmla="*/ 21473406 w 21473406"/>
              <a:gd name="connsiteY0" fmla="*/ 0 h 14767322"/>
              <a:gd name="connsiteX1" fmla="*/ 20764569 w 21473406"/>
              <a:gd name="connsiteY1" fmla="*/ 415113 h 14767322"/>
              <a:gd name="connsiteX2" fmla="*/ 19824473 w 21473406"/>
              <a:gd name="connsiteY2" fmla="*/ 893135 h 14767322"/>
              <a:gd name="connsiteX3" fmla="*/ 18499391 w 21473406"/>
              <a:gd name="connsiteY3" fmla="*/ 1530203 h 14767322"/>
              <a:gd name="connsiteX4" fmla="*/ 17796756 w 21473406"/>
              <a:gd name="connsiteY4" fmla="*/ 2038350 h 14767322"/>
              <a:gd name="connsiteX5" fmla="*/ 17568156 w 21473406"/>
              <a:gd name="connsiteY5" fmla="*/ 2876550 h 14767322"/>
              <a:gd name="connsiteX6" fmla="*/ 17792769 w 21473406"/>
              <a:gd name="connsiteY6" fmla="*/ 3909237 h 14767322"/>
              <a:gd name="connsiteX7" fmla="*/ 18265031 w 21473406"/>
              <a:gd name="connsiteY7" fmla="*/ 5133310 h 14767322"/>
              <a:gd name="connsiteX8" fmla="*/ 18844506 w 21473406"/>
              <a:gd name="connsiteY8" fmla="*/ 6534150 h 14767322"/>
              <a:gd name="connsiteX9" fmla="*/ 19225506 w 21473406"/>
              <a:gd name="connsiteY9" fmla="*/ 7353300 h 14767322"/>
              <a:gd name="connsiteX10" fmla="*/ 19358856 w 21473406"/>
              <a:gd name="connsiteY10" fmla="*/ 7848600 h 14767322"/>
              <a:gd name="connsiteX11" fmla="*/ 19187406 w 21473406"/>
              <a:gd name="connsiteY11" fmla="*/ 8515350 h 14767322"/>
              <a:gd name="connsiteX12" fmla="*/ 18749256 w 21473406"/>
              <a:gd name="connsiteY12" fmla="*/ 9220200 h 14767322"/>
              <a:gd name="connsiteX13" fmla="*/ 18139656 w 21473406"/>
              <a:gd name="connsiteY13" fmla="*/ 9601200 h 14767322"/>
              <a:gd name="connsiteX14" fmla="*/ 17472906 w 21473406"/>
              <a:gd name="connsiteY14" fmla="*/ 9791700 h 14767322"/>
              <a:gd name="connsiteX15" fmla="*/ 17091906 w 21473406"/>
              <a:gd name="connsiteY15" fmla="*/ 9982200 h 14767322"/>
              <a:gd name="connsiteX16" fmla="*/ 16882356 w 21473406"/>
              <a:gd name="connsiteY16" fmla="*/ 10325100 h 14767322"/>
              <a:gd name="connsiteX17" fmla="*/ 16615656 w 21473406"/>
              <a:gd name="connsiteY17" fmla="*/ 11544300 h 14767322"/>
              <a:gd name="connsiteX18" fmla="*/ 16272756 w 21473406"/>
              <a:gd name="connsiteY18" fmla="*/ 12058650 h 14767322"/>
              <a:gd name="connsiteX19" fmla="*/ 15377406 w 21473406"/>
              <a:gd name="connsiteY19" fmla="*/ 12306300 h 14767322"/>
              <a:gd name="connsiteX20" fmla="*/ 14386806 w 21473406"/>
              <a:gd name="connsiteY20" fmla="*/ 12134850 h 14767322"/>
              <a:gd name="connsiteX21" fmla="*/ 13605756 w 21473406"/>
              <a:gd name="connsiteY21" fmla="*/ 11163300 h 14767322"/>
              <a:gd name="connsiteX22" fmla="*/ 13148556 w 21473406"/>
              <a:gd name="connsiteY22" fmla="*/ 10477500 h 14767322"/>
              <a:gd name="connsiteX23" fmla="*/ 12977106 w 21473406"/>
              <a:gd name="connsiteY23" fmla="*/ 10058400 h 14767322"/>
              <a:gd name="connsiteX24" fmla="*/ 12725468 w 21473406"/>
              <a:gd name="connsiteY24" fmla="*/ 8936666 h 14767322"/>
              <a:gd name="connsiteX25" fmla="*/ 12424656 w 21473406"/>
              <a:gd name="connsiteY25" fmla="*/ 8229600 h 14767322"/>
              <a:gd name="connsiteX26" fmla="*/ 11834106 w 21473406"/>
              <a:gd name="connsiteY26" fmla="*/ 7753350 h 14767322"/>
              <a:gd name="connsiteX27" fmla="*/ 11251973 w 21473406"/>
              <a:gd name="connsiteY27" fmla="*/ 7101663 h 14767322"/>
              <a:gd name="connsiteX28" fmla="*/ 10672056 w 21473406"/>
              <a:gd name="connsiteY28" fmla="*/ 6648450 h 14767322"/>
              <a:gd name="connsiteX29" fmla="*/ 10176756 w 21473406"/>
              <a:gd name="connsiteY29" fmla="*/ 6229350 h 14767322"/>
              <a:gd name="connsiteX30" fmla="*/ 9814806 w 21473406"/>
              <a:gd name="connsiteY30" fmla="*/ 5391150 h 14767322"/>
              <a:gd name="connsiteX31" fmla="*/ 9548106 w 21473406"/>
              <a:gd name="connsiteY31" fmla="*/ 4438650 h 14767322"/>
              <a:gd name="connsiteX32" fmla="*/ 8983251 w 21473406"/>
              <a:gd name="connsiteY32" fmla="*/ 3271726 h 14767322"/>
              <a:gd name="connsiteX33" fmla="*/ 8290806 w 21473406"/>
              <a:gd name="connsiteY33" fmla="*/ 2914650 h 14767322"/>
              <a:gd name="connsiteX34" fmla="*/ 7291789 w 21473406"/>
              <a:gd name="connsiteY34" fmla="*/ 3199957 h 14767322"/>
              <a:gd name="connsiteX35" fmla="*/ 5985756 w 21473406"/>
              <a:gd name="connsiteY35" fmla="*/ 3886200 h 14767322"/>
              <a:gd name="connsiteX36" fmla="*/ 5223756 w 21473406"/>
              <a:gd name="connsiteY36" fmla="*/ 4324350 h 14767322"/>
              <a:gd name="connsiteX37" fmla="*/ 4732443 w 21473406"/>
              <a:gd name="connsiteY37" fmla="*/ 4832940 h 14767322"/>
              <a:gd name="connsiteX38" fmla="*/ 4823706 w 21473406"/>
              <a:gd name="connsiteY38" fmla="*/ 5505450 h 14767322"/>
              <a:gd name="connsiteX39" fmla="*/ 5299956 w 21473406"/>
              <a:gd name="connsiteY39" fmla="*/ 6019800 h 14767322"/>
              <a:gd name="connsiteX40" fmla="*/ 6330871 w 21473406"/>
              <a:gd name="connsiteY40" fmla="*/ 6644020 h 14767322"/>
              <a:gd name="connsiteX41" fmla="*/ 6595356 w 21473406"/>
              <a:gd name="connsiteY41" fmla="*/ 7067550 h 14767322"/>
              <a:gd name="connsiteX42" fmla="*/ 6690606 w 21473406"/>
              <a:gd name="connsiteY42" fmla="*/ 7867650 h 14767322"/>
              <a:gd name="connsiteX43" fmla="*/ 6900156 w 21473406"/>
              <a:gd name="connsiteY43" fmla="*/ 8743950 h 14767322"/>
              <a:gd name="connsiteX44" fmla="*/ 7243056 w 21473406"/>
              <a:gd name="connsiteY44" fmla="*/ 9258300 h 14767322"/>
              <a:gd name="connsiteX45" fmla="*/ 7700256 w 21473406"/>
              <a:gd name="connsiteY45" fmla="*/ 9772650 h 14767322"/>
              <a:gd name="connsiteX46" fmla="*/ 7871706 w 21473406"/>
              <a:gd name="connsiteY46" fmla="*/ 10248900 h 14767322"/>
              <a:gd name="connsiteX47" fmla="*/ 7776456 w 21473406"/>
              <a:gd name="connsiteY47" fmla="*/ 11049000 h 14767322"/>
              <a:gd name="connsiteX48" fmla="*/ 7414506 w 21473406"/>
              <a:gd name="connsiteY48" fmla="*/ 11487150 h 14767322"/>
              <a:gd name="connsiteX49" fmla="*/ 6557256 w 21473406"/>
              <a:gd name="connsiteY49" fmla="*/ 11677650 h 14767322"/>
              <a:gd name="connsiteX50" fmla="*/ 5490456 w 21473406"/>
              <a:gd name="connsiteY50" fmla="*/ 11906250 h 14767322"/>
              <a:gd name="connsiteX51" fmla="*/ 5014206 w 21473406"/>
              <a:gd name="connsiteY51" fmla="*/ 13011150 h 14767322"/>
              <a:gd name="connsiteX52" fmla="*/ 4499856 w 21473406"/>
              <a:gd name="connsiteY52" fmla="*/ 13449300 h 14767322"/>
              <a:gd name="connsiteX53" fmla="*/ 3890256 w 21473406"/>
              <a:gd name="connsiteY53" fmla="*/ 13277850 h 14767322"/>
              <a:gd name="connsiteX54" fmla="*/ 3394956 w 21473406"/>
              <a:gd name="connsiteY54" fmla="*/ 12782550 h 14767322"/>
              <a:gd name="connsiteX55" fmla="*/ 2671056 w 21473406"/>
              <a:gd name="connsiteY55" fmla="*/ 11734800 h 14767322"/>
              <a:gd name="connsiteX56" fmla="*/ 1909056 w 21473406"/>
              <a:gd name="connsiteY56" fmla="*/ 11201400 h 14767322"/>
              <a:gd name="connsiteX57" fmla="*/ 1661406 w 21473406"/>
              <a:gd name="connsiteY57" fmla="*/ 10515600 h 14767322"/>
              <a:gd name="connsiteX58" fmla="*/ 1623306 w 21473406"/>
              <a:gd name="connsiteY58" fmla="*/ 10058400 h 14767322"/>
              <a:gd name="connsiteX59" fmla="*/ 1413756 w 21473406"/>
              <a:gd name="connsiteY59" fmla="*/ 9791700 h 14767322"/>
              <a:gd name="connsiteX60" fmla="*/ 975606 w 21473406"/>
              <a:gd name="connsiteY60" fmla="*/ 9906000 h 14767322"/>
              <a:gd name="connsiteX61" fmla="*/ 651756 w 21473406"/>
              <a:gd name="connsiteY61" fmla="*/ 10172700 h 14767322"/>
              <a:gd name="connsiteX62" fmla="*/ 232656 w 21473406"/>
              <a:gd name="connsiteY62" fmla="*/ 10839450 h 14767322"/>
              <a:gd name="connsiteX63" fmla="*/ 23106 w 21473406"/>
              <a:gd name="connsiteY63" fmla="*/ 12401550 h 14767322"/>
              <a:gd name="connsiteX64" fmla="*/ 61206 w 21473406"/>
              <a:gd name="connsiteY64" fmla="*/ 14382750 h 14767322"/>
              <a:gd name="connsiteX65" fmla="*/ 4056 w 21473406"/>
              <a:gd name="connsiteY65" fmla="*/ 14763750 h 147673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1473406" h="14767322">
                <a:moveTo>
                  <a:pt x="21473406" y="0"/>
                </a:moveTo>
                <a:cubicBezTo>
                  <a:pt x="21228931" y="104775"/>
                  <a:pt x="21039391" y="266257"/>
                  <a:pt x="20764569" y="415113"/>
                </a:cubicBezTo>
                <a:cubicBezTo>
                  <a:pt x="20489747" y="563969"/>
                  <a:pt x="20202003" y="707287"/>
                  <a:pt x="19824473" y="893135"/>
                </a:cubicBezTo>
                <a:cubicBezTo>
                  <a:pt x="19446943" y="1078983"/>
                  <a:pt x="18837344" y="1339334"/>
                  <a:pt x="18499391" y="1530203"/>
                </a:cubicBezTo>
                <a:cubicBezTo>
                  <a:pt x="18161438" y="1721072"/>
                  <a:pt x="17951962" y="1813959"/>
                  <a:pt x="17796756" y="2038350"/>
                </a:cubicBezTo>
                <a:cubicBezTo>
                  <a:pt x="17641550" y="2262741"/>
                  <a:pt x="17568820" y="2564736"/>
                  <a:pt x="17568156" y="2876550"/>
                </a:cubicBezTo>
                <a:cubicBezTo>
                  <a:pt x="17567492" y="3188364"/>
                  <a:pt x="17676623" y="3533110"/>
                  <a:pt x="17792769" y="3909237"/>
                </a:cubicBezTo>
                <a:cubicBezTo>
                  <a:pt x="17908915" y="4285364"/>
                  <a:pt x="18089742" y="4695825"/>
                  <a:pt x="18265031" y="5133310"/>
                </a:cubicBezTo>
                <a:cubicBezTo>
                  <a:pt x="18440321" y="5570796"/>
                  <a:pt x="18684427" y="6164152"/>
                  <a:pt x="18844506" y="6534150"/>
                </a:cubicBezTo>
                <a:cubicBezTo>
                  <a:pt x="19004585" y="6904148"/>
                  <a:pt x="19139781" y="7134225"/>
                  <a:pt x="19225506" y="7353300"/>
                </a:cubicBezTo>
                <a:cubicBezTo>
                  <a:pt x="19311231" y="7572375"/>
                  <a:pt x="19365206" y="7654925"/>
                  <a:pt x="19358856" y="7848600"/>
                </a:cubicBezTo>
                <a:cubicBezTo>
                  <a:pt x="19352506" y="8042275"/>
                  <a:pt x="19289006" y="8286750"/>
                  <a:pt x="19187406" y="8515350"/>
                </a:cubicBezTo>
                <a:cubicBezTo>
                  <a:pt x="19085806" y="8743950"/>
                  <a:pt x="18923881" y="9039225"/>
                  <a:pt x="18749256" y="9220200"/>
                </a:cubicBezTo>
                <a:cubicBezTo>
                  <a:pt x="18574631" y="9401175"/>
                  <a:pt x="18352381" y="9505950"/>
                  <a:pt x="18139656" y="9601200"/>
                </a:cubicBezTo>
                <a:cubicBezTo>
                  <a:pt x="17926931" y="9696450"/>
                  <a:pt x="17647531" y="9728200"/>
                  <a:pt x="17472906" y="9791700"/>
                </a:cubicBezTo>
                <a:cubicBezTo>
                  <a:pt x="17298281" y="9855200"/>
                  <a:pt x="17190331" y="9893300"/>
                  <a:pt x="17091906" y="9982200"/>
                </a:cubicBezTo>
                <a:cubicBezTo>
                  <a:pt x="16993481" y="10071100"/>
                  <a:pt x="16961731" y="10064750"/>
                  <a:pt x="16882356" y="10325100"/>
                </a:cubicBezTo>
                <a:cubicBezTo>
                  <a:pt x="16802981" y="10585450"/>
                  <a:pt x="16717256" y="11255375"/>
                  <a:pt x="16615656" y="11544300"/>
                </a:cubicBezTo>
                <a:cubicBezTo>
                  <a:pt x="16514056" y="11833225"/>
                  <a:pt x="16479131" y="11931650"/>
                  <a:pt x="16272756" y="12058650"/>
                </a:cubicBezTo>
                <a:cubicBezTo>
                  <a:pt x="16066381" y="12185650"/>
                  <a:pt x="15691731" y="12293600"/>
                  <a:pt x="15377406" y="12306300"/>
                </a:cubicBezTo>
                <a:cubicBezTo>
                  <a:pt x="15063081" y="12319000"/>
                  <a:pt x="14682081" y="12325350"/>
                  <a:pt x="14386806" y="12134850"/>
                </a:cubicBezTo>
                <a:cubicBezTo>
                  <a:pt x="14091531" y="11944350"/>
                  <a:pt x="13812131" y="11439525"/>
                  <a:pt x="13605756" y="11163300"/>
                </a:cubicBezTo>
                <a:cubicBezTo>
                  <a:pt x="13399381" y="10887075"/>
                  <a:pt x="13253331" y="10661650"/>
                  <a:pt x="13148556" y="10477500"/>
                </a:cubicBezTo>
                <a:cubicBezTo>
                  <a:pt x="13043781" y="10293350"/>
                  <a:pt x="13047621" y="10315206"/>
                  <a:pt x="12977106" y="10058400"/>
                </a:cubicBezTo>
                <a:cubicBezTo>
                  <a:pt x="12906591" y="9801594"/>
                  <a:pt x="12817543" y="9241466"/>
                  <a:pt x="12725468" y="8936666"/>
                </a:cubicBezTo>
                <a:cubicBezTo>
                  <a:pt x="12633393" y="8631866"/>
                  <a:pt x="12573216" y="8426819"/>
                  <a:pt x="12424656" y="8229600"/>
                </a:cubicBezTo>
                <a:cubicBezTo>
                  <a:pt x="12276096" y="8032381"/>
                  <a:pt x="12029553" y="7941339"/>
                  <a:pt x="11834106" y="7753350"/>
                </a:cubicBezTo>
                <a:cubicBezTo>
                  <a:pt x="11638659" y="7565361"/>
                  <a:pt x="11445648" y="7285813"/>
                  <a:pt x="11251973" y="7101663"/>
                </a:cubicBezTo>
                <a:cubicBezTo>
                  <a:pt x="11058298" y="6917513"/>
                  <a:pt x="10851259" y="6793835"/>
                  <a:pt x="10672056" y="6648450"/>
                </a:cubicBezTo>
                <a:cubicBezTo>
                  <a:pt x="10492853" y="6503065"/>
                  <a:pt x="10319631" y="6438900"/>
                  <a:pt x="10176756" y="6229350"/>
                </a:cubicBezTo>
                <a:cubicBezTo>
                  <a:pt x="10033881" y="6019800"/>
                  <a:pt x="9919581" y="5689600"/>
                  <a:pt x="9814806" y="5391150"/>
                </a:cubicBezTo>
                <a:cubicBezTo>
                  <a:pt x="9710031" y="5092700"/>
                  <a:pt x="9686698" y="4791887"/>
                  <a:pt x="9548106" y="4438650"/>
                </a:cubicBezTo>
                <a:cubicBezTo>
                  <a:pt x="9409514" y="4085413"/>
                  <a:pt x="9192801" y="3525726"/>
                  <a:pt x="8983251" y="3271726"/>
                </a:cubicBezTo>
                <a:cubicBezTo>
                  <a:pt x="8773701" y="3017726"/>
                  <a:pt x="8572716" y="2926611"/>
                  <a:pt x="8290806" y="2914650"/>
                </a:cubicBezTo>
                <a:cubicBezTo>
                  <a:pt x="8008896" y="2902689"/>
                  <a:pt x="7675964" y="3038032"/>
                  <a:pt x="7291789" y="3199957"/>
                </a:cubicBezTo>
                <a:cubicBezTo>
                  <a:pt x="6907614" y="3361882"/>
                  <a:pt x="6330428" y="3698801"/>
                  <a:pt x="5985756" y="3886200"/>
                </a:cubicBezTo>
                <a:cubicBezTo>
                  <a:pt x="5641084" y="4073599"/>
                  <a:pt x="5432641" y="4166560"/>
                  <a:pt x="5223756" y="4324350"/>
                </a:cubicBezTo>
                <a:cubicBezTo>
                  <a:pt x="5014871" y="4482140"/>
                  <a:pt x="4799118" y="4636090"/>
                  <a:pt x="4732443" y="4832940"/>
                </a:cubicBezTo>
                <a:cubicBezTo>
                  <a:pt x="4665768" y="5029790"/>
                  <a:pt x="4729121" y="5307640"/>
                  <a:pt x="4823706" y="5505450"/>
                </a:cubicBezTo>
                <a:cubicBezTo>
                  <a:pt x="4918292" y="5703260"/>
                  <a:pt x="5048762" y="5830038"/>
                  <a:pt x="5299956" y="6019800"/>
                </a:cubicBezTo>
                <a:cubicBezTo>
                  <a:pt x="5551150" y="6209562"/>
                  <a:pt x="6114971" y="6469395"/>
                  <a:pt x="6330871" y="6644020"/>
                </a:cubicBezTo>
                <a:cubicBezTo>
                  <a:pt x="6546771" y="6818645"/>
                  <a:pt x="6535400" y="6863612"/>
                  <a:pt x="6595356" y="7067550"/>
                </a:cubicBezTo>
                <a:cubicBezTo>
                  <a:pt x="6655312" y="7271488"/>
                  <a:pt x="6639806" y="7588250"/>
                  <a:pt x="6690606" y="7867650"/>
                </a:cubicBezTo>
                <a:cubicBezTo>
                  <a:pt x="6741406" y="8147050"/>
                  <a:pt x="6808081" y="8512175"/>
                  <a:pt x="6900156" y="8743950"/>
                </a:cubicBezTo>
                <a:cubicBezTo>
                  <a:pt x="6992231" y="8975725"/>
                  <a:pt x="7109706" y="9086850"/>
                  <a:pt x="7243056" y="9258300"/>
                </a:cubicBezTo>
                <a:cubicBezTo>
                  <a:pt x="7376406" y="9429750"/>
                  <a:pt x="7595481" y="9607550"/>
                  <a:pt x="7700256" y="9772650"/>
                </a:cubicBezTo>
                <a:cubicBezTo>
                  <a:pt x="7805031" y="9937750"/>
                  <a:pt x="7859006" y="10036175"/>
                  <a:pt x="7871706" y="10248900"/>
                </a:cubicBezTo>
                <a:cubicBezTo>
                  <a:pt x="7884406" y="10461625"/>
                  <a:pt x="7852656" y="10842625"/>
                  <a:pt x="7776456" y="11049000"/>
                </a:cubicBezTo>
                <a:cubicBezTo>
                  <a:pt x="7700256" y="11255375"/>
                  <a:pt x="7617706" y="11382375"/>
                  <a:pt x="7414506" y="11487150"/>
                </a:cubicBezTo>
                <a:cubicBezTo>
                  <a:pt x="7211306" y="11591925"/>
                  <a:pt x="6557256" y="11677650"/>
                  <a:pt x="6557256" y="11677650"/>
                </a:cubicBezTo>
                <a:cubicBezTo>
                  <a:pt x="6236581" y="11747500"/>
                  <a:pt x="5747631" y="11684000"/>
                  <a:pt x="5490456" y="11906250"/>
                </a:cubicBezTo>
                <a:cubicBezTo>
                  <a:pt x="5233281" y="12128500"/>
                  <a:pt x="5179306" y="12753975"/>
                  <a:pt x="5014206" y="13011150"/>
                </a:cubicBezTo>
                <a:cubicBezTo>
                  <a:pt x="4849106" y="13268325"/>
                  <a:pt x="4687181" y="13404850"/>
                  <a:pt x="4499856" y="13449300"/>
                </a:cubicBezTo>
                <a:cubicBezTo>
                  <a:pt x="4312531" y="13493750"/>
                  <a:pt x="4074406" y="13388975"/>
                  <a:pt x="3890256" y="13277850"/>
                </a:cubicBezTo>
                <a:cubicBezTo>
                  <a:pt x="3706106" y="13166725"/>
                  <a:pt x="3598156" y="13039725"/>
                  <a:pt x="3394956" y="12782550"/>
                </a:cubicBezTo>
                <a:cubicBezTo>
                  <a:pt x="3191756" y="12525375"/>
                  <a:pt x="2918706" y="11998325"/>
                  <a:pt x="2671056" y="11734800"/>
                </a:cubicBezTo>
                <a:cubicBezTo>
                  <a:pt x="2423406" y="11471275"/>
                  <a:pt x="2077331" y="11404600"/>
                  <a:pt x="1909056" y="11201400"/>
                </a:cubicBezTo>
                <a:cubicBezTo>
                  <a:pt x="1740781" y="10998200"/>
                  <a:pt x="1709031" y="10706100"/>
                  <a:pt x="1661406" y="10515600"/>
                </a:cubicBezTo>
                <a:cubicBezTo>
                  <a:pt x="1613781" y="10325100"/>
                  <a:pt x="1664581" y="10179050"/>
                  <a:pt x="1623306" y="10058400"/>
                </a:cubicBezTo>
                <a:cubicBezTo>
                  <a:pt x="1582031" y="9937750"/>
                  <a:pt x="1521706" y="9817100"/>
                  <a:pt x="1413756" y="9791700"/>
                </a:cubicBezTo>
                <a:cubicBezTo>
                  <a:pt x="1305806" y="9766300"/>
                  <a:pt x="1102606" y="9842500"/>
                  <a:pt x="975606" y="9906000"/>
                </a:cubicBezTo>
                <a:cubicBezTo>
                  <a:pt x="848606" y="9969500"/>
                  <a:pt x="775581" y="10017125"/>
                  <a:pt x="651756" y="10172700"/>
                </a:cubicBezTo>
                <a:cubicBezTo>
                  <a:pt x="527931" y="10328275"/>
                  <a:pt x="337431" y="10467975"/>
                  <a:pt x="232656" y="10839450"/>
                </a:cubicBezTo>
                <a:cubicBezTo>
                  <a:pt x="127881" y="11210925"/>
                  <a:pt x="51681" y="11811000"/>
                  <a:pt x="23106" y="12401550"/>
                </a:cubicBezTo>
                <a:cubicBezTo>
                  <a:pt x="-5469" y="12992100"/>
                  <a:pt x="64381" y="13989050"/>
                  <a:pt x="61206" y="14382750"/>
                </a:cubicBezTo>
                <a:cubicBezTo>
                  <a:pt x="58031" y="14776450"/>
                  <a:pt x="-18169" y="14776450"/>
                  <a:pt x="4056" y="14763750"/>
                </a:cubicBezTo>
              </a:path>
            </a:pathLst>
          </a:cu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AC7A2B47-5840-4D32-BD29-343AC3A3A937}"/>
              </a:ext>
            </a:extLst>
          </p:cNvPr>
          <p:cNvSpPr/>
          <p:nvPr/>
        </p:nvSpPr>
        <p:spPr>
          <a:xfrm>
            <a:off x="778085" y="890955"/>
            <a:ext cx="25997423" cy="3987610"/>
          </a:xfrm>
          <a:custGeom>
            <a:avLst/>
            <a:gdLst>
              <a:gd name="connsiteX0" fmla="*/ 25954893 w 25954893"/>
              <a:gd name="connsiteY0" fmla="*/ 0 h 3986959"/>
              <a:gd name="connsiteX1" fmla="*/ 25345293 w 25954893"/>
              <a:gd name="connsiteY1" fmla="*/ 164123 h 3986959"/>
              <a:gd name="connsiteX2" fmla="*/ 24712247 w 25954893"/>
              <a:gd name="connsiteY2" fmla="*/ 304800 h 3986959"/>
              <a:gd name="connsiteX3" fmla="*/ 23727508 w 25954893"/>
              <a:gd name="connsiteY3" fmla="*/ 117231 h 3986959"/>
              <a:gd name="connsiteX4" fmla="*/ 23328923 w 25954893"/>
              <a:gd name="connsiteY4" fmla="*/ 281354 h 3986959"/>
              <a:gd name="connsiteX5" fmla="*/ 22789662 w 25954893"/>
              <a:gd name="connsiteY5" fmla="*/ 539261 h 3986959"/>
              <a:gd name="connsiteX6" fmla="*/ 22367631 w 25954893"/>
              <a:gd name="connsiteY6" fmla="*/ 562708 h 3986959"/>
              <a:gd name="connsiteX7" fmla="*/ 20890523 w 25954893"/>
              <a:gd name="connsiteY7" fmla="*/ 562708 h 3986959"/>
              <a:gd name="connsiteX8" fmla="*/ 19132062 w 25954893"/>
              <a:gd name="connsiteY8" fmla="*/ 726831 h 3986959"/>
              <a:gd name="connsiteX9" fmla="*/ 17561170 w 25954893"/>
              <a:gd name="connsiteY9" fmla="*/ 1078523 h 3986959"/>
              <a:gd name="connsiteX10" fmla="*/ 16834339 w 25954893"/>
              <a:gd name="connsiteY10" fmla="*/ 1312984 h 3986959"/>
              <a:gd name="connsiteX11" fmla="*/ 16482647 w 25954893"/>
              <a:gd name="connsiteY11" fmla="*/ 1383323 h 3986959"/>
              <a:gd name="connsiteX12" fmla="*/ 15943385 w 25954893"/>
              <a:gd name="connsiteY12" fmla="*/ 1266092 h 3986959"/>
              <a:gd name="connsiteX13" fmla="*/ 15544800 w 25954893"/>
              <a:gd name="connsiteY13" fmla="*/ 1172308 h 3986959"/>
              <a:gd name="connsiteX14" fmla="*/ 15005539 w 25954893"/>
              <a:gd name="connsiteY14" fmla="*/ 1148861 h 3986959"/>
              <a:gd name="connsiteX15" fmla="*/ 14278708 w 25954893"/>
              <a:gd name="connsiteY15" fmla="*/ 1453661 h 3986959"/>
              <a:gd name="connsiteX16" fmla="*/ 13973908 w 25954893"/>
              <a:gd name="connsiteY16" fmla="*/ 1641231 h 3986959"/>
              <a:gd name="connsiteX17" fmla="*/ 13200185 w 25954893"/>
              <a:gd name="connsiteY17" fmla="*/ 1946031 h 3986959"/>
              <a:gd name="connsiteX18" fmla="*/ 12145108 w 25954893"/>
              <a:gd name="connsiteY18" fmla="*/ 2203938 h 3986959"/>
              <a:gd name="connsiteX19" fmla="*/ 11769970 w 25954893"/>
              <a:gd name="connsiteY19" fmla="*/ 2297723 h 3986959"/>
              <a:gd name="connsiteX20" fmla="*/ 11136923 w 25954893"/>
              <a:gd name="connsiteY20" fmla="*/ 2227384 h 3986959"/>
              <a:gd name="connsiteX21" fmla="*/ 10527323 w 25954893"/>
              <a:gd name="connsiteY21" fmla="*/ 2344615 h 3986959"/>
              <a:gd name="connsiteX22" fmla="*/ 10199077 w 25954893"/>
              <a:gd name="connsiteY22" fmla="*/ 2391508 h 3986959"/>
              <a:gd name="connsiteX23" fmla="*/ 9800493 w 25954893"/>
              <a:gd name="connsiteY23" fmla="*/ 2391508 h 3986959"/>
              <a:gd name="connsiteX24" fmla="*/ 9097108 w 25954893"/>
              <a:gd name="connsiteY24" fmla="*/ 2414954 h 3986959"/>
              <a:gd name="connsiteX25" fmla="*/ 8276493 w 25954893"/>
              <a:gd name="connsiteY25" fmla="*/ 2391508 h 3986959"/>
              <a:gd name="connsiteX26" fmla="*/ 7831016 w 25954893"/>
              <a:gd name="connsiteY26" fmla="*/ 2508738 h 3986959"/>
              <a:gd name="connsiteX27" fmla="*/ 7197970 w 25954893"/>
              <a:gd name="connsiteY27" fmla="*/ 2649415 h 3986959"/>
              <a:gd name="connsiteX28" fmla="*/ 6541477 w 25954893"/>
              <a:gd name="connsiteY28" fmla="*/ 2719754 h 3986959"/>
              <a:gd name="connsiteX29" fmla="*/ 5931877 w 25954893"/>
              <a:gd name="connsiteY29" fmla="*/ 2790092 h 3986959"/>
              <a:gd name="connsiteX30" fmla="*/ 5322277 w 25954893"/>
              <a:gd name="connsiteY30" fmla="*/ 2766646 h 3986959"/>
              <a:gd name="connsiteX31" fmla="*/ 4736123 w 25954893"/>
              <a:gd name="connsiteY31" fmla="*/ 2860431 h 3986959"/>
              <a:gd name="connsiteX32" fmla="*/ 3915508 w 25954893"/>
              <a:gd name="connsiteY32" fmla="*/ 3165231 h 3986959"/>
              <a:gd name="connsiteX33" fmla="*/ 3610708 w 25954893"/>
              <a:gd name="connsiteY33" fmla="*/ 3727938 h 3986959"/>
              <a:gd name="connsiteX34" fmla="*/ 3282462 w 25954893"/>
              <a:gd name="connsiteY34" fmla="*/ 3985846 h 3986959"/>
              <a:gd name="connsiteX35" fmla="*/ 2977662 w 25954893"/>
              <a:gd name="connsiteY35" fmla="*/ 3798277 h 3986959"/>
              <a:gd name="connsiteX36" fmla="*/ 2625970 w 25954893"/>
              <a:gd name="connsiteY36" fmla="*/ 3282461 h 3986959"/>
              <a:gd name="connsiteX37" fmla="*/ 2344616 w 25954893"/>
              <a:gd name="connsiteY37" fmla="*/ 2930769 h 3986959"/>
              <a:gd name="connsiteX38" fmla="*/ 2063262 w 25954893"/>
              <a:gd name="connsiteY38" fmla="*/ 2743200 h 3986959"/>
              <a:gd name="connsiteX39" fmla="*/ 1524000 w 25954893"/>
              <a:gd name="connsiteY39" fmla="*/ 2743200 h 3986959"/>
              <a:gd name="connsiteX40" fmla="*/ 1148862 w 25954893"/>
              <a:gd name="connsiteY40" fmla="*/ 2743200 h 3986959"/>
              <a:gd name="connsiteX41" fmla="*/ 492370 w 25954893"/>
              <a:gd name="connsiteY41" fmla="*/ 2836984 h 3986959"/>
              <a:gd name="connsiteX42" fmla="*/ 0 w 25954893"/>
              <a:gd name="connsiteY42" fmla="*/ 2813538 h 3986959"/>
              <a:gd name="connsiteX0" fmla="*/ 25954893 w 25954893"/>
              <a:gd name="connsiteY0" fmla="*/ 0 h 3986959"/>
              <a:gd name="connsiteX1" fmla="*/ 25345293 w 25954893"/>
              <a:gd name="connsiteY1" fmla="*/ 164123 h 3986959"/>
              <a:gd name="connsiteX2" fmla="*/ 24712247 w 25954893"/>
              <a:gd name="connsiteY2" fmla="*/ 304800 h 3986959"/>
              <a:gd name="connsiteX3" fmla="*/ 23727508 w 25954893"/>
              <a:gd name="connsiteY3" fmla="*/ 117231 h 3986959"/>
              <a:gd name="connsiteX4" fmla="*/ 23328923 w 25954893"/>
              <a:gd name="connsiteY4" fmla="*/ 281354 h 3986959"/>
              <a:gd name="connsiteX5" fmla="*/ 22789662 w 25954893"/>
              <a:gd name="connsiteY5" fmla="*/ 539261 h 3986959"/>
              <a:gd name="connsiteX6" fmla="*/ 22367631 w 25954893"/>
              <a:gd name="connsiteY6" fmla="*/ 562708 h 3986959"/>
              <a:gd name="connsiteX7" fmla="*/ 20890523 w 25954893"/>
              <a:gd name="connsiteY7" fmla="*/ 562708 h 3986959"/>
              <a:gd name="connsiteX8" fmla="*/ 19132062 w 25954893"/>
              <a:gd name="connsiteY8" fmla="*/ 769361 h 3986959"/>
              <a:gd name="connsiteX9" fmla="*/ 17561170 w 25954893"/>
              <a:gd name="connsiteY9" fmla="*/ 1078523 h 3986959"/>
              <a:gd name="connsiteX10" fmla="*/ 16834339 w 25954893"/>
              <a:gd name="connsiteY10" fmla="*/ 1312984 h 3986959"/>
              <a:gd name="connsiteX11" fmla="*/ 16482647 w 25954893"/>
              <a:gd name="connsiteY11" fmla="*/ 1383323 h 3986959"/>
              <a:gd name="connsiteX12" fmla="*/ 15943385 w 25954893"/>
              <a:gd name="connsiteY12" fmla="*/ 1266092 h 3986959"/>
              <a:gd name="connsiteX13" fmla="*/ 15544800 w 25954893"/>
              <a:gd name="connsiteY13" fmla="*/ 1172308 h 3986959"/>
              <a:gd name="connsiteX14" fmla="*/ 15005539 w 25954893"/>
              <a:gd name="connsiteY14" fmla="*/ 1148861 h 3986959"/>
              <a:gd name="connsiteX15" fmla="*/ 14278708 w 25954893"/>
              <a:gd name="connsiteY15" fmla="*/ 1453661 h 3986959"/>
              <a:gd name="connsiteX16" fmla="*/ 13973908 w 25954893"/>
              <a:gd name="connsiteY16" fmla="*/ 1641231 h 3986959"/>
              <a:gd name="connsiteX17" fmla="*/ 13200185 w 25954893"/>
              <a:gd name="connsiteY17" fmla="*/ 1946031 h 3986959"/>
              <a:gd name="connsiteX18" fmla="*/ 12145108 w 25954893"/>
              <a:gd name="connsiteY18" fmla="*/ 2203938 h 3986959"/>
              <a:gd name="connsiteX19" fmla="*/ 11769970 w 25954893"/>
              <a:gd name="connsiteY19" fmla="*/ 2297723 h 3986959"/>
              <a:gd name="connsiteX20" fmla="*/ 11136923 w 25954893"/>
              <a:gd name="connsiteY20" fmla="*/ 2227384 h 3986959"/>
              <a:gd name="connsiteX21" fmla="*/ 10527323 w 25954893"/>
              <a:gd name="connsiteY21" fmla="*/ 2344615 h 3986959"/>
              <a:gd name="connsiteX22" fmla="*/ 10199077 w 25954893"/>
              <a:gd name="connsiteY22" fmla="*/ 2391508 h 3986959"/>
              <a:gd name="connsiteX23" fmla="*/ 9800493 w 25954893"/>
              <a:gd name="connsiteY23" fmla="*/ 2391508 h 3986959"/>
              <a:gd name="connsiteX24" fmla="*/ 9097108 w 25954893"/>
              <a:gd name="connsiteY24" fmla="*/ 2414954 h 3986959"/>
              <a:gd name="connsiteX25" fmla="*/ 8276493 w 25954893"/>
              <a:gd name="connsiteY25" fmla="*/ 2391508 h 3986959"/>
              <a:gd name="connsiteX26" fmla="*/ 7831016 w 25954893"/>
              <a:gd name="connsiteY26" fmla="*/ 2508738 h 3986959"/>
              <a:gd name="connsiteX27" fmla="*/ 7197970 w 25954893"/>
              <a:gd name="connsiteY27" fmla="*/ 2649415 h 3986959"/>
              <a:gd name="connsiteX28" fmla="*/ 6541477 w 25954893"/>
              <a:gd name="connsiteY28" fmla="*/ 2719754 h 3986959"/>
              <a:gd name="connsiteX29" fmla="*/ 5931877 w 25954893"/>
              <a:gd name="connsiteY29" fmla="*/ 2790092 h 3986959"/>
              <a:gd name="connsiteX30" fmla="*/ 5322277 w 25954893"/>
              <a:gd name="connsiteY30" fmla="*/ 2766646 h 3986959"/>
              <a:gd name="connsiteX31" fmla="*/ 4736123 w 25954893"/>
              <a:gd name="connsiteY31" fmla="*/ 2860431 h 3986959"/>
              <a:gd name="connsiteX32" fmla="*/ 3915508 w 25954893"/>
              <a:gd name="connsiteY32" fmla="*/ 3165231 h 3986959"/>
              <a:gd name="connsiteX33" fmla="*/ 3610708 w 25954893"/>
              <a:gd name="connsiteY33" fmla="*/ 3727938 h 3986959"/>
              <a:gd name="connsiteX34" fmla="*/ 3282462 w 25954893"/>
              <a:gd name="connsiteY34" fmla="*/ 3985846 h 3986959"/>
              <a:gd name="connsiteX35" fmla="*/ 2977662 w 25954893"/>
              <a:gd name="connsiteY35" fmla="*/ 3798277 h 3986959"/>
              <a:gd name="connsiteX36" fmla="*/ 2625970 w 25954893"/>
              <a:gd name="connsiteY36" fmla="*/ 3282461 h 3986959"/>
              <a:gd name="connsiteX37" fmla="*/ 2344616 w 25954893"/>
              <a:gd name="connsiteY37" fmla="*/ 2930769 h 3986959"/>
              <a:gd name="connsiteX38" fmla="*/ 2063262 w 25954893"/>
              <a:gd name="connsiteY38" fmla="*/ 2743200 h 3986959"/>
              <a:gd name="connsiteX39" fmla="*/ 1524000 w 25954893"/>
              <a:gd name="connsiteY39" fmla="*/ 2743200 h 3986959"/>
              <a:gd name="connsiteX40" fmla="*/ 1148862 w 25954893"/>
              <a:gd name="connsiteY40" fmla="*/ 2743200 h 3986959"/>
              <a:gd name="connsiteX41" fmla="*/ 492370 w 25954893"/>
              <a:gd name="connsiteY41" fmla="*/ 2836984 h 3986959"/>
              <a:gd name="connsiteX42" fmla="*/ 0 w 25954893"/>
              <a:gd name="connsiteY42" fmla="*/ 2813538 h 3986959"/>
              <a:gd name="connsiteX0" fmla="*/ 25954893 w 25954893"/>
              <a:gd name="connsiteY0" fmla="*/ 0 h 3986959"/>
              <a:gd name="connsiteX1" fmla="*/ 25345293 w 25954893"/>
              <a:gd name="connsiteY1" fmla="*/ 164123 h 3986959"/>
              <a:gd name="connsiteX2" fmla="*/ 24712247 w 25954893"/>
              <a:gd name="connsiteY2" fmla="*/ 304800 h 3986959"/>
              <a:gd name="connsiteX3" fmla="*/ 23727508 w 25954893"/>
              <a:gd name="connsiteY3" fmla="*/ 117231 h 3986959"/>
              <a:gd name="connsiteX4" fmla="*/ 23328923 w 25954893"/>
              <a:gd name="connsiteY4" fmla="*/ 281354 h 3986959"/>
              <a:gd name="connsiteX5" fmla="*/ 22789662 w 25954893"/>
              <a:gd name="connsiteY5" fmla="*/ 539261 h 3986959"/>
              <a:gd name="connsiteX6" fmla="*/ 22367631 w 25954893"/>
              <a:gd name="connsiteY6" fmla="*/ 562708 h 3986959"/>
              <a:gd name="connsiteX7" fmla="*/ 20890523 w 25954893"/>
              <a:gd name="connsiteY7" fmla="*/ 562708 h 3986959"/>
              <a:gd name="connsiteX8" fmla="*/ 19132062 w 25954893"/>
              <a:gd name="connsiteY8" fmla="*/ 769361 h 3986959"/>
              <a:gd name="connsiteX9" fmla="*/ 17561170 w 25954893"/>
              <a:gd name="connsiteY9" fmla="*/ 1078523 h 3986959"/>
              <a:gd name="connsiteX10" fmla="*/ 16834339 w 25954893"/>
              <a:gd name="connsiteY10" fmla="*/ 1312984 h 3986959"/>
              <a:gd name="connsiteX11" fmla="*/ 16482647 w 25954893"/>
              <a:gd name="connsiteY11" fmla="*/ 1383323 h 3986959"/>
              <a:gd name="connsiteX12" fmla="*/ 16092240 w 25954893"/>
              <a:gd name="connsiteY12" fmla="*/ 1181031 h 3986959"/>
              <a:gd name="connsiteX13" fmla="*/ 15544800 w 25954893"/>
              <a:gd name="connsiteY13" fmla="*/ 1172308 h 3986959"/>
              <a:gd name="connsiteX14" fmla="*/ 15005539 w 25954893"/>
              <a:gd name="connsiteY14" fmla="*/ 1148861 h 3986959"/>
              <a:gd name="connsiteX15" fmla="*/ 14278708 w 25954893"/>
              <a:gd name="connsiteY15" fmla="*/ 1453661 h 3986959"/>
              <a:gd name="connsiteX16" fmla="*/ 13973908 w 25954893"/>
              <a:gd name="connsiteY16" fmla="*/ 1641231 h 3986959"/>
              <a:gd name="connsiteX17" fmla="*/ 13200185 w 25954893"/>
              <a:gd name="connsiteY17" fmla="*/ 1946031 h 3986959"/>
              <a:gd name="connsiteX18" fmla="*/ 12145108 w 25954893"/>
              <a:gd name="connsiteY18" fmla="*/ 2203938 h 3986959"/>
              <a:gd name="connsiteX19" fmla="*/ 11769970 w 25954893"/>
              <a:gd name="connsiteY19" fmla="*/ 2297723 h 3986959"/>
              <a:gd name="connsiteX20" fmla="*/ 11136923 w 25954893"/>
              <a:gd name="connsiteY20" fmla="*/ 2227384 h 3986959"/>
              <a:gd name="connsiteX21" fmla="*/ 10527323 w 25954893"/>
              <a:gd name="connsiteY21" fmla="*/ 2344615 h 3986959"/>
              <a:gd name="connsiteX22" fmla="*/ 10199077 w 25954893"/>
              <a:gd name="connsiteY22" fmla="*/ 2391508 h 3986959"/>
              <a:gd name="connsiteX23" fmla="*/ 9800493 w 25954893"/>
              <a:gd name="connsiteY23" fmla="*/ 2391508 h 3986959"/>
              <a:gd name="connsiteX24" fmla="*/ 9097108 w 25954893"/>
              <a:gd name="connsiteY24" fmla="*/ 2414954 h 3986959"/>
              <a:gd name="connsiteX25" fmla="*/ 8276493 w 25954893"/>
              <a:gd name="connsiteY25" fmla="*/ 2391508 h 3986959"/>
              <a:gd name="connsiteX26" fmla="*/ 7831016 w 25954893"/>
              <a:gd name="connsiteY26" fmla="*/ 2508738 h 3986959"/>
              <a:gd name="connsiteX27" fmla="*/ 7197970 w 25954893"/>
              <a:gd name="connsiteY27" fmla="*/ 2649415 h 3986959"/>
              <a:gd name="connsiteX28" fmla="*/ 6541477 w 25954893"/>
              <a:gd name="connsiteY28" fmla="*/ 2719754 h 3986959"/>
              <a:gd name="connsiteX29" fmla="*/ 5931877 w 25954893"/>
              <a:gd name="connsiteY29" fmla="*/ 2790092 h 3986959"/>
              <a:gd name="connsiteX30" fmla="*/ 5322277 w 25954893"/>
              <a:gd name="connsiteY30" fmla="*/ 2766646 h 3986959"/>
              <a:gd name="connsiteX31" fmla="*/ 4736123 w 25954893"/>
              <a:gd name="connsiteY31" fmla="*/ 2860431 h 3986959"/>
              <a:gd name="connsiteX32" fmla="*/ 3915508 w 25954893"/>
              <a:gd name="connsiteY32" fmla="*/ 3165231 h 3986959"/>
              <a:gd name="connsiteX33" fmla="*/ 3610708 w 25954893"/>
              <a:gd name="connsiteY33" fmla="*/ 3727938 h 3986959"/>
              <a:gd name="connsiteX34" fmla="*/ 3282462 w 25954893"/>
              <a:gd name="connsiteY34" fmla="*/ 3985846 h 3986959"/>
              <a:gd name="connsiteX35" fmla="*/ 2977662 w 25954893"/>
              <a:gd name="connsiteY35" fmla="*/ 3798277 h 3986959"/>
              <a:gd name="connsiteX36" fmla="*/ 2625970 w 25954893"/>
              <a:gd name="connsiteY36" fmla="*/ 3282461 h 3986959"/>
              <a:gd name="connsiteX37" fmla="*/ 2344616 w 25954893"/>
              <a:gd name="connsiteY37" fmla="*/ 2930769 h 3986959"/>
              <a:gd name="connsiteX38" fmla="*/ 2063262 w 25954893"/>
              <a:gd name="connsiteY38" fmla="*/ 2743200 h 3986959"/>
              <a:gd name="connsiteX39" fmla="*/ 1524000 w 25954893"/>
              <a:gd name="connsiteY39" fmla="*/ 2743200 h 3986959"/>
              <a:gd name="connsiteX40" fmla="*/ 1148862 w 25954893"/>
              <a:gd name="connsiteY40" fmla="*/ 2743200 h 3986959"/>
              <a:gd name="connsiteX41" fmla="*/ 492370 w 25954893"/>
              <a:gd name="connsiteY41" fmla="*/ 2836984 h 3986959"/>
              <a:gd name="connsiteX42" fmla="*/ 0 w 25954893"/>
              <a:gd name="connsiteY42" fmla="*/ 2813538 h 3986959"/>
              <a:gd name="connsiteX0" fmla="*/ 25954893 w 25954893"/>
              <a:gd name="connsiteY0" fmla="*/ 0 h 3986959"/>
              <a:gd name="connsiteX1" fmla="*/ 25345293 w 25954893"/>
              <a:gd name="connsiteY1" fmla="*/ 164123 h 3986959"/>
              <a:gd name="connsiteX2" fmla="*/ 24712247 w 25954893"/>
              <a:gd name="connsiteY2" fmla="*/ 304800 h 3986959"/>
              <a:gd name="connsiteX3" fmla="*/ 23727508 w 25954893"/>
              <a:gd name="connsiteY3" fmla="*/ 117231 h 3986959"/>
              <a:gd name="connsiteX4" fmla="*/ 23328923 w 25954893"/>
              <a:gd name="connsiteY4" fmla="*/ 281354 h 3986959"/>
              <a:gd name="connsiteX5" fmla="*/ 22789662 w 25954893"/>
              <a:gd name="connsiteY5" fmla="*/ 539261 h 3986959"/>
              <a:gd name="connsiteX6" fmla="*/ 22367631 w 25954893"/>
              <a:gd name="connsiteY6" fmla="*/ 562708 h 3986959"/>
              <a:gd name="connsiteX7" fmla="*/ 20890523 w 25954893"/>
              <a:gd name="connsiteY7" fmla="*/ 562708 h 3986959"/>
              <a:gd name="connsiteX8" fmla="*/ 19132062 w 25954893"/>
              <a:gd name="connsiteY8" fmla="*/ 769361 h 3986959"/>
              <a:gd name="connsiteX9" fmla="*/ 17561170 w 25954893"/>
              <a:gd name="connsiteY9" fmla="*/ 1078523 h 3986959"/>
              <a:gd name="connsiteX10" fmla="*/ 16834339 w 25954893"/>
              <a:gd name="connsiteY10" fmla="*/ 1312984 h 3986959"/>
              <a:gd name="connsiteX11" fmla="*/ 16482647 w 25954893"/>
              <a:gd name="connsiteY11" fmla="*/ 1383323 h 3986959"/>
              <a:gd name="connsiteX12" fmla="*/ 16092240 w 25954893"/>
              <a:gd name="connsiteY12" fmla="*/ 1181031 h 3986959"/>
              <a:gd name="connsiteX13" fmla="*/ 15544800 w 25954893"/>
              <a:gd name="connsiteY13" fmla="*/ 1172308 h 3986959"/>
              <a:gd name="connsiteX14" fmla="*/ 15005539 w 25954893"/>
              <a:gd name="connsiteY14" fmla="*/ 1148861 h 3986959"/>
              <a:gd name="connsiteX15" fmla="*/ 14278708 w 25954893"/>
              <a:gd name="connsiteY15" fmla="*/ 1453661 h 3986959"/>
              <a:gd name="connsiteX16" fmla="*/ 13856950 w 25954893"/>
              <a:gd name="connsiteY16" fmla="*/ 1736924 h 3986959"/>
              <a:gd name="connsiteX17" fmla="*/ 13200185 w 25954893"/>
              <a:gd name="connsiteY17" fmla="*/ 1946031 h 3986959"/>
              <a:gd name="connsiteX18" fmla="*/ 12145108 w 25954893"/>
              <a:gd name="connsiteY18" fmla="*/ 2203938 h 3986959"/>
              <a:gd name="connsiteX19" fmla="*/ 11769970 w 25954893"/>
              <a:gd name="connsiteY19" fmla="*/ 2297723 h 3986959"/>
              <a:gd name="connsiteX20" fmla="*/ 11136923 w 25954893"/>
              <a:gd name="connsiteY20" fmla="*/ 2227384 h 3986959"/>
              <a:gd name="connsiteX21" fmla="*/ 10527323 w 25954893"/>
              <a:gd name="connsiteY21" fmla="*/ 2344615 h 3986959"/>
              <a:gd name="connsiteX22" fmla="*/ 10199077 w 25954893"/>
              <a:gd name="connsiteY22" fmla="*/ 2391508 h 3986959"/>
              <a:gd name="connsiteX23" fmla="*/ 9800493 w 25954893"/>
              <a:gd name="connsiteY23" fmla="*/ 2391508 h 3986959"/>
              <a:gd name="connsiteX24" fmla="*/ 9097108 w 25954893"/>
              <a:gd name="connsiteY24" fmla="*/ 2414954 h 3986959"/>
              <a:gd name="connsiteX25" fmla="*/ 8276493 w 25954893"/>
              <a:gd name="connsiteY25" fmla="*/ 2391508 h 3986959"/>
              <a:gd name="connsiteX26" fmla="*/ 7831016 w 25954893"/>
              <a:gd name="connsiteY26" fmla="*/ 2508738 h 3986959"/>
              <a:gd name="connsiteX27" fmla="*/ 7197970 w 25954893"/>
              <a:gd name="connsiteY27" fmla="*/ 2649415 h 3986959"/>
              <a:gd name="connsiteX28" fmla="*/ 6541477 w 25954893"/>
              <a:gd name="connsiteY28" fmla="*/ 2719754 h 3986959"/>
              <a:gd name="connsiteX29" fmla="*/ 5931877 w 25954893"/>
              <a:gd name="connsiteY29" fmla="*/ 2790092 h 3986959"/>
              <a:gd name="connsiteX30" fmla="*/ 5322277 w 25954893"/>
              <a:gd name="connsiteY30" fmla="*/ 2766646 h 3986959"/>
              <a:gd name="connsiteX31" fmla="*/ 4736123 w 25954893"/>
              <a:gd name="connsiteY31" fmla="*/ 2860431 h 3986959"/>
              <a:gd name="connsiteX32" fmla="*/ 3915508 w 25954893"/>
              <a:gd name="connsiteY32" fmla="*/ 3165231 h 3986959"/>
              <a:gd name="connsiteX33" fmla="*/ 3610708 w 25954893"/>
              <a:gd name="connsiteY33" fmla="*/ 3727938 h 3986959"/>
              <a:gd name="connsiteX34" fmla="*/ 3282462 w 25954893"/>
              <a:gd name="connsiteY34" fmla="*/ 3985846 h 3986959"/>
              <a:gd name="connsiteX35" fmla="*/ 2977662 w 25954893"/>
              <a:gd name="connsiteY35" fmla="*/ 3798277 h 3986959"/>
              <a:gd name="connsiteX36" fmla="*/ 2625970 w 25954893"/>
              <a:gd name="connsiteY36" fmla="*/ 3282461 h 3986959"/>
              <a:gd name="connsiteX37" fmla="*/ 2344616 w 25954893"/>
              <a:gd name="connsiteY37" fmla="*/ 2930769 h 3986959"/>
              <a:gd name="connsiteX38" fmla="*/ 2063262 w 25954893"/>
              <a:gd name="connsiteY38" fmla="*/ 2743200 h 3986959"/>
              <a:gd name="connsiteX39" fmla="*/ 1524000 w 25954893"/>
              <a:gd name="connsiteY39" fmla="*/ 2743200 h 3986959"/>
              <a:gd name="connsiteX40" fmla="*/ 1148862 w 25954893"/>
              <a:gd name="connsiteY40" fmla="*/ 2743200 h 3986959"/>
              <a:gd name="connsiteX41" fmla="*/ 492370 w 25954893"/>
              <a:gd name="connsiteY41" fmla="*/ 2836984 h 3986959"/>
              <a:gd name="connsiteX42" fmla="*/ 0 w 25954893"/>
              <a:gd name="connsiteY42" fmla="*/ 2813538 h 3986959"/>
              <a:gd name="connsiteX0" fmla="*/ 25954893 w 25954893"/>
              <a:gd name="connsiteY0" fmla="*/ 0 h 3986959"/>
              <a:gd name="connsiteX1" fmla="*/ 25345293 w 25954893"/>
              <a:gd name="connsiteY1" fmla="*/ 164123 h 3986959"/>
              <a:gd name="connsiteX2" fmla="*/ 24712247 w 25954893"/>
              <a:gd name="connsiteY2" fmla="*/ 304800 h 3986959"/>
              <a:gd name="connsiteX3" fmla="*/ 23727508 w 25954893"/>
              <a:gd name="connsiteY3" fmla="*/ 117231 h 3986959"/>
              <a:gd name="connsiteX4" fmla="*/ 23328923 w 25954893"/>
              <a:gd name="connsiteY4" fmla="*/ 281354 h 3986959"/>
              <a:gd name="connsiteX5" fmla="*/ 22789662 w 25954893"/>
              <a:gd name="connsiteY5" fmla="*/ 539261 h 3986959"/>
              <a:gd name="connsiteX6" fmla="*/ 22367631 w 25954893"/>
              <a:gd name="connsiteY6" fmla="*/ 562708 h 3986959"/>
              <a:gd name="connsiteX7" fmla="*/ 20890523 w 25954893"/>
              <a:gd name="connsiteY7" fmla="*/ 562708 h 3986959"/>
              <a:gd name="connsiteX8" fmla="*/ 19132062 w 25954893"/>
              <a:gd name="connsiteY8" fmla="*/ 769361 h 3986959"/>
              <a:gd name="connsiteX9" fmla="*/ 17561170 w 25954893"/>
              <a:gd name="connsiteY9" fmla="*/ 1078523 h 3986959"/>
              <a:gd name="connsiteX10" fmla="*/ 16834339 w 25954893"/>
              <a:gd name="connsiteY10" fmla="*/ 1312984 h 3986959"/>
              <a:gd name="connsiteX11" fmla="*/ 16482647 w 25954893"/>
              <a:gd name="connsiteY11" fmla="*/ 1383323 h 3986959"/>
              <a:gd name="connsiteX12" fmla="*/ 16092240 w 25954893"/>
              <a:gd name="connsiteY12" fmla="*/ 1181031 h 3986959"/>
              <a:gd name="connsiteX13" fmla="*/ 15544800 w 25954893"/>
              <a:gd name="connsiteY13" fmla="*/ 1172308 h 3986959"/>
              <a:gd name="connsiteX14" fmla="*/ 15005539 w 25954893"/>
              <a:gd name="connsiteY14" fmla="*/ 1148861 h 3986959"/>
              <a:gd name="connsiteX15" fmla="*/ 14278708 w 25954893"/>
              <a:gd name="connsiteY15" fmla="*/ 1453661 h 3986959"/>
              <a:gd name="connsiteX16" fmla="*/ 13856950 w 25954893"/>
              <a:gd name="connsiteY16" fmla="*/ 1736924 h 3986959"/>
              <a:gd name="connsiteX17" fmla="*/ 13200185 w 25954893"/>
              <a:gd name="connsiteY17" fmla="*/ 1946031 h 3986959"/>
              <a:gd name="connsiteX18" fmla="*/ 12145108 w 25954893"/>
              <a:gd name="connsiteY18" fmla="*/ 2203938 h 3986959"/>
              <a:gd name="connsiteX19" fmla="*/ 11769970 w 25954893"/>
              <a:gd name="connsiteY19" fmla="*/ 2297723 h 3986959"/>
              <a:gd name="connsiteX20" fmla="*/ 11136923 w 25954893"/>
              <a:gd name="connsiteY20" fmla="*/ 2227384 h 3986959"/>
              <a:gd name="connsiteX21" fmla="*/ 10527323 w 25954893"/>
              <a:gd name="connsiteY21" fmla="*/ 2344615 h 3986959"/>
              <a:gd name="connsiteX22" fmla="*/ 10199077 w 25954893"/>
              <a:gd name="connsiteY22" fmla="*/ 2391508 h 3986959"/>
              <a:gd name="connsiteX23" fmla="*/ 9800493 w 25954893"/>
              <a:gd name="connsiteY23" fmla="*/ 2391508 h 3986959"/>
              <a:gd name="connsiteX24" fmla="*/ 9097108 w 25954893"/>
              <a:gd name="connsiteY24" fmla="*/ 2414954 h 3986959"/>
              <a:gd name="connsiteX25" fmla="*/ 8276493 w 25954893"/>
              <a:gd name="connsiteY25" fmla="*/ 2455304 h 3986959"/>
              <a:gd name="connsiteX26" fmla="*/ 7831016 w 25954893"/>
              <a:gd name="connsiteY26" fmla="*/ 2508738 h 3986959"/>
              <a:gd name="connsiteX27" fmla="*/ 7197970 w 25954893"/>
              <a:gd name="connsiteY27" fmla="*/ 2649415 h 3986959"/>
              <a:gd name="connsiteX28" fmla="*/ 6541477 w 25954893"/>
              <a:gd name="connsiteY28" fmla="*/ 2719754 h 3986959"/>
              <a:gd name="connsiteX29" fmla="*/ 5931877 w 25954893"/>
              <a:gd name="connsiteY29" fmla="*/ 2790092 h 3986959"/>
              <a:gd name="connsiteX30" fmla="*/ 5322277 w 25954893"/>
              <a:gd name="connsiteY30" fmla="*/ 2766646 h 3986959"/>
              <a:gd name="connsiteX31" fmla="*/ 4736123 w 25954893"/>
              <a:gd name="connsiteY31" fmla="*/ 2860431 h 3986959"/>
              <a:gd name="connsiteX32" fmla="*/ 3915508 w 25954893"/>
              <a:gd name="connsiteY32" fmla="*/ 3165231 h 3986959"/>
              <a:gd name="connsiteX33" fmla="*/ 3610708 w 25954893"/>
              <a:gd name="connsiteY33" fmla="*/ 3727938 h 3986959"/>
              <a:gd name="connsiteX34" fmla="*/ 3282462 w 25954893"/>
              <a:gd name="connsiteY34" fmla="*/ 3985846 h 3986959"/>
              <a:gd name="connsiteX35" fmla="*/ 2977662 w 25954893"/>
              <a:gd name="connsiteY35" fmla="*/ 3798277 h 3986959"/>
              <a:gd name="connsiteX36" fmla="*/ 2625970 w 25954893"/>
              <a:gd name="connsiteY36" fmla="*/ 3282461 h 3986959"/>
              <a:gd name="connsiteX37" fmla="*/ 2344616 w 25954893"/>
              <a:gd name="connsiteY37" fmla="*/ 2930769 h 3986959"/>
              <a:gd name="connsiteX38" fmla="*/ 2063262 w 25954893"/>
              <a:gd name="connsiteY38" fmla="*/ 2743200 h 3986959"/>
              <a:gd name="connsiteX39" fmla="*/ 1524000 w 25954893"/>
              <a:gd name="connsiteY39" fmla="*/ 2743200 h 3986959"/>
              <a:gd name="connsiteX40" fmla="*/ 1148862 w 25954893"/>
              <a:gd name="connsiteY40" fmla="*/ 2743200 h 3986959"/>
              <a:gd name="connsiteX41" fmla="*/ 492370 w 25954893"/>
              <a:gd name="connsiteY41" fmla="*/ 2836984 h 3986959"/>
              <a:gd name="connsiteX42" fmla="*/ 0 w 25954893"/>
              <a:gd name="connsiteY42" fmla="*/ 2813538 h 3986959"/>
              <a:gd name="connsiteX0" fmla="*/ 25954893 w 25954893"/>
              <a:gd name="connsiteY0" fmla="*/ 0 h 3986959"/>
              <a:gd name="connsiteX1" fmla="*/ 25345293 w 25954893"/>
              <a:gd name="connsiteY1" fmla="*/ 164123 h 3986959"/>
              <a:gd name="connsiteX2" fmla="*/ 24712247 w 25954893"/>
              <a:gd name="connsiteY2" fmla="*/ 304800 h 3986959"/>
              <a:gd name="connsiteX3" fmla="*/ 23727508 w 25954893"/>
              <a:gd name="connsiteY3" fmla="*/ 117231 h 3986959"/>
              <a:gd name="connsiteX4" fmla="*/ 23328923 w 25954893"/>
              <a:gd name="connsiteY4" fmla="*/ 281354 h 3986959"/>
              <a:gd name="connsiteX5" fmla="*/ 22789662 w 25954893"/>
              <a:gd name="connsiteY5" fmla="*/ 539261 h 3986959"/>
              <a:gd name="connsiteX6" fmla="*/ 22367631 w 25954893"/>
              <a:gd name="connsiteY6" fmla="*/ 562708 h 3986959"/>
              <a:gd name="connsiteX7" fmla="*/ 20890523 w 25954893"/>
              <a:gd name="connsiteY7" fmla="*/ 562708 h 3986959"/>
              <a:gd name="connsiteX8" fmla="*/ 19132062 w 25954893"/>
              <a:gd name="connsiteY8" fmla="*/ 769361 h 3986959"/>
              <a:gd name="connsiteX9" fmla="*/ 17561170 w 25954893"/>
              <a:gd name="connsiteY9" fmla="*/ 1078523 h 3986959"/>
              <a:gd name="connsiteX10" fmla="*/ 16834339 w 25954893"/>
              <a:gd name="connsiteY10" fmla="*/ 1312984 h 3986959"/>
              <a:gd name="connsiteX11" fmla="*/ 16482647 w 25954893"/>
              <a:gd name="connsiteY11" fmla="*/ 1383323 h 3986959"/>
              <a:gd name="connsiteX12" fmla="*/ 16092240 w 25954893"/>
              <a:gd name="connsiteY12" fmla="*/ 1181031 h 3986959"/>
              <a:gd name="connsiteX13" fmla="*/ 15544800 w 25954893"/>
              <a:gd name="connsiteY13" fmla="*/ 1172308 h 3986959"/>
              <a:gd name="connsiteX14" fmla="*/ 15005539 w 25954893"/>
              <a:gd name="connsiteY14" fmla="*/ 1148861 h 3986959"/>
              <a:gd name="connsiteX15" fmla="*/ 14278708 w 25954893"/>
              <a:gd name="connsiteY15" fmla="*/ 1453661 h 3986959"/>
              <a:gd name="connsiteX16" fmla="*/ 13856950 w 25954893"/>
              <a:gd name="connsiteY16" fmla="*/ 1736924 h 3986959"/>
              <a:gd name="connsiteX17" fmla="*/ 13200185 w 25954893"/>
              <a:gd name="connsiteY17" fmla="*/ 1946031 h 3986959"/>
              <a:gd name="connsiteX18" fmla="*/ 12145108 w 25954893"/>
              <a:gd name="connsiteY18" fmla="*/ 2203938 h 3986959"/>
              <a:gd name="connsiteX19" fmla="*/ 11791236 w 25954893"/>
              <a:gd name="connsiteY19" fmla="*/ 2276458 h 3986959"/>
              <a:gd name="connsiteX20" fmla="*/ 11136923 w 25954893"/>
              <a:gd name="connsiteY20" fmla="*/ 2227384 h 3986959"/>
              <a:gd name="connsiteX21" fmla="*/ 10527323 w 25954893"/>
              <a:gd name="connsiteY21" fmla="*/ 2344615 h 3986959"/>
              <a:gd name="connsiteX22" fmla="*/ 10199077 w 25954893"/>
              <a:gd name="connsiteY22" fmla="*/ 2391508 h 3986959"/>
              <a:gd name="connsiteX23" fmla="*/ 9800493 w 25954893"/>
              <a:gd name="connsiteY23" fmla="*/ 2391508 h 3986959"/>
              <a:gd name="connsiteX24" fmla="*/ 9097108 w 25954893"/>
              <a:gd name="connsiteY24" fmla="*/ 2414954 h 3986959"/>
              <a:gd name="connsiteX25" fmla="*/ 8276493 w 25954893"/>
              <a:gd name="connsiteY25" fmla="*/ 2455304 h 3986959"/>
              <a:gd name="connsiteX26" fmla="*/ 7831016 w 25954893"/>
              <a:gd name="connsiteY26" fmla="*/ 2508738 h 3986959"/>
              <a:gd name="connsiteX27" fmla="*/ 7197970 w 25954893"/>
              <a:gd name="connsiteY27" fmla="*/ 2649415 h 3986959"/>
              <a:gd name="connsiteX28" fmla="*/ 6541477 w 25954893"/>
              <a:gd name="connsiteY28" fmla="*/ 2719754 h 3986959"/>
              <a:gd name="connsiteX29" fmla="*/ 5931877 w 25954893"/>
              <a:gd name="connsiteY29" fmla="*/ 2790092 h 3986959"/>
              <a:gd name="connsiteX30" fmla="*/ 5322277 w 25954893"/>
              <a:gd name="connsiteY30" fmla="*/ 2766646 h 3986959"/>
              <a:gd name="connsiteX31" fmla="*/ 4736123 w 25954893"/>
              <a:gd name="connsiteY31" fmla="*/ 2860431 h 3986959"/>
              <a:gd name="connsiteX32" fmla="*/ 3915508 w 25954893"/>
              <a:gd name="connsiteY32" fmla="*/ 3165231 h 3986959"/>
              <a:gd name="connsiteX33" fmla="*/ 3610708 w 25954893"/>
              <a:gd name="connsiteY33" fmla="*/ 3727938 h 3986959"/>
              <a:gd name="connsiteX34" fmla="*/ 3282462 w 25954893"/>
              <a:gd name="connsiteY34" fmla="*/ 3985846 h 3986959"/>
              <a:gd name="connsiteX35" fmla="*/ 2977662 w 25954893"/>
              <a:gd name="connsiteY35" fmla="*/ 3798277 h 3986959"/>
              <a:gd name="connsiteX36" fmla="*/ 2625970 w 25954893"/>
              <a:gd name="connsiteY36" fmla="*/ 3282461 h 3986959"/>
              <a:gd name="connsiteX37" fmla="*/ 2344616 w 25954893"/>
              <a:gd name="connsiteY37" fmla="*/ 2930769 h 3986959"/>
              <a:gd name="connsiteX38" fmla="*/ 2063262 w 25954893"/>
              <a:gd name="connsiteY38" fmla="*/ 2743200 h 3986959"/>
              <a:gd name="connsiteX39" fmla="*/ 1524000 w 25954893"/>
              <a:gd name="connsiteY39" fmla="*/ 2743200 h 3986959"/>
              <a:gd name="connsiteX40" fmla="*/ 1148862 w 25954893"/>
              <a:gd name="connsiteY40" fmla="*/ 2743200 h 3986959"/>
              <a:gd name="connsiteX41" fmla="*/ 492370 w 25954893"/>
              <a:gd name="connsiteY41" fmla="*/ 2836984 h 3986959"/>
              <a:gd name="connsiteX42" fmla="*/ 0 w 25954893"/>
              <a:gd name="connsiteY42" fmla="*/ 2813538 h 3986959"/>
              <a:gd name="connsiteX0" fmla="*/ 25997423 w 25997423"/>
              <a:gd name="connsiteY0" fmla="*/ 0 h 3986959"/>
              <a:gd name="connsiteX1" fmla="*/ 25387823 w 25997423"/>
              <a:gd name="connsiteY1" fmla="*/ 164123 h 3986959"/>
              <a:gd name="connsiteX2" fmla="*/ 24754777 w 25997423"/>
              <a:gd name="connsiteY2" fmla="*/ 304800 h 3986959"/>
              <a:gd name="connsiteX3" fmla="*/ 23770038 w 25997423"/>
              <a:gd name="connsiteY3" fmla="*/ 117231 h 3986959"/>
              <a:gd name="connsiteX4" fmla="*/ 23371453 w 25997423"/>
              <a:gd name="connsiteY4" fmla="*/ 281354 h 3986959"/>
              <a:gd name="connsiteX5" fmla="*/ 22832192 w 25997423"/>
              <a:gd name="connsiteY5" fmla="*/ 539261 h 3986959"/>
              <a:gd name="connsiteX6" fmla="*/ 22410161 w 25997423"/>
              <a:gd name="connsiteY6" fmla="*/ 562708 h 3986959"/>
              <a:gd name="connsiteX7" fmla="*/ 20933053 w 25997423"/>
              <a:gd name="connsiteY7" fmla="*/ 562708 h 3986959"/>
              <a:gd name="connsiteX8" fmla="*/ 19174592 w 25997423"/>
              <a:gd name="connsiteY8" fmla="*/ 769361 h 3986959"/>
              <a:gd name="connsiteX9" fmla="*/ 17603700 w 25997423"/>
              <a:gd name="connsiteY9" fmla="*/ 1078523 h 3986959"/>
              <a:gd name="connsiteX10" fmla="*/ 16876869 w 25997423"/>
              <a:gd name="connsiteY10" fmla="*/ 1312984 h 3986959"/>
              <a:gd name="connsiteX11" fmla="*/ 16525177 w 25997423"/>
              <a:gd name="connsiteY11" fmla="*/ 1383323 h 3986959"/>
              <a:gd name="connsiteX12" fmla="*/ 16134770 w 25997423"/>
              <a:gd name="connsiteY12" fmla="*/ 1181031 h 3986959"/>
              <a:gd name="connsiteX13" fmla="*/ 15587330 w 25997423"/>
              <a:gd name="connsiteY13" fmla="*/ 1172308 h 3986959"/>
              <a:gd name="connsiteX14" fmla="*/ 15048069 w 25997423"/>
              <a:gd name="connsiteY14" fmla="*/ 1148861 h 3986959"/>
              <a:gd name="connsiteX15" fmla="*/ 14321238 w 25997423"/>
              <a:gd name="connsiteY15" fmla="*/ 1453661 h 3986959"/>
              <a:gd name="connsiteX16" fmla="*/ 13899480 w 25997423"/>
              <a:gd name="connsiteY16" fmla="*/ 1736924 h 3986959"/>
              <a:gd name="connsiteX17" fmla="*/ 13242715 w 25997423"/>
              <a:gd name="connsiteY17" fmla="*/ 1946031 h 3986959"/>
              <a:gd name="connsiteX18" fmla="*/ 12187638 w 25997423"/>
              <a:gd name="connsiteY18" fmla="*/ 2203938 h 3986959"/>
              <a:gd name="connsiteX19" fmla="*/ 11833766 w 25997423"/>
              <a:gd name="connsiteY19" fmla="*/ 2276458 h 3986959"/>
              <a:gd name="connsiteX20" fmla="*/ 11179453 w 25997423"/>
              <a:gd name="connsiteY20" fmla="*/ 2227384 h 3986959"/>
              <a:gd name="connsiteX21" fmla="*/ 10569853 w 25997423"/>
              <a:gd name="connsiteY21" fmla="*/ 2344615 h 3986959"/>
              <a:gd name="connsiteX22" fmla="*/ 10241607 w 25997423"/>
              <a:gd name="connsiteY22" fmla="*/ 2391508 h 3986959"/>
              <a:gd name="connsiteX23" fmla="*/ 9843023 w 25997423"/>
              <a:gd name="connsiteY23" fmla="*/ 2391508 h 3986959"/>
              <a:gd name="connsiteX24" fmla="*/ 9139638 w 25997423"/>
              <a:gd name="connsiteY24" fmla="*/ 2414954 h 3986959"/>
              <a:gd name="connsiteX25" fmla="*/ 8319023 w 25997423"/>
              <a:gd name="connsiteY25" fmla="*/ 2455304 h 3986959"/>
              <a:gd name="connsiteX26" fmla="*/ 7873546 w 25997423"/>
              <a:gd name="connsiteY26" fmla="*/ 2508738 h 3986959"/>
              <a:gd name="connsiteX27" fmla="*/ 7240500 w 25997423"/>
              <a:gd name="connsiteY27" fmla="*/ 2649415 h 3986959"/>
              <a:gd name="connsiteX28" fmla="*/ 6584007 w 25997423"/>
              <a:gd name="connsiteY28" fmla="*/ 2719754 h 3986959"/>
              <a:gd name="connsiteX29" fmla="*/ 5974407 w 25997423"/>
              <a:gd name="connsiteY29" fmla="*/ 2790092 h 3986959"/>
              <a:gd name="connsiteX30" fmla="*/ 5364807 w 25997423"/>
              <a:gd name="connsiteY30" fmla="*/ 2766646 h 3986959"/>
              <a:gd name="connsiteX31" fmla="*/ 4778653 w 25997423"/>
              <a:gd name="connsiteY31" fmla="*/ 2860431 h 3986959"/>
              <a:gd name="connsiteX32" fmla="*/ 3958038 w 25997423"/>
              <a:gd name="connsiteY32" fmla="*/ 3165231 h 3986959"/>
              <a:gd name="connsiteX33" fmla="*/ 3653238 w 25997423"/>
              <a:gd name="connsiteY33" fmla="*/ 3727938 h 3986959"/>
              <a:gd name="connsiteX34" fmla="*/ 3324992 w 25997423"/>
              <a:gd name="connsiteY34" fmla="*/ 3985846 h 3986959"/>
              <a:gd name="connsiteX35" fmla="*/ 3020192 w 25997423"/>
              <a:gd name="connsiteY35" fmla="*/ 3798277 h 3986959"/>
              <a:gd name="connsiteX36" fmla="*/ 2668500 w 25997423"/>
              <a:gd name="connsiteY36" fmla="*/ 3282461 h 3986959"/>
              <a:gd name="connsiteX37" fmla="*/ 2387146 w 25997423"/>
              <a:gd name="connsiteY37" fmla="*/ 2930769 h 3986959"/>
              <a:gd name="connsiteX38" fmla="*/ 2105792 w 25997423"/>
              <a:gd name="connsiteY38" fmla="*/ 2743200 h 3986959"/>
              <a:gd name="connsiteX39" fmla="*/ 1566530 w 25997423"/>
              <a:gd name="connsiteY39" fmla="*/ 2743200 h 3986959"/>
              <a:gd name="connsiteX40" fmla="*/ 1191392 w 25997423"/>
              <a:gd name="connsiteY40" fmla="*/ 2743200 h 3986959"/>
              <a:gd name="connsiteX41" fmla="*/ 534900 w 25997423"/>
              <a:gd name="connsiteY41" fmla="*/ 2836984 h 3986959"/>
              <a:gd name="connsiteX42" fmla="*/ 0 w 25997423"/>
              <a:gd name="connsiteY42" fmla="*/ 2834803 h 3986959"/>
              <a:gd name="connsiteX0" fmla="*/ 25997423 w 25997423"/>
              <a:gd name="connsiteY0" fmla="*/ 0 h 3986959"/>
              <a:gd name="connsiteX1" fmla="*/ 25387823 w 25997423"/>
              <a:gd name="connsiteY1" fmla="*/ 164123 h 3986959"/>
              <a:gd name="connsiteX2" fmla="*/ 24754777 w 25997423"/>
              <a:gd name="connsiteY2" fmla="*/ 304800 h 3986959"/>
              <a:gd name="connsiteX3" fmla="*/ 23770038 w 25997423"/>
              <a:gd name="connsiteY3" fmla="*/ 117231 h 3986959"/>
              <a:gd name="connsiteX4" fmla="*/ 23371453 w 25997423"/>
              <a:gd name="connsiteY4" fmla="*/ 281354 h 3986959"/>
              <a:gd name="connsiteX5" fmla="*/ 22832192 w 25997423"/>
              <a:gd name="connsiteY5" fmla="*/ 539261 h 3986959"/>
              <a:gd name="connsiteX6" fmla="*/ 22410161 w 25997423"/>
              <a:gd name="connsiteY6" fmla="*/ 562708 h 3986959"/>
              <a:gd name="connsiteX7" fmla="*/ 20933053 w 25997423"/>
              <a:gd name="connsiteY7" fmla="*/ 562708 h 3986959"/>
              <a:gd name="connsiteX8" fmla="*/ 19174592 w 25997423"/>
              <a:gd name="connsiteY8" fmla="*/ 769361 h 3986959"/>
              <a:gd name="connsiteX9" fmla="*/ 17603700 w 25997423"/>
              <a:gd name="connsiteY9" fmla="*/ 1078523 h 3986959"/>
              <a:gd name="connsiteX10" fmla="*/ 16876869 w 25997423"/>
              <a:gd name="connsiteY10" fmla="*/ 1312984 h 3986959"/>
              <a:gd name="connsiteX11" fmla="*/ 16525177 w 25997423"/>
              <a:gd name="connsiteY11" fmla="*/ 1383323 h 3986959"/>
              <a:gd name="connsiteX12" fmla="*/ 16134770 w 25997423"/>
              <a:gd name="connsiteY12" fmla="*/ 1181031 h 3986959"/>
              <a:gd name="connsiteX13" fmla="*/ 15587330 w 25997423"/>
              <a:gd name="connsiteY13" fmla="*/ 1172308 h 3986959"/>
              <a:gd name="connsiteX14" fmla="*/ 15048069 w 25997423"/>
              <a:gd name="connsiteY14" fmla="*/ 1148861 h 3986959"/>
              <a:gd name="connsiteX15" fmla="*/ 14321238 w 25997423"/>
              <a:gd name="connsiteY15" fmla="*/ 1453661 h 3986959"/>
              <a:gd name="connsiteX16" fmla="*/ 13899480 w 25997423"/>
              <a:gd name="connsiteY16" fmla="*/ 1736924 h 3986959"/>
              <a:gd name="connsiteX17" fmla="*/ 13242715 w 25997423"/>
              <a:gd name="connsiteY17" fmla="*/ 1946031 h 3986959"/>
              <a:gd name="connsiteX18" fmla="*/ 12187638 w 25997423"/>
              <a:gd name="connsiteY18" fmla="*/ 2203938 h 3986959"/>
              <a:gd name="connsiteX19" fmla="*/ 11833766 w 25997423"/>
              <a:gd name="connsiteY19" fmla="*/ 2276458 h 3986959"/>
              <a:gd name="connsiteX20" fmla="*/ 11179453 w 25997423"/>
              <a:gd name="connsiteY20" fmla="*/ 2227384 h 3986959"/>
              <a:gd name="connsiteX21" fmla="*/ 10569853 w 25997423"/>
              <a:gd name="connsiteY21" fmla="*/ 2344615 h 3986959"/>
              <a:gd name="connsiteX22" fmla="*/ 10241607 w 25997423"/>
              <a:gd name="connsiteY22" fmla="*/ 2391508 h 3986959"/>
              <a:gd name="connsiteX23" fmla="*/ 9843023 w 25997423"/>
              <a:gd name="connsiteY23" fmla="*/ 2391508 h 3986959"/>
              <a:gd name="connsiteX24" fmla="*/ 9139638 w 25997423"/>
              <a:gd name="connsiteY24" fmla="*/ 2414954 h 3986959"/>
              <a:gd name="connsiteX25" fmla="*/ 8319023 w 25997423"/>
              <a:gd name="connsiteY25" fmla="*/ 2455304 h 3986959"/>
              <a:gd name="connsiteX26" fmla="*/ 7873546 w 25997423"/>
              <a:gd name="connsiteY26" fmla="*/ 2508738 h 3986959"/>
              <a:gd name="connsiteX27" fmla="*/ 7240500 w 25997423"/>
              <a:gd name="connsiteY27" fmla="*/ 2649415 h 3986959"/>
              <a:gd name="connsiteX28" fmla="*/ 6584007 w 25997423"/>
              <a:gd name="connsiteY28" fmla="*/ 2719754 h 3986959"/>
              <a:gd name="connsiteX29" fmla="*/ 5974407 w 25997423"/>
              <a:gd name="connsiteY29" fmla="*/ 2790092 h 3986959"/>
              <a:gd name="connsiteX30" fmla="*/ 5364807 w 25997423"/>
              <a:gd name="connsiteY30" fmla="*/ 2766646 h 3986959"/>
              <a:gd name="connsiteX31" fmla="*/ 4778653 w 25997423"/>
              <a:gd name="connsiteY31" fmla="*/ 2860431 h 3986959"/>
              <a:gd name="connsiteX32" fmla="*/ 3958038 w 25997423"/>
              <a:gd name="connsiteY32" fmla="*/ 3165231 h 3986959"/>
              <a:gd name="connsiteX33" fmla="*/ 3653238 w 25997423"/>
              <a:gd name="connsiteY33" fmla="*/ 3727938 h 3986959"/>
              <a:gd name="connsiteX34" fmla="*/ 3324992 w 25997423"/>
              <a:gd name="connsiteY34" fmla="*/ 3985846 h 3986959"/>
              <a:gd name="connsiteX35" fmla="*/ 3020192 w 25997423"/>
              <a:gd name="connsiteY35" fmla="*/ 3798277 h 3986959"/>
              <a:gd name="connsiteX36" fmla="*/ 2732296 w 25997423"/>
              <a:gd name="connsiteY36" fmla="*/ 3282461 h 3986959"/>
              <a:gd name="connsiteX37" fmla="*/ 2387146 w 25997423"/>
              <a:gd name="connsiteY37" fmla="*/ 2930769 h 3986959"/>
              <a:gd name="connsiteX38" fmla="*/ 2105792 w 25997423"/>
              <a:gd name="connsiteY38" fmla="*/ 2743200 h 3986959"/>
              <a:gd name="connsiteX39" fmla="*/ 1566530 w 25997423"/>
              <a:gd name="connsiteY39" fmla="*/ 2743200 h 3986959"/>
              <a:gd name="connsiteX40" fmla="*/ 1191392 w 25997423"/>
              <a:gd name="connsiteY40" fmla="*/ 2743200 h 3986959"/>
              <a:gd name="connsiteX41" fmla="*/ 534900 w 25997423"/>
              <a:gd name="connsiteY41" fmla="*/ 2836984 h 3986959"/>
              <a:gd name="connsiteX42" fmla="*/ 0 w 25997423"/>
              <a:gd name="connsiteY42" fmla="*/ 2834803 h 3986959"/>
              <a:gd name="connsiteX0" fmla="*/ 25997423 w 25997423"/>
              <a:gd name="connsiteY0" fmla="*/ 0 h 3987610"/>
              <a:gd name="connsiteX1" fmla="*/ 25387823 w 25997423"/>
              <a:gd name="connsiteY1" fmla="*/ 164123 h 3987610"/>
              <a:gd name="connsiteX2" fmla="*/ 24754777 w 25997423"/>
              <a:gd name="connsiteY2" fmla="*/ 304800 h 3987610"/>
              <a:gd name="connsiteX3" fmla="*/ 23770038 w 25997423"/>
              <a:gd name="connsiteY3" fmla="*/ 117231 h 3987610"/>
              <a:gd name="connsiteX4" fmla="*/ 23371453 w 25997423"/>
              <a:gd name="connsiteY4" fmla="*/ 281354 h 3987610"/>
              <a:gd name="connsiteX5" fmla="*/ 22832192 w 25997423"/>
              <a:gd name="connsiteY5" fmla="*/ 539261 h 3987610"/>
              <a:gd name="connsiteX6" fmla="*/ 22410161 w 25997423"/>
              <a:gd name="connsiteY6" fmla="*/ 562708 h 3987610"/>
              <a:gd name="connsiteX7" fmla="*/ 20933053 w 25997423"/>
              <a:gd name="connsiteY7" fmla="*/ 562708 h 3987610"/>
              <a:gd name="connsiteX8" fmla="*/ 19174592 w 25997423"/>
              <a:gd name="connsiteY8" fmla="*/ 769361 h 3987610"/>
              <a:gd name="connsiteX9" fmla="*/ 17603700 w 25997423"/>
              <a:gd name="connsiteY9" fmla="*/ 1078523 h 3987610"/>
              <a:gd name="connsiteX10" fmla="*/ 16876869 w 25997423"/>
              <a:gd name="connsiteY10" fmla="*/ 1312984 h 3987610"/>
              <a:gd name="connsiteX11" fmla="*/ 16525177 w 25997423"/>
              <a:gd name="connsiteY11" fmla="*/ 1383323 h 3987610"/>
              <a:gd name="connsiteX12" fmla="*/ 16134770 w 25997423"/>
              <a:gd name="connsiteY12" fmla="*/ 1181031 h 3987610"/>
              <a:gd name="connsiteX13" fmla="*/ 15587330 w 25997423"/>
              <a:gd name="connsiteY13" fmla="*/ 1172308 h 3987610"/>
              <a:gd name="connsiteX14" fmla="*/ 15048069 w 25997423"/>
              <a:gd name="connsiteY14" fmla="*/ 1148861 h 3987610"/>
              <a:gd name="connsiteX15" fmla="*/ 14321238 w 25997423"/>
              <a:gd name="connsiteY15" fmla="*/ 1453661 h 3987610"/>
              <a:gd name="connsiteX16" fmla="*/ 13899480 w 25997423"/>
              <a:gd name="connsiteY16" fmla="*/ 1736924 h 3987610"/>
              <a:gd name="connsiteX17" fmla="*/ 13242715 w 25997423"/>
              <a:gd name="connsiteY17" fmla="*/ 1946031 h 3987610"/>
              <a:gd name="connsiteX18" fmla="*/ 12187638 w 25997423"/>
              <a:gd name="connsiteY18" fmla="*/ 2203938 h 3987610"/>
              <a:gd name="connsiteX19" fmla="*/ 11833766 w 25997423"/>
              <a:gd name="connsiteY19" fmla="*/ 2276458 h 3987610"/>
              <a:gd name="connsiteX20" fmla="*/ 11179453 w 25997423"/>
              <a:gd name="connsiteY20" fmla="*/ 2227384 h 3987610"/>
              <a:gd name="connsiteX21" fmla="*/ 10569853 w 25997423"/>
              <a:gd name="connsiteY21" fmla="*/ 2344615 h 3987610"/>
              <a:gd name="connsiteX22" fmla="*/ 10241607 w 25997423"/>
              <a:gd name="connsiteY22" fmla="*/ 2391508 h 3987610"/>
              <a:gd name="connsiteX23" fmla="*/ 9843023 w 25997423"/>
              <a:gd name="connsiteY23" fmla="*/ 2391508 h 3987610"/>
              <a:gd name="connsiteX24" fmla="*/ 9139638 w 25997423"/>
              <a:gd name="connsiteY24" fmla="*/ 2414954 h 3987610"/>
              <a:gd name="connsiteX25" fmla="*/ 8319023 w 25997423"/>
              <a:gd name="connsiteY25" fmla="*/ 2455304 h 3987610"/>
              <a:gd name="connsiteX26" fmla="*/ 7873546 w 25997423"/>
              <a:gd name="connsiteY26" fmla="*/ 2508738 h 3987610"/>
              <a:gd name="connsiteX27" fmla="*/ 7240500 w 25997423"/>
              <a:gd name="connsiteY27" fmla="*/ 2649415 h 3987610"/>
              <a:gd name="connsiteX28" fmla="*/ 6584007 w 25997423"/>
              <a:gd name="connsiteY28" fmla="*/ 2719754 h 3987610"/>
              <a:gd name="connsiteX29" fmla="*/ 5974407 w 25997423"/>
              <a:gd name="connsiteY29" fmla="*/ 2790092 h 3987610"/>
              <a:gd name="connsiteX30" fmla="*/ 5364807 w 25997423"/>
              <a:gd name="connsiteY30" fmla="*/ 2766646 h 3987610"/>
              <a:gd name="connsiteX31" fmla="*/ 4778653 w 25997423"/>
              <a:gd name="connsiteY31" fmla="*/ 2860431 h 3987610"/>
              <a:gd name="connsiteX32" fmla="*/ 3958038 w 25997423"/>
              <a:gd name="connsiteY32" fmla="*/ 3165231 h 3987610"/>
              <a:gd name="connsiteX33" fmla="*/ 3631973 w 25997423"/>
              <a:gd name="connsiteY33" fmla="*/ 3706673 h 3987610"/>
              <a:gd name="connsiteX34" fmla="*/ 3324992 w 25997423"/>
              <a:gd name="connsiteY34" fmla="*/ 3985846 h 3987610"/>
              <a:gd name="connsiteX35" fmla="*/ 3020192 w 25997423"/>
              <a:gd name="connsiteY35" fmla="*/ 3798277 h 3987610"/>
              <a:gd name="connsiteX36" fmla="*/ 2732296 w 25997423"/>
              <a:gd name="connsiteY36" fmla="*/ 3282461 h 3987610"/>
              <a:gd name="connsiteX37" fmla="*/ 2387146 w 25997423"/>
              <a:gd name="connsiteY37" fmla="*/ 2930769 h 3987610"/>
              <a:gd name="connsiteX38" fmla="*/ 2105792 w 25997423"/>
              <a:gd name="connsiteY38" fmla="*/ 2743200 h 3987610"/>
              <a:gd name="connsiteX39" fmla="*/ 1566530 w 25997423"/>
              <a:gd name="connsiteY39" fmla="*/ 2743200 h 3987610"/>
              <a:gd name="connsiteX40" fmla="*/ 1191392 w 25997423"/>
              <a:gd name="connsiteY40" fmla="*/ 2743200 h 3987610"/>
              <a:gd name="connsiteX41" fmla="*/ 534900 w 25997423"/>
              <a:gd name="connsiteY41" fmla="*/ 2836984 h 3987610"/>
              <a:gd name="connsiteX42" fmla="*/ 0 w 25997423"/>
              <a:gd name="connsiteY42" fmla="*/ 2834803 h 3987610"/>
              <a:gd name="connsiteX0" fmla="*/ 25997423 w 25997423"/>
              <a:gd name="connsiteY0" fmla="*/ 0 h 3987610"/>
              <a:gd name="connsiteX1" fmla="*/ 25387823 w 25997423"/>
              <a:gd name="connsiteY1" fmla="*/ 164123 h 3987610"/>
              <a:gd name="connsiteX2" fmla="*/ 24754777 w 25997423"/>
              <a:gd name="connsiteY2" fmla="*/ 304800 h 3987610"/>
              <a:gd name="connsiteX3" fmla="*/ 23770038 w 25997423"/>
              <a:gd name="connsiteY3" fmla="*/ 117231 h 3987610"/>
              <a:gd name="connsiteX4" fmla="*/ 23371453 w 25997423"/>
              <a:gd name="connsiteY4" fmla="*/ 281354 h 3987610"/>
              <a:gd name="connsiteX5" fmla="*/ 22832192 w 25997423"/>
              <a:gd name="connsiteY5" fmla="*/ 539261 h 3987610"/>
              <a:gd name="connsiteX6" fmla="*/ 22410161 w 25997423"/>
              <a:gd name="connsiteY6" fmla="*/ 562708 h 3987610"/>
              <a:gd name="connsiteX7" fmla="*/ 20933053 w 25997423"/>
              <a:gd name="connsiteY7" fmla="*/ 562708 h 3987610"/>
              <a:gd name="connsiteX8" fmla="*/ 19174592 w 25997423"/>
              <a:gd name="connsiteY8" fmla="*/ 769361 h 3987610"/>
              <a:gd name="connsiteX9" fmla="*/ 17603700 w 25997423"/>
              <a:gd name="connsiteY9" fmla="*/ 1078523 h 3987610"/>
              <a:gd name="connsiteX10" fmla="*/ 16876869 w 25997423"/>
              <a:gd name="connsiteY10" fmla="*/ 1312984 h 3987610"/>
              <a:gd name="connsiteX11" fmla="*/ 16525177 w 25997423"/>
              <a:gd name="connsiteY11" fmla="*/ 1383323 h 3987610"/>
              <a:gd name="connsiteX12" fmla="*/ 16134770 w 25997423"/>
              <a:gd name="connsiteY12" fmla="*/ 1181031 h 3987610"/>
              <a:gd name="connsiteX13" fmla="*/ 15587330 w 25997423"/>
              <a:gd name="connsiteY13" fmla="*/ 1172308 h 3987610"/>
              <a:gd name="connsiteX14" fmla="*/ 15048069 w 25997423"/>
              <a:gd name="connsiteY14" fmla="*/ 1148861 h 3987610"/>
              <a:gd name="connsiteX15" fmla="*/ 14321238 w 25997423"/>
              <a:gd name="connsiteY15" fmla="*/ 1453661 h 3987610"/>
              <a:gd name="connsiteX16" fmla="*/ 13899480 w 25997423"/>
              <a:gd name="connsiteY16" fmla="*/ 1736924 h 3987610"/>
              <a:gd name="connsiteX17" fmla="*/ 13242715 w 25997423"/>
              <a:gd name="connsiteY17" fmla="*/ 1946031 h 3987610"/>
              <a:gd name="connsiteX18" fmla="*/ 12187638 w 25997423"/>
              <a:gd name="connsiteY18" fmla="*/ 2203938 h 3987610"/>
              <a:gd name="connsiteX19" fmla="*/ 11833766 w 25997423"/>
              <a:gd name="connsiteY19" fmla="*/ 2276458 h 3987610"/>
              <a:gd name="connsiteX20" fmla="*/ 11179453 w 25997423"/>
              <a:gd name="connsiteY20" fmla="*/ 2227384 h 3987610"/>
              <a:gd name="connsiteX21" fmla="*/ 10569853 w 25997423"/>
              <a:gd name="connsiteY21" fmla="*/ 2344615 h 3987610"/>
              <a:gd name="connsiteX22" fmla="*/ 10241607 w 25997423"/>
              <a:gd name="connsiteY22" fmla="*/ 2391508 h 3987610"/>
              <a:gd name="connsiteX23" fmla="*/ 9843023 w 25997423"/>
              <a:gd name="connsiteY23" fmla="*/ 2391508 h 3987610"/>
              <a:gd name="connsiteX24" fmla="*/ 9139638 w 25997423"/>
              <a:gd name="connsiteY24" fmla="*/ 2414954 h 3987610"/>
              <a:gd name="connsiteX25" fmla="*/ 8319023 w 25997423"/>
              <a:gd name="connsiteY25" fmla="*/ 2455304 h 3987610"/>
              <a:gd name="connsiteX26" fmla="*/ 7873546 w 25997423"/>
              <a:gd name="connsiteY26" fmla="*/ 2508738 h 3987610"/>
              <a:gd name="connsiteX27" fmla="*/ 7240500 w 25997423"/>
              <a:gd name="connsiteY27" fmla="*/ 2649415 h 3987610"/>
              <a:gd name="connsiteX28" fmla="*/ 6584007 w 25997423"/>
              <a:gd name="connsiteY28" fmla="*/ 2719754 h 3987610"/>
              <a:gd name="connsiteX29" fmla="*/ 5974407 w 25997423"/>
              <a:gd name="connsiteY29" fmla="*/ 2790092 h 3987610"/>
              <a:gd name="connsiteX30" fmla="*/ 5364807 w 25997423"/>
              <a:gd name="connsiteY30" fmla="*/ 2766646 h 3987610"/>
              <a:gd name="connsiteX31" fmla="*/ 4778653 w 25997423"/>
              <a:gd name="connsiteY31" fmla="*/ 2860431 h 3987610"/>
              <a:gd name="connsiteX32" fmla="*/ 4000568 w 25997423"/>
              <a:gd name="connsiteY32" fmla="*/ 3207761 h 3987610"/>
              <a:gd name="connsiteX33" fmla="*/ 3631973 w 25997423"/>
              <a:gd name="connsiteY33" fmla="*/ 3706673 h 3987610"/>
              <a:gd name="connsiteX34" fmla="*/ 3324992 w 25997423"/>
              <a:gd name="connsiteY34" fmla="*/ 3985846 h 3987610"/>
              <a:gd name="connsiteX35" fmla="*/ 3020192 w 25997423"/>
              <a:gd name="connsiteY35" fmla="*/ 3798277 h 3987610"/>
              <a:gd name="connsiteX36" fmla="*/ 2732296 w 25997423"/>
              <a:gd name="connsiteY36" fmla="*/ 3282461 h 3987610"/>
              <a:gd name="connsiteX37" fmla="*/ 2387146 w 25997423"/>
              <a:gd name="connsiteY37" fmla="*/ 2930769 h 3987610"/>
              <a:gd name="connsiteX38" fmla="*/ 2105792 w 25997423"/>
              <a:gd name="connsiteY38" fmla="*/ 2743200 h 3987610"/>
              <a:gd name="connsiteX39" fmla="*/ 1566530 w 25997423"/>
              <a:gd name="connsiteY39" fmla="*/ 2743200 h 3987610"/>
              <a:gd name="connsiteX40" fmla="*/ 1191392 w 25997423"/>
              <a:gd name="connsiteY40" fmla="*/ 2743200 h 3987610"/>
              <a:gd name="connsiteX41" fmla="*/ 534900 w 25997423"/>
              <a:gd name="connsiteY41" fmla="*/ 2836984 h 3987610"/>
              <a:gd name="connsiteX42" fmla="*/ 0 w 25997423"/>
              <a:gd name="connsiteY42" fmla="*/ 2834803 h 3987610"/>
              <a:gd name="connsiteX0" fmla="*/ 25997423 w 25997423"/>
              <a:gd name="connsiteY0" fmla="*/ 0 h 3987610"/>
              <a:gd name="connsiteX1" fmla="*/ 25387823 w 25997423"/>
              <a:gd name="connsiteY1" fmla="*/ 164123 h 3987610"/>
              <a:gd name="connsiteX2" fmla="*/ 24754777 w 25997423"/>
              <a:gd name="connsiteY2" fmla="*/ 304800 h 3987610"/>
              <a:gd name="connsiteX3" fmla="*/ 23770038 w 25997423"/>
              <a:gd name="connsiteY3" fmla="*/ 117231 h 3987610"/>
              <a:gd name="connsiteX4" fmla="*/ 23371453 w 25997423"/>
              <a:gd name="connsiteY4" fmla="*/ 281354 h 3987610"/>
              <a:gd name="connsiteX5" fmla="*/ 22832192 w 25997423"/>
              <a:gd name="connsiteY5" fmla="*/ 539261 h 3987610"/>
              <a:gd name="connsiteX6" fmla="*/ 22410161 w 25997423"/>
              <a:gd name="connsiteY6" fmla="*/ 562708 h 3987610"/>
              <a:gd name="connsiteX7" fmla="*/ 20933053 w 25997423"/>
              <a:gd name="connsiteY7" fmla="*/ 562708 h 3987610"/>
              <a:gd name="connsiteX8" fmla="*/ 19174592 w 25997423"/>
              <a:gd name="connsiteY8" fmla="*/ 769361 h 3987610"/>
              <a:gd name="connsiteX9" fmla="*/ 17603700 w 25997423"/>
              <a:gd name="connsiteY9" fmla="*/ 1078523 h 3987610"/>
              <a:gd name="connsiteX10" fmla="*/ 16876869 w 25997423"/>
              <a:gd name="connsiteY10" fmla="*/ 1312984 h 3987610"/>
              <a:gd name="connsiteX11" fmla="*/ 16525177 w 25997423"/>
              <a:gd name="connsiteY11" fmla="*/ 1383323 h 3987610"/>
              <a:gd name="connsiteX12" fmla="*/ 16134770 w 25997423"/>
              <a:gd name="connsiteY12" fmla="*/ 1181031 h 3987610"/>
              <a:gd name="connsiteX13" fmla="*/ 15587330 w 25997423"/>
              <a:gd name="connsiteY13" fmla="*/ 1172308 h 3987610"/>
              <a:gd name="connsiteX14" fmla="*/ 15048069 w 25997423"/>
              <a:gd name="connsiteY14" fmla="*/ 1148861 h 3987610"/>
              <a:gd name="connsiteX15" fmla="*/ 14321238 w 25997423"/>
              <a:gd name="connsiteY15" fmla="*/ 1453661 h 3987610"/>
              <a:gd name="connsiteX16" fmla="*/ 13899480 w 25997423"/>
              <a:gd name="connsiteY16" fmla="*/ 1736924 h 3987610"/>
              <a:gd name="connsiteX17" fmla="*/ 13242715 w 25997423"/>
              <a:gd name="connsiteY17" fmla="*/ 1946031 h 3987610"/>
              <a:gd name="connsiteX18" fmla="*/ 12187638 w 25997423"/>
              <a:gd name="connsiteY18" fmla="*/ 2203938 h 3987610"/>
              <a:gd name="connsiteX19" fmla="*/ 11833766 w 25997423"/>
              <a:gd name="connsiteY19" fmla="*/ 2276458 h 3987610"/>
              <a:gd name="connsiteX20" fmla="*/ 11179453 w 25997423"/>
              <a:gd name="connsiteY20" fmla="*/ 2227384 h 3987610"/>
              <a:gd name="connsiteX21" fmla="*/ 10569853 w 25997423"/>
              <a:gd name="connsiteY21" fmla="*/ 2344615 h 3987610"/>
              <a:gd name="connsiteX22" fmla="*/ 10241607 w 25997423"/>
              <a:gd name="connsiteY22" fmla="*/ 2391508 h 3987610"/>
              <a:gd name="connsiteX23" fmla="*/ 9843023 w 25997423"/>
              <a:gd name="connsiteY23" fmla="*/ 2391508 h 3987610"/>
              <a:gd name="connsiteX24" fmla="*/ 9139638 w 25997423"/>
              <a:gd name="connsiteY24" fmla="*/ 2414954 h 3987610"/>
              <a:gd name="connsiteX25" fmla="*/ 8319023 w 25997423"/>
              <a:gd name="connsiteY25" fmla="*/ 2455304 h 3987610"/>
              <a:gd name="connsiteX26" fmla="*/ 7873546 w 25997423"/>
              <a:gd name="connsiteY26" fmla="*/ 2508738 h 3987610"/>
              <a:gd name="connsiteX27" fmla="*/ 7240500 w 25997423"/>
              <a:gd name="connsiteY27" fmla="*/ 2649415 h 3987610"/>
              <a:gd name="connsiteX28" fmla="*/ 6584007 w 25997423"/>
              <a:gd name="connsiteY28" fmla="*/ 2719754 h 3987610"/>
              <a:gd name="connsiteX29" fmla="*/ 5974407 w 25997423"/>
              <a:gd name="connsiteY29" fmla="*/ 2790092 h 3987610"/>
              <a:gd name="connsiteX30" fmla="*/ 5364807 w 25997423"/>
              <a:gd name="connsiteY30" fmla="*/ 2766646 h 3987610"/>
              <a:gd name="connsiteX31" fmla="*/ 4789285 w 25997423"/>
              <a:gd name="connsiteY31" fmla="*/ 2796635 h 3987610"/>
              <a:gd name="connsiteX32" fmla="*/ 4000568 w 25997423"/>
              <a:gd name="connsiteY32" fmla="*/ 3207761 h 3987610"/>
              <a:gd name="connsiteX33" fmla="*/ 3631973 w 25997423"/>
              <a:gd name="connsiteY33" fmla="*/ 3706673 h 3987610"/>
              <a:gd name="connsiteX34" fmla="*/ 3324992 w 25997423"/>
              <a:gd name="connsiteY34" fmla="*/ 3985846 h 3987610"/>
              <a:gd name="connsiteX35" fmla="*/ 3020192 w 25997423"/>
              <a:gd name="connsiteY35" fmla="*/ 3798277 h 3987610"/>
              <a:gd name="connsiteX36" fmla="*/ 2732296 w 25997423"/>
              <a:gd name="connsiteY36" fmla="*/ 3282461 h 3987610"/>
              <a:gd name="connsiteX37" fmla="*/ 2387146 w 25997423"/>
              <a:gd name="connsiteY37" fmla="*/ 2930769 h 3987610"/>
              <a:gd name="connsiteX38" fmla="*/ 2105792 w 25997423"/>
              <a:gd name="connsiteY38" fmla="*/ 2743200 h 3987610"/>
              <a:gd name="connsiteX39" fmla="*/ 1566530 w 25997423"/>
              <a:gd name="connsiteY39" fmla="*/ 2743200 h 3987610"/>
              <a:gd name="connsiteX40" fmla="*/ 1191392 w 25997423"/>
              <a:gd name="connsiteY40" fmla="*/ 2743200 h 3987610"/>
              <a:gd name="connsiteX41" fmla="*/ 534900 w 25997423"/>
              <a:gd name="connsiteY41" fmla="*/ 2836984 h 3987610"/>
              <a:gd name="connsiteX42" fmla="*/ 0 w 25997423"/>
              <a:gd name="connsiteY42" fmla="*/ 2834803 h 39876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5997423" h="3987610">
                <a:moveTo>
                  <a:pt x="25997423" y="0"/>
                </a:moveTo>
                <a:cubicBezTo>
                  <a:pt x="25796177" y="56661"/>
                  <a:pt x="25594931" y="113323"/>
                  <a:pt x="25387823" y="164123"/>
                </a:cubicBezTo>
                <a:cubicBezTo>
                  <a:pt x="25180715" y="214923"/>
                  <a:pt x="25024408" y="312615"/>
                  <a:pt x="24754777" y="304800"/>
                </a:cubicBezTo>
                <a:cubicBezTo>
                  <a:pt x="24485146" y="296985"/>
                  <a:pt x="24000592" y="121139"/>
                  <a:pt x="23770038" y="117231"/>
                </a:cubicBezTo>
                <a:cubicBezTo>
                  <a:pt x="23539484" y="113323"/>
                  <a:pt x="23527761" y="211016"/>
                  <a:pt x="23371453" y="281354"/>
                </a:cubicBezTo>
                <a:cubicBezTo>
                  <a:pt x="23215145" y="351692"/>
                  <a:pt x="22992407" y="492369"/>
                  <a:pt x="22832192" y="539261"/>
                </a:cubicBezTo>
                <a:cubicBezTo>
                  <a:pt x="22671977" y="586153"/>
                  <a:pt x="22726684" y="558800"/>
                  <a:pt x="22410161" y="562708"/>
                </a:cubicBezTo>
                <a:cubicBezTo>
                  <a:pt x="22093638" y="566616"/>
                  <a:pt x="21472314" y="528266"/>
                  <a:pt x="20933053" y="562708"/>
                </a:cubicBezTo>
                <a:cubicBezTo>
                  <a:pt x="20393792" y="597150"/>
                  <a:pt x="19729484" y="683392"/>
                  <a:pt x="19174592" y="769361"/>
                </a:cubicBezTo>
                <a:cubicBezTo>
                  <a:pt x="18619700" y="855330"/>
                  <a:pt x="17986654" y="987919"/>
                  <a:pt x="17603700" y="1078523"/>
                </a:cubicBezTo>
                <a:cubicBezTo>
                  <a:pt x="17220746" y="1169127"/>
                  <a:pt x="17056623" y="1262184"/>
                  <a:pt x="16876869" y="1312984"/>
                </a:cubicBezTo>
                <a:cubicBezTo>
                  <a:pt x="16697115" y="1363784"/>
                  <a:pt x="16648860" y="1405315"/>
                  <a:pt x="16525177" y="1383323"/>
                </a:cubicBezTo>
                <a:cubicBezTo>
                  <a:pt x="16401494" y="1361331"/>
                  <a:pt x="16291078" y="1216200"/>
                  <a:pt x="16134770" y="1181031"/>
                </a:cubicBezTo>
                <a:cubicBezTo>
                  <a:pt x="15978462" y="1145862"/>
                  <a:pt x="15768447" y="1177670"/>
                  <a:pt x="15587330" y="1172308"/>
                </a:cubicBezTo>
                <a:cubicBezTo>
                  <a:pt x="15406213" y="1166946"/>
                  <a:pt x="15259084" y="1101969"/>
                  <a:pt x="15048069" y="1148861"/>
                </a:cubicBezTo>
                <a:cubicBezTo>
                  <a:pt x="14837054" y="1195753"/>
                  <a:pt x="14512670" y="1355651"/>
                  <a:pt x="14321238" y="1453661"/>
                </a:cubicBezTo>
                <a:cubicBezTo>
                  <a:pt x="14129807" y="1551672"/>
                  <a:pt x="14079234" y="1654862"/>
                  <a:pt x="13899480" y="1736924"/>
                </a:cubicBezTo>
                <a:cubicBezTo>
                  <a:pt x="13719726" y="1818986"/>
                  <a:pt x="13528022" y="1868195"/>
                  <a:pt x="13242715" y="1946031"/>
                </a:cubicBezTo>
                <a:cubicBezTo>
                  <a:pt x="12957408" y="2023867"/>
                  <a:pt x="12422463" y="2148867"/>
                  <a:pt x="12187638" y="2203938"/>
                </a:cubicBezTo>
                <a:cubicBezTo>
                  <a:pt x="11952813" y="2259009"/>
                  <a:pt x="12001797" y="2272550"/>
                  <a:pt x="11833766" y="2276458"/>
                </a:cubicBezTo>
                <a:cubicBezTo>
                  <a:pt x="11665735" y="2280366"/>
                  <a:pt x="11390105" y="2216025"/>
                  <a:pt x="11179453" y="2227384"/>
                </a:cubicBezTo>
                <a:cubicBezTo>
                  <a:pt x="10968801" y="2238744"/>
                  <a:pt x="10726161" y="2317261"/>
                  <a:pt x="10569853" y="2344615"/>
                </a:cubicBezTo>
                <a:cubicBezTo>
                  <a:pt x="10413545" y="2371969"/>
                  <a:pt x="10362745" y="2383693"/>
                  <a:pt x="10241607" y="2391508"/>
                </a:cubicBezTo>
                <a:cubicBezTo>
                  <a:pt x="10120469" y="2399323"/>
                  <a:pt x="10026684" y="2387600"/>
                  <a:pt x="9843023" y="2391508"/>
                </a:cubicBezTo>
                <a:cubicBezTo>
                  <a:pt x="9659362" y="2395416"/>
                  <a:pt x="9393638" y="2404321"/>
                  <a:pt x="9139638" y="2414954"/>
                </a:cubicBezTo>
                <a:lnTo>
                  <a:pt x="8319023" y="2455304"/>
                </a:lnTo>
                <a:cubicBezTo>
                  <a:pt x="8108008" y="2470935"/>
                  <a:pt x="8053300" y="2476386"/>
                  <a:pt x="7873546" y="2508738"/>
                </a:cubicBezTo>
                <a:cubicBezTo>
                  <a:pt x="7693792" y="2541090"/>
                  <a:pt x="7455423" y="2614246"/>
                  <a:pt x="7240500" y="2649415"/>
                </a:cubicBezTo>
                <a:cubicBezTo>
                  <a:pt x="7025577" y="2684584"/>
                  <a:pt x="6584007" y="2719754"/>
                  <a:pt x="6584007" y="2719754"/>
                </a:cubicBezTo>
                <a:cubicBezTo>
                  <a:pt x="6372992" y="2743200"/>
                  <a:pt x="6177607" y="2782277"/>
                  <a:pt x="5974407" y="2790092"/>
                </a:cubicBezTo>
                <a:cubicBezTo>
                  <a:pt x="5771207" y="2797907"/>
                  <a:pt x="5562327" y="2765556"/>
                  <a:pt x="5364807" y="2766646"/>
                </a:cubicBezTo>
                <a:cubicBezTo>
                  <a:pt x="5167287" y="2767737"/>
                  <a:pt x="5016658" y="2723116"/>
                  <a:pt x="4789285" y="2796635"/>
                </a:cubicBezTo>
                <a:cubicBezTo>
                  <a:pt x="4561912" y="2870154"/>
                  <a:pt x="4193453" y="3056088"/>
                  <a:pt x="4000568" y="3207761"/>
                </a:cubicBezTo>
                <a:cubicBezTo>
                  <a:pt x="3807683" y="3359434"/>
                  <a:pt x="3744569" y="3576992"/>
                  <a:pt x="3631973" y="3706673"/>
                </a:cubicBezTo>
                <a:cubicBezTo>
                  <a:pt x="3519377" y="3836354"/>
                  <a:pt x="3426956" y="3970579"/>
                  <a:pt x="3324992" y="3985846"/>
                </a:cubicBezTo>
                <a:cubicBezTo>
                  <a:pt x="3223029" y="4001113"/>
                  <a:pt x="3118975" y="3915508"/>
                  <a:pt x="3020192" y="3798277"/>
                </a:cubicBezTo>
                <a:cubicBezTo>
                  <a:pt x="2921409" y="3681046"/>
                  <a:pt x="2837804" y="3427046"/>
                  <a:pt x="2732296" y="3282461"/>
                </a:cubicBezTo>
                <a:cubicBezTo>
                  <a:pt x="2626788" y="3137876"/>
                  <a:pt x="2491563" y="3020646"/>
                  <a:pt x="2387146" y="2930769"/>
                </a:cubicBezTo>
                <a:cubicBezTo>
                  <a:pt x="2282729" y="2840892"/>
                  <a:pt x="2242561" y="2774462"/>
                  <a:pt x="2105792" y="2743200"/>
                </a:cubicBezTo>
                <a:cubicBezTo>
                  <a:pt x="1969023" y="2711939"/>
                  <a:pt x="1566530" y="2743200"/>
                  <a:pt x="1566530" y="2743200"/>
                </a:cubicBezTo>
                <a:cubicBezTo>
                  <a:pt x="1414130" y="2743200"/>
                  <a:pt x="1363330" y="2727569"/>
                  <a:pt x="1191392" y="2743200"/>
                </a:cubicBezTo>
                <a:cubicBezTo>
                  <a:pt x="1019454" y="2758831"/>
                  <a:pt x="726377" y="2825261"/>
                  <a:pt x="534900" y="2836984"/>
                </a:cubicBezTo>
                <a:cubicBezTo>
                  <a:pt x="343423" y="2848707"/>
                  <a:pt x="0" y="2834803"/>
                  <a:pt x="0" y="2834803"/>
                </a:cubicBezTo>
              </a:path>
            </a:pathLst>
          </a:cu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Shape 3">
            <a:extLst>
              <a:ext uri="{FF2B5EF4-FFF2-40B4-BE49-F238E27FC236}">
                <a16:creationId xmlns:a16="http://schemas.microsoft.com/office/drawing/2014/main" id="{97E3464C-3C07-4EEC-AAA6-E38B1FD30E08}"/>
              </a:ext>
            </a:extLst>
          </p:cNvPr>
          <p:cNvSpPr/>
          <p:nvPr/>
        </p:nvSpPr>
        <p:spPr>
          <a:xfrm>
            <a:off x="773723" y="1547446"/>
            <a:ext cx="25931446" cy="6050185"/>
          </a:xfrm>
          <a:custGeom>
            <a:avLst/>
            <a:gdLst>
              <a:gd name="connsiteX0" fmla="*/ 25931446 w 25931446"/>
              <a:gd name="connsiteY0" fmla="*/ 0 h 6050148"/>
              <a:gd name="connsiteX1" fmla="*/ 25228062 w 25931446"/>
              <a:gd name="connsiteY1" fmla="*/ 234462 h 6050148"/>
              <a:gd name="connsiteX2" fmla="*/ 24430892 w 25931446"/>
              <a:gd name="connsiteY2" fmla="*/ 515816 h 6050148"/>
              <a:gd name="connsiteX3" fmla="*/ 23704062 w 25931446"/>
              <a:gd name="connsiteY3" fmla="*/ 304800 h 6050148"/>
              <a:gd name="connsiteX4" fmla="*/ 23164800 w 25931446"/>
              <a:gd name="connsiteY4" fmla="*/ 328246 h 6050148"/>
              <a:gd name="connsiteX5" fmla="*/ 22320739 w 25931446"/>
              <a:gd name="connsiteY5" fmla="*/ 492369 h 6050148"/>
              <a:gd name="connsiteX6" fmla="*/ 21195323 w 25931446"/>
              <a:gd name="connsiteY6" fmla="*/ 609600 h 6050148"/>
              <a:gd name="connsiteX7" fmla="*/ 19999569 w 25931446"/>
              <a:gd name="connsiteY7" fmla="*/ 773723 h 6050148"/>
              <a:gd name="connsiteX8" fmla="*/ 18405231 w 25931446"/>
              <a:gd name="connsiteY8" fmla="*/ 1031631 h 6050148"/>
              <a:gd name="connsiteX9" fmla="*/ 17772185 w 25931446"/>
              <a:gd name="connsiteY9" fmla="*/ 1195754 h 6050148"/>
              <a:gd name="connsiteX10" fmla="*/ 17373600 w 25931446"/>
              <a:gd name="connsiteY10" fmla="*/ 1289539 h 6050148"/>
              <a:gd name="connsiteX11" fmla="*/ 16998462 w 25931446"/>
              <a:gd name="connsiteY11" fmla="*/ 1594339 h 6050148"/>
              <a:gd name="connsiteX12" fmla="*/ 16857785 w 25931446"/>
              <a:gd name="connsiteY12" fmla="*/ 1875692 h 6050148"/>
              <a:gd name="connsiteX13" fmla="*/ 16810892 w 25931446"/>
              <a:gd name="connsiteY13" fmla="*/ 2063262 h 6050148"/>
              <a:gd name="connsiteX14" fmla="*/ 16646769 w 25931446"/>
              <a:gd name="connsiteY14" fmla="*/ 2086708 h 6050148"/>
              <a:gd name="connsiteX15" fmla="*/ 16506092 w 25931446"/>
              <a:gd name="connsiteY15" fmla="*/ 1922585 h 6050148"/>
              <a:gd name="connsiteX16" fmla="*/ 16412308 w 25931446"/>
              <a:gd name="connsiteY16" fmla="*/ 1383323 h 6050148"/>
              <a:gd name="connsiteX17" fmla="*/ 16130954 w 25931446"/>
              <a:gd name="connsiteY17" fmla="*/ 1008185 h 6050148"/>
              <a:gd name="connsiteX18" fmla="*/ 15826154 w 25931446"/>
              <a:gd name="connsiteY18" fmla="*/ 867508 h 6050148"/>
              <a:gd name="connsiteX19" fmla="*/ 15357231 w 25931446"/>
              <a:gd name="connsiteY19" fmla="*/ 937846 h 6050148"/>
              <a:gd name="connsiteX20" fmla="*/ 15028985 w 25931446"/>
              <a:gd name="connsiteY20" fmla="*/ 1055077 h 6050148"/>
              <a:gd name="connsiteX21" fmla="*/ 14560062 w 25931446"/>
              <a:gd name="connsiteY21" fmla="*/ 1148862 h 6050148"/>
              <a:gd name="connsiteX22" fmla="*/ 14302154 w 25931446"/>
              <a:gd name="connsiteY22" fmla="*/ 1148862 h 6050148"/>
              <a:gd name="connsiteX23" fmla="*/ 13458092 w 25931446"/>
              <a:gd name="connsiteY23" fmla="*/ 1383323 h 6050148"/>
              <a:gd name="connsiteX24" fmla="*/ 12731262 w 25931446"/>
              <a:gd name="connsiteY24" fmla="*/ 1617785 h 6050148"/>
              <a:gd name="connsiteX25" fmla="*/ 12332677 w 25931446"/>
              <a:gd name="connsiteY25" fmla="*/ 1711569 h 6050148"/>
              <a:gd name="connsiteX26" fmla="*/ 12074769 w 25931446"/>
              <a:gd name="connsiteY26" fmla="*/ 1758462 h 6050148"/>
              <a:gd name="connsiteX27" fmla="*/ 11465169 w 25931446"/>
              <a:gd name="connsiteY27" fmla="*/ 1828800 h 6050148"/>
              <a:gd name="connsiteX28" fmla="*/ 10785231 w 25931446"/>
              <a:gd name="connsiteY28" fmla="*/ 1852246 h 6050148"/>
              <a:gd name="connsiteX29" fmla="*/ 10456985 w 25931446"/>
              <a:gd name="connsiteY29" fmla="*/ 1922585 h 6050148"/>
              <a:gd name="connsiteX30" fmla="*/ 9941169 w 25931446"/>
              <a:gd name="connsiteY30" fmla="*/ 2039816 h 6050148"/>
              <a:gd name="connsiteX31" fmla="*/ 9495692 w 25931446"/>
              <a:gd name="connsiteY31" fmla="*/ 2110154 h 6050148"/>
              <a:gd name="connsiteX32" fmla="*/ 9097108 w 25931446"/>
              <a:gd name="connsiteY32" fmla="*/ 2203939 h 6050148"/>
              <a:gd name="connsiteX33" fmla="*/ 8792308 w 25931446"/>
              <a:gd name="connsiteY33" fmla="*/ 2250831 h 6050148"/>
              <a:gd name="connsiteX34" fmla="*/ 8112369 w 25931446"/>
              <a:gd name="connsiteY34" fmla="*/ 2227385 h 6050148"/>
              <a:gd name="connsiteX35" fmla="*/ 7854462 w 25931446"/>
              <a:gd name="connsiteY35" fmla="*/ 2227385 h 6050148"/>
              <a:gd name="connsiteX36" fmla="*/ 7502769 w 25931446"/>
              <a:gd name="connsiteY36" fmla="*/ 2274277 h 6050148"/>
              <a:gd name="connsiteX37" fmla="*/ 7174523 w 25931446"/>
              <a:gd name="connsiteY37" fmla="*/ 2344616 h 6050148"/>
              <a:gd name="connsiteX38" fmla="*/ 6541477 w 25931446"/>
              <a:gd name="connsiteY38" fmla="*/ 2461846 h 6050148"/>
              <a:gd name="connsiteX39" fmla="*/ 6236677 w 25931446"/>
              <a:gd name="connsiteY39" fmla="*/ 2414954 h 6050148"/>
              <a:gd name="connsiteX40" fmla="*/ 6072554 w 25931446"/>
              <a:gd name="connsiteY40" fmla="*/ 2414954 h 6050148"/>
              <a:gd name="connsiteX41" fmla="*/ 5744308 w 25931446"/>
              <a:gd name="connsiteY41" fmla="*/ 2414954 h 6050148"/>
              <a:gd name="connsiteX42" fmla="*/ 4947139 w 25931446"/>
              <a:gd name="connsiteY42" fmla="*/ 2344616 h 6050148"/>
              <a:gd name="connsiteX43" fmla="*/ 4243754 w 25931446"/>
              <a:gd name="connsiteY43" fmla="*/ 2625969 h 6050148"/>
              <a:gd name="connsiteX44" fmla="*/ 3845169 w 25931446"/>
              <a:gd name="connsiteY44" fmla="*/ 3118339 h 6050148"/>
              <a:gd name="connsiteX45" fmla="*/ 3587262 w 25931446"/>
              <a:gd name="connsiteY45" fmla="*/ 3798277 h 6050148"/>
              <a:gd name="connsiteX46" fmla="*/ 3540369 w 25931446"/>
              <a:gd name="connsiteY46" fmla="*/ 4196862 h 6050148"/>
              <a:gd name="connsiteX47" fmla="*/ 3657600 w 25931446"/>
              <a:gd name="connsiteY47" fmla="*/ 4783016 h 6050148"/>
              <a:gd name="connsiteX48" fmla="*/ 3774831 w 25931446"/>
              <a:gd name="connsiteY48" fmla="*/ 5228492 h 6050148"/>
              <a:gd name="connsiteX49" fmla="*/ 3892062 w 25931446"/>
              <a:gd name="connsiteY49" fmla="*/ 5673969 h 6050148"/>
              <a:gd name="connsiteX50" fmla="*/ 3938954 w 25931446"/>
              <a:gd name="connsiteY50" fmla="*/ 5908431 h 6050148"/>
              <a:gd name="connsiteX51" fmla="*/ 3774831 w 25931446"/>
              <a:gd name="connsiteY51" fmla="*/ 6049108 h 6050148"/>
              <a:gd name="connsiteX52" fmla="*/ 3493477 w 25931446"/>
              <a:gd name="connsiteY52" fmla="*/ 5838092 h 6050148"/>
              <a:gd name="connsiteX53" fmla="*/ 3212123 w 25931446"/>
              <a:gd name="connsiteY53" fmla="*/ 5369169 h 6050148"/>
              <a:gd name="connsiteX54" fmla="*/ 2977662 w 25931446"/>
              <a:gd name="connsiteY54" fmla="*/ 4876800 h 6050148"/>
              <a:gd name="connsiteX55" fmla="*/ 2836985 w 25931446"/>
              <a:gd name="connsiteY55" fmla="*/ 4314092 h 6050148"/>
              <a:gd name="connsiteX56" fmla="*/ 2672862 w 25931446"/>
              <a:gd name="connsiteY56" fmla="*/ 3493477 h 6050148"/>
              <a:gd name="connsiteX57" fmla="*/ 2625969 w 25931446"/>
              <a:gd name="connsiteY57" fmla="*/ 2883877 h 6050148"/>
              <a:gd name="connsiteX58" fmla="*/ 2344615 w 25931446"/>
              <a:gd name="connsiteY58" fmla="*/ 2414954 h 6050148"/>
              <a:gd name="connsiteX59" fmla="*/ 1992923 w 25931446"/>
              <a:gd name="connsiteY59" fmla="*/ 2344616 h 6050148"/>
              <a:gd name="connsiteX60" fmla="*/ 1570892 w 25931446"/>
              <a:gd name="connsiteY60" fmla="*/ 2227385 h 6050148"/>
              <a:gd name="connsiteX61" fmla="*/ 1172308 w 25931446"/>
              <a:gd name="connsiteY61" fmla="*/ 2274277 h 6050148"/>
              <a:gd name="connsiteX62" fmla="*/ 351692 w 25931446"/>
              <a:gd name="connsiteY62" fmla="*/ 2368062 h 6050148"/>
              <a:gd name="connsiteX63" fmla="*/ 0 w 25931446"/>
              <a:gd name="connsiteY63" fmla="*/ 2391508 h 6050148"/>
              <a:gd name="connsiteX0" fmla="*/ 25931446 w 25931446"/>
              <a:gd name="connsiteY0" fmla="*/ 0 h 6050148"/>
              <a:gd name="connsiteX1" fmla="*/ 25228062 w 25931446"/>
              <a:gd name="connsiteY1" fmla="*/ 234462 h 6050148"/>
              <a:gd name="connsiteX2" fmla="*/ 24430892 w 25931446"/>
              <a:gd name="connsiteY2" fmla="*/ 515816 h 6050148"/>
              <a:gd name="connsiteX3" fmla="*/ 23629634 w 25931446"/>
              <a:gd name="connsiteY3" fmla="*/ 368595 h 6050148"/>
              <a:gd name="connsiteX4" fmla="*/ 23164800 w 25931446"/>
              <a:gd name="connsiteY4" fmla="*/ 328246 h 6050148"/>
              <a:gd name="connsiteX5" fmla="*/ 22320739 w 25931446"/>
              <a:gd name="connsiteY5" fmla="*/ 492369 h 6050148"/>
              <a:gd name="connsiteX6" fmla="*/ 21195323 w 25931446"/>
              <a:gd name="connsiteY6" fmla="*/ 609600 h 6050148"/>
              <a:gd name="connsiteX7" fmla="*/ 19999569 w 25931446"/>
              <a:gd name="connsiteY7" fmla="*/ 773723 h 6050148"/>
              <a:gd name="connsiteX8" fmla="*/ 18405231 w 25931446"/>
              <a:gd name="connsiteY8" fmla="*/ 1031631 h 6050148"/>
              <a:gd name="connsiteX9" fmla="*/ 17772185 w 25931446"/>
              <a:gd name="connsiteY9" fmla="*/ 1195754 h 6050148"/>
              <a:gd name="connsiteX10" fmla="*/ 17373600 w 25931446"/>
              <a:gd name="connsiteY10" fmla="*/ 1289539 h 6050148"/>
              <a:gd name="connsiteX11" fmla="*/ 16998462 w 25931446"/>
              <a:gd name="connsiteY11" fmla="*/ 1594339 h 6050148"/>
              <a:gd name="connsiteX12" fmla="*/ 16857785 w 25931446"/>
              <a:gd name="connsiteY12" fmla="*/ 1875692 h 6050148"/>
              <a:gd name="connsiteX13" fmla="*/ 16810892 w 25931446"/>
              <a:gd name="connsiteY13" fmla="*/ 2063262 h 6050148"/>
              <a:gd name="connsiteX14" fmla="*/ 16646769 w 25931446"/>
              <a:gd name="connsiteY14" fmla="*/ 2086708 h 6050148"/>
              <a:gd name="connsiteX15" fmla="*/ 16506092 w 25931446"/>
              <a:gd name="connsiteY15" fmla="*/ 1922585 h 6050148"/>
              <a:gd name="connsiteX16" fmla="*/ 16412308 w 25931446"/>
              <a:gd name="connsiteY16" fmla="*/ 1383323 h 6050148"/>
              <a:gd name="connsiteX17" fmla="*/ 16130954 w 25931446"/>
              <a:gd name="connsiteY17" fmla="*/ 1008185 h 6050148"/>
              <a:gd name="connsiteX18" fmla="*/ 15826154 w 25931446"/>
              <a:gd name="connsiteY18" fmla="*/ 867508 h 6050148"/>
              <a:gd name="connsiteX19" fmla="*/ 15357231 w 25931446"/>
              <a:gd name="connsiteY19" fmla="*/ 937846 h 6050148"/>
              <a:gd name="connsiteX20" fmla="*/ 15028985 w 25931446"/>
              <a:gd name="connsiteY20" fmla="*/ 1055077 h 6050148"/>
              <a:gd name="connsiteX21" fmla="*/ 14560062 w 25931446"/>
              <a:gd name="connsiteY21" fmla="*/ 1148862 h 6050148"/>
              <a:gd name="connsiteX22" fmla="*/ 14302154 w 25931446"/>
              <a:gd name="connsiteY22" fmla="*/ 1148862 h 6050148"/>
              <a:gd name="connsiteX23" fmla="*/ 13458092 w 25931446"/>
              <a:gd name="connsiteY23" fmla="*/ 1383323 h 6050148"/>
              <a:gd name="connsiteX24" fmla="*/ 12731262 w 25931446"/>
              <a:gd name="connsiteY24" fmla="*/ 1617785 h 6050148"/>
              <a:gd name="connsiteX25" fmla="*/ 12332677 w 25931446"/>
              <a:gd name="connsiteY25" fmla="*/ 1711569 h 6050148"/>
              <a:gd name="connsiteX26" fmla="*/ 12074769 w 25931446"/>
              <a:gd name="connsiteY26" fmla="*/ 1758462 h 6050148"/>
              <a:gd name="connsiteX27" fmla="*/ 11465169 w 25931446"/>
              <a:gd name="connsiteY27" fmla="*/ 1828800 h 6050148"/>
              <a:gd name="connsiteX28" fmla="*/ 10785231 w 25931446"/>
              <a:gd name="connsiteY28" fmla="*/ 1852246 h 6050148"/>
              <a:gd name="connsiteX29" fmla="*/ 10456985 w 25931446"/>
              <a:gd name="connsiteY29" fmla="*/ 1922585 h 6050148"/>
              <a:gd name="connsiteX30" fmla="*/ 9941169 w 25931446"/>
              <a:gd name="connsiteY30" fmla="*/ 2039816 h 6050148"/>
              <a:gd name="connsiteX31" fmla="*/ 9495692 w 25931446"/>
              <a:gd name="connsiteY31" fmla="*/ 2110154 h 6050148"/>
              <a:gd name="connsiteX32" fmla="*/ 9097108 w 25931446"/>
              <a:gd name="connsiteY32" fmla="*/ 2203939 h 6050148"/>
              <a:gd name="connsiteX33" fmla="*/ 8792308 w 25931446"/>
              <a:gd name="connsiteY33" fmla="*/ 2250831 h 6050148"/>
              <a:gd name="connsiteX34" fmla="*/ 8112369 w 25931446"/>
              <a:gd name="connsiteY34" fmla="*/ 2227385 h 6050148"/>
              <a:gd name="connsiteX35" fmla="*/ 7854462 w 25931446"/>
              <a:gd name="connsiteY35" fmla="*/ 2227385 h 6050148"/>
              <a:gd name="connsiteX36" fmla="*/ 7502769 w 25931446"/>
              <a:gd name="connsiteY36" fmla="*/ 2274277 h 6050148"/>
              <a:gd name="connsiteX37" fmla="*/ 7174523 w 25931446"/>
              <a:gd name="connsiteY37" fmla="*/ 2344616 h 6050148"/>
              <a:gd name="connsiteX38" fmla="*/ 6541477 w 25931446"/>
              <a:gd name="connsiteY38" fmla="*/ 2461846 h 6050148"/>
              <a:gd name="connsiteX39" fmla="*/ 6236677 w 25931446"/>
              <a:gd name="connsiteY39" fmla="*/ 2414954 h 6050148"/>
              <a:gd name="connsiteX40" fmla="*/ 6072554 w 25931446"/>
              <a:gd name="connsiteY40" fmla="*/ 2414954 h 6050148"/>
              <a:gd name="connsiteX41" fmla="*/ 5744308 w 25931446"/>
              <a:gd name="connsiteY41" fmla="*/ 2414954 h 6050148"/>
              <a:gd name="connsiteX42" fmla="*/ 4947139 w 25931446"/>
              <a:gd name="connsiteY42" fmla="*/ 2344616 h 6050148"/>
              <a:gd name="connsiteX43" fmla="*/ 4243754 w 25931446"/>
              <a:gd name="connsiteY43" fmla="*/ 2625969 h 6050148"/>
              <a:gd name="connsiteX44" fmla="*/ 3845169 w 25931446"/>
              <a:gd name="connsiteY44" fmla="*/ 3118339 h 6050148"/>
              <a:gd name="connsiteX45" fmla="*/ 3587262 w 25931446"/>
              <a:gd name="connsiteY45" fmla="*/ 3798277 h 6050148"/>
              <a:gd name="connsiteX46" fmla="*/ 3540369 w 25931446"/>
              <a:gd name="connsiteY46" fmla="*/ 4196862 h 6050148"/>
              <a:gd name="connsiteX47" fmla="*/ 3657600 w 25931446"/>
              <a:gd name="connsiteY47" fmla="*/ 4783016 h 6050148"/>
              <a:gd name="connsiteX48" fmla="*/ 3774831 w 25931446"/>
              <a:gd name="connsiteY48" fmla="*/ 5228492 h 6050148"/>
              <a:gd name="connsiteX49" fmla="*/ 3892062 w 25931446"/>
              <a:gd name="connsiteY49" fmla="*/ 5673969 h 6050148"/>
              <a:gd name="connsiteX50" fmla="*/ 3938954 w 25931446"/>
              <a:gd name="connsiteY50" fmla="*/ 5908431 h 6050148"/>
              <a:gd name="connsiteX51" fmla="*/ 3774831 w 25931446"/>
              <a:gd name="connsiteY51" fmla="*/ 6049108 h 6050148"/>
              <a:gd name="connsiteX52" fmla="*/ 3493477 w 25931446"/>
              <a:gd name="connsiteY52" fmla="*/ 5838092 h 6050148"/>
              <a:gd name="connsiteX53" fmla="*/ 3212123 w 25931446"/>
              <a:gd name="connsiteY53" fmla="*/ 5369169 h 6050148"/>
              <a:gd name="connsiteX54" fmla="*/ 2977662 w 25931446"/>
              <a:gd name="connsiteY54" fmla="*/ 4876800 h 6050148"/>
              <a:gd name="connsiteX55" fmla="*/ 2836985 w 25931446"/>
              <a:gd name="connsiteY55" fmla="*/ 4314092 h 6050148"/>
              <a:gd name="connsiteX56" fmla="*/ 2672862 w 25931446"/>
              <a:gd name="connsiteY56" fmla="*/ 3493477 h 6050148"/>
              <a:gd name="connsiteX57" fmla="*/ 2625969 w 25931446"/>
              <a:gd name="connsiteY57" fmla="*/ 2883877 h 6050148"/>
              <a:gd name="connsiteX58" fmla="*/ 2344615 w 25931446"/>
              <a:gd name="connsiteY58" fmla="*/ 2414954 h 6050148"/>
              <a:gd name="connsiteX59" fmla="*/ 1992923 w 25931446"/>
              <a:gd name="connsiteY59" fmla="*/ 2344616 h 6050148"/>
              <a:gd name="connsiteX60" fmla="*/ 1570892 w 25931446"/>
              <a:gd name="connsiteY60" fmla="*/ 2227385 h 6050148"/>
              <a:gd name="connsiteX61" fmla="*/ 1172308 w 25931446"/>
              <a:gd name="connsiteY61" fmla="*/ 2274277 h 6050148"/>
              <a:gd name="connsiteX62" fmla="*/ 351692 w 25931446"/>
              <a:gd name="connsiteY62" fmla="*/ 2368062 h 6050148"/>
              <a:gd name="connsiteX63" fmla="*/ 0 w 25931446"/>
              <a:gd name="connsiteY63" fmla="*/ 2391508 h 6050148"/>
              <a:gd name="connsiteX0" fmla="*/ 25931446 w 25931446"/>
              <a:gd name="connsiteY0" fmla="*/ 0 h 6050148"/>
              <a:gd name="connsiteX1" fmla="*/ 25228062 w 25931446"/>
              <a:gd name="connsiteY1" fmla="*/ 234462 h 6050148"/>
              <a:gd name="connsiteX2" fmla="*/ 24430892 w 25931446"/>
              <a:gd name="connsiteY2" fmla="*/ 515816 h 6050148"/>
              <a:gd name="connsiteX3" fmla="*/ 23629634 w 25931446"/>
              <a:gd name="connsiteY3" fmla="*/ 368595 h 6050148"/>
              <a:gd name="connsiteX4" fmla="*/ 23005312 w 25931446"/>
              <a:gd name="connsiteY4" fmla="*/ 434572 h 6050148"/>
              <a:gd name="connsiteX5" fmla="*/ 22320739 w 25931446"/>
              <a:gd name="connsiteY5" fmla="*/ 492369 h 6050148"/>
              <a:gd name="connsiteX6" fmla="*/ 21195323 w 25931446"/>
              <a:gd name="connsiteY6" fmla="*/ 609600 h 6050148"/>
              <a:gd name="connsiteX7" fmla="*/ 19999569 w 25931446"/>
              <a:gd name="connsiteY7" fmla="*/ 773723 h 6050148"/>
              <a:gd name="connsiteX8" fmla="*/ 18405231 w 25931446"/>
              <a:gd name="connsiteY8" fmla="*/ 1031631 h 6050148"/>
              <a:gd name="connsiteX9" fmla="*/ 17772185 w 25931446"/>
              <a:gd name="connsiteY9" fmla="*/ 1195754 h 6050148"/>
              <a:gd name="connsiteX10" fmla="*/ 17373600 w 25931446"/>
              <a:gd name="connsiteY10" fmla="*/ 1289539 h 6050148"/>
              <a:gd name="connsiteX11" fmla="*/ 16998462 w 25931446"/>
              <a:gd name="connsiteY11" fmla="*/ 1594339 h 6050148"/>
              <a:gd name="connsiteX12" fmla="*/ 16857785 w 25931446"/>
              <a:gd name="connsiteY12" fmla="*/ 1875692 h 6050148"/>
              <a:gd name="connsiteX13" fmla="*/ 16810892 w 25931446"/>
              <a:gd name="connsiteY13" fmla="*/ 2063262 h 6050148"/>
              <a:gd name="connsiteX14" fmla="*/ 16646769 w 25931446"/>
              <a:gd name="connsiteY14" fmla="*/ 2086708 h 6050148"/>
              <a:gd name="connsiteX15" fmla="*/ 16506092 w 25931446"/>
              <a:gd name="connsiteY15" fmla="*/ 1922585 h 6050148"/>
              <a:gd name="connsiteX16" fmla="*/ 16412308 w 25931446"/>
              <a:gd name="connsiteY16" fmla="*/ 1383323 h 6050148"/>
              <a:gd name="connsiteX17" fmla="*/ 16130954 w 25931446"/>
              <a:gd name="connsiteY17" fmla="*/ 1008185 h 6050148"/>
              <a:gd name="connsiteX18" fmla="*/ 15826154 w 25931446"/>
              <a:gd name="connsiteY18" fmla="*/ 867508 h 6050148"/>
              <a:gd name="connsiteX19" fmla="*/ 15357231 w 25931446"/>
              <a:gd name="connsiteY19" fmla="*/ 937846 h 6050148"/>
              <a:gd name="connsiteX20" fmla="*/ 15028985 w 25931446"/>
              <a:gd name="connsiteY20" fmla="*/ 1055077 h 6050148"/>
              <a:gd name="connsiteX21" fmla="*/ 14560062 w 25931446"/>
              <a:gd name="connsiteY21" fmla="*/ 1148862 h 6050148"/>
              <a:gd name="connsiteX22" fmla="*/ 14302154 w 25931446"/>
              <a:gd name="connsiteY22" fmla="*/ 1148862 h 6050148"/>
              <a:gd name="connsiteX23" fmla="*/ 13458092 w 25931446"/>
              <a:gd name="connsiteY23" fmla="*/ 1383323 h 6050148"/>
              <a:gd name="connsiteX24" fmla="*/ 12731262 w 25931446"/>
              <a:gd name="connsiteY24" fmla="*/ 1617785 h 6050148"/>
              <a:gd name="connsiteX25" fmla="*/ 12332677 w 25931446"/>
              <a:gd name="connsiteY25" fmla="*/ 1711569 h 6050148"/>
              <a:gd name="connsiteX26" fmla="*/ 12074769 w 25931446"/>
              <a:gd name="connsiteY26" fmla="*/ 1758462 h 6050148"/>
              <a:gd name="connsiteX27" fmla="*/ 11465169 w 25931446"/>
              <a:gd name="connsiteY27" fmla="*/ 1828800 h 6050148"/>
              <a:gd name="connsiteX28" fmla="*/ 10785231 w 25931446"/>
              <a:gd name="connsiteY28" fmla="*/ 1852246 h 6050148"/>
              <a:gd name="connsiteX29" fmla="*/ 10456985 w 25931446"/>
              <a:gd name="connsiteY29" fmla="*/ 1922585 h 6050148"/>
              <a:gd name="connsiteX30" fmla="*/ 9941169 w 25931446"/>
              <a:gd name="connsiteY30" fmla="*/ 2039816 h 6050148"/>
              <a:gd name="connsiteX31" fmla="*/ 9495692 w 25931446"/>
              <a:gd name="connsiteY31" fmla="*/ 2110154 h 6050148"/>
              <a:gd name="connsiteX32" fmla="*/ 9097108 w 25931446"/>
              <a:gd name="connsiteY32" fmla="*/ 2203939 h 6050148"/>
              <a:gd name="connsiteX33" fmla="*/ 8792308 w 25931446"/>
              <a:gd name="connsiteY33" fmla="*/ 2250831 h 6050148"/>
              <a:gd name="connsiteX34" fmla="*/ 8112369 w 25931446"/>
              <a:gd name="connsiteY34" fmla="*/ 2227385 h 6050148"/>
              <a:gd name="connsiteX35" fmla="*/ 7854462 w 25931446"/>
              <a:gd name="connsiteY35" fmla="*/ 2227385 h 6050148"/>
              <a:gd name="connsiteX36" fmla="*/ 7502769 w 25931446"/>
              <a:gd name="connsiteY36" fmla="*/ 2274277 h 6050148"/>
              <a:gd name="connsiteX37" fmla="*/ 7174523 w 25931446"/>
              <a:gd name="connsiteY37" fmla="*/ 2344616 h 6050148"/>
              <a:gd name="connsiteX38" fmla="*/ 6541477 w 25931446"/>
              <a:gd name="connsiteY38" fmla="*/ 2461846 h 6050148"/>
              <a:gd name="connsiteX39" fmla="*/ 6236677 w 25931446"/>
              <a:gd name="connsiteY39" fmla="*/ 2414954 h 6050148"/>
              <a:gd name="connsiteX40" fmla="*/ 6072554 w 25931446"/>
              <a:gd name="connsiteY40" fmla="*/ 2414954 h 6050148"/>
              <a:gd name="connsiteX41" fmla="*/ 5744308 w 25931446"/>
              <a:gd name="connsiteY41" fmla="*/ 2414954 h 6050148"/>
              <a:gd name="connsiteX42" fmla="*/ 4947139 w 25931446"/>
              <a:gd name="connsiteY42" fmla="*/ 2344616 h 6050148"/>
              <a:gd name="connsiteX43" fmla="*/ 4243754 w 25931446"/>
              <a:gd name="connsiteY43" fmla="*/ 2625969 h 6050148"/>
              <a:gd name="connsiteX44" fmla="*/ 3845169 w 25931446"/>
              <a:gd name="connsiteY44" fmla="*/ 3118339 h 6050148"/>
              <a:gd name="connsiteX45" fmla="*/ 3587262 w 25931446"/>
              <a:gd name="connsiteY45" fmla="*/ 3798277 h 6050148"/>
              <a:gd name="connsiteX46" fmla="*/ 3540369 w 25931446"/>
              <a:gd name="connsiteY46" fmla="*/ 4196862 h 6050148"/>
              <a:gd name="connsiteX47" fmla="*/ 3657600 w 25931446"/>
              <a:gd name="connsiteY47" fmla="*/ 4783016 h 6050148"/>
              <a:gd name="connsiteX48" fmla="*/ 3774831 w 25931446"/>
              <a:gd name="connsiteY48" fmla="*/ 5228492 h 6050148"/>
              <a:gd name="connsiteX49" fmla="*/ 3892062 w 25931446"/>
              <a:gd name="connsiteY49" fmla="*/ 5673969 h 6050148"/>
              <a:gd name="connsiteX50" fmla="*/ 3938954 w 25931446"/>
              <a:gd name="connsiteY50" fmla="*/ 5908431 h 6050148"/>
              <a:gd name="connsiteX51" fmla="*/ 3774831 w 25931446"/>
              <a:gd name="connsiteY51" fmla="*/ 6049108 h 6050148"/>
              <a:gd name="connsiteX52" fmla="*/ 3493477 w 25931446"/>
              <a:gd name="connsiteY52" fmla="*/ 5838092 h 6050148"/>
              <a:gd name="connsiteX53" fmla="*/ 3212123 w 25931446"/>
              <a:gd name="connsiteY53" fmla="*/ 5369169 h 6050148"/>
              <a:gd name="connsiteX54" fmla="*/ 2977662 w 25931446"/>
              <a:gd name="connsiteY54" fmla="*/ 4876800 h 6050148"/>
              <a:gd name="connsiteX55" fmla="*/ 2836985 w 25931446"/>
              <a:gd name="connsiteY55" fmla="*/ 4314092 h 6050148"/>
              <a:gd name="connsiteX56" fmla="*/ 2672862 w 25931446"/>
              <a:gd name="connsiteY56" fmla="*/ 3493477 h 6050148"/>
              <a:gd name="connsiteX57" fmla="*/ 2625969 w 25931446"/>
              <a:gd name="connsiteY57" fmla="*/ 2883877 h 6050148"/>
              <a:gd name="connsiteX58" fmla="*/ 2344615 w 25931446"/>
              <a:gd name="connsiteY58" fmla="*/ 2414954 h 6050148"/>
              <a:gd name="connsiteX59" fmla="*/ 1992923 w 25931446"/>
              <a:gd name="connsiteY59" fmla="*/ 2344616 h 6050148"/>
              <a:gd name="connsiteX60" fmla="*/ 1570892 w 25931446"/>
              <a:gd name="connsiteY60" fmla="*/ 2227385 h 6050148"/>
              <a:gd name="connsiteX61" fmla="*/ 1172308 w 25931446"/>
              <a:gd name="connsiteY61" fmla="*/ 2274277 h 6050148"/>
              <a:gd name="connsiteX62" fmla="*/ 351692 w 25931446"/>
              <a:gd name="connsiteY62" fmla="*/ 2368062 h 6050148"/>
              <a:gd name="connsiteX63" fmla="*/ 0 w 25931446"/>
              <a:gd name="connsiteY63" fmla="*/ 2391508 h 6050148"/>
              <a:gd name="connsiteX0" fmla="*/ 25931446 w 25931446"/>
              <a:gd name="connsiteY0" fmla="*/ 0 h 6050148"/>
              <a:gd name="connsiteX1" fmla="*/ 25228062 w 25931446"/>
              <a:gd name="connsiteY1" fmla="*/ 234462 h 6050148"/>
              <a:gd name="connsiteX2" fmla="*/ 24430892 w 25931446"/>
              <a:gd name="connsiteY2" fmla="*/ 515816 h 6050148"/>
              <a:gd name="connsiteX3" fmla="*/ 23629634 w 25931446"/>
              <a:gd name="connsiteY3" fmla="*/ 368595 h 6050148"/>
              <a:gd name="connsiteX4" fmla="*/ 23005312 w 25931446"/>
              <a:gd name="connsiteY4" fmla="*/ 434572 h 6050148"/>
              <a:gd name="connsiteX5" fmla="*/ 22320739 w 25931446"/>
              <a:gd name="connsiteY5" fmla="*/ 492369 h 6050148"/>
              <a:gd name="connsiteX6" fmla="*/ 21195323 w 25931446"/>
              <a:gd name="connsiteY6" fmla="*/ 609600 h 6050148"/>
              <a:gd name="connsiteX7" fmla="*/ 19999569 w 25931446"/>
              <a:gd name="connsiteY7" fmla="*/ 773723 h 6050148"/>
              <a:gd name="connsiteX8" fmla="*/ 18809269 w 25931446"/>
              <a:gd name="connsiteY8" fmla="*/ 1020998 h 6050148"/>
              <a:gd name="connsiteX9" fmla="*/ 17772185 w 25931446"/>
              <a:gd name="connsiteY9" fmla="*/ 1195754 h 6050148"/>
              <a:gd name="connsiteX10" fmla="*/ 17373600 w 25931446"/>
              <a:gd name="connsiteY10" fmla="*/ 1289539 h 6050148"/>
              <a:gd name="connsiteX11" fmla="*/ 16998462 w 25931446"/>
              <a:gd name="connsiteY11" fmla="*/ 1594339 h 6050148"/>
              <a:gd name="connsiteX12" fmla="*/ 16857785 w 25931446"/>
              <a:gd name="connsiteY12" fmla="*/ 1875692 h 6050148"/>
              <a:gd name="connsiteX13" fmla="*/ 16810892 w 25931446"/>
              <a:gd name="connsiteY13" fmla="*/ 2063262 h 6050148"/>
              <a:gd name="connsiteX14" fmla="*/ 16646769 w 25931446"/>
              <a:gd name="connsiteY14" fmla="*/ 2086708 h 6050148"/>
              <a:gd name="connsiteX15" fmla="*/ 16506092 w 25931446"/>
              <a:gd name="connsiteY15" fmla="*/ 1922585 h 6050148"/>
              <a:gd name="connsiteX16" fmla="*/ 16412308 w 25931446"/>
              <a:gd name="connsiteY16" fmla="*/ 1383323 h 6050148"/>
              <a:gd name="connsiteX17" fmla="*/ 16130954 w 25931446"/>
              <a:gd name="connsiteY17" fmla="*/ 1008185 h 6050148"/>
              <a:gd name="connsiteX18" fmla="*/ 15826154 w 25931446"/>
              <a:gd name="connsiteY18" fmla="*/ 867508 h 6050148"/>
              <a:gd name="connsiteX19" fmla="*/ 15357231 w 25931446"/>
              <a:gd name="connsiteY19" fmla="*/ 937846 h 6050148"/>
              <a:gd name="connsiteX20" fmla="*/ 15028985 w 25931446"/>
              <a:gd name="connsiteY20" fmla="*/ 1055077 h 6050148"/>
              <a:gd name="connsiteX21" fmla="*/ 14560062 w 25931446"/>
              <a:gd name="connsiteY21" fmla="*/ 1148862 h 6050148"/>
              <a:gd name="connsiteX22" fmla="*/ 14302154 w 25931446"/>
              <a:gd name="connsiteY22" fmla="*/ 1148862 h 6050148"/>
              <a:gd name="connsiteX23" fmla="*/ 13458092 w 25931446"/>
              <a:gd name="connsiteY23" fmla="*/ 1383323 h 6050148"/>
              <a:gd name="connsiteX24" fmla="*/ 12731262 w 25931446"/>
              <a:gd name="connsiteY24" fmla="*/ 1617785 h 6050148"/>
              <a:gd name="connsiteX25" fmla="*/ 12332677 w 25931446"/>
              <a:gd name="connsiteY25" fmla="*/ 1711569 h 6050148"/>
              <a:gd name="connsiteX26" fmla="*/ 12074769 w 25931446"/>
              <a:gd name="connsiteY26" fmla="*/ 1758462 h 6050148"/>
              <a:gd name="connsiteX27" fmla="*/ 11465169 w 25931446"/>
              <a:gd name="connsiteY27" fmla="*/ 1828800 h 6050148"/>
              <a:gd name="connsiteX28" fmla="*/ 10785231 w 25931446"/>
              <a:gd name="connsiteY28" fmla="*/ 1852246 h 6050148"/>
              <a:gd name="connsiteX29" fmla="*/ 10456985 w 25931446"/>
              <a:gd name="connsiteY29" fmla="*/ 1922585 h 6050148"/>
              <a:gd name="connsiteX30" fmla="*/ 9941169 w 25931446"/>
              <a:gd name="connsiteY30" fmla="*/ 2039816 h 6050148"/>
              <a:gd name="connsiteX31" fmla="*/ 9495692 w 25931446"/>
              <a:gd name="connsiteY31" fmla="*/ 2110154 h 6050148"/>
              <a:gd name="connsiteX32" fmla="*/ 9097108 w 25931446"/>
              <a:gd name="connsiteY32" fmla="*/ 2203939 h 6050148"/>
              <a:gd name="connsiteX33" fmla="*/ 8792308 w 25931446"/>
              <a:gd name="connsiteY33" fmla="*/ 2250831 h 6050148"/>
              <a:gd name="connsiteX34" fmla="*/ 8112369 w 25931446"/>
              <a:gd name="connsiteY34" fmla="*/ 2227385 h 6050148"/>
              <a:gd name="connsiteX35" fmla="*/ 7854462 w 25931446"/>
              <a:gd name="connsiteY35" fmla="*/ 2227385 h 6050148"/>
              <a:gd name="connsiteX36" fmla="*/ 7502769 w 25931446"/>
              <a:gd name="connsiteY36" fmla="*/ 2274277 h 6050148"/>
              <a:gd name="connsiteX37" fmla="*/ 7174523 w 25931446"/>
              <a:gd name="connsiteY37" fmla="*/ 2344616 h 6050148"/>
              <a:gd name="connsiteX38" fmla="*/ 6541477 w 25931446"/>
              <a:gd name="connsiteY38" fmla="*/ 2461846 h 6050148"/>
              <a:gd name="connsiteX39" fmla="*/ 6236677 w 25931446"/>
              <a:gd name="connsiteY39" fmla="*/ 2414954 h 6050148"/>
              <a:gd name="connsiteX40" fmla="*/ 6072554 w 25931446"/>
              <a:gd name="connsiteY40" fmla="*/ 2414954 h 6050148"/>
              <a:gd name="connsiteX41" fmla="*/ 5744308 w 25931446"/>
              <a:gd name="connsiteY41" fmla="*/ 2414954 h 6050148"/>
              <a:gd name="connsiteX42" fmla="*/ 4947139 w 25931446"/>
              <a:gd name="connsiteY42" fmla="*/ 2344616 h 6050148"/>
              <a:gd name="connsiteX43" fmla="*/ 4243754 w 25931446"/>
              <a:gd name="connsiteY43" fmla="*/ 2625969 h 6050148"/>
              <a:gd name="connsiteX44" fmla="*/ 3845169 w 25931446"/>
              <a:gd name="connsiteY44" fmla="*/ 3118339 h 6050148"/>
              <a:gd name="connsiteX45" fmla="*/ 3587262 w 25931446"/>
              <a:gd name="connsiteY45" fmla="*/ 3798277 h 6050148"/>
              <a:gd name="connsiteX46" fmla="*/ 3540369 w 25931446"/>
              <a:gd name="connsiteY46" fmla="*/ 4196862 h 6050148"/>
              <a:gd name="connsiteX47" fmla="*/ 3657600 w 25931446"/>
              <a:gd name="connsiteY47" fmla="*/ 4783016 h 6050148"/>
              <a:gd name="connsiteX48" fmla="*/ 3774831 w 25931446"/>
              <a:gd name="connsiteY48" fmla="*/ 5228492 h 6050148"/>
              <a:gd name="connsiteX49" fmla="*/ 3892062 w 25931446"/>
              <a:gd name="connsiteY49" fmla="*/ 5673969 h 6050148"/>
              <a:gd name="connsiteX50" fmla="*/ 3938954 w 25931446"/>
              <a:gd name="connsiteY50" fmla="*/ 5908431 h 6050148"/>
              <a:gd name="connsiteX51" fmla="*/ 3774831 w 25931446"/>
              <a:gd name="connsiteY51" fmla="*/ 6049108 h 6050148"/>
              <a:gd name="connsiteX52" fmla="*/ 3493477 w 25931446"/>
              <a:gd name="connsiteY52" fmla="*/ 5838092 h 6050148"/>
              <a:gd name="connsiteX53" fmla="*/ 3212123 w 25931446"/>
              <a:gd name="connsiteY53" fmla="*/ 5369169 h 6050148"/>
              <a:gd name="connsiteX54" fmla="*/ 2977662 w 25931446"/>
              <a:gd name="connsiteY54" fmla="*/ 4876800 h 6050148"/>
              <a:gd name="connsiteX55" fmla="*/ 2836985 w 25931446"/>
              <a:gd name="connsiteY55" fmla="*/ 4314092 h 6050148"/>
              <a:gd name="connsiteX56" fmla="*/ 2672862 w 25931446"/>
              <a:gd name="connsiteY56" fmla="*/ 3493477 h 6050148"/>
              <a:gd name="connsiteX57" fmla="*/ 2625969 w 25931446"/>
              <a:gd name="connsiteY57" fmla="*/ 2883877 h 6050148"/>
              <a:gd name="connsiteX58" fmla="*/ 2344615 w 25931446"/>
              <a:gd name="connsiteY58" fmla="*/ 2414954 h 6050148"/>
              <a:gd name="connsiteX59" fmla="*/ 1992923 w 25931446"/>
              <a:gd name="connsiteY59" fmla="*/ 2344616 h 6050148"/>
              <a:gd name="connsiteX60" fmla="*/ 1570892 w 25931446"/>
              <a:gd name="connsiteY60" fmla="*/ 2227385 h 6050148"/>
              <a:gd name="connsiteX61" fmla="*/ 1172308 w 25931446"/>
              <a:gd name="connsiteY61" fmla="*/ 2274277 h 6050148"/>
              <a:gd name="connsiteX62" fmla="*/ 351692 w 25931446"/>
              <a:gd name="connsiteY62" fmla="*/ 2368062 h 6050148"/>
              <a:gd name="connsiteX63" fmla="*/ 0 w 25931446"/>
              <a:gd name="connsiteY63" fmla="*/ 2391508 h 6050148"/>
              <a:gd name="connsiteX0" fmla="*/ 25931446 w 25931446"/>
              <a:gd name="connsiteY0" fmla="*/ 0 h 6050148"/>
              <a:gd name="connsiteX1" fmla="*/ 25228062 w 25931446"/>
              <a:gd name="connsiteY1" fmla="*/ 234462 h 6050148"/>
              <a:gd name="connsiteX2" fmla="*/ 24430892 w 25931446"/>
              <a:gd name="connsiteY2" fmla="*/ 515816 h 6050148"/>
              <a:gd name="connsiteX3" fmla="*/ 23629634 w 25931446"/>
              <a:gd name="connsiteY3" fmla="*/ 368595 h 6050148"/>
              <a:gd name="connsiteX4" fmla="*/ 23005312 w 25931446"/>
              <a:gd name="connsiteY4" fmla="*/ 434572 h 6050148"/>
              <a:gd name="connsiteX5" fmla="*/ 22320739 w 25931446"/>
              <a:gd name="connsiteY5" fmla="*/ 492369 h 6050148"/>
              <a:gd name="connsiteX6" fmla="*/ 21195323 w 25931446"/>
              <a:gd name="connsiteY6" fmla="*/ 609600 h 6050148"/>
              <a:gd name="connsiteX7" fmla="*/ 19999569 w 25931446"/>
              <a:gd name="connsiteY7" fmla="*/ 773723 h 6050148"/>
              <a:gd name="connsiteX8" fmla="*/ 18809269 w 25931446"/>
              <a:gd name="connsiteY8" fmla="*/ 1020998 h 6050148"/>
              <a:gd name="connsiteX9" fmla="*/ 17772185 w 25931446"/>
              <a:gd name="connsiteY9" fmla="*/ 1195754 h 6050148"/>
              <a:gd name="connsiteX10" fmla="*/ 17373600 w 25931446"/>
              <a:gd name="connsiteY10" fmla="*/ 1289539 h 6050148"/>
              <a:gd name="connsiteX11" fmla="*/ 16998462 w 25931446"/>
              <a:gd name="connsiteY11" fmla="*/ 1594339 h 6050148"/>
              <a:gd name="connsiteX12" fmla="*/ 16889681 w 25931446"/>
              <a:gd name="connsiteY12" fmla="*/ 1854427 h 6050148"/>
              <a:gd name="connsiteX13" fmla="*/ 16810892 w 25931446"/>
              <a:gd name="connsiteY13" fmla="*/ 2063262 h 6050148"/>
              <a:gd name="connsiteX14" fmla="*/ 16646769 w 25931446"/>
              <a:gd name="connsiteY14" fmla="*/ 2086708 h 6050148"/>
              <a:gd name="connsiteX15" fmla="*/ 16506092 w 25931446"/>
              <a:gd name="connsiteY15" fmla="*/ 1922585 h 6050148"/>
              <a:gd name="connsiteX16" fmla="*/ 16412308 w 25931446"/>
              <a:gd name="connsiteY16" fmla="*/ 1383323 h 6050148"/>
              <a:gd name="connsiteX17" fmla="*/ 16130954 w 25931446"/>
              <a:gd name="connsiteY17" fmla="*/ 1008185 h 6050148"/>
              <a:gd name="connsiteX18" fmla="*/ 15826154 w 25931446"/>
              <a:gd name="connsiteY18" fmla="*/ 867508 h 6050148"/>
              <a:gd name="connsiteX19" fmla="*/ 15357231 w 25931446"/>
              <a:gd name="connsiteY19" fmla="*/ 937846 h 6050148"/>
              <a:gd name="connsiteX20" fmla="*/ 15028985 w 25931446"/>
              <a:gd name="connsiteY20" fmla="*/ 1055077 h 6050148"/>
              <a:gd name="connsiteX21" fmla="*/ 14560062 w 25931446"/>
              <a:gd name="connsiteY21" fmla="*/ 1148862 h 6050148"/>
              <a:gd name="connsiteX22" fmla="*/ 14302154 w 25931446"/>
              <a:gd name="connsiteY22" fmla="*/ 1148862 h 6050148"/>
              <a:gd name="connsiteX23" fmla="*/ 13458092 w 25931446"/>
              <a:gd name="connsiteY23" fmla="*/ 1383323 h 6050148"/>
              <a:gd name="connsiteX24" fmla="*/ 12731262 w 25931446"/>
              <a:gd name="connsiteY24" fmla="*/ 1617785 h 6050148"/>
              <a:gd name="connsiteX25" fmla="*/ 12332677 w 25931446"/>
              <a:gd name="connsiteY25" fmla="*/ 1711569 h 6050148"/>
              <a:gd name="connsiteX26" fmla="*/ 12074769 w 25931446"/>
              <a:gd name="connsiteY26" fmla="*/ 1758462 h 6050148"/>
              <a:gd name="connsiteX27" fmla="*/ 11465169 w 25931446"/>
              <a:gd name="connsiteY27" fmla="*/ 1828800 h 6050148"/>
              <a:gd name="connsiteX28" fmla="*/ 10785231 w 25931446"/>
              <a:gd name="connsiteY28" fmla="*/ 1852246 h 6050148"/>
              <a:gd name="connsiteX29" fmla="*/ 10456985 w 25931446"/>
              <a:gd name="connsiteY29" fmla="*/ 1922585 h 6050148"/>
              <a:gd name="connsiteX30" fmla="*/ 9941169 w 25931446"/>
              <a:gd name="connsiteY30" fmla="*/ 2039816 h 6050148"/>
              <a:gd name="connsiteX31" fmla="*/ 9495692 w 25931446"/>
              <a:gd name="connsiteY31" fmla="*/ 2110154 h 6050148"/>
              <a:gd name="connsiteX32" fmla="*/ 9097108 w 25931446"/>
              <a:gd name="connsiteY32" fmla="*/ 2203939 h 6050148"/>
              <a:gd name="connsiteX33" fmla="*/ 8792308 w 25931446"/>
              <a:gd name="connsiteY33" fmla="*/ 2250831 h 6050148"/>
              <a:gd name="connsiteX34" fmla="*/ 8112369 w 25931446"/>
              <a:gd name="connsiteY34" fmla="*/ 2227385 h 6050148"/>
              <a:gd name="connsiteX35" fmla="*/ 7854462 w 25931446"/>
              <a:gd name="connsiteY35" fmla="*/ 2227385 h 6050148"/>
              <a:gd name="connsiteX36" fmla="*/ 7502769 w 25931446"/>
              <a:gd name="connsiteY36" fmla="*/ 2274277 h 6050148"/>
              <a:gd name="connsiteX37" fmla="*/ 7174523 w 25931446"/>
              <a:gd name="connsiteY37" fmla="*/ 2344616 h 6050148"/>
              <a:gd name="connsiteX38" fmla="*/ 6541477 w 25931446"/>
              <a:gd name="connsiteY38" fmla="*/ 2461846 h 6050148"/>
              <a:gd name="connsiteX39" fmla="*/ 6236677 w 25931446"/>
              <a:gd name="connsiteY39" fmla="*/ 2414954 h 6050148"/>
              <a:gd name="connsiteX40" fmla="*/ 6072554 w 25931446"/>
              <a:gd name="connsiteY40" fmla="*/ 2414954 h 6050148"/>
              <a:gd name="connsiteX41" fmla="*/ 5744308 w 25931446"/>
              <a:gd name="connsiteY41" fmla="*/ 2414954 h 6050148"/>
              <a:gd name="connsiteX42" fmla="*/ 4947139 w 25931446"/>
              <a:gd name="connsiteY42" fmla="*/ 2344616 h 6050148"/>
              <a:gd name="connsiteX43" fmla="*/ 4243754 w 25931446"/>
              <a:gd name="connsiteY43" fmla="*/ 2625969 h 6050148"/>
              <a:gd name="connsiteX44" fmla="*/ 3845169 w 25931446"/>
              <a:gd name="connsiteY44" fmla="*/ 3118339 h 6050148"/>
              <a:gd name="connsiteX45" fmla="*/ 3587262 w 25931446"/>
              <a:gd name="connsiteY45" fmla="*/ 3798277 h 6050148"/>
              <a:gd name="connsiteX46" fmla="*/ 3540369 w 25931446"/>
              <a:gd name="connsiteY46" fmla="*/ 4196862 h 6050148"/>
              <a:gd name="connsiteX47" fmla="*/ 3657600 w 25931446"/>
              <a:gd name="connsiteY47" fmla="*/ 4783016 h 6050148"/>
              <a:gd name="connsiteX48" fmla="*/ 3774831 w 25931446"/>
              <a:gd name="connsiteY48" fmla="*/ 5228492 h 6050148"/>
              <a:gd name="connsiteX49" fmla="*/ 3892062 w 25931446"/>
              <a:gd name="connsiteY49" fmla="*/ 5673969 h 6050148"/>
              <a:gd name="connsiteX50" fmla="*/ 3938954 w 25931446"/>
              <a:gd name="connsiteY50" fmla="*/ 5908431 h 6050148"/>
              <a:gd name="connsiteX51" fmla="*/ 3774831 w 25931446"/>
              <a:gd name="connsiteY51" fmla="*/ 6049108 h 6050148"/>
              <a:gd name="connsiteX52" fmla="*/ 3493477 w 25931446"/>
              <a:gd name="connsiteY52" fmla="*/ 5838092 h 6050148"/>
              <a:gd name="connsiteX53" fmla="*/ 3212123 w 25931446"/>
              <a:gd name="connsiteY53" fmla="*/ 5369169 h 6050148"/>
              <a:gd name="connsiteX54" fmla="*/ 2977662 w 25931446"/>
              <a:gd name="connsiteY54" fmla="*/ 4876800 h 6050148"/>
              <a:gd name="connsiteX55" fmla="*/ 2836985 w 25931446"/>
              <a:gd name="connsiteY55" fmla="*/ 4314092 h 6050148"/>
              <a:gd name="connsiteX56" fmla="*/ 2672862 w 25931446"/>
              <a:gd name="connsiteY56" fmla="*/ 3493477 h 6050148"/>
              <a:gd name="connsiteX57" fmla="*/ 2625969 w 25931446"/>
              <a:gd name="connsiteY57" fmla="*/ 2883877 h 6050148"/>
              <a:gd name="connsiteX58" fmla="*/ 2344615 w 25931446"/>
              <a:gd name="connsiteY58" fmla="*/ 2414954 h 6050148"/>
              <a:gd name="connsiteX59" fmla="*/ 1992923 w 25931446"/>
              <a:gd name="connsiteY59" fmla="*/ 2344616 h 6050148"/>
              <a:gd name="connsiteX60" fmla="*/ 1570892 w 25931446"/>
              <a:gd name="connsiteY60" fmla="*/ 2227385 h 6050148"/>
              <a:gd name="connsiteX61" fmla="*/ 1172308 w 25931446"/>
              <a:gd name="connsiteY61" fmla="*/ 2274277 h 6050148"/>
              <a:gd name="connsiteX62" fmla="*/ 351692 w 25931446"/>
              <a:gd name="connsiteY62" fmla="*/ 2368062 h 6050148"/>
              <a:gd name="connsiteX63" fmla="*/ 0 w 25931446"/>
              <a:gd name="connsiteY63" fmla="*/ 2391508 h 6050148"/>
              <a:gd name="connsiteX0" fmla="*/ 25931446 w 25931446"/>
              <a:gd name="connsiteY0" fmla="*/ 0 h 6050148"/>
              <a:gd name="connsiteX1" fmla="*/ 25228062 w 25931446"/>
              <a:gd name="connsiteY1" fmla="*/ 234462 h 6050148"/>
              <a:gd name="connsiteX2" fmla="*/ 24430892 w 25931446"/>
              <a:gd name="connsiteY2" fmla="*/ 515816 h 6050148"/>
              <a:gd name="connsiteX3" fmla="*/ 23629634 w 25931446"/>
              <a:gd name="connsiteY3" fmla="*/ 368595 h 6050148"/>
              <a:gd name="connsiteX4" fmla="*/ 23005312 w 25931446"/>
              <a:gd name="connsiteY4" fmla="*/ 434572 h 6050148"/>
              <a:gd name="connsiteX5" fmla="*/ 22320739 w 25931446"/>
              <a:gd name="connsiteY5" fmla="*/ 492369 h 6050148"/>
              <a:gd name="connsiteX6" fmla="*/ 21195323 w 25931446"/>
              <a:gd name="connsiteY6" fmla="*/ 609600 h 6050148"/>
              <a:gd name="connsiteX7" fmla="*/ 19999569 w 25931446"/>
              <a:gd name="connsiteY7" fmla="*/ 773723 h 6050148"/>
              <a:gd name="connsiteX8" fmla="*/ 18809269 w 25931446"/>
              <a:gd name="connsiteY8" fmla="*/ 1020998 h 6050148"/>
              <a:gd name="connsiteX9" fmla="*/ 17772185 w 25931446"/>
              <a:gd name="connsiteY9" fmla="*/ 1195754 h 6050148"/>
              <a:gd name="connsiteX10" fmla="*/ 17373600 w 25931446"/>
              <a:gd name="connsiteY10" fmla="*/ 1289539 h 6050148"/>
              <a:gd name="connsiteX11" fmla="*/ 16998462 w 25931446"/>
              <a:gd name="connsiteY11" fmla="*/ 1594339 h 6050148"/>
              <a:gd name="connsiteX12" fmla="*/ 16889681 w 25931446"/>
              <a:gd name="connsiteY12" fmla="*/ 1854427 h 6050148"/>
              <a:gd name="connsiteX13" fmla="*/ 16810892 w 25931446"/>
              <a:gd name="connsiteY13" fmla="*/ 2063262 h 6050148"/>
              <a:gd name="connsiteX14" fmla="*/ 16646769 w 25931446"/>
              <a:gd name="connsiteY14" fmla="*/ 2086708 h 6050148"/>
              <a:gd name="connsiteX15" fmla="*/ 16506092 w 25931446"/>
              <a:gd name="connsiteY15" fmla="*/ 1922585 h 6050148"/>
              <a:gd name="connsiteX16" fmla="*/ 16412308 w 25931446"/>
              <a:gd name="connsiteY16" fmla="*/ 1383323 h 6050148"/>
              <a:gd name="connsiteX17" fmla="*/ 16130954 w 25931446"/>
              <a:gd name="connsiteY17" fmla="*/ 1008185 h 6050148"/>
              <a:gd name="connsiteX18" fmla="*/ 15826154 w 25931446"/>
              <a:gd name="connsiteY18" fmla="*/ 867508 h 6050148"/>
              <a:gd name="connsiteX19" fmla="*/ 15357231 w 25931446"/>
              <a:gd name="connsiteY19" fmla="*/ 937846 h 6050148"/>
              <a:gd name="connsiteX20" fmla="*/ 15028985 w 25931446"/>
              <a:gd name="connsiteY20" fmla="*/ 1055077 h 6050148"/>
              <a:gd name="connsiteX21" fmla="*/ 14560062 w 25931446"/>
              <a:gd name="connsiteY21" fmla="*/ 1148862 h 6050148"/>
              <a:gd name="connsiteX22" fmla="*/ 14302154 w 25931446"/>
              <a:gd name="connsiteY22" fmla="*/ 1148862 h 6050148"/>
              <a:gd name="connsiteX23" fmla="*/ 13458092 w 25931446"/>
              <a:gd name="connsiteY23" fmla="*/ 1383323 h 6050148"/>
              <a:gd name="connsiteX24" fmla="*/ 12731262 w 25931446"/>
              <a:gd name="connsiteY24" fmla="*/ 1617785 h 6050148"/>
              <a:gd name="connsiteX25" fmla="*/ 12332677 w 25931446"/>
              <a:gd name="connsiteY25" fmla="*/ 1711569 h 6050148"/>
              <a:gd name="connsiteX26" fmla="*/ 12074769 w 25931446"/>
              <a:gd name="connsiteY26" fmla="*/ 1758462 h 6050148"/>
              <a:gd name="connsiteX27" fmla="*/ 11465169 w 25931446"/>
              <a:gd name="connsiteY27" fmla="*/ 1828800 h 6050148"/>
              <a:gd name="connsiteX28" fmla="*/ 10785231 w 25931446"/>
              <a:gd name="connsiteY28" fmla="*/ 1852246 h 6050148"/>
              <a:gd name="connsiteX29" fmla="*/ 10456985 w 25931446"/>
              <a:gd name="connsiteY29" fmla="*/ 1922585 h 6050148"/>
              <a:gd name="connsiteX30" fmla="*/ 9941169 w 25931446"/>
              <a:gd name="connsiteY30" fmla="*/ 2039816 h 6050148"/>
              <a:gd name="connsiteX31" fmla="*/ 9495692 w 25931446"/>
              <a:gd name="connsiteY31" fmla="*/ 2110154 h 6050148"/>
              <a:gd name="connsiteX32" fmla="*/ 9097108 w 25931446"/>
              <a:gd name="connsiteY32" fmla="*/ 2203939 h 6050148"/>
              <a:gd name="connsiteX33" fmla="*/ 8792308 w 25931446"/>
              <a:gd name="connsiteY33" fmla="*/ 2250831 h 6050148"/>
              <a:gd name="connsiteX34" fmla="*/ 8112369 w 25931446"/>
              <a:gd name="connsiteY34" fmla="*/ 2227385 h 6050148"/>
              <a:gd name="connsiteX35" fmla="*/ 7854462 w 25931446"/>
              <a:gd name="connsiteY35" fmla="*/ 2227385 h 6050148"/>
              <a:gd name="connsiteX36" fmla="*/ 7502769 w 25931446"/>
              <a:gd name="connsiteY36" fmla="*/ 2274277 h 6050148"/>
              <a:gd name="connsiteX37" fmla="*/ 7174523 w 25931446"/>
              <a:gd name="connsiteY37" fmla="*/ 2344616 h 6050148"/>
              <a:gd name="connsiteX38" fmla="*/ 6530844 w 25931446"/>
              <a:gd name="connsiteY38" fmla="*/ 2419316 h 6050148"/>
              <a:gd name="connsiteX39" fmla="*/ 6236677 w 25931446"/>
              <a:gd name="connsiteY39" fmla="*/ 2414954 h 6050148"/>
              <a:gd name="connsiteX40" fmla="*/ 6072554 w 25931446"/>
              <a:gd name="connsiteY40" fmla="*/ 2414954 h 6050148"/>
              <a:gd name="connsiteX41" fmla="*/ 5744308 w 25931446"/>
              <a:gd name="connsiteY41" fmla="*/ 2414954 h 6050148"/>
              <a:gd name="connsiteX42" fmla="*/ 4947139 w 25931446"/>
              <a:gd name="connsiteY42" fmla="*/ 2344616 h 6050148"/>
              <a:gd name="connsiteX43" fmla="*/ 4243754 w 25931446"/>
              <a:gd name="connsiteY43" fmla="*/ 2625969 h 6050148"/>
              <a:gd name="connsiteX44" fmla="*/ 3845169 w 25931446"/>
              <a:gd name="connsiteY44" fmla="*/ 3118339 h 6050148"/>
              <a:gd name="connsiteX45" fmla="*/ 3587262 w 25931446"/>
              <a:gd name="connsiteY45" fmla="*/ 3798277 h 6050148"/>
              <a:gd name="connsiteX46" fmla="*/ 3540369 w 25931446"/>
              <a:gd name="connsiteY46" fmla="*/ 4196862 h 6050148"/>
              <a:gd name="connsiteX47" fmla="*/ 3657600 w 25931446"/>
              <a:gd name="connsiteY47" fmla="*/ 4783016 h 6050148"/>
              <a:gd name="connsiteX48" fmla="*/ 3774831 w 25931446"/>
              <a:gd name="connsiteY48" fmla="*/ 5228492 h 6050148"/>
              <a:gd name="connsiteX49" fmla="*/ 3892062 w 25931446"/>
              <a:gd name="connsiteY49" fmla="*/ 5673969 h 6050148"/>
              <a:gd name="connsiteX50" fmla="*/ 3938954 w 25931446"/>
              <a:gd name="connsiteY50" fmla="*/ 5908431 h 6050148"/>
              <a:gd name="connsiteX51" fmla="*/ 3774831 w 25931446"/>
              <a:gd name="connsiteY51" fmla="*/ 6049108 h 6050148"/>
              <a:gd name="connsiteX52" fmla="*/ 3493477 w 25931446"/>
              <a:gd name="connsiteY52" fmla="*/ 5838092 h 6050148"/>
              <a:gd name="connsiteX53" fmla="*/ 3212123 w 25931446"/>
              <a:gd name="connsiteY53" fmla="*/ 5369169 h 6050148"/>
              <a:gd name="connsiteX54" fmla="*/ 2977662 w 25931446"/>
              <a:gd name="connsiteY54" fmla="*/ 4876800 h 6050148"/>
              <a:gd name="connsiteX55" fmla="*/ 2836985 w 25931446"/>
              <a:gd name="connsiteY55" fmla="*/ 4314092 h 6050148"/>
              <a:gd name="connsiteX56" fmla="*/ 2672862 w 25931446"/>
              <a:gd name="connsiteY56" fmla="*/ 3493477 h 6050148"/>
              <a:gd name="connsiteX57" fmla="*/ 2625969 w 25931446"/>
              <a:gd name="connsiteY57" fmla="*/ 2883877 h 6050148"/>
              <a:gd name="connsiteX58" fmla="*/ 2344615 w 25931446"/>
              <a:gd name="connsiteY58" fmla="*/ 2414954 h 6050148"/>
              <a:gd name="connsiteX59" fmla="*/ 1992923 w 25931446"/>
              <a:gd name="connsiteY59" fmla="*/ 2344616 h 6050148"/>
              <a:gd name="connsiteX60" fmla="*/ 1570892 w 25931446"/>
              <a:gd name="connsiteY60" fmla="*/ 2227385 h 6050148"/>
              <a:gd name="connsiteX61" fmla="*/ 1172308 w 25931446"/>
              <a:gd name="connsiteY61" fmla="*/ 2274277 h 6050148"/>
              <a:gd name="connsiteX62" fmla="*/ 351692 w 25931446"/>
              <a:gd name="connsiteY62" fmla="*/ 2368062 h 6050148"/>
              <a:gd name="connsiteX63" fmla="*/ 0 w 25931446"/>
              <a:gd name="connsiteY63" fmla="*/ 2391508 h 6050148"/>
              <a:gd name="connsiteX0" fmla="*/ 25931446 w 25931446"/>
              <a:gd name="connsiteY0" fmla="*/ 0 h 6050185"/>
              <a:gd name="connsiteX1" fmla="*/ 25228062 w 25931446"/>
              <a:gd name="connsiteY1" fmla="*/ 234462 h 6050185"/>
              <a:gd name="connsiteX2" fmla="*/ 24430892 w 25931446"/>
              <a:gd name="connsiteY2" fmla="*/ 515816 h 6050185"/>
              <a:gd name="connsiteX3" fmla="*/ 23629634 w 25931446"/>
              <a:gd name="connsiteY3" fmla="*/ 368595 h 6050185"/>
              <a:gd name="connsiteX4" fmla="*/ 23005312 w 25931446"/>
              <a:gd name="connsiteY4" fmla="*/ 434572 h 6050185"/>
              <a:gd name="connsiteX5" fmla="*/ 22320739 w 25931446"/>
              <a:gd name="connsiteY5" fmla="*/ 492369 h 6050185"/>
              <a:gd name="connsiteX6" fmla="*/ 21195323 w 25931446"/>
              <a:gd name="connsiteY6" fmla="*/ 609600 h 6050185"/>
              <a:gd name="connsiteX7" fmla="*/ 19999569 w 25931446"/>
              <a:gd name="connsiteY7" fmla="*/ 773723 h 6050185"/>
              <a:gd name="connsiteX8" fmla="*/ 18809269 w 25931446"/>
              <a:gd name="connsiteY8" fmla="*/ 1020998 h 6050185"/>
              <a:gd name="connsiteX9" fmla="*/ 17772185 w 25931446"/>
              <a:gd name="connsiteY9" fmla="*/ 1195754 h 6050185"/>
              <a:gd name="connsiteX10" fmla="*/ 17373600 w 25931446"/>
              <a:gd name="connsiteY10" fmla="*/ 1289539 h 6050185"/>
              <a:gd name="connsiteX11" fmla="*/ 16998462 w 25931446"/>
              <a:gd name="connsiteY11" fmla="*/ 1594339 h 6050185"/>
              <a:gd name="connsiteX12" fmla="*/ 16889681 w 25931446"/>
              <a:gd name="connsiteY12" fmla="*/ 1854427 h 6050185"/>
              <a:gd name="connsiteX13" fmla="*/ 16810892 w 25931446"/>
              <a:gd name="connsiteY13" fmla="*/ 2063262 h 6050185"/>
              <a:gd name="connsiteX14" fmla="*/ 16646769 w 25931446"/>
              <a:gd name="connsiteY14" fmla="*/ 2086708 h 6050185"/>
              <a:gd name="connsiteX15" fmla="*/ 16506092 w 25931446"/>
              <a:gd name="connsiteY15" fmla="*/ 1922585 h 6050185"/>
              <a:gd name="connsiteX16" fmla="*/ 16412308 w 25931446"/>
              <a:gd name="connsiteY16" fmla="*/ 1383323 h 6050185"/>
              <a:gd name="connsiteX17" fmla="*/ 16130954 w 25931446"/>
              <a:gd name="connsiteY17" fmla="*/ 1008185 h 6050185"/>
              <a:gd name="connsiteX18" fmla="*/ 15826154 w 25931446"/>
              <a:gd name="connsiteY18" fmla="*/ 867508 h 6050185"/>
              <a:gd name="connsiteX19" fmla="*/ 15357231 w 25931446"/>
              <a:gd name="connsiteY19" fmla="*/ 937846 h 6050185"/>
              <a:gd name="connsiteX20" fmla="*/ 15028985 w 25931446"/>
              <a:gd name="connsiteY20" fmla="*/ 1055077 h 6050185"/>
              <a:gd name="connsiteX21" fmla="*/ 14560062 w 25931446"/>
              <a:gd name="connsiteY21" fmla="*/ 1148862 h 6050185"/>
              <a:gd name="connsiteX22" fmla="*/ 14302154 w 25931446"/>
              <a:gd name="connsiteY22" fmla="*/ 1148862 h 6050185"/>
              <a:gd name="connsiteX23" fmla="*/ 13458092 w 25931446"/>
              <a:gd name="connsiteY23" fmla="*/ 1383323 h 6050185"/>
              <a:gd name="connsiteX24" fmla="*/ 12731262 w 25931446"/>
              <a:gd name="connsiteY24" fmla="*/ 1617785 h 6050185"/>
              <a:gd name="connsiteX25" fmla="*/ 12332677 w 25931446"/>
              <a:gd name="connsiteY25" fmla="*/ 1711569 h 6050185"/>
              <a:gd name="connsiteX26" fmla="*/ 12074769 w 25931446"/>
              <a:gd name="connsiteY26" fmla="*/ 1758462 h 6050185"/>
              <a:gd name="connsiteX27" fmla="*/ 11465169 w 25931446"/>
              <a:gd name="connsiteY27" fmla="*/ 1828800 h 6050185"/>
              <a:gd name="connsiteX28" fmla="*/ 10785231 w 25931446"/>
              <a:gd name="connsiteY28" fmla="*/ 1852246 h 6050185"/>
              <a:gd name="connsiteX29" fmla="*/ 10456985 w 25931446"/>
              <a:gd name="connsiteY29" fmla="*/ 1922585 h 6050185"/>
              <a:gd name="connsiteX30" fmla="*/ 9941169 w 25931446"/>
              <a:gd name="connsiteY30" fmla="*/ 2039816 h 6050185"/>
              <a:gd name="connsiteX31" fmla="*/ 9495692 w 25931446"/>
              <a:gd name="connsiteY31" fmla="*/ 2110154 h 6050185"/>
              <a:gd name="connsiteX32" fmla="*/ 9097108 w 25931446"/>
              <a:gd name="connsiteY32" fmla="*/ 2203939 h 6050185"/>
              <a:gd name="connsiteX33" fmla="*/ 8792308 w 25931446"/>
              <a:gd name="connsiteY33" fmla="*/ 2250831 h 6050185"/>
              <a:gd name="connsiteX34" fmla="*/ 8112369 w 25931446"/>
              <a:gd name="connsiteY34" fmla="*/ 2227385 h 6050185"/>
              <a:gd name="connsiteX35" fmla="*/ 7854462 w 25931446"/>
              <a:gd name="connsiteY35" fmla="*/ 2227385 h 6050185"/>
              <a:gd name="connsiteX36" fmla="*/ 7502769 w 25931446"/>
              <a:gd name="connsiteY36" fmla="*/ 2274277 h 6050185"/>
              <a:gd name="connsiteX37" fmla="*/ 7174523 w 25931446"/>
              <a:gd name="connsiteY37" fmla="*/ 2344616 h 6050185"/>
              <a:gd name="connsiteX38" fmla="*/ 6530844 w 25931446"/>
              <a:gd name="connsiteY38" fmla="*/ 2419316 h 6050185"/>
              <a:gd name="connsiteX39" fmla="*/ 6236677 w 25931446"/>
              <a:gd name="connsiteY39" fmla="*/ 2414954 h 6050185"/>
              <a:gd name="connsiteX40" fmla="*/ 6072554 w 25931446"/>
              <a:gd name="connsiteY40" fmla="*/ 2414954 h 6050185"/>
              <a:gd name="connsiteX41" fmla="*/ 5744308 w 25931446"/>
              <a:gd name="connsiteY41" fmla="*/ 2414954 h 6050185"/>
              <a:gd name="connsiteX42" fmla="*/ 4947139 w 25931446"/>
              <a:gd name="connsiteY42" fmla="*/ 2344616 h 6050185"/>
              <a:gd name="connsiteX43" fmla="*/ 4243754 w 25931446"/>
              <a:gd name="connsiteY43" fmla="*/ 2625969 h 6050185"/>
              <a:gd name="connsiteX44" fmla="*/ 3845169 w 25931446"/>
              <a:gd name="connsiteY44" fmla="*/ 3118339 h 6050185"/>
              <a:gd name="connsiteX45" fmla="*/ 3587262 w 25931446"/>
              <a:gd name="connsiteY45" fmla="*/ 3798277 h 6050185"/>
              <a:gd name="connsiteX46" fmla="*/ 3540369 w 25931446"/>
              <a:gd name="connsiteY46" fmla="*/ 4196862 h 6050185"/>
              <a:gd name="connsiteX47" fmla="*/ 3657600 w 25931446"/>
              <a:gd name="connsiteY47" fmla="*/ 4783016 h 6050185"/>
              <a:gd name="connsiteX48" fmla="*/ 3774831 w 25931446"/>
              <a:gd name="connsiteY48" fmla="*/ 5228492 h 6050185"/>
              <a:gd name="connsiteX49" fmla="*/ 3892062 w 25931446"/>
              <a:gd name="connsiteY49" fmla="*/ 5652704 h 6050185"/>
              <a:gd name="connsiteX50" fmla="*/ 3938954 w 25931446"/>
              <a:gd name="connsiteY50" fmla="*/ 5908431 h 6050185"/>
              <a:gd name="connsiteX51" fmla="*/ 3774831 w 25931446"/>
              <a:gd name="connsiteY51" fmla="*/ 6049108 h 6050185"/>
              <a:gd name="connsiteX52" fmla="*/ 3493477 w 25931446"/>
              <a:gd name="connsiteY52" fmla="*/ 5838092 h 6050185"/>
              <a:gd name="connsiteX53" fmla="*/ 3212123 w 25931446"/>
              <a:gd name="connsiteY53" fmla="*/ 5369169 h 6050185"/>
              <a:gd name="connsiteX54" fmla="*/ 2977662 w 25931446"/>
              <a:gd name="connsiteY54" fmla="*/ 4876800 h 6050185"/>
              <a:gd name="connsiteX55" fmla="*/ 2836985 w 25931446"/>
              <a:gd name="connsiteY55" fmla="*/ 4314092 h 6050185"/>
              <a:gd name="connsiteX56" fmla="*/ 2672862 w 25931446"/>
              <a:gd name="connsiteY56" fmla="*/ 3493477 h 6050185"/>
              <a:gd name="connsiteX57" fmla="*/ 2625969 w 25931446"/>
              <a:gd name="connsiteY57" fmla="*/ 2883877 h 6050185"/>
              <a:gd name="connsiteX58" fmla="*/ 2344615 w 25931446"/>
              <a:gd name="connsiteY58" fmla="*/ 2414954 h 6050185"/>
              <a:gd name="connsiteX59" fmla="*/ 1992923 w 25931446"/>
              <a:gd name="connsiteY59" fmla="*/ 2344616 h 6050185"/>
              <a:gd name="connsiteX60" fmla="*/ 1570892 w 25931446"/>
              <a:gd name="connsiteY60" fmla="*/ 2227385 h 6050185"/>
              <a:gd name="connsiteX61" fmla="*/ 1172308 w 25931446"/>
              <a:gd name="connsiteY61" fmla="*/ 2274277 h 6050185"/>
              <a:gd name="connsiteX62" fmla="*/ 351692 w 25931446"/>
              <a:gd name="connsiteY62" fmla="*/ 2368062 h 6050185"/>
              <a:gd name="connsiteX63" fmla="*/ 0 w 25931446"/>
              <a:gd name="connsiteY63" fmla="*/ 2391508 h 6050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5931446" h="6050185">
                <a:moveTo>
                  <a:pt x="25931446" y="0"/>
                </a:moveTo>
                <a:lnTo>
                  <a:pt x="25228062" y="234462"/>
                </a:lnTo>
                <a:cubicBezTo>
                  <a:pt x="24977970" y="320431"/>
                  <a:pt x="24697297" y="493460"/>
                  <a:pt x="24430892" y="515816"/>
                </a:cubicBezTo>
                <a:cubicBezTo>
                  <a:pt x="24164487" y="538172"/>
                  <a:pt x="23867231" y="382136"/>
                  <a:pt x="23629634" y="368595"/>
                </a:cubicBezTo>
                <a:cubicBezTo>
                  <a:pt x="23392037" y="355054"/>
                  <a:pt x="23223461" y="413943"/>
                  <a:pt x="23005312" y="434572"/>
                </a:cubicBezTo>
                <a:cubicBezTo>
                  <a:pt x="22787163" y="455201"/>
                  <a:pt x="22622404" y="463198"/>
                  <a:pt x="22320739" y="492369"/>
                </a:cubicBezTo>
                <a:lnTo>
                  <a:pt x="21195323" y="609600"/>
                </a:lnTo>
                <a:cubicBezTo>
                  <a:pt x="20808461" y="656492"/>
                  <a:pt x="20397245" y="705157"/>
                  <a:pt x="19999569" y="773723"/>
                </a:cubicBezTo>
                <a:cubicBezTo>
                  <a:pt x="19601893" y="842289"/>
                  <a:pt x="19180500" y="950660"/>
                  <a:pt x="18809269" y="1020998"/>
                </a:cubicBezTo>
                <a:cubicBezTo>
                  <a:pt x="18438038" y="1091336"/>
                  <a:pt x="18011463" y="1150997"/>
                  <a:pt x="17772185" y="1195754"/>
                </a:cubicBezTo>
                <a:cubicBezTo>
                  <a:pt x="17532907" y="1240511"/>
                  <a:pt x="17502554" y="1223108"/>
                  <a:pt x="17373600" y="1289539"/>
                </a:cubicBezTo>
                <a:cubicBezTo>
                  <a:pt x="17244646" y="1355970"/>
                  <a:pt x="17079115" y="1500191"/>
                  <a:pt x="16998462" y="1594339"/>
                </a:cubicBezTo>
                <a:cubicBezTo>
                  <a:pt x="16917809" y="1688487"/>
                  <a:pt x="16920943" y="1776273"/>
                  <a:pt x="16889681" y="1854427"/>
                </a:cubicBezTo>
                <a:cubicBezTo>
                  <a:pt x="16858419" y="1932581"/>
                  <a:pt x="16851377" y="2024549"/>
                  <a:pt x="16810892" y="2063262"/>
                </a:cubicBezTo>
                <a:cubicBezTo>
                  <a:pt x="16770407" y="2101975"/>
                  <a:pt x="16697569" y="2110154"/>
                  <a:pt x="16646769" y="2086708"/>
                </a:cubicBezTo>
                <a:cubicBezTo>
                  <a:pt x="16595969" y="2063262"/>
                  <a:pt x="16545169" y="2039816"/>
                  <a:pt x="16506092" y="1922585"/>
                </a:cubicBezTo>
                <a:cubicBezTo>
                  <a:pt x="16467015" y="1805354"/>
                  <a:pt x="16474831" y="1535723"/>
                  <a:pt x="16412308" y="1383323"/>
                </a:cubicBezTo>
                <a:cubicBezTo>
                  <a:pt x="16349785" y="1230923"/>
                  <a:pt x="16228646" y="1094154"/>
                  <a:pt x="16130954" y="1008185"/>
                </a:cubicBezTo>
                <a:cubicBezTo>
                  <a:pt x="16033262" y="922216"/>
                  <a:pt x="15955108" y="879231"/>
                  <a:pt x="15826154" y="867508"/>
                </a:cubicBezTo>
                <a:cubicBezTo>
                  <a:pt x="15697200" y="855785"/>
                  <a:pt x="15490092" y="906585"/>
                  <a:pt x="15357231" y="937846"/>
                </a:cubicBezTo>
                <a:cubicBezTo>
                  <a:pt x="15224370" y="969107"/>
                  <a:pt x="15161846" y="1019908"/>
                  <a:pt x="15028985" y="1055077"/>
                </a:cubicBezTo>
                <a:cubicBezTo>
                  <a:pt x="14896124" y="1090246"/>
                  <a:pt x="14681200" y="1133231"/>
                  <a:pt x="14560062" y="1148862"/>
                </a:cubicBezTo>
                <a:cubicBezTo>
                  <a:pt x="14438923" y="1164493"/>
                  <a:pt x="14485816" y="1109785"/>
                  <a:pt x="14302154" y="1148862"/>
                </a:cubicBezTo>
                <a:cubicBezTo>
                  <a:pt x="14118492" y="1187939"/>
                  <a:pt x="13719907" y="1305169"/>
                  <a:pt x="13458092" y="1383323"/>
                </a:cubicBezTo>
                <a:cubicBezTo>
                  <a:pt x="13196277" y="1461477"/>
                  <a:pt x="12918831" y="1563077"/>
                  <a:pt x="12731262" y="1617785"/>
                </a:cubicBezTo>
                <a:cubicBezTo>
                  <a:pt x="12543693" y="1672493"/>
                  <a:pt x="12442092" y="1688123"/>
                  <a:pt x="12332677" y="1711569"/>
                </a:cubicBezTo>
                <a:cubicBezTo>
                  <a:pt x="12223261" y="1735015"/>
                  <a:pt x="12219354" y="1738924"/>
                  <a:pt x="12074769" y="1758462"/>
                </a:cubicBezTo>
                <a:cubicBezTo>
                  <a:pt x="11930184" y="1778000"/>
                  <a:pt x="11680092" y="1813169"/>
                  <a:pt x="11465169" y="1828800"/>
                </a:cubicBezTo>
                <a:cubicBezTo>
                  <a:pt x="11250246" y="1844431"/>
                  <a:pt x="10953262" y="1836615"/>
                  <a:pt x="10785231" y="1852246"/>
                </a:cubicBezTo>
                <a:cubicBezTo>
                  <a:pt x="10617200" y="1867877"/>
                  <a:pt x="10456985" y="1922585"/>
                  <a:pt x="10456985" y="1922585"/>
                </a:cubicBezTo>
                <a:cubicBezTo>
                  <a:pt x="10316308" y="1953847"/>
                  <a:pt x="10101384" y="2008555"/>
                  <a:pt x="9941169" y="2039816"/>
                </a:cubicBezTo>
                <a:cubicBezTo>
                  <a:pt x="9780954" y="2071077"/>
                  <a:pt x="9636369" y="2082800"/>
                  <a:pt x="9495692" y="2110154"/>
                </a:cubicBezTo>
                <a:cubicBezTo>
                  <a:pt x="9355015" y="2137508"/>
                  <a:pt x="9214339" y="2180493"/>
                  <a:pt x="9097108" y="2203939"/>
                </a:cubicBezTo>
                <a:cubicBezTo>
                  <a:pt x="8979877" y="2227385"/>
                  <a:pt x="8956431" y="2246923"/>
                  <a:pt x="8792308" y="2250831"/>
                </a:cubicBezTo>
                <a:cubicBezTo>
                  <a:pt x="8628185" y="2254739"/>
                  <a:pt x="8268677" y="2231293"/>
                  <a:pt x="8112369" y="2227385"/>
                </a:cubicBezTo>
                <a:cubicBezTo>
                  <a:pt x="7956061" y="2223477"/>
                  <a:pt x="7956062" y="2219570"/>
                  <a:pt x="7854462" y="2227385"/>
                </a:cubicBezTo>
                <a:cubicBezTo>
                  <a:pt x="7752862" y="2235200"/>
                  <a:pt x="7616092" y="2254739"/>
                  <a:pt x="7502769" y="2274277"/>
                </a:cubicBezTo>
                <a:cubicBezTo>
                  <a:pt x="7389446" y="2293816"/>
                  <a:pt x="7336511" y="2320443"/>
                  <a:pt x="7174523" y="2344616"/>
                </a:cubicBezTo>
                <a:cubicBezTo>
                  <a:pt x="7012536" y="2368789"/>
                  <a:pt x="6687152" y="2407593"/>
                  <a:pt x="6530844" y="2419316"/>
                </a:cubicBezTo>
                <a:cubicBezTo>
                  <a:pt x="6374536" y="2431039"/>
                  <a:pt x="6313059" y="2415681"/>
                  <a:pt x="6236677" y="2414954"/>
                </a:cubicBezTo>
                <a:lnTo>
                  <a:pt x="6072554" y="2414954"/>
                </a:lnTo>
                <a:cubicBezTo>
                  <a:pt x="5990493" y="2414954"/>
                  <a:pt x="5931877" y="2426677"/>
                  <a:pt x="5744308" y="2414954"/>
                </a:cubicBezTo>
                <a:cubicBezTo>
                  <a:pt x="5556739" y="2403231"/>
                  <a:pt x="5197231" y="2309447"/>
                  <a:pt x="4947139" y="2344616"/>
                </a:cubicBezTo>
                <a:cubicBezTo>
                  <a:pt x="4697047" y="2379785"/>
                  <a:pt x="4427416" y="2497015"/>
                  <a:pt x="4243754" y="2625969"/>
                </a:cubicBezTo>
                <a:cubicBezTo>
                  <a:pt x="4060092" y="2754923"/>
                  <a:pt x="3954584" y="2922954"/>
                  <a:pt x="3845169" y="3118339"/>
                </a:cubicBezTo>
                <a:cubicBezTo>
                  <a:pt x="3735754" y="3313724"/>
                  <a:pt x="3638062" y="3618523"/>
                  <a:pt x="3587262" y="3798277"/>
                </a:cubicBezTo>
                <a:cubicBezTo>
                  <a:pt x="3536462" y="3978031"/>
                  <a:pt x="3528646" y="4032739"/>
                  <a:pt x="3540369" y="4196862"/>
                </a:cubicBezTo>
                <a:cubicBezTo>
                  <a:pt x="3552092" y="4360985"/>
                  <a:pt x="3618523" y="4611078"/>
                  <a:pt x="3657600" y="4783016"/>
                </a:cubicBezTo>
                <a:cubicBezTo>
                  <a:pt x="3696677" y="4954954"/>
                  <a:pt x="3735754" y="5083544"/>
                  <a:pt x="3774831" y="5228492"/>
                </a:cubicBezTo>
                <a:cubicBezTo>
                  <a:pt x="3813908" y="5373440"/>
                  <a:pt x="3864708" y="5539381"/>
                  <a:pt x="3892062" y="5652704"/>
                </a:cubicBezTo>
                <a:cubicBezTo>
                  <a:pt x="3919416" y="5766027"/>
                  <a:pt x="3958492" y="5842364"/>
                  <a:pt x="3938954" y="5908431"/>
                </a:cubicBezTo>
                <a:cubicBezTo>
                  <a:pt x="3919416" y="5974498"/>
                  <a:pt x="3849077" y="6060831"/>
                  <a:pt x="3774831" y="6049108"/>
                </a:cubicBezTo>
                <a:cubicBezTo>
                  <a:pt x="3700585" y="6037385"/>
                  <a:pt x="3587262" y="5951415"/>
                  <a:pt x="3493477" y="5838092"/>
                </a:cubicBezTo>
                <a:cubicBezTo>
                  <a:pt x="3399692" y="5724769"/>
                  <a:pt x="3298092" y="5529384"/>
                  <a:pt x="3212123" y="5369169"/>
                </a:cubicBezTo>
                <a:cubicBezTo>
                  <a:pt x="3126154" y="5208954"/>
                  <a:pt x="3040185" y="5052646"/>
                  <a:pt x="2977662" y="4876800"/>
                </a:cubicBezTo>
                <a:cubicBezTo>
                  <a:pt x="2915139" y="4700954"/>
                  <a:pt x="2887785" y="4544646"/>
                  <a:pt x="2836985" y="4314092"/>
                </a:cubicBezTo>
                <a:cubicBezTo>
                  <a:pt x="2786185" y="4083538"/>
                  <a:pt x="2708031" y="3731846"/>
                  <a:pt x="2672862" y="3493477"/>
                </a:cubicBezTo>
                <a:cubicBezTo>
                  <a:pt x="2637693" y="3255108"/>
                  <a:pt x="2680677" y="3063631"/>
                  <a:pt x="2625969" y="2883877"/>
                </a:cubicBezTo>
                <a:cubicBezTo>
                  <a:pt x="2571261" y="2704123"/>
                  <a:pt x="2450123" y="2504831"/>
                  <a:pt x="2344615" y="2414954"/>
                </a:cubicBezTo>
                <a:cubicBezTo>
                  <a:pt x="2239107" y="2325077"/>
                  <a:pt x="2121877" y="2375877"/>
                  <a:pt x="1992923" y="2344616"/>
                </a:cubicBezTo>
                <a:cubicBezTo>
                  <a:pt x="1863969" y="2313355"/>
                  <a:pt x="1707661" y="2239108"/>
                  <a:pt x="1570892" y="2227385"/>
                </a:cubicBezTo>
                <a:cubicBezTo>
                  <a:pt x="1434123" y="2215662"/>
                  <a:pt x="1172308" y="2274277"/>
                  <a:pt x="1172308" y="2274277"/>
                </a:cubicBezTo>
                <a:lnTo>
                  <a:pt x="351692" y="2368062"/>
                </a:lnTo>
                <a:cubicBezTo>
                  <a:pt x="156307" y="2387600"/>
                  <a:pt x="89877" y="2379785"/>
                  <a:pt x="0" y="2391508"/>
                </a:cubicBezTo>
              </a:path>
            </a:pathLst>
          </a:cu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B557793C-7EA2-46EA-BE8C-20D4535B8D38}"/>
              </a:ext>
            </a:extLst>
          </p:cNvPr>
          <p:cNvSpPr/>
          <p:nvPr/>
        </p:nvSpPr>
        <p:spPr>
          <a:xfrm>
            <a:off x="797169" y="2039815"/>
            <a:ext cx="25954893" cy="6882691"/>
          </a:xfrm>
          <a:custGeom>
            <a:avLst/>
            <a:gdLst>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81785 w 25954893"/>
              <a:gd name="connsiteY18" fmla="*/ 635390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54400 w 25954893"/>
              <a:gd name="connsiteY23" fmla="*/ 2954216 h 6870587"/>
              <a:gd name="connsiteX24" fmla="*/ 16130954 w 25954893"/>
              <a:gd name="connsiteY24" fmla="*/ 1969477 h 6870587"/>
              <a:gd name="connsiteX25" fmla="*/ 15919939 w 25954893"/>
              <a:gd name="connsiteY25" fmla="*/ 1547447 h 6870587"/>
              <a:gd name="connsiteX26" fmla="*/ 15615139 w 25954893"/>
              <a:gd name="connsiteY26" fmla="*/ 1266093 h 6870587"/>
              <a:gd name="connsiteX27" fmla="*/ 15263446 w 25954893"/>
              <a:gd name="connsiteY27" fmla="*/ 1008185 h 6870587"/>
              <a:gd name="connsiteX28" fmla="*/ 15005539 w 25954893"/>
              <a:gd name="connsiteY28" fmla="*/ 914400 h 6870587"/>
              <a:gd name="connsiteX29" fmla="*/ 14771077 w 25954893"/>
              <a:gd name="connsiteY29" fmla="*/ 890954 h 6870587"/>
              <a:gd name="connsiteX30" fmla="*/ 14255262 w 25954893"/>
              <a:gd name="connsiteY30" fmla="*/ 844062 h 6870587"/>
              <a:gd name="connsiteX31" fmla="*/ 13762893 w 25954893"/>
              <a:gd name="connsiteY31" fmla="*/ 1055077 h 6870587"/>
              <a:gd name="connsiteX32" fmla="*/ 13434646 w 25954893"/>
              <a:gd name="connsiteY32" fmla="*/ 1125416 h 6870587"/>
              <a:gd name="connsiteX33" fmla="*/ 12262339 w 25954893"/>
              <a:gd name="connsiteY33" fmla="*/ 1336431 h 6870587"/>
              <a:gd name="connsiteX34" fmla="*/ 11816862 w 25954893"/>
              <a:gd name="connsiteY34" fmla="*/ 1477108 h 6870587"/>
              <a:gd name="connsiteX35" fmla="*/ 11301046 w 25954893"/>
              <a:gd name="connsiteY35" fmla="*/ 1453662 h 6870587"/>
              <a:gd name="connsiteX36" fmla="*/ 10879016 w 25954893"/>
              <a:gd name="connsiteY36" fmla="*/ 1547447 h 6870587"/>
              <a:gd name="connsiteX37" fmla="*/ 10222523 w 25954893"/>
              <a:gd name="connsiteY37" fmla="*/ 1711570 h 6870587"/>
              <a:gd name="connsiteX38" fmla="*/ 9730154 w 25954893"/>
              <a:gd name="connsiteY38" fmla="*/ 1781908 h 6870587"/>
              <a:gd name="connsiteX39" fmla="*/ 9190893 w 25954893"/>
              <a:gd name="connsiteY39" fmla="*/ 1875693 h 6870587"/>
              <a:gd name="connsiteX40" fmla="*/ 8956431 w 25954893"/>
              <a:gd name="connsiteY40" fmla="*/ 2133600 h 6870587"/>
              <a:gd name="connsiteX41" fmla="*/ 8792308 w 25954893"/>
              <a:gd name="connsiteY41" fmla="*/ 1946031 h 6870587"/>
              <a:gd name="connsiteX42" fmla="*/ 7948246 w 25954893"/>
              <a:gd name="connsiteY42" fmla="*/ 2063262 h 6870587"/>
              <a:gd name="connsiteX43" fmla="*/ 7784123 w 25954893"/>
              <a:gd name="connsiteY43" fmla="*/ 1899139 h 6870587"/>
              <a:gd name="connsiteX44" fmla="*/ 7408985 w 25954893"/>
              <a:gd name="connsiteY44" fmla="*/ 2039816 h 6870587"/>
              <a:gd name="connsiteX45" fmla="*/ 7127631 w 25954893"/>
              <a:gd name="connsiteY45" fmla="*/ 2039816 h 6870587"/>
              <a:gd name="connsiteX46" fmla="*/ 6893169 w 25954893"/>
              <a:gd name="connsiteY46" fmla="*/ 2110154 h 6870587"/>
              <a:gd name="connsiteX47" fmla="*/ 6330462 w 25954893"/>
              <a:gd name="connsiteY47" fmla="*/ 2157047 h 6870587"/>
              <a:gd name="connsiteX48" fmla="*/ 5720862 w 25954893"/>
              <a:gd name="connsiteY48" fmla="*/ 2133600 h 6870587"/>
              <a:gd name="connsiteX49" fmla="*/ 5205046 w 25954893"/>
              <a:gd name="connsiteY49" fmla="*/ 2039816 h 6870587"/>
              <a:gd name="connsiteX50" fmla="*/ 5017477 w 25954893"/>
              <a:gd name="connsiteY50" fmla="*/ 2039816 h 6870587"/>
              <a:gd name="connsiteX51" fmla="*/ 4689231 w 25954893"/>
              <a:gd name="connsiteY51" fmla="*/ 2133600 h 6870587"/>
              <a:gd name="connsiteX52" fmla="*/ 4243754 w 25954893"/>
              <a:gd name="connsiteY52" fmla="*/ 2438400 h 6870587"/>
              <a:gd name="connsiteX53" fmla="*/ 4056185 w 25954893"/>
              <a:gd name="connsiteY53" fmla="*/ 3282462 h 6870587"/>
              <a:gd name="connsiteX54" fmla="*/ 3938954 w 25954893"/>
              <a:gd name="connsiteY54" fmla="*/ 3868616 h 6870587"/>
              <a:gd name="connsiteX55" fmla="*/ 4103077 w 25954893"/>
              <a:gd name="connsiteY55" fmla="*/ 4454770 h 6870587"/>
              <a:gd name="connsiteX56" fmla="*/ 4196862 w 25954893"/>
              <a:gd name="connsiteY56" fmla="*/ 5580185 h 6870587"/>
              <a:gd name="connsiteX57" fmla="*/ 4454769 w 25954893"/>
              <a:gd name="connsiteY57" fmla="*/ 5955323 h 6870587"/>
              <a:gd name="connsiteX58" fmla="*/ 4876800 w 25954893"/>
              <a:gd name="connsiteY58" fmla="*/ 6377354 h 6870587"/>
              <a:gd name="connsiteX59" fmla="*/ 5228493 w 25954893"/>
              <a:gd name="connsiteY59" fmla="*/ 6541477 h 6870587"/>
              <a:gd name="connsiteX60" fmla="*/ 5603631 w 25954893"/>
              <a:gd name="connsiteY60" fmla="*/ 6752493 h 6870587"/>
              <a:gd name="connsiteX61" fmla="*/ 5533293 w 25954893"/>
              <a:gd name="connsiteY61" fmla="*/ 6869723 h 6870587"/>
              <a:gd name="connsiteX62" fmla="*/ 5158154 w 25954893"/>
              <a:gd name="connsiteY62" fmla="*/ 6799385 h 6870587"/>
              <a:gd name="connsiteX63" fmla="*/ 4642339 w 25954893"/>
              <a:gd name="connsiteY63" fmla="*/ 6682154 h 6870587"/>
              <a:gd name="connsiteX64" fmla="*/ 4267200 w 25954893"/>
              <a:gd name="connsiteY64" fmla="*/ 6611816 h 6870587"/>
              <a:gd name="connsiteX65" fmla="*/ 3704493 w 25954893"/>
              <a:gd name="connsiteY65" fmla="*/ 6729047 h 6870587"/>
              <a:gd name="connsiteX66" fmla="*/ 3423139 w 25954893"/>
              <a:gd name="connsiteY66" fmla="*/ 6635262 h 6870587"/>
              <a:gd name="connsiteX67" fmla="*/ 3305908 w 25954893"/>
              <a:gd name="connsiteY67" fmla="*/ 6353908 h 6870587"/>
              <a:gd name="connsiteX68" fmla="*/ 3259016 w 25954893"/>
              <a:gd name="connsiteY68" fmla="*/ 5791200 h 6870587"/>
              <a:gd name="connsiteX69" fmla="*/ 3165231 w 25954893"/>
              <a:gd name="connsiteY69" fmla="*/ 5392616 h 6870587"/>
              <a:gd name="connsiteX70" fmla="*/ 2719754 w 25954893"/>
              <a:gd name="connsiteY70" fmla="*/ 4642339 h 6870587"/>
              <a:gd name="connsiteX71" fmla="*/ 2438400 w 25954893"/>
              <a:gd name="connsiteY71" fmla="*/ 3985847 h 6870587"/>
              <a:gd name="connsiteX72" fmla="*/ 2391508 w 25954893"/>
              <a:gd name="connsiteY72" fmla="*/ 3165231 h 6870587"/>
              <a:gd name="connsiteX73" fmla="*/ 2227385 w 25954893"/>
              <a:gd name="connsiteY73" fmla="*/ 2274277 h 6870587"/>
              <a:gd name="connsiteX74" fmla="*/ 2133600 w 25954893"/>
              <a:gd name="connsiteY74" fmla="*/ 2039816 h 6870587"/>
              <a:gd name="connsiteX75" fmla="*/ 1641231 w 25954893"/>
              <a:gd name="connsiteY75" fmla="*/ 1946031 h 6870587"/>
              <a:gd name="connsiteX76" fmla="*/ 844062 w 25954893"/>
              <a:gd name="connsiteY76" fmla="*/ 2157047 h 6870587"/>
              <a:gd name="connsiteX77" fmla="*/ 0 w 25954893"/>
              <a:gd name="connsiteY77"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81785 w 25954893"/>
              <a:gd name="connsiteY18" fmla="*/ 635390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54400 w 25954893"/>
              <a:gd name="connsiteY23" fmla="*/ 2954216 h 6870587"/>
              <a:gd name="connsiteX24" fmla="*/ 16130954 w 25954893"/>
              <a:gd name="connsiteY24" fmla="*/ 1969477 h 6870587"/>
              <a:gd name="connsiteX25" fmla="*/ 15919939 w 25954893"/>
              <a:gd name="connsiteY25" fmla="*/ 1547447 h 6870587"/>
              <a:gd name="connsiteX26" fmla="*/ 15615139 w 25954893"/>
              <a:gd name="connsiteY26" fmla="*/ 1266093 h 6870587"/>
              <a:gd name="connsiteX27" fmla="*/ 15263446 w 25954893"/>
              <a:gd name="connsiteY27" fmla="*/ 1008185 h 6870587"/>
              <a:gd name="connsiteX28" fmla="*/ 15005539 w 25954893"/>
              <a:gd name="connsiteY28" fmla="*/ 914400 h 6870587"/>
              <a:gd name="connsiteX29" fmla="*/ 14771077 w 25954893"/>
              <a:gd name="connsiteY29" fmla="*/ 890954 h 6870587"/>
              <a:gd name="connsiteX30" fmla="*/ 14244629 w 25954893"/>
              <a:gd name="connsiteY30" fmla="*/ 939755 h 6870587"/>
              <a:gd name="connsiteX31" fmla="*/ 13762893 w 25954893"/>
              <a:gd name="connsiteY31" fmla="*/ 1055077 h 6870587"/>
              <a:gd name="connsiteX32" fmla="*/ 13434646 w 25954893"/>
              <a:gd name="connsiteY32" fmla="*/ 1125416 h 6870587"/>
              <a:gd name="connsiteX33" fmla="*/ 12262339 w 25954893"/>
              <a:gd name="connsiteY33" fmla="*/ 1336431 h 6870587"/>
              <a:gd name="connsiteX34" fmla="*/ 11816862 w 25954893"/>
              <a:gd name="connsiteY34" fmla="*/ 1477108 h 6870587"/>
              <a:gd name="connsiteX35" fmla="*/ 11301046 w 25954893"/>
              <a:gd name="connsiteY35" fmla="*/ 1453662 h 6870587"/>
              <a:gd name="connsiteX36" fmla="*/ 10879016 w 25954893"/>
              <a:gd name="connsiteY36" fmla="*/ 1547447 h 6870587"/>
              <a:gd name="connsiteX37" fmla="*/ 10222523 w 25954893"/>
              <a:gd name="connsiteY37" fmla="*/ 1711570 h 6870587"/>
              <a:gd name="connsiteX38" fmla="*/ 9730154 w 25954893"/>
              <a:gd name="connsiteY38" fmla="*/ 1781908 h 6870587"/>
              <a:gd name="connsiteX39" fmla="*/ 9190893 w 25954893"/>
              <a:gd name="connsiteY39" fmla="*/ 1875693 h 6870587"/>
              <a:gd name="connsiteX40" fmla="*/ 8956431 w 25954893"/>
              <a:gd name="connsiteY40" fmla="*/ 2133600 h 6870587"/>
              <a:gd name="connsiteX41" fmla="*/ 8792308 w 25954893"/>
              <a:gd name="connsiteY41" fmla="*/ 1946031 h 6870587"/>
              <a:gd name="connsiteX42" fmla="*/ 7948246 w 25954893"/>
              <a:gd name="connsiteY42" fmla="*/ 2063262 h 6870587"/>
              <a:gd name="connsiteX43" fmla="*/ 7784123 w 25954893"/>
              <a:gd name="connsiteY43" fmla="*/ 1899139 h 6870587"/>
              <a:gd name="connsiteX44" fmla="*/ 7408985 w 25954893"/>
              <a:gd name="connsiteY44" fmla="*/ 2039816 h 6870587"/>
              <a:gd name="connsiteX45" fmla="*/ 7127631 w 25954893"/>
              <a:gd name="connsiteY45" fmla="*/ 2039816 h 6870587"/>
              <a:gd name="connsiteX46" fmla="*/ 6893169 w 25954893"/>
              <a:gd name="connsiteY46" fmla="*/ 2110154 h 6870587"/>
              <a:gd name="connsiteX47" fmla="*/ 6330462 w 25954893"/>
              <a:gd name="connsiteY47" fmla="*/ 2157047 h 6870587"/>
              <a:gd name="connsiteX48" fmla="*/ 5720862 w 25954893"/>
              <a:gd name="connsiteY48" fmla="*/ 2133600 h 6870587"/>
              <a:gd name="connsiteX49" fmla="*/ 5205046 w 25954893"/>
              <a:gd name="connsiteY49" fmla="*/ 2039816 h 6870587"/>
              <a:gd name="connsiteX50" fmla="*/ 5017477 w 25954893"/>
              <a:gd name="connsiteY50" fmla="*/ 2039816 h 6870587"/>
              <a:gd name="connsiteX51" fmla="*/ 4689231 w 25954893"/>
              <a:gd name="connsiteY51" fmla="*/ 2133600 h 6870587"/>
              <a:gd name="connsiteX52" fmla="*/ 4243754 w 25954893"/>
              <a:gd name="connsiteY52" fmla="*/ 2438400 h 6870587"/>
              <a:gd name="connsiteX53" fmla="*/ 4056185 w 25954893"/>
              <a:gd name="connsiteY53" fmla="*/ 3282462 h 6870587"/>
              <a:gd name="connsiteX54" fmla="*/ 3938954 w 25954893"/>
              <a:gd name="connsiteY54" fmla="*/ 3868616 h 6870587"/>
              <a:gd name="connsiteX55" fmla="*/ 4103077 w 25954893"/>
              <a:gd name="connsiteY55" fmla="*/ 4454770 h 6870587"/>
              <a:gd name="connsiteX56" fmla="*/ 4196862 w 25954893"/>
              <a:gd name="connsiteY56" fmla="*/ 5580185 h 6870587"/>
              <a:gd name="connsiteX57" fmla="*/ 4454769 w 25954893"/>
              <a:gd name="connsiteY57" fmla="*/ 5955323 h 6870587"/>
              <a:gd name="connsiteX58" fmla="*/ 4876800 w 25954893"/>
              <a:gd name="connsiteY58" fmla="*/ 6377354 h 6870587"/>
              <a:gd name="connsiteX59" fmla="*/ 5228493 w 25954893"/>
              <a:gd name="connsiteY59" fmla="*/ 6541477 h 6870587"/>
              <a:gd name="connsiteX60" fmla="*/ 5603631 w 25954893"/>
              <a:gd name="connsiteY60" fmla="*/ 6752493 h 6870587"/>
              <a:gd name="connsiteX61" fmla="*/ 5533293 w 25954893"/>
              <a:gd name="connsiteY61" fmla="*/ 6869723 h 6870587"/>
              <a:gd name="connsiteX62" fmla="*/ 5158154 w 25954893"/>
              <a:gd name="connsiteY62" fmla="*/ 6799385 h 6870587"/>
              <a:gd name="connsiteX63" fmla="*/ 4642339 w 25954893"/>
              <a:gd name="connsiteY63" fmla="*/ 6682154 h 6870587"/>
              <a:gd name="connsiteX64" fmla="*/ 4267200 w 25954893"/>
              <a:gd name="connsiteY64" fmla="*/ 6611816 h 6870587"/>
              <a:gd name="connsiteX65" fmla="*/ 3704493 w 25954893"/>
              <a:gd name="connsiteY65" fmla="*/ 6729047 h 6870587"/>
              <a:gd name="connsiteX66" fmla="*/ 3423139 w 25954893"/>
              <a:gd name="connsiteY66" fmla="*/ 6635262 h 6870587"/>
              <a:gd name="connsiteX67" fmla="*/ 3305908 w 25954893"/>
              <a:gd name="connsiteY67" fmla="*/ 6353908 h 6870587"/>
              <a:gd name="connsiteX68" fmla="*/ 3259016 w 25954893"/>
              <a:gd name="connsiteY68" fmla="*/ 5791200 h 6870587"/>
              <a:gd name="connsiteX69" fmla="*/ 3165231 w 25954893"/>
              <a:gd name="connsiteY69" fmla="*/ 5392616 h 6870587"/>
              <a:gd name="connsiteX70" fmla="*/ 2719754 w 25954893"/>
              <a:gd name="connsiteY70" fmla="*/ 4642339 h 6870587"/>
              <a:gd name="connsiteX71" fmla="*/ 2438400 w 25954893"/>
              <a:gd name="connsiteY71" fmla="*/ 3985847 h 6870587"/>
              <a:gd name="connsiteX72" fmla="*/ 2391508 w 25954893"/>
              <a:gd name="connsiteY72" fmla="*/ 3165231 h 6870587"/>
              <a:gd name="connsiteX73" fmla="*/ 2227385 w 25954893"/>
              <a:gd name="connsiteY73" fmla="*/ 2274277 h 6870587"/>
              <a:gd name="connsiteX74" fmla="*/ 2133600 w 25954893"/>
              <a:gd name="connsiteY74" fmla="*/ 2039816 h 6870587"/>
              <a:gd name="connsiteX75" fmla="*/ 1641231 w 25954893"/>
              <a:gd name="connsiteY75" fmla="*/ 1946031 h 6870587"/>
              <a:gd name="connsiteX76" fmla="*/ 844062 w 25954893"/>
              <a:gd name="connsiteY76" fmla="*/ 2157047 h 6870587"/>
              <a:gd name="connsiteX77" fmla="*/ 0 w 25954893"/>
              <a:gd name="connsiteY77"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81785 w 25954893"/>
              <a:gd name="connsiteY18" fmla="*/ 635390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54400 w 25954893"/>
              <a:gd name="connsiteY23" fmla="*/ 2954216 h 6870587"/>
              <a:gd name="connsiteX24" fmla="*/ 16130954 w 25954893"/>
              <a:gd name="connsiteY24" fmla="*/ 1969477 h 6870587"/>
              <a:gd name="connsiteX25" fmla="*/ 15919939 w 25954893"/>
              <a:gd name="connsiteY25" fmla="*/ 1547447 h 6870587"/>
              <a:gd name="connsiteX26" fmla="*/ 15615139 w 25954893"/>
              <a:gd name="connsiteY26" fmla="*/ 1266093 h 6870587"/>
              <a:gd name="connsiteX27" fmla="*/ 15263446 w 25954893"/>
              <a:gd name="connsiteY27" fmla="*/ 1008185 h 6870587"/>
              <a:gd name="connsiteX28" fmla="*/ 15005539 w 25954893"/>
              <a:gd name="connsiteY28" fmla="*/ 914400 h 6870587"/>
              <a:gd name="connsiteX29" fmla="*/ 14771077 w 25954893"/>
              <a:gd name="connsiteY29" fmla="*/ 890954 h 6870587"/>
              <a:gd name="connsiteX30" fmla="*/ 14233996 w 25954893"/>
              <a:gd name="connsiteY30" fmla="*/ 907858 h 6870587"/>
              <a:gd name="connsiteX31" fmla="*/ 13762893 w 25954893"/>
              <a:gd name="connsiteY31" fmla="*/ 1055077 h 6870587"/>
              <a:gd name="connsiteX32" fmla="*/ 13434646 w 25954893"/>
              <a:gd name="connsiteY32" fmla="*/ 1125416 h 6870587"/>
              <a:gd name="connsiteX33" fmla="*/ 12262339 w 25954893"/>
              <a:gd name="connsiteY33" fmla="*/ 1336431 h 6870587"/>
              <a:gd name="connsiteX34" fmla="*/ 11816862 w 25954893"/>
              <a:gd name="connsiteY34" fmla="*/ 1477108 h 6870587"/>
              <a:gd name="connsiteX35" fmla="*/ 11301046 w 25954893"/>
              <a:gd name="connsiteY35" fmla="*/ 1453662 h 6870587"/>
              <a:gd name="connsiteX36" fmla="*/ 10879016 w 25954893"/>
              <a:gd name="connsiteY36" fmla="*/ 1547447 h 6870587"/>
              <a:gd name="connsiteX37" fmla="*/ 10222523 w 25954893"/>
              <a:gd name="connsiteY37" fmla="*/ 1711570 h 6870587"/>
              <a:gd name="connsiteX38" fmla="*/ 9730154 w 25954893"/>
              <a:gd name="connsiteY38" fmla="*/ 1781908 h 6870587"/>
              <a:gd name="connsiteX39" fmla="*/ 9190893 w 25954893"/>
              <a:gd name="connsiteY39" fmla="*/ 1875693 h 6870587"/>
              <a:gd name="connsiteX40" fmla="*/ 8956431 w 25954893"/>
              <a:gd name="connsiteY40" fmla="*/ 2133600 h 6870587"/>
              <a:gd name="connsiteX41" fmla="*/ 8792308 w 25954893"/>
              <a:gd name="connsiteY41" fmla="*/ 1946031 h 6870587"/>
              <a:gd name="connsiteX42" fmla="*/ 7948246 w 25954893"/>
              <a:gd name="connsiteY42" fmla="*/ 2063262 h 6870587"/>
              <a:gd name="connsiteX43" fmla="*/ 7784123 w 25954893"/>
              <a:gd name="connsiteY43" fmla="*/ 1899139 h 6870587"/>
              <a:gd name="connsiteX44" fmla="*/ 7408985 w 25954893"/>
              <a:gd name="connsiteY44" fmla="*/ 2039816 h 6870587"/>
              <a:gd name="connsiteX45" fmla="*/ 7127631 w 25954893"/>
              <a:gd name="connsiteY45" fmla="*/ 2039816 h 6870587"/>
              <a:gd name="connsiteX46" fmla="*/ 6893169 w 25954893"/>
              <a:gd name="connsiteY46" fmla="*/ 2110154 h 6870587"/>
              <a:gd name="connsiteX47" fmla="*/ 6330462 w 25954893"/>
              <a:gd name="connsiteY47" fmla="*/ 2157047 h 6870587"/>
              <a:gd name="connsiteX48" fmla="*/ 5720862 w 25954893"/>
              <a:gd name="connsiteY48" fmla="*/ 2133600 h 6870587"/>
              <a:gd name="connsiteX49" fmla="*/ 5205046 w 25954893"/>
              <a:gd name="connsiteY49" fmla="*/ 2039816 h 6870587"/>
              <a:gd name="connsiteX50" fmla="*/ 5017477 w 25954893"/>
              <a:gd name="connsiteY50" fmla="*/ 2039816 h 6870587"/>
              <a:gd name="connsiteX51" fmla="*/ 4689231 w 25954893"/>
              <a:gd name="connsiteY51" fmla="*/ 2133600 h 6870587"/>
              <a:gd name="connsiteX52" fmla="*/ 4243754 w 25954893"/>
              <a:gd name="connsiteY52" fmla="*/ 2438400 h 6870587"/>
              <a:gd name="connsiteX53" fmla="*/ 4056185 w 25954893"/>
              <a:gd name="connsiteY53" fmla="*/ 3282462 h 6870587"/>
              <a:gd name="connsiteX54" fmla="*/ 3938954 w 25954893"/>
              <a:gd name="connsiteY54" fmla="*/ 3868616 h 6870587"/>
              <a:gd name="connsiteX55" fmla="*/ 4103077 w 25954893"/>
              <a:gd name="connsiteY55" fmla="*/ 4454770 h 6870587"/>
              <a:gd name="connsiteX56" fmla="*/ 4196862 w 25954893"/>
              <a:gd name="connsiteY56" fmla="*/ 5580185 h 6870587"/>
              <a:gd name="connsiteX57" fmla="*/ 4454769 w 25954893"/>
              <a:gd name="connsiteY57" fmla="*/ 5955323 h 6870587"/>
              <a:gd name="connsiteX58" fmla="*/ 4876800 w 25954893"/>
              <a:gd name="connsiteY58" fmla="*/ 6377354 h 6870587"/>
              <a:gd name="connsiteX59" fmla="*/ 5228493 w 25954893"/>
              <a:gd name="connsiteY59" fmla="*/ 6541477 h 6870587"/>
              <a:gd name="connsiteX60" fmla="*/ 5603631 w 25954893"/>
              <a:gd name="connsiteY60" fmla="*/ 6752493 h 6870587"/>
              <a:gd name="connsiteX61" fmla="*/ 5533293 w 25954893"/>
              <a:gd name="connsiteY61" fmla="*/ 6869723 h 6870587"/>
              <a:gd name="connsiteX62" fmla="*/ 5158154 w 25954893"/>
              <a:gd name="connsiteY62" fmla="*/ 6799385 h 6870587"/>
              <a:gd name="connsiteX63" fmla="*/ 4642339 w 25954893"/>
              <a:gd name="connsiteY63" fmla="*/ 6682154 h 6870587"/>
              <a:gd name="connsiteX64" fmla="*/ 4267200 w 25954893"/>
              <a:gd name="connsiteY64" fmla="*/ 6611816 h 6870587"/>
              <a:gd name="connsiteX65" fmla="*/ 3704493 w 25954893"/>
              <a:gd name="connsiteY65" fmla="*/ 6729047 h 6870587"/>
              <a:gd name="connsiteX66" fmla="*/ 3423139 w 25954893"/>
              <a:gd name="connsiteY66" fmla="*/ 6635262 h 6870587"/>
              <a:gd name="connsiteX67" fmla="*/ 3305908 w 25954893"/>
              <a:gd name="connsiteY67" fmla="*/ 6353908 h 6870587"/>
              <a:gd name="connsiteX68" fmla="*/ 3259016 w 25954893"/>
              <a:gd name="connsiteY68" fmla="*/ 5791200 h 6870587"/>
              <a:gd name="connsiteX69" fmla="*/ 3165231 w 25954893"/>
              <a:gd name="connsiteY69" fmla="*/ 5392616 h 6870587"/>
              <a:gd name="connsiteX70" fmla="*/ 2719754 w 25954893"/>
              <a:gd name="connsiteY70" fmla="*/ 4642339 h 6870587"/>
              <a:gd name="connsiteX71" fmla="*/ 2438400 w 25954893"/>
              <a:gd name="connsiteY71" fmla="*/ 3985847 h 6870587"/>
              <a:gd name="connsiteX72" fmla="*/ 2391508 w 25954893"/>
              <a:gd name="connsiteY72" fmla="*/ 3165231 h 6870587"/>
              <a:gd name="connsiteX73" fmla="*/ 2227385 w 25954893"/>
              <a:gd name="connsiteY73" fmla="*/ 2274277 h 6870587"/>
              <a:gd name="connsiteX74" fmla="*/ 2133600 w 25954893"/>
              <a:gd name="connsiteY74" fmla="*/ 2039816 h 6870587"/>
              <a:gd name="connsiteX75" fmla="*/ 1641231 w 25954893"/>
              <a:gd name="connsiteY75" fmla="*/ 1946031 h 6870587"/>
              <a:gd name="connsiteX76" fmla="*/ 844062 w 25954893"/>
              <a:gd name="connsiteY76" fmla="*/ 2157047 h 6870587"/>
              <a:gd name="connsiteX77" fmla="*/ 0 w 25954893"/>
              <a:gd name="connsiteY77"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81785 w 25954893"/>
              <a:gd name="connsiteY18" fmla="*/ 635390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54400 w 25954893"/>
              <a:gd name="connsiteY23" fmla="*/ 2954216 h 6870587"/>
              <a:gd name="connsiteX24" fmla="*/ 16130954 w 25954893"/>
              <a:gd name="connsiteY24" fmla="*/ 1969477 h 6870587"/>
              <a:gd name="connsiteX25" fmla="*/ 15919939 w 25954893"/>
              <a:gd name="connsiteY25" fmla="*/ 1547447 h 6870587"/>
              <a:gd name="connsiteX26" fmla="*/ 15615139 w 25954893"/>
              <a:gd name="connsiteY26" fmla="*/ 1266093 h 6870587"/>
              <a:gd name="connsiteX27" fmla="*/ 15252813 w 25954893"/>
              <a:gd name="connsiteY27" fmla="*/ 1029450 h 6870587"/>
              <a:gd name="connsiteX28" fmla="*/ 15005539 w 25954893"/>
              <a:gd name="connsiteY28" fmla="*/ 914400 h 6870587"/>
              <a:gd name="connsiteX29" fmla="*/ 14771077 w 25954893"/>
              <a:gd name="connsiteY29" fmla="*/ 890954 h 6870587"/>
              <a:gd name="connsiteX30" fmla="*/ 14233996 w 25954893"/>
              <a:gd name="connsiteY30" fmla="*/ 907858 h 6870587"/>
              <a:gd name="connsiteX31" fmla="*/ 13762893 w 25954893"/>
              <a:gd name="connsiteY31" fmla="*/ 1055077 h 6870587"/>
              <a:gd name="connsiteX32" fmla="*/ 13434646 w 25954893"/>
              <a:gd name="connsiteY32" fmla="*/ 1125416 h 6870587"/>
              <a:gd name="connsiteX33" fmla="*/ 12262339 w 25954893"/>
              <a:gd name="connsiteY33" fmla="*/ 1336431 h 6870587"/>
              <a:gd name="connsiteX34" fmla="*/ 11816862 w 25954893"/>
              <a:gd name="connsiteY34" fmla="*/ 1477108 h 6870587"/>
              <a:gd name="connsiteX35" fmla="*/ 11301046 w 25954893"/>
              <a:gd name="connsiteY35" fmla="*/ 1453662 h 6870587"/>
              <a:gd name="connsiteX36" fmla="*/ 10879016 w 25954893"/>
              <a:gd name="connsiteY36" fmla="*/ 1547447 h 6870587"/>
              <a:gd name="connsiteX37" fmla="*/ 10222523 w 25954893"/>
              <a:gd name="connsiteY37" fmla="*/ 1711570 h 6870587"/>
              <a:gd name="connsiteX38" fmla="*/ 9730154 w 25954893"/>
              <a:gd name="connsiteY38" fmla="*/ 1781908 h 6870587"/>
              <a:gd name="connsiteX39" fmla="*/ 9190893 w 25954893"/>
              <a:gd name="connsiteY39" fmla="*/ 1875693 h 6870587"/>
              <a:gd name="connsiteX40" fmla="*/ 8956431 w 25954893"/>
              <a:gd name="connsiteY40" fmla="*/ 2133600 h 6870587"/>
              <a:gd name="connsiteX41" fmla="*/ 8792308 w 25954893"/>
              <a:gd name="connsiteY41" fmla="*/ 1946031 h 6870587"/>
              <a:gd name="connsiteX42" fmla="*/ 7948246 w 25954893"/>
              <a:gd name="connsiteY42" fmla="*/ 2063262 h 6870587"/>
              <a:gd name="connsiteX43" fmla="*/ 7784123 w 25954893"/>
              <a:gd name="connsiteY43" fmla="*/ 1899139 h 6870587"/>
              <a:gd name="connsiteX44" fmla="*/ 7408985 w 25954893"/>
              <a:gd name="connsiteY44" fmla="*/ 2039816 h 6870587"/>
              <a:gd name="connsiteX45" fmla="*/ 7127631 w 25954893"/>
              <a:gd name="connsiteY45" fmla="*/ 2039816 h 6870587"/>
              <a:gd name="connsiteX46" fmla="*/ 6893169 w 25954893"/>
              <a:gd name="connsiteY46" fmla="*/ 2110154 h 6870587"/>
              <a:gd name="connsiteX47" fmla="*/ 6330462 w 25954893"/>
              <a:gd name="connsiteY47" fmla="*/ 2157047 h 6870587"/>
              <a:gd name="connsiteX48" fmla="*/ 5720862 w 25954893"/>
              <a:gd name="connsiteY48" fmla="*/ 2133600 h 6870587"/>
              <a:gd name="connsiteX49" fmla="*/ 5205046 w 25954893"/>
              <a:gd name="connsiteY49" fmla="*/ 2039816 h 6870587"/>
              <a:gd name="connsiteX50" fmla="*/ 5017477 w 25954893"/>
              <a:gd name="connsiteY50" fmla="*/ 2039816 h 6870587"/>
              <a:gd name="connsiteX51" fmla="*/ 4689231 w 25954893"/>
              <a:gd name="connsiteY51" fmla="*/ 2133600 h 6870587"/>
              <a:gd name="connsiteX52" fmla="*/ 4243754 w 25954893"/>
              <a:gd name="connsiteY52" fmla="*/ 2438400 h 6870587"/>
              <a:gd name="connsiteX53" fmla="*/ 4056185 w 25954893"/>
              <a:gd name="connsiteY53" fmla="*/ 3282462 h 6870587"/>
              <a:gd name="connsiteX54" fmla="*/ 3938954 w 25954893"/>
              <a:gd name="connsiteY54" fmla="*/ 3868616 h 6870587"/>
              <a:gd name="connsiteX55" fmla="*/ 4103077 w 25954893"/>
              <a:gd name="connsiteY55" fmla="*/ 4454770 h 6870587"/>
              <a:gd name="connsiteX56" fmla="*/ 4196862 w 25954893"/>
              <a:gd name="connsiteY56" fmla="*/ 5580185 h 6870587"/>
              <a:gd name="connsiteX57" fmla="*/ 4454769 w 25954893"/>
              <a:gd name="connsiteY57" fmla="*/ 5955323 h 6870587"/>
              <a:gd name="connsiteX58" fmla="*/ 4876800 w 25954893"/>
              <a:gd name="connsiteY58" fmla="*/ 6377354 h 6870587"/>
              <a:gd name="connsiteX59" fmla="*/ 5228493 w 25954893"/>
              <a:gd name="connsiteY59" fmla="*/ 6541477 h 6870587"/>
              <a:gd name="connsiteX60" fmla="*/ 5603631 w 25954893"/>
              <a:gd name="connsiteY60" fmla="*/ 6752493 h 6870587"/>
              <a:gd name="connsiteX61" fmla="*/ 5533293 w 25954893"/>
              <a:gd name="connsiteY61" fmla="*/ 6869723 h 6870587"/>
              <a:gd name="connsiteX62" fmla="*/ 5158154 w 25954893"/>
              <a:gd name="connsiteY62" fmla="*/ 6799385 h 6870587"/>
              <a:gd name="connsiteX63" fmla="*/ 4642339 w 25954893"/>
              <a:gd name="connsiteY63" fmla="*/ 6682154 h 6870587"/>
              <a:gd name="connsiteX64" fmla="*/ 4267200 w 25954893"/>
              <a:gd name="connsiteY64" fmla="*/ 6611816 h 6870587"/>
              <a:gd name="connsiteX65" fmla="*/ 3704493 w 25954893"/>
              <a:gd name="connsiteY65" fmla="*/ 6729047 h 6870587"/>
              <a:gd name="connsiteX66" fmla="*/ 3423139 w 25954893"/>
              <a:gd name="connsiteY66" fmla="*/ 6635262 h 6870587"/>
              <a:gd name="connsiteX67" fmla="*/ 3305908 w 25954893"/>
              <a:gd name="connsiteY67" fmla="*/ 6353908 h 6870587"/>
              <a:gd name="connsiteX68" fmla="*/ 3259016 w 25954893"/>
              <a:gd name="connsiteY68" fmla="*/ 5791200 h 6870587"/>
              <a:gd name="connsiteX69" fmla="*/ 3165231 w 25954893"/>
              <a:gd name="connsiteY69" fmla="*/ 5392616 h 6870587"/>
              <a:gd name="connsiteX70" fmla="*/ 2719754 w 25954893"/>
              <a:gd name="connsiteY70" fmla="*/ 4642339 h 6870587"/>
              <a:gd name="connsiteX71" fmla="*/ 2438400 w 25954893"/>
              <a:gd name="connsiteY71" fmla="*/ 3985847 h 6870587"/>
              <a:gd name="connsiteX72" fmla="*/ 2391508 w 25954893"/>
              <a:gd name="connsiteY72" fmla="*/ 3165231 h 6870587"/>
              <a:gd name="connsiteX73" fmla="*/ 2227385 w 25954893"/>
              <a:gd name="connsiteY73" fmla="*/ 2274277 h 6870587"/>
              <a:gd name="connsiteX74" fmla="*/ 2133600 w 25954893"/>
              <a:gd name="connsiteY74" fmla="*/ 2039816 h 6870587"/>
              <a:gd name="connsiteX75" fmla="*/ 1641231 w 25954893"/>
              <a:gd name="connsiteY75" fmla="*/ 1946031 h 6870587"/>
              <a:gd name="connsiteX76" fmla="*/ 844062 w 25954893"/>
              <a:gd name="connsiteY76" fmla="*/ 2157047 h 6870587"/>
              <a:gd name="connsiteX77" fmla="*/ 0 w 25954893"/>
              <a:gd name="connsiteY77"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81785 w 25954893"/>
              <a:gd name="connsiteY18" fmla="*/ 635390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54400 w 25954893"/>
              <a:gd name="connsiteY23" fmla="*/ 2954216 h 6870587"/>
              <a:gd name="connsiteX24" fmla="*/ 16183026 w 25954893"/>
              <a:gd name="connsiteY24" fmla="*/ 2351432 h 6870587"/>
              <a:gd name="connsiteX25" fmla="*/ 16130954 w 25954893"/>
              <a:gd name="connsiteY25" fmla="*/ 1969477 h 6870587"/>
              <a:gd name="connsiteX26" fmla="*/ 15919939 w 25954893"/>
              <a:gd name="connsiteY26" fmla="*/ 1547447 h 6870587"/>
              <a:gd name="connsiteX27" fmla="*/ 15615139 w 25954893"/>
              <a:gd name="connsiteY27" fmla="*/ 1266093 h 6870587"/>
              <a:gd name="connsiteX28" fmla="*/ 15252813 w 25954893"/>
              <a:gd name="connsiteY28" fmla="*/ 1029450 h 6870587"/>
              <a:gd name="connsiteX29" fmla="*/ 15005539 w 25954893"/>
              <a:gd name="connsiteY29" fmla="*/ 914400 h 6870587"/>
              <a:gd name="connsiteX30" fmla="*/ 14771077 w 25954893"/>
              <a:gd name="connsiteY30" fmla="*/ 890954 h 6870587"/>
              <a:gd name="connsiteX31" fmla="*/ 14233996 w 25954893"/>
              <a:gd name="connsiteY31" fmla="*/ 907858 h 6870587"/>
              <a:gd name="connsiteX32" fmla="*/ 13762893 w 25954893"/>
              <a:gd name="connsiteY32" fmla="*/ 1055077 h 6870587"/>
              <a:gd name="connsiteX33" fmla="*/ 13434646 w 25954893"/>
              <a:gd name="connsiteY33" fmla="*/ 1125416 h 6870587"/>
              <a:gd name="connsiteX34" fmla="*/ 12262339 w 25954893"/>
              <a:gd name="connsiteY34" fmla="*/ 1336431 h 6870587"/>
              <a:gd name="connsiteX35" fmla="*/ 11816862 w 25954893"/>
              <a:gd name="connsiteY35" fmla="*/ 1477108 h 6870587"/>
              <a:gd name="connsiteX36" fmla="*/ 11301046 w 25954893"/>
              <a:gd name="connsiteY36" fmla="*/ 1453662 h 6870587"/>
              <a:gd name="connsiteX37" fmla="*/ 10879016 w 25954893"/>
              <a:gd name="connsiteY37" fmla="*/ 1547447 h 6870587"/>
              <a:gd name="connsiteX38" fmla="*/ 10222523 w 25954893"/>
              <a:gd name="connsiteY38" fmla="*/ 1711570 h 6870587"/>
              <a:gd name="connsiteX39" fmla="*/ 9730154 w 25954893"/>
              <a:gd name="connsiteY39" fmla="*/ 1781908 h 6870587"/>
              <a:gd name="connsiteX40" fmla="*/ 9190893 w 25954893"/>
              <a:gd name="connsiteY40" fmla="*/ 1875693 h 6870587"/>
              <a:gd name="connsiteX41" fmla="*/ 8956431 w 25954893"/>
              <a:gd name="connsiteY41" fmla="*/ 2133600 h 6870587"/>
              <a:gd name="connsiteX42" fmla="*/ 8792308 w 25954893"/>
              <a:gd name="connsiteY42" fmla="*/ 1946031 h 6870587"/>
              <a:gd name="connsiteX43" fmla="*/ 7948246 w 25954893"/>
              <a:gd name="connsiteY43" fmla="*/ 2063262 h 6870587"/>
              <a:gd name="connsiteX44" fmla="*/ 7784123 w 25954893"/>
              <a:gd name="connsiteY44" fmla="*/ 1899139 h 6870587"/>
              <a:gd name="connsiteX45" fmla="*/ 7408985 w 25954893"/>
              <a:gd name="connsiteY45" fmla="*/ 2039816 h 6870587"/>
              <a:gd name="connsiteX46" fmla="*/ 7127631 w 25954893"/>
              <a:gd name="connsiteY46" fmla="*/ 2039816 h 6870587"/>
              <a:gd name="connsiteX47" fmla="*/ 6893169 w 25954893"/>
              <a:gd name="connsiteY47" fmla="*/ 2110154 h 6870587"/>
              <a:gd name="connsiteX48" fmla="*/ 6330462 w 25954893"/>
              <a:gd name="connsiteY48" fmla="*/ 2157047 h 6870587"/>
              <a:gd name="connsiteX49" fmla="*/ 5720862 w 25954893"/>
              <a:gd name="connsiteY49" fmla="*/ 2133600 h 6870587"/>
              <a:gd name="connsiteX50" fmla="*/ 5205046 w 25954893"/>
              <a:gd name="connsiteY50" fmla="*/ 2039816 h 6870587"/>
              <a:gd name="connsiteX51" fmla="*/ 5017477 w 25954893"/>
              <a:gd name="connsiteY51" fmla="*/ 2039816 h 6870587"/>
              <a:gd name="connsiteX52" fmla="*/ 4689231 w 25954893"/>
              <a:gd name="connsiteY52" fmla="*/ 2133600 h 6870587"/>
              <a:gd name="connsiteX53" fmla="*/ 4243754 w 25954893"/>
              <a:gd name="connsiteY53" fmla="*/ 2438400 h 6870587"/>
              <a:gd name="connsiteX54" fmla="*/ 4056185 w 25954893"/>
              <a:gd name="connsiteY54" fmla="*/ 3282462 h 6870587"/>
              <a:gd name="connsiteX55" fmla="*/ 3938954 w 25954893"/>
              <a:gd name="connsiteY55" fmla="*/ 3868616 h 6870587"/>
              <a:gd name="connsiteX56" fmla="*/ 4103077 w 25954893"/>
              <a:gd name="connsiteY56" fmla="*/ 4454770 h 6870587"/>
              <a:gd name="connsiteX57" fmla="*/ 4196862 w 25954893"/>
              <a:gd name="connsiteY57" fmla="*/ 5580185 h 6870587"/>
              <a:gd name="connsiteX58" fmla="*/ 4454769 w 25954893"/>
              <a:gd name="connsiteY58" fmla="*/ 5955323 h 6870587"/>
              <a:gd name="connsiteX59" fmla="*/ 4876800 w 25954893"/>
              <a:gd name="connsiteY59" fmla="*/ 6377354 h 6870587"/>
              <a:gd name="connsiteX60" fmla="*/ 5228493 w 25954893"/>
              <a:gd name="connsiteY60" fmla="*/ 6541477 h 6870587"/>
              <a:gd name="connsiteX61" fmla="*/ 5603631 w 25954893"/>
              <a:gd name="connsiteY61" fmla="*/ 6752493 h 6870587"/>
              <a:gd name="connsiteX62" fmla="*/ 5533293 w 25954893"/>
              <a:gd name="connsiteY62" fmla="*/ 6869723 h 6870587"/>
              <a:gd name="connsiteX63" fmla="*/ 5158154 w 25954893"/>
              <a:gd name="connsiteY63" fmla="*/ 6799385 h 6870587"/>
              <a:gd name="connsiteX64" fmla="*/ 4642339 w 25954893"/>
              <a:gd name="connsiteY64" fmla="*/ 6682154 h 6870587"/>
              <a:gd name="connsiteX65" fmla="*/ 4267200 w 25954893"/>
              <a:gd name="connsiteY65" fmla="*/ 6611816 h 6870587"/>
              <a:gd name="connsiteX66" fmla="*/ 3704493 w 25954893"/>
              <a:gd name="connsiteY66" fmla="*/ 6729047 h 6870587"/>
              <a:gd name="connsiteX67" fmla="*/ 3423139 w 25954893"/>
              <a:gd name="connsiteY67" fmla="*/ 6635262 h 6870587"/>
              <a:gd name="connsiteX68" fmla="*/ 3305908 w 25954893"/>
              <a:gd name="connsiteY68" fmla="*/ 6353908 h 6870587"/>
              <a:gd name="connsiteX69" fmla="*/ 3259016 w 25954893"/>
              <a:gd name="connsiteY69" fmla="*/ 5791200 h 6870587"/>
              <a:gd name="connsiteX70" fmla="*/ 3165231 w 25954893"/>
              <a:gd name="connsiteY70" fmla="*/ 5392616 h 6870587"/>
              <a:gd name="connsiteX71" fmla="*/ 2719754 w 25954893"/>
              <a:gd name="connsiteY71" fmla="*/ 4642339 h 6870587"/>
              <a:gd name="connsiteX72" fmla="*/ 2438400 w 25954893"/>
              <a:gd name="connsiteY72" fmla="*/ 3985847 h 6870587"/>
              <a:gd name="connsiteX73" fmla="*/ 2391508 w 25954893"/>
              <a:gd name="connsiteY73" fmla="*/ 3165231 h 6870587"/>
              <a:gd name="connsiteX74" fmla="*/ 2227385 w 25954893"/>
              <a:gd name="connsiteY74" fmla="*/ 2274277 h 6870587"/>
              <a:gd name="connsiteX75" fmla="*/ 2133600 w 25954893"/>
              <a:gd name="connsiteY75" fmla="*/ 2039816 h 6870587"/>
              <a:gd name="connsiteX76" fmla="*/ 1641231 w 25954893"/>
              <a:gd name="connsiteY76" fmla="*/ 1946031 h 6870587"/>
              <a:gd name="connsiteX77" fmla="*/ 844062 w 25954893"/>
              <a:gd name="connsiteY77" fmla="*/ 2157047 h 6870587"/>
              <a:gd name="connsiteX78" fmla="*/ 0 w 25954893"/>
              <a:gd name="connsiteY78"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81785 w 25954893"/>
              <a:gd name="connsiteY18" fmla="*/ 635390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756923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11446 w 25954893"/>
              <a:gd name="connsiteY15" fmla="*/ 5134708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420493 w 25954893"/>
              <a:gd name="connsiteY11" fmla="*/ 2157047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7 w 25954893"/>
              <a:gd name="connsiteY8" fmla="*/ 1031631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9 w 25954893"/>
              <a:gd name="connsiteY1" fmla="*/ 211016 h 6870587"/>
              <a:gd name="connsiteX2" fmla="*/ 24126093 w 25954893"/>
              <a:gd name="connsiteY2" fmla="*/ 445477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9 w 25954893"/>
              <a:gd name="connsiteY1" fmla="*/ 211016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7948246 w 25954893"/>
              <a:gd name="connsiteY44" fmla="*/ 2063262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784123 w 25954893"/>
              <a:gd name="connsiteY45" fmla="*/ 1899139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27631 w 25954893"/>
              <a:gd name="connsiteY47" fmla="*/ 2039816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30462 w 25954893"/>
              <a:gd name="connsiteY49" fmla="*/ 215704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879016 w 25954893"/>
              <a:gd name="connsiteY38" fmla="*/ 154744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01046 w 25954893"/>
              <a:gd name="connsiteY37" fmla="*/ 1453662 h 6870587"/>
              <a:gd name="connsiteX38" fmla="*/ 10900281 w 25954893"/>
              <a:gd name="connsiteY38" fmla="*/ 163250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16862 w 25954893"/>
              <a:gd name="connsiteY36" fmla="*/ 1477108 h 6870587"/>
              <a:gd name="connsiteX37" fmla="*/ 11332944 w 25954893"/>
              <a:gd name="connsiteY37" fmla="*/ 1591885 h 6870587"/>
              <a:gd name="connsiteX38" fmla="*/ 10900281 w 25954893"/>
              <a:gd name="connsiteY38" fmla="*/ 163250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262339 w 25954893"/>
              <a:gd name="connsiteY35" fmla="*/ 1336431 h 6870587"/>
              <a:gd name="connsiteX36" fmla="*/ 11859392 w 25954893"/>
              <a:gd name="connsiteY36" fmla="*/ 1530271 h 6870587"/>
              <a:gd name="connsiteX37" fmla="*/ 11332944 w 25954893"/>
              <a:gd name="connsiteY37" fmla="*/ 1591885 h 6870587"/>
              <a:gd name="connsiteX38" fmla="*/ 10900281 w 25954893"/>
              <a:gd name="connsiteY38" fmla="*/ 163250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315502 w 25954893"/>
              <a:gd name="connsiteY35" fmla="*/ 1378962 h 6870587"/>
              <a:gd name="connsiteX36" fmla="*/ 11859392 w 25954893"/>
              <a:gd name="connsiteY36" fmla="*/ 1530271 h 6870587"/>
              <a:gd name="connsiteX37" fmla="*/ 11332944 w 25954893"/>
              <a:gd name="connsiteY37" fmla="*/ 1591885 h 6870587"/>
              <a:gd name="connsiteX38" fmla="*/ 10900281 w 25954893"/>
              <a:gd name="connsiteY38" fmla="*/ 163250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44062 w 25954893"/>
              <a:gd name="connsiteY78" fmla="*/ 2157047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315502 w 25954893"/>
              <a:gd name="connsiteY35" fmla="*/ 1378962 h 6870587"/>
              <a:gd name="connsiteX36" fmla="*/ 11859392 w 25954893"/>
              <a:gd name="connsiteY36" fmla="*/ 1530271 h 6870587"/>
              <a:gd name="connsiteX37" fmla="*/ 11332944 w 25954893"/>
              <a:gd name="connsiteY37" fmla="*/ 1591885 h 6870587"/>
              <a:gd name="connsiteX38" fmla="*/ 10900281 w 25954893"/>
              <a:gd name="connsiteY38" fmla="*/ 163250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227385 w 25954893"/>
              <a:gd name="connsiteY75" fmla="*/ 2274277 h 6870587"/>
              <a:gd name="connsiteX76" fmla="*/ 2133600 w 25954893"/>
              <a:gd name="connsiteY76" fmla="*/ 2039816 h 6870587"/>
              <a:gd name="connsiteX77" fmla="*/ 1641231 w 25954893"/>
              <a:gd name="connsiteY77" fmla="*/ 1946031 h 6870587"/>
              <a:gd name="connsiteX78" fmla="*/ 801531 w 25954893"/>
              <a:gd name="connsiteY78" fmla="*/ 2082619 h 6870587"/>
              <a:gd name="connsiteX79" fmla="*/ 0 w 25954893"/>
              <a:gd name="connsiteY79" fmla="*/ 2157047 h 6870587"/>
              <a:gd name="connsiteX0" fmla="*/ 25954893 w 25954893"/>
              <a:gd name="connsiteY0" fmla="*/ 0 h 6870587"/>
              <a:gd name="connsiteX1" fmla="*/ 25181168 w 25954893"/>
              <a:gd name="connsiteY1" fmla="*/ 349239 h 6870587"/>
              <a:gd name="connsiteX2" fmla="*/ 24285580 w 25954893"/>
              <a:gd name="connsiteY2" fmla="*/ 498640 h 6870587"/>
              <a:gd name="connsiteX3" fmla="*/ 23563385 w 25954893"/>
              <a:gd name="connsiteY3" fmla="*/ 492370 h 6870587"/>
              <a:gd name="connsiteX4" fmla="*/ 22414523 w 25954893"/>
              <a:gd name="connsiteY4" fmla="*/ 468923 h 6870587"/>
              <a:gd name="connsiteX5" fmla="*/ 21711139 w 25954893"/>
              <a:gd name="connsiteY5" fmla="*/ 586154 h 6870587"/>
              <a:gd name="connsiteX6" fmla="*/ 20820185 w 25954893"/>
              <a:gd name="connsiteY6" fmla="*/ 750277 h 6870587"/>
              <a:gd name="connsiteX7" fmla="*/ 20210585 w 25954893"/>
              <a:gd name="connsiteY7" fmla="*/ 844062 h 6870587"/>
              <a:gd name="connsiteX8" fmla="*/ 19647876 w 25954893"/>
              <a:gd name="connsiteY8" fmla="*/ 999734 h 6870587"/>
              <a:gd name="connsiteX9" fmla="*/ 19038277 w 25954893"/>
              <a:gd name="connsiteY9" fmla="*/ 1055077 h 6870587"/>
              <a:gd name="connsiteX10" fmla="*/ 18076985 w 25954893"/>
              <a:gd name="connsiteY10" fmla="*/ 1312985 h 6870587"/>
              <a:gd name="connsiteX11" fmla="*/ 17526817 w 25954893"/>
              <a:gd name="connsiteY11" fmla="*/ 2082620 h 6870587"/>
              <a:gd name="connsiteX12" fmla="*/ 17373600 w 25954893"/>
              <a:gd name="connsiteY12" fmla="*/ 2836985 h 6870587"/>
              <a:gd name="connsiteX13" fmla="*/ 17420493 w 25954893"/>
              <a:gd name="connsiteY13" fmla="*/ 3540370 h 6870587"/>
              <a:gd name="connsiteX14" fmla="*/ 17725293 w 25954893"/>
              <a:gd name="connsiteY14" fmla="*/ 4079631 h 6870587"/>
              <a:gd name="connsiteX15" fmla="*/ 18322078 w 25954893"/>
              <a:gd name="connsiteY15" fmla="*/ 5081546 h 6870587"/>
              <a:gd name="connsiteX16" fmla="*/ 18686585 w 25954893"/>
              <a:gd name="connsiteY16" fmla="*/ 5580185 h 6870587"/>
              <a:gd name="connsiteX17" fmla="*/ 18682496 w 25954893"/>
              <a:gd name="connsiteY17" fmla="*/ 6072554 h 6870587"/>
              <a:gd name="connsiteX18" fmla="*/ 18392417 w 25954893"/>
              <a:gd name="connsiteY18" fmla="*/ 6311378 h 6870587"/>
              <a:gd name="connsiteX19" fmla="*/ 17654954 w 25954893"/>
              <a:gd name="connsiteY19" fmla="*/ 6119447 h 6870587"/>
              <a:gd name="connsiteX20" fmla="*/ 16998462 w 25954893"/>
              <a:gd name="connsiteY20" fmla="*/ 5627077 h 6870587"/>
              <a:gd name="connsiteX21" fmla="*/ 16506093 w 25954893"/>
              <a:gd name="connsiteY21" fmla="*/ 5205047 h 6870587"/>
              <a:gd name="connsiteX22" fmla="*/ 16224739 w 25954893"/>
              <a:gd name="connsiteY22" fmla="*/ 4454770 h 6870587"/>
              <a:gd name="connsiteX23" fmla="*/ 16140496 w 25954893"/>
              <a:gd name="connsiteY23" fmla="*/ 3850622 h 6870587"/>
              <a:gd name="connsiteX24" fmla="*/ 16154400 w 25954893"/>
              <a:gd name="connsiteY24" fmla="*/ 2954216 h 6870587"/>
              <a:gd name="connsiteX25" fmla="*/ 16183026 w 25954893"/>
              <a:gd name="connsiteY25" fmla="*/ 2351432 h 6870587"/>
              <a:gd name="connsiteX26" fmla="*/ 16130954 w 25954893"/>
              <a:gd name="connsiteY26" fmla="*/ 1969477 h 6870587"/>
              <a:gd name="connsiteX27" fmla="*/ 15919939 w 25954893"/>
              <a:gd name="connsiteY27" fmla="*/ 1547447 h 6870587"/>
              <a:gd name="connsiteX28" fmla="*/ 15615139 w 25954893"/>
              <a:gd name="connsiteY28" fmla="*/ 1266093 h 6870587"/>
              <a:gd name="connsiteX29" fmla="*/ 15252813 w 25954893"/>
              <a:gd name="connsiteY29" fmla="*/ 1029450 h 6870587"/>
              <a:gd name="connsiteX30" fmla="*/ 15005539 w 25954893"/>
              <a:gd name="connsiteY30" fmla="*/ 914400 h 6870587"/>
              <a:gd name="connsiteX31" fmla="*/ 14771077 w 25954893"/>
              <a:gd name="connsiteY31" fmla="*/ 890954 h 6870587"/>
              <a:gd name="connsiteX32" fmla="*/ 14233996 w 25954893"/>
              <a:gd name="connsiteY32" fmla="*/ 907858 h 6870587"/>
              <a:gd name="connsiteX33" fmla="*/ 13762893 w 25954893"/>
              <a:gd name="connsiteY33" fmla="*/ 1055077 h 6870587"/>
              <a:gd name="connsiteX34" fmla="*/ 13434646 w 25954893"/>
              <a:gd name="connsiteY34" fmla="*/ 1125416 h 6870587"/>
              <a:gd name="connsiteX35" fmla="*/ 12315502 w 25954893"/>
              <a:gd name="connsiteY35" fmla="*/ 1378962 h 6870587"/>
              <a:gd name="connsiteX36" fmla="*/ 11859392 w 25954893"/>
              <a:gd name="connsiteY36" fmla="*/ 1530271 h 6870587"/>
              <a:gd name="connsiteX37" fmla="*/ 11332944 w 25954893"/>
              <a:gd name="connsiteY37" fmla="*/ 1591885 h 6870587"/>
              <a:gd name="connsiteX38" fmla="*/ 10900281 w 25954893"/>
              <a:gd name="connsiteY38" fmla="*/ 1632507 h 6870587"/>
              <a:gd name="connsiteX39" fmla="*/ 10222523 w 25954893"/>
              <a:gd name="connsiteY39" fmla="*/ 1711570 h 6870587"/>
              <a:gd name="connsiteX40" fmla="*/ 9730154 w 25954893"/>
              <a:gd name="connsiteY40" fmla="*/ 1781908 h 6870587"/>
              <a:gd name="connsiteX41" fmla="*/ 9190893 w 25954893"/>
              <a:gd name="connsiteY41" fmla="*/ 1875693 h 6870587"/>
              <a:gd name="connsiteX42" fmla="*/ 8956431 w 25954893"/>
              <a:gd name="connsiteY42" fmla="*/ 2133600 h 6870587"/>
              <a:gd name="connsiteX43" fmla="*/ 8792308 w 25954893"/>
              <a:gd name="connsiteY43" fmla="*/ 1946031 h 6870587"/>
              <a:gd name="connsiteX44" fmla="*/ 8288488 w 25954893"/>
              <a:gd name="connsiteY44" fmla="*/ 1967569 h 6870587"/>
              <a:gd name="connsiteX45" fmla="*/ 7816021 w 25954893"/>
              <a:gd name="connsiteY45" fmla="*/ 1962934 h 6870587"/>
              <a:gd name="connsiteX46" fmla="*/ 7408985 w 25954893"/>
              <a:gd name="connsiteY46" fmla="*/ 2039816 h 6870587"/>
              <a:gd name="connsiteX47" fmla="*/ 7148896 w 25954893"/>
              <a:gd name="connsiteY47" fmla="*/ 2092979 h 6870587"/>
              <a:gd name="connsiteX48" fmla="*/ 6893169 w 25954893"/>
              <a:gd name="connsiteY48" fmla="*/ 2110154 h 6870587"/>
              <a:gd name="connsiteX49" fmla="*/ 6362359 w 25954893"/>
              <a:gd name="connsiteY49" fmla="*/ 2199577 h 6870587"/>
              <a:gd name="connsiteX50" fmla="*/ 5720862 w 25954893"/>
              <a:gd name="connsiteY50" fmla="*/ 2133600 h 6870587"/>
              <a:gd name="connsiteX51" fmla="*/ 5205046 w 25954893"/>
              <a:gd name="connsiteY51" fmla="*/ 2039816 h 6870587"/>
              <a:gd name="connsiteX52" fmla="*/ 5017477 w 25954893"/>
              <a:gd name="connsiteY52" fmla="*/ 2039816 h 6870587"/>
              <a:gd name="connsiteX53" fmla="*/ 4689231 w 25954893"/>
              <a:gd name="connsiteY53" fmla="*/ 2133600 h 6870587"/>
              <a:gd name="connsiteX54" fmla="*/ 4243754 w 25954893"/>
              <a:gd name="connsiteY54" fmla="*/ 2438400 h 6870587"/>
              <a:gd name="connsiteX55" fmla="*/ 4056185 w 25954893"/>
              <a:gd name="connsiteY55" fmla="*/ 3282462 h 6870587"/>
              <a:gd name="connsiteX56" fmla="*/ 3938954 w 25954893"/>
              <a:gd name="connsiteY56" fmla="*/ 3868616 h 6870587"/>
              <a:gd name="connsiteX57" fmla="*/ 4103077 w 25954893"/>
              <a:gd name="connsiteY57" fmla="*/ 4454770 h 6870587"/>
              <a:gd name="connsiteX58" fmla="*/ 4196862 w 25954893"/>
              <a:gd name="connsiteY58" fmla="*/ 5580185 h 6870587"/>
              <a:gd name="connsiteX59" fmla="*/ 4454769 w 25954893"/>
              <a:gd name="connsiteY59" fmla="*/ 5955323 h 6870587"/>
              <a:gd name="connsiteX60" fmla="*/ 4876800 w 25954893"/>
              <a:gd name="connsiteY60" fmla="*/ 6377354 h 6870587"/>
              <a:gd name="connsiteX61" fmla="*/ 5228493 w 25954893"/>
              <a:gd name="connsiteY61" fmla="*/ 6541477 h 6870587"/>
              <a:gd name="connsiteX62" fmla="*/ 5603631 w 25954893"/>
              <a:gd name="connsiteY62" fmla="*/ 6752493 h 6870587"/>
              <a:gd name="connsiteX63" fmla="*/ 5533293 w 25954893"/>
              <a:gd name="connsiteY63" fmla="*/ 6869723 h 6870587"/>
              <a:gd name="connsiteX64" fmla="*/ 5158154 w 25954893"/>
              <a:gd name="connsiteY64" fmla="*/ 6799385 h 6870587"/>
              <a:gd name="connsiteX65" fmla="*/ 4642339 w 25954893"/>
              <a:gd name="connsiteY65" fmla="*/ 6682154 h 6870587"/>
              <a:gd name="connsiteX66" fmla="*/ 4267200 w 25954893"/>
              <a:gd name="connsiteY66" fmla="*/ 6611816 h 6870587"/>
              <a:gd name="connsiteX67" fmla="*/ 3704493 w 25954893"/>
              <a:gd name="connsiteY67" fmla="*/ 6729047 h 6870587"/>
              <a:gd name="connsiteX68" fmla="*/ 3423139 w 25954893"/>
              <a:gd name="connsiteY68" fmla="*/ 6635262 h 6870587"/>
              <a:gd name="connsiteX69" fmla="*/ 3305908 w 25954893"/>
              <a:gd name="connsiteY69" fmla="*/ 6353908 h 6870587"/>
              <a:gd name="connsiteX70" fmla="*/ 3259016 w 25954893"/>
              <a:gd name="connsiteY70" fmla="*/ 5791200 h 6870587"/>
              <a:gd name="connsiteX71" fmla="*/ 3165231 w 25954893"/>
              <a:gd name="connsiteY71" fmla="*/ 5392616 h 6870587"/>
              <a:gd name="connsiteX72" fmla="*/ 2719754 w 25954893"/>
              <a:gd name="connsiteY72" fmla="*/ 4642339 h 6870587"/>
              <a:gd name="connsiteX73" fmla="*/ 2438400 w 25954893"/>
              <a:gd name="connsiteY73" fmla="*/ 3985847 h 6870587"/>
              <a:gd name="connsiteX74" fmla="*/ 2391508 w 25954893"/>
              <a:gd name="connsiteY74" fmla="*/ 3165231 h 6870587"/>
              <a:gd name="connsiteX75" fmla="*/ 2344343 w 25954893"/>
              <a:gd name="connsiteY75" fmla="*/ 2284910 h 6870587"/>
              <a:gd name="connsiteX76" fmla="*/ 2133600 w 25954893"/>
              <a:gd name="connsiteY76" fmla="*/ 2039816 h 6870587"/>
              <a:gd name="connsiteX77" fmla="*/ 1641231 w 25954893"/>
              <a:gd name="connsiteY77" fmla="*/ 1946031 h 6870587"/>
              <a:gd name="connsiteX78" fmla="*/ 801531 w 25954893"/>
              <a:gd name="connsiteY78" fmla="*/ 2082619 h 6870587"/>
              <a:gd name="connsiteX79" fmla="*/ 0 w 25954893"/>
              <a:gd name="connsiteY79" fmla="*/ 2157047 h 6870587"/>
              <a:gd name="connsiteX0" fmla="*/ 25954893 w 25954893"/>
              <a:gd name="connsiteY0" fmla="*/ 0 h 6885092"/>
              <a:gd name="connsiteX1" fmla="*/ 25181168 w 25954893"/>
              <a:gd name="connsiteY1" fmla="*/ 349239 h 6885092"/>
              <a:gd name="connsiteX2" fmla="*/ 24285580 w 25954893"/>
              <a:gd name="connsiteY2" fmla="*/ 498640 h 6885092"/>
              <a:gd name="connsiteX3" fmla="*/ 23563385 w 25954893"/>
              <a:gd name="connsiteY3" fmla="*/ 492370 h 6885092"/>
              <a:gd name="connsiteX4" fmla="*/ 22414523 w 25954893"/>
              <a:gd name="connsiteY4" fmla="*/ 468923 h 6885092"/>
              <a:gd name="connsiteX5" fmla="*/ 21711139 w 25954893"/>
              <a:gd name="connsiteY5" fmla="*/ 586154 h 6885092"/>
              <a:gd name="connsiteX6" fmla="*/ 20820185 w 25954893"/>
              <a:gd name="connsiteY6" fmla="*/ 750277 h 6885092"/>
              <a:gd name="connsiteX7" fmla="*/ 20210585 w 25954893"/>
              <a:gd name="connsiteY7" fmla="*/ 844062 h 6885092"/>
              <a:gd name="connsiteX8" fmla="*/ 19647876 w 25954893"/>
              <a:gd name="connsiteY8" fmla="*/ 999734 h 6885092"/>
              <a:gd name="connsiteX9" fmla="*/ 19038277 w 25954893"/>
              <a:gd name="connsiteY9" fmla="*/ 1055077 h 6885092"/>
              <a:gd name="connsiteX10" fmla="*/ 18076985 w 25954893"/>
              <a:gd name="connsiteY10" fmla="*/ 1312985 h 6885092"/>
              <a:gd name="connsiteX11" fmla="*/ 17526817 w 25954893"/>
              <a:gd name="connsiteY11" fmla="*/ 2082620 h 6885092"/>
              <a:gd name="connsiteX12" fmla="*/ 17373600 w 25954893"/>
              <a:gd name="connsiteY12" fmla="*/ 2836985 h 6885092"/>
              <a:gd name="connsiteX13" fmla="*/ 17420493 w 25954893"/>
              <a:gd name="connsiteY13" fmla="*/ 3540370 h 6885092"/>
              <a:gd name="connsiteX14" fmla="*/ 17725293 w 25954893"/>
              <a:gd name="connsiteY14" fmla="*/ 4079631 h 6885092"/>
              <a:gd name="connsiteX15" fmla="*/ 18322078 w 25954893"/>
              <a:gd name="connsiteY15" fmla="*/ 5081546 h 6885092"/>
              <a:gd name="connsiteX16" fmla="*/ 18686585 w 25954893"/>
              <a:gd name="connsiteY16" fmla="*/ 5580185 h 6885092"/>
              <a:gd name="connsiteX17" fmla="*/ 18682496 w 25954893"/>
              <a:gd name="connsiteY17" fmla="*/ 6072554 h 6885092"/>
              <a:gd name="connsiteX18" fmla="*/ 18392417 w 25954893"/>
              <a:gd name="connsiteY18" fmla="*/ 6311378 h 6885092"/>
              <a:gd name="connsiteX19" fmla="*/ 17654954 w 25954893"/>
              <a:gd name="connsiteY19" fmla="*/ 6119447 h 6885092"/>
              <a:gd name="connsiteX20" fmla="*/ 16998462 w 25954893"/>
              <a:gd name="connsiteY20" fmla="*/ 5627077 h 6885092"/>
              <a:gd name="connsiteX21" fmla="*/ 16506093 w 25954893"/>
              <a:gd name="connsiteY21" fmla="*/ 5205047 h 6885092"/>
              <a:gd name="connsiteX22" fmla="*/ 16224739 w 25954893"/>
              <a:gd name="connsiteY22" fmla="*/ 4454770 h 6885092"/>
              <a:gd name="connsiteX23" fmla="*/ 16140496 w 25954893"/>
              <a:gd name="connsiteY23" fmla="*/ 3850622 h 6885092"/>
              <a:gd name="connsiteX24" fmla="*/ 16154400 w 25954893"/>
              <a:gd name="connsiteY24" fmla="*/ 2954216 h 6885092"/>
              <a:gd name="connsiteX25" fmla="*/ 16183026 w 25954893"/>
              <a:gd name="connsiteY25" fmla="*/ 2351432 h 6885092"/>
              <a:gd name="connsiteX26" fmla="*/ 16130954 w 25954893"/>
              <a:gd name="connsiteY26" fmla="*/ 1969477 h 6885092"/>
              <a:gd name="connsiteX27" fmla="*/ 15919939 w 25954893"/>
              <a:gd name="connsiteY27" fmla="*/ 1547447 h 6885092"/>
              <a:gd name="connsiteX28" fmla="*/ 15615139 w 25954893"/>
              <a:gd name="connsiteY28" fmla="*/ 1266093 h 6885092"/>
              <a:gd name="connsiteX29" fmla="*/ 15252813 w 25954893"/>
              <a:gd name="connsiteY29" fmla="*/ 1029450 h 6885092"/>
              <a:gd name="connsiteX30" fmla="*/ 15005539 w 25954893"/>
              <a:gd name="connsiteY30" fmla="*/ 914400 h 6885092"/>
              <a:gd name="connsiteX31" fmla="*/ 14771077 w 25954893"/>
              <a:gd name="connsiteY31" fmla="*/ 890954 h 6885092"/>
              <a:gd name="connsiteX32" fmla="*/ 14233996 w 25954893"/>
              <a:gd name="connsiteY32" fmla="*/ 907858 h 6885092"/>
              <a:gd name="connsiteX33" fmla="*/ 13762893 w 25954893"/>
              <a:gd name="connsiteY33" fmla="*/ 1055077 h 6885092"/>
              <a:gd name="connsiteX34" fmla="*/ 13434646 w 25954893"/>
              <a:gd name="connsiteY34" fmla="*/ 1125416 h 6885092"/>
              <a:gd name="connsiteX35" fmla="*/ 12315502 w 25954893"/>
              <a:gd name="connsiteY35" fmla="*/ 1378962 h 6885092"/>
              <a:gd name="connsiteX36" fmla="*/ 11859392 w 25954893"/>
              <a:gd name="connsiteY36" fmla="*/ 1530271 h 6885092"/>
              <a:gd name="connsiteX37" fmla="*/ 11332944 w 25954893"/>
              <a:gd name="connsiteY37" fmla="*/ 1591885 h 6885092"/>
              <a:gd name="connsiteX38" fmla="*/ 10900281 w 25954893"/>
              <a:gd name="connsiteY38" fmla="*/ 1632507 h 6885092"/>
              <a:gd name="connsiteX39" fmla="*/ 10222523 w 25954893"/>
              <a:gd name="connsiteY39" fmla="*/ 1711570 h 6885092"/>
              <a:gd name="connsiteX40" fmla="*/ 9730154 w 25954893"/>
              <a:gd name="connsiteY40" fmla="*/ 1781908 h 6885092"/>
              <a:gd name="connsiteX41" fmla="*/ 9190893 w 25954893"/>
              <a:gd name="connsiteY41" fmla="*/ 1875693 h 6885092"/>
              <a:gd name="connsiteX42" fmla="*/ 8956431 w 25954893"/>
              <a:gd name="connsiteY42" fmla="*/ 2133600 h 6885092"/>
              <a:gd name="connsiteX43" fmla="*/ 8792308 w 25954893"/>
              <a:gd name="connsiteY43" fmla="*/ 1946031 h 6885092"/>
              <a:gd name="connsiteX44" fmla="*/ 8288488 w 25954893"/>
              <a:gd name="connsiteY44" fmla="*/ 1967569 h 6885092"/>
              <a:gd name="connsiteX45" fmla="*/ 7816021 w 25954893"/>
              <a:gd name="connsiteY45" fmla="*/ 1962934 h 6885092"/>
              <a:gd name="connsiteX46" fmla="*/ 7408985 w 25954893"/>
              <a:gd name="connsiteY46" fmla="*/ 2039816 h 6885092"/>
              <a:gd name="connsiteX47" fmla="*/ 7148896 w 25954893"/>
              <a:gd name="connsiteY47" fmla="*/ 2092979 h 6885092"/>
              <a:gd name="connsiteX48" fmla="*/ 6893169 w 25954893"/>
              <a:gd name="connsiteY48" fmla="*/ 2110154 h 6885092"/>
              <a:gd name="connsiteX49" fmla="*/ 6362359 w 25954893"/>
              <a:gd name="connsiteY49" fmla="*/ 2199577 h 6885092"/>
              <a:gd name="connsiteX50" fmla="*/ 5720862 w 25954893"/>
              <a:gd name="connsiteY50" fmla="*/ 2133600 h 6885092"/>
              <a:gd name="connsiteX51" fmla="*/ 5205046 w 25954893"/>
              <a:gd name="connsiteY51" fmla="*/ 2039816 h 6885092"/>
              <a:gd name="connsiteX52" fmla="*/ 5017477 w 25954893"/>
              <a:gd name="connsiteY52" fmla="*/ 2039816 h 6885092"/>
              <a:gd name="connsiteX53" fmla="*/ 4689231 w 25954893"/>
              <a:gd name="connsiteY53" fmla="*/ 2133600 h 6885092"/>
              <a:gd name="connsiteX54" fmla="*/ 4243754 w 25954893"/>
              <a:gd name="connsiteY54" fmla="*/ 2438400 h 6885092"/>
              <a:gd name="connsiteX55" fmla="*/ 4056185 w 25954893"/>
              <a:gd name="connsiteY55" fmla="*/ 3282462 h 6885092"/>
              <a:gd name="connsiteX56" fmla="*/ 3938954 w 25954893"/>
              <a:gd name="connsiteY56" fmla="*/ 3868616 h 6885092"/>
              <a:gd name="connsiteX57" fmla="*/ 4103077 w 25954893"/>
              <a:gd name="connsiteY57" fmla="*/ 4454770 h 6885092"/>
              <a:gd name="connsiteX58" fmla="*/ 4196862 w 25954893"/>
              <a:gd name="connsiteY58" fmla="*/ 5580185 h 6885092"/>
              <a:gd name="connsiteX59" fmla="*/ 4454769 w 25954893"/>
              <a:gd name="connsiteY59" fmla="*/ 5955323 h 6885092"/>
              <a:gd name="connsiteX60" fmla="*/ 4876800 w 25954893"/>
              <a:gd name="connsiteY60" fmla="*/ 6377354 h 6885092"/>
              <a:gd name="connsiteX61" fmla="*/ 5228493 w 25954893"/>
              <a:gd name="connsiteY61" fmla="*/ 6541477 h 6885092"/>
              <a:gd name="connsiteX62" fmla="*/ 5603631 w 25954893"/>
              <a:gd name="connsiteY62" fmla="*/ 6752493 h 6885092"/>
              <a:gd name="connsiteX63" fmla="*/ 5533293 w 25954893"/>
              <a:gd name="connsiteY63" fmla="*/ 6869723 h 6885092"/>
              <a:gd name="connsiteX64" fmla="*/ 5190052 w 25954893"/>
              <a:gd name="connsiteY64" fmla="*/ 6863180 h 6885092"/>
              <a:gd name="connsiteX65" fmla="*/ 4642339 w 25954893"/>
              <a:gd name="connsiteY65" fmla="*/ 6682154 h 6885092"/>
              <a:gd name="connsiteX66" fmla="*/ 4267200 w 25954893"/>
              <a:gd name="connsiteY66" fmla="*/ 6611816 h 6885092"/>
              <a:gd name="connsiteX67" fmla="*/ 3704493 w 25954893"/>
              <a:gd name="connsiteY67" fmla="*/ 6729047 h 6885092"/>
              <a:gd name="connsiteX68" fmla="*/ 3423139 w 25954893"/>
              <a:gd name="connsiteY68" fmla="*/ 6635262 h 6885092"/>
              <a:gd name="connsiteX69" fmla="*/ 3305908 w 25954893"/>
              <a:gd name="connsiteY69" fmla="*/ 6353908 h 6885092"/>
              <a:gd name="connsiteX70" fmla="*/ 3259016 w 25954893"/>
              <a:gd name="connsiteY70" fmla="*/ 5791200 h 6885092"/>
              <a:gd name="connsiteX71" fmla="*/ 3165231 w 25954893"/>
              <a:gd name="connsiteY71" fmla="*/ 5392616 h 6885092"/>
              <a:gd name="connsiteX72" fmla="*/ 2719754 w 25954893"/>
              <a:gd name="connsiteY72" fmla="*/ 4642339 h 6885092"/>
              <a:gd name="connsiteX73" fmla="*/ 2438400 w 25954893"/>
              <a:gd name="connsiteY73" fmla="*/ 3985847 h 6885092"/>
              <a:gd name="connsiteX74" fmla="*/ 2391508 w 25954893"/>
              <a:gd name="connsiteY74" fmla="*/ 3165231 h 6885092"/>
              <a:gd name="connsiteX75" fmla="*/ 2344343 w 25954893"/>
              <a:gd name="connsiteY75" fmla="*/ 2284910 h 6885092"/>
              <a:gd name="connsiteX76" fmla="*/ 2133600 w 25954893"/>
              <a:gd name="connsiteY76" fmla="*/ 2039816 h 6885092"/>
              <a:gd name="connsiteX77" fmla="*/ 1641231 w 25954893"/>
              <a:gd name="connsiteY77" fmla="*/ 1946031 h 6885092"/>
              <a:gd name="connsiteX78" fmla="*/ 801531 w 25954893"/>
              <a:gd name="connsiteY78" fmla="*/ 2082619 h 6885092"/>
              <a:gd name="connsiteX79" fmla="*/ 0 w 25954893"/>
              <a:gd name="connsiteY79" fmla="*/ 2157047 h 6885092"/>
              <a:gd name="connsiteX0" fmla="*/ 25954893 w 25954893"/>
              <a:gd name="connsiteY0" fmla="*/ 0 h 6895160"/>
              <a:gd name="connsiteX1" fmla="*/ 25181168 w 25954893"/>
              <a:gd name="connsiteY1" fmla="*/ 349239 h 6895160"/>
              <a:gd name="connsiteX2" fmla="*/ 24285580 w 25954893"/>
              <a:gd name="connsiteY2" fmla="*/ 498640 h 6895160"/>
              <a:gd name="connsiteX3" fmla="*/ 23563385 w 25954893"/>
              <a:gd name="connsiteY3" fmla="*/ 492370 h 6895160"/>
              <a:gd name="connsiteX4" fmla="*/ 22414523 w 25954893"/>
              <a:gd name="connsiteY4" fmla="*/ 468923 h 6895160"/>
              <a:gd name="connsiteX5" fmla="*/ 21711139 w 25954893"/>
              <a:gd name="connsiteY5" fmla="*/ 586154 h 6895160"/>
              <a:gd name="connsiteX6" fmla="*/ 20820185 w 25954893"/>
              <a:gd name="connsiteY6" fmla="*/ 750277 h 6895160"/>
              <a:gd name="connsiteX7" fmla="*/ 20210585 w 25954893"/>
              <a:gd name="connsiteY7" fmla="*/ 844062 h 6895160"/>
              <a:gd name="connsiteX8" fmla="*/ 19647876 w 25954893"/>
              <a:gd name="connsiteY8" fmla="*/ 999734 h 6895160"/>
              <a:gd name="connsiteX9" fmla="*/ 19038277 w 25954893"/>
              <a:gd name="connsiteY9" fmla="*/ 1055077 h 6895160"/>
              <a:gd name="connsiteX10" fmla="*/ 18076985 w 25954893"/>
              <a:gd name="connsiteY10" fmla="*/ 1312985 h 6895160"/>
              <a:gd name="connsiteX11" fmla="*/ 17526817 w 25954893"/>
              <a:gd name="connsiteY11" fmla="*/ 2082620 h 6895160"/>
              <a:gd name="connsiteX12" fmla="*/ 17373600 w 25954893"/>
              <a:gd name="connsiteY12" fmla="*/ 2836985 h 6895160"/>
              <a:gd name="connsiteX13" fmla="*/ 17420493 w 25954893"/>
              <a:gd name="connsiteY13" fmla="*/ 3540370 h 6895160"/>
              <a:gd name="connsiteX14" fmla="*/ 17725293 w 25954893"/>
              <a:gd name="connsiteY14" fmla="*/ 4079631 h 6895160"/>
              <a:gd name="connsiteX15" fmla="*/ 18322078 w 25954893"/>
              <a:gd name="connsiteY15" fmla="*/ 5081546 h 6895160"/>
              <a:gd name="connsiteX16" fmla="*/ 18686585 w 25954893"/>
              <a:gd name="connsiteY16" fmla="*/ 5580185 h 6895160"/>
              <a:gd name="connsiteX17" fmla="*/ 18682496 w 25954893"/>
              <a:gd name="connsiteY17" fmla="*/ 6072554 h 6895160"/>
              <a:gd name="connsiteX18" fmla="*/ 18392417 w 25954893"/>
              <a:gd name="connsiteY18" fmla="*/ 6311378 h 6895160"/>
              <a:gd name="connsiteX19" fmla="*/ 17654954 w 25954893"/>
              <a:gd name="connsiteY19" fmla="*/ 6119447 h 6895160"/>
              <a:gd name="connsiteX20" fmla="*/ 16998462 w 25954893"/>
              <a:gd name="connsiteY20" fmla="*/ 5627077 h 6895160"/>
              <a:gd name="connsiteX21" fmla="*/ 16506093 w 25954893"/>
              <a:gd name="connsiteY21" fmla="*/ 5205047 h 6895160"/>
              <a:gd name="connsiteX22" fmla="*/ 16224739 w 25954893"/>
              <a:gd name="connsiteY22" fmla="*/ 4454770 h 6895160"/>
              <a:gd name="connsiteX23" fmla="*/ 16140496 w 25954893"/>
              <a:gd name="connsiteY23" fmla="*/ 3850622 h 6895160"/>
              <a:gd name="connsiteX24" fmla="*/ 16154400 w 25954893"/>
              <a:gd name="connsiteY24" fmla="*/ 2954216 h 6895160"/>
              <a:gd name="connsiteX25" fmla="*/ 16183026 w 25954893"/>
              <a:gd name="connsiteY25" fmla="*/ 2351432 h 6895160"/>
              <a:gd name="connsiteX26" fmla="*/ 16130954 w 25954893"/>
              <a:gd name="connsiteY26" fmla="*/ 1969477 h 6895160"/>
              <a:gd name="connsiteX27" fmla="*/ 15919939 w 25954893"/>
              <a:gd name="connsiteY27" fmla="*/ 1547447 h 6895160"/>
              <a:gd name="connsiteX28" fmla="*/ 15615139 w 25954893"/>
              <a:gd name="connsiteY28" fmla="*/ 1266093 h 6895160"/>
              <a:gd name="connsiteX29" fmla="*/ 15252813 w 25954893"/>
              <a:gd name="connsiteY29" fmla="*/ 1029450 h 6895160"/>
              <a:gd name="connsiteX30" fmla="*/ 15005539 w 25954893"/>
              <a:gd name="connsiteY30" fmla="*/ 914400 h 6895160"/>
              <a:gd name="connsiteX31" fmla="*/ 14771077 w 25954893"/>
              <a:gd name="connsiteY31" fmla="*/ 890954 h 6895160"/>
              <a:gd name="connsiteX32" fmla="*/ 14233996 w 25954893"/>
              <a:gd name="connsiteY32" fmla="*/ 907858 h 6895160"/>
              <a:gd name="connsiteX33" fmla="*/ 13762893 w 25954893"/>
              <a:gd name="connsiteY33" fmla="*/ 1055077 h 6895160"/>
              <a:gd name="connsiteX34" fmla="*/ 13434646 w 25954893"/>
              <a:gd name="connsiteY34" fmla="*/ 1125416 h 6895160"/>
              <a:gd name="connsiteX35" fmla="*/ 12315502 w 25954893"/>
              <a:gd name="connsiteY35" fmla="*/ 1378962 h 6895160"/>
              <a:gd name="connsiteX36" fmla="*/ 11859392 w 25954893"/>
              <a:gd name="connsiteY36" fmla="*/ 1530271 h 6895160"/>
              <a:gd name="connsiteX37" fmla="*/ 11332944 w 25954893"/>
              <a:gd name="connsiteY37" fmla="*/ 1591885 h 6895160"/>
              <a:gd name="connsiteX38" fmla="*/ 10900281 w 25954893"/>
              <a:gd name="connsiteY38" fmla="*/ 1632507 h 6895160"/>
              <a:gd name="connsiteX39" fmla="*/ 10222523 w 25954893"/>
              <a:gd name="connsiteY39" fmla="*/ 1711570 h 6895160"/>
              <a:gd name="connsiteX40" fmla="*/ 9730154 w 25954893"/>
              <a:gd name="connsiteY40" fmla="*/ 1781908 h 6895160"/>
              <a:gd name="connsiteX41" fmla="*/ 9190893 w 25954893"/>
              <a:gd name="connsiteY41" fmla="*/ 1875693 h 6895160"/>
              <a:gd name="connsiteX42" fmla="*/ 8956431 w 25954893"/>
              <a:gd name="connsiteY42" fmla="*/ 2133600 h 6895160"/>
              <a:gd name="connsiteX43" fmla="*/ 8792308 w 25954893"/>
              <a:gd name="connsiteY43" fmla="*/ 1946031 h 6895160"/>
              <a:gd name="connsiteX44" fmla="*/ 8288488 w 25954893"/>
              <a:gd name="connsiteY44" fmla="*/ 1967569 h 6895160"/>
              <a:gd name="connsiteX45" fmla="*/ 7816021 w 25954893"/>
              <a:gd name="connsiteY45" fmla="*/ 1962934 h 6895160"/>
              <a:gd name="connsiteX46" fmla="*/ 7408985 w 25954893"/>
              <a:gd name="connsiteY46" fmla="*/ 2039816 h 6895160"/>
              <a:gd name="connsiteX47" fmla="*/ 7148896 w 25954893"/>
              <a:gd name="connsiteY47" fmla="*/ 2092979 h 6895160"/>
              <a:gd name="connsiteX48" fmla="*/ 6893169 w 25954893"/>
              <a:gd name="connsiteY48" fmla="*/ 2110154 h 6895160"/>
              <a:gd name="connsiteX49" fmla="*/ 6362359 w 25954893"/>
              <a:gd name="connsiteY49" fmla="*/ 2199577 h 6895160"/>
              <a:gd name="connsiteX50" fmla="*/ 5720862 w 25954893"/>
              <a:gd name="connsiteY50" fmla="*/ 2133600 h 6895160"/>
              <a:gd name="connsiteX51" fmla="*/ 5205046 w 25954893"/>
              <a:gd name="connsiteY51" fmla="*/ 2039816 h 6895160"/>
              <a:gd name="connsiteX52" fmla="*/ 5017477 w 25954893"/>
              <a:gd name="connsiteY52" fmla="*/ 2039816 h 6895160"/>
              <a:gd name="connsiteX53" fmla="*/ 4689231 w 25954893"/>
              <a:gd name="connsiteY53" fmla="*/ 2133600 h 6895160"/>
              <a:gd name="connsiteX54" fmla="*/ 4243754 w 25954893"/>
              <a:gd name="connsiteY54" fmla="*/ 2438400 h 6895160"/>
              <a:gd name="connsiteX55" fmla="*/ 4056185 w 25954893"/>
              <a:gd name="connsiteY55" fmla="*/ 3282462 h 6895160"/>
              <a:gd name="connsiteX56" fmla="*/ 3938954 w 25954893"/>
              <a:gd name="connsiteY56" fmla="*/ 3868616 h 6895160"/>
              <a:gd name="connsiteX57" fmla="*/ 4103077 w 25954893"/>
              <a:gd name="connsiteY57" fmla="*/ 4454770 h 6895160"/>
              <a:gd name="connsiteX58" fmla="*/ 4196862 w 25954893"/>
              <a:gd name="connsiteY58" fmla="*/ 5580185 h 6895160"/>
              <a:gd name="connsiteX59" fmla="*/ 4454769 w 25954893"/>
              <a:gd name="connsiteY59" fmla="*/ 5955323 h 6895160"/>
              <a:gd name="connsiteX60" fmla="*/ 4876800 w 25954893"/>
              <a:gd name="connsiteY60" fmla="*/ 6377354 h 6895160"/>
              <a:gd name="connsiteX61" fmla="*/ 5228493 w 25954893"/>
              <a:gd name="connsiteY61" fmla="*/ 6541477 h 6895160"/>
              <a:gd name="connsiteX62" fmla="*/ 5571733 w 25954893"/>
              <a:gd name="connsiteY62" fmla="*/ 6603637 h 6895160"/>
              <a:gd name="connsiteX63" fmla="*/ 5533293 w 25954893"/>
              <a:gd name="connsiteY63" fmla="*/ 6869723 h 6895160"/>
              <a:gd name="connsiteX64" fmla="*/ 5190052 w 25954893"/>
              <a:gd name="connsiteY64" fmla="*/ 6863180 h 6895160"/>
              <a:gd name="connsiteX65" fmla="*/ 4642339 w 25954893"/>
              <a:gd name="connsiteY65" fmla="*/ 6682154 h 6895160"/>
              <a:gd name="connsiteX66" fmla="*/ 4267200 w 25954893"/>
              <a:gd name="connsiteY66" fmla="*/ 6611816 h 6895160"/>
              <a:gd name="connsiteX67" fmla="*/ 3704493 w 25954893"/>
              <a:gd name="connsiteY67" fmla="*/ 6729047 h 6895160"/>
              <a:gd name="connsiteX68" fmla="*/ 3423139 w 25954893"/>
              <a:gd name="connsiteY68" fmla="*/ 6635262 h 6895160"/>
              <a:gd name="connsiteX69" fmla="*/ 3305908 w 25954893"/>
              <a:gd name="connsiteY69" fmla="*/ 6353908 h 6895160"/>
              <a:gd name="connsiteX70" fmla="*/ 3259016 w 25954893"/>
              <a:gd name="connsiteY70" fmla="*/ 5791200 h 6895160"/>
              <a:gd name="connsiteX71" fmla="*/ 3165231 w 25954893"/>
              <a:gd name="connsiteY71" fmla="*/ 5392616 h 6895160"/>
              <a:gd name="connsiteX72" fmla="*/ 2719754 w 25954893"/>
              <a:gd name="connsiteY72" fmla="*/ 4642339 h 6895160"/>
              <a:gd name="connsiteX73" fmla="*/ 2438400 w 25954893"/>
              <a:gd name="connsiteY73" fmla="*/ 3985847 h 6895160"/>
              <a:gd name="connsiteX74" fmla="*/ 2391508 w 25954893"/>
              <a:gd name="connsiteY74" fmla="*/ 3165231 h 6895160"/>
              <a:gd name="connsiteX75" fmla="*/ 2344343 w 25954893"/>
              <a:gd name="connsiteY75" fmla="*/ 2284910 h 6895160"/>
              <a:gd name="connsiteX76" fmla="*/ 2133600 w 25954893"/>
              <a:gd name="connsiteY76" fmla="*/ 2039816 h 6895160"/>
              <a:gd name="connsiteX77" fmla="*/ 1641231 w 25954893"/>
              <a:gd name="connsiteY77" fmla="*/ 1946031 h 6895160"/>
              <a:gd name="connsiteX78" fmla="*/ 801531 w 25954893"/>
              <a:gd name="connsiteY78" fmla="*/ 2082619 h 6895160"/>
              <a:gd name="connsiteX79" fmla="*/ 0 w 25954893"/>
              <a:gd name="connsiteY79" fmla="*/ 2157047 h 6895160"/>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3360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438400 h 6882691"/>
              <a:gd name="connsiteX55" fmla="*/ 4056185 w 25954893"/>
              <a:gd name="connsiteY55" fmla="*/ 3282462 h 6882691"/>
              <a:gd name="connsiteX56" fmla="*/ 3938954 w 25954893"/>
              <a:gd name="connsiteY56" fmla="*/ 3868616 h 6882691"/>
              <a:gd name="connsiteX57" fmla="*/ 4103077 w 25954893"/>
              <a:gd name="connsiteY57" fmla="*/ 4454770 h 6882691"/>
              <a:gd name="connsiteX58" fmla="*/ 4196862 w 25954893"/>
              <a:gd name="connsiteY58" fmla="*/ 5580185 h 6882691"/>
              <a:gd name="connsiteX59" fmla="*/ 4454769 w 25954893"/>
              <a:gd name="connsiteY59" fmla="*/ 5955323 h 6882691"/>
              <a:gd name="connsiteX60" fmla="*/ 4876800 w 25954893"/>
              <a:gd name="connsiteY60" fmla="*/ 6377354 h 6882691"/>
              <a:gd name="connsiteX61" fmla="*/ 5228493 w 25954893"/>
              <a:gd name="connsiteY61" fmla="*/ 6541477 h 6882691"/>
              <a:gd name="connsiteX62" fmla="*/ 5571733 w 25954893"/>
              <a:gd name="connsiteY62" fmla="*/ 6603637 h 6882691"/>
              <a:gd name="connsiteX63" fmla="*/ 5522660 w 25954893"/>
              <a:gd name="connsiteY63" fmla="*/ 6848458 h 6882691"/>
              <a:gd name="connsiteX64" fmla="*/ 5190052 w 25954893"/>
              <a:gd name="connsiteY64" fmla="*/ 6863180 h 6882691"/>
              <a:gd name="connsiteX65" fmla="*/ 4642339 w 25954893"/>
              <a:gd name="connsiteY65" fmla="*/ 6682154 h 6882691"/>
              <a:gd name="connsiteX66" fmla="*/ 4267200 w 25954893"/>
              <a:gd name="connsiteY66" fmla="*/ 6611816 h 6882691"/>
              <a:gd name="connsiteX67" fmla="*/ 3704493 w 25954893"/>
              <a:gd name="connsiteY67" fmla="*/ 6729047 h 6882691"/>
              <a:gd name="connsiteX68" fmla="*/ 3423139 w 25954893"/>
              <a:gd name="connsiteY68" fmla="*/ 6635262 h 6882691"/>
              <a:gd name="connsiteX69" fmla="*/ 3305908 w 25954893"/>
              <a:gd name="connsiteY69" fmla="*/ 6353908 h 6882691"/>
              <a:gd name="connsiteX70" fmla="*/ 3259016 w 25954893"/>
              <a:gd name="connsiteY70" fmla="*/ 5791200 h 6882691"/>
              <a:gd name="connsiteX71" fmla="*/ 3165231 w 25954893"/>
              <a:gd name="connsiteY71" fmla="*/ 5392616 h 6882691"/>
              <a:gd name="connsiteX72" fmla="*/ 2719754 w 25954893"/>
              <a:gd name="connsiteY72" fmla="*/ 4642339 h 6882691"/>
              <a:gd name="connsiteX73" fmla="*/ 2438400 w 25954893"/>
              <a:gd name="connsiteY73" fmla="*/ 3985847 h 6882691"/>
              <a:gd name="connsiteX74" fmla="*/ 2391508 w 25954893"/>
              <a:gd name="connsiteY74" fmla="*/ 3165231 h 6882691"/>
              <a:gd name="connsiteX75" fmla="*/ 2344343 w 25954893"/>
              <a:gd name="connsiteY75" fmla="*/ 2284910 h 6882691"/>
              <a:gd name="connsiteX76" fmla="*/ 2133600 w 25954893"/>
              <a:gd name="connsiteY76" fmla="*/ 2039816 h 6882691"/>
              <a:gd name="connsiteX77" fmla="*/ 1641231 w 25954893"/>
              <a:gd name="connsiteY77" fmla="*/ 1946031 h 6882691"/>
              <a:gd name="connsiteX78" fmla="*/ 801531 w 25954893"/>
              <a:gd name="connsiteY78" fmla="*/ 2082619 h 6882691"/>
              <a:gd name="connsiteX79" fmla="*/ 0 w 25954893"/>
              <a:gd name="connsiteY79"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3360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438400 h 6882691"/>
              <a:gd name="connsiteX55" fmla="*/ 4056185 w 25954893"/>
              <a:gd name="connsiteY55" fmla="*/ 3282462 h 6882691"/>
              <a:gd name="connsiteX56" fmla="*/ 3938954 w 25954893"/>
              <a:gd name="connsiteY56" fmla="*/ 3868616 h 6882691"/>
              <a:gd name="connsiteX57" fmla="*/ 4103077 w 25954893"/>
              <a:gd name="connsiteY57" fmla="*/ 4454770 h 6882691"/>
              <a:gd name="connsiteX58" fmla="*/ 4196862 w 25954893"/>
              <a:gd name="connsiteY58" fmla="*/ 5580185 h 6882691"/>
              <a:gd name="connsiteX59" fmla="*/ 4454769 w 25954893"/>
              <a:gd name="connsiteY59" fmla="*/ 5955323 h 6882691"/>
              <a:gd name="connsiteX60" fmla="*/ 4876800 w 25954893"/>
              <a:gd name="connsiteY60" fmla="*/ 6377354 h 6882691"/>
              <a:gd name="connsiteX61" fmla="*/ 5217861 w 25954893"/>
              <a:gd name="connsiteY61" fmla="*/ 6498947 h 6882691"/>
              <a:gd name="connsiteX62" fmla="*/ 5571733 w 25954893"/>
              <a:gd name="connsiteY62" fmla="*/ 6603637 h 6882691"/>
              <a:gd name="connsiteX63" fmla="*/ 5522660 w 25954893"/>
              <a:gd name="connsiteY63" fmla="*/ 6848458 h 6882691"/>
              <a:gd name="connsiteX64" fmla="*/ 5190052 w 25954893"/>
              <a:gd name="connsiteY64" fmla="*/ 6863180 h 6882691"/>
              <a:gd name="connsiteX65" fmla="*/ 4642339 w 25954893"/>
              <a:gd name="connsiteY65" fmla="*/ 6682154 h 6882691"/>
              <a:gd name="connsiteX66" fmla="*/ 4267200 w 25954893"/>
              <a:gd name="connsiteY66" fmla="*/ 6611816 h 6882691"/>
              <a:gd name="connsiteX67" fmla="*/ 3704493 w 25954893"/>
              <a:gd name="connsiteY67" fmla="*/ 6729047 h 6882691"/>
              <a:gd name="connsiteX68" fmla="*/ 3423139 w 25954893"/>
              <a:gd name="connsiteY68" fmla="*/ 6635262 h 6882691"/>
              <a:gd name="connsiteX69" fmla="*/ 3305908 w 25954893"/>
              <a:gd name="connsiteY69" fmla="*/ 6353908 h 6882691"/>
              <a:gd name="connsiteX70" fmla="*/ 3259016 w 25954893"/>
              <a:gd name="connsiteY70" fmla="*/ 5791200 h 6882691"/>
              <a:gd name="connsiteX71" fmla="*/ 3165231 w 25954893"/>
              <a:gd name="connsiteY71" fmla="*/ 5392616 h 6882691"/>
              <a:gd name="connsiteX72" fmla="*/ 2719754 w 25954893"/>
              <a:gd name="connsiteY72" fmla="*/ 4642339 h 6882691"/>
              <a:gd name="connsiteX73" fmla="*/ 2438400 w 25954893"/>
              <a:gd name="connsiteY73" fmla="*/ 3985847 h 6882691"/>
              <a:gd name="connsiteX74" fmla="*/ 2391508 w 25954893"/>
              <a:gd name="connsiteY74" fmla="*/ 3165231 h 6882691"/>
              <a:gd name="connsiteX75" fmla="*/ 2344343 w 25954893"/>
              <a:gd name="connsiteY75" fmla="*/ 2284910 h 6882691"/>
              <a:gd name="connsiteX76" fmla="*/ 2133600 w 25954893"/>
              <a:gd name="connsiteY76" fmla="*/ 2039816 h 6882691"/>
              <a:gd name="connsiteX77" fmla="*/ 1641231 w 25954893"/>
              <a:gd name="connsiteY77" fmla="*/ 1946031 h 6882691"/>
              <a:gd name="connsiteX78" fmla="*/ 801531 w 25954893"/>
              <a:gd name="connsiteY78" fmla="*/ 2082619 h 6882691"/>
              <a:gd name="connsiteX79" fmla="*/ 0 w 25954893"/>
              <a:gd name="connsiteY79"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3360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438400 h 6882691"/>
              <a:gd name="connsiteX55" fmla="*/ 4056185 w 25954893"/>
              <a:gd name="connsiteY55" fmla="*/ 3282462 h 6882691"/>
              <a:gd name="connsiteX56" fmla="*/ 3938954 w 25954893"/>
              <a:gd name="connsiteY56" fmla="*/ 3868616 h 6882691"/>
              <a:gd name="connsiteX57" fmla="*/ 4103077 w 25954893"/>
              <a:gd name="connsiteY57" fmla="*/ 4454770 h 6882691"/>
              <a:gd name="connsiteX58" fmla="*/ 4196862 w 25954893"/>
              <a:gd name="connsiteY58" fmla="*/ 5580185 h 6882691"/>
              <a:gd name="connsiteX59" fmla="*/ 4380341 w 25954893"/>
              <a:gd name="connsiteY59" fmla="*/ 5976588 h 6882691"/>
              <a:gd name="connsiteX60" fmla="*/ 4876800 w 25954893"/>
              <a:gd name="connsiteY60" fmla="*/ 6377354 h 6882691"/>
              <a:gd name="connsiteX61" fmla="*/ 5217861 w 25954893"/>
              <a:gd name="connsiteY61" fmla="*/ 6498947 h 6882691"/>
              <a:gd name="connsiteX62" fmla="*/ 5571733 w 25954893"/>
              <a:gd name="connsiteY62" fmla="*/ 6603637 h 6882691"/>
              <a:gd name="connsiteX63" fmla="*/ 5522660 w 25954893"/>
              <a:gd name="connsiteY63" fmla="*/ 6848458 h 6882691"/>
              <a:gd name="connsiteX64" fmla="*/ 5190052 w 25954893"/>
              <a:gd name="connsiteY64" fmla="*/ 6863180 h 6882691"/>
              <a:gd name="connsiteX65" fmla="*/ 4642339 w 25954893"/>
              <a:gd name="connsiteY65" fmla="*/ 6682154 h 6882691"/>
              <a:gd name="connsiteX66" fmla="*/ 4267200 w 25954893"/>
              <a:gd name="connsiteY66" fmla="*/ 6611816 h 6882691"/>
              <a:gd name="connsiteX67" fmla="*/ 3704493 w 25954893"/>
              <a:gd name="connsiteY67" fmla="*/ 6729047 h 6882691"/>
              <a:gd name="connsiteX68" fmla="*/ 3423139 w 25954893"/>
              <a:gd name="connsiteY68" fmla="*/ 6635262 h 6882691"/>
              <a:gd name="connsiteX69" fmla="*/ 3305908 w 25954893"/>
              <a:gd name="connsiteY69" fmla="*/ 6353908 h 6882691"/>
              <a:gd name="connsiteX70" fmla="*/ 3259016 w 25954893"/>
              <a:gd name="connsiteY70" fmla="*/ 5791200 h 6882691"/>
              <a:gd name="connsiteX71" fmla="*/ 3165231 w 25954893"/>
              <a:gd name="connsiteY71" fmla="*/ 5392616 h 6882691"/>
              <a:gd name="connsiteX72" fmla="*/ 2719754 w 25954893"/>
              <a:gd name="connsiteY72" fmla="*/ 4642339 h 6882691"/>
              <a:gd name="connsiteX73" fmla="*/ 2438400 w 25954893"/>
              <a:gd name="connsiteY73" fmla="*/ 3985847 h 6882691"/>
              <a:gd name="connsiteX74" fmla="*/ 2391508 w 25954893"/>
              <a:gd name="connsiteY74" fmla="*/ 3165231 h 6882691"/>
              <a:gd name="connsiteX75" fmla="*/ 2344343 w 25954893"/>
              <a:gd name="connsiteY75" fmla="*/ 2284910 h 6882691"/>
              <a:gd name="connsiteX76" fmla="*/ 2133600 w 25954893"/>
              <a:gd name="connsiteY76" fmla="*/ 2039816 h 6882691"/>
              <a:gd name="connsiteX77" fmla="*/ 1641231 w 25954893"/>
              <a:gd name="connsiteY77" fmla="*/ 1946031 h 6882691"/>
              <a:gd name="connsiteX78" fmla="*/ 801531 w 25954893"/>
              <a:gd name="connsiteY78" fmla="*/ 2082619 h 6882691"/>
              <a:gd name="connsiteX79" fmla="*/ 0 w 25954893"/>
              <a:gd name="connsiteY79"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3360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438400 h 6882691"/>
              <a:gd name="connsiteX55" fmla="*/ 4056185 w 25954893"/>
              <a:gd name="connsiteY55" fmla="*/ 3282462 h 6882691"/>
              <a:gd name="connsiteX56" fmla="*/ 3938954 w 25954893"/>
              <a:gd name="connsiteY56" fmla="*/ 3868616 h 6882691"/>
              <a:gd name="connsiteX57" fmla="*/ 4103077 w 25954893"/>
              <a:gd name="connsiteY57" fmla="*/ 4454770 h 6882691"/>
              <a:gd name="connsiteX58" fmla="*/ 4200133 w 25954893"/>
              <a:gd name="connsiteY58" fmla="*/ 5083999 h 6882691"/>
              <a:gd name="connsiteX59" fmla="*/ 4196862 w 25954893"/>
              <a:gd name="connsiteY59" fmla="*/ 5580185 h 6882691"/>
              <a:gd name="connsiteX60" fmla="*/ 4380341 w 25954893"/>
              <a:gd name="connsiteY60" fmla="*/ 5976588 h 6882691"/>
              <a:gd name="connsiteX61" fmla="*/ 4876800 w 25954893"/>
              <a:gd name="connsiteY61" fmla="*/ 6377354 h 6882691"/>
              <a:gd name="connsiteX62" fmla="*/ 5217861 w 25954893"/>
              <a:gd name="connsiteY62" fmla="*/ 6498947 h 6882691"/>
              <a:gd name="connsiteX63" fmla="*/ 5571733 w 25954893"/>
              <a:gd name="connsiteY63" fmla="*/ 6603637 h 6882691"/>
              <a:gd name="connsiteX64" fmla="*/ 5522660 w 25954893"/>
              <a:gd name="connsiteY64" fmla="*/ 6848458 h 6882691"/>
              <a:gd name="connsiteX65" fmla="*/ 5190052 w 25954893"/>
              <a:gd name="connsiteY65" fmla="*/ 6863180 h 6882691"/>
              <a:gd name="connsiteX66" fmla="*/ 4642339 w 25954893"/>
              <a:gd name="connsiteY66" fmla="*/ 6682154 h 6882691"/>
              <a:gd name="connsiteX67" fmla="*/ 4267200 w 25954893"/>
              <a:gd name="connsiteY67" fmla="*/ 6611816 h 6882691"/>
              <a:gd name="connsiteX68" fmla="*/ 3704493 w 25954893"/>
              <a:gd name="connsiteY68" fmla="*/ 6729047 h 6882691"/>
              <a:gd name="connsiteX69" fmla="*/ 3423139 w 25954893"/>
              <a:gd name="connsiteY69" fmla="*/ 6635262 h 6882691"/>
              <a:gd name="connsiteX70" fmla="*/ 3305908 w 25954893"/>
              <a:gd name="connsiteY70" fmla="*/ 6353908 h 6882691"/>
              <a:gd name="connsiteX71" fmla="*/ 3259016 w 25954893"/>
              <a:gd name="connsiteY71" fmla="*/ 5791200 h 6882691"/>
              <a:gd name="connsiteX72" fmla="*/ 3165231 w 25954893"/>
              <a:gd name="connsiteY72" fmla="*/ 5392616 h 6882691"/>
              <a:gd name="connsiteX73" fmla="*/ 2719754 w 25954893"/>
              <a:gd name="connsiteY73" fmla="*/ 4642339 h 6882691"/>
              <a:gd name="connsiteX74" fmla="*/ 2438400 w 25954893"/>
              <a:gd name="connsiteY74" fmla="*/ 3985847 h 6882691"/>
              <a:gd name="connsiteX75" fmla="*/ 2391508 w 25954893"/>
              <a:gd name="connsiteY75" fmla="*/ 3165231 h 6882691"/>
              <a:gd name="connsiteX76" fmla="*/ 2344343 w 25954893"/>
              <a:gd name="connsiteY76" fmla="*/ 2284910 h 6882691"/>
              <a:gd name="connsiteX77" fmla="*/ 2133600 w 25954893"/>
              <a:gd name="connsiteY77" fmla="*/ 2039816 h 6882691"/>
              <a:gd name="connsiteX78" fmla="*/ 1641231 w 25954893"/>
              <a:gd name="connsiteY78" fmla="*/ 1946031 h 6882691"/>
              <a:gd name="connsiteX79" fmla="*/ 801531 w 25954893"/>
              <a:gd name="connsiteY79" fmla="*/ 2082619 h 6882691"/>
              <a:gd name="connsiteX80" fmla="*/ 0 w 25954893"/>
              <a:gd name="connsiteY80"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3360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438400 h 6882691"/>
              <a:gd name="connsiteX55" fmla="*/ 4056185 w 25954893"/>
              <a:gd name="connsiteY55" fmla="*/ 3282462 h 6882691"/>
              <a:gd name="connsiteX56" fmla="*/ 4024015 w 25954893"/>
              <a:gd name="connsiteY56" fmla="*/ 3857983 h 6882691"/>
              <a:gd name="connsiteX57" fmla="*/ 4103077 w 25954893"/>
              <a:gd name="connsiteY57" fmla="*/ 4454770 h 6882691"/>
              <a:gd name="connsiteX58" fmla="*/ 4200133 w 25954893"/>
              <a:gd name="connsiteY58" fmla="*/ 5083999 h 6882691"/>
              <a:gd name="connsiteX59" fmla="*/ 4196862 w 25954893"/>
              <a:gd name="connsiteY59" fmla="*/ 5580185 h 6882691"/>
              <a:gd name="connsiteX60" fmla="*/ 4380341 w 25954893"/>
              <a:gd name="connsiteY60" fmla="*/ 5976588 h 6882691"/>
              <a:gd name="connsiteX61" fmla="*/ 4876800 w 25954893"/>
              <a:gd name="connsiteY61" fmla="*/ 6377354 h 6882691"/>
              <a:gd name="connsiteX62" fmla="*/ 5217861 w 25954893"/>
              <a:gd name="connsiteY62" fmla="*/ 6498947 h 6882691"/>
              <a:gd name="connsiteX63" fmla="*/ 5571733 w 25954893"/>
              <a:gd name="connsiteY63" fmla="*/ 6603637 h 6882691"/>
              <a:gd name="connsiteX64" fmla="*/ 5522660 w 25954893"/>
              <a:gd name="connsiteY64" fmla="*/ 6848458 h 6882691"/>
              <a:gd name="connsiteX65" fmla="*/ 5190052 w 25954893"/>
              <a:gd name="connsiteY65" fmla="*/ 6863180 h 6882691"/>
              <a:gd name="connsiteX66" fmla="*/ 4642339 w 25954893"/>
              <a:gd name="connsiteY66" fmla="*/ 6682154 h 6882691"/>
              <a:gd name="connsiteX67" fmla="*/ 4267200 w 25954893"/>
              <a:gd name="connsiteY67" fmla="*/ 6611816 h 6882691"/>
              <a:gd name="connsiteX68" fmla="*/ 3704493 w 25954893"/>
              <a:gd name="connsiteY68" fmla="*/ 6729047 h 6882691"/>
              <a:gd name="connsiteX69" fmla="*/ 3423139 w 25954893"/>
              <a:gd name="connsiteY69" fmla="*/ 6635262 h 6882691"/>
              <a:gd name="connsiteX70" fmla="*/ 3305908 w 25954893"/>
              <a:gd name="connsiteY70" fmla="*/ 6353908 h 6882691"/>
              <a:gd name="connsiteX71" fmla="*/ 3259016 w 25954893"/>
              <a:gd name="connsiteY71" fmla="*/ 5791200 h 6882691"/>
              <a:gd name="connsiteX72" fmla="*/ 3165231 w 25954893"/>
              <a:gd name="connsiteY72" fmla="*/ 5392616 h 6882691"/>
              <a:gd name="connsiteX73" fmla="*/ 2719754 w 25954893"/>
              <a:gd name="connsiteY73" fmla="*/ 4642339 h 6882691"/>
              <a:gd name="connsiteX74" fmla="*/ 2438400 w 25954893"/>
              <a:gd name="connsiteY74" fmla="*/ 3985847 h 6882691"/>
              <a:gd name="connsiteX75" fmla="*/ 2391508 w 25954893"/>
              <a:gd name="connsiteY75" fmla="*/ 3165231 h 6882691"/>
              <a:gd name="connsiteX76" fmla="*/ 2344343 w 25954893"/>
              <a:gd name="connsiteY76" fmla="*/ 2284910 h 6882691"/>
              <a:gd name="connsiteX77" fmla="*/ 2133600 w 25954893"/>
              <a:gd name="connsiteY77" fmla="*/ 2039816 h 6882691"/>
              <a:gd name="connsiteX78" fmla="*/ 1641231 w 25954893"/>
              <a:gd name="connsiteY78" fmla="*/ 1946031 h 6882691"/>
              <a:gd name="connsiteX79" fmla="*/ 801531 w 25954893"/>
              <a:gd name="connsiteY79" fmla="*/ 2082619 h 6882691"/>
              <a:gd name="connsiteX80" fmla="*/ 0 w 25954893"/>
              <a:gd name="connsiteY80"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3360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523460 h 6882691"/>
              <a:gd name="connsiteX55" fmla="*/ 4056185 w 25954893"/>
              <a:gd name="connsiteY55" fmla="*/ 3282462 h 6882691"/>
              <a:gd name="connsiteX56" fmla="*/ 4024015 w 25954893"/>
              <a:gd name="connsiteY56" fmla="*/ 3857983 h 6882691"/>
              <a:gd name="connsiteX57" fmla="*/ 4103077 w 25954893"/>
              <a:gd name="connsiteY57" fmla="*/ 4454770 h 6882691"/>
              <a:gd name="connsiteX58" fmla="*/ 4200133 w 25954893"/>
              <a:gd name="connsiteY58" fmla="*/ 5083999 h 6882691"/>
              <a:gd name="connsiteX59" fmla="*/ 4196862 w 25954893"/>
              <a:gd name="connsiteY59" fmla="*/ 5580185 h 6882691"/>
              <a:gd name="connsiteX60" fmla="*/ 4380341 w 25954893"/>
              <a:gd name="connsiteY60" fmla="*/ 5976588 h 6882691"/>
              <a:gd name="connsiteX61" fmla="*/ 4876800 w 25954893"/>
              <a:gd name="connsiteY61" fmla="*/ 6377354 h 6882691"/>
              <a:gd name="connsiteX62" fmla="*/ 5217861 w 25954893"/>
              <a:gd name="connsiteY62" fmla="*/ 6498947 h 6882691"/>
              <a:gd name="connsiteX63" fmla="*/ 5571733 w 25954893"/>
              <a:gd name="connsiteY63" fmla="*/ 6603637 h 6882691"/>
              <a:gd name="connsiteX64" fmla="*/ 5522660 w 25954893"/>
              <a:gd name="connsiteY64" fmla="*/ 6848458 h 6882691"/>
              <a:gd name="connsiteX65" fmla="*/ 5190052 w 25954893"/>
              <a:gd name="connsiteY65" fmla="*/ 6863180 h 6882691"/>
              <a:gd name="connsiteX66" fmla="*/ 4642339 w 25954893"/>
              <a:gd name="connsiteY66" fmla="*/ 6682154 h 6882691"/>
              <a:gd name="connsiteX67" fmla="*/ 4267200 w 25954893"/>
              <a:gd name="connsiteY67" fmla="*/ 6611816 h 6882691"/>
              <a:gd name="connsiteX68" fmla="*/ 3704493 w 25954893"/>
              <a:gd name="connsiteY68" fmla="*/ 6729047 h 6882691"/>
              <a:gd name="connsiteX69" fmla="*/ 3423139 w 25954893"/>
              <a:gd name="connsiteY69" fmla="*/ 6635262 h 6882691"/>
              <a:gd name="connsiteX70" fmla="*/ 3305908 w 25954893"/>
              <a:gd name="connsiteY70" fmla="*/ 6353908 h 6882691"/>
              <a:gd name="connsiteX71" fmla="*/ 3259016 w 25954893"/>
              <a:gd name="connsiteY71" fmla="*/ 5791200 h 6882691"/>
              <a:gd name="connsiteX72" fmla="*/ 3165231 w 25954893"/>
              <a:gd name="connsiteY72" fmla="*/ 5392616 h 6882691"/>
              <a:gd name="connsiteX73" fmla="*/ 2719754 w 25954893"/>
              <a:gd name="connsiteY73" fmla="*/ 4642339 h 6882691"/>
              <a:gd name="connsiteX74" fmla="*/ 2438400 w 25954893"/>
              <a:gd name="connsiteY74" fmla="*/ 3985847 h 6882691"/>
              <a:gd name="connsiteX75" fmla="*/ 2391508 w 25954893"/>
              <a:gd name="connsiteY75" fmla="*/ 3165231 h 6882691"/>
              <a:gd name="connsiteX76" fmla="*/ 2344343 w 25954893"/>
              <a:gd name="connsiteY76" fmla="*/ 2284910 h 6882691"/>
              <a:gd name="connsiteX77" fmla="*/ 2133600 w 25954893"/>
              <a:gd name="connsiteY77" fmla="*/ 2039816 h 6882691"/>
              <a:gd name="connsiteX78" fmla="*/ 1641231 w 25954893"/>
              <a:gd name="connsiteY78" fmla="*/ 1946031 h 6882691"/>
              <a:gd name="connsiteX79" fmla="*/ 801531 w 25954893"/>
              <a:gd name="connsiteY79" fmla="*/ 2082619 h 6882691"/>
              <a:gd name="connsiteX80" fmla="*/ 0 w 25954893"/>
              <a:gd name="connsiteY80"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56431 w 25954893"/>
              <a:gd name="connsiteY42" fmla="*/ 2133600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7613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523460 h 6882691"/>
              <a:gd name="connsiteX55" fmla="*/ 4056185 w 25954893"/>
              <a:gd name="connsiteY55" fmla="*/ 3282462 h 6882691"/>
              <a:gd name="connsiteX56" fmla="*/ 4024015 w 25954893"/>
              <a:gd name="connsiteY56" fmla="*/ 3857983 h 6882691"/>
              <a:gd name="connsiteX57" fmla="*/ 4103077 w 25954893"/>
              <a:gd name="connsiteY57" fmla="*/ 4454770 h 6882691"/>
              <a:gd name="connsiteX58" fmla="*/ 4200133 w 25954893"/>
              <a:gd name="connsiteY58" fmla="*/ 5083999 h 6882691"/>
              <a:gd name="connsiteX59" fmla="*/ 4196862 w 25954893"/>
              <a:gd name="connsiteY59" fmla="*/ 5580185 h 6882691"/>
              <a:gd name="connsiteX60" fmla="*/ 4380341 w 25954893"/>
              <a:gd name="connsiteY60" fmla="*/ 5976588 h 6882691"/>
              <a:gd name="connsiteX61" fmla="*/ 4876800 w 25954893"/>
              <a:gd name="connsiteY61" fmla="*/ 6377354 h 6882691"/>
              <a:gd name="connsiteX62" fmla="*/ 5217861 w 25954893"/>
              <a:gd name="connsiteY62" fmla="*/ 6498947 h 6882691"/>
              <a:gd name="connsiteX63" fmla="*/ 5571733 w 25954893"/>
              <a:gd name="connsiteY63" fmla="*/ 6603637 h 6882691"/>
              <a:gd name="connsiteX64" fmla="*/ 5522660 w 25954893"/>
              <a:gd name="connsiteY64" fmla="*/ 6848458 h 6882691"/>
              <a:gd name="connsiteX65" fmla="*/ 5190052 w 25954893"/>
              <a:gd name="connsiteY65" fmla="*/ 6863180 h 6882691"/>
              <a:gd name="connsiteX66" fmla="*/ 4642339 w 25954893"/>
              <a:gd name="connsiteY66" fmla="*/ 6682154 h 6882691"/>
              <a:gd name="connsiteX67" fmla="*/ 4267200 w 25954893"/>
              <a:gd name="connsiteY67" fmla="*/ 6611816 h 6882691"/>
              <a:gd name="connsiteX68" fmla="*/ 3704493 w 25954893"/>
              <a:gd name="connsiteY68" fmla="*/ 6729047 h 6882691"/>
              <a:gd name="connsiteX69" fmla="*/ 3423139 w 25954893"/>
              <a:gd name="connsiteY69" fmla="*/ 6635262 h 6882691"/>
              <a:gd name="connsiteX70" fmla="*/ 3305908 w 25954893"/>
              <a:gd name="connsiteY70" fmla="*/ 6353908 h 6882691"/>
              <a:gd name="connsiteX71" fmla="*/ 3259016 w 25954893"/>
              <a:gd name="connsiteY71" fmla="*/ 5791200 h 6882691"/>
              <a:gd name="connsiteX72" fmla="*/ 3165231 w 25954893"/>
              <a:gd name="connsiteY72" fmla="*/ 5392616 h 6882691"/>
              <a:gd name="connsiteX73" fmla="*/ 2719754 w 25954893"/>
              <a:gd name="connsiteY73" fmla="*/ 4642339 h 6882691"/>
              <a:gd name="connsiteX74" fmla="*/ 2438400 w 25954893"/>
              <a:gd name="connsiteY74" fmla="*/ 3985847 h 6882691"/>
              <a:gd name="connsiteX75" fmla="*/ 2391508 w 25954893"/>
              <a:gd name="connsiteY75" fmla="*/ 3165231 h 6882691"/>
              <a:gd name="connsiteX76" fmla="*/ 2344343 w 25954893"/>
              <a:gd name="connsiteY76" fmla="*/ 2284910 h 6882691"/>
              <a:gd name="connsiteX77" fmla="*/ 2133600 w 25954893"/>
              <a:gd name="connsiteY77" fmla="*/ 2039816 h 6882691"/>
              <a:gd name="connsiteX78" fmla="*/ 1641231 w 25954893"/>
              <a:gd name="connsiteY78" fmla="*/ 1946031 h 6882691"/>
              <a:gd name="connsiteX79" fmla="*/ 801531 w 25954893"/>
              <a:gd name="connsiteY79" fmla="*/ 2082619 h 6882691"/>
              <a:gd name="connsiteX80" fmla="*/ 0 w 25954893"/>
              <a:gd name="connsiteY80"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9016721 w 25954893"/>
              <a:gd name="connsiteY42" fmla="*/ 2083358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7613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523460 h 6882691"/>
              <a:gd name="connsiteX55" fmla="*/ 4056185 w 25954893"/>
              <a:gd name="connsiteY55" fmla="*/ 3282462 h 6882691"/>
              <a:gd name="connsiteX56" fmla="*/ 4024015 w 25954893"/>
              <a:gd name="connsiteY56" fmla="*/ 3857983 h 6882691"/>
              <a:gd name="connsiteX57" fmla="*/ 4103077 w 25954893"/>
              <a:gd name="connsiteY57" fmla="*/ 4454770 h 6882691"/>
              <a:gd name="connsiteX58" fmla="*/ 4200133 w 25954893"/>
              <a:gd name="connsiteY58" fmla="*/ 5083999 h 6882691"/>
              <a:gd name="connsiteX59" fmla="*/ 4196862 w 25954893"/>
              <a:gd name="connsiteY59" fmla="*/ 5580185 h 6882691"/>
              <a:gd name="connsiteX60" fmla="*/ 4380341 w 25954893"/>
              <a:gd name="connsiteY60" fmla="*/ 5976588 h 6882691"/>
              <a:gd name="connsiteX61" fmla="*/ 4876800 w 25954893"/>
              <a:gd name="connsiteY61" fmla="*/ 6377354 h 6882691"/>
              <a:gd name="connsiteX62" fmla="*/ 5217861 w 25954893"/>
              <a:gd name="connsiteY62" fmla="*/ 6498947 h 6882691"/>
              <a:gd name="connsiteX63" fmla="*/ 5571733 w 25954893"/>
              <a:gd name="connsiteY63" fmla="*/ 6603637 h 6882691"/>
              <a:gd name="connsiteX64" fmla="*/ 5522660 w 25954893"/>
              <a:gd name="connsiteY64" fmla="*/ 6848458 h 6882691"/>
              <a:gd name="connsiteX65" fmla="*/ 5190052 w 25954893"/>
              <a:gd name="connsiteY65" fmla="*/ 6863180 h 6882691"/>
              <a:gd name="connsiteX66" fmla="*/ 4642339 w 25954893"/>
              <a:gd name="connsiteY66" fmla="*/ 6682154 h 6882691"/>
              <a:gd name="connsiteX67" fmla="*/ 4267200 w 25954893"/>
              <a:gd name="connsiteY67" fmla="*/ 6611816 h 6882691"/>
              <a:gd name="connsiteX68" fmla="*/ 3704493 w 25954893"/>
              <a:gd name="connsiteY68" fmla="*/ 6729047 h 6882691"/>
              <a:gd name="connsiteX69" fmla="*/ 3423139 w 25954893"/>
              <a:gd name="connsiteY69" fmla="*/ 6635262 h 6882691"/>
              <a:gd name="connsiteX70" fmla="*/ 3305908 w 25954893"/>
              <a:gd name="connsiteY70" fmla="*/ 6353908 h 6882691"/>
              <a:gd name="connsiteX71" fmla="*/ 3259016 w 25954893"/>
              <a:gd name="connsiteY71" fmla="*/ 5791200 h 6882691"/>
              <a:gd name="connsiteX72" fmla="*/ 3165231 w 25954893"/>
              <a:gd name="connsiteY72" fmla="*/ 5392616 h 6882691"/>
              <a:gd name="connsiteX73" fmla="*/ 2719754 w 25954893"/>
              <a:gd name="connsiteY73" fmla="*/ 4642339 h 6882691"/>
              <a:gd name="connsiteX74" fmla="*/ 2438400 w 25954893"/>
              <a:gd name="connsiteY74" fmla="*/ 3985847 h 6882691"/>
              <a:gd name="connsiteX75" fmla="*/ 2391508 w 25954893"/>
              <a:gd name="connsiteY75" fmla="*/ 3165231 h 6882691"/>
              <a:gd name="connsiteX76" fmla="*/ 2344343 w 25954893"/>
              <a:gd name="connsiteY76" fmla="*/ 2284910 h 6882691"/>
              <a:gd name="connsiteX77" fmla="*/ 2133600 w 25954893"/>
              <a:gd name="connsiteY77" fmla="*/ 2039816 h 6882691"/>
              <a:gd name="connsiteX78" fmla="*/ 1641231 w 25954893"/>
              <a:gd name="connsiteY78" fmla="*/ 1946031 h 6882691"/>
              <a:gd name="connsiteX79" fmla="*/ 801531 w 25954893"/>
              <a:gd name="connsiteY79" fmla="*/ 2082619 h 6882691"/>
              <a:gd name="connsiteX80" fmla="*/ 0 w 25954893"/>
              <a:gd name="connsiteY80" fmla="*/ 2157047 h 6882691"/>
              <a:gd name="connsiteX0" fmla="*/ 25954893 w 25954893"/>
              <a:gd name="connsiteY0" fmla="*/ 0 h 6882691"/>
              <a:gd name="connsiteX1" fmla="*/ 25181168 w 25954893"/>
              <a:gd name="connsiteY1" fmla="*/ 349239 h 6882691"/>
              <a:gd name="connsiteX2" fmla="*/ 24285580 w 25954893"/>
              <a:gd name="connsiteY2" fmla="*/ 498640 h 6882691"/>
              <a:gd name="connsiteX3" fmla="*/ 23563385 w 25954893"/>
              <a:gd name="connsiteY3" fmla="*/ 492370 h 6882691"/>
              <a:gd name="connsiteX4" fmla="*/ 22414523 w 25954893"/>
              <a:gd name="connsiteY4" fmla="*/ 468923 h 6882691"/>
              <a:gd name="connsiteX5" fmla="*/ 21711139 w 25954893"/>
              <a:gd name="connsiteY5" fmla="*/ 586154 h 6882691"/>
              <a:gd name="connsiteX6" fmla="*/ 20820185 w 25954893"/>
              <a:gd name="connsiteY6" fmla="*/ 750277 h 6882691"/>
              <a:gd name="connsiteX7" fmla="*/ 20210585 w 25954893"/>
              <a:gd name="connsiteY7" fmla="*/ 844062 h 6882691"/>
              <a:gd name="connsiteX8" fmla="*/ 19647876 w 25954893"/>
              <a:gd name="connsiteY8" fmla="*/ 999734 h 6882691"/>
              <a:gd name="connsiteX9" fmla="*/ 19038277 w 25954893"/>
              <a:gd name="connsiteY9" fmla="*/ 1055077 h 6882691"/>
              <a:gd name="connsiteX10" fmla="*/ 18076985 w 25954893"/>
              <a:gd name="connsiteY10" fmla="*/ 1312985 h 6882691"/>
              <a:gd name="connsiteX11" fmla="*/ 17526817 w 25954893"/>
              <a:gd name="connsiteY11" fmla="*/ 2082620 h 6882691"/>
              <a:gd name="connsiteX12" fmla="*/ 17373600 w 25954893"/>
              <a:gd name="connsiteY12" fmla="*/ 2836985 h 6882691"/>
              <a:gd name="connsiteX13" fmla="*/ 17420493 w 25954893"/>
              <a:gd name="connsiteY13" fmla="*/ 3540370 h 6882691"/>
              <a:gd name="connsiteX14" fmla="*/ 17725293 w 25954893"/>
              <a:gd name="connsiteY14" fmla="*/ 4079631 h 6882691"/>
              <a:gd name="connsiteX15" fmla="*/ 18322078 w 25954893"/>
              <a:gd name="connsiteY15" fmla="*/ 5081546 h 6882691"/>
              <a:gd name="connsiteX16" fmla="*/ 18686585 w 25954893"/>
              <a:gd name="connsiteY16" fmla="*/ 5580185 h 6882691"/>
              <a:gd name="connsiteX17" fmla="*/ 18682496 w 25954893"/>
              <a:gd name="connsiteY17" fmla="*/ 6072554 h 6882691"/>
              <a:gd name="connsiteX18" fmla="*/ 18392417 w 25954893"/>
              <a:gd name="connsiteY18" fmla="*/ 6311378 h 6882691"/>
              <a:gd name="connsiteX19" fmla="*/ 17654954 w 25954893"/>
              <a:gd name="connsiteY19" fmla="*/ 6119447 h 6882691"/>
              <a:gd name="connsiteX20" fmla="*/ 16998462 w 25954893"/>
              <a:gd name="connsiteY20" fmla="*/ 5627077 h 6882691"/>
              <a:gd name="connsiteX21" fmla="*/ 16506093 w 25954893"/>
              <a:gd name="connsiteY21" fmla="*/ 5205047 h 6882691"/>
              <a:gd name="connsiteX22" fmla="*/ 16224739 w 25954893"/>
              <a:gd name="connsiteY22" fmla="*/ 4454770 h 6882691"/>
              <a:gd name="connsiteX23" fmla="*/ 16140496 w 25954893"/>
              <a:gd name="connsiteY23" fmla="*/ 3850622 h 6882691"/>
              <a:gd name="connsiteX24" fmla="*/ 16154400 w 25954893"/>
              <a:gd name="connsiteY24" fmla="*/ 2954216 h 6882691"/>
              <a:gd name="connsiteX25" fmla="*/ 16183026 w 25954893"/>
              <a:gd name="connsiteY25" fmla="*/ 2351432 h 6882691"/>
              <a:gd name="connsiteX26" fmla="*/ 16130954 w 25954893"/>
              <a:gd name="connsiteY26" fmla="*/ 1969477 h 6882691"/>
              <a:gd name="connsiteX27" fmla="*/ 15919939 w 25954893"/>
              <a:gd name="connsiteY27" fmla="*/ 1547447 h 6882691"/>
              <a:gd name="connsiteX28" fmla="*/ 15615139 w 25954893"/>
              <a:gd name="connsiteY28" fmla="*/ 1266093 h 6882691"/>
              <a:gd name="connsiteX29" fmla="*/ 15252813 w 25954893"/>
              <a:gd name="connsiteY29" fmla="*/ 1029450 h 6882691"/>
              <a:gd name="connsiteX30" fmla="*/ 15005539 w 25954893"/>
              <a:gd name="connsiteY30" fmla="*/ 914400 h 6882691"/>
              <a:gd name="connsiteX31" fmla="*/ 14771077 w 25954893"/>
              <a:gd name="connsiteY31" fmla="*/ 890954 h 6882691"/>
              <a:gd name="connsiteX32" fmla="*/ 14233996 w 25954893"/>
              <a:gd name="connsiteY32" fmla="*/ 907858 h 6882691"/>
              <a:gd name="connsiteX33" fmla="*/ 13762893 w 25954893"/>
              <a:gd name="connsiteY33" fmla="*/ 1055077 h 6882691"/>
              <a:gd name="connsiteX34" fmla="*/ 13434646 w 25954893"/>
              <a:gd name="connsiteY34" fmla="*/ 1125416 h 6882691"/>
              <a:gd name="connsiteX35" fmla="*/ 12315502 w 25954893"/>
              <a:gd name="connsiteY35" fmla="*/ 1378962 h 6882691"/>
              <a:gd name="connsiteX36" fmla="*/ 11859392 w 25954893"/>
              <a:gd name="connsiteY36" fmla="*/ 1530271 h 6882691"/>
              <a:gd name="connsiteX37" fmla="*/ 11332944 w 25954893"/>
              <a:gd name="connsiteY37" fmla="*/ 1591885 h 6882691"/>
              <a:gd name="connsiteX38" fmla="*/ 10900281 w 25954893"/>
              <a:gd name="connsiteY38" fmla="*/ 1632507 h 6882691"/>
              <a:gd name="connsiteX39" fmla="*/ 10222523 w 25954893"/>
              <a:gd name="connsiteY39" fmla="*/ 1711570 h 6882691"/>
              <a:gd name="connsiteX40" fmla="*/ 9730154 w 25954893"/>
              <a:gd name="connsiteY40" fmla="*/ 1781908 h 6882691"/>
              <a:gd name="connsiteX41" fmla="*/ 9190893 w 25954893"/>
              <a:gd name="connsiteY41" fmla="*/ 1875693 h 6882691"/>
              <a:gd name="connsiteX42" fmla="*/ 8986576 w 25954893"/>
              <a:gd name="connsiteY42" fmla="*/ 2023068 h 6882691"/>
              <a:gd name="connsiteX43" fmla="*/ 8792308 w 25954893"/>
              <a:gd name="connsiteY43" fmla="*/ 1946031 h 6882691"/>
              <a:gd name="connsiteX44" fmla="*/ 8288488 w 25954893"/>
              <a:gd name="connsiteY44" fmla="*/ 1967569 h 6882691"/>
              <a:gd name="connsiteX45" fmla="*/ 7816021 w 25954893"/>
              <a:gd name="connsiteY45" fmla="*/ 1962934 h 6882691"/>
              <a:gd name="connsiteX46" fmla="*/ 7408985 w 25954893"/>
              <a:gd name="connsiteY46" fmla="*/ 2039816 h 6882691"/>
              <a:gd name="connsiteX47" fmla="*/ 7148896 w 25954893"/>
              <a:gd name="connsiteY47" fmla="*/ 2092979 h 6882691"/>
              <a:gd name="connsiteX48" fmla="*/ 6893169 w 25954893"/>
              <a:gd name="connsiteY48" fmla="*/ 2110154 h 6882691"/>
              <a:gd name="connsiteX49" fmla="*/ 6362359 w 25954893"/>
              <a:gd name="connsiteY49" fmla="*/ 2199577 h 6882691"/>
              <a:gd name="connsiteX50" fmla="*/ 5720862 w 25954893"/>
              <a:gd name="connsiteY50" fmla="*/ 2176130 h 6882691"/>
              <a:gd name="connsiteX51" fmla="*/ 5205046 w 25954893"/>
              <a:gd name="connsiteY51" fmla="*/ 2039816 h 6882691"/>
              <a:gd name="connsiteX52" fmla="*/ 5017477 w 25954893"/>
              <a:gd name="connsiteY52" fmla="*/ 2039816 h 6882691"/>
              <a:gd name="connsiteX53" fmla="*/ 4689231 w 25954893"/>
              <a:gd name="connsiteY53" fmla="*/ 2133600 h 6882691"/>
              <a:gd name="connsiteX54" fmla="*/ 4243754 w 25954893"/>
              <a:gd name="connsiteY54" fmla="*/ 2523460 h 6882691"/>
              <a:gd name="connsiteX55" fmla="*/ 4056185 w 25954893"/>
              <a:gd name="connsiteY55" fmla="*/ 3282462 h 6882691"/>
              <a:gd name="connsiteX56" fmla="*/ 4024015 w 25954893"/>
              <a:gd name="connsiteY56" fmla="*/ 3857983 h 6882691"/>
              <a:gd name="connsiteX57" fmla="*/ 4103077 w 25954893"/>
              <a:gd name="connsiteY57" fmla="*/ 4454770 h 6882691"/>
              <a:gd name="connsiteX58" fmla="*/ 4200133 w 25954893"/>
              <a:gd name="connsiteY58" fmla="*/ 5083999 h 6882691"/>
              <a:gd name="connsiteX59" fmla="*/ 4196862 w 25954893"/>
              <a:gd name="connsiteY59" fmla="*/ 5580185 h 6882691"/>
              <a:gd name="connsiteX60" fmla="*/ 4380341 w 25954893"/>
              <a:gd name="connsiteY60" fmla="*/ 5976588 h 6882691"/>
              <a:gd name="connsiteX61" fmla="*/ 4876800 w 25954893"/>
              <a:gd name="connsiteY61" fmla="*/ 6377354 h 6882691"/>
              <a:gd name="connsiteX62" fmla="*/ 5217861 w 25954893"/>
              <a:gd name="connsiteY62" fmla="*/ 6498947 h 6882691"/>
              <a:gd name="connsiteX63" fmla="*/ 5571733 w 25954893"/>
              <a:gd name="connsiteY63" fmla="*/ 6603637 h 6882691"/>
              <a:gd name="connsiteX64" fmla="*/ 5522660 w 25954893"/>
              <a:gd name="connsiteY64" fmla="*/ 6848458 h 6882691"/>
              <a:gd name="connsiteX65" fmla="*/ 5190052 w 25954893"/>
              <a:gd name="connsiteY65" fmla="*/ 6863180 h 6882691"/>
              <a:gd name="connsiteX66" fmla="*/ 4642339 w 25954893"/>
              <a:gd name="connsiteY66" fmla="*/ 6682154 h 6882691"/>
              <a:gd name="connsiteX67" fmla="*/ 4267200 w 25954893"/>
              <a:gd name="connsiteY67" fmla="*/ 6611816 h 6882691"/>
              <a:gd name="connsiteX68" fmla="*/ 3704493 w 25954893"/>
              <a:gd name="connsiteY68" fmla="*/ 6729047 h 6882691"/>
              <a:gd name="connsiteX69" fmla="*/ 3423139 w 25954893"/>
              <a:gd name="connsiteY69" fmla="*/ 6635262 h 6882691"/>
              <a:gd name="connsiteX70" fmla="*/ 3305908 w 25954893"/>
              <a:gd name="connsiteY70" fmla="*/ 6353908 h 6882691"/>
              <a:gd name="connsiteX71" fmla="*/ 3259016 w 25954893"/>
              <a:gd name="connsiteY71" fmla="*/ 5791200 h 6882691"/>
              <a:gd name="connsiteX72" fmla="*/ 3165231 w 25954893"/>
              <a:gd name="connsiteY72" fmla="*/ 5392616 h 6882691"/>
              <a:gd name="connsiteX73" fmla="*/ 2719754 w 25954893"/>
              <a:gd name="connsiteY73" fmla="*/ 4642339 h 6882691"/>
              <a:gd name="connsiteX74" fmla="*/ 2438400 w 25954893"/>
              <a:gd name="connsiteY74" fmla="*/ 3985847 h 6882691"/>
              <a:gd name="connsiteX75" fmla="*/ 2391508 w 25954893"/>
              <a:gd name="connsiteY75" fmla="*/ 3165231 h 6882691"/>
              <a:gd name="connsiteX76" fmla="*/ 2344343 w 25954893"/>
              <a:gd name="connsiteY76" fmla="*/ 2284910 h 6882691"/>
              <a:gd name="connsiteX77" fmla="*/ 2133600 w 25954893"/>
              <a:gd name="connsiteY77" fmla="*/ 2039816 h 6882691"/>
              <a:gd name="connsiteX78" fmla="*/ 1641231 w 25954893"/>
              <a:gd name="connsiteY78" fmla="*/ 1946031 h 6882691"/>
              <a:gd name="connsiteX79" fmla="*/ 801531 w 25954893"/>
              <a:gd name="connsiteY79" fmla="*/ 2082619 h 6882691"/>
              <a:gd name="connsiteX80" fmla="*/ 0 w 25954893"/>
              <a:gd name="connsiteY80" fmla="*/ 2157047 h 68826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Lst>
            <a:rect l="l" t="t" r="r" b="b"/>
            <a:pathLst>
              <a:path w="25954893" h="6882691">
                <a:moveTo>
                  <a:pt x="25954893" y="0"/>
                </a:moveTo>
                <a:cubicBezTo>
                  <a:pt x="25720431" y="68385"/>
                  <a:pt x="25459387" y="266132"/>
                  <a:pt x="25181168" y="349239"/>
                </a:cubicBezTo>
                <a:cubicBezTo>
                  <a:pt x="24902949" y="432346"/>
                  <a:pt x="24555211" y="474785"/>
                  <a:pt x="24285580" y="498640"/>
                </a:cubicBezTo>
                <a:cubicBezTo>
                  <a:pt x="24015950" y="522495"/>
                  <a:pt x="23875228" y="497323"/>
                  <a:pt x="23563385" y="492370"/>
                </a:cubicBezTo>
                <a:cubicBezTo>
                  <a:pt x="23251542" y="487417"/>
                  <a:pt x="22723231" y="453292"/>
                  <a:pt x="22414523" y="468923"/>
                </a:cubicBezTo>
                <a:cubicBezTo>
                  <a:pt x="22105815" y="484554"/>
                  <a:pt x="21711139" y="586154"/>
                  <a:pt x="21711139" y="586154"/>
                </a:cubicBezTo>
                <a:lnTo>
                  <a:pt x="20820185" y="750277"/>
                </a:lnTo>
                <a:cubicBezTo>
                  <a:pt x="20570093" y="793262"/>
                  <a:pt x="20405970" y="802486"/>
                  <a:pt x="20210585" y="844062"/>
                </a:cubicBezTo>
                <a:cubicBezTo>
                  <a:pt x="20015200" y="885638"/>
                  <a:pt x="19843261" y="964565"/>
                  <a:pt x="19647876" y="999734"/>
                </a:cubicBezTo>
                <a:cubicBezTo>
                  <a:pt x="19452491" y="1034903"/>
                  <a:pt x="19300092" y="1002868"/>
                  <a:pt x="19038277" y="1055077"/>
                </a:cubicBezTo>
                <a:cubicBezTo>
                  <a:pt x="18776462" y="1107286"/>
                  <a:pt x="18328895" y="1141728"/>
                  <a:pt x="18076985" y="1312985"/>
                </a:cubicBezTo>
                <a:cubicBezTo>
                  <a:pt x="17825075" y="1484242"/>
                  <a:pt x="17644048" y="1828620"/>
                  <a:pt x="17526817" y="2082620"/>
                </a:cubicBezTo>
                <a:cubicBezTo>
                  <a:pt x="17409586" y="2336620"/>
                  <a:pt x="17391321" y="2594027"/>
                  <a:pt x="17373600" y="2836985"/>
                </a:cubicBezTo>
                <a:cubicBezTo>
                  <a:pt x="17355879" y="3079943"/>
                  <a:pt x="17361878" y="3333262"/>
                  <a:pt x="17420493" y="3540370"/>
                </a:cubicBezTo>
                <a:cubicBezTo>
                  <a:pt x="17479108" y="3747478"/>
                  <a:pt x="17575029" y="3822768"/>
                  <a:pt x="17725293" y="4079631"/>
                </a:cubicBezTo>
                <a:cubicBezTo>
                  <a:pt x="17875557" y="4336494"/>
                  <a:pt x="18161863" y="4831454"/>
                  <a:pt x="18322078" y="5081546"/>
                </a:cubicBezTo>
                <a:cubicBezTo>
                  <a:pt x="18482293" y="5331638"/>
                  <a:pt x="18626515" y="5415017"/>
                  <a:pt x="18686585" y="5580185"/>
                </a:cubicBezTo>
                <a:cubicBezTo>
                  <a:pt x="18746655" y="5745353"/>
                  <a:pt x="18731524" y="5950689"/>
                  <a:pt x="18682496" y="6072554"/>
                </a:cubicBezTo>
                <a:cubicBezTo>
                  <a:pt x="18633468" y="6194419"/>
                  <a:pt x="18563674" y="6303563"/>
                  <a:pt x="18392417" y="6311378"/>
                </a:cubicBezTo>
                <a:cubicBezTo>
                  <a:pt x="18221160" y="6319193"/>
                  <a:pt x="17887280" y="6233497"/>
                  <a:pt x="17654954" y="6119447"/>
                </a:cubicBezTo>
                <a:cubicBezTo>
                  <a:pt x="17422628" y="6005397"/>
                  <a:pt x="17189939" y="5779477"/>
                  <a:pt x="16998462" y="5627077"/>
                </a:cubicBezTo>
                <a:cubicBezTo>
                  <a:pt x="16806985" y="5474677"/>
                  <a:pt x="16635047" y="5400432"/>
                  <a:pt x="16506093" y="5205047"/>
                </a:cubicBezTo>
                <a:cubicBezTo>
                  <a:pt x="16377139" y="5009663"/>
                  <a:pt x="16285672" y="4680508"/>
                  <a:pt x="16224739" y="4454770"/>
                </a:cubicBezTo>
                <a:cubicBezTo>
                  <a:pt x="16163806" y="4229033"/>
                  <a:pt x="16152219" y="4100714"/>
                  <a:pt x="16140496" y="3850622"/>
                </a:cubicBezTo>
                <a:cubicBezTo>
                  <a:pt x="16128773" y="3600530"/>
                  <a:pt x="16147312" y="3204081"/>
                  <a:pt x="16154400" y="2954216"/>
                </a:cubicBezTo>
                <a:cubicBezTo>
                  <a:pt x="16161488" y="2704351"/>
                  <a:pt x="16186934" y="2515555"/>
                  <a:pt x="16183026" y="2351432"/>
                </a:cubicBezTo>
                <a:cubicBezTo>
                  <a:pt x="16179118" y="2187309"/>
                  <a:pt x="16174802" y="2103474"/>
                  <a:pt x="16130954" y="1969477"/>
                </a:cubicBezTo>
                <a:cubicBezTo>
                  <a:pt x="16087106" y="1835480"/>
                  <a:pt x="16005908" y="1664678"/>
                  <a:pt x="15919939" y="1547447"/>
                </a:cubicBezTo>
                <a:cubicBezTo>
                  <a:pt x="15833970" y="1430216"/>
                  <a:pt x="15726327" y="1352426"/>
                  <a:pt x="15615139" y="1266093"/>
                </a:cubicBezTo>
                <a:cubicBezTo>
                  <a:pt x="15503951" y="1179760"/>
                  <a:pt x="15354413" y="1088065"/>
                  <a:pt x="15252813" y="1029450"/>
                </a:cubicBezTo>
                <a:cubicBezTo>
                  <a:pt x="15151213" y="970835"/>
                  <a:pt x="15085828" y="937483"/>
                  <a:pt x="15005539" y="914400"/>
                </a:cubicBezTo>
                <a:cubicBezTo>
                  <a:pt x="14925250" y="891317"/>
                  <a:pt x="14899667" y="892044"/>
                  <a:pt x="14771077" y="890954"/>
                </a:cubicBezTo>
                <a:cubicBezTo>
                  <a:pt x="14642487" y="889864"/>
                  <a:pt x="14402027" y="880504"/>
                  <a:pt x="14233996" y="907858"/>
                </a:cubicBezTo>
                <a:cubicBezTo>
                  <a:pt x="14065965" y="935212"/>
                  <a:pt x="13896118" y="1018817"/>
                  <a:pt x="13762893" y="1055077"/>
                </a:cubicBezTo>
                <a:cubicBezTo>
                  <a:pt x="13629668" y="1091337"/>
                  <a:pt x="13675878" y="1071435"/>
                  <a:pt x="13434646" y="1125416"/>
                </a:cubicBezTo>
                <a:lnTo>
                  <a:pt x="12315502" y="1378962"/>
                </a:lnTo>
                <a:cubicBezTo>
                  <a:pt x="12052960" y="1446438"/>
                  <a:pt x="12023152" y="1494784"/>
                  <a:pt x="11859392" y="1530271"/>
                </a:cubicBezTo>
                <a:cubicBezTo>
                  <a:pt x="11695632" y="1565758"/>
                  <a:pt x="11492796" y="1574846"/>
                  <a:pt x="11332944" y="1591885"/>
                </a:cubicBezTo>
                <a:cubicBezTo>
                  <a:pt x="11173092" y="1608924"/>
                  <a:pt x="11085351" y="1612560"/>
                  <a:pt x="10900281" y="1632507"/>
                </a:cubicBezTo>
                <a:lnTo>
                  <a:pt x="10222523" y="1711570"/>
                </a:lnTo>
                <a:cubicBezTo>
                  <a:pt x="10027502" y="1736470"/>
                  <a:pt x="9902092" y="1754554"/>
                  <a:pt x="9730154" y="1781908"/>
                </a:cubicBezTo>
                <a:cubicBezTo>
                  <a:pt x="9558216" y="1809262"/>
                  <a:pt x="9314823" y="1835500"/>
                  <a:pt x="9190893" y="1875693"/>
                </a:cubicBezTo>
                <a:cubicBezTo>
                  <a:pt x="9066963" y="1915886"/>
                  <a:pt x="9053007" y="2011345"/>
                  <a:pt x="8986576" y="2023068"/>
                </a:cubicBezTo>
                <a:cubicBezTo>
                  <a:pt x="8920145" y="2034791"/>
                  <a:pt x="8908656" y="1955281"/>
                  <a:pt x="8792308" y="1946031"/>
                </a:cubicBezTo>
                <a:cubicBezTo>
                  <a:pt x="8675960" y="1936781"/>
                  <a:pt x="8451202" y="1964752"/>
                  <a:pt x="8288488" y="1967569"/>
                </a:cubicBezTo>
                <a:cubicBezTo>
                  <a:pt x="8125774" y="1970386"/>
                  <a:pt x="7962605" y="1950893"/>
                  <a:pt x="7816021" y="1962934"/>
                </a:cubicBezTo>
                <a:cubicBezTo>
                  <a:pt x="7669437" y="1974975"/>
                  <a:pt x="7520172" y="2018142"/>
                  <a:pt x="7408985" y="2039816"/>
                </a:cubicBezTo>
                <a:cubicBezTo>
                  <a:pt x="7297798" y="2061490"/>
                  <a:pt x="7234865" y="2081256"/>
                  <a:pt x="7148896" y="2092979"/>
                </a:cubicBezTo>
                <a:cubicBezTo>
                  <a:pt x="7062927" y="2104702"/>
                  <a:pt x="7024259" y="2092388"/>
                  <a:pt x="6893169" y="2110154"/>
                </a:cubicBezTo>
                <a:cubicBezTo>
                  <a:pt x="6762080" y="2127920"/>
                  <a:pt x="6557743" y="2188581"/>
                  <a:pt x="6362359" y="2199577"/>
                </a:cubicBezTo>
                <a:cubicBezTo>
                  <a:pt x="6166975" y="2210573"/>
                  <a:pt x="5913747" y="2202757"/>
                  <a:pt x="5720862" y="2176130"/>
                </a:cubicBezTo>
                <a:cubicBezTo>
                  <a:pt x="5527977" y="2149503"/>
                  <a:pt x="5322277" y="2062535"/>
                  <a:pt x="5205046" y="2039816"/>
                </a:cubicBezTo>
                <a:cubicBezTo>
                  <a:pt x="5087815" y="2017097"/>
                  <a:pt x="5103446" y="2024185"/>
                  <a:pt x="5017477" y="2039816"/>
                </a:cubicBezTo>
                <a:cubicBezTo>
                  <a:pt x="4931508" y="2055447"/>
                  <a:pt x="4818185" y="2052993"/>
                  <a:pt x="4689231" y="2133600"/>
                </a:cubicBezTo>
                <a:cubicBezTo>
                  <a:pt x="4560277" y="2214207"/>
                  <a:pt x="4349262" y="2331983"/>
                  <a:pt x="4243754" y="2523460"/>
                </a:cubicBezTo>
                <a:cubicBezTo>
                  <a:pt x="4138246" y="2714937"/>
                  <a:pt x="4092808" y="3060042"/>
                  <a:pt x="4056185" y="3282462"/>
                </a:cubicBezTo>
                <a:cubicBezTo>
                  <a:pt x="4019562" y="3504883"/>
                  <a:pt x="4016200" y="3662598"/>
                  <a:pt x="4024015" y="3857983"/>
                </a:cubicBezTo>
                <a:cubicBezTo>
                  <a:pt x="4031830" y="4053368"/>
                  <a:pt x="4073724" y="4250434"/>
                  <a:pt x="4103077" y="4454770"/>
                </a:cubicBezTo>
                <a:cubicBezTo>
                  <a:pt x="4132430" y="4659106"/>
                  <a:pt x="4184502" y="4896430"/>
                  <a:pt x="4200133" y="5083999"/>
                </a:cubicBezTo>
                <a:cubicBezTo>
                  <a:pt x="4215764" y="5271568"/>
                  <a:pt x="4166827" y="5431420"/>
                  <a:pt x="4196862" y="5580185"/>
                </a:cubicBezTo>
                <a:cubicBezTo>
                  <a:pt x="4226897" y="5728950"/>
                  <a:pt x="4267018" y="5843727"/>
                  <a:pt x="4380341" y="5976588"/>
                </a:cubicBezTo>
                <a:cubicBezTo>
                  <a:pt x="4493664" y="6109449"/>
                  <a:pt x="4737214" y="6290294"/>
                  <a:pt x="4876800" y="6377354"/>
                </a:cubicBezTo>
                <a:cubicBezTo>
                  <a:pt x="5016386" y="6464414"/>
                  <a:pt x="5102039" y="6461233"/>
                  <a:pt x="5217861" y="6498947"/>
                </a:cubicBezTo>
                <a:cubicBezTo>
                  <a:pt x="5333683" y="6536661"/>
                  <a:pt x="5520933" y="6545385"/>
                  <a:pt x="5571733" y="6603637"/>
                </a:cubicBezTo>
                <a:cubicBezTo>
                  <a:pt x="5622533" y="6661889"/>
                  <a:pt x="5586274" y="6805201"/>
                  <a:pt x="5522660" y="6848458"/>
                </a:cubicBezTo>
                <a:cubicBezTo>
                  <a:pt x="5459046" y="6891715"/>
                  <a:pt x="5336772" y="6890897"/>
                  <a:pt x="5190052" y="6863180"/>
                </a:cubicBezTo>
                <a:cubicBezTo>
                  <a:pt x="5043332" y="6835463"/>
                  <a:pt x="4796147" y="6724048"/>
                  <a:pt x="4642339" y="6682154"/>
                </a:cubicBezTo>
                <a:cubicBezTo>
                  <a:pt x="4488531" y="6640260"/>
                  <a:pt x="4423508" y="6604001"/>
                  <a:pt x="4267200" y="6611816"/>
                </a:cubicBezTo>
                <a:cubicBezTo>
                  <a:pt x="4110892" y="6619631"/>
                  <a:pt x="3845170" y="6725139"/>
                  <a:pt x="3704493" y="6729047"/>
                </a:cubicBezTo>
                <a:cubicBezTo>
                  <a:pt x="3563816" y="6732955"/>
                  <a:pt x="3489570" y="6697785"/>
                  <a:pt x="3423139" y="6635262"/>
                </a:cubicBezTo>
                <a:cubicBezTo>
                  <a:pt x="3356708" y="6572739"/>
                  <a:pt x="3333262" y="6494585"/>
                  <a:pt x="3305908" y="6353908"/>
                </a:cubicBezTo>
                <a:cubicBezTo>
                  <a:pt x="3278554" y="6213231"/>
                  <a:pt x="3282462" y="5951415"/>
                  <a:pt x="3259016" y="5791200"/>
                </a:cubicBezTo>
                <a:cubicBezTo>
                  <a:pt x="3235570" y="5630985"/>
                  <a:pt x="3255108" y="5584093"/>
                  <a:pt x="3165231" y="5392616"/>
                </a:cubicBezTo>
                <a:cubicBezTo>
                  <a:pt x="3075354" y="5201139"/>
                  <a:pt x="2840892" y="4876800"/>
                  <a:pt x="2719754" y="4642339"/>
                </a:cubicBezTo>
                <a:cubicBezTo>
                  <a:pt x="2598616" y="4407878"/>
                  <a:pt x="2493108" y="4232032"/>
                  <a:pt x="2438400" y="3985847"/>
                </a:cubicBezTo>
                <a:cubicBezTo>
                  <a:pt x="2383692" y="3739662"/>
                  <a:pt x="2407184" y="3448721"/>
                  <a:pt x="2391508" y="3165231"/>
                </a:cubicBezTo>
                <a:cubicBezTo>
                  <a:pt x="2375832" y="2881742"/>
                  <a:pt x="2387328" y="2472479"/>
                  <a:pt x="2344343" y="2284910"/>
                </a:cubicBezTo>
                <a:cubicBezTo>
                  <a:pt x="2301358" y="2097341"/>
                  <a:pt x="2250785" y="2096296"/>
                  <a:pt x="2133600" y="2039816"/>
                </a:cubicBezTo>
                <a:cubicBezTo>
                  <a:pt x="2016415" y="1983336"/>
                  <a:pt x="1863242" y="1938897"/>
                  <a:pt x="1641231" y="1946031"/>
                </a:cubicBezTo>
                <a:cubicBezTo>
                  <a:pt x="1419220" y="1953165"/>
                  <a:pt x="1075069" y="2047450"/>
                  <a:pt x="801531" y="2082619"/>
                </a:cubicBezTo>
                <a:cubicBezTo>
                  <a:pt x="527993" y="2117788"/>
                  <a:pt x="285262" y="2174631"/>
                  <a:pt x="0" y="2157047"/>
                </a:cubicBezTo>
              </a:path>
            </a:pathLst>
          </a:cu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0198670E-987F-4DE2-9A6E-984F78EF20BB}"/>
              </a:ext>
            </a:extLst>
          </p:cNvPr>
          <p:cNvSpPr/>
          <p:nvPr/>
        </p:nvSpPr>
        <p:spPr>
          <a:xfrm>
            <a:off x="746061" y="2508738"/>
            <a:ext cx="26006001" cy="11288000"/>
          </a:xfrm>
          <a:custGeom>
            <a:avLst/>
            <a:gdLst>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883231 w 26006001"/>
              <a:gd name="connsiteY49" fmla="*/ 1641231 h 11288000"/>
              <a:gd name="connsiteX50" fmla="*/ 10039170 w 26006001"/>
              <a:gd name="connsiteY50" fmla="*/ 178190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3990062 w 26006001"/>
              <a:gd name="connsiteY90" fmla="*/ 9214339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21139 w 26006001"/>
              <a:gd name="connsiteY100" fmla="*/ 8276493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512954 w 26006001"/>
              <a:gd name="connsiteY107" fmla="*/ 4384431 h 11288000"/>
              <a:gd name="connsiteX108" fmla="*/ 2255047 w 26006001"/>
              <a:gd name="connsiteY108" fmla="*/ 4384431 h 11288000"/>
              <a:gd name="connsiteX109" fmla="*/ 1856462 w 26006001"/>
              <a:gd name="connsiteY109" fmla="*/ 4712677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78190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3990062 w 26006001"/>
              <a:gd name="connsiteY90" fmla="*/ 9214339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21139 w 26006001"/>
              <a:gd name="connsiteY100" fmla="*/ 8276493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512954 w 26006001"/>
              <a:gd name="connsiteY107" fmla="*/ 4384431 h 11288000"/>
              <a:gd name="connsiteX108" fmla="*/ 2255047 w 26006001"/>
              <a:gd name="connsiteY108" fmla="*/ 4384431 h 11288000"/>
              <a:gd name="connsiteX109" fmla="*/ 1856462 w 26006001"/>
              <a:gd name="connsiteY109" fmla="*/ 4712677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3990062 w 26006001"/>
              <a:gd name="connsiteY90" fmla="*/ 9214339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21139 w 26006001"/>
              <a:gd name="connsiteY100" fmla="*/ 8276493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512954 w 26006001"/>
              <a:gd name="connsiteY107" fmla="*/ 4384431 h 11288000"/>
              <a:gd name="connsiteX108" fmla="*/ 2255047 w 26006001"/>
              <a:gd name="connsiteY108" fmla="*/ 4384431 h 11288000"/>
              <a:gd name="connsiteX109" fmla="*/ 1856462 w 26006001"/>
              <a:gd name="connsiteY109" fmla="*/ 4712677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3990062 w 26006001"/>
              <a:gd name="connsiteY90" fmla="*/ 9214339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21139 w 26006001"/>
              <a:gd name="connsiteY100" fmla="*/ 8276493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512954 w 26006001"/>
              <a:gd name="connsiteY107" fmla="*/ 4384431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3990062 w 26006001"/>
              <a:gd name="connsiteY90" fmla="*/ 9214339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21139 w 26006001"/>
              <a:gd name="connsiteY100" fmla="*/ 8276493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3990062 w 26006001"/>
              <a:gd name="connsiteY90" fmla="*/ 9214339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77631 w 26006001"/>
              <a:gd name="connsiteY88" fmla="*/ 7174524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57570 w 26006001"/>
              <a:gd name="connsiteY86" fmla="*/ 6916616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81570 w 26006001"/>
              <a:gd name="connsiteY83" fmla="*/ 8135816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08401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272524 w 26006001"/>
              <a:gd name="connsiteY80" fmla="*/ 8979877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917724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359231 w 26006001"/>
              <a:gd name="connsiteY72" fmla="*/ 9261231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68831 w 26006001"/>
              <a:gd name="connsiteY71" fmla="*/ 9120554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86370 w 26006001"/>
              <a:gd name="connsiteY61" fmla="*/ 6072554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690801 w 26006001"/>
              <a:gd name="connsiteY13" fmla="*/ 2203939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02370 w 26006001"/>
              <a:gd name="connsiteY10" fmla="*/ 1383324 h 11288000"/>
              <a:gd name="connsiteX11" fmla="*/ 19605201 w 26006001"/>
              <a:gd name="connsiteY11" fmla="*/ 1383324 h 11288000"/>
              <a:gd name="connsiteX12" fmla="*/ 18972154 w 26006001"/>
              <a:gd name="connsiteY12" fmla="*/ 1758462 h 11288000"/>
              <a:gd name="connsiteX13" fmla="*/ 18712065 w 26006001"/>
              <a:gd name="connsiteY13" fmla="*/ 2352795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13002 w 26006001"/>
              <a:gd name="connsiteY10" fmla="*/ 1308896 h 11288000"/>
              <a:gd name="connsiteX11" fmla="*/ 19605201 w 26006001"/>
              <a:gd name="connsiteY11" fmla="*/ 1383324 h 11288000"/>
              <a:gd name="connsiteX12" fmla="*/ 18972154 w 26006001"/>
              <a:gd name="connsiteY12" fmla="*/ 1758462 h 11288000"/>
              <a:gd name="connsiteX13" fmla="*/ 18712065 w 26006001"/>
              <a:gd name="connsiteY13" fmla="*/ 2352795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674431 w 26006001"/>
              <a:gd name="connsiteY40" fmla="*/ 5462954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13002 w 26006001"/>
              <a:gd name="connsiteY10" fmla="*/ 1308896 h 11288000"/>
              <a:gd name="connsiteX11" fmla="*/ 19605201 w 26006001"/>
              <a:gd name="connsiteY11" fmla="*/ 1383324 h 11288000"/>
              <a:gd name="connsiteX12" fmla="*/ 18972154 w 26006001"/>
              <a:gd name="connsiteY12" fmla="*/ 1758462 h 11288000"/>
              <a:gd name="connsiteX13" fmla="*/ 18712065 w 26006001"/>
              <a:gd name="connsiteY13" fmla="*/ 2352795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682616 w 26006001"/>
              <a:gd name="connsiteY37" fmla="*/ 6541477 h 11288000"/>
              <a:gd name="connsiteX38" fmla="*/ 17284031 w 26006001"/>
              <a:gd name="connsiteY38" fmla="*/ 6236677 h 11288000"/>
              <a:gd name="connsiteX39" fmla="*/ 16932339 w 26006001"/>
              <a:gd name="connsiteY39" fmla="*/ 5814647 h 11288000"/>
              <a:gd name="connsiteX40" fmla="*/ 16589370 w 26006001"/>
              <a:gd name="connsiteY40" fmla="*/ 5452321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13002 w 26006001"/>
              <a:gd name="connsiteY10" fmla="*/ 1308896 h 11288000"/>
              <a:gd name="connsiteX11" fmla="*/ 19605201 w 26006001"/>
              <a:gd name="connsiteY11" fmla="*/ 1383324 h 11288000"/>
              <a:gd name="connsiteX12" fmla="*/ 18972154 w 26006001"/>
              <a:gd name="connsiteY12" fmla="*/ 1758462 h 11288000"/>
              <a:gd name="connsiteX13" fmla="*/ 18712065 w 26006001"/>
              <a:gd name="connsiteY13" fmla="*/ 2352795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50677 w 26006001"/>
              <a:gd name="connsiteY17" fmla="*/ 5791200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597555 w 26006001"/>
              <a:gd name="connsiteY37" fmla="*/ 6509579 h 11288000"/>
              <a:gd name="connsiteX38" fmla="*/ 17284031 w 26006001"/>
              <a:gd name="connsiteY38" fmla="*/ 6236677 h 11288000"/>
              <a:gd name="connsiteX39" fmla="*/ 16932339 w 26006001"/>
              <a:gd name="connsiteY39" fmla="*/ 5814647 h 11288000"/>
              <a:gd name="connsiteX40" fmla="*/ 16589370 w 26006001"/>
              <a:gd name="connsiteY40" fmla="*/ 5452321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13002 w 26006001"/>
              <a:gd name="connsiteY10" fmla="*/ 1308896 h 11288000"/>
              <a:gd name="connsiteX11" fmla="*/ 19605201 w 26006001"/>
              <a:gd name="connsiteY11" fmla="*/ 1383324 h 11288000"/>
              <a:gd name="connsiteX12" fmla="*/ 18972154 w 26006001"/>
              <a:gd name="connsiteY12" fmla="*/ 1758462 h 11288000"/>
              <a:gd name="connsiteX13" fmla="*/ 18712065 w 26006001"/>
              <a:gd name="connsiteY13" fmla="*/ 2352795 h 11288000"/>
              <a:gd name="connsiteX14" fmla="*/ 18808031 w 26006001"/>
              <a:gd name="connsiteY14" fmla="*/ 3376247 h 11288000"/>
              <a:gd name="connsiteX15" fmla="*/ 19323847 w 26006001"/>
              <a:gd name="connsiteY15" fmla="*/ 4572000 h 11288000"/>
              <a:gd name="connsiteX16" fmla="*/ 19769324 w 26006001"/>
              <a:gd name="connsiteY16" fmla="*/ 5486400 h 11288000"/>
              <a:gd name="connsiteX17" fmla="*/ 20071941 w 26006001"/>
              <a:gd name="connsiteY17" fmla="*/ 5769935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597555 w 26006001"/>
              <a:gd name="connsiteY37" fmla="*/ 6509579 h 11288000"/>
              <a:gd name="connsiteX38" fmla="*/ 17284031 w 26006001"/>
              <a:gd name="connsiteY38" fmla="*/ 6236677 h 11288000"/>
              <a:gd name="connsiteX39" fmla="*/ 16932339 w 26006001"/>
              <a:gd name="connsiteY39" fmla="*/ 5814647 h 11288000"/>
              <a:gd name="connsiteX40" fmla="*/ 16589370 w 26006001"/>
              <a:gd name="connsiteY40" fmla="*/ 5452321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1879477 w 26006001"/>
              <a:gd name="connsiteY7" fmla="*/ 961293 h 11288000"/>
              <a:gd name="connsiteX8" fmla="*/ 21387108 w 26006001"/>
              <a:gd name="connsiteY8" fmla="*/ 1148862 h 11288000"/>
              <a:gd name="connsiteX9" fmla="*/ 21105754 w 26006001"/>
              <a:gd name="connsiteY9" fmla="*/ 1195754 h 11288000"/>
              <a:gd name="connsiteX10" fmla="*/ 20413002 w 26006001"/>
              <a:gd name="connsiteY10" fmla="*/ 1308896 h 11288000"/>
              <a:gd name="connsiteX11" fmla="*/ 19605201 w 26006001"/>
              <a:gd name="connsiteY11" fmla="*/ 1383324 h 11288000"/>
              <a:gd name="connsiteX12" fmla="*/ 18972154 w 26006001"/>
              <a:gd name="connsiteY12" fmla="*/ 1758462 h 11288000"/>
              <a:gd name="connsiteX13" fmla="*/ 18712065 w 26006001"/>
              <a:gd name="connsiteY13" fmla="*/ 2352795 h 11288000"/>
              <a:gd name="connsiteX14" fmla="*/ 18808031 w 26006001"/>
              <a:gd name="connsiteY14" fmla="*/ 3376247 h 11288000"/>
              <a:gd name="connsiteX15" fmla="*/ 19323847 w 26006001"/>
              <a:gd name="connsiteY15" fmla="*/ 4572000 h 11288000"/>
              <a:gd name="connsiteX16" fmla="*/ 19769324 w 26006001"/>
              <a:gd name="connsiteY16" fmla="*/ 5337544 h 11288000"/>
              <a:gd name="connsiteX17" fmla="*/ 20071941 w 26006001"/>
              <a:gd name="connsiteY17" fmla="*/ 5769935 h 11288000"/>
              <a:gd name="connsiteX18" fmla="*/ 20308585 w 26006001"/>
              <a:gd name="connsiteY18" fmla="*/ 6119447 h 11288000"/>
              <a:gd name="connsiteX19" fmla="*/ 20636831 w 26006001"/>
              <a:gd name="connsiteY19" fmla="*/ 6494585 h 11288000"/>
              <a:gd name="connsiteX20" fmla="*/ 20965077 w 26006001"/>
              <a:gd name="connsiteY20" fmla="*/ 6986954 h 11288000"/>
              <a:gd name="connsiteX21" fmla="*/ 21316770 w 26006001"/>
              <a:gd name="connsiteY21" fmla="*/ 7502770 h 11288000"/>
              <a:gd name="connsiteX22" fmla="*/ 21480893 w 26006001"/>
              <a:gd name="connsiteY22" fmla="*/ 8135816 h 11288000"/>
              <a:gd name="connsiteX23" fmla="*/ 21340216 w 26006001"/>
              <a:gd name="connsiteY23" fmla="*/ 8276493 h 11288000"/>
              <a:gd name="connsiteX24" fmla="*/ 20965077 w 26006001"/>
              <a:gd name="connsiteY24" fmla="*/ 8112370 h 11288000"/>
              <a:gd name="connsiteX25" fmla="*/ 20754062 w 26006001"/>
              <a:gd name="connsiteY25" fmla="*/ 8065477 h 11288000"/>
              <a:gd name="connsiteX26" fmla="*/ 20543047 w 26006001"/>
              <a:gd name="connsiteY26" fmla="*/ 8393724 h 11288000"/>
              <a:gd name="connsiteX27" fmla="*/ 20402370 w 26006001"/>
              <a:gd name="connsiteY27" fmla="*/ 9261231 h 11288000"/>
              <a:gd name="connsiteX28" fmla="*/ 20355477 w 26006001"/>
              <a:gd name="connsiteY28" fmla="*/ 9800493 h 11288000"/>
              <a:gd name="connsiteX29" fmla="*/ 20378924 w 26006001"/>
              <a:gd name="connsiteY29" fmla="*/ 10152185 h 11288000"/>
              <a:gd name="connsiteX30" fmla="*/ 20191354 w 26006001"/>
              <a:gd name="connsiteY30" fmla="*/ 10550770 h 11288000"/>
              <a:gd name="connsiteX31" fmla="*/ 19581754 w 26006001"/>
              <a:gd name="connsiteY31" fmla="*/ 10527324 h 11288000"/>
              <a:gd name="connsiteX32" fmla="*/ 19089385 w 26006001"/>
              <a:gd name="connsiteY32" fmla="*/ 10128739 h 11288000"/>
              <a:gd name="connsiteX33" fmla="*/ 18784585 w 26006001"/>
              <a:gd name="connsiteY33" fmla="*/ 9542585 h 11288000"/>
              <a:gd name="connsiteX34" fmla="*/ 18432893 w 26006001"/>
              <a:gd name="connsiteY34" fmla="*/ 8675077 h 11288000"/>
              <a:gd name="connsiteX35" fmla="*/ 18174985 w 26006001"/>
              <a:gd name="connsiteY35" fmla="*/ 7737231 h 11288000"/>
              <a:gd name="connsiteX36" fmla="*/ 17776401 w 26006001"/>
              <a:gd name="connsiteY36" fmla="*/ 6752493 h 11288000"/>
              <a:gd name="connsiteX37" fmla="*/ 17597555 w 26006001"/>
              <a:gd name="connsiteY37" fmla="*/ 6509579 h 11288000"/>
              <a:gd name="connsiteX38" fmla="*/ 17284031 w 26006001"/>
              <a:gd name="connsiteY38" fmla="*/ 6236677 h 11288000"/>
              <a:gd name="connsiteX39" fmla="*/ 16932339 w 26006001"/>
              <a:gd name="connsiteY39" fmla="*/ 5814647 h 11288000"/>
              <a:gd name="connsiteX40" fmla="*/ 16589370 w 26006001"/>
              <a:gd name="connsiteY40" fmla="*/ 5452321 h 11288000"/>
              <a:gd name="connsiteX41" fmla="*/ 15642801 w 26006001"/>
              <a:gd name="connsiteY41" fmla="*/ 3868616 h 11288000"/>
              <a:gd name="connsiteX42" fmla="*/ 15478677 w 26006001"/>
              <a:gd name="connsiteY42" fmla="*/ 3376247 h 11288000"/>
              <a:gd name="connsiteX43" fmla="*/ 15431785 w 26006001"/>
              <a:gd name="connsiteY43" fmla="*/ 2274277 h 11288000"/>
              <a:gd name="connsiteX44" fmla="*/ 15361447 w 26006001"/>
              <a:gd name="connsiteY44" fmla="*/ 1617785 h 11288000"/>
              <a:gd name="connsiteX45" fmla="*/ 14681508 w 26006001"/>
              <a:gd name="connsiteY45" fmla="*/ 1383324 h 11288000"/>
              <a:gd name="connsiteX46" fmla="*/ 13884339 w 26006001"/>
              <a:gd name="connsiteY46" fmla="*/ 1336431 h 11288000"/>
              <a:gd name="connsiteX47" fmla="*/ 12665139 w 26006001"/>
              <a:gd name="connsiteY47" fmla="*/ 1453662 h 11288000"/>
              <a:gd name="connsiteX48" fmla="*/ 11938308 w 26006001"/>
              <a:gd name="connsiteY48" fmla="*/ 1500554 h 11288000"/>
              <a:gd name="connsiteX49" fmla="*/ 10904496 w 26006001"/>
              <a:gd name="connsiteY49" fmla="*/ 1715658 h 11288000"/>
              <a:gd name="connsiteX50" fmla="*/ 10039170 w 26006001"/>
              <a:gd name="connsiteY50" fmla="*/ 1866968 h 11288000"/>
              <a:gd name="connsiteX51" fmla="*/ 9195108 w 26006001"/>
              <a:gd name="connsiteY51" fmla="*/ 1969477 h 11288000"/>
              <a:gd name="connsiteX52" fmla="*/ 8046247 w 26006001"/>
              <a:gd name="connsiteY52" fmla="*/ 2016370 h 11288000"/>
              <a:gd name="connsiteX53" fmla="*/ 6428462 w 26006001"/>
              <a:gd name="connsiteY53" fmla="*/ 2180493 h 11288000"/>
              <a:gd name="connsiteX54" fmla="*/ 5467170 w 26006001"/>
              <a:gd name="connsiteY54" fmla="*/ 2039816 h 11288000"/>
              <a:gd name="connsiteX55" fmla="*/ 4974801 w 26006001"/>
              <a:gd name="connsiteY55" fmla="*/ 2297724 h 11288000"/>
              <a:gd name="connsiteX56" fmla="*/ 4787231 w 26006001"/>
              <a:gd name="connsiteY56" fmla="*/ 2743200 h 11288000"/>
              <a:gd name="connsiteX57" fmla="*/ 4810677 w 26006001"/>
              <a:gd name="connsiteY57" fmla="*/ 3399693 h 11288000"/>
              <a:gd name="connsiteX58" fmla="*/ 4763785 w 26006001"/>
              <a:gd name="connsiteY58" fmla="*/ 3821724 h 11288000"/>
              <a:gd name="connsiteX59" fmla="*/ 5115477 w 26006001"/>
              <a:gd name="connsiteY59" fmla="*/ 4947139 h 11288000"/>
              <a:gd name="connsiteX60" fmla="*/ 6100216 w 26006001"/>
              <a:gd name="connsiteY60" fmla="*/ 5697416 h 11288000"/>
              <a:gd name="connsiteX61" fmla="*/ 6633207 w 26006001"/>
              <a:gd name="connsiteY61" fmla="*/ 6061921 h 11288000"/>
              <a:gd name="connsiteX62" fmla="*/ 6967724 w 26006001"/>
              <a:gd name="connsiteY62" fmla="*/ 6494585 h 11288000"/>
              <a:gd name="connsiteX63" fmla="*/ 7436647 w 26006001"/>
              <a:gd name="connsiteY63" fmla="*/ 7385539 h 11288000"/>
              <a:gd name="connsiteX64" fmla="*/ 7741447 w 26006001"/>
              <a:gd name="connsiteY64" fmla="*/ 8135816 h 11288000"/>
              <a:gd name="connsiteX65" fmla="*/ 8210370 w 26006001"/>
              <a:gd name="connsiteY65" fmla="*/ 8276493 h 11288000"/>
              <a:gd name="connsiteX66" fmla="*/ 8984093 w 26006001"/>
              <a:gd name="connsiteY66" fmla="*/ 8182708 h 11288000"/>
              <a:gd name="connsiteX67" fmla="*/ 9710924 w 26006001"/>
              <a:gd name="connsiteY67" fmla="*/ 8112370 h 11288000"/>
              <a:gd name="connsiteX68" fmla="*/ 9968831 w 26006001"/>
              <a:gd name="connsiteY68" fmla="*/ 8206154 h 11288000"/>
              <a:gd name="connsiteX69" fmla="*/ 10109508 w 26006001"/>
              <a:gd name="connsiteY69" fmla="*/ 8370277 h 11288000"/>
              <a:gd name="connsiteX70" fmla="*/ 10109508 w 26006001"/>
              <a:gd name="connsiteY70" fmla="*/ 8698524 h 11288000"/>
              <a:gd name="connsiteX71" fmla="*/ 9926301 w 26006001"/>
              <a:gd name="connsiteY71" fmla="*/ 9014229 h 11288000"/>
              <a:gd name="connsiteX72" fmla="*/ 9571882 w 26006001"/>
              <a:gd name="connsiteY72" fmla="*/ 9271864 h 11288000"/>
              <a:gd name="connsiteX73" fmla="*/ 9148216 w 26006001"/>
              <a:gd name="connsiteY73" fmla="*/ 9261231 h 11288000"/>
              <a:gd name="connsiteX74" fmla="*/ 8749631 w 26006001"/>
              <a:gd name="connsiteY74" fmla="*/ 9355016 h 11288000"/>
              <a:gd name="connsiteX75" fmla="*/ 8304154 w 26006001"/>
              <a:gd name="connsiteY75" fmla="*/ 9706708 h 11288000"/>
              <a:gd name="connsiteX76" fmla="*/ 7929016 w 26006001"/>
              <a:gd name="connsiteY76" fmla="*/ 10058400 h 11288000"/>
              <a:gd name="connsiteX77" fmla="*/ 7624216 w 26006001"/>
              <a:gd name="connsiteY77" fmla="*/ 10058400 h 11288000"/>
              <a:gd name="connsiteX78" fmla="*/ 7225631 w 26006001"/>
              <a:gd name="connsiteY78" fmla="*/ 9853929 h 11288000"/>
              <a:gd name="connsiteX79" fmla="*/ 7249077 w 26006001"/>
              <a:gd name="connsiteY79" fmla="*/ 9378462 h 11288000"/>
              <a:gd name="connsiteX80" fmla="*/ 7357585 w 26006001"/>
              <a:gd name="connsiteY80" fmla="*/ 9011775 h 11288000"/>
              <a:gd name="connsiteX81" fmla="*/ 7161564 w 26006001"/>
              <a:gd name="connsiteY81" fmla="*/ 8581293 h 11288000"/>
              <a:gd name="connsiteX82" fmla="*/ 6803601 w 26006001"/>
              <a:gd name="connsiteY82" fmla="*/ 8346831 h 11288000"/>
              <a:gd name="connsiteX83" fmla="*/ 6339040 w 26006001"/>
              <a:gd name="connsiteY83" fmla="*/ 8146448 h 11288000"/>
              <a:gd name="connsiteX84" fmla="*/ 6076770 w 26006001"/>
              <a:gd name="connsiteY84" fmla="*/ 7713785 h 11288000"/>
              <a:gd name="connsiteX85" fmla="*/ 5490616 w 26006001"/>
              <a:gd name="connsiteY85" fmla="*/ 7057293 h 11288000"/>
              <a:gd name="connsiteX86" fmla="*/ 4878835 w 26006001"/>
              <a:gd name="connsiteY86" fmla="*/ 6852820 h 11288000"/>
              <a:gd name="connsiteX87" fmla="*/ 4412093 w 26006001"/>
              <a:gd name="connsiteY87" fmla="*/ 6940062 h 11288000"/>
              <a:gd name="connsiteX88" fmla="*/ 4145733 w 26006001"/>
              <a:gd name="connsiteY88" fmla="*/ 7408441 h 11288000"/>
              <a:gd name="connsiteX89" fmla="*/ 4201077 w 26006001"/>
              <a:gd name="connsiteY89" fmla="*/ 8159262 h 11288000"/>
              <a:gd name="connsiteX90" fmla="*/ 4064490 w 26006001"/>
              <a:gd name="connsiteY90" fmla="*/ 9182441 h 11288000"/>
              <a:gd name="connsiteX91" fmla="*/ 4013508 w 26006001"/>
              <a:gd name="connsiteY91" fmla="*/ 10105293 h 11288000"/>
              <a:gd name="connsiteX92" fmla="*/ 4013508 w 26006001"/>
              <a:gd name="connsiteY92" fmla="*/ 10410093 h 11288000"/>
              <a:gd name="connsiteX93" fmla="*/ 3990062 w 26006001"/>
              <a:gd name="connsiteY93" fmla="*/ 11019693 h 11288000"/>
              <a:gd name="connsiteX94" fmla="*/ 3661816 w 26006001"/>
              <a:gd name="connsiteY94" fmla="*/ 11254154 h 11288000"/>
              <a:gd name="connsiteX95" fmla="*/ 3427354 w 26006001"/>
              <a:gd name="connsiteY95" fmla="*/ 11254154 h 11288000"/>
              <a:gd name="connsiteX96" fmla="*/ 3122554 w 26006001"/>
              <a:gd name="connsiteY96" fmla="*/ 10949354 h 11288000"/>
              <a:gd name="connsiteX97" fmla="*/ 3075662 w 26006001"/>
              <a:gd name="connsiteY97" fmla="*/ 10433539 h 11288000"/>
              <a:gd name="connsiteX98" fmla="*/ 3052216 w 26006001"/>
              <a:gd name="connsiteY98" fmla="*/ 10011508 h 11288000"/>
              <a:gd name="connsiteX99" fmla="*/ 3310124 w 26006001"/>
              <a:gd name="connsiteY99" fmla="*/ 8909539 h 11288000"/>
              <a:gd name="connsiteX100" fmla="*/ 3584935 w 26006001"/>
              <a:gd name="connsiteY100" fmla="*/ 8223330 h 11288000"/>
              <a:gd name="connsiteX101" fmla="*/ 3474247 w 26006001"/>
              <a:gd name="connsiteY101" fmla="*/ 7666893 h 11288000"/>
              <a:gd name="connsiteX102" fmla="*/ 3169447 w 26006001"/>
              <a:gd name="connsiteY102" fmla="*/ 7057293 h 11288000"/>
              <a:gd name="connsiteX103" fmla="*/ 3099108 w 26006001"/>
              <a:gd name="connsiteY103" fmla="*/ 6236677 h 11288000"/>
              <a:gd name="connsiteX104" fmla="*/ 3028770 w 26006001"/>
              <a:gd name="connsiteY104" fmla="*/ 5673970 h 11288000"/>
              <a:gd name="connsiteX105" fmla="*/ 2934985 w 26006001"/>
              <a:gd name="connsiteY105" fmla="*/ 5158154 h 11288000"/>
              <a:gd name="connsiteX106" fmla="*/ 2723970 w 26006001"/>
              <a:gd name="connsiteY106" fmla="*/ 4759570 h 11288000"/>
              <a:gd name="connsiteX107" fmla="*/ 2470424 w 26006001"/>
              <a:gd name="connsiteY107" fmla="*/ 4437594 h 11288000"/>
              <a:gd name="connsiteX108" fmla="*/ 2255047 w 26006001"/>
              <a:gd name="connsiteY108" fmla="*/ 4384431 h 11288000"/>
              <a:gd name="connsiteX109" fmla="*/ 1888360 w 26006001"/>
              <a:gd name="connsiteY109" fmla="*/ 4723310 h 11288000"/>
              <a:gd name="connsiteX110" fmla="*/ 1551662 w 26006001"/>
              <a:gd name="connsiteY110" fmla="*/ 5017477 h 11288000"/>
              <a:gd name="connsiteX111" fmla="*/ 1153077 w 26006001"/>
              <a:gd name="connsiteY111" fmla="*/ 5205047 h 11288000"/>
              <a:gd name="connsiteX112" fmla="*/ 731047 w 26006001"/>
              <a:gd name="connsiteY112" fmla="*/ 5134708 h 11288000"/>
              <a:gd name="connsiteX113" fmla="*/ 379354 w 26006001"/>
              <a:gd name="connsiteY113" fmla="*/ 4994031 h 11288000"/>
              <a:gd name="connsiteX114" fmla="*/ 4216 w 26006001"/>
              <a:gd name="connsiteY114"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2390386 w 26006001"/>
              <a:gd name="connsiteY7" fmla="*/ 829885 h 11288000"/>
              <a:gd name="connsiteX8" fmla="*/ 21879477 w 26006001"/>
              <a:gd name="connsiteY8" fmla="*/ 961293 h 11288000"/>
              <a:gd name="connsiteX9" fmla="*/ 21387108 w 26006001"/>
              <a:gd name="connsiteY9" fmla="*/ 1148862 h 11288000"/>
              <a:gd name="connsiteX10" fmla="*/ 21105754 w 26006001"/>
              <a:gd name="connsiteY10" fmla="*/ 1195754 h 11288000"/>
              <a:gd name="connsiteX11" fmla="*/ 20413002 w 26006001"/>
              <a:gd name="connsiteY11" fmla="*/ 1308896 h 11288000"/>
              <a:gd name="connsiteX12" fmla="*/ 19605201 w 26006001"/>
              <a:gd name="connsiteY12" fmla="*/ 1383324 h 11288000"/>
              <a:gd name="connsiteX13" fmla="*/ 18972154 w 26006001"/>
              <a:gd name="connsiteY13" fmla="*/ 1758462 h 11288000"/>
              <a:gd name="connsiteX14" fmla="*/ 18712065 w 26006001"/>
              <a:gd name="connsiteY14" fmla="*/ 2352795 h 11288000"/>
              <a:gd name="connsiteX15" fmla="*/ 18808031 w 26006001"/>
              <a:gd name="connsiteY15" fmla="*/ 3376247 h 11288000"/>
              <a:gd name="connsiteX16" fmla="*/ 19323847 w 26006001"/>
              <a:gd name="connsiteY16" fmla="*/ 4572000 h 11288000"/>
              <a:gd name="connsiteX17" fmla="*/ 19769324 w 26006001"/>
              <a:gd name="connsiteY17" fmla="*/ 5337544 h 11288000"/>
              <a:gd name="connsiteX18" fmla="*/ 20071941 w 26006001"/>
              <a:gd name="connsiteY18" fmla="*/ 5769935 h 11288000"/>
              <a:gd name="connsiteX19" fmla="*/ 20308585 w 26006001"/>
              <a:gd name="connsiteY19" fmla="*/ 6119447 h 11288000"/>
              <a:gd name="connsiteX20" fmla="*/ 20636831 w 26006001"/>
              <a:gd name="connsiteY20" fmla="*/ 6494585 h 11288000"/>
              <a:gd name="connsiteX21" fmla="*/ 20965077 w 26006001"/>
              <a:gd name="connsiteY21" fmla="*/ 6986954 h 11288000"/>
              <a:gd name="connsiteX22" fmla="*/ 21316770 w 26006001"/>
              <a:gd name="connsiteY22" fmla="*/ 7502770 h 11288000"/>
              <a:gd name="connsiteX23" fmla="*/ 21480893 w 26006001"/>
              <a:gd name="connsiteY23" fmla="*/ 8135816 h 11288000"/>
              <a:gd name="connsiteX24" fmla="*/ 21340216 w 26006001"/>
              <a:gd name="connsiteY24" fmla="*/ 8276493 h 11288000"/>
              <a:gd name="connsiteX25" fmla="*/ 20965077 w 26006001"/>
              <a:gd name="connsiteY25" fmla="*/ 8112370 h 11288000"/>
              <a:gd name="connsiteX26" fmla="*/ 20754062 w 26006001"/>
              <a:gd name="connsiteY26" fmla="*/ 8065477 h 11288000"/>
              <a:gd name="connsiteX27" fmla="*/ 20543047 w 26006001"/>
              <a:gd name="connsiteY27" fmla="*/ 8393724 h 11288000"/>
              <a:gd name="connsiteX28" fmla="*/ 20402370 w 26006001"/>
              <a:gd name="connsiteY28" fmla="*/ 9261231 h 11288000"/>
              <a:gd name="connsiteX29" fmla="*/ 20355477 w 26006001"/>
              <a:gd name="connsiteY29" fmla="*/ 9800493 h 11288000"/>
              <a:gd name="connsiteX30" fmla="*/ 20378924 w 26006001"/>
              <a:gd name="connsiteY30" fmla="*/ 10152185 h 11288000"/>
              <a:gd name="connsiteX31" fmla="*/ 20191354 w 26006001"/>
              <a:gd name="connsiteY31" fmla="*/ 10550770 h 11288000"/>
              <a:gd name="connsiteX32" fmla="*/ 19581754 w 26006001"/>
              <a:gd name="connsiteY32" fmla="*/ 10527324 h 11288000"/>
              <a:gd name="connsiteX33" fmla="*/ 19089385 w 26006001"/>
              <a:gd name="connsiteY33" fmla="*/ 10128739 h 11288000"/>
              <a:gd name="connsiteX34" fmla="*/ 18784585 w 26006001"/>
              <a:gd name="connsiteY34" fmla="*/ 9542585 h 11288000"/>
              <a:gd name="connsiteX35" fmla="*/ 18432893 w 26006001"/>
              <a:gd name="connsiteY35" fmla="*/ 8675077 h 11288000"/>
              <a:gd name="connsiteX36" fmla="*/ 18174985 w 26006001"/>
              <a:gd name="connsiteY36" fmla="*/ 7737231 h 11288000"/>
              <a:gd name="connsiteX37" fmla="*/ 17776401 w 26006001"/>
              <a:gd name="connsiteY37" fmla="*/ 6752493 h 11288000"/>
              <a:gd name="connsiteX38" fmla="*/ 17597555 w 26006001"/>
              <a:gd name="connsiteY38" fmla="*/ 6509579 h 11288000"/>
              <a:gd name="connsiteX39" fmla="*/ 17284031 w 26006001"/>
              <a:gd name="connsiteY39" fmla="*/ 6236677 h 11288000"/>
              <a:gd name="connsiteX40" fmla="*/ 16932339 w 26006001"/>
              <a:gd name="connsiteY40" fmla="*/ 5814647 h 11288000"/>
              <a:gd name="connsiteX41" fmla="*/ 16589370 w 26006001"/>
              <a:gd name="connsiteY41" fmla="*/ 5452321 h 11288000"/>
              <a:gd name="connsiteX42" fmla="*/ 15642801 w 26006001"/>
              <a:gd name="connsiteY42" fmla="*/ 3868616 h 11288000"/>
              <a:gd name="connsiteX43" fmla="*/ 15478677 w 26006001"/>
              <a:gd name="connsiteY43" fmla="*/ 3376247 h 11288000"/>
              <a:gd name="connsiteX44" fmla="*/ 15431785 w 26006001"/>
              <a:gd name="connsiteY44" fmla="*/ 2274277 h 11288000"/>
              <a:gd name="connsiteX45" fmla="*/ 15361447 w 26006001"/>
              <a:gd name="connsiteY45" fmla="*/ 1617785 h 11288000"/>
              <a:gd name="connsiteX46" fmla="*/ 14681508 w 26006001"/>
              <a:gd name="connsiteY46" fmla="*/ 1383324 h 11288000"/>
              <a:gd name="connsiteX47" fmla="*/ 13884339 w 26006001"/>
              <a:gd name="connsiteY47" fmla="*/ 1336431 h 11288000"/>
              <a:gd name="connsiteX48" fmla="*/ 12665139 w 26006001"/>
              <a:gd name="connsiteY48" fmla="*/ 1453662 h 11288000"/>
              <a:gd name="connsiteX49" fmla="*/ 11938308 w 26006001"/>
              <a:gd name="connsiteY49" fmla="*/ 1500554 h 11288000"/>
              <a:gd name="connsiteX50" fmla="*/ 10904496 w 26006001"/>
              <a:gd name="connsiteY50" fmla="*/ 1715658 h 11288000"/>
              <a:gd name="connsiteX51" fmla="*/ 10039170 w 26006001"/>
              <a:gd name="connsiteY51" fmla="*/ 1866968 h 11288000"/>
              <a:gd name="connsiteX52" fmla="*/ 9195108 w 26006001"/>
              <a:gd name="connsiteY52" fmla="*/ 1969477 h 11288000"/>
              <a:gd name="connsiteX53" fmla="*/ 8046247 w 26006001"/>
              <a:gd name="connsiteY53" fmla="*/ 2016370 h 11288000"/>
              <a:gd name="connsiteX54" fmla="*/ 6428462 w 26006001"/>
              <a:gd name="connsiteY54" fmla="*/ 2180493 h 11288000"/>
              <a:gd name="connsiteX55" fmla="*/ 5467170 w 26006001"/>
              <a:gd name="connsiteY55" fmla="*/ 2039816 h 11288000"/>
              <a:gd name="connsiteX56" fmla="*/ 4974801 w 26006001"/>
              <a:gd name="connsiteY56" fmla="*/ 2297724 h 11288000"/>
              <a:gd name="connsiteX57" fmla="*/ 4787231 w 26006001"/>
              <a:gd name="connsiteY57" fmla="*/ 2743200 h 11288000"/>
              <a:gd name="connsiteX58" fmla="*/ 4810677 w 26006001"/>
              <a:gd name="connsiteY58" fmla="*/ 3399693 h 11288000"/>
              <a:gd name="connsiteX59" fmla="*/ 4763785 w 26006001"/>
              <a:gd name="connsiteY59" fmla="*/ 3821724 h 11288000"/>
              <a:gd name="connsiteX60" fmla="*/ 5115477 w 26006001"/>
              <a:gd name="connsiteY60" fmla="*/ 4947139 h 11288000"/>
              <a:gd name="connsiteX61" fmla="*/ 6100216 w 26006001"/>
              <a:gd name="connsiteY61" fmla="*/ 5697416 h 11288000"/>
              <a:gd name="connsiteX62" fmla="*/ 6633207 w 26006001"/>
              <a:gd name="connsiteY62" fmla="*/ 6061921 h 11288000"/>
              <a:gd name="connsiteX63" fmla="*/ 6967724 w 26006001"/>
              <a:gd name="connsiteY63" fmla="*/ 6494585 h 11288000"/>
              <a:gd name="connsiteX64" fmla="*/ 7436647 w 26006001"/>
              <a:gd name="connsiteY64" fmla="*/ 7385539 h 11288000"/>
              <a:gd name="connsiteX65" fmla="*/ 7741447 w 26006001"/>
              <a:gd name="connsiteY65" fmla="*/ 8135816 h 11288000"/>
              <a:gd name="connsiteX66" fmla="*/ 8210370 w 26006001"/>
              <a:gd name="connsiteY66" fmla="*/ 8276493 h 11288000"/>
              <a:gd name="connsiteX67" fmla="*/ 8984093 w 26006001"/>
              <a:gd name="connsiteY67" fmla="*/ 8182708 h 11288000"/>
              <a:gd name="connsiteX68" fmla="*/ 9710924 w 26006001"/>
              <a:gd name="connsiteY68" fmla="*/ 8112370 h 11288000"/>
              <a:gd name="connsiteX69" fmla="*/ 9968831 w 26006001"/>
              <a:gd name="connsiteY69" fmla="*/ 8206154 h 11288000"/>
              <a:gd name="connsiteX70" fmla="*/ 10109508 w 26006001"/>
              <a:gd name="connsiteY70" fmla="*/ 8370277 h 11288000"/>
              <a:gd name="connsiteX71" fmla="*/ 10109508 w 26006001"/>
              <a:gd name="connsiteY71" fmla="*/ 8698524 h 11288000"/>
              <a:gd name="connsiteX72" fmla="*/ 9926301 w 26006001"/>
              <a:gd name="connsiteY72" fmla="*/ 9014229 h 11288000"/>
              <a:gd name="connsiteX73" fmla="*/ 9571882 w 26006001"/>
              <a:gd name="connsiteY73" fmla="*/ 9271864 h 11288000"/>
              <a:gd name="connsiteX74" fmla="*/ 9148216 w 26006001"/>
              <a:gd name="connsiteY74" fmla="*/ 9261231 h 11288000"/>
              <a:gd name="connsiteX75" fmla="*/ 8749631 w 26006001"/>
              <a:gd name="connsiteY75" fmla="*/ 9355016 h 11288000"/>
              <a:gd name="connsiteX76" fmla="*/ 8304154 w 26006001"/>
              <a:gd name="connsiteY76" fmla="*/ 9706708 h 11288000"/>
              <a:gd name="connsiteX77" fmla="*/ 7929016 w 26006001"/>
              <a:gd name="connsiteY77" fmla="*/ 10058400 h 11288000"/>
              <a:gd name="connsiteX78" fmla="*/ 7624216 w 26006001"/>
              <a:gd name="connsiteY78" fmla="*/ 10058400 h 11288000"/>
              <a:gd name="connsiteX79" fmla="*/ 7225631 w 26006001"/>
              <a:gd name="connsiteY79" fmla="*/ 9853929 h 11288000"/>
              <a:gd name="connsiteX80" fmla="*/ 7249077 w 26006001"/>
              <a:gd name="connsiteY80" fmla="*/ 9378462 h 11288000"/>
              <a:gd name="connsiteX81" fmla="*/ 7357585 w 26006001"/>
              <a:gd name="connsiteY81" fmla="*/ 9011775 h 11288000"/>
              <a:gd name="connsiteX82" fmla="*/ 7161564 w 26006001"/>
              <a:gd name="connsiteY82" fmla="*/ 8581293 h 11288000"/>
              <a:gd name="connsiteX83" fmla="*/ 6803601 w 26006001"/>
              <a:gd name="connsiteY83" fmla="*/ 8346831 h 11288000"/>
              <a:gd name="connsiteX84" fmla="*/ 6339040 w 26006001"/>
              <a:gd name="connsiteY84" fmla="*/ 8146448 h 11288000"/>
              <a:gd name="connsiteX85" fmla="*/ 6076770 w 26006001"/>
              <a:gd name="connsiteY85" fmla="*/ 7713785 h 11288000"/>
              <a:gd name="connsiteX86" fmla="*/ 5490616 w 26006001"/>
              <a:gd name="connsiteY86" fmla="*/ 7057293 h 11288000"/>
              <a:gd name="connsiteX87" fmla="*/ 4878835 w 26006001"/>
              <a:gd name="connsiteY87" fmla="*/ 6852820 h 11288000"/>
              <a:gd name="connsiteX88" fmla="*/ 4412093 w 26006001"/>
              <a:gd name="connsiteY88" fmla="*/ 6940062 h 11288000"/>
              <a:gd name="connsiteX89" fmla="*/ 4145733 w 26006001"/>
              <a:gd name="connsiteY89" fmla="*/ 7408441 h 11288000"/>
              <a:gd name="connsiteX90" fmla="*/ 4201077 w 26006001"/>
              <a:gd name="connsiteY90" fmla="*/ 8159262 h 11288000"/>
              <a:gd name="connsiteX91" fmla="*/ 4064490 w 26006001"/>
              <a:gd name="connsiteY91" fmla="*/ 9182441 h 11288000"/>
              <a:gd name="connsiteX92" fmla="*/ 4013508 w 26006001"/>
              <a:gd name="connsiteY92" fmla="*/ 10105293 h 11288000"/>
              <a:gd name="connsiteX93" fmla="*/ 4013508 w 26006001"/>
              <a:gd name="connsiteY93" fmla="*/ 10410093 h 11288000"/>
              <a:gd name="connsiteX94" fmla="*/ 3990062 w 26006001"/>
              <a:gd name="connsiteY94" fmla="*/ 11019693 h 11288000"/>
              <a:gd name="connsiteX95" fmla="*/ 3661816 w 26006001"/>
              <a:gd name="connsiteY95" fmla="*/ 11254154 h 11288000"/>
              <a:gd name="connsiteX96" fmla="*/ 3427354 w 26006001"/>
              <a:gd name="connsiteY96" fmla="*/ 11254154 h 11288000"/>
              <a:gd name="connsiteX97" fmla="*/ 3122554 w 26006001"/>
              <a:gd name="connsiteY97" fmla="*/ 10949354 h 11288000"/>
              <a:gd name="connsiteX98" fmla="*/ 3075662 w 26006001"/>
              <a:gd name="connsiteY98" fmla="*/ 10433539 h 11288000"/>
              <a:gd name="connsiteX99" fmla="*/ 3052216 w 26006001"/>
              <a:gd name="connsiteY99" fmla="*/ 10011508 h 11288000"/>
              <a:gd name="connsiteX100" fmla="*/ 3310124 w 26006001"/>
              <a:gd name="connsiteY100" fmla="*/ 8909539 h 11288000"/>
              <a:gd name="connsiteX101" fmla="*/ 3584935 w 26006001"/>
              <a:gd name="connsiteY101" fmla="*/ 8223330 h 11288000"/>
              <a:gd name="connsiteX102" fmla="*/ 3474247 w 26006001"/>
              <a:gd name="connsiteY102" fmla="*/ 7666893 h 11288000"/>
              <a:gd name="connsiteX103" fmla="*/ 3169447 w 26006001"/>
              <a:gd name="connsiteY103" fmla="*/ 7057293 h 11288000"/>
              <a:gd name="connsiteX104" fmla="*/ 3099108 w 26006001"/>
              <a:gd name="connsiteY104" fmla="*/ 6236677 h 11288000"/>
              <a:gd name="connsiteX105" fmla="*/ 3028770 w 26006001"/>
              <a:gd name="connsiteY105" fmla="*/ 5673970 h 11288000"/>
              <a:gd name="connsiteX106" fmla="*/ 2934985 w 26006001"/>
              <a:gd name="connsiteY106" fmla="*/ 5158154 h 11288000"/>
              <a:gd name="connsiteX107" fmla="*/ 2723970 w 26006001"/>
              <a:gd name="connsiteY107" fmla="*/ 4759570 h 11288000"/>
              <a:gd name="connsiteX108" fmla="*/ 2470424 w 26006001"/>
              <a:gd name="connsiteY108" fmla="*/ 4437594 h 11288000"/>
              <a:gd name="connsiteX109" fmla="*/ 2255047 w 26006001"/>
              <a:gd name="connsiteY109" fmla="*/ 4384431 h 11288000"/>
              <a:gd name="connsiteX110" fmla="*/ 1888360 w 26006001"/>
              <a:gd name="connsiteY110" fmla="*/ 4723310 h 11288000"/>
              <a:gd name="connsiteX111" fmla="*/ 1551662 w 26006001"/>
              <a:gd name="connsiteY111" fmla="*/ 5017477 h 11288000"/>
              <a:gd name="connsiteX112" fmla="*/ 1153077 w 26006001"/>
              <a:gd name="connsiteY112" fmla="*/ 5205047 h 11288000"/>
              <a:gd name="connsiteX113" fmla="*/ 731047 w 26006001"/>
              <a:gd name="connsiteY113" fmla="*/ 5134708 h 11288000"/>
              <a:gd name="connsiteX114" fmla="*/ 379354 w 26006001"/>
              <a:gd name="connsiteY114" fmla="*/ 4994031 h 11288000"/>
              <a:gd name="connsiteX115" fmla="*/ 4216 w 26006001"/>
              <a:gd name="connsiteY115"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2390386 w 26006001"/>
              <a:gd name="connsiteY7" fmla="*/ 829885 h 11288000"/>
              <a:gd name="connsiteX8" fmla="*/ 21879477 w 26006001"/>
              <a:gd name="connsiteY8" fmla="*/ 961293 h 11288000"/>
              <a:gd name="connsiteX9" fmla="*/ 21387108 w 26006001"/>
              <a:gd name="connsiteY9" fmla="*/ 1148862 h 11288000"/>
              <a:gd name="connsiteX10" fmla="*/ 21105754 w 26006001"/>
              <a:gd name="connsiteY10" fmla="*/ 1195754 h 11288000"/>
              <a:gd name="connsiteX11" fmla="*/ 20413002 w 26006001"/>
              <a:gd name="connsiteY11" fmla="*/ 1308896 h 11288000"/>
              <a:gd name="connsiteX12" fmla="*/ 19605201 w 26006001"/>
              <a:gd name="connsiteY12" fmla="*/ 1383324 h 11288000"/>
              <a:gd name="connsiteX13" fmla="*/ 18972154 w 26006001"/>
              <a:gd name="connsiteY13" fmla="*/ 1758462 h 11288000"/>
              <a:gd name="connsiteX14" fmla="*/ 18712065 w 26006001"/>
              <a:gd name="connsiteY14" fmla="*/ 2352795 h 11288000"/>
              <a:gd name="connsiteX15" fmla="*/ 18808031 w 26006001"/>
              <a:gd name="connsiteY15" fmla="*/ 3376247 h 11288000"/>
              <a:gd name="connsiteX16" fmla="*/ 19323847 w 26006001"/>
              <a:gd name="connsiteY16" fmla="*/ 4572000 h 11288000"/>
              <a:gd name="connsiteX17" fmla="*/ 19769324 w 26006001"/>
              <a:gd name="connsiteY17" fmla="*/ 5337544 h 11288000"/>
              <a:gd name="connsiteX18" fmla="*/ 20071941 w 26006001"/>
              <a:gd name="connsiteY18" fmla="*/ 5769935 h 11288000"/>
              <a:gd name="connsiteX19" fmla="*/ 20308585 w 26006001"/>
              <a:gd name="connsiteY19" fmla="*/ 6119447 h 11288000"/>
              <a:gd name="connsiteX20" fmla="*/ 20636831 w 26006001"/>
              <a:gd name="connsiteY20" fmla="*/ 6494585 h 11288000"/>
              <a:gd name="connsiteX21" fmla="*/ 20965077 w 26006001"/>
              <a:gd name="connsiteY21" fmla="*/ 6986954 h 11288000"/>
              <a:gd name="connsiteX22" fmla="*/ 21316770 w 26006001"/>
              <a:gd name="connsiteY22" fmla="*/ 7502770 h 11288000"/>
              <a:gd name="connsiteX23" fmla="*/ 21480893 w 26006001"/>
              <a:gd name="connsiteY23" fmla="*/ 8135816 h 11288000"/>
              <a:gd name="connsiteX24" fmla="*/ 21340216 w 26006001"/>
              <a:gd name="connsiteY24" fmla="*/ 8276493 h 11288000"/>
              <a:gd name="connsiteX25" fmla="*/ 20965077 w 26006001"/>
              <a:gd name="connsiteY25" fmla="*/ 8112370 h 11288000"/>
              <a:gd name="connsiteX26" fmla="*/ 20754062 w 26006001"/>
              <a:gd name="connsiteY26" fmla="*/ 8065477 h 11288000"/>
              <a:gd name="connsiteX27" fmla="*/ 20543047 w 26006001"/>
              <a:gd name="connsiteY27" fmla="*/ 8393724 h 11288000"/>
              <a:gd name="connsiteX28" fmla="*/ 20402370 w 26006001"/>
              <a:gd name="connsiteY28" fmla="*/ 9261231 h 11288000"/>
              <a:gd name="connsiteX29" fmla="*/ 20455260 w 26006001"/>
              <a:gd name="connsiteY29" fmla="*/ 9601746 h 11288000"/>
              <a:gd name="connsiteX30" fmla="*/ 20355477 w 26006001"/>
              <a:gd name="connsiteY30" fmla="*/ 9800493 h 11288000"/>
              <a:gd name="connsiteX31" fmla="*/ 20378924 w 26006001"/>
              <a:gd name="connsiteY31" fmla="*/ 10152185 h 11288000"/>
              <a:gd name="connsiteX32" fmla="*/ 20191354 w 26006001"/>
              <a:gd name="connsiteY32" fmla="*/ 10550770 h 11288000"/>
              <a:gd name="connsiteX33" fmla="*/ 19581754 w 26006001"/>
              <a:gd name="connsiteY33" fmla="*/ 10527324 h 11288000"/>
              <a:gd name="connsiteX34" fmla="*/ 19089385 w 26006001"/>
              <a:gd name="connsiteY34" fmla="*/ 10128739 h 11288000"/>
              <a:gd name="connsiteX35" fmla="*/ 18784585 w 26006001"/>
              <a:gd name="connsiteY35" fmla="*/ 9542585 h 11288000"/>
              <a:gd name="connsiteX36" fmla="*/ 18432893 w 26006001"/>
              <a:gd name="connsiteY36" fmla="*/ 8675077 h 11288000"/>
              <a:gd name="connsiteX37" fmla="*/ 18174985 w 26006001"/>
              <a:gd name="connsiteY37" fmla="*/ 7737231 h 11288000"/>
              <a:gd name="connsiteX38" fmla="*/ 17776401 w 26006001"/>
              <a:gd name="connsiteY38" fmla="*/ 6752493 h 11288000"/>
              <a:gd name="connsiteX39" fmla="*/ 17597555 w 26006001"/>
              <a:gd name="connsiteY39" fmla="*/ 6509579 h 11288000"/>
              <a:gd name="connsiteX40" fmla="*/ 17284031 w 26006001"/>
              <a:gd name="connsiteY40" fmla="*/ 6236677 h 11288000"/>
              <a:gd name="connsiteX41" fmla="*/ 16932339 w 26006001"/>
              <a:gd name="connsiteY41" fmla="*/ 5814647 h 11288000"/>
              <a:gd name="connsiteX42" fmla="*/ 16589370 w 26006001"/>
              <a:gd name="connsiteY42" fmla="*/ 5452321 h 11288000"/>
              <a:gd name="connsiteX43" fmla="*/ 15642801 w 26006001"/>
              <a:gd name="connsiteY43" fmla="*/ 3868616 h 11288000"/>
              <a:gd name="connsiteX44" fmla="*/ 15478677 w 26006001"/>
              <a:gd name="connsiteY44" fmla="*/ 3376247 h 11288000"/>
              <a:gd name="connsiteX45" fmla="*/ 15431785 w 26006001"/>
              <a:gd name="connsiteY45" fmla="*/ 2274277 h 11288000"/>
              <a:gd name="connsiteX46" fmla="*/ 15361447 w 26006001"/>
              <a:gd name="connsiteY46" fmla="*/ 1617785 h 11288000"/>
              <a:gd name="connsiteX47" fmla="*/ 14681508 w 26006001"/>
              <a:gd name="connsiteY47" fmla="*/ 1383324 h 11288000"/>
              <a:gd name="connsiteX48" fmla="*/ 13884339 w 26006001"/>
              <a:gd name="connsiteY48" fmla="*/ 1336431 h 11288000"/>
              <a:gd name="connsiteX49" fmla="*/ 12665139 w 26006001"/>
              <a:gd name="connsiteY49" fmla="*/ 1453662 h 11288000"/>
              <a:gd name="connsiteX50" fmla="*/ 11938308 w 26006001"/>
              <a:gd name="connsiteY50" fmla="*/ 1500554 h 11288000"/>
              <a:gd name="connsiteX51" fmla="*/ 10904496 w 26006001"/>
              <a:gd name="connsiteY51" fmla="*/ 1715658 h 11288000"/>
              <a:gd name="connsiteX52" fmla="*/ 10039170 w 26006001"/>
              <a:gd name="connsiteY52" fmla="*/ 1866968 h 11288000"/>
              <a:gd name="connsiteX53" fmla="*/ 9195108 w 26006001"/>
              <a:gd name="connsiteY53" fmla="*/ 1969477 h 11288000"/>
              <a:gd name="connsiteX54" fmla="*/ 8046247 w 26006001"/>
              <a:gd name="connsiteY54" fmla="*/ 2016370 h 11288000"/>
              <a:gd name="connsiteX55" fmla="*/ 6428462 w 26006001"/>
              <a:gd name="connsiteY55" fmla="*/ 2180493 h 11288000"/>
              <a:gd name="connsiteX56" fmla="*/ 5467170 w 26006001"/>
              <a:gd name="connsiteY56" fmla="*/ 2039816 h 11288000"/>
              <a:gd name="connsiteX57" fmla="*/ 4974801 w 26006001"/>
              <a:gd name="connsiteY57" fmla="*/ 2297724 h 11288000"/>
              <a:gd name="connsiteX58" fmla="*/ 4787231 w 26006001"/>
              <a:gd name="connsiteY58" fmla="*/ 2743200 h 11288000"/>
              <a:gd name="connsiteX59" fmla="*/ 4810677 w 26006001"/>
              <a:gd name="connsiteY59" fmla="*/ 3399693 h 11288000"/>
              <a:gd name="connsiteX60" fmla="*/ 4763785 w 26006001"/>
              <a:gd name="connsiteY60" fmla="*/ 3821724 h 11288000"/>
              <a:gd name="connsiteX61" fmla="*/ 5115477 w 26006001"/>
              <a:gd name="connsiteY61" fmla="*/ 4947139 h 11288000"/>
              <a:gd name="connsiteX62" fmla="*/ 6100216 w 26006001"/>
              <a:gd name="connsiteY62" fmla="*/ 5697416 h 11288000"/>
              <a:gd name="connsiteX63" fmla="*/ 6633207 w 26006001"/>
              <a:gd name="connsiteY63" fmla="*/ 6061921 h 11288000"/>
              <a:gd name="connsiteX64" fmla="*/ 6967724 w 26006001"/>
              <a:gd name="connsiteY64" fmla="*/ 6494585 h 11288000"/>
              <a:gd name="connsiteX65" fmla="*/ 7436647 w 26006001"/>
              <a:gd name="connsiteY65" fmla="*/ 7385539 h 11288000"/>
              <a:gd name="connsiteX66" fmla="*/ 7741447 w 26006001"/>
              <a:gd name="connsiteY66" fmla="*/ 8135816 h 11288000"/>
              <a:gd name="connsiteX67" fmla="*/ 8210370 w 26006001"/>
              <a:gd name="connsiteY67" fmla="*/ 8276493 h 11288000"/>
              <a:gd name="connsiteX68" fmla="*/ 8984093 w 26006001"/>
              <a:gd name="connsiteY68" fmla="*/ 8182708 h 11288000"/>
              <a:gd name="connsiteX69" fmla="*/ 9710924 w 26006001"/>
              <a:gd name="connsiteY69" fmla="*/ 8112370 h 11288000"/>
              <a:gd name="connsiteX70" fmla="*/ 9968831 w 26006001"/>
              <a:gd name="connsiteY70" fmla="*/ 8206154 h 11288000"/>
              <a:gd name="connsiteX71" fmla="*/ 10109508 w 26006001"/>
              <a:gd name="connsiteY71" fmla="*/ 8370277 h 11288000"/>
              <a:gd name="connsiteX72" fmla="*/ 10109508 w 26006001"/>
              <a:gd name="connsiteY72" fmla="*/ 8698524 h 11288000"/>
              <a:gd name="connsiteX73" fmla="*/ 9926301 w 26006001"/>
              <a:gd name="connsiteY73" fmla="*/ 9014229 h 11288000"/>
              <a:gd name="connsiteX74" fmla="*/ 9571882 w 26006001"/>
              <a:gd name="connsiteY74" fmla="*/ 9271864 h 11288000"/>
              <a:gd name="connsiteX75" fmla="*/ 9148216 w 26006001"/>
              <a:gd name="connsiteY75" fmla="*/ 9261231 h 11288000"/>
              <a:gd name="connsiteX76" fmla="*/ 8749631 w 26006001"/>
              <a:gd name="connsiteY76" fmla="*/ 9355016 h 11288000"/>
              <a:gd name="connsiteX77" fmla="*/ 8304154 w 26006001"/>
              <a:gd name="connsiteY77" fmla="*/ 9706708 h 11288000"/>
              <a:gd name="connsiteX78" fmla="*/ 7929016 w 26006001"/>
              <a:gd name="connsiteY78" fmla="*/ 10058400 h 11288000"/>
              <a:gd name="connsiteX79" fmla="*/ 7624216 w 26006001"/>
              <a:gd name="connsiteY79" fmla="*/ 10058400 h 11288000"/>
              <a:gd name="connsiteX80" fmla="*/ 7225631 w 26006001"/>
              <a:gd name="connsiteY80" fmla="*/ 9853929 h 11288000"/>
              <a:gd name="connsiteX81" fmla="*/ 7249077 w 26006001"/>
              <a:gd name="connsiteY81" fmla="*/ 9378462 h 11288000"/>
              <a:gd name="connsiteX82" fmla="*/ 7357585 w 26006001"/>
              <a:gd name="connsiteY82" fmla="*/ 9011775 h 11288000"/>
              <a:gd name="connsiteX83" fmla="*/ 7161564 w 26006001"/>
              <a:gd name="connsiteY83" fmla="*/ 8581293 h 11288000"/>
              <a:gd name="connsiteX84" fmla="*/ 6803601 w 26006001"/>
              <a:gd name="connsiteY84" fmla="*/ 8346831 h 11288000"/>
              <a:gd name="connsiteX85" fmla="*/ 6339040 w 26006001"/>
              <a:gd name="connsiteY85" fmla="*/ 8146448 h 11288000"/>
              <a:gd name="connsiteX86" fmla="*/ 6076770 w 26006001"/>
              <a:gd name="connsiteY86" fmla="*/ 7713785 h 11288000"/>
              <a:gd name="connsiteX87" fmla="*/ 5490616 w 26006001"/>
              <a:gd name="connsiteY87" fmla="*/ 7057293 h 11288000"/>
              <a:gd name="connsiteX88" fmla="*/ 4878835 w 26006001"/>
              <a:gd name="connsiteY88" fmla="*/ 6852820 h 11288000"/>
              <a:gd name="connsiteX89" fmla="*/ 4412093 w 26006001"/>
              <a:gd name="connsiteY89" fmla="*/ 6940062 h 11288000"/>
              <a:gd name="connsiteX90" fmla="*/ 4145733 w 26006001"/>
              <a:gd name="connsiteY90" fmla="*/ 7408441 h 11288000"/>
              <a:gd name="connsiteX91" fmla="*/ 4201077 w 26006001"/>
              <a:gd name="connsiteY91" fmla="*/ 8159262 h 11288000"/>
              <a:gd name="connsiteX92" fmla="*/ 4064490 w 26006001"/>
              <a:gd name="connsiteY92" fmla="*/ 9182441 h 11288000"/>
              <a:gd name="connsiteX93" fmla="*/ 4013508 w 26006001"/>
              <a:gd name="connsiteY93" fmla="*/ 10105293 h 11288000"/>
              <a:gd name="connsiteX94" fmla="*/ 4013508 w 26006001"/>
              <a:gd name="connsiteY94" fmla="*/ 10410093 h 11288000"/>
              <a:gd name="connsiteX95" fmla="*/ 3990062 w 26006001"/>
              <a:gd name="connsiteY95" fmla="*/ 11019693 h 11288000"/>
              <a:gd name="connsiteX96" fmla="*/ 3661816 w 26006001"/>
              <a:gd name="connsiteY96" fmla="*/ 11254154 h 11288000"/>
              <a:gd name="connsiteX97" fmla="*/ 3427354 w 26006001"/>
              <a:gd name="connsiteY97" fmla="*/ 11254154 h 11288000"/>
              <a:gd name="connsiteX98" fmla="*/ 3122554 w 26006001"/>
              <a:gd name="connsiteY98" fmla="*/ 10949354 h 11288000"/>
              <a:gd name="connsiteX99" fmla="*/ 3075662 w 26006001"/>
              <a:gd name="connsiteY99" fmla="*/ 10433539 h 11288000"/>
              <a:gd name="connsiteX100" fmla="*/ 3052216 w 26006001"/>
              <a:gd name="connsiteY100" fmla="*/ 10011508 h 11288000"/>
              <a:gd name="connsiteX101" fmla="*/ 3310124 w 26006001"/>
              <a:gd name="connsiteY101" fmla="*/ 8909539 h 11288000"/>
              <a:gd name="connsiteX102" fmla="*/ 3584935 w 26006001"/>
              <a:gd name="connsiteY102" fmla="*/ 8223330 h 11288000"/>
              <a:gd name="connsiteX103" fmla="*/ 3474247 w 26006001"/>
              <a:gd name="connsiteY103" fmla="*/ 7666893 h 11288000"/>
              <a:gd name="connsiteX104" fmla="*/ 3169447 w 26006001"/>
              <a:gd name="connsiteY104" fmla="*/ 7057293 h 11288000"/>
              <a:gd name="connsiteX105" fmla="*/ 3099108 w 26006001"/>
              <a:gd name="connsiteY105" fmla="*/ 6236677 h 11288000"/>
              <a:gd name="connsiteX106" fmla="*/ 3028770 w 26006001"/>
              <a:gd name="connsiteY106" fmla="*/ 5673970 h 11288000"/>
              <a:gd name="connsiteX107" fmla="*/ 2934985 w 26006001"/>
              <a:gd name="connsiteY107" fmla="*/ 5158154 h 11288000"/>
              <a:gd name="connsiteX108" fmla="*/ 2723970 w 26006001"/>
              <a:gd name="connsiteY108" fmla="*/ 4759570 h 11288000"/>
              <a:gd name="connsiteX109" fmla="*/ 2470424 w 26006001"/>
              <a:gd name="connsiteY109" fmla="*/ 4437594 h 11288000"/>
              <a:gd name="connsiteX110" fmla="*/ 2255047 w 26006001"/>
              <a:gd name="connsiteY110" fmla="*/ 4384431 h 11288000"/>
              <a:gd name="connsiteX111" fmla="*/ 1888360 w 26006001"/>
              <a:gd name="connsiteY111" fmla="*/ 4723310 h 11288000"/>
              <a:gd name="connsiteX112" fmla="*/ 1551662 w 26006001"/>
              <a:gd name="connsiteY112" fmla="*/ 5017477 h 11288000"/>
              <a:gd name="connsiteX113" fmla="*/ 1153077 w 26006001"/>
              <a:gd name="connsiteY113" fmla="*/ 5205047 h 11288000"/>
              <a:gd name="connsiteX114" fmla="*/ 731047 w 26006001"/>
              <a:gd name="connsiteY114" fmla="*/ 5134708 h 11288000"/>
              <a:gd name="connsiteX115" fmla="*/ 379354 w 26006001"/>
              <a:gd name="connsiteY115" fmla="*/ 4994031 h 11288000"/>
              <a:gd name="connsiteX116" fmla="*/ 4216 w 26006001"/>
              <a:gd name="connsiteY116"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2390386 w 26006001"/>
              <a:gd name="connsiteY7" fmla="*/ 829885 h 11288000"/>
              <a:gd name="connsiteX8" fmla="*/ 21879477 w 26006001"/>
              <a:gd name="connsiteY8" fmla="*/ 961293 h 11288000"/>
              <a:gd name="connsiteX9" fmla="*/ 21387108 w 26006001"/>
              <a:gd name="connsiteY9" fmla="*/ 1148862 h 11288000"/>
              <a:gd name="connsiteX10" fmla="*/ 21105754 w 26006001"/>
              <a:gd name="connsiteY10" fmla="*/ 1195754 h 11288000"/>
              <a:gd name="connsiteX11" fmla="*/ 20413002 w 26006001"/>
              <a:gd name="connsiteY11" fmla="*/ 1308896 h 11288000"/>
              <a:gd name="connsiteX12" fmla="*/ 19605201 w 26006001"/>
              <a:gd name="connsiteY12" fmla="*/ 1383324 h 11288000"/>
              <a:gd name="connsiteX13" fmla="*/ 18972154 w 26006001"/>
              <a:gd name="connsiteY13" fmla="*/ 1758462 h 11288000"/>
              <a:gd name="connsiteX14" fmla="*/ 18712065 w 26006001"/>
              <a:gd name="connsiteY14" fmla="*/ 2352795 h 11288000"/>
              <a:gd name="connsiteX15" fmla="*/ 18808031 w 26006001"/>
              <a:gd name="connsiteY15" fmla="*/ 3376247 h 11288000"/>
              <a:gd name="connsiteX16" fmla="*/ 19323847 w 26006001"/>
              <a:gd name="connsiteY16" fmla="*/ 4572000 h 11288000"/>
              <a:gd name="connsiteX17" fmla="*/ 19769324 w 26006001"/>
              <a:gd name="connsiteY17" fmla="*/ 5337544 h 11288000"/>
              <a:gd name="connsiteX18" fmla="*/ 20071941 w 26006001"/>
              <a:gd name="connsiteY18" fmla="*/ 5769935 h 11288000"/>
              <a:gd name="connsiteX19" fmla="*/ 20308585 w 26006001"/>
              <a:gd name="connsiteY19" fmla="*/ 6119447 h 11288000"/>
              <a:gd name="connsiteX20" fmla="*/ 20636831 w 26006001"/>
              <a:gd name="connsiteY20" fmla="*/ 6494585 h 11288000"/>
              <a:gd name="connsiteX21" fmla="*/ 20965077 w 26006001"/>
              <a:gd name="connsiteY21" fmla="*/ 6986954 h 11288000"/>
              <a:gd name="connsiteX22" fmla="*/ 21316770 w 26006001"/>
              <a:gd name="connsiteY22" fmla="*/ 7502770 h 11288000"/>
              <a:gd name="connsiteX23" fmla="*/ 21480893 w 26006001"/>
              <a:gd name="connsiteY23" fmla="*/ 8135816 h 11288000"/>
              <a:gd name="connsiteX24" fmla="*/ 21340216 w 26006001"/>
              <a:gd name="connsiteY24" fmla="*/ 8276493 h 11288000"/>
              <a:gd name="connsiteX25" fmla="*/ 20965077 w 26006001"/>
              <a:gd name="connsiteY25" fmla="*/ 8112370 h 11288000"/>
              <a:gd name="connsiteX26" fmla="*/ 20754062 w 26006001"/>
              <a:gd name="connsiteY26" fmla="*/ 8065477 h 11288000"/>
              <a:gd name="connsiteX27" fmla="*/ 20543047 w 26006001"/>
              <a:gd name="connsiteY27" fmla="*/ 8393724 h 11288000"/>
              <a:gd name="connsiteX28" fmla="*/ 20487431 w 26006001"/>
              <a:gd name="connsiteY28" fmla="*/ 8963519 h 11288000"/>
              <a:gd name="connsiteX29" fmla="*/ 20455260 w 26006001"/>
              <a:gd name="connsiteY29" fmla="*/ 9601746 h 11288000"/>
              <a:gd name="connsiteX30" fmla="*/ 20355477 w 26006001"/>
              <a:gd name="connsiteY30" fmla="*/ 9800493 h 11288000"/>
              <a:gd name="connsiteX31" fmla="*/ 20378924 w 26006001"/>
              <a:gd name="connsiteY31" fmla="*/ 10152185 h 11288000"/>
              <a:gd name="connsiteX32" fmla="*/ 20191354 w 26006001"/>
              <a:gd name="connsiteY32" fmla="*/ 10550770 h 11288000"/>
              <a:gd name="connsiteX33" fmla="*/ 19581754 w 26006001"/>
              <a:gd name="connsiteY33" fmla="*/ 10527324 h 11288000"/>
              <a:gd name="connsiteX34" fmla="*/ 19089385 w 26006001"/>
              <a:gd name="connsiteY34" fmla="*/ 10128739 h 11288000"/>
              <a:gd name="connsiteX35" fmla="*/ 18784585 w 26006001"/>
              <a:gd name="connsiteY35" fmla="*/ 9542585 h 11288000"/>
              <a:gd name="connsiteX36" fmla="*/ 18432893 w 26006001"/>
              <a:gd name="connsiteY36" fmla="*/ 8675077 h 11288000"/>
              <a:gd name="connsiteX37" fmla="*/ 18174985 w 26006001"/>
              <a:gd name="connsiteY37" fmla="*/ 7737231 h 11288000"/>
              <a:gd name="connsiteX38" fmla="*/ 17776401 w 26006001"/>
              <a:gd name="connsiteY38" fmla="*/ 6752493 h 11288000"/>
              <a:gd name="connsiteX39" fmla="*/ 17597555 w 26006001"/>
              <a:gd name="connsiteY39" fmla="*/ 6509579 h 11288000"/>
              <a:gd name="connsiteX40" fmla="*/ 17284031 w 26006001"/>
              <a:gd name="connsiteY40" fmla="*/ 6236677 h 11288000"/>
              <a:gd name="connsiteX41" fmla="*/ 16932339 w 26006001"/>
              <a:gd name="connsiteY41" fmla="*/ 5814647 h 11288000"/>
              <a:gd name="connsiteX42" fmla="*/ 16589370 w 26006001"/>
              <a:gd name="connsiteY42" fmla="*/ 5452321 h 11288000"/>
              <a:gd name="connsiteX43" fmla="*/ 15642801 w 26006001"/>
              <a:gd name="connsiteY43" fmla="*/ 3868616 h 11288000"/>
              <a:gd name="connsiteX44" fmla="*/ 15478677 w 26006001"/>
              <a:gd name="connsiteY44" fmla="*/ 3376247 h 11288000"/>
              <a:gd name="connsiteX45" fmla="*/ 15431785 w 26006001"/>
              <a:gd name="connsiteY45" fmla="*/ 2274277 h 11288000"/>
              <a:gd name="connsiteX46" fmla="*/ 15361447 w 26006001"/>
              <a:gd name="connsiteY46" fmla="*/ 1617785 h 11288000"/>
              <a:gd name="connsiteX47" fmla="*/ 14681508 w 26006001"/>
              <a:gd name="connsiteY47" fmla="*/ 1383324 h 11288000"/>
              <a:gd name="connsiteX48" fmla="*/ 13884339 w 26006001"/>
              <a:gd name="connsiteY48" fmla="*/ 1336431 h 11288000"/>
              <a:gd name="connsiteX49" fmla="*/ 12665139 w 26006001"/>
              <a:gd name="connsiteY49" fmla="*/ 1453662 h 11288000"/>
              <a:gd name="connsiteX50" fmla="*/ 11938308 w 26006001"/>
              <a:gd name="connsiteY50" fmla="*/ 1500554 h 11288000"/>
              <a:gd name="connsiteX51" fmla="*/ 10904496 w 26006001"/>
              <a:gd name="connsiteY51" fmla="*/ 1715658 h 11288000"/>
              <a:gd name="connsiteX52" fmla="*/ 10039170 w 26006001"/>
              <a:gd name="connsiteY52" fmla="*/ 1866968 h 11288000"/>
              <a:gd name="connsiteX53" fmla="*/ 9195108 w 26006001"/>
              <a:gd name="connsiteY53" fmla="*/ 1969477 h 11288000"/>
              <a:gd name="connsiteX54" fmla="*/ 8046247 w 26006001"/>
              <a:gd name="connsiteY54" fmla="*/ 2016370 h 11288000"/>
              <a:gd name="connsiteX55" fmla="*/ 6428462 w 26006001"/>
              <a:gd name="connsiteY55" fmla="*/ 2180493 h 11288000"/>
              <a:gd name="connsiteX56" fmla="*/ 5467170 w 26006001"/>
              <a:gd name="connsiteY56" fmla="*/ 2039816 h 11288000"/>
              <a:gd name="connsiteX57" fmla="*/ 4974801 w 26006001"/>
              <a:gd name="connsiteY57" fmla="*/ 2297724 h 11288000"/>
              <a:gd name="connsiteX58" fmla="*/ 4787231 w 26006001"/>
              <a:gd name="connsiteY58" fmla="*/ 2743200 h 11288000"/>
              <a:gd name="connsiteX59" fmla="*/ 4810677 w 26006001"/>
              <a:gd name="connsiteY59" fmla="*/ 3399693 h 11288000"/>
              <a:gd name="connsiteX60" fmla="*/ 4763785 w 26006001"/>
              <a:gd name="connsiteY60" fmla="*/ 3821724 h 11288000"/>
              <a:gd name="connsiteX61" fmla="*/ 5115477 w 26006001"/>
              <a:gd name="connsiteY61" fmla="*/ 4947139 h 11288000"/>
              <a:gd name="connsiteX62" fmla="*/ 6100216 w 26006001"/>
              <a:gd name="connsiteY62" fmla="*/ 5697416 h 11288000"/>
              <a:gd name="connsiteX63" fmla="*/ 6633207 w 26006001"/>
              <a:gd name="connsiteY63" fmla="*/ 6061921 h 11288000"/>
              <a:gd name="connsiteX64" fmla="*/ 6967724 w 26006001"/>
              <a:gd name="connsiteY64" fmla="*/ 6494585 h 11288000"/>
              <a:gd name="connsiteX65" fmla="*/ 7436647 w 26006001"/>
              <a:gd name="connsiteY65" fmla="*/ 7385539 h 11288000"/>
              <a:gd name="connsiteX66" fmla="*/ 7741447 w 26006001"/>
              <a:gd name="connsiteY66" fmla="*/ 8135816 h 11288000"/>
              <a:gd name="connsiteX67" fmla="*/ 8210370 w 26006001"/>
              <a:gd name="connsiteY67" fmla="*/ 8276493 h 11288000"/>
              <a:gd name="connsiteX68" fmla="*/ 8984093 w 26006001"/>
              <a:gd name="connsiteY68" fmla="*/ 8182708 h 11288000"/>
              <a:gd name="connsiteX69" fmla="*/ 9710924 w 26006001"/>
              <a:gd name="connsiteY69" fmla="*/ 8112370 h 11288000"/>
              <a:gd name="connsiteX70" fmla="*/ 9968831 w 26006001"/>
              <a:gd name="connsiteY70" fmla="*/ 8206154 h 11288000"/>
              <a:gd name="connsiteX71" fmla="*/ 10109508 w 26006001"/>
              <a:gd name="connsiteY71" fmla="*/ 8370277 h 11288000"/>
              <a:gd name="connsiteX72" fmla="*/ 10109508 w 26006001"/>
              <a:gd name="connsiteY72" fmla="*/ 8698524 h 11288000"/>
              <a:gd name="connsiteX73" fmla="*/ 9926301 w 26006001"/>
              <a:gd name="connsiteY73" fmla="*/ 9014229 h 11288000"/>
              <a:gd name="connsiteX74" fmla="*/ 9571882 w 26006001"/>
              <a:gd name="connsiteY74" fmla="*/ 9271864 h 11288000"/>
              <a:gd name="connsiteX75" fmla="*/ 9148216 w 26006001"/>
              <a:gd name="connsiteY75" fmla="*/ 9261231 h 11288000"/>
              <a:gd name="connsiteX76" fmla="*/ 8749631 w 26006001"/>
              <a:gd name="connsiteY76" fmla="*/ 9355016 h 11288000"/>
              <a:gd name="connsiteX77" fmla="*/ 8304154 w 26006001"/>
              <a:gd name="connsiteY77" fmla="*/ 9706708 h 11288000"/>
              <a:gd name="connsiteX78" fmla="*/ 7929016 w 26006001"/>
              <a:gd name="connsiteY78" fmla="*/ 10058400 h 11288000"/>
              <a:gd name="connsiteX79" fmla="*/ 7624216 w 26006001"/>
              <a:gd name="connsiteY79" fmla="*/ 10058400 h 11288000"/>
              <a:gd name="connsiteX80" fmla="*/ 7225631 w 26006001"/>
              <a:gd name="connsiteY80" fmla="*/ 9853929 h 11288000"/>
              <a:gd name="connsiteX81" fmla="*/ 7249077 w 26006001"/>
              <a:gd name="connsiteY81" fmla="*/ 9378462 h 11288000"/>
              <a:gd name="connsiteX82" fmla="*/ 7357585 w 26006001"/>
              <a:gd name="connsiteY82" fmla="*/ 9011775 h 11288000"/>
              <a:gd name="connsiteX83" fmla="*/ 7161564 w 26006001"/>
              <a:gd name="connsiteY83" fmla="*/ 8581293 h 11288000"/>
              <a:gd name="connsiteX84" fmla="*/ 6803601 w 26006001"/>
              <a:gd name="connsiteY84" fmla="*/ 8346831 h 11288000"/>
              <a:gd name="connsiteX85" fmla="*/ 6339040 w 26006001"/>
              <a:gd name="connsiteY85" fmla="*/ 8146448 h 11288000"/>
              <a:gd name="connsiteX86" fmla="*/ 6076770 w 26006001"/>
              <a:gd name="connsiteY86" fmla="*/ 7713785 h 11288000"/>
              <a:gd name="connsiteX87" fmla="*/ 5490616 w 26006001"/>
              <a:gd name="connsiteY87" fmla="*/ 7057293 h 11288000"/>
              <a:gd name="connsiteX88" fmla="*/ 4878835 w 26006001"/>
              <a:gd name="connsiteY88" fmla="*/ 6852820 h 11288000"/>
              <a:gd name="connsiteX89" fmla="*/ 4412093 w 26006001"/>
              <a:gd name="connsiteY89" fmla="*/ 6940062 h 11288000"/>
              <a:gd name="connsiteX90" fmla="*/ 4145733 w 26006001"/>
              <a:gd name="connsiteY90" fmla="*/ 7408441 h 11288000"/>
              <a:gd name="connsiteX91" fmla="*/ 4201077 w 26006001"/>
              <a:gd name="connsiteY91" fmla="*/ 8159262 h 11288000"/>
              <a:gd name="connsiteX92" fmla="*/ 4064490 w 26006001"/>
              <a:gd name="connsiteY92" fmla="*/ 9182441 h 11288000"/>
              <a:gd name="connsiteX93" fmla="*/ 4013508 w 26006001"/>
              <a:gd name="connsiteY93" fmla="*/ 10105293 h 11288000"/>
              <a:gd name="connsiteX94" fmla="*/ 4013508 w 26006001"/>
              <a:gd name="connsiteY94" fmla="*/ 10410093 h 11288000"/>
              <a:gd name="connsiteX95" fmla="*/ 3990062 w 26006001"/>
              <a:gd name="connsiteY95" fmla="*/ 11019693 h 11288000"/>
              <a:gd name="connsiteX96" fmla="*/ 3661816 w 26006001"/>
              <a:gd name="connsiteY96" fmla="*/ 11254154 h 11288000"/>
              <a:gd name="connsiteX97" fmla="*/ 3427354 w 26006001"/>
              <a:gd name="connsiteY97" fmla="*/ 11254154 h 11288000"/>
              <a:gd name="connsiteX98" fmla="*/ 3122554 w 26006001"/>
              <a:gd name="connsiteY98" fmla="*/ 10949354 h 11288000"/>
              <a:gd name="connsiteX99" fmla="*/ 3075662 w 26006001"/>
              <a:gd name="connsiteY99" fmla="*/ 10433539 h 11288000"/>
              <a:gd name="connsiteX100" fmla="*/ 3052216 w 26006001"/>
              <a:gd name="connsiteY100" fmla="*/ 10011508 h 11288000"/>
              <a:gd name="connsiteX101" fmla="*/ 3310124 w 26006001"/>
              <a:gd name="connsiteY101" fmla="*/ 8909539 h 11288000"/>
              <a:gd name="connsiteX102" fmla="*/ 3584935 w 26006001"/>
              <a:gd name="connsiteY102" fmla="*/ 8223330 h 11288000"/>
              <a:gd name="connsiteX103" fmla="*/ 3474247 w 26006001"/>
              <a:gd name="connsiteY103" fmla="*/ 7666893 h 11288000"/>
              <a:gd name="connsiteX104" fmla="*/ 3169447 w 26006001"/>
              <a:gd name="connsiteY104" fmla="*/ 7057293 h 11288000"/>
              <a:gd name="connsiteX105" fmla="*/ 3099108 w 26006001"/>
              <a:gd name="connsiteY105" fmla="*/ 6236677 h 11288000"/>
              <a:gd name="connsiteX106" fmla="*/ 3028770 w 26006001"/>
              <a:gd name="connsiteY106" fmla="*/ 5673970 h 11288000"/>
              <a:gd name="connsiteX107" fmla="*/ 2934985 w 26006001"/>
              <a:gd name="connsiteY107" fmla="*/ 5158154 h 11288000"/>
              <a:gd name="connsiteX108" fmla="*/ 2723970 w 26006001"/>
              <a:gd name="connsiteY108" fmla="*/ 4759570 h 11288000"/>
              <a:gd name="connsiteX109" fmla="*/ 2470424 w 26006001"/>
              <a:gd name="connsiteY109" fmla="*/ 4437594 h 11288000"/>
              <a:gd name="connsiteX110" fmla="*/ 2255047 w 26006001"/>
              <a:gd name="connsiteY110" fmla="*/ 4384431 h 11288000"/>
              <a:gd name="connsiteX111" fmla="*/ 1888360 w 26006001"/>
              <a:gd name="connsiteY111" fmla="*/ 4723310 h 11288000"/>
              <a:gd name="connsiteX112" fmla="*/ 1551662 w 26006001"/>
              <a:gd name="connsiteY112" fmla="*/ 5017477 h 11288000"/>
              <a:gd name="connsiteX113" fmla="*/ 1153077 w 26006001"/>
              <a:gd name="connsiteY113" fmla="*/ 5205047 h 11288000"/>
              <a:gd name="connsiteX114" fmla="*/ 731047 w 26006001"/>
              <a:gd name="connsiteY114" fmla="*/ 5134708 h 11288000"/>
              <a:gd name="connsiteX115" fmla="*/ 379354 w 26006001"/>
              <a:gd name="connsiteY115" fmla="*/ 4994031 h 11288000"/>
              <a:gd name="connsiteX116" fmla="*/ 4216 w 26006001"/>
              <a:gd name="connsiteY116"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2390386 w 26006001"/>
              <a:gd name="connsiteY7" fmla="*/ 829885 h 11288000"/>
              <a:gd name="connsiteX8" fmla="*/ 21879477 w 26006001"/>
              <a:gd name="connsiteY8" fmla="*/ 961293 h 11288000"/>
              <a:gd name="connsiteX9" fmla="*/ 21387108 w 26006001"/>
              <a:gd name="connsiteY9" fmla="*/ 1148862 h 11288000"/>
              <a:gd name="connsiteX10" fmla="*/ 21105754 w 26006001"/>
              <a:gd name="connsiteY10" fmla="*/ 1195754 h 11288000"/>
              <a:gd name="connsiteX11" fmla="*/ 20413002 w 26006001"/>
              <a:gd name="connsiteY11" fmla="*/ 1308896 h 11288000"/>
              <a:gd name="connsiteX12" fmla="*/ 19605201 w 26006001"/>
              <a:gd name="connsiteY12" fmla="*/ 1383324 h 11288000"/>
              <a:gd name="connsiteX13" fmla="*/ 18972154 w 26006001"/>
              <a:gd name="connsiteY13" fmla="*/ 1758462 h 11288000"/>
              <a:gd name="connsiteX14" fmla="*/ 18712065 w 26006001"/>
              <a:gd name="connsiteY14" fmla="*/ 2352795 h 11288000"/>
              <a:gd name="connsiteX15" fmla="*/ 18808031 w 26006001"/>
              <a:gd name="connsiteY15" fmla="*/ 3376247 h 11288000"/>
              <a:gd name="connsiteX16" fmla="*/ 19323847 w 26006001"/>
              <a:gd name="connsiteY16" fmla="*/ 4572000 h 11288000"/>
              <a:gd name="connsiteX17" fmla="*/ 19769324 w 26006001"/>
              <a:gd name="connsiteY17" fmla="*/ 5337544 h 11288000"/>
              <a:gd name="connsiteX18" fmla="*/ 20071941 w 26006001"/>
              <a:gd name="connsiteY18" fmla="*/ 5769935 h 11288000"/>
              <a:gd name="connsiteX19" fmla="*/ 20308585 w 26006001"/>
              <a:gd name="connsiteY19" fmla="*/ 6119447 h 11288000"/>
              <a:gd name="connsiteX20" fmla="*/ 20636831 w 26006001"/>
              <a:gd name="connsiteY20" fmla="*/ 6494585 h 11288000"/>
              <a:gd name="connsiteX21" fmla="*/ 20965077 w 26006001"/>
              <a:gd name="connsiteY21" fmla="*/ 6986954 h 11288000"/>
              <a:gd name="connsiteX22" fmla="*/ 21316770 w 26006001"/>
              <a:gd name="connsiteY22" fmla="*/ 7502770 h 11288000"/>
              <a:gd name="connsiteX23" fmla="*/ 21480893 w 26006001"/>
              <a:gd name="connsiteY23" fmla="*/ 8135816 h 11288000"/>
              <a:gd name="connsiteX24" fmla="*/ 21340216 w 26006001"/>
              <a:gd name="connsiteY24" fmla="*/ 8276493 h 11288000"/>
              <a:gd name="connsiteX25" fmla="*/ 20965077 w 26006001"/>
              <a:gd name="connsiteY25" fmla="*/ 8112370 h 11288000"/>
              <a:gd name="connsiteX26" fmla="*/ 20754062 w 26006001"/>
              <a:gd name="connsiteY26" fmla="*/ 8065477 h 11288000"/>
              <a:gd name="connsiteX27" fmla="*/ 20543047 w 26006001"/>
              <a:gd name="connsiteY27" fmla="*/ 8393724 h 11288000"/>
              <a:gd name="connsiteX28" fmla="*/ 20487431 w 26006001"/>
              <a:gd name="connsiteY28" fmla="*/ 8963519 h 11288000"/>
              <a:gd name="connsiteX29" fmla="*/ 20455260 w 26006001"/>
              <a:gd name="connsiteY29" fmla="*/ 9601746 h 11288000"/>
              <a:gd name="connsiteX30" fmla="*/ 20387373 w 26006001"/>
              <a:gd name="connsiteY30" fmla="*/ 9832390 h 11288000"/>
              <a:gd name="connsiteX31" fmla="*/ 20378924 w 26006001"/>
              <a:gd name="connsiteY31" fmla="*/ 10152185 h 11288000"/>
              <a:gd name="connsiteX32" fmla="*/ 20191354 w 26006001"/>
              <a:gd name="connsiteY32" fmla="*/ 10550770 h 11288000"/>
              <a:gd name="connsiteX33" fmla="*/ 19581754 w 26006001"/>
              <a:gd name="connsiteY33" fmla="*/ 10527324 h 11288000"/>
              <a:gd name="connsiteX34" fmla="*/ 19089385 w 26006001"/>
              <a:gd name="connsiteY34" fmla="*/ 10128739 h 11288000"/>
              <a:gd name="connsiteX35" fmla="*/ 18784585 w 26006001"/>
              <a:gd name="connsiteY35" fmla="*/ 9542585 h 11288000"/>
              <a:gd name="connsiteX36" fmla="*/ 18432893 w 26006001"/>
              <a:gd name="connsiteY36" fmla="*/ 8675077 h 11288000"/>
              <a:gd name="connsiteX37" fmla="*/ 18174985 w 26006001"/>
              <a:gd name="connsiteY37" fmla="*/ 7737231 h 11288000"/>
              <a:gd name="connsiteX38" fmla="*/ 17776401 w 26006001"/>
              <a:gd name="connsiteY38" fmla="*/ 6752493 h 11288000"/>
              <a:gd name="connsiteX39" fmla="*/ 17597555 w 26006001"/>
              <a:gd name="connsiteY39" fmla="*/ 6509579 h 11288000"/>
              <a:gd name="connsiteX40" fmla="*/ 17284031 w 26006001"/>
              <a:gd name="connsiteY40" fmla="*/ 6236677 h 11288000"/>
              <a:gd name="connsiteX41" fmla="*/ 16932339 w 26006001"/>
              <a:gd name="connsiteY41" fmla="*/ 5814647 h 11288000"/>
              <a:gd name="connsiteX42" fmla="*/ 16589370 w 26006001"/>
              <a:gd name="connsiteY42" fmla="*/ 5452321 h 11288000"/>
              <a:gd name="connsiteX43" fmla="*/ 15642801 w 26006001"/>
              <a:gd name="connsiteY43" fmla="*/ 3868616 h 11288000"/>
              <a:gd name="connsiteX44" fmla="*/ 15478677 w 26006001"/>
              <a:gd name="connsiteY44" fmla="*/ 3376247 h 11288000"/>
              <a:gd name="connsiteX45" fmla="*/ 15431785 w 26006001"/>
              <a:gd name="connsiteY45" fmla="*/ 2274277 h 11288000"/>
              <a:gd name="connsiteX46" fmla="*/ 15361447 w 26006001"/>
              <a:gd name="connsiteY46" fmla="*/ 1617785 h 11288000"/>
              <a:gd name="connsiteX47" fmla="*/ 14681508 w 26006001"/>
              <a:gd name="connsiteY47" fmla="*/ 1383324 h 11288000"/>
              <a:gd name="connsiteX48" fmla="*/ 13884339 w 26006001"/>
              <a:gd name="connsiteY48" fmla="*/ 1336431 h 11288000"/>
              <a:gd name="connsiteX49" fmla="*/ 12665139 w 26006001"/>
              <a:gd name="connsiteY49" fmla="*/ 1453662 h 11288000"/>
              <a:gd name="connsiteX50" fmla="*/ 11938308 w 26006001"/>
              <a:gd name="connsiteY50" fmla="*/ 1500554 h 11288000"/>
              <a:gd name="connsiteX51" fmla="*/ 10904496 w 26006001"/>
              <a:gd name="connsiteY51" fmla="*/ 1715658 h 11288000"/>
              <a:gd name="connsiteX52" fmla="*/ 10039170 w 26006001"/>
              <a:gd name="connsiteY52" fmla="*/ 1866968 h 11288000"/>
              <a:gd name="connsiteX53" fmla="*/ 9195108 w 26006001"/>
              <a:gd name="connsiteY53" fmla="*/ 1969477 h 11288000"/>
              <a:gd name="connsiteX54" fmla="*/ 8046247 w 26006001"/>
              <a:gd name="connsiteY54" fmla="*/ 2016370 h 11288000"/>
              <a:gd name="connsiteX55" fmla="*/ 6428462 w 26006001"/>
              <a:gd name="connsiteY55" fmla="*/ 2180493 h 11288000"/>
              <a:gd name="connsiteX56" fmla="*/ 5467170 w 26006001"/>
              <a:gd name="connsiteY56" fmla="*/ 2039816 h 11288000"/>
              <a:gd name="connsiteX57" fmla="*/ 4974801 w 26006001"/>
              <a:gd name="connsiteY57" fmla="*/ 2297724 h 11288000"/>
              <a:gd name="connsiteX58" fmla="*/ 4787231 w 26006001"/>
              <a:gd name="connsiteY58" fmla="*/ 2743200 h 11288000"/>
              <a:gd name="connsiteX59" fmla="*/ 4810677 w 26006001"/>
              <a:gd name="connsiteY59" fmla="*/ 3399693 h 11288000"/>
              <a:gd name="connsiteX60" fmla="*/ 4763785 w 26006001"/>
              <a:gd name="connsiteY60" fmla="*/ 3821724 h 11288000"/>
              <a:gd name="connsiteX61" fmla="*/ 5115477 w 26006001"/>
              <a:gd name="connsiteY61" fmla="*/ 4947139 h 11288000"/>
              <a:gd name="connsiteX62" fmla="*/ 6100216 w 26006001"/>
              <a:gd name="connsiteY62" fmla="*/ 5697416 h 11288000"/>
              <a:gd name="connsiteX63" fmla="*/ 6633207 w 26006001"/>
              <a:gd name="connsiteY63" fmla="*/ 6061921 h 11288000"/>
              <a:gd name="connsiteX64" fmla="*/ 6967724 w 26006001"/>
              <a:gd name="connsiteY64" fmla="*/ 6494585 h 11288000"/>
              <a:gd name="connsiteX65" fmla="*/ 7436647 w 26006001"/>
              <a:gd name="connsiteY65" fmla="*/ 7385539 h 11288000"/>
              <a:gd name="connsiteX66" fmla="*/ 7741447 w 26006001"/>
              <a:gd name="connsiteY66" fmla="*/ 8135816 h 11288000"/>
              <a:gd name="connsiteX67" fmla="*/ 8210370 w 26006001"/>
              <a:gd name="connsiteY67" fmla="*/ 8276493 h 11288000"/>
              <a:gd name="connsiteX68" fmla="*/ 8984093 w 26006001"/>
              <a:gd name="connsiteY68" fmla="*/ 8182708 h 11288000"/>
              <a:gd name="connsiteX69" fmla="*/ 9710924 w 26006001"/>
              <a:gd name="connsiteY69" fmla="*/ 8112370 h 11288000"/>
              <a:gd name="connsiteX70" fmla="*/ 9968831 w 26006001"/>
              <a:gd name="connsiteY70" fmla="*/ 8206154 h 11288000"/>
              <a:gd name="connsiteX71" fmla="*/ 10109508 w 26006001"/>
              <a:gd name="connsiteY71" fmla="*/ 8370277 h 11288000"/>
              <a:gd name="connsiteX72" fmla="*/ 10109508 w 26006001"/>
              <a:gd name="connsiteY72" fmla="*/ 8698524 h 11288000"/>
              <a:gd name="connsiteX73" fmla="*/ 9926301 w 26006001"/>
              <a:gd name="connsiteY73" fmla="*/ 9014229 h 11288000"/>
              <a:gd name="connsiteX74" fmla="*/ 9571882 w 26006001"/>
              <a:gd name="connsiteY74" fmla="*/ 9271864 h 11288000"/>
              <a:gd name="connsiteX75" fmla="*/ 9148216 w 26006001"/>
              <a:gd name="connsiteY75" fmla="*/ 9261231 h 11288000"/>
              <a:gd name="connsiteX76" fmla="*/ 8749631 w 26006001"/>
              <a:gd name="connsiteY76" fmla="*/ 9355016 h 11288000"/>
              <a:gd name="connsiteX77" fmla="*/ 8304154 w 26006001"/>
              <a:gd name="connsiteY77" fmla="*/ 9706708 h 11288000"/>
              <a:gd name="connsiteX78" fmla="*/ 7929016 w 26006001"/>
              <a:gd name="connsiteY78" fmla="*/ 10058400 h 11288000"/>
              <a:gd name="connsiteX79" fmla="*/ 7624216 w 26006001"/>
              <a:gd name="connsiteY79" fmla="*/ 10058400 h 11288000"/>
              <a:gd name="connsiteX80" fmla="*/ 7225631 w 26006001"/>
              <a:gd name="connsiteY80" fmla="*/ 9853929 h 11288000"/>
              <a:gd name="connsiteX81" fmla="*/ 7249077 w 26006001"/>
              <a:gd name="connsiteY81" fmla="*/ 9378462 h 11288000"/>
              <a:gd name="connsiteX82" fmla="*/ 7357585 w 26006001"/>
              <a:gd name="connsiteY82" fmla="*/ 9011775 h 11288000"/>
              <a:gd name="connsiteX83" fmla="*/ 7161564 w 26006001"/>
              <a:gd name="connsiteY83" fmla="*/ 8581293 h 11288000"/>
              <a:gd name="connsiteX84" fmla="*/ 6803601 w 26006001"/>
              <a:gd name="connsiteY84" fmla="*/ 8346831 h 11288000"/>
              <a:gd name="connsiteX85" fmla="*/ 6339040 w 26006001"/>
              <a:gd name="connsiteY85" fmla="*/ 8146448 h 11288000"/>
              <a:gd name="connsiteX86" fmla="*/ 6076770 w 26006001"/>
              <a:gd name="connsiteY86" fmla="*/ 7713785 h 11288000"/>
              <a:gd name="connsiteX87" fmla="*/ 5490616 w 26006001"/>
              <a:gd name="connsiteY87" fmla="*/ 7057293 h 11288000"/>
              <a:gd name="connsiteX88" fmla="*/ 4878835 w 26006001"/>
              <a:gd name="connsiteY88" fmla="*/ 6852820 h 11288000"/>
              <a:gd name="connsiteX89" fmla="*/ 4412093 w 26006001"/>
              <a:gd name="connsiteY89" fmla="*/ 6940062 h 11288000"/>
              <a:gd name="connsiteX90" fmla="*/ 4145733 w 26006001"/>
              <a:gd name="connsiteY90" fmla="*/ 7408441 h 11288000"/>
              <a:gd name="connsiteX91" fmla="*/ 4201077 w 26006001"/>
              <a:gd name="connsiteY91" fmla="*/ 8159262 h 11288000"/>
              <a:gd name="connsiteX92" fmla="*/ 4064490 w 26006001"/>
              <a:gd name="connsiteY92" fmla="*/ 9182441 h 11288000"/>
              <a:gd name="connsiteX93" fmla="*/ 4013508 w 26006001"/>
              <a:gd name="connsiteY93" fmla="*/ 10105293 h 11288000"/>
              <a:gd name="connsiteX94" fmla="*/ 4013508 w 26006001"/>
              <a:gd name="connsiteY94" fmla="*/ 10410093 h 11288000"/>
              <a:gd name="connsiteX95" fmla="*/ 3990062 w 26006001"/>
              <a:gd name="connsiteY95" fmla="*/ 11019693 h 11288000"/>
              <a:gd name="connsiteX96" fmla="*/ 3661816 w 26006001"/>
              <a:gd name="connsiteY96" fmla="*/ 11254154 h 11288000"/>
              <a:gd name="connsiteX97" fmla="*/ 3427354 w 26006001"/>
              <a:gd name="connsiteY97" fmla="*/ 11254154 h 11288000"/>
              <a:gd name="connsiteX98" fmla="*/ 3122554 w 26006001"/>
              <a:gd name="connsiteY98" fmla="*/ 10949354 h 11288000"/>
              <a:gd name="connsiteX99" fmla="*/ 3075662 w 26006001"/>
              <a:gd name="connsiteY99" fmla="*/ 10433539 h 11288000"/>
              <a:gd name="connsiteX100" fmla="*/ 3052216 w 26006001"/>
              <a:gd name="connsiteY100" fmla="*/ 10011508 h 11288000"/>
              <a:gd name="connsiteX101" fmla="*/ 3310124 w 26006001"/>
              <a:gd name="connsiteY101" fmla="*/ 8909539 h 11288000"/>
              <a:gd name="connsiteX102" fmla="*/ 3584935 w 26006001"/>
              <a:gd name="connsiteY102" fmla="*/ 8223330 h 11288000"/>
              <a:gd name="connsiteX103" fmla="*/ 3474247 w 26006001"/>
              <a:gd name="connsiteY103" fmla="*/ 7666893 h 11288000"/>
              <a:gd name="connsiteX104" fmla="*/ 3169447 w 26006001"/>
              <a:gd name="connsiteY104" fmla="*/ 7057293 h 11288000"/>
              <a:gd name="connsiteX105" fmla="*/ 3099108 w 26006001"/>
              <a:gd name="connsiteY105" fmla="*/ 6236677 h 11288000"/>
              <a:gd name="connsiteX106" fmla="*/ 3028770 w 26006001"/>
              <a:gd name="connsiteY106" fmla="*/ 5673970 h 11288000"/>
              <a:gd name="connsiteX107" fmla="*/ 2934985 w 26006001"/>
              <a:gd name="connsiteY107" fmla="*/ 5158154 h 11288000"/>
              <a:gd name="connsiteX108" fmla="*/ 2723970 w 26006001"/>
              <a:gd name="connsiteY108" fmla="*/ 4759570 h 11288000"/>
              <a:gd name="connsiteX109" fmla="*/ 2470424 w 26006001"/>
              <a:gd name="connsiteY109" fmla="*/ 4437594 h 11288000"/>
              <a:gd name="connsiteX110" fmla="*/ 2255047 w 26006001"/>
              <a:gd name="connsiteY110" fmla="*/ 4384431 h 11288000"/>
              <a:gd name="connsiteX111" fmla="*/ 1888360 w 26006001"/>
              <a:gd name="connsiteY111" fmla="*/ 4723310 h 11288000"/>
              <a:gd name="connsiteX112" fmla="*/ 1551662 w 26006001"/>
              <a:gd name="connsiteY112" fmla="*/ 5017477 h 11288000"/>
              <a:gd name="connsiteX113" fmla="*/ 1153077 w 26006001"/>
              <a:gd name="connsiteY113" fmla="*/ 5205047 h 11288000"/>
              <a:gd name="connsiteX114" fmla="*/ 731047 w 26006001"/>
              <a:gd name="connsiteY114" fmla="*/ 5134708 h 11288000"/>
              <a:gd name="connsiteX115" fmla="*/ 379354 w 26006001"/>
              <a:gd name="connsiteY115" fmla="*/ 4994031 h 11288000"/>
              <a:gd name="connsiteX116" fmla="*/ 4216 w 26006001"/>
              <a:gd name="connsiteY116" fmla="*/ 4783016 h 11288000"/>
              <a:gd name="connsiteX0" fmla="*/ 26006001 w 26006001"/>
              <a:gd name="connsiteY0" fmla="*/ 0 h 11288000"/>
              <a:gd name="connsiteX1" fmla="*/ 25466739 w 26006001"/>
              <a:gd name="connsiteY1" fmla="*/ 117231 h 11288000"/>
              <a:gd name="connsiteX2" fmla="*/ 24763354 w 26006001"/>
              <a:gd name="connsiteY2" fmla="*/ 539262 h 11288000"/>
              <a:gd name="connsiteX3" fmla="*/ 24364770 w 26006001"/>
              <a:gd name="connsiteY3" fmla="*/ 820616 h 11288000"/>
              <a:gd name="connsiteX4" fmla="*/ 24083416 w 26006001"/>
              <a:gd name="connsiteY4" fmla="*/ 679939 h 11288000"/>
              <a:gd name="connsiteX5" fmla="*/ 23684831 w 26006001"/>
              <a:gd name="connsiteY5" fmla="*/ 609600 h 11288000"/>
              <a:gd name="connsiteX6" fmla="*/ 22864216 w 26006001"/>
              <a:gd name="connsiteY6" fmla="*/ 797170 h 11288000"/>
              <a:gd name="connsiteX7" fmla="*/ 22390386 w 26006001"/>
              <a:gd name="connsiteY7" fmla="*/ 829885 h 11288000"/>
              <a:gd name="connsiteX8" fmla="*/ 21879477 w 26006001"/>
              <a:gd name="connsiteY8" fmla="*/ 961293 h 11288000"/>
              <a:gd name="connsiteX9" fmla="*/ 21387108 w 26006001"/>
              <a:gd name="connsiteY9" fmla="*/ 1148862 h 11288000"/>
              <a:gd name="connsiteX10" fmla="*/ 21105754 w 26006001"/>
              <a:gd name="connsiteY10" fmla="*/ 1195754 h 11288000"/>
              <a:gd name="connsiteX11" fmla="*/ 20413002 w 26006001"/>
              <a:gd name="connsiteY11" fmla="*/ 1308896 h 11288000"/>
              <a:gd name="connsiteX12" fmla="*/ 19605201 w 26006001"/>
              <a:gd name="connsiteY12" fmla="*/ 1383324 h 11288000"/>
              <a:gd name="connsiteX13" fmla="*/ 18972154 w 26006001"/>
              <a:gd name="connsiteY13" fmla="*/ 1758462 h 11288000"/>
              <a:gd name="connsiteX14" fmla="*/ 18712065 w 26006001"/>
              <a:gd name="connsiteY14" fmla="*/ 2352795 h 11288000"/>
              <a:gd name="connsiteX15" fmla="*/ 18808031 w 26006001"/>
              <a:gd name="connsiteY15" fmla="*/ 3376247 h 11288000"/>
              <a:gd name="connsiteX16" fmla="*/ 19323847 w 26006001"/>
              <a:gd name="connsiteY16" fmla="*/ 4572000 h 11288000"/>
              <a:gd name="connsiteX17" fmla="*/ 19769324 w 26006001"/>
              <a:gd name="connsiteY17" fmla="*/ 5337544 h 11288000"/>
              <a:gd name="connsiteX18" fmla="*/ 20071941 w 26006001"/>
              <a:gd name="connsiteY18" fmla="*/ 5769935 h 11288000"/>
              <a:gd name="connsiteX19" fmla="*/ 20308585 w 26006001"/>
              <a:gd name="connsiteY19" fmla="*/ 6119447 h 11288000"/>
              <a:gd name="connsiteX20" fmla="*/ 20636831 w 26006001"/>
              <a:gd name="connsiteY20" fmla="*/ 6494585 h 11288000"/>
              <a:gd name="connsiteX21" fmla="*/ 20965077 w 26006001"/>
              <a:gd name="connsiteY21" fmla="*/ 6986954 h 11288000"/>
              <a:gd name="connsiteX22" fmla="*/ 21316770 w 26006001"/>
              <a:gd name="connsiteY22" fmla="*/ 7502770 h 11288000"/>
              <a:gd name="connsiteX23" fmla="*/ 21480893 w 26006001"/>
              <a:gd name="connsiteY23" fmla="*/ 8135816 h 11288000"/>
              <a:gd name="connsiteX24" fmla="*/ 21340216 w 26006001"/>
              <a:gd name="connsiteY24" fmla="*/ 8276493 h 11288000"/>
              <a:gd name="connsiteX25" fmla="*/ 20965077 w 26006001"/>
              <a:gd name="connsiteY25" fmla="*/ 8112370 h 11288000"/>
              <a:gd name="connsiteX26" fmla="*/ 20754062 w 26006001"/>
              <a:gd name="connsiteY26" fmla="*/ 8065477 h 11288000"/>
              <a:gd name="connsiteX27" fmla="*/ 20543047 w 26006001"/>
              <a:gd name="connsiteY27" fmla="*/ 8393724 h 11288000"/>
              <a:gd name="connsiteX28" fmla="*/ 20487431 w 26006001"/>
              <a:gd name="connsiteY28" fmla="*/ 8963519 h 11288000"/>
              <a:gd name="connsiteX29" fmla="*/ 20455260 w 26006001"/>
              <a:gd name="connsiteY29" fmla="*/ 9601746 h 11288000"/>
              <a:gd name="connsiteX30" fmla="*/ 20387373 w 26006001"/>
              <a:gd name="connsiteY30" fmla="*/ 9832390 h 11288000"/>
              <a:gd name="connsiteX31" fmla="*/ 20378924 w 26006001"/>
              <a:gd name="connsiteY31" fmla="*/ 10152185 h 11288000"/>
              <a:gd name="connsiteX32" fmla="*/ 20138191 w 26006001"/>
              <a:gd name="connsiteY32" fmla="*/ 10518872 h 11288000"/>
              <a:gd name="connsiteX33" fmla="*/ 19581754 w 26006001"/>
              <a:gd name="connsiteY33" fmla="*/ 10527324 h 11288000"/>
              <a:gd name="connsiteX34" fmla="*/ 19089385 w 26006001"/>
              <a:gd name="connsiteY34" fmla="*/ 10128739 h 11288000"/>
              <a:gd name="connsiteX35" fmla="*/ 18784585 w 26006001"/>
              <a:gd name="connsiteY35" fmla="*/ 9542585 h 11288000"/>
              <a:gd name="connsiteX36" fmla="*/ 18432893 w 26006001"/>
              <a:gd name="connsiteY36" fmla="*/ 8675077 h 11288000"/>
              <a:gd name="connsiteX37" fmla="*/ 18174985 w 26006001"/>
              <a:gd name="connsiteY37" fmla="*/ 7737231 h 11288000"/>
              <a:gd name="connsiteX38" fmla="*/ 17776401 w 26006001"/>
              <a:gd name="connsiteY38" fmla="*/ 6752493 h 11288000"/>
              <a:gd name="connsiteX39" fmla="*/ 17597555 w 26006001"/>
              <a:gd name="connsiteY39" fmla="*/ 6509579 h 11288000"/>
              <a:gd name="connsiteX40" fmla="*/ 17284031 w 26006001"/>
              <a:gd name="connsiteY40" fmla="*/ 6236677 h 11288000"/>
              <a:gd name="connsiteX41" fmla="*/ 16932339 w 26006001"/>
              <a:gd name="connsiteY41" fmla="*/ 5814647 h 11288000"/>
              <a:gd name="connsiteX42" fmla="*/ 16589370 w 26006001"/>
              <a:gd name="connsiteY42" fmla="*/ 5452321 h 11288000"/>
              <a:gd name="connsiteX43" fmla="*/ 15642801 w 26006001"/>
              <a:gd name="connsiteY43" fmla="*/ 3868616 h 11288000"/>
              <a:gd name="connsiteX44" fmla="*/ 15478677 w 26006001"/>
              <a:gd name="connsiteY44" fmla="*/ 3376247 h 11288000"/>
              <a:gd name="connsiteX45" fmla="*/ 15431785 w 26006001"/>
              <a:gd name="connsiteY45" fmla="*/ 2274277 h 11288000"/>
              <a:gd name="connsiteX46" fmla="*/ 15361447 w 26006001"/>
              <a:gd name="connsiteY46" fmla="*/ 1617785 h 11288000"/>
              <a:gd name="connsiteX47" fmla="*/ 14681508 w 26006001"/>
              <a:gd name="connsiteY47" fmla="*/ 1383324 h 11288000"/>
              <a:gd name="connsiteX48" fmla="*/ 13884339 w 26006001"/>
              <a:gd name="connsiteY48" fmla="*/ 1336431 h 11288000"/>
              <a:gd name="connsiteX49" fmla="*/ 12665139 w 26006001"/>
              <a:gd name="connsiteY49" fmla="*/ 1453662 h 11288000"/>
              <a:gd name="connsiteX50" fmla="*/ 11938308 w 26006001"/>
              <a:gd name="connsiteY50" fmla="*/ 1500554 h 11288000"/>
              <a:gd name="connsiteX51" fmla="*/ 10904496 w 26006001"/>
              <a:gd name="connsiteY51" fmla="*/ 1715658 h 11288000"/>
              <a:gd name="connsiteX52" fmla="*/ 10039170 w 26006001"/>
              <a:gd name="connsiteY52" fmla="*/ 1866968 h 11288000"/>
              <a:gd name="connsiteX53" fmla="*/ 9195108 w 26006001"/>
              <a:gd name="connsiteY53" fmla="*/ 1969477 h 11288000"/>
              <a:gd name="connsiteX54" fmla="*/ 8046247 w 26006001"/>
              <a:gd name="connsiteY54" fmla="*/ 2016370 h 11288000"/>
              <a:gd name="connsiteX55" fmla="*/ 6428462 w 26006001"/>
              <a:gd name="connsiteY55" fmla="*/ 2180493 h 11288000"/>
              <a:gd name="connsiteX56" fmla="*/ 5467170 w 26006001"/>
              <a:gd name="connsiteY56" fmla="*/ 2039816 h 11288000"/>
              <a:gd name="connsiteX57" fmla="*/ 4974801 w 26006001"/>
              <a:gd name="connsiteY57" fmla="*/ 2297724 h 11288000"/>
              <a:gd name="connsiteX58" fmla="*/ 4787231 w 26006001"/>
              <a:gd name="connsiteY58" fmla="*/ 2743200 h 11288000"/>
              <a:gd name="connsiteX59" fmla="*/ 4810677 w 26006001"/>
              <a:gd name="connsiteY59" fmla="*/ 3399693 h 11288000"/>
              <a:gd name="connsiteX60" fmla="*/ 4763785 w 26006001"/>
              <a:gd name="connsiteY60" fmla="*/ 3821724 h 11288000"/>
              <a:gd name="connsiteX61" fmla="*/ 5115477 w 26006001"/>
              <a:gd name="connsiteY61" fmla="*/ 4947139 h 11288000"/>
              <a:gd name="connsiteX62" fmla="*/ 6100216 w 26006001"/>
              <a:gd name="connsiteY62" fmla="*/ 5697416 h 11288000"/>
              <a:gd name="connsiteX63" fmla="*/ 6633207 w 26006001"/>
              <a:gd name="connsiteY63" fmla="*/ 6061921 h 11288000"/>
              <a:gd name="connsiteX64" fmla="*/ 6967724 w 26006001"/>
              <a:gd name="connsiteY64" fmla="*/ 6494585 h 11288000"/>
              <a:gd name="connsiteX65" fmla="*/ 7436647 w 26006001"/>
              <a:gd name="connsiteY65" fmla="*/ 7385539 h 11288000"/>
              <a:gd name="connsiteX66" fmla="*/ 7741447 w 26006001"/>
              <a:gd name="connsiteY66" fmla="*/ 8135816 h 11288000"/>
              <a:gd name="connsiteX67" fmla="*/ 8210370 w 26006001"/>
              <a:gd name="connsiteY67" fmla="*/ 8276493 h 11288000"/>
              <a:gd name="connsiteX68" fmla="*/ 8984093 w 26006001"/>
              <a:gd name="connsiteY68" fmla="*/ 8182708 h 11288000"/>
              <a:gd name="connsiteX69" fmla="*/ 9710924 w 26006001"/>
              <a:gd name="connsiteY69" fmla="*/ 8112370 h 11288000"/>
              <a:gd name="connsiteX70" fmla="*/ 9968831 w 26006001"/>
              <a:gd name="connsiteY70" fmla="*/ 8206154 h 11288000"/>
              <a:gd name="connsiteX71" fmla="*/ 10109508 w 26006001"/>
              <a:gd name="connsiteY71" fmla="*/ 8370277 h 11288000"/>
              <a:gd name="connsiteX72" fmla="*/ 10109508 w 26006001"/>
              <a:gd name="connsiteY72" fmla="*/ 8698524 h 11288000"/>
              <a:gd name="connsiteX73" fmla="*/ 9926301 w 26006001"/>
              <a:gd name="connsiteY73" fmla="*/ 9014229 h 11288000"/>
              <a:gd name="connsiteX74" fmla="*/ 9571882 w 26006001"/>
              <a:gd name="connsiteY74" fmla="*/ 9271864 h 11288000"/>
              <a:gd name="connsiteX75" fmla="*/ 9148216 w 26006001"/>
              <a:gd name="connsiteY75" fmla="*/ 9261231 h 11288000"/>
              <a:gd name="connsiteX76" fmla="*/ 8749631 w 26006001"/>
              <a:gd name="connsiteY76" fmla="*/ 9355016 h 11288000"/>
              <a:gd name="connsiteX77" fmla="*/ 8304154 w 26006001"/>
              <a:gd name="connsiteY77" fmla="*/ 9706708 h 11288000"/>
              <a:gd name="connsiteX78" fmla="*/ 7929016 w 26006001"/>
              <a:gd name="connsiteY78" fmla="*/ 10058400 h 11288000"/>
              <a:gd name="connsiteX79" fmla="*/ 7624216 w 26006001"/>
              <a:gd name="connsiteY79" fmla="*/ 10058400 h 11288000"/>
              <a:gd name="connsiteX80" fmla="*/ 7225631 w 26006001"/>
              <a:gd name="connsiteY80" fmla="*/ 9853929 h 11288000"/>
              <a:gd name="connsiteX81" fmla="*/ 7249077 w 26006001"/>
              <a:gd name="connsiteY81" fmla="*/ 9378462 h 11288000"/>
              <a:gd name="connsiteX82" fmla="*/ 7357585 w 26006001"/>
              <a:gd name="connsiteY82" fmla="*/ 9011775 h 11288000"/>
              <a:gd name="connsiteX83" fmla="*/ 7161564 w 26006001"/>
              <a:gd name="connsiteY83" fmla="*/ 8581293 h 11288000"/>
              <a:gd name="connsiteX84" fmla="*/ 6803601 w 26006001"/>
              <a:gd name="connsiteY84" fmla="*/ 8346831 h 11288000"/>
              <a:gd name="connsiteX85" fmla="*/ 6339040 w 26006001"/>
              <a:gd name="connsiteY85" fmla="*/ 8146448 h 11288000"/>
              <a:gd name="connsiteX86" fmla="*/ 6076770 w 26006001"/>
              <a:gd name="connsiteY86" fmla="*/ 7713785 h 11288000"/>
              <a:gd name="connsiteX87" fmla="*/ 5490616 w 26006001"/>
              <a:gd name="connsiteY87" fmla="*/ 7057293 h 11288000"/>
              <a:gd name="connsiteX88" fmla="*/ 4878835 w 26006001"/>
              <a:gd name="connsiteY88" fmla="*/ 6852820 h 11288000"/>
              <a:gd name="connsiteX89" fmla="*/ 4412093 w 26006001"/>
              <a:gd name="connsiteY89" fmla="*/ 6940062 h 11288000"/>
              <a:gd name="connsiteX90" fmla="*/ 4145733 w 26006001"/>
              <a:gd name="connsiteY90" fmla="*/ 7408441 h 11288000"/>
              <a:gd name="connsiteX91" fmla="*/ 4201077 w 26006001"/>
              <a:gd name="connsiteY91" fmla="*/ 8159262 h 11288000"/>
              <a:gd name="connsiteX92" fmla="*/ 4064490 w 26006001"/>
              <a:gd name="connsiteY92" fmla="*/ 9182441 h 11288000"/>
              <a:gd name="connsiteX93" fmla="*/ 4013508 w 26006001"/>
              <a:gd name="connsiteY93" fmla="*/ 10105293 h 11288000"/>
              <a:gd name="connsiteX94" fmla="*/ 4013508 w 26006001"/>
              <a:gd name="connsiteY94" fmla="*/ 10410093 h 11288000"/>
              <a:gd name="connsiteX95" fmla="*/ 3990062 w 26006001"/>
              <a:gd name="connsiteY95" fmla="*/ 11019693 h 11288000"/>
              <a:gd name="connsiteX96" fmla="*/ 3661816 w 26006001"/>
              <a:gd name="connsiteY96" fmla="*/ 11254154 h 11288000"/>
              <a:gd name="connsiteX97" fmla="*/ 3427354 w 26006001"/>
              <a:gd name="connsiteY97" fmla="*/ 11254154 h 11288000"/>
              <a:gd name="connsiteX98" fmla="*/ 3122554 w 26006001"/>
              <a:gd name="connsiteY98" fmla="*/ 10949354 h 11288000"/>
              <a:gd name="connsiteX99" fmla="*/ 3075662 w 26006001"/>
              <a:gd name="connsiteY99" fmla="*/ 10433539 h 11288000"/>
              <a:gd name="connsiteX100" fmla="*/ 3052216 w 26006001"/>
              <a:gd name="connsiteY100" fmla="*/ 10011508 h 11288000"/>
              <a:gd name="connsiteX101" fmla="*/ 3310124 w 26006001"/>
              <a:gd name="connsiteY101" fmla="*/ 8909539 h 11288000"/>
              <a:gd name="connsiteX102" fmla="*/ 3584935 w 26006001"/>
              <a:gd name="connsiteY102" fmla="*/ 8223330 h 11288000"/>
              <a:gd name="connsiteX103" fmla="*/ 3474247 w 26006001"/>
              <a:gd name="connsiteY103" fmla="*/ 7666893 h 11288000"/>
              <a:gd name="connsiteX104" fmla="*/ 3169447 w 26006001"/>
              <a:gd name="connsiteY104" fmla="*/ 7057293 h 11288000"/>
              <a:gd name="connsiteX105" fmla="*/ 3099108 w 26006001"/>
              <a:gd name="connsiteY105" fmla="*/ 6236677 h 11288000"/>
              <a:gd name="connsiteX106" fmla="*/ 3028770 w 26006001"/>
              <a:gd name="connsiteY106" fmla="*/ 5673970 h 11288000"/>
              <a:gd name="connsiteX107" fmla="*/ 2934985 w 26006001"/>
              <a:gd name="connsiteY107" fmla="*/ 5158154 h 11288000"/>
              <a:gd name="connsiteX108" fmla="*/ 2723970 w 26006001"/>
              <a:gd name="connsiteY108" fmla="*/ 4759570 h 11288000"/>
              <a:gd name="connsiteX109" fmla="*/ 2470424 w 26006001"/>
              <a:gd name="connsiteY109" fmla="*/ 4437594 h 11288000"/>
              <a:gd name="connsiteX110" fmla="*/ 2255047 w 26006001"/>
              <a:gd name="connsiteY110" fmla="*/ 4384431 h 11288000"/>
              <a:gd name="connsiteX111" fmla="*/ 1888360 w 26006001"/>
              <a:gd name="connsiteY111" fmla="*/ 4723310 h 11288000"/>
              <a:gd name="connsiteX112" fmla="*/ 1551662 w 26006001"/>
              <a:gd name="connsiteY112" fmla="*/ 5017477 h 11288000"/>
              <a:gd name="connsiteX113" fmla="*/ 1153077 w 26006001"/>
              <a:gd name="connsiteY113" fmla="*/ 5205047 h 11288000"/>
              <a:gd name="connsiteX114" fmla="*/ 731047 w 26006001"/>
              <a:gd name="connsiteY114" fmla="*/ 5134708 h 11288000"/>
              <a:gd name="connsiteX115" fmla="*/ 379354 w 26006001"/>
              <a:gd name="connsiteY115" fmla="*/ 4994031 h 11288000"/>
              <a:gd name="connsiteX116" fmla="*/ 4216 w 26006001"/>
              <a:gd name="connsiteY116" fmla="*/ 4783016 h 1128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26006001" h="11288000">
                <a:moveTo>
                  <a:pt x="26006001" y="0"/>
                </a:moveTo>
                <a:cubicBezTo>
                  <a:pt x="25839924" y="13677"/>
                  <a:pt x="25673847" y="27354"/>
                  <a:pt x="25466739" y="117231"/>
                </a:cubicBezTo>
                <a:cubicBezTo>
                  <a:pt x="25259631" y="207108"/>
                  <a:pt x="24947016" y="422031"/>
                  <a:pt x="24763354" y="539262"/>
                </a:cubicBezTo>
                <a:cubicBezTo>
                  <a:pt x="24579692" y="656493"/>
                  <a:pt x="24478093" y="797170"/>
                  <a:pt x="24364770" y="820616"/>
                </a:cubicBezTo>
                <a:cubicBezTo>
                  <a:pt x="24251447" y="844062"/>
                  <a:pt x="24196739" y="715108"/>
                  <a:pt x="24083416" y="679939"/>
                </a:cubicBezTo>
                <a:cubicBezTo>
                  <a:pt x="23970093" y="644770"/>
                  <a:pt x="23888031" y="590062"/>
                  <a:pt x="23684831" y="609600"/>
                </a:cubicBezTo>
                <a:cubicBezTo>
                  <a:pt x="23481631" y="629139"/>
                  <a:pt x="23079957" y="760456"/>
                  <a:pt x="22864216" y="797170"/>
                </a:cubicBezTo>
                <a:cubicBezTo>
                  <a:pt x="22648475" y="833884"/>
                  <a:pt x="22554509" y="802531"/>
                  <a:pt x="22390386" y="829885"/>
                </a:cubicBezTo>
                <a:cubicBezTo>
                  <a:pt x="22226263" y="857239"/>
                  <a:pt x="22046690" y="908130"/>
                  <a:pt x="21879477" y="961293"/>
                </a:cubicBezTo>
                <a:cubicBezTo>
                  <a:pt x="21712264" y="1014456"/>
                  <a:pt x="21516062" y="1109785"/>
                  <a:pt x="21387108" y="1148862"/>
                </a:cubicBezTo>
                <a:cubicBezTo>
                  <a:pt x="21258154" y="1187939"/>
                  <a:pt x="21268105" y="1169082"/>
                  <a:pt x="21105754" y="1195754"/>
                </a:cubicBezTo>
                <a:cubicBezTo>
                  <a:pt x="20943403" y="1222426"/>
                  <a:pt x="20663094" y="1277634"/>
                  <a:pt x="20413002" y="1308896"/>
                </a:cubicBezTo>
                <a:cubicBezTo>
                  <a:pt x="20162910" y="1340158"/>
                  <a:pt x="19845342" y="1308396"/>
                  <a:pt x="19605201" y="1383324"/>
                </a:cubicBezTo>
                <a:cubicBezTo>
                  <a:pt x="19365060" y="1458252"/>
                  <a:pt x="19121010" y="1596884"/>
                  <a:pt x="18972154" y="1758462"/>
                </a:cubicBezTo>
                <a:cubicBezTo>
                  <a:pt x="18823298" y="1920041"/>
                  <a:pt x="18739419" y="2083164"/>
                  <a:pt x="18712065" y="2352795"/>
                </a:cubicBezTo>
                <a:cubicBezTo>
                  <a:pt x="18684711" y="2622426"/>
                  <a:pt x="18706067" y="3006379"/>
                  <a:pt x="18808031" y="3376247"/>
                </a:cubicBezTo>
                <a:cubicBezTo>
                  <a:pt x="18909995" y="3746115"/>
                  <a:pt x="19163631" y="4245117"/>
                  <a:pt x="19323847" y="4572000"/>
                </a:cubicBezTo>
                <a:cubicBezTo>
                  <a:pt x="19484063" y="4898883"/>
                  <a:pt x="19644642" y="5137888"/>
                  <a:pt x="19769324" y="5337544"/>
                </a:cubicBezTo>
                <a:cubicBezTo>
                  <a:pt x="19894006" y="5537200"/>
                  <a:pt x="19982064" y="5639618"/>
                  <a:pt x="20071941" y="5769935"/>
                </a:cubicBezTo>
                <a:cubicBezTo>
                  <a:pt x="20161818" y="5900252"/>
                  <a:pt x="20214437" y="5998672"/>
                  <a:pt x="20308585" y="6119447"/>
                </a:cubicBezTo>
                <a:cubicBezTo>
                  <a:pt x="20402733" y="6240222"/>
                  <a:pt x="20527416" y="6350000"/>
                  <a:pt x="20636831" y="6494585"/>
                </a:cubicBezTo>
                <a:cubicBezTo>
                  <a:pt x="20746246" y="6639170"/>
                  <a:pt x="20851754" y="6818923"/>
                  <a:pt x="20965077" y="6986954"/>
                </a:cubicBezTo>
                <a:cubicBezTo>
                  <a:pt x="21078400" y="7154985"/>
                  <a:pt x="21230801" y="7311293"/>
                  <a:pt x="21316770" y="7502770"/>
                </a:cubicBezTo>
                <a:cubicBezTo>
                  <a:pt x="21402739" y="7694247"/>
                  <a:pt x="21476985" y="8006862"/>
                  <a:pt x="21480893" y="8135816"/>
                </a:cubicBezTo>
                <a:cubicBezTo>
                  <a:pt x="21484801" y="8264770"/>
                  <a:pt x="21426185" y="8280401"/>
                  <a:pt x="21340216" y="8276493"/>
                </a:cubicBezTo>
                <a:cubicBezTo>
                  <a:pt x="21254247" y="8272585"/>
                  <a:pt x="21062769" y="8147539"/>
                  <a:pt x="20965077" y="8112370"/>
                </a:cubicBezTo>
                <a:cubicBezTo>
                  <a:pt x="20867385" y="8077201"/>
                  <a:pt x="20824400" y="8018585"/>
                  <a:pt x="20754062" y="8065477"/>
                </a:cubicBezTo>
                <a:cubicBezTo>
                  <a:pt x="20683724" y="8112369"/>
                  <a:pt x="20587486" y="8244050"/>
                  <a:pt x="20543047" y="8393724"/>
                </a:cubicBezTo>
                <a:cubicBezTo>
                  <a:pt x="20498608" y="8543398"/>
                  <a:pt x="20502062" y="8762182"/>
                  <a:pt x="20487431" y="8963519"/>
                </a:cubicBezTo>
                <a:cubicBezTo>
                  <a:pt x="20472800" y="9164856"/>
                  <a:pt x="20463075" y="9511869"/>
                  <a:pt x="20455260" y="9601746"/>
                </a:cubicBezTo>
                <a:cubicBezTo>
                  <a:pt x="20447445" y="9691623"/>
                  <a:pt x="20400096" y="9740650"/>
                  <a:pt x="20387373" y="9832390"/>
                </a:cubicBezTo>
                <a:cubicBezTo>
                  <a:pt x="20374650" y="9924130"/>
                  <a:pt x="20420454" y="10037771"/>
                  <a:pt x="20378924" y="10152185"/>
                </a:cubicBezTo>
                <a:cubicBezTo>
                  <a:pt x="20337394" y="10266599"/>
                  <a:pt x="20271053" y="10456349"/>
                  <a:pt x="20138191" y="10518872"/>
                </a:cubicBezTo>
                <a:cubicBezTo>
                  <a:pt x="20005329" y="10581395"/>
                  <a:pt x="19756555" y="10592346"/>
                  <a:pt x="19581754" y="10527324"/>
                </a:cubicBezTo>
                <a:cubicBezTo>
                  <a:pt x="19406953" y="10462302"/>
                  <a:pt x="19222246" y="10292862"/>
                  <a:pt x="19089385" y="10128739"/>
                </a:cubicBezTo>
                <a:cubicBezTo>
                  <a:pt x="18956524" y="9964616"/>
                  <a:pt x="18894000" y="9784862"/>
                  <a:pt x="18784585" y="9542585"/>
                </a:cubicBezTo>
                <a:cubicBezTo>
                  <a:pt x="18675170" y="9300308"/>
                  <a:pt x="18534493" y="8975969"/>
                  <a:pt x="18432893" y="8675077"/>
                </a:cubicBezTo>
                <a:cubicBezTo>
                  <a:pt x="18331293" y="8374185"/>
                  <a:pt x="18284400" y="8057662"/>
                  <a:pt x="18174985" y="7737231"/>
                </a:cubicBezTo>
                <a:cubicBezTo>
                  <a:pt x="18065570" y="7416800"/>
                  <a:pt x="17872639" y="6957102"/>
                  <a:pt x="17776401" y="6752493"/>
                </a:cubicBezTo>
                <a:cubicBezTo>
                  <a:pt x="17680163" y="6547884"/>
                  <a:pt x="17679617" y="6595548"/>
                  <a:pt x="17597555" y="6509579"/>
                </a:cubicBezTo>
                <a:cubicBezTo>
                  <a:pt x="17515493" y="6423610"/>
                  <a:pt x="17394900" y="6352499"/>
                  <a:pt x="17284031" y="6236677"/>
                </a:cubicBezTo>
                <a:cubicBezTo>
                  <a:pt x="17173162" y="6120855"/>
                  <a:pt x="17048116" y="5945373"/>
                  <a:pt x="16932339" y="5814647"/>
                </a:cubicBezTo>
                <a:cubicBezTo>
                  <a:pt x="16816562" y="5683921"/>
                  <a:pt x="16804293" y="5776660"/>
                  <a:pt x="16589370" y="5452321"/>
                </a:cubicBezTo>
                <a:cubicBezTo>
                  <a:pt x="16374447" y="5127983"/>
                  <a:pt x="15827917" y="4214628"/>
                  <a:pt x="15642801" y="3868616"/>
                </a:cubicBezTo>
                <a:cubicBezTo>
                  <a:pt x="15457685" y="3522604"/>
                  <a:pt x="15513846" y="3641970"/>
                  <a:pt x="15478677" y="3376247"/>
                </a:cubicBezTo>
                <a:cubicBezTo>
                  <a:pt x="15443508" y="3110524"/>
                  <a:pt x="15451323" y="2567354"/>
                  <a:pt x="15431785" y="2274277"/>
                </a:cubicBezTo>
                <a:cubicBezTo>
                  <a:pt x="15412247" y="1981200"/>
                  <a:pt x="15486493" y="1766277"/>
                  <a:pt x="15361447" y="1617785"/>
                </a:cubicBezTo>
                <a:cubicBezTo>
                  <a:pt x="15236401" y="1469293"/>
                  <a:pt x="14927693" y="1430216"/>
                  <a:pt x="14681508" y="1383324"/>
                </a:cubicBezTo>
                <a:cubicBezTo>
                  <a:pt x="14435323" y="1336432"/>
                  <a:pt x="14220400" y="1324708"/>
                  <a:pt x="13884339" y="1336431"/>
                </a:cubicBezTo>
                <a:cubicBezTo>
                  <a:pt x="13548277" y="1348154"/>
                  <a:pt x="12989477" y="1426308"/>
                  <a:pt x="12665139" y="1453662"/>
                </a:cubicBezTo>
                <a:cubicBezTo>
                  <a:pt x="12340800" y="1481016"/>
                  <a:pt x="12231748" y="1456888"/>
                  <a:pt x="11938308" y="1500554"/>
                </a:cubicBezTo>
                <a:cubicBezTo>
                  <a:pt x="11644868" y="1544220"/>
                  <a:pt x="11221019" y="1654589"/>
                  <a:pt x="10904496" y="1715658"/>
                </a:cubicBezTo>
                <a:cubicBezTo>
                  <a:pt x="10587973" y="1776727"/>
                  <a:pt x="10324068" y="1824665"/>
                  <a:pt x="10039170" y="1866968"/>
                </a:cubicBezTo>
                <a:cubicBezTo>
                  <a:pt x="9754272" y="1909271"/>
                  <a:pt x="9527262" y="1944577"/>
                  <a:pt x="9195108" y="1969477"/>
                </a:cubicBezTo>
                <a:cubicBezTo>
                  <a:pt x="8862954" y="1994377"/>
                  <a:pt x="8507355" y="1981201"/>
                  <a:pt x="8046247" y="2016370"/>
                </a:cubicBezTo>
                <a:cubicBezTo>
                  <a:pt x="7585139" y="2051539"/>
                  <a:pt x="6858308" y="2176585"/>
                  <a:pt x="6428462" y="2180493"/>
                </a:cubicBezTo>
                <a:cubicBezTo>
                  <a:pt x="5998616" y="2184401"/>
                  <a:pt x="5709447" y="2020278"/>
                  <a:pt x="5467170" y="2039816"/>
                </a:cubicBezTo>
                <a:cubicBezTo>
                  <a:pt x="5224893" y="2059354"/>
                  <a:pt x="5088124" y="2180493"/>
                  <a:pt x="4974801" y="2297724"/>
                </a:cubicBezTo>
                <a:cubicBezTo>
                  <a:pt x="4861478" y="2414955"/>
                  <a:pt x="4814585" y="2559539"/>
                  <a:pt x="4787231" y="2743200"/>
                </a:cubicBezTo>
                <a:cubicBezTo>
                  <a:pt x="4759877" y="2926862"/>
                  <a:pt x="4814585" y="3219939"/>
                  <a:pt x="4810677" y="3399693"/>
                </a:cubicBezTo>
                <a:cubicBezTo>
                  <a:pt x="4806769" y="3579447"/>
                  <a:pt x="4712985" y="3563816"/>
                  <a:pt x="4763785" y="3821724"/>
                </a:cubicBezTo>
                <a:cubicBezTo>
                  <a:pt x="4814585" y="4079632"/>
                  <a:pt x="4892739" y="4634524"/>
                  <a:pt x="5115477" y="4947139"/>
                </a:cubicBezTo>
                <a:cubicBezTo>
                  <a:pt x="5338215" y="5259754"/>
                  <a:pt x="5847261" y="5511619"/>
                  <a:pt x="6100216" y="5697416"/>
                </a:cubicBezTo>
                <a:cubicBezTo>
                  <a:pt x="6353171" y="5883213"/>
                  <a:pt x="6488622" y="5929060"/>
                  <a:pt x="6633207" y="6061921"/>
                </a:cubicBezTo>
                <a:cubicBezTo>
                  <a:pt x="6777792" y="6194783"/>
                  <a:pt x="6833817" y="6273982"/>
                  <a:pt x="6967724" y="6494585"/>
                </a:cubicBezTo>
                <a:cubicBezTo>
                  <a:pt x="7101631" y="6715188"/>
                  <a:pt x="7307693" y="7112001"/>
                  <a:pt x="7436647" y="7385539"/>
                </a:cubicBezTo>
                <a:cubicBezTo>
                  <a:pt x="7565601" y="7659077"/>
                  <a:pt x="7612493" y="7987324"/>
                  <a:pt x="7741447" y="8135816"/>
                </a:cubicBezTo>
                <a:cubicBezTo>
                  <a:pt x="7870401" y="8284308"/>
                  <a:pt x="8003262" y="8268678"/>
                  <a:pt x="8210370" y="8276493"/>
                </a:cubicBezTo>
                <a:cubicBezTo>
                  <a:pt x="8417478" y="8284308"/>
                  <a:pt x="8734001" y="8210062"/>
                  <a:pt x="8984093" y="8182708"/>
                </a:cubicBezTo>
                <a:cubicBezTo>
                  <a:pt x="9234185" y="8155354"/>
                  <a:pt x="9546801" y="8108462"/>
                  <a:pt x="9710924" y="8112370"/>
                </a:cubicBezTo>
                <a:cubicBezTo>
                  <a:pt x="9875047" y="8116278"/>
                  <a:pt x="9902400" y="8163170"/>
                  <a:pt x="9968831" y="8206154"/>
                </a:cubicBezTo>
                <a:cubicBezTo>
                  <a:pt x="10035262" y="8249139"/>
                  <a:pt x="10086062" y="8288215"/>
                  <a:pt x="10109508" y="8370277"/>
                </a:cubicBezTo>
                <a:cubicBezTo>
                  <a:pt x="10132954" y="8452339"/>
                  <a:pt x="10140043" y="8591199"/>
                  <a:pt x="10109508" y="8698524"/>
                </a:cubicBezTo>
                <a:cubicBezTo>
                  <a:pt x="10078974" y="8805849"/>
                  <a:pt x="10015905" y="8918672"/>
                  <a:pt x="9926301" y="9014229"/>
                </a:cubicBezTo>
                <a:cubicBezTo>
                  <a:pt x="9836697" y="9109786"/>
                  <a:pt x="9701563" y="9230697"/>
                  <a:pt x="9571882" y="9271864"/>
                </a:cubicBezTo>
                <a:cubicBezTo>
                  <a:pt x="9442201" y="9313031"/>
                  <a:pt x="9285258" y="9247372"/>
                  <a:pt x="9148216" y="9261231"/>
                </a:cubicBezTo>
                <a:cubicBezTo>
                  <a:pt x="9011174" y="9275090"/>
                  <a:pt x="8890308" y="9280770"/>
                  <a:pt x="8749631" y="9355016"/>
                </a:cubicBezTo>
                <a:cubicBezTo>
                  <a:pt x="8608954" y="9429262"/>
                  <a:pt x="8440923" y="9589477"/>
                  <a:pt x="8304154" y="9706708"/>
                </a:cubicBezTo>
                <a:cubicBezTo>
                  <a:pt x="8167385" y="9823939"/>
                  <a:pt x="8042339" y="9999785"/>
                  <a:pt x="7929016" y="10058400"/>
                </a:cubicBezTo>
                <a:cubicBezTo>
                  <a:pt x="7815693" y="10117015"/>
                  <a:pt x="7741447" y="10092478"/>
                  <a:pt x="7624216" y="10058400"/>
                </a:cubicBezTo>
                <a:cubicBezTo>
                  <a:pt x="7506985" y="10024322"/>
                  <a:pt x="7288154" y="9967252"/>
                  <a:pt x="7225631" y="9853929"/>
                </a:cubicBezTo>
                <a:cubicBezTo>
                  <a:pt x="7163108" y="9740606"/>
                  <a:pt x="7227085" y="9518821"/>
                  <a:pt x="7249077" y="9378462"/>
                </a:cubicBezTo>
                <a:cubicBezTo>
                  <a:pt x="7271069" y="9238103"/>
                  <a:pt x="7372171" y="9144637"/>
                  <a:pt x="7357585" y="9011775"/>
                </a:cubicBezTo>
                <a:cubicBezTo>
                  <a:pt x="7342999" y="8878913"/>
                  <a:pt x="7253895" y="8692117"/>
                  <a:pt x="7161564" y="8581293"/>
                </a:cubicBezTo>
                <a:cubicBezTo>
                  <a:pt x="7069233" y="8470469"/>
                  <a:pt x="6940688" y="8419305"/>
                  <a:pt x="6803601" y="8346831"/>
                </a:cubicBezTo>
                <a:cubicBezTo>
                  <a:pt x="6666514" y="8274357"/>
                  <a:pt x="6460178" y="8251956"/>
                  <a:pt x="6339040" y="8146448"/>
                </a:cubicBezTo>
                <a:cubicBezTo>
                  <a:pt x="6217902" y="8040940"/>
                  <a:pt x="6218174" y="7895311"/>
                  <a:pt x="6076770" y="7713785"/>
                </a:cubicBezTo>
                <a:cubicBezTo>
                  <a:pt x="5935366" y="7532259"/>
                  <a:pt x="5690272" y="7200787"/>
                  <a:pt x="5490616" y="7057293"/>
                </a:cubicBezTo>
                <a:cubicBezTo>
                  <a:pt x="5290960" y="6913799"/>
                  <a:pt x="5058589" y="6872359"/>
                  <a:pt x="4878835" y="6852820"/>
                </a:cubicBezTo>
                <a:cubicBezTo>
                  <a:pt x="4699081" y="6833282"/>
                  <a:pt x="4534277" y="6847459"/>
                  <a:pt x="4412093" y="6940062"/>
                </a:cubicBezTo>
                <a:cubicBezTo>
                  <a:pt x="4289909" y="7032666"/>
                  <a:pt x="4180902" y="7205241"/>
                  <a:pt x="4145733" y="7408441"/>
                </a:cubicBezTo>
                <a:cubicBezTo>
                  <a:pt x="4110564" y="7611641"/>
                  <a:pt x="4214618" y="7863595"/>
                  <a:pt x="4201077" y="8159262"/>
                </a:cubicBezTo>
                <a:cubicBezTo>
                  <a:pt x="4187537" y="8454929"/>
                  <a:pt x="4095751" y="8858103"/>
                  <a:pt x="4064490" y="9182441"/>
                </a:cubicBezTo>
                <a:cubicBezTo>
                  <a:pt x="4033229" y="9506779"/>
                  <a:pt x="4022005" y="9900684"/>
                  <a:pt x="4013508" y="10105293"/>
                </a:cubicBezTo>
                <a:cubicBezTo>
                  <a:pt x="4005011" y="10309902"/>
                  <a:pt x="4017416" y="10257693"/>
                  <a:pt x="4013508" y="10410093"/>
                </a:cubicBezTo>
                <a:cubicBezTo>
                  <a:pt x="4009600" y="10562493"/>
                  <a:pt x="4048677" y="10879016"/>
                  <a:pt x="3990062" y="11019693"/>
                </a:cubicBezTo>
                <a:cubicBezTo>
                  <a:pt x="3931447" y="11160370"/>
                  <a:pt x="3755601" y="11215077"/>
                  <a:pt x="3661816" y="11254154"/>
                </a:cubicBezTo>
                <a:cubicBezTo>
                  <a:pt x="3568031" y="11293231"/>
                  <a:pt x="3517231" y="11304954"/>
                  <a:pt x="3427354" y="11254154"/>
                </a:cubicBezTo>
                <a:cubicBezTo>
                  <a:pt x="3337477" y="11203354"/>
                  <a:pt x="3181169" y="11086123"/>
                  <a:pt x="3122554" y="10949354"/>
                </a:cubicBezTo>
                <a:cubicBezTo>
                  <a:pt x="3063939" y="10812585"/>
                  <a:pt x="3087385" y="10589847"/>
                  <a:pt x="3075662" y="10433539"/>
                </a:cubicBezTo>
                <a:cubicBezTo>
                  <a:pt x="3063939" y="10277231"/>
                  <a:pt x="3013139" y="10265508"/>
                  <a:pt x="3052216" y="10011508"/>
                </a:cubicBezTo>
                <a:cubicBezTo>
                  <a:pt x="3091293" y="9757508"/>
                  <a:pt x="3221338" y="9207569"/>
                  <a:pt x="3310124" y="8909539"/>
                </a:cubicBezTo>
                <a:cubicBezTo>
                  <a:pt x="3398910" y="8611509"/>
                  <a:pt x="3557581" y="8430438"/>
                  <a:pt x="3584935" y="8223330"/>
                </a:cubicBezTo>
                <a:cubicBezTo>
                  <a:pt x="3612289" y="8016222"/>
                  <a:pt x="3543495" y="7861232"/>
                  <a:pt x="3474247" y="7666893"/>
                </a:cubicBezTo>
                <a:cubicBezTo>
                  <a:pt x="3404999" y="7472554"/>
                  <a:pt x="3231970" y="7295662"/>
                  <a:pt x="3169447" y="7057293"/>
                </a:cubicBezTo>
                <a:cubicBezTo>
                  <a:pt x="3106924" y="6818924"/>
                  <a:pt x="3122554" y="6467231"/>
                  <a:pt x="3099108" y="6236677"/>
                </a:cubicBezTo>
                <a:cubicBezTo>
                  <a:pt x="3075662" y="6006123"/>
                  <a:pt x="3056124" y="5853724"/>
                  <a:pt x="3028770" y="5673970"/>
                </a:cubicBezTo>
                <a:cubicBezTo>
                  <a:pt x="3001416" y="5494216"/>
                  <a:pt x="2985785" y="5310554"/>
                  <a:pt x="2934985" y="5158154"/>
                </a:cubicBezTo>
                <a:cubicBezTo>
                  <a:pt x="2884185" y="5005754"/>
                  <a:pt x="2801397" y="4879663"/>
                  <a:pt x="2723970" y="4759570"/>
                </a:cubicBezTo>
                <a:cubicBezTo>
                  <a:pt x="2646543" y="4639477"/>
                  <a:pt x="2548578" y="4500117"/>
                  <a:pt x="2470424" y="4437594"/>
                </a:cubicBezTo>
                <a:cubicBezTo>
                  <a:pt x="2392270" y="4375071"/>
                  <a:pt x="2352058" y="4336812"/>
                  <a:pt x="2255047" y="4384431"/>
                </a:cubicBezTo>
                <a:cubicBezTo>
                  <a:pt x="2158036" y="4432050"/>
                  <a:pt x="2005591" y="4617802"/>
                  <a:pt x="1888360" y="4723310"/>
                </a:cubicBezTo>
                <a:cubicBezTo>
                  <a:pt x="1771129" y="4828818"/>
                  <a:pt x="1674209" y="4937188"/>
                  <a:pt x="1551662" y="5017477"/>
                </a:cubicBezTo>
                <a:cubicBezTo>
                  <a:pt x="1429115" y="5097766"/>
                  <a:pt x="1289846" y="5185509"/>
                  <a:pt x="1153077" y="5205047"/>
                </a:cubicBezTo>
                <a:cubicBezTo>
                  <a:pt x="1016308" y="5224586"/>
                  <a:pt x="860001" y="5169877"/>
                  <a:pt x="731047" y="5134708"/>
                </a:cubicBezTo>
                <a:cubicBezTo>
                  <a:pt x="602093" y="5099539"/>
                  <a:pt x="500493" y="5052646"/>
                  <a:pt x="379354" y="4994031"/>
                </a:cubicBezTo>
                <a:cubicBezTo>
                  <a:pt x="258215" y="4935416"/>
                  <a:pt x="-38769" y="4865077"/>
                  <a:pt x="4216" y="4783016"/>
                </a:cubicBezTo>
              </a:path>
            </a:pathLst>
          </a:custGeom>
          <a:noFill/>
          <a:ln w="5715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99493F20-30F4-4AAE-89BE-AD5A4D3C1E7C}"/>
              </a:ext>
            </a:extLst>
          </p:cNvPr>
          <p:cNvSpPr/>
          <p:nvPr/>
        </p:nvSpPr>
        <p:spPr>
          <a:xfrm>
            <a:off x="753979" y="2007268"/>
            <a:ext cx="9794708" cy="383006"/>
          </a:xfrm>
          <a:custGeom>
            <a:avLst/>
            <a:gdLst>
              <a:gd name="connsiteX0" fmla="*/ 0 w 5165558"/>
              <a:gd name="connsiteY0" fmla="*/ 192506 h 192506"/>
              <a:gd name="connsiteX1" fmla="*/ 2005263 w 5165558"/>
              <a:gd name="connsiteY1" fmla="*/ 96253 h 192506"/>
              <a:gd name="connsiteX2" fmla="*/ 3336758 w 5165558"/>
              <a:gd name="connsiteY2" fmla="*/ 96253 h 192506"/>
              <a:gd name="connsiteX3" fmla="*/ 5165558 w 5165558"/>
              <a:gd name="connsiteY3" fmla="*/ 0 h 192506"/>
              <a:gd name="connsiteX0" fmla="*/ 0 w 9794708"/>
              <a:gd name="connsiteY0" fmla="*/ 383006 h 383006"/>
              <a:gd name="connsiteX1" fmla="*/ 2005263 w 9794708"/>
              <a:gd name="connsiteY1" fmla="*/ 286753 h 383006"/>
              <a:gd name="connsiteX2" fmla="*/ 3336758 w 9794708"/>
              <a:gd name="connsiteY2" fmla="*/ 286753 h 383006"/>
              <a:gd name="connsiteX3" fmla="*/ 9794708 w 9794708"/>
              <a:gd name="connsiteY3" fmla="*/ 0 h 383006"/>
            </a:gdLst>
            <a:ahLst/>
            <a:cxnLst>
              <a:cxn ang="0">
                <a:pos x="connsiteX0" y="connsiteY0"/>
              </a:cxn>
              <a:cxn ang="0">
                <a:pos x="connsiteX1" y="connsiteY1"/>
              </a:cxn>
              <a:cxn ang="0">
                <a:pos x="connsiteX2" y="connsiteY2"/>
              </a:cxn>
              <a:cxn ang="0">
                <a:pos x="connsiteX3" y="connsiteY3"/>
              </a:cxn>
            </a:cxnLst>
            <a:rect l="l" t="t" r="r" b="b"/>
            <a:pathLst>
              <a:path w="9794708" h="383006">
                <a:moveTo>
                  <a:pt x="0" y="383006"/>
                </a:moveTo>
                <a:lnTo>
                  <a:pt x="2005263" y="286753"/>
                </a:lnTo>
                <a:cubicBezTo>
                  <a:pt x="2561389" y="270711"/>
                  <a:pt x="2810042" y="302795"/>
                  <a:pt x="3336758" y="286753"/>
                </a:cubicBezTo>
                <a:cubicBezTo>
                  <a:pt x="3863474" y="270711"/>
                  <a:pt x="9794708" y="0"/>
                  <a:pt x="9794708"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387C634F-4449-43CD-A72C-9C7DD1A87DE3}"/>
              </a:ext>
            </a:extLst>
          </p:cNvPr>
          <p:cNvSpPr/>
          <p:nvPr/>
        </p:nvSpPr>
        <p:spPr>
          <a:xfrm>
            <a:off x="1939244" y="2370394"/>
            <a:ext cx="1912364" cy="954864"/>
          </a:xfrm>
          <a:custGeom>
            <a:avLst/>
            <a:gdLst>
              <a:gd name="connsiteX0" fmla="*/ 0 w 1748590"/>
              <a:gd name="connsiteY0" fmla="*/ 0 h 882315"/>
              <a:gd name="connsiteX1" fmla="*/ 64169 w 1748590"/>
              <a:gd name="connsiteY1" fmla="*/ 850231 h 882315"/>
              <a:gd name="connsiteX2" fmla="*/ 112295 w 1748590"/>
              <a:gd name="connsiteY2" fmla="*/ 882315 h 882315"/>
              <a:gd name="connsiteX3" fmla="*/ 1748590 w 1748590"/>
              <a:gd name="connsiteY3" fmla="*/ 850231 h 882315"/>
              <a:gd name="connsiteX0" fmla="*/ 0 w 1707647"/>
              <a:gd name="connsiteY0" fmla="*/ 0 h 950554"/>
              <a:gd name="connsiteX1" fmla="*/ 23226 w 1707647"/>
              <a:gd name="connsiteY1" fmla="*/ 918470 h 950554"/>
              <a:gd name="connsiteX2" fmla="*/ 71352 w 1707647"/>
              <a:gd name="connsiteY2" fmla="*/ 950554 h 950554"/>
              <a:gd name="connsiteX3" fmla="*/ 1707647 w 1707647"/>
              <a:gd name="connsiteY3" fmla="*/ 918470 h 950554"/>
              <a:gd name="connsiteX0" fmla="*/ 0 w 1912364"/>
              <a:gd name="connsiteY0" fmla="*/ 0 h 954864"/>
              <a:gd name="connsiteX1" fmla="*/ 23226 w 1912364"/>
              <a:gd name="connsiteY1" fmla="*/ 918470 h 954864"/>
              <a:gd name="connsiteX2" fmla="*/ 71352 w 1912364"/>
              <a:gd name="connsiteY2" fmla="*/ 950554 h 954864"/>
              <a:gd name="connsiteX3" fmla="*/ 1912364 w 1912364"/>
              <a:gd name="connsiteY3" fmla="*/ 954864 h 954864"/>
            </a:gdLst>
            <a:ahLst/>
            <a:cxnLst>
              <a:cxn ang="0">
                <a:pos x="connsiteX0" y="connsiteY0"/>
              </a:cxn>
              <a:cxn ang="0">
                <a:pos x="connsiteX1" y="connsiteY1"/>
              </a:cxn>
              <a:cxn ang="0">
                <a:pos x="connsiteX2" y="connsiteY2"/>
              </a:cxn>
              <a:cxn ang="0">
                <a:pos x="connsiteX3" y="connsiteY3"/>
              </a:cxn>
            </a:cxnLst>
            <a:rect l="l" t="t" r="r" b="b"/>
            <a:pathLst>
              <a:path w="1912364" h="954864">
                <a:moveTo>
                  <a:pt x="0" y="0"/>
                </a:moveTo>
                <a:lnTo>
                  <a:pt x="23226" y="918470"/>
                </a:lnTo>
                <a:lnTo>
                  <a:pt x="71352" y="950554"/>
                </a:lnTo>
                <a:lnTo>
                  <a:pt x="1912364" y="954864"/>
                </a:ln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3" name="Freeform: Shape 22">
            <a:extLst>
              <a:ext uri="{FF2B5EF4-FFF2-40B4-BE49-F238E27FC236}">
                <a16:creationId xmlns:a16="http://schemas.microsoft.com/office/drawing/2014/main" id="{B749B2A8-EB3B-4BDD-BAA9-D9D7292BD44A}"/>
              </a:ext>
            </a:extLst>
          </p:cNvPr>
          <p:cNvSpPr/>
          <p:nvPr/>
        </p:nvSpPr>
        <p:spPr>
          <a:xfrm>
            <a:off x="8389983" y="11081324"/>
            <a:ext cx="1482080" cy="6757498"/>
          </a:xfrm>
          <a:custGeom>
            <a:avLst/>
            <a:gdLst>
              <a:gd name="connsiteX0" fmla="*/ 133715 w 1502828"/>
              <a:gd name="connsiteY0" fmla="*/ 0 h 6801853"/>
              <a:gd name="connsiteX1" fmla="*/ 229968 w 1502828"/>
              <a:gd name="connsiteY1" fmla="*/ 449179 h 6801853"/>
              <a:gd name="connsiteX2" fmla="*/ 85589 w 1502828"/>
              <a:gd name="connsiteY2" fmla="*/ 1363579 h 6801853"/>
              <a:gd name="connsiteX3" fmla="*/ 5378 w 1502828"/>
              <a:gd name="connsiteY3" fmla="*/ 2101516 h 6801853"/>
              <a:gd name="connsiteX4" fmla="*/ 37462 w 1502828"/>
              <a:gd name="connsiteY4" fmla="*/ 2422358 h 6801853"/>
              <a:gd name="connsiteX5" fmla="*/ 278094 w 1502828"/>
              <a:gd name="connsiteY5" fmla="*/ 2951748 h 6801853"/>
              <a:gd name="connsiteX6" fmla="*/ 390389 w 1502828"/>
              <a:gd name="connsiteY6" fmla="*/ 3304674 h 6801853"/>
              <a:gd name="connsiteX7" fmla="*/ 374346 w 1502828"/>
              <a:gd name="connsiteY7" fmla="*/ 3689685 h 6801853"/>
              <a:gd name="connsiteX8" fmla="*/ 614978 w 1502828"/>
              <a:gd name="connsiteY8" fmla="*/ 4186990 h 6801853"/>
              <a:gd name="connsiteX9" fmla="*/ 775399 w 1502828"/>
              <a:gd name="connsiteY9" fmla="*/ 4427621 h 6801853"/>
              <a:gd name="connsiteX10" fmla="*/ 759357 w 1502828"/>
              <a:gd name="connsiteY10" fmla="*/ 4924927 h 6801853"/>
              <a:gd name="connsiteX11" fmla="*/ 999989 w 1502828"/>
              <a:gd name="connsiteY11" fmla="*/ 5261811 h 6801853"/>
              <a:gd name="connsiteX12" fmla="*/ 1368957 w 1502828"/>
              <a:gd name="connsiteY12" fmla="*/ 5871411 h 6801853"/>
              <a:gd name="connsiteX13" fmla="*/ 1497294 w 1502828"/>
              <a:gd name="connsiteY13" fmla="*/ 6497053 h 6801853"/>
              <a:gd name="connsiteX14" fmla="*/ 1481252 w 1502828"/>
              <a:gd name="connsiteY14" fmla="*/ 6801853 h 6801853"/>
              <a:gd name="connsiteX0" fmla="*/ 133715 w 1502828"/>
              <a:gd name="connsiteY0" fmla="*/ 0 h 6801853"/>
              <a:gd name="connsiteX1" fmla="*/ 229968 w 1502828"/>
              <a:gd name="connsiteY1" fmla="*/ 449179 h 6801853"/>
              <a:gd name="connsiteX2" fmla="*/ 85589 w 1502828"/>
              <a:gd name="connsiteY2" fmla="*/ 1363579 h 6801853"/>
              <a:gd name="connsiteX3" fmla="*/ 5378 w 1502828"/>
              <a:gd name="connsiteY3" fmla="*/ 2101516 h 6801853"/>
              <a:gd name="connsiteX4" fmla="*/ 37462 w 1502828"/>
              <a:gd name="connsiteY4" fmla="*/ 2422358 h 6801853"/>
              <a:gd name="connsiteX5" fmla="*/ 278094 w 1502828"/>
              <a:gd name="connsiteY5" fmla="*/ 2951748 h 6801853"/>
              <a:gd name="connsiteX6" fmla="*/ 390389 w 1502828"/>
              <a:gd name="connsiteY6" fmla="*/ 3304674 h 6801853"/>
              <a:gd name="connsiteX7" fmla="*/ 374346 w 1502828"/>
              <a:gd name="connsiteY7" fmla="*/ 3689685 h 6801853"/>
              <a:gd name="connsiteX8" fmla="*/ 614978 w 1502828"/>
              <a:gd name="connsiteY8" fmla="*/ 4186990 h 6801853"/>
              <a:gd name="connsiteX9" fmla="*/ 727774 w 1502828"/>
              <a:gd name="connsiteY9" fmla="*/ 4427621 h 6801853"/>
              <a:gd name="connsiteX10" fmla="*/ 759357 w 1502828"/>
              <a:gd name="connsiteY10" fmla="*/ 4924927 h 6801853"/>
              <a:gd name="connsiteX11" fmla="*/ 999989 w 1502828"/>
              <a:gd name="connsiteY11" fmla="*/ 5261811 h 6801853"/>
              <a:gd name="connsiteX12" fmla="*/ 1368957 w 1502828"/>
              <a:gd name="connsiteY12" fmla="*/ 5871411 h 6801853"/>
              <a:gd name="connsiteX13" fmla="*/ 1497294 w 1502828"/>
              <a:gd name="connsiteY13" fmla="*/ 6497053 h 6801853"/>
              <a:gd name="connsiteX14" fmla="*/ 1481252 w 1502828"/>
              <a:gd name="connsiteY14" fmla="*/ 6801853 h 6801853"/>
              <a:gd name="connsiteX0" fmla="*/ 133715 w 1487420"/>
              <a:gd name="connsiteY0" fmla="*/ 0 h 6801853"/>
              <a:gd name="connsiteX1" fmla="*/ 229968 w 1487420"/>
              <a:gd name="connsiteY1" fmla="*/ 449179 h 6801853"/>
              <a:gd name="connsiteX2" fmla="*/ 85589 w 1487420"/>
              <a:gd name="connsiteY2" fmla="*/ 1363579 h 6801853"/>
              <a:gd name="connsiteX3" fmla="*/ 5378 w 1487420"/>
              <a:gd name="connsiteY3" fmla="*/ 2101516 h 6801853"/>
              <a:gd name="connsiteX4" fmla="*/ 37462 w 1487420"/>
              <a:gd name="connsiteY4" fmla="*/ 2422358 h 6801853"/>
              <a:gd name="connsiteX5" fmla="*/ 278094 w 1487420"/>
              <a:gd name="connsiteY5" fmla="*/ 2951748 h 6801853"/>
              <a:gd name="connsiteX6" fmla="*/ 390389 w 1487420"/>
              <a:gd name="connsiteY6" fmla="*/ 3304674 h 6801853"/>
              <a:gd name="connsiteX7" fmla="*/ 374346 w 1487420"/>
              <a:gd name="connsiteY7" fmla="*/ 3689685 h 6801853"/>
              <a:gd name="connsiteX8" fmla="*/ 614978 w 1487420"/>
              <a:gd name="connsiteY8" fmla="*/ 4186990 h 6801853"/>
              <a:gd name="connsiteX9" fmla="*/ 727774 w 1487420"/>
              <a:gd name="connsiteY9" fmla="*/ 4427621 h 6801853"/>
              <a:gd name="connsiteX10" fmla="*/ 759357 w 1487420"/>
              <a:gd name="connsiteY10" fmla="*/ 4924927 h 6801853"/>
              <a:gd name="connsiteX11" fmla="*/ 999989 w 1487420"/>
              <a:gd name="connsiteY11" fmla="*/ 5261811 h 6801853"/>
              <a:gd name="connsiteX12" fmla="*/ 1368957 w 1487420"/>
              <a:gd name="connsiteY12" fmla="*/ 5871411 h 6801853"/>
              <a:gd name="connsiteX13" fmla="*/ 1478244 w 1487420"/>
              <a:gd name="connsiteY13" fmla="*/ 6277978 h 6801853"/>
              <a:gd name="connsiteX14" fmla="*/ 1481252 w 1487420"/>
              <a:gd name="connsiteY14" fmla="*/ 6801853 h 6801853"/>
              <a:gd name="connsiteX0" fmla="*/ 128375 w 1482080"/>
              <a:gd name="connsiteY0" fmla="*/ 0 h 6801853"/>
              <a:gd name="connsiteX1" fmla="*/ 224628 w 1482080"/>
              <a:gd name="connsiteY1" fmla="*/ 449179 h 6801853"/>
              <a:gd name="connsiteX2" fmla="*/ 80249 w 1482080"/>
              <a:gd name="connsiteY2" fmla="*/ 1363579 h 6801853"/>
              <a:gd name="connsiteX3" fmla="*/ 38 w 1482080"/>
              <a:gd name="connsiteY3" fmla="*/ 2101516 h 6801853"/>
              <a:gd name="connsiteX4" fmla="*/ 89272 w 1482080"/>
              <a:gd name="connsiteY4" fmla="*/ 2555708 h 6801853"/>
              <a:gd name="connsiteX5" fmla="*/ 272754 w 1482080"/>
              <a:gd name="connsiteY5" fmla="*/ 2951748 h 6801853"/>
              <a:gd name="connsiteX6" fmla="*/ 385049 w 1482080"/>
              <a:gd name="connsiteY6" fmla="*/ 3304674 h 6801853"/>
              <a:gd name="connsiteX7" fmla="*/ 369006 w 1482080"/>
              <a:gd name="connsiteY7" fmla="*/ 3689685 h 6801853"/>
              <a:gd name="connsiteX8" fmla="*/ 609638 w 1482080"/>
              <a:gd name="connsiteY8" fmla="*/ 4186990 h 6801853"/>
              <a:gd name="connsiteX9" fmla="*/ 722434 w 1482080"/>
              <a:gd name="connsiteY9" fmla="*/ 4427621 h 6801853"/>
              <a:gd name="connsiteX10" fmla="*/ 754017 w 1482080"/>
              <a:gd name="connsiteY10" fmla="*/ 4924927 h 6801853"/>
              <a:gd name="connsiteX11" fmla="*/ 994649 w 1482080"/>
              <a:gd name="connsiteY11" fmla="*/ 5261811 h 6801853"/>
              <a:gd name="connsiteX12" fmla="*/ 1363617 w 1482080"/>
              <a:gd name="connsiteY12" fmla="*/ 5871411 h 6801853"/>
              <a:gd name="connsiteX13" fmla="*/ 1472904 w 1482080"/>
              <a:gd name="connsiteY13" fmla="*/ 6277978 h 6801853"/>
              <a:gd name="connsiteX14" fmla="*/ 1475912 w 1482080"/>
              <a:gd name="connsiteY14" fmla="*/ 6801853 h 6801853"/>
              <a:gd name="connsiteX0" fmla="*/ 128375 w 1482080"/>
              <a:gd name="connsiteY0" fmla="*/ 0 h 6801853"/>
              <a:gd name="connsiteX1" fmla="*/ 187635 w 1482080"/>
              <a:gd name="connsiteY1" fmla="*/ 150784 h 6801853"/>
              <a:gd name="connsiteX2" fmla="*/ 224628 w 1482080"/>
              <a:gd name="connsiteY2" fmla="*/ 449179 h 6801853"/>
              <a:gd name="connsiteX3" fmla="*/ 80249 w 1482080"/>
              <a:gd name="connsiteY3" fmla="*/ 1363579 h 6801853"/>
              <a:gd name="connsiteX4" fmla="*/ 38 w 1482080"/>
              <a:gd name="connsiteY4" fmla="*/ 2101516 h 6801853"/>
              <a:gd name="connsiteX5" fmla="*/ 89272 w 1482080"/>
              <a:gd name="connsiteY5" fmla="*/ 2555708 h 6801853"/>
              <a:gd name="connsiteX6" fmla="*/ 272754 w 1482080"/>
              <a:gd name="connsiteY6" fmla="*/ 2951748 h 6801853"/>
              <a:gd name="connsiteX7" fmla="*/ 385049 w 1482080"/>
              <a:gd name="connsiteY7" fmla="*/ 3304674 h 6801853"/>
              <a:gd name="connsiteX8" fmla="*/ 369006 w 1482080"/>
              <a:gd name="connsiteY8" fmla="*/ 3689685 h 6801853"/>
              <a:gd name="connsiteX9" fmla="*/ 609638 w 1482080"/>
              <a:gd name="connsiteY9" fmla="*/ 4186990 h 6801853"/>
              <a:gd name="connsiteX10" fmla="*/ 722434 w 1482080"/>
              <a:gd name="connsiteY10" fmla="*/ 4427621 h 6801853"/>
              <a:gd name="connsiteX11" fmla="*/ 754017 w 1482080"/>
              <a:gd name="connsiteY11" fmla="*/ 4924927 h 6801853"/>
              <a:gd name="connsiteX12" fmla="*/ 994649 w 1482080"/>
              <a:gd name="connsiteY12" fmla="*/ 5261811 h 6801853"/>
              <a:gd name="connsiteX13" fmla="*/ 1363617 w 1482080"/>
              <a:gd name="connsiteY13" fmla="*/ 5871411 h 6801853"/>
              <a:gd name="connsiteX14" fmla="*/ 1472904 w 1482080"/>
              <a:gd name="connsiteY14" fmla="*/ 6277978 h 6801853"/>
              <a:gd name="connsiteX15" fmla="*/ 1475912 w 1482080"/>
              <a:gd name="connsiteY15" fmla="*/ 6801853 h 6801853"/>
              <a:gd name="connsiteX0" fmla="*/ 142023 w 1482080"/>
              <a:gd name="connsiteY0" fmla="*/ 0 h 6771146"/>
              <a:gd name="connsiteX1" fmla="*/ 187635 w 1482080"/>
              <a:gd name="connsiteY1" fmla="*/ 120077 h 6771146"/>
              <a:gd name="connsiteX2" fmla="*/ 224628 w 1482080"/>
              <a:gd name="connsiteY2" fmla="*/ 418472 h 6771146"/>
              <a:gd name="connsiteX3" fmla="*/ 80249 w 1482080"/>
              <a:gd name="connsiteY3" fmla="*/ 1332872 h 6771146"/>
              <a:gd name="connsiteX4" fmla="*/ 38 w 1482080"/>
              <a:gd name="connsiteY4" fmla="*/ 2070809 h 6771146"/>
              <a:gd name="connsiteX5" fmla="*/ 89272 w 1482080"/>
              <a:gd name="connsiteY5" fmla="*/ 2525001 h 6771146"/>
              <a:gd name="connsiteX6" fmla="*/ 272754 w 1482080"/>
              <a:gd name="connsiteY6" fmla="*/ 2921041 h 6771146"/>
              <a:gd name="connsiteX7" fmla="*/ 385049 w 1482080"/>
              <a:gd name="connsiteY7" fmla="*/ 3273967 h 6771146"/>
              <a:gd name="connsiteX8" fmla="*/ 369006 w 1482080"/>
              <a:gd name="connsiteY8" fmla="*/ 3658978 h 6771146"/>
              <a:gd name="connsiteX9" fmla="*/ 609638 w 1482080"/>
              <a:gd name="connsiteY9" fmla="*/ 4156283 h 6771146"/>
              <a:gd name="connsiteX10" fmla="*/ 722434 w 1482080"/>
              <a:gd name="connsiteY10" fmla="*/ 4396914 h 6771146"/>
              <a:gd name="connsiteX11" fmla="*/ 754017 w 1482080"/>
              <a:gd name="connsiteY11" fmla="*/ 4894220 h 6771146"/>
              <a:gd name="connsiteX12" fmla="*/ 994649 w 1482080"/>
              <a:gd name="connsiteY12" fmla="*/ 5231104 h 6771146"/>
              <a:gd name="connsiteX13" fmla="*/ 1363617 w 1482080"/>
              <a:gd name="connsiteY13" fmla="*/ 5840704 h 6771146"/>
              <a:gd name="connsiteX14" fmla="*/ 1472904 w 1482080"/>
              <a:gd name="connsiteY14" fmla="*/ 6247271 h 6771146"/>
              <a:gd name="connsiteX15" fmla="*/ 1475912 w 1482080"/>
              <a:gd name="connsiteY15" fmla="*/ 6771146 h 6771146"/>
              <a:gd name="connsiteX0" fmla="*/ 142023 w 1482080"/>
              <a:gd name="connsiteY0" fmla="*/ 0 h 6771146"/>
              <a:gd name="connsiteX1" fmla="*/ 187635 w 1482080"/>
              <a:gd name="connsiteY1" fmla="*/ 120077 h 6771146"/>
              <a:gd name="connsiteX2" fmla="*/ 224628 w 1482080"/>
              <a:gd name="connsiteY2" fmla="*/ 418472 h 6771146"/>
              <a:gd name="connsiteX3" fmla="*/ 80249 w 1482080"/>
              <a:gd name="connsiteY3" fmla="*/ 1332872 h 6771146"/>
              <a:gd name="connsiteX4" fmla="*/ 38 w 1482080"/>
              <a:gd name="connsiteY4" fmla="*/ 2070809 h 6771146"/>
              <a:gd name="connsiteX5" fmla="*/ 89272 w 1482080"/>
              <a:gd name="connsiteY5" fmla="*/ 2525001 h 6771146"/>
              <a:gd name="connsiteX6" fmla="*/ 272754 w 1482080"/>
              <a:gd name="connsiteY6" fmla="*/ 2921041 h 6771146"/>
              <a:gd name="connsiteX7" fmla="*/ 385049 w 1482080"/>
              <a:gd name="connsiteY7" fmla="*/ 3273967 h 6771146"/>
              <a:gd name="connsiteX8" fmla="*/ 369006 w 1482080"/>
              <a:gd name="connsiteY8" fmla="*/ 3658978 h 6771146"/>
              <a:gd name="connsiteX9" fmla="*/ 609638 w 1482080"/>
              <a:gd name="connsiteY9" fmla="*/ 4156283 h 6771146"/>
              <a:gd name="connsiteX10" fmla="*/ 722434 w 1482080"/>
              <a:gd name="connsiteY10" fmla="*/ 4396914 h 6771146"/>
              <a:gd name="connsiteX11" fmla="*/ 754017 w 1482080"/>
              <a:gd name="connsiteY11" fmla="*/ 4894220 h 6771146"/>
              <a:gd name="connsiteX12" fmla="*/ 994649 w 1482080"/>
              <a:gd name="connsiteY12" fmla="*/ 5231104 h 6771146"/>
              <a:gd name="connsiteX13" fmla="*/ 1363617 w 1482080"/>
              <a:gd name="connsiteY13" fmla="*/ 5840704 h 6771146"/>
              <a:gd name="connsiteX14" fmla="*/ 1472904 w 1482080"/>
              <a:gd name="connsiteY14" fmla="*/ 6247271 h 6771146"/>
              <a:gd name="connsiteX15" fmla="*/ 1475912 w 1482080"/>
              <a:gd name="connsiteY15" fmla="*/ 6771146 h 6771146"/>
              <a:gd name="connsiteX0" fmla="*/ 165906 w 1482080"/>
              <a:gd name="connsiteY0" fmla="*/ 0 h 6743850"/>
              <a:gd name="connsiteX1" fmla="*/ 187635 w 1482080"/>
              <a:gd name="connsiteY1" fmla="*/ 92781 h 6743850"/>
              <a:gd name="connsiteX2" fmla="*/ 224628 w 1482080"/>
              <a:gd name="connsiteY2" fmla="*/ 391176 h 6743850"/>
              <a:gd name="connsiteX3" fmla="*/ 80249 w 1482080"/>
              <a:gd name="connsiteY3" fmla="*/ 1305576 h 6743850"/>
              <a:gd name="connsiteX4" fmla="*/ 38 w 1482080"/>
              <a:gd name="connsiteY4" fmla="*/ 2043513 h 6743850"/>
              <a:gd name="connsiteX5" fmla="*/ 89272 w 1482080"/>
              <a:gd name="connsiteY5" fmla="*/ 2497705 h 6743850"/>
              <a:gd name="connsiteX6" fmla="*/ 272754 w 1482080"/>
              <a:gd name="connsiteY6" fmla="*/ 2893745 h 6743850"/>
              <a:gd name="connsiteX7" fmla="*/ 385049 w 1482080"/>
              <a:gd name="connsiteY7" fmla="*/ 3246671 h 6743850"/>
              <a:gd name="connsiteX8" fmla="*/ 369006 w 1482080"/>
              <a:gd name="connsiteY8" fmla="*/ 3631682 h 6743850"/>
              <a:gd name="connsiteX9" fmla="*/ 609638 w 1482080"/>
              <a:gd name="connsiteY9" fmla="*/ 4128987 h 6743850"/>
              <a:gd name="connsiteX10" fmla="*/ 722434 w 1482080"/>
              <a:gd name="connsiteY10" fmla="*/ 4369618 h 6743850"/>
              <a:gd name="connsiteX11" fmla="*/ 754017 w 1482080"/>
              <a:gd name="connsiteY11" fmla="*/ 4866924 h 6743850"/>
              <a:gd name="connsiteX12" fmla="*/ 994649 w 1482080"/>
              <a:gd name="connsiteY12" fmla="*/ 5203808 h 6743850"/>
              <a:gd name="connsiteX13" fmla="*/ 1363617 w 1482080"/>
              <a:gd name="connsiteY13" fmla="*/ 5813408 h 6743850"/>
              <a:gd name="connsiteX14" fmla="*/ 1472904 w 1482080"/>
              <a:gd name="connsiteY14" fmla="*/ 6219975 h 6743850"/>
              <a:gd name="connsiteX15" fmla="*/ 1475912 w 1482080"/>
              <a:gd name="connsiteY15" fmla="*/ 6743850 h 6743850"/>
              <a:gd name="connsiteX0" fmla="*/ 165906 w 1482080"/>
              <a:gd name="connsiteY0" fmla="*/ 0 h 6743850"/>
              <a:gd name="connsiteX1" fmla="*/ 187635 w 1482080"/>
              <a:gd name="connsiteY1" fmla="*/ 92781 h 6743850"/>
              <a:gd name="connsiteX2" fmla="*/ 224628 w 1482080"/>
              <a:gd name="connsiteY2" fmla="*/ 391176 h 6743850"/>
              <a:gd name="connsiteX3" fmla="*/ 80249 w 1482080"/>
              <a:gd name="connsiteY3" fmla="*/ 1305576 h 6743850"/>
              <a:gd name="connsiteX4" fmla="*/ 38 w 1482080"/>
              <a:gd name="connsiteY4" fmla="*/ 2043513 h 6743850"/>
              <a:gd name="connsiteX5" fmla="*/ 89272 w 1482080"/>
              <a:gd name="connsiteY5" fmla="*/ 2497705 h 6743850"/>
              <a:gd name="connsiteX6" fmla="*/ 272754 w 1482080"/>
              <a:gd name="connsiteY6" fmla="*/ 2893745 h 6743850"/>
              <a:gd name="connsiteX7" fmla="*/ 385049 w 1482080"/>
              <a:gd name="connsiteY7" fmla="*/ 3246671 h 6743850"/>
              <a:gd name="connsiteX8" fmla="*/ 369006 w 1482080"/>
              <a:gd name="connsiteY8" fmla="*/ 3631682 h 6743850"/>
              <a:gd name="connsiteX9" fmla="*/ 609638 w 1482080"/>
              <a:gd name="connsiteY9" fmla="*/ 4128987 h 6743850"/>
              <a:gd name="connsiteX10" fmla="*/ 722434 w 1482080"/>
              <a:gd name="connsiteY10" fmla="*/ 4369618 h 6743850"/>
              <a:gd name="connsiteX11" fmla="*/ 754017 w 1482080"/>
              <a:gd name="connsiteY11" fmla="*/ 4866924 h 6743850"/>
              <a:gd name="connsiteX12" fmla="*/ 994649 w 1482080"/>
              <a:gd name="connsiteY12" fmla="*/ 5203808 h 6743850"/>
              <a:gd name="connsiteX13" fmla="*/ 1363617 w 1482080"/>
              <a:gd name="connsiteY13" fmla="*/ 5813408 h 6743850"/>
              <a:gd name="connsiteX14" fmla="*/ 1472904 w 1482080"/>
              <a:gd name="connsiteY14" fmla="*/ 6219975 h 6743850"/>
              <a:gd name="connsiteX15" fmla="*/ 1475912 w 1482080"/>
              <a:gd name="connsiteY15" fmla="*/ 6743850 h 6743850"/>
              <a:gd name="connsiteX0" fmla="*/ 165906 w 1482080"/>
              <a:gd name="connsiteY0" fmla="*/ 0 h 6757498"/>
              <a:gd name="connsiteX1" fmla="*/ 187635 w 1482080"/>
              <a:gd name="connsiteY1" fmla="*/ 106429 h 6757498"/>
              <a:gd name="connsiteX2" fmla="*/ 224628 w 1482080"/>
              <a:gd name="connsiteY2" fmla="*/ 404824 h 6757498"/>
              <a:gd name="connsiteX3" fmla="*/ 80249 w 1482080"/>
              <a:gd name="connsiteY3" fmla="*/ 1319224 h 6757498"/>
              <a:gd name="connsiteX4" fmla="*/ 38 w 1482080"/>
              <a:gd name="connsiteY4" fmla="*/ 2057161 h 6757498"/>
              <a:gd name="connsiteX5" fmla="*/ 89272 w 1482080"/>
              <a:gd name="connsiteY5" fmla="*/ 2511353 h 6757498"/>
              <a:gd name="connsiteX6" fmla="*/ 272754 w 1482080"/>
              <a:gd name="connsiteY6" fmla="*/ 2907393 h 6757498"/>
              <a:gd name="connsiteX7" fmla="*/ 385049 w 1482080"/>
              <a:gd name="connsiteY7" fmla="*/ 3260319 h 6757498"/>
              <a:gd name="connsiteX8" fmla="*/ 369006 w 1482080"/>
              <a:gd name="connsiteY8" fmla="*/ 3645330 h 6757498"/>
              <a:gd name="connsiteX9" fmla="*/ 609638 w 1482080"/>
              <a:gd name="connsiteY9" fmla="*/ 4142635 h 6757498"/>
              <a:gd name="connsiteX10" fmla="*/ 722434 w 1482080"/>
              <a:gd name="connsiteY10" fmla="*/ 4383266 h 6757498"/>
              <a:gd name="connsiteX11" fmla="*/ 754017 w 1482080"/>
              <a:gd name="connsiteY11" fmla="*/ 4880572 h 6757498"/>
              <a:gd name="connsiteX12" fmla="*/ 994649 w 1482080"/>
              <a:gd name="connsiteY12" fmla="*/ 5217456 h 6757498"/>
              <a:gd name="connsiteX13" fmla="*/ 1363617 w 1482080"/>
              <a:gd name="connsiteY13" fmla="*/ 5827056 h 6757498"/>
              <a:gd name="connsiteX14" fmla="*/ 1472904 w 1482080"/>
              <a:gd name="connsiteY14" fmla="*/ 6233623 h 6757498"/>
              <a:gd name="connsiteX15" fmla="*/ 1475912 w 1482080"/>
              <a:gd name="connsiteY15" fmla="*/ 6757498 h 6757498"/>
              <a:gd name="connsiteX0" fmla="*/ 165906 w 1482080"/>
              <a:gd name="connsiteY0" fmla="*/ 0 h 6757498"/>
              <a:gd name="connsiteX1" fmla="*/ 224628 w 1482080"/>
              <a:gd name="connsiteY1" fmla="*/ 404824 h 6757498"/>
              <a:gd name="connsiteX2" fmla="*/ 80249 w 1482080"/>
              <a:gd name="connsiteY2" fmla="*/ 1319224 h 6757498"/>
              <a:gd name="connsiteX3" fmla="*/ 38 w 1482080"/>
              <a:gd name="connsiteY3" fmla="*/ 2057161 h 6757498"/>
              <a:gd name="connsiteX4" fmla="*/ 89272 w 1482080"/>
              <a:gd name="connsiteY4" fmla="*/ 2511353 h 6757498"/>
              <a:gd name="connsiteX5" fmla="*/ 272754 w 1482080"/>
              <a:gd name="connsiteY5" fmla="*/ 2907393 h 6757498"/>
              <a:gd name="connsiteX6" fmla="*/ 385049 w 1482080"/>
              <a:gd name="connsiteY6" fmla="*/ 3260319 h 6757498"/>
              <a:gd name="connsiteX7" fmla="*/ 369006 w 1482080"/>
              <a:gd name="connsiteY7" fmla="*/ 3645330 h 6757498"/>
              <a:gd name="connsiteX8" fmla="*/ 609638 w 1482080"/>
              <a:gd name="connsiteY8" fmla="*/ 4142635 h 6757498"/>
              <a:gd name="connsiteX9" fmla="*/ 722434 w 1482080"/>
              <a:gd name="connsiteY9" fmla="*/ 4383266 h 6757498"/>
              <a:gd name="connsiteX10" fmla="*/ 754017 w 1482080"/>
              <a:gd name="connsiteY10" fmla="*/ 4880572 h 6757498"/>
              <a:gd name="connsiteX11" fmla="*/ 994649 w 1482080"/>
              <a:gd name="connsiteY11" fmla="*/ 5217456 h 6757498"/>
              <a:gd name="connsiteX12" fmla="*/ 1363617 w 1482080"/>
              <a:gd name="connsiteY12" fmla="*/ 5827056 h 6757498"/>
              <a:gd name="connsiteX13" fmla="*/ 1472904 w 1482080"/>
              <a:gd name="connsiteY13" fmla="*/ 6233623 h 6757498"/>
              <a:gd name="connsiteX14" fmla="*/ 1475912 w 1482080"/>
              <a:gd name="connsiteY14" fmla="*/ 6757498 h 6757498"/>
              <a:gd name="connsiteX0" fmla="*/ 165906 w 1482080"/>
              <a:gd name="connsiteY0" fmla="*/ 0 h 6757498"/>
              <a:gd name="connsiteX1" fmla="*/ 224628 w 1482080"/>
              <a:gd name="connsiteY1" fmla="*/ 404824 h 6757498"/>
              <a:gd name="connsiteX2" fmla="*/ 80249 w 1482080"/>
              <a:gd name="connsiteY2" fmla="*/ 1319224 h 6757498"/>
              <a:gd name="connsiteX3" fmla="*/ 38 w 1482080"/>
              <a:gd name="connsiteY3" fmla="*/ 2057161 h 6757498"/>
              <a:gd name="connsiteX4" fmla="*/ 89272 w 1482080"/>
              <a:gd name="connsiteY4" fmla="*/ 2511353 h 6757498"/>
              <a:gd name="connsiteX5" fmla="*/ 272754 w 1482080"/>
              <a:gd name="connsiteY5" fmla="*/ 2907393 h 6757498"/>
              <a:gd name="connsiteX6" fmla="*/ 385049 w 1482080"/>
              <a:gd name="connsiteY6" fmla="*/ 3260319 h 6757498"/>
              <a:gd name="connsiteX7" fmla="*/ 369006 w 1482080"/>
              <a:gd name="connsiteY7" fmla="*/ 3645330 h 6757498"/>
              <a:gd name="connsiteX8" fmla="*/ 609638 w 1482080"/>
              <a:gd name="connsiteY8" fmla="*/ 4142635 h 6757498"/>
              <a:gd name="connsiteX9" fmla="*/ 722434 w 1482080"/>
              <a:gd name="connsiteY9" fmla="*/ 4383266 h 6757498"/>
              <a:gd name="connsiteX10" fmla="*/ 754017 w 1482080"/>
              <a:gd name="connsiteY10" fmla="*/ 4880572 h 6757498"/>
              <a:gd name="connsiteX11" fmla="*/ 994649 w 1482080"/>
              <a:gd name="connsiteY11" fmla="*/ 5217456 h 6757498"/>
              <a:gd name="connsiteX12" fmla="*/ 1363617 w 1482080"/>
              <a:gd name="connsiteY12" fmla="*/ 5827056 h 6757498"/>
              <a:gd name="connsiteX13" fmla="*/ 1472904 w 1482080"/>
              <a:gd name="connsiteY13" fmla="*/ 6233623 h 6757498"/>
              <a:gd name="connsiteX14" fmla="*/ 1475912 w 1482080"/>
              <a:gd name="connsiteY14" fmla="*/ 6757498 h 6757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482080" h="6757498">
                <a:moveTo>
                  <a:pt x="165906" y="0"/>
                </a:moveTo>
                <a:cubicBezTo>
                  <a:pt x="140993" y="95768"/>
                  <a:pt x="238904" y="184953"/>
                  <a:pt x="224628" y="404824"/>
                </a:cubicBezTo>
                <a:cubicBezTo>
                  <a:pt x="210352" y="624695"/>
                  <a:pt x="117681" y="1043835"/>
                  <a:pt x="80249" y="1319224"/>
                </a:cubicBezTo>
                <a:cubicBezTo>
                  <a:pt x="42817" y="1594613"/>
                  <a:pt x="-1466" y="1858473"/>
                  <a:pt x="38" y="2057161"/>
                </a:cubicBezTo>
                <a:cubicBezTo>
                  <a:pt x="1542" y="2255849"/>
                  <a:pt x="43819" y="2369648"/>
                  <a:pt x="89272" y="2511353"/>
                </a:cubicBezTo>
                <a:cubicBezTo>
                  <a:pt x="134725" y="2653058"/>
                  <a:pt x="223458" y="2782565"/>
                  <a:pt x="272754" y="2907393"/>
                </a:cubicBezTo>
                <a:cubicBezTo>
                  <a:pt x="322050" y="3032221"/>
                  <a:pt x="369007" y="3137330"/>
                  <a:pt x="385049" y="3260319"/>
                </a:cubicBezTo>
                <a:cubicBezTo>
                  <a:pt x="401091" y="3383308"/>
                  <a:pt x="331575" y="3498277"/>
                  <a:pt x="369006" y="3645330"/>
                </a:cubicBezTo>
                <a:cubicBezTo>
                  <a:pt x="406437" y="3792383"/>
                  <a:pt x="550733" y="4019646"/>
                  <a:pt x="609638" y="4142635"/>
                </a:cubicBezTo>
                <a:cubicBezTo>
                  <a:pt x="668543" y="4265624"/>
                  <a:pt x="698371" y="4260277"/>
                  <a:pt x="722434" y="4383266"/>
                </a:cubicBezTo>
                <a:cubicBezTo>
                  <a:pt x="746497" y="4506256"/>
                  <a:pt x="708648" y="4741540"/>
                  <a:pt x="754017" y="4880572"/>
                </a:cubicBezTo>
                <a:cubicBezTo>
                  <a:pt x="799386" y="5019604"/>
                  <a:pt x="893049" y="5059709"/>
                  <a:pt x="994649" y="5217456"/>
                </a:cubicBezTo>
                <a:cubicBezTo>
                  <a:pt x="1096249" y="5375203"/>
                  <a:pt x="1283908" y="5657695"/>
                  <a:pt x="1363617" y="5827056"/>
                </a:cubicBezTo>
                <a:cubicBezTo>
                  <a:pt x="1443326" y="5996417"/>
                  <a:pt x="1454188" y="6078549"/>
                  <a:pt x="1472904" y="6233623"/>
                </a:cubicBezTo>
                <a:cubicBezTo>
                  <a:pt x="1491620" y="6388697"/>
                  <a:pt x="1475912" y="6671940"/>
                  <a:pt x="1475912" y="6757498"/>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696E7CF5-DF72-4597-9686-5D9E977B64D3}"/>
              </a:ext>
            </a:extLst>
          </p:cNvPr>
          <p:cNvSpPr/>
          <p:nvPr/>
        </p:nvSpPr>
        <p:spPr>
          <a:xfrm>
            <a:off x="8591551" y="10995971"/>
            <a:ext cx="1948304" cy="2167436"/>
          </a:xfrm>
          <a:custGeom>
            <a:avLst/>
            <a:gdLst>
              <a:gd name="connsiteX0" fmla="*/ 0 w 1972597"/>
              <a:gd name="connsiteY0" fmla="*/ 842988 h 2214588"/>
              <a:gd name="connsiteX1" fmla="*/ 123825 w 1972597"/>
              <a:gd name="connsiteY1" fmla="*/ 833463 h 2214588"/>
              <a:gd name="connsiteX2" fmla="*/ 323850 w 1972597"/>
              <a:gd name="connsiteY2" fmla="*/ 471513 h 2214588"/>
              <a:gd name="connsiteX3" fmla="*/ 590550 w 1972597"/>
              <a:gd name="connsiteY3" fmla="*/ 185763 h 2214588"/>
              <a:gd name="connsiteX4" fmla="*/ 885825 w 1972597"/>
              <a:gd name="connsiteY4" fmla="*/ 4788 h 2214588"/>
              <a:gd name="connsiteX5" fmla="*/ 1457325 w 1972597"/>
              <a:gd name="connsiteY5" fmla="*/ 52413 h 2214588"/>
              <a:gd name="connsiteX6" fmla="*/ 1704975 w 1972597"/>
              <a:gd name="connsiteY6" fmla="*/ 52413 h 2214588"/>
              <a:gd name="connsiteX7" fmla="*/ 1752600 w 1972597"/>
              <a:gd name="connsiteY7" fmla="*/ 109563 h 2214588"/>
              <a:gd name="connsiteX8" fmla="*/ 1857375 w 1972597"/>
              <a:gd name="connsiteY8" fmla="*/ 233388 h 2214588"/>
              <a:gd name="connsiteX9" fmla="*/ 1943100 w 1972597"/>
              <a:gd name="connsiteY9" fmla="*/ 423888 h 2214588"/>
              <a:gd name="connsiteX10" fmla="*/ 1971675 w 1972597"/>
              <a:gd name="connsiteY10" fmla="*/ 709638 h 2214588"/>
              <a:gd name="connsiteX11" fmla="*/ 1914525 w 1972597"/>
              <a:gd name="connsiteY11" fmla="*/ 1147788 h 2214588"/>
              <a:gd name="connsiteX12" fmla="*/ 1800225 w 1972597"/>
              <a:gd name="connsiteY12" fmla="*/ 1433538 h 2214588"/>
              <a:gd name="connsiteX13" fmla="*/ 1704975 w 1972597"/>
              <a:gd name="connsiteY13" fmla="*/ 1643088 h 2214588"/>
              <a:gd name="connsiteX14" fmla="*/ 1743075 w 1972597"/>
              <a:gd name="connsiteY14" fmla="*/ 1881213 h 2214588"/>
              <a:gd name="connsiteX15" fmla="*/ 1838325 w 1972597"/>
              <a:gd name="connsiteY15" fmla="*/ 2214588 h 2214588"/>
              <a:gd name="connsiteX0" fmla="*/ 0 w 1972597"/>
              <a:gd name="connsiteY0" fmla="*/ 843603 h 2215203"/>
              <a:gd name="connsiteX1" fmla="*/ 123825 w 1972597"/>
              <a:gd name="connsiteY1" fmla="*/ 834078 h 2215203"/>
              <a:gd name="connsiteX2" fmla="*/ 323850 w 1972597"/>
              <a:gd name="connsiteY2" fmla="*/ 472128 h 2215203"/>
              <a:gd name="connsiteX3" fmla="*/ 590550 w 1972597"/>
              <a:gd name="connsiteY3" fmla="*/ 186378 h 2215203"/>
              <a:gd name="connsiteX4" fmla="*/ 885825 w 1972597"/>
              <a:gd name="connsiteY4" fmla="*/ 5403 h 2215203"/>
              <a:gd name="connsiteX5" fmla="*/ 1457325 w 1972597"/>
              <a:gd name="connsiteY5" fmla="*/ 53028 h 2215203"/>
              <a:gd name="connsiteX6" fmla="*/ 1752600 w 1972597"/>
              <a:gd name="connsiteY6" fmla="*/ 110178 h 2215203"/>
              <a:gd name="connsiteX7" fmla="*/ 1857375 w 1972597"/>
              <a:gd name="connsiteY7" fmla="*/ 234003 h 2215203"/>
              <a:gd name="connsiteX8" fmla="*/ 1943100 w 1972597"/>
              <a:gd name="connsiteY8" fmla="*/ 424503 h 2215203"/>
              <a:gd name="connsiteX9" fmla="*/ 1971675 w 1972597"/>
              <a:gd name="connsiteY9" fmla="*/ 710253 h 2215203"/>
              <a:gd name="connsiteX10" fmla="*/ 1914525 w 1972597"/>
              <a:gd name="connsiteY10" fmla="*/ 1148403 h 2215203"/>
              <a:gd name="connsiteX11" fmla="*/ 1800225 w 1972597"/>
              <a:gd name="connsiteY11" fmla="*/ 1434153 h 2215203"/>
              <a:gd name="connsiteX12" fmla="*/ 1704975 w 1972597"/>
              <a:gd name="connsiteY12" fmla="*/ 1643703 h 2215203"/>
              <a:gd name="connsiteX13" fmla="*/ 1743075 w 1972597"/>
              <a:gd name="connsiteY13" fmla="*/ 1881828 h 2215203"/>
              <a:gd name="connsiteX14" fmla="*/ 1838325 w 1972597"/>
              <a:gd name="connsiteY14" fmla="*/ 2215203 h 2215203"/>
              <a:gd name="connsiteX0" fmla="*/ 0 w 1972597"/>
              <a:gd name="connsiteY0" fmla="*/ 843603 h 2215203"/>
              <a:gd name="connsiteX1" fmla="*/ 123825 w 1972597"/>
              <a:gd name="connsiteY1" fmla="*/ 834078 h 2215203"/>
              <a:gd name="connsiteX2" fmla="*/ 323850 w 1972597"/>
              <a:gd name="connsiteY2" fmla="*/ 472128 h 2215203"/>
              <a:gd name="connsiteX3" fmla="*/ 590550 w 1972597"/>
              <a:gd name="connsiteY3" fmla="*/ 186378 h 2215203"/>
              <a:gd name="connsiteX4" fmla="*/ 885825 w 1972597"/>
              <a:gd name="connsiteY4" fmla="*/ 5403 h 2215203"/>
              <a:gd name="connsiteX5" fmla="*/ 1457325 w 1972597"/>
              <a:gd name="connsiteY5" fmla="*/ 53028 h 2215203"/>
              <a:gd name="connsiteX6" fmla="*/ 1721892 w 1972597"/>
              <a:gd name="connsiteY6" fmla="*/ 110178 h 2215203"/>
              <a:gd name="connsiteX7" fmla="*/ 1857375 w 1972597"/>
              <a:gd name="connsiteY7" fmla="*/ 234003 h 2215203"/>
              <a:gd name="connsiteX8" fmla="*/ 1943100 w 1972597"/>
              <a:gd name="connsiteY8" fmla="*/ 424503 h 2215203"/>
              <a:gd name="connsiteX9" fmla="*/ 1971675 w 1972597"/>
              <a:gd name="connsiteY9" fmla="*/ 710253 h 2215203"/>
              <a:gd name="connsiteX10" fmla="*/ 1914525 w 1972597"/>
              <a:gd name="connsiteY10" fmla="*/ 1148403 h 2215203"/>
              <a:gd name="connsiteX11" fmla="*/ 1800225 w 1972597"/>
              <a:gd name="connsiteY11" fmla="*/ 1434153 h 2215203"/>
              <a:gd name="connsiteX12" fmla="*/ 1704975 w 1972597"/>
              <a:gd name="connsiteY12" fmla="*/ 1643703 h 2215203"/>
              <a:gd name="connsiteX13" fmla="*/ 1743075 w 1972597"/>
              <a:gd name="connsiteY13" fmla="*/ 1881828 h 2215203"/>
              <a:gd name="connsiteX14" fmla="*/ 1838325 w 1972597"/>
              <a:gd name="connsiteY14" fmla="*/ 2215203 h 2215203"/>
              <a:gd name="connsiteX0" fmla="*/ 0 w 1971696"/>
              <a:gd name="connsiteY0" fmla="*/ 843603 h 2215203"/>
              <a:gd name="connsiteX1" fmla="*/ 123825 w 1971696"/>
              <a:gd name="connsiteY1" fmla="*/ 834078 h 2215203"/>
              <a:gd name="connsiteX2" fmla="*/ 323850 w 1971696"/>
              <a:gd name="connsiteY2" fmla="*/ 472128 h 2215203"/>
              <a:gd name="connsiteX3" fmla="*/ 590550 w 1971696"/>
              <a:gd name="connsiteY3" fmla="*/ 186378 h 2215203"/>
              <a:gd name="connsiteX4" fmla="*/ 885825 w 1971696"/>
              <a:gd name="connsiteY4" fmla="*/ 5403 h 2215203"/>
              <a:gd name="connsiteX5" fmla="*/ 1457325 w 1971696"/>
              <a:gd name="connsiteY5" fmla="*/ 53028 h 2215203"/>
              <a:gd name="connsiteX6" fmla="*/ 1721892 w 1971696"/>
              <a:gd name="connsiteY6" fmla="*/ 110178 h 2215203"/>
              <a:gd name="connsiteX7" fmla="*/ 1857375 w 1971696"/>
              <a:gd name="connsiteY7" fmla="*/ 234003 h 2215203"/>
              <a:gd name="connsiteX8" fmla="*/ 1908980 w 1971696"/>
              <a:gd name="connsiteY8" fmla="*/ 427915 h 2215203"/>
              <a:gd name="connsiteX9" fmla="*/ 1971675 w 1971696"/>
              <a:gd name="connsiteY9" fmla="*/ 710253 h 2215203"/>
              <a:gd name="connsiteX10" fmla="*/ 1914525 w 1971696"/>
              <a:gd name="connsiteY10" fmla="*/ 1148403 h 2215203"/>
              <a:gd name="connsiteX11" fmla="*/ 1800225 w 1971696"/>
              <a:gd name="connsiteY11" fmla="*/ 1434153 h 2215203"/>
              <a:gd name="connsiteX12" fmla="*/ 1704975 w 1971696"/>
              <a:gd name="connsiteY12" fmla="*/ 1643703 h 2215203"/>
              <a:gd name="connsiteX13" fmla="*/ 1743075 w 1971696"/>
              <a:gd name="connsiteY13" fmla="*/ 1881828 h 2215203"/>
              <a:gd name="connsiteX14" fmla="*/ 1838325 w 1971696"/>
              <a:gd name="connsiteY14" fmla="*/ 2215203 h 2215203"/>
              <a:gd name="connsiteX0" fmla="*/ 0 w 1971696"/>
              <a:gd name="connsiteY0" fmla="*/ 843603 h 2215203"/>
              <a:gd name="connsiteX1" fmla="*/ 123825 w 1971696"/>
              <a:gd name="connsiteY1" fmla="*/ 834078 h 2215203"/>
              <a:gd name="connsiteX2" fmla="*/ 323850 w 1971696"/>
              <a:gd name="connsiteY2" fmla="*/ 472128 h 2215203"/>
              <a:gd name="connsiteX3" fmla="*/ 590550 w 1971696"/>
              <a:gd name="connsiteY3" fmla="*/ 186378 h 2215203"/>
              <a:gd name="connsiteX4" fmla="*/ 885825 w 1971696"/>
              <a:gd name="connsiteY4" fmla="*/ 5403 h 2215203"/>
              <a:gd name="connsiteX5" fmla="*/ 1457325 w 1971696"/>
              <a:gd name="connsiteY5" fmla="*/ 53028 h 2215203"/>
              <a:gd name="connsiteX6" fmla="*/ 1721892 w 1971696"/>
              <a:gd name="connsiteY6" fmla="*/ 110178 h 2215203"/>
              <a:gd name="connsiteX7" fmla="*/ 1816432 w 1971696"/>
              <a:gd name="connsiteY7" fmla="*/ 257887 h 2215203"/>
              <a:gd name="connsiteX8" fmla="*/ 1908980 w 1971696"/>
              <a:gd name="connsiteY8" fmla="*/ 427915 h 2215203"/>
              <a:gd name="connsiteX9" fmla="*/ 1971675 w 1971696"/>
              <a:gd name="connsiteY9" fmla="*/ 710253 h 2215203"/>
              <a:gd name="connsiteX10" fmla="*/ 1914525 w 1971696"/>
              <a:gd name="connsiteY10" fmla="*/ 1148403 h 2215203"/>
              <a:gd name="connsiteX11" fmla="*/ 1800225 w 1971696"/>
              <a:gd name="connsiteY11" fmla="*/ 1434153 h 2215203"/>
              <a:gd name="connsiteX12" fmla="*/ 1704975 w 1971696"/>
              <a:gd name="connsiteY12" fmla="*/ 1643703 h 2215203"/>
              <a:gd name="connsiteX13" fmla="*/ 1743075 w 1971696"/>
              <a:gd name="connsiteY13" fmla="*/ 1881828 h 2215203"/>
              <a:gd name="connsiteX14" fmla="*/ 1838325 w 1971696"/>
              <a:gd name="connsiteY14" fmla="*/ 2215203 h 2215203"/>
              <a:gd name="connsiteX0" fmla="*/ 0 w 1922912"/>
              <a:gd name="connsiteY0" fmla="*/ 843603 h 2215203"/>
              <a:gd name="connsiteX1" fmla="*/ 123825 w 1922912"/>
              <a:gd name="connsiteY1" fmla="*/ 834078 h 2215203"/>
              <a:gd name="connsiteX2" fmla="*/ 323850 w 1922912"/>
              <a:gd name="connsiteY2" fmla="*/ 472128 h 2215203"/>
              <a:gd name="connsiteX3" fmla="*/ 590550 w 1922912"/>
              <a:gd name="connsiteY3" fmla="*/ 186378 h 2215203"/>
              <a:gd name="connsiteX4" fmla="*/ 885825 w 1922912"/>
              <a:gd name="connsiteY4" fmla="*/ 5403 h 2215203"/>
              <a:gd name="connsiteX5" fmla="*/ 1457325 w 1922912"/>
              <a:gd name="connsiteY5" fmla="*/ 53028 h 2215203"/>
              <a:gd name="connsiteX6" fmla="*/ 1721892 w 1922912"/>
              <a:gd name="connsiteY6" fmla="*/ 110178 h 2215203"/>
              <a:gd name="connsiteX7" fmla="*/ 1816432 w 1922912"/>
              <a:gd name="connsiteY7" fmla="*/ 257887 h 2215203"/>
              <a:gd name="connsiteX8" fmla="*/ 1908980 w 1922912"/>
              <a:gd name="connsiteY8" fmla="*/ 427915 h 2215203"/>
              <a:gd name="connsiteX9" fmla="*/ 1913672 w 1922912"/>
              <a:gd name="connsiteY9" fmla="*/ 720489 h 2215203"/>
              <a:gd name="connsiteX10" fmla="*/ 1914525 w 1922912"/>
              <a:gd name="connsiteY10" fmla="*/ 1148403 h 2215203"/>
              <a:gd name="connsiteX11" fmla="*/ 1800225 w 1922912"/>
              <a:gd name="connsiteY11" fmla="*/ 1434153 h 2215203"/>
              <a:gd name="connsiteX12" fmla="*/ 1704975 w 1922912"/>
              <a:gd name="connsiteY12" fmla="*/ 1643703 h 2215203"/>
              <a:gd name="connsiteX13" fmla="*/ 1743075 w 1922912"/>
              <a:gd name="connsiteY13" fmla="*/ 1881828 h 2215203"/>
              <a:gd name="connsiteX14" fmla="*/ 1838325 w 1922912"/>
              <a:gd name="connsiteY14" fmla="*/ 2215203 h 2215203"/>
              <a:gd name="connsiteX0" fmla="*/ 0 w 1924007"/>
              <a:gd name="connsiteY0" fmla="*/ 843603 h 2215203"/>
              <a:gd name="connsiteX1" fmla="*/ 123825 w 1924007"/>
              <a:gd name="connsiteY1" fmla="*/ 834078 h 2215203"/>
              <a:gd name="connsiteX2" fmla="*/ 323850 w 1924007"/>
              <a:gd name="connsiteY2" fmla="*/ 472128 h 2215203"/>
              <a:gd name="connsiteX3" fmla="*/ 590550 w 1924007"/>
              <a:gd name="connsiteY3" fmla="*/ 186378 h 2215203"/>
              <a:gd name="connsiteX4" fmla="*/ 885825 w 1924007"/>
              <a:gd name="connsiteY4" fmla="*/ 5403 h 2215203"/>
              <a:gd name="connsiteX5" fmla="*/ 1457325 w 1924007"/>
              <a:gd name="connsiteY5" fmla="*/ 53028 h 2215203"/>
              <a:gd name="connsiteX6" fmla="*/ 1721892 w 1924007"/>
              <a:gd name="connsiteY6" fmla="*/ 110178 h 2215203"/>
              <a:gd name="connsiteX7" fmla="*/ 1816432 w 1924007"/>
              <a:gd name="connsiteY7" fmla="*/ 257887 h 2215203"/>
              <a:gd name="connsiteX8" fmla="*/ 1881685 w 1924007"/>
              <a:gd name="connsiteY8" fmla="*/ 455211 h 2215203"/>
              <a:gd name="connsiteX9" fmla="*/ 1913672 w 1924007"/>
              <a:gd name="connsiteY9" fmla="*/ 720489 h 2215203"/>
              <a:gd name="connsiteX10" fmla="*/ 1914525 w 1924007"/>
              <a:gd name="connsiteY10" fmla="*/ 1148403 h 2215203"/>
              <a:gd name="connsiteX11" fmla="*/ 1800225 w 1924007"/>
              <a:gd name="connsiteY11" fmla="*/ 1434153 h 2215203"/>
              <a:gd name="connsiteX12" fmla="*/ 1704975 w 1924007"/>
              <a:gd name="connsiteY12" fmla="*/ 1643703 h 2215203"/>
              <a:gd name="connsiteX13" fmla="*/ 1743075 w 1924007"/>
              <a:gd name="connsiteY13" fmla="*/ 1881828 h 2215203"/>
              <a:gd name="connsiteX14" fmla="*/ 1838325 w 1924007"/>
              <a:gd name="connsiteY14" fmla="*/ 2215203 h 2215203"/>
              <a:gd name="connsiteX0" fmla="*/ 0 w 1923437"/>
              <a:gd name="connsiteY0" fmla="*/ 843603 h 2215203"/>
              <a:gd name="connsiteX1" fmla="*/ 123825 w 1923437"/>
              <a:gd name="connsiteY1" fmla="*/ 834078 h 2215203"/>
              <a:gd name="connsiteX2" fmla="*/ 323850 w 1923437"/>
              <a:gd name="connsiteY2" fmla="*/ 472128 h 2215203"/>
              <a:gd name="connsiteX3" fmla="*/ 590550 w 1923437"/>
              <a:gd name="connsiteY3" fmla="*/ 186378 h 2215203"/>
              <a:gd name="connsiteX4" fmla="*/ 885825 w 1923437"/>
              <a:gd name="connsiteY4" fmla="*/ 5403 h 2215203"/>
              <a:gd name="connsiteX5" fmla="*/ 1457325 w 1923437"/>
              <a:gd name="connsiteY5" fmla="*/ 53028 h 2215203"/>
              <a:gd name="connsiteX6" fmla="*/ 1721892 w 1923437"/>
              <a:gd name="connsiteY6" fmla="*/ 110178 h 2215203"/>
              <a:gd name="connsiteX7" fmla="*/ 1816432 w 1923437"/>
              <a:gd name="connsiteY7" fmla="*/ 257887 h 2215203"/>
              <a:gd name="connsiteX8" fmla="*/ 1895333 w 1923437"/>
              <a:gd name="connsiteY8" fmla="*/ 462035 h 2215203"/>
              <a:gd name="connsiteX9" fmla="*/ 1913672 w 1923437"/>
              <a:gd name="connsiteY9" fmla="*/ 720489 h 2215203"/>
              <a:gd name="connsiteX10" fmla="*/ 1914525 w 1923437"/>
              <a:gd name="connsiteY10" fmla="*/ 1148403 h 2215203"/>
              <a:gd name="connsiteX11" fmla="*/ 1800225 w 1923437"/>
              <a:gd name="connsiteY11" fmla="*/ 1434153 h 2215203"/>
              <a:gd name="connsiteX12" fmla="*/ 1704975 w 1923437"/>
              <a:gd name="connsiteY12" fmla="*/ 1643703 h 2215203"/>
              <a:gd name="connsiteX13" fmla="*/ 1743075 w 1923437"/>
              <a:gd name="connsiteY13" fmla="*/ 1881828 h 2215203"/>
              <a:gd name="connsiteX14" fmla="*/ 1838325 w 1923437"/>
              <a:gd name="connsiteY14" fmla="*/ 2215203 h 2215203"/>
              <a:gd name="connsiteX0" fmla="*/ 0 w 1948304"/>
              <a:gd name="connsiteY0" fmla="*/ 843603 h 2215203"/>
              <a:gd name="connsiteX1" fmla="*/ 123825 w 1948304"/>
              <a:gd name="connsiteY1" fmla="*/ 834078 h 2215203"/>
              <a:gd name="connsiteX2" fmla="*/ 323850 w 1948304"/>
              <a:gd name="connsiteY2" fmla="*/ 472128 h 2215203"/>
              <a:gd name="connsiteX3" fmla="*/ 590550 w 1948304"/>
              <a:gd name="connsiteY3" fmla="*/ 186378 h 2215203"/>
              <a:gd name="connsiteX4" fmla="*/ 885825 w 1948304"/>
              <a:gd name="connsiteY4" fmla="*/ 5403 h 2215203"/>
              <a:gd name="connsiteX5" fmla="*/ 1457325 w 1948304"/>
              <a:gd name="connsiteY5" fmla="*/ 53028 h 2215203"/>
              <a:gd name="connsiteX6" fmla="*/ 1721892 w 1948304"/>
              <a:gd name="connsiteY6" fmla="*/ 110178 h 2215203"/>
              <a:gd name="connsiteX7" fmla="*/ 1816432 w 1948304"/>
              <a:gd name="connsiteY7" fmla="*/ 257887 h 2215203"/>
              <a:gd name="connsiteX8" fmla="*/ 1895333 w 1948304"/>
              <a:gd name="connsiteY8" fmla="*/ 462035 h 2215203"/>
              <a:gd name="connsiteX9" fmla="*/ 1947792 w 1948304"/>
              <a:gd name="connsiteY9" fmla="*/ 792140 h 2215203"/>
              <a:gd name="connsiteX10" fmla="*/ 1914525 w 1948304"/>
              <a:gd name="connsiteY10" fmla="*/ 1148403 h 2215203"/>
              <a:gd name="connsiteX11" fmla="*/ 1800225 w 1948304"/>
              <a:gd name="connsiteY11" fmla="*/ 1434153 h 2215203"/>
              <a:gd name="connsiteX12" fmla="*/ 1704975 w 1948304"/>
              <a:gd name="connsiteY12" fmla="*/ 1643703 h 2215203"/>
              <a:gd name="connsiteX13" fmla="*/ 1743075 w 1948304"/>
              <a:gd name="connsiteY13" fmla="*/ 1881828 h 2215203"/>
              <a:gd name="connsiteX14" fmla="*/ 1838325 w 1948304"/>
              <a:gd name="connsiteY14" fmla="*/ 2215203 h 2215203"/>
              <a:gd name="connsiteX0" fmla="*/ 0 w 1948304"/>
              <a:gd name="connsiteY0" fmla="*/ 843603 h 2167436"/>
              <a:gd name="connsiteX1" fmla="*/ 123825 w 1948304"/>
              <a:gd name="connsiteY1" fmla="*/ 834078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 name="connsiteX0" fmla="*/ 0 w 1948304"/>
              <a:gd name="connsiteY0" fmla="*/ 843603 h 2167436"/>
              <a:gd name="connsiteX1" fmla="*/ 123825 w 1948304"/>
              <a:gd name="connsiteY1" fmla="*/ 834078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 name="connsiteX0" fmla="*/ 0 w 1948304"/>
              <a:gd name="connsiteY0" fmla="*/ 843603 h 2167436"/>
              <a:gd name="connsiteX1" fmla="*/ 123825 w 1948304"/>
              <a:gd name="connsiteY1" fmla="*/ 834078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 name="connsiteX0" fmla="*/ 0 w 1948304"/>
              <a:gd name="connsiteY0" fmla="*/ 843603 h 2167436"/>
              <a:gd name="connsiteX1" fmla="*/ 130649 w 1948304"/>
              <a:gd name="connsiteY1" fmla="*/ 820430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 name="connsiteX0" fmla="*/ 0 w 1948304"/>
              <a:gd name="connsiteY0" fmla="*/ 843603 h 2167436"/>
              <a:gd name="connsiteX1" fmla="*/ 130649 w 1948304"/>
              <a:gd name="connsiteY1" fmla="*/ 820430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 name="connsiteX0" fmla="*/ 0 w 1948304"/>
              <a:gd name="connsiteY0" fmla="*/ 843603 h 2167436"/>
              <a:gd name="connsiteX1" fmla="*/ 130649 w 1948304"/>
              <a:gd name="connsiteY1" fmla="*/ 820430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 name="connsiteX0" fmla="*/ 0 w 1948304"/>
              <a:gd name="connsiteY0" fmla="*/ 843603 h 2167436"/>
              <a:gd name="connsiteX1" fmla="*/ 130649 w 1948304"/>
              <a:gd name="connsiteY1" fmla="*/ 820430 h 2167436"/>
              <a:gd name="connsiteX2" fmla="*/ 323850 w 1948304"/>
              <a:gd name="connsiteY2" fmla="*/ 472128 h 2167436"/>
              <a:gd name="connsiteX3" fmla="*/ 590550 w 1948304"/>
              <a:gd name="connsiteY3" fmla="*/ 186378 h 2167436"/>
              <a:gd name="connsiteX4" fmla="*/ 885825 w 1948304"/>
              <a:gd name="connsiteY4" fmla="*/ 5403 h 2167436"/>
              <a:gd name="connsiteX5" fmla="*/ 1457325 w 1948304"/>
              <a:gd name="connsiteY5" fmla="*/ 53028 h 2167436"/>
              <a:gd name="connsiteX6" fmla="*/ 1721892 w 1948304"/>
              <a:gd name="connsiteY6" fmla="*/ 110178 h 2167436"/>
              <a:gd name="connsiteX7" fmla="*/ 1816432 w 1948304"/>
              <a:gd name="connsiteY7" fmla="*/ 257887 h 2167436"/>
              <a:gd name="connsiteX8" fmla="*/ 1895333 w 1948304"/>
              <a:gd name="connsiteY8" fmla="*/ 462035 h 2167436"/>
              <a:gd name="connsiteX9" fmla="*/ 1947792 w 1948304"/>
              <a:gd name="connsiteY9" fmla="*/ 792140 h 2167436"/>
              <a:gd name="connsiteX10" fmla="*/ 1914525 w 1948304"/>
              <a:gd name="connsiteY10" fmla="*/ 1148403 h 2167436"/>
              <a:gd name="connsiteX11" fmla="*/ 1800225 w 1948304"/>
              <a:gd name="connsiteY11" fmla="*/ 1434153 h 2167436"/>
              <a:gd name="connsiteX12" fmla="*/ 1704975 w 1948304"/>
              <a:gd name="connsiteY12" fmla="*/ 1643703 h 2167436"/>
              <a:gd name="connsiteX13" fmla="*/ 1743075 w 1948304"/>
              <a:gd name="connsiteY13" fmla="*/ 1881828 h 2167436"/>
              <a:gd name="connsiteX14" fmla="*/ 1841737 w 1948304"/>
              <a:gd name="connsiteY14" fmla="*/ 2167436 h 21674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48304" h="2167436">
                <a:moveTo>
                  <a:pt x="0" y="843603"/>
                </a:moveTo>
                <a:cubicBezTo>
                  <a:pt x="111789" y="856351"/>
                  <a:pt x="87099" y="828154"/>
                  <a:pt x="130649" y="820430"/>
                </a:cubicBezTo>
                <a:cubicBezTo>
                  <a:pt x="184624" y="758518"/>
                  <a:pt x="247200" y="577803"/>
                  <a:pt x="323850" y="472128"/>
                </a:cubicBezTo>
                <a:cubicBezTo>
                  <a:pt x="400500" y="366453"/>
                  <a:pt x="496888" y="264165"/>
                  <a:pt x="590550" y="186378"/>
                </a:cubicBezTo>
                <a:cubicBezTo>
                  <a:pt x="684212" y="108591"/>
                  <a:pt x="741363" y="27628"/>
                  <a:pt x="885825" y="5403"/>
                </a:cubicBezTo>
                <a:cubicBezTo>
                  <a:pt x="1030287" y="-16822"/>
                  <a:pt x="1317981" y="35566"/>
                  <a:pt x="1457325" y="53028"/>
                </a:cubicBezTo>
                <a:cubicBezTo>
                  <a:pt x="1596669" y="70490"/>
                  <a:pt x="1662041" y="76035"/>
                  <a:pt x="1721892" y="110178"/>
                </a:cubicBezTo>
                <a:cubicBezTo>
                  <a:pt x="1781743" y="144321"/>
                  <a:pt x="1787525" y="199244"/>
                  <a:pt x="1816432" y="257887"/>
                </a:cubicBezTo>
                <a:cubicBezTo>
                  <a:pt x="1845339" y="316530"/>
                  <a:pt x="1873440" y="372993"/>
                  <a:pt x="1895333" y="462035"/>
                </a:cubicBezTo>
                <a:cubicBezTo>
                  <a:pt x="1917226" y="551077"/>
                  <a:pt x="1944593" y="677745"/>
                  <a:pt x="1947792" y="792140"/>
                </a:cubicBezTo>
                <a:cubicBezTo>
                  <a:pt x="1950991" y="906535"/>
                  <a:pt x="1939119" y="1041401"/>
                  <a:pt x="1914525" y="1148403"/>
                </a:cubicBezTo>
                <a:cubicBezTo>
                  <a:pt x="1889931" y="1255405"/>
                  <a:pt x="1835150" y="1351603"/>
                  <a:pt x="1800225" y="1434153"/>
                </a:cubicBezTo>
                <a:cubicBezTo>
                  <a:pt x="1765300" y="1516703"/>
                  <a:pt x="1714500" y="1569091"/>
                  <a:pt x="1704975" y="1643703"/>
                </a:cubicBezTo>
                <a:cubicBezTo>
                  <a:pt x="1695450" y="1718315"/>
                  <a:pt x="1720850" y="1786578"/>
                  <a:pt x="1743075" y="1881828"/>
                </a:cubicBezTo>
                <a:cubicBezTo>
                  <a:pt x="1765300" y="1977078"/>
                  <a:pt x="1796742" y="2099102"/>
                  <a:pt x="1841737" y="2167436"/>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AEA473DB-CE65-4712-943A-F4BCFEA0CE08}"/>
              </a:ext>
            </a:extLst>
          </p:cNvPr>
          <p:cNvSpPr/>
          <p:nvPr/>
        </p:nvSpPr>
        <p:spPr>
          <a:xfrm>
            <a:off x="9408489" y="14400589"/>
            <a:ext cx="5250485" cy="1832258"/>
          </a:xfrm>
          <a:custGeom>
            <a:avLst/>
            <a:gdLst>
              <a:gd name="connsiteX0" fmla="*/ 0 w 5219700"/>
              <a:gd name="connsiteY0" fmla="*/ 1801436 h 1801436"/>
              <a:gd name="connsiteX1" fmla="*/ 361950 w 5219700"/>
              <a:gd name="connsiteY1" fmla="*/ 1620461 h 1801436"/>
              <a:gd name="connsiteX2" fmla="*/ 676275 w 5219700"/>
              <a:gd name="connsiteY2" fmla="*/ 1553786 h 1801436"/>
              <a:gd name="connsiteX3" fmla="*/ 800100 w 5219700"/>
              <a:gd name="connsiteY3" fmla="*/ 1477586 h 1801436"/>
              <a:gd name="connsiteX4" fmla="*/ 781050 w 5219700"/>
              <a:gd name="connsiteY4" fmla="*/ 1344236 h 1801436"/>
              <a:gd name="connsiteX5" fmla="*/ 771525 w 5219700"/>
              <a:gd name="connsiteY5" fmla="*/ 1220411 h 1801436"/>
              <a:gd name="connsiteX6" fmla="*/ 895350 w 5219700"/>
              <a:gd name="connsiteY6" fmla="*/ 1125161 h 1801436"/>
              <a:gd name="connsiteX7" fmla="*/ 1162050 w 5219700"/>
              <a:gd name="connsiteY7" fmla="*/ 1106111 h 1801436"/>
              <a:gd name="connsiteX8" fmla="*/ 1809750 w 5219700"/>
              <a:gd name="connsiteY8" fmla="*/ 829886 h 1801436"/>
              <a:gd name="connsiteX9" fmla="*/ 2533650 w 5219700"/>
              <a:gd name="connsiteY9" fmla="*/ 401261 h 1801436"/>
              <a:gd name="connsiteX10" fmla="*/ 3095625 w 5219700"/>
              <a:gd name="connsiteY10" fmla="*/ 153611 h 1801436"/>
              <a:gd name="connsiteX11" fmla="*/ 3762375 w 5219700"/>
              <a:gd name="connsiteY11" fmla="*/ 1211 h 1801436"/>
              <a:gd name="connsiteX12" fmla="*/ 4629150 w 5219700"/>
              <a:gd name="connsiteY12" fmla="*/ 86936 h 1801436"/>
              <a:gd name="connsiteX13" fmla="*/ 5029200 w 5219700"/>
              <a:gd name="connsiteY13" fmla="*/ 172661 h 1801436"/>
              <a:gd name="connsiteX14" fmla="*/ 5219700 w 5219700"/>
              <a:gd name="connsiteY14" fmla="*/ 334586 h 1801436"/>
              <a:gd name="connsiteX0" fmla="*/ 0 w 5240249"/>
              <a:gd name="connsiteY0" fmla="*/ 1832258 h 1832258"/>
              <a:gd name="connsiteX1" fmla="*/ 382499 w 5240249"/>
              <a:gd name="connsiteY1" fmla="*/ 1620461 h 1832258"/>
              <a:gd name="connsiteX2" fmla="*/ 696824 w 5240249"/>
              <a:gd name="connsiteY2" fmla="*/ 1553786 h 1832258"/>
              <a:gd name="connsiteX3" fmla="*/ 820649 w 5240249"/>
              <a:gd name="connsiteY3" fmla="*/ 1477586 h 1832258"/>
              <a:gd name="connsiteX4" fmla="*/ 801599 w 5240249"/>
              <a:gd name="connsiteY4" fmla="*/ 1344236 h 1832258"/>
              <a:gd name="connsiteX5" fmla="*/ 792074 w 5240249"/>
              <a:gd name="connsiteY5" fmla="*/ 1220411 h 1832258"/>
              <a:gd name="connsiteX6" fmla="*/ 915899 w 5240249"/>
              <a:gd name="connsiteY6" fmla="*/ 1125161 h 1832258"/>
              <a:gd name="connsiteX7" fmla="*/ 1182599 w 5240249"/>
              <a:gd name="connsiteY7" fmla="*/ 1106111 h 1832258"/>
              <a:gd name="connsiteX8" fmla="*/ 1830299 w 5240249"/>
              <a:gd name="connsiteY8" fmla="*/ 829886 h 1832258"/>
              <a:gd name="connsiteX9" fmla="*/ 2554199 w 5240249"/>
              <a:gd name="connsiteY9" fmla="*/ 401261 h 1832258"/>
              <a:gd name="connsiteX10" fmla="*/ 3116174 w 5240249"/>
              <a:gd name="connsiteY10" fmla="*/ 153611 h 1832258"/>
              <a:gd name="connsiteX11" fmla="*/ 3782924 w 5240249"/>
              <a:gd name="connsiteY11" fmla="*/ 1211 h 1832258"/>
              <a:gd name="connsiteX12" fmla="*/ 4649699 w 5240249"/>
              <a:gd name="connsiteY12" fmla="*/ 86936 h 1832258"/>
              <a:gd name="connsiteX13" fmla="*/ 5049749 w 5240249"/>
              <a:gd name="connsiteY13" fmla="*/ 172661 h 1832258"/>
              <a:gd name="connsiteX14" fmla="*/ 5240249 w 5240249"/>
              <a:gd name="connsiteY14" fmla="*/ 334586 h 1832258"/>
              <a:gd name="connsiteX0" fmla="*/ 0 w 5240249"/>
              <a:gd name="connsiteY0" fmla="*/ 1832258 h 1832258"/>
              <a:gd name="connsiteX1" fmla="*/ 382499 w 5240249"/>
              <a:gd name="connsiteY1" fmla="*/ 1620461 h 1832258"/>
              <a:gd name="connsiteX2" fmla="*/ 696824 w 5240249"/>
              <a:gd name="connsiteY2" fmla="*/ 1553786 h 1832258"/>
              <a:gd name="connsiteX3" fmla="*/ 820649 w 5240249"/>
              <a:gd name="connsiteY3" fmla="*/ 1477586 h 1832258"/>
              <a:gd name="connsiteX4" fmla="*/ 801599 w 5240249"/>
              <a:gd name="connsiteY4" fmla="*/ 1344236 h 1832258"/>
              <a:gd name="connsiteX5" fmla="*/ 792074 w 5240249"/>
              <a:gd name="connsiteY5" fmla="*/ 1220411 h 1832258"/>
              <a:gd name="connsiteX6" fmla="*/ 915899 w 5240249"/>
              <a:gd name="connsiteY6" fmla="*/ 1125161 h 1832258"/>
              <a:gd name="connsiteX7" fmla="*/ 1182599 w 5240249"/>
              <a:gd name="connsiteY7" fmla="*/ 1106111 h 1832258"/>
              <a:gd name="connsiteX8" fmla="*/ 1830299 w 5240249"/>
              <a:gd name="connsiteY8" fmla="*/ 829886 h 1832258"/>
              <a:gd name="connsiteX9" fmla="*/ 2554199 w 5240249"/>
              <a:gd name="connsiteY9" fmla="*/ 401261 h 1832258"/>
              <a:gd name="connsiteX10" fmla="*/ 3116174 w 5240249"/>
              <a:gd name="connsiteY10" fmla="*/ 153611 h 1832258"/>
              <a:gd name="connsiteX11" fmla="*/ 3782924 w 5240249"/>
              <a:gd name="connsiteY11" fmla="*/ 1211 h 1832258"/>
              <a:gd name="connsiteX12" fmla="*/ 4649699 w 5240249"/>
              <a:gd name="connsiteY12" fmla="*/ 86936 h 1832258"/>
              <a:gd name="connsiteX13" fmla="*/ 5049749 w 5240249"/>
              <a:gd name="connsiteY13" fmla="*/ 172661 h 1832258"/>
              <a:gd name="connsiteX14" fmla="*/ 5240249 w 5240249"/>
              <a:gd name="connsiteY14" fmla="*/ 334586 h 1832258"/>
              <a:gd name="connsiteX0" fmla="*/ 0 w 5250485"/>
              <a:gd name="connsiteY0" fmla="*/ 1832258 h 1832258"/>
              <a:gd name="connsiteX1" fmla="*/ 392735 w 5250485"/>
              <a:gd name="connsiteY1" fmla="*/ 1620461 h 1832258"/>
              <a:gd name="connsiteX2" fmla="*/ 707060 w 5250485"/>
              <a:gd name="connsiteY2" fmla="*/ 1553786 h 1832258"/>
              <a:gd name="connsiteX3" fmla="*/ 830885 w 5250485"/>
              <a:gd name="connsiteY3" fmla="*/ 1477586 h 1832258"/>
              <a:gd name="connsiteX4" fmla="*/ 811835 w 5250485"/>
              <a:gd name="connsiteY4" fmla="*/ 1344236 h 1832258"/>
              <a:gd name="connsiteX5" fmla="*/ 802310 w 5250485"/>
              <a:gd name="connsiteY5" fmla="*/ 1220411 h 1832258"/>
              <a:gd name="connsiteX6" fmla="*/ 926135 w 5250485"/>
              <a:gd name="connsiteY6" fmla="*/ 1125161 h 1832258"/>
              <a:gd name="connsiteX7" fmla="*/ 1192835 w 5250485"/>
              <a:gd name="connsiteY7" fmla="*/ 1106111 h 1832258"/>
              <a:gd name="connsiteX8" fmla="*/ 1840535 w 5250485"/>
              <a:gd name="connsiteY8" fmla="*/ 829886 h 1832258"/>
              <a:gd name="connsiteX9" fmla="*/ 2564435 w 5250485"/>
              <a:gd name="connsiteY9" fmla="*/ 401261 h 1832258"/>
              <a:gd name="connsiteX10" fmla="*/ 3126410 w 5250485"/>
              <a:gd name="connsiteY10" fmla="*/ 153611 h 1832258"/>
              <a:gd name="connsiteX11" fmla="*/ 3793160 w 5250485"/>
              <a:gd name="connsiteY11" fmla="*/ 1211 h 1832258"/>
              <a:gd name="connsiteX12" fmla="*/ 4659935 w 5250485"/>
              <a:gd name="connsiteY12" fmla="*/ 86936 h 1832258"/>
              <a:gd name="connsiteX13" fmla="*/ 5059985 w 5250485"/>
              <a:gd name="connsiteY13" fmla="*/ 172661 h 1832258"/>
              <a:gd name="connsiteX14" fmla="*/ 5250485 w 5250485"/>
              <a:gd name="connsiteY14" fmla="*/ 334586 h 18322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250485" h="1832258">
                <a:moveTo>
                  <a:pt x="0" y="1832258"/>
                </a:moveTo>
                <a:cubicBezTo>
                  <a:pt x="121207" y="1738525"/>
                  <a:pt x="274892" y="1666873"/>
                  <a:pt x="392735" y="1620461"/>
                </a:cubicBezTo>
                <a:cubicBezTo>
                  <a:pt x="510578" y="1574049"/>
                  <a:pt x="634035" y="1577598"/>
                  <a:pt x="707060" y="1553786"/>
                </a:cubicBezTo>
                <a:cubicBezTo>
                  <a:pt x="780085" y="1529973"/>
                  <a:pt x="813423" y="1512511"/>
                  <a:pt x="830885" y="1477586"/>
                </a:cubicBezTo>
                <a:cubicBezTo>
                  <a:pt x="848348" y="1442661"/>
                  <a:pt x="816598" y="1387098"/>
                  <a:pt x="811835" y="1344236"/>
                </a:cubicBezTo>
                <a:cubicBezTo>
                  <a:pt x="807073" y="1301373"/>
                  <a:pt x="783260" y="1256923"/>
                  <a:pt x="802310" y="1220411"/>
                </a:cubicBezTo>
                <a:cubicBezTo>
                  <a:pt x="821360" y="1183899"/>
                  <a:pt x="861047" y="1144211"/>
                  <a:pt x="926135" y="1125161"/>
                </a:cubicBezTo>
                <a:cubicBezTo>
                  <a:pt x="991223" y="1106111"/>
                  <a:pt x="1040435" y="1155323"/>
                  <a:pt x="1192835" y="1106111"/>
                </a:cubicBezTo>
                <a:cubicBezTo>
                  <a:pt x="1345235" y="1056898"/>
                  <a:pt x="1611935" y="947361"/>
                  <a:pt x="1840535" y="829886"/>
                </a:cubicBezTo>
                <a:cubicBezTo>
                  <a:pt x="2069135" y="712411"/>
                  <a:pt x="2350123" y="513973"/>
                  <a:pt x="2564435" y="401261"/>
                </a:cubicBezTo>
                <a:cubicBezTo>
                  <a:pt x="2778747" y="288549"/>
                  <a:pt x="2921623" y="220286"/>
                  <a:pt x="3126410" y="153611"/>
                </a:cubicBezTo>
                <a:cubicBezTo>
                  <a:pt x="3331198" y="86936"/>
                  <a:pt x="3537573" y="12323"/>
                  <a:pt x="3793160" y="1211"/>
                </a:cubicBezTo>
                <a:cubicBezTo>
                  <a:pt x="4048747" y="-9901"/>
                  <a:pt x="4448798" y="58361"/>
                  <a:pt x="4659935" y="86936"/>
                </a:cubicBezTo>
                <a:cubicBezTo>
                  <a:pt x="4871072" y="115511"/>
                  <a:pt x="4961560" y="131386"/>
                  <a:pt x="5059985" y="172661"/>
                </a:cubicBezTo>
                <a:cubicBezTo>
                  <a:pt x="5158410" y="213936"/>
                  <a:pt x="5202860" y="302836"/>
                  <a:pt x="5250485" y="334586"/>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4BEE3DE5-7C43-4070-B6A6-550E1AF90F21}"/>
              </a:ext>
            </a:extLst>
          </p:cNvPr>
          <p:cNvSpPr/>
          <p:nvPr/>
        </p:nvSpPr>
        <p:spPr>
          <a:xfrm>
            <a:off x="14363700" y="6496050"/>
            <a:ext cx="2019300" cy="2552700"/>
          </a:xfrm>
          <a:custGeom>
            <a:avLst/>
            <a:gdLst>
              <a:gd name="connsiteX0" fmla="*/ 0 w 2019300"/>
              <a:gd name="connsiteY0" fmla="*/ 2552700 h 2552700"/>
              <a:gd name="connsiteX1" fmla="*/ 76200 w 2019300"/>
              <a:gd name="connsiteY1" fmla="*/ 2362200 h 2552700"/>
              <a:gd name="connsiteX2" fmla="*/ 457200 w 2019300"/>
              <a:gd name="connsiteY2" fmla="*/ 1638300 h 2552700"/>
              <a:gd name="connsiteX3" fmla="*/ 933450 w 2019300"/>
              <a:gd name="connsiteY3" fmla="*/ 876300 h 2552700"/>
              <a:gd name="connsiteX4" fmla="*/ 1562100 w 2019300"/>
              <a:gd name="connsiteY4" fmla="*/ 381000 h 2552700"/>
              <a:gd name="connsiteX5" fmla="*/ 2019300 w 2019300"/>
              <a:gd name="connsiteY5" fmla="*/ 0 h 25527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019300" h="2552700">
                <a:moveTo>
                  <a:pt x="0" y="2552700"/>
                </a:moveTo>
                <a:cubicBezTo>
                  <a:pt x="0" y="2533650"/>
                  <a:pt x="0" y="2514600"/>
                  <a:pt x="76200" y="2362200"/>
                </a:cubicBezTo>
                <a:cubicBezTo>
                  <a:pt x="152400" y="2209800"/>
                  <a:pt x="314325" y="1885950"/>
                  <a:pt x="457200" y="1638300"/>
                </a:cubicBezTo>
                <a:cubicBezTo>
                  <a:pt x="600075" y="1390650"/>
                  <a:pt x="749300" y="1085850"/>
                  <a:pt x="933450" y="876300"/>
                </a:cubicBezTo>
                <a:cubicBezTo>
                  <a:pt x="1117600" y="666750"/>
                  <a:pt x="1381125" y="527050"/>
                  <a:pt x="1562100" y="381000"/>
                </a:cubicBezTo>
                <a:cubicBezTo>
                  <a:pt x="1743075" y="234950"/>
                  <a:pt x="1881187" y="117475"/>
                  <a:pt x="201930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A23AB61E-BCD2-4153-935E-62BB8D801A1D}"/>
              </a:ext>
            </a:extLst>
          </p:cNvPr>
          <p:cNvSpPr/>
          <p:nvPr/>
        </p:nvSpPr>
        <p:spPr>
          <a:xfrm>
            <a:off x="10344150" y="9734550"/>
            <a:ext cx="457200" cy="914400"/>
          </a:xfrm>
          <a:custGeom>
            <a:avLst/>
            <a:gdLst>
              <a:gd name="connsiteX0" fmla="*/ 0 w 457200"/>
              <a:gd name="connsiteY0" fmla="*/ 0 h 914400"/>
              <a:gd name="connsiteX1" fmla="*/ 171450 w 457200"/>
              <a:gd name="connsiteY1" fmla="*/ 342900 h 914400"/>
              <a:gd name="connsiteX2" fmla="*/ 381000 w 457200"/>
              <a:gd name="connsiteY2" fmla="*/ 685800 h 914400"/>
              <a:gd name="connsiteX3" fmla="*/ 457200 w 457200"/>
              <a:gd name="connsiteY3" fmla="*/ 914400 h 914400"/>
            </a:gdLst>
            <a:ahLst/>
            <a:cxnLst>
              <a:cxn ang="0">
                <a:pos x="connsiteX0" y="connsiteY0"/>
              </a:cxn>
              <a:cxn ang="0">
                <a:pos x="connsiteX1" y="connsiteY1"/>
              </a:cxn>
              <a:cxn ang="0">
                <a:pos x="connsiteX2" y="connsiteY2"/>
              </a:cxn>
              <a:cxn ang="0">
                <a:pos x="connsiteX3" y="connsiteY3"/>
              </a:cxn>
            </a:cxnLst>
            <a:rect l="l" t="t" r="r" b="b"/>
            <a:pathLst>
              <a:path w="457200" h="914400">
                <a:moveTo>
                  <a:pt x="0" y="0"/>
                </a:moveTo>
                <a:cubicBezTo>
                  <a:pt x="53975" y="114300"/>
                  <a:pt x="107950" y="228600"/>
                  <a:pt x="171450" y="342900"/>
                </a:cubicBezTo>
                <a:cubicBezTo>
                  <a:pt x="234950" y="457200"/>
                  <a:pt x="333375" y="590550"/>
                  <a:pt x="381000" y="685800"/>
                </a:cubicBezTo>
                <a:cubicBezTo>
                  <a:pt x="428625" y="781050"/>
                  <a:pt x="442912" y="847725"/>
                  <a:pt x="457200" y="91440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A445415B-1AD3-44D6-84E0-994F5453472A}"/>
              </a:ext>
            </a:extLst>
          </p:cNvPr>
          <p:cNvSpPr/>
          <p:nvPr/>
        </p:nvSpPr>
        <p:spPr>
          <a:xfrm>
            <a:off x="762000" y="2362200"/>
            <a:ext cx="4972564" cy="3810000"/>
          </a:xfrm>
          <a:custGeom>
            <a:avLst/>
            <a:gdLst>
              <a:gd name="connsiteX0" fmla="*/ 0 w 4972564"/>
              <a:gd name="connsiteY0" fmla="*/ 3810000 h 3810000"/>
              <a:gd name="connsiteX1" fmla="*/ 1257300 w 4972564"/>
              <a:gd name="connsiteY1" fmla="*/ 3390900 h 3810000"/>
              <a:gd name="connsiteX2" fmla="*/ 2209800 w 4972564"/>
              <a:gd name="connsiteY2" fmla="*/ 2857500 h 3810000"/>
              <a:gd name="connsiteX3" fmla="*/ 2571750 w 4972564"/>
              <a:gd name="connsiteY3" fmla="*/ 2495550 h 3810000"/>
              <a:gd name="connsiteX4" fmla="*/ 2838450 w 4972564"/>
              <a:gd name="connsiteY4" fmla="*/ 2228850 h 3810000"/>
              <a:gd name="connsiteX5" fmla="*/ 3162300 w 4972564"/>
              <a:gd name="connsiteY5" fmla="*/ 2190750 h 3810000"/>
              <a:gd name="connsiteX6" fmla="*/ 3543300 w 4972564"/>
              <a:gd name="connsiteY6" fmla="*/ 2019300 h 3810000"/>
              <a:gd name="connsiteX7" fmla="*/ 3886200 w 4972564"/>
              <a:gd name="connsiteY7" fmla="*/ 1733550 h 3810000"/>
              <a:gd name="connsiteX8" fmla="*/ 4095750 w 4972564"/>
              <a:gd name="connsiteY8" fmla="*/ 1428750 h 3810000"/>
              <a:gd name="connsiteX9" fmla="*/ 4286250 w 4972564"/>
              <a:gd name="connsiteY9" fmla="*/ 1181100 h 3810000"/>
              <a:gd name="connsiteX10" fmla="*/ 4857750 w 4972564"/>
              <a:gd name="connsiteY10" fmla="*/ 895350 h 3810000"/>
              <a:gd name="connsiteX11" fmla="*/ 4972050 w 4972564"/>
              <a:gd name="connsiteY11" fmla="*/ 781050 h 3810000"/>
              <a:gd name="connsiteX12" fmla="*/ 4895850 w 4972564"/>
              <a:gd name="connsiteY12" fmla="*/ 400050 h 3810000"/>
              <a:gd name="connsiteX13" fmla="*/ 4800600 w 4972564"/>
              <a:gd name="connsiteY13" fmla="*/ 209550 h 3810000"/>
              <a:gd name="connsiteX14" fmla="*/ 4648200 w 4972564"/>
              <a:gd name="connsiteY14" fmla="*/ 0 h 3810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4972564" h="3810000">
                <a:moveTo>
                  <a:pt x="0" y="3810000"/>
                </a:moveTo>
                <a:cubicBezTo>
                  <a:pt x="444500" y="3679825"/>
                  <a:pt x="889000" y="3549650"/>
                  <a:pt x="1257300" y="3390900"/>
                </a:cubicBezTo>
                <a:cubicBezTo>
                  <a:pt x="1625600" y="3232150"/>
                  <a:pt x="1990725" y="3006725"/>
                  <a:pt x="2209800" y="2857500"/>
                </a:cubicBezTo>
                <a:cubicBezTo>
                  <a:pt x="2428875" y="2708275"/>
                  <a:pt x="2571750" y="2495550"/>
                  <a:pt x="2571750" y="2495550"/>
                </a:cubicBezTo>
                <a:cubicBezTo>
                  <a:pt x="2676525" y="2390775"/>
                  <a:pt x="2740025" y="2279650"/>
                  <a:pt x="2838450" y="2228850"/>
                </a:cubicBezTo>
                <a:cubicBezTo>
                  <a:pt x="2936875" y="2178050"/>
                  <a:pt x="3044825" y="2225675"/>
                  <a:pt x="3162300" y="2190750"/>
                </a:cubicBezTo>
                <a:cubicBezTo>
                  <a:pt x="3279775" y="2155825"/>
                  <a:pt x="3422650" y="2095500"/>
                  <a:pt x="3543300" y="2019300"/>
                </a:cubicBezTo>
                <a:cubicBezTo>
                  <a:pt x="3663950" y="1943100"/>
                  <a:pt x="3794125" y="1831975"/>
                  <a:pt x="3886200" y="1733550"/>
                </a:cubicBezTo>
                <a:cubicBezTo>
                  <a:pt x="3978275" y="1635125"/>
                  <a:pt x="4029075" y="1520825"/>
                  <a:pt x="4095750" y="1428750"/>
                </a:cubicBezTo>
                <a:cubicBezTo>
                  <a:pt x="4162425" y="1336675"/>
                  <a:pt x="4159250" y="1270000"/>
                  <a:pt x="4286250" y="1181100"/>
                </a:cubicBezTo>
                <a:cubicBezTo>
                  <a:pt x="4413250" y="1092200"/>
                  <a:pt x="4743450" y="962025"/>
                  <a:pt x="4857750" y="895350"/>
                </a:cubicBezTo>
                <a:cubicBezTo>
                  <a:pt x="4972050" y="828675"/>
                  <a:pt x="4965700" y="863600"/>
                  <a:pt x="4972050" y="781050"/>
                </a:cubicBezTo>
                <a:cubicBezTo>
                  <a:pt x="4978400" y="698500"/>
                  <a:pt x="4924425" y="495300"/>
                  <a:pt x="4895850" y="400050"/>
                </a:cubicBezTo>
                <a:cubicBezTo>
                  <a:pt x="4867275" y="304800"/>
                  <a:pt x="4841875" y="276225"/>
                  <a:pt x="4800600" y="209550"/>
                </a:cubicBezTo>
                <a:cubicBezTo>
                  <a:pt x="4759325" y="142875"/>
                  <a:pt x="4703762" y="71437"/>
                  <a:pt x="464820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A082E0D2-78E3-4893-B006-9D88C95F215E}"/>
              </a:ext>
            </a:extLst>
          </p:cNvPr>
          <p:cNvSpPr/>
          <p:nvPr/>
        </p:nvSpPr>
        <p:spPr>
          <a:xfrm>
            <a:off x="10622195" y="400050"/>
            <a:ext cx="13933255" cy="2045665"/>
          </a:xfrm>
          <a:custGeom>
            <a:avLst/>
            <a:gdLst>
              <a:gd name="connsiteX0" fmla="*/ 0 w 13696950"/>
              <a:gd name="connsiteY0" fmla="*/ 1733550 h 2040062"/>
              <a:gd name="connsiteX1" fmla="*/ 76200 w 13696950"/>
              <a:gd name="connsiteY1" fmla="*/ 1733550 h 2040062"/>
              <a:gd name="connsiteX2" fmla="*/ 323850 w 13696950"/>
              <a:gd name="connsiteY2" fmla="*/ 1905000 h 2040062"/>
              <a:gd name="connsiteX3" fmla="*/ 838200 w 13696950"/>
              <a:gd name="connsiteY3" fmla="*/ 2038350 h 2040062"/>
              <a:gd name="connsiteX4" fmla="*/ 2038350 w 13696950"/>
              <a:gd name="connsiteY4" fmla="*/ 1809750 h 2040062"/>
              <a:gd name="connsiteX5" fmla="*/ 3486150 w 13696950"/>
              <a:gd name="connsiteY5" fmla="*/ 1676400 h 2040062"/>
              <a:gd name="connsiteX6" fmla="*/ 4533900 w 13696950"/>
              <a:gd name="connsiteY6" fmla="*/ 1485900 h 2040062"/>
              <a:gd name="connsiteX7" fmla="*/ 5734050 w 13696950"/>
              <a:gd name="connsiteY7" fmla="*/ 1504950 h 2040062"/>
              <a:gd name="connsiteX8" fmla="*/ 6419850 w 13696950"/>
              <a:gd name="connsiteY8" fmla="*/ 1485900 h 2040062"/>
              <a:gd name="connsiteX9" fmla="*/ 6877050 w 13696950"/>
              <a:gd name="connsiteY9" fmla="*/ 1257300 h 2040062"/>
              <a:gd name="connsiteX10" fmla="*/ 7391400 w 13696950"/>
              <a:gd name="connsiteY10" fmla="*/ 1257300 h 2040062"/>
              <a:gd name="connsiteX11" fmla="*/ 7753350 w 13696950"/>
              <a:gd name="connsiteY11" fmla="*/ 1143000 h 2040062"/>
              <a:gd name="connsiteX12" fmla="*/ 8115300 w 13696950"/>
              <a:gd name="connsiteY12" fmla="*/ 742950 h 2040062"/>
              <a:gd name="connsiteX13" fmla="*/ 8477250 w 13696950"/>
              <a:gd name="connsiteY13" fmla="*/ 628650 h 2040062"/>
              <a:gd name="connsiteX14" fmla="*/ 9429750 w 13696950"/>
              <a:gd name="connsiteY14" fmla="*/ 571500 h 2040062"/>
              <a:gd name="connsiteX15" fmla="*/ 11296650 w 13696950"/>
              <a:gd name="connsiteY15" fmla="*/ 361950 h 2040062"/>
              <a:gd name="connsiteX16" fmla="*/ 12458700 w 13696950"/>
              <a:gd name="connsiteY16" fmla="*/ 247650 h 2040062"/>
              <a:gd name="connsiteX17" fmla="*/ 13696950 w 13696950"/>
              <a:gd name="connsiteY17" fmla="*/ 0 h 2040062"/>
              <a:gd name="connsiteX0" fmla="*/ 0 w 13809966"/>
              <a:gd name="connsiteY0" fmla="*/ 1558889 h 2040062"/>
              <a:gd name="connsiteX1" fmla="*/ 189216 w 13809966"/>
              <a:gd name="connsiteY1" fmla="*/ 1733550 h 2040062"/>
              <a:gd name="connsiteX2" fmla="*/ 436866 w 13809966"/>
              <a:gd name="connsiteY2" fmla="*/ 1905000 h 2040062"/>
              <a:gd name="connsiteX3" fmla="*/ 951216 w 13809966"/>
              <a:gd name="connsiteY3" fmla="*/ 2038350 h 2040062"/>
              <a:gd name="connsiteX4" fmla="*/ 2151366 w 13809966"/>
              <a:gd name="connsiteY4" fmla="*/ 1809750 h 2040062"/>
              <a:gd name="connsiteX5" fmla="*/ 3599166 w 13809966"/>
              <a:gd name="connsiteY5" fmla="*/ 1676400 h 2040062"/>
              <a:gd name="connsiteX6" fmla="*/ 4646916 w 13809966"/>
              <a:gd name="connsiteY6" fmla="*/ 1485900 h 2040062"/>
              <a:gd name="connsiteX7" fmla="*/ 5847066 w 13809966"/>
              <a:gd name="connsiteY7" fmla="*/ 1504950 h 2040062"/>
              <a:gd name="connsiteX8" fmla="*/ 6532866 w 13809966"/>
              <a:gd name="connsiteY8" fmla="*/ 1485900 h 2040062"/>
              <a:gd name="connsiteX9" fmla="*/ 6990066 w 13809966"/>
              <a:gd name="connsiteY9" fmla="*/ 1257300 h 2040062"/>
              <a:gd name="connsiteX10" fmla="*/ 7504416 w 13809966"/>
              <a:gd name="connsiteY10" fmla="*/ 1257300 h 2040062"/>
              <a:gd name="connsiteX11" fmla="*/ 7866366 w 13809966"/>
              <a:gd name="connsiteY11" fmla="*/ 1143000 h 2040062"/>
              <a:gd name="connsiteX12" fmla="*/ 8228316 w 13809966"/>
              <a:gd name="connsiteY12" fmla="*/ 742950 h 2040062"/>
              <a:gd name="connsiteX13" fmla="*/ 8590266 w 13809966"/>
              <a:gd name="connsiteY13" fmla="*/ 628650 h 2040062"/>
              <a:gd name="connsiteX14" fmla="*/ 9542766 w 13809966"/>
              <a:gd name="connsiteY14" fmla="*/ 571500 h 2040062"/>
              <a:gd name="connsiteX15" fmla="*/ 11409666 w 13809966"/>
              <a:gd name="connsiteY15" fmla="*/ 361950 h 2040062"/>
              <a:gd name="connsiteX16" fmla="*/ 12571716 w 13809966"/>
              <a:gd name="connsiteY16" fmla="*/ 247650 h 2040062"/>
              <a:gd name="connsiteX17" fmla="*/ 13809966 w 13809966"/>
              <a:gd name="connsiteY17" fmla="*/ 0 h 2040062"/>
              <a:gd name="connsiteX0" fmla="*/ 0 w 13655853"/>
              <a:gd name="connsiteY0" fmla="*/ 1569163 h 2040062"/>
              <a:gd name="connsiteX1" fmla="*/ 35103 w 13655853"/>
              <a:gd name="connsiteY1" fmla="*/ 1733550 h 2040062"/>
              <a:gd name="connsiteX2" fmla="*/ 282753 w 13655853"/>
              <a:gd name="connsiteY2" fmla="*/ 1905000 h 2040062"/>
              <a:gd name="connsiteX3" fmla="*/ 797103 w 13655853"/>
              <a:gd name="connsiteY3" fmla="*/ 2038350 h 2040062"/>
              <a:gd name="connsiteX4" fmla="*/ 1997253 w 13655853"/>
              <a:gd name="connsiteY4" fmla="*/ 1809750 h 2040062"/>
              <a:gd name="connsiteX5" fmla="*/ 3445053 w 13655853"/>
              <a:gd name="connsiteY5" fmla="*/ 1676400 h 2040062"/>
              <a:gd name="connsiteX6" fmla="*/ 4492803 w 13655853"/>
              <a:gd name="connsiteY6" fmla="*/ 1485900 h 2040062"/>
              <a:gd name="connsiteX7" fmla="*/ 5692953 w 13655853"/>
              <a:gd name="connsiteY7" fmla="*/ 1504950 h 2040062"/>
              <a:gd name="connsiteX8" fmla="*/ 6378753 w 13655853"/>
              <a:gd name="connsiteY8" fmla="*/ 1485900 h 2040062"/>
              <a:gd name="connsiteX9" fmla="*/ 6835953 w 13655853"/>
              <a:gd name="connsiteY9" fmla="*/ 1257300 h 2040062"/>
              <a:gd name="connsiteX10" fmla="*/ 7350303 w 13655853"/>
              <a:gd name="connsiteY10" fmla="*/ 1257300 h 2040062"/>
              <a:gd name="connsiteX11" fmla="*/ 7712253 w 13655853"/>
              <a:gd name="connsiteY11" fmla="*/ 1143000 h 2040062"/>
              <a:gd name="connsiteX12" fmla="*/ 8074203 w 13655853"/>
              <a:gd name="connsiteY12" fmla="*/ 742950 h 2040062"/>
              <a:gd name="connsiteX13" fmla="*/ 8436153 w 13655853"/>
              <a:gd name="connsiteY13" fmla="*/ 628650 h 2040062"/>
              <a:gd name="connsiteX14" fmla="*/ 9388653 w 13655853"/>
              <a:gd name="connsiteY14" fmla="*/ 571500 h 2040062"/>
              <a:gd name="connsiteX15" fmla="*/ 11255553 w 13655853"/>
              <a:gd name="connsiteY15" fmla="*/ 361950 h 2040062"/>
              <a:gd name="connsiteX16" fmla="*/ 12417603 w 13655853"/>
              <a:gd name="connsiteY16" fmla="*/ 247650 h 2040062"/>
              <a:gd name="connsiteX17" fmla="*/ 13655853 w 13655853"/>
              <a:gd name="connsiteY17" fmla="*/ 0 h 2040062"/>
              <a:gd name="connsiteX0" fmla="*/ 0 w 13922981"/>
              <a:gd name="connsiteY0" fmla="*/ 1579437 h 2040062"/>
              <a:gd name="connsiteX1" fmla="*/ 302231 w 13922981"/>
              <a:gd name="connsiteY1" fmla="*/ 1733550 h 2040062"/>
              <a:gd name="connsiteX2" fmla="*/ 549881 w 13922981"/>
              <a:gd name="connsiteY2" fmla="*/ 1905000 h 2040062"/>
              <a:gd name="connsiteX3" fmla="*/ 1064231 w 13922981"/>
              <a:gd name="connsiteY3" fmla="*/ 2038350 h 2040062"/>
              <a:gd name="connsiteX4" fmla="*/ 2264381 w 13922981"/>
              <a:gd name="connsiteY4" fmla="*/ 1809750 h 2040062"/>
              <a:gd name="connsiteX5" fmla="*/ 3712181 w 13922981"/>
              <a:gd name="connsiteY5" fmla="*/ 1676400 h 2040062"/>
              <a:gd name="connsiteX6" fmla="*/ 4759931 w 13922981"/>
              <a:gd name="connsiteY6" fmla="*/ 1485900 h 2040062"/>
              <a:gd name="connsiteX7" fmla="*/ 5960081 w 13922981"/>
              <a:gd name="connsiteY7" fmla="*/ 1504950 h 2040062"/>
              <a:gd name="connsiteX8" fmla="*/ 6645881 w 13922981"/>
              <a:gd name="connsiteY8" fmla="*/ 1485900 h 2040062"/>
              <a:gd name="connsiteX9" fmla="*/ 7103081 w 13922981"/>
              <a:gd name="connsiteY9" fmla="*/ 1257300 h 2040062"/>
              <a:gd name="connsiteX10" fmla="*/ 7617431 w 13922981"/>
              <a:gd name="connsiteY10" fmla="*/ 1257300 h 2040062"/>
              <a:gd name="connsiteX11" fmla="*/ 7979381 w 13922981"/>
              <a:gd name="connsiteY11" fmla="*/ 1143000 h 2040062"/>
              <a:gd name="connsiteX12" fmla="*/ 8341331 w 13922981"/>
              <a:gd name="connsiteY12" fmla="*/ 742950 h 2040062"/>
              <a:gd name="connsiteX13" fmla="*/ 8703281 w 13922981"/>
              <a:gd name="connsiteY13" fmla="*/ 628650 h 2040062"/>
              <a:gd name="connsiteX14" fmla="*/ 9655781 w 13922981"/>
              <a:gd name="connsiteY14" fmla="*/ 571500 h 2040062"/>
              <a:gd name="connsiteX15" fmla="*/ 11522681 w 13922981"/>
              <a:gd name="connsiteY15" fmla="*/ 361950 h 2040062"/>
              <a:gd name="connsiteX16" fmla="*/ 12684731 w 13922981"/>
              <a:gd name="connsiteY16" fmla="*/ 247650 h 2040062"/>
              <a:gd name="connsiteX17" fmla="*/ 13922981 w 13922981"/>
              <a:gd name="connsiteY17" fmla="*/ 0 h 2040062"/>
              <a:gd name="connsiteX0" fmla="*/ 0 w 13922981"/>
              <a:gd name="connsiteY0" fmla="*/ 1579437 h 2040062"/>
              <a:gd name="connsiteX1" fmla="*/ 302231 w 13922981"/>
              <a:gd name="connsiteY1" fmla="*/ 1733550 h 2040062"/>
              <a:gd name="connsiteX2" fmla="*/ 549881 w 13922981"/>
              <a:gd name="connsiteY2" fmla="*/ 1905000 h 2040062"/>
              <a:gd name="connsiteX3" fmla="*/ 1064231 w 13922981"/>
              <a:gd name="connsiteY3" fmla="*/ 2038350 h 2040062"/>
              <a:gd name="connsiteX4" fmla="*/ 2264381 w 13922981"/>
              <a:gd name="connsiteY4" fmla="*/ 1809750 h 2040062"/>
              <a:gd name="connsiteX5" fmla="*/ 3712181 w 13922981"/>
              <a:gd name="connsiteY5" fmla="*/ 1676400 h 2040062"/>
              <a:gd name="connsiteX6" fmla="*/ 4759931 w 13922981"/>
              <a:gd name="connsiteY6" fmla="*/ 1485900 h 2040062"/>
              <a:gd name="connsiteX7" fmla="*/ 5960081 w 13922981"/>
              <a:gd name="connsiteY7" fmla="*/ 1504950 h 2040062"/>
              <a:gd name="connsiteX8" fmla="*/ 6645881 w 13922981"/>
              <a:gd name="connsiteY8" fmla="*/ 1485900 h 2040062"/>
              <a:gd name="connsiteX9" fmla="*/ 7103081 w 13922981"/>
              <a:gd name="connsiteY9" fmla="*/ 1257300 h 2040062"/>
              <a:gd name="connsiteX10" fmla="*/ 7617431 w 13922981"/>
              <a:gd name="connsiteY10" fmla="*/ 1257300 h 2040062"/>
              <a:gd name="connsiteX11" fmla="*/ 7979381 w 13922981"/>
              <a:gd name="connsiteY11" fmla="*/ 1143000 h 2040062"/>
              <a:gd name="connsiteX12" fmla="*/ 8341331 w 13922981"/>
              <a:gd name="connsiteY12" fmla="*/ 742950 h 2040062"/>
              <a:gd name="connsiteX13" fmla="*/ 8703281 w 13922981"/>
              <a:gd name="connsiteY13" fmla="*/ 628650 h 2040062"/>
              <a:gd name="connsiteX14" fmla="*/ 9655781 w 13922981"/>
              <a:gd name="connsiteY14" fmla="*/ 571500 h 2040062"/>
              <a:gd name="connsiteX15" fmla="*/ 11522681 w 13922981"/>
              <a:gd name="connsiteY15" fmla="*/ 361950 h 2040062"/>
              <a:gd name="connsiteX16" fmla="*/ 12684731 w 13922981"/>
              <a:gd name="connsiteY16" fmla="*/ 247650 h 2040062"/>
              <a:gd name="connsiteX17" fmla="*/ 13922981 w 13922981"/>
              <a:gd name="connsiteY17" fmla="*/ 0 h 2040062"/>
              <a:gd name="connsiteX0" fmla="*/ 0 w 13933255"/>
              <a:gd name="connsiteY0" fmla="*/ 1610260 h 2040062"/>
              <a:gd name="connsiteX1" fmla="*/ 312505 w 13933255"/>
              <a:gd name="connsiteY1" fmla="*/ 1733550 h 2040062"/>
              <a:gd name="connsiteX2" fmla="*/ 560155 w 13933255"/>
              <a:gd name="connsiteY2" fmla="*/ 1905000 h 2040062"/>
              <a:gd name="connsiteX3" fmla="*/ 1074505 w 13933255"/>
              <a:gd name="connsiteY3" fmla="*/ 2038350 h 2040062"/>
              <a:gd name="connsiteX4" fmla="*/ 2274655 w 13933255"/>
              <a:gd name="connsiteY4" fmla="*/ 1809750 h 2040062"/>
              <a:gd name="connsiteX5" fmla="*/ 3722455 w 13933255"/>
              <a:gd name="connsiteY5" fmla="*/ 1676400 h 2040062"/>
              <a:gd name="connsiteX6" fmla="*/ 4770205 w 13933255"/>
              <a:gd name="connsiteY6" fmla="*/ 1485900 h 2040062"/>
              <a:gd name="connsiteX7" fmla="*/ 5970355 w 13933255"/>
              <a:gd name="connsiteY7" fmla="*/ 1504950 h 2040062"/>
              <a:gd name="connsiteX8" fmla="*/ 6656155 w 13933255"/>
              <a:gd name="connsiteY8" fmla="*/ 1485900 h 2040062"/>
              <a:gd name="connsiteX9" fmla="*/ 7113355 w 13933255"/>
              <a:gd name="connsiteY9" fmla="*/ 1257300 h 2040062"/>
              <a:gd name="connsiteX10" fmla="*/ 7627705 w 13933255"/>
              <a:gd name="connsiteY10" fmla="*/ 1257300 h 2040062"/>
              <a:gd name="connsiteX11" fmla="*/ 7989655 w 13933255"/>
              <a:gd name="connsiteY11" fmla="*/ 1143000 h 2040062"/>
              <a:gd name="connsiteX12" fmla="*/ 8351605 w 13933255"/>
              <a:gd name="connsiteY12" fmla="*/ 742950 h 2040062"/>
              <a:gd name="connsiteX13" fmla="*/ 8713555 w 13933255"/>
              <a:gd name="connsiteY13" fmla="*/ 628650 h 2040062"/>
              <a:gd name="connsiteX14" fmla="*/ 9666055 w 13933255"/>
              <a:gd name="connsiteY14" fmla="*/ 571500 h 2040062"/>
              <a:gd name="connsiteX15" fmla="*/ 11532955 w 13933255"/>
              <a:gd name="connsiteY15" fmla="*/ 361950 h 2040062"/>
              <a:gd name="connsiteX16" fmla="*/ 12695005 w 13933255"/>
              <a:gd name="connsiteY16" fmla="*/ 247650 h 2040062"/>
              <a:gd name="connsiteX17" fmla="*/ 13933255 w 13933255"/>
              <a:gd name="connsiteY17" fmla="*/ 0 h 2040062"/>
              <a:gd name="connsiteX0" fmla="*/ 0 w 13933255"/>
              <a:gd name="connsiteY0" fmla="*/ 1569163 h 2040062"/>
              <a:gd name="connsiteX1" fmla="*/ 312505 w 13933255"/>
              <a:gd name="connsiteY1" fmla="*/ 1733550 h 2040062"/>
              <a:gd name="connsiteX2" fmla="*/ 560155 w 13933255"/>
              <a:gd name="connsiteY2" fmla="*/ 1905000 h 2040062"/>
              <a:gd name="connsiteX3" fmla="*/ 1074505 w 13933255"/>
              <a:gd name="connsiteY3" fmla="*/ 2038350 h 2040062"/>
              <a:gd name="connsiteX4" fmla="*/ 2274655 w 13933255"/>
              <a:gd name="connsiteY4" fmla="*/ 1809750 h 2040062"/>
              <a:gd name="connsiteX5" fmla="*/ 3722455 w 13933255"/>
              <a:gd name="connsiteY5" fmla="*/ 1676400 h 2040062"/>
              <a:gd name="connsiteX6" fmla="*/ 4770205 w 13933255"/>
              <a:gd name="connsiteY6" fmla="*/ 1485900 h 2040062"/>
              <a:gd name="connsiteX7" fmla="*/ 5970355 w 13933255"/>
              <a:gd name="connsiteY7" fmla="*/ 1504950 h 2040062"/>
              <a:gd name="connsiteX8" fmla="*/ 6656155 w 13933255"/>
              <a:gd name="connsiteY8" fmla="*/ 1485900 h 2040062"/>
              <a:gd name="connsiteX9" fmla="*/ 7113355 w 13933255"/>
              <a:gd name="connsiteY9" fmla="*/ 1257300 h 2040062"/>
              <a:gd name="connsiteX10" fmla="*/ 7627705 w 13933255"/>
              <a:gd name="connsiteY10" fmla="*/ 1257300 h 2040062"/>
              <a:gd name="connsiteX11" fmla="*/ 7989655 w 13933255"/>
              <a:gd name="connsiteY11" fmla="*/ 1143000 h 2040062"/>
              <a:gd name="connsiteX12" fmla="*/ 8351605 w 13933255"/>
              <a:gd name="connsiteY12" fmla="*/ 742950 h 2040062"/>
              <a:gd name="connsiteX13" fmla="*/ 8713555 w 13933255"/>
              <a:gd name="connsiteY13" fmla="*/ 628650 h 2040062"/>
              <a:gd name="connsiteX14" fmla="*/ 9666055 w 13933255"/>
              <a:gd name="connsiteY14" fmla="*/ 571500 h 2040062"/>
              <a:gd name="connsiteX15" fmla="*/ 11532955 w 13933255"/>
              <a:gd name="connsiteY15" fmla="*/ 361950 h 2040062"/>
              <a:gd name="connsiteX16" fmla="*/ 12695005 w 13933255"/>
              <a:gd name="connsiteY16" fmla="*/ 247650 h 2040062"/>
              <a:gd name="connsiteX17" fmla="*/ 13933255 w 13933255"/>
              <a:gd name="connsiteY17" fmla="*/ 0 h 2040062"/>
              <a:gd name="connsiteX0" fmla="*/ 0 w 13933255"/>
              <a:gd name="connsiteY0" fmla="*/ 1569163 h 2045665"/>
              <a:gd name="connsiteX1" fmla="*/ 312505 w 13933255"/>
              <a:gd name="connsiteY1" fmla="*/ 1733550 h 2045665"/>
              <a:gd name="connsiteX2" fmla="*/ 560155 w 13933255"/>
              <a:gd name="connsiteY2" fmla="*/ 1905000 h 2045665"/>
              <a:gd name="connsiteX3" fmla="*/ 1074505 w 13933255"/>
              <a:gd name="connsiteY3" fmla="*/ 2038350 h 2045665"/>
              <a:gd name="connsiteX4" fmla="*/ 3722455 w 13933255"/>
              <a:gd name="connsiteY4" fmla="*/ 1676400 h 2045665"/>
              <a:gd name="connsiteX5" fmla="*/ 4770205 w 13933255"/>
              <a:gd name="connsiteY5" fmla="*/ 1485900 h 2045665"/>
              <a:gd name="connsiteX6" fmla="*/ 5970355 w 13933255"/>
              <a:gd name="connsiteY6" fmla="*/ 1504950 h 2045665"/>
              <a:gd name="connsiteX7" fmla="*/ 6656155 w 13933255"/>
              <a:gd name="connsiteY7" fmla="*/ 1485900 h 2045665"/>
              <a:gd name="connsiteX8" fmla="*/ 7113355 w 13933255"/>
              <a:gd name="connsiteY8" fmla="*/ 1257300 h 2045665"/>
              <a:gd name="connsiteX9" fmla="*/ 7627705 w 13933255"/>
              <a:gd name="connsiteY9" fmla="*/ 1257300 h 2045665"/>
              <a:gd name="connsiteX10" fmla="*/ 7989655 w 13933255"/>
              <a:gd name="connsiteY10" fmla="*/ 1143000 h 2045665"/>
              <a:gd name="connsiteX11" fmla="*/ 8351605 w 13933255"/>
              <a:gd name="connsiteY11" fmla="*/ 742950 h 2045665"/>
              <a:gd name="connsiteX12" fmla="*/ 8713555 w 13933255"/>
              <a:gd name="connsiteY12" fmla="*/ 628650 h 2045665"/>
              <a:gd name="connsiteX13" fmla="*/ 9666055 w 13933255"/>
              <a:gd name="connsiteY13" fmla="*/ 571500 h 2045665"/>
              <a:gd name="connsiteX14" fmla="*/ 11532955 w 13933255"/>
              <a:gd name="connsiteY14" fmla="*/ 361950 h 2045665"/>
              <a:gd name="connsiteX15" fmla="*/ 12695005 w 13933255"/>
              <a:gd name="connsiteY15" fmla="*/ 247650 h 2045665"/>
              <a:gd name="connsiteX16" fmla="*/ 13933255 w 13933255"/>
              <a:gd name="connsiteY16" fmla="*/ 0 h 2045665"/>
              <a:gd name="connsiteX0" fmla="*/ 0 w 13933255"/>
              <a:gd name="connsiteY0" fmla="*/ 1569163 h 2045665"/>
              <a:gd name="connsiteX1" fmla="*/ 312505 w 13933255"/>
              <a:gd name="connsiteY1" fmla="*/ 1733550 h 2045665"/>
              <a:gd name="connsiteX2" fmla="*/ 560155 w 13933255"/>
              <a:gd name="connsiteY2" fmla="*/ 1905000 h 2045665"/>
              <a:gd name="connsiteX3" fmla="*/ 1074505 w 13933255"/>
              <a:gd name="connsiteY3" fmla="*/ 2038350 h 2045665"/>
              <a:gd name="connsiteX4" fmla="*/ 3722455 w 13933255"/>
              <a:gd name="connsiteY4" fmla="*/ 1676400 h 2045665"/>
              <a:gd name="connsiteX5" fmla="*/ 4770205 w 13933255"/>
              <a:gd name="connsiteY5" fmla="*/ 1485900 h 2045665"/>
              <a:gd name="connsiteX6" fmla="*/ 5970355 w 13933255"/>
              <a:gd name="connsiteY6" fmla="*/ 1504950 h 2045665"/>
              <a:gd name="connsiteX7" fmla="*/ 6656155 w 13933255"/>
              <a:gd name="connsiteY7" fmla="*/ 1485900 h 2045665"/>
              <a:gd name="connsiteX8" fmla="*/ 7113355 w 13933255"/>
              <a:gd name="connsiteY8" fmla="*/ 1257300 h 2045665"/>
              <a:gd name="connsiteX9" fmla="*/ 7627705 w 13933255"/>
              <a:gd name="connsiteY9" fmla="*/ 1257300 h 2045665"/>
              <a:gd name="connsiteX10" fmla="*/ 7989655 w 13933255"/>
              <a:gd name="connsiteY10" fmla="*/ 1143000 h 2045665"/>
              <a:gd name="connsiteX11" fmla="*/ 8351605 w 13933255"/>
              <a:gd name="connsiteY11" fmla="*/ 742950 h 2045665"/>
              <a:gd name="connsiteX12" fmla="*/ 8713555 w 13933255"/>
              <a:gd name="connsiteY12" fmla="*/ 628650 h 2045665"/>
              <a:gd name="connsiteX13" fmla="*/ 9666055 w 13933255"/>
              <a:gd name="connsiteY13" fmla="*/ 571500 h 2045665"/>
              <a:gd name="connsiteX14" fmla="*/ 11532955 w 13933255"/>
              <a:gd name="connsiteY14" fmla="*/ 361950 h 2045665"/>
              <a:gd name="connsiteX15" fmla="*/ 12695005 w 13933255"/>
              <a:gd name="connsiteY15" fmla="*/ 247650 h 2045665"/>
              <a:gd name="connsiteX16" fmla="*/ 13933255 w 13933255"/>
              <a:gd name="connsiteY16" fmla="*/ 0 h 20456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3933255" h="2045665">
                <a:moveTo>
                  <a:pt x="0" y="1569163"/>
                </a:moveTo>
                <a:cubicBezTo>
                  <a:pt x="196047" y="1575424"/>
                  <a:pt x="219146" y="1677577"/>
                  <a:pt x="312505" y="1733550"/>
                </a:cubicBezTo>
                <a:cubicBezTo>
                  <a:pt x="405864" y="1789523"/>
                  <a:pt x="433155" y="1854200"/>
                  <a:pt x="560155" y="1905000"/>
                </a:cubicBezTo>
                <a:cubicBezTo>
                  <a:pt x="687155" y="1955800"/>
                  <a:pt x="547455" y="2076450"/>
                  <a:pt x="1074505" y="2038350"/>
                </a:cubicBezTo>
                <a:lnTo>
                  <a:pt x="3722455" y="1676400"/>
                </a:lnTo>
                <a:cubicBezTo>
                  <a:pt x="4338405" y="1584325"/>
                  <a:pt x="4395555" y="1514475"/>
                  <a:pt x="4770205" y="1485900"/>
                </a:cubicBezTo>
                <a:cubicBezTo>
                  <a:pt x="5144855" y="1457325"/>
                  <a:pt x="5656030" y="1504950"/>
                  <a:pt x="5970355" y="1504950"/>
                </a:cubicBezTo>
                <a:cubicBezTo>
                  <a:pt x="6284680" y="1504950"/>
                  <a:pt x="6465655" y="1527175"/>
                  <a:pt x="6656155" y="1485900"/>
                </a:cubicBezTo>
                <a:cubicBezTo>
                  <a:pt x="6846655" y="1444625"/>
                  <a:pt x="6951430" y="1295400"/>
                  <a:pt x="7113355" y="1257300"/>
                </a:cubicBezTo>
                <a:cubicBezTo>
                  <a:pt x="7275280" y="1219200"/>
                  <a:pt x="7481655" y="1276350"/>
                  <a:pt x="7627705" y="1257300"/>
                </a:cubicBezTo>
                <a:cubicBezTo>
                  <a:pt x="7773755" y="1238250"/>
                  <a:pt x="7869005" y="1228725"/>
                  <a:pt x="7989655" y="1143000"/>
                </a:cubicBezTo>
                <a:cubicBezTo>
                  <a:pt x="8110305" y="1057275"/>
                  <a:pt x="8230955" y="828675"/>
                  <a:pt x="8351605" y="742950"/>
                </a:cubicBezTo>
                <a:cubicBezTo>
                  <a:pt x="8472255" y="657225"/>
                  <a:pt x="8494480" y="657225"/>
                  <a:pt x="8713555" y="628650"/>
                </a:cubicBezTo>
                <a:cubicBezTo>
                  <a:pt x="8932630" y="600075"/>
                  <a:pt x="9196155" y="615950"/>
                  <a:pt x="9666055" y="571500"/>
                </a:cubicBezTo>
                <a:cubicBezTo>
                  <a:pt x="10135955" y="527050"/>
                  <a:pt x="11532955" y="361950"/>
                  <a:pt x="11532955" y="361950"/>
                </a:cubicBezTo>
                <a:cubicBezTo>
                  <a:pt x="12037780" y="307975"/>
                  <a:pt x="12294955" y="307975"/>
                  <a:pt x="12695005" y="247650"/>
                </a:cubicBezTo>
                <a:cubicBezTo>
                  <a:pt x="13095055" y="187325"/>
                  <a:pt x="13818955" y="69850"/>
                  <a:pt x="13933255"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9C3E0ABD-A3CB-4AF5-9AB9-ECC5D33B37C5}"/>
              </a:ext>
            </a:extLst>
          </p:cNvPr>
          <p:cNvSpPr/>
          <p:nvPr/>
        </p:nvSpPr>
        <p:spPr>
          <a:xfrm>
            <a:off x="8191500" y="4724400"/>
            <a:ext cx="2114550" cy="4953000"/>
          </a:xfrm>
          <a:custGeom>
            <a:avLst/>
            <a:gdLst>
              <a:gd name="connsiteX0" fmla="*/ 2114550 w 2114550"/>
              <a:gd name="connsiteY0" fmla="*/ 4953000 h 4953000"/>
              <a:gd name="connsiteX1" fmla="*/ 1714500 w 2114550"/>
              <a:gd name="connsiteY1" fmla="*/ 4362450 h 4953000"/>
              <a:gd name="connsiteX2" fmla="*/ 1390650 w 2114550"/>
              <a:gd name="connsiteY2" fmla="*/ 3638550 h 4953000"/>
              <a:gd name="connsiteX3" fmla="*/ 952500 w 2114550"/>
              <a:gd name="connsiteY3" fmla="*/ 2324100 h 4953000"/>
              <a:gd name="connsiteX4" fmla="*/ 438150 w 2114550"/>
              <a:gd name="connsiteY4" fmla="*/ 1047750 h 4953000"/>
              <a:gd name="connsiteX5" fmla="*/ 114300 w 2114550"/>
              <a:gd name="connsiteY5" fmla="*/ 323850 h 4953000"/>
              <a:gd name="connsiteX6" fmla="*/ 0 w 2114550"/>
              <a:gd name="connsiteY6" fmla="*/ 0 h 4953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14550" h="4953000">
                <a:moveTo>
                  <a:pt x="2114550" y="4953000"/>
                </a:moveTo>
                <a:cubicBezTo>
                  <a:pt x="1974850" y="4767262"/>
                  <a:pt x="1835150" y="4581525"/>
                  <a:pt x="1714500" y="4362450"/>
                </a:cubicBezTo>
                <a:cubicBezTo>
                  <a:pt x="1593850" y="4143375"/>
                  <a:pt x="1517650" y="3978275"/>
                  <a:pt x="1390650" y="3638550"/>
                </a:cubicBezTo>
                <a:cubicBezTo>
                  <a:pt x="1263650" y="3298825"/>
                  <a:pt x="1111250" y="2755900"/>
                  <a:pt x="952500" y="2324100"/>
                </a:cubicBezTo>
                <a:cubicBezTo>
                  <a:pt x="793750" y="1892300"/>
                  <a:pt x="577850" y="1381125"/>
                  <a:pt x="438150" y="1047750"/>
                </a:cubicBezTo>
                <a:cubicBezTo>
                  <a:pt x="298450" y="714375"/>
                  <a:pt x="187325" y="498475"/>
                  <a:pt x="114300" y="323850"/>
                </a:cubicBezTo>
                <a:cubicBezTo>
                  <a:pt x="41275" y="149225"/>
                  <a:pt x="20637" y="74612"/>
                  <a:pt x="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25EDE61B-ADD6-4DB9-AF9D-5E65E56F7A17}"/>
              </a:ext>
            </a:extLst>
          </p:cNvPr>
          <p:cNvSpPr/>
          <p:nvPr/>
        </p:nvSpPr>
        <p:spPr>
          <a:xfrm>
            <a:off x="13868400" y="5410200"/>
            <a:ext cx="12344400" cy="5581650"/>
          </a:xfrm>
          <a:custGeom>
            <a:avLst/>
            <a:gdLst>
              <a:gd name="connsiteX0" fmla="*/ 0 w 12344400"/>
              <a:gd name="connsiteY0" fmla="*/ 5581650 h 5581650"/>
              <a:gd name="connsiteX1" fmla="*/ 628650 w 12344400"/>
              <a:gd name="connsiteY1" fmla="*/ 5295900 h 5581650"/>
              <a:gd name="connsiteX2" fmla="*/ 1562100 w 12344400"/>
              <a:gd name="connsiteY2" fmla="*/ 5067300 h 5581650"/>
              <a:gd name="connsiteX3" fmla="*/ 3200400 w 12344400"/>
              <a:gd name="connsiteY3" fmla="*/ 4610100 h 5581650"/>
              <a:gd name="connsiteX4" fmla="*/ 3695700 w 12344400"/>
              <a:gd name="connsiteY4" fmla="*/ 4400550 h 5581650"/>
              <a:gd name="connsiteX5" fmla="*/ 4305300 w 12344400"/>
              <a:gd name="connsiteY5" fmla="*/ 4095750 h 5581650"/>
              <a:gd name="connsiteX6" fmla="*/ 4610100 w 12344400"/>
              <a:gd name="connsiteY6" fmla="*/ 3905250 h 5581650"/>
              <a:gd name="connsiteX7" fmla="*/ 4914900 w 12344400"/>
              <a:gd name="connsiteY7" fmla="*/ 3810000 h 5581650"/>
              <a:gd name="connsiteX8" fmla="*/ 5391150 w 12344400"/>
              <a:gd name="connsiteY8" fmla="*/ 3810000 h 5581650"/>
              <a:gd name="connsiteX9" fmla="*/ 5924550 w 12344400"/>
              <a:gd name="connsiteY9" fmla="*/ 3943350 h 5581650"/>
              <a:gd name="connsiteX10" fmla="*/ 6343650 w 12344400"/>
              <a:gd name="connsiteY10" fmla="*/ 3714750 h 5581650"/>
              <a:gd name="connsiteX11" fmla="*/ 6838950 w 12344400"/>
              <a:gd name="connsiteY11" fmla="*/ 3409950 h 5581650"/>
              <a:gd name="connsiteX12" fmla="*/ 7429500 w 12344400"/>
              <a:gd name="connsiteY12" fmla="*/ 2914650 h 5581650"/>
              <a:gd name="connsiteX13" fmla="*/ 8039100 w 12344400"/>
              <a:gd name="connsiteY13" fmla="*/ 2362200 h 5581650"/>
              <a:gd name="connsiteX14" fmla="*/ 8534400 w 12344400"/>
              <a:gd name="connsiteY14" fmla="*/ 1885950 h 5581650"/>
              <a:gd name="connsiteX15" fmla="*/ 8915400 w 12344400"/>
              <a:gd name="connsiteY15" fmla="*/ 1447800 h 5581650"/>
              <a:gd name="connsiteX16" fmla="*/ 9144000 w 12344400"/>
              <a:gd name="connsiteY16" fmla="*/ 1200150 h 5581650"/>
              <a:gd name="connsiteX17" fmla="*/ 9334500 w 12344400"/>
              <a:gd name="connsiteY17" fmla="*/ 1066800 h 5581650"/>
              <a:gd name="connsiteX18" fmla="*/ 10210800 w 12344400"/>
              <a:gd name="connsiteY18" fmla="*/ 762000 h 5581650"/>
              <a:gd name="connsiteX19" fmla="*/ 12344400 w 12344400"/>
              <a:gd name="connsiteY19" fmla="*/ 0 h 5581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2344400" h="5581650">
                <a:moveTo>
                  <a:pt x="0" y="5581650"/>
                </a:moveTo>
                <a:cubicBezTo>
                  <a:pt x="184150" y="5481637"/>
                  <a:pt x="368300" y="5381625"/>
                  <a:pt x="628650" y="5295900"/>
                </a:cubicBezTo>
                <a:cubicBezTo>
                  <a:pt x="889000" y="5210175"/>
                  <a:pt x="1133475" y="5181600"/>
                  <a:pt x="1562100" y="5067300"/>
                </a:cubicBezTo>
                <a:cubicBezTo>
                  <a:pt x="1990725" y="4953000"/>
                  <a:pt x="2844800" y="4721225"/>
                  <a:pt x="3200400" y="4610100"/>
                </a:cubicBezTo>
                <a:cubicBezTo>
                  <a:pt x="3556000" y="4498975"/>
                  <a:pt x="3511550" y="4486275"/>
                  <a:pt x="3695700" y="4400550"/>
                </a:cubicBezTo>
                <a:cubicBezTo>
                  <a:pt x="3879850" y="4314825"/>
                  <a:pt x="4152900" y="4178300"/>
                  <a:pt x="4305300" y="4095750"/>
                </a:cubicBezTo>
                <a:cubicBezTo>
                  <a:pt x="4457700" y="4013200"/>
                  <a:pt x="4508500" y="3952875"/>
                  <a:pt x="4610100" y="3905250"/>
                </a:cubicBezTo>
                <a:cubicBezTo>
                  <a:pt x="4711700" y="3857625"/>
                  <a:pt x="4784725" y="3825875"/>
                  <a:pt x="4914900" y="3810000"/>
                </a:cubicBezTo>
                <a:cubicBezTo>
                  <a:pt x="5045075" y="3794125"/>
                  <a:pt x="5222875" y="3787775"/>
                  <a:pt x="5391150" y="3810000"/>
                </a:cubicBezTo>
                <a:cubicBezTo>
                  <a:pt x="5559425" y="3832225"/>
                  <a:pt x="5765800" y="3959225"/>
                  <a:pt x="5924550" y="3943350"/>
                </a:cubicBezTo>
                <a:cubicBezTo>
                  <a:pt x="6083300" y="3927475"/>
                  <a:pt x="6191250" y="3803650"/>
                  <a:pt x="6343650" y="3714750"/>
                </a:cubicBezTo>
                <a:cubicBezTo>
                  <a:pt x="6496050" y="3625850"/>
                  <a:pt x="6657975" y="3543300"/>
                  <a:pt x="6838950" y="3409950"/>
                </a:cubicBezTo>
                <a:cubicBezTo>
                  <a:pt x="7019925" y="3276600"/>
                  <a:pt x="7229475" y="3089275"/>
                  <a:pt x="7429500" y="2914650"/>
                </a:cubicBezTo>
                <a:cubicBezTo>
                  <a:pt x="7629525" y="2740025"/>
                  <a:pt x="7854950" y="2533650"/>
                  <a:pt x="8039100" y="2362200"/>
                </a:cubicBezTo>
                <a:cubicBezTo>
                  <a:pt x="8223250" y="2190750"/>
                  <a:pt x="8388350" y="2038350"/>
                  <a:pt x="8534400" y="1885950"/>
                </a:cubicBezTo>
                <a:cubicBezTo>
                  <a:pt x="8680450" y="1733550"/>
                  <a:pt x="8813800" y="1562100"/>
                  <a:pt x="8915400" y="1447800"/>
                </a:cubicBezTo>
                <a:cubicBezTo>
                  <a:pt x="9017000" y="1333500"/>
                  <a:pt x="9074150" y="1263650"/>
                  <a:pt x="9144000" y="1200150"/>
                </a:cubicBezTo>
                <a:cubicBezTo>
                  <a:pt x="9213850" y="1136650"/>
                  <a:pt x="9156700" y="1139825"/>
                  <a:pt x="9334500" y="1066800"/>
                </a:cubicBezTo>
                <a:cubicBezTo>
                  <a:pt x="9512300" y="993775"/>
                  <a:pt x="10210800" y="762000"/>
                  <a:pt x="10210800" y="762000"/>
                </a:cubicBezTo>
                <a:cubicBezTo>
                  <a:pt x="10712450" y="584200"/>
                  <a:pt x="12014200" y="152400"/>
                  <a:pt x="1234440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FFBCFC64-88B1-4081-83C9-B324EA904C88}"/>
              </a:ext>
            </a:extLst>
          </p:cNvPr>
          <p:cNvSpPr/>
          <p:nvPr/>
        </p:nvSpPr>
        <p:spPr>
          <a:xfrm>
            <a:off x="20288250" y="4724400"/>
            <a:ext cx="1847850" cy="2686050"/>
          </a:xfrm>
          <a:custGeom>
            <a:avLst/>
            <a:gdLst>
              <a:gd name="connsiteX0" fmla="*/ 1847850 w 1847850"/>
              <a:gd name="connsiteY0" fmla="*/ 2686050 h 2686050"/>
              <a:gd name="connsiteX1" fmla="*/ 1219200 w 1847850"/>
              <a:gd name="connsiteY1" fmla="*/ 1333500 h 2686050"/>
              <a:gd name="connsiteX2" fmla="*/ 990600 w 1847850"/>
              <a:gd name="connsiteY2" fmla="*/ 762000 h 2686050"/>
              <a:gd name="connsiteX3" fmla="*/ 895350 w 1847850"/>
              <a:gd name="connsiteY3" fmla="*/ 571500 h 2686050"/>
              <a:gd name="connsiteX4" fmla="*/ 819150 w 1847850"/>
              <a:gd name="connsiteY4" fmla="*/ 457200 h 2686050"/>
              <a:gd name="connsiteX5" fmla="*/ 228600 w 1847850"/>
              <a:gd name="connsiteY5" fmla="*/ 209550 h 2686050"/>
              <a:gd name="connsiteX6" fmla="*/ 0 w 1847850"/>
              <a:gd name="connsiteY6" fmla="*/ 0 h 2686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847850" h="2686050">
                <a:moveTo>
                  <a:pt x="1847850" y="2686050"/>
                </a:moveTo>
                <a:cubicBezTo>
                  <a:pt x="1604962" y="2170112"/>
                  <a:pt x="1362075" y="1654175"/>
                  <a:pt x="1219200" y="1333500"/>
                </a:cubicBezTo>
                <a:cubicBezTo>
                  <a:pt x="1076325" y="1012825"/>
                  <a:pt x="1044575" y="889000"/>
                  <a:pt x="990600" y="762000"/>
                </a:cubicBezTo>
                <a:cubicBezTo>
                  <a:pt x="936625" y="635000"/>
                  <a:pt x="923925" y="622300"/>
                  <a:pt x="895350" y="571500"/>
                </a:cubicBezTo>
                <a:cubicBezTo>
                  <a:pt x="866775" y="520700"/>
                  <a:pt x="930275" y="517525"/>
                  <a:pt x="819150" y="457200"/>
                </a:cubicBezTo>
                <a:cubicBezTo>
                  <a:pt x="708025" y="396875"/>
                  <a:pt x="365125" y="285750"/>
                  <a:pt x="228600" y="209550"/>
                </a:cubicBezTo>
                <a:cubicBezTo>
                  <a:pt x="92075" y="133350"/>
                  <a:pt x="46037" y="66675"/>
                  <a:pt x="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185D55F-FC0C-4F89-BEFC-CD6F4F81B05A}"/>
              </a:ext>
            </a:extLst>
          </p:cNvPr>
          <p:cNvSpPr/>
          <p:nvPr/>
        </p:nvSpPr>
        <p:spPr>
          <a:xfrm>
            <a:off x="22840950" y="3581400"/>
            <a:ext cx="952500" cy="2628900"/>
          </a:xfrm>
          <a:custGeom>
            <a:avLst/>
            <a:gdLst>
              <a:gd name="connsiteX0" fmla="*/ 0 w 952500"/>
              <a:gd name="connsiteY0" fmla="*/ 0 h 2628900"/>
              <a:gd name="connsiteX1" fmla="*/ 952500 w 952500"/>
              <a:gd name="connsiteY1" fmla="*/ 2628900 h 2628900"/>
            </a:gdLst>
            <a:ahLst/>
            <a:cxnLst>
              <a:cxn ang="0">
                <a:pos x="connsiteX0" y="connsiteY0"/>
              </a:cxn>
              <a:cxn ang="0">
                <a:pos x="connsiteX1" y="connsiteY1"/>
              </a:cxn>
            </a:cxnLst>
            <a:rect l="l" t="t" r="r" b="b"/>
            <a:pathLst>
              <a:path w="952500" h="2628900">
                <a:moveTo>
                  <a:pt x="0" y="0"/>
                </a:moveTo>
                <a:lnTo>
                  <a:pt x="952500" y="262890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5AD42147-DF71-4E7C-8D33-18278EEA7E22}"/>
              </a:ext>
            </a:extLst>
          </p:cNvPr>
          <p:cNvSpPr/>
          <p:nvPr/>
        </p:nvSpPr>
        <p:spPr>
          <a:xfrm>
            <a:off x="26003250" y="4362450"/>
            <a:ext cx="742950" cy="1981200"/>
          </a:xfrm>
          <a:custGeom>
            <a:avLst/>
            <a:gdLst>
              <a:gd name="connsiteX0" fmla="*/ 742950 w 742950"/>
              <a:gd name="connsiteY0" fmla="*/ 0 h 1981200"/>
              <a:gd name="connsiteX1" fmla="*/ 0 w 742950"/>
              <a:gd name="connsiteY1" fmla="*/ 457200 h 1981200"/>
              <a:gd name="connsiteX2" fmla="*/ 685800 w 742950"/>
              <a:gd name="connsiteY2" fmla="*/ 1981200 h 1981200"/>
            </a:gdLst>
            <a:ahLst/>
            <a:cxnLst>
              <a:cxn ang="0">
                <a:pos x="connsiteX0" y="connsiteY0"/>
              </a:cxn>
              <a:cxn ang="0">
                <a:pos x="connsiteX1" y="connsiteY1"/>
              </a:cxn>
              <a:cxn ang="0">
                <a:pos x="connsiteX2" y="connsiteY2"/>
              </a:cxn>
            </a:cxnLst>
            <a:rect l="l" t="t" r="r" b="b"/>
            <a:pathLst>
              <a:path w="742950" h="1981200">
                <a:moveTo>
                  <a:pt x="742950" y="0"/>
                </a:moveTo>
                <a:lnTo>
                  <a:pt x="0" y="457200"/>
                </a:lnTo>
                <a:lnTo>
                  <a:pt x="685800" y="198120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D319D060-1FF9-4F56-B5A8-A8E87D3BDC97}"/>
              </a:ext>
            </a:extLst>
          </p:cNvPr>
          <p:cNvSpPr/>
          <p:nvPr/>
        </p:nvSpPr>
        <p:spPr>
          <a:xfrm>
            <a:off x="3737811" y="2310062"/>
            <a:ext cx="5439649" cy="8824534"/>
          </a:xfrm>
          <a:custGeom>
            <a:avLst/>
            <a:gdLst>
              <a:gd name="connsiteX0" fmla="*/ 0 w 5470357"/>
              <a:gd name="connsiteY0" fmla="*/ 0 h 8859546"/>
              <a:gd name="connsiteX1" fmla="*/ 160421 w 5470357"/>
              <a:gd name="connsiteY1" fmla="*/ 1090863 h 8859546"/>
              <a:gd name="connsiteX2" fmla="*/ 176463 w 5470357"/>
              <a:gd name="connsiteY2" fmla="*/ 1989221 h 8859546"/>
              <a:gd name="connsiteX3" fmla="*/ 240631 w 5470357"/>
              <a:gd name="connsiteY3" fmla="*/ 2630905 h 8859546"/>
              <a:gd name="connsiteX4" fmla="*/ 368968 w 5470357"/>
              <a:gd name="connsiteY4" fmla="*/ 3080084 h 8859546"/>
              <a:gd name="connsiteX5" fmla="*/ 657726 w 5470357"/>
              <a:gd name="connsiteY5" fmla="*/ 3449053 h 8859546"/>
              <a:gd name="connsiteX6" fmla="*/ 914400 w 5470357"/>
              <a:gd name="connsiteY6" fmla="*/ 4186990 h 8859546"/>
              <a:gd name="connsiteX7" fmla="*/ 1138989 w 5470357"/>
              <a:gd name="connsiteY7" fmla="*/ 4924926 h 8859546"/>
              <a:gd name="connsiteX8" fmla="*/ 1427747 w 5470357"/>
              <a:gd name="connsiteY8" fmla="*/ 5358063 h 8859546"/>
              <a:gd name="connsiteX9" fmla="*/ 1764631 w 5470357"/>
              <a:gd name="connsiteY9" fmla="*/ 5823284 h 8859546"/>
              <a:gd name="connsiteX10" fmla="*/ 2406315 w 5470357"/>
              <a:gd name="connsiteY10" fmla="*/ 6128084 h 8859546"/>
              <a:gd name="connsiteX11" fmla="*/ 3240505 w 5470357"/>
              <a:gd name="connsiteY11" fmla="*/ 6481011 h 8859546"/>
              <a:gd name="connsiteX12" fmla="*/ 3769894 w 5470357"/>
              <a:gd name="connsiteY12" fmla="*/ 7042484 h 8859546"/>
              <a:gd name="connsiteX13" fmla="*/ 4122821 w 5470357"/>
              <a:gd name="connsiteY13" fmla="*/ 7716253 h 8859546"/>
              <a:gd name="connsiteX14" fmla="*/ 4459705 w 5470357"/>
              <a:gd name="connsiteY14" fmla="*/ 8502316 h 8859546"/>
              <a:gd name="connsiteX15" fmla="*/ 4828673 w 5470357"/>
              <a:gd name="connsiteY15" fmla="*/ 8726905 h 8859546"/>
              <a:gd name="connsiteX16" fmla="*/ 5309936 w 5470357"/>
              <a:gd name="connsiteY16" fmla="*/ 8791074 h 8859546"/>
              <a:gd name="connsiteX17" fmla="*/ 5470357 w 5470357"/>
              <a:gd name="connsiteY17" fmla="*/ 8855242 h 8859546"/>
              <a:gd name="connsiteX0" fmla="*/ 0 w 5470357"/>
              <a:gd name="connsiteY0" fmla="*/ 0 h 8859063"/>
              <a:gd name="connsiteX1" fmla="*/ 160421 w 5470357"/>
              <a:gd name="connsiteY1" fmla="*/ 1090863 h 8859063"/>
              <a:gd name="connsiteX2" fmla="*/ 176463 w 5470357"/>
              <a:gd name="connsiteY2" fmla="*/ 1989221 h 8859063"/>
              <a:gd name="connsiteX3" fmla="*/ 240631 w 5470357"/>
              <a:gd name="connsiteY3" fmla="*/ 2630905 h 8859063"/>
              <a:gd name="connsiteX4" fmla="*/ 368968 w 5470357"/>
              <a:gd name="connsiteY4" fmla="*/ 3080084 h 8859063"/>
              <a:gd name="connsiteX5" fmla="*/ 657726 w 5470357"/>
              <a:gd name="connsiteY5" fmla="*/ 3449053 h 8859063"/>
              <a:gd name="connsiteX6" fmla="*/ 914400 w 5470357"/>
              <a:gd name="connsiteY6" fmla="*/ 4186990 h 8859063"/>
              <a:gd name="connsiteX7" fmla="*/ 1138989 w 5470357"/>
              <a:gd name="connsiteY7" fmla="*/ 4924926 h 8859063"/>
              <a:gd name="connsiteX8" fmla="*/ 1427747 w 5470357"/>
              <a:gd name="connsiteY8" fmla="*/ 5358063 h 8859063"/>
              <a:gd name="connsiteX9" fmla="*/ 1764631 w 5470357"/>
              <a:gd name="connsiteY9" fmla="*/ 5823284 h 8859063"/>
              <a:gd name="connsiteX10" fmla="*/ 2406315 w 5470357"/>
              <a:gd name="connsiteY10" fmla="*/ 6128084 h 8859063"/>
              <a:gd name="connsiteX11" fmla="*/ 3240505 w 5470357"/>
              <a:gd name="connsiteY11" fmla="*/ 6481011 h 8859063"/>
              <a:gd name="connsiteX12" fmla="*/ 3769894 w 5470357"/>
              <a:gd name="connsiteY12" fmla="*/ 7042484 h 8859063"/>
              <a:gd name="connsiteX13" fmla="*/ 4122821 w 5470357"/>
              <a:gd name="connsiteY13" fmla="*/ 7716253 h 8859063"/>
              <a:gd name="connsiteX14" fmla="*/ 4459705 w 5470357"/>
              <a:gd name="connsiteY14" fmla="*/ 8502316 h 8859063"/>
              <a:gd name="connsiteX15" fmla="*/ 4828673 w 5470357"/>
              <a:gd name="connsiteY15" fmla="*/ 8726905 h 8859063"/>
              <a:gd name="connsiteX16" fmla="*/ 5210990 w 5470357"/>
              <a:gd name="connsiteY16" fmla="*/ 8780838 h 8859063"/>
              <a:gd name="connsiteX17" fmla="*/ 5470357 w 5470357"/>
              <a:gd name="connsiteY17" fmla="*/ 8855242 h 8859063"/>
              <a:gd name="connsiteX0" fmla="*/ 0 w 5439649"/>
              <a:gd name="connsiteY0" fmla="*/ 0 h 8830276"/>
              <a:gd name="connsiteX1" fmla="*/ 160421 w 5439649"/>
              <a:gd name="connsiteY1" fmla="*/ 1090863 h 8830276"/>
              <a:gd name="connsiteX2" fmla="*/ 176463 w 5439649"/>
              <a:gd name="connsiteY2" fmla="*/ 1989221 h 8830276"/>
              <a:gd name="connsiteX3" fmla="*/ 240631 w 5439649"/>
              <a:gd name="connsiteY3" fmla="*/ 2630905 h 8830276"/>
              <a:gd name="connsiteX4" fmla="*/ 368968 w 5439649"/>
              <a:gd name="connsiteY4" fmla="*/ 3080084 h 8830276"/>
              <a:gd name="connsiteX5" fmla="*/ 657726 w 5439649"/>
              <a:gd name="connsiteY5" fmla="*/ 3449053 h 8830276"/>
              <a:gd name="connsiteX6" fmla="*/ 914400 w 5439649"/>
              <a:gd name="connsiteY6" fmla="*/ 4186990 h 8830276"/>
              <a:gd name="connsiteX7" fmla="*/ 1138989 w 5439649"/>
              <a:gd name="connsiteY7" fmla="*/ 4924926 h 8830276"/>
              <a:gd name="connsiteX8" fmla="*/ 1427747 w 5439649"/>
              <a:gd name="connsiteY8" fmla="*/ 5358063 h 8830276"/>
              <a:gd name="connsiteX9" fmla="*/ 1764631 w 5439649"/>
              <a:gd name="connsiteY9" fmla="*/ 5823284 h 8830276"/>
              <a:gd name="connsiteX10" fmla="*/ 2406315 w 5439649"/>
              <a:gd name="connsiteY10" fmla="*/ 6128084 h 8830276"/>
              <a:gd name="connsiteX11" fmla="*/ 3240505 w 5439649"/>
              <a:gd name="connsiteY11" fmla="*/ 6481011 h 8830276"/>
              <a:gd name="connsiteX12" fmla="*/ 3769894 w 5439649"/>
              <a:gd name="connsiteY12" fmla="*/ 7042484 h 8830276"/>
              <a:gd name="connsiteX13" fmla="*/ 4122821 w 5439649"/>
              <a:gd name="connsiteY13" fmla="*/ 7716253 h 8830276"/>
              <a:gd name="connsiteX14" fmla="*/ 4459705 w 5439649"/>
              <a:gd name="connsiteY14" fmla="*/ 8502316 h 8830276"/>
              <a:gd name="connsiteX15" fmla="*/ 4828673 w 5439649"/>
              <a:gd name="connsiteY15" fmla="*/ 8726905 h 8830276"/>
              <a:gd name="connsiteX16" fmla="*/ 5210990 w 5439649"/>
              <a:gd name="connsiteY16" fmla="*/ 8780838 h 8830276"/>
              <a:gd name="connsiteX17" fmla="*/ 5439649 w 5439649"/>
              <a:gd name="connsiteY17" fmla="*/ 8824534 h 8830276"/>
              <a:gd name="connsiteX0" fmla="*/ 0 w 5439649"/>
              <a:gd name="connsiteY0" fmla="*/ 0 h 8824534"/>
              <a:gd name="connsiteX1" fmla="*/ 160421 w 5439649"/>
              <a:gd name="connsiteY1" fmla="*/ 1090863 h 8824534"/>
              <a:gd name="connsiteX2" fmla="*/ 176463 w 5439649"/>
              <a:gd name="connsiteY2" fmla="*/ 1989221 h 8824534"/>
              <a:gd name="connsiteX3" fmla="*/ 240631 w 5439649"/>
              <a:gd name="connsiteY3" fmla="*/ 2630905 h 8824534"/>
              <a:gd name="connsiteX4" fmla="*/ 368968 w 5439649"/>
              <a:gd name="connsiteY4" fmla="*/ 3080084 h 8824534"/>
              <a:gd name="connsiteX5" fmla="*/ 657726 w 5439649"/>
              <a:gd name="connsiteY5" fmla="*/ 3449053 h 8824534"/>
              <a:gd name="connsiteX6" fmla="*/ 914400 w 5439649"/>
              <a:gd name="connsiteY6" fmla="*/ 4186990 h 8824534"/>
              <a:gd name="connsiteX7" fmla="*/ 1138989 w 5439649"/>
              <a:gd name="connsiteY7" fmla="*/ 4924926 h 8824534"/>
              <a:gd name="connsiteX8" fmla="*/ 1427747 w 5439649"/>
              <a:gd name="connsiteY8" fmla="*/ 5358063 h 8824534"/>
              <a:gd name="connsiteX9" fmla="*/ 1764631 w 5439649"/>
              <a:gd name="connsiteY9" fmla="*/ 5823284 h 8824534"/>
              <a:gd name="connsiteX10" fmla="*/ 2406315 w 5439649"/>
              <a:gd name="connsiteY10" fmla="*/ 6128084 h 8824534"/>
              <a:gd name="connsiteX11" fmla="*/ 3240505 w 5439649"/>
              <a:gd name="connsiteY11" fmla="*/ 6481011 h 8824534"/>
              <a:gd name="connsiteX12" fmla="*/ 3769894 w 5439649"/>
              <a:gd name="connsiteY12" fmla="*/ 7042484 h 8824534"/>
              <a:gd name="connsiteX13" fmla="*/ 4122821 w 5439649"/>
              <a:gd name="connsiteY13" fmla="*/ 7716253 h 8824534"/>
              <a:gd name="connsiteX14" fmla="*/ 4459705 w 5439649"/>
              <a:gd name="connsiteY14" fmla="*/ 8502316 h 8824534"/>
              <a:gd name="connsiteX15" fmla="*/ 4828673 w 5439649"/>
              <a:gd name="connsiteY15" fmla="*/ 8726905 h 8824534"/>
              <a:gd name="connsiteX16" fmla="*/ 5210990 w 5439649"/>
              <a:gd name="connsiteY16" fmla="*/ 8780838 h 8824534"/>
              <a:gd name="connsiteX17" fmla="*/ 5439649 w 5439649"/>
              <a:gd name="connsiteY17" fmla="*/ 8824534 h 8824534"/>
              <a:gd name="connsiteX0" fmla="*/ 0 w 5439649"/>
              <a:gd name="connsiteY0" fmla="*/ 0 h 8824534"/>
              <a:gd name="connsiteX1" fmla="*/ 160421 w 5439649"/>
              <a:gd name="connsiteY1" fmla="*/ 1090863 h 8824534"/>
              <a:gd name="connsiteX2" fmla="*/ 176463 w 5439649"/>
              <a:gd name="connsiteY2" fmla="*/ 1989221 h 8824534"/>
              <a:gd name="connsiteX3" fmla="*/ 240631 w 5439649"/>
              <a:gd name="connsiteY3" fmla="*/ 2630905 h 8824534"/>
              <a:gd name="connsiteX4" fmla="*/ 368968 w 5439649"/>
              <a:gd name="connsiteY4" fmla="*/ 3080084 h 8824534"/>
              <a:gd name="connsiteX5" fmla="*/ 657726 w 5439649"/>
              <a:gd name="connsiteY5" fmla="*/ 3449053 h 8824534"/>
              <a:gd name="connsiteX6" fmla="*/ 914400 w 5439649"/>
              <a:gd name="connsiteY6" fmla="*/ 4186990 h 8824534"/>
              <a:gd name="connsiteX7" fmla="*/ 1138989 w 5439649"/>
              <a:gd name="connsiteY7" fmla="*/ 4924926 h 8824534"/>
              <a:gd name="connsiteX8" fmla="*/ 1427747 w 5439649"/>
              <a:gd name="connsiteY8" fmla="*/ 5358063 h 8824534"/>
              <a:gd name="connsiteX9" fmla="*/ 1764631 w 5439649"/>
              <a:gd name="connsiteY9" fmla="*/ 5823284 h 8824534"/>
              <a:gd name="connsiteX10" fmla="*/ 2406315 w 5439649"/>
              <a:gd name="connsiteY10" fmla="*/ 6128084 h 8824534"/>
              <a:gd name="connsiteX11" fmla="*/ 3240505 w 5439649"/>
              <a:gd name="connsiteY11" fmla="*/ 6481011 h 8824534"/>
              <a:gd name="connsiteX12" fmla="*/ 3769894 w 5439649"/>
              <a:gd name="connsiteY12" fmla="*/ 7042484 h 8824534"/>
              <a:gd name="connsiteX13" fmla="*/ 4122821 w 5439649"/>
              <a:gd name="connsiteY13" fmla="*/ 7716253 h 8824534"/>
              <a:gd name="connsiteX14" fmla="*/ 4459705 w 5439649"/>
              <a:gd name="connsiteY14" fmla="*/ 8502316 h 8824534"/>
              <a:gd name="connsiteX15" fmla="*/ 4828673 w 5439649"/>
              <a:gd name="connsiteY15" fmla="*/ 8726905 h 8824534"/>
              <a:gd name="connsiteX16" fmla="*/ 5439649 w 5439649"/>
              <a:gd name="connsiteY16" fmla="*/ 8824534 h 8824534"/>
              <a:gd name="connsiteX0" fmla="*/ 0 w 5439649"/>
              <a:gd name="connsiteY0" fmla="*/ 0 h 8824534"/>
              <a:gd name="connsiteX1" fmla="*/ 160421 w 5439649"/>
              <a:gd name="connsiteY1" fmla="*/ 1090863 h 8824534"/>
              <a:gd name="connsiteX2" fmla="*/ 176463 w 5439649"/>
              <a:gd name="connsiteY2" fmla="*/ 1989221 h 8824534"/>
              <a:gd name="connsiteX3" fmla="*/ 240631 w 5439649"/>
              <a:gd name="connsiteY3" fmla="*/ 2630905 h 8824534"/>
              <a:gd name="connsiteX4" fmla="*/ 368968 w 5439649"/>
              <a:gd name="connsiteY4" fmla="*/ 3080084 h 8824534"/>
              <a:gd name="connsiteX5" fmla="*/ 657726 w 5439649"/>
              <a:gd name="connsiteY5" fmla="*/ 3449053 h 8824534"/>
              <a:gd name="connsiteX6" fmla="*/ 914400 w 5439649"/>
              <a:gd name="connsiteY6" fmla="*/ 4186990 h 8824534"/>
              <a:gd name="connsiteX7" fmla="*/ 1138989 w 5439649"/>
              <a:gd name="connsiteY7" fmla="*/ 4924926 h 8824534"/>
              <a:gd name="connsiteX8" fmla="*/ 1427747 w 5439649"/>
              <a:gd name="connsiteY8" fmla="*/ 5358063 h 8824534"/>
              <a:gd name="connsiteX9" fmla="*/ 1764631 w 5439649"/>
              <a:gd name="connsiteY9" fmla="*/ 5823284 h 8824534"/>
              <a:gd name="connsiteX10" fmla="*/ 2406315 w 5439649"/>
              <a:gd name="connsiteY10" fmla="*/ 6128084 h 8824534"/>
              <a:gd name="connsiteX11" fmla="*/ 3240505 w 5439649"/>
              <a:gd name="connsiteY11" fmla="*/ 6481011 h 8824534"/>
              <a:gd name="connsiteX12" fmla="*/ 3769894 w 5439649"/>
              <a:gd name="connsiteY12" fmla="*/ 7042484 h 8824534"/>
              <a:gd name="connsiteX13" fmla="*/ 4122821 w 5439649"/>
              <a:gd name="connsiteY13" fmla="*/ 7716253 h 8824534"/>
              <a:gd name="connsiteX14" fmla="*/ 4459705 w 5439649"/>
              <a:gd name="connsiteY14" fmla="*/ 8502316 h 8824534"/>
              <a:gd name="connsiteX15" fmla="*/ 4828673 w 5439649"/>
              <a:gd name="connsiteY15" fmla="*/ 8726905 h 8824534"/>
              <a:gd name="connsiteX16" fmla="*/ 5439649 w 5439649"/>
              <a:gd name="connsiteY16" fmla="*/ 8824534 h 8824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439649" h="8824534">
                <a:moveTo>
                  <a:pt x="0" y="0"/>
                </a:moveTo>
                <a:cubicBezTo>
                  <a:pt x="65505" y="379663"/>
                  <a:pt x="131011" y="759326"/>
                  <a:pt x="160421" y="1090863"/>
                </a:cubicBezTo>
                <a:cubicBezTo>
                  <a:pt x="189832" y="1422400"/>
                  <a:pt x="163095" y="1732547"/>
                  <a:pt x="176463" y="1989221"/>
                </a:cubicBezTo>
                <a:cubicBezTo>
                  <a:pt x="189831" y="2245895"/>
                  <a:pt x="208547" y="2449095"/>
                  <a:pt x="240631" y="2630905"/>
                </a:cubicBezTo>
                <a:cubicBezTo>
                  <a:pt x="272715" y="2812715"/>
                  <a:pt x="299452" y="2943726"/>
                  <a:pt x="368968" y="3080084"/>
                </a:cubicBezTo>
                <a:cubicBezTo>
                  <a:pt x="438484" y="3216442"/>
                  <a:pt x="566821" y="3264569"/>
                  <a:pt x="657726" y="3449053"/>
                </a:cubicBezTo>
                <a:cubicBezTo>
                  <a:pt x="748631" y="3633537"/>
                  <a:pt x="834190" y="3941011"/>
                  <a:pt x="914400" y="4186990"/>
                </a:cubicBezTo>
                <a:cubicBezTo>
                  <a:pt x="994610" y="4432969"/>
                  <a:pt x="1053431" y="4729747"/>
                  <a:pt x="1138989" y="4924926"/>
                </a:cubicBezTo>
                <a:cubicBezTo>
                  <a:pt x="1224547" y="5120105"/>
                  <a:pt x="1323473" y="5208337"/>
                  <a:pt x="1427747" y="5358063"/>
                </a:cubicBezTo>
                <a:cubicBezTo>
                  <a:pt x="1532021" y="5507789"/>
                  <a:pt x="1601536" y="5694947"/>
                  <a:pt x="1764631" y="5823284"/>
                </a:cubicBezTo>
                <a:cubicBezTo>
                  <a:pt x="1927726" y="5951621"/>
                  <a:pt x="2160336" y="6018463"/>
                  <a:pt x="2406315" y="6128084"/>
                </a:cubicBezTo>
                <a:cubicBezTo>
                  <a:pt x="2652294" y="6237705"/>
                  <a:pt x="3013242" y="6328611"/>
                  <a:pt x="3240505" y="6481011"/>
                </a:cubicBezTo>
                <a:cubicBezTo>
                  <a:pt x="3467768" y="6633411"/>
                  <a:pt x="3622841" y="6836610"/>
                  <a:pt x="3769894" y="7042484"/>
                </a:cubicBezTo>
                <a:cubicBezTo>
                  <a:pt x="3916947" y="7248358"/>
                  <a:pt x="4007853" y="7472948"/>
                  <a:pt x="4122821" y="7716253"/>
                </a:cubicBezTo>
                <a:cubicBezTo>
                  <a:pt x="4237789" y="7959558"/>
                  <a:pt x="4342063" y="8333874"/>
                  <a:pt x="4459705" y="8502316"/>
                </a:cubicBezTo>
                <a:cubicBezTo>
                  <a:pt x="4577347" y="8670758"/>
                  <a:pt x="4665349" y="8673202"/>
                  <a:pt x="4828673" y="8726905"/>
                </a:cubicBezTo>
                <a:cubicBezTo>
                  <a:pt x="4991997" y="8780608"/>
                  <a:pt x="5339657" y="8749604"/>
                  <a:pt x="5439649" y="8824534"/>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652EF841-3D03-4A81-92FB-9F48F03B60F9}"/>
              </a:ext>
            </a:extLst>
          </p:cNvPr>
          <p:cNvSpPr/>
          <p:nvPr/>
        </p:nvSpPr>
        <p:spPr>
          <a:xfrm>
            <a:off x="723900" y="7734299"/>
            <a:ext cx="3758525" cy="3590317"/>
          </a:xfrm>
          <a:custGeom>
            <a:avLst/>
            <a:gdLst>
              <a:gd name="connsiteX0" fmla="*/ 0 w 3714750"/>
              <a:gd name="connsiteY0" fmla="*/ 0 h 3619500"/>
              <a:gd name="connsiteX1" fmla="*/ 857250 w 3714750"/>
              <a:gd name="connsiteY1" fmla="*/ 495300 h 3619500"/>
              <a:gd name="connsiteX2" fmla="*/ 1714500 w 3714750"/>
              <a:gd name="connsiteY2" fmla="*/ 1047750 h 3619500"/>
              <a:gd name="connsiteX3" fmla="*/ 2209800 w 3714750"/>
              <a:gd name="connsiteY3" fmla="*/ 1466850 h 3619500"/>
              <a:gd name="connsiteX4" fmla="*/ 2705100 w 3714750"/>
              <a:gd name="connsiteY4" fmla="*/ 1905000 h 3619500"/>
              <a:gd name="connsiteX5" fmla="*/ 2952750 w 3714750"/>
              <a:gd name="connsiteY5" fmla="*/ 2266950 h 3619500"/>
              <a:gd name="connsiteX6" fmla="*/ 3200400 w 3714750"/>
              <a:gd name="connsiteY6" fmla="*/ 2762250 h 3619500"/>
              <a:gd name="connsiteX7" fmla="*/ 3352800 w 3714750"/>
              <a:gd name="connsiteY7" fmla="*/ 3276600 h 3619500"/>
              <a:gd name="connsiteX8" fmla="*/ 3619500 w 3714750"/>
              <a:gd name="connsiteY8" fmla="*/ 3467100 h 3619500"/>
              <a:gd name="connsiteX9" fmla="*/ 3714750 w 3714750"/>
              <a:gd name="connsiteY9" fmla="*/ 3619500 h 3619500"/>
              <a:gd name="connsiteX0" fmla="*/ 0 w 3714750"/>
              <a:gd name="connsiteY0" fmla="*/ 0 h 3619500"/>
              <a:gd name="connsiteX1" fmla="*/ 857250 w 3714750"/>
              <a:gd name="connsiteY1" fmla="*/ 495300 h 3619500"/>
              <a:gd name="connsiteX2" fmla="*/ 1714500 w 3714750"/>
              <a:gd name="connsiteY2" fmla="*/ 1047750 h 3619500"/>
              <a:gd name="connsiteX3" fmla="*/ 2209800 w 3714750"/>
              <a:gd name="connsiteY3" fmla="*/ 1466850 h 3619500"/>
              <a:gd name="connsiteX4" fmla="*/ 2705100 w 3714750"/>
              <a:gd name="connsiteY4" fmla="*/ 1905000 h 3619500"/>
              <a:gd name="connsiteX5" fmla="*/ 2952750 w 3714750"/>
              <a:gd name="connsiteY5" fmla="*/ 2266950 h 3619500"/>
              <a:gd name="connsiteX6" fmla="*/ 3200400 w 3714750"/>
              <a:gd name="connsiteY6" fmla="*/ 2762250 h 3619500"/>
              <a:gd name="connsiteX7" fmla="*/ 3352800 w 3714750"/>
              <a:gd name="connsiteY7" fmla="*/ 3276600 h 3619500"/>
              <a:gd name="connsiteX8" fmla="*/ 3619500 w 3714750"/>
              <a:gd name="connsiteY8" fmla="*/ 3467100 h 3619500"/>
              <a:gd name="connsiteX9" fmla="*/ 3714750 w 3714750"/>
              <a:gd name="connsiteY9" fmla="*/ 3619500 h 3619500"/>
              <a:gd name="connsiteX0" fmla="*/ 0 w 3714750"/>
              <a:gd name="connsiteY0" fmla="*/ 0 h 3619500"/>
              <a:gd name="connsiteX1" fmla="*/ 857250 w 3714750"/>
              <a:gd name="connsiteY1" fmla="*/ 495300 h 3619500"/>
              <a:gd name="connsiteX2" fmla="*/ 1714500 w 3714750"/>
              <a:gd name="connsiteY2" fmla="*/ 1047750 h 3619500"/>
              <a:gd name="connsiteX3" fmla="*/ 2209800 w 3714750"/>
              <a:gd name="connsiteY3" fmla="*/ 1466850 h 3619500"/>
              <a:gd name="connsiteX4" fmla="*/ 2705100 w 3714750"/>
              <a:gd name="connsiteY4" fmla="*/ 1905000 h 3619500"/>
              <a:gd name="connsiteX5" fmla="*/ 2952750 w 3714750"/>
              <a:gd name="connsiteY5" fmla="*/ 2266950 h 3619500"/>
              <a:gd name="connsiteX6" fmla="*/ 3200400 w 3714750"/>
              <a:gd name="connsiteY6" fmla="*/ 2762250 h 3619500"/>
              <a:gd name="connsiteX7" fmla="*/ 3352800 w 3714750"/>
              <a:gd name="connsiteY7" fmla="*/ 3276600 h 3619500"/>
              <a:gd name="connsiteX8" fmla="*/ 3619500 w 3714750"/>
              <a:gd name="connsiteY8" fmla="*/ 3467100 h 3619500"/>
              <a:gd name="connsiteX9" fmla="*/ 3714750 w 3714750"/>
              <a:gd name="connsiteY9" fmla="*/ 3619500 h 3619500"/>
              <a:gd name="connsiteX0" fmla="*/ 0 w 3758525"/>
              <a:gd name="connsiteY0" fmla="*/ 0 h 3590317"/>
              <a:gd name="connsiteX1" fmla="*/ 857250 w 3758525"/>
              <a:gd name="connsiteY1" fmla="*/ 495300 h 3590317"/>
              <a:gd name="connsiteX2" fmla="*/ 1714500 w 3758525"/>
              <a:gd name="connsiteY2" fmla="*/ 1047750 h 3590317"/>
              <a:gd name="connsiteX3" fmla="*/ 2209800 w 3758525"/>
              <a:gd name="connsiteY3" fmla="*/ 1466850 h 3590317"/>
              <a:gd name="connsiteX4" fmla="*/ 2705100 w 3758525"/>
              <a:gd name="connsiteY4" fmla="*/ 1905000 h 3590317"/>
              <a:gd name="connsiteX5" fmla="*/ 2952750 w 3758525"/>
              <a:gd name="connsiteY5" fmla="*/ 2266950 h 3590317"/>
              <a:gd name="connsiteX6" fmla="*/ 3200400 w 3758525"/>
              <a:gd name="connsiteY6" fmla="*/ 2762250 h 3590317"/>
              <a:gd name="connsiteX7" fmla="*/ 3352800 w 3758525"/>
              <a:gd name="connsiteY7" fmla="*/ 3276600 h 3590317"/>
              <a:gd name="connsiteX8" fmla="*/ 3619500 w 3758525"/>
              <a:gd name="connsiteY8" fmla="*/ 3467100 h 3590317"/>
              <a:gd name="connsiteX9" fmla="*/ 3758525 w 3758525"/>
              <a:gd name="connsiteY9" fmla="*/ 3590317 h 3590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58525" h="3590317">
                <a:moveTo>
                  <a:pt x="0" y="0"/>
                </a:moveTo>
                <a:cubicBezTo>
                  <a:pt x="285750" y="160337"/>
                  <a:pt x="571500" y="320675"/>
                  <a:pt x="857250" y="495300"/>
                </a:cubicBezTo>
                <a:cubicBezTo>
                  <a:pt x="1143000" y="669925"/>
                  <a:pt x="1489075" y="885825"/>
                  <a:pt x="1714500" y="1047750"/>
                </a:cubicBezTo>
                <a:cubicBezTo>
                  <a:pt x="1939925" y="1209675"/>
                  <a:pt x="2044700" y="1323975"/>
                  <a:pt x="2209800" y="1466850"/>
                </a:cubicBezTo>
                <a:cubicBezTo>
                  <a:pt x="2374900" y="1609725"/>
                  <a:pt x="2581275" y="1771650"/>
                  <a:pt x="2705100" y="1905000"/>
                </a:cubicBezTo>
                <a:cubicBezTo>
                  <a:pt x="2828925" y="2038350"/>
                  <a:pt x="2870200" y="2124075"/>
                  <a:pt x="2952750" y="2266950"/>
                </a:cubicBezTo>
                <a:cubicBezTo>
                  <a:pt x="3035300" y="2409825"/>
                  <a:pt x="3133725" y="2593975"/>
                  <a:pt x="3200400" y="2762250"/>
                </a:cubicBezTo>
                <a:cubicBezTo>
                  <a:pt x="3267075" y="2930525"/>
                  <a:pt x="3282950" y="3159125"/>
                  <a:pt x="3352800" y="3276600"/>
                </a:cubicBezTo>
                <a:cubicBezTo>
                  <a:pt x="3422650" y="3394075"/>
                  <a:pt x="3559175" y="3409950"/>
                  <a:pt x="3619500" y="3467100"/>
                </a:cubicBezTo>
                <a:cubicBezTo>
                  <a:pt x="3679825" y="3524250"/>
                  <a:pt x="3600012" y="3557284"/>
                  <a:pt x="3758525" y="359031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98F2056-07E0-4EDC-A3A1-07995A931A82}"/>
              </a:ext>
            </a:extLst>
          </p:cNvPr>
          <p:cNvSpPr/>
          <p:nvPr/>
        </p:nvSpPr>
        <p:spPr>
          <a:xfrm>
            <a:off x="3495599" y="6172200"/>
            <a:ext cx="1209878" cy="11677650"/>
          </a:xfrm>
          <a:custGeom>
            <a:avLst/>
            <a:gdLst>
              <a:gd name="connsiteX0" fmla="*/ 543001 w 1209878"/>
              <a:gd name="connsiteY0" fmla="*/ 0 h 11677650"/>
              <a:gd name="connsiteX1" fmla="*/ 638251 w 1209878"/>
              <a:gd name="connsiteY1" fmla="*/ 952500 h 11677650"/>
              <a:gd name="connsiteX2" fmla="*/ 904951 w 1209878"/>
              <a:gd name="connsiteY2" fmla="*/ 1962150 h 11677650"/>
              <a:gd name="connsiteX3" fmla="*/ 1114501 w 1209878"/>
              <a:gd name="connsiteY3" fmla="*/ 2476500 h 11677650"/>
              <a:gd name="connsiteX4" fmla="*/ 1209751 w 1209878"/>
              <a:gd name="connsiteY4" fmla="*/ 2933700 h 11677650"/>
              <a:gd name="connsiteX5" fmla="*/ 1133551 w 1209878"/>
              <a:gd name="connsiteY5" fmla="*/ 3448050 h 11677650"/>
              <a:gd name="connsiteX6" fmla="*/ 1076401 w 1209878"/>
              <a:gd name="connsiteY6" fmla="*/ 4133850 h 11677650"/>
              <a:gd name="connsiteX7" fmla="*/ 1038301 w 1209878"/>
              <a:gd name="connsiteY7" fmla="*/ 5162550 h 11677650"/>
              <a:gd name="connsiteX8" fmla="*/ 904951 w 1209878"/>
              <a:gd name="connsiteY8" fmla="*/ 6172200 h 11677650"/>
              <a:gd name="connsiteX9" fmla="*/ 619201 w 1209878"/>
              <a:gd name="connsiteY9" fmla="*/ 7962900 h 11677650"/>
              <a:gd name="connsiteX10" fmla="*/ 257251 w 1209878"/>
              <a:gd name="connsiteY10" fmla="*/ 8439150 h 11677650"/>
              <a:gd name="connsiteX11" fmla="*/ 28651 w 1209878"/>
              <a:gd name="connsiteY11" fmla="*/ 8896350 h 11677650"/>
              <a:gd name="connsiteX12" fmla="*/ 9601 w 1209878"/>
              <a:gd name="connsiteY12" fmla="*/ 9810750 h 11677650"/>
              <a:gd name="connsiteX13" fmla="*/ 85801 w 1209878"/>
              <a:gd name="connsiteY13" fmla="*/ 10934700 h 11677650"/>
              <a:gd name="connsiteX14" fmla="*/ 200101 w 1209878"/>
              <a:gd name="connsiteY14" fmla="*/ 11677650 h 1167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09878" h="11677650">
                <a:moveTo>
                  <a:pt x="543001" y="0"/>
                </a:moveTo>
                <a:cubicBezTo>
                  <a:pt x="560463" y="312737"/>
                  <a:pt x="577926" y="625475"/>
                  <a:pt x="638251" y="952500"/>
                </a:cubicBezTo>
                <a:cubicBezTo>
                  <a:pt x="698576" y="1279525"/>
                  <a:pt x="825576" y="1708150"/>
                  <a:pt x="904951" y="1962150"/>
                </a:cubicBezTo>
                <a:cubicBezTo>
                  <a:pt x="984326" y="2216150"/>
                  <a:pt x="1063701" y="2314575"/>
                  <a:pt x="1114501" y="2476500"/>
                </a:cubicBezTo>
                <a:cubicBezTo>
                  <a:pt x="1165301" y="2638425"/>
                  <a:pt x="1206576" y="2771775"/>
                  <a:pt x="1209751" y="2933700"/>
                </a:cubicBezTo>
                <a:cubicBezTo>
                  <a:pt x="1212926" y="3095625"/>
                  <a:pt x="1155776" y="3248025"/>
                  <a:pt x="1133551" y="3448050"/>
                </a:cubicBezTo>
                <a:cubicBezTo>
                  <a:pt x="1111326" y="3648075"/>
                  <a:pt x="1092276" y="3848100"/>
                  <a:pt x="1076401" y="4133850"/>
                </a:cubicBezTo>
                <a:cubicBezTo>
                  <a:pt x="1060526" y="4419600"/>
                  <a:pt x="1066876" y="4822825"/>
                  <a:pt x="1038301" y="5162550"/>
                </a:cubicBezTo>
                <a:cubicBezTo>
                  <a:pt x="1009726" y="5502275"/>
                  <a:pt x="974801" y="5705475"/>
                  <a:pt x="904951" y="6172200"/>
                </a:cubicBezTo>
                <a:cubicBezTo>
                  <a:pt x="835101" y="6638925"/>
                  <a:pt x="727151" y="7585075"/>
                  <a:pt x="619201" y="7962900"/>
                </a:cubicBezTo>
                <a:cubicBezTo>
                  <a:pt x="511251" y="8340725"/>
                  <a:pt x="355676" y="8283575"/>
                  <a:pt x="257251" y="8439150"/>
                </a:cubicBezTo>
                <a:cubicBezTo>
                  <a:pt x="158826" y="8594725"/>
                  <a:pt x="69926" y="8667750"/>
                  <a:pt x="28651" y="8896350"/>
                </a:cubicBezTo>
                <a:cubicBezTo>
                  <a:pt x="-12624" y="9124950"/>
                  <a:pt x="76" y="9471025"/>
                  <a:pt x="9601" y="9810750"/>
                </a:cubicBezTo>
                <a:cubicBezTo>
                  <a:pt x="19126" y="10150475"/>
                  <a:pt x="54051" y="10623550"/>
                  <a:pt x="85801" y="10934700"/>
                </a:cubicBezTo>
                <a:cubicBezTo>
                  <a:pt x="117551" y="11245850"/>
                  <a:pt x="158826" y="11569700"/>
                  <a:pt x="200101" y="1167765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BC9464D5-A7AA-4C53-9AE0-729582D0CE82}"/>
              </a:ext>
            </a:extLst>
          </p:cNvPr>
          <p:cNvSpPr/>
          <p:nvPr/>
        </p:nvSpPr>
        <p:spPr>
          <a:xfrm>
            <a:off x="742950" y="12515583"/>
            <a:ext cx="25984200" cy="2730226"/>
          </a:xfrm>
          <a:custGeom>
            <a:avLst/>
            <a:gdLst>
              <a:gd name="connsiteX0" fmla="*/ 0 w 25984200"/>
              <a:gd name="connsiteY0" fmla="*/ 400191 h 2692000"/>
              <a:gd name="connsiteX1" fmla="*/ 2019300 w 25984200"/>
              <a:gd name="connsiteY1" fmla="*/ 1162191 h 2692000"/>
              <a:gd name="connsiteX2" fmla="*/ 2876550 w 25984200"/>
              <a:gd name="connsiteY2" fmla="*/ 1466991 h 2692000"/>
              <a:gd name="connsiteX3" fmla="*/ 3695700 w 25984200"/>
              <a:gd name="connsiteY3" fmla="*/ 1657491 h 2692000"/>
              <a:gd name="connsiteX4" fmla="*/ 4572000 w 25984200"/>
              <a:gd name="connsiteY4" fmla="*/ 1905141 h 2692000"/>
              <a:gd name="connsiteX5" fmla="*/ 5772150 w 25984200"/>
              <a:gd name="connsiteY5" fmla="*/ 1676541 h 2692000"/>
              <a:gd name="connsiteX6" fmla="*/ 6934200 w 25984200"/>
              <a:gd name="connsiteY6" fmla="*/ 1486041 h 2692000"/>
              <a:gd name="connsiteX7" fmla="*/ 7296150 w 25984200"/>
              <a:gd name="connsiteY7" fmla="*/ 1390791 h 2692000"/>
              <a:gd name="connsiteX8" fmla="*/ 7924800 w 25984200"/>
              <a:gd name="connsiteY8" fmla="*/ 1409841 h 2692000"/>
              <a:gd name="connsiteX9" fmla="*/ 9772650 w 25984200"/>
              <a:gd name="connsiteY9" fmla="*/ 609741 h 2692000"/>
              <a:gd name="connsiteX10" fmla="*/ 10458450 w 25984200"/>
              <a:gd name="connsiteY10" fmla="*/ 304941 h 2692000"/>
              <a:gd name="connsiteX11" fmla="*/ 11201400 w 25984200"/>
              <a:gd name="connsiteY11" fmla="*/ 141 h 2692000"/>
              <a:gd name="connsiteX12" fmla="*/ 11601450 w 25984200"/>
              <a:gd name="connsiteY12" fmla="*/ 343041 h 2692000"/>
              <a:gd name="connsiteX13" fmla="*/ 12172950 w 25984200"/>
              <a:gd name="connsiteY13" fmla="*/ 704991 h 2692000"/>
              <a:gd name="connsiteX14" fmla="*/ 13087350 w 25984200"/>
              <a:gd name="connsiteY14" fmla="*/ 1162191 h 2692000"/>
              <a:gd name="connsiteX15" fmla="*/ 14306550 w 25984200"/>
              <a:gd name="connsiteY15" fmla="*/ 1333641 h 2692000"/>
              <a:gd name="connsiteX16" fmla="*/ 15392400 w 25984200"/>
              <a:gd name="connsiteY16" fmla="*/ 1581291 h 2692000"/>
              <a:gd name="connsiteX17" fmla="*/ 16440150 w 25984200"/>
              <a:gd name="connsiteY17" fmla="*/ 1943241 h 2692000"/>
              <a:gd name="connsiteX18" fmla="*/ 16840200 w 25984200"/>
              <a:gd name="connsiteY18" fmla="*/ 2343291 h 2692000"/>
              <a:gd name="connsiteX19" fmla="*/ 17164050 w 25984200"/>
              <a:gd name="connsiteY19" fmla="*/ 2648091 h 2692000"/>
              <a:gd name="connsiteX20" fmla="*/ 17659350 w 25984200"/>
              <a:gd name="connsiteY20" fmla="*/ 2686191 h 2692000"/>
              <a:gd name="connsiteX21" fmla="*/ 19088100 w 25984200"/>
              <a:gd name="connsiteY21" fmla="*/ 2609991 h 2692000"/>
              <a:gd name="connsiteX22" fmla="*/ 20916900 w 25984200"/>
              <a:gd name="connsiteY22" fmla="*/ 2533791 h 2692000"/>
              <a:gd name="connsiteX23" fmla="*/ 23355300 w 25984200"/>
              <a:gd name="connsiteY23" fmla="*/ 2533791 h 2692000"/>
              <a:gd name="connsiteX24" fmla="*/ 24479250 w 25984200"/>
              <a:gd name="connsiteY24" fmla="*/ 2514741 h 2692000"/>
              <a:gd name="connsiteX25" fmla="*/ 25984200 w 25984200"/>
              <a:gd name="connsiteY25" fmla="*/ 2552841 h 2692000"/>
              <a:gd name="connsiteX0" fmla="*/ 0 w 25984200"/>
              <a:gd name="connsiteY0" fmla="*/ 438536 h 2730345"/>
              <a:gd name="connsiteX1" fmla="*/ 2019300 w 25984200"/>
              <a:gd name="connsiteY1" fmla="*/ 1200536 h 2730345"/>
              <a:gd name="connsiteX2" fmla="*/ 2876550 w 25984200"/>
              <a:gd name="connsiteY2" fmla="*/ 1505336 h 2730345"/>
              <a:gd name="connsiteX3" fmla="*/ 3695700 w 25984200"/>
              <a:gd name="connsiteY3" fmla="*/ 1695836 h 2730345"/>
              <a:gd name="connsiteX4" fmla="*/ 4572000 w 25984200"/>
              <a:gd name="connsiteY4" fmla="*/ 1943486 h 2730345"/>
              <a:gd name="connsiteX5" fmla="*/ 5772150 w 25984200"/>
              <a:gd name="connsiteY5" fmla="*/ 1714886 h 2730345"/>
              <a:gd name="connsiteX6" fmla="*/ 6934200 w 25984200"/>
              <a:gd name="connsiteY6" fmla="*/ 1524386 h 2730345"/>
              <a:gd name="connsiteX7" fmla="*/ 7296150 w 25984200"/>
              <a:gd name="connsiteY7" fmla="*/ 1429136 h 2730345"/>
              <a:gd name="connsiteX8" fmla="*/ 7924800 w 25984200"/>
              <a:gd name="connsiteY8" fmla="*/ 1448186 h 2730345"/>
              <a:gd name="connsiteX9" fmla="*/ 9772650 w 25984200"/>
              <a:gd name="connsiteY9" fmla="*/ 648086 h 2730345"/>
              <a:gd name="connsiteX10" fmla="*/ 10458450 w 25984200"/>
              <a:gd name="connsiteY10" fmla="*/ 343286 h 2730345"/>
              <a:gd name="connsiteX11" fmla="*/ 11175823 w 25984200"/>
              <a:gd name="connsiteY11" fmla="*/ 119 h 2730345"/>
              <a:gd name="connsiteX12" fmla="*/ 11601450 w 25984200"/>
              <a:gd name="connsiteY12" fmla="*/ 381386 h 2730345"/>
              <a:gd name="connsiteX13" fmla="*/ 12172950 w 25984200"/>
              <a:gd name="connsiteY13" fmla="*/ 743336 h 2730345"/>
              <a:gd name="connsiteX14" fmla="*/ 13087350 w 25984200"/>
              <a:gd name="connsiteY14" fmla="*/ 1200536 h 2730345"/>
              <a:gd name="connsiteX15" fmla="*/ 14306550 w 25984200"/>
              <a:gd name="connsiteY15" fmla="*/ 1371986 h 2730345"/>
              <a:gd name="connsiteX16" fmla="*/ 15392400 w 25984200"/>
              <a:gd name="connsiteY16" fmla="*/ 1619636 h 2730345"/>
              <a:gd name="connsiteX17" fmla="*/ 16440150 w 25984200"/>
              <a:gd name="connsiteY17" fmla="*/ 1981586 h 2730345"/>
              <a:gd name="connsiteX18" fmla="*/ 16840200 w 25984200"/>
              <a:gd name="connsiteY18" fmla="*/ 2381636 h 2730345"/>
              <a:gd name="connsiteX19" fmla="*/ 17164050 w 25984200"/>
              <a:gd name="connsiteY19" fmla="*/ 2686436 h 2730345"/>
              <a:gd name="connsiteX20" fmla="*/ 17659350 w 25984200"/>
              <a:gd name="connsiteY20" fmla="*/ 2724536 h 2730345"/>
              <a:gd name="connsiteX21" fmla="*/ 19088100 w 25984200"/>
              <a:gd name="connsiteY21" fmla="*/ 2648336 h 2730345"/>
              <a:gd name="connsiteX22" fmla="*/ 20916900 w 25984200"/>
              <a:gd name="connsiteY22" fmla="*/ 2572136 h 2730345"/>
              <a:gd name="connsiteX23" fmla="*/ 23355300 w 25984200"/>
              <a:gd name="connsiteY23" fmla="*/ 2572136 h 2730345"/>
              <a:gd name="connsiteX24" fmla="*/ 24479250 w 25984200"/>
              <a:gd name="connsiteY24" fmla="*/ 2553086 h 2730345"/>
              <a:gd name="connsiteX25" fmla="*/ 25984200 w 25984200"/>
              <a:gd name="connsiteY25" fmla="*/ 2591186 h 2730345"/>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01450 w 25984200"/>
              <a:gd name="connsiteY12" fmla="*/ 381267 h 2730226"/>
              <a:gd name="connsiteX13" fmla="*/ 12172950 w 25984200"/>
              <a:gd name="connsiteY13" fmla="*/ 743217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01450 w 25984200"/>
              <a:gd name="connsiteY12" fmla="*/ 381267 h 2730226"/>
              <a:gd name="connsiteX13" fmla="*/ 12172950 w 25984200"/>
              <a:gd name="connsiteY13" fmla="*/ 743217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52605 w 25984200"/>
              <a:gd name="connsiteY12" fmla="*/ 355689 h 2730226"/>
              <a:gd name="connsiteX13" fmla="*/ 12172950 w 25984200"/>
              <a:gd name="connsiteY13" fmla="*/ 743217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52605 w 25984200"/>
              <a:gd name="connsiteY12" fmla="*/ 413239 h 2730226"/>
              <a:gd name="connsiteX13" fmla="*/ 12172950 w 25984200"/>
              <a:gd name="connsiteY13" fmla="*/ 743217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52605 w 25984200"/>
              <a:gd name="connsiteY12" fmla="*/ 413239 h 2730226"/>
              <a:gd name="connsiteX13" fmla="*/ 12163359 w 25984200"/>
              <a:gd name="connsiteY13" fmla="*/ 810359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39817 w 25984200"/>
              <a:gd name="connsiteY12" fmla="*/ 448408 h 2730226"/>
              <a:gd name="connsiteX13" fmla="*/ 12163359 w 25984200"/>
              <a:gd name="connsiteY13" fmla="*/ 810359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39817 w 25984200"/>
              <a:gd name="connsiteY12" fmla="*/ 448408 h 2730226"/>
              <a:gd name="connsiteX13" fmla="*/ 12163359 w 25984200"/>
              <a:gd name="connsiteY13" fmla="*/ 810359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 name="connsiteX0" fmla="*/ 0 w 25984200"/>
              <a:gd name="connsiteY0" fmla="*/ 438417 h 2730226"/>
              <a:gd name="connsiteX1" fmla="*/ 2019300 w 25984200"/>
              <a:gd name="connsiteY1" fmla="*/ 1200417 h 2730226"/>
              <a:gd name="connsiteX2" fmla="*/ 2876550 w 25984200"/>
              <a:gd name="connsiteY2" fmla="*/ 1505217 h 2730226"/>
              <a:gd name="connsiteX3" fmla="*/ 3695700 w 25984200"/>
              <a:gd name="connsiteY3" fmla="*/ 1695717 h 2730226"/>
              <a:gd name="connsiteX4" fmla="*/ 4572000 w 25984200"/>
              <a:gd name="connsiteY4" fmla="*/ 1943367 h 2730226"/>
              <a:gd name="connsiteX5" fmla="*/ 5772150 w 25984200"/>
              <a:gd name="connsiteY5" fmla="*/ 1714767 h 2730226"/>
              <a:gd name="connsiteX6" fmla="*/ 6934200 w 25984200"/>
              <a:gd name="connsiteY6" fmla="*/ 1524267 h 2730226"/>
              <a:gd name="connsiteX7" fmla="*/ 7296150 w 25984200"/>
              <a:gd name="connsiteY7" fmla="*/ 1429017 h 2730226"/>
              <a:gd name="connsiteX8" fmla="*/ 7924800 w 25984200"/>
              <a:gd name="connsiteY8" fmla="*/ 1448067 h 2730226"/>
              <a:gd name="connsiteX9" fmla="*/ 9772650 w 25984200"/>
              <a:gd name="connsiteY9" fmla="*/ 647967 h 2730226"/>
              <a:gd name="connsiteX10" fmla="*/ 10458450 w 25984200"/>
              <a:gd name="connsiteY10" fmla="*/ 343167 h 2730226"/>
              <a:gd name="connsiteX11" fmla="*/ 11175823 w 25984200"/>
              <a:gd name="connsiteY11" fmla="*/ 0 h 2730226"/>
              <a:gd name="connsiteX12" fmla="*/ 11639817 w 25984200"/>
              <a:gd name="connsiteY12" fmla="*/ 448408 h 2730226"/>
              <a:gd name="connsiteX13" fmla="*/ 12166557 w 25984200"/>
              <a:gd name="connsiteY13" fmla="*/ 845528 h 2730226"/>
              <a:gd name="connsiteX14" fmla="*/ 13087350 w 25984200"/>
              <a:gd name="connsiteY14" fmla="*/ 1200417 h 2730226"/>
              <a:gd name="connsiteX15" fmla="*/ 14306550 w 25984200"/>
              <a:gd name="connsiteY15" fmla="*/ 1371867 h 2730226"/>
              <a:gd name="connsiteX16" fmla="*/ 15392400 w 25984200"/>
              <a:gd name="connsiteY16" fmla="*/ 1619517 h 2730226"/>
              <a:gd name="connsiteX17" fmla="*/ 16440150 w 25984200"/>
              <a:gd name="connsiteY17" fmla="*/ 1981467 h 2730226"/>
              <a:gd name="connsiteX18" fmla="*/ 16840200 w 25984200"/>
              <a:gd name="connsiteY18" fmla="*/ 2381517 h 2730226"/>
              <a:gd name="connsiteX19" fmla="*/ 17164050 w 25984200"/>
              <a:gd name="connsiteY19" fmla="*/ 2686317 h 2730226"/>
              <a:gd name="connsiteX20" fmla="*/ 17659350 w 25984200"/>
              <a:gd name="connsiteY20" fmla="*/ 2724417 h 2730226"/>
              <a:gd name="connsiteX21" fmla="*/ 19088100 w 25984200"/>
              <a:gd name="connsiteY21" fmla="*/ 2648217 h 2730226"/>
              <a:gd name="connsiteX22" fmla="*/ 20916900 w 25984200"/>
              <a:gd name="connsiteY22" fmla="*/ 2572017 h 2730226"/>
              <a:gd name="connsiteX23" fmla="*/ 23355300 w 25984200"/>
              <a:gd name="connsiteY23" fmla="*/ 2572017 h 2730226"/>
              <a:gd name="connsiteX24" fmla="*/ 24479250 w 25984200"/>
              <a:gd name="connsiteY24" fmla="*/ 2552967 h 2730226"/>
              <a:gd name="connsiteX25" fmla="*/ 25984200 w 25984200"/>
              <a:gd name="connsiteY25" fmla="*/ 2591067 h 27302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5984200" h="2730226">
                <a:moveTo>
                  <a:pt x="0" y="438417"/>
                </a:moveTo>
                <a:lnTo>
                  <a:pt x="2019300" y="1200417"/>
                </a:lnTo>
                <a:cubicBezTo>
                  <a:pt x="2498725" y="1378217"/>
                  <a:pt x="2597150" y="1422667"/>
                  <a:pt x="2876550" y="1505217"/>
                </a:cubicBezTo>
                <a:cubicBezTo>
                  <a:pt x="3155950" y="1587767"/>
                  <a:pt x="3413125" y="1622692"/>
                  <a:pt x="3695700" y="1695717"/>
                </a:cubicBezTo>
                <a:cubicBezTo>
                  <a:pt x="3978275" y="1768742"/>
                  <a:pt x="4225925" y="1940192"/>
                  <a:pt x="4572000" y="1943367"/>
                </a:cubicBezTo>
                <a:cubicBezTo>
                  <a:pt x="4918075" y="1946542"/>
                  <a:pt x="5378450" y="1784617"/>
                  <a:pt x="5772150" y="1714767"/>
                </a:cubicBezTo>
                <a:cubicBezTo>
                  <a:pt x="6165850" y="1644917"/>
                  <a:pt x="6680200" y="1571892"/>
                  <a:pt x="6934200" y="1524267"/>
                </a:cubicBezTo>
                <a:cubicBezTo>
                  <a:pt x="7188200" y="1476642"/>
                  <a:pt x="7131050" y="1441717"/>
                  <a:pt x="7296150" y="1429017"/>
                </a:cubicBezTo>
                <a:cubicBezTo>
                  <a:pt x="7461250" y="1416317"/>
                  <a:pt x="7512050" y="1578242"/>
                  <a:pt x="7924800" y="1448067"/>
                </a:cubicBezTo>
                <a:cubicBezTo>
                  <a:pt x="8337550" y="1317892"/>
                  <a:pt x="9772650" y="647967"/>
                  <a:pt x="9772650" y="647967"/>
                </a:cubicBezTo>
                <a:lnTo>
                  <a:pt x="10458450" y="343167"/>
                </a:lnTo>
                <a:cubicBezTo>
                  <a:pt x="10696575" y="241567"/>
                  <a:pt x="10817136" y="171583"/>
                  <a:pt x="11175823" y="0"/>
                </a:cubicBezTo>
                <a:cubicBezTo>
                  <a:pt x="11507000" y="287704"/>
                  <a:pt x="11474695" y="307487"/>
                  <a:pt x="11639817" y="448408"/>
                </a:cubicBezTo>
                <a:cubicBezTo>
                  <a:pt x="11804939" y="589329"/>
                  <a:pt x="11925302" y="720193"/>
                  <a:pt x="12166557" y="845528"/>
                </a:cubicBezTo>
                <a:cubicBezTo>
                  <a:pt x="12407813" y="970863"/>
                  <a:pt x="12730685" y="1112694"/>
                  <a:pt x="13087350" y="1200417"/>
                </a:cubicBezTo>
                <a:cubicBezTo>
                  <a:pt x="13444015" y="1288140"/>
                  <a:pt x="13922375" y="1302017"/>
                  <a:pt x="14306550" y="1371867"/>
                </a:cubicBezTo>
                <a:cubicBezTo>
                  <a:pt x="14690725" y="1441717"/>
                  <a:pt x="15036800" y="1517917"/>
                  <a:pt x="15392400" y="1619517"/>
                </a:cubicBezTo>
                <a:cubicBezTo>
                  <a:pt x="15748000" y="1721117"/>
                  <a:pt x="16198850" y="1854467"/>
                  <a:pt x="16440150" y="1981467"/>
                </a:cubicBezTo>
                <a:cubicBezTo>
                  <a:pt x="16681450" y="2108467"/>
                  <a:pt x="16719550" y="2264042"/>
                  <a:pt x="16840200" y="2381517"/>
                </a:cubicBezTo>
                <a:cubicBezTo>
                  <a:pt x="16960850" y="2498992"/>
                  <a:pt x="17027525" y="2629167"/>
                  <a:pt x="17164050" y="2686317"/>
                </a:cubicBezTo>
                <a:cubicBezTo>
                  <a:pt x="17300575" y="2743467"/>
                  <a:pt x="17338675" y="2730767"/>
                  <a:pt x="17659350" y="2724417"/>
                </a:cubicBezTo>
                <a:cubicBezTo>
                  <a:pt x="17980025" y="2718067"/>
                  <a:pt x="19088100" y="2648217"/>
                  <a:pt x="19088100" y="2648217"/>
                </a:cubicBezTo>
                <a:cubicBezTo>
                  <a:pt x="19631025" y="2622817"/>
                  <a:pt x="20205700" y="2584717"/>
                  <a:pt x="20916900" y="2572017"/>
                </a:cubicBezTo>
                <a:cubicBezTo>
                  <a:pt x="21628100" y="2559317"/>
                  <a:pt x="22761575" y="2575192"/>
                  <a:pt x="23355300" y="2572017"/>
                </a:cubicBezTo>
                <a:cubicBezTo>
                  <a:pt x="23949025" y="2568842"/>
                  <a:pt x="24041100" y="2549792"/>
                  <a:pt x="24479250" y="2552967"/>
                </a:cubicBezTo>
                <a:cubicBezTo>
                  <a:pt x="24917400" y="2556142"/>
                  <a:pt x="25450800" y="2573604"/>
                  <a:pt x="25984200" y="2591067"/>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FBAAB684-1605-4994-A7F8-8430718F3215}"/>
              </a:ext>
            </a:extLst>
          </p:cNvPr>
          <p:cNvSpPr/>
          <p:nvPr/>
        </p:nvSpPr>
        <p:spPr>
          <a:xfrm>
            <a:off x="10959933" y="11753850"/>
            <a:ext cx="194146" cy="390741"/>
          </a:xfrm>
          <a:custGeom>
            <a:avLst/>
            <a:gdLst>
              <a:gd name="connsiteX0" fmla="*/ 0 w 182240"/>
              <a:gd name="connsiteY0" fmla="*/ 0 h 374072"/>
              <a:gd name="connsiteX1" fmla="*/ 182240 w 182240"/>
              <a:gd name="connsiteY1" fmla="*/ 374072 h 374072"/>
              <a:gd name="connsiteX0" fmla="*/ 0 w 194146"/>
              <a:gd name="connsiteY0" fmla="*/ 0 h 390741"/>
              <a:gd name="connsiteX1" fmla="*/ 194146 w 194146"/>
              <a:gd name="connsiteY1" fmla="*/ 390741 h 390741"/>
            </a:gdLst>
            <a:ahLst/>
            <a:cxnLst>
              <a:cxn ang="0">
                <a:pos x="connsiteX0" y="connsiteY0"/>
              </a:cxn>
              <a:cxn ang="0">
                <a:pos x="connsiteX1" y="connsiteY1"/>
              </a:cxn>
            </a:cxnLst>
            <a:rect l="l" t="t" r="r" b="b"/>
            <a:pathLst>
              <a:path w="194146" h="390741">
                <a:moveTo>
                  <a:pt x="0" y="0"/>
                </a:moveTo>
                <a:cubicBezTo>
                  <a:pt x="60747" y="124691"/>
                  <a:pt x="133399" y="266050"/>
                  <a:pt x="194146" y="390741"/>
                </a:cubicBez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63583714-0959-497E-8FD6-F7A8DFBB56F1}"/>
              </a:ext>
            </a:extLst>
          </p:cNvPr>
          <p:cNvSpPr/>
          <p:nvPr/>
        </p:nvSpPr>
        <p:spPr>
          <a:xfrm>
            <a:off x="10598860" y="12162159"/>
            <a:ext cx="1256368" cy="473186"/>
          </a:xfrm>
          <a:custGeom>
            <a:avLst/>
            <a:gdLst>
              <a:gd name="connsiteX0" fmla="*/ 0 w 1237318"/>
              <a:gd name="connsiteY0" fmla="*/ 242988 h 473186"/>
              <a:gd name="connsiteX1" fmla="*/ 540328 w 1237318"/>
              <a:gd name="connsiteY1" fmla="*/ 0 h 473186"/>
              <a:gd name="connsiteX2" fmla="*/ 732160 w 1237318"/>
              <a:gd name="connsiteY2" fmla="*/ 473186 h 473186"/>
              <a:gd name="connsiteX3" fmla="*/ 1237318 w 1237318"/>
              <a:gd name="connsiteY3" fmla="*/ 246185 h 473186"/>
              <a:gd name="connsiteX0" fmla="*/ 0 w 1256368"/>
              <a:gd name="connsiteY0" fmla="*/ 254894 h 473186"/>
              <a:gd name="connsiteX1" fmla="*/ 559378 w 1256368"/>
              <a:gd name="connsiteY1" fmla="*/ 0 h 473186"/>
              <a:gd name="connsiteX2" fmla="*/ 751210 w 1256368"/>
              <a:gd name="connsiteY2" fmla="*/ 473186 h 473186"/>
              <a:gd name="connsiteX3" fmla="*/ 1256368 w 1256368"/>
              <a:gd name="connsiteY3" fmla="*/ 246185 h 473186"/>
            </a:gdLst>
            <a:ahLst/>
            <a:cxnLst>
              <a:cxn ang="0">
                <a:pos x="connsiteX0" y="connsiteY0"/>
              </a:cxn>
              <a:cxn ang="0">
                <a:pos x="connsiteX1" y="connsiteY1"/>
              </a:cxn>
              <a:cxn ang="0">
                <a:pos x="connsiteX2" y="connsiteY2"/>
              </a:cxn>
              <a:cxn ang="0">
                <a:pos x="connsiteX3" y="connsiteY3"/>
              </a:cxn>
            </a:cxnLst>
            <a:rect l="l" t="t" r="r" b="b"/>
            <a:pathLst>
              <a:path w="1256368" h="473186">
                <a:moveTo>
                  <a:pt x="0" y="254894"/>
                </a:moveTo>
                <a:lnTo>
                  <a:pt x="559378" y="0"/>
                </a:lnTo>
                <a:lnTo>
                  <a:pt x="751210" y="473186"/>
                </a:lnTo>
                <a:lnTo>
                  <a:pt x="1256368" y="246185"/>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169FA23B-18ED-4E3F-8008-FAB660A3BC36}"/>
              </a:ext>
            </a:extLst>
          </p:cNvPr>
          <p:cNvSpPr/>
          <p:nvPr/>
        </p:nvSpPr>
        <p:spPr>
          <a:xfrm>
            <a:off x="10637094" y="12504260"/>
            <a:ext cx="431622" cy="322918"/>
          </a:xfrm>
          <a:custGeom>
            <a:avLst/>
            <a:gdLst>
              <a:gd name="connsiteX0" fmla="*/ 0 w 431622"/>
              <a:gd name="connsiteY0" fmla="*/ 28775 h 322918"/>
              <a:gd name="connsiteX1" fmla="*/ 70338 w 431622"/>
              <a:gd name="connsiteY1" fmla="*/ 0 h 322918"/>
              <a:gd name="connsiteX2" fmla="*/ 127888 w 431622"/>
              <a:gd name="connsiteY2" fmla="*/ 143874 h 322918"/>
              <a:gd name="connsiteX3" fmla="*/ 306931 w 431622"/>
              <a:gd name="connsiteY3" fmla="*/ 63944 h 322918"/>
              <a:gd name="connsiteX4" fmla="*/ 431622 w 431622"/>
              <a:gd name="connsiteY4" fmla="*/ 322918 h 3229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31622" h="322918">
                <a:moveTo>
                  <a:pt x="0" y="28775"/>
                </a:moveTo>
                <a:lnTo>
                  <a:pt x="70338" y="0"/>
                </a:lnTo>
                <a:lnTo>
                  <a:pt x="127888" y="143874"/>
                </a:lnTo>
                <a:lnTo>
                  <a:pt x="306931" y="63944"/>
                </a:lnTo>
                <a:lnTo>
                  <a:pt x="431622" y="322918"/>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D6FBCF8F-1EC1-4B11-89F3-FE6F32154CC5}"/>
              </a:ext>
            </a:extLst>
          </p:cNvPr>
          <p:cNvSpPr/>
          <p:nvPr/>
        </p:nvSpPr>
        <p:spPr>
          <a:xfrm>
            <a:off x="10979194" y="12465894"/>
            <a:ext cx="297340" cy="150268"/>
          </a:xfrm>
          <a:custGeom>
            <a:avLst/>
            <a:gdLst>
              <a:gd name="connsiteX0" fmla="*/ 0 w 297340"/>
              <a:gd name="connsiteY0" fmla="*/ 150268 h 150268"/>
              <a:gd name="connsiteX1" fmla="*/ 297340 w 297340"/>
              <a:gd name="connsiteY1" fmla="*/ 0 h 150268"/>
            </a:gdLst>
            <a:ahLst/>
            <a:cxnLst>
              <a:cxn ang="0">
                <a:pos x="connsiteX0" y="connsiteY0"/>
              </a:cxn>
              <a:cxn ang="0">
                <a:pos x="connsiteX1" y="connsiteY1"/>
              </a:cxn>
            </a:cxnLst>
            <a:rect l="l" t="t" r="r" b="b"/>
            <a:pathLst>
              <a:path w="297340" h="150268">
                <a:moveTo>
                  <a:pt x="0" y="150268"/>
                </a:moveTo>
                <a:lnTo>
                  <a:pt x="297340" y="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92680567-5756-49EE-894B-0B2823CC0E0B}"/>
              </a:ext>
            </a:extLst>
          </p:cNvPr>
          <p:cNvSpPr/>
          <p:nvPr/>
        </p:nvSpPr>
        <p:spPr>
          <a:xfrm>
            <a:off x="10637094" y="11619920"/>
            <a:ext cx="2214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CED92419-4945-4E05-85F5-1674477AB081}"/>
              </a:ext>
            </a:extLst>
          </p:cNvPr>
          <p:cNvSpPr/>
          <p:nvPr/>
        </p:nvSpPr>
        <p:spPr>
          <a:xfrm rot="19971445">
            <a:off x="10947683" y="12339556"/>
            <a:ext cx="221406" cy="978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121BFD0B-3F91-4849-858F-9ADB7014F259}"/>
              </a:ext>
            </a:extLst>
          </p:cNvPr>
          <p:cNvSpPr/>
          <p:nvPr/>
        </p:nvSpPr>
        <p:spPr>
          <a:xfrm rot="19971445">
            <a:off x="11150966" y="12596120"/>
            <a:ext cx="109262" cy="978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693B8FAA-72B7-4B86-B25D-38C66E97DF75}"/>
              </a:ext>
            </a:extLst>
          </p:cNvPr>
          <p:cNvSpPr/>
          <p:nvPr/>
        </p:nvSpPr>
        <p:spPr>
          <a:xfrm rot="3975704">
            <a:off x="10500502" y="12496135"/>
            <a:ext cx="2214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FC6AB9FF-7F25-478F-BF4A-0CC4FC1E3AC7}"/>
              </a:ext>
            </a:extLst>
          </p:cNvPr>
          <p:cNvSpPr/>
          <p:nvPr/>
        </p:nvSpPr>
        <p:spPr>
          <a:xfrm rot="20147065">
            <a:off x="10499309" y="12443391"/>
            <a:ext cx="87866" cy="617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D5F324E0-CFD6-4938-A0C0-DA5A50041A55}"/>
              </a:ext>
            </a:extLst>
          </p:cNvPr>
          <p:cNvSpPr/>
          <p:nvPr/>
        </p:nvSpPr>
        <p:spPr>
          <a:xfrm rot="20133518">
            <a:off x="10377095" y="12656115"/>
            <a:ext cx="182451"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E122F9E7-AA97-4046-BB28-A66E2DF3590F}"/>
              </a:ext>
            </a:extLst>
          </p:cNvPr>
          <p:cNvSpPr/>
          <p:nvPr/>
        </p:nvSpPr>
        <p:spPr>
          <a:xfrm rot="3667591">
            <a:off x="10931637" y="12466894"/>
            <a:ext cx="115439" cy="617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60D49B88-976A-41E2-8E15-8BD6DE430126}"/>
              </a:ext>
            </a:extLst>
          </p:cNvPr>
          <p:cNvSpPr/>
          <p:nvPr/>
        </p:nvSpPr>
        <p:spPr>
          <a:xfrm rot="19706865">
            <a:off x="9560422" y="12624912"/>
            <a:ext cx="526807"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E69489D9-045D-476F-9329-2F3E131DF7F5}"/>
              </a:ext>
            </a:extLst>
          </p:cNvPr>
          <p:cNvSpPr/>
          <p:nvPr/>
        </p:nvSpPr>
        <p:spPr>
          <a:xfrm rot="14306865">
            <a:off x="9892026" y="12659865"/>
            <a:ext cx="437797"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050B2C53-B79E-4A7B-AC55-669BA1C01C3B}"/>
              </a:ext>
            </a:extLst>
          </p:cNvPr>
          <p:cNvSpPr/>
          <p:nvPr/>
        </p:nvSpPr>
        <p:spPr>
          <a:xfrm rot="14306865">
            <a:off x="9658390" y="12875812"/>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DA903583-7FFF-4AAD-BEF7-E6252191583E}"/>
              </a:ext>
            </a:extLst>
          </p:cNvPr>
          <p:cNvSpPr/>
          <p:nvPr/>
        </p:nvSpPr>
        <p:spPr>
          <a:xfrm rot="14306865">
            <a:off x="9748745" y="13199574"/>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A8454B5B-97BE-4D83-B26C-45B2F921A106}"/>
              </a:ext>
            </a:extLst>
          </p:cNvPr>
          <p:cNvSpPr/>
          <p:nvPr/>
        </p:nvSpPr>
        <p:spPr>
          <a:xfrm rot="8906865">
            <a:off x="9913762" y="13193691"/>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E62C03A-2B72-48A5-88E8-376DC84D915E}"/>
              </a:ext>
            </a:extLst>
          </p:cNvPr>
          <p:cNvSpPr/>
          <p:nvPr/>
        </p:nvSpPr>
        <p:spPr>
          <a:xfrm>
            <a:off x="9042722" y="12865261"/>
            <a:ext cx="561372" cy="274898"/>
          </a:xfrm>
          <a:custGeom>
            <a:avLst/>
            <a:gdLst>
              <a:gd name="connsiteX0" fmla="*/ 0 w 561372"/>
              <a:gd name="connsiteY0" fmla="*/ 274898 h 274898"/>
              <a:gd name="connsiteX1" fmla="*/ 561372 w 561372"/>
              <a:gd name="connsiteY1" fmla="*/ 0 h 274898"/>
            </a:gdLst>
            <a:ahLst/>
            <a:cxnLst>
              <a:cxn ang="0">
                <a:pos x="connsiteX0" y="connsiteY0"/>
              </a:cxn>
              <a:cxn ang="0">
                <a:pos x="connsiteX1" y="connsiteY1"/>
              </a:cxn>
            </a:cxnLst>
            <a:rect l="l" t="t" r="r" b="b"/>
            <a:pathLst>
              <a:path w="561372" h="274898">
                <a:moveTo>
                  <a:pt x="0" y="274898"/>
                </a:moveTo>
                <a:lnTo>
                  <a:pt x="561372" y="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EB795A6A-C68A-40CC-9FF0-427A44AD8579}"/>
              </a:ext>
            </a:extLst>
          </p:cNvPr>
          <p:cNvSpPr/>
          <p:nvPr/>
        </p:nvSpPr>
        <p:spPr>
          <a:xfrm>
            <a:off x="914400" y="9577137"/>
            <a:ext cx="1756611" cy="3705726"/>
          </a:xfrm>
          <a:custGeom>
            <a:avLst/>
            <a:gdLst>
              <a:gd name="connsiteX0" fmla="*/ 0 w 1756611"/>
              <a:gd name="connsiteY0" fmla="*/ 3224463 h 3705726"/>
              <a:gd name="connsiteX1" fmla="*/ 264695 w 1756611"/>
              <a:gd name="connsiteY1" fmla="*/ 2141621 h 3705726"/>
              <a:gd name="connsiteX2" fmla="*/ 481263 w 1756611"/>
              <a:gd name="connsiteY2" fmla="*/ 1227221 h 3705726"/>
              <a:gd name="connsiteX3" fmla="*/ 433137 w 1756611"/>
              <a:gd name="connsiteY3" fmla="*/ 96252 h 3705726"/>
              <a:gd name="connsiteX4" fmla="*/ 1588168 w 1756611"/>
              <a:gd name="connsiteY4" fmla="*/ 0 h 3705726"/>
              <a:gd name="connsiteX5" fmla="*/ 1708484 w 1756611"/>
              <a:gd name="connsiteY5" fmla="*/ 2069431 h 3705726"/>
              <a:gd name="connsiteX6" fmla="*/ 1756611 w 1756611"/>
              <a:gd name="connsiteY6" fmla="*/ 2622884 h 3705726"/>
              <a:gd name="connsiteX7" fmla="*/ 1395663 w 1756611"/>
              <a:gd name="connsiteY7" fmla="*/ 3705726 h 37057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756611" h="3705726">
                <a:moveTo>
                  <a:pt x="0" y="3224463"/>
                </a:moveTo>
                <a:lnTo>
                  <a:pt x="264695" y="2141621"/>
                </a:lnTo>
                <a:lnTo>
                  <a:pt x="481263" y="1227221"/>
                </a:lnTo>
                <a:lnTo>
                  <a:pt x="433137" y="96252"/>
                </a:lnTo>
                <a:lnTo>
                  <a:pt x="1588168" y="0"/>
                </a:lnTo>
                <a:lnTo>
                  <a:pt x="1708484" y="2069431"/>
                </a:lnTo>
                <a:lnTo>
                  <a:pt x="1756611" y="2622884"/>
                </a:lnTo>
                <a:lnTo>
                  <a:pt x="1395663" y="3705726"/>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924D04F9-8ABE-4AEC-BA28-16BA0F956A0C}"/>
              </a:ext>
            </a:extLst>
          </p:cNvPr>
          <p:cNvSpPr/>
          <p:nvPr/>
        </p:nvSpPr>
        <p:spPr>
          <a:xfrm>
            <a:off x="2513161" y="9604066"/>
            <a:ext cx="1869057" cy="4117685"/>
          </a:xfrm>
          <a:custGeom>
            <a:avLst/>
            <a:gdLst>
              <a:gd name="connsiteX0" fmla="*/ 0 w 1892380"/>
              <a:gd name="connsiteY0" fmla="*/ 195542 h 4117685"/>
              <a:gd name="connsiteX1" fmla="*/ 385313 w 1892380"/>
              <a:gd name="connsiteY1" fmla="*/ 132281 h 4117685"/>
              <a:gd name="connsiteX2" fmla="*/ 465827 w 1892380"/>
              <a:gd name="connsiteY2" fmla="*/ 92025 h 4117685"/>
              <a:gd name="connsiteX3" fmla="*/ 707366 w 1892380"/>
              <a:gd name="connsiteY3" fmla="*/ 9 h 4117685"/>
              <a:gd name="connsiteX4" fmla="*/ 799381 w 1892380"/>
              <a:gd name="connsiteY4" fmla="*/ 97776 h 4117685"/>
              <a:gd name="connsiteX5" fmla="*/ 1086929 w 1892380"/>
              <a:gd name="connsiteY5" fmla="*/ 448583 h 4117685"/>
              <a:gd name="connsiteX6" fmla="*/ 1339970 w 1892380"/>
              <a:gd name="connsiteY6" fmla="*/ 989172 h 4117685"/>
              <a:gd name="connsiteX7" fmla="*/ 1374476 w 1892380"/>
              <a:gd name="connsiteY7" fmla="*/ 1322726 h 4117685"/>
              <a:gd name="connsiteX8" fmla="*/ 1414732 w 1892380"/>
              <a:gd name="connsiteY8" fmla="*/ 1466500 h 4117685"/>
              <a:gd name="connsiteX9" fmla="*/ 1575759 w 1892380"/>
              <a:gd name="connsiteY9" fmla="*/ 1621776 h 4117685"/>
              <a:gd name="connsiteX10" fmla="*/ 1736785 w 1892380"/>
              <a:gd name="connsiteY10" fmla="*/ 1731043 h 4117685"/>
              <a:gd name="connsiteX11" fmla="*/ 1840302 w 1892380"/>
              <a:gd name="connsiteY11" fmla="*/ 1834560 h 4117685"/>
              <a:gd name="connsiteX12" fmla="*/ 1869057 w 1892380"/>
              <a:gd name="connsiteY12" fmla="*/ 1961081 h 4117685"/>
              <a:gd name="connsiteX13" fmla="*/ 1495246 w 1892380"/>
              <a:gd name="connsiteY13" fmla="*/ 4117685 h 4117685"/>
              <a:gd name="connsiteX0" fmla="*/ 0 w 1869057"/>
              <a:gd name="connsiteY0" fmla="*/ 195542 h 4117685"/>
              <a:gd name="connsiteX1" fmla="*/ 385313 w 1869057"/>
              <a:gd name="connsiteY1" fmla="*/ 132281 h 4117685"/>
              <a:gd name="connsiteX2" fmla="*/ 465827 w 1869057"/>
              <a:gd name="connsiteY2" fmla="*/ 92025 h 4117685"/>
              <a:gd name="connsiteX3" fmla="*/ 707366 w 1869057"/>
              <a:gd name="connsiteY3" fmla="*/ 9 h 4117685"/>
              <a:gd name="connsiteX4" fmla="*/ 799381 w 1869057"/>
              <a:gd name="connsiteY4" fmla="*/ 97776 h 4117685"/>
              <a:gd name="connsiteX5" fmla="*/ 1086929 w 1869057"/>
              <a:gd name="connsiteY5" fmla="*/ 448583 h 4117685"/>
              <a:gd name="connsiteX6" fmla="*/ 1339970 w 1869057"/>
              <a:gd name="connsiteY6" fmla="*/ 989172 h 4117685"/>
              <a:gd name="connsiteX7" fmla="*/ 1374476 w 1869057"/>
              <a:gd name="connsiteY7" fmla="*/ 1322726 h 4117685"/>
              <a:gd name="connsiteX8" fmla="*/ 1414732 w 1869057"/>
              <a:gd name="connsiteY8" fmla="*/ 1466500 h 4117685"/>
              <a:gd name="connsiteX9" fmla="*/ 1575759 w 1869057"/>
              <a:gd name="connsiteY9" fmla="*/ 1621776 h 4117685"/>
              <a:gd name="connsiteX10" fmla="*/ 1736785 w 1869057"/>
              <a:gd name="connsiteY10" fmla="*/ 1731043 h 4117685"/>
              <a:gd name="connsiteX11" fmla="*/ 1840302 w 1869057"/>
              <a:gd name="connsiteY11" fmla="*/ 1834560 h 4117685"/>
              <a:gd name="connsiteX12" fmla="*/ 1869057 w 1869057"/>
              <a:gd name="connsiteY12" fmla="*/ 1961081 h 4117685"/>
              <a:gd name="connsiteX13" fmla="*/ 1495246 w 1869057"/>
              <a:gd name="connsiteY13" fmla="*/ 4117685 h 4117685"/>
              <a:gd name="connsiteX0" fmla="*/ 0 w 1869057"/>
              <a:gd name="connsiteY0" fmla="*/ 195542 h 4117685"/>
              <a:gd name="connsiteX1" fmla="*/ 385313 w 1869057"/>
              <a:gd name="connsiteY1" fmla="*/ 132281 h 4117685"/>
              <a:gd name="connsiteX2" fmla="*/ 465827 w 1869057"/>
              <a:gd name="connsiteY2" fmla="*/ 92025 h 4117685"/>
              <a:gd name="connsiteX3" fmla="*/ 707366 w 1869057"/>
              <a:gd name="connsiteY3" fmla="*/ 9 h 4117685"/>
              <a:gd name="connsiteX4" fmla="*/ 799381 w 1869057"/>
              <a:gd name="connsiteY4" fmla="*/ 97776 h 4117685"/>
              <a:gd name="connsiteX5" fmla="*/ 1086929 w 1869057"/>
              <a:gd name="connsiteY5" fmla="*/ 448583 h 4117685"/>
              <a:gd name="connsiteX6" fmla="*/ 1339970 w 1869057"/>
              <a:gd name="connsiteY6" fmla="*/ 989172 h 4117685"/>
              <a:gd name="connsiteX7" fmla="*/ 1374476 w 1869057"/>
              <a:gd name="connsiteY7" fmla="*/ 1322726 h 4117685"/>
              <a:gd name="connsiteX8" fmla="*/ 1414732 w 1869057"/>
              <a:gd name="connsiteY8" fmla="*/ 1466500 h 4117685"/>
              <a:gd name="connsiteX9" fmla="*/ 1575759 w 1869057"/>
              <a:gd name="connsiteY9" fmla="*/ 1621776 h 4117685"/>
              <a:gd name="connsiteX10" fmla="*/ 1736785 w 1869057"/>
              <a:gd name="connsiteY10" fmla="*/ 1731043 h 4117685"/>
              <a:gd name="connsiteX11" fmla="*/ 1840302 w 1869057"/>
              <a:gd name="connsiteY11" fmla="*/ 1834560 h 4117685"/>
              <a:gd name="connsiteX12" fmla="*/ 1869057 w 1869057"/>
              <a:gd name="connsiteY12" fmla="*/ 1961081 h 4117685"/>
              <a:gd name="connsiteX13" fmla="*/ 1495246 w 1869057"/>
              <a:gd name="connsiteY13" fmla="*/ 4117685 h 4117685"/>
              <a:gd name="connsiteX0" fmla="*/ 0 w 1869057"/>
              <a:gd name="connsiteY0" fmla="*/ 195542 h 4117685"/>
              <a:gd name="connsiteX1" fmla="*/ 385313 w 1869057"/>
              <a:gd name="connsiteY1" fmla="*/ 132281 h 4117685"/>
              <a:gd name="connsiteX2" fmla="*/ 465827 w 1869057"/>
              <a:gd name="connsiteY2" fmla="*/ 92025 h 4117685"/>
              <a:gd name="connsiteX3" fmla="*/ 707366 w 1869057"/>
              <a:gd name="connsiteY3" fmla="*/ 9 h 4117685"/>
              <a:gd name="connsiteX4" fmla="*/ 799381 w 1869057"/>
              <a:gd name="connsiteY4" fmla="*/ 97776 h 4117685"/>
              <a:gd name="connsiteX5" fmla="*/ 1086929 w 1869057"/>
              <a:gd name="connsiteY5" fmla="*/ 448583 h 4117685"/>
              <a:gd name="connsiteX6" fmla="*/ 1339970 w 1869057"/>
              <a:gd name="connsiteY6" fmla="*/ 989172 h 4117685"/>
              <a:gd name="connsiteX7" fmla="*/ 1374476 w 1869057"/>
              <a:gd name="connsiteY7" fmla="*/ 1282470 h 4117685"/>
              <a:gd name="connsiteX8" fmla="*/ 1414732 w 1869057"/>
              <a:gd name="connsiteY8" fmla="*/ 1466500 h 4117685"/>
              <a:gd name="connsiteX9" fmla="*/ 1575759 w 1869057"/>
              <a:gd name="connsiteY9" fmla="*/ 1621776 h 4117685"/>
              <a:gd name="connsiteX10" fmla="*/ 1736785 w 1869057"/>
              <a:gd name="connsiteY10" fmla="*/ 1731043 h 4117685"/>
              <a:gd name="connsiteX11" fmla="*/ 1840302 w 1869057"/>
              <a:gd name="connsiteY11" fmla="*/ 1834560 h 4117685"/>
              <a:gd name="connsiteX12" fmla="*/ 1869057 w 1869057"/>
              <a:gd name="connsiteY12" fmla="*/ 1961081 h 4117685"/>
              <a:gd name="connsiteX13" fmla="*/ 1495246 w 1869057"/>
              <a:gd name="connsiteY13" fmla="*/ 4117685 h 4117685"/>
              <a:gd name="connsiteX0" fmla="*/ 0 w 1869057"/>
              <a:gd name="connsiteY0" fmla="*/ 195542 h 4117685"/>
              <a:gd name="connsiteX1" fmla="*/ 385313 w 1869057"/>
              <a:gd name="connsiteY1" fmla="*/ 132281 h 4117685"/>
              <a:gd name="connsiteX2" fmla="*/ 465827 w 1869057"/>
              <a:gd name="connsiteY2" fmla="*/ 92025 h 4117685"/>
              <a:gd name="connsiteX3" fmla="*/ 707366 w 1869057"/>
              <a:gd name="connsiteY3" fmla="*/ 9 h 4117685"/>
              <a:gd name="connsiteX4" fmla="*/ 799381 w 1869057"/>
              <a:gd name="connsiteY4" fmla="*/ 97776 h 4117685"/>
              <a:gd name="connsiteX5" fmla="*/ 1086929 w 1869057"/>
              <a:gd name="connsiteY5" fmla="*/ 448583 h 4117685"/>
              <a:gd name="connsiteX6" fmla="*/ 1339970 w 1869057"/>
              <a:gd name="connsiteY6" fmla="*/ 989172 h 4117685"/>
              <a:gd name="connsiteX7" fmla="*/ 1374476 w 1869057"/>
              <a:gd name="connsiteY7" fmla="*/ 1282470 h 4117685"/>
              <a:gd name="connsiteX8" fmla="*/ 1437736 w 1869057"/>
              <a:gd name="connsiteY8" fmla="*/ 1449247 h 4117685"/>
              <a:gd name="connsiteX9" fmla="*/ 1575759 w 1869057"/>
              <a:gd name="connsiteY9" fmla="*/ 1621776 h 4117685"/>
              <a:gd name="connsiteX10" fmla="*/ 1736785 w 1869057"/>
              <a:gd name="connsiteY10" fmla="*/ 1731043 h 4117685"/>
              <a:gd name="connsiteX11" fmla="*/ 1840302 w 1869057"/>
              <a:gd name="connsiteY11" fmla="*/ 1834560 h 4117685"/>
              <a:gd name="connsiteX12" fmla="*/ 1869057 w 1869057"/>
              <a:gd name="connsiteY12" fmla="*/ 1961081 h 4117685"/>
              <a:gd name="connsiteX13" fmla="*/ 1495246 w 1869057"/>
              <a:gd name="connsiteY13" fmla="*/ 4117685 h 4117685"/>
              <a:gd name="connsiteX0" fmla="*/ 0 w 1869057"/>
              <a:gd name="connsiteY0" fmla="*/ 195542 h 4117685"/>
              <a:gd name="connsiteX1" fmla="*/ 385313 w 1869057"/>
              <a:gd name="connsiteY1" fmla="*/ 132281 h 4117685"/>
              <a:gd name="connsiteX2" fmla="*/ 465827 w 1869057"/>
              <a:gd name="connsiteY2" fmla="*/ 92025 h 4117685"/>
              <a:gd name="connsiteX3" fmla="*/ 707366 w 1869057"/>
              <a:gd name="connsiteY3" fmla="*/ 9 h 4117685"/>
              <a:gd name="connsiteX4" fmla="*/ 799381 w 1869057"/>
              <a:gd name="connsiteY4" fmla="*/ 97776 h 4117685"/>
              <a:gd name="connsiteX5" fmla="*/ 1086929 w 1869057"/>
              <a:gd name="connsiteY5" fmla="*/ 448583 h 4117685"/>
              <a:gd name="connsiteX6" fmla="*/ 1339970 w 1869057"/>
              <a:gd name="connsiteY6" fmla="*/ 989172 h 4117685"/>
              <a:gd name="connsiteX7" fmla="*/ 1391729 w 1869057"/>
              <a:gd name="connsiteY7" fmla="*/ 1276719 h 4117685"/>
              <a:gd name="connsiteX8" fmla="*/ 1437736 w 1869057"/>
              <a:gd name="connsiteY8" fmla="*/ 1449247 h 4117685"/>
              <a:gd name="connsiteX9" fmla="*/ 1575759 w 1869057"/>
              <a:gd name="connsiteY9" fmla="*/ 1621776 h 4117685"/>
              <a:gd name="connsiteX10" fmla="*/ 1736785 w 1869057"/>
              <a:gd name="connsiteY10" fmla="*/ 1731043 h 4117685"/>
              <a:gd name="connsiteX11" fmla="*/ 1840302 w 1869057"/>
              <a:gd name="connsiteY11" fmla="*/ 1834560 h 4117685"/>
              <a:gd name="connsiteX12" fmla="*/ 1869057 w 1869057"/>
              <a:gd name="connsiteY12" fmla="*/ 1961081 h 4117685"/>
              <a:gd name="connsiteX13" fmla="*/ 1495246 w 1869057"/>
              <a:gd name="connsiteY13" fmla="*/ 4117685 h 4117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869057" h="4117685">
                <a:moveTo>
                  <a:pt x="0" y="195542"/>
                </a:moveTo>
                <a:cubicBezTo>
                  <a:pt x="153837" y="172538"/>
                  <a:pt x="307675" y="149534"/>
                  <a:pt x="385313" y="132281"/>
                </a:cubicBezTo>
                <a:cubicBezTo>
                  <a:pt x="462951" y="115028"/>
                  <a:pt x="412152" y="114070"/>
                  <a:pt x="465827" y="92025"/>
                </a:cubicBezTo>
                <a:cubicBezTo>
                  <a:pt x="519502" y="69980"/>
                  <a:pt x="651774" y="-949"/>
                  <a:pt x="707366" y="9"/>
                </a:cubicBezTo>
                <a:lnTo>
                  <a:pt x="799381" y="97776"/>
                </a:lnTo>
                <a:cubicBezTo>
                  <a:pt x="862642" y="172538"/>
                  <a:pt x="996831" y="300017"/>
                  <a:pt x="1086929" y="448583"/>
                </a:cubicBezTo>
                <a:cubicBezTo>
                  <a:pt x="1177027" y="597149"/>
                  <a:pt x="1289170" y="851149"/>
                  <a:pt x="1339970" y="989172"/>
                </a:cubicBezTo>
                <a:cubicBezTo>
                  <a:pt x="1390770" y="1127195"/>
                  <a:pt x="1375435" y="1200040"/>
                  <a:pt x="1391729" y="1276719"/>
                </a:cubicBezTo>
                <a:cubicBezTo>
                  <a:pt x="1408023" y="1353398"/>
                  <a:pt x="1407064" y="1391738"/>
                  <a:pt x="1437736" y="1449247"/>
                </a:cubicBezTo>
                <a:cubicBezTo>
                  <a:pt x="1468408" y="1506757"/>
                  <a:pt x="1525918" y="1574810"/>
                  <a:pt x="1575759" y="1621776"/>
                </a:cubicBezTo>
                <a:cubicBezTo>
                  <a:pt x="1625600" y="1668742"/>
                  <a:pt x="1692695" y="1695579"/>
                  <a:pt x="1736785" y="1731043"/>
                </a:cubicBezTo>
                <a:cubicBezTo>
                  <a:pt x="1780875" y="1766507"/>
                  <a:pt x="1818257" y="1796220"/>
                  <a:pt x="1840302" y="1834560"/>
                </a:cubicBezTo>
                <a:lnTo>
                  <a:pt x="1869057" y="1961081"/>
                </a:lnTo>
                <a:cubicBezTo>
                  <a:pt x="1811548" y="2341602"/>
                  <a:pt x="1653397" y="3229643"/>
                  <a:pt x="1495246" y="4117685"/>
                </a:cubicBez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65081420-130E-48A6-A373-2439355CA432}"/>
              </a:ext>
            </a:extLst>
          </p:cNvPr>
          <p:cNvSpPr/>
          <p:nvPr/>
        </p:nvSpPr>
        <p:spPr>
          <a:xfrm>
            <a:off x="5578866" y="2979506"/>
            <a:ext cx="5106257" cy="471097"/>
          </a:xfrm>
          <a:custGeom>
            <a:avLst/>
            <a:gdLst>
              <a:gd name="connsiteX0" fmla="*/ 5054886 w 5054886"/>
              <a:gd name="connsiteY0" fmla="*/ 0 h 471097"/>
              <a:gd name="connsiteX1" fmla="*/ 4345969 w 5054886"/>
              <a:gd name="connsiteY1" fmla="*/ 71919 h 471097"/>
              <a:gd name="connsiteX2" fmla="*/ 3657600 w 5054886"/>
              <a:gd name="connsiteY2" fmla="*/ 154112 h 471097"/>
              <a:gd name="connsiteX3" fmla="*/ 3236360 w 5054886"/>
              <a:gd name="connsiteY3" fmla="*/ 143838 h 471097"/>
              <a:gd name="connsiteX4" fmla="*/ 2763749 w 5054886"/>
              <a:gd name="connsiteY4" fmla="*/ 421240 h 471097"/>
              <a:gd name="connsiteX5" fmla="*/ 2445250 w 5054886"/>
              <a:gd name="connsiteY5" fmla="*/ 462337 h 471097"/>
              <a:gd name="connsiteX6" fmla="*/ 2034283 w 5054886"/>
              <a:gd name="connsiteY6" fmla="*/ 318498 h 471097"/>
              <a:gd name="connsiteX7" fmla="*/ 1469205 w 5054886"/>
              <a:gd name="connsiteY7" fmla="*/ 308224 h 471097"/>
              <a:gd name="connsiteX8" fmla="*/ 945223 w 5054886"/>
              <a:gd name="connsiteY8" fmla="*/ 318498 h 471097"/>
              <a:gd name="connsiteX9" fmla="*/ 503434 w 5054886"/>
              <a:gd name="connsiteY9" fmla="*/ 328773 h 471097"/>
              <a:gd name="connsiteX10" fmla="*/ 0 w 5054886"/>
              <a:gd name="connsiteY10" fmla="*/ 369869 h 471097"/>
              <a:gd name="connsiteX0" fmla="*/ 5054886 w 5054886"/>
              <a:gd name="connsiteY0" fmla="*/ 0 h 471097"/>
              <a:gd name="connsiteX1" fmla="*/ 4345969 w 5054886"/>
              <a:gd name="connsiteY1" fmla="*/ 71919 h 471097"/>
              <a:gd name="connsiteX2" fmla="*/ 3657600 w 5054886"/>
              <a:gd name="connsiteY2" fmla="*/ 154112 h 471097"/>
              <a:gd name="connsiteX3" fmla="*/ 3236360 w 5054886"/>
              <a:gd name="connsiteY3" fmla="*/ 143838 h 471097"/>
              <a:gd name="connsiteX4" fmla="*/ 2763749 w 5054886"/>
              <a:gd name="connsiteY4" fmla="*/ 421240 h 471097"/>
              <a:gd name="connsiteX5" fmla="*/ 2445250 w 5054886"/>
              <a:gd name="connsiteY5" fmla="*/ 462337 h 471097"/>
              <a:gd name="connsiteX6" fmla="*/ 2034283 w 5054886"/>
              <a:gd name="connsiteY6" fmla="*/ 318498 h 471097"/>
              <a:gd name="connsiteX7" fmla="*/ 1469205 w 5054886"/>
              <a:gd name="connsiteY7" fmla="*/ 308224 h 471097"/>
              <a:gd name="connsiteX8" fmla="*/ 945223 w 5054886"/>
              <a:gd name="connsiteY8" fmla="*/ 318498 h 471097"/>
              <a:gd name="connsiteX9" fmla="*/ 503434 w 5054886"/>
              <a:gd name="connsiteY9" fmla="*/ 328773 h 471097"/>
              <a:gd name="connsiteX10" fmla="*/ 0 w 5054886"/>
              <a:gd name="connsiteY10" fmla="*/ 369869 h 471097"/>
              <a:gd name="connsiteX0" fmla="*/ 5106257 w 5106257"/>
              <a:gd name="connsiteY0" fmla="*/ 0 h 471097"/>
              <a:gd name="connsiteX1" fmla="*/ 4397340 w 5106257"/>
              <a:gd name="connsiteY1" fmla="*/ 71919 h 471097"/>
              <a:gd name="connsiteX2" fmla="*/ 3708971 w 5106257"/>
              <a:gd name="connsiteY2" fmla="*/ 154112 h 471097"/>
              <a:gd name="connsiteX3" fmla="*/ 3287731 w 5106257"/>
              <a:gd name="connsiteY3" fmla="*/ 143838 h 471097"/>
              <a:gd name="connsiteX4" fmla="*/ 2815120 w 5106257"/>
              <a:gd name="connsiteY4" fmla="*/ 421240 h 471097"/>
              <a:gd name="connsiteX5" fmla="*/ 2496621 w 5106257"/>
              <a:gd name="connsiteY5" fmla="*/ 462337 h 471097"/>
              <a:gd name="connsiteX6" fmla="*/ 2085654 w 5106257"/>
              <a:gd name="connsiteY6" fmla="*/ 318498 h 471097"/>
              <a:gd name="connsiteX7" fmla="*/ 1520576 w 5106257"/>
              <a:gd name="connsiteY7" fmla="*/ 308224 h 471097"/>
              <a:gd name="connsiteX8" fmla="*/ 996594 w 5106257"/>
              <a:gd name="connsiteY8" fmla="*/ 318498 h 471097"/>
              <a:gd name="connsiteX9" fmla="*/ 554805 w 5106257"/>
              <a:gd name="connsiteY9" fmla="*/ 328773 h 471097"/>
              <a:gd name="connsiteX10" fmla="*/ 0 w 5106257"/>
              <a:gd name="connsiteY10" fmla="*/ 318498 h 4710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06257" h="471097">
                <a:moveTo>
                  <a:pt x="5106257" y="0"/>
                </a:moveTo>
                <a:lnTo>
                  <a:pt x="4397340" y="71919"/>
                </a:lnTo>
                <a:cubicBezTo>
                  <a:pt x="4164459" y="97604"/>
                  <a:pt x="3893906" y="142125"/>
                  <a:pt x="3708971" y="154112"/>
                </a:cubicBezTo>
                <a:cubicBezTo>
                  <a:pt x="3524036" y="166099"/>
                  <a:pt x="3436706" y="99317"/>
                  <a:pt x="3287731" y="143838"/>
                </a:cubicBezTo>
                <a:cubicBezTo>
                  <a:pt x="3138756" y="188359"/>
                  <a:pt x="2946972" y="368157"/>
                  <a:pt x="2815120" y="421240"/>
                </a:cubicBezTo>
                <a:cubicBezTo>
                  <a:pt x="2683268" y="474323"/>
                  <a:pt x="2618199" y="479461"/>
                  <a:pt x="2496621" y="462337"/>
                </a:cubicBezTo>
                <a:cubicBezTo>
                  <a:pt x="2375043" y="445213"/>
                  <a:pt x="2248328" y="344183"/>
                  <a:pt x="2085654" y="318498"/>
                </a:cubicBezTo>
                <a:cubicBezTo>
                  <a:pt x="1922980" y="292813"/>
                  <a:pt x="1702086" y="308224"/>
                  <a:pt x="1520576" y="308224"/>
                </a:cubicBezTo>
                <a:cubicBezTo>
                  <a:pt x="1339066" y="308224"/>
                  <a:pt x="996594" y="318498"/>
                  <a:pt x="996594" y="318498"/>
                </a:cubicBezTo>
                <a:cubicBezTo>
                  <a:pt x="835632" y="321923"/>
                  <a:pt x="712342" y="320211"/>
                  <a:pt x="554805" y="328773"/>
                </a:cubicBezTo>
                <a:cubicBezTo>
                  <a:pt x="397268" y="337335"/>
                  <a:pt x="172948" y="528263"/>
                  <a:pt x="0" y="318498"/>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9004F8C-39EF-4669-BE14-7BE8D7677D53}"/>
              </a:ext>
            </a:extLst>
          </p:cNvPr>
          <p:cNvSpPr/>
          <p:nvPr/>
        </p:nvSpPr>
        <p:spPr>
          <a:xfrm>
            <a:off x="8502445" y="12314903"/>
            <a:ext cx="199103" cy="1519084"/>
          </a:xfrm>
          <a:custGeom>
            <a:avLst/>
            <a:gdLst>
              <a:gd name="connsiteX0" fmla="*/ 199103 w 199103"/>
              <a:gd name="connsiteY0" fmla="*/ 1519084 h 1519084"/>
              <a:gd name="connsiteX1" fmla="*/ 66368 w 199103"/>
              <a:gd name="connsiteY1" fmla="*/ 1194620 h 1519084"/>
              <a:gd name="connsiteX2" fmla="*/ 0 w 199103"/>
              <a:gd name="connsiteY2" fmla="*/ 833284 h 1519084"/>
              <a:gd name="connsiteX3" fmla="*/ 110613 w 199103"/>
              <a:gd name="connsiteY3" fmla="*/ 0 h 1519084"/>
            </a:gdLst>
            <a:ahLst/>
            <a:cxnLst>
              <a:cxn ang="0">
                <a:pos x="connsiteX0" y="connsiteY0"/>
              </a:cxn>
              <a:cxn ang="0">
                <a:pos x="connsiteX1" y="connsiteY1"/>
              </a:cxn>
              <a:cxn ang="0">
                <a:pos x="connsiteX2" y="connsiteY2"/>
              </a:cxn>
              <a:cxn ang="0">
                <a:pos x="connsiteX3" y="connsiteY3"/>
              </a:cxn>
            </a:cxnLst>
            <a:rect l="l" t="t" r="r" b="b"/>
            <a:pathLst>
              <a:path w="199103" h="1519084">
                <a:moveTo>
                  <a:pt x="199103" y="1519084"/>
                </a:moveTo>
                <a:lnTo>
                  <a:pt x="66368" y="1194620"/>
                </a:lnTo>
                <a:lnTo>
                  <a:pt x="0" y="833284"/>
                </a:lnTo>
                <a:lnTo>
                  <a:pt x="110613"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9250B55E-D7DC-4ECF-8561-40889033EC61}"/>
              </a:ext>
            </a:extLst>
          </p:cNvPr>
          <p:cNvSpPr/>
          <p:nvPr/>
        </p:nvSpPr>
        <p:spPr>
          <a:xfrm>
            <a:off x="8576187" y="11806084"/>
            <a:ext cx="1585452" cy="781664"/>
          </a:xfrm>
          <a:custGeom>
            <a:avLst/>
            <a:gdLst>
              <a:gd name="connsiteX0" fmla="*/ 0 w 1585452"/>
              <a:gd name="connsiteY0" fmla="*/ 486697 h 781664"/>
              <a:gd name="connsiteX1" fmla="*/ 287594 w 1585452"/>
              <a:gd name="connsiteY1" fmla="*/ 464574 h 781664"/>
              <a:gd name="connsiteX2" fmla="*/ 671052 w 1585452"/>
              <a:gd name="connsiteY2" fmla="*/ 213851 h 781664"/>
              <a:gd name="connsiteX3" fmla="*/ 1017639 w 1585452"/>
              <a:gd name="connsiteY3" fmla="*/ 0 h 781664"/>
              <a:gd name="connsiteX4" fmla="*/ 1356852 w 1585452"/>
              <a:gd name="connsiteY4" fmla="*/ 398206 h 781664"/>
              <a:gd name="connsiteX5" fmla="*/ 1585452 w 1585452"/>
              <a:gd name="connsiteY5" fmla="*/ 781664 h 7816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85452" h="781664">
                <a:moveTo>
                  <a:pt x="0" y="486697"/>
                </a:moveTo>
                <a:lnTo>
                  <a:pt x="287594" y="464574"/>
                </a:lnTo>
                <a:lnTo>
                  <a:pt x="671052" y="213851"/>
                </a:lnTo>
                <a:lnTo>
                  <a:pt x="1017639" y="0"/>
                </a:lnTo>
                <a:lnTo>
                  <a:pt x="1356852" y="398206"/>
                </a:lnTo>
                <a:lnTo>
                  <a:pt x="1585452" y="78166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B6BF0A93-7407-440D-BF11-DD8C8129BE3F}"/>
              </a:ext>
            </a:extLst>
          </p:cNvPr>
          <p:cNvSpPr/>
          <p:nvPr/>
        </p:nvSpPr>
        <p:spPr>
          <a:xfrm>
            <a:off x="8930148" y="11289890"/>
            <a:ext cx="1342104" cy="508820"/>
          </a:xfrm>
          <a:custGeom>
            <a:avLst/>
            <a:gdLst>
              <a:gd name="connsiteX0" fmla="*/ 0 w 1342104"/>
              <a:gd name="connsiteY0" fmla="*/ 508820 h 508820"/>
              <a:gd name="connsiteX1" fmla="*/ 103239 w 1342104"/>
              <a:gd name="connsiteY1" fmla="*/ 398207 h 508820"/>
              <a:gd name="connsiteX2" fmla="*/ 486697 w 1342104"/>
              <a:gd name="connsiteY2" fmla="*/ 412955 h 508820"/>
              <a:gd name="connsiteX3" fmla="*/ 966020 w 1342104"/>
              <a:gd name="connsiteY3" fmla="*/ 140110 h 508820"/>
              <a:gd name="connsiteX4" fmla="*/ 1025013 w 1342104"/>
              <a:gd name="connsiteY4" fmla="*/ 228600 h 508820"/>
              <a:gd name="connsiteX5" fmla="*/ 1342104 w 1342104"/>
              <a:gd name="connsiteY5" fmla="*/ 0 h 50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2104" h="508820">
                <a:moveTo>
                  <a:pt x="0" y="508820"/>
                </a:moveTo>
                <a:lnTo>
                  <a:pt x="103239" y="398207"/>
                </a:lnTo>
                <a:lnTo>
                  <a:pt x="486697" y="412955"/>
                </a:lnTo>
                <a:lnTo>
                  <a:pt x="966020" y="140110"/>
                </a:lnTo>
                <a:lnTo>
                  <a:pt x="1025013" y="228600"/>
                </a:lnTo>
                <a:lnTo>
                  <a:pt x="1342104"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2E393958-FDB8-48E5-AC45-6EE32F2FC074}"/>
              </a:ext>
            </a:extLst>
          </p:cNvPr>
          <p:cNvSpPr/>
          <p:nvPr/>
        </p:nvSpPr>
        <p:spPr>
          <a:xfrm>
            <a:off x="11400503" y="10493477"/>
            <a:ext cx="589936" cy="1909917"/>
          </a:xfrm>
          <a:custGeom>
            <a:avLst/>
            <a:gdLst>
              <a:gd name="connsiteX0" fmla="*/ 294968 w 589936"/>
              <a:gd name="connsiteY0" fmla="*/ 1909917 h 1909917"/>
              <a:gd name="connsiteX1" fmla="*/ 294968 w 589936"/>
              <a:gd name="connsiteY1" fmla="*/ 1909917 h 1909917"/>
              <a:gd name="connsiteX2" fmla="*/ 125362 w 589936"/>
              <a:gd name="connsiteY2" fmla="*/ 1548581 h 1909917"/>
              <a:gd name="connsiteX3" fmla="*/ 589936 w 589936"/>
              <a:gd name="connsiteY3" fmla="*/ 1305233 h 1909917"/>
              <a:gd name="connsiteX4" fmla="*/ 0 w 589936"/>
              <a:gd name="connsiteY4" fmla="*/ 368710 h 1909917"/>
              <a:gd name="connsiteX5" fmla="*/ 199103 w 589936"/>
              <a:gd name="connsiteY5" fmla="*/ 0 h 19099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9936" h="1909917">
                <a:moveTo>
                  <a:pt x="294968" y="1909917"/>
                </a:moveTo>
                <a:lnTo>
                  <a:pt x="294968" y="1909917"/>
                </a:lnTo>
                <a:lnTo>
                  <a:pt x="125362" y="1548581"/>
                </a:lnTo>
                <a:lnTo>
                  <a:pt x="589936" y="1305233"/>
                </a:lnTo>
                <a:lnTo>
                  <a:pt x="0" y="368710"/>
                </a:lnTo>
                <a:lnTo>
                  <a:pt x="199103"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B5160B39-51DD-4818-BBDF-70A1A890112D}"/>
              </a:ext>
            </a:extLst>
          </p:cNvPr>
          <p:cNvSpPr/>
          <p:nvPr/>
        </p:nvSpPr>
        <p:spPr>
          <a:xfrm>
            <a:off x="12019935" y="9638071"/>
            <a:ext cx="1718188" cy="1666568"/>
          </a:xfrm>
          <a:custGeom>
            <a:avLst/>
            <a:gdLst>
              <a:gd name="connsiteX0" fmla="*/ 626807 w 1718188"/>
              <a:gd name="connsiteY0" fmla="*/ 1666568 h 1666568"/>
              <a:gd name="connsiteX1" fmla="*/ 0 w 1718188"/>
              <a:gd name="connsiteY1" fmla="*/ 648929 h 1666568"/>
              <a:gd name="connsiteX2" fmla="*/ 1157749 w 1718188"/>
              <a:gd name="connsiteY2" fmla="*/ 0 h 1666568"/>
              <a:gd name="connsiteX3" fmla="*/ 1718188 w 1718188"/>
              <a:gd name="connsiteY3" fmla="*/ 973394 h 1666568"/>
            </a:gdLst>
            <a:ahLst/>
            <a:cxnLst>
              <a:cxn ang="0">
                <a:pos x="connsiteX0" y="connsiteY0"/>
              </a:cxn>
              <a:cxn ang="0">
                <a:pos x="connsiteX1" y="connsiteY1"/>
              </a:cxn>
              <a:cxn ang="0">
                <a:pos x="connsiteX2" y="connsiteY2"/>
              </a:cxn>
              <a:cxn ang="0">
                <a:pos x="connsiteX3" y="connsiteY3"/>
              </a:cxn>
            </a:cxnLst>
            <a:rect l="l" t="t" r="r" b="b"/>
            <a:pathLst>
              <a:path w="1718188" h="1666568">
                <a:moveTo>
                  <a:pt x="626807" y="1666568"/>
                </a:moveTo>
                <a:lnTo>
                  <a:pt x="0" y="648929"/>
                </a:lnTo>
                <a:lnTo>
                  <a:pt x="1157749" y="0"/>
                </a:lnTo>
                <a:lnTo>
                  <a:pt x="1718188" y="97339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Shape 63">
            <a:extLst>
              <a:ext uri="{FF2B5EF4-FFF2-40B4-BE49-F238E27FC236}">
                <a16:creationId xmlns:a16="http://schemas.microsoft.com/office/drawing/2014/main" id="{762D1C29-B9FC-4507-9D7F-45710A508F6C}"/>
              </a:ext>
            </a:extLst>
          </p:cNvPr>
          <p:cNvSpPr/>
          <p:nvPr/>
        </p:nvSpPr>
        <p:spPr>
          <a:xfrm>
            <a:off x="12506632" y="9807677"/>
            <a:ext cx="811162" cy="1113504"/>
          </a:xfrm>
          <a:custGeom>
            <a:avLst/>
            <a:gdLst>
              <a:gd name="connsiteX0" fmla="*/ 0 w 811162"/>
              <a:gd name="connsiteY0" fmla="*/ 228600 h 1113504"/>
              <a:gd name="connsiteX1" fmla="*/ 501445 w 811162"/>
              <a:gd name="connsiteY1" fmla="*/ 1113504 h 1113504"/>
              <a:gd name="connsiteX2" fmla="*/ 811162 w 811162"/>
              <a:gd name="connsiteY2" fmla="*/ 707923 h 1113504"/>
              <a:gd name="connsiteX3" fmla="*/ 412955 w 811162"/>
              <a:gd name="connsiteY3" fmla="*/ 0 h 1113504"/>
              <a:gd name="connsiteX4" fmla="*/ 0 w 811162"/>
              <a:gd name="connsiteY4" fmla="*/ 228600 h 11135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1162" h="1113504">
                <a:moveTo>
                  <a:pt x="0" y="228600"/>
                </a:moveTo>
                <a:lnTo>
                  <a:pt x="501445" y="1113504"/>
                </a:lnTo>
                <a:lnTo>
                  <a:pt x="811162" y="707923"/>
                </a:lnTo>
                <a:lnTo>
                  <a:pt x="412955" y="0"/>
                </a:lnTo>
                <a:lnTo>
                  <a:pt x="0" y="228600"/>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6BEC8031-FECB-489F-ACA5-355FA4C38B48}"/>
              </a:ext>
            </a:extLst>
          </p:cNvPr>
          <p:cNvSpPr/>
          <p:nvPr/>
        </p:nvSpPr>
        <p:spPr>
          <a:xfrm>
            <a:off x="11422626" y="10331245"/>
            <a:ext cx="1216742" cy="1386349"/>
          </a:xfrm>
          <a:custGeom>
            <a:avLst/>
            <a:gdLst>
              <a:gd name="connsiteX0" fmla="*/ 538316 w 1216742"/>
              <a:gd name="connsiteY0" fmla="*/ 1364226 h 1364226"/>
              <a:gd name="connsiteX1" fmla="*/ 1216742 w 1216742"/>
              <a:gd name="connsiteY1" fmla="*/ 958645 h 1364226"/>
              <a:gd name="connsiteX2" fmla="*/ 619432 w 1216742"/>
              <a:gd name="connsiteY2" fmla="*/ 0 h 1364226"/>
              <a:gd name="connsiteX3" fmla="*/ 516193 w 1216742"/>
              <a:gd name="connsiteY3" fmla="*/ 73742 h 1364226"/>
              <a:gd name="connsiteX4" fmla="*/ 206477 w 1216742"/>
              <a:gd name="connsiteY4" fmla="*/ 331839 h 1364226"/>
              <a:gd name="connsiteX5" fmla="*/ 0 w 1216742"/>
              <a:gd name="connsiteY5" fmla="*/ 560439 h 1364226"/>
              <a:gd name="connsiteX6" fmla="*/ 538316 w 1216742"/>
              <a:gd name="connsiteY6" fmla="*/ 1364226 h 1364226"/>
              <a:gd name="connsiteX0" fmla="*/ 516193 w 1216742"/>
              <a:gd name="connsiteY0" fmla="*/ 1386349 h 1386349"/>
              <a:gd name="connsiteX1" fmla="*/ 1216742 w 1216742"/>
              <a:gd name="connsiteY1" fmla="*/ 958645 h 1386349"/>
              <a:gd name="connsiteX2" fmla="*/ 619432 w 1216742"/>
              <a:gd name="connsiteY2" fmla="*/ 0 h 1386349"/>
              <a:gd name="connsiteX3" fmla="*/ 516193 w 1216742"/>
              <a:gd name="connsiteY3" fmla="*/ 73742 h 1386349"/>
              <a:gd name="connsiteX4" fmla="*/ 206477 w 1216742"/>
              <a:gd name="connsiteY4" fmla="*/ 331839 h 1386349"/>
              <a:gd name="connsiteX5" fmla="*/ 0 w 1216742"/>
              <a:gd name="connsiteY5" fmla="*/ 560439 h 1386349"/>
              <a:gd name="connsiteX6" fmla="*/ 516193 w 1216742"/>
              <a:gd name="connsiteY6" fmla="*/ 1386349 h 1386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16742" h="1386349">
                <a:moveTo>
                  <a:pt x="516193" y="1386349"/>
                </a:moveTo>
                <a:lnTo>
                  <a:pt x="1216742" y="958645"/>
                </a:lnTo>
                <a:lnTo>
                  <a:pt x="619432" y="0"/>
                </a:lnTo>
                <a:lnTo>
                  <a:pt x="516193" y="73742"/>
                </a:lnTo>
                <a:lnTo>
                  <a:pt x="206477" y="331839"/>
                </a:lnTo>
                <a:lnTo>
                  <a:pt x="0" y="560439"/>
                </a:lnTo>
                <a:lnTo>
                  <a:pt x="516193" y="1386349"/>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B8F7C3E9-4BFA-498C-9EB1-96003A064699}"/>
              </a:ext>
            </a:extLst>
          </p:cNvPr>
          <p:cNvSpPr/>
          <p:nvPr/>
        </p:nvSpPr>
        <p:spPr>
          <a:xfrm>
            <a:off x="13716000" y="10685206"/>
            <a:ext cx="2138516" cy="1327355"/>
          </a:xfrm>
          <a:custGeom>
            <a:avLst/>
            <a:gdLst>
              <a:gd name="connsiteX0" fmla="*/ 0 w 2138516"/>
              <a:gd name="connsiteY0" fmla="*/ 516194 h 1327355"/>
              <a:gd name="connsiteX1" fmla="*/ 272845 w 2138516"/>
              <a:gd name="connsiteY1" fmla="*/ 1143000 h 1327355"/>
              <a:gd name="connsiteX2" fmla="*/ 641555 w 2138516"/>
              <a:gd name="connsiteY2" fmla="*/ 1032388 h 1327355"/>
              <a:gd name="connsiteX3" fmla="*/ 722671 w 2138516"/>
              <a:gd name="connsiteY3" fmla="*/ 1201994 h 1327355"/>
              <a:gd name="connsiteX4" fmla="*/ 1179871 w 2138516"/>
              <a:gd name="connsiteY4" fmla="*/ 1327355 h 1327355"/>
              <a:gd name="connsiteX5" fmla="*/ 2064774 w 2138516"/>
              <a:gd name="connsiteY5" fmla="*/ 980768 h 1327355"/>
              <a:gd name="connsiteX6" fmla="*/ 2138516 w 2138516"/>
              <a:gd name="connsiteY6" fmla="*/ 818536 h 1327355"/>
              <a:gd name="connsiteX7" fmla="*/ 1976284 w 2138516"/>
              <a:gd name="connsiteY7" fmla="*/ 449826 h 1327355"/>
              <a:gd name="connsiteX8" fmla="*/ 1452716 w 2138516"/>
              <a:gd name="connsiteY8" fmla="*/ 641555 h 1327355"/>
              <a:gd name="connsiteX9" fmla="*/ 1120877 w 2138516"/>
              <a:gd name="connsiteY9" fmla="*/ 0 h 1327355"/>
              <a:gd name="connsiteX10" fmla="*/ 0 w 2138516"/>
              <a:gd name="connsiteY10" fmla="*/ 516194 h 13273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38516" h="1327355">
                <a:moveTo>
                  <a:pt x="0" y="516194"/>
                </a:moveTo>
                <a:lnTo>
                  <a:pt x="272845" y="1143000"/>
                </a:lnTo>
                <a:lnTo>
                  <a:pt x="641555" y="1032388"/>
                </a:lnTo>
                <a:lnTo>
                  <a:pt x="722671" y="1201994"/>
                </a:lnTo>
                <a:lnTo>
                  <a:pt x="1179871" y="1327355"/>
                </a:lnTo>
                <a:lnTo>
                  <a:pt x="2064774" y="980768"/>
                </a:lnTo>
                <a:lnTo>
                  <a:pt x="2138516" y="818536"/>
                </a:lnTo>
                <a:lnTo>
                  <a:pt x="1976284" y="449826"/>
                </a:lnTo>
                <a:lnTo>
                  <a:pt x="1452716" y="641555"/>
                </a:lnTo>
                <a:lnTo>
                  <a:pt x="1120877" y="0"/>
                </a:lnTo>
                <a:lnTo>
                  <a:pt x="0" y="516194"/>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Shape 66">
            <a:extLst>
              <a:ext uri="{FF2B5EF4-FFF2-40B4-BE49-F238E27FC236}">
                <a16:creationId xmlns:a16="http://schemas.microsoft.com/office/drawing/2014/main" id="{79F4499B-3CB5-4998-8760-FCF3BF2D2173}"/>
              </a:ext>
            </a:extLst>
          </p:cNvPr>
          <p:cNvSpPr/>
          <p:nvPr/>
        </p:nvSpPr>
        <p:spPr>
          <a:xfrm>
            <a:off x="10382865" y="9188245"/>
            <a:ext cx="1179870" cy="1194620"/>
          </a:xfrm>
          <a:custGeom>
            <a:avLst/>
            <a:gdLst>
              <a:gd name="connsiteX0" fmla="*/ 331838 w 1179870"/>
              <a:gd name="connsiteY0" fmla="*/ 995516 h 1194620"/>
              <a:gd name="connsiteX1" fmla="*/ 0 w 1179870"/>
              <a:gd name="connsiteY1" fmla="*/ 368710 h 1194620"/>
              <a:gd name="connsiteX2" fmla="*/ 612058 w 1179870"/>
              <a:gd name="connsiteY2" fmla="*/ 0 h 1194620"/>
              <a:gd name="connsiteX3" fmla="*/ 1179870 w 1179870"/>
              <a:gd name="connsiteY3" fmla="*/ 1025013 h 1194620"/>
              <a:gd name="connsiteX4" fmla="*/ 848032 w 1179870"/>
              <a:gd name="connsiteY4" fmla="*/ 1194620 h 1194620"/>
              <a:gd name="connsiteX5" fmla="*/ 641554 w 1179870"/>
              <a:gd name="connsiteY5" fmla="*/ 833284 h 1194620"/>
              <a:gd name="connsiteX6" fmla="*/ 331838 w 1179870"/>
              <a:gd name="connsiteY6" fmla="*/ 995516 h 1194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79870" h="1194620">
                <a:moveTo>
                  <a:pt x="331838" y="995516"/>
                </a:moveTo>
                <a:lnTo>
                  <a:pt x="0" y="368710"/>
                </a:lnTo>
                <a:lnTo>
                  <a:pt x="612058" y="0"/>
                </a:lnTo>
                <a:lnTo>
                  <a:pt x="1179870" y="1025013"/>
                </a:lnTo>
                <a:lnTo>
                  <a:pt x="848032" y="1194620"/>
                </a:lnTo>
                <a:lnTo>
                  <a:pt x="641554" y="833284"/>
                </a:lnTo>
                <a:lnTo>
                  <a:pt x="331838" y="995516"/>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056839F4-B294-417E-A22D-B8EBC8E7921D}"/>
              </a:ext>
            </a:extLst>
          </p:cNvPr>
          <p:cNvSpPr/>
          <p:nvPr/>
        </p:nvSpPr>
        <p:spPr>
          <a:xfrm>
            <a:off x="10043652" y="13998285"/>
            <a:ext cx="921774" cy="1393722"/>
          </a:xfrm>
          <a:custGeom>
            <a:avLst/>
            <a:gdLst>
              <a:gd name="connsiteX0" fmla="*/ 0 w 921774"/>
              <a:gd name="connsiteY0" fmla="*/ 103239 h 1393722"/>
              <a:gd name="connsiteX1" fmla="*/ 435077 w 921774"/>
              <a:gd name="connsiteY1" fmla="*/ 0 h 1393722"/>
              <a:gd name="connsiteX2" fmla="*/ 921774 w 921774"/>
              <a:gd name="connsiteY2" fmla="*/ 1253613 h 1393722"/>
              <a:gd name="connsiteX3" fmla="*/ 464574 w 921774"/>
              <a:gd name="connsiteY3" fmla="*/ 1393722 h 1393722"/>
              <a:gd name="connsiteX4" fmla="*/ 0 w 921774"/>
              <a:gd name="connsiteY4" fmla="*/ 103239 h 139372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774" h="1393722">
                <a:moveTo>
                  <a:pt x="0" y="103239"/>
                </a:moveTo>
                <a:lnTo>
                  <a:pt x="435077" y="0"/>
                </a:lnTo>
                <a:lnTo>
                  <a:pt x="921774" y="1253613"/>
                </a:lnTo>
                <a:lnTo>
                  <a:pt x="464574" y="1393722"/>
                </a:lnTo>
                <a:lnTo>
                  <a:pt x="0" y="103239"/>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0A9FB74-E4D1-423F-B807-660EB42EDE64}"/>
              </a:ext>
            </a:extLst>
          </p:cNvPr>
          <p:cNvSpPr/>
          <p:nvPr/>
        </p:nvSpPr>
        <p:spPr>
          <a:xfrm>
            <a:off x="13207181" y="13577956"/>
            <a:ext cx="1511709" cy="899651"/>
          </a:xfrm>
          <a:custGeom>
            <a:avLst/>
            <a:gdLst>
              <a:gd name="connsiteX0" fmla="*/ 1297858 w 1511709"/>
              <a:gd name="connsiteY0" fmla="*/ 280219 h 899651"/>
              <a:gd name="connsiteX1" fmla="*/ 789038 w 1511709"/>
              <a:gd name="connsiteY1" fmla="*/ 221226 h 899651"/>
              <a:gd name="connsiteX2" fmla="*/ 213851 w 1511709"/>
              <a:gd name="connsiteY2" fmla="*/ 66368 h 899651"/>
              <a:gd name="connsiteX3" fmla="*/ 0 w 1511709"/>
              <a:gd name="connsiteY3" fmla="*/ 0 h 899651"/>
              <a:gd name="connsiteX4" fmla="*/ 287593 w 1511709"/>
              <a:gd name="connsiteY4" fmla="*/ 663677 h 899651"/>
              <a:gd name="connsiteX5" fmla="*/ 1054509 w 1511709"/>
              <a:gd name="connsiteY5" fmla="*/ 781664 h 899651"/>
              <a:gd name="connsiteX6" fmla="*/ 1511709 w 1511709"/>
              <a:gd name="connsiteY6" fmla="*/ 899651 h 899651"/>
              <a:gd name="connsiteX7" fmla="*/ 1297858 w 1511709"/>
              <a:gd name="connsiteY7" fmla="*/ 280219 h 899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511709" h="899651">
                <a:moveTo>
                  <a:pt x="1297858" y="280219"/>
                </a:moveTo>
                <a:lnTo>
                  <a:pt x="789038" y="221226"/>
                </a:lnTo>
                <a:lnTo>
                  <a:pt x="213851" y="66368"/>
                </a:lnTo>
                <a:lnTo>
                  <a:pt x="0" y="0"/>
                </a:lnTo>
                <a:lnTo>
                  <a:pt x="287593" y="663677"/>
                </a:lnTo>
                <a:lnTo>
                  <a:pt x="1054509" y="781664"/>
                </a:lnTo>
                <a:lnTo>
                  <a:pt x="1511709" y="899651"/>
                </a:lnTo>
                <a:lnTo>
                  <a:pt x="1297858" y="280219"/>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2AC7DD6F-2F75-40DC-8D2E-987FC3E5E744}"/>
              </a:ext>
            </a:extLst>
          </p:cNvPr>
          <p:cNvSpPr/>
          <p:nvPr/>
        </p:nvSpPr>
        <p:spPr>
          <a:xfrm>
            <a:off x="13885606" y="14543975"/>
            <a:ext cx="1039762" cy="1378974"/>
          </a:xfrm>
          <a:custGeom>
            <a:avLst/>
            <a:gdLst>
              <a:gd name="connsiteX0" fmla="*/ 0 w 1039762"/>
              <a:gd name="connsiteY0" fmla="*/ 818536 h 1378974"/>
              <a:gd name="connsiteX1" fmla="*/ 206478 w 1039762"/>
              <a:gd name="connsiteY1" fmla="*/ 1378974 h 1378974"/>
              <a:gd name="connsiteX2" fmla="*/ 1039762 w 1039762"/>
              <a:gd name="connsiteY2" fmla="*/ 1194620 h 1378974"/>
              <a:gd name="connsiteX3" fmla="*/ 707923 w 1039762"/>
              <a:gd name="connsiteY3" fmla="*/ 339213 h 1378974"/>
              <a:gd name="connsiteX4" fmla="*/ 582562 w 1039762"/>
              <a:gd name="connsiteY4" fmla="*/ 88491 h 1378974"/>
              <a:gd name="connsiteX5" fmla="*/ 125362 w 1039762"/>
              <a:gd name="connsiteY5" fmla="*/ 0 h 1378974"/>
              <a:gd name="connsiteX6" fmla="*/ 117988 w 1039762"/>
              <a:gd name="connsiteY6" fmla="*/ 258097 h 1378974"/>
              <a:gd name="connsiteX7" fmla="*/ 302342 w 1039762"/>
              <a:gd name="connsiteY7" fmla="*/ 685800 h 1378974"/>
              <a:gd name="connsiteX8" fmla="*/ 0 w 1039762"/>
              <a:gd name="connsiteY8" fmla="*/ 818536 h 1378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39762" h="1378974">
                <a:moveTo>
                  <a:pt x="0" y="818536"/>
                </a:moveTo>
                <a:lnTo>
                  <a:pt x="206478" y="1378974"/>
                </a:lnTo>
                <a:lnTo>
                  <a:pt x="1039762" y="1194620"/>
                </a:lnTo>
                <a:lnTo>
                  <a:pt x="707923" y="339213"/>
                </a:lnTo>
                <a:lnTo>
                  <a:pt x="582562" y="88491"/>
                </a:lnTo>
                <a:lnTo>
                  <a:pt x="125362" y="0"/>
                </a:lnTo>
                <a:lnTo>
                  <a:pt x="117988" y="258097"/>
                </a:lnTo>
                <a:lnTo>
                  <a:pt x="302342" y="685800"/>
                </a:lnTo>
                <a:lnTo>
                  <a:pt x="0" y="818536"/>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D79A2547-2CC4-4961-813E-8D45C26A19A3}"/>
              </a:ext>
            </a:extLst>
          </p:cNvPr>
          <p:cNvSpPr/>
          <p:nvPr/>
        </p:nvSpPr>
        <p:spPr>
          <a:xfrm>
            <a:off x="9588137" y="16106181"/>
            <a:ext cx="1201783" cy="1663337"/>
          </a:xfrm>
          <a:custGeom>
            <a:avLst/>
            <a:gdLst>
              <a:gd name="connsiteX0" fmla="*/ 0 w 1201783"/>
              <a:gd name="connsiteY0" fmla="*/ 174171 h 1663337"/>
              <a:gd name="connsiteX1" fmla="*/ 322217 w 1201783"/>
              <a:gd name="connsiteY1" fmla="*/ 783771 h 1663337"/>
              <a:gd name="connsiteX2" fmla="*/ 418012 w 1201783"/>
              <a:gd name="connsiteY2" fmla="*/ 1175657 h 1663337"/>
              <a:gd name="connsiteX3" fmla="*/ 418012 w 1201783"/>
              <a:gd name="connsiteY3" fmla="*/ 1663337 h 1663337"/>
              <a:gd name="connsiteX4" fmla="*/ 1201783 w 1201783"/>
              <a:gd name="connsiteY4" fmla="*/ 1628502 h 1663337"/>
              <a:gd name="connsiteX5" fmla="*/ 478972 w 1201783"/>
              <a:gd name="connsiteY5" fmla="*/ 0 h 1663337"/>
              <a:gd name="connsiteX6" fmla="*/ 0 w 1201783"/>
              <a:gd name="connsiteY6" fmla="*/ 174171 h 16633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01783" h="1663337">
                <a:moveTo>
                  <a:pt x="0" y="174171"/>
                </a:moveTo>
                <a:lnTo>
                  <a:pt x="322217" y="783771"/>
                </a:lnTo>
                <a:lnTo>
                  <a:pt x="418012" y="1175657"/>
                </a:lnTo>
                <a:lnTo>
                  <a:pt x="418012" y="1663337"/>
                </a:lnTo>
                <a:lnTo>
                  <a:pt x="1201783" y="1628502"/>
                </a:lnTo>
                <a:lnTo>
                  <a:pt x="478972" y="0"/>
                </a:lnTo>
                <a:lnTo>
                  <a:pt x="0" y="174171"/>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2166A4A7-167C-4DCC-B95B-48D85F984398}"/>
              </a:ext>
            </a:extLst>
          </p:cNvPr>
          <p:cNvSpPr/>
          <p:nvPr/>
        </p:nvSpPr>
        <p:spPr>
          <a:xfrm>
            <a:off x="7811589" y="15374661"/>
            <a:ext cx="1027611" cy="775062"/>
          </a:xfrm>
          <a:custGeom>
            <a:avLst/>
            <a:gdLst>
              <a:gd name="connsiteX0" fmla="*/ 174171 w 1027611"/>
              <a:gd name="connsiteY0" fmla="*/ 191588 h 775062"/>
              <a:gd name="connsiteX1" fmla="*/ 0 w 1027611"/>
              <a:gd name="connsiteY1" fmla="*/ 775062 h 775062"/>
              <a:gd name="connsiteX2" fmla="*/ 1027611 w 1027611"/>
              <a:gd name="connsiteY2" fmla="*/ 513805 h 775062"/>
              <a:gd name="connsiteX3" fmla="*/ 923108 w 1027611"/>
              <a:gd name="connsiteY3" fmla="*/ 0 h 775062"/>
              <a:gd name="connsiteX4" fmla="*/ 174171 w 1027611"/>
              <a:gd name="connsiteY4" fmla="*/ 191588 h 7750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27611" h="775062">
                <a:moveTo>
                  <a:pt x="174171" y="191588"/>
                </a:moveTo>
                <a:lnTo>
                  <a:pt x="0" y="775062"/>
                </a:lnTo>
                <a:lnTo>
                  <a:pt x="1027611" y="513805"/>
                </a:lnTo>
                <a:lnTo>
                  <a:pt x="923108" y="0"/>
                </a:lnTo>
                <a:lnTo>
                  <a:pt x="174171" y="191588"/>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CDC62A94-C0B0-42C1-BE25-7EF043CFF41C}"/>
              </a:ext>
            </a:extLst>
          </p:cNvPr>
          <p:cNvSpPr/>
          <p:nvPr/>
        </p:nvSpPr>
        <p:spPr>
          <a:xfrm>
            <a:off x="18949851" y="13084306"/>
            <a:ext cx="992778" cy="1933303"/>
          </a:xfrm>
          <a:custGeom>
            <a:avLst/>
            <a:gdLst>
              <a:gd name="connsiteX0" fmla="*/ 644435 w 992778"/>
              <a:gd name="connsiteY0" fmla="*/ 0 h 1933303"/>
              <a:gd name="connsiteX1" fmla="*/ 0 w 992778"/>
              <a:gd name="connsiteY1" fmla="*/ 243840 h 1933303"/>
              <a:gd name="connsiteX2" fmla="*/ 435429 w 992778"/>
              <a:gd name="connsiteY2" fmla="*/ 1933303 h 1933303"/>
              <a:gd name="connsiteX3" fmla="*/ 992778 w 992778"/>
              <a:gd name="connsiteY3" fmla="*/ 1863635 h 1933303"/>
              <a:gd name="connsiteX4" fmla="*/ 644435 w 992778"/>
              <a:gd name="connsiteY4" fmla="*/ 0 h 193330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2778" h="1933303">
                <a:moveTo>
                  <a:pt x="644435" y="0"/>
                </a:moveTo>
                <a:lnTo>
                  <a:pt x="0" y="243840"/>
                </a:lnTo>
                <a:lnTo>
                  <a:pt x="435429" y="1933303"/>
                </a:lnTo>
                <a:lnTo>
                  <a:pt x="992778" y="1863635"/>
                </a:lnTo>
                <a:lnTo>
                  <a:pt x="644435" y="0"/>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008C2FF6-BDC3-4C55-83DE-214E3C27333B}"/>
              </a:ext>
            </a:extLst>
          </p:cNvPr>
          <p:cNvSpPr/>
          <p:nvPr/>
        </p:nvSpPr>
        <p:spPr>
          <a:xfrm>
            <a:off x="20978949" y="17133792"/>
            <a:ext cx="1254034" cy="661851"/>
          </a:xfrm>
          <a:custGeom>
            <a:avLst/>
            <a:gdLst>
              <a:gd name="connsiteX0" fmla="*/ 174171 w 1254034"/>
              <a:gd name="connsiteY0" fmla="*/ 635726 h 661851"/>
              <a:gd name="connsiteX1" fmla="*/ 0 w 1254034"/>
              <a:gd name="connsiteY1" fmla="*/ 174171 h 661851"/>
              <a:gd name="connsiteX2" fmla="*/ 1079862 w 1254034"/>
              <a:gd name="connsiteY2" fmla="*/ 0 h 661851"/>
              <a:gd name="connsiteX3" fmla="*/ 1254034 w 1254034"/>
              <a:gd name="connsiteY3" fmla="*/ 661851 h 661851"/>
              <a:gd name="connsiteX4" fmla="*/ 174171 w 1254034"/>
              <a:gd name="connsiteY4" fmla="*/ 635726 h 66185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54034" h="661851">
                <a:moveTo>
                  <a:pt x="174171" y="635726"/>
                </a:moveTo>
                <a:lnTo>
                  <a:pt x="0" y="174171"/>
                </a:lnTo>
                <a:lnTo>
                  <a:pt x="1079862" y="0"/>
                </a:lnTo>
                <a:lnTo>
                  <a:pt x="1254034" y="661851"/>
                </a:lnTo>
                <a:lnTo>
                  <a:pt x="174171" y="635726"/>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BB5169BE-EE7F-4700-8B92-9D8BAD6F79FC}"/>
              </a:ext>
            </a:extLst>
          </p:cNvPr>
          <p:cNvSpPr/>
          <p:nvPr/>
        </p:nvSpPr>
        <p:spPr>
          <a:xfrm>
            <a:off x="3633537" y="15256042"/>
            <a:ext cx="986589" cy="2622884"/>
          </a:xfrm>
          <a:custGeom>
            <a:avLst/>
            <a:gdLst>
              <a:gd name="connsiteX0" fmla="*/ 0 w 986589"/>
              <a:gd name="connsiteY0" fmla="*/ 0 h 2622884"/>
              <a:gd name="connsiteX1" fmla="*/ 457200 w 986589"/>
              <a:gd name="connsiteY1" fmla="*/ 24063 h 2622884"/>
              <a:gd name="connsiteX2" fmla="*/ 625642 w 986589"/>
              <a:gd name="connsiteY2" fmla="*/ 2261937 h 2622884"/>
              <a:gd name="connsiteX3" fmla="*/ 914400 w 986589"/>
              <a:gd name="connsiteY3" fmla="*/ 2286000 h 2622884"/>
              <a:gd name="connsiteX4" fmla="*/ 986589 w 986589"/>
              <a:gd name="connsiteY4" fmla="*/ 2574758 h 2622884"/>
              <a:gd name="connsiteX5" fmla="*/ 240631 w 986589"/>
              <a:gd name="connsiteY5" fmla="*/ 2622884 h 2622884"/>
              <a:gd name="connsiteX6" fmla="*/ 0 w 986589"/>
              <a:gd name="connsiteY6" fmla="*/ 0 h 2622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86589" h="2622884">
                <a:moveTo>
                  <a:pt x="0" y="0"/>
                </a:moveTo>
                <a:lnTo>
                  <a:pt x="457200" y="24063"/>
                </a:lnTo>
                <a:lnTo>
                  <a:pt x="625642" y="2261937"/>
                </a:lnTo>
                <a:lnTo>
                  <a:pt x="914400" y="2286000"/>
                </a:lnTo>
                <a:lnTo>
                  <a:pt x="986589" y="2574758"/>
                </a:lnTo>
                <a:lnTo>
                  <a:pt x="240631" y="2622884"/>
                </a:lnTo>
                <a:lnTo>
                  <a:pt x="0" y="0"/>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A1055398-68C7-4DB8-A56C-6E4774A7B440}"/>
              </a:ext>
            </a:extLst>
          </p:cNvPr>
          <p:cNvSpPr/>
          <p:nvPr/>
        </p:nvSpPr>
        <p:spPr>
          <a:xfrm>
            <a:off x="768485" y="9931940"/>
            <a:ext cx="578796" cy="4864"/>
          </a:xfrm>
          <a:custGeom>
            <a:avLst/>
            <a:gdLst>
              <a:gd name="connsiteX0" fmla="*/ 0 w 578796"/>
              <a:gd name="connsiteY0" fmla="*/ 4864 h 4864"/>
              <a:gd name="connsiteX1" fmla="*/ 578796 w 578796"/>
              <a:gd name="connsiteY1" fmla="*/ 0 h 4864"/>
            </a:gdLst>
            <a:ahLst/>
            <a:cxnLst>
              <a:cxn ang="0">
                <a:pos x="connsiteX0" y="connsiteY0"/>
              </a:cxn>
              <a:cxn ang="0">
                <a:pos x="connsiteX1" y="connsiteY1"/>
              </a:cxn>
            </a:cxnLst>
            <a:rect l="l" t="t" r="r" b="b"/>
            <a:pathLst>
              <a:path w="578796" h="4864">
                <a:moveTo>
                  <a:pt x="0" y="4864"/>
                </a:moveTo>
                <a:lnTo>
                  <a:pt x="578796"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B1DE2796-1835-48BC-8773-1F2F5DB210FE}"/>
              </a:ext>
            </a:extLst>
          </p:cNvPr>
          <p:cNvSpPr/>
          <p:nvPr/>
        </p:nvSpPr>
        <p:spPr>
          <a:xfrm>
            <a:off x="1381328" y="10364821"/>
            <a:ext cx="2349229" cy="505839"/>
          </a:xfrm>
          <a:custGeom>
            <a:avLst/>
            <a:gdLst>
              <a:gd name="connsiteX0" fmla="*/ 0 w 2349229"/>
              <a:gd name="connsiteY0" fmla="*/ 505839 h 505839"/>
              <a:gd name="connsiteX1" fmla="*/ 1162455 w 2349229"/>
              <a:gd name="connsiteY1" fmla="*/ 428017 h 505839"/>
              <a:gd name="connsiteX2" fmla="*/ 2349229 w 2349229"/>
              <a:gd name="connsiteY2" fmla="*/ 0 h 505839"/>
            </a:gdLst>
            <a:ahLst/>
            <a:cxnLst>
              <a:cxn ang="0">
                <a:pos x="connsiteX0" y="connsiteY0"/>
              </a:cxn>
              <a:cxn ang="0">
                <a:pos x="connsiteX1" y="connsiteY1"/>
              </a:cxn>
              <a:cxn ang="0">
                <a:pos x="connsiteX2" y="connsiteY2"/>
              </a:cxn>
            </a:cxnLst>
            <a:rect l="l" t="t" r="r" b="b"/>
            <a:pathLst>
              <a:path w="2349229" h="505839">
                <a:moveTo>
                  <a:pt x="0" y="505839"/>
                </a:moveTo>
                <a:lnTo>
                  <a:pt x="1162455" y="428017"/>
                </a:lnTo>
                <a:lnTo>
                  <a:pt x="2349229"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B2901060-122B-4CF1-AABC-5629B14D74D4}"/>
              </a:ext>
            </a:extLst>
          </p:cNvPr>
          <p:cNvSpPr/>
          <p:nvPr/>
        </p:nvSpPr>
        <p:spPr>
          <a:xfrm>
            <a:off x="1269460" y="10875523"/>
            <a:ext cx="2602149" cy="564205"/>
          </a:xfrm>
          <a:custGeom>
            <a:avLst/>
            <a:gdLst>
              <a:gd name="connsiteX0" fmla="*/ 0 w 2602149"/>
              <a:gd name="connsiteY0" fmla="*/ 564205 h 564205"/>
              <a:gd name="connsiteX1" fmla="*/ 1322961 w 2602149"/>
              <a:gd name="connsiteY1" fmla="*/ 442609 h 564205"/>
              <a:gd name="connsiteX2" fmla="*/ 2602149 w 2602149"/>
              <a:gd name="connsiteY2" fmla="*/ 0 h 564205"/>
            </a:gdLst>
            <a:ahLst/>
            <a:cxnLst>
              <a:cxn ang="0">
                <a:pos x="connsiteX0" y="connsiteY0"/>
              </a:cxn>
              <a:cxn ang="0">
                <a:pos x="connsiteX1" y="connsiteY1"/>
              </a:cxn>
              <a:cxn ang="0">
                <a:pos x="connsiteX2" y="connsiteY2"/>
              </a:cxn>
            </a:cxnLst>
            <a:rect l="l" t="t" r="r" b="b"/>
            <a:pathLst>
              <a:path w="2602149" h="564205">
                <a:moveTo>
                  <a:pt x="0" y="564205"/>
                </a:moveTo>
                <a:lnTo>
                  <a:pt x="1322961" y="442609"/>
                </a:lnTo>
                <a:lnTo>
                  <a:pt x="2602149"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AD975AFC-8707-4CC1-8E8E-94AD20A0E2A7}"/>
              </a:ext>
            </a:extLst>
          </p:cNvPr>
          <p:cNvSpPr/>
          <p:nvPr/>
        </p:nvSpPr>
        <p:spPr>
          <a:xfrm>
            <a:off x="2645923" y="12208213"/>
            <a:ext cx="1619656" cy="170234"/>
          </a:xfrm>
          <a:custGeom>
            <a:avLst/>
            <a:gdLst>
              <a:gd name="connsiteX0" fmla="*/ 0 w 1619656"/>
              <a:gd name="connsiteY0" fmla="*/ 170234 h 170234"/>
              <a:gd name="connsiteX1" fmla="*/ 1619656 w 1619656"/>
              <a:gd name="connsiteY1" fmla="*/ 0 h 170234"/>
            </a:gdLst>
            <a:ahLst/>
            <a:cxnLst>
              <a:cxn ang="0">
                <a:pos x="connsiteX0" y="connsiteY0"/>
              </a:cxn>
              <a:cxn ang="0">
                <a:pos x="connsiteX1" y="connsiteY1"/>
              </a:cxn>
            </a:cxnLst>
            <a:rect l="l" t="t" r="r" b="b"/>
            <a:pathLst>
              <a:path w="1619656" h="170234">
                <a:moveTo>
                  <a:pt x="0" y="170234"/>
                </a:moveTo>
                <a:lnTo>
                  <a:pt x="1619656"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EC116F73-7B38-4BB6-AB1E-140088EC39F0}"/>
              </a:ext>
            </a:extLst>
          </p:cNvPr>
          <p:cNvSpPr/>
          <p:nvPr/>
        </p:nvSpPr>
        <p:spPr>
          <a:xfrm>
            <a:off x="924128" y="12757826"/>
            <a:ext cx="3244174" cy="286965"/>
          </a:xfrm>
          <a:custGeom>
            <a:avLst/>
            <a:gdLst>
              <a:gd name="connsiteX0" fmla="*/ 0 w 3244174"/>
              <a:gd name="connsiteY0" fmla="*/ 0 h 286965"/>
              <a:gd name="connsiteX1" fmla="*/ 1055451 w 3244174"/>
              <a:gd name="connsiteY1" fmla="*/ 286965 h 286965"/>
              <a:gd name="connsiteX2" fmla="*/ 2120629 w 3244174"/>
              <a:gd name="connsiteY2" fmla="*/ 248055 h 286965"/>
              <a:gd name="connsiteX3" fmla="*/ 3244174 w 3244174"/>
              <a:gd name="connsiteY3" fmla="*/ 102140 h 286965"/>
            </a:gdLst>
            <a:ahLst/>
            <a:cxnLst>
              <a:cxn ang="0">
                <a:pos x="connsiteX0" y="connsiteY0"/>
              </a:cxn>
              <a:cxn ang="0">
                <a:pos x="connsiteX1" y="connsiteY1"/>
              </a:cxn>
              <a:cxn ang="0">
                <a:pos x="connsiteX2" y="connsiteY2"/>
              </a:cxn>
              <a:cxn ang="0">
                <a:pos x="connsiteX3" y="connsiteY3"/>
              </a:cxn>
            </a:cxnLst>
            <a:rect l="l" t="t" r="r" b="b"/>
            <a:pathLst>
              <a:path w="3244174" h="286965">
                <a:moveTo>
                  <a:pt x="0" y="0"/>
                </a:moveTo>
                <a:lnTo>
                  <a:pt x="1055451" y="286965"/>
                </a:lnTo>
                <a:lnTo>
                  <a:pt x="2120629" y="248055"/>
                </a:lnTo>
                <a:lnTo>
                  <a:pt x="3244174" y="10214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F9EC8954-0770-40C6-A096-9A6573ADCABF}"/>
              </a:ext>
            </a:extLst>
          </p:cNvPr>
          <p:cNvSpPr/>
          <p:nvPr/>
        </p:nvSpPr>
        <p:spPr>
          <a:xfrm>
            <a:off x="4275306" y="11926111"/>
            <a:ext cx="2193588" cy="2213042"/>
          </a:xfrm>
          <a:custGeom>
            <a:avLst/>
            <a:gdLst>
              <a:gd name="connsiteX0" fmla="*/ 0 w 2193588"/>
              <a:gd name="connsiteY0" fmla="*/ 2120629 h 2213042"/>
              <a:gd name="connsiteX1" fmla="*/ 364788 w 2193588"/>
              <a:gd name="connsiteY1" fmla="*/ 155642 h 2213042"/>
              <a:gd name="connsiteX2" fmla="*/ 2188724 w 2193588"/>
              <a:gd name="connsiteY2" fmla="*/ 0 h 2213042"/>
              <a:gd name="connsiteX3" fmla="*/ 2193588 w 2193588"/>
              <a:gd name="connsiteY3" fmla="*/ 1760706 h 2213042"/>
              <a:gd name="connsiteX4" fmla="*/ 2106039 w 2193588"/>
              <a:gd name="connsiteY4" fmla="*/ 2213042 h 22130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93588" h="2213042">
                <a:moveTo>
                  <a:pt x="0" y="2120629"/>
                </a:moveTo>
                <a:lnTo>
                  <a:pt x="364788" y="155642"/>
                </a:lnTo>
                <a:lnTo>
                  <a:pt x="2188724" y="0"/>
                </a:lnTo>
                <a:cubicBezTo>
                  <a:pt x="2190345" y="586902"/>
                  <a:pt x="2191967" y="1173804"/>
                  <a:pt x="2193588" y="1760706"/>
                </a:cubicBezTo>
                <a:lnTo>
                  <a:pt x="2106039" y="221304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D1CDCD37-E0E8-4E0B-BB9E-09DBF4B0400B}"/>
              </a:ext>
            </a:extLst>
          </p:cNvPr>
          <p:cNvSpPr/>
          <p:nvPr/>
        </p:nvSpPr>
        <p:spPr>
          <a:xfrm>
            <a:off x="6624536" y="12276306"/>
            <a:ext cx="1853119" cy="1789890"/>
          </a:xfrm>
          <a:custGeom>
            <a:avLst/>
            <a:gdLst>
              <a:gd name="connsiteX0" fmla="*/ 0 w 1853119"/>
              <a:gd name="connsiteY0" fmla="*/ 1789890 h 1789890"/>
              <a:gd name="connsiteX1" fmla="*/ 58366 w 1853119"/>
              <a:gd name="connsiteY1" fmla="*/ 1429966 h 1789890"/>
              <a:gd name="connsiteX2" fmla="*/ 48638 w 1853119"/>
              <a:gd name="connsiteY2" fmla="*/ 63230 h 1789890"/>
              <a:gd name="connsiteX3" fmla="*/ 1760707 w 1853119"/>
              <a:gd name="connsiteY3" fmla="*/ 0 h 1789890"/>
              <a:gd name="connsiteX4" fmla="*/ 1643975 w 1853119"/>
              <a:gd name="connsiteY4" fmla="*/ 826851 h 1789890"/>
              <a:gd name="connsiteX5" fmla="*/ 1648838 w 1853119"/>
              <a:gd name="connsiteY5" fmla="*/ 1006813 h 1789890"/>
              <a:gd name="connsiteX6" fmla="*/ 1673158 w 1853119"/>
              <a:gd name="connsiteY6" fmla="*/ 1147864 h 1789890"/>
              <a:gd name="connsiteX7" fmla="*/ 1853119 w 1853119"/>
              <a:gd name="connsiteY7" fmla="*/ 1600200 h 17898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853119" h="1789890">
                <a:moveTo>
                  <a:pt x="0" y="1789890"/>
                </a:moveTo>
                <a:lnTo>
                  <a:pt x="58366" y="1429966"/>
                </a:lnTo>
                <a:cubicBezTo>
                  <a:pt x="55123" y="974387"/>
                  <a:pt x="51881" y="518809"/>
                  <a:pt x="48638" y="63230"/>
                </a:cubicBezTo>
                <a:lnTo>
                  <a:pt x="1760707" y="0"/>
                </a:lnTo>
                <a:lnTo>
                  <a:pt x="1643975" y="826851"/>
                </a:lnTo>
                <a:lnTo>
                  <a:pt x="1648838" y="1006813"/>
                </a:lnTo>
                <a:lnTo>
                  <a:pt x="1673158" y="1147864"/>
                </a:lnTo>
                <a:lnTo>
                  <a:pt x="1853119" y="16002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2F53E3ED-A98B-4108-993B-92C0115D8B41}"/>
              </a:ext>
            </a:extLst>
          </p:cNvPr>
          <p:cNvSpPr/>
          <p:nvPr/>
        </p:nvSpPr>
        <p:spPr>
          <a:xfrm>
            <a:off x="7621621" y="12310353"/>
            <a:ext cx="19456" cy="1585609"/>
          </a:xfrm>
          <a:custGeom>
            <a:avLst/>
            <a:gdLst>
              <a:gd name="connsiteX0" fmla="*/ 19456 w 19456"/>
              <a:gd name="connsiteY0" fmla="*/ 0 h 1585609"/>
              <a:gd name="connsiteX1" fmla="*/ 0 w 19456"/>
              <a:gd name="connsiteY1" fmla="*/ 1585609 h 1585609"/>
            </a:gdLst>
            <a:ahLst/>
            <a:cxnLst>
              <a:cxn ang="0">
                <a:pos x="connsiteX0" y="connsiteY0"/>
              </a:cxn>
              <a:cxn ang="0">
                <a:pos x="connsiteX1" y="connsiteY1"/>
              </a:cxn>
            </a:cxnLst>
            <a:rect l="l" t="t" r="r" b="b"/>
            <a:pathLst>
              <a:path w="19456" h="1585609">
                <a:moveTo>
                  <a:pt x="19456" y="0"/>
                </a:moveTo>
                <a:lnTo>
                  <a:pt x="0" y="1585609"/>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Shape 85">
            <a:extLst>
              <a:ext uri="{FF2B5EF4-FFF2-40B4-BE49-F238E27FC236}">
                <a16:creationId xmlns:a16="http://schemas.microsoft.com/office/drawing/2014/main" id="{BCF32F81-D29F-46E9-A5FF-8F614CAAED92}"/>
              </a:ext>
            </a:extLst>
          </p:cNvPr>
          <p:cNvSpPr/>
          <p:nvPr/>
        </p:nvSpPr>
        <p:spPr>
          <a:xfrm>
            <a:off x="4537953" y="12573000"/>
            <a:ext cx="1906621" cy="102140"/>
          </a:xfrm>
          <a:custGeom>
            <a:avLst/>
            <a:gdLst>
              <a:gd name="connsiteX0" fmla="*/ 0 w 1906621"/>
              <a:gd name="connsiteY0" fmla="*/ 102140 h 102140"/>
              <a:gd name="connsiteX1" fmla="*/ 1906621 w 1906621"/>
              <a:gd name="connsiteY1" fmla="*/ 0 h 102140"/>
            </a:gdLst>
            <a:ahLst/>
            <a:cxnLst>
              <a:cxn ang="0">
                <a:pos x="connsiteX0" y="connsiteY0"/>
              </a:cxn>
              <a:cxn ang="0">
                <a:pos x="connsiteX1" y="connsiteY1"/>
              </a:cxn>
            </a:cxnLst>
            <a:rect l="l" t="t" r="r" b="b"/>
            <a:pathLst>
              <a:path w="1906621" h="102140">
                <a:moveTo>
                  <a:pt x="0" y="102140"/>
                </a:moveTo>
                <a:lnTo>
                  <a:pt x="1906621"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D011544F-BDE7-4352-AAB1-47A8211C3E04}"/>
              </a:ext>
            </a:extLst>
          </p:cNvPr>
          <p:cNvSpPr/>
          <p:nvPr/>
        </p:nvSpPr>
        <p:spPr>
          <a:xfrm>
            <a:off x="7264400" y="11112500"/>
            <a:ext cx="869950" cy="1143000"/>
          </a:xfrm>
          <a:custGeom>
            <a:avLst/>
            <a:gdLst>
              <a:gd name="connsiteX0" fmla="*/ 869950 w 869950"/>
              <a:gd name="connsiteY0" fmla="*/ 1143000 h 1143000"/>
              <a:gd name="connsiteX1" fmla="*/ 844550 w 869950"/>
              <a:gd name="connsiteY1" fmla="*/ 476250 h 1143000"/>
              <a:gd name="connsiteX2" fmla="*/ 0 w 869950"/>
              <a:gd name="connsiteY2" fmla="*/ 0 h 1143000"/>
            </a:gdLst>
            <a:ahLst/>
            <a:cxnLst>
              <a:cxn ang="0">
                <a:pos x="connsiteX0" y="connsiteY0"/>
              </a:cxn>
              <a:cxn ang="0">
                <a:pos x="connsiteX1" y="connsiteY1"/>
              </a:cxn>
              <a:cxn ang="0">
                <a:pos x="connsiteX2" y="connsiteY2"/>
              </a:cxn>
            </a:cxnLst>
            <a:rect l="l" t="t" r="r" b="b"/>
            <a:pathLst>
              <a:path w="869950" h="1143000">
                <a:moveTo>
                  <a:pt x="869950" y="1143000"/>
                </a:moveTo>
                <a:lnTo>
                  <a:pt x="844550" y="476250"/>
                </a:lnTo>
                <a:lnTo>
                  <a:pt x="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7E631CD0-1B89-4AB6-BE52-21033FAFF15C}"/>
              </a:ext>
            </a:extLst>
          </p:cNvPr>
          <p:cNvSpPr/>
          <p:nvPr/>
        </p:nvSpPr>
        <p:spPr>
          <a:xfrm>
            <a:off x="4495800" y="7740650"/>
            <a:ext cx="3975100" cy="4013200"/>
          </a:xfrm>
          <a:custGeom>
            <a:avLst/>
            <a:gdLst>
              <a:gd name="connsiteX0" fmla="*/ 2222500 w 3975100"/>
              <a:gd name="connsiteY0" fmla="*/ 1612900 h 4013200"/>
              <a:gd name="connsiteX1" fmla="*/ 1111250 w 3975100"/>
              <a:gd name="connsiteY1" fmla="*/ 1670050 h 4013200"/>
              <a:gd name="connsiteX2" fmla="*/ 279400 w 3975100"/>
              <a:gd name="connsiteY2" fmla="*/ 1708150 h 4013200"/>
              <a:gd name="connsiteX3" fmla="*/ 317500 w 3975100"/>
              <a:gd name="connsiteY3" fmla="*/ 1339850 h 4013200"/>
              <a:gd name="connsiteX4" fmla="*/ 323850 w 3975100"/>
              <a:gd name="connsiteY4" fmla="*/ 1079500 h 4013200"/>
              <a:gd name="connsiteX5" fmla="*/ 279400 w 3975100"/>
              <a:gd name="connsiteY5" fmla="*/ 965200 h 4013200"/>
              <a:gd name="connsiteX6" fmla="*/ 0 w 3975100"/>
              <a:gd name="connsiteY6" fmla="*/ 241300 h 4013200"/>
              <a:gd name="connsiteX7" fmla="*/ 501650 w 3975100"/>
              <a:gd name="connsiteY7" fmla="*/ 0 h 4013200"/>
              <a:gd name="connsiteX8" fmla="*/ 736600 w 3975100"/>
              <a:gd name="connsiteY8" fmla="*/ 311150 h 4013200"/>
              <a:gd name="connsiteX9" fmla="*/ 1079500 w 3975100"/>
              <a:gd name="connsiteY9" fmla="*/ 622300 h 4013200"/>
              <a:gd name="connsiteX10" fmla="*/ 1600200 w 3975100"/>
              <a:gd name="connsiteY10" fmla="*/ 844550 h 4013200"/>
              <a:gd name="connsiteX11" fmla="*/ 2101850 w 3975100"/>
              <a:gd name="connsiteY11" fmla="*/ 1009650 h 4013200"/>
              <a:gd name="connsiteX12" fmla="*/ 2330450 w 3975100"/>
              <a:gd name="connsiteY12" fmla="*/ 1143000 h 4013200"/>
              <a:gd name="connsiteX13" fmla="*/ 2603500 w 3975100"/>
              <a:gd name="connsiteY13" fmla="*/ 1301750 h 4013200"/>
              <a:gd name="connsiteX14" fmla="*/ 2838450 w 3975100"/>
              <a:gd name="connsiteY14" fmla="*/ 1625600 h 4013200"/>
              <a:gd name="connsiteX15" fmla="*/ 3016250 w 3975100"/>
              <a:gd name="connsiteY15" fmla="*/ 1892300 h 4013200"/>
              <a:gd name="connsiteX16" fmla="*/ 3244850 w 3975100"/>
              <a:gd name="connsiteY16" fmla="*/ 2317750 h 4013200"/>
              <a:gd name="connsiteX17" fmla="*/ 3365500 w 3975100"/>
              <a:gd name="connsiteY17" fmla="*/ 2717800 h 4013200"/>
              <a:gd name="connsiteX18" fmla="*/ 3536950 w 3975100"/>
              <a:gd name="connsiteY18" fmla="*/ 3130550 h 4013200"/>
              <a:gd name="connsiteX19" fmla="*/ 3689350 w 3975100"/>
              <a:gd name="connsiteY19" fmla="*/ 3302000 h 4013200"/>
              <a:gd name="connsiteX20" fmla="*/ 3975100 w 3975100"/>
              <a:gd name="connsiteY20" fmla="*/ 3460750 h 4013200"/>
              <a:gd name="connsiteX21" fmla="*/ 3968750 w 3975100"/>
              <a:gd name="connsiteY21" fmla="*/ 3702050 h 4013200"/>
              <a:gd name="connsiteX22" fmla="*/ 3962400 w 3975100"/>
              <a:gd name="connsiteY22" fmla="*/ 4013200 h 4013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975100" h="4013200">
                <a:moveTo>
                  <a:pt x="2222500" y="1612900"/>
                </a:moveTo>
                <a:lnTo>
                  <a:pt x="1111250" y="1670050"/>
                </a:lnTo>
                <a:lnTo>
                  <a:pt x="279400" y="1708150"/>
                </a:lnTo>
                <a:lnTo>
                  <a:pt x="317500" y="1339850"/>
                </a:lnTo>
                <a:lnTo>
                  <a:pt x="323850" y="1079500"/>
                </a:lnTo>
                <a:lnTo>
                  <a:pt x="279400" y="965200"/>
                </a:lnTo>
                <a:lnTo>
                  <a:pt x="0" y="241300"/>
                </a:lnTo>
                <a:lnTo>
                  <a:pt x="501650" y="0"/>
                </a:lnTo>
                <a:lnTo>
                  <a:pt x="736600" y="311150"/>
                </a:lnTo>
                <a:lnTo>
                  <a:pt x="1079500" y="622300"/>
                </a:lnTo>
                <a:lnTo>
                  <a:pt x="1600200" y="844550"/>
                </a:lnTo>
                <a:lnTo>
                  <a:pt x="2101850" y="1009650"/>
                </a:lnTo>
                <a:lnTo>
                  <a:pt x="2330450" y="1143000"/>
                </a:lnTo>
                <a:lnTo>
                  <a:pt x="2603500" y="1301750"/>
                </a:lnTo>
                <a:lnTo>
                  <a:pt x="2838450" y="1625600"/>
                </a:lnTo>
                <a:lnTo>
                  <a:pt x="3016250" y="1892300"/>
                </a:lnTo>
                <a:lnTo>
                  <a:pt x="3244850" y="2317750"/>
                </a:lnTo>
                <a:lnTo>
                  <a:pt x="3365500" y="2717800"/>
                </a:lnTo>
                <a:lnTo>
                  <a:pt x="3536950" y="3130550"/>
                </a:lnTo>
                <a:lnTo>
                  <a:pt x="3689350" y="3302000"/>
                </a:lnTo>
                <a:lnTo>
                  <a:pt x="3975100" y="3460750"/>
                </a:lnTo>
                <a:lnTo>
                  <a:pt x="3968750" y="3702050"/>
                </a:lnTo>
                <a:lnTo>
                  <a:pt x="3962400" y="40132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4DE835F-3F15-45FE-B5B7-CD077DF2509C}"/>
              </a:ext>
            </a:extLst>
          </p:cNvPr>
          <p:cNvSpPr/>
          <p:nvPr/>
        </p:nvSpPr>
        <p:spPr>
          <a:xfrm>
            <a:off x="9766300" y="8197850"/>
            <a:ext cx="1225550" cy="1187450"/>
          </a:xfrm>
          <a:custGeom>
            <a:avLst/>
            <a:gdLst>
              <a:gd name="connsiteX0" fmla="*/ 469900 w 1225550"/>
              <a:gd name="connsiteY0" fmla="*/ 1187450 h 1187450"/>
              <a:gd name="connsiteX1" fmla="*/ 209550 w 1225550"/>
              <a:gd name="connsiteY1" fmla="*/ 800100 h 1187450"/>
              <a:gd name="connsiteX2" fmla="*/ 0 w 1225550"/>
              <a:gd name="connsiteY2" fmla="*/ 241300 h 1187450"/>
              <a:gd name="connsiteX3" fmla="*/ 552450 w 1225550"/>
              <a:gd name="connsiteY3" fmla="*/ 0 h 1187450"/>
              <a:gd name="connsiteX4" fmla="*/ 1225550 w 1225550"/>
              <a:gd name="connsiteY4" fmla="*/ 996950 h 11874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5550" h="1187450">
                <a:moveTo>
                  <a:pt x="469900" y="1187450"/>
                </a:moveTo>
                <a:lnTo>
                  <a:pt x="209550" y="800100"/>
                </a:lnTo>
                <a:lnTo>
                  <a:pt x="0" y="241300"/>
                </a:lnTo>
                <a:lnTo>
                  <a:pt x="552450" y="0"/>
                </a:lnTo>
                <a:lnTo>
                  <a:pt x="1225550" y="99695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61AE6DF-0815-4993-A2AC-CB7DA3C2E6C6}"/>
              </a:ext>
            </a:extLst>
          </p:cNvPr>
          <p:cNvSpPr/>
          <p:nvPr/>
        </p:nvSpPr>
        <p:spPr>
          <a:xfrm>
            <a:off x="4767570" y="9417050"/>
            <a:ext cx="858530" cy="1755186"/>
          </a:xfrm>
          <a:custGeom>
            <a:avLst/>
            <a:gdLst>
              <a:gd name="connsiteX0" fmla="*/ 217180 w 858530"/>
              <a:gd name="connsiteY0" fmla="*/ 76200 h 1755186"/>
              <a:gd name="connsiteX1" fmla="*/ 33030 w 858530"/>
              <a:gd name="connsiteY1" fmla="*/ 1479550 h 1755186"/>
              <a:gd name="connsiteX2" fmla="*/ 7630 w 858530"/>
              <a:gd name="connsiteY2" fmla="*/ 1625600 h 1755186"/>
              <a:gd name="connsiteX3" fmla="*/ 7630 w 858530"/>
              <a:gd name="connsiteY3" fmla="*/ 1746250 h 1755186"/>
              <a:gd name="connsiteX4" fmla="*/ 96530 w 858530"/>
              <a:gd name="connsiteY4" fmla="*/ 1746250 h 1755186"/>
              <a:gd name="connsiteX5" fmla="*/ 394980 w 858530"/>
              <a:gd name="connsiteY5" fmla="*/ 1739900 h 1755186"/>
              <a:gd name="connsiteX6" fmla="*/ 541030 w 858530"/>
              <a:gd name="connsiteY6" fmla="*/ 1708150 h 1755186"/>
              <a:gd name="connsiteX7" fmla="*/ 655330 w 858530"/>
              <a:gd name="connsiteY7" fmla="*/ 1670050 h 1755186"/>
              <a:gd name="connsiteX8" fmla="*/ 623580 w 858530"/>
              <a:gd name="connsiteY8" fmla="*/ 1587500 h 1755186"/>
              <a:gd name="connsiteX9" fmla="*/ 483880 w 858530"/>
              <a:gd name="connsiteY9" fmla="*/ 1035050 h 1755186"/>
              <a:gd name="connsiteX10" fmla="*/ 521980 w 858530"/>
              <a:gd name="connsiteY10" fmla="*/ 838200 h 1755186"/>
              <a:gd name="connsiteX11" fmla="*/ 598180 w 858530"/>
              <a:gd name="connsiteY11" fmla="*/ 298450 h 1755186"/>
              <a:gd name="connsiteX12" fmla="*/ 858530 w 858530"/>
              <a:gd name="connsiteY12" fmla="*/ 0 h 1755186"/>
              <a:gd name="connsiteX0" fmla="*/ 217180 w 858530"/>
              <a:gd name="connsiteY0" fmla="*/ 76200 h 1755186"/>
              <a:gd name="connsiteX1" fmla="*/ 33030 w 858530"/>
              <a:gd name="connsiteY1" fmla="*/ 1479550 h 1755186"/>
              <a:gd name="connsiteX2" fmla="*/ 7630 w 858530"/>
              <a:gd name="connsiteY2" fmla="*/ 1625600 h 1755186"/>
              <a:gd name="connsiteX3" fmla="*/ 7630 w 858530"/>
              <a:gd name="connsiteY3" fmla="*/ 1746250 h 1755186"/>
              <a:gd name="connsiteX4" fmla="*/ 96530 w 858530"/>
              <a:gd name="connsiteY4" fmla="*/ 1746250 h 1755186"/>
              <a:gd name="connsiteX5" fmla="*/ 394980 w 858530"/>
              <a:gd name="connsiteY5" fmla="*/ 1739900 h 1755186"/>
              <a:gd name="connsiteX6" fmla="*/ 541030 w 858530"/>
              <a:gd name="connsiteY6" fmla="*/ 1708150 h 1755186"/>
              <a:gd name="connsiteX7" fmla="*/ 655330 w 858530"/>
              <a:gd name="connsiteY7" fmla="*/ 1670050 h 1755186"/>
              <a:gd name="connsiteX8" fmla="*/ 623580 w 858530"/>
              <a:gd name="connsiteY8" fmla="*/ 1587500 h 1755186"/>
              <a:gd name="connsiteX9" fmla="*/ 483880 w 858530"/>
              <a:gd name="connsiteY9" fmla="*/ 1035050 h 1755186"/>
              <a:gd name="connsiteX10" fmla="*/ 521980 w 858530"/>
              <a:gd name="connsiteY10" fmla="*/ 838200 h 1755186"/>
              <a:gd name="connsiteX11" fmla="*/ 598180 w 858530"/>
              <a:gd name="connsiteY11" fmla="*/ 298450 h 1755186"/>
              <a:gd name="connsiteX12" fmla="*/ 858530 w 858530"/>
              <a:gd name="connsiteY12" fmla="*/ 0 h 17551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58530" h="1755186">
                <a:moveTo>
                  <a:pt x="217180" y="76200"/>
                </a:moveTo>
                <a:cubicBezTo>
                  <a:pt x="142567" y="648758"/>
                  <a:pt x="67955" y="1221317"/>
                  <a:pt x="33030" y="1479550"/>
                </a:cubicBezTo>
                <a:cubicBezTo>
                  <a:pt x="-1895" y="1737783"/>
                  <a:pt x="11863" y="1581150"/>
                  <a:pt x="7630" y="1625600"/>
                </a:cubicBezTo>
                <a:cubicBezTo>
                  <a:pt x="3397" y="1670050"/>
                  <a:pt x="-7187" y="1726142"/>
                  <a:pt x="7630" y="1746250"/>
                </a:cubicBezTo>
                <a:cubicBezTo>
                  <a:pt x="22447" y="1766358"/>
                  <a:pt x="96530" y="1746250"/>
                  <a:pt x="96530" y="1746250"/>
                </a:cubicBezTo>
                <a:cubicBezTo>
                  <a:pt x="161088" y="1745192"/>
                  <a:pt x="320897" y="1746250"/>
                  <a:pt x="394980" y="1739900"/>
                </a:cubicBezTo>
                <a:cubicBezTo>
                  <a:pt x="469063" y="1733550"/>
                  <a:pt x="497638" y="1719792"/>
                  <a:pt x="541030" y="1708150"/>
                </a:cubicBezTo>
                <a:cubicBezTo>
                  <a:pt x="584422" y="1696508"/>
                  <a:pt x="641572" y="1690158"/>
                  <a:pt x="655330" y="1670050"/>
                </a:cubicBezTo>
                <a:cubicBezTo>
                  <a:pt x="669088" y="1649942"/>
                  <a:pt x="652155" y="1693333"/>
                  <a:pt x="623580" y="1587500"/>
                </a:cubicBezTo>
                <a:cubicBezTo>
                  <a:pt x="595005" y="1481667"/>
                  <a:pt x="500813" y="1159933"/>
                  <a:pt x="483880" y="1035050"/>
                </a:cubicBezTo>
                <a:lnTo>
                  <a:pt x="521980" y="838200"/>
                </a:lnTo>
                <a:cubicBezTo>
                  <a:pt x="541030" y="715433"/>
                  <a:pt x="542088" y="438150"/>
                  <a:pt x="598180" y="298450"/>
                </a:cubicBezTo>
                <a:cubicBezTo>
                  <a:pt x="654272" y="158750"/>
                  <a:pt x="756401" y="79375"/>
                  <a:pt x="858530" y="0"/>
                </a:cubicBez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AE02BB4B-6582-4061-BAB7-25F8B990AEAF}"/>
              </a:ext>
            </a:extLst>
          </p:cNvPr>
          <p:cNvSpPr/>
          <p:nvPr/>
        </p:nvSpPr>
        <p:spPr>
          <a:xfrm>
            <a:off x="9766300" y="9702800"/>
            <a:ext cx="584200" cy="742950"/>
          </a:xfrm>
          <a:custGeom>
            <a:avLst/>
            <a:gdLst>
              <a:gd name="connsiteX0" fmla="*/ 311150 w 584200"/>
              <a:gd name="connsiteY0" fmla="*/ 742950 h 742950"/>
              <a:gd name="connsiteX1" fmla="*/ 0 w 584200"/>
              <a:gd name="connsiteY1" fmla="*/ 171450 h 742950"/>
              <a:gd name="connsiteX2" fmla="*/ 342900 w 584200"/>
              <a:gd name="connsiteY2" fmla="*/ 0 h 742950"/>
              <a:gd name="connsiteX3" fmla="*/ 584200 w 584200"/>
              <a:gd name="connsiteY3" fmla="*/ 438150 h 742950"/>
            </a:gdLst>
            <a:ahLst/>
            <a:cxnLst>
              <a:cxn ang="0">
                <a:pos x="connsiteX0" y="connsiteY0"/>
              </a:cxn>
              <a:cxn ang="0">
                <a:pos x="connsiteX1" y="connsiteY1"/>
              </a:cxn>
              <a:cxn ang="0">
                <a:pos x="connsiteX2" y="connsiteY2"/>
              </a:cxn>
              <a:cxn ang="0">
                <a:pos x="connsiteX3" y="connsiteY3"/>
              </a:cxn>
            </a:cxnLst>
            <a:rect l="l" t="t" r="r" b="b"/>
            <a:pathLst>
              <a:path w="584200" h="742950">
                <a:moveTo>
                  <a:pt x="311150" y="742950"/>
                </a:moveTo>
                <a:lnTo>
                  <a:pt x="0" y="171450"/>
                </a:lnTo>
                <a:lnTo>
                  <a:pt x="342900" y="0"/>
                </a:lnTo>
                <a:lnTo>
                  <a:pt x="584200" y="43815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B7205652-23AA-4C3C-989A-CBBCA446F3DF}"/>
              </a:ext>
            </a:extLst>
          </p:cNvPr>
          <p:cNvSpPr/>
          <p:nvPr/>
        </p:nvSpPr>
        <p:spPr>
          <a:xfrm>
            <a:off x="11849100" y="8629650"/>
            <a:ext cx="1009650" cy="895350"/>
          </a:xfrm>
          <a:custGeom>
            <a:avLst/>
            <a:gdLst>
              <a:gd name="connsiteX0" fmla="*/ 349250 w 1009650"/>
              <a:gd name="connsiteY0" fmla="*/ 895350 h 895350"/>
              <a:gd name="connsiteX1" fmla="*/ 0 w 1009650"/>
              <a:gd name="connsiteY1" fmla="*/ 285750 h 895350"/>
              <a:gd name="connsiteX2" fmla="*/ 520700 w 1009650"/>
              <a:gd name="connsiteY2" fmla="*/ 0 h 895350"/>
              <a:gd name="connsiteX3" fmla="*/ 1009650 w 1009650"/>
              <a:gd name="connsiteY3" fmla="*/ 819150 h 895350"/>
            </a:gdLst>
            <a:ahLst/>
            <a:cxnLst>
              <a:cxn ang="0">
                <a:pos x="connsiteX0" y="connsiteY0"/>
              </a:cxn>
              <a:cxn ang="0">
                <a:pos x="connsiteX1" y="connsiteY1"/>
              </a:cxn>
              <a:cxn ang="0">
                <a:pos x="connsiteX2" y="connsiteY2"/>
              </a:cxn>
              <a:cxn ang="0">
                <a:pos x="connsiteX3" y="connsiteY3"/>
              </a:cxn>
            </a:cxnLst>
            <a:rect l="l" t="t" r="r" b="b"/>
            <a:pathLst>
              <a:path w="1009650" h="895350">
                <a:moveTo>
                  <a:pt x="349250" y="895350"/>
                </a:moveTo>
                <a:lnTo>
                  <a:pt x="0" y="285750"/>
                </a:lnTo>
                <a:lnTo>
                  <a:pt x="520700" y="0"/>
                </a:lnTo>
                <a:lnTo>
                  <a:pt x="1009650" y="81915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6563ECD6-7725-4707-BC32-473C07BB90A2}"/>
              </a:ext>
            </a:extLst>
          </p:cNvPr>
          <p:cNvSpPr/>
          <p:nvPr/>
        </p:nvSpPr>
        <p:spPr>
          <a:xfrm>
            <a:off x="14617700" y="9080500"/>
            <a:ext cx="819150" cy="1352550"/>
          </a:xfrm>
          <a:custGeom>
            <a:avLst/>
            <a:gdLst>
              <a:gd name="connsiteX0" fmla="*/ 317500 w 819150"/>
              <a:gd name="connsiteY0" fmla="*/ 1352550 h 1352550"/>
              <a:gd name="connsiteX1" fmla="*/ 317500 w 819150"/>
              <a:gd name="connsiteY1" fmla="*/ 1352550 h 1352550"/>
              <a:gd name="connsiteX2" fmla="*/ 819150 w 819150"/>
              <a:gd name="connsiteY2" fmla="*/ 1270000 h 1352550"/>
              <a:gd name="connsiteX3" fmla="*/ 317500 w 819150"/>
              <a:gd name="connsiteY3" fmla="*/ 0 h 1352550"/>
              <a:gd name="connsiteX4" fmla="*/ 50800 w 819150"/>
              <a:gd name="connsiteY4" fmla="*/ 133350 h 1352550"/>
              <a:gd name="connsiteX5" fmla="*/ 63500 w 819150"/>
              <a:gd name="connsiteY5" fmla="*/ 260350 h 1352550"/>
              <a:gd name="connsiteX6" fmla="*/ 63500 w 819150"/>
              <a:gd name="connsiteY6" fmla="*/ 368300 h 1352550"/>
              <a:gd name="connsiteX7" fmla="*/ 38100 w 819150"/>
              <a:gd name="connsiteY7" fmla="*/ 425450 h 1352550"/>
              <a:gd name="connsiteX8" fmla="*/ 0 w 819150"/>
              <a:gd name="connsiteY8" fmla="*/ 539750 h 1352550"/>
              <a:gd name="connsiteX9" fmla="*/ 317500 w 819150"/>
              <a:gd name="connsiteY9" fmla="*/ 1352550 h 1352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19150" h="1352550">
                <a:moveTo>
                  <a:pt x="317500" y="1352550"/>
                </a:moveTo>
                <a:lnTo>
                  <a:pt x="317500" y="1352550"/>
                </a:lnTo>
                <a:lnTo>
                  <a:pt x="819150" y="1270000"/>
                </a:lnTo>
                <a:lnTo>
                  <a:pt x="317500" y="0"/>
                </a:lnTo>
                <a:lnTo>
                  <a:pt x="50800" y="133350"/>
                </a:lnTo>
                <a:lnTo>
                  <a:pt x="63500" y="260350"/>
                </a:lnTo>
                <a:lnTo>
                  <a:pt x="63500" y="368300"/>
                </a:lnTo>
                <a:lnTo>
                  <a:pt x="38100" y="425450"/>
                </a:lnTo>
                <a:lnTo>
                  <a:pt x="0" y="539750"/>
                </a:lnTo>
                <a:lnTo>
                  <a:pt x="317500" y="1352550"/>
                </a:lnTo>
                <a:close/>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563691B6-DE6B-4591-B85F-6D54EDE21064}"/>
              </a:ext>
            </a:extLst>
          </p:cNvPr>
          <p:cNvSpPr/>
          <p:nvPr/>
        </p:nvSpPr>
        <p:spPr>
          <a:xfrm>
            <a:off x="9601200" y="5509814"/>
            <a:ext cx="2101850" cy="2675335"/>
          </a:xfrm>
          <a:custGeom>
            <a:avLst/>
            <a:gdLst>
              <a:gd name="connsiteX0" fmla="*/ 738094 w 2155584"/>
              <a:gd name="connsiteY0" fmla="*/ 2675335 h 2825852"/>
              <a:gd name="connsiteX1" fmla="*/ 858744 w 2155584"/>
              <a:gd name="connsiteY1" fmla="*/ 2624535 h 2825852"/>
              <a:gd name="connsiteX2" fmla="*/ 45944 w 2155584"/>
              <a:gd name="connsiteY2" fmla="*/ 713185 h 2825852"/>
              <a:gd name="connsiteX3" fmla="*/ 134844 w 2155584"/>
              <a:gd name="connsiteY3" fmla="*/ 694135 h 2825852"/>
              <a:gd name="connsiteX4" fmla="*/ 414244 w 2155584"/>
              <a:gd name="connsiteY4" fmla="*/ 605235 h 2825852"/>
              <a:gd name="connsiteX5" fmla="*/ 623794 w 2155584"/>
              <a:gd name="connsiteY5" fmla="*/ 478235 h 2825852"/>
              <a:gd name="connsiteX6" fmla="*/ 788894 w 2155584"/>
              <a:gd name="connsiteY6" fmla="*/ 281385 h 2825852"/>
              <a:gd name="connsiteX7" fmla="*/ 985744 w 2155584"/>
              <a:gd name="connsiteY7" fmla="*/ 141685 h 2825852"/>
              <a:gd name="connsiteX8" fmla="*/ 1169894 w 2155584"/>
              <a:gd name="connsiteY8" fmla="*/ 65485 h 2825852"/>
              <a:gd name="connsiteX9" fmla="*/ 1442944 w 2155584"/>
              <a:gd name="connsiteY9" fmla="*/ 14685 h 2825852"/>
              <a:gd name="connsiteX10" fmla="*/ 1449294 w 2155584"/>
              <a:gd name="connsiteY10" fmla="*/ 84535 h 2825852"/>
              <a:gd name="connsiteX11" fmla="*/ 1709644 w 2155584"/>
              <a:gd name="connsiteY11" fmla="*/ 827485 h 2825852"/>
              <a:gd name="connsiteX12" fmla="*/ 2084294 w 2155584"/>
              <a:gd name="connsiteY12" fmla="*/ 1779985 h 2825852"/>
              <a:gd name="connsiteX13" fmla="*/ 2014444 w 2155584"/>
              <a:gd name="connsiteY13" fmla="*/ 1824435 h 2825852"/>
              <a:gd name="connsiteX14" fmla="*/ 2147794 w 2155584"/>
              <a:gd name="connsiteY14" fmla="*/ 2065735 h 2825852"/>
              <a:gd name="connsiteX15" fmla="*/ 1741394 w 2155584"/>
              <a:gd name="connsiteY15" fmla="*/ 2294335 h 2825852"/>
              <a:gd name="connsiteX0" fmla="*/ 738094 w 2155584"/>
              <a:gd name="connsiteY0" fmla="*/ 2675335 h 2675335"/>
              <a:gd name="connsiteX1" fmla="*/ 858744 w 2155584"/>
              <a:gd name="connsiteY1" fmla="*/ 2624535 h 2675335"/>
              <a:gd name="connsiteX2" fmla="*/ 45944 w 2155584"/>
              <a:gd name="connsiteY2" fmla="*/ 713185 h 2675335"/>
              <a:gd name="connsiteX3" fmla="*/ 134844 w 2155584"/>
              <a:gd name="connsiteY3" fmla="*/ 694135 h 2675335"/>
              <a:gd name="connsiteX4" fmla="*/ 414244 w 2155584"/>
              <a:gd name="connsiteY4" fmla="*/ 605235 h 2675335"/>
              <a:gd name="connsiteX5" fmla="*/ 623794 w 2155584"/>
              <a:gd name="connsiteY5" fmla="*/ 478235 h 2675335"/>
              <a:gd name="connsiteX6" fmla="*/ 788894 w 2155584"/>
              <a:gd name="connsiteY6" fmla="*/ 281385 h 2675335"/>
              <a:gd name="connsiteX7" fmla="*/ 985744 w 2155584"/>
              <a:gd name="connsiteY7" fmla="*/ 141685 h 2675335"/>
              <a:gd name="connsiteX8" fmla="*/ 1169894 w 2155584"/>
              <a:gd name="connsiteY8" fmla="*/ 65485 h 2675335"/>
              <a:gd name="connsiteX9" fmla="*/ 1442944 w 2155584"/>
              <a:gd name="connsiteY9" fmla="*/ 14685 h 2675335"/>
              <a:gd name="connsiteX10" fmla="*/ 1449294 w 2155584"/>
              <a:gd name="connsiteY10" fmla="*/ 84535 h 2675335"/>
              <a:gd name="connsiteX11" fmla="*/ 1709644 w 2155584"/>
              <a:gd name="connsiteY11" fmla="*/ 827485 h 2675335"/>
              <a:gd name="connsiteX12" fmla="*/ 2084294 w 2155584"/>
              <a:gd name="connsiteY12" fmla="*/ 1779985 h 2675335"/>
              <a:gd name="connsiteX13" fmla="*/ 2014444 w 2155584"/>
              <a:gd name="connsiteY13" fmla="*/ 1824435 h 2675335"/>
              <a:gd name="connsiteX14" fmla="*/ 2147794 w 2155584"/>
              <a:gd name="connsiteY14" fmla="*/ 2065735 h 2675335"/>
              <a:gd name="connsiteX15" fmla="*/ 1741394 w 2155584"/>
              <a:gd name="connsiteY15" fmla="*/ 2294335 h 2675335"/>
              <a:gd name="connsiteX0" fmla="*/ 692150 w 2109640"/>
              <a:gd name="connsiteY0" fmla="*/ 2675335 h 2675335"/>
              <a:gd name="connsiteX1" fmla="*/ 812800 w 2109640"/>
              <a:gd name="connsiteY1" fmla="*/ 2624535 h 2675335"/>
              <a:gd name="connsiteX2" fmla="*/ 0 w 2109640"/>
              <a:gd name="connsiteY2" fmla="*/ 713185 h 2675335"/>
              <a:gd name="connsiteX3" fmla="*/ 88900 w 2109640"/>
              <a:gd name="connsiteY3" fmla="*/ 694135 h 2675335"/>
              <a:gd name="connsiteX4" fmla="*/ 368300 w 2109640"/>
              <a:gd name="connsiteY4" fmla="*/ 605235 h 2675335"/>
              <a:gd name="connsiteX5" fmla="*/ 577850 w 2109640"/>
              <a:gd name="connsiteY5" fmla="*/ 478235 h 2675335"/>
              <a:gd name="connsiteX6" fmla="*/ 742950 w 2109640"/>
              <a:gd name="connsiteY6" fmla="*/ 281385 h 2675335"/>
              <a:gd name="connsiteX7" fmla="*/ 939800 w 2109640"/>
              <a:gd name="connsiteY7" fmla="*/ 141685 h 2675335"/>
              <a:gd name="connsiteX8" fmla="*/ 1123950 w 2109640"/>
              <a:gd name="connsiteY8" fmla="*/ 65485 h 2675335"/>
              <a:gd name="connsiteX9" fmla="*/ 1397000 w 2109640"/>
              <a:gd name="connsiteY9" fmla="*/ 14685 h 2675335"/>
              <a:gd name="connsiteX10" fmla="*/ 1403350 w 2109640"/>
              <a:gd name="connsiteY10" fmla="*/ 84535 h 2675335"/>
              <a:gd name="connsiteX11" fmla="*/ 1663700 w 2109640"/>
              <a:gd name="connsiteY11" fmla="*/ 827485 h 2675335"/>
              <a:gd name="connsiteX12" fmla="*/ 2038350 w 2109640"/>
              <a:gd name="connsiteY12" fmla="*/ 1779985 h 2675335"/>
              <a:gd name="connsiteX13" fmla="*/ 1968500 w 2109640"/>
              <a:gd name="connsiteY13" fmla="*/ 1824435 h 2675335"/>
              <a:gd name="connsiteX14" fmla="*/ 2101850 w 2109640"/>
              <a:gd name="connsiteY14" fmla="*/ 2065735 h 2675335"/>
              <a:gd name="connsiteX15" fmla="*/ 1695450 w 2109640"/>
              <a:gd name="connsiteY15" fmla="*/ 2294335 h 2675335"/>
              <a:gd name="connsiteX0" fmla="*/ 692150 w 2109640"/>
              <a:gd name="connsiteY0" fmla="*/ 2675335 h 2675335"/>
              <a:gd name="connsiteX1" fmla="*/ 812800 w 2109640"/>
              <a:gd name="connsiteY1" fmla="*/ 2624535 h 2675335"/>
              <a:gd name="connsiteX2" fmla="*/ 0 w 2109640"/>
              <a:gd name="connsiteY2" fmla="*/ 713185 h 2675335"/>
              <a:gd name="connsiteX3" fmla="*/ 88900 w 2109640"/>
              <a:gd name="connsiteY3" fmla="*/ 694135 h 2675335"/>
              <a:gd name="connsiteX4" fmla="*/ 368300 w 2109640"/>
              <a:gd name="connsiteY4" fmla="*/ 605235 h 2675335"/>
              <a:gd name="connsiteX5" fmla="*/ 577850 w 2109640"/>
              <a:gd name="connsiteY5" fmla="*/ 478235 h 2675335"/>
              <a:gd name="connsiteX6" fmla="*/ 742950 w 2109640"/>
              <a:gd name="connsiteY6" fmla="*/ 281385 h 2675335"/>
              <a:gd name="connsiteX7" fmla="*/ 939800 w 2109640"/>
              <a:gd name="connsiteY7" fmla="*/ 141685 h 2675335"/>
              <a:gd name="connsiteX8" fmla="*/ 1123950 w 2109640"/>
              <a:gd name="connsiteY8" fmla="*/ 65485 h 2675335"/>
              <a:gd name="connsiteX9" fmla="*/ 1397000 w 2109640"/>
              <a:gd name="connsiteY9" fmla="*/ 14685 h 2675335"/>
              <a:gd name="connsiteX10" fmla="*/ 1403350 w 2109640"/>
              <a:gd name="connsiteY10" fmla="*/ 84535 h 2675335"/>
              <a:gd name="connsiteX11" fmla="*/ 1663700 w 2109640"/>
              <a:gd name="connsiteY11" fmla="*/ 827485 h 2675335"/>
              <a:gd name="connsiteX12" fmla="*/ 2038350 w 2109640"/>
              <a:gd name="connsiteY12" fmla="*/ 1779985 h 2675335"/>
              <a:gd name="connsiteX13" fmla="*/ 1968500 w 2109640"/>
              <a:gd name="connsiteY13" fmla="*/ 1824435 h 2675335"/>
              <a:gd name="connsiteX14" fmla="*/ 2101850 w 2109640"/>
              <a:gd name="connsiteY14" fmla="*/ 2065735 h 2675335"/>
              <a:gd name="connsiteX15" fmla="*/ 1695450 w 2109640"/>
              <a:gd name="connsiteY15" fmla="*/ 2294335 h 2675335"/>
              <a:gd name="connsiteX0" fmla="*/ 692150 w 2101850"/>
              <a:gd name="connsiteY0" fmla="*/ 2675335 h 2675335"/>
              <a:gd name="connsiteX1" fmla="*/ 812800 w 2101850"/>
              <a:gd name="connsiteY1" fmla="*/ 2624535 h 2675335"/>
              <a:gd name="connsiteX2" fmla="*/ 0 w 2101850"/>
              <a:gd name="connsiteY2" fmla="*/ 713185 h 2675335"/>
              <a:gd name="connsiteX3" fmla="*/ 88900 w 2101850"/>
              <a:gd name="connsiteY3" fmla="*/ 694135 h 2675335"/>
              <a:gd name="connsiteX4" fmla="*/ 368300 w 2101850"/>
              <a:gd name="connsiteY4" fmla="*/ 605235 h 2675335"/>
              <a:gd name="connsiteX5" fmla="*/ 577850 w 2101850"/>
              <a:gd name="connsiteY5" fmla="*/ 478235 h 2675335"/>
              <a:gd name="connsiteX6" fmla="*/ 742950 w 2101850"/>
              <a:gd name="connsiteY6" fmla="*/ 281385 h 2675335"/>
              <a:gd name="connsiteX7" fmla="*/ 939800 w 2101850"/>
              <a:gd name="connsiteY7" fmla="*/ 141685 h 2675335"/>
              <a:gd name="connsiteX8" fmla="*/ 1123950 w 2101850"/>
              <a:gd name="connsiteY8" fmla="*/ 65485 h 2675335"/>
              <a:gd name="connsiteX9" fmla="*/ 1397000 w 2101850"/>
              <a:gd name="connsiteY9" fmla="*/ 14685 h 2675335"/>
              <a:gd name="connsiteX10" fmla="*/ 1403350 w 2101850"/>
              <a:gd name="connsiteY10" fmla="*/ 84535 h 2675335"/>
              <a:gd name="connsiteX11" fmla="*/ 1663700 w 2101850"/>
              <a:gd name="connsiteY11" fmla="*/ 827485 h 2675335"/>
              <a:gd name="connsiteX12" fmla="*/ 2038350 w 2101850"/>
              <a:gd name="connsiteY12" fmla="*/ 1779985 h 2675335"/>
              <a:gd name="connsiteX13" fmla="*/ 1968500 w 2101850"/>
              <a:gd name="connsiteY13" fmla="*/ 1824435 h 2675335"/>
              <a:gd name="connsiteX14" fmla="*/ 2101850 w 2101850"/>
              <a:gd name="connsiteY14" fmla="*/ 2065735 h 2675335"/>
              <a:gd name="connsiteX15" fmla="*/ 1695450 w 2101850"/>
              <a:gd name="connsiteY15" fmla="*/ 2294335 h 2675335"/>
              <a:gd name="connsiteX0" fmla="*/ 692150 w 2101850"/>
              <a:gd name="connsiteY0" fmla="*/ 2675335 h 2675335"/>
              <a:gd name="connsiteX1" fmla="*/ 812800 w 2101850"/>
              <a:gd name="connsiteY1" fmla="*/ 2624535 h 2675335"/>
              <a:gd name="connsiteX2" fmla="*/ 0 w 2101850"/>
              <a:gd name="connsiteY2" fmla="*/ 713185 h 2675335"/>
              <a:gd name="connsiteX3" fmla="*/ 88900 w 2101850"/>
              <a:gd name="connsiteY3" fmla="*/ 694135 h 2675335"/>
              <a:gd name="connsiteX4" fmla="*/ 368300 w 2101850"/>
              <a:gd name="connsiteY4" fmla="*/ 605235 h 2675335"/>
              <a:gd name="connsiteX5" fmla="*/ 577850 w 2101850"/>
              <a:gd name="connsiteY5" fmla="*/ 478235 h 2675335"/>
              <a:gd name="connsiteX6" fmla="*/ 742950 w 2101850"/>
              <a:gd name="connsiteY6" fmla="*/ 281385 h 2675335"/>
              <a:gd name="connsiteX7" fmla="*/ 939800 w 2101850"/>
              <a:gd name="connsiteY7" fmla="*/ 141685 h 2675335"/>
              <a:gd name="connsiteX8" fmla="*/ 1123950 w 2101850"/>
              <a:gd name="connsiteY8" fmla="*/ 65485 h 2675335"/>
              <a:gd name="connsiteX9" fmla="*/ 1397000 w 2101850"/>
              <a:gd name="connsiteY9" fmla="*/ 14685 h 2675335"/>
              <a:gd name="connsiteX10" fmla="*/ 1403350 w 2101850"/>
              <a:gd name="connsiteY10" fmla="*/ 84535 h 2675335"/>
              <a:gd name="connsiteX11" fmla="*/ 1663700 w 2101850"/>
              <a:gd name="connsiteY11" fmla="*/ 827485 h 2675335"/>
              <a:gd name="connsiteX12" fmla="*/ 2038350 w 2101850"/>
              <a:gd name="connsiteY12" fmla="*/ 1779985 h 2675335"/>
              <a:gd name="connsiteX13" fmla="*/ 1968500 w 2101850"/>
              <a:gd name="connsiteY13" fmla="*/ 1824435 h 2675335"/>
              <a:gd name="connsiteX14" fmla="*/ 2101850 w 2101850"/>
              <a:gd name="connsiteY14" fmla="*/ 2065735 h 2675335"/>
              <a:gd name="connsiteX15" fmla="*/ 1695450 w 2101850"/>
              <a:gd name="connsiteY15" fmla="*/ 2294335 h 26753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01850" h="2675335">
                <a:moveTo>
                  <a:pt x="692150" y="2675335"/>
                </a:moveTo>
                <a:lnTo>
                  <a:pt x="812800" y="2624535"/>
                </a:lnTo>
                <a:cubicBezTo>
                  <a:pt x="697442" y="2297510"/>
                  <a:pt x="120650" y="1034918"/>
                  <a:pt x="0" y="713185"/>
                </a:cubicBezTo>
                <a:lnTo>
                  <a:pt x="88900" y="694135"/>
                </a:lnTo>
                <a:cubicBezTo>
                  <a:pt x="150283" y="676143"/>
                  <a:pt x="286808" y="641218"/>
                  <a:pt x="368300" y="605235"/>
                </a:cubicBezTo>
                <a:cubicBezTo>
                  <a:pt x="449792" y="569252"/>
                  <a:pt x="515408" y="532210"/>
                  <a:pt x="577850" y="478235"/>
                </a:cubicBezTo>
                <a:cubicBezTo>
                  <a:pt x="640292" y="424260"/>
                  <a:pt x="682625" y="337477"/>
                  <a:pt x="742950" y="281385"/>
                </a:cubicBezTo>
                <a:cubicBezTo>
                  <a:pt x="803275" y="225293"/>
                  <a:pt x="876300" y="177668"/>
                  <a:pt x="939800" y="141685"/>
                </a:cubicBezTo>
                <a:cubicBezTo>
                  <a:pt x="1003300" y="105702"/>
                  <a:pt x="1047750" y="86652"/>
                  <a:pt x="1123950" y="65485"/>
                </a:cubicBezTo>
                <a:cubicBezTo>
                  <a:pt x="1200150" y="44318"/>
                  <a:pt x="1350433" y="11510"/>
                  <a:pt x="1397000" y="14685"/>
                </a:cubicBezTo>
                <a:cubicBezTo>
                  <a:pt x="1443567" y="17860"/>
                  <a:pt x="1358900" y="-50932"/>
                  <a:pt x="1403350" y="84535"/>
                </a:cubicBezTo>
                <a:cubicBezTo>
                  <a:pt x="1447800" y="220002"/>
                  <a:pt x="1557867" y="544910"/>
                  <a:pt x="1663700" y="827485"/>
                </a:cubicBezTo>
                <a:cubicBezTo>
                  <a:pt x="1769533" y="1110060"/>
                  <a:pt x="1987550" y="1613827"/>
                  <a:pt x="2038350" y="1779985"/>
                </a:cubicBezTo>
                <a:lnTo>
                  <a:pt x="1968500" y="1824435"/>
                </a:lnTo>
                <a:lnTo>
                  <a:pt x="2101850" y="2065735"/>
                </a:lnTo>
                <a:lnTo>
                  <a:pt x="1695450" y="229433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7145AE19-112F-4D1E-B0D8-60B35A4B64E6}"/>
              </a:ext>
            </a:extLst>
          </p:cNvPr>
          <p:cNvSpPr/>
          <p:nvPr/>
        </p:nvSpPr>
        <p:spPr>
          <a:xfrm>
            <a:off x="13068300" y="6070600"/>
            <a:ext cx="1689100" cy="2914650"/>
          </a:xfrm>
          <a:custGeom>
            <a:avLst/>
            <a:gdLst>
              <a:gd name="connsiteX0" fmla="*/ 927100 w 1689100"/>
              <a:gd name="connsiteY0" fmla="*/ 2914650 h 2914650"/>
              <a:gd name="connsiteX1" fmla="*/ 25400 w 1689100"/>
              <a:gd name="connsiteY1" fmla="*/ 1187450 h 2914650"/>
              <a:gd name="connsiteX2" fmla="*/ 311150 w 1689100"/>
              <a:gd name="connsiteY2" fmla="*/ 1092200 h 2914650"/>
              <a:gd name="connsiteX3" fmla="*/ 0 w 1689100"/>
              <a:gd name="connsiteY3" fmla="*/ 400050 h 2914650"/>
              <a:gd name="connsiteX4" fmla="*/ 793750 w 1689100"/>
              <a:gd name="connsiteY4" fmla="*/ 0 h 2914650"/>
              <a:gd name="connsiteX5" fmla="*/ 1689100 w 1689100"/>
              <a:gd name="connsiteY5" fmla="*/ 1917700 h 2914650"/>
              <a:gd name="connsiteX6" fmla="*/ 1517650 w 1689100"/>
              <a:gd name="connsiteY6" fmla="*/ 2209800 h 2914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9100" h="2914650">
                <a:moveTo>
                  <a:pt x="927100" y="2914650"/>
                </a:moveTo>
                <a:lnTo>
                  <a:pt x="25400" y="1187450"/>
                </a:lnTo>
                <a:lnTo>
                  <a:pt x="311150" y="1092200"/>
                </a:lnTo>
                <a:lnTo>
                  <a:pt x="0" y="400050"/>
                </a:lnTo>
                <a:lnTo>
                  <a:pt x="793750" y="0"/>
                </a:lnTo>
                <a:lnTo>
                  <a:pt x="1689100" y="1917700"/>
                </a:lnTo>
                <a:lnTo>
                  <a:pt x="1517650" y="22098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A24C647F-74BC-4623-B2E8-4C91026C00F5}"/>
              </a:ext>
            </a:extLst>
          </p:cNvPr>
          <p:cNvSpPr/>
          <p:nvPr/>
        </p:nvSpPr>
        <p:spPr>
          <a:xfrm>
            <a:off x="15754350" y="7969250"/>
            <a:ext cx="2635250" cy="2203450"/>
          </a:xfrm>
          <a:custGeom>
            <a:avLst/>
            <a:gdLst>
              <a:gd name="connsiteX0" fmla="*/ 0 w 2635250"/>
              <a:gd name="connsiteY0" fmla="*/ 1143000 h 2203450"/>
              <a:gd name="connsiteX1" fmla="*/ 419100 w 2635250"/>
              <a:gd name="connsiteY1" fmla="*/ 2203450 h 2203450"/>
              <a:gd name="connsiteX2" fmla="*/ 1612900 w 2635250"/>
              <a:gd name="connsiteY2" fmla="*/ 1758950 h 2203450"/>
              <a:gd name="connsiteX3" fmla="*/ 2635250 w 2635250"/>
              <a:gd name="connsiteY3" fmla="*/ 1231900 h 2203450"/>
              <a:gd name="connsiteX4" fmla="*/ 1314450 w 2635250"/>
              <a:gd name="connsiteY4" fmla="*/ 0 h 2203450"/>
              <a:gd name="connsiteX5" fmla="*/ 0 w 2635250"/>
              <a:gd name="connsiteY5" fmla="*/ 1143000 h 2203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635250" h="2203450">
                <a:moveTo>
                  <a:pt x="0" y="1143000"/>
                </a:moveTo>
                <a:lnTo>
                  <a:pt x="419100" y="2203450"/>
                </a:lnTo>
                <a:lnTo>
                  <a:pt x="1612900" y="1758950"/>
                </a:lnTo>
                <a:lnTo>
                  <a:pt x="2635250" y="1231900"/>
                </a:lnTo>
                <a:lnTo>
                  <a:pt x="1314450" y="0"/>
                </a:lnTo>
                <a:lnTo>
                  <a:pt x="0" y="1143000"/>
                </a:lnTo>
                <a:close/>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D724FA82-AA93-4567-9023-775C63F921E9}"/>
              </a:ext>
            </a:extLst>
          </p:cNvPr>
          <p:cNvSpPr/>
          <p:nvPr/>
        </p:nvSpPr>
        <p:spPr>
          <a:xfrm>
            <a:off x="13004800" y="11804650"/>
            <a:ext cx="933450" cy="1447800"/>
          </a:xfrm>
          <a:custGeom>
            <a:avLst/>
            <a:gdLst>
              <a:gd name="connsiteX0" fmla="*/ 0 w 933450"/>
              <a:gd name="connsiteY0" fmla="*/ 266700 h 1447800"/>
              <a:gd name="connsiteX1" fmla="*/ 527050 w 933450"/>
              <a:gd name="connsiteY1" fmla="*/ 1447800 h 1447800"/>
              <a:gd name="connsiteX2" fmla="*/ 933450 w 933450"/>
              <a:gd name="connsiteY2" fmla="*/ 1238250 h 1447800"/>
              <a:gd name="connsiteX3" fmla="*/ 342900 w 933450"/>
              <a:gd name="connsiteY3" fmla="*/ 0 h 1447800"/>
            </a:gdLst>
            <a:ahLst/>
            <a:cxnLst>
              <a:cxn ang="0">
                <a:pos x="connsiteX0" y="connsiteY0"/>
              </a:cxn>
              <a:cxn ang="0">
                <a:pos x="connsiteX1" y="connsiteY1"/>
              </a:cxn>
              <a:cxn ang="0">
                <a:pos x="connsiteX2" y="connsiteY2"/>
              </a:cxn>
              <a:cxn ang="0">
                <a:pos x="connsiteX3" y="connsiteY3"/>
              </a:cxn>
            </a:cxnLst>
            <a:rect l="l" t="t" r="r" b="b"/>
            <a:pathLst>
              <a:path w="933450" h="1447800">
                <a:moveTo>
                  <a:pt x="0" y="266700"/>
                </a:moveTo>
                <a:lnTo>
                  <a:pt x="527050" y="1447800"/>
                </a:lnTo>
                <a:lnTo>
                  <a:pt x="933450" y="1238250"/>
                </a:lnTo>
                <a:lnTo>
                  <a:pt x="34290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123F2B6B-569D-4452-BBEA-EA3A124D8E8E}"/>
              </a:ext>
            </a:extLst>
          </p:cNvPr>
          <p:cNvSpPr/>
          <p:nvPr/>
        </p:nvSpPr>
        <p:spPr>
          <a:xfrm>
            <a:off x="14065250" y="11817350"/>
            <a:ext cx="2884005" cy="1308100"/>
          </a:xfrm>
          <a:custGeom>
            <a:avLst/>
            <a:gdLst>
              <a:gd name="connsiteX0" fmla="*/ 0 w 2914650"/>
              <a:gd name="connsiteY0" fmla="*/ 0 h 1701800"/>
              <a:gd name="connsiteX1" fmla="*/ 158750 w 2914650"/>
              <a:gd name="connsiteY1" fmla="*/ 273050 h 1701800"/>
              <a:gd name="connsiteX2" fmla="*/ 336550 w 2914650"/>
              <a:gd name="connsiteY2" fmla="*/ 177800 h 1701800"/>
              <a:gd name="connsiteX3" fmla="*/ 730250 w 2914650"/>
              <a:gd name="connsiteY3" fmla="*/ 1149350 h 1701800"/>
              <a:gd name="connsiteX4" fmla="*/ 1047750 w 2914650"/>
              <a:gd name="connsiteY4" fmla="*/ 996950 h 1701800"/>
              <a:gd name="connsiteX5" fmla="*/ 1263650 w 2914650"/>
              <a:gd name="connsiteY5" fmla="*/ 1701800 h 1701800"/>
              <a:gd name="connsiteX6" fmla="*/ 1828800 w 2914650"/>
              <a:gd name="connsiteY6" fmla="*/ 1543050 h 1701800"/>
              <a:gd name="connsiteX7" fmla="*/ 1689100 w 2914650"/>
              <a:gd name="connsiteY7" fmla="*/ 1289050 h 1701800"/>
              <a:gd name="connsiteX8" fmla="*/ 2705100 w 2914650"/>
              <a:gd name="connsiteY8" fmla="*/ 584200 h 1701800"/>
              <a:gd name="connsiteX9" fmla="*/ 2914650 w 2914650"/>
              <a:gd name="connsiteY9" fmla="*/ 1606550 h 1701800"/>
              <a:gd name="connsiteX0" fmla="*/ 0 w 2914650"/>
              <a:gd name="connsiteY0" fmla="*/ 0 h 1701800"/>
              <a:gd name="connsiteX1" fmla="*/ 158750 w 2914650"/>
              <a:gd name="connsiteY1" fmla="*/ 273050 h 1701800"/>
              <a:gd name="connsiteX2" fmla="*/ 336550 w 2914650"/>
              <a:gd name="connsiteY2" fmla="*/ 177800 h 1701800"/>
              <a:gd name="connsiteX3" fmla="*/ 730250 w 2914650"/>
              <a:gd name="connsiteY3" fmla="*/ 1149350 h 1701800"/>
              <a:gd name="connsiteX4" fmla="*/ 1047750 w 2914650"/>
              <a:gd name="connsiteY4" fmla="*/ 996950 h 1701800"/>
              <a:gd name="connsiteX5" fmla="*/ 1263650 w 2914650"/>
              <a:gd name="connsiteY5" fmla="*/ 1701800 h 1701800"/>
              <a:gd name="connsiteX6" fmla="*/ 1460500 w 2914650"/>
              <a:gd name="connsiteY6" fmla="*/ 806450 h 1701800"/>
              <a:gd name="connsiteX7" fmla="*/ 1689100 w 2914650"/>
              <a:gd name="connsiteY7" fmla="*/ 1289050 h 1701800"/>
              <a:gd name="connsiteX8" fmla="*/ 2705100 w 2914650"/>
              <a:gd name="connsiteY8" fmla="*/ 584200 h 1701800"/>
              <a:gd name="connsiteX9" fmla="*/ 2914650 w 2914650"/>
              <a:gd name="connsiteY9" fmla="*/ 1606550 h 1701800"/>
              <a:gd name="connsiteX0" fmla="*/ 0 w 2914650"/>
              <a:gd name="connsiteY0" fmla="*/ 0 h 1606550"/>
              <a:gd name="connsiteX1" fmla="*/ 158750 w 2914650"/>
              <a:gd name="connsiteY1" fmla="*/ 273050 h 1606550"/>
              <a:gd name="connsiteX2" fmla="*/ 336550 w 2914650"/>
              <a:gd name="connsiteY2" fmla="*/ 177800 h 1606550"/>
              <a:gd name="connsiteX3" fmla="*/ 730250 w 2914650"/>
              <a:gd name="connsiteY3" fmla="*/ 1149350 h 1606550"/>
              <a:gd name="connsiteX4" fmla="*/ 1047750 w 2914650"/>
              <a:gd name="connsiteY4" fmla="*/ 996950 h 1606550"/>
              <a:gd name="connsiteX5" fmla="*/ 1460500 w 2914650"/>
              <a:gd name="connsiteY5" fmla="*/ 806450 h 1606550"/>
              <a:gd name="connsiteX6" fmla="*/ 1689100 w 2914650"/>
              <a:gd name="connsiteY6" fmla="*/ 1289050 h 1606550"/>
              <a:gd name="connsiteX7" fmla="*/ 2705100 w 2914650"/>
              <a:gd name="connsiteY7" fmla="*/ 584200 h 1606550"/>
              <a:gd name="connsiteX8" fmla="*/ 2914650 w 2914650"/>
              <a:gd name="connsiteY8" fmla="*/ 1606550 h 1606550"/>
              <a:gd name="connsiteX0" fmla="*/ 0 w 2914650"/>
              <a:gd name="connsiteY0" fmla="*/ 0 h 1606550"/>
              <a:gd name="connsiteX1" fmla="*/ 158750 w 2914650"/>
              <a:gd name="connsiteY1" fmla="*/ 273050 h 1606550"/>
              <a:gd name="connsiteX2" fmla="*/ 336550 w 2914650"/>
              <a:gd name="connsiteY2" fmla="*/ 177800 h 1606550"/>
              <a:gd name="connsiteX3" fmla="*/ 730250 w 2914650"/>
              <a:gd name="connsiteY3" fmla="*/ 1149350 h 1606550"/>
              <a:gd name="connsiteX4" fmla="*/ 1047750 w 2914650"/>
              <a:gd name="connsiteY4" fmla="*/ 996950 h 1606550"/>
              <a:gd name="connsiteX5" fmla="*/ 1460500 w 2914650"/>
              <a:gd name="connsiteY5" fmla="*/ 806450 h 1606550"/>
              <a:gd name="connsiteX6" fmla="*/ 1670050 w 2914650"/>
              <a:gd name="connsiteY6" fmla="*/ 1308100 h 1606550"/>
              <a:gd name="connsiteX7" fmla="*/ 2705100 w 2914650"/>
              <a:gd name="connsiteY7" fmla="*/ 584200 h 1606550"/>
              <a:gd name="connsiteX8" fmla="*/ 2914650 w 2914650"/>
              <a:gd name="connsiteY8" fmla="*/ 1606550 h 1606550"/>
              <a:gd name="connsiteX0" fmla="*/ 0 w 2705100"/>
              <a:gd name="connsiteY0" fmla="*/ 0 h 1308100"/>
              <a:gd name="connsiteX1" fmla="*/ 158750 w 2705100"/>
              <a:gd name="connsiteY1" fmla="*/ 273050 h 1308100"/>
              <a:gd name="connsiteX2" fmla="*/ 336550 w 2705100"/>
              <a:gd name="connsiteY2" fmla="*/ 177800 h 1308100"/>
              <a:gd name="connsiteX3" fmla="*/ 730250 w 2705100"/>
              <a:gd name="connsiteY3" fmla="*/ 1149350 h 1308100"/>
              <a:gd name="connsiteX4" fmla="*/ 1047750 w 2705100"/>
              <a:gd name="connsiteY4" fmla="*/ 996950 h 1308100"/>
              <a:gd name="connsiteX5" fmla="*/ 1460500 w 2705100"/>
              <a:gd name="connsiteY5" fmla="*/ 806450 h 1308100"/>
              <a:gd name="connsiteX6" fmla="*/ 1670050 w 2705100"/>
              <a:gd name="connsiteY6" fmla="*/ 1308100 h 1308100"/>
              <a:gd name="connsiteX7" fmla="*/ 2705100 w 2705100"/>
              <a:gd name="connsiteY7" fmla="*/ 584200 h 1308100"/>
              <a:gd name="connsiteX0" fmla="*/ 0 w 2884005"/>
              <a:gd name="connsiteY0" fmla="*/ 0 h 1308100"/>
              <a:gd name="connsiteX1" fmla="*/ 158750 w 2884005"/>
              <a:gd name="connsiteY1" fmla="*/ 273050 h 1308100"/>
              <a:gd name="connsiteX2" fmla="*/ 336550 w 2884005"/>
              <a:gd name="connsiteY2" fmla="*/ 177800 h 1308100"/>
              <a:gd name="connsiteX3" fmla="*/ 730250 w 2884005"/>
              <a:gd name="connsiteY3" fmla="*/ 1149350 h 1308100"/>
              <a:gd name="connsiteX4" fmla="*/ 1047750 w 2884005"/>
              <a:gd name="connsiteY4" fmla="*/ 996950 h 1308100"/>
              <a:gd name="connsiteX5" fmla="*/ 1460500 w 2884005"/>
              <a:gd name="connsiteY5" fmla="*/ 806450 h 1308100"/>
              <a:gd name="connsiteX6" fmla="*/ 1670050 w 2884005"/>
              <a:gd name="connsiteY6" fmla="*/ 1308100 h 1308100"/>
              <a:gd name="connsiteX7" fmla="*/ 2884005 w 2884005"/>
              <a:gd name="connsiteY7" fmla="*/ 504686 h 1308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884005" h="1308100">
                <a:moveTo>
                  <a:pt x="0" y="0"/>
                </a:moveTo>
                <a:lnTo>
                  <a:pt x="158750" y="273050"/>
                </a:lnTo>
                <a:lnTo>
                  <a:pt x="336550" y="177800"/>
                </a:lnTo>
                <a:lnTo>
                  <a:pt x="730250" y="1149350"/>
                </a:lnTo>
                <a:lnTo>
                  <a:pt x="1047750" y="996950"/>
                </a:lnTo>
                <a:lnTo>
                  <a:pt x="1460500" y="806450"/>
                </a:lnTo>
                <a:lnTo>
                  <a:pt x="1670050" y="1308100"/>
                </a:lnTo>
                <a:lnTo>
                  <a:pt x="2884005" y="504686"/>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0" name="Freeform: Shape 99">
            <a:extLst>
              <a:ext uri="{FF2B5EF4-FFF2-40B4-BE49-F238E27FC236}">
                <a16:creationId xmlns:a16="http://schemas.microsoft.com/office/drawing/2014/main" id="{49E5A8CE-E9E9-4B9F-B0C5-F26507AEB39B}"/>
              </a:ext>
            </a:extLst>
          </p:cNvPr>
          <p:cNvSpPr/>
          <p:nvPr/>
        </p:nvSpPr>
        <p:spPr>
          <a:xfrm>
            <a:off x="15119350" y="12858750"/>
            <a:ext cx="958850" cy="1136650"/>
          </a:xfrm>
          <a:custGeom>
            <a:avLst/>
            <a:gdLst>
              <a:gd name="connsiteX0" fmla="*/ 0 w 958850"/>
              <a:gd name="connsiteY0" fmla="*/ 0 h 1136650"/>
              <a:gd name="connsiteX1" fmla="*/ 0 w 958850"/>
              <a:gd name="connsiteY1" fmla="*/ 0 h 1136650"/>
              <a:gd name="connsiteX2" fmla="*/ 12700 w 958850"/>
              <a:gd name="connsiteY2" fmla="*/ 63500 h 1136650"/>
              <a:gd name="connsiteX3" fmla="*/ 292100 w 958850"/>
              <a:gd name="connsiteY3" fmla="*/ 996950 h 1136650"/>
              <a:gd name="connsiteX4" fmla="*/ 958850 w 958850"/>
              <a:gd name="connsiteY4" fmla="*/ 1136650 h 1136650"/>
              <a:gd name="connsiteX5" fmla="*/ 615950 w 958850"/>
              <a:gd name="connsiteY5" fmla="*/ 260350 h 1136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58850" h="1136650">
                <a:moveTo>
                  <a:pt x="0" y="0"/>
                </a:moveTo>
                <a:lnTo>
                  <a:pt x="0" y="0"/>
                </a:lnTo>
                <a:lnTo>
                  <a:pt x="12700" y="63500"/>
                </a:lnTo>
                <a:lnTo>
                  <a:pt x="292100" y="996950"/>
                </a:lnTo>
                <a:lnTo>
                  <a:pt x="958850" y="1136650"/>
                </a:lnTo>
                <a:lnTo>
                  <a:pt x="615950" y="26035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Freeform: Shape 100">
            <a:extLst>
              <a:ext uri="{FF2B5EF4-FFF2-40B4-BE49-F238E27FC236}">
                <a16:creationId xmlns:a16="http://schemas.microsoft.com/office/drawing/2014/main" id="{2B45A6F7-7277-41C6-932E-29FFF9F9D417}"/>
              </a:ext>
            </a:extLst>
          </p:cNvPr>
          <p:cNvSpPr/>
          <p:nvPr/>
        </p:nvSpPr>
        <p:spPr>
          <a:xfrm>
            <a:off x="14554200" y="11703050"/>
            <a:ext cx="1606550" cy="615950"/>
          </a:xfrm>
          <a:custGeom>
            <a:avLst/>
            <a:gdLst>
              <a:gd name="connsiteX0" fmla="*/ 0 w 1606550"/>
              <a:gd name="connsiteY0" fmla="*/ 615950 h 615950"/>
              <a:gd name="connsiteX1" fmla="*/ 1606550 w 1606550"/>
              <a:gd name="connsiteY1" fmla="*/ 0 h 615950"/>
            </a:gdLst>
            <a:ahLst/>
            <a:cxnLst>
              <a:cxn ang="0">
                <a:pos x="connsiteX0" y="connsiteY0"/>
              </a:cxn>
              <a:cxn ang="0">
                <a:pos x="connsiteX1" y="connsiteY1"/>
              </a:cxn>
            </a:cxnLst>
            <a:rect l="l" t="t" r="r" b="b"/>
            <a:pathLst>
              <a:path w="1606550" h="615950">
                <a:moveTo>
                  <a:pt x="0" y="615950"/>
                </a:moveTo>
                <a:lnTo>
                  <a:pt x="160655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Freeform: Shape 101">
            <a:extLst>
              <a:ext uri="{FF2B5EF4-FFF2-40B4-BE49-F238E27FC236}">
                <a16:creationId xmlns:a16="http://schemas.microsoft.com/office/drawing/2014/main" id="{92343DDB-CBB9-47FC-930D-FDF4D510B0A4}"/>
              </a:ext>
            </a:extLst>
          </p:cNvPr>
          <p:cNvSpPr/>
          <p:nvPr/>
        </p:nvSpPr>
        <p:spPr>
          <a:xfrm>
            <a:off x="15754350" y="10687050"/>
            <a:ext cx="800100" cy="1854200"/>
          </a:xfrm>
          <a:custGeom>
            <a:avLst/>
            <a:gdLst>
              <a:gd name="connsiteX0" fmla="*/ 0 w 800100"/>
              <a:gd name="connsiteY0" fmla="*/ 0 h 1854200"/>
              <a:gd name="connsiteX1" fmla="*/ 800100 w 800100"/>
              <a:gd name="connsiteY1" fmla="*/ 1854200 h 1854200"/>
            </a:gdLst>
            <a:ahLst/>
            <a:cxnLst>
              <a:cxn ang="0">
                <a:pos x="connsiteX0" y="connsiteY0"/>
              </a:cxn>
              <a:cxn ang="0">
                <a:pos x="connsiteX1" y="connsiteY1"/>
              </a:cxn>
            </a:cxnLst>
            <a:rect l="l" t="t" r="r" b="b"/>
            <a:pathLst>
              <a:path w="800100" h="1854200">
                <a:moveTo>
                  <a:pt x="0" y="0"/>
                </a:moveTo>
                <a:lnTo>
                  <a:pt x="800100" y="18542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Freeform: Shape 102">
            <a:extLst>
              <a:ext uri="{FF2B5EF4-FFF2-40B4-BE49-F238E27FC236}">
                <a16:creationId xmlns:a16="http://schemas.microsoft.com/office/drawing/2014/main" id="{E18351B3-B8DA-4D8F-A33C-44496AB2842F}"/>
              </a:ext>
            </a:extLst>
          </p:cNvPr>
          <p:cNvSpPr/>
          <p:nvPr/>
        </p:nvSpPr>
        <p:spPr>
          <a:xfrm>
            <a:off x="15322550" y="10636250"/>
            <a:ext cx="488950" cy="311150"/>
          </a:xfrm>
          <a:custGeom>
            <a:avLst/>
            <a:gdLst>
              <a:gd name="connsiteX0" fmla="*/ 0 w 488950"/>
              <a:gd name="connsiteY0" fmla="*/ 0 h 311150"/>
              <a:gd name="connsiteX1" fmla="*/ 0 w 488950"/>
              <a:gd name="connsiteY1" fmla="*/ 0 h 311150"/>
              <a:gd name="connsiteX2" fmla="*/ 38100 w 488950"/>
              <a:gd name="connsiteY2" fmla="*/ 44450 h 311150"/>
              <a:gd name="connsiteX3" fmla="*/ 146050 w 488950"/>
              <a:gd name="connsiteY3" fmla="*/ 311150 h 311150"/>
              <a:gd name="connsiteX4" fmla="*/ 488950 w 488950"/>
              <a:gd name="connsiteY4" fmla="*/ 177800 h 311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88950" h="311150">
                <a:moveTo>
                  <a:pt x="0" y="0"/>
                </a:moveTo>
                <a:lnTo>
                  <a:pt x="0" y="0"/>
                </a:lnTo>
                <a:lnTo>
                  <a:pt x="38100" y="44450"/>
                </a:lnTo>
                <a:lnTo>
                  <a:pt x="146050" y="311150"/>
                </a:lnTo>
                <a:lnTo>
                  <a:pt x="488950" y="1778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Freeform: Shape 103">
            <a:extLst>
              <a:ext uri="{FF2B5EF4-FFF2-40B4-BE49-F238E27FC236}">
                <a16:creationId xmlns:a16="http://schemas.microsoft.com/office/drawing/2014/main" id="{B81A5FBC-FD10-4C50-8208-A3B43A8F0DB7}"/>
              </a:ext>
            </a:extLst>
          </p:cNvPr>
          <p:cNvSpPr/>
          <p:nvPr/>
        </p:nvSpPr>
        <p:spPr>
          <a:xfrm>
            <a:off x="16109950" y="9575800"/>
            <a:ext cx="2444750" cy="1847850"/>
          </a:xfrm>
          <a:custGeom>
            <a:avLst/>
            <a:gdLst>
              <a:gd name="connsiteX0" fmla="*/ 0 w 2444750"/>
              <a:gd name="connsiteY0" fmla="*/ 1847850 h 1847850"/>
              <a:gd name="connsiteX1" fmla="*/ 2444750 w 2444750"/>
              <a:gd name="connsiteY1" fmla="*/ 908050 h 1847850"/>
              <a:gd name="connsiteX2" fmla="*/ 2146300 w 2444750"/>
              <a:gd name="connsiteY2" fmla="*/ 0 h 1847850"/>
              <a:gd name="connsiteX3" fmla="*/ 1682750 w 2444750"/>
              <a:gd name="connsiteY3" fmla="*/ 241300 h 1847850"/>
              <a:gd name="connsiteX4" fmla="*/ 1168400 w 2444750"/>
              <a:gd name="connsiteY4" fmla="*/ 488950 h 1847850"/>
              <a:gd name="connsiteX5" fmla="*/ 641350 w 2444750"/>
              <a:gd name="connsiteY5" fmla="*/ 704850 h 1847850"/>
              <a:gd name="connsiteX6" fmla="*/ 222250 w 2444750"/>
              <a:gd name="connsiteY6" fmla="*/ 819150 h 1847850"/>
              <a:gd name="connsiteX7" fmla="*/ 527050 w 2444750"/>
              <a:gd name="connsiteY7" fmla="*/ 1555750 h 1847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444750" h="1847850">
                <a:moveTo>
                  <a:pt x="0" y="1847850"/>
                </a:moveTo>
                <a:lnTo>
                  <a:pt x="2444750" y="908050"/>
                </a:lnTo>
                <a:lnTo>
                  <a:pt x="2146300" y="0"/>
                </a:lnTo>
                <a:lnTo>
                  <a:pt x="1682750" y="241300"/>
                </a:lnTo>
                <a:lnTo>
                  <a:pt x="1168400" y="488950"/>
                </a:lnTo>
                <a:lnTo>
                  <a:pt x="641350" y="704850"/>
                </a:lnTo>
                <a:lnTo>
                  <a:pt x="222250" y="819150"/>
                </a:lnTo>
                <a:lnTo>
                  <a:pt x="527050" y="155575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Freeform: Shape 104">
            <a:extLst>
              <a:ext uri="{FF2B5EF4-FFF2-40B4-BE49-F238E27FC236}">
                <a16:creationId xmlns:a16="http://schemas.microsoft.com/office/drawing/2014/main" id="{8054D436-A99A-432E-B546-AF7AFD6A9FAC}"/>
              </a:ext>
            </a:extLst>
          </p:cNvPr>
          <p:cNvSpPr/>
          <p:nvPr/>
        </p:nvSpPr>
        <p:spPr>
          <a:xfrm>
            <a:off x="16706850" y="10902950"/>
            <a:ext cx="3587750" cy="1009650"/>
          </a:xfrm>
          <a:custGeom>
            <a:avLst/>
            <a:gdLst>
              <a:gd name="connsiteX0" fmla="*/ 0 w 3587750"/>
              <a:gd name="connsiteY0" fmla="*/ 298450 h 1009650"/>
              <a:gd name="connsiteX1" fmla="*/ 177800 w 3587750"/>
              <a:gd name="connsiteY1" fmla="*/ 1009650 h 1009650"/>
              <a:gd name="connsiteX2" fmla="*/ 2533650 w 3587750"/>
              <a:gd name="connsiteY2" fmla="*/ 165100 h 1009650"/>
              <a:gd name="connsiteX3" fmla="*/ 2641600 w 3587750"/>
              <a:gd name="connsiteY3" fmla="*/ 463550 h 1009650"/>
              <a:gd name="connsiteX4" fmla="*/ 3587750 w 3587750"/>
              <a:gd name="connsiteY4" fmla="*/ 0 h 10096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7750" h="1009650">
                <a:moveTo>
                  <a:pt x="0" y="298450"/>
                </a:moveTo>
                <a:lnTo>
                  <a:pt x="177800" y="1009650"/>
                </a:lnTo>
                <a:lnTo>
                  <a:pt x="2533650" y="165100"/>
                </a:lnTo>
                <a:lnTo>
                  <a:pt x="2641600" y="463550"/>
                </a:lnTo>
                <a:lnTo>
                  <a:pt x="358775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Freeform: Shape 105">
            <a:extLst>
              <a:ext uri="{FF2B5EF4-FFF2-40B4-BE49-F238E27FC236}">
                <a16:creationId xmlns:a16="http://schemas.microsoft.com/office/drawing/2014/main" id="{5E92FC0A-D6B0-4AB5-8355-1CDD0B6B3947}"/>
              </a:ext>
            </a:extLst>
          </p:cNvPr>
          <p:cNvSpPr/>
          <p:nvPr/>
        </p:nvSpPr>
        <p:spPr>
          <a:xfrm>
            <a:off x="16878300" y="11518900"/>
            <a:ext cx="2717800" cy="1581150"/>
          </a:xfrm>
          <a:custGeom>
            <a:avLst/>
            <a:gdLst>
              <a:gd name="connsiteX0" fmla="*/ 0 w 2717800"/>
              <a:gd name="connsiteY0" fmla="*/ 400050 h 1581150"/>
              <a:gd name="connsiteX1" fmla="*/ 88900 w 2717800"/>
              <a:gd name="connsiteY1" fmla="*/ 812800 h 1581150"/>
              <a:gd name="connsiteX2" fmla="*/ 2527300 w 2717800"/>
              <a:gd name="connsiteY2" fmla="*/ 0 h 1581150"/>
              <a:gd name="connsiteX3" fmla="*/ 2705100 w 2717800"/>
              <a:gd name="connsiteY3" fmla="*/ 825500 h 1581150"/>
              <a:gd name="connsiteX4" fmla="*/ 2717800 w 2717800"/>
              <a:gd name="connsiteY4" fmla="*/ 1581150 h 15811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17800" h="1581150">
                <a:moveTo>
                  <a:pt x="0" y="400050"/>
                </a:moveTo>
                <a:lnTo>
                  <a:pt x="88900" y="812800"/>
                </a:lnTo>
                <a:lnTo>
                  <a:pt x="2527300" y="0"/>
                </a:lnTo>
                <a:lnTo>
                  <a:pt x="2705100" y="825500"/>
                </a:lnTo>
                <a:lnTo>
                  <a:pt x="2717800" y="158115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Freeform: Shape 106">
            <a:extLst>
              <a:ext uri="{FF2B5EF4-FFF2-40B4-BE49-F238E27FC236}">
                <a16:creationId xmlns:a16="http://schemas.microsoft.com/office/drawing/2014/main" id="{41929CD8-61DE-443D-A826-6E81432E3622}"/>
              </a:ext>
            </a:extLst>
          </p:cNvPr>
          <p:cNvSpPr/>
          <p:nvPr/>
        </p:nvSpPr>
        <p:spPr>
          <a:xfrm>
            <a:off x="18503900" y="11823700"/>
            <a:ext cx="438150" cy="1530350"/>
          </a:xfrm>
          <a:custGeom>
            <a:avLst/>
            <a:gdLst>
              <a:gd name="connsiteX0" fmla="*/ 0 w 438150"/>
              <a:gd name="connsiteY0" fmla="*/ 0 h 1530350"/>
              <a:gd name="connsiteX1" fmla="*/ 438150 w 438150"/>
              <a:gd name="connsiteY1" fmla="*/ 1530350 h 1530350"/>
            </a:gdLst>
            <a:ahLst/>
            <a:cxnLst>
              <a:cxn ang="0">
                <a:pos x="connsiteX0" y="connsiteY0"/>
              </a:cxn>
              <a:cxn ang="0">
                <a:pos x="connsiteX1" y="connsiteY1"/>
              </a:cxn>
            </a:cxnLst>
            <a:rect l="l" t="t" r="r" b="b"/>
            <a:pathLst>
              <a:path w="438150" h="1530350">
                <a:moveTo>
                  <a:pt x="0" y="0"/>
                </a:moveTo>
                <a:lnTo>
                  <a:pt x="438150" y="153035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Shape 107">
            <a:extLst>
              <a:ext uri="{FF2B5EF4-FFF2-40B4-BE49-F238E27FC236}">
                <a16:creationId xmlns:a16="http://schemas.microsoft.com/office/drawing/2014/main" id="{02191747-D93F-49A9-9515-0F5DEC1E4C25}"/>
              </a:ext>
            </a:extLst>
          </p:cNvPr>
          <p:cNvSpPr/>
          <p:nvPr/>
        </p:nvSpPr>
        <p:spPr>
          <a:xfrm>
            <a:off x="18211800" y="10610850"/>
            <a:ext cx="254000" cy="723900"/>
          </a:xfrm>
          <a:custGeom>
            <a:avLst/>
            <a:gdLst>
              <a:gd name="connsiteX0" fmla="*/ 0 w 254000"/>
              <a:gd name="connsiteY0" fmla="*/ 0 h 723900"/>
              <a:gd name="connsiteX1" fmla="*/ 254000 w 254000"/>
              <a:gd name="connsiteY1" fmla="*/ 723900 h 723900"/>
            </a:gdLst>
            <a:ahLst/>
            <a:cxnLst>
              <a:cxn ang="0">
                <a:pos x="connsiteX0" y="connsiteY0"/>
              </a:cxn>
              <a:cxn ang="0">
                <a:pos x="connsiteX1" y="connsiteY1"/>
              </a:cxn>
            </a:cxnLst>
            <a:rect l="l" t="t" r="r" b="b"/>
            <a:pathLst>
              <a:path w="254000" h="723900">
                <a:moveTo>
                  <a:pt x="0" y="0"/>
                </a:moveTo>
                <a:lnTo>
                  <a:pt x="254000" y="7239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Shape 108">
            <a:extLst>
              <a:ext uri="{FF2B5EF4-FFF2-40B4-BE49-F238E27FC236}">
                <a16:creationId xmlns:a16="http://schemas.microsoft.com/office/drawing/2014/main" id="{C01BD3AF-4F48-4204-BCE3-7B119EA9497B}"/>
              </a:ext>
            </a:extLst>
          </p:cNvPr>
          <p:cNvSpPr/>
          <p:nvPr/>
        </p:nvSpPr>
        <p:spPr>
          <a:xfrm>
            <a:off x="19964400" y="11106150"/>
            <a:ext cx="1060450" cy="2762250"/>
          </a:xfrm>
          <a:custGeom>
            <a:avLst/>
            <a:gdLst>
              <a:gd name="connsiteX0" fmla="*/ 0 w 1060450"/>
              <a:gd name="connsiteY0" fmla="*/ 0 h 2762250"/>
              <a:gd name="connsiteX1" fmla="*/ 419100 w 1060450"/>
              <a:gd name="connsiteY1" fmla="*/ 2762250 h 2762250"/>
              <a:gd name="connsiteX2" fmla="*/ 736600 w 1060450"/>
              <a:gd name="connsiteY2" fmla="*/ 2717800 h 2762250"/>
              <a:gd name="connsiteX3" fmla="*/ 889000 w 1060450"/>
              <a:gd name="connsiteY3" fmla="*/ 2095500 h 2762250"/>
              <a:gd name="connsiteX4" fmla="*/ 584200 w 1060450"/>
              <a:gd name="connsiteY4" fmla="*/ 920750 h 2762250"/>
              <a:gd name="connsiteX5" fmla="*/ 654050 w 1060450"/>
              <a:gd name="connsiteY5" fmla="*/ 406400 h 2762250"/>
              <a:gd name="connsiteX6" fmla="*/ 1060450 w 1060450"/>
              <a:gd name="connsiteY6" fmla="*/ 228600 h 2762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60450" h="2762250">
                <a:moveTo>
                  <a:pt x="0" y="0"/>
                </a:moveTo>
                <a:lnTo>
                  <a:pt x="419100" y="2762250"/>
                </a:lnTo>
                <a:lnTo>
                  <a:pt x="736600" y="2717800"/>
                </a:lnTo>
                <a:lnTo>
                  <a:pt x="889000" y="2095500"/>
                </a:lnTo>
                <a:lnTo>
                  <a:pt x="584200" y="920750"/>
                </a:lnTo>
                <a:lnTo>
                  <a:pt x="654050" y="406400"/>
                </a:lnTo>
                <a:lnTo>
                  <a:pt x="1060450" y="2286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Shape 109">
            <a:extLst>
              <a:ext uri="{FF2B5EF4-FFF2-40B4-BE49-F238E27FC236}">
                <a16:creationId xmlns:a16="http://schemas.microsoft.com/office/drawing/2014/main" id="{CCC171A3-069F-42AC-9E00-32A1E4E8A481}"/>
              </a:ext>
            </a:extLst>
          </p:cNvPr>
          <p:cNvSpPr/>
          <p:nvPr/>
        </p:nvSpPr>
        <p:spPr>
          <a:xfrm>
            <a:off x="13506450" y="9144000"/>
            <a:ext cx="711200" cy="1206500"/>
          </a:xfrm>
          <a:custGeom>
            <a:avLst/>
            <a:gdLst>
              <a:gd name="connsiteX0" fmla="*/ 711200 w 711200"/>
              <a:gd name="connsiteY0" fmla="*/ 0 h 1206500"/>
              <a:gd name="connsiteX1" fmla="*/ 0 w 711200"/>
              <a:gd name="connsiteY1" fmla="*/ 317500 h 1206500"/>
              <a:gd name="connsiteX2" fmla="*/ 412750 w 711200"/>
              <a:gd name="connsiteY2" fmla="*/ 1206500 h 1206500"/>
            </a:gdLst>
            <a:ahLst/>
            <a:cxnLst>
              <a:cxn ang="0">
                <a:pos x="connsiteX0" y="connsiteY0"/>
              </a:cxn>
              <a:cxn ang="0">
                <a:pos x="connsiteX1" y="connsiteY1"/>
              </a:cxn>
              <a:cxn ang="0">
                <a:pos x="connsiteX2" y="connsiteY2"/>
              </a:cxn>
            </a:cxnLst>
            <a:rect l="l" t="t" r="r" b="b"/>
            <a:pathLst>
              <a:path w="711200" h="1206500">
                <a:moveTo>
                  <a:pt x="711200" y="0"/>
                </a:moveTo>
                <a:lnTo>
                  <a:pt x="0" y="317500"/>
                </a:lnTo>
                <a:lnTo>
                  <a:pt x="412750" y="12065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Shape 110">
            <a:extLst>
              <a:ext uri="{FF2B5EF4-FFF2-40B4-BE49-F238E27FC236}">
                <a16:creationId xmlns:a16="http://schemas.microsoft.com/office/drawing/2014/main" id="{7AE177F0-E1C8-4BDE-B416-0948396B99CB}"/>
              </a:ext>
            </a:extLst>
          </p:cNvPr>
          <p:cNvSpPr/>
          <p:nvPr/>
        </p:nvSpPr>
        <p:spPr>
          <a:xfrm>
            <a:off x="20811942" y="10157820"/>
            <a:ext cx="1466912" cy="1486424"/>
          </a:xfrm>
          <a:custGeom>
            <a:avLst/>
            <a:gdLst>
              <a:gd name="connsiteX0" fmla="*/ 123464 w 1466912"/>
              <a:gd name="connsiteY0" fmla="*/ 1111071 h 1486424"/>
              <a:gd name="connsiteX1" fmla="*/ 550184 w 1466912"/>
              <a:gd name="connsiteY1" fmla="*/ 1050111 h 1486424"/>
              <a:gd name="connsiteX2" fmla="*/ 837567 w 1466912"/>
              <a:gd name="connsiteY2" fmla="*/ 1198157 h 1486424"/>
              <a:gd name="connsiteX3" fmla="*/ 1185909 w 1466912"/>
              <a:gd name="connsiteY3" fmla="*/ 1450706 h 1486424"/>
              <a:gd name="connsiteX4" fmla="*/ 1455875 w 1466912"/>
              <a:gd name="connsiteY4" fmla="*/ 1468123 h 1486424"/>
              <a:gd name="connsiteX5" fmla="*/ 1394915 w 1466912"/>
              <a:gd name="connsiteY5" fmla="*/ 1293951 h 1486424"/>
              <a:gd name="connsiteX6" fmla="*/ 1212035 w 1466912"/>
              <a:gd name="connsiteY6" fmla="*/ 1128489 h 1486424"/>
              <a:gd name="connsiteX7" fmla="*/ 985612 w 1466912"/>
              <a:gd name="connsiteY7" fmla="*/ 919483 h 1486424"/>
              <a:gd name="connsiteX8" fmla="*/ 924652 w 1466912"/>
              <a:gd name="connsiteY8" fmla="*/ 545014 h 1486424"/>
              <a:gd name="connsiteX9" fmla="*/ 968195 w 1466912"/>
              <a:gd name="connsiteY9" fmla="*/ 327300 h 1486424"/>
              <a:gd name="connsiteX10" fmla="*/ 881109 w 1466912"/>
              <a:gd name="connsiteY10" fmla="*/ 100877 h 1486424"/>
              <a:gd name="connsiteX11" fmla="*/ 715647 w 1466912"/>
              <a:gd name="connsiteY11" fmla="*/ 283757 h 1486424"/>
              <a:gd name="connsiteX12" fmla="*/ 628561 w 1466912"/>
              <a:gd name="connsiteY12" fmla="*/ 449220 h 1486424"/>
              <a:gd name="connsiteX13" fmla="*/ 419555 w 1466912"/>
              <a:gd name="connsiteY13" fmla="*/ 440511 h 1486424"/>
              <a:gd name="connsiteX14" fmla="*/ 358595 w 1466912"/>
              <a:gd name="connsiteY14" fmla="*/ 39917 h 1486424"/>
              <a:gd name="connsiteX15" fmla="*/ 201841 w 1466912"/>
              <a:gd name="connsiteY15" fmla="*/ 39917 h 1486424"/>
              <a:gd name="connsiteX16" fmla="*/ 79921 w 1466912"/>
              <a:gd name="connsiteY16" fmla="*/ 266340 h 1486424"/>
              <a:gd name="connsiteX17" fmla="*/ 1544 w 1466912"/>
              <a:gd name="connsiteY17" fmla="*/ 518889 h 1486424"/>
              <a:gd name="connsiteX18" fmla="*/ 149589 w 1466912"/>
              <a:gd name="connsiteY18" fmla="*/ 719186 h 1486424"/>
              <a:gd name="connsiteX19" fmla="*/ 149589 w 1466912"/>
              <a:gd name="connsiteY19" fmla="*/ 928191 h 1486424"/>
              <a:gd name="connsiteX20" fmla="*/ 123464 w 1466912"/>
              <a:gd name="connsiteY20" fmla="*/ 1111071 h 14864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466912" h="1486424">
                <a:moveTo>
                  <a:pt x="123464" y="1111071"/>
                </a:moveTo>
                <a:cubicBezTo>
                  <a:pt x="190230" y="1131391"/>
                  <a:pt x="431167" y="1035597"/>
                  <a:pt x="550184" y="1050111"/>
                </a:cubicBezTo>
                <a:cubicBezTo>
                  <a:pt x="669201" y="1064625"/>
                  <a:pt x="731613" y="1131391"/>
                  <a:pt x="837567" y="1198157"/>
                </a:cubicBezTo>
                <a:cubicBezTo>
                  <a:pt x="943521" y="1264923"/>
                  <a:pt x="1082858" y="1405712"/>
                  <a:pt x="1185909" y="1450706"/>
                </a:cubicBezTo>
                <a:cubicBezTo>
                  <a:pt x="1288960" y="1495700"/>
                  <a:pt x="1421041" y="1494249"/>
                  <a:pt x="1455875" y="1468123"/>
                </a:cubicBezTo>
                <a:cubicBezTo>
                  <a:pt x="1490709" y="1441997"/>
                  <a:pt x="1435555" y="1350557"/>
                  <a:pt x="1394915" y="1293951"/>
                </a:cubicBezTo>
                <a:cubicBezTo>
                  <a:pt x="1354275" y="1237345"/>
                  <a:pt x="1212035" y="1128489"/>
                  <a:pt x="1212035" y="1128489"/>
                </a:cubicBezTo>
                <a:cubicBezTo>
                  <a:pt x="1143818" y="1066078"/>
                  <a:pt x="1033509" y="1016729"/>
                  <a:pt x="985612" y="919483"/>
                </a:cubicBezTo>
                <a:cubicBezTo>
                  <a:pt x="937715" y="822237"/>
                  <a:pt x="927555" y="643711"/>
                  <a:pt x="924652" y="545014"/>
                </a:cubicBezTo>
                <a:cubicBezTo>
                  <a:pt x="921749" y="446317"/>
                  <a:pt x="975452" y="401323"/>
                  <a:pt x="968195" y="327300"/>
                </a:cubicBezTo>
                <a:cubicBezTo>
                  <a:pt x="960938" y="253277"/>
                  <a:pt x="923200" y="108134"/>
                  <a:pt x="881109" y="100877"/>
                </a:cubicBezTo>
                <a:cubicBezTo>
                  <a:pt x="839018" y="93620"/>
                  <a:pt x="757738" y="225700"/>
                  <a:pt x="715647" y="283757"/>
                </a:cubicBezTo>
                <a:cubicBezTo>
                  <a:pt x="673556" y="341814"/>
                  <a:pt x="677910" y="423094"/>
                  <a:pt x="628561" y="449220"/>
                </a:cubicBezTo>
                <a:cubicBezTo>
                  <a:pt x="579212" y="475346"/>
                  <a:pt x="464549" y="508728"/>
                  <a:pt x="419555" y="440511"/>
                </a:cubicBezTo>
                <a:cubicBezTo>
                  <a:pt x="374561" y="372294"/>
                  <a:pt x="394881" y="106683"/>
                  <a:pt x="358595" y="39917"/>
                </a:cubicBezTo>
                <a:cubicBezTo>
                  <a:pt x="322309" y="-26849"/>
                  <a:pt x="248287" y="2180"/>
                  <a:pt x="201841" y="39917"/>
                </a:cubicBezTo>
                <a:cubicBezTo>
                  <a:pt x="155395" y="77654"/>
                  <a:pt x="113304" y="186511"/>
                  <a:pt x="79921" y="266340"/>
                </a:cubicBezTo>
                <a:cubicBezTo>
                  <a:pt x="46538" y="346169"/>
                  <a:pt x="-10067" y="443415"/>
                  <a:pt x="1544" y="518889"/>
                </a:cubicBezTo>
                <a:cubicBezTo>
                  <a:pt x="13155" y="594363"/>
                  <a:pt x="124915" y="650969"/>
                  <a:pt x="149589" y="719186"/>
                </a:cubicBezTo>
                <a:cubicBezTo>
                  <a:pt x="174263" y="787403"/>
                  <a:pt x="151040" y="861425"/>
                  <a:pt x="149589" y="928191"/>
                </a:cubicBezTo>
                <a:cubicBezTo>
                  <a:pt x="148138" y="994957"/>
                  <a:pt x="56698" y="1090751"/>
                  <a:pt x="123464" y="1111071"/>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Shape 111">
            <a:extLst>
              <a:ext uri="{FF2B5EF4-FFF2-40B4-BE49-F238E27FC236}">
                <a16:creationId xmlns:a16="http://schemas.microsoft.com/office/drawing/2014/main" id="{2909F7BD-FCC8-4206-A6EB-22A6DA7D1108}"/>
              </a:ext>
            </a:extLst>
          </p:cNvPr>
          <p:cNvSpPr/>
          <p:nvPr/>
        </p:nvSpPr>
        <p:spPr>
          <a:xfrm>
            <a:off x="20400881" y="6611481"/>
            <a:ext cx="1381808" cy="1236269"/>
          </a:xfrm>
          <a:custGeom>
            <a:avLst/>
            <a:gdLst>
              <a:gd name="connsiteX0" fmla="*/ 99096 w 1381808"/>
              <a:gd name="connsiteY0" fmla="*/ 181205 h 1236269"/>
              <a:gd name="connsiteX1" fmla="*/ 3302 w 1381808"/>
              <a:gd name="connsiteY1" fmla="*/ 486005 h 1236269"/>
              <a:gd name="connsiteX2" fmla="*/ 194890 w 1381808"/>
              <a:gd name="connsiteY2" fmla="*/ 581799 h 1236269"/>
              <a:gd name="connsiteX3" fmla="*/ 490982 w 1381808"/>
              <a:gd name="connsiteY3" fmla="*/ 773388 h 1236269"/>
              <a:gd name="connsiteX4" fmla="*/ 656445 w 1381808"/>
              <a:gd name="connsiteY4" fmla="*/ 1052062 h 1236269"/>
              <a:gd name="connsiteX5" fmla="*/ 874159 w 1381808"/>
              <a:gd name="connsiteY5" fmla="*/ 1234942 h 1236269"/>
              <a:gd name="connsiteX6" fmla="*/ 1170250 w 1381808"/>
              <a:gd name="connsiteY6" fmla="*/ 1121730 h 1236269"/>
              <a:gd name="connsiteX7" fmla="*/ 1170250 w 1381808"/>
              <a:gd name="connsiteY7" fmla="*/ 886599 h 1236269"/>
              <a:gd name="connsiteX8" fmla="*/ 1117999 w 1381808"/>
              <a:gd name="connsiteY8" fmla="*/ 695010 h 1236269"/>
              <a:gd name="connsiteX9" fmla="*/ 1283462 w 1381808"/>
              <a:gd name="connsiteY9" fmla="*/ 494713 h 1236269"/>
              <a:gd name="connsiteX10" fmla="*/ 1361839 w 1381808"/>
              <a:gd name="connsiteY10" fmla="*/ 268290 h 1236269"/>
              <a:gd name="connsiteX11" fmla="*/ 908993 w 1381808"/>
              <a:gd name="connsiteY11" fmla="*/ 512130 h 1236269"/>
              <a:gd name="connsiteX12" fmla="*/ 743530 w 1381808"/>
              <a:gd name="connsiteY12" fmla="*/ 529548 h 1236269"/>
              <a:gd name="connsiteX13" fmla="*/ 795782 w 1381808"/>
              <a:gd name="connsiteY13" fmla="*/ 364085 h 1236269"/>
              <a:gd name="connsiteX14" fmla="*/ 1022205 w 1381808"/>
              <a:gd name="connsiteY14" fmla="*/ 207330 h 1236269"/>
              <a:gd name="connsiteX15" fmla="*/ 1048330 w 1381808"/>
              <a:gd name="connsiteY15" fmla="*/ 7033 h 1236269"/>
              <a:gd name="connsiteX16" fmla="*/ 848033 w 1381808"/>
              <a:gd name="connsiteY16" fmla="*/ 41868 h 1236269"/>
              <a:gd name="connsiteX17" fmla="*/ 412605 w 1381808"/>
              <a:gd name="connsiteY17" fmla="*/ 128953 h 1236269"/>
              <a:gd name="connsiteX18" fmla="*/ 99096 w 1381808"/>
              <a:gd name="connsiteY18" fmla="*/ 181205 h 12362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381808" h="1236269">
                <a:moveTo>
                  <a:pt x="99096" y="181205"/>
                </a:moveTo>
                <a:cubicBezTo>
                  <a:pt x="30879" y="240714"/>
                  <a:pt x="-12664" y="419239"/>
                  <a:pt x="3302" y="486005"/>
                </a:cubicBezTo>
                <a:cubicBezTo>
                  <a:pt x="19268" y="552771"/>
                  <a:pt x="113610" y="533902"/>
                  <a:pt x="194890" y="581799"/>
                </a:cubicBezTo>
                <a:cubicBezTo>
                  <a:pt x="276170" y="629696"/>
                  <a:pt x="414056" y="695011"/>
                  <a:pt x="490982" y="773388"/>
                </a:cubicBezTo>
                <a:cubicBezTo>
                  <a:pt x="567908" y="851765"/>
                  <a:pt x="592582" y="975136"/>
                  <a:pt x="656445" y="1052062"/>
                </a:cubicBezTo>
                <a:cubicBezTo>
                  <a:pt x="720308" y="1128988"/>
                  <a:pt x="788525" y="1223331"/>
                  <a:pt x="874159" y="1234942"/>
                </a:cubicBezTo>
                <a:cubicBezTo>
                  <a:pt x="959793" y="1246553"/>
                  <a:pt x="1120902" y="1179787"/>
                  <a:pt x="1170250" y="1121730"/>
                </a:cubicBezTo>
                <a:cubicBezTo>
                  <a:pt x="1219598" y="1063673"/>
                  <a:pt x="1178958" y="957719"/>
                  <a:pt x="1170250" y="886599"/>
                </a:cubicBezTo>
                <a:cubicBezTo>
                  <a:pt x="1161542" y="815479"/>
                  <a:pt x="1099130" y="760324"/>
                  <a:pt x="1117999" y="695010"/>
                </a:cubicBezTo>
                <a:cubicBezTo>
                  <a:pt x="1136868" y="629696"/>
                  <a:pt x="1242822" y="565833"/>
                  <a:pt x="1283462" y="494713"/>
                </a:cubicBezTo>
                <a:cubicBezTo>
                  <a:pt x="1324102" y="423593"/>
                  <a:pt x="1424250" y="265387"/>
                  <a:pt x="1361839" y="268290"/>
                </a:cubicBezTo>
                <a:cubicBezTo>
                  <a:pt x="1299428" y="271193"/>
                  <a:pt x="1012044" y="468587"/>
                  <a:pt x="908993" y="512130"/>
                </a:cubicBezTo>
                <a:cubicBezTo>
                  <a:pt x="805942" y="555673"/>
                  <a:pt x="762399" y="554222"/>
                  <a:pt x="743530" y="529548"/>
                </a:cubicBezTo>
                <a:cubicBezTo>
                  <a:pt x="724661" y="504874"/>
                  <a:pt x="749336" y="417788"/>
                  <a:pt x="795782" y="364085"/>
                </a:cubicBezTo>
                <a:cubicBezTo>
                  <a:pt x="842228" y="310382"/>
                  <a:pt x="980114" y="266839"/>
                  <a:pt x="1022205" y="207330"/>
                </a:cubicBezTo>
                <a:cubicBezTo>
                  <a:pt x="1064296" y="147821"/>
                  <a:pt x="1077359" y="34610"/>
                  <a:pt x="1048330" y="7033"/>
                </a:cubicBezTo>
                <a:cubicBezTo>
                  <a:pt x="1019301" y="-20544"/>
                  <a:pt x="848033" y="41868"/>
                  <a:pt x="848033" y="41868"/>
                </a:cubicBezTo>
                <a:lnTo>
                  <a:pt x="412605" y="128953"/>
                </a:lnTo>
                <a:cubicBezTo>
                  <a:pt x="290685" y="152176"/>
                  <a:pt x="167313" y="121696"/>
                  <a:pt x="99096" y="181205"/>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Shape 112">
            <a:extLst>
              <a:ext uri="{FF2B5EF4-FFF2-40B4-BE49-F238E27FC236}">
                <a16:creationId xmlns:a16="http://schemas.microsoft.com/office/drawing/2014/main" id="{2D4BE633-2715-496D-BC74-80331A49E03C}"/>
              </a:ext>
            </a:extLst>
          </p:cNvPr>
          <p:cNvSpPr/>
          <p:nvPr/>
        </p:nvSpPr>
        <p:spPr>
          <a:xfrm>
            <a:off x="20996037" y="4263217"/>
            <a:ext cx="2611772" cy="2163837"/>
          </a:xfrm>
          <a:custGeom>
            <a:avLst/>
            <a:gdLst>
              <a:gd name="connsiteX0" fmla="*/ 470592 w 2611772"/>
              <a:gd name="connsiteY0" fmla="*/ 822589 h 2163837"/>
              <a:gd name="connsiteX1" fmla="*/ 670889 w 2611772"/>
              <a:gd name="connsiteY1" fmla="*/ 988052 h 2163837"/>
              <a:gd name="connsiteX2" fmla="*/ 879894 w 2611772"/>
              <a:gd name="connsiteY2" fmla="*/ 1205766 h 2163837"/>
              <a:gd name="connsiteX3" fmla="*/ 1045357 w 2611772"/>
              <a:gd name="connsiteY3" fmla="*/ 1510566 h 2163837"/>
              <a:gd name="connsiteX4" fmla="*/ 1167277 w 2611772"/>
              <a:gd name="connsiteY4" fmla="*/ 1693446 h 2163837"/>
              <a:gd name="connsiteX5" fmla="*/ 1437243 w 2611772"/>
              <a:gd name="connsiteY5" fmla="*/ 1684737 h 2163837"/>
              <a:gd name="connsiteX6" fmla="*/ 1637540 w 2611772"/>
              <a:gd name="connsiteY6" fmla="*/ 1615069 h 2163837"/>
              <a:gd name="connsiteX7" fmla="*/ 1759460 w 2611772"/>
              <a:gd name="connsiteY7" fmla="*/ 1745697 h 2163837"/>
              <a:gd name="connsiteX8" fmla="*/ 1837837 w 2611772"/>
              <a:gd name="connsiteY8" fmla="*/ 2050497 h 2163837"/>
              <a:gd name="connsiteX9" fmla="*/ 2046843 w 2611772"/>
              <a:gd name="connsiteY9" fmla="*/ 2163709 h 2163837"/>
              <a:gd name="connsiteX10" fmla="*/ 2325517 w 2611772"/>
              <a:gd name="connsiteY10" fmla="*/ 2033080 h 2163837"/>
              <a:gd name="connsiteX11" fmla="*/ 2595483 w 2611772"/>
              <a:gd name="connsiteY11" fmla="*/ 1954703 h 2163837"/>
              <a:gd name="connsiteX12" fmla="*/ 2551940 w 2611772"/>
              <a:gd name="connsiteY12" fmla="*/ 1797949 h 2163837"/>
              <a:gd name="connsiteX13" fmla="*/ 2308100 w 2611772"/>
              <a:gd name="connsiteY13" fmla="*/ 1824074 h 2163837"/>
              <a:gd name="connsiteX14" fmla="*/ 2133929 w 2611772"/>
              <a:gd name="connsiteY14" fmla="*/ 1867617 h 2163837"/>
              <a:gd name="connsiteX15" fmla="*/ 2038134 w 2611772"/>
              <a:gd name="connsiteY15" fmla="*/ 1736989 h 2163837"/>
              <a:gd name="connsiteX16" fmla="*/ 2334226 w 2611772"/>
              <a:gd name="connsiteY16" fmla="*/ 1545400 h 2163837"/>
              <a:gd name="connsiteX17" fmla="*/ 2369060 w 2611772"/>
              <a:gd name="connsiteY17" fmla="*/ 1327686 h 2163837"/>
              <a:gd name="connsiteX18" fmla="*/ 2203597 w 2611772"/>
              <a:gd name="connsiteY18" fmla="*/ 1310269 h 2163837"/>
              <a:gd name="connsiteX19" fmla="*/ 1942340 w 2611772"/>
              <a:gd name="connsiteY19" fmla="*/ 1423480 h 2163837"/>
              <a:gd name="connsiteX20" fmla="*/ 1768169 w 2611772"/>
              <a:gd name="connsiteY20" fmla="*/ 1379937 h 2163837"/>
              <a:gd name="connsiteX21" fmla="*/ 1672374 w 2611772"/>
              <a:gd name="connsiteY21" fmla="*/ 1127389 h 2163837"/>
              <a:gd name="connsiteX22" fmla="*/ 1881380 w 2611772"/>
              <a:gd name="connsiteY22" fmla="*/ 857423 h 2163837"/>
              <a:gd name="connsiteX23" fmla="*/ 2072969 w 2611772"/>
              <a:gd name="connsiteY23" fmla="*/ 604874 h 2163837"/>
              <a:gd name="connsiteX24" fmla="*/ 1855254 w 2611772"/>
              <a:gd name="connsiteY24" fmla="*/ 622292 h 2163837"/>
              <a:gd name="connsiteX25" fmla="*/ 1611414 w 2611772"/>
              <a:gd name="connsiteY25" fmla="*/ 744212 h 2163837"/>
              <a:gd name="connsiteX26" fmla="*/ 1498203 w 2611772"/>
              <a:gd name="connsiteY26" fmla="*/ 770337 h 2163837"/>
              <a:gd name="connsiteX27" fmla="*/ 1358866 w 2611772"/>
              <a:gd name="connsiteY27" fmla="*/ 509080 h 2163837"/>
              <a:gd name="connsiteX28" fmla="*/ 1167277 w 2611772"/>
              <a:gd name="connsiteY28" fmla="*/ 134612 h 2163837"/>
              <a:gd name="connsiteX29" fmla="*/ 1106317 w 2611772"/>
              <a:gd name="connsiteY29" fmla="*/ 3983 h 2163837"/>
              <a:gd name="connsiteX30" fmla="*/ 723140 w 2611772"/>
              <a:gd name="connsiteY30" fmla="*/ 47526 h 2163837"/>
              <a:gd name="connsiteX31" fmla="*/ 366089 w 2611772"/>
              <a:gd name="connsiteY31" fmla="*/ 186863 h 2163837"/>
              <a:gd name="connsiteX32" fmla="*/ 52580 w 2611772"/>
              <a:gd name="connsiteY32" fmla="*/ 352326 h 2163837"/>
              <a:gd name="connsiteX33" fmla="*/ 9037 w 2611772"/>
              <a:gd name="connsiteY33" fmla="*/ 456829 h 2163837"/>
              <a:gd name="connsiteX34" fmla="*/ 148374 w 2611772"/>
              <a:gd name="connsiteY34" fmla="*/ 526497 h 2163837"/>
              <a:gd name="connsiteX35" fmla="*/ 583803 w 2611772"/>
              <a:gd name="connsiteY35" fmla="*/ 500372 h 2163837"/>
              <a:gd name="connsiteX36" fmla="*/ 775392 w 2611772"/>
              <a:gd name="connsiteY36" fmla="*/ 517789 h 2163837"/>
              <a:gd name="connsiteX37" fmla="*/ 906020 w 2611772"/>
              <a:gd name="connsiteY37" fmla="*/ 561332 h 2163837"/>
              <a:gd name="connsiteX38" fmla="*/ 906020 w 2611772"/>
              <a:gd name="connsiteY38" fmla="*/ 631000 h 2163837"/>
              <a:gd name="connsiteX39" fmla="*/ 714432 w 2611772"/>
              <a:gd name="connsiteY39" fmla="*/ 718086 h 2163837"/>
              <a:gd name="connsiteX40" fmla="*/ 557677 w 2611772"/>
              <a:gd name="connsiteY40" fmla="*/ 761629 h 2163837"/>
              <a:gd name="connsiteX41" fmla="*/ 470592 w 2611772"/>
              <a:gd name="connsiteY41" fmla="*/ 822589 h 216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2611772" h="2163837">
                <a:moveTo>
                  <a:pt x="470592" y="822589"/>
                </a:moveTo>
                <a:cubicBezTo>
                  <a:pt x="489461" y="860326"/>
                  <a:pt x="602672" y="924189"/>
                  <a:pt x="670889" y="988052"/>
                </a:cubicBezTo>
                <a:cubicBezTo>
                  <a:pt x="739106" y="1051915"/>
                  <a:pt x="817483" y="1118680"/>
                  <a:pt x="879894" y="1205766"/>
                </a:cubicBezTo>
                <a:cubicBezTo>
                  <a:pt x="942305" y="1292852"/>
                  <a:pt x="997460" y="1429286"/>
                  <a:pt x="1045357" y="1510566"/>
                </a:cubicBezTo>
                <a:cubicBezTo>
                  <a:pt x="1093254" y="1591846"/>
                  <a:pt x="1101963" y="1664418"/>
                  <a:pt x="1167277" y="1693446"/>
                </a:cubicBezTo>
                <a:cubicBezTo>
                  <a:pt x="1232591" y="1722474"/>
                  <a:pt x="1358866" y="1697800"/>
                  <a:pt x="1437243" y="1684737"/>
                </a:cubicBezTo>
                <a:cubicBezTo>
                  <a:pt x="1515620" y="1671674"/>
                  <a:pt x="1583837" y="1604909"/>
                  <a:pt x="1637540" y="1615069"/>
                </a:cubicBezTo>
                <a:cubicBezTo>
                  <a:pt x="1691243" y="1625229"/>
                  <a:pt x="1726077" y="1673126"/>
                  <a:pt x="1759460" y="1745697"/>
                </a:cubicBezTo>
                <a:cubicBezTo>
                  <a:pt x="1792843" y="1818268"/>
                  <a:pt x="1789940" y="1980828"/>
                  <a:pt x="1837837" y="2050497"/>
                </a:cubicBezTo>
                <a:cubicBezTo>
                  <a:pt x="1885734" y="2120166"/>
                  <a:pt x="1965563" y="2166612"/>
                  <a:pt x="2046843" y="2163709"/>
                </a:cubicBezTo>
                <a:cubicBezTo>
                  <a:pt x="2128123" y="2160806"/>
                  <a:pt x="2234077" y="2067914"/>
                  <a:pt x="2325517" y="2033080"/>
                </a:cubicBezTo>
                <a:cubicBezTo>
                  <a:pt x="2416957" y="1998246"/>
                  <a:pt x="2557746" y="1993892"/>
                  <a:pt x="2595483" y="1954703"/>
                </a:cubicBezTo>
                <a:cubicBezTo>
                  <a:pt x="2633220" y="1915515"/>
                  <a:pt x="2599837" y="1819721"/>
                  <a:pt x="2551940" y="1797949"/>
                </a:cubicBezTo>
                <a:cubicBezTo>
                  <a:pt x="2504043" y="1776177"/>
                  <a:pt x="2377768" y="1812463"/>
                  <a:pt x="2308100" y="1824074"/>
                </a:cubicBezTo>
                <a:cubicBezTo>
                  <a:pt x="2238432" y="1835685"/>
                  <a:pt x="2178923" y="1882131"/>
                  <a:pt x="2133929" y="1867617"/>
                </a:cubicBezTo>
                <a:cubicBezTo>
                  <a:pt x="2088935" y="1853103"/>
                  <a:pt x="2004751" y="1790692"/>
                  <a:pt x="2038134" y="1736989"/>
                </a:cubicBezTo>
                <a:cubicBezTo>
                  <a:pt x="2071517" y="1683286"/>
                  <a:pt x="2279072" y="1613617"/>
                  <a:pt x="2334226" y="1545400"/>
                </a:cubicBezTo>
                <a:cubicBezTo>
                  <a:pt x="2389380" y="1477183"/>
                  <a:pt x="2390831" y="1366874"/>
                  <a:pt x="2369060" y="1327686"/>
                </a:cubicBezTo>
                <a:cubicBezTo>
                  <a:pt x="2347289" y="1288498"/>
                  <a:pt x="2274717" y="1294303"/>
                  <a:pt x="2203597" y="1310269"/>
                </a:cubicBezTo>
                <a:cubicBezTo>
                  <a:pt x="2132477" y="1326235"/>
                  <a:pt x="2014911" y="1411869"/>
                  <a:pt x="1942340" y="1423480"/>
                </a:cubicBezTo>
                <a:cubicBezTo>
                  <a:pt x="1869769" y="1435091"/>
                  <a:pt x="1813163" y="1429285"/>
                  <a:pt x="1768169" y="1379937"/>
                </a:cubicBezTo>
                <a:cubicBezTo>
                  <a:pt x="1723175" y="1330589"/>
                  <a:pt x="1653506" y="1214475"/>
                  <a:pt x="1672374" y="1127389"/>
                </a:cubicBezTo>
                <a:cubicBezTo>
                  <a:pt x="1691242" y="1040303"/>
                  <a:pt x="1814614" y="944509"/>
                  <a:pt x="1881380" y="857423"/>
                </a:cubicBezTo>
                <a:cubicBezTo>
                  <a:pt x="1948146" y="770337"/>
                  <a:pt x="2077323" y="644062"/>
                  <a:pt x="2072969" y="604874"/>
                </a:cubicBezTo>
                <a:cubicBezTo>
                  <a:pt x="2068615" y="565686"/>
                  <a:pt x="1932180" y="599069"/>
                  <a:pt x="1855254" y="622292"/>
                </a:cubicBezTo>
                <a:cubicBezTo>
                  <a:pt x="1778328" y="645515"/>
                  <a:pt x="1670923" y="719538"/>
                  <a:pt x="1611414" y="744212"/>
                </a:cubicBezTo>
                <a:cubicBezTo>
                  <a:pt x="1551906" y="768886"/>
                  <a:pt x="1540294" y="809526"/>
                  <a:pt x="1498203" y="770337"/>
                </a:cubicBezTo>
                <a:cubicBezTo>
                  <a:pt x="1456112" y="731148"/>
                  <a:pt x="1414020" y="615034"/>
                  <a:pt x="1358866" y="509080"/>
                </a:cubicBezTo>
                <a:cubicBezTo>
                  <a:pt x="1303712" y="403126"/>
                  <a:pt x="1209368" y="218795"/>
                  <a:pt x="1167277" y="134612"/>
                </a:cubicBezTo>
                <a:cubicBezTo>
                  <a:pt x="1125186" y="50429"/>
                  <a:pt x="1180340" y="18497"/>
                  <a:pt x="1106317" y="3983"/>
                </a:cubicBezTo>
                <a:cubicBezTo>
                  <a:pt x="1032294" y="-10531"/>
                  <a:pt x="846511" y="17046"/>
                  <a:pt x="723140" y="47526"/>
                </a:cubicBezTo>
                <a:cubicBezTo>
                  <a:pt x="599769" y="78006"/>
                  <a:pt x="477849" y="136063"/>
                  <a:pt x="366089" y="186863"/>
                </a:cubicBezTo>
                <a:cubicBezTo>
                  <a:pt x="254329" y="237663"/>
                  <a:pt x="112089" y="307332"/>
                  <a:pt x="52580" y="352326"/>
                </a:cubicBezTo>
                <a:cubicBezTo>
                  <a:pt x="-6929" y="397320"/>
                  <a:pt x="-6929" y="427801"/>
                  <a:pt x="9037" y="456829"/>
                </a:cubicBezTo>
                <a:cubicBezTo>
                  <a:pt x="25003" y="485857"/>
                  <a:pt x="52580" y="519240"/>
                  <a:pt x="148374" y="526497"/>
                </a:cubicBezTo>
                <a:cubicBezTo>
                  <a:pt x="244168" y="533754"/>
                  <a:pt x="479300" y="501823"/>
                  <a:pt x="583803" y="500372"/>
                </a:cubicBezTo>
                <a:cubicBezTo>
                  <a:pt x="688306" y="498921"/>
                  <a:pt x="721689" y="507629"/>
                  <a:pt x="775392" y="517789"/>
                </a:cubicBezTo>
                <a:cubicBezTo>
                  <a:pt x="829095" y="527949"/>
                  <a:pt x="884249" y="542463"/>
                  <a:pt x="906020" y="561332"/>
                </a:cubicBezTo>
                <a:cubicBezTo>
                  <a:pt x="927791" y="580200"/>
                  <a:pt x="937951" y="604874"/>
                  <a:pt x="906020" y="631000"/>
                </a:cubicBezTo>
                <a:cubicBezTo>
                  <a:pt x="874089" y="657126"/>
                  <a:pt x="772489" y="696315"/>
                  <a:pt x="714432" y="718086"/>
                </a:cubicBezTo>
                <a:cubicBezTo>
                  <a:pt x="656375" y="739857"/>
                  <a:pt x="593963" y="748566"/>
                  <a:pt x="557677" y="761629"/>
                </a:cubicBezTo>
                <a:cubicBezTo>
                  <a:pt x="521391" y="774692"/>
                  <a:pt x="451723" y="784852"/>
                  <a:pt x="470592" y="822589"/>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Shape 113">
            <a:extLst>
              <a:ext uri="{FF2B5EF4-FFF2-40B4-BE49-F238E27FC236}">
                <a16:creationId xmlns:a16="http://schemas.microsoft.com/office/drawing/2014/main" id="{EF8163E7-D746-4A54-837E-BFFCD5D21B67}"/>
              </a:ext>
            </a:extLst>
          </p:cNvPr>
          <p:cNvSpPr/>
          <p:nvPr/>
        </p:nvSpPr>
        <p:spPr>
          <a:xfrm>
            <a:off x="16629015" y="4093307"/>
            <a:ext cx="3772449" cy="4984694"/>
          </a:xfrm>
          <a:custGeom>
            <a:avLst/>
            <a:gdLst>
              <a:gd name="connsiteX0" fmla="*/ 1362894 w 3772449"/>
              <a:gd name="connsiteY0" fmla="*/ 670282 h 4984694"/>
              <a:gd name="connsiteX1" fmla="*/ 1763488 w 3772449"/>
              <a:gd name="connsiteY1" fmla="*/ 609322 h 4984694"/>
              <a:gd name="connsiteX2" fmla="*/ 1981202 w 3772449"/>
              <a:gd name="connsiteY2" fmla="*/ 583196 h 4984694"/>
              <a:gd name="connsiteX3" fmla="*/ 1972494 w 3772449"/>
              <a:gd name="connsiteY3" fmla="*/ 260979 h 4984694"/>
              <a:gd name="connsiteX4" fmla="*/ 2094414 w 3772449"/>
              <a:gd name="connsiteY4" fmla="*/ 8430 h 4984694"/>
              <a:gd name="connsiteX5" fmla="*/ 2277294 w 3772449"/>
              <a:gd name="connsiteY5" fmla="*/ 86807 h 4984694"/>
              <a:gd name="connsiteX6" fmla="*/ 2312128 w 3772449"/>
              <a:gd name="connsiteY6" fmla="*/ 348064 h 4984694"/>
              <a:gd name="connsiteX7" fmla="*/ 2259876 w 3772449"/>
              <a:gd name="connsiteY7" fmla="*/ 513527 h 4984694"/>
              <a:gd name="connsiteX8" fmla="*/ 2451465 w 3772449"/>
              <a:gd name="connsiteY8" fmla="*/ 574487 h 4984694"/>
              <a:gd name="connsiteX9" fmla="*/ 2590802 w 3772449"/>
              <a:gd name="connsiteY9" fmla="*/ 652864 h 4984694"/>
              <a:gd name="connsiteX10" fmla="*/ 2294711 w 3772449"/>
              <a:gd name="connsiteY10" fmla="*/ 809619 h 4984694"/>
              <a:gd name="connsiteX11" fmla="*/ 1937659 w 3772449"/>
              <a:gd name="connsiteY11" fmla="*/ 896704 h 4984694"/>
              <a:gd name="connsiteX12" fmla="*/ 1711236 w 3772449"/>
              <a:gd name="connsiteY12" fmla="*/ 1201504 h 4984694"/>
              <a:gd name="connsiteX13" fmla="*/ 1780905 w 3772449"/>
              <a:gd name="connsiteY13" fmla="*/ 1558556 h 4984694"/>
              <a:gd name="connsiteX14" fmla="*/ 2033454 w 3772449"/>
              <a:gd name="connsiteY14" fmla="*/ 1776270 h 4984694"/>
              <a:gd name="connsiteX15" fmla="*/ 2555968 w 3772449"/>
              <a:gd name="connsiteY15" fmla="*/ 1628224 h 4984694"/>
              <a:gd name="connsiteX16" fmla="*/ 2860768 w 3772449"/>
              <a:gd name="connsiteY16" fmla="*/ 1584682 h 4984694"/>
              <a:gd name="connsiteX17" fmla="*/ 3017522 w 3772449"/>
              <a:gd name="connsiteY17" fmla="*/ 1575973 h 4984694"/>
              <a:gd name="connsiteX18" fmla="*/ 2913019 w 3772449"/>
              <a:gd name="connsiteY18" fmla="*/ 1732727 h 4984694"/>
              <a:gd name="connsiteX19" fmla="*/ 2503716 w 3772449"/>
              <a:gd name="connsiteY19" fmla="*/ 1854647 h 4984694"/>
              <a:gd name="connsiteX20" fmla="*/ 2207625 w 3772449"/>
              <a:gd name="connsiteY20" fmla="*/ 2072362 h 4984694"/>
              <a:gd name="connsiteX21" fmla="*/ 2251168 w 3772449"/>
              <a:gd name="connsiteY21" fmla="*/ 2307493 h 4984694"/>
              <a:gd name="connsiteX22" fmla="*/ 2486299 w 3772449"/>
              <a:gd name="connsiteY22" fmla="*/ 2760339 h 4984694"/>
              <a:gd name="connsiteX23" fmla="*/ 2921728 w 3772449"/>
              <a:gd name="connsiteY23" fmla="*/ 3483150 h 4984694"/>
              <a:gd name="connsiteX24" fmla="*/ 3130734 w 3772449"/>
              <a:gd name="connsiteY24" fmla="*/ 3674739 h 4984694"/>
              <a:gd name="connsiteX25" fmla="*/ 3348448 w 3772449"/>
              <a:gd name="connsiteY25" fmla="*/ 3927287 h 4984694"/>
              <a:gd name="connsiteX26" fmla="*/ 3566162 w 3772449"/>
              <a:gd name="connsiteY26" fmla="*/ 4371424 h 4984694"/>
              <a:gd name="connsiteX27" fmla="*/ 3749042 w 3772449"/>
              <a:gd name="connsiteY27" fmla="*/ 4650099 h 4984694"/>
              <a:gd name="connsiteX28" fmla="*/ 3749042 w 3772449"/>
              <a:gd name="connsiteY28" fmla="*/ 4798144 h 4984694"/>
              <a:gd name="connsiteX29" fmla="*/ 3557454 w 3772449"/>
              <a:gd name="connsiteY29" fmla="*/ 4859104 h 4984694"/>
              <a:gd name="connsiteX30" fmla="*/ 3365865 w 3772449"/>
              <a:gd name="connsiteY30" fmla="*/ 4963607 h 4984694"/>
              <a:gd name="connsiteX31" fmla="*/ 3078482 w 3772449"/>
              <a:gd name="connsiteY31" fmla="*/ 4954899 h 4984694"/>
              <a:gd name="connsiteX32" fmla="*/ 2878185 w 3772449"/>
              <a:gd name="connsiteY32" fmla="*/ 4658807 h 4984694"/>
              <a:gd name="connsiteX33" fmla="*/ 2799808 w 3772449"/>
              <a:gd name="connsiteY33" fmla="*/ 4519470 h 4984694"/>
              <a:gd name="connsiteX34" fmla="*/ 2756265 w 3772449"/>
              <a:gd name="connsiteY34" fmla="*/ 4510762 h 4984694"/>
              <a:gd name="connsiteX35" fmla="*/ 2468882 w 3772449"/>
              <a:gd name="connsiteY35" fmla="*/ 4432384 h 4984694"/>
              <a:gd name="connsiteX36" fmla="*/ 2164082 w 3772449"/>
              <a:gd name="connsiteY36" fmla="*/ 4301756 h 4984694"/>
              <a:gd name="connsiteX37" fmla="*/ 1911534 w 3772449"/>
              <a:gd name="connsiteY37" fmla="*/ 4214670 h 4984694"/>
              <a:gd name="connsiteX38" fmla="*/ 1650276 w 3772449"/>
              <a:gd name="connsiteY38" fmla="*/ 4084042 h 4984694"/>
              <a:gd name="connsiteX39" fmla="*/ 1415145 w 3772449"/>
              <a:gd name="connsiteY39" fmla="*/ 3840202 h 4984694"/>
              <a:gd name="connsiteX40" fmla="*/ 944882 w 3772449"/>
              <a:gd name="connsiteY40" fmla="*/ 3491859 h 4984694"/>
              <a:gd name="connsiteX41" fmla="*/ 727168 w 3772449"/>
              <a:gd name="connsiteY41" fmla="*/ 3343813 h 4984694"/>
              <a:gd name="connsiteX42" fmla="*/ 492036 w 3772449"/>
              <a:gd name="connsiteY42" fmla="*/ 3282853 h 4984694"/>
              <a:gd name="connsiteX43" fmla="*/ 387534 w 3772449"/>
              <a:gd name="connsiteY43" fmla="*/ 2917093 h 4984694"/>
              <a:gd name="connsiteX44" fmla="*/ 431076 w 3772449"/>
              <a:gd name="connsiteY44" fmla="*/ 2673253 h 4984694"/>
              <a:gd name="connsiteX45" fmla="*/ 283031 w 3772449"/>
              <a:gd name="connsiteY45" fmla="*/ 2351036 h 4984694"/>
              <a:gd name="connsiteX46" fmla="*/ 47899 w 3772449"/>
              <a:gd name="connsiteY46" fmla="*/ 2298784 h 4984694"/>
              <a:gd name="connsiteX47" fmla="*/ 30482 w 3772449"/>
              <a:gd name="connsiteY47" fmla="*/ 1915607 h 4984694"/>
              <a:gd name="connsiteX48" fmla="*/ 387534 w 3772449"/>
              <a:gd name="connsiteY48" fmla="*/ 1889482 h 4984694"/>
              <a:gd name="connsiteX49" fmla="*/ 561705 w 3772449"/>
              <a:gd name="connsiteY49" fmla="*/ 2307493 h 4984694"/>
              <a:gd name="connsiteX50" fmla="*/ 1058094 w 3772449"/>
              <a:gd name="connsiteY50" fmla="*/ 2969344 h 4984694"/>
              <a:gd name="connsiteX51" fmla="*/ 1188722 w 3772449"/>
              <a:gd name="connsiteY51" fmla="*/ 3065139 h 4984694"/>
              <a:gd name="connsiteX52" fmla="*/ 1441271 w 3772449"/>
              <a:gd name="connsiteY52" fmla="*/ 3065139 h 4984694"/>
              <a:gd name="connsiteX53" fmla="*/ 1258391 w 3772449"/>
              <a:gd name="connsiteY53" fmla="*/ 2751630 h 4984694"/>
              <a:gd name="connsiteX54" fmla="*/ 1005842 w 3772449"/>
              <a:gd name="connsiteY54" fmla="*/ 2420704 h 4984694"/>
              <a:gd name="connsiteX55" fmla="*/ 762002 w 3772449"/>
              <a:gd name="connsiteY55" fmla="*/ 2081070 h 4984694"/>
              <a:gd name="connsiteX56" fmla="*/ 683625 w 3772449"/>
              <a:gd name="connsiteY56" fmla="*/ 1654350 h 4984694"/>
              <a:gd name="connsiteX57" fmla="*/ 701042 w 3772449"/>
              <a:gd name="connsiteY57" fmla="*/ 1419219 h 4984694"/>
              <a:gd name="connsiteX58" fmla="*/ 901339 w 3772449"/>
              <a:gd name="connsiteY58" fmla="*/ 1262464 h 4984694"/>
              <a:gd name="connsiteX59" fmla="*/ 1197431 w 3772449"/>
              <a:gd name="connsiteY59" fmla="*/ 1393093 h 4984694"/>
              <a:gd name="connsiteX60" fmla="*/ 1293225 w 3772449"/>
              <a:gd name="connsiteY60" fmla="*/ 1218922 h 4984694"/>
              <a:gd name="connsiteX61" fmla="*/ 1336768 w 3772449"/>
              <a:gd name="connsiteY61" fmla="*/ 975082 h 4984694"/>
              <a:gd name="connsiteX62" fmla="*/ 1371602 w 3772449"/>
              <a:gd name="connsiteY62" fmla="*/ 783493 h 4984694"/>
              <a:gd name="connsiteX63" fmla="*/ 1571899 w 3772449"/>
              <a:gd name="connsiteY63" fmla="*/ 652864 h 4984694"/>
              <a:gd name="connsiteX64" fmla="*/ 1362894 w 3772449"/>
              <a:gd name="connsiteY64" fmla="*/ 670282 h 4984694"/>
              <a:gd name="connsiteX0" fmla="*/ 1571899 w 3772449"/>
              <a:gd name="connsiteY0" fmla="*/ 652864 h 4984694"/>
              <a:gd name="connsiteX1" fmla="*/ 1763488 w 3772449"/>
              <a:gd name="connsiteY1" fmla="*/ 609322 h 4984694"/>
              <a:gd name="connsiteX2" fmla="*/ 1981202 w 3772449"/>
              <a:gd name="connsiteY2" fmla="*/ 583196 h 4984694"/>
              <a:gd name="connsiteX3" fmla="*/ 1972494 w 3772449"/>
              <a:gd name="connsiteY3" fmla="*/ 260979 h 4984694"/>
              <a:gd name="connsiteX4" fmla="*/ 2094414 w 3772449"/>
              <a:gd name="connsiteY4" fmla="*/ 8430 h 4984694"/>
              <a:gd name="connsiteX5" fmla="*/ 2277294 w 3772449"/>
              <a:gd name="connsiteY5" fmla="*/ 86807 h 4984694"/>
              <a:gd name="connsiteX6" fmla="*/ 2312128 w 3772449"/>
              <a:gd name="connsiteY6" fmla="*/ 348064 h 4984694"/>
              <a:gd name="connsiteX7" fmla="*/ 2259876 w 3772449"/>
              <a:gd name="connsiteY7" fmla="*/ 513527 h 4984694"/>
              <a:gd name="connsiteX8" fmla="*/ 2451465 w 3772449"/>
              <a:gd name="connsiteY8" fmla="*/ 574487 h 4984694"/>
              <a:gd name="connsiteX9" fmla="*/ 2590802 w 3772449"/>
              <a:gd name="connsiteY9" fmla="*/ 652864 h 4984694"/>
              <a:gd name="connsiteX10" fmla="*/ 2294711 w 3772449"/>
              <a:gd name="connsiteY10" fmla="*/ 809619 h 4984694"/>
              <a:gd name="connsiteX11" fmla="*/ 1937659 w 3772449"/>
              <a:gd name="connsiteY11" fmla="*/ 896704 h 4984694"/>
              <a:gd name="connsiteX12" fmla="*/ 1711236 w 3772449"/>
              <a:gd name="connsiteY12" fmla="*/ 1201504 h 4984694"/>
              <a:gd name="connsiteX13" fmla="*/ 1780905 w 3772449"/>
              <a:gd name="connsiteY13" fmla="*/ 1558556 h 4984694"/>
              <a:gd name="connsiteX14" fmla="*/ 2033454 w 3772449"/>
              <a:gd name="connsiteY14" fmla="*/ 1776270 h 4984694"/>
              <a:gd name="connsiteX15" fmla="*/ 2555968 w 3772449"/>
              <a:gd name="connsiteY15" fmla="*/ 1628224 h 4984694"/>
              <a:gd name="connsiteX16" fmla="*/ 2860768 w 3772449"/>
              <a:gd name="connsiteY16" fmla="*/ 1584682 h 4984694"/>
              <a:gd name="connsiteX17" fmla="*/ 3017522 w 3772449"/>
              <a:gd name="connsiteY17" fmla="*/ 1575973 h 4984694"/>
              <a:gd name="connsiteX18" fmla="*/ 2913019 w 3772449"/>
              <a:gd name="connsiteY18" fmla="*/ 1732727 h 4984694"/>
              <a:gd name="connsiteX19" fmla="*/ 2503716 w 3772449"/>
              <a:gd name="connsiteY19" fmla="*/ 1854647 h 4984694"/>
              <a:gd name="connsiteX20" fmla="*/ 2207625 w 3772449"/>
              <a:gd name="connsiteY20" fmla="*/ 2072362 h 4984694"/>
              <a:gd name="connsiteX21" fmla="*/ 2251168 w 3772449"/>
              <a:gd name="connsiteY21" fmla="*/ 2307493 h 4984694"/>
              <a:gd name="connsiteX22" fmla="*/ 2486299 w 3772449"/>
              <a:gd name="connsiteY22" fmla="*/ 2760339 h 4984694"/>
              <a:gd name="connsiteX23" fmla="*/ 2921728 w 3772449"/>
              <a:gd name="connsiteY23" fmla="*/ 3483150 h 4984694"/>
              <a:gd name="connsiteX24" fmla="*/ 3130734 w 3772449"/>
              <a:gd name="connsiteY24" fmla="*/ 3674739 h 4984694"/>
              <a:gd name="connsiteX25" fmla="*/ 3348448 w 3772449"/>
              <a:gd name="connsiteY25" fmla="*/ 3927287 h 4984694"/>
              <a:gd name="connsiteX26" fmla="*/ 3566162 w 3772449"/>
              <a:gd name="connsiteY26" fmla="*/ 4371424 h 4984694"/>
              <a:gd name="connsiteX27" fmla="*/ 3749042 w 3772449"/>
              <a:gd name="connsiteY27" fmla="*/ 4650099 h 4984694"/>
              <a:gd name="connsiteX28" fmla="*/ 3749042 w 3772449"/>
              <a:gd name="connsiteY28" fmla="*/ 4798144 h 4984694"/>
              <a:gd name="connsiteX29" fmla="*/ 3557454 w 3772449"/>
              <a:gd name="connsiteY29" fmla="*/ 4859104 h 4984694"/>
              <a:gd name="connsiteX30" fmla="*/ 3365865 w 3772449"/>
              <a:gd name="connsiteY30" fmla="*/ 4963607 h 4984694"/>
              <a:gd name="connsiteX31" fmla="*/ 3078482 w 3772449"/>
              <a:gd name="connsiteY31" fmla="*/ 4954899 h 4984694"/>
              <a:gd name="connsiteX32" fmla="*/ 2878185 w 3772449"/>
              <a:gd name="connsiteY32" fmla="*/ 4658807 h 4984694"/>
              <a:gd name="connsiteX33" fmla="*/ 2799808 w 3772449"/>
              <a:gd name="connsiteY33" fmla="*/ 4519470 h 4984694"/>
              <a:gd name="connsiteX34" fmla="*/ 2756265 w 3772449"/>
              <a:gd name="connsiteY34" fmla="*/ 4510762 h 4984694"/>
              <a:gd name="connsiteX35" fmla="*/ 2468882 w 3772449"/>
              <a:gd name="connsiteY35" fmla="*/ 4432384 h 4984694"/>
              <a:gd name="connsiteX36" fmla="*/ 2164082 w 3772449"/>
              <a:gd name="connsiteY36" fmla="*/ 4301756 h 4984694"/>
              <a:gd name="connsiteX37" fmla="*/ 1911534 w 3772449"/>
              <a:gd name="connsiteY37" fmla="*/ 4214670 h 4984694"/>
              <a:gd name="connsiteX38" fmla="*/ 1650276 w 3772449"/>
              <a:gd name="connsiteY38" fmla="*/ 4084042 h 4984694"/>
              <a:gd name="connsiteX39" fmla="*/ 1415145 w 3772449"/>
              <a:gd name="connsiteY39" fmla="*/ 3840202 h 4984694"/>
              <a:gd name="connsiteX40" fmla="*/ 944882 w 3772449"/>
              <a:gd name="connsiteY40" fmla="*/ 3491859 h 4984694"/>
              <a:gd name="connsiteX41" fmla="*/ 727168 w 3772449"/>
              <a:gd name="connsiteY41" fmla="*/ 3343813 h 4984694"/>
              <a:gd name="connsiteX42" fmla="*/ 492036 w 3772449"/>
              <a:gd name="connsiteY42" fmla="*/ 3282853 h 4984694"/>
              <a:gd name="connsiteX43" fmla="*/ 387534 w 3772449"/>
              <a:gd name="connsiteY43" fmla="*/ 2917093 h 4984694"/>
              <a:gd name="connsiteX44" fmla="*/ 431076 w 3772449"/>
              <a:gd name="connsiteY44" fmla="*/ 2673253 h 4984694"/>
              <a:gd name="connsiteX45" fmla="*/ 283031 w 3772449"/>
              <a:gd name="connsiteY45" fmla="*/ 2351036 h 4984694"/>
              <a:gd name="connsiteX46" fmla="*/ 47899 w 3772449"/>
              <a:gd name="connsiteY46" fmla="*/ 2298784 h 4984694"/>
              <a:gd name="connsiteX47" fmla="*/ 30482 w 3772449"/>
              <a:gd name="connsiteY47" fmla="*/ 1915607 h 4984694"/>
              <a:gd name="connsiteX48" fmla="*/ 387534 w 3772449"/>
              <a:gd name="connsiteY48" fmla="*/ 1889482 h 4984694"/>
              <a:gd name="connsiteX49" fmla="*/ 561705 w 3772449"/>
              <a:gd name="connsiteY49" fmla="*/ 2307493 h 4984694"/>
              <a:gd name="connsiteX50" fmla="*/ 1058094 w 3772449"/>
              <a:gd name="connsiteY50" fmla="*/ 2969344 h 4984694"/>
              <a:gd name="connsiteX51" fmla="*/ 1188722 w 3772449"/>
              <a:gd name="connsiteY51" fmla="*/ 3065139 h 4984694"/>
              <a:gd name="connsiteX52" fmla="*/ 1441271 w 3772449"/>
              <a:gd name="connsiteY52" fmla="*/ 3065139 h 4984694"/>
              <a:gd name="connsiteX53" fmla="*/ 1258391 w 3772449"/>
              <a:gd name="connsiteY53" fmla="*/ 2751630 h 4984694"/>
              <a:gd name="connsiteX54" fmla="*/ 1005842 w 3772449"/>
              <a:gd name="connsiteY54" fmla="*/ 2420704 h 4984694"/>
              <a:gd name="connsiteX55" fmla="*/ 762002 w 3772449"/>
              <a:gd name="connsiteY55" fmla="*/ 2081070 h 4984694"/>
              <a:gd name="connsiteX56" fmla="*/ 683625 w 3772449"/>
              <a:gd name="connsiteY56" fmla="*/ 1654350 h 4984694"/>
              <a:gd name="connsiteX57" fmla="*/ 701042 w 3772449"/>
              <a:gd name="connsiteY57" fmla="*/ 1419219 h 4984694"/>
              <a:gd name="connsiteX58" fmla="*/ 901339 w 3772449"/>
              <a:gd name="connsiteY58" fmla="*/ 1262464 h 4984694"/>
              <a:gd name="connsiteX59" fmla="*/ 1197431 w 3772449"/>
              <a:gd name="connsiteY59" fmla="*/ 1393093 h 4984694"/>
              <a:gd name="connsiteX60" fmla="*/ 1293225 w 3772449"/>
              <a:gd name="connsiteY60" fmla="*/ 1218922 h 4984694"/>
              <a:gd name="connsiteX61" fmla="*/ 1336768 w 3772449"/>
              <a:gd name="connsiteY61" fmla="*/ 975082 h 4984694"/>
              <a:gd name="connsiteX62" fmla="*/ 1371602 w 3772449"/>
              <a:gd name="connsiteY62" fmla="*/ 783493 h 4984694"/>
              <a:gd name="connsiteX63" fmla="*/ 1571899 w 3772449"/>
              <a:gd name="connsiteY63" fmla="*/ 652864 h 49846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3772449" h="4984694">
                <a:moveTo>
                  <a:pt x="1571899" y="652864"/>
                </a:moveTo>
                <a:cubicBezTo>
                  <a:pt x="1637213" y="623836"/>
                  <a:pt x="1695271" y="620933"/>
                  <a:pt x="1763488" y="609322"/>
                </a:cubicBezTo>
                <a:cubicBezTo>
                  <a:pt x="1831705" y="597711"/>
                  <a:pt x="1946368" y="641253"/>
                  <a:pt x="1981202" y="583196"/>
                </a:cubicBezTo>
                <a:cubicBezTo>
                  <a:pt x="2016036" y="525139"/>
                  <a:pt x="1953625" y="356773"/>
                  <a:pt x="1972494" y="260979"/>
                </a:cubicBezTo>
                <a:cubicBezTo>
                  <a:pt x="1991363" y="165185"/>
                  <a:pt x="2043614" y="37459"/>
                  <a:pt x="2094414" y="8430"/>
                </a:cubicBezTo>
                <a:cubicBezTo>
                  <a:pt x="2145214" y="-20599"/>
                  <a:pt x="2241008" y="30201"/>
                  <a:pt x="2277294" y="86807"/>
                </a:cubicBezTo>
                <a:cubicBezTo>
                  <a:pt x="2313580" y="143413"/>
                  <a:pt x="2315031" y="276944"/>
                  <a:pt x="2312128" y="348064"/>
                </a:cubicBezTo>
                <a:cubicBezTo>
                  <a:pt x="2309225" y="419184"/>
                  <a:pt x="2236653" y="475790"/>
                  <a:pt x="2259876" y="513527"/>
                </a:cubicBezTo>
                <a:cubicBezTo>
                  <a:pt x="2283099" y="551264"/>
                  <a:pt x="2396311" y="551264"/>
                  <a:pt x="2451465" y="574487"/>
                </a:cubicBezTo>
                <a:cubicBezTo>
                  <a:pt x="2506619" y="597710"/>
                  <a:pt x="2616928" y="613675"/>
                  <a:pt x="2590802" y="652864"/>
                </a:cubicBezTo>
                <a:cubicBezTo>
                  <a:pt x="2564676" y="692053"/>
                  <a:pt x="2403568" y="768979"/>
                  <a:pt x="2294711" y="809619"/>
                </a:cubicBezTo>
                <a:cubicBezTo>
                  <a:pt x="2185854" y="850259"/>
                  <a:pt x="2034905" y="831390"/>
                  <a:pt x="1937659" y="896704"/>
                </a:cubicBezTo>
                <a:cubicBezTo>
                  <a:pt x="1840413" y="962018"/>
                  <a:pt x="1737362" y="1091196"/>
                  <a:pt x="1711236" y="1201504"/>
                </a:cubicBezTo>
                <a:cubicBezTo>
                  <a:pt x="1685110" y="1311812"/>
                  <a:pt x="1727202" y="1462762"/>
                  <a:pt x="1780905" y="1558556"/>
                </a:cubicBezTo>
                <a:cubicBezTo>
                  <a:pt x="1834608" y="1654350"/>
                  <a:pt x="1904277" y="1764659"/>
                  <a:pt x="2033454" y="1776270"/>
                </a:cubicBezTo>
                <a:cubicBezTo>
                  <a:pt x="2162631" y="1787881"/>
                  <a:pt x="2418082" y="1660155"/>
                  <a:pt x="2555968" y="1628224"/>
                </a:cubicBezTo>
                <a:cubicBezTo>
                  <a:pt x="2693854" y="1596293"/>
                  <a:pt x="2783842" y="1593391"/>
                  <a:pt x="2860768" y="1584682"/>
                </a:cubicBezTo>
                <a:cubicBezTo>
                  <a:pt x="2937694" y="1575973"/>
                  <a:pt x="3008814" y="1551299"/>
                  <a:pt x="3017522" y="1575973"/>
                </a:cubicBezTo>
                <a:cubicBezTo>
                  <a:pt x="3026231" y="1600647"/>
                  <a:pt x="2998653" y="1686281"/>
                  <a:pt x="2913019" y="1732727"/>
                </a:cubicBezTo>
                <a:cubicBezTo>
                  <a:pt x="2827385" y="1779173"/>
                  <a:pt x="2621282" y="1798041"/>
                  <a:pt x="2503716" y="1854647"/>
                </a:cubicBezTo>
                <a:cubicBezTo>
                  <a:pt x="2386150" y="1911253"/>
                  <a:pt x="2249716" y="1996888"/>
                  <a:pt x="2207625" y="2072362"/>
                </a:cubicBezTo>
                <a:cubicBezTo>
                  <a:pt x="2165534" y="2147836"/>
                  <a:pt x="2204722" y="2192830"/>
                  <a:pt x="2251168" y="2307493"/>
                </a:cubicBezTo>
                <a:cubicBezTo>
                  <a:pt x="2297614" y="2422156"/>
                  <a:pt x="2374539" y="2564396"/>
                  <a:pt x="2486299" y="2760339"/>
                </a:cubicBezTo>
                <a:cubicBezTo>
                  <a:pt x="2598059" y="2956282"/>
                  <a:pt x="2814322" y="3330750"/>
                  <a:pt x="2921728" y="3483150"/>
                </a:cubicBezTo>
                <a:cubicBezTo>
                  <a:pt x="3029134" y="3635550"/>
                  <a:pt x="3059614" y="3600716"/>
                  <a:pt x="3130734" y="3674739"/>
                </a:cubicBezTo>
                <a:cubicBezTo>
                  <a:pt x="3201854" y="3748762"/>
                  <a:pt x="3275877" y="3811173"/>
                  <a:pt x="3348448" y="3927287"/>
                </a:cubicBezTo>
                <a:cubicBezTo>
                  <a:pt x="3421019" y="4043401"/>
                  <a:pt x="3499396" y="4250955"/>
                  <a:pt x="3566162" y="4371424"/>
                </a:cubicBezTo>
                <a:cubicBezTo>
                  <a:pt x="3632928" y="4491893"/>
                  <a:pt x="3718562" y="4578979"/>
                  <a:pt x="3749042" y="4650099"/>
                </a:cubicBezTo>
                <a:cubicBezTo>
                  <a:pt x="3779522" y="4721219"/>
                  <a:pt x="3780973" y="4763310"/>
                  <a:pt x="3749042" y="4798144"/>
                </a:cubicBezTo>
                <a:cubicBezTo>
                  <a:pt x="3717111" y="4832978"/>
                  <a:pt x="3621317" y="4831527"/>
                  <a:pt x="3557454" y="4859104"/>
                </a:cubicBezTo>
                <a:cubicBezTo>
                  <a:pt x="3493591" y="4886681"/>
                  <a:pt x="3445694" y="4947641"/>
                  <a:pt x="3365865" y="4963607"/>
                </a:cubicBezTo>
                <a:cubicBezTo>
                  <a:pt x="3286036" y="4979573"/>
                  <a:pt x="3159762" y="5005699"/>
                  <a:pt x="3078482" y="4954899"/>
                </a:cubicBezTo>
                <a:cubicBezTo>
                  <a:pt x="2997202" y="4904099"/>
                  <a:pt x="2924631" y="4731378"/>
                  <a:pt x="2878185" y="4658807"/>
                </a:cubicBezTo>
                <a:cubicBezTo>
                  <a:pt x="2831739" y="4586236"/>
                  <a:pt x="2820128" y="4544144"/>
                  <a:pt x="2799808" y="4519470"/>
                </a:cubicBezTo>
                <a:cubicBezTo>
                  <a:pt x="2779488" y="4494796"/>
                  <a:pt x="2756265" y="4510762"/>
                  <a:pt x="2756265" y="4510762"/>
                </a:cubicBezTo>
                <a:cubicBezTo>
                  <a:pt x="2701111" y="4496248"/>
                  <a:pt x="2567579" y="4467218"/>
                  <a:pt x="2468882" y="4432384"/>
                </a:cubicBezTo>
                <a:cubicBezTo>
                  <a:pt x="2370185" y="4397550"/>
                  <a:pt x="2256973" y="4338042"/>
                  <a:pt x="2164082" y="4301756"/>
                </a:cubicBezTo>
                <a:cubicBezTo>
                  <a:pt x="2071191" y="4265470"/>
                  <a:pt x="1997168" y="4250956"/>
                  <a:pt x="1911534" y="4214670"/>
                </a:cubicBezTo>
                <a:cubicBezTo>
                  <a:pt x="1825900" y="4178384"/>
                  <a:pt x="1733008" y="4146453"/>
                  <a:pt x="1650276" y="4084042"/>
                </a:cubicBezTo>
                <a:cubicBezTo>
                  <a:pt x="1567545" y="4021631"/>
                  <a:pt x="1532711" y="3938899"/>
                  <a:pt x="1415145" y="3840202"/>
                </a:cubicBezTo>
                <a:cubicBezTo>
                  <a:pt x="1297579" y="3741505"/>
                  <a:pt x="1059545" y="3574590"/>
                  <a:pt x="944882" y="3491859"/>
                </a:cubicBezTo>
                <a:cubicBezTo>
                  <a:pt x="830219" y="3409128"/>
                  <a:pt x="802642" y="3378647"/>
                  <a:pt x="727168" y="3343813"/>
                </a:cubicBezTo>
                <a:cubicBezTo>
                  <a:pt x="651694" y="3308979"/>
                  <a:pt x="548642" y="3353973"/>
                  <a:pt x="492036" y="3282853"/>
                </a:cubicBezTo>
                <a:cubicBezTo>
                  <a:pt x="435430" y="3211733"/>
                  <a:pt x="397694" y="3018693"/>
                  <a:pt x="387534" y="2917093"/>
                </a:cubicBezTo>
                <a:cubicBezTo>
                  <a:pt x="377374" y="2815493"/>
                  <a:pt x="448493" y="2767596"/>
                  <a:pt x="431076" y="2673253"/>
                </a:cubicBezTo>
                <a:cubicBezTo>
                  <a:pt x="413659" y="2578910"/>
                  <a:pt x="346894" y="2413447"/>
                  <a:pt x="283031" y="2351036"/>
                </a:cubicBezTo>
                <a:cubicBezTo>
                  <a:pt x="219168" y="2288625"/>
                  <a:pt x="89990" y="2371355"/>
                  <a:pt x="47899" y="2298784"/>
                </a:cubicBezTo>
                <a:cubicBezTo>
                  <a:pt x="5808" y="2226213"/>
                  <a:pt x="-26124" y="1983824"/>
                  <a:pt x="30482" y="1915607"/>
                </a:cubicBezTo>
                <a:cubicBezTo>
                  <a:pt x="87088" y="1847390"/>
                  <a:pt x="298997" y="1824168"/>
                  <a:pt x="387534" y="1889482"/>
                </a:cubicBezTo>
                <a:cubicBezTo>
                  <a:pt x="476071" y="1954796"/>
                  <a:pt x="449945" y="2127516"/>
                  <a:pt x="561705" y="2307493"/>
                </a:cubicBezTo>
                <a:cubicBezTo>
                  <a:pt x="673465" y="2487470"/>
                  <a:pt x="953591" y="2843070"/>
                  <a:pt x="1058094" y="2969344"/>
                </a:cubicBezTo>
                <a:cubicBezTo>
                  <a:pt x="1162597" y="3095618"/>
                  <a:pt x="1124859" y="3049173"/>
                  <a:pt x="1188722" y="3065139"/>
                </a:cubicBezTo>
                <a:cubicBezTo>
                  <a:pt x="1252585" y="3081105"/>
                  <a:pt x="1429660" y="3117390"/>
                  <a:pt x="1441271" y="3065139"/>
                </a:cubicBezTo>
                <a:cubicBezTo>
                  <a:pt x="1452882" y="3012888"/>
                  <a:pt x="1330963" y="2859036"/>
                  <a:pt x="1258391" y="2751630"/>
                </a:cubicBezTo>
                <a:cubicBezTo>
                  <a:pt x="1185819" y="2644224"/>
                  <a:pt x="1088574" y="2532464"/>
                  <a:pt x="1005842" y="2420704"/>
                </a:cubicBezTo>
                <a:cubicBezTo>
                  <a:pt x="923110" y="2308944"/>
                  <a:pt x="815705" y="2208796"/>
                  <a:pt x="762002" y="2081070"/>
                </a:cubicBezTo>
                <a:cubicBezTo>
                  <a:pt x="708299" y="1953344"/>
                  <a:pt x="693785" y="1764658"/>
                  <a:pt x="683625" y="1654350"/>
                </a:cubicBezTo>
                <a:cubicBezTo>
                  <a:pt x="673465" y="1544042"/>
                  <a:pt x="664756" y="1484533"/>
                  <a:pt x="701042" y="1419219"/>
                </a:cubicBezTo>
                <a:cubicBezTo>
                  <a:pt x="737328" y="1353905"/>
                  <a:pt x="818608" y="1266818"/>
                  <a:pt x="901339" y="1262464"/>
                </a:cubicBezTo>
                <a:cubicBezTo>
                  <a:pt x="984070" y="1258110"/>
                  <a:pt x="1132117" y="1400350"/>
                  <a:pt x="1197431" y="1393093"/>
                </a:cubicBezTo>
                <a:cubicBezTo>
                  <a:pt x="1262745" y="1385836"/>
                  <a:pt x="1270002" y="1288590"/>
                  <a:pt x="1293225" y="1218922"/>
                </a:cubicBezTo>
                <a:cubicBezTo>
                  <a:pt x="1316448" y="1149254"/>
                  <a:pt x="1323705" y="1047653"/>
                  <a:pt x="1336768" y="975082"/>
                </a:cubicBezTo>
                <a:cubicBezTo>
                  <a:pt x="1349831" y="902511"/>
                  <a:pt x="1332413" y="837196"/>
                  <a:pt x="1371602" y="783493"/>
                </a:cubicBezTo>
                <a:cubicBezTo>
                  <a:pt x="1410791" y="729790"/>
                  <a:pt x="1506585" y="681892"/>
                  <a:pt x="1571899" y="652864"/>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Shape 115">
            <a:extLst>
              <a:ext uri="{FF2B5EF4-FFF2-40B4-BE49-F238E27FC236}">
                <a16:creationId xmlns:a16="http://schemas.microsoft.com/office/drawing/2014/main" id="{0392504A-4877-454A-9221-AE19BF9B495A}"/>
              </a:ext>
            </a:extLst>
          </p:cNvPr>
          <p:cNvSpPr/>
          <p:nvPr/>
        </p:nvSpPr>
        <p:spPr>
          <a:xfrm>
            <a:off x="21016493" y="1354541"/>
            <a:ext cx="5730134" cy="2093650"/>
          </a:xfrm>
          <a:custGeom>
            <a:avLst/>
            <a:gdLst>
              <a:gd name="connsiteX0" fmla="*/ 433807 w 5730134"/>
              <a:gd name="connsiteY0" fmla="*/ 1455334 h 2093650"/>
              <a:gd name="connsiteX1" fmla="*/ 690982 w 5730134"/>
              <a:gd name="connsiteY1" fmla="*/ 1255309 h 2093650"/>
              <a:gd name="connsiteX2" fmla="*/ 1005307 w 5730134"/>
              <a:gd name="connsiteY2" fmla="*/ 1083859 h 2093650"/>
              <a:gd name="connsiteX3" fmla="*/ 1071982 w 5730134"/>
              <a:gd name="connsiteY3" fmla="*/ 883834 h 2093650"/>
              <a:gd name="connsiteX4" fmla="*/ 1005307 w 5730134"/>
              <a:gd name="connsiteY4" fmla="*/ 607609 h 2093650"/>
              <a:gd name="connsiteX5" fmla="*/ 1148182 w 5730134"/>
              <a:gd name="connsiteY5" fmla="*/ 445684 h 2093650"/>
              <a:gd name="connsiteX6" fmla="*/ 1262482 w 5730134"/>
              <a:gd name="connsiteY6" fmla="*/ 702859 h 2093650"/>
              <a:gd name="connsiteX7" fmla="*/ 1348207 w 5730134"/>
              <a:gd name="connsiteY7" fmla="*/ 940984 h 2093650"/>
              <a:gd name="connsiteX8" fmla="*/ 1862557 w 5730134"/>
              <a:gd name="connsiteY8" fmla="*/ 1045759 h 2093650"/>
              <a:gd name="connsiteX9" fmla="*/ 2110207 w 5730134"/>
              <a:gd name="connsiteY9" fmla="*/ 998134 h 2093650"/>
              <a:gd name="connsiteX10" fmla="*/ 2214982 w 5730134"/>
              <a:gd name="connsiteY10" fmla="*/ 874309 h 2093650"/>
              <a:gd name="connsiteX11" fmla="*/ 2281657 w 5730134"/>
              <a:gd name="connsiteY11" fmla="*/ 664759 h 2093650"/>
              <a:gd name="connsiteX12" fmla="*/ 2272132 w 5730134"/>
              <a:gd name="connsiteY12" fmla="*/ 407584 h 2093650"/>
              <a:gd name="connsiteX13" fmla="*/ 2453107 w 5730134"/>
              <a:gd name="connsiteY13" fmla="*/ 445684 h 2093650"/>
              <a:gd name="connsiteX14" fmla="*/ 2462632 w 5730134"/>
              <a:gd name="connsiteY14" fmla="*/ 655234 h 2093650"/>
              <a:gd name="connsiteX15" fmla="*/ 2472157 w 5730134"/>
              <a:gd name="connsiteY15" fmla="*/ 931459 h 2093650"/>
              <a:gd name="connsiteX16" fmla="*/ 2586457 w 5730134"/>
              <a:gd name="connsiteY16" fmla="*/ 979084 h 2093650"/>
              <a:gd name="connsiteX17" fmla="*/ 3396082 w 5730134"/>
              <a:gd name="connsiteY17" fmla="*/ 855259 h 2093650"/>
              <a:gd name="connsiteX18" fmla="*/ 3624682 w 5730134"/>
              <a:gd name="connsiteY18" fmla="*/ 769534 h 2093650"/>
              <a:gd name="connsiteX19" fmla="*/ 3767557 w 5730134"/>
              <a:gd name="connsiteY19" fmla="*/ 521884 h 2093650"/>
              <a:gd name="connsiteX20" fmla="*/ 3481807 w 5730134"/>
              <a:gd name="connsiteY20" fmla="*/ 293284 h 2093650"/>
              <a:gd name="connsiteX21" fmla="*/ 3157957 w 5730134"/>
              <a:gd name="connsiteY21" fmla="*/ 312334 h 2093650"/>
              <a:gd name="connsiteX22" fmla="*/ 2976982 w 5730134"/>
              <a:gd name="connsiteY22" fmla="*/ 302809 h 2093650"/>
              <a:gd name="connsiteX23" fmla="*/ 3043657 w 5730134"/>
              <a:gd name="connsiteY23" fmla="*/ 112309 h 2093650"/>
              <a:gd name="connsiteX24" fmla="*/ 3500857 w 5730134"/>
              <a:gd name="connsiteY24" fmla="*/ 7534 h 2093650"/>
              <a:gd name="connsiteX25" fmla="*/ 3919957 w 5730134"/>
              <a:gd name="connsiteY25" fmla="*/ 55159 h 2093650"/>
              <a:gd name="connsiteX26" fmla="*/ 4005682 w 5730134"/>
              <a:gd name="connsiteY26" fmla="*/ 426634 h 2093650"/>
              <a:gd name="connsiteX27" fmla="*/ 3986632 w 5730134"/>
              <a:gd name="connsiteY27" fmla="*/ 655234 h 2093650"/>
              <a:gd name="connsiteX28" fmla="*/ 4281907 w 5730134"/>
              <a:gd name="connsiteY28" fmla="*/ 798109 h 2093650"/>
              <a:gd name="connsiteX29" fmla="*/ 4634332 w 5730134"/>
              <a:gd name="connsiteY29" fmla="*/ 788584 h 2093650"/>
              <a:gd name="connsiteX30" fmla="*/ 4967707 w 5730134"/>
              <a:gd name="connsiteY30" fmla="*/ 607609 h 2093650"/>
              <a:gd name="connsiteX31" fmla="*/ 5339182 w 5730134"/>
              <a:gd name="connsiteY31" fmla="*/ 417109 h 2093650"/>
              <a:gd name="connsiteX32" fmla="*/ 5691607 w 5730134"/>
              <a:gd name="connsiteY32" fmla="*/ 359959 h 2093650"/>
              <a:gd name="connsiteX33" fmla="*/ 5691607 w 5730134"/>
              <a:gd name="connsiteY33" fmla="*/ 617134 h 2093650"/>
              <a:gd name="connsiteX34" fmla="*/ 5729707 w 5730134"/>
              <a:gd name="connsiteY34" fmla="*/ 912409 h 2093650"/>
              <a:gd name="connsiteX35" fmla="*/ 5663032 w 5730134"/>
              <a:gd name="connsiteY35" fmla="*/ 1017184 h 2093650"/>
              <a:gd name="connsiteX36" fmla="*/ 5196307 w 5730134"/>
              <a:gd name="connsiteY36" fmla="*/ 1017184 h 2093650"/>
              <a:gd name="connsiteX37" fmla="*/ 4605757 w 5730134"/>
              <a:gd name="connsiteY37" fmla="*/ 1064809 h 2093650"/>
              <a:gd name="connsiteX38" fmla="*/ 4300957 w 5730134"/>
              <a:gd name="connsiteY38" fmla="*/ 1121959 h 2093650"/>
              <a:gd name="connsiteX39" fmla="*/ 4034257 w 5730134"/>
              <a:gd name="connsiteY39" fmla="*/ 1369609 h 2093650"/>
              <a:gd name="connsiteX40" fmla="*/ 4072357 w 5730134"/>
              <a:gd name="connsiteY40" fmla="*/ 1674409 h 2093650"/>
              <a:gd name="connsiteX41" fmla="*/ 3967582 w 5730134"/>
              <a:gd name="connsiteY41" fmla="*/ 1788709 h 2093650"/>
              <a:gd name="connsiteX42" fmla="*/ 3767557 w 5730134"/>
              <a:gd name="connsiteY42" fmla="*/ 1674409 h 2093650"/>
              <a:gd name="connsiteX43" fmla="*/ 3767557 w 5730134"/>
              <a:gd name="connsiteY43" fmla="*/ 1226734 h 2093650"/>
              <a:gd name="connsiteX44" fmla="*/ 3500857 w 5730134"/>
              <a:gd name="connsiteY44" fmla="*/ 1160059 h 2093650"/>
              <a:gd name="connsiteX45" fmla="*/ 3177007 w 5730134"/>
              <a:gd name="connsiteY45" fmla="*/ 1188634 h 2093650"/>
              <a:gd name="connsiteX46" fmla="*/ 2843632 w 5730134"/>
              <a:gd name="connsiteY46" fmla="*/ 1360084 h 2093650"/>
              <a:gd name="connsiteX47" fmla="*/ 2796007 w 5730134"/>
              <a:gd name="connsiteY47" fmla="*/ 1512484 h 2093650"/>
              <a:gd name="connsiteX48" fmla="*/ 2557882 w 5730134"/>
              <a:gd name="connsiteY48" fmla="*/ 1407709 h 2093650"/>
              <a:gd name="connsiteX49" fmla="*/ 2338807 w 5730134"/>
              <a:gd name="connsiteY49" fmla="*/ 1341034 h 2093650"/>
              <a:gd name="connsiteX50" fmla="*/ 2072107 w 5730134"/>
              <a:gd name="connsiteY50" fmla="*/ 1350559 h 2093650"/>
              <a:gd name="connsiteX51" fmla="*/ 1805407 w 5730134"/>
              <a:gd name="connsiteY51" fmla="*/ 1398184 h 2093650"/>
              <a:gd name="connsiteX52" fmla="*/ 1481557 w 5730134"/>
              <a:gd name="connsiteY52" fmla="*/ 1436284 h 2093650"/>
              <a:gd name="connsiteX53" fmla="*/ 1405357 w 5730134"/>
              <a:gd name="connsiteY53" fmla="*/ 1664884 h 2093650"/>
              <a:gd name="connsiteX54" fmla="*/ 1586332 w 5730134"/>
              <a:gd name="connsiteY54" fmla="*/ 1836334 h 2093650"/>
              <a:gd name="connsiteX55" fmla="*/ 1633957 w 5730134"/>
              <a:gd name="connsiteY55" fmla="*/ 2036359 h 2093650"/>
              <a:gd name="connsiteX56" fmla="*/ 1243432 w 5730134"/>
              <a:gd name="connsiteY56" fmla="*/ 2055409 h 2093650"/>
              <a:gd name="connsiteX57" fmla="*/ 824332 w 5730134"/>
              <a:gd name="connsiteY57" fmla="*/ 2055409 h 2093650"/>
              <a:gd name="connsiteX58" fmla="*/ 738607 w 5730134"/>
              <a:gd name="connsiteY58" fmla="*/ 1941109 h 2093650"/>
              <a:gd name="connsiteX59" fmla="*/ 1005307 w 5730134"/>
              <a:gd name="connsiteY59" fmla="*/ 1760134 h 2093650"/>
              <a:gd name="connsiteX60" fmla="*/ 1119607 w 5730134"/>
              <a:gd name="connsiteY60" fmla="*/ 1607734 h 2093650"/>
              <a:gd name="connsiteX61" fmla="*/ 1119607 w 5730134"/>
              <a:gd name="connsiteY61" fmla="*/ 1502959 h 2093650"/>
              <a:gd name="connsiteX62" fmla="*/ 767182 w 5730134"/>
              <a:gd name="connsiteY62" fmla="*/ 1588684 h 2093650"/>
              <a:gd name="connsiteX63" fmla="*/ 595732 w 5730134"/>
              <a:gd name="connsiteY63" fmla="*/ 1750609 h 2093650"/>
              <a:gd name="connsiteX64" fmla="*/ 471907 w 5730134"/>
              <a:gd name="connsiteY64" fmla="*/ 2026834 h 2093650"/>
              <a:gd name="connsiteX65" fmla="*/ 281407 w 5730134"/>
              <a:gd name="connsiteY65" fmla="*/ 2093509 h 2093650"/>
              <a:gd name="connsiteX66" fmla="*/ 62332 w 5730134"/>
              <a:gd name="connsiteY66" fmla="*/ 2017309 h 2093650"/>
              <a:gd name="connsiteX67" fmla="*/ 5182 w 5730134"/>
              <a:gd name="connsiteY67" fmla="*/ 1836334 h 2093650"/>
              <a:gd name="connsiteX68" fmla="*/ 167107 w 5730134"/>
              <a:gd name="connsiteY68" fmla="*/ 1617259 h 2093650"/>
              <a:gd name="connsiteX69" fmla="*/ 433807 w 5730134"/>
              <a:gd name="connsiteY69" fmla="*/ 1455334 h 2093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5730134" h="2093650">
                <a:moveTo>
                  <a:pt x="433807" y="1455334"/>
                </a:moveTo>
                <a:cubicBezTo>
                  <a:pt x="521119" y="1395009"/>
                  <a:pt x="595732" y="1317221"/>
                  <a:pt x="690982" y="1255309"/>
                </a:cubicBezTo>
                <a:cubicBezTo>
                  <a:pt x="786232" y="1193397"/>
                  <a:pt x="941807" y="1145771"/>
                  <a:pt x="1005307" y="1083859"/>
                </a:cubicBezTo>
                <a:cubicBezTo>
                  <a:pt x="1068807" y="1021947"/>
                  <a:pt x="1071982" y="963209"/>
                  <a:pt x="1071982" y="883834"/>
                </a:cubicBezTo>
                <a:cubicBezTo>
                  <a:pt x="1071982" y="804459"/>
                  <a:pt x="992607" y="680634"/>
                  <a:pt x="1005307" y="607609"/>
                </a:cubicBezTo>
                <a:cubicBezTo>
                  <a:pt x="1018007" y="534584"/>
                  <a:pt x="1105320" y="429809"/>
                  <a:pt x="1148182" y="445684"/>
                </a:cubicBezTo>
                <a:cubicBezTo>
                  <a:pt x="1191044" y="461559"/>
                  <a:pt x="1229145" y="620309"/>
                  <a:pt x="1262482" y="702859"/>
                </a:cubicBezTo>
                <a:cubicBezTo>
                  <a:pt x="1295819" y="785409"/>
                  <a:pt x="1248195" y="883834"/>
                  <a:pt x="1348207" y="940984"/>
                </a:cubicBezTo>
                <a:cubicBezTo>
                  <a:pt x="1448219" y="998134"/>
                  <a:pt x="1735557" y="1036234"/>
                  <a:pt x="1862557" y="1045759"/>
                </a:cubicBezTo>
                <a:cubicBezTo>
                  <a:pt x="1989557" y="1055284"/>
                  <a:pt x="2051470" y="1026709"/>
                  <a:pt x="2110207" y="998134"/>
                </a:cubicBezTo>
                <a:cubicBezTo>
                  <a:pt x="2168944" y="969559"/>
                  <a:pt x="2186407" y="929871"/>
                  <a:pt x="2214982" y="874309"/>
                </a:cubicBezTo>
                <a:cubicBezTo>
                  <a:pt x="2243557" y="818746"/>
                  <a:pt x="2272132" y="742546"/>
                  <a:pt x="2281657" y="664759"/>
                </a:cubicBezTo>
                <a:cubicBezTo>
                  <a:pt x="2291182" y="586972"/>
                  <a:pt x="2243557" y="444096"/>
                  <a:pt x="2272132" y="407584"/>
                </a:cubicBezTo>
                <a:cubicBezTo>
                  <a:pt x="2300707" y="371072"/>
                  <a:pt x="2421357" y="404409"/>
                  <a:pt x="2453107" y="445684"/>
                </a:cubicBezTo>
                <a:cubicBezTo>
                  <a:pt x="2484857" y="486959"/>
                  <a:pt x="2459457" y="574272"/>
                  <a:pt x="2462632" y="655234"/>
                </a:cubicBezTo>
                <a:cubicBezTo>
                  <a:pt x="2465807" y="736196"/>
                  <a:pt x="2451520" y="877484"/>
                  <a:pt x="2472157" y="931459"/>
                </a:cubicBezTo>
                <a:cubicBezTo>
                  <a:pt x="2492795" y="985434"/>
                  <a:pt x="2432470" y="991784"/>
                  <a:pt x="2586457" y="979084"/>
                </a:cubicBezTo>
                <a:cubicBezTo>
                  <a:pt x="2740444" y="966384"/>
                  <a:pt x="3223045" y="890184"/>
                  <a:pt x="3396082" y="855259"/>
                </a:cubicBezTo>
                <a:cubicBezTo>
                  <a:pt x="3569119" y="820334"/>
                  <a:pt x="3562770" y="825096"/>
                  <a:pt x="3624682" y="769534"/>
                </a:cubicBezTo>
                <a:cubicBezTo>
                  <a:pt x="3686595" y="713971"/>
                  <a:pt x="3791369" y="601259"/>
                  <a:pt x="3767557" y="521884"/>
                </a:cubicBezTo>
                <a:cubicBezTo>
                  <a:pt x="3743745" y="442509"/>
                  <a:pt x="3583407" y="328209"/>
                  <a:pt x="3481807" y="293284"/>
                </a:cubicBezTo>
                <a:cubicBezTo>
                  <a:pt x="3380207" y="258359"/>
                  <a:pt x="3242095" y="310746"/>
                  <a:pt x="3157957" y="312334"/>
                </a:cubicBezTo>
                <a:cubicBezTo>
                  <a:pt x="3073820" y="313921"/>
                  <a:pt x="2996032" y="336146"/>
                  <a:pt x="2976982" y="302809"/>
                </a:cubicBezTo>
                <a:cubicBezTo>
                  <a:pt x="2957932" y="269471"/>
                  <a:pt x="2956344" y="161522"/>
                  <a:pt x="3043657" y="112309"/>
                </a:cubicBezTo>
                <a:cubicBezTo>
                  <a:pt x="3130970" y="63096"/>
                  <a:pt x="3354807" y="17059"/>
                  <a:pt x="3500857" y="7534"/>
                </a:cubicBezTo>
                <a:cubicBezTo>
                  <a:pt x="3646907" y="-1991"/>
                  <a:pt x="3835820" y="-14691"/>
                  <a:pt x="3919957" y="55159"/>
                </a:cubicBezTo>
                <a:cubicBezTo>
                  <a:pt x="4004095" y="125009"/>
                  <a:pt x="3994570" y="326622"/>
                  <a:pt x="4005682" y="426634"/>
                </a:cubicBezTo>
                <a:cubicBezTo>
                  <a:pt x="4016794" y="526646"/>
                  <a:pt x="3940595" y="593322"/>
                  <a:pt x="3986632" y="655234"/>
                </a:cubicBezTo>
                <a:cubicBezTo>
                  <a:pt x="4032669" y="717146"/>
                  <a:pt x="4173957" y="775884"/>
                  <a:pt x="4281907" y="798109"/>
                </a:cubicBezTo>
                <a:cubicBezTo>
                  <a:pt x="4389857" y="820334"/>
                  <a:pt x="4520032" y="820334"/>
                  <a:pt x="4634332" y="788584"/>
                </a:cubicBezTo>
                <a:cubicBezTo>
                  <a:pt x="4748632" y="756834"/>
                  <a:pt x="4850232" y="669522"/>
                  <a:pt x="4967707" y="607609"/>
                </a:cubicBezTo>
                <a:cubicBezTo>
                  <a:pt x="5085182" y="545696"/>
                  <a:pt x="5218532" y="458384"/>
                  <a:pt x="5339182" y="417109"/>
                </a:cubicBezTo>
                <a:cubicBezTo>
                  <a:pt x="5459832" y="375834"/>
                  <a:pt x="5632870" y="326622"/>
                  <a:pt x="5691607" y="359959"/>
                </a:cubicBezTo>
                <a:cubicBezTo>
                  <a:pt x="5750344" y="393296"/>
                  <a:pt x="5685257" y="525059"/>
                  <a:pt x="5691607" y="617134"/>
                </a:cubicBezTo>
                <a:cubicBezTo>
                  <a:pt x="5697957" y="709209"/>
                  <a:pt x="5734470" y="845734"/>
                  <a:pt x="5729707" y="912409"/>
                </a:cubicBezTo>
                <a:cubicBezTo>
                  <a:pt x="5724945" y="979084"/>
                  <a:pt x="5751932" y="999722"/>
                  <a:pt x="5663032" y="1017184"/>
                </a:cubicBezTo>
                <a:cubicBezTo>
                  <a:pt x="5574132" y="1034646"/>
                  <a:pt x="5372519" y="1009247"/>
                  <a:pt x="5196307" y="1017184"/>
                </a:cubicBezTo>
                <a:cubicBezTo>
                  <a:pt x="5020095" y="1025121"/>
                  <a:pt x="4754982" y="1047346"/>
                  <a:pt x="4605757" y="1064809"/>
                </a:cubicBezTo>
                <a:cubicBezTo>
                  <a:pt x="4456532" y="1082272"/>
                  <a:pt x="4396207" y="1071159"/>
                  <a:pt x="4300957" y="1121959"/>
                </a:cubicBezTo>
                <a:cubicBezTo>
                  <a:pt x="4205707" y="1172759"/>
                  <a:pt x="4072357" y="1277534"/>
                  <a:pt x="4034257" y="1369609"/>
                </a:cubicBezTo>
                <a:cubicBezTo>
                  <a:pt x="3996157" y="1461684"/>
                  <a:pt x="4083469" y="1604559"/>
                  <a:pt x="4072357" y="1674409"/>
                </a:cubicBezTo>
                <a:cubicBezTo>
                  <a:pt x="4061245" y="1744259"/>
                  <a:pt x="4018382" y="1788709"/>
                  <a:pt x="3967582" y="1788709"/>
                </a:cubicBezTo>
                <a:cubicBezTo>
                  <a:pt x="3916782" y="1788709"/>
                  <a:pt x="3800894" y="1768071"/>
                  <a:pt x="3767557" y="1674409"/>
                </a:cubicBezTo>
                <a:cubicBezTo>
                  <a:pt x="3734220" y="1580747"/>
                  <a:pt x="3812007" y="1312459"/>
                  <a:pt x="3767557" y="1226734"/>
                </a:cubicBezTo>
                <a:cubicBezTo>
                  <a:pt x="3723107" y="1141009"/>
                  <a:pt x="3599282" y="1166409"/>
                  <a:pt x="3500857" y="1160059"/>
                </a:cubicBezTo>
                <a:cubicBezTo>
                  <a:pt x="3402432" y="1153709"/>
                  <a:pt x="3286544" y="1155297"/>
                  <a:pt x="3177007" y="1188634"/>
                </a:cubicBezTo>
                <a:cubicBezTo>
                  <a:pt x="3067470" y="1221971"/>
                  <a:pt x="2907132" y="1306109"/>
                  <a:pt x="2843632" y="1360084"/>
                </a:cubicBezTo>
                <a:cubicBezTo>
                  <a:pt x="2780132" y="1414059"/>
                  <a:pt x="2843632" y="1504547"/>
                  <a:pt x="2796007" y="1512484"/>
                </a:cubicBezTo>
                <a:cubicBezTo>
                  <a:pt x="2748382" y="1520421"/>
                  <a:pt x="2634082" y="1436284"/>
                  <a:pt x="2557882" y="1407709"/>
                </a:cubicBezTo>
                <a:cubicBezTo>
                  <a:pt x="2481682" y="1379134"/>
                  <a:pt x="2419769" y="1350559"/>
                  <a:pt x="2338807" y="1341034"/>
                </a:cubicBezTo>
                <a:cubicBezTo>
                  <a:pt x="2257845" y="1331509"/>
                  <a:pt x="2161007" y="1341034"/>
                  <a:pt x="2072107" y="1350559"/>
                </a:cubicBezTo>
                <a:cubicBezTo>
                  <a:pt x="1983207" y="1360084"/>
                  <a:pt x="1903832" y="1383897"/>
                  <a:pt x="1805407" y="1398184"/>
                </a:cubicBezTo>
                <a:cubicBezTo>
                  <a:pt x="1706982" y="1412471"/>
                  <a:pt x="1548232" y="1391834"/>
                  <a:pt x="1481557" y="1436284"/>
                </a:cubicBezTo>
                <a:cubicBezTo>
                  <a:pt x="1414882" y="1480734"/>
                  <a:pt x="1387895" y="1598209"/>
                  <a:pt x="1405357" y="1664884"/>
                </a:cubicBezTo>
                <a:cubicBezTo>
                  <a:pt x="1422819" y="1731559"/>
                  <a:pt x="1548232" y="1774421"/>
                  <a:pt x="1586332" y="1836334"/>
                </a:cubicBezTo>
                <a:cubicBezTo>
                  <a:pt x="1624432" y="1898247"/>
                  <a:pt x="1691107" y="1999847"/>
                  <a:pt x="1633957" y="2036359"/>
                </a:cubicBezTo>
                <a:cubicBezTo>
                  <a:pt x="1576807" y="2072872"/>
                  <a:pt x="1378369" y="2052234"/>
                  <a:pt x="1243432" y="2055409"/>
                </a:cubicBezTo>
                <a:cubicBezTo>
                  <a:pt x="1108495" y="2058584"/>
                  <a:pt x="908469" y="2074459"/>
                  <a:pt x="824332" y="2055409"/>
                </a:cubicBezTo>
                <a:cubicBezTo>
                  <a:pt x="740195" y="2036359"/>
                  <a:pt x="708445" y="1990321"/>
                  <a:pt x="738607" y="1941109"/>
                </a:cubicBezTo>
                <a:cubicBezTo>
                  <a:pt x="768769" y="1891897"/>
                  <a:pt x="941807" y="1815696"/>
                  <a:pt x="1005307" y="1760134"/>
                </a:cubicBezTo>
                <a:cubicBezTo>
                  <a:pt x="1068807" y="1704572"/>
                  <a:pt x="1100557" y="1650597"/>
                  <a:pt x="1119607" y="1607734"/>
                </a:cubicBezTo>
                <a:cubicBezTo>
                  <a:pt x="1138657" y="1564872"/>
                  <a:pt x="1178345" y="1506134"/>
                  <a:pt x="1119607" y="1502959"/>
                </a:cubicBezTo>
                <a:cubicBezTo>
                  <a:pt x="1060870" y="1499784"/>
                  <a:pt x="854495" y="1547409"/>
                  <a:pt x="767182" y="1588684"/>
                </a:cubicBezTo>
                <a:cubicBezTo>
                  <a:pt x="679870" y="1629959"/>
                  <a:pt x="644944" y="1677584"/>
                  <a:pt x="595732" y="1750609"/>
                </a:cubicBezTo>
                <a:cubicBezTo>
                  <a:pt x="546520" y="1823634"/>
                  <a:pt x="524295" y="1969684"/>
                  <a:pt x="471907" y="2026834"/>
                </a:cubicBezTo>
                <a:cubicBezTo>
                  <a:pt x="419519" y="2083984"/>
                  <a:pt x="349669" y="2095096"/>
                  <a:pt x="281407" y="2093509"/>
                </a:cubicBezTo>
                <a:cubicBezTo>
                  <a:pt x="213145" y="2091922"/>
                  <a:pt x="108369" y="2060171"/>
                  <a:pt x="62332" y="2017309"/>
                </a:cubicBezTo>
                <a:cubicBezTo>
                  <a:pt x="16295" y="1974447"/>
                  <a:pt x="-12280" y="1903009"/>
                  <a:pt x="5182" y="1836334"/>
                </a:cubicBezTo>
                <a:cubicBezTo>
                  <a:pt x="22644" y="1769659"/>
                  <a:pt x="98845" y="1685521"/>
                  <a:pt x="167107" y="1617259"/>
                </a:cubicBezTo>
                <a:cubicBezTo>
                  <a:pt x="235369" y="1548997"/>
                  <a:pt x="346495" y="1515659"/>
                  <a:pt x="433807" y="1455334"/>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Shape 116">
            <a:extLst>
              <a:ext uri="{FF2B5EF4-FFF2-40B4-BE49-F238E27FC236}">
                <a16:creationId xmlns:a16="http://schemas.microsoft.com/office/drawing/2014/main" id="{CD901DF0-C6F4-44E6-AB41-B39AFB95CDF3}"/>
              </a:ext>
            </a:extLst>
          </p:cNvPr>
          <p:cNvSpPr/>
          <p:nvPr/>
        </p:nvSpPr>
        <p:spPr>
          <a:xfrm>
            <a:off x="22089979" y="7375358"/>
            <a:ext cx="4692316" cy="3404937"/>
          </a:xfrm>
          <a:custGeom>
            <a:avLst/>
            <a:gdLst>
              <a:gd name="connsiteX0" fmla="*/ 4535905 w 4692316"/>
              <a:gd name="connsiteY0" fmla="*/ 3404937 h 3404937"/>
              <a:gd name="connsiteX1" fmla="*/ 4066674 w 4692316"/>
              <a:gd name="connsiteY1" fmla="*/ 2514600 h 3404937"/>
              <a:gd name="connsiteX2" fmla="*/ 4692316 w 4692316"/>
              <a:gd name="connsiteY2" fmla="*/ 2141621 h 3404937"/>
              <a:gd name="connsiteX3" fmla="*/ 3561347 w 4692316"/>
              <a:gd name="connsiteY3" fmla="*/ 0 h 3404937"/>
              <a:gd name="connsiteX4" fmla="*/ 2153653 w 4692316"/>
              <a:gd name="connsiteY4" fmla="*/ 541421 h 3404937"/>
              <a:gd name="connsiteX5" fmla="*/ 1203158 w 4692316"/>
              <a:gd name="connsiteY5" fmla="*/ 1179095 h 3404937"/>
              <a:gd name="connsiteX6" fmla="*/ 721895 w 4692316"/>
              <a:gd name="connsiteY6" fmla="*/ 1780674 h 3404937"/>
              <a:gd name="connsiteX7" fmla="*/ 336884 w 4692316"/>
              <a:gd name="connsiteY7" fmla="*/ 2213810 h 3404937"/>
              <a:gd name="connsiteX8" fmla="*/ 0 w 4692316"/>
              <a:gd name="connsiteY8" fmla="*/ 2815389 h 3404937"/>
              <a:gd name="connsiteX9" fmla="*/ 276726 w 4692316"/>
              <a:gd name="connsiteY9" fmla="*/ 3284621 h 3404937"/>
              <a:gd name="connsiteX10" fmla="*/ 830179 w 4692316"/>
              <a:gd name="connsiteY10" fmla="*/ 2707105 h 3404937"/>
              <a:gd name="connsiteX11" fmla="*/ 1588168 w 4692316"/>
              <a:gd name="connsiteY11" fmla="*/ 1985210 h 3404937"/>
              <a:gd name="connsiteX12" fmla="*/ 2129589 w 4692316"/>
              <a:gd name="connsiteY12" fmla="*/ 1359568 h 3404937"/>
              <a:gd name="connsiteX13" fmla="*/ 2346158 w 4692316"/>
              <a:gd name="connsiteY13" fmla="*/ 1070810 h 3404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692316" h="3404937">
                <a:moveTo>
                  <a:pt x="4535905" y="3404937"/>
                </a:moveTo>
                <a:lnTo>
                  <a:pt x="4066674" y="2514600"/>
                </a:lnTo>
                <a:lnTo>
                  <a:pt x="4692316" y="2141621"/>
                </a:lnTo>
                <a:lnTo>
                  <a:pt x="3561347" y="0"/>
                </a:lnTo>
                <a:lnTo>
                  <a:pt x="2153653" y="541421"/>
                </a:lnTo>
                <a:lnTo>
                  <a:pt x="1203158" y="1179095"/>
                </a:lnTo>
                <a:lnTo>
                  <a:pt x="721895" y="1780674"/>
                </a:lnTo>
                <a:lnTo>
                  <a:pt x="336884" y="2213810"/>
                </a:lnTo>
                <a:lnTo>
                  <a:pt x="0" y="2815389"/>
                </a:lnTo>
                <a:lnTo>
                  <a:pt x="276726" y="3284621"/>
                </a:lnTo>
                <a:lnTo>
                  <a:pt x="830179" y="2707105"/>
                </a:lnTo>
                <a:lnTo>
                  <a:pt x="1588168" y="1985210"/>
                </a:lnTo>
                <a:lnTo>
                  <a:pt x="2129589" y="1359568"/>
                </a:lnTo>
                <a:lnTo>
                  <a:pt x="2346158" y="107081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Freeform: Shape 117">
            <a:extLst>
              <a:ext uri="{FF2B5EF4-FFF2-40B4-BE49-F238E27FC236}">
                <a16:creationId xmlns:a16="http://schemas.microsoft.com/office/drawing/2014/main" id="{52E04FFD-8B76-467F-92E3-0A00E3D56CD2}"/>
              </a:ext>
            </a:extLst>
          </p:cNvPr>
          <p:cNvSpPr/>
          <p:nvPr/>
        </p:nvSpPr>
        <p:spPr>
          <a:xfrm>
            <a:off x="25206158" y="8590547"/>
            <a:ext cx="1010653" cy="553453"/>
          </a:xfrm>
          <a:custGeom>
            <a:avLst/>
            <a:gdLst>
              <a:gd name="connsiteX0" fmla="*/ 1010653 w 1010653"/>
              <a:gd name="connsiteY0" fmla="*/ 0 h 553453"/>
              <a:gd name="connsiteX1" fmla="*/ 0 w 1010653"/>
              <a:gd name="connsiteY1" fmla="*/ 553453 h 553453"/>
            </a:gdLst>
            <a:ahLst/>
            <a:cxnLst>
              <a:cxn ang="0">
                <a:pos x="connsiteX0" y="connsiteY0"/>
              </a:cxn>
              <a:cxn ang="0">
                <a:pos x="connsiteX1" y="connsiteY1"/>
              </a:cxn>
            </a:cxnLst>
            <a:rect l="l" t="t" r="r" b="b"/>
            <a:pathLst>
              <a:path w="1010653" h="553453">
                <a:moveTo>
                  <a:pt x="1010653" y="0"/>
                </a:moveTo>
                <a:lnTo>
                  <a:pt x="0" y="553453"/>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Shape 118">
            <a:extLst>
              <a:ext uri="{FF2B5EF4-FFF2-40B4-BE49-F238E27FC236}">
                <a16:creationId xmlns:a16="http://schemas.microsoft.com/office/drawing/2014/main" id="{607303A9-BA98-40A6-BB82-B598FD721A39}"/>
              </a:ext>
            </a:extLst>
          </p:cNvPr>
          <p:cNvSpPr/>
          <p:nvPr/>
        </p:nvSpPr>
        <p:spPr>
          <a:xfrm>
            <a:off x="24243632" y="7976937"/>
            <a:ext cx="1696452" cy="2298031"/>
          </a:xfrm>
          <a:custGeom>
            <a:avLst/>
            <a:gdLst>
              <a:gd name="connsiteX0" fmla="*/ 0 w 1696452"/>
              <a:gd name="connsiteY0" fmla="*/ 0 h 2298031"/>
              <a:gd name="connsiteX1" fmla="*/ 228600 w 1696452"/>
              <a:gd name="connsiteY1" fmla="*/ 481263 h 2298031"/>
              <a:gd name="connsiteX2" fmla="*/ 974557 w 1696452"/>
              <a:gd name="connsiteY2" fmla="*/ 1191126 h 2298031"/>
              <a:gd name="connsiteX3" fmla="*/ 1696452 w 1696452"/>
              <a:gd name="connsiteY3" fmla="*/ 2298031 h 2298031"/>
            </a:gdLst>
            <a:ahLst/>
            <a:cxnLst>
              <a:cxn ang="0">
                <a:pos x="connsiteX0" y="connsiteY0"/>
              </a:cxn>
              <a:cxn ang="0">
                <a:pos x="connsiteX1" y="connsiteY1"/>
              </a:cxn>
              <a:cxn ang="0">
                <a:pos x="connsiteX2" y="connsiteY2"/>
              </a:cxn>
              <a:cxn ang="0">
                <a:pos x="connsiteX3" y="connsiteY3"/>
              </a:cxn>
            </a:cxnLst>
            <a:rect l="l" t="t" r="r" b="b"/>
            <a:pathLst>
              <a:path w="1696452" h="2298031">
                <a:moveTo>
                  <a:pt x="0" y="0"/>
                </a:moveTo>
                <a:lnTo>
                  <a:pt x="228600" y="481263"/>
                </a:lnTo>
                <a:lnTo>
                  <a:pt x="974557" y="1191126"/>
                </a:lnTo>
                <a:lnTo>
                  <a:pt x="1696452" y="2298031"/>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Shape 119">
            <a:extLst>
              <a:ext uri="{FF2B5EF4-FFF2-40B4-BE49-F238E27FC236}">
                <a16:creationId xmlns:a16="http://schemas.microsoft.com/office/drawing/2014/main" id="{23068602-D256-4598-B9CC-D07BC053DE20}"/>
              </a:ext>
            </a:extLst>
          </p:cNvPr>
          <p:cNvSpPr/>
          <p:nvPr/>
        </p:nvSpPr>
        <p:spPr>
          <a:xfrm>
            <a:off x="21253522" y="11995484"/>
            <a:ext cx="1780674" cy="1239253"/>
          </a:xfrm>
          <a:custGeom>
            <a:avLst/>
            <a:gdLst>
              <a:gd name="connsiteX0" fmla="*/ 1407695 w 1780674"/>
              <a:gd name="connsiteY0" fmla="*/ 0 h 1239253"/>
              <a:gd name="connsiteX1" fmla="*/ 0 w 1780674"/>
              <a:gd name="connsiteY1" fmla="*/ 372979 h 1239253"/>
              <a:gd name="connsiteX2" fmla="*/ 204537 w 1780674"/>
              <a:gd name="connsiteY2" fmla="*/ 1239253 h 1239253"/>
              <a:gd name="connsiteX3" fmla="*/ 1094874 w 1780674"/>
              <a:gd name="connsiteY3" fmla="*/ 1034716 h 1239253"/>
              <a:gd name="connsiteX4" fmla="*/ 1780674 w 1780674"/>
              <a:gd name="connsiteY4" fmla="*/ 962527 h 1239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80674" h="1239253">
                <a:moveTo>
                  <a:pt x="1407695" y="0"/>
                </a:moveTo>
                <a:lnTo>
                  <a:pt x="0" y="372979"/>
                </a:lnTo>
                <a:lnTo>
                  <a:pt x="204537" y="1239253"/>
                </a:lnTo>
                <a:lnTo>
                  <a:pt x="1094874" y="1034716"/>
                </a:lnTo>
                <a:lnTo>
                  <a:pt x="1780674" y="962527"/>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90F6043C-51DD-4AA6-86F9-A763FB2F2576}"/>
              </a:ext>
            </a:extLst>
          </p:cNvPr>
          <p:cNvSpPr/>
          <p:nvPr/>
        </p:nvSpPr>
        <p:spPr>
          <a:xfrm>
            <a:off x="22306547" y="10551695"/>
            <a:ext cx="3693695" cy="974558"/>
          </a:xfrm>
          <a:custGeom>
            <a:avLst/>
            <a:gdLst>
              <a:gd name="connsiteX0" fmla="*/ 0 w 3693695"/>
              <a:gd name="connsiteY0" fmla="*/ 974558 h 974558"/>
              <a:gd name="connsiteX1" fmla="*/ 3344779 w 3693695"/>
              <a:gd name="connsiteY1" fmla="*/ 216568 h 974558"/>
              <a:gd name="connsiteX2" fmla="*/ 3693695 w 3693695"/>
              <a:gd name="connsiteY2" fmla="*/ 0 h 974558"/>
            </a:gdLst>
            <a:ahLst/>
            <a:cxnLst>
              <a:cxn ang="0">
                <a:pos x="connsiteX0" y="connsiteY0"/>
              </a:cxn>
              <a:cxn ang="0">
                <a:pos x="connsiteX1" y="connsiteY1"/>
              </a:cxn>
              <a:cxn ang="0">
                <a:pos x="connsiteX2" y="connsiteY2"/>
              </a:cxn>
            </a:cxnLst>
            <a:rect l="l" t="t" r="r" b="b"/>
            <a:pathLst>
              <a:path w="3693695" h="974558">
                <a:moveTo>
                  <a:pt x="0" y="974558"/>
                </a:moveTo>
                <a:lnTo>
                  <a:pt x="3344779" y="216568"/>
                </a:lnTo>
                <a:lnTo>
                  <a:pt x="3693695"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Shape 121">
            <a:extLst>
              <a:ext uri="{FF2B5EF4-FFF2-40B4-BE49-F238E27FC236}">
                <a16:creationId xmlns:a16="http://schemas.microsoft.com/office/drawing/2014/main" id="{795F4D08-9781-43F5-A66D-A9F5736C447D}"/>
              </a:ext>
            </a:extLst>
          </p:cNvPr>
          <p:cNvSpPr/>
          <p:nvPr/>
        </p:nvSpPr>
        <p:spPr>
          <a:xfrm>
            <a:off x="21307926" y="8542421"/>
            <a:ext cx="288758" cy="276726"/>
          </a:xfrm>
          <a:custGeom>
            <a:avLst/>
            <a:gdLst>
              <a:gd name="connsiteX0" fmla="*/ 0 w 288758"/>
              <a:gd name="connsiteY0" fmla="*/ 276726 h 276726"/>
              <a:gd name="connsiteX1" fmla="*/ 288758 w 288758"/>
              <a:gd name="connsiteY1" fmla="*/ 0 h 276726"/>
            </a:gdLst>
            <a:ahLst/>
            <a:cxnLst>
              <a:cxn ang="0">
                <a:pos x="connsiteX0" y="connsiteY0"/>
              </a:cxn>
              <a:cxn ang="0">
                <a:pos x="connsiteX1" y="connsiteY1"/>
              </a:cxn>
            </a:cxnLst>
            <a:rect l="l" t="t" r="r" b="b"/>
            <a:pathLst>
              <a:path w="288758" h="276726">
                <a:moveTo>
                  <a:pt x="0" y="276726"/>
                </a:moveTo>
                <a:lnTo>
                  <a:pt x="288758"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Shape 122">
            <a:extLst>
              <a:ext uri="{FF2B5EF4-FFF2-40B4-BE49-F238E27FC236}">
                <a16:creationId xmlns:a16="http://schemas.microsoft.com/office/drawing/2014/main" id="{5F48D713-1B4D-484D-8F40-3B66BA7F740C}"/>
              </a:ext>
            </a:extLst>
          </p:cNvPr>
          <p:cNvSpPr/>
          <p:nvPr/>
        </p:nvSpPr>
        <p:spPr>
          <a:xfrm>
            <a:off x="21175579" y="7303168"/>
            <a:ext cx="1696453" cy="1335506"/>
          </a:xfrm>
          <a:custGeom>
            <a:avLst/>
            <a:gdLst>
              <a:gd name="connsiteX0" fmla="*/ 0 w 1696453"/>
              <a:gd name="connsiteY0" fmla="*/ 1335506 h 1335506"/>
              <a:gd name="connsiteX1" fmla="*/ 240632 w 1696453"/>
              <a:gd name="connsiteY1" fmla="*/ 1094874 h 1335506"/>
              <a:gd name="connsiteX2" fmla="*/ 926432 w 1696453"/>
              <a:gd name="connsiteY2" fmla="*/ 529390 h 1335506"/>
              <a:gd name="connsiteX3" fmla="*/ 1419726 w 1696453"/>
              <a:gd name="connsiteY3" fmla="*/ 0 h 1335506"/>
              <a:gd name="connsiteX4" fmla="*/ 1696453 w 1696453"/>
              <a:gd name="connsiteY4" fmla="*/ 409074 h 133550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6453" h="1335506">
                <a:moveTo>
                  <a:pt x="0" y="1335506"/>
                </a:moveTo>
                <a:lnTo>
                  <a:pt x="240632" y="1094874"/>
                </a:lnTo>
                <a:lnTo>
                  <a:pt x="926432" y="529390"/>
                </a:lnTo>
                <a:lnTo>
                  <a:pt x="1419726" y="0"/>
                </a:lnTo>
                <a:lnTo>
                  <a:pt x="1696453" y="40907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Shape 123">
            <a:extLst>
              <a:ext uri="{FF2B5EF4-FFF2-40B4-BE49-F238E27FC236}">
                <a16:creationId xmlns:a16="http://schemas.microsoft.com/office/drawing/2014/main" id="{1794E3AC-BA25-43A8-8EF6-1B420C22CA82}"/>
              </a:ext>
            </a:extLst>
          </p:cNvPr>
          <p:cNvSpPr/>
          <p:nvPr/>
        </p:nvSpPr>
        <p:spPr>
          <a:xfrm>
            <a:off x="21536526" y="6340642"/>
            <a:ext cx="3705727" cy="2743200"/>
          </a:xfrm>
          <a:custGeom>
            <a:avLst/>
            <a:gdLst>
              <a:gd name="connsiteX0" fmla="*/ 0 w 3705727"/>
              <a:gd name="connsiteY0" fmla="*/ 2743200 h 2743200"/>
              <a:gd name="connsiteX1" fmla="*/ 1961148 w 3705727"/>
              <a:gd name="connsiteY1" fmla="*/ 721895 h 2743200"/>
              <a:gd name="connsiteX2" fmla="*/ 3705727 w 3705727"/>
              <a:gd name="connsiteY2" fmla="*/ 0 h 2743200"/>
            </a:gdLst>
            <a:ahLst/>
            <a:cxnLst>
              <a:cxn ang="0">
                <a:pos x="connsiteX0" y="connsiteY0"/>
              </a:cxn>
              <a:cxn ang="0">
                <a:pos x="connsiteX1" y="connsiteY1"/>
              </a:cxn>
              <a:cxn ang="0">
                <a:pos x="connsiteX2" y="connsiteY2"/>
              </a:cxn>
            </a:cxnLst>
            <a:rect l="l" t="t" r="r" b="b"/>
            <a:pathLst>
              <a:path w="3705727" h="2743200">
                <a:moveTo>
                  <a:pt x="0" y="2743200"/>
                </a:moveTo>
                <a:lnTo>
                  <a:pt x="1961148" y="721895"/>
                </a:lnTo>
                <a:lnTo>
                  <a:pt x="3705727"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Freeform: Shape 125">
            <a:extLst>
              <a:ext uri="{FF2B5EF4-FFF2-40B4-BE49-F238E27FC236}">
                <a16:creationId xmlns:a16="http://schemas.microsoft.com/office/drawing/2014/main" id="{0341C7DF-BF2B-40A6-B966-231F0CEC2979}"/>
              </a:ext>
            </a:extLst>
          </p:cNvPr>
          <p:cNvSpPr/>
          <p:nvPr/>
        </p:nvSpPr>
        <p:spPr>
          <a:xfrm>
            <a:off x="25133968" y="5582653"/>
            <a:ext cx="1347537" cy="1191126"/>
          </a:xfrm>
          <a:custGeom>
            <a:avLst/>
            <a:gdLst>
              <a:gd name="connsiteX0" fmla="*/ 1130969 w 1347537"/>
              <a:gd name="connsiteY0" fmla="*/ 685800 h 1191126"/>
              <a:gd name="connsiteX1" fmla="*/ 1347537 w 1347537"/>
              <a:gd name="connsiteY1" fmla="*/ 589547 h 1191126"/>
              <a:gd name="connsiteX2" fmla="*/ 1058779 w 1347537"/>
              <a:gd name="connsiteY2" fmla="*/ 0 h 1191126"/>
              <a:gd name="connsiteX3" fmla="*/ 0 w 1347537"/>
              <a:gd name="connsiteY3" fmla="*/ 397042 h 1191126"/>
              <a:gd name="connsiteX4" fmla="*/ 264695 w 1347537"/>
              <a:gd name="connsiteY4" fmla="*/ 1191126 h 1191126"/>
              <a:gd name="connsiteX5" fmla="*/ 974558 w 1347537"/>
              <a:gd name="connsiteY5" fmla="*/ 794084 h 11911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347537" h="1191126">
                <a:moveTo>
                  <a:pt x="1130969" y="685800"/>
                </a:moveTo>
                <a:lnTo>
                  <a:pt x="1347537" y="589547"/>
                </a:lnTo>
                <a:lnTo>
                  <a:pt x="1058779" y="0"/>
                </a:lnTo>
                <a:lnTo>
                  <a:pt x="0" y="397042"/>
                </a:lnTo>
                <a:lnTo>
                  <a:pt x="264695" y="1191126"/>
                </a:lnTo>
                <a:lnTo>
                  <a:pt x="974558" y="79408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893C8725-EC11-4FE2-A1D9-22228A7FDB83}"/>
              </a:ext>
            </a:extLst>
          </p:cNvPr>
          <p:cNvSpPr/>
          <p:nvPr/>
        </p:nvSpPr>
        <p:spPr>
          <a:xfrm>
            <a:off x="23377358" y="9757611"/>
            <a:ext cx="421105" cy="1407694"/>
          </a:xfrm>
          <a:custGeom>
            <a:avLst/>
            <a:gdLst>
              <a:gd name="connsiteX0" fmla="*/ 0 w 421105"/>
              <a:gd name="connsiteY0" fmla="*/ 0 h 1407694"/>
              <a:gd name="connsiteX1" fmla="*/ 421105 w 421105"/>
              <a:gd name="connsiteY1" fmla="*/ 1407694 h 1407694"/>
            </a:gdLst>
            <a:ahLst/>
            <a:cxnLst>
              <a:cxn ang="0">
                <a:pos x="connsiteX0" y="connsiteY0"/>
              </a:cxn>
              <a:cxn ang="0">
                <a:pos x="connsiteX1" y="connsiteY1"/>
              </a:cxn>
            </a:cxnLst>
            <a:rect l="l" t="t" r="r" b="b"/>
            <a:pathLst>
              <a:path w="421105" h="1407694">
                <a:moveTo>
                  <a:pt x="0" y="0"/>
                </a:moveTo>
                <a:lnTo>
                  <a:pt x="421105" y="140769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Shape 127">
            <a:extLst>
              <a:ext uri="{FF2B5EF4-FFF2-40B4-BE49-F238E27FC236}">
                <a16:creationId xmlns:a16="http://schemas.microsoft.com/office/drawing/2014/main" id="{4C35B24F-2DA8-4A2E-9FC4-8ECCB4C6A53F}"/>
              </a:ext>
            </a:extLst>
          </p:cNvPr>
          <p:cNvSpPr/>
          <p:nvPr/>
        </p:nvSpPr>
        <p:spPr>
          <a:xfrm>
            <a:off x="24550698" y="11027727"/>
            <a:ext cx="2207533" cy="2158884"/>
          </a:xfrm>
          <a:custGeom>
            <a:avLst/>
            <a:gdLst>
              <a:gd name="connsiteX0" fmla="*/ 0 w 2177716"/>
              <a:gd name="connsiteY0" fmla="*/ 0 h 2069432"/>
              <a:gd name="connsiteX1" fmla="*/ 685800 w 2177716"/>
              <a:gd name="connsiteY1" fmla="*/ 2069432 h 2069432"/>
              <a:gd name="connsiteX2" fmla="*/ 2177716 w 2177716"/>
              <a:gd name="connsiteY2" fmla="*/ 1612232 h 2069432"/>
              <a:gd name="connsiteX0" fmla="*/ 0 w 2207533"/>
              <a:gd name="connsiteY0" fmla="*/ 0 h 2158884"/>
              <a:gd name="connsiteX1" fmla="*/ 715617 w 2207533"/>
              <a:gd name="connsiteY1" fmla="*/ 2158884 h 2158884"/>
              <a:gd name="connsiteX2" fmla="*/ 2207533 w 2207533"/>
              <a:gd name="connsiteY2" fmla="*/ 1701684 h 2158884"/>
            </a:gdLst>
            <a:ahLst/>
            <a:cxnLst>
              <a:cxn ang="0">
                <a:pos x="connsiteX0" y="connsiteY0"/>
              </a:cxn>
              <a:cxn ang="0">
                <a:pos x="connsiteX1" y="connsiteY1"/>
              </a:cxn>
              <a:cxn ang="0">
                <a:pos x="connsiteX2" y="connsiteY2"/>
              </a:cxn>
            </a:cxnLst>
            <a:rect l="l" t="t" r="r" b="b"/>
            <a:pathLst>
              <a:path w="2207533" h="2158884">
                <a:moveTo>
                  <a:pt x="0" y="0"/>
                </a:moveTo>
                <a:lnTo>
                  <a:pt x="715617" y="2158884"/>
                </a:lnTo>
                <a:lnTo>
                  <a:pt x="2207533" y="170168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539D7B32-BE95-4DFF-8630-5A1BC9C491DA}"/>
              </a:ext>
            </a:extLst>
          </p:cNvPr>
          <p:cNvSpPr/>
          <p:nvPr/>
        </p:nvSpPr>
        <p:spPr>
          <a:xfrm>
            <a:off x="22511084" y="11490158"/>
            <a:ext cx="565484" cy="1648326"/>
          </a:xfrm>
          <a:custGeom>
            <a:avLst/>
            <a:gdLst>
              <a:gd name="connsiteX0" fmla="*/ 0 w 565484"/>
              <a:gd name="connsiteY0" fmla="*/ 0 h 1648326"/>
              <a:gd name="connsiteX1" fmla="*/ 565484 w 565484"/>
              <a:gd name="connsiteY1" fmla="*/ 1648326 h 1648326"/>
            </a:gdLst>
            <a:ahLst/>
            <a:cxnLst>
              <a:cxn ang="0">
                <a:pos x="connsiteX0" y="connsiteY0"/>
              </a:cxn>
              <a:cxn ang="0">
                <a:pos x="connsiteX1" y="connsiteY1"/>
              </a:cxn>
            </a:cxnLst>
            <a:rect l="l" t="t" r="r" b="b"/>
            <a:pathLst>
              <a:path w="565484" h="1648326">
                <a:moveTo>
                  <a:pt x="0" y="0"/>
                </a:moveTo>
                <a:lnTo>
                  <a:pt x="565484" y="1648326"/>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D2768556-C2D9-4DD9-8853-FB011F6A98B6}"/>
              </a:ext>
            </a:extLst>
          </p:cNvPr>
          <p:cNvSpPr/>
          <p:nvPr/>
        </p:nvSpPr>
        <p:spPr>
          <a:xfrm>
            <a:off x="19647568" y="5366084"/>
            <a:ext cx="2334127" cy="3056021"/>
          </a:xfrm>
          <a:custGeom>
            <a:avLst/>
            <a:gdLst>
              <a:gd name="connsiteX0" fmla="*/ 1287379 w 2334127"/>
              <a:gd name="connsiteY0" fmla="*/ 3056021 h 3056021"/>
              <a:gd name="connsiteX1" fmla="*/ 2334127 w 2334127"/>
              <a:gd name="connsiteY1" fmla="*/ 2153653 h 3056021"/>
              <a:gd name="connsiteX2" fmla="*/ 1407695 w 2334127"/>
              <a:gd name="connsiteY2" fmla="*/ 0 h 3056021"/>
              <a:gd name="connsiteX3" fmla="*/ 0 w 2334127"/>
              <a:gd name="connsiteY3" fmla="*/ 288758 h 3056021"/>
            </a:gdLst>
            <a:ahLst/>
            <a:cxnLst>
              <a:cxn ang="0">
                <a:pos x="connsiteX0" y="connsiteY0"/>
              </a:cxn>
              <a:cxn ang="0">
                <a:pos x="connsiteX1" y="connsiteY1"/>
              </a:cxn>
              <a:cxn ang="0">
                <a:pos x="connsiteX2" y="connsiteY2"/>
              </a:cxn>
              <a:cxn ang="0">
                <a:pos x="connsiteX3" y="connsiteY3"/>
              </a:cxn>
            </a:cxnLst>
            <a:rect l="l" t="t" r="r" b="b"/>
            <a:pathLst>
              <a:path w="2334127" h="3056021">
                <a:moveTo>
                  <a:pt x="1287379" y="3056021"/>
                </a:moveTo>
                <a:lnTo>
                  <a:pt x="2334127" y="2153653"/>
                </a:lnTo>
                <a:lnTo>
                  <a:pt x="1407695" y="0"/>
                </a:lnTo>
                <a:lnTo>
                  <a:pt x="0" y="288758"/>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7F3B050A-F0C6-410C-9CF2-BD5E73776C8D}"/>
              </a:ext>
            </a:extLst>
          </p:cNvPr>
          <p:cNvSpPr/>
          <p:nvPr/>
        </p:nvSpPr>
        <p:spPr>
          <a:xfrm>
            <a:off x="19984453" y="5654842"/>
            <a:ext cx="565484" cy="1106905"/>
          </a:xfrm>
          <a:custGeom>
            <a:avLst/>
            <a:gdLst>
              <a:gd name="connsiteX0" fmla="*/ 0 w 565484"/>
              <a:gd name="connsiteY0" fmla="*/ 0 h 1106905"/>
              <a:gd name="connsiteX1" fmla="*/ 565484 w 565484"/>
              <a:gd name="connsiteY1" fmla="*/ 1106905 h 1106905"/>
            </a:gdLst>
            <a:ahLst/>
            <a:cxnLst>
              <a:cxn ang="0">
                <a:pos x="connsiteX0" y="connsiteY0"/>
              </a:cxn>
              <a:cxn ang="0">
                <a:pos x="connsiteX1" y="connsiteY1"/>
              </a:cxn>
            </a:cxnLst>
            <a:rect l="l" t="t" r="r" b="b"/>
            <a:pathLst>
              <a:path w="565484" h="1106905">
                <a:moveTo>
                  <a:pt x="0" y="0"/>
                </a:moveTo>
                <a:lnTo>
                  <a:pt x="565484" y="110690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7F09F87D-E58B-442E-B848-62D8F0B27FE5}"/>
              </a:ext>
            </a:extLst>
          </p:cNvPr>
          <p:cNvSpPr/>
          <p:nvPr/>
        </p:nvSpPr>
        <p:spPr>
          <a:xfrm>
            <a:off x="20056642" y="7206916"/>
            <a:ext cx="818147" cy="1179095"/>
          </a:xfrm>
          <a:custGeom>
            <a:avLst/>
            <a:gdLst>
              <a:gd name="connsiteX0" fmla="*/ 360947 w 818147"/>
              <a:gd name="connsiteY0" fmla="*/ 0 h 1179095"/>
              <a:gd name="connsiteX1" fmla="*/ 0 w 818147"/>
              <a:gd name="connsiteY1" fmla="*/ 397042 h 1179095"/>
              <a:gd name="connsiteX2" fmla="*/ 818147 w 818147"/>
              <a:gd name="connsiteY2" fmla="*/ 1179095 h 1179095"/>
            </a:gdLst>
            <a:ahLst/>
            <a:cxnLst>
              <a:cxn ang="0">
                <a:pos x="connsiteX0" y="connsiteY0"/>
              </a:cxn>
              <a:cxn ang="0">
                <a:pos x="connsiteX1" y="connsiteY1"/>
              </a:cxn>
              <a:cxn ang="0">
                <a:pos x="connsiteX2" y="connsiteY2"/>
              </a:cxn>
            </a:cxnLst>
            <a:rect l="l" t="t" r="r" b="b"/>
            <a:pathLst>
              <a:path w="818147" h="1179095">
                <a:moveTo>
                  <a:pt x="360947" y="0"/>
                </a:moveTo>
                <a:lnTo>
                  <a:pt x="0" y="397042"/>
                </a:lnTo>
                <a:lnTo>
                  <a:pt x="818147" y="117909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C0CA374A-4A0D-4FBE-8660-A47EFC2F3A15}"/>
              </a:ext>
            </a:extLst>
          </p:cNvPr>
          <p:cNvSpPr/>
          <p:nvPr/>
        </p:nvSpPr>
        <p:spPr>
          <a:xfrm>
            <a:off x="23269074" y="5979695"/>
            <a:ext cx="1888958" cy="2021305"/>
          </a:xfrm>
          <a:custGeom>
            <a:avLst/>
            <a:gdLst>
              <a:gd name="connsiteX0" fmla="*/ 794084 w 1888958"/>
              <a:gd name="connsiteY0" fmla="*/ 2021305 h 2021305"/>
              <a:gd name="connsiteX1" fmla="*/ 0 w 1888958"/>
              <a:gd name="connsiteY1" fmla="*/ 649705 h 2021305"/>
              <a:gd name="connsiteX2" fmla="*/ 1888958 w 1888958"/>
              <a:gd name="connsiteY2" fmla="*/ 0 h 2021305"/>
            </a:gdLst>
            <a:ahLst/>
            <a:cxnLst>
              <a:cxn ang="0">
                <a:pos x="connsiteX0" y="connsiteY0"/>
              </a:cxn>
              <a:cxn ang="0">
                <a:pos x="connsiteX1" y="connsiteY1"/>
              </a:cxn>
              <a:cxn ang="0">
                <a:pos x="connsiteX2" y="connsiteY2"/>
              </a:cxn>
            </a:cxnLst>
            <a:rect l="l" t="t" r="r" b="b"/>
            <a:pathLst>
              <a:path w="1888958" h="2021305">
                <a:moveTo>
                  <a:pt x="794084" y="2021305"/>
                </a:moveTo>
                <a:lnTo>
                  <a:pt x="0" y="649705"/>
                </a:lnTo>
                <a:lnTo>
                  <a:pt x="1888958"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Shape 133">
            <a:extLst>
              <a:ext uri="{FF2B5EF4-FFF2-40B4-BE49-F238E27FC236}">
                <a16:creationId xmlns:a16="http://schemas.microsoft.com/office/drawing/2014/main" id="{8C041834-186D-493B-B6C6-4B9DDF042888}"/>
              </a:ext>
            </a:extLst>
          </p:cNvPr>
          <p:cNvSpPr/>
          <p:nvPr/>
        </p:nvSpPr>
        <p:spPr>
          <a:xfrm>
            <a:off x="25422726" y="6400800"/>
            <a:ext cx="1143000" cy="974558"/>
          </a:xfrm>
          <a:custGeom>
            <a:avLst/>
            <a:gdLst>
              <a:gd name="connsiteX0" fmla="*/ 1143000 w 1143000"/>
              <a:gd name="connsiteY0" fmla="*/ 0 h 974558"/>
              <a:gd name="connsiteX1" fmla="*/ 830179 w 1143000"/>
              <a:gd name="connsiteY1" fmla="*/ 120316 h 974558"/>
              <a:gd name="connsiteX2" fmla="*/ 986590 w 1143000"/>
              <a:gd name="connsiteY2" fmla="*/ 637674 h 974558"/>
              <a:gd name="connsiteX3" fmla="*/ 252663 w 1143000"/>
              <a:gd name="connsiteY3" fmla="*/ 974558 h 974558"/>
              <a:gd name="connsiteX4" fmla="*/ 0 w 1143000"/>
              <a:gd name="connsiteY4" fmla="*/ 397042 h 9745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43000" h="974558">
                <a:moveTo>
                  <a:pt x="1143000" y="0"/>
                </a:moveTo>
                <a:lnTo>
                  <a:pt x="830179" y="120316"/>
                </a:lnTo>
                <a:lnTo>
                  <a:pt x="986590" y="637674"/>
                </a:lnTo>
                <a:lnTo>
                  <a:pt x="252663" y="974558"/>
                </a:lnTo>
                <a:lnTo>
                  <a:pt x="0" y="39704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543B6C38-AD4F-4B2F-8B4F-A3C0655BD3D4}"/>
              </a:ext>
            </a:extLst>
          </p:cNvPr>
          <p:cNvSpPr/>
          <p:nvPr/>
        </p:nvSpPr>
        <p:spPr>
          <a:xfrm>
            <a:off x="25506947" y="10822667"/>
            <a:ext cx="645520" cy="2132728"/>
          </a:xfrm>
          <a:custGeom>
            <a:avLst/>
            <a:gdLst>
              <a:gd name="connsiteX0" fmla="*/ 0 w 625642"/>
              <a:gd name="connsiteY0" fmla="*/ 0 h 2033337"/>
              <a:gd name="connsiteX1" fmla="*/ 625642 w 625642"/>
              <a:gd name="connsiteY1" fmla="*/ 2033337 h 2033337"/>
              <a:gd name="connsiteX0" fmla="*/ 0 w 645520"/>
              <a:gd name="connsiteY0" fmla="*/ 0 h 2102911"/>
              <a:gd name="connsiteX1" fmla="*/ 645520 w 645520"/>
              <a:gd name="connsiteY1" fmla="*/ 2102911 h 2102911"/>
              <a:gd name="connsiteX0" fmla="*/ 0 w 645520"/>
              <a:gd name="connsiteY0" fmla="*/ 0 h 2132728"/>
              <a:gd name="connsiteX1" fmla="*/ 645520 w 645520"/>
              <a:gd name="connsiteY1" fmla="*/ 2132728 h 2132728"/>
            </a:gdLst>
            <a:ahLst/>
            <a:cxnLst>
              <a:cxn ang="0">
                <a:pos x="connsiteX0" y="connsiteY0"/>
              </a:cxn>
              <a:cxn ang="0">
                <a:pos x="connsiteX1" y="connsiteY1"/>
              </a:cxn>
            </a:cxnLst>
            <a:rect l="l" t="t" r="r" b="b"/>
            <a:pathLst>
              <a:path w="645520" h="2132728">
                <a:moveTo>
                  <a:pt x="0" y="0"/>
                </a:moveTo>
                <a:lnTo>
                  <a:pt x="645520" y="2132728"/>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126C1B8C-EF9B-4C89-A598-4690053F8C27}"/>
              </a:ext>
            </a:extLst>
          </p:cNvPr>
          <p:cNvSpPr/>
          <p:nvPr/>
        </p:nvSpPr>
        <p:spPr>
          <a:xfrm>
            <a:off x="21440274" y="8386011"/>
            <a:ext cx="1022684" cy="1155031"/>
          </a:xfrm>
          <a:custGeom>
            <a:avLst/>
            <a:gdLst>
              <a:gd name="connsiteX0" fmla="*/ 0 w 1022684"/>
              <a:gd name="connsiteY0" fmla="*/ 0 h 1155031"/>
              <a:gd name="connsiteX1" fmla="*/ 421105 w 1022684"/>
              <a:gd name="connsiteY1" fmla="*/ 385010 h 1155031"/>
              <a:gd name="connsiteX2" fmla="*/ 1022684 w 1022684"/>
              <a:gd name="connsiteY2" fmla="*/ 1155031 h 1155031"/>
            </a:gdLst>
            <a:ahLst/>
            <a:cxnLst>
              <a:cxn ang="0">
                <a:pos x="connsiteX0" y="connsiteY0"/>
              </a:cxn>
              <a:cxn ang="0">
                <a:pos x="connsiteX1" y="connsiteY1"/>
              </a:cxn>
              <a:cxn ang="0">
                <a:pos x="connsiteX2" y="connsiteY2"/>
              </a:cxn>
            </a:cxnLst>
            <a:rect l="l" t="t" r="r" b="b"/>
            <a:pathLst>
              <a:path w="1022684" h="1155031">
                <a:moveTo>
                  <a:pt x="0" y="0"/>
                </a:moveTo>
                <a:lnTo>
                  <a:pt x="421105" y="385010"/>
                </a:lnTo>
                <a:lnTo>
                  <a:pt x="1022684" y="1155031"/>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C86943B0-3076-4D1D-A21B-7531C5BA9994}"/>
              </a:ext>
            </a:extLst>
          </p:cNvPr>
          <p:cNvSpPr/>
          <p:nvPr/>
        </p:nvSpPr>
        <p:spPr>
          <a:xfrm>
            <a:off x="22174200" y="8458200"/>
            <a:ext cx="637674" cy="625642"/>
          </a:xfrm>
          <a:custGeom>
            <a:avLst/>
            <a:gdLst>
              <a:gd name="connsiteX0" fmla="*/ 0 w 637674"/>
              <a:gd name="connsiteY0" fmla="*/ 0 h 625642"/>
              <a:gd name="connsiteX1" fmla="*/ 637674 w 637674"/>
              <a:gd name="connsiteY1" fmla="*/ 625642 h 625642"/>
            </a:gdLst>
            <a:ahLst/>
            <a:cxnLst>
              <a:cxn ang="0">
                <a:pos x="connsiteX0" y="connsiteY0"/>
              </a:cxn>
              <a:cxn ang="0">
                <a:pos x="connsiteX1" y="connsiteY1"/>
              </a:cxn>
            </a:cxnLst>
            <a:rect l="l" t="t" r="r" b="b"/>
            <a:pathLst>
              <a:path w="637674" h="625642">
                <a:moveTo>
                  <a:pt x="0" y="0"/>
                </a:moveTo>
                <a:lnTo>
                  <a:pt x="637674" y="62564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EBE4A474-E66E-46EF-A81F-1D4AE11AB228}"/>
              </a:ext>
            </a:extLst>
          </p:cNvPr>
          <p:cNvSpPr/>
          <p:nvPr/>
        </p:nvSpPr>
        <p:spPr>
          <a:xfrm>
            <a:off x="22872032" y="7772400"/>
            <a:ext cx="372979" cy="806116"/>
          </a:xfrm>
          <a:custGeom>
            <a:avLst/>
            <a:gdLst>
              <a:gd name="connsiteX0" fmla="*/ 0 w 372979"/>
              <a:gd name="connsiteY0" fmla="*/ 0 h 806116"/>
              <a:gd name="connsiteX1" fmla="*/ 372979 w 372979"/>
              <a:gd name="connsiteY1" fmla="*/ 806116 h 806116"/>
            </a:gdLst>
            <a:ahLst/>
            <a:cxnLst>
              <a:cxn ang="0">
                <a:pos x="connsiteX0" y="connsiteY0"/>
              </a:cxn>
              <a:cxn ang="0">
                <a:pos x="connsiteX1" y="connsiteY1"/>
              </a:cxn>
            </a:cxnLst>
            <a:rect l="l" t="t" r="r" b="b"/>
            <a:pathLst>
              <a:path w="372979" h="806116">
                <a:moveTo>
                  <a:pt x="0" y="0"/>
                </a:moveTo>
                <a:lnTo>
                  <a:pt x="372979" y="806116"/>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26F4CA82-1E22-4E98-B61E-E0989D9F1D95}"/>
              </a:ext>
            </a:extLst>
          </p:cNvPr>
          <p:cNvSpPr/>
          <p:nvPr/>
        </p:nvSpPr>
        <p:spPr>
          <a:xfrm>
            <a:off x="24448168" y="6725653"/>
            <a:ext cx="529390" cy="830179"/>
          </a:xfrm>
          <a:custGeom>
            <a:avLst/>
            <a:gdLst>
              <a:gd name="connsiteX0" fmla="*/ 0 w 529390"/>
              <a:gd name="connsiteY0" fmla="*/ 0 h 830179"/>
              <a:gd name="connsiteX1" fmla="*/ 529390 w 529390"/>
              <a:gd name="connsiteY1" fmla="*/ 830179 h 830179"/>
            </a:gdLst>
            <a:ahLst/>
            <a:cxnLst>
              <a:cxn ang="0">
                <a:pos x="connsiteX0" y="connsiteY0"/>
              </a:cxn>
              <a:cxn ang="0">
                <a:pos x="connsiteX1" y="connsiteY1"/>
              </a:cxn>
            </a:cxnLst>
            <a:rect l="l" t="t" r="r" b="b"/>
            <a:pathLst>
              <a:path w="529390" h="830179">
                <a:moveTo>
                  <a:pt x="0" y="0"/>
                </a:moveTo>
                <a:lnTo>
                  <a:pt x="529390" y="830179"/>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A8F4D995-132F-4429-9BFC-4A0D384184C7}"/>
              </a:ext>
            </a:extLst>
          </p:cNvPr>
          <p:cNvSpPr/>
          <p:nvPr/>
        </p:nvSpPr>
        <p:spPr>
          <a:xfrm>
            <a:off x="26276968" y="7098632"/>
            <a:ext cx="409074" cy="998621"/>
          </a:xfrm>
          <a:custGeom>
            <a:avLst/>
            <a:gdLst>
              <a:gd name="connsiteX0" fmla="*/ 0 w 409074"/>
              <a:gd name="connsiteY0" fmla="*/ 0 h 998621"/>
              <a:gd name="connsiteX1" fmla="*/ 409074 w 409074"/>
              <a:gd name="connsiteY1" fmla="*/ 998621 h 998621"/>
            </a:gdLst>
            <a:ahLst/>
            <a:cxnLst>
              <a:cxn ang="0">
                <a:pos x="connsiteX0" y="connsiteY0"/>
              </a:cxn>
              <a:cxn ang="0">
                <a:pos x="connsiteX1" y="connsiteY1"/>
              </a:cxn>
            </a:cxnLst>
            <a:rect l="l" t="t" r="r" b="b"/>
            <a:pathLst>
              <a:path w="409074" h="998621">
                <a:moveTo>
                  <a:pt x="0" y="0"/>
                </a:moveTo>
                <a:lnTo>
                  <a:pt x="409074" y="998621"/>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6578714A-A70D-4073-A4A2-B1F1B829FD27}"/>
              </a:ext>
            </a:extLst>
          </p:cNvPr>
          <p:cNvSpPr/>
          <p:nvPr/>
        </p:nvSpPr>
        <p:spPr>
          <a:xfrm>
            <a:off x="26361189" y="2743200"/>
            <a:ext cx="360948" cy="878305"/>
          </a:xfrm>
          <a:custGeom>
            <a:avLst/>
            <a:gdLst>
              <a:gd name="connsiteX0" fmla="*/ 0 w 360948"/>
              <a:gd name="connsiteY0" fmla="*/ 0 h 878305"/>
              <a:gd name="connsiteX1" fmla="*/ 360948 w 360948"/>
              <a:gd name="connsiteY1" fmla="*/ 878305 h 878305"/>
            </a:gdLst>
            <a:ahLst/>
            <a:cxnLst>
              <a:cxn ang="0">
                <a:pos x="connsiteX0" y="connsiteY0"/>
              </a:cxn>
              <a:cxn ang="0">
                <a:pos x="connsiteX1" y="connsiteY1"/>
              </a:cxn>
            </a:cxnLst>
            <a:rect l="l" t="t" r="r" b="b"/>
            <a:pathLst>
              <a:path w="360948" h="878305">
                <a:moveTo>
                  <a:pt x="0" y="0"/>
                </a:moveTo>
                <a:lnTo>
                  <a:pt x="360948" y="87830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4CD52939-C7EF-48E0-ADF4-04E132D0EF1C}"/>
              </a:ext>
            </a:extLst>
          </p:cNvPr>
          <p:cNvSpPr/>
          <p:nvPr/>
        </p:nvSpPr>
        <p:spPr>
          <a:xfrm>
            <a:off x="25940084" y="2911642"/>
            <a:ext cx="601579" cy="1335505"/>
          </a:xfrm>
          <a:custGeom>
            <a:avLst/>
            <a:gdLst>
              <a:gd name="connsiteX0" fmla="*/ 0 w 601579"/>
              <a:gd name="connsiteY0" fmla="*/ 0 h 1335505"/>
              <a:gd name="connsiteX1" fmla="*/ 601579 w 601579"/>
              <a:gd name="connsiteY1" fmla="*/ 1335505 h 1335505"/>
            </a:gdLst>
            <a:ahLst/>
            <a:cxnLst>
              <a:cxn ang="0">
                <a:pos x="connsiteX0" y="connsiteY0"/>
              </a:cxn>
              <a:cxn ang="0">
                <a:pos x="connsiteX1" y="connsiteY1"/>
              </a:cxn>
            </a:cxnLst>
            <a:rect l="l" t="t" r="r" b="b"/>
            <a:pathLst>
              <a:path w="601579" h="1335505">
                <a:moveTo>
                  <a:pt x="0" y="0"/>
                </a:moveTo>
                <a:lnTo>
                  <a:pt x="601579" y="133550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00C8F634-67EA-4572-8F79-629C2B027B93}"/>
              </a:ext>
            </a:extLst>
          </p:cNvPr>
          <p:cNvSpPr/>
          <p:nvPr/>
        </p:nvSpPr>
        <p:spPr>
          <a:xfrm>
            <a:off x="25543042" y="4259179"/>
            <a:ext cx="1118937" cy="1082842"/>
          </a:xfrm>
          <a:custGeom>
            <a:avLst/>
            <a:gdLst>
              <a:gd name="connsiteX0" fmla="*/ 1118937 w 1118937"/>
              <a:gd name="connsiteY0" fmla="*/ 0 h 1082842"/>
              <a:gd name="connsiteX1" fmla="*/ 336884 w 1118937"/>
              <a:gd name="connsiteY1" fmla="*/ 433137 h 1082842"/>
              <a:gd name="connsiteX2" fmla="*/ 0 w 1118937"/>
              <a:gd name="connsiteY2" fmla="*/ 830179 h 1082842"/>
              <a:gd name="connsiteX3" fmla="*/ 228600 w 1118937"/>
              <a:gd name="connsiteY3" fmla="*/ 1082842 h 1082842"/>
            </a:gdLst>
            <a:ahLst/>
            <a:cxnLst>
              <a:cxn ang="0">
                <a:pos x="connsiteX0" y="connsiteY0"/>
              </a:cxn>
              <a:cxn ang="0">
                <a:pos x="connsiteX1" y="connsiteY1"/>
              </a:cxn>
              <a:cxn ang="0">
                <a:pos x="connsiteX2" y="connsiteY2"/>
              </a:cxn>
              <a:cxn ang="0">
                <a:pos x="connsiteX3" y="connsiteY3"/>
              </a:cxn>
            </a:cxnLst>
            <a:rect l="l" t="t" r="r" b="b"/>
            <a:pathLst>
              <a:path w="1118937" h="1082842">
                <a:moveTo>
                  <a:pt x="1118937" y="0"/>
                </a:moveTo>
                <a:lnTo>
                  <a:pt x="336884" y="433137"/>
                </a:lnTo>
                <a:lnTo>
                  <a:pt x="0" y="830179"/>
                </a:lnTo>
                <a:lnTo>
                  <a:pt x="228600" y="108284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D8C42B38-4C90-4D6B-8E4F-9DE45A4C017A}"/>
              </a:ext>
            </a:extLst>
          </p:cNvPr>
          <p:cNvSpPr/>
          <p:nvPr/>
        </p:nvSpPr>
        <p:spPr>
          <a:xfrm>
            <a:off x="24544421" y="3236495"/>
            <a:ext cx="553453" cy="2382252"/>
          </a:xfrm>
          <a:custGeom>
            <a:avLst/>
            <a:gdLst>
              <a:gd name="connsiteX0" fmla="*/ 0 w 553453"/>
              <a:gd name="connsiteY0" fmla="*/ 0 h 2382252"/>
              <a:gd name="connsiteX1" fmla="*/ 12032 w 553453"/>
              <a:gd name="connsiteY1" fmla="*/ 1022684 h 2382252"/>
              <a:gd name="connsiteX2" fmla="*/ 553453 w 553453"/>
              <a:gd name="connsiteY2" fmla="*/ 2382252 h 2382252"/>
            </a:gdLst>
            <a:ahLst/>
            <a:cxnLst>
              <a:cxn ang="0">
                <a:pos x="connsiteX0" y="connsiteY0"/>
              </a:cxn>
              <a:cxn ang="0">
                <a:pos x="connsiteX1" y="connsiteY1"/>
              </a:cxn>
              <a:cxn ang="0">
                <a:pos x="connsiteX2" y="connsiteY2"/>
              </a:cxn>
            </a:cxnLst>
            <a:rect l="l" t="t" r="r" b="b"/>
            <a:pathLst>
              <a:path w="553453" h="2382252">
                <a:moveTo>
                  <a:pt x="0" y="0"/>
                </a:moveTo>
                <a:lnTo>
                  <a:pt x="12032" y="1022684"/>
                </a:lnTo>
                <a:lnTo>
                  <a:pt x="553453" y="238225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038845FB-999E-45C1-9F8D-D3C80100954A}"/>
              </a:ext>
            </a:extLst>
          </p:cNvPr>
          <p:cNvSpPr/>
          <p:nvPr/>
        </p:nvSpPr>
        <p:spPr>
          <a:xfrm>
            <a:off x="22944221" y="3308684"/>
            <a:ext cx="3128211" cy="2755232"/>
          </a:xfrm>
          <a:custGeom>
            <a:avLst/>
            <a:gdLst>
              <a:gd name="connsiteX0" fmla="*/ 0 w 3128211"/>
              <a:gd name="connsiteY0" fmla="*/ 204537 h 2755232"/>
              <a:gd name="connsiteX1" fmla="*/ 962526 w 3128211"/>
              <a:gd name="connsiteY1" fmla="*/ 2755232 h 2755232"/>
              <a:gd name="connsiteX2" fmla="*/ 3128211 w 3128211"/>
              <a:gd name="connsiteY2" fmla="*/ 1997242 h 2755232"/>
              <a:gd name="connsiteX3" fmla="*/ 2947737 w 3128211"/>
              <a:gd name="connsiteY3" fmla="*/ 1503948 h 2755232"/>
              <a:gd name="connsiteX4" fmla="*/ 2911642 w 3128211"/>
              <a:gd name="connsiteY4" fmla="*/ 1215190 h 2755232"/>
              <a:gd name="connsiteX5" fmla="*/ 2358190 w 3128211"/>
              <a:gd name="connsiteY5" fmla="*/ 0 h 2755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128211" h="2755232">
                <a:moveTo>
                  <a:pt x="0" y="204537"/>
                </a:moveTo>
                <a:lnTo>
                  <a:pt x="962526" y="2755232"/>
                </a:lnTo>
                <a:lnTo>
                  <a:pt x="3128211" y="1997242"/>
                </a:lnTo>
                <a:lnTo>
                  <a:pt x="2947737" y="1503948"/>
                </a:lnTo>
                <a:lnTo>
                  <a:pt x="2911642" y="1215190"/>
                </a:lnTo>
                <a:lnTo>
                  <a:pt x="235819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523FD3DF-4058-455C-AE12-C1843C58AFFB}"/>
              </a:ext>
            </a:extLst>
          </p:cNvPr>
          <p:cNvSpPr/>
          <p:nvPr/>
        </p:nvSpPr>
        <p:spPr>
          <a:xfrm>
            <a:off x="20778537" y="3549316"/>
            <a:ext cx="2911642" cy="3717758"/>
          </a:xfrm>
          <a:custGeom>
            <a:avLst/>
            <a:gdLst>
              <a:gd name="connsiteX0" fmla="*/ 2225842 w 2911642"/>
              <a:gd name="connsiteY0" fmla="*/ 2935705 h 3717758"/>
              <a:gd name="connsiteX1" fmla="*/ 1431758 w 2911642"/>
              <a:gd name="connsiteY1" fmla="*/ 3717758 h 3717758"/>
              <a:gd name="connsiteX2" fmla="*/ 240631 w 2911642"/>
              <a:gd name="connsiteY2" fmla="*/ 1215189 h 3717758"/>
              <a:gd name="connsiteX3" fmla="*/ 0 w 2911642"/>
              <a:gd name="connsiteY3" fmla="*/ 541421 h 3717758"/>
              <a:gd name="connsiteX4" fmla="*/ 1010652 w 2911642"/>
              <a:gd name="connsiteY4" fmla="*/ 252663 h 3717758"/>
              <a:gd name="connsiteX5" fmla="*/ 1937084 w 2911642"/>
              <a:gd name="connsiteY5" fmla="*/ 0 h 3717758"/>
              <a:gd name="connsiteX6" fmla="*/ 2911642 w 2911642"/>
              <a:gd name="connsiteY6" fmla="*/ 2610852 h 371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911642" h="3717758">
                <a:moveTo>
                  <a:pt x="2225842" y="2935705"/>
                </a:moveTo>
                <a:lnTo>
                  <a:pt x="1431758" y="3717758"/>
                </a:lnTo>
                <a:lnTo>
                  <a:pt x="240631" y="1215189"/>
                </a:lnTo>
                <a:lnTo>
                  <a:pt x="0" y="541421"/>
                </a:lnTo>
                <a:lnTo>
                  <a:pt x="1010652" y="252663"/>
                </a:lnTo>
                <a:lnTo>
                  <a:pt x="1937084" y="0"/>
                </a:lnTo>
                <a:lnTo>
                  <a:pt x="2911642" y="261085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22DC050C-541D-49D7-A4B5-2EA9188325C8}"/>
              </a:ext>
            </a:extLst>
          </p:cNvPr>
          <p:cNvSpPr/>
          <p:nvPr/>
        </p:nvSpPr>
        <p:spPr>
          <a:xfrm>
            <a:off x="21933568" y="3789947"/>
            <a:ext cx="974558" cy="565485"/>
          </a:xfrm>
          <a:custGeom>
            <a:avLst/>
            <a:gdLst>
              <a:gd name="connsiteX0" fmla="*/ 0 w 974558"/>
              <a:gd name="connsiteY0" fmla="*/ 0 h 565485"/>
              <a:gd name="connsiteX1" fmla="*/ 228600 w 974558"/>
              <a:gd name="connsiteY1" fmla="*/ 565485 h 565485"/>
              <a:gd name="connsiteX2" fmla="*/ 974558 w 974558"/>
              <a:gd name="connsiteY2" fmla="*/ 336885 h 565485"/>
            </a:gdLst>
            <a:ahLst/>
            <a:cxnLst>
              <a:cxn ang="0">
                <a:pos x="connsiteX0" y="connsiteY0"/>
              </a:cxn>
              <a:cxn ang="0">
                <a:pos x="connsiteX1" y="connsiteY1"/>
              </a:cxn>
              <a:cxn ang="0">
                <a:pos x="connsiteX2" y="connsiteY2"/>
              </a:cxn>
            </a:cxnLst>
            <a:rect l="l" t="t" r="r" b="b"/>
            <a:pathLst>
              <a:path w="974558" h="565485">
                <a:moveTo>
                  <a:pt x="0" y="0"/>
                </a:moveTo>
                <a:lnTo>
                  <a:pt x="228600" y="565485"/>
                </a:lnTo>
                <a:lnTo>
                  <a:pt x="974558" y="33688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1A1449E9-EB88-4A13-B8FA-3A5E27D2B31A}"/>
              </a:ext>
            </a:extLst>
          </p:cNvPr>
          <p:cNvSpPr/>
          <p:nvPr/>
        </p:nvSpPr>
        <p:spPr>
          <a:xfrm>
            <a:off x="24051126" y="3296653"/>
            <a:ext cx="757990" cy="2418347"/>
          </a:xfrm>
          <a:custGeom>
            <a:avLst/>
            <a:gdLst>
              <a:gd name="connsiteX0" fmla="*/ 0 w 757990"/>
              <a:gd name="connsiteY0" fmla="*/ 0 h 2418347"/>
              <a:gd name="connsiteX1" fmla="*/ 300790 w 757990"/>
              <a:gd name="connsiteY1" fmla="*/ 974558 h 2418347"/>
              <a:gd name="connsiteX2" fmla="*/ 445169 w 757990"/>
              <a:gd name="connsiteY2" fmla="*/ 1648326 h 2418347"/>
              <a:gd name="connsiteX3" fmla="*/ 757990 w 757990"/>
              <a:gd name="connsiteY3" fmla="*/ 2418347 h 2418347"/>
            </a:gdLst>
            <a:ahLst/>
            <a:cxnLst>
              <a:cxn ang="0">
                <a:pos x="connsiteX0" y="connsiteY0"/>
              </a:cxn>
              <a:cxn ang="0">
                <a:pos x="connsiteX1" y="connsiteY1"/>
              </a:cxn>
              <a:cxn ang="0">
                <a:pos x="connsiteX2" y="connsiteY2"/>
              </a:cxn>
              <a:cxn ang="0">
                <a:pos x="connsiteX3" y="connsiteY3"/>
              </a:cxn>
            </a:cxnLst>
            <a:rect l="l" t="t" r="r" b="b"/>
            <a:pathLst>
              <a:path w="757990" h="2418347">
                <a:moveTo>
                  <a:pt x="0" y="0"/>
                </a:moveTo>
                <a:lnTo>
                  <a:pt x="300790" y="974558"/>
                </a:lnTo>
                <a:lnTo>
                  <a:pt x="445169" y="1648326"/>
                </a:lnTo>
                <a:lnTo>
                  <a:pt x="757990" y="2418347"/>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Shape 148">
            <a:extLst>
              <a:ext uri="{FF2B5EF4-FFF2-40B4-BE49-F238E27FC236}">
                <a16:creationId xmlns:a16="http://schemas.microsoft.com/office/drawing/2014/main" id="{27D29EDB-94C3-4A21-8B34-3BA4A57A52B4}"/>
              </a:ext>
            </a:extLst>
          </p:cNvPr>
          <p:cNvSpPr/>
          <p:nvPr/>
        </p:nvSpPr>
        <p:spPr>
          <a:xfrm>
            <a:off x="23377358" y="4247147"/>
            <a:ext cx="962526" cy="360948"/>
          </a:xfrm>
          <a:custGeom>
            <a:avLst/>
            <a:gdLst>
              <a:gd name="connsiteX0" fmla="*/ 0 w 962526"/>
              <a:gd name="connsiteY0" fmla="*/ 360948 h 360948"/>
              <a:gd name="connsiteX1" fmla="*/ 962526 w 962526"/>
              <a:gd name="connsiteY1" fmla="*/ 0 h 360948"/>
            </a:gdLst>
            <a:ahLst/>
            <a:cxnLst>
              <a:cxn ang="0">
                <a:pos x="connsiteX0" y="connsiteY0"/>
              </a:cxn>
              <a:cxn ang="0">
                <a:pos x="connsiteX1" y="connsiteY1"/>
              </a:cxn>
            </a:cxnLst>
            <a:rect l="l" t="t" r="r" b="b"/>
            <a:pathLst>
              <a:path w="962526" h="360948">
                <a:moveTo>
                  <a:pt x="0" y="360948"/>
                </a:moveTo>
                <a:lnTo>
                  <a:pt x="962526"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3CE51ABE-C49D-49D4-88A4-5DC1CABFEE62}"/>
              </a:ext>
            </a:extLst>
          </p:cNvPr>
          <p:cNvSpPr/>
          <p:nvPr/>
        </p:nvSpPr>
        <p:spPr>
          <a:xfrm>
            <a:off x="23605958" y="4884821"/>
            <a:ext cx="842210" cy="324853"/>
          </a:xfrm>
          <a:custGeom>
            <a:avLst/>
            <a:gdLst>
              <a:gd name="connsiteX0" fmla="*/ 0 w 842210"/>
              <a:gd name="connsiteY0" fmla="*/ 324853 h 324853"/>
              <a:gd name="connsiteX1" fmla="*/ 842210 w 842210"/>
              <a:gd name="connsiteY1" fmla="*/ 0 h 324853"/>
            </a:gdLst>
            <a:ahLst/>
            <a:cxnLst>
              <a:cxn ang="0">
                <a:pos x="connsiteX0" y="connsiteY0"/>
              </a:cxn>
              <a:cxn ang="0">
                <a:pos x="connsiteX1" y="connsiteY1"/>
              </a:cxn>
            </a:cxnLst>
            <a:rect l="l" t="t" r="r" b="b"/>
            <a:pathLst>
              <a:path w="842210" h="324853">
                <a:moveTo>
                  <a:pt x="0" y="324853"/>
                </a:moveTo>
                <a:lnTo>
                  <a:pt x="84221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786F8EC7-01AE-4450-BCF3-4AC7CD038772}"/>
              </a:ext>
            </a:extLst>
          </p:cNvPr>
          <p:cNvSpPr/>
          <p:nvPr/>
        </p:nvSpPr>
        <p:spPr>
          <a:xfrm>
            <a:off x="23733668" y="5229677"/>
            <a:ext cx="842210" cy="324853"/>
          </a:xfrm>
          <a:custGeom>
            <a:avLst/>
            <a:gdLst>
              <a:gd name="connsiteX0" fmla="*/ 0 w 842210"/>
              <a:gd name="connsiteY0" fmla="*/ 324853 h 324853"/>
              <a:gd name="connsiteX1" fmla="*/ 842210 w 842210"/>
              <a:gd name="connsiteY1" fmla="*/ 0 h 324853"/>
            </a:gdLst>
            <a:ahLst/>
            <a:cxnLst>
              <a:cxn ang="0">
                <a:pos x="connsiteX0" y="connsiteY0"/>
              </a:cxn>
              <a:cxn ang="0">
                <a:pos x="connsiteX1" y="connsiteY1"/>
              </a:cxn>
            </a:cxnLst>
            <a:rect l="l" t="t" r="r" b="b"/>
            <a:pathLst>
              <a:path w="842210" h="324853">
                <a:moveTo>
                  <a:pt x="0" y="324853"/>
                </a:moveTo>
                <a:lnTo>
                  <a:pt x="842210"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B233021F-623C-462F-BE5D-E0AA8CB678CC}"/>
              </a:ext>
            </a:extLst>
          </p:cNvPr>
          <p:cNvSpPr/>
          <p:nvPr/>
        </p:nvSpPr>
        <p:spPr>
          <a:xfrm rot="21247637">
            <a:off x="25605397" y="3621615"/>
            <a:ext cx="666035" cy="258309"/>
          </a:xfrm>
          <a:custGeom>
            <a:avLst/>
            <a:gdLst>
              <a:gd name="connsiteX0" fmla="*/ 0 w 842210"/>
              <a:gd name="connsiteY0" fmla="*/ 324853 h 324853"/>
              <a:gd name="connsiteX1" fmla="*/ 842210 w 842210"/>
              <a:gd name="connsiteY1" fmla="*/ 0 h 324853"/>
              <a:gd name="connsiteX0" fmla="*/ 0 w 666035"/>
              <a:gd name="connsiteY0" fmla="*/ 258309 h 258309"/>
              <a:gd name="connsiteX1" fmla="*/ 666035 w 666035"/>
              <a:gd name="connsiteY1" fmla="*/ 0 h 258309"/>
            </a:gdLst>
            <a:ahLst/>
            <a:cxnLst>
              <a:cxn ang="0">
                <a:pos x="connsiteX0" y="connsiteY0"/>
              </a:cxn>
              <a:cxn ang="0">
                <a:pos x="connsiteX1" y="connsiteY1"/>
              </a:cxn>
            </a:cxnLst>
            <a:rect l="l" t="t" r="r" b="b"/>
            <a:pathLst>
              <a:path w="666035" h="258309">
                <a:moveTo>
                  <a:pt x="0" y="258309"/>
                </a:moveTo>
                <a:lnTo>
                  <a:pt x="666035"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C373CE70-11EE-4283-9B64-7834EF728647}"/>
              </a:ext>
            </a:extLst>
          </p:cNvPr>
          <p:cNvSpPr/>
          <p:nvPr/>
        </p:nvSpPr>
        <p:spPr>
          <a:xfrm>
            <a:off x="19972421" y="3850105"/>
            <a:ext cx="397042" cy="1636295"/>
          </a:xfrm>
          <a:custGeom>
            <a:avLst/>
            <a:gdLst>
              <a:gd name="connsiteX0" fmla="*/ 0 w 397042"/>
              <a:gd name="connsiteY0" fmla="*/ 0 h 1636295"/>
              <a:gd name="connsiteX1" fmla="*/ 397042 w 397042"/>
              <a:gd name="connsiteY1" fmla="*/ 1636295 h 1636295"/>
            </a:gdLst>
            <a:ahLst/>
            <a:cxnLst>
              <a:cxn ang="0">
                <a:pos x="connsiteX0" y="connsiteY0"/>
              </a:cxn>
              <a:cxn ang="0">
                <a:pos x="connsiteX1" y="connsiteY1"/>
              </a:cxn>
            </a:cxnLst>
            <a:rect l="l" t="t" r="r" b="b"/>
            <a:pathLst>
              <a:path w="397042" h="1636295">
                <a:moveTo>
                  <a:pt x="0" y="0"/>
                </a:moveTo>
                <a:lnTo>
                  <a:pt x="397042" y="163629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Freeform: Shape 153">
            <a:extLst>
              <a:ext uri="{FF2B5EF4-FFF2-40B4-BE49-F238E27FC236}">
                <a16:creationId xmlns:a16="http://schemas.microsoft.com/office/drawing/2014/main" id="{8A777D90-A98D-463C-86EB-F599EEE9A7E4}"/>
              </a:ext>
            </a:extLst>
          </p:cNvPr>
          <p:cNvSpPr/>
          <p:nvPr/>
        </p:nvSpPr>
        <p:spPr>
          <a:xfrm>
            <a:off x="19274589" y="3681663"/>
            <a:ext cx="372979" cy="1949116"/>
          </a:xfrm>
          <a:custGeom>
            <a:avLst/>
            <a:gdLst>
              <a:gd name="connsiteX0" fmla="*/ 0 w 372979"/>
              <a:gd name="connsiteY0" fmla="*/ 0 h 1949116"/>
              <a:gd name="connsiteX1" fmla="*/ 372979 w 372979"/>
              <a:gd name="connsiteY1" fmla="*/ 1949116 h 1949116"/>
            </a:gdLst>
            <a:ahLst/>
            <a:cxnLst>
              <a:cxn ang="0">
                <a:pos x="connsiteX0" y="connsiteY0"/>
              </a:cxn>
              <a:cxn ang="0">
                <a:pos x="connsiteX1" y="connsiteY1"/>
              </a:cxn>
            </a:cxnLst>
            <a:rect l="l" t="t" r="r" b="b"/>
            <a:pathLst>
              <a:path w="372979" h="1949116">
                <a:moveTo>
                  <a:pt x="0" y="0"/>
                </a:moveTo>
                <a:lnTo>
                  <a:pt x="372979" y="1949116"/>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1359B4D8-4739-492A-B1AF-D0A516343BC2}"/>
              </a:ext>
            </a:extLst>
          </p:cNvPr>
          <p:cNvSpPr/>
          <p:nvPr/>
        </p:nvSpPr>
        <p:spPr>
          <a:xfrm rot="19971445">
            <a:off x="13324094" y="10671510"/>
            <a:ext cx="128723" cy="12354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22670E90-06BA-4A0E-A229-35D7ED985CD9}"/>
              </a:ext>
            </a:extLst>
          </p:cNvPr>
          <p:cNvSpPr/>
          <p:nvPr/>
        </p:nvSpPr>
        <p:spPr>
          <a:xfrm rot="20138929">
            <a:off x="10794776" y="10321201"/>
            <a:ext cx="2214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38BBFBD7-BD8F-4354-9B71-4A963C5E86BC}"/>
              </a:ext>
            </a:extLst>
          </p:cNvPr>
          <p:cNvSpPr/>
          <p:nvPr/>
        </p:nvSpPr>
        <p:spPr>
          <a:xfrm rot="20138929">
            <a:off x="12220305" y="9514854"/>
            <a:ext cx="173571" cy="99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86D47789-AF83-4D17-BEDE-8854978ADF4D}"/>
              </a:ext>
            </a:extLst>
          </p:cNvPr>
          <p:cNvSpPr/>
          <p:nvPr/>
        </p:nvSpPr>
        <p:spPr>
          <a:xfrm rot="14738929">
            <a:off x="12262924" y="9676070"/>
            <a:ext cx="173571" cy="992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69938C6A-85BC-447D-A423-D9195B7CB5F7}"/>
              </a:ext>
            </a:extLst>
          </p:cNvPr>
          <p:cNvSpPr/>
          <p:nvPr/>
        </p:nvSpPr>
        <p:spPr>
          <a:xfrm rot="14738929">
            <a:off x="12412305" y="9660141"/>
            <a:ext cx="137266" cy="47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BFF4D16B-2784-454F-BD8F-44196569C91D}"/>
              </a:ext>
            </a:extLst>
          </p:cNvPr>
          <p:cNvSpPr/>
          <p:nvPr/>
        </p:nvSpPr>
        <p:spPr>
          <a:xfrm rot="19905432">
            <a:off x="12773650" y="9526359"/>
            <a:ext cx="137266" cy="4753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B7A9F241-7220-4F90-8E27-FB5A060E716F}"/>
              </a:ext>
            </a:extLst>
          </p:cNvPr>
          <p:cNvSpPr/>
          <p:nvPr/>
        </p:nvSpPr>
        <p:spPr>
          <a:xfrm rot="19905432">
            <a:off x="12634914" y="9502169"/>
            <a:ext cx="137266" cy="4760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750E82DD-6C03-4ECB-85C6-67F44DFD0ACD}"/>
              </a:ext>
            </a:extLst>
          </p:cNvPr>
          <p:cNvSpPr/>
          <p:nvPr/>
        </p:nvSpPr>
        <p:spPr>
          <a:xfrm rot="19971445">
            <a:off x="13384264" y="10868564"/>
            <a:ext cx="163415" cy="1053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B303FBDA-A390-41A2-B13B-44F7EE5B765B}"/>
              </a:ext>
            </a:extLst>
          </p:cNvPr>
          <p:cNvSpPr/>
          <p:nvPr/>
        </p:nvSpPr>
        <p:spPr>
          <a:xfrm rot="19971445">
            <a:off x="13212066" y="10971744"/>
            <a:ext cx="126123" cy="892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2391E321-24AC-4FB1-AD60-4FC180688BF1}"/>
              </a:ext>
            </a:extLst>
          </p:cNvPr>
          <p:cNvSpPr/>
          <p:nvPr/>
        </p:nvSpPr>
        <p:spPr>
          <a:xfrm rot="20138929">
            <a:off x="11136283" y="10676024"/>
            <a:ext cx="138756" cy="55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DA5A0C28-4C52-4B50-82C4-F3661540D546}"/>
              </a:ext>
            </a:extLst>
          </p:cNvPr>
          <p:cNvSpPr/>
          <p:nvPr/>
        </p:nvSpPr>
        <p:spPr>
          <a:xfrm rot="18410739">
            <a:off x="10438105" y="10994110"/>
            <a:ext cx="138756" cy="55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8CAF3542-E9A3-4C16-A339-AC680F1C1ACE}"/>
              </a:ext>
            </a:extLst>
          </p:cNvPr>
          <p:cNvSpPr/>
          <p:nvPr/>
        </p:nvSpPr>
        <p:spPr>
          <a:xfrm rot="18410739">
            <a:off x="10575791" y="10828102"/>
            <a:ext cx="138756" cy="556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E1C184C9-E8F4-4DC0-9C56-4964B325C823}"/>
              </a:ext>
            </a:extLst>
          </p:cNvPr>
          <p:cNvSpPr/>
          <p:nvPr/>
        </p:nvSpPr>
        <p:spPr>
          <a:xfrm rot="20095670">
            <a:off x="9597607" y="10442807"/>
            <a:ext cx="179717" cy="11699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E7BB06DE-67B2-4C3F-893A-FE805DD4D4AD}"/>
              </a:ext>
            </a:extLst>
          </p:cNvPr>
          <p:cNvSpPr/>
          <p:nvPr/>
        </p:nvSpPr>
        <p:spPr>
          <a:xfrm rot="16471318">
            <a:off x="9754412" y="10805153"/>
            <a:ext cx="179717" cy="8734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06DD26D0-248B-4CD8-82E3-3071A2798FA8}"/>
              </a:ext>
            </a:extLst>
          </p:cNvPr>
          <p:cNvSpPr/>
          <p:nvPr/>
        </p:nvSpPr>
        <p:spPr>
          <a:xfrm rot="20095670">
            <a:off x="9561559" y="10811592"/>
            <a:ext cx="124897" cy="8118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E21F00C2-8495-43AF-B233-DAEDE8BD27A8}"/>
              </a:ext>
            </a:extLst>
          </p:cNvPr>
          <p:cNvSpPr/>
          <p:nvPr/>
        </p:nvSpPr>
        <p:spPr>
          <a:xfrm rot="20095670">
            <a:off x="10476156" y="10515593"/>
            <a:ext cx="124897" cy="8118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44C3DFA0-A63E-41B7-97B4-A70B337B9DA0}"/>
              </a:ext>
            </a:extLst>
          </p:cNvPr>
          <p:cNvSpPr/>
          <p:nvPr/>
        </p:nvSpPr>
        <p:spPr>
          <a:xfrm rot="3636807">
            <a:off x="10257551" y="10710453"/>
            <a:ext cx="124897" cy="8118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F3D45FCF-CDBF-4167-A8F1-341F3677878D}"/>
              </a:ext>
            </a:extLst>
          </p:cNvPr>
          <p:cNvSpPr/>
          <p:nvPr/>
        </p:nvSpPr>
        <p:spPr>
          <a:xfrm>
            <a:off x="10077450" y="10210800"/>
            <a:ext cx="419100" cy="309563"/>
          </a:xfrm>
          <a:custGeom>
            <a:avLst/>
            <a:gdLst>
              <a:gd name="connsiteX0" fmla="*/ 0 w 419100"/>
              <a:gd name="connsiteY0" fmla="*/ 309563 h 309563"/>
              <a:gd name="connsiteX1" fmla="*/ 228600 w 419100"/>
              <a:gd name="connsiteY1" fmla="*/ 242888 h 309563"/>
              <a:gd name="connsiteX2" fmla="*/ 142875 w 419100"/>
              <a:gd name="connsiteY2" fmla="*/ 71438 h 309563"/>
              <a:gd name="connsiteX3" fmla="*/ 300038 w 419100"/>
              <a:gd name="connsiteY3" fmla="*/ 0 h 309563"/>
              <a:gd name="connsiteX4" fmla="*/ 419100 w 419100"/>
              <a:gd name="connsiteY4" fmla="*/ 257175 h 30956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19100" h="309563">
                <a:moveTo>
                  <a:pt x="0" y="309563"/>
                </a:moveTo>
                <a:lnTo>
                  <a:pt x="228600" y="242888"/>
                </a:lnTo>
                <a:lnTo>
                  <a:pt x="142875" y="71438"/>
                </a:lnTo>
                <a:lnTo>
                  <a:pt x="300038" y="0"/>
                </a:lnTo>
                <a:lnTo>
                  <a:pt x="419100" y="257175"/>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9ADF6B2B-0DDA-4291-9F90-68DCD4EA68DF}"/>
              </a:ext>
            </a:extLst>
          </p:cNvPr>
          <p:cNvSpPr/>
          <p:nvPr/>
        </p:nvSpPr>
        <p:spPr>
          <a:xfrm>
            <a:off x="10739438" y="10158413"/>
            <a:ext cx="200025" cy="104775"/>
          </a:xfrm>
          <a:custGeom>
            <a:avLst/>
            <a:gdLst>
              <a:gd name="connsiteX0" fmla="*/ 0 w 200025"/>
              <a:gd name="connsiteY0" fmla="*/ 76200 h 104775"/>
              <a:gd name="connsiteX1" fmla="*/ 142875 w 200025"/>
              <a:gd name="connsiteY1" fmla="*/ 0 h 104775"/>
              <a:gd name="connsiteX2" fmla="*/ 200025 w 200025"/>
              <a:gd name="connsiteY2" fmla="*/ 104775 h 104775"/>
            </a:gdLst>
            <a:ahLst/>
            <a:cxnLst>
              <a:cxn ang="0">
                <a:pos x="connsiteX0" y="connsiteY0"/>
              </a:cxn>
              <a:cxn ang="0">
                <a:pos x="connsiteX1" y="connsiteY1"/>
              </a:cxn>
              <a:cxn ang="0">
                <a:pos x="connsiteX2" y="connsiteY2"/>
              </a:cxn>
            </a:cxnLst>
            <a:rect l="l" t="t" r="r" b="b"/>
            <a:pathLst>
              <a:path w="200025" h="104775">
                <a:moveTo>
                  <a:pt x="0" y="76200"/>
                </a:moveTo>
                <a:lnTo>
                  <a:pt x="142875" y="0"/>
                </a:lnTo>
                <a:lnTo>
                  <a:pt x="200025" y="104775"/>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Shape 178">
            <a:extLst>
              <a:ext uri="{FF2B5EF4-FFF2-40B4-BE49-F238E27FC236}">
                <a16:creationId xmlns:a16="http://schemas.microsoft.com/office/drawing/2014/main" id="{25E977E4-353A-469F-899B-363BB6F5A724}"/>
              </a:ext>
            </a:extLst>
          </p:cNvPr>
          <p:cNvSpPr/>
          <p:nvPr/>
        </p:nvSpPr>
        <p:spPr>
          <a:xfrm>
            <a:off x="10591800" y="10591800"/>
            <a:ext cx="790575" cy="881063"/>
          </a:xfrm>
          <a:custGeom>
            <a:avLst/>
            <a:gdLst>
              <a:gd name="connsiteX0" fmla="*/ 4763 w 790575"/>
              <a:gd name="connsiteY0" fmla="*/ 881063 h 881063"/>
              <a:gd name="connsiteX1" fmla="*/ 85725 w 790575"/>
              <a:gd name="connsiteY1" fmla="*/ 862013 h 881063"/>
              <a:gd name="connsiteX2" fmla="*/ 0 w 790575"/>
              <a:gd name="connsiteY2" fmla="*/ 657225 h 881063"/>
              <a:gd name="connsiteX3" fmla="*/ 309563 w 790575"/>
              <a:gd name="connsiteY3" fmla="*/ 314325 h 881063"/>
              <a:gd name="connsiteX4" fmla="*/ 590550 w 790575"/>
              <a:gd name="connsiteY4" fmla="*/ 271463 h 881063"/>
              <a:gd name="connsiteX5" fmla="*/ 790575 w 790575"/>
              <a:gd name="connsiteY5" fmla="*/ 166688 h 881063"/>
              <a:gd name="connsiteX6" fmla="*/ 700088 w 790575"/>
              <a:gd name="connsiteY6" fmla="*/ 0 h 881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90575" h="881063">
                <a:moveTo>
                  <a:pt x="4763" y="881063"/>
                </a:moveTo>
                <a:lnTo>
                  <a:pt x="85725" y="862013"/>
                </a:lnTo>
                <a:lnTo>
                  <a:pt x="0" y="657225"/>
                </a:lnTo>
                <a:lnTo>
                  <a:pt x="309563" y="314325"/>
                </a:lnTo>
                <a:lnTo>
                  <a:pt x="590550" y="271463"/>
                </a:lnTo>
                <a:lnTo>
                  <a:pt x="790575" y="166688"/>
                </a:lnTo>
                <a:lnTo>
                  <a:pt x="700088" y="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Shape 179">
            <a:extLst>
              <a:ext uri="{FF2B5EF4-FFF2-40B4-BE49-F238E27FC236}">
                <a16:creationId xmlns:a16="http://schemas.microsoft.com/office/drawing/2014/main" id="{572DAECE-72F5-42ED-A9ED-579F4BF4CF3F}"/>
              </a:ext>
            </a:extLst>
          </p:cNvPr>
          <p:cNvSpPr/>
          <p:nvPr/>
        </p:nvSpPr>
        <p:spPr>
          <a:xfrm>
            <a:off x="12134850" y="8777288"/>
            <a:ext cx="361950" cy="623887"/>
          </a:xfrm>
          <a:custGeom>
            <a:avLst/>
            <a:gdLst>
              <a:gd name="connsiteX0" fmla="*/ 0 w 361950"/>
              <a:gd name="connsiteY0" fmla="*/ 0 h 623887"/>
              <a:gd name="connsiteX1" fmla="*/ 0 w 361950"/>
              <a:gd name="connsiteY1" fmla="*/ 0 h 623887"/>
              <a:gd name="connsiteX2" fmla="*/ 80963 w 361950"/>
              <a:gd name="connsiteY2" fmla="*/ 104775 h 623887"/>
              <a:gd name="connsiteX3" fmla="*/ 361950 w 361950"/>
              <a:gd name="connsiteY3" fmla="*/ 623887 h 623887"/>
            </a:gdLst>
            <a:ahLst/>
            <a:cxnLst>
              <a:cxn ang="0">
                <a:pos x="connsiteX0" y="connsiteY0"/>
              </a:cxn>
              <a:cxn ang="0">
                <a:pos x="connsiteX1" y="connsiteY1"/>
              </a:cxn>
              <a:cxn ang="0">
                <a:pos x="connsiteX2" y="connsiteY2"/>
              </a:cxn>
              <a:cxn ang="0">
                <a:pos x="connsiteX3" y="connsiteY3"/>
              </a:cxn>
            </a:cxnLst>
            <a:rect l="l" t="t" r="r" b="b"/>
            <a:pathLst>
              <a:path w="361950" h="623887">
                <a:moveTo>
                  <a:pt x="0" y="0"/>
                </a:moveTo>
                <a:lnTo>
                  <a:pt x="0" y="0"/>
                </a:lnTo>
                <a:lnTo>
                  <a:pt x="80963" y="104775"/>
                </a:lnTo>
                <a:lnTo>
                  <a:pt x="361950" y="623887"/>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4904336D-796B-441A-AD14-02499998407F}"/>
              </a:ext>
            </a:extLst>
          </p:cNvPr>
          <p:cNvSpPr/>
          <p:nvPr/>
        </p:nvSpPr>
        <p:spPr>
          <a:xfrm>
            <a:off x="11958638" y="8934450"/>
            <a:ext cx="276225" cy="157163"/>
          </a:xfrm>
          <a:custGeom>
            <a:avLst/>
            <a:gdLst>
              <a:gd name="connsiteX0" fmla="*/ 0 w 276225"/>
              <a:gd name="connsiteY0" fmla="*/ 157163 h 157163"/>
              <a:gd name="connsiteX1" fmla="*/ 276225 w 276225"/>
              <a:gd name="connsiteY1" fmla="*/ 0 h 157163"/>
            </a:gdLst>
            <a:ahLst/>
            <a:cxnLst>
              <a:cxn ang="0">
                <a:pos x="connsiteX0" y="connsiteY0"/>
              </a:cxn>
              <a:cxn ang="0">
                <a:pos x="connsiteX1" y="connsiteY1"/>
              </a:cxn>
            </a:cxnLst>
            <a:rect l="l" t="t" r="r" b="b"/>
            <a:pathLst>
              <a:path w="276225" h="157163">
                <a:moveTo>
                  <a:pt x="0" y="157163"/>
                </a:moveTo>
                <a:lnTo>
                  <a:pt x="276225" y="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AA64C21C-537E-4F6A-B73F-2E9A336E7893}"/>
              </a:ext>
            </a:extLst>
          </p:cNvPr>
          <p:cNvSpPr/>
          <p:nvPr/>
        </p:nvSpPr>
        <p:spPr>
          <a:xfrm>
            <a:off x="12568238" y="9515475"/>
            <a:ext cx="76200" cy="147638"/>
          </a:xfrm>
          <a:custGeom>
            <a:avLst/>
            <a:gdLst>
              <a:gd name="connsiteX0" fmla="*/ 0 w 76200"/>
              <a:gd name="connsiteY0" fmla="*/ 0 h 147638"/>
              <a:gd name="connsiteX1" fmla="*/ 76200 w 76200"/>
              <a:gd name="connsiteY1" fmla="*/ 147638 h 147638"/>
            </a:gdLst>
            <a:ahLst/>
            <a:cxnLst>
              <a:cxn ang="0">
                <a:pos x="connsiteX0" y="connsiteY0"/>
              </a:cxn>
              <a:cxn ang="0">
                <a:pos x="connsiteX1" y="connsiteY1"/>
              </a:cxn>
            </a:cxnLst>
            <a:rect l="l" t="t" r="r" b="b"/>
            <a:pathLst>
              <a:path w="76200" h="147638">
                <a:moveTo>
                  <a:pt x="0" y="0"/>
                </a:moveTo>
                <a:lnTo>
                  <a:pt x="76200" y="147638"/>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EABE107B-B36A-4438-9DD1-C31DC385163F}"/>
              </a:ext>
            </a:extLst>
          </p:cNvPr>
          <p:cNvSpPr/>
          <p:nvPr/>
        </p:nvSpPr>
        <p:spPr>
          <a:xfrm>
            <a:off x="13444538" y="9472613"/>
            <a:ext cx="128587" cy="271462"/>
          </a:xfrm>
          <a:custGeom>
            <a:avLst/>
            <a:gdLst>
              <a:gd name="connsiteX0" fmla="*/ 0 w 128587"/>
              <a:gd name="connsiteY0" fmla="*/ 0 h 271462"/>
              <a:gd name="connsiteX1" fmla="*/ 128587 w 128587"/>
              <a:gd name="connsiteY1" fmla="*/ 271462 h 271462"/>
            </a:gdLst>
            <a:ahLst/>
            <a:cxnLst>
              <a:cxn ang="0">
                <a:pos x="connsiteX0" y="connsiteY0"/>
              </a:cxn>
              <a:cxn ang="0">
                <a:pos x="connsiteX1" y="connsiteY1"/>
              </a:cxn>
            </a:cxnLst>
            <a:rect l="l" t="t" r="r" b="b"/>
            <a:pathLst>
              <a:path w="128587" h="271462">
                <a:moveTo>
                  <a:pt x="0" y="0"/>
                </a:moveTo>
                <a:lnTo>
                  <a:pt x="128587" y="271462"/>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Shape 183">
            <a:extLst>
              <a:ext uri="{FF2B5EF4-FFF2-40B4-BE49-F238E27FC236}">
                <a16:creationId xmlns:a16="http://schemas.microsoft.com/office/drawing/2014/main" id="{B203C1C7-E168-4986-BDC9-D95ABDC200DD}"/>
              </a:ext>
            </a:extLst>
          </p:cNvPr>
          <p:cNvSpPr/>
          <p:nvPr/>
        </p:nvSpPr>
        <p:spPr>
          <a:xfrm>
            <a:off x="12977813" y="11191875"/>
            <a:ext cx="523875" cy="609600"/>
          </a:xfrm>
          <a:custGeom>
            <a:avLst/>
            <a:gdLst>
              <a:gd name="connsiteX0" fmla="*/ 523875 w 523875"/>
              <a:gd name="connsiteY0" fmla="*/ 0 h 609600"/>
              <a:gd name="connsiteX1" fmla="*/ 0 w 523875"/>
              <a:gd name="connsiteY1" fmla="*/ 300038 h 609600"/>
              <a:gd name="connsiteX2" fmla="*/ 161925 w 523875"/>
              <a:gd name="connsiteY2" fmla="*/ 609600 h 609600"/>
              <a:gd name="connsiteX3" fmla="*/ 361950 w 523875"/>
              <a:gd name="connsiteY3" fmla="*/ 528638 h 609600"/>
              <a:gd name="connsiteX4" fmla="*/ 185737 w 523875"/>
              <a:gd name="connsiteY4" fmla="*/ 209550 h 6096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3875" h="609600">
                <a:moveTo>
                  <a:pt x="523875" y="0"/>
                </a:moveTo>
                <a:lnTo>
                  <a:pt x="0" y="300038"/>
                </a:lnTo>
                <a:lnTo>
                  <a:pt x="161925" y="609600"/>
                </a:lnTo>
                <a:lnTo>
                  <a:pt x="361950" y="528638"/>
                </a:lnTo>
                <a:lnTo>
                  <a:pt x="185737" y="20955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Shape 184">
            <a:extLst>
              <a:ext uri="{FF2B5EF4-FFF2-40B4-BE49-F238E27FC236}">
                <a16:creationId xmlns:a16="http://schemas.microsoft.com/office/drawing/2014/main" id="{DE8AEFA7-A25A-46CC-B198-DCFDB0BCF3EA}"/>
              </a:ext>
            </a:extLst>
          </p:cNvPr>
          <p:cNvSpPr/>
          <p:nvPr/>
        </p:nvSpPr>
        <p:spPr>
          <a:xfrm>
            <a:off x="12339637" y="11834813"/>
            <a:ext cx="295275" cy="295275"/>
          </a:xfrm>
          <a:custGeom>
            <a:avLst/>
            <a:gdLst>
              <a:gd name="connsiteX0" fmla="*/ 0 w 304800"/>
              <a:gd name="connsiteY0" fmla="*/ 128587 h 295275"/>
              <a:gd name="connsiteX1" fmla="*/ 104775 w 304800"/>
              <a:gd name="connsiteY1" fmla="*/ 295275 h 295275"/>
              <a:gd name="connsiteX2" fmla="*/ 304800 w 304800"/>
              <a:gd name="connsiteY2" fmla="*/ 147637 h 295275"/>
              <a:gd name="connsiteX3" fmla="*/ 138112 w 304800"/>
              <a:gd name="connsiteY3" fmla="*/ 0 h 295275"/>
              <a:gd name="connsiteX0" fmla="*/ 0 w 323850"/>
              <a:gd name="connsiteY0" fmla="*/ 142875 h 295275"/>
              <a:gd name="connsiteX1" fmla="*/ 123825 w 323850"/>
              <a:gd name="connsiteY1" fmla="*/ 295275 h 295275"/>
              <a:gd name="connsiteX2" fmla="*/ 323850 w 323850"/>
              <a:gd name="connsiteY2" fmla="*/ 147637 h 295275"/>
              <a:gd name="connsiteX3" fmla="*/ 157162 w 323850"/>
              <a:gd name="connsiteY3" fmla="*/ 0 h 295275"/>
              <a:gd name="connsiteX0" fmla="*/ 0 w 295275"/>
              <a:gd name="connsiteY0" fmla="*/ 142875 h 295275"/>
              <a:gd name="connsiteX1" fmla="*/ 123825 w 295275"/>
              <a:gd name="connsiteY1" fmla="*/ 295275 h 295275"/>
              <a:gd name="connsiteX2" fmla="*/ 295275 w 295275"/>
              <a:gd name="connsiteY2" fmla="*/ 180974 h 295275"/>
              <a:gd name="connsiteX3" fmla="*/ 157162 w 295275"/>
              <a:gd name="connsiteY3" fmla="*/ 0 h 295275"/>
            </a:gdLst>
            <a:ahLst/>
            <a:cxnLst>
              <a:cxn ang="0">
                <a:pos x="connsiteX0" y="connsiteY0"/>
              </a:cxn>
              <a:cxn ang="0">
                <a:pos x="connsiteX1" y="connsiteY1"/>
              </a:cxn>
              <a:cxn ang="0">
                <a:pos x="connsiteX2" y="connsiteY2"/>
              </a:cxn>
              <a:cxn ang="0">
                <a:pos x="connsiteX3" y="connsiteY3"/>
              </a:cxn>
            </a:cxnLst>
            <a:rect l="l" t="t" r="r" b="b"/>
            <a:pathLst>
              <a:path w="295275" h="295275">
                <a:moveTo>
                  <a:pt x="0" y="142875"/>
                </a:moveTo>
                <a:lnTo>
                  <a:pt x="123825" y="295275"/>
                </a:lnTo>
                <a:lnTo>
                  <a:pt x="295275" y="180974"/>
                </a:lnTo>
                <a:lnTo>
                  <a:pt x="157162" y="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50D08244-DD1C-492E-B582-F1B8BA08C127}"/>
              </a:ext>
            </a:extLst>
          </p:cNvPr>
          <p:cNvSpPr/>
          <p:nvPr/>
        </p:nvSpPr>
        <p:spPr>
          <a:xfrm rot="19971445">
            <a:off x="12064285" y="12341595"/>
            <a:ext cx="322982" cy="629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Rectangle 186">
            <a:extLst>
              <a:ext uri="{FF2B5EF4-FFF2-40B4-BE49-F238E27FC236}">
                <a16:creationId xmlns:a16="http://schemas.microsoft.com/office/drawing/2014/main" id="{0E1464B1-EBCC-4C56-A534-E6873C87A311}"/>
              </a:ext>
            </a:extLst>
          </p:cNvPr>
          <p:cNvSpPr/>
          <p:nvPr/>
        </p:nvSpPr>
        <p:spPr>
          <a:xfrm rot="19971445">
            <a:off x="12372783" y="12695640"/>
            <a:ext cx="286454" cy="510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Rectangle 187">
            <a:extLst>
              <a:ext uri="{FF2B5EF4-FFF2-40B4-BE49-F238E27FC236}">
                <a16:creationId xmlns:a16="http://schemas.microsoft.com/office/drawing/2014/main" id="{2511668E-C786-4EE6-9C53-AC0DA016B705}"/>
              </a:ext>
            </a:extLst>
          </p:cNvPr>
          <p:cNvSpPr/>
          <p:nvPr/>
        </p:nvSpPr>
        <p:spPr>
          <a:xfrm rot="19577591">
            <a:off x="12879104" y="11699371"/>
            <a:ext cx="164875" cy="978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911770BA-387F-492F-A135-26BBE345282F}"/>
              </a:ext>
            </a:extLst>
          </p:cNvPr>
          <p:cNvSpPr/>
          <p:nvPr/>
        </p:nvSpPr>
        <p:spPr>
          <a:xfrm rot="19577591">
            <a:off x="12116849" y="11572230"/>
            <a:ext cx="418616" cy="950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Rectangle 189">
            <a:extLst>
              <a:ext uri="{FF2B5EF4-FFF2-40B4-BE49-F238E27FC236}">
                <a16:creationId xmlns:a16="http://schemas.microsoft.com/office/drawing/2014/main" id="{C3D126C2-1C53-4046-B5F6-2F2D2A1B649D}"/>
              </a:ext>
            </a:extLst>
          </p:cNvPr>
          <p:cNvSpPr/>
          <p:nvPr/>
        </p:nvSpPr>
        <p:spPr>
          <a:xfrm rot="19577591">
            <a:off x="12558939" y="11735371"/>
            <a:ext cx="289943" cy="823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Rectangle 190">
            <a:extLst>
              <a:ext uri="{FF2B5EF4-FFF2-40B4-BE49-F238E27FC236}">
                <a16:creationId xmlns:a16="http://schemas.microsoft.com/office/drawing/2014/main" id="{ED8CB9A9-518C-45C7-95AE-1E7F815D3EEE}"/>
              </a:ext>
            </a:extLst>
          </p:cNvPr>
          <p:cNvSpPr/>
          <p:nvPr/>
        </p:nvSpPr>
        <p:spPr>
          <a:xfrm rot="14177591">
            <a:off x="12875305" y="11748573"/>
            <a:ext cx="164875" cy="9781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8D5A07CF-3D96-4479-83B9-3AD1E35270BA}"/>
              </a:ext>
            </a:extLst>
          </p:cNvPr>
          <p:cNvSpPr/>
          <p:nvPr/>
        </p:nvSpPr>
        <p:spPr>
          <a:xfrm rot="12582408">
            <a:off x="8812397" y="11807717"/>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70387FE9-FF7E-405E-95A6-781677512859}"/>
              </a:ext>
            </a:extLst>
          </p:cNvPr>
          <p:cNvSpPr/>
          <p:nvPr/>
        </p:nvSpPr>
        <p:spPr>
          <a:xfrm rot="11526569">
            <a:off x="8747082" y="11966445"/>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A1A4ED33-F0F8-42D1-BE39-EE283ABA9905}"/>
              </a:ext>
            </a:extLst>
          </p:cNvPr>
          <p:cNvSpPr/>
          <p:nvPr/>
        </p:nvSpPr>
        <p:spPr>
          <a:xfrm rot="6084282">
            <a:off x="8588831" y="11976554"/>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88D7DF21-FFE3-4D89-AE5C-B18A2F6BFB71}"/>
              </a:ext>
            </a:extLst>
          </p:cNvPr>
          <p:cNvSpPr/>
          <p:nvPr/>
        </p:nvSpPr>
        <p:spPr>
          <a:xfrm rot="11395919">
            <a:off x="8288085" y="12019239"/>
            <a:ext cx="140106" cy="14099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81AF3299-9166-4BC5-B586-A3E6B3794346}"/>
              </a:ext>
            </a:extLst>
          </p:cNvPr>
          <p:cNvSpPr/>
          <p:nvPr/>
        </p:nvSpPr>
        <p:spPr>
          <a:xfrm rot="19905432">
            <a:off x="12400778" y="9449301"/>
            <a:ext cx="109850" cy="7237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76EA7952-167B-45F0-BEF1-6355AFE9043C}"/>
              </a:ext>
            </a:extLst>
          </p:cNvPr>
          <p:cNvSpPr/>
          <p:nvPr/>
        </p:nvSpPr>
        <p:spPr>
          <a:xfrm rot="19905432">
            <a:off x="13353475" y="9633265"/>
            <a:ext cx="109850" cy="7237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3D65CA33-54CB-455D-BFE5-91AE59EF5FBF}"/>
              </a:ext>
            </a:extLst>
          </p:cNvPr>
          <p:cNvSpPr/>
          <p:nvPr/>
        </p:nvSpPr>
        <p:spPr>
          <a:xfrm rot="19905432">
            <a:off x="13213291" y="9561077"/>
            <a:ext cx="83719" cy="662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Freeform: Shape 198">
            <a:extLst>
              <a:ext uri="{FF2B5EF4-FFF2-40B4-BE49-F238E27FC236}">
                <a16:creationId xmlns:a16="http://schemas.microsoft.com/office/drawing/2014/main" id="{FA91A4DA-CA85-47AB-8D26-BA15657A549A}"/>
              </a:ext>
            </a:extLst>
          </p:cNvPr>
          <p:cNvSpPr/>
          <p:nvPr/>
        </p:nvSpPr>
        <p:spPr>
          <a:xfrm>
            <a:off x="14461808" y="8586788"/>
            <a:ext cx="537210" cy="617220"/>
          </a:xfrm>
          <a:custGeom>
            <a:avLst/>
            <a:gdLst>
              <a:gd name="connsiteX0" fmla="*/ 0 w 537210"/>
              <a:gd name="connsiteY0" fmla="*/ 448627 h 617220"/>
              <a:gd name="connsiteX1" fmla="*/ 105727 w 537210"/>
              <a:gd name="connsiteY1" fmla="*/ 617220 h 617220"/>
              <a:gd name="connsiteX2" fmla="*/ 414337 w 537210"/>
              <a:gd name="connsiteY2" fmla="*/ 425767 h 617220"/>
              <a:gd name="connsiteX3" fmla="*/ 537210 w 537210"/>
              <a:gd name="connsiteY3" fmla="*/ 254317 h 617220"/>
              <a:gd name="connsiteX4" fmla="*/ 231457 w 537210"/>
              <a:gd name="connsiteY4" fmla="*/ 0 h 617220"/>
              <a:gd name="connsiteX5" fmla="*/ 0 w 537210"/>
              <a:gd name="connsiteY5" fmla="*/ 448627 h 6172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7210" h="617220">
                <a:moveTo>
                  <a:pt x="0" y="448627"/>
                </a:moveTo>
                <a:lnTo>
                  <a:pt x="105727" y="617220"/>
                </a:lnTo>
                <a:lnTo>
                  <a:pt x="414337" y="425767"/>
                </a:lnTo>
                <a:lnTo>
                  <a:pt x="537210" y="254317"/>
                </a:lnTo>
                <a:lnTo>
                  <a:pt x="231457" y="0"/>
                </a:lnTo>
                <a:lnTo>
                  <a:pt x="0" y="448627"/>
                </a:lnTo>
                <a:close/>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03F32A20-D92A-4DA0-BA60-E2318BEB3A71}"/>
              </a:ext>
            </a:extLst>
          </p:cNvPr>
          <p:cNvSpPr/>
          <p:nvPr/>
        </p:nvSpPr>
        <p:spPr>
          <a:xfrm rot="20633168">
            <a:off x="15899949" y="10478174"/>
            <a:ext cx="109850" cy="7237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77A244A6-3418-4D72-BF06-DFB93EC5E582}"/>
              </a:ext>
            </a:extLst>
          </p:cNvPr>
          <p:cNvSpPr/>
          <p:nvPr/>
        </p:nvSpPr>
        <p:spPr>
          <a:xfrm rot="20633168">
            <a:off x="15720237" y="10512227"/>
            <a:ext cx="83719" cy="662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Freeform: Shape 201">
            <a:extLst>
              <a:ext uri="{FF2B5EF4-FFF2-40B4-BE49-F238E27FC236}">
                <a16:creationId xmlns:a16="http://schemas.microsoft.com/office/drawing/2014/main" id="{BA5AC791-8419-4181-BEE5-4B2534E6FF7E}"/>
              </a:ext>
            </a:extLst>
          </p:cNvPr>
          <p:cNvSpPr/>
          <p:nvPr/>
        </p:nvSpPr>
        <p:spPr>
          <a:xfrm>
            <a:off x="15863888" y="10560844"/>
            <a:ext cx="273843" cy="233362"/>
          </a:xfrm>
          <a:custGeom>
            <a:avLst/>
            <a:gdLst>
              <a:gd name="connsiteX0" fmla="*/ 0 w 273843"/>
              <a:gd name="connsiteY0" fmla="*/ 0 h 233362"/>
              <a:gd name="connsiteX1" fmla="*/ 88106 w 273843"/>
              <a:gd name="connsiteY1" fmla="*/ 233362 h 233362"/>
              <a:gd name="connsiteX2" fmla="*/ 273843 w 273843"/>
              <a:gd name="connsiteY2" fmla="*/ 171450 h 233362"/>
            </a:gdLst>
            <a:ahLst/>
            <a:cxnLst>
              <a:cxn ang="0">
                <a:pos x="connsiteX0" y="connsiteY0"/>
              </a:cxn>
              <a:cxn ang="0">
                <a:pos x="connsiteX1" y="connsiteY1"/>
              </a:cxn>
              <a:cxn ang="0">
                <a:pos x="connsiteX2" y="connsiteY2"/>
              </a:cxn>
            </a:cxnLst>
            <a:rect l="l" t="t" r="r" b="b"/>
            <a:pathLst>
              <a:path w="273843" h="233362">
                <a:moveTo>
                  <a:pt x="0" y="0"/>
                </a:moveTo>
                <a:lnTo>
                  <a:pt x="88106" y="233362"/>
                </a:lnTo>
                <a:lnTo>
                  <a:pt x="273843" y="171450"/>
                </a:lnTo>
              </a:path>
            </a:pathLst>
          </a:custGeom>
          <a:noFill/>
          <a:ln w="381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Freeform: Shape 202">
            <a:extLst>
              <a:ext uri="{FF2B5EF4-FFF2-40B4-BE49-F238E27FC236}">
                <a16:creationId xmlns:a16="http://schemas.microsoft.com/office/drawing/2014/main" id="{398A4C2D-094C-4D5A-ACD6-4AFF9DAB43C3}"/>
              </a:ext>
            </a:extLst>
          </p:cNvPr>
          <p:cNvSpPr/>
          <p:nvPr/>
        </p:nvSpPr>
        <p:spPr>
          <a:xfrm>
            <a:off x="14705162" y="14797178"/>
            <a:ext cx="1431985" cy="3042249"/>
          </a:xfrm>
          <a:custGeom>
            <a:avLst/>
            <a:gdLst>
              <a:gd name="connsiteX0" fmla="*/ 0 w 1443487"/>
              <a:gd name="connsiteY0" fmla="*/ 4557 h 3069809"/>
              <a:gd name="connsiteX1" fmla="*/ 80514 w 1443487"/>
              <a:gd name="connsiteY1" fmla="*/ 102323 h 3069809"/>
              <a:gd name="connsiteX2" fmla="*/ 333555 w 1443487"/>
              <a:gd name="connsiteY2" fmla="*/ 694670 h 3069809"/>
              <a:gd name="connsiteX3" fmla="*/ 575095 w 1443487"/>
              <a:gd name="connsiteY3" fmla="*/ 1344526 h 3069809"/>
              <a:gd name="connsiteX4" fmla="*/ 902898 w 1443487"/>
              <a:gd name="connsiteY4" fmla="*/ 1913870 h 3069809"/>
              <a:gd name="connsiteX5" fmla="*/ 1236453 w 1443487"/>
              <a:gd name="connsiteY5" fmla="*/ 2471711 h 3069809"/>
              <a:gd name="connsiteX6" fmla="*/ 1443487 w 1443487"/>
              <a:gd name="connsiteY6" fmla="*/ 3069809 h 3069809"/>
              <a:gd name="connsiteX0" fmla="*/ 0 w 1362973"/>
              <a:gd name="connsiteY0" fmla="*/ 0 h 2967486"/>
              <a:gd name="connsiteX1" fmla="*/ 253041 w 1362973"/>
              <a:gd name="connsiteY1" fmla="*/ 592347 h 2967486"/>
              <a:gd name="connsiteX2" fmla="*/ 494581 w 1362973"/>
              <a:gd name="connsiteY2" fmla="*/ 1242203 h 2967486"/>
              <a:gd name="connsiteX3" fmla="*/ 822384 w 1362973"/>
              <a:gd name="connsiteY3" fmla="*/ 1811547 h 2967486"/>
              <a:gd name="connsiteX4" fmla="*/ 1155939 w 1362973"/>
              <a:gd name="connsiteY4" fmla="*/ 2369388 h 2967486"/>
              <a:gd name="connsiteX5" fmla="*/ 1362973 w 1362973"/>
              <a:gd name="connsiteY5" fmla="*/ 2967486 h 2967486"/>
              <a:gd name="connsiteX0" fmla="*/ 0 w 1466490"/>
              <a:gd name="connsiteY0" fmla="*/ 0 h 3065252"/>
              <a:gd name="connsiteX1" fmla="*/ 356558 w 1466490"/>
              <a:gd name="connsiteY1" fmla="*/ 690113 h 3065252"/>
              <a:gd name="connsiteX2" fmla="*/ 598098 w 1466490"/>
              <a:gd name="connsiteY2" fmla="*/ 1339969 h 3065252"/>
              <a:gd name="connsiteX3" fmla="*/ 925901 w 1466490"/>
              <a:gd name="connsiteY3" fmla="*/ 1909313 h 3065252"/>
              <a:gd name="connsiteX4" fmla="*/ 1259456 w 1466490"/>
              <a:gd name="connsiteY4" fmla="*/ 2467154 h 3065252"/>
              <a:gd name="connsiteX5" fmla="*/ 1466490 w 1466490"/>
              <a:gd name="connsiteY5" fmla="*/ 3065252 h 3065252"/>
              <a:gd name="connsiteX0" fmla="*/ 0 w 1431985"/>
              <a:gd name="connsiteY0" fmla="*/ 0 h 3042249"/>
              <a:gd name="connsiteX1" fmla="*/ 322053 w 1431985"/>
              <a:gd name="connsiteY1" fmla="*/ 667110 h 3042249"/>
              <a:gd name="connsiteX2" fmla="*/ 563593 w 1431985"/>
              <a:gd name="connsiteY2" fmla="*/ 1316966 h 3042249"/>
              <a:gd name="connsiteX3" fmla="*/ 891396 w 1431985"/>
              <a:gd name="connsiteY3" fmla="*/ 1886310 h 3042249"/>
              <a:gd name="connsiteX4" fmla="*/ 1224951 w 1431985"/>
              <a:gd name="connsiteY4" fmla="*/ 2444151 h 3042249"/>
              <a:gd name="connsiteX5" fmla="*/ 1431985 w 1431985"/>
              <a:gd name="connsiteY5" fmla="*/ 3042249 h 3042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31985" h="3042249">
                <a:moveTo>
                  <a:pt x="0" y="0"/>
                </a:moveTo>
                <a:cubicBezTo>
                  <a:pt x="55592" y="115019"/>
                  <a:pt x="228121" y="447616"/>
                  <a:pt x="322053" y="667110"/>
                </a:cubicBezTo>
                <a:cubicBezTo>
                  <a:pt x="415985" y="886604"/>
                  <a:pt x="468703" y="1113766"/>
                  <a:pt x="563593" y="1316966"/>
                </a:cubicBezTo>
                <a:cubicBezTo>
                  <a:pt x="658484" y="1520166"/>
                  <a:pt x="781170" y="1698446"/>
                  <a:pt x="891396" y="1886310"/>
                </a:cubicBezTo>
                <a:cubicBezTo>
                  <a:pt x="1001622" y="2074174"/>
                  <a:pt x="1134853" y="2251495"/>
                  <a:pt x="1224951" y="2444151"/>
                </a:cubicBezTo>
                <a:cubicBezTo>
                  <a:pt x="1315049" y="2636808"/>
                  <a:pt x="1373517" y="2839528"/>
                  <a:pt x="1431985" y="304224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Freeform: Shape 203">
            <a:extLst>
              <a:ext uri="{FF2B5EF4-FFF2-40B4-BE49-F238E27FC236}">
                <a16:creationId xmlns:a16="http://schemas.microsoft.com/office/drawing/2014/main" id="{7915BB5D-89C1-4F82-9B4D-7920C90D2A67}"/>
              </a:ext>
            </a:extLst>
          </p:cNvPr>
          <p:cNvSpPr/>
          <p:nvPr/>
        </p:nvSpPr>
        <p:spPr>
          <a:xfrm>
            <a:off x="12007970" y="14917947"/>
            <a:ext cx="983411" cy="2961736"/>
          </a:xfrm>
          <a:custGeom>
            <a:avLst/>
            <a:gdLst>
              <a:gd name="connsiteX0" fmla="*/ 0 w 983411"/>
              <a:gd name="connsiteY0" fmla="*/ 0 h 2961736"/>
              <a:gd name="connsiteX1" fmla="*/ 983411 w 983411"/>
              <a:gd name="connsiteY1" fmla="*/ 2961736 h 2961736"/>
            </a:gdLst>
            <a:ahLst/>
            <a:cxnLst>
              <a:cxn ang="0">
                <a:pos x="connsiteX0" y="connsiteY0"/>
              </a:cxn>
              <a:cxn ang="0">
                <a:pos x="connsiteX1" y="connsiteY1"/>
              </a:cxn>
            </a:cxnLst>
            <a:rect l="l" t="t" r="r" b="b"/>
            <a:pathLst>
              <a:path w="983411" h="2961736">
                <a:moveTo>
                  <a:pt x="0" y="0"/>
                </a:moveTo>
                <a:lnTo>
                  <a:pt x="983411" y="2961736"/>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9A662E98-DBB3-417D-89CB-6E3D08B31A16}"/>
              </a:ext>
            </a:extLst>
          </p:cNvPr>
          <p:cNvSpPr/>
          <p:nvPr/>
        </p:nvSpPr>
        <p:spPr>
          <a:xfrm rot="19706865">
            <a:off x="13610192" y="14927562"/>
            <a:ext cx="322301" cy="8158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Rectangle 205">
            <a:extLst>
              <a:ext uri="{FF2B5EF4-FFF2-40B4-BE49-F238E27FC236}">
                <a16:creationId xmlns:a16="http://schemas.microsoft.com/office/drawing/2014/main" id="{3FA920AC-9604-42FD-89CE-4DFD6763A243}"/>
              </a:ext>
            </a:extLst>
          </p:cNvPr>
          <p:cNvSpPr/>
          <p:nvPr/>
        </p:nvSpPr>
        <p:spPr>
          <a:xfrm rot="14306865">
            <a:off x="13766568" y="14987912"/>
            <a:ext cx="353143" cy="6472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7" name="Rectangle 206">
            <a:extLst>
              <a:ext uri="{FF2B5EF4-FFF2-40B4-BE49-F238E27FC236}">
                <a16:creationId xmlns:a16="http://schemas.microsoft.com/office/drawing/2014/main" id="{82D4FC7A-871C-4089-91D1-46180531E8A2}"/>
              </a:ext>
            </a:extLst>
          </p:cNvPr>
          <p:cNvSpPr/>
          <p:nvPr/>
        </p:nvSpPr>
        <p:spPr>
          <a:xfrm rot="14306865">
            <a:off x="13316468" y="14566037"/>
            <a:ext cx="272698" cy="117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E23C3152-27A3-4AFE-9CE3-2B333B40AB24}"/>
              </a:ext>
            </a:extLst>
          </p:cNvPr>
          <p:cNvSpPr/>
          <p:nvPr/>
        </p:nvSpPr>
        <p:spPr>
          <a:xfrm rot="16605227">
            <a:off x="13805993" y="14566628"/>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9" name="Rectangle 208">
            <a:extLst>
              <a:ext uri="{FF2B5EF4-FFF2-40B4-BE49-F238E27FC236}">
                <a16:creationId xmlns:a16="http://schemas.microsoft.com/office/drawing/2014/main" id="{675F0CFF-6375-4A45-B32A-9D21385250D7}"/>
              </a:ext>
            </a:extLst>
          </p:cNvPr>
          <p:cNvSpPr/>
          <p:nvPr/>
        </p:nvSpPr>
        <p:spPr>
          <a:xfrm rot="14397313">
            <a:off x="13035643" y="14794542"/>
            <a:ext cx="293179" cy="6792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0" name="Rectangle 209">
            <a:extLst>
              <a:ext uri="{FF2B5EF4-FFF2-40B4-BE49-F238E27FC236}">
                <a16:creationId xmlns:a16="http://schemas.microsoft.com/office/drawing/2014/main" id="{7A1458CA-BBD8-4174-8D3D-82F1FAC51880}"/>
              </a:ext>
            </a:extLst>
          </p:cNvPr>
          <p:cNvSpPr/>
          <p:nvPr/>
        </p:nvSpPr>
        <p:spPr>
          <a:xfrm rot="19971445">
            <a:off x="10919516" y="15267421"/>
            <a:ext cx="109262" cy="978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14542D03-5240-48FF-B9F0-A4B8CB7B0F7E}"/>
              </a:ext>
            </a:extLst>
          </p:cNvPr>
          <p:cNvSpPr/>
          <p:nvPr/>
        </p:nvSpPr>
        <p:spPr>
          <a:xfrm rot="20133518">
            <a:off x="9219689" y="15806031"/>
            <a:ext cx="293974" cy="807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Rectangle 211">
            <a:extLst>
              <a:ext uri="{FF2B5EF4-FFF2-40B4-BE49-F238E27FC236}">
                <a16:creationId xmlns:a16="http://schemas.microsoft.com/office/drawing/2014/main" id="{1EEC3582-4FE4-468C-8CE9-A386C209C0D1}"/>
              </a:ext>
            </a:extLst>
          </p:cNvPr>
          <p:cNvSpPr/>
          <p:nvPr/>
        </p:nvSpPr>
        <p:spPr>
          <a:xfrm rot="14306865">
            <a:off x="9426940" y="15547113"/>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Rectangle 212">
            <a:extLst>
              <a:ext uri="{FF2B5EF4-FFF2-40B4-BE49-F238E27FC236}">
                <a16:creationId xmlns:a16="http://schemas.microsoft.com/office/drawing/2014/main" id="{07774D6A-6499-4BEF-BEAA-2AB2C62EC5F6}"/>
              </a:ext>
            </a:extLst>
          </p:cNvPr>
          <p:cNvSpPr/>
          <p:nvPr/>
        </p:nvSpPr>
        <p:spPr>
          <a:xfrm rot="14306865">
            <a:off x="9517295" y="15870875"/>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9390900B-BD16-47E1-AE7A-B9D2317E3BDB}"/>
              </a:ext>
            </a:extLst>
          </p:cNvPr>
          <p:cNvSpPr/>
          <p:nvPr/>
        </p:nvSpPr>
        <p:spPr>
          <a:xfrm rot="8906865">
            <a:off x="9696147" y="16124826"/>
            <a:ext cx="140106" cy="7448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Rectangle 214">
            <a:extLst>
              <a:ext uri="{FF2B5EF4-FFF2-40B4-BE49-F238E27FC236}">
                <a16:creationId xmlns:a16="http://schemas.microsoft.com/office/drawing/2014/main" id="{E2CD3D76-FB9C-443A-AFEA-78D1AD036495}"/>
              </a:ext>
            </a:extLst>
          </p:cNvPr>
          <p:cNvSpPr/>
          <p:nvPr/>
        </p:nvSpPr>
        <p:spPr>
          <a:xfrm rot="21044321">
            <a:off x="8483453" y="16277926"/>
            <a:ext cx="293974" cy="807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Rectangle 215">
            <a:extLst>
              <a:ext uri="{FF2B5EF4-FFF2-40B4-BE49-F238E27FC236}">
                <a16:creationId xmlns:a16="http://schemas.microsoft.com/office/drawing/2014/main" id="{6C53904B-335C-4EE2-867B-2A0F08C56BDC}"/>
              </a:ext>
            </a:extLst>
          </p:cNvPr>
          <p:cNvSpPr/>
          <p:nvPr/>
        </p:nvSpPr>
        <p:spPr>
          <a:xfrm rot="21044321">
            <a:off x="8271703" y="13777808"/>
            <a:ext cx="148535" cy="8755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B0237152-9EA6-4B0C-925B-29460F186E29}"/>
              </a:ext>
            </a:extLst>
          </p:cNvPr>
          <p:cNvSpPr/>
          <p:nvPr/>
        </p:nvSpPr>
        <p:spPr>
          <a:xfrm rot="19990924">
            <a:off x="9169497" y="13413246"/>
            <a:ext cx="77660" cy="8419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Rectangle 217">
            <a:extLst>
              <a:ext uri="{FF2B5EF4-FFF2-40B4-BE49-F238E27FC236}">
                <a16:creationId xmlns:a16="http://schemas.microsoft.com/office/drawing/2014/main" id="{B1C20D6E-22F7-48FA-9EDD-4AE420DB028A}"/>
              </a:ext>
            </a:extLst>
          </p:cNvPr>
          <p:cNvSpPr/>
          <p:nvPr/>
        </p:nvSpPr>
        <p:spPr>
          <a:xfrm rot="20462801">
            <a:off x="8843620" y="14617888"/>
            <a:ext cx="148535" cy="8755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BEB5C167-376E-4A9E-A61E-A81337DBAF00}"/>
              </a:ext>
            </a:extLst>
          </p:cNvPr>
          <p:cNvSpPr/>
          <p:nvPr/>
        </p:nvSpPr>
        <p:spPr>
          <a:xfrm rot="21044321">
            <a:off x="8984570" y="13989519"/>
            <a:ext cx="96905" cy="8755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47841BEB-3F96-431C-A40F-B8569CFADC97}"/>
              </a:ext>
            </a:extLst>
          </p:cNvPr>
          <p:cNvSpPr/>
          <p:nvPr/>
        </p:nvSpPr>
        <p:spPr>
          <a:xfrm rot="4007619">
            <a:off x="9809799" y="13683555"/>
            <a:ext cx="349488" cy="758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91AF8DC9-984C-436A-9F93-D37CC920FD0D}"/>
              </a:ext>
            </a:extLst>
          </p:cNvPr>
          <p:cNvSpPr/>
          <p:nvPr/>
        </p:nvSpPr>
        <p:spPr>
          <a:xfrm rot="4007619">
            <a:off x="10112336" y="13870445"/>
            <a:ext cx="171199" cy="6325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59AD2414-CC84-4A17-AE19-40262B773F72}"/>
              </a:ext>
            </a:extLst>
          </p:cNvPr>
          <p:cNvSpPr/>
          <p:nvPr/>
        </p:nvSpPr>
        <p:spPr>
          <a:xfrm rot="20328662">
            <a:off x="10122800" y="13594570"/>
            <a:ext cx="208707" cy="577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7EF465CF-07E6-4A34-8FD4-75B075E9723E}"/>
              </a:ext>
            </a:extLst>
          </p:cNvPr>
          <p:cNvSpPr/>
          <p:nvPr/>
        </p:nvSpPr>
        <p:spPr>
          <a:xfrm>
            <a:off x="4572000" y="11773912"/>
            <a:ext cx="2006825" cy="2362874"/>
          </a:xfrm>
          <a:custGeom>
            <a:avLst/>
            <a:gdLst>
              <a:gd name="connsiteX0" fmla="*/ 1925904 w 2006825"/>
              <a:gd name="connsiteY0" fmla="*/ 2362874 h 2362874"/>
              <a:gd name="connsiteX1" fmla="*/ 2006825 w 2006825"/>
              <a:gd name="connsiteY1" fmla="*/ 1853076 h 2362874"/>
              <a:gd name="connsiteX2" fmla="*/ 2006825 w 2006825"/>
              <a:gd name="connsiteY2" fmla="*/ 0 h 2362874"/>
              <a:gd name="connsiteX3" fmla="*/ 0 w 2006825"/>
              <a:gd name="connsiteY3" fmla="*/ 169932 h 2362874"/>
            </a:gdLst>
            <a:ahLst/>
            <a:cxnLst>
              <a:cxn ang="0">
                <a:pos x="connsiteX0" y="connsiteY0"/>
              </a:cxn>
              <a:cxn ang="0">
                <a:pos x="connsiteX1" y="connsiteY1"/>
              </a:cxn>
              <a:cxn ang="0">
                <a:pos x="connsiteX2" y="connsiteY2"/>
              </a:cxn>
              <a:cxn ang="0">
                <a:pos x="connsiteX3" y="connsiteY3"/>
              </a:cxn>
            </a:cxnLst>
            <a:rect l="l" t="t" r="r" b="b"/>
            <a:pathLst>
              <a:path w="2006825" h="2362874">
                <a:moveTo>
                  <a:pt x="1925904" y="2362874"/>
                </a:moveTo>
                <a:lnTo>
                  <a:pt x="2006825" y="1853076"/>
                </a:lnTo>
                <a:lnTo>
                  <a:pt x="2006825" y="0"/>
                </a:lnTo>
                <a:lnTo>
                  <a:pt x="0" y="169932"/>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7810CA34-819B-4E45-8231-F252F32A4D53}"/>
              </a:ext>
            </a:extLst>
          </p:cNvPr>
          <p:cNvSpPr/>
          <p:nvPr/>
        </p:nvSpPr>
        <p:spPr>
          <a:xfrm>
            <a:off x="6926782" y="14557572"/>
            <a:ext cx="1780248" cy="3236814"/>
          </a:xfrm>
          <a:custGeom>
            <a:avLst/>
            <a:gdLst>
              <a:gd name="connsiteX0" fmla="*/ 1780248 w 1780248"/>
              <a:gd name="connsiteY0" fmla="*/ 0 h 3236814"/>
              <a:gd name="connsiteX1" fmla="*/ 1375646 w 1780248"/>
              <a:gd name="connsiteY1" fmla="*/ 24276 h 3236814"/>
              <a:gd name="connsiteX2" fmla="*/ 0 w 1780248"/>
              <a:gd name="connsiteY2" fmla="*/ 3236814 h 3236814"/>
            </a:gdLst>
            <a:ahLst/>
            <a:cxnLst>
              <a:cxn ang="0">
                <a:pos x="connsiteX0" y="connsiteY0"/>
              </a:cxn>
              <a:cxn ang="0">
                <a:pos x="connsiteX1" y="connsiteY1"/>
              </a:cxn>
              <a:cxn ang="0">
                <a:pos x="connsiteX2" y="connsiteY2"/>
              </a:cxn>
            </a:cxnLst>
            <a:rect l="l" t="t" r="r" b="b"/>
            <a:pathLst>
              <a:path w="1780248" h="3236814">
                <a:moveTo>
                  <a:pt x="1780248" y="0"/>
                </a:moveTo>
                <a:lnTo>
                  <a:pt x="1375646" y="24276"/>
                </a:lnTo>
                <a:lnTo>
                  <a:pt x="0" y="323681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94" name="Freeform: Shape 93">
            <a:extLst>
              <a:ext uri="{FF2B5EF4-FFF2-40B4-BE49-F238E27FC236}">
                <a16:creationId xmlns:a16="http://schemas.microsoft.com/office/drawing/2014/main" id="{8ECF1948-4948-43EC-8393-22E334DE3577}"/>
              </a:ext>
            </a:extLst>
          </p:cNvPr>
          <p:cNvSpPr/>
          <p:nvPr/>
        </p:nvSpPr>
        <p:spPr>
          <a:xfrm>
            <a:off x="21395342" y="15156382"/>
            <a:ext cx="979136" cy="2678464"/>
          </a:xfrm>
          <a:custGeom>
            <a:avLst/>
            <a:gdLst>
              <a:gd name="connsiteX0" fmla="*/ 0 w 979136"/>
              <a:gd name="connsiteY0" fmla="*/ 0 h 2678464"/>
              <a:gd name="connsiteX1" fmla="*/ 380325 w 979136"/>
              <a:gd name="connsiteY1" fmla="*/ 914400 h 2678464"/>
              <a:gd name="connsiteX2" fmla="*/ 801111 w 979136"/>
              <a:gd name="connsiteY2" fmla="*/ 1942089 h 2678464"/>
              <a:gd name="connsiteX3" fmla="*/ 979136 w 979136"/>
              <a:gd name="connsiteY3" fmla="*/ 2678464 h 2678464"/>
            </a:gdLst>
            <a:ahLst/>
            <a:cxnLst>
              <a:cxn ang="0">
                <a:pos x="connsiteX0" y="connsiteY0"/>
              </a:cxn>
              <a:cxn ang="0">
                <a:pos x="connsiteX1" y="connsiteY1"/>
              </a:cxn>
              <a:cxn ang="0">
                <a:pos x="connsiteX2" y="connsiteY2"/>
              </a:cxn>
              <a:cxn ang="0">
                <a:pos x="connsiteX3" y="connsiteY3"/>
              </a:cxn>
            </a:cxnLst>
            <a:rect l="l" t="t" r="r" b="b"/>
            <a:pathLst>
              <a:path w="979136" h="2678464">
                <a:moveTo>
                  <a:pt x="0" y="0"/>
                </a:moveTo>
                <a:lnTo>
                  <a:pt x="380325" y="914400"/>
                </a:lnTo>
                <a:lnTo>
                  <a:pt x="801111" y="1942089"/>
                </a:lnTo>
                <a:lnTo>
                  <a:pt x="979136" y="267846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Shape 114">
            <a:extLst>
              <a:ext uri="{FF2B5EF4-FFF2-40B4-BE49-F238E27FC236}">
                <a16:creationId xmlns:a16="http://schemas.microsoft.com/office/drawing/2014/main" id="{FC95BB0E-F3D4-4C49-A2FB-00A89E49776D}"/>
              </a:ext>
            </a:extLst>
          </p:cNvPr>
          <p:cNvSpPr/>
          <p:nvPr/>
        </p:nvSpPr>
        <p:spPr>
          <a:xfrm>
            <a:off x="12080631" y="12871938"/>
            <a:ext cx="650631" cy="1494693"/>
          </a:xfrm>
          <a:custGeom>
            <a:avLst/>
            <a:gdLst>
              <a:gd name="connsiteX0" fmla="*/ 0 w 650631"/>
              <a:gd name="connsiteY0" fmla="*/ 0 h 1494693"/>
              <a:gd name="connsiteX1" fmla="*/ 650631 w 650631"/>
              <a:gd name="connsiteY1" fmla="*/ 1494693 h 1494693"/>
            </a:gdLst>
            <a:ahLst/>
            <a:cxnLst>
              <a:cxn ang="0">
                <a:pos x="connsiteX0" y="connsiteY0"/>
              </a:cxn>
              <a:cxn ang="0">
                <a:pos x="connsiteX1" y="connsiteY1"/>
              </a:cxn>
            </a:cxnLst>
            <a:rect l="l" t="t" r="r" b="b"/>
            <a:pathLst>
              <a:path w="650631" h="1494693">
                <a:moveTo>
                  <a:pt x="0" y="0"/>
                </a:moveTo>
                <a:lnTo>
                  <a:pt x="650631" y="1494693"/>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F2833AA8-8FD6-42A8-BC13-EDE46DEADAC6}"/>
              </a:ext>
            </a:extLst>
          </p:cNvPr>
          <p:cNvSpPr/>
          <p:nvPr/>
        </p:nvSpPr>
        <p:spPr>
          <a:xfrm>
            <a:off x="1239925" y="3448191"/>
            <a:ext cx="141403" cy="1011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F0794214-BD95-4C9D-8B87-9A0F8EEB5552}"/>
              </a:ext>
            </a:extLst>
          </p:cNvPr>
          <p:cNvSpPr/>
          <p:nvPr/>
        </p:nvSpPr>
        <p:spPr>
          <a:xfrm rot="4691490">
            <a:off x="5049497" y="6643375"/>
            <a:ext cx="207180" cy="1407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0589DF14-51F2-41B0-B9EB-BF5D82F2F233}"/>
              </a:ext>
            </a:extLst>
          </p:cNvPr>
          <p:cNvSpPr/>
          <p:nvPr/>
        </p:nvSpPr>
        <p:spPr>
          <a:xfrm rot="5400000">
            <a:off x="5948712" y="2322395"/>
            <a:ext cx="158474" cy="14796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7" name="Group 226">
            <a:extLst>
              <a:ext uri="{FF2B5EF4-FFF2-40B4-BE49-F238E27FC236}">
                <a16:creationId xmlns:a16="http://schemas.microsoft.com/office/drawing/2014/main" id="{D222FF19-A595-418B-A97A-D7E3A1D2E8CD}"/>
              </a:ext>
            </a:extLst>
          </p:cNvPr>
          <p:cNvGrpSpPr/>
          <p:nvPr/>
        </p:nvGrpSpPr>
        <p:grpSpPr>
          <a:xfrm rot="20039768">
            <a:off x="10590741" y="11776084"/>
            <a:ext cx="391557" cy="341584"/>
            <a:chOff x="4572189" y="3637926"/>
            <a:chExt cx="256578" cy="228668"/>
          </a:xfrm>
        </p:grpSpPr>
        <p:sp>
          <p:nvSpPr>
            <p:cNvPr id="228" name="Rectangle 227">
              <a:extLst>
                <a:ext uri="{FF2B5EF4-FFF2-40B4-BE49-F238E27FC236}">
                  <a16:creationId xmlns:a16="http://schemas.microsoft.com/office/drawing/2014/main" id="{C9090A73-0DBC-42B3-86F2-FE2E39C5D393}"/>
                </a:ext>
              </a:extLst>
            </p:cNvPr>
            <p:cNvSpPr/>
            <p:nvPr/>
          </p:nvSpPr>
          <p:spPr>
            <a:xfrm>
              <a:off x="4572189" y="3781137"/>
              <a:ext cx="256578" cy="85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9" name="Group 228">
              <a:extLst>
                <a:ext uri="{FF2B5EF4-FFF2-40B4-BE49-F238E27FC236}">
                  <a16:creationId xmlns:a16="http://schemas.microsoft.com/office/drawing/2014/main" id="{FF99B4D4-558B-4F3F-9127-A2F9EB397BFF}"/>
                </a:ext>
              </a:extLst>
            </p:cNvPr>
            <p:cNvGrpSpPr/>
            <p:nvPr/>
          </p:nvGrpSpPr>
          <p:grpSpPr>
            <a:xfrm>
              <a:off x="4663142" y="3637926"/>
              <a:ext cx="67251" cy="156892"/>
              <a:chOff x="4512857" y="4072331"/>
              <a:chExt cx="397055" cy="801961"/>
            </a:xfrm>
          </p:grpSpPr>
          <p:sp>
            <p:nvSpPr>
              <p:cNvPr id="230" name="Rectangle 229">
                <a:extLst>
                  <a:ext uri="{FF2B5EF4-FFF2-40B4-BE49-F238E27FC236}">
                    <a16:creationId xmlns:a16="http://schemas.microsoft.com/office/drawing/2014/main" id="{9FED9BEA-84E6-48A8-93CC-328925183C12}"/>
                  </a:ext>
                </a:extLst>
              </p:cNvPr>
              <p:cNvSpPr/>
              <p:nvPr/>
            </p:nvSpPr>
            <p:spPr>
              <a:xfrm>
                <a:off x="4689322" y="4072331"/>
                <a:ext cx="45719" cy="801961"/>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Rectangle 230">
                <a:extLst>
                  <a:ext uri="{FF2B5EF4-FFF2-40B4-BE49-F238E27FC236}">
                    <a16:creationId xmlns:a16="http://schemas.microsoft.com/office/drawing/2014/main" id="{B2FFF2DC-40CF-4623-A755-5392A82DE63C}"/>
                  </a:ext>
                </a:extLst>
              </p:cNvPr>
              <p:cNvSpPr/>
              <p:nvPr/>
            </p:nvSpPr>
            <p:spPr>
              <a:xfrm rot="16200000">
                <a:off x="4688340" y="4101873"/>
                <a:ext cx="46089" cy="39705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32" name="Group 231">
            <a:extLst>
              <a:ext uri="{FF2B5EF4-FFF2-40B4-BE49-F238E27FC236}">
                <a16:creationId xmlns:a16="http://schemas.microsoft.com/office/drawing/2014/main" id="{9846A724-BE79-4084-A502-A984E54CCECB}"/>
              </a:ext>
            </a:extLst>
          </p:cNvPr>
          <p:cNvGrpSpPr/>
          <p:nvPr/>
        </p:nvGrpSpPr>
        <p:grpSpPr>
          <a:xfrm rot="21109371">
            <a:off x="18347913" y="2048350"/>
            <a:ext cx="979724" cy="76446"/>
            <a:chOff x="3764623" y="13828508"/>
            <a:chExt cx="511253" cy="39892"/>
          </a:xfrm>
          <a:solidFill>
            <a:srgbClr val="C00000"/>
          </a:solidFill>
        </p:grpSpPr>
        <p:sp>
          <p:nvSpPr>
            <p:cNvPr id="233" name="Isosceles Triangle 232">
              <a:extLst>
                <a:ext uri="{FF2B5EF4-FFF2-40B4-BE49-F238E27FC236}">
                  <a16:creationId xmlns:a16="http://schemas.microsoft.com/office/drawing/2014/main" id="{A8F9D786-A10D-4392-82DA-36BB6D5D5AB1}"/>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Isosceles Triangle 233">
              <a:extLst>
                <a:ext uri="{FF2B5EF4-FFF2-40B4-BE49-F238E27FC236}">
                  <a16:creationId xmlns:a16="http://schemas.microsoft.com/office/drawing/2014/main" id="{70281A7E-9245-4092-A78E-99FF6DFA4500}"/>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Isosceles Triangle 234">
              <a:extLst>
                <a:ext uri="{FF2B5EF4-FFF2-40B4-BE49-F238E27FC236}">
                  <a16:creationId xmlns:a16="http://schemas.microsoft.com/office/drawing/2014/main" id="{E9C2F21D-9FFB-4038-911F-E8E57475BBDE}"/>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Isosceles Triangle 235">
              <a:extLst>
                <a:ext uri="{FF2B5EF4-FFF2-40B4-BE49-F238E27FC236}">
                  <a16:creationId xmlns:a16="http://schemas.microsoft.com/office/drawing/2014/main" id="{712C35D7-3A2A-4785-BE2F-035CD848EA52}"/>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Isosceles Triangle 236">
              <a:extLst>
                <a:ext uri="{FF2B5EF4-FFF2-40B4-BE49-F238E27FC236}">
                  <a16:creationId xmlns:a16="http://schemas.microsoft.com/office/drawing/2014/main" id="{ACDB8BC6-40C6-4746-B753-86A10AFABAF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Isosceles Triangle 237">
              <a:extLst>
                <a:ext uri="{FF2B5EF4-FFF2-40B4-BE49-F238E27FC236}">
                  <a16:creationId xmlns:a16="http://schemas.microsoft.com/office/drawing/2014/main" id="{AC2C3AA3-489B-46BA-B2A3-E8C5C14C946E}"/>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Isosceles Triangle 238">
              <a:extLst>
                <a:ext uri="{FF2B5EF4-FFF2-40B4-BE49-F238E27FC236}">
                  <a16:creationId xmlns:a16="http://schemas.microsoft.com/office/drawing/2014/main" id="{17916BCB-78D5-4255-B89F-13F0118934D1}"/>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Isosceles Triangle 239">
              <a:extLst>
                <a:ext uri="{FF2B5EF4-FFF2-40B4-BE49-F238E27FC236}">
                  <a16:creationId xmlns:a16="http://schemas.microsoft.com/office/drawing/2014/main" id="{C3CEAB40-E5B7-449C-9D2D-2A6B1C77AD54}"/>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1" name="Group 240">
            <a:extLst>
              <a:ext uri="{FF2B5EF4-FFF2-40B4-BE49-F238E27FC236}">
                <a16:creationId xmlns:a16="http://schemas.microsoft.com/office/drawing/2014/main" id="{AF25E0A4-36CC-41B0-A496-05B68EB26FDA}"/>
              </a:ext>
            </a:extLst>
          </p:cNvPr>
          <p:cNvGrpSpPr/>
          <p:nvPr/>
        </p:nvGrpSpPr>
        <p:grpSpPr>
          <a:xfrm rot="20912078">
            <a:off x="17346160" y="2218194"/>
            <a:ext cx="979724" cy="76446"/>
            <a:chOff x="3764623" y="13828508"/>
            <a:chExt cx="511253" cy="39892"/>
          </a:xfrm>
          <a:solidFill>
            <a:srgbClr val="C00000"/>
          </a:solidFill>
        </p:grpSpPr>
        <p:sp>
          <p:nvSpPr>
            <p:cNvPr id="242" name="Isosceles Triangle 241">
              <a:extLst>
                <a:ext uri="{FF2B5EF4-FFF2-40B4-BE49-F238E27FC236}">
                  <a16:creationId xmlns:a16="http://schemas.microsoft.com/office/drawing/2014/main" id="{187A3498-96ED-424C-BBAF-D4390FCB70CB}"/>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Isosceles Triangle 242">
              <a:extLst>
                <a:ext uri="{FF2B5EF4-FFF2-40B4-BE49-F238E27FC236}">
                  <a16:creationId xmlns:a16="http://schemas.microsoft.com/office/drawing/2014/main" id="{D6A3A800-72A5-4D70-956F-2AE89EEB9FB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Isosceles Triangle 243">
              <a:extLst>
                <a:ext uri="{FF2B5EF4-FFF2-40B4-BE49-F238E27FC236}">
                  <a16:creationId xmlns:a16="http://schemas.microsoft.com/office/drawing/2014/main" id="{18DA94FD-A8D6-4A08-BEA8-F429258DE924}"/>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Isosceles Triangle 244">
              <a:extLst>
                <a:ext uri="{FF2B5EF4-FFF2-40B4-BE49-F238E27FC236}">
                  <a16:creationId xmlns:a16="http://schemas.microsoft.com/office/drawing/2014/main" id="{58D2A3E2-9950-466A-A699-A8E38086F61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Isosceles Triangle 245">
              <a:extLst>
                <a:ext uri="{FF2B5EF4-FFF2-40B4-BE49-F238E27FC236}">
                  <a16:creationId xmlns:a16="http://schemas.microsoft.com/office/drawing/2014/main" id="{4F37AD4E-BDD3-47C8-B6D7-DE291BC0B58B}"/>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Isosceles Triangle 246">
              <a:extLst>
                <a:ext uri="{FF2B5EF4-FFF2-40B4-BE49-F238E27FC236}">
                  <a16:creationId xmlns:a16="http://schemas.microsoft.com/office/drawing/2014/main" id="{55E1C0CD-C723-46A7-9DB2-4F595159BE3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Isosceles Triangle 247">
              <a:extLst>
                <a:ext uri="{FF2B5EF4-FFF2-40B4-BE49-F238E27FC236}">
                  <a16:creationId xmlns:a16="http://schemas.microsoft.com/office/drawing/2014/main" id="{2127513F-76D9-48AF-9758-352F6889BAC1}"/>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Isosceles Triangle 248">
              <a:extLst>
                <a:ext uri="{FF2B5EF4-FFF2-40B4-BE49-F238E27FC236}">
                  <a16:creationId xmlns:a16="http://schemas.microsoft.com/office/drawing/2014/main" id="{0453F0F5-E643-4205-9E2C-144183253834}"/>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0" name="Group 249">
            <a:extLst>
              <a:ext uri="{FF2B5EF4-FFF2-40B4-BE49-F238E27FC236}">
                <a16:creationId xmlns:a16="http://schemas.microsoft.com/office/drawing/2014/main" id="{BA0A0898-39A1-4B2A-BFB3-F223599D65A8}"/>
              </a:ext>
            </a:extLst>
          </p:cNvPr>
          <p:cNvGrpSpPr/>
          <p:nvPr/>
        </p:nvGrpSpPr>
        <p:grpSpPr>
          <a:xfrm rot="20320662">
            <a:off x="14410248" y="2140537"/>
            <a:ext cx="979724" cy="76446"/>
            <a:chOff x="3764623" y="13828508"/>
            <a:chExt cx="511253" cy="39892"/>
          </a:xfrm>
          <a:solidFill>
            <a:srgbClr val="C00000"/>
          </a:solidFill>
        </p:grpSpPr>
        <p:sp>
          <p:nvSpPr>
            <p:cNvPr id="251" name="Isosceles Triangle 250">
              <a:extLst>
                <a:ext uri="{FF2B5EF4-FFF2-40B4-BE49-F238E27FC236}">
                  <a16:creationId xmlns:a16="http://schemas.microsoft.com/office/drawing/2014/main" id="{323B0903-C3F6-457B-98D7-062A22F56523}"/>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Isosceles Triangle 251">
              <a:extLst>
                <a:ext uri="{FF2B5EF4-FFF2-40B4-BE49-F238E27FC236}">
                  <a16:creationId xmlns:a16="http://schemas.microsoft.com/office/drawing/2014/main" id="{66DB8346-892C-4640-9BFC-00DC599B4FC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Isosceles Triangle 252">
              <a:extLst>
                <a:ext uri="{FF2B5EF4-FFF2-40B4-BE49-F238E27FC236}">
                  <a16:creationId xmlns:a16="http://schemas.microsoft.com/office/drawing/2014/main" id="{AA8872FE-2E6F-408A-845C-404E423CC460}"/>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Isosceles Triangle 253">
              <a:extLst>
                <a:ext uri="{FF2B5EF4-FFF2-40B4-BE49-F238E27FC236}">
                  <a16:creationId xmlns:a16="http://schemas.microsoft.com/office/drawing/2014/main" id="{8879AF19-6C1C-40BF-B2CA-F2EA00A0D7A3}"/>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Isosceles Triangle 254">
              <a:extLst>
                <a:ext uri="{FF2B5EF4-FFF2-40B4-BE49-F238E27FC236}">
                  <a16:creationId xmlns:a16="http://schemas.microsoft.com/office/drawing/2014/main" id="{0E6443B4-07BE-4DCF-BC6E-E0179121859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Isosceles Triangle 255">
              <a:extLst>
                <a:ext uri="{FF2B5EF4-FFF2-40B4-BE49-F238E27FC236}">
                  <a16:creationId xmlns:a16="http://schemas.microsoft.com/office/drawing/2014/main" id="{3617B2FB-BA1C-4728-B80E-4DFF0DDEB79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Isosceles Triangle 256">
              <a:extLst>
                <a:ext uri="{FF2B5EF4-FFF2-40B4-BE49-F238E27FC236}">
                  <a16:creationId xmlns:a16="http://schemas.microsoft.com/office/drawing/2014/main" id="{1848C941-369E-4826-B15C-549C2645A934}"/>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Isosceles Triangle 257">
              <a:extLst>
                <a:ext uri="{FF2B5EF4-FFF2-40B4-BE49-F238E27FC236}">
                  <a16:creationId xmlns:a16="http://schemas.microsoft.com/office/drawing/2014/main" id="{D6BED926-9EFC-4395-844F-9290E1196CF7}"/>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9" name="Group 258">
            <a:extLst>
              <a:ext uri="{FF2B5EF4-FFF2-40B4-BE49-F238E27FC236}">
                <a16:creationId xmlns:a16="http://schemas.microsoft.com/office/drawing/2014/main" id="{7D7EEB81-64B6-473A-A385-3D05A5DB18CC}"/>
              </a:ext>
            </a:extLst>
          </p:cNvPr>
          <p:cNvGrpSpPr/>
          <p:nvPr/>
        </p:nvGrpSpPr>
        <p:grpSpPr>
          <a:xfrm rot="635706">
            <a:off x="15393315" y="2034845"/>
            <a:ext cx="979724" cy="76446"/>
            <a:chOff x="3764623" y="13828508"/>
            <a:chExt cx="511253" cy="39892"/>
          </a:xfrm>
          <a:solidFill>
            <a:srgbClr val="C00000"/>
          </a:solidFill>
        </p:grpSpPr>
        <p:sp>
          <p:nvSpPr>
            <p:cNvPr id="260" name="Isosceles Triangle 259">
              <a:extLst>
                <a:ext uri="{FF2B5EF4-FFF2-40B4-BE49-F238E27FC236}">
                  <a16:creationId xmlns:a16="http://schemas.microsoft.com/office/drawing/2014/main" id="{1858188B-EA2E-4D9F-9D07-179312B628B8}"/>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Isosceles Triangle 260">
              <a:extLst>
                <a:ext uri="{FF2B5EF4-FFF2-40B4-BE49-F238E27FC236}">
                  <a16:creationId xmlns:a16="http://schemas.microsoft.com/office/drawing/2014/main" id="{D15ABCAE-1820-4990-BE01-6D7EF99BFB0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Isosceles Triangle 261">
              <a:extLst>
                <a:ext uri="{FF2B5EF4-FFF2-40B4-BE49-F238E27FC236}">
                  <a16:creationId xmlns:a16="http://schemas.microsoft.com/office/drawing/2014/main" id="{69765FA1-38A9-4187-B6EE-6434E4FAD729}"/>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Isosceles Triangle 262">
              <a:extLst>
                <a:ext uri="{FF2B5EF4-FFF2-40B4-BE49-F238E27FC236}">
                  <a16:creationId xmlns:a16="http://schemas.microsoft.com/office/drawing/2014/main" id="{169859E2-5B0A-456A-BE99-E45CDE11C7BA}"/>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Isosceles Triangle 263">
              <a:extLst>
                <a:ext uri="{FF2B5EF4-FFF2-40B4-BE49-F238E27FC236}">
                  <a16:creationId xmlns:a16="http://schemas.microsoft.com/office/drawing/2014/main" id="{FC44A2E6-FB52-441A-9641-06D79AFE79E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Isosceles Triangle 264">
              <a:extLst>
                <a:ext uri="{FF2B5EF4-FFF2-40B4-BE49-F238E27FC236}">
                  <a16:creationId xmlns:a16="http://schemas.microsoft.com/office/drawing/2014/main" id="{C7CACCED-1861-487D-909C-3ACA1D026C8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Isosceles Triangle 265">
              <a:extLst>
                <a:ext uri="{FF2B5EF4-FFF2-40B4-BE49-F238E27FC236}">
                  <a16:creationId xmlns:a16="http://schemas.microsoft.com/office/drawing/2014/main" id="{D14F4A82-F7D8-4BEA-9992-612BF2B4100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Isosceles Triangle 266">
              <a:extLst>
                <a:ext uri="{FF2B5EF4-FFF2-40B4-BE49-F238E27FC236}">
                  <a16:creationId xmlns:a16="http://schemas.microsoft.com/office/drawing/2014/main" id="{37E61BA8-3C24-4805-96F5-4A6CF42358EE}"/>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8" name="Group 267">
            <a:extLst>
              <a:ext uri="{FF2B5EF4-FFF2-40B4-BE49-F238E27FC236}">
                <a16:creationId xmlns:a16="http://schemas.microsoft.com/office/drawing/2014/main" id="{267A8756-22D4-4A25-870A-B3303F9B5FA2}"/>
              </a:ext>
            </a:extLst>
          </p:cNvPr>
          <p:cNvGrpSpPr/>
          <p:nvPr/>
        </p:nvGrpSpPr>
        <p:grpSpPr>
          <a:xfrm rot="20095474">
            <a:off x="3931581" y="2897662"/>
            <a:ext cx="902104" cy="110246"/>
            <a:chOff x="3764623" y="13828508"/>
            <a:chExt cx="381891" cy="39892"/>
          </a:xfrm>
          <a:solidFill>
            <a:srgbClr val="C00000"/>
          </a:solidFill>
        </p:grpSpPr>
        <p:sp>
          <p:nvSpPr>
            <p:cNvPr id="269" name="Isosceles Triangle 268">
              <a:extLst>
                <a:ext uri="{FF2B5EF4-FFF2-40B4-BE49-F238E27FC236}">
                  <a16:creationId xmlns:a16="http://schemas.microsoft.com/office/drawing/2014/main" id="{8D1CA532-93CF-4C7E-BC71-039ED58585A8}"/>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Isosceles Triangle 269">
              <a:extLst>
                <a:ext uri="{FF2B5EF4-FFF2-40B4-BE49-F238E27FC236}">
                  <a16:creationId xmlns:a16="http://schemas.microsoft.com/office/drawing/2014/main" id="{B4F984A1-56FA-4ED3-B8B4-480879CF4BF4}"/>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Isosceles Triangle 270">
              <a:extLst>
                <a:ext uri="{FF2B5EF4-FFF2-40B4-BE49-F238E27FC236}">
                  <a16:creationId xmlns:a16="http://schemas.microsoft.com/office/drawing/2014/main" id="{F31D9E51-DAD5-4333-BABD-34C3B92BF7CC}"/>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Isosceles Triangle 271">
              <a:extLst>
                <a:ext uri="{FF2B5EF4-FFF2-40B4-BE49-F238E27FC236}">
                  <a16:creationId xmlns:a16="http://schemas.microsoft.com/office/drawing/2014/main" id="{739838F3-C7D7-41AB-AA1C-9DB790467D0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Isosceles Triangle 272">
              <a:extLst>
                <a:ext uri="{FF2B5EF4-FFF2-40B4-BE49-F238E27FC236}">
                  <a16:creationId xmlns:a16="http://schemas.microsoft.com/office/drawing/2014/main" id="{F0AB83D2-CC09-4E5E-A670-FC7BC17C3A58}"/>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Isosceles Triangle 273">
              <a:extLst>
                <a:ext uri="{FF2B5EF4-FFF2-40B4-BE49-F238E27FC236}">
                  <a16:creationId xmlns:a16="http://schemas.microsoft.com/office/drawing/2014/main" id="{C6DD0A4F-9E5F-4157-B59A-CE5865BF9C9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7" name="Group 276">
            <a:extLst>
              <a:ext uri="{FF2B5EF4-FFF2-40B4-BE49-F238E27FC236}">
                <a16:creationId xmlns:a16="http://schemas.microsoft.com/office/drawing/2014/main" id="{19AB4321-7A70-468A-9465-92F277983E09}"/>
              </a:ext>
            </a:extLst>
          </p:cNvPr>
          <p:cNvGrpSpPr/>
          <p:nvPr/>
        </p:nvGrpSpPr>
        <p:grpSpPr>
          <a:xfrm rot="1299431">
            <a:off x="2127432" y="2910066"/>
            <a:ext cx="1147533" cy="109127"/>
            <a:chOff x="3764623" y="13828508"/>
            <a:chExt cx="511253" cy="39892"/>
          </a:xfrm>
          <a:solidFill>
            <a:srgbClr val="C00000"/>
          </a:solidFill>
        </p:grpSpPr>
        <p:sp>
          <p:nvSpPr>
            <p:cNvPr id="278" name="Isosceles Triangle 277">
              <a:extLst>
                <a:ext uri="{FF2B5EF4-FFF2-40B4-BE49-F238E27FC236}">
                  <a16:creationId xmlns:a16="http://schemas.microsoft.com/office/drawing/2014/main" id="{9EC311B7-A9CC-4433-9563-976D3F8A62C7}"/>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Isosceles Triangle 278">
              <a:extLst>
                <a:ext uri="{FF2B5EF4-FFF2-40B4-BE49-F238E27FC236}">
                  <a16:creationId xmlns:a16="http://schemas.microsoft.com/office/drawing/2014/main" id="{A52C6920-114F-4228-95DE-791DE91C42A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Isosceles Triangle 279">
              <a:extLst>
                <a:ext uri="{FF2B5EF4-FFF2-40B4-BE49-F238E27FC236}">
                  <a16:creationId xmlns:a16="http://schemas.microsoft.com/office/drawing/2014/main" id="{2D8D4BE9-A3C5-46DB-9169-C5E485F29BDE}"/>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Isosceles Triangle 280">
              <a:extLst>
                <a:ext uri="{FF2B5EF4-FFF2-40B4-BE49-F238E27FC236}">
                  <a16:creationId xmlns:a16="http://schemas.microsoft.com/office/drawing/2014/main" id="{8342E575-5276-43F4-8128-C60E9C0AB989}"/>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Isosceles Triangle 281">
              <a:extLst>
                <a:ext uri="{FF2B5EF4-FFF2-40B4-BE49-F238E27FC236}">
                  <a16:creationId xmlns:a16="http://schemas.microsoft.com/office/drawing/2014/main" id="{23BA91DA-7051-4D27-A957-E932AF847D2C}"/>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Isosceles Triangle 282">
              <a:extLst>
                <a:ext uri="{FF2B5EF4-FFF2-40B4-BE49-F238E27FC236}">
                  <a16:creationId xmlns:a16="http://schemas.microsoft.com/office/drawing/2014/main" id="{D8EBF450-EB85-4F83-BD3E-39481A851C8E}"/>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Isosceles Triangle 283">
              <a:extLst>
                <a:ext uri="{FF2B5EF4-FFF2-40B4-BE49-F238E27FC236}">
                  <a16:creationId xmlns:a16="http://schemas.microsoft.com/office/drawing/2014/main" id="{25AB104A-23C7-458F-BBBA-40845B10C96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Isosceles Triangle 284">
              <a:extLst>
                <a:ext uri="{FF2B5EF4-FFF2-40B4-BE49-F238E27FC236}">
                  <a16:creationId xmlns:a16="http://schemas.microsoft.com/office/drawing/2014/main" id="{365FB34F-B38F-4D2E-8DA1-74460A578874}"/>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6" name="Group 285">
            <a:extLst>
              <a:ext uri="{FF2B5EF4-FFF2-40B4-BE49-F238E27FC236}">
                <a16:creationId xmlns:a16="http://schemas.microsoft.com/office/drawing/2014/main" id="{11EC9230-DF57-4807-BB5B-539B74EB2009}"/>
              </a:ext>
            </a:extLst>
          </p:cNvPr>
          <p:cNvGrpSpPr/>
          <p:nvPr/>
        </p:nvGrpSpPr>
        <p:grpSpPr>
          <a:xfrm rot="1382242">
            <a:off x="4807873" y="2914945"/>
            <a:ext cx="1032984" cy="113041"/>
            <a:chOff x="3764623" y="13828508"/>
            <a:chExt cx="447957" cy="39892"/>
          </a:xfrm>
          <a:solidFill>
            <a:srgbClr val="C00000"/>
          </a:solidFill>
        </p:grpSpPr>
        <p:sp>
          <p:nvSpPr>
            <p:cNvPr id="287" name="Isosceles Triangle 286">
              <a:extLst>
                <a:ext uri="{FF2B5EF4-FFF2-40B4-BE49-F238E27FC236}">
                  <a16:creationId xmlns:a16="http://schemas.microsoft.com/office/drawing/2014/main" id="{949509EF-459D-45D4-BAD0-184B3A084B4D}"/>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Isosceles Triangle 287">
              <a:extLst>
                <a:ext uri="{FF2B5EF4-FFF2-40B4-BE49-F238E27FC236}">
                  <a16:creationId xmlns:a16="http://schemas.microsoft.com/office/drawing/2014/main" id="{88273CA2-EB78-48AF-8D82-418703EDE59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Isosceles Triangle 288">
              <a:extLst>
                <a:ext uri="{FF2B5EF4-FFF2-40B4-BE49-F238E27FC236}">
                  <a16:creationId xmlns:a16="http://schemas.microsoft.com/office/drawing/2014/main" id="{62480B91-0910-4600-91D8-1D3873FE9E7C}"/>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Isosceles Triangle 289">
              <a:extLst>
                <a:ext uri="{FF2B5EF4-FFF2-40B4-BE49-F238E27FC236}">
                  <a16:creationId xmlns:a16="http://schemas.microsoft.com/office/drawing/2014/main" id="{24C63C21-FCE2-42FA-9C16-885FD8DF047F}"/>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Isosceles Triangle 290">
              <a:extLst>
                <a:ext uri="{FF2B5EF4-FFF2-40B4-BE49-F238E27FC236}">
                  <a16:creationId xmlns:a16="http://schemas.microsoft.com/office/drawing/2014/main" id="{833AA564-8845-4294-9449-BF8569C684FF}"/>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Isosceles Triangle 291">
              <a:extLst>
                <a:ext uri="{FF2B5EF4-FFF2-40B4-BE49-F238E27FC236}">
                  <a16:creationId xmlns:a16="http://schemas.microsoft.com/office/drawing/2014/main" id="{394488A5-0274-410A-BCA9-AB62E9A8FC51}"/>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Isosceles Triangle 292">
              <a:extLst>
                <a:ext uri="{FF2B5EF4-FFF2-40B4-BE49-F238E27FC236}">
                  <a16:creationId xmlns:a16="http://schemas.microsoft.com/office/drawing/2014/main" id="{B28C3ED5-BD90-4710-892E-AE88ABC3EB0A}"/>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5" name="Group 294">
            <a:extLst>
              <a:ext uri="{FF2B5EF4-FFF2-40B4-BE49-F238E27FC236}">
                <a16:creationId xmlns:a16="http://schemas.microsoft.com/office/drawing/2014/main" id="{6371F0FF-A3B5-465F-9D7C-62193C4855A9}"/>
              </a:ext>
            </a:extLst>
          </p:cNvPr>
          <p:cNvGrpSpPr/>
          <p:nvPr/>
        </p:nvGrpSpPr>
        <p:grpSpPr>
          <a:xfrm rot="635706">
            <a:off x="16376148" y="2237589"/>
            <a:ext cx="979724" cy="76446"/>
            <a:chOff x="3764623" y="13828508"/>
            <a:chExt cx="511253" cy="39892"/>
          </a:xfrm>
          <a:solidFill>
            <a:srgbClr val="C00000"/>
          </a:solidFill>
        </p:grpSpPr>
        <p:sp>
          <p:nvSpPr>
            <p:cNvPr id="296" name="Isosceles Triangle 295">
              <a:extLst>
                <a:ext uri="{FF2B5EF4-FFF2-40B4-BE49-F238E27FC236}">
                  <a16:creationId xmlns:a16="http://schemas.microsoft.com/office/drawing/2014/main" id="{1492E3A7-4E10-4A11-A888-91A1F75F9035}"/>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Isosceles Triangle 296">
              <a:extLst>
                <a:ext uri="{FF2B5EF4-FFF2-40B4-BE49-F238E27FC236}">
                  <a16:creationId xmlns:a16="http://schemas.microsoft.com/office/drawing/2014/main" id="{6EA8C388-39DE-48C4-95F6-92E20081417F}"/>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Isosceles Triangle 297">
              <a:extLst>
                <a:ext uri="{FF2B5EF4-FFF2-40B4-BE49-F238E27FC236}">
                  <a16:creationId xmlns:a16="http://schemas.microsoft.com/office/drawing/2014/main" id="{8F5853E6-4D73-4AE1-BA74-F91ED4027D95}"/>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Isosceles Triangle 298">
              <a:extLst>
                <a:ext uri="{FF2B5EF4-FFF2-40B4-BE49-F238E27FC236}">
                  <a16:creationId xmlns:a16="http://schemas.microsoft.com/office/drawing/2014/main" id="{9E04FE26-43E3-4659-9027-E9C571F266BE}"/>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Isosceles Triangle 299">
              <a:extLst>
                <a:ext uri="{FF2B5EF4-FFF2-40B4-BE49-F238E27FC236}">
                  <a16:creationId xmlns:a16="http://schemas.microsoft.com/office/drawing/2014/main" id="{D5925F62-2D6F-4600-A137-5D00B925754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Isosceles Triangle 300">
              <a:extLst>
                <a:ext uri="{FF2B5EF4-FFF2-40B4-BE49-F238E27FC236}">
                  <a16:creationId xmlns:a16="http://schemas.microsoft.com/office/drawing/2014/main" id="{C38EA61F-BCE5-4C34-96AA-7FAEEA81E028}"/>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Isosceles Triangle 301">
              <a:extLst>
                <a:ext uri="{FF2B5EF4-FFF2-40B4-BE49-F238E27FC236}">
                  <a16:creationId xmlns:a16="http://schemas.microsoft.com/office/drawing/2014/main" id="{6810AF3B-0E7B-42A5-83FF-856A3CF99BD0}"/>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Isosceles Triangle 302">
              <a:extLst>
                <a:ext uri="{FF2B5EF4-FFF2-40B4-BE49-F238E27FC236}">
                  <a16:creationId xmlns:a16="http://schemas.microsoft.com/office/drawing/2014/main" id="{19510B4D-0C17-403E-9A28-23DF81DFF76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4" name="Group 303">
            <a:extLst>
              <a:ext uri="{FF2B5EF4-FFF2-40B4-BE49-F238E27FC236}">
                <a16:creationId xmlns:a16="http://schemas.microsoft.com/office/drawing/2014/main" id="{5F580192-0CC5-467E-B979-FDD00FDF081A}"/>
              </a:ext>
            </a:extLst>
          </p:cNvPr>
          <p:cNvGrpSpPr/>
          <p:nvPr/>
        </p:nvGrpSpPr>
        <p:grpSpPr>
          <a:xfrm rot="21109371">
            <a:off x="19320307" y="1916135"/>
            <a:ext cx="979724" cy="76446"/>
            <a:chOff x="3764623" y="13828508"/>
            <a:chExt cx="511253" cy="39892"/>
          </a:xfrm>
          <a:solidFill>
            <a:srgbClr val="C00000"/>
          </a:solidFill>
        </p:grpSpPr>
        <p:sp>
          <p:nvSpPr>
            <p:cNvPr id="305" name="Isosceles Triangle 304">
              <a:extLst>
                <a:ext uri="{FF2B5EF4-FFF2-40B4-BE49-F238E27FC236}">
                  <a16:creationId xmlns:a16="http://schemas.microsoft.com/office/drawing/2014/main" id="{DDFD5595-905F-4C07-9EA7-FCA298FA592C}"/>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Isosceles Triangle 305">
              <a:extLst>
                <a:ext uri="{FF2B5EF4-FFF2-40B4-BE49-F238E27FC236}">
                  <a16:creationId xmlns:a16="http://schemas.microsoft.com/office/drawing/2014/main" id="{D4B6AB5D-5820-4BEF-BEEB-A2DAF38D1635}"/>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Isosceles Triangle 306">
              <a:extLst>
                <a:ext uri="{FF2B5EF4-FFF2-40B4-BE49-F238E27FC236}">
                  <a16:creationId xmlns:a16="http://schemas.microsoft.com/office/drawing/2014/main" id="{64CEA1A1-6410-4E3D-A1BC-BC2A13659C08}"/>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Isosceles Triangle 307">
              <a:extLst>
                <a:ext uri="{FF2B5EF4-FFF2-40B4-BE49-F238E27FC236}">
                  <a16:creationId xmlns:a16="http://schemas.microsoft.com/office/drawing/2014/main" id="{20ED95D8-223D-4F0D-A246-35EFA29588F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Isosceles Triangle 308">
              <a:extLst>
                <a:ext uri="{FF2B5EF4-FFF2-40B4-BE49-F238E27FC236}">
                  <a16:creationId xmlns:a16="http://schemas.microsoft.com/office/drawing/2014/main" id="{BFD928A5-9810-4D50-9EB6-A46708F84CE1}"/>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Isosceles Triangle 309">
              <a:extLst>
                <a:ext uri="{FF2B5EF4-FFF2-40B4-BE49-F238E27FC236}">
                  <a16:creationId xmlns:a16="http://schemas.microsoft.com/office/drawing/2014/main" id="{2E53D546-889C-4FC5-A03A-0363626F2DC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Isosceles Triangle 310">
              <a:extLst>
                <a:ext uri="{FF2B5EF4-FFF2-40B4-BE49-F238E27FC236}">
                  <a16:creationId xmlns:a16="http://schemas.microsoft.com/office/drawing/2014/main" id="{8A9E9832-74EC-43DB-B701-76F263D918DE}"/>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Isosceles Triangle 311">
              <a:extLst>
                <a:ext uri="{FF2B5EF4-FFF2-40B4-BE49-F238E27FC236}">
                  <a16:creationId xmlns:a16="http://schemas.microsoft.com/office/drawing/2014/main" id="{8B5B053F-4CFA-46B1-82F1-7B307A952114}"/>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3" name="Group 312">
            <a:extLst>
              <a:ext uri="{FF2B5EF4-FFF2-40B4-BE49-F238E27FC236}">
                <a16:creationId xmlns:a16="http://schemas.microsoft.com/office/drawing/2014/main" id="{D9F4B0A2-1D4A-49A1-B353-52DE983DEE3D}"/>
              </a:ext>
            </a:extLst>
          </p:cNvPr>
          <p:cNvGrpSpPr/>
          <p:nvPr/>
        </p:nvGrpSpPr>
        <p:grpSpPr>
          <a:xfrm rot="20733139">
            <a:off x="5784565" y="3040300"/>
            <a:ext cx="581142" cy="113041"/>
            <a:chOff x="3764623" y="13828508"/>
            <a:chExt cx="252014" cy="39892"/>
          </a:xfrm>
          <a:solidFill>
            <a:srgbClr val="C00000"/>
          </a:solidFill>
        </p:grpSpPr>
        <p:sp>
          <p:nvSpPr>
            <p:cNvPr id="314" name="Isosceles Triangle 313">
              <a:extLst>
                <a:ext uri="{FF2B5EF4-FFF2-40B4-BE49-F238E27FC236}">
                  <a16:creationId xmlns:a16="http://schemas.microsoft.com/office/drawing/2014/main" id="{A81417A0-E6F3-4BA1-97AB-225EAD066218}"/>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Isosceles Triangle 314">
              <a:extLst>
                <a:ext uri="{FF2B5EF4-FFF2-40B4-BE49-F238E27FC236}">
                  <a16:creationId xmlns:a16="http://schemas.microsoft.com/office/drawing/2014/main" id="{CEBF8802-FA90-4E57-BFF1-96ECB8DC333C}"/>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Isosceles Triangle 315">
              <a:extLst>
                <a:ext uri="{FF2B5EF4-FFF2-40B4-BE49-F238E27FC236}">
                  <a16:creationId xmlns:a16="http://schemas.microsoft.com/office/drawing/2014/main" id="{A46AD94B-0FB8-426F-A5B7-D5B50F2B07BA}"/>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Isosceles Triangle 316">
              <a:extLst>
                <a:ext uri="{FF2B5EF4-FFF2-40B4-BE49-F238E27FC236}">
                  <a16:creationId xmlns:a16="http://schemas.microsoft.com/office/drawing/2014/main" id="{E47A3402-9C82-4132-A392-6ACF39C2EB8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1" name="Group 320">
            <a:extLst>
              <a:ext uri="{FF2B5EF4-FFF2-40B4-BE49-F238E27FC236}">
                <a16:creationId xmlns:a16="http://schemas.microsoft.com/office/drawing/2014/main" id="{7FBE0608-2167-417B-BB96-4A75DA4E1410}"/>
              </a:ext>
            </a:extLst>
          </p:cNvPr>
          <p:cNvGrpSpPr/>
          <p:nvPr/>
        </p:nvGrpSpPr>
        <p:grpSpPr>
          <a:xfrm rot="16200000">
            <a:off x="1818443" y="3011567"/>
            <a:ext cx="581142" cy="113041"/>
            <a:chOff x="3764623" y="13828508"/>
            <a:chExt cx="252014" cy="39892"/>
          </a:xfrm>
          <a:solidFill>
            <a:srgbClr val="C00000"/>
          </a:solidFill>
        </p:grpSpPr>
        <p:sp>
          <p:nvSpPr>
            <p:cNvPr id="322" name="Isosceles Triangle 321">
              <a:extLst>
                <a:ext uri="{FF2B5EF4-FFF2-40B4-BE49-F238E27FC236}">
                  <a16:creationId xmlns:a16="http://schemas.microsoft.com/office/drawing/2014/main" id="{81BE8E0B-F718-460A-A90D-D62D288343A8}"/>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Isosceles Triangle 322">
              <a:extLst>
                <a:ext uri="{FF2B5EF4-FFF2-40B4-BE49-F238E27FC236}">
                  <a16:creationId xmlns:a16="http://schemas.microsoft.com/office/drawing/2014/main" id="{9BC6AF85-1449-4750-801B-3E56C7E81E3B}"/>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Isosceles Triangle 323">
              <a:extLst>
                <a:ext uri="{FF2B5EF4-FFF2-40B4-BE49-F238E27FC236}">
                  <a16:creationId xmlns:a16="http://schemas.microsoft.com/office/drawing/2014/main" id="{F4526E09-DC32-462A-B901-7625896001CE}"/>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Isosceles Triangle 324">
              <a:extLst>
                <a:ext uri="{FF2B5EF4-FFF2-40B4-BE49-F238E27FC236}">
                  <a16:creationId xmlns:a16="http://schemas.microsoft.com/office/drawing/2014/main" id="{A0EA1714-CA61-4294-9AB4-792EA25E1A70}"/>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6" name="Group 325">
            <a:extLst>
              <a:ext uri="{FF2B5EF4-FFF2-40B4-BE49-F238E27FC236}">
                <a16:creationId xmlns:a16="http://schemas.microsoft.com/office/drawing/2014/main" id="{FF484525-480B-4F70-8326-159E6C4EB6F2}"/>
              </a:ext>
            </a:extLst>
          </p:cNvPr>
          <p:cNvGrpSpPr/>
          <p:nvPr/>
        </p:nvGrpSpPr>
        <p:grpSpPr>
          <a:xfrm rot="1199545">
            <a:off x="3167680" y="3056724"/>
            <a:ext cx="581142" cy="113041"/>
            <a:chOff x="3764623" y="13828508"/>
            <a:chExt cx="252014" cy="39892"/>
          </a:xfrm>
          <a:solidFill>
            <a:srgbClr val="C00000"/>
          </a:solidFill>
        </p:grpSpPr>
        <p:sp>
          <p:nvSpPr>
            <p:cNvPr id="327" name="Isosceles Triangle 326">
              <a:extLst>
                <a:ext uri="{FF2B5EF4-FFF2-40B4-BE49-F238E27FC236}">
                  <a16:creationId xmlns:a16="http://schemas.microsoft.com/office/drawing/2014/main" id="{AC7E9C0F-291D-4F0B-8C2A-C8F72BF133A6}"/>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Isosceles Triangle 327">
              <a:extLst>
                <a:ext uri="{FF2B5EF4-FFF2-40B4-BE49-F238E27FC236}">
                  <a16:creationId xmlns:a16="http://schemas.microsoft.com/office/drawing/2014/main" id="{54078A28-BA55-4056-9665-8424B6B97E57}"/>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Isosceles Triangle 328">
              <a:extLst>
                <a:ext uri="{FF2B5EF4-FFF2-40B4-BE49-F238E27FC236}">
                  <a16:creationId xmlns:a16="http://schemas.microsoft.com/office/drawing/2014/main" id="{430F5FF0-871A-40DA-A217-BFED41E8FD2E}"/>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Isosceles Triangle 329">
              <a:extLst>
                <a:ext uri="{FF2B5EF4-FFF2-40B4-BE49-F238E27FC236}">
                  <a16:creationId xmlns:a16="http://schemas.microsoft.com/office/drawing/2014/main" id="{2F717AD6-8718-4946-956B-A96CB228128D}"/>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34" name="Freeform: Shape 333">
            <a:extLst>
              <a:ext uri="{FF2B5EF4-FFF2-40B4-BE49-F238E27FC236}">
                <a16:creationId xmlns:a16="http://schemas.microsoft.com/office/drawing/2014/main" id="{CA6024D5-D88E-4E28-87A2-AC4BF269BBAF}"/>
              </a:ext>
            </a:extLst>
          </p:cNvPr>
          <p:cNvSpPr/>
          <p:nvPr/>
        </p:nvSpPr>
        <p:spPr>
          <a:xfrm>
            <a:off x="1123122" y="13219043"/>
            <a:ext cx="258417" cy="4631635"/>
          </a:xfrm>
          <a:custGeom>
            <a:avLst/>
            <a:gdLst>
              <a:gd name="connsiteX0" fmla="*/ 0 w 258417"/>
              <a:gd name="connsiteY0" fmla="*/ 0 h 4631635"/>
              <a:gd name="connsiteX1" fmla="*/ 0 w 258417"/>
              <a:gd name="connsiteY1" fmla="*/ 0 h 4631635"/>
              <a:gd name="connsiteX2" fmla="*/ 258417 w 258417"/>
              <a:gd name="connsiteY2" fmla="*/ 4631635 h 4631635"/>
            </a:gdLst>
            <a:ahLst/>
            <a:cxnLst>
              <a:cxn ang="0">
                <a:pos x="connsiteX0" y="connsiteY0"/>
              </a:cxn>
              <a:cxn ang="0">
                <a:pos x="connsiteX1" y="connsiteY1"/>
              </a:cxn>
              <a:cxn ang="0">
                <a:pos x="connsiteX2" y="connsiteY2"/>
              </a:cxn>
            </a:cxnLst>
            <a:rect l="l" t="t" r="r" b="b"/>
            <a:pathLst>
              <a:path w="258417" h="4631635">
                <a:moveTo>
                  <a:pt x="0" y="0"/>
                </a:moveTo>
                <a:lnTo>
                  <a:pt x="0" y="0"/>
                </a:lnTo>
                <a:lnTo>
                  <a:pt x="258417" y="463163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Freeform: Shape 334">
            <a:extLst>
              <a:ext uri="{FF2B5EF4-FFF2-40B4-BE49-F238E27FC236}">
                <a16:creationId xmlns:a16="http://schemas.microsoft.com/office/drawing/2014/main" id="{78E6E5D3-9452-4C6C-A9C6-2BA46BEC5564}"/>
              </a:ext>
            </a:extLst>
          </p:cNvPr>
          <p:cNvSpPr/>
          <p:nvPr/>
        </p:nvSpPr>
        <p:spPr>
          <a:xfrm>
            <a:off x="1242391" y="14958391"/>
            <a:ext cx="2166731" cy="59635"/>
          </a:xfrm>
          <a:custGeom>
            <a:avLst/>
            <a:gdLst>
              <a:gd name="connsiteX0" fmla="*/ 0 w 2166731"/>
              <a:gd name="connsiteY0" fmla="*/ 59635 h 59635"/>
              <a:gd name="connsiteX1" fmla="*/ 2166731 w 2166731"/>
              <a:gd name="connsiteY1" fmla="*/ 0 h 59635"/>
            </a:gdLst>
            <a:ahLst/>
            <a:cxnLst>
              <a:cxn ang="0">
                <a:pos x="connsiteX0" y="connsiteY0"/>
              </a:cxn>
              <a:cxn ang="0">
                <a:pos x="connsiteX1" y="connsiteY1"/>
              </a:cxn>
            </a:cxnLst>
            <a:rect l="l" t="t" r="r" b="b"/>
            <a:pathLst>
              <a:path w="2166731" h="59635">
                <a:moveTo>
                  <a:pt x="0" y="59635"/>
                </a:moveTo>
                <a:lnTo>
                  <a:pt x="2166731"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Freeform: Shape 335">
            <a:extLst>
              <a:ext uri="{FF2B5EF4-FFF2-40B4-BE49-F238E27FC236}">
                <a16:creationId xmlns:a16="http://schemas.microsoft.com/office/drawing/2014/main" id="{03C86EB8-2E3F-4000-AEC9-6879F703FDF3}"/>
              </a:ext>
            </a:extLst>
          </p:cNvPr>
          <p:cNvSpPr/>
          <p:nvPr/>
        </p:nvSpPr>
        <p:spPr>
          <a:xfrm>
            <a:off x="1311965" y="15942365"/>
            <a:ext cx="2117035" cy="367748"/>
          </a:xfrm>
          <a:custGeom>
            <a:avLst/>
            <a:gdLst>
              <a:gd name="connsiteX0" fmla="*/ 0 w 2117035"/>
              <a:gd name="connsiteY0" fmla="*/ 367748 h 367748"/>
              <a:gd name="connsiteX1" fmla="*/ 2117035 w 2117035"/>
              <a:gd name="connsiteY1" fmla="*/ 0 h 367748"/>
            </a:gdLst>
            <a:ahLst/>
            <a:cxnLst>
              <a:cxn ang="0">
                <a:pos x="connsiteX0" y="connsiteY0"/>
              </a:cxn>
              <a:cxn ang="0">
                <a:pos x="connsiteX1" y="connsiteY1"/>
              </a:cxn>
            </a:cxnLst>
            <a:rect l="l" t="t" r="r" b="b"/>
            <a:pathLst>
              <a:path w="2117035" h="367748">
                <a:moveTo>
                  <a:pt x="0" y="367748"/>
                </a:moveTo>
                <a:lnTo>
                  <a:pt x="2117035"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Freeform: Shape 336">
            <a:extLst>
              <a:ext uri="{FF2B5EF4-FFF2-40B4-BE49-F238E27FC236}">
                <a16:creationId xmlns:a16="http://schemas.microsoft.com/office/drawing/2014/main" id="{47F300D5-8F16-4AB4-87FE-5136566AD417}"/>
              </a:ext>
            </a:extLst>
          </p:cNvPr>
          <p:cNvSpPr/>
          <p:nvPr/>
        </p:nvSpPr>
        <p:spPr>
          <a:xfrm>
            <a:off x="4224130" y="14401800"/>
            <a:ext cx="496957" cy="3399183"/>
          </a:xfrm>
          <a:custGeom>
            <a:avLst/>
            <a:gdLst>
              <a:gd name="connsiteX0" fmla="*/ 159027 w 496957"/>
              <a:gd name="connsiteY0" fmla="*/ 0 h 3399183"/>
              <a:gd name="connsiteX1" fmla="*/ 268357 w 496957"/>
              <a:gd name="connsiteY1" fmla="*/ 467139 h 3399183"/>
              <a:gd name="connsiteX2" fmla="*/ 0 w 496957"/>
              <a:gd name="connsiteY2" fmla="*/ 556591 h 3399183"/>
              <a:gd name="connsiteX3" fmla="*/ 248479 w 496957"/>
              <a:gd name="connsiteY3" fmla="*/ 1958009 h 3399183"/>
              <a:gd name="connsiteX4" fmla="*/ 496957 w 496957"/>
              <a:gd name="connsiteY4" fmla="*/ 3399183 h 339918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957" h="3399183">
                <a:moveTo>
                  <a:pt x="159027" y="0"/>
                </a:moveTo>
                <a:lnTo>
                  <a:pt x="268357" y="467139"/>
                </a:lnTo>
                <a:lnTo>
                  <a:pt x="0" y="556591"/>
                </a:lnTo>
                <a:lnTo>
                  <a:pt x="248479" y="1958009"/>
                </a:lnTo>
                <a:lnTo>
                  <a:pt x="496957" y="3399183"/>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Freeform: Shape 337">
            <a:extLst>
              <a:ext uri="{FF2B5EF4-FFF2-40B4-BE49-F238E27FC236}">
                <a16:creationId xmlns:a16="http://schemas.microsoft.com/office/drawing/2014/main" id="{8E4A7935-C311-4D05-9E38-637915C10EE8}"/>
              </a:ext>
            </a:extLst>
          </p:cNvPr>
          <p:cNvSpPr/>
          <p:nvPr/>
        </p:nvSpPr>
        <p:spPr>
          <a:xfrm>
            <a:off x="4482548" y="15793278"/>
            <a:ext cx="2097156" cy="1620079"/>
          </a:xfrm>
          <a:custGeom>
            <a:avLst/>
            <a:gdLst>
              <a:gd name="connsiteX0" fmla="*/ 0 w 2097156"/>
              <a:gd name="connsiteY0" fmla="*/ 526774 h 1620079"/>
              <a:gd name="connsiteX1" fmla="*/ 1878495 w 2097156"/>
              <a:gd name="connsiteY1" fmla="*/ 0 h 1620079"/>
              <a:gd name="connsiteX2" fmla="*/ 2097156 w 2097156"/>
              <a:gd name="connsiteY2" fmla="*/ 1093305 h 1620079"/>
              <a:gd name="connsiteX3" fmla="*/ 188843 w 2097156"/>
              <a:gd name="connsiteY3" fmla="*/ 1620079 h 1620079"/>
            </a:gdLst>
            <a:ahLst/>
            <a:cxnLst>
              <a:cxn ang="0">
                <a:pos x="connsiteX0" y="connsiteY0"/>
              </a:cxn>
              <a:cxn ang="0">
                <a:pos x="connsiteX1" y="connsiteY1"/>
              </a:cxn>
              <a:cxn ang="0">
                <a:pos x="connsiteX2" y="connsiteY2"/>
              </a:cxn>
              <a:cxn ang="0">
                <a:pos x="connsiteX3" y="connsiteY3"/>
              </a:cxn>
            </a:cxnLst>
            <a:rect l="l" t="t" r="r" b="b"/>
            <a:pathLst>
              <a:path w="2097156" h="1620079">
                <a:moveTo>
                  <a:pt x="0" y="526774"/>
                </a:moveTo>
                <a:lnTo>
                  <a:pt x="1878495" y="0"/>
                </a:lnTo>
                <a:lnTo>
                  <a:pt x="2097156" y="1093305"/>
                </a:lnTo>
                <a:lnTo>
                  <a:pt x="188843" y="1620079"/>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Freeform: Shape 338">
            <a:extLst>
              <a:ext uri="{FF2B5EF4-FFF2-40B4-BE49-F238E27FC236}">
                <a16:creationId xmlns:a16="http://schemas.microsoft.com/office/drawing/2014/main" id="{A7093BCD-3CDB-45E5-AB20-2EA052DCDCA1}"/>
              </a:ext>
            </a:extLst>
          </p:cNvPr>
          <p:cNvSpPr/>
          <p:nvPr/>
        </p:nvSpPr>
        <p:spPr>
          <a:xfrm>
            <a:off x="6480313" y="16011939"/>
            <a:ext cx="1083365" cy="626165"/>
          </a:xfrm>
          <a:custGeom>
            <a:avLst/>
            <a:gdLst>
              <a:gd name="connsiteX0" fmla="*/ 0 w 1083365"/>
              <a:gd name="connsiteY0" fmla="*/ 258418 h 626165"/>
              <a:gd name="connsiteX1" fmla="*/ 1083365 w 1083365"/>
              <a:gd name="connsiteY1" fmla="*/ 0 h 626165"/>
              <a:gd name="connsiteX2" fmla="*/ 894522 w 1083365"/>
              <a:gd name="connsiteY2" fmla="*/ 427383 h 626165"/>
              <a:gd name="connsiteX3" fmla="*/ 79513 w 1083365"/>
              <a:gd name="connsiteY3" fmla="*/ 626165 h 626165"/>
            </a:gdLst>
            <a:ahLst/>
            <a:cxnLst>
              <a:cxn ang="0">
                <a:pos x="connsiteX0" y="connsiteY0"/>
              </a:cxn>
              <a:cxn ang="0">
                <a:pos x="connsiteX1" y="connsiteY1"/>
              </a:cxn>
              <a:cxn ang="0">
                <a:pos x="connsiteX2" y="connsiteY2"/>
              </a:cxn>
              <a:cxn ang="0">
                <a:pos x="connsiteX3" y="connsiteY3"/>
              </a:cxn>
            </a:cxnLst>
            <a:rect l="l" t="t" r="r" b="b"/>
            <a:pathLst>
              <a:path w="1083365" h="626165">
                <a:moveTo>
                  <a:pt x="0" y="258418"/>
                </a:moveTo>
                <a:lnTo>
                  <a:pt x="1083365" y="0"/>
                </a:lnTo>
                <a:lnTo>
                  <a:pt x="894522" y="427383"/>
                </a:lnTo>
                <a:lnTo>
                  <a:pt x="79513" y="62616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2F5AD465-9C7E-40A3-9DE1-15E88ABEB765}"/>
              </a:ext>
            </a:extLst>
          </p:cNvPr>
          <p:cNvSpPr/>
          <p:nvPr/>
        </p:nvSpPr>
        <p:spPr>
          <a:xfrm>
            <a:off x="7583557" y="16439322"/>
            <a:ext cx="1759226" cy="357808"/>
          </a:xfrm>
          <a:custGeom>
            <a:avLst/>
            <a:gdLst>
              <a:gd name="connsiteX0" fmla="*/ 0 w 1759226"/>
              <a:gd name="connsiteY0" fmla="*/ 357808 h 357808"/>
              <a:gd name="connsiteX1" fmla="*/ 1759226 w 1759226"/>
              <a:gd name="connsiteY1" fmla="*/ 0 h 357808"/>
            </a:gdLst>
            <a:ahLst/>
            <a:cxnLst>
              <a:cxn ang="0">
                <a:pos x="connsiteX0" y="connsiteY0"/>
              </a:cxn>
              <a:cxn ang="0">
                <a:pos x="connsiteX1" y="connsiteY1"/>
              </a:cxn>
            </a:cxnLst>
            <a:rect l="l" t="t" r="r" b="b"/>
            <a:pathLst>
              <a:path w="1759226" h="357808">
                <a:moveTo>
                  <a:pt x="0" y="357808"/>
                </a:moveTo>
                <a:lnTo>
                  <a:pt x="1759226"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492DBED2-F091-4474-8628-9CC076B9ACCF}"/>
              </a:ext>
            </a:extLst>
          </p:cNvPr>
          <p:cNvSpPr/>
          <p:nvPr/>
        </p:nvSpPr>
        <p:spPr>
          <a:xfrm>
            <a:off x="8965096" y="13765696"/>
            <a:ext cx="1152939" cy="1818861"/>
          </a:xfrm>
          <a:custGeom>
            <a:avLst/>
            <a:gdLst>
              <a:gd name="connsiteX0" fmla="*/ 0 w 1152939"/>
              <a:gd name="connsiteY0" fmla="*/ 288234 h 1818861"/>
              <a:gd name="connsiteX1" fmla="*/ 516834 w 1152939"/>
              <a:gd name="connsiteY1" fmla="*/ 1818861 h 1818861"/>
              <a:gd name="connsiteX2" fmla="*/ 1152939 w 1152939"/>
              <a:gd name="connsiteY2" fmla="*/ 1798982 h 1818861"/>
              <a:gd name="connsiteX3" fmla="*/ 536713 w 1152939"/>
              <a:gd name="connsiteY3" fmla="*/ 0 h 1818861"/>
            </a:gdLst>
            <a:ahLst/>
            <a:cxnLst>
              <a:cxn ang="0">
                <a:pos x="connsiteX0" y="connsiteY0"/>
              </a:cxn>
              <a:cxn ang="0">
                <a:pos x="connsiteX1" y="connsiteY1"/>
              </a:cxn>
              <a:cxn ang="0">
                <a:pos x="connsiteX2" y="connsiteY2"/>
              </a:cxn>
              <a:cxn ang="0">
                <a:pos x="connsiteX3" y="connsiteY3"/>
              </a:cxn>
            </a:cxnLst>
            <a:rect l="l" t="t" r="r" b="b"/>
            <a:pathLst>
              <a:path w="1152939" h="1818861">
                <a:moveTo>
                  <a:pt x="0" y="288234"/>
                </a:moveTo>
                <a:lnTo>
                  <a:pt x="516834" y="1818861"/>
                </a:lnTo>
                <a:lnTo>
                  <a:pt x="1152939" y="1798982"/>
                </a:lnTo>
                <a:lnTo>
                  <a:pt x="536713"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FA6B746F-91FE-4E53-BE91-5F954FCAD773}"/>
              </a:ext>
            </a:extLst>
          </p:cNvPr>
          <p:cNvSpPr/>
          <p:nvPr/>
        </p:nvSpPr>
        <p:spPr>
          <a:xfrm>
            <a:off x="10306878" y="16031817"/>
            <a:ext cx="2087218" cy="1023731"/>
          </a:xfrm>
          <a:custGeom>
            <a:avLst/>
            <a:gdLst>
              <a:gd name="connsiteX0" fmla="*/ 0 w 2087218"/>
              <a:gd name="connsiteY0" fmla="*/ 0 h 1023731"/>
              <a:gd name="connsiteX1" fmla="*/ 0 w 2087218"/>
              <a:gd name="connsiteY1" fmla="*/ 0 h 1023731"/>
              <a:gd name="connsiteX2" fmla="*/ 347870 w 2087218"/>
              <a:gd name="connsiteY2" fmla="*/ 1023731 h 1023731"/>
              <a:gd name="connsiteX3" fmla="*/ 2087218 w 2087218"/>
              <a:gd name="connsiteY3" fmla="*/ 318053 h 1023731"/>
            </a:gdLst>
            <a:ahLst/>
            <a:cxnLst>
              <a:cxn ang="0">
                <a:pos x="connsiteX0" y="connsiteY0"/>
              </a:cxn>
              <a:cxn ang="0">
                <a:pos x="connsiteX1" y="connsiteY1"/>
              </a:cxn>
              <a:cxn ang="0">
                <a:pos x="connsiteX2" y="connsiteY2"/>
              </a:cxn>
              <a:cxn ang="0">
                <a:pos x="connsiteX3" y="connsiteY3"/>
              </a:cxn>
            </a:cxnLst>
            <a:rect l="l" t="t" r="r" b="b"/>
            <a:pathLst>
              <a:path w="2087218" h="1023731">
                <a:moveTo>
                  <a:pt x="0" y="0"/>
                </a:moveTo>
                <a:lnTo>
                  <a:pt x="0" y="0"/>
                </a:lnTo>
                <a:lnTo>
                  <a:pt x="347870" y="1023731"/>
                </a:lnTo>
                <a:lnTo>
                  <a:pt x="2087218" y="318053"/>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Freeform: Shape 342">
            <a:extLst>
              <a:ext uri="{FF2B5EF4-FFF2-40B4-BE49-F238E27FC236}">
                <a16:creationId xmlns:a16="http://schemas.microsoft.com/office/drawing/2014/main" id="{91571DE4-A79F-4350-A547-7FEC2EF1C8C9}"/>
              </a:ext>
            </a:extLst>
          </p:cNvPr>
          <p:cNvSpPr/>
          <p:nvPr/>
        </p:nvSpPr>
        <p:spPr>
          <a:xfrm>
            <a:off x="11191461" y="16866704"/>
            <a:ext cx="1590261" cy="1023731"/>
          </a:xfrm>
          <a:custGeom>
            <a:avLst/>
            <a:gdLst>
              <a:gd name="connsiteX0" fmla="*/ 0 w 1590261"/>
              <a:gd name="connsiteY0" fmla="*/ 0 h 1023731"/>
              <a:gd name="connsiteX1" fmla="*/ 0 w 1590261"/>
              <a:gd name="connsiteY1" fmla="*/ 0 h 1023731"/>
              <a:gd name="connsiteX2" fmla="*/ 19878 w 1590261"/>
              <a:gd name="connsiteY2" fmla="*/ 99392 h 1023731"/>
              <a:gd name="connsiteX3" fmla="*/ 447261 w 1590261"/>
              <a:gd name="connsiteY3" fmla="*/ 1023731 h 1023731"/>
              <a:gd name="connsiteX4" fmla="*/ 1590261 w 1590261"/>
              <a:gd name="connsiteY4" fmla="*/ 616226 h 10237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261" h="1023731">
                <a:moveTo>
                  <a:pt x="0" y="0"/>
                </a:moveTo>
                <a:lnTo>
                  <a:pt x="0" y="0"/>
                </a:lnTo>
                <a:lnTo>
                  <a:pt x="19878" y="99392"/>
                </a:lnTo>
                <a:lnTo>
                  <a:pt x="447261" y="1023731"/>
                </a:lnTo>
                <a:lnTo>
                  <a:pt x="1590261" y="616226"/>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Freeform: Shape 343">
            <a:extLst>
              <a:ext uri="{FF2B5EF4-FFF2-40B4-BE49-F238E27FC236}">
                <a16:creationId xmlns:a16="http://schemas.microsoft.com/office/drawing/2014/main" id="{7E3BD009-DD64-4107-B713-A6373FF55D0E}"/>
              </a:ext>
            </a:extLst>
          </p:cNvPr>
          <p:cNvSpPr/>
          <p:nvPr/>
        </p:nvSpPr>
        <p:spPr>
          <a:xfrm>
            <a:off x="12175435" y="14998148"/>
            <a:ext cx="983974" cy="2812774"/>
          </a:xfrm>
          <a:custGeom>
            <a:avLst/>
            <a:gdLst>
              <a:gd name="connsiteX0" fmla="*/ 0 w 983974"/>
              <a:gd name="connsiteY0" fmla="*/ 0 h 2812774"/>
              <a:gd name="connsiteX1" fmla="*/ 983974 w 983974"/>
              <a:gd name="connsiteY1" fmla="*/ 2812774 h 2812774"/>
            </a:gdLst>
            <a:ahLst/>
            <a:cxnLst>
              <a:cxn ang="0">
                <a:pos x="connsiteX0" y="connsiteY0"/>
              </a:cxn>
              <a:cxn ang="0">
                <a:pos x="connsiteX1" y="connsiteY1"/>
              </a:cxn>
            </a:cxnLst>
            <a:rect l="l" t="t" r="r" b="b"/>
            <a:pathLst>
              <a:path w="983974" h="2812774">
                <a:moveTo>
                  <a:pt x="0" y="0"/>
                </a:moveTo>
                <a:lnTo>
                  <a:pt x="983974" y="281277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Freeform: Shape 344">
            <a:extLst>
              <a:ext uri="{FF2B5EF4-FFF2-40B4-BE49-F238E27FC236}">
                <a16:creationId xmlns:a16="http://schemas.microsoft.com/office/drawing/2014/main" id="{2160263E-22A3-40C2-939F-C710EDF13DC9}"/>
              </a:ext>
            </a:extLst>
          </p:cNvPr>
          <p:cNvSpPr/>
          <p:nvPr/>
        </p:nvSpPr>
        <p:spPr>
          <a:xfrm>
            <a:off x="12284765" y="15067722"/>
            <a:ext cx="2365513" cy="2773017"/>
          </a:xfrm>
          <a:custGeom>
            <a:avLst/>
            <a:gdLst>
              <a:gd name="connsiteX0" fmla="*/ 0 w 2365513"/>
              <a:gd name="connsiteY0" fmla="*/ 208721 h 2773017"/>
              <a:gd name="connsiteX1" fmla="*/ 844826 w 2365513"/>
              <a:gd name="connsiteY1" fmla="*/ 0 h 2773017"/>
              <a:gd name="connsiteX2" fmla="*/ 1520687 w 2365513"/>
              <a:gd name="connsiteY2" fmla="*/ 1143000 h 2773017"/>
              <a:gd name="connsiteX3" fmla="*/ 2047461 w 2365513"/>
              <a:gd name="connsiteY3" fmla="*/ 2286000 h 2773017"/>
              <a:gd name="connsiteX4" fmla="*/ 2196548 w 2365513"/>
              <a:gd name="connsiteY4" fmla="*/ 2196548 h 2773017"/>
              <a:gd name="connsiteX5" fmla="*/ 2365513 w 2365513"/>
              <a:gd name="connsiteY5" fmla="*/ 2773017 h 2773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65513" h="2773017">
                <a:moveTo>
                  <a:pt x="0" y="208721"/>
                </a:moveTo>
                <a:lnTo>
                  <a:pt x="844826" y="0"/>
                </a:lnTo>
                <a:lnTo>
                  <a:pt x="1520687" y="1143000"/>
                </a:lnTo>
                <a:lnTo>
                  <a:pt x="2047461" y="2286000"/>
                </a:lnTo>
                <a:lnTo>
                  <a:pt x="2196548" y="2196548"/>
                </a:lnTo>
                <a:lnTo>
                  <a:pt x="2365513" y="2773017"/>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24952FDF-FEBC-451F-8611-050484E9EC65}"/>
              </a:ext>
            </a:extLst>
          </p:cNvPr>
          <p:cNvSpPr/>
          <p:nvPr/>
        </p:nvSpPr>
        <p:spPr>
          <a:xfrm>
            <a:off x="13000383" y="16200783"/>
            <a:ext cx="755374" cy="288234"/>
          </a:xfrm>
          <a:custGeom>
            <a:avLst/>
            <a:gdLst>
              <a:gd name="connsiteX0" fmla="*/ 0 w 755374"/>
              <a:gd name="connsiteY0" fmla="*/ 288234 h 288234"/>
              <a:gd name="connsiteX1" fmla="*/ 755374 w 755374"/>
              <a:gd name="connsiteY1" fmla="*/ 0 h 288234"/>
            </a:gdLst>
            <a:ahLst/>
            <a:cxnLst>
              <a:cxn ang="0">
                <a:pos x="connsiteX0" y="connsiteY0"/>
              </a:cxn>
              <a:cxn ang="0">
                <a:pos x="connsiteX1" y="connsiteY1"/>
              </a:cxn>
            </a:cxnLst>
            <a:rect l="l" t="t" r="r" b="b"/>
            <a:pathLst>
              <a:path w="755374" h="288234">
                <a:moveTo>
                  <a:pt x="0" y="288234"/>
                </a:moveTo>
                <a:lnTo>
                  <a:pt x="755374" y="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Freeform: Shape 346">
            <a:extLst>
              <a:ext uri="{FF2B5EF4-FFF2-40B4-BE49-F238E27FC236}">
                <a16:creationId xmlns:a16="http://schemas.microsoft.com/office/drawing/2014/main" id="{89B99805-A5CD-498D-813C-4C17CA3466CE}"/>
              </a:ext>
            </a:extLst>
          </p:cNvPr>
          <p:cNvSpPr/>
          <p:nvPr/>
        </p:nvSpPr>
        <p:spPr>
          <a:xfrm>
            <a:off x="14928574" y="14809304"/>
            <a:ext cx="3429000" cy="3061253"/>
          </a:xfrm>
          <a:custGeom>
            <a:avLst/>
            <a:gdLst>
              <a:gd name="connsiteX0" fmla="*/ 0 w 3429000"/>
              <a:gd name="connsiteY0" fmla="*/ 0 h 3061253"/>
              <a:gd name="connsiteX1" fmla="*/ 1520687 w 3429000"/>
              <a:gd name="connsiteY1" fmla="*/ 3041374 h 3061253"/>
              <a:gd name="connsiteX2" fmla="*/ 2067339 w 3429000"/>
              <a:gd name="connsiteY2" fmla="*/ 3061253 h 3061253"/>
              <a:gd name="connsiteX3" fmla="*/ 2047461 w 3429000"/>
              <a:gd name="connsiteY3" fmla="*/ 2951922 h 3061253"/>
              <a:gd name="connsiteX4" fmla="*/ 2027583 w 3429000"/>
              <a:gd name="connsiteY4" fmla="*/ 2912166 h 3061253"/>
              <a:gd name="connsiteX5" fmla="*/ 1113183 w 3429000"/>
              <a:gd name="connsiteY5" fmla="*/ 198783 h 3061253"/>
              <a:gd name="connsiteX6" fmla="*/ 2544417 w 3429000"/>
              <a:gd name="connsiteY6" fmla="*/ 347870 h 3061253"/>
              <a:gd name="connsiteX7" fmla="*/ 3429000 w 3429000"/>
              <a:gd name="connsiteY7" fmla="*/ 3061253 h 3061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429000" h="3061253">
                <a:moveTo>
                  <a:pt x="0" y="0"/>
                </a:moveTo>
                <a:lnTo>
                  <a:pt x="1520687" y="3041374"/>
                </a:lnTo>
                <a:lnTo>
                  <a:pt x="2067339" y="3061253"/>
                </a:lnTo>
                <a:cubicBezTo>
                  <a:pt x="2060713" y="3024809"/>
                  <a:pt x="2057005" y="2987712"/>
                  <a:pt x="2047461" y="2951922"/>
                </a:cubicBezTo>
                <a:cubicBezTo>
                  <a:pt x="2043643" y="2937606"/>
                  <a:pt x="2027583" y="2912166"/>
                  <a:pt x="2027583" y="2912166"/>
                </a:cubicBezTo>
                <a:lnTo>
                  <a:pt x="1113183" y="198783"/>
                </a:lnTo>
                <a:lnTo>
                  <a:pt x="2544417" y="347870"/>
                </a:lnTo>
                <a:lnTo>
                  <a:pt x="3429000" y="3061253"/>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Freeform: Shape 347">
            <a:extLst>
              <a:ext uri="{FF2B5EF4-FFF2-40B4-BE49-F238E27FC236}">
                <a16:creationId xmlns:a16="http://schemas.microsoft.com/office/drawing/2014/main" id="{4725C006-D7DC-42FE-880E-2E6DAC253EBB}"/>
              </a:ext>
            </a:extLst>
          </p:cNvPr>
          <p:cNvSpPr/>
          <p:nvPr/>
        </p:nvSpPr>
        <p:spPr>
          <a:xfrm>
            <a:off x="16995913" y="17333843"/>
            <a:ext cx="1143000" cy="467140"/>
          </a:xfrm>
          <a:custGeom>
            <a:avLst/>
            <a:gdLst>
              <a:gd name="connsiteX0" fmla="*/ 0 w 1143000"/>
              <a:gd name="connsiteY0" fmla="*/ 467140 h 467140"/>
              <a:gd name="connsiteX1" fmla="*/ 1143000 w 1143000"/>
              <a:gd name="connsiteY1" fmla="*/ 0 h 467140"/>
            </a:gdLst>
            <a:ahLst/>
            <a:cxnLst>
              <a:cxn ang="0">
                <a:pos x="connsiteX0" y="connsiteY0"/>
              </a:cxn>
              <a:cxn ang="0">
                <a:pos x="connsiteX1" y="connsiteY1"/>
              </a:cxn>
            </a:cxnLst>
            <a:rect l="l" t="t" r="r" b="b"/>
            <a:pathLst>
              <a:path w="1143000" h="467140">
                <a:moveTo>
                  <a:pt x="0" y="467140"/>
                </a:moveTo>
                <a:lnTo>
                  <a:pt x="1143000" y="0"/>
                </a:ln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Freeform: Shape 348">
            <a:extLst>
              <a:ext uri="{FF2B5EF4-FFF2-40B4-BE49-F238E27FC236}">
                <a16:creationId xmlns:a16="http://schemas.microsoft.com/office/drawing/2014/main" id="{17CB030A-33D8-49EA-98DE-C5A311D406FE}"/>
              </a:ext>
            </a:extLst>
          </p:cNvPr>
          <p:cNvSpPr/>
          <p:nvPr/>
        </p:nvSpPr>
        <p:spPr>
          <a:xfrm>
            <a:off x="18119035" y="16638104"/>
            <a:ext cx="1500809" cy="685800"/>
          </a:xfrm>
          <a:custGeom>
            <a:avLst/>
            <a:gdLst>
              <a:gd name="connsiteX0" fmla="*/ 0 w 1500809"/>
              <a:gd name="connsiteY0" fmla="*/ 427383 h 685800"/>
              <a:gd name="connsiteX1" fmla="*/ 1192696 w 1500809"/>
              <a:gd name="connsiteY1" fmla="*/ 0 h 685800"/>
              <a:gd name="connsiteX2" fmla="*/ 1500809 w 1500809"/>
              <a:gd name="connsiteY2" fmla="*/ 685800 h 685800"/>
            </a:gdLst>
            <a:ahLst/>
            <a:cxnLst>
              <a:cxn ang="0">
                <a:pos x="connsiteX0" y="connsiteY0"/>
              </a:cxn>
              <a:cxn ang="0">
                <a:pos x="connsiteX1" y="connsiteY1"/>
              </a:cxn>
              <a:cxn ang="0">
                <a:pos x="connsiteX2" y="connsiteY2"/>
              </a:cxn>
            </a:cxnLst>
            <a:rect l="l" t="t" r="r" b="b"/>
            <a:pathLst>
              <a:path w="1500809" h="685800">
                <a:moveTo>
                  <a:pt x="0" y="427383"/>
                </a:moveTo>
                <a:lnTo>
                  <a:pt x="1192696" y="0"/>
                </a:lnTo>
                <a:lnTo>
                  <a:pt x="1500809" y="68580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41893EB6-FF75-433F-8310-E741E8F0A907}"/>
              </a:ext>
            </a:extLst>
          </p:cNvPr>
          <p:cNvSpPr/>
          <p:nvPr/>
        </p:nvSpPr>
        <p:spPr>
          <a:xfrm>
            <a:off x="19463657" y="17025257"/>
            <a:ext cx="1227909" cy="870857"/>
          </a:xfrm>
          <a:custGeom>
            <a:avLst/>
            <a:gdLst>
              <a:gd name="connsiteX0" fmla="*/ 226423 w 1227909"/>
              <a:gd name="connsiteY0" fmla="*/ 827314 h 870857"/>
              <a:gd name="connsiteX1" fmla="*/ 0 w 1227909"/>
              <a:gd name="connsiteY1" fmla="*/ 313509 h 870857"/>
              <a:gd name="connsiteX2" fmla="*/ 827314 w 1227909"/>
              <a:gd name="connsiteY2" fmla="*/ 0 h 870857"/>
              <a:gd name="connsiteX3" fmla="*/ 1227909 w 1227909"/>
              <a:gd name="connsiteY3" fmla="*/ 870857 h 870857"/>
              <a:gd name="connsiteX4" fmla="*/ 226423 w 1227909"/>
              <a:gd name="connsiteY4" fmla="*/ 827314 h 8708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27909" h="870857">
                <a:moveTo>
                  <a:pt x="226423" y="827314"/>
                </a:moveTo>
                <a:lnTo>
                  <a:pt x="0" y="313509"/>
                </a:lnTo>
                <a:lnTo>
                  <a:pt x="827314" y="0"/>
                </a:lnTo>
                <a:lnTo>
                  <a:pt x="1227909" y="870857"/>
                </a:lnTo>
                <a:lnTo>
                  <a:pt x="226423" y="827314"/>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0" name="Freeform: Shape 349">
            <a:extLst>
              <a:ext uri="{FF2B5EF4-FFF2-40B4-BE49-F238E27FC236}">
                <a16:creationId xmlns:a16="http://schemas.microsoft.com/office/drawing/2014/main" id="{9CACEDBF-264E-4CBE-9146-4A6C88A5621B}"/>
              </a:ext>
            </a:extLst>
          </p:cNvPr>
          <p:cNvSpPr/>
          <p:nvPr/>
        </p:nvSpPr>
        <p:spPr>
          <a:xfrm>
            <a:off x="20275826" y="15236687"/>
            <a:ext cx="1570383" cy="1431235"/>
          </a:xfrm>
          <a:custGeom>
            <a:avLst/>
            <a:gdLst>
              <a:gd name="connsiteX0" fmla="*/ 0 w 1570383"/>
              <a:gd name="connsiteY0" fmla="*/ 0 h 1431235"/>
              <a:gd name="connsiteX1" fmla="*/ 457200 w 1570383"/>
              <a:gd name="connsiteY1" fmla="*/ 1431235 h 1431235"/>
              <a:gd name="connsiteX2" fmla="*/ 1570383 w 1570383"/>
              <a:gd name="connsiteY2" fmla="*/ 1292087 h 1431235"/>
            </a:gdLst>
            <a:ahLst/>
            <a:cxnLst>
              <a:cxn ang="0">
                <a:pos x="connsiteX0" y="connsiteY0"/>
              </a:cxn>
              <a:cxn ang="0">
                <a:pos x="connsiteX1" y="connsiteY1"/>
              </a:cxn>
              <a:cxn ang="0">
                <a:pos x="connsiteX2" y="connsiteY2"/>
              </a:cxn>
            </a:cxnLst>
            <a:rect l="l" t="t" r="r" b="b"/>
            <a:pathLst>
              <a:path w="1570383" h="1431235">
                <a:moveTo>
                  <a:pt x="0" y="0"/>
                </a:moveTo>
                <a:lnTo>
                  <a:pt x="457200" y="1431235"/>
                </a:lnTo>
                <a:lnTo>
                  <a:pt x="1570383" y="1292087"/>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C9B2966F-E576-474D-9492-04770E459318}"/>
              </a:ext>
            </a:extLst>
          </p:cNvPr>
          <p:cNvSpPr/>
          <p:nvPr/>
        </p:nvSpPr>
        <p:spPr>
          <a:xfrm>
            <a:off x="19080480" y="15283543"/>
            <a:ext cx="1698171" cy="1532708"/>
          </a:xfrm>
          <a:custGeom>
            <a:avLst/>
            <a:gdLst>
              <a:gd name="connsiteX0" fmla="*/ 0 w 1698171"/>
              <a:gd name="connsiteY0" fmla="*/ 52251 h 1532708"/>
              <a:gd name="connsiteX1" fmla="*/ 966651 w 1698171"/>
              <a:gd name="connsiteY1" fmla="*/ 0 h 1532708"/>
              <a:gd name="connsiteX2" fmla="*/ 1332411 w 1698171"/>
              <a:gd name="connsiteY2" fmla="*/ 966651 h 1532708"/>
              <a:gd name="connsiteX3" fmla="*/ 1611086 w 1698171"/>
              <a:gd name="connsiteY3" fmla="*/ 862148 h 1532708"/>
              <a:gd name="connsiteX4" fmla="*/ 1698171 w 1698171"/>
              <a:gd name="connsiteY4" fmla="*/ 1114697 h 1532708"/>
              <a:gd name="connsiteX5" fmla="*/ 531223 w 1698171"/>
              <a:gd name="connsiteY5" fmla="*/ 1532708 h 1532708"/>
              <a:gd name="connsiteX6" fmla="*/ 0 w 1698171"/>
              <a:gd name="connsiteY6" fmla="*/ 52251 h 1532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98171" h="1532708">
                <a:moveTo>
                  <a:pt x="0" y="52251"/>
                </a:moveTo>
                <a:lnTo>
                  <a:pt x="966651" y="0"/>
                </a:lnTo>
                <a:lnTo>
                  <a:pt x="1332411" y="966651"/>
                </a:lnTo>
                <a:lnTo>
                  <a:pt x="1611086" y="862148"/>
                </a:lnTo>
                <a:lnTo>
                  <a:pt x="1698171" y="1114697"/>
                </a:lnTo>
                <a:lnTo>
                  <a:pt x="531223" y="1532708"/>
                </a:lnTo>
                <a:lnTo>
                  <a:pt x="0" y="52251"/>
                </a:lnTo>
                <a:close/>
              </a:path>
            </a:pathLst>
          </a:custGeom>
          <a:pattFill prst="solidDmnd">
            <a:fgClr>
              <a:schemeClr val="accent6">
                <a:lumMod val="75000"/>
              </a:schemeClr>
            </a:fgClr>
            <a:bgClr>
              <a:schemeClr val="accent6">
                <a:lumMod val="20000"/>
                <a:lumOff val="80000"/>
              </a:schemeClr>
            </a:bgClr>
          </a:pattFill>
          <a:ln w="381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Shape 350">
            <a:extLst>
              <a:ext uri="{FF2B5EF4-FFF2-40B4-BE49-F238E27FC236}">
                <a16:creationId xmlns:a16="http://schemas.microsoft.com/office/drawing/2014/main" id="{BF5A4676-B19D-4255-BA6E-38B8A7F18DE0}"/>
              </a:ext>
            </a:extLst>
          </p:cNvPr>
          <p:cNvSpPr/>
          <p:nvPr/>
        </p:nvSpPr>
        <p:spPr>
          <a:xfrm>
            <a:off x="24460200" y="13179287"/>
            <a:ext cx="964096" cy="1779104"/>
          </a:xfrm>
          <a:custGeom>
            <a:avLst/>
            <a:gdLst>
              <a:gd name="connsiteX0" fmla="*/ 805070 w 964096"/>
              <a:gd name="connsiteY0" fmla="*/ 0 h 1779104"/>
              <a:gd name="connsiteX1" fmla="*/ 934278 w 964096"/>
              <a:gd name="connsiteY1" fmla="*/ 467139 h 1779104"/>
              <a:gd name="connsiteX2" fmla="*/ 964096 w 964096"/>
              <a:gd name="connsiteY2" fmla="*/ 1769165 h 1779104"/>
              <a:gd name="connsiteX3" fmla="*/ 99391 w 964096"/>
              <a:gd name="connsiteY3" fmla="*/ 1779104 h 1779104"/>
              <a:gd name="connsiteX4" fmla="*/ 0 w 964096"/>
              <a:gd name="connsiteY4" fmla="*/ 546652 h 1779104"/>
              <a:gd name="connsiteX5" fmla="*/ 914400 w 964096"/>
              <a:gd name="connsiteY5" fmla="*/ 437322 h 17791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64096" h="1779104">
                <a:moveTo>
                  <a:pt x="805070" y="0"/>
                </a:moveTo>
                <a:lnTo>
                  <a:pt x="934278" y="467139"/>
                </a:lnTo>
                <a:lnTo>
                  <a:pt x="964096" y="1769165"/>
                </a:lnTo>
                <a:lnTo>
                  <a:pt x="99391" y="1779104"/>
                </a:lnTo>
                <a:lnTo>
                  <a:pt x="0" y="546652"/>
                </a:lnTo>
                <a:lnTo>
                  <a:pt x="914400" y="43732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Freeform: Shape 170">
            <a:extLst>
              <a:ext uri="{FF2B5EF4-FFF2-40B4-BE49-F238E27FC236}">
                <a16:creationId xmlns:a16="http://schemas.microsoft.com/office/drawing/2014/main" id="{0890112A-1729-4A95-84EF-38F8CD648E0A}"/>
              </a:ext>
            </a:extLst>
          </p:cNvPr>
          <p:cNvSpPr/>
          <p:nvPr/>
        </p:nvSpPr>
        <p:spPr>
          <a:xfrm>
            <a:off x="22879878" y="12175435"/>
            <a:ext cx="1550505" cy="1590261"/>
          </a:xfrm>
          <a:custGeom>
            <a:avLst/>
            <a:gdLst>
              <a:gd name="connsiteX0" fmla="*/ 198783 w 1550505"/>
              <a:gd name="connsiteY0" fmla="*/ 954156 h 1590261"/>
              <a:gd name="connsiteX1" fmla="*/ 427383 w 1550505"/>
              <a:gd name="connsiteY1" fmla="*/ 1590261 h 1590261"/>
              <a:gd name="connsiteX2" fmla="*/ 1550505 w 1550505"/>
              <a:gd name="connsiteY2" fmla="*/ 1560443 h 1590261"/>
              <a:gd name="connsiteX3" fmla="*/ 934279 w 1550505"/>
              <a:gd name="connsiteY3" fmla="*/ 0 h 1590261"/>
              <a:gd name="connsiteX4" fmla="*/ 0 w 1550505"/>
              <a:gd name="connsiteY4" fmla="*/ 337930 h 159026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50505" h="1590261">
                <a:moveTo>
                  <a:pt x="198783" y="954156"/>
                </a:moveTo>
                <a:lnTo>
                  <a:pt x="427383" y="1590261"/>
                </a:lnTo>
                <a:lnTo>
                  <a:pt x="1550505" y="1560443"/>
                </a:lnTo>
                <a:lnTo>
                  <a:pt x="934279" y="0"/>
                </a:lnTo>
                <a:lnTo>
                  <a:pt x="0" y="337930"/>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Freeform: Shape 171">
            <a:extLst>
              <a:ext uri="{FF2B5EF4-FFF2-40B4-BE49-F238E27FC236}">
                <a16:creationId xmlns:a16="http://schemas.microsoft.com/office/drawing/2014/main" id="{7C3E8F44-F369-414E-AE2B-9102E00AB8E0}"/>
              </a:ext>
            </a:extLst>
          </p:cNvPr>
          <p:cNvSpPr/>
          <p:nvPr/>
        </p:nvSpPr>
        <p:spPr>
          <a:xfrm>
            <a:off x="22204017" y="13089835"/>
            <a:ext cx="228600" cy="1918252"/>
          </a:xfrm>
          <a:custGeom>
            <a:avLst/>
            <a:gdLst>
              <a:gd name="connsiteX0" fmla="*/ 0 w 228600"/>
              <a:gd name="connsiteY0" fmla="*/ 0 h 1918252"/>
              <a:gd name="connsiteX1" fmla="*/ 198783 w 228600"/>
              <a:gd name="connsiteY1" fmla="*/ 884582 h 1918252"/>
              <a:gd name="connsiteX2" fmla="*/ 228600 w 228600"/>
              <a:gd name="connsiteY2" fmla="*/ 1918252 h 1918252"/>
            </a:gdLst>
            <a:ahLst/>
            <a:cxnLst>
              <a:cxn ang="0">
                <a:pos x="connsiteX0" y="connsiteY0"/>
              </a:cxn>
              <a:cxn ang="0">
                <a:pos x="connsiteX1" y="connsiteY1"/>
              </a:cxn>
              <a:cxn ang="0">
                <a:pos x="connsiteX2" y="connsiteY2"/>
              </a:cxn>
            </a:cxnLst>
            <a:rect l="l" t="t" r="r" b="b"/>
            <a:pathLst>
              <a:path w="228600" h="1918252">
                <a:moveTo>
                  <a:pt x="0" y="0"/>
                </a:moveTo>
                <a:lnTo>
                  <a:pt x="198783" y="884582"/>
                </a:lnTo>
                <a:lnTo>
                  <a:pt x="228600" y="1918252"/>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Freeform: Shape 172">
            <a:extLst>
              <a:ext uri="{FF2B5EF4-FFF2-40B4-BE49-F238E27FC236}">
                <a16:creationId xmlns:a16="http://schemas.microsoft.com/office/drawing/2014/main" id="{BAFA3617-0935-406F-B921-06DE5648B3EC}"/>
              </a:ext>
            </a:extLst>
          </p:cNvPr>
          <p:cNvSpPr/>
          <p:nvPr/>
        </p:nvSpPr>
        <p:spPr>
          <a:xfrm>
            <a:off x="23625313" y="13765696"/>
            <a:ext cx="29817" cy="1202634"/>
          </a:xfrm>
          <a:custGeom>
            <a:avLst/>
            <a:gdLst>
              <a:gd name="connsiteX0" fmla="*/ 0 w 29817"/>
              <a:gd name="connsiteY0" fmla="*/ 0 h 1202634"/>
              <a:gd name="connsiteX1" fmla="*/ 29817 w 29817"/>
              <a:gd name="connsiteY1" fmla="*/ 1202634 h 1202634"/>
            </a:gdLst>
            <a:ahLst/>
            <a:cxnLst>
              <a:cxn ang="0">
                <a:pos x="connsiteX0" y="connsiteY0"/>
              </a:cxn>
              <a:cxn ang="0">
                <a:pos x="connsiteX1" y="connsiteY1"/>
              </a:cxn>
            </a:cxnLst>
            <a:rect l="l" t="t" r="r" b="b"/>
            <a:pathLst>
              <a:path w="29817" h="1202634">
                <a:moveTo>
                  <a:pt x="0" y="0"/>
                </a:moveTo>
                <a:lnTo>
                  <a:pt x="29817" y="1202634"/>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Freeform: Shape 173">
            <a:extLst>
              <a:ext uri="{FF2B5EF4-FFF2-40B4-BE49-F238E27FC236}">
                <a16:creationId xmlns:a16="http://schemas.microsoft.com/office/drawing/2014/main" id="{5EC4975F-C57F-4988-994F-AAE34B855F67}"/>
              </a:ext>
            </a:extLst>
          </p:cNvPr>
          <p:cNvSpPr/>
          <p:nvPr/>
        </p:nvSpPr>
        <p:spPr>
          <a:xfrm>
            <a:off x="21557974" y="15196930"/>
            <a:ext cx="5178287" cy="1858618"/>
          </a:xfrm>
          <a:custGeom>
            <a:avLst/>
            <a:gdLst>
              <a:gd name="connsiteX0" fmla="*/ 0 w 5178287"/>
              <a:gd name="connsiteY0" fmla="*/ 0 h 1858618"/>
              <a:gd name="connsiteX1" fmla="*/ 119269 w 5178287"/>
              <a:gd name="connsiteY1" fmla="*/ 337931 h 1858618"/>
              <a:gd name="connsiteX2" fmla="*/ 705678 w 5178287"/>
              <a:gd name="connsiteY2" fmla="*/ 1600200 h 1858618"/>
              <a:gd name="connsiteX3" fmla="*/ 2594113 w 5178287"/>
              <a:gd name="connsiteY3" fmla="*/ 1311966 h 1858618"/>
              <a:gd name="connsiteX4" fmla="*/ 4323522 w 5178287"/>
              <a:gd name="connsiteY4" fmla="*/ 1600200 h 1858618"/>
              <a:gd name="connsiteX5" fmla="*/ 5178287 w 5178287"/>
              <a:gd name="connsiteY5" fmla="*/ 1858618 h 1858618"/>
              <a:gd name="connsiteX0" fmla="*/ 0 w 5178287"/>
              <a:gd name="connsiteY0" fmla="*/ 0 h 1858618"/>
              <a:gd name="connsiteX1" fmla="*/ 705678 w 5178287"/>
              <a:gd name="connsiteY1" fmla="*/ 1600200 h 1858618"/>
              <a:gd name="connsiteX2" fmla="*/ 2594113 w 5178287"/>
              <a:gd name="connsiteY2" fmla="*/ 1311966 h 1858618"/>
              <a:gd name="connsiteX3" fmla="*/ 4323522 w 5178287"/>
              <a:gd name="connsiteY3" fmla="*/ 1600200 h 1858618"/>
              <a:gd name="connsiteX4" fmla="*/ 5178287 w 5178287"/>
              <a:gd name="connsiteY4" fmla="*/ 1858618 h 1858618"/>
              <a:gd name="connsiteX0" fmla="*/ 0 w 5178287"/>
              <a:gd name="connsiteY0" fmla="*/ 0 h 1858618"/>
              <a:gd name="connsiteX1" fmla="*/ 705678 w 5178287"/>
              <a:gd name="connsiteY1" fmla="*/ 1600200 h 1858618"/>
              <a:gd name="connsiteX2" fmla="*/ 2594113 w 5178287"/>
              <a:gd name="connsiteY2" fmla="*/ 1311966 h 1858618"/>
              <a:gd name="connsiteX3" fmla="*/ 4323522 w 5178287"/>
              <a:gd name="connsiteY3" fmla="*/ 1600200 h 1858618"/>
              <a:gd name="connsiteX4" fmla="*/ 5178287 w 5178287"/>
              <a:gd name="connsiteY4" fmla="*/ 1858618 h 1858618"/>
              <a:gd name="connsiteX0" fmla="*/ 0 w 5178287"/>
              <a:gd name="connsiteY0" fmla="*/ 0 h 1858618"/>
              <a:gd name="connsiteX1" fmla="*/ 705678 w 5178287"/>
              <a:gd name="connsiteY1" fmla="*/ 1600200 h 1858618"/>
              <a:gd name="connsiteX2" fmla="*/ 2594113 w 5178287"/>
              <a:gd name="connsiteY2" fmla="*/ 1311966 h 1858618"/>
              <a:gd name="connsiteX3" fmla="*/ 4323522 w 5178287"/>
              <a:gd name="connsiteY3" fmla="*/ 1600200 h 1858618"/>
              <a:gd name="connsiteX4" fmla="*/ 5178287 w 5178287"/>
              <a:gd name="connsiteY4" fmla="*/ 1858618 h 185861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8287" h="1858618">
                <a:moveTo>
                  <a:pt x="0" y="0"/>
                </a:moveTo>
                <a:lnTo>
                  <a:pt x="705678" y="1600200"/>
                </a:lnTo>
                <a:lnTo>
                  <a:pt x="2594113" y="1311966"/>
                </a:lnTo>
                <a:cubicBezTo>
                  <a:pt x="3197087" y="1311966"/>
                  <a:pt x="3892826" y="1509091"/>
                  <a:pt x="4323522" y="1600200"/>
                </a:cubicBezTo>
                <a:cubicBezTo>
                  <a:pt x="4754218" y="1691309"/>
                  <a:pt x="5029200" y="1832113"/>
                  <a:pt x="5178287" y="1858618"/>
                </a:cubicBez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Shape 174">
            <a:extLst>
              <a:ext uri="{FF2B5EF4-FFF2-40B4-BE49-F238E27FC236}">
                <a16:creationId xmlns:a16="http://schemas.microsoft.com/office/drawing/2014/main" id="{FE15E03A-2D17-420D-8709-ACF872C129C1}"/>
              </a:ext>
            </a:extLst>
          </p:cNvPr>
          <p:cNvSpPr/>
          <p:nvPr/>
        </p:nvSpPr>
        <p:spPr>
          <a:xfrm>
            <a:off x="22949452" y="15186991"/>
            <a:ext cx="49696" cy="1431235"/>
          </a:xfrm>
          <a:custGeom>
            <a:avLst/>
            <a:gdLst>
              <a:gd name="connsiteX0" fmla="*/ 0 w 49696"/>
              <a:gd name="connsiteY0" fmla="*/ 0 h 1431235"/>
              <a:gd name="connsiteX1" fmla="*/ 49696 w 49696"/>
              <a:gd name="connsiteY1" fmla="*/ 1431235 h 1431235"/>
            </a:gdLst>
            <a:ahLst/>
            <a:cxnLst>
              <a:cxn ang="0">
                <a:pos x="connsiteX0" y="connsiteY0"/>
              </a:cxn>
              <a:cxn ang="0">
                <a:pos x="connsiteX1" y="connsiteY1"/>
              </a:cxn>
            </a:cxnLst>
            <a:rect l="l" t="t" r="r" b="b"/>
            <a:pathLst>
              <a:path w="49696" h="1431235">
                <a:moveTo>
                  <a:pt x="0" y="0"/>
                </a:moveTo>
                <a:lnTo>
                  <a:pt x="49696" y="1431235"/>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Freeform: Shape 351">
            <a:extLst>
              <a:ext uri="{FF2B5EF4-FFF2-40B4-BE49-F238E27FC236}">
                <a16:creationId xmlns:a16="http://schemas.microsoft.com/office/drawing/2014/main" id="{DF34D657-1320-423E-BCB7-596FFC8AD96C}"/>
              </a:ext>
            </a:extLst>
          </p:cNvPr>
          <p:cNvSpPr/>
          <p:nvPr/>
        </p:nvSpPr>
        <p:spPr>
          <a:xfrm>
            <a:off x="24152087" y="15216809"/>
            <a:ext cx="377687" cy="2663687"/>
          </a:xfrm>
          <a:custGeom>
            <a:avLst/>
            <a:gdLst>
              <a:gd name="connsiteX0" fmla="*/ 377687 w 377687"/>
              <a:gd name="connsiteY0" fmla="*/ 0 h 2663687"/>
              <a:gd name="connsiteX1" fmla="*/ 0 w 377687"/>
              <a:gd name="connsiteY1" fmla="*/ 1630017 h 2663687"/>
              <a:gd name="connsiteX2" fmla="*/ 29817 w 377687"/>
              <a:gd name="connsiteY2" fmla="*/ 2663687 h 2663687"/>
            </a:gdLst>
            <a:ahLst/>
            <a:cxnLst>
              <a:cxn ang="0">
                <a:pos x="connsiteX0" y="connsiteY0"/>
              </a:cxn>
              <a:cxn ang="0">
                <a:pos x="connsiteX1" y="connsiteY1"/>
              </a:cxn>
              <a:cxn ang="0">
                <a:pos x="connsiteX2" y="connsiteY2"/>
              </a:cxn>
            </a:cxnLst>
            <a:rect l="l" t="t" r="r" b="b"/>
            <a:pathLst>
              <a:path w="377687" h="2663687">
                <a:moveTo>
                  <a:pt x="377687" y="0"/>
                </a:moveTo>
                <a:lnTo>
                  <a:pt x="0" y="1630017"/>
                </a:lnTo>
                <a:lnTo>
                  <a:pt x="29817" y="2663687"/>
                </a:lnTo>
              </a:path>
            </a:pathLst>
          </a:custGeom>
          <a:noFill/>
          <a:ln w="50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C2179351-F44A-4A52-B702-91918C3897C0}"/>
              </a:ext>
            </a:extLst>
          </p:cNvPr>
          <p:cNvSpPr/>
          <p:nvPr/>
        </p:nvSpPr>
        <p:spPr>
          <a:xfrm>
            <a:off x="745958" y="378495"/>
            <a:ext cx="25988210" cy="17469852"/>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D55CE901-395F-4F16-9D6E-1474CA80E200}"/>
              </a:ext>
            </a:extLst>
          </p:cNvPr>
          <p:cNvSpPr/>
          <p:nvPr/>
        </p:nvSpPr>
        <p:spPr>
          <a:xfrm>
            <a:off x="7303957" y="13185964"/>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Oval 354">
            <a:extLst>
              <a:ext uri="{FF2B5EF4-FFF2-40B4-BE49-F238E27FC236}">
                <a16:creationId xmlns:a16="http://schemas.microsoft.com/office/drawing/2014/main" id="{93703694-4AC9-4BD1-A435-71BD33C7C7E3}"/>
              </a:ext>
            </a:extLst>
          </p:cNvPr>
          <p:cNvSpPr/>
          <p:nvPr/>
        </p:nvSpPr>
        <p:spPr>
          <a:xfrm>
            <a:off x="13655641" y="13837687"/>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Oval 355">
            <a:extLst>
              <a:ext uri="{FF2B5EF4-FFF2-40B4-BE49-F238E27FC236}">
                <a16:creationId xmlns:a16="http://schemas.microsoft.com/office/drawing/2014/main" id="{F527522E-AA47-4C44-AEA5-40561DAFAF98}"/>
              </a:ext>
            </a:extLst>
          </p:cNvPr>
          <p:cNvSpPr/>
          <p:nvPr/>
        </p:nvSpPr>
        <p:spPr>
          <a:xfrm>
            <a:off x="8909275" y="13942473"/>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Oval 356">
            <a:extLst>
              <a:ext uri="{FF2B5EF4-FFF2-40B4-BE49-F238E27FC236}">
                <a16:creationId xmlns:a16="http://schemas.microsoft.com/office/drawing/2014/main" id="{3C8FA156-853E-443B-A8A4-4EE7605804CA}"/>
              </a:ext>
            </a:extLst>
          </p:cNvPr>
          <p:cNvSpPr/>
          <p:nvPr/>
        </p:nvSpPr>
        <p:spPr>
          <a:xfrm>
            <a:off x="16921398" y="11903431"/>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val 357">
            <a:extLst>
              <a:ext uri="{FF2B5EF4-FFF2-40B4-BE49-F238E27FC236}">
                <a16:creationId xmlns:a16="http://schemas.microsoft.com/office/drawing/2014/main" id="{E3DF8E6A-AEF0-4697-9A67-B1FEAFFB2D4E}"/>
              </a:ext>
            </a:extLst>
          </p:cNvPr>
          <p:cNvSpPr/>
          <p:nvPr/>
        </p:nvSpPr>
        <p:spPr>
          <a:xfrm>
            <a:off x="10700569" y="11876606"/>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Oval 358">
            <a:extLst>
              <a:ext uri="{FF2B5EF4-FFF2-40B4-BE49-F238E27FC236}">
                <a16:creationId xmlns:a16="http://schemas.microsoft.com/office/drawing/2014/main" id="{C94CF2B1-B7F4-49C6-8BFF-5146294BF87E}"/>
              </a:ext>
            </a:extLst>
          </p:cNvPr>
          <p:cNvSpPr/>
          <p:nvPr/>
        </p:nvSpPr>
        <p:spPr>
          <a:xfrm>
            <a:off x="7769198" y="833573"/>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0" name="TextBox 359">
            <a:extLst>
              <a:ext uri="{FF2B5EF4-FFF2-40B4-BE49-F238E27FC236}">
                <a16:creationId xmlns:a16="http://schemas.microsoft.com/office/drawing/2014/main" id="{B802758C-9BD0-4693-AE71-145CEEEE170F}"/>
              </a:ext>
            </a:extLst>
          </p:cNvPr>
          <p:cNvSpPr txBox="1"/>
          <p:nvPr/>
        </p:nvSpPr>
        <p:spPr>
          <a:xfrm>
            <a:off x="8258214" y="440995"/>
            <a:ext cx="3638471" cy="1200329"/>
          </a:xfrm>
          <a:prstGeom prst="rect">
            <a:avLst/>
          </a:prstGeom>
          <a:noFill/>
        </p:spPr>
        <p:txBody>
          <a:bodyPr wrap="square" rtlCol="0">
            <a:spAutoFit/>
          </a:bodyPr>
          <a:lstStyle/>
          <a:p>
            <a:r>
              <a:rPr lang="en-US" sz="3600" b="1" dirty="0"/>
              <a:t>Known enemy fighting positions</a:t>
            </a:r>
          </a:p>
        </p:txBody>
      </p:sp>
      <p:sp>
        <p:nvSpPr>
          <p:cNvPr id="361" name="Oval 360">
            <a:extLst>
              <a:ext uri="{FF2B5EF4-FFF2-40B4-BE49-F238E27FC236}">
                <a16:creationId xmlns:a16="http://schemas.microsoft.com/office/drawing/2014/main" id="{2FB86FFB-902E-4473-B3B8-9292F819BBA6}"/>
              </a:ext>
            </a:extLst>
          </p:cNvPr>
          <p:cNvSpPr/>
          <p:nvPr/>
        </p:nvSpPr>
        <p:spPr>
          <a:xfrm>
            <a:off x="12144421" y="12141769"/>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Oval 361">
            <a:extLst>
              <a:ext uri="{FF2B5EF4-FFF2-40B4-BE49-F238E27FC236}">
                <a16:creationId xmlns:a16="http://schemas.microsoft.com/office/drawing/2014/main" id="{9E971B33-D4C4-4B42-B4E0-57D12845464A}"/>
              </a:ext>
            </a:extLst>
          </p:cNvPr>
          <p:cNvSpPr/>
          <p:nvPr/>
        </p:nvSpPr>
        <p:spPr>
          <a:xfrm>
            <a:off x="4984320" y="13579804"/>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Oval 362">
            <a:extLst>
              <a:ext uri="{FF2B5EF4-FFF2-40B4-BE49-F238E27FC236}">
                <a16:creationId xmlns:a16="http://schemas.microsoft.com/office/drawing/2014/main" id="{1D22B0AA-6149-4FB3-91D3-4E884CDD08D9}"/>
              </a:ext>
            </a:extLst>
          </p:cNvPr>
          <p:cNvSpPr/>
          <p:nvPr/>
        </p:nvSpPr>
        <p:spPr>
          <a:xfrm>
            <a:off x="15126849" y="12691339"/>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TextBox 363">
            <a:extLst>
              <a:ext uri="{FF2B5EF4-FFF2-40B4-BE49-F238E27FC236}">
                <a16:creationId xmlns:a16="http://schemas.microsoft.com/office/drawing/2014/main" id="{E910FC48-70D5-4617-ABF9-CCAB9690DC27}"/>
              </a:ext>
            </a:extLst>
          </p:cNvPr>
          <p:cNvSpPr txBox="1"/>
          <p:nvPr/>
        </p:nvSpPr>
        <p:spPr>
          <a:xfrm>
            <a:off x="5451865" y="14732822"/>
            <a:ext cx="2387393"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WN69</a:t>
            </a:r>
          </a:p>
        </p:txBody>
      </p:sp>
      <p:sp>
        <p:nvSpPr>
          <p:cNvPr id="365" name="Freeform: Shape 364">
            <a:extLst>
              <a:ext uri="{FF2B5EF4-FFF2-40B4-BE49-F238E27FC236}">
                <a16:creationId xmlns:a16="http://schemas.microsoft.com/office/drawing/2014/main" id="{F125C03F-3BC6-4FC5-ACA2-E1494DB7F55C}"/>
              </a:ext>
            </a:extLst>
          </p:cNvPr>
          <p:cNvSpPr>
            <a:spLocks noChangeAspect="1"/>
          </p:cNvSpPr>
          <p:nvPr/>
        </p:nvSpPr>
        <p:spPr>
          <a:xfrm rot="20317157">
            <a:off x="2942426" y="11761509"/>
            <a:ext cx="5238083" cy="3783587"/>
          </a:xfrm>
          <a:custGeom>
            <a:avLst/>
            <a:gdLst>
              <a:gd name="connsiteX0" fmla="*/ 1299410 w 13258800"/>
              <a:gd name="connsiteY0" fmla="*/ 9577136 h 9577136"/>
              <a:gd name="connsiteX1" fmla="*/ 0 w 13258800"/>
              <a:gd name="connsiteY1" fmla="*/ 4716379 h 9577136"/>
              <a:gd name="connsiteX2" fmla="*/ 5293894 w 13258800"/>
              <a:gd name="connsiteY2" fmla="*/ 0 h 9577136"/>
              <a:gd name="connsiteX3" fmla="*/ 13258800 w 13258800"/>
              <a:gd name="connsiteY3" fmla="*/ 2815389 h 9577136"/>
              <a:gd name="connsiteX4" fmla="*/ 11646568 w 13258800"/>
              <a:gd name="connsiteY4" fmla="*/ 8398042 h 9577136"/>
              <a:gd name="connsiteX5" fmla="*/ 7002378 w 13258800"/>
              <a:gd name="connsiteY5" fmla="*/ 7459579 h 9577136"/>
              <a:gd name="connsiteX6" fmla="*/ 1299410 w 13258800"/>
              <a:gd name="connsiteY6" fmla="*/ 9577136 h 95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58800" h="9577136">
                <a:moveTo>
                  <a:pt x="1299410" y="9577136"/>
                </a:moveTo>
                <a:lnTo>
                  <a:pt x="0" y="4716379"/>
                </a:lnTo>
                <a:lnTo>
                  <a:pt x="5293894" y="0"/>
                </a:lnTo>
                <a:lnTo>
                  <a:pt x="13258800" y="2815389"/>
                </a:lnTo>
                <a:lnTo>
                  <a:pt x="11646568" y="8398042"/>
                </a:lnTo>
                <a:lnTo>
                  <a:pt x="7002378" y="7459579"/>
                </a:lnTo>
                <a:lnTo>
                  <a:pt x="1299410" y="9577136"/>
                </a:lnTo>
                <a:close/>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Freeform 18">
            <a:extLst>
              <a:ext uri="{FF2B5EF4-FFF2-40B4-BE49-F238E27FC236}">
                <a16:creationId xmlns:a16="http://schemas.microsoft.com/office/drawing/2014/main" id="{76FF587A-B076-43DA-97A2-00D184B873CD}"/>
              </a:ext>
            </a:extLst>
          </p:cNvPr>
          <p:cNvSpPr/>
          <p:nvPr/>
        </p:nvSpPr>
        <p:spPr>
          <a:xfrm rot="10800000">
            <a:off x="13390700" y="1281892"/>
            <a:ext cx="3923167" cy="3731370"/>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Freeform 17">
            <a:extLst>
              <a:ext uri="{FF2B5EF4-FFF2-40B4-BE49-F238E27FC236}">
                <a16:creationId xmlns:a16="http://schemas.microsoft.com/office/drawing/2014/main" id="{61978700-5426-411C-9092-05A787D12054}"/>
              </a:ext>
            </a:extLst>
          </p:cNvPr>
          <p:cNvSpPr/>
          <p:nvPr/>
        </p:nvSpPr>
        <p:spPr>
          <a:xfrm rot="10163060">
            <a:off x="17560295" y="2504073"/>
            <a:ext cx="2441084" cy="2493391"/>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TextBox 367">
            <a:extLst>
              <a:ext uri="{FF2B5EF4-FFF2-40B4-BE49-F238E27FC236}">
                <a16:creationId xmlns:a16="http://schemas.microsoft.com/office/drawing/2014/main" id="{AB864E1F-7B95-4167-A706-5829190C92C3}"/>
              </a:ext>
            </a:extLst>
          </p:cNvPr>
          <p:cNvSpPr txBox="1"/>
          <p:nvPr/>
        </p:nvSpPr>
        <p:spPr>
          <a:xfrm>
            <a:off x="13848973" y="4122802"/>
            <a:ext cx="1498134"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369" name="TextBox 368">
            <a:extLst>
              <a:ext uri="{FF2B5EF4-FFF2-40B4-BE49-F238E27FC236}">
                <a16:creationId xmlns:a16="http://schemas.microsoft.com/office/drawing/2014/main" id="{5A401DFD-9CDA-4A15-B2FD-E08003D19FE9}"/>
              </a:ext>
            </a:extLst>
          </p:cNvPr>
          <p:cNvSpPr txBox="1"/>
          <p:nvPr/>
        </p:nvSpPr>
        <p:spPr>
          <a:xfrm>
            <a:off x="18435346" y="3592267"/>
            <a:ext cx="1368633"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WN64</a:t>
            </a:r>
          </a:p>
        </p:txBody>
      </p:sp>
      <p:sp>
        <p:nvSpPr>
          <p:cNvPr id="370" name="Freeform: Shape 369">
            <a:extLst>
              <a:ext uri="{FF2B5EF4-FFF2-40B4-BE49-F238E27FC236}">
                <a16:creationId xmlns:a16="http://schemas.microsoft.com/office/drawing/2014/main" id="{EA38688B-221D-4B30-B790-19A31125DEBD}"/>
              </a:ext>
            </a:extLst>
          </p:cNvPr>
          <p:cNvSpPr/>
          <p:nvPr/>
        </p:nvSpPr>
        <p:spPr>
          <a:xfrm rot="20963060">
            <a:off x="4555151" y="3527250"/>
            <a:ext cx="2659583" cy="1825203"/>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Freeform: Shape 370">
            <a:extLst>
              <a:ext uri="{FF2B5EF4-FFF2-40B4-BE49-F238E27FC236}">
                <a16:creationId xmlns:a16="http://schemas.microsoft.com/office/drawing/2014/main" id="{ED702ACC-CB75-427A-8F11-C3BB87530998}"/>
              </a:ext>
            </a:extLst>
          </p:cNvPr>
          <p:cNvSpPr/>
          <p:nvPr/>
        </p:nvSpPr>
        <p:spPr>
          <a:xfrm rot="20963060">
            <a:off x="1595719" y="3525749"/>
            <a:ext cx="2145702" cy="3445476"/>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TextBox 371">
            <a:extLst>
              <a:ext uri="{FF2B5EF4-FFF2-40B4-BE49-F238E27FC236}">
                <a16:creationId xmlns:a16="http://schemas.microsoft.com/office/drawing/2014/main" id="{DF29E6EB-0098-4A65-8048-F3289527EE87}"/>
              </a:ext>
            </a:extLst>
          </p:cNvPr>
          <p:cNvSpPr txBox="1"/>
          <p:nvPr/>
        </p:nvSpPr>
        <p:spPr>
          <a:xfrm>
            <a:off x="1761923" y="5843201"/>
            <a:ext cx="1687131"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373" name="TextBox 372">
            <a:extLst>
              <a:ext uri="{FF2B5EF4-FFF2-40B4-BE49-F238E27FC236}">
                <a16:creationId xmlns:a16="http://schemas.microsoft.com/office/drawing/2014/main" id="{9DDAB60D-CA69-4692-905E-FA1090921FBE}"/>
              </a:ext>
            </a:extLst>
          </p:cNvPr>
          <p:cNvSpPr txBox="1"/>
          <p:nvPr/>
        </p:nvSpPr>
        <p:spPr>
          <a:xfrm>
            <a:off x="5257361" y="4369899"/>
            <a:ext cx="1367175" cy="523220"/>
          </a:xfrm>
          <a:prstGeom prst="rect">
            <a:avLst/>
          </a:prstGeom>
          <a:solidFill>
            <a:srgbClr val="E2F0D9"/>
          </a:solidFill>
        </p:spPr>
        <p:txBody>
          <a:bodyPr wrap="square" rtlCol="0">
            <a:spAutoFit/>
          </a:bodyPr>
          <a:lstStyle/>
          <a:p>
            <a:pPr algn="ctr"/>
            <a:r>
              <a:rPr lang="en-US" sz="2800" b="1" dirty="0">
                <a:solidFill>
                  <a:srgbClr val="C00000"/>
                </a:solidFill>
                <a:latin typeface="Georgia" panose="02040502050405020303" pitchFamily="18" charset="0"/>
              </a:rPr>
              <a:t>WN66</a:t>
            </a:r>
          </a:p>
        </p:txBody>
      </p:sp>
      <p:sp>
        <p:nvSpPr>
          <p:cNvPr id="10" name="Freeform: Shape 9">
            <a:extLst>
              <a:ext uri="{FF2B5EF4-FFF2-40B4-BE49-F238E27FC236}">
                <a16:creationId xmlns:a16="http://schemas.microsoft.com/office/drawing/2014/main" id="{DC326088-2F87-49C6-BF08-022D6C1CF662}"/>
              </a:ext>
            </a:extLst>
          </p:cNvPr>
          <p:cNvSpPr/>
          <p:nvPr/>
        </p:nvSpPr>
        <p:spPr>
          <a:xfrm>
            <a:off x="10347158" y="11526253"/>
            <a:ext cx="1034716" cy="1684421"/>
          </a:xfrm>
          <a:custGeom>
            <a:avLst/>
            <a:gdLst>
              <a:gd name="connsiteX0" fmla="*/ 48126 w 1034716"/>
              <a:gd name="connsiteY0" fmla="*/ 24063 h 1684421"/>
              <a:gd name="connsiteX1" fmla="*/ 649705 w 1034716"/>
              <a:gd name="connsiteY1" fmla="*/ 0 h 1684421"/>
              <a:gd name="connsiteX2" fmla="*/ 1034716 w 1034716"/>
              <a:gd name="connsiteY2" fmla="*/ 866273 h 1684421"/>
              <a:gd name="connsiteX3" fmla="*/ 962526 w 1034716"/>
              <a:gd name="connsiteY3" fmla="*/ 1491915 h 1684421"/>
              <a:gd name="connsiteX4" fmla="*/ 481263 w 1034716"/>
              <a:gd name="connsiteY4" fmla="*/ 1684421 h 1684421"/>
              <a:gd name="connsiteX5" fmla="*/ 0 w 1034716"/>
              <a:gd name="connsiteY5" fmla="*/ 770021 h 1684421"/>
              <a:gd name="connsiteX6" fmla="*/ 48126 w 1034716"/>
              <a:gd name="connsiteY6" fmla="*/ 24063 h 16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34716" h="1684421">
                <a:moveTo>
                  <a:pt x="48126" y="24063"/>
                </a:moveTo>
                <a:lnTo>
                  <a:pt x="649705" y="0"/>
                </a:lnTo>
                <a:lnTo>
                  <a:pt x="1034716" y="866273"/>
                </a:lnTo>
                <a:lnTo>
                  <a:pt x="962526" y="1491915"/>
                </a:lnTo>
                <a:lnTo>
                  <a:pt x="481263" y="1684421"/>
                </a:lnTo>
                <a:lnTo>
                  <a:pt x="0" y="770021"/>
                </a:lnTo>
                <a:lnTo>
                  <a:pt x="48126" y="24063"/>
                </a:lnTo>
                <a:close/>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4" name="Group 373">
            <a:extLst>
              <a:ext uri="{FF2B5EF4-FFF2-40B4-BE49-F238E27FC236}">
                <a16:creationId xmlns:a16="http://schemas.microsoft.com/office/drawing/2014/main" id="{9D25C442-3553-4810-8774-A225AE01D6AF}"/>
              </a:ext>
            </a:extLst>
          </p:cNvPr>
          <p:cNvGrpSpPr/>
          <p:nvPr/>
        </p:nvGrpSpPr>
        <p:grpSpPr>
          <a:xfrm>
            <a:off x="8244146" y="4009749"/>
            <a:ext cx="2102313" cy="1428663"/>
            <a:chOff x="2681378" y="5078262"/>
            <a:chExt cx="2102313" cy="1428663"/>
          </a:xfrm>
        </p:grpSpPr>
        <p:grpSp>
          <p:nvGrpSpPr>
            <p:cNvPr id="375" name="Group 374">
              <a:extLst>
                <a:ext uri="{FF2B5EF4-FFF2-40B4-BE49-F238E27FC236}">
                  <a16:creationId xmlns:a16="http://schemas.microsoft.com/office/drawing/2014/main" id="{A2AC1C64-4E5B-4750-81A1-79FA8DCAB87C}"/>
                </a:ext>
              </a:extLst>
            </p:cNvPr>
            <p:cNvGrpSpPr/>
            <p:nvPr/>
          </p:nvGrpSpPr>
          <p:grpSpPr>
            <a:xfrm>
              <a:off x="2681378" y="5622705"/>
              <a:ext cx="2102313" cy="884220"/>
              <a:chOff x="2528978" y="5470305"/>
              <a:chExt cx="2102313" cy="884220"/>
            </a:xfrm>
          </p:grpSpPr>
          <p:sp>
            <p:nvSpPr>
              <p:cNvPr id="377" name="Text Box 648">
                <a:extLst>
                  <a:ext uri="{FF2B5EF4-FFF2-40B4-BE49-F238E27FC236}">
                    <a16:creationId xmlns:a16="http://schemas.microsoft.com/office/drawing/2014/main" id="{878D3CBC-693D-41D6-940C-4EF39997BE6F}"/>
                  </a:ext>
                </a:extLst>
              </p:cNvPr>
              <p:cNvSpPr txBox="1">
                <a:spLocks noChangeArrowheads="1"/>
              </p:cNvSpPr>
              <p:nvPr/>
            </p:nvSpPr>
            <p:spPr bwMode="auto">
              <a:xfrm>
                <a:off x="3620684" y="5590854"/>
                <a:ext cx="1010607"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378" name="Freeform 164">
                <a:extLst>
                  <a:ext uri="{FF2B5EF4-FFF2-40B4-BE49-F238E27FC236}">
                    <a16:creationId xmlns:a16="http://schemas.microsoft.com/office/drawing/2014/main" id="{A0187057-B7CE-400E-A348-CF3935A7513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79" name="Group 165">
                <a:extLst>
                  <a:ext uri="{FF2B5EF4-FFF2-40B4-BE49-F238E27FC236}">
                    <a16:creationId xmlns:a16="http://schemas.microsoft.com/office/drawing/2014/main" id="{B233B7FB-69BC-4A19-A93E-34381CB0B861}"/>
                  </a:ext>
                </a:extLst>
              </p:cNvPr>
              <p:cNvGrpSpPr>
                <a:grpSpLocks/>
              </p:cNvGrpSpPr>
              <p:nvPr/>
            </p:nvGrpSpPr>
            <p:grpSpPr bwMode="auto">
              <a:xfrm>
                <a:off x="2528978" y="5470305"/>
                <a:ext cx="1032082" cy="760244"/>
                <a:chOff x="288" y="720"/>
                <a:chExt cx="432" cy="288"/>
              </a:xfrm>
            </p:grpSpPr>
            <p:sp>
              <p:nvSpPr>
                <p:cNvPr id="380" name="Rectangle 166">
                  <a:extLst>
                    <a:ext uri="{FF2B5EF4-FFF2-40B4-BE49-F238E27FC236}">
                      <a16:creationId xmlns:a16="http://schemas.microsoft.com/office/drawing/2014/main" id="{9125A0ED-1D2F-4B8B-BB0F-27DEF8576C3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81" name="Line 167">
                  <a:extLst>
                    <a:ext uri="{FF2B5EF4-FFF2-40B4-BE49-F238E27FC236}">
                      <a16:creationId xmlns:a16="http://schemas.microsoft.com/office/drawing/2014/main" id="{6A1BBA3B-D0E7-473C-916C-66D48341F5C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82" name="Line 168">
                  <a:extLst>
                    <a:ext uri="{FF2B5EF4-FFF2-40B4-BE49-F238E27FC236}">
                      <a16:creationId xmlns:a16="http://schemas.microsoft.com/office/drawing/2014/main" id="{60C9CB7A-ECA1-4452-A5B2-B3A692BFEE1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76" name="TextBox 375">
              <a:extLst>
                <a:ext uri="{FF2B5EF4-FFF2-40B4-BE49-F238E27FC236}">
                  <a16:creationId xmlns:a16="http://schemas.microsoft.com/office/drawing/2014/main" id="{ACF5F5E6-1C7E-4AE3-A223-5565D1C6CD63}"/>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383" name="Oval 382">
            <a:extLst>
              <a:ext uri="{FF2B5EF4-FFF2-40B4-BE49-F238E27FC236}">
                <a16:creationId xmlns:a16="http://schemas.microsoft.com/office/drawing/2014/main" id="{C0614A70-D8A3-4CAA-A36E-9593219609EF}"/>
              </a:ext>
            </a:extLst>
          </p:cNvPr>
          <p:cNvSpPr/>
          <p:nvPr/>
        </p:nvSpPr>
        <p:spPr>
          <a:xfrm rot="175501">
            <a:off x="7835155" y="4115108"/>
            <a:ext cx="2357897" cy="1563740"/>
          </a:xfrm>
          <a:prstGeom prst="ellipse">
            <a:avLst/>
          </a:pr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84" name="Group 383">
            <a:extLst>
              <a:ext uri="{FF2B5EF4-FFF2-40B4-BE49-F238E27FC236}">
                <a16:creationId xmlns:a16="http://schemas.microsoft.com/office/drawing/2014/main" id="{5FE7C50A-EE76-45C3-A7F0-D4F7257D8005}"/>
              </a:ext>
            </a:extLst>
          </p:cNvPr>
          <p:cNvGrpSpPr/>
          <p:nvPr/>
        </p:nvGrpSpPr>
        <p:grpSpPr>
          <a:xfrm>
            <a:off x="18152055" y="901490"/>
            <a:ext cx="1764025" cy="1426104"/>
            <a:chOff x="2681378" y="5063990"/>
            <a:chExt cx="1764025" cy="1426104"/>
          </a:xfrm>
        </p:grpSpPr>
        <p:grpSp>
          <p:nvGrpSpPr>
            <p:cNvPr id="385" name="Group 384">
              <a:extLst>
                <a:ext uri="{FF2B5EF4-FFF2-40B4-BE49-F238E27FC236}">
                  <a16:creationId xmlns:a16="http://schemas.microsoft.com/office/drawing/2014/main" id="{CFF2F889-56B3-4BA6-8BBD-6ACFF677BD9F}"/>
                </a:ext>
              </a:extLst>
            </p:cNvPr>
            <p:cNvGrpSpPr/>
            <p:nvPr/>
          </p:nvGrpSpPr>
          <p:grpSpPr>
            <a:xfrm>
              <a:off x="2681378" y="5622705"/>
              <a:ext cx="1764025" cy="867389"/>
              <a:chOff x="2528978" y="5470305"/>
              <a:chExt cx="1764025" cy="867389"/>
            </a:xfrm>
          </p:grpSpPr>
          <p:sp>
            <p:nvSpPr>
              <p:cNvPr id="387" name="Text Box 648">
                <a:extLst>
                  <a:ext uri="{FF2B5EF4-FFF2-40B4-BE49-F238E27FC236}">
                    <a16:creationId xmlns:a16="http://schemas.microsoft.com/office/drawing/2014/main" id="{814E81E0-9513-400C-B5CD-DEDC16B62438}"/>
                  </a:ext>
                </a:extLst>
              </p:cNvPr>
              <p:cNvSpPr txBox="1">
                <a:spLocks noChangeArrowheads="1"/>
              </p:cNvSpPr>
              <p:nvPr/>
            </p:nvSpPr>
            <p:spPr bwMode="auto">
              <a:xfrm>
                <a:off x="3463781" y="5948485"/>
                <a:ext cx="829222"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11</a:t>
                </a:r>
                <a:r>
                  <a:rPr lang="en-US" sz="3200" b="1" dirty="0">
                    <a:solidFill>
                      <a:srgbClr val="002060"/>
                    </a:solidFill>
                    <a:cs typeface="Arial" charset="0"/>
                  </a:rPr>
                  <a:t>5</a:t>
                </a:r>
              </a:p>
            </p:txBody>
          </p:sp>
          <p:sp>
            <p:nvSpPr>
              <p:cNvPr id="388" name="Freeform 164">
                <a:extLst>
                  <a:ext uri="{FF2B5EF4-FFF2-40B4-BE49-F238E27FC236}">
                    <a16:creationId xmlns:a16="http://schemas.microsoft.com/office/drawing/2014/main" id="{A7CE0B5C-9F09-46D2-9D6B-1EE6A3C42A83}"/>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89" name="Group 165">
                <a:extLst>
                  <a:ext uri="{FF2B5EF4-FFF2-40B4-BE49-F238E27FC236}">
                    <a16:creationId xmlns:a16="http://schemas.microsoft.com/office/drawing/2014/main" id="{F5030067-9CD1-49FA-8D20-B9E42EF99746}"/>
                  </a:ext>
                </a:extLst>
              </p:cNvPr>
              <p:cNvGrpSpPr>
                <a:grpSpLocks/>
              </p:cNvGrpSpPr>
              <p:nvPr/>
            </p:nvGrpSpPr>
            <p:grpSpPr bwMode="auto">
              <a:xfrm>
                <a:off x="2528978" y="5470305"/>
                <a:ext cx="1032082" cy="760244"/>
                <a:chOff x="288" y="720"/>
                <a:chExt cx="432" cy="288"/>
              </a:xfrm>
            </p:grpSpPr>
            <p:sp>
              <p:nvSpPr>
                <p:cNvPr id="390" name="Rectangle 166">
                  <a:extLst>
                    <a:ext uri="{FF2B5EF4-FFF2-40B4-BE49-F238E27FC236}">
                      <a16:creationId xmlns:a16="http://schemas.microsoft.com/office/drawing/2014/main" id="{2804C466-A188-44BC-9CDE-6B77268A117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1" name="Line 167">
                  <a:extLst>
                    <a:ext uri="{FF2B5EF4-FFF2-40B4-BE49-F238E27FC236}">
                      <a16:creationId xmlns:a16="http://schemas.microsoft.com/office/drawing/2014/main" id="{33DD069E-5E96-4708-829D-CCCDE52B1519}"/>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2" name="Line 168">
                  <a:extLst>
                    <a:ext uri="{FF2B5EF4-FFF2-40B4-BE49-F238E27FC236}">
                      <a16:creationId xmlns:a16="http://schemas.microsoft.com/office/drawing/2014/main" id="{DFA6E9D6-CF89-4056-A1DE-644C3BAD52A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6" name="TextBox 385">
              <a:extLst>
                <a:ext uri="{FF2B5EF4-FFF2-40B4-BE49-F238E27FC236}">
                  <a16:creationId xmlns:a16="http://schemas.microsoft.com/office/drawing/2014/main" id="{3932EF48-D1E7-4DB2-A164-96A26299621F}"/>
                </a:ext>
              </a:extLst>
            </p:cNvPr>
            <p:cNvSpPr txBox="1"/>
            <p:nvPr/>
          </p:nvSpPr>
          <p:spPr>
            <a:xfrm>
              <a:off x="2893212" y="5063990"/>
              <a:ext cx="620633"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3" name="Freeform: Shape 2">
            <a:extLst>
              <a:ext uri="{FF2B5EF4-FFF2-40B4-BE49-F238E27FC236}">
                <a16:creationId xmlns:a16="http://schemas.microsoft.com/office/drawing/2014/main" id="{1DD45F45-A886-4F70-978B-0CE4AD453C91}"/>
              </a:ext>
            </a:extLst>
          </p:cNvPr>
          <p:cNvSpPr/>
          <p:nvPr/>
        </p:nvSpPr>
        <p:spPr>
          <a:xfrm>
            <a:off x="7315200" y="5824044"/>
            <a:ext cx="1974223" cy="5100630"/>
          </a:xfrm>
          <a:custGeom>
            <a:avLst/>
            <a:gdLst>
              <a:gd name="connsiteX0" fmla="*/ 1227221 w 1974223"/>
              <a:gd name="connsiteY0" fmla="*/ 47367 h 5100630"/>
              <a:gd name="connsiteX1" fmla="*/ 1323474 w 1974223"/>
              <a:gd name="connsiteY1" fmla="*/ 143619 h 5100630"/>
              <a:gd name="connsiteX2" fmla="*/ 1708484 w 1974223"/>
              <a:gd name="connsiteY2" fmla="*/ 1250524 h 5100630"/>
              <a:gd name="connsiteX3" fmla="*/ 1973179 w 1974223"/>
              <a:gd name="connsiteY3" fmla="*/ 2164924 h 5100630"/>
              <a:gd name="connsiteX4" fmla="*/ 1612232 w 1974223"/>
              <a:gd name="connsiteY4" fmla="*/ 3440272 h 5100630"/>
              <a:gd name="connsiteX5" fmla="*/ 0 w 1974223"/>
              <a:gd name="connsiteY5" fmla="*/ 5100630 h 51006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4223" h="5100630">
                <a:moveTo>
                  <a:pt x="1227221" y="47367"/>
                </a:moveTo>
                <a:cubicBezTo>
                  <a:pt x="1235242" y="-4770"/>
                  <a:pt x="1243263" y="-56907"/>
                  <a:pt x="1323474" y="143619"/>
                </a:cubicBezTo>
                <a:cubicBezTo>
                  <a:pt x="1403685" y="344145"/>
                  <a:pt x="1600200" y="913640"/>
                  <a:pt x="1708484" y="1250524"/>
                </a:cubicBezTo>
                <a:cubicBezTo>
                  <a:pt x="1816768" y="1587408"/>
                  <a:pt x="1989221" y="1799966"/>
                  <a:pt x="1973179" y="2164924"/>
                </a:cubicBezTo>
                <a:cubicBezTo>
                  <a:pt x="1957137" y="2529882"/>
                  <a:pt x="1941095" y="2950988"/>
                  <a:pt x="1612232" y="3440272"/>
                </a:cubicBezTo>
                <a:cubicBezTo>
                  <a:pt x="1283369" y="3929556"/>
                  <a:pt x="268705" y="4855988"/>
                  <a:pt x="0" y="510063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Explosion 1 369">
            <a:extLst>
              <a:ext uri="{FF2B5EF4-FFF2-40B4-BE49-F238E27FC236}">
                <a16:creationId xmlns:a16="http://schemas.microsoft.com/office/drawing/2014/main" id="{BC631598-443B-4169-A91C-0E493AB36732}"/>
              </a:ext>
            </a:extLst>
          </p:cNvPr>
          <p:cNvSpPr/>
          <p:nvPr/>
        </p:nvSpPr>
        <p:spPr>
          <a:xfrm rot="17602118">
            <a:off x="6190566" y="10989151"/>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4" name="Group 393">
            <a:extLst>
              <a:ext uri="{FF2B5EF4-FFF2-40B4-BE49-F238E27FC236}">
                <a16:creationId xmlns:a16="http://schemas.microsoft.com/office/drawing/2014/main" id="{A95F7285-3609-4EF8-A8DF-01CDC2024C88}"/>
              </a:ext>
            </a:extLst>
          </p:cNvPr>
          <p:cNvGrpSpPr/>
          <p:nvPr/>
        </p:nvGrpSpPr>
        <p:grpSpPr>
          <a:xfrm>
            <a:off x="3800809" y="769586"/>
            <a:ext cx="1778058" cy="1352897"/>
            <a:chOff x="2681378" y="5078262"/>
            <a:chExt cx="1778058" cy="1352897"/>
          </a:xfrm>
        </p:grpSpPr>
        <p:grpSp>
          <p:nvGrpSpPr>
            <p:cNvPr id="395" name="Group 394">
              <a:extLst>
                <a:ext uri="{FF2B5EF4-FFF2-40B4-BE49-F238E27FC236}">
                  <a16:creationId xmlns:a16="http://schemas.microsoft.com/office/drawing/2014/main" id="{F288CE58-4136-4F45-8922-E80BF4A885F1}"/>
                </a:ext>
              </a:extLst>
            </p:cNvPr>
            <p:cNvGrpSpPr/>
            <p:nvPr/>
          </p:nvGrpSpPr>
          <p:grpSpPr>
            <a:xfrm>
              <a:off x="2681378" y="5622705"/>
              <a:ext cx="1778058" cy="808454"/>
              <a:chOff x="2528978" y="5470305"/>
              <a:chExt cx="1778058" cy="808454"/>
            </a:xfrm>
          </p:grpSpPr>
          <p:sp>
            <p:nvSpPr>
              <p:cNvPr id="397" name="Text Box 648">
                <a:extLst>
                  <a:ext uri="{FF2B5EF4-FFF2-40B4-BE49-F238E27FC236}">
                    <a16:creationId xmlns:a16="http://schemas.microsoft.com/office/drawing/2014/main" id="{FA10DEFE-B5DD-48CD-B73C-F38C0FAB8276}"/>
                  </a:ext>
                </a:extLst>
              </p:cNvPr>
              <p:cNvSpPr txBox="1">
                <a:spLocks noChangeArrowheads="1"/>
              </p:cNvSpPr>
              <p:nvPr/>
            </p:nvSpPr>
            <p:spPr bwMode="auto">
              <a:xfrm>
                <a:off x="3621166" y="5591391"/>
                <a:ext cx="685870"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nSpc>
                    <a:spcPts val="1000"/>
                  </a:lnSpc>
                  <a:spcBef>
                    <a:spcPct val="50000"/>
                  </a:spcBef>
                </a:pPr>
                <a:r>
                  <a:rPr lang="en-US" sz="3200" b="1" dirty="0">
                    <a:solidFill>
                      <a:srgbClr val="002060"/>
                    </a:solidFill>
                    <a:latin typeface="+mn-lt"/>
                    <a:cs typeface="Arial" charset="0"/>
                  </a:rPr>
                  <a:t>116</a:t>
                </a:r>
              </a:p>
            </p:txBody>
          </p:sp>
          <p:sp>
            <p:nvSpPr>
              <p:cNvPr id="398" name="Freeform 164">
                <a:extLst>
                  <a:ext uri="{FF2B5EF4-FFF2-40B4-BE49-F238E27FC236}">
                    <a16:creationId xmlns:a16="http://schemas.microsoft.com/office/drawing/2014/main" id="{1F527546-A1B9-4204-8921-5D2F3B23DA8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9" name="Group 165">
                <a:extLst>
                  <a:ext uri="{FF2B5EF4-FFF2-40B4-BE49-F238E27FC236}">
                    <a16:creationId xmlns:a16="http://schemas.microsoft.com/office/drawing/2014/main" id="{03F2E0A6-8965-43EA-9783-7B078E5BDAA8}"/>
                  </a:ext>
                </a:extLst>
              </p:cNvPr>
              <p:cNvGrpSpPr>
                <a:grpSpLocks/>
              </p:cNvGrpSpPr>
              <p:nvPr/>
            </p:nvGrpSpPr>
            <p:grpSpPr bwMode="auto">
              <a:xfrm>
                <a:off x="2528978" y="5470305"/>
                <a:ext cx="1032082" cy="760244"/>
                <a:chOff x="288" y="720"/>
                <a:chExt cx="432" cy="288"/>
              </a:xfrm>
            </p:grpSpPr>
            <p:sp>
              <p:nvSpPr>
                <p:cNvPr id="400" name="Rectangle 166">
                  <a:extLst>
                    <a:ext uri="{FF2B5EF4-FFF2-40B4-BE49-F238E27FC236}">
                      <a16:creationId xmlns:a16="http://schemas.microsoft.com/office/drawing/2014/main" id="{00AFEB60-AE28-4CDD-A502-4CE29724A105}"/>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1" name="Line 167">
                  <a:extLst>
                    <a:ext uri="{FF2B5EF4-FFF2-40B4-BE49-F238E27FC236}">
                      <a16:creationId xmlns:a16="http://schemas.microsoft.com/office/drawing/2014/main" id="{2E2BE4AB-CF7F-4919-A550-3BB17678E59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2" name="Line 168">
                  <a:extLst>
                    <a:ext uri="{FF2B5EF4-FFF2-40B4-BE49-F238E27FC236}">
                      <a16:creationId xmlns:a16="http://schemas.microsoft.com/office/drawing/2014/main" id="{7C81BD0C-867E-4F52-B13E-BB496012F84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96" name="TextBox 395">
              <a:extLst>
                <a:ext uri="{FF2B5EF4-FFF2-40B4-BE49-F238E27FC236}">
                  <a16:creationId xmlns:a16="http://schemas.microsoft.com/office/drawing/2014/main" id="{C7564CDA-E306-48D0-9E26-6E62B38DD0A6}"/>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12" name="Freeform: Shape 11">
            <a:extLst>
              <a:ext uri="{FF2B5EF4-FFF2-40B4-BE49-F238E27FC236}">
                <a16:creationId xmlns:a16="http://schemas.microsoft.com/office/drawing/2014/main" id="{5F65E68E-5E83-4C44-ABD5-6F75E2CD8150}"/>
              </a:ext>
            </a:extLst>
          </p:cNvPr>
          <p:cNvSpPr/>
          <p:nvPr/>
        </p:nvSpPr>
        <p:spPr>
          <a:xfrm>
            <a:off x="19353978" y="745483"/>
            <a:ext cx="5743896" cy="3032433"/>
          </a:xfrm>
          <a:custGeom>
            <a:avLst/>
            <a:gdLst>
              <a:gd name="connsiteX0" fmla="*/ 64990 w 5748025"/>
              <a:gd name="connsiteY0" fmla="*/ 674238 h 3008365"/>
              <a:gd name="connsiteX1" fmla="*/ 137180 w 5748025"/>
              <a:gd name="connsiteY1" fmla="*/ 674238 h 3008365"/>
              <a:gd name="connsiteX2" fmla="*/ 2663811 w 5748025"/>
              <a:gd name="connsiteY2" fmla="*/ 24533 h 3008365"/>
              <a:gd name="connsiteX3" fmla="*/ 4901685 w 5748025"/>
              <a:gd name="connsiteY3" fmla="*/ 192975 h 3008365"/>
              <a:gd name="connsiteX4" fmla="*/ 5431075 w 5748025"/>
              <a:gd name="connsiteY4" fmla="*/ 722365 h 3008365"/>
              <a:gd name="connsiteX5" fmla="*/ 5743896 w 5748025"/>
              <a:gd name="connsiteY5" fmla="*/ 1540512 h 3008365"/>
              <a:gd name="connsiteX6" fmla="*/ 5214506 w 5748025"/>
              <a:gd name="connsiteY6" fmla="*/ 3008365 h 3008365"/>
              <a:gd name="connsiteX0" fmla="*/ 64990 w 5743896"/>
              <a:gd name="connsiteY0" fmla="*/ 698306 h 3032433"/>
              <a:gd name="connsiteX1" fmla="*/ 137180 w 5743896"/>
              <a:gd name="connsiteY1" fmla="*/ 698306 h 3032433"/>
              <a:gd name="connsiteX2" fmla="*/ 2663811 w 5743896"/>
              <a:gd name="connsiteY2" fmla="*/ 48601 h 3032433"/>
              <a:gd name="connsiteX3" fmla="*/ 4901685 w 5743896"/>
              <a:gd name="connsiteY3" fmla="*/ 217043 h 3032433"/>
              <a:gd name="connsiteX4" fmla="*/ 5743896 w 5743896"/>
              <a:gd name="connsiteY4" fmla="*/ 1564580 h 3032433"/>
              <a:gd name="connsiteX5" fmla="*/ 5214506 w 5743896"/>
              <a:gd name="connsiteY5" fmla="*/ 3032433 h 30324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743896" h="3032433">
                <a:moveTo>
                  <a:pt x="64990" y="698306"/>
                </a:moveTo>
                <a:cubicBezTo>
                  <a:pt x="-115484" y="752448"/>
                  <a:pt x="137180" y="698306"/>
                  <a:pt x="137180" y="698306"/>
                </a:cubicBezTo>
                <a:cubicBezTo>
                  <a:pt x="570317" y="590022"/>
                  <a:pt x="1869727" y="128811"/>
                  <a:pt x="2663811" y="48601"/>
                </a:cubicBezTo>
                <a:cubicBezTo>
                  <a:pt x="3457895" y="-31610"/>
                  <a:pt x="4388338" y="-35620"/>
                  <a:pt x="4901685" y="217043"/>
                </a:cubicBezTo>
                <a:cubicBezTo>
                  <a:pt x="5415033" y="469706"/>
                  <a:pt x="5691759" y="1095348"/>
                  <a:pt x="5743896" y="1564580"/>
                </a:cubicBezTo>
                <a:cubicBezTo>
                  <a:pt x="5707801" y="1945580"/>
                  <a:pt x="5461153" y="2489006"/>
                  <a:pt x="5214506" y="303243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03" name="Group 402">
            <a:extLst>
              <a:ext uri="{FF2B5EF4-FFF2-40B4-BE49-F238E27FC236}">
                <a16:creationId xmlns:a16="http://schemas.microsoft.com/office/drawing/2014/main" id="{3CBE0E64-2061-4C01-B8A6-D01B3203024C}"/>
              </a:ext>
            </a:extLst>
          </p:cNvPr>
          <p:cNvGrpSpPr/>
          <p:nvPr/>
        </p:nvGrpSpPr>
        <p:grpSpPr>
          <a:xfrm>
            <a:off x="22890736" y="3472727"/>
            <a:ext cx="1770555" cy="1342182"/>
            <a:chOff x="2681378" y="5078262"/>
            <a:chExt cx="1770555" cy="1342182"/>
          </a:xfrm>
        </p:grpSpPr>
        <p:grpSp>
          <p:nvGrpSpPr>
            <p:cNvPr id="404" name="Group 403">
              <a:extLst>
                <a:ext uri="{FF2B5EF4-FFF2-40B4-BE49-F238E27FC236}">
                  <a16:creationId xmlns:a16="http://schemas.microsoft.com/office/drawing/2014/main" id="{6D8FBD02-D12B-4342-84B0-53F0A0CFEC44}"/>
                </a:ext>
              </a:extLst>
            </p:cNvPr>
            <p:cNvGrpSpPr/>
            <p:nvPr/>
          </p:nvGrpSpPr>
          <p:grpSpPr>
            <a:xfrm>
              <a:off x="2681378" y="5622705"/>
              <a:ext cx="1770555" cy="797739"/>
              <a:chOff x="2528978" y="5470305"/>
              <a:chExt cx="1770555" cy="797739"/>
            </a:xfrm>
          </p:grpSpPr>
          <p:sp>
            <p:nvSpPr>
              <p:cNvPr id="406" name="Text Box 648">
                <a:extLst>
                  <a:ext uri="{FF2B5EF4-FFF2-40B4-BE49-F238E27FC236}">
                    <a16:creationId xmlns:a16="http://schemas.microsoft.com/office/drawing/2014/main" id="{A032FB85-5BCB-4688-B09C-AACDD582C646}"/>
                  </a:ext>
                </a:extLst>
              </p:cNvPr>
              <p:cNvSpPr txBox="1">
                <a:spLocks noChangeArrowheads="1"/>
              </p:cNvSpPr>
              <p:nvPr/>
            </p:nvSpPr>
            <p:spPr bwMode="auto">
              <a:xfrm>
                <a:off x="3597416" y="5580676"/>
                <a:ext cx="702117"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nSpc>
                    <a:spcPts val="1000"/>
                  </a:lnSpc>
                  <a:spcBef>
                    <a:spcPct val="50000"/>
                  </a:spcBef>
                </a:pPr>
                <a:r>
                  <a:rPr lang="en-US" sz="3200" b="1" dirty="0">
                    <a:solidFill>
                      <a:srgbClr val="002060"/>
                    </a:solidFill>
                    <a:latin typeface="+mn-lt"/>
                    <a:cs typeface="Arial" charset="0"/>
                  </a:rPr>
                  <a:t>115</a:t>
                </a:r>
              </a:p>
            </p:txBody>
          </p:sp>
          <p:sp>
            <p:nvSpPr>
              <p:cNvPr id="407" name="Freeform 164">
                <a:extLst>
                  <a:ext uri="{FF2B5EF4-FFF2-40B4-BE49-F238E27FC236}">
                    <a16:creationId xmlns:a16="http://schemas.microsoft.com/office/drawing/2014/main" id="{ED2C1CC1-61EF-406E-A761-036FFA8FF2C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08" name="Group 165">
                <a:extLst>
                  <a:ext uri="{FF2B5EF4-FFF2-40B4-BE49-F238E27FC236}">
                    <a16:creationId xmlns:a16="http://schemas.microsoft.com/office/drawing/2014/main" id="{39E79CB0-D382-43D4-9335-2E148926508E}"/>
                  </a:ext>
                </a:extLst>
              </p:cNvPr>
              <p:cNvGrpSpPr>
                <a:grpSpLocks/>
              </p:cNvGrpSpPr>
              <p:nvPr/>
            </p:nvGrpSpPr>
            <p:grpSpPr bwMode="auto">
              <a:xfrm>
                <a:off x="2528978" y="5470305"/>
                <a:ext cx="1032082" cy="760244"/>
                <a:chOff x="288" y="720"/>
                <a:chExt cx="432" cy="288"/>
              </a:xfrm>
            </p:grpSpPr>
            <p:sp>
              <p:nvSpPr>
                <p:cNvPr id="409" name="Rectangle 166">
                  <a:extLst>
                    <a:ext uri="{FF2B5EF4-FFF2-40B4-BE49-F238E27FC236}">
                      <a16:creationId xmlns:a16="http://schemas.microsoft.com/office/drawing/2014/main" id="{D988C93D-BD9D-4683-8AA6-B87424FEF17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0" name="Line 167">
                  <a:extLst>
                    <a:ext uri="{FF2B5EF4-FFF2-40B4-BE49-F238E27FC236}">
                      <a16:creationId xmlns:a16="http://schemas.microsoft.com/office/drawing/2014/main" id="{2909E2C3-14CB-4009-8391-77AE6ED456F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1" name="Line 168">
                  <a:extLst>
                    <a:ext uri="{FF2B5EF4-FFF2-40B4-BE49-F238E27FC236}">
                      <a16:creationId xmlns:a16="http://schemas.microsoft.com/office/drawing/2014/main" id="{AF136C7D-3957-4EC4-8223-4F6921FED31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5" name="TextBox 404">
              <a:extLst>
                <a:ext uri="{FF2B5EF4-FFF2-40B4-BE49-F238E27FC236}">
                  <a16:creationId xmlns:a16="http://schemas.microsoft.com/office/drawing/2014/main" id="{C42BEB20-0C89-4FE5-AA3E-BC154D82A00F}"/>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421" name="Group 420">
            <a:extLst>
              <a:ext uri="{FF2B5EF4-FFF2-40B4-BE49-F238E27FC236}">
                <a16:creationId xmlns:a16="http://schemas.microsoft.com/office/drawing/2014/main" id="{EE38CB34-A95B-460F-B76C-A333DD968A38}"/>
              </a:ext>
            </a:extLst>
          </p:cNvPr>
          <p:cNvGrpSpPr/>
          <p:nvPr/>
        </p:nvGrpSpPr>
        <p:grpSpPr>
          <a:xfrm>
            <a:off x="24338201" y="4656903"/>
            <a:ext cx="1777316" cy="1365231"/>
            <a:chOff x="2681378" y="5078262"/>
            <a:chExt cx="1777316" cy="1365231"/>
          </a:xfrm>
        </p:grpSpPr>
        <p:grpSp>
          <p:nvGrpSpPr>
            <p:cNvPr id="422" name="Group 421">
              <a:extLst>
                <a:ext uri="{FF2B5EF4-FFF2-40B4-BE49-F238E27FC236}">
                  <a16:creationId xmlns:a16="http://schemas.microsoft.com/office/drawing/2014/main" id="{288A52A2-7B5D-475C-9CE0-8606D52D9AD3}"/>
                </a:ext>
              </a:extLst>
            </p:cNvPr>
            <p:cNvGrpSpPr/>
            <p:nvPr/>
          </p:nvGrpSpPr>
          <p:grpSpPr>
            <a:xfrm>
              <a:off x="2681378" y="5622705"/>
              <a:ext cx="1777316" cy="820788"/>
              <a:chOff x="2528978" y="5470305"/>
              <a:chExt cx="1777316" cy="820788"/>
            </a:xfrm>
          </p:grpSpPr>
          <p:sp>
            <p:nvSpPr>
              <p:cNvPr id="424" name="Text Box 648">
                <a:extLst>
                  <a:ext uri="{FF2B5EF4-FFF2-40B4-BE49-F238E27FC236}">
                    <a16:creationId xmlns:a16="http://schemas.microsoft.com/office/drawing/2014/main" id="{73E96DAB-AD65-4BC7-8541-94360E8C3D73}"/>
                  </a:ext>
                </a:extLst>
              </p:cNvPr>
              <p:cNvSpPr txBox="1">
                <a:spLocks noChangeArrowheads="1"/>
              </p:cNvSpPr>
              <p:nvPr/>
            </p:nvSpPr>
            <p:spPr bwMode="auto">
              <a:xfrm>
                <a:off x="3526669" y="5603725"/>
                <a:ext cx="779625"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1</a:t>
                </a:r>
              </a:p>
              <a:p>
                <a:pPr>
                  <a:lnSpc>
                    <a:spcPts val="1000"/>
                  </a:lnSpc>
                  <a:spcBef>
                    <a:spcPct val="50000"/>
                  </a:spcBef>
                </a:pPr>
                <a:r>
                  <a:rPr lang="en-US" sz="3200" b="1" dirty="0">
                    <a:solidFill>
                      <a:srgbClr val="002060"/>
                    </a:solidFill>
                    <a:cs typeface="Arial" charset="0"/>
                  </a:rPr>
                  <a:t> 115</a:t>
                </a:r>
                <a:endParaRPr lang="en-US" sz="3200" b="1" dirty="0">
                  <a:solidFill>
                    <a:srgbClr val="002060"/>
                  </a:solidFill>
                  <a:latin typeface="+mn-lt"/>
                  <a:cs typeface="Arial" charset="0"/>
                </a:endParaRPr>
              </a:p>
            </p:txBody>
          </p:sp>
          <p:sp>
            <p:nvSpPr>
              <p:cNvPr id="425" name="Freeform 164">
                <a:extLst>
                  <a:ext uri="{FF2B5EF4-FFF2-40B4-BE49-F238E27FC236}">
                    <a16:creationId xmlns:a16="http://schemas.microsoft.com/office/drawing/2014/main" id="{CDF9E4D6-70EE-46B7-BB9C-BB572925949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26" name="Group 165">
                <a:extLst>
                  <a:ext uri="{FF2B5EF4-FFF2-40B4-BE49-F238E27FC236}">
                    <a16:creationId xmlns:a16="http://schemas.microsoft.com/office/drawing/2014/main" id="{AD857E12-C844-414D-B1A1-33701CAFF0CA}"/>
                  </a:ext>
                </a:extLst>
              </p:cNvPr>
              <p:cNvGrpSpPr>
                <a:grpSpLocks/>
              </p:cNvGrpSpPr>
              <p:nvPr/>
            </p:nvGrpSpPr>
            <p:grpSpPr bwMode="auto">
              <a:xfrm>
                <a:off x="2528978" y="5470305"/>
                <a:ext cx="1032082" cy="760244"/>
                <a:chOff x="288" y="720"/>
                <a:chExt cx="432" cy="288"/>
              </a:xfrm>
            </p:grpSpPr>
            <p:sp>
              <p:nvSpPr>
                <p:cNvPr id="427" name="Rectangle 166">
                  <a:extLst>
                    <a:ext uri="{FF2B5EF4-FFF2-40B4-BE49-F238E27FC236}">
                      <a16:creationId xmlns:a16="http://schemas.microsoft.com/office/drawing/2014/main" id="{35CC333C-E0C5-431E-85D8-8D0AE59124F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28" name="Line 167">
                  <a:extLst>
                    <a:ext uri="{FF2B5EF4-FFF2-40B4-BE49-F238E27FC236}">
                      <a16:creationId xmlns:a16="http://schemas.microsoft.com/office/drawing/2014/main" id="{ABE7B3B3-A12A-4FEF-A395-615A2A35711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29" name="Line 168">
                  <a:extLst>
                    <a:ext uri="{FF2B5EF4-FFF2-40B4-BE49-F238E27FC236}">
                      <a16:creationId xmlns:a16="http://schemas.microsoft.com/office/drawing/2014/main" id="{C768624B-3DBB-4D1A-A257-3544C1E5762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23" name="TextBox 422">
              <a:extLst>
                <a:ext uri="{FF2B5EF4-FFF2-40B4-BE49-F238E27FC236}">
                  <a16:creationId xmlns:a16="http://schemas.microsoft.com/office/drawing/2014/main" id="{5A72DC2D-51CF-41E7-8536-0BA4FFEF17EE}"/>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430" name="Freeform: Shape 429">
            <a:extLst>
              <a:ext uri="{FF2B5EF4-FFF2-40B4-BE49-F238E27FC236}">
                <a16:creationId xmlns:a16="http://schemas.microsoft.com/office/drawing/2014/main" id="{7F76B99C-CDE8-4BFE-B2D8-387A01D0CA72}"/>
              </a:ext>
            </a:extLst>
          </p:cNvPr>
          <p:cNvSpPr/>
          <p:nvPr/>
        </p:nvSpPr>
        <p:spPr>
          <a:xfrm>
            <a:off x="12892977" y="6405557"/>
            <a:ext cx="11787802" cy="6663217"/>
          </a:xfrm>
          <a:custGeom>
            <a:avLst/>
            <a:gdLst>
              <a:gd name="connsiteX0" fmla="*/ 11335810 w 12033642"/>
              <a:gd name="connsiteY0" fmla="*/ 0 h 7182047"/>
              <a:gd name="connsiteX1" fmla="*/ 8905431 w 12033642"/>
              <a:gd name="connsiteY1" fmla="*/ 1949116 h 7182047"/>
              <a:gd name="connsiteX2" fmla="*/ 6450989 w 12033642"/>
              <a:gd name="connsiteY2" fmla="*/ 3224463 h 7182047"/>
              <a:gd name="connsiteX3" fmla="*/ 2721200 w 12033642"/>
              <a:gd name="connsiteY3" fmla="*/ 5149516 h 7182047"/>
              <a:gd name="connsiteX4" fmla="*/ 940526 w 12033642"/>
              <a:gd name="connsiteY4" fmla="*/ 6087979 h 7182047"/>
              <a:gd name="connsiteX5" fmla="*/ 555516 w 12033642"/>
              <a:gd name="connsiteY5" fmla="*/ 5630779 h 7182047"/>
              <a:gd name="connsiteX6" fmla="*/ 26126 w 12033642"/>
              <a:gd name="connsiteY6" fmla="*/ 6833937 h 7182047"/>
              <a:gd name="connsiteX7" fmla="*/ 1445853 w 12033642"/>
              <a:gd name="connsiteY7" fmla="*/ 7170821 h 7182047"/>
              <a:gd name="connsiteX8" fmla="*/ 1229284 w 12033642"/>
              <a:gd name="connsiteY8" fmla="*/ 6521116 h 7182047"/>
              <a:gd name="connsiteX9" fmla="*/ 4694379 w 12033642"/>
              <a:gd name="connsiteY9" fmla="*/ 4860758 h 7182047"/>
              <a:gd name="connsiteX10" fmla="*/ 8351979 w 12033642"/>
              <a:gd name="connsiteY10" fmla="*/ 3368842 h 7182047"/>
              <a:gd name="connsiteX11" fmla="*/ 12033642 w 12033642"/>
              <a:gd name="connsiteY11" fmla="*/ 649705 h 7182047"/>
              <a:gd name="connsiteX0" fmla="*/ 11339088 w 12036920"/>
              <a:gd name="connsiteY0" fmla="*/ 0 h 7182047"/>
              <a:gd name="connsiteX1" fmla="*/ 8908709 w 12036920"/>
              <a:gd name="connsiteY1" fmla="*/ 1949116 h 7182047"/>
              <a:gd name="connsiteX2" fmla="*/ 6454267 w 12036920"/>
              <a:gd name="connsiteY2" fmla="*/ 3224463 h 7182047"/>
              <a:gd name="connsiteX3" fmla="*/ 2724478 w 12036920"/>
              <a:gd name="connsiteY3" fmla="*/ 5149516 h 7182047"/>
              <a:gd name="connsiteX4" fmla="*/ 1395979 w 12036920"/>
              <a:gd name="connsiteY4" fmla="*/ 5766432 h 7182047"/>
              <a:gd name="connsiteX5" fmla="*/ 558794 w 12036920"/>
              <a:gd name="connsiteY5" fmla="*/ 5630779 h 7182047"/>
              <a:gd name="connsiteX6" fmla="*/ 29404 w 12036920"/>
              <a:gd name="connsiteY6" fmla="*/ 6833937 h 7182047"/>
              <a:gd name="connsiteX7" fmla="*/ 1449131 w 12036920"/>
              <a:gd name="connsiteY7" fmla="*/ 7170821 h 7182047"/>
              <a:gd name="connsiteX8" fmla="*/ 1232562 w 12036920"/>
              <a:gd name="connsiteY8" fmla="*/ 6521116 h 7182047"/>
              <a:gd name="connsiteX9" fmla="*/ 4697657 w 12036920"/>
              <a:gd name="connsiteY9" fmla="*/ 4860758 h 7182047"/>
              <a:gd name="connsiteX10" fmla="*/ 8355257 w 12036920"/>
              <a:gd name="connsiteY10" fmla="*/ 3368842 h 7182047"/>
              <a:gd name="connsiteX11" fmla="*/ 12036920 w 12036920"/>
              <a:gd name="connsiteY11" fmla="*/ 649705 h 7182047"/>
              <a:gd name="connsiteX0" fmla="*/ 11310390 w 12008222"/>
              <a:gd name="connsiteY0" fmla="*/ 0 h 7183386"/>
              <a:gd name="connsiteX1" fmla="*/ 8880011 w 12008222"/>
              <a:gd name="connsiteY1" fmla="*/ 1949116 h 7183386"/>
              <a:gd name="connsiteX2" fmla="*/ 6425569 w 12008222"/>
              <a:gd name="connsiteY2" fmla="*/ 3224463 h 7183386"/>
              <a:gd name="connsiteX3" fmla="*/ 2695780 w 12008222"/>
              <a:gd name="connsiteY3" fmla="*/ 5149516 h 7183386"/>
              <a:gd name="connsiteX4" fmla="*/ 1367281 w 12008222"/>
              <a:gd name="connsiteY4" fmla="*/ 5766432 h 7183386"/>
              <a:gd name="connsiteX5" fmla="*/ 1231225 w 12008222"/>
              <a:gd name="connsiteY5" fmla="*/ 5494819 h 7183386"/>
              <a:gd name="connsiteX6" fmla="*/ 706 w 12008222"/>
              <a:gd name="connsiteY6" fmla="*/ 6833937 h 7183386"/>
              <a:gd name="connsiteX7" fmla="*/ 1420433 w 12008222"/>
              <a:gd name="connsiteY7" fmla="*/ 7170821 h 7183386"/>
              <a:gd name="connsiteX8" fmla="*/ 1203864 w 12008222"/>
              <a:gd name="connsiteY8" fmla="*/ 6521116 h 7183386"/>
              <a:gd name="connsiteX9" fmla="*/ 4668959 w 12008222"/>
              <a:gd name="connsiteY9" fmla="*/ 4860758 h 7183386"/>
              <a:gd name="connsiteX10" fmla="*/ 8326559 w 12008222"/>
              <a:gd name="connsiteY10" fmla="*/ 3368842 h 7183386"/>
              <a:gd name="connsiteX11" fmla="*/ 12008222 w 12008222"/>
              <a:gd name="connsiteY11" fmla="*/ 649705 h 7183386"/>
              <a:gd name="connsiteX0" fmla="*/ 11318382 w 12016214"/>
              <a:gd name="connsiteY0" fmla="*/ 0 h 7177224"/>
              <a:gd name="connsiteX1" fmla="*/ 8888003 w 12016214"/>
              <a:gd name="connsiteY1" fmla="*/ 1949116 h 7177224"/>
              <a:gd name="connsiteX2" fmla="*/ 6433561 w 12016214"/>
              <a:gd name="connsiteY2" fmla="*/ 3224463 h 7177224"/>
              <a:gd name="connsiteX3" fmla="*/ 2703772 w 12016214"/>
              <a:gd name="connsiteY3" fmla="*/ 5149516 h 7177224"/>
              <a:gd name="connsiteX4" fmla="*/ 1375273 w 12016214"/>
              <a:gd name="connsiteY4" fmla="*/ 5766432 h 7177224"/>
              <a:gd name="connsiteX5" fmla="*/ 1239217 w 12016214"/>
              <a:gd name="connsiteY5" fmla="*/ 5494819 h 7177224"/>
              <a:gd name="connsiteX6" fmla="*/ 701 w 12016214"/>
              <a:gd name="connsiteY6" fmla="*/ 6769956 h 7177224"/>
              <a:gd name="connsiteX7" fmla="*/ 1428425 w 12016214"/>
              <a:gd name="connsiteY7" fmla="*/ 7170821 h 7177224"/>
              <a:gd name="connsiteX8" fmla="*/ 1211856 w 12016214"/>
              <a:gd name="connsiteY8" fmla="*/ 6521116 h 7177224"/>
              <a:gd name="connsiteX9" fmla="*/ 4676951 w 12016214"/>
              <a:gd name="connsiteY9" fmla="*/ 4860758 h 7177224"/>
              <a:gd name="connsiteX10" fmla="*/ 8334551 w 12016214"/>
              <a:gd name="connsiteY10" fmla="*/ 3368842 h 7177224"/>
              <a:gd name="connsiteX11" fmla="*/ 12016214 w 12016214"/>
              <a:gd name="connsiteY11" fmla="*/ 649705 h 7177224"/>
              <a:gd name="connsiteX0" fmla="*/ 11318382 w 12016214"/>
              <a:gd name="connsiteY0" fmla="*/ 0 h 7187398"/>
              <a:gd name="connsiteX1" fmla="*/ 8888003 w 12016214"/>
              <a:gd name="connsiteY1" fmla="*/ 1949116 h 7187398"/>
              <a:gd name="connsiteX2" fmla="*/ 6433561 w 12016214"/>
              <a:gd name="connsiteY2" fmla="*/ 3224463 h 7187398"/>
              <a:gd name="connsiteX3" fmla="*/ 2703772 w 12016214"/>
              <a:gd name="connsiteY3" fmla="*/ 5149516 h 7187398"/>
              <a:gd name="connsiteX4" fmla="*/ 1375273 w 12016214"/>
              <a:gd name="connsiteY4" fmla="*/ 5766432 h 7187398"/>
              <a:gd name="connsiteX5" fmla="*/ 1239217 w 12016214"/>
              <a:gd name="connsiteY5" fmla="*/ 5494819 h 7187398"/>
              <a:gd name="connsiteX6" fmla="*/ 701 w 12016214"/>
              <a:gd name="connsiteY6" fmla="*/ 6769956 h 7187398"/>
              <a:gd name="connsiteX7" fmla="*/ 1428425 w 12016214"/>
              <a:gd name="connsiteY7" fmla="*/ 7170821 h 7187398"/>
              <a:gd name="connsiteX8" fmla="*/ 1635732 w 12016214"/>
              <a:gd name="connsiteY8" fmla="*/ 6310511 h 7187398"/>
              <a:gd name="connsiteX9" fmla="*/ 4676951 w 12016214"/>
              <a:gd name="connsiteY9" fmla="*/ 4860758 h 7187398"/>
              <a:gd name="connsiteX10" fmla="*/ 8334551 w 12016214"/>
              <a:gd name="connsiteY10" fmla="*/ 3368842 h 7187398"/>
              <a:gd name="connsiteX11" fmla="*/ 12016214 w 12016214"/>
              <a:gd name="connsiteY11" fmla="*/ 649705 h 7187398"/>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4681068 w 12020331"/>
              <a:gd name="connsiteY9" fmla="*/ 4860758 h 6827052"/>
              <a:gd name="connsiteX10" fmla="*/ 8338668 w 12020331"/>
              <a:gd name="connsiteY10" fmla="*/ 3368842 h 6827052"/>
              <a:gd name="connsiteX11" fmla="*/ 12020331 w 12020331"/>
              <a:gd name="connsiteY11" fmla="*/ 649705 h 6827052"/>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4681068 w 12020331"/>
              <a:gd name="connsiteY10" fmla="*/ 4860758 h 6827052"/>
              <a:gd name="connsiteX11" fmla="*/ 8338668 w 12020331"/>
              <a:gd name="connsiteY11" fmla="*/ 3368842 h 6827052"/>
              <a:gd name="connsiteX12" fmla="*/ 12020331 w 12020331"/>
              <a:gd name="connsiteY12" fmla="*/ 649705 h 6827052"/>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2296501 w 12020331"/>
              <a:gd name="connsiteY10" fmla="*/ 5989340 h 6827052"/>
              <a:gd name="connsiteX11" fmla="*/ 4681068 w 12020331"/>
              <a:gd name="connsiteY11" fmla="*/ 4860758 h 6827052"/>
              <a:gd name="connsiteX12" fmla="*/ 8338668 w 12020331"/>
              <a:gd name="connsiteY12" fmla="*/ 3368842 h 6827052"/>
              <a:gd name="connsiteX13" fmla="*/ 12020331 w 12020331"/>
              <a:gd name="connsiteY13" fmla="*/ 649705 h 6827052"/>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2296501 w 12020331"/>
              <a:gd name="connsiteY10" fmla="*/ 5989340 h 6827052"/>
              <a:gd name="connsiteX11" fmla="*/ 5963216 w 12020331"/>
              <a:gd name="connsiteY11" fmla="*/ 4393619 h 6827052"/>
              <a:gd name="connsiteX12" fmla="*/ 8338668 w 12020331"/>
              <a:gd name="connsiteY12" fmla="*/ 3368842 h 6827052"/>
              <a:gd name="connsiteX13" fmla="*/ 12020331 w 12020331"/>
              <a:gd name="connsiteY13" fmla="*/ 649705 h 6827052"/>
              <a:gd name="connsiteX0" fmla="*/ 11322499 w 12020331"/>
              <a:gd name="connsiteY0" fmla="*/ 0 h 6827052"/>
              <a:gd name="connsiteX1" fmla="*/ 8892120 w 12020331"/>
              <a:gd name="connsiteY1" fmla="*/ 1949116 h 6827052"/>
              <a:gd name="connsiteX2" fmla="*/ 5632608 w 12020331"/>
              <a:gd name="connsiteY2" fmla="*/ 3651846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2296501 w 12020331"/>
              <a:gd name="connsiteY10" fmla="*/ 5989340 h 6827052"/>
              <a:gd name="connsiteX11" fmla="*/ 5963216 w 12020331"/>
              <a:gd name="connsiteY11" fmla="*/ 4393619 h 6827052"/>
              <a:gd name="connsiteX12" fmla="*/ 8338668 w 12020331"/>
              <a:gd name="connsiteY12" fmla="*/ 3368842 h 6827052"/>
              <a:gd name="connsiteX13" fmla="*/ 12020331 w 12020331"/>
              <a:gd name="connsiteY13" fmla="*/ 649705 h 6827052"/>
              <a:gd name="connsiteX0" fmla="*/ 11322499 w 12020331"/>
              <a:gd name="connsiteY0" fmla="*/ 0 h 6827052"/>
              <a:gd name="connsiteX1" fmla="*/ 8892120 w 12020331"/>
              <a:gd name="connsiteY1" fmla="*/ 1949116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338668 w 12020331"/>
              <a:gd name="connsiteY11" fmla="*/ 3368842 h 6827052"/>
              <a:gd name="connsiteX12" fmla="*/ 12020331 w 12020331"/>
              <a:gd name="connsiteY12" fmla="*/ 649705 h 6827052"/>
              <a:gd name="connsiteX0" fmla="*/ 11322499 w 12020331"/>
              <a:gd name="connsiteY0" fmla="*/ 0 h 6827052"/>
              <a:gd name="connsiteX1" fmla="*/ 8892120 w 12020331"/>
              <a:gd name="connsiteY1" fmla="*/ 1949116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827052"/>
              <a:gd name="connsiteX1" fmla="*/ 8047294 w 12020331"/>
              <a:gd name="connsiteY1" fmla="*/ 2485830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827052"/>
              <a:gd name="connsiteX1" fmla="*/ 8047294 w 12020331"/>
              <a:gd name="connsiteY1" fmla="*/ 2485830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827052"/>
              <a:gd name="connsiteX1" fmla="*/ 8047294 w 12020331"/>
              <a:gd name="connsiteY1" fmla="*/ 2485830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769956"/>
              <a:gd name="connsiteX1" fmla="*/ 8047294 w 12020331"/>
              <a:gd name="connsiteY1" fmla="*/ 2485830 h 6769956"/>
              <a:gd name="connsiteX2" fmla="*/ 5632608 w 12020331"/>
              <a:gd name="connsiteY2" fmla="*/ 3651846 h 6769956"/>
              <a:gd name="connsiteX3" fmla="*/ 2040576 w 12020331"/>
              <a:gd name="connsiteY3" fmla="*/ 5450830 h 6769956"/>
              <a:gd name="connsiteX4" fmla="*/ 1379390 w 12020331"/>
              <a:gd name="connsiteY4" fmla="*/ 5766432 h 6769956"/>
              <a:gd name="connsiteX5" fmla="*/ 1243334 w 12020331"/>
              <a:gd name="connsiteY5" fmla="*/ 5494819 h 6769956"/>
              <a:gd name="connsiteX6" fmla="*/ 4818 w 12020331"/>
              <a:gd name="connsiteY6" fmla="*/ 6769956 h 6769956"/>
              <a:gd name="connsiteX7" fmla="*/ 1760446 w 12020331"/>
              <a:gd name="connsiteY7" fmla="*/ 6576328 h 6769956"/>
              <a:gd name="connsiteX8" fmla="*/ 1639849 w 12020331"/>
              <a:gd name="connsiteY8" fmla="*/ 6310511 h 6769956"/>
              <a:gd name="connsiteX9" fmla="*/ 2296501 w 12020331"/>
              <a:gd name="connsiteY9" fmla="*/ 5989340 h 6769956"/>
              <a:gd name="connsiteX10" fmla="*/ 5963216 w 12020331"/>
              <a:gd name="connsiteY10" fmla="*/ 4393619 h 6769956"/>
              <a:gd name="connsiteX11" fmla="*/ 8457937 w 12020331"/>
              <a:gd name="connsiteY11" fmla="*/ 3189937 h 6769956"/>
              <a:gd name="connsiteX12" fmla="*/ 12020331 w 12020331"/>
              <a:gd name="connsiteY12" fmla="*/ 649705 h 6769956"/>
              <a:gd name="connsiteX0" fmla="*/ 11317681 w 12015513"/>
              <a:gd name="connsiteY0" fmla="*/ 0 h 6769956"/>
              <a:gd name="connsiteX1" fmla="*/ 8042476 w 12015513"/>
              <a:gd name="connsiteY1" fmla="*/ 2485830 h 6769956"/>
              <a:gd name="connsiteX2" fmla="*/ 5627790 w 12015513"/>
              <a:gd name="connsiteY2" fmla="*/ 3651846 h 6769956"/>
              <a:gd name="connsiteX3" fmla="*/ 2035758 w 12015513"/>
              <a:gd name="connsiteY3" fmla="*/ 5450830 h 6769956"/>
              <a:gd name="connsiteX4" fmla="*/ 1374572 w 12015513"/>
              <a:gd name="connsiteY4" fmla="*/ 5766432 h 6769956"/>
              <a:gd name="connsiteX5" fmla="*/ 1238516 w 12015513"/>
              <a:gd name="connsiteY5" fmla="*/ 5494819 h 6769956"/>
              <a:gd name="connsiteX6" fmla="*/ 0 w 12015513"/>
              <a:gd name="connsiteY6" fmla="*/ 6769956 h 6769956"/>
              <a:gd name="connsiteX7" fmla="*/ 1755628 w 12015513"/>
              <a:gd name="connsiteY7" fmla="*/ 6576328 h 6769956"/>
              <a:gd name="connsiteX8" fmla="*/ 1635031 w 12015513"/>
              <a:gd name="connsiteY8" fmla="*/ 6310511 h 6769956"/>
              <a:gd name="connsiteX9" fmla="*/ 2291683 w 12015513"/>
              <a:gd name="connsiteY9" fmla="*/ 5989340 h 6769956"/>
              <a:gd name="connsiteX10" fmla="*/ 5958398 w 12015513"/>
              <a:gd name="connsiteY10" fmla="*/ 4393619 h 6769956"/>
              <a:gd name="connsiteX11" fmla="*/ 8453119 w 12015513"/>
              <a:gd name="connsiteY11" fmla="*/ 3189937 h 6769956"/>
              <a:gd name="connsiteX12" fmla="*/ 12015513 w 12015513"/>
              <a:gd name="connsiteY12" fmla="*/ 649705 h 6769956"/>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87802" h="6663217">
                <a:moveTo>
                  <a:pt x="11089970" y="0"/>
                </a:moveTo>
                <a:cubicBezTo>
                  <a:pt x="10281849" y="705853"/>
                  <a:pt x="8763080" y="1877189"/>
                  <a:pt x="7814765" y="2485830"/>
                </a:cubicBezTo>
                <a:cubicBezTo>
                  <a:pt x="6866450" y="3094471"/>
                  <a:pt x="5400079" y="3651846"/>
                  <a:pt x="5400079" y="3651846"/>
                </a:cubicBezTo>
                <a:lnTo>
                  <a:pt x="1808047" y="5450830"/>
                </a:lnTo>
                <a:lnTo>
                  <a:pt x="1146861" y="5766432"/>
                </a:lnTo>
                <a:lnTo>
                  <a:pt x="1010805" y="5494819"/>
                </a:lnTo>
                <a:lnTo>
                  <a:pt x="0" y="6663217"/>
                </a:lnTo>
                <a:lnTo>
                  <a:pt x="1527917" y="6576328"/>
                </a:lnTo>
                <a:lnTo>
                  <a:pt x="1407320" y="6310511"/>
                </a:lnTo>
                <a:lnTo>
                  <a:pt x="2063972" y="5989340"/>
                </a:lnTo>
                <a:cubicBezTo>
                  <a:pt x="2570842" y="5747715"/>
                  <a:pt x="4703781" y="4860186"/>
                  <a:pt x="5730687" y="4393619"/>
                </a:cubicBezTo>
                <a:cubicBezTo>
                  <a:pt x="6757593" y="3927052"/>
                  <a:pt x="7002198" y="3891779"/>
                  <a:pt x="8225408" y="3189937"/>
                </a:cubicBezTo>
                <a:cubicBezTo>
                  <a:pt x="9448618" y="2488095"/>
                  <a:pt x="10558575" y="1658352"/>
                  <a:pt x="11787802" y="649705"/>
                </a:cubicBezTo>
              </a:path>
            </a:pathLst>
          </a:custGeom>
          <a:solidFill>
            <a:srgbClr val="FFFFFF">
              <a:alpha val="69804"/>
            </a:srgbClr>
          </a:solidFill>
          <a:ln w="508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TextBox 431">
            <a:extLst>
              <a:ext uri="{FF2B5EF4-FFF2-40B4-BE49-F238E27FC236}">
                <a16:creationId xmlns:a16="http://schemas.microsoft.com/office/drawing/2014/main" id="{74BD82B0-0A66-4B31-AE9C-ED6E70CEAEDF}"/>
              </a:ext>
            </a:extLst>
          </p:cNvPr>
          <p:cNvSpPr txBox="1"/>
          <p:nvPr/>
        </p:nvSpPr>
        <p:spPr>
          <a:xfrm>
            <a:off x="18510492" y="2435441"/>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433" name="Explosion 1 369">
            <a:extLst>
              <a:ext uri="{FF2B5EF4-FFF2-40B4-BE49-F238E27FC236}">
                <a16:creationId xmlns:a16="http://schemas.microsoft.com/office/drawing/2014/main" id="{88EAD36B-2DCD-458D-A4DD-D5342AB50706}"/>
              </a:ext>
            </a:extLst>
          </p:cNvPr>
          <p:cNvSpPr/>
          <p:nvPr/>
        </p:nvSpPr>
        <p:spPr>
          <a:xfrm rot="12391247">
            <a:off x="11058212" y="11694684"/>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4" name="Group 433">
            <a:extLst>
              <a:ext uri="{FF2B5EF4-FFF2-40B4-BE49-F238E27FC236}">
                <a16:creationId xmlns:a16="http://schemas.microsoft.com/office/drawing/2014/main" id="{713C26CF-8802-459F-A297-1493DC7CFBD5}"/>
              </a:ext>
            </a:extLst>
          </p:cNvPr>
          <p:cNvGrpSpPr/>
          <p:nvPr/>
        </p:nvGrpSpPr>
        <p:grpSpPr>
          <a:xfrm>
            <a:off x="20613013" y="3313219"/>
            <a:ext cx="1708820" cy="1357849"/>
            <a:chOff x="2681378" y="5078262"/>
            <a:chExt cx="1708820" cy="1357849"/>
          </a:xfrm>
        </p:grpSpPr>
        <p:grpSp>
          <p:nvGrpSpPr>
            <p:cNvPr id="435" name="Group 434">
              <a:extLst>
                <a:ext uri="{FF2B5EF4-FFF2-40B4-BE49-F238E27FC236}">
                  <a16:creationId xmlns:a16="http://schemas.microsoft.com/office/drawing/2014/main" id="{4CEBE7D7-9F2E-422A-B037-A3347292E839}"/>
                </a:ext>
              </a:extLst>
            </p:cNvPr>
            <p:cNvGrpSpPr/>
            <p:nvPr/>
          </p:nvGrpSpPr>
          <p:grpSpPr>
            <a:xfrm>
              <a:off x="2681378" y="5622705"/>
              <a:ext cx="1708820" cy="813406"/>
              <a:chOff x="2528978" y="5470305"/>
              <a:chExt cx="1708820" cy="813406"/>
            </a:xfrm>
          </p:grpSpPr>
          <p:sp>
            <p:nvSpPr>
              <p:cNvPr id="437" name="Text Box 648">
                <a:extLst>
                  <a:ext uri="{FF2B5EF4-FFF2-40B4-BE49-F238E27FC236}">
                    <a16:creationId xmlns:a16="http://schemas.microsoft.com/office/drawing/2014/main" id="{E83B1B3D-F290-4FB8-85E9-E7EC991A46D5}"/>
                  </a:ext>
                </a:extLst>
              </p:cNvPr>
              <p:cNvSpPr txBox="1">
                <a:spLocks noChangeArrowheads="1"/>
              </p:cNvSpPr>
              <p:nvPr/>
            </p:nvSpPr>
            <p:spPr bwMode="auto">
              <a:xfrm>
                <a:off x="3594967" y="5596343"/>
                <a:ext cx="642831"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115</a:t>
                </a:r>
                <a:endParaRPr lang="en-US" sz="3200" b="1" dirty="0">
                  <a:solidFill>
                    <a:srgbClr val="002060"/>
                  </a:solidFill>
                  <a:latin typeface="+mn-lt"/>
                  <a:cs typeface="Arial" charset="0"/>
                </a:endParaRPr>
              </a:p>
            </p:txBody>
          </p:sp>
          <p:sp>
            <p:nvSpPr>
              <p:cNvPr id="438" name="Freeform 164">
                <a:extLst>
                  <a:ext uri="{FF2B5EF4-FFF2-40B4-BE49-F238E27FC236}">
                    <a16:creationId xmlns:a16="http://schemas.microsoft.com/office/drawing/2014/main" id="{03D9DDE3-3C92-4AB5-9FF9-A9022A59FBF7}"/>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39" name="Group 165">
                <a:extLst>
                  <a:ext uri="{FF2B5EF4-FFF2-40B4-BE49-F238E27FC236}">
                    <a16:creationId xmlns:a16="http://schemas.microsoft.com/office/drawing/2014/main" id="{A8A7CCA1-986D-480A-AB69-7363196358D7}"/>
                  </a:ext>
                </a:extLst>
              </p:cNvPr>
              <p:cNvGrpSpPr>
                <a:grpSpLocks/>
              </p:cNvGrpSpPr>
              <p:nvPr/>
            </p:nvGrpSpPr>
            <p:grpSpPr bwMode="auto">
              <a:xfrm>
                <a:off x="2528978" y="5470305"/>
                <a:ext cx="1032082" cy="760244"/>
                <a:chOff x="288" y="720"/>
                <a:chExt cx="432" cy="288"/>
              </a:xfrm>
            </p:grpSpPr>
            <p:sp>
              <p:nvSpPr>
                <p:cNvPr id="440" name="Rectangle 166">
                  <a:extLst>
                    <a:ext uri="{FF2B5EF4-FFF2-40B4-BE49-F238E27FC236}">
                      <a16:creationId xmlns:a16="http://schemas.microsoft.com/office/drawing/2014/main" id="{26031DDA-0713-442D-BFB6-795F42EBAC5E}"/>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41" name="Line 167">
                  <a:extLst>
                    <a:ext uri="{FF2B5EF4-FFF2-40B4-BE49-F238E27FC236}">
                      <a16:creationId xmlns:a16="http://schemas.microsoft.com/office/drawing/2014/main" id="{8F9F51FD-9114-4BC1-91EE-458FD4256E9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42" name="Line 168">
                  <a:extLst>
                    <a:ext uri="{FF2B5EF4-FFF2-40B4-BE49-F238E27FC236}">
                      <a16:creationId xmlns:a16="http://schemas.microsoft.com/office/drawing/2014/main" id="{5D19307F-0615-49DF-A57B-9C7C92C941E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36" name="TextBox 435">
              <a:extLst>
                <a:ext uri="{FF2B5EF4-FFF2-40B4-BE49-F238E27FC236}">
                  <a16:creationId xmlns:a16="http://schemas.microsoft.com/office/drawing/2014/main" id="{6C9691E9-9648-4109-934F-7D99CC947B8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23" name="Freeform: Shape 222">
            <a:extLst>
              <a:ext uri="{FF2B5EF4-FFF2-40B4-BE49-F238E27FC236}">
                <a16:creationId xmlns:a16="http://schemas.microsoft.com/office/drawing/2014/main" id="{456B1CCD-318F-4B1F-B533-4731C4F375B0}"/>
              </a:ext>
            </a:extLst>
          </p:cNvPr>
          <p:cNvSpPr/>
          <p:nvPr/>
        </p:nvSpPr>
        <p:spPr>
          <a:xfrm>
            <a:off x="12007517" y="4355432"/>
            <a:ext cx="8398042" cy="5534526"/>
          </a:xfrm>
          <a:custGeom>
            <a:avLst/>
            <a:gdLst>
              <a:gd name="connsiteX0" fmla="*/ 9336505 w 9336505"/>
              <a:gd name="connsiteY0" fmla="*/ 0 h 4547936"/>
              <a:gd name="connsiteX1" fmla="*/ 8301789 w 9336505"/>
              <a:gd name="connsiteY1" fmla="*/ 264694 h 4547936"/>
              <a:gd name="connsiteX2" fmla="*/ 6785810 w 9336505"/>
              <a:gd name="connsiteY2" fmla="*/ 433136 h 4547936"/>
              <a:gd name="connsiteX3" fmla="*/ 5462336 w 9336505"/>
              <a:gd name="connsiteY3" fmla="*/ 553452 h 4547936"/>
              <a:gd name="connsiteX4" fmla="*/ 3296652 w 9336505"/>
              <a:gd name="connsiteY4" fmla="*/ 1251284 h 4547936"/>
              <a:gd name="connsiteX5" fmla="*/ 1949115 w 9336505"/>
              <a:gd name="connsiteY5" fmla="*/ 1636294 h 4547936"/>
              <a:gd name="connsiteX6" fmla="*/ 842210 w 9336505"/>
              <a:gd name="connsiteY6" fmla="*/ 2598821 h 4547936"/>
              <a:gd name="connsiteX7" fmla="*/ 0 w 9336505"/>
              <a:gd name="connsiteY7" fmla="*/ 4547936 h 4547936"/>
              <a:gd name="connsiteX0" fmla="*/ 9336505 w 9336505"/>
              <a:gd name="connsiteY0" fmla="*/ 0 h 4547936"/>
              <a:gd name="connsiteX1" fmla="*/ 8301789 w 9336505"/>
              <a:gd name="connsiteY1" fmla="*/ 264694 h 4547936"/>
              <a:gd name="connsiteX2" fmla="*/ 6785810 w 9336505"/>
              <a:gd name="connsiteY2" fmla="*/ 433136 h 4547936"/>
              <a:gd name="connsiteX3" fmla="*/ 5462336 w 9336505"/>
              <a:gd name="connsiteY3" fmla="*/ 553452 h 4547936"/>
              <a:gd name="connsiteX4" fmla="*/ 3296652 w 9336505"/>
              <a:gd name="connsiteY4" fmla="*/ 1251284 h 4547936"/>
              <a:gd name="connsiteX5" fmla="*/ 2261936 w 9336505"/>
              <a:gd name="connsiteY5" fmla="*/ 1973178 h 4547936"/>
              <a:gd name="connsiteX6" fmla="*/ 842210 w 9336505"/>
              <a:gd name="connsiteY6" fmla="*/ 2598821 h 4547936"/>
              <a:gd name="connsiteX7" fmla="*/ 0 w 9336505"/>
              <a:gd name="connsiteY7" fmla="*/ 4547936 h 4547936"/>
              <a:gd name="connsiteX0" fmla="*/ 9336505 w 9336505"/>
              <a:gd name="connsiteY0" fmla="*/ 0 h 4547936"/>
              <a:gd name="connsiteX1" fmla="*/ 8301789 w 9336505"/>
              <a:gd name="connsiteY1" fmla="*/ 264694 h 4547936"/>
              <a:gd name="connsiteX2" fmla="*/ 6785810 w 9336505"/>
              <a:gd name="connsiteY2" fmla="*/ 433136 h 4547936"/>
              <a:gd name="connsiteX3" fmla="*/ 5462336 w 9336505"/>
              <a:gd name="connsiteY3" fmla="*/ 553452 h 4547936"/>
              <a:gd name="connsiteX4" fmla="*/ 3296652 w 9336505"/>
              <a:gd name="connsiteY4" fmla="*/ 1251284 h 4547936"/>
              <a:gd name="connsiteX5" fmla="*/ 2261936 w 9336505"/>
              <a:gd name="connsiteY5" fmla="*/ 1973178 h 4547936"/>
              <a:gd name="connsiteX6" fmla="*/ 1564105 w 9336505"/>
              <a:gd name="connsiteY6" fmla="*/ 3272590 h 4547936"/>
              <a:gd name="connsiteX7" fmla="*/ 0 w 9336505"/>
              <a:gd name="connsiteY7" fmla="*/ 4547936 h 4547936"/>
              <a:gd name="connsiteX0" fmla="*/ 8398042 w 8398042"/>
              <a:gd name="connsiteY0" fmla="*/ 0 h 5534526"/>
              <a:gd name="connsiteX1" fmla="*/ 7363326 w 8398042"/>
              <a:gd name="connsiteY1" fmla="*/ 264694 h 5534526"/>
              <a:gd name="connsiteX2" fmla="*/ 5847347 w 8398042"/>
              <a:gd name="connsiteY2" fmla="*/ 433136 h 5534526"/>
              <a:gd name="connsiteX3" fmla="*/ 4523873 w 8398042"/>
              <a:gd name="connsiteY3" fmla="*/ 553452 h 5534526"/>
              <a:gd name="connsiteX4" fmla="*/ 2358189 w 8398042"/>
              <a:gd name="connsiteY4" fmla="*/ 1251284 h 5534526"/>
              <a:gd name="connsiteX5" fmla="*/ 1323473 w 8398042"/>
              <a:gd name="connsiteY5" fmla="*/ 1973178 h 5534526"/>
              <a:gd name="connsiteX6" fmla="*/ 625642 w 8398042"/>
              <a:gd name="connsiteY6" fmla="*/ 3272590 h 5534526"/>
              <a:gd name="connsiteX7" fmla="*/ 0 w 8398042"/>
              <a:gd name="connsiteY7" fmla="*/ 5534526 h 5534526"/>
              <a:gd name="connsiteX0" fmla="*/ 8398042 w 8398042"/>
              <a:gd name="connsiteY0" fmla="*/ 0 h 5534526"/>
              <a:gd name="connsiteX1" fmla="*/ 7363326 w 8398042"/>
              <a:gd name="connsiteY1" fmla="*/ 264694 h 5534526"/>
              <a:gd name="connsiteX2" fmla="*/ 5847347 w 8398042"/>
              <a:gd name="connsiteY2" fmla="*/ 433136 h 5534526"/>
              <a:gd name="connsiteX3" fmla="*/ 4523873 w 8398042"/>
              <a:gd name="connsiteY3" fmla="*/ 553452 h 5534526"/>
              <a:gd name="connsiteX4" fmla="*/ 2358189 w 8398042"/>
              <a:gd name="connsiteY4" fmla="*/ 1251284 h 5534526"/>
              <a:gd name="connsiteX5" fmla="*/ 1323473 w 8398042"/>
              <a:gd name="connsiteY5" fmla="*/ 1973178 h 5534526"/>
              <a:gd name="connsiteX6" fmla="*/ 649705 w 8398042"/>
              <a:gd name="connsiteY6" fmla="*/ 3224464 h 5534526"/>
              <a:gd name="connsiteX7" fmla="*/ 0 w 8398042"/>
              <a:gd name="connsiteY7" fmla="*/ 5534526 h 5534526"/>
              <a:gd name="connsiteX0" fmla="*/ 8398042 w 8398042"/>
              <a:gd name="connsiteY0" fmla="*/ 0 h 5534526"/>
              <a:gd name="connsiteX1" fmla="*/ 7363326 w 8398042"/>
              <a:gd name="connsiteY1" fmla="*/ 264694 h 5534526"/>
              <a:gd name="connsiteX2" fmla="*/ 5847347 w 8398042"/>
              <a:gd name="connsiteY2" fmla="*/ 433136 h 5534526"/>
              <a:gd name="connsiteX3" fmla="*/ 4523873 w 8398042"/>
              <a:gd name="connsiteY3" fmla="*/ 553452 h 5534526"/>
              <a:gd name="connsiteX4" fmla="*/ 2358189 w 8398042"/>
              <a:gd name="connsiteY4" fmla="*/ 1251284 h 5534526"/>
              <a:gd name="connsiteX5" fmla="*/ 1323473 w 8398042"/>
              <a:gd name="connsiteY5" fmla="*/ 1973178 h 5534526"/>
              <a:gd name="connsiteX6" fmla="*/ 649705 w 8398042"/>
              <a:gd name="connsiteY6" fmla="*/ 3224464 h 5534526"/>
              <a:gd name="connsiteX7" fmla="*/ 0 w 8398042"/>
              <a:gd name="connsiteY7" fmla="*/ 5534526 h 5534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398042" h="5534526">
                <a:moveTo>
                  <a:pt x="8398042" y="0"/>
                </a:moveTo>
                <a:cubicBezTo>
                  <a:pt x="8093242" y="96252"/>
                  <a:pt x="7788442" y="192505"/>
                  <a:pt x="7363326" y="264694"/>
                </a:cubicBezTo>
                <a:cubicBezTo>
                  <a:pt x="6938210" y="336883"/>
                  <a:pt x="6320589" y="385010"/>
                  <a:pt x="5847347" y="433136"/>
                </a:cubicBezTo>
                <a:cubicBezTo>
                  <a:pt x="5374105" y="481262"/>
                  <a:pt x="5105399" y="417094"/>
                  <a:pt x="4523873" y="553452"/>
                </a:cubicBezTo>
                <a:cubicBezTo>
                  <a:pt x="3942347" y="689810"/>
                  <a:pt x="2891589" y="1014663"/>
                  <a:pt x="2358189" y="1251284"/>
                </a:cubicBezTo>
                <a:cubicBezTo>
                  <a:pt x="1824789" y="1487905"/>
                  <a:pt x="1608220" y="1644315"/>
                  <a:pt x="1323473" y="1973178"/>
                </a:cubicBezTo>
                <a:cubicBezTo>
                  <a:pt x="1038726" y="2302041"/>
                  <a:pt x="854243" y="2667000"/>
                  <a:pt x="649705" y="3224464"/>
                </a:cubicBezTo>
                <a:cubicBezTo>
                  <a:pt x="324852" y="3709738"/>
                  <a:pt x="76200" y="5161547"/>
                  <a:pt x="0" y="553452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19" name="Group 318">
            <a:extLst>
              <a:ext uri="{FF2B5EF4-FFF2-40B4-BE49-F238E27FC236}">
                <a16:creationId xmlns:a16="http://schemas.microsoft.com/office/drawing/2014/main" id="{2AAE2FC5-D406-4D97-A7FA-9E1AD10897F8}"/>
              </a:ext>
            </a:extLst>
          </p:cNvPr>
          <p:cNvGrpSpPr>
            <a:grpSpLocks noChangeAspect="1"/>
          </p:cNvGrpSpPr>
          <p:nvPr/>
        </p:nvGrpSpPr>
        <p:grpSpPr>
          <a:xfrm>
            <a:off x="4536468" y="12277770"/>
            <a:ext cx="1152408" cy="400158"/>
            <a:chOff x="6465189" y="7155513"/>
            <a:chExt cx="2485574" cy="863082"/>
          </a:xfrm>
        </p:grpSpPr>
        <p:sp>
          <p:nvSpPr>
            <p:cNvPr id="224" name="Rectangle 223">
              <a:extLst>
                <a:ext uri="{FF2B5EF4-FFF2-40B4-BE49-F238E27FC236}">
                  <a16:creationId xmlns:a16="http://schemas.microsoft.com/office/drawing/2014/main" id="{10D28ABD-29DC-44B9-8F40-0458728BE711}"/>
                </a:ext>
              </a:extLst>
            </p:cNvPr>
            <p:cNvSpPr/>
            <p:nvPr/>
          </p:nvSpPr>
          <p:spPr>
            <a:xfrm>
              <a:off x="6465189" y="7337257"/>
              <a:ext cx="2485574" cy="681338"/>
            </a:xfrm>
            <a:prstGeom prst="rect">
              <a:avLst/>
            </a:prstGeom>
            <a:solidFill>
              <a:srgbClr val="FFFFFF"/>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4" name="Group 293">
              <a:extLst>
                <a:ext uri="{FF2B5EF4-FFF2-40B4-BE49-F238E27FC236}">
                  <a16:creationId xmlns:a16="http://schemas.microsoft.com/office/drawing/2014/main" id="{4FC035E9-A230-4581-9773-ED14AFF18531}"/>
                </a:ext>
              </a:extLst>
            </p:cNvPr>
            <p:cNvGrpSpPr/>
            <p:nvPr/>
          </p:nvGrpSpPr>
          <p:grpSpPr>
            <a:xfrm>
              <a:off x="6587902" y="7157507"/>
              <a:ext cx="263262" cy="740677"/>
              <a:chOff x="7575312" y="7049859"/>
              <a:chExt cx="263262" cy="740677"/>
            </a:xfrm>
            <a:solidFill>
              <a:srgbClr val="C00000"/>
            </a:solidFill>
          </p:grpSpPr>
          <p:sp>
            <p:nvSpPr>
              <p:cNvPr id="275" name="Flowchart: Off-page Connector 274">
                <a:extLst>
                  <a:ext uri="{FF2B5EF4-FFF2-40B4-BE49-F238E27FC236}">
                    <a16:creationId xmlns:a16="http://schemas.microsoft.com/office/drawing/2014/main" id="{F61C1404-B884-4E54-9DED-888044DDDEC4}"/>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Trapezoid 275">
                <a:extLst>
                  <a:ext uri="{FF2B5EF4-FFF2-40B4-BE49-F238E27FC236}">
                    <a16:creationId xmlns:a16="http://schemas.microsoft.com/office/drawing/2014/main" id="{3570C963-D9C9-441F-B113-FD0F6998A050}"/>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4" name="Group 443">
              <a:extLst>
                <a:ext uri="{FF2B5EF4-FFF2-40B4-BE49-F238E27FC236}">
                  <a16:creationId xmlns:a16="http://schemas.microsoft.com/office/drawing/2014/main" id="{2DD7C28C-073D-4B50-AC4F-271A26D93F3D}"/>
                </a:ext>
              </a:extLst>
            </p:cNvPr>
            <p:cNvGrpSpPr/>
            <p:nvPr/>
          </p:nvGrpSpPr>
          <p:grpSpPr>
            <a:xfrm>
              <a:off x="7081535" y="7155513"/>
              <a:ext cx="263262" cy="740677"/>
              <a:chOff x="7575312" y="7049859"/>
              <a:chExt cx="263262" cy="740677"/>
            </a:xfrm>
            <a:solidFill>
              <a:srgbClr val="C00000"/>
            </a:solidFill>
          </p:grpSpPr>
          <p:sp>
            <p:nvSpPr>
              <p:cNvPr id="445" name="Flowchart: Off-page Connector 444">
                <a:extLst>
                  <a:ext uri="{FF2B5EF4-FFF2-40B4-BE49-F238E27FC236}">
                    <a16:creationId xmlns:a16="http://schemas.microsoft.com/office/drawing/2014/main" id="{5C1EDC3D-4B9B-4111-8435-AF1751CE6037}"/>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Trapezoid 445">
                <a:extLst>
                  <a:ext uri="{FF2B5EF4-FFF2-40B4-BE49-F238E27FC236}">
                    <a16:creationId xmlns:a16="http://schemas.microsoft.com/office/drawing/2014/main" id="{92FCBC9B-AF54-4A48-AA22-DD0397E4C106}"/>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47" name="Group 446">
              <a:extLst>
                <a:ext uri="{FF2B5EF4-FFF2-40B4-BE49-F238E27FC236}">
                  <a16:creationId xmlns:a16="http://schemas.microsoft.com/office/drawing/2014/main" id="{1A5EEC38-E1AE-412C-A0FC-CA40F93D111E}"/>
                </a:ext>
              </a:extLst>
            </p:cNvPr>
            <p:cNvGrpSpPr/>
            <p:nvPr/>
          </p:nvGrpSpPr>
          <p:grpSpPr>
            <a:xfrm>
              <a:off x="7572831" y="7158799"/>
              <a:ext cx="263262" cy="740677"/>
              <a:chOff x="7575312" y="7049859"/>
              <a:chExt cx="263262" cy="740677"/>
            </a:xfrm>
            <a:solidFill>
              <a:srgbClr val="C00000"/>
            </a:solidFill>
          </p:grpSpPr>
          <p:sp>
            <p:nvSpPr>
              <p:cNvPr id="448" name="Flowchart: Off-page Connector 447">
                <a:extLst>
                  <a:ext uri="{FF2B5EF4-FFF2-40B4-BE49-F238E27FC236}">
                    <a16:creationId xmlns:a16="http://schemas.microsoft.com/office/drawing/2014/main" id="{EFA95A9C-4EED-406E-A260-567ADC109799}"/>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Trapezoid 448">
                <a:extLst>
                  <a:ext uri="{FF2B5EF4-FFF2-40B4-BE49-F238E27FC236}">
                    <a16:creationId xmlns:a16="http://schemas.microsoft.com/office/drawing/2014/main" id="{EBA235EC-4516-454F-869D-2BD8D9509B29}"/>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0" name="Group 449">
              <a:extLst>
                <a:ext uri="{FF2B5EF4-FFF2-40B4-BE49-F238E27FC236}">
                  <a16:creationId xmlns:a16="http://schemas.microsoft.com/office/drawing/2014/main" id="{D7E947DF-E6EB-4FE3-B101-C2691AD63D19}"/>
                </a:ext>
              </a:extLst>
            </p:cNvPr>
            <p:cNvGrpSpPr/>
            <p:nvPr/>
          </p:nvGrpSpPr>
          <p:grpSpPr>
            <a:xfrm>
              <a:off x="8065135" y="7156045"/>
              <a:ext cx="263262" cy="740677"/>
              <a:chOff x="7575312" y="7049859"/>
              <a:chExt cx="263262" cy="740677"/>
            </a:xfrm>
            <a:solidFill>
              <a:srgbClr val="C00000"/>
            </a:solidFill>
          </p:grpSpPr>
          <p:sp>
            <p:nvSpPr>
              <p:cNvPr id="451" name="Flowchart: Off-page Connector 450">
                <a:extLst>
                  <a:ext uri="{FF2B5EF4-FFF2-40B4-BE49-F238E27FC236}">
                    <a16:creationId xmlns:a16="http://schemas.microsoft.com/office/drawing/2014/main" id="{A73A1284-4E9B-4DE4-8795-07E41C1D7B68}"/>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2" name="Trapezoid 451">
                <a:extLst>
                  <a:ext uri="{FF2B5EF4-FFF2-40B4-BE49-F238E27FC236}">
                    <a16:creationId xmlns:a16="http://schemas.microsoft.com/office/drawing/2014/main" id="{489F9F2E-B090-44E3-BBDB-4570B52D521B}"/>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3" name="Group 452">
              <a:extLst>
                <a:ext uri="{FF2B5EF4-FFF2-40B4-BE49-F238E27FC236}">
                  <a16:creationId xmlns:a16="http://schemas.microsoft.com/office/drawing/2014/main" id="{E3CC2C36-1578-4553-9DB3-1129CBA910EF}"/>
                </a:ext>
              </a:extLst>
            </p:cNvPr>
            <p:cNvGrpSpPr/>
            <p:nvPr/>
          </p:nvGrpSpPr>
          <p:grpSpPr>
            <a:xfrm>
              <a:off x="8569917" y="7157505"/>
              <a:ext cx="263262" cy="740677"/>
              <a:chOff x="7575312" y="7049859"/>
              <a:chExt cx="263262" cy="740677"/>
            </a:xfrm>
            <a:solidFill>
              <a:srgbClr val="C00000"/>
            </a:solidFill>
          </p:grpSpPr>
          <p:sp>
            <p:nvSpPr>
              <p:cNvPr id="454" name="Flowchart: Off-page Connector 453">
                <a:extLst>
                  <a:ext uri="{FF2B5EF4-FFF2-40B4-BE49-F238E27FC236}">
                    <a16:creationId xmlns:a16="http://schemas.microsoft.com/office/drawing/2014/main" id="{4F9A8B0F-351E-4941-86EF-1B50BCE9C889}"/>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5" name="Trapezoid 454">
                <a:extLst>
                  <a:ext uri="{FF2B5EF4-FFF2-40B4-BE49-F238E27FC236}">
                    <a16:creationId xmlns:a16="http://schemas.microsoft.com/office/drawing/2014/main" id="{96C0504B-137C-4109-9946-00D00AF9BF18}"/>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56" name="Group 455">
            <a:extLst>
              <a:ext uri="{FF2B5EF4-FFF2-40B4-BE49-F238E27FC236}">
                <a16:creationId xmlns:a16="http://schemas.microsoft.com/office/drawing/2014/main" id="{712789C6-2106-478E-95A1-ED27655111BF}"/>
              </a:ext>
            </a:extLst>
          </p:cNvPr>
          <p:cNvGrpSpPr>
            <a:grpSpLocks noChangeAspect="1"/>
          </p:cNvGrpSpPr>
          <p:nvPr/>
        </p:nvGrpSpPr>
        <p:grpSpPr>
          <a:xfrm>
            <a:off x="6448337" y="12606839"/>
            <a:ext cx="1152408" cy="400158"/>
            <a:chOff x="6465189" y="7155513"/>
            <a:chExt cx="2485574" cy="863082"/>
          </a:xfrm>
        </p:grpSpPr>
        <p:sp>
          <p:nvSpPr>
            <p:cNvPr id="457" name="Rectangle 456">
              <a:extLst>
                <a:ext uri="{FF2B5EF4-FFF2-40B4-BE49-F238E27FC236}">
                  <a16:creationId xmlns:a16="http://schemas.microsoft.com/office/drawing/2014/main" id="{D80A8123-2281-47FF-9775-4000EF9DDACF}"/>
                </a:ext>
              </a:extLst>
            </p:cNvPr>
            <p:cNvSpPr/>
            <p:nvPr/>
          </p:nvSpPr>
          <p:spPr>
            <a:xfrm>
              <a:off x="6465189" y="7337257"/>
              <a:ext cx="2485574" cy="681338"/>
            </a:xfrm>
            <a:prstGeom prst="rect">
              <a:avLst/>
            </a:prstGeom>
            <a:solidFill>
              <a:srgbClr val="FFFFFF"/>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8" name="Group 457">
              <a:extLst>
                <a:ext uri="{FF2B5EF4-FFF2-40B4-BE49-F238E27FC236}">
                  <a16:creationId xmlns:a16="http://schemas.microsoft.com/office/drawing/2014/main" id="{0AB9844F-C7D2-4E66-A8E6-B94A0BFED4A1}"/>
                </a:ext>
              </a:extLst>
            </p:cNvPr>
            <p:cNvGrpSpPr/>
            <p:nvPr/>
          </p:nvGrpSpPr>
          <p:grpSpPr>
            <a:xfrm>
              <a:off x="6587902" y="7157507"/>
              <a:ext cx="263262" cy="740677"/>
              <a:chOff x="7575312" y="7049859"/>
              <a:chExt cx="263262" cy="740677"/>
            </a:xfrm>
            <a:solidFill>
              <a:srgbClr val="C00000"/>
            </a:solidFill>
          </p:grpSpPr>
          <p:sp>
            <p:nvSpPr>
              <p:cNvPr id="471" name="Flowchart: Off-page Connector 470">
                <a:extLst>
                  <a:ext uri="{FF2B5EF4-FFF2-40B4-BE49-F238E27FC236}">
                    <a16:creationId xmlns:a16="http://schemas.microsoft.com/office/drawing/2014/main" id="{F22A235B-7E0E-46FE-ADBB-63F013D29B6D}"/>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2" name="Trapezoid 471">
                <a:extLst>
                  <a:ext uri="{FF2B5EF4-FFF2-40B4-BE49-F238E27FC236}">
                    <a16:creationId xmlns:a16="http://schemas.microsoft.com/office/drawing/2014/main" id="{B829F86C-8752-41AA-BC85-3D7AA8E1A389}"/>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59" name="Group 458">
              <a:extLst>
                <a:ext uri="{FF2B5EF4-FFF2-40B4-BE49-F238E27FC236}">
                  <a16:creationId xmlns:a16="http://schemas.microsoft.com/office/drawing/2014/main" id="{794F0A92-F5B1-46DA-9411-F2596A1BBBA5}"/>
                </a:ext>
              </a:extLst>
            </p:cNvPr>
            <p:cNvGrpSpPr/>
            <p:nvPr/>
          </p:nvGrpSpPr>
          <p:grpSpPr>
            <a:xfrm>
              <a:off x="7081535" y="7155513"/>
              <a:ext cx="263262" cy="740677"/>
              <a:chOff x="7575312" y="7049859"/>
              <a:chExt cx="263262" cy="740677"/>
            </a:xfrm>
            <a:solidFill>
              <a:srgbClr val="C00000"/>
            </a:solidFill>
          </p:grpSpPr>
          <p:sp>
            <p:nvSpPr>
              <p:cNvPr id="469" name="Flowchart: Off-page Connector 468">
                <a:extLst>
                  <a:ext uri="{FF2B5EF4-FFF2-40B4-BE49-F238E27FC236}">
                    <a16:creationId xmlns:a16="http://schemas.microsoft.com/office/drawing/2014/main" id="{50C1AAED-3937-4A0B-9585-D049F0A21EF2}"/>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Trapezoid 469">
                <a:extLst>
                  <a:ext uri="{FF2B5EF4-FFF2-40B4-BE49-F238E27FC236}">
                    <a16:creationId xmlns:a16="http://schemas.microsoft.com/office/drawing/2014/main" id="{5EEF3C7B-FACE-48A8-BA3E-D8322C3182D9}"/>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0" name="Group 459">
              <a:extLst>
                <a:ext uri="{FF2B5EF4-FFF2-40B4-BE49-F238E27FC236}">
                  <a16:creationId xmlns:a16="http://schemas.microsoft.com/office/drawing/2014/main" id="{85F9C748-E53E-4BAC-817B-828EAE085D33}"/>
                </a:ext>
              </a:extLst>
            </p:cNvPr>
            <p:cNvGrpSpPr/>
            <p:nvPr/>
          </p:nvGrpSpPr>
          <p:grpSpPr>
            <a:xfrm>
              <a:off x="7572831" y="7158799"/>
              <a:ext cx="263262" cy="740677"/>
              <a:chOff x="7575312" y="7049859"/>
              <a:chExt cx="263262" cy="740677"/>
            </a:xfrm>
            <a:solidFill>
              <a:srgbClr val="C00000"/>
            </a:solidFill>
          </p:grpSpPr>
          <p:sp>
            <p:nvSpPr>
              <p:cNvPr id="467" name="Flowchart: Off-page Connector 466">
                <a:extLst>
                  <a:ext uri="{FF2B5EF4-FFF2-40B4-BE49-F238E27FC236}">
                    <a16:creationId xmlns:a16="http://schemas.microsoft.com/office/drawing/2014/main" id="{B1675BA7-3175-43B5-9887-15BDFB739EE2}"/>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Trapezoid 467">
                <a:extLst>
                  <a:ext uri="{FF2B5EF4-FFF2-40B4-BE49-F238E27FC236}">
                    <a16:creationId xmlns:a16="http://schemas.microsoft.com/office/drawing/2014/main" id="{C07AAB2D-DA83-4B22-8829-EA492435D078}"/>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1" name="Group 460">
              <a:extLst>
                <a:ext uri="{FF2B5EF4-FFF2-40B4-BE49-F238E27FC236}">
                  <a16:creationId xmlns:a16="http://schemas.microsoft.com/office/drawing/2014/main" id="{869CBEA1-7C62-4027-B004-C4CA13B95498}"/>
                </a:ext>
              </a:extLst>
            </p:cNvPr>
            <p:cNvGrpSpPr/>
            <p:nvPr/>
          </p:nvGrpSpPr>
          <p:grpSpPr>
            <a:xfrm>
              <a:off x="8065135" y="7156045"/>
              <a:ext cx="263262" cy="740677"/>
              <a:chOff x="7575312" y="7049859"/>
              <a:chExt cx="263262" cy="740677"/>
            </a:xfrm>
            <a:solidFill>
              <a:srgbClr val="C00000"/>
            </a:solidFill>
          </p:grpSpPr>
          <p:sp>
            <p:nvSpPr>
              <p:cNvPr id="465" name="Flowchart: Off-page Connector 464">
                <a:extLst>
                  <a:ext uri="{FF2B5EF4-FFF2-40B4-BE49-F238E27FC236}">
                    <a16:creationId xmlns:a16="http://schemas.microsoft.com/office/drawing/2014/main" id="{47FB9640-165F-4CEF-ADF5-C3275BE50BCC}"/>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6" name="Trapezoid 465">
                <a:extLst>
                  <a:ext uri="{FF2B5EF4-FFF2-40B4-BE49-F238E27FC236}">
                    <a16:creationId xmlns:a16="http://schemas.microsoft.com/office/drawing/2014/main" id="{DB65E82F-0B15-49B7-996C-393D072BFD07}"/>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62" name="Group 461">
              <a:extLst>
                <a:ext uri="{FF2B5EF4-FFF2-40B4-BE49-F238E27FC236}">
                  <a16:creationId xmlns:a16="http://schemas.microsoft.com/office/drawing/2014/main" id="{8B1A925D-5582-4267-9CAF-E623DD7F2A2F}"/>
                </a:ext>
              </a:extLst>
            </p:cNvPr>
            <p:cNvGrpSpPr/>
            <p:nvPr/>
          </p:nvGrpSpPr>
          <p:grpSpPr>
            <a:xfrm>
              <a:off x="8569917" y="7157505"/>
              <a:ext cx="263262" cy="740677"/>
              <a:chOff x="7575312" y="7049859"/>
              <a:chExt cx="263262" cy="740677"/>
            </a:xfrm>
            <a:solidFill>
              <a:srgbClr val="C00000"/>
            </a:solidFill>
          </p:grpSpPr>
          <p:sp>
            <p:nvSpPr>
              <p:cNvPr id="463" name="Flowchart: Off-page Connector 462">
                <a:extLst>
                  <a:ext uri="{FF2B5EF4-FFF2-40B4-BE49-F238E27FC236}">
                    <a16:creationId xmlns:a16="http://schemas.microsoft.com/office/drawing/2014/main" id="{0EBF66C7-09B0-4BA7-BFA6-88036D9587B6}"/>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Trapezoid 463">
                <a:extLst>
                  <a:ext uri="{FF2B5EF4-FFF2-40B4-BE49-F238E27FC236}">
                    <a16:creationId xmlns:a16="http://schemas.microsoft.com/office/drawing/2014/main" id="{FCACB0D7-37F8-48C2-8E72-86E6D99746C2}"/>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473" name="Group 472">
            <a:extLst>
              <a:ext uri="{FF2B5EF4-FFF2-40B4-BE49-F238E27FC236}">
                <a16:creationId xmlns:a16="http://schemas.microsoft.com/office/drawing/2014/main" id="{0D3CE5B2-C3C1-4434-AADA-C3B76A4BE1EE}"/>
              </a:ext>
            </a:extLst>
          </p:cNvPr>
          <p:cNvGrpSpPr>
            <a:grpSpLocks noChangeAspect="1"/>
          </p:cNvGrpSpPr>
          <p:nvPr/>
        </p:nvGrpSpPr>
        <p:grpSpPr>
          <a:xfrm>
            <a:off x="6407980" y="13603033"/>
            <a:ext cx="1152408" cy="400158"/>
            <a:chOff x="6465189" y="7155513"/>
            <a:chExt cx="2485574" cy="863082"/>
          </a:xfrm>
        </p:grpSpPr>
        <p:sp>
          <p:nvSpPr>
            <p:cNvPr id="474" name="Rectangle 473">
              <a:extLst>
                <a:ext uri="{FF2B5EF4-FFF2-40B4-BE49-F238E27FC236}">
                  <a16:creationId xmlns:a16="http://schemas.microsoft.com/office/drawing/2014/main" id="{4CF8AE22-A1FD-424A-B3DB-EBE5BBC840A2}"/>
                </a:ext>
              </a:extLst>
            </p:cNvPr>
            <p:cNvSpPr/>
            <p:nvPr/>
          </p:nvSpPr>
          <p:spPr>
            <a:xfrm>
              <a:off x="6465189" y="7337257"/>
              <a:ext cx="2485574" cy="681338"/>
            </a:xfrm>
            <a:prstGeom prst="rect">
              <a:avLst/>
            </a:prstGeom>
            <a:solidFill>
              <a:srgbClr val="FFFFFF"/>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5" name="Group 474">
              <a:extLst>
                <a:ext uri="{FF2B5EF4-FFF2-40B4-BE49-F238E27FC236}">
                  <a16:creationId xmlns:a16="http://schemas.microsoft.com/office/drawing/2014/main" id="{F79211BE-6016-48DE-9C78-E6E006A3571C}"/>
                </a:ext>
              </a:extLst>
            </p:cNvPr>
            <p:cNvGrpSpPr/>
            <p:nvPr/>
          </p:nvGrpSpPr>
          <p:grpSpPr>
            <a:xfrm>
              <a:off x="6587902" y="7157507"/>
              <a:ext cx="263262" cy="740677"/>
              <a:chOff x="7575312" y="7049859"/>
              <a:chExt cx="263262" cy="740677"/>
            </a:xfrm>
            <a:solidFill>
              <a:srgbClr val="C00000"/>
            </a:solidFill>
          </p:grpSpPr>
          <p:sp>
            <p:nvSpPr>
              <p:cNvPr id="488" name="Flowchart: Off-page Connector 487">
                <a:extLst>
                  <a:ext uri="{FF2B5EF4-FFF2-40B4-BE49-F238E27FC236}">
                    <a16:creationId xmlns:a16="http://schemas.microsoft.com/office/drawing/2014/main" id="{22A66565-BB7E-4A0B-BBCF-633B673A3AB8}"/>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9" name="Trapezoid 488">
                <a:extLst>
                  <a:ext uri="{FF2B5EF4-FFF2-40B4-BE49-F238E27FC236}">
                    <a16:creationId xmlns:a16="http://schemas.microsoft.com/office/drawing/2014/main" id="{63C0CA87-0C72-4A1B-A52B-6E86D99DF35B}"/>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6" name="Group 475">
              <a:extLst>
                <a:ext uri="{FF2B5EF4-FFF2-40B4-BE49-F238E27FC236}">
                  <a16:creationId xmlns:a16="http://schemas.microsoft.com/office/drawing/2014/main" id="{D8F63A46-B358-405C-8095-0FF6BCEF6016}"/>
                </a:ext>
              </a:extLst>
            </p:cNvPr>
            <p:cNvGrpSpPr/>
            <p:nvPr/>
          </p:nvGrpSpPr>
          <p:grpSpPr>
            <a:xfrm>
              <a:off x="7081535" y="7155513"/>
              <a:ext cx="263262" cy="740677"/>
              <a:chOff x="7575312" y="7049859"/>
              <a:chExt cx="263262" cy="740677"/>
            </a:xfrm>
            <a:solidFill>
              <a:srgbClr val="C00000"/>
            </a:solidFill>
          </p:grpSpPr>
          <p:sp>
            <p:nvSpPr>
              <p:cNvPr id="486" name="Flowchart: Off-page Connector 485">
                <a:extLst>
                  <a:ext uri="{FF2B5EF4-FFF2-40B4-BE49-F238E27FC236}">
                    <a16:creationId xmlns:a16="http://schemas.microsoft.com/office/drawing/2014/main" id="{1BD2BE38-5BF8-4778-B283-1E066EDE21C8}"/>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Trapezoid 486">
                <a:extLst>
                  <a:ext uri="{FF2B5EF4-FFF2-40B4-BE49-F238E27FC236}">
                    <a16:creationId xmlns:a16="http://schemas.microsoft.com/office/drawing/2014/main" id="{4E22D505-D758-4F71-BC14-F56BFD76576C}"/>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7" name="Group 476">
              <a:extLst>
                <a:ext uri="{FF2B5EF4-FFF2-40B4-BE49-F238E27FC236}">
                  <a16:creationId xmlns:a16="http://schemas.microsoft.com/office/drawing/2014/main" id="{C0C164EF-1C6D-4E65-8454-73E8FE795E4B}"/>
                </a:ext>
              </a:extLst>
            </p:cNvPr>
            <p:cNvGrpSpPr/>
            <p:nvPr/>
          </p:nvGrpSpPr>
          <p:grpSpPr>
            <a:xfrm>
              <a:off x="7572831" y="7158799"/>
              <a:ext cx="263262" cy="740677"/>
              <a:chOff x="7575312" y="7049859"/>
              <a:chExt cx="263262" cy="740677"/>
            </a:xfrm>
            <a:solidFill>
              <a:srgbClr val="C00000"/>
            </a:solidFill>
          </p:grpSpPr>
          <p:sp>
            <p:nvSpPr>
              <p:cNvPr id="484" name="Flowchart: Off-page Connector 483">
                <a:extLst>
                  <a:ext uri="{FF2B5EF4-FFF2-40B4-BE49-F238E27FC236}">
                    <a16:creationId xmlns:a16="http://schemas.microsoft.com/office/drawing/2014/main" id="{AD1A8B66-CDF8-41F9-B32C-0376AE21A7A3}"/>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Trapezoid 484">
                <a:extLst>
                  <a:ext uri="{FF2B5EF4-FFF2-40B4-BE49-F238E27FC236}">
                    <a16:creationId xmlns:a16="http://schemas.microsoft.com/office/drawing/2014/main" id="{9AD5BCC1-641E-46D4-B42B-90FD8AF5E9D4}"/>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8" name="Group 477">
              <a:extLst>
                <a:ext uri="{FF2B5EF4-FFF2-40B4-BE49-F238E27FC236}">
                  <a16:creationId xmlns:a16="http://schemas.microsoft.com/office/drawing/2014/main" id="{0CCCE321-8BFD-41EC-9DEE-5EA6F18FAB33}"/>
                </a:ext>
              </a:extLst>
            </p:cNvPr>
            <p:cNvGrpSpPr/>
            <p:nvPr/>
          </p:nvGrpSpPr>
          <p:grpSpPr>
            <a:xfrm>
              <a:off x="8065135" y="7156045"/>
              <a:ext cx="263262" cy="740677"/>
              <a:chOff x="7575312" y="7049859"/>
              <a:chExt cx="263262" cy="740677"/>
            </a:xfrm>
            <a:solidFill>
              <a:srgbClr val="C00000"/>
            </a:solidFill>
          </p:grpSpPr>
          <p:sp>
            <p:nvSpPr>
              <p:cNvPr id="482" name="Flowchart: Off-page Connector 481">
                <a:extLst>
                  <a:ext uri="{FF2B5EF4-FFF2-40B4-BE49-F238E27FC236}">
                    <a16:creationId xmlns:a16="http://schemas.microsoft.com/office/drawing/2014/main" id="{585B79FE-3A42-4191-87D3-5CCFE72662D4}"/>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Trapezoid 482">
                <a:extLst>
                  <a:ext uri="{FF2B5EF4-FFF2-40B4-BE49-F238E27FC236}">
                    <a16:creationId xmlns:a16="http://schemas.microsoft.com/office/drawing/2014/main" id="{40D36A39-D6FC-4541-91B3-683BB2E07C9E}"/>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9" name="Group 478">
              <a:extLst>
                <a:ext uri="{FF2B5EF4-FFF2-40B4-BE49-F238E27FC236}">
                  <a16:creationId xmlns:a16="http://schemas.microsoft.com/office/drawing/2014/main" id="{D3C0A680-81CC-4B99-BFC3-E56DC2FD75CF}"/>
                </a:ext>
              </a:extLst>
            </p:cNvPr>
            <p:cNvGrpSpPr/>
            <p:nvPr/>
          </p:nvGrpSpPr>
          <p:grpSpPr>
            <a:xfrm>
              <a:off x="8569917" y="7157505"/>
              <a:ext cx="263262" cy="740677"/>
              <a:chOff x="7575312" y="7049859"/>
              <a:chExt cx="263262" cy="740677"/>
            </a:xfrm>
            <a:solidFill>
              <a:srgbClr val="C00000"/>
            </a:solidFill>
          </p:grpSpPr>
          <p:sp>
            <p:nvSpPr>
              <p:cNvPr id="480" name="Flowchart: Off-page Connector 479">
                <a:extLst>
                  <a:ext uri="{FF2B5EF4-FFF2-40B4-BE49-F238E27FC236}">
                    <a16:creationId xmlns:a16="http://schemas.microsoft.com/office/drawing/2014/main" id="{468793C7-55B8-4EB1-A818-20B67CEB35B0}"/>
                  </a:ext>
                </a:extLst>
              </p:cNvPr>
              <p:cNvSpPr/>
              <p:nvPr/>
            </p:nvSpPr>
            <p:spPr>
              <a:xfrm rot="10800000">
                <a:off x="7638354" y="7049859"/>
                <a:ext cx="135846" cy="486120"/>
              </a:xfrm>
              <a:prstGeom prst="flowChartOffpageConnector">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Trapezoid 480">
                <a:extLst>
                  <a:ext uri="{FF2B5EF4-FFF2-40B4-BE49-F238E27FC236}">
                    <a16:creationId xmlns:a16="http://schemas.microsoft.com/office/drawing/2014/main" id="{8FD20F7B-15AC-4E95-B056-1758BE015DC3}"/>
                  </a:ext>
                </a:extLst>
              </p:cNvPr>
              <p:cNvSpPr/>
              <p:nvPr/>
            </p:nvSpPr>
            <p:spPr>
              <a:xfrm>
                <a:off x="7575312" y="7539103"/>
                <a:ext cx="263262" cy="251433"/>
              </a:xfrm>
              <a:prstGeom prst="trapezoid">
                <a:avLst/>
              </a:prstGeom>
              <a:grp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43" name="Explosion 1 369">
            <a:extLst>
              <a:ext uri="{FF2B5EF4-FFF2-40B4-BE49-F238E27FC236}">
                <a16:creationId xmlns:a16="http://schemas.microsoft.com/office/drawing/2014/main" id="{6793AB54-A0E2-4E3A-924E-0626E80D7C04}"/>
              </a:ext>
            </a:extLst>
          </p:cNvPr>
          <p:cNvSpPr/>
          <p:nvPr/>
        </p:nvSpPr>
        <p:spPr>
          <a:xfrm rot="16200000">
            <a:off x="5620307" y="13520926"/>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7" name="Freeform: Shape 496">
            <a:extLst>
              <a:ext uri="{FF2B5EF4-FFF2-40B4-BE49-F238E27FC236}">
                <a16:creationId xmlns:a16="http://schemas.microsoft.com/office/drawing/2014/main" id="{F68264BF-E3C3-4FDB-92C4-B1D998E5EE82}"/>
              </a:ext>
            </a:extLst>
          </p:cNvPr>
          <p:cNvSpPr/>
          <p:nvPr/>
        </p:nvSpPr>
        <p:spPr>
          <a:xfrm rot="3621696">
            <a:off x="23122539" y="8407073"/>
            <a:ext cx="2831489" cy="2244554"/>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 name="connsiteX0" fmla="*/ 2831489 w 2831489"/>
              <a:gd name="connsiteY0" fmla="*/ 1572798 h 1572798"/>
              <a:gd name="connsiteX1" fmla="*/ 499110 w 2831489"/>
              <a:gd name="connsiteY1" fmla="*/ 140970 h 1572798"/>
              <a:gd name="connsiteX2" fmla="*/ 594360 w 2831489"/>
              <a:gd name="connsiteY2" fmla="*/ 0 h 1572798"/>
              <a:gd name="connsiteX3" fmla="*/ 0 w 2831489"/>
              <a:gd name="connsiteY3" fmla="*/ 11430 h 1572798"/>
              <a:gd name="connsiteX4" fmla="*/ 217170 w 2831489"/>
              <a:gd name="connsiteY4" fmla="*/ 571500 h 1572798"/>
              <a:gd name="connsiteX5" fmla="*/ 304800 w 2831489"/>
              <a:gd name="connsiteY5" fmla="*/ 430530 h 1572798"/>
              <a:gd name="connsiteX6" fmla="*/ 849525 w 2831489"/>
              <a:gd name="connsiteY6" fmla="*/ 960330 h 1572798"/>
              <a:gd name="connsiteX0" fmla="*/ 2831489 w 2831489"/>
              <a:gd name="connsiteY0" fmla="*/ 1572798 h 2244554"/>
              <a:gd name="connsiteX1" fmla="*/ 499110 w 2831489"/>
              <a:gd name="connsiteY1" fmla="*/ 140970 h 2244554"/>
              <a:gd name="connsiteX2" fmla="*/ 594360 w 2831489"/>
              <a:gd name="connsiteY2" fmla="*/ 0 h 2244554"/>
              <a:gd name="connsiteX3" fmla="*/ 0 w 2831489"/>
              <a:gd name="connsiteY3" fmla="*/ 11430 h 2244554"/>
              <a:gd name="connsiteX4" fmla="*/ 217170 w 2831489"/>
              <a:gd name="connsiteY4" fmla="*/ 571500 h 2244554"/>
              <a:gd name="connsiteX5" fmla="*/ 304800 w 2831489"/>
              <a:gd name="connsiteY5" fmla="*/ 430530 h 2244554"/>
              <a:gd name="connsiteX6" fmla="*/ 2242602 w 2831489"/>
              <a:gd name="connsiteY6" fmla="*/ 2244554 h 2244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31489" h="2244554">
                <a:moveTo>
                  <a:pt x="2831489" y="1572798"/>
                </a:moveTo>
                <a:lnTo>
                  <a:pt x="499110" y="140970"/>
                </a:lnTo>
                <a:lnTo>
                  <a:pt x="594360" y="0"/>
                </a:lnTo>
                <a:lnTo>
                  <a:pt x="0" y="11430"/>
                </a:lnTo>
                <a:lnTo>
                  <a:pt x="217170" y="571500"/>
                </a:lnTo>
                <a:lnTo>
                  <a:pt x="304800" y="430530"/>
                </a:lnTo>
                <a:lnTo>
                  <a:pt x="2242602" y="2244554"/>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0" name="Group 489">
            <a:extLst>
              <a:ext uri="{FF2B5EF4-FFF2-40B4-BE49-F238E27FC236}">
                <a16:creationId xmlns:a16="http://schemas.microsoft.com/office/drawing/2014/main" id="{299D3786-457E-41AC-ACC8-27A311B678D9}"/>
              </a:ext>
            </a:extLst>
          </p:cNvPr>
          <p:cNvGrpSpPr/>
          <p:nvPr/>
        </p:nvGrpSpPr>
        <p:grpSpPr>
          <a:xfrm>
            <a:off x="23602142" y="11293635"/>
            <a:ext cx="2739486" cy="2358235"/>
            <a:chOff x="12876410" y="4236316"/>
            <a:chExt cx="2739486" cy="2358235"/>
          </a:xfrm>
        </p:grpSpPr>
        <p:sp>
          <p:nvSpPr>
            <p:cNvPr id="491" name="TextBox 490">
              <a:extLst>
                <a:ext uri="{FF2B5EF4-FFF2-40B4-BE49-F238E27FC236}">
                  <a16:creationId xmlns:a16="http://schemas.microsoft.com/office/drawing/2014/main" id="{B00AB4D0-866A-41B8-9F4E-474945C3369F}"/>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492" name="TextBox 491">
              <a:extLst>
                <a:ext uri="{FF2B5EF4-FFF2-40B4-BE49-F238E27FC236}">
                  <a16:creationId xmlns:a16="http://schemas.microsoft.com/office/drawing/2014/main" id="{16CD6746-E76F-4486-9AF0-1B8962B8EE65}"/>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493" name="Group 492">
              <a:extLst>
                <a:ext uri="{FF2B5EF4-FFF2-40B4-BE49-F238E27FC236}">
                  <a16:creationId xmlns:a16="http://schemas.microsoft.com/office/drawing/2014/main" id="{74D7A148-45A0-4DE7-A495-07DA41C60031}"/>
                </a:ext>
              </a:extLst>
            </p:cNvPr>
            <p:cNvGrpSpPr/>
            <p:nvPr/>
          </p:nvGrpSpPr>
          <p:grpSpPr>
            <a:xfrm>
              <a:off x="12876410" y="4839359"/>
              <a:ext cx="1636191" cy="1654059"/>
              <a:chOff x="11971653" y="10789917"/>
              <a:chExt cx="1636191" cy="1654059"/>
            </a:xfrm>
          </p:grpSpPr>
          <p:sp>
            <p:nvSpPr>
              <p:cNvPr id="494" name="Flowchart: Decision 493">
                <a:extLst>
                  <a:ext uri="{FF2B5EF4-FFF2-40B4-BE49-F238E27FC236}">
                    <a16:creationId xmlns:a16="http://schemas.microsoft.com/office/drawing/2014/main" id="{3BB5A03D-B22A-4067-99D5-7F570523E76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5" name="Freeform: Shape 494">
                <a:extLst>
                  <a:ext uri="{FF2B5EF4-FFF2-40B4-BE49-F238E27FC236}">
                    <a16:creationId xmlns:a16="http://schemas.microsoft.com/office/drawing/2014/main" id="{79C0233A-DA90-41D6-A320-5C571A9FC6E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6" name="Freeform: Shape 495">
                <a:extLst>
                  <a:ext uri="{FF2B5EF4-FFF2-40B4-BE49-F238E27FC236}">
                    <a16:creationId xmlns:a16="http://schemas.microsoft.com/office/drawing/2014/main" id="{D134B762-0426-440A-873F-634B155C86D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98" name="Explosion 1 369">
            <a:extLst>
              <a:ext uri="{FF2B5EF4-FFF2-40B4-BE49-F238E27FC236}">
                <a16:creationId xmlns:a16="http://schemas.microsoft.com/office/drawing/2014/main" id="{A4D9BF66-4BB7-42F2-9975-88F29320A8EA}"/>
              </a:ext>
            </a:extLst>
          </p:cNvPr>
          <p:cNvSpPr/>
          <p:nvPr/>
        </p:nvSpPr>
        <p:spPr>
          <a:xfrm rot="12391247">
            <a:off x="24412466" y="6512259"/>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Freeform: Shape 319">
            <a:extLst>
              <a:ext uri="{FF2B5EF4-FFF2-40B4-BE49-F238E27FC236}">
                <a16:creationId xmlns:a16="http://schemas.microsoft.com/office/drawing/2014/main" id="{D1251CE8-7E1D-4BC1-8201-879DCF9F8F27}"/>
              </a:ext>
            </a:extLst>
          </p:cNvPr>
          <p:cNvSpPr/>
          <p:nvPr/>
        </p:nvSpPr>
        <p:spPr>
          <a:xfrm>
            <a:off x="5919537" y="1804737"/>
            <a:ext cx="9793705" cy="2189747"/>
          </a:xfrm>
          <a:custGeom>
            <a:avLst/>
            <a:gdLst>
              <a:gd name="connsiteX0" fmla="*/ 0 w 9793705"/>
              <a:gd name="connsiteY0" fmla="*/ 0 h 2189747"/>
              <a:gd name="connsiteX1" fmla="*/ 1467852 w 9793705"/>
              <a:gd name="connsiteY1" fmla="*/ 24063 h 2189747"/>
              <a:gd name="connsiteX2" fmla="*/ 2815389 w 9793705"/>
              <a:gd name="connsiteY2" fmla="*/ 120316 h 2189747"/>
              <a:gd name="connsiteX3" fmla="*/ 4018547 w 9793705"/>
              <a:gd name="connsiteY3" fmla="*/ 457200 h 2189747"/>
              <a:gd name="connsiteX4" fmla="*/ 4620126 w 9793705"/>
              <a:gd name="connsiteY4" fmla="*/ 1203158 h 2189747"/>
              <a:gd name="connsiteX5" fmla="*/ 6352674 w 9793705"/>
              <a:gd name="connsiteY5" fmla="*/ 1082842 h 2189747"/>
              <a:gd name="connsiteX6" fmla="*/ 8013031 w 9793705"/>
              <a:gd name="connsiteY6" fmla="*/ 794084 h 2189747"/>
              <a:gd name="connsiteX7" fmla="*/ 8590547 w 9793705"/>
              <a:gd name="connsiteY7" fmla="*/ 745958 h 2189747"/>
              <a:gd name="connsiteX8" fmla="*/ 9240252 w 9793705"/>
              <a:gd name="connsiteY8" fmla="*/ 818147 h 2189747"/>
              <a:gd name="connsiteX9" fmla="*/ 9649326 w 9793705"/>
              <a:gd name="connsiteY9" fmla="*/ 1540042 h 2189747"/>
              <a:gd name="connsiteX10" fmla="*/ 9793705 w 9793705"/>
              <a:gd name="connsiteY10" fmla="*/ 2189747 h 2189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793705" h="2189747">
                <a:moveTo>
                  <a:pt x="0" y="0"/>
                </a:moveTo>
                <a:cubicBezTo>
                  <a:pt x="499310" y="2005"/>
                  <a:pt x="998621" y="4010"/>
                  <a:pt x="1467852" y="24063"/>
                </a:cubicBezTo>
                <a:cubicBezTo>
                  <a:pt x="1937083" y="44116"/>
                  <a:pt x="2390273" y="48127"/>
                  <a:pt x="2815389" y="120316"/>
                </a:cubicBezTo>
                <a:cubicBezTo>
                  <a:pt x="3240505" y="192506"/>
                  <a:pt x="3717758" y="276726"/>
                  <a:pt x="4018547" y="457200"/>
                </a:cubicBezTo>
                <a:cubicBezTo>
                  <a:pt x="4319337" y="637674"/>
                  <a:pt x="4231105" y="1098884"/>
                  <a:pt x="4620126" y="1203158"/>
                </a:cubicBezTo>
                <a:cubicBezTo>
                  <a:pt x="5009147" y="1307432"/>
                  <a:pt x="5787190" y="1151021"/>
                  <a:pt x="6352674" y="1082842"/>
                </a:cubicBezTo>
                <a:cubicBezTo>
                  <a:pt x="6918158" y="1014663"/>
                  <a:pt x="7640052" y="850231"/>
                  <a:pt x="8013031" y="794084"/>
                </a:cubicBezTo>
                <a:cubicBezTo>
                  <a:pt x="8386010" y="737937"/>
                  <a:pt x="8386010" y="741948"/>
                  <a:pt x="8590547" y="745958"/>
                </a:cubicBezTo>
                <a:cubicBezTo>
                  <a:pt x="8795084" y="749968"/>
                  <a:pt x="9063789" y="685800"/>
                  <a:pt x="9240252" y="818147"/>
                </a:cubicBezTo>
                <a:cubicBezTo>
                  <a:pt x="9416715" y="950494"/>
                  <a:pt x="9557084" y="1311442"/>
                  <a:pt x="9649326" y="1540042"/>
                </a:cubicBezTo>
                <a:cubicBezTo>
                  <a:pt x="9741568" y="1768642"/>
                  <a:pt x="9767636" y="1979194"/>
                  <a:pt x="9793705" y="2189747"/>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1" name="TextBox 430">
            <a:extLst>
              <a:ext uri="{FF2B5EF4-FFF2-40B4-BE49-F238E27FC236}">
                <a16:creationId xmlns:a16="http://schemas.microsoft.com/office/drawing/2014/main" id="{67E072EC-5BCF-4B62-BF97-FF484FC6924B}"/>
              </a:ext>
            </a:extLst>
          </p:cNvPr>
          <p:cNvSpPr txBox="1"/>
          <p:nvPr/>
        </p:nvSpPr>
        <p:spPr>
          <a:xfrm>
            <a:off x="15376486" y="2089836"/>
            <a:ext cx="854303" cy="1477328"/>
          </a:xfrm>
          <a:prstGeom prst="rect">
            <a:avLst/>
          </a:prstGeom>
          <a:noFill/>
        </p:spPr>
        <p:txBody>
          <a:bodyPr wrap="square" lIns="0" tIns="0" rIns="0" bIns="0" rtlCol="0">
            <a:spAutoFit/>
          </a:bodyPr>
          <a:lstStyle/>
          <a:p>
            <a:r>
              <a:rPr lang="en-US" sz="9600" b="1" dirty="0">
                <a:solidFill>
                  <a:srgbClr val="C00000"/>
                </a:solidFill>
              </a:rPr>
              <a:t>X</a:t>
            </a:r>
          </a:p>
        </p:txBody>
      </p:sp>
      <p:grpSp>
        <p:nvGrpSpPr>
          <p:cNvPr id="499" name="Group 498">
            <a:extLst>
              <a:ext uri="{FF2B5EF4-FFF2-40B4-BE49-F238E27FC236}">
                <a16:creationId xmlns:a16="http://schemas.microsoft.com/office/drawing/2014/main" id="{68ED4818-9EBD-44B8-A224-1405C02E3CC2}"/>
              </a:ext>
            </a:extLst>
          </p:cNvPr>
          <p:cNvGrpSpPr/>
          <p:nvPr/>
        </p:nvGrpSpPr>
        <p:grpSpPr>
          <a:xfrm>
            <a:off x="11323380" y="14786758"/>
            <a:ext cx="1752994" cy="1334349"/>
            <a:chOff x="2681378" y="5078262"/>
            <a:chExt cx="1752994" cy="1334349"/>
          </a:xfrm>
        </p:grpSpPr>
        <p:grpSp>
          <p:nvGrpSpPr>
            <p:cNvPr id="500" name="Group 499">
              <a:extLst>
                <a:ext uri="{FF2B5EF4-FFF2-40B4-BE49-F238E27FC236}">
                  <a16:creationId xmlns:a16="http://schemas.microsoft.com/office/drawing/2014/main" id="{49FC4845-ECAD-44CE-8FA5-3E166279AF79}"/>
                </a:ext>
              </a:extLst>
            </p:cNvPr>
            <p:cNvGrpSpPr/>
            <p:nvPr/>
          </p:nvGrpSpPr>
          <p:grpSpPr>
            <a:xfrm>
              <a:off x="2681378" y="5622705"/>
              <a:ext cx="1752994" cy="789906"/>
              <a:chOff x="2528978" y="5470305"/>
              <a:chExt cx="1752994" cy="789906"/>
            </a:xfrm>
          </p:grpSpPr>
          <p:sp>
            <p:nvSpPr>
              <p:cNvPr id="502" name="Text Box 648">
                <a:extLst>
                  <a:ext uri="{FF2B5EF4-FFF2-40B4-BE49-F238E27FC236}">
                    <a16:creationId xmlns:a16="http://schemas.microsoft.com/office/drawing/2014/main" id="{2BB3B01B-0E89-4B89-A97C-616E195ED0F6}"/>
                  </a:ext>
                </a:extLst>
              </p:cNvPr>
              <p:cNvSpPr txBox="1">
                <a:spLocks noChangeArrowheads="1"/>
              </p:cNvSpPr>
              <p:nvPr/>
            </p:nvSpPr>
            <p:spPr bwMode="auto">
              <a:xfrm>
                <a:off x="3600226" y="5572843"/>
                <a:ext cx="681746"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nSpc>
                    <a:spcPts val="1000"/>
                  </a:lnSpc>
                  <a:spcBef>
                    <a:spcPct val="50000"/>
                  </a:spcBef>
                </a:pPr>
                <a:r>
                  <a:rPr lang="en-US" sz="3200" b="1" dirty="0">
                    <a:solidFill>
                      <a:srgbClr val="002060"/>
                    </a:solidFill>
                    <a:latin typeface="+mn-lt"/>
                    <a:cs typeface="Arial" charset="0"/>
                  </a:rPr>
                  <a:t>115</a:t>
                </a:r>
              </a:p>
            </p:txBody>
          </p:sp>
          <p:sp>
            <p:nvSpPr>
              <p:cNvPr id="503" name="Freeform 164">
                <a:extLst>
                  <a:ext uri="{FF2B5EF4-FFF2-40B4-BE49-F238E27FC236}">
                    <a16:creationId xmlns:a16="http://schemas.microsoft.com/office/drawing/2014/main" id="{2A7BB546-4308-49E2-A74C-DAEE8038951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04" name="Group 165">
                <a:extLst>
                  <a:ext uri="{FF2B5EF4-FFF2-40B4-BE49-F238E27FC236}">
                    <a16:creationId xmlns:a16="http://schemas.microsoft.com/office/drawing/2014/main" id="{70AD8AA7-6960-495F-A90A-D31D9DA2937A}"/>
                  </a:ext>
                </a:extLst>
              </p:cNvPr>
              <p:cNvGrpSpPr>
                <a:grpSpLocks/>
              </p:cNvGrpSpPr>
              <p:nvPr/>
            </p:nvGrpSpPr>
            <p:grpSpPr bwMode="auto">
              <a:xfrm>
                <a:off x="2528978" y="5470305"/>
                <a:ext cx="1032082" cy="760244"/>
                <a:chOff x="288" y="720"/>
                <a:chExt cx="432" cy="288"/>
              </a:xfrm>
            </p:grpSpPr>
            <p:sp>
              <p:nvSpPr>
                <p:cNvPr id="505" name="Rectangle 166">
                  <a:extLst>
                    <a:ext uri="{FF2B5EF4-FFF2-40B4-BE49-F238E27FC236}">
                      <a16:creationId xmlns:a16="http://schemas.microsoft.com/office/drawing/2014/main" id="{EB0CB648-6FA2-4A81-A8DF-3B93167DB95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06" name="Line 167">
                  <a:extLst>
                    <a:ext uri="{FF2B5EF4-FFF2-40B4-BE49-F238E27FC236}">
                      <a16:creationId xmlns:a16="http://schemas.microsoft.com/office/drawing/2014/main" id="{60BA1A5D-4285-46EE-A928-DA2B4298BE3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07" name="Line 168">
                  <a:extLst>
                    <a:ext uri="{FF2B5EF4-FFF2-40B4-BE49-F238E27FC236}">
                      <a16:creationId xmlns:a16="http://schemas.microsoft.com/office/drawing/2014/main" id="{40DAF8F5-FC21-4EF6-8E54-E460CCD5BC2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01" name="TextBox 500">
              <a:extLst>
                <a:ext uri="{FF2B5EF4-FFF2-40B4-BE49-F238E27FC236}">
                  <a16:creationId xmlns:a16="http://schemas.microsoft.com/office/drawing/2014/main" id="{AC69F91C-27A8-4BEE-A464-8CC1DE482237}"/>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508" name="Group 507">
            <a:extLst>
              <a:ext uri="{FF2B5EF4-FFF2-40B4-BE49-F238E27FC236}">
                <a16:creationId xmlns:a16="http://schemas.microsoft.com/office/drawing/2014/main" id="{F5344E40-7890-4834-BC30-B9792CB27638}"/>
              </a:ext>
            </a:extLst>
          </p:cNvPr>
          <p:cNvGrpSpPr/>
          <p:nvPr/>
        </p:nvGrpSpPr>
        <p:grpSpPr>
          <a:xfrm>
            <a:off x="10442557" y="9602001"/>
            <a:ext cx="1775808" cy="1318179"/>
            <a:chOff x="2681378" y="5078262"/>
            <a:chExt cx="1775808" cy="1318179"/>
          </a:xfrm>
        </p:grpSpPr>
        <p:grpSp>
          <p:nvGrpSpPr>
            <p:cNvPr id="509" name="Group 508">
              <a:extLst>
                <a:ext uri="{FF2B5EF4-FFF2-40B4-BE49-F238E27FC236}">
                  <a16:creationId xmlns:a16="http://schemas.microsoft.com/office/drawing/2014/main" id="{49CB8154-DE57-4104-B1C9-84575FBC7E04}"/>
                </a:ext>
              </a:extLst>
            </p:cNvPr>
            <p:cNvGrpSpPr/>
            <p:nvPr/>
          </p:nvGrpSpPr>
          <p:grpSpPr>
            <a:xfrm>
              <a:off x="2681378" y="5622705"/>
              <a:ext cx="1775808" cy="773736"/>
              <a:chOff x="2528978" y="5470305"/>
              <a:chExt cx="1775808" cy="773736"/>
            </a:xfrm>
          </p:grpSpPr>
          <p:sp>
            <p:nvSpPr>
              <p:cNvPr id="511" name="Text Box 648">
                <a:extLst>
                  <a:ext uri="{FF2B5EF4-FFF2-40B4-BE49-F238E27FC236}">
                    <a16:creationId xmlns:a16="http://schemas.microsoft.com/office/drawing/2014/main" id="{C02F7176-90AA-45F6-B251-D23C0B8C04C8}"/>
                  </a:ext>
                </a:extLst>
              </p:cNvPr>
              <p:cNvSpPr txBox="1">
                <a:spLocks noChangeArrowheads="1"/>
              </p:cNvSpPr>
              <p:nvPr/>
            </p:nvSpPr>
            <p:spPr bwMode="auto">
              <a:xfrm>
                <a:off x="3657346" y="5556673"/>
                <a:ext cx="647440"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115</a:t>
                </a:r>
                <a:endParaRPr lang="en-US" sz="3200" b="1" dirty="0">
                  <a:solidFill>
                    <a:srgbClr val="002060"/>
                  </a:solidFill>
                  <a:latin typeface="+mn-lt"/>
                  <a:cs typeface="Arial" charset="0"/>
                </a:endParaRPr>
              </a:p>
            </p:txBody>
          </p:sp>
          <p:sp>
            <p:nvSpPr>
              <p:cNvPr id="512" name="Freeform 164">
                <a:extLst>
                  <a:ext uri="{FF2B5EF4-FFF2-40B4-BE49-F238E27FC236}">
                    <a16:creationId xmlns:a16="http://schemas.microsoft.com/office/drawing/2014/main" id="{B22058BA-C00C-4541-A15B-E6A68009799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13" name="Group 165">
                <a:extLst>
                  <a:ext uri="{FF2B5EF4-FFF2-40B4-BE49-F238E27FC236}">
                    <a16:creationId xmlns:a16="http://schemas.microsoft.com/office/drawing/2014/main" id="{325BC5A8-EEFF-4AEF-A702-6443E616B5CB}"/>
                  </a:ext>
                </a:extLst>
              </p:cNvPr>
              <p:cNvGrpSpPr>
                <a:grpSpLocks/>
              </p:cNvGrpSpPr>
              <p:nvPr/>
            </p:nvGrpSpPr>
            <p:grpSpPr bwMode="auto">
              <a:xfrm>
                <a:off x="2528978" y="5470305"/>
                <a:ext cx="1032082" cy="760244"/>
                <a:chOff x="288" y="720"/>
                <a:chExt cx="432" cy="288"/>
              </a:xfrm>
            </p:grpSpPr>
            <p:sp>
              <p:nvSpPr>
                <p:cNvPr id="514" name="Rectangle 166">
                  <a:extLst>
                    <a:ext uri="{FF2B5EF4-FFF2-40B4-BE49-F238E27FC236}">
                      <a16:creationId xmlns:a16="http://schemas.microsoft.com/office/drawing/2014/main" id="{B3A82EB5-C956-48F7-B435-C6FFFFA25B6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15" name="Line 167">
                  <a:extLst>
                    <a:ext uri="{FF2B5EF4-FFF2-40B4-BE49-F238E27FC236}">
                      <a16:creationId xmlns:a16="http://schemas.microsoft.com/office/drawing/2014/main" id="{EC67FD43-EEDA-485D-92C6-D5040F4BCDB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16" name="Line 168">
                  <a:extLst>
                    <a:ext uri="{FF2B5EF4-FFF2-40B4-BE49-F238E27FC236}">
                      <a16:creationId xmlns:a16="http://schemas.microsoft.com/office/drawing/2014/main" id="{0BCBB8CA-FA42-4E7B-ABE0-0830A63B963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10" name="TextBox 509">
              <a:extLst>
                <a:ext uri="{FF2B5EF4-FFF2-40B4-BE49-F238E27FC236}">
                  <a16:creationId xmlns:a16="http://schemas.microsoft.com/office/drawing/2014/main" id="{DDE0E216-B3D4-4A08-B37B-1A653ABA2E6A}"/>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331" name="Freeform: Shape 330">
            <a:extLst>
              <a:ext uri="{FF2B5EF4-FFF2-40B4-BE49-F238E27FC236}">
                <a16:creationId xmlns:a16="http://schemas.microsoft.com/office/drawing/2014/main" id="{3DD5482E-A168-41FD-AD70-851687A7B899}"/>
              </a:ext>
            </a:extLst>
          </p:cNvPr>
          <p:cNvSpPr/>
          <p:nvPr/>
        </p:nvSpPr>
        <p:spPr>
          <a:xfrm>
            <a:off x="4644190" y="10347158"/>
            <a:ext cx="6099230" cy="7218947"/>
          </a:xfrm>
          <a:custGeom>
            <a:avLst/>
            <a:gdLst>
              <a:gd name="connsiteX0" fmla="*/ 6255 w 5305155"/>
              <a:gd name="connsiteY0" fmla="*/ 0 h 6833937"/>
              <a:gd name="connsiteX1" fmla="*/ 246886 w 5305155"/>
              <a:gd name="connsiteY1" fmla="*/ 240632 h 6833937"/>
              <a:gd name="connsiteX2" fmla="*/ 1618486 w 5305155"/>
              <a:gd name="connsiteY2" fmla="*/ 601579 h 6833937"/>
              <a:gd name="connsiteX3" fmla="*/ 2508823 w 5305155"/>
              <a:gd name="connsiteY3" fmla="*/ 673769 h 6833937"/>
              <a:gd name="connsiteX4" fmla="*/ 3591665 w 5305155"/>
              <a:gd name="connsiteY4" fmla="*/ 1636295 h 6833937"/>
              <a:gd name="connsiteX5" fmla="*/ 4409813 w 5305155"/>
              <a:gd name="connsiteY5" fmla="*/ 2622885 h 6833937"/>
              <a:gd name="connsiteX6" fmla="*/ 5179834 w 5305155"/>
              <a:gd name="connsiteY6" fmla="*/ 3489158 h 6833937"/>
              <a:gd name="connsiteX7" fmla="*/ 5252023 w 5305155"/>
              <a:gd name="connsiteY7" fmla="*/ 4596063 h 6833937"/>
              <a:gd name="connsiteX8" fmla="*/ 4650444 w 5305155"/>
              <a:gd name="connsiteY8" fmla="*/ 5245769 h 6833937"/>
              <a:gd name="connsiteX9" fmla="*/ 3832297 w 5305155"/>
              <a:gd name="connsiteY9" fmla="*/ 6208295 h 6833937"/>
              <a:gd name="connsiteX10" fmla="*/ 2677265 w 5305155"/>
              <a:gd name="connsiteY10" fmla="*/ 6833937 h 6833937"/>
              <a:gd name="connsiteX0" fmla="*/ 6255 w 5305155"/>
              <a:gd name="connsiteY0" fmla="*/ 0 h 6833937"/>
              <a:gd name="connsiteX1" fmla="*/ 246886 w 5305155"/>
              <a:gd name="connsiteY1" fmla="*/ 240632 h 6833937"/>
              <a:gd name="connsiteX2" fmla="*/ 1618486 w 5305155"/>
              <a:gd name="connsiteY2" fmla="*/ 601579 h 6833937"/>
              <a:gd name="connsiteX3" fmla="*/ 2508823 w 5305155"/>
              <a:gd name="connsiteY3" fmla="*/ 673769 h 6833937"/>
              <a:gd name="connsiteX4" fmla="*/ 3591665 w 5305155"/>
              <a:gd name="connsiteY4" fmla="*/ 1636295 h 6833937"/>
              <a:gd name="connsiteX5" fmla="*/ 4409813 w 5305155"/>
              <a:gd name="connsiteY5" fmla="*/ 2622885 h 6833937"/>
              <a:gd name="connsiteX6" fmla="*/ 5179834 w 5305155"/>
              <a:gd name="connsiteY6" fmla="*/ 3489158 h 6833937"/>
              <a:gd name="connsiteX7" fmla="*/ 5252023 w 5305155"/>
              <a:gd name="connsiteY7" fmla="*/ 4596063 h 6833937"/>
              <a:gd name="connsiteX8" fmla="*/ 4650444 w 5305155"/>
              <a:gd name="connsiteY8" fmla="*/ 5245769 h 6833937"/>
              <a:gd name="connsiteX9" fmla="*/ 4048866 w 5305155"/>
              <a:gd name="connsiteY9" fmla="*/ 6280484 h 6833937"/>
              <a:gd name="connsiteX10" fmla="*/ 2677265 w 5305155"/>
              <a:gd name="connsiteY10" fmla="*/ 6833937 h 6833937"/>
              <a:gd name="connsiteX0" fmla="*/ 6255 w 5728885"/>
              <a:gd name="connsiteY0" fmla="*/ 0 h 6833937"/>
              <a:gd name="connsiteX1" fmla="*/ 246886 w 5728885"/>
              <a:gd name="connsiteY1" fmla="*/ 240632 h 6833937"/>
              <a:gd name="connsiteX2" fmla="*/ 1618486 w 5728885"/>
              <a:gd name="connsiteY2" fmla="*/ 601579 h 6833937"/>
              <a:gd name="connsiteX3" fmla="*/ 2508823 w 5728885"/>
              <a:gd name="connsiteY3" fmla="*/ 673769 h 6833937"/>
              <a:gd name="connsiteX4" fmla="*/ 3591665 w 5728885"/>
              <a:gd name="connsiteY4" fmla="*/ 1636295 h 6833937"/>
              <a:gd name="connsiteX5" fmla="*/ 4409813 w 5728885"/>
              <a:gd name="connsiteY5" fmla="*/ 2622885 h 6833937"/>
              <a:gd name="connsiteX6" fmla="*/ 5179834 w 5728885"/>
              <a:gd name="connsiteY6" fmla="*/ 3489158 h 6833937"/>
              <a:gd name="connsiteX7" fmla="*/ 5252023 w 5728885"/>
              <a:gd name="connsiteY7" fmla="*/ 4596063 h 6833937"/>
              <a:gd name="connsiteX8" fmla="*/ 5685159 w 5728885"/>
              <a:gd name="connsiteY8" fmla="*/ 5799222 h 6833937"/>
              <a:gd name="connsiteX9" fmla="*/ 4048866 w 5728885"/>
              <a:gd name="connsiteY9" fmla="*/ 6280484 h 6833937"/>
              <a:gd name="connsiteX10" fmla="*/ 2677265 w 5728885"/>
              <a:gd name="connsiteY10" fmla="*/ 6833937 h 6833937"/>
              <a:gd name="connsiteX0" fmla="*/ 6255 w 6346116"/>
              <a:gd name="connsiteY0" fmla="*/ 0 h 7501895"/>
              <a:gd name="connsiteX1" fmla="*/ 246886 w 6346116"/>
              <a:gd name="connsiteY1" fmla="*/ 240632 h 7501895"/>
              <a:gd name="connsiteX2" fmla="*/ 1618486 w 6346116"/>
              <a:gd name="connsiteY2" fmla="*/ 601579 h 7501895"/>
              <a:gd name="connsiteX3" fmla="*/ 2508823 w 6346116"/>
              <a:gd name="connsiteY3" fmla="*/ 673769 h 7501895"/>
              <a:gd name="connsiteX4" fmla="*/ 3591665 w 6346116"/>
              <a:gd name="connsiteY4" fmla="*/ 1636295 h 7501895"/>
              <a:gd name="connsiteX5" fmla="*/ 4409813 w 6346116"/>
              <a:gd name="connsiteY5" fmla="*/ 2622885 h 7501895"/>
              <a:gd name="connsiteX6" fmla="*/ 5179834 w 6346116"/>
              <a:gd name="connsiteY6" fmla="*/ 3489158 h 7501895"/>
              <a:gd name="connsiteX7" fmla="*/ 5252023 w 6346116"/>
              <a:gd name="connsiteY7" fmla="*/ 4596063 h 7501895"/>
              <a:gd name="connsiteX8" fmla="*/ 5685159 w 6346116"/>
              <a:gd name="connsiteY8" fmla="*/ 5799222 h 7501895"/>
              <a:gd name="connsiteX9" fmla="*/ 6262676 w 6346116"/>
              <a:gd name="connsiteY9" fmla="*/ 7459579 h 7501895"/>
              <a:gd name="connsiteX10" fmla="*/ 2677265 w 6346116"/>
              <a:gd name="connsiteY10" fmla="*/ 6833937 h 7501895"/>
              <a:gd name="connsiteX0" fmla="*/ 6255 w 6346116"/>
              <a:gd name="connsiteY0" fmla="*/ 0 h 7459579"/>
              <a:gd name="connsiteX1" fmla="*/ 246886 w 6346116"/>
              <a:gd name="connsiteY1" fmla="*/ 240632 h 7459579"/>
              <a:gd name="connsiteX2" fmla="*/ 1618486 w 6346116"/>
              <a:gd name="connsiteY2" fmla="*/ 601579 h 7459579"/>
              <a:gd name="connsiteX3" fmla="*/ 2508823 w 6346116"/>
              <a:gd name="connsiteY3" fmla="*/ 673769 h 7459579"/>
              <a:gd name="connsiteX4" fmla="*/ 3591665 w 6346116"/>
              <a:gd name="connsiteY4" fmla="*/ 1636295 h 7459579"/>
              <a:gd name="connsiteX5" fmla="*/ 4409813 w 6346116"/>
              <a:gd name="connsiteY5" fmla="*/ 2622885 h 7459579"/>
              <a:gd name="connsiteX6" fmla="*/ 5179834 w 6346116"/>
              <a:gd name="connsiteY6" fmla="*/ 3489158 h 7459579"/>
              <a:gd name="connsiteX7" fmla="*/ 5252023 w 6346116"/>
              <a:gd name="connsiteY7" fmla="*/ 4596063 h 7459579"/>
              <a:gd name="connsiteX8" fmla="*/ 5685159 w 6346116"/>
              <a:gd name="connsiteY8" fmla="*/ 5799222 h 7459579"/>
              <a:gd name="connsiteX9" fmla="*/ 6262676 w 6346116"/>
              <a:gd name="connsiteY9" fmla="*/ 7459579 h 7459579"/>
              <a:gd name="connsiteX0" fmla="*/ 0 w 6099230"/>
              <a:gd name="connsiteY0" fmla="*/ 0 h 7218947"/>
              <a:gd name="connsiteX1" fmla="*/ 1371600 w 6099230"/>
              <a:gd name="connsiteY1" fmla="*/ 360947 h 7218947"/>
              <a:gd name="connsiteX2" fmla="*/ 2261937 w 6099230"/>
              <a:gd name="connsiteY2" fmla="*/ 433137 h 7218947"/>
              <a:gd name="connsiteX3" fmla="*/ 3344779 w 6099230"/>
              <a:gd name="connsiteY3" fmla="*/ 1395663 h 7218947"/>
              <a:gd name="connsiteX4" fmla="*/ 4162927 w 6099230"/>
              <a:gd name="connsiteY4" fmla="*/ 2382253 h 7218947"/>
              <a:gd name="connsiteX5" fmla="*/ 4932948 w 6099230"/>
              <a:gd name="connsiteY5" fmla="*/ 3248526 h 7218947"/>
              <a:gd name="connsiteX6" fmla="*/ 5005137 w 6099230"/>
              <a:gd name="connsiteY6" fmla="*/ 4355431 h 7218947"/>
              <a:gd name="connsiteX7" fmla="*/ 5438273 w 6099230"/>
              <a:gd name="connsiteY7" fmla="*/ 5558590 h 7218947"/>
              <a:gd name="connsiteX8" fmla="*/ 6015790 w 6099230"/>
              <a:gd name="connsiteY8" fmla="*/ 7218947 h 7218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99230" h="7218947">
                <a:moveTo>
                  <a:pt x="0" y="0"/>
                </a:moveTo>
                <a:cubicBezTo>
                  <a:pt x="268705" y="100263"/>
                  <a:pt x="994611" y="288758"/>
                  <a:pt x="1371600" y="360947"/>
                </a:cubicBezTo>
                <a:cubicBezTo>
                  <a:pt x="1748590" y="433137"/>
                  <a:pt x="1933074" y="260684"/>
                  <a:pt x="2261937" y="433137"/>
                </a:cubicBezTo>
                <a:cubicBezTo>
                  <a:pt x="2590800" y="605590"/>
                  <a:pt x="3027947" y="1070810"/>
                  <a:pt x="3344779" y="1395663"/>
                </a:cubicBezTo>
                <a:cubicBezTo>
                  <a:pt x="3661611" y="1720516"/>
                  <a:pt x="3898232" y="2073443"/>
                  <a:pt x="4162927" y="2382253"/>
                </a:cubicBezTo>
                <a:cubicBezTo>
                  <a:pt x="4427622" y="2691063"/>
                  <a:pt x="4792580" y="2919663"/>
                  <a:pt x="4932948" y="3248526"/>
                </a:cubicBezTo>
                <a:cubicBezTo>
                  <a:pt x="5073316" y="3577389"/>
                  <a:pt x="4920916" y="3970420"/>
                  <a:pt x="5005137" y="4355431"/>
                </a:cubicBezTo>
                <a:cubicBezTo>
                  <a:pt x="5089358" y="4740442"/>
                  <a:pt x="5269831" y="5081337"/>
                  <a:pt x="5438273" y="5558590"/>
                </a:cubicBezTo>
                <a:cubicBezTo>
                  <a:pt x="5606715" y="6035843"/>
                  <a:pt x="6344653" y="6954252"/>
                  <a:pt x="6015790" y="7218947"/>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E7B8CB81-42F8-4ECD-974D-072325EB4995}"/>
              </a:ext>
            </a:extLst>
          </p:cNvPr>
          <p:cNvSpPr/>
          <p:nvPr/>
        </p:nvSpPr>
        <p:spPr>
          <a:xfrm>
            <a:off x="12368463" y="11959389"/>
            <a:ext cx="411717" cy="2863516"/>
          </a:xfrm>
          <a:custGeom>
            <a:avLst/>
            <a:gdLst>
              <a:gd name="connsiteX0" fmla="*/ 144379 w 411717"/>
              <a:gd name="connsiteY0" fmla="*/ 0 h 2863516"/>
              <a:gd name="connsiteX1" fmla="*/ 409074 w 411717"/>
              <a:gd name="connsiteY1" fmla="*/ 745958 h 2863516"/>
              <a:gd name="connsiteX2" fmla="*/ 0 w 411717"/>
              <a:gd name="connsiteY2" fmla="*/ 2863516 h 2863516"/>
            </a:gdLst>
            <a:ahLst/>
            <a:cxnLst>
              <a:cxn ang="0">
                <a:pos x="connsiteX0" y="connsiteY0"/>
              </a:cxn>
              <a:cxn ang="0">
                <a:pos x="connsiteX1" y="connsiteY1"/>
              </a:cxn>
              <a:cxn ang="0">
                <a:pos x="connsiteX2" y="connsiteY2"/>
              </a:cxn>
            </a:cxnLst>
            <a:rect l="l" t="t" r="r" b="b"/>
            <a:pathLst>
              <a:path w="411717" h="2863516">
                <a:moveTo>
                  <a:pt x="144379" y="0"/>
                </a:moveTo>
                <a:cubicBezTo>
                  <a:pt x="288758" y="134352"/>
                  <a:pt x="433137" y="268705"/>
                  <a:pt x="409074" y="745958"/>
                </a:cubicBezTo>
                <a:cubicBezTo>
                  <a:pt x="385011" y="1223211"/>
                  <a:pt x="192505" y="2043363"/>
                  <a:pt x="0" y="286351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17" name="Group 516">
            <a:extLst>
              <a:ext uri="{FF2B5EF4-FFF2-40B4-BE49-F238E27FC236}">
                <a16:creationId xmlns:a16="http://schemas.microsoft.com/office/drawing/2014/main" id="{3B25ECFF-C9F7-4938-881D-84936E482C9C}"/>
              </a:ext>
            </a:extLst>
          </p:cNvPr>
          <p:cNvGrpSpPr/>
          <p:nvPr/>
        </p:nvGrpSpPr>
        <p:grpSpPr>
          <a:xfrm>
            <a:off x="10522800" y="12953209"/>
            <a:ext cx="1788418" cy="1335006"/>
            <a:chOff x="2681378" y="5078262"/>
            <a:chExt cx="1788418" cy="1335006"/>
          </a:xfrm>
        </p:grpSpPr>
        <p:grpSp>
          <p:nvGrpSpPr>
            <p:cNvPr id="518" name="Group 517">
              <a:extLst>
                <a:ext uri="{FF2B5EF4-FFF2-40B4-BE49-F238E27FC236}">
                  <a16:creationId xmlns:a16="http://schemas.microsoft.com/office/drawing/2014/main" id="{562F460C-994F-450E-A945-CBCF50C22AF0}"/>
                </a:ext>
              </a:extLst>
            </p:cNvPr>
            <p:cNvGrpSpPr/>
            <p:nvPr/>
          </p:nvGrpSpPr>
          <p:grpSpPr>
            <a:xfrm>
              <a:off x="2681378" y="5622705"/>
              <a:ext cx="1788418" cy="790563"/>
              <a:chOff x="2528978" y="5470305"/>
              <a:chExt cx="1788418" cy="790563"/>
            </a:xfrm>
          </p:grpSpPr>
          <p:sp>
            <p:nvSpPr>
              <p:cNvPr id="520" name="Text Box 648">
                <a:extLst>
                  <a:ext uri="{FF2B5EF4-FFF2-40B4-BE49-F238E27FC236}">
                    <a16:creationId xmlns:a16="http://schemas.microsoft.com/office/drawing/2014/main" id="{88F20789-9396-4D03-8F3C-299E32697A4B}"/>
                  </a:ext>
                </a:extLst>
              </p:cNvPr>
              <p:cNvSpPr txBox="1">
                <a:spLocks noChangeArrowheads="1"/>
              </p:cNvSpPr>
              <p:nvPr/>
            </p:nvSpPr>
            <p:spPr bwMode="auto">
              <a:xfrm>
                <a:off x="3603916" y="5573500"/>
                <a:ext cx="713480"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nSpc>
                    <a:spcPts val="1000"/>
                  </a:lnSpc>
                  <a:spcBef>
                    <a:spcPct val="50000"/>
                  </a:spcBef>
                </a:pPr>
                <a:r>
                  <a:rPr lang="en-US" sz="3200" b="1" dirty="0">
                    <a:solidFill>
                      <a:srgbClr val="002060"/>
                    </a:solidFill>
                    <a:cs typeface="Arial" charset="0"/>
                  </a:rPr>
                  <a:t>116</a:t>
                </a:r>
              </a:p>
            </p:txBody>
          </p:sp>
          <p:sp>
            <p:nvSpPr>
              <p:cNvPr id="521" name="Freeform 164">
                <a:extLst>
                  <a:ext uri="{FF2B5EF4-FFF2-40B4-BE49-F238E27FC236}">
                    <a16:creationId xmlns:a16="http://schemas.microsoft.com/office/drawing/2014/main" id="{DBDCEBBA-4299-4FD3-878E-A95829B7B03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22" name="Group 165">
                <a:extLst>
                  <a:ext uri="{FF2B5EF4-FFF2-40B4-BE49-F238E27FC236}">
                    <a16:creationId xmlns:a16="http://schemas.microsoft.com/office/drawing/2014/main" id="{B0890D48-C454-41FA-A805-06D23FCFBF22}"/>
                  </a:ext>
                </a:extLst>
              </p:cNvPr>
              <p:cNvGrpSpPr>
                <a:grpSpLocks/>
              </p:cNvGrpSpPr>
              <p:nvPr/>
            </p:nvGrpSpPr>
            <p:grpSpPr bwMode="auto">
              <a:xfrm>
                <a:off x="2528978" y="5470305"/>
                <a:ext cx="1032082" cy="760244"/>
                <a:chOff x="288" y="720"/>
                <a:chExt cx="432" cy="288"/>
              </a:xfrm>
            </p:grpSpPr>
            <p:sp>
              <p:nvSpPr>
                <p:cNvPr id="523" name="Rectangle 166">
                  <a:extLst>
                    <a:ext uri="{FF2B5EF4-FFF2-40B4-BE49-F238E27FC236}">
                      <a16:creationId xmlns:a16="http://schemas.microsoft.com/office/drawing/2014/main" id="{477C1421-3162-43AC-BBF7-9AB94EF249AF}"/>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24" name="Line 167">
                  <a:extLst>
                    <a:ext uri="{FF2B5EF4-FFF2-40B4-BE49-F238E27FC236}">
                      <a16:creationId xmlns:a16="http://schemas.microsoft.com/office/drawing/2014/main" id="{32C4A81C-B542-4F62-A89D-CDF67BE7ED1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25" name="Line 168">
                  <a:extLst>
                    <a:ext uri="{FF2B5EF4-FFF2-40B4-BE49-F238E27FC236}">
                      <a16:creationId xmlns:a16="http://schemas.microsoft.com/office/drawing/2014/main" id="{A7935ACA-C02A-40E6-9019-6DAF80004278}"/>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19" name="TextBox 518">
              <a:extLst>
                <a:ext uri="{FF2B5EF4-FFF2-40B4-BE49-F238E27FC236}">
                  <a16:creationId xmlns:a16="http://schemas.microsoft.com/office/drawing/2014/main" id="{EE28D953-9FF1-42D9-B807-6CCEABD3C2C3}"/>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530" name="Freeform 1785">
            <a:extLst>
              <a:ext uri="{FF2B5EF4-FFF2-40B4-BE49-F238E27FC236}">
                <a16:creationId xmlns:a16="http://schemas.microsoft.com/office/drawing/2014/main" id="{005792E4-117D-4134-8ECF-33C5C4837009}"/>
              </a:ext>
            </a:extLst>
          </p:cNvPr>
          <p:cNvSpPr/>
          <p:nvPr/>
        </p:nvSpPr>
        <p:spPr>
          <a:xfrm rot="446509">
            <a:off x="24376994" y="8718868"/>
            <a:ext cx="358072" cy="2142489"/>
          </a:xfrm>
          <a:custGeom>
            <a:avLst/>
            <a:gdLst>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55 w 227044"/>
              <a:gd name="connsiteY0" fmla="*/ 0 h 1316221"/>
              <a:gd name="connsiteX1" fmla="*/ 116230 w 227044"/>
              <a:gd name="connsiteY1" fmla="*/ 198334 h 1316221"/>
              <a:gd name="connsiteX2" fmla="*/ 188352 w 227044"/>
              <a:gd name="connsiteY2" fmla="*/ 226668 h 1316221"/>
              <a:gd name="connsiteX3" fmla="*/ 221837 w 227044"/>
              <a:gd name="connsiteY3" fmla="*/ 306031 h 1316221"/>
              <a:gd name="connsiteX4" fmla="*/ 190928 w 227044"/>
              <a:gd name="connsiteY4" fmla="*/ 394093 h 1316221"/>
              <a:gd name="connsiteX5" fmla="*/ 113655 w 227044"/>
              <a:gd name="connsiteY5" fmla="*/ 427578 h 1316221"/>
              <a:gd name="connsiteX6" fmla="*/ 31230 w 227044"/>
              <a:gd name="connsiteY6" fmla="*/ 468791 h 1316221"/>
              <a:gd name="connsiteX7" fmla="*/ 320 w 227044"/>
              <a:gd name="connsiteY7" fmla="*/ 548640 h 1316221"/>
              <a:gd name="connsiteX8" fmla="*/ 41533 w 227044"/>
              <a:gd name="connsiteY8" fmla="*/ 628489 h 1316221"/>
              <a:gd name="connsiteX9" fmla="*/ 116230 w 227044"/>
              <a:gd name="connsiteY9" fmla="*/ 661974 h 1316221"/>
              <a:gd name="connsiteX10" fmla="*/ 188352 w 227044"/>
              <a:gd name="connsiteY10" fmla="*/ 698035 h 1316221"/>
              <a:gd name="connsiteX11" fmla="*/ 226989 w 227044"/>
              <a:gd name="connsiteY11" fmla="*/ 780459 h 1316221"/>
              <a:gd name="connsiteX12" fmla="*/ 180625 w 227044"/>
              <a:gd name="connsiteY12" fmla="*/ 870612 h 1316221"/>
              <a:gd name="connsiteX13" fmla="*/ 105927 w 227044"/>
              <a:gd name="connsiteY13" fmla="*/ 896127 h 1316221"/>
              <a:gd name="connsiteX14" fmla="*/ 28654 w 227044"/>
              <a:gd name="connsiteY14" fmla="*/ 942733 h 1316221"/>
              <a:gd name="connsiteX15" fmla="*/ 320 w 227044"/>
              <a:gd name="connsiteY15" fmla="*/ 1025158 h 1316221"/>
              <a:gd name="connsiteX16" fmla="*/ 44109 w 227044"/>
              <a:gd name="connsiteY16" fmla="*/ 1099856 h 1316221"/>
              <a:gd name="connsiteX17" fmla="*/ 105927 w 227044"/>
              <a:gd name="connsiteY17" fmla="*/ 1125613 h 1316221"/>
              <a:gd name="connsiteX18" fmla="*/ 108503 w 227044"/>
              <a:gd name="connsiteY18" fmla="*/ 1316221 h 1316221"/>
              <a:gd name="connsiteX0" fmla="*/ 113655 w 227044"/>
              <a:gd name="connsiteY0" fmla="*/ 0 h 1572422"/>
              <a:gd name="connsiteX1" fmla="*/ 116230 w 227044"/>
              <a:gd name="connsiteY1" fmla="*/ 198334 h 1572422"/>
              <a:gd name="connsiteX2" fmla="*/ 188352 w 227044"/>
              <a:gd name="connsiteY2" fmla="*/ 226668 h 1572422"/>
              <a:gd name="connsiteX3" fmla="*/ 221837 w 227044"/>
              <a:gd name="connsiteY3" fmla="*/ 306031 h 1572422"/>
              <a:gd name="connsiteX4" fmla="*/ 190928 w 227044"/>
              <a:gd name="connsiteY4" fmla="*/ 394093 h 1572422"/>
              <a:gd name="connsiteX5" fmla="*/ 113655 w 227044"/>
              <a:gd name="connsiteY5" fmla="*/ 427578 h 1572422"/>
              <a:gd name="connsiteX6" fmla="*/ 31230 w 227044"/>
              <a:gd name="connsiteY6" fmla="*/ 468791 h 1572422"/>
              <a:gd name="connsiteX7" fmla="*/ 320 w 227044"/>
              <a:gd name="connsiteY7" fmla="*/ 548640 h 1572422"/>
              <a:gd name="connsiteX8" fmla="*/ 41533 w 227044"/>
              <a:gd name="connsiteY8" fmla="*/ 628489 h 1572422"/>
              <a:gd name="connsiteX9" fmla="*/ 116230 w 227044"/>
              <a:gd name="connsiteY9" fmla="*/ 661974 h 1572422"/>
              <a:gd name="connsiteX10" fmla="*/ 188352 w 227044"/>
              <a:gd name="connsiteY10" fmla="*/ 698035 h 1572422"/>
              <a:gd name="connsiteX11" fmla="*/ 226989 w 227044"/>
              <a:gd name="connsiteY11" fmla="*/ 780459 h 1572422"/>
              <a:gd name="connsiteX12" fmla="*/ 180625 w 227044"/>
              <a:gd name="connsiteY12" fmla="*/ 870612 h 1572422"/>
              <a:gd name="connsiteX13" fmla="*/ 105927 w 227044"/>
              <a:gd name="connsiteY13" fmla="*/ 896127 h 1572422"/>
              <a:gd name="connsiteX14" fmla="*/ 28654 w 227044"/>
              <a:gd name="connsiteY14" fmla="*/ 942733 h 1572422"/>
              <a:gd name="connsiteX15" fmla="*/ 320 w 227044"/>
              <a:gd name="connsiteY15" fmla="*/ 1025158 h 1572422"/>
              <a:gd name="connsiteX16" fmla="*/ 44109 w 227044"/>
              <a:gd name="connsiteY16" fmla="*/ 1099856 h 1572422"/>
              <a:gd name="connsiteX17" fmla="*/ 105927 w 227044"/>
              <a:gd name="connsiteY17" fmla="*/ 1125613 h 1572422"/>
              <a:gd name="connsiteX18" fmla="*/ 109340 w 227044"/>
              <a:gd name="connsiteY18" fmla="*/ 1572422 h 157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7044" h="1572422">
                <a:moveTo>
                  <a:pt x="113655" y="0"/>
                </a:moveTo>
                <a:cubicBezTo>
                  <a:pt x="114513" y="66111"/>
                  <a:pt x="114942" y="99167"/>
                  <a:pt x="116230" y="198334"/>
                </a:cubicBezTo>
                <a:cubicBezTo>
                  <a:pt x="157014" y="205203"/>
                  <a:pt x="170751" y="208719"/>
                  <a:pt x="188352" y="226668"/>
                </a:cubicBezTo>
                <a:cubicBezTo>
                  <a:pt x="205953" y="244617"/>
                  <a:pt x="223983" y="266853"/>
                  <a:pt x="221837" y="306031"/>
                </a:cubicBezTo>
                <a:cubicBezTo>
                  <a:pt x="219691" y="345209"/>
                  <a:pt x="208958" y="373835"/>
                  <a:pt x="190928" y="394093"/>
                </a:cubicBezTo>
                <a:cubicBezTo>
                  <a:pt x="172898" y="414351"/>
                  <a:pt x="140271" y="415128"/>
                  <a:pt x="113655" y="427578"/>
                </a:cubicBezTo>
                <a:cubicBezTo>
                  <a:pt x="87039" y="440028"/>
                  <a:pt x="50119" y="448614"/>
                  <a:pt x="31230" y="468791"/>
                </a:cubicBezTo>
                <a:cubicBezTo>
                  <a:pt x="12341" y="488968"/>
                  <a:pt x="1178" y="519205"/>
                  <a:pt x="320" y="548640"/>
                </a:cubicBezTo>
                <a:cubicBezTo>
                  <a:pt x="-538" y="578075"/>
                  <a:pt x="22215" y="609600"/>
                  <a:pt x="41533" y="628489"/>
                </a:cubicBezTo>
                <a:cubicBezTo>
                  <a:pt x="60851" y="647378"/>
                  <a:pt x="91760" y="650383"/>
                  <a:pt x="116230" y="661974"/>
                </a:cubicBezTo>
                <a:cubicBezTo>
                  <a:pt x="140700" y="673565"/>
                  <a:pt x="169892" y="678288"/>
                  <a:pt x="188352" y="698035"/>
                </a:cubicBezTo>
                <a:cubicBezTo>
                  <a:pt x="206812" y="717783"/>
                  <a:pt x="228277" y="734786"/>
                  <a:pt x="226989" y="780459"/>
                </a:cubicBezTo>
                <a:cubicBezTo>
                  <a:pt x="225701" y="826132"/>
                  <a:pt x="200802" y="851334"/>
                  <a:pt x="180625" y="870612"/>
                </a:cubicBezTo>
                <a:cubicBezTo>
                  <a:pt x="160448" y="889890"/>
                  <a:pt x="131255" y="884107"/>
                  <a:pt x="105927" y="896127"/>
                </a:cubicBezTo>
                <a:cubicBezTo>
                  <a:pt x="80599" y="908147"/>
                  <a:pt x="46255" y="921228"/>
                  <a:pt x="28654" y="942733"/>
                </a:cubicBezTo>
                <a:cubicBezTo>
                  <a:pt x="11053" y="964238"/>
                  <a:pt x="-2256" y="998971"/>
                  <a:pt x="320" y="1025158"/>
                </a:cubicBezTo>
                <a:cubicBezTo>
                  <a:pt x="2896" y="1051345"/>
                  <a:pt x="26508" y="1083114"/>
                  <a:pt x="44109" y="1099856"/>
                </a:cubicBezTo>
                <a:cubicBezTo>
                  <a:pt x="61710" y="1116598"/>
                  <a:pt x="82316" y="1120461"/>
                  <a:pt x="105927" y="1125613"/>
                </a:cubicBezTo>
                <a:cubicBezTo>
                  <a:pt x="106786" y="1189149"/>
                  <a:pt x="108481" y="1508886"/>
                  <a:pt x="109340" y="1572422"/>
                </a:cubicBezTo>
              </a:path>
            </a:pathLst>
          </a:custGeom>
          <a:noFill/>
          <a:ln w="101600">
            <a:solidFill>
              <a:srgbClr val="C0000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26" name="Group 525">
            <a:extLst>
              <a:ext uri="{FF2B5EF4-FFF2-40B4-BE49-F238E27FC236}">
                <a16:creationId xmlns:a16="http://schemas.microsoft.com/office/drawing/2014/main" id="{FB787003-FA6F-4A79-95E8-487CC94C18FF}"/>
              </a:ext>
            </a:extLst>
          </p:cNvPr>
          <p:cNvGrpSpPr/>
          <p:nvPr/>
        </p:nvGrpSpPr>
        <p:grpSpPr>
          <a:xfrm>
            <a:off x="16398088" y="2565538"/>
            <a:ext cx="1782360" cy="1360188"/>
            <a:chOff x="2519763" y="10249766"/>
            <a:chExt cx="1782360" cy="1360188"/>
          </a:xfrm>
        </p:grpSpPr>
        <p:sp>
          <p:nvSpPr>
            <p:cNvPr id="532" name="TextBox 531">
              <a:extLst>
                <a:ext uri="{FF2B5EF4-FFF2-40B4-BE49-F238E27FC236}">
                  <a16:creationId xmlns:a16="http://schemas.microsoft.com/office/drawing/2014/main" id="{CEAB6557-9E01-4EC0-A9CB-1615862BEE02}"/>
                </a:ext>
              </a:extLst>
            </p:cNvPr>
            <p:cNvSpPr txBox="1"/>
            <p:nvPr/>
          </p:nvSpPr>
          <p:spPr>
            <a:xfrm>
              <a:off x="2932941" y="10249766"/>
              <a:ext cx="246361" cy="553998"/>
            </a:xfrm>
            <a:prstGeom prst="rect">
              <a:avLst/>
            </a:prstGeom>
            <a:solidFill>
              <a:srgbClr val="EBF4E4"/>
            </a:solidFill>
            <a:ln>
              <a:noFill/>
            </a:ln>
          </p:spPr>
          <p:txBody>
            <a:bodyPr wrap="square" lIns="0" tIns="0" rIns="0" bIns="0" rtlCol="0">
              <a:spAutoFit/>
            </a:bodyPr>
            <a:lstStyle/>
            <a:p>
              <a:pPr algn="ctr"/>
              <a:r>
                <a:rPr lang="en-US" sz="3600" b="1" dirty="0">
                  <a:solidFill>
                    <a:srgbClr val="002060"/>
                  </a:solidFill>
                </a:rPr>
                <a:t>I</a:t>
              </a:r>
            </a:p>
          </p:txBody>
        </p:sp>
        <p:sp>
          <p:nvSpPr>
            <p:cNvPr id="527" name="Text Box 648">
              <a:extLst>
                <a:ext uri="{FF2B5EF4-FFF2-40B4-BE49-F238E27FC236}">
                  <a16:creationId xmlns:a16="http://schemas.microsoft.com/office/drawing/2014/main" id="{E44F988E-0B82-4F4A-9BA5-66B635F03598}"/>
                </a:ext>
              </a:extLst>
            </p:cNvPr>
            <p:cNvSpPr txBox="1">
              <a:spLocks noChangeArrowheads="1"/>
            </p:cNvSpPr>
            <p:nvPr/>
          </p:nvSpPr>
          <p:spPr bwMode="auto">
            <a:xfrm>
              <a:off x="3536982" y="11117511"/>
              <a:ext cx="765141" cy="492443"/>
            </a:xfrm>
            <a:prstGeom prst="rect">
              <a:avLst/>
            </a:prstGeom>
            <a:solidFill>
              <a:srgbClr val="EBF4E4"/>
            </a:solidFill>
            <a:ln w="76200">
              <a:noFill/>
              <a:miter lim="800000"/>
              <a:headEnd/>
              <a:tailEnd/>
            </a:ln>
          </p:spPr>
          <p:txBody>
            <a:bodyPr wrap="square" lIns="0" tIns="0" rIns="0" bIns="0">
              <a:spAutoFit/>
            </a:bodyPr>
            <a:lstStyle/>
            <a:p>
              <a:pPr>
                <a:spcBef>
                  <a:spcPct val="50000"/>
                </a:spcBef>
              </a:pPr>
              <a:r>
                <a:rPr lang="en-US" sz="3200" b="1" dirty="0">
                  <a:solidFill>
                    <a:srgbClr val="002060"/>
                  </a:solidFill>
                  <a:latin typeface="+mn-lt"/>
                  <a:cs typeface="Arial" charset="0"/>
                </a:rPr>
                <a:t> 741</a:t>
              </a:r>
            </a:p>
          </p:txBody>
        </p:sp>
        <p:sp>
          <p:nvSpPr>
            <p:cNvPr id="528" name="Rectangle 166">
              <a:extLst>
                <a:ext uri="{FF2B5EF4-FFF2-40B4-BE49-F238E27FC236}">
                  <a16:creationId xmlns:a16="http://schemas.microsoft.com/office/drawing/2014/main" id="{87CC0FD4-487B-4CFD-A8F8-1CB2BE749084}"/>
                </a:ext>
              </a:extLst>
            </p:cNvPr>
            <p:cNvSpPr>
              <a:spLocks noChangeArrowheads="1"/>
            </p:cNvSpPr>
            <p:nvPr/>
          </p:nvSpPr>
          <p:spPr bwMode="auto">
            <a:xfrm>
              <a:off x="2519763" y="10752859"/>
              <a:ext cx="1032089" cy="758030"/>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29" name="Rounded Rectangle 145">
              <a:extLst>
                <a:ext uri="{FF2B5EF4-FFF2-40B4-BE49-F238E27FC236}">
                  <a16:creationId xmlns:a16="http://schemas.microsoft.com/office/drawing/2014/main" id="{4674E8FE-F5B9-4FCF-8828-94BACF1F1607}"/>
                </a:ext>
              </a:extLst>
            </p:cNvPr>
            <p:cNvSpPr/>
            <p:nvPr/>
          </p:nvSpPr>
          <p:spPr bwMode="auto">
            <a:xfrm>
              <a:off x="2685634" y="11013168"/>
              <a:ext cx="688059" cy="251878"/>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grpSp>
      <p:grpSp>
        <p:nvGrpSpPr>
          <p:cNvPr id="7" name="Group 6">
            <a:extLst>
              <a:ext uri="{FF2B5EF4-FFF2-40B4-BE49-F238E27FC236}">
                <a16:creationId xmlns:a16="http://schemas.microsoft.com/office/drawing/2014/main" id="{A36AD7CC-44CD-451C-BB15-D194961BE810}"/>
              </a:ext>
            </a:extLst>
          </p:cNvPr>
          <p:cNvGrpSpPr/>
          <p:nvPr/>
        </p:nvGrpSpPr>
        <p:grpSpPr>
          <a:xfrm>
            <a:off x="16372256" y="1247432"/>
            <a:ext cx="1567373" cy="1327063"/>
            <a:chOff x="16215837" y="2555176"/>
            <a:chExt cx="1567373" cy="1327063"/>
          </a:xfrm>
        </p:grpSpPr>
        <p:sp>
          <p:nvSpPr>
            <p:cNvPr id="539" name="TextBox 538">
              <a:extLst>
                <a:ext uri="{FF2B5EF4-FFF2-40B4-BE49-F238E27FC236}">
                  <a16:creationId xmlns:a16="http://schemas.microsoft.com/office/drawing/2014/main" id="{2EC123DF-2B0A-4D64-A173-00AD751CC1AC}"/>
                </a:ext>
              </a:extLst>
            </p:cNvPr>
            <p:cNvSpPr txBox="1"/>
            <p:nvPr/>
          </p:nvSpPr>
          <p:spPr>
            <a:xfrm>
              <a:off x="16606819" y="2555176"/>
              <a:ext cx="246361" cy="553998"/>
            </a:xfrm>
            <a:prstGeom prst="rect">
              <a:avLst/>
            </a:prstGeom>
            <a:solidFill>
              <a:srgbClr val="EBF4E4"/>
            </a:solidFill>
            <a:ln>
              <a:noFill/>
            </a:ln>
          </p:spPr>
          <p:txBody>
            <a:bodyPr wrap="square" lIns="0" tIns="0" rIns="0" bIns="0" rtlCol="0">
              <a:spAutoFit/>
            </a:bodyPr>
            <a:lstStyle/>
            <a:p>
              <a:pPr algn="ctr"/>
              <a:r>
                <a:rPr lang="en-US" sz="3600" b="1" dirty="0">
                  <a:solidFill>
                    <a:srgbClr val="002060"/>
                  </a:solidFill>
                </a:rPr>
                <a:t>I</a:t>
              </a:r>
            </a:p>
          </p:txBody>
        </p:sp>
        <p:grpSp>
          <p:nvGrpSpPr>
            <p:cNvPr id="533" name="Group 532">
              <a:extLst>
                <a:ext uri="{FF2B5EF4-FFF2-40B4-BE49-F238E27FC236}">
                  <a16:creationId xmlns:a16="http://schemas.microsoft.com/office/drawing/2014/main" id="{5ACD5E4D-52EF-4BD9-96CA-740E7439F8EA}"/>
                </a:ext>
              </a:extLst>
            </p:cNvPr>
            <p:cNvGrpSpPr/>
            <p:nvPr/>
          </p:nvGrpSpPr>
          <p:grpSpPr>
            <a:xfrm>
              <a:off x="16215837" y="3013309"/>
              <a:ext cx="1567373" cy="868930"/>
              <a:chOff x="2519763" y="12081716"/>
              <a:chExt cx="1567373" cy="868930"/>
            </a:xfrm>
          </p:grpSpPr>
          <p:sp>
            <p:nvSpPr>
              <p:cNvPr id="535" name="Text Box 648">
                <a:extLst>
                  <a:ext uri="{FF2B5EF4-FFF2-40B4-BE49-F238E27FC236}">
                    <a16:creationId xmlns:a16="http://schemas.microsoft.com/office/drawing/2014/main" id="{2485599D-16E2-4D5A-9DE1-F3CA184ED5FB}"/>
                  </a:ext>
                </a:extLst>
              </p:cNvPr>
              <p:cNvSpPr txBox="1">
                <a:spLocks noChangeArrowheads="1"/>
              </p:cNvSpPr>
              <p:nvPr/>
            </p:nvSpPr>
            <p:spPr bwMode="auto">
              <a:xfrm>
                <a:off x="3535622" y="12458203"/>
                <a:ext cx="551514" cy="492443"/>
              </a:xfrm>
              <a:prstGeom prst="rect">
                <a:avLst/>
              </a:prstGeom>
              <a:solidFill>
                <a:srgbClr val="EBF4E4"/>
              </a:solidFill>
              <a:ln w="76200">
                <a:noFill/>
                <a:miter lim="800000"/>
                <a:headEnd/>
                <a:tailEnd/>
              </a:ln>
            </p:spPr>
            <p:txBody>
              <a:bodyPr wrap="square" lIns="0" tIns="0" rIns="0" bIns="0">
                <a:spAutoFit/>
              </a:bodyPr>
              <a:lstStyle/>
              <a:p>
                <a:pPr>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58</a:t>
                </a:r>
                <a:endParaRPr lang="en-US" sz="3200" b="1" dirty="0">
                  <a:solidFill>
                    <a:srgbClr val="002060"/>
                  </a:solidFill>
                  <a:latin typeface="+mn-lt"/>
                  <a:cs typeface="Arial" charset="0"/>
                </a:endParaRPr>
              </a:p>
            </p:txBody>
          </p:sp>
          <p:sp>
            <p:nvSpPr>
              <p:cNvPr id="534" name="Rectangle 166">
                <a:extLst>
                  <a:ext uri="{FF2B5EF4-FFF2-40B4-BE49-F238E27FC236}">
                    <a16:creationId xmlns:a16="http://schemas.microsoft.com/office/drawing/2014/main" id="{388591B5-9FFE-4E2C-A0C3-6FF6134E1EE5}"/>
                  </a:ext>
                </a:extLst>
              </p:cNvPr>
              <p:cNvSpPr>
                <a:spLocks noChangeArrowheads="1"/>
              </p:cNvSpPr>
              <p:nvPr/>
            </p:nvSpPr>
            <p:spPr bwMode="auto">
              <a:xfrm>
                <a:off x="2519763" y="12081716"/>
                <a:ext cx="1032089" cy="759122"/>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36" name="Rounded Rectangle 161">
                <a:extLst>
                  <a:ext uri="{FF2B5EF4-FFF2-40B4-BE49-F238E27FC236}">
                    <a16:creationId xmlns:a16="http://schemas.microsoft.com/office/drawing/2014/main" id="{36B381F6-8E62-4FDB-B506-B173E4652E96}"/>
                  </a:ext>
                </a:extLst>
              </p:cNvPr>
              <p:cNvSpPr/>
              <p:nvPr/>
            </p:nvSpPr>
            <p:spPr bwMode="auto">
              <a:xfrm>
                <a:off x="2685634" y="12297149"/>
                <a:ext cx="688060" cy="350173"/>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sp>
            <p:nvSpPr>
              <p:cNvPr id="537" name="Oval 192">
                <a:extLst>
                  <a:ext uri="{FF2B5EF4-FFF2-40B4-BE49-F238E27FC236}">
                    <a16:creationId xmlns:a16="http://schemas.microsoft.com/office/drawing/2014/main" id="{0583B063-829E-4ED1-B03A-9821125F5EBB}"/>
                  </a:ext>
                </a:extLst>
              </p:cNvPr>
              <p:cNvSpPr/>
              <p:nvPr/>
            </p:nvSpPr>
            <p:spPr bwMode="auto">
              <a:xfrm>
                <a:off x="2949941" y="12389232"/>
                <a:ext cx="151606" cy="173632"/>
              </a:xfrm>
              <a:prstGeom prst="ellipse">
                <a:avLst/>
              </a:prstGeom>
              <a:solidFill>
                <a:srgbClr val="002060"/>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a:latin typeface="Arial" pitchFamily="34" charset="0"/>
                  <a:cs typeface="Arial" pitchFamily="34" charset="0"/>
                </a:endParaRPr>
              </a:p>
            </p:txBody>
          </p:sp>
        </p:grpSp>
      </p:grpSp>
      <p:sp>
        <p:nvSpPr>
          <p:cNvPr id="15" name="Freeform: Shape 14">
            <a:extLst>
              <a:ext uri="{FF2B5EF4-FFF2-40B4-BE49-F238E27FC236}">
                <a16:creationId xmlns:a16="http://schemas.microsoft.com/office/drawing/2014/main" id="{26E3DD3C-25F9-42C5-A2E5-D1EF81EC0393}"/>
              </a:ext>
            </a:extLst>
          </p:cNvPr>
          <p:cNvSpPr/>
          <p:nvPr/>
        </p:nvSpPr>
        <p:spPr>
          <a:xfrm>
            <a:off x="13162547" y="4018547"/>
            <a:ext cx="4359267" cy="5751095"/>
          </a:xfrm>
          <a:custGeom>
            <a:avLst/>
            <a:gdLst>
              <a:gd name="connsiteX0" fmla="*/ 4162927 w 4359267"/>
              <a:gd name="connsiteY0" fmla="*/ 0 h 5751095"/>
              <a:gd name="connsiteX1" fmla="*/ 4235116 w 4359267"/>
              <a:gd name="connsiteY1" fmla="*/ 1564106 h 5751095"/>
              <a:gd name="connsiteX2" fmla="*/ 2719137 w 4359267"/>
              <a:gd name="connsiteY2" fmla="*/ 2550695 h 5751095"/>
              <a:gd name="connsiteX3" fmla="*/ 1275348 w 4359267"/>
              <a:gd name="connsiteY3" fmla="*/ 3537285 h 5751095"/>
              <a:gd name="connsiteX4" fmla="*/ 529390 w 4359267"/>
              <a:gd name="connsiteY4" fmla="*/ 4572000 h 5751095"/>
              <a:gd name="connsiteX5" fmla="*/ 0 w 4359267"/>
              <a:gd name="connsiteY5" fmla="*/ 5751095 h 57510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359267" h="5751095">
                <a:moveTo>
                  <a:pt x="4162927" y="0"/>
                </a:moveTo>
                <a:cubicBezTo>
                  <a:pt x="4319337" y="569495"/>
                  <a:pt x="4475748" y="1138990"/>
                  <a:pt x="4235116" y="1564106"/>
                </a:cubicBezTo>
                <a:cubicBezTo>
                  <a:pt x="3994484" y="1989222"/>
                  <a:pt x="3212432" y="2221832"/>
                  <a:pt x="2719137" y="2550695"/>
                </a:cubicBezTo>
                <a:cubicBezTo>
                  <a:pt x="2225842" y="2879558"/>
                  <a:pt x="1640306" y="3200401"/>
                  <a:pt x="1275348" y="3537285"/>
                </a:cubicBezTo>
                <a:cubicBezTo>
                  <a:pt x="910390" y="3874169"/>
                  <a:pt x="741948" y="4203032"/>
                  <a:pt x="529390" y="4572000"/>
                </a:cubicBezTo>
                <a:cubicBezTo>
                  <a:pt x="316832" y="4940968"/>
                  <a:pt x="158416" y="5346031"/>
                  <a:pt x="0" y="575109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0" name="Freeform: Shape 539">
            <a:extLst>
              <a:ext uri="{FF2B5EF4-FFF2-40B4-BE49-F238E27FC236}">
                <a16:creationId xmlns:a16="http://schemas.microsoft.com/office/drawing/2014/main" id="{D2F8B098-5BE8-4FEE-BFAC-C65893DEC291}"/>
              </a:ext>
            </a:extLst>
          </p:cNvPr>
          <p:cNvSpPr/>
          <p:nvPr/>
        </p:nvSpPr>
        <p:spPr>
          <a:xfrm rot="10800000">
            <a:off x="18620253" y="16202655"/>
            <a:ext cx="5238427" cy="1676112"/>
          </a:xfrm>
          <a:custGeom>
            <a:avLst/>
            <a:gdLst>
              <a:gd name="connsiteX0" fmla="*/ 0 w 5238427"/>
              <a:gd name="connsiteY0" fmla="*/ 0 h 1676112"/>
              <a:gd name="connsiteX1" fmla="*/ 898901 w 5238427"/>
              <a:gd name="connsiteY1" fmla="*/ 619932 h 1676112"/>
              <a:gd name="connsiteX2" fmla="*/ 2665708 w 5238427"/>
              <a:gd name="connsiteY2" fmla="*/ 1193370 h 1676112"/>
              <a:gd name="connsiteX3" fmla="*/ 4138047 w 5238427"/>
              <a:gd name="connsiteY3" fmla="*/ 1642820 h 1676112"/>
              <a:gd name="connsiteX4" fmla="*/ 4757979 w 5238427"/>
              <a:gd name="connsiteY4" fmla="*/ 1642820 h 1676112"/>
              <a:gd name="connsiteX5" fmla="*/ 5238427 w 5238427"/>
              <a:gd name="connsiteY5" fmla="*/ 1642820 h 16761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238427" h="1676112">
                <a:moveTo>
                  <a:pt x="0" y="0"/>
                </a:moveTo>
                <a:cubicBezTo>
                  <a:pt x="227308" y="210518"/>
                  <a:pt x="454616" y="421037"/>
                  <a:pt x="898901" y="619932"/>
                </a:cubicBezTo>
                <a:cubicBezTo>
                  <a:pt x="1343186" y="818827"/>
                  <a:pt x="2125850" y="1022889"/>
                  <a:pt x="2665708" y="1193370"/>
                </a:cubicBezTo>
                <a:cubicBezTo>
                  <a:pt x="3205566" y="1363851"/>
                  <a:pt x="3789335" y="1567912"/>
                  <a:pt x="4138047" y="1642820"/>
                </a:cubicBezTo>
                <a:cubicBezTo>
                  <a:pt x="4486759" y="1717728"/>
                  <a:pt x="4757979" y="1642820"/>
                  <a:pt x="4757979" y="1642820"/>
                </a:cubicBezTo>
                <a:lnTo>
                  <a:pt x="5238427" y="1642820"/>
                </a:ln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41" name="Straight Connector 540">
            <a:extLst>
              <a:ext uri="{FF2B5EF4-FFF2-40B4-BE49-F238E27FC236}">
                <a16:creationId xmlns:a16="http://schemas.microsoft.com/office/drawing/2014/main" id="{CA7157C4-9EF5-4131-A78C-BFFD898D40BD}"/>
              </a:ext>
            </a:extLst>
          </p:cNvPr>
          <p:cNvCxnSpPr/>
          <p:nvPr/>
        </p:nvCxnSpPr>
        <p:spPr>
          <a:xfrm rot="10427924" flipH="1">
            <a:off x="19986885" y="14989600"/>
            <a:ext cx="86" cy="0"/>
          </a:xfrm>
          <a:prstGeom prst="line">
            <a:avLst/>
          </a:prstGeom>
        </p:spPr>
        <p:style>
          <a:lnRef idx="1">
            <a:schemeClr val="accent1"/>
          </a:lnRef>
          <a:fillRef idx="0">
            <a:schemeClr val="accent1"/>
          </a:fillRef>
          <a:effectRef idx="0">
            <a:schemeClr val="accent1"/>
          </a:effectRef>
          <a:fontRef idx="minor">
            <a:schemeClr val="tx1"/>
          </a:fontRef>
        </p:style>
      </p:cxnSp>
      <p:sp>
        <p:nvSpPr>
          <p:cNvPr id="542" name="Rectangle 957">
            <a:extLst>
              <a:ext uri="{FF2B5EF4-FFF2-40B4-BE49-F238E27FC236}">
                <a16:creationId xmlns:a16="http://schemas.microsoft.com/office/drawing/2014/main" id="{FFEEBCB7-BD13-4109-8739-894C274854F5}"/>
              </a:ext>
            </a:extLst>
          </p:cNvPr>
          <p:cNvSpPr>
            <a:spLocks noChangeArrowheads="1"/>
          </p:cNvSpPr>
          <p:nvPr/>
        </p:nvSpPr>
        <p:spPr bwMode="auto">
          <a:xfrm>
            <a:off x="18583581" y="14502402"/>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543" name="Text Box 958">
            <a:extLst>
              <a:ext uri="{FF2B5EF4-FFF2-40B4-BE49-F238E27FC236}">
                <a16:creationId xmlns:a16="http://schemas.microsoft.com/office/drawing/2014/main" id="{B20AE110-9269-4F57-8F28-F2AC41F282CD}"/>
              </a:ext>
            </a:extLst>
          </p:cNvPr>
          <p:cNvSpPr txBox="1">
            <a:spLocks noChangeArrowheads="1"/>
          </p:cNvSpPr>
          <p:nvPr/>
        </p:nvSpPr>
        <p:spPr bwMode="auto">
          <a:xfrm>
            <a:off x="18622386" y="14763949"/>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Fighting at St. Laurent</a:t>
            </a:r>
          </a:p>
          <a:p>
            <a:pPr algn="ctr" eaLnBrk="1" hangingPunct="1">
              <a:lnSpc>
                <a:spcPct val="50000"/>
              </a:lnSpc>
              <a:spcBef>
                <a:spcPct val="50000"/>
              </a:spcBef>
              <a:defRPr/>
            </a:pPr>
            <a:r>
              <a:rPr lang="en-US" altLang="en-US" sz="3200" b="1" dirty="0">
                <a:latin typeface="+mn-lt"/>
              </a:rPr>
              <a:t>1000-2400</a:t>
            </a:r>
          </a:p>
        </p:txBody>
      </p:sp>
      <p:pic>
        <p:nvPicPr>
          <p:cNvPr id="544" name="Picture 959" descr="CSI Crest Medium">
            <a:extLst>
              <a:ext uri="{FF2B5EF4-FFF2-40B4-BE49-F238E27FC236}">
                <a16:creationId xmlns:a16="http://schemas.microsoft.com/office/drawing/2014/main" id="{DA85BA1B-EF12-4451-B9CC-F40B365524A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708985" y="15077358"/>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5" name="Picture 960" descr="CSI Crest Medium">
            <a:extLst>
              <a:ext uri="{FF2B5EF4-FFF2-40B4-BE49-F238E27FC236}">
                <a16:creationId xmlns:a16="http://schemas.microsoft.com/office/drawing/2014/main" id="{33C0B619-DF32-4080-957A-5A961D43600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126705" y="15077183"/>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64" name="Group 377">
            <a:extLst>
              <a:ext uri="{FF2B5EF4-FFF2-40B4-BE49-F238E27FC236}">
                <a16:creationId xmlns:a16="http://schemas.microsoft.com/office/drawing/2014/main" id="{09AE54DE-416B-49D6-A65E-7EA623B9CBCE}"/>
              </a:ext>
            </a:extLst>
          </p:cNvPr>
          <p:cNvGrpSpPr>
            <a:grpSpLocks/>
          </p:cNvGrpSpPr>
          <p:nvPr/>
        </p:nvGrpSpPr>
        <p:grpSpPr bwMode="auto">
          <a:xfrm rot="-5376582">
            <a:off x="130421" y="14419519"/>
            <a:ext cx="2503488" cy="942975"/>
            <a:chOff x="15361" y="4723"/>
            <a:chExt cx="1577" cy="594"/>
          </a:xfrm>
        </p:grpSpPr>
        <p:sp>
          <p:nvSpPr>
            <p:cNvPr id="565" name="AutoShape 378">
              <a:extLst>
                <a:ext uri="{FF2B5EF4-FFF2-40B4-BE49-F238E27FC236}">
                  <a16:creationId xmlns:a16="http://schemas.microsoft.com/office/drawing/2014/main" id="{DF409861-DD65-462D-A9D5-CCE23EC6274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566" name="Text Box 379">
              <a:extLst>
                <a:ext uri="{FF2B5EF4-FFF2-40B4-BE49-F238E27FC236}">
                  <a16:creationId xmlns:a16="http://schemas.microsoft.com/office/drawing/2014/main" id="{5348003B-2F97-4DA7-AFA8-3A4A450B11D6}"/>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567" name="TextBox 566">
            <a:extLst>
              <a:ext uri="{FF2B5EF4-FFF2-40B4-BE49-F238E27FC236}">
                <a16:creationId xmlns:a16="http://schemas.microsoft.com/office/drawing/2014/main" id="{A873007A-7F29-4638-9D2E-245E23567B9F}"/>
              </a:ext>
            </a:extLst>
          </p:cNvPr>
          <p:cNvSpPr txBox="1"/>
          <p:nvPr/>
        </p:nvSpPr>
        <p:spPr>
          <a:xfrm>
            <a:off x="14014604" y="13118564"/>
            <a:ext cx="3958337" cy="553998"/>
          </a:xfrm>
          <a:prstGeom prst="rect">
            <a:avLst/>
          </a:prstGeom>
          <a:solidFill>
            <a:schemeClr val="accent6">
              <a:lumMod val="20000"/>
              <a:lumOff val="80000"/>
            </a:schemeClr>
          </a:solidFill>
        </p:spPr>
        <p:txBody>
          <a:bodyPr wrap="square" lIns="91440" tIns="0" rIns="0" bIns="0" rtlCol="0">
            <a:spAutoFit/>
          </a:bodyPr>
          <a:lstStyle/>
          <a:p>
            <a:r>
              <a:rPr lang="en-US" sz="3600" b="1" dirty="0"/>
              <a:t>St. Laurent-sur-Mer</a:t>
            </a:r>
          </a:p>
        </p:txBody>
      </p:sp>
      <p:pic>
        <p:nvPicPr>
          <p:cNvPr id="571" name="Picture 570">
            <a:extLst>
              <a:ext uri="{FF2B5EF4-FFF2-40B4-BE49-F238E27FC236}">
                <a16:creationId xmlns:a16="http://schemas.microsoft.com/office/drawing/2014/main" id="{F320BBE2-6162-4F50-B299-9E1065667EB2}"/>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1046645" y="1994621"/>
            <a:ext cx="2713792" cy="1454140"/>
          </a:xfrm>
          <a:prstGeom prst="rect">
            <a:avLst/>
          </a:prstGeom>
        </p:spPr>
      </p:pic>
      <p:pic>
        <p:nvPicPr>
          <p:cNvPr id="572" name="Picture 22" descr="Image result for 116th Infantry crest">
            <a:extLst>
              <a:ext uri="{FF2B5EF4-FFF2-40B4-BE49-F238E27FC236}">
                <a16:creationId xmlns:a16="http://schemas.microsoft.com/office/drawing/2014/main" id="{83B73DB0-0FBC-4ACC-9D9E-C5DB6F0D88F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49925" y="805924"/>
            <a:ext cx="1434818" cy="1844766"/>
          </a:xfrm>
          <a:prstGeom prst="rect">
            <a:avLst/>
          </a:prstGeom>
          <a:noFill/>
          <a:extLst>
            <a:ext uri="{909E8E84-426E-40DD-AFC4-6F175D3DCCD1}">
              <a14:hiddenFill xmlns:a14="http://schemas.microsoft.com/office/drawing/2010/main">
                <a:solidFill>
                  <a:srgbClr val="FFFFFF"/>
                </a:solidFill>
              </a14:hiddenFill>
            </a:ext>
          </a:extLst>
        </p:spPr>
      </p:pic>
      <p:grpSp>
        <p:nvGrpSpPr>
          <p:cNvPr id="568" name="Group 567">
            <a:extLst>
              <a:ext uri="{FF2B5EF4-FFF2-40B4-BE49-F238E27FC236}">
                <a16:creationId xmlns:a16="http://schemas.microsoft.com/office/drawing/2014/main" id="{6FE40277-6B59-4113-8740-E230B0F0089D}"/>
              </a:ext>
            </a:extLst>
          </p:cNvPr>
          <p:cNvGrpSpPr/>
          <p:nvPr/>
        </p:nvGrpSpPr>
        <p:grpSpPr>
          <a:xfrm>
            <a:off x="885980" y="16797647"/>
            <a:ext cx="1023257" cy="740229"/>
            <a:chOff x="27943018" y="3570514"/>
            <a:chExt cx="1023257" cy="740229"/>
          </a:xfrm>
        </p:grpSpPr>
        <p:sp>
          <p:nvSpPr>
            <p:cNvPr id="569" name="Oval 568">
              <a:extLst>
                <a:ext uri="{FF2B5EF4-FFF2-40B4-BE49-F238E27FC236}">
                  <a16:creationId xmlns:a16="http://schemas.microsoft.com/office/drawing/2014/main" id="{A95879A1-15A3-4EAD-8C85-F9900131680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570" name="TextBox 569">
              <a:extLst>
                <a:ext uri="{FF2B5EF4-FFF2-40B4-BE49-F238E27FC236}">
                  <a16:creationId xmlns:a16="http://schemas.microsoft.com/office/drawing/2014/main" id="{049CF464-38F1-4FE2-8927-F4F0FC6B267C}"/>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40</a:t>
              </a:r>
            </a:p>
          </p:txBody>
        </p:sp>
      </p:grpSp>
      <p:sp>
        <p:nvSpPr>
          <p:cNvPr id="318" name="Freeform: Shape 317">
            <a:extLst>
              <a:ext uri="{FF2B5EF4-FFF2-40B4-BE49-F238E27FC236}">
                <a16:creationId xmlns:a16="http://schemas.microsoft.com/office/drawing/2014/main" id="{DE8F9C6B-E72C-4F3A-9198-9B8CE0AEA333}"/>
              </a:ext>
            </a:extLst>
          </p:cNvPr>
          <p:cNvSpPr/>
          <p:nvPr/>
        </p:nvSpPr>
        <p:spPr>
          <a:xfrm>
            <a:off x="20036138" y="3107345"/>
            <a:ext cx="6462544" cy="3343709"/>
          </a:xfrm>
          <a:custGeom>
            <a:avLst/>
            <a:gdLst>
              <a:gd name="connsiteX0" fmla="*/ 3898282 w 6462544"/>
              <a:gd name="connsiteY0" fmla="*/ 24475 h 3343709"/>
              <a:gd name="connsiteX1" fmla="*/ 2503822 w 6462544"/>
              <a:gd name="connsiteY1" fmla="*/ 115915 h 3343709"/>
              <a:gd name="connsiteX2" fmla="*/ 743602 w 6462544"/>
              <a:gd name="connsiteY2" fmla="*/ 298795 h 3343709"/>
              <a:gd name="connsiteX3" fmla="*/ 12082 w 6462544"/>
              <a:gd name="connsiteY3" fmla="*/ 1510375 h 3343709"/>
              <a:gd name="connsiteX4" fmla="*/ 1269382 w 6462544"/>
              <a:gd name="connsiteY4" fmla="*/ 2310475 h 3343709"/>
              <a:gd name="connsiteX5" fmla="*/ 2823862 w 6462544"/>
              <a:gd name="connsiteY5" fmla="*/ 2379055 h 3343709"/>
              <a:gd name="connsiteX6" fmla="*/ 3806842 w 6462544"/>
              <a:gd name="connsiteY6" fmla="*/ 3110575 h 3343709"/>
              <a:gd name="connsiteX7" fmla="*/ 5407042 w 6462544"/>
              <a:gd name="connsiteY7" fmla="*/ 3316315 h 3343709"/>
              <a:gd name="connsiteX8" fmla="*/ 6435742 w 6462544"/>
              <a:gd name="connsiteY8" fmla="*/ 2584795 h 3343709"/>
              <a:gd name="connsiteX9" fmla="*/ 6047122 w 6462544"/>
              <a:gd name="connsiteY9" fmla="*/ 1464655 h 3343709"/>
              <a:gd name="connsiteX10" fmla="*/ 4835542 w 6462544"/>
              <a:gd name="connsiteY10" fmla="*/ 573115 h 3343709"/>
              <a:gd name="connsiteX11" fmla="*/ 3898282 w 6462544"/>
              <a:gd name="connsiteY11" fmla="*/ 24475 h 33437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462544" h="3343709">
                <a:moveTo>
                  <a:pt x="3898282" y="24475"/>
                </a:moveTo>
                <a:cubicBezTo>
                  <a:pt x="3509662" y="-51725"/>
                  <a:pt x="3029602" y="70195"/>
                  <a:pt x="2503822" y="115915"/>
                </a:cubicBezTo>
                <a:cubicBezTo>
                  <a:pt x="1978042" y="161635"/>
                  <a:pt x="1158892" y="66385"/>
                  <a:pt x="743602" y="298795"/>
                </a:cubicBezTo>
                <a:cubicBezTo>
                  <a:pt x="328312" y="531205"/>
                  <a:pt x="-75548" y="1175095"/>
                  <a:pt x="12082" y="1510375"/>
                </a:cubicBezTo>
                <a:cubicBezTo>
                  <a:pt x="99712" y="1845655"/>
                  <a:pt x="800752" y="2165695"/>
                  <a:pt x="1269382" y="2310475"/>
                </a:cubicBezTo>
                <a:cubicBezTo>
                  <a:pt x="1738012" y="2455255"/>
                  <a:pt x="2400952" y="2245705"/>
                  <a:pt x="2823862" y="2379055"/>
                </a:cubicBezTo>
                <a:cubicBezTo>
                  <a:pt x="3246772" y="2512405"/>
                  <a:pt x="3376312" y="2954365"/>
                  <a:pt x="3806842" y="3110575"/>
                </a:cubicBezTo>
                <a:cubicBezTo>
                  <a:pt x="4237372" y="3266785"/>
                  <a:pt x="4968892" y="3403945"/>
                  <a:pt x="5407042" y="3316315"/>
                </a:cubicBezTo>
                <a:cubicBezTo>
                  <a:pt x="5845192" y="3228685"/>
                  <a:pt x="6329062" y="2893405"/>
                  <a:pt x="6435742" y="2584795"/>
                </a:cubicBezTo>
                <a:cubicBezTo>
                  <a:pt x="6542422" y="2276185"/>
                  <a:pt x="6313822" y="1799935"/>
                  <a:pt x="6047122" y="1464655"/>
                </a:cubicBezTo>
                <a:cubicBezTo>
                  <a:pt x="5780422" y="1129375"/>
                  <a:pt x="5189872" y="809335"/>
                  <a:pt x="4835542" y="573115"/>
                </a:cubicBezTo>
                <a:cubicBezTo>
                  <a:pt x="4481212" y="336895"/>
                  <a:pt x="4286902" y="100675"/>
                  <a:pt x="3898282" y="24475"/>
                </a:cubicBezTo>
                <a:close/>
              </a:path>
            </a:pathLst>
          </a:custGeom>
          <a:noFill/>
          <a:ln w="101600">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5" name="Group 414">
            <a:extLst>
              <a:ext uri="{FF2B5EF4-FFF2-40B4-BE49-F238E27FC236}">
                <a16:creationId xmlns:a16="http://schemas.microsoft.com/office/drawing/2014/main" id="{7F58EFEA-DC15-468A-BE04-AB416F048BD1}"/>
              </a:ext>
            </a:extLst>
          </p:cNvPr>
          <p:cNvGrpSpPr/>
          <p:nvPr/>
        </p:nvGrpSpPr>
        <p:grpSpPr>
          <a:xfrm>
            <a:off x="11300134" y="4785151"/>
            <a:ext cx="11976449" cy="6753367"/>
            <a:chOff x="11300134" y="4785151"/>
            <a:chExt cx="11976449" cy="6753367"/>
          </a:xfrm>
        </p:grpSpPr>
        <p:sp>
          <p:nvSpPr>
            <p:cNvPr id="19" name="Freeform: Shape 18">
              <a:extLst>
                <a:ext uri="{FF2B5EF4-FFF2-40B4-BE49-F238E27FC236}">
                  <a16:creationId xmlns:a16="http://schemas.microsoft.com/office/drawing/2014/main" id="{8D5A5E92-9244-43A5-A784-41FC4E5B3B42}"/>
                </a:ext>
              </a:extLst>
            </p:cNvPr>
            <p:cNvSpPr/>
            <p:nvPr/>
          </p:nvSpPr>
          <p:spPr>
            <a:xfrm>
              <a:off x="11300134" y="10168697"/>
              <a:ext cx="1757640" cy="1369821"/>
            </a:xfrm>
            <a:custGeom>
              <a:avLst/>
              <a:gdLst>
                <a:gd name="connsiteX0" fmla="*/ 1149226 w 1757640"/>
                <a:gd name="connsiteY0" fmla="*/ 0 h 1369821"/>
                <a:gd name="connsiteX1" fmla="*/ 0 w 1757640"/>
                <a:gd name="connsiteY1" fmla="*/ 1369821 h 1369821"/>
                <a:gd name="connsiteX2" fmla="*/ 1757640 w 1757640"/>
                <a:gd name="connsiteY2" fmla="*/ 1277314 h 1369821"/>
              </a:gdLst>
              <a:ahLst/>
              <a:cxnLst>
                <a:cxn ang="0">
                  <a:pos x="connsiteX0" y="connsiteY0"/>
                </a:cxn>
                <a:cxn ang="0">
                  <a:pos x="connsiteX1" y="connsiteY1"/>
                </a:cxn>
                <a:cxn ang="0">
                  <a:pos x="connsiteX2" y="connsiteY2"/>
                </a:cxn>
              </a:cxnLst>
              <a:rect l="l" t="t" r="r" b="b"/>
              <a:pathLst>
                <a:path w="1757640" h="1369821">
                  <a:moveTo>
                    <a:pt x="1149226" y="0"/>
                  </a:moveTo>
                  <a:lnTo>
                    <a:pt x="0" y="1369821"/>
                  </a:lnTo>
                  <a:lnTo>
                    <a:pt x="1757640" y="1277314"/>
                  </a:lnTo>
                </a:path>
              </a:pathLst>
            </a:custGeom>
            <a:noFill/>
            <a:ln w="508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3E8EEC8B-5F40-4D53-877B-D5DA11980D4E}"/>
                </a:ext>
              </a:extLst>
            </p:cNvPr>
            <p:cNvSpPr/>
            <p:nvPr/>
          </p:nvSpPr>
          <p:spPr>
            <a:xfrm>
              <a:off x="11488781" y="4785151"/>
              <a:ext cx="11787802" cy="6663217"/>
            </a:xfrm>
            <a:custGeom>
              <a:avLst/>
              <a:gdLst>
                <a:gd name="connsiteX0" fmla="*/ 11335810 w 12033642"/>
                <a:gd name="connsiteY0" fmla="*/ 0 h 7182047"/>
                <a:gd name="connsiteX1" fmla="*/ 8905431 w 12033642"/>
                <a:gd name="connsiteY1" fmla="*/ 1949116 h 7182047"/>
                <a:gd name="connsiteX2" fmla="*/ 6450989 w 12033642"/>
                <a:gd name="connsiteY2" fmla="*/ 3224463 h 7182047"/>
                <a:gd name="connsiteX3" fmla="*/ 2721200 w 12033642"/>
                <a:gd name="connsiteY3" fmla="*/ 5149516 h 7182047"/>
                <a:gd name="connsiteX4" fmla="*/ 940526 w 12033642"/>
                <a:gd name="connsiteY4" fmla="*/ 6087979 h 7182047"/>
                <a:gd name="connsiteX5" fmla="*/ 555516 w 12033642"/>
                <a:gd name="connsiteY5" fmla="*/ 5630779 h 7182047"/>
                <a:gd name="connsiteX6" fmla="*/ 26126 w 12033642"/>
                <a:gd name="connsiteY6" fmla="*/ 6833937 h 7182047"/>
                <a:gd name="connsiteX7" fmla="*/ 1445853 w 12033642"/>
                <a:gd name="connsiteY7" fmla="*/ 7170821 h 7182047"/>
                <a:gd name="connsiteX8" fmla="*/ 1229284 w 12033642"/>
                <a:gd name="connsiteY8" fmla="*/ 6521116 h 7182047"/>
                <a:gd name="connsiteX9" fmla="*/ 4694379 w 12033642"/>
                <a:gd name="connsiteY9" fmla="*/ 4860758 h 7182047"/>
                <a:gd name="connsiteX10" fmla="*/ 8351979 w 12033642"/>
                <a:gd name="connsiteY10" fmla="*/ 3368842 h 7182047"/>
                <a:gd name="connsiteX11" fmla="*/ 12033642 w 12033642"/>
                <a:gd name="connsiteY11" fmla="*/ 649705 h 7182047"/>
                <a:gd name="connsiteX0" fmla="*/ 11339088 w 12036920"/>
                <a:gd name="connsiteY0" fmla="*/ 0 h 7182047"/>
                <a:gd name="connsiteX1" fmla="*/ 8908709 w 12036920"/>
                <a:gd name="connsiteY1" fmla="*/ 1949116 h 7182047"/>
                <a:gd name="connsiteX2" fmla="*/ 6454267 w 12036920"/>
                <a:gd name="connsiteY2" fmla="*/ 3224463 h 7182047"/>
                <a:gd name="connsiteX3" fmla="*/ 2724478 w 12036920"/>
                <a:gd name="connsiteY3" fmla="*/ 5149516 h 7182047"/>
                <a:gd name="connsiteX4" fmla="*/ 1395979 w 12036920"/>
                <a:gd name="connsiteY4" fmla="*/ 5766432 h 7182047"/>
                <a:gd name="connsiteX5" fmla="*/ 558794 w 12036920"/>
                <a:gd name="connsiteY5" fmla="*/ 5630779 h 7182047"/>
                <a:gd name="connsiteX6" fmla="*/ 29404 w 12036920"/>
                <a:gd name="connsiteY6" fmla="*/ 6833937 h 7182047"/>
                <a:gd name="connsiteX7" fmla="*/ 1449131 w 12036920"/>
                <a:gd name="connsiteY7" fmla="*/ 7170821 h 7182047"/>
                <a:gd name="connsiteX8" fmla="*/ 1232562 w 12036920"/>
                <a:gd name="connsiteY8" fmla="*/ 6521116 h 7182047"/>
                <a:gd name="connsiteX9" fmla="*/ 4697657 w 12036920"/>
                <a:gd name="connsiteY9" fmla="*/ 4860758 h 7182047"/>
                <a:gd name="connsiteX10" fmla="*/ 8355257 w 12036920"/>
                <a:gd name="connsiteY10" fmla="*/ 3368842 h 7182047"/>
                <a:gd name="connsiteX11" fmla="*/ 12036920 w 12036920"/>
                <a:gd name="connsiteY11" fmla="*/ 649705 h 7182047"/>
                <a:gd name="connsiteX0" fmla="*/ 11310390 w 12008222"/>
                <a:gd name="connsiteY0" fmla="*/ 0 h 7183386"/>
                <a:gd name="connsiteX1" fmla="*/ 8880011 w 12008222"/>
                <a:gd name="connsiteY1" fmla="*/ 1949116 h 7183386"/>
                <a:gd name="connsiteX2" fmla="*/ 6425569 w 12008222"/>
                <a:gd name="connsiteY2" fmla="*/ 3224463 h 7183386"/>
                <a:gd name="connsiteX3" fmla="*/ 2695780 w 12008222"/>
                <a:gd name="connsiteY3" fmla="*/ 5149516 h 7183386"/>
                <a:gd name="connsiteX4" fmla="*/ 1367281 w 12008222"/>
                <a:gd name="connsiteY4" fmla="*/ 5766432 h 7183386"/>
                <a:gd name="connsiteX5" fmla="*/ 1231225 w 12008222"/>
                <a:gd name="connsiteY5" fmla="*/ 5494819 h 7183386"/>
                <a:gd name="connsiteX6" fmla="*/ 706 w 12008222"/>
                <a:gd name="connsiteY6" fmla="*/ 6833937 h 7183386"/>
                <a:gd name="connsiteX7" fmla="*/ 1420433 w 12008222"/>
                <a:gd name="connsiteY7" fmla="*/ 7170821 h 7183386"/>
                <a:gd name="connsiteX8" fmla="*/ 1203864 w 12008222"/>
                <a:gd name="connsiteY8" fmla="*/ 6521116 h 7183386"/>
                <a:gd name="connsiteX9" fmla="*/ 4668959 w 12008222"/>
                <a:gd name="connsiteY9" fmla="*/ 4860758 h 7183386"/>
                <a:gd name="connsiteX10" fmla="*/ 8326559 w 12008222"/>
                <a:gd name="connsiteY10" fmla="*/ 3368842 h 7183386"/>
                <a:gd name="connsiteX11" fmla="*/ 12008222 w 12008222"/>
                <a:gd name="connsiteY11" fmla="*/ 649705 h 7183386"/>
                <a:gd name="connsiteX0" fmla="*/ 11318382 w 12016214"/>
                <a:gd name="connsiteY0" fmla="*/ 0 h 7177224"/>
                <a:gd name="connsiteX1" fmla="*/ 8888003 w 12016214"/>
                <a:gd name="connsiteY1" fmla="*/ 1949116 h 7177224"/>
                <a:gd name="connsiteX2" fmla="*/ 6433561 w 12016214"/>
                <a:gd name="connsiteY2" fmla="*/ 3224463 h 7177224"/>
                <a:gd name="connsiteX3" fmla="*/ 2703772 w 12016214"/>
                <a:gd name="connsiteY3" fmla="*/ 5149516 h 7177224"/>
                <a:gd name="connsiteX4" fmla="*/ 1375273 w 12016214"/>
                <a:gd name="connsiteY4" fmla="*/ 5766432 h 7177224"/>
                <a:gd name="connsiteX5" fmla="*/ 1239217 w 12016214"/>
                <a:gd name="connsiteY5" fmla="*/ 5494819 h 7177224"/>
                <a:gd name="connsiteX6" fmla="*/ 701 w 12016214"/>
                <a:gd name="connsiteY6" fmla="*/ 6769956 h 7177224"/>
                <a:gd name="connsiteX7" fmla="*/ 1428425 w 12016214"/>
                <a:gd name="connsiteY7" fmla="*/ 7170821 h 7177224"/>
                <a:gd name="connsiteX8" fmla="*/ 1211856 w 12016214"/>
                <a:gd name="connsiteY8" fmla="*/ 6521116 h 7177224"/>
                <a:gd name="connsiteX9" fmla="*/ 4676951 w 12016214"/>
                <a:gd name="connsiteY9" fmla="*/ 4860758 h 7177224"/>
                <a:gd name="connsiteX10" fmla="*/ 8334551 w 12016214"/>
                <a:gd name="connsiteY10" fmla="*/ 3368842 h 7177224"/>
                <a:gd name="connsiteX11" fmla="*/ 12016214 w 12016214"/>
                <a:gd name="connsiteY11" fmla="*/ 649705 h 7177224"/>
                <a:gd name="connsiteX0" fmla="*/ 11318382 w 12016214"/>
                <a:gd name="connsiteY0" fmla="*/ 0 h 7187398"/>
                <a:gd name="connsiteX1" fmla="*/ 8888003 w 12016214"/>
                <a:gd name="connsiteY1" fmla="*/ 1949116 h 7187398"/>
                <a:gd name="connsiteX2" fmla="*/ 6433561 w 12016214"/>
                <a:gd name="connsiteY2" fmla="*/ 3224463 h 7187398"/>
                <a:gd name="connsiteX3" fmla="*/ 2703772 w 12016214"/>
                <a:gd name="connsiteY3" fmla="*/ 5149516 h 7187398"/>
                <a:gd name="connsiteX4" fmla="*/ 1375273 w 12016214"/>
                <a:gd name="connsiteY4" fmla="*/ 5766432 h 7187398"/>
                <a:gd name="connsiteX5" fmla="*/ 1239217 w 12016214"/>
                <a:gd name="connsiteY5" fmla="*/ 5494819 h 7187398"/>
                <a:gd name="connsiteX6" fmla="*/ 701 w 12016214"/>
                <a:gd name="connsiteY6" fmla="*/ 6769956 h 7187398"/>
                <a:gd name="connsiteX7" fmla="*/ 1428425 w 12016214"/>
                <a:gd name="connsiteY7" fmla="*/ 7170821 h 7187398"/>
                <a:gd name="connsiteX8" fmla="*/ 1635732 w 12016214"/>
                <a:gd name="connsiteY8" fmla="*/ 6310511 h 7187398"/>
                <a:gd name="connsiteX9" fmla="*/ 4676951 w 12016214"/>
                <a:gd name="connsiteY9" fmla="*/ 4860758 h 7187398"/>
                <a:gd name="connsiteX10" fmla="*/ 8334551 w 12016214"/>
                <a:gd name="connsiteY10" fmla="*/ 3368842 h 7187398"/>
                <a:gd name="connsiteX11" fmla="*/ 12016214 w 12016214"/>
                <a:gd name="connsiteY11" fmla="*/ 649705 h 7187398"/>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4681068 w 12020331"/>
                <a:gd name="connsiteY9" fmla="*/ 4860758 h 6827052"/>
                <a:gd name="connsiteX10" fmla="*/ 8338668 w 12020331"/>
                <a:gd name="connsiteY10" fmla="*/ 3368842 h 6827052"/>
                <a:gd name="connsiteX11" fmla="*/ 12020331 w 12020331"/>
                <a:gd name="connsiteY11" fmla="*/ 649705 h 6827052"/>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4681068 w 12020331"/>
                <a:gd name="connsiteY10" fmla="*/ 4860758 h 6827052"/>
                <a:gd name="connsiteX11" fmla="*/ 8338668 w 12020331"/>
                <a:gd name="connsiteY11" fmla="*/ 3368842 h 6827052"/>
                <a:gd name="connsiteX12" fmla="*/ 12020331 w 12020331"/>
                <a:gd name="connsiteY12" fmla="*/ 649705 h 6827052"/>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2296501 w 12020331"/>
                <a:gd name="connsiteY10" fmla="*/ 5989340 h 6827052"/>
                <a:gd name="connsiteX11" fmla="*/ 4681068 w 12020331"/>
                <a:gd name="connsiteY11" fmla="*/ 4860758 h 6827052"/>
                <a:gd name="connsiteX12" fmla="*/ 8338668 w 12020331"/>
                <a:gd name="connsiteY12" fmla="*/ 3368842 h 6827052"/>
                <a:gd name="connsiteX13" fmla="*/ 12020331 w 12020331"/>
                <a:gd name="connsiteY13" fmla="*/ 649705 h 6827052"/>
                <a:gd name="connsiteX0" fmla="*/ 11322499 w 12020331"/>
                <a:gd name="connsiteY0" fmla="*/ 0 h 6827052"/>
                <a:gd name="connsiteX1" fmla="*/ 8892120 w 12020331"/>
                <a:gd name="connsiteY1" fmla="*/ 1949116 h 6827052"/>
                <a:gd name="connsiteX2" fmla="*/ 6437678 w 12020331"/>
                <a:gd name="connsiteY2" fmla="*/ 3224463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2296501 w 12020331"/>
                <a:gd name="connsiteY10" fmla="*/ 5989340 h 6827052"/>
                <a:gd name="connsiteX11" fmla="*/ 5963216 w 12020331"/>
                <a:gd name="connsiteY11" fmla="*/ 4393619 h 6827052"/>
                <a:gd name="connsiteX12" fmla="*/ 8338668 w 12020331"/>
                <a:gd name="connsiteY12" fmla="*/ 3368842 h 6827052"/>
                <a:gd name="connsiteX13" fmla="*/ 12020331 w 12020331"/>
                <a:gd name="connsiteY13" fmla="*/ 649705 h 6827052"/>
                <a:gd name="connsiteX0" fmla="*/ 11322499 w 12020331"/>
                <a:gd name="connsiteY0" fmla="*/ 0 h 6827052"/>
                <a:gd name="connsiteX1" fmla="*/ 8892120 w 12020331"/>
                <a:gd name="connsiteY1" fmla="*/ 1949116 h 6827052"/>
                <a:gd name="connsiteX2" fmla="*/ 5632608 w 12020331"/>
                <a:gd name="connsiteY2" fmla="*/ 3651846 h 6827052"/>
                <a:gd name="connsiteX3" fmla="*/ 2707889 w 12020331"/>
                <a:gd name="connsiteY3" fmla="*/ 5149516 h 6827052"/>
                <a:gd name="connsiteX4" fmla="*/ 2040576 w 12020331"/>
                <a:gd name="connsiteY4" fmla="*/ 5450830 h 6827052"/>
                <a:gd name="connsiteX5" fmla="*/ 1379390 w 12020331"/>
                <a:gd name="connsiteY5" fmla="*/ 5766432 h 6827052"/>
                <a:gd name="connsiteX6" fmla="*/ 1243334 w 12020331"/>
                <a:gd name="connsiteY6" fmla="*/ 5494819 h 6827052"/>
                <a:gd name="connsiteX7" fmla="*/ 4818 w 12020331"/>
                <a:gd name="connsiteY7" fmla="*/ 6769956 h 6827052"/>
                <a:gd name="connsiteX8" fmla="*/ 1760446 w 12020331"/>
                <a:gd name="connsiteY8" fmla="*/ 6576328 h 6827052"/>
                <a:gd name="connsiteX9" fmla="*/ 1639849 w 12020331"/>
                <a:gd name="connsiteY9" fmla="*/ 6310511 h 6827052"/>
                <a:gd name="connsiteX10" fmla="*/ 2296501 w 12020331"/>
                <a:gd name="connsiteY10" fmla="*/ 5989340 h 6827052"/>
                <a:gd name="connsiteX11" fmla="*/ 5963216 w 12020331"/>
                <a:gd name="connsiteY11" fmla="*/ 4393619 h 6827052"/>
                <a:gd name="connsiteX12" fmla="*/ 8338668 w 12020331"/>
                <a:gd name="connsiteY12" fmla="*/ 3368842 h 6827052"/>
                <a:gd name="connsiteX13" fmla="*/ 12020331 w 12020331"/>
                <a:gd name="connsiteY13" fmla="*/ 649705 h 6827052"/>
                <a:gd name="connsiteX0" fmla="*/ 11322499 w 12020331"/>
                <a:gd name="connsiteY0" fmla="*/ 0 h 6827052"/>
                <a:gd name="connsiteX1" fmla="*/ 8892120 w 12020331"/>
                <a:gd name="connsiteY1" fmla="*/ 1949116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338668 w 12020331"/>
                <a:gd name="connsiteY11" fmla="*/ 3368842 h 6827052"/>
                <a:gd name="connsiteX12" fmla="*/ 12020331 w 12020331"/>
                <a:gd name="connsiteY12" fmla="*/ 649705 h 6827052"/>
                <a:gd name="connsiteX0" fmla="*/ 11322499 w 12020331"/>
                <a:gd name="connsiteY0" fmla="*/ 0 h 6827052"/>
                <a:gd name="connsiteX1" fmla="*/ 8892120 w 12020331"/>
                <a:gd name="connsiteY1" fmla="*/ 1949116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827052"/>
                <a:gd name="connsiteX1" fmla="*/ 8047294 w 12020331"/>
                <a:gd name="connsiteY1" fmla="*/ 2485830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827052"/>
                <a:gd name="connsiteX1" fmla="*/ 8047294 w 12020331"/>
                <a:gd name="connsiteY1" fmla="*/ 2485830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827052"/>
                <a:gd name="connsiteX1" fmla="*/ 8047294 w 12020331"/>
                <a:gd name="connsiteY1" fmla="*/ 2485830 h 6827052"/>
                <a:gd name="connsiteX2" fmla="*/ 5632608 w 12020331"/>
                <a:gd name="connsiteY2" fmla="*/ 3651846 h 6827052"/>
                <a:gd name="connsiteX3" fmla="*/ 2040576 w 12020331"/>
                <a:gd name="connsiteY3" fmla="*/ 5450830 h 6827052"/>
                <a:gd name="connsiteX4" fmla="*/ 1379390 w 12020331"/>
                <a:gd name="connsiteY4" fmla="*/ 5766432 h 6827052"/>
                <a:gd name="connsiteX5" fmla="*/ 1243334 w 12020331"/>
                <a:gd name="connsiteY5" fmla="*/ 5494819 h 6827052"/>
                <a:gd name="connsiteX6" fmla="*/ 4818 w 12020331"/>
                <a:gd name="connsiteY6" fmla="*/ 6769956 h 6827052"/>
                <a:gd name="connsiteX7" fmla="*/ 1760446 w 12020331"/>
                <a:gd name="connsiteY7" fmla="*/ 6576328 h 6827052"/>
                <a:gd name="connsiteX8" fmla="*/ 1639849 w 12020331"/>
                <a:gd name="connsiteY8" fmla="*/ 6310511 h 6827052"/>
                <a:gd name="connsiteX9" fmla="*/ 2296501 w 12020331"/>
                <a:gd name="connsiteY9" fmla="*/ 5989340 h 6827052"/>
                <a:gd name="connsiteX10" fmla="*/ 5963216 w 12020331"/>
                <a:gd name="connsiteY10" fmla="*/ 4393619 h 6827052"/>
                <a:gd name="connsiteX11" fmla="*/ 8457937 w 12020331"/>
                <a:gd name="connsiteY11" fmla="*/ 3189937 h 6827052"/>
                <a:gd name="connsiteX12" fmla="*/ 12020331 w 12020331"/>
                <a:gd name="connsiteY12" fmla="*/ 649705 h 6827052"/>
                <a:gd name="connsiteX0" fmla="*/ 11322499 w 12020331"/>
                <a:gd name="connsiteY0" fmla="*/ 0 h 6769956"/>
                <a:gd name="connsiteX1" fmla="*/ 8047294 w 12020331"/>
                <a:gd name="connsiteY1" fmla="*/ 2485830 h 6769956"/>
                <a:gd name="connsiteX2" fmla="*/ 5632608 w 12020331"/>
                <a:gd name="connsiteY2" fmla="*/ 3651846 h 6769956"/>
                <a:gd name="connsiteX3" fmla="*/ 2040576 w 12020331"/>
                <a:gd name="connsiteY3" fmla="*/ 5450830 h 6769956"/>
                <a:gd name="connsiteX4" fmla="*/ 1379390 w 12020331"/>
                <a:gd name="connsiteY4" fmla="*/ 5766432 h 6769956"/>
                <a:gd name="connsiteX5" fmla="*/ 1243334 w 12020331"/>
                <a:gd name="connsiteY5" fmla="*/ 5494819 h 6769956"/>
                <a:gd name="connsiteX6" fmla="*/ 4818 w 12020331"/>
                <a:gd name="connsiteY6" fmla="*/ 6769956 h 6769956"/>
                <a:gd name="connsiteX7" fmla="*/ 1760446 w 12020331"/>
                <a:gd name="connsiteY7" fmla="*/ 6576328 h 6769956"/>
                <a:gd name="connsiteX8" fmla="*/ 1639849 w 12020331"/>
                <a:gd name="connsiteY8" fmla="*/ 6310511 h 6769956"/>
                <a:gd name="connsiteX9" fmla="*/ 2296501 w 12020331"/>
                <a:gd name="connsiteY9" fmla="*/ 5989340 h 6769956"/>
                <a:gd name="connsiteX10" fmla="*/ 5963216 w 12020331"/>
                <a:gd name="connsiteY10" fmla="*/ 4393619 h 6769956"/>
                <a:gd name="connsiteX11" fmla="*/ 8457937 w 12020331"/>
                <a:gd name="connsiteY11" fmla="*/ 3189937 h 6769956"/>
                <a:gd name="connsiteX12" fmla="*/ 12020331 w 12020331"/>
                <a:gd name="connsiteY12" fmla="*/ 649705 h 6769956"/>
                <a:gd name="connsiteX0" fmla="*/ 11317681 w 12015513"/>
                <a:gd name="connsiteY0" fmla="*/ 0 h 6769956"/>
                <a:gd name="connsiteX1" fmla="*/ 8042476 w 12015513"/>
                <a:gd name="connsiteY1" fmla="*/ 2485830 h 6769956"/>
                <a:gd name="connsiteX2" fmla="*/ 5627790 w 12015513"/>
                <a:gd name="connsiteY2" fmla="*/ 3651846 h 6769956"/>
                <a:gd name="connsiteX3" fmla="*/ 2035758 w 12015513"/>
                <a:gd name="connsiteY3" fmla="*/ 5450830 h 6769956"/>
                <a:gd name="connsiteX4" fmla="*/ 1374572 w 12015513"/>
                <a:gd name="connsiteY4" fmla="*/ 5766432 h 6769956"/>
                <a:gd name="connsiteX5" fmla="*/ 1238516 w 12015513"/>
                <a:gd name="connsiteY5" fmla="*/ 5494819 h 6769956"/>
                <a:gd name="connsiteX6" fmla="*/ 0 w 12015513"/>
                <a:gd name="connsiteY6" fmla="*/ 6769956 h 6769956"/>
                <a:gd name="connsiteX7" fmla="*/ 1755628 w 12015513"/>
                <a:gd name="connsiteY7" fmla="*/ 6576328 h 6769956"/>
                <a:gd name="connsiteX8" fmla="*/ 1635031 w 12015513"/>
                <a:gd name="connsiteY8" fmla="*/ 6310511 h 6769956"/>
                <a:gd name="connsiteX9" fmla="*/ 2291683 w 12015513"/>
                <a:gd name="connsiteY9" fmla="*/ 5989340 h 6769956"/>
                <a:gd name="connsiteX10" fmla="*/ 5958398 w 12015513"/>
                <a:gd name="connsiteY10" fmla="*/ 4393619 h 6769956"/>
                <a:gd name="connsiteX11" fmla="*/ 8453119 w 12015513"/>
                <a:gd name="connsiteY11" fmla="*/ 3189937 h 6769956"/>
                <a:gd name="connsiteX12" fmla="*/ 12015513 w 12015513"/>
                <a:gd name="connsiteY12" fmla="*/ 649705 h 6769956"/>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 name="connsiteX0" fmla="*/ 11089970 w 11787802"/>
                <a:gd name="connsiteY0" fmla="*/ 0 h 6663217"/>
                <a:gd name="connsiteX1" fmla="*/ 7814765 w 11787802"/>
                <a:gd name="connsiteY1" fmla="*/ 2485830 h 6663217"/>
                <a:gd name="connsiteX2" fmla="*/ 5400079 w 11787802"/>
                <a:gd name="connsiteY2" fmla="*/ 3651846 h 6663217"/>
                <a:gd name="connsiteX3" fmla="*/ 1808047 w 11787802"/>
                <a:gd name="connsiteY3" fmla="*/ 5450830 h 6663217"/>
                <a:gd name="connsiteX4" fmla="*/ 1146861 w 11787802"/>
                <a:gd name="connsiteY4" fmla="*/ 5766432 h 6663217"/>
                <a:gd name="connsiteX5" fmla="*/ 1010805 w 11787802"/>
                <a:gd name="connsiteY5" fmla="*/ 5494819 h 6663217"/>
                <a:gd name="connsiteX6" fmla="*/ 0 w 11787802"/>
                <a:gd name="connsiteY6" fmla="*/ 6663217 h 6663217"/>
                <a:gd name="connsiteX7" fmla="*/ 1527917 w 11787802"/>
                <a:gd name="connsiteY7" fmla="*/ 6576328 h 6663217"/>
                <a:gd name="connsiteX8" fmla="*/ 1407320 w 11787802"/>
                <a:gd name="connsiteY8" fmla="*/ 6310511 h 6663217"/>
                <a:gd name="connsiteX9" fmla="*/ 2063972 w 11787802"/>
                <a:gd name="connsiteY9" fmla="*/ 5989340 h 6663217"/>
                <a:gd name="connsiteX10" fmla="*/ 5730687 w 11787802"/>
                <a:gd name="connsiteY10" fmla="*/ 4393619 h 6663217"/>
                <a:gd name="connsiteX11" fmla="*/ 8225408 w 11787802"/>
                <a:gd name="connsiteY11" fmla="*/ 3189937 h 6663217"/>
                <a:gd name="connsiteX12" fmla="*/ 11787802 w 11787802"/>
                <a:gd name="connsiteY12" fmla="*/ 649705 h 6663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1787802" h="6663217">
                  <a:moveTo>
                    <a:pt x="11089970" y="0"/>
                  </a:moveTo>
                  <a:cubicBezTo>
                    <a:pt x="10281849" y="705853"/>
                    <a:pt x="8763080" y="1877189"/>
                    <a:pt x="7814765" y="2485830"/>
                  </a:cubicBezTo>
                  <a:cubicBezTo>
                    <a:pt x="6866450" y="3094471"/>
                    <a:pt x="5400079" y="3651846"/>
                    <a:pt x="5400079" y="3651846"/>
                  </a:cubicBezTo>
                  <a:lnTo>
                    <a:pt x="1808047" y="5450830"/>
                  </a:lnTo>
                  <a:lnTo>
                    <a:pt x="1146861" y="5766432"/>
                  </a:lnTo>
                  <a:lnTo>
                    <a:pt x="1010805" y="5494819"/>
                  </a:lnTo>
                  <a:lnTo>
                    <a:pt x="0" y="6663217"/>
                  </a:lnTo>
                  <a:lnTo>
                    <a:pt x="1527917" y="6576328"/>
                  </a:lnTo>
                  <a:lnTo>
                    <a:pt x="1407320" y="6310511"/>
                  </a:lnTo>
                  <a:lnTo>
                    <a:pt x="2063972" y="5989340"/>
                  </a:lnTo>
                  <a:cubicBezTo>
                    <a:pt x="2570842" y="5747715"/>
                    <a:pt x="4703781" y="4860186"/>
                    <a:pt x="5730687" y="4393619"/>
                  </a:cubicBezTo>
                  <a:cubicBezTo>
                    <a:pt x="6757593" y="3927052"/>
                    <a:pt x="7002198" y="3891779"/>
                    <a:pt x="8225408" y="3189937"/>
                  </a:cubicBezTo>
                  <a:cubicBezTo>
                    <a:pt x="9448618" y="2488095"/>
                    <a:pt x="10558575" y="1658352"/>
                    <a:pt x="11787802" y="649705"/>
                  </a:cubicBezTo>
                </a:path>
              </a:pathLst>
            </a:custGeom>
            <a:solidFill>
              <a:srgbClr val="FFFFFF">
                <a:alpha val="69804"/>
              </a:srgbClr>
            </a:solidFill>
            <a:ln w="508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33" name="Freeform: Shape 332">
            <a:extLst>
              <a:ext uri="{FF2B5EF4-FFF2-40B4-BE49-F238E27FC236}">
                <a16:creationId xmlns:a16="http://schemas.microsoft.com/office/drawing/2014/main" id="{F46FF279-A9D8-4E6D-8B23-4A3D26615696}"/>
              </a:ext>
            </a:extLst>
          </p:cNvPr>
          <p:cNvSpPr/>
          <p:nvPr/>
        </p:nvSpPr>
        <p:spPr>
          <a:xfrm>
            <a:off x="11815011" y="4162926"/>
            <a:ext cx="4415276" cy="9192127"/>
          </a:xfrm>
          <a:custGeom>
            <a:avLst/>
            <a:gdLst>
              <a:gd name="connsiteX0" fmla="*/ 3994484 w 4415276"/>
              <a:gd name="connsiteY0" fmla="*/ 0 h 9192127"/>
              <a:gd name="connsiteX1" fmla="*/ 4379494 w 4415276"/>
              <a:gd name="connsiteY1" fmla="*/ 2502569 h 9192127"/>
              <a:gd name="connsiteX2" fmla="*/ 3200400 w 4415276"/>
              <a:gd name="connsiteY2" fmla="*/ 4307306 h 9192127"/>
              <a:gd name="connsiteX3" fmla="*/ 2863515 w 4415276"/>
              <a:gd name="connsiteY3" fmla="*/ 5149516 h 9192127"/>
              <a:gd name="connsiteX4" fmla="*/ 2141621 w 4415276"/>
              <a:gd name="connsiteY4" fmla="*/ 7267074 h 9192127"/>
              <a:gd name="connsiteX5" fmla="*/ 962526 w 4415276"/>
              <a:gd name="connsiteY5" fmla="*/ 8446169 h 9192127"/>
              <a:gd name="connsiteX6" fmla="*/ 0 w 4415276"/>
              <a:gd name="connsiteY6" fmla="*/ 9192127 h 9192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415276" h="9192127">
                <a:moveTo>
                  <a:pt x="3994484" y="0"/>
                </a:moveTo>
                <a:cubicBezTo>
                  <a:pt x="4253162" y="892342"/>
                  <a:pt x="4511841" y="1784685"/>
                  <a:pt x="4379494" y="2502569"/>
                </a:cubicBezTo>
                <a:cubicBezTo>
                  <a:pt x="4247147" y="3220453"/>
                  <a:pt x="3453063" y="3866148"/>
                  <a:pt x="3200400" y="4307306"/>
                </a:cubicBezTo>
                <a:cubicBezTo>
                  <a:pt x="2947737" y="4748464"/>
                  <a:pt x="3039978" y="4656221"/>
                  <a:pt x="2863515" y="5149516"/>
                </a:cubicBezTo>
                <a:cubicBezTo>
                  <a:pt x="2687052" y="5642811"/>
                  <a:pt x="2458452" y="6717632"/>
                  <a:pt x="2141621" y="7267074"/>
                </a:cubicBezTo>
                <a:cubicBezTo>
                  <a:pt x="1824790" y="7816516"/>
                  <a:pt x="1319463" y="8125327"/>
                  <a:pt x="962526" y="8446169"/>
                </a:cubicBezTo>
                <a:cubicBezTo>
                  <a:pt x="605589" y="8767011"/>
                  <a:pt x="302794" y="8979569"/>
                  <a:pt x="0" y="9192127"/>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Freeform: Shape 412">
            <a:extLst>
              <a:ext uri="{FF2B5EF4-FFF2-40B4-BE49-F238E27FC236}">
                <a16:creationId xmlns:a16="http://schemas.microsoft.com/office/drawing/2014/main" id="{81D14821-3651-4A12-BBB2-B6C80776DDFA}"/>
              </a:ext>
            </a:extLst>
          </p:cNvPr>
          <p:cNvSpPr/>
          <p:nvPr/>
        </p:nvSpPr>
        <p:spPr>
          <a:xfrm>
            <a:off x="7471935" y="8295864"/>
            <a:ext cx="1877599" cy="2329286"/>
          </a:xfrm>
          <a:custGeom>
            <a:avLst/>
            <a:gdLst>
              <a:gd name="connsiteX0" fmla="*/ 0 w 1874520"/>
              <a:gd name="connsiteY0" fmla="*/ 0 h 2240280"/>
              <a:gd name="connsiteX1" fmla="*/ 502920 w 1874520"/>
              <a:gd name="connsiteY1" fmla="*/ 754380 h 2240280"/>
              <a:gd name="connsiteX2" fmla="*/ 960120 w 1874520"/>
              <a:gd name="connsiteY2" fmla="*/ 1668780 h 2240280"/>
              <a:gd name="connsiteX3" fmla="*/ 1234440 w 1874520"/>
              <a:gd name="connsiteY3" fmla="*/ 2194560 h 2240280"/>
              <a:gd name="connsiteX4" fmla="*/ 1874520 w 1874520"/>
              <a:gd name="connsiteY4" fmla="*/ 2240280 h 2240280"/>
              <a:gd name="connsiteX0" fmla="*/ 0 w 1877599"/>
              <a:gd name="connsiteY0" fmla="*/ 0 h 2314171"/>
              <a:gd name="connsiteX1" fmla="*/ 505999 w 1877599"/>
              <a:gd name="connsiteY1" fmla="*/ 828271 h 2314171"/>
              <a:gd name="connsiteX2" fmla="*/ 963199 w 1877599"/>
              <a:gd name="connsiteY2" fmla="*/ 1742671 h 2314171"/>
              <a:gd name="connsiteX3" fmla="*/ 1237519 w 1877599"/>
              <a:gd name="connsiteY3" fmla="*/ 2268451 h 2314171"/>
              <a:gd name="connsiteX4" fmla="*/ 1877599 w 1877599"/>
              <a:gd name="connsiteY4" fmla="*/ 2314171 h 2314171"/>
              <a:gd name="connsiteX0" fmla="*/ 0 w 1877599"/>
              <a:gd name="connsiteY0" fmla="*/ 0 h 2314171"/>
              <a:gd name="connsiteX1" fmla="*/ 459817 w 1877599"/>
              <a:gd name="connsiteY1" fmla="*/ 686647 h 2314171"/>
              <a:gd name="connsiteX2" fmla="*/ 963199 w 1877599"/>
              <a:gd name="connsiteY2" fmla="*/ 1742671 h 2314171"/>
              <a:gd name="connsiteX3" fmla="*/ 1237519 w 1877599"/>
              <a:gd name="connsiteY3" fmla="*/ 2268451 h 2314171"/>
              <a:gd name="connsiteX4" fmla="*/ 1877599 w 1877599"/>
              <a:gd name="connsiteY4" fmla="*/ 2314171 h 2314171"/>
              <a:gd name="connsiteX0" fmla="*/ 0 w 1877599"/>
              <a:gd name="connsiteY0" fmla="*/ 0 h 2314171"/>
              <a:gd name="connsiteX1" fmla="*/ 459817 w 1877599"/>
              <a:gd name="connsiteY1" fmla="*/ 686647 h 2314171"/>
              <a:gd name="connsiteX2" fmla="*/ 963199 w 1877599"/>
              <a:gd name="connsiteY2" fmla="*/ 1742671 h 2314171"/>
              <a:gd name="connsiteX3" fmla="*/ 1237519 w 1877599"/>
              <a:gd name="connsiteY3" fmla="*/ 2268451 h 2314171"/>
              <a:gd name="connsiteX4" fmla="*/ 1877599 w 1877599"/>
              <a:gd name="connsiteY4" fmla="*/ 2314171 h 2314171"/>
              <a:gd name="connsiteX0" fmla="*/ 0 w 1877599"/>
              <a:gd name="connsiteY0" fmla="*/ 0 h 2314171"/>
              <a:gd name="connsiteX1" fmla="*/ 459817 w 1877599"/>
              <a:gd name="connsiteY1" fmla="*/ 686647 h 2314171"/>
              <a:gd name="connsiteX2" fmla="*/ 963199 w 1877599"/>
              <a:gd name="connsiteY2" fmla="*/ 1742671 h 2314171"/>
              <a:gd name="connsiteX3" fmla="*/ 1237519 w 1877599"/>
              <a:gd name="connsiteY3" fmla="*/ 2268451 h 2314171"/>
              <a:gd name="connsiteX4" fmla="*/ 1877599 w 1877599"/>
              <a:gd name="connsiteY4" fmla="*/ 2314171 h 2314171"/>
              <a:gd name="connsiteX0" fmla="*/ 0 w 1877599"/>
              <a:gd name="connsiteY0" fmla="*/ 0 h 2314171"/>
              <a:gd name="connsiteX1" fmla="*/ 459817 w 1877599"/>
              <a:gd name="connsiteY1" fmla="*/ 686647 h 2314171"/>
              <a:gd name="connsiteX2" fmla="*/ 953962 w 1877599"/>
              <a:gd name="connsiteY2" fmla="*/ 1770380 h 2314171"/>
              <a:gd name="connsiteX3" fmla="*/ 1237519 w 1877599"/>
              <a:gd name="connsiteY3" fmla="*/ 2268451 h 2314171"/>
              <a:gd name="connsiteX4" fmla="*/ 1877599 w 1877599"/>
              <a:gd name="connsiteY4" fmla="*/ 2314171 h 2314171"/>
              <a:gd name="connsiteX0" fmla="*/ 0 w 1877599"/>
              <a:gd name="connsiteY0" fmla="*/ 0 h 2314171"/>
              <a:gd name="connsiteX1" fmla="*/ 459817 w 1877599"/>
              <a:gd name="connsiteY1" fmla="*/ 686647 h 2314171"/>
              <a:gd name="connsiteX2" fmla="*/ 953962 w 1877599"/>
              <a:gd name="connsiteY2" fmla="*/ 1770380 h 2314171"/>
              <a:gd name="connsiteX3" fmla="*/ 1302173 w 1877599"/>
              <a:gd name="connsiteY3" fmla="*/ 2277688 h 2314171"/>
              <a:gd name="connsiteX4" fmla="*/ 1877599 w 1877599"/>
              <a:gd name="connsiteY4" fmla="*/ 2314171 h 2314171"/>
              <a:gd name="connsiteX0" fmla="*/ 0 w 1877599"/>
              <a:gd name="connsiteY0" fmla="*/ 0 h 2315580"/>
              <a:gd name="connsiteX1" fmla="*/ 459817 w 1877599"/>
              <a:gd name="connsiteY1" fmla="*/ 686647 h 2315580"/>
              <a:gd name="connsiteX2" fmla="*/ 953962 w 1877599"/>
              <a:gd name="connsiteY2" fmla="*/ 1770380 h 2315580"/>
              <a:gd name="connsiteX3" fmla="*/ 1302173 w 1877599"/>
              <a:gd name="connsiteY3" fmla="*/ 2277688 h 2315580"/>
              <a:gd name="connsiteX4" fmla="*/ 1877599 w 1877599"/>
              <a:gd name="connsiteY4" fmla="*/ 2314171 h 2315580"/>
              <a:gd name="connsiteX0" fmla="*/ 0 w 1877599"/>
              <a:gd name="connsiteY0" fmla="*/ 0 h 2329286"/>
              <a:gd name="connsiteX1" fmla="*/ 459817 w 1877599"/>
              <a:gd name="connsiteY1" fmla="*/ 686647 h 2329286"/>
              <a:gd name="connsiteX2" fmla="*/ 953962 w 1877599"/>
              <a:gd name="connsiteY2" fmla="*/ 1770380 h 2329286"/>
              <a:gd name="connsiteX3" fmla="*/ 1302173 w 1877599"/>
              <a:gd name="connsiteY3" fmla="*/ 2277688 h 2329286"/>
              <a:gd name="connsiteX4" fmla="*/ 1877599 w 1877599"/>
              <a:gd name="connsiteY4" fmla="*/ 2314171 h 2329286"/>
              <a:gd name="connsiteX0" fmla="*/ 0 w 1877599"/>
              <a:gd name="connsiteY0" fmla="*/ 0 h 2329286"/>
              <a:gd name="connsiteX1" fmla="*/ 459817 w 1877599"/>
              <a:gd name="connsiteY1" fmla="*/ 686647 h 2329286"/>
              <a:gd name="connsiteX2" fmla="*/ 953962 w 1877599"/>
              <a:gd name="connsiteY2" fmla="*/ 1770380 h 2329286"/>
              <a:gd name="connsiteX3" fmla="*/ 1302173 w 1877599"/>
              <a:gd name="connsiteY3" fmla="*/ 2277688 h 2329286"/>
              <a:gd name="connsiteX4" fmla="*/ 1877599 w 1877599"/>
              <a:gd name="connsiteY4" fmla="*/ 2314171 h 23292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77599" h="2329286">
                <a:moveTo>
                  <a:pt x="0" y="0"/>
                </a:moveTo>
                <a:cubicBezTo>
                  <a:pt x="153272" y="228882"/>
                  <a:pt x="334254" y="414662"/>
                  <a:pt x="459817" y="686647"/>
                </a:cubicBezTo>
                <a:cubicBezTo>
                  <a:pt x="612217" y="1060207"/>
                  <a:pt x="786168" y="1418372"/>
                  <a:pt x="953962" y="1770380"/>
                </a:cubicBezTo>
                <a:cubicBezTo>
                  <a:pt x="1070032" y="1939483"/>
                  <a:pt x="1078346" y="2074718"/>
                  <a:pt x="1302173" y="2277688"/>
                </a:cubicBezTo>
                <a:cubicBezTo>
                  <a:pt x="1524770" y="2342188"/>
                  <a:pt x="1710420" y="2335876"/>
                  <a:pt x="1877599" y="2314171"/>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48" name="Group 547">
            <a:extLst>
              <a:ext uri="{FF2B5EF4-FFF2-40B4-BE49-F238E27FC236}">
                <a16:creationId xmlns:a16="http://schemas.microsoft.com/office/drawing/2014/main" id="{833582C1-B837-4B52-A00B-EEF960236424}"/>
              </a:ext>
            </a:extLst>
          </p:cNvPr>
          <p:cNvGrpSpPr/>
          <p:nvPr/>
        </p:nvGrpSpPr>
        <p:grpSpPr>
          <a:xfrm>
            <a:off x="20253672" y="16704186"/>
            <a:ext cx="4708826" cy="189498"/>
            <a:chOff x="4184261" y="16594269"/>
            <a:chExt cx="1874038" cy="169678"/>
          </a:xfrm>
        </p:grpSpPr>
        <p:grpSp>
          <p:nvGrpSpPr>
            <p:cNvPr id="549" name="Group 548">
              <a:extLst>
                <a:ext uri="{FF2B5EF4-FFF2-40B4-BE49-F238E27FC236}">
                  <a16:creationId xmlns:a16="http://schemas.microsoft.com/office/drawing/2014/main" id="{FE3D5479-EE0B-4338-B124-02EBF49E68BD}"/>
                </a:ext>
              </a:extLst>
            </p:cNvPr>
            <p:cNvGrpSpPr/>
            <p:nvPr/>
          </p:nvGrpSpPr>
          <p:grpSpPr>
            <a:xfrm>
              <a:off x="4184261" y="16595334"/>
              <a:ext cx="750002" cy="168613"/>
              <a:chOff x="4184260" y="16595334"/>
              <a:chExt cx="837695" cy="168613"/>
            </a:xfrm>
          </p:grpSpPr>
          <p:sp>
            <p:nvSpPr>
              <p:cNvPr id="562" name="Rectangle 561">
                <a:extLst>
                  <a:ext uri="{FF2B5EF4-FFF2-40B4-BE49-F238E27FC236}">
                    <a16:creationId xmlns:a16="http://schemas.microsoft.com/office/drawing/2014/main" id="{5F859DF4-E77C-4EB3-9C06-DA83EED1AD0F}"/>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3" name="Rectangle 562">
                <a:extLst>
                  <a:ext uri="{FF2B5EF4-FFF2-40B4-BE49-F238E27FC236}">
                    <a16:creationId xmlns:a16="http://schemas.microsoft.com/office/drawing/2014/main" id="{4AF09350-39BB-41DC-A95A-C8C5F4030337}"/>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0" name="Group 549">
              <a:extLst>
                <a:ext uri="{FF2B5EF4-FFF2-40B4-BE49-F238E27FC236}">
                  <a16:creationId xmlns:a16="http://schemas.microsoft.com/office/drawing/2014/main" id="{78F1115F-89D6-49A8-ABB8-4D11340909DA}"/>
                </a:ext>
              </a:extLst>
            </p:cNvPr>
            <p:cNvGrpSpPr/>
            <p:nvPr/>
          </p:nvGrpSpPr>
          <p:grpSpPr>
            <a:xfrm>
              <a:off x="4931771" y="16594269"/>
              <a:ext cx="750002" cy="168613"/>
              <a:chOff x="4184260" y="16595334"/>
              <a:chExt cx="837695" cy="168613"/>
            </a:xfrm>
          </p:grpSpPr>
          <p:sp>
            <p:nvSpPr>
              <p:cNvPr id="560" name="Rectangle 559">
                <a:extLst>
                  <a:ext uri="{FF2B5EF4-FFF2-40B4-BE49-F238E27FC236}">
                    <a16:creationId xmlns:a16="http://schemas.microsoft.com/office/drawing/2014/main" id="{8EDAC7EB-1778-48C5-B90F-72672316D64C}"/>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Rectangle 560">
                <a:extLst>
                  <a:ext uri="{FF2B5EF4-FFF2-40B4-BE49-F238E27FC236}">
                    <a16:creationId xmlns:a16="http://schemas.microsoft.com/office/drawing/2014/main" id="{4A684CDD-4FB7-4C46-8574-AA5062B488C1}"/>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58" name="Rectangle 557">
              <a:extLst>
                <a:ext uri="{FF2B5EF4-FFF2-40B4-BE49-F238E27FC236}">
                  <a16:creationId xmlns:a16="http://schemas.microsoft.com/office/drawing/2014/main" id="{135142A8-08E2-4253-9BEA-C8A1C7478EAF}"/>
                </a:ext>
              </a:extLst>
            </p:cNvPr>
            <p:cNvSpPr/>
            <p:nvPr/>
          </p:nvSpPr>
          <p:spPr>
            <a:xfrm>
              <a:off x="5685142" y="16595215"/>
              <a:ext cx="373157" cy="167070"/>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75" name="Text Box 1016">
            <a:extLst>
              <a:ext uri="{FF2B5EF4-FFF2-40B4-BE49-F238E27FC236}">
                <a16:creationId xmlns:a16="http://schemas.microsoft.com/office/drawing/2014/main" id="{A8DA9DC3-8932-40C8-BB3A-05FDD3CF432B}"/>
              </a:ext>
            </a:extLst>
          </p:cNvPr>
          <p:cNvSpPr txBox="1">
            <a:spLocks noChangeArrowheads="1"/>
          </p:cNvSpPr>
          <p:nvPr/>
        </p:nvSpPr>
        <p:spPr bwMode="auto">
          <a:xfrm>
            <a:off x="21701362" y="17372990"/>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sp>
        <p:nvSpPr>
          <p:cNvPr id="576" name="Text Box 1011">
            <a:extLst>
              <a:ext uri="{FF2B5EF4-FFF2-40B4-BE49-F238E27FC236}">
                <a16:creationId xmlns:a16="http://schemas.microsoft.com/office/drawing/2014/main" id="{2DC9FD7C-0186-46D5-9DAD-E80BBA17C00B}"/>
              </a:ext>
            </a:extLst>
          </p:cNvPr>
          <p:cNvSpPr txBox="1">
            <a:spLocks noChangeArrowheads="1"/>
          </p:cNvSpPr>
          <p:nvPr/>
        </p:nvSpPr>
        <p:spPr bwMode="auto">
          <a:xfrm>
            <a:off x="20157478" y="16984336"/>
            <a:ext cx="5091237"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0        100      200      300      400      500</a:t>
            </a:r>
          </a:p>
        </p:txBody>
      </p:sp>
      <p:sp>
        <p:nvSpPr>
          <p:cNvPr id="412" name="Arrow: Down 411">
            <a:extLst>
              <a:ext uri="{FF2B5EF4-FFF2-40B4-BE49-F238E27FC236}">
                <a16:creationId xmlns:a16="http://schemas.microsoft.com/office/drawing/2014/main" id="{BECF6A0F-B5A0-450B-889F-75672BCD73DB}"/>
              </a:ext>
            </a:extLst>
          </p:cNvPr>
          <p:cNvSpPr/>
          <p:nvPr/>
        </p:nvSpPr>
        <p:spPr>
          <a:xfrm>
            <a:off x="7735002" y="13494223"/>
            <a:ext cx="2422683" cy="2365051"/>
          </a:xfrm>
          <a:prstGeom prst="downArrow">
            <a:avLst/>
          </a:prstGeom>
          <a:solidFill>
            <a:srgbClr val="FFFFFF">
              <a:alpha val="69804"/>
            </a:srgbClr>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56" name="Group 555">
            <a:extLst>
              <a:ext uri="{FF2B5EF4-FFF2-40B4-BE49-F238E27FC236}">
                <a16:creationId xmlns:a16="http://schemas.microsoft.com/office/drawing/2014/main" id="{9AE41121-C0E4-4788-8AE9-FCEE8BF79DA3}"/>
              </a:ext>
            </a:extLst>
          </p:cNvPr>
          <p:cNvGrpSpPr/>
          <p:nvPr/>
        </p:nvGrpSpPr>
        <p:grpSpPr>
          <a:xfrm>
            <a:off x="8468324" y="8397032"/>
            <a:ext cx="1838022" cy="1319560"/>
            <a:chOff x="2681378" y="5078262"/>
            <a:chExt cx="1838022" cy="1319560"/>
          </a:xfrm>
        </p:grpSpPr>
        <p:grpSp>
          <p:nvGrpSpPr>
            <p:cNvPr id="557" name="Group 556">
              <a:extLst>
                <a:ext uri="{FF2B5EF4-FFF2-40B4-BE49-F238E27FC236}">
                  <a16:creationId xmlns:a16="http://schemas.microsoft.com/office/drawing/2014/main" id="{97EB7ECD-6733-47B3-82B8-2ECCB399812F}"/>
                </a:ext>
              </a:extLst>
            </p:cNvPr>
            <p:cNvGrpSpPr/>
            <p:nvPr/>
          </p:nvGrpSpPr>
          <p:grpSpPr>
            <a:xfrm>
              <a:off x="2681378" y="5622705"/>
              <a:ext cx="1838022" cy="775117"/>
              <a:chOff x="2528978" y="5470305"/>
              <a:chExt cx="1838022" cy="775117"/>
            </a:xfrm>
          </p:grpSpPr>
          <p:sp>
            <p:nvSpPr>
              <p:cNvPr id="573" name="Text Box 648">
                <a:extLst>
                  <a:ext uri="{FF2B5EF4-FFF2-40B4-BE49-F238E27FC236}">
                    <a16:creationId xmlns:a16="http://schemas.microsoft.com/office/drawing/2014/main" id="{2DB60C94-DCF9-408F-BCFA-1F5F04B24B45}"/>
                  </a:ext>
                </a:extLst>
              </p:cNvPr>
              <p:cNvSpPr txBox="1">
                <a:spLocks noChangeArrowheads="1"/>
              </p:cNvSpPr>
              <p:nvPr/>
            </p:nvSpPr>
            <p:spPr bwMode="auto">
              <a:xfrm>
                <a:off x="3639203" y="5558054"/>
                <a:ext cx="727797"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116</a:t>
                </a:r>
                <a:endParaRPr lang="en-US" sz="3200" b="1" dirty="0">
                  <a:solidFill>
                    <a:srgbClr val="002060"/>
                  </a:solidFill>
                  <a:latin typeface="+mn-lt"/>
                  <a:cs typeface="Arial" charset="0"/>
                </a:endParaRPr>
              </a:p>
            </p:txBody>
          </p:sp>
          <p:sp>
            <p:nvSpPr>
              <p:cNvPr id="574" name="Freeform 164">
                <a:extLst>
                  <a:ext uri="{FF2B5EF4-FFF2-40B4-BE49-F238E27FC236}">
                    <a16:creationId xmlns:a16="http://schemas.microsoft.com/office/drawing/2014/main" id="{42DA15E4-102F-4DB3-AC2E-B35A30B8968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77" name="Group 165">
                <a:extLst>
                  <a:ext uri="{FF2B5EF4-FFF2-40B4-BE49-F238E27FC236}">
                    <a16:creationId xmlns:a16="http://schemas.microsoft.com/office/drawing/2014/main" id="{3E510CBF-316C-4D3D-B698-0936026DA714}"/>
                  </a:ext>
                </a:extLst>
              </p:cNvPr>
              <p:cNvGrpSpPr>
                <a:grpSpLocks/>
              </p:cNvGrpSpPr>
              <p:nvPr/>
            </p:nvGrpSpPr>
            <p:grpSpPr bwMode="auto">
              <a:xfrm>
                <a:off x="2528978" y="5470305"/>
                <a:ext cx="1032082" cy="760244"/>
                <a:chOff x="288" y="720"/>
                <a:chExt cx="432" cy="288"/>
              </a:xfrm>
            </p:grpSpPr>
            <p:sp>
              <p:nvSpPr>
                <p:cNvPr id="578" name="Rectangle 166">
                  <a:extLst>
                    <a:ext uri="{FF2B5EF4-FFF2-40B4-BE49-F238E27FC236}">
                      <a16:creationId xmlns:a16="http://schemas.microsoft.com/office/drawing/2014/main" id="{8D3AED52-213E-4602-BB0E-9199956155F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79" name="Line 167">
                  <a:extLst>
                    <a:ext uri="{FF2B5EF4-FFF2-40B4-BE49-F238E27FC236}">
                      <a16:creationId xmlns:a16="http://schemas.microsoft.com/office/drawing/2014/main" id="{C399B2E5-E899-49F6-AD84-04AD1E38C21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80" name="Line 168">
                  <a:extLst>
                    <a:ext uri="{FF2B5EF4-FFF2-40B4-BE49-F238E27FC236}">
                      <a16:creationId xmlns:a16="http://schemas.microsoft.com/office/drawing/2014/main" id="{4ABB574A-7531-4766-9DAC-B155A8A3CB8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59" name="TextBox 558">
              <a:extLst>
                <a:ext uri="{FF2B5EF4-FFF2-40B4-BE49-F238E27FC236}">
                  <a16:creationId xmlns:a16="http://schemas.microsoft.com/office/drawing/2014/main" id="{3A9DC144-66D5-4566-A172-1620CCA5E9D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581" name="Explosion 1 369">
            <a:extLst>
              <a:ext uri="{FF2B5EF4-FFF2-40B4-BE49-F238E27FC236}">
                <a16:creationId xmlns:a16="http://schemas.microsoft.com/office/drawing/2014/main" id="{E8E3212C-14A8-4C95-80D0-1022A07E8D3B}"/>
              </a:ext>
            </a:extLst>
          </p:cNvPr>
          <p:cNvSpPr/>
          <p:nvPr/>
        </p:nvSpPr>
        <p:spPr>
          <a:xfrm rot="16200000">
            <a:off x="3992680" y="12710977"/>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2" name="Explosion 1 369">
            <a:extLst>
              <a:ext uri="{FF2B5EF4-FFF2-40B4-BE49-F238E27FC236}">
                <a16:creationId xmlns:a16="http://schemas.microsoft.com/office/drawing/2014/main" id="{73C84E6D-9C13-4931-8B6F-66475434F09D}"/>
              </a:ext>
            </a:extLst>
          </p:cNvPr>
          <p:cNvSpPr/>
          <p:nvPr/>
        </p:nvSpPr>
        <p:spPr>
          <a:xfrm rot="16200000">
            <a:off x="6718950" y="12190374"/>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83" name="Group 582">
            <a:extLst>
              <a:ext uri="{FF2B5EF4-FFF2-40B4-BE49-F238E27FC236}">
                <a16:creationId xmlns:a16="http://schemas.microsoft.com/office/drawing/2014/main" id="{FE5F72FA-EF15-4EE1-8203-A6F50C1D5A7A}"/>
              </a:ext>
            </a:extLst>
          </p:cNvPr>
          <p:cNvGrpSpPr/>
          <p:nvPr/>
        </p:nvGrpSpPr>
        <p:grpSpPr>
          <a:xfrm>
            <a:off x="15295139" y="3551473"/>
            <a:ext cx="1816385" cy="1321978"/>
            <a:chOff x="2681378" y="5078262"/>
            <a:chExt cx="1816385" cy="1321978"/>
          </a:xfrm>
        </p:grpSpPr>
        <p:grpSp>
          <p:nvGrpSpPr>
            <p:cNvPr id="584" name="Group 583">
              <a:extLst>
                <a:ext uri="{FF2B5EF4-FFF2-40B4-BE49-F238E27FC236}">
                  <a16:creationId xmlns:a16="http://schemas.microsoft.com/office/drawing/2014/main" id="{0F80CC4B-416D-4FEC-A28F-211C303024FD}"/>
                </a:ext>
              </a:extLst>
            </p:cNvPr>
            <p:cNvGrpSpPr/>
            <p:nvPr/>
          </p:nvGrpSpPr>
          <p:grpSpPr>
            <a:xfrm>
              <a:off x="2681378" y="5622705"/>
              <a:ext cx="1816385" cy="777535"/>
              <a:chOff x="2528978" y="5470305"/>
              <a:chExt cx="1816385" cy="777535"/>
            </a:xfrm>
          </p:grpSpPr>
          <p:sp>
            <p:nvSpPr>
              <p:cNvPr id="586" name="Text Box 648">
                <a:extLst>
                  <a:ext uri="{FF2B5EF4-FFF2-40B4-BE49-F238E27FC236}">
                    <a16:creationId xmlns:a16="http://schemas.microsoft.com/office/drawing/2014/main" id="{E05F71CB-3EA6-40C5-945F-141BC5C29DBE}"/>
                  </a:ext>
                </a:extLst>
              </p:cNvPr>
              <p:cNvSpPr txBox="1">
                <a:spLocks noChangeArrowheads="1"/>
              </p:cNvSpPr>
              <p:nvPr/>
            </p:nvSpPr>
            <p:spPr bwMode="auto">
              <a:xfrm>
                <a:off x="3567162" y="5560472"/>
                <a:ext cx="778201"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a:t>
                </a:r>
              </a:p>
              <a:p>
                <a:pPr>
                  <a:lnSpc>
                    <a:spcPts val="1000"/>
                  </a:lnSpc>
                  <a:spcBef>
                    <a:spcPct val="50000"/>
                  </a:spcBef>
                </a:pPr>
                <a:r>
                  <a:rPr lang="en-US" sz="3200" b="1" dirty="0">
                    <a:solidFill>
                      <a:srgbClr val="002060"/>
                    </a:solidFill>
                    <a:latin typeface="+mn-lt"/>
                    <a:cs typeface="Arial" charset="0"/>
                  </a:rPr>
                  <a:t> 116</a:t>
                </a:r>
              </a:p>
            </p:txBody>
          </p:sp>
          <p:sp>
            <p:nvSpPr>
              <p:cNvPr id="587" name="Freeform 164">
                <a:extLst>
                  <a:ext uri="{FF2B5EF4-FFF2-40B4-BE49-F238E27FC236}">
                    <a16:creationId xmlns:a16="http://schemas.microsoft.com/office/drawing/2014/main" id="{F3F92875-3D67-4038-863B-F2D288D8C6B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588" name="Group 165">
                <a:extLst>
                  <a:ext uri="{FF2B5EF4-FFF2-40B4-BE49-F238E27FC236}">
                    <a16:creationId xmlns:a16="http://schemas.microsoft.com/office/drawing/2014/main" id="{BC282FA2-BC21-4498-BD65-D0FED8680332}"/>
                  </a:ext>
                </a:extLst>
              </p:cNvPr>
              <p:cNvGrpSpPr>
                <a:grpSpLocks/>
              </p:cNvGrpSpPr>
              <p:nvPr/>
            </p:nvGrpSpPr>
            <p:grpSpPr bwMode="auto">
              <a:xfrm>
                <a:off x="2528978" y="5470305"/>
                <a:ext cx="1032082" cy="760244"/>
                <a:chOff x="288" y="720"/>
                <a:chExt cx="432" cy="288"/>
              </a:xfrm>
            </p:grpSpPr>
            <p:sp>
              <p:nvSpPr>
                <p:cNvPr id="589" name="Rectangle 166">
                  <a:extLst>
                    <a:ext uri="{FF2B5EF4-FFF2-40B4-BE49-F238E27FC236}">
                      <a16:creationId xmlns:a16="http://schemas.microsoft.com/office/drawing/2014/main" id="{49B50C99-2BC2-43FA-B9C6-B2392E635745}"/>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590" name="Line 167">
                  <a:extLst>
                    <a:ext uri="{FF2B5EF4-FFF2-40B4-BE49-F238E27FC236}">
                      <a16:creationId xmlns:a16="http://schemas.microsoft.com/office/drawing/2014/main" id="{00FDBBF0-F44C-4D03-AB6E-E68CE7628080}"/>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591" name="Line 168">
                  <a:extLst>
                    <a:ext uri="{FF2B5EF4-FFF2-40B4-BE49-F238E27FC236}">
                      <a16:creationId xmlns:a16="http://schemas.microsoft.com/office/drawing/2014/main" id="{DE032681-9D51-4CCE-BC47-8058E26615F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585" name="TextBox 584">
              <a:extLst>
                <a:ext uri="{FF2B5EF4-FFF2-40B4-BE49-F238E27FC236}">
                  <a16:creationId xmlns:a16="http://schemas.microsoft.com/office/drawing/2014/main" id="{6C83E293-FEEC-46CC-88D3-911DFB1179AC}"/>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601" name="TextBox 600">
            <a:extLst>
              <a:ext uri="{FF2B5EF4-FFF2-40B4-BE49-F238E27FC236}">
                <a16:creationId xmlns:a16="http://schemas.microsoft.com/office/drawing/2014/main" id="{2E34E4C0-2D3F-4AC9-928E-24B615A811B9}"/>
              </a:ext>
            </a:extLst>
          </p:cNvPr>
          <p:cNvSpPr txBox="1"/>
          <p:nvPr/>
        </p:nvSpPr>
        <p:spPr>
          <a:xfrm>
            <a:off x="5595310" y="12405541"/>
            <a:ext cx="854303" cy="1477328"/>
          </a:xfrm>
          <a:prstGeom prst="rect">
            <a:avLst/>
          </a:prstGeom>
          <a:noFill/>
        </p:spPr>
        <p:txBody>
          <a:bodyPr wrap="square" lIns="0" tIns="0" rIns="0" bIns="0" rtlCol="0">
            <a:spAutoFit/>
          </a:bodyPr>
          <a:lstStyle/>
          <a:p>
            <a:r>
              <a:rPr lang="en-US" sz="9600" b="1" dirty="0">
                <a:solidFill>
                  <a:srgbClr val="C00000"/>
                </a:solidFill>
              </a:rPr>
              <a:t>X</a:t>
            </a:r>
          </a:p>
        </p:txBody>
      </p:sp>
    </p:spTree>
    <p:extLst>
      <p:ext uri="{BB962C8B-B14F-4D97-AF65-F5344CB8AC3E}">
        <p14:creationId xmlns:p14="http://schemas.microsoft.com/office/powerpoint/2010/main" val="2810602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412"/>
                                        </p:tgtEl>
                                        <p:attrNameLst>
                                          <p:attrName>style.visibility</p:attrName>
                                        </p:attrNameLst>
                                      </p:cBhvr>
                                      <p:to>
                                        <p:strVal val="visible"/>
                                      </p:to>
                                    </p:set>
                                    <p:animEffect transition="in" filter="wipe(down)">
                                      <p:cBhvr>
                                        <p:cTn id="7" dur="580">
                                          <p:stCondLst>
                                            <p:cond delay="0"/>
                                          </p:stCondLst>
                                        </p:cTn>
                                        <p:tgtEl>
                                          <p:spTgt spid="412"/>
                                        </p:tgtEl>
                                      </p:cBhvr>
                                    </p:animEffect>
                                    <p:anim calcmode="lin" valueType="num">
                                      <p:cBhvr>
                                        <p:cTn id="8" dur="1822" tmFilter="0,0; 0.14,0.36; 0.43,0.73; 0.71,0.91; 1.0,1.0">
                                          <p:stCondLst>
                                            <p:cond delay="0"/>
                                          </p:stCondLst>
                                        </p:cTn>
                                        <p:tgtEl>
                                          <p:spTgt spid="41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41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41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41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412"/>
                                        </p:tgtEl>
                                        <p:attrNameLst>
                                          <p:attrName>ppt_y</p:attrName>
                                        </p:attrNameLst>
                                      </p:cBhvr>
                                      <p:tavLst>
                                        <p:tav tm="0" fmla="#ppt_y-sin(pi*$)/81">
                                          <p:val>
                                            <p:fltVal val="0"/>
                                          </p:val>
                                        </p:tav>
                                        <p:tav tm="100000">
                                          <p:val>
                                            <p:fltVal val="1"/>
                                          </p:val>
                                        </p:tav>
                                      </p:tavLst>
                                    </p:anim>
                                    <p:animScale>
                                      <p:cBhvr>
                                        <p:cTn id="13" dur="26">
                                          <p:stCondLst>
                                            <p:cond delay="650"/>
                                          </p:stCondLst>
                                        </p:cTn>
                                        <p:tgtEl>
                                          <p:spTgt spid="412"/>
                                        </p:tgtEl>
                                      </p:cBhvr>
                                      <p:to x="100000" y="60000"/>
                                    </p:animScale>
                                    <p:animScale>
                                      <p:cBhvr>
                                        <p:cTn id="14" dur="166" decel="50000">
                                          <p:stCondLst>
                                            <p:cond delay="676"/>
                                          </p:stCondLst>
                                        </p:cTn>
                                        <p:tgtEl>
                                          <p:spTgt spid="412"/>
                                        </p:tgtEl>
                                      </p:cBhvr>
                                      <p:to x="100000" y="100000"/>
                                    </p:animScale>
                                    <p:animScale>
                                      <p:cBhvr>
                                        <p:cTn id="15" dur="26">
                                          <p:stCondLst>
                                            <p:cond delay="1312"/>
                                          </p:stCondLst>
                                        </p:cTn>
                                        <p:tgtEl>
                                          <p:spTgt spid="412"/>
                                        </p:tgtEl>
                                      </p:cBhvr>
                                      <p:to x="100000" y="80000"/>
                                    </p:animScale>
                                    <p:animScale>
                                      <p:cBhvr>
                                        <p:cTn id="16" dur="166" decel="50000">
                                          <p:stCondLst>
                                            <p:cond delay="1338"/>
                                          </p:stCondLst>
                                        </p:cTn>
                                        <p:tgtEl>
                                          <p:spTgt spid="412"/>
                                        </p:tgtEl>
                                      </p:cBhvr>
                                      <p:to x="100000" y="100000"/>
                                    </p:animScale>
                                    <p:animScale>
                                      <p:cBhvr>
                                        <p:cTn id="17" dur="26">
                                          <p:stCondLst>
                                            <p:cond delay="1642"/>
                                          </p:stCondLst>
                                        </p:cTn>
                                        <p:tgtEl>
                                          <p:spTgt spid="412"/>
                                        </p:tgtEl>
                                      </p:cBhvr>
                                      <p:to x="100000" y="90000"/>
                                    </p:animScale>
                                    <p:animScale>
                                      <p:cBhvr>
                                        <p:cTn id="18" dur="166" decel="50000">
                                          <p:stCondLst>
                                            <p:cond delay="1668"/>
                                          </p:stCondLst>
                                        </p:cTn>
                                        <p:tgtEl>
                                          <p:spTgt spid="412"/>
                                        </p:tgtEl>
                                      </p:cBhvr>
                                      <p:to x="100000" y="100000"/>
                                    </p:animScale>
                                    <p:animScale>
                                      <p:cBhvr>
                                        <p:cTn id="19" dur="26">
                                          <p:stCondLst>
                                            <p:cond delay="1808"/>
                                          </p:stCondLst>
                                        </p:cTn>
                                        <p:tgtEl>
                                          <p:spTgt spid="412"/>
                                        </p:tgtEl>
                                      </p:cBhvr>
                                      <p:to x="100000" y="95000"/>
                                    </p:animScale>
                                    <p:animScale>
                                      <p:cBhvr>
                                        <p:cTn id="20" dur="166" decel="50000">
                                          <p:stCondLst>
                                            <p:cond delay="1834"/>
                                          </p:stCondLst>
                                        </p:cTn>
                                        <p:tgtEl>
                                          <p:spTgt spid="412"/>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42" presetClass="exit" presetSubtype="0" fill="hold" grpId="1" nodeType="clickEffect">
                                  <p:stCondLst>
                                    <p:cond delay="0"/>
                                  </p:stCondLst>
                                  <p:childTnLst>
                                    <p:animEffect transition="out" filter="fade">
                                      <p:cBhvr>
                                        <p:cTn id="24" dur="1000"/>
                                        <p:tgtEl>
                                          <p:spTgt spid="412"/>
                                        </p:tgtEl>
                                      </p:cBhvr>
                                    </p:animEffect>
                                    <p:anim calcmode="lin" valueType="num">
                                      <p:cBhvr>
                                        <p:cTn id="25" dur="1000"/>
                                        <p:tgtEl>
                                          <p:spTgt spid="412"/>
                                        </p:tgtEl>
                                        <p:attrNameLst>
                                          <p:attrName>ppt_x</p:attrName>
                                        </p:attrNameLst>
                                      </p:cBhvr>
                                      <p:tavLst>
                                        <p:tav tm="0">
                                          <p:val>
                                            <p:strVal val="ppt_x"/>
                                          </p:val>
                                        </p:tav>
                                        <p:tav tm="100000">
                                          <p:val>
                                            <p:strVal val="ppt_x"/>
                                          </p:val>
                                        </p:tav>
                                      </p:tavLst>
                                    </p:anim>
                                    <p:anim calcmode="lin" valueType="num">
                                      <p:cBhvr>
                                        <p:cTn id="26" dur="1000"/>
                                        <p:tgtEl>
                                          <p:spTgt spid="412"/>
                                        </p:tgtEl>
                                        <p:attrNameLst>
                                          <p:attrName>ppt_y</p:attrName>
                                        </p:attrNameLst>
                                      </p:cBhvr>
                                      <p:tavLst>
                                        <p:tav tm="0">
                                          <p:val>
                                            <p:strVal val="ppt_y"/>
                                          </p:val>
                                        </p:tav>
                                        <p:tav tm="100000">
                                          <p:val>
                                            <p:strVal val="ppt_y+.1"/>
                                          </p:val>
                                        </p:tav>
                                      </p:tavLst>
                                    </p:anim>
                                    <p:set>
                                      <p:cBhvr>
                                        <p:cTn id="27" dur="1" fill="hold">
                                          <p:stCondLst>
                                            <p:cond delay="999"/>
                                          </p:stCondLst>
                                        </p:cTn>
                                        <p:tgtEl>
                                          <p:spTgt spid="412"/>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74"/>
                                        </p:tgtEl>
                                        <p:attrNameLst>
                                          <p:attrName>style.visibility</p:attrName>
                                        </p:attrNameLst>
                                      </p:cBhvr>
                                      <p:to>
                                        <p:strVal val="visible"/>
                                      </p:to>
                                    </p:set>
                                    <p:animEffect transition="in" filter="fade">
                                      <p:cBhvr>
                                        <p:cTn id="32" dur="1000"/>
                                        <p:tgtEl>
                                          <p:spTgt spid="374"/>
                                        </p:tgtEl>
                                      </p:cBhvr>
                                    </p:animEffect>
                                  </p:childTnLst>
                                </p:cTn>
                              </p:par>
                              <p:par>
                                <p:cTn id="33" presetID="10" presetClass="entr" presetSubtype="0" fill="hold" grpId="1" nodeType="withEffect">
                                  <p:stCondLst>
                                    <p:cond delay="0"/>
                                  </p:stCondLst>
                                  <p:childTnLst>
                                    <p:set>
                                      <p:cBhvr>
                                        <p:cTn id="34" dur="1" fill="hold">
                                          <p:stCondLst>
                                            <p:cond delay="0"/>
                                          </p:stCondLst>
                                        </p:cTn>
                                        <p:tgtEl>
                                          <p:spTgt spid="383"/>
                                        </p:tgtEl>
                                        <p:attrNameLst>
                                          <p:attrName>style.visibility</p:attrName>
                                        </p:attrNameLst>
                                      </p:cBhvr>
                                      <p:to>
                                        <p:strVal val="visible"/>
                                      </p:to>
                                    </p:set>
                                    <p:animEffect transition="in" filter="fade">
                                      <p:cBhvr>
                                        <p:cTn id="35" dur="1000"/>
                                        <p:tgtEl>
                                          <p:spTgt spid="383"/>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3"/>
                                        </p:tgtEl>
                                        <p:attrNameLst>
                                          <p:attrName>style.visibility</p:attrName>
                                        </p:attrNameLst>
                                      </p:cBhvr>
                                      <p:to>
                                        <p:strVal val="visible"/>
                                      </p:to>
                                    </p:set>
                                    <p:animEffect transition="in" filter="wipe(up)">
                                      <p:cBhvr>
                                        <p:cTn id="40" dur="1000"/>
                                        <p:tgtEl>
                                          <p:spTgt spid="3"/>
                                        </p:tgtEl>
                                      </p:cBhvr>
                                    </p:animEffect>
                                  </p:childTnLst>
                                </p:cTn>
                              </p:par>
                            </p:childTnLst>
                          </p:cTn>
                        </p:par>
                      </p:childTnLst>
                    </p:cTn>
                  </p:par>
                  <p:par>
                    <p:cTn id="41" fill="hold">
                      <p:stCondLst>
                        <p:cond delay="indefinite"/>
                      </p:stCondLst>
                      <p:childTnLst>
                        <p:par>
                          <p:cTn id="42" fill="hold">
                            <p:stCondLst>
                              <p:cond delay="0"/>
                            </p:stCondLst>
                            <p:childTnLst>
                              <p:par>
                                <p:cTn id="43" presetID="10" presetClass="entr" presetSubtype="0" fill="hold" grpId="0" nodeType="clickEffect">
                                  <p:stCondLst>
                                    <p:cond delay="0"/>
                                  </p:stCondLst>
                                  <p:childTnLst>
                                    <p:set>
                                      <p:cBhvr>
                                        <p:cTn id="44" dur="1" fill="hold">
                                          <p:stCondLst>
                                            <p:cond delay="0"/>
                                          </p:stCondLst>
                                        </p:cTn>
                                        <p:tgtEl>
                                          <p:spTgt spid="393"/>
                                        </p:tgtEl>
                                        <p:attrNameLst>
                                          <p:attrName>style.visibility</p:attrName>
                                        </p:attrNameLst>
                                      </p:cBhvr>
                                      <p:to>
                                        <p:strVal val="visible"/>
                                      </p:to>
                                    </p:set>
                                    <p:animEffect transition="in" filter="fade">
                                      <p:cBhvr>
                                        <p:cTn id="45" dur="500"/>
                                        <p:tgtEl>
                                          <p:spTgt spid="393"/>
                                        </p:tgtEl>
                                      </p:cBhvr>
                                    </p:animEffect>
                                  </p:childTnLst>
                                </p:cTn>
                              </p:par>
                            </p:childTnLst>
                          </p:cTn>
                        </p:par>
                      </p:childTnLst>
                    </p:cTn>
                  </p:par>
                  <p:par>
                    <p:cTn id="46" fill="hold">
                      <p:stCondLst>
                        <p:cond delay="indefinite"/>
                      </p:stCondLst>
                      <p:childTnLst>
                        <p:par>
                          <p:cTn id="47" fill="hold">
                            <p:stCondLst>
                              <p:cond delay="0"/>
                            </p:stCondLst>
                            <p:childTnLst>
                              <p:par>
                                <p:cTn id="48" presetID="22" presetClass="entr" presetSubtype="4" fill="hold" grpId="0" nodeType="clickEffect">
                                  <p:stCondLst>
                                    <p:cond delay="0"/>
                                  </p:stCondLst>
                                  <p:childTnLst>
                                    <p:set>
                                      <p:cBhvr>
                                        <p:cTn id="49" dur="1" fill="hold">
                                          <p:stCondLst>
                                            <p:cond delay="0"/>
                                          </p:stCondLst>
                                        </p:cTn>
                                        <p:tgtEl>
                                          <p:spTgt spid="413"/>
                                        </p:tgtEl>
                                        <p:attrNameLst>
                                          <p:attrName>style.visibility</p:attrName>
                                        </p:attrNameLst>
                                      </p:cBhvr>
                                      <p:to>
                                        <p:strVal val="visible"/>
                                      </p:to>
                                    </p:set>
                                    <p:animEffect transition="in" filter="wipe(down)">
                                      <p:cBhvr>
                                        <p:cTn id="50" dur="1000"/>
                                        <p:tgtEl>
                                          <p:spTgt spid="413"/>
                                        </p:tgtEl>
                                      </p:cBhvr>
                                    </p:animEffect>
                                  </p:childTnLst>
                                </p:cTn>
                              </p:par>
                            </p:childTnLst>
                          </p:cTn>
                        </p:par>
                        <p:par>
                          <p:cTn id="51" fill="hold">
                            <p:stCondLst>
                              <p:cond delay="1000"/>
                            </p:stCondLst>
                            <p:childTnLst>
                              <p:par>
                                <p:cTn id="52" presetID="10" presetClass="exit" presetSubtype="0" fill="hold" nodeType="afterEffect">
                                  <p:stCondLst>
                                    <p:cond delay="0"/>
                                  </p:stCondLst>
                                  <p:childTnLst>
                                    <p:animEffect transition="out" filter="fade">
                                      <p:cBhvr>
                                        <p:cTn id="53" dur="500"/>
                                        <p:tgtEl>
                                          <p:spTgt spid="374"/>
                                        </p:tgtEl>
                                      </p:cBhvr>
                                    </p:animEffect>
                                    <p:set>
                                      <p:cBhvr>
                                        <p:cTn id="54" dur="1" fill="hold">
                                          <p:stCondLst>
                                            <p:cond delay="499"/>
                                          </p:stCondLst>
                                        </p:cTn>
                                        <p:tgtEl>
                                          <p:spTgt spid="374"/>
                                        </p:tgtEl>
                                        <p:attrNameLst>
                                          <p:attrName>style.visibility</p:attrName>
                                        </p:attrNameLst>
                                      </p:cBhvr>
                                      <p:to>
                                        <p:strVal val="hidden"/>
                                      </p:to>
                                    </p:set>
                                  </p:childTnLst>
                                </p:cTn>
                              </p:par>
                              <p:par>
                                <p:cTn id="55" presetID="10" presetClass="exit" presetSubtype="0" fill="hold" grpId="1" nodeType="withEffect">
                                  <p:stCondLst>
                                    <p:cond delay="0"/>
                                  </p:stCondLst>
                                  <p:childTnLst>
                                    <p:animEffect transition="out" filter="fade">
                                      <p:cBhvr>
                                        <p:cTn id="56" dur="500"/>
                                        <p:tgtEl>
                                          <p:spTgt spid="3"/>
                                        </p:tgtEl>
                                      </p:cBhvr>
                                    </p:animEffect>
                                    <p:set>
                                      <p:cBhvr>
                                        <p:cTn id="57" dur="1" fill="hold">
                                          <p:stCondLst>
                                            <p:cond delay="499"/>
                                          </p:stCondLst>
                                        </p:cTn>
                                        <p:tgtEl>
                                          <p:spTgt spid="3"/>
                                        </p:tgtEl>
                                        <p:attrNameLst>
                                          <p:attrName>style.visibility</p:attrName>
                                        </p:attrNameLst>
                                      </p:cBhvr>
                                      <p:to>
                                        <p:strVal val="hidden"/>
                                      </p:to>
                                    </p:set>
                                  </p:childTnLst>
                                </p:cTn>
                              </p:par>
                              <p:par>
                                <p:cTn id="58" presetID="10" presetClass="exit" presetSubtype="0" fill="hold" grpId="1" nodeType="withEffect">
                                  <p:stCondLst>
                                    <p:cond delay="0"/>
                                  </p:stCondLst>
                                  <p:childTnLst>
                                    <p:animEffect transition="out" filter="fade">
                                      <p:cBhvr>
                                        <p:cTn id="59" dur="500"/>
                                        <p:tgtEl>
                                          <p:spTgt spid="393"/>
                                        </p:tgtEl>
                                      </p:cBhvr>
                                    </p:animEffect>
                                    <p:set>
                                      <p:cBhvr>
                                        <p:cTn id="60" dur="1" fill="hold">
                                          <p:stCondLst>
                                            <p:cond delay="499"/>
                                          </p:stCondLst>
                                        </p:cTn>
                                        <p:tgtEl>
                                          <p:spTgt spid="393"/>
                                        </p:tgtEl>
                                        <p:attrNameLst>
                                          <p:attrName>style.visibility</p:attrName>
                                        </p:attrNameLst>
                                      </p:cBhvr>
                                      <p:to>
                                        <p:strVal val="hidden"/>
                                      </p:to>
                                    </p:set>
                                  </p:childTnLst>
                                </p:cTn>
                              </p:par>
                              <p:par>
                                <p:cTn id="61" presetID="10" presetClass="exit" presetSubtype="0" fill="hold" grpId="0" nodeType="withEffect">
                                  <p:stCondLst>
                                    <p:cond delay="0"/>
                                  </p:stCondLst>
                                  <p:childTnLst>
                                    <p:animEffect transition="out" filter="fade">
                                      <p:cBhvr>
                                        <p:cTn id="62" dur="500"/>
                                        <p:tgtEl>
                                          <p:spTgt spid="383"/>
                                        </p:tgtEl>
                                      </p:cBhvr>
                                    </p:animEffect>
                                    <p:set>
                                      <p:cBhvr>
                                        <p:cTn id="63" dur="1" fill="hold">
                                          <p:stCondLst>
                                            <p:cond delay="499"/>
                                          </p:stCondLst>
                                        </p:cTn>
                                        <p:tgtEl>
                                          <p:spTgt spid="383"/>
                                        </p:tgtEl>
                                        <p:attrNameLst>
                                          <p:attrName>style.visibility</p:attrName>
                                        </p:attrNameLst>
                                      </p:cBhvr>
                                      <p:to>
                                        <p:strVal val="hidden"/>
                                      </p:to>
                                    </p:set>
                                  </p:childTnLst>
                                </p:cTn>
                              </p:par>
                            </p:childTnLst>
                          </p:cTn>
                        </p:par>
                        <p:par>
                          <p:cTn id="64" fill="hold">
                            <p:stCondLst>
                              <p:cond delay="1500"/>
                            </p:stCondLst>
                            <p:childTnLst>
                              <p:par>
                                <p:cTn id="65" presetID="10" presetClass="entr" presetSubtype="0" fill="hold" nodeType="afterEffect">
                                  <p:stCondLst>
                                    <p:cond delay="0"/>
                                  </p:stCondLst>
                                  <p:childTnLst>
                                    <p:set>
                                      <p:cBhvr>
                                        <p:cTn id="66" dur="1" fill="hold">
                                          <p:stCondLst>
                                            <p:cond delay="0"/>
                                          </p:stCondLst>
                                        </p:cTn>
                                        <p:tgtEl>
                                          <p:spTgt spid="556"/>
                                        </p:tgtEl>
                                        <p:attrNameLst>
                                          <p:attrName>style.visibility</p:attrName>
                                        </p:attrNameLst>
                                      </p:cBhvr>
                                      <p:to>
                                        <p:strVal val="visible"/>
                                      </p:to>
                                    </p:set>
                                    <p:animEffect transition="in" filter="fade">
                                      <p:cBhvr>
                                        <p:cTn id="67" dur="1000"/>
                                        <p:tgtEl>
                                          <p:spTgt spid="556"/>
                                        </p:tgtEl>
                                      </p:cBhvr>
                                    </p:animEffect>
                                  </p:childTnLst>
                                </p:cTn>
                              </p:par>
                            </p:childTnLst>
                          </p:cTn>
                        </p:par>
                      </p:childTnLst>
                    </p:cTn>
                  </p:par>
                  <p:par>
                    <p:cTn id="68" fill="hold">
                      <p:stCondLst>
                        <p:cond delay="indefinite"/>
                      </p:stCondLst>
                      <p:childTnLst>
                        <p:par>
                          <p:cTn id="69" fill="hold">
                            <p:stCondLst>
                              <p:cond delay="0"/>
                            </p:stCondLst>
                            <p:childTnLst>
                              <p:par>
                                <p:cTn id="70" presetID="22" presetClass="entr" presetSubtype="8" fill="hold" grpId="0" nodeType="clickEffect">
                                  <p:stCondLst>
                                    <p:cond delay="0"/>
                                  </p:stCondLst>
                                  <p:childTnLst>
                                    <p:set>
                                      <p:cBhvr>
                                        <p:cTn id="71" dur="1" fill="hold">
                                          <p:stCondLst>
                                            <p:cond delay="0"/>
                                          </p:stCondLst>
                                        </p:cTn>
                                        <p:tgtEl>
                                          <p:spTgt spid="320"/>
                                        </p:tgtEl>
                                        <p:attrNameLst>
                                          <p:attrName>style.visibility</p:attrName>
                                        </p:attrNameLst>
                                      </p:cBhvr>
                                      <p:to>
                                        <p:strVal val="visible"/>
                                      </p:to>
                                    </p:set>
                                    <p:animEffect transition="in" filter="wipe(left)">
                                      <p:cBhvr>
                                        <p:cTn id="72" dur="1250"/>
                                        <p:tgtEl>
                                          <p:spTgt spid="320"/>
                                        </p:tgtEl>
                                      </p:cBhvr>
                                    </p:animEffect>
                                  </p:childTnLst>
                                </p:cTn>
                              </p:par>
                            </p:childTnLst>
                          </p:cTn>
                        </p:par>
                        <p:par>
                          <p:cTn id="73" fill="hold">
                            <p:stCondLst>
                              <p:cond delay="1250"/>
                            </p:stCondLst>
                            <p:childTnLst>
                              <p:par>
                                <p:cTn id="74" presetID="10" presetClass="entr" presetSubtype="0" fill="hold" nodeType="afterEffect">
                                  <p:stCondLst>
                                    <p:cond delay="0"/>
                                  </p:stCondLst>
                                  <p:childTnLst>
                                    <p:set>
                                      <p:cBhvr>
                                        <p:cTn id="75" dur="1" fill="hold">
                                          <p:stCondLst>
                                            <p:cond delay="0"/>
                                          </p:stCondLst>
                                        </p:cTn>
                                        <p:tgtEl>
                                          <p:spTgt spid="583"/>
                                        </p:tgtEl>
                                        <p:attrNameLst>
                                          <p:attrName>style.visibility</p:attrName>
                                        </p:attrNameLst>
                                      </p:cBhvr>
                                      <p:to>
                                        <p:strVal val="visible"/>
                                      </p:to>
                                    </p:set>
                                    <p:animEffect transition="in" filter="fade">
                                      <p:cBhvr>
                                        <p:cTn id="76" dur="500"/>
                                        <p:tgtEl>
                                          <p:spTgt spid="583"/>
                                        </p:tgtEl>
                                      </p:cBhvr>
                                    </p:animEffect>
                                  </p:childTnLst>
                                </p:cTn>
                              </p:par>
                              <p:par>
                                <p:cTn id="77" presetID="10" presetClass="exit" presetSubtype="0" fill="hold" grpId="1" nodeType="withEffect">
                                  <p:stCondLst>
                                    <p:cond delay="0"/>
                                  </p:stCondLst>
                                  <p:childTnLst>
                                    <p:animEffect transition="out" filter="fade">
                                      <p:cBhvr>
                                        <p:cTn id="78" dur="500"/>
                                        <p:tgtEl>
                                          <p:spTgt spid="320"/>
                                        </p:tgtEl>
                                      </p:cBhvr>
                                    </p:animEffect>
                                    <p:set>
                                      <p:cBhvr>
                                        <p:cTn id="79" dur="1" fill="hold">
                                          <p:stCondLst>
                                            <p:cond delay="499"/>
                                          </p:stCondLst>
                                        </p:cTn>
                                        <p:tgtEl>
                                          <p:spTgt spid="320"/>
                                        </p:tgtEl>
                                        <p:attrNameLst>
                                          <p:attrName>style.visibility</p:attrName>
                                        </p:attrNameLst>
                                      </p:cBhvr>
                                      <p:to>
                                        <p:strVal val="hidden"/>
                                      </p:to>
                                    </p:set>
                                  </p:childTnLst>
                                </p:cTn>
                              </p:par>
                              <p:par>
                                <p:cTn id="80" presetID="10" presetClass="exit" presetSubtype="0" fill="hold" nodeType="withEffect">
                                  <p:stCondLst>
                                    <p:cond delay="0"/>
                                  </p:stCondLst>
                                  <p:childTnLst>
                                    <p:animEffect transition="out" filter="fade">
                                      <p:cBhvr>
                                        <p:cTn id="81" dur="500"/>
                                        <p:tgtEl>
                                          <p:spTgt spid="394"/>
                                        </p:tgtEl>
                                      </p:cBhvr>
                                    </p:animEffect>
                                    <p:set>
                                      <p:cBhvr>
                                        <p:cTn id="82" dur="1" fill="hold">
                                          <p:stCondLst>
                                            <p:cond delay="499"/>
                                          </p:stCondLst>
                                        </p:cTn>
                                        <p:tgtEl>
                                          <p:spTgt spid="394"/>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2" presetClass="entr" presetSubtype="8" fill="hold" grpId="0" nodeType="clickEffect">
                                  <p:stCondLst>
                                    <p:cond delay="0"/>
                                  </p:stCondLst>
                                  <p:childTnLst>
                                    <p:set>
                                      <p:cBhvr>
                                        <p:cTn id="86" dur="1" fill="hold">
                                          <p:stCondLst>
                                            <p:cond delay="0"/>
                                          </p:stCondLst>
                                        </p:cTn>
                                        <p:tgtEl>
                                          <p:spTgt spid="12"/>
                                        </p:tgtEl>
                                        <p:attrNameLst>
                                          <p:attrName>style.visibility</p:attrName>
                                        </p:attrNameLst>
                                      </p:cBhvr>
                                      <p:to>
                                        <p:strVal val="visible"/>
                                      </p:to>
                                    </p:set>
                                    <p:animEffect transition="in" filter="wipe(left)">
                                      <p:cBhvr>
                                        <p:cTn id="87" dur="1250"/>
                                        <p:tgtEl>
                                          <p:spTgt spid="12"/>
                                        </p:tgtEl>
                                      </p:cBhvr>
                                    </p:animEffect>
                                  </p:childTnLst>
                                </p:cTn>
                              </p:par>
                            </p:childTnLst>
                          </p:cTn>
                        </p:par>
                        <p:par>
                          <p:cTn id="88" fill="hold">
                            <p:stCondLst>
                              <p:cond delay="1250"/>
                            </p:stCondLst>
                            <p:childTnLst>
                              <p:par>
                                <p:cTn id="89" presetID="10" presetClass="entr" presetSubtype="0" fill="hold" grpId="0" nodeType="afterEffect">
                                  <p:stCondLst>
                                    <p:cond delay="0"/>
                                  </p:stCondLst>
                                  <p:childTnLst>
                                    <p:set>
                                      <p:cBhvr>
                                        <p:cTn id="90" dur="1" fill="hold">
                                          <p:stCondLst>
                                            <p:cond delay="0"/>
                                          </p:stCondLst>
                                        </p:cTn>
                                        <p:tgtEl>
                                          <p:spTgt spid="318"/>
                                        </p:tgtEl>
                                        <p:attrNameLst>
                                          <p:attrName>style.visibility</p:attrName>
                                        </p:attrNameLst>
                                      </p:cBhvr>
                                      <p:to>
                                        <p:strVal val="visible"/>
                                      </p:to>
                                    </p:set>
                                    <p:animEffect transition="in" filter="fade">
                                      <p:cBhvr>
                                        <p:cTn id="91" dur="1000"/>
                                        <p:tgtEl>
                                          <p:spTgt spid="318"/>
                                        </p:tgtEl>
                                      </p:cBhvr>
                                    </p:animEffect>
                                  </p:childTnLst>
                                </p:cTn>
                              </p:par>
                            </p:childTnLst>
                          </p:cTn>
                        </p:par>
                        <p:par>
                          <p:cTn id="92" fill="hold">
                            <p:stCondLst>
                              <p:cond delay="2250"/>
                            </p:stCondLst>
                            <p:childTnLst>
                              <p:par>
                                <p:cTn id="93" presetID="10" presetClass="entr" presetSubtype="0" fill="hold" nodeType="afterEffect">
                                  <p:stCondLst>
                                    <p:cond delay="0"/>
                                  </p:stCondLst>
                                  <p:childTnLst>
                                    <p:set>
                                      <p:cBhvr>
                                        <p:cTn id="94" dur="1" fill="hold">
                                          <p:stCondLst>
                                            <p:cond delay="0"/>
                                          </p:stCondLst>
                                        </p:cTn>
                                        <p:tgtEl>
                                          <p:spTgt spid="421"/>
                                        </p:tgtEl>
                                        <p:attrNameLst>
                                          <p:attrName>style.visibility</p:attrName>
                                        </p:attrNameLst>
                                      </p:cBhvr>
                                      <p:to>
                                        <p:strVal val="visible"/>
                                      </p:to>
                                    </p:set>
                                    <p:animEffect transition="in" filter="fade">
                                      <p:cBhvr>
                                        <p:cTn id="95" dur="1000"/>
                                        <p:tgtEl>
                                          <p:spTgt spid="421"/>
                                        </p:tgtEl>
                                      </p:cBhvr>
                                    </p:animEffect>
                                  </p:childTnLst>
                                </p:cTn>
                              </p:par>
                            </p:childTnLst>
                          </p:cTn>
                        </p:par>
                        <p:par>
                          <p:cTn id="96" fill="hold">
                            <p:stCondLst>
                              <p:cond delay="3250"/>
                            </p:stCondLst>
                            <p:childTnLst>
                              <p:par>
                                <p:cTn id="97" presetID="10" presetClass="entr" presetSubtype="0" fill="hold" nodeType="afterEffect">
                                  <p:stCondLst>
                                    <p:cond delay="0"/>
                                  </p:stCondLst>
                                  <p:childTnLst>
                                    <p:set>
                                      <p:cBhvr>
                                        <p:cTn id="98" dur="1" fill="hold">
                                          <p:stCondLst>
                                            <p:cond delay="0"/>
                                          </p:stCondLst>
                                        </p:cTn>
                                        <p:tgtEl>
                                          <p:spTgt spid="403"/>
                                        </p:tgtEl>
                                        <p:attrNameLst>
                                          <p:attrName>style.visibility</p:attrName>
                                        </p:attrNameLst>
                                      </p:cBhvr>
                                      <p:to>
                                        <p:strVal val="visible"/>
                                      </p:to>
                                    </p:set>
                                    <p:animEffect transition="in" filter="fade">
                                      <p:cBhvr>
                                        <p:cTn id="99" dur="1000"/>
                                        <p:tgtEl>
                                          <p:spTgt spid="403"/>
                                        </p:tgtEl>
                                      </p:cBhvr>
                                    </p:animEffect>
                                  </p:childTnLst>
                                </p:cTn>
                              </p:par>
                            </p:childTnLst>
                          </p:cTn>
                        </p:par>
                        <p:par>
                          <p:cTn id="100" fill="hold">
                            <p:stCondLst>
                              <p:cond delay="4250"/>
                            </p:stCondLst>
                            <p:childTnLst>
                              <p:par>
                                <p:cTn id="101" presetID="10" presetClass="entr" presetSubtype="0" fill="hold" nodeType="afterEffect">
                                  <p:stCondLst>
                                    <p:cond delay="0"/>
                                  </p:stCondLst>
                                  <p:childTnLst>
                                    <p:set>
                                      <p:cBhvr>
                                        <p:cTn id="102" dur="1" fill="hold">
                                          <p:stCondLst>
                                            <p:cond delay="0"/>
                                          </p:stCondLst>
                                        </p:cTn>
                                        <p:tgtEl>
                                          <p:spTgt spid="434"/>
                                        </p:tgtEl>
                                        <p:attrNameLst>
                                          <p:attrName>style.visibility</p:attrName>
                                        </p:attrNameLst>
                                      </p:cBhvr>
                                      <p:to>
                                        <p:strVal val="visible"/>
                                      </p:to>
                                    </p:set>
                                    <p:animEffect transition="in" filter="fade">
                                      <p:cBhvr>
                                        <p:cTn id="103" dur="1000"/>
                                        <p:tgtEl>
                                          <p:spTgt spid="434"/>
                                        </p:tgtEl>
                                      </p:cBhvr>
                                    </p:animEffect>
                                  </p:childTnLst>
                                </p:cTn>
                              </p:par>
                              <p:par>
                                <p:cTn id="104" presetID="10" presetClass="exit" presetSubtype="0" fill="hold" grpId="1" nodeType="withEffect">
                                  <p:stCondLst>
                                    <p:cond delay="0"/>
                                  </p:stCondLst>
                                  <p:childTnLst>
                                    <p:animEffect transition="out" filter="fade">
                                      <p:cBhvr>
                                        <p:cTn id="105" dur="500"/>
                                        <p:tgtEl>
                                          <p:spTgt spid="12"/>
                                        </p:tgtEl>
                                      </p:cBhvr>
                                    </p:animEffect>
                                    <p:set>
                                      <p:cBhvr>
                                        <p:cTn id="106" dur="1" fill="hold">
                                          <p:stCondLst>
                                            <p:cond delay="499"/>
                                          </p:stCondLst>
                                        </p:cTn>
                                        <p:tgtEl>
                                          <p:spTgt spid="12"/>
                                        </p:tgtEl>
                                        <p:attrNameLst>
                                          <p:attrName>style.visibility</p:attrName>
                                        </p:attrNameLst>
                                      </p:cBhvr>
                                      <p:to>
                                        <p:strVal val="hidden"/>
                                      </p:to>
                                    </p:set>
                                  </p:childTnLst>
                                </p:cTn>
                              </p:par>
                              <p:par>
                                <p:cTn id="107" presetID="10" presetClass="exit" presetSubtype="0" fill="hold" nodeType="withEffect">
                                  <p:stCondLst>
                                    <p:cond delay="0"/>
                                  </p:stCondLst>
                                  <p:childTnLst>
                                    <p:animEffect transition="out" filter="fade">
                                      <p:cBhvr>
                                        <p:cTn id="108" dur="500"/>
                                        <p:tgtEl>
                                          <p:spTgt spid="384"/>
                                        </p:tgtEl>
                                      </p:cBhvr>
                                    </p:animEffect>
                                    <p:set>
                                      <p:cBhvr>
                                        <p:cTn id="109" dur="1" fill="hold">
                                          <p:stCondLst>
                                            <p:cond delay="499"/>
                                          </p:stCondLst>
                                        </p:cTn>
                                        <p:tgtEl>
                                          <p:spTgt spid="384"/>
                                        </p:tgtEl>
                                        <p:attrNameLst>
                                          <p:attrName>style.visibility</p:attrName>
                                        </p:attrNameLst>
                                      </p:cBhvr>
                                      <p:to>
                                        <p:strVal val="hidden"/>
                                      </p:to>
                                    </p:set>
                                  </p:childTnLst>
                                </p:cTn>
                              </p:par>
                            </p:childTnLst>
                          </p:cTn>
                        </p:par>
                      </p:childTnLst>
                    </p:cTn>
                  </p:par>
                  <p:par>
                    <p:cTn id="110" fill="hold">
                      <p:stCondLst>
                        <p:cond delay="indefinite"/>
                      </p:stCondLst>
                      <p:childTnLst>
                        <p:par>
                          <p:cTn id="111" fill="hold">
                            <p:stCondLst>
                              <p:cond delay="0"/>
                            </p:stCondLst>
                            <p:childTnLst>
                              <p:par>
                                <p:cTn id="112" presetID="10" presetClass="entr" presetSubtype="0" fill="hold" grpId="0" nodeType="clickEffect">
                                  <p:stCondLst>
                                    <p:cond delay="0"/>
                                  </p:stCondLst>
                                  <p:childTnLst>
                                    <p:set>
                                      <p:cBhvr>
                                        <p:cTn id="113" dur="1" fill="hold">
                                          <p:stCondLst>
                                            <p:cond delay="0"/>
                                          </p:stCondLst>
                                        </p:cTn>
                                        <p:tgtEl>
                                          <p:spTgt spid="582"/>
                                        </p:tgtEl>
                                        <p:attrNameLst>
                                          <p:attrName>style.visibility</p:attrName>
                                        </p:attrNameLst>
                                      </p:cBhvr>
                                      <p:to>
                                        <p:strVal val="visible"/>
                                      </p:to>
                                    </p:set>
                                    <p:animEffect transition="in" filter="fade">
                                      <p:cBhvr>
                                        <p:cTn id="114" dur="1000"/>
                                        <p:tgtEl>
                                          <p:spTgt spid="582"/>
                                        </p:tgtEl>
                                      </p:cBhvr>
                                    </p:animEffect>
                                  </p:childTnLst>
                                </p:cTn>
                              </p:par>
                            </p:childTnLst>
                          </p:cTn>
                        </p:par>
                        <p:par>
                          <p:cTn id="115" fill="hold">
                            <p:stCondLst>
                              <p:cond delay="1000"/>
                            </p:stCondLst>
                            <p:childTnLst>
                              <p:par>
                                <p:cTn id="116" presetID="10" presetClass="exit" presetSubtype="0" fill="hold" grpId="1" nodeType="afterEffect">
                                  <p:stCondLst>
                                    <p:cond delay="0"/>
                                  </p:stCondLst>
                                  <p:childTnLst>
                                    <p:animEffect transition="out" filter="fade">
                                      <p:cBhvr>
                                        <p:cTn id="117" dur="1000"/>
                                        <p:tgtEl>
                                          <p:spTgt spid="582"/>
                                        </p:tgtEl>
                                      </p:cBhvr>
                                    </p:animEffect>
                                    <p:set>
                                      <p:cBhvr>
                                        <p:cTn id="118" dur="1" fill="hold">
                                          <p:stCondLst>
                                            <p:cond delay="999"/>
                                          </p:stCondLst>
                                        </p:cTn>
                                        <p:tgtEl>
                                          <p:spTgt spid="582"/>
                                        </p:tgtEl>
                                        <p:attrNameLst>
                                          <p:attrName>style.visibility</p:attrName>
                                        </p:attrNameLst>
                                      </p:cBhvr>
                                      <p:to>
                                        <p:strVal val="hidden"/>
                                      </p:to>
                                    </p:set>
                                  </p:childTnLst>
                                </p:cTn>
                              </p:par>
                              <p:par>
                                <p:cTn id="119" presetID="10" presetClass="entr" presetSubtype="0" fill="hold" grpId="0" nodeType="withEffect">
                                  <p:stCondLst>
                                    <p:cond delay="0"/>
                                  </p:stCondLst>
                                  <p:childTnLst>
                                    <p:set>
                                      <p:cBhvr>
                                        <p:cTn id="120" dur="1" fill="hold">
                                          <p:stCondLst>
                                            <p:cond delay="0"/>
                                          </p:stCondLst>
                                        </p:cTn>
                                        <p:tgtEl>
                                          <p:spTgt spid="581"/>
                                        </p:tgtEl>
                                        <p:attrNameLst>
                                          <p:attrName>style.visibility</p:attrName>
                                        </p:attrNameLst>
                                      </p:cBhvr>
                                      <p:to>
                                        <p:strVal val="visible"/>
                                      </p:to>
                                    </p:set>
                                    <p:animEffect transition="in" filter="fade">
                                      <p:cBhvr>
                                        <p:cTn id="121" dur="1000"/>
                                        <p:tgtEl>
                                          <p:spTgt spid="581"/>
                                        </p:tgtEl>
                                      </p:cBhvr>
                                    </p:animEffect>
                                  </p:childTnLst>
                                </p:cTn>
                              </p:par>
                            </p:childTnLst>
                          </p:cTn>
                        </p:par>
                        <p:par>
                          <p:cTn id="122" fill="hold">
                            <p:stCondLst>
                              <p:cond delay="2000"/>
                            </p:stCondLst>
                            <p:childTnLst>
                              <p:par>
                                <p:cTn id="123" presetID="10" presetClass="exit" presetSubtype="0" fill="hold" grpId="1" nodeType="afterEffect">
                                  <p:stCondLst>
                                    <p:cond delay="0"/>
                                  </p:stCondLst>
                                  <p:childTnLst>
                                    <p:animEffect transition="out" filter="fade">
                                      <p:cBhvr>
                                        <p:cTn id="124" dur="1000"/>
                                        <p:tgtEl>
                                          <p:spTgt spid="581"/>
                                        </p:tgtEl>
                                      </p:cBhvr>
                                    </p:animEffect>
                                    <p:set>
                                      <p:cBhvr>
                                        <p:cTn id="125" dur="1" fill="hold">
                                          <p:stCondLst>
                                            <p:cond delay="999"/>
                                          </p:stCondLst>
                                        </p:cTn>
                                        <p:tgtEl>
                                          <p:spTgt spid="581"/>
                                        </p:tgtEl>
                                        <p:attrNameLst>
                                          <p:attrName>style.visibility</p:attrName>
                                        </p:attrNameLst>
                                      </p:cBhvr>
                                      <p:to>
                                        <p:strVal val="hidden"/>
                                      </p:to>
                                    </p:set>
                                  </p:childTnLst>
                                </p:cTn>
                              </p:par>
                              <p:par>
                                <p:cTn id="126" presetID="10" presetClass="entr" presetSubtype="0" fill="hold" grpId="0" nodeType="withEffect">
                                  <p:stCondLst>
                                    <p:cond delay="0"/>
                                  </p:stCondLst>
                                  <p:childTnLst>
                                    <p:set>
                                      <p:cBhvr>
                                        <p:cTn id="127" dur="1" fill="hold">
                                          <p:stCondLst>
                                            <p:cond delay="0"/>
                                          </p:stCondLst>
                                        </p:cTn>
                                        <p:tgtEl>
                                          <p:spTgt spid="443"/>
                                        </p:tgtEl>
                                        <p:attrNameLst>
                                          <p:attrName>style.visibility</p:attrName>
                                        </p:attrNameLst>
                                      </p:cBhvr>
                                      <p:to>
                                        <p:strVal val="visible"/>
                                      </p:to>
                                    </p:set>
                                    <p:animEffect transition="in" filter="fade">
                                      <p:cBhvr>
                                        <p:cTn id="128" dur="1000"/>
                                        <p:tgtEl>
                                          <p:spTgt spid="443"/>
                                        </p:tgtEl>
                                      </p:cBhvr>
                                    </p:animEffect>
                                  </p:childTnLst>
                                </p:cTn>
                              </p:par>
                            </p:childTnLst>
                          </p:cTn>
                        </p:par>
                        <p:par>
                          <p:cTn id="129" fill="hold">
                            <p:stCondLst>
                              <p:cond delay="3000"/>
                            </p:stCondLst>
                            <p:childTnLst>
                              <p:par>
                                <p:cTn id="130" presetID="10" presetClass="exit" presetSubtype="0" fill="hold" grpId="1" nodeType="afterEffect">
                                  <p:stCondLst>
                                    <p:cond delay="0"/>
                                  </p:stCondLst>
                                  <p:childTnLst>
                                    <p:animEffect transition="out" filter="fade">
                                      <p:cBhvr>
                                        <p:cTn id="131" dur="1000"/>
                                        <p:tgtEl>
                                          <p:spTgt spid="443"/>
                                        </p:tgtEl>
                                      </p:cBhvr>
                                    </p:animEffect>
                                    <p:set>
                                      <p:cBhvr>
                                        <p:cTn id="132" dur="1" fill="hold">
                                          <p:stCondLst>
                                            <p:cond delay="999"/>
                                          </p:stCondLst>
                                        </p:cTn>
                                        <p:tgtEl>
                                          <p:spTgt spid="443"/>
                                        </p:tgtEl>
                                        <p:attrNameLst>
                                          <p:attrName>style.visibility</p:attrName>
                                        </p:attrNameLst>
                                      </p:cBhvr>
                                      <p:to>
                                        <p:strVal val="hidden"/>
                                      </p:to>
                                    </p:set>
                                  </p:childTnLst>
                                </p:cTn>
                              </p:par>
                            </p:childTnLst>
                          </p:cTn>
                        </p:par>
                        <p:par>
                          <p:cTn id="133" fill="hold">
                            <p:stCondLst>
                              <p:cond delay="4000"/>
                            </p:stCondLst>
                            <p:childTnLst>
                              <p:par>
                                <p:cTn id="134" presetID="26" presetClass="entr" presetSubtype="0" fill="hold" grpId="0" nodeType="afterEffect">
                                  <p:stCondLst>
                                    <p:cond delay="0"/>
                                  </p:stCondLst>
                                  <p:childTnLst>
                                    <p:set>
                                      <p:cBhvr>
                                        <p:cTn id="135" dur="1" fill="hold">
                                          <p:stCondLst>
                                            <p:cond delay="0"/>
                                          </p:stCondLst>
                                        </p:cTn>
                                        <p:tgtEl>
                                          <p:spTgt spid="601"/>
                                        </p:tgtEl>
                                        <p:attrNameLst>
                                          <p:attrName>style.visibility</p:attrName>
                                        </p:attrNameLst>
                                      </p:cBhvr>
                                      <p:to>
                                        <p:strVal val="visible"/>
                                      </p:to>
                                    </p:set>
                                    <p:animEffect transition="in" filter="wipe(down)">
                                      <p:cBhvr>
                                        <p:cTn id="136" dur="580">
                                          <p:stCondLst>
                                            <p:cond delay="0"/>
                                          </p:stCondLst>
                                        </p:cTn>
                                        <p:tgtEl>
                                          <p:spTgt spid="601"/>
                                        </p:tgtEl>
                                      </p:cBhvr>
                                    </p:animEffect>
                                    <p:anim calcmode="lin" valueType="num">
                                      <p:cBhvr>
                                        <p:cTn id="137" dur="1822" tmFilter="0,0; 0.14,0.36; 0.43,0.73; 0.71,0.91; 1.0,1.0">
                                          <p:stCondLst>
                                            <p:cond delay="0"/>
                                          </p:stCondLst>
                                        </p:cTn>
                                        <p:tgtEl>
                                          <p:spTgt spid="601"/>
                                        </p:tgtEl>
                                        <p:attrNameLst>
                                          <p:attrName>ppt_x</p:attrName>
                                        </p:attrNameLst>
                                      </p:cBhvr>
                                      <p:tavLst>
                                        <p:tav tm="0">
                                          <p:val>
                                            <p:strVal val="#ppt_x-0.25"/>
                                          </p:val>
                                        </p:tav>
                                        <p:tav tm="100000">
                                          <p:val>
                                            <p:strVal val="#ppt_x"/>
                                          </p:val>
                                        </p:tav>
                                      </p:tavLst>
                                    </p:anim>
                                    <p:anim calcmode="lin" valueType="num">
                                      <p:cBhvr>
                                        <p:cTn id="138" dur="664" tmFilter="0.0,0.0; 0.25,0.07; 0.50,0.2; 0.75,0.467; 1.0,1.0">
                                          <p:stCondLst>
                                            <p:cond delay="0"/>
                                          </p:stCondLst>
                                        </p:cTn>
                                        <p:tgtEl>
                                          <p:spTgt spid="601"/>
                                        </p:tgtEl>
                                        <p:attrNameLst>
                                          <p:attrName>ppt_y</p:attrName>
                                        </p:attrNameLst>
                                      </p:cBhvr>
                                      <p:tavLst>
                                        <p:tav tm="0" fmla="#ppt_y-sin(pi*$)/3">
                                          <p:val>
                                            <p:fltVal val="0.5"/>
                                          </p:val>
                                        </p:tav>
                                        <p:tav tm="100000">
                                          <p:val>
                                            <p:fltVal val="1"/>
                                          </p:val>
                                        </p:tav>
                                      </p:tavLst>
                                    </p:anim>
                                    <p:anim calcmode="lin" valueType="num">
                                      <p:cBhvr>
                                        <p:cTn id="139" dur="664" tmFilter="0, 0; 0.125,0.2665; 0.25,0.4; 0.375,0.465; 0.5,0.5;  0.625,0.535; 0.75,0.6; 0.875,0.7335; 1,1">
                                          <p:stCondLst>
                                            <p:cond delay="664"/>
                                          </p:stCondLst>
                                        </p:cTn>
                                        <p:tgtEl>
                                          <p:spTgt spid="601"/>
                                        </p:tgtEl>
                                        <p:attrNameLst>
                                          <p:attrName>ppt_y</p:attrName>
                                        </p:attrNameLst>
                                      </p:cBhvr>
                                      <p:tavLst>
                                        <p:tav tm="0" fmla="#ppt_y-sin(pi*$)/9">
                                          <p:val>
                                            <p:fltVal val="0"/>
                                          </p:val>
                                        </p:tav>
                                        <p:tav tm="100000">
                                          <p:val>
                                            <p:fltVal val="1"/>
                                          </p:val>
                                        </p:tav>
                                      </p:tavLst>
                                    </p:anim>
                                    <p:anim calcmode="lin" valueType="num">
                                      <p:cBhvr>
                                        <p:cTn id="140" dur="332" tmFilter="0, 0; 0.125,0.2665; 0.25,0.4; 0.375,0.465; 0.5,0.5;  0.625,0.535; 0.75,0.6; 0.875,0.7335; 1,1">
                                          <p:stCondLst>
                                            <p:cond delay="1324"/>
                                          </p:stCondLst>
                                        </p:cTn>
                                        <p:tgtEl>
                                          <p:spTgt spid="601"/>
                                        </p:tgtEl>
                                        <p:attrNameLst>
                                          <p:attrName>ppt_y</p:attrName>
                                        </p:attrNameLst>
                                      </p:cBhvr>
                                      <p:tavLst>
                                        <p:tav tm="0" fmla="#ppt_y-sin(pi*$)/27">
                                          <p:val>
                                            <p:fltVal val="0"/>
                                          </p:val>
                                        </p:tav>
                                        <p:tav tm="100000">
                                          <p:val>
                                            <p:fltVal val="1"/>
                                          </p:val>
                                        </p:tav>
                                      </p:tavLst>
                                    </p:anim>
                                    <p:anim calcmode="lin" valueType="num">
                                      <p:cBhvr>
                                        <p:cTn id="141" dur="164" tmFilter="0, 0; 0.125,0.2665; 0.25,0.4; 0.375,0.465; 0.5,0.5;  0.625,0.535; 0.75,0.6; 0.875,0.7335; 1,1">
                                          <p:stCondLst>
                                            <p:cond delay="1656"/>
                                          </p:stCondLst>
                                        </p:cTn>
                                        <p:tgtEl>
                                          <p:spTgt spid="601"/>
                                        </p:tgtEl>
                                        <p:attrNameLst>
                                          <p:attrName>ppt_y</p:attrName>
                                        </p:attrNameLst>
                                      </p:cBhvr>
                                      <p:tavLst>
                                        <p:tav tm="0" fmla="#ppt_y-sin(pi*$)/81">
                                          <p:val>
                                            <p:fltVal val="0"/>
                                          </p:val>
                                        </p:tav>
                                        <p:tav tm="100000">
                                          <p:val>
                                            <p:fltVal val="1"/>
                                          </p:val>
                                        </p:tav>
                                      </p:tavLst>
                                    </p:anim>
                                    <p:animScale>
                                      <p:cBhvr>
                                        <p:cTn id="142" dur="26">
                                          <p:stCondLst>
                                            <p:cond delay="650"/>
                                          </p:stCondLst>
                                        </p:cTn>
                                        <p:tgtEl>
                                          <p:spTgt spid="601"/>
                                        </p:tgtEl>
                                      </p:cBhvr>
                                      <p:to x="100000" y="60000"/>
                                    </p:animScale>
                                    <p:animScale>
                                      <p:cBhvr>
                                        <p:cTn id="143" dur="166" decel="50000">
                                          <p:stCondLst>
                                            <p:cond delay="676"/>
                                          </p:stCondLst>
                                        </p:cTn>
                                        <p:tgtEl>
                                          <p:spTgt spid="601"/>
                                        </p:tgtEl>
                                      </p:cBhvr>
                                      <p:to x="100000" y="100000"/>
                                    </p:animScale>
                                    <p:animScale>
                                      <p:cBhvr>
                                        <p:cTn id="144" dur="26">
                                          <p:stCondLst>
                                            <p:cond delay="1312"/>
                                          </p:stCondLst>
                                        </p:cTn>
                                        <p:tgtEl>
                                          <p:spTgt spid="601"/>
                                        </p:tgtEl>
                                      </p:cBhvr>
                                      <p:to x="100000" y="80000"/>
                                    </p:animScale>
                                    <p:animScale>
                                      <p:cBhvr>
                                        <p:cTn id="145" dur="166" decel="50000">
                                          <p:stCondLst>
                                            <p:cond delay="1338"/>
                                          </p:stCondLst>
                                        </p:cTn>
                                        <p:tgtEl>
                                          <p:spTgt spid="601"/>
                                        </p:tgtEl>
                                      </p:cBhvr>
                                      <p:to x="100000" y="100000"/>
                                    </p:animScale>
                                    <p:animScale>
                                      <p:cBhvr>
                                        <p:cTn id="146" dur="26">
                                          <p:stCondLst>
                                            <p:cond delay="1642"/>
                                          </p:stCondLst>
                                        </p:cTn>
                                        <p:tgtEl>
                                          <p:spTgt spid="601"/>
                                        </p:tgtEl>
                                      </p:cBhvr>
                                      <p:to x="100000" y="90000"/>
                                    </p:animScale>
                                    <p:animScale>
                                      <p:cBhvr>
                                        <p:cTn id="147" dur="166" decel="50000">
                                          <p:stCondLst>
                                            <p:cond delay="1668"/>
                                          </p:stCondLst>
                                        </p:cTn>
                                        <p:tgtEl>
                                          <p:spTgt spid="601"/>
                                        </p:tgtEl>
                                      </p:cBhvr>
                                      <p:to x="100000" y="100000"/>
                                    </p:animScale>
                                    <p:animScale>
                                      <p:cBhvr>
                                        <p:cTn id="148" dur="26">
                                          <p:stCondLst>
                                            <p:cond delay="1808"/>
                                          </p:stCondLst>
                                        </p:cTn>
                                        <p:tgtEl>
                                          <p:spTgt spid="601"/>
                                        </p:tgtEl>
                                      </p:cBhvr>
                                      <p:to x="100000" y="95000"/>
                                    </p:animScale>
                                    <p:animScale>
                                      <p:cBhvr>
                                        <p:cTn id="149" dur="166" decel="50000">
                                          <p:stCondLst>
                                            <p:cond delay="1834"/>
                                          </p:stCondLst>
                                        </p:cTn>
                                        <p:tgtEl>
                                          <p:spTgt spid="601"/>
                                        </p:tgtEl>
                                      </p:cBhvr>
                                      <p:to x="100000" y="100000"/>
                                    </p:animScale>
                                  </p:childTnLst>
                                </p:cTn>
                              </p:par>
                            </p:childTnLst>
                          </p:cTn>
                        </p:par>
                      </p:childTnLst>
                    </p:cTn>
                  </p:par>
                  <p:par>
                    <p:cTn id="150" fill="hold">
                      <p:stCondLst>
                        <p:cond delay="indefinite"/>
                      </p:stCondLst>
                      <p:childTnLst>
                        <p:par>
                          <p:cTn id="151" fill="hold">
                            <p:stCondLst>
                              <p:cond delay="0"/>
                            </p:stCondLst>
                            <p:childTnLst>
                              <p:par>
                                <p:cTn id="152" presetID="10" presetClass="entr" presetSubtype="0" fill="hold" nodeType="clickEffect">
                                  <p:stCondLst>
                                    <p:cond delay="0"/>
                                  </p:stCondLst>
                                  <p:childTnLst>
                                    <p:set>
                                      <p:cBhvr>
                                        <p:cTn id="153" dur="1" fill="hold">
                                          <p:stCondLst>
                                            <p:cond delay="0"/>
                                          </p:stCondLst>
                                        </p:cTn>
                                        <p:tgtEl>
                                          <p:spTgt spid="490"/>
                                        </p:tgtEl>
                                        <p:attrNameLst>
                                          <p:attrName>style.visibility</p:attrName>
                                        </p:attrNameLst>
                                      </p:cBhvr>
                                      <p:to>
                                        <p:strVal val="visible"/>
                                      </p:to>
                                    </p:set>
                                    <p:animEffect transition="in" filter="fade">
                                      <p:cBhvr>
                                        <p:cTn id="154" dur="1000"/>
                                        <p:tgtEl>
                                          <p:spTgt spid="490"/>
                                        </p:tgtEl>
                                      </p:cBhvr>
                                    </p:animEffect>
                                  </p:childTnLst>
                                </p:cTn>
                              </p:par>
                            </p:childTnLst>
                          </p:cTn>
                        </p:par>
                        <p:par>
                          <p:cTn id="155" fill="hold">
                            <p:stCondLst>
                              <p:cond delay="1000"/>
                            </p:stCondLst>
                            <p:childTnLst>
                              <p:par>
                                <p:cTn id="156" presetID="22" presetClass="entr" presetSubtype="4" fill="hold" grpId="0" nodeType="afterEffect">
                                  <p:stCondLst>
                                    <p:cond delay="0"/>
                                  </p:stCondLst>
                                  <p:childTnLst>
                                    <p:set>
                                      <p:cBhvr>
                                        <p:cTn id="157" dur="1" fill="hold">
                                          <p:stCondLst>
                                            <p:cond delay="0"/>
                                          </p:stCondLst>
                                        </p:cTn>
                                        <p:tgtEl>
                                          <p:spTgt spid="497"/>
                                        </p:tgtEl>
                                        <p:attrNameLst>
                                          <p:attrName>style.visibility</p:attrName>
                                        </p:attrNameLst>
                                      </p:cBhvr>
                                      <p:to>
                                        <p:strVal val="visible"/>
                                      </p:to>
                                    </p:set>
                                    <p:animEffect transition="in" filter="wipe(down)">
                                      <p:cBhvr>
                                        <p:cTn id="158" dur="1000"/>
                                        <p:tgtEl>
                                          <p:spTgt spid="497"/>
                                        </p:tgtEl>
                                      </p:cBhvr>
                                    </p:animEffect>
                                  </p:childTnLst>
                                </p:cTn>
                              </p:par>
                            </p:childTnLst>
                          </p:cTn>
                        </p:par>
                        <p:par>
                          <p:cTn id="159" fill="hold">
                            <p:stCondLst>
                              <p:cond delay="2000"/>
                            </p:stCondLst>
                            <p:childTnLst>
                              <p:par>
                                <p:cTn id="160" presetID="10" presetClass="entr" presetSubtype="0" fill="hold" grpId="0" nodeType="afterEffect">
                                  <p:stCondLst>
                                    <p:cond delay="0"/>
                                  </p:stCondLst>
                                  <p:childTnLst>
                                    <p:set>
                                      <p:cBhvr>
                                        <p:cTn id="161" dur="1" fill="hold">
                                          <p:stCondLst>
                                            <p:cond delay="0"/>
                                          </p:stCondLst>
                                        </p:cTn>
                                        <p:tgtEl>
                                          <p:spTgt spid="498"/>
                                        </p:tgtEl>
                                        <p:attrNameLst>
                                          <p:attrName>style.visibility</p:attrName>
                                        </p:attrNameLst>
                                      </p:cBhvr>
                                      <p:to>
                                        <p:strVal val="visible"/>
                                      </p:to>
                                    </p:set>
                                    <p:animEffect transition="in" filter="fade">
                                      <p:cBhvr>
                                        <p:cTn id="162" dur="500"/>
                                        <p:tgtEl>
                                          <p:spTgt spid="498"/>
                                        </p:tgtEl>
                                      </p:cBhvr>
                                    </p:animEffect>
                                  </p:childTnLst>
                                </p:cTn>
                              </p:par>
                            </p:childTnLst>
                          </p:cTn>
                        </p:par>
                      </p:childTnLst>
                    </p:cTn>
                  </p:par>
                  <p:par>
                    <p:cTn id="163" fill="hold">
                      <p:stCondLst>
                        <p:cond delay="indefinite"/>
                      </p:stCondLst>
                      <p:childTnLst>
                        <p:par>
                          <p:cTn id="164" fill="hold">
                            <p:stCondLst>
                              <p:cond delay="0"/>
                            </p:stCondLst>
                            <p:childTnLst>
                              <p:par>
                                <p:cTn id="165" presetID="22" presetClass="entr" presetSubtype="1" fill="hold" grpId="0" nodeType="clickEffect">
                                  <p:stCondLst>
                                    <p:cond delay="0"/>
                                  </p:stCondLst>
                                  <p:childTnLst>
                                    <p:set>
                                      <p:cBhvr>
                                        <p:cTn id="166" dur="1" fill="hold">
                                          <p:stCondLst>
                                            <p:cond delay="0"/>
                                          </p:stCondLst>
                                        </p:cTn>
                                        <p:tgtEl>
                                          <p:spTgt spid="530"/>
                                        </p:tgtEl>
                                        <p:attrNameLst>
                                          <p:attrName>style.visibility</p:attrName>
                                        </p:attrNameLst>
                                      </p:cBhvr>
                                      <p:to>
                                        <p:strVal val="visible"/>
                                      </p:to>
                                    </p:set>
                                    <p:animEffect transition="in" filter="wipe(up)">
                                      <p:cBhvr>
                                        <p:cTn id="167" dur="1000"/>
                                        <p:tgtEl>
                                          <p:spTgt spid="530"/>
                                        </p:tgtEl>
                                      </p:cBhvr>
                                    </p:animEffect>
                                  </p:childTnLst>
                                </p:cTn>
                              </p:par>
                            </p:childTnLst>
                          </p:cTn>
                        </p:par>
                      </p:childTnLst>
                    </p:cTn>
                  </p:par>
                  <p:par>
                    <p:cTn id="168" fill="hold">
                      <p:stCondLst>
                        <p:cond delay="indefinite"/>
                      </p:stCondLst>
                      <p:childTnLst>
                        <p:par>
                          <p:cTn id="169" fill="hold">
                            <p:stCondLst>
                              <p:cond delay="0"/>
                            </p:stCondLst>
                            <p:childTnLst>
                              <p:par>
                                <p:cTn id="170" presetID="10" presetClass="exit" presetSubtype="0" fill="hold" nodeType="clickEffect">
                                  <p:stCondLst>
                                    <p:cond delay="0"/>
                                  </p:stCondLst>
                                  <p:childTnLst>
                                    <p:animEffect transition="out" filter="fade">
                                      <p:cBhvr>
                                        <p:cTn id="171" dur="500"/>
                                        <p:tgtEl>
                                          <p:spTgt spid="490"/>
                                        </p:tgtEl>
                                      </p:cBhvr>
                                    </p:animEffect>
                                    <p:set>
                                      <p:cBhvr>
                                        <p:cTn id="172" dur="1" fill="hold">
                                          <p:stCondLst>
                                            <p:cond delay="499"/>
                                          </p:stCondLst>
                                        </p:cTn>
                                        <p:tgtEl>
                                          <p:spTgt spid="490"/>
                                        </p:tgtEl>
                                        <p:attrNameLst>
                                          <p:attrName>style.visibility</p:attrName>
                                        </p:attrNameLst>
                                      </p:cBhvr>
                                      <p:to>
                                        <p:strVal val="hidden"/>
                                      </p:to>
                                    </p:set>
                                  </p:childTnLst>
                                </p:cTn>
                              </p:par>
                              <p:par>
                                <p:cTn id="173" presetID="10" presetClass="exit" presetSubtype="0" fill="hold" grpId="1" nodeType="withEffect">
                                  <p:stCondLst>
                                    <p:cond delay="0"/>
                                  </p:stCondLst>
                                  <p:childTnLst>
                                    <p:animEffect transition="out" filter="fade">
                                      <p:cBhvr>
                                        <p:cTn id="174" dur="500"/>
                                        <p:tgtEl>
                                          <p:spTgt spid="497"/>
                                        </p:tgtEl>
                                      </p:cBhvr>
                                    </p:animEffect>
                                    <p:set>
                                      <p:cBhvr>
                                        <p:cTn id="175" dur="1" fill="hold">
                                          <p:stCondLst>
                                            <p:cond delay="499"/>
                                          </p:stCondLst>
                                        </p:cTn>
                                        <p:tgtEl>
                                          <p:spTgt spid="497"/>
                                        </p:tgtEl>
                                        <p:attrNameLst>
                                          <p:attrName>style.visibility</p:attrName>
                                        </p:attrNameLst>
                                      </p:cBhvr>
                                      <p:to>
                                        <p:strVal val="hidden"/>
                                      </p:to>
                                    </p:set>
                                  </p:childTnLst>
                                </p:cTn>
                              </p:par>
                              <p:par>
                                <p:cTn id="176" presetID="10" presetClass="exit" presetSubtype="0" fill="hold" grpId="1" nodeType="withEffect">
                                  <p:stCondLst>
                                    <p:cond delay="0"/>
                                  </p:stCondLst>
                                  <p:childTnLst>
                                    <p:animEffect transition="out" filter="fade">
                                      <p:cBhvr>
                                        <p:cTn id="177" dur="500"/>
                                        <p:tgtEl>
                                          <p:spTgt spid="530"/>
                                        </p:tgtEl>
                                      </p:cBhvr>
                                    </p:animEffect>
                                    <p:set>
                                      <p:cBhvr>
                                        <p:cTn id="178" dur="1" fill="hold">
                                          <p:stCondLst>
                                            <p:cond delay="499"/>
                                          </p:stCondLst>
                                        </p:cTn>
                                        <p:tgtEl>
                                          <p:spTgt spid="530"/>
                                        </p:tgtEl>
                                        <p:attrNameLst>
                                          <p:attrName>style.visibility</p:attrName>
                                        </p:attrNameLst>
                                      </p:cBhvr>
                                      <p:to>
                                        <p:strVal val="hidden"/>
                                      </p:to>
                                    </p:set>
                                  </p:childTnLst>
                                </p:cTn>
                              </p:par>
                              <p:par>
                                <p:cTn id="179" presetID="10" presetClass="exit" presetSubtype="0" fill="hold" grpId="1" nodeType="withEffect">
                                  <p:stCondLst>
                                    <p:cond delay="0"/>
                                  </p:stCondLst>
                                  <p:childTnLst>
                                    <p:animEffect transition="out" filter="fade">
                                      <p:cBhvr>
                                        <p:cTn id="180" dur="500"/>
                                        <p:tgtEl>
                                          <p:spTgt spid="498"/>
                                        </p:tgtEl>
                                      </p:cBhvr>
                                    </p:animEffect>
                                    <p:set>
                                      <p:cBhvr>
                                        <p:cTn id="181" dur="1" fill="hold">
                                          <p:stCondLst>
                                            <p:cond delay="499"/>
                                          </p:stCondLst>
                                        </p:cTn>
                                        <p:tgtEl>
                                          <p:spTgt spid="498"/>
                                        </p:tgtEl>
                                        <p:attrNameLst>
                                          <p:attrName>style.visibility</p:attrName>
                                        </p:attrNameLst>
                                      </p:cBhvr>
                                      <p:to>
                                        <p:strVal val="hidden"/>
                                      </p:to>
                                    </p:set>
                                  </p:childTnLst>
                                </p:cTn>
                              </p:par>
                            </p:childTnLst>
                          </p:cTn>
                        </p:par>
                      </p:childTnLst>
                    </p:cTn>
                  </p:par>
                  <p:par>
                    <p:cTn id="182" fill="hold">
                      <p:stCondLst>
                        <p:cond delay="indefinite"/>
                      </p:stCondLst>
                      <p:childTnLst>
                        <p:par>
                          <p:cTn id="183" fill="hold">
                            <p:stCondLst>
                              <p:cond delay="0"/>
                            </p:stCondLst>
                            <p:childTnLst>
                              <p:par>
                                <p:cTn id="184" presetID="22" presetClass="entr" presetSubtype="2" fill="hold" nodeType="clickEffect">
                                  <p:stCondLst>
                                    <p:cond delay="0"/>
                                  </p:stCondLst>
                                  <p:childTnLst>
                                    <p:set>
                                      <p:cBhvr>
                                        <p:cTn id="185" dur="1" fill="hold">
                                          <p:stCondLst>
                                            <p:cond delay="0"/>
                                          </p:stCondLst>
                                        </p:cTn>
                                        <p:tgtEl>
                                          <p:spTgt spid="415"/>
                                        </p:tgtEl>
                                        <p:attrNameLst>
                                          <p:attrName>style.visibility</p:attrName>
                                        </p:attrNameLst>
                                      </p:cBhvr>
                                      <p:to>
                                        <p:strVal val="visible"/>
                                      </p:to>
                                    </p:set>
                                    <p:animEffect transition="in" filter="wipe(right)">
                                      <p:cBhvr>
                                        <p:cTn id="186" dur="1250"/>
                                        <p:tgtEl>
                                          <p:spTgt spid="415"/>
                                        </p:tgtEl>
                                      </p:cBhvr>
                                    </p:animEffect>
                                  </p:childTnLst>
                                </p:cTn>
                              </p:par>
                              <p:par>
                                <p:cTn id="187" presetID="22" presetClass="entr" presetSubtype="2" fill="hold" grpId="0" nodeType="withEffect">
                                  <p:stCondLst>
                                    <p:cond delay="0"/>
                                  </p:stCondLst>
                                  <p:childTnLst>
                                    <p:set>
                                      <p:cBhvr>
                                        <p:cTn id="188" dur="1" fill="hold">
                                          <p:stCondLst>
                                            <p:cond delay="0"/>
                                          </p:stCondLst>
                                        </p:cTn>
                                        <p:tgtEl>
                                          <p:spTgt spid="430"/>
                                        </p:tgtEl>
                                        <p:attrNameLst>
                                          <p:attrName>style.visibility</p:attrName>
                                        </p:attrNameLst>
                                      </p:cBhvr>
                                      <p:to>
                                        <p:strVal val="visible"/>
                                      </p:to>
                                    </p:set>
                                    <p:animEffect transition="in" filter="wipe(right)">
                                      <p:cBhvr>
                                        <p:cTn id="189" dur="1250"/>
                                        <p:tgtEl>
                                          <p:spTgt spid="430"/>
                                        </p:tgtEl>
                                      </p:cBhvr>
                                    </p:animEffect>
                                  </p:childTnLst>
                                </p:cTn>
                              </p:par>
                              <p:par>
                                <p:cTn id="190" presetID="22" presetClass="entr" presetSubtype="2" fill="hold" grpId="0" nodeType="withEffect">
                                  <p:stCondLst>
                                    <p:cond delay="0"/>
                                  </p:stCondLst>
                                  <p:childTnLst>
                                    <p:set>
                                      <p:cBhvr>
                                        <p:cTn id="191" dur="1" fill="hold">
                                          <p:stCondLst>
                                            <p:cond delay="0"/>
                                          </p:stCondLst>
                                        </p:cTn>
                                        <p:tgtEl>
                                          <p:spTgt spid="223"/>
                                        </p:tgtEl>
                                        <p:attrNameLst>
                                          <p:attrName>style.visibility</p:attrName>
                                        </p:attrNameLst>
                                      </p:cBhvr>
                                      <p:to>
                                        <p:strVal val="visible"/>
                                      </p:to>
                                    </p:set>
                                    <p:animEffect transition="in" filter="wipe(right)">
                                      <p:cBhvr>
                                        <p:cTn id="192" dur="1000"/>
                                        <p:tgtEl>
                                          <p:spTgt spid="223"/>
                                        </p:tgtEl>
                                      </p:cBhvr>
                                    </p:animEffect>
                                  </p:childTnLst>
                                </p:cTn>
                              </p:par>
                            </p:childTnLst>
                          </p:cTn>
                        </p:par>
                      </p:childTnLst>
                    </p:cTn>
                  </p:par>
                  <p:par>
                    <p:cTn id="193" fill="hold">
                      <p:stCondLst>
                        <p:cond delay="indefinite"/>
                      </p:stCondLst>
                      <p:childTnLst>
                        <p:par>
                          <p:cTn id="194" fill="hold">
                            <p:stCondLst>
                              <p:cond delay="0"/>
                            </p:stCondLst>
                            <p:childTnLst>
                              <p:par>
                                <p:cTn id="195" presetID="22" presetClass="entr" presetSubtype="1" fill="hold" grpId="0" nodeType="clickEffect">
                                  <p:stCondLst>
                                    <p:cond delay="0"/>
                                  </p:stCondLst>
                                  <p:childTnLst>
                                    <p:set>
                                      <p:cBhvr>
                                        <p:cTn id="196" dur="1" fill="hold">
                                          <p:stCondLst>
                                            <p:cond delay="0"/>
                                          </p:stCondLst>
                                        </p:cTn>
                                        <p:tgtEl>
                                          <p:spTgt spid="333"/>
                                        </p:tgtEl>
                                        <p:attrNameLst>
                                          <p:attrName>style.visibility</p:attrName>
                                        </p:attrNameLst>
                                      </p:cBhvr>
                                      <p:to>
                                        <p:strVal val="visible"/>
                                      </p:to>
                                    </p:set>
                                    <p:animEffect transition="in" filter="wipe(up)">
                                      <p:cBhvr>
                                        <p:cTn id="197" dur="1000"/>
                                        <p:tgtEl>
                                          <p:spTgt spid="333"/>
                                        </p:tgtEl>
                                      </p:cBhvr>
                                    </p:animEffect>
                                  </p:childTnLst>
                                </p:cTn>
                              </p:par>
                            </p:childTnLst>
                          </p:cTn>
                        </p:par>
                        <p:par>
                          <p:cTn id="198" fill="hold">
                            <p:stCondLst>
                              <p:cond delay="1000"/>
                            </p:stCondLst>
                            <p:childTnLst>
                              <p:par>
                                <p:cTn id="199" presetID="10" presetClass="entr" presetSubtype="0" fill="hold" nodeType="afterEffect">
                                  <p:stCondLst>
                                    <p:cond delay="0"/>
                                  </p:stCondLst>
                                  <p:childTnLst>
                                    <p:set>
                                      <p:cBhvr>
                                        <p:cTn id="200" dur="1" fill="hold">
                                          <p:stCondLst>
                                            <p:cond delay="0"/>
                                          </p:stCondLst>
                                        </p:cTn>
                                        <p:tgtEl>
                                          <p:spTgt spid="517"/>
                                        </p:tgtEl>
                                        <p:attrNameLst>
                                          <p:attrName>style.visibility</p:attrName>
                                        </p:attrNameLst>
                                      </p:cBhvr>
                                      <p:to>
                                        <p:strVal val="visible"/>
                                      </p:to>
                                    </p:set>
                                    <p:animEffect transition="in" filter="fade">
                                      <p:cBhvr>
                                        <p:cTn id="201" dur="500"/>
                                        <p:tgtEl>
                                          <p:spTgt spid="517"/>
                                        </p:tgtEl>
                                      </p:cBhvr>
                                    </p:animEffect>
                                  </p:childTnLst>
                                </p:cTn>
                              </p:par>
                              <p:par>
                                <p:cTn id="202" presetID="10" presetClass="entr" presetSubtype="0" fill="hold" nodeType="withEffect">
                                  <p:stCondLst>
                                    <p:cond delay="0"/>
                                  </p:stCondLst>
                                  <p:childTnLst>
                                    <p:set>
                                      <p:cBhvr>
                                        <p:cTn id="203" dur="1" fill="hold">
                                          <p:stCondLst>
                                            <p:cond delay="0"/>
                                          </p:stCondLst>
                                        </p:cTn>
                                        <p:tgtEl>
                                          <p:spTgt spid="508"/>
                                        </p:tgtEl>
                                        <p:attrNameLst>
                                          <p:attrName>style.visibility</p:attrName>
                                        </p:attrNameLst>
                                      </p:cBhvr>
                                      <p:to>
                                        <p:strVal val="visible"/>
                                      </p:to>
                                    </p:set>
                                    <p:animEffect transition="in" filter="fade">
                                      <p:cBhvr>
                                        <p:cTn id="204" dur="500"/>
                                        <p:tgtEl>
                                          <p:spTgt spid="508"/>
                                        </p:tgtEl>
                                      </p:cBhvr>
                                    </p:animEffect>
                                  </p:childTnLst>
                                </p:cTn>
                              </p:par>
                            </p:childTnLst>
                          </p:cTn>
                        </p:par>
                      </p:childTnLst>
                    </p:cTn>
                  </p:par>
                  <p:par>
                    <p:cTn id="205" fill="hold">
                      <p:stCondLst>
                        <p:cond delay="indefinite"/>
                      </p:stCondLst>
                      <p:childTnLst>
                        <p:par>
                          <p:cTn id="206" fill="hold">
                            <p:stCondLst>
                              <p:cond delay="0"/>
                            </p:stCondLst>
                            <p:childTnLst>
                              <p:par>
                                <p:cTn id="207" presetID="10" presetClass="entr" presetSubtype="0" fill="hold" grpId="0" nodeType="clickEffect">
                                  <p:stCondLst>
                                    <p:cond delay="0"/>
                                  </p:stCondLst>
                                  <p:childTnLst>
                                    <p:set>
                                      <p:cBhvr>
                                        <p:cTn id="208" dur="1" fill="hold">
                                          <p:stCondLst>
                                            <p:cond delay="0"/>
                                          </p:stCondLst>
                                        </p:cTn>
                                        <p:tgtEl>
                                          <p:spTgt spid="433"/>
                                        </p:tgtEl>
                                        <p:attrNameLst>
                                          <p:attrName>style.visibility</p:attrName>
                                        </p:attrNameLst>
                                      </p:cBhvr>
                                      <p:to>
                                        <p:strVal val="visible"/>
                                      </p:to>
                                    </p:set>
                                    <p:animEffect transition="in" filter="fade">
                                      <p:cBhvr>
                                        <p:cTn id="209" dur="500"/>
                                        <p:tgtEl>
                                          <p:spTgt spid="433"/>
                                        </p:tgtEl>
                                      </p:cBhvr>
                                    </p:animEffect>
                                  </p:childTnLst>
                                </p:cTn>
                              </p:par>
                            </p:childTnLst>
                          </p:cTn>
                        </p:par>
                        <p:par>
                          <p:cTn id="210" fill="hold">
                            <p:stCondLst>
                              <p:cond delay="500"/>
                            </p:stCondLst>
                            <p:childTnLst>
                              <p:par>
                                <p:cTn id="211" presetID="10" presetClass="exit" presetSubtype="0" fill="hold" nodeType="afterEffect">
                                  <p:stCondLst>
                                    <p:cond delay="0"/>
                                  </p:stCondLst>
                                  <p:childTnLst>
                                    <p:animEffect transition="out" filter="fade">
                                      <p:cBhvr>
                                        <p:cTn id="212" dur="500"/>
                                        <p:tgtEl>
                                          <p:spTgt spid="583"/>
                                        </p:tgtEl>
                                      </p:cBhvr>
                                    </p:animEffect>
                                    <p:set>
                                      <p:cBhvr>
                                        <p:cTn id="213" dur="1" fill="hold">
                                          <p:stCondLst>
                                            <p:cond delay="499"/>
                                          </p:stCondLst>
                                        </p:cTn>
                                        <p:tgtEl>
                                          <p:spTgt spid="583"/>
                                        </p:tgtEl>
                                        <p:attrNameLst>
                                          <p:attrName>style.visibility</p:attrName>
                                        </p:attrNameLst>
                                      </p:cBhvr>
                                      <p:to>
                                        <p:strVal val="hidden"/>
                                      </p:to>
                                    </p:set>
                                  </p:childTnLst>
                                </p:cTn>
                              </p:par>
                            </p:childTnLst>
                          </p:cTn>
                        </p:par>
                      </p:childTnLst>
                    </p:cTn>
                  </p:par>
                  <p:par>
                    <p:cTn id="214" fill="hold">
                      <p:stCondLst>
                        <p:cond delay="indefinite"/>
                      </p:stCondLst>
                      <p:childTnLst>
                        <p:par>
                          <p:cTn id="215" fill="hold">
                            <p:stCondLst>
                              <p:cond delay="0"/>
                            </p:stCondLst>
                            <p:childTnLst>
                              <p:par>
                                <p:cTn id="216" presetID="10" presetClass="exit" presetSubtype="0" fill="hold" nodeType="clickEffect">
                                  <p:stCondLst>
                                    <p:cond delay="0"/>
                                  </p:stCondLst>
                                  <p:childTnLst>
                                    <p:animEffect transition="out" filter="fade">
                                      <p:cBhvr>
                                        <p:cTn id="217" dur="1000"/>
                                        <p:tgtEl>
                                          <p:spTgt spid="415"/>
                                        </p:tgtEl>
                                      </p:cBhvr>
                                    </p:animEffect>
                                    <p:set>
                                      <p:cBhvr>
                                        <p:cTn id="218" dur="1" fill="hold">
                                          <p:stCondLst>
                                            <p:cond delay="999"/>
                                          </p:stCondLst>
                                        </p:cTn>
                                        <p:tgtEl>
                                          <p:spTgt spid="415"/>
                                        </p:tgtEl>
                                        <p:attrNameLst>
                                          <p:attrName>style.visibility</p:attrName>
                                        </p:attrNameLst>
                                      </p:cBhvr>
                                      <p:to>
                                        <p:strVal val="hidden"/>
                                      </p:to>
                                    </p:set>
                                  </p:childTnLst>
                                </p:cTn>
                              </p:par>
                              <p:par>
                                <p:cTn id="219" presetID="10" presetClass="exit" presetSubtype="0" fill="hold" grpId="1" nodeType="withEffect">
                                  <p:stCondLst>
                                    <p:cond delay="0"/>
                                  </p:stCondLst>
                                  <p:childTnLst>
                                    <p:animEffect transition="out" filter="fade">
                                      <p:cBhvr>
                                        <p:cTn id="220" dur="1250"/>
                                        <p:tgtEl>
                                          <p:spTgt spid="430"/>
                                        </p:tgtEl>
                                      </p:cBhvr>
                                    </p:animEffect>
                                    <p:set>
                                      <p:cBhvr>
                                        <p:cTn id="221" dur="1" fill="hold">
                                          <p:stCondLst>
                                            <p:cond delay="1249"/>
                                          </p:stCondLst>
                                        </p:cTn>
                                        <p:tgtEl>
                                          <p:spTgt spid="430"/>
                                        </p:tgtEl>
                                        <p:attrNameLst>
                                          <p:attrName>style.visibility</p:attrName>
                                        </p:attrNameLst>
                                      </p:cBhvr>
                                      <p:to>
                                        <p:strVal val="hidden"/>
                                      </p:to>
                                    </p:set>
                                  </p:childTnLst>
                                </p:cTn>
                              </p:par>
                              <p:par>
                                <p:cTn id="222" presetID="10" presetClass="exit" presetSubtype="0" fill="hold" grpId="1" nodeType="withEffect">
                                  <p:stCondLst>
                                    <p:cond delay="0"/>
                                  </p:stCondLst>
                                  <p:childTnLst>
                                    <p:animEffect transition="out" filter="fade">
                                      <p:cBhvr>
                                        <p:cTn id="223" dur="500"/>
                                        <p:tgtEl>
                                          <p:spTgt spid="223"/>
                                        </p:tgtEl>
                                      </p:cBhvr>
                                    </p:animEffect>
                                    <p:set>
                                      <p:cBhvr>
                                        <p:cTn id="224" dur="1" fill="hold">
                                          <p:stCondLst>
                                            <p:cond delay="499"/>
                                          </p:stCondLst>
                                        </p:cTn>
                                        <p:tgtEl>
                                          <p:spTgt spid="223"/>
                                        </p:tgtEl>
                                        <p:attrNameLst>
                                          <p:attrName>style.visibility</p:attrName>
                                        </p:attrNameLst>
                                      </p:cBhvr>
                                      <p:to>
                                        <p:strVal val="hidden"/>
                                      </p:to>
                                    </p:set>
                                  </p:childTnLst>
                                </p:cTn>
                              </p:par>
                              <p:par>
                                <p:cTn id="225" presetID="10" presetClass="exit" presetSubtype="0" fill="hold" grpId="1" nodeType="withEffect">
                                  <p:stCondLst>
                                    <p:cond delay="0"/>
                                  </p:stCondLst>
                                  <p:childTnLst>
                                    <p:animEffect transition="out" filter="fade">
                                      <p:cBhvr>
                                        <p:cTn id="226" dur="500"/>
                                        <p:tgtEl>
                                          <p:spTgt spid="333"/>
                                        </p:tgtEl>
                                      </p:cBhvr>
                                    </p:animEffect>
                                    <p:set>
                                      <p:cBhvr>
                                        <p:cTn id="227" dur="1" fill="hold">
                                          <p:stCondLst>
                                            <p:cond delay="499"/>
                                          </p:stCondLst>
                                        </p:cTn>
                                        <p:tgtEl>
                                          <p:spTgt spid="333"/>
                                        </p:tgtEl>
                                        <p:attrNameLst>
                                          <p:attrName>style.visibility</p:attrName>
                                        </p:attrNameLst>
                                      </p:cBhvr>
                                      <p:to>
                                        <p:strVal val="hidden"/>
                                      </p:to>
                                    </p:set>
                                  </p:childTnLst>
                                </p:cTn>
                              </p:par>
                              <p:par>
                                <p:cTn id="228" presetID="10" presetClass="exit" presetSubtype="0" fill="hold" nodeType="withEffect">
                                  <p:stCondLst>
                                    <p:cond delay="0"/>
                                  </p:stCondLst>
                                  <p:childTnLst>
                                    <p:animEffect transition="out" filter="fade">
                                      <p:cBhvr>
                                        <p:cTn id="229" dur="500"/>
                                        <p:tgtEl>
                                          <p:spTgt spid="421"/>
                                        </p:tgtEl>
                                      </p:cBhvr>
                                    </p:animEffect>
                                    <p:set>
                                      <p:cBhvr>
                                        <p:cTn id="230" dur="1" fill="hold">
                                          <p:stCondLst>
                                            <p:cond delay="499"/>
                                          </p:stCondLst>
                                        </p:cTn>
                                        <p:tgtEl>
                                          <p:spTgt spid="421"/>
                                        </p:tgtEl>
                                        <p:attrNameLst>
                                          <p:attrName>style.visibility</p:attrName>
                                        </p:attrNameLst>
                                      </p:cBhvr>
                                      <p:to>
                                        <p:strVal val="hidden"/>
                                      </p:to>
                                    </p:set>
                                  </p:childTnLst>
                                </p:cTn>
                              </p:par>
                              <p:par>
                                <p:cTn id="231" presetID="10" presetClass="exit" presetSubtype="0" fill="hold" nodeType="withEffect">
                                  <p:stCondLst>
                                    <p:cond delay="0"/>
                                  </p:stCondLst>
                                  <p:childTnLst>
                                    <p:animEffect transition="out" filter="fade">
                                      <p:cBhvr>
                                        <p:cTn id="232" dur="500"/>
                                        <p:tgtEl>
                                          <p:spTgt spid="403"/>
                                        </p:tgtEl>
                                      </p:cBhvr>
                                    </p:animEffect>
                                    <p:set>
                                      <p:cBhvr>
                                        <p:cTn id="233" dur="1" fill="hold">
                                          <p:stCondLst>
                                            <p:cond delay="499"/>
                                          </p:stCondLst>
                                        </p:cTn>
                                        <p:tgtEl>
                                          <p:spTgt spid="403"/>
                                        </p:tgtEl>
                                        <p:attrNameLst>
                                          <p:attrName>style.visibility</p:attrName>
                                        </p:attrNameLst>
                                      </p:cBhvr>
                                      <p:to>
                                        <p:strVal val="hidden"/>
                                      </p:to>
                                    </p:set>
                                  </p:childTnLst>
                                </p:cTn>
                              </p:par>
                              <p:par>
                                <p:cTn id="234" presetID="10" presetClass="exit" presetSubtype="0" fill="hold" nodeType="withEffect">
                                  <p:stCondLst>
                                    <p:cond delay="0"/>
                                  </p:stCondLst>
                                  <p:childTnLst>
                                    <p:animEffect transition="out" filter="fade">
                                      <p:cBhvr>
                                        <p:cTn id="235" dur="500"/>
                                        <p:tgtEl>
                                          <p:spTgt spid="434"/>
                                        </p:tgtEl>
                                      </p:cBhvr>
                                    </p:animEffect>
                                    <p:set>
                                      <p:cBhvr>
                                        <p:cTn id="236" dur="1" fill="hold">
                                          <p:stCondLst>
                                            <p:cond delay="499"/>
                                          </p:stCondLst>
                                        </p:cTn>
                                        <p:tgtEl>
                                          <p:spTgt spid="434"/>
                                        </p:tgtEl>
                                        <p:attrNameLst>
                                          <p:attrName>style.visibility</p:attrName>
                                        </p:attrNameLst>
                                      </p:cBhvr>
                                      <p:to>
                                        <p:strVal val="hidden"/>
                                      </p:to>
                                    </p:set>
                                  </p:childTnLst>
                                </p:cTn>
                              </p:par>
                              <p:par>
                                <p:cTn id="237" presetID="10" presetClass="exit" presetSubtype="0" fill="hold" grpId="1" nodeType="withEffect">
                                  <p:stCondLst>
                                    <p:cond delay="0"/>
                                  </p:stCondLst>
                                  <p:childTnLst>
                                    <p:animEffect transition="out" filter="fade">
                                      <p:cBhvr>
                                        <p:cTn id="238" dur="500"/>
                                        <p:tgtEl>
                                          <p:spTgt spid="318"/>
                                        </p:tgtEl>
                                      </p:cBhvr>
                                    </p:animEffect>
                                    <p:set>
                                      <p:cBhvr>
                                        <p:cTn id="239" dur="1" fill="hold">
                                          <p:stCondLst>
                                            <p:cond delay="499"/>
                                          </p:stCondLst>
                                        </p:cTn>
                                        <p:tgtEl>
                                          <p:spTgt spid="318"/>
                                        </p:tgtEl>
                                        <p:attrNameLst>
                                          <p:attrName>style.visibility</p:attrName>
                                        </p:attrNameLst>
                                      </p:cBhvr>
                                      <p:to>
                                        <p:strVal val="hidden"/>
                                      </p:to>
                                    </p:set>
                                  </p:childTnLst>
                                </p:cTn>
                              </p:par>
                            </p:childTnLst>
                          </p:cTn>
                        </p:par>
                      </p:childTnLst>
                    </p:cTn>
                  </p:par>
                  <p:par>
                    <p:cTn id="240" fill="hold">
                      <p:stCondLst>
                        <p:cond delay="indefinite"/>
                      </p:stCondLst>
                      <p:childTnLst>
                        <p:par>
                          <p:cTn id="241" fill="hold">
                            <p:stCondLst>
                              <p:cond delay="0"/>
                            </p:stCondLst>
                            <p:childTnLst>
                              <p:par>
                                <p:cTn id="242" presetID="10" presetClass="entr" presetSubtype="0" fill="hold" nodeType="clickEffect">
                                  <p:stCondLst>
                                    <p:cond delay="0"/>
                                  </p:stCondLst>
                                  <p:childTnLst>
                                    <p:set>
                                      <p:cBhvr>
                                        <p:cTn id="243" dur="1" fill="hold">
                                          <p:stCondLst>
                                            <p:cond delay="0"/>
                                          </p:stCondLst>
                                        </p:cTn>
                                        <p:tgtEl>
                                          <p:spTgt spid="526"/>
                                        </p:tgtEl>
                                        <p:attrNameLst>
                                          <p:attrName>style.visibility</p:attrName>
                                        </p:attrNameLst>
                                      </p:cBhvr>
                                      <p:to>
                                        <p:strVal val="visible"/>
                                      </p:to>
                                    </p:set>
                                    <p:animEffect transition="in" filter="fade">
                                      <p:cBhvr>
                                        <p:cTn id="244" dur="500"/>
                                        <p:tgtEl>
                                          <p:spTgt spid="526"/>
                                        </p:tgtEl>
                                      </p:cBhvr>
                                    </p:animEffect>
                                  </p:childTnLst>
                                </p:cTn>
                              </p:par>
                              <p:par>
                                <p:cTn id="245" presetID="10" presetClass="entr" presetSubtype="0" fill="hold" nodeType="withEffect">
                                  <p:stCondLst>
                                    <p:cond delay="0"/>
                                  </p:stCondLst>
                                  <p:childTnLst>
                                    <p:set>
                                      <p:cBhvr>
                                        <p:cTn id="246" dur="1" fill="hold">
                                          <p:stCondLst>
                                            <p:cond delay="0"/>
                                          </p:stCondLst>
                                        </p:cTn>
                                        <p:tgtEl>
                                          <p:spTgt spid="7"/>
                                        </p:tgtEl>
                                        <p:attrNameLst>
                                          <p:attrName>style.visibility</p:attrName>
                                        </p:attrNameLst>
                                      </p:cBhvr>
                                      <p:to>
                                        <p:strVal val="visible"/>
                                      </p:to>
                                    </p:set>
                                    <p:animEffect transition="in" filter="fade">
                                      <p:cBhvr>
                                        <p:cTn id="247" dur="500"/>
                                        <p:tgtEl>
                                          <p:spTgt spid="7"/>
                                        </p:tgtEl>
                                      </p:cBhvr>
                                    </p:animEffect>
                                  </p:childTnLst>
                                </p:cTn>
                              </p:par>
                            </p:childTnLst>
                          </p:cTn>
                        </p:par>
                        <p:par>
                          <p:cTn id="248" fill="hold">
                            <p:stCondLst>
                              <p:cond delay="500"/>
                            </p:stCondLst>
                            <p:childTnLst>
                              <p:par>
                                <p:cTn id="249" presetID="22" presetClass="entr" presetSubtype="1" fill="hold" grpId="0" nodeType="afterEffect">
                                  <p:stCondLst>
                                    <p:cond delay="0"/>
                                  </p:stCondLst>
                                  <p:childTnLst>
                                    <p:set>
                                      <p:cBhvr>
                                        <p:cTn id="250" dur="1" fill="hold">
                                          <p:stCondLst>
                                            <p:cond delay="0"/>
                                          </p:stCondLst>
                                        </p:cTn>
                                        <p:tgtEl>
                                          <p:spTgt spid="15"/>
                                        </p:tgtEl>
                                        <p:attrNameLst>
                                          <p:attrName>style.visibility</p:attrName>
                                        </p:attrNameLst>
                                      </p:cBhvr>
                                      <p:to>
                                        <p:strVal val="visible"/>
                                      </p:to>
                                    </p:set>
                                    <p:animEffect transition="in" filter="wipe(up)">
                                      <p:cBhvr>
                                        <p:cTn id="251" dur="1000"/>
                                        <p:tgtEl>
                                          <p:spTgt spid="15"/>
                                        </p:tgtEl>
                                      </p:cBhvr>
                                    </p:animEffect>
                                  </p:childTnLst>
                                </p:cTn>
                              </p:par>
                            </p:childTnLst>
                          </p:cTn>
                        </p:par>
                      </p:childTnLst>
                    </p:cTn>
                  </p:par>
                  <p:par>
                    <p:cTn id="252" fill="hold">
                      <p:stCondLst>
                        <p:cond delay="indefinite"/>
                      </p:stCondLst>
                      <p:childTnLst>
                        <p:par>
                          <p:cTn id="253" fill="hold">
                            <p:stCondLst>
                              <p:cond delay="0"/>
                            </p:stCondLst>
                            <p:childTnLst>
                              <p:par>
                                <p:cTn id="254" presetID="22" presetClass="entr" presetSubtype="1" fill="hold" grpId="0" nodeType="clickEffect">
                                  <p:stCondLst>
                                    <p:cond delay="0"/>
                                  </p:stCondLst>
                                  <p:childTnLst>
                                    <p:set>
                                      <p:cBhvr>
                                        <p:cTn id="255" dur="1" fill="hold">
                                          <p:stCondLst>
                                            <p:cond delay="0"/>
                                          </p:stCondLst>
                                        </p:cTn>
                                        <p:tgtEl>
                                          <p:spTgt spid="332"/>
                                        </p:tgtEl>
                                        <p:attrNameLst>
                                          <p:attrName>style.visibility</p:attrName>
                                        </p:attrNameLst>
                                      </p:cBhvr>
                                      <p:to>
                                        <p:strVal val="visible"/>
                                      </p:to>
                                    </p:set>
                                    <p:animEffect transition="in" filter="wipe(up)">
                                      <p:cBhvr>
                                        <p:cTn id="256" dur="1000"/>
                                        <p:tgtEl>
                                          <p:spTgt spid="332"/>
                                        </p:tgtEl>
                                      </p:cBhvr>
                                    </p:animEffect>
                                  </p:childTnLst>
                                </p:cTn>
                              </p:par>
                            </p:childTnLst>
                          </p:cTn>
                        </p:par>
                        <p:par>
                          <p:cTn id="257" fill="hold">
                            <p:stCondLst>
                              <p:cond delay="1000"/>
                            </p:stCondLst>
                            <p:childTnLst>
                              <p:par>
                                <p:cTn id="258" presetID="10" presetClass="entr" presetSubtype="0" fill="hold" nodeType="afterEffect">
                                  <p:stCondLst>
                                    <p:cond delay="0"/>
                                  </p:stCondLst>
                                  <p:childTnLst>
                                    <p:set>
                                      <p:cBhvr>
                                        <p:cTn id="259" dur="1" fill="hold">
                                          <p:stCondLst>
                                            <p:cond delay="0"/>
                                          </p:stCondLst>
                                        </p:cTn>
                                        <p:tgtEl>
                                          <p:spTgt spid="499"/>
                                        </p:tgtEl>
                                        <p:attrNameLst>
                                          <p:attrName>style.visibility</p:attrName>
                                        </p:attrNameLst>
                                      </p:cBhvr>
                                      <p:to>
                                        <p:strVal val="visible"/>
                                      </p:to>
                                    </p:set>
                                    <p:animEffect transition="in" filter="fade">
                                      <p:cBhvr>
                                        <p:cTn id="260" dur="500"/>
                                        <p:tgtEl>
                                          <p:spTgt spid="499"/>
                                        </p:tgtEl>
                                      </p:cBhvr>
                                    </p:animEffect>
                                  </p:childTnLst>
                                </p:cTn>
                              </p:par>
                            </p:childTnLst>
                          </p:cTn>
                        </p:par>
                        <p:par>
                          <p:cTn id="261" fill="hold">
                            <p:stCondLst>
                              <p:cond delay="1500"/>
                            </p:stCondLst>
                            <p:childTnLst>
                              <p:par>
                                <p:cTn id="262" presetID="42" presetClass="path" presetSubtype="0" accel="50000" decel="50000" fill="hold" nodeType="afterEffect">
                                  <p:stCondLst>
                                    <p:cond delay="0"/>
                                  </p:stCondLst>
                                  <p:childTnLst>
                                    <p:animMotion origin="layout" path="M -8.33333E-7 -1.11111E-6 L 0.03866 0.03446 " pathEditMode="relative" rAng="0" ptsTypes="AA">
                                      <p:cBhvr>
                                        <p:cTn id="263" dur="2000" fill="hold"/>
                                        <p:tgtEl>
                                          <p:spTgt spid="508"/>
                                        </p:tgtEl>
                                        <p:attrNameLst>
                                          <p:attrName>ppt_x</p:attrName>
                                          <p:attrName>ppt_y</p:attrName>
                                        </p:attrNameLst>
                                      </p:cBhvr>
                                      <p:rCtr x="1933" y="1719"/>
                                    </p:animMotion>
                                  </p:childTnLst>
                                </p:cTn>
                              </p:par>
                            </p:childTnLst>
                          </p:cTn>
                        </p:par>
                      </p:childTnLst>
                    </p:cTn>
                  </p:par>
                  <p:par>
                    <p:cTn id="264" fill="hold">
                      <p:stCondLst>
                        <p:cond delay="indefinite"/>
                      </p:stCondLst>
                      <p:childTnLst>
                        <p:par>
                          <p:cTn id="265" fill="hold">
                            <p:stCondLst>
                              <p:cond delay="0"/>
                            </p:stCondLst>
                            <p:childTnLst>
                              <p:par>
                                <p:cTn id="266" presetID="22" presetClass="entr" presetSubtype="1" fill="hold" grpId="0" nodeType="clickEffect">
                                  <p:stCondLst>
                                    <p:cond delay="0"/>
                                  </p:stCondLst>
                                  <p:childTnLst>
                                    <p:set>
                                      <p:cBhvr>
                                        <p:cTn id="267" dur="1" fill="hold">
                                          <p:stCondLst>
                                            <p:cond delay="0"/>
                                          </p:stCondLst>
                                        </p:cTn>
                                        <p:tgtEl>
                                          <p:spTgt spid="331"/>
                                        </p:tgtEl>
                                        <p:attrNameLst>
                                          <p:attrName>style.visibility</p:attrName>
                                        </p:attrNameLst>
                                      </p:cBhvr>
                                      <p:to>
                                        <p:strVal val="visible"/>
                                      </p:to>
                                    </p:set>
                                    <p:animEffect transition="in" filter="wipe(up)">
                                      <p:cBhvr>
                                        <p:cTn id="268" dur="1000"/>
                                        <p:tgtEl>
                                          <p:spTgt spid="3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3" grpId="0" animBg="1"/>
      <p:bldP spid="383" grpId="1" animBg="1"/>
      <p:bldP spid="3" grpId="0" animBg="1"/>
      <p:bldP spid="3" grpId="1" animBg="1"/>
      <p:bldP spid="393" grpId="0" animBg="1"/>
      <p:bldP spid="393" grpId="1" animBg="1"/>
      <p:bldP spid="12" grpId="0" animBg="1"/>
      <p:bldP spid="12" grpId="1" animBg="1"/>
      <p:bldP spid="430" grpId="0" animBg="1"/>
      <p:bldP spid="430" grpId="1" animBg="1"/>
      <p:bldP spid="433" grpId="0" animBg="1"/>
      <p:bldP spid="223" grpId="0" animBg="1"/>
      <p:bldP spid="223" grpId="1" animBg="1"/>
      <p:bldP spid="443" grpId="0" animBg="1"/>
      <p:bldP spid="443" grpId="1" animBg="1"/>
      <p:bldP spid="497" grpId="0" animBg="1"/>
      <p:bldP spid="497" grpId="1" animBg="1"/>
      <p:bldP spid="498" grpId="0" animBg="1"/>
      <p:bldP spid="498" grpId="1" animBg="1"/>
      <p:bldP spid="320" grpId="0" animBg="1"/>
      <p:bldP spid="320" grpId="1" animBg="1"/>
      <p:bldP spid="331" grpId="0" animBg="1"/>
      <p:bldP spid="332" grpId="0" animBg="1"/>
      <p:bldP spid="530" grpId="0" animBg="1"/>
      <p:bldP spid="530" grpId="1" animBg="1"/>
      <p:bldP spid="15" grpId="0" animBg="1"/>
      <p:bldP spid="318" grpId="0" animBg="1"/>
      <p:bldP spid="318" grpId="1" animBg="1"/>
      <p:bldP spid="333" grpId="0" animBg="1"/>
      <p:bldP spid="333" grpId="1" animBg="1"/>
      <p:bldP spid="413" grpId="0" animBg="1"/>
      <p:bldP spid="412" grpId="0" animBg="1"/>
      <p:bldP spid="412" grpId="1" animBg="1"/>
      <p:bldP spid="581" grpId="0" animBg="1"/>
      <p:bldP spid="581" grpId="1" animBg="1"/>
      <p:bldP spid="582" grpId="0" animBg="1"/>
      <p:bldP spid="582" grpId="1" animBg="1"/>
      <p:bldP spid="601"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8A9AE2B-F55C-4AA2-B0BE-93363981769D}"/>
              </a:ext>
            </a:extLst>
          </p:cNvPr>
          <p:cNvSpPr/>
          <p:nvPr/>
        </p:nvSpPr>
        <p:spPr>
          <a:xfrm>
            <a:off x="25326109"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4F8ED57-937E-4BB0-B97E-22708EEAC3D3}"/>
              </a:ext>
            </a:extLst>
          </p:cNvPr>
          <p:cNvSpPr/>
          <p:nvPr/>
        </p:nvSpPr>
        <p:spPr>
          <a:xfrm>
            <a:off x="0"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AF1A4BA1-F2B6-4515-996E-B23B5095216A}"/>
              </a:ext>
            </a:extLst>
          </p:cNvPr>
          <p:cNvPicPr>
            <a:picLocks noChangeAspect="1"/>
          </p:cNvPicPr>
          <p:nvPr/>
        </p:nvPicPr>
        <p:blipFill rotWithShape="1">
          <a:blip r:embed="rId2">
            <a:extLst>
              <a:ext uri="{28A0092B-C50C-407E-A947-70E740481C1C}">
                <a14:useLocalDpi xmlns:a14="http://schemas.microsoft.com/office/drawing/2010/main" val="0"/>
              </a:ext>
            </a:extLst>
          </a:blip>
          <a:srcRect t="4074"/>
          <a:stretch/>
        </p:blipFill>
        <p:spPr>
          <a:xfrm>
            <a:off x="1743343" y="0"/>
            <a:ext cx="23945314" cy="18288000"/>
          </a:xfrm>
          <a:prstGeom prst="rect">
            <a:avLst/>
          </a:prstGeom>
        </p:spPr>
      </p:pic>
      <p:sp>
        <p:nvSpPr>
          <p:cNvPr id="8" name="TextBox 7">
            <a:extLst>
              <a:ext uri="{FF2B5EF4-FFF2-40B4-BE49-F238E27FC236}">
                <a16:creationId xmlns:a16="http://schemas.microsoft.com/office/drawing/2014/main" id="{4785CB5B-1F92-4A47-9FC0-22A8C30FF6DC}"/>
              </a:ext>
            </a:extLst>
          </p:cNvPr>
          <p:cNvSpPr txBox="1"/>
          <p:nvPr/>
        </p:nvSpPr>
        <p:spPr>
          <a:xfrm>
            <a:off x="2964873" y="1052945"/>
            <a:ext cx="21502254" cy="4524315"/>
          </a:xfrm>
          <a:prstGeom prst="rect">
            <a:avLst/>
          </a:prstGeom>
          <a:noFill/>
        </p:spPr>
        <p:txBody>
          <a:bodyPr wrap="square" rtlCol="0">
            <a:spAutoFit/>
          </a:bodyPr>
          <a:lstStyle/>
          <a:p>
            <a:pPr algn="ctr"/>
            <a:r>
              <a:rPr lang="en-US" sz="9600" dirty="0">
                <a:solidFill>
                  <a:schemeClr val="bg1"/>
                </a:solidFill>
                <a:latin typeface="Arial Black" panose="020B0A04020102020204" pitchFamily="34" charset="0"/>
              </a:rPr>
              <a:t>Analysis</a:t>
            </a:r>
          </a:p>
          <a:p>
            <a:pPr algn="ctr"/>
            <a:endParaRPr lang="en-US" sz="9600" dirty="0">
              <a:solidFill>
                <a:schemeClr val="bg1"/>
              </a:solidFill>
              <a:latin typeface="Arial Black" panose="020B0A04020102020204" pitchFamily="34" charset="0"/>
            </a:endParaRPr>
          </a:p>
          <a:p>
            <a:pPr algn="ctr"/>
            <a:r>
              <a:rPr lang="en-US" sz="9600" dirty="0">
                <a:solidFill>
                  <a:schemeClr val="bg1"/>
                </a:solidFill>
                <a:latin typeface="Arial Black" panose="020B0A04020102020204" pitchFamily="34" charset="0"/>
              </a:rPr>
              <a:t>Break</a:t>
            </a:r>
            <a:endParaRPr lang="en-US" sz="7200" dirty="0">
              <a:solidFill>
                <a:schemeClr val="bg1"/>
              </a:solidFill>
              <a:latin typeface="Arial Black" panose="020B0A04020102020204" pitchFamily="34" charset="0"/>
            </a:endParaRPr>
          </a:p>
        </p:txBody>
      </p:sp>
      <p:pic>
        <p:nvPicPr>
          <p:cNvPr id="11" name="Picture 10">
            <a:extLst>
              <a:ext uri="{FF2B5EF4-FFF2-40B4-BE49-F238E27FC236}">
                <a16:creationId xmlns:a16="http://schemas.microsoft.com/office/drawing/2014/main" id="{D16A85AC-28B5-4F26-8AAB-207BCBB4C385}"/>
              </a:ext>
            </a:extLst>
          </p:cNvPr>
          <p:cNvPicPr>
            <a:picLocks noChangeAspect="1"/>
          </p:cNvPicPr>
          <p:nvPr/>
        </p:nvPicPr>
        <p:blipFill rotWithShape="1">
          <a:blip r:embed="rId3"/>
          <a:srcRect l="6393" r="4160" b="33710"/>
          <a:stretch/>
        </p:blipFill>
        <p:spPr>
          <a:xfrm>
            <a:off x="24997305" y="210879"/>
            <a:ext cx="2241687" cy="2174169"/>
          </a:xfrm>
          <a:prstGeom prst="rect">
            <a:avLst/>
          </a:prstGeom>
          <a:ln>
            <a:solidFill>
              <a:schemeClr val="tx1"/>
            </a:solidFill>
          </a:ln>
        </p:spPr>
      </p:pic>
      <p:pic>
        <p:nvPicPr>
          <p:cNvPr id="12" name="Picture 11">
            <a:extLst>
              <a:ext uri="{FF2B5EF4-FFF2-40B4-BE49-F238E27FC236}">
                <a16:creationId xmlns:a16="http://schemas.microsoft.com/office/drawing/2014/main" id="{EF7F1762-C7B8-4678-9F5B-DA2C7ED1B59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6054" y="235863"/>
            <a:ext cx="2029508" cy="2275980"/>
          </a:xfrm>
          <a:prstGeom prst="rect">
            <a:avLst/>
          </a:prstGeom>
          <a:ln>
            <a:solidFill>
              <a:schemeClr val="tx1"/>
            </a:solidFill>
          </a:ln>
        </p:spPr>
      </p:pic>
    </p:spTree>
    <p:extLst>
      <p:ext uri="{BB962C8B-B14F-4D97-AF65-F5344CB8AC3E}">
        <p14:creationId xmlns:p14="http://schemas.microsoft.com/office/powerpoint/2010/main" val="2762975322"/>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 name="Rectangle 176">
            <a:extLst>
              <a:ext uri="{FF2B5EF4-FFF2-40B4-BE49-F238E27FC236}">
                <a16:creationId xmlns:a16="http://schemas.microsoft.com/office/drawing/2014/main" id="{CC3EDBDE-B492-4E1D-8198-EBA72C95A834}"/>
              </a:ext>
            </a:extLst>
          </p:cNvPr>
          <p:cNvSpPr/>
          <p:nvPr/>
        </p:nvSpPr>
        <p:spPr>
          <a:xfrm rot="10800000">
            <a:off x="457777" y="400798"/>
            <a:ext cx="26652786"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Shape 174">
            <a:extLst>
              <a:ext uri="{FF2B5EF4-FFF2-40B4-BE49-F238E27FC236}">
                <a16:creationId xmlns:a16="http://schemas.microsoft.com/office/drawing/2014/main" id="{F90EE840-5A0D-4272-97E3-CA13B8FAD8C2}"/>
              </a:ext>
            </a:extLst>
          </p:cNvPr>
          <p:cNvSpPr/>
          <p:nvPr/>
        </p:nvSpPr>
        <p:spPr>
          <a:xfrm>
            <a:off x="24231600" y="16937185"/>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59F5CC8C-4735-473E-8270-B282E6C1AE7A}"/>
              </a:ext>
            </a:extLst>
          </p:cNvPr>
          <p:cNvSpPr/>
          <p:nvPr/>
        </p:nvSpPr>
        <p:spPr>
          <a:xfrm>
            <a:off x="405489" y="360947"/>
            <a:ext cx="20365534" cy="1350574"/>
          </a:xfrm>
          <a:custGeom>
            <a:avLst/>
            <a:gdLst>
              <a:gd name="connsiteX0" fmla="*/ 3585 w 20365534"/>
              <a:gd name="connsiteY0" fmla="*/ 24064 h 1350574"/>
              <a:gd name="connsiteX1" fmla="*/ 27648 w 20365534"/>
              <a:gd name="connsiteY1" fmla="*/ 866274 h 1350574"/>
              <a:gd name="connsiteX2" fmla="*/ 27648 w 20365534"/>
              <a:gd name="connsiteY2" fmla="*/ 938464 h 1350574"/>
              <a:gd name="connsiteX3" fmla="*/ 412658 w 20365534"/>
              <a:gd name="connsiteY3" fmla="*/ 962527 h 1350574"/>
              <a:gd name="connsiteX4" fmla="*/ 1471437 w 20365534"/>
              <a:gd name="connsiteY4" fmla="*/ 1082842 h 1350574"/>
              <a:gd name="connsiteX5" fmla="*/ 2289585 w 20365534"/>
              <a:gd name="connsiteY5" fmla="*/ 1034716 h 1350574"/>
              <a:gd name="connsiteX6" fmla="*/ 4286827 w 20365534"/>
              <a:gd name="connsiteY6" fmla="*/ 1082842 h 1350574"/>
              <a:gd name="connsiteX7" fmla="*/ 5345606 w 20365534"/>
              <a:gd name="connsiteY7" fmla="*/ 1082842 h 1350574"/>
              <a:gd name="connsiteX8" fmla="*/ 6187816 w 20365534"/>
              <a:gd name="connsiteY8" fmla="*/ 1106906 h 1350574"/>
              <a:gd name="connsiteX9" fmla="*/ 7968490 w 20365534"/>
              <a:gd name="connsiteY9" fmla="*/ 1227221 h 1350574"/>
              <a:gd name="connsiteX10" fmla="*/ 9316027 w 20365534"/>
              <a:gd name="connsiteY10" fmla="*/ 1275348 h 1350574"/>
              <a:gd name="connsiteX11" fmla="*/ 10158237 w 20365534"/>
              <a:gd name="connsiteY11" fmla="*/ 1299411 h 1350574"/>
              <a:gd name="connsiteX12" fmla="*/ 11577964 w 20365534"/>
              <a:gd name="connsiteY12" fmla="*/ 1347537 h 1350574"/>
              <a:gd name="connsiteX13" fmla="*/ 13503016 w 20365534"/>
              <a:gd name="connsiteY13" fmla="*/ 1203158 h 1350574"/>
              <a:gd name="connsiteX14" fmla="*/ 15500258 w 20365534"/>
              <a:gd name="connsiteY14" fmla="*/ 1034716 h 1350574"/>
              <a:gd name="connsiteX15" fmla="*/ 16077774 w 20365534"/>
              <a:gd name="connsiteY15" fmla="*/ 986590 h 1350574"/>
              <a:gd name="connsiteX16" fmla="*/ 16775606 w 20365534"/>
              <a:gd name="connsiteY16" fmla="*/ 818148 h 1350574"/>
              <a:gd name="connsiteX17" fmla="*/ 19157858 w 20365534"/>
              <a:gd name="connsiteY17" fmla="*/ 481264 h 1350574"/>
              <a:gd name="connsiteX18" fmla="*/ 20240700 w 20365534"/>
              <a:gd name="connsiteY18" fmla="*/ 192506 h 1350574"/>
              <a:gd name="connsiteX19" fmla="*/ 20312890 w 20365534"/>
              <a:gd name="connsiteY19" fmla="*/ 24064 h 1350574"/>
              <a:gd name="connsiteX20" fmla="*/ 19976006 w 20365534"/>
              <a:gd name="connsiteY20" fmla="*/ 48127 h 1350574"/>
              <a:gd name="connsiteX21" fmla="*/ 19085669 w 20365534"/>
              <a:gd name="connsiteY21" fmla="*/ 0 h 1350574"/>
              <a:gd name="connsiteX22" fmla="*/ 3585 w 20365534"/>
              <a:gd name="connsiteY22" fmla="*/ 24064 h 1350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65534" h="1350574">
                <a:moveTo>
                  <a:pt x="3585" y="24064"/>
                </a:moveTo>
                <a:lnTo>
                  <a:pt x="27648" y="866274"/>
                </a:lnTo>
                <a:cubicBezTo>
                  <a:pt x="31659" y="1018674"/>
                  <a:pt x="-36520" y="922422"/>
                  <a:pt x="27648" y="938464"/>
                </a:cubicBezTo>
                <a:cubicBezTo>
                  <a:pt x="91816" y="954506"/>
                  <a:pt x="172027" y="938464"/>
                  <a:pt x="412658" y="962527"/>
                </a:cubicBezTo>
                <a:cubicBezTo>
                  <a:pt x="653289" y="986590"/>
                  <a:pt x="1158616" y="1070811"/>
                  <a:pt x="1471437" y="1082842"/>
                </a:cubicBezTo>
                <a:cubicBezTo>
                  <a:pt x="1784258" y="1094873"/>
                  <a:pt x="1820353" y="1034716"/>
                  <a:pt x="2289585" y="1034716"/>
                </a:cubicBezTo>
                <a:cubicBezTo>
                  <a:pt x="2758817" y="1034716"/>
                  <a:pt x="3777490" y="1074821"/>
                  <a:pt x="4286827" y="1082842"/>
                </a:cubicBezTo>
                <a:cubicBezTo>
                  <a:pt x="4796164" y="1090863"/>
                  <a:pt x="5028775" y="1078831"/>
                  <a:pt x="5345606" y="1082842"/>
                </a:cubicBezTo>
                <a:cubicBezTo>
                  <a:pt x="5662437" y="1086853"/>
                  <a:pt x="5750669" y="1082843"/>
                  <a:pt x="6187816" y="1106906"/>
                </a:cubicBezTo>
                <a:cubicBezTo>
                  <a:pt x="6624963" y="1130969"/>
                  <a:pt x="7447122" y="1199147"/>
                  <a:pt x="7968490" y="1227221"/>
                </a:cubicBezTo>
                <a:cubicBezTo>
                  <a:pt x="8489858" y="1255295"/>
                  <a:pt x="9316027" y="1275348"/>
                  <a:pt x="9316027" y="1275348"/>
                </a:cubicBezTo>
                <a:lnTo>
                  <a:pt x="10158237" y="1299411"/>
                </a:lnTo>
                <a:cubicBezTo>
                  <a:pt x="10535227" y="1311443"/>
                  <a:pt x="11020501" y="1363579"/>
                  <a:pt x="11577964" y="1347537"/>
                </a:cubicBezTo>
                <a:cubicBezTo>
                  <a:pt x="12135427" y="1331495"/>
                  <a:pt x="13503016" y="1203158"/>
                  <a:pt x="13503016" y="1203158"/>
                </a:cubicBezTo>
                <a:lnTo>
                  <a:pt x="15500258" y="1034716"/>
                </a:lnTo>
                <a:cubicBezTo>
                  <a:pt x="15929384" y="998621"/>
                  <a:pt x="15865216" y="1022685"/>
                  <a:pt x="16077774" y="986590"/>
                </a:cubicBezTo>
                <a:cubicBezTo>
                  <a:pt x="16290332" y="950495"/>
                  <a:pt x="16262259" y="902369"/>
                  <a:pt x="16775606" y="818148"/>
                </a:cubicBezTo>
                <a:cubicBezTo>
                  <a:pt x="17288953" y="733927"/>
                  <a:pt x="18580342" y="585538"/>
                  <a:pt x="19157858" y="481264"/>
                </a:cubicBezTo>
                <a:cubicBezTo>
                  <a:pt x="19735374" y="376990"/>
                  <a:pt x="20048195" y="268706"/>
                  <a:pt x="20240700" y="192506"/>
                </a:cubicBezTo>
                <a:cubicBezTo>
                  <a:pt x="20433205" y="116306"/>
                  <a:pt x="20357006" y="48127"/>
                  <a:pt x="20312890" y="24064"/>
                </a:cubicBezTo>
                <a:cubicBezTo>
                  <a:pt x="20268774" y="1"/>
                  <a:pt x="20180543" y="52138"/>
                  <a:pt x="19976006" y="48127"/>
                </a:cubicBezTo>
                <a:cubicBezTo>
                  <a:pt x="19771469" y="44116"/>
                  <a:pt x="19085669" y="0"/>
                  <a:pt x="19085669" y="0"/>
                </a:cubicBezTo>
                <a:lnTo>
                  <a:pt x="3585" y="24064"/>
                </a:lnTo>
                <a:close/>
              </a:path>
            </a:pathLst>
          </a:custGeom>
          <a:pattFill prst="lgConfetti">
            <a:fgClr>
              <a:schemeClr val="accent4">
                <a:lumMod val="50000"/>
              </a:schemeClr>
            </a:fgClr>
            <a:bgClr>
              <a:schemeClr val="accent4">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4E7A1EF7-CB33-49EA-AED6-81A6F10884C4}"/>
              </a:ext>
            </a:extLst>
          </p:cNvPr>
          <p:cNvSpPr/>
          <p:nvPr/>
        </p:nvSpPr>
        <p:spPr>
          <a:xfrm>
            <a:off x="3031958" y="3609474"/>
            <a:ext cx="2390750" cy="6599863"/>
          </a:xfrm>
          <a:custGeom>
            <a:avLst/>
            <a:gdLst>
              <a:gd name="connsiteX0" fmla="*/ 0 w 2390750"/>
              <a:gd name="connsiteY0" fmla="*/ 3489158 h 6599863"/>
              <a:gd name="connsiteX1" fmla="*/ 216568 w 2390750"/>
              <a:gd name="connsiteY1" fmla="*/ 4259179 h 6599863"/>
              <a:gd name="connsiteX2" fmla="*/ 433137 w 2390750"/>
              <a:gd name="connsiteY2" fmla="*/ 5077326 h 6599863"/>
              <a:gd name="connsiteX3" fmla="*/ 577516 w 2390750"/>
              <a:gd name="connsiteY3" fmla="*/ 5871410 h 6599863"/>
              <a:gd name="connsiteX4" fmla="*/ 842210 w 2390750"/>
              <a:gd name="connsiteY4" fmla="*/ 6328610 h 6599863"/>
              <a:gd name="connsiteX5" fmla="*/ 1251284 w 2390750"/>
              <a:gd name="connsiteY5" fmla="*/ 6593305 h 6599863"/>
              <a:gd name="connsiteX6" fmla="*/ 1515979 w 2390750"/>
              <a:gd name="connsiteY6" fmla="*/ 6063915 h 6599863"/>
              <a:gd name="connsiteX7" fmla="*/ 1491916 w 2390750"/>
              <a:gd name="connsiteY7" fmla="*/ 5558589 h 6599863"/>
              <a:gd name="connsiteX8" fmla="*/ 1828800 w 2390750"/>
              <a:gd name="connsiteY8" fmla="*/ 5005137 h 6599863"/>
              <a:gd name="connsiteX9" fmla="*/ 2213810 w 2390750"/>
              <a:gd name="connsiteY9" fmla="*/ 4908884 h 6599863"/>
              <a:gd name="connsiteX10" fmla="*/ 2334126 w 2390750"/>
              <a:gd name="connsiteY10" fmla="*/ 4884821 h 6599863"/>
              <a:gd name="connsiteX11" fmla="*/ 2382253 w 2390750"/>
              <a:gd name="connsiteY11" fmla="*/ 4620126 h 6599863"/>
              <a:gd name="connsiteX12" fmla="*/ 2165684 w 2390750"/>
              <a:gd name="connsiteY12" fmla="*/ 4331368 h 6599863"/>
              <a:gd name="connsiteX13" fmla="*/ 1900989 w 2390750"/>
              <a:gd name="connsiteY13" fmla="*/ 3826042 h 6599863"/>
              <a:gd name="connsiteX14" fmla="*/ 1708484 w 2390750"/>
              <a:gd name="connsiteY14" fmla="*/ 3416968 h 6599863"/>
              <a:gd name="connsiteX15" fmla="*/ 1179095 w 2390750"/>
              <a:gd name="connsiteY15" fmla="*/ 1997242 h 6599863"/>
              <a:gd name="connsiteX16" fmla="*/ 1058779 w 2390750"/>
              <a:gd name="connsiteY16" fmla="*/ 1347537 h 6599863"/>
              <a:gd name="connsiteX17" fmla="*/ 1058779 w 2390750"/>
              <a:gd name="connsiteY17" fmla="*/ 697831 h 6599863"/>
              <a:gd name="connsiteX18" fmla="*/ 1564105 w 2390750"/>
              <a:gd name="connsiteY18" fmla="*/ 192505 h 6599863"/>
              <a:gd name="connsiteX19" fmla="*/ 1804737 w 2390750"/>
              <a:gd name="connsiteY19" fmla="*/ 96252 h 6599863"/>
              <a:gd name="connsiteX20" fmla="*/ 2093495 w 2390750"/>
              <a:gd name="connsiteY20" fmla="*/ 0 h 65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90750" h="6599863">
                <a:moveTo>
                  <a:pt x="0" y="3489158"/>
                </a:moveTo>
                <a:cubicBezTo>
                  <a:pt x="72189" y="3741821"/>
                  <a:pt x="144379" y="3994484"/>
                  <a:pt x="216568" y="4259179"/>
                </a:cubicBezTo>
                <a:cubicBezTo>
                  <a:pt x="288758" y="4523874"/>
                  <a:pt x="372979" y="4808621"/>
                  <a:pt x="433137" y="5077326"/>
                </a:cubicBezTo>
                <a:cubicBezTo>
                  <a:pt x="493295" y="5346031"/>
                  <a:pt x="509337" y="5662863"/>
                  <a:pt x="577516" y="5871410"/>
                </a:cubicBezTo>
                <a:cubicBezTo>
                  <a:pt x="645695" y="6079957"/>
                  <a:pt x="729915" y="6208294"/>
                  <a:pt x="842210" y="6328610"/>
                </a:cubicBezTo>
                <a:cubicBezTo>
                  <a:pt x="954505" y="6448926"/>
                  <a:pt x="1138989" y="6637421"/>
                  <a:pt x="1251284" y="6593305"/>
                </a:cubicBezTo>
                <a:cubicBezTo>
                  <a:pt x="1363579" y="6549189"/>
                  <a:pt x="1475874" y="6236368"/>
                  <a:pt x="1515979" y="6063915"/>
                </a:cubicBezTo>
                <a:cubicBezTo>
                  <a:pt x="1556084" y="5891462"/>
                  <a:pt x="1439779" y="5735052"/>
                  <a:pt x="1491916" y="5558589"/>
                </a:cubicBezTo>
                <a:cubicBezTo>
                  <a:pt x="1544053" y="5382126"/>
                  <a:pt x="1708484" y="5113421"/>
                  <a:pt x="1828800" y="5005137"/>
                </a:cubicBezTo>
                <a:cubicBezTo>
                  <a:pt x="1949116" y="4896853"/>
                  <a:pt x="2129589" y="4928937"/>
                  <a:pt x="2213810" y="4908884"/>
                </a:cubicBezTo>
                <a:cubicBezTo>
                  <a:pt x="2298031" y="4888831"/>
                  <a:pt x="2306052" y="4932947"/>
                  <a:pt x="2334126" y="4884821"/>
                </a:cubicBezTo>
                <a:cubicBezTo>
                  <a:pt x="2362200" y="4836695"/>
                  <a:pt x="2410327" y="4712368"/>
                  <a:pt x="2382253" y="4620126"/>
                </a:cubicBezTo>
                <a:cubicBezTo>
                  <a:pt x="2354179" y="4527884"/>
                  <a:pt x="2245895" y="4463715"/>
                  <a:pt x="2165684" y="4331368"/>
                </a:cubicBezTo>
                <a:cubicBezTo>
                  <a:pt x="2085473" y="4199021"/>
                  <a:pt x="1977189" y="3978442"/>
                  <a:pt x="1900989" y="3826042"/>
                </a:cubicBezTo>
                <a:cubicBezTo>
                  <a:pt x="1824789" y="3673642"/>
                  <a:pt x="1828800" y="3721768"/>
                  <a:pt x="1708484" y="3416968"/>
                </a:cubicBezTo>
                <a:cubicBezTo>
                  <a:pt x="1588168" y="3112168"/>
                  <a:pt x="1287379" y="2342147"/>
                  <a:pt x="1179095" y="1997242"/>
                </a:cubicBezTo>
                <a:cubicBezTo>
                  <a:pt x="1070811" y="1652337"/>
                  <a:pt x="1078832" y="1564105"/>
                  <a:pt x="1058779" y="1347537"/>
                </a:cubicBezTo>
                <a:cubicBezTo>
                  <a:pt x="1038726" y="1130969"/>
                  <a:pt x="974558" y="890336"/>
                  <a:pt x="1058779" y="697831"/>
                </a:cubicBezTo>
                <a:cubicBezTo>
                  <a:pt x="1143000" y="505326"/>
                  <a:pt x="1439779" y="292768"/>
                  <a:pt x="1564105" y="192505"/>
                </a:cubicBezTo>
                <a:cubicBezTo>
                  <a:pt x="1688431" y="92242"/>
                  <a:pt x="1716505" y="128336"/>
                  <a:pt x="1804737" y="96252"/>
                </a:cubicBezTo>
                <a:cubicBezTo>
                  <a:pt x="1892969" y="64168"/>
                  <a:pt x="1993232" y="32084"/>
                  <a:pt x="2093495"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7F1ACF34-4349-4CBF-9F91-B4522931BF4D}"/>
              </a:ext>
            </a:extLst>
          </p:cNvPr>
          <p:cNvSpPr/>
          <p:nvPr/>
        </p:nvSpPr>
        <p:spPr>
          <a:xfrm>
            <a:off x="433137" y="3421782"/>
            <a:ext cx="10590836" cy="8298604"/>
          </a:xfrm>
          <a:custGeom>
            <a:avLst/>
            <a:gdLst>
              <a:gd name="connsiteX0" fmla="*/ 0 w 10590836"/>
              <a:gd name="connsiteY0" fmla="*/ 1655544 h 8298604"/>
              <a:gd name="connsiteX1" fmla="*/ 312821 w 10590836"/>
              <a:gd name="connsiteY1" fmla="*/ 2810576 h 8298604"/>
              <a:gd name="connsiteX2" fmla="*/ 794084 w 10590836"/>
              <a:gd name="connsiteY2" fmla="*/ 3821229 h 8298604"/>
              <a:gd name="connsiteX3" fmla="*/ 1515979 w 10590836"/>
              <a:gd name="connsiteY3" fmla="*/ 4831881 h 8298604"/>
              <a:gd name="connsiteX4" fmla="*/ 1876926 w 10590836"/>
              <a:gd name="connsiteY4" fmla="*/ 5674092 h 8298604"/>
              <a:gd name="connsiteX5" fmla="*/ 2286000 w 10590836"/>
              <a:gd name="connsiteY5" fmla="*/ 7238197 h 8298604"/>
              <a:gd name="connsiteX6" fmla="*/ 3007895 w 10590836"/>
              <a:gd name="connsiteY6" fmla="*/ 8272913 h 8298604"/>
              <a:gd name="connsiteX7" fmla="*/ 3922295 w 10590836"/>
              <a:gd name="connsiteY7" fmla="*/ 7911965 h 8298604"/>
              <a:gd name="connsiteX8" fmla="*/ 4379495 w 10590836"/>
              <a:gd name="connsiteY8" fmla="*/ 7117881 h 8298604"/>
              <a:gd name="connsiteX9" fmla="*/ 4932947 w 10590836"/>
              <a:gd name="connsiteY9" fmla="*/ 6636618 h 8298604"/>
              <a:gd name="connsiteX10" fmla="*/ 5967663 w 10590836"/>
              <a:gd name="connsiteY10" fmla="*/ 6299734 h 8298604"/>
              <a:gd name="connsiteX11" fmla="*/ 6569242 w 10590836"/>
              <a:gd name="connsiteY11" fmla="*/ 5433460 h 8298604"/>
              <a:gd name="connsiteX12" fmla="*/ 6497052 w 10590836"/>
              <a:gd name="connsiteY12" fmla="*/ 4711565 h 8298604"/>
              <a:gd name="connsiteX13" fmla="*/ 6208295 w 10590836"/>
              <a:gd name="connsiteY13" fmla="*/ 3893418 h 8298604"/>
              <a:gd name="connsiteX14" fmla="*/ 5991726 w 10590836"/>
              <a:gd name="connsiteY14" fmla="*/ 2810576 h 8298604"/>
              <a:gd name="connsiteX15" fmla="*/ 6112042 w 10590836"/>
              <a:gd name="connsiteY15" fmla="*/ 1775860 h 8298604"/>
              <a:gd name="connsiteX16" fmla="*/ 6930189 w 10590836"/>
              <a:gd name="connsiteY16" fmla="*/ 957713 h 8298604"/>
              <a:gd name="connsiteX17" fmla="*/ 8349916 w 10590836"/>
              <a:gd name="connsiteY17" fmla="*/ 524576 h 8298604"/>
              <a:gd name="connsiteX18" fmla="*/ 9192126 w 10590836"/>
              <a:gd name="connsiteY18" fmla="*/ 308007 h 8298604"/>
              <a:gd name="connsiteX19" fmla="*/ 9793705 w 10590836"/>
              <a:gd name="connsiteY19" fmla="*/ 43313 h 8298604"/>
              <a:gd name="connsiteX20" fmla="*/ 10106526 w 10590836"/>
              <a:gd name="connsiteY20" fmla="*/ 19250 h 8298604"/>
              <a:gd name="connsiteX21" fmla="*/ 10491537 w 10590836"/>
              <a:gd name="connsiteY21" fmla="*/ 235818 h 8298604"/>
              <a:gd name="connsiteX22" fmla="*/ 10563726 w 10590836"/>
              <a:gd name="connsiteY22" fmla="*/ 572702 h 8298604"/>
              <a:gd name="connsiteX23" fmla="*/ 10106526 w 10590836"/>
              <a:gd name="connsiteY23" fmla="*/ 1078029 h 8298604"/>
              <a:gd name="connsiteX24" fmla="*/ 9962147 w 10590836"/>
              <a:gd name="connsiteY24" fmla="*/ 1583355 h 8298604"/>
              <a:gd name="connsiteX25" fmla="*/ 9865895 w 10590836"/>
              <a:gd name="connsiteY25" fmla="*/ 2329313 h 8298604"/>
              <a:gd name="connsiteX26" fmla="*/ 9625263 w 10590836"/>
              <a:gd name="connsiteY26" fmla="*/ 3171523 h 8298604"/>
              <a:gd name="connsiteX27" fmla="*/ 9553074 w 10590836"/>
              <a:gd name="connsiteY27" fmla="*/ 3724976 h 8298604"/>
              <a:gd name="connsiteX28" fmla="*/ 9841831 w 10590836"/>
              <a:gd name="connsiteY28" fmla="*/ 4061860 h 8298604"/>
              <a:gd name="connsiteX29" fmla="*/ 10010274 w 10590836"/>
              <a:gd name="connsiteY29" fmla="*/ 4278429 h 8298604"/>
              <a:gd name="connsiteX30" fmla="*/ 10226842 w 10590836"/>
              <a:gd name="connsiteY30" fmla="*/ 4061860 h 829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90836" h="8298604">
                <a:moveTo>
                  <a:pt x="0" y="1655544"/>
                </a:moveTo>
                <a:cubicBezTo>
                  <a:pt x="90237" y="2052586"/>
                  <a:pt x="180474" y="2449629"/>
                  <a:pt x="312821" y="2810576"/>
                </a:cubicBezTo>
                <a:cubicBezTo>
                  <a:pt x="445168" y="3171524"/>
                  <a:pt x="593558" y="3484345"/>
                  <a:pt x="794084" y="3821229"/>
                </a:cubicBezTo>
                <a:cubicBezTo>
                  <a:pt x="994610" y="4158113"/>
                  <a:pt x="1335505" y="4523071"/>
                  <a:pt x="1515979" y="4831881"/>
                </a:cubicBezTo>
                <a:cubicBezTo>
                  <a:pt x="1696453" y="5140692"/>
                  <a:pt x="1748589" y="5273039"/>
                  <a:pt x="1876926" y="5674092"/>
                </a:cubicBezTo>
                <a:cubicBezTo>
                  <a:pt x="2005263" y="6075145"/>
                  <a:pt x="2097505" y="6805060"/>
                  <a:pt x="2286000" y="7238197"/>
                </a:cubicBezTo>
                <a:cubicBezTo>
                  <a:pt x="2474495" y="7671334"/>
                  <a:pt x="2735179" y="8160618"/>
                  <a:pt x="3007895" y="8272913"/>
                </a:cubicBezTo>
                <a:cubicBezTo>
                  <a:pt x="3280611" y="8385208"/>
                  <a:pt x="3693695" y="8104470"/>
                  <a:pt x="3922295" y="7911965"/>
                </a:cubicBezTo>
                <a:cubicBezTo>
                  <a:pt x="4150895" y="7719460"/>
                  <a:pt x="4211053" y="7330439"/>
                  <a:pt x="4379495" y="7117881"/>
                </a:cubicBezTo>
                <a:cubicBezTo>
                  <a:pt x="4547937" y="6905323"/>
                  <a:pt x="4668252" y="6772976"/>
                  <a:pt x="4932947" y="6636618"/>
                </a:cubicBezTo>
                <a:cubicBezTo>
                  <a:pt x="5197642" y="6500260"/>
                  <a:pt x="5694947" y="6500260"/>
                  <a:pt x="5967663" y="6299734"/>
                </a:cubicBezTo>
                <a:cubicBezTo>
                  <a:pt x="6240379" y="6099208"/>
                  <a:pt x="6481011" y="5698155"/>
                  <a:pt x="6569242" y="5433460"/>
                </a:cubicBezTo>
                <a:cubicBezTo>
                  <a:pt x="6657473" y="5168765"/>
                  <a:pt x="6557210" y="4968239"/>
                  <a:pt x="6497052" y="4711565"/>
                </a:cubicBezTo>
                <a:cubicBezTo>
                  <a:pt x="6436894" y="4454891"/>
                  <a:pt x="6292516" y="4210249"/>
                  <a:pt x="6208295" y="3893418"/>
                </a:cubicBezTo>
                <a:cubicBezTo>
                  <a:pt x="6124074" y="3576587"/>
                  <a:pt x="6007768" y="3163502"/>
                  <a:pt x="5991726" y="2810576"/>
                </a:cubicBezTo>
                <a:cubicBezTo>
                  <a:pt x="5975684" y="2457650"/>
                  <a:pt x="5955632" y="2084671"/>
                  <a:pt x="6112042" y="1775860"/>
                </a:cubicBezTo>
                <a:cubicBezTo>
                  <a:pt x="6268453" y="1467049"/>
                  <a:pt x="6557210" y="1166260"/>
                  <a:pt x="6930189" y="957713"/>
                </a:cubicBezTo>
                <a:cubicBezTo>
                  <a:pt x="7303168" y="749166"/>
                  <a:pt x="7972927" y="632860"/>
                  <a:pt x="8349916" y="524576"/>
                </a:cubicBezTo>
                <a:cubicBezTo>
                  <a:pt x="8726906" y="416292"/>
                  <a:pt x="8951495" y="388217"/>
                  <a:pt x="9192126" y="308007"/>
                </a:cubicBezTo>
                <a:cubicBezTo>
                  <a:pt x="9432757" y="227797"/>
                  <a:pt x="9641305" y="91439"/>
                  <a:pt x="9793705" y="43313"/>
                </a:cubicBezTo>
                <a:cubicBezTo>
                  <a:pt x="9946105" y="-4813"/>
                  <a:pt x="9990221" y="-12834"/>
                  <a:pt x="10106526" y="19250"/>
                </a:cubicBezTo>
                <a:cubicBezTo>
                  <a:pt x="10222831" y="51334"/>
                  <a:pt x="10415337" y="143576"/>
                  <a:pt x="10491537" y="235818"/>
                </a:cubicBezTo>
                <a:cubicBezTo>
                  <a:pt x="10567737" y="328060"/>
                  <a:pt x="10627894" y="432334"/>
                  <a:pt x="10563726" y="572702"/>
                </a:cubicBezTo>
                <a:cubicBezTo>
                  <a:pt x="10499558" y="713070"/>
                  <a:pt x="10206789" y="909587"/>
                  <a:pt x="10106526" y="1078029"/>
                </a:cubicBezTo>
                <a:cubicBezTo>
                  <a:pt x="10006263" y="1246471"/>
                  <a:pt x="10002252" y="1374808"/>
                  <a:pt x="9962147" y="1583355"/>
                </a:cubicBezTo>
                <a:cubicBezTo>
                  <a:pt x="9922042" y="1791902"/>
                  <a:pt x="9922042" y="2064618"/>
                  <a:pt x="9865895" y="2329313"/>
                </a:cubicBezTo>
                <a:cubicBezTo>
                  <a:pt x="9809748" y="2594008"/>
                  <a:pt x="9677400" y="2938913"/>
                  <a:pt x="9625263" y="3171523"/>
                </a:cubicBezTo>
                <a:cubicBezTo>
                  <a:pt x="9573126" y="3404133"/>
                  <a:pt x="9516979" y="3576587"/>
                  <a:pt x="9553074" y="3724976"/>
                </a:cubicBezTo>
                <a:cubicBezTo>
                  <a:pt x="9589169" y="3873365"/>
                  <a:pt x="9765631" y="3969618"/>
                  <a:pt x="9841831" y="4061860"/>
                </a:cubicBezTo>
                <a:cubicBezTo>
                  <a:pt x="9918031" y="4154102"/>
                  <a:pt x="9946106" y="4278429"/>
                  <a:pt x="10010274" y="4278429"/>
                </a:cubicBezTo>
                <a:cubicBezTo>
                  <a:pt x="10074442" y="4278429"/>
                  <a:pt x="10170695" y="4142071"/>
                  <a:pt x="10226842" y="406186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770725A8-DC28-495B-89E1-8CBE4E2E6E35}"/>
              </a:ext>
            </a:extLst>
          </p:cNvPr>
          <p:cNvSpPr/>
          <p:nvPr/>
        </p:nvSpPr>
        <p:spPr>
          <a:xfrm>
            <a:off x="10744201" y="4884820"/>
            <a:ext cx="4978736" cy="6557683"/>
          </a:xfrm>
          <a:custGeom>
            <a:avLst/>
            <a:gdLst>
              <a:gd name="connsiteX0" fmla="*/ 0 w 3811673"/>
              <a:gd name="connsiteY0" fmla="*/ 4788568 h 5511394"/>
              <a:gd name="connsiteX1" fmla="*/ 866274 w 3811673"/>
              <a:gd name="connsiteY1" fmla="*/ 4475747 h 5511394"/>
              <a:gd name="connsiteX2" fmla="*/ 1540042 w 3811673"/>
              <a:gd name="connsiteY2" fmla="*/ 4475747 h 5511394"/>
              <a:gd name="connsiteX3" fmla="*/ 1684421 w 3811673"/>
              <a:gd name="connsiteY3" fmla="*/ 4932947 h 5511394"/>
              <a:gd name="connsiteX4" fmla="*/ 1804737 w 3811673"/>
              <a:gd name="connsiteY4" fmla="*/ 5390147 h 5511394"/>
              <a:gd name="connsiteX5" fmla="*/ 2310063 w 3811673"/>
              <a:gd name="connsiteY5" fmla="*/ 5462337 h 5511394"/>
              <a:gd name="connsiteX6" fmla="*/ 2574758 w 3811673"/>
              <a:gd name="connsiteY6" fmla="*/ 4740442 h 5511394"/>
              <a:gd name="connsiteX7" fmla="*/ 2935705 w 3811673"/>
              <a:gd name="connsiteY7" fmla="*/ 4259179 h 5511394"/>
              <a:gd name="connsiteX8" fmla="*/ 3609474 w 3811673"/>
              <a:gd name="connsiteY8" fmla="*/ 3994484 h 5511394"/>
              <a:gd name="connsiteX9" fmla="*/ 3801979 w 3811673"/>
              <a:gd name="connsiteY9" fmla="*/ 3561347 h 5511394"/>
              <a:gd name="connsiteX10" fmla="*/ 3368842 w 3811673"/>
              <a:gd name="connsiteY10" fmla="*/ 3128211 h 5511394"/>
              <a:gd name="connsiteX11" fmla="*/ 2406316 w 3811673"/>
              <a:gd name="connsiteY11" fmla="*/ 2815390 h 5511394"/>
              <a:gd name="connsiteX12" fmla="*/ 1491916 w 3811673"/>
              <a:gd name="connsiteY12" fmla="*/ 2165684 h 5511394"/>
              <a:gd name="connsiteX13" fmla="*/ 986590 w 3811673"/>
              <a:gd name="connsiteY13" fmla="*/ 1491916 h 5511394"/>
              <a:gd name="connsiteX14" fmla="*/ 673769 w 3811673"/>
              <a:gd name="connsiteY14" fmla="*/ 770021 h 5511394"/>
              <a:gd name="connsiteX15" fmla="*/ 673769 w 3811673"/>
              <a:gd name="connsiteY15" fmla="*/ 409074 h 5511394"/>
              <a:gd name="connsiteX16" fmla="*/ 890337 w 3811673"/>
              <a:gd name="connsiteY16" fmla="*/ 0 h 5511394"/>
              <a:gd name="connsiteX0" fmla="*/ 0 w 4894515"/>
              <a:gd name="connsiteY0" fmla="*/ 6448926 h 6448926"/>
              <a:gd name="connsiteX1" fmla="*/ 1949116 w 4894515"/>
              <a:gd name="connsiteY1" fmla="*/ 4475747 h 6448926"/>
              <a:gd name="connsiteX2" fmla="*/ 2622884 w 4894515"/>
              <a:gd name="connsiteY2" fmla="*/ 4475747 h 6448926"/>
              <a:gd name="connsiteX3" fmla="*/ 2767263 w 4894515"/>
              <a:gd name="connsiteY3" fmla="*/ 4932947 h 6448926"/>
              <a:gd name="connsiteX4" fmla="*/ 2887579 w 4894515"/>
              <a:gd name="connsiteY4" fmla="*/ 5390147 h 6448926"/>
              <a:gd name="connsiteX5" fmla="*/ 3392905 w 4894515"/>
              <a:gd name="connsiteY5" fmla="*/ 5462337 h 6448926"/>
              <a:gd name="connsiteX6" fmla="*/ 3657600 w 4894515"/>
              <a:gd name="connsiteY6" fmla="*/ 4740442 h 6448926"/>
              <a:gd name="connsiteX7" fmla="*/ 4018547 w 4894515"/>
              <a:gd name="connsiteY7" fmla="*/ 4259179 h 6448926"/>
              <a:gd name="connsiteX8" fmla="*/ 4692316 w 4894515"/>
              <a:gd name="connsiteY8" fmla="*/ 3994484 h 6448926"/>
              <a:gd name="connsiteX9" fmla="*/ 4884821 w 4894515"/>
              <a:gd name="connsiteY9" fmla="*/ 3561347 h 6448926"/>
              <a:gd name="connsiteX10" fmla="*/ 4451684 w 4894515"/>
              <a:gd name="connsiteY10" fmla="*/ 3128211 h 6448926"/>
              <a:gd name="connsiteX11" fmla="*/ 3489158 w 4894515"/>
              <a:gd name="connsiteY11" fmla="*/ 2815390 h 6448926"/>
              <a:gd name="connsiteX12" fmla="*/ 2574758 w 4894515"/>
              <a:gd name="connsiteY12" fmla="*/ 2165684 h 6448926"/>
              <a:gd name="connsiteX13" fmla="*/ 2069432 w 4894515"/>
              <a:gd name="connsiteY13" fmla="*/ 1491916 h 6448926"/>
              <a:gd name="connsiteX14" fmla="*/ 1756611 w 4894515"/>
              <a:gd name="connsiteY14" fmla="*/ 770021 h 6448926"/>
              <a:gd name="connsiteX15" fmla="*/ 1756611 w 4894515"/>
              <a:gd name="connsiteY15" fmla="*/ 409074 h 6448926"/>
              <a:gd name="connsiteX16" fmla="*/ 1973179 w 4894515"/>
              <a:gd name="connsiteY16" fmla="*/ 0 h 6448926"/>
              <a:gd name="connsiteX0" fmla="*/ 0 w 4894515"/>
              <a:gd name="connsiteY0" fmla="*/ 6448926 h 6448926"/>
              <a:gd name="connsiteX1" fmla="*/ 1203158 w 4894515"/>
              <a:gd name="connsiteY1" fmla="*/ 4788568 h 6448926"/>
              <a:gd name="connsiteX2" fmla="*/ 1949116 w 4894515"/>
              <a:gd name="connsiteY2" fmla="*/ 4475747 h 6448926"/>
              <a:gd name="connsiteX3" fmla="*/ 2622884 w 4894515"/>
              <a:gd name="connsiteY3" fmla="*/ 4475747 h 6448926"/>
              <a:gd name="connsiteX4" fmla="*/ 2767263 w 4894515"/>
              <a:gd name="connsiteY4" fmla="*/ 4932947 h 6448926"/>
              <a:gd name="connsiteX5" fmla="*/ 2887579 w 4894515"/>
              <a:gd name="connsiteY5" fmla="*/ 5390147 h 6448926"/>
              <a:gd name="connsiteX6" fmla="*/ 3392905 w 4894515"/>
              <a:gd name="connsiteY6" fmla="*/ 5462337 h 6448926"/>
              <a:gd name="connsiteX7" fmla="*/ 3657600 w 4894515"/>
              <a:gd name="connsiteY7" fmla="*/ 4740442 h 6448926"/>
              <a:gd name="connsiteX8" fmla="*/ 4018547 w 4894515"/>
              <a:gd name="connsiteY8" fmla="*/ 4259179 h 6448926"/>
              <a:gd name="connsiteX9" fmla="*/ 4692316 w 4894515"/>
              <a:gd name="connsiteY9" fmla="*/ 3994484 h 6448926"/>
              <a:gd name="connsiteX10" fmla="*/ 4884821 w 4894515"/>
              <a:gd name="connsiteY10" fmla="*/ 3561347 h 6448926"/>
              <a:gd name="connsiteX11" fmla="*/ 4451684 w 4894515"/>
              <a:gd name="connsiteY11" fmla="*/ 3128211 h 6448926"/>
              <a:gd name="connsiteX12" fmla="*/ 3489158 w 4894515"/>
              <a:gd name="connsiteY12" fmla="*/ 2815390 h 6448926"/>
              <a:gd name="connsiteX13" fmla="*/ 2574758 w 4894515"/>
              <a:gd name="connsiteY13" fmla="*/ 2165684 h 6448926"/>
              <a:gd name="connsiteX14" fmla="*/ 2069432 w 4894515"/>
              <a:gd name="connsiteY14" fmla="*/ 1491916 h 6448926"/>
              <a:gd name="connsiteX15" fmla="*/ 1756611 w 4894515"/>
              <a:gd name="connsiteY15" fmla="*/ 770021 h 6448926"/>
              <a:gd name="connsiteX16" fmla="*/ 1756611 w 4894515"/>
              <a:gd name="connsiteY16" fmla="*/ 409074 h 6448926"/>
              <a:gd name="connsiteX17" fmla="*/ 1973179 w 4894515"/>
              <a:gd name="connsiteY17" fmla="*/ 0 h 6448926"/>
              <a:gd name="connsiteX0" fmla="*/ 0 w 4894515"/>
              <a:gd name="connsiteY0" fmla="*/ 6448926 h 6448926"/>
              <a:gd name="connsiteX1" fmla="*/ 1203158 w 4894515"/>
              <a:gd name="connsiteY1" fmla="*/ 4788568 h 6448926"/>
              <a:gd name="connsiteX2" fmla="*/ 1804737 w 4894515"/>
              <a:gd name="connsiteY2" fmla="*/ 4307305 h 6448926"/>
              <a:gd name="connsiteX3" fmla="*/ 2622884 w 4894515"/>
              <a:gd name="connsiteY3" fmla="*/ 4475747 h 6448926"/>
              <a:gd name="connsiteX4" fmla="*/ 2767263 w 4894515"/>
              <a:gd name="connsiteY4" fmla="*/ 4932947 h 6448926"/>
              <a:gd name="connsiteX5" fmla="*/ 2887579 w 4894515"/>
              <a:gd name="connsiteY5" fmla="*/ 5390147 h 6448926"/>
              <a:gd name="connsiteX6" fmla="*/ 3392905 w 4894515"/>
              <a:gd name="connsiteY6" fmla="*/ 5462337 h 6448926"/>
              <a:gd name="connsiteX7" fmla="*/ 3657600 w 4894515"/>
              <a:gd name="connsiteY7" fmla="*/ 4740442 h 6448926"/>
              <a:gd name="connsiteX8" fmla="*/ 4018547 w 4894515"/>
              <a:gd name="connsiteY8" fmla="*/ 4259179 h 6448926"/>
              <a:gd name="connsiteX9" fmla="*/ 4692316 w 4894515"/>
              <a:gd name="connsiteY9" fmla="*/ 3994484 h 6448926"/>
              <a:gd name="connsiteX10" fmla="*/ 4884821 w 4894515"/>
              <a:gd name="connsiteY10" fmla="*/ 3561347 h 6448926"/>
              <a:gd name="connsiteX11" fmla="*/ 4451684 w 4894515"/>
              <a:gd name="connsiteY11" fmla="*/ 3128211 h 6448926"/>
              <a:gd name="connsiteX12" fmla="*/ 3489158 w 4894515"/>
              <a:gd name="connsiteY12" fmla="*/ 2815390 h 6448926"/>
              <a:gd name="connsiteX13" fmla="*/ 2574758 w 4894515"/>
              <a:gd name="connsiteY13" fmla="*/ 2165684 h 6448926"/>
              <a:gd name="connsiteX14" fmla="*/ 2069432 w 4894515"/>
              <a:gd name="connsiteY14" fmla="*/ 1491916 h 6448926"/>
              <a:gd name="connsiteX15" fmla="*/ 1756611 w 4894515"/>
              <a:gd name="connsiteY15" fmla="*/ 770021 h 6448926"/>
              <a:gd name="connsiteX16" fmla="*/ 1756611 w 4894515"/>
              <a:gd name="connsiteY16" fmla="*/ 409074 h 6448926"/>
              <a:gd name="connsiteX17" fmla="*/ 1973179 w 4894515"/>
              <a:gd name="connsiteY17" fmla="*/ 0 h 6448926"/>
              <a:gd name="connsiteX0" fmla="*/ 0 w 4894515"/>
              <a:gd name="connsiteY0" fmla="*/ 6448926 h 6448926"/>
              <a:gd name="connsiteX1" fmla="*/ 385011 w 4894515"/>
              <a:gd name="connsiteY1" fmla="*/ 6232358 h 6448926"/>
              <a:gd name="connsiteX2" fmla="*/ 1203158 w 4894515"/>
              <a:gd name="connsiteY2" fmla="*/ 4788568 h 6448926"/>
              <a:gd name="connsiteX3" fmla="*/ 1804737 w 4894515"/>
              <a:gd name="connsiteY3" fmla="*/ 4307305 h 6448926"/>
              <a:gd name="connsiteX4" fmla="*/ 2622884 w 4894515"/>
              <a:gd name="connsiteY4" fmla="*/ 4475747 h 6448926"/>
              <a:gd name="connsiteX5" fmla="*/ 2767263 w 4894515"/>
              <a:gd name="connsiteY5" fmla="*/ 4932947 h 6448926"/>
              <a:gd name="connsiteX6" fmla="*/ 2887579 w 4894515"/>
              <a:gd name="connsiteY6" fmla="*/ 5390147 h 6448926"/>
              <a:gd name="connsiteX7" fmla="*/ 3392905 w 4894515"/>
              <a:gd name="connsiteY7" fmla="*/ 5462337 h 6448926"/>
              <a:gd name="connsiteX8" fmla="*/ 3657600 w 4894515"/>
              <a:gd name="connsiteY8" fmla="*/ 4740442 h 6448926"/>
              <a:gd name="connsiteX9" fmla="*/ 4018547 w 4894515"/>
              <a:gd name="connsiteY9" fmla="*/ 4259179 h 6448926"/>
              <a:gd name="connsiteX10" fmla="*/ 4692316 w 4894515"/>
              <a:gd name="connsiteY10" fmla="*/ 3994484 h 6448926"/>
              <a:gd name="connsiteX11" fmla="*/ 4884821 w 4894515"/>
              <a:gd name="connsiteY11" fmla="*/ 3561347 h 6448926"/>
              <a:gd name="connsiteX12" fmla="*/ 4451684 w 4894515"/>
              <a:gd name="connsiteY12" fmla="*/ 3128211 h 6448926"/>
              <a:gd name="connsiteX13" fmla="*/ 3489158 w 4894515"/>
              <a:gd name="connsiteY13" fmla="*/ 2815390 h 6448926"/>
              <a:gd name="connsiteX14" fmla="*/ 2574758 w 4894515"/>
              <a:gd name="connsiteY14" fmla="*/ 2165684 h 6448926"/>
              <a:gd name="connsiteX15" fmla="*/ 2069432 w 4894515"/>
              <a:gd name="connsiteY15" fmla="*/ 1491916 h 6448926"/>
              <a:gd name="connsiteX16" fmla="*/ 1756611 w 4894515"/>
              <a:gd name="connsiteY16" fmla="*/ 770021 h 6448926"/>
              <a:gd name="connsiteX17" fmla="*/ 1756611 w 4894515"/>
              <a:gd name="connsiteY17" fmla="*/ 409074 h 6448926"/>
              <a:gd name="connsiteX18" fmla="*/ 1973179 w 4894515"/>
              <a:gd name="connsiteY18" fmla="*/ 0 h 6448926"/>
              <a:gd name="connsiteX0" fmla="*/ 0 w 5062957"/>
              <a:gd name="connsiteY0" fmla="*/ 5895473 h 6293678"/>
              <a:gd name="connsiteX1" fmla="*/ 553453 w 5062957"/>
              <a:gd name="connsiteY1" fmla="*/ 6232358 h 6293678"/>
              <a:gd name="connsiteX2" fmla="*/ 1371600 w 5062957"/>
              <a:gd name="connsiteY2" fmla="*/ 4788568 h 6293678"/>
              <a:gd name="connsiteX3" fmla="*/ 1973179 w 5062957"/>
              <a:gd name="connsiteY3" fmla="*/ 4307305 h 6293678"/>
              <a:gd name="connsiteX4" fmla="*/ 2791326 w 5062957"/>
              <a:gd name="connsiteY4" fmla="*/ 4475747 h 6293678"/>
              <a:gd name="connsiteX5" fmla="*/ 2935705 w 5062957"/>
              <a:gd name="connsiteY5" fmla="*/ 4932947 h 6293678"/>
              <a:gd name="connsiteX6" fmla="*/ 3056021 w 5062957"/>
              <a:gd name="connsiteY6" fmla="*/ 5390147 h 6293678"/>
              <a:gd name="connsiteX7" fmla="*/ 3561347 w 5062957"/>
              <a:gd name="connsiteY7" fmla="*/ 5462337 h 6293678"/>
              <a:gd name="connsiteX8" fmla="*/ 3826042 w 5062957"/>
              <a:gd name="connsiteY8" fmla="*/ 4740442 h 6293678"/>
              <a:gd name="connsiteX9" fmla="*/ 4186989 w 5062957"/>
              <a:gd name="connsiteY9" fmla="*/ 4259179 h 6293678"/>
              <a:gd name="connsiteX10" fmla="*/ 4860758 w 5062957"/>
              <a:gd name="connsiteY10" fmla="*/ 3994484 h 6293678"/>
              <a:gd name="connsiteX11" fmla="*/ 5053263 w 5062957"/>
              <a:gd name="connsiteY11" fmla="*/ 3561347 h 6293678"/>
              <a:gd name="connsiteX12" fmla="*/ 4620126 w 5062957"/>
              <a:gd name="connsiteY12" fmla="*/ 3128211 h 6293678"/>
              <a:gd name="connsiteX13" fmla="*/ 3657600 w 5062957"/>
              <a:gd name="connsiteY13" fmla="*/ 2815390 h 6293678"/>
              <a:gd name="connsiteX14" fmla="*/ 2743200 w 5062957"/>
              <a:gd name="connsiteY14" fmla="*/ 2165684 h 6293678"/>
              <a:gd name="connsiteX15" fmla="*/ 2237874 w 5062957"/>
              <a:gd name="connsiteY15" fmla="*/ 1491916 h 6293678"/>
              <a:gd name="connsiteX16" fmla="*/ 1925053 w 5062957"/>
              <a:gd name="connsiteY16" fmla="*/ 770021 h 6293678"/>
              <a:gd name="connsiteX17" fmla="*/ 1925053 w 5062957"/>
              <a:gd name="connsiteY17" fmla="*/ 409074 h 6293678"/>
              <a:gd name="connsiteX18" fmla="*/ 2141621 w 5062957"/>
              <a:gd name="connsiteY18" fmla="*/ 0 h 6293678"/>
              <a:gd name="connsiteX0" fmla="*/ 0 w 5062957"/>
              <a:gd name="connsiteY0" fmla="*/ 5895473 h 6815343"/>
              <a:gd name="connsiteX1" fmla="*/ 312821 w 5062957"/>
              <a:gd name="connsiteY1" fmla="*/ 6809874 h 6815343"/>
              <a:gd name="connsiteX2" fmla="*/ 553453 w 5062957"/>
              <a:gd name="connsiteY2" fmla="*/ 6232358 h 6815343"/>
              <a:gd name="connsiteX3" fmla="*/ 1371600 w 5062957"/>
              <a:gd name="connsiteY3" fmla="*/ 4788568 h 6815343"/>
              <a:gd name="connsiteX4" fmla="*/ 1973179 w 5062957"/>
              <a:gd name="connsiteY4" fmla="*/ 4307305 h 6815343"/>
              <a:gd name="connsiteX5" fmla="*/ 2791326 w 5062957"/>
              <a:gd name="connsiteY5" fmla="*/ 4475747 h 6815343"/>
              <a:gd name="connsiteX6" fmla="*/ 2935705 w 5062957"/>
              <a:gd name="connsiteY6" fmla="*/ 4932947 h 6815343"/>
              <a:gd name="connsiteX7" fmla="*/ 3056021 w 5062957"/>
              <a:gd name="connsiteY7" fmla="*/ 5390147 h 6815343"/>
              <a:gd name="connsiteX8" fmla="*/ 3561347 w 5062957"/>
              <a:gd name="connsiteY8" fmla="*/ 5462337 h 6815343"/>
              <a:gd name="connsiteX9" fmla="*/ 3826042 w 5062957"/>
              <a:gd name="connsiteY9" fmla="*/ 4740442 h 6815343"/>
              <a:gd name="connsiteX10" fmla="*/ 4186989 w 5062957"/>
              <a:gd name="connsiteY10" fmla="*/ 4259179 h 6815343"/>
              <a:gd name="connsiteX11" fmla="*/ 4860758 w 5062957"/>
              <a:gd name="connsiteY11" fmla="*/ 3994484 h 6815343"/>
              <a:gd name="connsiteX12" fmla="*/ 5053263 w 5062957"/>
              <a:gd name="connsiteY12" fmla="*/ 3561347 h 6815343"/>
              <a:gd name="connsiteX13" fmla="*/ 4620126 w 5062957"/>
              <a:gd name="connsiteY13" fmla="*/ 3128211 h 6815343"/>
              <a:gd name="connsiteX14" fmla="*/ 3657600 w 5062957"/>
              <a:gd name="connsiteY14" fmla="*/ 2815390 h 6815343"/>
              <a:gd name="connsiteX15" fmla="*/ 2743200 w 5062957"/>
              <a:gd name="connsiteY15" fmla="*/ 2165684 h 6815343"/>
              <a:gd name="connsiteX16" fmla="*/ 2237874 w 5062957"/>
              <a:gd name="connsiteY16" fmla="*/ 1491916 h 6815343"/>
              <a:gd name="connsiteX17" fmla="*/ 1925053 w 5062957"/>
              <a:gd name="connsiteY17" fmla="*/ 770021 h 6815343"/>
              <a:gd name="connsiteX18" fmla="*/ 1925053 w 5062957"/>
              <a:gd name="connsiteY18" fmla="*/ 409074 h 6815343"/>
              <a:gd name="connsiteX19" fmla="*/ 2141621 w 5062957"/>
              <a:gd name="connsiteY19" fmla="*/ 0 h 6815343"/>
              <a:gd name="connsiteX0" fmla="*/ 0 w 5062957"/>
              <a:gd name="connsiteY0" fmla="*/ 5895473 h 6813398"/>
              <a:gd name="connsiteX1" fmla="*/ 312821 w 5062957"/>
              <a:gd name="connsiteY1" fmla="*/ 6809874 h 6813398"/>
              <a:gd name="connsiteX2" fmla="*/ 601579 w 5062957"/>
              <a:gd name="connsiteY2" fmla="*/ 5991726 h 6813398"/>
              <a:gd name="connsiteX3" fmla="*/ 1371600 w 5062957"/>
              <a:gd name="connsiteY3" fmla="*/ 4788568 h 6813398"/>
              <a:gd name="connsiteX4" fmla="*/ 1973179 w 5062957"/>
              <a:gd name="connsiteY4" fmla="*/ 4307305 h 6813398"/>
              <a:gd name="connsiteX5" fmla="*/ 2791326 w 5062957"/>
              <a:gd name="connsiteY5" fmla="*/ 4475747 h 6813398"/>
              <a:gd name="connsiteX6" fmla="*/ 2935705 w 5062957"/>
              <a:gd name="connsiteY6" fmla="*/ 4932947 h 6813398"/>
              <a:gd name="connsiteX7" fmla="*/ 3056021 w 5062957"/>
              <a:gd name="connsiteY7" fmla="*/ 5390147 h 6813398"/>
              <a:gd name="connsiteX8" fmla="*/ 3561347 w 5062957"/>
              <a:gd name="connsiteY8" fmla="*/ 5462337 h 6813398"/>
              <a:gd name="connsiteX9" fmla="*/ 3826042 w 5062957"/>
              <a:gd name="connsiteY9" fmla="*/ 4740442 h 6813398"/>
              <a:gd name="connsiteX10" fmla="*/ 4186989 w 5062957"/>
              <a:gd name="connsiteY10" fmla="*/ 4259179 h 6813398"/>
              <a:gd name="connsiteX11" fmla="*/ 4860758 w 5062957"/>
              <a:gd name="connsiteY11" fmla="*/ 3994484 h 6813398"/>
              <a:gd name="connsiteX12" fmla="*/ 5053263 w 5062957"/>
              <a:gd name="connsiteY12" fmla="*/ 3561347 h 6813398"/>
              <a:gd name="connsiteX13" fmla="*/ 4620126 w 5062957"/>
              <a:gd name="connsiteY13" fmla="*/ 3128211 h 6813398"/>
              <a:gd name="connsiteX14" fmla="*/ 3657600 w 5062957"/>
              <a:gd name="connsiteY14" fmla="*/ 2815390 h 6813398"/>
              <a:gd name="connsiteX15" fmla="*/ 2743200 w 5062957"/>
              <a:gd name="connsiteY15" fmla="*/ 2165684 h 6813398"/>
              <a:gd name="connsiteX16" fmla="*/ 2237874 w 5062957"/>
              <a:gd name="connsiteY16" fmla="*/ 1491916 h 6813398"/>
              <a:gd name="connsiteX17" fmla="*/ 1925053 w 5062957"/>
              <a:gd name="connsiteY17" fmla="*/ 770021 h 6813398"/>
              <a:gd name="connsiteX18" fmla="*/ 1925053 w 5062957"/>
              <a:gd name="connsiteY18" fmla="*/ 409074 h 6813398"/>
              <a:gd name="connsiteX19" fmla="*/ 2141621 w 5062957"/>
              <a:gd name="connsiteY19" fmla="*/ 0 h 6813398"/>
              <a:gd name="connsiteX0" fmla="*/ 0 w 5062957"/>
              <a:gd name="connsiteY0" fmla="*/ 5895473 h 6813398"/>
              <a:gd name="connsiteX1" fmla="*/ 312821 w 5062957"/>
              <a:gd name="connsiteY1" fmla="*/ 6809874 h 6813398"/>
              <a:gd name="connsiteX2" fmla="*/ 601579 w 5062957"/>
              <a:gd name="connsiteY2" fmla="*/ 5991726 h 6813398"/>
              <a:gd name="connsiteX3" fmla="*/ 1395664 w 5062957"/>
              <a:gd name="connsiteY3" fmla="*/ 4740442 h 6813398"/>
              <a:gd name="connsiteX4" fmla="*/ 1973179 w 5062957"/>
              <a:gd name="connsiteY4" fmla="*/ 4307305 h 6813398"/>
              <a:gd name="connsiteX5" fmla="*/ 2791326 w 5062957"/>
              <a:gd name="connsiteY5" fmla="*/ 4475747 h 6813398"/>
              <a:gd name="connsiteX6" fmla="*/ 2935705 w 5062957"/>
              <a:gd name="connsiteY6" fmla="*/ 4932947 h 6813398"/>
              <a:gd name="connsiteX7" fmla="*/ 3056021 w 5062957"/>
              <a:gd name="connsiteY7" fmla="*/ 5390147 h 6813398"/>
              <a:gd name="connsiteX8" fmla="*/ 3561347 w 5062957"/>
              <a:gd name="connsiteY8" fmla="*/ 5462337 h 6813398"/>
              <a:gd name="connsiteX9" fmla="*/ 3826042 w 5062957"/>
              <a:gd name="connsiteY9" fmla="*/ 4740442 h 6813398"/>
              <a:gd name="connsiteX10" fmla="*/ 4186989 w 5062957"/>
              <a:gd name="connsiteY10" fmla="*/ 4259179 h 6813398"/>
              <a:gd name="connsiteX11" fmla="*/ 4860758 w 5062957"/>
              <a:gd name="connsiteY11" fmla="*/ 3994484 h 6813398"/>
              <a:gd name="connsiteX12" fmla="*/ 5053263 w 5062957"/>
              <a:gd name="connsiteY12" fmla="*/ 3561347 h 6813398"/>
              <a:gd name="connsiteX13" fmla="*/ 4620126 w 5062957"/>
              <a:gd name="connsiteY13" fmla="*/ 3128211 h 6813398"/>
              <a:gd name="connsiteX14" fmla="*/ 3657600 w 5062957"/>
              <a:gd name="connsiteY14" fmla="*/ 2815390 h 6813398"/>
              <a:gd name="connsiteX15" fmla="*/ 2743200 w 5062957"/>
              <a:gd name="connsiteY15" fmla="*/ 2165684 h 6813398"/>
              <a:gd name="connsiteX16" fmla="*/ 2237874 w 5062957"/>
              <a:gd name="connsiteY16" fmla="*/ 1491916 h 6813398"/>
              <a:gd name="connsiteX17" fmla="*/ 1925053 w 5062957"/>
              <a:gd name="connsiteY17" fmla="*/ 770021 h 6813398"/>
              <a:gd name="connsiteX18" fmla="*/ 1925053 w 5062957"/>
              <a:gd name="connsiteY18" fmla="*/ 409074 h 6813398"/>
              <a:gd name="connsiteX19" fmla="*/ 2141621 w 5062957"/>
              <a:gd name="connsiteY19" fmla="*/ 0 h 6813398"/>
              <a:gd name="connsiteX0" fmla="*/ 0 w 5062957"/>
              <a:gd name="connsiteY0" fmla="*/ 5895473 h 6813398"/>
              <a:gd name="connsiteX1" fmla="*/ 312821 w 5062957"/>
              <a:gd name="connsiteY1" fmla="*/ 6809874 h 6813398"/>
              <a:gd name="connsiteX2" fmla="*/ 601579 w 5062957"/>
              <a:gd name="connsiteY2" fmla="*/ 5991726 h 6813398"/>
              <a:gd name="connsiteX3" fmla="*/ 1275349 w 5062957"/>
              <a:gd name="connsiteY3" fmla="*/ 4812632 h 6813398"/>
              <a:gd name="connsiteX4" fmla="*/ 1973179 w 5062957"/>
              <a:gd name="connsiteY4" fmla="*/ 4307305 h 6813398"/>
              <a:gd name="connsiteX5" fmla="*/ 2791326 w 5062957"/>
              <a:gd name="connsiteY5" fmla="*/ 4475747 h 6813398"/>
              <a:gd name="connsiteX6" fmla="*/ 2935705 w 5062957"/>
              <a:gd name="connsiteY6" fmla="*/ 4932947 h 6813398"/>
              <a:gd name="connsiteX7" fmla="*/ 3056021 w 5062957"/>
              <a:gd name="connsiteY7" fmla="*/ 5390147 h 6813398"/>
              <a:gd name="connsiteX8" fmla="*/ 3561347 w 5062957"/>
              <a:gd name="connsiteY8" fmla="*/ 5462337 h 6813398"/>
              <a:gd name="connsiteX9" fmla="*/ 3826042 w 5062957"/>
              <a:gd name="connsiteY9" fmla="*/ 4740442 h 6813398"/>
              <a:gd name="connsiteX10" fmla="*/ 4186989 w 5062957"/>
              <a:gd name="connsiteY10" fmla="*/ 4259179 h 6813398"/>
              <a:gd name="connsiteX11" fmla="*/ 4860758 w 5062957"/>
              <a:gd name="connsiteY11" fmla="*/ 3994484 h 6813398"/>
              <a:gd name="connsiteX12" fmla="*/ 5053263 w 5062957"/>
              <a:gd name="connsiteY12" fmla="*/ 3561347 h 6813398"/>
              <a:gd name="connsiteX13" fmla="*/ 4620126 w 5062957"/>
              <a:gd name="connsiteY13" fmla="*/ 3128211 h 6813398"/>
              <a:gd name="connsiteX14" fmla="*/ 3657600 w 5062957"/>
              <a:gd name="connsiteY14" fmla="*/ 2815390 h 6813398"/>
              <a:gd name="connsiteX15" fmla="*/ 2743200 w 5062957"/>
              <a:gd name="connsiteY15" fmla="*/ 2165684 h 6813398"/>
              <a:gd name="connsiteX16" fmla="*/ 2237874 w 5062957"/>
              <a:gd name="connsiteY16" fmla="*/ 1491916 h 6813398"/>
              <a:gd name="connsiteX17" fmla="*/ 1925053 w 5062957"/>
              <a:gd name="connsiteY17" fmla="*/ 770021 h 6813398"/>
              <a:gd name="connsiteX18" fmla="*/ 1925053 w 5062957"/>
              <a:gd name="connsiteY18" fmla="*/ 409074 h 6813398"/>
              <a:gd name="connsiteX19" fmla="*/ 2141621 w 5062957"/>
              <a:gd name="connsiteY19" fmla="*/ 0 h 6813398"/>
              <a:gd name="connsiteX0" fmla="*/ 0 w 5062957"/>
              <a:gd name="connsiteY0" fmla="*/ 5895473 h 6813669"/>
              <a:gd name="connsiteX1" fmla="*/ 312821 w 5062957"/>
              <a:gd name="connsiteY1" fmla="*/ 6809874 h 6813669"/>
              <a:gd name="connsiteX2" fmla="*/ 673769 w 5062957"/>
              <a:gd name="connsiteY2" fmla="*/ 6039852 h 6813669"/>
              <a:gd name="connsiteX3" fmla="*/ 1275349 w 5062957"/>
              <a:gd name="connsiteY3" fmla="*/ 4812632 h 6813669"/>
              <a:gd name="connsiteX4" fmla="*/ 1973179 w 5062957"/>
              <a:gd name="connsiteY4" fmla="*/ 4307305 h 6813669"/>
              <a:gd name="connsiteX5" fmla="*/ 2791326 w 5062957"/>
              <a:gd name="connsiteY5" fmla="*/ 4475747 h 6813669"/>
              <a:gd name="connsiteX6" fmla="*/ 2935705 w 5062957"/>
              <a:gd name="connsiteY6" fmla="*/ 4932947 h 6813669"/>
              <a:gd name="connsiteX7" fmla="*/ 3056021 w 5062957"/>
              <a:gd name="connsiteY7" fmla="*/ 5390147 h 6813669"/>
              <a:gd name="connsiteX8" fmla="*/ 3561347 w 5062957"/>
              <a:gd name="connsiteY8" fmla="*/ 5462337 h 6813669"/>
              <a:gd name="connsiteX9" fmla="*/ 3826042 w 5062957"/>
              <a:gd name="connsiteY9" fmla="*/ 4740442 h 6813669"/>
              <a:gd name="connsiteX10" fmla="*/ 4186989 w 5062957"/>
              <a:gd name="connsiteY10" fmla="*/ 4259179 h 6813669"/>
              <a:gd name="connsiteX11" fmla="*/ 4860758 w 5062957"/>
              <a:gd name="connsiteY11" fmla="*/ 3994484 h 6813669"/>
              <a:gd name="connsiteX12" fmla="*/ 5053263 w 5062957"/>
              <a:gd name="connsiteY12" fmla="*/ 3561347 h 6813669"/>
              <a:gd name="connsiteX13" fmla="*/ 4620126 w 5062957"/>
              <a:gd name="connsiteY13" fmla="*/ 3128211 h 6813669"/>
              <a:gd name="connsiteX14" fmla="*/ 3657600 w 5062957"/>
              <a:gd name="connsiteY14" fmla="*/ 2815390 h 6813669"/>
              <a:gd name="connsiteX15" fmla="*/ 2743200 w 5062957"/>
              <a:gd name="connsiteY15" fmla="*/ 2165684 h 6813669"/>
              <a:gd name="connsiteX16" fmla="*/ 2237874 w 5062957"/>
              <a:gd name="connsiteY16" fmla="*/ 1491916 h 6813669"/>
              <a:gd name="connsiteX17" fmla="*/ 1925053 w 5062957"/>
              <a:gd name="connsiteY17" fmla="*/ 770021 h 6813669"/>
              <a:gd name="connsiteX18" fmla="*/ 1925053 w 5062957"/>
              <a:gd name="connsiteY18" fmla="*/ 409074 h 6813669"/>
              <a:gd name="connsiteX19" fmla="*/ 2141621 w 5062957"/>
              <a:gd name="connsiteY19" fmla="*/ 0 h 6813669"/>
              <a:gd name="connsiteX0" fmla="*/ 0 w 5062957"/>
              <a:gd name="connsiteY0" fmla="*/ 5895473 h 6551722"/>
              <a:gd name="connsiteX1" fmla="*/ 385011 w 5062957"/>
              <a:gd name="connsiteY1" fmla="*/ 6545179 h 6551722"/>
              <a:gd name="connsiteX2" fmla="*/ 673769 w 5062957"/>
              <a:gd name="connsiteY2" fmla="*/ 6039852 h 6551722"/>
              <a:gd name="connsiteX3" fmla="*/ 1275349 w 5062957"/>
              <a:gd name="connsiteY3" fmla="*/ 4812632 h 6551722"/>
              <a:gd name="connsiteX4" fmla="*/ 1973179 w 5062957"/>
              <a:gd name="connsiteY4" fmla="*/ 4307305 h 6551722"/>
              <a:gd name="connsiteX5" fmla="*/ 2791326 w 5062957"/>
              <a:gd name="connsiteY5" fmla="*/ 4475747 h 6551722"/>
              <a:gd name="connsiteX6" fmla="*/ 2935705 w 5062957"/>
              <a:gd name="connsiteY6" fmla="*/ 4932947 h 6551722"/>
              <a:gd name="connsiteX7" fmla="*/ 3056021 w 5062957"/>
              <a:gd name="connsiteY7" fmla="*/ 5390147 h 6551722"/>
              <a:gd name="connsiteX8" fmla="*/ 3561347 w 5062957"/>
              <a:gd name="connsiteY8" fmla="*/ 5462337 h 6551722"/>
              <a:gd name="connsiteX9" fmla="*/ 3826042 w 5062957"/>
              <a:gd name="connsiteY9" fmla="*/ 4740442 h 6551722"/>
              <a:gd name="connsiteX10" fmla="*/ 4186989 w 5062957"/>
              <a:gd name="connsiteY10" fmla="*/ 4259179 h 6551722"/>
              <a:gd name="connsiteX11" fmla="*/ 4860758 w 5062957"/>
              <a:gd name="connsiteY11" fmla="*/ 3994484 h 6551722"/>
              <a:gd name="connsiteX12" fmla="*/ 5053263 w 5062957"/>
              <a:gd name="connsiteY12" fmla="*/ 3561347 h 6551722"/>
              <a:gd name="connsiteX13" fmla="*/ 4620126 w 5062957"/>
              <a:gd name="connsiteY13" fmla="*/ 3128211 h 6551722"/>
              <a:gd name="connsiteX14" fmla="*/ 3657600 w 5062957"/>
              <a:gd name="connsiteY14" fmla="*/ 2815390 h 6551722"/>
              <a:gd name="connsiteX15" fmla="*/ 2743200 w 5062957"/>
              <a:gd name="connsiteY15" fmla="*/ 2165684 h 6551722"/>
              <a:gd name="connsiteX16" fmla="*/ 2237874 w 5062957"/>
              <a:gd name="connsiteY16" fmla="*/ 1491916 h 6551722"/>
              <a:gd name="connsiteX17" fmla="*/ 1925053 w 5062957"/>
              <a:gd name="connsiteY17" fmla="*/ 770021 h 6551722"/>
              <a:gd name="connsiteX18" fmla="*/ 1925053 w 5062957"/>
              <a:gd name="connsiteY18" fmla="*/ 409074 h 6551722"/>
              <a:gd name="connsiteX19" fmla="*/ 2141621 w 5062957"/>
              <a:gd name="connsiteY19" fmla="*/ 0 h 6551722"/>
              <a:gd name="connsiteX0" fmla="*/ 0 w 5062957"/>
              <a:gd name="connsiteY0" fmla="*/ 5895473 h 6545179"/>
              <a:gd name="connsiteX1" fmla="*/ 385011 w 5062957"/>
              <a:gd name="connsiteY1" fmla="*/ 6545179 h 6545179"/>
              <a:gd name="connsiteX2" fmla="*/ 673769 w 5062957"/>
              <a:gd name="connsiteY2" fmla="*/ 6039852 h 6545179"/>
              <a:gd name="connsiteX3" fmla="*/ 1275349 w 5062957"/>
              <a:gd name="connsiteY3" fmla="*/ 4812632 h 6545179"/>
              <a:gd name="connsiteX4" fmla="*/ 1973179 w 5062957"/>
              <a:gd name="connsiteY4" fmla="*/ 4307305 h 6545179"/>
              <a:gd name="connsiteX5" fmla="*/ 2791326 w 5062957"/>
              <a:gd name="connsiteY5" fmla="*/ 4475747 h 6545179"/>
              <a:gd name="connsiteX6" fmla="*/ 2935705 w 5062957"/>
              <a:gd name="connsiteY6" fmla="*/ 4932947 h 6545179"/>
              <a:gd name="connsiteX7" fmla="*/ 3056021 w 5062957"/>
              <a:gd name="connsiteY7" fmla="*/ 5390147 h 6545179"/>
              <a:gd name="connsiteX8" fmla="*/ 3561347 w 5062957"/>
              <a:gd name="connsiteY8" fmla="*/ 5462337 h 6545179"/>
              <a:gd name="connsiteX9" fmla="*/ 3826042 w 5062957"/>
              <a:gd name="connsiteY9" fmla="*/ 4740442 h 6545179"/>
              <a:gd name="connsiteX10" fmla="*/ 4186989 w 5062957"/>
              <a:gd name="connsiteY10" fmla="*/ 4259179 h 6545179"/>
              <a:gd name="connsiteX11" fmla="*/ 4860758 w 5062957"/>
              <a:gd name="connsiteY11" fmla="*/ 3994484 h 6545179"/>
              <a:gd name="connsiteX12" fmla="*/ 5053263 w 5062957"/>
              <a:gd name="connsiteY12" fmla="*/ 3561347 h 6545179"/>
              <a:gd name="connsiteX13" fmla="*/ 4620126 w 5062957"/>
              <a:gd name="connsiteY13" fmla="*/ 3128211 h 6545179"/>
              <a:gd name="connsiteX14" fmla="*/ 3657600 w 5062957"/>
              <a:gd name="connsiteY14" fmla="*/ 2815390 h 6545179"/>
              <a:gd name="connsiteX15" fmla="*/ 2743200 w 5062957"/>
              <a:gd name="connsiteY15" fmla="*/ 2165684 h 6545179"/>
              <a:gd name="connsiteX16" fmla="*/ 2237874 w 5062957"/>
              <a:gd name="connsiteY16" fmla="*/ 1491916 h 6545179"/>
              <a:gd name="connsiteX17" fmla="*/ 1925053 w 5062957"/>
              <a:gd name="connsiteY17" fmla="*/ 770021 h 6545179"/>
              <a:gd name="connsiteX18" fmla="*/ 1925053 w 5062957"/>
              <a:gd name="connsiteY18" fmla="*/ 409074 h 6545179"/>
              <a:gd name="connsiteX19" fmla="*/ 2141621 w 5062957"/>
              <a:gd name="connsiteY19" fmla="*/ 0 h 6545179"/>
              <a:gd name="connsiteX0" fmla="*/ 0 w 5062957"/>
              <a:gd name="connsiteY0" fmla="*/ 5895473 h 6547014"/>
              <a:gd name="connsiteX1" fmla="*/ 385011 w 5062957"/>
              <a:gd name="connsiteY1" fmla="*/ 6545179 h 6547014"/>
              <a:gd name="connsiteX2" fmla="*/ 673769 w 5062957"/>
              <a:gd name="connsiteY2" fmla="*/ 6039852 h 6547014"/>
              <a:gd name="connsiteX3" fmla="*/ 1275349 w 5062957"/>
              <a:gd name="connsiteY3" fmla="*/ 4812632 h 6547014"/>
              <a:gd name="connsiteX4" fmla="*/ 1973179 w 5062957"/>
              <a:gd name="connsiteY4" fmla="*/ 4307305 h 6547014"/>
              <a:gd name="connsiteX5" fmla="*/ 2791326 w 5062957"/>
              <a:gd name="connsiteY5" fmla="*/ 4475747 h 6547014"/>
              <a:gd name="connsiteX6" fmla="*/ 2935705 w 5062957"/>
              <a:gd name="connsiteY6" fmla="*/ 4932947 h 6547014"/>
              <a:gd name="connsiteX7" fmla="*/ 3056021 w 5062957"/>
              <a:gd name="connsiteY7" fmla="*/ 5390147 h 6547014"/>
              <a:gd name="connsiteX8" fmla="*/ 3561347 w 5062957"/>
              <a:gd name="connsiteY8" fmla="*/ 5462337 h 6547014"/>
              <a:gd name="connsiteX9" fmla="*/ 3826042 w 5062957"/>
              <a:gd name="connsiteY9" fmla="*/ 4740442 h 6547014"/>
              <a:gd name="connsiteX10" fmla="*/ 4186989 w 5062957"/>
              <a:gd name="connsiteY10" fmla="*/ 4259179 h 6547014"/>
              <a:gd name="connsiteX11" fmla="*/ 4860758 w 5062957"/>
              <a:gd name="connsiteY11" fmla="*/ 3994484 h 6547014"/>
              <a:gd name="connsiteX12" fmla="*/ 5053263 w 5062957"/>
              <a:gd name="connsiteY12" fmla="*/ 3561347 h 6547014"/>
              <a:gd name="connsiteX13" fmla="*/ 4620126 w 5062957"/>
              <a:gd name="connsiteY13" fmla="*/ 3128211 h 6547014"/>
              <a:gd name="connsiteX14" fmla="*/ 3657600 w 5062957"/>
              <a:gd name="connsiteY14" fmla="*/ 2815390 h 6547014"/>
              <a:gd name="connsiteX15" fmla="*/ 2743200 w 5062957"/>
              <a:gd name="connsiteY15" fmla="*/ 2165684 h 6547014"/>
              <a:gd name="connsiteX16" fmla="*/ 2237874 w 5062957"/>
              <a:gd name="connsiteY16" fmla="*/ 1491916 h 6547014"/>
              <a:gd name="connsiteX17" fmla="*/ 1925053 w 5062957"/>
              <a:gd name="connsiteY17" fmla="*/ 770021 h 6547014"/>
              <a:gd name="connsiteX18" fmla="*/ 1925053 w 5062957"/>
              <a:gd name="connsiteY18" fmla="*/ 409074 h 6547014"/>
              <a:gd name="connsiteX19" fmla="*/ 2141621 w 5062957"/>
              <a:gd name="connsiteY19" fmla="*/ 0 h 6547014"/>
              <a:gd name="connsiteX0" fmla="*/ 0 w 4978736"/>
              <a:gd name="connsiteY0" fmla="*/ 5859378 h 6546919"/>
              <a:gd name="connsiteX1" fmla="*/ 300790 w 4978736"/>
              <a:gd name="connsiteY1" fmla="*/ 6545179 h 6546919"/>
              <a:gd name="connsiteX2" fmla="*/ 589548 w 4978736"/>
              <a:gd name="connsiteY2" fmla="*/ 6039852 h 6546919"/>
              <a:gd name="connsiteX3" fmla="*/ 1191128 w 4978736"/>
              <a:gd name="connsiteY3" fmla="*/ 4812632 h 6546919"/>
              <a:gd name="connsiteX4" fmla="*/ 1888958 w 4978736"/>
              <a:gd name="connsiteY4" fmla="*/ 4307305 h 6546919"/>
              <a:gd name="connsiteX5" fmla="*/ 2707105 w 4978736"/>
              <a:gd name="connsiteY5" fmla="*/ 4475747 h 6546919"/>
              <a:gd name="connsiteX6" fmla="*/ 2851484 w 4978736"/>
              <a:gd name="connsiteY6" fmla="*/ 4932947 h 6546919"/>
              <a:gd name="connsiteX7" fmla="*/ 2971800 w 4978736"/>
              <a:gd name="connsiteY7" fmla="*/ 5390147 h 6546919"/>
              <a:gd name="connsiteX8" fmla="*/ 3477126 w 4978736"/>
              <a:gd name="connsiteY8" fmla="*/ 5462337 h 6546919"/>
              <a:gd name="connsiteX9" fmla="*/ 3741821 w 4978736"/>
              <a:gd name="connsiteY9" fmla="*/ 4740442 h 6546919"/>
              <a:gd name="connsiteX10" fmla="*/ 4102768 w 4978736"/>
              <a:gd name="connsiteY10" fmla="*/ 4259179 h 6546919"/>
              <a:gd name="connsiteX11" fmla="*/ 4776537 w 4978736"/>
              <a:gd name="connsiteY11" fmla="*/ 3994484 h 6546919"/>
              <a:gd name="connsiteX12" fmla="*/ 4969042 w 4978736"/>
              <a:gd name="connsiteY12" fmla="*/ 3561347 h 6546919"/>
              <a:gd name="connsiteX13" fmla="*/ 4535905 w 4978736"/>
              <a:gd name="connsiteY13" fmla="*/ 3128211 h 6546919"/>
              <a:gd name="connsiteX14" fmla="*/ 3573379 w 4978736"/>
              <a:gd name="connsiteY14" fmla="*/ 2815390 h 6546919"/>
              <a:gd name="connsiteX15" fmla="*/ 2658979 w 4978736"/>
              <a:gd name="connsiteY15" fmla="*/ 2165684 h 6546919"/>
              <a:gd name="connsiteX16" fmla="*/ 2153653 w 4978736"/>
              <a:gd name="connsiteY16" fmla="*/ 1491916 h 6546919"/>
              <a:gd name="connsiteX17" fmla="*/ 1840832 w 4978736"/>
              <a:gd name="connsiteY17" fmla="*/ 770021 h 6546919"/>
              <a:gd name="connsiteX18" fmla="*/ 1840832 w 4978736"/>
              <a:gd name="connsiteY18" fmla="*/ 409074 h 6546919"/>
              <a:gd name="connsiteX19" fmla="*/ 2057400 w 4978736"/>
              <a:gd name="connsiteY19" fmla="*/ 0 h 6546919"/>
              <a:gd name="connsiteX0" fmla="*/ 0 w 4978736"/>
              <a:gd name="connsiteY0" fmla="*/ 5859378 h 6557683"/>
              <a:gd name="connsiteX1" fmla="*/ 36094 w 4978736"/>
              <a:gd name="connsiteY1" fmla="*/ 6352675 h 6557683"/>
              <a:gd name="connsiteX2" fmla="*/ 300790 w 4978736"/>
              <a:gd name="connsiteY2" fmla="*/ 6545179 h 6557683"/>
              <a:gd name="connsiteX3" fmla="*/ 589548 w 4978736"/>
              <a:gd name="connsiteY3" fmla="*/ 6039852 h 6557683"/>
              <a:gd name="connsiteX4" fmla="*/ 1191128 w 4978736"/>
              <a:gd name="connsiteY4" fmla="*/ 4812632 h 6557683"/>
              <a:gd name="connsiteX5" fmla="*/ 1888958 w 4978736"/>
              <a:gd name="connsiteY5" fmla="*/ 4307305 h 6557683"/>
              <a:gd name="connsiteX6" fmla="*/ 2707105 w 4978736"/>
              <a:gd name="connsiteY6" fmla="*/ 4475747 h 6557683"/>
              <a:gd name="connsiteX7" fmla="*/ 2851484 w 4978736"/>
              <a:gd name="connsiteY7" fmla="*/ 4932947 h 6557683"/>
              <a:gd name="connsiteX8" fmla="*/ 2971800 w 4978736"/>
              <a:gd name="connsiteY8" fmla="*/ 5390147 h 6557683"/>
              <a:gd name="connsiteX9" fmla="*/ 3477126 w 4978736"/>
              <a:gd name="connsiteY9" fmla="*/ 5462337 h 6557683"/>
              <a:gd name="connsiteX10" fmla="*/ 3741821 w 4978736"/>
              <a:gd name="connsiteY10" fmla="*/ 4740442 h 6557683"/>
              <a:gd name="connsiteX11" fmla="*/ 4102768 w 4978736"/>
              <a:gd name="connsiteY11" fmla="*/ 4259179 h 6557683"/>
              <a:gd name="connsiteX12" fmla="*/ 4776537 w 4978736"/>
              <a:gd name="connsiteY12" fmla="*/ 3994484 h 6557683"/>
              <a:gd name="connsiteX13" fmla="*/ 4969042 w 4978736"/>
              <a:gd name="connsiteY13" fmla="*/ 3561347 h 6557683"/>
              <a:gd name="connsiteX14" fmla="*/ 4535905 w 4978736"/>
              <a:gd name="connsiteY14" fmla="*/ 3128211 h 6557683"/>
              <a:gd name="connsiteX15" fmla="*/ 3573379 w 4978736"/>
              <a:gd name="connsiteY15" fmla="*/ 2815390 h 6557683"/>
              <a:gd name="connsiteX16" fmla="*/ 2658979 w 4978736"/>
              <a:gd name="connsiteY16" fmla="*/ 2165684 h 6557683"/>
              <a:gd name="connsiteX17" fmla="*/ 2153653 w 4978736"/>
              <a:gd name="connsiteY17" fmla="*/ 1491916 h 6557683"/>
              <a:gd name="connsiteX18" fmla="*/ 1840832 w 4978736"/>
              <a:gd name="connsiteY18" fmla="*/ 770021 h 6557683"/>
              <a:gd name="connsiteX19" fmla="*/ 1840832 w 4978736"/>
              <a:gd name="connsiteY19" fmla="*/ 409074 h 6557683"/>
              <a:gd name="connsiteX20" fmla="*/ 2057400 w 4978736"/>
              <a:gd name="connsiteY20" fmla="*/ 0 h 655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978736" h="6557683">
                <a:moveTo>
                  <a:pt x="0" y="5859378"/>
                </a:moveTo>
                <a:cubicBezTo>
                  <a:pt x="12031" y="5943599"/>
                  <a:pt x="-14038" y="6238375"/>
                  <a:pt x="36094" y="6352675"/>
                </a:cubicBezTo>
                <a:cubicBezTo>
                  <a:pt x="86226" y="6466975"/>
                  <a:pt x="214563" y="6599321"/>
                  <a:pt x="300790" y="6545179"/>
                </a:cubicBezTo>
                <a:cubicBezTo>
                  <a:pt x="753979" y="6529137"/>
                  <a:pt x="417095" y="6284494"/>
                  <a:pt x="589548" y="6039852"/>
                </a:cubicBezTo>
                <a:cubicBezTo>
                  <a:pt x="762001" y="5795210"/>
                  <a:pt x="990602" y="5025190"/>
                  <a:pt x="1191128" y="4812632"/>
                </a:cubicBezTo>
                <a:cubicBezTo>
                  <a:pt x="1391654" y="4600074"/>
                  <a:pt x="1636295" y="4363453"/>
                  <a:pt x="1888958" y="4307305"/>
                </a:cubicBezTo>
                <a:cubicBezTo>
                  <a:pt x="2141621" y="4251157"/>
                  <a:pt x="2546684" y="4371473"/>
                  <a:pt x="2707105" y="4475747"/>
                </a:cubicBezTo>
                <a:cubicBezTo>
                  <a:pt x="2867526" y="4580021"/>
                  <a:pt x="2807368" y="4780547"/>
                  <a:pt x="2851484" y="4932947"/>
                </a:cubicBezTo>
                <a:cubicBezTo>
                  <a:pt x="2895600" y="5085347"/>
                  <a:pt x="2867526" y="5301915"/>
                  <a:pt x="2971800" y="5390147"/>
                </a:cubicBezTo>
                <a:cubicBezTo>
                  <a:pt x="3076074" y="5478379"/>
                  <a:pt x="3348789" y="5570621"/>
                  <a:pt x="3477126" y="5462337"/>
                </a:cubicBezTo>
                <a:cubicBezTo>
                  <a:pt x="3605463" y="5354053"/>
                  <a:pt x="3637547" y="4940968"/>
                  <a:pt x="3741821" y="4740442"/>
                </a:cubicBezTo>
                <a:cubicBezTo>
                  <a:pt x="3846095" y="4539916"/>
                  <a:pt x="3930315" y="4383505"/>
                  <a:pt x="4102768" y="4259179"/>
                </a:cubicBezTo>
                <a:cubicBezTo>
                  <a:pt x="4275221" y="4134853"/>
                  <a:pt x="4632158" y="4110789"/>
                  <a:pt x="4776537" y="3994484"/>
                </a:cubicBezTo>
                <a:cubicBezTo>
                  <a:pt x="4920916" y="3878179"/>
                  <a:pt x="5009147" y="3705726"/>
                  <a:pt x="4969042" y="3561347"/>
                </a:cubicBezTo>
                <a:cubicBezTo>
                  <a:pt x="4928937" y="3416968"/>
                  <a:pt x="4768515" y="3252537"/>
                  <a:pt x="4535905" y="3128211"/>
                </a:cubicBezTo>
                <a:cubicBezTo>
                  <a:pt x="4303295" y="3003885"/>
                  <a:pt x="3886200" y="2975811"/>
                  <a:pt x="3573379" y="2815390"/>
                </a:cubicBezTo>
                <a:cubicBezTo>
                  <a:pt x="3260558" y="2654969"/>
                  <a:pt x="2895600" y="2386263"/>
                  <a:pt x="2658979" y="2165684"/>
                </a:cubicBezTo>
                <a:cubicBezTo>
                  <a:pt x="2422358" y="1945105"/>
                  <a:pt x="2290011" y="1724526"/>
                  <a:pt x="2153653" y="1491916"/>
                </a:cubicBezTo>
                <a:cubicBezTo>
                  <a:pt x="2017295" y="1259306"/>
                  <a:pt x="1892969" y="950495"/>
                  <a:pt x="1840832" y="770021"/>
                </a:cubicBezTo>
                <a:cubicBezTo>
                  <a:pt x="1788695" y="589547"/>
                  <a:pt x="1804737" y="537411"/>
                  <a:pt x="1840832" y="409074"/>
                </a:cubicBezTo>
                <a:cubicBezTo>
                  <a:pt x="1876927" y="280737"/>
                  <a:pt x="1967163" y="140368"/>
                  <a:pt x="205740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14C2B5C-B676-4BFD-AEB9-359B49396052}"/>
              </a:ext>
            </a:extLst>
          </p:cNvPr>
          <p:cNvSpPr/>
          <p:nvPr/>
        </p:nvSpPr>
        <p:spPr>
          <a:xfrm>
            <a:off x="20140863" y="998622"/>
            <a:ext cx="6930190" cy="3290493"/>
          </a:xfrm>
          <a:custGeom>
            <a:avLst/>
            <a:gdLst>
              <a:gd name="connsiteX0" fmla="*/ 6930190 w 6930190"/>
              <a:gd name="connsiteY0" fmla="*/ 372978 h 3290493"/>
              <a:gd name="connsiteX1" fmla="*/ 5342021 w 6930190"/>
              <a:gd name="connsiteY1" fmla="*/ 84220 h 3290493"/>
              <a:gd name="connsiteX2" fmla="*/ 4644190 w 6930190"/>
              <a:gd name="connsiteY2" fmla="*/ 12031 h 3290493"/>
              <a:gd name="connsiteX3" fmla="*/ 4211053 w 6930190"/>
              <a:gd name="connsiteY3" fmla="*/ 36094 h 3290493"/>
              <a:gd name="connsiteX4" fmla="*/ 3898232 w 6930190"/>
              <a:gd name="connsiteY4" fmla="*/ 348915 h 3290493"/>
              <a:gd name="connsiteX5" fmla="*/ 3561348 w 6930190"/>
              <a:gd name="connsiteY5" fmla="*/ 782052 h 3290493"/>
              <a:gd name="connsiteX6" fmla="*/ 3368842 w 6930190"/>
              <a:gd name="connsiteY6" fmla="*/ 1311441 h 3290493"/>
              <a:gd name="connsiteX7" fmla="*/ 3200400 w 6930190"/>
              <a:gd name="connsiteY7" fmla="*/ 1864894 h 3290493"/>
              <a:gd name="connsiteX8" fmla="*/ 3224463 w 6930190"/>
              <a:gd name="connsiteY8" fmla="*/ 2442410 h 3290493"/>
              <a:gd name="connsiteX9" fmla="*/ 3248526 w 6930190"/>
              <a:gd name="connsiteY9" fmla="*/ 2899610 h 3290493"/>
              <a:gd name="connsiteX10" fmla="*/ 2911642 w 6930190"/>
              <a:gd name="connsiteY10" fmla="*/ 3284620 h 3290493"/>
              <a:gd name="connsiteX11" fmla="*/ 2550695 w 6930190"/>
              <a:gd name="connsiteY11" fmla="*/ 3043989 h 3290493"/>
              <a:gd name="connsiteX12" fmla="*/ 2334126 w 6930190"/>
              <a:gd name="connsiteY12" fmla="*/ 1961146 h 3290493"/>
              <a:gd name="connsiteX13" fmla="*/ 2093495 w 6930190"/>
              <a:gd name="connsiteY13" fmla="*/ 1383631 h 3290493"/>
              <a:gd name="connsiteX14" fmla="*/ 1804737 w 6930190"/>
              <a:gd name="connsiteY14" fmla="*/ 685799 h 3290493"/>
              <a:gd name="connsiteX15" fmla="*/ 1347537 w 6930190"/>
              <a:gd name="connsiteY15" fmla="*/ 372978 h 3290493"/>
              <a:gd name="connsiteX16" fmla="*/ 625642 w 6930190"/>
              <a:gd name="connsiteY16" fmla="*/ 397041 h 3290493"/>
              <a:gd name="connsiteX17" fmla="*/ 0 w 6930190"/>
              <a:gd name="connsiteY17" fmla="*/ 830178 h 3290493"/>
              <a:gd name="connsiteX0" fmla="*/ 6930190 w 6930190"/>
              <a:gd name="connsiteY0" fmla="*/ 685799 h 3290493"/>
              <a:gd name="connsiteX1" fmla="*/ 5342021 w 6930190"/>
              <a:gd name="connsiteY1" fmla="*/ 84220 h 3290493"/>
              <a:gd name="connsiteX2" fmla="*/ 4644190 w 6930190"/>
              <a:gd name="connsiteY2" fmla="*/ 12031 h 3290493"/>
              <a:gd name="connsiteX3" fmla="*/ 4211053 w 6930190"/>
              <a:gd name="connsiteY3" fmla="*/ 36094 h 3290493"/>
              <a:gd name="connsiteX4" fmla="*/ 3898232 w 6930190"/>
              <a:gd name="connsiteY4" fmla="*/ 348915 h 3290493"/>
              <a:gd name="connsiteX5" fmla="*/ 3561348 w 6930190"/>
              <a:gd name="connsiteY5" fmla="*/ 782052 h 3290493"/>
              <a:gd name="connsiteX6" fmla="*/ 3368842 w 6930190"/>
              <a:gd name="connsiteY6" fmla="*/ 1311441 h 3290493"/>
              <a:gd name="connsiteX7" fmla="*/ 3200400 w 6930190"/>
              <a:gd name="connsiteY7" fmla="*/ 1864894 h 3290493"/>
              <a:gd name="connsiteX8" fmla="*/ 3224463 w 6930190"/>
              <a:gd name="connsiteY8" fmla="*/ 2442410 h 3290493"/>
              <a:gd name="connsiteX9" fmla="*/ 3248526 w 6930190"/>
              <a:gd name="connsiteY9" fmla="*/ 2899610 h 3290493"/>
              <a:gd name="connsiteX10" fmla="*/ 2911642 w 6930190"/>
              <a:gd name="connsiteY10" fmla="*/ 3284620 h 3290493"/>
              <a:gd name="connsiteX11" fmla="*/ 2550695 w 6930190"/>
              <a:gd name="connsiteY11" fmla="*/ 3043989 h 3290493"/>
              <a:gd name="connsiteX12" fmla="*/ 2334126 w 6930190"/>
              <a:gd name="connsiteY12" fmla="*/ 1961146 h 3290493"/>
              <a:gd name="connsiteX13" fmla="*/ 2093495 w 6930190"/>
              <a:gd name="connsiteY13" fmla="*/ 1383631 h 3290493"/>
              <a:gd name="connsiteX14" fmla="*/ 1804737 w 6930190"/>
              <a:gd name="connsiteY14" fmla="*/ 685799 h 3290493"/>
              <a:gd name="connsiteX15" fmla="*/ 1347537 w 6930190"/>
              <a:gd name="connsiteY15" fmla="*/ 372978 h 3290493"/>
              <a:gd name="connsiteX16" fmla="*/ 625642 w 6930190"/>
              <a:gd name="connsiteY16" fmla="*/ 397041 h 3290493"/>
              <a:gd name="connsiteX17" fmla="*/ 0 w 6930190"/>
              <a:gd name="connsiteY17" fmla="*/ 830178 h 3290493"/>
              <a:gd name="connsiteX0" fmla="*/ 6930190 w 6930190"/>
              <a:gd name="connsiteY0" fmla="*/ 685799 h 3290493"/>
              <a:gd name="connsiteX1" fmla="*/ 6184232 w 6930190"/>
              <a:gd name="connsiteY1" fmla="*/ 180473 h 3290493"/>
              <a:gd name="connsiteX2" fmla="*/ 5342021 w 6930190"/>
              <a:gd name="connsiteY2" fmla="*/ 84220 h 3290493"/>
              <a:gd name="connsiteX3" fmla="*/ 4644190 w 6930190"/>
              <a:gd name="connsiteY3" fmla="*/ 12031 h 3290493"/>
              <a:gd name="connsiteX4" fmla="*/ 4211053 w 6930190"/>
              <a:gd name="connsiteY4" fmla="*/ 36094 h 3290493"/>
              <a:gd name="connsiteX5" fmla="*/ 3898232 w 6930190"/>
              <a:gd name="connsiteY5" fmla="*/ 348915 h 3290493"/>
              <a:gd name="connsiteX6" fmla="*/ 3561348 w 6930190"/>
              <a:gd name="connsiteY6" fmla="*/ 782052 h 3290493"/>
              <a:gd name="connsiteX7" fmla="*/ 3368842 w 6930190"/>
              <a:gd name="connsiteY7" fmla="*/ 1311441 h 3290493"/>
              <a:gd name="connsiteX8" fmla="*/ 3200400 w 6930190"/>
              <a:gd name="connsiteY8" fmla="*/ 1864894 h 3290493"/>
              <a:gd name="connsiteX9" fmla="*/ 3224463 w 6930190"/>
              <a:gd name="connsiteY9" fmla="*/ 2442410 h 3290493"/>
              <a:gd name="connsiteX10" fmla="*/ 3248526 w 6930190"/>
              <a:gd name="connsiteY10" fmla="*/ 2899610 h 3290493"/>
              <a:gd name="connsiteX11" fmla="*/ 2911642 w 6930190"/>
              <a:gd name="connsiteY11" fmla="*/ 3284620 h 3290493"/>
              <a:gd name="connsiteX12" fmla="*/ 2550695 w 6930190"/>
              <a:gd name="connsiteY12" fmla="*/ 3043989 h 3290493"/>
              <a:gd name="connsiteX13" fmla="*/ 2334126 w 6930190"/>
              <a:gd name="connsiteY13" fmla="*/ 1961146 h 3290493"/>
              <a:gd name="connsiteX14" fmla="*/ 2093495 w 6930190"/>
              <a:gd name="connsiteY14" fmla="*/ 1383631 h 3290493"/>
              <a:gd name="connsiteX15" fmla="*/ 1804737 w 6930190"/>
              <a:gd name="connsiteY15" fmla="*/ 685799 h 3290493"/>
              <a:gd name="connsiteX16" fmla="*/ 1347537 w 6930190"/>
              <a:gd name="connsiteY16" fmla="*/ 372978 h 3290493"/>
              <a:gd name="connsiteX17" fmla="*/ 625642 w 6930190"/>
              <a:gd name="connsiteY17" fmla="*/ 397041 h 3290493"/>
              <a:gd name="connsiteX18" fmla="*/ 0 w 6930190"/>
              <a:gd name="connsiteY18" fmla="*/ 830178 h 329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30190" h="3290493">
                <a:moveTo>
                  <a:pt x="6930190" y="685799"/>
                </a:moveTo>
                <a:cubicBezTo>
                  <a:pt x="6789822" y="633662"/>
                  <a:pt x="6448927" y="280736"/>
                  <a:pt x="6184232" y="180473"/>
                </a:cubicBezTo>
                <a:cubicBezTo>
                  <a:pt x="5919537" y="80210"/>
                  <a:pt x="5582652" y="144378"/>
                  <a:pt x="5342021" y="84220"/>
                </a:cubicBezTo>
                <a:cubicBezTo>
                  <a:pt x="4961021" y="24062"/>
                  <a:pt x="4832685" y="20052"/>
                  <a:pt x="4644190" y="12031"/>
                </a:cubicBezTo>
                <a:cubicBezTo>
                  <a:pt x="4455695" y="4010"/>
                  <a:pt x="4335379" y="-20053"/>
                  <a:pt x="4211053" y="36094"/>
                </a:cubicBezTo>
                <a:cubicBezTo>
                  <a:pt x="4086727" y="92241"/>
                  <a:pt x="4006516" y="224589"/>
                  <a:pt x="3898232" y="348915"/>
                </a:cubicBezTo>
                <a:cubicBezTo>
                  <a:pt x="3789948" y="473241"/>
                  <a:pt x="3649580" y="621631"/>
                  <a:pt x="3561348" y="782052"/>
                </a:cubicBezTo>
                <a:cubicBezTo>
                  <a:pt x="3473116" y="942473"/>
                  <a:pt x="3429000" y="1130967"/>
                  <a:pt x="3368842" y="1311441"/>
                </a:cubicBezTo>
                <a:cubicBezTo>
                  <a:pt x="3308684" y="1491915"/>
                  <a:pt x="3224463" y="1676399"/>
                  <a:pt x="3200400" y="1864894"/>
                </a:cubicBezTo>
                <a:cubicBezTo>
                  <a:pt x="3176337" y="2053389"/>
                  <a:pt x="3216442" y="2269957"/>
                  <a:pt x="3224463" y="2442410"/>
                </a:cubicBezTo>
                <a:cubicBezTo>
                  <a:pt x="3232484" y="2614863"/>
                  <a:pt x="3300663" y="2759242"/>
                  <a:pt x="3248526" y="2899610"/>
                </a:cubicBezTo>
                <a:cubicBezTo>
                  <a:pt x="3196389" y="3039978"/>
                  <a:pt x="3027947" y="3260557"/>
                  <a:pt x="2911642" y="3284620"/>
                </a:cubicBezTo>
                <a:cubicBezTo>
                  <a:pt x="2795337" y="3308683"/>
                  <a:pt x="2646948" y="3264568"/>
                  <a:pt x="2550695" y="3043989"/>
                </a:cubicBezTo>
                <a:cubicBezTo>
                  <a:pt x="2454442" y="2823410"/>
                  <a:pt x="2410326" y="2237872"/>
                  <a:pt x="2334126" y="1961146"/>
                </a:cubicBezTo>
                <a:cubicBezTo>
                  <a:pt x="2257926" y="1684420"/>
                  <a:pt x="2093495" y="1383631"/>
                  <a:pt x="2093495" y="1383631"/>
                </a:cubicBezTo>
                <a:cubicBezTo>
                  <a:pt x="2005264" y="1171073"/>
                  <a:pt x="1929063" y="854241"/>
                  <a:pt x="1804737" y="685799"/>
                </a:cubicBezTo>
                <a:cubicBezTo>
                  <a:pt x="1680411" y="517357"/>
                  <a:pt x="1544053" y="421104"/>
                  <a:pt x="1347537" y="372978"/>
                </a:cubicBezTo>
                <a:cubicBezTo>
                  <a:pt x="1151021" y="324852"/>
                  <a:pt x="850231" y="320841"/>
                  <a:pt x="625642" y="397041"/>
                </a:cubicBezTo>
                <a:cubicBezTo>
                  <a:pt x="401053" y="473241"/>
                  <a:pt x="200526" y="651709"/>
                  <a:pt x="0" y="830178"/>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72F2FAD7-BAD8-4AAE-BC82-8EA4674BC7D8}"/>
              </a:ext>
            </a:extLst>
          </p:cNvPr>
          <p:cNvSpPr/>
          <p:nvPr/>
        </p:nvSpPr>
        <p:spPr>
          <a:xfrm>
            <a:off x="433137" y="1946337"/>
            <a:ext cx="26589789" cy="11824774"/>
          </a:xfrm>
          <a:custGeom>
            <a:avLst/>
            <a:gdLst>
              <a:gd name="connsiteX0" fmla="*/ 0 w 24544421"/>
              <a:gd name="connsiteY0" fmla="*/ 9513212 h 12311522"/>
              <a:gd name="connsiteX1" fmla="*/ 409074 w 24544421"/>
              <a:gd name="connsiteY1" fmla="*/ 9465086 h 12311522"/>
              <a:gd name="connsiteX2" fmla="*/ 1155031 w 24544421"/>
              <a:gd name="connsiteY2" fmla="*/ 10018538 h 12311522"/>
              <a:gd name="connsiteX3" fmla="*/ 1660358 w 24544421"/>
              <a:gd name="connsiteY3" fmla="*/ 10692307 h 12311522"/>
              <a:gd name="connsiteX4" fmla="*/ 2598821 w 24544421"/>
              <a:gd name="connsiteY4" fmla="*/ 11799212 h 12311522"/>
              <a:gd name="connsiteX5" fmla="*/ 3657600 w 24544421"/>
              <a:gd name="connsiteY5" fmla="*/ 12304538 h 12311522"/>
              <a:gd name="connsiteX6" fmla="*/ 4668252 w 24544421"/>
              <a:gd name="connsiteY6" fmla="*/ 11462328 h 12311522"/>
              <a:gd name="connsiteX7" fmla="*/ 5630779 w 24544421"/>
              <a:gd name="connsiteY7" fmla="*/ 10427612 h 12311522"/>
              <a:gd name="connsiteX8" fmla="*/ 6328610 w 24544421"/>
              <a:gd name="connsiteY8" fmla="*/ 9489149 h 12311522"/>
              <a:gd name="connsiteX9" fmla="*/ 7339263 w 24544421"/>
              <a:gd name="connsiteY9" fmla="*/ 8695065 h 12311522"/>
              <a:gd name="connsiteX10" fmla="*/ 7796463 w 24544421"/>
              <a:gd name="connsiteY10" fmla="*/ 7925044 h 12311522"/>
              <a:gd name="connsiteX11" fmla="*/ 7940842 w 24544421"/>
              <a:gd name="connsiteY11" fmla="*/ 6938454 h 12311522"/>
              <a:gd name="connsiteX12" fmla="*/ 8253663 w 24544421"/>
              <a:gd name="connsiteY12" fmla="*/ 6577507 h 12311522"/>
              <a:gd name="connsiteX13" fmla="*/ 8807116 w 24544421"/>
              <a:gd name="connsiteY13" fmla="*/ 6457191 h 12311522"/>
              <a:gd name="connsiteX14" fmla="*/ 9504947 w 24544421"/>
              <a:gd name="connsiteY14" fmla="*/ 6770012 h 12311522"/>
              <a:gd name="connsiteX15" fmla="*/ 10058400 w 24544421"/>
              <a:gd name="connsiteY15" fmla="*/ 7347528 h 12311522"/>
              <a:gd name="connsiteX16" fmla="*/ 10226842 w 24544421"/>
              <a:gd name="connsiteY16" fmla="*/ 7828791 h 12311522"/>
              <a:gd name="connsiteX17" fmla="*/ 10250905 w 24544421"/>
              <a:gd name="connsiteY17" fmla="*/ 8189738 h 12311522"/>
              <a:gd name="connsiteX18" fmla="*/ 10154652 w 24544421"/>
              <a:gd name="connsiteY18" fmla="*/ 8911633 h 12311522"/>
              <a:gd name="connsiteX19" fmla="*/ 10106526 w 24544421"/>
              <a:gd name="connsiteY19" fmla="*/ 9489149 h 12311522"/>
              <a:gd name="connsiteX20" fmla="*/ 10202779 w 24544421"/>
              <a:gd name="connsiteY20" fmla="*/ 9898223 h 12311522"/>
              <a:gd name="connsiteX21" fmla="*/ 10250905 w 24544421"/>
              <a:gd name="connsiteY21" fmla="*/ 10475738 h 12311522"/>
              <a:gd name="connsiteX22" fmla="*/ 10371221 w 24544421"/>
              <a:gd name="connsiteY22" fmla="*/ 10668244 h 12311522"/>
              <a:gd name="connsiteX23" fmla="*/ 10948737 w 24544421"/>
              <a:gd name="connsiteY23" fmla="*/ 10331359 h 12311522"/>
              <a:gd name="connsiteX24" fmla="*/ 11285621 w 24544421"/>
              <a:gd name="connsiteY24" fmla="*/ 9633528 h 12311522"/>
              <a:gd name="connsiteX25" fmla="*/ 11478126 w 24544421"/>
              <a:gd name="connsiteY25" fmla="*/ 8983823 h 12311522"/>
              <a:gd name="connsiteX26" fmla="*/ 11742821 w 24544421"/>
              <a:gd name="connsiteY26" fmla="*/ 8454433 h 12311522"/>
              <a:gd name="connsiteX27" fmla="*/ 12344400 w 24544421"/>
              <a:gd name="connsiteY27" fmla="*/ 8213801 h 12311522"/>
              <a:gd name="connsiteX28" fmla="*/ 12609095 w 24544421"/>
              <a:gd name="connsiteY28" fmla="*/ 8622875 h 12311522"/>
              <a:gd name="connsiteX29" fmla="*/ 12633158 w 24544421"/>
              <a:gd name="connsiteY29" fmla="*/ 9152265 h 12311522"/>
              <a:gd name="connsiteX30" fmla="*/ 12849726 w 24544421"/>
              <a:gd name="connsiteY30" fmla="*/ 9585401 h 12311522"/>
              <a:gd name="connsiteX31" fmla="*/ 13403179 w 24544421"/>
              <a:gd name="connsiteY31" fmla="*/ 10042601 h 12311522"/>
              <a:gd name="connsiteX32" fmla="*/ 14341642 w 24544421"/>
              <a:gd name="connsiteY32" fmla="*/ 10090728 h 12311522"/>
              <a:gd name="connsiteX33" fmla="*/ 14943221 w 24544421"/>
              <a:gd name="connsiteY33" fmla="*/ 9753844 h 12311522"/>
              <a:gd name="connsiteX34" fmla="*/ 15280105 w 24544421"/>
              <a:gd name="connsiteY34" fmla="*/ 8935696 h 12311522"/>
              <a:gd name="connsiteX35" fmla="*/ 15496674 w 24544421"/>
              <a:gd name="connsiteY35" fmla="*/ 8165675 h 12311522"/>
              <a:gd name="connsiteX36" fmla="*/ 15929810 w 24544421"/>
              <a:gd name="connsiteY36" fmla="*/ 7371591 h 12311522"/>
              <a:gd name="connsiteX37" fmla="*/ 16699831 w 24544421"/>
              <a:gd name="connsiteY37" fmla="*/ 7082833 h 12311522"/>
              <a:gd name="connsiteX38" fmla="*/ 16868274 w 24544421"/>
              <a:gd name="connsiteY38" fmla="*/ 6625633 h 12311522"/>
              <a:gd name="connsiteX39" fmla="*/ 16603579 w 24544421"/>
              <a:gd name="connsiteY39" fmla="*/ 6216559 h 12311522"/>
              <a:gd name="connsiteX40" fmla="*/ 15665116 w 24544421"/>
              <a:gd name="connsiteY40" fmla="*/ 6312812 h 12311522"/>
              <a:gd name="connsiteX41" fmla="*/ 14750716 w 24544421"/>
              <a:gd name="connsiteY41" fmla="*/ 6144370 h 12311522"/>
              <a:gd name="connsiteX42" fmla="*/ 13884442 w 24544421"/>
              <a:gd name="connsiteY42" fmla="*/ 5735296 h 12311522"/>
              <a:gd name="connsiteX43" fmla="*/ 13379116 w 24544421"/>
              <a:gd name="connsiteY43" fmla="*/ 5205907 h 12311522"/>
              <a:gd name="connsiteX44" fmla="*/ 13475368 w 24544421"/>
              <a:gd name="connsiteY44" fmla="*/ 4604328 h 12311522"/>
              <a:gd name="connsiteX45" fmla="*/ 14173200 w 24544421"/>
              <a:gd name="connsiteY45" fmla="*/ 3930559 h 12311522"/>
              <a:gd name="connsiteX46" fmla="*/ 14750716 w 24544421"/>
              <a:gd name="connsiteY46" fmla="*/ 3521486 h 12311522"/>
              <a:gd name="connsiteX47" fmla="*/ 14967284 w 24544421"/>
              <a:gd name="connsiteY47" fmla="*/ 3088349 h 12311522"/>
              <a:gd name="connsiteX48" fmla="*/ 15376358 w 24544421"/>
              <a:gd name="connsiteY48" fmla="*/ 2871780 h 12311522"/>
              <a:gd name="connsiteX49" fmla="*/ 16026063 w 24544421"/>
              <a:gd name="connsiteY49" fmla="*/ 3136475 h 12311522"/>
              <a:gd name="connsiteX50" fmla="*/ 16483263 w 24544421"/>
              <a:gd name="connsiteY50" fmla="*/ 3834307 h 12311522"/>
              <a:gd name="connsiteX51" fmla="*/ 17060779 w 24544421"/>
              <a:gd name="connsiteY51" fmla="*/ 4339633 h 12311522"/>
              <a:gd name="connsiteX52" fmla="*/ 17566105 w 24544421"/>
              <a:gd name="connsiteY52" fmla="*/ 4147128 h 12311522"/>
              <a:gd name="connsiteX53" fmla="*/ 17927052 w 24544421"/>
              <a:gd name="connsiteY53" fmla="*/ 3882433 h 12311522"/>
              <a:gd name="connsiteX54" fmla="*/ 18023305 w 24544421"/>
              <a:gd name="connsiteY54" fmla="*/ 3064286 h 12311522"/>
              <a:gd name="connsiteX55" fmla="*/ 18504568 w 24544421"/>
              <a:gd name="connsiteY55" fmla="*/ 2510833 h 12311522"/>
              <a:gd name="connsiteX56" fmla="*/ 19250526 w 24544421"/>
              <a:gd name="connsiteY56" fmla="*/ 2149886 h 12311522"/>
              <a:gd name="connsiteX57" fmla="*/ 20285242 w 24544421"/>
              <a:gd name="connsiteY57" fmla="*/ 2390517 h 12311522"/>
              <a:gd name="connsiteX58" fmla="*/ 21440274 w 24544421"/>
              <a:gd name="connsiteY58" fmla="*/ 3016159 h 12311522"/>
              <a:gd name="connsiteX59" fmla="*/ 22956252 w 24544421"/>
              <a:gd name="connsiteY59" fmla="*/ 3256791 h 12311522"/>
              <a:gd name="connsiteX60" fmla="*/ 23678147 w 24544421"/>
              <a:gd name="connsiteY60" fmla="*/ 2775528 h 12311522"/>
              <a:gd name="connsiteX61" fmla="*/ 24207537 w 24544421"/>
              <a:gd name="connsiteY61" fmla="*/ 1692686 h 12311522"/>
              <a:gd name="connsiteX62" fmla="*/ 24039095 w 24544421"/>
              <a:gd name="connsiteY62" fmla="*/ 802349 h 12311522"/>
              <a:gd name="connsiteX63" fmla="*/ 23918779 w 24544421"/>
              <a:gd name="connsiteY63" fmla="*/ 345149 h 12311522"/>
              <a:gd name="connsiteX64" fmla="*/ 24063158 w 24544421"/>
              <a:gd name="connsiteY64" fmla="*/ 8265 h 12311522"/>
              <a:gd name="connsiteX65" fmla="*/ 24544421 w 24544421"/>
              <a:gd name="connsiteY65" fmla="*/ 80454 h 12311522"/>
              <a:gd name="connsiteX0" fmla="*/ 0 w 26589789"/>
              <a:gd name="connsiteY0" fmla="*/ 9505986 h 12304296"/>
              <a:gd name="connsiteX1" fmla="*/ 409074 w 26589789"/>
              <a:gd name="connsiteY1" fmla="*/ 9457860 h 12304296"/>
              <a:gd name="connsiteX2" fmla="*/ 1155031 w 26589789"/>
              <a:gd name="connsiteY2" fmla="*/ 10011312 h 12304296"/>
              <a:gd name="connsiteX3" fmla="*/ 1660358 w 26589789"/>
              <a:gd name="connsiteY3" fmla="*/ 10685081 h 12304296"/>
              <a:gd name="connsiteX4" fmla="*/ 2598821 w 26589789"/>
              <a:gd name="connsiteY4" fmla="*/ 11791986 h 12304296"/>
              <a:gd name="connsiteX5" fmla="*/ 3657600 w 26589789"/>
              <a:gd name="connsiteY5" fmla="*/ 12297312 h 12304296"/>
              <a:gd name="connsiteX6" fmla="*/ 4668252 w 26589789"/>
              <a:gd name="connsiteY6" fmla="*/ 11455102 h 12304296"/>
              <a:gd name="connsiteX7" fmla="*/ 5630779 w 26589789"/>
              <a:gd name="connsiteY7" fmla="*/ 10420386 h 12304296"/>
              <a:gd name="connsiteX8" fmla="*/ 6328610 w 26589789"/>
              <a:gd name="connsiteY8" fmla="*/ 9481923 h 12304296"/>
              <a:gd name="connsiteX9" fmla="*/ 7339263 w 26589789"/>
              <a:gd name="connsiteY9" fmla="*/ 8687839 h 12304296"/>
              <a:gd name="connsiteX10" fmla="*/ 7796463 w 26589789"/>
              <a:gd name="connsiteY10" fmla="*/ 7917818 h 12304296"/>
              <a:gd name="connsiteX11" fmla="*/ 7940842 w 26589789"/>
              <a:gd name="connsiteY11" fmla="*/ 6931228 h 12304296"/>
              <a:gd name="connsiteX12" fmla="*/ 8253663 w 26589789"/>
              <a:gd name="connsiteY12" fmla="*/ 6570281 h 12304296"/>
              <a:gd name="connsiteX13" fmla="*/ 8807116 w 26589789"/>
              <a:gd name="connsiteY13" fmla="*/ 6449965 h 12304296"/>
              <a:gd name="connsiteX14" fmla="*/ 9504947 w 26589789"/>
              <a:gd name="connsiteY14" fmla="*/ 6762786 h 12304296"/>
              <a:gd name="connsiteX15" fmla="*/ 10058400 w 26589789"/>
              <a:gd name="connsiteY15" fmla="*/ 7340302 h 12304296"/>
              <a:gd name="connsiteX16" fmla="*/ 10226842 w 26589789"/>
              <a:gd name="connsiteY16" fmla="*/ 7821565 h 12304296"/>
              <a:gd name="connsiteX17" fmla="*/ 10250905 w 26589789"/>
              <a:gd name="connsiteY17" fmla="*/ 8182512 h 12304296"/>
              <a:gd name="connsiteX18" fmla="*/ 10154652 w 26589789"/>
              <a:gd name="connsiteY18" fmla="*/ 8904407 h 12304296"/>
              <a:gd name="connsiteX19" fmla="*/ 10106526 w 26589789"/>
              <a:gd name="connsiteY19" fmla="*/ 9481923 h 12304296"/>
              <a:gd name="connsiteX20" fmla="*/ 10202779 w 26589789"/>
              <a:gd name="connsiteY20" fmla="*/ 9890997 h 12304296"/>
              <a:gd name="connsiteX21" fmla="*/ 10250905 w 26589789"/>
              <a:gd name="connsiteY21" fmla="*/ 10468512 h 12304296"/>
              <a:gd name="connsiteX22" fmla="*/ 10371221 w 26589789"/>
              <a:gd name="connsiteY22" fmla="*/ 10661018 h 12304296"/>
              <a:gd name="connsiteX23" fmla="*/ 10948737 w 26589789"/>
              <a:gd name="connsiteY23" fmla="*/ 10324133 h 12304296"/>
              <a:gd name="connsiteX24" fmla="*/ 11285621 w 26589789"/>
              <a:gd name="connsiteY24" fmla="*/ 9626302 h 12304296"/>
              <a:gd name="connsiteX25" fmla="*/ 11478126 w 26589789"/>
              <a:gd name="connsiteY25" fmla="*/ 8976597 h 12304296"/>
              <a:gd name="connsiteX26" fmla="*/ 11742821 w 26589789"/>
              <a:gd name="connsiteY26" fmla="*/ 8447207 h 12304296"/>
              <a:gd name="connsiteX27" fmla="*/ 12344400 w 26589789"/>
              <a:gd name="connsiteY27" fmla="*/ 8206575 h 12304296"/>
              <a:gd name="connsiteX28" fmla="*/ 12609095 w 26589789"/>
              <a:gd name="connsiteY28" fmla="*/ 8615649 h 12304296"/>
              <a:gd name="connsiteX29" fmla="*/ 12633158 w 26589789"/>
              <a:gd name="connsiteY29" fmla="*/ 9145039 h 12304296"/>
              <a:gd name="connsiteX30" fmla="*/ 12849726 w 26589789"/>
              <a:gd name="connsiteY30" fmla="*/ 9578175 h 12304296"/>
              <a:gd name="connsiteX31" fmla="*/ 13403179 w 26589789"/>
              <a:gd name="connsiteY31" fmla="*/ 10035375 h 12304296"/>
              <a:gd name="connsiteX32" fmla="*/ 14341642 w 26589789"/>
              <a:gd name="connsiteY32" fmla="*/ 10083502 h 12304296"/>
              <a:gd name="connsiteX33" fmla="*/ 14943221 w 26589789"/>
              <a:gd name="connsiteY33" fmla="*/ 9746618 h 12304296"/>
              <a:gd name="connsiteX34" fmla="*/ 15280105 w 26589789"/>
              <a:gd name="connsiteY34" fmla="*/ 8928470 h 12304296"/>
              <a:gd name="connsiteX35" fmla="*/ 15496674 w 26589789"/>
              <a:gd name="connsiteY35" fmla="*/ 8158449 h 12304296"/>
              <a:gd name="connsiteX36" fmla="*/ 15929810 w 26589789"/>
              <a:gd name="connsiteY36" fmla="*/ 7364365 h 12304296"/>
              <a:gd name="connsiteX37" fmla="*/ 16699831 w 26589789"/>
              <a:gd name="connsiteY37" fmla="*/ 7075607 h 12304296"/>
              <a:gd name="connsiteX38" fmla="*/ 16868274 w 26589789"/>
              <a:gd name="connsiteY38" fmla="*/ 6618407 h 12304296"/>
              <a:gd name="connsiteX39" fmla="*/ 16603579 w 26589789"/>
              <a:gd name="connsiteY39" fmla="*/ 6209333 h 12304296"/>
              <a:gd name="connsiteX40" fmla="*/ 15665116 w 26589789"/>
              <a:gd name="connsiteY40" fmla="*/ 6305586 h 12304296"/>
              <a:gd name="connsiteX41" fmla="*/ 14750716 w 26589789"/>
              <a:gd name="connsiteY41" fmla="*/ 6137144 h 12304296"/>
              <a:gd name="connsiteX42" fmla="*/ 13884442 w 26589789"/>
              <a:gd name="connsiteY42" fmla="*/ 5728070 h 12304296"/>
              <a:gd name="connsiteX43" fmla="*/ 13379116 w 26589789"/>
              <a:gd name="connsiteY43" fmla="*/ 5198681 h 12304296"/>
              <a:gd name="connsiteX44" fmla="*/ 13475368 w 26589789"/>
              <a:gd name="connsiteY44" fmla="*/ 4597102 h 12304296"/>
              <a:gd name="connsiteX45" fmla="*/ 14173200 w 26589789"/>
              <a:gd name="connsiteY45" fmla="*/ 3923333 h 12304296"/>
              <a:gd name="connsiteX46" fmla="*/ 14750716 w 26589789"/>
              <a:gd name="connsiteY46" fmla="*/ 3514260 h 12304296"/>
              <a:gd name="connsiteX47" fmla="*/ 14967284 w 26589789"/>
              <a:gd name="connsiteY47" fmla="*/ 3081123 h 12304296"/>
              <a:gd name="connsiteX48" fmla="*/ 15376358 w 26589789"/>
              <a:gd name="connsiteY48" fmla="*/ 2864554 h 12304296"/>
              <a:gd name="connsiteX49" fmla="*/ 16026063 w 26589789"/>
              <a:gd name="connsiteY49" fmla="*/ 3129249 h 12304296"/>
              <a:gd name="connsiteX50" fmla="*/ 16483263 w 26589789"/>
              <a:gd name="connsiteY50" fmla="*/ 3827081 h 12304296"/>
              <a:gd name="connsiteX51" fmla="*/ 17060779 w 26589789"/>
              <a:gd name="connsiteY51" fmla="*/ 4332407 h 12304296"/>
              <a:gd name="connsiteX52" fmla="*/ 17566105 w 26589789"/>
              <a:gd name="connsiteY52" fmla="*/ 4139902 h 12304296"/>
              <a:gd name="connsiteX53" fmla="*/ 17927052 w 26589789"/>
              <a:gd name="connsiteY53" fmla="*/ 3875207 h 12304296"/>
              <a:gd name="connsiteX54" fmla="*/ 18023305 w 26589789"/>
              <a:gd name="connsiteY54" fmla="*/ 3057060 h 12304296"/>
              <a:gd name="connsiteX55" fmla="*/ 18504568 w 26589789"/>
              <a:gd name="connsiteY55" fmla="*/ 2503607 h 12304296"/>
              <a:gd name="connsiteX56" fmla="*/ 19250526 w 26589789"/>
              <a:gd name="connsiteY56" fmla="*/ 2142660 h 12304296"/>
              <a:gd name="connsiteX57" fmla="*/ 20285242 w 26589789"/>
              <a:gd name="connsiteY57" fmla="*/ 2383291 h 12304296"/>
              <a:gd name="connsiteX58" fmla="*/ 21440274 w 26589789"/>
              <a:gd name="connsiteY58" fmla="*/ 3008933 h 12304296"/>
              <a:gd name="connsiteX59" fmla="*/ 22956252 w 26589789"/>
              <a:gd name="connsiteY59" fmla="*/ 3249565 h 12304296"/>
              <a:gd name="connsiteX60" fmla="*/ 23678147 w 26589789"/>
              <a:gd name="connsiteY60" fmla="*/ 2768302 h 12304296"/>
              <a:gd name="connsiteX61" fmla="*/ 24207537 w 26589789"/>
              <a:gd name="connsiteY61" fmla="*/ 1685460 h 12304296"/>
              <a:gd name="connsiteX62" fmla="*/ 24039095 w 26589789"/>
              <a:gd name="connsiteY62" fmla="*/ 795123 h 12304296"/>
              <a:gd name="connsiteX63" fmla="*/ 23918779 w 26589789"/>
              <a:gd name="connsiteY63" fmla="*/ 337923 h 12304296"/>
              <a:gd name="connsiteX64" fmla="*/ 24063158 w 26589789"/>
              <a:gd name="connsiteY64" fmla="*/ 1039 h 12304296"/>
              <a:gd name="connsiteX65" fmla="*/ 26589789 w 26589789"/>
              <a:gd name="connsiteY65" fmla="*/ 1300449 h 12304296"/>
              <a:gd name="connsiteX0" fmla="*/ 0 w 26589789"/>
              <a:gd name="connsiteY0" fmla="*/ 9184147 h 11982457"/>
              <a:gd name="connsiteX1" fmla="*/ 409074 w 26589789"/>
              <a:gd name="connsiteY1" fmla="*/ 9136021 h 11982457"/>
              <a:gd name="connsiteX2" fmla="*/ 1155031 w 26589789"/>
              <a:gd name="connsiteY2" fmla="*/ 9689473 h 11982457"/>
              <a:gd name="connsiteX3" fmla="*/ 1660358 w 26589789"/>
              <a:gd name="connsiteY3" fmla="*/ 10363242 h 11982457"/>
              <a:gd name="connsiteX4" fmla="*/ 2598821 w 26589789"/>
              <a:gd name="connsiteY4" fmla="*/ 11470147 h 11982457"/>
              <a:gd name="connsiteX5" fmla="*/ 3657600 w 26589789"/>
              <a:gd name="connsiteY5" fmla="*/ 11975473 h 11982457"/>
              <a:gd name="connsiteX6" fmla="*/ 4668252 w 26589789"/>
              <a:gd name="connsiteY6" fmla="*/ 11133263 h 11982457"/>
              <a:gd name="connsiteX7" fmla="*/ 5630779 w 26589789"/>
              <a:gd name="connsiteY7" fmla="*/ 10098547 h 11982457"/>
              <a:gd name="connsiteX8" fmla="*/ 6328610 w 26589789"/>
              <a:gd name="connsiteY8" fmla="*/ 9160084 h 11982457"/>
              <a:gd name="connsiteX9" fmla="*/ 7339263 w 26589789"/>
              <a:gd name="connsiteY9" fmla="*/ 8366000 h 11982457"/>
              <a:gd name="connsiteX10" fmla="*/ 7796463 w 26589789"/>
              <a:gd name="connsiteY10" fmla="*/ 7595979 h 11982457"/>
              <a:gd name="connsiteX11" fmla="*/ 7940842 w 26589789"/>
              <a:gd name="connsiteY11" fmla="*/ 6609389 h 11982457"/>
              <a:gd name="connsiteX12" fmla="*/ 8253663 w 26589789"/>
              <a:gd name="connsiteY12" fmla="*/ 6248442 h 11982457"/>
              <a:gd name="connsiteX13" fmla="*/ 8807116 w 26589789"/>
              <a:gd name="connsiteY13" fmla="*/ 6128126 h 11982457"/>
              <a:gd name="connsiteX14" fmla="*/ 9504947 w 26589789"/>
              <a:gd name="connsiteY14" fmla="*/ 6440947 h 11982457"/>
              <a:gd name="connsiteX15" fmla="*/ 10058400 w 26589789"/>
              <a:gd name="connsiteY15" fmla="*/ 7018463 h 11982457"/>
              <a:gd name="connsiteX16" fmla="*/ 10226842 w 26589789"/>
              <a:gd name="connsiteY16" fmla="*/ 7499726 h 11982457"/>
              <a:gd name="connsiteX17" fmla="*/ 10250905 w 26589789"/>
              <a:gd name="connsiteY17" fmla="*/ 7860673 h 11982457"/>
              <a:gd name="connsiteX18" fmla="*/ 10154652 w 26589789"/>
              <a:gd name="connsiteY18" fmla="*/ 8582568 h 11982457"/>
              <a:gd name="connsiteX19" fmla="*/ 10106526 w 26589789"/>
              <a:gd name="connsiteY19" fmla="*/ 9160084 h 11982457"/>
              <a:gd name="connsiteX20" fmla="*/ 10202779 w 26589789"/>
              <a:gd name="connsiteY20" fmla="*/ 9569158 h 11982457"/>
              <a:gd name="connsiteX21" fmla="*/ 10250905 w 26589789"/>
              <a:gd name="connsiteY21" fmla="*/ 10146673 h 11982457"/>
              <a:gd name="connsiteX22" fmla="*/ 10371221 w 26589789"/>
              <a:gd name="connsiteY22" fmla="*/ 10339179 h 11982457"/>
              <a:gd name="connsiteX23" fmla="*/ 10948737 w 26589789"/>
              <a:gd name="connsiteY23" fmla="*/ 10002294 h 11982457"/>
              <a:gd name="connsiteX24" fmla="*/ 11285621 w 26589789"/>
              <a:gd name="connsiteY24" fmla="*/ 9304463 h 11982457"/>
              <a:gd name="connsiteX25" fmla="*/ 11478126 w 26589789"/>
              <a:gd name="connsiteY25" fmla="*/ 8654758 h 11982457"/>
              <a:gd name="connsiteX26" fmla="*/ 11742821 w 26589789"/>
              <a:gd name="connsiteY26" fmla="*/ 8125368 h 11982457"/>
              <a:gd name="connsiteX27" fmla="*/ 12344400 w 26589789"/>
              <a:gd name="connsiteY27" fmla="*/ 7884736 h 11982457"/>
              <a:gd name="connsiteX28" fmla="*/ 12609095 w 26589789"/>
              <a:gd name="connsiteY28" fmla="*/ 8293810 h 11982457"/>
              <a:gd name="connsiteX29" fmla="*/ 12633158 w 26589789"/>
              <a:gd name="connsiteY29" fmla="*/ 8823200 h 11982457"/>
              <a:gd name="connsiteX30" fmla="*/ 12849726 w 26589789"/>
              <a:gd name="connsiteY30" fmla="*/ 9256336 h 11982457"/>
              <a:gd name="connsiteX31" fmla="*/ 13403179 w 26589789"/>
              <a:gd name="connsiteY31" fmla="*/ 9713536 h 11982457"/>
              <a:gd name="connsiteX32" fmla="*/ 14341642 w 26589789"/>
              <a:gd name="connsiteY32" fmla="*/ 9761663 h 11982457"/>
              <a:gd name="connsiteX33" fmla="*/ 14943221 w 26589789"/>
              <a:gd name="connsiteY33" fmla="*/ 9424779 h 11982457"/>
              <a:gd name="connsiteX34" fmla="*/ 15280105 w 26589789"/>
              <a:gd name="connsiteY34" fmla="*/ 8606631 h 11982457"/>
              <a:gd name="connsiteX35" fmla="*/ 15496674 w 26589789"/>
              <a:gd name="connsiteY35" fmla="*/ 7836610 h 11982457"/>
              <a:gd name="connsiteX36" fmla="*/ 15929810 w 26589789"/>
              <a:gd name="connsiteY36" fmla="*/ 7042526 h 11982457"/>
              <a:gd name="connsiteX37" fmla="*/ 16699831 w 26589789"/>
              <a:gd name="connsiteY37" fmla="*/ 6753768 h 11982457"/>
              <a:gd name="connsiteX38" fmla="*/ 16868274 w 26589789"/>
              <a:gd name="connsiteY38" fmla="*/ 6296568 h 11982457"/>
              <a:gd name="connsiteX39" fmla="*/ 16603579 w 26589789"/>
              <a:gd name="connsiteY39" fmla="*/ 5887494 h 11982457"/>
              <a:gd name="connsiteX40" fmla="*/ 15665116 w 26589789"/>
              <a:gd name="connsiteY40" fmla="*/ 5983747 h 11982457"/>
              <a:gd name="connsiteX41" fmla="*/ 14750716 w 26589789"/>
              <a:gd name="connsiteY41" fmla="*/ 5815305 h 11982457"/>
              <a:gd name="connsiteX42" fmla="*/ 13884442 w 26589789"/>
              <a:gd name="connsiteY42" fmla="*/ 5406231 h 11982457"/>
              <a:gd name="connsiteX43" fmla="*/ 13379116 w 26589789"/>
              <a:gd name="connsiteY43" fmla="*/ 4876842 h 11982457"/>
              <a:gd name="connsiteX44" fmla="*/ 13475368 w 26589789"/>
              <a:gd name="connsiteY44" fmla="*/ 4275263 h 11982457"/>
              <a:gd name="connsiteX45" fmla="*/ 14173200 w 26589789"/>
              <a:gd name="connsiteY45" fmla="*/ 3601494 h 11982457"/>
              <a:gd name="connsiteX46" fmla="*/ 14750716 w 26589789"/>
              <a:gd name="connsiteY46" fmla="*/ 3192421 h 11982457"/>
              <a:gd name="connsiteX47" fmla="*/ 14967284 w 26589789"/>
              <a:gd name="connsiteY47" fmla="*/ 2759284 h 11982457"/>
              <a:gd name="connsiteX48" fmla="*/ 15376358 w 26589789"/>
              <a:gd name="connsiteY48" fmla="*/ 2542715 h 11982457"/>
              <a:gd name="connsiteX49" fmla="*/ 16026063 w 26589789"/>
              <a:gd name="connsiteY49" fmla="*/ 2807410 h 11982457"/>
              <a:gd name="connsiteX50" fmla="*/ 16483263 w 26589789"/>
              <a:gd name="connsiteY50" fmla="*/ 3505242 h 11982457"/>
              <a:gd name="connsiteX51" fmla="*/ 17060779 w 26589789"/>
              <a:gd name="connsiteY51" fmla="*/ 4010568 h 11982457"/>
              <a:gd name="connsiteX52" fmla="*/ 17566105 w 26589789"/>
              <a:gd name="connsiteY52" fmla="*/ 3818063 h 11982457"/>
              <a:gd name="connsiteX53" fmla="*/ 17927052 w 26589789"/>
              <a:gd name="connsiteY53" fmla="*/ 3553368 h 11982457"/>
              <a:gd name="connsiteX54" fmla="*/ 18023305 w 26589789"/>
              <a:gd name="connsiteY54" fmla="*/ 2735221 h 11982457"/>
              <a:gd name="connsiteX55" fmla="*/ 18504568 w 26589789"/>
              <a:gd name="connsiteY55" fmla="*/ 2181768 h 11982457"/>
              <a:gd name="connsiteX56" fmla="*/ 19250526 w 26589789"/>
              <a:gd name="connsiteY56" fmla="*/ 1820821 h 11982457"/>
              <a:gd name="connsiteX57" fmla="*/ 20285242 w 26589789"/>
              <a:gd name="connsiteY57" fmla="*/ 2061452 h 11982457"/>
              <a:gd name="connsiteX58" fmla="*/ 21440274 w 26589789"/>
              <a:gd name="connsiteY58" fmla="*/ 2687094 h 11982457"/>
              <a:gd name="connsiteX59" fmla="*/ 22956252 w 26589789"/>
              <a:gd name="connsiteY59" fmla="*/ 2927726 h 11982457"/>
              <a:gd name="connsiteX60" fmla="*/ 23678147 w 26589789"/>
              <a:gd name="connsiteY60" fmla="*/ 2446463 h 11982457"/>
              <a:gd name="connsiteX61" fmla="*/ 24207537 w 26589789"/>
              <a:gd name="connsiteY61" fmla="*/ 1363621 h 11982457"/>
              <a:gd name="connsiteX62" fmla="*/ 24039095 w 26589789"/>
              <a:gd name="connsiteY62" fmla="*/ 473284 h 11982457"/>
              <a:gd name="connsiteX63" fmla="*/ 23918779 w 26589789"/>
              <a:gd name="connsiteY63" fmla="*/ 16084 h 11982457"/>
              <a:gd name="connsiteX64" fmla="*/ 26084463 w 26589789"/>
              <a:gd name="connsiteY64" fmla="*/ 1026736 h 11982457"/>
              <a:gd name="connsiteX65" fmla="*/ 26589789 w 26589789"/>
              <a:gd name="connsiteY65" fmla="*/ 978610 h 11982457"/>
              <a:gd name="connsiteX0" fmla="*/ 0 w 26589789"/>
              <a:gd name="connsiteY0" fmla="*/ 9177655 h 11975965"/>
              <a:gd name="connsiteX1" fmla="*/ 409074 w 26589789"/>
              <a:gd name="connsiteY1" fmla="*/ 9129529 h 11975965"/>
              <a:gd name="connsiteX2" fmla="*/ 1155031 w 26589789"/>
              <a:gd name="connsiteY2" fmla="*/ 9682981 h 11975965"/>
              <a:gd name="connsiteX3" fmla="*/ 1660358 w 26589789"/>
              <a:gd name="connsiteY3" fmla="*/ 10356750 h 11975965"/>
              <a:gd name="connsiteX4" fmla="*/ 2598821 w 26589789"/>
              <a:gd name="connsiteY4" fmla="*/ 11463655 h 11975965"/>
              <a:gd name="connsiteX5" fmla="*/ 3657600 w 26589789"/>
              <a:gd name="connsiteY5" fmla="*/ 11968981 h 11975965"/>
              <a:gd name="connsiteX6" fmla="*/ 4668252 w 26589789"/>
              <a:gd name="connsiteY6" fmla="*/ 11126771 h 11975965"/>
              <a:gd name="connsiteX7" fmla="*/ 5630779 w 26589789"/>
              <a:gd name="connsiteY7" fmla="*/ 10092055 h 11975965"/>
              <a:gd name="connsiteX8" fmla="*/ 6328610 w 26589789"/>
              <a:gd name="connsiteY8" fmla="*/ 9153592 h 11975965"/>
              <a:gd name="connsiteX9" fmla="*/ 7339263 w 26589789"/>
              <a:gd name="connsiteY9" fmla="*/ 8359508 h 11975965"/>
              <a:gd name="connsiteX10" fmla="*/ 7796463 w 26589789"/>
              <a:gd name="connsiteY10" fmla="*/ 7589487 h 11975965"/>
              <a:gd name="connsiteX11" fmla="*/ 7940842 w 26589789"/>
              <a:gd name="connsiteY11" fmla="*/ 6602897 h 11975965"/>
              <a:gd name="connsiteX12" fmla="*/ 8253663 w 26589789"/>
              <a:gd name="connsiteY12" fmla="*/ 6241950 h 11975965"/>
              <a:gd name="connsiteX13" fmla="*/ 8807116 w 26589789"/>
              <a:gd name="connsiteY13" fmla="*/ 6121634 h 11975965"/>
              <a:gd name="connsiteX14" fmla="*/ 9504947 w 26589789"/>
              <a:gd name="connsiteY14" fmla="*/ 6434455 h 11975965"/>
              <a:gd name="connsiteX15" fmla="*/ 10058400 w 26589789"/>
              <a:gd name="connsiteY15" fmla="*/ 7011971 h 11975965"/>
              <a:gd name="connsiteX16" fmla="*/ 10226842 w 26589789"/>
              <a:gd name="connsiteY16" fmla="*/ 7493234 h 11975965"/>
              <a:gd name="connsiteX17" fmla="*/ 10250905 w 26589789"/>
              <a:gd name="connsiteY17" fmla="*/ 7854181 h 11975965"/>
              <a:gd name="connsiteX18" fmla="*/ 10154652 w 26589789"/>
              <a:gd name="connsiteY18" fmla="*/ 8576076 h 11975965"/>
              <a:gd name="connsiteX19" fmla="*/ 10106526 w 26589789"/>
              <a:gd name="connsiteY19" fmla="*/ 9153592 h 11975965"/>
              <a:gd name="connsiteX20" fmla="*/ 10202779 w 26589789"/>
              <a:gd name="connsiteY20" fmla="*/ 9562666 h 11975965"/>
              <a:gd name="connsiteX21" fmla="*/ 10250905 w 26589789"/>
              <a:gd name="connsiteY21" fmla="*/ 10140181 h 11975965"/>
              <a:gd name="connsiteX22" fmla="*/ 10371221 w 26589789"/>
              <a:gd name="connsiteY22" fmla="*/ 10332687 h 11975965"/>
              <a:gd name="connsiteX23" fmla="*/ 10948737 w 26589789"/>
              <a:gd name="connsiteY23" fmla="*/ 9995802 h 11975965"/>
              <a:gd name="connsiteX24" fmla="*/ 11285621 w 26589789"/>
              <a:gd name="connsiteY24" fmla="*/ 9297971 h 11975965"/>
              <a:gd name="connsiteX25" fmla="*/ 11478126 w 26589789"/>
              <a:gd name="connsiteY25" fmla="*/ 8648266 h 11975965"/>
              <a:gd name="connsiteX26" fmla="*/ 11742821 w 26589789"/>
              <a:gd name="connsiteY26" fmla="*/ 8118876 h 11975965"/>
              <a:gd name="connsiteX27" fmla="*/ 12344400 w 26589789"/>
              <a:gd name="connsiteY27" fmla="*/ 7878244 h 11975965"/>
              <a:gd name="connsiteX28" fmla="*/ 12609095 w 26589789"/>
              <a:gd name="connsiteY28" fmla="*/ 8287318 h 11975965"/>
              <a:gd name="connsiteX29" fmla="*/ 12633158 w 26589789"/>
              <a:gd name="connsiteY29" fmla="*/ 8816708 h 11975965"/>
              <a:gd name="connsiteX30" fmla="*/ 12849726 w 26589789"/>
              <a:gd name="connsiteY30" fmla="*/ 9249844 h 11975965"/>
              <a:gd name="connsiteX31" fmla="*/ 13403179 w 26589789"/>
              <a:gd name="connsiteY31" fmla="*/ 9707044 h 11975965"/>
              <a:gd name="connsiteX32" fmla="*/ 14341642 w 26589789"/>
              <a:gd name="connsiteY32" fmla="*/ 9755171 h 11975965"/>
              <a:gd name="connsiteX33" fmla="*/ 14943221 w 26589789"/>
              <a:gd name="connsiteY33" fmla="*/ 9418287 h 11975965"/>
              <a:gd name="connsiteX34" fmla="*/ 15280105 w 26589789"/>
              <a:gd name="connsiteY34" fmla="*/ 8600139 h 11975965"/>
              <a:gd name="connsiteX35" fmla="*/ 15496674 w 26589789"/>
              <a:gd name="connsiteY35" fmla="*/ 7830118 h 11975965"/>
              <a:gd name="connsiteX36" fmla="*/ 15929810 w 26589789"/>
              <a:gd name="connsiteY36" fmla="*/ 7036034 h 11975965"/>
              <a:gd name="connsiteX37" fmla="*/ 16699831 w 26589789"/>
              <a:gd name="connsiteY37" fmla="*/ 6747276 h 11975965"/>
              <a:gd name="connsiteX38" fmla="*/ 16868274 w 26589789"/>
              <a:gd name="connsiteY38" fmla="*/ 6290076 h 11975965"/>
              <a:gd name="connsiteX39" fmla="*/ 16603579 w 26589789"/>
              <a:gd name="connsiteY39" fmla="*/ 5881002 h 11975965"/>
              <a:gd name="connsiteX40" fmla="*/ 15665116 w 26589789"/>
              <a:gd name="connsiteY40" fmla="*/ 5977255 h 11975965"/>
              <a:gd name="connsiteX41" fmla="*/ 14750716 w 26589789"/>
              <a:gd name="connsiteY41" fmla="*/ 5808813 h 11975965"/>
              <a:gd name="connsiteX42" fmla="*/ 13884442 w 26589789"/>
              <a:gd name="connsiteY42" fmla="*/ 5399739 h 11975965"/>
              <a:gd name="connsiteX43" fmla="*/ 13379116 w 26589789"/>
              <a:gd name="connsiteY43" fmla="*/ 4870350 h 11975965"/>
              <a:gd name="connsiteX44" fmla="*/ 13475368 w 26589789"/>
              <a:gd name="connsiteY44" fmla="*/ 4268771 h 11975965"/>
              <a:gd name="connsiteX45" fmla="*/ 14173200 w 26589789"/>
              <a:gd name="connsiteY45" fmla="*/ 3595002 h 11975965"/>
              <a:gd name="connsiteX46" fmla="*/ 14750716 w 26589789"/>
              <a:gd name="connsiteY46" fmla="*/ 3185929 h 11975965"/>
              <a:gd name="connsiteX47" fmla="*/ 14967284 w 26589789"/>
              <a:gd name="connsiteY47" fmla="*/ 2752792 h 11975965"/>
              <a:gd name="connsiteX48" fmla="*/ 15376358 w 26589789"/>
              <a:gd name="connsiteY48" fmla="*/ 2536223 h 11975965"/>
              <a:gd name="connsiteX49" fmla="*/ 16026063 w 26589789"/>
              <a:gd name="connsiteY49" fmla="*/ 2800918 h 11975965"/>
              <a:gd name="connsiteX50" fmla="*/ 16483263 w 26589789"/>
              <a:gd name="connsiteY50" fmla="*/ 3498750 h 11975965"/>
              <a:gd name="connsiteX51" fmla="*/ 17060779 w 26589789"/>
              <a:gd name="connsiteY51" fmla="*/ 4004076 h 11975965"/>
              <a:gd name="connsiteX52" fmla="*/ 17566105 w 26589789"/>
              <a:gd name="connsiteY52" fmla="*/ 3811571 h 11975965"/>
              <a:gd name="connsiteX53" fmla="*/ 17927052 w 26589789"/>
              <a:gd name="connsiteY53" fmla="*/ 3546876 h 11975965"/>
              <a:gd name="connsiteX54" fmla="*/ 18023305 w 26589789"/>
              <a:gd name="connsiteY54" fmla="*/ 2728729 h 11975965"/>
              <a:gd name="connsiteX55" fmla="*/ 18504568 w 26589789"/>
              <a:gd name="connsiteY55" fmla="*/ 2175276 h 11975965"/>
              <a:gd name="connsiteX56" fmla="*/ 19250526 w 26589789"/>
              <a:gd name="connsiteY56" fmla="*/ 1814329 h 11975965"/>
              <a:gd name="connsiteX57" fmla="*/ 20285242 w 26589789"/>
              <a:gd name="connsiteY57" fmla="*/ 2054960 h 11975965"/>
              <a:gd name="connsiteX58" fmla="*/ 21440274 w 26589789"/>
              <a:gd name="connsiteY58" fmla="*/ 2680602 h 11975965"/>
              <a:gd name="connsiteX59" fmla="*/ 22956252 w 26589789"/>
              <a:gd name="connsiteY59" fmla="*/ 2921234 h 11975965"/>
              <a:gd name="connsiteX60" fmla="*/ 23678147 w 26589789"/>
              <a:gd name="connsiteY60" fmla="*/ 2439971 h 11975965"/>
              <a:gd name="connsiteX61" fmla="*/ 24207537 w 26589789"/>
              <a:gd name="connsiteY61" fmla="*/ 1357129 h 11975965"/>
              <a:gd name="connsiteX62" fmla="*/ 24039095 w 26589789"/>
              <a:gd name="connsiteY62" fmla="*/ 466792 h 11975965"/>
              <a:gd name="connsiteX63" fmla="*/ 23918779 w 26589789"/>
              <a:gd name="connsiteY63" fmla="*/ 9592 h 11975965"/>
              <a:gd name="connsiteX64" fmla="*/ 25314442 w 26589789"/>
              <a:gd name="connsiteY64" fmla="*/ 226160 h 11975965"/>
              <a:gd name="connsiteX65" fmla="*/ 26084463 w 26589789"/>
              <a:gd name="connsiteY65" fmla="*/ 1020244 h 11975965"/>
              <a:gd name="connsiteX66" fmla="*/ 26589789 w 26589789"/>
              <a:gd name="connsiteY66" fmla="*/ 972118 h 11975965"/>
              <a:gd name="connsiteX0" fmla="*/ 0 w 26589789"/>
              <a:gd name="connsiteY0" fmla="*/ 9177655 h 11975965"/>
              <a:gd name="connsiteX1" fmla="*/ 409074 w 26589789"/>
              <a:gd name="connsiteY1" fmla="*/ 9129529 h 11975965"/>
              <a:gd name="connsiteX2" fmla="*/ 1155031 w 26589789"/>
              <a:gd name="connsiteY2" fmla="*/ 9682981 h 11975965"/>
              <a:gd name="connsiteX3" fmla="*/ 1660358 w 26589789"/>
              <a:gd name="connsiteY3" fmla="*/ 10356750 h 11975965"/>
              <a:gd name="connsiteX4" fmla="*/ 2598821 w 26589789"/>
              <a:gd name="connsiteY4" fmla="*/ 11463655 h 11975965"/>
              <a:gd name="connsiteX5" fmla="*/ 3657600 w 26589789"/>
              <a:gd name="connsiteY5" fmla="*/ 11968981 h 11975965"/>
              <a:gd name="connsiteX6" fmla="*/ 4668252 w 26589789"/>
              <a:gd name="connsiteY6" fmla="*/ 11126771 h 11975965"/>
              <a:gd name="connsiteX7" fmla="*/ 5630779 w 26589789"/>
              <a:gd name="connsiteY7" fmla="*/ 10092055 h 11975965"/>
              <a:gd name="connsiteX8" fmla="*/ 6328610 w 26589789"/>
              <a:gd name="connsiteY8" fmla="*/ 9153592 h 11975965"/>
              <a:gd name="connsiteX9" fmla="*/ 7339263 w 26589789"/>
              <a:gd name="connsiteY9" fmla="*/ 8359508 h 11975965"/>
              <a:gd name="connsiteX10" fmla="*/ 7796463 w 26589789"/>
              <a:gd name="connsiteY10" fmla="*/ 7589487 h 11975965"/>
              <a:gd name="connsiteX11" fmla="*/ 7940842 w 26589789"/>
              <a:gd name="connsiteY11" fmla="*/ 6602897 h 11975965"/>
              <a:gd name="connsiteX12" fmla="*/ 8253663 w 26589789"/>
              <a:gd name="connsiteY12" fmla="*/ 6241950 h 11975965"/>
              <a:gd name="connsiteX13" fmla="*/ 8807116 w 26589789"/>
              <a:gd name="connsiteY13" fmla="*/ 6121634 h 11975965"/>
              <a:gd name="connsiteX14" fmla="*/ 9504947 w 26589789"/>
              <a:gd name="connsiteY14" fmla="*/ 6434455 h 11975965"/>
              <a:gd name="connsiteX15" fmla="*/ 10058400 w 26589789"/>
              <a:gd name="connsiteY15" fmla="*/ 7011971 h 11975965"/>
              <a:gd name="connsiteX16" fmla="*/ 10226842 w 26589789"/>
              <a:gd name="connsiteY16" fmla="*/ 7493234 h 11975965"/>
              <a:gd name="connsiteX17" fmla="*/ 10250905 w 26589789"/>
              <a:gd name="connsiteY17" fmla="*/ 7854181 h 11975965"/>
              <a:gd name="connsiteX18" fmla="*/ 10154652 w 26589789"/>
              <a:gd name="connsiteY18" fmla="*/ 8576076 h 11975965"/>
              <a:gd name="connsiteX19" fmla="*/ 10106526 w 26589789"/>
              <a:gd name="connsiteY19" fmla="*/ 9153592 h 11975965"/>
              <a:gd name="connsiteX20" fmla="*/ 10202779 w 26589789"/>
              <a:gd name="connsiteY20" fmla="*/ 9562666 h 11975965"/>
              <a:gd name="connsiteX21" fmla="*/ 10250905 w 26589789"/>
              <a:gd name="connsiteY21" fmla="*/ 10140181 h 11975965"/>
              <a:gd name="connsiteX22" fmla="*/ 10371221 w 26589789"/>
              <a:gd name="connsiteY22" fmla="*/ 10332687 h 11975965"/>
              <a:gd name="connsiteX23" fmla="*/ 10948737 w 26589789"/>
              <a:gd name="connsiteY23" fmla="*/ 9995802 h 11975965"/>
              <a:gd name="connsiteX24" fmla="*/ 11285621 w 26589789"/>
              <a:gd name="connsiteY24" fmla="*/ 9297971 h 11975965"/>
              <a:gd name="connsiteX25" fmla="*/ 11478126 w 26589789"/>
              <a:gd name="connsiteY25" fmla="*/ 8648266 h 11975965"/>
              <a:gd name="connsiteX26" fmla="*/ 11742821 w 26589789"/>
              <a:gd name="connsiteY26" fmla="*/ 8118876 h 11975965"/>
              <a:gd name="connsiteX27" fmla="*/ 12344400 w 26589789"/>
              <a:gd name="connsiteY27" fmla="*/ 7878244 h 11975965"/>
              <a:gd name="connsiteX28" fmla="*/ 12609095 w 26589789"/>
              <a:gd name="connsiteY28" fmla="*/ 8287318 h 11975965"/>
              <a:gd name="connsiteX29" fmla="*/ 12633158 w 26589789"/>
              <a:gd name="connsiteY29" fmla="*/ 8816708 h 11975965"/>
              <a:gd name="connsiteX30" fmla="*/ 12849726 w 26589789"/>
              <a:gd name="connsiteY30" fmla="*/ 9249844 h 11975965"/>
              <a:gd name="connsiteX31" fmla="*/ 13403179 w 26589789"/>
              <a:gd name="connsiteY31" fmla="*/ 9707044 h 11975965"/>
              <a:gd name="connsiteX32" fmla="*/ 14341642 w 26589789"/>
              <a:gd name="connsiteY32" fmla="*/ 9755171 h 11975965"/>
              <a:gd name="connsiteX33" fmla="*/ 14943221 w 26589789"/>
              <a:gd name="connsiteY33" fmla="*/ 9418287 h 11975965"/>
              <a:gd name="connsiteX34" fmla="*/ 15280105 w 26589789"/>
              <a:gd name="connsiteY34" fmla="*/ 8600139 h 11975965"/>
              <a:gd name="connsiteX35" fmla="*/ 15496674 w 26589789"/>
              <a:gd name="connsiteY35" fmla="*/ 7830118 h 11975965"/>
              <a:gd name="connsiteX36" fmla="*/ 15929810 w 26589789"/>
              <a:gd name="connsiteY36" fmla="*/ 7036034 h 11975965"/>
              <a:gd name="connsiteX37" fmla="*/ 16699831 w 26589789"/>
              <a:gd name="connsiteY37" fmla="*/ 6747276 h 11975965"/>
              <a:gd name="connsiteX38" fmla="*/ 16868274 w 26589789"/>
              <a:gd name="connsiteY38" fmla="*/ 6290076 h 11975965"/>
              <a:gd name="connsiteX39" fmla="*/ 16603579 w 26589789"/>
              <a:gd name="connsiteY39" fmla="*/ 5881002 h 11975965"/>
              <a:gd name="connsiteX40" fmla="*/ 15665116 w 26589789"/>
              <a:gd name="connsiteY40" fmla="*/ 5977255 h 11975965"/>
              <a:gd name="connsiteX41" fmla="*/ 14750716 w 26589789"/>
              <a:gd name="connsiteY41" fmla="*/ 5808813 h 11975965"/>
              <a:gd name="connsiteX42" fmla="*/ 13884442 w 26589789"/>
              <a:gd name="connsiteY42" fmla="*/ 5399739 h 11975965"/>
              <a:gd name="connsiteX43" fmla="*/ 13379116 w 26589789"/>
              <a:gd name="connsiteY43" fmla="*/ 4870350 h 11975965"/>
              <a:gd name="connsiteX44" fmla="*/ 13475368 w 26589789"/>
              <a:gd name="connsiteY44" fmla="*/ 4268771 h 11975965"/>
              <a:gd name="connsiteX45" fmla="*/ 14173200 w 26589789"/>
              <a:gd name="connsiteY45" fmla="*/ 3595002 h 11975965"/>
              <a:gd name="connsiteX46" fmla="*/ 14750716 w 26589789"/>
              <a:gd name="connsiteY46" fmla="*/ 3185929 h 11975965"/>
              <a:gd name="connsiteX47" fmla="*/ 14967284 w 26589789"/>
              <a:gd name="connsiteY47" fmla="*/ 2752792 h 11975965"/>
              <a:gd name="connsiteX48" fmla="*/ 15376358 w 26589789"/>
              <a:gd name="connsiteY48" fmla="*/ 2536223 h 11975965"/>
              <a:gd name="connsiteX49" fmla="*/ 16026063 w 26589789"/>
              <a:gd name="connsiteY49" fmla="*/ 2800918 h 11975965"/>
              <a:gd name="connsiteX50" fmla="*/ 16483263 w 26589789"/>
              <a:gd name="connsiteY50" fmla="*/ 3498750 h 11975965"/>
              <a:gd name="connsiteX51" fmla="*/ 17060779 w 26589789"/>
              <a:gd name="connsiteY51" fmla="*/ 4004076 h 11975965"/>
              <a:gd name="connsiteX52" fmla="*/ 17566105 w 26589789"/>
              <a:gd name="connsiteY52" fmla="*/ 3811571 h 11975965"/>
              <a:gd name="connsiteX53" fmla="*/ 17927052 w 26589789"/>
              <a:gd name="connsiteY53" fmla="*/ 3546876 h 11975965"/>
              <a:gd name="connsiteX54" fmla="*/ 18023305 w 26589789"/>
              <a:gd name="connsiteY54" fmla="*/ 2728729 h 11975965"/>
              <a:gd name="connsiteX55" fmla="*/ 18504568 w 26589789"/>
              <a:gd name="connsiteY55" fmla="*/ 2175276 h 11975965"/>
              <a:gd name="connsiteX56" fmla="*/ 19250526 w 26589789"/>
              <a:gd name="connsiteY56" fmla="*/ 1814329 h 11975965"/>
              <a:gd name="connsiteX57" fmla="*/ 20285242 w 26589789"/>
              <a:gd name="connsiteY57" fmla="*/ 2054960 h 11975965"/>
              <a:gd name="connsiteX58" fmla="*/ 21440274 w 26589789"/>
              <a:gd name="connsiteY58" fmla="*/ 2680602 h 11975965"/>
              <a:gd name="connsiteX59" fmla="*/ 22956252 w 26589789"/>
              <a:gd name="connsiteY59" fmla="*/ 2921234 h 11975965"/>
              <a:gd name="connsiteX60" fmla="*/ 23678147 w 26589789"/>
              <a:gd name="connsiteY60" fmla="*/ 2439971 h 11975965"/>
              <a:gd name="connsiteX61" fmla="*/ 23870651 w 26589789"/>
              <a:gd name="connsiteY61" fmla="*/ 1357129 h 11975965"/>
              <a:gd name="connsiteX62" fmla="*/ 24039095 w 26589789"/>
              <a:gd name="connsiteY62" fmla="*/ 466792 h 11975965"/>
              <a:gd name="connsiteX63" fmla="*/ 23918779 w 26589789"/>
              <a:gd name="connsiteY63" fmla="*/ 9592 h 11975965"/>
              <a:gd name="connsiteX64" fmla="*/ 25314442 w 26589789"/>
              <a:gd name="connsiteY64" fmla="*/ 226160 h 11975965"/>
              <a:gd name="connsiteX65" fmla="*/ 26084463 w 26589789"/>
              <a:gd name="connsiteY65" fmla="*/ 1020244 h 11975965"/>
              <a:gd name="connsiteX66" fmla="*/ 26589789 w 26589789"/>
              <a:gd name="connsiteY66" fmla="*/ 972118 h 11975965"/>
              <a:gd name="connsiteX0" fmla="*/ 0 w 26589789"/>
              <a:gd name="connsiteY0" fmla="*/ 9177655 h 11975965"/>
              <a:gd name="connsiteX1" fmla="*/ 409074 w 26589789"/>
              <a:gd name="connsiteY1" fmla="*/ 9129529 h 11975965"/>
              <a:gd name="connsiteX2" fmla="*/ 1155031 w 26589789"/>
              <a:gd name="connsiteY2" fmla="*/ 9682981 h 11975965"/>
              <a:gd name="connsiteX3" fmla="*/ 1660358 w 26589789"/>
              <a:gd name="connsiteY3" fmla="*/ 10356750 h 11975965"/>
              <a:gd name="connsiteX4" fmla="*/ 2598821 w 26589789"/>
              <a:gd name="connsiteY4" fmla="*/ 11463655 h 11975965"/>
              <a:gd name="connsiteX5" fmla="*/ 3657600 w 26589789"/>
              <a:gd name="connsiteY5" fmla="*/ 11968981 h 11975965"/>
              <a:gd name="connsiteX6" fmla="*/ 4668252 w 26589789"/>
              <a:gd name="connsiteY6" fmla="*/ 11126771 h 11975965"/>
              <a:gd name="connsiteX7" fmla="*/ 5630779 w 26589789"/>
              <a:gd name="connsiteY7" fmla="*/ 10092055 h 11975965"/>
              <a:gd name="connsiteX8" fmla="*/ 6328610 w 26589789"/>
              <a:gd name="connsiteY8" fmla="*/ 9153592 h 11975965"/>
              <a:gd name="connsiteX9" fmla="*/ 7339263 w 26589789"/>
              <a:gd name="connsiteY9" fmla="*/ 8359508 h 11975965"/>
              <a:gd name="connsiteX10" fmla="*/ 7796463 w 26589789"/>
              <a:gd name="connsiteY10" fmla="*/ 7589487 h 11975965"/>
              <a:gd name="connsiteX11" fmla="*/ 7940842 w 26589789"/>
              <a:gd name="connsiteY11" fmla="*/ 6602897 h 11975965"/>
              <a:gd name="connsiteX12" fmla="*/ 8253663 w 26589789"/>
              <a:gd name="connsiteY12" fmla="*/ 6241950 h 11975965"/>
              <a:gd name="connsiteX13" fmla="*/ 8807116 w 26589789"/>
              <a:gd name="connsiteY13" fmla="*/ 6121634 h 11975965"/>
              <a:gd name="connsiteX14" fmla="*/ 9504947 w 26589789"/>
              <a:gd name="connsiteY14" fmla="*/ 6434455 h 11975965"/>
              <a:gd name="connsiteX15" fmla="*/ 10058400 w 26589789"/>
              <a:gd name="connsiteY15" fmla="*/ 7011971 h 11975965"/>
              <a:gd name="connsiteX16" fmla="*/ 10226842 w 26589789"/>
              <a:gd name="connsiteY16" fmla="*/ 7493234 h 11975965"/>
              <a:gd name="connsiteX17" fmla="*/ 10250905 w 26589789"/>
              <a:gd name="connsiteY17" fmla="*/ 7854181 h 11975965"/>
              <a:gd name="connsiteX18" fmla="*/ 10154652 w 26589789"/>
              <a:gd name="connsiteY18" fmla="*/ 8576076 h 11975965"/>
              <a:gd name="connsiteX19" fmla="*/ 10106526 w 26589789"/>
              <a:gd name="connsiteY19" fmla="*/ 9153592 h 11975965"/>
              <a:gd name="connsiteX20" fmla="*/ 10202779 w 26589789"/>
              <a:gd name="connsiteY20" fmla="*/ 9562666 h 11975965"/>
              <a:gd name="connsiteX21" fmla="*/ 10250905 w 26589789"/>
              <a:gd name="connsiteY21" fmla="*/ 10140181 h 11975965"/>
              <a:gd name="connsiteX22" fmla="*/ 10371221 w 26589789"/>
              <a:gd name="connsiteY22" fmla="*/ 10332687 h 11975965"/>
              <a:gd name="connsiteX23" fmla="*/ 10948737 w 26589789"/>
              <a:gd name="connsiteY23" fmla="*/ 9995802 h 11975965"/>
              <a:gd name="connsiteX24" fmla="*/ 11285621 w 26589789"/>
              <a:gd name="connsiteY24" fmla="*/ 9297971 h 11975965"/>
              <a:gd name="connsiteX25" fmla="*/ 11478126 w 26589789"/>
              <a:gd name="connsiteY25" fmla="*/ 8648266 h 11975965"/>
              <a:gd name="connsiteX26" fmla="*/ 11742821 w 26589789"/>
              <a:gd name="connsiteY26" fmla="*/ 8118876 h 11975965"/>
              <a:gd name="connsiteX27" fmla="*/ 12344400 w 26589789"/>
              <a:gd name="connsiteY27" fmla="*/ 7878244 h 11975965"/>
              <a:gd name="connsiteX28" fmla="*/ 12609095 w 26589789"/>
              <a:gd name="connsiteY28" fmla="*/ 8287318 h 11975965"/>
              <a:gd name="connsiteX29" fmla="*/ 12633158 w 26589789"/>
              <a:gd name="connsiteY29" fmla="*/ 8816708 h 11975965"/>
              <a:gd name="connsiteX30" fmla="*/ 12849726 w 26589789"/>
              <a:gd name="connsiteY30" fmla="*/ 9249844 h 11975965"/>
              <a:gd name="connsiteX31" fmla="*/ 13403179 w 26589789"/>
              <a:gd name="connsiteY31" fmla="*/ 9707044 h 11975965"/>
              <a:gd name="connsiteX32" fmla="*/ 14341642 w 26589789"/>
              <a:gd name="connsiteY32" fmla="*/ 9755171 h 11975965"/>
              <a:gd name="connsiteX33" fmla="*/ 14943221 w 26589789"/>
              <a:gd name="connsiteY33" fmla="*/ 9418287 h 11975965"/>
              <a:gd name="connsiteX34" fmla="*/ 15280105 w 26589789"/>
              <a:gd name="connsiteY34" fmla="*/ 8600139 h 11975965"/>
              <a:gd name="connsiteX35" fmla="*/ 15496674 w 26589789"/>
              <a:gd name="connsiteY35" fmla="*/ 7830118 h 11975965"/>
              <a:gd name="connsiteX36" fmla="*/ 15929810 w 26589789"/>
              <a:gd name="connsiteY36" fmla="*/ 7036034 h 11975965"/>
              <a:gd name="connsiteX37" fmla="*/ 16699831 w 26589789"/>
              <a:gd name="connsiteY37" fmla="*/ 6747276 h 11975965"/>
              <a:gd name="connsiteX38" fmla="*/ 16868274 w 26589789"/>
              <a:gd name="connsiteY38" fmla="*/ 6290076 h 11975965"/>
              <a:gd name="connsiteX39" fmla="*/ 16603579 w 26589789"/>
              <a:gd name="connsiteY39" fmla="*/ 5881002 h 11975965"/>
              <a:gd name="connsiteX40" fmla="*/ 15665116 w 26589789"/>
              <a:gd name="connsiteY40" fmla="*/ 5977255 h 11975965"/>
              <a:gd name="connsiteX41" fmla="*/ 14750716 w 26589789"/>
              <a:gd name="connsiteY41" fmla="*/ 5808813 h 11975965"/>
              <a:gd name="connsiteX42" fmla="*/ 13884442 w 26589789"/>
              <a:gd name="connsiteY42" fmla="*/ 5399739 h 11975965"/>
              <a:gd name="connsiteX43" fmla="*/ 13379116 w 26589789"/>
              <a:gd name="connsiteY43" fmla="*/ 4870350 h 11975965"/>
              <a:gd name="connsiteX44" fmla="*/ 13475368 w 26589789"/>
              <a:gd name="connsiteY44" fmla="*/ 4268771 h 11975965"/>
              <a:gd name="connsiteX45" fmla="*/ 14173200 w 26589789"/>
              <a:gd name="connsiteY45" fmla="*/ 3595002 h 11975965"/>
              <a:gd name="connsiteX46" fmla="*/ 14750716 w 26589789"/>
              <a:gd name="connsiteY46" fmla="*/ 3185929 h 11975965"/>
              <a:gd name="connsiteX47" fmla="*/ 14967284 w 26589789"/>
              <a:gd name="connsiteY47" fmla="*/ 2752792 h 11975965"/>
              <a:gd name="connsiteX48" fmla="*/ 15376358 w 26589789"/>
              <a:gd name="connsiteY48" fmla="*/ 2536223 h 11975965"/>
              <a:gd name="connsiteX49" fmla="*/ 16026063 w 26589789"/>
              <a:gd name="connsiteY49" fmla="*/ 2800918 h 11975965"/>
              <a:gd name="connsiteX50" fmla="*/ 16483263 w 26589789"/>
              <a:gd name="connsiteY50" fmla="*/ 3498750 h 11975965"/>
              <a:gd name="connsiteX51" fmla="*/ 17060779 w 26589789"/>
              <a:gd name="connsiteY51" fmla="*/ 4004076 h 11975965"/>
              <a:gd name="connsiteX52" fmla="*/ 17566105 w 26589789"/>
              <a:gd name="connsiteY52" fmla="*/ 3811571 h 11975965"/>
              <a:gd name="connsiteX53" fmla="*/ 17927052 w 26589789"/>
              <a:gd name="connsiteY53" fmla="*/ 3546876 h 11975965"/>
              <a:gd name="connsiteX54" fmla="*/ 18023305 w 26589789"/>
              <a:gd name="connsiteY54" fmla="*/ 2728729 h 11975965"/>
              <a:gd name="connsiteX55" fmla="*/ 18504568 w 26589789"/>
              <a:gd name="connsiteY55" fmla="*/ 2175276 h 11975965"/>
              <a:gd name="connsiteX56" fmla="*/ 19250526 w 26589789"/>
              <a:gd name="connsiteY56" fmla="*/ 1814329 h 11975965"/>
              <a:gd name="connsiteX57" fmla="*/ 20285242 w 26589789"/>
              <a:gd name="connsiteY57" fmla="*/ 2054960 h 11975965"/>
              <a:gd name="connsiteX58" fmla="*/ 21440274 w 26589789"/>
              <a:gd name="connsiteY58" fmla="*/ 2680602 h 11975965"/>
              <a:gd name="connsiteX59" fmla="*/ 22956252 w 26589789"/>
              <a:gd name="connsiteY59" fmla="*/ 2921234 h 11975965"/>
              <a:gd name="connsiteX60" fmla="*/ 23413453 w 26589789"/>
              <a:gd name="connsiteY60" fmla="*/ 2271529 h 11975965"/>
              <a:gd name="connsiteX61" fmla="*/ 23870651 w 26589789"/>
              <a:gd name="connsiteY61" fmla="*/ 1357129 h 11975965"/>
              <a:gd name="connsiteX62" fmla="*/ 24039095 w 26589789"/>
              <a:gd name="connsiteY62" fmla="*/ 466792 h 11975965"/>
              <a:gd name="connsiteX63" fmla="*/ 23918779 w 26589789"/>
              <a:gd name="connsiteY63" fmla="*/ 9592 h 11975965"/>
              <a:gd name="connsiteX64" fmla="*/ 25314442 w 26589789"/>
              <a:gd name="connsiteY64" fmla="*/ 226160 h 11975965"/>
              <a:gd name="connsiteX65" fmla="*/ 26084463 w 26589789"/>
              <a:gd name="connsiteY65" fmla="*/ 1020244 h 11975965"/>
              <a:gd name="connsiteX66" fmla="*/ 26589789 w 26589789"/>
              <a:gd name="connsiteY66" fmla="*/ 972118 h 11975965"/>
              <a:gd name="connsiteX0" fmla="*/ 0 w 26589789"/>
              <a:gd name="connsiteY0" fmla="*/ 9013354 h 11811664"/>
              <a:gd name="connsiteX1" fmla="*/ 409074 w 26589789"/>
              <a:gd name="connsiteY1" fmla="*/ 8965228 h 11811664"/>
              <a:gd name="connsiteX2" fmla="*/ 1155031 w 26589789"/>
              <a:gd name="connsiteY2" fmla="*/ 9518680 h 11811664"/>
              <a:gd name="connsiteX3" fmla="*/ 1660358 w 26589789"/>
              <a:gd name="connsiteY3" fmla="*/ 10192449 h 11811664"/>
              <a:gd name="connsiteX4" fmla="*/ 2598821 w 26589789"/>
              <a:gd name="connsiteY4" fmla="*/ 11299354 h 11811664"/>
              <a:gd name="connsiteX5" fmla="*/ 3657600 w 26589789"/>
              <a:gd name="connsiteY5" fmla="*/ 11804680 h 11811664"/>
              <a:gd name="connsiteX6" fmla="*/ 4668252 w 26589789"/>
              <a:gd name="connsiteY6" fmla="*/ 10962470 h 11811664"/>
              <a:gd name="connsiteX7" fmla="*/ 5630779 w 26589789"/>
              <a:gd name="connsiteY7" fmla="*/ 9927754 h 11811664"/>
              <a:gd name="connsiteX8" fmla="*/ 6328610 w 26589789"/>
              <a:gd name="connsiteY8" fmla="*/ 8989291 h 11811664"/>
              <a:gd name="connsiteX9" fmla="*/ 7339263 w 26589789"/>
              <a:gd name="connsiteY9" fmla="*/ 8195207 h 11811664"/>
              <a:gd name="connsiteX10" fmla="*/ 7796463 w 26589789"/>
              <a:gd name="connsiteY10" fmla="*/ 7425186 h 11811664"/>
              <a:gd name="connsiteX11" fmla="*/ 7940842 w 26589789"/>
              <a:gd name="connsiteY11" fmla="*/ 6438596 h 11811664"/>
              <a:gd name="connsiteX12" fmla="*/ 8253663 w 26589789"/>
              <a:gd name="connsiteY12" fmla="*/ 6077649 h 11811664"/>
              <a:gd name="connsiteX13" fmla="*/ 8807116 w 26589789"/>
              <a:gd name="connsiteY13" fmla="*/ 5957333 h 11811664"/>
              <a:gd name="connsiteX14" fmla="*/ 9504947 w 26589789"/>
              <a:gd name="connsiteY14" fmla="*/ 6270154 h 11811664"/>
              <a:gd name="connsiteX15" fmla="*/ 10058400 w 26589789"/>
              <a:gd name="connsiteY15" fmla="*/ 6847670 h 11811664"/>
              <a:gd name="connsiteX16" fmla="*/ 10226842 w 26589789"/>
              <a:gd name="connsiteY16" fmla="*/ 7328933 h 11811664"/>
              <a:gd name="connsiteX17" fmla="*/ 10250905 w 26589789"/>
              <a:gd name="connsiteY17" fmla="*/ 7689880 h 11811664"/>
              <a:gd name="connsiteX18" fmla="*/ 10154652 w 26589789"/>
              <a:gd name="connsiteY18" fmla="*/ 8411775 h 11811664"/>
              <a:gd name="connsiteX19" fmla="*/ 10106526 w 26589789"/>
              <a:gd name="connsiteY19" fmla="*/ 8989291 h 11811664"/>
              <a:gd name="connsiteX20" fmla="*/ 10202779 w 26589789"/>
              <a:gd name="connsiteY20" fmla="*/ 9398365 h 11811664"/>
              <a:gd name="connsiteX21" fmla="*/ 10250905 w 26589789"/>
              <a:gd name="connsiteY21" fmla="*/ 9975880 h 11811664"/>
              <a:gd name="connsiteX22" fmla="*/ 10371221 w 26589789"/>
              <a:gd name="connsiteY22" fmla="*/ 10168386 h 11811664"/>
              <a:gd name="connsiteX23" fmla="*/ 10948737 w 26589789"/>
              <a:gd name="connsiteY23" fmla="*/ 9831501 h 11811664"/>
              <a:gd name="connsiteX24" fmla="*/ 11285621 w 26589789"/>
              <a:gd name="connsiteY24" fmla="*/ 9133670 h 11811664"/>
              <a:gd name="connsiteX25" fmla="*/ 11478126 w 26589789"/>
              <a:gd name="connsiteY25" fmla="*/ 8483965 h 11811664"/>
              <a:gd name="connsiteX26" fmla="*/ 11742821 w 26589789"/>
              <a:gd name="connsiteY26" fmla="*/ 7954575 h 11811664"/>
              <a:gd name="connsiteX27" fmla="*/ 12344400 w 26589789"/>
              <a:gd name="connsiteY27" fmla="*/ 7713943 h 11811664"/>
              <a:gd name="connsiteX28" fmla="*/ 12609095 w 26589789"/>
              <a:gd name="connsiteY28" fmla="*/ 8123017 h 11811664"/>
              <a:gd name="connsiteX29" fmla="*/ 12633158 w 26589789"/>
              <a:gd name="connsiteY29" fmla="*/ 8652407 h 11811664"/>
              <a:gd name="connsiteX30" fmla="*/ 12849726 w 26589789"/>
              <a:gd name="connsiteY30" fmla="*/ 9085543 h 11811664"/>
              <a:gd name="connsiteX31" fmla="*/ 13403179 w 26589789"/>
              <a:gd name="connsiteY31" fmla="*/ 9542743 h 11811664"/>
              <a:gd name="connsiteX32" fmla="*/ 14341642 w 26589789"/>
              <a:gd name="connsiteY32" fmla="*/ 9590870 h 11811664"/>
              <a:gd name="connsiteX33" fmla="*/ 14943221 w 26589789"/>
              <a:gd name="connsiteY33" fmla="*/ 9253986 h 11811664"/>
              <a:gd name="connsiteX34" fmla="*/ 15280105 w 26589789"/>
              <a:gd name="connsiteY34" fmla="*/ 8435838 h 11811664"/>
              <a:gd name="connsiteX35" fmla="*/ 15496674 w 26589789"/>
              <a:gd name="connsiteY35" fmla="*/ 7665817 h 11811664"/>
              <a:gd name="connsiteX36" fmla="*/ 15929810 w 26589789"/>
              <a:gd name="connsiteY36" fmla="*/ 6871733 h 11811664"/>
              <a:gd name="connsiteX37" fmla="*/ 16699831 w 26589789"/>
              <a:gd name="connsiteY37" fmla="*/ 6582975 h 11811664"/>
              <a:gd name="connsiteX38" fmla="*/ 16868274 w 26589789"/>
              <a:gd name="connsiteY38" fmla="*/ 6125775 h 11811664"/>
              <a:gd name="connsiteX39" fmla="*/ 16603579 w 26589789"/>
              <a:gd name="connsiteY39" fmla="*/ 5716701 h 11811664"/>
              <a:gd name="connsiteX40" fmla="*/ 15665116 w 26589789"/>
              <a:gd name="connsiteY40" fmla="*/ 5812954 h 11811664"/>
              <a:gd name="connsiteX41" fmla="*/ 14750716 w 26589789"/>
              <a:gd name="connsiteY41" fmla="*/ 5644512 h 11811664"/>
              <a:gd name="connsiteX42" fmla="*/ 13884442 w 26589789"/>
              <a:gd name="connsiteY42" fmla="*/ 5235438 h 11811664"/>
              <a:gd name="connsiteX43" fmla="*/ 13379116 w 26589789"/>
              <a:gd name="connsiteY43" fmla="*/ 4706049 h 11811664"/>
              <a:gd name="connsiteX44" fmla="*/ 13475368 w 26589789"/>
              <a:gd name="connsiteY44" fmla="*/ 4104470 h 11811664"/>
              <a:gd name="connsiteX45" fmla="*/ 14173200 w 26589789"/>
              <a:gd name="connsiteY45" fmla="*/ 3430701 h 11811664"/>
              <a:gd name="connsiteX46" fmla="*/ 14750716 w 26589789"/>
              <a:gd name="connsiteY46" fmla="*/ 3021628 h 11811664"/>
              <a:gd name="connsiteX47" fmla="*/ 14967284 w 26589789"/>
              <a:gd name="connsiteY47" fmla="*/ 2588491 h 11811664"/>
              <a:gd name="connsiteX48" fmla="*/ 15376358 w 26589789"/>
              <a:gd name="connsiteY48" fmla="*/ 2371922 h 11811664"/>
              <a:gd name="connsiteX49" fmla="*/ 16026063 w 26589789"/>
              <a:gd name="connsiteY49" fmla="*/ 2636617 h 11811664"/>
              <a:gd name="connsiteX50" fmla="*/ 16483263 w 26589789"/>
              <a:gd name="connsiteY50" fmla="*/ 3334449 h 11811664"/>
              <a:gd name="connsiteX51" fmla="*/ 17060779 w 26589789"/>
              <a:gd name="connsiteY51" fmla="*/ 3839775 h 11811664"/>
              <a:gd name="connsiteX52" fmla="*/ 17566105 w 26589789"/>
              <a:gd name="connsiteY52" fmla="*/ 3647270 h 11811664"/>
              <a:gd name="connsiteX53" fmla="*/ 17927052 w 26589789"/>
              <a:gd name="connsiteY53" fmla="*/ 3382575 h 11811664"/>
              <a:gd name="connsiteX54" fmla="*/ 18023305 w 26589789"/>
              <a:gd name="connsiteY54" fmla="*/ 2564428 h 11811664"/>
              <a:gd name="connsiteX55" fmla="*/ 18504568 w 26589789"/>
              <a:gd name="connsiteY55" fmla="*/ 2010975 h 11811664"/>
              <a:gd name="connsiteX56" fmla="*/ 19250526 w 26589789"/>
              <a:gd name="connsiteY56" fmla="*/ 1650028 h 11811664"/>
              <a:gd name="connsiteX57" fmla="*/ 20285242 w 26589789"/>
              <a:gd name="connsiteY57" fmla="*/ 1890659 h 11811664"/>
              <a:gd name="connsiteX58" fmla="*/ 21440274 w 26589789"/>
              <a:gd name="connsiteY58" fmla="*/ 2516301 h 11811664"/>
              <a:gd name="connsiteX59" fmla="*/ 22956252 w 26589789"/>
              <a:gd name="connsiteY59" fmla="*/ 2756933 h 11811664"/>
              <a:gd name="connsiteX60" fmla="*/ 23413453 w 26589789"/>
              <a:gd name="connsiteY60" fmla="*/ 2107228 h 11811664"/>
              <a:gd name="connsiteX61" fmla="*/ 23870651 w 26589789"/>
              <a:gd name="connsiteY61" fmla="*/ 1192828 h 11811664"/>
              <a:gd name="connsiteX62" fmla="*/ 24039095 w 26589789"/>
              <a:gd name="connsiteY62" fmla="*/ 302491 h 11811664"/>
              <a:gd name="connsiteX63" fmla="*/ 24544422 w 26589789"/>
              <a:gd name="connsiteY63" fmla="*/ 158112 h 11811664"/>
              <a:gd name="connsiteX64" fmla="*/ 25314442 w 26589789"/>
              <a:gd name="connsiteY64" fmla="*/ 61859 h 11811664"/>
              <a:gd name="connsiteX65" fmla="*/ 26084463 w 26589789"/>
              <a:gd name="connsiteY65" fmla="*/ 855943 h 11811664"/>
              <a:gd name="connsiteX66" fmla="*/ 26589789 w 26589789"/>
              <a:gd name="connsiteY66" fmla="*/ 807817 h 11811664"/>
              <a:gd name="connsiteX0" fmla="*/ 0 w 26589789"/>
              <a:gd name="connsiteY0" fmla="*/ 9026464 h 11824774"/>
              <a:gd name="connsiteX1" fmla="*/ 409074 w 26589789"/>
              <a:gd name="connsiteY1" fmla="*/ 8978338 h 11824774"/>
              <a:gd name="connsiteX2" fmla="*/ 1155031 w 26589789"/>
              <a:gd name="connsiteY2" fmla="*/ 9531790 h 11824774"/>
              <a:gd name="connsiteX3" fmla="*/ 1660358 w 26589789"/>
              <a:gd name="connsiteY3" fmla="*/ 10205559 h 11824774"/>
              <a:gd name="connsiteX4" fmla="*/ 2598821 w 26589789"/>
              <a:gd name="connsiteY4" fmla="*/ 11312464 h 11824774"/>
              <a:gd name="connsiteX5" fmla="*/ 3657600 w 26589789"/>
              <a:gd name="connsiteY5" fmla="*/ 11817790 h 11824774"/>
              <a:gd name="connsiteX6" fmla="*/ 4668252 w 26589789"/>
              <a:gd name="connsiteY6" fmla="*/ 10975580 h 11824774"/>
              <a:gd name="connsiteX7" fmla="*/ 5630779 w 26589789"/>
              <a:gd name="connsiteY7" fmla="*/ 9940864 h 11824774"/>
              <a:gd name="connsiteX8" fmla="*/ 6328610 w 26589789"/>
              <a:gd name="connsiteY8" fmla="*/ 9002401 h 11824774"/>
              <a:gd name="connsiteX9" fmla="*/ 7339263 w 26589789"/>
              <a:gd name="connsiteY9" fmla="*/ 8208317 h 11824774"/>
              <a:gd name="connsiteX10" fmla="*/ 7796463 w 26589789"/>
              <a:gd name="connsiteY10" fmla="*/ 7438296 h 11824774"/>
              <a:gd name="connsiteX11" fmla="*/ 7940842 w 26589789"/>
              <a:gd name="connsiteY11" fmla="*/ 6451706 h 11824774"/>
              <a:gd name="connsiteX12" fmla="*/ 8253663 w 26589789"/>
              <a:gd name="connsiteY12" fmla="*/ 6090759 h 11824774"/>
              <a:gd name="connsiteX13" fmla="*/ 8807116 w 26589789"/>
              <a:gd name="connsiteY13" fmla="*/ 5970443 h 11824774"/>
              <a:gd name="connsiteX14" fmla="*/ 9504947 w 26589789"/>
              <a:gd name="connsiteY14" fmla="*/ 6283264 h 11824774"/>
              <a:gd name="connsiteX15" fmla="*/ 10058400 w 26589789"/>
              <a:gd name="connsiteY15" fmla="*/ 6860780 h 11824774"/>
              <a:gd name="connsiteX16" fmla="*/ 10226842 w 26589789"/>
              <a:gd name="connsiteY16" fmla="*/ 7342043 h 11824774"/>
              <a:gd name="connsiteX17" fmla="*/ 10250905 w 26589789"/>
              <a:gd name="connsiteY17" fmla="*/ 7702990 h 11824774"/>
              <a:gd name="connsiteX18" fmla="*/ 10154652 w 26589789"/>
              <a:gd name="connsiteY18" fmla="*/ 8424885 h 11824774"/>
              <a:gd name="connsiteX19" fmla="*/ 10106526 w 26589789"/>
              <a:gd name="connsiteY19" fmla="*/ 9002401 h 11824774"/>
              <a:gd name="connsiteX20" fmla="*/ 10202779 w 26589789"/>
              <a:gd name="connsiteY20" fmla="*/ 9411475 h 11824774"/>
              <a:gd name="connsiteX21" fmla="*/ 10250905 w 26589789"/>
              <a:gd name="connsiteY21" fmla="*/ 9988990 h 11824774"/>
              <a:gd name="connsiteX22" fmla="*/ 10371221 w 26589789"/>
              <a:gd name="connsiteY22" fmla="*/ 10181496 h 11824774"/>
              <a:gd name="connsiteX23" fmla="*/ 10948737 w 26589789"/>
              <a:gd name="connsiteY23" fmla="*/ 9844611 h 11824774"/>
              <a:gd name="connsiteX24" fmla="*/ 11285621 w 26589789"/>
              <a:gd name="connsiteY24" fmla="*/ 9146780 h 11824774"/>
              <a:gd name="connsiteX25" fmla="*/ 11478126 w 26589789"/>
              <a:gd name="connsiteY25" fmla="*/ 8497075 h 11824774"/>
              <a:gd name="connsiteX26" fmla="*/ 11742821 w 26589789"/>
              <a:gd name="connsiteY26" fmla="*/ 7967685 h 11824774"/>
              <a:gd name="connsiteX27" fmla="*/ 12344400 w 26589789"/>
              <a:gd name="connsiteY27" fmla="*/ 7727053 h 11824774"/>
              <a:gd name="connsiteX28" fmla="*/ 12609095 w 26589789"/>
              <a:gd name="connsiteY28" fmla="*/ 8136127 h 11824774"/>
              <a:gd name="connsiteX29" fmla="*/ 12633158 w 26589789"/>
              <a:gd name="connsiteY29" fmla="*/ 8665517 h 11824774"/>
              <a:gd name="connsiteX30" fmla="*/ 12849726 w 26589789"/>
              <a:gd name="connsiteY30" fmla="*/ 9098653 h 11824774"/>
              <a:gd name="connsiteX31" fmla="*/ 13403179 w 26589789"/>
              <a:gd name="connsiteY31" fmla="*/ 9555853 h 11824774"/>
              <a:gd name="connsiteX32" fmla="*/ 14341642 w 26589789"/>
              <a:gd name="connsiteY32" fmla="*/ 9603980 h 11824774"/>
              <a:gd name="connsiteX33" fmla="*/ 14943221 w 26589789"/>
              <a:gd name="connsiteY33" fmla="*/ 9267096 h 11824774"/>
              <a:gd name="connsiteX34" fmla="*/ 15280105 w 26589789"/>
              <a:gd name="connsiteY34" fmla="*/ 8448948 h 11824774"/>
              <a:gd name="connsiteX35" fmla="*/ 15496674 w 26589789"/>
              <a:gd name="connsiteY35" fmla="*/ 7678927 h 11824774"/>
              <a:gd name="connsiteX36" fmla="*/ 15929810 w 26589789"/>
              <a:gd name="connsiteY36" fmla="*/ 6884843 h 11824774"/>
              <a:gd name="connsiteX37" fmla="*/ 16699831 w 26589789"/>
              <a:gd name="connsiteY37" fmla="*/ 6596085 h 11824774"/>
              <a:gd name="connsiteX38" fmla="*/ 16868274 w 26589789"/>
              <a:gd name="connsiteY38" fmla="*/ 6138885 h 11824774"/>
              <a:gd name="connsiteX39" fmla="*/ 16603579 w 26589789"/>
              <a:gd name="connsiteY39" fmla="*/ 5729811 h 11824774"/>
              <a:gd name="connsiteX40" fmla="*/ 15665116 w 26589789"/>
              <a:gd name="connsiteY40" fmla="*/ 5826064 h 11824774"/>
              <a:gd name="connsiteX41" fmla="*/ 14750716 w 26589789"/>
              <a:gd name="connsiteY41" fmla="*/ 5657622 h 11824774"/>
              <a:gd name="connsiteX42" fmla="*/ 13884442 w 26589789"/>
              <a:gd name="connsiteY42" fmla="*/ 5248548 h 11824774"/>
              <a:gd name="connsiteX43" fmla="*/ 13379116 w 26589789"/>
              <a:gd name="connsiteY43" fmla="*/ 4719159 h 11824774"/>
              <a:gd name="connsiteX44" fmla="*/ 13475368 w 26589789"/>
              <a:gd name="connsiteY44" fmla="*/ 4117580 h 11824774"/>
              <a:gd name="connsiteX45" fmla="*/ 14173200 w 26589789"/>
              <a:gd name="connsiteY45" fmla="*/ 3443811 h 11824774"/>
              <a:gd name="connsiteX46" fmla="*/ 14750716 w 26589789"/>
              <a:gd name="connsiteY46" fmla="*/ 3034738 h 11824774"/>
              <a:gd name="connsiteX47" fmla="*/ 14967284 w 26589789"/>
              <a:gd name="connsiteY47" fmla="*/ 2601601 h 11824774"/>
              <a:gd name="connsiteX48" fmla="*/ 15376358 w 26589789"/>
              <a:gd name="connsiteY48" fmla="*/ 2385032 h 11824774"/>
              <a:gd name="connsiteX49" fmla="*/ 16026063 w 26589789"/>
              <a:gd name="connsiteY49" fmla="*/ 2649727 h 11824774"/>
              <a:gd name="connsiteX50" fmla="*/ 16483263 w 26589789"/>
              <a:gd name="connsiteY50" fmla="*/ 3347559 h 11824774"/>
              <a:gd name="connsiteX51" fmla="*/ 17060779 w 26589789"/>
              <a:gd name="connsiteY51" fmla="*/ 3852885 h 11824774"/>
              <a:gd name="connsiteX52" fmla="*/ 17566105 w 26589789"/>
              <a:gd name="connsiteY52" fmla="*/ 3660380 h 11824774"/>
              <a:gd name="connsiteX53" fmla="*/ 17927052 w 26589789"/>
              <a:gd name="connsiteY53" fmla="*/ 3395685 h 11824774"/>
              <a:gd name="connsiteX54" fmla="*/ 18023305 w 26589789"/>
              <a:gd name="connsiteY54" fmla="*/ 2577538 h 11824774"/>
              <a:gd name="connsiteX55" fmla="*/ 18504568 w 26589789"/>
              <a:gd name="connsiteY55" fmla="*/ 2024085 h 11824774"/>
              <a:gd name="connsiteX56" fmla="*/ 19250526 w 26589789"/>
              <a:gd name="connsiteY56" fmla="*/ 1663138 h 11824774"/>
              <a:gd name="connsiteX57" fmla="*/ 20285242 w 26589789"/>
              <a:gd name="connsiteY57" fmla="*/ 1903769 h 11824774"/>
              <a:gd name="connsiteX58" fmla="*/ 21440274 w 26589789"/>
              <a:gd name="connsiteY58" fmla="*/ 2529411 h 11824774"/>
              <a:gd name="connsiteX59" fmla="*/ 22956252 w 26589789"/>
              <a:gd name="connsiteY59" fmla="*/ 2770043 h 11824774"/>
              <a:gd name="connsiteX60" fmla="*/ 23413453 w 26589789"/>
              <a:gd name="connsiteY60" fmla="*/ 2120338 h 11824774"/>
              <a:gd name="connsiteX61" fmla="*/ 23870651 w 26589789"/>
              <a:gd name="connsiteY61" fmla="*/ 1205938 h 11824774"/>
              <a:gd name="connsiteX62" fmla="*/ 24039096 w 26589789"/>
              <a:gd name="connsiteY62" fmla="*/ 748738 h 11824774"/>
              <a:gd name="connsiteX63" fmla="*/ 24544422 w 26589789"/>
              <a:gd name="connsiteY63" fmla="*/ 171222 h 11824774"/>
              <a:gd name="connsiteX64" fmla="*/ 25314442 w 26589789"/>
              <a:gd name="connsiteY64" fmla="*/ 74969 h 11824774"/>
              <a:gd name="connsiteX65" fmla="*/ 26084463 w 26589789"/>
              <a:gd name="connsiteY65" fmla="*/ 869053 h 11824774"/>
              <a:gd name="connsiteX66" fmla="*/ 26589789 w 26589789"/>
              <a:gd name="connsiteY66" fmla="*/ 820927 h 1182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6589789" h="11824774">
                <a:moveTo>
                  <a:pt x="0" y="9026464"/>
                </a:moveTo>
                <a:cubicBezTo>
                  <a:pt x="108284" y="8960290"/>
                  <a:pt x="216569" y="8894117"/>
                  <a:pt x="409074" y="8978338"/>
                </a:cubicBezTo>
                <a:cubicBezTo>
                  <a:pt x="601579" y="9062559"/>
                  <a:pt x="946484" y="9327253"/>
                  <a:pt x="1155031" y="9531790"/>
                </a:cubicBezTo>
                <a:cubicBezTo>
                  <a:pt x="1363578" y="9736327"/>
                  <a:pt x="1419726" y="9908780"/>
                  <a:pt x="1660358" y="10205559"/>
                </a:cubicBezTo>
                <a:cubicBezTo>
                  <a:pt x="1900990" y="10502338"/>
                  <a:pt x="2265947" y="11043759"/>
                  <a:pt x="2598821" y="11312464"/>
                </a:cubicBezTo>
                <a:cubicBezTo>
                  <a:pt x="2931695" y="11581169"/>
                  <a:pt x="3312695" y="11873937"/>
                  <a:pt x="3657600" y="11817790"/>
                </a:cubicBezTo>
                <a:cubicBezTo>
                  <a:pt x="4002505" y="11761643"/>
                  <a:pt x="4339389" y="11288401"/>
                  <a:pt x="4668252" y="10975580"/>
                </a:cubicBezTo>
                <a:cubicBezTo>
                  <a:pt x="4997115" y="10662759"/>
                  <a:pt x="5354053" y="10269727"/>
                  <a:pt x="5630779" y="9940864"/>
                </a:cubicBezTo>
                <a:cubicBezTo>
                  <a:pt x="5907505" y="9612001"/>
                  <a:pt x="6043863" y="9291159"/>
                  <a:pt x="6328610" y="9002401"/>
                </a:cubicBezTo>
                <a:cubicBezTo>
                  <a:pt x="6613357" y="8713643"/>
                  <a:pt x="7094621" y="8469001"/>
                  <a:pt x="7339263" y="8208317"/>
                </a:cubicBezTo>
                <a:cubicBezTo>
                  <a:pt x="7583905" y="7947633"/>
                  <a:pt x="7696200" y="7731064"/>
                  <a:pt x="7796463" y="7438296"/>
                </a:cubicBezTo>
                <a:cubicBezTo>
                  <a:pt x="7896726" y="7145527"/>
                  <a:pt x="7864642" y="6676295"/>
                  <a:pt x="7940842" y="6451706"/>
                </a:cubicBezTo>
                <a:cubicBezTo>
                  <a:pt x="8017042" y="6227117"/>
                  <a:pt x="8109284" y="6170969"/>
                  <a:pt x="8253663" y="6090759"/>
                </a:cubicBezTo>
                <a:cubicBezTo>
                  <a:pt x="8398042" y="6010548"/>
                  <a:pt x="8598569" y="5938359"/>
                  <a:pt x="8807116" y="5970443"/>
                </a:cubicBezTo>
                <a:cubicBezTo>
                  <a:pt x="9015663" y="6002527"/>
                  <a:pt x="9296400" y="6134874"/>
                  <a:pt x="9504947" y="6283264"/>
                </a:cubicBezTo>
                <a:cubicBezTo>
                  <a:pt x="9713494" y="6431653"/>
                  <a:pt x="9938084" y="6684317"/>
                  <a:pt x="10058400" y="6860780"/>
                </a:cubicBezTo>
                <a:cubicBezTo>
                  <a:pt x="10178716" y="7037243"/>
                  <a:pt x="10194758" y="7201675"/>
                  <a:pt x="10226842" y="7342043"/>
                </a:cubicBezTo>
                <a:cubicBezTo>
                  <a:pt x="10258926" y="7482411"/>
                  <a:pt x="10262937" y="7522516"/>
                  <a:pt x="10250905" y="7702990"/>
                </a:cubicBezTo>
                <a:cubicBezTo>
                  <a:pt x="10238873" y="7883464"/>
                  <a:pt x="10178715" y="8208316"/>
                  <a:pt x="10154652" y="8424885"/>
                </a:cubicBezTo>
                <a:cubicBezTo>
                  <a:pt x="10130589" y="8641453"/>
                  <a:pt x="10098505" y="8837969"/>
                  <a:pt x="10106526" y="9002401"/>
                </a:cubicBezTo>
                <a:cubicBezTo>
                  <a:pt x="10114547" y="9166833"/>
                  <a:pt x="10178716" y="9247044"/>
                  <a:pt x="10202779" y="9411475"/>
                </a:cubicBezTo>
                <a:cubicBezTo>
                  <a:pt x="10226842" y="9575906"/>
                  <a:pt x="10222831" y="9860653"/>
                  <a:pt x="10250905" y="9988990"/>
                </a:cubicBezTo>
                <a:cubicBezTo>
                  <a:pt x="10278979" y="10117327"/>
                  <a:pt x="10254916" y="10205559"/>
                  <a:pt x="10371221" y="10181496"/>
                </a:cubicBezTo>
                <a:cubicBezTo>
                  <a:pt x="10487526" y="10157433"/>
                  <a:pt x="10796337" y="10017064"/>
                  <a:pt x="10948737" y="9844611"/>
                </a:cubicBezTo>
                <a:cubicBezTo>
                  <a:pt x="11101137" y="9672158"/>
                  <a:pt x="11197390" y="9371369"/>
                  <a:pt x="11285621" y="9146780"/>
                </a:cubicBezTo>
                <a:cubicBezTo>
                  <a:pt x="11373852" y="8922191"/>
                  <a:pt x="11401926" y="8693591"/>
                  <a:pt x="11478126" y="8497075"/>
                </a:cubicBezTo>
                <a:cubicBezTo>
                  <a:pt x="11554326" y="8300559"/>
                  <a:pt x="11598442" y="8096022"/>
                  <a:pt x="11742821" y="7967685"/>
                </a:cubicBezTo>
                <a:cubicBezTo>
                  <a:pt x="11887200" y="7839348"/>
                  <a:pt x="12200021" y="7698979"/>
                  <a:pt x="12344400" y="7727053"/>
                </a:cubicBezTo>
                <a:cubicBezTo>
                  <a:pt x="12488779" y="7755127"/>
                  <a:pt x="12560969" y="7979716"/>
                  <a:pt x="12609095" y="8136127"/>
                </a:cubicBezTo>
                <a:cubicBezTo>
                  <a:pt x="12657221" y="8292538"/>
                  <a:pt x="12593053" y="8505096"/>
                  <a:pt x="12633158" y="8665517"/>
                </a:cubicBezTo>
                <a:cubicBezTo>
                  <a:pt x="12673263" y="8825938"/>
                  <a:pt x="12721389" y="8950264"/>
                  <a:pt x="12849726" y="9098653"/>
                </a:cubicBezTo>
                <a:cubicBezTo>
                  <a:pt x="12978063" y="9247042"/>
                  <a:pt x="13154526" y="9471632"/>
                  <a:pt x="13403179" y="9555853"/>
                </a:cubicBezTo>
                <a:cubicBezTo>
                  <a:pt x="13651832" y="9640074"/>
                  <a:pt x="14084968" y="9652106"/>
                  <a:pt x="14341642" y="9603980"/>
                </a:cubicBezTo>
                <a:cubicBezTo>
                  <a:pt x="14598316" y="9555854"/>
                  <a:pt x="14786811" y="9459601"/>
                  <a:pt x="14943221" y="9267096"/>
                </a:cubicBezTo>
                <a:cubicBezTo>
                  <a:pt x="15099631" y="9074591"/>
                  <a:pt x="15187863" y="8713643"/>
                  <a:pt x="15280105" y="8448948"/>
                </a:cubicBezTo>
                <a:cubicBezTo>
                  <a:pt x="15372347" y="8184253"/>
                  <a:pt x="15388390" y="7939611"/>
                  <a:pt x="15496674" y="7678927"/>
                </a:cubicBezTo>
                <a:cubicBezTo>
                  <a:pt x="15604958" y="7418243"/>
                  <a:pt x="15729284" y="7065317"/>
                  <a:pt x="15929810" y="6884843"/>
                </a:cubicBezTo>
                <a:cubicBezTo>
                  <a:pt x="16130336" y="6704369"/>
                  <a:pt x="16543420" y="6720411"/>
                  <a:pt x="16699831" y="6596085"/>
                </a:cubicBezTo>
                <a:cubicBezTo>
                  <a:pt x="16856242" y="6471759"/>
                  <a:pt x="16884316" y="6283264"/>
                  <a:pt x="16868274" y="6138885"/>
                </a:cubicBezTo>
                <a:cubicBezTo>
                  <a:pt x="16852232" y="5994506"/>
                  <a:pt x="16804105" y="5781948"/>
                  <a:pt x="16603579" y="5729811"/>
                </a:cubicBezTo>
                <a:cubicBezTo>
                  <a:pt x="16403053" y="5677674"/>
                  <a:pt x="15973926" y="5838095"/>
                  <a:pt x="15665116" y="5826064"/>
                </a:cubicBezTo>
                <a:cubicBezTo>
                  <a:pt x="15356306" y="5814033"/>
                  <a:pt x="15047495" y="5753875"/>
                  <a:pt x="14750716" y="5657622"/>
                </a:cubicBezTo>
                <a:cubicBezTo>
                  <a:pt x="14453937" y="5561369"/>
                  <a:pt x="14113042" y="5404958"/>
                  <a:pt x="13884442" y="5248548"/>
                </a:cubicBezTo>
                <a:cubicBezTo>
                  <a:pt x="13655842" y="5092138"/>
                  <a:pt x="13447295" y="4907654"/>
                  <a:pt x="13379116" y="4719159"/>
                </a:cubicBezTo>
                <a:cubicBezTo>
                  <a:pt x="13310937" y="4530664"/>
                  <a:pt x="13343021" y="4330138"/>
                  <a:pt x="13475368" y="4117580"/>
                </a:cubicBezTo>
                <a:cubicBezTo>
                  <a:pt x="13607715" y="3905022"/>
                  <a:pt x="13960642" y="3624285"/>
                  <a:pt x="14173200" y="3443811"/>
                </a:cubicBezTo>
                <a:cubicBezTo>
                  <a:pt x="14385758" y="3263337"/>
                  <a:pt x="14618369" y="3175106"/>
                  <a:pt x="14750716" y="3034738"/>
                </a:cubicBezTo>
                <a:cubicBezTo>
                  <a:pt x="14883063" y="2894370"/>
                  <a:pt x="14863010" y="2709885"/>
                  <a:pt x="14967284" y="2601601"/>
                </a:cubicBezTo>
                <a:cubicBezTo>
                  <a:pt x="15071558" y="2493317"/>
                  <a:pt x="15199895" y="2377011"/>
                  <a:pt x="15376358" y="2385032"/>
                </a:cubicBezTo>
                <a:cubicBezTo>
                  <a:pt x="15552821" y="2393053"/>
                  <a:pt x="15841579" y="2489306"/>
                  <a:pt x="16026063" y="2649727"/>
                </a:cubicBezTo>
                <a:cubicBezTo>
                  <a:pt x="16210547" y="2810148"/>
                  <a:pt x="16310810" y="3147033"/>
                  <a:pt x="16483263" y="3347559"/>
                </a:cubicBezTo>
                <a:cubicBezTo>
                  <a:pt x="16655716" y="3548085"/>
                  <a:pt x="16880305" y="3800748"/>
                  <a:pt x="17060779" y="3852885"/>
                </a:cubicBezTo>
                <a:cubicBezTo>
                  <a:pt x="17241253" y="3905022"/>
                  <a:pt x="17421726" y="3736580"/>
                  <a:pt x="17566105" y="3660380"/>
                </a:cubicBezTo>
                <a:cubicBezTo>
                  <a:pt x="17710484" y="3584180"/>
                  <a:pt x="17850852" y="3576159"/>
                  <a:pt x="17927052" y="3395685"/>
                </a:cubicBezTo>
                <a:cubicBezTo>
                  <a:pt x="18003252" y="3215211"/>
                  <a:pt x="17927052" y="2806138"/>
                  <a:pt x="18023305" y="2577538"/>
                </a:cubicBezTo>
                <a:cubicBezTo>
                  <a:pt x="18119558" y="2348938"/>
                  <a:pt x="18300031" y="2176485"/>
                  <a:pt x="18504568" y="2024085"/>
                </a:cubicBezTo>
                <a:cubicBezTo>
                  <a:pt x="18709105" y="1871685"/>
                  <a:pt x="18953747" y="1683191"/>
                  <a:pt x="19250526" y="1663138"/>
                </a:cubicBezTo>
                <a:cubicBezTo>
                  <a:pt x="19547305" y="1643085"/>
                  <a:pt x="19920284" y="1759390"/>
                  <a:pt x="20285242" y="1903769"/>
                </a:cubicBezTo>
                <a:cubicBezTo>
                  <a:pt x="20650200" y="2048148"/>
                  <a:pt x="20995106" y="2385032"/>
                  <a:pt x="21440274" y="2529411"/>
                </a:cubicBezTo>
                <a:cubicBezTo>
                  <a:pt x="21885442" y="2673790"/>
                  <a:pt x="22627389" y="2838222"/>
                  <a:pt x="22956252" y="2770043"/>
                </a:cubicBezTo>
                <a:cubicBezTo>
                  <a:pt x="23285115" y="2701864"/>
                  <a:pt x="23261053" y="2381022"/>
                  <a:pt x="23413453" y="2120338"/>
                </a:cubicBezTo>
                <a:cubicBezTo>
                  <a:pt x="23565853" y="1859654"/>
                  <a:pt x="23766377" y="1434538"/>
                  <a:pt x="23870651" y="1205938"/>
                </a:cubicBezTo>
                <a:cubicBezTo>
                  <a:pt x="23974925" y="977338"/>
                  <a:pt x="23926801" y="921191"/>
                  <a:pt x="24039096" y="748738"/>
                </a:cubicBezTo>
                <a:cubicBezTo>
                  <a:pt x="24151391" y="576285"/>
                  <a:pt x="24331864" y="283517"/>
                  <a:pt x="24544422" y="171222"/>
                </a:cubicBezTo>
                <a:cubicBezTo>
                  <a:pt x="24756980" y="58927"/>
                  <a:pt x="24953495" y="-93473"/>
                  <a:pt x="25314442" y="74969"/>
                </a:cubicBezTo>
                <a:cubicBezTo>
                  <a:pt x="25675389" y="243411"/>
                  <a:pt x="25859874" y="808895"/>
                  <a:pt x="26084463" y="869053"/>
                </a:cubicBezTo>
                <a:cubicBezTo>
                  <a:pt x="26188737" y="824937"/>
                  <a:pt x="26437389" y="853011"/>
                  <a:pt x="26589789" y="82092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DB18CF3D-4F03-483B-841F-EA88C99D0B06}"/>
              </a:ext>
            </a:extLst>
          </p:cNvPr>
          <p:cNvSpPr/>
          <p:nvPr/>
        </p:nvSpPr>
        <p:spPr>
          <a:xfrm>
            <a:off x="1549066" y="5390147"/>
            <a:ext cx="25594177" cy="12536906"/>
          </a:xfrm>
          <a:custGeom>
            <a:avLst/>
            <a:gdLst>
              <a:gd name="connsiteX0" fmla="*/ 2156660 w 23452555"/>
              <a:gd name="connsiteY0" fmla="*/ 10780295 h 10780295"/>
              <a:gd name="connsiteX1" fmla="*/ 1795713 w 23452555"/>
              <a:gd name="connsiteY1" fmla="*/ 10443410 h 10780295"/>
              <a:gd name="connsiteX2" fmla="*/ 1362576 w 23452555"/>
              <a:gd name="connsiteY2" fmla="*/ 10323095 h 10780295"/>
              <a:gd name="connsiteX3" fmla="*/ 736934 w 23452555"/>
              <a:gd name="connsiteY3" fmla="*/ 9986210 h 10780295"/>
              <a:gd name="connsiteX4" fmla="*/ 135355 w 23452555"/>
              <a:gd name="connsiteY4" fmla="*/ 9336505 h 10780295"/>
              <a:gd name="connsiteX5" fmla="*/ 15039 w 23452555"/>
              <a:gd name="connsiteY5" fmla="*/ 8566484 h 10780295"/>
              <a:gd name="connsiteX6" fmla="*/ 375987 w 23452555"/>
              <a:gd name="connsiteY6" fmla="*/ 7916779 h 10780295"/>
              <a:gd name="connsiteX7" fmla="*/ 1290387 w 23452555"/>
              <a:gd name="connsiteY7" fmla="*/ 7652084 h 10780295"/>
              <a:gd name="connsiteX8" fmla="*/ 2806366 w 23452555"/>
              <a:gd name="connsiteY8" fmla="*/ 7507705 h 10780295"/>
              <a:gd name="connsiteX9" fmla="*/ 4635166 w 23452555"/>
              <a:gd name="connsiteY9" fmla="*/ 6785810 h 10780295"/>
              <a:gd name="connsiteX10" fmla="*/ 6054892 w 23452555"/>
              <a:gd name="connsiteY10" fmla="*/ 5775158 h 10780295"/>
              <a:gd name="connsiteX11" fmla="*/ 6656471 w 23452555"/>
              <a:gd name="connsiteY11" fmla="*/ 5125453 h 10780295"/>
              <a:gd name="connsiteX12" fmla="*/ 7474618 w 23452555"/>
              <a:gd name="connsiteY12" fmla="*/ 4596063 h 10780295"/>
              <a:gd name="connsiteX13" fmla="*/ 7883692 w 23452555"/>
              <a:gd name="connsiteY13" fmla="*/ 3850105 h 10780295"/>
              <a:gd name="connsiteX14" fmla="*/ 8316829 w 23452555"/>
              <a:gd name="connsiteY14" fmla="*/ 3681663 h 10780295"/>
              <a:gd name="connsiteX15" fmla="*/ 8629650 w 23452555"/>
              <a:gd name="connsiteY15" fmla="*/ 3777916 h 10780295"/>
              <a:gd name="connsiteX16" fmla="*/ 8798092 w 23452555"/>
              <a:gd name="connsiteY16" fmla="*/ 3994484 h 10780295"/>
              <a:gd name="connsiteX17" fmla="*/ 8677776 w 23452555"/>
              <a:gd name="connsiteY17" fmla="*/ 4668253 h 10780295"/>
              <a:gd name="connsiteX18" fmla="*/ 8509334 w 23452555"/>
              <a:gd name="connsiteY18" fmla="*/ 5558589 h 10780295"/>
              <a:gd name="connsiteX19" fmla="*/ 8822155 w 23452555"/>
              <a:gd name="connsiteY19" fmla="*/ 6304547 h 10780295"/>
              <a:gd name="connsiteX20" fmla="*/ 9832808 w 23452555"/>
              <a:gd name="connsiteY20" fmla="*/ 6448926 h 10780295"/>
              <a:gd name="connsiteX21" fmla="*/ 10699081 w 23452555"/>
              <a:gd name="connsiteY21" fmla="*/ 5823284 h 10780295"/>
              <a:gd name="connsiteX22" fmla="*/ 11300660 w 23452555"/>
              <a:gd name="connsiteY22" fmla="*/ 5654842 h 10780295"/>
              <a:gd name="connsiteX23" fmla="*/ 12503818 w 23452555"/>
              <a:gd name="connsiteY23" fmla="*/ 5654842 h 10780295"/>
              <a:gd name="connsiteX24" fmla="*/ 13321966 w 23452555"/>
              <a:gd name="connsiteY24" fmla="*/ 5486400 h 10780295"/>
              <a:gd name="connsiteX25" fmla="*/ 14501060 w 23452555"/>
              <a:gd name="connsiteY25" fmla="*/ 5101389 h 10780295"/>
              <a:gd name="connsiteX26" fmla="*/ 16017039 w 23452555"/>
              <a:gd name="connsiteY26" fmla="*/ 3705726 h 10780295"/>
              <a:gd name="connsiteX27" fmla="*/ 17701460 w 23452555"/>
              <a:gd name="connsiteY27" fmla="*/ 2310063 h 10780295"/>
              <a:gd name="connsiteX28" fmla="*/ 18736176 w 23452555"/>
              <a:gd name="connsiteY28" fmla="*/ 890337 h 10780295"/>
              <a:gd name="connsiteX29" fmla="*/ 19770892 w 23452555"/>
              <a:gd name="connsiteY29" fmla="*/ 312821 h 10780295"/>
              <a:gd name="connsiteX30" fmla="*/ 20974050 w 23452555"/>
              <a:gd name="connsiteY30" fmla="*/ 288758 h 10780295"/>
              <a:gd name="connsiteX31" fmla="*/ 21840323 w 23452555"/>
              <a:gd name="connsiteY31" fmla="*/ 216568 h 10780295"/>
              <a:gd name="connsiteX32" fmla="*/ 22682534 w 23452555"/>
              <a:gd name="connsiteY32" fmla="*/ 192505 h 10780295"/>
              <a:gd name="connsiteX33" fmla="*/ 23452555 w 23452555"/>
              <a:gd name="connsiteY33" fmla="*/ 0 h 10780295"/>
              <a:gd name="connsiteX0" fmla="*/ 2156660 w 25594177"/>
              <a:gd name="connsiteY0" fmla="*/ 12536906 h 12536906"/>
              <a:gd name="connsiteX1" fmla="*/ 1795713 w 25594177"/>
              <a:gd name="connsiteY1" fmla="*/ 12200021 h 12536906"/>
              <a:gd name="connsiteX2" fmla="*/ 1362576 w 25594177"/>
              <a:gd name="connsiteY2" fmla="*/ 12079706 h 12536906"/>
              <a:gd name="connsiteX3" fmla="*/ 736934 w 25594177"/>
              <a:gd name="connsiteY3" fmla="*/ 11742821 h 12536906"/>
              <a:gd name="connsiteX4" fmla="*/ 135355 w 25594177"/>
              <a:gd name="connsiteY4" fmla="*/ 11093116 h 12536906"/>
              <a:gd name="connsiteX5" fmla="*/ 15039 w 25594177"/>
              <a:gd name="connsiteY5" fmla="*/ 10323095 h 12536906"/>
              <a:gd name="connsiteX6" fmla="*/ 375987 w 25594177"/>
              <a:gd name="connsiteY6" fmla="*/ 9673390 h 12536906"/>
              <a:gd name="connsiteX7" fmla="*/ 1290387 w 25594177"/>
              <a:gd name="connsiteY7" fmla="*/ 9408695 h 12536906"/>
              <a:gd name="connsiteX8" fmla="*/ 2806366 w 25594177"/>
              <a:gd name="connsiteY8" fmla="*/ 9264316 h 12536906"/>
              <a:gd name="connsiteX9" fmla="*/ 4635166 w 25594177"/>
              <a:gd name="connsiteY9" fmla="*/ 8542421 h 12536906"/>
              <a:gd name="connsiteX10" fmla="*/ 6054892 w 25594177"/>
              <a:gd name="connsiteY10" fmla="*/ 7531769 h 12536906"/>
              <a:gd name="connsiteX11" fmla="*/ 6656471 w 25594177"/>
              <a:gd name="connsiteY11" fmla="*/ 6882064 h 12536906"/>
              <a:gd name="connsiteX12" fmla="*/ 7474618 w 25594177"/>
              <a:gd name="connsiteY12" fmla="*/ 6352674 h 12536906"/>
              <a:gd name="connsiteX13" fmla="*/ 7883692 w 25594177"/>
              <a:gd name="connsiteY13" fmla="*/ 5606716 h 12536906"/>
              <a:gd name="connsiteX14" fmla="*/ 8316829 w 25594177"/>
              <a:gd name="connsiteY14" fmla="*/ 5438274 h 12536906"/>
              <a:gd name="connsiteX15" fmla="*/ 8629650 w 25594177"/>
              <a:gd name="connsiteY15" fmla="*/ 5534527 h 12536906"/>
              <a:gd name="connsiteX16" fmla="*/ 8798092 w 25594177"/>
              <a:gd name="connsiteY16" fmla="*/ 5751095 h 12536906"/>
              <a:gd name="connsiteX17" fmla="*/ 8677776 w 25594177"/>
              <a:gd name="connsiteY17" fmla="*/ 6424864 h 12536906"/>
              <a:gd name="connsiteX18" fmla="*/ 8509334 w 25594177"/>
              <a:gd name="connsiteY18" fmla="*/ 7315200 h 12536906"/>
              <a:gd name="connsiteX19" fmla="*/ 8822155 w 25594177"/>
              <a:gd name="connsiteY19" fmla="*/ 8061158 h 12536906"/>
              <a:gd name="connsiteX20" fmla="*/ 9832808 w 25594177"/>
              <a:gd name="connsiteY20" fmla="*/ 8205537 h 12536906"/>
              <a:gd name="connsiteX21" fmla="*/ 10699081 w 25594177"/>
              <a:gd name="connsiteY21" fmla="*/ 7579895 h 12536906"/>
              <a:gd name="connsiteX22" fmla="*/ 11300660 w 25594177"/>
              <a:gd name="connsiteY22" fmla="*/ 7411453 h 12536906"/>
              <a:gd name="connsiteX23" fmla="*/ 12503818 w 25594177"/>
              <a:gd name="connsiteY23" fmla="*/ 7411453 h 12536906"/>
              <a:gd name="connsiteX24" fmla="*/ 13321966 w 25594177"/>
              <a:gd name="connsiteY24" fmla="*/ 7243011 h 12536906"/>
              <a:gd name="connsiteX25" fmla="*/ 14501060 w 25594177"/>
              <a:gd name="connsiteY25" fmla="*/ 6858000 h 12536906"/>
              <a:gd name="connsiteX26" fmla="*/ 16017039 w 25594177"/>
              <a:gd name="connsiteY26" fmla="*/ 5462337 h 12536906"/>
              <a:gd name="connsiteX27" fmla="*/ 17701460 w 25594177"/>
              <a:gd name="connsiteY27" fmla="*/ 4066674 h 12536906"/>
              <a:gd name="connsiteX28" fmla="*/ 18736176 w 25594177"/>
              <a:gd name="connsiteY28" fmla="*/ 2646948 h 12536906"/>
              <a:gd name="connsiteX29" fmla="*/ 19770892 w 25594177"/>
              <a:gd name="connsiteY29" fmla="*/ 2069432 h 12536906"/>
              <a:gd name="connsiteX30" fmla="*/ 20974050 w 25594177"/>
              <a:gd name="connsiteY30" fmla="*/ 2045369 h 12536906"/>
              <a:gd name="connsiteX31" fmla="*/ 21840323 w 25594177"/>
              <a:gd name="connsiteY31" fmla="*/ 1973179 h 12536906"/>
              <a:gd name="connsiteX32" fmla="*/ 22682534 w 25594177"/>
              <a:gd name="connsiteY32" fmla="*/ 1949116 h 12536906"/>
              <a:gd name="connsiteX33" fmla="*/ 25594177 w 25594177"/>
              <a:gd name="connsiteY33" fmla="*/ 0 h 12536906"/>
              <a:gd name="connsiteX0" fmla="*/ 2156660 w 25594177"/>
              <a:gd name="connsiteY0" fmla="*/ 12536906 h 12536906"/>
              <a:gd name="connsiteX1" fmla="*/ 1795713 w 25594177"/>
              <a:gd name="connsiteY1" fmla="*/ 12200021 h 12536906"/>
              <a:gd name="connsiteX2" fmla="*/ 1362576 w 25594177"/>
              <a:gd name="connsiteY2" fmla="*/ 12079706 h 12536906"/>
              <a:gd name="connsiteX3" fmla="*/ 736934 w 25594177"/>
              <a:gd name="connsiteY3" fmla="*/ 11742821 h 12536906"/>
              <a:gd name="connsiteX4" fmla="*/ 135355 w 25594177"/>
              <a:gd name="connsiteY4" fmla="*/ 11093116 h 12536906"/>
              <a:gd name="connsiteX5" fmla="*/ 15039 w 25594177"/>
              <a:gd name="connsiteY5" fmla="*/ 10323095 h 12536906"/>
              <a:gd name="connsiteX6" fmla="*/ 375987 w 25594177"/>
              <a:gd name="connsiteY6" fmla="*/ 9673390 h 12536906"/>
              <a:gd name="connsiteX7" fmla="*/ 1290387 w 25594177"/>
              <a:gd name="connsiteY7" fmla="*/ 9408695 h 12536906"/>
              <a:gd name="connsiteX8" fmla="*/ 2806366 w 25594177"/>
              <a:gd name="connsiteY8" fmla="*/ 9264316 h 12536906"/>
              <a:gd name="connsiteX9" fmla="*/ 4635166 w 25594177"/>
              <a:gd name="connsiteY9" fmla="*/ 8542421 h 12536906"/>
              <a:gd name="connsiteX10" fmla="*/ 6054892 w 25594177"/>
              <a:gd name="connsiteY10" fmla="*/ 7531769 h 12536906"/>
              <a:gd name="connsiteX11" fmla="*/ 6656471 w 25594177"/>
              <a:gd name="connsiteY11" fmla="*/ 6882064 h 12536906"/>
              <a:gd name="connsiteX12" fmla="*/ 7474618 w 25594177"/>
              <a:gd name="connsiteY12" fmla="*/ 6352674 h 12536906"/>
              <a:gd name="connsiteX13" fmla="*/ 7883692 w 25594177"/>
              <a:gd name="connsiteY13" fmla="*/ 5606716 h 12536906"/>
              <a:gd name="connsiteX14" fmla="*/ 8316829 w 25594177"/>
              <a:gd name="connsiteY14" fmla="*/ 5438274 h 12536906"/>
              <a:gd name="connsiteX15" fmla="*/ 8629650 w 25594177"/>
              <a:gd name="connsiteY15" fmla="*/ 5534527 h 12536906"/>
              <a:gd name="connsiteX16" fmla="*/ 8798092 w 25594177"/>
              <a:gd name="connsiteY16" fmla="*/ 5751095 h 12536906"/>
              <a:gd name="connsiteX17" fmla="*/ 8677776 w 25594177"/>
              <a:gd name="connsiteY17" fmla="*/ 6424864 h 12536906"/>
              <a:gd name="connsiteX18" fmla="*/ 8509334 w 25594177"/>
              <a:gd name="connsiteY18" fmla="*/ 7315200 h 12536906"/>
              <a:gd name="connsiteX19" fmla="*/ 8822155 w 25594177"/>
              <a:gd name="connsiteY19" fmla="*/ 8061158 h 12536906"/>
              <a:gd name="connsiteX20" fmla="*/ 9832808 w 25594177"/>
              <a:gd name="connsiteY20" fmla="*/ 8205537 h 12536906"/>
              <a:gd name="connsiteX21" fmla="*/ 10699081 w 25594177"/>
              <a:gd name="connsiteY21" fmla="*/ 7579895 h 12536906"/>
              <a:gd name="connsiteX22" fmla="*/ 11300660 w 25594177"/>
              <a:gd name="connsiteY22" fmla="*/ 7411453 h 12536906"/>
              <a:gd name="connsiteX23" fmla="*/ 12503818 w 25594177"/>
              <a:gd name="connsiteY23" fmla="*/ 7411453 h 12536906"/>
              <a:gd name="connsiteX24" fmla="*/ 13321966 w 25594177"/>
              <a:gd name="connsiteY24" fmla="*/ 7243011 h 12536906"/>
              <a:gd name="connsiteX25" fmla="*/ 14501060 w 25594177"/>
              <a:gd name="connsiteY25" fmla="*/ 6858000 h 12536906"/>
              <a:gd name="connsiteX26" fmla="*/ 16017039 w 25594177"/>
              <a:gd name="connsiteY26" fmla="*/ 5462337 h 12536906"/>
              <a:gd name="connsiteX27" fmla="*/ 17701460 w 25594177"/>
              <a:gd name="connsiteY27" fmla="*/ 4066674 h 12536906"/>
              <a:gd name="connsiteX28" fmla="*/ 18736176 w 25594177"/>
              <a:gd name="connsiteY28" fmla="*/ 2646948 h 12536906"/>
              <a:gd name="connsiteX29" fmla="*/ 19770892 w 25594177"/>
              <a:gd name="connsiteY29" fmla="*/ 2069432 h 12536906"/>
              <a:gd name="connsiteX30" fmla="*/ 20974050 w 25594177"/>
              <a:gd name="connsiteY30" fmla="*/ 2045369 h 12536906"/>
              <a:gd name="connsiteX31" fmla="*/ 21840323 w 25594177"/>
              <a:gd name="connsiteY31" fmla="*/ 1973179 h 12536906"/>
              <a:gd name="connsiteX32" fmla="*/ 22682534 w 25594177"/>
              <a:gd name="connsiteY32" fmla="*/ 1949116 h 12536906"/>
              <a:gd name="connsiteX33" fmla="*/ 24006008 w 25594177"/>
              <a:gd name="connsiteY33" fmla="*/ 505327 h 12536906"/>
              <a:gd name="connsiteX34" fmla="*/ 25594177 w 25594177"/>
              <a:gd name="connsiteY34" fmla="*/ 0 h 1253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594177" h="12536906">
                <a:moveTo>
                  <a:pt x="2156660" y="12536906"/>
                </a:moveTo>
                <a:cubicBezTo>
                  <a:pt x="2042360" y="12406563"/>
                  <a:pt x="1928060" y="12276221"/>
                  <a:pt x="1795713" y="12200021"/>
                </a:cubicBezTo>
                <a:cubicBezTo>
                  <a:pt x="1663366" y="12123821"/>
                  <a:pt x="1539039" y="12155906"/>
                  <a:pt x="1362576" y="12079706"/>
                </a:cubicBezTo>
                <a:cubicBezTo>
                  <a:pt x="1186113" y="12003506"/>
                  <a:pt x="941471" y="11907253"/>
                  <a:pt x="736934" y="11742821"/>
                </a:cubicBezTo>
                <a:cubicBezTo>
                  <a:pt x="532397" y="11578389"/>
                  <a:pt x="255671" y="11329737"/>
                  <a:pt x="135355" y="11093116"/>
                </a:cubicBezTo>
                <a:cubicBezTo>
                  <a:pt x="15039" y="10856495"/>
                  <a:pt x="-25066" y="10559716"/>
                  <a:pt x="15039" y="10323095"/>
                </a:cubicBezTo>
                <a:cubicBezTo>
                  <a:pt x="55144" y="10086474"/>
                  <a:pt x="163429" y="9825790"/>
                  <a:pt x="375987" y="9673390"/>
                </a:cubicBezTo>
                <a:cubicBezTo>
                  <a:pt x="588545" y="9520990"/>
                  <a:pt x="885324" y="9476874"/>
                  <a:pt x="1290387" y="9408695"/>
                </a:cubicBezTo>
                <a:cubicBezTo>
                  <a:pt x="1695450" y="9340516"/>
                  <a:pt x="2248903" y="9408695"/>
                  <a:pt x="2806366" y="9264316"/>
                </a:cubicBezTo>
                <a:cubicBezTo>
                  <a:pt x="3363829" y="9119937"/>
                  <a:pt x="4093745" y="8831179"/>
                  <a:pt x="4635166" y="8542421"/>
                </a:cubicBezTo>
                <a:cubicBezTo>
                  <a:pt x="5176587" y="8253663"/>
                  <a:pt x="5718008" y="7808495"/>
                  <a:pt x="6054892" y="7531769"/>
                </a:cubicBezTo>
                <a:cubicBezTo>
                  <a:pt x="6391776" y="7255043"/>
                  <a:pt x="6419850" y="7078580"/>
                  <a:pt x="6656471" y="6882064"/>
                </a:cubicBezTo>
                <a:cubicBezTo>
                  <a:pt x="6893092" y="6685548"/>
                  <a:pt x="7270081" y="6565232"/>
                  <a:pt x="7474618" y="6352674"/>
                </a:cubicBezTo>
                <a:cubicBezTo>
                  <a:pt x="7679155" y="6140116"/>
                  <a:pt x="7743324" y="5759116"/>
                  <a:pt x="7883692" y="5606716"/>
                </a:cubicBezTo>
                <a:cubicBezTo>
                  <a:pt x="8024060" y="5454316"/>
                  <a:pt x="8192503" y="5450305"/>
                  <a:pt x="8316829" y="5438274"/>
                </a:cubicBezTo>
                <a:cubicBezTo>
                  <a:pt x="8441155" y="5426243"/>
                  <a:pt x="8549440" y="5482390"/>
                  <a:pt x="8629650" y="5534527"/>
                </a:cubicBezTo>
                <a:cubicBezTo>
                  <a:pt x="8709860" y="5586664"/>
                  <a:pt x="8790071" y="5602705"/>
                  <a:pt x="8798092" y="5751095"/>
                </a:cubicBezTo>
                <a:cubicBezTo>
                  <a:pt x="8806113" y="5899484"/>
                  <a:pt x="8725902" y="6164180"/>
                  <a:pt x="8677776" y="6424864"/>
                </a:cubicBezTo>
                <a:cubicBezTo>
                  <a:pt x="8629650" y="6685548"/>
                  <a:pt x="8485271" y="7042484"/>
                  <a:pt x="8509334" y="7315200"/>
                </a:cubicBezTo>
                <a:cubicBezTo>
                  <a:pt x="8533397" y="7587916"/>
                  <a:pt x="8601576" y="7912769"/>
                  <a:pt x="8822155" y="8061158"/>
                </a:cubicBezTo>
                <a:cubicBezTo>
                  <a:pt x="9042734" y="8209547"/>
                  <a:pt x="9519987" y="8285747"/>
                  <a:pt x="9832808" y="8205537"/>
                </a:cubicBezTo>
                <a:cubicBezTo>
                  <a:pt x="10145629" y="8125326"/>
                  <a:pt x="10454439" y="7712242"/>
                  <a:pt x="10699081" y="7579895"/>
                </a:cubicBezTo>
                <a:cubicBezTo>
                  <a:pt x="10943723" y="7447548"/>
                  <a:pt x="10999871" y="7439527"/>
                  <a:pt x="11300660" y="7411453"/>
                </a:cubicBezTo>
                <a:cubicBezTo>
                  <a:pt x="11601450" y="7383379"/>
                  <a:pt x="12166934" y="7439527"/>
                  <a:pt x="12503818" y="7411453"/>
                </a:cubicBezTo>
                <a:cubicBezTo>
                  <a:pt x="12840702" y="7383379"/>
                  <a:pt x="12989092" y="7335253"/>
                  <a:pt x="13321966" y="7243011"/>
                </a:cubicBezTo>
                <a:cubicBezTo>
                  <a:pt x="13654840" y="7150769"/>
                  <a:pt x="14051881" y="7154779"/>
                  <a:pt x="14501060" y="6858000"/>
                </a:cubicBezTo>
                <a:cubicBezTo>
                  <a:pt x="14950239" y="6561221"/>
                  <a:pt x="15483639" y="5927558"/>
                  <a:pt x="16017039" y="5462337"/>
                </a:cubicBezTo>
                <a:cubicBezTo>
                  <a:pt x="16550439" y="4997116"/>
                  <a:pt x="17248271" y="4535905"/>
                  <a:pt x="17701460" y="4066674"/>
                </a:cubicBezTo>
                <a:cubicBezTo>
                  <a:pt x="18154649" y="3597443"/>
                  <a:pt x="18391271" y="2979821"/>
                  <a:pt x="18736176" y="2646948"/>
                </a:cubicBezTo>
                <a:cubicBezTo>
                  <a:pt x="19081081" y="2314075"/>
                  <a:pt x="19397913" y="2169695"/>
                  <a:pt x="19770892" y="2069432"/>
                </a:cubicBezTo>
                <a:cubicBezTo>
                  <a:pt x="20143871" y="1969169"/>
                  <a:pt x="20629145" y="2061411"/>
                  <a:pt x="20974050" y="2045369"/>
                </a:cubicBezTo>
                <a:cubicBezTo>
                  <a:pt x="21318955" y="2029327"/>
                  <a:pt x="21555576" y="1989221"/>
                  <a:pt x="21840323" y="1973179"/>
                </a:cubicBezTo>
                <a:cubicBezTo>
                  <a:pt x="22125070" y="1957137"/>
                  <a:pt x="22261429" y="2137611"/>
                  <a:pt x="22682534" y="1949116"/>
                </a:cubicBezTo>
                <a:cubicBezTo>
                  <a:pt x="23103639" y="1760621"/>
                  <a:pt x="23520734" y="830180"/>
                  <a:pt x="24006008" y="505327"/>
                </a:cubicBezTo>
                <a:cubicBezTo>
                  <a:pt x="24491282" y="180474"/>
                  <a:pt x="25389640" y="140368"/>
                  <a:pt x="25594177"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1311D91F-949C-44F3-B810-3D5D2F067EC1}"/>
              </a:ext>
            </a:extLst>
          </p:cNvPr>
          <p:cNvSpPr/>
          <p:nvPr/>
        </p:nvSpPr>
        <p:spPr>
          <a:xfrm>
            <a:off x="5959135" y="8686800"/>
            <a:ext cx="21039730" cy="9312442"/>
          </a:xfrm>
          <a:custGeom>
            <a:avLst/>
            <a:gdLst>
              <a:gd name="connsiteX0" fmla="*/ 946992 w 19042487"/>
              <a:gd name="connsiteY0" fmla="*/ 8277726 h 8277726"/>
              <a:gd name="connsiteX1" fmla="*/ 586045 w 19042487"/>
              <a:gd name="connsiteY1" fmla="*/ 7868652 h 8277726"/>
              <a:gd name="connsiteX2" fmla="*/ 152908 w 19042487"/>
              <a:gd name="connsiteY2" fmla="*/ 7507705 h 8277726"/>
              <a:gd name="connsiteX3" fmla="*/ 8529 w 19042487"/>
              <a:gd name="connsiteY3" fmla="*/ 6545179 h 8277726"/>
              <a:gd name="connsiteX4" fmla="*/ 369477 w 19042487"/>
              <a:gd name="connsiteY4" fmla="*/ 5702968 h 8277726"/>
              <a:gd name="connsiteX5" fmla="*/ 1428255 w 19042487"/>
              <a:gd name="connsiteY5" fmla="*/ 5558589 h 8277726"/>
              <a:gd name="connsiteX6" fmla="*/ 2631413 w 19042487"/>
              <a:gd name="connsiteY6" fmla="*/ 5438273 h 8277726"/>
              <a:gd name="connsiteX7" fmla="*/ 3618003 w 19042487"/>
              <a:gd name="connsiteY7" fmla="*/ 5702968 h 8277726"/>
              <a:gd name="connsiteX8" fmla="*/ 4893350 w 19042487"/>
              <a:gd name="connsiteY8" fmla="*/ 5847347 h 8277726"/>
              <a:gd name="connsiteX9" fmla="*/ 5735561 w 19042487"/>
              <a:gd name="connsiteY9" fmla="*/ 5293895 h 8277726"/>
              <a:gd name="connsiteX10" fmla="*/ 6722150 w 19042487"/>
              <a:gd name="connsiteY10" fmla="*/ 4716379 h 8277726"/>
              <a:gd name="connsiteX11" fmla="*/ 8021561 w 19042487"/>
              <a:gd name="connsiteY11" fmla="*/ 4740442 h 8277726"/>
              <a:gd name="connsiteX12" fmla="*/ 9633792 w 19042487"/>
              <a:gd name="connsiteY12" fmla="*/ 4427621 h 8277726"/>
              <a:gd name="connsiteX13" fmla="*/ 11871666 w 19042487"/>
              <a:gd name="connsiteY13" fmla="*/ 3272589 h 8277726"/>
              <a:gd name="connsiteX14" fmla="*/ 14566740 w 19042487"/>
              <a:gd name="connsiteY14" fmla="*/ 1732547 h 8277726"/>
              <a:gd name="connsiteX15" fmla="*/ 16203034 w 19042487"/>
              <a:gd name="connsiteY15" fmla="*/ 745958 h 8277726"/>
              <a:gd name="connsiteX16" fmla="*/ 17694950 w 19042487"/>
              <a:gd name="connsiteY16" fmla="*/ 144379 h 8277726"/>
              <a:gd name="connsiteX17" fmla="*/ 19042487 w 19042487"/>
              <a:gd name="connsiteY17" fmla="*/ 0 h 8277726"/>
              <a:gd name="connsiteX0" fmla="*/ 946992 w 21039730"/>
              <a:gd name="connsiteY0" fmla="*/ 9312442 h 9312442"/>
              <a:gd name="connsiteX1" fmla="*/ 586045 w 21039730"/>
              <a:gd name="connsiteY1" fmla="*/ 8903368 h 9312442"/>
              <a:gd name="connsiteX2" fmla="*/ 152908 w 21039730"/>
              <a:gd name="connsiteY2" fmla="*/ 8542421 h 9312442"/>
              <a:gd name="connsiteX3" fmla="*/ 8529 w 21039730"/>
              <a:gd name="connsiteY3" fmla="*/ 7579895 h 9312442"/>
              <a:gd name="connsiteX4" fmla="*/ 369477 w 21039730"/>
              <a:gd name="connsiteY4" fmla="*/ 6737684 h 9312442"/>
              <a:gd name="connsiteX5" fmla="*/ 1428255 w 21039730"/>
              <a:gd name="connsiteY5" fmla="*/ 6593305 h 9312442"/>
              <a:gd name="connsiteX6" fmla="*/ 2631413 w 21039730"/>
              <a:gd name="connsiteY6" fmla="*/ 6472989 h 9312442"/>
              <a:gd name="connsiteX7" fmla="*/ 3618003 w 21039730"/>
              <a:gd name="connsiteY7" fmla="*/ 6737684 h 9312442"/>
              <a:gd name="connsiteX8" fmla="*/ 4893350 w 21039730"/>
              <a:gd name="connsiteY8" fmla="*/ 6882063 h 9312442"/>
              <a:gd name="connsiteX9" fmla="*/ 5735561 w 21039730"/>
              <a:gd name="connsiteY9" fmla="*/ 6328611 h 9312442"/>
              <a:gd name="connsiteX10" fmla="*/ 6722150 w 21039730"/>
              <a:gd name="connsiteY10" fmla="*/ 5751095 h 9312442"/>
              <a:gd name="connsiteX11" fmla="*/ 8021561 w 21039730"/>
              <a:gd name="connsiteY11" fmla="*/ 5775158 h 9312442"/>
              <a:gd name="connsiteX12" fmla="*/ 9633792 w 21039730"/>
              <a:gd name="connsiteY12" fmla="*/ 5462337 h 9312442"/>
              <a:gd name="connsiteX13" fmla="*/ 11871666 w 21039730"/>
              <a:gd name="connsiteY13" fmla="*/ 4307305 h 9312442"/>
              <a:gd name="connsiteX14" fmla="*/ 14566740 w 21039730"/>
              <a:gd name="connsiteY14" fmla="*/ 2767263 h 9312442"/>
              <a:gd name="connsiteX15" fmla="*/ 16203034 w 21039730"/>
              <a:gd name="connsiteY15" fmla="*/ 1780674 h 9312442"/>
              <a:gd name="connsiteX16" fmla="*/ 17694950 w 21039730"/>
              <a:gd name="connsiteY16" fmla="*/ 1179095 h 9312442"/>
              <a:gd name="connsiteX17" fmla="*/ 21039730 w 21039730"/>
              <a:gd name="connsiteY17" fmla="*/ 0 h 9312442"/>
              <a:gd name="connsiteX0" fmla="*/ 946992 w 21039730"/>
              <a:gd name="connsiteY0" fmla="*/ 9312442 h 9312442"/>
              <a:gd name="connsiteX1" fmla="*/ 586045 w 21039730"/>
              <a:gd name="connsiteY1" fmla="*/ 8903368 h 9312442"/>
              <a:gd name="connsiteX2" fmla="*/ 152908 w 21039730"/>
              <a:gd name="connsiteY2" fmla="*/ 8542421 h 9312442"/>
              <a:gd name="connsiteX3" fmla="*/ 8529 w 21039730"/>
              <a:gd name="connsiteY3" fmla="*/ 7579895 h 9312442"/>
              <a:gd name="connsiteX4" fmla="*/ 369477 w 21039730"/>
              <a:gd name="connsiteY4" fmla="*/ 6737684 h 9312442"/>
              <a:gd name="connsiteX5" fmla="*/ 1428255 w 21039730"/>
              <a:gd name="connsiteY5" fmla="*/ 6593305 h 9312442"/>
              <a:gd name="connsiteX6" fmla="*/ 2631413 w 21039730"/>
              <a:gd name="connsiteY6" fmla="*/ 6472989 h 9312442"/>
              <a:gd name="connsiteX7" fmla="*/ 3618003 w 21039730"/>
              <a:gd name="connsiteY7" fmla="*/ 6737684 h 9312442"/>
              <a:gd name="connsiteX8" fmla="*/ 4893350 w 21039730"/>
              <a:gd name="connsiteY8" fmla="*/ 6882063 h 9312442"/>
              <a:gd name="connsiteX9" fmla="*/ 5735561 w 21039730"/>
              <a:gd name="connsiteY9" fmla="*/ 6328611 h 9312442"/>
              <a:gd name="connsiteX10" fmla="*/ 6722150 w 21039730"/>
              <a:gd name="connsiteY10" fmla="*/ 5751095 h 9312442"/>
              <a:gd name="connsiteX11" fmla="*/ 8021561 w 21039730"/>
              <a:gd name="connsiteY11" fmla="*/ 5775158 h 9312442"/>
              <a:gd name="connsiteX12" fmla="*/ 9633792 w 21039730"/>
              <a:gd name="connsiteY12" fmla="*/ 5462337 h 9312442"/>
              <a:gd name="connsiteX13" fmla="*/ 11871666 w 21039730"/>
              <a:gd name="connsiteY13" fmla="*/ 4307305 h 9312442"/>
              <a:gd name="connsiteX14" fmla="*/ 14566740 w 21039730"/>
              <a:gd name="connsiteY14" fmla="*/ 2767263 h 9312442"/>
              <a:gd name="connsiteX15" fmla="*/ 16203034 w 21039730"/>
              <a:gd name="connsiteY15" fmla="*/ 1780674 h 9312442"/>
              <a:gd name="connsiteX16" fmla="*/ 17694950 w 21039730"/>
              <a:gd name="connsiteY16" fmla="*/ 1179095 h 9312442"/>
              <a:gd name="connsiteX17" fmla="*/ 19571876 w 21039730"/>
              <a:gd name="connsiteY17" fmla="*/ 962526 h 9312442"/>
              <a:gd name="connsiteX18" fmla="*/ 21039730 w 21039730"/>
              <a:gd name="connsiteY18" fmla="*/ 0 h 9312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039730" h="9312442">
                <a:moveTo>
                  <a:pt x="946992" y="9312442"/>
                </a:moveTo>
                <a:cubicBezTo>
                  <a:pt x="832692" y="9172073"/>
                  <a:pt x="718392" y="9031705"/>
                  <a:pt x="586045" y="8903368"/>
                </a:cubicBezTo>
                <a:cubicBezTo>
                  <a:pt x="453698" y="8775031"/>
                  <a:pt x="249161" y="8763000"/>
                  <a:pt x="152908" y="8542421"/>
                </a:cubicBezTo>
                <a:cubicBezTo>
                  <a:pt x="56655" y="8321842"/>
                  <a:pt x="-27566" y="7880684"/>
                  <a:pt x="8529" y="7579895"/>
                </a:cubicBezTo>
                <a:cubicBezTo>
                  <a:pt x="44624" y="7279106"/>
                  <a:pt x="132856" y="6902116"/>
                  <a:pt x="369477" y="6737684"/>
                </a:cubicBezTo>
                <a:cubicBezTo>
                  <a:pt x="606098" y="6573252"/>
                  <a:pt x="1051266" y="6637421"/>
                  <a:pt x="1428255" y="6593305"/>
                </a:cubicBezTo>
                <a:cubicBezTo>
                  <a:pt x="1805244" y="6549189"/>
                  <a:pt x="2266455" y="6448926"/>
                  <a:pt x="2631413" y="6472989"/>
                </a:cubicBezTo>
                <a:cubicBezTo>
                  <a:pt x="2996371" y="6497052"/>
                  <a:pt x="3241014" y="6669505"/>
                  <a:pt x="3618003" y="6737684"/>
                </a:cubicBezTo>
                <a:cubicBezTo>
                  <a:pt x="3994992" y="6805863"/>
                  <a:pt x="4540424" y="6950242"/>
                  <a:pt x="4893350" y="6882063"/>
                </a:cubicBezTo>
                <a:cubicBezTo>
                  <a:pt x="5246276" y="6813884"/>
                  <a:pt x="5430761" y="6517106"/>
                  <a:pt x="5735561" y="6328611"/>
                </a:cubicBezTo>
                <a:cubicBezTo>
                  <a:pt x="6040361" y="6140116"/>
                  <a:pt x="6341150" y="5843337"/>
                  <a:pt x="6722150" y="5751095"/>
                </a:cubicBezTo>
                <a:cubicBezTo>
                  <a:pt x="7103150" y="5658853"/>
                  <a:pt x="7536287" y="5823284"/>
                  <a:pt x="8021561" y="5775158"/>
                </a:cubicBezTo>
                <a:cubicBezTo>
                  <a:pt x="8506835" y="5727032"/>
                  <a:pt x="8992108" y="5706979"/>
                  <a:pt x="9633792" y="5462337"/>
                </a:cubicBezTo>
                <a:cubicBezTo>
                  <a:pt x="10275476" y="5217695"/>
                  <a:pt x="11049508" y="4756484"/>
                  <a:pt x="11871666" y="4307305"/>
                </a:cubicBezTo>
                <a:cubicBezTo>
                  <a:pt x="12693824" y="3858126"/>
                  <a:pt x="13844845" y="3188368"/>
                  <a:pt x="14566740" y="2767263"/>
                </a:cubicBezTo>
                <a:cubicBezTo>
                  <a:pt x="15288635" y="2346158"/>
                  <a:pt x="15681666" y="2045369"/>
                  <a:pt x="16203034" y="1780674"/>
                </a:cubicBezTo>
                <a:cubicBezTo>
                  <a:pt x="16724402" y="1515979"/>
                  <a:pt x="17161550" y="1383632"/>
                  <a:pt x="17694950" y="1179095"/>
                </a:cubicBezTo>
                <a:cubicBezTo>
                  <a:pt x="18228350" y="974558"/>
                  <a:pt x="19014413" y="1159042"/>
                  <a:pt x="19571876" y="962526"/>
                </a:cubicBezTo>
                <a:cubicBezTo>
                  <a:pt x="20129339" y="766010"/>
                  <a:pt x="20767014" y="92242"/>
                  <a:pt x="2103973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A594B73F-A1E5-454D-8FFC-B016DA3847D3}"/>
              </a:ext>
            </a:extLst>
          </p:cNvPr>
          <p:cNvSpPr/>
          <p:nvPr/>
        </p:nvSpPr>
        <p:spPr>
          <a:xfrm>
            <a:off x="18817389" y="14774779"/>
            <a:ext cx="8301790" cy="3200400"/>
          </a:xfrm>
          <a:custGeom>
            <a:avLst/>
            <a:gdLst>
              <a:gd name="connsiteX0" fmla="*/ 0 w 6184232"/>
              <a:gd name="connsiteY0" fmla="*/ 3441032 h 3441032"/>
              <a:gd name="connsiteX1" fmla="*/ 3224464 w 6184232"/>
              <a:gd name="connsiteY1" fmla="*/ 2069432 h 3441032"/>
              <a:gd name="connsiteX2" fmla="*/ 5414211 w 6184232"/>
              <a:gd name="connsiteY2" fmla="*/ 818148 h 3441032"/>
              <a:gd name="connsiteX3" fmla="*/ 6184232 w 6184232"/>
              <a:gd name="connsiteY3" fmla="*/ 0 h 3441032"/>
              <a:gd name="connsiteX0" fmla="*/ 0 w 8373979"/>
              <a:gd name="connsiteY0" fmla="*/ 3681663 h 3681663"/>
              <a:gd name="connsiteX1" fmla="*/ 3224464 w 8373979"/>
              <a:gd name="connsiteY1" fmla="*/ 2310063 h 3681663"/>
              <a:gd name="connsiteX2" fmla="*/ 5414211 w 8373979"/>
              <a:gd name="connsiteY2" fmla="*/ 1058779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7387390 w 8373979"/>
              <a:gd name="connsiteY3" fmla="*/ 553453 h 3681663"/>
              <a:gd name="connsiteX4" fmla="*/ 8373979 w 8373979"/>
              <a:gd name="connsiteY4" fmla="*/ 0 h 3681663"/>
              <a:gd name="connsiteX0" fmla="*/ 0 w 8301790"/>
              <a:gd name="connsiteY0" fmla="*/ 3200400 h 3200400"/>
              <a:gd name="connsiteX1" fmla="*/ 3224464 w 8301790"/>
              <a:gd name="connsiteY1" fmla="*/ 1828800 h 3200400"/>
              <a:gd name="connsiteX2" fmla="*/ 5534527 w 8301790"/>
              <a:gd name="connsiteY2" fmla="*/ 240632 h 3200400"/>
              <a:gd name="connsiteX3" fmla="*/ 7387390 w 8301790"/>
              <a:gd name="connsiteY3" fmla="*/ 72190 h 3200400"/>
              <a:gd name="connsiteX4" fmla="*/ 8301790 w 8301790"/>
              <a:gd name="connsiteY4" fmla="*/ 0 h 320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1790" h="3200400">
                <a:moveTo>
                  <a:pt x="0" y="3200400"/>
                </a:moveTo>
                <a:cubicBezTo>
                  <a:pt x="1161048" y="2733173"/>
                  <a:pt x="2302043" y="2322095"/>
                  <a:pt x="3224464" y="1828800"/>
                </a:cubicBezTo>
                <a:cubicBezTo>
                  <a:pt x="4146885" y="1335505"/>
                  <a:pt x="4868780" y="581526"/>
                  <a:pt x="5534527" y="240632"/>
                </a:cubicBezTo>
                <a:cubicBezTo>
                  <a:pt x="6200274" y="-100262"/>
                  <a:pt x="6914148" y="192506"/>
                  <a:pt x="7387390" y="72190"/>
                </a:cubicBezTo>
                <a:cubicBezTo>
                  <a:pt x="7860632" y="-48126"/>
                  <a:pt x="8109285" y="44116"/>
                  <a:pt x="830179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1D7CD698-E9E8-478A-B4C0-851F345E7DF5}"/>
              </a:ext>
            </a:extLst>
          </p:cNvPr>
          <p:cNvSpPr/>
          <p:nvPr/>
        </p:nvSpPr>
        <p:spPr>
          <a:xfrm>
            <a:off x="385011" y="1804737"/>
            <a:ext cx="2299368" cy="4644189"/>
          </a:xfrm>
          <a:custGeom>
            <a:avLst/>
            <a:gdLst>
              <a:gd name="connsiteX0" fmla="*/ 0 w 2299368"/>
              <a:gd name="connsiteY0" fmla="*/ 0 h 4644189"/>
              <a:gd name="connsiteX1" fmla="*/ 1323473 w 2299368"/>
              <a:gd name="connsiteY1" fmla="*/ 72189 h 4644189"/>
              <a:gd name="connsiteX2" fmla="*/ 2165684 w 2299368"/>
              <a:gd name="connsiteY2" fmla="*/ 264695 h 4644189"/>
              <a:gd name="connsiteX3" fmla="*/ 2286000 w 2299368"/>
              <a:gd name="connsiteY3" fmla="*/ 601579 h 4644189"/>
              <a:gd name="connsiteX4" fmla="*/ 2045368 w 2299368"/>
              <a:gd name="connsiteY4" fmla="*/ 1612231 h 4644189"/>
              <a:gd name="connsiteX5" fmla="*/ 1588168 w 2299368"/>
              <a:gd name="connsiteY5" fmla="*/ 2935705 h 4644189"/>
              <a:gd name="connsiteX6" fmla="*/ 1227221 w 2299368"/>
              <a:gd name="connsiteY6" fmla="*/ 3561347 h 4644189"/>
              <a:gd name="connsiteX7" fmla="*/ 505326 w 2299368"/>
              <a:gd name="connsiteY7" fmla="*/ 4066674 h 4644189"/>
              <a:gd name="connsiteX8" fmla="*/ 24063 w 2299368"/>
              <a:gd name="connsiteY8" fmla="*/ 4644189 h 464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9368" h="4644189">
                <a:moveTo>
                  <a:pt x="0" y="0"/>
                </a:moveTo>
                <a:cubicBezTo>
                  <a:pt x="481263" y="14036"/>
                  <a:pt x="962526" y="28073"/>
                  <a:pt x="1323473" y="72189"/>
                </a:cubicBezTo>
                <a:cubicBezTo>
                  <a:pt x="1684420" y="116305"/>
                  <a:pt x="2005263" y="176463"/>
                  <a:pt x="2165684" y="264695"/>
                </a:cubicBezTo>
                <a:cubicBezTo>
                  <a:pt x="2326105" y="352927"/>
                  <a:pt x="2306053" y="376990"/>
                  <a:pt x="2286000" y="601579"/>
                </a:cubicBezTo>
                <a:cubicBezTo>
                  <a:pt x="2265947" y="826168"/>
                  <a:pt x="2161673" y="1223210"/>
                  <a:pt x="2045368" y="1612231"/>
                </a:cubicBezTo>
                <a:cubicBezTo>
                  <a:pt x="1929063" y="2001252"/>
                  <a:pt x="1724526" y="2610852"/>
                  <a:pt x="1588168" y="2935705"/>
                </a:cubicBezTo>
                <a:cubicBezTo>
                  <a:pt x="1451810" y="3260558"/>
                  <a:pt x="1407695" y="3372852"/>
                  <a:pt x="1227221" y="3561347"/>
                </a:cubicBezTo>
                <a:cubicBezTo>
                  <a:pt x="1046747" y="3749842"/>
                  <a:pt x="705852" y="3886200"/>
                  <a:pt x="505326" y="4066674"/>
                </a:cubicBezTo>
                <a:cubicBezTo>
                  <a:pt x="304800" y="4247148"/>
                  <a:pt x="116305" y="4604084"/>
                  <a:pt x="24063" y="464418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1B14A99D-62F6-448F-915F-C40E3A72E9D6}"/>
              </a:ext>
            </a:extLst>
          </p:cNvPr>
          <p:cNvSpPr/>
          <p:nvPr/>
        </p:nvSpPr>
        <p:spPr>
          <a:xfrm>
            <a:off x="409053" y="2102371"/>
            <a:ext cx="3799529" cy="6300573"/>
          </a:xfrm>
          <a:custGeom>
            <a:avLst/>
            <a:gdLst>
              <a:gd name="connsiteX0" fmla="*/ 120337 w 3735239"/>
              <a:gd name="connsiteY0" fmla="*/ 592702 h 6331811"/>
              <a:gd name="connsiteX1" fmla="*/ 601601 w 3735239"/>
              <a:gd name="connsiteY1" fmla="*/ 496449 h 6331811"/>
              <a:gd name="connsiteX2" fmla="*/ 1010674 w 3735239"/>
              <a:gd name="connsiteY2" fmla="*/ 376133 h 6331811"/>
              <a:gd name="connsiteX3" fmla="*/ 1299432 w 3735239"/>
              <a:gd name="connsiteY3" fmla="*/ 400196 h 6331811"/>
              <a:gd name="connsiteX4" fmla="*/ 1612253 w 3735239"/>
              <a:gd name="connsiteY4" fmla="*/ 881460 h 6331811"/>
              <a:gd name="connsiteX5" fmla="*/ 1443811 w 3735239"/>
              <a:gd name="connsiteY5" fmla="*/ 1290533 h 6331811"/>
              <a:gd name="connsiteX6" fmla="*/ 1347559 w 3735239"/>
              <a:gd name="connsiteY6" fmla="*/ 1627417 h 6331811"/>
              <a:gd name="connsiteX7" fmla="*/ 1395685 w 3735239"/>
              <a:gd name="connsiteY7" fmla="*/ 1892112 h 6331811"/>
              <a:gd name="connsiteX8" fmla="*/ 1395685 w 3735239"/>
              <a:gd name="connsiteY8" fmla="*/ 2301186 h 6331811"/>
              <a:gd name="connsiteX9" fmla="*/ 1588190 w 3735239"/>
              <a:gd name="connsiteY9" fmla="*/ 3384028 h 6331811"/>
              <a:gd name="connsiteX10" fmla="*/ 1852885 w 3735239"/>
              <a:gd name="connsiteY10" fmla="*/ 3961544 h 6331811"/>
              <a:gd name="connsiteX11" fmla="*/ 2069453 w 3735239"/>
              <a:gd name="connsiteY11" fmla="*/ 4250302 h 6331811"/>
              <a:gd name="connsiteX12" fmla="*/ 2358211 w 3735239"/>
              <a:gd name="connsiteY12" fmla="*/ 4827817 h 6331811"/>
              <a:gd name="connsiteX13" fmla="*/ 2598843 w 3735239"/>
              <a:gd name="connsiteY13" fmla="*/ 4996260 h 6331811"/>
              <a:gd name="connsiteX14" fmla="*/ 3080106 w 3735239"/>
              <a:gd name="connsiteY14" fmla="*/ 5260954 h 6331811"/>
              <a:gd name="connsiteX15" fmla="*/ 3368864 w 3735239"/>
              <a:gd name="connsiteY15" fmla="*/ 5501586 h 6331811"/>
              <a:gd name="connsiteX16" fmla="*/ 3513243 w 3735239"/>
              <a:gd name="connsiteY16" fmla="*/ 5910660 h 6331811"/>
              <a:gd name="connsiteX17" fmla="*/ 3513243 w 3735239"/>
              <a:gd name="connsiteY17" fmla="*/ 6055039 h 6331811"/>
              <a:gd name="connsiteX18" fmla="*/ 3705748 w 3735239"/>
              <a:gd name="connsiteY18" fmla="*/ 6295670 h 6331811"/>
              <a:gd name="connsiteX19" fmla="*/ 3729811 w 3735239"/>
              <a:gd name="connsiteY19" fmla="*/ 6271607 h 6331811"/>
              <a:gd name="connsiteX20" fmla="*/ 3657622 w 3735239"/>
              <a:gd name="connsiteY20" fmla="*/ 5742217 h 6331811"/>
              <a:gd name="connsiteX21" fmla="*/ 3465116 w 3735239"/>
              <a:gd name="connsiteY21" fmla="*/ 5285017 h 6331811"/>
              <a:gd name="connsiteX22" fmla="*/ 3200422 w 3735239"/>
              <a:gd name="connsiteY22" fmla="*/ 5044386 h 6331811"/>
              <a:gd name="connsiteX23" fmla="*/ 2743222 w 3735239"/>
              <a:gd name="connsiteY23" fmla="*/ 4683439 h 6331811"/>
              <a:gd name="connsiteX24" fmla="*/ 2358211 w 3735239"/>
              <a:gd name="connsiteY24" fmla="*/ 4250302 h 6331811"/>
              <a:gd name="connsiteX25" fmla="*/ 2069453 w 3735239"/>
              <a:gd name="connsiteY25" fmla="*/ 3769039 h 6331811"/>
              <a:gd name="connsiteX26" fmla="*/ 1925074 w 3735239"/>
              <a:gd name="connsiteY26" fmla="*/ 3095270 h 6331811"/>
              <a:gd name="connsiteX27" fmla="*/ 1852885 w 3735239"/>
              <a:gd name="connsiteY27" fmla="*/ 2277123 h 6331811"/>
              <a:gd name="connsiteX28" fmla="*/ 1804759 w 3735239"/>
              <a:gd name="connsiteY28" fmla="*/ 1314596 h 6331811"/>
              <a:gd name="connsiteX29" fmla="*/ 2021327 w 3735239"/>
              <a:gd name="connsiteY29" fmla="*/ 616765 h 6331811"/>
              <a:gd name="connsiteX30" fmla="*/ 1949137 w 3735239"/>
              <a:gd name="connsiteY30" fmla="*/ 159565 h 6331811"/>
              <a:gd name="connsiteX31" fmla="*/ 1564127 w 3735239"/>
              <a:gd name="connsiteY31" fmla="*/ 15186 h 6331811"/>
              <a:gd name="connsiteX32" fmla="*/ 1034737 w 3735239"/>
              <a:gd name="connsiteY32" fmla="*/ 15186 h 6331811"/>
              <a:gd name="connsiteX33" fmla="*/ 601601 w 3735239"/>
              <a:gd name="connsiteY33" fmla="*/ 111439 h 6331811"/>
              <a:gd name="connsiteX34" fmla="*/ 96274 w 3735239"/>
              <a:gd name="connsiteY34" fmla="*/ 87375 h 6331811"/>
              <a:gd name="connsiteX35" fmla="*/ 22 w 3735239"/>
              <a:gd name="connsiteY35" fmla="*/ 111439 h 6331811"/>
              <a:gd name="connsiteX36" fmla="*/ 120337 w 3735239"/>
              <a:gd name="connsiteY36" fmla="*/ 592702 h 6331811"/>
              <a:gd name="connsiteX0" fmla="*/ 120337 w 3735782"/>
              <a:gd name="connsiteY0" fmla="*/ 592702 h 6331811"/>
              <a:gd name="connsiteX1" fmla="*/ 601601 w 3735782"/>
              <a:gd name="connsiteY1" fmla="*/ 496449 h 6331811"/>
              <a:gd name="connsiteX2" fmla="*/ 1010674 w 3735782"/>
              <a:gd name="connsiteY2" fmla="*/ 376133 h 6331811"/>
              <a:gd name="connsiteX3" fmla="*/ 1299432 w 3735782"/>
              <a:gd name="connsiteY3" fmla="*/ 400196 h 6331811"/>
              <a:gd name="connsiteX4" fmla="*/ 1612253 w 3735782"/>
              <a:gd name="connsiteY4" fmla="*/ 881460 h 6331811"/>
              <a:gd name="connsiteX5" fmla="*/ 1443811 w 3735782"/>
              <a:gd name="connsiteY5" fmla="*/ 1290533 h 6331811"/>
              <a:gd name="connsiteX6" fmla="*/ 1347559 w 3735782"/>
              <a:gd name="connsiteY6" fmla="*/ 1627417 h 6331811"/>
              <a:gd name="connsiteX7" fmla="*/ 1395685 w 3735782"/>
              <a:gd name="connsiteY7" fmla="*/ 1892112 h 6331811"/>
              <a:gd name="connsiteX8" fmla="*/ 1395685 w 3735782"/>
              <a:gd name="connsiteY8" fmla="*/ 2301186 h 6331811"/>
              <a:gd name="connsiteX9" fmla="*/ 1588190 w 3735782"/>
              <a:gd name="connsiteY9" fmla="*/ 3384028 h 6331811"/>
              <a:gd name="connsiteX10" fmla="*/ 1852885 w 3735782"/>
              <a:gd name="connsiteY10" fmla="*/ 3961544 h 6331811"/>
              <a:gd name="connsiteX11" fmla="*/ 2069453 w 3735782"/>
              <a:gd name="connsiteY11" fmla="*/ 4250302 h 6331811"/>
              <a:gd name="connsiteX12" fmla="*/ 2358211 w 3735782"/>
              <a:gd name="connsiteY12" fmla="*/ 4827817 h 6331811"/>
              <a:gd name="connsiteX13" fmla="*/ 2598843 w 3735782"/>
              <a:gd name="connsiteY13" fmla="*/ 4996260 h 6331811"/>
              <a:gd name="connsiteX14" fmla="*/ 3080106 w 3735782"/>
              <a:gd name="connsiteY14" fmla="*/ 5260954 h 6331811"/>
              <a:gd name="connsiteX15" fmla="*/ 3368864 w 3735782"/>
              <a:gd name="connsiteY15" fmla="*/ 5501586 h 6331811"/>
              <a:gd name="connsiteX16" fmla="*/ 3513243 w 3735782"/>
              <a:gd name="connsiteY16" fmla="*/ 5910660 h 6331811"/>
              <a:gd name="connsiteX17" fmla="*/ 3501211 w 3735782"/>
              <a:gd name="connsiteY17" fmla="*/ 6055039 h 6331811"/>
              <a:gd name="connsiteX18" fmla="*/ 3705748 w 3735782"/>
              <a:gd name="connsiteY18" fmla="*/ 6295670 h 6331811"/>
              <a:gd name="connsiteX19" fmla="*/ 3729811 w 3735782"/>
              <a:gd name="connsiteY19" fmla="*/ 6271607 h 6331811"/>
              <a:gd name="connsiteX20" fmla="*/ 3657622 w 3735782"/>
              <a:gd name="connsiteY20" fmla="*/ 5742217 h 6331811"/>
              <a:gd name="connsiteX21" fmla="*/ 3465116 w 3735782"/>
              <a:gd name="connsiteY21" fmla="*/ 5285017 h 6331811"/>
              <a:gd name="connsiteX22" fmla="*/ 3200422 w 3735782"/>
              <a:gd name="connsiteY22" fmla="*/ 5044386 h 6331811"/>
              <a:gd name="connsiteX23" fmla="*/ 2743222 w 3735782"/>
              <a:gd name="connsiteY23" fmla="*/ 4683439 h 6331811"/>
              <a:gd name="connsiteX24" fmla="*/ 2358211 w 3735782"/>
              <a:gd name="connsiteY24" fmla="*/ 4250302 h 6331811"/>
              <a:gd name="connsiteX25" fmla="*/ 2069453 w 3735782"/>
              <a:gd name="connsiteY25" fmla="*/ 3769039 h 6331811"/>
              <a:gd name="connsiteX26" fmla="*/ 1925074 w 3735782"/>
              <a:gd name="connsiteY26" fmla="*/ 3095270 h 6331811"/>
              <a:gd name="connsiteX27" fmla="*/ 1852885 w 3735782"/>
              <a:gd name="connsiteY27" fmla="*/ 2277123 h 6331811"/>
              <a:gd name="connsiteX28" fmla="*/ 1804759 w 3735782"/>
              <a:gd name="connsiteY28" fmla="*/ 1314596 h 6331811"/>
              <a:gd name="connsiteX29" fmla="*/ 2021327 w 3735782"/>
              <a:gd name="connsiteY29" fmla="*/ 616765 h 6331811"/>
              <a:gd name="connsiteX30" fmla="*/ 1949137 w 3735782"/>
              <a:gd name="connsiteY30" fmla="*/ 159565 h 6331811"/>
              <a:gd name="connsiteX31" fmla="*/ 1564127 w 3735782"/>
              <a:gd name="connsiteY31" fmla="*/ 15186 h 6331811"/>
              <a:gd name="connsiteX32" fmla="*/ 1034737 w 3735782"/>
              <a:gd name="connsiteY32" fmla="*/ 15186 h 6331811"/>
              <a:gd name="connsiteX33" fmla="*/ 601601 w 3735782"/>
              <a:gd name="connsiteY33" fmla="*/ 111439 h 6331811"/>
              <a:gd name="connsiteX34" fmla="*/ 96274 w 3735782"/>
              <a:gd name="connsiteY34" fmla="*/ 87375 h 6331811"/>
              <a:gd name="connsiteX35" fmla="*/ 22 w 3735782"/>
              <a:gd name="connsiteY35" fmla="*/ 111439 h 6331811"/>
              <a:gd name="connsiteX36" fmla="*/ 120337 w 3735782"/>
              <a:gd name="connsiteY36" fmla="*/ 592702 h 6331811"/>
              <a:gd name="connsiteX0" fmla="*/ 120337 w 3767187"/>
              <a:gd name="connsiteY0" fmla="*/ 592702 h 6327265"/>
              <a:gd name="connsiteX1" fmla="*/ 601601 w 3767187"/>
              <a:gd name="connsiteY1" fmla="*/ 496449 h 6327265"/>
              <a:gd name="connsiteX2" fmla="*/ 1010674 w 3767187"/>
              <a:gd name="connsiteY2" fmla="*/ 376133 h 6327265"/>
              <a:gd name="connsiteX3" fmla="*/ 1299432 w 3767187"/>
              <a:gd name="connsiteY3" fmla="*/ 400196 h 6327265"/>
              <a:gd name="connsiteX4" fmla="*/ 1612253 w 3767187"/>
              <a:gd name="connsiteY4" fmla="*/ 881460 h 6327265"/>
              <a:gd name="connsiteX5" fmla="*/ 1443811 w 3767187"/>
              <a:gd name="connsiteY5" fmla="*/ 1290533 h 6327265"/>
              <a:gd name="connsiteX6" fmla="*/ 1347559 w 3767187"/>
              <a:gd name="connsiteY6" fmla="*/ 1627417 h 6327265"/>
              <a:gd name="connsiteX7" fmla="*/ 1395685 w 3767187"/>
              <a:gd name="connsiteY7" fmla="*/ 1892112 h 6327265"/>
              <a:gd name="connsiteX8" fmla="*/ 1395685 w 3767187"/>
              <a:gd name="connsiteY8" fmla="*/ 2301186 h 6327265"/>
              <a:gd name="connsiteX9" fmla="*/ 1588190 w 3767187"/>
              <a:gd name="connsiteY9" fmla="*/ 3384028 h 6327265"/>
              <a:gd name="connsiteX10" fmla="*/ 1852885 w 3767187"/>
              <a:gd name="connsiteY10" fmla="*/ 3961544 h 6327265"/>
              <a:gd name="connsiteX11" fmla="*/ 2069453 w 3767187"/>
              <a:gd name="connsiteY11" fmla="*/ 4250302 h 6327265"/>
              <a:gd name="connsiteX12" fmla="*/ 2358211 w 3767187"/>
              <a:gd name="connsiteY12" fmla="*/ 4827817 h 6327265"/>
              <a:gd name="connsiteX13" fmla="*/ 2598843 w 3767187"/>
              <a:gd name="connsiteY13" fmla="*/ 4996260 h 6327265"/>
              <a:gd name="connsiteX14" fmla="*/ 3080106 w 3767187"/>
              <a:gd name="connsiteY14" fmla="*/ 5260954 h 6327265"/>
              <a:gd name="connsiteX15" fmla="*/ 3368864 w 3767187"/>
              <a:gd name="connsiteY15" fmla="*/ 5501586 h 6327265"/>
              <a:gd name="connsiteX16" fmla="*/ 3513243 w 3767187"/>
              <a:gd name="connsiteY16" fmla="*/ 5910660 h 6327265"/>
              <a:gd name="connsiteX17" fmla="*/ 3501211 w 3767187"/>
              <a:gd name="connsiteY17" fmla="*/ 6055039 h 6327265"/>
              <a:gd name="connsiteX18" fmla="*/ 3705748 w 3767187"/>
              <a:gd name="connsiteY18" fmla="*/ 6295670 h 6327265"/>
              <a:gd name="connsiteX19" fmla="*/ 3729811 w 3767187"/>
              <a:gd name="connsiteY19" fmla="*/ 6271607 h 6327265"/>
              <a:gd name="connsiteX20" fmla="*/ 3657622 w 3767187"/>
              <a:gd name="connsiteY20" fmla="*/ 5742217 h 6327265"/>
              <a:gd name="connsiteX21" fmla="*/ 3465116 w 3767187"/>
              <a:gd name="connsiteY21" fmla="*/ 5285017 h 6327265"/>
              <a:gd name="connsiteX22" fmla="*/ 3200422 w 3767187"/>
              <a:gd name="connsiteY22" fmla="*/ 5044386 h 6327265"/>
              <a:gd name="connsiteX23" fmla="*/ 2743222 w 3767187"/>
              <a:gd name="connsiteY23" fmla="*/ 4683439 h 6327265"/>
              <a:gd name="connsiteX24" fmla="*/ 2358211 w 3767187"/>
              <a:gd name="connsiteY24" fmla="*/ 4250302 h 6327265"/>
              <a:gd name="connsiteX25" fmla="*/ 2069453 w 3767187"/>
              <a:gd name="connsiteY25" fmla="*/ 3769039 h 6327265"/>
              <a:gd name="connsiteX26" fmla="*/ 1925074 w 3767187"/>
              <a:gd name="connsiteY26" fmla="*/ 3095270 h 6327265"/>
              <a:gd name="connsiteX27" fmla="*/ 1852885 w 3767187"/>
              <a:gd name="connsiteY27" fmla="*/ 2277123 h 6327265"/>
              <a:gd name="connsiteX28" fmla="*/ 1804759 w 3767187"/>
              <a:gd name="connsiteY28" fmla="*/ 1314596 h 6327265"/>
              <a:gd name="connsiteX29" fmla="*/ 2021327 w 3767187"/>
              <a:gd name="connsiteY29" fmla="*/ 616765 h 6327265"/>
              <a:gd name="connsiteX30" fmla="*/ 1949137 w 3767187"/>
              <a:gd name="connsiteY30" fmla="*/ 159565 h 6327265"/>
              <a:gd name="connsiteX31" fmla="*/ 1564127 w 3767187"/>
              <a:gd name="connsiteY31" fmla="*/ 15186 h 6327265"/>
              <a:gd name="connsiteX32" fmla="*/ 1034737 w 3767187"/>
              <a:gd name="connsiteY32" fmla="*/ 15186 h 6327265"/>
              <a:gd name="connsiteX33" fmla="*/ 601601 w 3767187"/>
              <a:gd name="connsiteY33" fmla="*/ 111439 h 6327265"/>
              <a:gd name="connsiteX34" fmla="*/ 96274 w 3767187"/>
              <a:gd name="connsiteY34" fmla="*/ 87375 h 6327265"/>
              <a:gd name="connsiteX35" fmla="*/ 22 w 3767187"/>
              <a:gd name="connsiteY35" fmla="*/ 111439 h 6327265"/>
              <a:gd name="connsiteX36" fmla="*/ 120337 w 3767187"/>
              <a:gd name="connsiteY36" fmla="*/ 592702 h 6327265"/>
              <a:gd name="connsiteX0" fmla="*/ 120337 w 3714872"/>
              <a:gd name="connsiteY0" fmla="*/ 592702 h 6303334"/>
              <a:gd name="connsiteX1" fmla="*/ 601601 w 3714872"/>
              <a:gd name="connsiteY1" fmla="*/ 496449 h 6303334"/>
              <a:gd name="connsiteX2" fmla="*/ 1010674 w 3714872"/>
              <a:gd name="connsiteY2" fmla="*/ 376133 h 6303334"/>
              <a:gd name="connsiteX3" fmla="*/ 1299432 w 3714872"/>
              <a:gd name="connsiteY3" fmla="*/ 400196 h 6303334"/>
              <a:gd name="connsiteX4" fmla="*/ 1612253 w 3714872"/>
              <a:gd name="connsiteY4" fmla="*/ 881460 h 6303334"/>
              <a:gd name="connsiteX5" fmla="*/ 1443811 w 3714872"/>
              <a:gd name="connsiteY5" fmla="*/ 1290533 h 6303334"/>
              <a:gd name="connsiteX6" fmla="*/ 1347559 w 3714872"/>
              <a:gd name="connsiteY6" fmla="*/ 1627417 h 6303334"/>
              <a:gd name="connsiteX7" fmla="*/ 1395685 w 3714872"/>
              <a:gd name="connsiteY7" fmla="*/ 1892112 h 6303334"/>
              <a:gd name="connsiteX8" fmla="*/ 1395685 w 3714872"/>
              <a:gd name="connsiteY8" fmla="*/ 2301186 h 6303334"/>
              <a:gd name="connsiteX9" fmla="*/ 1588190 w 3714872"/>
              <a:gd name="connsiteY9" fmla="*/ 3384028 h 6303334"/>
              <a:gd name="connsiteX10" fmla="*/ 1852885 w 3714872"/>
              <a:gd name="connsiteY10" fmla="*/ 3961544 h 6303334"/>
              <a:gd name="connsiteX11" fmla="*/ 2069453 w 3714872"/>
              <a:gd name="connsiteY11" fmla="*/ 4250302 h 6303334"/>
              <a:gd name="connsiteX12" fmla="*/ 2358211 w 3714872"/>
              <a:gd name="connsiteY12" fmla="*/ 4827817 h 6303334"/>
              <a:gd name="connsiteX13" fmla="*/ 2598843 w 3714872"/>
              <a:gd name="connsiteY13" fmla="*/ 4996260 h 6303334"/>
              <a:gd name="connsiteX14" fmla="*/ 3080106 w 3714872"/>
              <a:gd name="connsiteY14" fmla="*/ 5260954 h 6303334"/>
              <a:gd name="connsiteX15" fmla="*/ 3368864 w 3714872"/>
              <a:gd name="connsiteY15" fmla="*/ 5501586 h 6303334"/>
              <a:gd name="connsiteX16" fmla="*/ 3513243 w 3714872"/>
              <a:gd name="connsiteY16" fmla="*/ 5910660 h 6303334"/>
              <a:gd name="connsiteX17" fmla="*/ 3501211 w 3714872"/>
              <a:gd name="connsiteY17" fmla="*/ 6055039 h 6303334"/>
              <a:gd name="connsiteX18" fmla="*/ 3705748 w 3714872"/>
              <a:gd name="connsiteY18" fmla="*/ 6295670 h 6303334"/>
              <a:gd name="connsiteX19" fmla="*/ 3657622 w 3714872"/>
              <a:gd name="connsiteY19" fmla="*/ 5742217 h 6303334"/>
              <a:gd name="connsiteX20" fmla="*/ 3465116 w 3714872"/>
              <a:gd name="connsiteY20" fmla="*/ 5285017 h 6303334"/>
              <a:gd name="connsiteX21" fmla="*/ 3200422 w 3714872"/>
              <a:gd name="connsiteY21" fmla="*/ 5044386 h 6303334"/>
              <a:gd name="connsiteX22" fmla="*/ 2743222 w 3714872"/>
              <a:gd name="connsiteY22" fmla="*/ 4683439 h 6303334"/>
              <a:gd name="connsiteX23" fmla="*/ 2358211 w 3714872"/>
              <a:gd name="connsiteY23" fmla="*/ 4250302 h 6303334"/>
              <a:gd name="connsiteX24" fmla="*/ 2069453 w 3714872"/>
              <a:gd name="connsiteY24" fmla="*/ 3769039 h 6303334"/>
              <a:gd name="connsiteX25" fmla="*/ 1925074 w 3714872"/>
              <a:gd name="connsiteY25" fmla="*/ 3095270 h 6303334"/>
              <a:gd name="connsiteX26" fmla="*/ 1852885 w 3714872"/>
              <a:gd name="connsiteY26" fmla="*/ 2277123 h 6303334"/>
              <a:gd name="connsiteX27" fmla="*/ 1804759 w 3714872"/>
              <a:gd name="connsiteY27" fmla="*/ 1314596 h 6303334"/>
              <a:gd name="connsiteX28" fmla="*/ 2021327 w 3714872"/>
              <a:gd name="connsiteY28" fmla="*/ 616765 h 6303334"/>
              <a:gd name="connsiteX29" fmla="*/ 1949137 w 3714872"/>
              <a:gd name="connsiteY29" fmla="*/ 159565 h 6303334"/>
              <a:gd name="connsiteX30" fmla="*/ 1564127 w 3714872"/>
              <a:gd name="connsiteY30" fmla="*/ 15186 h 6303334"/>
              <a:gd name="connsiteX31" fmla="*/ 1034737 w 3714872"/>
              <a:gd name="connsiteY31" fmla="*/ 15186 h 6303334"/>
              <a:gd name="connsiteX32" fmla="*/ 601601 w 3714872"/>
              <a:gd name="connsiteY32" fmla="*/ 111439 h 6303334"/>
              <a:gd name="connsiteX33" fmla="*/ 96274 w 3714872"/>
              <a:gd name="connsiteY33" fmla="*/ 87375 h 6303334"/>
              <a:gd name="connsiteX34" fmla="*/ 22 w 3714872"/>
              <a:gd name="connsiteY34" fmla="*/ 111439 h 6303334"/>
              <a:gd name="connsiteX35" fmla="*/ 120337 w 3714872"/>
              <a:gd name="connsiteY35" fmla="*/ 592702 h 6303334"/>
              <a:gd name="connsiteX0" fmla="*/ 120337 w 3799529"/>
              <a:gd name="connsiteY0" fmla="*/ 592702 h 6300573"/>
              <a:gd name="connsiteX1" fmla="*/ 601601 w 3799529"/>
              <a:gd name="connsiteY1" fmla="*/ 496449 h 6300573"/>
              <a:gd name="connsiteX2" fmla="*/ 1010674 w 3799529"/>
              <a:gd name="connsiteY2" fmla="*/ 376133 h 6300573"/>
              <a:gd name="connsiteX3" fmla="*/ 1299432 w 3799529"/>
              <a:gd name="connsiteY3" fmla="*/ 400196 h 6300573"/>
              <a:gd name="connsiteX4" fmla="*/ 1612253 w 3799529"/>
              <a:gd name="connsiteY4" fmla="*/ 881460 h 6300573"/>
              <a:gd name="connsiteX5" fmla="*/ 1443811 w 3799529"/>
              <a:gd name="connsiteY5" fmla="*/ 1290533 h 6300573"/>
              <a:gd name="connsiteX6" fmla="*/ 1347559 w 3799529"/>
              <a:gd name="connsiteY6" fmla="*/ 1627417 h 6300573"/>
              <a:gd name="connsiteX7" fmla="*/ 1395685 w 3799529"/>
              <a:gd name="connsiteY7" fmla="*/ 1892112 h 6300573"/>
              <a:gd name="connsiteX8" fmla="*/ 1395685 w 3799529"/>
              <a:gd name="connsiteY8" fmla="*/ 2301186 h 6300573"/>
              <a:gd name="connsiteX9" fmla="*/ 1588190 w 3799529"/>
              <a:gd name="connsiteY9" fmla="*/ 3384028 h 6300573"/>
              <a:gd name="connsiteX10" fmla="*/ 1852885 w 3799529"/>
              <a:gd name="connsiteY10" fmla="*/ 3961544 h 6300573"/>
              <a:gd name="connsiteX11" fmla="*/ 2069453 w 3799529"/>
              <a:gd name="connsiteY11" fmla="*/ 4250302 h 6300573"/>
              <a:gd name="connsiteX12" fmla="*/ 2358211 w 3799529"/>
              <a:gd name="connsiteY12" fmla="*/ 4827817 h 6300573"/>
              <a:gd name="connsiteX13" fmla="*/ 2598843 w 3799529"/>
              <a:gd name="connsiteY13" fmla="*/ 4996260 h 6300573"/>
              <a:gd name="connsiteX14" fmla="*/ 3080106 w 3799529"/>
              <a:gd name="connsiteY14" fmla="*/ 5260954 h 6300573"/>
              <a:gd name="connsiteX15" fmla="*/ 3368864 w 3799529"/>
              <a:gd name="connsiteY15" fmla="*/ 5501586 h 6300573"/>
              <a:gd name="connsiteX16" fmla="*/ 3513243 w 3799529"/>
              <a:gd name="connsiteY16" fmla="*/ 5910660 h 6300573"/>
              <a:gd name="connsiteX17" fmla="*/ 3501211 w 3799529"/>
              <a:gd name="connsiteY17" fmla="*/ 6055039 h 6300573"/>
              <a:gd name="connsiteX18" fmla="*/ 3705748 w 3799529"/>
              <a:gd name="connsiteY18" fmla="*/ 6295670 h 6300573"/>
              <a:gd name="connsiteX19" fmla="*/ 3657622 w 3799529"/>
              <a:gd name="connsiteY19" fmla="*/ 5742217 h 6300573"/>
              <a:gd name="connsiteX20" fmla="*/ 3465116 w 3799529"/>
              <a:gd name="connsiteY20" fmla="*/ 5285017 h 6300573"/>
              <a:gd name="connsiteX21" fmla="*/ 3200422 w 3799529"/>
              <a:gd name="connsiteY21" fmla="*/ 5044386 h 6300573"/>
              <a:gd name="connsiteX22" fmla="*/ 2743222 w 3799529"/>
              <a:gd name="connsiteY22" fmla="*/ 4683439 h 6300573"/>
              <a:gd name="connsiteX23" fmla="*/ 2358211 w 3799529"/>
              <a:gd name="connsiteY23" fmla="*/ 4250302 h 6300573"/>
              <a:gd name="connsiteX24" fmla="*/ 2069453 w 3799529"/>
              <a:gd name="connsiteY24" fmla="*/ 3769039 h 6300573"/>
              <a:gd name="connsiteX25" fmla="*/ 1925074 w 3799529"/>
              <a:gd name="connsiteY25" fmla="*/ 3095270 h 6300573"/>
              <a:gd name="connsiteX26" fmla="*/ 1852885 w 3799529"/>
              <a:gd name="connsiteY26" fmla="*/ 2277123 h 6300573"/>
              <a:gd name="connsiteX27" fmla="*/ 1804759 w 3799529"/>
              <a:gd name="connsiteY27" fmla="*/ 1314596 h 6300573"/>
              <a:gd name="connsiteX28" fmla="*/ 2021327 w 3799529"/>
              <a:gd name="connsiteY28" fmla="*/ 616765 h 6300573"/>
              <a:gd name="connsiteX29" fmla="*/ 1949137 w 3799529"/>
              <a:gd name="connsiteY29" fmla="*/ 159565 h 6300573"/>
              <a:gd name="connsiteX30" fmla="*/ 1564127 w 3799529"/>
              <a:gd name="connsiteY30" fmla="*/ 15186 h 6300573"/>
              <a:gd name="connsiteX31" fmla="*/ 1034737 w 3799529"/>
              <a:gd name="connsiteY31" fmla="*/ 15186 h 6300573"/>
              <a:gd name="connsiteX32" fmla="*/ 601601 w 3799529"/>
              <a:gd name="connsiteY32" fmla="*/ 111439 h 6300573"/>
              <a:gd name="connsiteX33" fmla="*/ 96274 w 3799529"/>
              <a:gd name="connsiteY33" fmla="*/ 87375 h 6300573"/>
              <a:gd name="connsiteX34" fmla="*/ 22 w 3799529"/>
              <a:gd name="connsiteY34" fmla="*/ 111439 h 6300573"/>
              <a:gd name="connsiteX35" fmla="*/ 120337 w 3799529"/>
              <a:gd name="connsiteY35" fmla="*/ 592702 h 63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99529" h="6300573">
                <a:moveTo>
                  <a:pt x="120337" y="592702"/>
                </a:moveTo>
                <a:cubicBezTo>
                  <a:pt x="220600" y="656870"/>
                  <a:pt x="453212" y="532544"/>
                  <a:pt x="601601" y="496449"/>
                </a:cubicBezTo>
                <a:cubicBezTo>
                  <a:pt x="749990" y="460354"/>
                  <a:pt x="894369" y="392175"/>
                  <a:pt x="1010674" y="376133"/>
                </a:cubicBezTo>
                <a:cubicBezTo>
                  <a:pt x="1126979" y="360091"/>
                  <a:pt x="1199169" y="315975"/>
                  <a:pt x="1299432" y="400196"/>
                </a:cubicBezTo>
                <a:cubicBezTo>
                  <a:pt x="1399695" y="484417"/>
                  <a:pt x="1588190" y="733071"/>
                  <a:pt x="1612253" y="881460"/>
                </a:cubicBezTo>
                <a:cubicBezTo>
                  <a:pt x="1636316" y="1029850"/>
                  <a:pt x="1487927" y="1166207"/>
                  <a:pt x="1443811" y="1290533"/>
                </a:cubicBezTo>
                <a:cubicBezTo>
                  <a:pt x="1399695" y="1414859"/>
                  <a:pt x="1355580" y="1527154"/>
                  <a:pt x="1347559" y="1627417"/>
                </a:cubicBezTo>
                <a:cubicBezTo>
                  <a:pt x="1339538" y="1727680"/>
                  <a:pt x="1387664" y="1779817"/>
                  <a:pt x="1395685" y="1892112"/>
                </a:cubicBezTo>
                <a:cubicBezTo>
                  <a:pt x="1403706" y="2004407"/>
                  <a:pt x="1363601" y="2052533"/>
                  <a:pt x="1395685" y="2301186"/>
                </a:cubicBezTo>
                <a:cubicBezTo>
                  <a:pt x="1427769" y="2549839"/>
                  <a:pt x="1511990" y="3107302"/>
                  <a:pt x="1588190" y="3384028"/>
                </a:cubicBezTo>
                <a:cubicBezTo>
                  <a:pt x="1664390" y="3660754"/>
                  <a:pt x="1772675" y="3817165"/>
                  <a:pt x="1852885" y="3961544"/>
                </a:cubicBezTo>
                <a:cubicBezTo>
                  <a:pt x="1933096" y="4105923"/>
                  <a:pt x="1985232" y="4105923"/>
                  <a:pt x="2069453" y="4250302"/>
                </a:cubicBezTo>
                <a:cubicBezTo>
                  <a:pt x="2153674" y="4394681"/>
                  <a:pt x="2269979" y="4703491"/>
                  <a:pt x="2358211" y="4827817"/>
                </a:cubicBezTo>
                <a:cubicBezTo>
                  <a:pt x="2446443" y="4952143"/>
                  <a:pt x="2478527" y="4924071"/>
                  <a:pt x="2598843" y="4996260"/>
                </a:cubicBezTo>
                <a:cubicBezTo>
                  <a:pt x="2719159" y="5068449"/>
                  <a:pt x="2951769" y="5176733"/>
                  <a:pt x="3080106" y="5260954"/>
                </a:cubicBezTo>
                <a:cubicBezTo>
                  <a:pt x="3208443" y="5345175"/>
                  <a:pt x="3296675" y="5393302"/>
                  <a:pt x="3368864" y="5501586"/>
                </a:cubicBezTo>
                <a:cubicBezTo>
                  <a:pt x="3441054" y="5609870"/>
                  <a:pt x="3491185" y="5818418"/>
                  <a:pt x="3513243" y="5910660"/>
                </a:cubicBezTo>
                <a:cubicBezTo>
                  <a:pt x="3535301" y="6002902"/>
                  <a:pt x="3469127" y="5990871"/>
                  <a:pt x="3501211" y="6055039"/>
                </a:cubicBezTo>
                <a:cubicBezTo>
                  <a:pt x="3533295" y="6119207"/>
                  <a:pt x="3649290" y="6281167"/>
                  <a:pt x="3705748" y="6295670"/>
                </a:cubicBezTo>
                <a:cubicBezTo>
                  <a:pt x="3924322" y="6351818"/>
                  <a:pt x="3697727" y="5910659"/>
                  <a:pt x="3657622" y="5742217"/>
                </a:cubicBezTo>
                <a:cubicBezTo>
                  <a:pt x="3617517" y="5573775"/>
                  <a:pt x="3541316" y="5401322"/>
                  <a:pt x="3465116" y="5285017"/>
                </a:cubicBezTo>
                <a:cubicBezTo>
                  <a:pt x="3388916" y="5168712"/>
                  <a:pt x="3320738" y="5144649"/>
                  <a:pt x="3200422" y="5044386"/>
                </a:cubicBezTo>
                <a:cubicBezTo>
                  <a:pt x="3080106" y="4944123"/>
                  <a:pt x="2883591" y="4815786"/>
                  <a:pt x="2743222" y="4683439"/>
                </a:cubicBezTo>
                <a:cubicBezTo>
                  <a:pt x="2602854" y="4551092"/>
                  <a:pt x="2470506" y="4402702"/>
                  <a:pt x="2358211" y="4250302"/>
                </a:cubicBezTo>
                <a:cubicBezTo>
                  <a:pt x="2245916" y="4097902"/>
                  <a:pt x="2141642" y="3961544"/>
                  <a:pt x="2069453" y="3769039"/>
                </a:cubicBezTo>
                <a:cubicBezTo>
                  <a:pt x="1997264" y="3576534"/>
                  <a:pt x="1961169" y="3343923"/>
                  <a:pt x="1925074" y="3095270"/>
                </a:cubicBezTo>
                <a:cubicBezTo>
                  <a:pt x="1888979" y="2846617"/>
                  <a:pt x="1872937" y="2573902"/>
                  <a:pt x="1852885" y="2277123"/>
                </a:cubicBezTo>
                <a:cubicBezTo>
                  <a:pt x="1832833" y="1980344"/>
                  <a:pt x="1776685" y="1591322"/>
                  <a:pt x="1804759" y="1314596"/>
                </a:cubicBezTo>
                <a:cubicBezTo>
                  <a:pt x="1832833" y="1037870"/>
                  <a:pt x="1997264" y="809270"/>
                  <a:pt x="2021327" y="616765"/>
                </a:cubicBezTo>
                <a:cubicBezTo>
                  <a:pt x="2045390" y="424260"/>
                  <a:pt x="2025337" y="259828"/>
                  <a:pt x="1949137" y="159565"/>
                </a:cubicBezTo>
                <a:cubicBezTo>
                  <a:pt x="1872937" y="59302"/>
                  <a:pt x="1716527" y="39249"/>
                  <a:pt x="1564127" y="15186"/>
                </a:cubicBezTo>
                <a:cubicBezTo>
                  <a:pt x="1411727" y="-8877"/>
                  <a:pt x="1195158" y="-856"/>
                  <a:pt x="1034737" y="15186"/>
                </a:cubicBezTo>
                <a:cubicBezTo>
                  <a:pt x="874316" y="31228"/>
                  <a:pt x="758012" y="99407"/>
                  <a:pt x="601601" y="111439"/>
                </a:cubicBezTo>
                <a:cubicBezTo>
                  <a:pt x="445190" y="123471"/>
                  <a:pt x="196537" y="87375"/>
                  <a:pt x="96274" y="87375"/>
                </a:cubicBezTo>
                <a:cubicBezTo>
                  <a:pt x="-3989" y="87375"/>
                  <a:pt x="22" y="27218"/>
                  <a:pt x="22" y="111439"/>
                </a:cubicBezTo>
                <a:cubicBezTo>
                  <a:pt x="22" y="195660"/>
                  <a:pt x="20074" y="528534"/>
                  <a:pt x="120337" y="592702"/>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758C7CD4-0D2F-41B6-9C84-FD0B955FA378}"/>
              </a:ext>
            </a:extLst>
          </p:cNvPr>
          <p:cNvSpPr/>
          <p:nvPr/>
        </p:nvSpPr>
        <p:spPr>
          <a:xfrm>
            <a:off x="2877294" y="2426127"/>
            <a:ext cx="9123831" cy="8670605"/>
          </a:xfrm>
          <a:custGeom>
            <a:avLst/>
            <a:gdLst>
              <a:gd name="connsiteX0" fmla="*/ 2418037 w 9123831"/>
              <a:gd name="connsiteY0" fmla="*/ 5585109 h 8670605"/>
              <a:gd name="connsiteX1" fmla="*/ 2199673 w 9123831"/>
              <a:gd name="connsiteY1" fmla="*/ 5134733 h 8670605"/>
              <a:gd name="connsiteX2" fmla="*/ 1967661 w 9123831"/>
              <a:gd name="connsiteY2" fmla="*/ 4820834 h 8670605"/>
              <a:gd name="connsiteX3" fmla="*/ 1653763 w 9123831"/>
              <a:gd name="connsiteY3" fmla="*/ 4588822 h 8670605"/>
              <a:gd name="connsiteX4" fmla="*/ 1121500 w 9123831"/>
              <a:gd name="connsiteY4" fmla="*/ 3851843 h 8670605"/>
              <a:gd name="connsiteX5" fmla="*/ 793954 w 9123831"/>
              <a:gd name="connsiteY5" fmla="*/ 3442410 h 8670605"/>
              <a:gd name="connsiteX6" fmla="*/ 493703 w 9123831"/>
              <a:gd name="connsiteY6" fmla="*/ 2568954 h 8670605"/>
              <a:gd name="connsiteX7" fmla="*/ 575590 w 9123831"/>
              <a:gd name="connsiteY7" fmla="*/ 1763736 h 8670605"/>
              <a:gd name="connsiteX8" fmla="*/ 903136 w 9123831"/>
              <a:gd name="connsiteY8" fmla="*/ 1313360 h 8670605"/>
              <a:gd name="connsiteX9" fmla="*/ 903136 w 9123831"/>
              <a:gd name="connsiteY9" fmla="*/ 1149586 h 8670605"/>
              <a:gd name="connsiteX10" fmla="*/ 1066909 w 9123831"/>
              <a:gd name="connsiteY10" fmla="*/ 972166 h 8670605"/>
              <a:gd name="connsiteX11" fmla="*/ 1449046 w 9123831"/>
              <a:gd name="connsiteY11" fmla="*/ 1094995 h 8670605"/>
              <a:gd name="connsiteX12" fmla="*/ 1831184 w 9123831"/>
              <a:gd name="connsiteY12" fmla="*/ 1176882 h 8670605"/>
              <a:gd name="connsiteX13" fmla="*/ 2158730 w 9123831"/>
              <a:gd name="connsiteY13" fmla="*/ 1217825 h 8670605"/>
              <a:gd name="connsiteX14" fmla="*/ 2336151 w 9123831"/>
              <a:gd name="connsiteY14" fmla="*/ 1340655 h 8670605"/>
              <a:gd name="connsiteX15" fmla="*/ 3086778 w 9123831"/>
              <a:gd name="connsiteY15" fmla="*/ 1245121 h 8670605"/>
              <a:gd name="connsiteX16" fmla="*/ 3455267 w 9123831"/>
              <a:gd name="connsiteY16" fmla="*/ 1408894 h 8670605"/>
              <a:gd name="connsiteX17" fmla="*/ 3891996 w 9123831"/>
              <a:gd name="connsiteY17" fmla="*/ 1286064 h 8670605"/>
              <a:gd name="connsiteX18" fmla="*/ 4724509 w 9123831"/>
              <a:gd name="connsiteY18" fmla="*/ 1395246 h 8670605"/>
              <a:gd name="connsiteX19" fmla="*/ 5215828 w 9123831"/>
              <a:gd name="connsiteY19" fmla="*/ 1067700 h 8670605"/>
              <a:gd name="connsiteX20" fmla="*/ 5638909 w 9123831"/>
              <a:gd name="connsiteY20" fmla="*/ 1286064 h 8670605"/>
              <a:gd name="connsiteX21" fmla="*/ 6021046 w 9123831"/>
              <a:gd name="connsiteY21" fmla="*/ 1163234 h 8670605"/>
              <a:gd name="connsiteX22" fmla="*/ 6662491 w 9123831"/>
              <a:gd name="connsiteY22" fmla="*/ 972166 h 8670605"/>
              <a:gd name="connsiteX23" fmla="*/ 6976390 w 9123831"/>
              <a:gd name="connsiteY23" fmla="*/ 1026757 h 8670605"/>
              <a:gd name="connsiteX24" fmla="*/ 7440413 w 9123831"/>
              <a:gd name="connsiteY24" fmla="*/ 658267 h 8670605"/>
              <a:gd name="connsiteX25" fmla="*/ 8109154 w 9123831"/>
              <a:gd name="connsiteY25" fmla="*/ 480846 h 8670605"/>
              <a:gd name="connsiteX26" fmla="*/ 8491291 w 9123831"/>
              <a:gd name="connsiteY26" fmla="*/ 439903 h 8670605"/>
              <a:gd name="connsiteX27" fmla="*/ 8655064 w 9123831"/>
              <a:gd name="connsiteY27" fmla="*/ 521789 h 8670605"/>
              <a:gd name="connsiteX28" fmla="*/ 8573178 w 9123831"/>
              <a:gd name="connsiteY28" fmla="*/ 753801 h 8670605"/>
              <a:gd name="connsiteX29" fmla="*/ 8682360 w 9123831"/>
              <a:gd name="connsiteY29" fmla="*/ 1067700 h 8670605"/>
              <a:gd name="connsiteX30" fmla="*/ 8532234 w 9123831"/>
              <a:gd name="connsiteY30" fmla="*/ 1313360 h 8670605"/>
              <a:gd name="connsiteX31" fmla="*/ 8382109 w 9123831"/>
              <a:gd name="connsiteY31" fmla="*/ 1709145 h 8670605"/>
              <a:gd name="connsiteX32" fmla="*/ 8272927 w 9123831"/>
              <a:gd name="connsiteY32" fmla="*/ 1968452 h 8670605"/>
              <a:gd name="connsiteX33" fmla="*/ 8204688 w 9123831"/>
              <a:gd name="connsiteY33" fmla="*/ 2432476 h 8670605"/>
              <a:gd name="connsiteX34" fmla="*/ 8068210 w 9123831"/>
              <a:gd name="connsiteY34" fmla="*/ 2923795 h 8670605"/>
              <a:gd name="connsiteX35" fmla="*/ 8109154 w 9123831"/>
              <a:gd name="connsiteY35" fmla="*/ 3319580 h 8670605"/>
              <a:gd name="connsiteX36" fmla="*/ 7822551 w 9123831"/>
              <a:gd name="connsiteY36" fmla="*/ 3510649 h 8670605"/>
              <a:gd name="connsiteX37" fmla="*/ 7508652 w 9123831"/>
              <a:gd name="connsiteY37" fmla="*/ 3947377 h 8670605"/>
              <a:gd name="connsiteX38" fmla="*/ 7385822 w 9123831"/>
              <a:gd name="connsiteY38" fmla="*/ 4315867 h 8670605"/>
              <a:gd name="connsiteX39" fmla="*/ 7549596 w 9123831"/>
              <a:gd name="connsiteY39" fmla="*/ 4684357 h 8670605"/>
              <a:gd name="connsiteX40" fmla="*/ 7631482 w 9123831"/>
              <a:gd name="connsiteY40" fmla="*/ 4889073 h 8670605"/>
              <a:gd name="connsiteX41" fmla="*/ 7658778 w 9123831"/>
              <a:gd name="connsiteY41" fmla="*/ 5148380 h 8670605"/>
              <a:gd name="connsiteX42" fmla="*/ 7836199 w 9123831"/>
              <a:gd name="connsiteY42" fmla="*/ 5080142 h 8670605"/>
              <a:gd name="connsiteX43" fmla="*/ 7972676 w 9123831"/>
              <a:gd name="connsiteY43" fmla="*/ 4807186 h 8670605"/>
              <a:gd name="connsiteX44" fmla="*/ 8191040 w 9123831"/>
              <a:gd name="connsiteY44" fmla="*/ 4547879 h 8670605"/>
              <a:gd name="connsiteX45" fmla="*/ 8382109 w 9123831"/>
              <a:gd name="connsiteY45" fmla="*/ 4520583 h 8670605"/>
              <a:gd name="connsiteX46" fmla="*/ 8395757 w 9123831"/>
              <a:gd name="connsiteY46" fmla="*/ 4820834 h 8670605"/>
              <a:gd name="connsiteX47" fmla="*/ 8477643 w 9123831"/>
              <a:gd name="connsiteY47" fmla="*/ 5162028 h 8670605"/>
              <a:gd name="connsiteX48" fmla="*/ 8614121 w 9123831"/>
              <a:gd name="connsiteY48" fmla="*/ 5380392 h 8670605"/>
              <a:gd name="connsiteX49" fmla="*/ 8723303 w 9123831"/>
              <a:gd name="connsiteY49" fmla="*/ 5653348 h 8670605"/>
              <a:gd name="connsiteX50" fmla="*/ 8627769 w 9123831"/>
              <a:gd name="connsiteY50" fmla="*/ 5953598 h 8670605"/>
              <a:gd name="connsiteX51" fmla="*/ 8245631 w 9123831"/>
              <a:gd name="connsiteY51" fmla="*/ 6226554 h 8670605"/>
              <a:gd name="connsiteX52" fmla="*/ 8095506 w 9123831"/>
              <a:gd name="connsiteY52" fmla="*/ 6499509 h 8670605"/>
              <a:gd name="connsiteX53" fmla="*/ 7931733 w 9123831"/>
              <a:gd name="connsiteY53" fmla="*/ 6840703 h 8670605"/>
              <a:gd name="connsiteX54" fmla="*/ 7713369 w 9123831"/>
              <a:gd name="connsiteY54" fmla="*/ 7059067 h 8670605"/>
              <a:gd name="connsiteX55" fmla="*/ 7686073 w 9123831"/>
              <a:gd name="connsiteY55" fmla="*/ 7250136 h 8670605"/>
              <a:gd name="connsiteX56" fmla="*/ 7849846 w 9123831"/>
              <a:gd name="connsiteY56" fmla="*/ 7441204 h 8670605"/>
              <a:gd name="connsiteX57" fmla="*/ 7836199 w 9123831"/>
              <a:gd name="connsiteY57" fmla="*/ 7700512 h 8670605"/>
              <a:gd name="connsiteX58" fmla="*/ 7767960 w 9123831"/>
              <a:gd name="connsiteY58" fmla="*/ 8028058 h 8670605"/>
              <a:gd name="connsiteX59" fmla="*/ 7808903 w 9123831"/>
              <a:gd name="connsiteY59" fmla="*/ 8287366 h 8670605"/>
              <a:gd name="connsiteX60" fmla="*/ 7836199 w 9123831"/>
              <a:gd name="connsiteY60" fmla="*/ 8492082 h 8670605"/>
              <a:gd name="connsiteX61" fmla="*/ 7836199 w 9123831"/>
              <a:gd name="connsiteY61" fmla="*/ 8669503 h 8670605"/>
              <a:gd name="connsiteX62" fmla="*/ 7945381 w 9123831"/>
              <a:gd name="connsiteY62" fmla="*/ 8546673 h 8670605"/>
              <a:gd name="connsiteX63" fmla="*/ 7999972 w 9123831"/>
              <a:gd name="connsiteY63" fmla="*/ 8164536 h 8670605"/>
              <a:gd name="connsiteX64" fmla="*/ 7986324 w 9123831"/>
              <a:gd name="connsiteY64" fmla="*/ 7987115 h 8670605"/>
              <a:gd name="connsiteX65" fmla="*/ 8068210 w 9123831"/>
              <a:gd name="connsiteY65" fmla="*/ 7673216 h 8670605"/>
              <a:gd name="connsiteX66" fmla="*/ 8095506 w 9123831"/>
              <a:gd name="connsiteY66" fmla="*/ 7250136 h 8670605"/>
              <a:gd name="connsiteX67" fmla="*/ 8095506 w 9123831"/>
              <a:gd name="connsiteY67" fmla="*/ 7059067 h 8670605"/>
              <a:gd name="connsiteX68" fmla="*/ 8300222 w 9123831"/>
              <a:gd name="connsiteY68" fmla="*/ 6635986 h 8670605"/>
              <a:gd name="connsiteX69" fmla="*/ 8791542 w 9123831"/>
              <a:gd name="connsiteY69" fmla="*/ 6199258 h 8670605"/>
              <a:gd name="connsiteX70" fmla="*/ 9064497 w 9123831"/>
              <a:gd name="connsiteY70" fmla="*/ 5844416 h 8670605"/>
              <a:gd name="connsiteX71" fmla="*/ 9009906 w 9123831"/>
              <a:gd name="connsiteY71" fmla="*/ 5516870 h 8670605"/>
              <a:gd name="connsiteX72" fmla="*/ 8791542 w 9123831"/>
              <a:gd name="connsiteY72" fmla="*/ 5093789 h 8670605"/>
              <a:gd name="connsiteX73" fmla="*/ 8641416 w 9123831"/>
              <a:gd name="connsiteY73" fmla="*/ 4820834 h 8670605"/>
              <a:gd name="connsiteX74" fmla="*/ 8600473 w 9123831"/>
              <a:gd name="connsiteY74" fmla="*/ 4465992 h 8670605"/>
              <a:gd name="connsiteX75" fmla="*/ 8532234 w 9123831"/>
              <a:gd name="connsiteY75" fmla="*/ 4233980 h 8670605"/>
              <a:gd name="connsiteX76" fmla="*/ 8341166 w 9123831"/>
              <a:gd name="connsiteY76" fmla="*/ 4193037 h 8670605"/>
              <a:gd name="connsiteX77" fmla="*/ 7945381 w 9123831"/>
              <a:gd name="connsiteY77" fmla="*/ 4411401 h 8670605"/>
              <a:gd name="connsiteX78" fmla="*/ 7822551 w 9123831"/>
              <a:gd name="connsiteY78" fmla="*/ 4506936 h 8670605"/>
              <a:gd name="connsiteX79" fmla="*/ 7713369 w 9123831"/>
              <a:gd name="connsiteY79" fmla="*/ 4302219 h 8670605"/>
              <a:gd name="connsiteX80" fmla="*/ 7945381 w 9123831"/>
              <a:gd name="connsiteY80" fmla="*/ 3783604 h 8670605"/>
              <a:gd name="connsiteX81" fmla="*/ 8327518 w 9123831"/>
              <a:gd name="connsiteY81" fmla="*/ 3428763 h 8670605"/>
              <a:gd name="connsiteX82" fmla="*/ 8395757 w 9123831"/>
              <a:gd name="connsiteY82" fmla="*/ 3196751 h 8670605"/>
              <a:gd name="connsiteX83" fmla="*/ 8354813 w 9123831"/>
              <a:gd name="connsiteY83" fmla="*/ 2896500 h 8670605"/>
              <a:gd name="connsiteX84" fmla="*/ 8463996 w 9123831"/>
              <a:gd name="connsiteY84" fmla="*/ 2282351 h 8670605"/>
              <a:gd name="connsiteX85" fmla="*/ 8750599 w 9123831"/>
              <a:gd name="connsiteY85" fmla="*/ 1654554 h 8670605"/>
              <a:gd name="connsiteX86" fmla="*/ 9078145 w 9123831"/>
              <a:gd name="connsiteY86" fmla="*/ 1081348 h 8670605"/>
              <a:gd name="connsiteX87" fmla="*/ 9105440 w 9123831"/>
              <a:gd name="connsiteY87" fmla="*/ 439903 h 8670605"/>
              <a:gd name="connsiteX88" fmla="*/ 8928019 w 9123831"/>
              <a:gd name="connsiteY88" fmla="*/ 194243 h 8670605"/>
              <a:gd name="connsiteX89" fmla="*/ 8109154 w 9123831"/>
              <a:gd name="connsiteY89" fmla="*/ 44118 h 8670605"/>
              <a:gd name="connsiteX90" fmla="*/ 7740664 w 9123831"/>
              <a:gd name="connsiteY90" fmla="*/ 3174 h 8670605"/>
              <a:gd name="connsiteX91" fmla="*/ 7276640 w 9123831"/>
              <a:gd name="connsiteY91" fmla="*/ 112357 h 8670605"/>
              <a:gd name="connsiteX92" fmla="*/ 6744378 w 9123831"/>
              <a:gd name="connsiteY92" fmla="*/ 44118 h 8670605"/>
              <a:gd name="connsiteX93" fmla="*/ 5570670 w 9123831"/>
              <a:gd name="connsiteY93" fmla="*/ 262482 h 8670605"/>
              <a:gd name="connsiteX94" fmla="*/ 4547088 w 9123831"/>
              <a:gd name="connsiteY94" fmla="*/ 276130 h 8670605"/>
              <a:gd name="connsiteX95" fmla="*/ 3673631 w 9123831"/>
              <a:gd name="connsiteY95" fmla="*/ 262482 h 8670605"/>
              <a:gd name="connsiteX96" fmla="*/ 2786527 w 9123831"/>
              <a:gd name="connsiteY96" fmla="*/ 139652 h 8670605"/>
              <a:gd name="connsiteX97" fmla="*/ 1872127 w 9123831"/>
              <a:gd name="connsiteY97" fmla="*/ 71413 h 8670605"/>
              <a:gd name="connsiteX98" fmla="*/ 1312569 w 9123831"/>
              <a:gd name="connsiteY98" fmla="*/ 330721 h 8670605"/>
              <a:gd name="connsiteX99" fmla="*/ 957727 w 9123831"/>
              <a:gd name="connsiteY99" fmla="*/ 344369 h 8670605"/>
              <a:gd name="connsiteX100" fmla="*/ 561942 w 9123831"/>
              <a:gd name="connsiteY100" fmla="*/ 562733 h 8670605"/>
              <a:gd name="connsiteX101" fmla="*/ 439112 w 9123831"/>
              <a:gd name="connsiteY101" fmla="*/ 1067700 h 8670605"/>
              <a:gd name="connsiteX102" fmla="*/ 248043 w 9123831"/>
              <a:gd name="connsiteY102" fmla="*/ 1586315 h 8670605"/>
              <a:gd name="connsiteX103" fmla="*/ 84270 w 9123831"/>
              <a:gd name="connsiteY103" fmla="*/ 2227760 h 8670605"/>
              <a:gd name="connsiteX104" fmla="*/ 16031 w 9123831"/>
              <a:gd name="connsiteY104" fmla="*/ 2800966 h 8670605"/>
              <a:gd name="connsiteX105" fmla="*/ 384521 w 9123831"/>
              <a:gd name="connsiteY105" fmla="*/ 3524297 h 8670605"/>
              <a:gd name="connsiteX106" fmla="*/ 1285273 w 9123831"/>
              <a:gd name="connsiteY106" fmla="*/ 4588822 h 8670605"/>
              <a:gd name="connsiteX107" fmla="*/ 1653763 w 9123831"/>
              <a:gd name="connsiteY107" fmla="*/ 4957312 h 8670605"/>
              <a:gd name="connsiteX108" fmla="*/ 1967661 w 9123831"/>
              <a:gd name="connsiteY108" fmla="*/ 5148380 h 8670605"/>
              <a:gd name="connsiteX109" fmla="*/ 2172378 w 9123831"/>
              <a:gd name="connsiteY109" fmla="*/ 5448631 h 8670605"/>
              <a:gd name="connsiteX110" fmla="*/ 2390742 w 9123831"/>
              <a:gd name="connsiteY110" fmla="*/ 5721586 h 8670605"/>
              <a:gd name="connsiteX111" fmla="*/ 2458981 w 9123831"/>
              <a:gd name="connsiteY111" fmla="*/ 5626052 h 8670605"/>
              <a:gd name="connsiteX112" fmla="*/ 2418037 w 9123831"/>
              <a:gd name="connsiteY112" fmla="*/ 5585109 h 867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9123831" h="8670605">
                <a:moveTo>
                  <a:pt x="2418037" y="5585109"/>
                </a:moveTo>
                <a:cubicBezTo>
                  <a:pt x="2374819" y="5503223"/>
                  <a:pt x="2274736" y="5262112"/>
                  <a:pt x="2199673" y="5134733"/>
                </a:cubicBezTo>
                <a:cubicBezTo>
                  <a:pt x="2124610" y="5007354"/>
                  <a:pt x="2058646" y="4911819"/>
                  <a:pt x="1967661" y="4820834"/>
                </a:cubicBezTo>
                <a:cubicBezTo>
                  <a:pt x="1876676" y="4729849"/>
                  <a:pt x="1794790" y="4750320"/>
                  <a:pt x="1653763" y="4588822"/>
                </a:cubicBezTo>
                <a:cubicBezTo>
                  <a:pt x="1512736" y="4427324"/>
                  <a:pt x="1264801" y="4042912"/>
                  <a:pt x="1121500" y="3851843"/>
                </a:cubicBezTo>
                <a:cubicBezTo>
                  <a:pt x="978199" y="3660774"/>
                  <a:pt x="898587" y="3656225"/>
                  <a:pt x="793954" y="3442410"/>
                </a:cubicBezTo>
                <a:cubicBezTo>
                  <a:pt x="689321" y="3228595"/>
                  <a:pt x="530097" y="2848733"/>
                  <a:pt x="493703" y="2568954"/>
                </a:cubicBezTo>
                <a:cubicBezTo>
                  <a:pt x="457309" y="2289175"/>
                  <a:pt x="507351" y="1973002"/>
                  <a:pt x="575590" y="1763736"/>
                </a:cubicBezTo>
                <a:cubicBezTo>
                  <a:pt x="643829" y="1554470"/>
                  <a:pt x="848545" y="1415718"/>
                  <a:pt x="903136" y="1313360"/>
                </a:cubicBezTo>
                <a:cubicBezTo>
                  <a:pt x="957727" y="1211002"/>
                  <a:pt x="875841" y="1206452"/>
                  <a:pt x="903136" y="1149586"/>
                </a:cubicBezTo>
                <a:cubicBezTo>
                  <a:pt x="930431" y="1092720"/>
                  <a:pt x="975924" y="981264"/>
                  <a:pt x="1066909" y="972166"/>
                </a:cubicBezTo>
                <a:cubicBezTo>
                  <a:pt x="1157894" y="963068"/>
                  <a:pt x="1321667" y="1060876"/>
                  <a:pt x="1449046" y="1094995"/>
                </a:cubicBezTo>
                <a:cubicBezTo>
                  <a:pt x="1576425" y="1129114"/>
                  <a:pt x="1712903" y="1156410"/>
                  <a:pt x="1831184" y="1176882"/>
                </a:cubicBezTo>
                <a:cubicBezTo>
                  <a:pt x="1949465" y="1197354"/>
                  <a:pt x="2074569" y="1190529"/>
                  <a:pt x="2158730" y="1217825"/>
                </a:cubicBezTo>
                <a:cubicBezTo>
                  <a:pt x="2242891" y="1245121"/>
                  <a:pt x="2181476" y="1336106"/>
                  <a:pt x="2336151" y="1340655"/>
                </a:cubicBezTo>
                <a:cubicBezTo>
                  <a:pt x="2490826" y="1345204"/>
                  <a:pt x="2900259" y="1233748"/>
                  <a:pt x="3086778" y="1245121"/>
                </a:cubicBezTo>
                <a:cubicBezTo>
                  <a:pt x="3273297" y="1256494"/>
                  <a:pt x="3321064" y="1402070"/>
                  <a:pt x="3455267" y="1408894"/>
                </a:cubicBezTo>
                <a:cubicBezTo>
                  <a:pt x="3589470" y="1415718"/>
                  <a:pt x="3680456" y="1288339"/>
                  <a:pt x="3891996" y="1286064"/>
                </a:cubicBezTo>
                <a:cubicBezTo>
                  <a:pt x="4103536" y="1283789"/>
                  <a:pt x="4503870" y="1431640"/>
                  <a:pt x="4724509" y="1395246"/>
                </a:cubicBezTo>
                <a:cubicBezTo>
                  <a:pt x="4945148" y="1358852"/>
                  <a:pt x="5063428" y="1085897"/>
                  <a:pt x="5215828" y="1067700"/>
                </a:cubicBezTo>
                <a:cubicBezTo>
                  <a:pt x="5368228" y="1049503"/>
                  <a:pt x="5504706" y="1270142"/>
                  <a:pt x="5638909" y="1286064"/>
                </a:cubicBezTo>
                <a:cubicBezTo>
                  <a:pt x="5773112" y="1301986"/>
                  <a:pt x="6021046" y="1163234"/>
                  <a:pt x="6021046" y="1163234"/>
                </a:cubicBezTo>
                <a:cubicBezTo>
                  <a:pt x="6191643" y="1110918"/>
                  <a:pt x="6503267" y="994912"/>
                  <a:pt x="6662491" y="972166"/>
                </a:cubicBezTo>
                <a:cubicBezTo>
                  <a:pt x="6821715" y="949420"/>
                  <a:pt x="6846736" y="1079074"/>
                  <a:pt x="6976390" y="1026757"/>
                </a:cubicBezTo>
                <a:cubicBezTo>
                  <a:pt x="7106044" y="974440"/>
                  <a:pt x="7251619" y="749252"/>
                  <a:pt x="7440413" y="658267"/>
                </a:cubicBezTo>
                <a:cubicBezTo>
                  <a:pt x="7629207" y="567282"/>
                  <a:pt x="7934008" y="517240"/>
                  <a:pt x="8109154" y="480846"/>
                </a:cubicBezTo>
                <a:cubicBezTo>
                  <a:pt x="8284300" y="444452"/>
                  <a:pt x="8400306" y="433079"/>
                  <a:pt x="8491291" y="439903"/>
                </a:cubicBezTo>
                <a:cubicBezTo>
                  <a:pt x="8582276" y="446727"/>
                  <a:pt x="8641416" y="469473"/>
                  <a:pt x="8655064" y="521789"/>
                </a:cubicBezTo>
                <a:cubicBezTo>
                  <a:pt x="8668712" y="574105"/>
                  <a:pt x="8568629" y="662816"/>
                  <a:pt x="8573178" y="753801"/>
                </a:cubicBezTo>
                <a:cubicBezTo>
                  <a:pt x="8577727" y="844786"/>
                  <a:pt x="8689184" y="974440"/>
                  <a:pt x="8682360" y="1067700"/>
                </a:cubicBezTo>
                <a:cubicBezTo>
                  <a:pt x="8675536" y="1160960"/>
                  <a:pt x="8582276" y="1206453"/>
                  <a:pt x="8532234" y="1313360"/>
                </a:cubicBezTo>
                <a:cubicBezTo>
                  <a:pt x="8482192" y="1420267"/>
                  <a:pt x="8425327" y="1599963"/>
                  <a:pt x="8382109" y="1709145"/>
                </a:cubicBezTo>
                <a:cubicBezTo>
                  <a:pt x="8338891" y="1818327"/>
                  <a:pt x="8302497" y="1847897"/>
                  <a:pt x="8272927" y="1968452"/>
                </a:cubicBezTo>
                <a:cubicBezTo>
                  <a:pt x="8243357" y="2089007"/>
                  <a:pt x="8238808" y="2273252"/>
                  <a:pt x="8204688" y="2432476"/>
                </a:cubicBezTo>
                <a:cubicBezTo>
                  <a:pt x="8170568" y="2591700"/>
                  <a:pt x="8084132" y="2775944"/>
                  <a:pt x="8068210" y="2923795"/>
                </a:cubicBezTo>
                <a:cubicBezTo>
                  <a:pt x="8052288" y="3071646"/>
                  <a:pt x="8150097" y="3221771"/>
                  <a:pt x="8109154" y="3319580"/>
                </a:cubicBezTo>
                <a:cubicBezTo>
                  <a:pt x="8068211" y="3417389"/>
                  <a:pt x="7922635" y="3406016"/>
                  <a:pt x="7822551" y="3510649"/>
                </a:cubicBezTo>
                <a:cubicBezTo>
                  <a:pt x="7722467" y="3615282"/>
                  <a:pt x="7581440" y="3813174"/>
                  <a:pt x="7508652" y="3947377"/>
                </a:cubicBezTo>
                <a:cubicBezTo>
                  <a:pt x="7435864" y="4081580"/>
                  <a:pt x="7378998" y="4193037"/>
                  <a:pt x="7385822" y="4315867"/>
                </a:cubicBezTo>
                <a:cubicBezTo>
                  <a:pt x="7392646" y="4438697"/>
                  <a:pt x="7508653" y="4588823"/>
                  <a:pt x="7549596" y="4684357"/>
                </a:cubicBezTo>
                <a:cubicBezTo>
                  <a:pt x="7590539" y="4779891"/>
                  <a:pt x="7613285" y="4811736"/>
                  <a:pt x="7631482" y="4889073"/>
                </a:cubicBezTo>
                <a:cubicBezTo>
                  <a:pt x="7649679" y="4966410"/>
                  <a:pt x="7624659" y="5116535"/>
                  <a:pt x="7658778" y="5148380"/>
                </a:cubicBezTo>
                <a:cubicBezTo>
                  <a:pt x="7692897" y="5180225"/>
                  <a:pt x="7783883" y="5137008"/>
                  <a:pt x="7836199" y="5080142"/>
                </a:cubicBezTo>
                <a:cubicBezTo>
                  <a:pt x="7888515" y="5023276"/>
                  <a:pt x="7913536" y="4895896"/>
                  <a:pt x="7972676" y="4807186"/>
                </a:cubicBezTo>
                <a:cubicBezTo>
                  <a:pt x="8031816" y="4718475"/>
                  <a:pt x="8122801" y="4595646"/>
                  <a:pt x="8191040" y="4547879"/>
                </a:cubicBezTo>
                <a:cubicBezTo>
                  <a:pt x="8259279" y="4500112"/>
                  <a:pt x="8347990" y="4475091"/>
                  <a:pt x="8382109" y="4520583"/>
                </a:cubicBezTo>
                <a:cubicBezTo>
                  <a:pt x="8416228" y="4566075"/>
                  <a:pt x="8379835" y="4713926"/>
                  <a:pt x="8395757" y="4820834"/>
                </a:cubicBezTo>
                <a:cubicBezTo>
                  <a:pt x="8411679" y="4927741"/>
                  <a:pt x="8441249" y="5068768"/>
                  <a:pt x="8477643" y="5162028"/>
                </a:cubicBezTo>
                <a:cubicBezTo>
                  <a:pt x="8514037" y="5255288"/>
                  <a:pt x="8573178" y="5298505"/>
                  <a:pt x="8614121" y="5380392"/>
                </a:cubicBezTo>
                <a:cubicBezTo>
                  <a:pt x="8655064" y="5462279"/>
                  <a:pt x="8721028" y="5557814"/>
                  <a:pt x="8723303" y="5653348"/>
                </a:cubicBezTo>
                <a:cubicBezTo>
                  <a:pt x="8725578" y="5748882"/>
                  <a:pt x="8707381" y="5858064"/>
                  <a:pt x="8627769" y="5953598"/>
                </a:cubicBezTo>
                <a:cubicBezTo>
                  <a:pt x="8548157" y="6049132"/>
                  <a:pt x="8334341" y="6135569"/>
                  <a:pt x="8245631" y="6226554"/>
                </a:cubicBezTo>
                <a:cubicBezTo>
                  <a:pt x="8156921" y="6317539"/>
                  <a:pt x="8147822" y="6397151"/>
                  <a:pt x="8095506" y="6499509"/>
                </a:cubicBezTo>
                <a:cubicBezTo>
                  <a:pt x="8043190" y="6601867"/>
                  <a:pt x="7995422" y="6747443"/>
                  <a:pt x="7931733" y="6840703"/>
                </a:cubicBezTo>
                <a:cubicBezTo>
                  <a:pt x="7868044" y="6933963"/>
                  <a:pt x="7754312" y="6990828"/>
                  <a:pt x="7713369" y="7059067"/>
                </a:cubicBezTo>
                <a:cubicBezTo>
                  <a:pt x="7672426" y="7127306"/>
                  <a:pt x="7663327" y="7186446"/>
                  <a:pt x="7686073" y="7250136"/>
                </a:cubicBezTo>
                <a:cubicBezTo>
                  <a:pt x="7708819" y="7313826"/>
                  <a:pt x="7824825" y="7366141"/>
                  <a:pt x="7849846" y="7441204"/>
                </a:cubicBezTo>
                <a:cubicBezTo>
                  <a:pt x="7874867" y="7516267"/>
                  <a:pt x="7849847" y="7602703"/>
                  <a:pt x="7836199" y="7700512"/>
                </a:cubicBezTo>
                <a:cubicBezTo>
                  <a:pt x="7822551" y="7798321"/>
                  <a:pt x="7772509" y="7930249"/>
                  <a:pt x="7767960" y="8028058"/>
                </a:cubicBezTo>
                <a:cubicBezTo>
                  <a:pt x="7763411" y="8125867"/>
                  <a:pt x="7797530" y="8210029"/>
                  <a:pt x="7808903" y="8287366"/>
                </a:cubicBezTo>
                <a:cubicBezTo>
                  <a:pt x="7820276" y="8364703"/>
                  <a:pt x="7831650" y="8428393"/>
                  <a:pt x="7836199" y="8492082"/>
                </a:cubicBezTo>
                <a:cubicBezTo>
                  <a:pt x="7840748" y="8555771"/>
                  <a:pt x="7818002" y="8660405"/>
                  <a:pt x="7836199" y="8669503"/>
                </a:cubicBezTo>
                <a:cubicBezTo>
                  <a:pt x="7854396" y="8678602"/>
                  <a:pt x="7918085" y="8630834"/>
                  <a:pt x="7945381" y="8546673"/>
                </a:cubicBezTo>
                <a:cubicBezTo>
                  <a:pt x="7972677" y="8462512"/>
                  <a:pt x="7993148" y="8257796"/>
                  <a:pt x="7999972" y="8164536"/>
                </a:cubicBezTo>
                <a:cubicBezTo>
                  <a:pt x="8006796" y="8071276"/>
                  <a:pt x="7974951" y="8069002"/>
                  <a:pt x="7986324" y="7987115"/>
                </a:cubicBezTo>
                <a:cubicBezTo>
                  <a:pt x="7997697" y="7905228"/>
                  <a:pt x="8050013" y="7796046"/>
                  <a:pt x="8068210" y="7673216"/>
                </a:cubicBezTo>
                <a:cubicBezTo>
                  <a:pt x="8086407" y="7550386"/>
                  <a:pt x="8090957" y="7352494"/>
                  <a:pt x="8095506" y="7250136"/>
                </a:cubicBezTo>
                <a:cubicBezTo>
                  <a:pt x="8100055" y="7147778"/>
                  <a:pt x="8061387" y="7161425"/>
                  <a:pt x="8095506" y="7059067"/>
                </a:cubicBezTo>
                <a:cubicBezTo>
                  <a:pt x="8129625" y="6956709"/>
                  <a:pt x="8184216" y="6779287"/>
                  <a:pt x="8300222" y="6635986"/>
                </a:cubicBezTo>
                <a:cubicBezTo>
                  <a:pt x="8416228" y="6492685"/>
                  <a:pt x="8664163" y="6331186"/>
                  <a:pt x="8791542" y="6199258"/>
                </a:cubicBezTo>
                <a:cubicBezTo>
                  <a:pt x="8918921" y="6067330"/>
                  <a:pt x="9028103" y="5958147"/>
                  <a:pt x="9064497" y="5844416"/>
                </a:cubicBezTo>
                <a:cubicBezTo>
                  <a:pt x="9100891" y="5730685"/>
                  <a:pt x="9055399" y="5641975"/>
                  <a:pt x="9009906" y="5516870"/>
                </a:cubicBezTo>
                <a:cubicBezTo>
                  <a:pt x="8964414" y="5391765"/>
                  <a:pt x="8852957" y="5209795"/>
                  <a:pt x="8791542" y="5093789"/>
                </a:cubicBezTo>
                <a:cubicBezTo>
                  <a:pt x="8730127" y="4977783"/>
                  <a:pt x="8673261" y="4925467"/>
                  <a:pt x="8641416" y="4820834"/>
                </a:cubicBezTo>
                <a:cubicBezTo>
                  <a:pt x="8609571" y="4716201"/>
                  <a:pt x="8618670" y="4563801"/>
                  <a:pt x="8600473" y="4465992"/>
                </a:cubicBezTo>
                <a:cubicBezTo>
                  <a:pt x="8582276" y="4368183"/>
                  <a:pt x="8575452" y="4279472"/>
                  <a:pt x="8532234" y="4233980"/>
                </a:cubicBezTo>
                <a:cubicBezTo>
                  <a:pt x="8489016" y="4188487"/>
                  <a:pt x="8438975" y="4163467"/>
                  <a:pt x="8341166" y="4193037"/>
                </a:cubicBezTo>
                <a:cubicBezTo>
                  <a:pt x="8243357" y="4222607"/>
                  <a:pt x="8031817" y="4359085"/>
                  <a:pt x="7945381" y="4411401"/>
                </a:cubicBezTo>
                <a:cubicBezTo>
                  <a:pt x="7858945" y="4463717"/>
                  <a:pt x="7861220" y="4525133"/>
                  <a:pt x="7822551" y="4506936"/>
                </a:cubicBezTo>
                <a:cubicBezTo>
                  <a:pt x="7783882" y="4488739"/>
                  <a:pt x="7692897" y="4422774"/>
                  <a:pt x="7713369" y="4302219"/>
                </a:cubicBezTo>
                <a:cubicBezTo>
                  <a:pt x="7733841" y="4181664"/>
                  <a:pt x="7843023" y="3929180"/>
                  <a:pt x="7945381" y="3783604"/>
                </a:cubicBezTo>
                <a:cubicBezTo>
                  <a:pt x="8047739" y="3638028"/>
                  <a:pt x="8252455" y="3526572"/>
                  <a:pt x="8327518" y="3428763"/>
                </a:cubicBezTo>
                <a:cubicBezTo>
                  <a:pt x="8402581" y="3330954"/>
                  <a:pt x="8391208" y="3285461"/>
                  <a:pt x="8395757" y="3196751"/>
                </a:cubicBezTo>
                <a:cubicBezTo>
                  <a:pt x="8400306" y="3108040"/>
                  <a:pt x="8343440" y="3048900"/>
                  <a:pt x="8354813" y="2896500"/>
                </a:cubicBezTo>
                <a:cubicBezTo>
                  <a:pt x="8366186" y="2744100"/>
                  <a:pt x="8398032" y="2489342"/>
                  <a:pt x="8463996" y="2282351"/>
                </a:cubicBezTo>
                <a:cubicBezTo>
                  <a:pt x="8529960" y="2075360"/>
                  <a:pt x="8648241" y="1854721"/>
                  <a:pt x="8750599" y="1654554"/>
                </a:cubicBezTo>
                <a:cubicBezTo>
                  <a:pt x="8852957" y="1454387"/>
                  <a:pt x="9019005" y="1283790"/>
                  <a:pt x="9078145" y="1081348"/>
                </a:cubicBezTo>
                <a:cubicBezTo>
                  <a:pt x="9137285" y="878906"/>
                  <a:pt x="9130461" y="587754"/>
                  <a:pt x="9105440" y="439903"/>
                </a:cubicBezTo>
                <a:cubicBezTo>
                  <a:pt x="9080419" y="292052"/>
                  <a:pt x="9094067" y="260207"/>
                  <a:pt x="8928019" y="194243"/>
                </a:cubicBezTo>
                <a:cubicBezTo>
                  <a:pt x="8761971" y="128279"/>
                  <a:pt x="8307046" y="75963"/>
                  <a:pt x="8109154" y="44118"/>
                </a:cubicBezTo>
                <a:cubicBezTo>
                  <a:pt x="7911262" y="12273"/>
                  <a:pt x="7879416" y="-8199"/>
                  <a:pt x="7740664" y="3174"/>
                </a:cubicBezTo>
                <a:cubicBezTo>
                  <a:pt x="7601912" y="14547"/>
                  <a:pt x="7442688" y="105533"/>
                  <a:pt x="7276640" y="112357"/>
                </a:cubicBezTo>
                <a:cubicBezTo>
                  <a:pt x="7110592" y="119181"/>
                  <a:pt x="7028706" y="19097"/>
                  <a:pt x="6744378" y="44118"/>
                </a:cubicBezTo>
                <a:cubicBezTo>
                  <a:pt x="6460050" y="69139"/>
                  <a:pt x="5936885" y="223813"/>
                  <a:pt x="5570670" y="262482"/>
                </a:cubicBezTo>
                <a:cubicBezTo>
                  <a:pt x="5204455" y="301151"/>
                  <a:pt x="4863261" y="276130"/>
                  <a:pt x="4547088" y="276130"/>
                </a:cubicBezTo>
                <a:cubicBezTo>
                  <a:pt x="4230915" y="276130"/>
                  <a:pt x="3967058" y="285228"/>
                  <a:pt x="3673631" y="262482"/>
                </a:cubicBezTo>
                <a:cubicBezTo>
                  <a:pt x="3380204" y="239736"/>
                  <a:pt x="3086778" y="171497"/>
                  <a:pt x="2786527" y="139652"/>
                </a:cubicBezTo>
                <a:cubicBezTo>
                  <a:pt x="2486276" y="107807"/>
                  <a:pt x="2117787" y="39568"/>
                  <a:pt x="1872127" y="71413"/>
                </a:cubicBezTo>
                <a:cubicBezTo>
                  <a:pt x="1626467" y="103258"/>
                  <a:pt x="1464969" y="285228"/>
                  <a:pt x="1312569" y="330721"/>
                </a:cubicBezTo>
                <a:cubicBezTo>
                  <a:pt x="1160169" y="376214"/>
                  <a:pt x="1082831" y="305700"/>
                  <a:pt x="957727" y="344369"/>
                </a:cubicBezTo>
                <a:cubicBezTo>
                  <a:pt x="832623" y="383038"/>
                  <a:pt x="648378" y="442178"/>
                  <a:pt x="561942" y="562733"/>
                </a:cubicBezTo>
                <a:cubicBezTo>
                  <a:pt x="475506" y="683288"/>
                  <a:pt x="491428" y="897103"/>
                  <a:pt x="439112" y="1067700"/>
                </a:cubicBezTo>
                <a:cubicBezTo>
                  <a:pt x="386796" y="1238297"/>
                  <a:pt x="307183" y="1392972"/>
                  <a:pt x="248043" y="1586315"/>
                </a:cubicBezTo>
                <a:cubicBezTo>
                  <a:pt x="188903" y="1779658"/>
                  <a:pt x="122939" y="2025318"/>
                  <a:pt x="84270" y="2227760"/>
                </a:cubicBezTo>
                <a:cubicBezTo>
                  <a:pt x="45601" y="2430202"/>
                  <a:pt x="-34011" y="2584876"/>
                  <a:pt x="16031" y="2800966"/>
                </a:cubicBezTo>
                <a:cubicBezTo>
                  <a:pt x="66073" y="3017055"/>
                  <a:pt x="172981" y="3226321"/>
                  <a:pt x="384521" y="3524297"/>
                </a:cubicBezTo>
                <a:cubicBezTo>
                  <a:pt x="596061" y="3822273"/>
                  <a:pt x="1073733" y="4349986"/>
                  <a:pt x="1285273" y="4588822"/>
                </a:cubicBezTo>
                <a:cubicBezTo>
                  <a:pt x="1496813" y="4827658"/>
                  <a:pt x="1540032" y="4864052"/>
                  <a:pt x="1653763" y="4957312"/>
                </a:cubicBezTo>
                <a:cubicBezTo>
                  <a:pt x="1767494" y="5050572"/>
                  <a:pt x="1881225" y="5066493"/>
                  <a:pt x="1967661" y="5148380"/>
                </a:cubicBezTo>
                <a:cubicBezTo>
                  <a:pt x="2054097" y="5230266"/>
                  <a:pt x="2101865" y="5353097"/>
                  <a:pt x="2172378" y="5448631"/>
                </a:cubicBezTo>
                <a:cubicBezTo>
                  <a:pt x="2242891" y="5544165"/>
                  <a:pt x="2342975" y="5692016"/>
                  <a:pt x="2390742" y="5721586"/>
                </a:cubicBezTo>
                <a:cubicBezTo>
                  <a:pt x="2438509" y="5751156"/>
                  <a:pt x="2452157" y="5644249"/>
                  <a:pt x="2458981" y="5626052"/>
                </a:cubicBezTo>
                <a:cubicBezTo>
                  <a:pt x="2465805" y="5607855"/>
                  <a:pt x="2461255" y="5666995"/>
                  <a:pt x="2418037" y="5585109"/>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F44ADB4-3D0B-486A-B881-B4CD01D205CF}"/>
              </a:ext>
            </a:extLst>
          </p:cNvPr>
          <p:cNvSpPr/>
          <p:nvPr/>
        </p:nvSpPr>
        <p:spPr>
          <a:xfrm>
            <a:off x="11826307" y="1151971"/>
            <a:ext cx="8426131" cy="7402998"/>
          </a:xfrm>
          <a:custGeom>
            <a:avLst/>
            <a:gdLst>
              <a:gd name="connsiteX0" fmla="*/ 2948472 w 8426131"/>
              <a:gd name="connsiteY0" fmla="*/ 7173882 h 7402998"/>
              <a:gd name="connsiteX1" fmla="*/ 2695809 w 8426131"/>
              <a:gd name="connsiteY1" fmla="*/ 7161850 h 7402998"/>
              <a:gd name="connsiteX2" fmla="*/ 2346893 w 8426131"/>
              <a:gd name="connsiteY2" fmla="*/ 7173882 h 7402998"/>
              <a:gd name="connsiteX3" fmla="*/ 1949851 w 8426131"/>
              <a:gd name="connsiteY3" fmla="*/ 7077629 h 7402998"/>
              <a:gd name="connsiteX4" fmla="*/ 1552809 w 8426131"/>
              <a:gd name="connsiteY4" fmla="*/ 6849029 h 7402998"/>
              <a:gd name="connsiteX5" fmla="*/ 1203893 w 8426131"/>
              <a:gd name="connsiteY5" fmla="*/ 6163229 h 7402998"/>
              <a:gd name="connsiteX6" fmla="*/ 987325 w 8426131"/>
              <a:gd name="connsiteY6" fmla="*/ 5838376 h 7402998"/>
              <a:gd name="connsiteX7" fmla="*/ 554188 w 8426131"/>
              <a:gd name="connsiteY7" fmla="*/ 5296955 h 7402998"/>
              <a:gd name="connsiteX8" fmla="*/ 337619 w 8426131"/>
              <a:gd name="connsiteY8" fmla="*/ 4863818 h 7402998"/>
              <a:gd name="connsiteX9" fmla="*/ 253398 w 8426131"/>
              <a:gd name="connsiteY9" fmla="*/ 4346461 h 7402998"/>
              <a:gd name="connsiteX10" fmla="*/ 542156 w 8426131"/>
              <a:gd name="connsiteY10" fmla="*/ 4045671 h 7402998"/>
              <a:gd name="connsiteX11" fmla="*/ 927167 w 8426131"/>
              <a:gd name="connsiteY11" fmla="*/ 3865197 h 7402998"/>
              <a:gd name="connsiteX12" fmla="*/ 1649061 w 8426131"/>
              <a:gd name="connsiteY12" fmla="*/ 3600503 h 7402998"/>
              <a:gd name="connsiteX13" fmla="*/ 2046104 w 8426131"/>
              <a:gd name="connsiteY13" fmla="*/ 3347840 h 7402998"/>
              <a:gd name="connsiteX14" fmla="*/ 2274704 w 8426131"/>
              <a:gd name="connsiteY14" fmla="*/ 3119240 h 7402998"/>
              <a:gd name="connsiteX15" fmla="*/ 2382988 w 8426131"/>
              <a:gd name="connsiteY15" fmla="*/ 2830482 h 7402998"/>
              <a:gd name="connsiteX16" fmla="*/ 2755967 w 8426131"/>
              <a:gd name="connsiteY16" fmla="*/ 2698134 h 7402998"/>
              <a:gd name="connsiteX17" fmla="*/ 2960504 w 8426131"/>
              <a:gd name="connsiteY17" fmla="*/ 2517661 h 7402998"/>
              <a:gd name="connsiteX18" fmla="*/ 3393640 w 8426131"/>
              <a:gd name="connsiteY18" fmla="*/ 2072492 h 7402998"/>
              <a:gd name="connsiteX19" fmla="*/ 3610209 w 8426131"/>
              <a:gd name="connsiteY19" fmla="*/ 1904050 h 7402998"/>
              <a:gd name="connsiteX20" fmla="*/ 4091472 w 8426131"/>
              <a:gd name="connsiteY20" fmla="*/ 2024366 h 7402998"/>
              <a:gd name="connsiteX21" fmla="*/ 4332104 w 8426131"/>
              <a:gd name="connsiteY21" fmla="*/ 2385313 h 7402998"/>
              <a:gd name="connsiteX22" fmla="*/ 4668988 w 8426131"/>
              <a:gd name="connsiteY22" fmla="*/ 2710166 h 7402998"/>
              <a:gd name="connsiteX23" fmla="*/ 4945714 w 8426131"/>
              <a:gd name="connsiteY23" fmla="*/ 2529692 h 7402998"/>
              <a:gd name="connsiteX24" fmla="*/ 5066030 w 8426131"/>
              <a:gd name="connsiteY24" fmla="*/ 2204840 h 7402998"/>
              <a:gd name="connsiteX25" fmla="*/ 5342756 w 8426131"/>
              <a:gd name="connsiteY25" fmla="*/ 2012334 h 7402998"/>
              <a:gd name="connsiteX26" fmla="*/ 5643546 w 8426131"/>
              <a:gd name="connsiteY26" fmla="*/ 2240934 h 7402998"/>
              <a:gd name="connsiteX27" fmla="*/ 5992461 w 8426131"/>
              <a:gd name="connsiteY27" fmla="*/ 2553755 h 7402998"/>
              <a:gd name="connsiteX28" fmla="*/ 6437630 w 8426131"/>
              <a:gd name="connsiteY28" fmla="*/ 2421408 h 7402998"/>
              <a:gd name="connsiteX29" fmla="*/ 6497788 w 8426131"/>
              <a:gd name="connsiteY29" fmla="*/ 2108587 h 7402998"/>
              <a:gd name="connsiteX30" fmla="*/ 6425598 w 8426131"/>
              <a:gd name="connsiteY30" fmla="*/ 1867955 h 7402998"/>
              <a:gd name="connsiteX31" fmla="*/ 6485756 w 8426131"/>
              <a:gd name="connsiteY31" fmla="*/ 1699513 h 7402998"/>
              <a:gd name="connsiteX32" fmla="*/ 6425598 w 8426131"/>
              <a:gd name="connsiteY32" fmla="*/ 1314503 h 7402998"/>
              <a:gd name="connsiteX33" fmla="*/ 6774514 w 8426131"/>
              <a:gd name="connsiteY33" fmla="*/ 1109966 h 7402998"/>
              <a:gd name="connsiteX34" fmla="*/ 7039209 w 8426131"/>
              <a:gd name="connsiteY34" fmla="*/ 1001682 h 7402998"/>
              <a:gd name="connsiteX35" fmla="*/ 7400156 w 8426131"/>
              <a:gd name="connsiteY35" fmla="*/ 1013713 h 7402998"/>
              <a:gd name="connsiteX36" fmla="*/ 7568598 w 8426131"/>
              <a:gd name="connsiteY36" fmla="*/ 1326534 h 7402998"/>
              <a:gd name="connsiteX37" fmla="*/ 7761104 w 8426131"/>
              <a:gd name="connsiteY37" fmla="*/ 1362629 h 7402998"/>
              <a:gd name="connsiteX38" fmla="*/ 8182209 w 8426131"/>
              <a:gd name="connsiteY38" fmla="*/ 1097934 h 7402998"/>
              <a:gd name="connsiteX39" fmla="*/ 8374714 w 8426131"/>
              <a:gd name="connsiteY39" fmla="*/ 724955 h 7402998"/>
              <a:gd name="connsiteX40" fmla="*/ 8410809 w 8426131"/>
              <a:gd name="connsiteY40" fmla="*/ 339945 h 7402998"/>
              <a:gd name="connsiteX41" fmla="*/ 8158146 w 8426131"/>
              <a:gd name="connsiteY41" fmla="*/ 75250 h 7402998"/>
              <a:gd name="connsiteX42" fmla="*/ 7917514 w 8426131"/>
              <a:gd name="connsiteY42" fmla="*/ 39155 h 7402998"/>
              <a:gd name="connsiteX43" fmla="*/ 7688914 w 8426131"/>
              <a:gd name="connsiteY43" fmla="*/ 3061 h 7402998"/>
              <a:gd name="connsiteX44" fmla="*/ 7556567 w 8426131"/>
              <a:gd name="connsiteY44" fmla="*/ 123376 h 7402998"/>
              <a:gd name="connsiteX45" fmla="*/ 7279840 w 8426131"/>
              <a:gd name="connsiteY45" fmla="*/ 147440 h 7402998"/>
              <a:gd name="connsiteX46" fmla="*/ 7207651 w 8426131"/>
              <a:gd name="connsiteY46" fmla="*/ 219629 h 7402998"/>
              <a:gd name="connsiteX47" fmla="*/ 6942956 w 8426131"/>
              <a:gd name="connsiteY47" fmla="*/ 147440 h 7402998"/>
              <a:gd name="connsiteX48" fmla="*/ 6798577 w 8426131"/>
              <a:gd name="connsiteY48" fmla="*/ 279787 h 7402998"/>
              <a:gd name="connsiteX49" fmla="*/ 6582009 w 8426131"/>
              <a:gd name="connsiteY49" fmla="*/ 339945 h 7402998"/>
              <a:gd name="connsiteX50" fmla="*/ 6221061 w 8426131"/>
              <a:gd name="connsiteY50" fmla="*/ 460261 h 7402998"/>
              <a:gd name="connsiteX51" fmla="*/ 5884177 w 8426131"/>
              <a:gd name="connsiteY51" fmla="*/ 544482 h 7402998"/>
              <a:gd name="connsiteX52" fmla="*/ 5691672 w 8426131"/>
              <a:gd name="connsiteY52" fmla="*/ 749018 h 7402998"/>
              <a:gd name="connsiteX53" fmla="*/ 5763861 w 8426131"/>
              <a:gd name="connsiteY53" fmla="*/ 1266376 h 7402998"/>
              <a:gd name="connsiteX54" fmla="*/ 5968398 w 8426131"/>
              <a:gd name="connsiteY54" fmla="*/ 1555134 h 7402998"/>
              <a:gd name="connsiteX55" fmla="*/ 6076682 w 8426131"/>
              <a:gd name="connsiteY55" fmla="*/ 1916082 h 7402998"/>
              <a:gd name="connsiteX56" fmla="*/ 5920272 w 8426131"/>
              <a:gd name="connsiteY56" fmla="*/ 2084524 h 7402998"/>
              <a:gd name="connsiteX57" fmla="*/ 5727767 w 8426131"/>
              <a:gd name="connsiteY57" fmla="*/ 1940145 h 7402998"/>
              <a:gd name="connsiteX58" fmla="*/ 5619482 w 8426131"/>
              <a:gd name="connsiteY58" fmla="*/ 1723576 h 7402998"/>
              <a:gd name="connsiteX59" fmla="*/ 5414946 w 8426131"/>
              <a:gd name="connsiteY59" fmla="*/ 1458882 h 7402998"/>
              <a:gd name="connsiteX60" fmla="*/ 5246504 w 8426131"/>
              <a:gd name="connsiteY60" fmla="*/ 1097934 h 7402998"/>
              <a:gd name="connsiteX61" fmla="*/ 4873525 w 8426131"/>
              <a:gd name="connsiteY61" fmla="*/ 953555 h 7402998"/>
              <a:gd name="connsiteX62" fmla="*/ 4524609 w 8426131"/>
              <a:gd name="connsiteY62" fmla="*/ 1109966 h 7402998"/>
              <a:gd name="connsiteX63" fmla="*/ 4368198 w 8426131"/>
              <a:gd name="connsiteY63" fmla="*/ 1242313 h 7402998"/>
              <a:gd name="connsiteX64" fmla="*/ 4067409 w 8426131"/>
              <a:gd name="connsiteY64" fmla="*/ 1134029 h 7402998"/>
              <a:gd name="connsiteX65" fmla="*/ 3754588 w 8426131"/>
              <a:gd name="connsiteY65" fmla="*/ 1206218 h 7402998"/>
              <a:gd name="connsiteX66" fmla="*/ 3273325 w 8426131"/>
              <a:gd name="connsiteY66" fmla="*/ 1470913 h 7402998"/>
              <a:gd name="connsiteX67" fmla="*/ 2960504 w 8426131"/>
              <a:gd name="connsiteY67" fmla="*/ 1615292 h 7402998"/>
              <a:gd name="connsiteX68" fmla="*/ 2358925 w 8426131"/>
              <a:gd name="connsiteY68" fmla="*/ 1651387 h 7402998"/>
              <a:gd name="connsiteX69" fmla="*/ 1949851 w 8426131"/>
              <a:gd name="connsiteY69" fmla="*/ 1795766 h 7402998"/>
              <a:gd name="connsiteX70" fmla="*/ 1733282 w 8426131"/>
              <a:gd name="connsiteY70" fmla="*/ 1928113 h 7402998"/>
              <a:gd name="connsiteX71" fmla="*/ 1697188 w 8426131"/>
              <a:gd name="connsiteY71" fmla="*/ 2373282 h 7402998"/>
              <a:gd name="connsiteX72" fmla="*/ 1588904 w 8426131"/>
              <a:gd name="connsiteY72" fmla="*/ 2842513 h 7402998"/>
              <a:gd name="connsiteX73" fmla="*/ 1468588 w 8426131"/>
              <a:gd name="connsiteY73" fmla="*/ 3022987 h 7402998"/>
              <a:gd name="connsiteX74" fmla="*/ 1059514 w 8426131"/>
              <a:gd name="connsiteY74" fmla="*/ 3287682 h 7402998"/>
              <a:gd name="connsiteX75" fmla="*/ 578251 w 8426131"/>
              <a:gd name="connsiteY75" fmla="*/ 3492218 h 7402998"/>
              <a:gd name="connsiteX76" fmla="*/ 121051 w 8426131"/>
              <a:gd name="connsiteY76" fmla="*/ 3865197 h 7402998"/>
              <a:gd name="connsiteX77" fmla="*/ 735 w 8426131"/>
              <a:gd name="connsiteY77" fmla="*/ 4478808 h 7402998"/>
              <a:gd name="connsiteX78" fmla="*/ 157146 w 8426131"/>
              <a:gd name="connsiteY78" fmla="*/ 5068355 h 7402998"/>
              <a:gd name="connsiteX79" fmla="*/ 385746 w 8426131"/>
              <a:gd name="connsiteY79" fmla="*/ 5429303 h 7402998"/>
              <a:gd name="connsiteX80" fmla="*/ 1011388 w 8426131"/>
              <a:gd name="connsiteY80" fmla="*/ 6343703 h 7402998"/>
              <a:gd name="connsiteX81" fmla="*/ 1300146 w 8426131"/>
              <a:gd name="connsiteY81" fmla="*/ 6921218 h 7402998"/>
              <a:gd name="connsiteX82" fmla="*/ 1516714 w 8426131"/>
              <a:gd name="connsiteY82" fmla="*/ 7149818 h 7402998"/>
              <a:gd name="connsiteX83" fmla="*/ 1973914 w 8426131"/>
              <a:gd name="connsiteY83" fmla="*/ 7306229 h 7402998"/>
              <a:gd name="connsiteX84" fmla="*/ 2503304 w 8426131"/>
              <a:gd name="connsiteY84" fmla="*/ 7402482 h 7402998"/>
              <a:gd name="connsiteX85" fmla="*/ 2972535 w 8426131"/>
              <a:gd name="connsiteY85" fmla="*/ 7342324 h 7402998"/>
              <a:gd name="connsiteX86" fmla="*/ 3116914 w 8426131"/>
              <a:gd name="connsiteY86" fmla="*/ 7294197 h 7402998"/>
              <a:gd name="connsiteX87" fmla="*/ 3104882 w 8426131"/>
              <a:gd name="connsiteY87" fmla="*/ 7209976 h 7402998"/>
              <a:gd name="connsiteX88" fmla="*/ 2948472 w 8426131"/>
              <a:gd name="connsiteY88" fmla="*/ 7173882 h 7402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26131" h="7402998">
                <a:moveTo>
                  <a:pt x="2948472" y="7173882"/>
                </a:moveTo>
                <a:cubicBezTo>
                  <a:pt x="2880293" y="7165861"/>
                  <a:pt x="2796072" y="7161850"/>
                  <a:pt x="2695809" y="7161850"/>
                </a:cubicBezTo>
                <a:cubicBezTo>
                  <a:pt x="2595546" y="7161850"/>
                  <a:pt x="2471219" y="7187919"/>
                  <a:pt x="2346893" y="7173882"/>
                </a:cubicBezTo>
                <a:cubicBezTo>
                  <a:pt x="2222567" y="7159845"/>
                  <a:pt x="2082198" y="7131771"/>
                  <a:pt x="1949851" y="7077629"/>
                </a:cubicBezTo>
                <a:cubicBezTo>
                  <a:pt x="1817504" y="7023487"/>
                  <a:pt x="1677135" y="7001429"/>
                  <a:pt x="1552809" y="6849029"/>
                </a:cubicBezTo>
                <a:cubicBezTo>
                  <a:pt x="1428483" y="6696629"/>
                  <a:pt x="1298140" y="6331671"/>
                  <a:pt x="1203893" y="6163229"/>
                </a:cubicBezTo>
                <a:cubicBezTo>
                  <a:pt x="1109646" y="5994787"/>
                  <a:pt x="1095609" y="5982755"/>
                  <a:pt x="987325" y="5838376"/>
                </a:cubicBezTo>
                <a:cubicBezTo>
                  <a:pt x="879041" y="5693997"/>
                  <a:pt x="662472" y="5459381"/>
                  <a:pt x="554188" y="5296955"/>
                </a:cubicBezTo>
                <a:cubicBezTo>
                  <a:pt x="445904" y="5134529"/>
                  <a:pt x="387751" y="5022234"/>
                  <a:pt x="337619" y="4863818"/>
                </a:cubicBezTo>
                <a:cubicBezTo>
                  <a:pt x="287487" y="4705402"/>
                  <a:pt x="219309" y="4482819"/>
                  <a:pt x="253398" y="4346461"/>
                </a:cubicBezTo>
                <a:cubicBezTo>
                  <a:pt x="287487" y="4210103"/>
                  <a:pt x="429861" y="4125882"/>
                  <a:pt x="542156" y="4045671"/>
                </a:cubicBezTo>
                <a:cubicBezTo>
                  <a:pt x="654451" y="3965460"/>
                  <a:pt x="742683" y="3939392"/>
                  <a:pt x="927167" y="3865197"/>
                </a:cubicBezTo>
                <a:cubicBezTo>
                  <a:pt x="1111651" y="3791002"/>
                  <a:pt x="1462571" y="3686729"/>
                  <a:pt x="1649061" y="3600503"/>
                </a:cubicBezTo>
                <a:cubicBezTo>
                  <a:pt x="1835551" y="3514277"/>
                  <a:pt x="1941830" y="3428050"/>
                  <a:pt x="2046104" y="3347840"/>
                </a:cubicBezTo>
                <a:cubicBezTo>
                  <a:pt x="2150378" y="3267630"/>
                  <a:pt x="2218557" y="3205466"/>
                  <a:pt x="2274704" y="3119240"/>
                </a:cubicBezTo>
                <a:cubicBezTo>
                  <a:pt x="2330851" y="3033014"/>
                  <a:pt x="2302778" y="2900666"/>
                  <a:pt x="2382988" y="2830482"/>
                </a:cubicBezTo>
                <a:cubicBezTo>
                  <a:pt x="2463198" y="2760298"/>
                  <a:pt x="2659714" y="2750271"/>
                  <a:pt x="2755967" y="2698134"/>
                </a:cubicBezTo>
                <a:cubicBezTo>
                  <a:pt x="2852220" y="2645997"/>
                  <a:pt x="2854225" y="2621934"/>
                  <a:pt x="2960504" y="2517661"/>
                </a:cubicBezTo>
                <a:cubicBezTo>
                  <a:pt x="3066783" y="2413388"/>
                  <a:pt x="3285356" y="2174760"/>
                  <a:pt x="3393640" y="2072492"/>
                </a:cubicBezTo>
                <a:cubicBezTo>
                  <a:pt x="3501924" y="1970223"/>
                  <a:pt x="3493904" y="1912071"/>
                  <a:pt x="3610209" y="1904050"/>
                </a:cubicBezTo>
                <a:cubicBezTo>
                  <a:pt x="3726514" y="1896029"/>
                  <a:pt x="3971156" y="1944156"/>
                  <a:pt x="4091472" y="2024366"/>
                </a:cubicBezTo>
                <a:cubicBezTo>
                  <a:pt x="4211788" y="2104576"/>
                  <a:pt x="4235851" y="2271013"/>
                  <a:pt x="4332104" y="2385313"/>
                </a:cubicBezTo>
                <a:cubicBezTo>
                  <a:pt x="4428357" y="2499613"/>
                  <a:pt x="4566720" y="2686103"/>
                  <a:pt x="4668988" y="2710166"/>
                </a:cubicBezTo>
                <a:cubicBezTo>
                  <a:pt x="4771256" y="2734229"/>
                  <a:pt x="4879540" y="2613913"/>
                  <a:pt x="4945714" y="2529692"/>
                </a:cubicBezTo>
                <a:cubicBezTo>
                  <a:pt x="5011888" y="2445471"/>
                  <a:pt x="4999856" y="2291066"/>
                  <a:pt x="5066030" y="2204840"/>
                </a:cubicBezTo>
                <a:cubicBezTo>
                  <a:pt x="5132204" y="2118614"/>
                  <a:pt x="5246503" y="2006318"/>
                  <a:pt x="5342756" y="2012334"/>
                </a:cubicBezTo>
                <a:cubicBezTo>
                  <a:pt x="5439009" y="2018350"/>
                  <a:pt x="5535262" y="2150697"/>
                  <a:pt x="5643546" y="2240934"/>
                </a:cubicBezTo>
                <a:cubicBezTo>
                  <a:pt x="5751830" y="2331171"/>
                  <a:pt x="5860114" y="2523676"/>
                  <a:pt x="5992461" y="2553755"/>
                </a:cubicBezTo>
                <a:cubicBezTo>
                  <a:pt x="6124808" y="2583834"/>
                  <a:pt x="6353409" y="2495603"/>
                  <a:pt x="6437630" y="2421408"/>
                </a:cubicBezTo>
                <a:cubicBezTo>
                  <a:pt x="6521851" y="2347213"/>
                  <a:pt x="6499793" y="2200829"/>
                  <a:pt x="6497788" y="2108587"/>
                </a:cubicBezTo>
                <a:cubicBezTo>
                  <a:pt x="6495783" y="2016345"/>
                  <a:pt x="6427603" y="1936134"/>
                  <a:pt x="6425598" y="1867955"/>
                </a:cubicBezTo>
                <a:cubicBezTo>
                  <a:pt x="6423593" y="1799776"/>
                  <a:pt x="6485756" y="1791755"/>
                  <a:pt x="6485756" y="1699513"/>
                </a:cubicBezTo>
                <a:cubicBezTo>
                  <a:pt x="6485756" y="1607271"/>
                  <a:pt x="6377472" y="1412761"/>
                  <a:pt x="6425598" y="1314503"/>
                </a:cubicBezTo>
                <a:cubicBezTo>
                  <a:pt x="6473724" y="1216245"/>
                  <a:pt x="6672246" y="1162103"/>
                  <a:pt x="6774514" y="1109966"/>
                </a:cubicBezTo>
                <a:cubicBezTo>
                  <a:pt x="6876783" y="1057829"/>
                  <a:pt x="6934935" y="1017724"/>
                  <a:pt x="7039209" y="1001682"/>
                </a:cubicBezTo>
                <a:cubicBezTo>
                  <a:pt x="7143483" y="985640"/>
                  <a:pt x="7311924" y="959571"/>
                  <a:pt x="7400156" y="1013713"/>
                </a:cubicBezTo>
                <a:cubicBezTo>
                  <a:pt x="7488388" y="1067855"/>
                  <a:pt x="7508440" y="1268381"/>
                  <a:pt x="7568598" y="1326534"/>
                </a:cubicBezTo>
                <a:cubicBezTo>
                  <a:pt x="7628756" y="1384687"/>
                  <a:pt x="7658836" y="1400729"/>
                  <a:pt x="7761104" y="1362629"/>
                </a:cubicBezTo>
                <a:cubicBezTo>
                  <a:pt x="7863372" y="1324529"/>
                  <a:pt x="8079941" y="1204213"/>
                  <a:pt x="8182209" y="1097934"/>
                </a:cubicBezTo>
                <a:cubicBezTo>
                  <a:pt x="8284477" y="991655"/>
                  <a:pt x="8336614" y="851286"/>
                  <a:pt x="8374714" y="724955"/>
                </a:cubicBezTo>
                <a:cubicBezTo>
                  <a:pt x="8412814" y="598624"/>
                  <a:pt x="8446904" y="448229"/>
                  <a:pt x="8410809" y="339945"/>
                </a:cubicBezTo>
                <a:cubicBezTo>
                  <a:pt x="8374714" y="231661"/>
                  <a:pt x="8240362" y="125382"/>
                  <a:pt x="8158146" y="75250"/>
                </a:cubicBezTo>
                <a:cubicBezTo>
                  <a:pt x="8075930" y="25118"/>
                  <a:pt x="7917514" y="39155"/>
                  <a:pt x="7917514" y="39155"/>
                </a:cubicBezTo>
                <a:cubicBezTo>
                  <a:pt x="7839309" y="27124"/>
                  <a:pt x="7749072" y="-10976"/>
                  <a:pt x="7688914" y="3061"/>
                </a:cubicBezTo>
                <a:cubicBezTo>
                  <a:pt x="7628756" y="17098"/>
                  <a:pt x="7624746" y="99313"/>
                  <a:pt x="7556567" y="123376"/>
                </a:cubicBezTo>
                <a:cubicBezTo>
                  <a:pt x="7488388" y="147439"/>
                  <a:pt x="7337993" y="131398"/>
                  <a:pt x="7279840" y="147440"/>
                </a:cubicBezTo>
                <a:cubicBezTo>
                  <a:pt x="7221687" y="163482"/>
                  <a:pt x="7263798" y="219629"/>
                  <a:pt x="7207651" y="219629"/>
                </a:cubicBezTo>
                <a:cubicBezTo>
                  <a:pt x="7151504" y="219629"/>
                  <a:pt x="7011135" y="137414"/>
                  <a:pt x="6942956" y="147440"/>
                </a:cubicBezTo>
                <a:cubicBezTo>
                  <a:pt x="6874777" y="157466"/>
                  <a:pt x="6858735" y="247703"/>
                  <a:pt x="6798577" y="279787"/>
                </a:cubicBezTo>
                <a:cubicBezTo>
                  <a:pt x="6738419" y="311871"/>
                  <a:pt x="6678262" y="309866"/>
                  <a:pt x="6582009" y="339945"/>
                </a:cubicBezTo>
                <a:cubicBezTo>
                  <a:pt x="6485756" y="370024"/>
                  <a:pt x="6337366" y="426172"/>
                  <a:pt x="6221061" y="460261"/>
                </a:cubicBezTo>
                <a:cubicBezTo>
                  <a:pt x="6104756" y="494350"/>
                  <a:pt x="5972409" y="496356"/>
                  <a:pt x="5884177" y="544482"/>
                </a:cubicBezTo>
                <a:cubicBezTo>
                  <a:pt x="5795946" y="592608"/>
                  <a:pt x="5711725" y="628702"/>
                  <a:pt x="5691672" y="749018"/>
                </a:cubicBezTo>
                <a:cubicBezTo>
                  <a:pt x="5671619" y="869334"/>
                  <a:pt x="5717740" y="1132023"/>
                  <a:pt x="5763861" y="1266376"/>
                </a:cubicBezTo>
                <a:cubicBezTo>
                  <a:pt x="5809982" y="1400729"/>
                  <a:pt x="5916261" y="1446850"/>
                  <a:pt x="5968398" y="1555134"/>
                </a:cubicBezTo>
                <a:cubicBezTo>
                  <a:pt x="6020535" y="1663418"/>
                  <a:pt x="6084703" y="1827850"/>
                  <a:pt x="6076682" y="1916082"/>
                </a:cubicBezTo>
                <a:cubicBezTo>
                  <a:pt x="6068661" y="2004314"/>
                  <a:pt x="5978425" y="2080513"/>
                  <a:pt x="5920272" y="2084524"/>
                </a:cubicBezTo>
                <a:cubicBezTo>
                  <a:pt x="5862119" y="2088535"/>
                  <a:pt x="5777899" y="2000303"/>
                  <a:pt x="5727767" y="1940145"/>
                </a:cubicBezTo>
                <a:cubicBezTo>
                  <a:pt x="5677635" y="1879987"/>
                  <a:pt x="5671619" y="1803786"/>
                  <a:pt x="5619482" y="1723576"/>
                </a:cubicBezTo>
                <a:cubicBezTo>
                  <a:pt x="5567345" y="1643366"/>
                  <a:pt x="5477109" y="1563156"/>
                  <a:pt x="5414946" y="1458882"/>
                </a:cubicBezTo>
                <a:cubicBezTo>
                  <a:pt x="5352783" y="1354608"/>
                  <a:pt x="5336741" y="1182155"/>
                  <a:pt x="5246504" y="1097934"/>
                </a:cubicBezTo>
                <a:cubicBezTo>
                  <a:pt x="5156267" y="1013713"/>
                  <a:pt x="4993841" y="951550"/>
                  <a:pt x="4873525" y="953555"/>
                </a:cubicBezTo>
                <a:cubicBezTo>
                  <a:pt x="4753209" y="955560"/>
                  <a:pt x="4608830" y="1061840"/>
                  <a:pt x="4524609" y="1109966"/>
                </a:cubicBezTo>
                <a:cubicBezTo>
                  <a:pt x="4440388" y="1158092"/>
                  <a:pt x="4444398" y="1238303"/>
                  <a:pt x="4368198" y="1242313"/>
                </a:cubicBezTo>
                <a:cubicBezTo>
                  <a:pt x="4291998" y="1246323"/>
                  <a:pt x="4169677" y="1140045"/>
                  <a:pt x="4067409" y="1134029"/>
                </a:cubicBezTo>
                <a:cubicBezTo>
                  <a:pt x="3965141" y="1128013"/>
                  <a:pt x="3886935" y="1150071"/>
                  <a:pt x="3754588" y="1206218"/>
                </a:cubicBezTo>
                <a:cubicBezTo>
                  <a:pt x="3622241" y="1262365"/>
                  <a:pt x="3405672" y="1402734"/>
                  <a:pt x="3273325" y="1470913"/>
                </a:cubicBezTo>
                <a:cubicBezTo>
                  <a:pt x="3140978" y="1539092"/>
                  <a:pt x="3112904" y="1585213"/>
                  <a:pt x="2960504" y="1615292"/>
                </a:cubicBezTo>
                <a:cubicBezTo>
                  <a:pt x="2808104" y="1645371"/>
                  <a:pt x="2527367" y="1621308"/>
                  <a:pt x="2358925" y="1651387"/>
                </a:cubicBezTo>
                <a:cubicBezTo>
                  <a:pt x="2190483" y="1681466"/>
                  <a:pt x="2054125" y="1749645"/>
                  <a:pt x="1949851" y="1795766"/>
                </a:cubicBezTo>
                <a:cubicBezTo>
                  <a:pt x="1845577" y="1841887"/>
                  <a:pt x="1775392" y="1831860"/>
                  <a:pt x="1733282" y="1928113"/>
                </a:cubicBezTo>
                <a:cubicBezTo>
                  <a:pt x="1691172" y="2024366"/>
                  <a:pt x="1721251" y="2220882"/>
                  <a:pt x="1697188" y="2373282"/>
                </a:cubicBezTo>
                <a:cubicBezTo>
                  <a:pt x="1673125" y="2525682"/>
                  <a:pt x="1627004" y="2734229"/>
                  <a:pt x="1588904" y="2842513"/>
                </a:cubicBezTo>
                <a:cubicBezTo>
                  <a:pt x="1550804" y="2950797"/>
                  <a:pt x="1556820" y="2948792"/>
                  <a:pt x="1468588" y="3022987"/>
                </a:cubicBezTo>
                <a:cubicBezTo>
                  <a:pt x="1380356" y="3097182"/>
                  <a:pt x="1207903" y="3209477"/>
                  <a:pt x="1059514" y="3287682"/>
                </a:cubicBezTo>
                <a:cubicBezTo>
                  <a:pt x="911124" y="3365887"/>
                  <a:pt x="734661" y="3395965"/>
                  <a:pt x="578251" y="3492218"/>
                </a:cubicBezTo>
                <a:cubicBezTo>
                  <a:pt x="421840" y="3588470"/>
                  <a:pt x="217304" y="3700765"/>
                  <a:pt x="121051" y="3865197"/>
                </a:cubicBezTo>
                <a:cubicBezTo>
                  <a:pt x="24798" y="4029629"/>
                  <a:pt x="-5281" y="4278282"/>
                  <a:pt x="735" y="4478808"/>
                </a:cubicBezTo>
                <a:cubicBezTo>
                  <a:pt x="6751" y="4679334"/>
                  <a:pt x="92978" y="4909939"/>
                  <a:pt x="157146" y="5068355"/>
                </a:cubicBezTo>
                <a:cubicBezTo>
                  <a:pt x="221314" y="5226771"/>
                  <a:pt x="243372" y="5216745"/>
                  <a:pt x="385746" y="5429303"/>
                </a:cubicBezTo>
                <a:cubicBezTo>
                  <a:pt x="528120" y="5641861"/>
                  <a:pt x="858988" y="6095050"/>
                  <a:pt x="1011388" y="6343703"/>
                </a:cubicBezTo>
                <a:cubicBezTo>
                  <a:pt x="1163788" y="6592355"/>
                  <a:pt x="1215925" y="6786866"/>
                  <a:pt x="1300146" y="6921218"/>
                </a:cubicBezTo>
                <a:cubicBezTo>
                  <a:pt x="1384367" y="7055570"/>
                  <a:pt x="1404419" y="7085650"/>
                  <a:pt x="1516714" y="7149818"/>
                </a:cubicBezTo>
                <a:cubicBezTo>
                  <a:pt x="1629009" y="7213986"/>
                  <a:pt x="1809482" y="7264118"/>
                  <a:pt x="1973914" y="7306229"/>
                </a:cubicBezTo>
                <a:cubicBezTo>
                  <a:pt x="2138346" y="7348340"/>
                  <a:pt x="2336867" y="7396466"/>
                  <a:pt x="2503304" y="7402482"/>
                </a:cubicBezTo>
                <a:cubicBezTo>
                  <a:pt x="2669741" y="7408498"/>
                  <a:pt x="2870267" y="7360372"/>
                  <a:pt x="2972535" y="7342324"/>
                </a:cubicBezTo>
                <a:cubicBezTo>
                  <a:pt x="3074803" y="7324277"/>
                  <a:pt x="3094856" y="7316255"/>
                  <a:pt x="3116914" y="7294197"/>
                </a:cubicBezTo>
                <a:cubicBezTo>
                  <a:pt x="3138972" y="7272139"/>
                  <a:pt x="3128945" y="7230028"/>
                  <a:pt x="3104882" y="7209976"/>
                </a:cubicBezTo>
                <a:cubicBezTo>
                  <a:pt x="3080819" y="7189924"/>
                  <a:pt x="3016651" y="7181903"/>
                  <a:pt x="2948472" y="7173882"/>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15A3C497-B43C-447A-AC9E-57D37B3B35B3}"/>
              </a:ext>
            </a:extLst>
          </p:cNvPr>
          <p:cNvSpPr/>
          <p:nvPr/>
        </p:nvSpPr>
        <p:spPr>
          <a:xfrm>
            <a:off x="2671011" y="1779830"/>
            <a:ext cx="10323094" cy="6931033"/>
          </a:xfrm>
          <a:custGeom>
            <a:avLst/>
            <a:gdLst>
              <a:gd name="connsiteX0" fmla="*/ 0 w 10323094"/>
              <a:gd name="connsiteY0" fmla="*/ 650549 h 6931033"/>
              <a:gd name="connsiteX1" fmla="*/ 673768 w 10323094"/>
              <a:gd name="connsiteY1" fmla="*/ 145223 h 6931033"/>
              <a:gd name="connsiteX2" fmla="*/ 1203157 w 10323094"/>
              <a:gd name="connsiteY2" fmla="*/ 193349 h 6931033"/>
              <a:gd name="connsiteX3" fmla="*/ 1756610 w 10323094"/>
              <a:gd name="connsiteY3" fmla="*/ 844 h 6931033"/>
              <a:gd name="connsiteX4" fmla="*/ 3874168 w 10323094"/>
              <a:gd name="connsiteY4" fmla="*/ 121159 h 6931033"/>
              <a:gd name="connsiteX5" fmla="*/ 5630778 w 10323094"/>
              <a:gd name="connsiteY5" fmla="*/ 73033 h 6931033"/>
              <a:gd name="connsiteX6" fmla="*/ 6906126 w 10323094"/>
              <a:gd name="connsiteY6" fmla="*/ 241475 h 6931033"/>
              <a:gd name="connsiteX7" fmla="*/ 7844589 w 10323094"/>
              <a:gd name="connsiteY7" fmla="*/ 265538 h 6931033"/>
              <a:gd name="connsiteX8" fmla="*/ 8686800 w 10323094"/>
              <a:gd name="connsiteY8" fmla="*/ 530233 h 6931033"/>
              <a:gd name="connsiteX9" fmla="*/ 9529010 w 10323094"/>
              <a:gd name="connsiteY9" fmla="*/ 843054 h 6931033"/>
              <a:gd name="connsiteX10" fmla="*/ 9625263 w 10323094"/>
              <a:gd name="connsiteY10" fmla="*/ 1228065 h 6931033"/>
              <a:gd name="connsiteX11" fmla="*/ 9047747 w 10323094"/>
              <a:gd name="connsiteY11" fmla="*/ 2623728 h 6931033"/>
              <a:gd name="connsiteX12" fmla="*/ 8831178 w 10323094"/>
              <a:gd name="connsiteY12" fmla="*/ 3321559 h 6931033"/>
              <a:gd name="connsiteX13" fmla="*/ 8783052 w 10323094"/>
              <a:gd name="connsiteY13" fmla="*/ 4163770 h 6931033"/>
              <a:gd name="connsiteX14" fmla="*/ 9071810 w 10323094"/>
              <a:gd name="connsiteY14" fmla="*/ 5246612 h 6931033"/>
              <a:gd name="connsiteX15" fmla="*/ 9673389 w 10323094"/>
              <a:gd name="connsiteY15" fmla="*/ 6570086 h 6931033"/>
              <a:gd name="connsiteX16" fmla="*/ 10323094 w 10323094"/>
              <a:gd name="connsiteY16" fmla="*/ 6931033 h 6931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23094" h="6931033">
                <a:moveTo>
                  <a:pt x="0" y="650549"/>
                </a:moveTo>
                <a:cubicBezTo>
                  <a:pt x="236621" y="435986"/>
                  <a:pt x="473242" y="221423"/>
                  <a:pt x="673768" y="145223"/>
                </a:cubicBezTo>
                <a:cubicBezTo>
                  <a:pt x="874294" y="69023"/>
                  <a:pt x="1022683" y="217412"/>
                  <a:pt x="1203157" y="193349"/>
                </a:cubicBezTo>
                <a:cubicBezTo>
                  <a:pt x="1383631" y="169286"/>
                  <a:pt x="1311442" y="12876"/>
                  <a:pt x="1756610" y="844"/>
                </a:cubicBezTo>
                <a:cubicBezTo>
                  <a:pt x="2201778" y="-11188"/>
                  <a:pt x="3228473" y="109127"/>
                  <a:pt x="3874168" y="121159"/>
                </a:cubicBezTo>
                <a:cubicBezTo>
                  <a:pt x="4519863" y="133190"/>
                  <a:pt x="5125452" y="52980"/>
                  <a:pt x="5630778" y="73033"/>
                </a:cubicBezTo>
                <a:cubicBezTo>
                  <a:pt x="6136104" y="93086"/>
                  <a:pt x="6537157" y="209391"/>
                  <a:pt x="6906126" y="241475"/>
                </a:cubicBezTo>
                <a:cubicBezTo>
                  <a:pt x="7275095" y="273559"/>
                  <a:pt x="7547810" y="217412"/>
                  <a:pt x="7844589" y="265538"/>
                </a:cubicBezTo>
                <a:cubicBezTo>
                  <a:pt x="8141368" y="313664"/>
                  <a:pt x="8406063" y="433980"/>
                  <a:pt x="8686800" y="530233"/>
                </a:cubicBezTo>
                <a:cubicBezTo>
                  <a:pt x="8967537" y="626486"/>
                  <a:pt x="9372600" y="726749"/>
                  <a:pt x="9529010" y="843054"/>
                </a:cubicBezTo>
                <a:cubicBezTo>
                  <a:pt x="9685421" y="959359"/>
                  <a:pt x="9705473" y="931286"/>
                  <a:pt x="9625263" y="1228065"/>
                </a:cubicBezTo>
                <a:cubicBezTo>
                  <a:pt x="9545053" y="1524844"/>
                  <a:pt x="9180094" y="2274812"/>
                  <a:pt x="9047747" y="2623728"/>
                </a:cubicBezTo>
                <a:cubicBezTo>
                  <a:pt x="8915400" y="2972644"/>
                  <a:pt x="8875294" y="3064885"/>
                  <a:pt x="8831178" y="3321559"/>
                </a:cubicBezTo>
                <a:cubicBezTo>
                  <a:pt x="8787062" y="3578233"/>
                  <a:pt x="8742947" y="3842928"/>
                  <a:pt x="8783052" y="4163770"/>
                </a:cubicBezTo>
                <a:cubicBezTo>
                  <a:pt x="8823157" y="4484612"/>
                  <a:pt x="8923421" y="4845559"/>
                  <a:pt x="9071810" y="5246612"/>
                </a:cubicBezTo>
                <a:cubicBezTo>
                  <a:pt x="9220200" y="5647665"/>
                  <a:pt x="9464842" y="6289349"/>
                  <a:pt x="9673389" y="6570086"/>
                </a:cubicBezTo>
                <a:cubicBezTo>
                  <a:pt x="9881936" y="6850823"/>
                  <a:pt x="10102515" y="6890928"/>
                  <a:pt x="10323094" y="693103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891D102E-6471-469E-87A5-16C66099D2E7}"/>
              </a:ext>
            </a:extLst>
          </p:cNvPr>
          <p:cNvSpPr/>
          <p:nvPr/>
        </p:nvSpPr>
        <p:spPr>
          <a:xfrm>
            <a:off x="433137" y="5414211"/>
            <a:ext cx="8398042" cy="2382252"/>
          </a:xfrm>
          <a:custGeom>
            <a:avLst/>
            <a:gdLst>
              <a:gd name="connsiteX0" fmla="*/ 0 w 8398042"/>
              <a:gd name="connsiteY0" fmla="*/ 2382252 h 2382252"/>
              <a:gd name="connsiteX1" fmla="*/ 2286000 w 8398042"/>
              <a:gd name="connsiteY1" fmla="*/ 2117557 h 2382252"/>
              <a:gd name="connsiteX2" fmla="*/ 3104147 w 8398042"/>
              <a:gd name="connsiteY2" fmla="*/ 1780673 h 2382252"/>
              <a:gd name="connsiteX3" fmla="*/ 3681663 w 8398042"/>
              <a:gd name="connsiteY3" fmla="*/ 1900989 h 2382252"/>
              <a:gd name="connsiteX4" fmla="*/ 4186989 w 8398042"/>
              <a:gd name="connsiteY4" fmla="*/ 1756610 h 2382252"/>
              <a:gd name="connsiteX5" fmla="*/ 5005137 w 8398042"/>
              <a:gd name="connsiteY5" fmla="*/ 1203157 h 2382252"/>
              <a:gd name="connsiteX6" fmla="*/ 6015789 w 8398042"/>
              <a:gd name="connsiteY6" fmla="*/ 625642 h 2382252"/>
              <a:gd name="connsiteX7" fmla="*/ 7243010 w 8398042"/>
              <a:gd name="connsiteY7" fmla="*/ 240631 h 2382252"/>
              <a:gd name="connsiteX8" fmla="*/ 8398042 w 8398042"/>
              <a:gd name="connsiteY8" fmla="*/ 0 h 238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8042" h="2382252">
                <a:moveTo>
                  <a:pt x="0" y="2382252"/>
                </a:moveTo>
                <a:cubicBezTo>
                  <a:pt x="884321" y="2300036"/>
                  <a:pt x="1768642" y="2217820"/>
                  <a:pt x="2286000" y="2117557"/>
                </a:cubicBezTo>
                <a:cubicBezTo>
                  <a:pt x="2803358" y="2017294"/>
                  <a:pt x="2871536" y="1816768"/>
                  <a:pt x="3104147" y="1780673"/>
                </a:cubicBezTo>
                <a:cubicBezTo>
                  <a:pt x="3336758" y="1744578"/>
                  <a:pt x="3501189" y="1904999"/>
                  <a:pt x="3681663" y="1900989"/>
                </a:cubicBezTo>
                <a:cubicBezTo>
                  <a:pt x="3862137" y="1896979"/>
                  <a:pt x="3966410" y="1872915"/>
                  <a:pt x="4186989" y="1756610"/>
                </a:cubicBezTo>
                <a:cubicBezTo>
                  <a:pt x="4407568" y="1640305"/>
                  <a:pt x="4700337" y="1391652"/>
                  <a:pt x="5005137" y="1203157"/>
                </a:cubicBezTo>
                <a:cubicBezTo>
                  <a:pt x="5309937" y="1014662"/>
                  <a:pt x="5642810" y="786063"/>
                  <a:pt x="6015789" y="625642"/>
                </a:cubicBezTo>
                <a:cubicBezTo>
                  <a:pt x="6388768" y="465221"/>
                  <a:pt x="6845968" y="344905"/>
                  <a:pt x="7243010" y="240631"/>
                </a:cubicBezTo>
                <a:cubicBezTo>
                  <a:pt x="7640052" y="136357"/>
                  <a:pt x="8019047" y="68178"/>
                  <a:pt x="8398042"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99A4881C-8D72-4303-BF9E-AC015D21FC7B}"/>
              </a:ext>
            </a:extLst>
          </p:cNvPr>
          <p:cNvSpPr/>
          <p:nvPr/>
        </p:nvSpPr>
        <p:spPr>
          <a:xfrm>
            <a:off x="8806343" y="4788568"/>
            <a:ext cx="2094268" cy="13211832"/>
          </a:xfrm>
          <a:custGeom>
            <a:avLst/>
            <a:gdLst>
              <a:gd name="connsiteX0" fmla="*/ 626415 w 2094268"/>
              <a:gd name="connsiteY0" fmla="*/ 0 h 13211832"/>
              <a:gd name="connsiteX1" fmla="*/ 193278 w 2094268"/>
              <a:gd name="connsiteY1" fmla="*/ 48127 h 13211832"/>
              <a:gd name="connsiteX2" fmla="*/ 773 w 2094268"/>
              <a:gd name="connsiteY2" fmla="*/ 240632 h 13211832"/>
              <a:gd name="connsiteX3" fmla="*/ 121089 w 2094268"/>
              <a:gd name="connsiteY3" fmla="*/ 601579 h 13211832"/>
              <a:gd name="connsiteX4" fmla="*/ 482036 w 2094268"/>
              <a:gd name="connsiteY4" fmla="*/ 1684421 h 13211832"/>
              <a:gd name="connsiteX5" fmla="*/ 939236 w 2094268"/>
              <a:gd name="connsiteY5" fmla="*/ 2815390 h 13211832"/>
              <a:gd name="connsiteX6" fmla="*/ 1324246 w 2094268"/>
              <a:gd name="connsiteY6" fmla="*/ 3585411 h 13211832"/>
              <a:gd name="connsiteX7" fmla="*/ 1444562 w 2094268"/>
              <a:gd name="connsiteY7" fmla="*/ 5438274 h 13211832"/>
              <a:gd name="connsiteX8" fmla="*/ 1348310 w 2094268"/>
              <a:gd name="connsiteY8" fmla="*/ 6039853 h 13211832"/>
              <a:gd name="connsiteX9" fmla="*/ 1396436 w 2094268"/>
              <a:gd name="connsiteY9" fmla="*/ 7098632 h 13211832"/>
              <a:gd name="connsiteX10" fmla="*/ 1805510 w 2094268"/>
              <a:gd name="connsiteY10" fmla="*/ 7628021 h 13211832"/>
              <a:gd name="connsiteX11" fmla="*/ 2094268 w 2094268"/>
              <a:gd name="connsiteY11" fmla="*/ 8037095 h 13211832"/>
              <a:gd name="connsiteX12" fmla="*/ 1805510 w 2094268"/>
              <a:gd name="connsiteY12" fmla="*/ 8783053 h 13211832"/>
              <a:gd name="connsiteX13" fmla="*/ 1011425 w 2094268"/>
              <a:gd name="connsiteY13" fmla="*/ 9841832 h 13211832"/>
              <a:gd name="connsiteX14" fmla="*/ 530162 w 2094268"/>
              <a:gd name="connsiteY14" fmla="*/ 10202779 h 13211832"/>
              <a:gd name="connsiteX15" fmla="*/ 265468 w 2094268"/>
              <a:gd name="connsiteY15" fmla="*/ 10900611 h 13211832"/>
              <a:gd name="connsiteX16" fmla="*/ 24836 w 2094268"/>
              <a:gd name="connsiteY16" fmla="*/ 12175958 h 13211832"/>
              <a:gd name="connsiteX17" fmla="*/ 24836 w 2094268"/>
              <a:gd name="connsiteY17" fmla="*/ 12705348 h 13211832"/>
              <a:gd name="connsiteX18" fmla="*/ 72962 w 2094268"/>
              <a:gd name="connsiteY18" fmla="*/ 13210674 h 1321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94268" h="13211832">
                <a:moveTo>
                  <a:pt x="626415" y="0"/>
                </a:moveTo>
                <a:cubicBezTo>
                  <a:pt x="461983" y="4011"/>
                  <a:pt x="297552" y="8022"/>
                  <a:pt x="193278" y="48127"/>
                </a:cubicBezTo>
                <a:cubicBezTo>
                  <a:pt x="89004" y="88232"/>
                  <a:pt x="12805" y="148390"/>
                  <a:pt x="773" y="240632"/>
                </a:cubicBezTo>
                <a:cubicBezTo>
                  <a:pt x="-11259" y="332874"/>
                  <a:pt x="121089" y="601579"/>
                  <a:pt x="121089" y="601579"/>
                </a:cubicBezTo>
                <a:cubicBezTo>
                  <a:pt x="201299" y="842210"/>
                  <a:pt x="345678" y="1315453"/>
                  <a:pt x="482036" y="1684421"/>
                </a:cubicBezTo>
                <a:cubicBezTo>
                  <a:pt x="618394" y="2053389"/>
                  <a:pt x="798868" y="2498558"/>
                  <a:pt x="939236" y="2815390"/>
                </a:cubicBezTo>
                <a:cubicBezTo>
                  <a:pt x="1079604" y="3132222"/>
                  <a:pt x="1240025" y="3148264"/>
                  <a:pt x="1324246" y="3585411"/>
                </a:cubicBezTo>
                <a:cubicBezTo>
                  <a:pt x="1408467" y="4022558"/>
                  <a:pt x="1440551" y="5029200"/>
                  <a:pt x="1444562" y="5438274"/>
                </a:cubicBezTo>
                <a:cubicBezTo>
                  <a:pt x="1448573" y="5847348"/>
                  <a:pt x="1356331" y="5763127"/>
                  <a:pt x="1348310" y="6039853"/>
                </a:cubicBezTo>
                <a:cubicBezTo>
                  <a:pt x="1340289" y="6316579"/>
                  <a:pt x="1320236" y="6833938"/>
                  <a:pt x="1396436" y="7098632"/>
                </a:cubicBezTo>
                <a:cubicBezTo>
                  <a:pt x="1472636" y="7363326"/>
                  <a:pt x="1689205" y="7471611"/>
                  <a:pt x="1805510" y="7628021"/>
                </a:cubicBezTo>
                <a:cubicBezTo>
                  <a:pt x="1921815" y="7784432"/>
                  <a:pt x="2094268" y="7844590"/>
                  <a:pt x="2094268" y="8037095"/>
                </a:cubicBezTo>
                <a:cubicBezTo>
                  <a:pt x="2094268" y="8229600"/>
                  <a:pt x="1985984" y="8482264"/>
                  <a:pt x="1805510" y="8783053"/>
                </a:cubicBezTo>
                <a:cubicBezTo>
                  <a:pt x="1625036" y="9083842"/>
                  <a:pt x="1223983" y="9605211"/>
                  <a:pt x="1011425" y="9841832"/>
                </a:cubicBezTo>
                <a:cubicBezTo>
                  <a:pt x="798867" y="10078453"/>
                  <a:pt x="654488" y="10026316"/>
                  <a:pt x="530162" y="10202779"/>
                </a:cubicBezTo>
                <a:cubicBezTo>
                  <a:pt x="405836" y="10379242"/>
                  <a:pt x="349689" y="10571748"/>
                  <a:pt x="265468" y="10900611"/>
                </a:cubicBezTo>
                <a:cubicBezTo>
                  <a:pt x="181247" y="11229474"/>
                  <a:pt x="64941" y="11875169"/>
                  <a:pt x="24836" y="12175958"/>
                </a:cubicBezTo>
                <a:cubicBezTo>
                  <a:pt x="-15269" y="12476748"/>
                  <a:pt x="16815" y="12532895"/>
                  <a:pt x="24836" y="12705348"/>
                </a:cubicBezTo>
                <a:cubicBezTo>
                  <a:pt x="32857" y="12877801"/>
                  <a:pt x="48899" y="13234737"/>
                  <a:pt x="72962" y="1321067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D4414F98-C6BF-4251-9361-40E735C34224}"/>
              </a:ext>
            </a:extLst>
          </p:cNvPr>
          <p:cNvSpPr/>
          <p:nvPr/>
        </p:nvSpPr>
        <p:spPr>
          <a:xfrm>
            <a:off x="4884821" y="4186989"/>
            <a:ext cx="818147" cy="2237874"/>
          </a:xfrm>
          <a:custGeom>
            <a:avLst/>
            <a:gdLst>
              <a:gd name="connsiteX0" fmla="*/ 0 w 818147"/>
              <a:gd name="connsiteY0" fmla="*/ 0 h 2237874"/>
              <a:gd name="connsiteX1" fmla="*/ 360947 w 818147"/>
              <a:gd name="connsiteY1" fmla="*/ 625643 h 2237874"/>
              <a:gd name="connsiteX2" fmla="*/ 649705 w 818147"/>
              <a:gd name="connsiteY2" fmla="*/ 1443790 h 2237874"/>
              <a:gd name="connsiteX3" fmla="*/ 818147 w 818147"/>
              <a:gd name="connsiteY3" fmla="*/ 2237874 h 2237874"/>
            </a:gdLst>
            <a:ahLst/>
            <a:cxnLst>
              <a:cxn ang="0">
                <a:pos x="connsiteX0" y="connsiteY0"/>
              </a:cxn>
              <a:cxn ang="0">
                <a:pos x="connsiteX1" y="connsiteY1"/>
              </a:cxn>
              <a:cxn ang="0">
                <a:pos x="connsiteX2" y="connsiteY2"/>
              </a:cxn>
              <a:cxn ang="0">
                <a:pos x="connsiteX3" y="connsiteY3"/>
              </a:cxn>
            </a:cxnLst>
            <a:rect l="l" t="t" r="r" b="b"/>
            <a:pathLst>
              <a:path w="818147" h="2237874">
                <a:moveTo>
                  <a:pt x="0" y="0"/>
                </a:moveTo>
                <a:cubicBezTo>
                  <a:pt x="126331" y="192505"/>
                  <a:pt x="252663" y="385011"/>
                  <a:pt x="360947" y="625643"/>
                </a:cubicBezTo>
                <a:cubicBezTo>
                  <a:pt x="469231" y="866275"/>
                  <a:pt x="573505" y="1175085"/>
                  <a:pt x="649705" y="1443790"/>
                </a:cubicBezTo>
                <a:cubicBezTo>
                  <a:pt x="725905" y="1712495"/>
                  <a:pt x="790073" y="2161674"/>
                  <a:pt x="818147" y="223787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3D9BACE2-7CDA-44DF-98C1-B7F212D1302C}"/>
              </a:ext>
            </a:extLst>
          </p:cNvPr>
          <p:cNvSpPr/>
          <p:nvPr/>
        </p:nvSpPr>
        <p:spPr>
          <a:xfrm>
            <a:off x="6785811" y="3898232"/>
            <a:ext cx="360947" cy="1780673"/>
          </a:xfrm>
          <a:custGeom>
            <a:avLst/>
            <a:gdLst>
              <a:gd name="connsiteX0" fmla="*/ 0 w 360947"/>
              <a:gd name="connsiteY0" fmla="*/ 0 h 1780673"/>
              <a:gd name="connsiteX1" fmla="*/ 264694 w 360947"/>
              <a:gd name="connsiteY1" fmla="*/ 1227221 h 1780673"/>
              <a:gd name="connsiteX2" fmla="*/ 360947 w 360947"/>
              <a:gd name="connsiteY2" fmla="*/ 1780673 h 1780673"/>
            </a:gdLst>
            <a:ahLst/>
            <a:cxnLst>
              <a:cxn ang="0">
                <a:pos x="connsiteX0" y="connsiteY0"/>
              </a:cxn>
              <a:cxn ang="0">
                <a:pos x="connsiteX1" y="connsiteY1"/>
              </a:cxn>
              <a:cxn ang="0">
                <a:pos x="connsiteX2" y="connsiteY2"/>
              </a:cxn>
            </a:cxnLst>
            <a:rect l="l" t="t" r="r" b="b"/>
            <a:pathLst>
              <a:path w="360947" h="1780673">
                <a:moveTo>
                  <a:pt x="0" y="0"/>
                </a:moveTo>
                <a:cubicBezTo>
                  <a:pt x="102268" y="465221"/>
                  <a:pt x="204536" y="930442"/>
                  <a:pt x="264694" y="1227221"/>
                </a:cubicBezTo>
                <a:cubicBezTo>
                  <a:pt x="324852" y="1524000"/>
                  <a:pt x="342899" y="1652336"/>
                  <a:pt x="360947" y="178067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9D501D14-9B81-4831-8C63-A297D30955BB}"/>
              </a:ext>
            </a:extLst>
          </p:cNvPr>
          <p:cNvSpPr/>
          <p:nvPr/>
        </p:nvSpPr>
        <p:spPr>
          <a:xfrm>
            <a:off x="12368463" y="2126237"/>
            <a:ext cx="2646948" cy="812544"/>
          </a:xfrm>
          <a:custGeom>
            <a:avLst/>
            <a:gdLst>
              <a:gd name="connsiteX0" fmla="*/ 2646948 w 2646948"/>
              <a:gd name="connsiteY0" fmla="*/ 376331 h 812544"/>
              <a:gd name="connsiteX1" fmla="*/ 1804737 w 2646948"/>
              <a:gd name="connsiteY1" fmla="*/ 15384 h 812544"/>
              <a:gd name="connsiteX2" fmla="*/ 1179095 w 2646948"/>
              <a:gd name="connsiteY2" fmla="*/ 87574 h 812544"/>
              <a:gd name="connsiteX3" fmla="*/ 745958 w 2646948"/>
              <a:gd name="connsiteY3" fmla="*/ 280079 h 812544"/>
              <a:gd name="connsiteX4" fmla="*/ 505326 w 2646948"/>
              <a:gd name="connsiteY4" fmla="*/ 616963 h 812544"/>
              <a:gd name="connsiteX5" fmla="*/ 433137 w 2646948"/>
              <a:gd name="connsiteY5" fmla="*/ 809468 h 812544"/>
              <a:gd name="connsiteX6" fmla="*/ 0 w 2646948"/>
              <a:gd name="connsiteY6" fmla="*/ 737279 h 8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6948" h="812544">
                <a:moveTo>
                  <a:pt x="2646948" y="376331"/>
                </a:moveTo>
                <a:cubicBezTo>
                  <a:pt x="2348163" y="219920"/>
                  <a:pt x="2049379" y="63510"/>
                  <a:pt x="1804737" y="15384"/>
                </a:cubicBezTo>
                <a:cubicBezTo>
                  <a:pt x="1560095" y="-32742"/>
                  <a:pt x="1355558" y="43458"/>
                  <a:pt x="1179095" y="87574"/>
                </a:cubicBezTo>
                <a:cubicBezTo>
                  <a:pt x="1002632" y="131690"/>
                  <a:pt x="858253" y="191847"/>
                  <a:pt x="745958" y="280079"/>
                </a:cubicBezTo>
                <a:cubicBezTo>
                  <a:pt x="633663" y="368311"/>
                  <a:pt x="557463" y="528732"/>
                  <a:pt x="505326" y="616963"/>
                </a:cubicBezTo>
                <a:cubicBezTo>
                  <a:pt x="453189" y="705195"/>
                  <a:pt x="517358" y="789415"/>
                  <a:pt x="433137" y="809468"/>
                </a:cubicBezTo>
                <a:cubicBezTo>
                  <a:pt x="348916" y="829521"/>
                  <a:pt x="28074" y="745300"/>
                  <a:pt x="0" y="73727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2695D074-FF2A-4CE0-8AF8-11BC20C98976}"/>
              </a:ext>
            </a:extLst>
          </p:cNvPr>
          <p:cNvSpPr/>
          <p:nvPr/>
        </p:nvSpPr>
        <p:spPr>
          <a:xfrm>
            <a:off x="385011" y="11766884"/>
            <a:ext cx="26734168" cy="5390394"/>
          </a:xfrm>
          <a:custGeom>
            <a:avLst/>
            <a:gdLst>
              <a:gd name="connsiteX0" fmla="*/ 0 w 26734168"/>
              <a:gd name="connsiteY0" fmla="*/ 5149516 h 5390394"/>
              <a:gd name="connsiteX1" fmla="*/ 1756610 w 26734168"/>
              <a:gd name="connsiteY1" fmla="*/ 5173579 h 5390394"/>
              <a:gd name="connsiteX2" fmla="*/ 4283242 w 26734168"/>
              <a:gd name="connsiteY2" fmla="*/ 5390148 h 5390394"/>
              <a:gd name="connsiteX3" fmla="*/ 5823284 w 26734168"/>
              <a:gd name="connsiteY3" fmla="*/ 5197642 h 5390394"/>
              <a:gd name="connsiteX4" fmla="*/ 7146757 w 26734168"/>
              <a:gd name="connsiteY4" fmla="*/ 4475748 h 5390394"/>
              <a:gd name="connsiteX5" fmla="*/ 8205536 w 26734168"/>
              <a:gd name="connsiteY5" fmla="*/ 3777916 h 5390394"/>
              <a:gd name="connsiteX6" fmla="*/ 8662736 w 26734168"/>
              <a:gd name="connsiteY6" fmla="*/ 3416969 h 5390394"/>
              <a:gd name="connsiteX7" fmla="*/ 9264315 w 26734168"/>
              <a:gd name="connsiteY7" fmla="*/ 3296653 h 5390394"/>
              <a:gd name="connsiteX8" fmla="*/ 10515600 w 26734168"/>
              <a:gd name="connsiteY8" fmla="*/ 2671011 h 5390394"/>
              <a:gd name="connsiteX9" fmla="*/ 12801600 w 26734168"/>
              <a:gd name="connsiteY9" fmla="*/ 2213811 h 5390394"/>
              <a:gd name="connsiteX10" fmla="*/ 14341642 w 26734168"/>
              <a:gd name="connsiteY10" fmla="*/ 2237874 h 5390394"/>
              <a:gd name="connsiteX11" fmla="*/ 15304168 w 26734168"/>
              <a:gd name="connsiteY11" fmla="*/ 2502569 h 5390394"/>
              <a:gd name="connsiteX12" fmla="*/ 16579515 w 26734168"/>
              <a:gd name="connsiteY12" fmla="*/ 2382253 h 5390394"/>
              <a:gd name="connsiteX13" fmla="*/ 17999242 w 26734168"/>
              <a:gd name="connsiteY13" fmla="*/ 2045369 h 5390394"/>
              <a:gd name="connsiteX14" fmla="*/ 19250526 w 26734168"/>
              <a:gd name="connsiteY14" fmla="*/ 2093495 h 5390394"/>
              <a:gd name="connsiteX15" fmla="*/ 20838694 w 26734168"/>
              <a:gd name="connsiteY15" fmla="*/ 1804737 h 5390394"/>
              <a:gd name="connsiteX16" fmla="*/ 24063157 w 26734168"/>
              <a:gd name="connsiteY16" fmla="*/ 1106905 h 5390394"/>
              <a:gd name="connsiteX17" fmla="*/ 24905368 w 26734168"/>
              <a:gd name="connsiteY17" fmla="*/ 697832 h 5390394"/>
              <a:gd name="connsiteX18" fmla="*/ 26734168 w 26734168"/>
              <a:gd name="connsiteY18" fmla="*/ 0 h 539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34168" h="5390394">
                <a:moveTo>
                  <a:pt x="0" y="5149516"/>
                </a:moveTo>
                <a:lnTo>
                  <a:pt x="1756610" y="5173579"/>
                </a:lnTo>
                <a:cubicBezTo>
                  <a:pt x="2470484" y="5213684"/>
                  <a:pt x="3605463" y="5386138"/>
                  <a:pt x="4283242" y="5390148"/>
                </a:cubicBezTo>
                <a:cubicBezTo>
                  <a:pt x="4961021" y="5394158"/>
                  <a:pt x="5346032" y="5350042"/>
                  <a:pt x="5823284" y="5197642"/>
                </a:cubicBezTo>
                <a:cubicBezTo>
                  <a:pt x="6300537" y="5045242"/>
                  <a:pt x="6749715" y="4712369"/>
                  <a:pt x="7146757" y="4475748"/>
                </a:cubicBezTo>
                <a:cubicBezTo>
                  <a:pt x="7543799" y="4239127"/>
                  <a:pt x="7952873" y="3954379"/>
                  <a:pt x="8205536" y="3777916"/>
                </a:cubicBezTo>
                <a:cubicBezTo>
                  <a:pt x="8458199" y="3601453"/>
                  <a:pt x="8486273" y="3497179"/>
                  <a:pt x="8662736" y="3416969"/>
                </a:cubicBezTo>
                <a:cubicBezTo>
                  <a:pt x="8839199" y="3336759"/>
                  <a:pt x="8955504" y="3420979"/>
                  <a:pt x="9264315" y="3296653"/>
                </a:cubicBezTo>
                <a:cubicBezTo>
                  <a:pt x="9573126" y="3172327"/>
                  <a:pt x="9926053" y="2851485"/>
                  <a:pt x="10515600" y="2671011"/>
                </a:cubicBezTo>
                <a:cubicBezTo>
                  <a:pt x="11105147" y="2490537"/>
                  <a:pt x="12163926" y="2286000"/>
                  <a:pt x="12801600" y="2213811"/>
                </a:cubicBezTo>
                <a:cubicBezTo>
                  <a:pt x="13439274" y="2141622"/>
                  <a:pt x="13924547" y="2189748"/>
                  <a:pt x="14341642" y="2237874"/>
                </a:cubicBezTo>
                <a:cubicBezTo>
                  <a:pt x="14758737" y="2286000"/>
                  <a:pt x="14931189" y="2478506"/>
                  <a:pt x="15304168" y="2502569"/>
                </a:cubicBezTo>
                <a:cubicBezTo>
                  <a:pt x="15677147" y="2526632"/>
                  <a:pt x="16130336" y="2458453"/>
                  <a:pt x="16579515" y="2382253"/>
                </a:cubicBezTo>
                <a:cubicBezTo>
                  <a:pt x="17028694" y="2306053"/>
                  <a:pt x="17554073" y="2093495"/>
                  <a:pt x="17999242" y="2045369"/>
                </a:cubicBezTo>
                <a:cubicBezTo>
                  <a:pt x="18444411" y="1997243"/>
                  <a:pt x="18777284" y="2133600"/>
                  <a:pt x="19250526" y="2093495"/>
                </a:cubicBezTo>
                <a:cubicBezTo>
                  <a:pt x="19723768" y="2053390"/>
                  <a:pt x="20036589" y="1969169"/>
                  <a:pt x="20838694" y="1804737"/>
                </a:cubicBezTo>
                <a:cubicBezTo>
                  <a:pt x="21640799" y="1640305"/>
                  <a:pt x="23385378" y="1291389"/>
                  <a:pt x="24063157" y="1106905"/>
                </a:cubicBezTo>
                <a:cubicBezTo>
                  <a:pt x="24740936" y="922421"/>
                  <a:pt x="24460200" y="882316"/>
                  <a:pt x="24905368" y="697832"/>
                </a:cubicBezTo>
                <a:cubicBezTo>
                  <a:pt x="25350536" y="513348"/>
                  <a:pt x="26042352" y="256674"/>
                  <a:pt x="2673416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788A1E7B-A91C-4CB8-9112-F13FBA3FE61D}"/>
              </a:ext>
            </a:extLst>
          </p:cNvPr>
          <p:cNvSpPr/>
          <p:nvPr/>
        </p:nvSpPr>
        <p:spPr>
          <a:xfrm>
            <a:off x="15495998" y="3672404"/>
            <a:ext cx="9529686" cy="3113407"/>
          </a:xfrm>
          <a:custGeom>
            <a:avLst/>
            <a:gdLst>
              <a:gd name="connsiteX0" fmla="*/ 9529686 w 9529686"/>
              <a:gd name="connsiteY0" fmla="*/ 803343 h 3113407"/>
              <a:gd name="connsiteX1" fmla="*/ 8494970 w 9529686"/>
              <a:gd name="connsiteY1" fmla="*/ 658964 h 3113407"/>
              <a:gd name="connsiteX2" fmla="*/ 7797139 w 9529686"/>
              <a:gd name="connsiteY2" fmla="*/ 1092101 h 3113407"/>
              <a:gd name="connsiteX3" fmla="*/ 7412128 w 9529686"/>
              <a:gd name="connsiteY3" fmla="*/ 1019912 h 3113407"/>
              <a:gd name="connsiteX4" fmla="*/ 6810549 w 9529686"/>
              <a:gd name="connsiteY4" fmla="*/ 707091 h 3113407"/>
              <a:gd name="connsiteX5" fmla="*/ 6473665 w 9529686"/>
              <a:gd name="connsiteY5" fmla="*/ 634901 h 3113407"/>
              <a:gd name="connsiteX6" fmla="*/ 6329286 w 9529686"/>
              <a:gd name="connsiteY6" fmla="*/ 683028 h 3113407"/>
              <a:gd name="connsiteX7" fmla="*/ 6233034 w 9529686"/>
              <a:gd name="connsiteY7" fmla="*/ 394270 h 3113407"/>
              <a:gd name="connsiteX8" fmla="*/ 6064591 w 9529686"/>
              <a:gd name="connsiteY8" fmla="*/ 9259 h 3113407"/>
              <a:gd name="connsiteX9" fmla="*/ 4404234 w 9529686"/>
              <a:gd name="connsiteY9" fmla="*/ 177701 h 3113407"/>
              <a:gd name="connsiteX10" fmla="*/ 3177013 w 9529686"/>
              <a:gd name="connsiteY10" fmla="*/ 803343 h 3113407"/>
              <a:gd name="connsiteX11" fmla="*/ 2190423 w 9529686"/>
              <a:gd name="connsiteY11" fmla="*/ 1693680 h 3113407"/>
              <a:gd name="connsiteX12" fmla="*/ 1949791 w 9529686"/>
              <a:gd name="connsiteY12" fmla="*/ 2078691 h 3113407"/>
              <a:gd name="connsiteX13" fmla="*/ 1805413 w 9529686"/>
              <a:gd name="connsiteY13" fmla="*/ 2150880 h 3113407"/>
              <a:gd name="connsiteX14" fmla="*/ 1179770 w 9529686"/>
              <a:gd name="connsiteY14" fmla="*/ 1669617 h 3113407"/>
              <a:gd name="connsiteX15" fmla="*/ 963202 w 9529686"/>
              <a:gd name="connsiteY15" fmla="*/ 1188354 h 3113407"/>
              <a:gd name="connsiteX16" fmla="*/ 530065 w 9529686"/>
              <a:gd name="connsiteY16" fmla="*/ 1188354 h 3113407"/>
              <a:gd name="connsiteX17" fmla="*/ 145055 w 9529686"/>
              <a:gd name="connsiteY17" fmla="*/ 1693680 h 3113407"/>
              <a:gd name="connsiteX18" fmla="*/ 676 w 9529686"/>
              <a:gd name="connsiteY18" fmla="*/ 2126817 h 3113407"/>
              <a:gd name="connsiteX19" fmla="*/ 193181 w 9529686"/>
              <a:gd name="connsiteY19" fmla="*/ 2415575 h 3113407"/>
              <a:gd name="connsiteX20" fmla="*/ 746634 w 9529686"/>
              <a:gd name="connsiteY20" fmla="*/ 3113407 h 3113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29686" h="3113407">
                <a:moveTo>
                  <a:pt x="9529686" y="803343"/>
                </a:moveTo>
                <a:cubicBezTo>
                  <a:pt x="9156707" y="707090"/>
                  <a:pt x="8783728" y="610838"/>
                  <a:pt x="8494970" y="658964"/>
                </a:cubicBezTo>
                <a:cubicBezTo>
                  <a:pt x="8206212" y="707090"/>
                  <a:pt x="7977613" y="1031943"/>
                  <a:pt x="7797139" y="1092101"/>
                </a:cubicBezTo>
                <a:cubicBezTo>
                  <a:pt x="7616665" y="1152259"/>
                  <a:pt x="7576560" y="1084080"/>
                  <a:pt x="7412128" y="1019912"/>
                </a:cubicBezTo>
                <a:cubicBezTo>
                  <a:pt x="7247696" y="955744"/>
                  <a:pt x="6966959" y="771259"/>
                  <a:pt x="6810549" y="707091"/>
                </a:cubicBezTo>
                <a:cubicBezTo>
                  <a:pt x="6654138" y="642922"/>
                  <a:pt x="6553876" y="638912"/>
                  <a:pt x="6473665" y="634901"/>
                </a:cubicBezTo>
                <a:cubicBezTo>
                  <a:pt x="6393454" y="630890"/>
                  <a:pt x="6369391" y="723133"/>
                  <a:pt x="6329286" y="683028"/>
                </a:cubicBezTo>
                <a:cubicBezTo>
                  <a:pt x="6289181" y="642923"/>
                  <a:pt x="6277150" y="506565"/>
                  <a:pt x="6233034" y="394270"/>
                </a:cubicBezTo>
                <a:cubicBezTo>
                  <a:pt x="6188918" y="281975"/>
                  <a:pt x="6369391" y="45354"/>
                  <a:pt x="6064591" y="9259"/>
                </a:cubicBezTo>
                <a:cubicBezTo>
                  <a:pt x="5759791" y="-26836"/>
                  <a:pt x="4885497" y="45354"/>
                  <a:pt x="4404234" y="177701"/>
                </a:cubicBezTo>
                <a:cubicBezTo>
                  <a:pt x="3922971" y="310048"/>
                  <a:pt x="3545981" y="550680"/>
                  <a:pt x="3177013" y="803343"/>
                </a:cubicBezTo>
                <a:cubicBezTo>
                  <a:pt x="2808045" y="1056006"/>
                  <a:pt x="2394960" y="1481122"/>
                  <a:pt x="2190423" y="1693680"/>
                </a:cubicBezTo>
                <a:cubicBezTo>
                  <a:pt x="1985886" y="1906238"/>
                  <a:pt x="2013959" y="2002491"/>
                  <a:pt x="1949791" y="2078691"/>
                </a:cubicBezTo>
                <a:cubicBezTo>
                  <a:pt x="1885623" y="2154891"/>
                  <a:pt x="1933750" y="2219059"/>
                  <a:pt x="1805413" y="2150880"/>
                </a:cubicBezTo>
                <a:cubicBezTo>
                  <a:pt x="1677076" y="2082701"/>
                  <a:pt x="1320138" y="1830038"/>
                  <a:pt x="1179770" y="1669617"/>
                </a:cubicBezTo>
                <a:cubicBezTo>
                  <a:pt x="1039401" y="1509196"/>
                  <a:pt x="1071486" y="1268564"/>
                  <a:pt x="963202" y="1188354"/>
                </a:cubicBezTo>
                <a:cubicBezTo>
                  <a:pt x="854918" y="1108144"/>
                  <a:pt x="666423" y="1104133"/>
                  <a:pt x="530065" y="1188354"/>
                </a:cubicBezTo>
                <a:cubicBezTo>
                  <a:pt x="393707" y="1272575"/>
                  <a:pt x="233286" y="1537270"/>
                  <a:pt x="145055" y="1693680"/>
                </a:cubicBezTo>
                <a:cubicBezTo>
                  <a:pt x="56824" y="1850090"/>
                  <a:pt x="-7345" y="2006501"/>
                  <a:pt x="676" y="2126817"/>
                </a:cubicBezTo>
                <a:cubicBezTo>
                  <a:pt x="8697" y="2247133"/>
                  <a:pt x="68855" y="2251143"/>
                  <a:pt x="193181" y="2415575"/>
                </a:cubicBezTo>
                <a:cubicBezTo>
                  <a:pt x="317507" y="2580007"/>
                  <a:pt x="532070" y="2846707"/>
                  <a:pt x="746634" y="311340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D013155B-E709-467F-AA23-F9AD762520FE}"/>
              </a:ext>
            </a:extLst>
          </p:cNvPr>
          <p:cNvSpPr/>
          <p:nvPr/>
        </p:nvSpPr>
        <p:spPr>
          <a:xfrm>
            <a:off x="15472611" y="5582653"/>
            <a:ext cx="2935705" cy="1708484"/>
          </a:xfrm>
          <a:custGeom>
            <a:avLst/>
            <a:gdLst>
              <a:gd name="connsiteX0" fmla="*/ 0 w 2935705"/>
              <a:gd name="connsiteY0" fmla="*/ 1708484 h 1708484"/>
              <a:gd name="connsiteX1" fmla="*/ 745957 w 2935705"/>
              <a:gd name="connsiteY1" fmla="*/ 1179094 h 1708484"/>
              <a:gd name="connsiteX2" fmla="*/ 1491915 w 2935705"/>
              <a:gd name="connsiteY2" fmla="*/ 697831 h 1708484"/>
              <a:gd name="connsiteX3" fmla="*/ 2213810 w 2935705"/>
              <a:gd name="connsiteY3" fmla="*/ 360947 h 1708484"/>
              <a:gd name="connsiteX4" fmla="*/ 2935705 w 2935705"/>
              <a:gd name="connsiteY4" fmla="*/ 0 h 1708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5705" h="1708484">
                <a:moveTo>
                  <a:pt x="0" y="1708484"/>
                </a:moveTo>
                <a:cubicBezTo>
                  <a:pt x="248652" y="1528010"/>
                  <a:pt x="497305" y="1347536"/>
                  <a:pt x="745957" y="1179094"/>
                </a:cubicBezTo>
                <a:cubicBezTo>
                  <a:pt x="994610" y="1010652"/>
                  <a:pt x="1247273" y="834189"/>
                  <a:pt x="1491915" y="697831"/>
                </a:cubicBezTo>
                <a:cubicBezTo>
                  <a:pt x="1736557" y="561473"/>
                  <a:pt x="1973178" y="477252"/>
                  <a:pt x="2213810" y="360947"/>
                </a:cubicBezTo>
                <a:cubicBezTo>
                  <a:pt x="2454442" y="244642"/>
                  <a:pt x="2695073" y="122321"/>
                  <a:pt x="2935705"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2C8DF33-3DD5-4FA7-98E3-C8F6BCE03AFC}"/>
              </a:ext>
            </a:extLst>
          </p:cNvPr>
          <p:cNvSpPr/>
          <p:nvPr/>
        </p:nvSpPr>
        <p:spPr>
          <a:xfrm>
            <a:off x="17036716" y="6352674"/>
            <a:ext cx="938463" cy="1828800"/>
          </a:xfrm>
          <a:custGeom>
            <a:avLst/>
            <a:gdLst>
              <a:gd name="connsiteX0" fmla="*/ 0 w 938463"/>
              <a:gd name="connsiteY0" fmla="*/ 0 h 1828800"/>
              <a:gd name="connsiteX1" fmla="*/ 505326 w 938463"/>
              <a:gd name="connsiteY1" fmla="*/ 842210 h 1828800"/>
              <a:gd name="connsiteX2" fmla="*/ 553452 w 938463"/>
              <a:gd name="connsiteY2" fmla="*/ 1179094 h 1828800"/>
              <a:gd name="connsiteX3" fmla="*/ 938463 w 938463"/>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938463" h="1828800">
                <a:moveTo>
                  <a:pt x="0" y="0"/>
                </a:moveTo>
                <a:cubicBezTo>
                  <a:pt x="206542" y="322847"/>
                  <a:pt x="413084" y="645694"/>
                  <a:pt x="505326" y="842210"/>
                </a:cubicBezTo>
                <a:cubicBezTo>
                  <a:pt x="597568" y="1038726"/>
                  <a:pt x="481263" y="1014662"/>
                  <a:pt x="553452" y="1179094"/>
                </a:cubicBezTo>
                <a:cubicBezTo>
                  <a:pt x="625641" y="1343526"/>
                  <a:pt x="926431" y="1828800"/>
                  <a:pt x="938463" y="182880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B8A0EEB2-1663-4583-9A95-0E599A55DADD}"/>
              </a:ext>
            </a:extLst>
          </p:cNvPr>
          <p:cNvSpPr/>
          <p:nvPr/>
        </p:nvSpPr>
        <p:spPr>
          <a:xfrm>
            <a:off x="19338878" y="7506269"/>
            <a:ext cx="1555844" cy="6059606"/>
          </a:xfrm>
          <a:custGeom>
            <a:avLst/>
            <a:gdLst>
              <a:gd name="connsiteX0" fmla="*/ 0 w 1555844"/>
              <a:gd name="connsiteY0" fmla="*/ 0 h 6059606"/>
              <a:gd name="connsiteX1" fmla="*/ 423080 w 1555844"/>
              <a:gd name="connsiteY1" fmla="*/ 1078173 h 6059606"/>
              <a:gd name="connsiteX2" fmla="*/ 668740 w 1555844"/>
              <a:gd name="connsiteY2" fmla="*/ 1897038 h 6059606"/>
              <a:gd name="connsiteX3" fmla="*/ 791570 w 1555844"/>
              <a:gd name="connsiteY3" fmla="*/ 3084394 h 6059606"/>
              <a:gd name="connsiteX4" fmla="*/ 805218 w 1555844"/>
              <a:gd name="connsiteY4" fmla="*/ 3766782 h 6059606"/>
              <a:gd name="connsiteX5" fmla="*/ 1173707 w 1555844"/>
              <a:gd name="connsiteY5" fmla="*/ 3957850 h 6059606"/>
              <a:gd name="connsiteX6" fmla="*/ 1241946 w 1555844"/>
              <a:gd name="connsiteY6" fmla="*/ 4626591 h 6059606"/>
              <a:gd name="connsiteX7" fmla="*/ 1460310 w 1555844"/>
              <a:gd name="connsiteY7" fmla="*/ 5677468 h 6059606"/>
              <a:gd name="connsiteX8" fmla="*/ 1555844 w 1555844"/>
              <a:gd name="connsiteY8" fmla="*/ 6059606 h 60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844" h="6059606">
                <a:moveTo>
                  <a:pt x="0" y="0"/>
                </a:moveTo>
                <a:cubicBezTo>
                  <a:pt x="155811" y="381000"/>
                  <a:pt x="311623" y="762000"/>
                  <a:pt x="423080" y="1078173"/>
                </a:cubicBezTo>
                <a:cubicBezTo>
                  <a:pt x="534537" y="1394346"/>
                  <a:pt x="607325" y="1562668"/>
                  <a:pt x="668740" y="1897038"/>
                </a:cubicBezTo>
                <a:cubicBezTo>
                  <a:pt x="730155" y="2231408"/>
                  <a:pt x="768824" y="2772770"/>
                  <a:pt x="791570" y="3084394"/>
                </a:cubicBezTo>
                <a:cubicBezTo>
                  <a:pt x="814316" y="3396018"/>
                  <a:pt x="741529" y="3621206"/>
                  <a:pt x="805218" y="3766782"/>
                </a:cubicBezTo>
                <a:cubicBezTo>
                  <a:pt x="868907" y="3912358"/>
                  <a:pt x="1100919" y="3814549"/>
                  <a:pt x="1173707" y="3957850"/>
                </a:cubicBezTo>
                <a:cubicBezTo>
                  <a:pt x="1246495" y="4101152"/>
                  <a:pt x="1194179" y="4339988"/>
                  <a:pt x="1241946" y="4626591"/>
                </a:cubicBezTo>
                <a:cubicBezTo>
                  <a:pt x="1289713" y="4913194"/>
                  <a:pt x="1407994" y="5438632"/>
                  <a:pt x="1460310" y="5677468"/>
                </a:cubicBezTo>
                <a:cubicBezTo>
                  <a:pt x="1512626" y="5916304"/>
                  <a:pt x="1542196" y="6030036"/>
                  <a:pt x="1555844" y="605960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9A5D385-22B5-45EA-954F-A4695E8461AB}"/>
              </a:ext>
            </a:extLst>
          </p:cNvPr>
          <p:cNvSpPr/>
          <p:nvPr/>
        </p:nvSpPr>
        <p:spPr>
          <a:xfrm>
            <a:off x="16868633" y="13720668"/>
            <a:ext cx="3842667" cy="3652932"/>
          </a:xfrm>
          <a:custGeom>
            <a:avLst/>
            <a:gdLst>
              <a:gd name="connsiteX0" fmla="*/ 3794077 w 3842667"/>
              <a:gd name="connsiteY0" fmla="*/ 63571 h 3652932"/>
              <a:gd name="connsiteX1" fmla="*/ 3794077 w 3842667"/>
              <a:gd name="connsiteY1" fmla="*/ 118162 h 3652932"/>
              <a:gd name="connsiteX2" fmla="*/ 3289110 w 3842667"/>
              <a:gd name="connsiteY2" fmla="*/ 1141744 h 3652932"/>
              <a:gd name="connsiteX3" fmla="*/ 2047164 w 3842667"/>
              <a:gd name="connsiteY3" fmla="*/ 2069792 h 3652932"/>
              <a:gd name="connsiteX4" fmla="*/ 368489 w 3842667"/>
              <a:gd name="connsiteY4" fmla="*/ 3407272 h 3652932"/>
              <a:gd name="connsiteX5" fmla="*/ 0 w 3842667"/>
              <a:gd name="connsiteY5" fmla="*/ 3652932 h 3652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2667" h="3652932">
                <a:moveTo>
                  <a:pt x="3794077" y="63571"/>
                </a:moveTo>
                <a:cubicBezTo>
                  <a:pt x="3836157" y="1019"/>
                  <a:pt x="3878238" y="-61533"/>
                  <a:pt x="3794077" y="118162"/>
                </a:cubicBezTo>
                <a:cubicBezTo>
                  <a:pt x="3709916" y="297857"/>
                  <a:pt x="3580262" y="816472"/>
                  <a:pt x="3289110" y="1141744"/>
                </a:cubicBezTo>
                <a:cubicBezTo>
                  <a:pt x="2997958" y="1467016"/>
                  <a:pt x="2533934" y="1692204"/>
                  <a:pt x="2047164" y="2069792"/>
                </a:cubicBezTo>
                <a:cubicBezTo>
                  <a:pt x="1560394" y="2447380"/>
                  <a:pt x="709683" y="3143415"/>
                  <a:pt x="368489" y="3407272"/>
                </a:cubicBezTo>
                <a:cubicBezTo>
                  <a:pt x="27295" y="3671129"/>
                  <a:pt x="65964" y="3639284"/>
                  <a:pt x="0" y="3652932"/>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E93B9CD-BD8D-4A49-A208-6397F22CCE3F}"/>
              </a:ext>
            </a:extLst>
          </p:cNvPr>
          <p:cNvSpPr/>
          <p:nvPr/>
        </p:nvSpPr>
        <p:spPr>
          <a:xfrm>
            <a:off x="16568382" y="9662615"/>
            <a:ext cx="1746914" cy="4107976"/>
          </a:xfrm>
          <a:custGeom>
            <a:avLst/>
            <a:gdLst>
              <a:gd name="connsiteX0" fmla="*/ 0 w 1746914"/>
              <a:gd name="connsiteY0" fmla="*/ 0 h 4107976"/>
              <a:gd name="connsiteX1" fmla="*/ 545911 w 1746914"/>
              <a:gd name="connsiteY1" fmla="*/ 1187355 h 4107976"/>
              <a:gd name="connsiteX2" fmla="*/ 818866 w 1746914"/>
              <a:gd name="connsiteY2" fmla="*/ 2101755 h 4107976"/>
              <a:gd name="connsiteX3" fmla="*/ 928048 w 1746914"/>
              <a:gd name="connsiteY3" fmla="*/ 2756848 h 4107976"/>
              <a:gd name="connsiteX4" fmla="*/ 1023582 w 1746914"/>
              <a:gd name="connsiteY4" fmla="*/ 3029803 h 4107976"/>
              <a:gd name="connsiteX5" fmla="*/ 1173708 w 1746914"/>
              <a:gd name="connsiteY5" fmla="*/ 3138985 h 4107976"/>
              <a:gd name="connsiteX6" fmla="*/ 1487606 w 1746914"/>
              <a:gd name="connsiteY6" fmla="*/ 3152633 h 4107976"/>
              <a:gd name="connsiteX7" fmla="*/ 1651379 w 1746914"/>
              <a:gd name="connsiteY7" fmla="*/ 3248167 h 4107976"/>
              <a:gd name="connsiteX8" fmla="*/ 1610436 w 1746914"/>
              <a:gd name="connsiteY8" fmla="*/ 3712191 h 4107976"/>
              <a:gd name="connsiteX9" fmla="*/ 1746914 w 1746914"/>
              <a:gd name="connsiteY9" fmla="*/ 4107976 h 410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6914" h="4107976">
                <a:moveTo>
                  <a:pt x="0" y="0"/>
                </a:moveTo>
                <a:cubicBezTo>
                  <a:pt x="204716" y="418531"/>
                  <a:pt x="409433" y="837063"/>
                  <a:pt x="545911" y="1187355"/>
                </a:cubicBezTo>
                <a:cubicBezTo>
                  <a:pt x="682389" y="1537648"/>
                  <a:pt x="755177" y="1840173"/>
                  <a:pt x="818866" y="2101755"/>
                </a:cubicBezTo>
                <a:cubicBezTo>
                  <a:pt x="882556" y="2363337"/>
                  <a:pt x="893929" y="2602174"/>
                  <a:pt x="928048" y="2756848"/>
                </a:cubicBezTo>
                <a:cubicBezTo>
                  <a:pt x="962167" y="2911522"/>
                  <a:pt x="982639" y="2966114"/>
                  <a:pt x="1023582" y="3029803"/>
                </a:cubicBezTo>
                <a:cubicBezTo>
                  <a:pt x="1064525" y="3093493"/>
                  <a:pt x="1096371" y="3118513"/>
                  <a:pt x="1173708" y="3138985"/>
                </a:cubicBezTo>
                <a:cubicBezTo>
                  <a:pt x="1251045" y="3159457"/>
                  <a:pt x="1407994" y="3134436"/>
                  <a:pt x="1487606" y="3152633"/>
                </a:cubicBezTo>
                <a:cubicBezTo>
                  <a:pt x="1567218" y="3170830"/>
                  <a:pt x="1630907" y="3154907"/>
                  <a:pt x="1651379" y="3248167"/>
                </a:cubicBezTo>
                <a:cubicBezTo>
                  <a:pt x="1671851" y="3341427"/>
                  <a:pt x="1594514" y="3568890"/>
                  <a:pt x="1610436" y="3712191"/>
                </a:cubicBezTo>
                <a:cubicBezTo>
                  <a:pt x="1626359" y="3855493"/>
                  <a:pt x="1733266" y="4055660"/>
                  <a:pt x="1746914" y="410797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0709A3B8-469B-4EA9-B009-59AFC03D20A0}"/>
              </a:ext>
            </a:extLst>
          </p:cNvPr>
          <p:cNvSpPr/>
          <p:nvPr/>
        </p:nvSpPr>
        <p:spPr>
          <a:xfrm>
            <a:off x="16759451" y="9613836"/>
            <a:ext cx="3261815" cy="362677"/>
          </a:xfrm>
          <a:custGeom>
            <a:avLst/>
            <a:gdLst>
              <a:gd name="connsiteX0" fmla="*/ 0 w 3261815"/>
              <a:gd name="connsiteY0" fmla="*/ 198904 h 362677"/>
              <a:gd name="connsiteX1" fmla="*/ 150125 w 3261815"/>
              <a:gd name="connsiteY1" fmla="*/ 171609 h 362677"/>
              <a:gd name="connsiteX2" fmla="*/ 641445 w 3261815"/>
              <a:gd name="connsiteY2" fmla="*/ 117018 h 362677"/>
              <a:gd name="connsiteX3" fmla="*/ 1119116 w 3261815"/>
              <a:gd name="connsiteY3" fmla="*/ 117018 h 362677"/>
              <a:gd name="connsiteX4" fmla="*/ 1746913 w 3261815"/>
              <a:gd name="connsiteY4" fmla="*/ 7836 h 362677"/>
              <a:gd name="connsiteX5" fmla="*/ 3261815 w 3261815"/>
              <a:gd name="connsiteY5" fmla="*/ 362677 h 3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1815" h="362677">
                <a:moveTo>
                  <a:pt x="0" y="198904"/>
                </a:moveTo>
                <a:cubicBezTo>
                  <a:pt x="21609" y="192080"/>
                  <a:pt x="43218" y="185257"/>
                  <a:pt x="150125" y="171609"/>
                </a:cubicBezTo>
                <a:cubicBezTo>
                  <a:pt x="257033" y="157961"/>
                  <a:pt x="479947" y="126116"/>
                  <a:pt x="641445" y="117018"/>
                </a:cubicBezTo>
                <a:cubicBezTo>
                  <a:pt x="802944" y="107919"/>
                  <a:pt x="934871" y="135215"/>
                  <a:pt x="1119116" y="117018"/>
                </a:cubicBezTo>
                <a:cubicBezTo>
                  <a:pt x="1303361" y="98821"/>
                  <a:pt x="1389797" y="-33107"/>
                  <a:pt x="1746913" y="7836"/>
                </a:cubicBezTo>
                <a:cubicBezTo>
                  <a:pt x="2104030" y="48779"/>
                  <a:pt x="3261815" y="362677"/>
                  <a:pt x="3261815" y="36267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9893EDAE-4CB6-4BCB-9C19-93A922E54627}"/>
              </a:ext>
            </a:extLst>
          </p:cNvPr>
          <p:cNvSpPr/>
          <p:nvPr/>
        </p:nvSpPr>
        <p:spPr>
          <a:xfrm>
            <a:off x="14712287" y="10495128"/>
            <a:ext cx="2388358" cy="7492621"/>
          </a:xfrm>
          <a:custGeom>
            <a:avLst/>
            <a:gdLst>
              <a:gd name="connsiteX0" fmla="*/ 0 w 2388358"/>
              <a:gd name="connsiteY0" fmla="*/ 0 h 7492621"/>
              <a:gd name="connsiteX1" fmla="*/ 450376 w 2388358"/>
              <a:gd name="connsiteY1" fmla="*/ 1323833 h 7492621"/>
              <a:gd name="connsiteX2" fmla="*/ 791570 w 2388358"/>
              <a:gd name="connsiteY2" fmla="*/ 2374711 h 7492621"/>
              <a:gd name="connsiteX3" fmla="*/ 859809 w 2388358"/>
              <a:gd name="connsiteY3" fmla="*/ 2674962 h 7492621"/>
              <a:gd name="connsiteX4" fmla="*/ 1337480 w 2388358"/>
              <a:gd name="connsiteY4" fmla="*/ 2961565 h 7492621"/>
              <a:gd name="connsiteX5" fmla="*/ 1282889 w 2388358"/>
              <a:gd name="connsiteY5" fmla="*/ 3289111 h 7492621"/>
              <a:gd name="connsiteX6" fmla="*/ 1351128 w 2388358"/>
              <a:gd name="connsiteY6" fmla="*/ 3903260 h 7492621"/>
              <a:gd name="connsiteX7" fmla="*/ 1446662 w 2388358"/>
              <a:gd name="connsiteY7" fmla="*/ 4831308 h 7492621"/>
              <a:gd name="connsiteX8" fmla="*/ 1460310 w 2388358"/>
              <a:gd name="connsiteY8" fmla="*/ 5431809 h 7492621"/>
              <a:gd name="connsiteX9" fmla="*/ 1951629 w 2388358"/>
              <a:gd name="connsiteY9" fmla="*/ 6591869 h 7492621"/>
              <a:gd name="connsiteX10" fmla="*/ 2388358 w 2388358"/>
              <a:gd name="connsiteY10" fmla="*/ 7492621 h 749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358" h="7492621">
                <a:moveTo>
                  <a:pt x="0" y="0"/>
                </a:moveTo>
                <a:cubicBezTo>
                  <a:pt x="159224" y="464024"/>
                  <a:pt x="318448" y="928048"/>
                  <a:pt x="450376" y="1323833"/>
                </a:cubicBezTo>
                <a:cubicBezTo>
                  <a:pt x="582304" y="1719618"/>
                  <a:pt x="723331" y="2149523"/>
                  <a:pt x="791570" y="2374711"/>
                </a:cubicBezTo>
                <a:cubicBezTo>
                  <a:pt x="859809" y="2599899"/>
                  <a:pt x="768824" y="2577153"/>
                  <a:pt x="859809" y="2674962"/>
                </a:cubicBezTo>
                <a:cubicBezTo>
                  <a:pt x="950794" y="2772771"/>
                  <a:pt x="1266967" y="2859207"/>
                  <a:pt x="1337480" y="2961565"/>
                </a:cubicBezTo>
                <a:cubicBezTo>
                  <a:pt x="1407993" y="3063923"/>
                  <a:pt x="1280614" y="3132162"/>
                  <a:pt x="1282889" y="3289111"/>
                </a:cubicBezTo>
                <a:cubicBezTo>
                  <a:pt x="1285164" y="3446060"/>
                  <a:pt x="1323833" y="3646227"/>
                  <a:pt x="1351128" y="3903260"/>
                </a:cubicBezTo>
                <a:cubicBezTo>
                  <a:pt x="1378423" y="4160293"/>
                  <a:pt x="1428465" y="4576550"/>
                  <a:pt x="1446662" y="4831308"/>
                </a:cubicBezTo>
                <a:cubicBezTo>
                  <a:pt x="1464859" y="5086066"/>
                  <a:pt x="1376149" y="5138382"/>
                  <a:pt x="1460310" y="5431809"/>
                </a:cubicBezTo>
                <a:cubicBezTo>
                  <a:pt x="1544471" y="5725236"/>
                  <a:pt x="1796954" y="6248400"/>
                  <a:pt x="1951629" y="6591869"/>
                </a:cubicBezTo>
                <a:cubicBezTo>
                  <a:pt x="2106304" y="6935338"/>
                  <a:pt x="2324668" y="7381164"/>
                  <a:pt x="2388358" y="7492621"/>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EEA01930-872F-492A-BC39-782EDCB9C06B}"/>
              </a:ext>
            </a:extLst>
          </p:cNvPr>
          <p:cNvSpPr/>
          <p:nvPr/>
        </p:nvSpPr>
        <p:spPr>
          <a:xfrm>
            <a:off x="11614245" y="13019964"/>
            <a:ext cx="1746540" cy="901212"/>
          </a:xfrm>
          <a:custGeom>
            <a:avLst/>
            <a:gdLst>
              <a:gd name="connsiteX0" fmla="*/ 0 w 1746540"/>
              <a:gd name="connsiteY0" fmla="*/ 0 h 901212"/>
              <a:gd name="connsiteX1" fmla="*/ 832513 w 1746540"/>
              <a:gd name="connsiteY1" fmla="*/ 300251 h 901212"/>
              <a:gd name="connsiteX2" fmla="*/ 1583140 w 1746540"/>
              <a:gd name="connsiteY2" fmla="*/ 491320 h 901212"/>
              <a:gd name="connsiteX3" fmla="*/ 1719618 w 1746540"/>
              <a:gd name="connsiteY3" fmla="*/ 641445 h 901212"/>
              <a:gd name="connsiteX4" fmla="*/ 1733265 w 1746540"/>
              <a:gd name="connsiteY4" fmla="*/ 900752 h 90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6540" h="901212">
                <a:moveTo>
                  <a:pt x="0" y="0"/>
                </a:moveTo>
                <a:cubicBezTo>
                  <a:pt x="284328" y="109182"/>
                  <a:pt x="568656" y="218364"/>
                  <a:pt x="832513" y="300251"/>
                </a:cubicBezTo>
                <a:cubicBezTo>
                  <a:pt x="1096370" y="382138"/>
                  <a:pt x="1435289" y="434454"/>
                  <a:pt x="1583140" y="491320"/>
                </a:cubicBezTo>
                <a:cubicBezTo>
                  <a:pt x="1730991" y="548186"/>
                  <a:pt x="1694597" y="573206"/>
                  <a:pt x="1719618" y="641445"/>
                </a:cubicBezTo>
                <a:cubicBezTo>
                  <a:pt x="1744639" y="709684"/>
                  <a:pt x="1758286" y="912125"/>
                  <a:pt x="1733265" y="900752"/>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CEA6D8E6-75D0-4A3B-8154-FDFCC799A5E5}"/>
              </a:ext>
            </a:extLst>
          </p:cNvPr>
          <p:cNvSpPr/>
          <p:nvPr/>
        </p:nvSpPr>
        <p:spPr>
          <a:xfrm>
            <a:off x="4435522" y="11696131"/>
            <a:ext cx="996287" cy="5349923"/>
          </a:xfrm>
          <a:custGeom>
            <a:avLst/>
            <a:gdLst>
              <a:gd name="connsiteX0" fmla="*/ 0 w 996287"/>
              <a:gd name="connsiteY0" fmla="*/ 0 h 5349923"/>
              <a:gd name="connsiteX1" fmla="*/ 95535 w 996287"/>
              <a:gd name="connsiteY1" fmla="*/ 1160060 h 5349923"/>
              <a:gd name="connsiteX2" fmla="*/ 272956 w 996287"/>
              <a:gd name="connsiteY2" fmla="*/ 2074460 h 5349923"/>
              <a:gd name="connsiteX3" fmla="*/ 450377 w 996287"/>
              <a:gd name="connsiteY3" fmla="*/ 2906973 h 5349923"/>
              <a:gd name="connsiteX4" fmla="*/ 614150 w 996287"/>
              <a:gd name="connsiteY4" fmla="*/ 3603009 h 5349923"/>
              <a:gd name="connsiteX5" fmla="*/ 586854 w 996287"/>
              <a:gd name="connsiteY5" fmla="*/ 4258102 h 5349923"/>
              <a:gd name="connsiteX6" fmla="*/ 818866 w 996287"/>
              <a:gd name="connsiteY6" fmla="*/ 4776717 h 5349923"/>
              <a:gd name="connsiteX7" fmla="*/ 996287 w 996287"/>
              <a:gd name="connsiteY7" fmla="*/ 5349923 h 53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287" h="5349923">
                <a:moveTo>
                  <a:pt x="0" y="0"/>
                </a:moveTo>
                <a:cubicBezTo>
                  <a:pt x="25021" y="407158"/>
                  <a:pt x="50042" y="814317"/>
                  <a:pt x="95535" y="1160060"/>
                </a:cubicBezTo>
                <a:cubicBezTo>
                  <a:pt x="141028" y="1505803"/>
                  <a:pt x="213816" y="1783308"/>
                  <a:pt x="272956" y="2074460"/>
                </a:cubicBezTo>
                <a:cubicBezTo>
                  <a:pt x="332096" y="2365612"/>
                  <a:pt x="393511" y="2652215"/>
                  <a:pt x="450377" y="2906973"/>
                </a:cubicBezTo>
                <a:cubicBezTo>
                  <a:pt x="507243" y="3161731"/>
                  <a:pt x="591404" y="3377821"/>
                  <a:pt x="614150" y="3603009"/>
                </a:cubicBezTo>
                <a:cubicBezTo>
                  <a:pt x="636896" y="3828197"/>
                  <a:pt x="552735" y="4062484"/>
                  <a:pt x="586854" y="4258102"/>
                </a:cubicBezTo>
                <a:cubicBezTo>
                  <a:pt x="620973" y="4453720"/>
                  <a:pt x="750627" y="4594747"/>
                  <a:pt x="818866" y="4776717"/>
                </a:cubicBezTo>
                <a:cubicBezTo>
                  <a:pt x="887105" y="4958687"/>
                  <a:pt x="966717" y="5279410"/>
                  <a:pt x="996287" y="534992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DADF0046-826C-47D2-A003-DC7E9C4CA57A}"/>
              </a:ext>
            </a:extLst>
          </p:cNvPr>
          <p:cNvSpPr/>
          <p:nvPr/>
        </p:nvSpPr>
        <p:spPr>
          <a:xfrm>
            <a:off x="450376" y="15926937"/>
            <a:ext cx="4462818" cy="204717"/>
          </a:xfrm>
          <a:custGeom>
            <a:avLst/>
            <a:gdLst>
              <a:gd name="connsiteX0" fmla="*/ 0 w 4462818"/>
              <a:gd name="connsiteY0" fmla="*/ 204717 h 204717"/>
              <a:gd name="connsiteX1" fmla="*/ 777923 w 4462818"/>
              <a:gd name="connsiteY1" fmla="*/ 13648 h 204717"/>
              <a:gd name="connsiteX2" fmla="*/ 3411940 w 4462818"/>
              <a:gd name="connsiteY2" fmla="*/ 54591 h 204717"/>
              <a:gd name="connsiteX3" fmla="*/ 4462818 w 4462818"/>
              <a:gd name="connsiteY3" fmla="*/ 0 h 204717"/>
            </a:gdLst>
            <a:ahLst/>
            <a:cxnLst>
              <a:cxn ang="0">
                <a:pos x="connsiteX0" y="connsiteY0"/>
              </a:cxn>
              <a:cxn ang="0">
                <a:pos x="connsiteX1" y="connsiteY1"/>
              </a:cxn>
              <a:cxn ang="0">
                <a:pos x="connsiteX2" y="connsiteY2"/>
              </a:cxn>
              <a:cxn ang="0">
                <a:pos x="connsiteX3" y="connsiteY3"/>
              </a:cxn>
            </a:cxnLst>
            <a:rect l="l" t="t" r="r" b="b"/>
            <a:pathLst>
              <a:path w="4462818" h="204717">
                <a:moveTo>
                  <a:pt x="0" y="204717"/>
                </a:moveTo>
                <a:cubicBezTo>
                  <a:pt x="104633" y="121693"/>
                  <a:pt x="209266" y="38669"/>
                  <a:pt x="777923" y="13648"/>
                </a:cubicBezTo>
                <a:cubicBezTo>
                  <a:pt x="1346580" y="-11373"/>
                  <a:pt x="2797791" y="56866"/>
                  <a:pt x="3411940" y="54591"/>
                </a:cubicBezTo>
                <a:cubicBezTo>
                  <a:pt x="4026089" y="52316"/>
                  <a:pt x="4244453" y="26158"/>
                  <a:pt x="446281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56D57CA1-8B7B-4436-97F3-C5466E31CBD5}"/>
              </a:ext>
            </a:extLst>
          </p:cNvPr>
          <p:cNvSpPr/>
          <p:nvPr/>
        </p:nvSpPr>
        <p:spPr>
          <a:xfrm>
            <a:off x="13830300" y="8874317"/>
            <a:ext cx="2649654" cy="1774633"/>
          </a:xfrm>
          <a:custGeom>
            <a:avLst/>
            <a:gdLst>
              <a:gd name="connsiteX0" fmla="*/ 0 w 2649654"/>
              <a:gd name="connsiteY0" fmla="*/ 1774633 h 1774633"/>
              <a:gd name="connsiteX1" fmla="*/ 114300 w 2649654"/>
              <a:gd name="connsiteY1" fmla="*/ 1222183 h 1774633"/>
              <a:gd name="connsiteX2" fmla="*/ 171450 w 2649654"/>
              <a:gd name="connsiteY2" fmla="*/ 650683 h 1774633"/>
              <a:gd name="connsiteX3" fmla="*/ 685800 w 2649654"/>
              <a:gd name="connsiteY3" fmla="*/ 345883 h 1774633"/>
              <a:gd name="connsiteX4" fmla="*/ 1771650 w 2649654"/>
              <a:gd name="connsiteY4" fmla="*/ 117283 h 1774633"/>
              <a:gd name="connsiteX5" fmla="*/ 2228850 w 2649654"/>
              <a:gd name="connsiteY5" fmla="*/ 2983 h 1774633"/>
              <a:gd name="connsiteX6" fmla="*/ 2495550 w 2649654"/>
              <a:gd name="connsiteY6" fmla="*/ 231583 h 1774633"/>
              <a:gd name="connsiteX7" fmla="*/ 2647950 w 2649654"/>
              <a:gd name="connsiteY7" fmla="*/ 688783 h 177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49654" h="1774633">
                <a:moveTo>
                  <a:pt x="0" y="1774633"/>
                </a:moveTo>
                <a:cubicBezTo>
                  <a:pt x="42862" y="1592070"/>
                  <a:pt x="85725" y="1409508"/>
                  <a:pt x="114300" y="1222183"/>
                </a:cubicBezTo>
                <a:cubicBezTo>
                  <a:pt x="142875" y="1034858"/>
                  <a:pt x="76200" y="796733"/>
                  <a:pt x="171450" y="650683"/>
                </a:cubicBezTo>
                <a:cubicBezTo>
                  <a:pt x="266700" y="504633"/>
                  <a:pt x="419100" y="434783"/>
                  <a:pt x="685800" y="345883"/>
                </a:cubicBezTo>
                <a:cubicBezTo>
                  <a:pt x="952500" y="256983"/>
                  <a:pt x="1514475" y="174433"/>
                  <a:pt x="1771650" y="117283"/>
                </a:cubicBezTo>
                <a:cubicBezTo>
                  <a:pt x="2028825" y="60133"/>
                  <a:pt x="2108200" y="-16067"/>
                  <a:pt x="2228850" y="2983"/>
                </a:cubicBezTo>
                <a:cubicBezTo>
                  <a:pt x="2349500" y="22033"/>
                  <a:pt x="2425700" y="117283"/>
                  <a:pt x="2495550" y="231583"/>
                </a:cubicBezTo>
                <a:cubicBezTo>
                  <a:pt x="2565400" y="345883"/>
                  <a:pt x="2663825" y="676083"/>
                  <a:pt x="2647950" y="68878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06B66D80-5C14-463D-A536-6A12686C21A0}"/>
              </a:ext>
            </a:extLst>
          </p:cNvPr>
          <p:cNvSpPr/>
          <p:nvPr/>
        </p:nvSpPr>
        <p:spPr>
          <a:xfrm>
            <a:off x="11658600" y="4705350"/>
            <a:ext cx="2628900" cy="4572000"/>
          </a:xfrm>
          <a:custGeom>
            <a:avLst/>
            <a:gdLst>
              <a:gd name="connsiteX0" fmla="*/ 0 w 2628900"/>
              <a:gd name="connsiteY0" fmla="*/ 0 h 4572000"/>
              <a:gd name="connsiteX1" fmla="*/ 171450 w 2628900"/>
              <a:gd name="connsiteY1" fmla="*/ 247650 h 4572000"/>
              <a:gd name="connsiteX2" fmla="*/ 266700 w 2628900"/>
              <a:gd name="connsiteY2" fmla="*/ 723900 h 4572000"/>
              <a:gd name="connsiteX3" fmla="*/ 438150 w 2628900"/>
              <a:gd name="connsiteY3" fmla="*/ 1257300 h 4572000"/>
              <a:gd name="connsiteX4" fmla="*/ 800100 w 2628900"/>
              <a:gd name="connsiteY4" fmla="*/ 1428750 h 4572000"/>
              <a:gd name="connsiteX5" fmla="*/ 1219200 w 2628900"/>
              <a:gd name="connsiteY5" fmla="*/ 1866900 h 4572000"/>
              <a:gd name="connsiteX6" fmla="*/ 1485900 w 2628900"/>
              <a:gd name="connsiteY6" fmla="*/ 2667000 h 4572000"/>
              <a:gd name="connsiteX7" fmla="*/ 1981200 w 2628900"/>
              <a:gd name="connsiteY7" fmla="*/ 3200400 h 4572000"/>
              <a:gd name="connsiteX8" fmla="*/ 2400300 w 2628900"/>
              <a:gd name="connsiteY8" fmla="*/ 3848100 h 4572000"/>
              <a:gd name="connsiteX9" fmla="*/ 2571750 w 2628900"/>
              <a:gd name="connsiteY9" fmla="*/ 4057650 h 4572000"/>
              <a:gd name="connsiteX10" fmla="*/ 2628900 w 2628900"/>
              <a:gd name="connsiteY10" fmla="*/ 4572000 h 45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8900" h="4572000">
                <a:moveTo>
                  <a:pt x="0" y="0"/>
                </a:moveTo>
                <a:cubicBezTo>
                  <a:pt x="63500" y="63500"/>
                  <a:pt x="127000" y="127000"/>
                  <a:pt x="171450" y="247650"/>
                </a:cubicBezTo>
                <a:cubicBezTo>
                  <a:pt x="215900" y="368300"/>
                  <a:pt x="222250" y="555625"/>
                  <a:pt x="266700" y="723900"/>
                </a:cubicBezTo>
                <a:cubicBezTo>
                  <a:pt x="311150" y="892175"/>
                  <a:pt x="349250" y="1139825"/>
                  <a:pt x="438150" y="1257300"/>
                </a:cubicBezTo>
                <a:cubicBezTo>
                  <a:pt x="527050" y="1374775"/>
                  <a:pt x="669925" y="1327150"/>
                  <a:pt x="800100" y="1428750"/>
                </a:cubicBezTo>
                <a:cubicBezTo>
                  <a:pt x="930275" y="1530350"/>
                  <a:pt x="1104900" y="1660525"/>
                  <a:pt x="1219200" y="1866900"/>
                </a:cubicBezTo>
                <a:cubicBezTo>
                  <a:pt x="1333500" y="2073275"/>
                  <a:pt x="1358900" y="2444750"/>
                  <a:pt x="1485900" y="2667000"/>
                </a:cubicBezTo>
                <a:cubicBezTo>
                  <a:pt x="1612900" y="2889250"/>
                  <a:pt x="1828800" y="3003550"/>
                  <a:pt x="1981200" y="3200400"/>
                </a:cubicBezTo>
                <a:cubicBezTo>
                  <a:pt x="2133600" y="3397250"/>
                  <a:pt x="2301875" y="3705225"/>
                  <a:pt x="2400300" y="3848100"/>
                </a:cubicBezTo>
                <a:cubicBezTo>
                  <a:pt x="2498725" y="3990975"/>
                  <a:pt x="2533650" y="3937000"/>
                  <a:pt x="2571750" y="4057650"/>
                </a:cubicBezTo>
                <a:cubicBezTo>
                  <a:pt x="2609850" y="4178300"/>
                  <a:pt x="2613025" y="4511675"/>
                  <a:pt x="2628900" y="457200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37CFA3F8-7C86-4DDE-8725-5D33027CBD91}"/>
              </a:ext>
            </a:extLst>
          </p:cNvPr>
          <p:cNvSpPr/>
          <p:nvPr/>
        </p:nvSpPr>
        <p:spPr>
          <a:xfrm>
            <a:off x="5924550" y="17145000"/>
            <a:ext cx="114300" cy="781050"/>
          </a:xfrm>
          <a:custGeom>
            <a:avLst/>
            <a:gdLst>
              <a:gd name="connsiteX0" fmla="*/ 0 w 114300"/>
              <a:gd name="connsiteY0" fmla="*/ 0 h 781050"/>
              <a:gd name="connsiteX1" fmla="*/ 114300 w 114300"/>
              <a:gd name="connsiteY1" fmla="*/ 781050 h 781050"/>
            </a:gdLst>
            <a:ahLst/>
            <a:cxnLst>
              <a:cxn ang="0">
                <a:pos x="connsiteX0" y="connsiteY0"/>
              </a:cxn>
              <a:cxn ang="0">
                <a:pos x="connsiteX1" y="connsiteY1"/>
              </a:cxn>
            </a:cxnLst>
            <a:rect l="l" t="t" r="r" b="b"/>
            <a:pathLst>
              <a:path w="114300" h="781050">
                <a:moveTo>
                  <a:pt x="0" y="0"/>
                </a:moveTo>
                <a:lnTo>
                  <a:pt x="114300" y="78105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942658AA-6469-48B2-91BD-353913835A25}"/>
              </a:ext>
            </a:extLst>
          </p:cNvPr>
          <p:cNvSpPr/>
          <p:nvPr/>
        </p:nvSpPr>
        <p:spPr>
          <a:xfrm>
            <a:off x="433137" y="5893860"/>
            <a:ext cx="26686042" cy="7172613"/>
          </a:xfrm>
          <a:custGeom>
            <a:avLst/>
            <a:gdLst>
              <a:gd name="connsiteX0" fmla="*/ 0 w 26686042"/>
              <a:gd name="connsiteY0" fmla="*/ 3947972 h 7066643"/>
              <a:gd name="connsiteX1" fmla="*/ 721895 w 26686042"/>
              <a:gd name="connsiteY1" fmla="*/ 4332982 h 7066643"/>
              <a:gd name="connsiteX2" fmla="*/ 1564105 w 26686042"/>
              <a:gd name="connsiteY2" fmla="*/ 5175193 h 7066643"/>
              <a:gd name="connsiteX3" fmla="*/ 2478505 w 26686042"/>
              <a:gd name="connsiteY3" fmla="*/ 5536140 h 7066643"/>
              <a:gd name="connsiteX4" fmla="*/ 3801979 w 26686042"/>
              <a:gd name="connsiteY4" fmla="*/ 5680519 h 7066643"/>
              <a:gd name="connsiteX5" fmla="*/ 4427621 w 26686042"/>
              <a:gd name="connsiteY5" fmla="*/ 5776772 h 7066643"/>
              <a:gd name="connsiteX6" fmla="*/ 7363326 w 26686042"/>
              <a:gd name="connsiteY6" fmla="*/ 6474603 h 7066643"/>
              <a:gd name="connsiteX7" fmla="*/ 9408695 w 26686042"/>
              <a:gd name="connsiteY7" fmla="*/ 6763361 h 7066643"/>
              <a:gd name="connsiteX8" fmla="*/ 10299031 w 26686042"/>
              <a:gd name="connsiteY8" fmla="*/ 6931803 h 7066643"/>
              <a:gd name="connsiteX9" fmla="*/ 10828421 w 26686042"/>
              <a:gd name="connsiteY9" fmla="*/ 7028056 h 7066643"/>
              <a:gd name="connsiteX10" fmla="*/ 11165305 w 26686042"/>
              <a:gd name="connsiteY10" fmla="*/ 7052119 h 7066643"/>
              <a:gd name="connsiteX11" fmla="*/ 11502189 w 26686042"/>
              <a:gd name="connsiteY11" fmla="*/ 6811487 h 7066643"/>
              <a:gd name="connsiteX12" fmla="*/ 11959389 w 26686042"/>
              <a:gd name="connsiteY12" fmla="*/ 6137719 h 7066643"/>
              <a:gd name="connsiteX13" fmla="*/ 12320337 w 26686042"/>
              <a:gd name="connsiteY13" fmla="*/ 5608329 h 7066643"/>
              <a:gd name="connsiteX14" fmla="*/ 12849726 w 26686042"/>
              <a:gd name="connsiteY14" fmla="*/ 5054877 h 7066643"/>
              <a:gd name="connsiteX15" fmla="*/ 13210674 w 26686042"/>
              <a:gd name="connsiteY15" fmla="*/ 4814245 h 7066643"/>
              <a:gd name="connsiteX16" fmla="*/ 14004758 w 26686042"/>
              <a:gd name="connsiteY16" fmla="*/ 4549551 h 7066643"/>
              <a:gd name="connsiteX17" fmla="*/ 14486021 w 26686042"/>
              <a:gd name="connsiteY17" fmla="*/ 4332982 h 7066643"/>
              <a:gd name="connsiteX18" fmla="*/ 14991347 w 26686042"/>
              <a:gd name="connsiteY18" fmla="*/ 4116414 h 7066643"/>
              <a:gd name="connsiteX19" fmla="*/ 15713242 w 26686042"/>
              <a:gd name="connsiteY19" fmla="*/ 3947972 h 7066643"/>
              <a:gd name="connsiteX20" fmla="*/ 16242631 w 26686042"/>
              <a:gd name="connsiteY20" fmla="*/ 3514835 h 7066643"/>
              <a:gd name="connsiteX21" fmla="*/ 17493916 w 26686042"/>
              <a:gd name="connsiteY21" fmla="*/ 2431993 h 7066643"/>
              <a:gd name="connsiteX22" fmla="*/ 18047368 w 26686042"/>
              <a:gd name="connsiteY22" fmla="*/ 1926666 h 7066643"/>
              <a:gd name="connsiteX23" fmla="*/ 19322716 w 26686042"/>
              <a:gd name="connsiteY23" fmla="*/ 1421340 h 7066643"/>
              <a:gd name="connsiteX24" fmla="*/ 20213052 w 26686042"/>
              <a:gd name="connsiteY24" fmla="*/ 1012266 h 7066643"/>
              <a:gd name="connsiteX25" fmla="*/ 21560589 w 26686042"/>
              <a:gd name="connsiteY25" fmla="*/ 338498 h 7066643"/>
              <a:gd name="connsiteX26" fmla="*/ 22643431 w 26686042"/>
              <a:gd name="connsiteY26" fmla="*/ 49740 h 7066643"/>
              <a:gd name="connsiteX27" fmla="*/ 23798463 w 26686042"/>
              <a:gd name="connsiteY27" fmla="*/ 25677 h 7066643"/>
              <a:gd name="connsiteX28" fmla="*/ 24592547 w 26686042"/>
              <a:gd name="connsiteY28" fmla="*/ 1614 h 7066643"/>
              <a:gd name="connsiteX29" fmla="*/ 26686042 w 26686042"/>
              <a:gd name="connsiteY29" fmla="*/ 73803 h 7066643"/>
              <a:gd name="connsiteX0" fmla="*/ 0 w 26686042"/>
              <a:gd name="connsiteY0" fmla="*/ 3947972 h 7066643"/>
              <a:gd name="connsiteX1" fmla="*/ 721895 w 26686042"/>
              <a:gd name="connsiteY1" fmla="*/ 4332982 h 7066643"/>
              <a:gd name="connsiteX2" fmla="*/ 1564105 w 26686042"/>
              <a:gd name="connsiteY2" fmla="*/ 5175193 h 7066643"/>
              <a:gd name="connsiteX3" fmla="*/ 2478505 w 26686042"/>
              <a:gd name="connsiteY3" fmla="*/ 5536140 h 7066643"/>
              <a:gd name="connsiteX4" fmla="*/ 3801979 w 26686042"/>
              <a:gd name="connsiteY4" fmla="*/ 5680519 h 7066643"/>
              <a:gd name="connsiteX5" fmla="*/ 4427621 w 26686042"/>
              <a:gd name="connsiteY5" fmla="*/ 5776772 h 7066643"/>
              <a:gd name="connsiteX6" fmla="*/ 7828547 w 26686042"/>
              <a:gd name="connsiteY6" fmla="*/ 6586898 h 7066643"/>
              <a:gd name="connsiteX7" fmla="*/ 9408695 w 26686042"/>
              <a:gd name="connsiteY7" fmla="*/ 6763361 h 7066643"/>
              <a:gd name="connsiteX8" fmla="*/ 10299031 w 26686042"/>
              <a:gd name="connsiteY8" fmla="*/ 6931803 h 7066643"/>
              <a:gd name="connsiteX9" fmla="*/ 10828421 w 26686042"/>
              <a:gd name="connsiteY9" fmla="*/ 7028056 h 7066643"/>
              <a:gd name="connsiteX10" fmla="*/ 11165305 w 26686042"/>
              <a:gd name="connsiteY10" fmla="*/ 7052119 h 7066643"/>
              <a:gd name="connsiteX11" fmla="*/ 11502189 w 26686042"/>
              <a:gd name="connsiteY11" fmla="*/ 6811487 h 7066643"/>
              <a:gd name="connsiteX12" fmla="*/ 11959389 w 26686042"/>
              <a:gd name="connsiteY12" fmla="*/ 6137719 h 7066643"/>
              <a:gd name="connsiteX13" fmla="*/ 12320337 w 26686042"/>
              <a:gd name="connsiteY13" fmla="*/ 5608329 h 7066643"/>
              <a:gd name="connsiteX14" fmla="*/ 12849726 w 26686042"/>
              <a:gd name="connsiteY14" fmla="*/ 5054877 h 7066643"/>
              <a:gd name="connsiteX15" fmla="*/ 13210674 w 26686042"/>
              <a:gd name="connsiteY15" fmla="*/ 4814245 h 7066643"/>
              <a:gd name="connsiteX16" fmla="*/ 14004758 w 26686042"/>
              <a:gd name="connsiteY16" fmla="*/ 4549551 h 7066643"/>
              <a:gd name="connsiteX17" fmla="*/ 14486021 w 26686042"/>
              <a:gd name="connsiteY17" fmla="*/ 4332982 h 7066643"/>
              <a:gd name="connsiteX18" fmla="*/ 14991347 w 26686042"/>
              <a:gd name="connsiteY18" fmla="*/ 4116414 h 7066643"/>
              <a:gd name="connsiteX19" fmla="*/ 15713242 w 26686042"/>
              <a:gd name="connsiteY19" fmla="*/ 3947972 h 7066643"/>
              <a:gd name="connsiteX20" fmla="*/ 16242631 w 26686042"/>
              <a:gd name="connsiteY20" fmla="*/ 3514835 h 7066643"/>
              <a:gd name="connsiteX21" fmla="*/ 17493916 w 26686042"/>
              <a:gd name="connsiteY21" fmla="*/ 2431993 h 7066643"/>
              <a:gd name="connsiteX22" fmla="*/ 18047368 w 26686042"/>
              <a:gd name="connsiteY22" fmla="*/ 1926666 h 7066643"/>
              <a:gd name="connsiteX23" fmla="*/ 19322716 w 26686042"/>
              <a:gd name="connsiteY23" fmla="*/ 1421340 h 7066643"/>
              <a:gd name="connsiteX24" fmla="*/ 20213052 w 26686042"/>
              <a:gd name="connsiteY24" fmla="*/ 1012266 h 7066643"/>
              <a:gd name="connsiteX25" fmla="*/ 21560589 w 26686042"/>
              <a:gd name="connsiteY25" fmla="*/ 338498 h 7066643"/>
              <a:gd name="connsiteX26" fmla="*/ 22643431 w 26686042"/>
              <a:gd name="connsiteY26" fmla="*/ 49740 h 7066643"/>
              <a:gd name="connsiteX27" fmla="*/ 23798463 w 26686042"/>
              <a:gd name="connsiteY27" fmla="*/ 25677 h 7066643"/>
              <a:gd name="connsiteX28" fmla="*/ 24592547 w 26686042"/>
              <a:gd name="connsiteY28" fmla="*/ 1614 h 7066643"/>
              <a:gd name="connsiteX29" fmla="*/ 26686042 w 26686042"/>
              <a:gd name="connsiteY29" fmla="*/ 73803 h 7066643"/>
              <a:gd name="connsiteX0" fmla="*/ 0 w 26686042"/>
              <a:gd name="connsiteY0" fmla="*/ 3947972 h 7066643"/>
              <a:gd name="connsiteX1" fmla="*/ 721895 w 26686042"/>
              <a:gd name="connsiteY1" fmla="*/ 4332982 h 7066643"/>
              <a:gd name="connsiteX2" fmla="*/ 1564105 w 26686042"/>
              <a:gd name="connsiteY2" fmla="*/ 5175193 h 7066643"/>
              <a:gd name="connsiteX3" fmla="*/ 2478505 w 26686042"/>
              <a:gd name="connsiteY3" fmla="*/ 5536140 h 7066643"/>
              <a:gd name="connsiteX4" fmla="*/ 3801979 w 26686042"/>
              <a:gd name="connsiteY4" fmla="*/ 5680519 h 7066643"/>
              <a:gd name="connsiteX5" fmla="*/ 4427621 w 26686042"/>
              <a:gd name="connsiteY5" fmla="*/ 5776772 h 7066643"/>
              <a:gd name="connsiteX6" fmla="*/ 7828547 w 26686042"/>
              <a:gd name="connsiteY6" fmla="*/ 6586898 h 7066643"/>
              <a:gd name="connsiteX7" fmla="*/ 9537032 w 26686042"/>
              <a:gd name="connsiteY7" fmla="*/ 6185845 h 7066643"/>
              <a:gd name="connsiteX8" fmla="*/ 10299031 w 26686042"/>
              <a:gd name="connsiteY8" fmla="*/ 6931803 h 7066643"/>
              <a:gd name="connsiteX9" fmla="*/ 10828421 w 26686042"/>
              <a:gd name="connsiteY9" fmla="*/ 7028056 h 7066643"/>
              <a:gd name="connsiteX10" fmla="*/ 11165305 w 26686042"/>
              <a:gd name="connsiteY10" fmla="*/ 7052119 h 7066643"/>
              <a:gd name="connsiteX11" fmla="*/ 11502189 w 26686042"/>
              <a:gd name="connsiteY11" fmla="*/ 6811487 h 7066643"/>
              <a:gd name="connsiteX12" fmla="*/ 11959389 w 26686042"/>
              <a:gd name="connsiteY12" fmla="*/ 6137719 h 7066643"/>
              <a:gd name="connsiteX13" fmla="*/ 12320337 w 26686042"/>
              <a:gd name="connsiteY13" fmla="*/ 5608329 h 7066643"/>
              <a:gd name="connsiteX14" fmla="*/ 12849726 w 26686042"/>
              <a:gd name="connsiteY14" fmla="*/ 5054877 h 7066643"/>
              <a:gd name="connsiteX15" fmla="*/ 13210674 w 26686042"/>
              <a:gd name="connsiteY15" fmla="*/ 4814245 h 7066643"/>
              <a:gd name="connsiteX16" fmla="*/ 14004758 w 26686042"/>
              <a:gd name="connsiteY16" fmla="*/ 4549551 h 7066643"/>
              <a:gd name="connsiteX17" fmla="*/ 14486021 w 26686042"/>
              <a:gd name="connsiteY17" fmla="*/ 4332982 h 7066643"/>
              <a:gd name="connsiteX18" fmla="*/ 14991347 w 26686042"/>
              <a:gd name="connsiteY18" fmla="*/ 4116414 h 7066643"/>
              <a:gd name="connsiteX19" fmla="*/ 15713242 w 26686042"/>
              <a:gd name="connsiteY19" fmla="*/ 3947972 h 7066643"/>
              <a:gd name="connsiteX20" fmla="*/ 16242631 w 26686042"/>
              <a:gd name="connsiteY20" fmla="*/ 3514835 h 7066643"/>
              <a:gd name="connsiteX21" fmla="*/ 17493916 w 26686042"/>
              <a:gd name="connsiteY21" fmla="*/ 2431993 h 7066643"/>
              <a:gd name="connsiteX22" fmla="*/ 18047368 w 26686042"/>
              <a:gd name="connsiteY22" fmla="*/ 1926666 h 7066643"/>
              <a:gd name="connsiteX23" fmla="*/ 19322716 w 26686042"/>
              <a:gd name="connsiteY23" fmla="*/ 1421340 h 7066643"/>
              <a:gd name="connsiteX24" fmla="*/ 20213052 w 26686042"/>
              <a:gd name="connsiteY24" fmla="*/ 1012266 h 7066643"/>
              <a:gd name="connsiteX25" fmla="*/ 21560589 w 26686042"/>
              <a:gd name="connsiteY25" fmla="*/ 338498 h 7066643"/>
              <a:gd name="connsiteX26" fmla="*/ 22643431 w 26686042"/>
              <a:gd name="connsiteY26" fmla="*/ 49740 h 7066643"/>
              <a:gd name="connsiteX27" fmla="*/ 23798463 w 26686042"/>
              <a:gd name="connsiteY27" fmla="*/ 25677 h 7066643"/>
              <a:gd name="connsiteX28" fmla="*/ 24592547 w 26686042"/>
              <a:gd name="connsiteY28" fmla="*/ 1614 h 7066643"/>
              <a:gd name="connsiteX29" fmla="*/ 26686042 w 26686042"/>
              <a:gd name="connsiteY29" fmla="*/ 73803 h 7066643"/>
              <a:gd name="connsiteX0" fmla="*/ 0 w 26686042"/>
              <a:gd name="connsiteY0" fmla="*/ 3947972 h 7089559"/>
              <a:gd name="connsiteX1" fmla="*/ 721895 w 26686042"/>
              <a:gd name="connsiteY1" fmla="*/ 4332982 h 7089559"/>
              <a:gd name="connsiteX2" fmla="*/ 1564105 w 26686042"/>
              <a:gd name="connsiteY2" fmla="*/ 5175193 h 7089559"/>
              <a:gd name="connsiteX3" fmla="*/ 2478505 w 26686042"/>
              <a:gd name="connsiteY3" fmla="*/ 5536140 h 7089559"/>
              <a:gd name="connsiteX4" fmla="*/ 3801979 w 26686042"/>
              <a:gd name="connsiteY4" fmla="*/ 5680519 h 7089559"/>
              <a:gd name="connsiteX5" fmla="*/ 4427621 w 26686042"/>
              <a:gd name="connsiteY5" fmla="*/ 5776772 h 7089559"/>
              <a:gd name="connsiteX6" fmla="*/ 7828547 w 26686042"/>
              <a:gd name="connsiteY6" fmla="*/ 6586898 h 7089559"/>
              <a:gd name="connsiteX7" fmla="*/ 9537032 w 26686042"/>
              <a:gd name="connsiteY7" fmla="*/ 6185845 h 7089559"/>
              <a:gd name="connsiteX8" fmla="*/ 10218821 w 26686042"/>
              <a:gd name="connsiteY8" fmla="*/ 7028056 h 7089559"/>
              <a:gd name="connsiteX9" fmla="*/ 10828421 w 26686042"/>
              <a:gd name="connsiteY9" fmla="*/ 7028056 h 7089559"/>
              <a:gd name="connsiteX10" fmla="*/ 11165305 w 26686042"/>
              <a:gd name="connsiteY10" fmla="*/ 7052119 h 7089559"/>
              <a:gd name="connsiteX11" fmla="*/ 11502189 w 26686042"/>
              <a:gd name="connsiteY11" fmla="*/ 6811487 h 7089559"/>
              <a:gd name="connsiteX12" fmla="*/ 11959389 w 26686042"/>
              <a:gd name="connsiteY12" fmla="*/ 6137719 h 7089559"/>
              <a:gd name="connsiteX13" fmla="*/ 12320337 w 26686042"/>
              <a:gd name="connsiteY13" fmla="*/ 5608329 h 7089559"/>
              <a:gd name="connsiteX14" fmla="*/ 12849726 w 26686042"/>
              <a:gd name="connsiteY14" fmla="*/ 5054877 h 7089559"/>
              <a:gd name="connsiteX15" fmla="*/ 13210674 w 26686042"/>
              <a:gd name="connsiteY15" fmla="*/ 4814245 h 7089559"/>
              <a:gd name="connsiteX16" fmla="*/ 14004758 w 26686042"/>
              <a:gd name="connsiteY16" fmla="*/ 4549551 h 7089559"/>
              <a:gd name="connsiteX17" fmla="*/ 14486021 w 26686042"/>
              <a:gd name="connsiteY17" fmla="*/ 4332982 h 7089559"/>
              <a:gd name="connsiteX18" fmla="*/ 14991347 w 26686042"/>
              <a:gd name="connsiteY18" fmla="*/ 4116414 h 7089559"/>
              <a:gd name="connsiteX19" fmla="*/ 15713242 w 26686042"/>
              <a:gd name="connsiteY19" fmla="*/ 3947972 h 7089559"/>
              <a:gd name="connsiteX20" fmla="*/ 16242631 w 26686042"/>
              <a:gd name="connsiteY20" fmla="*/ 3514835 h 7089559"/>
              <a:gd name="connsiteX21" fmla="*/ 17493916 w 26686042"/>
              <a:gd name="connsiteY21" fmla="*/ 2431993 h 7089559"/>
              <a:gd name="connsiteX22" fmla="*/ 18047368 w 26686042"/>
              <a:gd name="connsiteY22" fmla="*/ 1926666 h 7089559"/>
              <a:gd name="connsiteX23" fmla="*/ 19322716 w 26686042"/>
              <a:gd name="connsiteY23" fmla="*/ 1421340 h 7089559"/>
              <a:gd name="connsiteX24" fmla="*/ 20213052 w 26686042"/>
              <a:gd name="connsiteY24" fmla="*/ 1012266 h 7089559"/>
              <a:gd name="connsiteX25" fmla="*/ 21560589 w 26686042"/>
              <a:gd name="connsiteY25" fmla="*/ 338498 h 7089559"/>
              <a:gd name="connsiteX26" fmla="*/ 22643431 w 26686042"/>
              <a:gd name="connsiteY26" fmla="*/ 49740 h 7089559"/>
              <a:gd name="connsiteX27" fmla="*/ 23798463 w 26686042"/>
              <a:gd name="connsiteY27" fmla="*/ 25677 h 7089559"/>
              <a:gd name="connsiteX28" fmla="*/ 24592547 w 26686042"/>
              <a:gd name="connsiteY28" fmla="*/ 1614 h 7089559"/>
              <a:gd name="connsiteX29" fmla="*/ 26686042 w 26686042"/>
              <a:gd name="connsiteY29" fmla="*/ 73803 h 7089559"/>
              <a:gd name="connsiteX0" fmla="*/ 0 w 26686042"/>
              <a:gd name="connsiteY0" fmla="*/ 3947972 h 7089559"/>
              <a:gd name="connsiteX1" fmla="*/ 721895 w 26686042"/>
              <a:gd name="connsiteY1" fmla="*/ 4332982 h 7089559"/>
              <a:gd name="connsiteX2" fmla="*/ 1564105 w 26686042"/>
              <a:gd name="connsiteY2" fmla="*/ 5175193 h 7089559"/>
              <a:gd name="connsiteX3" fmla="*/ 2478505 w 26686042"/>
              <a:gd name="connsiteY3" fmla="*/ 5536140 h 7089559"/>
              <a:gd name="connsiteX4" fmla="*/ 3801979 w 26686042"/>
              <a:gd name="connsiteY4" fmla="*/ 5680519 h 7089559"/>
              <a:gd name="connsiteX5" fmla="*/ 4427621 w 26686042"/>
              <a:gd name="connsiteY5" fmla="*/ 5776772 h 7089559"/>
              <a:gd name="connsiteX6" fmla="*/ 7828547 w 26686042"/>
              <a:gd name="connsiteY6" fmla="*/ 6586898 h 7089559"/>
              <a:gd name="connsiteX7" fmla="*/ 9537032 w 26686042"/>
              <a:gd name="connsiteY7" fmla="*/ 6185845 h 7089559"/>
              <a:gd name="connsiteX8" fmla="*/ 10218821 w 26686042"/>
              <a:gd name="connsiteY8" fmla="*/ 7028056 h 7089559"/>
              <a:gd name="connsiteX9" fmla="*/ 10828421 w 26686042"/>
              <a:gd name="connsiteY9" fmla="*/ 7028056 h 7089559"/>
              <a:gd name="connsiteX10" fmla="*/ 11165305 w 26686042"/>
              <a:gd name="connsiteY10" fmla="*/ 7052119 h 7089559"/>
              <a:gd name="connsiteX11" fmla="*/ 11502189 w 26686042"/>
              <a:gd name="connsiteY11" fmla="*/ 6811487 h 7089559"/>
              <a:gd name="connsiteX12" fmla="*/ 11959389 w 26686042"/>
              <a:gd name="connsiteY12" fmla="*/ 6137719 h 7089559"/>
              <a:gd name="connsiteX13" fmla="*/ 12320337 w 26686042"/>
              <a:gd name="connsiteY13" fmla="*/ 5608329 h 7089559"/>
              <a:gd name="connsiteX14" fmla="*/ 12849726 w 26686042"/>
              <a:gd name="connsiteY14" fmla="*/ 5054877 h 7089559"/>
              <a:gd name="connsiteX15" fmla="*/ 13210674 w 26686042"/>
              <a:gd name="connsiteY15" fmla="*/ 4814245 h 7089559"/>
              <a:gd name="connsiteX16" fmla="*/ 14004758 w 26686042"/>
              <a:gd name="connsiteY16" fmla="*/ 4549551 h 7089559"/>
              <a:gd name="connsiteX17" fmla="*/ 14486021 w 26686042"/>
              <a:gd name="connsiteY17" fmla="*/ 4332982 h 7089559"/>
              <a:gd name="connsiteX18" fmla="*/ 14991347 w 26686042"/>
              <a:gd name="connsiteY18" fmla="*/ 4116414 h 7089559"/>
              <a:gd name="connsiteX19" fmla="*/ 15713242 w 26686042"/>
              <a:gd name="connsiteY19" fmla="*/ 3947972 h 7089559"/>
              <a:gd name="connsiteX20" fmla="*/ 16242631 w 26686042"/>
              <a:gd name="connsiteY20" fmla="*/ 3514835 h 7089559"/>
              <a:gd name="connsiteX21" fmla="*/ 17493916 w 26686042"/>
              <a:gd name="connsiteY21" fmla="*/ 2431993 h 7089559"/>
              <a:gd name="connsiteX22" fmla="*/ 18047368 w 26686042"/>
              <a:gd name="connsiteY22" fmla="*/ 1926666 h 7089559"/>
              <a:gd name="connsiteX23" fmla="*/ 19322716 w 26686042"/>
              <a:gd name="connsiteY23" fmla="*/ 1421340 h 7089559"/>
              <a:gd name="connsiteX24" fmla="*/ 20213052 w 26686042"/>
              <a:gd name="connsiteY24" fmla="*/ 1012266 h 7089559"/>
              <a:gd name="connsiteX25" fmla="*/ 21560589 w 26686042"/>
              <a:gd name="connsiteY25" fmla="*/ 338498 h 7089559"/>
              <a:gd name="connsiteX26" fmla="*/ 22643431 w 26686042"/>
              <a:gd name="connsiteY26" fmla="*/ 49740 h 7089559"/>
              <a:gd name="connsiteX27" fmla="*/ 23798463 w 26686042"/>
              <a:gd name="connsiteY27" fmla="*/ 25677 h 7089559"/>
              <a:gd name="connsiteX28" fmla="*/ 24592547 w 26686042"/>
              <a:gd name="connsiteY28" fmla="*/ 1614 h 7089559"/>
              <a:gd name="connsiteX29" fmla="*/ 26686042 w 26686042"/>
              <a:gd name="connsiteY29" fmla="*/ 73803 h 7089559"/>
              <a:gd name="connsiteX0" fmla="*/ 0 w 26686042"/>
              <a:gd name="connsiteY0" fmla="*/ 3947972 h 7172613"/>
              <a:gd name="connsiteX1" fmla="*/ 721895 w 26686042"/>
              <a:gd name="connsiteY1" fmla="*/ 4332982 h 7172613"/>
              <a:gd name="connsiteX2" fmla="*/ 1564105 w 26686042"/>
              <a:gd name="connsiteY2" fmla="*/ 5175193 h 7172613"/>
              <a:gd name="connsiteX3" fmla="*/ 2478505 w 26686042"/>
              <a:gd name="connsiteY3" fmla="*/ 5536140 h 7172613"/>
              <a:gd name="connsiteX4" fmla="*/ 3801979 w 26686042"/>
              <a:gd name="connsiteY4" fmla="*/ 5680519 h 7172613"/>
              <a:gd name="connsiteX5" fmla="*/ 4427621 w 26686042"/>
              <a:gd name="connsiteY5" fmla="*/ 5776772 h 7172613"/>
              <a:gd name="connsiteX6" fmla="*/ 7828547 w 26686042"/>
              <a:gd name="connsiteY6" fmla="*/ 6586898 h 7172613"/>
              <a:gd name="connsiteX7" fmla="*/ 9537032 w 26686042"/>
              <a:gd name="connsiteY7" fmla="*/ 6185845 h 7172613"/>
              <a:gd name="connsiteX8" fmla="*/ 10218821 w 26686042"/>
              <a:gd name="connsiteY8" fmla="*/ 7028056 h 7172613"/>
              <a:gd name="connsiteX9" fmla="*/ 10828421 w 26686042"/>
              <a:gd name="connsiteY9" fmla="*/ 7172435 h 7172613"/>
              <a:gd name="connsiteX10" fmla="*/ 11165305 w 26686042"/>
              <a:gd name="connsiteY10" fmla="*/ 7052119 h 7172613"/>
              <a:gd name="connsiteX11" fmla="*/ 11502189 w 26686042"/>
              <a:gd name="connsiteY11" fmla="*/ 6811487 h 7172613"/>
              <a:gd name="connsiteX12" fmla="*/ 11959389 w 26686042"/>
              <a:gd name="connsiteY12" fmla="*/ 6137719 h 7172613"/>
              <a:gd name="connsiteX13" fmla="*/ 12320337 w 26686042"/>
              <a:gd name="connsiteY13" fmla="*/ 5608329 h 7172613"/>
              <a:gd name="connsiteX14" fmla="*/ 12849726 w 26686042"/>
              <a:gd name="connsiteY14" fmla="*/ 5054877 h 7172613"/>
              <a:gd name="connsiteX15" fmla="*/ 13210674 w 26686042"/>
              <a:gd name="connsiteY15" fmla="*/ 4814245 h 7172613"/>
              <a:gd name="connsiteX16" fmla="*/ 14004758 w 26686042"/>
              <a:gd name="connsiteY16" fmla="*/ 4549551 h 7172613"/>
              <a:gd name="connsiteX17" fmla="*/ 14486021 w 26686042"/>
              <a:gd name="connsiteY17" fmla="*/ 4332982 h 7172613"/>
              <a:gd name="connsiteX18" fmla="*/ 14991347 w 26686042"/>
              <a:gd name="connsiteY18" fmla="*/ 4116414 h 7172613"/>
              <a:gd name="connsiteX19" fmla="*/ 15713242 w 26686042"/>
              <a:gd name="connsiteY19" fmla="*/ 3947972 h 7172613"/>
              <a:gd name="connsiteX20" fmla="*/ 16242631 w 26686042"/>
              <a:gd name="connsiteY20" fmla="*/ 3514835 h 7172613"/>
              <a:gd name="connsiteX21" fmla="*/ 17493916 w 26686042"/>
              <a:gd name="connsiteY21" fmla="*/ 2431993 h 7172613"/>
              <a:gd name="connsiteX22" fmla="*/ 18047368 w 26686042"/>
              <a:gd name="connsiteY22" fmla="*/ 1926666 h 7172613"/>
              <a:gd name="connsiteX23" fmla="*/ 19322716 w 26686042"/>
              <a:gd name="connsiteY23" fmla="*/ 1421340 h 7172613"/>
              <a:gd name="connsiteX24" fmla="*/ 20213052 w 26686042"/>
              <a:gd name="connsiteY24" fmla="*/ 1012266 h 7172613"/>
              <a:gd name="connsiteX25" fmla="*/ 21560589 w 26686042"/>
              <a:gd name="connsiteY25" fmla="*/ 338498 h 7172613"/>
              <a:gd name="connsiteX26" fmla="*/ 22643431 w 26686042"/>
              <a:gd name="connsiteY26" fmla="*/ 49740 h 7172613"/>
              <a:gd name="connsiteX27" fmla="*/ 23798463 w 26686042"/>
              <a:gd name="connsiteY27" fmla="*/ 25677 h 7172613"/>
              <a:gd name="connsiteX28" fmla="*/ 24592547 w 26686042"/>
              <a:gd name="connsiteY28" fmla="*/ 1614 h 7172613"/>
              <a:gd name="connsiteX29" fmla="*/ 26686042 w 26686042"/>
              <a:gd name="connsiteY29" fmla="*/ 73803 h 717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6686042" h="7172613">
                <a:moveTo>
                  <a:pt x="0" y="3947972"/>
                </a:moveTo>
                <a:cubicBezTo>
                  <a:pt x="230605" y="4038208"/>
                  <a:pt x="461211" y="4128445"/>
                  <a:pt x="721895" y="4332982"/>
                </a:cubicBezTo>
                <a:cubicBezTo>
                  <a:pt x="982579" y="4537519"/>
                  <a:pt x="1271337" y="4974667"/>
                  <a:pt x="1564105" y="5175193"/>
                </a:cubicBezTo>
                <a:cubicBezTo>
                  <a:pt x="1856873" y="5375719"/>
                  <a:pt x="2105526" y="5451919"/>
                  <a:pt x="2478505" y="5536140"/>
                </a:cubicBezTo>
                <a:cubicBezTo>
                  <a:pt x="2851484" y="5620361"/>
                  <a:pt x="3477126" y="5640414"/>
                  <a:pt x="3801979" y="5680519"/>
                </a:cubicBezTo>
                <a:cubicBezTo>
                  <a:pt x="4126832" y="5720624"/>
                  <a:pt x="3756526" y="5625709"/>
                  <a:pt x="4427621" y="5776772"/>
                </a:cubicBezTo>
                <a:cubicBezTo>
                  <a:pt x="5098716" y="5927835"/>
                  <a:pt x="6976979" y="6518719"/>
                  <a:pt x="7828547" y="6586898"/>
                </a:cubicBezTo>
                <a:cubicBezTo>
                  <a:pt x="8680115" y="6655077"/>
                  <a:pt x="9138653" y="6112319"/>
                  <a:pt x="9537032" y="6185845"/>
                </a:cubicBezTo>
                <a:cubicBezTo>
                  <a:pt x="9764295" y="6466582"/>
                  <a:pt x="10003590" y="6863624"/>
                  <a:pt x="10218821" y="7028056"/>
                </a:cubicBezTo>
                <a:cubicBezTo>
                  <a:pt x="10434052" y="7192488"/>
                  <a:pt x="10670674" y="7168424"/>
                  <a:pt x="10828421" y="7172435"/>
                </a:cubicBezTo>
                <a:cubicBezTo>
                  <a:pt x="10986168" y="7176446"/>
                  <a:pt x="11053010" y="7112277"/>
                  <a:pt x="11165305" y="7052119"/>
                </a:cubicBezTo>
                <a:cubicBezTo>
                  <a:pt x="11277600" y="6991961"/>
                  <a:pt x="11369842" y="6963887"/>
                  <a:pt x="11502189" y="6811487"/>
                </a:cubicBezTo>
                <a:cubicBezTo>
                  <a:pt x="11634536" y="6659087"/>
                  <a:pt x="11959389" y="6137719"/>
                  <a:pt x="11959389" y="6137719"/>
                </a:cubicBezTo>
                <a:cubicBezTo>
                  <a:pt x="12095747" y="5937193"/>
                  <a:pt x="12171948" y="5788803"/>
                  <a:pt x="12320337" y="5608329"/>
                </a:cubicBezTo>
                <a:cubicBezTo>
                  <a:pt x="12468726" y="5427855"/>
                  <a:pt x="12701336" y="5187224"/>
                  <a:pt x="12849726" y="5054877"/>
                </a:cubicBezTo>
                <a:cubicBezTo>
                  <a:pt x="12998116" y="4922530"/>
                  <a:pt x="13018169" y="4898466"/>
                  <a:pt x="13210674" y="4814245"/>
                </a:cubicBezTo>
                <a:cubicBezTo>
                  <a:pt x="13403179" y="4730024"/>
                  <a:pt x="13792200" y="4629762"/>
                  <a:pt x="14004758" y="4549551"/>
                </a:cubicBezTo>
                <a:cubicBezTo>
                  <a:pt x="14217316" y="4469341"/>
                  <a:pt x="14321590" y="4405171"/>
                  <a:pt x="14486021" y="4332982"/>
                </a:cubicBezTo>
                <a:cubicBezTo>
                  <a:pt x="14650452" y="4260793"/>
                  <a:pt x="14786810" y="4180582"/>
                  <a:pt x="14991347" y="4116414"/>
                </a:cubicBezTo>
                <a:cubicBezTo>
                  <a:pt x="15195884" y="4052246"/>
                  <a:pt x="15504695" y="4048235"/>
                  <a:pt x="15713242" y="3947972"/>
                </a:cubicBezTo>
                <a:cubicBezTo>
                  <a:pt x="15921789" y="3847709"/>
                  <a:pt x="15945852" y="3767498"/>
                  <a:pt x="16242631" y="3514835"/>
                </a:cubicBezTo>
                <a:cubicBezTo>
                  <a:pt x="16539410" y="3262172"/>
                  <a:pt x="17193127" y="2696688"/>
                  <a:pt x="17493916" y="2431993"/>
                </a:cubicBezTo>
                <a:cubicBezTo>
                  <a:pt x="17794706" y="2167298"/>
                  <a:pt x="17742568" y="2095108"/>
                  <a:pt x="18047368" y="1926666"/>
                </a:cubicBezTo>
                <a:cubicBezTo>
                  <a:pt x="18352168" y="1758224"/>
                  <a:pt x="18961769" y="1573740"/>
                  <a:pt x="19322716" y="1421340"/>
                </a:cubicBezTo>
                <a:cubicBezTo>
                  <a:pt x="19683663" y="1268940"/>
                  <a:pt x="19840073" y="1192740"/>
                  <a:pt x="20213052" y="1012266"/>
                </a:cubicBezTo>
                <a:cubicBezTo>
                  <a:pt x="20586031" y="831792"/>
                  <a:pt x="21155526" y="498919"/>
                  <a:pt x="21560589" y="338498"/>
                </a:cubicBezTo>
                <a:cubicBezTo>
                  <a:pt x="21965652" y="178077"/>
                  <a:pt x="22270452" y="101877"/>
                  <a:pt x="22643431" y="49740"/>
                </a:cubicBezTo>
                <a:cubicBezTo>
                  <a:pt x="23016410" y="-2397"/>
                  <a:pt x="23798463" y="25677"/>
                  <a:pt x="23798463" y="25677"/>
                </a:cubicBezTo>
                <a:cubicBezTo>
                  <a:pt x="24123316" y="17656"/>
                  <a:pt x="24111284" y="-6407"/>
                  <a:pt x="24592547" y="1614"/>
                </a:cubicBezTo>
                <a:cubicBezTo>
                  <a:pt x="25073810" y="9635"/>
                  <a:pt x="25879926" y="41719"/>
                  <a:pt x="26686042" y="73803"/>
                </a:cubicBezTo>
              </a:path>
            </a:pathLst>
          </a:custGeom>
          <a:noFill/>
          <a:ln w="1524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32AA1FB1-BD4F-4A1B-A5B7-A7C915B81CE4}"/>
              </a:ext>
            </a:extLst>
          </p:cNvPr>
          <p:cNvSpPr/>
          <p:nvPr/>
        </p:nvSpPr>
        <p:spPr>
          <a:xfrm>
            <a:off x="16763691" y="354592"/>
            <a:ext cx="6348784" cy="870613"/>
          </a:xfrm>
          <a:custGeom>
            <a:avLst/>
            <a:gdLst>
              <a:gd name="connsiteX0" fmla="*/ 3684719 w 6247257"/>
              <a:gd name="connsiteY0" fmla="*/ 54481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564403 w 6247257"/>
              <a:gd name="connsiteY13" fmla="*/ 54481 h 922653"/>
              <a:gd name="connsiteX0" fmla="*/ 3684719 w 6247257"/>
              <a:gd name="connsiteY0" fmla="*/ 54481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564403 w 6247257"/>
              <a:gd name="connsiteY13" fmla="*/ 54481 h 922653"/>
              <a:gd name="connsiteX14" fmla="*/ 3684719 w 6247257"/>
              <a:gd name="connsiteY14" fmla="*/ 54481 h 922653"/>
              <a:gd name="connsiteX0" fmla="*/ 3564403 w 6247257"/>
              <a:gd name="connsiteY0" fmla="*/ 54481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564403 w 6247257"/>
              <a:gd name="connsiteY13" fmla="*/ 54481 h 922653"/>
              <a:gd name="connsiteX0" fmla="*/ 3451953 w 6247257"/>
              <a:gd name="connsiteY0" fmla="*/ 24889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451953 w 6247257"/>
              <a:gd name="connsiteY13" fmla="*/ 24889 h 922653"/>
              <a:gd name="connsiteX0" fmla="*/ 3451953 w 6247257"/>
              <a:gd name="connsiteY0" fmla="*/ 24889 h 922653"/>
              <a:gd name="connsiteX1" fmla="*/ 3007367 w 6247257"/>
              <a:gd name="connsiteY1" fmla="*/ 207738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451953 w 6247257"/>
              <a:gd name="connsiteY13" fmla="*/ 24889 h 922653"/>
              <a:gd name="connsiteX0" fmla="*/ 3554152 w 6349456"/>
              <a:gd name="connsiteY0" fmla="*/ 24889 h 925921"/>
              <a:gd name="connsiteX1" fmla="*/ 3109566 w 6349456"/>
              <a:gd name="connsiteY1" fmla="*/ 207738 h 925921"/>
              <a:gd name="connsiteX2" fmla="*/ 1765613 w 6349456"/>
              <a:gd name="connsiteY2" fmla="*/ 535744 h 925921"/>
              <a:gd name="connsiteX3" fmla="*/ 634644 w 6349456"/>
              <a:gd name="connsiteY3" fmla="*/ 656060 h 925921"/>
              <a:gd name="connsiteX4" fmla="*/ 1682 w 6349456"/>
              <a:gd name="connsiteY4" fmla="*/ 805578 h 925921"/>
              <a:gd name="connsiteX5" fmla="*/ 514328 w 6349456"/>
              <a:gd name="connsiteY5" fmla="*/ 920754 h 925921"/>
              <a:gd name="connsiteX6" fmla="*/ 2246876 w 6349456"/>
              <a:gd name="connsiteY6" fmla="*/ 631996 h 925921"/>
              <a:gd name="connsiteX7" fmla="*/ 3642539 w 6349456"/>
              <a:gd name="connsiteY7" fmla="*/ 439491 h 925921"/>
              <a:gd name="connsiteX8" fmla="*/ 5158518 w 6349456"/>
              <a:gd name="connsiteY8" fmla="*/ 222923 h 925921"/>
              <a:gd name="connsiteX9" fmla="*/ 6048855 w 6349456"/>
              <a:gd name="connsiteY9" fmla="*/ 78544 h 925921"/>
              <a:gd name="connsiteX10" fmla="*/ 6289486 w 6349456"/>
              <a:gd name="connsiteY10" fmla="*/ 6354 h 925921"/>
              <a:gd name="connsiteX11" fmla="*/ 5038202 w 6349456"/>
              <a:gd name="connsiteY11" fmla="*/ 6354 h 925921"/>
              <a:gd name="connsiteX12" fmla="*/ 4147865 w 6349456"/>
              <a:gd name="connsiteY12" fmla="*/ 30418 h 925921"/>
              <a:gd name="connsiteX13" fmla="*/ 3554152 w 6349456"/>
              <a:gd name="connsiteY13" fmla="*/ 24889 h 925921"/>
              <a:gd name="connsiteX0" fmla="*/ 3553472 w 6348776"/>
              <a:gd name="connsiteY0" fmla="*/ 24889 h 872842"/>
              <a:gd name="connsiteX1" fmla="*/ 3108886 w 6348776"/>
              <a:gd name="connsiteY1" fmla="*/ 207738 h 872842"/>
              <a:gd name="connsiteX2" fmla="*/ 1764933 w 6348776"/>
              <a:gd name="connsiteY2" fmla="*/ 535744 h 872842"/>
              <a:gd name="connsiteX3" fmla="*/ 633964 w 6348776"/>
              <a:gd name="connsiteY3" fmla="*/ 656060 h 872842"/>
              <a:gd name="connsiteX4" fmla="*/ 1002 w 6348776"/>
              <a:gd name="connsiteY4" fmla="*/ 805578 h 872842"/>
              <a:gd name="connsiteX5" fmla="*/ 537322 w 6348776"/>
              <a:gd name="connsiteY5" fmla="*/ 864529 h 872842"/>
              <a:gd name="connsiteX6" fmla="*/ 2246196 w 6348776"/>
              <a:gd name="connsiteY6" fmla="*/ 631996 h 872842"/>
              <a:gd name="connsiteX7" fmla="*/ 3641859 w 6348776"/>
              <a:gd name="connsiteY7" fmla="*/ 439491 h 872842"/>
              <a:gd name="connsiteX8" fmla="*/ 5157838 w 6348776"/>
              <a:gd name="connsiteY8" fmla="*/ 222923 h 872842"/>
              <a:gd name="connsiteX9" fmla="*/ 6048175 w 6348776"/>
              <a:gd name="connsiteY9" fmla="*/ 78544 h 872842"/>
              <a:gd name="connsiteX10" fmla="*/ 6288806 w 6348776"/>
              <a:gd name="connsiteY10" fmla="*/ 6354 h 872842"/>
              <a:gd name="connsiteX11" fmla="*/ 5037522 w 6348776"/>
              <a:gd name="connsiteY11" fmla="*/ 6354 h 872842"/>
              <a:gd name="connsiteX12" fmla="*/ 4147185 w 6348776"/>
              <a:gd name="connsiteY12" fmla="*/ 30418 h 872842"/>
              <a:gd name="connsiteX13" fmla="*/ 3553472 w 6348776"/>
              <a:gd name="connsiteY13" fmla="*/ 24889 h 872842"/>
              <a:gd name="connsiteX0" fmla="*/ 3553480 w 6348784"/>
              <a:gd name="connsiteY0" fmla="*/ 24889 h 870613"/>
              <a:gd name="connsiteX1" fmla="*/ 3108894 w 6348784"/>
              <a:gd name="connsiteY1" fmla="*/ 207738 h 870613"/>
              <a:gd name="connsiteX2" fmla="*/ 1764941 w 6348784"/>
              <a:gd name="connsiteY2" fmla="*/ 535744 h 870613"/>
              <a:gd name="connsiteX3" fmla="*/ 633972 w 6348784"/>
              <a:gd name="connsiteY3" fmla="*/ 656060 h 870613"/>
              <a:gd name="connsiteX4" fmla="*/ 1010 w 6348784"/>
              <a:gd name="connsiteY4" fmla="*/ 805578 h 870613"/>
              <a:gd name="connsiteX5" fmla="*/ 537330 w 6348784"/>
              <a:gd name="connsiteY5" fmla="*/ 864529 h 870613"/>
              <a:gd name="connsiteX6" fmla="*/ 2258041 w 6348784"/>
              <a:gd name="connsiteY6" fmla="*/ 667506 h 870613"/>
              <a:gd name="connsiteX7" fmla="*/ 3641867 w 6348784"/>
              <a:gd name="connsiteY7" fmla="*/ 439491 h 870613"/>
              <a:gd name="connsiteX8" fmla="*/ 5157846 w 6348784"/>
              <a:gd name="connsiteY8" fmla="*/ 222923 h 870613"/>
              <a:gd name="connsiteX9" fmla="*/ 6048183 w 6348784"/>
              <a:gd name="connsiteY9" fmla="*/ 78544 h 870613"/>
              <a:gd name="connsiteX10" fmla="*/ 6288814 w 6348784"/>
              <a:gd name="connsiteY10" fmla="*/ 6354 h 870613"/>
              <a:gd name="connsiteX11" fmla="*/ 5037530 w 6348784"/>
              <a:gd name="connsiteY11" fmla="*/ 6354 h 870613"/>
              <a:gd name="connsiteX12" fmla="*/ 4147193 w 6348784"/>
              <a:gd name="connsiteY12" fmla="*/ 30418 h 870613"/>
              <a:gd name="connsiteX13" fmla="*/ 3553480 w 6348784"/>
              <a:gd name="connsiteY13" fmla="*/ 24889 h 87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48784" h="870613">
                <a:moveTo>
                  <a:pt x="3553480" y="24889"/>
                </a:moveTo>
                <a:cubicBezTo>
                  <a:pt x="3454605" y="82879"/>
                  <a:pt x="3406984" y="122596"/>
                  <a:pt x="3108894" y="207738"/>
                </a:cubicBezTo>
                <a:cubicBezTo>
                  <a:pt x="2810804" y="292880"/>
                  <a:pt x="2177428" y="461024"/>
                  <a:pt x="1764941" y="535744"/>
                </a:cubicBezTo>
                <a:cubicBezTo>
                  <a:pt x="1352454" y="610464"/>
                  <a:pt x="927961" y="611088"/>
                  <a:pt x="633972" y="656060"/>
                </a:cubicBezTo>
                <a:cubicBezTo>
                  <a:pt x="339984" y="701032"/>
                  <a:pt x="17117" y="770833"/>
                  <a:pt x="1010" y="805578"/>
                </a:cubicBezTo>
                <a:cubicBezTo>
                  <a:pt x="-15097" y="840323"/>
                  <a:pt x="161158" y="887541"/>
                  <a:pt x="537330" y="864529"/>
                </a:cubicBezTo>
                <a:cubicBezTo>
                  <a:pt x="913502" y="841517"/>
                  <a:pt x="1740618" y="738346"/>
                  <a:pt x="2258041" y="667506"/>
                </a:cubicBezTo>
                <a:lnTo>
                  <a:pt x="3641867" y="439491"/>
                </a:lnTo>
                <a:lnTo>
                  <a:pt x="5157846" y="222923"/>
                </a:lnTo>
                <a:cubicBezTo>
                  <a:pt x="5558899" y="162765"/>
                  <a:pt x="5859688" y="114639"/>
                  <a:pt x="6048183" y="78544"/>
                </a:cubicBezTo>
                <a:cubicBezTo>
                  <a:pt x="6236678" y="42449"/>
                  <a:pt x="6457256" y="18386"/>
                  <a:pt x="6288814" y="6354"/>
                </a:cubicBezTo>
                <a:cubicBezTo>
                  <a:pt x="6120372" y="-5678"/>
                  <a:pt x="5394467" y="2343"/>
                  <a:pt x="5037530" y="6354"/>
                </a:cubicBezTo>
                <a:cubicBezTo>
                  <a:pt x="4680593" y="10365"/>
                  <a:pt x="4375793" y="22397"/>
                  <a:pt x="4147193" y="30418"/>
                </a:cubicBezTo>
                <a:cubicBezTo>
                  <a:pt x="3918593" y="38439"/>
                  <a:pt x="3669785" y="56973"/>
                  <a:pt x="3553480" y="2488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7D518EE4-E262-4800-8F25-2CBB5F9302C1}"/>
              </a:ext>
            </a:extLst>
          </p:cNvPr>
          <p:cNvSpPr/>
          <p:nvPr/>
        </p:nvSpPr>
        <p:spPr>
          <a:xfrm rot="13743853" flipH="1">
            <a:off x="16665886" y="9157421"/>
            <a:ext cx="74984" cy="1053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BCA601B2-C267-41FC-BABA-58868E83B4F4}"/>
              </a:ext>
            </a:extLst>
          </p:cNvPr>
          <p:cNvSpPr/>
          <p:nvPr/>
        </p:nvSpPr>
        <p:spPr>
          <a:xfrm rot="9853143">
            <a:off x="15584049" y="9625880"/>
            <a:ext cx="53183" cy="472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D847E85B-20A0-4555-B815-062074DB346E}"/>
              </a:ext>
            </a:extLst>
          </p:cNvPr>
          <p:cNvSpPr/>
          <p:nvPr/>
        </p:nvSpPr>
        <p:spPr>
          <a:xfrm rot="14416488" flipH="1">
            <a:off x="16212371" y="9327306"/>
            <a:ext cx="129337" cy="703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4483F2B-82FE-4DD0-908E-87C439D13F80}"/>
              </a:ext>
            </a:extLst>
          </p:cNvPr>
          <p:cNvSpPr/>
          <p:nvPr/>
        </p:nvSpPr>
        <p:spPr>
          <a:xfrm rot="13616105" flipH="1">
            <a:off x="16905717" y="8887285"/>
            <a:ext cx="121102" cy="1354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85EEF543-D982-428B-8A7B-D725F4B96C4A}"/>
              </a:ext>
            </a:extLst>
          </p:cNvPr>
          <p:cNvSpPr/>
          <p:nvPr/>
        </p:nvSpPr>
        <p:spPr>
          <a:xfrm rot="15199585" flipH="1">
            <a:off x="16012599" y="9141014"/>
            <a:ext cx="175021" cy="1642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16C3F08C-863C-47FE-BD2F-758D5AE92AF1}"/>
              </a:ext>
            </a:extLst>
          </p:cNvPr>
          <p:cNvSpPr/>
          <p:nvPr/>
        </p:nvSpPr>
        <p:spPr>
          <a:xfrm rot="8858338">
            <a:off x="16959923" y="10122292"/>
            <a:ext cx="171362" cy="1631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DB090FC-037E-4D6F-AC41-21E4F8D3CC5A}"/>
              </a:ext>
            </a:extLst>
          </p:cNvPr>
          <p:cNvSpPr/>
          <p:nvPr/>
        </p:nvSpPr>
        <p:spPr>
          <a:xfrm rot="9183319">
            <a:off x="16399399" y="8961745"/>
            <a:ext cx="129562" cy="1054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75204CB7-A5B9-4B00-A777-3FB6A6CF5762}"/>
              </a:ext>
            </a:extLst>
          </p:cNvPr>
          <p:cNvSpPr/>
          <p:nvPr/>
        </p:nvSpPr>
        <p:spPr>
          <a:xfrm rot="15199585" flipH="1">
            <a:off x="14176166" y="8454113"/>
            <a:ext cx="98054" cy="567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1D0976DA-38BC-4811-BAD2-D58CADD4654E}"/>
              </a:ext>
            </a:extLst>
          </p:cNvPr>
          <p:cNvSpPr/>
          <p:nvPr/>
        </p:nvSpPr>
        <p:spPr>
          <a:xfrm rot="15199585" flipH="1">
            <a:off x="14244615" y="8302315"/>
            <a:ext cx="98054" cy="567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3AEE9104-4432-4A87-85D8-D1E3F5C6A958}"/>
              </a:ext>
            </a:extLst>
          </p:cNvPr>
          <p:cNvSpPr/>
          <p:nvPr/>
        </p:nvSpPr>
        <p:spPr>
          <a:xfrm rot="15199585" flipH="1">
            <a:off x="14346714" y="9017982"/>
            <a:ext cx="98054" cy="567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7F86D72B-A4EC-435C-8CBD-FBE5BFDDF59D}"/>
              </a:ext>
            </a:extLst>
          </p:cNvPr>
          <p:cNvSpPr/>
          <p:nvPr/>
        </p:nvSpPr>
        <p:spPr>
          <a:xfrm rot="15199585" flipH="1">
            <a:off x="14584268" y="8801221"/>
            <a:ext cx="47277" cy="361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3A698-1B91-40B2-9E02-7314AD0BCD2A}"/>
              </a:ext>
            </a:extLst>
          </p:cNvPr>
          <p:cNvSpPr/>
          <p:nvPr/>
        </p:nvSpPr>
        <p:spPr>
          <a:xfrm rot="9917099">
            <a:off x="14539140" y="9012415"/>
            <a:ext cx="82814" cy="851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3A87D605-512E-4576-9E74-AAE45BE75789}"/>
              </a:ext>
            </a:extLst>
          </p:cNvPr>
          <p:cNvSpPr/>
          <p:nvPr/>
        </p:nvSpPr>
        <p:spPr>
          <a:xfrm rot="8858338">
            <a:off x="16846443" y="9894520"/>
            <a:ext cx="171362" cy="1631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70">
            <a:extLst>
              <a:ext uri="{FF2B5EF4-FFF2-40B4-BE49-F238E27FC236}">
                <a16:creationId xmlns:a16="http://schemas.microsoft.com/office/drawing/2014/main" id="{930E51D8-9E33-4C01-B645-B175957C520D}"/>
              </a:ext>
            </a:extLst>
          </p:cNvPr>
          <p:cNvSpPr/>
          <p:nvPr/>
        </p:nvSpPr>
        <p:spPr>
          <a:xfrm rot="8656240">
            <a:off x="13335138" y="10911960"/>
            <a:ext cx="258347" cy="74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FE5AF23A-7C6B-4812-B4BF-FAB53A0B4554}"/>
              </a:ext>
            </a:extLst>
          </p:cNvPr>
          <p:cNvSpPr/>
          <p:nvPr/>
        </p:nvSpPr>
        <p:spPr>
          <a:xfrm rot="9271791">
            <a:off x="14825224" y="10353582"/>
            <a:ext cx="147952" cy="1362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EC2E0FE8-5AAC-4C71-BACC-F6C0F21CD1EF}"/>
              </a:ext>
            </a:extLst>
          </p:cNvPr>
          <p:cNvSpPr/>
          <p:nvPr/>
        </p:nvSpPr>
        <p:spPr>
          <a:xfrm rot="13644464">
            <a:off x="13503182" y="11160951"/>
            <a:ext cx="227176" cy="842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BBDF4009-D3C7-4FA1-A161-E6009A910FFB}"/>
              </a:ext>
            </a:extLst>
          </p:cNvPr>
          <p:cNvSpPr/>
          <p:nvPr/>
        </p:nvSpPr>
        <p:spPr>
          <a:xfrm rot="9570660">
            <a:off x="13624795" y="10743279"/>
            <a:ext cx="344949" cy="703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2F26667-EDFE-49DB-8D6F-90EB5CF35657}"/>
              </a:ext>
            </a:extLst>
          </p:cNvPr>
          <p:cNvSpPr/>
          <p:nvPr/>
        </p:nvSpPr>
        <p:spPr>
          <a:xfrm rot="9548829">
            <a:off x="15188833" y="9841686"/>
            <a:ext cx="267146" cy="1095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327B1B47-4005-465B-87C7-79B3EC993C3C}"/>
              </a:ext>
            </a:extLst>
          </p:cNvPr>
          <p:cNvSpPr/>
          <p:nvPr/>
        </p:nvSpPr>
        <p:spPr>
          <a:xfrm rot="14964136">
            <a:off x="14373955" y="10550065"/>
            <a:ext cx="294563" cy="1183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8" name="Group 77">
            <a:extLst>
              <a:ext uri="{FF2B5EF4-FFF2-40B4-BE49-F238E27FC236}">
                <a16:creationId xmlns:a16="http://schemas.microsoft.com/office/drawing/2014/main" id="{567CA9BA-0682-412B-AFEF-F74FF99C6B99}"/>
              </a:ext>
            </a:extLst>
          </p:cNvPr>
          <p:cNvGrpSpPr/>
          <p:nvPr/>
        </p:nvGrpSpPr>
        <p:grpSpPr>
          <a:xfrm rot="11696039">
            <a:off x="14167804" y="10658576"/>
            <a:ext cx="285704" cy="245847"/>
            <a:chOff x="2304357" y="2005557"/>
            <a:chExt cx="112546" cy="100331"/>
          </a:xfrm>
        </p:grpSpPr>
        <p:sp>
          <p:nvSpPr>
            <p:cNvPr id="79" name="Rectangle 78">
              <a:extLst>
                <a:ext uri="{FF2B5EF4-FFF2-40B4-BE49-F238E27FC236}">
                  <a16:creationId xmlns:a16="http://schemas.microsoft.com/office/drawing/2014/main" id="{42B6ED51-ECCE-4192-8592-5B132D076400}"/>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A436361C-BFA6-450A-8B43-BF993CF706AD}"/>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1" name="Rectangle 80">
            <a:extLst>
              <a:ext uri="{FF2B5EF4-FFF2-40B4-BE49-F238E27FC236}">
                <a16:creationId xmlns:a16="http://schemas.microsoft.com/office/drawing/2014/main" id="{A171CE06-C269-4A1C-8015-03B91A4C3743}"/>
              </a:ext>
            </a:extLst>
          </p:cNvPr>
          <p:cNvSpPr/>
          <p:nvPr/>
        </p:nvSpPr>
        <p:spPr>
          <a:xfrm rot="13689484">
            <a:off x="13251464" y="11054658"/>
            <a:ext cx="227176" cy="842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8A95144D-AB31-48A1-A4F9-37499255EE9B}"/>
              </a:ext>
            </a:extLst>
          </p:cNvPr>
          <p:cNvSpPr/>
          <p:nvPr/>
        </p:nvSpPr>
        <p:spPr>
          <a:xfrm rot="4080750">
            <a:off x="15390276" y="9723188"/>
            <a:ext cx="223006" cy="399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11964D27-0097-46EE-9007-7BEBAE25DFDB}"/>
              </a:ext>
            </a:extLst>
          </p:cNvPr>
          <p:cNvSpPr/>
          <p:nvPr/>
        </p:nvSpPr>
        <p:spPr>
          <a:xfrm rot="15103427">
            <a:off x="15955135" y="9428390"/>
            <a:ext cx="398054" cy="1069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27681696-2020-41B0-8404-92BE80E0273E}"/>
              </a:ext>
            </a:extLst>
          </p:cNvPr>
          <p:cNvSpPr/>
          <p:nvPr/>
        </p:nvSpPr>
        <p:spPr>
          <a:xfrm rot="15199585" flipH="1">
            <a:off x="15417782" y="9669389"/>
            <a:ext cx="47277" cy="361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C82948E7-8DFF-4C7B-A31C-C77A5DF89E8A}"/>
              </a:ext>
            </a:extLst>
          </p:cNvPr>
          <p:cNvSpPr/>
          <p:nvPr/>
        </p:nvSpPr>
        <p:spPr>
          <a:xfrm rot="14947601" flipH="1">
            <a:off x="16011381" y="9601037"/>
            <a:ext cx="84387" cy="565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9B814B5E-428E-4900-88DD-BE9D920F0273}"/>
              </a:ext>
            </a:extLst>
          </p:cNvPr>
          <p:cNvSpPr/>
          <p:nvPr/>
        </p:nvSpPr>
        <p:spPr>
          <a:xfrm rot="16400119">
            <a:off x="13661635" y="10373891"/>
            <a:ext cx="190319" cy="1298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CCB850F7-8EBE-4A36-B041-00798E728242}"/>
              </a:ext>
            </a:extLst>
          </p:cNvPr>
          <p:cNvSpPr/>
          <p:nvPr/>
        </p:nvSpPr>
        <p:spPr>
          <a:xfrm rot="9889910">
            <a:off x="14248535" y="10600380"/>
            <a:ext cx="105153" cy="31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76932003-E5EC-434F-B4F8-CBDC7AA70A08}"/>
              </a:ext>
            </a:extLst>
          </p:cNvPr>
          <p:cNvSpPr/>
          <p:nvPr/>
        </p:nvSpPr>
        <p:spPr>
          <a:xfrm rot="17452798">
            <a:off x="14003144" y="10179741"/>
            <a:ext cx="190319" cy="1298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E13196E1-E797-4511-AA37-1AEC50C833C0}"/>
              </a:ext>
            </a:extLst>
          </p:cNvPr>
          <p:cNvSpPr/>
          <p:nvPr/>
        </p:nvSpPr>
        <p:spPr>
          <a:xfrm rot="17452798">
            <a:off x="13677856" y="10101474"/>
            <a:ext cx="190319" cy="1298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F398EBCA-C83B-4883-851D-08347E9626C5}"/>
              </a:ext>
            </a:extLst>
          </p:cNvPr>
          <p:cNvSpPr/>
          <p:nvPr/>
        </p:nvSpPr>
        <p:spPr>
          <a:xfrm rot="20201075">
            <a:off x="13837222" y="10819799"/>
            <a:ext cx="162655" cy="5564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AED3314C-EB4B-4461-9EFF-5E248F15FCEB}"/>
              </a:ext>
            </a:extLst>
          </p:cNvPr>
          <p:cNvSpPr/>
          <p:nvPr/>
        </p:nvSpPr>
        <p:spPr>
          <a:xfrm rot="14564139" flipH="1">
            <a:off x="13740571" y="10859295"/>
            <a:ext cx="64306" cy="723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C90B1DD-56EB-48F0-B10B-3B91E360EB23}"/>
              </a:ext>
            </a:extLst>
          </p:cNvPr>
          <p:cNvSpPr/>
          <p:nvPr/>
        </p:nvSpPr>
        <p:spPr>
          <a:xfrm rot="8700426">
            <a:off x="17031133" y="9496913"/>
            <a:ext cx="190742" cy="1217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92BAD614-97E4-40A8-979B-56504F951368}"/>
              </a:ext>
            </a:extLst>
          </p:cNvPr>
          <p:cNvSpPr/>
          <p:nvPr/>
        </p:nvSpPr>
        <p:spPr>
          <a:xfrm rot="8491488">
            <a:off x="16649588" y="9482782"/>
            <a:ext cx="266974" cy="1502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977BB86A-064D-4BFA-8584-B785A9B3A6FD}"/>
              </a:ext>
            </a:extLst>
          </p:cNvPr>
          <p:cNvSpPr/>
          <p:nvPr/>
        </p:nvSpPr>
        <p:spPr>
          <a:xfrm rot="13667684">
            <a:off x="16633417" y="8939092"/>
            <a:ext cx="303414" cy="9708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7833CD76-C18F-4B4D-945E-BCCA07A758D0}"/>
              </a:ext>
            </a:extLst>
          </p:cNvPr>
          <p:cNvSpPr/>
          <p:nvPr/>
        </p:nvSpPr>
        <p:spPr>
          <a:xfrm rot="14416488" flipH="1">
            <a:off x="16283882" y="9491394"/>
            <a:ext cx="94653" cy="8342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47B34C9-C5BD-4C3F-BBBE-4705205E7844}"/>
              </a:ext>
            </a:extLst>
          </p:cNvPr>
          <p:cNvSpPr/>
          <p:nvPr/>
        </p:nvSpPr>
        <p:spPr>
          <a:xfrm rot="14935747" flipH="1">
            <a:off x="15706663" y="9677088"/>
            <a:ext cx="138651" cy="1121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20A03791-5B55-4887-AAAE-D0ADDDD30851}"/>
              </a:ext>
            </a:extLst>
          </p:cNvPr>
          <p:cNvSpPr/>
          <p:nvPr/>
        </p:nvSpPr>
        <p:spPr>
          <a:xfrm rot="15199585" flipH="1">
            <a:off x="13979622" y="10376175"/>
            <a:ext cx="85571" cy="1485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24E166FC-5084-4D2B-8713-466F702B8EC8}"/>
              </a:ext>
            </a:extLst>
          </p:cNvPr>
          <p:cNvSpPr/>
          <p:nvPr/>
        </p:nvSpPr>
        <p:spPr>
          <a:xfrm rot="13900697" flipH="1">
            <a:off x="13789960" y="11008525"/>
            <a:ext cx="114157" cy="2444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9" name="Group 98">
            <a:extLst>
              <a:ext uri="{FF2B5EF4-FFF2-40B4-BE49-F238E27FC236}">
                <a16:creationId xmlns:a16="http://schemas.microsoft.com/office/drawing/2014/main" id="{A1E4FB7A-F6A5-4EDB-B36C-A704CCA90184}"/>
              </a:ext>
            </a:extLst>
          </p:cNvPr>
          <p:cNvGrpSpPr/>
          <p:nvPr/>
        </p:nvGrpSpPr>
        <p:grpSpPr>
          <a:xfrm rot="15003024">
            <a:off x="13301023" y="10324369"/>
            <a:ext cx="244315" cy="345240"/>
            <a:chOff x="3285306" y="13191307"/>
            <a:chExt cx="390525" cy="735062"/>
          </a:xfrm>
        </p:grpSpPr>
        <p:sp>
          <p:nvSpPr>
            <p:cNvPr id="100" name="Rectangle 99">
              <a:extLst>
                <a:ext uri="{FF2B5EF4-FFF2-40B4-BE49-F238E27FC236}">
                  <a16:creationId xmlns:a16="http://schemas.microsoft.com/office/drawing/2014/main" id="{0146AA44-449D-44BC-8D53-6B36DD2A9E2B}"/>
                </a:ext>
              </a:extLst>
            </p:cNvPr>
            <p:cNvSpPr/>
            <p:nvPr/>
          </p:nvSpPr>
          <p:spPr>
            <a:xfrm rot="16200000">
              <a:off x="3113038" y="13363575"/>
              <a:ext cx="735062" cy="39052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1" name="Straight Connector 100">
              <a:extLst>
                <a:ext uri="{FF2B5EF4-FFF2-40B4-BE49-F238E27FC236}">
                  <a16:creationId xmlns:a16="http://schemas.microsoft.com/office/drawing/2014/main" id="{9FD81005-9114-4381-8C34-554A2ACF13D4}"/>
                </a:ext>
              </a:extLst>
            </p:cNvPr>
            <p:cNvCxnSpPr>
              <a:cxnSpLocks noChangeAspect="1"/>
            </p:cNvCxnSpPr>
            <p:nvPr/>
          </p:nvCxnSpPr>
          <p:spPr>
            <a:xfrm flipH="1">
              <a:off x="3476625" y="13260780"/>
              <a:ext cx="3945" cy="587709"/>
            </a:xfrm>
            <a:prstGeom prst="line">
              <a:avLst/>
            </a:prstGeom>
            <a:ln w="50800">
              <a:solidFill>
                <a:schemeClr val="bg1"/>
              </a:solidFill>
            </a:ln>
          </p:spPr>
          <p:style>
            <a:lnRef idx="1">
              <a:schemeClr val="accent1"/>
            </a:lnRef>
            <a:fillRef idx="0">
              <a:schemeClr val="accent1"/>
            </a:fillRef>
            <a:effectRef idx="0">
              <a:schemeClr val="accent1"/>
            </a:effectRef>
            <a:fontRef idx="minor">
              <a:schemeClr val="tx1"/>
            </a:fontRef>
          </p:style>
        </p:cxnSp>
        <p:sp>
          <p:nvSpPr>
            <p:cNvPr id="102" name="Freeform 150">
              <a:extLst>
                <a:ext uri="{FF2B5EF4-FFF2-40B4-BE49-F238E27FC236}">
                  <a16:creationId xmlns:a16="http://schemas.microsoft.com/office/drawing/2014/main" id="{D4326834-C56F-4279-8F7D-5730AF101B56}"/>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6" name="Freeform 155">
            <a:extLst>
              <a:ext uri="{FF2B5EF4-FFF2-40B4-BE49-F238E27FC236}">
                <a16:creationId xmlns:a16="http://schemas.microsoft.com/office/drawing/2014/main" id="{6AA9B7DF-A180-48B4-BE47-9D86E98349CA}"/>
              </a:ext>
            </a:extLst>
          </p:cNvPr>
          <p:cNvSpPr/>
          <p:nvPr/>
        </p:nvSpPr>
        <p:spPr>
          <a:xfrm rot="11696039">
            <a:off x="14087854" y="10805952"/>
            <a:ext cx="490639" cy="566332"/>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7">
            <a:extLst>
              <a:ext uri="{FF2B5EF4-FFF2-40B4-BE49-F238E27FC236}">
                <a16:creationId xmlns:a16="http://schemas.microsoft.com/office/drawing/2014/main" id="{A3FE02B6-166A-4396-90B1-99AC63132CC4}"/>
              </a:ext>
            </a:extLst>
          </p:cNvPr>
          <p:cNvSpPr/>
          <p:nvPr/>
        </p:nvSpPr>
        <p:spPr>
          <a:xfrm rot="11696039">
            <a:off x="15090248" y="9763973"/>
            <a:ext cx="106306" cy="211712"/>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9">
            <a:extLst>
              <a:ext uri="{FF2B5EF4-FFF2-40B4-BE49-F238E27FC236}">
                <a16:creationId xmlns:a16="http://schemas.microsoft.com/office/drawing/2014/main" id="{CBAAE285-6A91-4BC0-ABBE-624638221408}"/>
              </a:ext>
            </a:extLst>
          </p:cNvPr>
          <p:cNvSpPr/>
          <p:nvPr/>
        </p:nvSpPr>
        <p:spPr>
          <a:xfrm rot="11696039">
            <a:off x="15133548" y="9558024"/>
            <a:ext cx="183989" cy="264642"/>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60">
            <a:extLst>
              <a:ext uri="{FF2B5EF4-FFF2-40B4-BE49-F238E27FC236}">
                <a16:creationId xmlns:a16="http://schemas.microsoft.com/office/drawing/2014/main" id="{08EEC2AB-EB68-4F25-AF66-ED6C8D0775B6}"/>
              </a:ext>
            </a:extLst>
          </p:cNvPr>
          <p:cNvSpPr/>
          <p:nvPr/>
        </p:nvSpPr>
        <p:spPr>
          <a:xfrm rot="11696039">
            <a:off x="15293058" y="9488841"/>
            <a:ext cx="184431" cy="148199"/>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1">
            <a:extLst>
              <a:ext uri="{FF2B5EF4-FFF2-40B4-BE49-F238E27FC236}">
                <a16:creationId xmlns:a16="http://schemas.microsoft.com/office/drawing/2014/main" id="{4C977368-9423-439F-8096-DC2F7F6DCFFE}"/>
              </a:ext>
            </a:extLst>
          </p:cNvPr>
          <p:cNvSpPr/>
          <p:nvPr/>
        </p:nvSpPr>
        <p:spPr>
          <a:xfrm rot="11696039">
            <a:off x="15874150" y="8985811"/>
            <a:ext cx="196255" cy="3757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F9AC367B-68EC-4043-8BE7-FD6693436C94}"/>
              </a:ext>
            </a:extLst>
          </p:cNvPr>
          <p:cNvSpPr/>
          <p:nvPr/>
        </p:nvSpPr>
        <p:spPr>
          <a:xfrm rot="9858563">
            <a:off x="15614653" y="10045370"/>
            <a:ext cx="224634" cy="1537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179">
            <a:extLst>
              <a:ext uri="{FF2B5EF4-FFF2-40B4-BE49-F238E27FC236}">
                <a16:creationId xmlns:a16="http://schemas.microsoft.com/office/drawing/2014/main" id="{BD0C09D2-DC50-4E04-ABA7-DE525021B4B2}"/>
              </a:ext>
            </a:extLst>
          </p:cNvPr>
          <p:cNvSpPr/>
          <p:nvPr/>
        </p:nvSpPr>
        <p:spPr>
          <a:xfrm rot="12068115">
            <a:off x="14600866" y="7560591"/>
            <a:ext cx="2823691" cy="952706"/>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3CE9C673-267E-48B4-BB9C-DC9954E187ED}"/>
              </a:ext>
            </a:extLst>
          </p:cNvPr>
          <p:cNvSpPr/>
          <p:nvPr/>
        </p:nvSpPr>
        <p:spPr>
          <a:xfrm rot="9072106">
            <a:off x="17707525" y="7536574"/>
            <a:ext cx="104596" cy="759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D4DEE7DA-1628-407D-B0B2-7A9699392974}"/>
              </a:ext>
            </a:extLst>
          </p:cNvPr>
          <p:cNvSpPr/>
          <p:nvPr/>
        </p:nvSpPr>
        <p:spPr>
          <a:xfrm rot="9008150">
            <a:off x="18200576" y="7776803"/>
            <a:ext cx="105089" cy="108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a:extLst>
              <a:ext uri="{FF2B5EF4-FFF2-40B4-BE49-F238E27FC236}">
                <a16:creationId xmlns:a16="http://schemas.microsoft.com/office/drawing/2014/main" id="{1A6837F6-722C-48CD-9C18-4D3A99E06793}"/>
              </a:ext>
            </a:extLst>
          </p:cNvPr>
          <p:cNvSpPr/>
          <p:nvPr/>
        </p:nvSpPr>
        <p:spPr>
          <a:xfrm rot="14354592">
            <a:off x="17436752" y="6745319"/>
            <a:ext cx="89467"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CCF3F7B8-F9DC-4EAF-9EDC-F7B0F1A74D64}"/>
              </a:ext>
            </a:extLst>
          </p:cNvPr>
          <p:cNvSpPr/>
          <p:nvPr/>
        </p:nvSpPr>
        <p:spPr>
          <a:xfrm rot="14180355">
            <a:off x="17205782" y="7135075"/>
            <a:ext cx="139311"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7E6F498C-1CC3-4150-AED8-272008C17BE5}"/>
              </a:ext>
            </a:extLst>
          </p:cNvPr>
          <p:cNvSpPr/>
          <p:nvPr/>
        </p:nvSpPr>
        <p:spPr>
          <a:xfrm rot="14354592">
            <a:off x="17532863" y="7787539"/>
            <a:ext cx="159694"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19FED95-186D-472B-8067-D3EB05375AF3}"/>
              </a:ext>
            </a:extLst>
          </p:cNvPr>
          <p:cNvSpPr/>
          <p:nvPr/>
        </p:nvSpPr>
        <p:spPr>
          <a:xfrm rot="14354592" flipH="1">
            <a:off x="17377984" y="7749560"/>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1CD0858C-95E7-4FC6-AB4C-23B35854E18F}"/>
              </a:ext>
            </a:extLst>
          </p:cNvPr>
          <p:cNvSpPr/>
          <p:nvPr/>
        </p:nvSpPr>
        <p:spPr>
          <a:xfrm rot="14354592" flipH="1">
            <a:off x="17532921" y="7945031"/>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8A4913A1-CB6B-4A89-9780-196B7348BFE8}"/>
              </a:ext>
            </a:extLst>
          </p:cNvPr>
          <p:cNvSpPr/>
          <p:nvPr/>
        </p:nvSpPr>
        <p:spPr>
          <a:xfrm rot="14354592" flipH="1">
            <a:off x="17371707" y="6567303"/>
            <a:ext cx="60790"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A7DF07E1-A926-45C9-A2CF-E2C27C8E75D5}"/>
              </a:ext>
            </a:extLst>
          </p:cNvPr>
          <p:cNvSpPr/>
          <p:nvPr/>
        </p:nvSpPr>
        <p:spPr>
          <a:xfrm rot="19754592">
            <a:off x="17461439" y="6687105"/>
            <a:ext cx="67887" cy="601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12B03848-BF10-4E70-B6A4-9FDB4174CDCC}"/>
              </a:ext>
            </a:extLst>
          </p:cNvPr>
          <p:cNvGrpSpPr/>
          <p:nvPr/>
        </p:nvGrpSpPr>
        <p:grpSpPr>
          <a:xfrm rot="10851046">
            <a:off x="18012654" y="6371227"/>
            <a:ext cx="105709" cy="154939"/>
            <a:chOff x="845995" y="4272603"/>
            <a:chExt cx="48744" cy="54213"/>
          </a:xfrm>
        </p:grpSpPr>
        <p:sp>
          <p:nvSpPr>
            <p:cNvPr id="130" name="Rectangle 129">
              <a:extLst>
                <a:ext uri="{FF2B5EF4-FFF2-40B4-BE49-F238E27FC236}">
                  <a16:creationId xmlns:a16="http://schemas.microsoft.com/office/drawing/2014/main" id="{2B2632F6-D295-4835-88AB-7C3E3207128A}"/>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F4D287D5-1092-4EDF-A245-F66CC4E1B25F}"/>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2" name="Rectangle 131">
            <a:extLst>
              <a:ext uri="{FF2B5EF4-FFF2-40B4-BE49-F238E27FC236}">
                <a16:creationId xmlns:a16="http://schemas.microsoft.com/office/drawing/2014/main" id="{CD10DC14-8ED7-463C-885C-5E87F1357529}"/>
              </a:ext>
            </a:extLst>
          </p:cNvPr>
          <p:cNvSpPr/>
          <p:nvPr/>
        </p:nvSpPr>
        <p:spPr>
          <a:xfrm rot="14354592" flipH="1">
            <a:off x="17911023" y="7890432"/>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7CE409C2-181F-42AA-B849-80433AF416DC}"/>
              </a:ext>
            </a:extLst>
          </p:cNvPr>
          <p:cNvSpPr/>
          <p:nvPr/>
        </p:nvSpPr>
        <p:spPr>
          <a:xfrm rot="14180355">
            <a:off x="17766214" y="7697701"/>
            <a:ext cx="248663"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CE3AD376-0C92-4CF0-AAEC-21FDF3175AD9}"/>
              </a:ext>
            </a:extLst>
          </p:cNvPr>
          <p:cNvSpPr/>
          <p:nvPr/>
        </p:nvSpPr>
        <p:spPr>
          <a:xfrm rot="14354592" flipH="1">
            <a:off x="18049463" y="7898077"/>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Rectangle 134">
            <a:extLst>
              <a:ext uri="{FF2B5EF4-FFF2-40B4-BE49-F238E27FC236}">
                <a16:creationId xmlns:a16="http://schemas.microsoft.com/office/drawing/2014/main" id="{30AD90BF-0D49-4BF8-9C16-562E831D2251}"/>
              </a:ext>
            </a:extLst>
          </p:cNvPr>
          <p:cNvSpPr/>
          <p:nvPr/>
        </p:nvSpPr>
        <p:spPr>
          <a:xfrm rot="14073586" flipH="1">
            <a:off x="17545116" y="8092471"/>
            <a:ext cx="182388" cy="15651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4A60BA6-C18C-4EEB-A439-9E9841C472B6}"/>
              </a:ext>
            </a:extLst>
          </p:cNvPr>
          <p:cNvSpPr/>
          <p:nvPr/>
        </p:nvSpPr>
        <p:spPr>
          <a:xfrm rot="14354592" flipH="1">
            <a:off x="17562483" y="6958244"/>
            <a:ext cx="60790"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7" name="Group 136">
            <a:extLst>
              <a:ext uri="{FF2B5EF4-FFF2-40B4-BE49-F238E27FC236}">
                <a16:creationId xmlns:a16="http://schemas.microsoft.com/office/drawing/2014/main" id="{7A3C8819-8B06-480D-B7E7-F9FEFB8600A6}"/>
              </a:ext>
            </a:extLst>
          </p:cNvPr>
          <p:cNvGrpSpPr/>
          <p:nvPr/>
        </p:nvGrpSpPr>
        <p:grpSpPr>
          <a:xfrm rot="16251046">
            <a:off x="17827561" y="6677205"/>
            <a:ext cx="139311" cy="117568"/>
            <a:chOff x="845995" y="4272603"/>
            <a:chExt cx="48744" cy="54213"/>
          </a:xfrm>
        </p:grpSpPr>
        <p:sp>
          <p:nvSpPr>
            <p:cNvPr id="138" name="Rectangle 137">
              <a:extLst>
                <a:ext uri="{FF2B5EF4-FFF2-40B4-BE49-F238E27FC236}">
                  <a16:creationId xmlns:a16="http://schemas.microsoft.com/office/drawing/2014/main" id="{5DF3D214-EE29-4150-97B2-9D8655CC1BA4}"/>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590E5D15-B0C6-4FA7-AAF5-E0D5C92F157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0" name="Group 139">
            <a:extLst>
              <a:ext uri="{FF2B5EF4-FFF2-40B4-BE49-F238E27FC236}">
                <a16:creationId xmlns:a16="http://schemas.microsoft.com/office/drawing/2014/main" id="{11D06D5A-9342-4087-8CC0-20926D83E5B1}"/>
              </a:ext>
            </a:extLst>
          </p:cNvPr>
          <p:cNvGrpSpPr/>
          <p:nvPr/>
        </p:nvGrpSpPr>
        <p:grpSpPr>
          <a:xfrm rot="16251046">
            <a:off x="17786813" y="6970001"/>
            <a:ext cx="139311" cy="117568"/>
            <a:chOff x="845995" y="4272603"/>
            <a:chExt cx="48744" cy="54213"/>
          </a:xfrm>
        </p:grpSpPr>
        <p:sp>
          <p:nvSpPr>
            <p:cNvPr id="141" name="Rectangle 140">
              <a:extLst>
                <a:ext uri="{FF2B5EF4-FFF2-40B4-BE49-F238E27FC236}">
                  <a16:creationId xmlns:a16="http://schemas.microsoft.com/office/drawing/2014/main" id="{C8CB1C8F-24B0-42D4-AE8F-9832B8D7BA5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5FD9ACDB-9D87-45B2-BD1B-00564D4F8578}"/>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3" name="Rectangle 142">
            <a:extLst>
              <a:ext uri="{FF2B5EF4-FFF2-40B4-BE49-F238E27FC236}">
                <a16:creationId xmlns:a16="http://schemas.microsoft.com/office/drawing/2014/main" id="{27649196-448C-4A11-B28D-A9BE64789CF7}"/>
              </a:ext>
            </a:extLst>
          </p:cNvPr>
          <p:cNvSpPr/>
          <p:nvPr/>
        </p:nvSpPr>
        <p:spPr>
          <a:xfrm rot="14180355">
            <a:off x="17365098" y="7197620"/>
            <a:ext cx="79906" cy="306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27F26210-EE96-4811-A24C-1159631FF920}"/>
              </a:ext>
            </a:extLst>
          </p:cNvPr>
          <p:cNvSpPr/>
          <p:nvPr/>
        </p:nvSpPr>
        <p:spPr>
          <a:xfrm rot="14180355">
            <a:off x="17273789" y="7008558"/>
            <a:ext cx="79906" cy="306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77">
            <a:extLst>
              <a:ext uri="{FF2B5EF4-FFF2-40B4-BE49-F238E27FC236}">
                <a16:creationId xmlns:a16="http://schemas.microsoft.com/office/drawing/2014/main" id="{3774FB16-AD3F-47E2-9E02-51D07105A328}"/>
              </a:ext>
            </a:extLst>
          </p:cNvPr>
          <p:cNvSpPr/>
          <p:nvPr/>
        </p:nvSpPr>
        <p:spPr>
          <a:xfrm rot="10851046">
            <a:off x="17789176" y="7224139"/>
            <a:ext cx="418291" cy="769034"/>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78">
            <a:extLst>
              <a:ext uri="{FF2B5EF4-FFF2-40B4-BE49-F238E27FC236}">
                <a16:creationId xmlns:a16="http://schemas.microsoft.com/office/drawing/2014/main" id="{FDD3DA10-6E2B-4D68-AC2B-E76BDC04D35A}"/>
              </a:ext>
            </a:extLst>
          </p:cNvPr>
          <p:cNvSpPr/>
          <p:nvPr/>
        </p:nvSpPr>
        <p:spPr>
          <a:xfrm rot="10851046">
            <a:off x="17991570" y="7471183"/>
            <a:ext cx="355176" cy="371093"/>
          </a:xfrm>
          <a:custGeom>
            <a:avLst/>
            <a:gdLst>
              <a:gd name="connsiteX0" fmla="*/ 0 w 154781"/>
              <a:gd name="connsiteY0" fmla="*/ 0 h 116682"/>
              <a:gd name="connsiteX1" fmla="*/ 85725 w 154781"/>
              <a:gd name="connsiteY1" fmla="*/ 116682 h 116682"/>
              <a:gd name="connsiteX2" fmla="*/ 154781 w 154781"/>
              <a:gd name="connsiteY2" fmla="*/ 76200 h 116682"/>
              <a:gd name="connsiteX0" fmla="*/ 0 w 163778"/>
              <a:gd name="connsiteY0" fmla="*/ 0 h 129844"/>
              <a:gd name="connsiteX1" fmla="*/ 94722 w 163778"/>
              <a:gd name="connsiteY1" fmla="*/ 129844 h 129844"/>
              <a:gd name="connsiteX2" fmla="*/ 163778 w 163778"/>
              <a:gd name="connsiteY2" fmla="*/ 89362 h 129844"/>
            </a:gdLst>
            <a:ahLst/>
            <a:cxnLst>
              <a:cxn ang="0">
                <a:pos x="connsiteX0" y="connsiteY0"/>
              </a:cxn>
              <a:cxn ang="0">
                <a:pos x="connsiteX1" y="connsiteY1"/>
              </a:cxn>
              <a:cxn ang="0">
                <a:pos x="connsiteX2" y="connsiteY2"/>
              </a:cxn>
            </a:cxnLst>
            <a:rect l="l" t="t" r="r" b="b"/>
            <a:pathLst>
              <a:path w="163778" h="129844">
                <a:moveTo>
                  <a:pt x="0" y="0"/>
                </a:moveTo>
                <a:lnTo>
                  <a:pt x="94722" y="129844"/>
                </a:lnTo>
                <a:lnTo>
                  <a:pt x="163778" y="8936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Freeform 79">
            <a:extLst>
              <a:ext uri="{FF2B5EF4-FFF2-40B4-BE49-F238E27FC236}">
                <a16:creationId xmlns:a16="http://schemas.microsoft.com/office/drawing/2014/main" id="{47873CD4-5721-446E-A7DC-E04F6664FD5B}"/>
              </a:ext>
            </a:extLst>
          </p:cNvPr>
          <p:cNvSpPr/>
          <p:nvPr/>
        </p:nvSpPr>
        <p:spPr>
          <a:xfrm rot="10851046">
            <a:off x="17911312" y="7678457"/>
            <a:ext cx="108445" cy="102084"/>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80">
            <a:extLst>
              <a:ext uri="{FF2B5EF4-FFF2-40B4-BE49-F238E27FC236}">
                <a16:creationId xmlns:a16="http://schemas.microsoft.com/office/drawing/2014/main" id="{26EC9F4A-0976-4D9F-8A75-0CD6DBC7A78F}"/>
              </a:ext>
            </a:extLst>
          </p:cNvPr>
          <p:cNvSpPr/>
          <p:nvPr/>
        </p:nvSpPr>
        <p:spPr>
          <a:xfrm rot="10851046">
            <a:off x="17529697" y="6599087"/>
            <a:ext cx="191070" cy="510417"/>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81">
            <a:extLst>
              <a:ext uri="{FF2B5EF4-FFF2-40B4-BE49-F238E27FC236}">
                <a16:creationId xmlns:a16="http://schemas.microsoft.com/office/drawing/2014/main" id="{6F8DE3AC-2BAF-4777-9D25-997CDCAE78F2}"/>
              </a:ext>
            </a:extLst>
          </p:cNvPr>
          <p:cNvSpPr/>
          <p:nvPr/>
        </p:nvSpPr>
        <p:spPr>
          <a:xfrm rot="10851046">
            <a:off x="17477338" y="6822762"/>
            <a:ext cx="175579" cy="81668"/>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82">
            <a:extLst>
              <a:ext uri="{FF2B5EF4-FFF2-40B4-BE49-F238E27FC236}">
                <a16:creationId xmlns:a16="http://schemas.microsoft.com/office/drawing/2014/main" id="{7FB7D6F9-ECC4-43EA-BFA6-60D4C1F4F2C5}"/>
              </a:ext>
            </a:extLst>
          </p:cNvPr>
          <p:cNvSpPr/>
          <p:nvPr/>
        </p:nvSpPr>
        <p:spPr>
          <a:xfrm rot="10851046">
            <a:off x="17617369" y="7999936"/>
            <a:ext cx="206564" cy="421948"/>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98">
            <a:extLst>
              <a:ext uri="{FF2B5EF4-FFF2-40B4-BE49-F238E27FC236}">
                <a16:creationId xmlns:a16="http://schemas.microsoft.com/office/drawing/2014/main" id="{DCE63493-564F-4625-829D-ED90FEA6C2AE}"/>
              </a:ext>
            </a:extLst>
          </p:cNvPr>
          <p:cNvSpPr/>
          <p:nvPr/>
        </p:nvSpPr>
        <p:spPr>
          <a:xfrm rot="10851046">
            <a:off x="18106566" y="6639844"/>
            <a:ext cx="444111" cy="993615"/>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381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417E218-CFF7-414B-A171-9B941220DD11}"/>
              </a:ext>
            </a:extLst>
          </p:cNvPr>
          <p:cNvSpPr/>
          <p:nvPr/>
        </p:nvSpPr>
        <p:spPr>
          <a:xfrm rot="10800000">
            <a:off x="24736789" y="5689821"/>
            <a:ext cx="109533" cy="9137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A85B2A49-E13D-4251-AAD6-B3E5451B56E3}"/>
              </a:ext>
            </a:extLst>
          </p:cNvPr>
          <p:cNvSpPr/>
          <p:nvPr/>
        </p:nvSpPr>
        <p:spPr>
          <a:xfrm rot="11853724">
            <a:off x="24080141" y="5182509"/>
            <a:ext cx="153443" cy="2156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6BF972EE-788A-4C28-AF57-B2F0EBD73B59}"/>
              </a:ext>
            </a:extLst>
          </p:cNvPr>
          <p:cNvSpPr/>
          <p:nvPr/>
        </p:nvSpPr>
        <p:spPr>
          <a:xfrm rot="10788678">
            <a:off x="23852626" y="5698722"/>
            <a:ext cx="448168" cy="8417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135E08F6-A878-46C4-9D34-07DBE05C5A29}"/>
              </a:ext>
            </a:extLst>
          </p:cNvPr>
          <p:cNvSpPr/>
          <p:nvPr/>
        </p:nvSpPr>
        <p:spPr>
          <a:xfrm rot="12213637">
            <a:off x="23845597" y="5161102"/>
            <a:ext cx="170647" cy="18610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D7C942B-A037-4962-8111-AE19FE52BBF2}"/>
              </a:ext>
            </a:extLst>
          </p:cNvPr>
          <p:cNvSpPr/>
          <p:nvPr/>
        </p:nvSpPr>
        <p:spPr>
          <a:xfrm rot="9271791">
            <a:off x="14978935" y="10248374"/>
            <a:ext cx="259489" cy="106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CD7CA2C8-E9F6-4422-8270-B48581BD420A}"/>
              </a:ext>
            </a:extLst>
          </p:cNvPr>
          <p:cNvSpPr/>
          <p:nvPr/>
        </p:nvSpPr>
        <p:spPr>
          <a:xfrm rot="9271791">
            <a:off x="15251457" y="10663358"/>
            <a:ext cx="259489" cy="106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6F2A968B-50BA-4100-B886-8DCF72BAD00B}"/>
              </a:ext>
            </a:extLst>
          </p:cNvPr>
          <p:cNvSpPr/>
          <p:nvPr/>
        </p:nvSpPr>
        <p:spPr>
          <a:xfrm rot="9271791">
            <a:off x="14936892" y="10637654"/>
            <a:ext cx="259489" cy="106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E2989347-82B9-474C-8A1E-11C1F9A5065C}"/>
              </a:ext>
            </a:extLst>
          </p:cNvPr>
          <p:cNvSpPr/>
          <p:nvPr/>
        </p:nvSpPr>
        <p:spPr>
          <a:xfrm rot="15007413">
            <a:off x="13989966" y="10774674"/>
            <a:ext cx="167018" cy="4205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DDE08399-4D41-4116-A86E-8BBB53DE74D8}"/>
              </a:ext>
            </a:extLst>
          </p:cNvPr>
          <p:cNvSpPr/>
          <p:nvPr/>
        </p:nvSpPr>
        <p:spPr>
          <a:xfrm rot="9858563">
            <a:off x="15999958" y="10025256"/>
            <a:ext cx="242675" cy="143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Shape 165">
            <a:extLst>
              <a:ext uri="{FF2B5EF4-FFF2-40B4-BE49-F238E27FC236}">
                <a16:creationId xmlns:a16="http://schemas.microsoft.com/office/drawing/2014/main" id="{7C46E37C-4535-4B1F-9A9D-1B85E9D7E527}"/>
              </a:ext>
            </a:extLst>
          </p:cNvPr>
          <p:cNvSpPr/>
          <p:nvPr/>
        </p:nvSpPr>
        <p:spPr>
          <a:xfrm>
            <a:off x="23487611" y="4754880"/>
            <a:ext cx="1102688" cy="1055716"/>
          </a:xfrm>
          <a:custGeom>
            <a:avLst/>
            <a:gdLst>
              <a:gd name="connsiteX0" fmla="*/ 1101436 w 1102688"/>
              <a:gd name="connsiteY0" fmla="*/ 1055716 h 1055716"/>
              <a:gd name="connsiteX1" fmla="*/ 1072342 w 1102688"/>
              <a:gd name="connsiteY1" fmla="*/ 906087 h 1055716"/>
              <a:gd name="connsiteX2" fmla="*/ 897774 w 1102688"/>
              <a:gd name="connsiteY2" fmla="*/ 793865 h 1055716"/>
              <a:gd name="connsiteX3" fmla="*/ 494607 w 1102688"/>
              <a:gd name="connsiteY3" fmla="*/ 735676 h 1055716"/>
              <a:gd name="connsiteX4" fmla="*/ 195349 w 1102688"/>
              <a:gd name="connsiteY4" fmla="*/ 573578 h 1055716"/>
              <a:gd name="connsiteX5" fmla="*/ 91440 w 1102688"/>
              <a:gd name="connsiteY5" fmla="*/ 328353 h 1055716"/>
              <a:gd name="connsiteX6" fmla="*/ 0 w 1102688"/>
              <a:gd name="connsiteY6" fmla="*/ 0 h 105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688" h="1055716">
                <a:moveTo>
                  <a:pt x="1101436" y="1055716"/>
                </a:moveTo>
                <a:cubicBezTo>
                  <a:pt x="1103861" y="1002722"/>
                  <a:pt x="1106286" y="949729"/>
                  <a:pt x="1072342" y="906087"/>
                </a:cubicBezTo>
                <a:cubicBezTo>
                  <a:pt x="1038398" y="862445"/>
                  <a:pt x="994063" y="822267"/>
                  <a:pt x="897774" y="793865"/>
                </a:cubicBezTo>
                <a:cubicBezTo>
                  <a:pt x="801485" y="765463"/>
                  <a:pt x="611678" y="772390"/>
                  <a:pt x="494607" y="735676"/>
                </a:cubicBezTo>
                <a:cubicBezTo>
                  <a:pt x="377536" y="698962"/>
                  <a:pt x="262543" y="641465"/>
                  <a:pt x="195349" y="573578"/>
                </a:cubicBezTo>
                <a:cubicBezTo>
                  <a:pt x="128154" y="505691"/>
                  <a:pt x="123998" y="423949"/>
                  <a:pt x="91440" y="328353"/>
                </a:cubicBezTo>
                <a:cubicBezTo>
                  <a:pt x="58882" y="232757"/>
                  <a:pt x="22860" y="61653"/>
                  <a:pt x="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Rectangle 166">
            <a:extLst>
              <a:ext uri="{FF2B5EF4-FFF2-40B4-BE49-F238E27FC236}">
                <a16:creationId xmlns:a16="http://schemas.microsoft.com/office/drawing/2014/main" id="{3273978B-A5E4-4E98-9291-96FCE510907E}"/>
              </a:ext>
            </a:extLst>
          </p:cNvPr>
          <p:cNvSpPr/>
          <p:nvPr/>
        </p:nvSpPr>
        <p:spPr>
          <a:xfrm>
            <a:off x="23675454" y="6022075"/>
            <a:ext cx="459893" cy="961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D8FFC795-F785-4510-A39A-A52672E5315C}"/>
              </a:ext>
            </a:extLst>
          </p:cNvPr>
          <p:cNvSpPr/>
          <p:nvPr/>
        </p:nvSpPr>
        <p:spPr>
          <a:xfrm>
            <a:off x="24234875" y="6104838"/>
            <a:ext cx="152400" cy="1630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597F1E7D-1530-4B81-AABD-3223706119AE}"/>
              </a:ext>
            </a:extLst>
          </p:cNvPr>
          <p:cNvSpPr/>
          <p:nvPr/>
        </p:nvSpPr>
        <p:spPr>
          <a:xfrm>
            <a:off x="23218330" y="5388742"/>
            <a:ext cx="152400" cy="1630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D213CF69-0636-43F2-9956-FAD5E0D337A5}"/>
              </a:ext>
            </a:extLst>
          </p:cNvPr>
          <p:cNvSpPr/>
          <p:nvPr/>
        </p:nvSpPr>
        <p:spPr>
          <a:xfrm>
            <a:off x="23473832" y="6042557"/>
            <a:ext cx="125422" cy="106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B9CC986B-8481-4CF3-9E07-663D0E5F131C}"/>
              </a:ext>
            </a:extLst>
          </p:cNvPr>
          <p:cNvSpPr/>
          <p:nvPr/>
        </p:nvSpPr>
        <p:spPr>
          <a:xfrm>
            <a:off x="23370730" y="6544641"/>
            <a:ext cx="125422" cy="106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EBDD17E9-600B-4DB3-8E27-6899F70029D5}"/>
              </a:ext>
            </a:extLst>
          </p:cNvPr>
          <p:cNvSpPr/>
          <p:nvPr/>
        </p:nvSpPr>
        <p:spPr>
          <a:xfrm>
            <a:off x="23637940" y="6466735"/>
            <a:ext cx="152400" cy="1630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5DCB28BE-C5A5-47CE-ADD5-E998208009C9}"/>
              </a:ext>
            </a:extLst>
          </p:cNvPr>
          <p:cNvSpPr/>
          <p:nvPr/>
        </p:nvSpPr>
        <p:spPr>
          <a:xfrm>
            <a:off x="23626232" y="5487258"/>
            <a:ext cx="125422" cy="106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18">
            <a:extLst>
              <a:ext uri="{FF2B5EF4-FFF2-40B4-BE49-F238E27FC236}">
                <a16:creationId xmlns:a16="http://schemas.microsoft.com/office/drawing/2014/main" id="{611822D5-7866-4E0C-842B-0FC669E4A371}"/>
              </a:ext>
            </a:extLst>
          </p:cNvPr>
          <p:cNvSpPr>
            <a:spLocks noChangeAspect="1"/>
          </p:cNvSpPr>
          <p:nvPr/>
        </p:nvSpPr>
        <p:spPr>
          <a:xfrm rot="11095145">
            <a:off x="400122" y="1487297"/>
            <a:ext cx="2507128" cy="2772343"/>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 name="connsiteX0" fmla="*/ 0 w 1071562"/>
              <a:gd name="connsiteY0" fmla="*/ 1019175 h 1019175"/>
              <a:gd name="connsiteX1" fmla="*/ 606462 w 1071562"/>
              <a:gd name="connsiteY1" fmla="*/ 999545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 name="connsiteX0" fmla="*/ 900112 w 1071562"/>
              <a:gd name="connsiteY0" fmla="*/ 609600 h 1019175"/>
              <a:gd name="connsiteX1" fmla="*/ 1071562 w 1071562"/>
              <a:gd name="connsiteY1" fmla="*/ 504825 h 1019175"/>
              <a:gd name="connsiteX2" fmla="*/ 895350 w 1071562"/>
              <a:gd name="connsiteY2" fmla="*/ 23812 h 1019175"/>
              <a:gd name="connsiteX3" fmla="*/ 523875 w 1071562"/>
              <a:gd name="connsiteY3" fmla="*/ 0 h 1019175"/>
              <a:gd name="connsiteX4" fmla="*/ 490537 w 1071562"/>
              <a:gd name="connsiteY4" fmla="*/ 161925 h 1019175"/>
              <a:gd name="connsiteX5" fmla="*/ 166687 w 1071562"/>
              <a:gd name="connsiteY5" fmla="*/ 257175 h 1019175"/>
              <a:gd name="connsiteX6" fmla="*/ 133350 w 1071562"/>
              <a:gd name="connsiteY6" fmla="*/ 766762 h 1019175"/>
              <a:gd name="connsiteX7" fmla="*/ 0 w 1071562"/>
              <a:gd name="connsiteY7" fmla="*/ 1019175 h 1019175"/>
              <a:gd name="connsiteX8" fmla="*/ 606462 w 1071562"/>
              <a:gd name="connsiteY8" fmla="*/ 999545 h 1019175"/>
              <a:gd name="connsiteX9" fmla="*/ 933727 w 1071562"/>
              <a:gd name="connsiteY9" fmla="*/ 643215 h 1019175"/>
              <a:gd name="connsiteX0" fmla="*/ 1071562 w 1071562"/>
              <a:gd name="connsiteY0" fmla="*/ 504825 h 1019175"/>
              <a:gd name="connsiteX1" fmla="*/ 895350 w 1071562"/>
              <a:gd name="connsiteY1" fmla="*/ 23812 h 1019175"/>
              <a:gd name="connsiteX2" fmla="*/ 523875 w 1071562"/>
              <a:gd name="connsiteY2" fmla="*/ 0 h 1019175"/>
              <a:gd name="connsiteX3" fmla="*/ 490537 w 1071562"/>
              <a:gd name="connsiteY3" fmla="*/ 161925 h 1019175"/>
              <a:gd name="connsiteX4" fmla="*/ 166687 w 1071562"/>
              <a:gd name="connsiteY4" fmla="*/ 257175 h 1019175"/>
              <a:gd name="connsiteX5" fmla="*/ 133350 w 1071562"/>
              <a:gd name="connsiteY5" fmla="*/ 766762 h 1019175"/>
              <a:gd name="connsiteX6" fmla="*/ 0 w 1071562"/>
              <a:gd name="connsiteY6" fmla="*/ 1019175 h 1019175"/>
              <a:gd name="connsiteX7" fmla="*/ 606462 w 1071562"/>
              <a:gd name="connsiteY7" fmla="*/ 999545 h 1019175"/>
              <a:gd name="connsiteX8" fmla="*/ 933727 w 1071562"/>
              <a:gd name="connsiteY8" fmla="*/ 643215 h 1019175"/>
              <a:gd name="connsiteX0" fmla="*/ 1071562 w 1071562"/>
              <a:gd name="connsiteY0" fmla="*/ 504825 h 1019175"/>
              <a:gd name="connsiteX1" fmla="*/ 895350 w 1071562"/>
              <a:gd name="connsiteY1" fmla="*/ 23812 h 1019175"/>
              <a:gd name="connsiteX2" fmla="*/ 523875 w 1071562"/>
              <a:gd name="connsiteY2" fmla="*/ 0 h 1019175"/>
              <a:gd name="connsiteX3" fmla="*/ 490537 w 1071562"/>
              <a:gd name="connsiteY3" fmla="*/ 161925 h 1019175"/>
              <a:gd name="connsiteX4" fmla="*/ 166687 w 1071562"/>
              <a:gd name="connsiteY4" fmla="*/ 257175 h 1019175"/>
              <a:gd name="connsiteX5" fmla="*/ 133350 w 1071562"/>
              <a:gd name="connsiteY5" fmla="*/ 766762 h 1019175"/>
              <a:gd name="connsiteX6" fmla="*/ 0 w 1071562"/>
              <a:gd name="connsiteY6" fmla="*/ 1019175 h 1019175"/>
              <a:gd name="connsiteX7" fmla="*/ 606462 w 1071562"/>
              <a:gd name="connsiteY7" fmla="*/ 999545 h 1019175"/>
              <a:gd name="connsiteX8" fmla="*/ 921676 w 1071562"/>
              <a:gd name="connsiteY8" fmla="*/ 601812 h 1019175"/>
              <a:gd name="connsiteX0" fmla="*/ 895350 w 921676"/>
              <a:gd name="connsiteY0" fmla="*/ 23812 h 1019175"/>
              <a:gd name="connsiteX1" fmla="*/ 523875 w 921676"/>
              <a:gd name="connsiteY1" fmla="*/ 0 h 1019175"/>
              <a:gd name="connsiteX2" fmla="*/ 490537 w 921676"/>
              <a:gd name="connsiteY2" fmla="*/ 161925 h 1019175"/>
              <a:gd name="connsiteX3" fmla="*/ 166687 w 921676"/>
              <a:gd name="connsiteY3" fmla="*/ 257175 h 1019175"/>
              <a:gd name="connsiteX4" fmla="*/ 133350 w 921676"/>
              <a:gd name="connsiteY4" fmla="*/ 766762 h 1019175"/>
              <a:gd name="connsiteX5" fmla="*/ 0 w 921676"/>
              <a:gd name="connsiteY5" fmla="*/ 1019175 h 1019175"/>
              <a:gd name="connsiteX6" fmla="*/ 606462 w 921676"/>
              <a:gd name="connsiteY6" fmla="*/ 999545 h 1019175"/>
              <a:gd name="connsiteX7" fmla="*/ 921676 w 921676"/>
              <a:gd name="connsiteY7" fmla="*/ 601812 h 1019175"/>
              <a:gd name="connsiteX0" fmla="*/ 878499 w 921676"/>
              <a:gd name="connsiteY0" fmla="*/ 25263 h 1019175"/>
              <a:gd name="connsiteX1" fmla="*/ 523875 w 921676"/>
              <a:gd name="connsiteY1" fmla="*/ 0 h 1019175"/>
              <a:gd name="connsiteX2" fmla="*/ 490537 w 921676"/>
              <a:gd name="connsiteY2" fmla="*/ 161925 h 1019175"/>
              <a:gd name="connsiteX3" fmla="*/ 166687 w 921676"/>
              <a:gd name="connsiteY3" fmla="*/ 257175 h 1019175"/>
              <a:gd name="connsiteX4" fmla="*/ 133350 w 921676"/>
              <a:gd name="connsiteY4" fmla="*/ 766762 h 1019175"/>
              <a:gd name="connsiteX5" fmla="*/ 0 w 921676"/>
              <a:gd name="connsiteY5" fmla="*/ 1019175 h 1019175"/>
              <a:gd name="connsiteX6" fmla="*/ 606462 w 921676"/>
              <a:gd name="connsiteY6" fmla="*/ 999545 h 1019175"/>
              <a:gd name="connsiteX7" fmla="*/ 921676 w 921676"/>
              <a:gd name="connsiteY7" fmla="*/ 601812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676" h="1019175">
                <a:moveTo>
                  <a:pt x="878499" y="25263"/>
                </a:moveTo>
                <a:lnTo>
                  <a:pt x="523875" y="0"/>
                </a:lnTo>
                <a:lnTo>
                  <a:pt x="490537" y="161925"/>
                </a:lnTo>
                <a:lnTo>
                  <a:pt x="166687" y="257175"/>
                </a:lnTo>
                <a:lnTo>
                  <a:pt x="133350" y="766762"/>
                </a:lnTo>
                <a:lnTo>
                  <a:pt x="0" y="1019175"/>
                </a:lnTo>
                <a:lnTo>
                  <a:pt x="606462" y="999545"/>
                </a:lnTo>
                <a:cubicBezTo>
                  <a:pt x="704345" y="869563"/>
                  <a:pt x="921676" y="601812"/>
                  <a:pt x="921676" y="601812"/>
                </a:cubicBezTo>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7">
            <a:extLst>
              <a:ext uri="{FF2B5EF4-FFF2-40B4-BE49-F238E27FC236}">
                <a16:creationId xmlns:a16="http://schemas.microsoft.com/office/drawing/2014/main" id="{C5F8F263-F0BB-41D4-9479-0287F6241BE4}"/>
              </a:ext>
            </a:extLst>
          </p:cNvPr>
          <p:cNvSpPr>
            <a:spLocks noChangeAspect="1"/>
          </p:cNvSpPr>
          <p:nvPr/>
        </p:nvSpPr>
        <p:spPr>
          <a:xfrm rot="10163060">
            <a:off x="3292461" y="2535852"/>
            <a:ext cx="1813683" cy="1852546"/>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TextBox 153">
            <a:extLst>
              <a:ext uri="{FF2B5EF4-FFF2-40B4-BE49-F238E27FC236}">
                <a16:creationId xmlns:a16="http://schemas.microsoft.com/office/drawing/2014/main" id="{89C9A203-6FE9-409A-BD9F-3F8632C5B6DA}"/>
              </a:ext>
            </a:extLst>
          </p:cNvPr>
          <p:cNvSpPr txBox="1"/>
          <p:nvPr/>
        </p:nvSpPr>
        <p:spPr>
          <a:xfrm>
            <a:off x="962698" y="1987092"/>
            <a:ext cx="1325028" cy="430887"/>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159" name="TextBox 158">
            <a:extLst>
              <a:ext uri="{FF2B5EF4-FFF2-40B4-BE49-F238E27FC236}">
                <a16:creationId xmlns:a16="http://schemas.microsoft.com/office/drawing/2014/main" id="{023C17DB-3165-400C-9781-B217F3A4F2C1}"/>
              </a:ext>
            </a:extLst>
          </p:cNvPr>
          <p:cNvSpPr txBox="1"/>
          <p:nvPr/>
        </p:nvSpPr>
        <p:spPr>
          <a:xfrm>
            <a:off x="4371502" y="2968846"/>
            <a:ext cx="1368633" cy="430887"/>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174" name="TextBox 173">
            <a:extLst>
              <a:ext uri="{FF2B5EF4-FFF2-40B4-BE49-F238E27FC236}">
                <a16:creationId xmlns:a16="http://schemas.microsoft.com/office/drawing/2014/main" id="{037DD8CD-AFFD-4189-AA0E-610B61CC1425}"/>
              </a:ext>
            </a:extLst>
          </p:cNvPr>
          <p:cNvSpPr txBox="1"/>
          <p:nvPr/>
        </p:nvSpPr>
        <p:spPr>
          <a:xfrm>
            <a:off x="948486" y="2440028"/>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4" name="Rectangle 3">
            <a:extLst>
              <a:ext uri="{FF2B5EF4-FFF2-40B4-BE49-F238E27FC236}">
                <a16:creationId xmlns:a16="http://schemas.microsoft.com/office/drawing/2014/main" id="{97FA2C60-4B02-4C07-9718-AB1C3ED93161}"/>
              </a:ext>
            </a:extLst>
          </p:cNvPr>
          <p:cNvSpPr/>
          <p:nvPr/>
        </p:nvSpPr>
        <p:spPr>
          <a:xfrm rot="10800000">
            <a:off x="433137" y="389065"/>
            <a:ext cx="26652786"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3">
            <a:extLst>
              <a:ext uri="{FF2B5EF4-FFF2-40B4-BE49-F238E27FC236}">
                <a16:creationId xmlns:a16="http://schemas.microsoft.com/office/drawing/2014/main" id="{FC0BBC1D-68F1-4107-A597-7C520D306828}"/>
              </a:ext>
            </a:extLst>
          </p:cNvPr>
          <p:cNvSpPr/>
          <p:nvPr/>
        </p:nvSpPr>
        <p:spPr>
          <a:xfrm rot="11715480">
            <a:off x="10130396" y="2130198"/>
            <a:ext cx="2433499" cy="2648818"/>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TextBox 177">
            <a:extLst>
              <a:ext uri="{FF2B5EF4-FFF2-40B4-BE49-F238E27FC236}">
                <a16:creationId xmlns:a16="http://schemas.microsoft.com/office/drawing/2014/main" id="{22E7225E-F07A-4A49-83CC-093C3519BB7A}"/>
              </a:ext>
            </a:extLst>
          </p:cNvPr>
          <p:cNvSpPr txBox="1"/>
          <p:nvPr/>
        </p:nvSpPr>
        <p:spPr>
          <a:xfrm>
            <a:off x="10519527" y="3556629"/>
            <a:ext cx="1337062" cy="516770"/>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179" name="Freeform: Shape 178">
            <a:extLst>
              <a:ext uri="{FF2B5EF4-FFF2-40B4-BE49-F238E27FC236}">
                <a16:creationId xmlns:a16="http://schemas.microsoft.com/office/drawing/2014/main" id="{51F5E24F-9445-44E9-80CD-C58A40308855}"/>
              </a:ext>
            </a:extLst>
          </p:cNvPr>
          <p:cNvSpPr>
            <a:spLocks noChangeAspect="1"/>
          </p:cNvSpPr>
          <p:nvPr/>
        </p:nvSpPr>
        <p:spPr>
          <a:xfrm rot="1145124">
            <a:off x="13603263" y="1321996"/>
            <a:ext cx="1931096" cy="1932994"/>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TextBox 179">
            <a:extLst>
              <a:ext uri="{FF2B5EF4-FFF2-40B4-BE49-F238E27FC236}">
                <a16:creationId xmlns:a16="http://schemas.microsoft.com/office/drawing/2014/main" id="{408E738D-B682-4D53-84FA-C23DB7086AC7}"/>
              </a:ext>
            </a:extLst>
          </p:cNvPr>
          <p:cNvSpPr txBox="1"/>
          <p:nvPr/>
        </p:nvSpPr>
        <p:spPr>
          <a:xfrm>
            <a:off x="13534044" y="2545766"/>
            <a:ext cx="1337062" cy="516770"/>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182" name="Freeform: Shape 181">
            <a:extLst>
              <a:ext uri="{FF2B5EF4-FFF2-40B4-BE49-F238E27FC236}">
                <a16:creationId xmlns:a16="http://schemas.microsoft.com/office/drawing/2014/main" id="{8A98F6E0-15B3-491B-9576-C1CDC3EF7F74}"/>
              </a:ext>
            </a:extLst>
          </p:cNvPr>
          <p:cNvSpPr>
            <a:spLocks noChangeAspect="1"/>
          </p:cNvSpPr>
          <p:nvPr/>
        </p:nvSpPr>
        <p:spPr>
          <a:xfrm rot="325704">
            <a:off x="17887674" y="1862219"/>
            <a:ext cx="1618721" cy="1557269"/>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TextBox 180">
            <a:extLst>
              <a:ext uri="{FF2B5EF4-FFF2-40B4-BE49-F238E27FC236}">
                <a16:creationId xmlns:a16="http://schemas.microsoft.com/office/drawing/2014/main" id="{2EE0DE5E-1365-498E-8945-9C3476113907}"/>
              </a:ext>
            </a:extLst>
          </p:cNvPr>
          <p:cNvSpPr txBox="1"/>
          <p:nvPr/>
        </p:nvSpPr>
        <p:spPr>
          <a:xfrm>
            <a:off x="19214661" y="2222871"/>
            <a:ext cx="1337062" cy="516770"/>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183" name="TextBox 182">
            <a:extLst>
              <a:ext uri="{FF2B5EF4-FFF2-40B4-BE49-F238E27FC236}">
                <a16:creationId xmlns:a16="http://schemas.microsoft.com/office/drawing/2014/main" id="{9A18AE62-E537-48B3-9B15-335F39A55ED1}"/>
              </a:ext>
            </a:extLst>
          </p:cNvPr>
          <p:cNvSpPr txBox="1"/>
          <p:nvPr/>
        </p:nvSpPr>
        <p:spPr>
          <a:xfrm>
            <a:off x="14269427" y="1381088"/>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184" name="TextBox 183">
            <a:extLst>
              <a:ext uri="{FF2B5EF4-FFF2-40B4-BE49-F238E27FC236}">
                <a16:creationId xmlns:a16="http://schemas.microsoft.com/office/drawing/2014/main" id="{601F5B0A-87C4-4461-BD6F-FE1464459974}"/>
              </a:ext>
            </a:extLst>
          </p:cNvPr>
          <p:cNvSpPr txBox="1"/>
          <p:nvPr/>
        </p:nvSpPr>
        <p:spPr>
          <a:xfrm>
            <a:off x="18360357" y="1701364"/>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202" name="Rectangle 957">
            <a:extLst>
              <a:ext uri="{FF2B5EF4-FFF2-40B4-BE49-F238E27FC236}">
                <a16:creationId xmlns:a16="http://schemas.microsoft.com/office/drawing/2014/main" id="{429B9812-A085-4172-824F-1B699DD7B8CC}"/>
              </a:ext>
            </a:extLst>
          </p:cNvPr>
          <p:cNvSpPr>
            <a:spLocks noChangeArrowheads="1"/>
          </p:cNvSpPr>
          <p:nvPr/>
        </p:nvSpPr>
        <p:spPr bwMode="auto">
          <a:xfrm>
            <a:off x="18947918" y="14611475"/>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03" name="Text Box 958">
            <a:extLst>
              <a:ext uri="{FF2B5EF4-FFF2-40B4-BE49-F238E27FC236}">
                <a16:creationId xmlns:a16="http://schemas.microsoft.com/office/drawing/2014/main" id="{E8DABE20-C767-4444-A35A-0E58F574BED0}"/>
              </a:ext>
            </a:extLst>
          </p:cNvPr>
          <p:cNvSpPr txBox="1">
            <a:spLocks noChangeArrowheads="1"/>
          </p:cNvSpPr>
          <p:nvPr/>
        </p:nvSpPr>
        <p:spPr bwMode="auto">
          <a:xfrm>
            <a:off x="18986723" y="14755792"/>
            <a:ext cx="8039141"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 6 June 1944</a:t>
            </a:r>
          </a:p>
          <a:p>
            <a:pPr algn="ctr" eaLnBrk="1" hangingPunct="1">
              <a:lnSpc>
                <a:spcPct val="50000"/>
              </a:lnSpc>
              <a:spcBef>
                <a:spcPct val="50000"/>
              </a:spcBef>
              <a:defRPr/>
            </a:pPr>
            <a:r>
              <a:rPr lang="en-US" altLang="en-US" sz="3200" b="1" dirty="0">
                <a:latin typeface="+mn-lt"/>
              </a:rPr>
              <a:t>The Fighting at Colleville</a:t>
            </a:r>
          </a:p>
          <a:p>
            <a:pPr algn="ctr" eaLnBrk="1" hangingPunct="1">
              <a:lnSpc>
                <a:spcPct val="50000"/>
              </a:lnSpc>
              <a:spcBef>
                <a:spcPct val="50000"/>
              </a:spcBef>
              <a:defRPr/>
            </a:pPr>
            <a:r>
              <a:rPr lang="en-US" altLang="en-US" sz="3200" b="1" dirty="0">
                <a:latin typeface="+mn-lt"/>
              </a:rPr>
              <a:t>16th Infantry Situation </a:t>
            </a:r>
          </a:p>
          <a:p>
            <a:pPr algn="ctr" eaLnBrk="1" hangingPunct="1">
              <a:lnSpc>
                <a:spcPct val="50000"/>
              </a:lnSpc>
              <a:spcBef>
                <a:spcPct val="50000"/>
              </a:spcBef>
              <a:defRPr/>
            </a:pPr>
            <a:r>
              <a:rPr lang="en-US" altLang="en-US" sz="3200" b="1" dirty="0">
                <a:latin typeface="+mn-lt"/>
              </a:rPr>
              <a:t>0930</a:t>
            </a:r>
          </a:p>
        </p:txBody>
      </p:sp>
      <p:pic>
        <p:nvPicPr>
          <p:cNvPr id="204" name="Picture 959" descr="CSI Crest Medium">
            <a:extLst>
              <a:ext uri="{FF2B5EF4-FFF2-40B4-BE49-F238E27FC236}">
                <a16:creationId xmlns:a16="http://schemas.microsoft.com/office/drawing/2014/main" id="{8EBC8D71-52B3-4F66-B75E-9FCF5331BA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73322" y="15303661"/>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960" descr="CSI Crest Medium">
            <a:extLst>
              <a:ext uri="{FF2B5EF4-FFF2-40B4-BE49-F238E27FC236}">
                <a16:creationId xmlns:a16="http://schemas.microsoft.com/office/drawing/2014/main" id="{4DB75C93-11C6-45FA-A609-F811A76FBE4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491042" y="15303486"/>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Freeform: Shape 4">
            <a:extLst>
              <a:ext uri="{FF2B5EF4-FFF2-40B4-BE49-F238E27FC236}">
                <a16:creationId xmlns:a16="http://schemas.microsoft.com/office/drawing/2014/main" id="{D48C8C12-EF8F-4DCF-BFD7-9EA3D5B29265}"/>
              </a:ext>
            </a:extLst>
          </p:cNvPr>
          <p:cNvSpPr/>
          <p:nvPr/>
        </p:nvSpPr>
        <p:spPr>
          <a:xfrm>
            <a:off x="4457700" y="6858000"/>
            <a:ext cx="982536" cy="1783080"/>
          </a:xfrm>
          <a:custGeom>
            <a:avLst/>
            <a:gdLst>
              <a:gd name="connsiteX0" fmla="*/ 0 w 982536"/>
              <a:gd name="connsiteY0" fmla="*/ 0 h 1783080"/>
              <a:gd name="connsiteX1" fmla="*/ 548640 w 982536"/>
              <a:gd name="connsiteY1" fmla="*/ 411480 h 1783080"/>
              <a:gd name="connsiteX2" fmla="*/ 960120 w 982536"/>
              <a:gd name="connsiteY2" fmla="*/ 1280160 h 1783080"/>
              <a:gd name="connsiteX3" fmla="*/ 891540 w 982536"/>
              <a:gd name="connsiteY3" fmla="*/ 1783080 h 1783080"/>
            </a:gdLst>
            <a:ahLst/>
            <a:cxnLst>
              <a:cxn ang="0">
                <a:pos x="connsiteX0" y="connsiteY0"/>
              </a:cxn>
              <a:cxn ang="0">
                <a:pos x="connsiteX1" y="connsiteY1"/>
              </a:cxn>
              <a:cxn ang="0">
                <a:pos x="connsiteX2" y="connsiteY2"/>
              </a:cxn>
              <a:cxn ang="0">
                <a:pos x="connsiteX3" y="connsiteY3"/>
              </a:cxn>
            </a:cxnLst>
            <a:rect l="l" t="t" r="r" b="b"/>
            <a:pathLst>
              <a:path w="982536" h="1783080">
                <a:moveTo>
                  <a:pt x="0" y="0"/>
                </a:moveTo>
                <a:cubicBezTo>
                  <a:pt x="194310" y="99060"/>
                  <a:pt x="388620" y="198120"/>
                  <a:pt x="548640" y="411480"/>
                </a:cubicBezTo>
                <a:cubicBezTo>
                  <a:pt x="708660" y="624840"/>
                  <a:pt x="902970" y="1051560"/>
                  <a:pt x="960120" y="1280160"/>
                </a:cubicBezTo>
                <a:cubicBezTo>
                  <a:pt x="1017270" y="1508760"/>
                  <a:pt x="954405" y="1645920"/>
                  <a:pt x="891540" y="1783080"/>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90B5E057-8FDA-4204-9596-7ABDC864FC45}"/>
              </a:ext>
            </a:extLst>
          </p:cNvPr>
          <p:cNvGrpSpPr/>
          <p:nvPr/>
        </p:nvGrpSpPr>
        <p:grpSpPr>
          <a:xfrm>
            <a:off x="8756406" y="6118300"/>
            <a:ext cx="1554658" cy="1372693"/>
            <a:chOff x="2681378" y="5081713"/>
            <a:chExt cx="1554658" cy="1372693"/>
          </a:xfrm>
        </p:grpSpPr>
        <p:grpSp>
          <p:nvGrpSpPr>
            <p:cNvPr id="235" name="Group 234">
              <a:extLst>
                <a:ext uri="{FF2B5EF4-FFF2-40B4-BE49-F238E27FC236}">
                  <a16:creationId xmlns:a16="http://schemas.microsoft.com/office/drawing/2014/main" id="{2169CC70-83BE-4549-B117-70537113B328}"/>
                </a:ext>
              </a:extLst>
            </p:cNvPr>
            <p:cNvGrpSpPr/>
            <p:nvPr/>
          </p:nvGrpSpPr>
          <p:grpSpPr>
            <a:xfrm>
              <a:off x="2681378" y="5622705"/>
              <a:ext cx="1554658" cy="831701"/>
              <a:chOff x="2528978" y="5470305"/>
              <a:chExt cx="1554658" cy="831701"/>
            </a:xfrm>
          </p:grpSpPr>
          <p:sp>
            <p:nvSpPr>
              <p:cNvPr id="237" name="Text Box 648">
                <a:extLst>
                  <a:ext uri="{FF2B5EF4-FFF2-40B4-BE49-F238E27FC236}">
                    <a16:creationId xmlns:a16="http://schemas.microsoft.com/office/drawing/2014/main" id="{D0C0745D-92A1-49B0-9A21-2F32A231BFBC}"/>
                  </a:ext>
                </a:extLst>
              </p:cNvPr>
              <p:cNvSpPr txBox="1">
                <a:spLocks noChangeArrowheads="1"/>
              </p:cNvSpPr>
              <p:nvPr/>
            </p:nvSpPr>
            <p:spPr bwMode="auto">
              <a:xfrm>
                <a:off x="3644560" y="5614638"/>
                <a:ext cx="439076"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238" name="Freeform 164">
                <a:extLst>
                  <a:ext uri="{FF2B5EF4-FFF2-40B4-BE49-F238E27FC236}">
                    <a16:creationId xmlns:a16="http://schemas.microsoft.com/office/drawing/2014/main" id="{CA0598E5-F7B0-410F-B923-A4FF19A77633}"/>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39" name="Group 165">
                <a:extLst>
                  <a:ext uri="{FF2B5EF4-FFF2-40B4-BE49-F238E27FC236}">
                    <a16:creationId xmlns:a16="http://schemas.microsoft.com/office/drawing/2014/main" id="{8162618E-0A07-40C4-B75E-5813C8A06075}"/>
                  </a:ext>
                </a:extLst>
              </p:cNvPr>
              <p:cNvGrpSpPr>
                <a:grpSpLocks/>
              </p:cNvGrpSpPr>
              <p:nvPr/>
            </p:nvGrpSpPr>
            <p:grpSpPr bwMode="auto">
              <a:xfrm>
                <a:off x="2528978" y="5470305"/>
                <a:ext cx="1032082" cy="760244"/>
                <a:chOff x="288" y="720"/>
                <a:chExt cx="432" cy="288"/>
              </a:xfrm>
            </p:grpSpPr>
            <p:sp>
              <p:nvSpPr>
                <p:cNvPr id="240" name="Rectangle 166">
                  <a:extLst>
                    <a:ext uri="{FF2B5EF4-FFF2-40B4-BE49-F238E27FC236}">
                      <a16:creationId xmlns:a16="http://schemas.microsoft.com/office/drawing/2014/main" id="{E96B84F6-647D-4A29-B50F-AD067B51FE6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41" name="Line 167">
                  <a:extLst>
                    <a:ext uri="{FF2B5EF4-FFF2-40B4-BE49-F238E27FC236}">
                      <a16:creationId xmlns:a16="http://schemas.microsoft.com/office/drawing/2014/main" id="{B0CE10A6-A3FE-4171-957B-F1E791B1072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42" name="Line 168">
                  <a:extLst>
                    <a:ext uri="{FF2B5EF4-FFF2-40B4-BE49-F238E27FC236}">
                      <a16:creationId xmlns:a16="http://schemas.microsoft.com/office/drawing/2014/main" id="{A57A6BB8-E893-442F-B328-B526307723B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36" name="TextBox 235">
              <a:extLst>
                <a:ext uri="{FF2B5EF4-FFF2-40B4-BE49-F238E27FC236}">
                  <a16:creationId xmlns:a16="http://schemas.microsoft.com/office/drawing/2014/main" id="{7D6C7FDA-2446-4C04-B959-CA87E53C60A6}"/>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43" name="Oval 242">
            <a:extLst>
              <a:ext uri="{FF2B5EF4-FFF2-40B4-BE49-F238E27FC236}">
                <a16:creationId xmlns:a16="http://schemas.microsoft.com/office/drawing/2014/main" id="{CC52BE96-A2CF-4F62-9CF5-19E37E80A32C}"/>
              </a:ext>
            </a:extLst>
          </p:cNvPr>
          <p:cNvSpPr/>
          <p:nvPr/>
        </p:nvSpPr>
        <p:spPr>
          <a:xfrm rot="20511006">
            <a:off x="7318521" y="3785725"/>
            <a:ext cx="2357897" cy="1563740"/>
          </a:xfrm>
          <a:prstGeom prst="ellipse">
            <a:avLst/>
          </a:prstGeom>
          <a:noFill/>
          <a:ln w="101600">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4" name="Group 243">
            <a:extLst>
              <a:ext uri="{FF2B5EF4-FFF2-40B4-BE49-F238E27FC236}">
                <a16:creationId xmlns:a16="http://schemas.microsoft.com/office/drawing/2014/main" id="{8077B893-CD2A-4ECB-A798-259760680429}"/>
              </a:ext>
            </a:extLst>
          </p:cNvPr>
          <p:cNvGrpSpPr/>
          <p:nvPr/>
        </p:nvGrpSpPr>
        <p:grpSpPr>
          <a:xfrm>
            <a:off x="7223186" y="438787"/>
            <a:ext cx="1555456" cy="1362040"/>
            <a:chOff x="2681378" y="5078262"/>
            <a:chExt cx="1555456" cy="1362040"/>
          </a:xfrm>
        </p:grpSpPr>
        <p:grpSp>
          <p:nvGrpSpPr>
            <p:cNvPr id="245" name="Group 244">
              <a:extLst>
                <a:ext uri="{FF2B5EF4-FFF2-40B4-BE49-F238E27FC236}">
                  <a16:creationId xmlns:a16="http://schemas.microsoft.com/office/drawing/2014/main" id="{302D76EF-2374-450A-A628-ABC304CA61BA}"/>
                </a:ext>
              </a:extLst>
            </p:cNvPr>
            <p:cNvGrpSpPr/>
            <p:nvPr/>
          </p:nvGrpSpPr>
          <p:grpSpPr>
            <a:xfrm>
              <a:off x="2681378" y="5622705"/>
              <a:ext cx="1555456" cy="817597"/>
              <a:chOff x="2528978" y="5470305"/>
              <a:chExt cx="1555456" cy="817597"/>
            </a:xfrm>
          </p:grpSpPr>
          <p:sp>
            <p:nvSpPr>
              <p:cNvPr id="247" name="Text Box 648">
                <a:extLst>
                  <a:ext uri="{FF2B5EF4-FFF2-40B4-BE49-F238E27FC236}">
                    <a16:creationId xmlns:a16="http://schemas.microsoft.com/office/drawing/2014/main" id="{ED8033D9-9B97-4818-9001-542FB1AA6FBE}"/>
                  </a:ext>
                </a:extLst>
              </p:cNvPr>
              <p:cNvSpPr txBox="1">
                <a:spLocks noChangeArrowheads="1"/>
              </p:cNvSpPr>
              <p:nvPr/>
            </p:nvSpPr>
            <p:spPr bwMode="auto">
              <a:xfrm>
                <a:off x="3621058" y="5600534"/>
                <a:ext cx="463376"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16</a:t>
                </a:r>
              </a:p>
            </p:txBody>
          </p:sp>
          <p:sp>
            <p:nvSpPr>
              <p:cNvPr id="248" name="Freeform 164">
                <a:extLst>
                  <a:ext uri="{FF2B5EF4-FFF2-40B4-BE49-F238E27FC236}">
                    <a16:creationId xmlns:a16="http://schemas.microsoft.com/office/drawing/2014/main" id="{481B0706-EE27-484B-9B74-0574C0B5A83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49" name="Group 165">
                <a:extLst>
                  <a:ext uri="{FF2B5EF4-FFF2-40B4-BE49-F238E27FC236}">
                    <a16:creationId xmlns:a16="http://schemas.microsoft.com/office/drawing/2014/main" id="{E9628A61-329F-4B09-AF31-94F83692C96D}"/>
                  </a:ext>
                </a:extLst>
              </p:cNvPr>
              <p:cNvGrpSpPr>
                <a:grpSpLocks/>
              </p:cNvGrpSpPr>
              <p:nvPr/>
            </p:nvGrpSpPr>
            <p:grpSpPr bwMode="auto">
              <a:xfrm>
                <a:off x="2528978" y="5470305"/>
                <a:ext cx="1032082" cy="760244"/>
                <a:chOff x="288" y="720"/>
                <a:chExt cx="432" cy="288"/>
              </a:xfrm>
            </p:grpSpPr>
            <p:sp>
              <p:nvSpPr>
                <p:cNvPr id="250" name="Rectangle 166">
                  <a:extLst>
                    <a:ext uri="{FF2B5EF4-FFF2-40B4-BE49-F238E27FC236}">
                      <a16:creationId xmlns:a16="http://schemas.microsoft.com/office/drawing/2014/main" id="{52F02313-3BB3-4C55-B93B-051FABFF74C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51" name="Line 167">
                  <a:extLst>
                    <a:ext uri="{FF2B5EF4-FFF2-40B4-BE49-F238E27FC236}">
                      <a16:creationId xmlns:a16="http://schemas.microsoft.com/office/drawing/2014/main" id="{F2E8FF62-AF01-4D6C-974F-22885F3CFB54}"/>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2" name="Line 168">
                  <a:extLst>
                    <a:ext uri="{FF2B5EF4-FFF2-40B4-BE49-F238E27FC236}">
                      <a16:creationId xmlns:a16="http://schemas.microsoft.com/office/drawing/2014/main" id="{5F7BEB3C-BAAC-46B1-877E-CE4B7B22B64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46" name="TextBox 245">
              <a:extLst>
                <a:ext uri="{FF2B5EF4-FFF2-40B4-BE49-F238E27FC236}">
                  <a16:creationId xmlns:a16="http://schemas.microsoft.com/office/drawing/2014/main" id="{9C51739A-12B1-43B5-ACA7-BC64686B4E5D}"/>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6" name="Freeform: Shape 5">
            <a:extLst>
              <a:ext uri="{FF2B5EF4-FFF2-40B4-BE49-F238E27FC236}">
                <a16:creationId xmlns:a16="http://schemas.microsoft.com/office/drawing/2014/main" id="{DA6BB187-CF41-4B48-A95B-A63EB9AFC06D}"/>
              </a:ext>
            </a:extLst>
          </p:cNvPr>
          <p:cNvSpPr/>
          <p:nvPr/>
        </p:nvSpPr>
        <p:spPr>
          <a:xfrm rot="7713299">
            <a:off x="5024939" y="3721750"/>
            <a:ext cx="481263" cy="1034715"/>
          </a:xfrm>
          <a:custGeom>
            <a:avLst/>
            <a:gdLst>
              <a:gd name="connsiteX0" fmla="*/ 0 w 1179095"/>
              <a:gd name="connsiteY0" fmla="*/ 0 h 2743200"/>
              <a:gd name="connsiteX1" fmla="*/ 481263 w 1179095"/>
              <a:gd name="connsiteY1" fmla="*/ 1034715 h 2743200"/>
              <a:gd name="connsiteX2" fmla="*/ 1179095 w 1179095"/>
              <a:gd name="connsiteY2" fmla="*/ 2743200 h 2743200"/>
              <a:gd name="connsiteX0" fmla="*/ 0 w 481263"/>
              <a:gd name="connsiteY0" fmla="*/ 0 h 1034715"/>
              <a:gd name="connsiteX1" fmla="*/ 481263 w 481263"/>
              <a:gd name="connsiteY1" fmla="*/ 1034715 h 1034715"/>
            </a:gdLst>
            <a:ahLst/>
            <a:cxnLst>
              <a:cxn ang="0">
                <a:pos x="connsiteX0" y="connsiteY0"/>
              </a:cxn>
              <a:cxn ang="0">
                <a:pos x="connsiteX1" y="connsiteY1"/>
              </a:cxn>
            </a:cxnLst>
            <a:rect l="l" t="t" r="r" b="b"/>
            <a:pathLst>
              <a:path w="481263" h="1034715">
                <a:moveTo>
                  <a:pt x="0" y="0"/>
                </a:moveTo>
                <a:cubicBezTo>
                  <a:pt x="142373" y="288757"/>
                  <a:pt x="284747" y="577515"/>
                  <a:pt x="481263" y="103471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TextBox 255">
            <a:extLst>
              <a:ext uri="{FF2B5EF4-FFF2-40B4-BE49-F238E27FC236}">
                <a16:creationId xmlns:a16="http://schemas.microsoft.com/office/drawing/2014/main" id="{CAFB30C5-B9F5-4C2F-B2BB-B177A235B023}"/>
              </a:ext>
            </a:extLst>
          </p:cNvPr>
          <p:cNvSpPr txBox="1"/>
          <p:nvPr/>
        </p:nvSpPr>
        <p:spPr>
          <a:xfrm>
            <a:off x="16315042" y="10876095"/>
            <a:ext cx="3568680" cy="553998"/>
          </a:xfrm>
          <a:prstGeom prst="rect">
            <a:avLst/>
          </a:prstGeom>
          <a:solidFill>
            <a:schemeClr val="accent6">
              <a:lumMod val="20000"/>
              <a:lumOff val="80000"/>
            </a:schemeClr>
          </a:solidFill>
        </p:spPr>
        <p:txBody>
          <a:bodyPr wrap="square" lIns="91440" tIns="0" rIns="0" bIns="0" rtlCol="0">
            <a:spAutoFit/>
          </a:bodyPr>
          <a:lstStyle/>
          <a:p>
            <a:r>
              <a:rPr lang="en-US" sz="3600" b="1" dirty="0"/>
              <a:t>Colleville-sur-Mer</a:t>
            </a:r>
          </a:p>
        </p:txBody>
      </p:sp>
      <p:sp>
        <p:nvSpPr>
          <p:cNvPr id="257" name="TextBox 256">
            <a:extLst>
              <a:ext uri="{FF2B5EF4-FFF2-40B4-BE49-F238E27FC236}">
                <a16:creationId xmlns:a16="http://schemas.microsoft.com/office/drawing/2014/main" id="{4FAE73E0-4DE2-4705-A6C8-ED8415BF2D92}"/>
              </a:ext>
            </a:extLst>
          </p:cNvPr>
          <p:cNvSpPr txBox="1"/>
          <p:nvPr/>
        </p:nvSpPr>
        <p:spPr>
          <a:xfrm>
            <a:off x="22810935" y="6802567"/>
            <a:ext cx="3568680" cy="553998"/>
          </a:xfrm>
          <a:prstGeom prst="rect">
            <a:avLst/>
          </a:prstGeom>
          <a:solidFill>
            <a:schemeClr val="accent6">
              <a:lumMod val="20000"/>
              <a:lumOff val="80000"/>
            </a:schemeClr>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258" name="TextBox 257">
            <a:extLst>
              <a:ext uri="{FF2B5EF4-FFF2-40B4-BE49-F238E27FC236}">
                <a16:creationId xmlns:a16="http://schemas.microsoft.com/office/drawing/2014/main" id="{D03D811F-A67B-466C-B49F-C86699819CC7}"/>
              </a:ext>
            </a:extLst>
          </p:cNvPr>
          <p:cNvSpPr txBox="1"/>
          <p:nvPr/>
        </p:nvSpPr>
        <p:spPr>
          <a:xfrm>
            <a:off x="18362291" y="8311493"/>
            <a:ext cx="1784340" cy="553998"/>
          </a:xfrm>
          <a:prstGeom prst="rect">
            <a:avLst/>
          </a:prstGeom>
          <a:solidFill>
            <a:schemeClr val="accent6">
              <a:lumMod val="20000"/>
              <a:lumOff val="80000"/>
            </a:schemeClr>
          </a:solidFill>
        </p:spPr>
        <p:txBody>
          <a:bodyPr wrap="square" lIns="91440" tIns="0" rIns="0" bIns="0" rtlCol="0">
            <a:spAutoFit/>
          </a:bodyPr>
          <a:lstStyle/>
          <a:p>
            <a:r>
              <a:rPr lang="en-US" sz="3600" b="1" dirty="0" err="1"/>
              <a:t>Cabourg</a:t>
            </a:r>
            <a:endParaRPr lang="en-US" sz="3600" b="1" dirty="0"/>
          </a:p>
        </p:txBody>
      </p:sp>
      <p:sp>
        <p:nvSpPr>
          <p:cNvPr id="268" name="Oval 267">
            <a:extLst>
              <a:ext uri="{FF2B5EF4-FFF2-40B4-BE49-F238E27FC236}">
                <a16:creationId xmlns:a16="http://schemas.microsoft.com/office/drawing/2014/main" id="{55F759AC-E9BE-4B55-BE10-AB0DC16996AF}"/>
              </a:ext>
            </a:extLst>
          </p:cNvPr>
          <p:cNvSpPr/>
          <p:nvPr/>
        </p:nvSpPr>
        <p:spPr>
          <a:xfrm rot="20511006">
            <a:off x="17774692" y="3685315"/>
            <a:ext cx="2357897" cy="1563740"/>
          </a:xfrm>
          <a:prstGeom prst="ellipse">
            <a:avLst/>
          </a:pr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8" name="Group 277">
            <a:extLst>
              <a:ext uri="{FF2B5EF4-FFF2-40B4-BE49-F238E27FC236}">
                <a16:creationId xmlns:a16="http://schemas.microsoft.com/office/drawing/2014/main" id="{AAE40C34-E0DE-415F-B63A-E283ECA95590}"/>
              </a:ext>
            </a:extLst>
          </p:cNvPr>
          <p:cNvGrpSpPr/>
          <p:nvPr/>
        </p:nvGrpSpPr>
        <p:grpSpPr>
          <a:xfrm>
            <a:off x="23213937" y="11682927"/>
            <a:ext cx="2739486" cy="2358235"/>
            <a:chOff x="12876410" y="4236316"/>
            <a:chExt cx="2739486" cy="2358235"/>
          </a:xfrm>
        </p:grpSpPr>
        <p:sp>
          <p:nvSpPr>
            <p:cNvPr id="279" name="TextBox 278">
              <a:extLst>
                <a:ext uri="{FF2B5EF4-FFF2-40B4-BE49-F238E27FC236}">
                  <a16:creationId xmlns:a16="http://schemas.microsoft.com/office/drawing/2014/main" id="{B757EC9A-9C10-4775-B594-84B7D964481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80" name="TextBox 279">
              <a:extLst>
                <a:ext uri="{FF2B5EF4-FFF2-40B4-BE49-F238E27FC236}">
                  <a16:creationId xmlns:a16="http://schemas.microsoft.com/office/drawing/2014/main" id="{9E9E0E3B-BBFB-4DB3-BD52-560C5CD7FCB5}"/>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81" name="Group 280">
              <a:extLst>
                <a:ext uri="{FF2B5EF4-FFF2-40B4-BE49-F238E27FC236}">
                  <a16:creationId xmlns:a16="http://schemas.microsoft.com/office/drawing/2014/main" id="{31C29996-A772-4AF3-AFA8-1A8B3834D03F}"/>
                </a:ext>
              </a:extLst>
            </p:cNvPr>
            <p:cNvGrpSpPr/>
            <p:nvPr/>
          </p:nvGrpSpPr>
          <p:grpSpPr>
            <a:xfrm>
              <a:off x="12876410" y="4839359"/>
              <a:ext cx="1636191" cy="1654059"/>
              <a:chOff x="11971653" y="10789917"/>
              <a:chExt cx="1636191" cy="1654059"/>
            </a:xfrm>
          </p:grpSpPr>
          <p:sp>
            <p:nvSpPr>
              <p:cNvPr id="282" name="Flowchart: Decision 281">
                <a:extLst>
                  <a:ext uri="{FF2B5EF4-FFF2-40B4-BE49-F238E27FC236}">
                    <a16:creationId xmlns:a16="http://schemas.microsoft.com/office/drawing/2014/main" id="{0E5160B7-BB23-4BB8-B450-CAD80D59A21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6AA6D163-6B47-498D-BAF5-E0DEF47991A9}"/>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5C61F4AB-1B74-4414-AE03-63DBAF0E13EC}"/>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85" name="Group 284">
            <a:extLst>
              <a:ext uri="{FF2B5EF4-FFF2-40B4-BE49-F238E27FC236}">
                <a16:creationId xmlns:a16="http://schemas.microsoft.com/office/drawing/2014/main" id="{801ECCCD-D41C-45B5-AAD4-2E61D8476540}"/>
              </a:ext>
            </a:extLst>
          </p:cNvPr>
          <p:cNvGrpSpPr>
            <a:grpSpLocks noChangeAspect="1"/>
          </p:cNvGrpSpPr>
          <p:nvPr/>
        </p:nvGrpSpPr>
        <p:grpSpPr>
          <a:xfrm>
            <a:off x="14943673" y="9114578"/>
            <a:ext cx="1588302" cy="1633743"/>
            <a:chOff x="12876410" y="4107073"/>
            <a:chExt cx="2484697" cy="2555785"/>
          </a:xfrm>
        </p:grpSpPr>
        <p:sp>
          <p:nvSpPr>
            <p:cNvPr id="286" name="TextBox 285">
              <a:extLst>
                <a:ext uri="{FF2B5EF4-FFF2-40B4-BE49-F238E27FC236}">
                  <a16:creationId xmlns:a16="http://schemas.microsoft.com/office/drawing/2014/main" id="{227B03AC-2117-4F11-BC07-C51E8F8F99A8}"/>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287" name="TextBox 286">
              <a:extLst>
                <a:ext uri="{FF2B5EF4-FFF2-40B4-BE49-F238E27FC236}">
                  <a16:creationId xmlns:a16="http://schemas.microsoft.com/office/drawing/2014/main" id="{90426236-9C85-47EC-A9FD-4FCA39A3BB41}"/>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288" name="Group 287">
              <a:extLst>
                <a:ext uri="{FF2B5EF4-FFF2-40B4-BE49-F238E27FC236}">
                  <a16:creationId xmlns:a16="http://schemas.microsoft.com/office/drawing/2014/main" id="{F7B4918A-9C6A-466B-9FFD-075828D0B0F4}"/>
                </a:ext>
              </a:extLst>
            </p:cNvPr>
            <p:cNvGrpSpPr/>
            <p:nvPr/>
          </p:nvGrpSpPr>
          <p:grpSpPr>
            <a:xfrm>
              <a:off x="12876410" y="4839359"/>
              <a:ext cx="1636191" cy="1654059"/>
              <a:chOff x="11971653" y="10789917"/>
              <a:chExt cx="1636191" cy="1654059"/>
            </a:xfrm>
          </p:grpSpPr>
          <p:sp>
            <p:nvSpPr>
              <p:cNvPr id="289" name="Flowchart: Decision 288">
                <a:extLst>
                  <a:ext uri="{FF2B5EF4-FFF2-40B4-BE49-F238E27FC236}">
                    <a16:creationId xmlns:a16="http://schemas.microsoft.com/office/drawing/2014/main" id="{1A6099E6-EBD3-485F-8580-7BF03B768F56}"/>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0" name="Freeform: Shape 289">
                <a:extLst>
                  <a:ext uri="{FF2B5EF4-FFF2-40B4-BE49-F238E27FC236}">
                    <a16:creationId xmlns:a16="http://schemas.microsoft.com/office/drawing/2014/main" id="{7303F0C3-9FC1-4B3A-9D78-359C756611F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1" name="Freeform: Shape 290">
                <a:extLst>
                  <a:ext uri="{FF2B5EF4-FFF2-40B4-BE49-F238E27FC236}">
                    <a16:creationId xmlns:a16="http://schemas.microsoft.com/office/drawing/2014/main" id="{6E176ECB-801E-4994-9FD6-B740644EF8EC}"/>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92" name="Group 291">
            <a:extLst>
              <a:ext uri="{FF2B5EF4-FFF2-40B4-BE49-F238E27FC236}">
                <a16:creationId xmlns:a16="http://schemas.microsoft.com/office/drawing/2014/main" id="{4FE523FC-A14E-4B0E-8DE1-8E1854322F0B}"/>
              </a:ext>
            </a:extLst>
          </p:cNvPr>
          <p:cNvGrpSpPr>
            <a:grpSpLocks noChangeAspect="1"/>
          </p:cNvGrpSpPr>
          <p:nvPr/>
        </p:nvGrpSpPr>
        <p:grpSpPr>
          <a:xfrm>
            <a:off x="23898914" y="4806934"/>
            <a:ext cx="1729208" cy="1649263"/>
            <a:chOff x="12876410" y="4107073"/>
            <a:chExt cx="2705127" cy="2580064"/>
          </a:xfrm>
        </p:grpSpPr>
        <p:sp>
          <p:nvSpPr>
            <p:cNvPr id="293" name="TextBox 292">
              <a:extLst>
                <a:ext uri="{FF2B5EF4-FFF2-40B4-BE49-F238E27FC236}">
                  <a16:creationId xmlns:a16="http://schemas.microsoft.com/office/drawing/2014/main" id="{85C81844-2A4F-4752-9B48-308E5D31E9E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294" name="TextBox 293">
              <a:extLst>
                <a:ext uri="{FF2B5EF4-FFF2-40B4-BE49-F238E27FC236}">
                  <a16:creationId xmlns:a16="http://schemas.microsoft.com/office/drawing/2014/main" id="{A1A34282-95E8-4DA7-AD5E-A4886F2E7A5A}"/>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295" name="Group 294">
              <a:extLst>
                <a:ext uri="{FF2B5EF4-FFF2-40B4-BE49-F238E27FC236}">
                  <a16:creationId xmlns:a16="http://schemas.microsoft.com/office/drawing/2014/main" id="{89A20A1E-2C1A-4DDD-8BE8-033A842487E9}"/>
                </a:ext>
              </a:extLst>
            </p:cNvPr>
            <p:cNvGrpSpPr/>
            <p:nvPr/>
          </p:nvGrpSpPr>
          <p:grpSpPr>
            <a:xfrm>
              <a:off x="12876410" y="4839359"/>
              <a:ext cx="1636191" cy="1654059"/>
              <a:chOff x="11971653" y="10789917"/>
              <a:chExt cx="1636191" cy="1654059"/>
            </a:xfrm>
          </p:grpSpPr>
          <p:sp>
            <p:nvSpPr>
              <p:cNvPr id="296" name="Flowchart: Decision 295">
                <a:extLst>
                  <a:ext uri="{FF2B5EF4-FFF2-40B4-BE49-F238E27FC236}">
                    <a16:creationId xmlns:a16="http://schemas.microsoft.com/office/drawing/2014/main" id="{2B491805-6FF6-42C2-891C-8835A8D72844}"/>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7" name="Freeform: Shape 296">
                <a:extLst>
                  <a:ext uri="{FF2B5EF4-FFF2-40B4-BE49-F238E27FC236}">
                    <a16:creationId xmlns:a16="http://schemas.microsoft.com/office/drawing/2014/main" id="{6E48ADFC-2306-4F1B-8ECD-7D8BEA5C909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8" name="Freeform: Shape 297">
                <a:extLst>
                  <a:ext uri="{FF2B5EF4-FFF2-40B4-BE49-F238E27FC236}">
                    <a16:creationId xmlns:a16="http://schemas.microsoft.com/office/drawing/2014/main" id="{425A3B59-FA1D-455D-B465-95649D91243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99" name="Group 298">
            <a:extLst>
              <a:ext uri="{FF2B5EF4-FFF2-40B4-BE49-F238E27FC236}">
                <a16:creationId xmlns:a16="http://schemas.microsoft.com/office/drawing/2014/main" id="{F26AFB4A-C3AD-4CA6-8BB6-A8201D88D9A7}"/>
              </a:ext>
            </a:extLst>
          </p:cNvPr>
          <p:cNvGrpSpPr>
            <a:grpSpLocks noChangeAspect="1"/>
          </p:cNvGrpSpPr>
          <p:nvPr/>
        </p:nvGrpSpPr>
        <p:grpSpPr>
          <a:xfrm>
            <a:off x="5972540" y="10318416"/>
            <a:ext cx="1588302" cy="1633743"/>
            <a:chOff x="12876410" y="4107073"/>
            <a:chExt cx="2484697" cy="2555785"/>
          </a:xfrm>
        </p:grpSpPr>
        <p:sp>
          <p:nvSpPr>
            <p:cNvPr id="300" name="TextBox 299">
              <a:extLst>
                <a:ext uri="{FF2B5EF4-FFF2-40B4-BE49-F238E27FC236}">
                  <a16:creationId xmlns:a16="http://schemas.microsoft.com/office/drawing/2014/main" id="{3193C1B0-9634-45CF-A004-A534545D5CFA}"/>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301" name="TextBox 300">
              <a:extLst>
                <a:ext uri="{FF2B5EF4-FFF2-40B4-BE49-F238E27FC236}">
                  <a16:creationId xmlns:a16="http://schemas.microsoft.com/office/drawing/2014/main" id="{AAF79C62-7F35-49CD-9EE7-30235E02F934}"/>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5/916</a:t>
              </a:r>
            </a:p>
          </p:txBody>
        </p:sp>
        <p:grpSp>
          <p:nvGrpSpPr>
            <p:cNvPr id="302" name="Group 301">
              <a:extLst>
                <a:ext uri="{FF2B5EF4-FFF2-40B4-BE49-F238E27FC236}">
                  <a16:creationId xmlns:a16="http://schemas.microsoft.com/office/drawing/2014/main" id="{8E313B18-9A09-45B7-9CAD-9AD9768D0DE4}"/>
                </a:ext>
              </a:extLst>
            </p:cNvPr>
            <p:cNvGrpSpPr/>
            <p:nvPr/>
          </p:nvGrpSpPr>
          <p:grpSpPr>
            <a:xfrm>
              <a:off x="12876410" y="4839359"/>
              <a:ext cx="1636191" cy="1654059"/>
              <a:chOff x="11971653" y="10789917"/>
              <a:chExt cx="1636191" cy="1654059"/>
            </a:xfrm>
          </p:grpSpPr>
          <p:sp>
            <p:nvSpPr>
              <p:cNvPr id="303" name="Flowchart: Decision 302">
                <a:extLst>
                  <a:ext uri="{FF2B5EF4-FFF2-40B4-BE49-F238E27FC236}">
                    <a16:creationId xmlns:a16="http://schemas.microsoft.com/office/drawing/2014/main" id="{16E61508-0B47-4F4E-832A-99AD667CA01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04" name="Freeform: Shape 303">
                <a:extLst>
                  <a:ext uri="{FF2B5EF4-FFF2-40B4-BE49-F238E27FC236}">
                    <a16:creationId xmlns:a16="http://schemas.microsoft.com/office/drawing/2014/main" id="{821324C6-789F-4294-81DF-9461BC3C11A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05" name="Freeform: Shape 304">
                <a:extLst>
                  <a:ext uri="{FF2B5EF4-FFF2-40B4-BE49-F238E27FC236}">
                    <a16:creationId xmlns:a16="http://schemas.microsoft.com/office/drawing/2014/main" id="{4C257C72-0FEC-4EAB-8D4B-0B5E228BDD0F}"/>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pic>
        <p:nvPicPr>
          <p:cNvPr id="306" name="Picture 305">
            <a:extLst>
              <a:ext uri="{FF2B5EF4-FFF2-40B4-BE49-F238E27FC236}">
                <a16:creationId xmlns:a16="http://schemas.microsoft.com/office/drawing/2014/main" id="{DF59280F-0A4C-4502-9B4E-3AF10CC260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037881" y="739272"/>
            <a:ext cx="1731959" cy="1674227"/>
          </a:xfrm>
          <a:prstGeom prst="rect">
            <a:avLst/>
          </a:prstGeom>
        </p:spPr>
      </p:pic>
      <p:grpSp>
        <p:nvGrpSpPr>
          <p:cNvPr id="262" name="Group 261">
            <a:extLst>
              <a:ext uri="{FF2B5EF4-FFF2-40B4-BE49-F238E27FC236}">
                <a16:creationId xmlns:a16="http://schemas.microsoft.com/office/drawing/2014/main" id="{32F77BE4-6BC7-4A96-8E1B-EA11B7FA2FB0}"/>
              </a:ext>
            </a:extLst>
          </p:cNvPr>
          <p:cNvGrpSpPr/>
          <p:nvPr/>
        </p:nvGrpSpPr>
        <p:grpSpPr>
          <a:xfrm>
            <a:off x="661585" y="16896298"/>
            <a:ext cx="1023257" cy="740229"/>
            <a:chOff x="27943018" y="3570514"/>
            <a:chExt cx="1023257" cy="740229"/>
          </a:xfrm>
        </p:grpSpPr>
        <p:sp>
          <p:nvSpPr>
            <p:cNvPr id="263" name="Oval 262">
              <a:extLst>
                <a:ext uri="{FF2B5EF4-FFF2-40B4-BE49-F238E27FC236}">
                  <a16:creationId xmlns:a16="http://schemas.microsoft.com/office/drawing/2014/main" id="{7A586CFD-B532-44D0-BD79-C98F42687AA4}"/>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64" name="TextBox 263">
              <a:extLst>
                <a:ext uri="{FF2B5EF4-FFF2-40B4-BE49-F238E27FC236}">
                  <a16:creationId xmlns:a16="http://schemas.microsoft.com/office/drawing/2014/main" id="{25C46833-CAAB-4F0C-8F0F-B61CA1B957EF}"/>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41</a:t>
              </a:r>
            </a:p>
          </p:txBody>
        </p:sp>
      </p:grpSp>
      <p:sp>
        <p:nvSpPr>
          <p:cNvPr id="265" name="TextBox 264">
            <a:extLst>
              <a:ext uri="{FF2B5EF4-FFF2-40B4-BE49-F238E27FC236}">
                <a16:creationId xmlns:a16="http://schemas.microsoft.com/office/drawing/2014/main" id="{9CC6E07A-86F6-46E9-BDEE-3194CFF31674}"/>
              </a:ext>
            </a:extLst>
          </p:cNvPr>
          <p:cNvSpPr txBox="1"/>
          <p:nvPr/>
        </p:nvSpPr>
        <p:spPr>
          <a:xfrm rot="1592083">
            <a:off x="1458767" y="10467023"/>
            <a:ext cx="2197002" cy="461665"/>
          </a:xfrm>
          <a:prstGeom prst="rect">
            <a:avLst/>
          </a:prstGeom>
          <a:solidFill>
            <a:srgbClr val="E2F0D9"/>
          </a:solidFill>
        </p:spPr>
        <p:txBody>
          <a:bodyPr wrap="square" rtlCol="0">
            <a:spAutoFit/>
          </a:bodyPr>
          <a:lstStyle/>
          <a:p>
            <a:r>
              <a:rPr lang="en-US" sz="2400" b="1" dirty="0"/>
              <a:t>Coast Highway</a:t>
            </a:r>
          </a:p>
        </p:txBody>
      </p:sp>
      <p:sp>
        <p:nvSpPr>
          <p:cNvPr id="266" name="TextBox 265">
            <a:extLst>
              <a:ext uri="{FF2B5EF4-FFF2-40B4-BE49-F238E27FC236}">
                <a16:creationId xmlns:a16="http://schemas.microsoft.com/office/drawing/2014/main" id="{FDD3B7E2-3E37-4CCC-953B-FF5625F67027}"/>
              </a:ext>
            </a:extLst>
          </p:cNvPr>
          <p:cNvSpPr txBox="1"/>
          <p:nvPr/>
        </p:nvSpPr>
        <p:spPr>
          <a:xfrm rot="20028365">
            <a:off x="20051749" y="6802855"/>
            <a:ext cx="2129554" cy="461665"/>
          </a:xfrm>
          <a:prstGeom prst="rect">
            <a:avLst/>
          </a:prstGeom>
          <a:noFill/>
        </p:spPr>
        <p:txBody>
          <a:bodyPr wrap="square" rtlCol="0">
            <a:spAutoFit/>
          </a:bodyPr>
          <a:lstStyle/>
          <a:p>
            <a:r>
              <a:rPr lang="en-US" sz="2400" b="1" dirty="0"/>
              <a:t>Coast Highway</a:t>
            </a:r>
          </a:p>
        </p:txBody>
      </p:sp>
      <p:sp>
        <p:nvSpPr>
          <p:cNvPr id="309" name="Freeform: Shape 308">
            <a:extLst>
              <a:ext uri="{FF2B5EF4-FFF2-40B4-BE49-F238E27FC236}">
                <a16:creationId xmlns:a16="http://schemas.microsoft.com/office/drawing/2014/main" id="{6E197B8B-BC82-4489-9407-83D6ECB2973B}"/>
              </a:ext>
            </a:extLst>
          </p:cNvPr>
          <p:cNvSpPr/>
          <p:nvPr/>
        </p:nvSpPr>
        <p:spPr>
          <a:xfrm>
            <a:off x="8694821" y="5566610"/>
            <a:ext cx="481263" cy="1034715"/>
          </a:xfrm>
          <a:custGeom>
            <a:avLst/>
            <a:gdLst>
              <a:gd name="connsiteX0" fmla="*/ 0 w 1179095"/>
              <a:gd name="connsiteY0" fmla="*/ 0 h 2743200"/>
              <a:gd name="connsiteX1" fmla="*/ 481263 w 1179095"/>
              <a:gd name="connsiteY1" fmla="*/ 1034715 h 2743200"/>
              <a:gd name="connsiteX2" fmla="*/ 1179095 w 1179095"/>
              <a:gd name="connsiteY2" fmla="*/ 2743200 h 2743200"/>
              <a:gd name="connsiteX0" fmla="*/ 0 w 481263"/>
              <a:gd name="connsiteY0" fmla="*/ 0 h 1034715"/>
              <a:gd name="connsiteX1" fmla="*/ 481263 w 481263"/>
              <a:gd name="connsiteY1" fmla="*/ 1034715 h 1034715"/>
            </a:gdLst>
            <a:ahLst/>
            <a:cxnLst>
              <a:cxn ang="0">
                <a:pos x="connsiteX0" y="connsiteY0"/>
              </a:cxn>
              <a:cxn ang="0">
                <a:pos x="connsiteX1" y="connsiteY1"/>
              </a:cxn>
            </a:cxnLst>
            <a:rect l="l" t="t" r="r" b="b"/>
            <a:pathLst>
              <a:path w="481263" h="1034715">
                <a:moveTo>
                  <a:pt x="0" y="0"/>
                </a:moveTo>
                <a:cubicBezTo>
                  <a:pt x="142373" y="288757"/>
                  <a:pt x="284747" y="577515"/>
                  <a:pt x="481263" y="103471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5" name="Group 377">
            <a:extLst>
              <a:ext uri="{FF2B5EF4-FFF2-40B4-BE49-F238E27FC236}">
                <a16:creationId xmlns:a16="http://schemas.microsoft.com/office/drawing/2014/main" id="{0EE42248-3ADE-4337-889E-7C3C19394DAB}"/>
              </a:ext>
            </a:extLst>
          </p:cNvPr>
          <p:cNvGrpSpPr>
            <a:grpSpLocks/>
          </p:cNvGrpSpPr>
          <p:nvPr/>
        </p:nvGrpSpPr>
        <p:grpSpPr bwMode="auto">
          <a:xfrm rot="14355322">
            <a:off x="16519644" y="16012350"/>
            <a:ext cx="2503488" cy="942975"/>
            <a:chOff x="15361" y="4723"/>
            <a:chExt cx="1577" cy="594"/>
          </a:xfrm>
        </p:grpSpPr>
        <p:sp>
          <p:nvSpPr>
            <p:cNvPr id="259" name="AutoShape 378">
              <a:extLst>
                <a:ext uri="{FF2B5EF4-FFF2-40B4-BE49-F238E27FC236}">
                  <a16:creationId xmlns:a16="http://schemas.microsoft.com/office/drawing/2014/main" id="{0728289C-25E7-443A-AD6D-866EDC3672A7}"/>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260" name="Text Box 379">
              <a:extLst>
                <a:ext uri="{FF2B5EF4-FFF2-40B4-BE49-F238E27FC236}">
                  <a16:creationId xmlns:a16="http://schemas.microsoft.com/office/drawing/2014/main" id="{0173902B-3E21-47EE-AB06-F13ECBBD08D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308" name="Text Box 1011">
            <a:extLst>
              <a:ext uri="{FF2B5EF4-FFF2-40B4-BE49-F238E27FC236}">
                <a16:creationId xmlns:a16="http://schemas.microsoft.com/office/drawing/2014/main" id="{EFB43095-719A-474A-AA49-35C35EA80D8F}"/>
              </a:ext>
            </a:extLst>
          </p:cNvPr>
          <p:cNvSpPr txBox="1">
            <a:spLocks noChangeArrowheads="1"/>
          </p:cNvSpPr>
          <p:nvPr/>
        </p:nvSpPr>
        <p:spPr bwMode="auto">
          <a:xfrm>
            <a:off x="19435693" y="17162042"/>
            <a:ext cx="71824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310" name="Text Box 1016">
            <a:extLst>
              <a:ext uri="{FF2B5EF4-FFF2-40B4-BE49-F238E27FC236}">
                <a16:creationId xmlns:a16="http://schemas.microsoft.com/office/drawing/2014/main" id="{A6C4F7AF-97EE-42A9-8489-110DA0D22604}"/>
              </a:ext>
            </a:extLst>
          </p:cNvPr>
          <p:cNvSpPr txBox="1">
            <a:spLocks noChangeArrowheads="1"/>
          </p:cNvSpPr>
          <p:nvPr/>
        </p:nvSpPr>
        <p:spPr bwMode="auto">
          <a:xfrm>
            <a:off x="22032200" y="17553655"/>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311" name="Group 310">
            <a:extLst>
              <a:ext uri="{FF2B5EF4-FFF2-40B4-BE49-F238E27FC236}">
                <a16:creationId xmlns:a16="http://schemas.microsoft.com/office/drawing/2014/main" id="{45669099-1ED8-403C-A332-22931F7A527F}"/>
              </a:ext>
            </a:extLst>
          </p:cNvPr>
          <p:cNvGrpSpPr/>
          <p:nvPr/>
        </p:nvGrpSpPr>
        <p:grpSpPr>
          <a:xfrm>
            <a:off x="19559612" y="16864820"/>
            <a:ext cx="6926648" cy="237514"/>
            <a:chOff x="4184261" y="16593671"/>
            <a:chExt cx="3755309" cy="170276"/>
          </a:xfrm>
        </p:grpSpPr>
        <p:grpSp>
          <p:nvGrpSpPr>
            <p:cNvPr id="312" name="Group 311">
              <a:extLst>
                <a:ext uri="{FF2B5EF4-FFF2-40B4-BE49-F238E27FC236}">
                  <a16:creationId xmlns:a16="http://schemas.microsoft.com/office/drawing/2014/main" id="{DE8150C7-31B5-45C5-A04D-3ACB7A90DEDE}"/>
                </a:ext>
              </a:extLst>
            </p:cNvPr>
            <p:cNvGrpSpPr/>
            <p:nvPr/>
          </p:nvGrpSpPr>
          <p:grpSpPr>
            <a:xfrm>
              <a:off x="4184261" y="16595334"/>
              <a:ext cx="750002" cy="168613"/>
              <a:chOff x="4184260" y="16595334"/>
              <a:chExt cx="837695" cy="168613"/>
            </a:xfrm>
          </p:grpSpPr>
          <p:sp>
            <p:nvSpPr>
              <p:cNvPr id="325" name="Rectangle 324">
                <a:extLst>
                  <a:ext uri="{FF2B5EF4-FFF2-40B4-BE49-F238E27FC236}">
                    <a16:creationId xmlns:a16="http://schemas.microsoft.com/office/drawing/2014/main" id="{C882F329-56D2-4683-8B50-CD6A5CEB0D3C}"/>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Rectangle 325">
                <a:extLst>
                  <a:ext uri="{FF2B5EF4-FFF2-40B4-BE49-F238E27FC236}">
                    <a16:creationId xmlns:a16="http://schemas.microsoft.com/office/drawing/2014/main" id="{457315BA-7215-466F-BCC1-7DBF87C10B31}"/>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3" name="Group 312">
              <a:extLst>
                <a:ext uri="{FF2B5EF4-FFF2-40B4-BE49-F238E27FC236}">
                  <a16:creationId xmlns:a16="http://schemas.microsoft.com/office/drawing/2014/main" id="{63195CBE-014E-46BD-8420-43E7A2EF4A04}"/>
                </a:ext>
              </a:extLst>
            </p:cNvPr>
            <p:cNvGrpSpPr/>
            <p:nvPr/>
          </p:nvGrpSpPr>
          <p:grpSpPr>
            <a:xfrm>
              <a:off x="4931771" y="16594269"/>
              <a:ext cx="750002" cy="168613"/>
              <a:chOff x="4184260" y="16595334"/>
              <a:chExt cx="837695" cy="168613"/>
            </a:xfrm>
          </p:grpSpPr>
          <p:sp>
            <p:nvSpPr>
              <p:cNvPr id="323" name="Rectangle 322">
                <a:extLst>
                  <a:ext uri="{FF2B5EF4-FFF2-40B4-BE49-F238E27FC236}">
                    <a16:creationId xmlns:a16="http://schemas.microsoft.com/office/drawing/2014/main" id="{61B2251F-81A0-4E8F-ABAC-BB30025B2D9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Rectangle 323">
                <a:extLst>
                  <a:ext uri="{FF2B5EF4-FFF2-40B4-BE49-F238E27FC236}">
                    <a16:creationId xmlns:a16="http://schemas.microsoft.com/office/drawing/2014/main" id="{FAE32F64-F73A-4235-9ACC-53685F848F53}"/>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4" name="Group 313">
              <a:extLst>
                <a:ext uri="{FF2B5EF4-FFF2-40B4-BE49-F238E27FC236}">
                  <a16:creationId xmlns:a16="http://schemas.microsoft.com/office/drawing/2014/main" id="{8E5CEED6-306B-4365-9C7B-BA35F258248D}"/>
                </a:ext>
              </a:extLst>
            </p:cNvPr>
            <p:cNvGrpSpPr/>
            <p:nvPr/>
          </p:nvGrpSpPr>
          <p:grpSpPr>
            <a:xfrm>
              <a:off x="5685142" y="16593671"/>
              <a:ext cx="750002" cy="168613"/>
              <a:chOff x="4184260" y="16591662"/>
              <a:chExt cx="837695" cy="168613"/>
            </a:xfrm>
          </p:grpSpPr>
          <p:sp>
            <p:nvSpPr>
              <p:cNvPr id="321" name="Rectangle 320">
                <a:extLst>
                  <a:ext uri="{FF2B5EF4-FFF2-40B4-BE49-F238E27FC236}">
                    <a16:creationId xmlns:a16="http://schemas.microsoft.com/office/drawing/2014/main" id="{0B072058-6BA9-4765-8A45-C986C9484998}"/>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Rectangle 321">
                <a:extLst>
                  <a:ext uri="{FF2B5EF4-FFF2-40B4-BE49-F238E27FC236}">
                    <a16:creationId xmlns:a16="http://schemas.microsoft.com/office/drawing/2014/main" id="{F14A57C5-9F56-4BBE-B52F-9CD419E56EEE}"/>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5" name="Group 314">
              <a:extLst>
                <a:ext uri="{FF2B5EF4-FFF2-40B4-BE49-F238E27FC236}">
                  <a16:creationId xmlns:a16="http://schemas.microsoft.com/office/drawing/2014/main" id="{9D5DB585-2FB7-4D53-A60F-B1209148027E}"/>
                </a:ext>
              </a:extLst>
            </p:cNvPr>
            <p:cNvGrpSpPr/>
            <p:nvPr/>
          </p:nvGrpSpPr>
          <p:grpSpPr>
            <a:xfrm>
              <a:off x="6432652" y="16594150"/>
              <a:ext cx="750002" cy="169197"/>
              <a:chOff x="4184260" y="16593206"/>
              <a:chExt cx="837695" cy="169197"/>
            </a:xfrm>
          </p:grpSpPr>
          <p:sp>
            <p:nvSpPr>
              <p:cNvPr id="319" name="Rectangle 318">
                <a:extLst>
                  <a:ext uri="{FF2B5EF4-FFF2-40B4-BE49-F238E27FC236}">
                    <a16:creationId xmlns:a16="http://schemas.microsoft.com/office/drawing/2014/main" id="{F0292189-254B-456A-A505-732FC9C7CA36}"/>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Rectangle 319">
                <a:extLst>
                  <a:ext uri="{FF2B5EF4-FFF2-40B4-BE49-F238E27FC236}">
                    <a16:creationId xmlns:a16="http://schemas.microsoft.com/office/drawing/2014/main" id="{FA3164A0-C6A3-40C1-8FBA-1E1D78A707CE}"/>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6" name="Group 315">
              <a:extLst>
                <a:ext uri="{FF2B5EF4-FFF2-40B4-BE49-F238E27FC236}">
                  <a16:creationId xmlns:a16="http://schemas.microsoft.com/office/drawing/2014/main" id="{99AE9EEF-7DD9-4228-8EF1-9C667B38C948}"/>
                </a:ext>
              </a:extLst>
            </p:cNvPr>
            <p:cNvGrpSpPr/>
            <p:nvPr/>
          </p:nvGrpSpPr>
          <p:grpSpPr>
            <a:xfrm>
              <a:off x="7189568" y="16594172"/>
              <a:ext cx="750002" cy="169197"/>
              <a:chOff x="4184260" y="16593206"/>
              <a:chExt cx="837695" cy="169197"/>
            </a:xfrm>
          </p:grpSpPr>
          <p:sp>
            <p:nvSpPr>
              <p:cNvPr id="317" name="Rectangle 316">
                <a:extLst>
                  <a:ext uri="{FF2B5EF4-FFF2-40B4-BE49-F238E27FC236}">
                    <a16:creationId xmlns:a16="http://schemas.microsoft.com/office/drawing/2014/main" id="{E654580B-E12B-4A5E-9C63-FBE6E0DB2B4F}"/>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a:extLst>
                  <a:ext uri="{FF2B5EF4-FFF2-40B4-BE49-F238E27FC236}">
                    <a16:creationId xmlns:a16="http://schemas.microsoft.com/office/drawing/2014/main" id="{61238462-AE65-4847-A813-091748A1E74C}"/>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69" name="Group 268">
            <a:extLst>
              <a:ext uri="{FF2B5EF4-FFF2-40B4-BE49-F238E27FC236}">
                <a16:creationId xmlns:a16="http://schemas.microsoft.com/office/drawing/2014/main" id="{53DAE59F-20D1-4807-938E-47E242D534C7}"/>
              </a:ext>
            </a:extLst>
          </p:cNvPr>
          <p:cNvGrpSpPr/>
          <p:nvPr/>
        </p:nvGrpSpPr>
        <p:grpSpPr>
          <a:xfrm>
            <a:off x="18330030" y="3562885"/>
            <a:ext cx="1720222" cy="1377711"/>
            <a:chOff x="2681378" y="5078262"/>
            <a:chExt cx="1720222" cy="1377711"/>
          </a:xfrm>
        </p:grpSpPr>
        <p:grpSp>
          <p:nvGrpSpPr>
            <p:cNvPr id="270" name="Group 269">
              <a:extLst>
                <a:ext uri="{FF2B5EF4-FFF2-40B4-BE49-F238E27FC236}">
                  <a16:creationId xmlns:a16="http://schemas.microsoft.com/office/drawing/2014/main" id="{59D6E9AB-B4CA-47AD-89FA-3EA5F62B7C42}"/>
                </a:ext>
              </a:extLst>
            </p:cNvPr>
            <p:cNvGrpSpPr/>
            <p:nvPr/>
          </p:nvGrpSpPr>
          <p:grpSpPr>
            <a:xfrm>
              <a:off x="2681378" y="5622705"/>
              <a:ext cx="1720222" cy="833268"/>
              <a:chOff x="2528978" y="5470305"/>
              <a:chExt cx="1720222" cy="833268"/>
            </a:xfrm>
          </p:grpSpPr>
          <p:sp>
            <p:nvSpPr>
              <p:cNvPr id="272" name="Text Box 648">
                <a:extLst>
                  <a:ext uri="{FF2B5EF4-FFF2-40B4-BE49-F238E27FC236}">
                    <a16:creationId xmlns:a16="http://schemas.microsoft.com/office/drawing/2014/main" id="{A9F1D7E6-3CD7-472F-A560-1B530D9F3B17}"/>
                  </a:ext>
                </a:extLst>
              </p:cNvPr>
              <p:cNvSpPr txBox="1">
                <a:spLocks noChangeArrowheads="1"/>
              </p:cNvSpPr>
              <p:nvPr/>
            </p:nvSpPr>
            <p:spPr bwMode="auto">
              <a:xfrm>
                <a:off x="3598192" y="5539902"/>
                <a:ext cx="651008"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73" name="Freeform 164">
                <a:extLst>
                  <a:ext uri="{FF2B5EF4-FFF2-40B4-BE49-F238E27FC236}">
                    <a16:creationId xmlns:a16="http://schemas.microsoft.com/office/drawing/2014/main" id="{4EBF9519-FF1C-4EF3-966F-215EF2DAC16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74" name="Group 165">
                <a:extLst>
                  <a:ext uri="{FF2B5EF4-FFF2-40B4-BE49-F238E27FC236}">
                    <a16:creationId xmlns:a16="http://schemas.microsoft.com/office/drawing/2014/main" id="{78B252DB-4B4B-46D2-B629-005822244EBF}"/>
                  </a:ext>
                </a:extLst>
              </p:cNvPr>
              <p:cNvGrpSpPr>
                <a:grpSpLocks/>
              </p:cNvGrpSpPr>
              <p:nvPr/>
            </p:nvGrpSpPr>
            <p:grpSpPr bwMode="auto">
              <a:xfrm>
                <a:off x="2528978" y="5470305"/>
                <a:ext cx="1032082" cy="760244"/>
                <a:chOff x="288" y="720"/>
                <a:chExt cx="432" cy="288"/>
              </a:xfrm>
            </p:grpSpPr>
            <p:sp>
              <p:nvSpPr>
                <p:cNvPr id="275" name="Rectangle 166">
                  <a:extLst>
                    <a:ext uri="{FF2B5EF4-FFF2-40B4-BE49-F238E27FC236}">
                      <a16:creationId xmlns:a16="http://schemas.microsoft.com/office/drawing/2014/main" id="{33424D0B-74BA-430E-984A-769CF3843B9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76" name="Line 167">
                  <a:extLst>
                    <a:ext uri="{FF2B5EF4-FFF2-40B4-BE49-F238E27FC236}">
                      <a16:creationId xmlns:a16="http://schemas.microsoft.com/office/drawing/2014/main" id="{5C10CEBF-5FF6-4B85-B7E5-E9A8ED6FA66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77" name="Line 168">
                  <a:extLst>
                    <a:ext uri="{FF2B5EF4-FFF2-40B4-BE49-F238E27FC236}">
                      <a16:creationId xmlns:a16="http://schemas.microsoft.com/office/drawing/2014/main" id="{A04A18D6-4B95-4416-8D32-34589129B0F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71" name="TextBox 270">
              <a:extLst>
                <a:ext uri="{FF2B5EF4-FFF2-40B4-BE49-F238E27FC236}">
                  <a16:creationId xmlns:a16="http://schemas.microsoft.com/office/drawing/2014/main" id="{71C3EC97-B4BB-47AF-8852-69BBCDE1F07E}"/>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194" name="Group 193">
            <a:extLst>
              <a:ext uri="{FF2B5EF4-FFF2-40B4-BE49-F238E27FC236}">
                <a16:creationId xmlns:a16="http://schemas.microsoft.com/office/drawing/2014/main" id="{FAC82BA3-4728-4354-BF16-3D5AC8063A25}"/>
              </a:ext>
            </a:extLst>
          </p:cNvPr>
          <p:cNvGrpSpPr/>
          <p:nvPr/>
        </p:nvGrpSpPr>
        <p:grpSpPr>
          <a:xfrm rot="762794">
            <a:off x="5928966" y="3946830"/>
            <a:ext cx="1481279" cy="943558"/>
            <a:chOff x="10515786" y="2704336"/>
            <a:chExt cx="1481279" cy="943558"/>
          </a:xfrm>
        </p:grpSpPr>
        <p:sp>
          <p:nvSpPr>
            <p:cNvPr id="195" name="Oval 194">
              <a:extLst>
                <a:ext uri="{FF2B5EF4-FFF2-40B4-BE49-F238E27FC236}">
                  <a16:creationId xmlns:a16="http://schemas.microsoft.com/office/drawing/2014/main" id="{F2FE2414-D96D-4B3F-B411-B65A6111575E}"/>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Oval 195">
              <a:extLst>
                <a:ext uri="{FF2B5EF4-FFF2-40B4-BE49-F238E27FC236}">
                  <a16:creationId xmlns:a16="http://schemas.microsoft.com/office/drawing/2014/main" id="{C664918F-71E1-4809-8255-8264BAA09F7C}"/>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Text Box 648">
              <a:extLst>
                <a:ext uri="{FF2B5EF4-FFF2-40B4-BE49-F238E27FC236}">
                  <a16:creationId xmlns:a16="http://schemas.microsoft.com/office/drawing/2014/main" id="{F833A799-3CCF-49B8-9A7D-694AE633A6D4}"/>
                </a:ext>
              </a:extLst>
            </p:cNvPr>
            <p:cNvSpPr txBox="1">
              <a:spLocks noChangeArrowheads="1"/>
            </p:cNvSpPr>
            <p:nvPr/>
          </p:nvSpPr>
          <p:spPr bwMode="auto">
            <a:xfrm rot="20739556">
              <a:off x="11570913" y="2789048"/>
              <a:ext cx="42615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198" name="Group 165">
              <a:extLst>
                <a:ext uri="{FF2B5EF4-FFF2-40B4-BE49-F238E27FC236}">
                  <a16:creationId xmlns:a16="http://schemas.microsoft.com/office/drawing/2014/main" id="{9DAB8454-8D3A-4D98-BA06-18533D2E2BB5}"/>
                </a:ext>
              </a:extLst>
            </p:cNvPr>
            <p:cNvGrpSpPr>
              <a:grpSpLocks/>
            </p:cNvGrpSpPr>
            <p:nvPr/>
          </p:nvGrpSpPr>
          <p:grpSpPr bwMode="auto">
            <a:xfrm rot="20815873">
              <a:off x="10515786" y="2887650"/>
              <a:ext cx="1032082" cy="760244"/>
              <a:chOff x="288" y="720"/>
              <a:chExt cx="432" cy="288"/>
            </a:xfrm>
          </p:grpSpPr>
          <p:sp>
            <p:nvSpPr>
              <p:cNvPr id="199" name="Rectangle 166">
                <a:extLst>
                  <a:ext uri="{FF2B5EF4-FFF2-40B4-BE49-F238E27FC236}">
                    <a16:creationId xmlns:a16="http://schemas.microsoft.com/office/drawing/2014/main" id="{A864F807-55FA-4B5C-B4FC-DD9152C9FC8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00" name="Line 167">
                <a:extLst>
                  <a:ext uri="{FF2B5EF4-FFF2-40B4-BE49-F238E27FC236}">
                    <a16:creationId xmlns:a16="http://schemas.microsoft.com/office/drawing/2014/main" id="{E01E1A54-40DF-41FF-B2B4-9BDCAAA0615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01" name="Line 168">
                <a:extLst>
                  <a:ext uri="{FF2B5EF4-FFF2-40B4-BE49-F238E27FC236}">
                    <a16:creationId xmlns:a16="http://schemas.microsoft.com/office/drawing/2014/main" id="{87CFB87F-C8EC-40E0-B32C-9A5ACDDFC3A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Tree>
    <p:extLst>
      <p:ext uri="{BB962C8B-B14F-4D97-AF65-F5344CB8AC3E}">
        <p14:creationId xmlns:p14="http://schemas.microsoft.com/office/powerpoint/2010/main" val="4032713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nodeType="clickEffect">
                                  <p:stCondLst>
                                    <p:cond delay="0"/>
                                  </p:stCondLst>
                                  <p:childTnLst>
                                    <p:set>
                                      <p:cBhvr>
                                        <p:cTn id="6" dur="1" fill="hold">
                                          <p:stCondLst>
                                            <p:cond delay="0"/>
                                          </p:stCondLst>
                                        </p:cTn>
                                        <p:tgtEl>
                                          <p:spTgt spid="269"/>
                                        </p:tgtEl>
                                        <p:attrNameLst>
                                          <p:attrName>style.visibility</p:attrName>
                                        </p:attrNameLst>
                                      </p:cBhvr>
                                      <p:to>
                                        <p:strVal val="visible"/>
                                      </p:to>
                                    </p:set>
                                    <p:animEffect transition="in" filter="wipe(down)">
                                      <p:cBhvr>
                                        <p:cTn id="7" dur="580">
                                          <p:stCondLst>
                                            <p:cond delay="0"/>
                                          </p:stCondLst>
                                        </p:cTn>
                                        <p:tgtEl>
                                          <p:spTgt spid="269"/>
                                        </p:tgtEl>
                                      </p:cBhvr>
                                    </p:animEffect>
                                    <p:anim calcmode="lin" valueType="num">
                                      <p:cBhvr>
                                        <p:cTn id="8" dur="1822" tmFilter="0,0; 0.14,0.36; 0.43,0.73; 0.71,0.91; 1.0,1.0">
                                          <p:stCondLst>
                                            <p:cond delay="0"/>
                                          </p:stCondLst>
                                        </p:cTn>
                                        <p:tgtEl>
                                          <p:spTgt spid="269"/>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69"/>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69"/>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69"/>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69"/>
                                        </p:tgtEl>
                                        <p:attrNameLst>
                                          <p:attrName>ppt_y</p:attrName>
                                        </p:attrNameLst>
                                      </p:cBhvr>
                                      <p:tavLst>
                                        <p:tav tm="0" fmla="#ppt_y-sin(pi*$)/81">
                                          <p:val>
                                            <p:fltVal val="0"/>
                                          </p:val>
                                        </p:tav>
                                        <p:tav tm="100000">
                                          <p:val>
                                            <p:fltVal val="1"/>
                                          </p:val>
                                        </p:tav>
                                      </p:tavLst>
                                    </p:anim>
                                    <p:animScale>
                                      <p:cBhvr>
                                        <p:cTn id="13" dur="26">
                                          <p:stCondLst>
                                            <p:cond delay="650"/>
                                          </p:stCondLst>
                                        </p:cTn>
                                        <p:tgtEl>
                                          <p:spTgt spid="269"/>
                                        </p:tgtEl>
                                      </p:cBhvr>
                                      <p:to x="100000" y="60000"/>
                                    </p:animScale>
                                    <p:animScale>
                                      <p:cBhvr>
                                        <p:cTn id="14" dur="166" decel="50000">
                                          <p:stCondLst>
                                            <p:cond delay="676"/>
                                          </p:stCondLst>
                                        </p:cTn>
                                        <p:tgtEl>
                                          <p:spTgt spid="269"/>
                                        </p:tgtEl>
                                      </p:cBhvr>
                                      <p:to x="100000" y="100000"/>
                                    </p:animScale>
                                    <p:animScale>
                                      <p:cBhvr>
                                        <p:cTn id="15" dur="26">
                                          <p:stCondLst>
                                            <p:cond delay="1312"/>
                                          </p:stCondLst>
                                        </p:cTn>
                                        <p:tgtEl>
                                          <p:spTgt spid="269"/>
                                        </p:tgtEl>
                                      </p:cBhvr>
                                      <p:to x="100000" y="80000"/>
                                    </p:animScale>
                                    <p:animScale>
                                      <p:cBhvr>
                                        <p:cTn id="16" dur="166" decel="50000">
                                          <p:stCondLst>
                                            <p:cond delay="1338"/>
                                          </p:stCondLst>
                                        </p:cTn>
                                        <p:tgtEl>
                                          <p:spTgt spid="269"/>
                                        </p:tgtEl>
                                      </p:cBhvr>
                                      <p:to x="100000" y="100000"/>
                                    </p:animScale>
                                    <p:animScale>
                                      <p:cBhvr>
                                        <p:cTn id="17" dur="26">
                                          <p:stCondLst>
                                            <p:cond delay="1642"/>
                                          </p:stCondLst>
                                        </p:cTn>
                                        <p:tgtEl>
                                          <p:spTgt spid="269"/>
                                        </p:tgtEl>
                                      </p:cBhvr>
                                      <p:to x="100000" y="90000"/>
                                    </p:animScale>
                                    <p:animScale>
                                      <p:cBhvr>
                                        <p:cTn id="18" dur="166" decel="50000">
                                          <p:stCondLst>
                                            <p:cond delay="1668"/>
                                          </p:stCondLst>
                                        </p:cTn>
                                        <p:tgtEl>
                                          <p:spTgt spid="269"/>
                                        </p:tgtEl>
                                      </p:cBhvr>
                                      <p:to x="100000" y="100000"/>
                                    </p:animScale>
                                    <p:animScale>
                                      <p:cBhvr>
                                        <p:cTn id="19" dur="26">
                                          <p:stCondLst>
                                            <p:cond delay="1808"/>
                                          </p:stCondLst>
                                        </p:cTn>
                                        <p:tgtEl>
                                          <p:spTgt spid="269"/>
                                        </p:tgtEl>
                                      </p:cBhvr>
                                      <p:to x="100000" y="95000"/>
                                    </p:animScale>
                                    <p:animScale>
                                      <p:cBhvr>
                                        <p:cTn id="20" dur="166" decel="50000">
                                          <p:stCondLst>
                                            <p:cond delay="1834"/>
                                          </p:stCondLst>
                                        </p:cTn>
                                        <p:tgtEl>
                                          <p:spTgt spid="269"/>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2" presetClass="entr" presetSubtype="1" fill="hold" grpId="0" nodeType="clickEffect">
                                  <p:stCondLst>
                                    <p:cond delay="0"/>
                                  </p:stCondLst>
                                  <p:childTnLst>
                                    <p:set>
                                      <p:cBhvr>
                                        <p:cTn id="24" dur="1" fill="hold">
                                          <p:stCondLst>
                                            <p:cond delay="0"/>
                                          </p:stCondLst>
                                        </p:cTn>
                                        <p:tgtEl>
                                          <p:spTgt spid="309"/>
                                        </p:tgtEl>
                                        <p:attrNameLst>
                                          <p:attrName>style.visibility</p:attrName>
                                        </p:attrNameLst>
                                      </p:cBhvr>
                                      <p:to>
                                        <p:strVal val="visible"/>
                                      </p:to>
                                    </p:set>
                                    <p:animEffect transition="in" filter="wipe(up)">
                                      <p:cBhvr>
                                        <p:cTn id="25" dur="1250"/>
                                        <p:tgtEl>
                                          <p:spTgt spid="309"/>
                                        </p:tgtEl>
                                      </p:cBhvr>
                                    </p:animEffect>
                                  </p:childTnLst>
                                </p:cTn>
                              </p:par>
                            </p:childTnLst>
                          </p:cTn>
                        </p:par>
                        <p:par>
                          <p:cTn id="26" fill="hold">
                            <p:stCondLst>
                              <p:cond delay="1250"/>
                            </p:stCondLst>
                            <p:childTnLst>
                              <p:par>
                                <p:cTn id="27" presetID="10" presetClass="entr" presetSubtype="0" fill="hold" nodeType="afterEffect">
                                  <p:stCondLst>
                                    <p:cond delay="0"/>
                                  </p:stCondLst>
                                  <p:childTnLst>
                                    <p:set>
                                      <p:cBhvr>
                                        <p:cTn id="28" dur="1" fill="hold">
                                          <p:stCondLst>
                                            <p:cond delay="0"/>
                                          </p:stCondLst>
                                        </p:cTn>
                                        <p:tgtEl>
                                          <p:spTgt spid="234"/>
                                        </p:tgtEl>
                                        <p:attrNameLst>
                                          <p:attrName>style.visibility</p:attrName>
                                        </p:attrNameLst>
                                      </p:cBhvr>
                                      <p:to>
                                        <p:strVal val="visible"/>
                                      </p:to>
                                    </p:set>
                                    <p:animEffect transition="in" filter="fade">
                                      <p:cBhvr>
                                        <p:cTn id="29" dur="500"/>
                                        <p:tgtEl>
                                          <p:spTgt spid="234"/>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44"/>
                                        </p:tgtEl>
                                        <p:attrNameLst>
                                          <p:attrName>style.visibility</p:attrName>
                                        </p:attrNameLst>
                                      </p:cBhvr>
                                      <p:to>
                                        <p:strVal val="visible"/>
                                      </p:to>
                                    </p:set>
                                    <p:animEffect transition="in" filter="fade">
                                      <p:cBhvr>
                                        <p:cTn id="34" dur="500"/>
                                        <p:tgtEl>
                                          <p:spTgt spid="244"/>
                                        </p:tgtEl>
                                      </p:cBhvr>
                                    </p:animEffect>
                                  </p:childTnLst>
                                </p:cTn>
                              </p:par>
                            </p:childTnLst>
                          </p:cTn>
                        </p:par>
                        <p:par>
                          <p:cTn id="35" fill="hold">
                            <p:stCondLst>
                              <p:cond delay="500"/>
                            </p:stCondLst>
                            <p:childTnLst>
                              <p:par>
                                <p:cTn id="36" presetID="42" presetClass="path" presetSubtype="0" accel="50000" decel="50000" fill="hold" nodeType="afterEffect">
                                  <p:stCondLst>
                                    <p:cond delay="0"/>
                                  </p:stCondLst>
                                  <p:childTnLst>
                                    <p:animMotion origin="layout" path="M 3.33333E-6 2.08333E-6 L 0.02129 0.17135 " pathEditMode="relative" rAng="0" ptsTypes="AA">
                                      <p:cBhvr>
                                        <p:cTn id="37" dur="2000" fill="hold"/>
                                        <p:tgtEl>
                                          <p:spTgt spid="244"/>
                                        </p:tgtEl>
                                        <p:attrNameLst>
                                          <p:attrName>ppt_x</p:attrName>
                                          <p:attrName>ppt_y</p:attrName>
                                        </p:attrNameLst>
                                      </p:cBhvr>
                                      <p:rCtr x="1065" y="8568"/>
                                    </p:animMotion>
                                  </p:childTnLst>
                                </p:cTn>
                              </p:par>
                            </p:childTnLst>
                          </p:cTn>
                        </p:par>
                        <p:par>
                          <p:cTn id="38" fill="hold">
                            <p:stCondLst>
                              <p:cond delay="2500"/>
                            </p:stCondLst>
                            <p:childTnLst>
                              <p:par>
                                <p:cTn id="39" presetID="10" presetClass="entr" presetSubtype="0" fill="hold" grpId="0" nodeType="afterEffect">
                                  <p:stCondLst>
                                    <p:cond delay="0"/>
                                  </p:stCondLst>
                                  <p:childTnLst>
                                    <p:set>
                                      <p:cBhvr>
                                        <p:cTn id="40" dur="1" fill="hold">
                                          <p:stCondLst>
                                            <p:cond delay="0"/>
                                          </p:stCondLst>
                                        </p:cTn>
                                        <p:tgtEl>
                                          <p:spTgt spid="243"/>
                                        </p:tgtEl>
                                        <p:attrNameLst>
                                          <p:attrName>style.visibility</p:attrName>
                                        </p:attrNameLst>
                                      </p:cBhvr>
                                      <p:to>
                                        <p:strVal val="visible"/>
                                      </p:to>
                                    </p:set>
                                    <p:animEffect transition="in" filter="fade">
                                      <p:cBhvr>
                                        <p:cTn id="41" dur="500"/>
                                        <p:tgtEl>
                                          <p:spTgt spid="243"/>
                                        </p:tgtEl>
                                      </p:cBhvr>
                                    </p:animEffect>
                                  </p:childTnLst>
                                </p:cTn>
                              </p:par>
                            </p:childTnLst>
                          </p:cTn>
                        </p:par>
                      </p:childTnLst>
                    </p:cTn>
                  </p:par>
                  <p:par>
                    <p:cTn id="42" fill="hold">
                      <p:stCondLst>
                        <p:cond delay="indefinite"/>
                      </p:stCondLst>
                      <p:childTnLst>
                        <p:par>
                          <p:cTn id="43" fill="hold">
                            <p:stCondLst>
                              <p:cond delay="0"/>
                            </p:stCondLst>
                            <p:childTnLst>
                              <p:par>
                                <p:cTn id="44" presetID="10" presetClass="entr" presetSubtype="0" fill="hold" nodeType="clickEffect">
                                  <p:stCondLst>
                                    <p:cond delay="0"/>
                                  </p:stCondLst>
                                  <p:childTnLst>
                                    <p:set>
                                      <p:cBhvr>
                                        <p:cTn id="45" dur="1" fill="hold">
                                          <p:stCondLst>
                                            <p:cond delay="0"/>
                                          </p:stCondLst>
                                        </p:cTn>
                                        <p:tgtEl>
                                          <p:spTgt spid="194"/>
                                        </p:tgtEl>
                                        <p:attrNameLst>
                                          <p:attrName>style.visibility</p:attrName>
                                        </p:attrNameLst>
                                      </p:cBhvr>
                                      <p:to>
                                        <p:strVal val="visible"/>
                                      </p:to>
                                    </p:set>
                                    <p:animEffect transition="in" filter="fade">
                                      <p:cBhvr>
                                        <p:cTn id="46" dur="500"/>
                                        <p:tgtEl>
                                          <p:spTgt spid="194"/>
                                        </p:tgtEl>
                                      </p:cBhvr>
                                    </p:animEffect>
                                  </p:childTnLst>
                                </p:cTn>
                              </p:par>
                            </p:childTnLst>
                          </p:cTn>
                        </p:par>
                        <p:par>
                          <p:cTn id="47" fill="hold">
                            <p:stCondLst>
                              <p:cond delay="500"/>
                            </p:stCondLst>
                            <p:childTnLst>
                              <p:par>
                                <p:cTn id="48" presetID="22" presetClass="entr" presetSubtype="2" fill="hold" grpId="0" nodeType="afterEffect">
                                  <p:stCondLst>
                                    <p:cond delay="0"/>
                                  </p:stCondLst>
                                  <p:childTnLst>
                                    <p:set>
                                      <p:cBhvr>
                                        <p:cTn id="49" dur="1" fill="hold">
                                          <p:stCondLst>
                                            <p:cond delay="0"/>
                                          </p:stCondLst>
                                        </p:cTn>
                                        <p:tgtEl>
                                          <p:spTgt spid="6"/>
                                        </p:tgtEl>
                                        <p:attrNameLst>
                                          <p:attrName>style.visibility</p:attrName>
                                        </p:attrNameLst>
                                      </p:cBhvr>
                                      <p:to>
                                        <p:strVal val="visible"/>
                                      </p:to>
                                    </p:set>
                                    <p:animEffect transition="in" filter="wipe(right)">
                                      <p:cBhvr>
                                        <p:cTn id="50"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6" grpId="0" animBg="1"/>
      <p:bldP spid="309"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 name="Rectangle 424">
            <a:extLst>
              <a:ext uri="{FF2B5EF4-FFF2-40B4-BE49-F238E27FC236}">
                <a16:creationId xmlns:a16="http://schemas.microsoft.com/office/drawing/2014/main" id="{E9DD390C-4E3E-4B3F-B4D6-BD7486D6A78E}"/>
              </a:ext>
            </a:extLst>
          </p:cNvPr>
          <p:cNvSpPr/>
          <p:nvPr/>
        </p:nvSpPr>
        <p:spPr>
          <a:xfrm rot="10800000">
            <a:off x="417096" y="421150"/>
            <a:ext cx="26652786"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D0756D64-3080-46E4-8400-BF6D8A24556D}"/>
              </a:ext>
            </a:extLst>
          </p:cNvPr>
          <p:cNvSpPr/>
          <p:nvPr/>
        </p:nvSpPr>
        <p:spPr>
          <a:xfrm>
            <a:off x="407603" y="5518484"/>
            <a:ext cx="2842295" cy="12452993"/>
          </a:xfrm>
          <a:custGeom>
            <a:avLst/>
            <a:gdLst>
              <a:gd name="connsiteX0" fmla="*/ 117847 w 2842811"/>
              <a:gd name="connsiteY0" fmla="*/ 438835 h 12775970"/>
              <a:gd name="connsiteX1" fmla="*/ 1559785 w 2842811"/>
              <a:gd name="connsiteY1" fmla="*/ 1036712 h 12775970"/>
              <a:gd name="connsiteX2" fmla="*/ 2122493 w 2842811"/>
              <a:gd name="connsiteY2" fmla="*/ 3111697 h 12775970"/>
              <a:gd name="connsiteX3" fmla="*/ 2016985 w 2842811"/>
              <a:gd name="connsiteY3" fmla="*/ 4764651 h 12775970"/>
              <a:gd name="connsiteX4" fmla="*/ 1841139 w 2842811"/>
              <a:gd name="connsiteY4" fmla="*/ 6593451 h 12775970"/>
              <a:gd name="connsiteX5" fmla="*/ 1841139 w 2842811"/>
              <a:gd name="connsiteY5" fmla="*/ 8879451 h 12775970"/>
              <a:gd name="connsiteX6" fmla="*/ 2157662 w 2842811"/>
              <a:gd name="connsiteY6" fmla="*/ 10602743 h 12775970"/>
              <a:gd name="connsiteX7" fmla="*/ 2544524 w 2842811"/>
              <a:gd name="connsiteY7" fmla="*/ 11692989 h 12775970"/>
              <a:gd name="connsiteX8" fmla="*/ 2790709 w 2842811"/>
              <a:gd name="connsiteY8" fmla="*/ 12361205 h 12775970"/>
              <a:gd name="connsiteX9" fmla="*/ 2825878 w 2842811"/>
              <a:gd name="connsiteY9" fmla="*/ 12712897 h 12775970"/>
              <a:gd name="connsiteX10" fmla="*/ 2579693 w 2842811"/>
              <a:gd name="connsiteY10" fmla="*/ 12748066 h 12775970"/>
              <a:gd name="connsiteX11" fmla="*/ 2052155 w 2842811"/>
              <a:gd name="connsiteY11" fmla="*/ 12712897 h 12775970"/>
              <a:gd name="connsiteX12" fmla="*/ 1665293 w 2842811"/>
              <a:gd name="connsiteY12" fmla="*/ 12677728 h 12775970"/>
              <a:gd name="connsiteX13" fmla="*/ 997078 w 2842811"/>
              <a:gd name="connsiteY13" fmla="*/ 11481974 h 12775970"/>
              <a:gd name="connsiteX14" fmla="*/ 258524 w 2842811"/>
              <a:gd name="connsiteY14" fmla="*/ 10215882 h 12775970"/>
              <a:gd name="connsiteX15" fmla="*/ 82678 w 2842811"/>
              <a:gd name="connsiteY15" fmla="*/ 9266312 h 12775970"/>
              <a:gd name="connsiteX16" fmla="*/ 82678 w 2842811"/>
              <a:gd name="connsiteY16" fmla="*/ 7613358 h 12775970"/>
              <a:gd name="connsiteX17" fmla="*/ 117847 w 2842811"/>
              <a:gd name="connsiteY17" fmla="*/ 438835 h 12775970"/>
              <a:gd name="connsiteX0" fmla="*/ 111825 w 2836789"/>
              <a:gd name="connsiteY0" fmla="*/ 621787 h 12958922"/>
              <a:gd name="connsiteX1" fmla="*/ 103804 w 2836789"/>
              <a:gd name="connsiteY1" fmla="*/ 442856 h 12958922"/>
              <a:gd name="connsiteX2" fmla="*/ 1553763 w 2836789"/>
              <a:gd name="connsiteY2" fmla="*/ 1219664 h 12958922"/>
              <a:gd name="connsiteX3" fmla="*/ 2116471 w 2836789"/>
              <a:gd name="connsiteY3" fmla="*/ 3294649 h 12958922"/>
              <a:gd name="connsiteX4" fmla="*/ 2010963 w 2836789"/>
              <a:gd name="connsiteY4" fmla="*/ 4947603 h 12958922"/>
              <a:gd name="connsiteX5" fmla="*/ 1835117 w 2836789"/>
              <a:gd name="connsiteY5" fmla="*/ 6776403 h 12958922"/>
              <a:gd name="connsiteX6" fmla="*/ 1835117 w 2836789"/>
              <a:gd name="connsiteY6" fmla="*/ 9062403 h 12958922"/>
              <a:gd name="connsiteX7" fmla="*/ 2151640 w 2836789"/>
              <a:gd name="connsiteY7" fmla="*/ 10785695 h 12958922"/>
              <a:gd name="connsiteX8" fmla="*/ 2538502 w 2836789"/>
              <a:gd name="connsiteY8" fmla="*/ 11875941 h 12958922"/>
              <a:gd name="connsiteX9" fmla="*/ 2784687 w 2836789"/>
              <a:gd name="connsiteY9" fmla="*/ 12544157 h 12958922"/>
              <a:gd name="connsiteX10" fmla="*/ 2819856 w 2836789"/>
              <a:gd name="connsiteY10" fmla="*/ 12895849 h 12958922"/>
              <a:gd name="connsiteX11" fmla="*/ 2573671 w 2836789"/>
              <a:gd name="connsiteY11" fmla="*/ 12931018 h 12958922"/>
              <a:gd name="connsiteX12" fmla="*/ 2046133 w 2836789"/>
              <a:gd name="connsiteY12" fmla="*/ 12895849 h 12958922"/>
              <a:gd name="connsiteX13" fmla="*/ 1659271 w 2836789"/>
              <a:gd name="connsiteY13" fmla="*/ 12860680 h 12958922"/>
              <a:gd name="connsiteX14" fmla="*/ 991056 w 2836789"/>
              <a:gd name="connsiteY14" fmla="*/ 11664926 h 12958922"/>
              <a:gd name="connsiteX15" fmla="*/ 252502 w 2836789"/>
              <a:gd name="connsiteY15" fmla="*/ 10398834 h 12958922"/>
              <a:gd name="connsiteX16" fmla="*/ 76656 w 2836789"/>
              <a:gd name="connsiteY16" fmla="*/ 9449264 h 12958922"/>
              <a:gd name="connsiteX17" fmla="*/ 76656 w 2836789"/>
              <a:gd name="connsiteY17" fmla="*/ 7796310 h 12958922"/>
              <a:gd name="connsiteX18" fmla="*/ 111825 w 2836789"/>
              <a:gd name="connsiteY18" fmla="*/ 621787 h 12958922"/>
              <a:gd name="connsiteX0" fmla="*/ 49598 w 2774562"/>
              <a:gd name="connsiteY0" fmla="*/ 178931 h 12516066"/>
              <a:gd name="connsiteX1" fmla="*/ 41577 w 2774562"/>
              <a:gd name="connsiteY1" fmla="*/ 0 h 12516066"/>
              <a:gd name="connsiteX2" fmla="*/ 1491536 w 2774562"/>
              <a:gd name="connsiteY2" fmla="*/ 776808 h 12516066"/>
              <a:gd name="connsiteX3" fmla="*/ 2054244 w 2774562"/>
              <a:gd name="connsiteY3" fmla="*/ 2851793 h 12516066"/>
              <a:gd name="connsiteX4" fmla="*/ 1948736 w 2774562"/>
              <a:gd name="connsiteY4" fmla="*/ 4504747 h 12516066"/>
              <a:gd name="connsiteX5" fmla="*/ 1772890 w 2774562"/>
              <a:gd name="connsiteY5" fmla="*/ 6333547 h 12516066"/>
              <a:gd name="connsiteX6" fmla="*/ 1772890 w 2774562"/>
              <a:gd name="connsiteY6" fmla="*/ 8619547 h 12516066"/>
              <a:gd name="connsiteX7" fmla="*/ 2089413 w 2774562"/>
              <a:gd name="connsiteY7" fmla="*/ 10342839 h 12516066"/>
              <a:gd name="connsiteX8" fmla="*/ 2476275 w 2774562"/>
              <a:gd name="connsiteY8" fmla="*/ 11433085 h 12516066"/>
              <a:gd name="connsiteX9" fmla="*/ 2722460 w 2774562"/>
              <a:gd name="connsiteY9" fmla="*/ 12101301 h 12516066"/>
              <a:gd name="connsiteX10" fmla="*/ 2757629 w 2774562"/>
              <a:gd name="connsiteY10" fmla="*/ 12452993 h 12516066"/>
              <a:gd name="connsiteX11" fmla="*/ 2511444 w 2774562"/>
              <a:gd name="connsiteY11" fmla="*/ 12488162 h 12516066"/>
              <a:gd name="connsiteX12" fmla="*/ 1983906 w 2774562"/>
              <a:gd name="connsiteY12" fmla="*/ 12452993 h 12516066"/>
              <a:gd name="connsiteX13" fmla="*/ 1597044 w 2774562"/>
              <a:gd name="connsiteY13" fmla="*/ 12417824 h 12516066"/>
              <a:gd name="connsiteX14" fmla="*/ 928829 w 2774562"/>
              <a:gd name="connsiteY14" fmla="*/ 11222070 h 12516066"/>
              <a:gd name="connsiteX15" fmla="*/ 190275 w 2774562"/>
              <a:gd name="connsiteY15" fmla="*/ 9955978 h 12516066"/>
              <a:gd name="connsiteX16" fmla="*/ 14429 w 2774562"/>
              <a:gd name="connsiteY16" fmla="*/ 9006408 h 12516066"/>
              <a:gd name="connsiteX17" fmla="*/ 14429 w 2774562"/>
              <a:gd name="connsiteY17" fmla="*/ 7353454 h 12516066"/>
              <a:gd name="connsiteX18" fmla="*/ 49598 w 2774562"/>
              <a:gd name="connsiteY18" fmla="*/ 178931 h 12516066"/>
              <a:gd name="connsiteX0" fmla="*/ 49598 w 2813639"/>
              <a:gd name="connsiteY0" fmla="*/ 178931 h 12517571"/>
              <a:gd name="connsiteX1" fmla="*/ 41577 w 2813639"/>
              <a:gd name="connsiteY1" fmla="*/ 0 h 12517571"/>
              <a:gd name="connsiteX2" fmla="*/ 1491536 w 2813639"/>
              <a:gd name="connsiteY2" fmla="*/ 776808 h 12517571"/>
              <a:gd name="connsiteX3" fmla="*/ 2054244 w 2813639"/>
              <a:gd name="connsiteY3" fmla="*/ 2851793 h 12517571"/>
              <a:gd name="connsiteX4" fmla="*/ 1948736 w 2813639"/>
              <a:gd name="connsiteY4" fmla="*/ 4504747 h 12517571"/>
              <a:gd name="connsiteX5" fmla="*/ 1772890 w 2813639"/>
              <a:gd name="connsiteY5" fmla="*/ 6333547 h 12517571"/>
              <a:gd name="connsiteX6" fmla="*/ 1772890 w 2813639"/>
              <a:gd name="connsiteY6" fmla="*/ 8619547 h 12517571"/>
              <a:gd name="connsiteX7" fmla="*/ 2089413 w 2813639"/>
              <a:gd name="connsiteY7" fmla="*/ 10342839 h 12517571"/>
              <a:gd name="connsiteX8" fmla="*/ 2476275 w 2813639"/>
              <a:gd name="connsiteY8" fmla="*/ 11433085 h 12517571"/>
              <a:gd name="connsiteX9" fmla="*/ 2722460 w 2813639"/>
              <a:gd name="connsiteY9" fmla="*/ 12101301 h 12517571"/>
              <a:gd name="connsiteX10" fmla="*/ 2757629 w 2813639"/>
              <a:gd name="connsiteY10" fmla="*/ 12452993 h 12517571"/>
              <a:gd name="connsiteX11" fmla="*/ 1983906 w 2813639"/>
              <a:gd name="connsiteY11" fmla="*/ 12452993 h 12517571"/>
              <a:gd name="connsiteX12" fmla="*/ 1597044 w 2813639"/>
              <a:gd name="connsiteY12" fmla="*/ 12417824 h 12517571"/>
              <a:gd name="connsiteX13" fmla="*/ 928829 w 2813639"/>
              <a:gd name="connsiteY13" fmla="*/ 11222070 h 12517571"/>
              <a:gd name="connsiteX14" fmla="*/ 190275 w 2813639"/>
              <a:gd name="connsiteY14" fmla="*/ 9955978 h 12517571"/>
              <a:gd name="connsiteX15" fmla="*/ 14429 w 2813639"/>
              <a:gd name="connsiteY15" fmla="*/ 9006408 h 12517571"/>
              <a:gd name="connsiteX16" fmla="*/ 14429 w 2813639"/>
              <a:gd name="connsiteY16" fmla="*/ 7353454 h 12517571"/>
              <a:gd name="connsiteX17" fmla="*/ 49598 w 2813639"/>
              <a:gd name="connsiteY17" fmla="*/ 178931 h 12517571"/>
              <a:gd name="connsiteX0" fmla="*/ 49598 w 2842295"/>
              <a:gd name="connsiteY0" fmla="*/ 178931 h 12534405"/>
              <a:gd name="connsiteX1" fmla="*/ 41577 w 2842295"/>
              <a:gd name="connsiteY1" fmla="*/ 0 h 12534405"/>
              <a:gd name="connsiteX2" fmla="*/ 1491536 w 2842295"/>
              <a:gd name="connsiteY2" fmla="*/ 776808 h 12534405"/>
              <a:gd name="connsiteX3" fmla="*/ 2054244 w 2842295"/>
              <a:gd name="connsiteY3" fmla="*/ 2851793 h 12534405"/>
              <a:gd name="connsiteX4" fmla="*/ 1948736 w 2842295"/>
              <a:gd name="connsiteY4" fmla="*/ 4504747 h 12534405"/>
              <a:gd name="connsiteX5" fmla="*/ 1772890 w 2842295"/>
              <a:gd name="connsiteY5" fmla="*/ 6333547 h 12534405"/>
              <a:gd name="connsiteX6" fmla="*/ 1772890 w 2842295"/>
              <a:gd name="connsiteY6" fmla="*/ 8619547 h 12534405"/>
              <a:gd name="connsiteX7" fmla="*/ 2089413 w 2842295"/>
              <a:gd name="connsiteY7" fmla="*/ 10342839 h 12534405"/>
              <a:gd name="connsiteX8" fmla="*/ 2476275 w 2842295"/>
              <a:gd name="connsiteY8" fmla="*/ 11433085 h 12534405"/>
              <a:gd name="connsiteX9" fmla="*/ 2722460 w 2842295"/>
              <a:gd name="connsiteY9" fmla="*/ 12101301 h 12534405"/>
              <a:gd name="connsiteX10" fmla="*/ 2757629 w 2842295"/>
              <a:gd name="connsiteY10" fmla="*/ 12452993 h 12534405"/>
              <a:gd name="connsiteX11" fmla="*/ 1597044 w 2842295"/>
              <a:gd name="connsiteY11" fmla="*/ 12417824 h 12534405"/>
              <a:gd name="connsiteX12" fmla="*/ 928829 w 2842295"/>
              <a:gd name="connsiteY12" fmla="*/ 11222070 h 12534405"/>
              <a:gd name="connsiteX13" fmla="*/ 190275 w 2842295"/>
              <a:gd name="connsiteY13" fmla="*/ 9955978 h 12534405"/>
              <a:gd name="connsiteX14" fmla="*/ 14429 w 2842295"/>
              <a:gd name="connsiteY14" fmla="*/ 9006408 h 12534405"/>
              <a:gd name="connsiteX15" fmla="*/ 14429 w 2842295"/>
              <a:gd name="connsiteY15" fmla="*/ 7353454 h 12534405"/>
              <a:gd name="connsiteX16" fmla="*/ 49598 w 2842295"/>
              <a:gd name="connsiteY16" fmla="*/ 178931 h 12534405"/>
              <a:gd name="connsiteX0" fmla="*/ 49598 w 2842295"/>
              <a:gd name="connsiteY0" fmla="*/ 178931 h 12452993"/>
              <a:gd name="connsiteX1" fmla="*/ 41577 w 2842295"/>
              <a:gd name="connsiteY1" fmla="*/ 0 h 12452993"/>
              <a:gd name="connsiteX2" fmla="*/ 1491536 w 2842295"/>
              <a:gd name="connsiteY2" fmla="*/ 776808 h 12452993"/>
              <a:gd name="connsiteX3" fmla="*/ 2054244 w 2842295"/>
              <a:gd name="connsiteY3" fmla="*/ 2851793 h 12452993"/>
              <a:gd name="connsiteX4" fmla="*/ 1948736 w 2842295"/>
              <a:gd name="connsiteY4" fmla="*/ 4504747 h 12452993"/>
              <a:gd name="connsiteX5" fmla="*/ 1772890 w 2842295"/>
              <a:gd name="connsiteY5" fmla="*/ 6333547 h 12452993"/>
              <a:gd name="connsiteX6" fmla="*/ 1772890 w 2842295"/>
              <a:gd name="connsiteY6" fmla="*/ 8619547 h 12452993"/>
              <a:gd name="connsiteX7" fmla="*/ 2089413 w 2842295"/>
              <a:gd name="connsiteY7" fmla="*/ 10342839 h 12452993"/>
              <a:gd name="connsiteX8" fmla="*/ 2476275 w 2842295"/>
              <a:gd name="connsiteY8" fmla="*/ 11433085 h 12452993"/>
              <a:gd name="connsiteX9" fmla="*/ 2722460 w 2842295"/>
              <a:gd name="connsiteY9" fmla="*/ 12101301 h 12452993"/>
              <a:gd name="connsiteX10" fmla="*/ 2757629 w 2842295"/>
              <a:gd name="connsiteY10" fmla="*/ 12452993 h 12452993"/>
              <a:gd name="connsiteX11" fmla="*/ 1597044 w 2842295"/>
              <a:gd name="connsiteY11" fmla="*/ 12417824 h 12452993"/>
              <a:gd name="connsiteX12" fmla="*/ 928829 w 2842295"/>
              <a:gd name="connsiteY12" fmla="*/ 11222070 h 12452993"/>
              <a:gd name="connsiteX13" fmla="*/ 190275 w 2842295"/>
              <a:gd name="connsiteY13" fmla="*/ 9955978 h 12452993"/>
              <a:gd name="connsiteX14" fmla="*/ 14429 w 2842295"/>
              <a:gd name="connsiteY14" fmla="*/ 9006408 h 12452993"/>
              <a:gd name="connsiteX15" fmla="*/ 14429 w 2842295"/>
              <a:gd name="connsiteY15" fmla="*/ 7353454 h 12452993"/>
              <a:gd name="connsiteX16" fmla="*/ 49598 w 2842295"/>
              <a:gd name="connsiteY16" fmla="*/ 178931 h 12452993"/>
              <a:gd name="connsiteX0" fmla="*/ 49598 w 2842295"/>
              <a:gd name="connsiteY0" fmla="*/ 178931 h 12452993"/>
              <a:gd name="connsiteX1" fmla="*/ 41577 w 2842295"/>
              <a:gd name="connsiteY1" fmla="*/ 0 h 12452993"/>
              <a:gd name="connsiteX2" fmla="*/ 1491536 w 2842295"/>
              <a:gd name="connsiteY2" fmla="*/ 776808 h 12452993"/>
              <a:gd name="connsiteX3" fmla="*/ 2054244 w 2842295"/>
              <a:gd name="connsiteY3" fmla="*/ 2851793 h 12452993"/>
              <a:gd name="connsiteX4" fmla="*/ 1948736 w 2842295"/>
              <a:gd name="connsiteY4" fmla="*/ 4504747 h 12452993"/>
              <a:gd name="connsiteX5" fmla="*/ 1869143 w 2842295"/>
              <a:gd name="connsiteY5" fmla="*/ 6461884 h 12452993"/>
              <a:gd name="connsiteX6" fmla="*/ 1772890 w 2842295"/>
              <a:gd name="connsiteY6" fmla="*/ 8619547 h 12452993"/>
              <a:gd name="connsiteX7" fmla="*/ 2089413 w 2842295"/>
              <a:gd name="connsiteY7" fmla="*/ 10342839 h 12452993"/>
              <a:gd name="connsiteX8" fmla="*/ 2476275 w 2842295"/>
              <a:gd name="connsiteY8" fmla="*/ 11433085 h 12452993"/>
              <a:gd name="connsiteX9" fmla="*/ 2722460 w 2842295"/>
              <a:gd name="connsiteY9" fmla="*/ 12101301 h 12452993"/>
              <a:gd name="connsiteX10" fmla="*/ 2757629 w 2842295"/>
              <a:gd name="connsiteY10" fmla="*/ 12452993 h 12452993"/>
              <a:gd name="connsiteX11" fmla="*/ 1597044 w 2842295"/>
              <a:gd name="connsiteY11" fmla="*/ 12417824 h 12452993"/>
              <a:gd name="connsiteX12" fmla="*/ 928829 w 2842295"/>
              <a:gd name="connsiteY12" fmla="*/ 11222070 h 12452993"/>
              <a:gd name="connsiteX13" fmla="*/ 190275 w 2842295"/>
              <a:gd name="connsiteY13" fmla="*/ 9955978 h 12452993"/>
              <a:gd name="connsiteX14" fmla="*/ 14429 w 2842295"/>
              <a:gd name="connsiteY14" fmla="*/ 9006408 h 12452993"/>
              <a:gd name="connsiteX15" fmla="*/ 14429 w 2842295"/>
              <a:gd name="connsiteY15" fmla="*/ 7353454 h 12452993"/>
              <a:gd name="connsiteX16" fmla="*/ 49598 w 2842295"/>
              <a:gd name="connsiteY16" fmla="*/ 178931 h 12452993"/>
              <a:gd name="connsiteX0" fmla="*/ 49598 w 2842295"/>
              <a:gd name="connsiteY0" fmla="*/ 178931 h 12452993"/>
              <a:gd name="connsiteX1" fmla="*/ 41577 w 2842295"/>
              <a:gd name="connsiteY1" fmla="*/ 0 h 12452993"/>
              <a:gd name="connsiteX2" fmla="*/ 1491536 w 2842295"/>
              <a:gd name="connsiteY2" fmla="*/ 776808 h 12452993"/>
              <a:gd name="connsiteX3" fmla="*/ 2054244 w 2842295"/>
              <a:gd name="connsiteY3" fmla="*/ 2851793 h 12452993"/>
              <a:gd name="connsiteX4" fmla="*/ 1948736 w 2842295"/>
              <a:gd name="connsiteY4" fmla="*/ 4504747 h 12452993"/>
              <a:gd name="connsiteX5" fmla="*/ 1869143 w 2842295"/>
              <a:gd name="connsiteY5" fmla="*/ 6461884 h 12452993"/>
              <a:gd name="connsiteX6" fmla="*/ 1949353 w 2842295"/>
              <a:gd name="connsiteY6" fmla="*/ 8747883 h 12452993"/>
              <a:gd name="connsiteX7" fmla="*/ 2089413 w 2842295"/>
              <a:gd name="connsiteY7" fmla="*/ 10342839 h 12452993"/>
              <a:gd name="connsiteX8" fmla="*/ 2476275 w 2842295"/>
              <a:gd name="connsiteY8" fmla="*/ 11433085 h 12452993"/>
              <a:gd name="connsiteX9" fmla="*/ 2722460 w 2842295"/>
              <a:gd name="connsiteY9" fmla="*/ 12101301 h 12452993"/>
              <a:gd name="connsiteX10" fmla="*/ 2757629 w 2842295"/>
              <a:gd name="connsiteY10" fmla="*/ 12452993 h 12452993"/>
              <a:gd name="connsiteX11" fmla="*/ 1597044 w 2842295"/>
              <a:gd name="connsiteY11" fmla="*/ 12417824 h 12452993"/>
              <a:gd name="connsiteX12" fmla="*/ 928829 w 2842295"/>
              <a:gd name="connsiteY12" fmla="*/ 11222070 h 12452993"/>
              <a:gd name="connsiteX13" fmla="*/ 190275 w 2842295"/>
              <a:gd name="connsiteY13" fmla="*/ 9955978 h 12452993"/>
              <a:gd name="connsiteX14" fmla="*/ 14429 w 2842295"/>
              <a:gd name="connsiteY14" fmla="*/ 9006408 h 12452993"/>
              <a:gd name="connsiteX15" fmla="*/ 14429 w 2842295"/>
              <a:gd name="connsiteY15" fmla="*/ 7353454 h 12452993"/>
              <a:gd name="connsiteX16" fmla="*/ 49598 w 2842295"/>
              <a:gd name="connsiteY16" fmla="*/ 178931 h 12452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42295" h="12452993">
                <a:moveTo>
                  <a:pt x="49598" y="178931"/>
                </a:moveTo>
                <a:lnTo>
                  <a:pt x="41577" y="0"/>
                </a:lnTo>
                <a:cubicBezTo>
                  <a:pt x="281900" y="99646"/>
                  <a:pt x="1156092" y="301509"/>
                  <a:pt x="1491536" y="776808"/>
                </a:cubicBezTo>
                <a:cubicBezTo>
                  <a:pt x="1826980" y="1252107"/>
                  <a:pt x="1978044" y="2230470"/>
                  <a:pt x="2054244" y="2851793"/>
                </a:cubicBezTo>
                <a:cubicBezTo>
                  <a:pt x="2130444" y="3473116"/>
                  <a:pt x="1979586" y="3903065"/>
                  <a:pt x="1948736" y="4504747"/>
                </a:cubicBezTo>
                <a:cubicBezTo>
                  <a:pt x="1917886" y="5106429"/>
                  <a:pt x="1869040" y="5754695"/>
                  <a:pt x="1869143" y="6461884"/>
                </a:cubicBezTo>
                <a:cubicBezTo>
                  <a:pt x="1869246" y="7169073"/>
                  <a:pt x="1912641" y="8101057"/>
                  <a:pt x="1949353" y="8747883"/>
                </a:cubicBezTo>
                <a:cubicBezTo>
                  <a:pt x="1986065" y="9394709"/>
                  <a:pt x="2001593" y="9895305"/>
                  <a:pt x="2089413" y="10342839"/>
                </a:cubicBezTo>
                <a:cubicBezTo>
                  <a:pt x="2177233" y="10790373"/>
                  <a:pt x="2370767" y="11140008"/>
                  <a:pt x="2476275" y="11433085"/>
                </a:cubicBezTo>
                <a:cubicBezTo>
                  <a:pt x="2581783" y="11726162"/>
                  <a:pt x="2675568" y="11931316"/>
                  <a:pt x="2722460" y="12101301"/>
                </a:cubicBezTo>
                <a:cubicBezTo>
                  <a:pt x="2769352" y="12271286"/>
                  <a:pt x="2945198" y="12400239"/>
                  <a:pt x="2757629" y="12452993"/>
                </a:cubicBezTo>
                <a:lnTo>
                  <a:pt x="1597044" y="12417824"/>
                </a:lnTo>
                <a:cubicBezTo>
                  <a:pt x="1292244" y="12212670"/>
                  <a:pt x="1163291" y="11632378"/>
                  <a:pt x="928829" y="11222070"/>
                </a:cubicBezTo>
                <a:cubicBezTo>
                  <a:pt x="694368" y="10811762"/>
                  <a:pt x="342675" y="10325255"/>
                  <a:pt x="190275" y="9955978"/>
                </a:cubicBezTo>
                <a:cubicBezTo>
                  <a:pt x="37875" y="9586701"/>
                  <a:pt x="43737" y="9440162"/>
                  <a:pt x="14429" y="9006408"/>
                </a:cubicBezTo>
                <a:cubicBezTo>
                  <a:pt x="-14879" y="8572654"/>
                  <a:pt x="8568" y="8818838"/>
                  <a:pt x="14429" y="7353454"/>
                </a:cubicBezTo>
                <a:cubicBezTo>
                  <a:pt x="20290" y="5888070"/>
                  <a:pt x="45073" y="1404507"/>
                  <a:pt x="49598" y="178931"/>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BA139B57-C2CF-45B7-B036-A0F2FD130F8E}"/>
              </a:ext>
            </a:extLst>
          </p:cNvPr>
          <p:cNvSpPr/>
          <p:nvPr/>
        </p:nvSpPr>
        <p:spPr>
          <a:xfrm>
            <a:off x="4978619" y="4683324"/>
            <a:ext cx="22149491" cy="13346219"/>
          </a:xfrm>
          <a:custGeom>
            <a:avLst/>
            <a:gdLst>
              <a:gd name="connsiteX0" fmla="*/ 3876623 w 22149491"/>
              <a:gd name="connsiteY0" fmla="*/ 13243729 h 13346219"/>
              <a:gd name="connsiteX1" fmla="*/ 2817844 w 22149491"/>
              <a:gd name="connsiteY1" fmla="*/ 12618087 h 13346219"/>
              <a:gd name="connsiteX2" fmla="*/ 1879381 w 22149491"/>
              <a:gd name="connsiteY2" fmla="*/ 11944318 h 13346219"/>
              <a:gd name="connsiteX3" fmla="*/ 1735002 w 22149491"/>
              <a:gd name="connsiteY3" fmla="*/ 10693034 h 13346219"/>
              <a:gd name="connsiteX4" fmla="*/ 1710939 w 22149491"/>
              <a:gd name="connsiteY4" fmla="*/ 8984550 h 13346219"/>
              <a:gd name="connsiteX5" fmla="*/ 1783128 w 22149491"/>
              <a:gd name="connsiteY5" fmla="*/ 7757329 h 13346219"/>
              <a:gd name="connsiteX6" fmla="*/ 2144076 w 22149491"/>
              <a:gd name="connsiteY6" fmla="*/ 6722613 h 13346219"/>
              <a:gd name="connsiteX7" fmla="*/ 2288455 w 22149491"/>
              <a:gd name="connsiteY7" fmla="*/ 5567581 h 13346219"/>
              <a:gd name="connsiteX8" fmla="*/ 2144076 w 22149491"/>
              <a:gd name="connsiteY8" fmla="*/ 4532865 h 13346219"/>
              <a:gd name="connsiteX9" fmla="*/ 2264392 w 22149491"/>
              <a:gd name="connsiteY9" fmla="*/ 3810971 h 13346219"/>
              <a:gd name="connsiteX10" fmla="*/ 3250981 w 22149491"/>
              <a:gd name="connsiteY10" fmla="*/ 3474087 h 13346219"/>
              <a:gd name="connsiteX11" fmla="*/ 4574455 w 22149491"/>
              <a:gd name="connsiteY11" fmla="*/ 3353771 h 13346219"/>
              <a:gd name="connsiteX12" fmla="*/ 5392602 w 22149491"/>
              <a:gd name="connsiteY12" fmla="*/ 3474087 h 13346219"/>
              <a:gd name="connsiteX13" fmla="*/ 6331065 w 22149491"/>
              <a:gd name="connsiteY13" fmla="*/ 3618465 h 13346219"/>
              <a:gd name="connsiteX14" fmla="*/ 7052960 w 22149491"/>
              <a:gd name="connsiteY14" fmla="*/ 4027539 h 13346219"/>
              <a:gd name="connsiteX15" fmla="*/ 7582349 w 22149491"/>
              <a:gd name="connsiteY15" fmla="*/ 3859097 h 13346219"/>
              <a:gd name="connsiteX16" fmla="*/ 7967360 w 22149491"/>
              <a:gd name="connsiteY16" fmla="*/ 3786908 h 13346219"/>
              <a:gd name="connsiteX17" fmla="*/ 9146455 w 22149491"/>
              <a:gd name="connsiteY17" fmla="*/ 3931287 h 13346219"/>
              <a:gd name="connsiteX18" fmla="*/ 10349613 w 22149491"/>
              <a:gd name="connsiteY18" fmla="*/ 3690655 h 13346219"/>
              <a:gd name="connsiteX19" fmla="*/ 10975255 w 22149491"/>
              <a:gd name="connsiteY19" fmla="*/ 3353771 h 13346219"/>
              <a:gd name="connsiteX20" fmla="*/ 11552770 w 22149491"/>
              <a:gd name="connsiteY20" fmla="*/ 3450023 h 13346219"/>
              <a:gd name="connsiteX21" fmla="*/ 13670328 w 22149491"/>
              <a:gd name="connsiteY21" fmla="*/ 3089076 h 13346219"/>
              <a:gd name="connsiteX22" fmla="*/ 14560665 w 22149491"/>
              <a:gd name="connsiteY22" fmla="*/ 2944697 h 13346219"/>
              <a:gd name="connsiteX23" fmla="*/ 15090055 w 22149491"/>
              <a:gd name="connsiteY23" fmla="*/ 2944697 h 13346219"/>
              <a:gd name="connsiteX24" fmla="*/ 15980392 w 22149491"/>
              <a:gd name="connsiteY24" fmla="*/ 2800318 h 13346219"/>
              <a:gd name="connsiteX25" fmla="*/ 17881381 w 22149491"/>
              <a:gd name="connsiteY25" fmla="*/ 2439371 h 13346219"/>
              <a:gd name="connsiteX26" fmla="*/ 18386707 w 22149491"/>
              <a:gd name="connsiteY26" fmla="*/ 2511560 h 13346219"/>
              <a:gd name="connsiteX27" fmla="*/ 19132665 w 22149491"/>
              <a:gd name="connsiteY27" fmla="*/ 2583750 h 13346219"/>
              <a:gd name="connsiteX28" fmla="*/ 19541739 w 22149491"/>
              <a:gd name="connsiteY28" fmla="*/ 3016887 h 13346219"/>
              <a:gd name="connsiteX29" fmla="*/ 19758307 w 22149491"/>
              <a:gd name="connsiteY29" fmla="*/ 3137202 h 13346219"/>
              <a:gd name="connsiteX30" fmla="*/ 20311760 w 22149491"/>
              <a:gd name="connsiteY30" fmla="*/ 2535623 h 13346219"/>
              <a:gd name="connsiteX31" fmla="*/ 20937402 w 22149491"/>
              <a:gd name="connsiteY31" fmla="*/ 2078423 h 13346219"/>
              <a:gd name="connsiteX32" fmla="*/ 21370539 w 22149491"/>
              <a:gd name="connsiteY32" fmla="*/ 1765602 h 13346219"/>
              <a:gd name="connsiteX33" fmla="*/ 21683360 w 22149491"/>
              <a:gd name="connsiteY33" fmla="*/ 1476844 h 13346219"/>
              <a:gd name="connsiteX34" fmla="*/ 22116497 w 22149491"/>
              <a:gd name="connsiteY34" fmla="*/ 1188087 h 13346219"/>
              <a:gd name="connsiteX35" fmla="*/ 22116497 w 22149491"/>
              <a:gd name="connsiteY35" fmla="*/ 273687 h 13346219"/>
              <a:gd name="connsiteX36" fmla="*/ 22092434 w 22149491"/>
              <a:gd name="connsiteY36" fmla="*/ 8992 h 13346219"/>
              <a:gd name="connsiteX37" fmla="*/ 21972118 w 22149491"/>
              <a:gd name="connsiteY37" fmla="*/ 57118 h 13346219"/>
              <a:gd name="connsiteX38" fmla="*/ 21178034 w 22149491"/>
              <a:gd name="connsiteY38" fmla="*/ 321813 h 13346219"/>
              <a:gd name="connsiteX39" fmla="*/ 20359886 w 22149491"/>
              <a:gd name="connsiteY39" fmla="*/ 442129 h 13346219"/>
              <a:gd name="connsiteX40" fmla="*/ 19637992 w 22149491"/>
              <a:gd name="connsiteY40" fmla="*/ 514318 h 13346219"/>
              <a:gd name="connsiteX41" fmla="*/ 18867970 w 22149491"/>
              <a:gd name="connsiteY41" fmla="*/ 658697 h 13346219"/>
              <a:gd name="connsiteX42" fmla="*/ 18507023 w 22149491"/>
              <a:gd name="connsiteY42" fmla="*/ 851202 h 13346219"/>
              <a:gd name="connsiteX43" fmla="*/ 17544497 w 22149491"/>
              <a:gd name="connsiteY43" fmla="*/ 658697 h 13346219"/>
              <a:gd name="connsiteX44" fmla="*/ 16750413 w 22149491"/>
              <a:gd name="connsiteY44" fmla="*/ 514318 h 13346219"/>
              <a:gd name="connsiteX45" fmla="*/ 16004455 w 22149491"/>
              <a:gd name="connsiteY45" fmla="*/ 995581 h 13346219"/>
              <a:gd name="connsiteX46" fmla="*/ 15667570 w 22149491"/>
              <a:gd name="connsiteY46" fmla="*/ 1115897 h 13346219"/>
              <a:gd name="connsiteX47" fmla="*/ 14753170 w 22149491"/>
              <a:gd name="connsiteY47" fmla="*/ 923392 h 13346219"/>
              <a:gd name="connsiteX48" fmla="*/ 14199718 w 22149491"/>
              <a:gd name="connsiteY48" fmla="*/ 803076 h 13346219"/>
              <a:gd name="connsiteX49" fmla="*/ 13237192 w 22149491"/>
              <a:gd name="connsiteY49" fmla="*/ 827139 h 13346219"/>
              <a:gd name="connsiteX50" fmla="*/ 12226539 w 22149491"/>
              <a:gd name="connsiteY50" fmla="*/ 1091834 h 13346219"/>
              <a:gd name="connsiteX51" fmla="*/ 11456518 w 22149491"/>
              <a:gd name="connsiteY51" fmla="*/ 1476844 h 13346219"/>
              <a:gd name="connsiteX52" fmla="*/ 10806813 w 22149491"/>
              <a:gd name="connsiteY52" fmla="*/ 1669350 h 13346219"/>
              <a:gd name="connsiteX53" fmla="*/ 10084918 w 22149491"/>
              <a:gd name="connsiteY53" fmla="*/ 2102487 h 13346219"/>
              <a:gd name="connsiteX54" fmla="*/ 9483339 w 22149491"/>
              <a:gd name="connsiteY54" fmla="*/ 2511560 h 13346219"/>
              <a:gd name="connsiteX55" fmla="*/ 8881760 w 22149491"/>
              <a:gd name="connsiteY55" fmla="*/ 2535623 h 13346219"/>
              <a:gd name="connsiteX56" fmla="*/ 7919234 w 22149491"/>
              <a:gd name="connsiteY56" fmla="*/ 2006234 h 13346219"/>
              <a:gd name="connsiteX57" fmla="*/ 6932644 w 22149491"/>
              <a:gd name="connsiteY57" fmla="*/ 1958108 h 13346219"/>
              <a:gd name="connsiteX58" fmla="*/ 5392602 w 22149491"/>
              <a:gd name="connsiteY58" fmla="*/ 1645287 h 13346219"/>
              <a:gd name="connsiteX59" fmla="*/ 4959465 w 22149491"/>
              <a:gd name="connsiteY59" fmla="*/ 1404655 h 13346219"/>
              <a:gd name="connsiteX60" fmla="*/ 4454139 w 22149491"/>
              <a:gd name="connsiteY60" fmla="*/ 1091834 h 13346219"/>
              <a:gd name="connsiteX61" fmla="*/ 4021002 w 22149491"/>
              <a:gd name="connsiteY61" fmla="*/ 1500908 h 13346219"/>
              <a:gd name="connsiteX62" fmla="*/ 3130665 w 22149491"/>
              <a:gd name="connsiteY62" fmla="*/ 1669350 h 13346219"/>
              <a:gd name="connsiteX63" fmla="*/ 1855318 w 22149491"/>
              <a:gd name="connsiteY63" fmla="*/ 1909981 h 13346219"/>
              <a:gd name="connsiteX64" fmla="*/ 1253739 w 22149491"/>
              <a:gd name="connsiteY64" fmla="*/ 2824381 h 13346219"/>
              <a:gd name="connsiteX65" fmla="*/ 748413 w 22149491"/>
              <a:gd name="connsiteY65" fmla="*/ 4003476 h 13346219"/>
              <a:gd name="connsiteX66" fmla="*/ 507781 w 22149491"/>
              <a:gd name="connsiteY66" fmla="*/ 5110381 h 13346219"/>
              <a:gd name="connsiteX67" fmla="*/ 267149 w 22149491"/>
              <a:gd name="connsiteY67" fmla="*/ 6554171 h 13346219"/>
              <a:gd name="connsiteX68" fmla="*/ 291213 w 22149491"/>
              <a:gd name="connsiteY68" fmla="*/ 7637013 h 13346219"/>
              <a:gd name="connsiteX69" fmla="*/ 26518 w 22149491"/>
              <a:gd name="connsiteY69" fmla="*/ 9080802 h 13346219"/>
              <a:gd name="connsiteX70" fmla="*/ 74644 w 22149491"/>
              <a:gd name="connsiteY70" fmla="*/ 10572718 h 13346219"/>
              <a:gd name="connsiteX71" fmla="*/ 604034 w 22149491"/>
              <a:gd name="connsiteY71" fmla="*/ 12136823 h 13346219"/>
              <a:gd name="connsiteX72" fmla="*/ 1109360 w 22149491"/>
              <a:gd name="connsiteY72" fmla="*/ 12906844 h 13346219"/>
              <a:gd name="connsiteX73" fmla="*/ 1638749 w 22149491"/>
              <a:gd name="connsiteY73" fmla="*/ 13315918 h 13346219"/>
              <a:gd name="connsiteX74" fmla="*/ 1879381 w 22149491"/>
              <a:gd name="connsiteY74" fmla="*/ 13315918 h 13346219"/>
              <a:gd name="connsiteX75" fmla="*/ 3876623 w 22149491"/>
              <a:gd name="connsiteY75" fmla="*/ 13243729 h 1334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2149491" h="13346219">
                <a:moveTo>
                  <a:pt x="3876623" y="13243729"/>
                </a:moveTo>
                <a:cubicBezTo>
                  <a:pt x="3513670" y="13039192"/>
                  <a:pt x="3150718" y="12834655"/>
                  <a:pt x="2817844" y="12618087"/>
                </a:cubicBezTo>
                <a:cubicBezTo>
                  <a:pt x="2484970" y="12401519"/>
                  <a:pt x="2059855" y="12265160"/>
                  <a:pt x="1879381" y="11944318"/>
                </a:cubicBezTo>
                <a:cubicBezTo>
                  <a:pt x="1698907" y="11623476"/>
                  <a:pt x="1763076" y="11186329"/>
                  <a:pt x="1735002" y="10693034"/>
                </a:cubicBezTo>
                <a:cubicBezTo>
                  <a:pt x="1706928" y="10199739"/>
                  <a:pt x="1702918" y="9473834"/>
                  <a:pt x="1710939" y="8984550"/>
                </a:cubicBezTo>
                <a:cubicBezTo>
                  <a:pt x="1718960" y="8495266"/>
                  <a:pt x="1710938" y="8134318"/>
                  <a:pt x="1783128" y="7757329"/>
                </a:cubicBezTo>
                <a:cubicBezTo>
                  <a:pt x="1855317" y="7380339"/>
                  <a:pt x="2059855" y="7087571"/>
                  <a:pt x="2144076" y="6722613"/>
                </a:cubicBezTo>
                <a:cubicBezTo>
                  <a:pt x="2228297" y="6357655"/>
                  <a:pt x="2288455" y="5932539"/>
                  <a:pt x="2288455" y="5567581"/>
                </a:cubicBezTo>
                <a:cubicBezTo>
                  <a:pt x="2288455" y="5202623"/>
                  <a:pt x="2148086" y="4825633"/>
                  <a:pt x="2144076" y="4532865"/>
                </a:cubicBezTo>
                <a:cubicBezTo>
                  <a:pt x="2140065" y="4240097"/>
                  <a:pt x="2079908" y="3987434"/>
                  <a:pt x="2264392" y="3810971"/>
                </a:cubicBezTo>
                <a:cubicBezTo>
                  <a:pt x="2448876" y="3634508"/>
                  <a:pt x="2865971" y="3550287"/>
                  <a:pt x="3250981" y="3474087"/>
                </a:cubicBezTo>
                <a:cubicBezTo>
                  <a:pt x="3635991" y="3397887"/>
                  <a:pt x="4217518" y="3353771"/>
                  <a:pt x="4574455" y="3353771"/>
                </a:cubicBezTo>
                <a:cubicBezTo>
                  <a:pt x="4931392" y="3353771"/>
                  <a:pt x="5392602" y="3474087"/>
                  <a:pt x="5392602" y="3474087"/>
                </a:cubicBezTo>
                <a:cubicBezTo>
                  <a:pt x="5685370" y="3518203"/>
                  <a:pt x="6054339" y="3526223"/>
                  <a:pt x="6331065" y="3618465"/>
                </a:cubicBezTo>
                <a:cubicBezTo>
                  <a:pt x="6607791" y="3710707"/>
                  <a:pt x="6844413" y="3987434"/>
                  <a:pt x="7052960" y="4027539"/>
                </a:cubicBezTo>
                <a:cubicBezTo>
                  <a:pt x="7261507" y="4067644"/>
                  <a:pt x="7429949" y="3899202"/>
                  <a:pt x="7582349" y="3859097"/>
                </a:cubicBezTo>
                <a:cubicBezTo>
                  <a:pt x="7734749" y="3818992"/>
                  <a:pt x="7706676" y="3774876"/>
                  <a:pt x="7967360" y="3786908"/>
                </a:cubicBezTo>
                <a:cubicBezTo>
                  <a:pt x="8228044" y="3798940"/>
                  <a:pt x="8749413" y="3947329"/>
                  <a:pt x="9146455" y="3931287"/>
                </a:cubicBezTo>
                <a:cubicBezTo>
                  <a:pt x="9543497" y="3915245"/>
                  <a:pt x="10044813" y="3786908"/>
                  <a:pt x="10349613" y="3690655"/>
                </a:cubicBezTo>
                <a:cubicBezTo>
                  <a:pt x="10654413" y="3594402"/>
                  <a:pt x="10774729" y="3393876"/>
                  <a:pt x="10975255" y="3353771"/>
                </a:cubicBezTo>
                <a:cubicBezTo>
                  <a:pt x="11175781" y="3313666"/>
                  <a:pt x="11103591" y="3494139"/>
                  <a:pt x="11552770" y="3450023"/>
                </a:cubicBezTo>
                <a:cubicBezTo>
                  <a:pt x="12001949" y="3405907"/>
                  <a:pt x="13670328" y="3089076"/>
                  <a:pt x="13670328" y="3089076"/>
                </a:cubicBezTo>
                <a:cubicBezTo>
                  <a:pt x="14171644" y="3004855"/>
                  <a:pt x="14324044" y="2968760"/>
                  <a:pt x="14560665" y="2944697"/>
                </a:cubicBezTo>
                <a:cubicBezTo>
                  <a:pt x="14797286" y="2920634"/>
                  <a:pt x="14853434" y="2968760"/>
                  <a:pt x="15090055" y="2944697"/>
                </a:cubicBezTo>
                <a:cubicBezTo>
                  <a:pt x="15326676" y="2920634"/>
                  <a:pt x="15980392" y="2800318"/>
                  <a:pt x="15980392" y="2800318"/>
                </a:cubicBezTo>
                <a:cubicBezTo>
                  <a:pt x="16445613" y="2716097"/>
                  <a:pt x="17480329" y="2487497"/>
                  <a:pt x="17881381" y="2439371"/>
                </a:cubicBezTo>
                <a:cubicBezTo>
                  <a:pt x="18282433" y="2391245"/>
                  <a:pt x="18178160" y="2487497"/>
                  <a:pt x="18386707" y="2511560"/>
                </a:cubicBezTo>
                <a:cubicBezTo>
                  <a:pt x="18595254" y="2535623"/>
                  <a:pt x="18940160" y="2499529"/>
                  <a:pt x="19132665" y="2583750"/>
                </a:cubicBezTo>
                <a:cubicBezTo>
                  <a:pt x="19325170" y="2667971"/>
                  <a:pt x="19437465" y="2924645"/>
                  <a:pt x="19541739" y="3016887"/>
                </a:cubicBezTo>
                <a:cubicBezTo>
                  <a:pt x="19646013" y="3109129"/>
                  <a:pt x="19629970" y="3217413"/>
                  <a:pt x="19758307" y="3137202"/>
                </a:cubicBezTo>
                <a:cubicBezTo>
                  <a:pt x="19886644" y="3056991"/>
                  <a:pt x="20115244" y="2712086"/>
                  <a:pt x="20311760" y="2535623"/>
                </a:cubicBezTo>
                <a:cubicBezTo>
                  <a:pt x="20508276" y="2359160"/>
                  <a:pt x="20937402" y="2078423"/>
                  <a:pt x="20937402" y="2078423"/>
                </a:cubicBezTo>
                <a:cubicBezTo>
                  <a:pt x="21113865" y="1950086"/>
                  <a:pt x="21246213" y="1865865"/>
                  <a:pt x="21370539" y="1765602"/>
                </a:cubicBezTo>
                <a:cubicBezTo>
                  <a:pt x="21494865" y="1665339"/>
                  <a:pt x="21559034" y="1573097"/>
                  <a:pt x="21683360" y="1476844"/>
                </a:cubicBezTo>
                <a:cubicBezTo>
                  <a:pt x="21807686" y="1380591"/>
                  <a:pt x="22044308" y="1388613"/>
                  <a:pt x="22116497" y="1188087"/>
                </a:cubicBezTo>
                <a:cubicBezTo>
                  <a:pt x="22188687" y="987561"/>
                  <a:pt x="22120507" y="470203"/>
                  <a:pt x="22116497" y="273687"/>
                </a:cubicBezTo>
                <a:cubicBezTo>
                  <a:pt x="22112487" y="77171"/>
                  <a:pt x="22116497" y="45087"/>
                  <a:pt x="22092434" y="8992"/>
                </a:cubicBezTo>
                <a:cubicBezTo>
                  <a:pt x="22068371" y="-27103"/>
                  <a:pt x="21972118" y="57118"/>
                  <a:pt x="21972118" y="57118"/>
                </a:cubicBezTo>
                <a:cubicBezTo>
                  <a:pt x="21819718" y="109255"/>
                  <a:pt x="21446739" y="257645"/>
                  <a:pt x="21178034" y="321813"/>
                </a:cubicBezTo>
                <a:cubicBezTo>
                  <a:pt x="20909329" y="385981"/>
                  <a:pt x="20616560" y="410045"/>
                  <a:pt x="20359886" y="442129"/>
                </a:cubicBezTo>
                <a:cubicBezTo>
                  <a:pt x="20103212" y="474213"/>
                  <a:pt x="19886645" y="478223"/>
                  <a:pt x="19637992" y="514318"/>
                </a:cubicBezTo>
                <a:cubicBezTo>
                  <a:pt x="19389339" y="550413"/>
                  <a:pt x="19056465" y="602550"/>
                  <a:pt x="18867970" y="658697"/>
                </a:cubicBezTo>
                <a:cubicBezTo>
                  <a:pt x="18679475" y="714844"/>
                  <a:pt x="18727602" y="851202"/>
                  <a:pt x="18507023" y="851202"/>
                </a:cubicBezTo>
                <a:cubicBezTo>
                  <a:pt x="18286444" y="851202"/>
                  <a:pt x="17544497" y="658697"/>
                  <a:pt x="17544497" y="658697"/>
                </a:cubicBezTo>
                <a:cubicBezTo>
                  <a:pt x="17251729" y="602550"/>
                  <a:pt x="17007087" y="458171"/>
                  <a:pt x="16750413" y="514318"/>
                </a:cubicBezTo>
                <a:cubicBezTo>
                  <a:pt x="16493739" y="570465"/>
                  <a:pt x="16184929" y="895318"/>
                  <a:pt x="16004455" y="995581"/>
                </a:cubicBezTo>
                <a:cubicBezTo>
                  <a:pt x="15823981" y="1095844"/>
                  <a:pt x="15876117" y="1127928"/>
                  <a:pt x="15667570" y="1115897"/>
                </a:cubicBezTo>
                <a:cubicBezTo>
                  <a:pt x="15459023" y="1103866"/>
                  <a:pt x="14753170" y="923392"/>
                  <a:pt x="14753170" y="923392"/>
                </a:cubicBezTo>
                <a:cubicBezTo>
                  <a:pt x="14508528" y="871255"/>
                  <a:pt x="14452381" y="819118"/>
                  <a:pt x="14199718" y="803076"/>
                </a:cubicBezTo>
                <a:cubicBezTo>
                  <a:pt x="13947055" y="787034"/>
                  <a:pt x="13566055" y="779013"/>
                  <a:pt x="13237192" y="827139"/>
                </a:cubicBezTo>
                <a:cubicBezTo>
                  <a:pt x="12908329" y="875265"/>
                  <a:pt x="12523318" y="983550"/>
                  <a:pt x="12226539" y="1091834"/>
                </a:cubicBezTo>
                <a:cubicBezTo>
                  <a:pt x="11929760" y="1200118"/>
                  <a:pt x="11693139" y="1380591"/>
                  <a:pt x="11456518" y="1476844"/>
                </a:cubicBezTo>
                <a:cubicBezTo>
                  <a:pt x="11219897" y="1573097"/>
                  <a:pt x="11035413" y="1565076"/>
                  <a:pt x="10806813" y="1669350"/>
                </a:cubicBezTo>
                <a:cubicBezTo>
                  <a:pt x="10578213" y="1773624"/>
                  <a:pt x="10305497" y="1962119"/>
                  <a:pt x="10084918" y="2102487"/>
                </a:cubicBezTo>
                <a:cubicBezTo>
                  <a:pt x="9864339" y="2242855"/>
                  <a:pt x="9683865" y="2439371"/>
                  <a:pt x="9483339" y="2511560"/>
                </a:cubicBezTo>
                <a:cubicBezTo>
                  <a:pt x="9282813" y="2583749"/>
                  <a:pt x="9142444" y="2619844"/>
                  <a:pt x="8881760" y="2535623"/>
                </a:cubicBezTo>
                <a:cubicBezTo>
                  <a:pt x="8621076" y="2451402"/>
                  <a:pt x="8244087" y="2102486"/>
                  <a:pt x="7919234" y="2006234"/>
                </a:cubicBezTo>
                <a:cubicBezTo>
                  <a:pt x="7594381" y="1909982"/>
                  <a:pt x="7353749" y="2018266"/>
                  <a:pt x="6932644" y="1958108"/>
                </a:cubicBezTo>
                <a:cubicBezTo>
                  <a:pt x="6511539" y="1897950"/>
                  <a:pt x="5721465" y="1737529"/>
                  <a:pt x="5392602" y="1645287"/>
                </a:cubicBezTo>
                <a:cubicBezTo>
                  <a:pt x="5063739" y="1553045"/>
                  <a:pt x="5115876" y="1496897"/>
                  <a:pt x="4959465" y="1404655"/>
                </a:cubicBezTo>
                <a:cubicBezTo>
                  <a:pt x="4803054" y="1312413"/>
                  <a:pt x="4610550" y="1075792"/>
                  <a:pt x="4454139" y="1091834"/>
                </a:cubicBezTo>
                <a:cubicBezTo>
                  <a:pt x="4297729" y="1107876"/>
                  <a:pt x="4241581" y="1404655"/>
                  <a:pt x="4021002" y="1500908"/>
                </a:cubicBezTo>
                <a:cubicBezTo>
                  <a:pt x="3800423" y="1597161"/>
                  <a:pt x="3130665" y="1669350"/>
                  <a:pt x="3130665" y="1669350"/>
                </a:cubicBezTo>
                <a:cubicBezTo>
                  <a:pt x="2769718" y="1737529"/>
                  <a:pt x="2168139" y="1717476"/>
                  <a:pt x="1855318" y="1909981"/>
                </a:cubicBezTo>
                <a:cubicBezTo>
                  <a:pt x="1542497" y="2102486"/>
                  <a:pt x="1438223" y="2475465"/>
                  <a:pt x="1253739" y="2824381"/>
                </a:cubicBezTo>
                <a:cubicBezTo>
                  <a:pt x="1069255" y="3173297"/>
                  <a:pt x="872739" y="3622476"/>
                  <a:pt x="748413" y="4003476"/>
                </a:cubicBezTo>
                <a:cubicBezTo>
                  <a:pt x="624087" y="4384476"/>
                  <a:pt x="587992" y="4685265"/>
                  <a:pt x="507781" y="5110381"/>
                </a:cubicBezTo>
                <a:cubicBezTo>
                  <a:pt x="427570" y="5535497"/>
                  <a:pt x="303244" y="6133066"/>
                  <a:pt x="267149" y="6554171"/>
                </a:cubicBezTo>
                <a:cubicBezTo>
                  <a:pt x="231054" y="6975276"/>
                  <a:pt x="331318" y="7215908"/>
                  <a:pt x="291213" y="7637013"/>
                </a:cubicBezTo>
                <a:cubicBezTo>
                  <a:pt x="251108" y="8058118"/>
                  <a:pt x="62613" y="8591518"/>
                  <a:pt x="26518" y="9080802"/>
                </a:cubicBezTo>
                <a:cubicBezTo>
                  <a:pt x="-9577" y="9570086"/>
                  <a:pt x="-21609" y="10063381"/>
                  <a:pt x="74644" y="10572718"/>
                </a:cubicBezTo>
                <a:cubicBezTo>
                  <a:pt x="170897" y="11082055"/>
                  <a:pt x="431581" y="11747802"/>
                  <a:pt x="604034" y="12136823"/>
                </a:cubicBezTo>
                <a:cubicBezTo>
                  <a:pt x="776487" y="12525844"/>
                  <a:pt x="936907" y="12710328"/>
                  <a:pt x="1109360" y="12906844"/>
                </a:cubicBezTo>
                <a:cubicBezTo>
                  <a:pt x="1281812" y="13103360"/>
                  <a:pt x="1510412" y="13247739"/>
                  <a:pt x="1638749" y="13315918"/>
                </a:cubicBezTo>
                <a:cubicBezTo>
                  <a:pt x="1767086" y="13384097"/>
                  <a:pt x="1879381" y="13315918"/>
                  <a:pt x="1879381" y="13315918"/>
                </a:cubicBezTo>
                <a:lnTo>
                  <a:pt x="3876623" y="13243729"/>
                </a:lnTo>
                <a:close/>
              </a:path>
            </a:pathLst>
          </a:custGeom>
          <a:pattFill prst="dkUpDiag">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Freeform: Shape 397">
            <a:extLst>
              <a:ext uri="{FF2B5EF4-FFF2-40B4-BE49-F238E27FC236}">
                <a16:creationId xmlns:a16="http://schemas.microsoft.com/office/drawing/2014/main" id="{314A5767-B06B-428E-9259-61977FA45C03}"/>
              </a:ext>
            </a:extLst>
          </p:cNvPr>
          <p:cNvSpPr/>
          <p:nvPr/>
        </p:nvSpPr>
        <p:spPr>
          <a:xfrm>
            <a:off x="9551162" y="2892796"/>
            <a:ext cx="8427309" cy="3781167"/>
          </a:xfrm>
          <a:custGeom>
            <a:avLst/>
            <a:gdLst>
              <a:gd name="connsiteX0" fmla="*/ 0 w 8427309"/>
              <a:gd name="connsiteY0" fmla="*/ 1729946 h 3781167"/>
              <a:gd name="connsiteX1" fmla="*/ 1334530 w 8427309"/>
              <a:gd name="connsiteY1" fmla="*/ 3361037 h 3781167"/>
              <a:gd name="connsiteX2" fmla="*/ 4670855 w 8427309"/>
              <a:gd name="connsiteY2" fmla="*/ 3781167 h 3781167"/>
              <a:gd name="connsiteX3" fmla="*/ 5016844 w 8427309"/>
              <a:gd name="connsiteY3" fmla="*/ 1952367 h 3781167"/>
              <a:gd name="connsiteX4" fmla="*/ 8427309 w 8427309"/>
              <a:gd name="connsiteY4" fmla="*/ 1705232 h 3781167"/>
              <a:gd name="connsiteX5" fmla="*/ 8328455 w 8427309"/>
              <a:gd name="connsiteY5" fmla="*/ 0 h 378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27309" h="3781167">
                <a:moveTo>
                  <a:pt x="0" y="1729946"/>
                </a:moveTo>
                <a:lnTo>
                  <a:pt x="1334530" y="3361037"/>
                </a:lnTo>
                <a:lnTo>
                  <a:pt x="4670855" y="3781167"/>
                </a:lnTo>
                <a:lnTo>
                  <a:pt x="5016844" y="1952367"/>
                </a:lnTo>
                <a:lnTo>
                  <a:pt x="8427309" y="1705232"/>
                </a:lnTo>
                <a:lnTo>
                  <a:pt x="8328455" y="0"/>
                </a:lnTo>
              </a:path>
            </a:pathLst>
          </a:custGeom>
          <a:noFill/>
          <a:ln w="1016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E900C83-77EA-4DC6-B179-45D179103F7E}"/>
              </a:ext>
            </a:extLst>
          </p:cNvPr>
          <p:cNvSpPr/>
          <p:nvPr/>
        </p:nvSpPr>
        <p:spPr>
          <a:xfrm>
            <a:off x="18382508" y="7987118"/>
            <a:ext cx="8694098" cy="10054698"/>
          </a:xfrm>
          <a:custGeom>
            <a:avLst/>
            <a:gdLst>
              <a:gd name="connsiteX0" fmla="*/ 8838477 w 8838477"/>
              <a:gd name="connsiteY0" fmla="*/ 0 h 10199077"/>
              <a:gd name="connsiteX1" fmla="*/ 7361369 w 8838477"/>
              <a:gd name="connsiteY1" fmla="*/ 808893 h 10199077"/>
              <a:gd name="connsiteX2" fmla="*/ 4125800 w 8838477"/>
              <a:gd name="connsiteY2" fmla="*/ 2356339 h 10199077"/>
              <a:gd name="connsiteX3" fmla="*/ 1452938 w 8838477"/>
              <a:gd name="connsiteY3" fmla="*/ 4079631 h 10199077"/>
              <a:gd name="connsiteX4" fmla="*/ 151677 w 8838477"/>
              <a:gd name="connsiteY4" fmla="*/ 5838093 h 10199077"/>
              <a:gd name="connsiteX5" fmla="*/ 81338 w 8838477"/>
              <a:gd name="connsiteY5" fmla="*/ 7737231 h 10199077"/>
              <a:gd name="connsiteX6" fmla="*/ 644046 w 8838477"/>
              <a:gd name="connsiteY6" fmla="*/ 9636370 h 10199077"/>
              <a:gd name="connsiteX7" fmla="*/ 819892 w 8838477"/>
              <a:gd name="connsiteY7" fmla="*/ 10199077 h 10199077"/>
              <a:gd name="connsiteX0" fmla="*/ 8694098 w 8694098"/>
              <a:gd name="connsiteY0" fmla="*/ 0 h 10054698"/>
              <a:gd name="connsiteX1" fmla="*/ 7361369 w 8694098"/>
              <a:gd name="connsiteY1" fmla="*/ 664514 h 10054698"/>
              <a:gd name="connsiteX2" fmla="*/ 4125800 w 8694098"/>
              <a:gd name="connsiteY2" fmla="*/ 2211960 h 10054698"/>
              <a:gd name="connsiteX3" fmla="*/ 1452938 w 8694098"/>
              <a:gd name="connsiteY3" fmla="*/ 3935252 h 10054698"/>
              <a:gd name="connsiteX4" fmla="*/ 151677 w 8694098"/>
              <a:gd name="connsiteY4" fmla="*/ 5693714 h 10054698"/>
              <a:gd name="connsiteX5" fmla="*/ 81338 w 8694098"/>
              <a:gd name="connsiteY5" fmla="*/ 7592852 h 10054698"/>
              <a:gd name="connsiteX6" fmla="*/ 644046 w 8694098"/>
              <a:gd name="connsiteY6" fmla="*/ 9491991 h 10054698"/>
              <a:gd name="connsiteX7" fmla="*/ 819892 w 8694098"/>
              <a:gd name="connsiteY7" fmla="*/ 10054698 h 1005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94098" h="10054698">
                <a:moveTo>
                  <a:pt x="8694098" y="0"/>
                </a:moveTo>
                <a:cubicBezTo>
                  <a:pt x="8348267" y="208085"/>
                  <a:pt x="8122752" y="295854"/>
                  <a:pt x="7361369" y="664514"/>
                </a:cubicBezTo>
                <a:cubicBezTo>
                  <a:pt x="6599986" y="1033174"/>
                  <a:pt x="5110538" y="1666837"/>
                  <a:pt x="4125800" y="2211960"/>
                </a:cubicBezTo>
                <a:cubicBezTo>
                  <a:pt x="3141062" y="2757083"/>
                  <a:pt x="2115292" y="3354960"/>
                  <a:pt x="1452938" y="3935252"/>
                </a:cubicBezTo>
                <a:cubicBezTo>
                  <a:pt x="790584" y="4515544"/>
                  <a:pt x="380277" y="5084114"/>
                  <a:pt x="151677" y="5693714"/>
                </a:cubicBezTo>
                <a:cubicBezTo>
                  <a:pt x="-76923" y="6303314"/>
                  <a:pt x="-723" y="6959806"/>
                  <a:pt x="81338" y="7592852"/>
                </a:cubicBezTo>
                <a:cubicBezTo>
                  <a:pt x="163399" y="8225898"/>
                  <a:pt x="520954" y="9081683"/>
                  <a:pt x="644046" y="9491991"/>
                </a:cubicBezTo>
                <a:cubicBezTo>
                  <a:pt x="767138" y="9902299"/>
                  <a:pt x="793515" y="9978498"/>
                  <a:pt x="819892" y="10054698"/>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3C619120-936E-489B-B013-F87DAEB2FEC5}"/>
              </a:ext>
            </a:extLst>
          </p:cNvPr>
          <p:cNvSpPr/>
          <p:nvPr/>
        </p:nvSpPr>
        <p:spPr>
          <a:xfrm>
            <a:off x="9319530" y="5838092"/>
            <a:ext cx="17690439" cy="12168554"/>
          </a:xfrm>
          <a:custGeom>
            <a:avLst/>
            <a:gdLst>
              <a:gd name="connsiteX0" fmla="*/ 17690439 w 17690439"/>
              <a:gd name="connsiteY0" fmla="*/ 0 h 12168554"/>
              <a:gd name="connsiteX1" fmla="*/ 16494685 w 17690439"/>
              <a:gd name="connsiteY1" fmla="*/ 949570 h 12168554"/>
              <a:gd name="connsiteX2" fmla="*/ 15580285 w 17690439"/>
              <a:gd name="connsiteY2" fmla="*/ 1793631 h 12168554"/>
              <a:gd name="connsiteX3" fmla="*/ 15298932 w 17690439"/>
              <a:gd name="connsiteY3" fmla="*/ 1934308 h 12168554"/>
              <a:gd name="connsiteX4" fmla="*/ 14630716 w 17690439"/>
              <a:gd name="connsiteY4" fmla="*/ 1477108 h 12168554"/>
              <a:gd name="connsiteX5" fmla="*/ 14068008 w 17690439"/>
              <a:gd name="connsiteY5" fmla="*/ 1406770 h 12168554"/>
              <a:gd name="connsiteX6" fmla="*/ 13294285 w 17690439"/>
              <a:gd name="connsiteY6" fmla="*/ 1301262 h 12168554"/>
              <a:gd name="connsiteX7" fmla="*/ 12274378 w 17690439"/>
              <a:gd name="connsiteY7" fmla="*/ 1477108 h 12168554"/>
              <a:gd name="connsiteX8" fmla="*/ 10973116 w 17690439"/>
              <a:gd name="connsiteY8" fmla="*/ 1793631 h 12168554"/>
              <a:gd name="connsiteX9" fmla="*/ 10269732 w 17690439"/>
              <a:gd name="connsiteY9" fmla="*/ 1793631 h 12168554"/>
              <a:gd name="connsiteX10" fmla="*/ 9249824 w 17690439"/>
              <a:gd name="connsiteY10" fmla="*/ 1934308 h 12168554"/>
              <a:gd name="connsiteX11" fmla="*/ 8159578 w 17690439"/>
              <a:gd name="connsiteY11" fmla="*/ 2286000 h 12168554"/>
              <a:gd name="connsiteX12" fmla="*/ 7667208 w 17690439"/>
              <a:gd name="connsiteY12" fmla="*/ 2286000 h 12168554"/>
              <a:gd name="connsiteX13" fmla="*/ 6295608 w 17690439"/>
              <a:gd name="connsiteY13" fmla="*/ 2919046 h 12168554"/>
              <a:gd name="connsiteX14" fmla="*/ 4959178 w 17690439"/>
              <a:gd name="connsiteY14" fmla="*/ 2989385 h 12168554"/>
              <a:gd name="connsiteX15" fmla="*/ 3411732 w 17690439"/>
              <a:gd name="connsiteY15" fmla="*/ 3130062 h 12168554"/>
              <a:gd name="connsiteX16" fmla="*/ 2004962 w 17690439"/>
              <a:gd name="connsiteY16" fmla="*/ 3552093 h 12168554"/>
              <a:gd name="connsiteX17" fmla="*/ 879547 w 17690439"/>
              <a:gd name="connsiteY17" fmla="*/ 4149970 h 12168554"/>
              <a:gd name="connsiteX18" fmla="*/ 211332 w 17690439"/>
              <a:gd name="connsiteY18" fmla="*/ 5099539 h 12168554"/>
              <a:gd name="connsiteX19" fmla="*/ 316 w 17690439"/>
              <a:gd name="connsiteY19" fmla="*/ 6611816 h 12168554"/>
              <a:gd name="connsiteX20" fmla="*/ 176162 w 17690439"/>
              <a:gd name="connsiteY20" fmla="*/ 8335108 h 12168554"/>
              <a:gd name="connsiteX21" fmla="*/ 633362 w 17690439"/>
              <a:gd name="connsiteY21" fmla="*/ 9882554 h 12168554"/>
              <a:gd name="connsiteX22" fmla="*/ 1266408 w 17690439"/>
              <a:gd name="connsiteY22" fmla="*/ 11218985 h 12168554"/>
              <a:gd name="connsiteX23" fmla="*/ 1758778 w 17690439"/>
              <a:gd name="connsiteY23" fmla="*/ 12168554 h 1216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90439" h="12168554">
                <a:moveTo>
                  <a:pt x="17690439" y="0"/>
                </a:moveTo>
                <a:cubicBezTo>
                  <a:pt x="17268408" y="325316"/>
                  <a:pt x="16846377" y="650632"/>
                  <a:pt x="16494685" y="949570"/>
                </a:cubicBezTo>
                <a:cubicBezTo>
                  <a:pt x="16142993" y="1248508"/>
                  <a:pt x="15779577" y="1629508"/>
                  <a:pt x="15580285" y="1793631"/>
                </a:cubicBezTo>
                <a:cubicBezTo>
                  <a:pt x="15380993" y="1957754"/>
                  <a:pt x="15457193" y="1987062"/>
                  <a:pt x="15298932" y="1934308"/>
                </a:cubicBezTo>
                <a:cubicBezTo>
                  <a:pt x="15140670" y="1881554"/>
                  <a:pt x="14835870" y="1565031"/>
                  <a:pt x="14630716" y="1477108"/>
                </a:cubicBezTo>
                <a:cubicBezTo>
                  <a:pt x="14425562" y="1389185"/>
                  <a:pt x="14068008" y="1406770"/>
                  <a:pt x="14068008" y="1406770"/>
                </a:cubicBezTo>
                <a:cubicBezTo>
                  <a:pt x="13845270" y="1377462"/>
                  <a:pt x="13593223" y="1289539"/>
                  <a:pt x="13294285" y="1301262"/>
                </a:cubicBezTo>
                <a:cubicBezTo>
                  <a:pt x="12995347" y="1312985"/>
                  <a:pt x="12661239" y="1395047"/>
                  <a:pt x="12274378" y="1477108"/>
                </a:cubicBezTo>
                <a:cubicBezTo>
                  <a:pt x="11887517" y="1559169"/>
                  <a:pt x="11307224" y="1740877"/>
                  <a:pt x="10973116" y="1793631"/>
                </a:cubicBezTo>
                <a:cubicBezTo>
                  <a:pt x="10639008" y="1846385"/>
                  <a:pt x="10556947" y="1770185"/>
                  <a:pt x="10269732" y="1793631"/>
                </a:cubicBezTo>
                <a:cubicBezTo>
                  <a:pt x="9982517" y="1817077"/>
                  <a:pt x="9601516" y="1852247"/>
                  <a:pt x="9249824" y="1934308"/>
                </a:cubicBezTo>
                <a:cubicBezTo>
                  <a:pt x="8898132" y="2016369"/>
                  <a:pt x="8423347" y="2227385"/>
                  <a:pt x="8159578" y="2286000"/>
                </a:cubicBezTo>
                <a:cubicBezTo>
                  <a:pt x="7895809" y="2344615"/>
                  <a:pt x="7977870" y="2180492"/>
                  <a:pt x="7667208" y="2286000"/>
                </a:cubicBezTo>
                <a:cubicBezTo>
                  <a:pt x="7356546" y="2391508"/>
                  <a:pt x="6746946" y="2801815"/>
                  <a:pt x="6295608" y="2919046"/>
                </a:cubicBezTo>
                <a:cubicBezTo>
                  <a:pt x="5844270" y="3036277"/>
                  <a:pt x="5439824" y="2954216"/>
                  <a:pt x="4959178" y="2989385"/>
                </a:cubicBezTo>
                <a:cubicBezTo>
                  <a:pt x="4478532" y="3024554"/>
                  <a:pt x="3904101" y="3036277"/>
                  <a:pt x="3411732" y="3130062"/>
                </a:cubicBezTo>
                <a:cubicBezTo>
                  <a:pt x="2919363" y="3223847"/>
                  <a:pt x="2426993" y="3382108"/>
                  <a:pt x="2004962" y="3552093"/>
                </a:cubicBezTo>
                <a:cubicBezTo>
                  <a:pt x="1582931" y="3722078"/>
                  <a:pt x="1178485" y="3892062"/>
                  <a:pt x="879547" y="4149970"/>
                </a:cubicBezTo>
                <a:cubicBezTo>
                  <a:pt x="580609" y="4407878"/>
                  <a:pt x="357871" y="4689231"/>
                  <a:pt x="211332" y="5099539"/>
                </a:cubicBezTo>
                <a:cubicBezTo>
                  <a:pt x="64793" y="5509847"/>
                  <a:pt x="6178" y="6072555"/>
                  <a:pt x="316" y="6611816"/>
                </a:cubicBezTo>
                <a:cubicBezTo>
                  <a:pt x="-5546" y="7151077"/>
                  <a:pt x="70654" y="7789985"/>
                  <a:pt x="176162" y="8335108"/>
                </a:cubicBezTo>
                <a:cubicBezTo>
                  <a:pt x="281670" y="8880231"/>
                  <a:pt x="451654" y="9401908"/>
                  <a:pt x="633362" y="9882554"/>
                </a:cubicBezTo>
                <a:cubicBezTo>
                  <a:pt x="815070" y="10363200"/>
                  <a:pt x="1078839" y="10837985"/>
                  <a:pt x="1266408" y="11218985"/>
                </a:cubicBezTo>
                <a:cubicBezTo>
                  <a:pt x="1453977" y="11599985"/>
                  <a:pt x="1664993" y="11986847"/>
                  <a:pt x="1758778" y="12168554"/>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ABFFA289-51B7-492D-8C5E-BB26659E8355}"/>
              </a:ext>
            </a:extLst>
          </p:cNvPr>
          <p:cNvSpPr/>
          <p:nvPr/>
        </p:nvSpPr>
        <p:spPr>
          <a:xfrm>
            <a:off x="5677531" y="4923692"/>
            <a:ext cx="21402777" cy="12942277"/>
          </a:xfrm>
          <a:custGeom>
            <a:avLst/>
            <a:gdLst>
              <a:gd name="connsiteX0" fmla="*/ 21402777 w 21402777"/>
              <a:gd name="connsiteY0" fmla="*/ 0 h 12942277"/>
              <a:gd name="connsiteX1" fmla="*/ 19609146 w 21402777"/>
              <a:gd name="connsiteY1" fmla="*/ 492370 h 12942277"/>
              <a:gd name="connsiteX2" fmla="*/ 17393484 w 21402777"/>
              <a:gd name="connsiteY2" fmla="*/ 457200 h 12942277"/>
              <a:gd name="connsiteX3" fmla="*/ 14474438 w 21402777"/>
              <a:gd name="connsiteY3" fmla="*/ 457200 h 12942277"/>
              <a:gd name="connsiteX4" fmla="*/ 13278684 w 21402777"/>
              <a:gd name="connsiteY4" fmla="*/ 422031 h 12942277"/>
              <a:gd name="connsiteX5" fmla="*/ 11625731 w 21402777"/>
              <a:gd name="connsiteY5" fmla="*/ 808893 h 12942277"/>
              <a:gd name="connsiteX6" fmla="*/ 9937607 w 21402777"/>
              <a:gd name="connsiteY6" fmla="*/ 1019908 h 12942277"/>
              <a:gd name="connsiteX7" fmla="*/ 7897792 w 21402777"/>
              <a:gd name="connsiteY7" fmla="*/ 1477108 h 12942277"/>
              <a:gd name="connsiteX8" fmla="*/ 6596531 w 21402777"/>
              <a:gd name="connsiteY8" fmla="*/ 1793631 h 12942277"/>
              <a:gd name="connsiteX9" fmla="*/ 3607146 w 21402777"/>
              <a:gd name="connsiteY9" fmla="*/ 2145323 h 12942277"/>
              <a:gd name="connsiteX10" fmla="*/ 1708007 w 21402777"/>
              <a:gd name="connsiteY10" fmla="*/ 3059723 h 12942277"/>
              <a:gd name="connsiteX11" fmla="*/ 441915 w 21402777"/>
              <a:gd name="connsiteY11" fmla="*/ 5064370 h 12942277"/>
              <a:gd name="connsiteX12" fmla="*/ 55054 w 21402777"/>
              <a:gd name="connsiteY12" fmla="*/ 6928339 h 12942277"/>
              <a:gd name="connsiteX13" fmla="*/ 160561 w 21402777"/>
              <a:gd name="connsiteY13" fmla="*/ 8757139 h 12942277"/>
              <a:gd name="connsiteX14" fmla="*/ 1496992 w 21402777"/>
              <a:gd name="connsiteY14" fmla="*/ 11007970 h 12942277"/>
              <a:gd name="connsiteX15" fmla="*/ 2868592 w 21402777"/>
              <a:gd name="connsiteY15" fmla="*/ 12942277 h 1294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402777" h="12942277">
                <a:moveTo>
                  <a:pt x="21402777" y="0"/>
                </a:moveTo>
                <a:cubicBezTo>
                  <a:pt x="20840069" y="208085"/>
                  <a:pt x="20277361" y="416170"/>
                  <a:pt x="19609146" y="492370"/>
                </a:cubicBezTo>
                <a:cubicBezTo>
                  <a:pt x="18940930" y="568570"/>
                  <a:pt x="17393484" y="457200"/>
                  <a:pt x="17393484" y="457200"/>
                </a:cubicBezTo>
                <a:lnTo>
                  <a:pt x="14474438" y="457200"/>
                </a:lnTo>
                <a:cubicBezTo>
                  <a:pt x="13788638" y="451339"/>
                  <a:pt x="13753468" y="363416"/>
                  <a:pt x="13278684" y="422031"/>
                </a:cubicBezTo>
                <a:cubicBezTo>
                  <a:pt x="12803900" y="480646"/>
                  <a:pt x="12182577" y="709247"/>
                  <a:pt x="11625731" y="808893"/>
                </a:cubicBezTo>
                <a:cubicBezTo>
                  <a:pt x="11068885" y="908539"/>
                  <a:pt x="10558930" y="908539"/>
                  <a:pt x="9937607" y="1019908"/>
                </a:cubicBezTo>
                <a:cubicBezTo>
                  <a:pt x="9316284" y="1131277"/>
                  <a:pt x="8454638" y="1348154"/>
                  <a:pt x="7897792" y="1477108"/>
                </a:cubicBezTo>
                <a:cubicBezTo>
                  <a:pt x="7340946" y="1606062"/>
                  <a:pt x="7311639" y="1682262"/>
                  <a:pt x="6596531" y="1793631"/>
                </a:cubicBezTo>
                <a:cubicBezTo>
                  <a:pt x="5881423" y="1905000"/>
                  <a:pt x="4421900" y="1934308"/>
                  <a:pt x="3607146" y="2145323"/>
                </a:cubicBezTo>
                <a:cubicBezTo>
                  <a:pt x="2792392" y="2356338"/>
                  <a:pt x="2235545" y="2573215"/>
                  <a:pt x="1708007" y="3059723"/>
                </a:cubicBezTo>
                <a:cubicBezTo>
                  <a:pt x="1180469" y="3546231"/>
                  <a:pt x="717407" y="4419601"/>
                  <a:pt x="441915" y="5064370"/>
                </a:cubicBezTo>
                <a:cubicBezTo>
                  <a:pt x="166423" y="5709139"/>
                  <a:pt x="101946" y="6312878"/>
                  <a:pt x="55054" y="6928339"/>
                </a:cubicBezTo>
                <a:cubicBezTo>
                  <a:pt x="8162" y="7543800"/>
                  <a:pt x="-79762" y="8077201"/>
                  <a:pt x="160561" y="8757139"/>
                </a:cubicBezTo>
                <a:cubicBezTo>
                  <a:pt x="400884" y="9437078"/>
                  <a:pt x="1045653" y="10310447"/>
                  <a:pt x="1496992" y="11007970"/>
                </a:cubicBezTo>
                <a:cubicBezTo>
                  <a:pt x="1948331" y="11705493"/>
                  <a:pt x="2610684" y="12690231"/>
                  <a:pt x="2868592" y="1294227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1AB42410-377B-4C6D-B238-3CF488943AC4}"/>
              </a:ext>
            </a:extLst>
          </p:cNvPr>
          <p:cNvSpPr/>
          <p:nvPr/>
        </p:nvSpPr>
        <p:spPr>
          <a:xfrm>
            <a:off x="386862" y="3411415"/>
            <a:ext cx="26658276" cy="5560757"/>
          </a:xfrm>
          <a:custGeom>
            <a:avLst/>
            <a:gdLst>
              <a:gd name="connsiteX0" fmla="*/ 26658276 w 26658276"/>
              <a:gd name="connsiteY0" fmla="*/ 0 h 5560757"/>
              <a:gd name="connsiteX1" fmla="*/ 25954892 w 26658276"/>
              <a:gd name="connsiteY1" fmla="*/ 281354 h 5560757"/>
              <a:gd name="connsiteX2" fmla="*/ 25216338 w 26658276"/>
              <a:gd name="connsiteY2" fmla="*/ 597877 h 5560757"/>
              <a:gd name="connsiteX3" fmla="*/ 24372276 w 26658276"/>
              <a:gd name="connsiteY3" fmla="*/ 703385 h 5560757"/>
              <a:gd name="connsiteX4" fmla="*/ 22648984 w 26658276"/>
              <a:gd name="connsiteY4" fmla="*/ 386862 h 5560757"/>
              <a:gd name="connsiteX5" fmla="*/ 21382892 w 26658276"/>
              <a:gd name="connsiteY5" fmla="*/ 105508 h 5560757"/>
              <a:gd name="connsiteX6" fmla="*/ 20292646 w 26658276"/>
              <a:gd name="connsiteY6" fmla="*/ 597877 h 5560757"/>
              <a:gd name="connsiteX7" fmla="*/ 18569353 w 26658276"/>
              <a:gd name="connsiteY7" fmla="*/ 633047 h 5560757"/>
              <a:gd name="connsiteX8" fmla="*/ 16775723 w 26658276"/>
              <a:gd name="connsiteY8" fmla="*/ 914400 h 5560757"/>
              <a:gd name="connsiteX9" fmla="*/ 14524892 w 26658276"/>
              <a:gd name="connsiteY9" fmla="*/ 1195754 h 5560757"/>
              <a:gd name="connsiteX10" fmla="*/ 11324492 w 26658276"/>
              <a:gd name="connsiteY10" fmla="*/ 1547447 h 5560757"/>
              <a:gd name="connsiteX11" fmla="*/ 9530861 w 26658276"/>
              <a:gd name="connsiteY11" fmla="*/ 2004647 h 5560757"/>
              <a:gd name="connsiteX12" fmla="*/ 7842738 w 26658276"/>
              <a:gd name="connsiteY12" fmla="*/ 2215662 h 5560757"/>
              <a:gd name="connsiteX13" fmla="*/ 6049107 w 26658276"/>
              <a:gd name="connsiteY13" fmla="*/ 2567354 h 5560757"/>
              <a:gd name="connsiteX14" fmla="*/ 4360984 w 26658276"/>
              <a:gd name="connsiteY14" fmla="*/ 3657600 h 5560757"/>
              <a:gd name="connsiteX15" fmla="*/ 3974123 w 26658276"/>
              <a:gd name="connsiteY15" fmla="*/ 5064370 h 5560757"/>
              <a:gd name="connsiteX16" fmla="*/ 3727938 w 26658276"/>
              <a:gd name="connsiteY16" fmla="*/ 5451231 h 5560757"/>
              <a:gd name="connsiteX17" fmla="*/ 3446584 w 26658276"/>
              <a:gd name="connsiteY17" fmla="*/ 5556739 h 5560757"/>
              <a:gd name="connsiteX18" fmla="*/ 2989384 w 26658276"/>
              <a:gd name="connsiteY18" fmla="*/ 5345723 h 5560757"/>
              <a:gd name="connsiteX19" fmla="*/ 2883876 w 26658276"/>
              <a:gd name="connsiteY19" fmla="*/ 4360985 h 5560757"/>
              <a:gd name="connsiteX20" fmla="*/ 2672861 w 26658276"/>
              <a:gd name="connsiteY20" fmla="*/ 3165231 h 5560757"/>
              <a:gd name="connsiteX21" fmla="*/ 2180492 w 26658276"/>
              <a:gd name="connsiteY21" fmla="*/ 2110154 h 5560757"/>
              <a:gd name="connsiteX22" fmla="*/ 1547446 w 26658276"/>
              <a:gd name="connsiteY22" fmla="*/ 1723293 h 5560757"/>
              <a:gd name="connsiteX23" fmla="*/ 457200 w 26658276"/>
              <a:gd name="connsiteY23" fmla="*/ 1758462 h 5560757"/>
              <a:gd name="connsiteX24" fmla="*/ 0 w 26658276"/>
              <a:gd name="connsiteY24" fmla="*/ 1793631 h 55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58276" h="5560757">
                <a:moveTo>
                  <a:pt x="26658276" y="0"/>
                </a:moveTo>
                <a:lnTo>
                  <a:pt x="25954892" y="281354"/>
                </a:lnTo>
                <a:cubicBezTo>
                  <a:pt x="25714569" y="381000"/>
                  <a:pt x="25480107" y="527539"/>
                  <a:pt x="25216338" y="597877"/>
                </a:cubicBezTo>
                <a:cubicBezTo>
                  <a:pt x="24952569" y="668216"/>
                  <a:pt x="24800168" y="738554"/>
                  <a:pt x="24372276" y="703385"/>
                </a:cubicBezTo>
                <a:cubicBezTo>
                  <a:pt x="23944384" y="668216"/>
                  <a:pt x="23147214" y="486508"/>
                  <a:pt x="22648984" y="386862"/>
                </a:cubicBezTo>
                <a:cubicBezTo>
                  <a:pt x="22150754" y="287216"/>
                  <a:pt x="21775615" y="70339"/>
                  <a:pt x="21382892" y="105508"/>
                </a:cubicBezTo>
                <a:cubicBezTo>
                  <a:pt x="20990169" y="140677"/>
                  <a:pt x="20761569" y="509954"/>
                  <a:pt x="20292646" y="597877"/>
                </a:cubicBezTo>
                <a:cubicBezTo>
                  <a:pt x="19823723" y="685800"/>
                  <a:pt x="19155507" y="580293"/>
                  <a:pt x="18569353" y="633047"/>
                </a:cubicBezTo>
                <a:cubicBezTo>
                  <a:pt x="17983199" y="685801"/>
                  <a:pt x="17449800" y="820616"/>
                  <a:pt x="16775723" y="914400"/>
                </a:cubicBezTo>
                <a:cubicBezTo>
                  <a:pt x="16101646" y="1008184"/>
                  <a:pt x="14524892" y="1195754"/>
                  <a:pt x="14524892" y="1195754"/>
                </a:cubicBezTo>
                <a:cubicBezTo>
                  <a:pt x="13616354" y="1301262"/>
                  <a:pt x="12156830" y="1412632"/>
                  <a:pt x="11324492" y="1547447"/>
                </a:cubicBezTo>
                <a:cubicBezTo>
                  <a:pt x="10492154" y="1682262"/>
                  <a:pt x="10111153" y="1893278"/>
                  <a:pt x="9530861" y="2004647"/>
                </a:cubicBezTo>
                <a:cubicBezTo>
                  <a:pt x="8950569" y="2116016"/>
                  <a:pt x="8423030" y="2121878"/>
                  <a:pt x="7842738" y="2215662"/>
                </a:cubicBezTo>
                <a:cubicBezTo>
                  <a:pt x="7262446" y="2309446"/>
                  <a:pt x="6629399" y="2327031"/>
                  <a:pt x="6049107" y="2567354"/>
                </a:cubicBezTo>
                <a:cubicBezTo>
                  <a:pt x="5468815" y="2807677"/>
                  <a:pt x="4706815" y="3241431"/>
                  <a:pt x="4360984" y="3657600"/>
                </a:cubicBezTo>
                <a:cubicBezTo>
                  <a:pt x="4015153" y="4073769"/>
                  <a:pt x="4079631" y="4765432"/>
                  <a:pt x="3974123" y="5064370"/>
                </a:cubicBezTo>
                <a:cubicBezTo>
                  <a:pt x="3868615" y="5363309"/>
                  <a:pt x="3815861" y="5369170"/>
                  <a:pt x="3727938" y="5451231"/>
                </a:cubicBezTo>
                <a:cubicBezTo>
                  <a:pt x="3640015" y="5533292"/>
                  <a:pt x="3569676" y="5574324"/>
                  <a:pt x="3446584" y="5556739"/>
                </a:cubicBezTo>
                <a:cubicBezTo>
                  <a:pt x="3323492" y="5539154"/>
                  <a:pt x="3083169" y="5545015"/>
                  <a:pt x="2989384" y="5345723"/>
                </a:cubicBezTo>
                <a:cubicBezTo>
                  <a:pt x="2895599" y="5146431"/>
                  <a:pt x="2936630" y="4724400"/>
                  <a:pt x="2883876" y="4360985"/>
                </a:cubicBezTo>
                <a:cubicBezTo>
                  <a:pt x="2831122" y="3997570"/>
                  <a:pt x="2790092" y="3540369"/>
                  <a:pt x="2672861" y="3165231"/>
                </a:cubicBezTo>
                <a:cubicBezTo>
                  <a:pt x="2555630" y="2790093"/>
                  <a:pt x="2368061" y="2350477"/>
                  <a:pt x="2180492" y="2110154"/>
                </a:cubicBezTo>
                <a:cubicBezTo>
                  <a:pt x="1992923" y="1869831"/>
                  <a:pt x="1834661" y="1781908"/>
                  <a:pt x="1547446" y="1723293"/>
                </a:cubicBezTo>
                <a:cubicBezTo>
                  <a:pt x="1260231" y="1664678"/>
                  <a:pt x="715108" y="1746739"/>
                  <a:pt x="457200" y="1758462"/>
                </a:cubicBezTo>
                <a:cubicBezTo>
                  <a:pt x="199292" y="1770185"/>
                  <a:pt x="117231" y="1840523"/>
                  <a:pt x="0" y="1793631"/>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CA2DA1-7022-4189-B3D5-A25C5DFF034D}"/>
              </a:ext>
            </a:extLst>
          </p:cNvPr>
          <p:cNvSpPr/>
          <p:nvPr/>
        </p:nvSpPr>
        <p:spPr>
          <a:xfrm>
            <a:off x="422031" y="1088606"/>
            <a:ext cx="26728615" cy="3343847"/>
          </a:xfrm>
          <a:custGeom>
            <a:avLst/>
            <a:gdLst>
              <a:gd name="connsiteX0" fmla="*/ 26728615 w 26728615"/>
              <a:gd name="connsiteY0" fmla="*/ 458840 h 3343847"/>
              <a:gd name="connsiteX1" fmla="*/ 26658277 w 26728615"/>
              <a:gd name="connsiteY1" fmla="*/ 458840 h 3343847"/>
              <a:gd name="connsiteX2" fmla="*/ 25427354 w 26728615"/>
              <a:gd name="connsiteY2" fmla="*/ 458840 h 3343847"/>
              <a:gd name="connsiteX3" fmla="*/ 24231600 w 26728615"/>
              <a:gd name="connsiteY3" fmla="*/ 71979 h 3343847"/>
              <a:gd name="connsiteX4" fmla="*/ 22719323 w 26728615"/>
              <a:gd name="connsiteY4" fmla="*/ 71979 h 3343847"/>
              <a:gd name="connsiteX5" fmla="*/ 21066369 w 26728615"/>
              <a:gd name="connsiteY5" fmla="*/ 810532 h 3343847"/>
              <a:gd name="connsiteX6" fmla="*/ 20468492 w 26728615"/>
              <a:gd name="connsiteY6" fmla="*/ 1127056 h 3343847"/>
              <a:gd name="connsiteX7" fmla="*/ 19448584 w 26728615"/>
              <a:gd name="connsiteY7" fmla="*/ 1267732 h 3343847"/>
              <a:gd name="connsiteX8" fmla="*/ 18182492 w 26728615"/>
              <a:gd name="connsiteY8" fmla="*/ 1338071 h 3343847"/>
              <a:gd name="connsiteX9" fmla="*/ 16635046 w 26728615"/>
              <a:gd name="connsiteY9" fmla="*/ 1443579 h 3343847"/>
              <a:gd name="connsiteX10" fmla="*/ 13293969 w 26728615"/>
              <a:gd name="connsiteY10" fmla="*/ 1549086 h 3343847"/>
              <a:gd name="connsiteX11" fmla="*/ 10832123 w 26728615"/>
              <a:gd name="connsiteY11" fmla="*/ 1865609 h 3343847"/>
              <a:gd name="connsiteX12" fmla="*/ 8546123 w 26728615"/>
              <a:gd name="connsiteY12" fmla="*/ 2182132 h 3343847"/>
              <a:gd name="connsiteX13" fmla="*/ 5732584 w 26728615"/>
              <a:gd name="connsiteY13" fmla="*/ 2533825 h 3343847"/>
              <a:gd name="connsiteX14" fmla="*/ 4607169 w 26728615"/>
              <a:gd name="connsiteY14" fmla="*/ 3061363 h 3343847"/>
              <a:gd name="connsiteX15" fmla="*/ 3552092 w 26728615"/>
              <a:gd name="connsiteY15" fmla="*/ 3342717 h 3343847"/>
              <a:gd name="connsiteX16" fmla="*/ 2461846 w 26728615"/>
              <a:gd name="connsiteY16" fmla="*/ 3166871 h 3343847"/>
              <a:gd name="connsiteX17" fmla="*/ 1582615 w 26728615"/>
              <a:gd name="connsiteY17" fmla="*/ 3026194 h 3343847"/>
              <a:gd name="connsiteX18" fmla="*/ 0 w 26728615"/>
              <a:gd name="connsiteY18" fmla="*/ 2604163 h 334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28615" h="3343847">
                <a:moveTo>
                  <a:pt x="26728615" y="458840"/>
                </a:moveTo>
                <a:lnTo>
                  <a:pt x="26658277" y="458840"/>
                </a:lnTo>
                <a:cubicBezTo>
                  <a:pt x="26441400" y="458840"/>
                  <a:pt x="25831800" y="523317"/>
                  <a:pt x="25427354" y="458840"/>
                </a:cubicBezTo>
                <a:cubicBezTo>
                  <a:pt x="25022908" y="394363"/>
                  <a:pt x="24682938" y="136456"/>
                  <a:pt x="24231600" y="71979"/>
                </a:cubicBezTo>
                <a:cubicBezTo>
                  <a:pt x="23780261" y="7502"/>
                  <a:pt x="23246861" y="-51113"/>
                  <a:pt x="22719323" y="71979"/>
                </a:cubicBezTo>
                <a:cubicBezTo>
                  <a:pt x="22191785" y="195071"/>
                  <a:pt x="21441507" y="634686"/>
                  <a:pt x="21066369" y="810532"/>
                </a:cubicBezTo>
                <a:cubicBezTo>
                  <a:pt x="20691231" y="986378"/>
                  <a:pt x="20738123" y="1050856"/>
                  <a:pt x="20468492" y="1127056"/>
                </a:cubicBezTo>
                <a:cubicBezTo>
                  <a:pt x="20198861" y="1203256"/>
                  <a:pt x="19829584" y="1232563"/>
                  <a:pt x="19448584" y="1267732"/>
                </a:cubicBezTo>
                <a:cubicBezTo>
                  <a:pt x="19067584" y="1302901"/>
                  <a:pt x="18182492" y="1338071"/>
                  <a:pt x="18182492" y="1338071"/>
                </a:cubicBezTo>
                <a:cubicBezTo>
                  <a:pt x="17713569" y="1367379"/>
                  <a:pt x="17449800" y="1408410"/>
                  <a:pt x="16635046" y="1443579"/>
                </a:cubicBezTo>
                <a:cubicBezTo>
                  <a:pt x="15820292" y="1478748"/>
                  <a:pt x="14261123" y="1478748"/>
                  <a:pt x="13293969" y="1549086"/>
                </a:cubicBezTo>
                <a:cubicBezTo>
                  <a:pt x="12326815" y="1619424"/>
                  <a:pt x="10832123" y="1865609"/>
                  <a:pt x="10832123" y="1865609"/>
                </a:cubicBezTo>
                <a:lnTo>
                  <a:pt x="8546123" y="2182132"/>
                </a:lnTo>
                <a:cubicBezTo>
                  <a:pt x="7696200" y="2293501"/>
                  <a:pt x="6389076" y="2387287"/>
                  <a:pt x="5732584" y="2533825"/>
                </a:cubicBezTo>
                <a:cubicBezTo>
                  <a:pt x="5076092" y="2680364"/>
                  <a:pt x="4970584" y="2926548"/>
                  <a:pt x="4607169" y="3061363"/>
                </a:cubicBezTo>
                <a:cubicBezTo>
                  <a:pt x="4243754" y="3196178"/>
                  <a:pt x="3909646" y="3325132"/>
                  <a:pt x="3552092" y="3342717"/>
                </a:cubicBezTo>
                <a:cubicBezTo>
                  <a:pt x="3194538" y="3360302"/>
                  <a:pt x="2461846" y="3166871"/>
                  <a:pt x="2461846" y="3166871"/>
                </a:cubicBezTo>
                <a:cubicBezTo>
                  <a:pt x="2133600" y="3114117"/>
                  <a:pt x="1992923" y="3119979"/>
                  <a:pt x="1582615" y="3026194"/>
                </a:cubicBezTo>
                <a:cubicBezTo>
                  <a:pt x="1172307" y="2932409"/>
                  <a:pt x="586153" y="2768286"/>
                  <a:pt x="0" y="2604163"/>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1325861B-E692-48A3-9D14-62ACA7B6FD4E}"/>
              </a:ext>
            </a:extLst>
          </p:cNvPr>
          <p:cNvSpPr/>
          <p:nvPr/>
        </p:nvSpPr>
        <p:spPr>
          <a:xfrm>
            <a:off x="17927053" y="13523495"/>
            <a:ext cx="9168063" cy="4403558"/>
          </a:xfrm>
          <a:custGeom>
            <a:avLst/>
            <a:gdLst>
              <a:gd name="connsiteX0" fmla="*/ 0 w 9168063"/>
              <a:gd name="connsiteY0" fmla="*/ 4403558 h 4403558"/>
              <a:gd name="connsiteX1" fmla="*/ 1515979 w 9168063"/>
              <a:gd name="connsiteY1" fmla="*/ 2983831 h 4403558"/>
              <a:gd name="connsiteX2" fmla="*/ 2021305 w 9168063"/>
              <a:gd name="connsiteY2" fmla="*/ 2695073 h 4403558"/>
              <a:gd name="connsiteX3" fmla="*/ 9168063 w 9168063"/>
              <a:gd name="connsiteY3" fmla="*/ 0 h 4403558"/>
            </a:gdLst>
            <a:ahLst/>
            <a:cxnLst>
              <a:cxn ang="0">
                <a:pos x="connsiteX0" y="connsiteY0"/>
              </a:cxn>
              <a:cxn ang="0">
                <a:pos x="connsiteX1" y="connsiteY1"/>
              </a:cxn>
              <a:cxn ang="0">
                <a:pos x="connsiteX2" y="connsiteY2"/>
              </a:cxn>
              <a:cxn ang="0">
                <a:pos x="connsiteX3" y="connsiteY3"/>
              </a:cxn>
            </a:cxnLst>
            <a:rect l="l" t="t" r="r" b="b"/>
            <a:pathLst>
              <a:path w="9168063" h="4403558">
                <a:moveTo>
                  <a:pt x="0" y="4403558"/>
                </a:moveTo>
                <a:cubicBezTo>
                  <a:pt x="589547" y="3836068"/>
                  <a:pt x="1179095" y="3268578"/>
                  <a:pt x="1515979" y="2983831"/>
                </a:cubicBezTo>
                <a:cubicBezTo>
                  <a:pt x="1852863" y="2699083"/>
                  <a:pt x="745958" y="3192378"/>
                  <a:pt x="2021305" y="2695073"/>
                </a:cubicBezTo>
                <a:cubicBezTo>
                  <a:pt x="3296652" y="2197768"/>
                  <a:pt x="9168063" y="0"/>
                  <a:pt x="9168063"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EF89179B-C005-4309-82AF-0ED05595A6F3}"/>
              </a:ext>
            </a:extLst>
          </p:cNvPr>
          <p:cNvSpPr/>
          <p:nvPr/>
        </p:nvSpPr>
        <p:spPr>
          <a:xfrm>
            <a:off x="18600821" y="8205537"/>
            <a:ext cx="2743200" cy="7363326"/>
          </a:xfrm>
          <a:custGeom>
            <a:avLst/>
            <a:gdLst>
              <a:gd name="connsiteX0" fmla="*/ 0 w 2743200"/>
              <a:gd name="connsiteY0" fmla="*/ 0 h 7363326"/>
              <a:gd name="connsiteX1" fmla="*/ 2743200 w 2743200"/>
              <a:gd name="connsiteY1" fmla="*/ 7363326 h 7363326"/>
            </a:gdLst>
            <a:ahLst/>
            <a:cxnLst>
              <a:cxn ang="0">
                <a:pos x="connsiteX0" y="connsiteY0"/>
              </a:cxn>
              <a:cxn ang="0">
                <a:pos x="connsiteX1" y="connsiteY1"/>
              </a:cxn>
            </a:cxnLst>
            <a:rect l="l" t="t" r="r" b="b"/>
            <a:pathLst>
              <a:path w="2743200" h="7363326">
                <a:moveTo>
                  <a:pt x="0" y="0"/>
                </a:moveTo>
                <a:lnTo>
                  <a:pt x="2743200" y="7363326"/>
                </a:lnTo>
              </a:path>
            </a:pathLst>
          </a:custGeom>
          <a:noFill/>
          <a:ln w="1778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5C41D2E0-C2E6-48E7-A4C3-2CD28020E063}"/>
              </a:ext>
            </a:extLst>
          </p:cNvPr>
          <p:cNvSpPr/>
          <p:nvPr/>
        </p:nvSpPr>
        <p:spPr>
          <a:xfrm>
            <a:off x="4018547" y="11670632"/>
            <a:ext cx="7724274" cy="1589172"/>
          </a:xfrm>
          <a:custGeom>
            <a:avLst/>
            <a:gdLst>
              <a:gd name="connsiteX0" fmla="*/ 0 w 7724274"/>
              <a:gd name="connsiteY0" fmla="*/ 96252 h 1589172"/>
              <a:gd name="connsiteX1" fmla="*/ 1732548 w 7724274"/>
              <a:gd name="connsiteY1" fmla="*/ 336884 h 1589172"/>
              <a:gd name="connsiteX2" fmla="*/ 3080085 w 7724274"/>
              <a:gd name="connsiteY2" fmla="*/ 986589 h 1589172"/>
              <a:gd name="connsiteX3" fmla="*/ 4716379 w 7724274"/>
              <a:gd name="connsiteY3" fmla="*/ 1323473 h 1589172"/>
              <a:gd name="connsiteX4" fmla="*/ 5702969 w 7724274"/>
              <a:gd name="connsiteY4" fmla="*/ 1564105 h 1589172"/>
              <a:gd name="connsiteX5" fmla="*/ 6858000 w 7724274"/>
              <a:gd name="connsiteY5" fmla="*/ 697831 h 1589172"/>
              <a:gd name="connsiteX6" fmla="*/ 7724274 w 7724274"/>
              <a:gd name="connsiteY6" fmla="*/ 0 h 158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4274" h="1589172">
                <a:moveTo>
                  <a:pt x="0" y="96252"/>
                </a:moveTo>
                <a:cubicBezTo>
                  <a:pt x="609600" y="142373"/>
                  <a:pt x="1219201" y="188495"/>
                  <a:pt x="1732548" y="336884"/>
                </a:cubicBezTo>
                <a:cubicBezTo>
                  <a:pt x="2245895" y="485273"/>
                  <a:pt x="2582780" y="822158"/>
                  <a:pt x="3080085" y="986589"/>
                </a:cubicBezTo>
                <a:cubicBezTo>
                  <a:pt x="3577390" y="1151020"/>
                  <a:pt x="4279232" y="1227220"/>
                  <a:pt x="4716379" y="1323473"/>
                </a:cubicBezTo>
                <a:cubicBezTo>
                  <a:pt x="5153526" y="1419726"/>
                  <a:pt x="5346032" y="1668379"/>
                  <a:pt x="5702969" y="1564105"/>
                </a:cubicBezTo>
                <a:cubicBezTo>
                  <a:pt x="6059906" y="1459831"/>
                  <a:pt x="6521116" y="958515"/>
                  <a:pt x="6858000" y="697831"/>
                </a:cubicBezTo>
                <a:cubicBezTo>
                  <a:pt x="7194884" y="437147"/>
                  <a:pt x="7607969" y="124326"/>
                  <a:pt x="7724274"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67A7B26-2009-4FF1-881C-AB3B4258E526}"/>
              </a:ext>
            </a:extLst>
          </p:cNvPr>
          <p:cNvSpPr/>
          <p:nvPr/>
        </p:nvSpPr>
        <p:spPr>
          <a:xfrm>
            <a:off x="11093116" y="10804358"/>
            <a:ext cx="5173579" cy="7194884"/>
          </a:xfrm>
          <a:custGeom>
            <a:avLst/>
            <a:gdLst>
              <a:gd name="connsiteX0" fmla="*/ 0 w 5173579"/>
              <a:gd name="connsiteY0" fmla="*/ 0 h 7194884"/>
              <a:gd name="connsiteX1" fmla="*/ 962526 w 5173579"/>
              <a:gd name="connsiteY1" fmla="*/ 1058779 h 7194884"/>
              <a:gd name="connsiteX2" fmla="*/ 1804737 w 5173579"/>
              <a:gd name="connsiteY2" fmla="*/ 1371600 h 7194884"/>
              <a:gd name="connsiteX3" fmla="*/ 2646947 w 5173579"/>
              <a:gd name="connsiteY3" fmla="*/ 1900989 h 7194884"/>
              <a:gd name="connsiteX4" fmla="*/ 3080084 w 5173579"/>
              <a:gd name="connsiteY4" fmla="*/ 2237874 h 7194884"/>
              <a:gd name="connsiteX5" fmla="*/ 3200400 w 5173579"/>
              <a:gd name="connsiteY5" fmla="*/ 2598821 h 7194884"/>
              <a:gd name="connsiteX6" fmla="*/ 5173579 w 5173579"/>
              <a:gd name="connsiteY6" fmla="*/ 7194884 h 7194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3579" h="7194884">
                <a:moveTo>
                  <a:pt x="0" y="0"/>
                </a:moveTo>
                <a:cubicBezTo>
                  <a:pt x="330868" y="415089"/>
                  <a:pt x="661737" y="830179"/>
                  <a:pt x="962526" y="1058779"/>
                </a:cubicBezTo>
                <a:cubicBezTo>
                  <a:pt x="1263315" y="1287379"/>
                  <a:pt x="1524000" y="1231232"/>
                  <a:pt x="1804737" y="1371600"/>
                </a:cubicBezTo>
                <a:cubicBezTo>
                  <a:pt x="2085474" y="1511968"/>
                  <a:pt x="2434389" y="1756610"/>
                  <a:pt x="2646947" y="1900989"/>
                </a:cubicBezTo>
                <a:cubicBezTo>
                  <a:pt x="2859505" y="2045368"/>
                  <a:pt x="2987842" y="2121569"/>
                  <a:pt x="3080084" y="2237874"/>
                </a:cubicBezTo>
                <a:cubicBezTo>
                  <a:pt x="3172326" y="2354179"/>
                  <a:pt x="2851484" y="1772653"/>
                  <a:pt x="3200400" y="2598821"/>
                </a:cubicBezTo>
                <a:cubicBezTo>
                  <a:pt x="3549316" y="3424989"/>
                  <a:pt x="4872789" y="6529137"/>
                  <a:pt x="5173579" y="7194884"/>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566FB16-7720-4982-9176-004FA47041DA}"/>
              </a:ext>
            </a:extLst>
          </p:cNvPr>
          <p:cNvSpPr/>
          <p:nvPr/>
        </p:nvSpPr>
        <p:spPr>
          <a:xfrm>
            <a:off x="409074" y="385011"/>
            <a:ext cx="17397663" cy="3224463"/>
          </a:xfrm>
          <a:custGeom>
            <a:avLst/>
            <a:gdLst>
              <a:gd name="connsiteX0" fmla="*/ 0 w 17397663"/>
              <a:gd name="connsiteY0" fmla="*/ 3224463 h 3224463"/>
              <a:gd name="connsiteX1" fmla="*/ 2767263 w 17397663"/>
              <a:gd name="connsiteY1" fmla="*/ 3176336 h 3224463"/>
              <a:gd name="connsiteX2" fmla="*/ 3729789 w 17397663"/>
              <a:gd name="connsiteY2" fmla="*/ 2815389 h 3224463"/>
              <a:gd name="connsiteX3" fmla="*/ 4596063 w 17397663"/>
              <a:gd name="connsiteY3" fmla="*/ 2502568 h 3224463"/>
              <a:gd name="connsiteX4" fmla="*/ 5751094 w 17397663"/>
              <a:gd name="connsiteY4" fmla="*/ 2382252 h 3224463"/>
              <a:gd name="connsiteX5" fmla="*/ 6737684 w 17397663"/>
              <a:gd name="connsiteY5" fmla="*/ 1997242 h 3224463"/>
              <a:gd name="connsiteX6" fmla="*/ 7724273 w 17397663"/>
              <a:gd name="connsiteY6" fmla="*/ 1227221 h 3224463"/>
              <a:gd name="connsiteX7" fmla="*/ 8855242 w 17397663"/>
              <a:gd name="connsiteY7" fmla="*/ 745957 h 3224463"/>
              <a:gd name="connsiteX8" fmla="*/ 11285621 w 17397663"/>
              <a:gd name="connsiteY8" fmla="*/ 673768 h 3224463"/>
              <a:gd name="connsiteX9" fmla="*/ 15231979 w 17397663"/>
              <a:gd name="connsiteY9" fmla="*/ 264694 h 3224463"/>
              <a:gd name="connsiteX10" fmla="*/ 17397663 w 17397663"/>
              <a:gd name="connsiteY10" fmla="*/ 0 h 322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97663" h="3224463">
                <a:moveTo>
                  <a:pt x="0" y="3224463"/>
                </a:moveTo>
                <a:lnTo>
                  <a:pt x="2767263" y="3176336"/>
                </a:lnTo>
                <a:cubicBezTo>
                  <a:pt x="3388894" y="3108157"/>
                  <a:pt x="3729789" y="2815389"/>
                  <a:pt x="3729789" y="2815389"/>
                </a:cubicBezTo>
                <a:cubicBezTo>
                  <a:pt x="4034589" y="2703094"/>
                  <a:pt x="4259179" y="2574757"/>
                  <a:pt x="4596063" y="2502568"/>
                </a:cubicBezTo>
                <a:cubicBezTo>
                  <a:pt x="4932947" y="2430379"/>
                  <a:pt x="5394157" y="2466473"/>
                  <a:pt x="5751094" y="2382252"/>
                </a:cubicBezTo>
                <a:cubicBezTo>
                  <a:pt x="6108031" y="2298031"/>
                  <a:pt x="6408821" y="2189747"/>
                  <a:pt x="6737684" y="1997242"/>
                </a:cubicBezTo>
                <a:cubicBezTo>
                  <a:pt x="7066547" y="1804737"/>
                  <a:pt x="7371347" y="1435768"/>
                  <a:pt x="7724273" y="1227221"/>
                </a:cubicBezTo>
                <a:cubicBezTo>
                  <a:pt x="8077199" y="1018674"/>
                  <a:pt x="8261684" y="838199"/>
                  <a:pt x="8855242" y="745957"/>
                </a:cubicBezTo>
                <a:cubicBezTo>
                  <a:pt x="9448800" y="653715"/>
                  <a:pt x="10222832" y="753978"/>
                  <a:pt x="11285621" y="673768"/>
                </a:cubicBezTo>
                <a:cubicBezTo>
                  <a:pt x="12348410" y="593558"/>
                  <a:pt x="14213306" y="376989"/>
                  <a:pt x="15231979" y="264694"/>
                </a:cubicBezTo>
                <a:cubicBezTo>
                  <a:pt x="16250652" y="152399"/>
                  <a:pt x="16824157" y="76199"/>
                  <a:pt x="17397663"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E9FAFCDB-34CB-4608-8670-C2908F3D644D}"/>
              </a:ext>
            </a:extLst>
          </p:cNvPr>
          <p:cNvSpPr/>
          <p:nvPr/>
        </p:nvSpPr>
        <p:spPr>
          <a:xfrm>
            <a:off x="13690118" y="2206869"/>
            <a:ext cx="13428108" cy="5661936"/>
          </a:xfrm>
          <a:custGeom>
            <a:avLst/>
            <a:gdLst>
              <a:gd name="connsiteX0" fmla="*/ 13356871 w 13428108"/>
              <a:gd name="connsiteY0" fmla="*/ 1859805 h 5661936"/>
              <a:gd name="connsiteX1" fmla="*/ 12683103 w 13428108"/>
              <a:gd name="connsiteY1" fmla="*/ 2220752 h 5661936"/>
              <a:gd name="connsiteX2" fmla="*/ 12201840 w 13428108"/>
              <a:gd name="connsiteY2" fmla="*/ 2100436 h 5661936"/>
              <a:gd name="connsiteX3" fmla="*/ 11648387 w 13428108"/>
              <a:gd name="connsiteY3" fmla="*/ 2148563 h 5661936"/>
              <a:gd name="connsiteX4" fmla="*/ 11167124 w 13428108"/>
              <a:gd name="connsiteY4" fmla="*/ 2052310 h 5661936"/>
              <a:gd name="connsiteX5" fmla="*/ 10806177 w 13428108"/>
              <a:gd name="connsiteY5" fmla="*/ 584457 h 5661936"/>
              <a:gd name="connsiteX6" fmla="*/ 10348977 w 13428108"/>
              <a:gd name="connsiteY6" fmla="*/ 6942 h 5661936"/>
              <a:gd name="connsiteX7" fmla="*/ 9362387 w 13428108"/>
              <a:gd name="connsiteY7" fmla="*/ 271636 h 5661936"/>
              <a:gd name="connsiteX8" fmla="*/ 8255482 w 13428108"/>
              <a:gd name="connsiteY8" fmla="*/ 367889 h 5661936"/>
              <a:gd name="connsiteX9" fmla="*/ 7942661 w 13428108"/>
              <a:gd name="connsiteY9" fmla="*/ 464142 h 5661936"/>
              <a:gd name="connsiteX10" fmla="*/ 8207356 w 13428108"/>
              <a:gd name="connsiteY10" fmla="*/ 728836 h 5661936"/>
              <a:gd name="connsiteX11" fmla="*/ 8929250 w 13428108"/>
              <a:gd name="connsiteY11" fmla="*/ 873215 h 5661936"/>
              <a:gd name="connsiteX12" fmla="*/ 9699271 w 13428108"/>
              <a:gd name="connsiteY12" fmla="*/ 632584 h 5661936"/>
              <a:gd name="connsiteX13" fmla="*/ 10228661 w 13428108"/>
              <a:gd name="connsiteY13" fmla="*/ 608520 h 5661936"/>
              <a:gd name="connsiteX14" fmla="*/ 10348977 w 13428108"/>
              <a:gd name="connsiteY14" fmla="*/ 1667299 h 5661936"/>
              <a:gd name="connsiteX15" fmla="*/ 10012093 w 13428108"/>
              <a:gd name="connsiteY15" fmla="*/ 2244815 h 5661936"/>
              <a:gd name="connsiteX16" fmla="*/ 9290198 w 13428108"/>
              <a:gd name="connsiteY16" fmla="*/ 2365131 h 5661936"/>
              <a:gd name="connsiteX17" fmla="*/ 8183293 w 13428108"/>
              <a:gd name="connsiteY17" fmla="*/ 2677952 h 5661936"/>
              <a:gd name="connsiteX18" fmla="*/ 7389208 w 13428108"/>
              <a:gd name="connsiteY18" fmla="*/ 2846394 h 5661936"/>
              <a:gd name="connsiteX19" fmla="*/ 7028261 w 13428108"/>
              <a:gd name="connsiteY19" fmla="*/ 2846394 h 5661936"/>
              <a:gd name="connsiteX20" fmla="*/ 6787629 w 13428108"/>
              <a:gd name="connsiteY20" fmla="*/ 2244815 h 5661936"/>
              <a:gd name="connsiteX21" fmla="*/ 6787629 w 13428108"/>
              <a:gd name="connsiteY21" fmla="*/ 1474794 h 5661936"/>
              <a:gd name="connsiteX22" fmla="*/ 6571061 w 13428108"/>
              <a:gd name="connsiteY22" fmla="*/ 993531 h 5661936"/>
              <a:gd name="connsiteX23" fmla="*/ 5704787 w 13428108"/>
              <a:gd name="connsiteY23" fmla="*/ 945405 h 5661936"/>
              <a:gd name="connsiteX24" fmla="*/ 5391966 w 13428108"/>
              <a:gd name="connsiteY24" fmla="*/ 1306352 h 5661936"/>
              <a:gd name="connsiteX25" fmla="*/ 6137924 w 13428108"/>
              <a:gd name="connsiteY25" fmla="*/ 1595110 h 5661936"/>
              <a:gd name="connsiteX26" fmla="*/ 6282303 w 13428108"/>
              <a:gd name="connsiteY26" fmla="*/ 2244815 h 5661936"/>
              <a:gd name="connsiteX27" fmla="*/ 5776977 w 13428108"/>
              <a:gd name="connsiteY27" fmla="*/ 2653889 h 5661936"/>
              <a:gd name="connsiteX28" fmla="*/ 5295714 w 13428108"/>
              <a:gd name="connsiteY28" fmla="*/ 2774205 h 5661936"/>
              <a:gd name="connsiteX29" fmla="*/ 4164745 w 13428108"/>
              <a:gd name="connsiteY29" fmla="*/ 2942647 h 5661936"/>
              <a:gd name="connsiteX30" fmla="*/ 3515040 w 13428108"/>
              <a:gd name="connsiteY30" fmla="*/ 2292942 h 5661936"/>
              <a:gd name="connsiteX31" fmla="*/ 3442850 w 13428108"/>
              <a:gd name="connsiteY31" fmla="*/ 1474794 h 5661936"/>
              <a:gd name="connsiteX32" fmla="*/ 3033777 w 13428108"/>
              <a:gd name="connsiteY32" fmla="*/ 1210099 h 5661936"/>
              <a:gd name="connsiteX33" fmla="*/ 2865335 w 13428108"/>
              <a:gd name="connsiteY33" fmla="*/ 1931994 h 5661936"/>
              <a:gd name="connsiteX34" fmla="*/ 2720956 w 13428108"/>
              <a:gd name="connsiteY34" fmla="*/ 2750142 h 5661936"/>
              <a:gd name="connsiteX35" fmla="*/ 2071250 w 13428108"/>
              <a:gd name="connsiteY35" fmla="*/ 3207342 h 5661936"/>
              <a:gd name="connsiteX36" fmla="*/ 1108724 w 13428108"/>
              <a:gd name="connsiteY36" fmla="*/ 3640478 h 5661936"/>
              <a:gd name="connsiteX37" fmla="*/ 314640 w 13428108"/>
              <a:gd name="connsiteY37" fmla="*/ 4193931 h 5661936"/>
              <a:gd name="connsiteX38" fmla="*/ 1819 w 13428108"/>
              <a:gd name="connsiteY38" fmla="*/ 4891763 h 5661936"/>
              <a:gd name="connsiteX39" fmla="*/ 434956 w 13428108"/>
              <a:gd name="connsiteY39" fmla="*/ 5517405 h 5661936"/>
              <a:gd name="connsiteX40" fmla="*/ 1349356 w 13428108"/>
              <a:gd name="connsiteY40" fmla="*/ 5565531 h 5661936"/>
              <a:gd name="connsiteX41" fmla="*/ 2432198 w 13428108"/>
              <a:gd name="connsiteY41" fmla="*/ 5661784 h 5661936"/>
              <a:gd name="connsiteX42" fmla="*/ 3659419 w 13428108"/>
              <a:gd name="connsiteY42" fmla="*/ 5541468 h 5661936"/>
              <a:gd name="connsiteX43" fmla="*/ 4549756 w 13428108"/>
              <a:gd name="connsiteY43" fmla="*/ 5421152 h 5661936"/>
              <a:gd name="connsiteX44" fmla="*/ 4573819 w 13428108"/>
              <a:gd name="connsiteY44" fmla="*/ 5108331 h 5661936"/>
              <a:gd name="connsiteX45" fmla="*/ 4044429 w 13428108"/>
              <a:gd name="connsiteY45" fmla="*/ 5012078 h 5661936"/>
              <a:gd name="connsiteX46" fmla="*/ 2841271 w 13428108"/>
              <a:gd name="connsiteY46" fmla="*/ 4843636 h 5661936"/>
              <a:gd name="connsiteX47" fmla="*/ 2071250 w 13428108"/>
              <a:gd name="connsiteY47" fmla="*/ 5060205 h 5661936"/>
              <a:gd name="connsiteX48" fmla="*/ 1662177 w 13428108"/>
              <a:gd name="connsiteY48" fmla="*/ 5180520 h 5661936"/>
              <a:gd name="connsiteX49" fmla="*/ 1397482 w 13428108"/>
              <a:gd name="connsiteY49" fmla="*/ 4771447 h 5661936"/>
              <a:gd name="connsiteX50" fmla="*/ 2071250 w 13428108"/>
              <a:gd name="connsiteY50" fmla="*/ 4121742 h 5661936"/>
              <a:gd name="connsiteX51" fmla="*/ 3563166 w 13428108"/>
              <a:gd name="connsiteY51" fmla="*/ 3688605 h 5661936"/>
              <a:gd name="connsiteX52" fmla="*/ 4982893 w 13428108"/>
              <a:gd name="connsiteY52" fmla="*/ 3423910 h 5661936"/>
              <a:gd name="connsiteX53" fmla="*/ 6137924 w 13428108"/>
              <a:gd name="connsiteY53" fmla="*/ 3640478 h 5661936"/>
              <a:gd name="connsiteX54" fmla="*/ 6956071 w 13428108"/>
              <a:gd name="connsiteY54" fmla="*/ 3905173 h 5661936"/>
              <a:gd name="connsiteX55" fmla="*/ 7822345 w 13428108"/>
              <a:gd name="connsiteY55" fmla="*/ 4049552 h 5661936"/>
              <a:gd name="connsiteX56" fmla="*/ 8135166 w 13428108"/>
              <a:gd name="connsiteY56" fmla="*/ 3688605 h 5661936"/>
              <a:gd name="connsiteX57" fmla="*/ 8640493 w 13428108"/>
              <a:gd name="connsiteY57" fmla="*/ 3135152 h 5661936"/>
              <a:gd name="connsiteX58" fmla="*/ 9049566 w 13428108"/>
              <a:gd name="connsiteY58" fmla="*/ 3014836 h 5661936"/>
              <a:gd name="connsiteX59" fmla="*/ 9554893 w 13428108"/>
              <a:gd name="connsiteY59" fmla="*/ 3087026 h 5661936"/>
              <a:gd name="connsiteX60" fmla="*/ 10084282 w 13428108"/>
              <a:gd name="connsiteY60" fmla="*/ 2798268 h 5661936"/>
              <a:gd name="connsiteX61" fmla="*/ 10324914 w 13428108"/>
              <a:gd name="connsiteY61" fmla="*/ 3231405 h 5661936"/>
              <a:gd name="connsiteX62" fmla="*/ 10252724 w 13428108"/>
              <a:gd name="connsiteY62" fmla="*/ 3929236 h 5661936"/>
              <a:gd name="connsiteX63" fmla="*/ 10445229 w 13428108"/>
              <a:gd name="connsiteY63" fmla="*/ 4699257 h 5661936"/>
              <a:gd name="connsiteX64" fmla="*/ 10998682 w 13428108"/>
              <a:gd name="connsiteY64" fmla="*/ 4939889 h 5661936"/>
              <a:gd name="connsiteX65" fmla="*/ 11287440 w 13428108"/>
              <a:gd name="connsiteY65" fmla="*/ 4530815 h 5661936"/>
              <a:gd name="connsiteX66" fmla="*/ 11311503 w 13428108"/>
              <a:gd name="connsiteY66" fmla="*/ 3520163 h 5661936"/>
              <a:gd name="connsiteX67" fmla="*/ 11215250 w 13428108"/>
              <a:gd name="connsiteY67" fmla="*/ 2846394 h 5661936"/>
              <a:gd name="connsiteX68" fmla="*/ 12659040 w 13428108"/>
              <a:gd name="connsiteY68" fmla="*/ 2677952 h 5661936"/>
              <a:gd name="connsiteX69" fmla="*/ 13356871 w 13428108"/>
              <a:gd name="connsiteY69" fmla="*/ 2557636 h 5661936"/>
              <a:gd name="connsiteX70" fmla="*/ 13404998 w 13428108"/>
              <a:gd name="connsiteY70" fmla="*/ 2437320 h 5661936"/>
              <a:gd name="connsiteX71" fmla="*/ 13356871 w 13428108"/>
              <a:gd name="connsiteY71" fmla="*/ 1859805 h 566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3428108" h="5661936">
                <a:moveTo>
                  <a:pt x="13356871" y="1859805"/>
                </a:moveTo>
                <a:cubicBezTo>
                  <a:pt x="13236555" y="1823710"/>
                  <a:pt x="12875608" y="2180647"/>
                  <a:pt x="12683103" y="2220752"/>
                </a:cubicBezTo>
                <a:cubicBezTo>
                  <a:pt x="12490598" y="2260857"/>
                  <a:pt x="12374293" y="2112468"/>
                  <a:pt x="12201840" y="2100436"/>
                </a:cubicBezTo>
                <a:cubicBezTo>
                  <a:pt x="12029387" y="2088405"/>
                  <a:pt x="11820840" y="2156584"/>
                  <a:pt x="11648387" y="2148563"/>
                </a:cubicBezTo>
                <a:cubicBezTo>
                  <a:pt x="11475934" y="2140542"/>
                  <a:pt x="11307492" y="2312994"/>
                  <a:pt x="11167124" y="2052310"/>
                </a:cubicBezTo>
                <a:cubicBezTo>
                  <a:pt x="11026756" y="1791626"/>
                  <a:pt x="10942535" y="925352"/>
                  <a:pt x="10806177" y="584457"/>
                </a:cubicBezTo>
                <a:cubicBezTo>
                  <a:pt x="10669819" y="243562"/>
                  <a:pt x="10589609" y="59079"/>
                  <a:pt x="10348977" y="6942"/>
                </a:cubicBezTo>
                <a:cubicBezTo>
                  <a:pt x="10108345" y="-45195"/>
                  <a:pt x="9711303" y="211478"/>
                  <a:pt x="9362387" y="271636"/>
                </a:cubicBezTo>
                <a:cubicBezTo>
                  <a:pt x="9013471" y="331794"/>
                  <a:pt x="8492103" y="335805"/>
                  <a:pt x="8255482" y="367889"/>
                </a:cubicBezTo>
                <a:cubicBezTo>
                  <a:pt x="8018861" y="399973"/>
                  <a:pt x="7950682" y="403984"/>
                  <a:pt x="7942661" y="464142"/>
                </a:cubicBezTo>
                <a:cubicBezTo>
                  <a:pt x="7934640" y="524300"/>
                  <a:pt x="8042924" y="660657"/>
                  <a:pt x="8207356" y="728836"/>
                </a:cubicBezTo>
                <a:cubicBezTo>
                  <a:pt x="8371788" y="797015"/>
                  <a:pt x="8680598" y="889257"/>
                  <a:pt x="8929250" y="873215"/>
                </a:cubicBezTo>
                <a:cubicBezTo>
                  <a:pt x="9177902" y="857173"/>
                  <a:pt x="9482703" y="676700"/>
                  <a:pt x="9699271" y="632584"/>
                </a:cubicBezTo>
                <a:cubicBezTo>
                  <a:pt x="9915839" y="588468"/>
                  <a:pt x="10120377" y="436068"/>
                  <a:pt x="10228661" y="608520"/>
                </a:cubicBezTo>
                <a:cubicBezTo>
                  <a:pt x="10336945" y="780972"/>
                  <a:pt x="10385072" y="1394583"/>
                  <a:pt x="10348977" y="1667299"/>
                </a:cubicBezTo>
                <a:cubicBezTo>
                  <a:pt x="10312882" y="1940015"/>
                  <a:pt x="10188556" y="2128510"/>
                  <a:pt x="10012093" y="2244815"/>
                </a:cubicBezTo>
                <a:cubicBezTo>
                  <a:pt x="9835630" y="2361120"/>
                  <a:pt x="9594998" y="2292942"/>
                  <a:pt x="9290198" y="2365131"/>
                </a:cubicBezTo>
                <a:cubicBezTo>
                  <a:pt x="8985398" y="2437320"/>
                  <a:pt x="8500125" y="2597742"/>
                  <a:pt x="8183293" y="2677952"/>
                </a:cubicBezTo>
                <a:cubicBezTo>
                  <a:pt x="7866461" y="2758162"/>
                  <a:pt x="7581713" y="2818320"/>
                  <a:pt x="7389208" y="2846394"/>
                </a:cubicBezTo>
                <a:cubicBezTo>
                  <a:pt x="7196703" y="2874468"/>
                  <a:pt x="7128524" y="2946657"/>
                  <a:pt x="7028261" y="2846394"/>
                </a:cubicBezTo>
                <a:cubicBezTo>
                  <a:pt x="6927998" y="2746131"/>
                  <a:pt x="6827734" y="2473415"/>
                  <a:pt x="6787629" y="2244815"/>
                </a:cubicBezTo>
                <a:cubicBezTo>
                  <a:pt x="6747524" y="2016215"/>
                  <a:pt x="6823724" y="1683341"/>
                  <a:pt x="6787629" y="1474794"/>
                </a:cubicBezTo>
                <a:cubicBezTo>
                  <a:pt x="6751534" y="1266247"/>
                  <a:pt x="6751535" y="1081762"/>
                  <a:pt x="6571061" y="993531"/>
                </a:cubicBezTo>
                <a:cubicBezTo>
                  <a:pt x="6390587" y="905299"/>
                  <a:pt x="5901303" y="893268"/>
                  <a:pt x="5704787" y="945405"/>
                </a:cubicBezTo>
                <a:cubicBezTo>
                  <a:pt x="5508271" y="997542"/>
                  <a:pt x="5319777" y="1198068"/>
                  <a:pt x="5391966" y="1306352"/>
                </a:cubicBezTo>
                <a:cubicBezTo>
                  <a:pt x="5464155" y="1414636"/>
                  <a:pt x="5989535" y="1438700"/>
                  <a:pt x="6137924" y="1595110"/>
                </a:cubicBezTo>
                <a:cubicBezTo>
                  <a:pt x="6286313" y="1751520"/>
                  <a:pt x="6342461" y="2068352"/>
                  <a:pt x="6282303" y="2244815"/>
                </a:cubicBezTo>
                <a:cubicBezTo>
                  <a:pt x="6222145" y="2421278"/>
                  <a:pt x="5941408" y="2565657"/>
                  <a:pt x="5776977" y="2653889"/>
                </a:cubicBezTo>
                <a:cubicBezTo>
                  <a:pt x="5612545" y="2742121"/>
                  <a:pt x="5564419" y="2726079"/>
                  <a:pt x="5295714" y="2774205"/>
                </a:cubicBezTo>
                <a:cubicBezTo>
                  <a:pt x="5027009" y="2822331"/>
                  <a:pt x="4461524" y="3022857"/>
                  <a:pt x="4164745" y="2942647"/>
                </a:cubicBezTo>
                <a:cubicBezTo>
                  <a:pt x="3867966" y="2862437"/>
                  <a:pt x="3635356" y="2537584"/>
                  <a:pt x="3515040" y="2292942"/>
                </a:cubicBezTo>
                <a:cubicBezTo>
                  <a:pt x="3394724" y="2048300"/>
                  <a:pt x="3523060" y="1655268"/>
                  <a:pt x="3442850" y="1474794"/>
                </a:cubicBezTo>
                <a:cubicBezTo>
                  <a:pt x="3362640" y="1294320"/>
                  <a:pt x="3130029" y="1133899"/>
                  <a:pt x="3033777" y="1210099"/>
                </a:cubicBezTo>
                <a:cubicBezTo>
                  <a:pt x="2937525" y="1286299"/>
                  <a:pt x="2917472" y="1675320"/>
                  <a:pt x="2865335" y="1931994"/>
                </a:cubicBezTo>
                <a:cubicBezTo>
                  <a:pt x="2813198" y="2188668"/>
                  <a:pt x="2853303" y="2537584"/>
                  <a:pt x="2720956" y="2750142"/>
                </a:cubicBezTo>
                <a:cubicBezTo>
                  <a:pt x="2588609" y="2962700"/>
                  <a:pt x="2339955" y="3058953"/>
                  <a:pt x="2071250" y="3207342"/>
                </a:cubicBezTo>
                <a:cubicBezTo>
                  <a:pt x="1802545" y="3355731"/>
                  <a:pt x="1401492" y="3476047"/>
                  <a:pt x="1108724" y="3640478"/>
                </a:cubicBezTo>
                <a:cubicBezTo>
                  <a:pt x="815956" y="3804910"/>
                  <a:pt x="499124" y="3985384"/>
                  <a:pt x="314640" y="4193931"/>
                </a:cubicBezTo>
                <a:cubicBezTo>
                  <a:pt x="130156" y="4402479"/>
                  <a:pt x="-18234" y="4671184"/>
                  <a:pt x="1819" y="4891763"/>
                </a:cubicBezTo>
                <a:cubicBezTo>
                  <a:pt x="21872" y="5112342"/>
                  <a:pt x="210366" y="5405110"/>
                  <a:pt x="434956" y="5517405"/>
                </a:cubicBezTo>
                <a:cubicBezTo>
                  <a:pt x="659545" y="5629700"/>
                  <a:pt x="1016482" y="5541468"/>
                  <a:pt x="1349356" y="5565531"/>
                </a:cubicBezTo>
                <a:cubicBezTo>
                  <a:pt x="1682230" y="5589594"/>
                  <a:pt x="2047188" y="5665794"/>
                  <a:pt x="2432198" y="5661784"/>
                </a:cubicBezTo>
                <a:cubicBezTo>
                  <a:pt x="2817208" y="5657774"/>
                  <a:pt x="3306493" y="5581573"/>
                  <a:pt x="3659419" y="5541468"/>
                </a:cubicBezTo>
                <a:cubicBezTo>
                  <a:pt x="4012345" y="5501363"/>
                  <a:pt x="4397356" y="5493341"/>
                  <a:pt x="4549756" y="5421152"/>
                </a:cubicBezTo>
                <a:cubicBezTo>
                  <a:pt x="4702156" y="5348963"/>
                  <a:pt x="4658040" y="5176510"/>
                  <a:pt x="4573819" y="5108331"/>
                </a:cubicBezTo>
                <a:cubicBezTo>
                  <a:pt x="4489598" y="5040152"/>
                  <a:pt x="4333187" y="5056194"/>
                  <a:pt x="4044429" y="5012078"/>
                </a:cubicBezTo>
                <a:cubicBezTo>
                  <a:pt x="3755671" y="4967962"/>
                  <a:pt x="3170134" y="4835615"/>
                  <a:pt x="2841271" y="4843636"/>
                </a:cubicBezTo>
                <a:cubicBezTo>
                  <a:pt x="2512408" y="4851657"/>
                  <a:pt x="2071250" y="5060205"/>
                  <a:pt x="2071250" y="5060205"/>
                </a:cubicBezTo>
                <a:cubicBezTo>
                  <a:pt x="1874734" y="5116352"/>
                  <a:pt x="1774472" y="5228646"/>
                  <a:pt x="1662177" y="5180520"/>
                </a:cubicBezTo>
                <a:cubicBezTo>
                  <a:pt x="1549882" y="5132394"/>
                  <a:pt x="1329303" y="4947910"/>
                  <a:pt x="1397482" y="4771447"/>
                </a:cubicBezTo>
                <a:cubicBezTo>
                  <a:pt x="1465661" y="4594984"/>
                  <a:pt x="1710303" y="4302216"/>
                  <a:pt x="2071250" y="4121742"/>
                </a:cubicBezTo>
                <a:cubicBezTo>
                  <a:pt x="2432197" y="3941268"/>
                  <a:pt x="3077892" y="3804910"/>
                  <a:pt x="3563166" y="3688605"/>
                </a:cubicBezTo>
                <a:cubicBezTo>
                  <a:pt x="4048440" y="3572300"/>
                  <a:pt x="4553767" y="3431931"/>
                  <a:pt x="4982893" y="3423910"/>
                </a:cubicBezTo>
                <a:cubicBezTo>
                  <a:pt x="5412019" y="3415889"/>
                  <a:pt x="5809061" y="3560268"/>
                  <a:pt x="6137924" y="3640478"/>
                </a:cubicBezTo>
                <a:cubicBezTo>
                  <a:pt x="6466787" y="3720688"/>
                  <a:pt x="6675334" y="3836994"/>
                  <a:pt x="6956071" y="3905173"/>
                </a:cubicBezTo>
                <a:cubicBezTo>
                  <a:pt x="7236808" y="3973352"/>
                  <a:pt x="7625829" y="4085647"/>
                  <a:pt x="7822345" y="4049552"/>
                </a:cubicBezTo>
                <a:cubicBezTo>
                  <a:pt x="8018861" y="4013457"/>
                  <a:pt x="7998808" y="3841005"/>
                  <a:pt x="8135166" y="3688605"/>
                </a:cubicBezTo>
                <a:cubicBezTo>
                  <a:pt x="8271524" y="3536205"/>
                  <a:pt x="8488093" y="3247447"/>
                  <a:pt x="8640493" y="3135152"/>
                </a:cubicBezTo>
                <a:cubicBezTo>
                  <a:pt x="8792893" y="3022857"/>
                  <a:pt x="8897166" y="3022857"/>
                  <a:pt x="9049566" y="3014836"/>
                </a:cubicBezTo>
                <a:cubicBezTo>
                  <a:pt x="9201966" y="3006815"/>
                  <a:pt x="9382440" y="3123121"/>
                  <a:pt x="9554893" y="3087026"/>
                </a:cubicBezTo>
                <a:cubicBezTo>
                  <a:pt x="9727346" y="3050931"/>
                  <a:pt x="9955945" y="2774205"/>
                  <a:pt x="10084282" y="2798268"/>
                </a:cubicBezTo>
                <a:cubicBezTo>
                  <a:pt x="10212619" y="2822331"/>
                  <a:pt x="10296840" y="3042910"/>
                  <a:pt x="10324914" y="3231405"/>
                </a:cubicBezTo>
                <a:cubicBezTo>
                  <a:pt x="10352988" y="3419900"/>
                  <a:pt x="10232672" y="3684594"/>
                  <a:pt x="10252724" y="3929236"/>
                </a:cubicBezTo>
                <a:cubicBezTo>
                  <a:pt x="10272776" y="4173878"/>
                  <a:pt x="10320903" y="4530815"/>
                  <a:pt x="10445229" y="4699257"/>
                </a:cubicBezTo>
                <a:cubicBezTo>
                  <a:pt x="10569555" y="4867699"/>
                  <a:pt x="10858313" y="4967963"/>
                  <a:pt x="10998682" y="4939889"/>
                </a:cubicBezTo>
                <a:cubicBezTo>
                  <a:pt x="11139050" y="4911815"/>
                  <a:pt x="11235303" y="4767436"/>
                  <a:pt x="11287440" y="4530815"/>
                </a:cubicBezTo>
                <a:cubicBezTo>
                  <a:pt x="11339577" y="4294194"/>
                  <a:pt x="11323535" y="3800900"/>
                  <a:pt x="11311503" y="3520163"/>
                </a:cubicBezTo>
                <a:cubicBezTo>
                  <a:pt x="11299471" y="3239426"/>
                  <a:pt x="10990661" y="2986762"/>
                  <a:pt x="11215250" y="2846394"/>
                </a:cubicBezTo>
                <a:cubicBezTo>
                  <a:pt x="11439839" y="2706026"/>
                  <a:pt x="12302103" y="2726078"/>
                  <a:pt x="12659040" y="2677952"/>
                </a:cubicBezTo>
                <a:cubicBezTo>
                  <a:pt x="13015977" y="2629826"/>
                  <a:pt x="13232545" y="2597741"/>
                  <a:pt x="13356871" y="2557636"/>
                </a:cubicBezTo>
                <a:cubicBezTo>
                  <a:pt x="13481197" y="2517531"/>
                  <a:pt x="13404998" y="2549615"/>
                  <a:pt x="13404998" y="2437320"/>
                </a:cubicBezTo>
                <a:cubicBezTo>
                  <a:pt x="13404998" y="2325025"/>
                  <a:pt x="13477187" y="1895900"/>
                  <a:pt x="13356871" y="1859805"/>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331D3E90-AAB3-4712-863E-D32C8F7F8711}"/>
              </a:ext>
            </a:extLst>
          </p:cNvPr>
          <p:cNvSpPr/>
          <p:nvPr/>
        </p:nvSpPr>
        <p:spPr>
          <a:xfrm>
            <a:off x="3410433" y="9535970"/>
            <a:ext cx="6467800" cy="8463271"/>
          </a:xfrm>
          <a:custGeom>
            <a:avLst/>
            <a:gdLst>
              <a:gd name="connsiteX0" fmla="*/ 5348556 w 6467800"/>
              <a:gd name="connsiteY0" fmla="*/ 8511397 h 8568166"/>
              <a:gd name="connsiteX1" fmla="*/ 4843230 w 6467800"/>
              <a:gd name="connsiteY1" fmla="*/ 7572934 h 8568166"/>
              <a:gd name="connsiteX2" fmla="*/ 4193525 w 6467800"/>
              <a:gd name="connsiteY2" fmla="*/ 6417903 h 8568166"/>
              <a:gd name="connsiteX3" fmla="*/ 4097272 w 6467800"/>
              <a:gd name="connsiteY3" fmla="*/ 5840387 h 8568166"/>
              <a:gd name="connsiteX4" fmla="*/ 4843230 w 6467800"/>
              <a:gd name="connsiteY4" fmla="*/ 5431313 h 8568166"/>
              <a:gd name="connsiteX5" fmla="*/ 5950135 w 6467800"/>
              <a:gd name="connsiteY5" fmla="*/ 5022240 h 8568166"/>
              <a:gd name="connsiteX6" fmla="*/ 6407335 w 6467800"/>
              <a:gd name="connsiteY6" fmla="*/ 4781608 h 8568166"/>
              <a:gd name="connsiteX7" fmla="*/ 6287020 w 6467800"/>
              <a:gd name="connsiteY7" fmla="*/ 4468787 h 8568166"/>
              <a:gd name="connsiteX8" fmla="*/ 4819167 w 6467800"/>
              <a:gd name="connsiteY8" fmla="*/ 4805671 h 8568166"/>
              <a:gd name="connsiteX9" fmla="*/ 3640072 w 6467800"/>
              <a:gd name="connsiteY9" fmla="*/ 5070366 h 8568166"/>
              <a:gd name="connsiteX10" fmla="*/ 3279125 w 6467800"/>
              <a:gd name="connsiteY10" fmla="*/ 5094429 h 8568166"/>
              <a:gd name="connsiteX11" fmla="*/ 2918178 w 6467800"/>
              <a:gd name="connsiteY11" fmla="*/ 4829734 h 8568166"/>
              <a:gd name="connsiteX12" fmla="*/ 2557230 w 6467800"/>
              <a:gd name="connsiteY12" fmla="*/ 3843145 h 8568166"/>
              <a:gd name="connsiteX13" fmla="*/ 2870051 w 6467800"/>
              <a:gd name="connsiteY13" fmla="*/ 3121250 h 8568166"/>
              <a:gd name="connsiteX14" fmla="*/ 3519756 w 6467800"/>
              <a:gd name="connsiteY14" fmla="*/ 2712176 h 8568166"/>
              <a:gd name="connsiteX15" fmla="*/ 4434156 w 6467800"/>
              <a:gd name="connsiteY15" fmla="*/ 2519671 h 8568166"/>
              <a:gd name="connsiteX16" fmla="*/ 5083862 w 6467800"/>
              <a:gd name="connsiteY16" fmla="*/ 2230913 h 8568166"/>
              <a:gd name="connsiteX17" fmla="*/ 4891356 w 6467800"/>
              <a:gd name="connsiteY17" fmla="*/ 1677461 h 8568166"/>
              <a:gd name="connsiteX18" fmla="*/ 4361967 w 6467800"/>
              <a:gd name="connsiteY18" fmla="*/ 1436829 h 8568166"/>
              <a:gd name="connsiteX19" fmla="*/ 4602599 w 6467800"/>
              <a:gd name="connsiteY19" fmla="*/ 666808 h 8568166"/>
              <a:gd name="connsiteX20" fmla="*/ 4386030 w 6467800"/>
              <a:gd name="connsiteY20" fmla="*/ 281797 h 8568166"/>
              <a:gd name="connsiteX21" fmla="*/ 4217588 w 6467800"/>
              <a:gd name="connsiteY21" fmla="*/ 17103 h 8568166"/>
              <a:gd name="connsiteX22" fmla="*/ 3736325 w 6467800"/>
              <a:gd name="connsiteY22" fmla="*/ 161482 h 8568166"/>
              <a:gd name="connsiteX23" fmla="*/ 3591946 w 6467800"/>
              <a:gd name="connsiteY23" fmla="*/ 1244324 h 8568166"/>
              <a:gd name="connsiteX24" fmla="*/ 3255062 w 6467800"/>
              <a:gd name="connsiteY24" fmla="*/ 1701524 h 8568166"/>
              <a:gd name="connsiteX25" fmla="*/ 2605356 w 6467800"/>
              <a:gd name="connsiteY25" fmla="*/ 1701524 h 8568166"/>
              <a:gd name="connsiteX26" fmla="*/ 2460978 w 6467800"/>
              <a:gd name="connsiteY26" fmla="*/ 1364640 h 8568166"/>
              <a:gd name="connsiteX27" fmla="*/ 2460978 w 6467800"/>
              <a:gd name="connsiteY27" fmla="*/ 666808 h 8568166"/>
              <a:gd name="connsiteX28" fmla="*/ 1859399 w 6467800"/>
              <a:gd name="connsiteY28" fmla="*/ 811187 h 8568166"/>
              <a:gd name="connsiteX29" fmla="*/ 1883462 w 6467800"/>
              <a:gd name="connsiteY29" fmla="*/ 1677461 h 8568166"/>
              <a:gd name="connsiteX30" fmla="*/ 1979714 w 6467800"/>
              <a:gd name="connsiteY30" fmla="*/ 2279040 h 8568166"/>
              <a:gd name="connsiteX31" fmla="*/ 1859399 w 6467800"/>
              <a:gd name="connsiteY31" fmla="*/ 3073124 h 8568166"/>
              <a:gd name="connsiteX32" fmla="*/ 1618767 w 6467800"/>
              <a:gd name="connsiteY32" fmla="*/ 3674703 h 8568166"/>
              <a:gd name="connsiteX33" fmla="*/ 920935 w 6467800"/>
              <a:gd name="connsiteY33" fmla="*/ 3819082 h 8568166"/>
              <a:gd name="connsiteX34" fmla="*/ 415609 w 6467800"/>
              <a:gd name="connsiteY34" fmla="*/ 3722829 h 8568166"/>
              <a:gd name="connsiteX35" fmla="*/ 6535 w 6467800"/>
              <a:gd name="connsiteY35" fmla="*/ 4396597 h 8568166"/>
              <a:gd name="connsiteX36" fmla="*/ 223104 w 6467800"/>
              <a:gd name="connsiteY36" fmla="*/ 5551629 h 8568166"/>
              <a:gd name="connsiteX37" fmla="*/ 969062 w 6467800"/>
              <a:gd name="connsiteY37" fmla="*/ 6706661 h 8568166"/>
              <a:gd name="connsiteX38" fmla="*/ 1618767 w 6467800"/>
              <a:gd name="connsiteY38" fmla="*/ 7837629 h 8568166"/>
              <a:gd name="connsiteX39" fmla="*/ 2100030 w 6467800"/>
              <a:gd name="connsiteY39" fmla="*/ 8270766 h 8568166"/>
              <a:gd name="connsiteX40" fmla="*/ 2509104 w 6467800"/>
              <a:gd name="connsiteY40" fmla="*/ 8487334 h 8568166"/>
              <a:gd name="connsiteX41" fmla="*/ 3038493 w 6467800"/>
              <a:gd name="connsiteY41" fmla="*/ 8463271 h 8568166"/>
              <a:gd name="connsiteX42" fmla="*/ 4073209 w 6467800"/>
              <a:gd name="connsiteY42" fmla="*/ 8463271 h 8568166"/>
              <a:gd name="connsiteX43" fmla="*/ 5348556 w 6467800"/>
              <a:gd name="connsiteY43" fmla="*/ 8511397 h 8568166"/>
              <a:gd name="connsiteX0" fmla="*/ 5348556 w 6467800"/>
              <a:gd name="connsiteY0" fmla="*/ 8511397 h 8567490"/>
              <a:gd name="connsiteX1" fmla="*/ 4843230 w 6467800"/>
              <a:gd name="connsiteY1" fmla="*/ 7572934 h 8567490"/>
              <a:gd name="connsiteX2" fmla="*/ 4193525 w 6467800"/>
              <a:gd name="connsiteY2" fmla="*/ 6417903 h 8567490"/>
              <a:gd name="connsiteX3" fmla="*/ 4097272 w 6467800"/>
              <a:gd name="connsiteY3" fmla="*/ 5840387 h 8567490"/>
              <a:gd name="connsiteX4" fmla="*/ 4843230 w 6467800"/>
              <a:gd name="connsiteY4" fmla="*/ 5431313 h 8567490"/>
              <a:gd name="connsiteX5" fmla="*/ 5950135 w 6467800"/>
              <a:gd name="connsiteY5" fmla="*/ 5022240 h 8567490"/>
              <a:gd name="connsiteX6" fmla="*/ 6407335 w 6467800"/>
              <a:gd name="connsiteY6" fmla="*/ 4781608 h 8567490"/>
              <a:gd name="connsiteX7" fmla="*/ 6287020 w 6467800"/>
              <a:gd name="connsiteY7" fmla="*/ 4468787 h 8567490"/>
              <a:gd name="connsiteX8" fmla="*/ 4819167 w 6467800"/>
              <a:gd name="connsiteY8" fmla="*/ 4805671 h 8567490"/>
              <a:gd name="connsiteX9" fmla="*/ 3640072 w 6467800"/>
              <a:gd name="connsiteY9" fmla="*/ 5070366 h 8567490"/>
              <a:gd name="connsiteX10" fmla="*/ 3279125 w 6467800"/>
              <a:gd name="connsiteY10" fmla="*/ 5094429 h 8567490"/>
              <a:gd name="connsiteX11" fmla="*/ 2918178 w 6467800"/>
              <a:gd name="connsiteY11" fmla="*/ 4829734 h 8567490"/>
              <a:gd name="connsiteX12" fmla="*/ 2557230 w 6467800"/>
              <a:gd name="connsiteY12" fmla="*/ 3843145 h 8567490"/>
              <a:gd name="connsiteX13" fmla="*/ 2870051 w 6467800"/>
              <a:gd name="connsiteY13" fmla="*/ 3121250 h 8567490"/>
              <a:gd name="connsiteX14" fmla="*/ 3519756 w 6467800"/>
              <a:gd name="connsiteY14" fmla="*/ 2712176 h 8567490"/>
              <a:gd name="connsiteX15" fmla="*/ 4434156 w 6467800"/>
              <a:gd name="connsiteY15" fmla="*/ 2519671 h 8567490"/>
              <a:gd name="connsiteX16" fmla="*/ 5083862 w 6467800"/>
              <a:gd name="connsiteY16" fmla="*/ 2230913 h 8567490"/>
              <a:gd name="connsiteX17" fmla="*/ 4891356 w 6467800"/>
              <a:gd name="connsiteY17" fmla="*/ 1677461 h 8567490"/>
              <a:gd name="connsiteX18" fmla="*/ 4361967 w 6467800"/>
              <a:gd name="connsiteY18" fmla="*/ 1436829 h 8567490"/>
              <a:gd name="connsiteX19" fmla="*/ 4602599 w 6467800"/>
              <a:gd name="connsiteY19" fmla="*/ 666808 h 8567490"/>
              <a:gd name="connsiteX20" fmla="*/ 4386030 w 6467800"/>
              <a:gd name="connsiteY20" fmla="*/ 281797 h 8567490"/>
              <a:gd name="connsiteX21" fmla="*/ 4217588 w 6467800"/>
              <a:gd name="connsiteY21" fmla="*/ 17103 h 8567490"/>
              <a:gd name="connsiteX22" fmla="*/ 3736325 w 6467800"/>
              <a:gd name="connsiteY22" fmla="*/ 161482 h 8567490"/>
              <a:gd name="connsiteX23" fmla="*/ 3591946 w 6467800"/>
              <a:gd name="connsiteY23" fmla="*/ 1244324 h 8567490"/>
              <a:gd name="connsiteX24" fmla="*/ 3255062 w 6467800"/>
              <a:gd name="connsiteY24" fmla="*/ 1701524 h 8567490"/>
              <a:gd name="connsiteX25" fmla="*/ 2605356 w 6467800"/>
              <a:gd name="connsiteY25" fmla="*/ 1701524 h 8567490"/>
              <a:gd name="connsiteX26" fmla="*/ 2460978 w 6467800"/>
              <a:gd name="connsiteY26" fmla="*/ 1364640 h 8567490"/>
              <a:gd name="connsiteX27" fmla="*/ 2460978 w 6467800"/>
              <a:gd name="connsiteY27" fmla="*/ 666808 h 8567490"/>
              <a:gd name="connsiteX28" fmla="*/ 1859399 w 6467800"/>
              <a:gd name="connsiteY28" fmla="*/ 811187 h 8567490"/>
              <a:gd name="connsiteX29" fmla="*/ 1883462 w 6467800"/>
              <a:gd name="connsiteY29" fmla="*/ 1677461 h 8567490"/>
              <a:gd name="connsiteX30" fmla="*/ 1979714 w 6467800"/>
              <a:gd name="connsiteY30" fmla="*/ 2279040 h 8567490"/>
              <a:gd name="connsiteX31" fmla="*/ 1859399 w 6467800"/>
              <a:gd name="connsiteY31" fmla="*/ 3073124 h 8567490"/>
              <a:gd name="connsiteX32" fmla="*/ 1618767 w 6467800"/>
              <a:gd name="connsiteY32" fmla="*/ 3674703 h 8567490"/>
              <a:gd name="connsiteX33" fmla="*/ 920935 w 6467800"/>
              <a:gd name="connsiteY33" fmla="*/ 3819082 h 8567490"/>
              <a:gd name="connsiteX34" fmla="*/ 415609 w 6467800"/>
              <a:gd name="connsiteY34" fmla="*/ 3722829 h 8567490"/>
              <a:gd name="connsiteX35" fmla="*/ 6535 w 6467800"/>
              <a:gd name="connsiteY35" fmla="*/ 4396597 h 8567490"/>
              <a:gd name="connsiteX36" fmla="*/ 223104 w 6467800"/>
              <a:gd name="connsiteY36" fmla="*/ 5551629 h 8567490"/>
              <a:gd name="connsiteX37" fmla="*/ 969062 w 6467800"/>
              <a:gd name="connsiteY37" fmla="*/ 6706661 h 8567490"/>
              <a:gd name="connsiteX38" fmla="*/ 1618767 w 6467800"/>
              <a:gd name="connsiteY38" fmla="*/ 7837629 h 8567490"/>
              <a:gd name="connsiteX39" fmla="*/ 2100030 w 6467800"/>
              <a:gd name="connsiteY39" fmla="*/ 8270766 h 8567490"/>
              <a:gd name="connsiteX40" fmla="*/ 2509104 w 6467800"/>
              <a:gd name="connsiteY40" fmla="*/ 8487334 h 8567490"/>
              <a:gd name="connsiteX41" fmla="*/ 3038493 w 6467800"/>
              <a:gd name="connsiteY41" fmla="*/ 8463271 h 8567490"/>
              <a:gd name="connsiteX42" fmla="*/ 5348556 w 6467800"/>
              <a:gd name="connsiteY42" fmla="*/ 8511397 h 8567490"/>
              <a:gd name="connsiteX0" fmla="*/ 5348556 w 6467800"/>
              <a:gd name="connsiteY0" fmla="*/ 8487334 h 8548345"/>
              <a:gd name="connsiteX1" fmla="*/ 4843230 w 6467800"/>
              <a:gd name="connsiteY1" fmla="*/ 7572934 h 8548345"/>
              <a:gd name="connsiteX2" fmla="*/ 4193525 w 6467800"/>
              <a:gd name="connsiteY2" fmla="*/ 6417903 h 8548345"/>
              <a:gd name="connsiteX3" fmla="*/ 4097272 w 6467800"/>
              <a:gd name="connsiteY3" fmla="*/ 5840387 h 8548345"/>
              <a:gd name="connsiteX4" fmla="*/ 4843230 w 6467800"/>
              <a:gd name="connsiteY4" fmla="*/ 5431313 h 8548345"/>
              <a:gd name="connsiteX5" fmla="*/ 5950135 w 6467800"/>
              <a:gd name="connsiteY5" fmla="*/ 5022240 h 8548345"/>
              <a:gd name="connsiteX6" fmla="*/ 6407335 w 6467800"/>
              <a:gd name="connsiteY6" fmla="*/ 4781608 h 8548345"/>
              <a:gd name="connsiteX7" fmla="*/ 6287020 w 6467800"/>
              <a:gd name="connsiteY7" fmla="*/ 4468787 h 8548345"/>
              <a:gd name="connsiteX8" fmla="*/ 4819167 w 6467800"/>
              <a:gd name="connsiteY8" fmla="*/ 4805671 h 8548345"/>
              <a:gd name="connsiteX9" fmla="*/ 3640072 w 6467800"/>
              <a:gd name="connsiteY9" fmla="*/ 5070366 h 8548345"/>
              <a:gd name="connsiteX10" fmla="*/ 3279125 w 6467800"/>
              <a:gd name="connsiteY10" fmla="*/ 5094429 h 8548345"/>
              <a:gd name="connsiteX11" fmla="*/ 2918178 w 6467800"/>
              <a:gd name="connsiteY11" fmla="*/ 4829734 h 8548345"/>
              <a:gd name="connsiteX12" fmla="*/ 2557230 w 6467800"/>
              <a:gd name="connsiteY12" fmla="*/ 3843145 h 8548345"/>
              <a:gd name="connsiteX13" fmla="*/ 2870051 w 6467800"/>
              <a:gd name="connsiteY13" fmla="*/ 3121250 h 8548345"/>
              <a:gd name="connsiteX14" fmla="*/ 3519756 w 6467800"/>
              <a:gd name="connsiteY14" fmla="*/ 2712176 h 8548345"/>
              <a:gd name="connsiteX15" fmla="*/ 4434156 w 6467800"/>
              <a:gd name="connsiteY15" fmla="*/ 2519671 h 8548345"/>
              <a:gd name="connsiteX16" fmla="*/ 5083862 w 6467800"/>
              <a:gd name="connsiteY16" fmla="*/ 2230913 h 8548345"/>
              <a:gd name="connsiteX17" fmla="*/ 4891356 w 6467800"/>
              <a:gd name="connsiteY17" fmla="*/ 1677461 h 8548345"/>
              <a:gd name="connsiteX18" fmla="*/ 4361967 w 6467800"/>
              <a:gd name="connsiteY18" fmla="*/ 1436829 h 8548345"/>
              <a:gd name="connsiteX19" fmla="*/ 4602599 w 6467800"/>
              <a:gd name="connsiteY19" fmla="*/ 666808 h 8548345"/>
              <a:gd name="connsiteX20" fmla="*/ 4386030 w 6467800"/>
              <a:gd name="connsiteY20" fmla="*/ 281797 h 8548345"/>
              <a:gd name="connsiteX21" fmla="*/ 4217588 w 6467800"/>
              <a:gd name="connsiteY21" fmla="*/ 17103 h 8548345"/>
              <a:gd name="connsiteX22" fmla="*/ 3736325 w 6467800"/>
              <a:gd name="connsiteY22" fmla="*/ 161482 h 8548345"/>
              <a:gd name="connsiteX23" fmla="*/ 3591946 w 6467800"/>
              <a:gd name="connsiteY23" fmla="*/ 1244324 h 8548345"/>
              <a:gd name="connsiteX24" fmla="*/ 3255062 w 6467800"/>
              <a:gd name="connsiteY24" fmla="*/ 1701524 h 8548345"/>
              <a:gd name="connsiteX25" fmla="*/ 2605356 w 6467800"/>
              <a:gd name="connsiteY25" fmla="*/ 1701524 h 8548345"/>
              <a:gd name="connsiteX26" fmla="*/ 2460978 w 6467800"/>
              <a:gd name="connsiteY26" fmla="*/ 1364640 h 8548345"/>
              <a:gd name="connsiteX27" fmla="*/ 2460978 w 6467800"/>
              <a:gd name="connsiteY27" fmla="*/ 666808 h 8548345"/>
              <a:gd name="connsiteX28" fmla="*/ 1859399 w 6467800"/>
              <a:gd name="connsiteY28" fmla="*/ 811187 h 8548345"/>
              <a:gd name="connsiteX29" fmla="*/ 1883462 w 6467800"/>
              <a:gd name="connsiteY29" fmla="*/ 1677461 h 8548345"/>
              <a:gd name="connsiteX30" fmla="*/ 1979714 w 6467800"/>
              <a:gd name="connsiteY30" fmla="*/ 2279040 h 8548345"/>
              <a:gd name="connsiteX31" fmla="*/ 1859399 w 6467800"/>
              <a:gd name="connsiteY31" fmla="*/ 3073124 h 8548345"/>
              <a:gd name="connsiteX32" fmla="*/ 1618767 w 6467800"/>
              <a:gd name="connsiteY32" fmla="*/ 3674703 h 8548345"/>
              <a:gd name="connsiteX33" fmla="*/ 920935 w 6467800"/>
              <a:gd name="connsiteY33" fmla="*/ 3819082 h 8548345"/>
              <a:gd name="connsiteX34" fmla="*/ 415609 w 6467800"/>
              <a:gd name="connsiteY34" fmla="*/ 3722829 h 8548345"/>
              <a:gd name="connsiteX35" fmla="*/ 6535 w 6467800"/>
              <a:gd name="connsiteY35" fmla="*/ 4396597 h 8548345"/>
              <a:gd name="connsiteX36" fmla="*/ 223104 w 6467800"/>
              <a:gd name="connsiteY36" fmla="*/ 5551629 h 8548345"/>
              <a:gd name="connsiteX37" fmla="*/ 969062 w 6467800"/>
              <a:gd name="connsiteY37" fmla="*/ 6706661 h 8548345"/>
              <a:gd name="connsiteX38" fmla="*/ 1618767 w 6467800"/>
              <a:gd name="connsiteY38" fmla="*/ 7837629 h 8548345"/>
              <a:gd name="connsiteX39" fmla="*/ 2100030 w 6467800"/>
              <a:gd name="connsiteY39" fmla="*/ 8270766 h 8548345"/>
              <a:gd name="connsiteX40" fmla="*/ 2509104 w 6467800"/>
              <a:gd name="connsiteY40" fmla="*/ 8487334 h 8548345"/>
              <a:gd name="connsiteX41" fmla="*/ 3038493 w 6467800"/>
              <a:gd name="connsiteY41" fmla="*/ 8463271 h 8548345"/>
              <a:gd name="connsiteX42" fmla="*/ 5348556 w 6467800"/>
              <a:gd name="connsiteY42" fmla="*/ 8487334 h 8548345"/>
              <a:gd name="connsiteX0" fmla="*/ 5348556 w 6467800"/>
              <a:gd name="connsiteY0" fmla="*/ 8487334 h 8563823"/>
              <a:gd name="connsiteX1" fmla="*/ 4843230 w 6467800"/>
              <a:gd name="connsiteY1" fmla="*/ 7572934 h 8563823"/>
              <a:gd name="connsiteX2" fmla="*/ 4193525 w 6467800"/>
              <a:gd name="connsiteY2" fmla="*/ 6417903 h 8563823"/>
              <a:gd name="connsiteX3" fmla="*/ 4097272 w 6467800"/>
              <a:gd name="connsiteY3" fmla="*/ 5840387 h 8563823"/>
              <a:gd name="connsiteX4" fmla="*/ 4843230 w 6467800"/>
              <a:gd name="connsiteY4" fmla="*/ 5431313 h 8563823"/>
              <a:gd name="connsiteX5" fmla="*/ 5950135 w 6467800"/>
              <a:gd name="connsiteY5" fmla="*/ 5022240 h 8563823"/>
              <a:gd name="connsiteX6" fmla="*/ 6407335 w 6467800"/>
              <a:gd name="connsiteY6" fmla="*/ 4781608 h 8563823"/>
              <a:gd name="connsiteX7" fmla="*/ 6287020 w 6467800"/>
              <a:gd name="connsiteY7" fmla="*/ 4468787 h 8563823"/>
              <a:gd name="connsiteX8" fmla="*/ 4819167 w 6467800"/>
              <a:gd name="connsiteY8" fmla="*/ 4805671 h 8563823"/>
              <a:gd name="connsiteX9" fmla="*/ 3640072 w 6467800"/>
              <a:gd name="connsiteY9" fmla="*/ 5070366 h 8563823"/>
              <a:gd name="connsiteX10" fmla="*/ 3279125 w 6467800"/>
              <a:gd name="connsiteY10" fmla="*/ 5094429 h 8563823"/>
              <a:gd name="connsiteX11" fmla="*/ 2918178 w 6467800"/>
              <a:gd name="connsiteY11" fmla="*/ 4829734 h 8563823"/>
              <a:gd name="connsiteX12" fmla="*/ 2557230 w 6467800"/>
              <a:gd name="connsiteY12" fmla="*/ 3843145 h 8563823"/>
              <a:gd name="connsiteX13" fmla="*/ 2870051 w 6467800"/>
              <a:gd name="connsiteY13" fmla="*/ 3121250 h 8563823"/>
              <a:gd name="connsiteX14" fmla="*/ 3519756 w 6467800"/>
              <a:gd name="connsiteY14" fmla="*/ 2712176 h 8563823"/>
              <a:gd name="connsiteX15" fmla="*/ 4434156 w 6467800"/>
              <a:gd name="connsiteY15" fmla="*/ 2519671 h 8563823"/>
              <a:gd name="connsiteX16" fmla="*/ 5083862 w 6467800"/>
              <a:gd name="connsiteY16" fmla="*/ 2230913 h 8563823"/>
              <a:gd name="connsiteX17" fmla="*/ 4891356 w 6467800"/>
              <a:gd name="connsiteY17" fmla="*/ 1677461 h 8563823"/>
              <a:gd name="connsiteX18" fmla="*/ 4361967 w 6467800"/>
              <a:gd name="connsiteY18" fmla="*/ 1436829 h 8563823"/>
              <a:gd name="connsiteX19" fmla="*/ 4602599 w 6467800"/>
              <a:gd name="connsiteY19" fmla="*/ 666808 h 8563823"/>
              <a:gd name="connsiteX20" fmla="*/ 4386030 w 6467800"/>
              <a:gd name="connsiteY20" fmla="*/ 281797 h 8563823"/>
              <a:gd name="connsiteX21" fmla="*/ 4217588 w 6467800"/>
              <a:gd name="connsiteY21" fmla="*/ 17103 h 8563823"/>
              <a:gd name="connsiteX22" fmla="*/ 3736325 w 6467800"/>
              <a:gd name="connsiteY22" fmla="*/ 161482 h 8563823"/>
              <a:gd name="connsiteX23" fmla="*/ 3591946 w 6467800"/>
              <a:gd name="connsiteY23" fmla="*/ 1244324 h 8563823"/>
              <a:gd name="connsiteX24" fmla="*/ 3255062 w 6467800"/>
              <a:gd name="connsiteY24" fmla="*/ 1701524 h 8563823"/>
              <a:gd name="connsiteX25" fmla="*/ 2605356 w 6467800"/>
              <a:gd name="connsiteY25" fmla="*/ 1701524 h 8563823"/>
              <a:gd name="connsiteX26" fmla="*/ 2460978 w 6467800"/>
              <a:gd name="connsiteY26" fmla="*/ 1364640 h 8563823"/>
              <a:gd name="connsiteX27" fmla="*/ 2460978 w 6467800"/>
              <a:gd name="connsiteY27" fmla="*/ 666808 h 8563823"/>
              <a:gd name="connsiteX28" fmla="*/ 1859399 w 6467800"/>
              <a:gd name="connsiteY28" fmla="*/ 811187 h 8563823"/>
              <a:gd name="connsiteX29" fmla="*/ 1883462 w 6467800"/>
              <a:gd name="connsiteY29" fmla="*/ 1677461 h 8563823"/>
              <a:gd name="connsiteX30" fmla="*/ 1979714 w 6467800"/>
              <a:gd name="connsiteY30" fmla="*/ 2279040 h 8563823"/>
              <a:gd name="connsiteX31" fmla="*/ 1859399 w 6467800"/>
              <a:gd name="connsiteY31" fmla="*/ 3073124 h 8563823"/>
              <a:gd name="connsiteX32" fmla="*/ 1618767 w 6467800"/>
              <a:gd name="connsiteY32" fmla="*/ 3674703 h 8563823"/>
              <a:gd name="connsiteX33" fmla="*/ 920935 w 6467800"/>
              <a:gd name="connsiteY33" fmla="*/ 3819082 h 8563823"/>
              <a:gd name="connsiteX34" fmla="*/ 415609 w 6467800"/>
              <a:gd name="connsiteY34" fmla="*/ 3722829 h 8563823"/>
              <a:gd name="connsiteX35" fmla="*/ 6535 w 6467800"/>
              <a:gd name="connsiteY35" fmla="*/ 4396597 h 8563823"/>
              <a:gd name="connsiteX36" fmla="*/ 223104 w 6467800"/>
              <a:gd name="connsiteY36" fmla="*/ 5551629 h 8563823"/>
              <a:gd name="connsiteX37" fmla="*/ 969062 w 6467800"/>
              <a:gd name="connsiteY37" fmla="*/ 6706661 h 8563823"/>
              <a:gd name="connsiteX38" fmla="*/ 1618767 w 6467800"/>
              <a:gd name="connsiteY38" fmla="*/ 7837629 h 8563823"/>
              <a:gd name="connsiteX39" fmla="*/ 2100030 w 6467800"/>
              <a:gd name="connsiteY39" fmla="*/ 8270766 h 8563823"/>
              <a:gd name="connsiteX40" fmla="*/ 2509104 w 6467800"/>
              <a:gd name="connsiteY40" fmla="*/ 8487334 h 8563823"/>
              <a:gd name="connsiteX41" fmla="*/ 5348556 w 6467800"/>
              <a:gd name="connsiteY41" fmla="*/ 8487334 h 8563823"/>
              <a:gd name="connsiteX0" fmla="*/ 5348556 w 6467800"/>
              <a:gd name="connsiteY0" fmla="*/ 8487334 h 8547445"/>
              <a:gd name="connsiteX1" fmla="*/ 4843230 w 6467800"/>
              <a:gd name="connsiteY1" fmla="*/ 7572934 h 8547445"/>
              <a:gd name="connsiteX2" fmla="*/ 4193525 w 6467800"/>
              <a:gd name="connsiteY2" fmla="*/ 6417903 h 8547445"/>
              <a:gd name="connsiteX3" fmla="*/ 4097272 w 6467800"/>
              <a:gd name="connsiteY3" fmla="*/ 5840387 h 8547445"/>
              <a:gd name="connsiteX4" fmla="*/ 4843230 w 6467800"/>
              <a:gd name="connsiteY4" fmla="*/ 5431313 h 8547445"/>
              <a:gd name="connsiteX5" fmla="*/ 5950135 w 6467800"/>
              <a:gd name="connsiteY5" fmla="*/ 5022240 h 8547445"/>
              <a:gd name="connsiteX6" fmla="*/ 6407335 w 6467800"/>
              <a:gd name="connsiteY6" fmla="*/ 4781608 h 8547445"/>
              <a:gd name="connsiteX7" fmla="*/ 6287020 w 6467800"/>
              <a:gd name="connsiteY7" fmla="*/ 4468787 h 8547445"/>
              <a:gd name="connsiteX8" fmla="*/ 4819167 w 6467800"/>
              <a:gd name="connsiteY8" fmla="*/ 4805671 h 8547445"/>
              <a:gd name="connsiteX9" fmla="*/ 3640072 w 6467800"/>
              <a:gd name="connsiteY9" fmla="*/ 5070366 h 8547445"/>
              <a:gd name="connsiteX10" fmla="*/ 3279125 w 6467800"/>
              <a:gd name="connsiteY10" fmla="*/ 5094429 h 8547445"/>
              <a:gd name="connsiteX11" fmla="*/ 2918178 w 6467800"/>
              <a:gd name="connsiteY11" fmla="*/ 4829734 h 8547445"/>
              <a:gd name="connsiteX12" fmla="*/ 2557230 w 6467800"/>
              <a:gd name="connsiteY12" fmla="*/ 3843145 h 8547445"/>
              <a:gd name="connsiteX13" fmla="*/ 2870051 w 6467800"/>
              <a:gd name="connsiteY13" fmla="*/ 3121250 h 8547445"/>
              <a:gd name="connsiteX14" fmla="*/ 3519756 w 6467800"/>
              <a:gd name="connsiteY14" fmla="*/ 2712176 h 8547445"/>
              <a:gd name="connsiteX15" fmla="*/ 4434156 w 6467800"/>
              <a:gd name="connsiteY15" fmla="*/ 2519671 h 8547445"/>
              <a:gd name="connsiteX16" fmla="*/ 5083862 w 6467800"/>
              <a:gd name="connsiteY16" fmla="*/ 2230913 h 8547445"/>
              <a:gd name="connsiteX17" fmla="*/ 4891356 w 6467800"/>
              <a:gd name="connsiteY17" fmla="*/ 1677461 h 8547445"/>
              <a:gd name="connsiteX18" fmla="*/ 4361967 w 6467800"/>
              <a:gd name="connsiteY18" fmla="*/ 1436829 h 8547445"/>
              <a:gd name="connsiteX19" fmla="*/ 4602599 w 6467800"/>
              <a:gd name="connsiteY19" fmla="*/ 666808 h 8547445"/>
              <a:gd name="connsiteX20" fmla="*/ 4386030 w 6467800"/>
              <a:gd name="connsiteY20" fmla="*/ 281797 h 8547445"/>
              <a:gd name="connsiteX21" fmla="*/ 4217588 w 6467800"/>
              <a:gd name="connsiteY21" fmla="*/ 17103 h 8547445"/>
              <a:gd name="connsiteX22" fmla="*/ 3736325 w 6467800"/>
              <a:gd name="connsiteY22" fmla="*/ 161482 h 8547445"/>
              <a:gd name="connsiteX23" fmla="*/ 3591946 w 6467800"/>
              <a:gd name="connsiteY23" fmla="*/ 1244324 h 8547445"/>
              <a:gd name="connsiteX24" fmla="*/ 3255062 w 6467800"/>
              <a:gd name="connsiteY24" fmla="*/ 1701524 h 8547445"/>
              <a:gd name="connsiteX25" fmla="*/ 2605356 w 6467800"/>
              <a:gd name="connsiteY25" fmla="*/ 1701524 h 8547445"/>
              <a:gd name="connsiteX26" fmla="*/ 2460978 w 6467800"/>
              <a:gd name="connsiteY26" fmla="*/ 1364640 h 8547445"/>
              <a:gd name="connsiteX27" fmla="*/ 2460978 w 6467800"/>
              <a:gd name="connsiteY27" fmla="*/ 666808 h 8547445"/>
              <a:gd name="connsiteX28" fmla="*/ 1859399 w 6467800"/>
              <a:gd name="connsiteY28" fmla="*/ 811187 h 8547445"/>
              <a:gd name="connsiteX29" fmla="*/ 1883462 w 6467800"/>
              <a:gd name="connsiteY29" fmla="*/ 1677461 h 8547445"/>
              <a:gd name="connsiteX30" fmla="*/ 1979714 w 6467800"/>
              <a:gd name="connsiteY30" fmla="*/ 2279040 h 8547445"/>
              <a:gd name="connsiteX31" fmla="*/ 1859399 w 6467800"/>
              <a:gd name="connsiteY31" fmla="*/ 3073124 h 8547445"/>
              <a:gd name="connsiteX32" fmla="*/ 1618767 w 6467800"/>
              <a:gd name="connsiteY32" fmla="*/ 3674703 h 8547445"/>
              <a:gd name="connsiteX33" fmla="*/ 920935 w 6467800"/>
              <a:gd name="connsiteY33" fmla="*/ 3819082 h 8547445"/>
              <a:gd name="connsiteX34" fmla="*/ 415609 w 6467800"/>
              <a:gd name="connsiteY34" fmla="*/ 3722829 h 8547445"/>
              <a:gd name="connsiteX35" fmla="*/ 6535 w 6467800"/>
              <a:gd name="connsiteY35" fmla="*/ 4396597 h 8547445"/>
              <a:gd name="connsiteX36" fmla="*/ 223104 w 6467800"/>
              <a:gd name="connsiteY36" fmla="*/ 5551629 h 8547445"/>
              <a:gd name="connsiteX37" fmla="*/ 969062 w 6467800"/>
              <a:gd name="connsiteY37" fmla="*/ 6706661 h 8547445"/>
              <a:gd name="connsiteX38" fmla="*/ 1618767 w 6467800"/>
              <a:gd name="connsiteY38" fmla="*/ 7837629 h 8547445"/>
              <a:gd name="connsiteX39" fmla="*/ 2100030 w 6467800"/>
              <a:gd name="connsiteY39" fmla="*/ 8270766 h 8547445"/>
              <a:gd name="connsiteX40" fmla="*/ 2557230 w 6467800"/>
              <a:gd name="connsiteY40" fmla="*/ 8439208 h 8547445"/>
              <a:gd name="connsiteX41" fmla="*/ 5348556 w 6467800"/>
              <a:gd name="connsiteY41" fmla="*/ 8487334 h 8547445"/>
              <a:gd name="connsiteX0" fmla="*/ 5348556 w 6467800"/>
              <a:gd name="connsiteY0" fmla="*/ 8487334 h 8487334"/>
              <a:gd name="connsiteX1" fmla="*/ 4843230 w 6467800"/>
              <a:gd name="connsiteY1" fmla="*/ 7572934 h 8487334"/>
              <a:gd name="connsiteX2" fmla="*/ 4193525 w 6467800"/>
              <a:gd name="connsiteY2" fmla="*/ 6417903 h 8487334"/>
              <a:gd name="connsiteX3" fmla="*/ 4097272 w 6467800"/>
              <a:gd name="connsiteY3" fmla="*/ 5840387 h 8487334"/>
              <a:gd name="connsiteX4" fmla="*/ 4843230 w 6467800"/>
              <a:gd name="connsiteY4" fmla="*/ 5431313 h 8487334"/>
              <a:gd name="connsiteX5" fmla="*/ 5950135 w 6467800"/>
              <a:gd name="connsiteY5" fmla="*/ 5022240 h 8487334"/>
              <a:gd name="connsiteX6" fmla="*/ 6407335 w 6467800"/>
              <a:gd name="connsiteY6" fmla="*/ 4781608 h 8487334"/>
              <a:gd name="connsiteX7" fmla="*/ 6287020 w 6467800"/>
              <a:gd name="connsiteY7" fmla="*/ 4468787 h 8487334"/>
              <a:gd name="connsiteX8" fmla="*/ 4819167 w 6467800"/>
              <a:gd name="connsiteY8" fmla="*/ 4805671 h 8487334"/>
              <a:gd name="connsiteX9" fmla="*/ 3640072 w 6467800"/>
              <a:gd name="connsiteY9" fmla="*/ 5070366 h 8487334"/>
              <a:gd name="connsiteX10" fmla="*/ 3279125 w 6467800"/>
              <a:gd name="connsiteY10" fmla="*/ 5094429 h 8487334"/>
              <a:gd name="connsiteX11" fmla="*/ 2918178 w 6467800"/>
              <a:gd name="connsiteY11" fmla="*/ 4829734 h 8487334"/>
              <a:gd name="connsiteX12" fmla="*/ 2557230 w 6467800"/>
              <a:gd name="connsiteY12" fmla="*/ 3843145 h 8487334"/>
              <a:gd name="connsiteX13" fmla="*/ 2870051 w 6467800"/>
              <a:gd name="connsiteY13" fmla="*/ 3121250 h 8487334"/>
              <a:gd name="connsiteX14" fmla="*/ 3519756 w 6467800"/>
              <a:gd name="connsiteY14" fmla="*/ 2712176 h 8487334"/>
              <a:gd name="connsiteX15" fmla="*/ 4434156 w 6467800"/>
              <a:gd name="connsiteY15" fmla="*/ 2519671 h 8487334"/>
              <a:gd name="connsiteX16" fmla="*/ 5083862 w 6467800"/>
              <a:gd name="connsiteY16" fmla="*/ 2230913 h 8487334"/>
              <a:gd name="connsiteX17" fmla="*/ 4891356 w 6467800"/>
              <a:gd name="connsiteY17" fmla="*/ 1677461 h 8487334"/>
              <a:gd name="connsiteX18" fmla="*/ 4361967 w 6467800"/>
              <a:gd name="connsiteY18" fmla="*/ 1436829 h 8487334"/>
              <a:gd name="connsiteX19" fmla="*/ 4602599 w 6467800"/>
              <a:gd name="connsiteY19" fmla="*/ 666808 h 8487334"/>
              <a:gd name="connsiteX20" fmla="*/ 4386030 w 6467800"/>
              <a:gd name="connsiteY20" fmla="*/ 281797 h 8487334"/>
              <a:gd name="connsiteX21" fmla="*/ 4217588 w 6467800"/>
              <a:gd name="connsiteY21" fmla="*/ 17103 h 8487334"/>
              <a:gd name="connsiteX22" fmla="*/ 3736325 w 6467800"/>
              <a:gd name="connsiteY22" fmla="*/ 161482 h 8487334"/>
              <a:gd name="connsiteX23" fmla="*/ 3591946 w 6467800"/>
              <a:gd name="connsiteY23" fmla="*/ 1244324 h 8487334"/>
              <a:gd name="connsiteX24" fmla="*/ 3255062 w 6467800"/>
              <a:gd name="connsiteY24" fmla="*/ 1701524 h 8487334"/>
              <a:gd name="connsiteX25" fmla="*/ 2605356 w 6467800"/>
              <a:gd name="connsiteY25" fmla="*/ 1701524 h 8487334"/>
              <a:gd name="connsiteX26" fmla="*/ 2460978 w 6467800"/>
              <a:gd name="connsiteY26" fmla="*/ 1364640 h 8487334"/>
              <a:gd name="connsiteX27" fmla="*/ 2460978 w 6467800"/>
              <a:gd name="connsiteY27" fmla="*/ 666808 h 8487334"/>
              <a:gd name="connsiteX28" fmla="*/ 1859399 w 6467800"/>
              <a:gd name="connsiteY28" fmla="*/ 811187 h 8487334"/>
              <a:gd name="connsiteX29" fmla="*/ 1883462 w 6467800"/>
              <a:gd name="connsiteY29" fmla="*/ 1677461 h 8487334"/>
              <a:gd name="connsiteX30" fmla="*/ 1979714 w 6467800"/>
              <a:gd name="connsiteY30" fmla="*/ 2279040 h 8487334"/>
              <a:gd name="connsiteX31" fmla="*/ 1859399 w 6467800"/>
              <a:gd name="connsiteY31" fmla="*/ 3073124 h 8487334"/>
              <a:gd name="connsiteX32" fmla="*/ 1618767 w 6467800"/>
              <a:gd name="connsiteY32" fmla="*/ 3674703 h 8487334"/>
              <a:gd name="connsiteX33" fmla="*/ 920935 w 6467800"/>
              <a:gd name="connsiteY33" fmla="*/ 3819082 h 8487334"/>
              <a:gd name="connsiteX34" fmla="*/ 415609 w 6467800"/>
              <a:gd name="connsiteY34" fmla="*/ 3722829 h 8487334"/>
              <a:gd name="connsiteX35" fmla="*/ 6535 w 6467800"/>
              <a:gd name="connsiteY35" fmla="*/ 4396597 h 8487334"/>
              <a:gd name="connsiteX36" fmla="*/ 223104 w 6467800"/>
              <a:gd name="connsiteY36" fmla="*/ 5551629 h 8487334"/>
              <a:gd name="connsiteX37" fmla="*/ 969062 w 6467800"/>
              <a:gd name="connsiteY37" fmla="*/ 6706661 h 8487334"/>
              <a:gd name="connsiteX38" fmla="*/ 1618767 w 6467800"/>
              <a:gd name="connsiteY38" fmla="*/ 7837629 h 8487334"/>
              <a:gd name="connsiteX39" fmla="*/ 2100030 w 6467800"/>
              <a:gd name="connsiteY39" fmla="*/ 8270766 h 8487334"/>
              <a:gd name="connsiteX40" fmla="*/ 2557230 w 6467800"/>
              <a:gd name="connsiteY40" fmla="*/ 8439208 h 8487334"/>
              <a:gd name="connsiteX41" fmla="*/ 5348556 w 6467800"/>
              <a:gd name="connsiteY41" fmla="*/ 8487334 h 8487334"/>
              <a:gd name="connsiteX0" fmla="*/ 5348556 w 6467800"/>
              <a:gd name="connsiteY0" fmla="*/ 8367018 h 8439208"/>
              <a:gd name="connsiteX1" fmla="*/ 4843230 w 6467800"/>
              <a:gd name="connsiteY1" fmla="*/ 7572934 h 8439208"/>
              <a:gd name="connsiteX2" fmla="*/ 4193525 w 6467800"/>
              <a:gd name="connsiteY2" fmla="*/ 6417903 h 8439208"/>
              <a:gd name="connsiteX3" fmla="*/ 4097272 w 6467800"/>
              <a:gd name="connsiteY3" fmla="*/ 5840387 h 8439208"/>
              <a:gd name="connsiteX4" fmla="*/ 4843230 w 6467800"/>
              <a:gd name="connsiteY4" fmla="*/ 5431313 h 8439208"/>
              <a:gd name="connsiteX5" fmla="*/ 5950135 w 6467800"/>
              <a:gd name="connsiteY5" fmla="*/ 5022240 h 8439208"/>
              <a:gd name="connsiteX6" fmla="*/ 6407335 w 6467800"/>
              <a:gd name="connsiteY6" fmla="*/ 4781608 h 8439208"/>
              <a:gd name="connsiteX7" fmla="*/ 6287020 w 6467800"/>
              <a:gd name="connsiteY7" fmla="*/ 4468787 h 8439208"/>
              <a:gd name="connsiteX8" fmla="*/ 4819167 w 6467800"/>
              <a:gd name="connsiteY8" fmla="*/ 4805671 h 8439208"/>
              <a:gd name="connsiteX9" fmla="*/ 3640072 w 6467800"/>
              <a:gd name="connsiteY9" fmla="*/ 5070366 h 8439208"/>
              <a:gd name="connsiteX10" fmla="*/ 3279125 w 6467800"/>
              <a:gd name="connsiteY10" fmla="*/ 5094429 h 8439208"/>
              <a:gd name="connsiteX11" fmla="*/ 2918178 w 6467800"/>
              <a:gd name="connsiteY11" fmla="*/ 4829734 h 8439208"/>
              <a:gd name="connsiteX12" fmla="*/ 2557230 w 6467800"/>
              <a:gd name="connsiteY12" fmla="*/ 3843145 h 8439208"/>
              <a:gd name="connsiteX13" fmla="*/ 2870051 w 6467800"/>
              <a:gd name="connsiteY13" fmla="*/ 3121250 h 8439208"/>
              <a:gd name="connsiteX14" fmla="*/ 3519756 w 6467800"/>
              <a:gd name="connsiteY14" fmla="*/ 2712176 h 8439208"/>
              <a:gd name="connsiteX15" fmla="*/ 4434156 w 6467800"/>
              <a:gd name="connsiteY15" fmla="*/ 2519671 h 8439208"/>
              <a:gd name="connsiteX16" fmla="*/ 5083862 w 6467800"/>
              <a:gd name="connsiteY16" fmla="*/ 2230913 h 8439208"/>
              <a:gd name="connsiteX17" fmla="*/ 4891356 w 6467800"/>
              <a:gd name="connsiteY17" fmla="*/ 1677461 h 8439208"/>
              <a:gd name="connsiteX18" fmla="*/ 4361967 w 6467800"/>
              <a:gd name="connsiteY18" fmla="*/ 1436829 h 8439208"/>
              <a:gd name="connsiteX19" fmla="*/ 4602599 w 6467800"/>
              <a:gd name="connsiteY19" fmla="*/ 666808 h 8439208"/>
              <a:gd name="connsiteX20" fmla="*/ 4386030 w 6467800"/>
              <a:gd name="connsiteY20" fmla="*/ 281797 h 8439208"/>
              <a:gd name="connsiteX21" fmla="*/ 4217588 w 6467800"/>
              <a:gd name="connsiteY21" fmla="*/ 17103 h 8439208"/>
              <a:gd name="connsiteX22" fmla="*/ 3736325 w 6467800"/>
              <a:gd name="connsiteY22" fmla="*/ 161482 h 8439208"/>
              <a:gd name="connsiteX23" fmla="*/ 3591946 w 6467800"/>
              <a:gd name="connsiteY23" fmla="*/ 1244324 h 8439208"/>
              <a:gd name="connsiteX24" fmla="*/ 3255062 w 6467800"/>
              <a:gd name="connsiteY24" fmla="*/ 1701524 h 8439208"/>
              <a:gd name="connsiteX25" fmla="*/ 2605356 w 6467800"/>
              <a:gd name="connsiteY25" fmla="*/ 1701524 h 8439208"/>
              <a:gd name="connsiteX26" fmla="*/ 2460978 w 6467800"/>
              <a:gd name="connsiteY26" fmla="*/ 1364640 h 8439208"/>
              <a:gd name="connsiteX27" fmla="*/ 2460978 w 6467800"/>
              <a:gd name="connsiteY27" fmla="*/ 666808 h 8439208"/>
              <a:gd name="connsiteX28" fmla="*/ 1859399 w 6467800"/>
              <a:gd name="connsiteY28" fmla="*/ 811187 h 8439208"/>
              <a:gd name="connsiteX29" fmla="*/ 1883462 w 6467800"/>
              <a:gd name="connsiteY29" fmla="*/ 1677461 h 8439208"/>
              <a:gd name="connsiteX30" fmla="*/ 1979714 w 6467800"/>
              <a:gd name="connsiteY30" fmla="*/ 2279040 h 8439208"/>
              <a:gd name="connsiteX31" fmla="*/ 1859399 w 6467800"/>
              <a:gd name="connsiteY31" fmla="*/ 3073124 h 8439208"/>
              <a:gd name="connsiteX32" fmla="*/ 1618767 w 6467800"/>
              <a:gd name="connsiteY32" fmla="*/ 3674703 h 8439208"/>
              <a:gd name="connsiteX33" fmla="*/ 920935 w 6467800"/>
              <a:gd name="connsiteY33" fmla="*/ 3819082 h 8439208"/>
              <a:gd name="connsiteX34" fmla="*/ 415609 w 6467800"/>
              <a:gd name="connsiteY34" fmla="*/ 3722829 h 8439208"/>
              <a:gd name="connsiteX35" fmla="*/ 6535 w 6467800"/>
              <a:gd name="connsiteY35" fmla="*/ 4396597 h 8439208"/>
              <a:gd name="connsiteX36" fmla="*/ 223104 w 6467800"/>
              <a:gd name="connsiteY36" fmla="*/ 5551629 h 8439208"/>
              <a:gd name="connsiteX37" fmla="*/ 969062 w 6467800"/>
              <a:gd name="connsiteY37" fmla="*/ 6706661 h 8439208"/>
              <a:gd name="connsiteX38" fmla="*/ 1618767 w 6467800"/>
              <a:gd name="connsiteY38" fmla="*/ 7837629 h 8439208"/>
              <a:gd name="connsiteX39" fmla="*/ 2100030 w 6467800"/>
              <a:gd name="connsiteY39" fmla="*/ 8270766 h 8439208"/>
              <a:gd name="connsiteX40" fmla="*/ 2557230 w 6467800"/>
              <a:gd name="connsiteY40" fmla="*/ 8439208 h 8439208"/>
              <a:gd name="connsiteX41" fmla="*/ 5348556 w 6467800"/>
              <a:gd name="connsiteY41" fmla="*/ 8367018 h 8439208"/>
              <a:gd name="connsiteX0" fmla="*/ 5348556 w 6467800"/>
              <a:gd name="connsiteY0" fmla="*/ 8463271 h 8463271"/>
              <a:gd name="connsiteX1" fmla="*/ 4843230 w 6467800"/>
              <a:gd name="connsiteY1" fmla="*/ 7572934 h 8463271"/>
              <a:gd name="connsiteX2" fmla="*/ 4193525 w 6467800"/>
              <a:gd name="connsiteY2" fmla="*/ 6417903 h 8463271"/>
              <a:gd name="connsiteX3" fmla="*/ 4097272 w 6467800"/>
              <a:gd name="connsiteY3" fmla="*/ 5840387 h 8463271"/>
              <a:gd name="connsiteX4" fmla="*/ 4843230 w 6467800"/>
              <a:gd name="connsiteY4" fmla="*/ 5431313 h 8463271"/>
              <a:gd name="connsiteX5" fmla="*/ 5950135 w 6467800"/>
              <a:gd name="connsiteY5" fmla="*/ 5022240 h 8463271"/>
              <a:gd name="connsiteX6" fmla="*/ 6407335 w 6467800"/>
              <a:gd name="connsiteY6" fmla="*/ 4781608 h 8463271"/>
              <a:gd name="connsiteX7" fmla="*/ 6287020 w 6467800"/>
              <a:gd name="connsiteY7" fmla="*/ 4468787 h 8463271"/>
              <a:gd name="connsiteX8" fmla="*/ 4819167 w 6467800"/>
              <a:gd name="connsiteY8" fmla="*/ 4805671 h 8463271"/>
              <a:gd name="connsiteX9" fmla="*/ 3640072 w 6467800"/>
              <a:gd name="connsiteY9" fmla="*/ 5070366 h 8463271"/>
              <a:gd name="connsiteX10" fmla="*/ 3279125 w 6467800"/>
              <a:gd name="connsiteY10" fmla="*/ 5094429 h 8463271"/>
              <a:gd name="connsiteX11" fmla="*/ 2918178 w 6467800"/>
              <a:gd name="connsiteY11" fmla="*/ 4829734 h 8463271"/>
              <a:gd name="connsiteX12" fmla="*/ 2557230 w 6467800"/>
              <a:gd name="connsiteY12" fmla="*/ 3843145 h 8463271"/>
              <a:gd name="connsiteX13" fmla="*/ 2870051 w 6467800"/>
              <a:gd name="connsiteY13" fmla="*/ 3121250 h 8463271"/>
              <a:gd name="connsiteX14" fmla="*/ 3519756 w 6467800"/>
              <a:gd name="connsiteY14" fmla="*/ 2712176 h 8463271"/>
              <a:gd name="connsiteX15" fmla="*/ 4434156 w 6467800"/>
              <a:gd name="connsiteY15" fmla="*/ 2519671 h 8463271"/>
              <a:gd name="connsiteX16" fmla="*/ 5083862 w 6467800"/>
              <a:gd name="connsiteY16" fmla="*/ 2230913 h 8463271"/>
              <a:gd name="connsiteX17" fmla="*/ 4891356 w 6467800"/>
              <a:gd name="connsiteY17" fmla="*/ 1677461 h 8463271"/>
              <a:gd name="connsiteX18" fmla="*/ 4361967 w 6467800"/>
              <a:gd name="connsiteY18" fmla="*/ 1436829 h 8463271"/>
              <a:gd name="connsiteX19" fmla="*/ 4602599 w 6467800"/>
              <a:gd name="connsiteY19" fmla="*/ 666808 h 8463271"/>
              <a:gd name="connsiteX20" fmla="*/ 4386030 w 6467800"/>
              <a:gd name="connsiteY20" fmla="*/ 281797 h 8463271"/>
              <a:gd name="connsiteX21" fmla="*/ 4217588 w 6467800"/>
              <a:gd name="connsiteY21" fmla="*/ 17103 h 8463271"/>
              <a:gd name="connsiteX22" fmla="*/ 3736325 w 6467800"/>
              <a:gd name="connsiteY22" fmla="*/ 161482 h 8463271"/>
              <a:gd name="connsiteX23" fmla="*/ 3591946 w 6467800"/>
              <a:gd name="connsiteY23" fmla="*/ 1244324 h 8463271"/>
              <a:gd name="connsiteX24" fmla="*/ 3255062 w 6467800"/>
              <a:gd name="connsiteY24" fmla="*/ 1701524 h 8463271"/>
              <a:gd name="connsiteX25" fmla="*/ 2605356 w 6467800"/>
              <a:gd name="connsiteY25" fmla="*/ 1701524 h 8463271"/>
              <a:gd name="connsiteX26" fmla="*/ 2460978 w 6467800"/>
              <a:gd name="connsiteY26" fmla="*/ 1364640 h 8463271"/>
              <a:gd name="connsiteX27" fmla="*/ 2460978 w 6467800"/>
              <a:gd name="connsiteY27" fmla="*/ 666808 h 8463271"/>
              <a:gd name="connsiteX28" fmla="*/ 1859399 w 6467800"/>
              <a:gd name="connsiteY28" fmla="*/ 811187 h 8463271"/>
              <a:gd name="connsiteX29" fmla="*/ 1883462 w 6467800"/>
              <a:gd name="connsiteY29" fmla="*/ 1677461 h 8463271"/>
              <a:gd name="connsiteX30" fmla="*/ 1979714 w 6467800"/>
              <a:gd name="connsiteY30" fmla="*/ 2279040 h 8463271"/>
              <a:gd name="connsiteX31" fmla="*/ 1859399 w 6467800"/>
              <a:gd name="connsiteY31" fmla="*/ 3073124 h 8463271"/>
              <a:gd name="connsiteX32" fmla="*/ 1618767 w 6467800"/>
              <a:gd name="connsiteY32" fmla="*/ 3674703 h 8463271"/>
              <a:gd name="connsiteX33" fmla="*/ 920935 w 6467800"/>
              <a:gd name="connsiteY33" fmla="*/ 3819082 h 8463271"/>
              <a:gd name="connsiteX34" fmla="*/ 415609 w 6467800"/>
              <a:gd name="connsiteY34" fmla="*/ 3722829 h 8463271"/>
              <a:gd name="connsiteX35" fmla="*/ 6535 w 6467800"/>
              <a:gd name="connsiteY35" fmla="*/ 4396597 h 8463271"/>
              <a:gd name="connsiteX36" fmla="*/ 223104 w 6467800"/>
              <a:gd name="connsiteY36" fmla="*/ 5551629 h 8463271"/>
              <a:gd name="connsiteX37" fmla="*/ 969062 w 6467800"/>
              <a:gd name="connsiteY37" fmla="*/ 6706661 h 8463271"/>
              <a:gd name="connsiteX38" fmla="*/ 1618767 w 6467800"/>
              <a:gd name="connsiteY38" fmla="*/ 7837629 h 8463271"/>
              <a:gd name="connsiteX39" fmla="*/ 2100030 w 6467800"/>
              <a:gd name="connsiteY39" fmla="*/ 8270766 h 8463271"/>
              <a:gd name="connsiteX40" fmla="*/ 2557230 w 6467800"/>
              <a:gd name="connsiteY40" fmla="*/ 8439208 h 8463271"/>
              <a:gd name="connsiteX41" fmla="*/ 5348556 w 6467800"/>
              <a:gd name="connsiteY41" fmla="*/ 8463271 h 84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67800" h="8463271">
                <a:moveTo>
                  <a:pt x="5348556" y="8463271"/>
                </a:moveTo>
                <a:cubicBezTo>
                  <a:pt x="5729556" y="8318892"/>
                  <a:pt x="5035735" y="7913829"/>
                  <a:pt x="4843230" y="7572934"/>
                </a:cubicBezTo>
                <a:cubicBezTo>
                  <a:pt x="4650725" y="7232039"/>
                  <a:pt x="4317851" y="6706661"/>
                  <a:pt x="4193525" y="6417903"/>
                </a:cubicBezTo>
                <a:cubicBezTo>
                  <a:pt x="4069199" y="6129145"/>
                  <a:pt x="3988988" y="6004819"/>
                  <a:pt x="4097272" y="5840387"/>
                </a:cubicBezTo>
                <a:cubicBezTo>
                  <a:pt x="4205556" y="5675955"/>
                  <a:pt x="4534419" y="5567671"/>
                  <a:pt x="4843230" y="5431313"/>
                </a:cubicBezTo>
                <a:cubicBezTo>
                  <a:pt x="5152040" y="5294955"/>
                  <a:pt x="5689451" y="5130524"/>
                  <a:pt x="5950135" y="5022240"/>
                </a:cubicBezTo>
                <a:cubicBezTo>
                  <a:pt x="6210819" y="4913956"/>
                  <a:pt x="6351188" y="4873850"/>
                  <a:pt x="6407335" y="4781608"/>
                </a:cubicBezTo>
                <a:cubicBezTo>
                  <a:pt x="6463483" y="4689366"/>
                  <a:pt x="6551715" y="4464776"/>
                  <a:pt x="6287020" y="4468787"/>
                </a:cubicBezTo>
                <a:cubicBezTo>
                  <a:pt x="6022325" y="4472797"/>
                  <a:pt x="4819167" y="4805671"/>
                  <a:pt x="4819167" y="4805671"/>
                </a:cubicBezTo>
                <a:cubicBezTo>
                  <a:pt x="4378009" y="4905934"/>
                  <a:pt x="3896746" y="5022240"/>
                  <a:pt x="3640072" y="5070366"/>
                </a:cubicBezTo>
                <a:cubicBezTo>
                  <a:pt x="3383398" y="5118492"/>
                  <a:pt x="3399441" y="5134534"/>
                  <a:pt x="3279125" y="5094429"/>
                </a:cubicBezTo>
                <a:cubicBezTo>
                  <a:pt x="3158809" y="5054324"/>
                  <a:pt x="3038494" y="5038281"/>
                  <a:pt x="2918178" y="4829734"/>
                </a:cubicBezTo>
                <a:cubicBezTo>
                  <a:pt x="2797862" y="4621187"/>
                  <a:pt x="2565251" y="4127892"/>
                  <a:pt x="2557230" y="3843145"/>
                </a:cubicBezTo>
                <a:cubicBezTo>
                  <a:pt x="2549209" y="3558398"/>
                  <a:pt x="2709630" y="3309745"/>
                  <a:pt x="2870051" y="3121250"/>
                </a:cubicBezTo>
                <a:cubicBezTo>
                  <a:pt x="3030472" y="2932755"/>
                  <a:pt x="3259072" y="2812439"/>
                  <a:pt x="3519756" y="2712176"/>
                </a:cubicBezTo>
                <a:cubicBezTo>
                  <a:pt x="3780440" y="2611913"/>
                  <a:pt x="4173472" y="2599881"/>
                  <a:pt x="4434156" y="2519671"/>
                </a:cubicBezTo>
                <a:cubicBezTo>
                  <a:pt x="4694840" y="2439460"/>
                  <a:pt x="5007662" y="2371281"/>
                  <a:pt x="5083862" y="2230913"/>
                </a:cubicBezTo>
                <a:cubicBezTo>
                  <a:pt x="5160062" y="2090545"/>
                  <a:pt x="5011672" y="1809808"/>
                  <a:pt x="4891356" y="1677461"/>
                </a:cubicBezTo>
                <a:cubicBezTo>
                  <a:pt x="4771040" y="1545114"/>
                  <a:pt x="4410093" y="1605271"/>
                  <a:pt x="4361967" y="1436829"/>
                </a:cubicBezTo>
                <a:cubicBezTo>
                  <a:pt x="4313841" y="1268387"/>
                  <a:pt x="4598588" y="859313"/>
                  <a:pt x="4602599" y="666808"/>
                </a:cubicBezTo>
                <a:cubicBezTo>
                  <a:pt x="4606609" y="474303"/>
                  <a:pt x="4450198" y="390081"/>
                  <a:pt x="4386030" y="281797"/>
                </a:cubicBezTo>
                <a:cubicBezTo>
                  <a:pt x="4321862" y="173513"/>
                  <a:pt x="4325872" y="37155"/>
                  <a:pt x="4217588" y="17103"/>
                </a:cubicBezTo>
                <a:cubicBezTo>
                  <a:pt x="4109304" y="-2949"/>
                  <a:pt x="3840599" y="-43055"/>
                  <a:pt x="3736325" y="161482"/>
                </a:cubicBezTo>
                <a:cubicBezTo>
                  <a:pt x="3632051" y="366019"/>
                  <a:pt x="3672156" y="987650"/>
                  <a:pt x="3591946" y="1244324"/>
                </a:cubicBezTo>
                <a:cubicBezTo>
                  <a:pt x="3511736" y="1500998"/>
                  <a:pt x="3419494" y="1625324"/>
                  <a:pt x="3255062" y="1701524"/>
                </a:cubicBezTo>
                <a:cubicBezTo>
                  <a:pt x="3090630" y="1777724"/>
                  <a:pt x="2737703" y="1757671"/>
                  <a:pt x="2605356" y="1701524"/>
                </a:cubicBezTo>
                <a:cubicBezTo>
                  <a:pt x="2473009" y="1645377"/>
                  <a:pt x="2485041" y="1537093"/>
                  <a:pt x="2460978" y="1364640"/>
                </a:cubicBezTo>
                <a:cubicBezTo>
                  <a:pt x="2436915" y="1192187"/>
                  <a:pt x="2561241" y="759050"/>
                  <a:pt x="2460978" y="666808"/>
                </a:cubicBezTo>
                <a:cubicBezTo>
                  <a:pt x="2360715" y="574566"/>
                  <a:pt x="1955652" y="642745"/>
                  <a:pt x="1859399" y="811187"/>
                </a:cubicBezTo>
                <a:cubicBezTo>
                  <a:pt x="1763146" y="979629"/>
                  <a:pt x="1863410" y="1432819"/>
                  <a:pt x="1883462" y="1677461"/>
                </a:cubicBezTo>
                <a:cubicBezTo>
                  <a:pt x="1903514" y="1922103"/>
                  <a:pt x="1983724" y="2046430"/>
                  <a:pt x="1979714" y="2279040"/>
                </a:cubicBezTo>
                <a:cubicBezTo>
                  <a:pt x="1975704" y="2511650"/>
                  <a:pt x="1919557" y="2840513"/>
                  <a:pt x="1859399" y="3073124"/>
                </a:cubicBezTo>
                <a:cubicBezTo>
                  <a:pt x="1799241" y="3305735"/>
                  <a:pt x="1775178" y="3550377"/>
                  <a:pt x="1618767" y="3674703"/>
                </a:cubicBezTo>
                <a:cubicBezTo>
                  <a:pt x="1462356" y="3799029"/>
                  <a:pt x="1121461" y="3811061"/>
                  <a:pt x="920935" y="3819082"/>
                </a:cubicBezTo>
                <a:cubicBezTo>
                  <a:pt x="720409" y="3827103"/>
                  <a:pt x="568009" y="3626577"/>
                  <a:pt x="415609" y="3722829"/>
                </a:cubicBezTo>
                <a:cubicBezTo>
                  <a:pt x="263209" y="3819081"/>
                  <a:pt x="38619" y="4091797"/>
                  <a:pt x="6535" y="4396597"/>
                </a:cubicBezTo>
                <a:cubicBezTo>
                  <a:pt x="-25549" y="4701397"/>
                  <a:pt x="62683" y="5166618"/>
                  <a:pt x="223104" y="5551629"/>
                </a:cubicBezTo>
                <a:cubicBezTo>
                  <a:pt x="383525" y="5936640"/>
                  <a:pt x="736452" y="6325661"/>
                  <a:pt x="969062" y="6706661"/>
                </a:cubicBezTo>
                <a:cubicBezTo>
                  <a:pt x="1201672" y="7087661"/>
                  <a:pt x="1430272" y="7576945"/>
                  <a:pt x="1618767" y="7837629"/>
                </a:cubicBezTo>
                <a:cubicBezTo>
                  <a:pt x="1807262" y="8098313"/>
                  <a:pt x="1943619" y="8170503"/>
                  <a:pt x="2100030" y="8270766"/>
                </a:cubicBezTo>
                <a:cubicBezTo>
                  <a:pt x="2256441" y="8371029"/>
                  <a:pt x="2015809" y="8407124"/>
                  <a:pt x="2557230" y="8439208"/>
                </a:cubicBezTo>
                <a:cubicBezTo>
                  <a:pt x="3098651" y="8471292"/>
                  <a:pt x="4418114" y="8455250"/>
                  <a:pt x="5348556" y="8463271"/>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3D07BD18-AB3F-4850-9FD9-FBAF7A09EB30}"/>
              </a:ext>
            </a:extLst>
          </p:cNvPr>
          <p:cNvSpPr/>
          <p:nvPr/>
        </p:nvSpPr>
        <p:spPr>
          <a:xfrm>
            <a:off x="1298686" y="14900320"/>
            <a:ext cx="3664687" cy="3068052"/>
          </a:xfrm>
          <a:custGeom>
            <a:avLst/>
            <a:gdLst>
              <a:gd name="connsiteX0" fmla="*/ 3489883 w 3496069"/>
              <a:gd name="connsiteY0" fmla="*/ 3098922 h 3200781"/>
              <a:gd name="connsiteX1" fmla="*/ 2455168 w 3496069"/>
              <a:gd name="connsiteY1" fmla="*/ 1631069 h 3200781"/>
              <a:gd name="connsiteX2" fmla="*/ 1564831 w 3496069"/>
              <a:gd name="connsiteY2" fmla="*/ 548227 h 3200781"/>
              <a:gd name="connsiteX3" fmla="*/ 1276073 w 3496069"/>
              <a:gd name="connsiteY3" fmla="*/ 187280 h 3200781"/>
              <a:gd name="connsiteX4" fmla="*/ 602304 w 3496069"/>
              <a:gd name="connsiteY4" fmla="*/ 18838 h 3200781"/>
              <a:gd name="connsiteX5" fmla="*/ 481989 w 3496069"/>
              <a:gd name="connsiteY5" fmla="*/ 620417 h 3200781"/>
              <a:gd name="connsiteX6" fmla="*/ 726 w 3496069"/>
              <a:gd name="connsiteY6" fmla="*/ 885112 h 3200781"/>
              <a:gd name="connsiteX7" fmla="*/ 602304 w 3496069"/>
              <a:gd name="connsiteY7" fmla="*/ 1992017 h 3200781"/>
              <a:gd name="connsiteX8" fmla="*/ 1203883 w 3496069"/>
              <a:gd name="connsiteY8" fmla="*/ 2737975 h 3200781"/>
              <a:gd name="connsiteX9" fmla="*/ 1348262 w 3496069"/>
              <a:gd name="connsiteY9" fmla="*/ 3050796 h 3200781"/>
              <a:gd name="connsiteX10" fmla="*/ 1949841 w 3496069"/>
              <a:gd name="connsiteY10" fmla="*/ 3074859 h 3200781"/>
              <a:gd name="connsiteX11" fmla="*/ 3489883 w 3496069"/>
              <a:gd name="connsiteY11" fmla="*/ 3098922 h 3200781"/>
              <a:gd name="connsiteX0" fmla="*/ 3499932 w 3506058"/>
              <a:gd name="connsiteY0" fmla="*/ 3053704 h 3166543"/>
              <a:gd name="connsiteX1" fmla="*/ 2455168 w 3506058"/>
              <a:gd name="connsiteY1" fmla="*/ 1631069 h 3166543"/>
              <a:gd name="connsiteX2" fmla="*/ 1564831 w 3506058"/>
              <a:gd name="connsiteY2" fmla="*/ 548227 h 3166543"/>
              <a:gd name="connsiteX3" fmla="*/ 1276073 w 3506058"/>
              <a:gd name="connsiteY3" fmla="*/ 187280 h 3166543"/>
              <a:gd name="connsiteX4" fmla="*/ 602304 w 3506058"/>
              <a:gd name="connsiteY4" fmla="*/ 18838 h 3166543"/>
              <a:gd name="connsiteX5" fmla="*/ 481989 w 3506058"/>
              <a:gd name="connsiteY5" fmla="*/ 620417 h 3166543"/>
              <a:gd name="connsiteX6" fmla="*/ 726 w 3506058"/>
              <a:gd name="connsiteY6" fmla="*/ 885112 h 3166543"/>
              <a:gd name="connsiteX7" fmla="*/ 602304 w 3506058"/>
              <a:gd name="connsiteY7" fmla="*/ 1992017 h 3166543"/>
              <a:gd name="connsiteX8" fmla="*/ 1203883 w 3506058"/>
              <a:gd name="connsiteY8" fmla="*/ 2737975 h 3166543"/>
              <a:gd name="connsiteX9" fmla="*/ 1348262 w 3506058"/>
              <a:gd name="connsiteY9" fmla="*/ 3050796 h 3166543"/>
              <a:gd name="connsiteX10" fmla="*/ 1949841 w 3506058"/>
              <a:gd name="connsiteY10" fmla="*/ 3074859 h 3166543"/>
              <a:gd name="connsiteX11" fmla="*/ 3499932 w 3506058"/>
              <a:gd name="connsiteY11" fmla="*/ 3053704 h 3166543"/>
              <a:gd name="connsiteX0" fmla="*/ 3499932 w 3524449"/>
              <a:gd name="connsiteY0" fmla="*/ 3053704 h 3170665"/>
              <a:gd name="connsiteX1" fmla="*/ 2455168 w 3524449"/>
              <a:gd name="connsiteY1" fmla="*/ 1631069 h 3170665"/>
              <a:gd name="connsiteX2" fmla="*/ 1564831 w 3524449"/>
              <a:gd name="connsiteY2" fmla="*/ 548227 h 3170665"/>
              <a:gd name="connsiteX3" fmla="*/ 1276073 w 3524449"/>
              <a:gd name="connsiteY3" fmla="*/ 187280 h 3170665"/>
              <a:gd name="connsiteX4" fmla="*/ 602304 w 3524449"/>
              <a:gd name="connsiteY4" fmla="*/ 18838 h 3170665"/>
              <a:gd name="connsiteX5" fmla="*/ 481989 w 3524449"/>
              <a:gd name="connsiteY5" fmla="*/ 620417 h 3170665"/>
              <a:gd name="connsiteX6" fmla="*/ 726 w 3524449"/>
              <a:gd name="connsiteY6" fmla="*/ 885112 h 3170665"/>
              <a:gd name="connsiteX7" fmla="*/ 602304 w 3524449"/>
              <a:gd name="connsiteY7" fmla="*/ 1992017 h 3170665"/>
              <a:gd name="connsiteX8" fmla="*/ 1203883 w 3524449"/>
              <a:gd name="connsiteY8" fmla="*/ 2737975 h 3170665"/>
              <a:gd name="connsiteX9" fmla="*/ 1348262 w 3524449"/>
              <a:gd name="connsiteY9" fmla="*/ 3050796 h 3170665"/>
              <a:gd name="connsiteX10" fmla="*/ 3499932 w 3524449"/>
              <a:gd name="connsiteY10" fmla="*/ 3053704 h 3170665"/>
              <a:gd name="connsiteX0" fmla="*/ 3499932 w 3524449"/>
              <a:gd name="connsiteY0" fmla="*/ 3053704 h 3053704"/>
              <a:gd name="connsiteX1" fmla="*/ 2455168 w 3524449"/>
              <a:gd name="connsiteY1" fmla="*/ 1631069 h 3053704"/>
              <a:gd name="connsiteX2" fmla="*/ 1564831 w 3524449"/>
              <a:gd name="connsiteY2" fmla="*/ 548227 h 3053704"/>
              <a:gd name="connsiteX3" fmla="*/ 1276073 w 3524449"/>
              <a:gd name="connsiteY3" fmla="*/ 187280 h 3053704"/>
              <a:gd name="connsiteX4" fmla="*/ 602304 w 3524449"/>
              <a:gd name="connsiteY4" fmla="*/ 18838 h 3053704"/>
              <a:gd name="connsiteX5" fmla="*/ 481989 w 3524449"/>
              <a:gd name="connsiteY5" fmla="*/ 620417 h 3053704"/>
              <a:gd name="connsiteX6" fmla="*/ 726 w 3524449"/>
              <a:gd name="connsiteY6" fmla="*/ 885112 h 3053704"/>
              <a:gd name="connsiteX7" fmla="*/ 602304 w 3524449"/>
              <a:gd name="connsiteY7" fmla="*/ 1992017 h 3053704"/>
              <a:gd name="connsiteX8" fmla="*/ 1203883 w 3524449"/>
              <a:gd name="connsiteY8" fmla="*/ 2737975 h 3053704"/>
              <a:gd name="connsiteX9" fmla="*/ 1348262 w 3524449"/>
              <a:gd name="connsiteY9" fmla="*/ 3050796 h 3053704"/>
              <a:gd name="connsiteX10" fmla="*/ 3499932 w 3524449"/>
              <a:gd name="connsiteY10" fmla="*/ 3053704 h 3053704"/>
              <a:gd name="connsiteX0" fmla="*/ 3499932 w 3664687"/>
              <a:gd name="connsiteY0" fmla="*/ 3053704 h 3068052"/>
              <a:gd name="connsiteX1" fmla="*/ 3398918 w 3664687"/>
              <a:gd name="connsiteY1" fmla="*/ 2850093 h 3068052"/>
              <a:gd name="connsiteX2" fmla="*/ 2455168 w 3664687"/>
              <a:gd name="connsiteY2" fmla="*/ 1631069 h 3068052"/>
              <a:gd name="connsiteX3" fmla="*/ 1564831 w 3664687"/>
              <a:gd name="connsiteY3" fmla="*/ 548227 h 3068052"/>
              <a:gd name="connsiteX4" fmla="*/ 1276073 w 3664687"/>
              <a:gd name="connsiteY4" fmla="*/ 187280 h 3068052"/>
              <a:gd name="connsiteX5" fmla="*/ 602304 w 3664687"/>
              <a:gd name="connsiteY5" fmla="*/ 18838 h 3068052"/>
              <a:gd name="connsiteX6" fmla="*/ 481989 w 3664687"/>
              <a:gd name="connsiteY6" fmla="*/ 620417 h 3068052"/>
              <a:gd name="connsiteX7" fmla="*/ 726 w 3664687"/>
              <a:gd name="connsiteY7" fmla="*/ 885112 h 3068052"/>
              <a:gd name="connsiteX8" fmla="*/ 602304 w 3664687"/>
              <a:gd name="connsiteY8" fmla="*/ 1992017 h 3068052"/>
              <a:gd name="connsiteX9" fmla="*/ 1203883 w 3664687"/>
              <a:gd name="connsiteY9" fmla="*/ 2737975 h 3068052"/>
              <a:gd name="connsiteX10" fmla="*/ 1348262 w 3664687"/>
              <a:gd name="connsiteY10" fmla="*/ 3050796 h 3068052"/>
              <a:gd name="connsiteX11" fmla="*/ 3499932 w 3664687"/>
              <a:gd name="connsiteY11" fmla="*/ 3053704 h 30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4687" h="3068052">
                <a:moveTo>
                  <a:pt x="3499932" y="3053704"/>
                </a:moveTo>
                <a:cubicBezTo>
                  <a:pt x="3841708" y="3020253"/>
                  <a:pt x="3573045" y="3087199"/>
                  <a:pt x="3398918" y="2850093"/>
                </a:cubicBezTo>
                <a:cubicBezTo>
                  <a:pt x="3224791" y="2612987"/>
                  <a:pt x="2760849" y="2014713"/>
                  <a:pt x="2455168" y="1631069"/>
                </a:cubicBezTo>
                <a:cubicBezTo>
                  <a:pt x="2149487" y="1247425"/>
                  <a:pt x="1761347" y="788858"/>
                  <a:pt x="1564831" y="548227"/>
                </a:cubicBezTo>
                <a:cubicBezTo>
                  <a:pt x="1368315" y="307596"/>
                  <a:pt x="1436494" y="275511"/>
                  <a:pt x="1276073" y="187280"/>
                </a:cubicBezTo>
                <a:cubicBezTo>
                  <a:pt x="1115652" y="99049"/>
                  <a:pt x="734651" y="-53351"/>
                  <a:pt x="602304" y="18838"/>
                </a:cubicBezTo>
                <a:cubicBezTo>
                  <a:pt x="469957" y="91027"/>
                  <a:pt x="582252" y="476038"/>
                  <a:pt x="481989" y="620417"/>
                </a:cubicBezTo>
                <a:cubicBezTo>
                  <a:pt x="381726" y="764796"/>
                  <a:pt x="-19326" y="656512"/>
                  <a:pt x="726" y="885112"/>
                </a:cubicBezTo>
                <a:cubicBezTo>
                  <a:pt x="20778" y="1113712"/>
                  <a:pt x="401778" y="1683207"/>
                  <a:pt x="602304" y="1992017"/>
                </a:cubicBezTo>
                <a:cubicBezTo>
                  <a:pt x="802830" y="2300827"/>
                  <a:pt x="1079557" y="2561512"/>
                  <a:pt x="1203883" y="2737975"/>
                </a:cubicBezTo>
                <a:cubicBezTo>
                  <a:pt x="1328209" y="2914438"/>
                  <a:pt x="1223936" y="2994649"/>
                  <a:pt x="1348262" y="3050796"/>
                </a:cubicBezTo>
                <a:cubicBezTo>
                  <a:pt x="2065485" y="3051765"/>
                  <a:pt x="3158156" y="3087155"/>
                  <a:pt x="3499932" y="3053704"/>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93901E6-E31E-4A3C-A753-C0C63F78239E}"/>
              </a:ext>
            </a:extLst>
          </p:cNvPr>
          <p:cNvSpPr/>
          <p:nvPr/>
        </p:nvSpPr>
        <p:spPr>
          <a:xfrm>
            <a:off x="409074" y="3729789"/>
            <a:ext cx="2526631" cy="13090358"/>
          </a:xfrm>
          <a:custGeom>
            <a:avLst/>
            <a:gdLst>
              <a:gd name="connsiteX0" fmla="*/ 2526631 w 2526631"/>
              <a:gd name="connsiteY0" fmla="*/ 0 h 13090358"/>
              <a:gd name="connsiteX1" fmla="*/ 1804737 w 2526631"/>
              <a:gd name="connsiteY1" fmla="*/ 625643 h 13090358"/>
              <a:gd name="connsiteX2" fmla="*/ 1395663 w 2526631"/>
              <a:gd name="connsiteY2" fmla="*/ 1299411 h 13090358"/>
              <a:gd name="connsiteX3" fmla="*/ 1227221 w 2526631"/>
              <a:gd name="connsiteY3" fmla="*/ 1732548 h 13090358"/>
              <a:gd name="connsiteX4" fmla="*/ 1130968 w 2526631"/>
              <a:gd name="connsiteY4" fmla="*/ 3585411 h 13090358"/>
              <a:gd name="connsiteX5" fmla="*/ 890337 w 2526631"/>
              <a:gd name="connsiteY5" fmla="*/ 6136106 h 13090358"/>
              <a:gd name="connsiteX6" fmla="*/ 770021 w 2526631"/>
              <a:gd name="connsiteY6" fmla="*/ 8277727 h 13090358"/>
              <a:gd name="connsiteX7" fmla="*/ 553452 w 2526631"/>
              <a:gd name="connsiteY7" fmla="*/ 10756232 h 13090358"/>
              <a:gd name="connsiteX8" fmla="*/ 529389 w 2526631"/>
              <a:gd name="connsiteY8" fmla="*/ 12512843 h 13090358"/>
              <a:gd name="connsiteX9" fmla="*/ 0 w 2526631"/>
              <a:gd name="connsiteY9" fmla="*/ 13090358 h 1309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6631" h="13090358">
                <a:moveTo>
                  <a:pt x="2526631" y="0"/>
                </a:moveTo>
                <a:cubicBezTo>
                  <a:pt x="2259931" y="204537"/>
                  <a:pt x="1993232" y="409075"/>
                  <a:pt x="1804737" y="625643"/>
                </a:cubicBezTo>
                <a:cubicBezTo>
                  <a:pt x="1616242" y="842212"/>
                  <a:pt x="1491916" y="1114927"/>
                  <a:pt x="1395663" y="1299411"/>
                </a:cubicBezTo>
                <a:cubicBezTo>
                  <a:pt x="1299410" y="1483895"/>
                  <a:pt x="1271337" y="1351548"/>
                  <a:pt x="1227221" y="1732548"/>
                </a:cubicBezTo>
                <a:cubicBezTo>
                  <a:pt x="1183105" y="2113548"/>
                  <a:pt x="1187115" y="2851485"/>
                  <a:pt x="1130968" y="3585411"/>
                </a:cubicBezTo>
                <a:cubicBezTo>
                  <a:pt x="1074821" y="4319337"/>
                  <a:pt x="950495" y="5354053"/>
                  <a:pt x="890337" y="6136106"/>
                </a:cubicBezTo>
                <a:cubicBezTo>
                  <a:pt x="830179" y="6918159"/>
                  <a:pt x="826168" y="7507706"/>
                  <a:pt x="770021" y="8277727"/>
                </a:cubicBezTo>
                <a:cubicBezTo>
                  <a:pt x="713874" y="9047748"/>
                  <a:pt x="593557" y="10050379"/>
                  <a:pt x="553452" y="10756232"/>
                </a:cubicBezTo>
                <a:cubicBezTo>
                  <a:pt x="513347" y="11462085"/>
                  <a:pt x="621631" y="12123822"/>
                  <a:pt x="529389" y="12512843"/>
                </a:cubicBezTo>
                <a:cubicBezTo>
                  <a:pt x="437147" y="12901864"/>
                  <a:pt x="116305" y="13054263"/>
                  <a:pt x="0" y="13090358"/>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7CB304BD-0D08-4F1D-8D7E-2FCAC7FFE637}"/>
              </a:ext>
            </a:extLst>
          </p:cNvPr>
          <p:cNvSpPr/>
          <p:nvPr/>
        </p:nvSpPr>
        <p:spPr>
          <a:xfrm>
            <a:off x="649705" y="3729789"/>
            <a:ext cx="938463" cy="1540043"/>
          </a:xfrm>
          <a:custGeom>
            <a:avLst/>
            <a:gdLst>
              <a:gd name="connsiteX0" fmla="*/ 0 w 938463"/>
              <a:gd name="connsiteY0" fmla="*/ 0 h 1540043"/>
              <a:gd name="connsiteX1" fmla="*/ 433137 w 938463"/>
              <a:gd name="connsiteY1" fmla="*/ 697832 h 1540043"/>
              <a:gd name="connsiteX2" fmla="*/ 745958 w 938463"/>
              <a:gd name="connsiteY2" fmla="*/ 1251285 h 1540043"/>
              <a:gd name="connsiteX3" fmla="*/ 938463 w 938463"/>
              <a:gd name="connsiteY3" fmla="*/ 1540043 h 1540043"/>
            </a:gdLst>
            <a:ahLst/>
            <a:cxnLst>
              <a:cxn ang="0">
                <a:pos x="connsiteX0" y="connsiteY0"/>
              </a:cxn>
              <a:cxn ang="0">
                <a:pos x="connsiteX1" y="connsiteY1"/>
              </a:cxn>
              <a:cxn ang="0">
                <a:pos x="connsiteX2" y="connsiteY2"/>
              </a:cxn>
              <a:cxn ang="0">
                <a:pos x="connsiteX3" y="connsiteY3"/>
              </a:cxn>
            </a:cxnLst>
            <a:rect l="l" t="t" r="r" b="b"/>
            <a:pathLst>
              <a:path w="938463" h="1540043">
                <a:moveTo>
                  <a:pt x="0" y="0"/>
                </a:moveTo>
                <a:cubicBezTo>
                  <a:pt x="154405" y="244642"/>
                  <a:pt x="308811" y="489285"/>
                  <a:pt x="433137" y="697832"/>
                </a:cubicBezTo>
                <a:cubicBezTo>
                  <a:pt x="557463" y="906379"/>
                  <a:pt x="661737" y="1110916"/>
                  <a:pt x="745958" y="1251285"/>
                </a:cubicBezTo>
                <a:cubicBezTo>
                  <a:pt x="830179" y="1391654"/>
                  <a:pt x="878305" y="1532022"/>
                  <a:pt x="938463" y="1540043"/>
                </a:cubicBezTo>
              </a:path>
            </a:pathLst>
          </a:custGeom>
          <a:noFill/>
          <a:ln w="152400" cmpd="dbl">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D3039509-C93B-464E-9D48-357DD371332F}"/>
              </a:ext>
            </a:extLst>
          </p:cNvPr>
          <p:cNvSpPr/>
          <p:nvPr/>
        </p:nvSpPr>
        <p:spPr>
          <a:xfrm>
            <a:off x="25555074" y="7507705"/>
            <a:ext cx="1491915" cy="3441032"/>
          </a:xfrm>
          <a:custGeom>
            <a:avLst/>
            <a:gdLst>
              <a:gd name="connsiteX0" fmla="*/ 0 w 1491915"/>
              <a:gd name="connsiteY0" fmla="*/ 0 h 3441032"/>
              <a:gd name="connsiteX1" fmla="*/ 1491915 w 1491915"/>
              <a:gd name="connsiteY1" fmla="*/ 3441032 h 3441032"/>
            </a:gdLst>
            <a:ahLst/>
            <a:cxnLst>
              <a:cxn ang="0">
                <a:pos x="connsiteX0" y="connsiteY0"/>
              </a:cxn>
              <a:cxn ang="0">
                <a:pos x="connsiteX1" y="connsiteY1"/>
              </a:cxn>
            </a:cxnLst>
            <a:rect l="l" t="t" r="r" b="b"/>
            <a:pathLst>
              <a:path w="1491915" h="3441032">
                <a:moveTo>
                  <a:pt x="0" y="0"/>
                </a:moveTo>
                <a:lnTo>
                  <a:pt x="1491915" y="3441032"/>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E347C458-05AC-4393-A11E-0B400AABBC2B}"/>
              </a:ext>
            </a:extLst>
          </p:cNvPr>
          <p:cNvSpPr/>
          <p:nvPr/>
        </p:nvSpPr>
        <p:spPr>
          <a:xfrm>
            <a:off x="26349158" y="8831179"/>
            <a:ext cx="745958" cy="457200"/>
          </a:xfrm>
          <a:custGeom>
            <a:avLst/>
            <a:gdLst>
              <a:gd name="connsiteX0" fmla="*/ 0 w 745958"/>
              <a:gd name="connsiteY0" fmla="*/ 457200 h 457200"/>
              <a:gd name="connsiteX1" fmla="*/ 745958 w 745958"/>
              <a:gd name="connsiteY1" fmla="*/ 0 h 457200"/>
            </a:gdLst>
            <a:ahLst/>
            <a:cxnLst>
              <a:cxn ang="0">
                <a:pos x="connsiteX0" y="connsiteY0"/>
              </a:cxn>
              <a:cxn ang="0">
                <a:pos x="connsiteX1" y="connsiteY1"/>
              </a:cxn>
            </a:cxnLst>
            <a:rect l="l" t="t" r="r" b="b"/>
            <a:pathLst>
              <a:path w="745958" h="457200">
                <a:moveTo>
                  <a:pt x="0" y="457200"/>
                </a:moveTo>
                <a:lnTo>
                  <a:pt x="745958"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5B6DABD3-4660-402D-AD36-2DE3EFF040A6}"/>
              </a:ext>
            </a:extLst>
          </p:cNvPr>
          <p:cNvSpPr/>
          <p:nvPr/>
        </p:nvSpPr>
        <p:spPr>
          <a:xfrm>
            <a:off x="23341263" y="7555832"/>
            <a:ext cx="1491916" cy="6376736"/>
          </a:xfrm>
          <a:custGeom>
            <a:avLst/>
            <a:gdLst>
              <a:gd name="connsiteX0" fmla="*/ 0 w 1491916"/>
              <a:gd name="connsiteY0" fmla="*/ 0 h 6376736"/>
              <a:gd name="connsiteX1" fmla="*/ 240632 w 1491916"/>
              <a:gd name="connsiteY1" fmla="*/ 2502568 h 6376736"/>
              <a:gd name="connsiteX2" fmla="*/ 601579 w 1491916"/>
              <a:gd name="connsiteY2" fmla="*/ 4018547 h 6376736"/>
              <a:gd name="connsiteX3" fmla="*/ 1491916 w 1491916"/>
              <a:gd name="connsiteY3" fmla="*/ 6376736 h 6376736"/>
            </a:gdLst>
            <a:ahLst/>
            <a:cxnLst>
              <a:cxn ang="0">
                <a:pos x="connsiteX0" y="connsiteY0"/>
              </a:cxn>
              <a:cxn ang="0">
                <a:pos x="connsiteX1" y="connsiteY1"/>
              </a:cxn>
              <a:cxn ang="0">
                <a:pos x="connsiteX2" y="connsiteY2"/>
              </a:cxn>
              <a:cxn ang="0">
                <a:pos x="connsiteX3" y="connsiteY3"/>
              </a:cxn>
            </a:cxnLst>
            <a:rect l="l" t="t" r="r" b="b"/>
            <a:pathLst>
              <a:path w="1491916" h="6376736">
                <a:moveTo>
                  <a:pt x="0" y="0"/>
                </a:moveTo>
                <a:cubicBezTo>
                  <a:pt x="70184" y="916405"/>
                  <a:pt x="140369" y="1832810"/>
                  <a:pt x="240632" y="2502568"/>
                </a:cubicBezTo>
                <a:cubicBezTo>
                  <a:pt x="340895" y="3172326"/>
                  <a:pt x="393032" y="3372852"/>
                  <a:pt x="601579" y="4018547"/>
                </a:cubicBezTo>
                <a:cubicBezTo>
                  <a:pt x="810126" y="4664242"/>
                  <a:pt x="1363579" y="5995736"/>
                  <a:pt x="1491916" y="6376736"/>
                </a:cubicBez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A2271922-AD9A-4070-8E0B-861E38FB6AAF}"/>
              </a:ext>
            </a:extLst>
          </p:cNvPr>
          <p:cNvSpPr/>
          <p:nvPr/>
        </p:nvSpPr>
        <p:spPr>
          <a:xfrm>
            <a:off x="18817389" y="7940842"/>
            <a:ext cx="8253664" cy="7363326"/>
          </a:xfrm>
          <a:custGeom>
            <a:avLst/>
            <a:gdLst>
              <a:gd name="connsiteX0" fmla="*/ 8253664 w 8253664"/>
              <a:gd name="connsiteY0" fmla="*/ 3946358 h 7363326"/>
              <a:gd name="connsiteX1" fmla="*/ 7315200 w 8253664"/>
              <a:gd name="connsiteY1" fmla="*/ 4547937 h 7363326"/>
              <a:gd name="connsiteX2" fmla="*/ 8109285 w 8253664"/>
              <a:gd name="connsiteY2" fmla="*/ 5293895 h 7363326"/>
              <a:gd name="connsiteX3" fmla="*/ 2695074 w 8253664"/>
              <a:gd name="connsiteY3" fmla="*/ 7363326 h 7363326"/>
              <a:gd name="connsiteX4" fmla="*/ 0 w 8253664"/>
              <a:gd name="connsiteY4" fmla="*/ 0 h 7363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3664" h="7363326">
                <a:moveTo>
                  <a:pt x="8253664" y="3946358"/>
                </a:moveTo>
                <a:lnTo>
                  <a:pt x="7315200" y="4547937"/>
                </a:lnTo>
                <a:lnTo>
                  <a:pt x="8109285" y="5293895"/>
                </a:lnTo>
                <a:lnTo>
                  <a:pt x="2695074" y="7363326"/>
                </a:lnTo>
                <a:lnTo>
                  <a:pt x="0"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F23D7E13-E193-419F-9A28-F428F524D0FE}"/>
              </a:ext>
            </a:extLst>
          </p:cNvPr>
          <p:cNvSpPr/>
          <p:nvPr/>
        </p:nvSpPr>
        <p:spPr>
          <a:xfrm>
            <a:off x="22114042" y="7507705"/>
            <a:ext cx="1973179" cy="6737684"/>
          </a:xfrm>
          <a:custGeom>
            <a:avLst/>
            <a:gdLst>
              <a:gd name="connsiteX0" fmla="*/ 0 w 1973179"/>
              <a:gd name="connsiteY0" fmla="*/ 0 h 6737684"/>
              <a:gd name="connsiteX1" fmla="*/ 0 w 1973179"/>
              <a:gd name="connsiteY1" fmla="*/ 96253 h 6737684"/>
              <a:gd name="connsiteX2" fmla="*/ 770021 w 1973179"/>
              <a:gd name="connsiteY2" fmla="*/ 2598821 h 6737684"/>
              <a:gd name="connsiteX3" fmla="*/ 1058779 w 1973179"/>
              <a:gd name="connsiteY3" fmla="*/ 4499811 h 6737684"/>
              <a:gd name="connsiteX4" fmla="*/ 1467853 w 1973179"/>
              <a:gd name="connsiteY4" fmla="*/ 5606716 h 6737684"/>
              <a:gd name="connsiteX5" fmla="*/ 1973179 w 1973179"/>
              <a:gd name="connsiteY5" fmla="*/ 6737684 h 67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3179" h="6737684">
                <a:moveTo>
                  <a:pt x="0" y="0"/>
                </a:moveTo>
                <a:lnTo>
                  <a:pt x="0" y="96253"/>
                </a:lnTo>
                <a:lnTo>
                  <a:pt x="770021" y="2598821"/>
                </a:lnTo>
                <a:lnTo>
                  <a:pt x="1058779" y="4499811"/>
                </a:lnTo>
                <a:lnTo>
                  <a:pt x="1467853" y="5606716"/>
                </a:lnTo>
                <a:lnTo>
                  <a:pt x="1973179" y="6737684"/>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AB42FCE-6E72-4ECD-AE3A-B8BB90E0CAC4}"/>
              </a:ext>
            </a:extLst>
          </p:cNvPr>
          <p:cNvSpPr/>
          <p:nvPr/>
        </p:nvSpPr>
        <p:spPr>
          <a:xfrm>
            <a:off x="20044611" y="10106526"/>
            <a:ext cx="2815389" cy="986590"/>
          </a:xfrm>
          <a:custGeom>
            <a:avLst/>
            <a:gdLst>
              <a:gd name="connsiteX0" fmla="*/ 0 w 2815389"/>
              <a:gd name="connsiteY0" fmla="*/ 986590 h 986590"/>
              <a:gd name="connsiteX1" fmla="*/ 2815389 w 2815389"/>
              <a:gd name="connsiteY1" fmla="*/ 0 h 986590"/>
            </a:gdLst>
            <a:ahLst/>
            <a:cxnLst>
              <a:cxn ang="0">
                <a:pos x="connsiteX0" y="connsiteY0"/>
              </a:cxn>
              <a:cxn ang="0">
                <a:pos x="connsiteX1" y="connsiteY1"/>
              </a:cxn>
            </a:cxnLst>
            <a:rect l="l" t="t" r="r" b="b"/>
            <a:pathLst>
              <a:path w="2815389" h="986590">
                <a:moveTo>
                  <a:pt x="0" y="986590"/>
                </a:moveTo>
                <a:lnTo>
                  <a:pt x="2815389"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802E0216-C137-47B8-83E9-36024AC72730}"/>
              </a:ext>
            </a:extLst>
          </p:cNvPr>
          <p:cNvSpPr/>
          <p:nvPr/>
        </p:nvSpPr>
        <p:spPr>
          <a:xfrm>
            <a:off x="20670253" y="11839074"/>
            <a:ext cx="2478505" cy="986589"/>
          </a:xfrm>
          <a:custGeom>
            <a:avLst/>
            <a:gdLst>
              <a:gd name="connsiteX0" fmla="*/ 0 w 2478505"/>
              <a:gd name="connsiteY0" fmla="*/ 986589 h 986589"/>
              <a:gd name="connsiteX1" fmla="*/ 2478505 w 2478505"/>
              <a:gd name="connsiteY1" fmla="*/ 0 h 986589"/>
            </a:gdLst>
            <a:ahLst/>
            <a:cxnLst>
              <a:cxn ang="0">
                <a:pos x="connsiteX0" y="connsiteY0"/>
              </a:cxn>
              <a:cxn ang="0">
                <a:pos x="connsiteX1" y="connsiteY1"/>
              </a:cxn>
            </a:cxnLst>
            <a:rect l="l" t="t" r="r" b="b"/>
            <a:pathLst>
              <a:path w="2478505" h="986589">
                <a:moveTo>
                  <a:pt x="0" y="986589"/>
                </a:moveTo>
                <a:lnTo>
                  <a:pt x="2478505"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B09D2CEB-7C5C-470D-9DD0-A181DC24F848}"/>
              </a:ext>
            </a:extLst>
          </p:cNvPr>
          <p:cNvSpPr/>
          <p:nvPr/>
        </p:nvSpPr>
        <p:spPr>
          <a:xfrm>
            <a:off x="20983074" y="12849726"/>
            <a:ext cx="2502568" cy="962527"/>
          </a:xfrm>
          <a:custGeom>
            <a:avLst/>
            <a:gdLst>
              <a:gd name="connsiteX0" fmla="*/ 0 w 2502568"/>
              <a:gd name="connsiteY0" fmla="*/ 962527 h 962527"/>
              <a:gd name="connsiteX1" fmla="*/ 2502568 w 2502568"/>
              <a:gd name="connsiteY1" fmla="*/ 0 h 962527"/>
            </a:gdLst>
            <a:ahLst/>
            <a:cxnLst>
              <a:cxn ang="0">
                <a:pos x="connsiteX0" y="connsiteY0"/>
              </a:cxn>
              <a:cxn ang="0">
                <a:pos x="connsiteX1" y="connsiteY1"/>
              </a:cxn>
            </a:cxnLst>
            <a:rect l="l" t="t" r="r" b="b"/>
            <a:pathLst>
              <a:path w="2502568" h="962527">
                <a:moveTo>
                  <a:pt x="0" y="962527"/>
                </a:moveTo>
                <a:lnTo>
                  <a:pt x="2502568"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F03A3EA1-2554-4FA4-8804-85A0FF588D7E}"/>
              </a:ext>
            </a:extLst>
          </p:cNvPr>
          <p:cNvSpPr/>
          <p:nvPr/>
        </p:nvSpPr>
        <p:spPr>
          <a:xfrm>
            <a:off x="21319958" y="13691937"/>
            <a:ext cx="2502568" cy="986589"/>
          </a:xfrm>
          <a:custGeom>
            <a:avLst/>
            <a:gdLst>
              <a:gd name="connsiteX0" fmla="*/ 0 w 2502568"/>
              <a:gd name="connsiteY0" fmla="*/ 986589 h 986589"/>
              <a:gd name="connsiteX1" fmla="*/ 2502568 w 2502568"/>
              <a:gd name="connsiteY1" fmla="*/ 0 h 986589"/>
            </a:gdLst>
            <a:ahLst/>
            <a:cxnLst>
              <a:cxn ang="0">
                <a:pos x="connsiteX0" y="connsiteY0"/>
              </a:cxn>
              <a:cxn ang="0">
                <a:pos x="connsiteX1" y="connsiteY1"/>
              </a:cxn>
            </a:cxnLst>
            <a:rect l="l" t="t" r="r" b="b"/>
            <a:pathLst>
              <a:path w="2502568" h="986589">
                <a:moveTo>
                  <a:pt x="0" y="986589"/>
                </a:moveTo>
                <a:lnTo>
                  <a:pt x="2502568"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89FC0C63-BFCF-4B0D-B69F-F9A8DCBF5CC6}"/>
              </a:ext>
            </a:extLst>
          </p:cNvPr>
          <p:cNvSpPr/>
          <p:nvPr/>
        </p:nvSpPr>
        <p:spPr>
          <a:xfrm>
            <a:off x="19828042" y="13860379"/>
            <a:ext cx="7243011" cy="4114800"/>
          </a:xfrm>
          <a:custGeom>
            <a:avLst/>
            <a:gdLst>
              <a:gd name="connsiteX0" fmla="*/ 7243011 w 7243011"/>
              <a:gd name="connsiteY0" fmla="*/ 0 h 4114800"/>
              <a:gd name="connsiteX1" fmla="*/ 0 w 7243011"/>
              <a:gd name="connsiteY1" fmla="*/ 2671010 h 4114800"/>
              <a:gd name="connsiteX2" fmla="*/ 818147 w 7243011"/>
              <a:gd name="connsiteY2" fmla="*/ 4114800 h 4114800"/>
              <a:gd name="connsiteX3" fmla="*/ 5462337 w 7243011"/>
              <a:gd name="connsiteY3" fmla="*/ 1949116 h 4114800"/>
            </a:gdLst>
            <a:ahLst/>
            <a:cxnLst>
              <a:cxn ang="0">
                <a:pos x="connsiteX0" y="connsiteY0"/>
              </a:cxn>
              <a:cxn ang="0">
                <a:pos x="connsiteX1" y="connsiteY1"/>
              </a:cxn>
              <a:cxn ang="0">
                <a:pos x="connsiteX2" y="connsiteY2"/>
              </a:cxn>
              <a:cxn ang="0">
                <a:pos x="connsiteX3" y="connsiteY3"/>
              </a:cxn>
            </a:cxnLst>
            <a:rect l="l" t="t" r="r" b="b"/>
            <a:pathLst>
              <a:path w="7243011" h="4114800">
                <a:moveTo>
                  <a:pt x="7243011" y="0"/>
                </a:moveTo>
                <a:lnTo>
                  <a:pt x="0" y="2671010"/>
                </a:lnTo>
                <a:lnTo>
                  <a:pt x="818147" y="4114800"/>
                </a:lnTo>
                <a:lnTo>
                  <a:pt x="5462337" y="1949116"/>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B65A6651-5518-4B85-B914-B1E6AC3BB3F3}"/>
              </a:ext>
            </a:extLst>
          </p:cNvPr>
          <p:cNvSpPr/>
          <p:nvPr/>
        </p:nvSpPr>
        <p:spPr>
          <a:xfrm>
            <a:off x="22258421" y="15713242"/>
            <a:ext cx="553453" cy="1227221"/>
          </a:xfrm>
          <a:custGeom>
            <a:avLst/>
            <a:gdLst>
              <a:gd name="connsiteX0" fmla="*/ 0 w 553453"/>
              <a:gd name="connsiteY0" fmla="*/ 0 h 1227221"/>
              <a:gd name="connsiteX1" fmla="*/ 553453 w 553453"/>
              <a:gd name="connsiteY1" fmla="*/ 1227221 h 1227221"/>
            </a:gdLst>
            <a:ahLst/>
            <a:cxnLst>
              <a:cxn ang="0">
                <a:pos x="connsiteX0" y="connsiteY0"/>
              </a:cxn>
              <a:cxn ang="0">
                <a:pos x="connsiteX1" y="connsiteY1"/>
              </a:cxn>
            </a:cxnLst>
            <a:rect l="l" t="t" r="r" b="b"/>
            <a:pathLst>
              <a:path w="553453" h="1227221">
                <a:moveTo>
                  <a:pt x="0" y="0"/>
                </a:moveTo>
                <a:lnTo>
                  <a:pt x="553453" y="1227221"/>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13A736A1-E992-4AC6-B1A1-A5F345234C14}"/>
              </a:ext>
            </a:extLst>
          </p:cNvPr>
          <p:cNvSpPr/>
          <p:nvPr/>
        </p:nvSpPr>
        <p:spPr>
          <a:xfrm>
            <a:off x="20188989" y="15135726"/>
            <a:ext cx="4884822" cy="1997242"/>
          </a:xfrm>
          <a:custGeom>
            <a:avLst/>
            <a:gdLst>
              <a:gd name="connsiteX0" fmla="*/ 0 w 4884822"/>
              <a:gd name="connsiteY0" fmla="*/ 1997242 h 1997242"/>
              <a:gd name="connsiteX1" fmla="*/ 4884822 w 4884822"/>
              <a:gd name="connsiteY1" fmla="*/ 0 h 1997242"/>
            </a:gdLst>
            <a:ahLst/>
            <a:cxnLst>
              <a:cxn ang="0">
                <a:pos x="connsiteX0" y="connsiteY0"/>
              </a:cxn>
              <a:cxn ang="0">
                <a:pos x="connsiteX1" y="connsiteY1"/>
              </a:cxn>
            </a:cxnLst>
            <a:rect l="l" t="t" r="r" b="b"/>
            <a:pathLst>
              <a:path w="4884822" h="1997242">
                <a:moveTo>
                  <a:pt x="0" y="1997242"/>
                </a:moveTo>
                <a:lnTo>
                  <a:pt x="4884822"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3AF55531-EE1F-4A60-B7C3-333576E0E132}"/>
              </a:ext>
            </a:extLst>
          </p:cNvPr>
          <p:cNvSpPr/>
          <p:nvPr/>
        </p:nvSpPr>
        <p:spPr>
          <a:xfrm>
            <a:off x="25001621" y="14654463"/>
            <a:ext cx="2069432" cy="2454442"/>
          </a:xfrm>
          <a:custGeom>
            <a:avLst/>
            <a:gdLst>
              <a:gd name="connsiteX0" fmla="*/ 0 w 2069432"/>
              <a:gd name="connsiteY0" fmla="*/ 0 h 2454442"/>
              <a:gd name="connsiteX1" fmla="*/ 673768 w 2069432"/>
              <a:gd name="connsiteY1" fmla="*/ 2454442 h 2454442"/>
              <a:gd name="connsiteX2" fmla="*/ 2069432 w 2069432"/>
              <a:gd name="connsiteY2" fmla="*/ 1588169 h 2454442"/>
            </a:gdLst>
            <a:ahLst/>
            <a:cxnLst>
              <a:cxn ang="0">
                <a:pos x="connsiteX0" y="connsiteY0"/>
              </a:cxn>
              <a:cxn ang="0">
                <a:pos x="connsiteX1" y="connsiteY1"/>
              </a:cxn>
              <a:cxn ang="0">
                <a:pos x="connsiteX2" y="connsiteY2"/>
              </a:cxn>
            </a:cxnLst>
            <a:rect l="l" t="t" r="r" b="b"/>
            <a:pathLst>
              <a:path w="2069432" h="2454442">
                <a:moveTo>
                  <a:pt x="0" y="0"/>
                </a:moveTo>
                <a:lnTo>
                  <a:pt x="673768" y="2454442"/>
                </a:lnTo>
                <a:lnTo>
                  <a:pt x="2069432" y="1588169"/>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B2923C8E-194B-4FB9-AC8A-99618D6A5D68}"/>
              </a:ext>
            </a:extLst>
          </p:cNvPr>
          <p:cNvSpPr/>
          <p:nvPr/>
        </p:nvSpPr>
        <p:spPr>
          <a:xfrm>
            <a:off x="25988211" y="16988589"/>
            <a:ext cx="336884" cy="962527"/>
          </a:xfrm>
          <a:custGeom>
            <a:avLst/>
            <a:gdLst>
              <a:gd name="connsiteX0" fmla="*/ 0 w 336884"/>
              <a:gd name="connsiteY0" fmla="*/ 0 h 962527"/>
              <a:gd name="connsiteX1" fmla="*/ 336884 w 336884"/>
              <a:gd name="connsiteY1" fmla="*/ 962527 h 962527"/>
            </a:gdLst>
            <a:ahLst/>
            <a:cxnLst>
              <a:cxn ang="0">
                <a:pos x="connsiteX0" y="connsiteY0"/>
              </a:cxn>
              <a:cxn ang="0">
                <a:pos x="connsiteX1" y="connsiteY1"/>
              </a:cxn>
            </a:cxnLst>
            <a:rect l="l" t="t" r="r" b="b"/>
            <a:pathLst>
              <a:path w="336884" h="962527">
                <a:moveTo>
                  <a:pt x="0" y="0"/>
                </a:moveTo>
                <a:lnTo>
                  <a:pt x="336884" y="962527"/>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65F8D693-6E95-407A-8ECE-25D4F0AEB6BC}"/>
              </a:ext>
            </a:extLst>
          </p:cNvPr>
          <p:cNvSpPr/>
          <p:nvPr/>
        </p:nvSpPr>
        <p:spPr>
          <a:xfrm>
            <a:off x="12921916" y="8229600"/>
            <a:ext cx="7988968" cy="9817768"/>
          </a:xfrm>
          <a:custGeom>
            <a:avLst/>
            <a:gdLst>
              <a:gd name="connsiteX0" fmla="*/ 3657600 w 7988968"/>
              <a:gd name="connsiteY0" fmla="*/ 9817768 h 9817768"/>
              <a:gd name="connsiteX1" fmla="*/ 0 w 7988968"/>
              <a:gd name="connsiteY1" fmla="*/ 1443789 h 9817768"/>
              <a:gd name="connsiteX2" fmla="*/ 5342021 w 7988968"/>
              <a:gd name="connsiteY2" fmla="*/ 0 h 9817768"/>
              <a:gd name="connsiteX3" fmla="*/ 7988968 w 7988968"/>
              <a:gd name="connsiteY3" fmla="*/ 7218947 h 9817768"/>
              <a:gd name="connsiteX4" fmla="*/ 6136105 w 7988968"/>
              <a:gd name="connsiteY4" fmla="*/ 8013032 h 9817768"/>
              <a:gd name="connsiteX5" fmla="*/ 4499810 w 7988968"/>
              <a:gd name="connsiteY5" fmla="*/ 9721516 h 981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8968" h="9817768">
                <a:moveTo>
                  <a:pt x="3657600" y="9817768"/>
                </a:moveTo>
                <a:lnTo>
                  <a:pt x="0" y="1443789"/>
                </a:lnTo>
                <a:lnTo>
                  <a:pt x="5342021" y="0"/>
                </a:lnTo>
                <a:lnTo>
                  <a:pt x="7988968" y="7218947"/>
                </a:lnTo>
                <a:lnTo>
                  <a:pt x="6136105" y="8013032"/>
                </a:lnTo>
                <a:lnTo>
                  <a:pt x="4499810" y="9721516"/>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B2EFEC1C-93AB-4737-856B-534996759AFF}"/>
              </a:ext>
            </a:extLst>
          </p:cNvPr>
          <p:cNvSpPr/>
          <p:nvPr/>
        </p:nvSpPr>
        <p:spPr>
          <a:xfrm>
            <a:off x="16026063" y="8831179"/>
            <a:ext cx="3056021" cy="7387389"/>
          </a:xfrm>
          <a:custGeom>
            <a:avLst/>
            <a:gdLst>
              <a:gd name="connsiteX0" fmla="*/ 0 w 3056021"/>
              <a:gd name="connsiteY0" fmla="*/ 0 h 7387389"/>
              <a:gd name="connsiteX1" fmla="*/ 3056021 w 3056021"/>
              <a:gd name="connsiteY1" fmla="*/ 7387389 h 7387389"/>
            </a:gdLst>
            <a:ahLst/>
            <a:cxnLst>
              <a:cxn ang="0">
                <a:pos x="connsiteX0" y="connsiteY0"/>
              </a:cxn>
              <a:cxn ang="0">
                <a:pos x="connsiteX1" y="connsiteY1"/>
              </a:cxn>
            </a:cxnLst>
            <a:rect l="l" t="t" r="r" b="b"/>
            <a:pathLst>
              <a:path w="3056021" h="7387389">
                <a:moveTo>
                  <a:pt x="0" y="0"/>
                </a:moveTo>
                <a:lnTo>
                  <a:pt x="3056021" y="7387389"/>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1B12E78F-676E-46DD-A5FD-674E3FF49836}"/>
              </a:ext>
            </a:extLst>
          </p:cNvPr>
          <p:cNvSpPr/>
          <p:nvPr/>
        </p:nvSpPr>
        <p:spPr>
          <a:xfrm>
            <a:off x="13643811" y="10034337"/>
            <a:ext cx="2839452" cy="1130968"/>
          </a:xfrm>
          <a:custGeom>
            <a:avLst/>
            <a:gdLst>
              <a:gd name="connsiteX0" fmla="*/ 0 w 2839452"/>
              <a:gd name="connsiteY0" fmla="*/ 1130968 h 1130968"/>
              <a:gd name="connsiteX1" fmla="*/ 2839452 w 2839452"/>
              <a:gd name="connsiteY1" fmla="*/ 0 h 1130968"/>
            </a:gdLst>
            <a:ahLst/>
            <a:cxnLst>
              <a:cxn ang="0">
                <a:pos x="connsiteX0" y="connsiteY0"/>
              </a:cxn>
              <a:cxn ang="0">
                <a:pos x="connsiteX1" y="connsiteY1"/>
              </a:cxn>
            </a:cxnLst>
            <a:rect l="l" t="t" r="r" b="b"/>
            <a:pathLst>
              <a:path w="2839452" h="1130968">
                <a:moveTo>
                  <a:pt x="0" y="1130968"/>
                </a:moveTo>
                <a:lnTo>
                  <a:pt x="2839452"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F4BBE258-20DD-40B2-A527-D9B94AB97C68}"/>
              </a:ext>
            </a:extLst>
          </p:cNvPr>
          <p:cNvSpPr/>
          <p:nvPr/>
        </p:nvSpPr>
        <p:spPr>
          <a:xfrm>
            <a:off x="16772021" y="9793705"/>
            <a:ext cx="2021305" cy="794084"/>
          </a:xfrm>
          <a:custGeom>
            <a:avLst/>
            <a:gdLst>
              <a:gd name="connsiteX0" fmla="*/ 0 w 2021305"/>
              <a:gd name="connsiteY0" fmla="*/ 794084 h 794084"/>
              <a:gd name="connsiteX1" fmla="*/ 2021305 w 2021305"/>
              <a:gd name="connsiteY1" fmla="*/ 0 h 794084"/>
            </a:gdLst>
            <a:ahLst/>
            <a:cxnLst>
              <a:cxn ang="0">
                <a:pos x="connsiteX0" y="connsiteY0"/>
              </a:cxn>
              <a:cxn ang="0">
                <a:pos x="connsiteX1" y="connsiteY1"/>
              </a:cxn>
            </a:cxnLst>
            <a:rect l="l" t="t" r="r" b="b"/>
            <a:pathLst>
              <a:path w="2021305" h="794084">
                <a:moveTo>
                  <a:pt x="0" y="794084"/>
                </a:moveTo>
                <a:lnTo>
                  <a:pt x="2021305"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5498868B-7B3A-4736-ADF2-A5D29C152E60}"/>
              </a:ext>
            </a:extLst>
          </p:cNvPr>
          <p:cNvSpPr/>
          <p:nvPr/>
        </p:nvSpPr>
        <p:spPr>
          <a:xfrm>
            <a:off x="14822905" y="12729411"/>
            <a:ext cx="2743200" cy="1395663"/>
          </a:xfrm>
          <a:custGeom>
            <a:avLst/>
            <a:gdLst>
              <a:gd name="connsiteX0" fmla="*/ 0 w 2743200"/>
              <a:gd name="connsiteY0" fmla="*/ 1395663 h 1395663"/>
              <a:gd name="connsiteX1" fmla="*/ 2743200 w 2743200"/>
              <a:gd name="connsiteY1" fmla="*/ 0 h 1395663"/>
            </a:gdLst>
            <a:ahLst/>
            <a:cxnLst>
              <a:cxn ang="0">
                <a:pos x="connsiteX0" y="connsiteY0"/>
              </a:cxn>
              <a:cxn ang="0">
                <a:pos x="connsiteX1" y="connsiteY1"/>
              </a:cxn>
            </a:cxnLst>
            <a:rect l="l" t="t" r="r" b="b"/>
            <a:pathLst>
              <a:path w="2743200" h="1395663">
                <a:moveTo>
                  <a:pt x="0" y="1395663"/>
                </a:moveTo>
                <a:lnTo>
                  <a:pt x="2743200"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D1F49D58-69DB-4C92-874F-CFF4EC243E0B}"/>
              </a:ext>
            </a:extLst>
          </p:cNvPr>
          <p:cNvSpPr/>
          <p:nvPr/>
        </p:nvSpPr>
        <p:spPr>
          <a:xfrm>
            <a:off x="15496674" y="14173200"/>
            <a:ext cx="2646947" cy="1395663"/>
          </a:xfrm>
          <a:custGeom>
            <a:avLst/>
            <a:gdLst>
              <a:gd name="connsiteX0" fmla="*/ 0 w 2646947"/>
              <a:gd name="connsiteY0" fmla="*/ 1395663 h 1395663"/>
              <a:gd name="connsiteX1" fmla="*/ 2646947 w 2646947"/>
              <a:gd name="connsiteY1" fmla="*/ 0 h 1395663"/>
            </a:gdLst>
            <a:ahLst/>
            <a:cxnLst>
              <a:cxn ang="0">
                <a:pos x="connsiteX0" y="connsiteY0"/>
              </a:cxn>
              <a:cxn ang="0">
                <a:pos x="connsiteX1" y="connsiteY1"/>
              </a:cxn>
            </a:cxnLst>
            <a:rect l="l" t="t" r="r" b="b"/>
            <a:pathLst>
              <a:path w="2646947" h="1395663">
                <a:moveTo>
                  <a:pt x="0" y="1395663"/>
                </a:moveTo>
                <a:lnTo>
                  <a:pt x="2646947"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B96C16FF-DD68-4AE0-90B2-356924133699}"/>
              </a:ext>
            </a:extLst>
          </p:cNvPr>
          <p:cNvSpPr/>
          <p:nvPr/>
        </p:nvSpPr>
        <p:spPr>
          <a:xfrm>
            <a:off x="14179716" y="11542559"/>
            <a:ext cx="5108110" cy="3540537"/>
          </a:xfrm>
          <a:custGeom>
            <a:avLst/>
            <a:gdLst>
              <a:gd name="connsiteX0" fmla="*/ 330368 w 5108110"/>
              <a:gd name="connsiteY0" fmla="*/ 1307167 h 3540537"/>
              <a:gd name="connsiteX1" fmla="*/ 402558 w 5108110"/>
              <a:gd name="connsiteY1" fmla="*/ 1307167 h 3540537"/>
              <a:gd name="connsiteX2" fmla="*/ 1100389 w 5108110"/>
              <a:gd name="connsiteY2" fmla="*/ 1114662 h 3540537"/>
              <a:gd name="connsiteX3" fmla="*/ 1509463 w 5108110"/>
              <a:gd name="connsiteY3" fmla="*/ 1547799 h 3540537"/>
              <a:gd name="connsiteX4" fmla="*/ 1990726 w 5108110"/>
              <a:gd name="connsiteY4" fmla="*/ 1932809 h 3540537"/>
              <a:gd name="connsiteX5" fmla="*/ 2159168 w 5108110"/>
              <a:gd name="connsiteY5" fmla="*/ 2438136 h 3540537"/>
              <a:gd name="connsiteX6" fmla="*/ 2375737 w 5108110"/>
              <a:gd name="connsiteY6" fmla="*/ 2943462 h 3540537"/>
              <a:gd name="connsiteX7" fmla="*/ 2471989 w 5108110"/>
              <a:gd name="connsiteY7" fmla="*/ 3184094 h 3540537"/>
              <a:gd name="connsiteX8" fmla="*/ 2423863 w 5108110"/>
              <a:gd name="connsiteY8" fmla="*/ 3496915 h 3540537"/>
              <a:gd name="connsiteX9" fmla="*/ 2784810 w 5108110"/>
              <a:gd name="connsiteY9" fmla="*/ 3448788 h 3540537"/>
              <a:gd name="connsiteX10" fmla="*/ 4156410 w 5108110"/>
              <a:gd name="connsiteY10" fmla="*/ 2678767 h 3540537"/>
              <a:gd name="connsiteX11" fmla="*/ 3771400 w 5108110"/>
              <a:gd name="connsiteY11" fmla="*/ 1884683 h 3540537"/>
              <a:gd name="connsiteX12" fmla="*/ 4397042 w 5108110"/>
              <a:gd name="connsiteY12" fmla="*/ 1186852 h 3540537"/>
              <a:gd name="connsiteX13" fmla="*/ 4878305 w 5108110"/>
              <a:gd name="connsiteY13" fmla="*/ 609336 h 3540537"/>
              <a:gd name="connsiteX14" fmla="*/ 5046747 w 5108110"/>
              <a:gd name="connsiteY14" fmla="*/ 224325 h 3540537"/>
              <a:gd name="connsiteX15" fmla="*/ 4998621 w 5108110"/>
              <a:gd name="connsiteY15" fmla="*/ 152136 h 3540537"/>
              <a:gd name="connsiteX16" fmla="*/ 3843589 w 5108110"/>
              <a:gd name="connsiteY16" fmla="*/ 681525 h 3540537"/>
              <a:gd name="connsiteX17" fmla="*/ 3434516 w 5108110"/>
              <a:gd name="connsiteY17" fmla="*/ 898094 h 3540537"/>
              <a:gd name="connsiteX18" fmla="*/ 2664495 w 5108110"/>
              <a:gd name="connsiteY18" fmla="*/ 1403420 h 3540537"/>
              <a:gd name="connsiteX19" fmla="*/ 2471989 w 5108110"/>
              <a:gd name="connsiteY19" fmla="*/ 1547799 h 3540537"/>
              <a:gd name="connsiteX20" fmla="*/ 2111042 w 5108110"/>
              <a:gd name="connsiteY20" fmla="*/ 1210915 h 3540537"/>
              <a:gd name="connsiteX21" fmla="*/ 2062916 w 5108110"/>
              <a:gd name="connsiteY21" fmla="*/ 705588 h 3540537"/>
              <a:gd name="connsiteX22" fmla="*/ 2351673 w 5108110"/>
              <a:gd name="connsiteY22" fmla="*/ 464957 h 3540537"/>
              <a:gd name="connsiteX23" fmla="*/ 2881063 w 5108110"/>
              <a:gd name="connsiteY23" fmla="*/ 224325 h 3540537"/>
              <a:gd name="connsiteX24" fmla="*/ 2736684 w 5108110"/>
              <a:gd name="connsiteY24" fmla="*/ 7757 h 3540537"/>
              <a:gd name="connsiteX25" fmla="*/ 1726031 w 5108110"/>
              <a:gd name="connsiteY25" fmla="*/ 513083 h 3540537"/>
              <a:gd name="connsiteX26" fmla="*/ 65673 w 5108110"/>
              <a:gd name="connsiteY26" fmla="*/ 1234978 h 3540537"/>
              <a:gd name="connsiteX27" fmla="*/ 330368 w 5108110"/>
              <a:gd name="connsiteY27" fmla="*/ 1307167 h 35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108110" h="3540537">
                <a:moveTo>
                  <a:pt x="330368" y="1307167"/>
                </a:moveTo>
                <a:cubicBezTo>
                  <a:pt x="386516" y="1319199"/>
                  <a:pt x="274221" y="1339251"/>
                  <a:pt x="402558" y="1307167"/>
                </a:cubicBezTo>
                <a:cubicBezTo>
                  <a:pt x="530895" y="1275083"/>
                  <a:pt x="915905" y="1074557"/>
                  <a:pt x="1100389" y="1114662"/>
                </a:cubicBezTo>
                <a:cubicBezTo>
                  <a:pt x="1284873" y="1154767"/>
                  <a:pt x="1361074" y="1411441"/>
                  <a:pt x="1509463" y="1547799"/>
                </a:cubicBezTo>
                <a:cubicBezTo>
                  <a:pt x="1657852" y="1684157"/>
                  <a:pt x="1882442" y="1784420"/>
                  <a:pt x="1990726" y="1932809"/>
                </a:cubicBezTo>
                <a:cubicBezTo>
                  <a:pt x="2099010" y="2081198"/>
                  <a:pt x="2095000" y="2269694"/>
                  <a:pt x="2159168" y="2438136"/>
                </a:cubicBezTo>
                <a:cubicBezTo>
                  <a:pt x="2223336" y="2606578"/>
                  <a:pt x="2323600" y="2819136"/>
                  <a:pt x="2375737" y="2943462"/>
                </a:cubicBezTo>
                <a:cubicBezTo>
                  <a:pt x="2427874" y="3067788"/>
                  <a:pt x="2463968" y="3091852"/>
                  <a:pt x="2471989" y="3184094"/>
                </a:cubicBezTo>
                <a:cubicBezTo>
                  <a:pt x="2480010" y="3276336"/>
                  <a:pt x="2371726" y="3452799"/>
                  <a:pt x="2423863" y="3496915"/>
                </a:cubicBezTo>
                <a:cubicBezTo>
                  <a:pt x="2476000" y="3541031"/>
                  <a:pt x="2496052" y="3585146"/>
                  <a:pt x="2784810" y="3448788"/>
                </a:cubicBezTo>
                <a:cubicBezTo>
                  <a:pt x="3073568" y="3312430"/>
                  <a:pt x="3991978" y="2939451"/>
                  <a:pt x="4156410" y="2678767"/>
                </a:cubicBezTo>
                <a:cubicBezTo>
                  <a:pt x="4320842" y="2418083"/>
                  <a:pt x="3731295" y="2133335"/>
                  <a:pt x="3771400" y="1884683"/>
                </a:cubicBezTo>
                <a:cubicBezTo>
                  <a:pt x="3811505" y="1636031"/>
                  <a:pt x="4212558" y="1399410"/>
                  <a:pt x="4397042" y="1186852"/>
                </a:cubicBezTo>
                <a:cubicBezTo>
                  <a:pt x="4581526" y="974294"/>
                  <a:pt x="4770021" y="769757"/>
                  <a:pt x="4878305" y="609336"/>
                </a:cubicBezTo>
                <a:cubicBezTo>
                  <a:pt x="4986589" y="448915"/>
                  <a:pt x="5026694" y="300525"/>
                  <a:pt x="5046747" y="224325"/>
                </a:cubicBezTo>
                <a:cubicBezTo>
                  <a:pt x="5066800" y="148125"/>
                  <a:pt x="5199147" y="75936"/>
                  <a:pt x="4998621" y="152136"/>
                </a:cubicBezTo>
                <a:cubicBezTo>
                  <a:pt x="4798095" y="228336"/>
                  <a:pt x="4104273" y="557199"/>
                  <a:pt x="3843589" y="681525"/>
                </a:cubicBezTo>
                <a:cubicBezTo>
                  <a:pt x="3582905" y="805851"/>
                  <a:pt x="3631032" y="777778"/>
                  <a:pt x="3434516" y="898094"/>
                </a:cubicBezTo>
                <a:cubicBezTo>
                  <a:pt x="3238000" y="1018410"/>
                  <a:pt x="2824916" y="1295136"/>
                  <a:pt x="2664495" y="1403420"/>
                </a:cubicBezTo>
                <a:cubicBezTo>
                  <a:pt x="2504074" y="1511704"/>
                  <a:pt x="2564231" y="1579883"/>
                  <a:pt x="2471989" y="1547799"/>
                </a:cubicBezTo>
                <a:cubicBezTo>
                  <a:pt x="2379747" y="1515715"/>
                  <a:pt x="2179221" y="1351284"/>
                  <a:pt x="2111042" y="1210915"/>
                </a:cubicBezTo>
                <a:cubicBezTo>
                  <a:pt x="2042863" y="1070546"/>
                  <a:pt x="2022811" y="829914"/>
                  <a:pt x="2062916" y="705588"/>
                </a:cubicBezTo>
                <a:cubicBezTo>
                  <a:pt x="2103021" y="581262"/>
                  <a:pt x="2215315" y="545167"/>
                  <a:pt x="2351673" y="464957"/>
                </a:cubicBezTo>
                <a:cubicBezTo>
                  <a:pt x="2488031" y="384746"/>
                  <a:pt x="2816895" y="300525"/>
                  <a:pt x="2881063" y="224325"/>
                </a:cubicBezTo>
                <a:cubicBezTo>
                  <a:pt x="2945232" y="148125"/>
                  <a:pt x="2929189" y="-40369"/>
                  <a:pt x="2736684" y="7757"/>
                </a:cubicBezTo>
                <a:cubicBezTo>
                  <a:pt x="2544179" y="55883"/>
                  <a:pt x="2171199" y="308546"/>
                  <a:pt x="1726031" y="513083"/>
                </a:cubicBezTo>
                <a:cubicBezTo>
                  <a:pt x="1280863" y="717620"/>
                  <a:pt x="294273" y="1106641"/>
                  <a:pt x="65673" y="1234978"/>
                </a:cubicBezTo>
                <a:cubicBezTo>
                  <a:pt x="-162927" y="1363315"/>
                  <a:pt x="274220" y="1295135"/>
                  <a:pt x="330368" y="1307167"/>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E6BFAB8A-C25F-4762-8EC5-B6C2A015FB60}"/>
              </a:ext>
            </a:extLst>
          </p:cNvPr>
          <p:cNvSpPr/>
          <p:nvPr/>
        </p:nvSpPr>
        <p:spPr>
          <a:xfrm>
            <a:off x="13764126" y="13090358"/>
            <a:ext cx="2165685" cy="4884821"/>
          </a:xfrm>
          <a:custGeom>
            <a:avLst/>
            <a:gdLst>
              <a:gd name="connsiteX0" fmla="*/ 2911642 w 6978316"/>
              <a:gd name="connsiteY0" fmla="*/ 5077327 h 9529011"/>
              <a:gd name="connsiteX1" fmla="*/ 1804737 w 6978316"/>
              <a:gd name="connsiteY1" fmla="*/ 360948 h 9529011"/>
              <a:gd name="connsiteX2" fmla="*/ 0 w 6978316"/>
              <a:gd name="connsiteY2" fmla="*/ 0 h 9529011"/>
              <a:gd name="connsiteX3" fmla="*/ 1010652 w 6978316"/>
              <a:gd name="connsiteY3" fmla="*/ 5678906 h 9529011"/>
              <a:gd name="connsiteX4" fmla="*/ 4812631 w 6978316"/>
              <a:gd name="connsiteY4" fmla="*/ 4644190 h 9529011"/>
              <a:gd name="connsiteX5" fmla="*/ 6978316 w 6978316"/>
              <a:gd name="connsiteY5" fmla="*/ 9529011 h 9529011"/>
              <a:gd name="connsiteX0" fmla="*/ 1804737 w 6978316"/>
              <a:gd name="connsiteY0" fmla="*/ 360948 h 9529011"/>
              <a:gd name="connsiteX1" fmla="*/ 0 w 6978316"/>
              <a:gd name="connsiteY1" fmla="*/ 0 h 9529011"/>
              <a:gd name="connsiteX2" fmla="*/ 1010652 w 6978316"/>
              <a:gd name="connsiteY2" fmla="*/ 5678906 h 9529011"/>
              <a:gd name="connsiteX3" fmla="*/ 4812631 w 6978316"/>
              <a:gd name="connsiteY3" fmla="*/ 4644190 h 9529011"/>
              <a:gd name="connsiteX4" fmla="*/ 6978316 w 6978316"/>
              <a:gd name="connsiteY4" fmla="*/ 9529011 h 9529011"/>
              <a:gd name="connsiteX0" fmla="*/ 0 w 6978316"/>
              <a:gd name="connsiteY0" fmla="*/ 0 h 9529011"/>
              <a:gd name="connsiteX1" fmla="*/ 1010652 w 6978316"/>
              <a:gd name="connsiteY1" fmla="*/ 5678906 h 9529011"/>
              <a:gd name="connsiteX2" fmla="*/ 4812631 w 6978316"/>
              <a:gd name="connsiteY2" fmla="*/ 4644190 h 9529011"/>
              <a:gd name="connsiteX3" fmla="*/ 6978316 w 6978316"/>
              <a:gd name="connsiteY3" fmla="*/ 9529011 h 9529011"/>
              <a:gd name="connsiteX0" fmla="*/ 0 w 5967664"/>
              <a:gd name="connsiteY0" fmla="*/ 1034716 h 4884821"/>
              <a:gd name="connsiteX1" fmla="*/ 3801979 w 5967664"/>
              <a:gd name="connsiteY1" fmla="*/ 0 h 4884821"/>
              <a:gd name="connsiteX2" fmla="*/ 5967664 w 5967664"/>
              <a:gd name="connsiteY2" fmla="*/ 4884821 h 4884821"/>
              <a:gd name="connsiteX0" fmla="*/ 0 w 2165685"/>
              <a:gd name="connsiteY0" fmla="*/ 0 h 4884821"/>
              <a:gd name="connsiteX1" fmla="*/ 2165685 w 2165685"/>
              <a:gd name="connsiteY1" fmla="*/ 4884821 h 4884821"/>
            </a:gdLst>
            <a:ahLst/>
            <a:cxnLst>
              <a:cxn ang="0">
                <a:pos x="connsiteX0" y="connsiteY0"/>
              </a:cxn>
              <a:cxn ang="0">
                <a:pos x="connsiteX1" y="connsiteY1"/>
              </a:cxn>
            </a:cxnLst>
            <a:rect l="l" t="t" r="r" b="b"/>
            <a:pathLst>
              <a:path w="2165685" h="4884821">
                <a:moveTo>
                  <a:pt x="0" y="0"/>
                </a:moveTo>
                <a:lnTo>
                  <a:pt x="2165685" y="4884821"/>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5F06CE33-1B3A-4D47-A377-6C3483401543}"/>
              </a:ext>
            </a:extLst>
          </p:cNvPr>
          <p:cNvSpPr/>
          <p:nvPr/>
        </p:nvSpPr>
        <p:spPr>
          <a:xfrm>
            <a:off x="10804358" y="13932568"/>
            <a:ext cx="2093495" cy="4042611"/>
          </a:xfrm>
          <a:custGeom>
            <a:avLst/>
            <a:gdLst>
              <a:gd name="connsiteX0" fmla="*/ 0 w 2093495"/>
              <a:gd name="connsiteY0" fmla="*/ 0 h 4042611"/>
              <a:gd name="connsiteX1" fmla="*/ 0 w 2093495"/>
              <a:gd name="connsiteY1" fmla="*/ 0 h 4042611"/>
              <a:gd name="connsiteX2" fmla="*/ 2093495 w 2093495"/>
              <a:gd name="connsiteY2" fmla="*/ 4042611 h 4042611"/>
            </a:gdLst>
            <a:ahLst/>
            <a:cxnLst>
              <a:cxn ang="0">
                <a:pos x="connsiteX0" y="connsiteY0"/>
              </a:cxn>
              <a:cxn ang="0">
                <a:pos x="connsiteX1" y="connsiteY1"/>
              </a:cxn>
              <a:cxn ang="0">
                <a:pos x="connsiteX2" y="connsiteY2"/>
              </a:cxn>
            </a:cxnLst>
            <a:rect l="l" t="t" r="r" b="b"/>
            <a:pathLst>
              <a:path w="2093495" h="4042611">
                <a:moveTo>
                  <a:pt x="0" y="0"/>
                </a:moveTo>
                <a:lnTo>
                  <a:pt x="0" y="0"/>
                </a:lnTo>
                <a:lnTo>
                  <a:pt x="2093495" y="4042611"/>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81AA0E3B-82B4-46BC-8DB5-1416577C0B0A}"/>
              </a:ext>
            </a:extLst>
          </p:cNvPr>
          <p:cNvSpPr/>
          <p:nvPr/>
        </p:nvSpPr>
        <p:spPr>
          <a:xfrm>
            <a:off x="12055642" y="14919158"/>
            <a:ext cx="2430379" cy="1299410"/>
          </a:xfrm>
          <a:custGeom>
            <a:avLst/>
            <a:gdLst>
              <a:gd name="connsiteX0" fmla="*/ 0 w 2430379"/>
              <a:gd name="connsiteY0" fmla="*/ 1299410 h 1299410"/>
              <a:gd name="connsiteX1" fmla="*/ 2430379 w 2430379"/>
              <a:gd name="connsiteY1" fmla="*/ 0 h 1299410"/>
            </a:gdLst>
            <a:ahLst/>
            <a:cxnLst>
              <a:cxn ang="0">
                <a:pos x="connsiteX0" y="connsiteY0"/>
              </a:cxn>
              <a:cxn ang="0">
                <a:pos x="connsiteX1" y="connsiteY1"/>
              </a:cxn>
            </a:cxnLst>
            <a:rect l="l" t="t" r="r" b="b"/>
            <a:pathLst>
              <a:path w="2430379" h="1299410">
                <a:moveTo>
                  <a:pt x="0" y="1299410"/>
                </a:moveTo>
                <a:lnTo>
                  <a:pt x="2430379"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FEAD703B-4140-4BF8-B437-1E6EA17C44C0}"/>
              </a:ext>
            </a:extLst>
          </p:cNvPr>
          <p:cNvSpPr/>
          <p:nvPr/>
        </p:nvSpPr>
        <p:spPr>
          <a:xfrm>
            <a:off x="12705347" y="16387011"/>
            <a:ext cx="2430379" cy="1251284"/>
          </a:xfrm>
          <a:custGeom>
            <a:avLst/>
            <a:gdLst>
              <a:gd name="connsiteX0" fmla="*/ 0 w 2430379"/>
              <a:gd name="connsiteY0" fmla="*/ 1251284 h 1251284"/>
              <a:gd name="connsiteX1" fmla="*/ 2430379 w 2430379"/>
              <a:gd name="connsiteY1" fmla="*/ 0 h 1251284"/>
            </a:gdLst>
            <a:ahLst/>
            <a:cxnLst>
              <a:cxn ang="0">
                <a:pos x="connsiteX0" y="connsiteY0"/>
              </a:cxn>
              <a:cxn ang="0">
                <a:pos x="connsiteX1" y="connsiteY1"/>
              </a:cxn>
            </a:cxnLst>
            <a:rect l="l" t="t" r="r" b="b"/>
            <a:pathLst>
              <a:path w="2430379" h="1251284">
                <a:moveTo>
                  <a:pt x="0" y="1251284"/>
                </a:moveTo>
                <a:lnTo>
                  <a:pt x="2430379"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6DBBCEA9-B36D-45E6-9CE5-B31D426926C3}"/>
              </a:ext>
            </a:extLst>
          </p:cNvPr>
          <p:cNvSpPr/>
          <p:nvPr/>
        </p:nvSpPr>
        <p:spPr>
          <a:xfrm>
            <a:off x="7262103" y="8073681"/>
            <a:ext cx="4743528" cy="5740253"/>
          </a:xfrm>
          <a:custGeom>
            <a:avLst/>
            <a:gdLst>
              <a:gd name="connsiteX0" fmla="*/ 0 w 4651513"/>
              <a:gd name="connsiteY0" fmla="*/ 0 h 6003235"/>
              <a:gd name="connsiteX1" fmla="*/ 268356 w 4651513"/>
              <a:gd name="connsiteY1" fmla="*/ 9940 h 6003235"/>
              <a:gd name="connsiteX2" fmla="*/ 387626 w 4651513"/>
              <a:gd name="connsiteY2" fmla="*/ 397566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570382 w 4651513"/>
              <a:gd name="connsiteY8" fmla="*/ 1311966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651513"/>
              <a:gd name="connsiteY0" fmla="*/ 0 h 6003235"/>
              <a:gd name="connsiteX1" fmla="*/ 268356 w 4651513"/>
              <a:gd name="connsiteY1" fmla="*/ 9940 h 6003235"/>
              <a:gd name="connsiteX2" fmla="*/ 387626 w 4651513"/>
              <a:gd name="connsiteY2" fmla="*/ 397566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600200 w 4651513"/>
              <a:gd name="connsiteY8" fmla="*/ 1252332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651513"/>
              <a:gd name="connsiteY0" fmla="*/ 0 h 6003235"/>
              <a:gd name="connsiteX1" fmla="*/ 268356 w 4651513"/>
              <a:gd name="connsiteY1" fmla="*/ 9940 h 6003235"/>
              <a:gd name="connsiteX2" fmla="*/ 410630 w 4651513"/>
              <a:gd name="connsiteY2" fmla="*/ 501083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600200 w 4651513"/>
              <a:gd name="connsiteY8" fmla="*/ 1252332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651513"/>
              <a:gd name="connsiteY0" fmla="*/ 0 h 6003235"/>
              <a:gd name="connsiteX1" fmla="*/ 193594 w 4651513"/>
              <a:gd name="connsiteY1" fmla="*/ 262982 h 6003235"/>
              <a:gd name="connsiteX2" fmla="*/ 410630 w 4651513"/>
              <a:gd name="connsiteY2" fmla="*/ 501083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600200 w 4651513"/>
              <a:gd name="connsiteY8" fmla="*/ 1252332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743528"/>
              <a:gd name="connsiteY0" fmla="*/ 283358 h 5740253"/>
              <a:gd name="connsiteX1" fmla="*/ 285609 w 4743528"/>
              <a:gd name="connsiteY1" fmla="*/ 0 h 5740253"/>
              <a:gd name="connsiteX2" fmla="*/ 502645 w 4743528"/>
              <a:gd name="connsiteY2" fmla="*/ 238101 h 5740253"/>
              <a:gd name="connsiteX3" fmla="*/ 807632 w 4743528"/>
              <a:gd name="connsiteY3" fmla="*/ 124645 h 5740253"/>
              <a:gd name="connsiteX4" fmla="*/ 867267 w 4743528"/>
              <a:gd name="connsiteY4" fmla="*/ 542088 h 5740253"/>
              <a:gd name="connsiteX5" fmla="*/ 1314528 w 4743528"/>
              <a:gd name="connsiteY5" fmla="*/ 482453 h 5740253"/>
              <a:gd name="connsiteX6" fmla="*/ 1453676 w 4743528"/>
              <a:gd name="connsiteY6" fmla="*/ 750810 h 5740253"/>
              <a:gd name="connsiteX7" fmla="*/ 1662397 w 4743528"/>
              <a:gd name="connsiteY7" fmla="*/ 780627 h 5740253"/>
              <a:gd name="connsiteX8" fmla="*/ 1692215 w 4743528"/>
              <a:gd name="connsiteY8" fmla="*/ 989350 h 5740253"/>
              <a:gd name="connsiteX9" fmla="*/ 1881058 w 4743528"/>
              <a:gd name="connsiteY9" fmla="*/ 939653 h 5740253"/>
              <a:gd name="connsiteX10" fmla="*/ 1940693 w 4743528"/>
              <a:gd name="connsiteY10" fmla="*/ 1138436 h 5740253"/>
              <a:gd name="connsiteX11" fmla="*/ 2040084 w 4743528"/>
              <a:gd name="connsiteY11" fmla="*/ 1138436 h 5740253"/>
              <a:gd name="connsiteX12" fmla="*/ 2179232 w 4743528"/>
              <a:gd name="connsiteY12" fmla="*/ 1367036 h 5740253"/>
              <a:gd name="connsiteX13" fmla="*/ 2378015 w 4743528"/>
              <a:gd name="connsiteY13" fmla="*/ 1536001 h 5740253"/>
              <a:gd name="connsiteX14" fmla="*/ 2626493 w 4743528"/>
              <a:gd name="connsiteY14" fmla="*/ 1585697 h 5740253"/>
              <a:gd name="connsiteX15" fmla="*/ 2924667 w 4743528"/>
              <a:gd name="connsiteY15" fmla="*/ 1545940 h 5740253"/>
              <a:gd name="connsiteX16" fmla="*/ 3143328 w 4743528"/>
              <a:gd name="connsiteY16" fmla="*/ 1685088 h 5740253"/>
              <a:gd name="connsiteX17" fmla="*/ 3361989 w 4743528"/>
              <a:gd name="connsiteY17" fmla="*/ 1625453 h 5740253"/>
              <a:gd name="connsiteX18" fmla="*/ 3540893 w 4743528"/>
              <a:gd name="connsiteY18" fmla="*/ 1854053 h 5740253"/>
              <a:gd name="connsiteX19" fmla="*/ 3620406 w 4743528"/>
              <a:gd name="connsiteY19" fmla="*/ 2092592 h 5740253"/>
              <a:gd name="connsiteX20" fmla="*/ 3521015 w 4743528"/>
              <a:gd name="connsiteY20" fmla="*/ 2380827 h 5740253"/>
              <a:gd name="connsiteX21" fmla="*/ 3819189 w 4743528"/>
              <a:gd name="connsiteY21" fmla="*/ 2828088 h 5740253"/>
              <a:gd name="connsiteX22" fmla="*/ 3739676 w 4743528"/>
              <a:gd name="connsiteY22" fmla="*/ 2997053 h 5740253"/>
              <a:gd name="connsiteX23" fmla="*/ 4087545 w 4743528"/>
              <a:gd name="connsiteY23" fmla="*/ 3573523 h 5740253"/>
              <a:gd name="connsiteX24" fmla="*/ 3858945 w 4743528"/>
              <a:gd name="connsiteY24" fmla="*/ 3911453 h 5740253"/>
              <a:gd name="connsiteX25" fmla="*/ 4008032 w 4743528"/>
              <a:gd name="connsiteY25" fmla="*/ 4209627 h 5740253"/>
              <a:gd name="connsiteX26" fmla="*/ 3819189 w 4743528"/>
              <a:gd name="connsiteY26" fmla="*/ 4368653 h 5740253"/>
              <a:gd name="connsiteX27" fmla="*/ 3918580 w 4743528"/>
              <a:gd name="connsiteY27" fmla="*/ 4497862 h 5740253"/>
              <a:gd name="connsiteX28" fmla="*/ 3829128 w 4743528"/>
              <a:gd name="connsiteY28" fmla="*/ 4746340 h 5740253"/>
              <a:gd name="connsiteX29" fmla="*/ 3908641 w 4743528"/>
              <a:gd name="connsiteY29" fmla="*/ 4915305 h 5740253"/>
              <a:gd name="connsiteX30" fmla="*/ 4107424 w 4743528"/>
              <a:gd name="connsiteY30" fmla="*/ 5034575 h 5740253"/>
              <a:gd name="connsiteX31" fmla="*/ 4296267 w 4743528"/>
              <a:gd name="connsiteY31" fmla="*/ 4984879 h 5740253"/>
              <a:gd name="connsiteX32" fmla="*/ 4445354 w 4743528"/>
              <a:gd name="connsiteY32" fmla="*/ 5263175 h 5740253"/>
              <a:gd name="connsiteX33" fmla="*/ 4485110 w 4743528"/>
              <a:gd name="connsiteY33" fmla="*/ 5481836 h 5740253"/>
              <a:gd name="connsiteX34" fmla="*/ 4713710 w 4743528"/>
              <a:gd name="connsiteY34" fmla="*/ 5601105 h 5740253"/>
              <a:gd name="connsiteX35" fmla="*/ 4743528 w 4743528"/>
              <a:gd name="connsiteY35" fmla="*/ 5740253 h 5740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43528" h="5740253">
                <a:moveTo>
                  <a:pt x="0" y="283358"/>
                </a:moveTo>
                <a:lnTo>
                  <a:pt x="285609" y="0"/>
                </a:lnTo>
                <a:lnTo>
                  <a:pt x="502645" y="238101"/>
                </a:lnTo>
                <a:lnTo>
                  <a:pt x="807632" y="124645"/>
                </a:lnTo>
                <a:lnTo>
                  <a:pt x="867267" y="542088"/>
                </a:lnTo>
                <a:lnTo>
                  <a:pt x="1314528" y="482453"/>
                </a:lnTo>
                <a:lnTo>
                  <a:pt x="1453676" y="750810"/>
                </a:lnTo>
                <a:lnTo>
                  <a:pt x="1662397" y="780627"/>
                </a:lnTo>
                <a:lnTo>
                  <a:pt x="1692215" y="989350"/>
                </a:lnTo>
                <a:lnTo>
                  <a:pt x="1881058" y="939653"/>
                </a:lnTo>
                <a:lnTo>
                  <a:pt x="1940693" y="1138436"/>
                </a:lnTo>
                <a:lnTo>
                  <a:pt x="2040084" y="1138436"/>
                </a:lnTo>
                <a:lnTo>
                  <a:pt x="2179232" y="1367036"/>
                </a:lnTo>
                <a:lnTo>
                  <a:pt x="2378015" y="1536001"/>
                </a:lnTo>
                <a:lnTo>
                  <a:pt x="2626493" y="1585697"/>
                </a:lnTo>
                <a:lnTo>
                  <a:pt x="2924667" y="1545940"/>
                </a:lnTo>
                <a:lnTo>
                  <a:pt x="3143328" y="1685088"/>
                </a:lnTo>
                <a:lnTo>
                  <a:pt x="3361989" y="1625453"/>
                </a:lnTo>
                <a:lnTo>
                  <a:pt x="3540893" y="1854053"/>
                </a:lnTo>
                <a:lnTo>
                  <a:pt x="3620406" y="2092592"/>
                </a:lnTo>
                <a:lnTo>
                  <a:pt x="3521015" y="2380827"/>
                </a:lnTo>
                <a:lnTo>
                  <a:pt x="3819189" y="2828088"/>
                </a:lnTo>
                <a:lnTo>
                  <a:pt x="3739676" y="2997053"/>
                </a:lnTo>
                <a:lnTo>
                  <a:pt x="4087545" y="3573523"/>
                </a:lnTo>
                <a:lnTo>
                  <a:pt x="3858945" y="3911453"/>
                </a:lnTo>
                <a:lnTo>
                  <a:pt x="4008032" y="4209627"/>
                </a:lnTo>
                <a:lnTo>
                  <a:pt x="3819189" y="4368653"/>
                </a:lnTo>
                <a:lnTo>
                  <a:pt x="3918580" y="4497862"/>
                </a:lnTo>
                <a:lnTo>
                  <a:pt x="3829128" y="4746340"/>
                </a:lnTo>
                <a:lnTo>
                  <a:pt x="3908641" y="4915305"/>
                </a:lnTo>
                <a:lnTo>
                  <a:pt x="4107424" y="5034575"/>
                </a:lnTo>
                <a:lnTo>
                  <a:pt x="4296267" y="4984879"/>
                </a:lnTo>
                <a:lnTo>
                  <a:pt x="4445354" y="5263175"/>
                </a:lnTo>
                <a:lnTo>
                  <a:pt x="4485110" y="5481836"/>
                </a:lnTo>
                <a:lnTo>
                  <a:pt x="4713710" y="5601105"/>
                </a:lnTo>
                <a:lnTo>
                  <a:pt x="4743528" y="5740253"/>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7" name="Freeform: Shape 286">
            <a:extLst>
              <a:ext uri="{FF2B5EF4-FFF2-40B4-BE49-F238E27FC236}">
                <a16:creationId xmlns:a16="http://schemas.microsoft.com/office/drawing/2014/main" id="{BF8801E0-60F3-45D4-B971-B8D28CB203BE}"/>
              </a:ext>
            </a:extLst>
          </p:cNvPr>
          <p:cNvSpPr/>
          <p:nvPr/>
        </p:nvSpPr>
        <p:spPr>
          <a:xfrm>
            <a:off x="9510909" y="9589804"/>
            <a:ext cx="2981739" cy="2395330"/>
          </a:xfrm>
          <a:custGeom>
            <a:avLst/>
            <a:gdLst>
              <a:gd name="connsiteX0" fmla="*/ 139148 w 2981739"/>
              <a:gd name="connsiteY0" fmla="*/ 0 h 2395330"/>
              <a:gd name="connsiteX1" fmla="*/ 0 w 2981739"/>
              <a:gd name="connsiteY1" fmla="*/ 357808 h 2395330"/>
              <a:gd name="connsiteX2" fmla="*/ 79513 w 2981739"/>
              <a:gd name="connsiteY2" fmla="*/ 546652 h 2395330"/>
              <a:gd name="connsiteX3" fmla="*/ 318052 w 2981739"/>
              <a:gd name="connsiteY3" fmla="*/ 586408 h 2395330"/>
              <a:gd name="connsiteX4" fmla="*/ 487018 w 2981739"/>
              <a:gd name="connsiteY4" fmla="*/ 834887 h 2395330"/>
              <a:gd name="connsiteX5" fmla="*/ 576470 w 2981739"/>
              <a:gd name="connsiteY5" fmla="*/ 854765 h 2395330"/>
              <a:gd name="connsiteX6" fmla="*/ 864704 w 2981739"/>
              <a:gd name="connsiteY6" fmla="*/ 795130 h 2395330"/>
              <a:gd name="connsiteX7" fmla="*/ 1003852 w 2981739"/>
              <a:gd name="connsiteY7" fmla="*/ 894522 h 2395330"/>
              <a:gd name="connsiteX8" fmla="*/ 1103244 w 2981739"/>
              <a:gd name="connsiteY8" fmla="*/ 834887 h 2395330"/>
              <a:gd name="connsiteX9" fmla="*/ 1063487 w 2981739"/>
              <a:gd name="connsiteY9" fmla="*/ 655982 h 2395330"/>
              <a:gd name="connsiteX10" fmla="*/ 1570383 w 2981739"/>
              <a:gd name="connsiteY10" fmla="*/ 347869 h 2395330"/>
              <a:gd name="connsiteX11" fmla="*/ 1699591 w 2981739"/>
              <a:gd name="connsiteY11" fmla="*/ 646043 h 2395330"/>
              <a:gd name="connsiteX12" fmla="*/ 2057400 w 2981739"/>
              <a:gd name="connsiteY12" fmla="*/ 357808 h 2395330"/>
              <a:gd name="connsiteX13" fmla="*/ 2126974 w 2981739"/>
              <a:gd name="connsiteY13" fmla="*/ 427382 h 2395330"/>
              <a:gd name="connsiteX14" fmla="*/ 2146852 w 2981739"/>
              <a:gd name="connsiteY14" fmla="*/ 487017 h 2395330"/>
              <a:gd name="connsiteX15" fmla="*/ 2206487 w 2981739"/>
              <a:gd name="connsiteY15" fmla="*/ 646043 h 2395330"/>
              <a:gd name="connsiteX16" fmla="*/ 2524539 w 2981739"/>
              <a:gd name="connsiteY16" fmla="*/ 477078 h 2395330"/>
              <a:gd name="connsiteX17" fmla="*/ 2673626 w 2981739"/>
              <a:gd name="connsiteY17" fmla="*/ 964095 h 2395330"/>
              <a:gd name="connsiteX18" fmla="*/ 2554357 w 2981739"/>
              <a:gd name="connsiteY18" fmla="*/ 1123122 h 2395330"/>
              <a:gd name="connsiteX19" fmla="*/ 2842591 w 2981739"/>
              <a:gd name="connsiteY19" fmla="*/ 1411356 h 2395330"/>
              <a:gd name="connsiteX20" fmla="*/ 2733261 w 2981739"/>
              <a:gd name="connsiteY20" fmla="*/ 1600200 h 2395330"/>
              <a:gd name="connsiteX21" fmla="*/ 2802835 w 2981739"/>
              <a:gd name="connsiteY21" fmla="*/ 1789043 h 2395330"/>
              <a:gd name="connsiteX22" fmla="*/ 2981739 w 2981739"/>
              <a:gd name="connsiteY22" fmla="*/ 1898374 h 2395330"/>
              <a:gd name="connsiteX23" fmla="*/ 2882348 w 2981739"/>
              <a:gd name="connsiteY23" fmla="*/ 2107095 h 2395330"/>
              <a:gd name="connsiteX24" fmla="*/ 2902226 w 2981739"/>
              <a:gd name="connsiteY24" fmla="*/ 2246243 h 2395330"/>
              <a:gd name="connsiteX25" fmla="*/ 2743200 w 2981739"/>
              <a:gd name="connsiteY25" fmla="*/ 2385391 h 2395330"/>
              <a:gd name="connsiteX26" fmla="*/ 2454965 w 2981739"/>
              <a:gd name="connsiteY26" fmla="*/ 2276061 h 2395330"/>
              <a:gd name="connsiteX27" fmla="*/ 2236304 w 2981739"/>
              <a:gd name="connsiteY27" fmla="*/ 2355574 h 2395330"/>
              <a:gd name="connsiteX28" fmla="*/ 2047461 w 2981739"/>
              <a:gd name="connsiteY28" fmla="*/ 2355574 h 2395330"/>
              <a:gd name="connsiteX29" fmla="*/ 1948070 w 2981739"/>
              <a:gd name="connsiteY29" fmla="*/ 2216426 h 2395330"/>
              <a:gd name="connsiteX30" fmla="*/ 1620078 w 2981739"/>
              <a:gd name="connsiteY30" fmla="*/ 2395330 h 239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81739" h="2395330">
                <a:moveTo>
                  <a:pt x="139148" y="0"/>
                </a:moveTo>
                <a:lnTo>
                  <a:pt x="0" y="357808"/>
                </a:lnTo>
                <a:lnTo>
                  <a:pt x="79513" y="546652"/>
                </a:lnTo>
                <a:lnTo>
                  <a:pt x="318052" y="586408"/>
                </a:lnTo>
                <a:lnTo>
                  <a:pt x="487018" y="834887"/>
                </a:lnTo>
                <a:lnTo>
                  <a:pt x="576470" y="854765"/>
                </a:lnTo>
                <a:lnTo>
                  <a:pt x="864704" y="795130"/>
                </a:lnTo>
                <a:lnTo>
                  <a:pt x="1003852" y="894522"/>
                </a:lnTo>
                <a:lnTo>
                  <a:pt x="1103244" y="834887"/>
                </a:lnTo>
                <a:lnTo>
                  <a:pt x="1063487" y="655982"/>
                </a:lnTo>
                <a:lnTo>
                  <a:pt x="1570383" y="347869"/>
                </a:lnTo>
                <a:lnTo>
                  <a:pt x="1699591" y="646043"/>
                </a:lnTo>
                <a:lnTo>
                  <a:pt x="2057400" y="357808"/>
                </a:lnTo>
                <a:cubicBezTo>
                  <a:pt x="2080591" y="380999"/>
                  <a:pt x="2108305" y="400416"/>
                  <a:pt x="2126974" y="427382"/>
                </a:cubicBezTo>
                <a:cubicBezTo>
                  <a:pt x="2138901" y="444610"/>
                  <a:pt x="2146852" y="487017"/>
                  <a:pt x="2146852" y="487017"/>
                </a:cubicBezTo>
                <a:lnTo>
                  <a:pt x="2206487" y="646043"/>
                </a:lnTo>
                <a:lnTo>
                  <a:pt x="2524539" y="477078"/>
                </a:lnTo>
                <a:lnTo>
                  <a:pt x="2673626" y="964095"/>
                </a:lnTo>
                <a:lnTo>
                  <a:pt x="2554357" y="1123122"/>
                </a:lnTo>
                <a:lnTo>
                  <a:pt x="2842591" y="1411356"/>
                </a:lnTo>
                <a:lnTo>
                  <a:pt x="2733261" y="1600200"/>
                </a:lnTo>
                <a:lnTo>
                  <a:pt x="2802835" y="1789043"/>
                </a:lnTo>
                <a:lnTo>
                  <a:pt x="2981739" y="1898374"/>
                </a:lnTo>
                <a:lnTo>
                  <a:pt x="2882348" y="2107095"/>
                </a:lnTo>
                <a:lnTo>
                  <a:pt x="2902226" y="2246243"/>
                </a:lnTo>
                <a:lnTo>
                  <a:pt x="2743200" y="2385391"/>
                </a:lnTo>
                <a:lnTo>
                  <a:pt x="2454965" y="2276061"/>
                </a:lnTo>
                <a:lnTo>
                  <a:pt x="2236304" y="2355574"/>
                </a:lnTo>
                <a:lnTo>
                  <a:pt x="2047461" y="2355574"/>
                </a:lnTo>
                <a:lnTo>
                  <a:pt x="1948070" y="2216426"/>
                </a:lnTo>
                <a:lnTo>
                  <a:pt x="1620078" y="239533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8" name="Group 287">
            <a:extLst>
              <a:ext uri="{FF2B5EF4-FFF2-40B4-BE49-F238E27FC236}">
                <a16:creationId xmlns:a16="http://schemas.microsoft.com/office/drawing/2014/main" id="{CEEE0484-90F9-4A1B-BD0D-5CD34757959B}"/>
              </a:ext>
            </a:extLst>
          </p:cNvPr>
          <p:cNvGrpSpPr/>
          <p:nvPr/>
        </p:nvGrpSpPr>
        <p:grpSpPr>
          <a:xfrm rot="2559449">
            <a:off x="8799922" y="1553581"/>
            <a:ext cx="1759904" cy="3543471"/>
            <a:chOff x="7673796" y="5111743"/>
            <a:chExt cx="1759904" cy="3543471"/>
          </a:xfrm>
        </p:grpSpPr>
        <p:grpSp>
          <p:nvGrpSpPr>
            <p:cNvPr id="383" name="Group 382">
              <a:extLst>
                <a:ext uri="{FF2B5EF4-FFF2-40B4-BE49-F238E27FC236}">
                  <a16:creationId xmlns:a16="http://schemas.microsoft.com/office/drawing/2014/main" id="{025B56E3-DC80-4F4E-A0EF-E7BCB202CC5D}"/>
                </a:ext>
              </a:extLst>
            </p:cNvPr>
            <p:cNvGrpSpPr>
              <a:grpSpLocks noChangeAspect="1"/>
            </p:cNvGrpSpPr>
            <p:nvPr/>
          </p:nvGrpSpPr>
          <p:grpSpPr>
            <a:xfrm rot="18447986">
              <a:off x="8489139" y="5759252"/>
              <a:ext cx="1592070" cy="297052"/>
              <a:chOff x="4023861" y="13828508"/>
              <a:chExt cx="252015" cy="39892"/>
            </a:xfrm>
            <a:solidFill>
              <a:srgbClr val="C00000"/>
            </a:solidFill>
          </p:grpSpPr>
          <p:sp>
            <p:nvSpPr>
              <p:cNvPr id="394" name="Isosceles Triangle 393">
                <a:extLst>
                  <a:ext uri="{FF2B5EF4-FFF2-40B4-BE49-F238E27FC236}">
                    <a16:creationId xmlns:a16="http://schemas.microsoft.com/office/drawing/2014/main" id="{6966CE0C-C6E6-4A00-9847-C376AA1522C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Isosceles Triangle 394">
                <a:extLst>
                  <a:ext uri="{FF2B5EF4-FFF2-40B4-BE49-F238E27FC236}">
                    <a16:creationId xmlns:a16="http://schemas.microsoft.com/office/drawing/2014/main" id="{5C321C15-1CCF-4F4D-8D5E-8206C31BE5A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Isosceles Triangle 395">
                <a:extLst>
                  <a:ext uri="{FF2B5EF4-FFF2-40B4-BE49-F238E27FC236}">
                    <a16:creationId xmlns:a16="http://schemas.microsoft.com/office/drawing/2014/main" id="{FFB6471D-8329-44EF-B9CD-EDA01862790D}"/>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Isosceles Triangle 396">
                <a:extLst>
                  <a:ext uri="{FF2B5EF4-FFF2-40B4-BE49-F238E27FC236}">
                    <a16:creationId xmlns:a16="http://schemas.microsoft.com/office/drawing/2014/main" id="{9AA8CF11-F635-4A4F-BFF0-FBA5AE8DE8C6}"/>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4" name="Group 383">
              <a:extLst>
                <a:ext uri="{FF2B5EF4-FFF2-40B4-BE49-F238E27FC236}">
                  <a16:creationId xmlns:a16="http://schemas.microsoft.com/office/drawing/2014/main" id="{892320A3-FEFA-4D5B-A675-27F848B9A4AE}"/>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390" name="Isosceles Triangle 389">
                <a:extLst>
                  <a:ext uri="{FF2B5EF4-FFF2-40B4-BE49-F238E27FC236}">
                    <a16:creationId xmlns:a16="http://schemas.microsoft.com/office/drawing/2014/main" id="{F17A6BAF-B5CF-4644-AB3D-BF202B58384F}"/>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Isosceles Triangle 390">
                <a:extLst>
                  <a:ext uri="{FF2B5EF4-FFF2-40B4-BE49-F238E27FC236}">
                    <a16:creationId xmlns:a16="http://schemas.microsoft.com/office/drawing/2014/main" id="{3BA678A8-6E94-4479-99B6-6F3D0EFA1BB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Isosceles Triangle 391">
                <a:extLst>
                  <a:ext uri="{FF2B5EF4-FFF2-40B4-BE49-F238E27FC236}">
                    <a16:creationId xmlns:a16="http://schemas.microsoft.com/office/drawing/2014/main" id="{1ABCF424-B489-458B-94FB-C1CA90ECC9C0}"/>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Isosceles Triangle 392">
                <a:extLst>
                  <a:ext uri="{FF2B5EF4-FFF2-40B4-BE49-F238E27FC236}">
                    <a16:creationId xmlns:a16="http://schemas.microsoft.com/office/drawing/2014/main" id="{F3EF0460-A93C-4591-B495-1AEBB03F5CC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5" name="Group 384">
              <a:extLst>
                <a:ext uri="{FF2B5EF4-FFF2-40B4-BE49-F238E27FC236}">
                  <a16:creationId xmlns:a16="http://schemas.microsoft.com/office/drawing/2014/main" id="{D1ED5E3A-A643-438B-BD39-A53ADE91A030}"/>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386" name="Isosceles Triangle 385">
                <a:extLst>
                  <a:ext uri="{FF2B5EF4-FFF2-40B4-BE49-F238E27FC236}">
                    <a16:creationId xmlns:a16="http://schemas.microsoft.com/office/drawing/2014/main" id="{56397A9A-D8A9-47C2-A821-7B3A5F93C0A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Isosceles Triangle 386">
                <a:extLst>
                  <a:ext uri="{FF2B5EF4-FFF2-40B4-BE49-F238E27FC236}">
                    <a16:creationId xmlns:a16="http://schemas.microsoft.com/office/drawing/2014/main" id="{601596FA-A906-4C91-9DB2-FD6A4506AC9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Isosceles Triangle 387">
                <a:extLst>
                  <a:ext uri="{FF2B5EF4-FFF2-40B4-BE49-F238E27FC236}">
                    <a16:creationId xmlns:a16="http://schemas.microsoft.com/office/drawing/2014/main" id="{A1E5AF24-0867-4C1F-A04F-AD081CF4480E}"/>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Isosceles Triangle 388">
                <a:extLst>
                  <a:ext uri="{FF2B5EF4-FFF2-40B4-BE49-F238E27FC236}">
                    <a16:creationId xmlns:a16="http://schemas.microsoft.com/office/drawing/2014/main" id="{2E397CE4-10F5-4DD5-A775-77030BB114BB}"/>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89" name="Group 288">
            <a:extLst>
              <a:ext uri="{FF2B5EF4-FFF2-40B4-BE49-F238E27FC236}">
                <a16:creationId xmlns:a16="http://schemas.microsoft.com/office/drawing/2014/main" id="{73CF73FD-E2DE-42AB-BF2D-A5F0EA53AFE7}"/>
              </a:ext>
            </a:extLst>
          </p:cNvPr>
          <p:cNvGrpSpPr/>
          <p:nvPr/>
        </p:nvGrpSpPr>
        <p:grpSpPr>
          <a:xfrm rot="2570081">
            <a:off x="4801879" y="2301241"/>
            <a:ext cx="1759904" cy="3543471"/>
            <a:chOff x="7673796" y="5111743"/>
            <a:chExt cx="1759904" cy="3543471"/>
          </a:xfrm>
        </p:grpSpPr>
        <p:grpSp>
          <p:nvGrpSpPr>
            <p:cNvPr id="368" name="Group 367">
              <a:extLst>
                <a:ext uri="{FF2B5EF4-FFF2-40B4-BE49-F238E27FC236}">
                  <a16:creationId xmlns:a16="http://schemas.microsoft.com/office/drawing/2014/main" id="{781D2F76-D3B4-4EE9-B63D-416E7A856929}"/>
                </a:ext>
              </a:extLst>
            </p:cNvPr>
            <p:cNvGrpSpPr>
              <a:grpSpLocks noChangeAspect="1"/>
            </p:cNvGrpSpPr>
            <p:nvPr/>
          </p:nvGrpSpPr>
          <p:grpSpPr>
            <a:xfrm rot="18447986">
              <a:off x="8489139" y="5759252"/>
              <a:ext cx="1592070" cy="297052"/>
              <a:chOff x="4023861" y="13828508"/>
              <a:chExt cx="252015" cy="39892"/>
            </a:xfrm>
            <a:solidFill>
              <a:srgbClr val="C00000"/>
            </a:solidFill>
          </p:grpSpPr>
          <p:sp>
            <p:nvSpPr>
              <p:cNvPr id="379" name="Isosceles Triangle 378">
                <a:extLst>
                  <a:ext uri="{FF2B5EF4-FFF2-40B4-BE49-F238E27FC236}">
                    <a16:creationId xmlns:a16="http://schemas.microsoft.com/office/drawing/2014/main" id="{5798B418-6754-4D26-BC81-5F59D23AEF48}"/>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5945943F-9AA6-4807-A035-C516075B856F}"/>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1B86EDB6-C934-4232-9A6F-6F69F0113C5E}"/>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9125EB13-D841-4A65-BF14-0DA54C25CA07}"/>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9" name="Group 368">
              <a:extLst>
                <a:ext uri="{FF2B5EF4-FFF2-40B4-BE49-F238E27FC236}">
                  <a16:creationId xmlns:a16="http://schemas.microsoft.com/office/drawing/2014/main" id="{1CCA78CF-36B7-4539-88ED-48D86F1D2A15}"/>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375" name="Isosceles Triangle 374">
                <a:extLst>
                  <a:ext uri="{FF2B5EF4-FFF2-40B4-BE49-F238E27FC236}">
                    <a16:creationId xmlns:a16="http://schemas.microsoft.com/office/drawing/2014/main" id="{02C24443-5D23-434B-A2DA-F924ABDF633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AC35AEF8-D7C5-4FB0-AC99-15E1A8459CE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C3D7598B-6687-405F-B1BE-24304D56B14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Isosceles Triangle 377">
                <a:extLst>
                  <a:ext uri="{FF2B5EF4-FFF2-40B4-BE49-F238E27FC236}">
                    <a16:creationId xmlns:a16="http://schemas.microsoft.com/office/drawing/2014/main" id="{C0D4D3AF-24B6-4353-B560-076B6641585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0" name="Group 369">
              <a:extLst>
                <a:ext uri="{FF2B5EF4-FFF2-40B4-BE49-F238E27FC236}">
                  <a16:creationId xmlns:a16="http://schemas.microsoft.com/office/drawing/2014/main" id="{871A3F16-4EFF-4A26-9061-D9F45A95D9D8}"/>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371" name="Isosceles Triangle 370">
                <a:extLst>
                  <a:ext uri="{FF2B5EF4-FFF2-40B4-BE49-F238E27FC236}">
                    <a16:creationId xmlns:a16="http://schemas.microsoft.com/office/drawing/2014/main" id="{4E3B14F0-B362-4512-9F8B-EA68A65D2DFB}"/>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4DB5CA63-1314-4734-8878-33B0C0417A0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ED8F29FC-6854-45CB-9D9E-DD3BDB8AD94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082A44CC-B836-42AC-82B0-D2F41051FB66}"/>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90" name="Group 289">
            <a:extLst>
              <a:ext uri="{FF2B5EF4-FFF2-40B4-BE49-F238E27FC236}">
                <a16:creationId xmlns:a16="http://schemas.microsoft.com/office/drawing/2014/main" id="{A1F1D302-6E0E-4535-9C84-95960BDFA3DC}"/>
              </a:ext>
            </a:extLst>
          </p:cNvPr>
          <p:cNvGrpSpPr/>
          <p:nvPr/>
        </p:nvGrpSpPr>
        <p:grpSpPr>
          <a:xfrm>
            <a:off x="865522" y="4428866"/>
            <a:ext cx="2760792" cy="518239"/>
            <a:chOff x="4277817" y="4727993"/>
            <a:chExt cx="2760792" cy="518239"/>
          </a:xfrm>
        </p:grpSpPr>
        <p:grpSp>
          <p:nvGrpSpPr>
            <p:cNvPr id="358" name="Group 357">
              <a:extLst>
                <a:ext uri="{FF2B5EF4-FFF2-40B4-BE49-F238E27FC236}">
                  <a16:creationId xmlns:a16="http://schemas.microsoft.com/office/drawing/2014/main" id="{5528C00A-AAF2-4F43-9D13-60BCB93EC03F}"/>
                </a:ext>
              </a:extLst>
            </p:cNvPr>
            <p:cNvGrpSpPr>
              <a:grpSpLocks noChangeAspect="1"/>
            </p:cNvGrpSpPr>
            <p:nvPr/>
          </p:nvGrpSpPr>
          <p:grpSpPr>
            <a:xfrm rot="21007435">
              <a:off x="5446539" y="4727993"/>
              <a:ext cx="1592070" cy="297052"/>
              <a:chOff x="4023861" y="13828508"/>
              <a:chExt cx="252015" cy="39892"/>
            </a:xfrm>
            <a:solidFill>
              <a:srgbClr val="C00000"/>
            </a:solidFill>
          </p:grpSpPr>
          <p:sp>
            <p:nvSpPr>
              <p:cNvPr id="364" name="Isosceles Triangle 363">
                <a:extLst>
                  <a:ext uri="{FF2B5EF4-FFF2-40B4-BE49-F238E27FC236}">
                    <a16:creationId xmlns:a16="http://schemas.microsoft.com/office/drawing/2014/main" id="{8BCA09AF-6C08-4914-9A05-2C05C5F323D4}"/>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3A6E083E-88DC-4521-B98C-6BB7A901A9FE}"/>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985148-6426-4F10-AA0C-8294C14C9C01}"/>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30F9A57D-19EA-45FE-BA54-8B42F2C95E3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9" name="Group 358">
              <a:extLst>
                <a:ext uri="{FF2B5EF4-FFF2-40B4-BE49-F238E27FC236}">
                  <a16:creationId xmlns:a16="http://schemas.microsoft.com/office/drawing/2014/main" id="{20FE76EE-3AD0-4E1E-B9E6-C35E509A098A}"/>
                </a:ext>
              </a:extLst>
            </p:cNvPr>
            <p:cNvGrpSpPr>
              <a:grpSpLocks noChangeAspect="1"/>
            </p:cNvGrpSpPr>
            <p:nvPr/>
          </p:nvGrpSpPr>
          <p:grpSpPr>
            <a:xfrm rot="21007435">
              <a:off x="4277817" y="4949180"/>
              <a:ext cx="1592070" cy="297052"/>
              <a:chOff x="4023861" y="13828508"/>
              <a:chExt cx="252015" cy="39892"/>
            </a:xfrm>
            <a:solidFill>
              <a:srgbClr val="C00000"/>
            </a:solidFill>
          </p:grpSpPr>
          <p:sp>
            <p:nvSpPr>
              <p:cNvPr id="360" name="Isosceles Triangle 359">
                <a:extLst>
                  <a:ext uri="{FF2B5EF4-FFF2-40B4-BE49-F238E27FC236}">
                    <a16:creationId xmlns:a16="http://schemas.microsoft.com/office/drawing/2014/main" id="{450A14DA-0320-4061-B6F7-2C8A992CD4E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C80C1383-5B49-47DC-869D-ACA09F749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5C036389-5074-44BF-BC41-31490E69A8A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84B34204-0953-4036-B668-B615FCB1E042}"/>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57" name="Isosceles Triangle 356">
            <a:extLst>
              <a:ext uri="{FF2B5EF4-FFF2-40B4-BE49-F238E27FC236}">
                <a16:creationId xmlns:a16="http://schemas.microsoft.com/office/drawing/2014/main" id="{46F73542-B828-45A2-AC60-0EBC6CBBB44D}"/>
              </a:ext>
            </a:extLst>
          </p:cNvPr>
          <p:cNvSpPr/>
          <p:nvPr/>
        </p:nvSpPr>
        <p:spPr>
          <a:xfrm rot="973553">
            <a:off x="438573" y="4745104"/>
            <a:ext cx="374979" cy="289435"/>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C955A8A3-BE14-4162-AAC7-60D072666E50}"/>
              </a:ext>
            </a:extLst>
          </p:cNvPr>
          <p:cNvSpPr/>
          <p:nvPr/>
        </p:nvSpPr>
        <p:spPr>
          <a:xfrm>
            <a:off x="12150237" y="10080658"/>
            <a:ext cx="368644" cy="3886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733C1ADC-917B-4E29-9972-6D95C3864ECF}"/>
              </a:ext>
            </a:extLst>
          </p:cNvPr>
          <p:cNvSpPr/>
          <p:nvPr/>
        </p:nvSpPr>
        <p:spPr>
          <a:xfrm>
            <a:off x="11462087" y="10222348"/>
            <a:ext cx="368644" cy="388620"/>
          </a:xfrm>
          <a:prstGeom prst="ellipse">
            <a:avLst/>
          </a:prstGeom>
          <a:solidFill>
            <a:srgbClr val="669900"/>
          </a:solidFill>
          <a:ln>
            <a:solidFill>
              <a:srgbClr val="66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A7D59727-6F83-40EB-BAE4-CE14C994051B}"/>
              </a:ext>
            </a:extLst>
          </p:cNvPr>
          <p:cNvSpPr/>
          <p:nvPr/>
        </p:nvSpPr>
        <p:spPr>
          <a:xfrm>
            <a:off x="10699201" y="12588051"/>
            <a:ext cx="368644" cy="38862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4A6ED8D8-CA5C-406B-8D29-EA6A296DE30C}"/>
              </a:ext>
            </a:extLst>
          </p:cNvPr>
          <p:cNvSpPr/>
          <p:nvPr/>
        </p:nvSpPr>
        <p:spPr>
          <a:xfrm>
            <a:off x="10108359" y="11175955"/>
            <a:ext cx="368644" cy="38862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Shape 295">
            <a:extLst>
              <a:ext uri="{FF2B5EF4-FFF2-40B4-BE49-F238E27FC236}">
                <a16:creationId xmlns:a16="http://schemas.microsoft.com/office/drawing/2014/main" id="{D5CAB491-7B35-4F58-A262-58EBC8A11B9A}"/>
              </a:ext>
            </a:extLst>
          </p:cNvPr>
          <p:cNvSpPr/>
          <p:nvPr/>
        </p:nvSpPr>
        <p:spPr>
          <a:xfrm>
            <a:off x="3003917" y="6413990"/>
            <a:ext cx="11166397" cy="8639886"/>
          </a:xfrm>
          <a:custGeom>
            <a:avLst/>
            <a:gdLst>
              <a:gd name="connsiteX0" fmla="*/ 0 w 11166397"/>
              <a:gd name="connsiteY0" fmla="*/ 0 h 8639886"/>
              <a:gd name="connsiteX1" fmla="*/ 1106906 w 11166397"/>
              <a:gd name="connsiteY1" fmla="*/ 120316 h 8639886"/>
              <a:gd name="connsiteX2" fmla="*/ 2478506 w 11166397"/>
              <a:gd name="connsiteY2" fmla="*/ 72190 h 8639886"/>
              <a:gd name="connsiteX3" fmla="*/ 2983832 w 11166397"/>
              <a:gd name="connsiteY3" fmla="*/ 649705 h 8639886"/>
              <a:gd name="connsiteX4" fmla="*/ 2743200 w 11166397"/>
              <a:gd name="connsiteY4" fmla="*/ 1925053 h 8639886"/>
              <a:gd name="connsiteX5" fmla="*/ 2406316 w 11166397"/>
              <a:gd name="connsiteY5" fmla="*/ 2839453 h 8639886"/>
              <a:gd name="connsiteX6" fmla="*/ 2646948 w 11166397"/>
              <a:gd name="connsiteY6" fmla="*/ 3922295 h 8639886"/>
              <a:gd name="connsiteX7" fmla="*/ 3633537 w 11166397"/>
              <a:gd name="connsiteY7" fmla="*/ 4451684 h 8639886"/>
              <a:gd name="connsiteX8" fmla="*/ 4475748 w 11166397"/>
              <a:gd name="connsiteY8" fmla="*/ 4547937 h 8639886"/>
              <a:gd name="connsiteX9" fmla="*/ 4908885 w 11166397"/>
              <a:gd name="connsiteY9" fmla="*/ 5245768 h 8639886"/>
              <a:gd name="connsiteX10" fmla="*/ 6304548 w 11166397"/>
              <a:gd name="connsiteY10" fmla="*/ 6472990 h 8639886"/>
              <a:gd name="connsiteX11" fmla="*/ 6689558 w 11166397"/>
              <a:gd name="connsiteY11" fmla="*/ 7291137 h 8639886"/>
              <a:gd name="connsiteX12" fmla="*/ 7002379 w 11166397"/>
              <a:gd name="connsiteY12" fmla="*/ 8325853 h 8639886"/>
              <a:gd name="connsiteX13" fmla="*/ 7411453 w 11166397"/>
              <a:gd name="connsiteY13" fmla="*/ 8518358 h 8639886"/>
              <a:gd name="connsiteX14" fmla="*/ 8638674 w 11166397"/>
              <a:gd name="connsiteY14" fmla="*/ 8638674 h 8639886"/>
              <a:gd name="connsiteX15" fmla="*/ 9456821 w 11166397"/>
              <a:gd name="connsiteY15" fmla="*/ 8446168 h 8639886"/>
              <a:gd name="connsiteX16" fmla="*/ 10299032 w 11166397"/>
              <a:gd name="connsiteY16" fmla="*/ 8061158 h 8639886"/>
              <a:gd name="connsiteX17" fmla="*/ 10732169 w 11166397"/>
              <a:gd name="connsiteY17" fmla="*/ 7700211 h 8639886"/>
              <a:gd name="connsiteX18" fmla="*/ 10852485 w 11166397"/>
              <a:gd name="connsiteY18" fmla="*/ 7267074 h 8639886"/>
              <a:gd name="connsiteX19" fmla="*/ 11141242 w 11166397"/>
              <a:gd name="connsiteY19" fmla="*/ 6858000 h 8639886"/>
              <a:gd name="connsiteX20" fmla="*/ 10828421 w 11166397"/>
              <a:gd name="connsiteY20" fmla="*/ 6424863 h 8639886"/>
              <a:gd name="connsiteX21" fmla="*/ 11093116 w 11166397"/>
              <a:gd name="connsiteY21" fmla="*/ 5510463 h 8639886"/>
              <a:gd name="connsiteX22" fmla="*/ 11117179 w 11166397"/>
              <a:gd name="connsiteY22" fmla="*/ 4668253 h 8639886"/>
              <a:gd name="connsiteX23" fmla="*/ 10491537 w 11166397"/>
              <a:gd name="connsiteY23" fmla="*/ 3681663 h 8639886"/>
              <a:gd name="connsiteX24" fmla="*/ 10034337 w 11166397"/>
              <a:gd name="connsiteY24" fmla="*/ 3080084 h 8639886"/>
              <a:gd name="connsiteX25" fmla="*/ 9336506 w 11166397"/>
              <a:gd name="connsiteY25" fmla="*/ 2791326 h 8639886"/>
              <a:gd name="connsiteX26" fmla="*/ 8085221 w 11166397"/>
              <a:gd name="connsiteY26" fmla="*/ 2358190 h 8639886"/>
              <a:gd name="connsiteX27" fmla="*/ 7122695 w 11166397"/>
              <a:gd name="connsiteY27" fmla="*/ 1660358 h 8639886"/>
              <a:gd name="connsiteX28" fmla="*/ 6112042 w 11166397"/>
              <a:gd name="connsiteY28" fmla="*/ 1251284 h 8639886"/>
              <a:gd name="connsiteX29" fmla="*/ 5654842 w 11166397"/>
              <a:gd name="connsiteY29" fmla="*/ 914400 h 8639886"/>
              <a:gd name="connsiteX30" fmla="*/ 5053264 w 11166397"/>
              <a:gd name="connsiteY30" fmla="*/ 481263 h 8639886"/>
              <a:gd name="connsiteX31" fmla="*/ 4235116 w 11166397"/>
              <a:gd name="connsiteY31" fmla="*/ 312821 h 8639886"/>
              <a:gd name="connsiteX32" fmla="*/ 3777916 w 11166397"/>
              <a:gd name="connsiteY32" fmla="*/ 24063 h 8639886"/>
              <a:gd name="connsiteX33" fmla="*/ 3441032 w 11166397"/>
              <a:gd name="connsiteY33" fmla="*/ 144379 h 8639886"/>
              <a:gd name="connsiteX34" fmla="*/ 2983832 w 11166397"/>
              <a:gd name="connsiteY34" fmla="*/ 673768 h 863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166397" h="8639886">
                <a:moveTo>
                  <a:pt x="0" y="0"/>
                </a:moveTo>
                <a:cubicBezTo>
                  <a:pt x="346911" y="54142"/>
                  <a:pt x="693822" y="108284"/>
                  <a:pt x="1106906" y="120316"/>
                </a:cubicBezTo>
                <a:cubicBezTo>
                  <a:pt x="1519990" y="132348"/>
                  <a:pt x="2165685" y="-16041"/>
                  <a:pt x="2478506" y="72190"/>
                </a:cubicBezTo>
                <a:cubicBezTo>
                  <a:pt x="2791327" y="160421"/>
                  <a:pt x="2939716" y="340895"/>
                  <a:pt x="2983832" y="649705"/>
                </a:cubicBezTo>
                <a:cubicBezTo>
                  <a:pt x="3027948" y="958515"/>
                  <a:pt x="2839453" y="1560095"/>
                  <a:pt x="2743200" y="1925053"/>
                </a:cubicBezTo>
                <a:cubicBezTo>
                  <a:pt x="2646947" y="2290011"/>
                  <a:pt x="2422358" y="2506579"/>
                  <a:pt x="2406316" y="2839453"/>
                </a:cubicBezTo>
                <a:cubicBezTo>
                  <a:pt x="2390274" y="3172327"/>
                  <a:pt x="2442411" y="3653590"/>
                  <a:pt x="2646948" y="3922295"/>
                </a:cubicBezTo>
                <a:cubicBezTo>
                  <a:pt x="2851485" y="4191000"/>
                  <a:pt x="3328737" y="4347410"/>
                  <a:pt x="3633537" y="4451684"/>
                </a:cubicBezTo>
                <a:cubicBezTo>
                  <a:pt x="3938337" y="4555958"/>
                  <a:pt x="4263190" y="4415590"/>
                  <a:pt x="4475748" y="4547937"/>
                </a:cubicBezTo>
                <a:cubicBezTo>
                  <a:pt x="4688306" y="4680284"/>
                  <a:pt x="4604085" y="4924926"/>
                  <a:pt x="4908885" y="5245768"/>
                </a:cubicBezTo>
                <a:cubicBezTo>
                  <a:pt x="5213685" y="5566610"/>
                  <a:pt x="6007769" y="6132095"/>
                  <a:pt x="6304548" y="6472990"/>
                </a:cubicBezTo>
                <a:cubicBezTo>
                  <a:pt x="6601327" y="6813885"/>
                  <a:pt x="6573253" y="6982327"/>
                  <a:pt x="6689558" y="7291137"/>
                </a:cubicBezTo>
                <a:cubicBezTo>
                  <a:pt x="6805863" y="7599947"/>
                  <a:pt x="6882063" y="8121316"/>
                  <a:pt x="7002379" y="8325853"/>
                </a:cubicBezTo>
                <a:cubicBezTo>
                  <a:pt x="7122695" y="8530390"/>
                  <a:pt x="7138737" y="8466221"/>
                  <a:pt x="7411453" y="8518358"/>
                </a:cubicBezTo>
                <a:cubicBezTo>
                  <a:pt x="7684169" y="8570495"/>
                  <a:pt x="8297779" y="8650706"/>
                  <a:pt x="8638674" y="8638674"/>
                </a:cubicBezTo>
                <a:cubicBezTo>
                  <a:pt x="8979569" y="8626642"/>
                  <a:pt x="9180095" y="8542421"/>
                  <a:pt x="9456821" y="8446168"/>
                </a:cubicBezTo>
                <a:cubicBezTo>
                  <a:pt x="9733547" y="8349915"/>
                  <a:pt x="10086474" y="8185484"/>
                  <a:pt x="10299032" y="8061158"/>
                </a:cubicBezTo>
                <a:cubicBezTo>
                  <a:pt x="10511590" y="7936832"/>
                  <a:pt x="10639927" y="7832558"/>
                  <a:pt x="10732169" y="7700211"/>
                </a:cubicBezTo>
                <a:cubicBezTo>
                  <a:pt x="10824411" y="7567864"/>
                  <a:pt x="10784306" y="7407443"/>
                  <a:pt x="10852485" y="7267074"/>
                </a:cubicBezTo>
                <a:cubicBezTo>
                  <a:pt x="10920664" y="7126705"/>
                  <a:pt x="11145253" y="6998369"/>
                  <a:pt x="11141242" y="6858000"/>
                </a:cubicBezTo>
                <a:cubicBezTo>
                  <a:pt x="11137231" y="6717632"/>
                  <a:pt x="10836442" y="6649453"/>
                  <a:pt x="10828421" y="6424863"/>
                </a:cubicBezTo>
                <a:cubicBezTo>
                  <a:pt x="10820400" y="6200273"/>
                  <a:pt x="11044990" y="5803231"/>
                  <a:pt x="11093116" y="5510463"/>
                </a:cubicBezTo>
                <a:cubicBezTo>
                  <a:pt x="11141242" y="5217695"/>
                  <a:pt x="11217442" y="4973053"/>
                  <a:pt x="11117179" y="4668253"/>
                </a:cubicBezTo>
                <a:cubicBezTo>
                  <a:pt x="11016916" y="4363453"/>
                  <a:pt x="10672011" y="3946358"/>
                  <a:pt x="10491537" y="3681663"/>
                </a:cubicBezTo>
                <a:cubicBezTo>
                  <a:pt x="10311063" y="3416968"/>
                  <a:pt x="10226842" y="3228473"/>
                  <a:pt x="10034337" y="3080084"/>
                </a:cubicBezTo>
                <a:cubicBezTo>
                  <a:pt x="9841832" y="2931695"/>
                  <a:pt x="9661359" y="2911642"/>
                  <a:pt x="9336506" y="2791326"/>
                </a:cubicBezTo>
                <a:cubicBezTo>
                  <a:pt x="9011653" y="2671010"/>
                  <a:pt x="8454190" y="2546685"/>
                  <a:pt x="8085221" y="2358190"/>
                </a:cubicBezTo>
                <a:cubicBezTo>
                  <a:pt x="7716252" y="2169695"/>
                  <a:pt x="7451558" y="1844842"/>
                  <a:pt x="7122695" y="1660358"/>
                </a:cubicBezTo>
                <a:cubicBezTo>
                  <a:pt x="6793832" y="1475874"/>
                  <a:pt x="6356684" y="1375610"/>
                  <a:pt x="6112042" y="1251284"/>
                </a:cubicBezTo>
                <a:cubicBezTo>
                  <a:pt x="5867400" y="1126958"/>
                  <a:pt x="5654842" y="914400"/>
                  <a:pt x="5654842" y="914400"/>
                </a:cubicBezTo>
                <a:cubicBezTo>
                  <a:pt x="5478379" y="786063"/>
                  <a:pt x="5289885" y="581526"/>
                  <a:pt x="5053264" y="481263"/>
                </a:cubicBezTo>
                <a:cubicBezTo>
                  <a:pt x="4816643" y="381000"/>
                  <a:pt x="4447674" y="389021"/>
                  <a:pt x="4235116" y="312821"/>
                </a:cubicBezTo>
                <a:cubicBezTo>
                  <a:pt x="4022558" y="236621"/>
                  <a:pt x="3910263" y="52137"/>
                  <a:pt x="3777916" y="24063"/>
                </a:cubicBezTo>
                <a:cubicBezTo>
                  <a:pt x="3645569" y="-4011"/>
                  <a:pt x="3573379" y="36095"/>
                  <a:pt x="3441032" y="144379"/>
                </a:cubicBezTo>
                <a:cubicBezTo>
                  <a:pt x="3308685" y="252663"/>
                  <a:pt x="3060032" y="633663"/>
                  <a:pt x="2983832" y="673768"/>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7" name="Group 296">
            <a:extLst>
              <a:ext uri="{FF2B5EF4-FFF2-40B4-BE49-F238E27FC236}">
                <a16:creationId xmlns:a16="http://schemas.microsoft.com/office/drawing/2014/main" id="{E2448EE0-1649-4111-B9E7-43F3B6CF8DC3}"/>
              </a:ext>
            </a:extLst>
          </p:cNvPr>
          <p:cNvGrpSpPr/>
          <p:nvPr/>
        </p:nvGrpSpPr>
        <p:grpSpPr>
          <a:xfrm rot="19804798">
            <a:off x="786027" y="8563668"/>
            <a:ext cx="643110" cy="1369373"/>
            <a:chOff x="16170351" y="2897643"/>
            <a:chExt cx="669292" cy="1369373"/>
          </a:xfrm>
        </p:grpSpPr>
        <p:sp>
          <p:nvSpPr>
            <p:cNvPr id="350" name="Rectangle 349">
              <a:extLst>
                <a:ext uri="{FF2B5EF4-FFF2-40B4-BE49-F238E27FC236}">
                  <a16:creationId xmlns:a16="http://schemas.microsoft.com/office/drawing/2014/main" id="{FE66C747-B3F0-4CF3-92C0-81FD0E912568}"/>
                </a:ext>
              </a:extLst>
            </p:cNvPr>
            <p:cNvSpPr/>
            <p:nvPr/>
          </p:nvSpPr>
          <p:spPr>
            <a:xfrm rot="3839395">
              <a:off x="15836780" y="3349502"/>
              <a:ext cx="1369373" cy="465656"/>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Oval 350">
              <a:extLst>
                <a:ext uri="{FF2B5EF4-FFF2-40B4-BE49-F238E27FC236}">
                  <a16:creationId xmlns:a16="http://schemas.microsoft.com/office/drawing/2014/main" id="{7BCD4D55-8EC3-484B-A2A3-A658826775E8}"/>
                </a:ext>
              </a:extLst>
            </p:cNvPr>
            <p:cNvSpPr/>
            <p:nvPr/>
          </p:nvSpPr>
          <p:spPr>
            <a:xfrm rot="3839395">
              <a:off x="16163754" y="3026427"/>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9481D0E1-5D7E-4EC8-9787-180E3B8600E5}"/>
                </a:ext>
              </a:extLst>
            </p:cNvPr>
            <p:cNvSpPr/>
            <p:nvPr/>
          </p:nvSpPr>
          <p:spPr>
            <a:xfrm rot="3839395">
              <a:off x="16344715" y="3397281"/>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8E7106F6-7C5C-4E06-B773-AA147D50F513}"/>
                </a:ext>
              </a:extLst>
            </p:cNvPr>
            <p:cNvSpPr/>
            <p:nvPr/>
          </p:nvSpPr>
          <p:spPr>
            <a:xfrm rot="3839395">
              <a:off x="16521110" y="3758789"/>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8" name="Group 297">
            <a:extLst>
              <a:ext uri="{FF2B5EF4-FFF2-40B4-BE49-F238E27FC236}">
                <a16:creationId xmlns:a16="http://schemas.microsoft.com/office/drawing/2014/main" id="{F0E9745D-D43A-4554-8B84-9BD30071C552}"/>
              </a:ext>
            </a:extLst>
          </p:cNvPr>
          <p:cNvGrpSpPr/>
          <p:nvPr/>
        </p:nvGrpSpPr>
        <p:grpSpPr>
          <a:xfrm rot="12481541">
            <a:off x="3190996" y="9757566"/>
            <a:ext cx="2292378" cy="392254"/>
            <a:chOff x="2868147" y="12671299"/>
            <a:chExt cx="1330508" cy="170628"/>
          </a:xfrm>
        </p:grpSpPr>
        <p:sp>
          <p:nvSpPr>
            <p:cNvPr id="341" name="Rectangle 340">
              <a:extLst>
                <a:ext uri="{FF2B5EF4-FFF2-40B4-BE49-F238E27FC236}">
                  <a16:creationId xmlns:a16="http://schemas.microsoft.com/office/drawing/2014/main" id="{E83F014E-4FCF-4963-9969-8EC75C97E90B}"/>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D8BD2712-85F8-4180-A2A6-870F3C310D65}"/>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30C11F92-97A7-4DB0-99A7-B3BF4183BBC2}"/>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BA79A68A-4797-4DCC-BC34-F3D6D02606C7}"/>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F61B95A9-7AD0-485A-9C02-764957C6770D}"/>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25195A1D-C215-4DD9-B7B9-A9BDB155AD89}"/>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AC4AFF62-4AA6-469D-A38B-EE7217333E74}"/>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4D0C5E1A-F202-4EC0-8D9C-8F9D29FB39EA}"/>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BD7C5368-7B1C-40FB-B675-0A484DA00429}"/>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0" name="Group 299">
            <a:extLst>
              <a:ext uri="{FF2B5EF4-FFF2-40B4-BE49-F238E27FC236}">
                <a16:creationId xmlns:a16="http://schemas.microsoft.com/office/drawing/2014/main" id="{5A18D249-11E0-412C-8B31-0F1995B68145}"/>
              </a:ext>
            </a:extLst>
          </p:cNvPr>
          <p:cNvGrpSpPr/>
          <p:nvPr/>
        </p:nvGrpSpPr>
        <p:grpSpPr>
          <a:xfrm rot="3556430">
            <a:off x="1012829" y="9841683"/>
            <a:ext cx="643110" cy="1369373"/>
            <a:chOff x="16170351" y="2897643"/>
            <a:chExt cx="669292" cy="1369373"/>
          </a:xfrm>
        </p:grpSpPr>
        <p:sp>
          <p:nvSpPr>
            <p:cNvPr id="328" name="Rectangle 327">
              <a:extLst>
                <a:ext uri="{FF2B5EF4-FFF2-40B4-BE49-F238E27FC236}">
                  <a16:creationId xmlns:a16="http://schemas.microsoft.com/office/drawing/2014/main" id="{DDFDB375-0C87-41FD-832B-2B2E4FF8A89A}"/>
                </a:ext>
              </a:extLst>
            </p:cNvPr>
            <p:cNvSpPr/>
            <p:nvPr/>
          </p:nvSpPr>
          <p:spPr>
            <a:xfrm rot="3839395">
              <a:off x="15836780" y="3349502"/>
              <a:ext cx="1369373" cy="465656"/>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1CACDF12-03B1-4894-BC19-7F79E8AB72E4}"/>
                </a:ext>
              </a:extLst>
            </p:cNvPr>
            <p:cNvSpPr/>
            <p:nvPr/>
          </p:nvSpPr>
          <p:spPr>
            <a:xfrm rot="3839395">
              <a:off x="16163754" y="3026427"/>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Oval 329">
              <a:extLst>
                <a:ext uri="{FF2B5EF4-FFF2-40B4-BE49-F238E27FC236}">
                  <a16:creationId xmlns:a16="http://schemas.microsoft.com/office/drawing/2014/main" id="{BC8A0074-BA2C-40FE-9C1B-96D22608C6A1}"/>
                </a:ext>
              </a:extLst>
            </p:cNvPr>
            <p:cNvSpPr/>
            <p:nvPr/>
          </p:nvSpPr>
          <p:spPr>
            <a:xfrm rot="3839395">
              <a:off x="16344715" y="3397281"/>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0DB8B8C1-7A9F-438A-8110-052FF89C8F74}"/>
                </a:ext>
              </a:extLst>
            </p:cNvPr>
            <p:cNvSpPr/>
            <p:nvPr/>
          </p:nvSpPr>
          <p:spPr>
            <a:xfrm rot="3839395">
              <a:off x="16521110" y="3758789"/>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1" name="Oval 300">
            <a:extLst>
              <a:ext uri="{FF2B5EF4-FFF2-40B4-BE49-F238E27FC236}">
                <a16:creationId xmlns:a16="http://schemas.microsoft.com/office/drawing/2014/main" id="{9694CB9B-7A0B-45ED-A5F3-B78321E36ED0}"/>
              </a:ext>
            </a:extLst>
          </p:cNvPr>
          <p:cNvSpPr/>
          <p:nvPr/>
        </p:nvSpPr>
        <p:spPr>
          <a:xfrm>
            <a:off x="6406721" y="9826785"/>
            <a:ext cx="368644" cy="38862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Rectangle 301">
            <a:extLst>
              <a:ext uri="{FF2B5EF4-FFF2-40B4-BE49-F238E27FC236}">
                <a16:creationId xmlns:a16="http://schemas.microsoft.com/office/drawing/2014/main" id="{64429304-E001-4328-B5EA-835DFE935AF0}"/>
              </a:ext>
            </a:extLst>
          </p:cNvPr>
          <p:cNvSpPr/>
          <p:nvPr/>
        </p:nvSpPr>
        <p:spPr>
          <a:xfrm rot="20477950">
            <a:off x="11148076" y="13366540"/>
            <a:ext cx="477950" cy="3059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Rectangle 302">
            <a:extLst>
              <a:ext uri="{FF2B5EF4-FFF2-40B4-BE49-F238E27FC236}">
                <a16:creationId xmlns:a16="http://schemas.microsoft.com/office/drawing/2014/main" id="{C0C0A986-7ADD-4701-9DFC-EA5C98A5F096}"/>
              </a:ext>
            </a:extLst>
          </p:cNvPr>
          <p:cNvSpPr/>
          <p:nvPr/>
        </p:nvSpPr>
        <p:spPr>
          <a:xfrm rot="20477950">
            <a:off x="12016944" y="11432922"/>
            <a:ext cx="287983" cy="3059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7435206A-F7B5-47D6-9B56-23A89D8E0E64}"/>
              </a:ext>
            </a:extLst>
          </p:cNvPr>
          <p:cNvSpPr/>
          <p:nvPr/>
        </p:nvSpPr>
        <p:spPr>
          <a:xfrm>
            <a:off x="6897502" y="8418440"/>
            <a:ext cx="368644" cy="388620"/>
          </a:xfrm>
          <a:prstGeom prst="ellipse">
            <a:avLst/>
          </a:prstGeom>
          <a:solidFill>
            <a:srgbClr val="9966FF"/>
          </a:solidFill>
          <a:ln>
            <a:solidFill>
              <a:srgbClr val="9966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A87E87D7-D602-4715-A052-5475CB074CBB}"/>
              </a:ext>
            </a:extLst>
          </p:cNvPr>
          <p:cNvSpPr/>
          <p:nvPr/>
        </p:nvSpPr>
        <p:spPr>
          <a:xfrm>
            <a:off x="11591512" y="13788488"/>
            <a:ext cx="368644" cy="3886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a:extLst>
              <a:ext uri="{FF2B5EF4-FFF2-40B4-BE49-F238E27FC236}">
                <a16:creationId xmlns:a16="http://schemas.microsoft.com/office/drawing/2014/main" id="{02C9BBE6-6B83-4E3E-AF55-CD3657BAF1DB}"/>
              </a:ext>
            </a:extLst>
          </p:cNvPr>
          <p:cNvSpPr/>
          <p:nvPr/>
        </p:nvSpPr>
        <p:spPr>
          <a:xfrm rot="20477950">
            <a:off x="11130898" y="10333358"/>
            <a:ext cx="287983" cy="3059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7" name="Group 306">
            <a:extLst>
              <a:ext uri="{FF2B5EF4-FFF2-40B4-BE49-F238E27FC236}">
                <a16:creationId xmlns:a16="http://schemas.microsoft.com/office/drawing/2014/main" id="{325ABF68-D91B-46D5-9BE6-D5794704D500}"/>
              </a:ext>
            </a:extLst>
          </p:cNvPr>
          <p:cNvGrpSpPr/>
          <p:nvPr/>
        </p:nvGrpSpPr>
        <p:grpSpPr>
          <a:xfrm rot="10030348">
            <a:off x="12543930" y="1510979"/>
            <a:ext cx="2292378" cy="392254"/>
            <a:chOff x="2868147" y="12671299"/>
            <a:chExt cx="1330508" cy="170628"/>
          </a:xfrm>
        </p:grpSpPr>
        <p:sp>
          <p:nvSpPr>
            <p:cNvPr id="319" name="Rectangle 318">
              <a:extLst>
                <a:ext uri="{FF2B5EF4-FFF2-40B4-BE49-F238E27FC236}">
                  <a16:creationId xmlns:a16="http://schemas.microsoft.com/office/drawing/2014/main" id="{4752B0ED-BA00-4B93-862A-033C1C375CC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Oval 319">
              <a:extLst>
                <a:ext uri="{FF2B5EF4-FFF2-40B4-BE49-F238E27FC236}">
                  <a16:creationId xmlns:a16="http://schemas.microsoft.com/office/drawing/2014/main" id="{1A014B38-3B4B-4718-9007-ADD23FA82CA5}"/>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20">
              <a:extLst>
                <a:ext uri="{FF2B5EF4-FFF2-40B4-BE49-F238E27FC236}">
                  <a16:creationId xmlns:a16="http://schemas.microsoft.com/office/drawing/2014/main" id="{41B4150D-7AAE-4241-9F52-92B37B577B99}"/>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18ECED45-6558-4F57-9837-61BB880BF1E4}"/>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F7511577-770C-4006-A52B-5B0A1A021DBE}"/>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58F6E1E1-725A-48E2-A266-2DCF55275DB5}"/>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42933917-500B-4CB7-BBD0-3C582CE16D0B}"/>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86BA592D-8EE9-47B9-90E3-19E9A483489A}"/>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63FBAD54-3323-4C00-8A50-6D5602B8F1F1}"/>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8" name="Group 307">
            <a:extLst>
              <a:ext uri="{FF2B5EF4-FFF2-40B4-BE49-F238E27FC236}">
                <a16:creationId xmlns:a16="http://schemas.microsoft.com/office/drawing/2014/main" id="{6AAE9276-9653-48B3-8C64-9500891A0D76}"/>
              </a:ext>
            </a:extLst>
          </p:cNvPr>
          <p:cNvGrpSpPr/>
          <p:nvPr/>
        </p:nvGrpSpPr>
        <p:grpSpPr>
          <a:xfrm rot="10030348">
            <a:off x="14839452" y="1006392"/>
            <a:ext cx="2292378" cy="392254"/>
            <a:chOff x="2868147" y="12671299"/>
            <a:chExt cx="1330508" cy="170628"/>
          </a:xfrm>
        </p:grpSpPr>
        <p:sp>
          <p:nvSpPr>
            <p:cNvPr id="310" name="Rectangle 309">
              <a:extLst>
                <a:ext uri="{FF2B5EF4-FFF2-40B4-BE49-F238E27FC236}">
                  <a16:creationId xmlns:a16="http://schemas.microsoft.com/office/drawing/2014/main" id="{769CA8EF-6007-4278-9F62-B7F829C96ECB}"/>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07EFF32E-E3FD-4435-B36F-6C3CD45C277E}"/>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EE76FA83-B61E-4BF4-B932-08F6E95D032A}"/>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FDE4FDEF-6209-4DE1-AAEC-EA7D0CFFF95A}"/>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2AAE8EB8-9A8E-44F9-856E-661E68162C8B}"/>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91A2935E-1B59-45A7-BFA3-4403641ECBA9}"/>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Oval 315">
              <a:extLst>
                <a:ext uri="{FF2B5EF4-FFF2-40B4-BE49-F238E27FC236}">
                  <a16:creationId xmlns:a16="http://schemas.microsoft.com/office/drawing/2014/main" id="{FF90548E-24A5-4320-A8A4-4EFDD187A1E5}"/>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Oval 316">
              <a:extLst>
                <a:ext uri="{FF2B5EF4-FFF2-40B4-BE49-F238E27FC236}">
                  <a16:creationId xmlns:a16="http://schemas.microsoft.com/office/drawing/2014/main" id="{41C1BF33-A79C-4A89-856C-198545A30F0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Oval 317">
              <a:extLst>
                <a:ext uri="{FF2B5EF4-FFF2-40B4-BE49-F238E27FC236}">
                  <a16:creationId xmlns:a16="http://schemas.microsoft.com/office/drawing/2014/main" id="{56A110EC-4792-43D0-B197-039E39485A87}"/>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9" name="Freeform 17">
            <a:extLst>
              <a:ext uri="{FF2B5EF4-FFF2-40B4-BE49-F238E27FC236}">
                <a16:creationId xmlns:a16="http://schemas.microsoft.com/office/drawing/2014/main" id="{AE9E4BAE-15AC-4223-9076-C72E372D44F4}"/>
              </a:ext>
            </a:extLst>
          </p:cNvPr>
          <p:cNvSpPr>
            <a:spLocks/>
          </p:cNvSpPr>
          <p:nvPr/>
        </p:nvSpPr>
        <p:spPr>
          <a:xfrm rot="14633991">
            <a:off x="2464528" y="4552304"/>
            <a:ext cx="12271617" cy="11680540"/>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778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9" name="Group 398">
            <a:extLst>
              <a:ext uri="{FF2B5EF4-FFF2-40B4-BE49-F238E27FC236}">
                <a16:creationId xmlns:a16="http://schemas.microsoft.com/office/drawing/2014/main" id="{C9E8D0EA-B1DB-4EA2-8249-E48C370B1B96}"/>
              </a:ext>
            </a:extLst>
          </p:cNvPr>
          <p:cNvGrpSpPr/>
          <p:nvPr/>
        </p:nvGrpSpPr>
        <p:grpSpPr>
          <a:xfrm rot="10030348">
            <a:off x="19508377" y="1688061"/>
            <a:ext cx="2292378" cy="392254"/>
            <a:chOff x="2868147" y="12671299"/>
            <a:chExt cx="1330508" cy="170628"/>
          </a:xfrm>
        </p:grpSpPr>
        <p:sp>
          <p:nvSpPr>
            <p:cNvPr id="400" name="Rectangle 399">
              <a:extLst>
                <a:ext uri="{FF2B5EF4-FFF2-40B4-BE49-F238E27FC236}">
                  <a16:creationId xmlns:a16="http://schemas.microsoft.com/office/drawing/2014/main" id="{DF6F984B-F538-4D0D-AA18-79C258E35DD9}"/>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37B81853-DBD7-4C6F-8C07-93C67193A528}"/>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466F173E-290C-4A2A-8713-29D14D08FF7F}"/>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Oval 402">
              <a:extLst>
                <a:ext uri="{FF2B5EF4-FFF2-40B4-BE49-F238E27FC236}">
                  <a16:creationId xmlns:a16="http://schemas.microsoft.com/office/drawing/2014/main" id="{D999A7F3-E234-49E3-AF4E-8734FAC8CFA9}"/>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Oval 403">
              <a:extLst>
                <a:ext uri="{FF2B5EF4-FFF2-40B4-BE49-F238E27FC236}">
                  <a16:creationId xmlns:a16="http://schemas.microsoft.com/office/drawing/2014/main" id="{6F92533E-9BEF-4DC9-9F1F-28F590FFF922}"/>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Oval 404">
              <a:extLst>
                <a:ext uri="{FF2B5EF4-FFF2-40B4-BE49-F238E27FC236}">
                  <a16:creationId xmlns:a16="http://schemas.microsoft.com/office/drawing/2014/main" id="{9B0929CA-7CEC-4CE9-A04B-86AC4210A1FE}"/>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Oval 405">
              <a:extLst>
                <a:ext uri="{FF2B5EF4-FFF2-40B4-BE49-F238E27FC236}">
                  <a16:creationId xmlns:a16="http://schemas.microsoft.com/office/drawing/2014/main" id="{D5492781-6ED8-4243-AF6E-31E14CE0EAD8}"/>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009D28A9-663A-4062-AA44-27100DA2DB9F}"/>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0A1E74A2-F2D3-40FB-A95D-19DB27CA620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9" name="Group 408">
            <a:extLst>
              <a:ext uri="{FF2B5EF4-FFF2-40B4-BE49-F238E27FC236}">
                <a16:creationId xmlns:a16="http://schemas.microsoft.com/office/drawing/2014/main" id="{6F149540-F4B8-4E89-8C79-3BFB4927A625}"/>
              </a:ext>
            </a:extLst>
          </p:cNvPr>
          <p:cNvGrpSpPr/>
          <p:nvPr/>
        </p:nvGrpSpPr>
        <p:grpSpPr>
          <a:xfrm rot="10030348">
            <a:off x="18312081" y="1063105"/>
            <a:ext cx="2292378" cy="392254"/>
            <a:chOff x="2868147" y="12671299"/>
            <a:chExt cx="1330508" cy="170628"/>
          </a:xfrm>
        </p:grpSpPr>
        <p:sp>
          <p:nvSpPr>
            <p:cNvPr id="410" name="Rectangle 409">
              <a:extLst>
                <a:ext uri="{FF2B5EF4-FFF2-40B4-BE49-F238E27FC236}">
                  <a16:creationId xmlns:a16="http://schemas.microsoft.com/office/drawing/2014/main" id="{DB35A87E-1A63-41D9-A268-CF86B025AB1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Oval 410">
              <a:extLst>
                <a:ext uri="{FF2B5EF4-FFF2-40B4-BE49-F238E27FC236}">
                  <a16:creationId xmlns:a16="http://schemas.microsoft.com/office/drawing/2014/main" id="{CA5AF05D-080F-4B20-AE15-DEC98B3991FA}"/>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Oval 411">
              <a:extLst>
                <a:ext uri="{FF2B5EF4-FFF2-40B4-BE49-F238E27FC236}">
                  <a16:creationId xmlns:a16="http://schemas.microsoft.com/office/drawing/2014/main" id="{274BAA8D-2BDE-4140-B9CF-EB1486D6D2EE}"/>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Oval 412">
              <a:extLst>
                <a:ext uri="{FF2B5EF4-FFF2-40B4-BE49-F238E27FC236}">
                  <a16:creationId xmlns:a16="http://schemas.microsoft.com/office/drawing/2014/main" id="{DFE88C1D-A0EF-48DF-A011-B3A0EF491227}"/>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0C58EA6E-C402-4C55-826F-6AB25D22FDD7}"/>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8B738CE4-8936-481B-8A18-F464BF0BD4E7}"/>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Oval 415">
              <a:extLst>
                <a:ext uri="{FF2B5EF4-FFF2-40B4-BE49-F238E27FC236}">
                  <a16:creationId xmlns:a16="http://schemas.microsoft.com/office/drawing/2014/main" id="{636549E2-08AE-4E73-8123-3839B80C8F1B}"/>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Oval 416">
              <a:extLst>
                <a:ext uri="{FF2B5EF4-FFF2-40B4-BE49-F238E27FC236}">
                  <a16:creationId xmlns:a16="http://schemas.microsoft.com/office/drawing/2014/main" id="{2BA86575-1817-4FAE-A226-714679BB3F82}"/>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Oval 417">
              <a:extLst>
                <a:ext uri="{FF2B5EF4-FFF2-40B4-BE49-F238E27FC236}">
                  <a16:creationId xmlns:a16="http://schemas.microsoft.com/office/drawing/2014/main" id="{87A7C8DF-CE42-45A5-AD64-7AF3CCBE0500}"/>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19" name="Freeform: Shape 418">
            <a:extLst>
              <a:ext uri="{FF2B5EF4-FFF2-40B4-BE49-F238E27FC236}">
                <a16:creationId xmlns:a16="http://schemas.microsoft.com/office/drawing/2014/main" id="{BE6DD3CA-1090-4414-BED6-6818BF296650}"/>
              </a:ext>
            </a:extLst>
          </p:cNvPr>
          <p:cNvSpPr/>
          <p:nvPr/>
        </p:nvSpPr>
        <p:spPr>
          <a:xfrm>
            <a:off x="433139" y="336885"/>
            <a:ext cx="15814417" cy="1660358"/>
          </a:xfrm>
          <a:custGeom>
            <a:avLst/>
            <a:gdLst>
              <a:gd name="connsiteX0" fmla="*/ 598510 w 16408681"/>
              <a:gd name="connsiteY0" fmla="*/ 8912 h 1696027"/>
              <a:gd name="connsiteX1" fmla="*/ 598510 w 16408681"/>
              <a:gd name="connsiteY1" fmla="*/ 1452702 h 1696027"/>
              <a:gd name="connsiteX2" fmla="*/ 622573 w 16408681"/>
              <a:gd name="connsiteY2" fmla="*/ 1645207 h 1696027"/>
              <a:gd name="connsiteX3" fmla="*/ 766952 w 16408681"/>
              <a:gd name="connsiteY3" fmla="*/ 1669270 h 1696027"/>
              <a:gd name="connsiteX4" fmla="*/ 3269520 w 16408681"/>
              <a:gd name="connsiteY4" fmla="*/ 1308323 h 1696027"/>
              <a:gd name="connsiteX5" fmla="*/ 6349605 w 16408681"/>
              <a:gd name="connsiteY5" fmla="*/ 1019565 h 1696027"/>
              <a:gd name="connsiteX6" fmla="*/ 10488468 w 16408681"/>
              <a:gd name="connsiteY6" fmla="*/ 562365 h 1696027"/>
              <a:gd name="connsiteX7" fmla="*/ 14001689 w 16408681"/>
              <a:gd name="connsiteY7" fmla="*/ 321733 h 1696027"/>
              <a:gd name="connsiteX8" fmla="*/ 15662047 w 16408681"/>
              <a:gd name="connsiteY8" fmla="*/ 129228 h 1696027"/>
              <a:gd name="connsiteX9" fmla="*/ 16408005 w 16408681"/>
              <a:gd name="connsiteY9" fmla="*/ 8912 h 1696027"/>
              <a:gd name="connsiteX10" fmla="*/ 15806426 w 16408681"/>
              <a:gd name="connsiteY10" fmla="*/ 8912 h 1696027"/>
              <a:gd name="connsiteX11" fmla="*/ 14410762 w 16408681"/>
              <a:gd name="connsiteY11" fmla="*/ 32975 h 1696027"/>
              <a:gd name="connsiteX12" fmla="*/ 1200089 w 16408681"/>
              <a:gd name="connsiteY12" fmla="*/ 81102 h 1696027"/>
              <a:gd name="connsiteX13" fmla="*/ 550384 w 16408681"/>
              <a:gd name="connsiteY13" fmla="*/ 81102 h 1696027"/>
              <a:gd name="connsiteX0" fmla="*/ 598510 w 16408681"/>
              <a:gd name="connsiteY0" fmla="*/ 8912 h 1696027"/>
              <a:gd name="connsiteX1" fmla="*/ 598510 w 16408681"/>
              <a:gd name="connsiteY1" fmla="*/ 1452702 h 1696027"/>
              <a:gd name="connsiteX2" fmla="*/ 622573 w 16408681"/>
              <a:gd name="connsiteY2" fmla="*/ 1645207 h 1696027"/>
              <a:gd name="connsiteX3" fmla="*/ 766952 w 16408681"/>
              <a:gd name="connsiteY3" fmla="*/ 1669270 h 1696027"/>
              <a:gd name="connsiteX4" fmla="*/ 3269520 w 16408681"/>
              <a:gd name="connsiteY4" fmla="*/ 1308323 h 1696027"/>
              <a:gd name="connsiteX5" fmla="*/ 6349605 w 16408681"/>
              <a:gd name="connsiteY5" fmla="*/ 1019565 h 1696027"/>
              <a:gd name="connsiteX6" fmla="*/ 10488468 w 16408681"/>
              <a:gd name="connsiteY6" fmla="*/ 562365 h 1696027"/>
              <a:gd name="connsiteX7" fmla="*/ 14001689 w 16408681"/>
              <a:gd name="connsiteY7" fmla="*/ 321733 h 1696027"/>
              <a:gd name="connsiteX8" fmla="*/ 15662047 w 16408681"/>
              <a:gd name="connsiteY8" fmla="*/ 129228 h 1696027"/>
              <a:gd name="connsiteX9" fmla="*/ 16408005 w 16408681"/>
              <a:gd name="connsiteY9" fmla="*/ 8912 h 1696027"/>
              <a:gd name="connsiteX10" fmla="*/ 15806426 w 16408681"/>
              <a:gd name="connsiteY10" fmla="*/ 8912 h 1696027"/>
              <a:gd name="connsiteX11" fmla="*/ 14410762 w 16408681"/>
              <a:gd name="connsiteY11" fmla="*/ 32975 h 1696027"/>
              <a:gd name="connsiteX12" fmla="*/ 1200089 w 16408681"/>
              <a:gd name="connsiteY12" fmla="*/ 81102 h 1696027"/>
              <a:gd name="connsiteX13" fmla="*/ 550384 w 16408681"/>
              <a:gd name="connsiteY13" fmla="*/ 81102 h 1696027"/>
              <a:gd name="connsiteX14" fmla="*/ 598510 w 16408681"/>
              <a:gd name="connsiteY14" fmla="*/ 8912 h 1696027"/>
              <a:gd name="connsiteX0" fmla="*/ 575951 w 16386122"/>
              <a:gd name="connsiteY0" fmla="*/ 86420 h 1773535"/>
              <a:gd name="connsiteX1" fmla="*/ 575951 w 16386122"/>
              <a:gd name="connsiteY1" fmla="*/ 1530210 h 1773535"/>
              <a:gd name="connsiteX2" fmla="*/ 600014 w 16386122"/>
              <a:gd name="connsiteY2" fmla="*/ 1722715 h 1773535"/>
              <a:gd name="connsiteX3" fmla="*/ 744393 w 16386122"/>
              <a:gd name="connsiteY3" fmla="*/ 1746778 h 1773535"/>
              <a:gd name="connsiteX4" fmla="*/ 3246961 w 16386122"/>
              <a:gd name="connsiteY4" fmla="*/ 1385831 h 1773535"/>
              <a:gd name="connsiteX5" fmla="*/ 6327046 w 16386122"/>
              <a:gd name="connsiteY5" fmla="*/ 1097073 h 1773535"/>
              <a:gd name="connsiteX6" fmla="*/ 10465909 w 16386122"/>
              <a:gd name="connsiteY6" fmla="*/ 639873 h 1773535"/>
              <a:gd name="connsiteX7" fmla="*/ 13979130 w 16386122"/>
              <a:gd name="connsiteY7" fmla="*/ 399241 h 1773535"/>
              <a:gd name="connsiteX8" fmla="*/ 15639488 w 16386122"/>
              <a:gd name="connsiteY8" fmla="*/ 206736 h 1773535"/>
              <a:gd name="connsiteX9" fmla="*/ 16385446 w 16386122"/>
              <a:gd name="connsiteY9" fmla="*/ 86420 h 1773535"/>
              <a:gd name="connsiteX10" fmla="*/ 15783867 w 16386122"/>
              <a:gd name="connsiteY10" fmla="*/ 86420 h 1773535"/>
              <a:gd name="connsiteX11" fmla="*/ 14388203 w 16386122"/>
              <a:gd name="connsiteY11" fmla="*/ 110483 h 1773535"/>
              <a:gd name="connsiteX12" fmla="*/ 1177530 w 16386122"/>
              <a:gd name="connsiteY12" fmla="*/ 158610 h 1773535"/>
              <a:gd name="connsiteX13" fmla="*/ 575951 w 16386122"/>
              <a:gd name="connsiteY13" fmla="*/ 86420 h 1773535"/>
              <a:gd name="connsiteX0" fmla="*/ 65005 w 15875176"/>
              <a:gd name="connsiteY0" fmla="*/ 8913 h 1696028"/>
              <a:gd name="connsiteX1" fmla="*/ 65005 w 15875176"/>
              <a:gd name="connsiteY1" fmla="*/ 1452703 h 1696028"/>
              <a:gd name="connsiteX2" fmla="*/ 89068 w 15875176"/>
              <a:gd name="connsiteY2" fmla="*/ 1645208 h 1696028"/>
              <a:gd name="connsiteX3" fmla="*/ 233447 w 15875176"/>
              <a:gd name="connsiteY3" fmla="*/ 1669271 h 1696028"/>
              <a:gd name="connsiteX4" fmla="*/ 2736015 w 15875176"/>
              <a:gd name="connsiteY4" fmla="*/ 1308324 h 1696028"/>
              <a:gd name="connsiteX5" fmla="*/ 5816100 w 15875176"/>
              <a:gd name="connsiteY5" fmla="*/ 1019566 h 1696028"/>
              <a:gd name="connsiteX6" fmla="*/ 9954963 w 15875176"/>
              <a:gd name="connsiteY6" fmla="*/ 562366 h 1696028"/>
              <a:gd name="connsiteX7" fmla="*/ 13468184 w 15875176"/>
              <a:gd name="connsiteY7" fmla="*/ 321734 h 1696028"/>
              <a:gd name="connsiteX8" fmla="*/ 15128542 w 15875176"/>
              <a:gd name="connsiteY8" fmla="*/ 129229 h 1696028"/>
              <a:gd name="connsiteX9" fmla="*/ 15874500 w 15875176"/>
              <a:gd name="connsiteY9" fmla="*/ 8913 h 1696028"/>
              <a:gd name="connsiteX10" fmla="*/ 15272921 w 15875176"/>
              <a:gd name="connsiteY10" fmla="*/ 8913 h 1696028"/>
              <a:gd name="connsiteX11" fmla="*/ 13877257 w 15875176"/>
              <a:gd name="connsiteY11" fmla="*/ 32976 h 1696028"/>
              <a:gd name="connsiteX12" fmla="*/ 666584 w 15875176"/>
              <a:gd name="connsiteY12" fmla="*/ 81103 h 1696028"/>
              <a:gd name="connsiteX13" fmla="*/ 65005 w 15875176"/>
              <a:gd name="connsiteY13" fmla="*/ 8913 h 1696028"/>
              <a:gd name="connsiteX0" fmla="*/ 65005 w 15875176"/>
              <a:gd name="connsiteY0" fmla="*/ 8913 h 1789438"/>
              <a:gd name="connsiteX1" fmla="*/ 89068 w 15875176"/>
              <a:gd name="connsiteY1" fmla="*/ 1645208 h 1789438"/>
              <a:gd name="connsiteX2" fmla="*/ 233447 w 15875176"/>
              <a:gd name="connsiteY2" fmla="*/ 1669271 h 1789438"/>
              <a:gd name="connsiteX3" fmla="*/ 2736015 w 15875176"/>
              <a:gd name="connsiteY3" fmla="*/ 1308324 h 1789438"/>
              <a:gd name="connsiteX4" fmla="*/ 5816100 w 15875176"/>
              <a:gd name="connsiteY4" fmla="*/ 1019566 h 1789438"/>
              <a:gd name="connsiteX5" fmla="*/ 9954963 w 15875176"/>
              <a:gd name="connsiteY5" fmla="*/ 562366 h 1789438"/>
              <a:gd name="connsiteX6" fmla="*/ 13468184 w 15875176"/>
              <a:gd name="connsiteY6" fmla="*/ 321734 h 1789438"/>
              <a:gd name="connsiteX7" fmla="*/ 15128542 w 15875176"/>
              <a:gd name="connsiteY7" fmla="*/ 129229 h 1789438"/>
              <a:gd name="connsiteX8" fmla="*/ 15874500 w 15875176"/>
              <a:gd name="connsiteY8" fmla="*/ 8913 h 1789438"/>
              <a:gd name="connsiteX9" fmla="*/ 15272921 w 15875176"/>
              <a:gd name="connsiteY9" fmla="*/ 8913 h 1789438"/>
              <a:gd name="connsiteX10" fmla="*/ 13877257 w 15875176"/>
              <a:gd name="connsiteY10" fmla="*/ 32976 h 1789438"/>
              <a:gd name="connsiteX11" fmla="*/ 666584 w 15875176"/>
              <a:gd name="connsiteY11" fmla="*/ 81103 h 1789438"/>
              <a:gd name="connsiteX12" fmla="*/ 65005 w 15875176"/>
              <a:gd name="connsiteY12" fmla="*/ 8913 h 1789438"/>
              <a:gd name="connsiteX0" fmla="*/ 42793 w 15852964"/>
              <a:gd name="connsiteY0" fmla="*/ 8913 h 1669271"/>
              <a:gd name="connsiteX1" fmla="*/ 66856 w 15852964"/>
              <a:gd name="connsiteY1" fmla="*/ 1645208 h 1669271"/>
              <a:gd name="connsiteX2" fmla="*/ 211235 w 15852964"/>
              <a:gd name="connsiteY2" fmla="*/ 1669271 h 1669271"/>
              <a:gd name="connsiteX3" fmla="*/ 2713803 w 15852964"/>
              <a:gd name="connsiteY3" fmla="*/ 1308324 h 1669271"/>
              <a:gd name="connsiteX4" fmla="*/ 5793888 w 15852964"/>
              <a:gd name="connsiteY4" fmla="*/ 1019566 h 1669271"/>
              <a:gd name="connsiteX5" fmla="*/ 9932751 w 15852964"/>
              <a:gd name="connsiteY5" fmla="*/ 562366 h 1669271"/>
              <a:gd name="connsiteX6" fmla="*/ 13445972 w 15852964"/>
              <a:gd name="connsiteY6" fmla="*/ 321734 h 1669271"/>
              <a:gd name="connsiteX7" fmla="*/ 15106330 w 15852964"/>
              <a:gd name="connsiteY7" fmla="*/ 129229 h 1669271"/>
              <a:gd name="connsiteX8" fmla="*/ 15852288 w 15852964"/>
              <a:gd name="connsiteY8" fmla="*/ 8913 h 1669271"/>
              <a:gd name="connsiteX9" fmla="*/ 15250709 w 15852964"/>
              <a:gd name="connsiteY9" fmla="*/ 8913 h 1669271"/>
              <a:gd name="connsiteX10" fmla="*/ 13855045 w 15852964"/>
              <a:gd name="connsiteY10" fmla="*/ 32976 h 1669271"/>
              <a:gd name="connsiteX11" fmla="*/ 644372 w 15852964"/>
              <a:gd name="connsiteY11" fmla="*/ 81103 h 1669271"/>
              <a:gd name="connsiteX12" fmla="*/ 42793 w 15852964"/>
              <a:gd name="connsiteY12" fmla="*/ 8913 h 1669271"/>
              <a:gd name="connsiteX0" fmla="*/ 0 w 15810171"/>
              <a:gd name="connsiteY0" fmla="*/ 8913 h 1669271"/>
              <a:gd name="connsiteX1" fmla="*/ 24063 w 15810171"/>
              <a:gd name="connsiteY1" fmla="*/ 1645208 h 1669271"/>
              <a:gd name="connsiteX2" fmla="*/ 168442 w 15810171"/>
              <a:gd name="connsiteY2" fmla="*/ 1669271 h 1669271"/>
              <a:gd name="connsiteX3" fmla="*/ 2671010 w 15810171"/>
              <a:gd name="connsiteY3" fmla="*/ 1308324 h 1669271"/>
              <a:gd name="connsiteX4" fmla="*/ 5751095 w 15810171"/>
              <a:gd name="connsiteY4" fmla="*/ 1019566 h 1669271"/>
              <a:gd name="connsiteX5" fmla="*/ 9889958 w 15810171"/>
              <a:gd name="connsiteY5" fmla="*/ 562366 h 1669271"/>
              <a:gd name="connsiteX6" fmla="*/ 13403179 w 15810171"/>
              <a:gd name="connsiteY6" fmla="*/ 321734 h 1669271"/>
              <a:gd name="connsiteX7" fmla="*/ 15063537 w 15810171"/>
              <a:gd name="connsiteY7" fmla="*/ 129229 h 1669271"/>
              <a:gd name="connsiteX8" fmla="*/ 15809495 w 15810171"/>
              <a:gd name="connsiteY8" fmla="*/ 8913 h 1669271"/>
              <a:gd name="connsiteX9" fmla="*/ 15207916 w 15810171"/>
              <a:gd name="connsiteY9" fmla="*/ 8913 h 1669271"/>
              <a:gd name="connsiteX10" fmla="*/ 13812252 w 15810171"/>
              <a:gd name="connsiteY10" fmla="*/ 32976 h 1669271"/>
              <a:gd name="connsiteX11" fmla="*/ 601579 w 15810171"/>
              <a:gd name="connsiteY11" fmla="*/ 81103 h 1669271"/>
              <a:gd name="connsiteX12" fmla="*/ 0 w 15810171"/>
              <a:gd name="connsiteY12" fmla="*/ 8913 h 1669271"/>
              <a:gd name="connsiteX0" fmla="*/ 0 w 15814286"/>
              <a:gd name="connsiteY0" fmla="*/ 0 h 1660358"/>
              <a:gd name="connsiteX1" fmla="*/ 24063 w 15814286"/>
              <a:gd name="connsiteY1" fmla="*/ 1636295 h 1660358"/>
              <a:gd name="connsiteX2" fmla="*/ 168442 w 15814286"/>
              <a:gd name="connsiteY2" fmla="*/ 1660358 h 1660358"/>
              <a:gd name="connsiteX3" fmla="*/ 2671010 w 15814286"/>
              <a:gd name="connsiteY3" fmla="*/ 1299411 h 1660358"/>
              <a:gd name="connsiteX4" fmla="*/ 5751095 w 15814286"/>
              <a:gd name="connsiteY4" fmla="*/ 1010653 h 1660358"/>
              <a:gd name="connsiteX5" fmla="*/ 9889958 w 15814286"/>
              <a:gd name="connsiteY5" fmla="*/ 553453 h 1660358"/>
              <a:gd name="connsiteX6" fmla="*/ 13403179 w 15814286"/>
              <a:gd name="connsiteY6" fmla="*/ 312821 h 1660358"/>
              <a:gd name="connsiteX7" fmla="*/ 15063537 w 15814286"/>
              <a:gd name="connsiteY7" fmla="*/ 120316 h 1660358"/>
              <a:gd name="connsiteX8" fmla="*/ 15813614 w 15814286"/>
              <a:gd name="connsiteY8" fmla="*/ 32952 h 1660358"/>
              <a:gd name="connsiteX9" fmla="*/ 15207916 w 15814286"/>
              <a:gd name="connsiteY9" fmla="*/ 0 h 1660358"/>
              <a:gd name="connsiteX10" fmla="*/ 13812252 w 15814286"/>
              <a:gd name="connsiteY10" fmla="*/ 24063 h 1660358"/>
              <a:gd name="connsiteX11" fmla="*/ 601579 w 15814286"/>
              <a:gd name="connsiteY11" fmla="*/ 72190 h 1660358"/>
              <a:gd name="connsiteX12" fmla="*/ 0 w 15814286"/>
              <a:gd name="connsiteY12" fmla="*/ 0 h 1660358"/>
              <a:gd name="connsiteX0" fmla="*/ 0 w 15814417"/>
              <a:gd name="connsiteY0" fmla="*/ 0 h 1660358"/>
              <a:gd name="connsiteX1" fmla="*/ 24063 w 15814417"/>
              <a:gd name="connsiteY1" fmla="*/ 1636295 h 1660358"/>
              <a:gd name="connsiteX2" fmla="*/ 168442 w 15814417"/>
              <a:gd name="connsiteY2" fmla="*/ 1660358 h 1660358"/>
              <a:gd name="connsiteX3" fmla="*/ 2671010 w 15814417"/>
              <a:gd name="connsiteY3" fmla="*/ 1299411 h 1660358"/>
              <a:gd name="connsiteX4" fmla="*/ 5751095 w 15814417"/>
              <a:gd name="connsiteY4" fmla="*/ 1010653 h 1660358"/>
              <a:gd name="connsiteX5" fmla="*/ 9889958 w 15814417"/>
              <a:gd name="connsiteY5" fmla="*/ 553453 h 1660358"/>
              <a:gd name="connsiteX6" fmla="*/ 13403179 w 15814417"/>
              <a:gd name="connsiteY6" fmla="*/ 312821 h 1660358"/>
              <a:gd name="connsiteX7" fmla="*/ 15063537 w 15814417"/>
              <a:gd name="connsiteY7" fmla="*/ 120316 h 1660358"/>
              <a:gd name="connsiteX8" fmla="*/ 15813614 w 15814417"/>
              <a:gd name="connsiteY8" fmla="*/ 32952 h 1660358"/>
              <a:gd name="connsiteX9" fmla="*/ 15220273 w 15814417"/>
              <a:gd name="connsiteY9" fmla="*/ 37071 h 1660358"/>
              <a:gd name="connsiteX10" fmla="*/ 13812252 w 15814417"/>
              <a:gd name="connsiteY10" fmla="*/ 24063 h 1660358"/>
              <a:gd name="connsiteX11" fmla="*/ 601579 w 15814417"/>
              <a:gd name="connsiteY11" fmla="*/ 72190 h 1660358"/>
              <a:gd name="connsiteX12" fmla="*/ 0 w 15814417"/>
              <a:gd name="connsiteY12" fmla="*/ 0 h 1660358"/>
              <a:gd name="connsiteX0" fmla="*/ 0 w 15814417"/>
              <a:gd name="connsiteY0" fmla="*/ 0 h 1660358"/>
              <a:gd name="connsiteX1" fmla="*/ 24063 w 15814417"/>
              <a:gd name="connsiteY1" fmla="*/ 1636295 h 1660358"/>
              <a:gd name="connsiteX2" fmla="*/ 168442 w 15814417"/>
              <a:gd name="connsiteY2" fmla="*/ 1660358 h 1660358"/>
              <a:gd name="connsiteX3" fmla="*/ 2671010 w 15814417"/>
              <a:gd name="connsiteY3" fmla="*/ 1299411 h 1660358"/>
              <a:gd name="connsiteX4" fmla="*/ 5751095 w 15814417"/>
              <a:gd name="connsiteY4" fmla="*/ 1010653 h 1660358"/>
              <a:gd name="connsiteX5" fmla="*/ 9889958 w 15814417"/>
              <a:gd name="connsiteY5" fmla="*/ 553453 h 1660358"/>
              <a:gd name="connsiteX6" fmla="*/ 13403179 w 15814417"/>
              <a:gd name="connsiteY6" fmla="*/ 312821 h 1660358"/>
              <a:gd name="connsiteX7" fmla="*/ 15063537 w 15814417"/>
              <a:gd name="connsiteY7" fmla="*/ 120316 h 1660358"/>
              <a:gd name="connsiteX8" fmla="*/ 15813614 w 15814417"/>
              <a:gd name="connsiteY8" fmla="*/ 32952 h 1660358"/>
              <a:gd name="connsiteX9" fmla="*/ 15220273 w 15814417"/>
              <a:gd name="connsiteY9" fmla="*/ 37071 h 1660358"/>
              <a:gd name="connsiteX10" fmla="*/ 601579 w 15814417"/>
              <a:gd name="connsiteY10" fmla="*/ 72190 h 1660358"/>
              <a:gd name="connsiteX11" fmla="*/ 0 w 15814417"/>
              <a:gd name="connsiteY11" fmla="*/ 0 h 166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14417" h="1660358">
                <a:moveTo>
                  <a:pt x="0" y="0"/>
                </a:moveTo>
                <a:lnTo>
                  <a:pt x="24063" y="1636295"/>
                </a:lnTo>
                <a:lnTo>
                  <a:pt x="168442" y="1660358"/>
                </a:lnTo>
                <a:cubicBezTo>
                  <a:pt x="609600" y="1604211"/>
                  <a:pt x="1740568" y="1407695"/>
                  <a:pt x="2671010" y="1299411"/>
                </a:cubicBezTo>
                <a:cubicBezTo>
                  <a:pt x="3601452" y="1191127"/>
                  <a:pt x="5751095" y="1010653"/>
                  <a:pt x="5751095" y="1010653"/>
                </a:cubicBezTo>
                <a:lnTo>
                  <a:pt x="9889958" y="553453"/>
                </a:lnTo>
                <a:cubicBezTo>
                  <a:pt x="11165305" y="437148"/>
                  <a:pt x="12540916" y="385010"/>
                  <a:pt x="13403179" y="312821"/>
                </a:cubicBezTo>
                <a:cubicBezTo>
                  <a:pt x="14265442" y="240632"/>
                  <a:pt x="14661798" y="166961"/>
                  <a:pt x="15063537" y="120316"/>
                </a:cubicBezTo>
                <a:cubicBezTo>
                  <a:pt x="15465276" y="73671"/>
                  <a:pt x="15787491" y="46826"/>
                  <a:pt x="15813614" y="32952"/>
                </a:cubicBezTo>
                <a:cubicBezTo>
                  <a:pt x="15839737" y="19078"/>
                  <a:pt x="15220273" y="37071"/>
                  <a:pt x="15220273" y="37071"/>
                </a:cubicBezTo>
                <a:lnTo>
                  <a:pt x="601579" y="72190"/>
                </a:lnTo>
                <a:lnTo>
                  <a:pt x="0" y="0"/>
                </a:lnTo>
                <a:close/>
              </a:path>
            </a:pathLst>
          </a:custGeom>
          <a:pattFill prst="lgConfetti">
            <a:fgClr>
              <a:schemeClr val="accent4">
                <a:lumMod val="50000"/>
              </a:schemeClr>
            </a:fgClr>
            <a:bgClr>
              <a:schemeClr val="accent4">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Shape 419">
            <a:extLst>
              <a:ext uri="{FF2B5EF4-FFF2-40B4-BE49-F238E27FC236}">
                <a16:creationId xmlns:a16="http://schemas.microsoft.com/office/drawing/2014/main" id="{3B2B9F79-98E1-46C8-BBCF-EA6AAC985D2A}"/>
              </a:ext>
            </a:extLst>
          </p:cNvPr>
          <p:cNvSpPr/>
          <p:nvPr/>
        </p:nvSpPr>
        <p:spPr>
          <a:xfrm>
            <a:off x="12185543" y="2197036"/>
            <a:ext cx="5762779" cy="1462873"/>
          </a:xfrm>
          <a:custGeom>
            <a:avLst/>
            <a:gdLst>
              <a:gd name="connsiteX0" fmla="*/ 5394534 w 5762779"/>
              <a:gd name="connsiteY0" fmla="*/ 457674 h 1462873"/>
              <a:gd name="connsiteX1" fmla="*/ 4716109 w 5762779"/>
              <a:gd name="connsiteY1" fmla="*/ 15222 h 1462873"/>
              <a:gd name="connsiteX2" fmla="*/ 3565734 w 5762779"/>
              <a:gd name="connsiteY2" fmla="*/ 221699 h 1462873"/>
              <a:gd name="connsiteX3" fmla="*/ 2415360 w 5762779"/>
              <a:gd name="connsiteY3" fmla="*/ 192203 h 1462873"/>
              <a:gd name="connsiteX4" fmla="*/ 1441967 w 5762779"/>
              <a:gd name="connsiteY4" fmla="*/ 15222 h 1462873"/>
              <a:gd name="connsiteX5" fmla="*/ 498070 w 5762779"/>
              <a:gd name="connsiteY5" fmla="*/ 634654 h 1462873"/>
              <a:gd name="connsiteX6" fmla="*/ 55618 w 5762779"/>
              <a:gd name="connsiteY6" fmla="*/ 959119 h 1462873"/>
              <a:gd name="connsiteX7" fmla="*/ 144109 w 5762779"/>
              <a:gd name="connsiteY7" fmla="*/ 1401570 h 1462873"/>
              <a:gd name="connsiteX8" fmla="*/ 1294483 w 5762779"/>
              <a:gd name="connsiteY8" fmla="*/ 1431067 h 1462873"/>
              <a:gd name="connsiteX9" fmla="*/ 2385863 w 5762779"/>
              <a:gd name="connsiteY9" fmla="*/ 1136099 h 1462873"/>
              <a:gd name="connsiteX10" fmla="*/ 3477244 w 5762779"/>
              <a:gd name="connsiteY10" fmla="*/ 1018112 h 1462873"/>
              <a:gd name="connsiteX11" fmla="*/ 4657115 w 5762779"/>
              <a:gd name="connsiteY11" fmla="*/ 900125 h 1462873"/>
              <a:gd name="connsiteX12" fmla="*/ 5158560 w 5762779"/>
              <a:gd name="connsiteY12" fmla="*/ 929622 h 1462873"/>
              <a:gd name="connsiteX13" fmla="*/ 5630509 w 5762779"/>
              <a:gd name="connsiteY13" fmla="*/ 870629 h 1462873"/>
              <a:gd name="connsiteX14" fmla="*/ 5748496 w 5762779"/>
              <a:gd name="connsiteY14" fmla="*/ 664151 h 1462873"/>
              <a:gd name="connsiteX15" fmla="*/ 5365038 w 5762779"/>
              <a:gd name="connsiteY15" fmla="*/ 133209 h 1462873"/>
              <a:gd name="connsiteX0" fmla="*/ 5394534 w 5762779"/>
              <a:gd name="connsiteY0" fmla="*/ 457674 h 1462873"/>
              <a:gd name="connsiteX1" fmla="*/ 4716109 w 5762779"/>
              <a:gd name="connsiteY1" fmla="*/ 15222 h 1462873"/>
              <a:gd name="connsiteX2" fmla="*/ 3565734 w 5762779"/>
              <a:gd name="connsiteY2" fmla="*/ 221699 h 1462873"/>
              <a:gd name="connsiteX3" fmla="*/ 2415360 w 5762779"/>
              <a:gd name="connsiteY3" fmla="*/ 192203 h 1462873"/>
              <a:gd name="connsiteX4" fmla="*/ 1441967 w 5762779"/>
              <a:gd name="connsiteY4" fmla="*/ 15222 h 1462873"/>
              <a:gd name="connsiteX5" fmla="*/ 498070 w 5762779"/>
              <a:gd name="connsiteY5" fmla="*/ 634654 h 1462873"/>
              <a:gd name="connsiteX6" fmla="*/ 55618 w 5762779"/>
              <a:gd name="connsiteY6" fmla="*/ 959119 h 1462873"/>
              <a:gd name="connsiteX7" fmla="*/ 144109 w 5762779"/>
              <a:gd name="connsiteY7" fmla="*/ 1401570 h 1462873"/>
              <a:gd name="connsiteX8" fmla="*/ 1294483 w 5762779"/>
              <a:gd name="connsiteY8" fmla="*/ 1431067 h 1462873"/>
              <a:gd name="connsiteX9" fmla="*/ 2385863 w 5762779"/>
              <a:gd name="connsiteY9" fmla="*/ 1136099 h 1462873"/>
              <a:gd name="connsiteX10" fmla="*/ 3477244 w 5762779"/>
              <a:gd name="connsiteY10" fmla="*/ 1018112 h 1462873"/>
              <a:gd name="connsiteX11" fmla="*/ 4657115 w 5762779"/>
              <a:gd name="connsiteY11" fmla="*/ 900125 h 1462873"/>
              <a:gd name="connsiteX12" fmla="*/ 5158560 w 5762779"/>
              <a:gd name="connsiteY12" fmla="*/ 929622 h 1462873"/>
              <a:gd name="connsiteX13" fmla="*/ 5630509 w 5762779"/>
              <a:gd name="connsiteY13" fmla="*/ 870629 h 1462873"/>
              <a:gd name="connsiteX14" fmla="*/ 5748496 w 5762779"/>
              <a:gd name="connsiteY14" fmla="*/ 664151 h 1462873"/>
              <a:gd name="connsiteX15" fmla="*/ 5365038 w 5762779"/>
              <a:gd name="connsiteY15" fmla="*/ 133209 h 1462873"/>
              <a:gd name="connsiteX16" fmla="*/ 5394534 w 5762779"/>
              <a:gd name="connsiteY16" fmla="*/ 457674 h 1462873"/>
              <a:gd name="connsiteX0" fmla="*/ 5365038 w 5762779"/>
              <a:gd name="connsiteY0" fmla="*/ 133209 h 1462873"/>
              <a:gd name="connsiteX1" fmla="*/ 4716109 w 5762779"/>
              <a:gd name="connsiteY1" fmla="*/ 15222 h 1462873"/>
              <a:gd name="connsiteX2" fmla="*/ 3565734 w 5762779"/>
              <a:gd name="connsiteY2" fmla="*/ 221699 h 1462873"/>
              <a:gd name="connsiteX3" fmla="*/ 2415360 w 5762779"/>
              <a:gd name="connsiteY3" fmla="*/ 192203 h 1462873"/>
              <a:gd name="connsiteX4" fmla="*/ 1441967 w 5762779"/>
              <a:gd name="connsiteY4" fmla="*/ 15222 h 1462873"/>
              <a:gd name="connsiteX5" fmla="*/ 498070 w 5762779"/>
              <a:gd name="connsiteY5" fmla="*/ 634654 h 1462873"/>
              <a:gd name="connsiteX6" fmla="*/ 55618 w 5762779"/>
              <a:gd name="connsiteY6" fmla="*/ 959119 h 1462873"/>
              <a:gd name="connsiteX7" fmla="*/ 144109 w 5762779"/>
              <a:gd name="connsiteY7" fmla="*/ 1401570 h 1462873"/>
              <a:gd name="connsiteX8" fmla="*/ 1294483 w 5762779"/>
              <a:gd name="connsiteY8" fmla="*/ 1431067 h 1462873"/>
              <a:gd name="connsiteX9" fmla="*/ 2385863 w 5762779"/>
              <a:gd name="connsiteY9" fmla="*/ 1136099 h 1462873"/>
              <a:gd name="connsiteX10" fmla="*/ 3477244 w 5762779"/>
              <a:gd name="connsiteY10" fmla="*/ 1018112 h 1462873"/>
              <a:gd name="connsiteX11" fmla="*/ 4657115 w 5762779"/>
              <a:gd name="connsiteY11" fmla="*/ 900125 h 1462873"/>
              <a:gd name="connsiteX12" fmla="*/ 5158560 w 5762779"/>
              <a:gd name="connsiteY12" fmla="*/ 929622 h 1462873"/>
              <a:gd name="connsiteX13" fmla="*/ 5630509 w 5762779"/>
              <a:gd name="connsiteY13" fmla="*/ 870629 h 1462873"/>
              <a:gd name="connsiteX14" fmla="*/ 5748496 w 5762779"/>
              <a:gd name="connsiteY14" fmla="*/ 664151 h 1462873"/>
              <a:gd name="connsiteX15" fmla="*/ 5365038 w 5762779"/>
              <a:gd name="connsiteY15" fmla="*/ 133209 h 1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62779" h="1462873">
                <a:moveTo>
                  <a:pt x="5365038" y="133209"/>
                </a:moveTo>
                <a:lnTo>
                  <a:pt x="4716109" y="15222"/>
                </a:lnTo>
                <a:cubicBezTo>
                  <a:pt x="4411309" y="-24107"/>
                  <a:pt x="3949192" y="192202"/>
                  <a:pt x="3565734" y="221699"/>
                </a:cubicBezTo>
                <a:cubicBezTo>
                  <a:pt x="3182276" y="251196"/>
                  <a:pt x="2769321" y="226616"/>
                  <a:pt x="2415360" y="192203"/>
                </a:cubicBezTo>
                <a:cubicBezTo>
                  <a:pt x="2061399" y="157790"/>
                  <a:pt x="1761515" y="-58520"/>
                  <a:pt x="1441967" y="15222"/>
                </a:cubicBezTo>
                <a:cubicBezTo>
                  <a:pt x="1122419" y="88964"/>
                  <a:pt x="729128" y="477338"/>
                  <a:pt x="498070" y="634654"/>
                </a:cubicBezTo>
                <a:cubicBezTo>
                  <a:pt x="267012" y="791970"/>
                  <a:pt x="114611" y="831300"/>
                  <a:pt x="55618" y="959119"/>
                </a:cubicBezTo>
                <a:cubicBezTo>
                  <a:pt x="-3375" y="1086938"/>
                  <a:pt x="-62368" y="1322912"/>
                  <a:pt x="144109" y="1401570"/>
                </a:cubicBezTo>
                <a:cubicBezTo>
                  <a:pt x="350586" y="1480228"/>
                  <a:pt x="920857" y="1475312"/>
                  <a:pt x="1294483" y="1431067"/>
                </a:cubicBezTo>
                <a:cubicBezTo>
                  <a:pt x="1668109" y="1386822"/>
                  <a:pt x="2022070" y="1204925"/>
                  <a:pt x="2385863" y="1136099"/>
                </a:cubicBezTo>
                <a:cubicBezTo>
                  <a:pt x="2749656" y="1067273"/>
                  <a:pt x="3477244" y="1018112"/>
                  <a:pt x="3477244" y="1018112"/>
                </a:cubicBezTo>
                <a:cubicBezTo>
                  <a:pt x="3855786" y="978783"/>
                  <a:pt x="4376896" y="914873"/>
                  <a:pt x="4657115" y="900125"/>
                </a:cubicBezTo>
                <a:cubicBezTo>
                  <a:pt x="4937334" y="885377"/>
                  <a:pt x="4996328" y="934538"/>
                  <a:pt x="5158560" y="929622"/>
                </a:cubicBezTo>
                <a:cubicBezTo>
                  <a:pt x="5320792" y="924706"/>
                  <a:pt x="5532186" y="914874"/>
                  <a:pt x="5630509" y="870629"/>
                </a:cubicBezTo>
                <a:cubicBezTo>
                  <a:pt x="5728832" y="826384"/>
                  <a:pt x="5792741" y="787054"/>
                  <a:pt x="5748496" y="664151"/>
                </a:cubicBezTo>
                <a:cubicBezTo>
                  <a:pt x="5704251" y="541248"/>
                  <a:pt x="5534644" y="337228"/>
                  <a:pt x="5365038" y="133209"/>
                </a:cubicBezTo>
                <a:close/>
              </a:path>
            </a:pathLst>
          </a:custGeom>
          <a:pattFill prst="dashHorz">
            <a:fgClr>
              <a:schemeClr val="accent1">
                <a:lumMod val="75000"/>
              </a:schemeClr>
            </a:fgClr>
            <a:bgClr>
              <a:schemeClr val="accent5">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a:extLst>
              <a:ext uri="{FF2B5EF4-FFF2-40B4-BE49-F238E27FC236}">
                <a16:creationId xmlns:a16="http://schemas.microsoft.com/office/drawing/2014/main" id="{0C852621-A204-49F8-B230-F61CA4BDA4C3}"/>
              </a:ext>
            </a:extLst>
          </p:cNvPr>
          <p:cNvSpPr/>
          <p:nvPr/>
        </p:nvSpPr>
        <p:spPr>
          <a:xfrm rot="21050098">
            <a:off x="23024497" y="807301"/>
            <a:ext cx="455811" cy="414994"/>
          </a:xfrm>
          <a:prstGeom prst="rect">
            <a:avLst/>
          </a:prstGeom>
          <a:solidFill>
            <a:schemeClr val="accent6">
              <a:lumMod val="20000"/>
              <a:lumOff val="80000"/>
            </a:schemeClr>
          </a:solidFill>
          <a:ln w="762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Freeform: Shape 422">
            <a:extLst>
              <a:ext uri="{FF2B5EF4-FFF2-40B4-BE49-F238E27FC236}">
                <a16:creationId xmlns:a16="http://schemas.microsoft.com/office/drawing/2014/main" id="{F004D0D9-F628-48D5-AF8A-4365AC2ADC36}"/>
              </a:ext>
            </a:extLst>
          </p:cNvPr>
          <p:cNvSpPr/>
          <p:nvPr/>
        </p:nvSpPr>
        <p:spPr>
          <a:xfrm>
            <a:off x="22536150" y="415925"/>
            <a:ext cx="412750" cy="1698625"/>
          </a:xfrm>
          <a:custGeom>
            <a:avLst/>
            <a:gdLst>
              <a:gd name="connsiteX0" fmla="*/ 0 w 412750"/>
              <a:gd name="connsiteY0" fmla="*/ 0 h 1698625"/>
              <a:gd name="connsiteX1" fmla="*/ 0 w 412750"/>
              <a:gd name="connsiteY1" fmla="*/ 0 h 1698625"/>
              <a:gd name="connsiteX2" fmla="*/ 412750 w 412750"/>
              <a:gd name="connsiteY2" fmla="*/ 1698625 h 1698625"/>
            </a:gdLst>
            <a:ahLst/>
            <a:cxnLst>
              <a:cxn ang="0">
                <a:pos x="connsiteX0" y="connsiteY0"/>
              </a:cxn>
              <a:cxn ang="0">
                <a:pos x="connsiteX1" y="connsiteY1"/>
              </a:cxn>
              <a:cxn ang="0">
                <a:pos x="connsiteX2" y="connsiteY2"/>
              </a:cxn>
            </a:cxnLst>
            <a:rect l="l" t="t" r="r" b="b"/>
            <a:pathLst>
              <a:path w="412750" h="1698625">
                <a:moveTo>
                  <a:pt x="0" y="0"/>
                </a:moveTo>
                <a:lnTo>
                  <a:pt x="0" y="0"/>
                </a:lnTo>
                <a:lnTo>
                  <a:pt x="412750" y="1698625"/>
                </a:lnTo>
              </a:path>
            </a:pathLst>
          </a:custGeom>
          <a:noFill/>
          <a:ln w="1270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Freeform: Shape 423">
            <a:extLst>
              <a:ext uri="{FF2B5EF4-FFF2-40B4-BE49-F238E27FC236}">
                <a16:creationId xmlns:a16="http://schemas.microsoft.com/office/drawing/2014/main" id="{F81F2F44-E7A9-4658-80EA-D0F8F875CF48}"/>
              </a:ext>
            </a:extLst>
          </p:cNvPr>
          <p:cNvSpPr/>
          <p:nvPr/>
        </p:nvSpPr>
        <p:spPr>
          <a:xfrm>
            <a:off x="23720425" y="384175"/>
            <a:ext cx="158750" cy="1619250"/>
          </a:xfrm>
          <a:custGeom>
            <a:avLst/>
            <a:gdLst>
              <a:gd name="connsiteX0" fmla="*/ 0 w 158750"/>
              <a:gd name="connsiteY0" fmla="*/ 0 h 1619250"/>
              <a:gd name="connsiteX1" fmla="*/ 158750 w 158750"/>
              <a:gd name="connsiteY1" fmla="*/ 1619250 h 1619250"/>
            </a:gdLst>
            <a:ahLst/>
            <a:cxnLst>
              <a:cxn ang="0">
                <a:pos x="connsiteX0" y="connsiteY0"/>
              </a:cxn>
              <a:cxn ang="0">
                <a:pos x="connsiteX1" y="connsiteY1"/>
              </a:cxn>
            </a:cxnLst>
            <a:rect l="l" t="t" r="r" b="b"/>
            <a:pathLst>
              <a:path w="158750" h="1619250">
                <a:moveTo>
                  <a:pt x="0" y="0"/>
                </a:moveTo>
                <a:lnTo>
                  <a:pt x="158750" y="1619250"/>
                </a:lnTo>
              </a:path>
            </a:pathLst>
          </a:custGeom>
          <a:noFill/>
          <a:ln w="1270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77">
            <a:extLst>
              <a:ext uri="{FF2B5EF4-FFF2-40B4-BE49-F238E27FC236}">
                <a16:creationId xmlns:a16="http://schemas.microsoft.com/office/drawing/2014/main" id="{777B8DEB-4B96-4EAB-84D8-B82E9B111A8B}"/>
              </a:ext>
            </a:extLst>
          </p:cNvPr>
          <p:cNvGrpSpPr>
            <a:grpSpLocks/>
          </p:cNvGrpSpPr>
          <p:nvPr/>
        </p:nvGrpSpPr>
        <p:grpSpPr bwMode="auto">
          <a:xfrm rot="14273204">
            <a:off x="1709713" y="16376246"/>
            <a:ext cx="2503488" cy="942975"/>
            <a:chOff x="15361" y="4723"/>
            <a:chExt cx="1577" cy="594"/>
          </a:xfrm>
        </p:grpSpPr>
        <p:sp>
          <p:nvSpPr>
            <p:cNvPr id="5" name="AutoShape 378">
              <a:extLst>
                <a:ext uri="{FF2B5EF4-FFF2-40B4-BE49-F238E27FC236}">
                  <a16:creationId xmlns:a16="http://schemas.microsoft.com/office/drawing/2014/main" id="{1461EA37-0D93-41A8-B118-0A9363EA1C45}"/>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6" name="Text Box 379">
              <a:extLst>
                <a:ext uri="{FF2B5EF4-FFF2-40B4-BE49-F238E27FC236}">
                  <a16:creationId xmlns:a16="http://schemas.microsoft.com/office/drawing/2014/main" id="{1B04112A-942B-47E9-98E7-0238FF59BD7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dirty="0">
                  <a:solidFill>
                    <a:srgbClr val="000000"/>
                  </a:solidFill>
                  <a:latin typeface="Arial" panose="020B0604020202020204" pitchFamily="34" charset="0"/>
                </a:rPr>
                <a:t>N</a:t>
              </a:r>
            </a:p>
          </p:txBody>
        </p:sp>
      </p:grpSp>
      <p:sp>
        <p:nvSpPr>
          <p:cNvPr id="426" name="Freeform: Shape 425">
            <a:extLst>
              <a:ext uri="{FF2B5EF4-FFF2-40B4-BE49-F238E27FC236}">
                <a16:creationId xmlns:a16="http://schemas.microsoft.com/office/drawing/2014/main" id="{D49D9401-B061-4CB6-841C-8DFDB74A5F79}"/>
              </a:ext>
            </a:extLst>
          </p:cNvPr>
          <p:cNvSpPr/>
          <p:nvPr/>
        </p:nvSpPr>
        <p:spPr>
          <a:xfrm>
            <a:off x="8422105" y="6208295"/>
            <a:ext cx="18432379" cy="2745821"/>
          </a:xfrm>
          <a:custGeom>
            <a:avLst/>
            <a:gdLst>
              <a:gd name="connsiteX0" fmla="*/ 18432379 w 18432379"/>
              <a:gd name="connsiteY0" fmla="*/ 0 h 2745821"/>
              <a:gd name="connsiteX1" fmla="*/ 17734548 w 18432379"/>
              <a:gd name="connsiteY1" fmla="*/ 673768 h 2745821"/>
              <a:gd name="connsiteX2" fmla="*/ 16964527 w 18432379"/>
              <a:gd name="connsiteY2" fmla="*/ 1251284 h 2745821"/>
              <a:gd name="connsiteX3" fmla="*/ 16411074 w 18432379"/>
              <a:gd name="connsiteY3" fmla="*/ 1780673 h 2745821"/>
              <a:gd name="connsiteX4" fmla="*/ 15881684 w 18432379"/>
              <a:gd name="connsiteY4" fmla="*/ 1612231 h 2745821"/>
              <a:gd name="connsiteX5" fmla="*/ 14630400 w 18432379"/>
              <a:gd name="connsiteY5" fmla="*/ 1179094 h 2745821"/>
              <a:gd name="connsiteX6" fmla="*/ 13523495 w 18432379"/>
              <a:gd name="connsiteY6" fmla="*/ 1203158 h 2745821"/>
              <a:gd name="connsiteX7" fmla="*/ 12464716 w 18432379"/>
              <a:gd name="connsiteY7" fmla="*/ 1660358 h 2745821"/>
              <a:gd name="connsiteX8" fmla="*/ 11261558 w 18432379"/>
              <a:gd name="connsiteY8" fmla="*/ 1636294 h 2745821"/>
              <a:gd name="connsiteX9" fmla="*/ 10780295 w 18432379"/>
              <a:gd name="connsiteY9" fmla="*/ 1660358 h 2745821"/>
              <a:gd name="connsiteX10" fmla="*/ 10082463 w 18432379"/>
              <a:gd name="connsiteY10" fmla="*/ 1780673 h 2745821"/>
              <a:gd name="connsiteX11" fmla="*/ 9047748 w 18432379"/>
              <a:gd name="connsiteY11" fmla="*/ 1997242 h 2745821"/>
              <a:gd name="connsiteX12" fmla="*/ 8301790 w 18432379"/>
              <a:gd name="connsiteY12" fmla="*/ 2165684 h 2745821"/>
              <a:gd name="connsiteX13" fmla="*/ 7555832 w 18432379"/>
              <a:gd name="connsiteY13" fmla="*/ 2286000 h 2745821"/>
              <a:gd name="connsiteX14" fmla="*/ 6304548 w 18432379"/>
              <a:gd name="connsiteY14" fmla="*/ 2478505 h 2745821"/>
              <a:gd name="connsiteX15" fmla="*/ 5005137 w 18432379"/>
              <a:gd name="connsiteY15" fmla="*/ 2478505 h 2745821"/>
              <a:gd name="connsiteX16" fmla="*/ 4186990 w 18432379"/>
              <a:gd name="connsiteY16" fmla="*/ 2574758 h 2745821"/>
              <a:gd name="connsiteX17" fmla="*/ 3392906 w 18432379"/>
              <a:gd name="connsiteY17" fmla="*/ 2743200 h 2745821"/>
              <a:gd name="connsiteX18" fmla="*/ 2983832 w 18432379"/>
              <a:gd name="connsiteY18" fmla="*/ 2430379 h 2745821"/>
              <a:gd name="connsiteX19" fmla="*/ 1997242 w 18432379"/>
              <a:gd name="connsiteY19" fmla="*/ 2141621 h 2745821"/>
              <a:gd name="connsiteX20" fmla="*/ 890337 w 18432379"/>
              <a:gd name="connsiteY20" fmla="*/ 2069431 h 2745821"/>
              <a:gd name="connsiteX21" fmla="*/ 0 w 18432379"/>
              <a:gd name="connsiteY21" fmla="*/ 2093494 h 274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32379" h="2745821">
                <a:moveTo>
                  <a:pt x="18432379" y="0"/>
                </a:moveTo>
                <a:cubicBezTo>
                  <a:pt x="18205784" y="232610"/>
                  <a:pt x="17979190" y="465221"/>
                  <a:pt x="17734548" y="673768"/>
                </a:cubicBezTo>
                <a:cubicBezTo>
                  <a:pt x="17489906" y="882315"/>
                  <a:pt x="17185106" y="1066800"/>
                  <a:pt x="16964527" y="1251284"/>
                </a:cubicBezTo>
                <a:cubicBezTo>
                  <a:pt x="16743948" y="1435768"/>
                  <a:pt x="16591548" y="1720515"/>
                  <a:pt x="16411074" y="1780673"/>
                </a:cubicBezTo>
                <a:cubicBezTo>
                  <a:pt x="16230600" y="1840831"/>
                  <a:pt x="15881684" y="1612231"/>
                  <a:pt x="15881684" y="1612231"/>
                </a:cubicBezTo>
                <a:cubicBezTo>
                  <a:pt x="15584905" y="1511968"/>
                  <a:pt x="15023431" y="1247273"/>
                  <a:pt x="14630400" y="1179094"/>
                </a:cubicBezTo>
                <a:cubicBezTo>
                  <a:pt x="14237368" y="1110915"/>
                  <a:pt x="13884442" y="1122947"/>
                  <a:pt x="13523495" y="1203158"/>
                </a:cubicBezTo>
                <a:cubicBezTo>
                  <a:pt x="13162548" y="1283369"/>
                  <a:pt x="12841706" y="1588169"/>
                  <a:pt x="12464716" y="1660358"/>
                </a:cubicBezTo>
                <a:cubicBezTo>
                  <a:pt x="12087726" y="1732547"/>
                  <a:pt x="11542295" y="1636294"/>
                  <a:pt x="11261558" y="1636294"/>
                </a:cubicBezTo>
                <a:cubicBezTo>
                  <a:pt x="10980821" y="1636294"/>
                  <a:pt x="10976811" y="1636295"/>
                  <a:pt x="10780295" y="1660358"/>
                </a:cubicBezTo>
                <a:cubicBezTo>
                  <a:pt x="10583779" y="1684421"/>
                  <a:pt x="10371221" y="1724526"/>
                  <a:pt x="10082463" y="1780673"/>
                </a:cubicBezTo>
                <a:cubicBezTo>
                  <a:pt x="9793705" y="1836820"/>
                  <a:pt x="9047748" y="1997242"/>
                  <a:pt x="9047748" y="1997242"/>
                </a:cubicBezTo>
                <a:cubicBezTo>
                  <a:pt x="8750969" y="2061411"/>
                  <a:pt x="8550443" y="2117558"/>
                  <a:pt x="8301790" y="2165684"/>
                </a:cubicBezTo>
                <a:cubicBezTo>
                  <a:pt x="8053137" y="2213810"/>
                  <a:pt x="7555832" y="2286000"/>
                  <a:pt x="7555832" y="2286000"/>
                </a:cubicBezTo>
                <a:cubicBezTo>
                  <a:pt x="7222958" y="2338137"/>
                  <a:pt x="6729664" y="2446421"/>
                  <a:pt x="6304548" y="2478505"/>
                </a:cubicBezTo>
                <a:cubicBezTo>
                  <a:pt x="5879432" y="2510589"/>
                  <a:pt x="5358063" y="2462463"/>
                  <a:pt x="5005137" y="2478505"/>
                </a:cubicBezTo>
                <a:cubicBezTo>
                  <a:pt x="4652211" y="2494547"/>
                  <a:pt x="4455695" y="2530642"/>
                  <a:pt x="4186990" y="2574758"/>
                </a:cubicBezTo>
                <a:cubicBezTo>
                  <a:pt x="3918285" y="2618874"/>
                  <a:pt x="3593432" y="2767263"/>
                  <a:pt x="3392906" y="2743200"/>
                </a:cubicBezTo>
                <a:cubicBezTo>
                  <a:pt x="3192380" y="2719137"/>
                  <a:pt x="3216443" y="2530642"/>
                  <a:pt x="2983832" y="2430379"/>
                </a:cubicBezTo>
                <a:cubicBezTo>
                  <a:pt x="2751221" y="2330116"/>
                  <a:pt x="2346158" y="2201779"/>
                  <a:pt x="1997242" y="2141621"/>
                </a:cubicBezTo>
                <a:cubicBezTo>
                  <a:pt x="1648326" y="2081463"/>
                  <a:pt x="1223211" y="2077452"/>
                  <a:pt x="890337" y="2069431"/>
                </a:cubicBezTo>
                <a:cubicBezTo>
                  <a:pt x="557463" y="2061410"/>
                  <a:pt x="278731" y="2077452"/>
                  <a:pt x="0" y="2093494"/>
                </a:cubicBezTo>
              </a:path>
            </a:pathLst>
          </a:custGeom>
          <a:noFill/>
          <a:ln w="1016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Freeform: Shape 426">
            <a:extLst>
              <a:ext uri="{FF2B5EF4-FFF2-40B4-BE49-F238E27FC236}">
                <a16:creationId xmlns:a16="http://schemas.microsoft.com/office/drawing/2014/main" id="{83D5FFD5-B054-4DBD-8993-67C8FF89E1D2}"/>
              </a:ext>
            </a:extLst>
          </p:cNvPr>
          <p:cNvSpPr/>
          <p:nvPr/>
        </p:nvSpPr>
        <p:spPr>
          <a:xfrm>
            <a:off x="19876169" y="721893"/>
            <a:ext cx="4196051" cy="6400800"/>
          </a:xfrm>
          <a:custGeom>
            <a:avLst/>
            <a:gdLst>
              <a:gd name="connsiteX0" fmla="*/ 8277726 w 8407104"/>
              <a:gd name="connsiteY0" fmla="*/ 0 h 8446168"/>
              <a:gd name="connsiteX1" fmla="*/ 8398042 w 8407104"/>
              <a:gd name="connsiteY1" fmla="*/ 1058779 h 8446168"/>
              <a:gd name="connsiteX2" fmla="*/ 8061158 w 8407104"/>
              <a:gd name="connsiteY2" fmla="*/ 2261937 h 8446168"/>
              <a:gd name="connsiteX3" fmla="*/ 7507705 w 8407104"/>
              <a:gd name="connsiteY3" fmla="*/ 3056021 h 8446168"/>
              <a:gd name="connsiteX4" fmla="*/ 6713621 w 8407104"/>
              <a:gd name="connsiteY4" fmla="*/ 3801979 h 8446168"/>
              <a:gd name="connsiteX5" fmla="*/ 6256421 w 8407104"/>
              <a:gd name="connsiteY5" fmla="*/ 4572000 h 8446168"/>
              <a:gd name="connsiteX6" fmla="*/ 6039852 w 8407104"/>
              <a:gd name="connsiteY6" fmla="*/ 5293894 h 8446168"/>
              <a:gd name="connsiteX7" fmla="*/ 5486400 w 8407104"/>
              <a:gd name="connsiteY7" fmla="*/ 5702968 h 8446168"/>
              <a:gd name="connsiteX8" fmla="*/ 4716379 w 8407104"/>
              <a:gd name="connsiteY8" fmla="*/ 5991726 h 8446168"/>
              <a:gd name="connsiteX9" fmla="*/ 4018547 w 8407104"/>
              <a:gd name="connsiteY9" fmla="*/ 6737684 h 8446168"/>
              <a:gd name="connsiteX10" fmla="*/ 3681663 w 8407104"/>
              <a:gd name="connsiteY10" fmla="*/ 7098631 h 8446168"/>
              <a:gd name="connsiteX11" fmla="*/ 3392905 w 8407104"/>
              <a:gd name="connsiteY11" fmla="*/ 7387389 h 8446168"/>
              <a:gd name="connsiteX12" fmla="*/ 2550695 w 8407104"/>
              <a:gd name="connsiteY12" fmla="*/ 7820526 h 8446168"/>
              <a:gd name="connsiteX13" fmla="*/ 1323473 w 8407104"/>
              <a:gd name="connsiteY13" fmla="*/ 8085221 h 8446168"/>
              <a:gd name="connsiteX14" fmla="*/ 0 w 8407104"/>
              <a:gd name="connsiteY14" fmla="*/ 8446168 h 8446168"/>
              <a:gd name="connsiteX0" fmla="*/ 6954253 w 7083631"/>
              <a:gd name="connsiteY0" fmla="*/ 0 h 8085221"/>
              <a:gd name="connsiteX1" fmla="*/ 7074569 w 7083631"/>
              <a:gd name="connsiteY1" fmla="*/ 1058779 h 8085221"/>
              <a:gd name="connsiteX2" fmla="*/ 6737685 w 7083631"/>
              <a:gd name="connsiteY2" fmla="*/ 2261937 h 8085221"/>
              <a:gd name="connsiteX3" fmla="*/ 6184232 w 7083631"/>
              <a:gd name="connsiteY3" fmla="*/ 3056021 h 8085221"/>
              <a:gd name="connsiteX4" fmla="*/ 5390148 w 7083631"/>
              <a:gd name="connsiteY4" fmla="*/ 3801979 h 8085221"/>
              <a:gd name="connsiteX5" fmla="*/ 4932948 w 7083631"/>
              <a:gd name="connsiteY5" fmla="*/ 4572000 h 8085221"/>
              <a:gd name="connsiteX6" fmla="*/ 4716379 w 7083631"/>
              <a:gd name="connsiteY6" fmla="*/ 5293894 h 8085221"/>
              <a:gd name="connsiteX7" fmla="*/ 4162927 w 7083631"/>
              <a:gd name="connsiteY7" fmla="*/ 5702968 h 8085221"/>
              <a:gd name="connsiteX8" fmla="*/ 3392906 w 7083631"/>
              <a:gd name="connsiteY8" fmla="*/ 5991726 h 8085221"/>
              <a:gd name="connsiteX9" fmla="*/ 2695074 w 7083631"/>
              <a:gd name="connsiteY9" fmla="*/ 6737684 h 8085221"/>
              <a:gd name="connsiteX10" fmla="*/ 2358190 w 7083631"/>
              <a:gd name="connsiteY10" fmla="*/ 7098631 h 8085221"/>
              <a:gd name="connsiteX11" fmla="*/ 2069432 w 7083631"/>
              <a:gd name="connsiteY11" fmla="*/ 7387389 h 8085221"/>
              <a:gd name="connsiteX12" fmla="*/ 1227222 w 7083631"/>
              <a:gd name="connsiteY12" fmla="*/ 7820526 h 8085221"/>
              <a:gd name="connsiteX13" fmla="*/ 0 w 7083631"/>
              <a:gd name="connsiteY13" fmla="*/ 8085221 h 8085221"/>
              <a:gd name="connsiteX0" fmla="*/ 5727031 w 5856409"/>
              <a:gd name="connsiteY0" fmla="*/ 0 h 7820526"/>
              <a:gd name="connsiteX1" fmla="*/ 5847347 w 5856409"/>
              <a:gd name="connsiteY1" fmla="*/ 1058779 h 7820526"/>
              <a:gd name="connsiteX2" fmla="*/ 5510463 w 5856409"/>
              <a:gd name="connsiteY2" fmla="*/ 2261937 h 7820526"/>
              <a:gd name="connsiteX3" fmla="*/ 4957010 w 5856409"/>
              <a:gd name="connsiteY3" fmla="*/ 3056021 h 7820526"/>
              <a:gd name="connsiteX4" fmla="*/ 4162926 w 5856409"/>
              <a:gd name="connsiteY4" fmla="*/ 3801979 h 7820526"/>
              <a:gd name="connsiteX5" fmla="*/ 3705726 w 5856409"/>
              <a:gd name="connsiteY5" fmla="*/ 4572000 h 7820526"/>
              <a:gd name="connsiteX6" fmla="*/ 3489157 w 5856409"/>
              <a:gd name="connsiteY6" fmla="*/ 5293894 h 7820526"/>
              <a:gd name="connsiteX7" fmla="*/ 2935705 w 5856409"/>
              <a:gd name="connsiteY7" fmla="*/ 5702968 h 7820526"/>
              <a:gd name="connsiteX8" fmla="*/ 2165684 w 5856409"/>
              <a:gd name="connsiteY8" fmla="*/ 5991726 h 7820526"/>
              <a:gd name="connsiteX9" fmla="*/ 1467852 w 5856409"/>
              <a:gd name="connsiteY9" fmla="*/ 6737684 h 7820526"/>
              <a:gd name="connsiteX10" fmla="*/ 1130968 w 5856409"/>
              <a:gd name="connsiteY10" fmla="*/ 7098631 h 7820526"/>
              <a:gd name="connsiteX11" fmla="*/ 842210 w 5856409"/>
              <a:gd name="connsiteY11" fmla="*/ 7387389 h 7820526"/>
              <a:gd name="connsiteX12" fmla="*/ 0 w 5856409"/>
              <a:gd name="connsiteY12" fmla="*/ 7820526 h 7820526"/>
              <a:gd name="connsiteX0" fmla="*/ 4884821 w 5014199"/>
              <a:gd name="connsiteY0" fmla="*/ 0 h 7387389"/>
              <a:gd name="connsiteX1" fmla="*/ 5005137 w 5014199"/>
              <a:gd name="connsiteY1" fmla="*/ 1058779 h 7387389"/>
              <a:gd name="connsiteX2" fmla="*/ 4668253 w 5014199"/>
              <a:gd name="connsiteY2" fmla="*/ 2261937 h 7387389"/>
              <a:gd name="connsiteX3" fmla="*/ 4114800 w 5014199"/>
              <a:gd name="connsiteY3" fmla="*/ 3056021 h 7387389"/>
              <a:gd name="connsiteX4" fmla="*/ 3320716 w 5014199"/>
              <a:gd name="connsiteY4" fmla="*/ 3801979 h 7387389"/>
              <a:gd name="connsiteX5" fmla="*/ 2863516 w 5014199"/>
              <a:gd name="connsiteY5" fmla="*/ 4572000 h 7387389"/>
              <a:gd name="connsiteX6" fmla="*/ 2646947 w 5014199"/>
              <a:gd name="connsiteY6" fmla="*/ 5293894 h 7387389"/>
              <a:gd name="connsiteX7" fmla="*/ 2093495 w 5014199"/>
              <a:gd name="connsiteY7" fmla="*/ 5702968 h 7387389"/>
              <a:gd name="connsiteX8" fmla="*/ 1323474 w 5014199"/>
              <a:gd name="connsiteY8" fmla="*/ 5991726 h 7387389"/>
              <a:gd name="connsiteX9" fmla="*/ 625642 w 5014199"/>
              <a:gd name="connsiteY9" fmla="*/ 6737684 h 7387389"/>
              <a:gd name="connsiteX10" fmla="*/ 288758 w 5014199"/>
              <a:gd name="connsiteY10" fmla="*/ 7098631 h 7387389"/>
              <a:gd name="connsiteX11" fmla="*/ 0 w 5014199"/>
              <a:gd name="connsiteY11" fmla="*/ 7387389 h 7387389"/>
              <a:gd name="connsiteX0" fmla="*/ 4596063 w 4725441"/>
              <a:gd name="connsiteY0" fmla="*/ 0 h 7098631"/>
              <a:gd name="connsiteX1" fmla="*/ 4716379 w 4725441"/>
              <a:gd name="connsiteY1" fmla="*/ 1058779 h 7098631"/>
              <a:gd name="connsiteX2" fmla="*/ 4379495 w 4725441"/>
              <a:gd name="connsiteY2" fmla="*/ 2261937 h 7098631"/>
              <a:gd name="connsiteX3" fmla="*/ 3826042 w 4725441"/>
              <a:gd name="connsiteY3" fmla="*/ 3056021 h 7098631"/>
              <a:gd name="connsiteX4" fmla="*/ 3031958 w 4725441"/>
              <a:gd name="connsiteY4" fmla="*/ 3801979 h 7098631"/>
              <a:gd name="connsiteX5" fmla="*/ 2574758 w 4725441"/>
              <a:gd name="connsiteY5" fmla="*/ 4572000 h 7098631"/>
              <a:gd name="connsiteX6" fmla="*/ 2358189 w 4725441"/>
              <a:gd name="connsiteY6" fmla="*/ 5293894 h 7098631"/>
              <a:gd name="connsiteX7" fmla="*/ 1804737 w 4725441"/>
              <a:gd name="connsiteY7" fmla="*/ 5702968 h 7098631"/>
              <a:gd name="connsiteX8" fmla="*/ 1034716 w 4725441"/>
              <a:gd name="connsiteY8" fmla="*/ 5991726 h 7098631"/>
              <a:gd name="connsiteX9" fmla="*/ 336884 w 4725441"/>
              <a:gd name="connsiteY9" fmla="*/ 6737684 h 7098631"/>
              <a:gd name="connsiteX10" fmla="*/ 0 w 4725441"/>
              <a:gd name="connsiteY10" fmla="*/ 7098631 h 7098631"/>
              <a:gd name="connsiteX0" fmla="*/ 4259179 w 4388557"/>
              <a:gd name="connsiteY0" fmla="*/ 0 h 6737684"/>
              <a:gd name="connsiteX1" fmla="*/ 4379495 w 4388557"/>
              <a:gd name="connsiteY1" fmla="*/ 1058779 h 6737684"/>
              <a:gd name="connsiteX2" fmla="*/ 4042611 w 4388557"/>
              <a:gd name="connsiteY2" fmla="*/ 2261937 h 6737684"/>
              <a:gd name="connsiteX3" fmla="*/ 3489158 w 4388557"/>
              <a:gd name="connsiteY3" fmla="*/ 3056021 h 6737684"/>
              <a:gd name="connsiteX4" fmla="*/ 2695074 w 4388557"/>
              <a:gd name="connsiteY4" fmla="*/ 3801979 h 6737684"/>
              <a:gd name="connsiteX5" fmla="*/ 2237874 w 4388557"/>
              <a:gd name="connsiteY5" fmla="*/ 4572000 h 6737684"/>
              <a:gd name="connsiteX6" fmla="*/ 2021305 w 4388557"/>
              <a:gd name="connsiteY6" fmla="*/ 5293894 h 6737684"/>
              <a:gd name="connsiteX7" fmla="*/ 1467853 w 4388557"/>
              <a:gd name="connsiteY7" fmla="*/ 5702968 h 6737684"/>
              <a:gd name="connsiteX8" fmla="*/ 697832 w 4388557"/>
              <a:gd name="connsiteY8" fmla="*/ 5991726 h 6737684"/>
              <a:gd name="connsiteX9" fmla="*/ 0 w 4388557"/>
              <a:gd name="connsiteY9" fmla="*/ 6737684 h 6737684"/>
              <a:gd name="connsiteX0" fmla="*/ 4066673 w 4196051"/>
              <a:gd name="connsiteY0" fmla="*/ 0 h 6400800"/>
              <a:gd name="connsiteX1" fmla="*/ 4186989 w 4196051"/>
              <a:gd name="connsiteY1" fmla="*/ 1058779 h 6400800"/>
              <a:gd name="connsiteX2" fmla="*/ 3850105 w 4196051"/>
              <a:gd name="connsiteY2" fmla="*/ 2261937 h 6400800"/>
              <a:gd name="connsiteX3" fmla="*/ 3296652 w 4196051"/>
              <a:gd name="connsiteY3" fmla="*/ 3056021 h 6400800"/>
              <a:gd name="connsiteX4" fmla="*/ 2502568 w 4196051"/>
              <a:gd name="connsiteY4" fmla="*/ 3801979 h 6400800"/>
              <a:gd name="connsiteX5" fmla="*/ 2045368 w 4196051"/>
              <a:gd name="connsiteY5" fmla="*/ 4572000 h 6400800"/>
              <a:gd name="connsiteX6" fmla="*/ 1828799 w 4196051"/>
              <a:gd name="connsiteY6" fmla="*/ 5293894 h 6400800"/>
              <a:gd name="connsiteX7" fmla="*/ 1275347 w 4196051"/>
              <a:gd name="connsiteY7" fmla="*/ 5702968 h 6400800"/>
              <a:gd name="connsiteX8" fmla="*/ 505326 w 4196051"/>
              <a:gd name="connsiteY8" fmla="*/ 5991726 h 6400800"/>
              <a:gd name="connsiteX9" fmla="*/ 0 w 4196051"/>
              <a:gd name="connsiteY9" fmla="*/ 6400800 h 64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051" h="6400800">
                <a:moveTo>
                  <a:pt x="4066673" y="0"/>
                </a:moveTo>
                <a:cubicBezTo>
                  <a:pt x="4144878" y="340895"/>
                  <a:pt x="4223084" y="681790"/>
                  <a:pt x="4186989" y="1058779"/>
                </a:cubicBezTo>
                <a:cubicBezTo>
                  <a:pt x="4150894" y="1435768"/>
                  <a:pt x="3998494" y="1929063"/>
                  <a:pt x="3850105" y="2261937"/>
                </a:cubicBezTo>
                <a:cubicBezTo>
                  <a:pt x="3701715" y="2594811"/>
                  <a:pt x="3521241" y="2799347"/>
                  <a:pt x="3296652" y="3056021"/>
                </a:cubicBezTo>
                <a:cubicBezTo>
                  <a:pt x="3072063" y="3312695"/>
                  <a:pt x="2711115" y="3549316"/>
                  <a:pt x="2502568" y="3801979"/>
                </a:cubicBezTo>
                <a:cubicBezTo>
                  <a:pt x="2294021" y="4054642"/>
                  <a:pt x="2157663" y="4323348"/>
                  <a:pt x="2045368" y="4572000"/>
                </a:cubicBezTo>
                <a:cubicBezTo>
                  <a:pt x="1933073" y="4820653"/>
                  <a:pt x="1957136" y="5105399"/>
                  <a:pt x="1828799" y="5293894"/>
                </a:cubicBezTo>
                <a:cubicBezTo>
                  <a:pt x="1700462" y="5482389"/>
                  <a:pt x="1495926" y="5586663"/>
                  <a:pt x="1275347" y="5702968"/>
                </a:cubicBezTo>
                <a:cubicBezTo>
                  <a:pt x="1054768" y="5819273"/>
                  <a:pt x="717884" y="5875421"/>
                  <a:pt x="505326" y="5991726"/>
                </a:cubicBezTo>
                <a:cubicBezTo>
                  <a:pt x="292768" y="6108031"/>
                  <a:pt x="0" y="6400800"/>
                  <a:pt x="0" y="64008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7685972F-8105-4678-8682-4919C9A5091C}"/>
              </a:ext>
            </a:extLst>
          </p:cNvPr>
          <p:cNvSpPr/>
          <p:nvPr/>
        </p:nvSpPr>
        <p:spPr>
          <a:xfrm rot="20613144">
            <a:off x="13805997" y="9815432"/>
            <a:ext cx="408560" cy="368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9" name="Straight Arrow Connector 428">
            <a:extLst>
              <a:ext uri="{FF2B5EF4-FFF2-40B4-BE49-F238E27FC236}">
                <a16:creationId xmlns:a16="http://schemas.microsoft.com/office/drawing/2014/main" id="{DF9EFE57-8D4A-4A0E-83AB-7ECE27FDD4D3}"/>
              </a:ext>
            </a:extLst>
          </p:cNvPr>
          <p:cNvCxnSpPr>
            <a:cxnSpLocks/>
          </p:cNvCxnSpPr>
          <p:nvPr/>
        </p:nvCxnSpPr>
        <p:spPr>
          <a:xfrm flipH="1" flipV="1">
            <a:off x="19450701" y="6979004"/>
            <a:ext cx="161023" cy="868371"/>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1" name="Oval 430">
            <a:extLst>
              <a:ext uri="{FF2B5EF4-FFF2-40B4-BE49-F238E27FC236}">
                <a16:creationId xmlns:a16="http://schemas.microsoft.com/office/drawing/2014/main" id="{13F33EE7-1DA0-43EB-A899-DFE60C1BFB18}"/>
              </a:ext>
            </a:extLst>
          </p:cNvPr>
          <p:cNvSpPr/>
          <p:nvPr/>
        </p:nvSpPr>
        <p:spPr>
          <a:xfrm>
            <a:off x="19439914" y="7665779"/>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Explosion 1 369">
            <a:extLst>
              <a:ext uri="{FF2B5EF4-FFF2-40B4-BE49-F238E27FC236}">
                <a16:creationId xmlns:a16="http://schemas.microsoft.com/office/drawing/2014/main" id="{4331ECDA-B3B1-4FB8-9AD0-99B4DE90C434}"/>
              </a:ext>
            </a:extLst>
          </p:cNvPr>
          <p:cNvSpPr/>
          <p:nvPr/>
        </p:nvSpPr>
        <p:spPr>
          <a:xfrm rot="12391247">
            <a:off x="19887863" y="7482490"/>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Freeform: Shape 432">
            <a:extLst>
              <a:ext uri="{FF2B5EF4-FFF2-40B4-BE49-F238E27FC236}">
                <a16:creationId xmlns:a16="http://schemas.microsoft.com/office/drawing/2014/main" id="{5146EF2B-8A89-43DD-A001-6D1E11F4D4A3}"/>
              </a:ext>
            </a:extLst>
          </p:cNvPr>
          <p:cNvSpPr/>
          <p:nvPr/>
        </p:nvSpPr>
        <p:spPr>
          <a:xfrm>
            <a:off x="15943152" y="8048531"/>
            <a:ext cx="3440317" cy="1086416"/>
          </a:xfrm>
          <a:custGeom>
            <a:avLst/>
            <a:gdLst>
              <a:gd name="connsiteX0" fmla="*/ 3440317 w 3440317"/>
              <a:gd name="connsiteY0" fmla="*/ 0 h 1086416"/>
              <a:gd name="connsiteX1" fmla="*/ 2716040 w 3440317"/>
              <a:gd name="connsiteY1" fmla="*/ 126748 h 1086416"/>
              <a:gd name="connsiteX2" fmla="*/ 1683945 w 3440317"/>
              <a:gd name="connsiteY2" fmla="*/ 325924 h 1086416"/>
              <a:gd name="connsiteX3" fmla="*/ 887240 w 3440317"/>
              <a:gd name="connsiteY3" fmla="*/ 751437 h 1086416"/>
              <a:gd name="connsiteX4" fmla="*/ 0 w 3440317"/>
              <a:gd name="connsiteY4" fmla="*/ 1086416 h 108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317" h="1086416">
                <a:moveTo>
                  <a:pt x="3440317" y="0"/>
                </a:moveTo>
                <a:lnTo>
                  <a:pt x="2716040" y="126748"/>
                </a:lnTo>
                <a:cubicBezTo>
                  <a:pt x="2423311" y="181069"/>
                  <a:pt x="1988745" y="221809"/>
                  <a:pt x="1683945" y="325924"/>
                </a:cubicBezTo>
                <a:cubicBezTo>
                  <a:pt x="1379145" y="430039"/>
                  <a:pt x="1167897" y="624688"/>
                  <a:pt x="887240" y="751437"/>
                </a:cubicBezTo>
                <a:cubicBezTo>
                  <a:pt x="606582" y="878186"/>
                  <a:pt x="147873" y="1044167"/>
                  <a:pt x="0" y="108641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Explosion 1 369">
            <a:extLst>
              <a:ext uri="{FF2B5EF4-FFF2-40B4-BE49-F238E27FC236}">
                <a16:creationId xmlns:a16="http://schemas.microsoft.com/office/drawing/2014/main" id="{8D4B1860-4EF6-4AB2-B812-47ACF2B1766E}"/>
              </a:ext>
            </a:extLst>
          </p:cNvPr>
          <p:cNvSpPr/>
          <p:nvPr/>
        </p:nvSpPr>
        <p:spPr>
          <a:xfrm rot="8047402">
            <a:off x="13488668" y="8571586"/>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Freeform: Shape 434">
            <a:extLst>
              <a:ext uri="{FF2B5EF4-FFF2-40B4-BE49-F238E27FC236}">
                <a16:creationId xmlns:a16="http://schemas.microsoft.com/office/drawing/2014/main" id="{4EC638BB-7BB2-4D30-80C9-5374A9029C87}"/>
              </a:ext>
            </a:extLst>
          </p:cNvPr>
          <p:cNvSpPr/>
          <p:nvPr/>
        </p:nvSpPr>
        <p:spPr>
          <a:xfrm>
            <a:off x="12391874" y="9253680"/>
            <a:ext cx="3476423" cy="2424873"/>
          </a:xfrm>
          <a:custGeom>
            <a:avLst/>
            <a:gdLst>
              <a:gd name="connsiteX0" fmla="*/ 3362476 w 3476423"/>
              <a:gd name="connsiteY0" fmla="*/ 4620 h 2424873"/>
              <a:gd name="connsiteX1" fmla="*/ 3191026 w 3476423"/>
              <a:gd name="connsiteY1" fmla="*/ 137970 h 2424873"/>
              <a:gd name="connsiteX2" fmla="*/ 3419626 w 3476423"/>
              <a:gd name="connsiteY2" fmla="*/ 919020 h 2424873"/>
              <a:gd name="connsiteX3" fmla="*/ 3400576 w 3476423"/>
              <a:gd name="connsiteY3" fmla="*/ 1223820 h 2424873"/>
              <a:gd name="connsiteX4" fmla="*/ 2600476 w 3476423"/>
              <a:gd name="connsiteY4" fmla="*/ 1681020 h 2424873"/>
              <a:gd name="connsiteX5" fmla="*/ 1552726 w 3476423"/>
              <a:gd name="connsiteY5" fmla="*/ 2119170 h 2424873"/>
              <a:gd name="connsiteX6" fmla="*/ 85876 w 3476423"/>
              <a:gd name="connsiteY6" fmla="*/ 2423970 h 2424873"/>
              <a:gd name="connsiteX7" fmla="*/ 162076 w 3476423"/>
              <a:gd name="connsiteY7" fmla="*/ 2023920 h 2424873"/>
              <a:gd name="connsiteX8" fmla="*/ 66826 w 3476423"/>
              <a:gd name="connsiteY8" fmla="*/ 1376220 h 242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423" h="2424873">
                <a:moveTo>
                  <a:pt x="3362476" y="4620"/>
                </a:moveTo>
                <a:cubicBezTo>
                  <a:pt x="3271988" y="-4905"/>
                  <a:pt x="3181501" y="-14430"/>
                  <a:pt x="3191026" y="137970"/>
                </a:cubicBezTo>
                <a:cubicBezTo>
                  <a:pt x="3200551" y="290370"/>
                  <a:pt x="3384701" y="738045"/>
                  <a:pt x="3419626" y="919020"/>
                </a:cubicBezTo>
                <a:cubicBezTo>
                  <a:pt x="3454551" y="1099995"/>
                  <a:pt x="3537101" y="1096820"/>
                  <a:pt x="3400576" y="1223820"/>
                </a:cubicBezTo>
                <a:cubicBezTo>
                  <a:pt x="3264051" y="1350820"/>
                  <a:pt x="2908451" y="1531795"/>
                  <a:pt x="2600476" y="1681020"/>
                </a:cubicBezTo>
                <a:cubicBezTo>
                  <a:pt x="2292501" y="1830245"/>
                  <a:pt x="1971826" y="1995345"/>
                  <a:pt x="1552726" y="2119170"/>
                </a:cubicBezTo>
                <a:cubicBezTo>
                  <a:pt x="1133626" y="2242995"/>
                  <a:pt x="317651" y="2439845"/>
                  <a:pt x="85876" y="2423970"/>
                </a:cubicBezTo>
                <a:cubicBezTo>
                  <a:pt x="-145899" y="2408095"/>
                  <a:pt x="165251" y="2198545"/>
                  <a:pt x="162076" y="2023920"/>
                </a:cubicBezTo>
                <a:cubicBezTo>
                  <a:pt x="158901" y="1849295"/>
                  <a:pt x="112863" y="1612757"/>
                  <a:pt x="66826" y="137622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Shape 435">
            <a:extLst>
              <a:ext uri="{FF2B5EF4-FFF2-40B4-BE49-F238E27FC236}">
                <a16:creationId xmlns:a16="http://schemas.microsoft.com/office/drawing/2014/main" id="{BBEF1F5E-268B-4579-8B75-29589DE79CE1}"/>
              </a:ext>
            </a:extLst>
          </p:cNvPr>
          <p:cNvSpPr/>
          <p:nvPr/>
        </p:nvSpPr>
        <p:spPr>
          <a:xfrm>
            <a:off x="10610850" y="10782300"/>
            <a:ext cx="1371600" cy="710024"/>
          </a:xfrm>
          <a:custGeom>
            <a:avLst/>
            <a:gdLst>
              <a:gd name="connsiteX0" fmla="*/ 1371600 w 1371600"/>
              <a:gd name="connsiteY0" fmla="*/ 0 h 710024"/>
              <a:gd name="connsiteX1" fmla="*/ 609600 w 1371600"/>
              <a:gd name="connsiteY1" fmla="*/ 647700 h 710024"/>
              <a:gd name="connsiteX2" fmla="*/ 0 w 1371600"/>
              <a:gd name="connsiteY2" fmla="*/ 647700 h 710024"/>
            </a:gdLst>
            <a:ahLst/>
            <a:cxnLst>
              <a:cxn ang="0">
                <a:pos x="connsiteX0" y="connsiteY0"/>
              </a:cxn>
              <a:cxn ang="0">
                <a:pos x="connsiteX1" y="connsiteY1"/>
              </a:cxn>
              <a:cxn ang="0">
                <a:pos x="connsiteX2" y="connsiteY2"/>
              </a:cxn>
            </a:cxnLst>
            <a:rect l="l" t="t" r="r" b="b"/>
            <a:pathLst>
              <a:path w="1371600" h="710024">
                <a:moveTo>
                  <a:pt x="1371600" y="0"/>
                </a:moveTo>
                <a:cubicBezTo>
                  <a:pt x="1104900" y="269875"/>
                  <a:pt x="838200" y="539750"/>
                  <a:pt x="609600" y="647700"/>
                </a:cubicBezTo>
                <a:cubicBezTo>
                  <a:pt x="381000" y="755650"/>
                  <a:pt x="190500" y="701675"/>
                  <a:pt x="0" y="6477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AFB92059-4D6D-42C1-96F2-48BC9B9D73F2}"/>
              </a:ext>
            </a:extLst>
          </p:cNvPr>
          <p:cNvSpPr/>
          <p:nvPr/>
        </p:nvSpPr>
        <p:spPr>
          <a:xfrm>
            <a:off x="7429500" y="8559447"/>
            <a:ext cx="2800350" cy="2356203"/>
          </a:xfrm>
          <a:custGeom>
            <a:avLst/>
            <a:gdLst>
              <a:gd name="connsiteX0" fmla="*/ 2800350 w 2800350"/>
              <a:gd name="connsiteY0" fmla="*/ 2356203 h 2356203"/>
              <a:gd name="connsiteX1" fmla="*/ 2552700 w 2800350"/>
              <a:gd name="connsiteY1" fmla="*/ 2032353 h 2356203"/>
              <a:gd name="connsiteX2" fmla="*/ 1847850 w 2800350"/>
              <a:gd name="connsiteY2" fmla="*/ 1670403 h 2356203"/>
              <a:gd name="connsiteX3" fmla="*/ 1962150 w 2800350"/>
              <a:gd name="connsiteY3" fmla="*/ 1003653 h 2356203"/>
              <a:gd name="connsiteX4" fmla="*/ 1238250 w 2800350"/>
              <a:gd name="connsiteY4" fmla="*/ 375003 h 2356203"/>
              <a:gd name="connsiteX5" fmla="*/ 533400 w 2800350"/>
              <a:gd name="connsiteY5" fmla="*/ 13053 h 2356203"/>
              <a:gd name="connsiteX6" fmla="*/ 0 w 2800350"/>
              <a:gd name="connsiteY6" fmla="*/ 70203 h 235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350" h="2356203">
                <a:moveTo>
                  <a:pt x="2800350" y="2356203"/>
                </a:moveTo>
                <a:cubicBezTo>
                  <a:pt x="2755900" y="2251428"/>
                  <a:pt x="2711450" y="2146653"/>
                  <a:pt x="2552700" y="2032353"/>
                </a:cubicBezTo>
                <a:cubicBezTo>
                  <a:pt x="2393950" y="1918053"/>
                  <a:pt x="1946275" y="1841853"/>
                  <a:pt x="1847850" y="1670403"/>
                </a:cubicBezTo>
                <a:cubicBezTo>
                  <a:pt x="1749425" y="1498953"/>
                  <a:pt x="2063750" y="1219553"/>
                  <a:pt x="1962150" y="1003653"/>
                </a:cubicBezTo>
                <a:cubicBezTo>
                  <a:pt x="1860550" y="787753"/>
                  <a:pt x="1476375" y="540103"/>
                  <a:pt x="1238250" y="375003"/>
                </a:cubicBezTo>
                <a:cubicBezTo>
                  <a:pt x="1000125" y="209903"/>
                  <a:pt x="739775" y="63853"/>
                  <a:pt x="533400" y="13053"/>
                </a:cubicBezTo>
                <a:cubicBezTo>
                  <a:pt x="327025" y="-37747"/>
                  <a:pt x="127000" y="76553"/>
                  <a:pt x="0" y="7020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8" name="Group 437">
            <a:extLst>
              <a:ext uri="{FF2B5EF4-FFF2-40B4-BE49-F238E27FC236}">
                <a16:creationId xmlns:a16="http://schemas.microsoft.com/office/drawing/2014/main" id="{1A69DD4E-3CFC-45F0-A500-4A814909518B}"/>
              </a:ext>
            </a:extLst>
          </p:cNvPr>
          <p:cNvGrpSpPr/>
          <p:nvPr/>
        </p:nvGrpSpPr>
        <p:grpSpPr>
          <a:xfrm rot="20739556">
            <a:off x="23962112" y="7598272"/>
            <a:ext cx="1595597" cy="1358150"/>
            <a:chOff x="2681378" y="5081713"/>
            <a:chExt cx="1595597" cy="1358150"/>
          </a:xfrm>
        </p:grpSpPr>
        <p:grpSp>
          <p:nvGrpSpPr>
            <p:cNvPr id="439" name="Group 438">
              <a:extLst>
                <a:ext uri="{FF2B5EF4-FFF2-40B4-BE49-F238E27FC236}">
                  <a16:creationId xmlns:a16="http://schemas.microsoft.com/office/drawing/2014/main" id="{C2F64330-0F9C-4E18-BA35-8D8E1B14D4FF}"/>
                </a:ext>
              </a:extLst>
            </p:cNvPr>
            <p:cNvGrpSpPr/>
            <p:nvPr/>
          </p:nvGrpSpPr>
          <p:grpSpPr>
            <a:xfrm>
              <a:off x="2681378" y="5622705"/>
              <a:ext cx="1595597" cy="817158"/>
              <a:chOff x="2528978" y="5470305"/>
              <a:chExt cx="1595597" cy="817158"/>
            </a:xfrm>
          </p:grpSpPr>
          <p:sp>
            <p:nvSpPr>
              <p:cNvPr id="441" name="Freeform 164">
                <a:extLst>
                  <a:ext uri="{FF2B5EF4-FFF2-40B4-BE49-F238E27FC236}">
                    <a16:creationId xmlns:a16="http://schemas.microsoft.com/office/drawing/2014/main" id="{F3AEE7A0-FAB8-475F-8603-0A78EB8173C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42" name="Group 165">
                <a:extLst>
                  <a:ext uri="{FF2B5EF4-FFF2-40B4-BE49-F238E27FC236}">
                    <a16:creationId xmlns:a16="http://schemas.microsoft.com/office/drawing/2014/main" id="{C8231FF3-9EE2-44A2-8A97-9553230A13BF}"/>
                  </a:ext>
                </a:extLst>
              </p:cNvPr>
              <p:cNvGrpSpPr>
                <a:grpSpLocks/>
              </p:cNvGrpSpPr>
              <p:nvPr/>
            </p:nvGrpSpPr>
            <p:grpSpPr bwMode="auto">
              <a:xfrm>
                <a:off x="2528978" y="5470305"/>
                <a:ext cx="1032082" cy="760244"/>
                <a:chOff x="288" y="720"/>
                <a:chExt cx="432" cy="288"/>
              </a:xfrm>
            </p:grpSpPr>
            <p:sp>
              <p:nvSpPr>
                <p:cNvPr id="444" name="Rectangle 166">
                  <a:extLst>
                    <a:ext uri="{FF2B5EF4-FFF2-40B4-BE49-F238E27FC236}">
                      <a16:creationId xmlns:a16="http://schemas.microsoft.com/office/drawing/2014/main" id="{FC2BD9DD-B65F-4819-B7A0-A7C2280FD2B0}"/>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45" name="Line 167">
                  <a:extLst>
                    <a:ext uri="{FF2B5EF4-FFF2-40B4-BE49-F238E27FC236}">
                      <a16:creationId xmlns:a16="http://schemas.microsoft.com/office/drawing/2014/main" id="{1939F40E-1C9B-4547-8CD5-1CC97609D17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46" name="Line 168">
                  <a:extLst>
                    <a:ext uri="{FF2B5EF4-FFF2-40B4-BE49-F238E27FC236}">
                      <a16:creationId xmlns:a16="http://schemas.microsoft.com/office/drawing/2014/main" id="{8D8DD06A-6E58-4C98-A7EC-9E7F7C4D67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443" name="Text Box 648">
                <a:extLst>
                  <a:ext uri="{FF2B5EF4-FFF2-40B4-BE49-F238E27FC236}">
                    <a16:creationId xmlns:a16="http://schemas.microsoft.com/office/drawing/2014/main" id="{E8E49BFB-4297-4C22-B7CB-F5103069B232}"/>
                  </a:ext>
                </a:extLst>
              </p:cNvPr>
              <p:cNvSpPr txBox="1">
                <a:spLocks noChangeArrowheads="1"/>
              </p:cNvSpPr>
              <p:nvPr/>
            </p:nvSpPr>
            <p:spPr bwMode="auto">
              <a:xfrm>
                <a:off x="3617733" y="5784761"/>
                <a:ext cx="506842" cy="502702"/>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grpSp>
        <p:sp>
          <p:nvSpPr>
            <p:cNvPr id="440" name="TextBox 439">
              <a:extLst>
                <a:ext uri="{FF2B5EF4-FFF2-40B4-BE49-F238E27FC236}">
                  <a16:creationId xmlns:a16="http://schemas.microsoft.com/office/drawing/2014/main" id="{6C2EFE1A-2690-4B2B-9A0B-CA28FF8D3ED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47" name="Group 446">
            <a:extLst>
              <a:ext uri="{FF2B5EF4-FFF2-40B4-BE49-F238E27FC236}">
                <a16:creationId xmlns:a16="http://schemas.microsoft.com/office/drawing/2014/main" id="{F4D50306-D69F-45CF-99EB-7BEA16D67162}"/>
              </a:ext>
            </a:extLst>
          </p:cNvPr>
          <p:cNvGrpSpPr/>
          <p:nvPr/>
        </p:nvGrpSpPr>
        <p:grpSpPr>
          <a:xfrm>
            <a:off x="16638791" y="7709695"/>
            <a:ext cx="1481277" cy="943558"/>
            <a:chOff x="10515786" y="2704336"/>
            <a:chExt cx="1481277" cy="943558"/>
          </a:xfrm>
        </p:grpSpPr>
        <p:sp>
          <p:nvSpPr>
            <p:cNvPr id="448" name="Oval 447">
              <a:extLst>
                <a:ext uri="{FF2B5EF4-FFF2-40B4-BE49-F238E27FC236}">
                  <a16:creationId xmlns:a16="http://schemas.microsoft.com/office/drawing/2014/main" id="{ECA4CEE2-796E-4293-9DB6-21A485A73599}"/>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Oval 448">
              <a:extLst>
                <a:ext uri="{FF2B5EF4-FFF2-40B4-BE49-F238E27FC236}">
                  <a16:creationId xmlns:a16="http://schemas.microsoft.com/office/drawing/2014/main" id="{8DE7E69B-B779-4C19-997E-C4A0986BFE3E}"/>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Text Box 648">
              <a:extLst>
                <a:ext uri="{FF2B5EF4-FFF2-40B4-BE49-F238E27FC236}">
                  <a16:creationId xmlns:a16="http://schemas.microsoft.com/office/drawing/2014/main" id="{7D48DE17-48A9-419F-8D37-51547E334B5A}"/>
                </a:ext>
              </a:extLst>
            </p:cNvPr>
            <p:cNvSpPr txBox="1">
              <a:spLocks noChangeArrowheads="1"/>
            </p:cNvSpPr>
            <p:nvPr/>
          </p:nvSpPr>
          <p:spPr bwMode="auto">
            <a:xfrm rot="20739556">
              <a:off x="11570911" y="2789048"/>
              <a:ext cx="42615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451" name="Group 165">
              <a:extLst>
                <a:ext uri="{FF2B5EF4-FFF2-40B4-BE49-F238E27FC236}">
                  <a16:creationId xmlns:a16="http://schemas.microsoft.com/office/drawing/2014/main" id="{AA425509-934E-4949-A80F-9CEF6A28A1A1}"/>
                </a:ext>
              </a:extLst>
            </p:cNvPr>
            <p:cNvGrpSpPr>
              <a:grpSpLocks/>
            </p:cNvGrpSpPr>
            <p:nvPr/>
          </p:nvGrpSpPr>
          <p:grpSpPr bwMode="auto">
            <a:xfrm rot="20815873">
              <a:off x="10515786" y="2887650"/>
              <a:ext cx="1032082" cy="760244"/>
              <a:chOff x="288" y="720"/>
              <a:chExt cx="432" cy="288"/>
            </a:xfrm>
          </p:grpSpPr>
          <p:sp>
            <p:nvSpPr>
              <p:cNvPr id="452" name="Rectangle 166">
                <a:extLst>
                  <a:ext uri="{FF2B5EF4-FFF2-40B4-BE49-F238E27FC236}">
                    <a16:creationId xmlns:a16="http://schemas.microsoft.com/office/drawing/2014/main" id="{3D235C19-5658-40A4-B113-2367006AB98B}"/>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53" name="Line 167">
                <a:extLst>
                  <a:ext uri="{FF2B5EF4-FFF2-40B4-BE49-F238E27FC236}">
                    <a16:creationId xmlns:a16="http://schemas.microsoft.com/office/drawing/2014/main" id="{326CAD60-2C8D-4E5C-811D-2D7F199DC2A8}"/>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54" name="Line 168">
                <a:extLst>
                  <a:ext uri="{FF2B5EF4-FFF2-40B4-BE49-F238E27FC236}">
                    <a16:creationId xmlns:a16="http://schemas.microsoft.com/office/drawing/2014/main" id="{823D4B02-A26E-44F1-9122-5D81C804BD1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55" name="Freeform: Shape 454">
            <a:extLst>
              <a:ext uri="{FF2B5EF4-FFF2-40B4-BE49-F238E27FC236}">
                <a16:creationId xmlns:a16="http://schemas.microsoft.com/office/drawing/2014/main" id="{6A7C5E66-0588-46A9-91E3-D07BEED8FEE2}"/>
              </a:ext>
            </a:extLst>
          </p:cNvPr>
          <p:cNvSpPr/>
          <p:nvPr/>
        </p:nvSpPr>
        <p:spPr>
          <a:xfrm>
            <a:off x="21747615" y="5791201"/>
            <a:ext cx="2374319" cy="1456416"/>
          </a:xfrm>
          <a:custGeom>
            <a:avLst/>
            <a:gdLst>
              <a:gd name="connsiteX0" fmla="*/ 67356 w 2384269"/>
              <a:gd name="connsiteY0" fmla="*/ 0 h 1349829"/>
              <a:gd name="connsiteX1" fmla="*/ 132671 w 2384269"/>
              <a:gd name="connsiteY1" fmla="*/ 478971 h 1349829"/>
              <a:gd name="connsiteX2" fmla="*/ 1264785 w 2384269"/>
              <a:gd name="connsiteY2" fmla="*/ 674914 h 1349829"/>
              <a:gd name="connsiteX3" fmla="*/ 2288042 w 2384269"/>
              <a:gd name="connsiteY3" fmla="*/ 914400 h 1349829"/>
              <a:gd name="connsiteX4" fmla="*/ 2353356 w 2384269"/>
              <a:gd name="connsiteY4" fmla="*/ 1349829 h 1349829"/>
              <a:gd name="connsiteX0" fmla="*/ 67356 w 2406800"/>
              <a:gd name="connsiteY0" fmla="*/ 0 h 1349829"/>
              <a:gd name="connsiteX1" fmla="*/ 132671 w 2406800"/>
              <a:gd name="connsiteY1" fmla="*/ 478971 h 1349829"/>
              <a:gd name="connsiteX2" fmla="*/ 1264785 w 2406800"/>
              <a:gd name="connsiteY2" fmla="*/ 674914 h 1349829"/>
              <a:gd name="connsiteX3" fmla="*/ 2321701 w 2406800"/>
              <a:gd name="connsiteY3" fmla="*/ 847083 h 1349829"/>
              <a:gd name="connsiteX4" fmla="*/ 2353356 w 2406800"/>
              <a:gd name="connsiteY4" fmla="*/ 1349829 h 1349829"/>
              <a:gd name="connsiteX0" fmla="*/ 67356 w 2374319"/>
              <a:gd name="connsiteY0" fmla="*/ 0 h 1456416"/>
              <a:gd name="connsiteX1" fmla="*/ 132671 w 2374319"/>
              <a:gd name="connsiteY1" fmla="*/ 478971 h 1456416"/>
              <a:gd name="connsiteX2" fmla="*/ 1264785 w 2374319"/>
              <a:gd name="connsiteY2" fmla="*/ 674914 h 1456416"/>
              <a:gd name="connsiteX3" fmla="*/ 2321701 w 2374319"/>
              <a:gd name="connsiteY3" fmla="*/ 847083 h 1456416"/>
              <a:gd name="connsiteX4" fmla="*/ 2173841 w 2374319"/>
              <a:gd name="connsiteY4" fmla="*/ 1456416 h 14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319" h="1456416">
                <a:moveTo>
                  <a:pt x="67356" y="0"/>
                </a:moveTo>
                <a:cubicBezTo>
                  <a:pt x="227" y="183242"/>
                  <a:pt x="-66901" y="366485"/>
                  <a:pt x="132671" y="478971"/>
                </a:cubicBezTo>
                <a:cubicBezTo>
                  <a:pt x="332243" y="591457"/>
                  <a:pt x="899947" y="613562"/>
                  <a:pt x="1264785" y="674914"/>
                </a:cubicBezTo>
                <a:cubicBezTo>
                  <a:pt x="1629623" y="736266"/>
                  <a:pt x="2140273" y="734597"/>
                  <a:pt x="2321701" y="847083"/>
                </a:cubicBezTo>
                <a:cubicBezTo>
                  <a:pt x="2503130" y="959569"/>
                  <a:pt x="2155698" y="1383845"/>
                  <a:pt x="2173841" y="145641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6" name="Straight Arrow Connector 455">
            <a:extLst>
              <a:ext uri="{FF2B5EF4-FFF2-40B4-BE49-F238E27FC236}">
                <a16:creationId xmlns:a16="http://schemas.microsoft.com/office/drawing/2014/main" id="{D55DF3EA-8F34-4A28-BB37-8A53274EA32E}"/>
              </a:ext>
            </a:extLst>
          </p:cNvPr>
          <p:cNvCxnSpPr>
            <a:cxnSpLocks/>
          </p:cNvCxnSpPr>
          <p:nvPr/>
        </p:nvCxnSpPr>
        <p:spPr>
          <a:xfrm flipV="1">
            <a:off x="23747507" y="7178553"/>
            <a:ext cx="676119" cy="582315"/>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7" name="Oval 456">
            <a:extLst>
              <a:ext uri="{FF2B5EF4-FFF2-40B4-BE49-F238E27FC236}">
                <a16:creationId xmlns:a16="http://schemas.microsoft.com/office/drawing/2014/main" id="{DBCC1153-144C-4A11-B5BA-55A8089CAB10}"/>
              </a:ext>
            </a:extLst>
          </p:cNvPr>
          <p:cNvSpPr/>
          <p:nvPr/>
        </p:nvSpPr>
        <p:spPr>
          <a:xfrm>
            <a:off x="23575696" y="7579271"/>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Explosion 1 369">
            <a:extLst>
              <a:ext uri="{FF2B5EF4-FFF2-40B4-BE49-F238E27FC236}">
                <a16:creationId xmlns:a16="http://schemas.microsoft.com/office/drawing/2014/main" id="{C59D1C63-7973-4EDE-89AC-62DDF3E45BEE}"/>
              </a:ext>
            </a:extLst>
          </p:cNvPr>
          <p:cNvSpPr/>
          <p:nvPr/>
        </p:nvSpPr>
        <p:spPr>
          <a:xfrm rot="12391247">
            <a:off x="22425987" y="7426411"/>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Shape 459">
            <a:extLst>
              <a:ext uri="{FF2B5EF4-FFF2-40B4-BE49-F238E27FC236}">
                <a16:creationId xmlns:a16="http://schemas.microsoft.com/office/drawing/2014/main" id="{45F3699F-71EE-44E7-B600-9E3D2845410E}"/>
              </a:ext>
            </a:extLst>
          </p:cNvPr>
          <p:cNvSpPr/>
          <p:nvPr/>
        </p:nvSpPr>
        <p:spPr>
          <a:xfrm>
            <a:off x="24707688" y="9064581"/>
            <a:ext cx="2023271" cy="3371259"/>
          </a:xfrm>
          <a:custGeom>
            <a:avLst/>
            <a:gdLst>
              <a:gd name="connsiteX0" fmla="*/ 0 w 2072640"/>
              <a:gd name="connsiteY0" fmla="*/ 42075 h 3364395"/>
              <a:gd name="connsiteX1" fmla="*/ 152400 w 2072640"/>
              <a:gd name="connsiteY1" fmla="*/ 224955 h 3364395"/>
              <a:gd name="connsiteX2" fmla="*/ 762000 w 2072640"/>
              <a:gd name="connsiteY2" fmla="*/ 1779435 h 3364395"/>
              <a:gd name="connsiteX3" fmla="*/ 2072640 w 2072640"/>
              <a:gd name="connsiteY3" fmla="*/ 3364395 h 3364395"/>
              <a:gd name="connsiteX0" fmla="*/ 0 w 1920240"/>
              <a:gd name="connsiteY0" fmla="*/ 0 h 3139440"/>
              <a:gd name="connsiteX1" fmla="*/ 609600 w 1920240"/>
              <a:gd name="connsiteY1" fmla="*/ 1554480 h 3139440"/>
              <a:gd name="connsiteX2" fmla="*/ 1920240 w 1920240"/>
              <a:gd name="connsiteY2" fmla="*/ 3139440 h 3139440"/>
              <a:gd name="connsiteX0" fmla="*/ 0 w 2023271"/>
              <a:gd name="connsiteY0" fmla="*/ 0 h 3371259"/>
              <a:gd name="connsiteX1" fmla="*/ 712631 w 2023271"/>
              <a:gd name="connsiteY1" fmla="*/ 1786299 h 3371259"/>
              <a:gd name="connsiteX2" fmla="*/ 2023271 w 2023271"/>
              <a:gd name="connsiteY2" fmla="*/ 3371259 h 3371259"/>
            </a:gdLst>
            <a:ahLst/>
            <a:cxnLst>
              <a:cxn ang="0">
                <a:pos x="connsiteX0" y="connsiteY0"/>
              </a:cxn>
              <a:cxn ang="0">
                <a:pos x="connsiteX1" y="connsiteY1"/>
              </a:cxn>
              <a:cxn ang="0">
                <a:pos x="connsiteX2" y="connsiteY2"/>
              </a:cxn>
            </a:cxnLst>
            <a:rect l="l" t="t" r="r" b="b"/>
            <a:pathLst>
              <a:path w="2023271" h="3371259">
                <a:moveTo>
                  <a:pt x="0" y="0"/>
                </a:moveTo>
                <a:cubicBezTo>
                  <a:pt x="127000" y="289560"/>
                  <a:pt x="392591" y="1263059"/>
                  <a:pt x="712631" y="1786299"/>
                </a:cubicBezTo>
                <a:cubicBezTo>
                  <a:pt x="1032671" y="2309539"/>
                  <a:pt x="1527971" y="2840399"/>
                  <a:pt x="2023271" y="3371259"/>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Shape 460">
            <a:extLst>
              <a:ext uri="{FF2B5EF4-FFF2-40B4-BE49-F238E27FC236}">
                <a16:creationId xmlns:a16="http://schemas.microsoft.com/office/drawing/2014/main" id="{9C07A1B0-9C59-4D56-9EC3-3AFBAD27A7F6}"/>
              </a:ext>
            </a:extLst>
          </p:cNvPr>
          <p:cNvSpPr/>
          <p:nvPr/>
        </p:nvSpPr>
        <p:spPr>
          <a:xfrm>
            <a:off x="7498080" y="8900160"/>
            <a:ext cx="19324320" cy="8653865"/>
          </a:xfrm>
          <a:custGeom>
            <a:avLst/>
            <a:gdLst>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836640 w 19324320"/>
              <a:gd name="connsiteY12" fmla="*/ 5608320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836640 w 19324320"/>
              <a:gd name="connsiteY12" fmla="*/ 5608320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936264 w 19324320"/>
              <a:gd name="connsiteY12" fmla="*/ 5732849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936264 w 19324320"/>
              <a:gd name="connsiteY12" fmla="*/ 5732849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936264 w 19324320"/>
              <a:gd name="connsiteY12" fmla="*/ 5732849 h 8653865"/>
              <a:gd name="connsiteX13" fmla="*/ 19324320 w 19324320"/>
              <a:gd name="connsiteY13" fmla="*/ 6522720 h 865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24320" h="8653865">
                <a:moveTo>
                  <a:pt x="0" y="0"/>
                </a:moveTo>
                <a:cubicBezTo>
                  <a:pt x="276860" y="218440"/>
                  <a:pt x="553720" y="436880"/>
                  <a:pt x="883920" y="792480"/>
                </a:cubicBezTo>
                <a:cubicBezTo>
                  <a:pt x="1214120" y="1148080"/>
                  <a:pt x="1605280" y="1762760"/>
                  <a:pt x="1981200" y="2133600"/>
                </a:cubicBezTo>
                <a:cubicBezTo>
                  <a:pt x="2357120" y="2504440"/>
                  <a:pt x="2636520" y="2727960"/>
                  <a:pt x="3139440" y="3017520"/>
                </a:cubicBezTo>
                <a:cubicBezTo>
                  <a:pt x="3642360" y="3307080"/>
                  <a:pt x="4531360" y="3667760"/>
                  <a:pt x="4998720" y="3870960"/>
                </a:cubicBezTo>
                <a:cubicBezTo>
                  <a:pt x="5466080" y="4074160"/>
                  <a:pt x="5613400" y="3906520"/>
                  <a:pt x="5943600" y="4236720"/>
                </a:cubicBezTo>
                <a:cubicBezTo>
                  <a:pt x="6273800" y="4566920"/>
                  <a:pt x="6644640" y="5237480"/>
                  <a:pt x="6979920" y="5852160"/>
                </a:cubicBezTo>
                <a:cubicBezTo>
                  <a:pt x="7315200" y="6466840"/>
                  <a:pt x="7701280" y="7493000"/>
                  <a:pt x="7955280" y="7924800"/>
                </a:cubicBezTo>
                <a:cubicBezTo>
                  <a:pt x="8209280" y="8356600"/>
                  <a:pt x="8153400" y="8331200"/>
                  <a:pt x="8503920" y="8442960"/>
                </a:cubicBezTo>
                <a:cubicBezTo>
                  <a:pt x="8854440" y="8554720"/>
                  <a:pt x="9281160" y="8752840"/>
                  <a:pt x="10058400" y="8595360"/>
                </a:cubicBezTo>
                <a:cubicBezTo>
                  <a:pt x="10835640" y="8437880"/>
                  <a:pt x="13167360" y="7498080"/>
                  <a:pt x="13167360" y="7498080"/>
                </a:cubicBezTo>
                <a:lnTo>
                  <a:pt x="18013680" y="5699760"/>
                </a:lnTo>
                <a:cubicBezTo>
                  <a:pt x="18958560" y="5384800"/>
                  <a:pt x="18845909" y="5645500"/>
                  <a:pt x="18936264" y="5732849"/>
                </a:cubicBezTo>
                <a:cubicBezTo>
                  <a:pt x="19076429" y="5998096"/>
                  <a:pt x="19243040" y="6426200"/>
                  <a:pt x="19324320" y="652272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957">
            <a:extLst>
              <a:ext uri="{FF2B5EF4-FFF2-40B4-BE49-F238E27FC236}">
                <a16:creationId xmlns:a16="http://schemas.microsoft.com/office/drawing/2014/main" id="{A46E5306-0B5C-40D1-8AAE-67FEDDADF6B7}"/>
              </a:ext>
            </a:extLst>
          </p:cNvPr>
          <p:cNvSpPr>
            <a:spLocks noChangeArrowheads="1"/>
          </p:cNvSpPr>
          <p:nvPr/>
        </p:nvSpPr>
        <p:spPr bwMode="auto">
          <a:xfrm>
            <a:off x="442827" y="390200"/>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63" name="Text Box 958">
            <a:extLst>
              <a:ext uri="{FF2B5EF4-FFF2-40B4-BE49-F238E27FC236}">
                <a16:creationId xmlns:a16="http://schemas.microsoft.com/office/drawing/2014/main" id="{9B2ECDD4-CEAE-4EAE-8C5E-702091C671F2}"/>
              </a:ext>
            </a:extLst>
          </p:cNvPr>
          <p:cNvSpPr txBox="1">
            <a:spLocks noChangeArrowheads="1"/>
          </p:cNvSpPr>
          <p:nvPr/>
        </p:nvSpPr>
        <p:spPr bwMode="auto">
          <a:xfrm>
            <a:off x="481632" y="651747"/>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Reduction of WN64</a:t>
            </a:r>
          </a:p>
          <a:p>
            <a:pPr algn="ctr" eaLnBrk="1" hangingPunct="1">
              <a:lnSpc>
                <a:spcPct val="50000"/>
              </a:lnSpc>
              <a:spcBef>
                <a:spcPct val="50000"/>
              </a:spcBef>
              <a:defRPr/>
            </a:pPr>
            <a:r>
              <a:rPr lang="en-US" altLang="en-US" sz="3200" b="1" dirty="0">
                <a:latin typeface="+mn-lt"/>
              </a:rPr>
              <a:t>0930-1100</a:t>
            </a:r>
          </a:p>
        </p:txBody>
      </p:sp>
      <p:pic>
        <p:nvPicPr>
          <p:cNvPr id="464" name="Picture 959" descr="CSI Crest Medium">
            <a:extLst>
              <a:ext uri="{FF2B5EF4-FFF2-40B4-BE49-F238E27FC236}">
                <a16:creationId xmlns:a16="http://schemas.microsoft.com/office/drawing/2014/main" id="{EFBAD89B-8B8F-4D5A-B06A-9A72975231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231" y="96515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5" name="Picture 960" descr="CSI Crest Medium">
            <a:extLst>
              <a:ext uri="{FF2B5EF4-FFF2-40B4-BE49-F238E27FC236}">
                <a16:creationId xmlns:a16="http://schemas.microsoft.com/office/drawing/2014/main" id="{D09A6307-DF41-4949-98ED-6829E0972B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85951" y="96498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6" name="Text Box 1011">
            <a:extLst>
              <a:ext uri="{FF2B5EF4-FFF2-40B4-BE49-F238E27FC236}">
                <a16:creationId xmlns:a16="http://schemas.microsoft.com/office/drawing/2014/main" id="{B94423FA-E4F6-4913-AB97-6774A97067BE}"/>
              </a:ext>
            </a:extLst>
          </p:cNvPr>
          <p:cNvSpPr txBox="1">
            <a:spLocks noChangeArrowheads="1"/>
          </p:cNvSpPr>
          <p:nvPr/>
        </p:nvSpPr>
        <p:spPr bwMode="auto">
          <a:xfrm>
            <a:off x="1211370" y="2961673"/>
            <a:ext cx="6854981"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0              100         200           300          400           500</a:t>
            </a:r>
          </a:p>
        </p:txBody>
      </p:sp>
      <p:sp>
        <p:nvSpPr>
          <p:cNvPr id="467" name="Text Box 1016">
            <a:extLst>
              <a:ext uri="{FF2B5EF4-FFF2-40B4-BE49-F238E27FC236}">
                <a16:creationId xmlns:a16="http://schemas.microsoft.com/office/drawing/2014/main" id="{13718D31-C69B-4003-B05B-1AEC2FA7869F}"/>
              </a:ext>
            </a:extLst>
          </p:cNvPr>
          <p:cNvSpPr txBox="1">
            <a:spLocks noChangeArrowheads="1"/>
          </p:cNvSpPr>
          <p:nvPr/>
        </p:nvSpPr>
        <p:spPr bwMode="auto">
          <a:xfrm>
            <a:off x="3527109" y="3332380"/>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sp>
        <p:nvSpPr>
          <p:cNvPr id="484" name="Freeform: Shape 483">
            <a:extLst>
              <a:ext uri="{FF2B5EF4-FFF2-40B4-BE49-F238E27FC236}">
                <a16:creationId xmlns:a16="http://schemas.microsoft.com/office/drawing/2014/main" id="{9A47E239-1BCF-4EA7-9E77-274415ECECE8}"/>
              </a:ext>
            </a:extLst>
          </p:cNvPr>
          <p:cNvSpPr/>
          <p:nvPr/>
        </p:nvSpPr>
        <p:spPr>
          <a:xfrm>
            <a:off x="24863295" y="590472"/>
            <a:ext cx="2259935" cy="1191725"/>
          </a:xfrm>
          <a:custGeom>
            <a:avLst/>
            <a:gdLst>
              <a:gd name="connsiteX0" fmla="*/ 2015251 w 2441903"/>
              <a:gd name="connsiteY0" fmla="*/ 107360 h 1191664"/>
              <a:gd name="connsiteX1" fmla="*/ 1558051 w 2441903"/>
              <a:gd name="connsiteY1" fmla="*/ 203612 h 1191664"/>
              <a:gd name="connsiteX2" fmla="*/ 715841 w 2441903"/>
              <a:gd name="connsiteY2" fmla="*/ 59233 h 1191664"/>
              <a:gd name="connsiteX3" fmla="*/ 18009 w 2441903"/>
              <a:gd name="connsiteY3" fmla="*/ 59233 h 1191664"/>
              <a:gd name="connsiteX4" fmla="*/ 234578 w 2441903"/>
              <a:gd name="connsiteY4" fmla="*/ 781128 h 1191664"/>
              <a:gd name="connsiteX5" fmla="*/ 547399 w 2441903"/>
              <a:gd name="connsiteY5" fmla="*/ 1190202 h 1191664"/>
              <a:gd name="connsiteX6" fmla="*/ 1582115 w 2441903"/>
              <a:gd name="connsiteY6" fmla="*/ 925507 h 1191664"/>
              <a:gd name="connsiteX7" fmla="*/ 2376199 w 2441903"/>
              <a:gd name="connsiteY7" fmla="*/ 1142075 h 1191664"/>
              <a:gd name="connsiteX8" fmla="*/ 2352136 w 2441903"/>
              <a:gd name="connsiteY8" fmla="*/ 684875 h 1191664"/>
              <a:gd name="connsiteX9" fmla="*/ 2015251 w 2441903"/>
              <a:gd name="connsiteY9" fmla="*/ 107360 h 1191664"/>
              <a:gd name="connsiteX0" fmla="*/ 2015251 w 2441903"/>
              <a:gd name="connsiteY0" fmla="*/ 107360 h 1191664"/>
              <a:gd name="connsiteX1" fmla="*/ 1558051 w 2441903"/>
              <a:gd name="connsiteY1" fmla="*/ 203612 h 1191664"/>
              <a:gd name="connsiteX2" fmla="*/ 715841 w 2441903"/>
              <a:gd name="connsiteY2" fmla="*/ 59233 h 1191664"/>
              <a:gd name="connsiteX3" fmla="*/ 18009 w 2441903"/>
              <a:gd name="connsiteY3" fmla="*/ 59233 h 1191664"/>
              <a:gd name="connsiteX4" fmla="*/ 234578 w 2441903"/>
              <a:gd name="connsiteY4" fmla="*/ 781128 h 1191664"/>
              <a:gd name="connsiteX5" fmla="*/ 547399 w 2441903"/>
              <a:gd name="connsiteY5" fmla="*/ 1190202 h 1191664"/>
              <a:gd name="connsiteX6" fmla="*/ 1582115 w 2441903"/>
              <a:gd name="connsiteY6" fmla="*/ 925507 h 1191664"/>
              <a:gd name="connsiteX7" fmla="*/ 2376199 w 2441903"/>
              <a:gd name="connsiteY7" fmla="*/ 1142075 h 1191664"/>
              <a:gd name="connsiteX8" fmla="*/ 2352136 w 2441903"/>
              <a:gd name="connsiteY8" fmla="*/ 684875 h 1191664"/>
              <a:gd name="connsiteX9" fmla="*/ 2015251 w 2441903"/>
              <a:gd name="connsiteY9" fmla="*/ 107360 h 1191664"/>
              <a:gd name="connsiteX0" fmla="*/ 2015251 w 2387348"/>
              <a:gd name="connsiteY0" fmla="*/ 107360 h 1191664"/>
              <a:gd name="connsiteX1" fmla="*/ 1558051 w 2387348"/>
              <a:gd name="connsiteY1" fmla="*/ 203612 h 1191664"/>
              <a:gd name="connsiteX2" fmla="*/ 715841 w 2387348"/>
              <a:gd name="connsiteY2" fmla="*/ 59233 h 1191664"/>
              <a:gd name="connsiteX3" fmla="*/ 18009 w 2387348"/>
              <a:gd name="connsiteY3" fmla="*/ 59233 h 1191664"/>
              <a:gd name="connsiteX4" fmla="*/ 234578 w 2387348"/>
              <a:gd name="connsiteY4" fmla="*/ 781128 h 1191664"/>
              <a:gd name="connsiteX5" fmla="*/ 547399 w 2387348"/>
              <a:gd name="connsiteY5" fmla="*/ 1190202 h 1191664"/>
              <a:gd name="connsiteX6" fmla="*/ 1582115 w 2387348"/>
              <a:gd name="connsiteY6" fmla="*/ 925507 h 1191664"/>
              <a:gd name="connsiteX7" fmla="*/ 2376199 w 2387348"/>
              <a:gd name="connsiteY7" fmla="*/ 1142075 h 1191664"/>
              <a:gd name="connsiteX8" fmla="*/ 2015251 w 2387348"/>
              <a:gd name="connsiteY8" fmla="*/ 107360 h 1191664"/>
              <a:gd name="connsiteX0" fmla="*/ 2207756 w 2399770"/>
              <a:gd name="connsiteY0" fmla="*/ 179549 h 1191664"/>
              <a:gd name="connsiteX1" fmla="*/ 1558051 w 2399770"/>
              <a:gd name="connsiteY1" fmla="*/ 203612 h 1191664"/>
              <a:gd name="connsiteX2" fmla="*/ 715841 w 2399770"/>
              <a:gd name="connsiteY2" fmla="*/ 59233 h 1191664"/>
              <a:gd name="connsiteX3" fmla="*/ 18009 w 2399770"/>
              <a:gd name="connsiteY3" fmla="*/ 59233 h 1191664"/>
              <a:gd name="connsiteX4" fmla="*/ 234578 w 2399770"/>
              <a:gd name="connsiteY4" fmla="*/ 781128 h 1191664"/>
              <a:gd name="connsiteX5" fmla="*/ 547399 w 2399770"/>
              <a:gd name="connsiteY5" fmla="*/ 1190202 h 1191664"/>
              <a:gd name="connsiteX6" fmla="*/ 1582115 w 2399770"/>
              <a:gd name="connsiteY6" fmla="*/ 925507 h 1191664"/>
              <a:gd name="connsiteX7" fmla="*/ 2376199 w 2399770"/>
              <a:gd name="connsiteY7" fmla="*/ 1142075 h 1191664"/>
              <a:gd name="connsiteX8" fmla="*/ 2207756 w 2399770"/>
              <a:gd name="connsiteY8" fmla="*/ 179549 h 1191664"/>
              <a:gd name="connsiteX0" fmla="*/ 2207756 w 2306557"/>
              <a:gd name="connsiteY0" fmla="*/ 179549 h 1191725"/>
              <a:gd name="connsiteX1" fmla="*/ 1558051 w 2306557"/>
              <a:gd name="connsiteY1" fmla="*/ 203612 h 1191725"/>
              <a:gd name="connsiteX2" fmla="*/ 715841 w 2306557"/>
              <a:gd name="connsiteY2" fmla="*/ 59233 h 1191725"/>
              <a:gd name="connsiteX3" fmla="*/ 18009 w 2306557"/>
              <a:gd name="connsiteY3" fmla="*/ 59233 h 1191725"/>
              <a:gd name="connsiteX4" fmla="*/ 234578 w 2306557"/>
              <a:gd name="connsiteY4" fmla="*/ 781128 h 1191725"/>
              <a:gd name="connsiteX5" fmla="*/ 547399 w 2306557"/>
              <a:gd name="connsiteY5" fmla="*/ 1190202 h 1191725"/>
              <a:gd name="connsiteX6" fmla="*/ 1582115 w 2306557"/>
              <a:gd name="connsiteY6" fmla="*/ 925507 h 1191725"/>
              <a:gd name="connsiteX7" fmla="*/ 2259935 w 2306557"/>
              <a:gd name="connsiteY7" fmla="*/ 1069803 h 1191725"/>
              <a:gd name="connsiteX8" fmla="*/ 2207756 w 2306557"/>
              <a:gd name="connsiteY8" fmla="*/ 179549 h 1191725"/>
              <a:gd name="connsiteX0" fmla="*/ 2207756 w 2259935"/>
              <a:gd name="connsiteY0" fmla="*/ 179549 h 1191725"/>
              <a:gd name="connsiteX1" fmla="*/ 1558051 w 2259935"/>
              <a:gd name="connsiteY1" fmla="*/ 203612 h 1191725"/>
              <a:gd name="connsiteX2" fmla="*/ 715841 w 2259935"/>
              <a:gd name="connsiteY2" fmla="*/ 59233 h 1191725"/>
              <a:gd name="connsiteX3" fmla="*/ 18009 w 2259935"/>
              <a:gd name="connsiteY3" fmla="*/ 59233 h 1191725"/>
              <a:gd name="connsiteX4" fmla="*/ 234578 w 2259935"/>
              <a:gd name="connsiteY4" fmla="*/ 781128 h 1191725"/>
              <a:gd name="connsiteX5" fmla="*/ 547399 w 2259935"/>
              <a:gd name="connsiteY5" fmla="*/ 1190202 h 1191725"/>
              <a:gd name="connsiteX6" fmla="*/ 1582115 w 2259935"/>
              <a:gd name="connsiteY6" fmla="*/ 925507 h 1191725"/>
              <a:gd name="connsiteX7" fmla="*/ 2259935 w 2259935"/>
              <a:gd name="connsiteY7" fmla="*/ 1069803 h 1191725"/>
              <a:gd name="connsiteX8" fmla="*/ 2207756 w 2259935"/>
              <a:gd name="connsiteY8" fmla="*/ 179549 h 1191725"/>
              <a:gd name="connsiteX0" fmla="*/ 2207756 w 2259935"/>
              <a:gd name="connsiteY0" fmla="*/ 179549 h 1191725"/>
              <a:gd name="connsiteX1" fmla="*/ 2109934 w 2259935"/>
              <a:gd name="connsiteY1" fmla="*/ 151103 h 1191725"/>
              <a:gd name="connsiteX2" fmla="*/ 1558051 w 2259935"/>
              <a:gd name="connsiteY2" fmla="*/ 203612 h 1191725"/>
              <a:gd name="connsiteX3" fmla="*/ 715841 w 2259935"/>
              <a:gd name="connsiteY3" fmla="*/ 59233 h 1191725"/>
              <a:gd name="connsiteX4" fmla="*/ 18009 w 2259935"/>
              <a:gd name="connsiteY4" fmla="*/ 59233 h 1191725"/>
              <a:gd name="connsiteX5" fmla="*/ 234578 w 2259935"/>
              <a:gd name="connsiteY5" fmla="*/ 781128 h 1191725"/>
              <a:gd name="connsiteX6" fmla="*/ 547399 w 2259935"/>
              <a:gd name="connsiteY6" fmla="*/ 1190202 h 1191725"/>
              <a:gd name="connsiteX7" fmla="*/ 1582115 w 2259935"/>
              <a:gd name="connsiteY7" fmla="*/ 925507 h 1191725"/>
              <a:gd name="connsiteX8" fmla="*/ 2259935 w 2259935"/>
              <a:gd name="connsiteY8" fmla="*/ 1069803 h 1191725"/>
              <a:gd name="connsiteX9" fmla="*/ 2207756 w 2259935"/>
              <a:gd name="connsiteY9" fmla="*/ 179549 h 119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9935" h="1191725">
                <a:moveTo>
                  <a:pt x="2207756" y="179549"/>
                </a:moveTo>
                <a:cubicBezTo>
                  <a:pt x="2182756" y="26432"/>
                  <a:pt x="2218218" y="147093"/>
                  <a:pt x="2109934" y="151103"/>
                </a:cubicBezTo>
                <a:cubicBezTo>
                  <a:pt x="2001650" y="155113"/>
                  <a:pt x="1790400" y="218924"/>
                  <a:pt x="1558051" y="203612"/>
                </a:cubicBezTo>
                <a:cubicBezTo>
                  <a:pt x="1325702" y="188300"/>
                  <a:pt x="972515" y="83296"/>
                  <a:pt x="715841" y="59233"/>
                </a:cubicBezTo>
                <a:cubicBezTo>
                  <a:pt x="459167" y="35170"/>
                  <a:pt x="98219" y="-61083"/>
                  <a:pt x="18009" y="59233"/>
                </a:cubicBezTo>
                <a:cubicBezTo>
                  <a:pt x="-62201" y="179549"/>
                  <a:pt x="146346" y="592633"/>
                  <a:pt x="234578" y="781128"/>
                </a:cubicBezTo>
                <a:cubicBezTo>
                  <a:pt x="322810" y="969623"/>
                  <a:pt x="322809" y="1166139"/>
                  <a:pt x="547399" y="1190202"/>
                </a:cubicBezTo>
                <a:cubicBezTo>
                  <a:pt x="771988" y="1214265"/>
                  <a:pt x="1296692" y="945574"/>
                  <a:pt x="1582115" y="925507"/>
                </a:cubicBezTo>
                <a:cubicBezTo>
                  <a:pt x="1867538" y="905440"/>
                  <a:pt x="2131598" y="1109908"/>
                  <a:pt x="2259935" y="1069803"/>
                </a:cubicBezTo>
                <a:cubicBezTo>
                  <a:pt x="2242542" y="773052"/>
                  <a:pt x="2232756" y="332666"/>
                  <a:pt x="2207756" y="179549"/>
                </a:cubicBezTo>
                <a:close/>
              </a:path>
            </a:pathLst>
          </a:custGeom>
          <a:pattFill prst="dashHorz">
            <a:fgClr>
              <a:schemeClr val="accent1">
                <a:lumMod val="75000"/>
              </a:schemeClr>
            </a:fgClr>
            <a:bgClr>
              <a:schemeClr val="accent5">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F7242893-CE84-4B42-8A24-17CDB4204E11}"/>
              </a:ext>
            </a:extLst>
          </p:cNvPr>
          <p:cNvSpPr/>
          <p:nvPr/>
        </p:nvSpPr>
        <p:spPr>
          <a:xfrm rot="10800000">
            <a:off x="433137" y="389065"/>
            <a:ext cx="26652786"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TextBox 484">
            <a:extLst>
              <a:ext uri="{FF2B5EF4-FFF2-40B4-BE49-F238E27FC236}">
                <a16:creationId xmlns:a16="http://schemas.microsoft.com/office/drawing/2014/main" id="{60CA6BC5-16DE-4EB6-8C94-BDD4024FA926}"/>
              </a:ext>
            </a:extLst>
          </p:cNvPr>
          <p:cNvSpPr txBox="1"/>
          <p:nvPr/>
        </p:nvSpPr>
        <p:spPr>
          <a:xfrm>
            <a:off x="6603325" y="5258933"/>
            <a:ext cx="2291968" cy="788944"/>
          </a:xfrm>
          <a:prstGeom prst="rect">
            <a:avLst/>
          </a:prstGeom>
          <a:solidFill>
            <a:schemeClr val="accent6">
              <a:lumMod val="20000"/>
              <a:lumOff val="80000"/>
            </a:schemeClr>
          </a:solidFill>
        </p:spPr>
        <p:txBody>
          <a:bodyPr wrap="square" rtlCol="0">
            <a:spAutoFit/>
          </a:bodyPr>
          <a:lstStyle/>
          <a:p>
            <a:pPr algn="ctr"/>
            <a:r>
              <a:rPr lang="en-US" sz="4400" b="1" dirty="0">
                <a:solidFill>
                  <a:srgbClr val="C00000"/>
                </a:solidFill>
                <a:latin typeface="Georgia" panose="02040502050405020303" pitchFamily="18" charset="0"/>
              </a:rPr>
              <a:t>WN64</a:t>
            </a:r>
          </a:p>
        </p:txBody>
      </p:sp>
      <p:grpSp>
        <p:nvGrpSpPr>
          <p:cNvPr id="299" name="Group 298">
            <a:extLst>
              <a:ext uri="{FF2B5EF4-FFF2-40B4-BE49-F238E27FC236}">
                <a16:creationId xmlns:a16="http://schemas.microsoft.com/office/drawing/2014/main" id="{49EA166B-D434-4F05-8D85-5EEABC508A3B}"/>
              </a:ext>
            </a:extLst>
          </p:cNvPr>
          <p:cNvGrpSpPr/>
          <p:nvPr/>
        </p:nvGrpSpPr>
        <p:grpSpPr>
          <a:xfrm rot="12481541">
            <a:off x="2257110" y="10846463"/>
            <a:ext cx="2292378" cy="392254"/>
            <a:chOff x="2868147" y="12671299"/>
            <a:chExt cx="1330508" cy="170628"/>
          </a:xfrm>
        </p:grpSpPr>
        <p:sp>
          <p:nvSpPr>
            <p:cNvPr id="332" name="Rectangle 331">
              <a:extLst>
                <a:ext uri="{FF2B5EF4-FFF2-40B4-BE49-F238E27FC236}">
                  <a16:creationId xmlns:a16="http://schemas.microsoft.com/office/drawing/2014/main" id="{6A2DE2D2-6A97-4323-BA78-DEC12112E9DF}"/>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1DE0440E-CA25-4994-8E85-97A8F551336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D1F41C73-0570-4899-A03D-D96CEEBCBBB1}"/>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2EB30A3F-B731-4757-BD00-A5DBD53DD965}"/>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071FD8E7-F48D-42B6-8AB6-8B4BF1497BCE}"/>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5F98A6D7-C51D-4FFE-8438-7D442839A4B7}"/>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041E24D9-B811-486F-99CD-4441B887E03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B5D72236-AB4B-45A0-9F3D-444FB8EF4C1B}"/>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76FC0443-812E-4DA6-94C3-43F57E7CB4ED}"/>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41" name="Picture 240">
            <a:extLst>
              <a:ext uri="{FF2B5EF4-FFF2-40B4-BE49-F238E27FC236}">
                <a16:creationId xmlns:a16="http://schemas.microsoft.com/office/drawing/2014/main" id="{2EBF7E69-9AB3-4447-BAD6-176D3218EB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037881" y="739272"/>
            <a:ext cx="1731959" cy="1674227"/>
          </a:xfrm>
          <a:prstGeom prst="rect">
            <a:avLst/>
          </a:prstGeom>
        </p:spPr>
      </p:pic>
      <p:grpSp>
        <p:nvGrpSpPr>
          <p:cNvPr id="242" name="Group 241">
            <a:extLst>
              <a:ext uri="{FF2B5EF4-FFF2-40B4-BE49-F238E27FC236}">
                <a16:creationId xmlns:a16="http://schemas.microsoft.com/office/drawing/2014/main" id="{09BFC1BB-65C2-4F9C-BCF1-22A1D7A8FDC1}"/>
              </a:ext>
            </a:extLst>
          </p:cNvPr>
          <p:cNvGrpSpPr/>
          <p:nvPr/>
        </p:nvGrpSpPr>
        <p:grpSpPr>
          <a:xfrm>
            <a:off x="885980" y="16797647"/>
            <a:ext cx="1023257" cy="740229"/>
            <a:chOff x="27943018" y="3570514"/>
            <a:chExt cx="1023257" cy="740229"/>
          </a:xfrm>
        </p:grpSpPr>
        <p:sp>
          <p:nvSpPr>
            <p:cNvPr id="243" name="Oval 242">
              <a:extLst>
                <a:ext uri="{FF2B5EF4-FFF2-40B4-BE49-F238E27FC236}">
                  <a16:creationId xmlns:a16="http://schemas.microsoft.com/office/drawing/2014/main" id="{AF50A036-42C5-45DA-A835-0209A3F3FAE4}"/>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44" name="TextBox 243">
              <a:extLst>
                <a:ext uri="{FF2B5EF4-FFF2-40B4-BE49-F238E27FC236}">
                  <a16:creationId xmlns:a16="http://schemas.microsoft.com/office/drawing/2014/main" id="{E4570E8B-DA87-4B84-ACC3-7C3D2726C87B}"/>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42</a:t>
              </a:r>
            </a:p>
          </p:txBody>
        </p:sp>
      </p:grpSp>
      <p:sp>
        <p:nvSpPr>
          <p:cNvPr id="245" name="Speech Bubble: Rectangle 244">
            <a:extLst>
              <a:ext uri="{FF2B5EF4-FFF2-40B4-BE49-F238E27FC236}">
                <a16:creationId xmlns:a16="http://schemas.microsoft.com/office/drawing/2014/main" id="{9D7517C0-091B-4CA2-93B0-A314D70B5471}"/>
              </a:ext>
            </a:extLst>
          </p:cNvPr>
          <p:cNvSpPr/>
          <p:nvPr/>
        </p:nvSpPr>
        <p:spPr>
          <a:xfrm>
            <a:off x="14957850" y="11030991"/>
            <a:ext cx="2055455" cy="890445"/>
          </a:xfrm>
          <a:prstGeom prst="wedgeRectCallout">
            <a:avLst>
              <a:gd name="adj1" fmla="val -95358"/>
              <a:gd name="adj2" fmla="val -16333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Construction Shack</a:t>
            </a:r>
          </a:p>
        </p:txBody>
      </p:sp>
      <p:grpSp>
        <p:nvGrpSpPr>
          <p:cNvPr id="468" name="Group 467">
            <a:extLst>
              <a:ext uri="{FF2B5EF4-FFF2-40B4-BE49-F238E27FC236}">
                <a16:creationId xmlns:a16="http://schemas.microsoft.com/office/drawing/2014/main" id="{F794508F-71F6-458D-89D3-06417EA947C4}"/>
              </a:ext>
            </a:extLst>
          </p:cNvPr>
          <p:cNvGrpSpPr/>
          <p:nvPr/>
        </p:nvGrpSpPr>
        <p:grpSpPr>
          <a:xfrm>
            <a:off x="1350347" y="2650442"/>
            <a:ext cx="6380188" cy="250996"/>
            <a:chOff x="4186637" y="16591348"/>
            <a:chExt cx="1871662" cy="171534"/>
          </a:xfrm>
        </p:grpSpPr>
        <p:grpSp>
          <p:nvGrpSpPr>
            <p:cNvPr id="469" name="Group 468">
              <a:extLst>
                <a:ext uri="{FF2B5EF4-FFF2-40B4-BE49-F238E27FC236}">
                  <a16:creationId xmlns:a16="http://schemas.microsoft.com/office/drawing/2014/main" id="{E2CF729E-1B0F-4FD3-84F2-0182E4032E45}"/>
                </a:ext>
              </a:extLst>
            </p:cNvPr>
            <p:cNvGrpSpPr/>
            <p:nvPr/>
          </p:nvGrpSpPr>
          <p:grpSpPr>
            <a:xfrm>
              <a:off x="4186637" y="16591348"/>
              <a:ext cx="747629" cy="171055"/>
              <a:chOff x="4186911" y="16591348"/>
              <a:chExt cx="835044" cy="171055"/>
            </a:xfrm>
          </p:grpSpPr>
          <p:sp>
            <p:nvSpPr>
              <p:cNvPr id="482" name="Rectangle 481">
                <a:extLst>
                  <a:ext uri="{FF2B5EF4-FFF2-40B4-BE49-F238E27FC236}">
                    <a16:creationId xmlns:a16="http://schemas.microsoft.com/office/drawing/2014/main" id="{EE6723AE-34C6-4DBA-8E9E-EA52F7BDD60E}"/>
                  </a:ext>
                </a:extLst>
              </p:cNvPr>
              <p:cNvSpPr/>
              <p:nvPr/>
            </p:nvSpPr>
            <p:spPr>
              <a:xfrm>
                <a:off x="4186911" y="1659134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Rectangle 482">
                <a:extLst>
                  <a:ext uri="{FF2B5EF4-FFF2-40B4-BE49-F238E27FC236}">
                    <a16:creationId xmlns:a16="http://schemas.microsoft.com/office/drawing/2014/main" id="{114C14D0-3DC0-4C66-838D-8C413176FBF1}"/>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0" name="Group 469">
              <a:extLst>
                <a:ext uri="{FF2B5EF4-FFF2-40B4-BE49-F238E27FC236}">
                  <a16:creationId xmlns:a16="http://schemas.microsoft.com/office/drawing/2014/main" id="{A06618F7-40EC-4864-A4D8-DB719022E859}"/>
                </a:ext>
              </a:extLst>
            </p:cNvPr>
            <p:cNvGrpSpPr/>
            <p:nvPr/>
          </p:nvGrpSpPr>
          <p:grpSpPr>
            <a:xfrm>
              <a:off x="4931771" y="16594269"/>
              <a:ext cx="750002" cy="168613"/>
              <a:chOff x="4184260" y="16595334"/>
              <a:chExt cx="837695" cy="168613"/>
            </a:xfrm>
          </p:grpSpPr>
          <p:sp>
            <p:nvSpPr>
              <p:cNvPr id="480" name="Rectangle 479">
                <a:extLst>
                  <a:ext uri="{FF2B5EF4-FFF2-40B4-BE49-F238E27FC236}">
                    <a16:creationId xmlns:a16="http://schemas.microsoft.com/office/drawing/2014/main" id="{D48D923E-B09C-4EEB-A3F2-5E4688DF0605}"/>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Rectangle 480">
                <a:extLst>
                  <a:ext uri="{FF2B5EF4-FFF2-40B4-BE49-F238E27FC236}">
                    <a16:creationId xmlns:a16="http://schemas.microsoft.com/office/drawing/2014/main" id="{CD48558B-86FD-45DF-84E5-78109AE3B6F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8" name="Rectangle 477">
              <a:extLst>
                <a:ext uri="{FF2B5EF4-FFF2-40B4-BE49-F238E27FC236}">
                  <a16:creationId xmlns:a16="http://schemas.microsoft.com/office/drawing/2014/main" id="{FAED4E4D-7A2B-46B7-9637-59277DE913A6}"/>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8" name="Group 237">
            <a:extLst>
              <a:ext uri="{FF2B5EF4-FFF2-40B4-BE49-F238E27FC236}">
                <a16:creationId xmlns:a16="http://schemas.microsoft.com/office/drawing/2014/main" id="{921771EA-5565-4EE9-994A-8EB338959B7C}"/>
              </a:ext>
            </a:extLst>
          </p:cNvPr>
          <p:cNvGrpSpPr/>
          <p:nvPr/>
        </p:nvGrpSpPr>
        <p:grpSpPr>
          <a:xfrm>
            <a:off x="24323198" y="14189556"/>
            <a:ext cx="1481277" cy="943558"/>
            <a:chOff x="10515786" y="2704336"/>
            <a:chExt cx="1481277" cy="943558"/>
          </a:xfrm>
        </p:grpSpPr>
        <p:sp>
          <p:nvSpPr>
            <p:cNvPr id="239" name="Oval 238">
              <a:extLst>
                <a:ext uri="{FF2B5EF4-FFF2-40B4-BE49-F238E27FC236}">
                  <a16:creationId xmlns:a16="http://schemas.microsoft.com/office/drawing/2014/main" id="{46E08434-833F-4FDA-B176-0DFA19419175}"/>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Oval 239">
              <a:extLst>
                <a:ext uri="{FF2B5EF4-FFF2-40B4-BE49-F238E27FC236}">
                  <a16:creationId xmlns:a16="http://schemas.microsoft.com/office/drawing/2014/main" id="{FF9A64D9-32CE-4D06-A054-493E83BAFC30}"/>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 Box 648">
              <a:extLst>
                <a:ext uri="{FF2B5EF4-FFF2-40B4-BE49-F238E27FC236}">
                  <a16:creationId xmlns:a16="http://schemas.microsoft.com/office/drawing/2014/main" id="{5276209C-2819-49CB-9F1F-DB6E32CB3FCE}"/>
                </a:ext>
              </a:extLst>
            </p:cNvPr>
            <p:cNvSpPr txBox="1">
              <a:spLocks noChangeArrowheads="1"/>
            </p:cNvSpPr>
            <p:nvPr/>
          </p:nvSpPr>
          <p:spPr bwMode="auto">
            <a:xfrm rot="20739556">
              <a:off x="11570911" y="2827199"/>
              <a:ext cx="42615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247" name="Group 165">
              <a:extLst>
                <a:ext uri="{FF2B5EF4-FFF2-40B4-BE49-F238E27FC236}">
                  <a16:creationId xmlns:a16="http://schemas.microsoft.com/office/drawing/2014/main" id="{87182517-530B-4E1A-996A-51A3E6B8F4C6}"/>
                </a:ext>
              </a:extLst>
            </p:cNvPr>
            <p:cNvGrpSpPr>
              <a:grpSpLocks/>
            </p:cNvGrpSpPr>
            <p:nvPr/>
          </p:nvGrpSpPr>
          <p:grpSpPr bwMode="auto">
            <a:xfrm rot="20815873">
              <a:off x="10515786" y="2887650"/>
              <a:ext cx="1032082" cy="760244"/>
              <a:chOff x="288" y="720"/>
              <a:chExt cx="432" cy="288"/>
            </a:xfrm>
          </p:grpSpPr>
          <p:sp>
            <p:nvSpPr>
              <p:cNvPr id="248" name="Rectangle 166">
                <a:extLst>
                  <a:ext uri="{FF2B5EF4-FFF2-40B4-BE49-F238E27FC236}">
                    <a16:creationId xmlns:a16="http://schemas.microsoft.com/office/drawing/2014/main" id="{F4176196-F9A3-4D73-96E6-94BE0C8D99B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49" name="Line 167">
                <a:extLst>
                  <a:ext uri="{FF2B5EF4-FFF2-40B4-BE49-F238E27FC236}">
                    <a16:creationId xmlns:a16="http://schemas.microsoft.com/office/drawing/2014/main" id="{2DB9D8C5-7763-4A84-BD14-64BA3A3BACD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0" name="Line 168">
                <a:extLst>
                  <a:ext uri="{FF2B5EF4-FFF2-40B4-BE49-F238E27FC236}">
                    <a16:creationId xmlns:a16="http://schemas.microsoft.com/office/drawing/2014/main" id="{F648B8C1-AC84-41EC-9F76-386C5EF7DA8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51" name="Explosion 1 369">
            <a:extLst>
              <a:ext uri="{FF2B5EF4-FFF2-40B4-BE49-F238E27FC236}">
                <a16:creationId xmlns:a16="http://schemas.microsoft.com/office/drawing/2014/main" id="{71313892-DBFB-4412-A5B4-9BDEDFC8BA76}"/>
              </a:ext>
            </a:extLst>
          </p:cNvPr>
          <p:cNvSpPr/>
          <p:nvPr/>
        </p:nvSpPr>
        <p:spPr>
          <a:xfrm rot="12391247">
            <a:off x="6672177" y="7170700"/>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2" name="Picture 251">
            <a:extLst>
              <a:ext uri="{FF2B5EF4-FFF2-40B4-BE49-F238E27FC236}">
                <a16:creationId xmlns:a16="http://schemas.microsoft.com/office/drawing/2014/main" id="{73A5B181-D573-494E-8051-BF0922B096FF}"/>
              </a:ext>
            </a:extLst>
          </p:cNvPr>
          <p:cNvPicPr>
            <a:picLocks noChangeAspect="1"/>
          </p:cNvPicPr>
          <p:nvPr/>
        </p:nvPicPr>
        <p:blipFill rotWithShape="1">
          <a:blip r:embed="rId4">
            <a:extLst>
              <a:ext uri="{28A0092B-C50C-407E-A947-70E740481C1C}">
                <a14:useLocalDpi xmlns:a14="http://schemas.microsoft.com/office/drawing/2010/main" val="0"/>
              </a:ext>
            </a:extLst>
          </a:blip>
          <a:srcRect l="21106" t="1425" r="21229"/>
          <a:stretch/>
        </p:blipFill>
        <p:spPr>
          <a:xfrm>
            <a:off x="9204371" y="669073"/>
            <a:ext cx="7254830" cy="9330902"/>
          </a:xfrm>
          <a:prstGeom prst="rect">
            <a:avLst/>
          </a:prstGeom>
          <a:ln w="57150">
            <a:solidFill>
              <a:srgbClr val="002060"/>
            </a:solidFill>
          </a:ln>
        </p:spPr>
      </p:pic>
      <p:sp>
        <p:nvSpPr>
          <p:cNvPr id="19" name="Freeform 18"/>
          <p:cNvSpPr/>
          <p:nvPr/>
        </p:nvSpPr>
        <p:spPr>
          <a:xfrm>
            <a:off x="7411453" y="8013032"/>
            <a:ext cx="2887579" cy="360947"/>
          </a:xfrm>
          <a:custGeom>
            <a:avLst/>
            <a:gdLst>
              <a:gd name="connsiteX0" fmla="*/ 2887579 w 2887579"/>
              <a:gd name="connsiteY0" fmla="*/ 0 h 360947"/>
              <a:gd name="connsiteX1" fmla="*/ 0 w 2887579"/>
              <a:gd name="connsiteY1" fmla="*/ 360947 h 360947"/>
            </a:gdLst>
            <a:ahLst/>
            <a:cxnLst>
              <a:cxn ang="0">
                <a:pos x="connsiteX0" y="connsiteY0"/>
              </a:cxn>
              <a:cxn ang="0">
                <a:pos x="connsiteX1" y="connsiteY1"/>
              </a:cxn>
            </a:cxnLst>
            <a:rect l="l" t="t" r="r" b="b"/>
            <a:pathLst>
              <a:path w="2887579" h="360947">
                <a:moveTo>
                  <a:pt x="2887579" y="0"/>
                </a:moveTo>
                <a:lnTo>
                  <a:pt x="0" y="360947"/>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Picture 24"/>
          <p:cNvPicPr>
            <a:picLocks noChangeAspect="1"/>
          </p:cNvPicPr>
          <p:nvPr/>
        </p:nvPicPr>
        <p:blipFill rotWithShape="1">
          <a:blip r:embed="rId5" cstate="print">
            <a:extLst>
              <a:ext uri="{28A0092B-C50C-407E-A947-70E740481C1C}">
                <a14:useLocalDpi xmlns:a14="http://schemas.microsoft.com/office/drawing/2010/main" val="0"/>
              </a:ext>
            </a:extLst>
          </a:blip>
          <a:srcRect l="19697" t="8189" r="6876" b="7055"/>
          <a:stretch/>
        </p:blipFill>
        <p:spPr>
          <a:xfrm>
            <a:off x="13282863" y="10299030"/>
            <a:ext cx="7988968" cy="7435517"/>
          </a:xfrm>
          <a:prstGeom prst="rect">
            <a:avLst/>
          </a:prstGeom>
          <a:ln w="76200">
            <a:solidFill>
              <a:srgbClr val="002060"/>
            </a:solidFill>
          </a:ln>
        </p:spPr>
      </p:pic>
    </p:spTree>
    <p:extLst>
      <p:ext uri="{BB962C8B-B14F-4D97-AF65-F5344CB8AC3E}">
        <p14:creationId xmlns:p14="http://schemas.microsoft.com/office/powerpoint/2010/main" val="843488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500"/>
                                        <p:tgtEl>
                                          <p:spTgt spid="43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33"/>
                                        </p:tgtEl>
                                        <p:attrNameLst>
                                          <p:attrName>style.visibility</p:attrName>
                                        </p:attrNameLst>
                                      </p:cBhvr>
                                      <p:to>
                                        <p:strVal val="visible"/>
                                      </p:to>
                                    </p:set>
                                    <p:animEffect transition="in" filter="wipe(right)">
                                      <p:cBhvr>
                                        <p:cTn id="12" dur="1000"/>
                                        <p:tgtEl>
                                          <p:spTgt spid="433"/>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447"/>
                                        </p:tgtEl>
                                        <p:attrNameLst>
                                          <p:attrName>style.visibility</p:attrName>
                                        </p:attrNameLst>
                                      </p:cBhvr>
                                      <p:to>
                                        <p:strVal val="visible"/>
                                      </p:to>
                                    </p:set>
                                    <p:animEffect transition="in" filter="fade">
                                      <p:cBhvr>
                                        <p:cTn id="16" dur="500"/>
                                        <p:tgtEl>
                                          <p:spTgt spid="44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45"/>
                                        </p:tgtEl>
                                        <p:attrNameLst>
                                          <p:attrName>style.visibility</p:attrName>
                                        </p:attrNameLst>
                                      </p:cBhvr>
                                      <p:to>
                                        <p:strVal val="visible"/>
                                      </p:to>
                                    </p:set>
                                    <p:animEffect transition="in" filter="fade">
                                      <p:cBhvr>
                                        <p:cTn id="21" dur="500"/>
                                        <p:tgtEl>
                                          <p:spTgt spid="24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34"/>
                                        </p:tgtEl>
                                        <p:attrNameLst>
                                          <p:attrName>style.visibility</p:attrName>
                                        </p:attrNameLst>
                                      </p:cBhvr>
                                      <p:to>
                                        <p:strVal val="visible"/>
                                      </p:to>
                                    </p:set>
                                    <p:animEffect transition="in" filter="fade">
                                      <p:cBhvr>
                                        <p:cTn id="25" dur="500"/>
                                        <p:tgtEl>
                                          <p:spTgt spid="43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435"/>
                                        </p:tgtEl>
                                        <p:attrNameLst>
                                          <p:attrName>style.visibility</p:attrName>
                                        </p:attrNameLst>
                                      </p:cBhvr>
                                      <p:to>
                                        <p:strVal val="visible"/>
                                      </p:to>
                                    </p:set>
                                    <p:animEffect transition="in" filter="wipe(right)">
                                      <p:cBhvr>
                                        <p:cTn id="30" dur="1000"/>
                                        <p:tgtEl>
                                          <p:spTgt spid="43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2" fill="hold" grpId="0" nodeType="clickEffect">
                                  <p:stCondLst>
                                    <p:cond delay="0"/>
                                  </p:stCondLst>
                                  <p:childTnLst>
                                    <p:set>
                                      <p:cBhvr>
                                        <p:cTn id="34" dur="1" fill="hold">
                                          <p:stCondLst>
                                            <p:cond delay="0"/>
                                          </p:stCondLst>
                                        </p:cTn>
                                        <p:tgtEl>
                                          <p:spTgt spid="436"/>
                                        </p:tgtEl>
                                        <p:attrNameLst>
                                          <p:attrName>style.visibility</p:attrName>
                                        </p:attrNameLst>
                                      </p:cBhvr>
                                      <p:to>
                                        <p:strVal val="visible"/>
                                      </p:to>
                                    </p:set>
                                    <p:animEffect transition="in" filter="wipe(right)">
                                      <p:cBhvr>
                                        <p:cTn id="35" dur="1000"/>
                                        <p:tgtEl>
                                          <p:spTgt spid="436"/>
                                        </p:tgtEl>
                                      </p:cBhvr>
                                    </p:animEffect>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25"/>
                                        </p:tgtEl>
                                        <p:attrNameLst>
                                          <p:attrName>style.visibility</p:attrName>
                                        </p:attrNameLst>
                                      </p:cBhvr>
                                      <p:to>
                                        <p:strVal val="visible"/>
                                      </p:to>
                                    </p:set>
                                    <p:animEffect transition="in" filter="fade">
                                      <p:cBhvr>
                                        <p:cTn id="39" dur="500"/>
                                        <p:tgtEl>
                                          <p:spTgt spid="25"/>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xit" presetSubtype="0" fill="hold" nodeType="clickEffect">
                                  <p:stCondLst>
                                    <p:cond delay="0"/>
                                  </p:stCondLst>
                                  <p:childTnLst>
                                    <p:animEffect transition="out" filter="fade">
                                      <p:cBhvr>
                                        <p:cTn id="43" dur="500"/>
                                        <p:tgtEl>
                                          <p:spTgt spid="25"/>
                                        </p:tgtEl>
                                      </p:cBhvr>
                                    </p:animEffect>
                                    <p:set>
                                      <p:cBhvr>
                                        <p:cTn id="44" dur="1" fill="hold">
                                          <p:stCondLst>
                                            <p:cond delay="499"/>
                                          </p:stCondLst>
                                        </p:cTn>
                                        <p:tgtEl>
                                          <p:spTgt spid="25"/>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2" presetClass="entr" presetSubtype="4" fill="hold" grpId="0" nodeType="clickEffect">
                                  <p:stCondLst>
                                    <p:cond delay="0"/>
                                  </p:stCondLst>
                                  <p:childTnLst>
                                    <p:set>
                                      <p:cBhvr>
                                        <p:cTn id="48" dur="1" fill="hold">
                                          <p:stCondLst>
                                            <p:cond delay="0"/>
                                          </p:stCondLst>
                                        </p:cTn>
                                        <p:tgtEl>
                                          <p:spTgt spid="437"/>
                                        </p:tgtEl>
                                        <p:attrNameLst>
                                          <p:attrName>style.visibility</p:attrName>
                                        </p:attrNameLst>
                                      </p:cBhvr>
                                      <p:to>
                                        <p:strVal val="visible"/>
                                      </p:to>
                                    </p:set>
                                    <p:animEffect transition="in" filter="wipe(down)">
                                      <p:cBhvr>
                                        <p:cTn id="49" dur="1000"/>
                                        <p:tgtEl>
                                          <p:spTgt spid="437"/>
                                        </p:tgtEl>
                                      </p:cBhvr>
                                    </p:animEffect>
                                  </p:childTnLst>
                                </p:cTn>
                              </p:par>
                            </p:childTnLst>
                          </p:cTn>
                        </p:par>
                        <p:par>
                          <p:cTn id="50" fill="hold">
                            <p:stCondLst>
                              <p:cond delay="1000"/>
                            </p:stCondLst>
                            <p:childTnLst>
                              <p:par>
                                <p:cTn id="51" presetID="10" presetClass="entr" presetSubtype="0" fill="hold" grpId="0" nodeType="afterEffect">
                                  <p:stCondLst>
                                    <p:cond delay="0"/>
                                  </p:stCondLst>
                                  <p:childTnLst>
                                    <p:set>
                                      <p:cBhvr>
                                        <p:cTn id="52" dur="1" fill="hold">
                                          <p:stCondLst>
                                            <p:cond delay="0"/>
                                          </p:stCondLst>
                                        </p:cTn>
                                        <p:tgtEl>
                                          <p:spTgt spid="251"/>
                                        </p:tgtEl>
                                        <p:attrNameLst>
                                          <p:attrName>style.visibility</p:attrName>
                                        </p:attrNameLst>
                                      </p:cBhvr>
                                      <p:to>
                                        <p:strVal val="visible"/>
                                      </p:to>
                                    </p:set>
                                    <p:animEffect transition="in" filter="fade">
                                      <p:cBhvr>
                                        <p:cTn id="53" dur="500"/>
                                        <p:tgtEl>
                                          <p:spTgt spid="251"/>
                                        </p:tgtEl>
                                      </p:cBhvr>
                                    </p:animEffect>
                                  </p:childTnLst>
                                </p:cTn>
                              </p:par>
                            </p:childTnLst>
                          </p:cTn>
                        </p:par>
                      </p:childTnLst>
                    </p:cTn>
                  </p:par>
                  <p:par>
                    <p:cTn id="54" fill="hold">
                      <p:stCondLst>
                        <p:cond delay="indefinite"/>
                      </p:stCondLst>
                      <p:childTnLst>
                        <p:par>
                          <p:cTn id="55" fill="hold">
                            <p:stCondLst>
                              <p:cond delay="0"/>
                            </p:stCondLst>
                            <p:childTnLst>
                              <p:par>
                                <p:cTn id="56" presetID="10" presetClass="entr" presetSubtype="0" fill="hold" nodeType="clickEffect">
                                  <p:stCondLst>
                                    <p:cond delay="0"/>
                                  </p:stCondLst>
                                  <p:childTnLst>
                                    <p:set>
                                      <p:cBhvr>
                                        <p:cTn id="57" dur="1" fill="hold">
                                          <p:stCondLst>
                                            <p:cond delay="0"/>
                                          </p:stCondLst>
                                        </p:cTn>
                                        <p:tgtEl>
                                          <p:spTgt spid="252"/>
                                        </p:tgtEl>
                                        <p:attrNameLst>
                                          <p:attrName>style.visibility</p:attrName>
                                        </p:attrNameLst>
                                      </p:cBhvr>
                                      <p:to>
                                        <p:strVal val="visible"/>
                                      </p:to>
                                    </p:set>
                                    <p:animEffect transition="in" filter="fade">
                                      <p:cBhvr>
                                        <p:cTn id="58" dur="1000"/>
                                        <p:tgtEl>
                                          <p:spTgt spid="252"/>
                                        </p:tgtEl>
                                      </p:cBhvr>
                                    </p:animEffect>
                                  </p:childTnLst>
                                </p:cTn>
                              </p:par>
                            </p:childTnLst>
                          </p:cTn>
                        </p:par>
                        <p:par>
                          <p:cTn id="59" fill="hold">
                            <p:stCondLst>
                              <p:cond delay="1000"/>
                            </p:stCondLst>
                            <p:childTnLst>
                              <p:par>
                                <p:cTn id="60" presetID="22" presetClass="entr" presetSubtype="2" fill="hold" grpId="0" nodeType="afterEffect">
                                  <p:stCondLst>
                                    <p:cond delay="0"/>
                                  </p:stCondLst>
                                  <p:childTnLst>
                                    <p:set>
                                      <p:cBhvr>
                                        <p:cTn id="61" dur="1" fill="hold">
                                          <p:stCondLst>
                                            <p:cond delay="0"/>
                                          </p:stCondLst>
                                        </p:cTn>
                                        <p:tgtEl>
                                          <p:spTgt spid="19"/>
                                        </p:tgtEl>
                                        <p:attrNameLst>
                                          <p:attrName>style.visibility</p:attrName>
                                        </p:attrNameLst>
                                      </p:cBhvr>
                                      <p:to>
                                        <p:strVal val="visible"/>
                                      </p:to>
                                    </p:set>
                                    <p:animEffect transition="in" filter="wipe(right)">
                                      <p:cBhvr>
                                        <p:cTn id="62" dur="500"/>
                                        <p:tgtEl>
                                          <p:spTgt spid="19"/>
                                        </p:tgtEl>
                                      </p:cBhvr>
                                    </p:animEffect>
                                  </p:childTnLst>
                                </p:cTn>
                              </p:par>
                            </p:childTnLst>
                          </p:cTn>
                        </p:par>
                      </p:childTnLst>
                    </p:cTn>
                  </p:par>
                  <p:par>
                    <p:cTn id="63" fill="hold">
                      <p:stCondLst>
                        <p:cond delay="indefinite"/>
                      </p:stCondLst>
                      <p:childTnLst>
                        <p:par>
                          <p:cTn id="64" fill="hold">
                            <p:stCondLst>
                              <p:cond delay="0"/>
                            </p:stCondLst>
                            <p:childTnLst>
                              <p:par>
                                <p:cTn id="65" presetID="22" presetClass="entr" presetSubtype="8" fill="hold" grpId="0" nodeType="clickEffect">
                                  <p:stCondLst>
                                    <p:cond delay="0"/>
                                  </p:stCondLst>
                                  <p:childTnLst>
                                    <p:set>
                                      <p:cBhvr>
                                        <p:cTn id="66" dur="1" fill="hold">
                                          <p:stCondLst>
                                            <p:cond delay="0"/>
                                          </p:stCondLst>
                                        </p:cTn>
                                        <p:tgtEl>
                                          <p:spTgt spid="461"/>
                                        </p:tgtEl>
                                        <p:attrNameLst>
                                          <p:attrName>style.visibility</p:attrName>
                                        </p:attrNameLst>
                                      </p:cBhvr>
                                      <p:to>
                                        <p:strVal val="visible"/>
                                      </p:to>
                                    </p:set>
                                    <p:animEffect transition="in" filter="wipe(left)">
                                      <p:cBhvr>
                                        <p:cTn id="67" dur="2000"/>
                                        <p:tgtEl>
                                          <p:spTgt spid="461"/>
                                        </p:tgtEl>
                                      </p:cBhvr>
                                    </p:animEffect>
                                  </p:childTnLst>
                                </p:cTn>
                              </p:par>
                              <p:par>
                                <p:cTn id="68" presetID="10" presetClass="exit" presetSubtype="0" fill="hold" nodeType="withEffect">
                                  <p:stCondLst>
                                    <p:cond delay="0"/>
                                  </p:stCondLst>
                                  <p:childTnLst>
                                    <p:animEffect transition="out" filter="fade">
                                      <p:cBhvr>
                                        <p:cTn id="69" dur="500"/>
                                        <p:tgtEl>
                                          <p:spTgt spid="252"/>
                                        </p:tgtEl>
                                      </p:cBhvr>
                                    </p:animEffect>
                                    <p:set>
                                      <p:cBhvr>
                                        <p:cTn id="70" dur="1" fill="hold">
                                          <p:stCondLst>
                                            <p:cond delay="499"/>
                                          </p:stCondLst>
                                        </p:cTn>
                                        <p:tgtEl>
                                          <p:spTgt spid="252"/>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19"/>
                                        </p:tgtEl>
                                      </p:cBhvr>
                                    </p:animEffect>
                                    <p:set>
                                      <p:cBhvr>
                                        <p:cTn id="73" dur="1" fill="hold">
                                          <p:stCondLst>
                                            <p:cond delay="499"/>
                                          </p:stCondLst>
                                        </p:cTn>
                                        <p:tgtEl>
                                          <p:spTgt spid="19"/>
                                        </p:tgtEl>
                                        <p:attrNameLst>
                                          <p:attrName>style.visibility</p:attrName>
                                        </p:attrNameLst>
                                      </p:cBhvr>
                                      <p:to>
                                        <p:strVal val="hidden"/>
                                      </p:to>
                                    </p:set>
                                  </p:childTnLst>
                                </p:cTn>
                              </p:par>
                            </p:childTnLst>
                          </p:cTn>
                        </p:par>
                        <p:par>
                          <p:cTn id="74" fill="hold">
                            <p:stCondLst>
                              <p:cond delay="2000"/>
                            </p:stCondLst>
                            <p:childTnLst>
                              <p:par>
                                <p:cTn id="75" presetID="10" presetClass="entr" presetSubtype="0" fill="hold" nodeType="afterEffect">
                                  <p:stCondLst>
                                    <p:cond delay="0"/>
                                  </p:stCondLst>
                                  <p:childTnLst>
                                    <p:set>
                                      <p:cBhvr>
                                        <p:cTn id="76" dur="1" fill="hold">
                                          <p:stCondLst>
                                            <p:cond delay="0"/>
                                          </p:stCondLst>
                                        </p:cTn>
                                        <p:tgtEl>
                                          <p:spTgt spid="238"/>
                                        </p:tgtEl>
                                        <p:attrNameLst>
                                          <p:attrName>style.visibility</p:attrName>
                                        </p:attrNameLst>
                                      </p:cBhvr>
                                      <p:to>
                                        <p:strVal val="visible"/>
                                      </p:to>
                                    </p:set>
                                    <p:animEffect transition="in" filter="fade">
                                      <p:cBhvr>
                                        <p:cTn id="77"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2" grpId="0" animBg="1"/>
      <p:bldP spid="433" grpId="0" animBg="1"/>
      <p:bldP spid="434" grpId="0" animBg="1"/>
      <p:bldP spid="435" grpId="0" animBg="1"/>
      <p:bldP spid="436" grpId="0" animBg="1"/>
      <p:bldP spid="437" grpId="0" animBg="1"/>
      <p:bldP spid="461" grpId="0" animBg="1"/>
      <p:bldP spid="245" grpId="0" animBg="1"/>
      <p:bldP spid="251" grpId="0" animBg="1"/>
      <p:bldP spid="19" grpId="0" animBg="1"/>
      <p:bldP spid="19" grpId="1" animBg="1"/>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 name="Rectangle 424">
            <a:extLst>
              <a:ext uri="{FF2B5EF4-FFF2-40B4-BE49-F238E27FC236}">
                <a16:creationId xmlns:a16="http://schemas.microsoft.com/office/drawing/2014/main" id="{E9DD390C-4E3E-4B3F-B4D6-BD7486D6A78E}"/>
              </a:ext>
            </a:extLst>
          </p:cNvPr>
          <p:cNvSpPr/>
          <p:nvPr/>
        </p:nvSpPr>
        <p:spPr>
          <a:xfrm rot="10800000">
            <a:off x="417096" y="421150"/>
            <a:ext cx="26652786"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D0756D64-3080-46E4-8400-BF6D8A24556D}"/>
              </a:ext>
            </a:extLst>
          </p:cNvPr>
          <p:cNvSpPr/>
          <p:nvPr/>
        </p:nvSpPr>
        <p:spPr>
          <a:xfrm>
            <a:off x="407603" y="5518484"/>
            <a:ext cx="2842295" cy="12452993"/>
          </a:xfrm>
          <a:custGeom>
            <a:avLst/>
            <a:gdLst>
              <a:gd name="connsiteX0" fmla="*/ 117847 w 2842811"/>
              <a:gd name="connsiteY0" fmla="*/ 438835 h 12775970"/>
              <a:gd name="connsiteX1" fmla="*/ 1559785 w 2842811"/>
              <a:gd name="connsiteY1" fmla="*/ 1036712 h 12775970"/>
              <a:gd name="connsiteX2" fmla="*/ 2122493 w 2842811"/>
              <a:gd name="connsiteY2" fmla="*/ 3111697 h 12775970"/>
              <a:gd name="connsiteX3" fmla="*/ 2016985 w 2842811"/>
              <a:gd name="connsiteY3" fmla="*/ 4764651 h 12775970"/>
              <a:gd name="connsiteX4" fmla="*/ 1841139 w 2842811"/>
              <a:gd name="connsiteY4" fmla="*/ 6593451 h 12775970"/>
              <a:gd name="connsiteX5" fmla="*/ 1841139 w 2842811"/>
              <a:gd name="connsiteY5" fmla="*/ 8879451 h 12775970"/>
              <a:gd name="connsiteX6" fmla="*/ 2157662 w 2842811"/>
              <a:gd name="connsiteY6" fmla="*/ 10602743 h 12775970"/>
              <a:gd name="connsiteX7" fmla="*/ 2544524 w 2842811"/>
              <a:gd name="connsiteY7" fmla="*/ 11692989 h 12775970"/>
              <a:gd name="connsiteX8" fmla="*/ 2790709 w 2842811"/>
              <a:gd name="connsiteY8" fmla="*/ 12361205 h 12775970"/>
              <a:gd name="connsiteX9" fmla="*/ 2825878 w 2842811"/>
              <a:gd name="connsiteY9" fmla="*/ 12712897 h 12775970"/>
              <a:gd name="connsiteX10" fmla="*/ 2579693 w 2842811"/>
              <a:gd name="connsiteY10" fmla="*/ 12748066 h 12775970"/>
              <a:gd name="connsiteX11" fmla="*/ 2052155 w 2842811"/>
              <a:gd name="connsiteY11" fmla="*/ 12712897 h 12775970"/>
              <a:gd name="connsiteX12" fmla="*/ 1665293 w 2842811"/>
              <a:gd name="connsiteY12" fmla="*/ 12677728 h 12775970"/>
              <a:gd name="connsiteX13" fmla="*/ 997078 w 2842811"/>
              <a:gd name="connsiteY13" fmla="*/ 11481974 h 12775970"/>
              <a:gd name="connsiteX14" fmla="*/ 258524 w 2842811"/>
              <a:gd name="connsiteY14" fmla="*/ 10215882 h 12775970"/>
              <a:gd name="connsiteX15" fmla="*/ 82678 w 2842811"/>
              <a:gd name="connsiteY15" fmla="*/ 9266312 h 12775970"/>
              <a:gd name="connsiteX16" fmla="*/ 82678 w 2842811"/>
              <a:gd name="connsiteY16" fmla="*/ 7613358 h 12775970"/>
              <a:gd name="connsiteX17" fmla="*/ 117847 w 2842811"/>
              <a:gd name="connsiteY17" fmla="*/ 438835 h 12775970"/>
              <a:gd name="connsiteX0" fmla="*/ 111825 w 2836789"/>
              <a:gd name="connsiteY0" fmla="*/ 621787 h 12958922"/>
              <a:gd name="connsiteX1" fmla="*/ 103804 w 2836789"/>
              <a:gd name="connsiteY1" fmla="*/ 442856 h 12958922"/>
              <a:gd name="connsiteX2" fmla="*/ 1553763 w 2836789"/>
              <a:gd name="connsiteY2" fmla="*/ 1219664 h 12958922"/>
              <a:gd name="connsiteX3" fmla="*/ 2116471 w 2836789"/>
              <a:gd name="connsiteY3" fmla="*/ 3294649 h 12958922"/>
              <a:gd name="connsiteX4" fmla="*/ 2010963 w 2836789"/>
              <a:gd name="connsiteY4" fmla="*/ 4947603 h 12958922"/>
              <a:gd name="connsiteX5" fmla="*/ 1835117 w 2836789"/>
              <a:gd name="connsiteY5" fmla="*/ 6776403 h 12958922"/>
              <a:gd name="connsiteX6" fmla="*/ 1835117 w 2836789"/>
              <a:gd name="connsiteY6" fmla="*/ 9062403 h 12958922"/>
              <a:gd name="connsiteX7" fmla="*/ 2151640 w 2836789"/>
              <a:gd name="connsiteY7" fmla="*/ 10785695 h 12958922"/>
              <a:gd name="connsiteX8" fmla="*/ 2538502 w 2836789"/>
              <a:gd name="connsiteY8" fmla="*/ 11875941 h 12958922"/>
              <a:gd name="connsiteX9" fmla="*/ 2784687 w 2836789"/>
              <a:gd name="connsiteY9" fmla="*/ 12544157 h 12958922"/>
              <a:gd name="connsiteX10" fmla="*/ 2819856 w 2836789"/>
              <a:gd name="connsiteY10" fmla="*/ 12895849 h 12958922"/>
              <a:gd name="connsiteX11" fmla="*/ 2573671 w 2836789"/>
              <a:gd name="connsiteY11" fmla="*/ 12931018 h 12958922"/>
              <a:gd name="connsiteX12" fmla="*/ 2046133 w 2836789"/>
              <a:gd name="connsiteY12" fmla="*/ 12895849 h 12958922"/>
              <a:gd name="connsiteX13" fmla="*/ 1659271 w 2836789"/>
              <a:gd name="connsiteY13" fmla="*/ 12860680 h 12958922"/>
              <a:gd name="connsiteX14" fmla="*/ 991056 w 2836789"/>
              <a:gd name="connsiteY14" fmla="*/ 11664926 h 12958922"/>
              <a:gd name="connsiteX15" fmla="*/ 252502 w 2836789"/>
              <a:gd name="connsiteY15" fmla="*/ 10398834 h 12958922"/>
              <a:gd name="connsiteX16" fmla="*/ 76656 w 2836789"/>
              <a:gd name="connsiteY16" fmla="*/ 9449264 h 12958922"/>
              <a:gd name="connsiteX17" fmla="*/ 76656 w 2836789"/>
              <a:gd name="connsiteY17" fmla="*/ 7796310 h 12958922"/>
              <a:gd name="connsiteX18" fmla="*/ 111825 w 2836789"/>
              <a:gd name="connsiteY18" fmla="*/ 621787 h 12958922"/>
              <a:gd name="connsiteX0" fmla="*/ 49598 w 2774562"/>
              <a:gd name="connsiteY0" fmla="*/ 178931 h 12516066"/>
              <a:gd name="connsiteX1" fmla="*/ 41577 w 2774562"/>
              <a:gd name="connsiteY1" fmla="*/ 0 h 12516066"/>
              <a:gd name="connsiteX2" fmla="*/ 1491536 w 2774562"/>
              <a:gd name="connsiteY2" fmla="*/ 776808 h 12516066"/>
              <a:gd name="connsiteX3" fmla="*/ 2054244 w 2774562"/>
              <a:gd name="connsiteY3" fmla="*/ 2851793 h 12516066"/>
              <a:gd name="connsiteX4" fmla="*/ 1948736 w 2774562"/>
              <a:gd name="connsiteY4" fmla="*/ 4504747 h 12516066"/>
              <a:gd name="connsiteX5" fmla="*/ 1772890 w 2774562"/>
              <a:gd name="connsiteY5" fmla="*/ 6333547 h 12516066"/>
              <a:gd name="connsiteX6" fmla="*/ 1772890 w 2774562"/>
              <a:gd name="connsiteY6" fmla="*/ 8619547 h 12516066"/>
              <a:gd name="connsiteX7" fmla="*/ 2089413 w 2774562"/>
              <a:gd name="connsiteY7" fmla="*/ 10342839 h 12516066"/>
              <a:gd name="connsiteX8" fmla="*/ 2476275 w 2774562"/>
              <a:gd name="connsiteY8" fmla="*/ 11433085 h 12516066"/>
              <a:gd name="connsiteX9" fmla="*/ 2722460 w 2774562"/>
              <a:gd name="connsiteY9" fmla="*/ 12101301 h 12516066"/>
              <a:gd name="connsiteX10" fmla="*/ 2757629 w 2774562"/>
              <a:gd name="connsiteY10" fmla="*/ 12452993 h 12516066"/>
              <a:gd name="connsiteX11" fmla="*/ 2511444 w 2774562"/>
              <a:gd name="connsiteY11" fmla="*/ 12488162 h 12516066"/>
              <a:gd name="connsiteX12" fmla="*/ 1983906 w 2774562"/>
              <a:gd name="connsiteY12" fmla="*/ 12452993 h 12516066"/>
              <a:gd name="connsiteX13" fmla="*/ 1597044 w 2774562"/>
              <a:gd name="connsiteY13" fmla="*/ 12417824 h 12516066"/>
              <a:gd name="connsiteX14" fmla="*/ 928829 w 2774562"/>
              <a:gd name="connsiteY14" fmla="*/ 11222070 h 12516066"/>
              <a:gd name="connsiteX15" fmla="*/ 190275 w 2774562"/>
              <a:gd name="connsiteY15" fmla="*/ 9955978 h 12516066"/>
              <a:gd name="connsiteX16" fmla="*/ 14429 w 2774562"/>
              <a:gd name="connsiteY16" fmla="*/ 9006408 h 12516066"/>
              <a:gd name="connsiteX17" fmla="*/ 14429 w 2774562"/>
              <a:gd name="connsiteY17" fmla="*/ 7353454 h 12516066"/>
              <a:gd name="connsiteX18" fmla="*/ 49598 w 2774562"/>
              <a:gd name="connsiteY18" fmla="*/ 178931 h 12516066"/>
              <a:gd name="connsiteX0" fmla="*/ 49598 w 2813639"/>
              <a:gd name="connsiteY0" fmla="*/ 178931 h 12517571"/>
              <a:gd name="connsiteX1" fmla="*/ 41577 w 2813639"/>
              <a:gd name="connsiteY1" fmla="*/ 0 h 12517571"/>
              <a:gd name="connsiteX2" fmla="*/ 1491536 w 2813639"/>
              <a:gd name="connsiteY2" fmla="*/ 776808 h 12517571"/>
              <a:gd name="connsiteX3" fmla="*/ 2054244 w 2813639"/>
              <a:gd name="connsiteY3" fmla="*/ 2851793 h 12517571"/>
              <a:gd name="connsiteX4" fmla="*/ 1948736 w 2813639"/>
              <a:gd name="connsiteY4" fmla="*/ 4504747 h 12517571"/>
              <a:gd name="connsiteX5" fmla="*/ 1772890 w 2813639"/>
              <a:gd name="connsiteY5" fmla="*/ 6333547 h 12517571"/>
              <a:gd name="connsiteX6" fmla="*/ 1772890 w 2813639"/>
              <a:gd name="connsiteY6" fmla="*/ 8619547 h 12517571"/>
              <a:gd name="connsiteX7" fmla="*/ 2089413 w 2813639"/>
              <a:gd name="connsiteY7" fmla="*/ 10342839 h 12517571"/>
              <a:gd name="connsiteX8" fmla="*/ 2476275 w 2813639"/>
              <a:gd name="connsiteY8" fmla="*/ 11433085 h 12517571"/>
              <a:gd name="connsiteX9" fmla="*/ 2722460 w 2813639"/>
              <a:gd name="connsiteY9" fmla="*/ 12101301 h 12517571"/>
              <a:gd name="connsiteX10" fmla="*/ 2757629 w 2813639"/>
              <a:gd name="connsiteY10" fmla="*/ 12452993 h 12517571"/>
              <a:gd name="connsiteX11" fmla="*/ 1983906 w 2813639"/>
              <a:gd name="connsiteY11" fmla="*/ 12452993 h 12517571"/>
              <a:gd name="connsiteX12" fmla="*/ 1597044 w 2813639"/>
              <a:gd name="connsiteY12" fmla="*/ 12417824 h 12517571"/>
              <a:gd name="connsiteX13" fmla="*/ 928829 w 2813639"/>
              <a:gd name="connsiteY13" fmla="*/ 11222070 h 12517571"/>
              <a:gd name="connsiteX14" fmla="*/ 190275 w 2813639"/>
              <a:gd name="connsiteY14" fmla="*/ 9955978 h 12517571"/>
              <a:gd name="connsiteX15" fmla="*/ 14429 w 2813639"/>
              <a:gd name="connsiteY15" fmla="*/ 9006408 h 12517571"/>
              <a:gd name="connsiteX16" fmla="*/ 14429 w 2813639"/>
              <a:gd name="connsiteY16" fmla="*/ 7353454 h 12517571"/>
              <a:gd name="connsiteX17" fmla="*/ 49598 w 2813639"/>
              <a:gd name="connsiteY17" fmla="*/ 178931 h 12517571"/>
              <a:gd name="connsiteX0" fmla="*/ 49598 w 2842295"/>
              <a:gd name="connsiteY0" fmla="*/ 178931 h 12534405"/>
              <a:gd name="connsiteX1" fmla="*/ 41577 w 2842295"/>
              <a:gd name="connsiteY1" fmla="*/ 0 h 12534405"/>
              <a:gd name="connsiteX2" fmla="*/ 1491536 w 2842295"/>
              <a:gd name="connsiteY2" fmla="*/ 776808 h 12534405"/>
              <a:gd name="connsiteX3" fmla="*/ 2054244 w 2842295"/>
              <a:gd name="connsiteY3" fmla="*/ 2851793 h 12534405"/>
              <a:gd name="connsiteX4" fmla="*/ 1948736 w 2842295"/>
              <a:gd name="connsiteY4" fmla="*/ 4504747 h 12534405"/>
              <a:gd name="connsiteX5" fmla="*/ 1772890 w 2842295"/>
              <a:gd name="connsiteY5" fmla="*/ 6333547 h 12534405"/>
              <a:gd name="connsiteX6" fmla="*/ 1772890 w 2842295"/>
              <a:gd name="connsiteY6" fmla="*/ 8619547 h 12534405"/>
              <a:gd name="connsiteX7" fmla="*/ 2089413 w 2842295"/>
              <a:gd name="connsiteY7" fmla="*/ 10342839 h 12534405"/>
              <a:gd name="connsiteX8" fmla="*/ 2476275 w 2842295"/>
              <a:gd name="connsiteY8" fmla="*/ 11433085 h 12534405"/>
              <a:gd name="connsiteX9" fmla="*/ 2722460 w 2842295"/>
              <a:gd name="connsiteY9" fmla="*/ 12101301 h 12534405"/>
              <a:gd name="connsiteX10" fmla="*/ 2757629 w 2842295"/>
              <a:gd name="connsiteY10" fmla="*/ 12452993 h 12534405"/>
              <a:gd name="connsiteX11" fmla="*/ 1597044 w 2842295"/>
              <a:gd name="connsiteY11" fmla="*/ 12417824 h 12534405"/>
              <a:gd name="connsiteX12" fmla="*/ 928829 w 2842295"/>
              <a:gd name="connsiteY12" fmla="*/ 11222070 h 12534405"/>
              <a:gd name="connsiteX13" fmla="*/ 190275 w 2842295"/>
              <a:gd name="connsiteY13" fmla="*/ 9955978 h 12534405"/>
              <a:gd name="connsiteX14" fmla="*/ 14429 w 2842295"/>
              <a:gd name="connsiteY14" fmla="*/ 9006408 h 12534405"/>
              <a:gd name="connsiteX15" fmla="*/ 14429 w 2842295"/>
              <a:gd name="connsiteY15" fmla="*/ 7353454 h 12534405"/>
              <a:gd name="connsiteX16" fmla="*/ 49598 w 2842295"/>
              <a:gd name="connsiteY16" fmla="*/ 178931 h 12534405"/>
              <a:gd name="connsiteX0" fmla="*/ 49598 w 2842295"/>
              <a:gd name="connsiteY0" fmla="*/ 178931 h 12452993"/>
              <a:gd name="connsiteX1" fmla="*/ 41577 w 2842295"/>
              <a:gd name="connsiteY1" fmla="*/ 0 h 12452993"/>
              <a:gd name="connsiteX2" fmla="*/ 1491536 w 2842295"/>
              <a:gd name="connsiteY2" fmla="*/ 776808 h 12452993"/>
              <a:gd name="connsiteX3" fmla="*/ 2054244 w 2842295"/>
              <a:gd name="connsiteY3" fmla="*/ 2851793 h 12452993"/>
              <a:gd name="connsiteX4" fmla="*/ 1948736 w 2842295"/>
              <a:gd name="connsiteY4" fmla="*/ 4504747 h 12452993"/>
              <a:gd name="connsiteX5" fmla="*/ 1772890 w 2842295"/>
              <a:gd name="connsiteY5" fmla="*/ 6333547 h 12452993"/>
              <a:gd name="connsiteX6" fmla="*/ 1772890 w 2842295"/>
              <a:gd name="connsiteY6" fmla="*/ 8619547 h 12452993"/>
              <a:gd name="connsiteX7" fmla="*/ 2089413 w 2842295"/>
              <a:gd name="connsiteY7" fmla="*/ 10342839 h 12452993"/>
              <a:gd name="connsiteX8" fmla="*/ 2476275 w 2842295"/>
              <a:gd name="connsiteY8" fmla="*/ 11433085 h 12452993"/>
              <a:gd name="connsiteX9" fmla="*/ 2722460 w 2842295"/>
              <a:gd name="connsiteY9" fmla="*/ 12101301 h 12452993"/>
              <a:gd name="connsiteX10" fmla="*/ 2757629 w 2842295"/>
              <a:gd name="connsiteY10" fmla="*/ 12452993 h 12452993"/>
              <a:gd name="connsiteX11" fmla="*/ 1597044 w 2842295"/>
              <a:gd name="connsiteY11" fmla="*/ 12417824 h 12452993"/>
              <a:gd name="connsiteX12" fmla="*/ 928829 w 2842295"/>
              <a:gd name="connsiteY12" fmla="*/ 11222070 h 12452993"/>
              <a:gd name="connsiteX13" fmla="*/ 190275 w 2842295"/>
              <a:gd name="connsiteY13" fmla="*/ 9955978 h 12452993"/>
              <a:gd name="connsiteX14" fmla="*/ 14429 w 2842295"/>
              <a:gd name="connsiteY14" fmla="*/ 9006408 h 12452993"/>
              <a:gd name="connsiteX15" fmla="*/ 14429 w 2842295"/>
              <a:gd name="connsiteY15" fmla="*/ 7353454 h 12452993"/>
              <a:gd name="connsiteX16" fmla="*/ 49598 w 2842295"/>
              <a:gd name="connsiteY16" fmla="*/ 178931 h 12452993"/>
              <a:gd name="connsiteX0" fmla="*/ 49598 w 2842295"/>
              <a:gd name="connsiteY0" fmla="*/ 178931 h 12452993"/>
              <a:gd name="connsiteX1" fmla="*/ 41577 w 2842295"/>
              <a:gd name="connsiteY1" fmla="*/ 0 h 12452993"/>
              <a:gd name="connsiteX2" fmla="*/ 1491536 w 2842295"/>
              <a:gd name="connsiteY2" fmla="*/ 776808 h 12452993"/>
              <a:gd name="connsiteX3" fmla="*/ 2054244 w 2842295"/>
              <a:gd name="connsiteY3" fmla="*/ 2851793 h 12452993"/>
              <a:gd name="connsiteX4" fmla="*/ 1948736 w 2842295"/>
              <a:gd name="connsiteY4" fmla="*/ 4504747 h 12452993"/>
              <a:gd name="connsiteX5" fmla="*/ 1869143 w 2842295"/>
              <a:gd name="connsiteY5" fmla="*/ 6461884 h 12452993"/>
              <a:gd name="connsiteX6" fmla="*/ 1772890 w 2842295"/>
              <a:gd name="connsiteY6" fmla="*/ 8619547 h 12452993"/>
              <a:gd name="connsiteX7" fmla="*/ 2089413 w 2842295"/>
              <a:gd name="connsiteY7" fmla="*/ 10342839 h 12452993"/>
              <a:gd name="connsiteX8" fmla="*/ 2476275 w 2842295"/>
              <a:gd name="connsiteY8" fmla="*/ 11433085 h 12452993"/>
              <a:gd name="connsiteX9" fmla="*/ 2722460 w 2842295"/>
              <a:gd name="connsiteY9" fmla="*/ 12101301 h 12452993"/>
              <a:gd name="connsiteX10" fmla="*/ 2757629 w 2842295"/>
              <a:gd name="connsiteY10" fmla="*/ 12452993 h 12452993"/>
              <a:gd name="connsiteX11" fmla="*/ 1597044 w 2842295"/>
              <a:gd name="connsiteY11" fmla="*/ 12417824 h 12452993"/>
              <a:gd name="connsiteX12" fmla="*/ 928829 w 2842295"/>
              <a:gd name="connsiteY12" fmla="*/ 11222070 h 12452993"/>
              <a:gd name="connsiteX13" fmla="*/ 190275 w 2842295"/>
              <a:gd name="connsiteY13" fmla="*/ 9955978 h 12452993"/>
              <a:gd name="connsiteX14" fmla="*/ 14429 w 2842295"/>
              <a:gd name="connsiteY14" fmla="*/ 9006408 h 12452993"/>
              <a:gd name="connsiteX15" fmla="*/ 14429 w 2842295"/>
              <a:gd name="connsiteY15" fmla="*/ 7353454 h 12452993"/>
              <a:gd name="connsiteX16" fmla="*/ 49598 w 2842295"/>
              <a:gd name="connsiteY16" fmla="*/ 178931 h 12452993"/>
              <a:gd name="connsiteX0" fmla="*/ 49598 w 2842295"/>
              <a:gd name="connsiteY0" fmla="*/ 178931 h 12452993"/>
              <a:gd name="connsiteX1" fmla="*/ 41577 w 2842295"/>
              <a:gd name="connsiteY1" fmla="*/ 0 h 12452993"/>
              <a:gd name="connsiteX2" fmla="*/ 1491536 w 2842295"/>
              <a:gd name="connsiteY2" fmla="*/ 776808 h 12452993"/>
              <a:gd name="connsiteX3" fmla="*/ 2054244 w 2842295"/>
              <a:gd name="connsiteY3" fmla="*/ 2851793 h 12452993"/>
              <a:gd name="connsiteX4" fmla="*/ 1948736 w 2842295"/>
              <a:gd name="connsiteY4" fmla="*/ 4504747 h 12452993"/>
              <a:gd name="connsiteX5" fmla="*/ 1869143 w 2842295"/>
              <a:gd name="connsiteY5" fmla="*/ 6461884 h 12452993"/>
              <a:gd name="connsiteX6" fmla="*/ 1949353 w 2842295"/>
              <a:gd name="connsiteY6" fmla="*/ 8747883 h 12452993"/>
              <a:gd name="connsiteX7" fmla="*/ 2089413 w 2842295"/>
              <a:gd name="connsiteY7" fmla="*/ 10342839 h 12452993"/>
              <a:gd name="connsiteX8" fmla="*/ 2476275 w 2842295"/>
              <a:gd name="connsiteY8" fmla="*/ 11433085 h 12452993"/>
              <a:gd name="connsiteX9" fmla="*/ 2722460 w 2842295"/>
              <a:gd name="connsiteY9" fmla="*/ 12101301 h 12452993"/>
              <a:gd name="connsiteX10" fmla="*/ 2757629 w 2842295"/>
              <a:gd name="connsiteY10" fmla="*/ 12452993 h 12452993"/>
              <a:gd name="connsiteX11" fmla="*/ 1597044 w 2842295"/>
              <a:gd name="connsiteY11" fmla="*/ 12417824 h 12452993"/>
              <a:gd name="connsiteX12" fmla="*/ 928829 w 2842295"/>
              <a:gd name="connsiteY12" fmla="*/ 11222070 h 12452993"/>
              <a:gd name="connsiteX13" fmla="*/ 190275 w 2842295"/>
              <a:gd name="connsiteY13" fmla="*/ 9955978 h 12452993"/>
              <a:gd name="connsiteX14" fmla="*/ 14429 w 2842295"/>
              <a:gd name="connsiteY14" fmla="*/ 9006408 h 12452993"/>
              <a:gd name="connsiteX15" fmla="*/ 14429 w 2842295"/>
              <a:gd name="connsiteY15" fmla="*/ 7353454 h 12452993"/>
              <a:gd name="connsiteX16" fmla="*/ 49598 w 2842295"/>
              <a:gd name="connsiteY16" fmla="*/ 178931 h 124529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842295" h="12452993">
                <a:moveTo>
                  <a:pt x="49598" y="178931"/>
                </a:moveTo>
                <a:lnTo>
                  <a:pt x="41577" y="0"/>
                </a:lnTo>
                <a:cubicBezTo>
                  <a:pt x="281900" y="99646"/>
                  <a:pt x="1156092" y="301509"/>
                  <a:pt x="1491536" y="776808"/>
                </a:cubicBezTo>
                <a:cubicBezTo>
                  <a:pt x="1826980" y="1252107"/>
                  <a:pt x="1978044" y="2230470"/>
                  <a:pt x="2054244" y="2851793"/>
                </a:cubicBezTo>
                <a:cubicBezTo>
                  <a:pt x="2130444" y="3473116"/>
                  <a:pt x="1979586" y="3903065"/>
                  <a:pt x="1948736" y="4504747"/>
                </a:cubicBezTo>
                <a:cubicBezTo>
                  <a:pt x="1917886" y="5106429"/>
                  <a:pt x="1869040" y="5754695"/>
                  <a:pt x="1869143" y="6461884"/>
                </a:cubicBezTo>
                <a:cubicBezTo>
                  <a:pt x="1869246" y="7169073"/>
                  <a:pt x="1912641" y="8101057"/>
                  <a:pt x="1949353" y="8747883"/>
                </a:cubicBezTo>
                <a:cubicBezTo>
                  <a:pt x="1986065" y="9394709"/>
                  <a:pt x="2001593" y="9895305"/>
                  <a:pt x="2089413" y="10342839"/>
                </a:cubicBezTo>
                <a:cubicBezTo>
                  <a:pt x="2177233" y="10790373"/>
                  <a:pt x="2370767" y="11140008"/>
                  <a:pt x="2476275" y="11433085"/>
                </a:cubicBezTo>
                <a:cubicBezTo>
                  <a:pt x="2581783" y="11726162"/>
                  <a:pt x="2675568" y="11931316"/>
                  <a:pt x="2722460" y="12101301"/>
                </a:cubicBezTo>
                <a:cubicBezTo>
                  <a:pt x="2769352" y="12271286"/>
                  <a:pt x="2945198" y="12400239"/>
                  <a:pt x="2757629" y="12452993"/>
                </a:cubicBezTo>
                <a:lnTo>
                  <a:pt x="1597044" y="12417824"/>
                </a:lnTo>
                <a:cubicBezTo>
                  <a:pt x="1292244" y="12212670"/>
                  <a:pt x="1163291" y="11632378"/>
                  <a:pt x="928829" y="11222070"/>
                </a:cubicBezTo>
                <a:cubicBezTo>
                  <a:pt x="694368" y="10811762"/>
                  <a:pt x="342675" y="10325255"/>
                  <a:pt x="190275" y="9955978"/>
                </a:cubicBezTo>
                <a:cubicBezTo>
                  <a:pt x="37875" y="9586701"/>
                  <a:pt x="43737" y="9440162"/>
                  <a:pt x="14429" y="9006408"/>
                </a:cubicBezTo>
                <a:cubicBezTo>
                  <a:pt x="-14879" y="8572654"/>
                  <a:pt x="8568" y="8818838"/>
                  <a:pt x="14429" y="7353454"/>
                </a:cubicBezTo>
                <a:cubicBezTo>
                  <a:pt x="20290" y="5888070"/>
                  <a:pt x="45073" y="1404507"/>
                  <a:pt x="49598" y="178931"/>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BA139B57-C2CF-45B7-B036-A0F2FD130F8E}"/>
              </a:ext>
            </a:extLst>
          </p:cNvPr>
          <p:cNvSpPr/>
          <p:nvPr/>
        </p:nvSpPr>
        <p:spPr>
          <a:xfrm>
            <a:off x="4978619" y="4683324"/>
            <a:ext cx="22149491" cy="13346219"/>
          </a:xfrm>
          <a:custGeom>
            <a:avLst/>
            <a:gdLst>
              <a:gd name="connsiteX0" fmla="*/ 3876623 w 22149491"/>
              <a:gd name="connsiteY0" fmla="*/ 13243729 h 13346219"/>
              <a:gd name="connsiteX1" fmla="*/ 2817844 w 22149491"/>
              <a:gd name="connsiteY1" fmla="*/ 12618087 h 13346219"/>
              <a:gd name="connsiteX2" fmla="*/ 1879381 w 22149491"/>
              <a:gd name="connsiteY2" fmla="*/ 11944318 h 13346219"/>
              <a:gd name="connsiteX3" fmla="*/ 1735002 w 22149491"/>
              <a:gd name="connsiteY3" fmla="*/ 10693034 h 13346219"/>
              <a:gd name="connsiteX4" fmla="*/ 1710939 w 22149491"/>
              <a:gd name="connsiteY4" fmla="*/ 8984550 h 13346219"/>
              <a:gd name="connsiteX5" fmla="*/ 1783128 w 22149491"/>
              <a:gd name="connsiteY5" fmla="*/ 7757329 h 13346219"/>
              <a:gd name="connsiteX6" fmla="*/ 2144076 w 22149491"/>
              <a:gd name="connsiteY6" fmla="*/ 6722613 h 13346219"/>
              <a:gd name="connsiteX7" fmla="*/ 2288455 w 22149491"/>
              <a:gd name="connsiteY7" fmla="*/ 5567581 h 13346219"/>
              <a:gd name="connsiteX8" fmla="*/ 2144076 w 22149491"/>
              <a:gd name="connsiteY8" fmla="*/ 4532865 h 13346219"/>
              <a:gd name="connsiteX9" fmla="*/ 2264392 w 22149491"/>
              <a:gd name="connsiteY9" fmla="*/ 3810971 h 13346219"/>
              <a:gd name="connsiteX10" fmla="*/ 3250981 w 22149491"/>
              <a:gd name="connsiteY10" fmla="*/ 3474087 h 13346219"/>
              <a:gd name="connsiteX11" fmla="*/ 4574455 w 22149491"/>
              <a:gd name="connsiteY11" fmla="*/ 3353771 h 13346219"/>
              <a:gd name="connsiteX12" fmla="*/ 5392602 w 22149491"/>
              <a:gd name="connsiteY12" fmla="*/ 3474087 h 13346219"/>
              <a:gd name="connsiteX13" fmla="*/ 6331065 w 22149491"/>
              <a:gd name="connsiteY13" fmla="*/ 3618465 h 13346219"/>
              <a:gd name="connsiteX14" fmla="*/ 7052960 w 22149491"/>
              <a:gd name="connsiteY14" fmla="*/ 4027539 h 13346219"/>
              <a:gd name="connsiteX15" fmla="*/ 7582349 w 22149491"/>
              <a:gd name="connsiteY15" fmla="*/ 3859097 h 13346219"/>
              <a:gd name="connsiteX16" fmla="*/ 7967360 w 22149491"/>
              <a:gd name="connsiteY16" fmla="*/ 3786908 h 13346219"/>
              <a:gd name="connsiteX17" fmla="*/ 9146455 w 22149491"/>
              <a:gd name="connsiteY17" fmla="*/ 3931287 h 13346219"/>
              <a:gd name="connsiteX18" fmla="*/ 10349613 w 22149491"/>
              <a:gd name="connsiteY18" fmla="*/ 3690655 h 13346219"/>
              <a:gd name="connsiteX19" fmla="*/ 10975255 w 22149491"/>
              <a:gd name="connsiteY19" fmla="*/ 3353771 h 13346219"/>
              <a:gd name="connsiteX20" fmla="*/ 11552770 w 22149491"/>
              <a:gd name="connsiteY20" fmla="*/ 3450023 h 13346219"/>
              <a:gd name="connsiteX21" fmla="*/ 13670328 w 22149491"/>
              <a:gd name="connsiteY21" fmla="*/ 3089076 h 13346219"/>
              <a:gd name="connsiteX22" fmla="*/ 14560665 w 22149491"/>
              <a:gd name="connsiteY22" fmla="*/ 2944697 h 13346219"/>
              <a:gd name="connsiteX23" fmla="*/ 15090055 w 22149491"/>
              <a:gd name="connsiteY23" fmla="*/ 2944697 h 13346219"/>
              <a:gd name="connsiteX24" fmla="*/ 15980392 w 22149491"/>
              <a:gd name="connsiteY24" fmla="*/ 2800318 h 13346219"/>
              <a:gd name="connsiteX25" fmla="*/ 17881381 w 22149491"/>
              <a:gd name="connsiteY25" fmla="*/ 2439371 h 13346219"/>
              <a:gd name="connsiteX26" fmla="*/ 18386707 w 22149491"/>
              <a:gd name="connsiteY26" fmla="*/ 2511560 h 13346219"/>
              <a:gd name="connsiteX27" fmla="*/ 19132665 w 22149491"/>
              <a:gd name="connsiteY27" fmla="*/ 2583750 h 13346219"/>
              <a:gd name="connsiteX28" fmla="*/ 19541739 w 22149491"/>
              <a:gd name="connsiteY28" fmla="*/ 3016887 h 13346219"/>
              <a:gd name="connsiteX29" fmla="*/ 19758307 w 22149491"/>
              <a:gd name="connsiteY29" fmla="*/ 3137202 h 13346219"/>
              <a:gd name="connsiteX30" fmla="*/ 20311760 w 22149491"/>
              <a:gd name="connsiteY30" fmla="*/ 2535623 h 13346219"/>
              <a:gd name="connsiteX31" fmla="*/ 20937402 w 22149491"/>
              <a:gd name="connsiteY31" fmla="*/ 2078423 h 13346219"/>
              <a:gd name="connsiteX32" fmla="*/ 21370539 w 22149491"/>
              <a:gd name="connsiteY32" fmla="*/ 1765602 h 13346219"/>
              <a:gd name="connsiteX33" fmla="*/ 21683360 w 22149491"/>
              <a:gd name="connsiteY33" fmla="*/ 1476844 h 13346219"/>
              <a:gd name="connsiteX34" fmla="*/ 22116497 w 22149491"/>
              <a:gd name="connsiteY34" fmla="*/ 1188087 h 13346219"/>
              <a:gd name="connsiteX35" fmla="*/ 22116497 w 22149491"/>
              <a:gd name="connsiteY35" fmla="*/ 273687 h 13346219"/>
              <a:gd name="connsiteX36" fmla="*/ 22092434 w 22149491"/>
              <a:gd name="connsiteY36" fmla="*/ 8992 h 13346219"/>
              <a:gd name="connsiteX37" fmla="*/ 21972118 w 22149491"/>
              <a:gd name="connsiteY37" fmla="*/ 57118 h 13346219"/>
              <a:gd name="connsiteX38" fmla="*/ 21178034 w 22149491"/>
              <a:gd name="connsiteY38" fmla="*/ 321813 h 13346219"/>
              <a:gd name="connsiteX39" fmla="*/ 20359886 w 22149491"/>
              <a:gd name="connsiteY39" fmla="*/ 442129 h 13346219"/>
              <a:gd name="connsiteX40" fmla="*/ 19637992 w 22149491"/>
              <a:gd name="connsiteY40" fmla="*/ 514318 h 13346219"/>
              <a:gd name="connsiteX41" fmla="*/ 18867970 w 22149491"/>
              <a:gd name="connsiteY41" fmla="*/ 658697 h 13346219"/>
              <a:gd name="connsiteX42" fmla="*/ 18507023 w 22149491"/>
              <a:gd name="connsiteY42" fmla="*/ 851202 h 13346219"/>
              <a:gd name="connsiteX43" fmla="*/ 17544497 w 22149491"/>
              <a:gd name="connsiteY43" fmla="*/ 658697 h 13346219"/>
              <a:gd name="connsiteX44" fmla="*/ 16750413 w 22149491"/>
              <a:gd name="connsiteY44" fmla="*/ 514318 h 13346219"/>
              <a:gd name="connsiteX45" fmla="*/ 16004455 w 22149491"/>
              <a:gd name="connsiteY45" fmla="*/ 995581 h 13346219"/>
              <a:gd name="connsiteX46" fmla="*/ 15667570 w 22149491"/>
              <a:gd name="connsiteY46" fmla="*/ 1115897 h 13346219"/>
              <a:gd name="connsiteX47" fmla="*/ 14753170 w 22149491"/>
              <a:gd name="connsiteY47" fmla="*/ 923392 h 13346219"/>
              <a:gd name="connsiteX48" fmla="*/ 14199718 w 22149491"/>
              <a:gd name="connsiteY48" fmla="*/ 803076 h 13346219"/>
              <a:gd name="connsiteX49" fmla="*/ 13237192 w 22149491"/>
              <a:gd name="connsiteY49" fmla="*/ 827139 h 13346219"/>
              <a:gd name="connsiteX50" fmla="*/ 12226539 w 22149491"/>
              <a:gd name="connsiteY50" fmla="*/ 1091834 h 13346219"/>
              <a:gd name="connsiteX51" fmla="*/ 11456518 w 22149491"/>
              <a:gd name="connsiteY51" fmla="*/ 1476844 h 13346219"/>
              <a:gd name="connsiteX52" fmla="*/ 10806813 w 22149491"/>
              <a:gd name="connsiteY52" fmla="*/ 1669350 h 13346219"/>
              <a:gd name="connsiteX53" fmla="*/ 10084918 w 22149491"/>
              <a:gd name="connsiteY53" fmla="*/ 2102487 h 13346219"/>
              <a:gd name="connsiteX54" fmla="*/ 9483339 w 22149491"/>
              <a:gd name="connsiteY54" fmla="*/ 2511560 h 13346219"/>
              <a:gd name="connsiteX55" fmla="*/ 8881760 w 22149491"/>
              <a:gd name="connsiteY55" fmla="*/ 2535623 h 13346219"/>
              <a:gd name="connsiteX56" fmla="*/ 7919234 w 22149491"/>
              <a:gd name="connsiteY56" fmla="*/ 2006234 h 13346219"/>
              <a:gd name="connsiteX57" fmla="*/ 6932644 w 22149491"/>
              <a:gd name="connsiteY57" fmla="*/ 1958108 h 13346219"/>
              <a:gd name="connsiteX58" fmla="*/ 5392602 w 22149491"/>
              <a:gd name="connsiteY58" fmla="*/ 1645287 h 13346219"/>
              <a:gd name="connsiteX59" fmla="*/ 4959465 w 22149491"/>
              <a:gd name="connsiteY59" fmla="*/ 1404655 h 13346219"/>
              <a:gd name="connsiteX60" fmla="*/ 4454139 w 22149491"/>
              <a:gd name="connsiteY60" fmla="*/ 1091834 h 13346219"/>
              <a:gd name="connsiteX61" fmla="*/ 4021002 w 22149491"/>
              <a:gd name="connsiteY61" fmla="*/ 1500908 h 13346219"/>
              <a:gd name="connsiteX62" fmla="*/ 3130665 w 22149491"/>
              <a:gd name="connsiteY62" fmla="*/ 1669350 h 13346219"/>
              <a:gd name="connsiteX63" fmla="*/ 1855318 w 22149491"/>
              <a:gd name="connsiteY63" fmla="*/ 1909981 h 13346219"/>
              <a:gd name="connsiteX64" fmla="*/ 1253739 w 22149491"/>
              <a:gd name="connsiteY64" fmla="*/ 2824381 h 13346219"/>
              <a:gd name="connsiteX65" fmla="*/ 748413 w 22149491"/>
              <a:gd name="connsiteY65" fmla="*/ 4003476 h 13346219"/>
              <a:gd name="connsiteX66" fmla="*/ 507781 w 22149491"/>
              <a:gd name="connsiteY66" fmla="*/ 5110381 h 13346219"/>
              <a:gd name="connsiteX67" fmla="*/ 267149 w 22149491"/>
              <a:gd name="connsiteY67" fmla="*/ 6554171 h 13346219"/>
              <a:gd name="connsiteX68" fmla="*/ 291213 w 22149491"/>
              <a:gd name="connsiteY68" fmla="*/ 7637013 h 13346219"/>
              <a:gd name="connsiteX69" fmla="*/ 26518 w 22149491"/>
              <a:gd name="connsiteY69" fmla="*/ 9080802 h 13346219"/>
              <a:gd name="connsiteX70" fmla="*/ 74644 w 22149491"/>
              <a:gd name="connsiteY70" fmla="*/ 10572718 h 13346219"/>
              <a:gd name="connsiteX71" fmla="*/ 604034 w 22149491"/>
              <a:gd name="connsiteY71" fmla="*/ 12136823 h 13346219"/>
              <a:gd name="connsiteX72" fmla="*/ 1109360 w 22149491"/>
              <a:gd name="connsiteY72" fmla="*/ 12906844 h 13346219"/>
              <a:gd name="connsiteX73" fmla="*/ 1638749 w 22149491"/>
              <a:gd name="connsiteY73" fmla="*/ 13315918 h 13346219"/>
              <a:gd name="connsiteX74" fmla="*/ 1879381 w 22149491"/>
              <a:gd name="connsiteY74" fmla="*/ 13315918 h 13346219"/>
              <a:gd name="connsiteX75" fmla="*/ 3876623 w 22149491"/>
              <a:gd name="connsiteY75" fmla="*/ 13243729 h 133462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Lst>
            <a:rect l="l" t="t" r="r" b="b"/>
            <a:pathLst>
              <a:path w="22149491" h="13346219">
                <a:moveTo>
                  <a:pt x="3876623" y="13243729"/>
                </a:moveTo>
                <a:cubicBezTo>
                  <a:pt x="3513670" y="13039192"/>
                  <a:pt x="3150718" y="12834655"/>
                  <a:pt x="2817844" y="12618087"/>
                </a:cubicBezTo>
                <a:cubicBezTo>
                  <a:pt x="2484970" y="12401519"/>
                  <a:pt x="2059855" y="12265160"/>
                  <a:pt x="1879381" y="11944318"/>
                </a:cubicBezTo>
                <a:cubicBezTo>
                  <a:pt x="1698907" y="11623476"/>
                  <a:pt x="1763076" y="11186329"/>
                  <a:pt x="1735002" y="10693034"/>
                </a:cubicBezTo>
                <a:cubicBezTo>
                  <a:pt x="1706928" y="10199739"/>
                  <a:pt x="1702918" y="9473834"/>
                  <a:pt x="1710939" y="8984550"/>
                </a:cubicBezTo>
                <a:cubicBezTo>
                  <a:pt x="1718960" y="8495266"/>
                  <a:pt x="1710938" y="8134318"/>
                  <a:pt x="1783128" y="7757329"/>
                </a:cubicBezTo>
                <a:cubicBezTo>
                  <a:pt x="1855317" y="7380339"/>
                  <a:pt x="2059855" y="7087571"/>
                  <a:pt x="2144076" y="6722613"/>
                </a:cubicBezTo>
                <a:cubicBezTo>
                  <a:pt x="2228297" y="6357655"/>
                  <a:pt x="2288455" y="5932539"/>
                  <a:pt x="2288455" y="5567581"/>
                </a:cubicBezTo>
                <a:cubicBezTo>
                  <a:pt x="2288455" y="5202623"/>
                  <a:pt x="2148086" y="4825633"/>
                  <a:pt x="2144076" y="4532865"/>
                </a:cubicBezTo>
                <a:cubicBezTo>
                  <a:pt x="2140065" y="4240097"/>
                  <a:pt x="2079908" y="3987434"/>
                  <a:pt x="2264392" y="3810971"/>
                </a:cubicBezTo>
                <a:cubicBezTo>
                  <a:pt x="2448876" y="3634508"/>
                  <a:pt x="2865971" y="3550287"/>
                  <a:pt x="3250981" y="3474087"/>
                </a:cubicBezTo>
                <a:cubicBezTo>
                  <a:pt x="3635991" y="3397887"/>
                  <a:pt x="4217518" y="3353771"/>
                  <a:pt x="4574455" y="3353771"/>
                </a:cubicBezTo>
                <a:cubicBezTo>
                  <a:pt x="4931392" y="3353771"/>
                  <a:pt x="5392602" y="3474087"/>
                  <a:pt x="5392602" y="3474087"/>
                </a:cubicBezTo>
                <a:cubicBezTo>
                  <a:pt x="5685370" y="3518203"/>
                  <a:pt x="6054339" y="3526223"/>
                  <a:pt x="6331065" y="3618465"/>
                </a:cubicBezTo>
                <a:cubicBezTo>
                  <a:pt x="6607791" y="3710707"/>
                  <a:pt x="6844413" y="3987434"/>
                  <a:pt x="7052960" y="4027539"/>
                </a:cubicBezTo>
                <a:cubicBezTo>
                  <a:pt x="7261507" y="4067644"/>
                  <a:pt x="7429949" y="3899202"/>
                  <a:pt x="7582349" y="3859097"/>
                </a:cubicBezTo>
                <a:cubicBezTo>
                  <a:pt x="7734749" y="3818992"/>
                  <a:pt x="7706676" y="3774876"/>
                  <a:pt x="7967360" y="3786908"/>
                </a:cubicBezTo>
                <a:cubicBezTo>
                  <a:pt x="8228044" y="3798940"/>
                  <a:pt x="8749413" y="3947329"/>
                  <a:pt x="9146455" y="3931287"/>
                </a:cubicBezTo>
                <a:cubicBezTo>
                  <a:pt x="9543497" y="3915245"/>
                  <a:pt x="10044813" y="3786908"/>
                  <a:pt x="10349613" y="3690655"/>
                </a:cubicBezTo>
                <a:cubicBezTo>
                  <a:pt x="10654413" y="3594402"/>
                  <a:pt x="10774729" y="3393876"/>
                  <a:pt x="10975255" y="3353771"/>
                </a:cubicBezTo>
                <a:cubicBezTo>
                  <a:pt x="11175781" y="3313666"/>
                  <a:pt x="11103591" y="3494139"/>
                  <a:pt x="11552770" y="3450023"/>
                </a:cubicBezTo>
                <a:cubicBezTo>
                  <a:pt x="12001949" y="3405907"/>
                  <a:pt x="13670328" y="3089076"/>
                  <a:pt x="13670328" y="3089076"/>
                </a:cubicBezTo>
                <a:cubicBezTo>
                  <a:pt x="14171644" y="3004855"/>
                  <a:pt x="14324044" y="2968760"/>
                  <a:pt x="14560665" y="2944697"/>
                </a:cubicBezTo>
                <a:cubicBezTo>
                  <a:pt x="14797286" y="2920634"/>
                  <a:pt x="14853434" y="2968760"/>
                  <a:pt x="15090055" y="2944697"/>
                </a:cubicBezTo>
                <a:cubicBezTo>
                  <a:pt x="15326676" y="2920634"/>
                  <a:pt x="15980392" y="2800318"/>
                  <a:pt x="15980392" y="2800318"/>
                </a:cubicBezTo>
                <a:cubicBezTo>
                  <a:pt x="16445613" y="2716097"/>
                  <a:pt x="17480329" y="2487497"/>
                  <a:pt x="17881381" y="2439371"/>
                </a:cubicBezTo>
                <a:cubicBezTo>
                  <a:pt x="18282433" y="2391245"/>
                  <a:pt x="18178160" y="2487497"/>
                  <a:pt x="18386707" y="2511560"/>
                </a:cubicBezTo>
                <a:cubicBezTo>
                  <a:pt x="18595254" y="2535623"/>
                  <a:pt x="18940160" y="2499529"/>
                  <a:pt x="19132665" y="2583750"/>
                </a:cubicBezTo>
                <a:cubicBezTo>
                  <a:pt x="19325170" y="2667971"/>
                  <a:pt x="19437465" y="2924645"/>
                  <a:pt x="19541739" y="3016887"/>
                </a:cubicBezTo>
                <a:cubicBezTo>
                  <a:pt x="19646013" y="3109129"/>
                  <a:pt x="19629970" y="3217413"/>
                  <a:pt x="19758307" y="3137202"/>
                </a:cubicBezTo>
                <a:cubicBezTo>
                  <a:pt x="19886644" y="3056991"/>
                  <a:pt x="20115244" y="2712086"/>
                  <a:pt x="20311760" y="2535623"/>
                </a:cubicBezTo>
                <a:cubicBezTo>
                  <a:pt x="20508276" y="2359160"/>
                  <a:pt x="20937402" y="2078423"/>
                  <a:pt x="20937402" y="2078423"/>
                </a:cubicBezTo>
                <a:cubicBezTo>
                  <a:pt x="21113865" y="1950086"/>
                  <a:pt x="21246213" y="1865865"/>
                  <a:pt x="21370539" y="1765602"/>
                </a:cubicBezTo>
                <a:cubicBezTo>
                  <a:pt x="21494865" y="1665339"/>
                  <a:pt x="21559034" y="1573097"/>
                  <a:pt x="21683360" y="1476844"/>
                </a:cubicBezTo>
                <a:cubicBezTo>
                  <a:pt x="21807686" y="1380591"/>
                  <a:pt x="22044308" y="1388613"/>
                  <a:pt x="22116497" y="1188087"/>
                </a:cubicBezTo>
                <a:cubicBezTo>
                  <a:pt x="22188687" y="987561"/>
                  <a:pt x="22120507" y="470203"/>
                  <a:pt x="22116497" y="273687"/>
                </a:cubicBezTo>
                <a:cubicBezTo>
                  <a:pt x="22112487" y="77171"/>
                  <a:pt x="22116497" y="45087"/>
                  <a:pt x="22092434" y="8992"/>
                </a:cubicBezTo>
                <a:cubicBezTo>
                  <a:pt x="22068371" y="-27103"/>
                  <a:pt x="21972118" y="57118"/>
                  <a:pt x="21972118" y="57118"/>
                </a:cubicBezTo>
                <a:cubicBezTo>
                  <a:pt x="21819718" y="109255"/>
                  <a:pt x="21446739" y="257645"/>
                  <a:pt x="21178034" y="321813"/>
                </a:cubicBezTo>
                <a:cubicBezTo>
                  <a:pt x="20909329" y="385981"/>
                  <a:pt x="20616560" y="410045"/>
                  <a:pt x="20359886" y="442129"/>
                </a:cubicBezTo>
                <a:cubicBezTo>
                  <a:pt x="20103212" y="474213"/>
                  <a:pt x="19886645" y="478223"/>
                  <a:pt x="19637992" y="514318"/>
                </a:cubicBezTo>
                <a:cubicBezTo>
                  <a:pt x="19389339" y="550413"/>
                  <a:pt x="19056465" y="602550"/>
                  <a:pt x="18867970" y="658697"/>
                </a:cubicBezTo>
                <a:cubicBezTo>
                  <a:pt x="18679475" y="714844"/>
                  <a:pt x="18727602" y="851202"/>
                  <a:pt x="18507023" y="851202"/>
                </a:cubicBezTo>
                <a:cubicBezTo>
                  <a:pt x="18286444" y="851202"/>
                  <a:pt x="17544497" y="658697"/>
                  <a:pt x="17544497" y="658697"/>
                </a:cubicBezTo>
                <a:cubicBezTo>
                  <a:pt x="17251729" y="602550"/>
                  <a:pt x="17007087" y="458171"/>
                  <a:pt x="16750413" y="514318"/>
                </a:cubicBezTo>
                <a:cubicBezTo>
                  <a:pt x="16493739" y="570465"/>
                  <a:pt x="16184929" y="895318"/>
                  <a:pt x="16004455" y="995581"/>
                </a:cubicBezTo>
                <a:cubicBezTo>
                  <a:pt x="15823981" y="1095844"/>
                  <a:pt x="15876117" y="1127928"/>
                  <a:pt x="15667570" y="1115897"/>
                </a:cubicBezTo>
                <a:cubicBezTo>
                  <a:pt x="15459023" y="1103866"/>
                  <a:pt x="14753170" y="923392"/>
                  <a:pt x="14753170" y="923392"/>
                </a:cubicBezTo>
                <a:cubicBezTo>
                  <a:pt x="14508528" y="871255"/>
                  <a:pt x="14452381" y="819118"/>
                  <a:pt x="14199718" y="803076"/>
                </a:cubicBezTo>
                <a:cubicBezTo>
                  <a:pt x="13947055" y="787034"/>
                  <a:pt x="13566055" y="779013"/>
                  <a:pt x="13237192" y="827139"/>
                </a:cubicBezTo>
                <a:cubicBezTo>
                  <a:pt x="12908329" y="875265"/>
                  <a:pt x="12523318" y="983550"/>
                  <a:pt x="12226539" y="1091834"/>
                </a:cubicBezTo>
                <a:cubicBezTo>
                  <a:pt x="11929760" y="1200118"/>
                  <a:pt x="11693139" y="1380591"/>
                  <a:pt x="11456518" y="1476844"/>
                </a:cubicBezTo>
                <a:cubicBezTo>
                  <a:pt x="11219897" y="1573097"/>
                  <a:pt x="11035413" y="1565076"/>
                  <a:pt x="10806813" y="1669350"/>
                </a:cubicBezTo>
                <a:cubicBezTo>
                  <a:pt x="10578213" y="1773624"/>
                  <a:pt x="10305497" y="1962119"/>
                  <a:pt x="10084918" y="2102487"/>
                </a:cubicBezTo>
                <a:cubicBezTo>
                  <a:pt x="9864339" y="2242855"/>
                  <a:pt x="9683865" y="2439371"/>
                  <a:pt x="9483339" y="2511560"/>
                </a:cubicBezTo>
                <a:cubicBezTo>
                  <a:pt x="9282813" y="2583749"/>
                  <a:pt x="9142444" y="2619844"/>
                  <a:pt x="8881760" y="2535623"/>
                </a:cubicBezTo>
                <a:cubicBezTo>
                  <a:pt x="8621076" y="2451402"/>
                  <a:pt x="8244087" y="2102486"/>
                  <a:pt x="7919234" y="2006234"/>
                </a:cubicBezTo>
                <a:cubicBezTo>
                  <a:pt x="7594381" y="1909982"/>
                  <a:pt x="7353749" y="2018266"/>
                  <a:pt x="6932644" y="1958108"/>
                </a:cubicBezTo>
                <a:cubicBezTo>
                  <a:pt x="6511539" y="1897950"/>
                  <a:pt x="5721465" y="1737529"/>
                  <a:pt x="5392602" y="1645287"/>
                </a:cubicBezTo>
                <a:cubicBezTo>
                  <a:pt x="5063739" y="1553045"/>
                  <a:pt x="5115876" y="1496897"/>
                  <a:pt x="4959465" y="1404655"/>
                </a:cubicBezTo>
                <a:cubicBezTo>
                  <a:pt x="4803054" y="1312413"/>
                  <a:pt x="4610550" y="1075792"/>
                  <a:pt x="4454139" y="1091834"/>
                </a:cubicBezTo>
                <a:cubicBezTo>
                  <a:pt x="4297729" y="1107876"/>
                  <a:pt x="4241581" y="1404655"/>
                  <a:pt x="4021002" y="1500908"/>
                </a:cubicBezTo>
                <a:cubicBezTo>
                  <a:pt x="3800423" y="1597161"/>
                  <a:pt x="3130665" y="1669350"/>
                  <a:pt x="3130665" y="1669350"/>
                </a:cubicBezTo>
                <a:cubicBezTo>
                  <a:pt x="2769718" y="1737529"/>
                  <a:pt x="2168139" y="1717476"/>
                  <a:pt x="1855318" y="1909981"/>
                </a:cubicBezTo>
                <a:cubicBezTo>
                  <a:pt x="1542497" y="2102486"/>
                  <a:pt x="1438223" y="2475465"/>
                  <a:pt x="1253739" y="2824381"/>
                </a:cubicBezTo>
                <a:cubicBezTo>
                  <a:pt x="1069255" y="3173297"/>
                  <a:pt x="872739" y="3622476"/>
                  <a:pt x="748413" y="4003476"/>
                </a:cubicBezTo>
                <a:cubicBezTo>
                  <a:pt x="624087" y="4384476"/>
                  <a:pt x="587992" y="4685265"/>
                  <a:pt x="507781" y="5110381"/>
                </a:cubicBezTo>
                <a:cubicBezTo>
                  <a:pt x="427570" y="5535497"/>
                  <a:pt x="303244" y="6133066"/>
                  <a:pt x="267149" y="6554171"/>
                </a:cubicBezTo>
                <a:cubicBezTo>
                  <a:pt x="231054" y="6975276"/>
                  <a:pt x="331318" y="7215908"/>
                  <a:pt x="291213" y="7637013"/>
                </a:cubicBezTo>
                <a:cubicBezTo>
                  <a:pt x="251108" y="8058118"/>
                  <a:pt x="62613" y="8591518"/>
                  <a:pt x="26518" y="9080802"/>
                </a:cubicBezTo>
                <a:cubicBezTo>
                  <a:pt x="-9577" y="9570086"/>
                  <a:pt x="-21609" y="10063381"/>
                  <a:pt x="74644" y="10572718"/>
                </a:cubicBezTo>
                <a:cubicBezTo>
                  <a:pt x="170897" y="11082055"/>
                  <a:pt x="431581" y="11747802"/>
                  <a:pt x="604034" y="12136823"/>
                </a:cubicBezTo>
                <a:cubicBezTo>
                  <a:pt x="776487" y="12525844"/>
                  <a:pt x="936907" y="12710328"/>
                  <a:pt x="1109360" y="12906844"/>
                </a:cubicBezTo>
                <a:cubicBezTo>
                  <a:pt x="1281812" y="13103360"/>
                  <a:pt x="1510412" y="13247739"/>
                  <a:pt x="1638749" y="13315918"/>
                </a:cubicBezTo>
                <a:cubicBezTo>
                  <a:pt x="1767086" y="13384097"/>
                  <a:pt x="1879381" y="13315918"/>
                  <a:pt x="1879381" y="13315918"/>
                </a:cubicBezTo>
                <a:lnTo>
                  <a:pt x="3876623" y="13243729"/>
                </a:lnTo>
                <a:close/>
              </a:path>
            </a:pathLst>
          </a:custGeom>
          <a:pattFill prst="dkUpDiag">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8" name="Freeform: Shape 397">
            <a:extLst>
              <a:ext uri="{FF2B5EF4-FFF2-40B4-BE49-F238E27FC236}">
                <a16:creationId xmlns:a16="http://schemas.microsoft.com/office/drawing/2014/main" id="{314A5767-B06B-428E-9259-61977FA45C03}"/>
              </a:ext>
            </a:extLst>
          </p:cNvPr>
          <p:cNvSpPr/>
          <p:nvPr/>
        </p:nvSpPr>
        <p:spPr>
          <a:xfrm>
            <a:off x="9551162" y="2892796"/>
            <a:ext cx="8427309" cy="3781167"/>
          </a:xfrm>
          <a:custGeom>
            <a:avLst/>
            <a:gdLst>
              <a:gd name="connsiteX0" fmla="*/ 0 w 8427309"/>
              <a:gd name="connsiteY0" fmla="*/ 1729946 h 3781167"/>
              <a:gd name="connsiteX1" fmla="*/ 1334530 w 8427309"/>
              <a:gd name="connsiteY1" fmla="*/ 3361037 h 3781167"/>
              <a:gd name="connsiteX2" fmla="*/ 4670855 w 8427309"/>
              <a:gd name="connsiteY2" fmla="*/ 3781167 h 3781167"/>
              <a:gd name="connsiteX3" fmla="*/ 5016844 w 8427309"/>
              <a:gd name="connsiteY3" fmla="*/ 1952367 h 3781167"/>
              <a:gd name="connsiteX4" fmla="*/ 8427309 w 8427309"/>
              <a:gd name="connsiteY4" fmla="*/ 1705232 h 3781167"/>
              <a:gd name="connsiteX5" fmla="*/ 8328455 w 8427309"/>
              <a:gd name="connsiteY5" fmla="*/ 0 h 37811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427309" h="3781167">
                <a:moveTo>
                  <a:pt x="0" y="1729946"/>
                </a:moveTo>
                <a:lnTo>
                  <a:pt x="1334530" y="3361037"/>
                </a:lnTo>
                <a:lnTo>
                  <a:pt x="4670855" y="3781167"/>
                </a:lnTo>
                <a:lnTo>
                  <a:pt x="5016844" y="1952367"/>
                </a:lnTo>
                <a:lnTo>
                  <a:pt x="8427309" y="1705232"/>
                </a:lnTo>
                <a:lnTo>
                  <a:pt x="8328455" y="0"/>
                </a:lnTo>
              </a:path>
            </a:pathLst>
          </a:custGeom>
          <a:noFill/>
          <a:ln w="1016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AE900C83-77EA-4DC6-B179-45D179103F7E}"/>
              </a:ext>
            </a:extLst>
          </p:cNvPr>
          <p:cNvSpPr/>
          <p:nvPr/>
        </p:nvSpPr>
        <p:spPr>
          <a:xfrm>
            <a:off x="18382508" y="7987118"/>
            <a:ext cx="8694098" cy="10054698"/>
          </a:xfrm>
          <a:custGeom>
            <a:avLst/>
            <a:gdLst>
              <a:gd name="connsiteX0" fmla="*/ 8838477 w 8838477"/>
              <a:gd name="connsiteY0" fmla="*/ 0 h 10199077"/>
              <a:gd name="connsiteX1" fmla="*/ 7361369 w 8838477"/>
              <a:gd name="connsiteY1" fmla="*/ 808893 h 10199077"/>
              <a:gd name="connsiteX2" fmla="*/ 4125800 w 8838477"/>
              <a:gd name="connsiteY2" fmla="*/ 2356339 h 10199077"/>
              <a:gd name="connsiteX3" fmla="*/ 1452938 w 8838477"/>
              <a:gd name="connsiteY3" fmla="*/ 4079631 h 10199077"/>
              <a:gd name="connsiteX4" fmla="*/ 151677 w 8838477"/>
              <a:gd name="connsiteY4" fmla="*/ 5838093 h 10199077"/>
              <a:gd name="connsiteX5" fmla="*/ 81338 w 8838477"/>
              <a:gd name="connsiteY5" fmla="*/ 7737231 h 10199077"/>
              <a:gd name="connsiteX6" fmla="*/ 644046 w 8838477"/>
              <a:gd name="connsiteY6" fmla="*/ 9636370 h 10199077"/>
              <a:gd name="connsiteX7" fmla="*/ 819892 w 8838477"/>
              <a:gd name="connsiteY7" fmla="*/ 10199077 h 10199077"/>
              <a:gd name="connsiteX0" fmla="*/ 8694098 w 8694098"/>
              <a:gd name="connsiteY0" fmla="*/ 0 h 10054698"/>
              <a:gd name="connsiteX1" fmla="*/ 7361369 w 8694098"/>
              <a:gd name="connsiteY1" fmla="*/ 664514 h 10054698"/>
              <a:gd name="connsiteX2" fmla="*/ 4125800 w 8694098"/>
              <a:gd name="connsiteY2" fmla="*/ 2211960 h 10054698"/>
              <a:gd name="connsiteX3" fmla="*/ 1452938 w 8694098"/>
              <a:gd name="connsiteY3" fmla="*/ 3935252 h 10054698"/>
              <a:gd name="connsiteX4" fmla="*/ 151677 w 8694098"/>
              <a:gd name="connsiteY4" fmla="*/ 5693714 h 10054698"/>
              <a:gd name="connsiteX5" fmla="*/ 81338 w 8694098"/>
              <a:gd name="connsiteY5" fmla="*/ 7592852 h 10054698"/>
              <a:gd name="connsiteX6" fmla="*/ 644046 w 8694098"/>
              <a:gd name="connsiteY6" fmla="*/ 9491991 h 10054698"/>
              <a:gd name="connsiteX7" fmla="*/ 819892 w 8694098"/>
              <a:gd name="connsiteY7" fmla="*/ 10054698 h 100546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694098" h="10054698">
                <a:moveTo>
                  <a:pt x="8694098" y="0"/>
                </a:moveTo>
                <a:cubicBezTo>
                  <a:pt x="8348267" y="208085"/>
                  <a:pt x="8122752" y="295854"/>
                  <a:pt x="7361369" y="664514"/>
                </a:cubicBezTo>
                <a:cubicBezTo>
                  <a:pt x="6599986" y="1033174"/>
                  <a:pt x="5110538" y="1666837"/>
                  <a:pt x="4125800" y="2211960"/>
                </a:cubicBezTo>
                <a:cubicBezTo>
                  <a:pt x="3141062" y="2757083"/>
                  <a:pt x="2115292" y="3354960"/>
                  <a:pt x="1452938" y="3935252"/>
                </a:cubicBezTo>
                <a:cubicBezTo>
                  <a:pt x="790584" y="4515544"/>
                  <a:pt x="380277" y="5084114"/>
                  <a:pt x="151677" y="5693714"/>
                </a:cubicBezTo>
                <a:cubicBezTo>
                  <a:pt x="-76923" y="6303314"/>
                  <a:pt x="-723" y="6959806"/>
                  <a:pt x="81338" y="7592852"/>
                </a:cubicBezTo>
                <a:cubicBezTo>
                  <a:pt x="163399" y="8225898"/>
                  <a:pt x="520954" y="9081683"/>
                  <a:pt x="644046" y="9491991"/>
                </a:cubicBezTo>
                <a:cubicBezTo>
                  <a:pt x="767138" y="9902299"/>
                  <a:pt x="793515" y="9978498"/>
                  <a:pt x="819892" y="10054698"/>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3C619120-936E-489B-B013-F87DAEB2FEC5}"/>
              </a:ext>
            </a:extLst>
          </p:cNvPr>
          <p:cNvSpPr/>
          <p:nvPr/>
        </p:nvSpPr>
        <p:spPr>
          <a:xfrm>
            <a:off x="9319530" y="5838092"/>
            <a:ext cx="17690439" cy="12168554"/>
          </a:xfrm>
          <a:custGeom>
            <a:avLst/>
            <a:gdLst>
              <a:gd name="connsiteX0" fmla="*/ 17690439 w 17690439"/>
              <a:gd name="connsiteY0" fmla="*/ 0 h 12168554"/>
              <a:gd name="connsiteX1" fmla="*/ 16494685 w 17690439"/>
              <a:gd name="connsiteY1" fmla="*/ 949570 h 12168554"/>
              <a:gd name="connsiteX2" fmla="*/ 15580285 w 17690439"/>
              <a:gd name="connsiteY2" fmla="*/ 1793631 h 12168554"/>
              <a:gd name="connsiteX3" fmla="*/ 15298932 w 17690439"/>
              <a:gd name="connsiteY3" fmla="*/ 1934308 h 12168554"/>
              <a:gd name="connsiteX4" fmla="*/ 14630716 w 17690439"/>
              <a:gd name="connsiteY4" fmla="*/ 1477108 h 12168554"/>
              <a:gd name="connsiteX5" fmla="*/ 14068008 w 17690439"/>
              <a:gd name="connsiteY5" fmla="*/ 1406770 h 12168554"/>
              <a:gd name="connsiteX6" fmla="*/ 13294285 w 17690439"/>
              <a:gd name="connsiteY6" fmla="*/ 1301262 h 12168554"/>
              <a:gd name="connsiteX7" fmla="*/ 12274378 w 17690439"/>
              <a:gd name="connsiteY7" fmla="*/ 1477108 h 12168554"/>
              <a:gd name="connsiteX8" fmla="*/ 10973116 w 17690439"/>
              <a:gd name="connsiteY8" fmla="*/ 1793631 h 12168554"/>
              <a:gd name="connsiteX9" fmla="*/ 10269732 w 17690439"/>
              <a:gd name="connsiteY9" fmla="*/ 1793631 h 12168554"/>
              <a:gd name="connsiteX10" fmla="*/ 9249824 w 17690439"/>
              <a:gd name="connsiteY10" fmla="*/ 1934308 h 12168554"/>
              <a:gd name="connsiteX11" fmla="*/ 8159578 w 17690439"/>
              <a:gd name="connsiteY11" fmla="*/ 2286000 h 12168554"/>
              <a:gd name="connsiteX12" fmla="*/ 7667208 w 17690439"/>
              <a:gd name="connsiteY12" fmla="*/ 2286000 h 12168554"/>
              <a:gd name="connsiteX13" fmla="*/ 6295608 w 17690439"/>
              <a:gd name="connsiteY13" fmla="*/ 2919046 h 12168554"/>
              <a:gd name="connsiteX14" fmla="*/ 4959178 w 17690439"/>
              <a:gd name="connsiteY14" fmla="*/ 2989385 h 12168554"/>
              <a:gd name="connsiteX15" fmla="*/ 3411732 w 17690439"/>
              <a:gd name="connsiteY15" fmla="*/ 3130062 h 12168554"/>
              <a:gd name="connsiteX16" fmla="*/ 2004962 w 17690439"/>
              <a:gd name="connsiteY16" fmla="*/ 3552093 h 12168554"/>
              <a:gd name="connsiteX17" fmla="*/ 879547 w 17690439"/>
              <a:gd name="connsiteY17" fmla="*/ 4149970 h 12168554"/>
              <a:gd name="connsiteX18" fmla="*/ 211332 w 17690439"/>
              <a:gd name="connsiteY18" fmla="*/ 5099539 h 12168554"/>
              <a:gd name="connsiteX19" fmla="*/ 316 w 17690439"/>
              <a:gd name="connsiteY19" fmla="*/ 6611816 h 12168554"/>
              <a:gd name="connsiteX20" fmla="*/ 176162 w 17690439"/>
              <a:gd name="connsiteY20" fmla="*/ 8335108 h 12168554"/>
              <a:gd name="connsiteX21" fmla="*/ 633362 w 17690439"/>
              <a:gd name="connsiteY21" fmla="*/ 9882554 h 12168554"/>
              <a:gd name="connsiteX22" fmla="*/ 1266408 w 17690439"/>
              <a:gd name="connsiteY22" fmla="*/ 11218985 h 12168554"/>
              <a:gd name="connsiteX23" fmla="*/ 1758778 w 17690439"/>
              <a:gd name="connsiteY23" fmla="*/ 12168554 h 121685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7690439" h="12168554">
                <a:moveTo>
                  <a:pt x="17690439" y="0"/>
                </a:moveTo>
                <a:cubicBezTo>
                  <a:pt x="17268408" y="325316"/>
                  <a:pt x="16846377" y="650632"/>
                  <a:pt x="16494685" y="949570"/>
                </a:cubicBezTo>
                <a:cubicBezTo>
                  <a:pt x="16142993" y="1248508"/>
                  <a:pt x="15779577" y="1629508"/>
                  <a:pt x="15580285" y="1793631"/>
                </a:cubicBezTo>
                <a:cubicBezTo>
                  <a:pt x="15380993" y="1957754"/>
                  <a:pt x="15457193" y="1987062"/>
                  <a:pt x="15298932" y="1934308"/>
                </a:cubicBezTo>
                <a:cubicBezTo>
                  <a:pt x="15140670" y="1881554"/>
                  <a:pt x="14835870" y="1565031"/>
                  <a:pt x="14630716" y="1477108"/>
                </a:cubicBezTo>
                <a:cubicBezTo>
                  <a:pt x="14425562" y="1389185"/>
                  <a:pt x="14068008" y="1406770"/>
                  <a:pt x="14068008" y="1406770"/>
                </a:cubicBezTo>
                <a:cubicBezTo>
                  <a:pt x="13845270" y="1377462"/>
                  <a:pt x="13593223" y="1289539"/>
                  <a:pt x="13294285" y="1301262"/>
                </a:cubicBezTo>
                <a:cubicBezTo>
                  <a:pt x="12995347" y="1312985"/>
                  <a:pt x="12661239" y="1395047"/>
                  <a:pt x="12274378" y="1477108"/>
                </a:cubicBezTo>
                <a:cubicBezTo>
                  <a:pt x="11887517" y="1559169"/>
                  <a:pt x="11307224" y="1740877"/>
                  <a:pt x="10973116" y="1793631"/>
                </a:cubicBezTo>
                <a:cubicBezTo>
                  <a:pt x="10639008" y="1846385"/>
                  <a:pt x="10556947" y="1770185"/>
                  <a:pt x="10269732" y="1793631"/>
                </a:cubicBezTo>
                <a:cubicBezTo>
                  <a:pt x="9982517" y="1817077"/>
                  <a:pt x="9601516" y="1852247"/>
                  <a:pt x="9249824" y="1934308"/>
                </a:cubicBezTo>
                <a:cubicBezTo>
                  <a:pt x="8898132" y="2016369"/>
                  <a:pt x="8423347" y="2227385"/>
                  <a:pt x="8159578" y="2286000"/>
                </a:cubicBezTo>
                <a:cubicBezTo>
                  <a:pt x="7895809" y="2344615"/>
                  <a:pt x="7977870" y="2180492"/>
                  <a:pt x="7667208" y="2286000"/>
                </a:cubicBezTo>
                <a:cubicBezTo>
                  <a:pt x="7356546" y="2391508"/>
                  <a:pt x="6746946" y="2801815"/>
                  <a:pt x="6295608" y="2919046"/>
                </a:cubicBezTo>
                <a:cubicBezTo>
                  <a:pt x="5844270" y="3036277"/>
                  <a:pt x="5439824" y="2954216"/>
                  <a:pt x="4959178" y="2989385"/>
                </a:cubicBezTo>
                <a:cubicBezTo>
                  <a:pt x="4478532" y="3024554"/>
                  <a:pt x="3904101" y="3036277"/>
                  <a:pt x="3411732" y="3130062"/>
                </a:cubicBezTo>
                <a:cubicBezTo>
                  <a:pt x="2919363" y="3223847"/>
                  <a:pt x="2426993" y="3382108"/>
                  <a:pt x="2004962" y="3552093"/>
                </a:cubicBezTo>
                <a:cubicBezTo>
                  <a:pt x="1582931" y="3722078"/>
                  <a:pt x="1178485" y="3892062"/>
                  <a:pt x="879547" y="4149970"/>
                </a:cubicBezTo>
                <a:cubicBezTo>
                  <a:pt x="580609" y="4407878"/>
                  <a:pt x="357871" y="4689231"/>
                  <a:pt x="211332" y="5099539"/>
                </a:cubicBezTo>
                <a:cubicBezTo>
                  <a:pt x="64793" y="5509847"/>
                  <a:pt x="6178" y="6072555"/>
                  <a:pt x="316" y="6611816"/>
                </a:cubicBezTo>
                <a:cubicBezTo>
                  <a:pt x="-5546" y="7151077"/>
                  <a:pt x="70654" y="7789985"/>
                  <a:pt x="176162" y="8335108"/>
                </a:cubicBezTo>
                <a:cubicBezTo>
                  <a:pt x="281670" y="8880231"/>
                  <a:pt x="451654" y="9401908"/>
                  <a:pt x="633362" y="9882554"/>
                </a:cubicBezTo>
                <a:cubicBezTo>
                  <a:pt x="815070" y="10363200"/>
                  <a:pt x="1078839" y="10837985"/>
                  <a:pt x="1266408" y="11218985"/>
                </a:cubicBezTo>
                <a:cubicBezTo>
                  <a:pt x="1453977" y="11599985"/>
                  <a:pt x="1664993" y="11986847"/>
                  <a:pt x="1758778" y="12168554"/>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ABFFA289-51B7-492D-8C5E-BB26659E8355}"/>
              </a:ext>
            </a:extLst>
          </p:cNvPr>
          <p:cNvSpPr/>
          <p:nvPr/>
        </p:nvSpPr>
        <p:spPr>
          <a:xfrm>
            <a:off x="5677531" y="4923692"/>
            <a:ext cx="21402777" cy="12942277"/>
          </a:xfrm>
          <a:custGeom>
            <a:avLst/>
            <a:gdLst>
              <a:gd name="connsiteX0" fmla="*/ 21402777 w 21402777"/>
              <a:gd name="connsiteY0" fmla="*/ 0 h 12942277"/>
              <a:gd name="connsiteX1" fmla="*/ 19609146 w 21402777"/>
              <a:gd name="connsiteY1" fmla="*/ 492370 h 12942277"/>
              <a:gd name="connsiteX2" fmla="*/ 17393484 w 21402777"/>
              <a:gd name="connsiteY2" fmla="*/ 457200 h 12942277"/>
              <a:gd name="connsiteX3" fmla="*/ 14474438 w 21402777"/>
              <a:gd name="connsiteY3" fmla="*/ 457200 h 12942277"/>
              <a:gd name="connsiteX4" fmla="*/ 13278684 w 21402777"/>
              <a:gd name="connsiteY4" fmla="*/ 422031 h 12942277"/>
              <a:gd name="connsiteX5" fmla="*/ 11625731 w 21402777"/>
              <a:gd name="connsiteY5" fmla="*/ 808893 h 12942277"/>
              <a:gd name="connsiteX6" fmla="*/ 9937607 w 21402777"/>
              <a:gd name="connsiteY6" fmla="*/ 1019908 h 12942277"/>
              <a:gd name="connsiteX7" fmla="*/ 7897792 w 21402777"/>
              <a:gd name="connsiteY7" fmla="*/ 1477108 h 12942277"/>
              <a:gd name="connsiteX8" fmla="*/ 6596531 w 21402777"/>
              <a:gd name="connsiteY8" fmla="*/ 1793631 h 12942277"/>
              <a:gd name="connsiteX9" fmla="*/ 3607146 w 21402777"/>
              <a:gd name="connsiteY9" fmla="*/ 2145323 h 12942277"/>
              <a:gd name="connsiteX10" fmla="*/ 1708007 w 21402777"/>
              <a:gd name="connsiteY10" fmla="*/ 3059723 h 12942277"/>
              <a:gd name="connsiteX11" fmla="*/ 441915 w 21402777"/>
              <a:gd name="connsiteY11" fmla="*/ 5064370 h 12942277"/>
              <a:gd name="connsiteX12" fmla="*/ 55054 w 21402777"/>
              <a:gd name="connsiteY12" fmla="*/ 6928339 h 12942277"/>
              <a:gd name="connsiteX13" fmla="*/ 160561 w 21402777"/>
              <a:gd name="connsiteY13" fmla="*/ 8757139 h 12942277"/>
              <a:gd name="connsiteX14" fmla="*/ 1496992 w 21402777"/>
              <a:gd name="connsiteY14" fmla="*/ 11007970 h 12942277"/>
              <a:gd name="connsiteX15" fmla="*/ 2868592 w 21402777"/>
              <a:gd name="connsiteY15" fmla="*/ 12942277 h 12942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1402777" h="12942277">
                <a:moveTo>
                  <a:pt x="21402777" y="0"/>
                </a:moveTo>
                <a:cubicBezTo>
                  <a:pt x="20840069" y="208085"/>
                  <a:pt x="20277361" y="416170"/>
                  <a:pt x="19609146" y="492370"/>
                </a:cubicBezTo>
                <a:cubicBezTo>
                  <a:pt x="18940930" y="568570"/>
                  <a:pt x="17393484" y="457200"/>
                  <a:pt x="17393484" y="457200"/>
                </a:cubicBezTo>
                <a:lnTo>
                  <a:pt x="14474438" y="457200"/>
                </a:lnTo>
                <a:cubicBezTo>
                  <a:pt x="13788638" y="451339"/>
                  <a:pt x="13753468" y="363416"/>
                  <a:pt x="13278684" y="422031"/>
                </a:cubicBezTo>
                <a:cubicBezTo>
                  <a:pt x="12803900" y="480646"/>
                  <a:pt x="12182577" y="709247"/>
                  <a:pt x="11625731" y="808893"/>
                </a:cubicBezTo>
                <a:cubicBezTo>
                  <a:pt x="11068885" y="908539"/>
                  <a:pt x="10558930" y="908539"/>
                  <a:pt x="9937607" y="1019908"/>
                </a:cubicBezTo>
                <a:cubicBezTo>
                  <a:pt x="9316284" y="1131277"/>
                  <a:pt x="8454638" y="1348154"/>
                  <a:pt x="7897792" y="1477108"/>
                </a:cubicBezTo>
                <a:cubicBezTo>
                  <a:pt x="7340946" y="1606062"/>
                  <a:pt x="7311639" y="1682262"/>
                  <a:pt x="6596531" y="1793631"/>
                </a:cubicBezTo>
                <a:cubicBezTo>
                  <a:pt x="5881423" y="1905000"/>
                  <a:pt x="4421900" y="1934308"/>
                  <a:pt x="3607146" y="2145323"/>
                </a:cubicBezTo>
                <a:cubicBezTo>
                  <a:pt x="2792392" y="2356338"/>
                  <a:pt x="2235545" y="2573215"/>
                  <a:pt x="1708007" y="3059723"/>
                </a:cubicBezTo>
                <a:cubicBezTo>
                  <a:pt x="1180469" y="3546231"/>
                  <a:pt x="717407" y="4419601"/>
                  <a:pt x="441915" y="5064370"/>
                </a:cubicBezTo>
                <a:cubicBezTo>
                  <a:pt x="166423" y="5709139"/>
                  <a:pt x="101946" y="6312878"/>
                  <a:pt x="55054" y="6928339"/>
                </a:cubicBezTo>
                <a:cubicBezTo>
                  <a:pt x="8162" y="7543800"/>
                  <a:pt x="-79762" y="8077201"/>
                  <a:pt x="160561" y="8757139"/>
                </a:cubicBezTo>
                <a:cubicBezTo>
                  <a:pt x="400884" y="9437078"/>
                  <a:pt x="1045653" y="10310447"/>
                  <a:pt x="1496992" y="11007970"/>
                </a:cubicBezTo>
                <a:cubicBezTo>
                  <a:pt x="1948331" y="11705493"/>
                  <a:pt x="2610684" y="12690231"/>
                  <a:pt x="2868592" y="1294227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1AB42410-377B-4C6D-B238-3CF488943AC4}"/>
              </a:ext>
            </a:extLst>
          </p:cNvPr>
          <p:cNvSpPr/>
          <p:nvPr/>
        </p:nvSpPr>
        <p:spPr>
          <a:xfrm>
            <a:off x="386862" y="3411415"/>
            <a:ext cx="26658276" cy="5560757"/>
          </a:xfrm>
          <a:custGeom>
            <a:avLst/>
            <a:gdLst>
              <a:gd name="connsiteX0" fmla="*/ 26658276 w 26658276"/>
              <a:gd name="connsiteY0" fmla="*/ 0 h 5560757"/>
              <a:gd name="connsiteX1" fmla="*/ 25954892 w 26658276"/>
              <a:gd name="connsiteY1" fmla="*/ 281354 h 5560757"/>
              <a:gd name="connsiteX2" fmla="*/ 25216338 w 26658276"/>
              <a:gd name="connsiteY2" fmla="*/ 597877 h 5560757"/>
              <a:gd name="connsiteX3" fmla="*/ 24372276 w 26658276"/>
              <a:gd name="connsiteY3" fmla="*/ 703385 h 5560757"/>
              <a:gd name="connsiteX4" fmla="*/ 22648984 w 26658276"/>
              <a:gd name="connsiteY4" fmla="*/ 386862 h 5560757"/>
              <a:gd name="connsiteX5" fmla="*/ 21382892 w 26658276"/>
              <a:gd name="connsiteY5" fmla="*/ 105508 h 5560757"/>
              <a:gd name="connsiteX6" fmla="*/ 20292646 w 26658276"/>
              <a:gd name="connsiteY6" fmla="*/ 597877 h 5560757"/>
              <a:gd name="connsiteX7" fmla="*/ 18569353 w 26658276"/>
              <a:gd name="connsiteY7" fmla="*/ 633047 h 5560757"/>
              <a:gd name="connsiteX8" fmla="*/ 16775723 w 26658276"/>
              <a:gd name="connsiteY8" fmla="*/ 914400 h 5560757"/>
              <a:gd name="connsiteX9" fmla="*/ 14524892 w 26658276"/>
              <a:gd name="connsiteY9" fmla="*/ 1195754 h 5560757"/>
              <a:gd name="connsiteX10" fmla="*/ 11324492 w 26658276"/>
              <a:gd name="connsiteY10" fmla="*/ 1547447 h 5560757"/>
              <a:gd name="connsiteX11" fmla="*/ 9530861 w 26658276"/>
              <a:gd name="connsiteY11" fmla="*/ 2004647 h 5560757"/>
              <a:gd name="connsiteX12" fmla="*/ 7842738 w 26658276"/>
              <a:gd name="connsiteY12" fmla="*/ 2215662 h 5560757"/>
              <a:gd name="connsiteX13" fmla="*/ 6049107 w 26658276"/>
              <a:gd name="connsiteY13" fmla="*/ 2567354 h 5560757"/>
              <a:gd name="connsiteX14" fmla="*/ 4360984 w 26658276"/>
              <a:gd name="connsiteY14" fmla="*/ 3657600 h 5560757"/>
              <a:gd name="connsiteX15" fmla="*/ 3974123 w 26658276"/>
              <a:gd name="connsiteY15" fmla="*/ 5064370 h 5560757"/>
              <a:gd name="connsiteX16" fmla="*/ 3727938 w 26658276"/>
              <a:gd name="connsiteY16" fmla="*/ 5451231 h 5560757"/>
              <a:gd name="connsiteX17" fmla="*/ 3446584 w 26658276"/>
              <a:gd name="connsiteY17" fmla="*/ 5556739 h 5560757"/>
              <a:gd name="connsiteX18" fmla="*/ 2989384 w 26658276"/>
              <a:gd name="connsiteY18" fmla="*/ 5345723 h 5560757"/>
              <a:gd name="connsiteX19" fmla="*/ 2883876 w 26658276"/>
              <a:gd name="connsiteY19" fmla="*/ 4360985 h 5560757"/>
              <a:gd name="connsiteX20" fmla="*/ 2672861 w 26658276"/>
              <a:gd name="connsiteY20" fmla="*/ 3165231 h 5560757"/>
              <a:gd name="connsiteX21" fmla="*/ 2180492 w 26658276"/>
              <a:gd name="connsiteY21" fmla="*/ 2110154 h 5560757"/>
              <a:gd name="connsiteX22" fmla="*/ 1547446 w 26658276"/>
              <a:gd name="connsiteY22" fmla="*/ 1723293 h 5560757"/>
              <a:gd name="connsiteX23" fmla="*/ 457200 w 26658276"/>
              <a:gd name="connsiteY23" fmla="*/ 1758462 h 5560757"/>
              <a:gd name="connsiteX24" fmla="*/ 0 w 26658276"/>
              <a:gd name="connsiteY24" fmla="*/ 1793631 h 55607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6658276" h="5560757">
                <a:moveTo>
                  <a:pt x="26658276" y="0"/>
                </a:moveTo>
                <a:lnTo>
                  <a:pt x="25954892" y="281354"/>
                </a:lnTo>
                <a:cubicBezTo>
                  <a:pt x="25714569" y="381000"/>
                  <a:pt x="25480107" y="527539"/>
                  <a:pt x="25216338" y="597877"/>
                </a:cubicBezTo>
                <a:cubicBezTo>
                  <a:pt x="24952569" y="668216"/>
                  <a:pt x="24800168" y="738554"/>
                  <a:pt x="24372276" y="703385"/>
                </a:cubicBezTo>
                <a:cubicBezTo>
                  <a:pt x="23944384" y="668216"/>
                  <a:pt x="23147214" y="486508"/>
                  <a:pt x="22648984" y="386862"/>
                </a:cubicBezTo>
                <a:cubicBezTo>
                  <a:pt x="22150754" y="287216"/>
                  <a:pt x="21775615" y="70339"/>
                  <a:pt x="21382892" y="105508"/>
                </a:cubicBezTo>
                <a:cubicBezTo>
                  <a:pt x="20990169" y="140677"/>
                  <a:pt x="20761569" y="509954"/>
                  <a:pt x="20292646" y="597877"/>
                </a:cubicBezTo>
                <a:cubicBezTo>
                  <a:pt x="19823723" y="685800"/>
                  <a:pt x="19155507" y="580293"/>
                  <a:pt x="18569353" y="633047"/>
                </a:cubicBezTo>
                <a:cubicBezTo>
                  <a:pt x="17983199" y="685801"/>
                  <a:pt x="17449800" y="820616"/>
                  <a:pt x="16775723" y="914400"/>
                </a:cubicBezTo>
                <a:cubicBezTo>
                  <a:pt x="16101646" y="1008184"/>
                  <a:pt x="14524892" y="1195754"/>
                  <a:pt x="14524892" y="1195754"/>
                </a:cubicBezTo>
                <a:cubicBezTo>
                  <a:pt x="13616354" y="1301262"/>
                  <a:pt x="12156830" y="1412632"/>
                  <a:pt x="11324492" y="1547447"/>
                </a:cubicBezTo>
                <a:cubicBezTo>
                  <a:pt x="10492154" y="1682262"/>
                  <a:pt x="10111153" y="1893278"/>
                  <a:pt x="9530861" y="2004647"/>
                </a:cubicBezTo>
                <a:cubicBezTo>
                  <a:pt x="8950569" y="2116016"/>
                  <a:pt x="8423030" y="2121878"/>
                  <a:pt x="7842738" y="2215662"/>
                </a:cubicBezTo>
                <a:cubicBezTo>
                  <a:pt x="7262446" y="2309446"/>
                  <a:pt x="6629399" y="2327031"/>
                  <a:pt x="6049107" y="2567354"/>
                </a:cubicBezTo>
                <a:cubicBezTo>
                  <a:pt x="5468815" y="2807677"/>
                  <a:pt x="4706815" y="3241431"/>
                  <a:pt x="4360984" y="3657600"/>
                </a:cubicBezTo>
                <a:cubicBezTo>
                  <a:pt x="4015153" y="4073769"/>
                  <a:pt x="4079631" y="4765432"/>
                  <a:pt x="3974123" y="5064370"/>
                </a:cubicBezTo>
                <a:cubicBezTo>
                  <a:pt x="3868615" y="5363309"/>
                  <a:pt x="3815861" y="5369170"/>
                  <a:pt x="3727938" y="5451231"/>
                </a:cubicBezTo>
                <a:cubicBezTo>
                  <a:pt x="3640015" y="5533292"/>
                  <a:pt x="3569676" y="5574324"/>
                  <a:pt x="3446584" y="5556739"/>
                </a:cubicBezTo>
                <a:cubicBezTo>
                  <a:pt x="3323492" y="5539154"/>
                  <a:pt x="3083169" y="5545015"/>
                  <a:pt x="2989384" y="5345723"/>
                </a:cubicBezTo>
                <a:cubicBezTo>
                  <a:pt x="2895599" y="5146431"/>
                  <a:pt x="2936630" y="4724400"/>
                  <a:pt x="2883876" y="4360985"/>
                </a:cubicBezTo>
                <a:cubicBezTo>
                  <a:pt x="2831122" y="3997570"/>
                  <a:pt x="2790092" y="3540369"/>
                  <a:pt x="2672861" y="3165231"/>
                </a:cubicBezTo>
                <a:cubicBezTo>
                  <a:pt x="2555630" y="2790093"/>
                  <a:pt x="2368061" y="2350477"/>
                  <a:pt x="2180492" y="2110154"/>
                </a:cubicBezTo>
                <a:cubicBezTo>
                  <a:pt x="1992923" y="1869831"/>
                  <a:pt x="1834661" y="1781908"/>
                  <a:pt x="1547446" y="1723293"/>
                </a:cubicBezTo>
                <a:cubicBezTo>
                  <a:pt x="1260231" y="1664678"/>
                  <a:pt x="715108" y="1746739"/>
                  <a:pt x="457200" y="1758462"/>
                </a:cubicBezTo>
                <a:cubicBezTo>
                  <a:pt x="199292" y="1770185"/>
                  <a:pt x="117231" y="1840523"/>
                  <a:pt x="0" y="1793631"/>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CA2DA1-7022-4189-B3D5-A25C5DFF034D}"/>
              </a:ext>
            </a:extLst>
          </p:cNvPr>
          <p:cNvSpPr/>
          <p:nvPr/>
        </p:nvSpPr>
        <p:spPr>
          <a:xfrm>
            <a:off x="422031" y="1088606"/>
            <a:ext cx="26728615" cy="3343847"/>
          </a:xfrm>
          <a:custGeom>
            <a:avLst/>
            <a:gdLst>
              <a:gd name="connsiteX0" fmla="*/ 26728615 w 26728615"/>
              <a:gd name="connsiteY0" fmla="*/ 458840 h 3343847"/>
              <a:gd name="connsiteX1" fmla="*/ 26658277 w 26728615"/>
              <a:gd name="connsiteY1" fmla="*/ 458840 h 3343847"/>
              <a:gd name="connsiteX2" fmla="*/ 25427354 w 26728615"/>
              <a:gd name="connsiteY2" fmla="*/ 458840 h 3343847"/>
              <a:gd name="connsiteX3" fmla="*/ 24231600 w 26728615"/>
              <a:gd name="connsiteY3" fmla="*/ 71979 h 3343847"/>
              <a:gd name="connsiteX4" fmla="*/ 22719323 w 26728615"/>
              <a:gd name="connsiteY4" fmla="*/ 71979 h 3343847"/>
              <a:gd name="connsiteX5" fmla="*/ 21066369 w 26728615"/>
              <a:gd name="connsiteY5" fmla="*/ 810532 h 3343847"/>
              <a:gd name="connsiteX6" fmla="*/ 20468492 w 26728615"/>
              <a:gd name="connsiteY6" fmla="*/ 1127056 h 3343847"/>
              <a:gd name="connsiteX7" fmla="*/ 19448584 w 26728615"/>
              <a:gd name="connsiteY7" fmla="*/ 1267732 h 3343847"/>
              <a:gd name="connsiteX8" fmla="*/ 18182492 w 26728615"/>
              <a:gd name="connsiteY8" fmla="*/ 1338071 h 3343847"/>
              <a:gd name="connsiteX9" fmla="*/ 16635046 w 26728615"/>
              <a:gd name="connsiteY9" fmla="*/ 1443579 h 3343847"/>
              <a:gd name="connsiteX10" fmla="*/ 13293969 w 26728615"/>
              <a:gd name="connsiteY10" fmla="*/ 1549086 h 3343847"/>
              <a:gd name="connsiteX11" fmla="*/ 10832123 w 26728615"/>
              <a:gd name="connsiteY11" fmla="*/ 1865609 h 3343847"/>
              <a:gd name="connsiteX12" fmla="*/ 8546123 w 26728615"/>
              <a:gd name="connsiteY12" fmla="*/ 2182132 h 3343847"/>
              <a:gd name="connsiteX13" fmla="*/ 5732584 w 26728615"/>
              <a:gd name="connsiteY13" fmla="*/ 2533825 h 3343847"/>
              <a:gd name="connsiteX14" fmla="*/ 4607169 w 26728615"/>
              <a:gd name="connsiteY14" fmla="*/ 3061363 h 3343847"/>
              <a:gd name="connsiteX15" fmla="*/ 3552092 w 26728615"/>
              <a:gd name="connsiteY15" fmla="*/ 3342717 h 3343847"/>
              <a:gd name="connsiteX16" fmla="*/ 2461846 w 26728615"/>
              <a:gd name="connsiteY16" fmla="*/ 3166871 h 3343847"/>
              <a:gd name="connsiteX17" fmla="*/ 1582615 w 26728615"/>
              <a:gd name="connsiteY17" fmla="*/ 3026194 h 3343847"/>
              <a:gd name="connsiteX18" fmla="*/ 0 w 26728615"/>
              <a:gd name="connsiteY18" fmla="*/ 2604163 h 33438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28615" h="3343847">
                <a:moveTo>
                  <a:pt x="26728615" y="458840"/>
                </a:moveTo>
                <a:lnTo>
                  <a:pt x="26658277" y="458840"/>
                </a:lnTo>
                <a:cubicBezTo>
                  <a:pt x="26441400" y="458840"/>
                  <a:pt x="25831800" y="523317"/>
                  <a:pt x="25427354" y="458840"/>
                </a:cubicBezTo>
                <a:cubicBezTo>
                  <a:pt x="25022908" y="394363"/>
                  <a:pt x="24682938" y="136456"/>
                  <a:pt x="24231600" y="71979"/>
                </a:cubicBezTo>
                <a:cubicBezTo>
                  <a:pt x="23780261" y="7502"/>
                  <a:pt x="23246861" y="-51113"/>
                  <a:pt x="22719323" y="71979"/>
                </a:cubicBezTo>
                <a:cubicBezTo>
                  <a:pt x="22191785" y="195071"/>
                  <a:pt x="21441507" y="634686"/>
                  <a:pt x="21066369" y="810532"/>
                </a:cubicBezTo>
                <a:cubicBezTo>
                  <a:pt x="20691231" y="986378"/>
                  <a:pt x="20738123" y="1050856"/>
                  <a:pt x="20468492" y="1127056"/>
                </a:cubicBezTo>
                <a:cubicBezTo>
                  <a:pt x="20198861" y="1203256"/>
                  <a:pt x="19829584" y="1232563"/>
                  <a:pt x="19448584" y="1267732"/>
                </a:cubicBezTo>
                <a:cubicBezTo>
                  <a:pt x="19067584" y="1302901"/>
                  <a:pt x="18182492" y="1338071"/>
                  <a:pt x="18182492" y="1338071"/>
                </a:cubicBezTo>
                <a:cubicBezTo>
                  <a:pt x="17713569" y="1367379"/>
                  <a:pt x="17449800" y="1408410"/>
                  <a:pt x="16635046" y="1443579"/>
                </a:cubicBezTo>
                <a:cubicBezTo>
                  <a:pt x="15820292" y="1478748"/>
                  <a:pt x="14261123" y="1478748"/>
                  <a:pt x="13293969" y="1549086"/>
                </a:cubicBezTo>
                <a:cubicBezTo>
                  <a:pt x="12326815" y="1619424"/>
                  <a:pt x="10832123" y="1865609"/>
                  <a:pt x="10832123" y="1865609"/>
                </a:cubicBezTo>
                <a:lnTo>
                  <a:pt x="8546123" y="2182132"/>
                </a:lnTo>
                <a:cubicBezTo>
                  <a:pt x="7696200" y="2293501"/>
                  <a:pt x="6389076" y="2387287"/>
                  <a:pt x="5732584" y="2533825"/>
                </a:cubicBezTo>
                <a:cubicBezTo>
                  <a:pt x="5076092" y="2680364"/>
                  <a:pt x="4970584" y="2926548"/>
                  <a:pt x="4607169" y="3061363"/>
                </a:cubicBezTo>
                <a:cubicBezTo>
                  <a:pt x="4243754" y="3196178"/>
                  <a:pt x="3909646" y="3325132"/>
                  <a:pt x="3552092" y="3342717"/>
                </a:cubicBezTo>
                <a:cubicBezTo>
                  <a:pt x="3194538" y="3360302"/>
                  <a:pt x="2461846" y="3166871"/>
                  <a:pt x="2461846" y="3166871"/>
                </a:cubicBezTo>
                <a:cubicBezTo>
                  <a:pt x="2133600" y="3114117"/>
                  <a:pt x="1992923" y="3119979"/>
                  <a:pt x="1582615" y="3026194"/>
                </a:cubicBezTo>
                <a:cubicBezTo>
                  <a:pt x="1172307" y="2932409"/>
                  <a:pt x="586153" y="2768286"/>
                  <a:pt x="0" y="2604163"/>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1325861B-E692-48A3-9D14-62ACA7B6FD4E}"/>
              </a:ext>
            </a:extLst>
          </p:cNvPr>
          <p:cNvSpPr/>
          <p:nvPr/>
        </p:nvSpPr>
        <p:spPr>
          <a:xfrm>
            <a:off x="17927053" y="13523495"/>
            <a:ext cx="9168063" cy="4403558"/>
          </a:xfrm>
          <a:custGeom>
            <a:avLst/>
            <a:gdLst>
              <a:gd name="connsiteX0" fmla="*/ 0 w 9168063"/>
              <a:gd name="connsiteY0" fmla="*/ 4403558 h 4403558"/>
              <a:gd name="connsiteX1" fmla="*/ 1515979 w 9168063"/>
              <a:gd name="connsiteY1" fmla="*/ 2983831 h 4403558"/>
              <a:gd name="connsiteX2" fmla="*/ 2021305 w 9168063"/>
              <a:gd name="connsiteY2" fmla="*/ 2695073 h 4403558"/>
              <a:gd name="connsiteX3" fmla="*/ 9168063 w 9168063"/>
              <a:gd name="connsiteY3" fmla="*/ 0 h 4403558"/>
            </a:gdLst>
            <a:ahLst/>
            <a:cxnLst>
              <a:cxn ang="0">
                <a:pos x="connsiteX0" y="connsiteY0"/>
              </a:cxn>
              <a:cxn ang="0">
                <a:pos x="connsiteX1" y="connsiteY1"/>
              </a:cxn>
              <a:cxn ang="0">
                <a:pos x="connsiteX2" y="connsiteY2"/>
              </a:cxn>
              <a:cxn ang="0">
                <a:pos x="connsiteX3" y="connsiteY3"/>
              </a:cxn>
            </a:cxnLst>
            <a:rect l="l" t="t" r="r" b="b"/>
            <a:pathLst>
              <a:path w="9168063" h="4403558">
                <a:moveTo>
                  <a:pt x="0" y="4403558"/>
                </a:moveTo>
                <a:cubicBezTo>
                  <a:pt x="589547" y="3836068"/>
                  <a:pt x="1179095" y="3268578"/>
                  <a:pt x="1515979" y="2983831"/>
                </a:cubicBezTo>
                <a:cubicBezTo>
                  <a:pt x="1852863" y="2699083"/>
                  <a:pt x="745958" y="3192378"/>
                  <a:pt x="2021305" y="2695073"/>
                </a:cubicBezTo>
                <a:cubicBezTo>
                  <a:pt x="3296652" y="2197768"/>
                  <a:pt x="9168063" y="0"/>
                  <a:pt x="9168063"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EF89179B-C005-4309-82AF-0ED05595A6F3}"/>
              </a:ext>
            </a:extLst>
          </p:cNvPr>
          <p:cNvSpPr/>
          <p:nvPr/>
        </p:nvSpPr>
        <p:spPr>
          <a:xfrm>
            <a:off x="18600821" y="8205537"/>
            <a:ext cx="2743200" cy="7363326"/>
          </a:xfrm>
          <a:custGeom>
            <a:avLst/>
            <a:gdLst>
              <a:gd name="connsiteX0" fmla="*/ 0 w 2743200"/>
              <a:gd name="connsiteY0" fmla="*/ 0 h 7363326"/>
              <a:gd name="connsiteX1" fmla="*/ 2743200 w 2743200"/>
              <a:gd name="connsiteY1" fmla="*/ 7363326 h 7363326"/>
            </a:gdLst>
            <a:ahLst/>
            <a:cxnLst>
              <a:cxn ang="0">
                <a:pos x="connsiteX0" y="connsiteY0"/>
              </a:cxn>
              <a:cxn ang="0">
                <a:pos x="connsiteX1" y="connsiteY1"/>
              </a:cxn>
            </a:cxnLst>
            <a:rect l="l" t="t" r="r" b="b"/>
            <a:pathLst>
              <a:path w="2743200" h="7363326">
                <a:moveTo>
                  <a:pt x="0" y="0"/>
                </a:moveTo>
                <a:lnTo>
                  <a:pt x="2743200" y="7363326"/>
                </a:lnTo>
              </a:path>
            </a:pathLst>
          </a:custGeom>
          <a:noFill/>
          <a:ln w="1778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5C41D2E0-C2E6-48E7-A4C3-2CD28020E063}"/>
              </a:ext>
            </a:extLst>
          </p:cNvPr>
          <p:cNvSpPr/>
          <p:nvPr/>
        </p:nvSpPr>
        <p:spPr>
          <a:xfrm>
            <a:off x="4018547" y="11670632"/>
            <a:ext cx="7724274" cy="1589172"/>
          </a:xfrm>
          <a:custGeom>
            <a:avLst/>
            <a:gdLst>
              <a:gd name="connsiteX0" fmla="*/ 0 w 7724274"/>
              <a:gd name="connsiteY0" fmla="*/ 96252 h 1589172"/>
              <a:gd name="connsiteX1" fmla="*/ 1732548 w 7724274"/>
              <a:gd name="connsiteY1" fmla="*/ 336884 h 1589172"/>
              <a:gd name="connsiteX2" fmla="*/ 3080085 w 7724274"/>
              <a:gd name="connsiteY2" fmla="*/ 986589 h 1589172"/>
              <a:gd name="connsiteX3" fmla="*/ 4716379 w 7724274"/>
              <a:gd name="connsiteY3" fmla="*/ 1323473 h 1589172"/>
              <a:gd name="connsiteX4" fmla="*/ 5702969 w 7724274"/>
              <a:gd name="connsiteY4" fmla="*/ 1564105 h 1589172"/>
              <a:gd name="connsiteX5" fmla="*/ 6858000 w 7724274"/>
              <a:gd name="connsiteY5" fmla="*/ 697831 h 1589172"/>
              <a:gd name="connsiteX6" fmla="*/ 7724274 w 7724274"/>
              <a:gd name="connsiteY6" fmla="*/ 0 h 158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724274" h="1589172">
                <a:moveTo>
                  <a:pt x="0" y="96252"/>
                </a:moveTo>
                <a:cubicBezTo>
                  <a:pt x="609600" y="142373"/>
                  <a:pt x="1219201" y="188495"/>
                  <a:pt x="1732548" y="336884"/>
                </a:cubicBezTo>
                <a:cubicBezTo>
                  <a:pt x="2245895" y="485273"/>
                  <a:pt x="2582780" y="822158"/>
                  <a:pt x="3080085" y="986589"/>
                </a:cubicBezTo>
                <a:cubicBezTo>
                  <a:pt x="3577390" y="1151020"/>
                  <a:pt x="4279232" y="1227220"/>
                  <a:pt x="4716379" y="1323473"/>
                </a:cubicBezTo>
                <a:cubicBezTo>
                  <a:pt x="5153526" y="1419726"/>
                  <a:pt x="5346032" y="1668379"/>
                  <a:pt x="5702969" y="1564105"/>
                </a:cubicBezTo>
                <a:cubicBezTo>
                  <a:pt x="6059906" y="1459831"/>
                  <a:pt x="6521116" y="958515"/>
                  <a:pt x="6858000" y="697831"/>
                </a:cubicBezTo>
                <a:cubicBezTo>
                  <a:pt x="7194884" y="437147"/>
                  <a:pt x="7607969" y="124326"/>
                  <a:pt x="7724274"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67A7B26-2009-4FF1-881C-AB3B4258E526}"/>
              </a:ext>
            </a:extLst>
          </p:cNvPr>
          <p:cNvSpPr/>
          <p:nvPr/>
        </p:nvSpPr>
        <p:spPr>
          <a:xfrm>
            <a:off x="11093116" y="10804358"/>
            <a:ext cx="5173579" cy="7194884"/>
          </a:xfrm>
          <a:custGeom>
            <a:avLst/>
            <a:gdLst>
              <a:gd name="connsiteX0" fmla="*/ 0 w 5173579"/>
              <a:gd name="connsiteY0" fmla="*/ 0 h 7194884"/>
              <a:gd name="connsiteX1" fmla="*/ 962526 w 5173579"/>
              <a:gd name="connsiteY1" fmla="*/ 1058779 h 7194884"/>
              <a:gd name="connsiteX2" fmla="*/ 1804737 w 5173579"/>
              <a:gd name="connsiteY2" fmla="*/ 1371600 h 7194884"/>
              <a:gd name="connsiteX3" fmla="*/ 2646947 w 5173579"/>
              <a:gd name="connsiteY3" fmla="*/ 1900989 h 7194884"/>
              <a:gd name="connsiteX4" fmla="*/ 3080084 w 5173579"/>
              <a:gd name="connsiteY4" fmla="*/ 2237874 h 7194884"/>
              <a:gd name="connsiteX5" fmla="*/ 3200400 w 5173579"/>
              <a:gd name="connsiteY5" fmla="*/ 2598821 h 7194884"/>
              <a:gd name="connsiteX6" fmla="*/ 5173579 w 5173579"/>
              <a:gd name="connsiteY6" fmla="*/ 7194884 h 71948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173579" h="7194884">
                <a:moveTo>
                  <a:pt x="0" y="0"/>
                </a:moveTo>
                <a:cubicBezTo>
                  <a:pt x="330868" y="415089"/>
                  <a:pt x="661737" y="830179"/>
                  <a:pt x="962526" y="1058779"/>
                </a:cubicBezTo>
                <a:cubicBezTo>
                  <a:pt x="1263315" y="1287379"/>
                  <a:pt x="1524000" y="1231232"/>
                  <a:pt x="1804737" y="1371600"/>
                </a:cubicBezTo>
                <a:cubicBezTo>
                  <a:pt x="2085474" y="1511968"/>
                  <a:pt x="2434389" y="1756610"/>
                  <a:pt x="2646947" y="1900989"/>
                </a:cubicBezTo>
                <a:cubicBezTo>
                  <a:pt x="2859505" y="2045368"/>
                  <a:pt x="2987842" y="2121569"/>
                  <a:pt x="3080084" y="2237874"/>
                </a:cubicBezTo>
                <a:cubicBezTo>
                  <a:pt x="3172326" y="2354179"/>
                  <a:pt x="2851484" y="1772653"/>
                  <a:pt x="3200400" y="2598821"/>
                </a:cubicBezTo>
                <a:cubicBezTo>
                  <a:pt x="3549316" y="3424989"/>
                  <a:pt x="4872789" y="6529137"/>
                  <a:pt x="5173579" y="7194884"/>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566FB16-7720-4982-9176-004FA47041DA}"/>
              </a:ext>
            </a:extLst>
          </p:cNvPr>
          <p:cNvSpPr/>
          <p:nvPr/>
        </p:nvSpPr>
        <p:spPr>
          <a:xfrm>
            <a:off x="409074" y="385011"/>
            <a:ext cx="17397663" cy="3224463"/>
          </a:xfrm>
          <a:custGeom>
            <a:avLst/>
            <a:gdLst>
              <a:gd name="connsiteX0" fmla="*/ 0 w 17397663"/>
              <a:gd name="connsiteY0" fmla="*/ 3224463 h 3224463"/>
              <a:gd name="connsiteX1" fmla="*/ 2767263 w 17397663"/>
              <a:gd name="connsiteY1" fmla="*/ 3176336 h 3224463"/>
              <a:gd name="connsiteX2" fmla="*/ 3729789 w 17397663"/>
              <a:gd name="connsiteY2" fmla="*/ 2815389 h 3224463"/>
              <a:gd name="connsiteX3" fmla="*/ 4596063 w 17397663"/>
              <a:gd name="connsiteY3" fmla="*/ 2502568 h 3224463"/>
              <a:gd name="connsiteX4" fmla="*/ 5751094 w 17397663"/>
              <a:gd name="connsiteY4" fmla="*/ 2382252 h 3224463"/>
              <a:gd name="connsiteX5" fmla="*/ 6737684 w 17397663"/>
              <a:gd name="connsiteY5" fmla="*/ 1997242 h 3224463"/>
              <a:gd name="connsiteX6" fmla="*/ 7724273 w 17397663"/>
              <a:gd name="connsiteY6" fmla="*/ 1227221 h 3224463"/>
              <a:gd name="connsiteX7" fmla="*/ 8855242 w 17397663"/>
              <a:gd name="connsiteY7" fmla="*/ 745957 h 3224463"/>
              <a:gd name="connsiteX8" fmla="*/ 11285621 w 17397663"/>
              <a:gd name="connsiteY8" fmla="*/ 673768 h 3224463"/>
              <a:gd name="connsiteX9" fmla="*/ 15231979 w 17397663"/>
              <a:gd name="connsiteY9" fmla="*/ 264694 h 3224463"/>
              <a:gd name="connsiteX10" fmla="*/ 17397663 w 17397663"/>
              <a:gd name="connsiteY10" fmla="*/ 0 h 32244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7397663" h="3224463">
                <a:moveTo>
                  <a:pt x="0" y="3224463"/>
                </a:moveTo>
                <a:lnTo>
                  <a:pt x="2767263" y="3176336"/>
                </a:lnTo>
                <a:cubicBezTo>
                  <a:pt x="3388894" y="3108157"/>
                  <a:pt x="3729789" y="2815389"/>
                  <a:pt x="3729789" y="2815389"/>
                </a:cubicBezTo>
                <a:cubicBezTo>
                  <a:pt x="4034589" y="2703094"/>
                  <a:pt x="4259179" y="2574757"/>
                  <a:pt x="4596063" y="2502568"/>
                </a:cubicBezTo>
                <a:cubicBezTo>
                  <a:pt x="4932947" y="2430379"/>
                  <a:pt x="5394157" y="2466473"/>
                  <a:pt x="5751094" y="2382252"/>
                </a:cubicBezTo>
                <a:cubicBezTo>
                  <a:pt x="6108031" y="2298031"/>
                  <a:pt x="6408821" y="2189747"/>
                  <a:pt x="6737684" y="1997242"/>
                </a:cubicBezTo>
                <a:cubicBezTo>
                  <a:pt x="7066547" y="1804737"/>
                  <a:pt x="7371347" y="1435768"/>
                  <a:pt x="7724273" y="1227221"/>
                </a:cubicBezTo>
                <a:cubicBezTo>
                  <a:pt x="8077199" y="1018674"/>
                  <a:pt x="8261684" y="838199"/>
                  <a:pt x="8855242" y="745957"/>
                </a:cubicBezTo>
                <a:cubicBezTo>
                  <a:pt x="9448800" y="653715"/>
                  <a:pt x="10222832" y="753978"/>
                  <a:pt x="11285621" y="673768"/>
                </a:cubicBezTo>
                <a:cubicBezTo>
                  <a:pt x="12348410" y="593558"/>
                  <a:pt x="14213306" y="376989"/>
                  <a:pt x="15231979" y="264694"/>
                </a:cubicBezTo>
                <a:cubicBezTo>
                  <a:pt x="16250652" y="152399"/>
                  <a:pt x="16824157" y="76199"/>
                  <a:pt x="17397663" y="0"/>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E9FAFCDB-34CB-4608-8670-C2908F3D644D}"/>
              </a:ext>
            </a:extLst>
          </p:cNvPr>
          <p:cNvSpPr/>
          <p:nvPr/>
        </p:nvSpPr>
        <p:spPr>
          <a:xfrm>
            <a:off x="13690118" y="2206869"/>
            <a:ext cx="13428108" cy="5661936"/>
          </a:xfrm>
          <a:custGeom>
            <a:avLst/>
            <a:gdLst>
              <a:gd name="connsiteX0" fmla="*/ 13356871 w 13428108"/>
              <a:gd name="connsiteY0" fmla="*/ 1859805 h 5661936"/>
              <a:gd name="connsiteX1" fmla="*/ 12683103 w 13428108"/>
              <a:gd name="connsiteY1" fmla="*/ 2220752 h 5661936"/>
              <a:gd name="connsiteX2" fmla="*/ 12201840 w 13428108"/>
              <a:gd name="connsiteY2" fmla="*/ 2100436 h 5661936"/>
              <a:gd name="connsiteX3" fmla="*/ 11648387 w 13428108"/>
              <a:gd name="connsiteY3" fmla="*/ 2148563 h 5661936"/>
              <a:gd name="connsiteX4" fmla="*/ 11167124 w 13428108"/>
              <a:gd name="connsiteY4" fmla="*/ 2052310 h 5661936"/>
              <a:gd name="connsiteX5" fmla="*/ 10806177 w 13428108"/>
              <a:gd name="connsiteY5" fmla="*/ 584457 h 5661936"/>
              <a:gd name="connsiteX6" fmla="*/ 10348977 w 13428108"/>
              <a:gd name="connsiteY6" fmla="*/ 6942 h 5661936"/>
              <a:gd name="connsiteX7" fmla="*/ 9362387 w 13428108"/>
              <a:gd name="connsiteY7" fmla="*/ 271636 h 5661936"/>
              <a:gd name="connsiteX8" fmla="*/ 8255482 w 13428108"/>
              <a:gd name="connsiteY8" fmla="*/ 367889 h 5661936"/>
              <a:gd name="connsiteX9" fmla="*/ 7942661 w 13428108"/>
              <a:gd name="connsiteY9" fmla="*/ 464142 h 5661936"/>
              <a:gd name="connsiteX10" fmla="*/ 8207356 w 13428108"/>
              <a:gd name="connsiteY10" fmla="*/ 728836 h 5661936"/>
              <a:gd name="connsiteX11" fmla="*/ 8929250 w 13428108"/>
              <a:gd name="connsiteY11" fmla="*/ 873215 h 5661936"/>
              <a:gd name="connsiteX12" fmla="*/ 9699271 w 13428108"/>
              <a:gd name="connsiteY12" fmla="*/ 632584 h 5661936"/>
              <a:gd name="connsiteX13" fmla="*/ 10228661 w 13428108"/>
              <a:gd name="connsiteY13" fmla="*/ 608520 h 5661936"/>
              <a:gd name="connsiteX14" fmla="*/ 10348977 w 13428108"/>
              <a:gd name="connsiteY14" fmla="*/ 1667299 h 5661936"/>
              <a:gd name="connsiteX15" fmla="*/ 10012093 w 13428108"/>
              <a:gd name="connsiteY15" fmla="*/ 2244815 h 5661936"/>
              <a:gd name="connsiteX16" fmla="*/ 9290198 w 13428108"/>
              <a:gd name="connsiteY16" fmla="*/ 2365131 h 5661936"/>
              <a:gd name="connsiteX17" fmla="*/ 8183293 w 13428108"/>
              <a:gd name="connsiteY17" fmla="*/ 2677952 h 5661936"/>
              <a:gd name="connsiteX18" fmla="*/ 7389208 w 13428108"/>
              <a:gd name="connsiteY18" fmla="*/ 2846394 h 5661936"/>
              <a:gd name="connsiteX19" fmla="*/ 7028261 w 13428108"/>
              <a:gd name="connsiteY19" fmla="*/ 2846394 h 5661936"/>
              <a:gd name="connsiteX20" fmla="*/ 6787629 w 13428108"/>
              <a:gd name="connsiteY20" fmla="*/ 2244815 h 5661936"/>
              <a:gd name="connsiteX21" fmla="*/ 6787629 w 13428108"/>
              <a:gd name="connsiteY21" fmla="*/ 1474794 h 5661936"/>
              <a:gd name="connsiteX22" fmla="*/ 6571061 w 13428108"/>
              <a:gd name="connsiteY22" fmla="*/ 993531 h 5661936"/>
              <a:gd name="connsiteX23" fmla="*/ 5704787 w 13428108"/>
              <a:gd name="connsiteY23" fmla="*/ 945405 h 5661936"/>
              <a:gd name="connsiteX24" fmla="*/ 5391966 w 13428108"/>
              <a:gd name="connsiteY24" fmla="*/ 1306352 h 5661936"/>
              <a:gd name="connsiteX25" fmla="*/ 6137924 w 13428108"/>
              <a:gd name="connsiteY25" fmla="*/ 1595110 h 5661936"/>
              <a:gd name="connsiteX26" fmla="*/ 6282303 w 13428108"/>
              <a:gd name="connsiteY26" fmla="*/ 2244815 h 5661936"/>
              <a:gd name="connsiteX27" fmla="*/ 5776977 w 13428108"/>
              <a:gd name="connsiteY27" fmla="*/ 2653889 h 5661936"/>
              <a:gd name="connsiteX28" fmla="*/ 5295714 w 13428108"/>
              <a:gd name="connsiteY28" fmla="*/ 2774205 h 5661936"/>
              <a:gd name="connsiteX29" fmla="*/ 4164745 w 13428108"/>
              <a:gd name="connsiteY29" fmla="*/ 2942647 h 5661936"/>
              <a:gd name="connsiteX30" fmla="*/ 3515040 w 13428108"/>
              <a:gd name="connsiteY30" fmla="*/ 2292942 h 5661936"/>
              <a:gd name="connsiteX31" fmla="*/ 3442850 w 13428108"/>
              <a:gd name="connsiteY31" fmla="*/ 1474794 h 5661936"/>
              <a:gd name="connsiteX32" fmla="*/ 3033777 w 13428108"/>
              <a:gd name="connsiteY32" fmla="*/ 1210099 h 5661936"/>
              <a:gd name="connsiteX33" fmla="*/ 2865335 w 13428108"/>
              <a:gd name="connsiteY33" fmla="*/ 1931994 h 5661936"/>
              <a:gd name="connsiteX34" fmla="*/ 2720956 w 13428108"/>
              <a:gd name="connsiteY34" fmla="*/ 2750142 h 5661936"/>
              <a:gd name="connsiteX35" fmla="*/ 2071250 w 13428108"/>
              <a:gd name="connsiteY35" fmla="*/ 3207342 h 5661936"/>
              <a:gd name="connsiteX36" fmla="*/ 1108724 w 13428108"/>
              <a:gd name="connsiteY36" fmla="*/ 3640478 h 5661936"/>
              <a:gd name="connsiteX37" fmla="*/ 314640 w 13428108"/>
              <a:gd name="connsiteY37" fmla="*/ 4193931 h 5661936"/>
              <a:gd name="connsiteX38" fmla="*/ 1819 w 13428108"/>
              <a:gd name="connsiteY38" fmla="*/ 4891763 h 5661936"/>
              <a:gd name="connsiteX39" fmla="*/ 434956 w 13428108"/>
              <a:gd name="connsiteY39" fmla="*/ 5517405 h 5661936"/>
              <a:gd name="connsiteX40" fmla="*/ 1349356 w 13428108"/>
              <a:gd name="connsiteY40" fmla="*/ 5565531 h 5661936"/>
              <a:gd name="connsiteX41" fmla="*/ 2432198 w 13428108"/>
              <a:gd name="connsiteY41" fmla="*/ 5661784 h 5661936"/>
              <a:gd name="connsiteX42" fmla="*/ 3659419 w 13428108"/>
              <a:gd name="connsiteY42" fmla="*/ 5541468 h 5661936"/>
              <a:gd name="connsiteX43" fmla="*/ 4549756 w 13428108"/>
              <a:gd name="connsiteY43" fmla="*/ 5421152 h 5661936"/>
              <a:gd name="connsiteX44" fmla="*/ 4573819 w 13428108"/>
              <a:gd name="connsiteY44" fmla="*/ 5108331 h 5661936"/>
              <a:gd name="connsiteX45" fmla="*/ 4044429 w 13428108"/>
              <a:gd name="connsiteY45" fmla="*/ 5012078 h 5661936"/>
              <a:gd name="connsiteX46" fmla="*/ 2841271 w 13428108"/>
              <a:gd name="connsiteY46" fmla="*/ 4843636 h 5661936"/>
              <a:gd name="connsiteX47" fmla="*/ 2071250 w 13428108"/>
              <a:gd name="connsiteY47" fmla="*/ 5060205 h 5661936"/>
              <a:gd name="connsiteX48" fmla="*/ 1662177 w 13428108"/>
              <a:gd name="connsiteY48" fmla="*/ 5180520 h 5661936"/>
              <a:gd name="connsiteX49" fmla="*/ 1397482 w 13428108"/>
              <a:gd name="connsiteY49" fmla="*/ 4771447 h 5661936"/>
              <a:gd name="connsiteX50" fmla="*/ 2071250 w 13428108"/>
              <a:gd name="connsiteY50" fmla="*/ 4121742 h 5661936"/>
              <a:gd name="connsiteX51" fmla="*/ 3563166 w 13428108"/>
              <a:gd name="connsiteY51" fmla="*/ 3688605 h 5661936"/>
              <a:gd name="connsiteX52" fmla="*/ 4982893 w 13428108"/>
              <a:gd name="connsiteY52" fmla="*/ 3423910 h 5661936"/>
              <a:gd name="connsiteX53" fmla="*/ 6137924 w 13428108"/>
              <a:gd name="connsiteY53" fmla="*/ 3640478 h 5661936"/>
              <a:gd name="connsiteX54" fmla="*/ 6956071 w 13428108"/>
              <a:gd name="connsiteY54" fmla="*/ 3905173 h 5661936"/>
              <a:gd name="connsiteX55" fmla="*/ 7822345 w 13428108"/>
              <a:gd name="connsiteY55" fmla="*/ 4049552 h 5661936"/>
              <a:gd name="connsiteX56" fmla="*/ 8135166 w 13428108"/>
              <a:gd name="connsiteY56" fmla="*/ 3688605 h 5661936"/>
              <a:gd name="connsiteX57" fmla="*/ 8640493 w 13428108"/>
              <a:gd name="connsiteY57" fmla="*/ 3135152 h 5661936"/>
              <a:gd name="connsiteX58" fmla="*/ 9049566 w 13428108"/>
              <a:gd name="connsiteY58" fmla="*/ 3014836 h 5661936"/>
              <a:gd name="connsiteX59" fmla="*/ 9554893 w 13428108"/>
              <a:gd name="connsiteY59" fmla="*/ 3087026 h 5661936"/>
              <a:gd name="connsiteX60" fmla="*/ 10084282 w 13428108"/>
              <a:gd name="connsiteY60" fmla="*/ 2798268 h 5661936"/>
              <a:gd name="connsiteX61" fmla="*/ 10324914 w 13428108"/>
              <a:gd name="connsiteY61" fmla="*/ 3231405 h 5661936"/>
              <a:gd name="connsiteX62" fmla="*/ 10252724 w 13428108"/>
              <a:gd name="connsiteY62" fmla="*/ 3929236 h 5661936"/>
              <a:gd name="connsiteX63" fmla="*/ 10445229 w 13428108"/>
              <a:gd name="connsiteY63" fmla="*/ 4699257 h 5661936"/>
              <a:gd name="connsiteX64" fmla="*/ 10998682 w 13428108"/>
              <a:gd name="connsiteY64" fmla="*/ 4939889 h 5661936"/>
              <a:gd name="connsiteX65" fmla="*/ 11287440 w 13428108"/>
              <a:gd name="connsiteY65" fmla="*/ 4530815 h 5661936"/>
              <a:gd name="connsiteX66" fmla="*/ 11311503 w 13428108"/>
              <a:gd name="connsiteY66" fmla="*/ 3520163 h 5661936"/>
              <a:gd name="connsiteX67" fmla="*/ 11215250 w 13428108"/>
              <a:gd name="connsiteY67" fmla="*/ 2846394 h 5661936"/>
              <a:gd name="connsiteX68" fmla="*/ 12659040 w 13428108"/>
              <a:gd name="connsiteY68" fmla="*/ 2677952 h 5661936"/>
              <a:gd name="connsiteX69" fmla="*/ 13356871 w 13428108"/>
              <a:gd name="connsiteY69" fmla="*/ 2557636 h 5661936"/>
              <a:gd name="connsiteX70" fmla="*/ 13404998 w 13428108"/>
              <a:gd name="connsiteY70" fmla="*/ 2437320 h 5661936"/>
              <a:gd name="connsiteX71" fmla="*/ 13356871 w 13428108"/>
              <a:gd name="connsiteY71" fmla="*/ 1859805 h 5661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Lst>
            <a:rect l="l" t="t" r="r" b="b"/>
            <a:pathLst>
              <a:path w="13428108" h="5661936">
                <a:moveTo>
                  <a:pt x="13356871" y="1859805"/>
                </a:moveTo>
                <a:cubicBezTo>
                  <a:pt x="13236555" y="1823710"/>
                  <a:pt x="12875608" y="2180647"/>
                  <a:pt x="12683103" y="2220752"/>
                </a:cubicBezTo>
                <a:cubicBezTo>
                  <a:pt x="12490598" y="2260857"/>
                  <a:pt x="12374293" y="2112468"/>
                  <a:pt x="12201840" y="2100436"/>
                </a:cubicBezTo>
                <a:cubicBezTo>
                  <a:pt x="12029387" y="2088405"/>
                  <a:pt x="11820840" y="2156584"/>
                  <a:pt x="11648387" y="2148563"/>
                </a:cubicBezTo>
                <a:cubicBezTo>
                  <a:pt x="11475934" y="2140542"/>
                  <a:pt x="11307492" y="2312994"/>
                  <a:pt x="11167124" y="2052310"/>
                </a:cubicBezTo>
                <a:cubicBezTo>
                  <a:pt x="11026756" y="1791626"/>
                  <a:pt x="10942535" y="925352"/>
                  <a:pt x="10806177" y="584457"/>
                </a:cubicBezTo>
                <a:cubicBezTo>
                  <a:pt x="10669819" y="243562"/>
                  <a:pt x="10589609" y="59079"/>
                  <a:pt x="10348977" y="6942"/>
                </a:cubicBezTo>
                <a:cubicBezTo>
                  <a:pt x="10108345" y="-45195"/>
                  <a:pt x="9711303" y="211478"/>
                  <a:pt x="9362387" y="271636"/>
                </a:cubicBezTo>
                <a:cubicBezTo>
                  <a:pt x="9013471" y="331794"/>
                  <a:pt x="8492103" y="335805"/>
                  <a:pt x="8255482" y="367889"/>
                </a:cubicBezTo>
                <a:cubicBezTo>
                  <a:pt x="8018861" y="399973"/>
                  <a:pt x="7950682" y="403984"/>
                  <a:pt x="7942661" y="464142"/>
                </a:cubicBezTo>
                <a:cubicBezTo>
                  <a:pt x="7934640" y="524300"/>
                  <a:pt x="8042924" y="660657"/>
                  <a:pt x="8207356" y="728836"/>
                </a:cubicBezTo>
                <a:cubicBezTo>
                  <a:pt x="8371788" y="797015"/>
                  <a:pt x="8680598" y="889257"/>
                  <a:pt x="8929250" y="873215"/>
                </a:cubicBezTo>
                <a:cubicBezTo>
                  <a:pt x="9177902" y="857173"/>
                  <a:pt x="9482703" y="676700"/>
                  <a:pt x="9699271" y="632584"/>
                </a:cubicBezTo>
                <a:cubicBezTo>
                  <a:pt x="9915839" y="588468"/>
                  <a:pt x="10120377" y="436068"/>
                  <a:pt x="10228661" y="608520"/>
                </a:cubicBezTo>
                <a:cubicBezTo>
                  <a:pt x="10336945" y="780972"/>
                  <a:pt x="10385072" y="1394583"/>
                  <a:pt x="10348977" y="1667299"/>
                </a:cubicBezTo>
                <a:cubicBezTo>
                  <a:pt x="10312882" y="1940015"/>
                  <a:pt x="10188556" y="2128510"/>
                  <a:pt x="10012093" y="2244815"/>
                </a:cubicBezTo>
                <a:cubicBezTo>
                  <a:pt x="9835630" y="2361120"/>
                  <a:pt x="9594998" y="2292942"/>
                  <a:pt x="9290198" y="2365131"/>
                </a:cubicBezTo>
                <a:cubicBezTo>
                  <a:pt x="8985398" y="2437320"/>
                  <a:pt x="8500125" y="2597742"/>
                  <a:pt x="8183293" y="2677952"/>
                </a:cubicBezTo>
                <a:cubicBezTo>
                  <a:pt x="7866461" y="2758162"/>
                  <a:pt x="7581713" y="2818320"/>
                  <a:pt x="7389208" y="2846394"/>
                </a:cubicBezTo>
                <a:cubicBezTo>
                  <a:pt x="7196703" y="2874468"/>
                  <a:pt x="7128524" y="2946657"/>
                  <a:pt x="7028261" y="2846394"/>
                </a:cubicBezTo>
                <a:cubicBezTo>
                  <a:pt x="6927998" y="2746131"/>
                  <a:pt x="6827734" y="2473415"/>
                  <a:pt x="6787629" y="2244815"/>
                </a:cubicBezTo>
                <a:cubicBezTo>
                  <a:pt x="6747524" y="2016215"/>
                  <a:pt x="6823724" y="1683341"/>
                  <a:pt x="6787629" y="1474794"/>
                </a:cubicBezTo>
                <a:cubicBezTo>
                  <a:pt x="6751534" y="1266247"/>
                  <a:pt x="6751535" y="1081762"/>
                  <a:pt x="6571061" y="993531"/>
                </a:cubicBezTo>
                <a:cubicBezTo>
                  <a:pt x="6390587" y="905299"/>
                  <a:pt x="5901303" y="893268"/>
                  <a:pt x="5704787" y="945405"/>
                </a:cubicBezTo>
                <a:cubicBezTo>
                  <a:pt x="5508271" y="997542"/>
                  <a:pt x="5319777" y="1198068"/>
                  <a:pt x="5391966" y="1306352"/>
                </a:cubicBezTo>
                <a:cubicBezTo>
                  <a:pt x="5464155" y="1414636"/>
                  <a:pt x="5989535" y="1438700"/>
                  <a:pt x="6137924" y="1595110"/>
                </a:cubicBezTo>
                <a:cubicBezTo>
                  <a:pt x="6286313" y="1751520"/>
                  <a:pt x="6342461" y="2068352"/>
                  <a:pt x="6282303" y="2244815"/>
                </a:cubicBezTo>
                <a:cubicBezTo>
                  <a:pt x="6222145" y="2421278"/>
                  <a:pt x="5941408" y="2565657"/>
                  <a:pt x="5776977" y="2653889"/>
                </a:cubicBezTo>
                <a:cubicBezTo>
                  <a:pt x="5612545" y="2742121"/>
                  <a:pt x="5564419" y="2726079"/>
                  <a:pt x="5295714" y="2774205"/>
                </a:cubicBezTo>
                <a:cubicBezTo>
                  <a:pt x="5027009" y="2822331"/>
                  <a:pt x="4461524" y="3022857"/>
                  <a:pt x="4164745" y="2942647"/>
                </a:cubicBezTo>
                <a:cubicBezTo>
                  <a:pt x="3867966" y="2862437"/>
                  <a:pt x="3635356" y="2537584"/>
                  <a:pt x="3515040" y="2292942"/>
                </a:cubicBezTo>
                <a:cubicBezTo>
                  <a:pt x="3394724" y="2048300"/>
                  <a:pt x="3523060" y="1655268"/>
                  <a:pt x="3442850" y="1474794"/>
                </a:cubicBezTo>
                <a:cubicBezTo>
                  <a:pt x="3362640" y="1294320"/>
                  <a:pt x="3130029" y="1133899"/>
                  <a:pt x="3033777" y="1210099"/>
                </a:cubicBezTo>
                <a:cubicBezTo>
                  <a:pt x="2937525" y="1286299"/>
                  <a:pt x="2917472" y="1675320"/>
                  <a:pt x="2865335" y="1931994"/>
                </a:cubicBezTo>
                <a:cubicBezTo>
                  <a:pt x="2813198" y="2188668"/>
                  <a:pt x="2853303" y="2537584"/>
                  <a:pt x="2720956" y="2750142"/>
                </a:cubicBezTo>
                <a:cubicBezTo>
                  <a:pt x="2588609" y="2962700"/>
                  <a:pt x="2339955" y="3058953"/>
                  <a:pt x="2071250" y="3207342"/>
                </a:cubicBezTo>
                <a:cubicBezTo>
                  <a:pt x="1802545" y="3355731"/>
                  <a:pt x="1401492" y="3476047"/>
                  <a:pt x="1108724" y="3640478"/>
                </a:cubicBezTo>
                <a:cubicBezTo>
                  <a:pt x="815956" y="3804910"/>
                  <a:pt x="499124" y="3985384"/>
                  <a:pt x="314640" y="4193931"/>
                </a:cubicBezTo>
                <a:cubicBezTo>
                  <a:pt x="130156" y="4402479"/>
                  <a:pt x="-18234" y="4671184"/>
                  <a:pt x="1819" y="4891763"/>
                </a:cubicBezTo>
                <a:cubicBezTo>
                  <a:pt x="21872" y="5112342"/>
                  <a:pt x="210366" y="5405110"/>
                  <a:pt x="434956" y="5517405"/>
                </a:cubicBezTo>
                <a:cubicBezTo>
                  <a:pt x="659545" y="5629700"/>
                  <a:pt x="1016482" y="5541468"/>
                  <a:pt x="1349356" y="5565531"/>
                </a:cubicBezTo>
                <a:cubicBezTo>
                  <a:pt x="1682230" y="5589594"/>
                  <a:pt x="2047188" y="5665794"/>
                  <a:pt x="2432198" y="5661784"/>
                </a:cubicBezTo>
                <a:cubicBezTo>
                  <a:pt x="2817208" y="5657774"/>
                  <a:pt x="3306493" y="5581573"/>
                  <a:pt x="3659419" y="5541468"/>
                </a:cubicBezTo>
                <a:cubicBezTo>
                  <a:pt x="4012345" y="5501363"/>
                  <a:pt x="4397356" y="5493341"/>
                  <a:pt x="4549756" y="5421152"/>
                </a:cubicBezTo>
                <a:cubicBezTo>
                  <a:pt x="4702156" y="5348963"/>
                  <a:pt x="4658040" y="5176510"/>
                  <a:pt x="4573819" y="5108331"/>
                </a:cubicBezTo>
                <a:cubicBezTo>
                  <a:pt x="4489598" y="5040152"/>
                  <a:pt x="4333187" y="5056194"/>
                  <a:pt x="4044429" y="5012078"/>
                </a:cubicBezTo>
                <a:cubicBezTo>
                  <a:pt x="3755671" y="4967962"/>
                  <a:pt x="3170134" y="4835615"/>
                  <a:pt x="2841271" y="4843636"/>
                </a:cubicBezTo>
                <a:cubicBezTo>
                  <a:pt x="2512408" y="4851657"/>
                  <a:pt x="2071250" y="5060205"/>
                  <a:pt x="2071250" y="5060205"/>
                </a:cubicBezTo>
                <a:cubicBezTo>
                  <a:pt x="1874734" y="5116352"/>
                  <a:pt x="1774472" y="5228646"/>
                  <a:pt x="1662177" y="5180520"/>
                </a:cubicBezTo>
                <a:cubicBezTo>
                  <a:pt x="1549882" y="5132394"/>
                  <a:pt x="1329303" y="4947910"/>
                  <a:pt x="1397482" y="4771447"/>
                </a:cubicBezTo>
                <a:cubicBezTo>
                  <a:pt x="1465661" y="4594984"/>
                  <a:pt x="1710303" y="4302216"/>
                  <a:pt x="2071250" y="4121742"/>
                </a:cubicBezTo>
                <a:cubicBezTo>
                  <a:pt x="2432197" y="3941268"/>
                  <a:pt x="3077892" y="3804910"/>
                  <a:pt x="3563166" y="3688605"/>
                </a:cubicBezTo>
                <a:cubicBezTo>
                  <a:pt x="4048440" y="3572300"/>
                  <a:pt x="4553767" y="3431931"/>
                  <a:pt x="4982893" y="3423910"/>
                </a:cubicBezTo>
                <a:cubicBezTo>
                  <a:pt x="5412019" y="3415889"/>
                  <a:pt x="5809061" y="3560268"/>
                  <a:pt x="6137924" y="3640478"/>
                </a:cubicBezTo>
                <a:cubicBezTo>
                  <a:pt x="6466787" y="3720688"/>
                  <a:pt x="6675334" y="3836994"/>
                  <a:pt x="6956071" y="3905173"/>
                </a:cubicBezTo>
                <a:cubicBezTo>
                  <a:pt x="7236808" y="3973352"/>
                  <a:pt x="7625829" y="4085647"/>
                  <a:pt x="7822345" y="4049552"/>
                </a:cubicBezTo>
                <a:cubicBezTo>
                  <a:pt x="8018861" y="4013457"/>
                  <a:pt x="7998808" y="3841005"/>
                  <a:pt x="8135166" y="3688605"/>
                </a:cubicBezTo>
                <a:cubicBezTo>
                  <a:pt x="8271524" y="3536205"/>
                  <a:pt x="8488093" y="3247447"/>
                  <a:pt x="8640493" y="3135152"/>
                </a:cubicBezTo>
                <a:cubicBezTo>
                  <a:pt x="8792893" y="3022857"/>
                  <a:pt x="8897166" y="3022857"/>
                  <a:pt x="9049566" y="3014836"/>
                </a:cubicBezTo>
                <a:cubicBezTo>
                  <a:pt x="9201966" y="3006815"/>
                  <a:pt x="9382440" y="3123121"/>
                  <a:pt x="9554893" y="3087026"/>
                </a:cubicBezTo>
                <a:cubicBezTo>
                  <a:pt x="9727346" y="3050931"/>
                  <a:pt x="9955945" y="2774205"/>
                  <a:pt x="10084282" y="2798268"/>
                </a:cubicBezTo>
                <a:cubicBezTo>
                  <a:pt x="10212619" y="2822331"/>
                  <a:pt x="10296840" y="3042910"/>
                  <a:pt x="10324914" y="3231405"/>
                </a:cubicBezTo>
                <a:cubicBezTo>
                  <a:pt x="10352988" y="3419900"/>
                  <a:pt x="10232672" y="3684594"/>
                  <a:pt x="10252724" y="3929236"/>
                </a:cubicBezTo>
                <a:cubicBezTo>
                  <a:pt x="10272776" y="4173878"/>
                  <a:pt x="10320903" y="4530815"/>
                  <a:pt x="10445229" y="4699257"/>
                </a:cubicBezTo>
                <a:cubicBezTo>
                  <a:pt x="10569555" y="4867699"/>
                  <a:pt x="10858313" y="4967963"/>
                  <a:pt x="10998682" y="4939889"/>
                </a:cubicBezTo>
                <a:cubicBezTo>
                  <a:pt x="11139050" y="4911815"/>
                  <a:pt x="11235303" y="4767436"/>
                  <a:pt x="11287440" y="4530815"/>
                </a:cubicBezTo>
                <a:cubicBezTo>
                  <a:pt x="11339577" y="4294194"/>
                  <a:pt x="11323535" y="3800900"/>
                  <a:pt x="11311503" y="3520163"/>
                </a:cubicBezTo>
                <a:cubicBezTo>
                  <a:pt x="11299471" y="3239426"/>
                  <a:pt x="10990661" y="2986762"/>
                  <a:pt x="11215250" y="2846394"/>
                </a:cubicBezTo>
                <a:cubicBezTo>
                  <a:pt x="11439839" y="2706026"/>
                  <a:pt x="12302103" y="2726078"/>
                  <a:pt x="12659040" y="2677952"/>
                </a:cubicBezTo>
                <a:cubicBezTo>
                  <a:pt x="13015977" y="2629826"/>
                  <a:pt x="13232545" y="2597741"/>
                  <a:pt x="13356871" y="2557636"/>
                </a:cubicBezTo>
                <a:cubicBezTo>
                  <a:pt x="13481197" y="2517531"/>
                  <a:pt x="13404998" y="2549615"/>
                  <a:pt x="13404998" y="2437320"/>
                </a:cubicBezTo>
                <a:cubicBezTo>
                  <a:pt x="13404998" y="2325025"/>
                  <a:pt x="13477187" y="1895900"/>
                  <a:pt x="13356871" y="1859805"/>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331D3E90-AAB3-4712-863E-D32C8F7F8711}"/>
              </a:ext>
            </a:extLst>
          </p:cNvPr>
          <p:cNvSpPr/>
          <p:nvPr/>
        </p:nvSpPr>
        <p:spPr>
          <a:xfrm>
            <a:off x="3410433" y="9535970"/>
            <a:ext cx="6467800" cy="8463271"/>
          </a:xfrm>
          <a:custGeom>
            <a:avLst/>
            <a:gdLst>
              <a:gd name="connsiteX0" fmla="*/ 5348556 w 6467800"/>
              <a:gd name="connsiteY0" fmla="*/ 8511397 h 8568166"/>
              <a:gd name="connsiteX1" fmla="*/ 4843230 w 6467800"/>
              <a:gd name="connsiteY1" fmla="*/ 7572934 h 8568166"/>
              <a:gd name="connsiteX2" fmla="*/ 4193525 w 6467800"/>
              <a:gd name="connsiteY2" fmla="*/ 6417903 h 8568166"/>
              <a:gd name="connsiteX3" fmla="*/ 4097272 w 6467800"/>
              <a:gd name="connsiteY3" fmla="*/ 5840387 h 8568166"/>
              <a:gd name="connsiteX4" fmla="*/ 4843230 w 6467800"/>
              <a:gd name="connsiteY4" fmla="*/ 5431313 h 8568166"/>
              <a:gd name="connsiteX5" fmla="*/ 5950135 w 6467800"/>
              <a:gd name="connsiteY5" fmla="*/ 5022240 h 8568166"/>
              <a:gd name="connsiteX6" fmla="*/ 6407335 w 6467800"/>
              <a:gd name="connsiteY6" fmla="*/ 4781608 h 8568166"/>
              <a:gd name="connsiteX7" fmla="*/ 6287020 w 6467800"/>
              <a:gd name="connsiteY7" fmla="*/ 4468787 h 8568166"/>
              <a:gd name="connsiteX8" fmla="*/ 4819167 w 6467800"/>
              <a:gd name="connsiteY8" fmla="*/ 4805671 h 8568166"/>
              <a:gd name="connsiteX9" fmla="*/ 3640072 w 6467800"/>
              <a:gd name="connsiteY9" fmla="*/ 5070366 h 8568166"/>
              <a:gd name="connsiteX10" fmla="*/ 3279125 w 6467800"/>
              <a:gd name="connsiteY10" fmla="*/ 5094429 h 8568166"/>
              <a:gd name="connsiteX11" fmla="*/ 2918178 w 6467800"/>
              <a:gd name="connsiteY11" fmla="*/ 4829734 h 8568166"/>
              <a:gd name="connsiteX12" fmla="*/ 2557230 w 6467800"/>
              <a:gd name="connsiteY12" fmla="*/ 3843145 h 8568166"/>
              <a:gd name="connsiteX13" fmla="*/ 2870051 w 6467800"/>
              <a:gd name="connsiteY13" fmla="*/ 3121250 h 8568166"/>
              <a:gd name="connsiteX14" fmla="*/ 3519756 w 6467800"/>
              <a:gd name="connsiteY14" fmla="*/ 2712176 h 8568166"/>
              <a:gd name="connsiteX15" fmla="*/ 4434156 w 6467800"/>
              <a:gd name="connsiteY15" fmla="*/ 2519671 h 8568166"/>
              <a:gd name="connsiteX16" fmla="*/ 5083862 w 6467800"/>
              <a:gd name="connsiteY16" fmla="*/ 2230913 h 8568166"/>
              <a:gd name="connsiteX17" fmla="*/ 4891356 w 6467800"/>
              <a:gd name="connsiteY17" fmla="*/ 1677461 h 8568166"/>
              <a:gd name="connsiteX18" fmla="*/ 4361967 w 6467800"/>
              <a:gd name="connsiteY18" fmla="*/ 1436829 h 8568166"/>
              <a:gd name="connsiteX19" fmla="*/ 4602599 w 6467800"/>
              <a:gd name="connsiteY19" fmla="*/ 666808 h 8568166"/>
              <a:gd name="connsiteX20" fmla="*/ 4386030 w 6467800"/>
              <a:gd name="connsiteY20" fmla="*/ 281797 h 8568166"/>
              <a:gd name="connsiteX21" fmla="*/ 4217588 w 6467800"/>
              <a:gd name="connsiteY21" fmla="*/ 17103 h 8568166"/>
              <a:gd name="connsiteX22" fmla="*/ 3736325 w 6467800"/>
              <a:gd name="connsiteY22" fmla="*/ 161482 h 8568166"/>
              <a:gd name="connsiteX23" fmla="*/ 3591946 w 6467800"/>
              <a:gd name="connsiteY23" fmla="*/ 1244324 h 8568166"/>
              <a:gd name="connsiteX24" fmla="*/ 3255062 w 6467800"/>
              <a:gd name="connsiteY24" fmla="*/ 1701524 h 8568166"/>
              <a:gd name="connsiteX25" fmla="*/ 2605356 w 6467800"/>
              <a:gd name="connsiteY25" fmla="*/ 1701524 h 8568166"/>
              <a:gd name="connsiteX26" fmla="*/ 2460978 w 6467800"/>
              <a:gd name="connsiteY26" fmla="*/ 1364640 h 8568166"/>
              <a:gd name="connsiteX27" fmla="*/ 2460978 w 6467800"/>
              <a:gd name="connsiteY27" fmla="*/ 666808 h 8568166"/>
              <a:gd name="connsiteX28" fmla="*/ 1859399 w 6467800"/>
              <a:gd name="connsiteY28" fmla="*/ 811187 h 8568166"/>
              <a:gd name="connsiteX29" fmla="*/ 1883462 w 6467800"/>
              <a:gd name="connsiteY29" fmla="*/ 1677461 h 8568166"/>
              <a:gd name="connsiteX30" fmla="*/ 1979714 w 6467800"/>
              <a:gd name="connsiteY30" fmla="*/ 2279040 h 8568166"/>
              <a:gd name="connsiteX31" fmla="*/ 1859399 w 6467800"/>
              <a:gd name="connsiteY31" fmla="*/ 3073124 h 8568166"/>
              <a:gd name="connsiteX32" fmla="*/ 1618767 w 6467800"/>
              <a:gd name="connsiteY32" fmla="*/ 3674703 h 8568166"/>
              <a:gd name="connsiteX33" fmla="*/ 920935 w 6467800"/>
              <a:gd name="connsiteY33" fmla="*/ 3819082 h 8568166"/>
              <a:gd name="connsiteX34" fmla="*/ 415609 w 6467800"/>
              <a:gd name="connsiteY34" fmla="*/ 3722829 h 8568166"/>
              <a:gd name="connsiteX35" fmla="*/ 6535 w 6467800"/>
              <a:gd name="connsiteY35" fmla="*/ 4396597 h 8568166"/>
              <a:gd name="connsiteX36" fmla="*/ 223104 w 6467800"/>
              <a:gd name="connsiteY36" fmla="*/ 5551629 h 8568166"/>
              <a:gd name="connsiteX37" fmla="*/ 969062 w 6467800"/>
              <a:gd name="connsiteY37" fmla="*/ 6706661 h 8568166"/>
              <a:gd name="connsiteX38" fmla="*/ 1618767 w 6467800"/>
              <a:gd name="connsiteY38" fmla="*/ 7837629 h 8568166"/>
              <a:gd name="connsiteX39" fmla="*/ 2100030 w 6467800"/>
              <a:gd name="connsiteY39" fmla="*/ 8270766 h 8568166"/>
              <a:gd name="connsiteX40" fmla="*/ 2509104 w 6467800"/>
              <a:gd name="connsiteY40" fmla="*/ 8487334 h 8568166"/>
              <a:gd name="connsiteX41" fmla="*/ 3038493 w 6467800"/>
              <a:gd name="connsiteY41" fmla="*/ 8463271 h 8568166"/>
              <a:gd name="connsiteX42" fmla="*/ 4073209 w 6467800"/>
              <a:gd name="connsiteY42" fmla="*/ 8463271 h 8568166"/>
              <a:gd name="connsiteX43" fmla="*/ 5348556 w 6467800"/>
              <a:gd name="connsiteY43" fmla="*/ 8511397 h 8568166"/>
              <a:gd name="connsiteX0" fmla="*/ 5348556 w 6467800"/>
              <a:gd name="connsiteY0" fmla="*/ 8511397 h 8567490"/>
              <a:gd name="connsiteX1" fmla="*/ 4843230 w 6467800"/>
              <a:gd name="connsiteY1" fmla="*/ 7572934 h 8567490"/>
              <a:gd name="connsiteX2" fmla="*/ 4193525 w 6467800"/>
              <a:gd name="connsiteY2" fmla="*/ 6417903 h 8567490"/>
              <a:gd name="connsiteX3" fmla="*/ 4097272 w 6467800"/>
              <a:gd name="connsiteY3" fmla="*/ 5840387 h 8567490"/>
              <a:gd name="connsiteX4" fmla="*/ 4843230 w 6467800"/>
              <a:gd name="connsiteY4" fmla="*/ 5431313 h 8567490"/>
              <a:gd name="connsiteX5" fmla="*/ 5950135 w 6467800"/>
              <a:gd name="connsiteY5" fmla="*/ 5022240 h 8567490"/>
              <a:gd name="connsiteX6" fmla="*/ 6407335 w 6467800"/>
              <a:gd name="connsiteY6" fmla="*/ 4781608 h 8567490"/>
              <a:gd name="connsiteX7" fmla="*/ 6287020 w 6467800"/>
              <a:gd name="connsiteY7" fmla="*/ 4468787 h 8567490"/>
              <a:gd name="connsiteX8" fmla="*/ 4819167 w 6467800"/>
              <a:gd name="connsiteY8" fmla="*/ 4805671 h 8567490"/>
              <a:gd name="connsiteX9" fmla="*/ 3640072 w 6467800"/>
              <a:gd name="connsiteY9" fmla="*/ 5070366 h 8567490"/>
              <a:gd name="connsiteX10" fmla="*/ 3279125 w 6467800"/>
              <a:gd name="connsiteY10" fmla="*/ 5094429 h 8567490"/>
              <a:gd name="connsiteX11" fmla="*/ 2918178 w 6467800"/>
              <a:gd name="connsiteY11" fmla="*/ 4829734 h 8567490"/>
              <a:gd name="connsiteX12" fmla="*/ 2557230 w 6467800"/>
              <a:gd name="connsiteY12" fmla="*/ 3843145 h 8567490"/>
              <a:gd name="connsiteX13" fmla="*/ 2870051 w 6467800"/>
              <a:gd name="connsiteY13" fmla="*/ 3121250 h 8567490"/>
              <a:gd name="connsiteX14" fmla="*/ 3519756 w 6467800"/>
              <a:gd name="connsiteY14" fmla="*/ 2712176 h 8567490"/>
              <a:gd name="connsiteX15" fmla="*/ 4434156 w 6467800"/>
              <a:gd name="connsiteY15" fmla="*/ 2519671 h 8567490"/>
              <a:gd name="connsiteX16" fmla="*/ 5083862 w 6467800"/>
              <a:gd name="connsiteY16" fmla="*/ 2230913 h 8567490"/>
              <a:gd name="connsiteX17" fmla="*/ 4891356 w 6467800"/>
              <a:gd name="connsiteY17" fmla="*/ 1677461 h 8567490"/>
              <a:gd name="connsiteX18" fmla="*/ 4361967 w 6467800"/>
              <a:gd name="connsiteY18" fmla="*/ 1436829 h 8567490"/>
              <a:gd name="connsiteX19" fmla="*/ 4602599 w 6467800"/>
              <a:gd name="connsiteY19" fmla="*/ 666808 h 8567490"/>
              <a:gd name="connsiteX20" fmla="*/ 4386030 w 6467800"/>
              <a:gd name="connsiteY20" fmla="*/ 281797 h 8567490"/>
              <a:gd name="connsiteX21" fmla="*/ 4217588 w 6467800"/>
              <a:gd name="connsiteY21" fmla="*/ 17103 h 8567490"/>
              <a:gd name="connsiteX22" fmla="*/ 3736325 w 6467800"/>
              <a:gd name="connsiteY22" fmla="*/ 161482 h 8567490"/>
              <a:gd name="connsiteX23" fmla="*/ 3591946 w 6467800"/>
              <a:gd name="connsiteY23" fmla="*/ 1244324 h 8567490"/>
              <a:gd name="connsiteX24" fmla="*/ 3255062 w 6467800"/>
              <a:gd name="connsiteY24" fmla="*/ 1701524 h 8567490"/>
              <a:gd name="connsiteX25" fmla="*/ 2605356 w 6467800"/>
              <a:gd name="connsiteY25" fmla="*/ 1701524 h 8567490"/>
              <a:gd name="connsiteX26" fmla="*/ 2460978 w 6467800"/>
              <a:gd name="connsiteY26" fmla="*/ 1364640 h 8567490"/>
              <a:gd name="connsiteX27" fmla="*/ 2460978 w 6467800"/>
              <a:gd name="connsiteY27" fmla="*/ 666808 h 8567490"/>
              <a:gd name="connsiteX28" fmla="*/ 1859399 w 6467800"/>
              <a:gd name="connsiteY28" fmla="*/ 811187 h 8567490"/>
              <a:gd name="connsiteX29" fmla="*/ 1883462 w 6467800"/>
              <a:gd name="connsiteY29" fmla="*/ 1677461 h 8567490"/>
              <a:gd name="connsiteX30" fmla="*/ 1979714 w 6467800"/>
              <a:gd name="connsiteY30" fmla="*/ 2279040 h 8567490"/>
              <a:gd name="connsiteX31" fmla="*/ 1859399 w 6467800"/>
              <a:gd name="connsiteY31" fmla="*/ 3073124 h 8567490"/>
              <a:gd name="connsiteX32" fmla="*/ 1618767 w 6467800"/>
              <a:gd name="connsiteY32" fmla="*/ 3674703 h 8567490"/>
              <a:gd name="connsiteX33" fmla="*/ 920935 w 6467800"/>
              <a:gd name="connsiteY33" fmla="*/ 3819082 h 8567490"/>
              <a:gd name="connsiteX34" fmla="*/ 415609 w 6467800"/>
              <a:gd name="connsiteY34" fmla="*/ 3722829 h 8567490"/>
              <a:gd name="connsiteX35" fmla="*/ 6535 w 6467800"/>
              <a:gd name="connsiteY35" fmla="*/ 4396597 h 8567490"/>
              <a:gd name="connsiteX36" fmla="*/ 223104 w 6467800"/>
              <a:gd name="connsiteY36" fmla="*/ 5551629 h 8567490"/>
              <a:gd name="connsiteX37" fmla="*/ 969062 w 6467800"/>
              <a:gd name="connsiteY37" fmla="*/ 6706661 h 8567490"/>
              <a:gd name="connsiteX38" fmla="*/ 1618767 w 6467800"/>
              <a:gd name="connsiteY38" fmla="*/ 7837629 h 8567490"/>
              <a:gd name="connsiteX39" fmla="*/ 2100030 w 6467800"/>
              <a:gd name="connsiteY39" fmla="*/ 8270766 h 8567490"/>
              <a:gd name="connsiteX40" fmla="*/ 2509104 w 6467800"/>
              <a:gd name="connsiteY40" fmla="*/ 8487334 h 8567490"/>
              <a:gd name="connsiteX41" fmla="*/ 3038493 w 6467800"/>
              <a:gd name="connsiteY41" fmla="*/ 8463271 h 8567490"/>
              <a:gd name="connsiteX42" fmla="*/ 5348556 w 6467800"/>
              <a:gd name="connsiteY42" fmla="*/ 8511397 h 8567490"/>
              <a:gd name="connsiteX0" fmla="*/ 5348556 w 6467800"/>
              <a:gd name="connsiteY0" fmla="*/ 8487334 h 8548345"/>
              <a:gd name="connsiteX1" fmla="*/ 4843230 w 6467800"/>
              <a:gd name="connsiteY1" fmla="*/ 7572934 h 8548345"/>
              <a:gd name="connsiteX2" fmla="*/ 4193525 w 6467800"/>
              <a:gd name="connsiteY2" fmla="*/ 6417903 h 8548345"/>
              <a:gd name="connsiteX3" fmla="*/ 4097272 w 6467800"/>
              <a:gd name="connsiteY3" fmla="*/ 5840387 h 8548345"/>
              <a:gd name="connsiteX4" fmla="*/ 4843230 w 6467800"/>
              <a:gd name="connsiteY4" fmla="*/ 5431313 h 8548345"/>
              <a:gd name="connsiteX5" fmla="*/ 5950135 w 6467800"/>
              <a:gd name="connsiteY5" fmla="*/ 5022240 h 8548345"/>
              <a:gd name="connsiteX6" fmla="*/ 6407335 w 6467800"/>
              <a:gd name="connsiteY6" fmla="*/ 4781608 h 8548345"/>
              <a:gd name="connsiteX7" fmla="*/ 6287020 w 6467800"/>
              <a:gd name="connsiteY7" fmla="*/ 4468787 h 8548345"/>
              <a:gd name="connsiteX8" fmla="*/ 4819167 w 6467800"/>
              <a:gd name="connsiteY8" fmla="*/ 4805671 h 8548345"/>
              <a:gd name="connsiteX9" fmla="*/ 3640072 w 6467800"/>
              <a:gd name="connsiteY9" fmla="*/ 5070366 h 8548345"/>
              <a:gd name="connsiteX10" fmla="*/ 3279125 w 6467800"/>
              <a:gd name="connsiteY10" fmla="*/ 5094429 h 8548345"/>
              <a:gd name="connsiteX11" fmla="*/ 2918178 w 6467800"/>
              <a:gd name="connsiteY11" fmla="*/ 4829734 h 8548345"/>
              <a:gd name="connsiteX12" fmla="*/ 2557230 w 6467800"/>
              <a:gd name="connsiteY12" fmla="*/ 3843145 h 8548345"/>
              <a:gd name="connsiteX13" fmla="*/ 2870051 w 6467800"/>
              <a:gd name="connsiteY13" fmla="*/ 3121250 h 8548345"/>
              <a:gd name="connsiteX14" fmla="*/ 3519756 w 6467800"/>
              <a:gd name="connsiteY14" fmla="*/ 2712176 h 8548345"/>
              <a:gd name="connsiteX15" fmla="*/ 4434156 w 6467800"/>
              <a:gd name="connsiteY15" fmla="*/ 2519671 h 8548345"/>
              <a:gd name="connsiteX16" fmla="*/ 5083862 w 6467800"/>
              <a:gd name="connsiteY16" fmla="*/ 2230913 h 8548345"/>
              <a:gd name="connsiteX17" fmla="*/ 4891356 w 6467800"/>
              <a:gd name="connsiteY17" fmla="*/ 1677461 h 8548345"/>
              <a:gd name="connsiteX18" fmla="*/ 4361967 w 6467800"/>
              <a:gd name="connsiteY18" fmla="*/ 1436829 h 8548345"/>
              <a:gd name="connsiteX19" fmla="*/ 4602599 w 6467800"/>
              <a:gd name="connsiteY19" fmla="*/ 666808 h 8548345"/>
              <a:gd name="connsiteX20" fmla="*/ 4386030 w 6467800"/>
              <a:gd name="connsiteY20" fmla="*/ 281797 h 8548345"/>
              <a:gd name="connsiteX21" fmla="*/ 4217588 w 6467800"/>
              <a:gd name="connsiteY21" fmla="*/ 17103 h 8548345"/>
              <a:gd name="connsiteX22" fmla="*/ 3736325 w 6467800"/>
              <a:gd name="connsiteY22" fmla="*/ 161482 h 8548345"/>
              <a:gd name="connsiteX23" fmla="*/ 3591946 w 6467800"/>
              <a:gd name="connsiteY23" fmla="*/ 1244324 h 8548345"/>
              <a:gd name="connsiteX24" fmla="*/ 3255062 w 6467800"/>
              <a:gd name="connsiteY24" fmla="*/ 1701524 h 8548345"/>
              <a:gd name="connsiteX25" fmla="*/ 2605356 w 6467800"/>
              <a:gd name="connsiteY25" fmla="*/ 1701524 h 8548345"/>
              <a:gd name="connsiteX26" fmla="*/ 2460978 w 6467800"/>
              <a:gd name="connsiteY26" fmla="*/ 1364640 h 8548345"/>
              <a:gd name="connsiteX27" fmla="*/ 2460978 w 6467800"/>
              <a:gd name="connsiteY27" fmla="*/ 666808 h 8548345"/>
              <a:gd name="connsiteX28" fmla="*/ 1859399 w 6467800"/>
              <a:gd name="connsiteY28" fmla="*/ 811187 h 8548345"/>
              <a:gd name="connsiteX29" fmla="*/ 1883462 w 6467800"/>
              <a:gd name="connsiteY29" fmla="*/ 1677461 h 8548345"/>
              <a:gd name="connsiteX30" fmla="*/ 1979714 w 6467800"/>
              <a:gd name="connsiteY30" fmla="*/ 2279040 h 8548345"/>
              <a:gd name="connsiteX31" fmla="*/ 1859399 w 6467800"/>
              <a:gd name="connsiteY31" fmla="*/ 3073124 h 8548345"/>
              <a:gd name="connsiteX32" fmla="*/ 1618767 w 6467800"/>
              <a:gd name="connsiteY32" fmla="*/ 3674703 h 8548345"/>
              <a:gd name="connsiteX33" fmla="*/ 920935 w 6467800"/>
              <a:gd name="connsiteY33" fmla="*/ 3819082 h 8548345"/>
              <a:gd name="connsiteX34" fmla="*/ 415609 w 6467800"/>
              <a:gd name="connsiteY34" fmla="*/ 3722829 h 8548345"/>
              <a:gd name="connsiteX35" fmla="*/ 6535 w 6467800"/>
              <a:gd name="connsiteY35" fmla="*/ 4396597 h 8548345"/>
              <a:gd name="connsiteX36" fmla="*/ 223104 w 6467800"/>
              <a:gd name="connsiteY36" fmla="*/ 5551629 h 8548345"/>
              <a:gd name="connsiteX37" fmla="*/ 969062 w 6467800"/>
              <a:gd name="connsiteY37" fmla="*/ 6706661 h 8548345"/>
              <a:gd name="connsiteX38" fmla="*/ 1618767 w 6467800"/>
              <a:gd name="connsiteY38" fmla="*/ 7837629 h 8548345"/>
              <a:gd name="connsiteX39" fmla="*/ 2100030 w 6467800"/>
              <a:gd name="connsiteY39" fmla="*/ 8270766 h 8548345"/>
              <a:gd name="connsiteX40" fmla="*/ 2509104 w 6467800"/>
              <a:gd name="connsiteY40" fmla="*/ 8487334 h 8548345"/>
              <a:gd name="connsiteX41" fmla="*/ 3038493 w 6467800"/>
              <a:gd name="connsiteY41" fmla="*/ 8463271 h 8548345"/>
              <a:gd name="connsiteX42" fmla="*/ 5348556 w 6467800"/>
              <a:gd name="connsiteY42" fmla="*/ 8487334 h 8548345"/>
              <a:gd name="connsiteX0" fmla="*/ 5348556 w 6467800"/>
              <a:gd name="connsiteY0" fmla="*/ 8487334 h 8563823"/>
              <a:gd name="connsiteX1" fmla="*/ 4843230 w 6467800"/>
              <a:gd name="connsiteY1" fmla="*/ 7572934 h 8563823"/>
              <a:gd name="connsiteX2" fmla="*/ 4193525 w 6467800"/>
              <a:gd name="connsiteY2" fmla="*/ 6417903 h 8563823"/>
              <a:gd name="connsiteX3" fmla="*/ 4097272 w 6467800"/>
              <a:gd name="connsiteY3" fmla="*/ 5840387 h 8563823"/>
              <a:gd name="connsiteX4" fmla="*/ 4843230 w 6467800"/>
              <a:gd name="connsiteY4" fmla="*/ 5431313 h 8563823"/>
              <a:gd name="connsiteX5" fmla="*/ 5950135 w 6467800"/>
              <a:gd name="connsiteY5" fmla="*/ 5022240 h 8563823"/>
              <a:gd name="connsiteX6" fmla="*/ 6407335 w 6467800"/>
              <a:gd name="connsiteY6" fmla="*/ 4781608 h 8563823"/>
              <a:gd name="connsiteX7" fmla="*/ 6287020 w 6467800"/>
              <a:gd name="connsiteY7" fmla="*/ 4468787 h 8563823"/>
              <a:gd name="connsiteX8" fmla="*/ 4819167 w 6467800"/>
              <a:gd name="connsiteY8" fmla="*/ 4805671 h 8563823"/>
              <a:gd name="connsiteX9" fmla="*/ 3640072 w 6467800"/>
              <a:gd name="connsiteY9" fmla="*/ 5070366 h 8563823"/>
              <a:gd name="connsiteX10" fmla="*/ 3279125 w 6467800"/>
              <a:gd name="connsiteY10" fmla="*/ 5094429 h 8563823"/>
              <a:gd name="connsiteX11" fmla="*/ 2918178 w 6467800"/>
              <a:gd name="connsiteY11" fmla="*/ 4829734 h 8563823"/>
              <a:gd name="connsiteX12" fmla="*/ 2557230 w 6467800"/>
              <a:gd name="connsiteY12" fmla="*/ 3843145 h 8563823"/>
              <a:gd name="connsiteX13" fmla="*/ 2870051 w 6467800"/>
              <a:gd name="connsiteY13" fmla="*/ 3121250 h 8563823"/>
              <a:gd name="connsiteX14" fmla="*/ 3519756 w 6467800"/>
              <a:gd name="connsiteY14" fmla="*/ 2712176 h 8563823"/>
              <a:gd name="connsiteX15" fmla="*/ 4434156 w 6467800"/>
              <a:gd name="connsiteY15" fmla="*/ 2519671 h 8563823"/>
              <a:gd name="connsiteX16" fmla="*/ 5083862 w 6467800"/>
              <a:gd name="connsiteY16" fmla="*/ 2230913 h 8563823"/>
              <a:gd name="connsiteX17" fmla="*/ 4891356 w 6467800"/>
              <a:gd name="connsiteY17" fmla="*/ 1677461 h 8563823"/>
              <a:gd name="connsiteX18" fmla="*/ 4361967 w 6467800"/>
              <a:gd name="connsiteY18" fmla="*/ 1436829 h 8563823"/>
              <a:gd name="connsiteX19" fmla="*/ 4602599 w 6467800"/>
              <a:gd name="connsiteY19" fmla="*/ 666808 h 8563823"/>
              <a:gd name="connsiteX20" fmla="*/ 4386030 w 6467800"/>
              <a:gd name="connsiteY20" fmla="*/ 281797 h 8563823"/>
              <a:gd name="connsiteX21" fmla="*/ 4217588 w 6467800"/>
              <a:gd name="connsiteY21" fmla="*/ 17103 h 8563823"/>
              <a:gd name="connsiteX22" fmla="*/ 3736325 w 6467800"/>
              <a:gd name="connsiteY22" fmla="*/ 161482 h 8563823"/>
              <a:gd name="connsiteX23" fmla="*/ 3591946 w 6467800"/>
              <a:gd name="connsiteY23" fmla="*/ 1244324 h 8563823"/>
              <a:gd name="connsiteX24" fmla="*/ 3255062 w 6467800"/>
              <a:gd name="connsiteY24" fmla="*/ 1701524 h 8563823"/>
              <a:gd name="connsiteX25" fmla="*/ 2605356 w 6467800"/>
              <a:gd name="connsiteY25" fmla="*/ 1701524 h 8563823"/>
              <a:gd name="connsiteX26" fmla="*/ 2460978 w 6467800"/>
              <a:gd name="connsiteY26" fmla="*/ 1364640 h 8563823"/>
              <a:gd name="connsiteX27" fmla="*/ 2460978 w 6467800"/>
              <a:gd name="connsiteY27" fmla="*/ 666808 h 8563823"/>
              <a:gd name="connsiteX28" fmla="*/ 1859399 w 6467800"/>
              <a:gd name="connsiteY28" fmla="*/ 811187 h 8563823"/>
              <a:gd name="connsiteX29" fmla="*/ 1883462 w 6467800"/>
              <a:gd name="connsiteY29" fmla="*/ 1677461 h 8563823"/>
              <a:gd name="connsiteX30" fmla="*/ 1979714 w 6467800"/>
              <a:gd name="connsiteY30" fmla="*/ 2279040 h 8563823"/>
              <a:gd name="connsiteX31" fmla="*/ 1859399 w 6467800"/>
              <a:gd name="connsiteY31" fmla="*/ 3073124 h 8563823"/>
              <a:gd name="connsiteX32" fmla="*/ 1618767 w 6467800"/>
              <a:gd name="connsiteY32" fmla="*/ 3674703 h 8563823"/>
              <a:gd name="connsiteX33" fmla="*/ 920935 w 6467800"/>
              <a:gd name="connsiteY33" fmla="*/ 3819082 h 8563823"/>
              <a:gd name="connsiteX34" fmla="*/ 415609 w 6467800"/>
              <a:gd name="connsiteY34" fmla="*/ 3722829 h 8563823"/>
              <a:gd name="connsiteX35" fmla="*/ 6535 w 6467800"/>
              <a:gd name="connsiteY35" fmla="*/ 4396597 h 8563823"/>
              <a:gd name="connsiteX36" fmla="*/ 223104 w 6467800"/>
              <a:gd name="connsiteY36" fmla="*/ 5551629 h 8563823"/>
              <a:gd name="connsiteX37" fmla="*/ 969062 w 6467800"/>
              <a:gd name="connsiteY37" fmla="*/ 6706661 h 8563823"/>
              <a:gd name="connsiteX38" fmla="*/ 1618767 w 6467800"/>
              <a:gd name="connsiteY38" fmla="*/ 7837629 h 8563823"/>
              <a:gd name="connsiteX39" fmla="*/ 2100030 w 6467800"/>
              <a:gd name="connsiteY39" fmla="*/ 8270766 h 8563823"/>
              <a:gd name="connsiteX40" fmla="*/ 2509104 w 6467800"/>
              <a:gd name="connsiteY40" fmla="*/ 8487334 h 8563823"/>
              <a:gd name="connsiteX41" fmla="*/ 5348556 w 6467800"/>
              <a:gd name="connsiteY41" fmla="*/ 8487334 h 8563823"/>
              <a:gd name="connsiteX0" fmla="*/ 5348556 w 6467800"/>
              <a:gd name="connsiteY0" fmla="*/ 8487334 h 8547445"/>
              <a:gd name="connsiteX1" fmla="*/ 4843230 w 6467800"/>
              <a:gd name="connsiteY1" fmla="*/ 7572934 h 8547445"/>
              <a:gd name="connsiteX2" fmla="*/ 4193525 w 6467800"/>
              <a:gd name="connsiteY2" fmla="*/ 6417903 h 8547445"/>
              <a:gd name="connsiteX3" fmla="*/ 4097272 w 6467800"/>
              <a:gd name="connsiteY3" fmla="*/ 5840387 h 8547445"/>
              <a:gd name="connsiteX4" fmla="*/ 4843230 w 6467800"/>
              <a:gd name="connsiteY4" fmla="*/ 5431313 h 8547445"/>
              <a:gd name="connsiteX5" fmla="*/ 5950135 w 6467800"/>
              <a:gd name="connsiteY5" fmla="*/ 5022240 h 8547445"/>
              <a:gd name="connsiteX6" fmla="*/ 6407335 w 6467800"/>
              <a:gd name="connsiteY6" fmla="*/ 4781608 h 8547445"/>
              <a:gd name="connsiteX7" fmla="*/ 6287020 w 6467800"/>
              <a:gd name="connsiteY7" fmla="*/ 4468787 h 8547445"/>
              <a:gd name="connsiteX8" fmla="*/ 4819167 w 6467800"/>
              <a:gd name="connsiteY8" fmla="*/ 4805671 h 8547445"/>
              <a:gd name="connsiteX9" fmla="*/ 3640072 w 6467800"/>
              <a:gd name="connsiteY9" fmla="*/ 5070366 h 8547445"/>
              <a:gd name="connsiteX10" fmla="*/ 3279125 w 6467800"/>
              <a:gd name="connsiteY10" fmla="*/ 5094429 h 8547445"/>
              <a:gd name="connsiteX11" fmla="*/ 2918178 w 6467800"/>
              <a:gd name="connsiteY11" fmla="*/ 4829734 h 8547445"/>
              <a:gd name="connsiteX12" fmla="*/ 2557230 w 6467800"/>
              <a:gd name="connsiteY12" fmla="*/ 3843145 h 8547445"/>
              <a:gd name="connsiteX13" fmla="*/ 2870051 w 6467800"/>
              <a:gd name="connsiteY13" fmla="*/ 3121250 h 8547445"/>
              <a:gd name="connsiteX14" fmla="*/ 3519756 w 6467800"/>
              <a:gd name="connsiteY14" fmla="*/ 2712176 h 8547445"/>
              <a:gd name="connsiteX15" fmla="*/ 4434156 w 6467800"/>
              <a:gd name="connsiteY15" fmla="*/ 2519671 h 8547445"/>
              <a:gd name="connsiteX16" fmla="*/ 5083862 w 6467800"/>
              <a:gd name="connsiteY16" fmla="*/ 2230913 h 8547445"/>
              <a:gd name="connsiteX17" fmla="*/ 4891356 w 6467800"/>
              <a:gd name="connsiteY17" fmla="*/ 1677461 h 8547445"/>
              <a:gd name="connsiteX18" fmla="*/ 4361967 w 6467800"/>
              <a:gd name="connsiteY18" fmla="*/ 1436829 h 8547445"/>
              <a:gd name="connsiteX19" fmla="*/ 4602599 w 6467800"/>
              <a:gd name="connsiteY19" fmla="*/ 666808 h 8547445"/>
              <a:gd name="connsiteX20" fmla="*/ 4386030 w 6467800"/>
              <a:gd name="connsiteY20" fmla="*/ 281797 h 8547445"/>
              <a:gd name="connsiteX21" fmla="*/ 4217588 w 6467800"/>
              <a:gd name="connsiteY21" fmla="*/ 17103 h 8547445"/>
              <a:gd name="connsiteX22" fmla="*/ 3736325 w 6467800"/>
              <a:gd name="connsiteY22" fmla="*/ 161482 h 8547445"/>
              <a:gd name="connsiteX23" fmla="*/ 3591946 w 6467800"/>
              <a:gd name="connsiteY23" fmla="*/ 1244324 h 8547445"/>
              <a:gd name="connsiteX24" fmla="*/ 3255062 w 6467800"/>
              <a:gd name="connsiteY24" fmla="*/ 1701524 h 8547445"/>
              <a:gd name="connsiteX25" fmla="*/ 2605356 w 6467800"/>
              <a:gd name="connsiteY25" fmla="*/ 1701524 h 8547445"/>
              <a:gd name="connsiteX26" fmla="*/ 2460978 w 6467800"/>
              <a:gd name="connsiteY26" fmla="*/ 1364640 h 8547445"/>
              <a:gd name="connsiteX27" fmla="*/ 2460978 w 6467800"/>
              <a:gd name="connsiteY27" fmla="*/ 666808 h 8547445"/>
              <a:gd name="connsiteX28" fmla="*/ 1859399 w 6467800"/>
              <a:gd name="connsiteY28" fmla="*/ 811187 h 8547445"/>
              <a:gd name="connsiteX29" fmla="*/ 1883462 w 6467800"/>
              <a:gd name="connsiteY29" fmla="*/ 1677461 h 8547445"/>
              <a:gd name="connsiteX30" fmla="*/ 1979714 w 6467800"/>
              <a:gd name="connsiteY30" fmla="*/ 2279040 h 8547445"/>
              <a:gd name="connsiteX31" fmla="*/ 1859399 w 6467800"/>
              <a:gd name="connsiteY31" fmla="*/ 3073124 h 8547445"/>
              <a:gd name="connsiteX32" fmla="*/ 1618767 w 6467800"/>
              <a:gd name="connsiteY32" fmla="*/ 3674703 h 8547445"/>
              <a:gd name="connsiteX33" fmla="*/ 920935 w 6467800"/>
              <a:gd name="connsiteY33" fmla="*/ 3819082 h 8547445"/>
              <a:gd name="connsiteX34" fmla="*/ 415609 w 6467800"/>
              <a:gd name="connsiteY34" fmla="*/ 3722829 h 8547445"/>
              <a:gd name="connsiteX35" fmla="*/ 6535 w 6467800"/>
              <a:gd name="connsiteY35" fmla="*/ 4396597 h 8547445"/>
              <a:gd name="connsiteX36" fmla="*/ 223104 w 6467800"/>
              <a:gd name="connsiteY36" fmla="*/ 5551629 h 8547445"/>
              <a:gd name="connsiteX37" fmla="*/ 969062 w 6467800"/>
              <a:gd name="connsiteY37" fmla="*/ 6706661 h 8547445"/>
              <a:gd name="connsiteX38" fmla="*/ 1618767 w 6467800"/>
              <a:gd name="connsiteY38" fmla="*/ 7837629 h 8547445"/>
              <a:gd name="connsiteX39" fmla="*/ 2100030 w 6467800"/>
              <a:gd name="connsiteY39" fmla="*/ 8270766 h 8547445"/>
              <a:gd name="connsiteX40" fmla="*/ 2557230 w 6467800"/>
              <a:gd name="connsiteY40" fmla="*/ 8439208 h 8547445"/>
              <a:gd name="connsiteX41" fmla="*/ 5348556 w 6467800"/>
              <a:gd name="connsiteY41" fmla="*/ 8487334 h 8547445"/>
              <a:gd name="connsiteX0" fmla="*/ 5348556 w 6467800"/>
              <a:gd name="connsiteY0" fmla="*/ 8487334 h 8487334"/>
              <a:gd name="connsiteX1" fmla="*/ 4843230 w 6467800"/>
              <a:gd name="connsiteY1" fmla="*/ 7572934 h 8487334"/>
              <a:gd name="connsiteX2" fmla="*/ 4193525 w 6467800"/>
              <a:gd name="connsiteY2" fmla="*/ 6417903 h 8487334"/>
              <a:gd name="connsiteX3" fmla="*/ 4097272 w 6467800"/>
              <a:gd name="connsiteY3" fmla="*/ 5840387 h 8487334"/>
              <a:gd name="connsiteX4" fmla="*/ 4843230 w 6467800"/>
              <a:gd name="connsiteY4" fmla="*/ 5431313 h 8487334"/>
              <a:gd name="connsiteX5" fmla="*/ 5950135 w 6467800"/>
              <a:gd name="connsiteY5" fmla="*/ 5022240 h 8487334"/>
              <a:gd name="connsiteX6" fmla="*/ 6407335 w 6467800"/>
              <a:gd name="connsiteY6" fmla="*/ 4781608 h 8487334"/>
              <a:gd name="connsiteX7" fmla="*/ 6287020 w 6467800"/>
              <a:gd name="connsiteY7" fmla="*/ 4468787 h 8487334"/>
              <a:gd name="connsiteX8" fmla="*/ 4819167 w 6467800"/>
              <a:gd name="connsiteY8" fmla="*/ 4805671 h 8487334"/>
              <a:gd name="connsiteX9" fmla="*/ 3640072 w 6467800"/>
              <a:gd name="connsiteY9" fmla="*/ 5070366 h 8487334"/>
              <a:gd name="connsiteX10" fmla="*/ 3279125 w 6467800"/>
              <a:gd name="connsiteY10" fmla="*/ 5094429 h 8487334"/>
              <a:gd name="connsiteX11" fmla="*/ 2918178 w 6467800"/>
              <a:gd name="connsiteY11" fmla="*/ 4829734 h 8487334"/>
              <a:gd name="connsiteX12" fmla="*/ 2557230 w 6467800"/>
              <a:gd name="connsiteY12" fmla="*/ 3843145 h 8487334"/>
              <a:gd name="connsiteX13" fmla="*/ 2870051 w 6467800"/>
              <a:gd name="connsiteY13" fmla="*/ 3121250 h 8487334"/>
              <a:gd name="connsiteX14" fmla="*/ 3519756 w 6467800"/>
              <a:gd name="connsiteY14" fmla="*/ 2712176 h 8487334"/>
              <a:gd name="connsiteX15" fmla="*/ 4434156 w 6467800"/>
              <a:gd name="connsiteY15" fmla="*/ 2519671 h 8487334"/>
              <a:gd name="connsiteX16" fmla="*/ 5083862 w 6467800"/>
              <a:gd name="connsiteY16" fmla="*/ 2230913 h 8487334"/>
              <a:gd name="connsiteX17" fmla="*/ 4891356 w 6467800"/>
              <a:gd name="connsiteY17" fmla="*/ 1677461 h 8487334"/>
              <a:gd name="connsiteX18" fmla="*/ 4361967 w 6467800"/>
              <a:gd name="connsiteY18" fmla="*/ 1436829 h 8487334"/>
              <a:gd name="connsiteX19" fmla="*/ 4602599 w 6467800"/>
              <a:gd name="connsiteY19" fmla="*/ 666808 h 8487334"/>
              <a:gd name="connsiteX20" fmla="*/ 4386030 w 6467800"/>
              <a:gd name="connsiteY20" fmla="*/ 281797 h 8487334"/>
              <a:gd name="connsiteX21" fmla="*/ 4217588 w 6467800"/>
              <a:gd name="connsiteY21" fmla="*/ 17103 h 8487334"/>
              <a:gd name="connsiteX22" fmla="*/ 3736325 w 6467800"/>
              <a:gd name="connsiteY22" fmla="*/ 161482 h 8487334"/>
              <a:gd name="connsiteX23" fmla="*/ 3591946 w 6467800"/>
              <a:gd name="connsiteY23" fmla="*/ 1244324 h 8487334"/>
              <a:gd name="connsiteX24" fmla="*/ 3255062 w 6467800"/>
              <a:gd name="connsiteY24" fmla="*/ 1701524 h 8487334"/>
              <a:gd name="connsiteX25" fmla="*/ 2605356 w 6467800"/>
              <a:gd name="connsiteY25" fmla="*/ 1701524 h 8487334"/>
              <a:gd name="connsiteX26" fmla="*/ 2460978 w 6467800"/>
              <a:gd name="connsiteY26" fmla="*/ 1364640 h 8487334"/>
              <a:gd name="connsiteX27" fmla="*/ 2460978 w 6467800"/>
              <a:gd name="connsiteY27" fmla="*/ 666808 h 8487334"/>
              <a:gd name="connsiteX28" fmla="*/ 1859399 w 6467800"/>
              <a:gd name="connsiteY28" fmla="*/ 811187 h 8487334"/>
              <a:gd name="connsiteX29" fmla="*/ 1883462 w 6467800"/>
              <a:gd name="connsiteY29" fmla="*/ 1677461 h 8487334"/>
              <a:gd name="connsiteX30" fmla="*/ 1979714 w 6467800"/>
              <a:gd name="connsiteY30" fmla="*/ 2279040 h 8487334"/>
              <a:gd name="connsiteX31" fmla="*/ 1859399 w 6467800"/>
              <a:gd name="connsiteY31" fmla="*/ 3073124 h 8487334"/>
              <a:gd name="connsiteX32" fmla="*/ 1618767 w 6467800"/>
              <a:gd name="connsiteY32" fmla="*/ 3674703 h 8487334"/>
              <a:gd name="connsiteX33" fmla="*/ 920935 w 6467800"/>
              <a:gd name="connsiteY33" fmla="*/ 3819082 h 8487334"/>
              <a:gd name="connsiteX34" fmla="*/ 415609 w 6467800"/>
              <a:gd name="connsiteY34" fmla="*/ 3722829 h 8487334"/>
              <a:gd name="connsiteX35" fmla="*/ 6535 w 6467800"/>
              <a:gd name="connsiteY35" fmla="*/ 4396597 h 8487334"/>
              <a:gd name="connsiteX36" fmla="*/ 223104 w 6467800"/>
              <a:gd name="connsiteY36" fmla="*/ 5551629 h 8487334"/>
              <a:gd name="connsiteX37" fmla="*/ 969062 w 6467800"/>
              <a:gd name="connsiteY37" fmla="*/ 6706661 h 8487334"/>
              <a:gd name="connsiteX38" fmla="*/ 1618767 w 6467800"/>
              <a:gd name="connsiteY38" fmla="*/ 7837629 h 8487334"/>
              <a:gd name="connsiteX39" fmla="*/ 2100030 w 6467800"/>
              <a:gd name="connsiteY39" fmla="*/ 8270766 h 8487334"/>
              <a:gd name="connsiteX40" fmla="*/ 2557230 w 6467800"/>
              <a:gd name="connsiteY40" fmla="*/ 8439208 h 8487334"/>
              <a:gd name="connsiteX41" fmla="*/ 5348556 w 6467800"/>
              <a:gd name="connsiteY41" fmla="*/ 8487334 h 8487334"/>
              <a:gd name="connsiteX0" fmla="*/ 5348556 w 6467800"/>
              <a:gd name="connsiteY0" fmla="*/ 8367018 h 8439208"/>
              <a:gd name="connsiteX1" fmla="*/ 4843230 w 6467800"/>
              <a:gd name="connsiteY1" fmla="*/ 7572934 h 8439208"/>
              <a:gd name="connsiteX2" fmla="*/ 4193525 w 6467800"/>
              <a:gd name="connsiteY2" fmla="*/ 6417903 h 8439208"/>
              <a:gd name="connsiteX3" fmla="*/ 4097272 w 6467800"/>
              <a:gd name="connsiteY3" fmla="*/ 5840387 h 8439208"/>
              <a:gd name="connsiteX4" fmla="*/ 4843230 w 6467800"/>
              <a:gd name="connsiteY4" fmla="*/ 5431313 h 8439208"/>
              <a:gd name="connsiteX5" fmla="*/ 5950135 w 6467800"/>
              <a:gd name="connsiteY5" fmla="*/ 5022240 h 8439208"/>
              <a:gd name="connsiteX6" fmla="*/ 6407335 w 6467800"/>
              <a:gd name="connsiteY6" fmla="*/ 4781608 h 8439208"/>
              <a:gd name="connsiteX7" fmla="*/ 6287020 w 6467800"/>
              <a:gd name="connsiteY7" fmla="*/ 4468787 h 8439208"/>
              <a:gd name="connsiteX8" fmla="*/ 4819167 w 6467800"/>
              <a:gd name="connsiteY8" fmla="*/ 4805671 h 8439208"/>
              <a:gd name="connsiteX9" fmla="*/ 3640072 w 6467800"/>
              <a:gd name="connsiteY9" fmla="*/ 5070366 h 8439208"/>
              <a:gd name="connsiteX10" fmla="*/ 3279125 w 6467800"/>
              <a:gd name="connsiteY10" fmla="*/ 5094429 h 8439208"/>
              <a:gd name="connsiteX11" fmla="*/ 2918178 w 6467800"/>
              <a:gd name="connsiteY11" fmla="*/ 4829734 h 8439208"/>
              <a:gd name="connsiteX12" fmla="*/ 2557230 w 6467800"/>
              <a:gd name="connsiteY12" fmla="*/ 3843145 h 8439208"/>
              <a:gd name="connsiteX13" fmla="*/ 2870051 w 6467800"/>
              <a:gd name="connsiteY13" fmla="*/ 3121250 h 8439208"/>
              <a:gd name="connsiteX14" fmla="*/ 3519756 w 6467800"/>
              <a:gd name="connsiteY14" fmla="*/ 2712176 h 8439208"/>
              <a:gd name="connsiteX15" fmla="*/ 4434156 w 6467800"/>
              <a:gd name="connsiteY15" fmla="*/ 2519671 h 8439208"/>
              <a:gd name="connsiteX16" fmla="*/ 5083862 w 6467800"/>
              <a:gd name="connsiteY16" fmla="*/ 2230913 h 8439208"/>
              <a:gd name="connsiteX17" fmla="*/ 4891356 w 6467800"/>
              <a:gd name="connsiteY17" fmla="*/ 1677461 h 8439208"/>
              <a:gd name="connsiteX18" fmla="*/ 4361967 w 6467800"/>
              <a:gd name="connsiteY18" fmla="*/ 1436829 h 8439208"/>
              <a:gd name="connsiteX19" fmla="*/ 4602599 w 6467800"/>
              <a:gd name="connsiteY19" fmla="*/ 666808 h 8439208"/>
              <a:gd name="connsiteX20" fmla="*/ 4386030 w 6467800"/>
              <a:gd name="connsiteY20" fmla="*/ 281797 h 8439208"/>
              <a:gd name="connsiteX21" fmla="*/ 4217588 w 6467800"/>
              <a:gd name="connsiteY21" fmla="*/ 17103 h 8439208"/>
              <a:gd name="connsiteX22" fmla="*/ 3736325 w 6467800"/>
              <a:gd name="connsiteY22" fmla="*/ 161482 h 8439208"/>
              <a:gd name="connsiteX23" fmla="*/ 3591946 w 6467800"/>
              <a:gd name="connsiteY23" fmla="*/ 1244324 h 8439208"/>
              <a:gd name="connsiteX24" fmla="*/ 3255062 w 6467800"/>
              <a:gd name="connsiteY24" fmla="*/ 1701524 h 8439208"/>
              <a:gd name="connsiteX25" fmla="*/ 2605356 w 6467800"/>
              <a:gd name="connsiteY25" fmla="*/ 1701524 h 8439208"/>
              <a:gd name="connsiteX26" fmla="*/ 2460978 w 6467800"/>
              <a:gd name="connsiteY26" fmla="*/ 1364640 h 8439208"/>
              <a:gd name="connsiteX27" fmla="*/ 2460978 w 6467800"/>
              <a:gd name="connsiteY27" fmla="*/ 666808 h 8439208"/>
              <a:gd name="connsiteX28" fmla="*/ 1859399 w 6467800"/>
              <a:gd name="connsiteY28" fmla="*/ 811187 h 8439208"/>
              <a:gd name="connsiteX29" fmla="*/ 1883462 w 6467800"/>
              <a:gd name="connsiteY29" fmla="*/ 1677461 h 8439208"/>
              <a:gd name="connsiteX30" fmla="*/ 1979714 w 6467800"/>
              <a:gd name="connsiteY30" fmla="*/ 2279040 h 8439208"/>
              <a:gd name="connsiteX31" fmla="*/ 1859399 w 6467800"/>
              <a:gd name="connsiteY31" fmla="*/ 3073124 h 8439208"/>
              <a:gd name="connsiteX32" fmla="*/ 1618767 w 6467800"/>
              <a:gd name="connsiteY32" fmla="*/ 3674703 h 8439208"/>
              <a:gd name="connsiteX33" fmla="*/ 920935 w 6467800"/>
              <a:gd name="connsiteY33" fmla="*/ 3819082 h 8439208"/>
              <a:gd name="connsiteX34" fmla="*/ 415609 w 6467800"/>
              <a:gd name="connsiteY34" fmla="*/ 3722829 h 8439208"/>
              <a:gd name="connsiteX35" fmla="*/ 6535 w 6467800"/>
              <a:gd name="connsiteY35" fmla="*/ 4396597 h 8439208"/>
              <a:gd name="connsiteX36" fmla="*/ 223104 w 6467800"/>
              <a:gd name="connsiteY36" fmla="*/ 5551629 h 8439208"/>
              <a:gd name="connsiteX37" fmla="*/ 969062 w 6467800"/>
              <a:gd name="connsiteY37" fmla="*/ 6706661 h 8439208"/>
              <a:gd name="connsiteX38" fmla="*/ 1618767 w 6467800"/>
              <a:gd name="connsiteY38" fmla="*/ 7837629 h 8439208"/>
              <a:gd name="connsiteX39" fmla="*/ 2100030 w 6467800"/>
              <a:gd name="connsiteY39" fmla="*/ 8270766 h 8439208"/>
              <a:gd name="connsiteX40" fmla="*/ 2557230 w 6467800"/>
              <a:gd name="connsiteY40" fmla="*/ 8439208 h 8439208"/>
              <a:gd name="connsiteX41" fmla="*/ 5348556 w 6467800"/>
              <a:gd name="connsiteY41" fmla="*/ 8367018 h 8439208"/>
              <a:gd name="connsiteX0" fmla="*/ 5348556 w 6467800"/>
              <a:gd name="connsiteY0" fmla="*/ 8463271 h 8463271"/>
              <a:gd name="connsiteX1" fmla="*/ 4843230 w 6467800"/>
              <a:gd name="connsiteY1" fmla="*/ 7572934 h 8463271"/>
              <a:gd name="connsiteX2" fmla="*/ 4193525 w 6467800"/>
              <a:gd name="connsiteY2" fmla="*/ 6417903 h 8463271"/>
              <a:gd name="connsiteX3" fmla="*/ 4097272 w 6467800"/>
              <a:gd name="connsiteY3" fmla="*/ 5840387 h 8463271"/>
              <a:gd name="connsiteX4" fmla="*/ 4843230 w 6467800"/>
              <a:gd name="connsiteY4" fmla="*/ 5431313 h 8463271"/>
              <a:gd name="connsiteX5" fmla="*/ 5950135 w 6467800"/>
              <a:gd name="connsiteY5" fmla="*/ 5022240 h 8463271"/>
              <a:gd name="connsiteX6" fmla="*/ 6407335 w 6467800"/>
              <a:gd name="connsiteY6" fmla="*/ 4781608 h 8463271"/>
              <a:gd name="connsiteX7" fmla="*/ 6287020 w 6467800"/>
              <a:gd name="connsiteY7" fmla="*/ 4468787 h 8463271"/>
              <a:gd name="connsiteX8" fmla="*/ 4819167 w 6467800"/>
              <a:gd name="connsiteY8" fmla="*/ 4805671 h 8463271"/>
              <a:gd name="connsiteX9" fmla="*/ 3640072 w 6467800"/>
              <a:gd name="connsiteY9" fmla="*/ 5070366 h 8463271"/>
              <a:gd name="connsiteX10" fmla="*/ 3279125 w 6467800"/>
              <a:gd name="connsiteY10" fmla="*/ 5094429 h 8463271"/>
              <a:gd name="connsiteX11" fmla="*/ 2918178 w 6467800"/>
              <a:gd name="connsiteY11" fmla="*/ 4829734 h 8463271"/>
              <a:gd name="connsiteX12" fmla="*/ 2557230 w 6467800"/>
              <a:gd name="connsiteY12" fmla="*/ 3843145 h 8463271"/>
              <a:gd name="connsiteX13" fmla="*/ 2870051 w 6467800"/>
              <a:gd name="connsiteY13" fmla="*/ 3121250 h 8463271"/>
              <a:gd name="connsiteX14" fmla="*/ 3519756 w 6467800"/>
              <a:gd name="connsiteY14" fmla="*/ 2712176 h 8463271"/>
              <a:gd name="connsiteX15" fmla="*/ 4434156 w 6467800"/>
              <a:gd name="connsiteY15" fmla="*/ 2519671 h 8463271"/>
              <a:gd name="connsiteX16" fmla="*/ 5083862 w 6467800"/>
              <a:gd name="connsiteY16" fmla="*/ 2230913 h 8463271"/>
              <a:gd name="connsiteX17" fmla="*/ 4891356 w 6467800"/>
              <a:gd name="connsiteY17" fmla="*/ 1677461 h 8463271"/>
              <a:gd name="connsiteX18" fmla="*/ 4361967 w 6467800"/>
              <a:gd name="connsiteY18" fmla="*/ 1436829 h 8463271"/>
              <a:gd name="connsiteX19" fmla="*/ 4602599 w 6467800"/>
              <a:gd name="connsiteY19" fmla="*/ 666808 h 8463271"/>
              <a:gd name="connsiteX20" fmla="*/ 4386030 w 6467800"/>
              <a:gd name="connsiteY20" fmla="*/ 281797 h 8463271"/>
              <a:gd name="connsiteX21" fmla="*/ 4217588 w 6467800"/>
              <a:gd name="connsiteY21" fmla="*/ 17103 h 8463271"/>
              <a:gd name="connsiteX22" fmla="*/ 3736325 w 6467800"/>
              <a:gd name="connsiteY22" fmla="*/ 161482 h 8463271"/>
              <a:gd name="connsiteX23" fmla="*/ 3591946 w 6467800"/>
              <a:gd name="connsiteY23" fmla="*/ 1244324 h 8463271"/>
              <a:gd name="connsiteX24" fmla="*/ 3255062 w 6467800"/>
              <a:gd name="connsiteY24" fmla="*/ 1701524 h 8463271"/>
              <a:gd name="connsiteX25" fmla="*/ 2605356 w 6467800"/>
              <a:gd name="connsiteY25" fmla="*/ 1701524 h 8463271"/>
              <a:gd name="connsiteX26" fmla="*/ 2460978 w 6467800"/>
              <a:gd name="connsiteY26" fmla="*/ 1364640 h 8463271"/>
              <a:gd name="connsiteX27" fmla="*/ 2460978 w 6467800"/>
              <a:gd name="connsiteY27" fmla="*/ 666808 h 8463271"/>
              <a:gd name="connsiteX28" fmla="*/ 1859399 w 6467800"/>
              <a:gd name="connsiteY28" fmla="*/ 811187 h 8463271"/>
              <a:gd name="connsiteX29" fmla="*/ 1883462 w 6467800"/>
              <a:gd name="connsiteY29" fmla="*/ 1677461 h 8463271"/>
              <a:gd name="connsiteX30" fmla="*/ 1979714 w 6467800"/>
              <a:gd name="connsiteY30" fmla="*/ 2279040 h 8463271"/>
              <a:gd name="connsiteX31" fmla="*/ 1859399 w 6467800"/>
              <a:gd name="connsiteY31" fmla="*/ 3073124 h 8463271"/>
              <a:gd name="connsiteX32" fmla="*/ 1618767 w 6467800"/>
              <a:gd name="connsiteY32" fmla="*/ 3674703 h 8463271"/>
              <a:gd name="connsiteX33" fmla="*/ 920935 w 6467800"/>
              <a:gd name="connsiteY33" fmla="*/ 3819082 h 8463271"/>
              <a:gd name="connsiteX34" fmla="*/ 415609 w 6467800"/>
              <a:gd name="connsiteY34" fmla="*/ 3722829 h 8463271"/>
              <a:gd name="connsiteX35" fmla="*/ 6535 w 6467800"/>
              <a:gd name="connsiteY35" fmla="*/ 4396597 h 8463271"/>
              <a:gd name="connsiteX36" fmla="*/ 223104 w 6467800"/>
              <a:gd name="connsiteY36" fmla="*/ 5551629 h 8463271"/>
              <a:gd name="connsiteX37" fmla="*/ 969062 w 6467800"/>
              <a:gd name="connsiteY37" fmla="*/ 6706661 h 8463271"/>
              <a:gd name="connsiteX38" fmla="*/ 1618767 w 6467800"/>
              <a:gd name="connsiteY38" fmla="*/ 7837629 h 8463271"/>
              <a:gd name="connsiteX39" fmla="*/ 2100030 w 6467800"/>
              <a:gd name="connsiteY39" fmla="*/ 8270766 h 8463271"/>
              <a:gd name="connsiteX40" fmla="*/ 2557230 w 6467800"/>
              <a:gd name="connsiteY40" fmla="*/ 8439208 h 8463271"/>
              <a:gd name="connsiteX41" fmla="*/ 5348556 w 6467800"/>
              <a:gd name="connsiteY41" fmla="*/ 8463271 h 84632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6467800" h="8463271">
                <a:moveTo>
                  <a:pt x="5348556" y="8463271"/>
                </a:moveTo>
                <a:cubicBezTo>
                  <a:pt x="5729556" y="8318892"/>
                  <a:pt x="5035735" y="7913829"/>
                  <a:pt x="4843230" y="7572934"/>
                </a:cubicBezTo>
                <a:cubicBezTo>
                  <a:pt x="4650725" y="7232039"/>
                  <a:pt x="4317851" y="6706661"/>
                  <a:pt x="4193525" y="6417903"/>
                </a:cubicBezTo>
                <a:cubicBezTo>
                  <a:pt x="4069199" y="6129145"/>
                  <a:pt x="3988988" y="6004819"/>
                  <a:pt x="4097272" y="5840387"/>
                </a:cubicBezTo>
                <a:cubicBezTo>
                  <a:pt x="4205556" y="5675955"/>
                  <a:pt x="4534419" y="5567671"/>
                  <a:pt x="4843230" y="5431313"/>
                </a:cubicBezTo>
                <a:cubicBezTo>
                  <a:pt x="5152040" y="5294955"/>
                  <a:pt x="5689451" y="5130524"/>
                  <a:pt x="5950135" y="5022240"/>
                </a:cubicBezTo>
                <a:cubicBezTo>
                  <a:pt x="6210819" y="4913956"/>
                  <a:pt x="6351188" y="4873850"/>
                  <a:pt x="6407335" y="4781608"/>
                </a:cubicBezTo>
                <a:cubicBezTo>
                  <a:pt x="6463483" y="4689366"/>
                  <a:pt x="6551715" y="4464776"/>
                  <a:pt x="6287020" y="4468787"/>
                </a:cubicBezTo>
                <a:cubicBezTo>
                  <a:pt x="6022325" y="4472797"/>
                  <a:pt x="4819167" y="4805671"/>
                  <a:pt x="4819167" y="4805671"/>
                </a:cubicBezTo>
                <a:cubicBezTo>
                  <a:pt x="4378009" y="4905934"/>
                  <a:pt x="3896746" y="5022240"/>
                  <a:pt x="3640072" y="5070366"/>
                </a:cubicBezTo>
                <a:cubicBezTo>
                  <a:pt x="3383398" y="5118492"/>
                  <a:pt x="3399441" y="5134534"/>
                  <a:pt x="3279125" y="5094429"/>
                </a:cubicBezTo>
                <a:cubicBezTo>
                  <a:pt x="3158809" y="5054324"/>
                  <a:pt x="3038494" y="5038281"/>
                  <a:pt x="2918178" y="4829734"/>
                </a:cubicBezTo>
                <a:cubicBezTo>
                  <a:pt x="2797862" y="4621187"/>
                  <a:pt x="2565251" y="4127892"/>
                  <a:pt x="2557230" y="3843145"/>
                </a:cubicBezTo>
                <a:cubicBezTo>
                  <a:pt x="2549209" y="3558398"/>
                  <a:pt x="2709630" y="3309745"/>
                  <a:pt x="2870051" y="3121250"/>
                </a:cubicBezTo>
                <a:cubicBezTo>
                  <a:pt x="3030472" y="2932755"/>
                  <a:pt x="3259072" y="2812439"/>
                  <a:pt x="3519756" y="2712176"/>
                </a:cubicBezTo>
                <a:cubicBezTo>
                  <a:pt x="3780440" y="2611913"/>
                  <a:pt x="4173472" y="2599881"/>
                  <a:pt x="4434156" y="2519671"/>
                </a:cubicBezTo>
                <a:cubicBezTo>
                  <a:pt x="4694840" y="2439460"/>
                  <a:pt x="5007662" y="2371281"/>
                  <a:pt x="5083862" y="2230913"/>
                </a:cubicBezTo>
                <a:cubicBezTo>
                  <a:pt x="5160062" y="2090545"/>
                  <a:pt x="5011672" y="1809808"/>
                  <a:pt x="4891356" y="1677461"/>
                </a:cubicBezTo>
                <a:cubicBezTo>
                  <a:pt x="4771040" y="1545114"/>
                  <a:pt x="4410093" y="1605271"/>
                  <a:pt x="4361967" y="1436829"/>
                </a:cubicBezTo>
                <a:cubicBezTo>
                  <a:pt x="4313841" y="1268387"/>
                  <a:pt x="4598588" y="859313"/>
                  <a:pt x="4602599" y="666808"/>
                </a:cubicBezTo>
                <a:cubicBezTo>
                  <a:pt x="4606609" y="474303"/>
                  <a:pt x="4450198" y="390081"/>
                  <a:pt x="4386030" y="281797"/>
                </a:cubicBezTo>
                <a:cubicBezTo>
                  <a:pt x="4321862" y="173513"/>
                  <a:pt x="4325872" y="37155"/>
                  <a:pt x="4217588" y="17103"/>
                </a:cubicBezTo>
                <a:cubicBezTo>
                  <a:pt x="4109304" y="-2949"/>
                  <a:pt x="3840599" y="-43055"/>
                  <a:pt x="3736325" y="161482"/>
                </a:cubicBezTo>
                <a:cubicBezTo>
                  <a:pt x="3632051" y="366019"/>
                  <a:pt x="3672156" y="987650"/>
                  <a:pt x="3591946" y="1244324"/>
                </a:cubicBezTo>
                <a:cubicBezTo>
                  <a:pt x="3511736" y="1500998"/>
                  <a:pt x="3419494" y="1625324"/>
                  <a:pt x="3255062" y="1701524"/>
                </a:cubicBezTo>
                <a:cubicBezTo>
                  <a:pt x="3090630" y="1777724"/>
                  <a:pt x="2737703" y="1757671"/>
                  <a:pt x="2605356" y="1701524"/>
                </a:cubicBezTo>
                <a:cubicBezTo>
                  <a:pt x="2473009" y="1645377"/>
                  <a:pt x="2485041" y="1537093"/>
                  <a:pt x="2460978" y="1364640"/>
                </a:cubicBezTo>
                <a:cubicBezTo>
                  <a:pt x="2436915" y="1192187"/>
                  <a:pt x="2561241" y="759050"/>
                  <a:pt x="2460978" y="666808"/>
                </a:cubicBezTo>
                <a:cubicBezTo>
                  <a:pt x="2360715" y="574566"/>
                  <a:pt x="1955652" y="642745"/>
                  <a:pt x="1859399" y="811187"/>
                </a:cubicBezTo>
                <a:cubicBezTo>
                  <a:pt x="1763146" y="979629"/>
                  <a:pt x="1863410" y="1432819"/>
                  <a:pt x="1883462" y="1677461"/>
                </a:cubicBezTo>
                <a:cubicBezTo>
                  <a:pt x="1903514" y="1922103"/>
                  <a:pt x="1983724" y="2046430"/>
                  <a:pt x="1979714" y="2279040"/>
                </a:cubicBezTo>
                <a:cubicBezTo>
                  <a:pt x="1975704" y="2511650"/>
                  <a:pt x="1919557" y="2840513"/>
                  <a:pt x="1859399" y="3073124"/>
                </a:cubicBezTo>
                <a:cubicBezTo>
                  <a:pt x="1799241" y="3305735"/>
                  <a:pt x="1775178" y="3550377"/>
                  <a:pt x="1618767" y="3674703"/>
                </a:cubicBezTo>
                <a:cubicBezTo>
                  <a:pt x="1462356" y="3799029"/>
                  <a:pt x="1121461" y="3811061"/>
                  <a:pt x="920935" y="3819082"/>
                </a:cubicBezTo>
                <a:cubicBezTo>
                  <a:pt x="720409" y="3827103"/>
                  <a:pt x="568009" y="3626577"/>
                  <a:pt x="415609" y="3722829"/>
                </a:cubicBezTo>
                <a:cubicBezTo>
                  <a:pt x="263209" y="3819081"/>
                  <a:pt x="38619" y="4091797"/>
                  <a:pt x="6535" y="4396597"/>
                </a:cubicBezTo>
                <a:cubicBezTo>
                  <a:pt x="-25549" y="4701397"/>
                  <a:pt x="62683" y="5166618"/>
                  <a:pt x="223104" y="5551629"/>
                </a:cubicBezTo>
                <a:cubicBezTo>
                  <a:pt x="383525" y="5936640"/>
                  <a:pt x="736452" y="6325661"/>
                  <a:pt x="969062" y="6706661"/>
                </a:cubicBezTo>
                <a:cubicBezTo>
                  <a:pt x="1201672" y="7087661"/>
                  <a:pt x="1430272" y="7576945"/>
                  <a:pt x="1618767" y="7837629"/>
                </a:cubicBezTo>
                <a:cubicBezTo>
                  <a:pt x="1807262" y="8098313"/>
                  <a:pt x="1943619" y="8170503"/>
                  <a:pt x="2100030" y="8270766"/>
                </a:cubicBezTo>
                <a:cubicBezTo>
                  <a:pt x="2256441" y="8371029"/>
                  <a:pt x="2015809" y="8407124"/>
                  <a:pt x="2557230" y="8439208"/>
                </a:cubicBezTo>
                <a:cubicBezTo>
                  <a:pt x="3098651" y="8471292"/>
                  <a:pt x="4418114" y="8455250"/>
                  <a:pt x="5348556" y="8463271"/>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3D07BD18-AB3F-4850-9FD9-FBAF7A09EB30}"/>
              </a:ext>
            </a:extLst>
          </p:cNvPr>
          <p:cNvSpPr/>
          <p:nvPr/>
        </p:nvSpPr>
        <p:spPr>
          <a:xfrm>
            <a:off x="1298686" y="14900320"/>
            <a:ext cx="3664687" cy="3068052"/>
          </a:xfrm>
          <a:custGeom>
            <a:avLst/>
            <a:gdLst>
              <a:gd name="connsiteX0" fmla="*/ 3489883 w 3496069"/>
              <a:gd name="connsiteY0" fmla="*/ 3098922 h 3200781"/>
              <a:gd name="connsiteX1" fmla="*/ 2455168 w 3496069"/>
              <a:gd name="connsiteY1" fmla="*/ 1631069 h 3200781"/>
              <a:gd name="connsiteX2" fmla="*/ 1564831 w 3496069"/>
              <a:gd name="connsiteY2" fmla="*/ 548227 h 3200781"/>
              <a:gd name="connsiteX3" fmla="*/ 1276073 w 3496069"/>
              <a:gd name="connsiteY3" fmla="*/ 187280 h 3200781"/>
              <a:gd name="connsiteX4" fmla="*/ 602304 w 3496069"/>
              <a:gd name="connsiteY4" fmla="*/ 18838 h 3200781"/>
              <a:gd name="connsiteX5" fmla="*/ 481989 w 3496069"/>
              <a:gd name="connsiteY5" fmla="*/ 620417 h 3200781"/>
              <a:gd name="connsiteX6" fmla="*/ 726 w 3496069"/>
              <a:gd name="connsiteY6" fmla="*/ 885112 h 3200781"/>
              <a:gd name="connsiteX7" fmla="*/ 602304 w 3496069"/>
              <a:gd name="connsiteY7" fmla="*/ 1992017 h 3200781"/>
              <a:gd name="connsiteX8" fmla="*/ 1203883 w 3496069"/>
              <a:gd name="connsiteY8" fmla="*/ 2737975 h 3200781"/>
              <a:gd name="connsiteX9" fmla="*/ 1348262 w 3496069"/>
              <a:gd name="connsiteY9" fmla="*/ 3050796 h 3200781"/>
              <a:gd name="connsiteX10" fmla="*/ 1949841 w 3496069"/>
              <a:gd name="connsiteY10" fmla="*/ 3074859 h 3200781"/>
              <a:gd name="connsiteX11" fmla="*/ 3489883 w 3496069"/>
              <a:gd name="connsiteY11" fmla="*/ 3098922 h 3200781"/>
              <a:gd name="connsiteX0" fmla="*/ 3499932 w 3506058"/>
              <a:gd name="connsiteY0" fmla="*/ 3053704 h 3166543"/>
              <a:gd name="connsiteX1" fmla="*/ 2455168 w 3506058"/>
              <a:gd name="connsiteY1" fmla="*/ 1631069 h 3166543"/>
              <a:gd name="connsiteX2" fmla="*/ 1564831 w 3506058"/>
              <a:gd name="connsiteY2" fmla="*/ 548227 h 3166543"/>
              <a:gd name="connsiteX3" fmla="*/ 1276073 w 3506058"/>
              <a:gd name="connsiteY3" fmla="*/ 187280 h 3166543"/>
              <a:gd name="connsiteX4" fmla="*/ 602304 w 3506058"/>
              <a:gd name="connsiteY4" fmla="*/ 18838 h 3166543"/>
              <a:gd name="connsiteX5" fmla="*/ 481989 w 3506058"/>
              <a:gd name="connsiteY5" fmla="*/ 620417 h 3166543"/>
              <a:gd name="connsiteX6" fmla="*/ 726 w 3506058"/>
              <a:gd name="connsiteY6" fmla="*/ 885112 h 3166543"/>
              <a:gd name="connsiteX7" fmla="*/ 602304 w 3506058"/>
              <a:gd name="connsiteY7" fmla="*/ 1992017 h 3166543"/>
              <a:gd name="connsiteX8" fmla="*/ 1203883 w 3506058"/>
              <a:gd name="connsiteY8" fmla="*/ 2737975 h 3166543"/>
              <a:gd name="connsiteX9" fmla="*/ 1348262 w 3506058"/>
              <a:gd name="connsiteY9" fmla="*/ 3050796 h 3166543"/>
              <a:gd name="connsiteX10" fmla="*/ 1949841 w 3506058"/>
              <a:gd name="connsiteY10" fmla="*/ 3074859 h 3166543"/>
              <a:gd name="connsiteX11" fmla="*/ 3499932 w 3506058"/>
              <a:gd name="connsiteY11" fmla="*/ 3053704 h 3166543"/>
              <a:gd name="connsiteX0" fmla="*/ 3499932 w 3524449"/>
              <a:gd name="connsiteY0" fmla="*/ 3053704 h 3170665"/>
              <a:gd name="connsiteX1" fmla="*/ 2455168 w 3524449"/>
              <a:gd name="connsiteY1" fmla="*/ 1631069 h 3170665"/>
              <a:gd name="connsiteX2" fmla="*/ 1564831 w 3524449"/>
              <a:gd name="connsiteY2" fmla="*/ 548227 h 3170665"/>
              <a:gd name="connsiteX3" fmla="*/ 1276073 w 3524449"/>
              <a:gd name="connsiteY3" fmla="*/ 187280 h 3170665"/>
              <a:gd name="connsiteX4" fmla="*/ 602304 w 3524449"/>
              <a:gd name="connsiteY4" fmla="*/ 18838 h 3170665"/>
              <a:gd name="connsiteX5" fmla="*/ 481989 w 3524449"/>
              <a:gd name="connsiteY5" fmla="*/ 620417 h 3170665"/>
              <a:gd name="connsiteX6" fmla="*/ 726 w 3524449"/>
              <a:gd name="connsiteY6" fmla="*/ 885112 h 3170665"/>
              <a:gd name="connsiteX7" fmla="*/ 602304 w 3524449"/>
              <a:gd name="connsiteY7" fmla="*/ 1992017 h 3170665"/>
              <a:gd name="connsiteX8" fmla="*/ 1203883 w 3524449"/>
              <a:gd name="connsiteY8" fmla="*/ 2737975 h 3170665"/>
              <a:gd name="connsiteX9" fmla="*/ 1348262 w 3524449"/>
              <a:gd name="connsiteY9" fmla="*/ 3050796 h 3170665"/>
              <a:gd name="connsiteX10" fmla="*/ 3499932 w 3524449"/>
              <a:gd name="connsiteY10" fmla="*/ 3053704 h 3170665"/>
              <a:gd name="connsiteX0" fmla="*/ 3499932 w 3524449"/>
              <a:gd name="connsiteY0" fmla="*/ 3053704 h 3053704"/>
              <a:gd name="connsiteX1" fmla="*/ 2455168 w 3524449"/>
              <a:gd name="connsiteY1" fmla="*/ 1631069 h 3053704"/>
              <a:gd name="connsiteX2" fmla="*/ 1564831 w 3524449"/>
              <a:gd name="connsiteY2" fmla="*/ 548227 h 3053704"/>
              <a:gd name="connsiteX3" fmla="*/ 1276073 w 3524449"/>
              <a:gd name="connsiteY3" fmla="*/ 187280 h 3053704"/>
              <a:gd name="connsiteX4" fmla="*/ 602304 w 3524449"/>
              <a:gd name="connsiteY4" fmla="*/ 18838 h 3053704"/>
              <a:gd name="connsiteX5" fmla="*/ 481989 w 3524449"/>
              <a:gd name="connsiteY5" fmla="*/ 620417 h 3053704"/>
              <a:gd name="connsiteX6" fmla="*/ 726 w 3524449"/>
              <a:gd name="connsiteY6" fmla="*/ 885112 h 3053704"/>
              <a:gd name="connsiteX7" fmla="*/ 602304 w 3524449"/>
              <a:gd name="connsiteY7" fmla="*/ 1992017 h 3053704"/>
              <a:gd name="connsiteX8" fmla="*/ 1203883 w 3524449"/>
              <a:gd name="connsiteY8" fmla="*/ 2737975 h 3053704"/>
              <a:gd name="connsiteX9" fmla="*/ 1348262 w 3524449"/>
              <a:gd name="connsiteY9" fmla="*/ 3050796 h 3053704"/>
              <a:gd name="connsiteX10" fmla="*/ 3499932 w 3524449"/>
              <a:gd name="connsiteY10" fmla="*/ 3053704 h 3053704"/>
              <a:gd name="connsiteX0" fmla="*/ 3499932 w 3664687"/>
              <a:gd name="connsiteY0" fmla="*/ 3053704 h 3068052"/>
              <a:gd name="connsiteX1" fmla="*/ 3398918 w 3664687"/>
              <a:gd name="connsiteY1" fmla="*/ 2850093 h 3068052"/>
              <a:gd name="connsiteX2" fmla="*/ 2455168 w 3664687"/>
              <a:gd name="connsiteY2" fmla="*/ 1631069 h 3068052"/>
              <a:gd name="connsiteX3" fmla="*/ 1564831 w 3664687"/>
              <a:gd name="connsiteY3" fmla="*/ 548227 h 3068052"/>
              <a:gd name="connsiteX4" fmla="*/ 1276073 w 3664687"/>
              <a:gd name="connsiteY4" fmla="*/ 187280 h 3068052"/>
              <a:gd name="connsiteX5" fmla="*/ 602304 w 3664687"/>
              <a:gd name="connsiteY5" fmla="*/ 18838 h 3068052"/>
              <a:gd name="connsiteX6" fmla="*/ 481989 w 3664687"/>
              <a:gd name="connsiteY6" fmla="*/ 620417 h 3068052"/>
              <a:gd name="connsiteX7" fmla="*/ 726 w 3664687"/>
              <a:gd name="connsiteY7" fmla="*/ 885112 h 3068052"/>
              <a:gd name="connsiteX8" fmla="*/ 602304 w 3664687"/>
              <a:gd name="connsiteY8" fmla="*/ 1992017 h 3068052"/>
              <a:gd name="connsiteX9" fmla="*/ 1203883 w 3664687"/>
              <a:gd name="connsiteY9" fmla="*/ 2737975 h 3068052"/>
              <a:gd name="connsiteX10" fmla="*/ 1348262 w 3664687"/>
              <a:gd name="connsiteY10" fmla="*/ 3050796 h 3068052"/>
              <a:gd name="connsiteX11" fmla="*/ 3499932 w 3664687"/>
              <a:gd name="connsiteY11" fmla="*/ 3053704 h 3068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664687" h="3068052">
                <a:moveTo>
                  <a:pt x="3499932" y="3053704"/>
                </a:moveTo>
                <a:cubicBezTo>
                  <a:pt x="3841708" y="3020253"/>
                  <a:pt x="3573045" y="3087199"/>
                  <a:pt x="3398918" y="2850093"/>
                </a:cubicBezTo>
                <a:cubicBezTo>
                  <a:pt x="3224791" y="2612987"/>
                  <a:pt x="2760849" y="2014713"/>
                  <a:pt x="2455168" y="1631069"/>
                </a:cubicBezTo>
                <a:cubicBezTo>
                  <a:pt x="2149487" y="1247425"/>
                  <a:pt x="1761347" y="788858"/>
                  <a:pt x="1564831" y="548227"/>
                </a:cubicBezTo>
                <a:cubicBezTo>
                  <a:pt x="1368315" y="307596"/>
                  <a:pt x="1436494" y="275511"/>
                  <a:pt x="1276073" y="187280"/>
                </a:cubicBezTo>
                <a:cubicBezTo>
                  <a:pt x="1115652" y="99049"/>
                  <a:pt x="734651" y="-53351"/>
                  <a:pt x="602304" y="18838"/>
                </a:cubicBezTo>
                <a:cubicBezTo>
                  <a:pt x="469957" y="91027"/>
                  <a:pt x="582252" y="476038"/>
                  <a:pt x="481989" y="620417"/>
                </a:cubicBezTo>
                <a:cubicBezTo>
                  <a:pt x="381726" y="764796"/>
                  <a:pt x="-19326" y="656512"/>
                  <a:pt x="726" y="885112"/>
                </a:cubicBezTo>
                <a:cubicBezTo>
                  <a:pt x="20778" y="1113712"/>
                  <a:pt x="401778" y="1683207"/>
                  <a:pt x="602304" y="1992017"/>
                </a:cubicBezTo>
                <a:cubicBezTo>
                  <a:pt x="802830" y="2300827"/>
                  <a:pt x="1079557" y="2561512"/>
                  <a:pt x="1203883" y="2737975"/>
                </a:cubicBezTo>
                <a:cubicBezTo>
                  <a:pt x="1328209" y="2914438"/>
                  <a:pt x="1223936" y="2994649"/>
                  <a:pt x="1348262" y="3050796"/>
                </a:cubicBezTo>
                <a:cubicBezTo>
                  <a:pt x="2065485" y="3051765"/>
                  <a:pt x="3158156" y="3087155"/>
                  <a:pt x="3499932" y="3053704"/>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293901E6-E31E-4A3C-A753-C0C63F78239E}"/>
              </a:ext>
            </a:extLst>
          </p:cNvPr>
          <p:cNvSpPr/>
          <p:nvPr/>
        </p:nvSpPr>
        <p:spPr>
          <a:xfrm>
            <a:off x="409074" y="3729789"/>
            <a:ext cx="2526631" cy="13090358"/>
          </a:xfrm>
          <a:custGeom>
            <a:avLst/>
            <a:gdLst>
              <a:gd name="connsiteX0" fmla="*/ 2526631 w 2526631"/>
              <a:gd name="connsiteY0" fmla="*/ 0 h 13090358"/>
              <a:gd name="connsiteX1" fmla="*/ 1804737 w 2526631"/>
              <a:gd name="connsiteY1" fmla="*/ 625643 h 13090358"/>
              <a:gd name="connsiteX2" fmla="*/ 1395663 w 2526631"/>
              <a:gd name="connsiteY2" fmla="*/ 1299411 h 13090358"/>
              <a:gd name="connsiteX3" fmla="*/ 1227221 w 2526631"/>
              <a:gd name="connsiteY3" fmla="*/ 1732548 h 13090358"/>
              <a:gd name="connsiteX4" fmla="*/ 1130968 w 2526631"/>
              <a:gd name="connsiteY4" fmla="*/ 3585411 h 13090358"/>
              <a:gd name="connsiteX5" fmla="*/ 890337 w 2526631"/>
              <a:gd name="connsiteY5" fmla="*/ 6136106 h 13090358"/>
              <a:gd name="connsiteX6" fmla="*/ 770021 w 2526631"/>
              <a:gd name="connsiteY6" fmla="*/ 8277727 h 13090358"/>
              <a:gd name="connsiteX7" fmla="*/ 553452 w 2526631"/>
              <a:gd name="connsiteY7" fmla="*/ 10756232 h 13090358"/>
              <a:gd name="connsiteX8" fmla="*/ 529389 w 2526631"/>
              <a:gd name="connsiteY8" fmla="*/ 12512843 h 13090358"/>
              <a:gd name="connsiteX9" fmla="*/ 0 w 2526631"/>
              <a:gd name="connsiteY9" fmla="*/ 13090358 h 1309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526631" h="13090358">
                <a:moveTo>
                  <a:pt x="2526631" y="0"/>
                </a:moveTo>
                <a:cubicBezTo>
                  <a:pt x="2259931" y="204537"/>
                  <a:pt x="1993232" y="409075"/>
                  <a:pt x="1804737" y="625643"/>
                </a:cubicBezTo>
                <a:cubicBezTo>
                  <a:pt x="1616242" y="842212"/>
                  <a:pt x="1491916" y="1114927"/>
                  <a:pt x="1395663" y="1299411"/>
                </a:cubicBezTo>
                <a:cubicBezTo>
                  <a:pt x="1299410" y="1483895"/>
                  <a:pt x="1271337" y="1351548"/>
                  <a:pt x="1227221" y="1732548"/>
                </a:cubicBezTo>
                <a:cubicBezTo>
                  <a:pt x="1183105" y="2113548"/>
                  <a:pt x="1187115" y="2851485"/>
                  <a:pt x="1130968" y="3585411"/>
                </a:cubicBezTo>
                <a:cubicBezTo>
                  <a:pt x="1074821" y="4319337"/>
                  <a:pt x="950495" y="5354053"/>
                  <a:pt x="890337" y="6136106"/>
                </a:cubicBezTo>
                <a:cubicBezTo>
                  <a:pt x="830179" y="6918159"/>
                  <a:pt x="826168" y="7507706"/>
                  <a:pt x="770021" y="8277727"/>
                </a:cubicBezTo>
                <a:cubicBezTo>
                  <a:pt x="713874" y="9047748"/>
                  <a:pt x="593557" y="10050379"/>
                  <a:pt x="553452" y="10756232"/>
                </a:cubicBezTo>
                <a:cubicBezTo>
                  <a:pt x="513347" y="11462085"/>
                  <a:pt x="621631" y="12123822"/>
                  <a:pt x="529389" y="12512843"/>
                </a:cubicBezTo>
                <a:cubicBezTo>
                  <a:pt x="437147" y="12901864"/>
                  <a:pt x="116305" y="13054263"/>
                  <a:pt x="0" y="13090358"/>
                </a:cubicBezTo>
              </a:path>
            </a:pathLst>
          </a:custGeom>
          <a:noFill/>
          <a:ln w="1524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7CB304BD-0D08-4F1D-8D7E-2FCAC7FFE637}"/>
              </a:ext>
            </a:extLst>
          </p:cNvPr>
          <p:cNvSpPr/>
          <p:nvPr/>
        </p:nvSpPr>
        <p:spPr>
          <a:xfrm>
            <a:off x="649705" y="3729789"/>
            <a:ext cx="938463" cy="1540043"/>
          </a:xfrm>
          <a:custGeom>
            <a:avLst/>
            <a:gdLst>
              <a:gd name="connsiteX0" fmla="*/ 0 w 938463"/>
              <a:gd name="connsiteY0" fmla="*/ 0 h 1540043"/>
              <a:gd name="connsiteX1" fmla="*/ 433137 w 938463"/>
              <a:gd name="connsiteY1" fmla="*/ 697832 h 1540043"/>
              <a:gd name="connsiteX2" fmla="*/ 745958 w 938463"/>
              <a:gd name="connsiteY2" fmla="*/ 1251285 h 1540043"/>
              <a:gd name="connsiteX3" fmla="*/ 938463 w 938463"/>
              <a:gd name="connsiteY3" fmla="*/ 1540043 h 1540043"/>
            </a:gdLst>
            <a:ahLst/>
            <a:cxnLst>
              <a:cxn ang="0">
                <a:pos x="connsiteX0" y="connsiteY0"/>
              </a:cxn>
              <a:cxn ang="0">
                <a:pos x="connsiteX1" y="connsiteY1"/>
              </a:cxn>
              <a:cxn ang="0">
                <a:pos x="connsiteX2" y="connsiteY2"/>
              </a:cxn>
              <a:cxn ang="0">
                <a:pos x="connsiteX3" y="connsiteY3"/>
              </a:cxn>
            </a:cxnLst>
            <a:rect l="l" t="t" r="r" b="b"/>
            <a:pathLst>
              <a:path w="938463" h="1540043">
                <a:moveTo>
                  <a:pt x="0" y="0"/>
                </a:moveTo>
                <a:cubicBezTo>
                  <a:pt x="154405" y="244642"/>
                  <a:pt x="308811" y="489285"/>
                  <a:pt x="433137" y="697832"/>
                </a:cubicBezTo>
                <a:cubicBezTo>
                  <a:pt x="557463" y="906379"/>
                  <a:pt x="661737" y="1110916"/>
                  <a:pt x="745958" y="1251285"/>
                </a:cubicBezTo>
                <a:cubicBezTo>
                  <a:pt x="830179" y="1391654"/>
                  <a:pt x="878305" y="1532022"/>
                  <a:pt x="938463" y="1540043"/>
                </a:cubicBezTo>
              </a:path>
            </a:pathLst>
          </a:custGeom>
          <a:noFill/>
          <a:ln w="152400" cmpd="dbl">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D3039509-C93B-464E-9D48-357DD371332F}"/>
              </a:ext>
            </a:extLst>
          </p:cNvPr>
          <p:cNvSpPr/>
          <p:nvPr/>
        </p:nvSpPr>
        <p:spPr>
          <a:xfrm>
            <a:off x="25555074" y="7507705"/>
            <a:ext cx="1491915" cy="3441032"/>
          </a:xfrm>
          <a:custGeom>
            <a:avLst/>
            <a:gdLst>
              <a:gd name="connsiteX0" fmla="*/ 0 w 1491915"/>
              <a:gd name="connsiteY0" fmla="*/ 0 h 3441032"/>
              <a:gd name="connsiteX1" fmla="*/ 1491915 w 1491915"/>
              <a:gd name="connsiteY1" fmla="*/ 3441032 h 3441032"/>
            </a:gdLst>
            <a:ahLst/>
            <a:cxnLst>
              <a:cxn ang="0">
                <a:pos x="connsiteX0" y="connsiteY0"/>
              </a:cxn>
              <a:cxn ang="0">
                <a:pos x="connsiteX1" y="connsiteY1"/>
              </a:cxn>
            </a:cxnLst>
            <a:rect l="l" t="t" r="r" b="b"/>
            <a:pathLst>
              <a:path w="1491915" h="3441032">
                <a:moveTo>
                  <a:pt x="0" y="0"/>
                </a:moveTo>
                <a:lnTo>
                  <a:pt x="1491915" y="3441032"/>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E347C458-05AC-4393-A11E-0B400AABBC2B}"/>
              </a:ext>
            </a:extLst>
          </p:cNvPr>
          <p:cNvSpPr/>
          <p:nvPr/>
        </p:nvSpPr>
        <p:spPr>
          <a:xfrm>
            <a:off x="26349158" y="8831179"/>
            <a:ext cx="745958" cy="457200"/>
          </a:xfrm>
          <a:custGeom>
            <a:avLst/>
            <a:gdLst>
              <a:gd name="connsiteX0" fmla="*/ 0 w 745958"/>
              <a:gd name="connsiteY0" fmla="*/ 457200 h 457200"/>
              <a:gd name="connsiteX1" fmla="*/ 745958 w 745958"/>
              <a:gd name="connsiteY1" fmla="*/ 0 h 457200"/>
            </a:gdLst>
            <a:ahLst/>
            <a:cxnLst>
              <a:cxn ang="0">
                <a:pos x="connsiteX0" y="connsiteY0"/>
              </a:cxn>
              <a:cxn ang="0">
                <a:pos x="connsiteX1" y="connsiteY1"/>
              </a:cxn>
            </a:cxnLst>
            <a:rect l="l" t="t" r="r" b="b"/>
            <a:pathLst>
              <a:path w="745958" h="457200">
                <a:moveTo>
                  <a:pt x="0" y="457200"/>
                </a:moveTo>
                <a:lnTo>
                  <a:pt x="745958"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5B6DABD3-4660-402D-AD36-2DE3EFF040A6}"/>
              </a:ext>
            </a:extLst>
          </p:cNvPr>
          <p:cNvSpPr/>
          <p:nvPr/>
        </p:nvSpPr>
        <p:spPr>
          <a:xfrm>
            <a:off x="23341263" y="7555832"/>
            <a:ext cx="1491916" cy="6376736"/>
          </a:xfrm>
          <a:custGeom>
            <a:avLst/>
            <a:gdLst>
              <a:gd name="connsiteX0" fmla="*/ 0 w 1491916"/>
              <a:gd name="connsiteY0" fmla="*/ 0 h 6376736"/>
              <a:gd name="connsiteX1" fmla="*/ 240632 w 1491916"/>
              <a:gd name="connsiteY1" fmla="*/ 2502568 h 6376736"/>
              <a:gd name="connsiteX2" fmla="*/ 601579 w 1491916"/>
              <a:gd name="connsiteY2" fmla="*/ 4018547 h 6376736"/>
              <a:gd name="connsiteX3" fmla="*/ 1491916 w 1491916"/>
              <a:gd name="connsiteY3" fmla="*/ 6376736 h 6376736"/>
            </a:gdLst>
            <a:ahLst/>
            <a:cxnLst>
              <a:cxn ang="0">
                <a:pos x="connsiteX0" y="connsiteY0"/>
              </a:cxn>
              <a:cxn ang="0">
                <a:pos x="connsiteX1" y="connsiteY1"/>
              </a:cxn>
              <a:cxn ang="0">
                <a:pos x="connsiteX2" y="connsiteY2"/>
              </a:cxn>
              <a:cxn ang="0">
                <a:pos x="connsiteX3" y="connsiteY3"/>
              </a:cxn>
            </a:cxnLst>
            <a:rect l="l" t="t" r="r" b="b"/>
            <a:pathLst>
              <a:path w="1491916" h="6376736">
                <a:moveTo>
                  <a:pt x="0" y="0"/>
                </a:moveTo>
                <a:cubicBezTo>
                  <a:pt x="70184" y="916405"/>
                  <a:pt x="140369" y="1832810"/>
                  <a:pt x="240632" y="2502568"/>
                </a:cubicBezTo>
                <a:cubicBezTo>
                  <a:pt x="340895" y="3172326"/>
                  <a:pt x="393032" y="3372852"/>
                  <a:pt x="601579" y="4018547"/>
                </a:cubicBezTo>
                <a:cubicBezTo>
                  <a:pt x="810126" y="4664242"/>
                  <a:pt x="1363579" y="5995736"/>
                  <a:pt x="1491916" y="6376736"/>
                </a:cubicBez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A2271922-AD9A-4070-8E0B-861E38FB6AAF}"/>
              </a:ext>
            </a:extLst>
          </p:cNvPr>
          <p:cNvSpPr/>
          <p:nvPr/>
        </p:nvSpPr>
        <p:spPr>
          <a:xfrm>
            <a:off x="18817389" y="7940842"/>
            <a:ext cx="8253664" cy="7363326"/>
          </a:xfrm>
          <a:custGeom>
            <a:avLst/>
            <a:gdLst>
              <a:gd name="connsiteX0" fmla="*/ 8253664 w 8253664"/>
              <a:gd name="connsiteY0" fmla="*/ 3946358 h 7363326"/>
              <a:gd name="connsiteX1" fmla="*/ 7315200 w 8253664"/>
              <a:gd name="connsiteY1" fmla="*/ 4547937 h 7363326"/>
              <a:gd name="connsiteX2" fmla="*/ 8109285 w 8253664"/>
              <a:gd name="connsiteY2" fmla="*/ 5293895 h 7363326"/>
              <a:gd name="connsiteX3" fmla="*/ 2695074 w 8253664"/>
              <a:gd name="connsiteY3" fmla="*/ 7363326 h 7363326"/>
              <a:gd name="connsiteX4" fmla="*/ 0 w 8253664"/>
              <a:gd name="connsiteY4" fmla="*/ 0 h 7363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253664" h="7363326">
                <a:moveTo>
                  <a:pt x="8253664" y="3946358"/>
                </a:moveTo>
                <a:lnTo>
                  <a:pt x="7315200" y="4547937"/>
                </a:lnTo>
                <a:lnTo>
                  <a:pt x="8109285" y="5293895"/>
                </a:lnTo>
                <a:lnTo>
                  <a:pt x="2695074" y="7363326"/>
                </a:lnTo>
                <a:lnTo>
                  <a:pt x="0"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F23D7E13-E193-419F-9A28-F428F524D0FE}"/>
              </a:ext>
            </a:extLst>
          </p:cNvPr>
          <p:cNvSpPr/>
          <p:nvPr/>
        </p:nvSpPr>
        <p:spPr>
          <a:xfrm>
            <a:off x="22114042" y="7507705"/>
            <a:ext cx="1973179" cy="6737684"/>
          </a:xfrm>
          <a:custGeom>
            <a:avLst/>
            <a:gdLst>
              <a:gd name="connsiteX0" fmla="*/ 0 w 1973179"/>
              <a:gd name="connsiteY0" fmla="*/ 0 h 6737684"/>
              <a:gd name="connsiteX1" fmla="*/ 0 w 1973179"/>
              <a:gd name="connsiteY1" fmla="*/ 96253 h 6737684"/>
              <a:gd name="connsiteX2" fmla="*/ 770021 w 1973179"/>
              <a:gd name="connsiteY2" fmla="*/ 2598821 h 6737684"/>
              <a:gd name="connsiteX3" fmla="*/ 1058779 w 1973179"/>
              <a:gd name="connsiteY3" fmla="*/ 4499811 h 6737684"/>
              <a:gd name="connsiteX4" fmla="*/ 1467853 w 1973179"/>
              <a:gd name="connsiteY4" fmla="*/ 5606716 h 6737684"/>
              <a:gd name="connsiteX5" fmla="*/ 1973179 w 1973179"/>
              <a:gd name="connsiteY5" fmla="*/ 6737684 h 67376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73179" h="6737684">
                <a:moveTo>
                  <a:pt x="0" y="0"/>
                </a:moveTo>
                <a:lnTo>
                  <a:pt x="0" y="96253"/>
                </a:lnTo>
                <a:lnTo>
                  <a:pt x="770021" y="2598821"/>
                </a:lnTo>
                <a:lnTo>
                  <a:pt x="1058779" y="4499811"/>
                </a:lnTo>
                <a:lnTo>
                  <a:pt x="1467853" y="5606716"/>
                </a:lnTo>
                <a:lnTo>
                  <a:pt x="1973179" y="6737684"/>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0AB42FCE-6E72-4ECD-AE3A-B8BB90E0CAC4}"/>
              </a:ext>
            </a:extLst>
          </p:cNvPr>
          <p:cNvSpPr/>
          <p:nvPr/>
        </p:nvSpPr>
        <p:spPr>
          <a:xfrm>
            <a:off x="20044611" y="10106526"/>
            <a:ext cx="2815389" cy="986590"/>
          </a:xfrm>
          <a:custGeom>
            <a:avLst/>
            <a:gdLst>
              <a:gd name="connsiteX0" fmla="*/ 0 w 2815389"/>
              <a:gd name="connsiteY0" fmla="*/ 986590 h 986590"/>
              <a:gd name="connsiteX1" fmla="*/ 2815389 w 2815389"/>
              <a:gd name="connsiteY1" fmla="*/ 0 h 986590"/>
            </a:gdLst>
            <a:ahLst/>
            <a:cxnLst>
              <a:cxn ang="0">
                <a:pos x="connsiteX0" y="connsiteY0"/>
              </a:cxn>
              <a:cxn ang="0">
                <a:pos x="connsiteX1" y="connsiteY1"/>
              </a:cxn>
            </a:cxnLst>
            <a:rect l="l" t="t" r="r" b="b"/>
            <a:pathLst>
              <a:path w="2815389" h="986590">
                <a:moveTo>
                  <a:pt x="0" y="986590"/>
                </a:moveTo>
                <a:lnTo>
                  <a:pt x="2815389"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802E0216-C137-47B8-83E9-36024AC72730}"/>
              </a:ext>
            </a:extLst>
          </p:cNvPr>
          <p:cNvSpPr/>
          <p:nvPr/>
        </p:nvSpPr>
        <p:spPr>
          <a:xfrm>
            <a:off x="20670253" y="11839074"/>
            <a:ext cx="2478505" cy="986589"/>
          </a:xfrm>
          <a:custGeom>
            <a:avLst/>
            <a:gdLst>
              <a:gd name="connsiteX0" fmla="*/ 0 w 2478505"/>
              <a:gd name="connsiteY0" fmla="*/ 986589 h 986589"/>
              <a:gd name="connsiteX1" fmla="*/ 2478505 w 2478505"/>
              <a:gd name="connsiteY1" fmla="*/ 0 h 986589"/>
            </a:gdLst>
            <a:ahLst/>
            <a:cxnLst>
              <a:cxn ang="0">
                <a:pos x="connsiteX0" y="connsiteY0"/>
              </a:cxn>
              <a:cxn ang="0">
                <a:pos x="connsiteX1" y="connsiteY1"/>
              </a:cxn>
            </a:cxnLst>
            <a:rect l="l" t="t" r="r" b="b"/>
            <a:pathLst>
              <a:path w="2478505" h="986589">
                <a:moveTo>
                  <a:pt x="0" y="986589"/>
                </a:moveTo>
                <a:lnTo>
                  <a:pt x="2478505"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B09D2CEB-7C5C-470D-9DD0-A181DC24F848}"/>
              </a:ext>
            </a:extLst>
          </p:cNvPr>
          <p:cNvSpPr/>
          <p:nvPr/>
        </p:nvSpPr>
        <p:spPr>
          <a:xfrm>
            <a:off x="20983074" y="12849726"/>
            <a:ext cx="2502568" cy="962527"/>
          </a:xfrm>
          <a:custGeom>
            <a:avLst/>
            <a:gdLst>
              <a:gd name="connsiteX0" fmla="*/ 0 w 2502568"/>
              <a:gd name="connsiteY0" fmla="*/ 962527 h 962527"/>
              <a:gd name="connsiteX1" fmla="*/ 2502568 w 2502568"/>
              <a:gd name="connsiteY1" fmla="*/ 0 h 962527"/>
            </a:gdLst>
            <a:ahLst/>
            <a:cxnLst>
              <a:cxn ang="0">
                <a:pos x="connsiteX0" y="connsiteY0"/>
              </a:cxn>
              <a:cxn ang="0">
                <a:pos x="connsiteX1" y="connsiteY1"/>
              </a:cxn>
            </a:cxnLst>
            <a:rect l="l" t="t" r="r" b="b"/>
            <a:pathLst>
              <a:path w="2502568" h="962527">
                <a:moveTo>
                  <a:pt x="0" y="962527"/>
                </a:moveTo>
                <a:lnTo>
                  <a:pt x="2502568"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F03A3EA1-2554-4FA4-8804-85A0FF588D7E}"/>
              </a:ext>
            </a:extLst>
          </p:cNvPr>
          <p:cNvSpPr/>
          <p:nvPr/>
        </p:nvSpPr>
        <p:spPr>
          <a:xfrm>
            <a:off x="21319958" y="13691937"/>
            <a:ext cx="2502568" cy="986589"/>
          </a:xfrm>
          <a:custGeom>
            <a:avLst/>
            <a:gdLst>
              <a:gd name="connsiteX0" fmla="*/ 0 w 2502568"/>
              <a:gd name="connsiteY0" fmla="*/ 986589 h 986589"/>
              <a:gd name="connsiteX1" fmla="*/ 2502568 w 2502568"/>
              <a:gd name="connsiteY1" fmla="*/ 0 h 986589"/>
            </a:gdLst>
            <a:ahLst/>
            <a:cxnLst>
              <a:cxn ang="0">
                <a:pos x="connsiteX0" y="connsiteY0"/>
              </a:cxn>
              <a:cxn ang="0">
                <a:pos x="connsiteX1" y="connsiteY1"/>
              </a:cxn>
            </a:cxnLst>
            <a:rect l="l" t="t" r="r" b="b"/>
            <a:pathLst>
              <a:path w="2502568" h="986589">
                <a:moveTo>
                  <a:pt x="0" y="986589"/>
                </a:moveTo>
                <a:lnTo>
                  <a:pt x="2502568"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89FC0C63-BFCF-4B0D-B69F-F9A8DCBF5CC6}"/>
              </a:ext>
            </a:extLst>
          </p:cNvPr>
          <p:cNvSpPr/>
          <p:nvPr/>
        </p:nvSpPr>
        <p:spPr>
          <a:xfrm>
            <a:off x="19828042" y="13860379"/>
            <a:ext cx="7243011" cy="4114800"/>
          </a:xfrm>
          <a:custGeom>
            <a:avLst/>
            <a:gdLst>
              <a:gd name="connsiteX0" fmla="*/ 7243011 w 7243011"/>
              <a:gd name="connsiteY0" fmla="*/ 0 h 4114800"/>
              <a:gd name="connsiteX1" fmla="*/ 0 w 7243011"/>
              <a:gd name="connsiteY1" fmla="*/ 2671010 h 4114800"/>
              <a:gd name="connsiteX2" fmla="*/ 818147 w 7243011"/>
              <a:gd name="connsiteY2" fmla="*/ 4114800 h 4114800"/>
              <a:gd name="connsiteX3" fmla="*/ 5462337 w 7243011"/>
              <a:gd name="connsiteY3" fmla="*/ 1949116 h 4114800"/>
            </a:gdLst>
            <a:ahLst/>
            <a:cxnLst>
              <a:cxn ang="0">
                <a:pos x="connsiteX0" y="connsiteY0"/>
              </a:cxn>
              <a:cxn ang="0">
                <a:pos x="connsiteX1" y="connsiteY1"/>
              </a:cxn>
              <a:cxn ang="0">
                <a:pos x="connsiteX2" y="connsiteY2"/>
              </a:cxn>
              <a:cxn ang="0">
                <a:pos x="connsiteX3" y="connsiteY3"/>
              </a:cxn>
            </a:cxnLst>
            <a:rect l="l" t="t" r="r" b="b"/>
            <a:pathLst>
              <a:path w="7243011" h="4114800">
                <a:moveTo>
                  <a:pt x="7243011" y="0"/>
                </a:moveTo>
                <a:lnTo>
                  <a:pt x="0" y="2671010"/>
                </a:lnTo>
                <a:lnTo>
                  <a:pt x="818147" y="4114800"/>
                </a:lnTo>
                <a:lnTo>
                  <a:pt x="5462337" y="1949116"/>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B65A6651-5518-4B85-B914-B1E6AC3BB3F3}"/>
              </a:ext>
            </a:extLst>
          </p:cNvPr>
          <p:cNvSpPr/>
          <p:nvPr/>
        </p:nvSpPr>
        <p:spPr>
          <a:xfrm>
            <a:off x="22258421" y="15713242"/>
            <a:ext cx="553453" cy="1227221"/>
          </a:xfrm>
          <a:custGeom>
            <a:avLst/>
            <a:gdLst>
              <a:gd name="connsiteX0" fmla="*/ 0 w 553453"/>
              <a:gd name="connsiteY0" fmla="*/ 0 h 1227221"/>
              <a:gd name="connsiteX1" fmla="*/ 553453 w 553453"/>
              <a:gd name="connsiteY1" fmla="*/ 1227221 h 1227221"/>
            </a:gdLst>
            <a:ahLst/>
            <a:cxnLst>
              <a:cxn ang="0">
                <a:pos x="connsiteX0" y="connsiteY0"/>
              </a:cxn>
              <a:cxn ang="0">
                <a:pos x="connsiteX1" y="connsiteY1"/>
              </a:cxn>
            </a:cxnLst>
            <a:rect l="l" t="t" r="r" b="b"/>
            <a:pathLst>
              <a:path w="553453" h="1227221">
                <a:moveTo>
                  <a:pt x="0" y="0"/>
                </a:moveTo>
                <a:lnTo>
                  <a:pt x="553453" y="1227221"/>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13A736A1-E992-4AC6-B1A1-A5F345234C14}"/>
              </a:ext>
            </a:extLst>
          </p:cNvPr>
          <p:cNvSpPr/>
          <p:nvPr/>
        </p:nvSpPr>
        <p:spPr>
          <a:xfrm>
            <a:off x="20188989" y="15135726"/>
            <a:ext cx="4884822" cy="1997242"/>
          </a:xfrm>
          <a:custGeom>
            <a:avLst/>
            <a:gdLst>
              <a:gd name="connsiteX0" fmla="*/ 0 w 4884822"/>
              <a:gd name="connsiteY0" fmla="*/ 1997242 h 1997242"/>
              <a:gd name="connsiteX1" fmla="*/ 4884822 w 4884822"/>
              <a:gd name="connsiteY1" fmla="*/ 0 h 1997242"/>
            </a:gdLst>
            <a:ahLst/>
            <a:cxnLst>
              <a:cxn ang="0">
                <a:pos x="connsiteX0" y="connsiteY0"/>
              </a:cxn>
              <a:cxn ang="0">
                <a:pos x="connsiteX1" y="connsiteY1"/>
              </a:cxn>
            </a:cxnLst>
            <a:rect l="l" t="t" r="r" b="b"/>
            <a:pathLst>
              <a:path w="4884822" h="1997242">
                <a:moveTo>
                  <a:pt x="0" y="1997242"/>
                </a:moveTo>
                <a:lnTo>
                  <a:pt x="4884822"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3AF55531-EE1F-4A60-B7C3-333576E0E132}"/>
              </a:ext>
            </a:extLst>
          </p:cNvPr>
          <p:cNvSpPr/>
          <p:nvPr/>
        </p:nvSpPr>
        <p:spPr>
          <a:xfrm>
            <a:off x="25001621" y="14654463"/>
            <a:ext cx="2069432" cy="2454442"/>
          </a:xfrm>
          <a:custGeom>
            <a:avLst/>
            <a:gdLst>
              <a:gd name="connsiteX0" fmla="*/ 0 w 2069432"/>
              <a:gd name="connsiteY0" fmla="*/ 0 h 2454442"/>
              <a:gd name="connsiteX1" fmla="*/ 673768 w 2069432"/>
              <a:gd name="connsiteY1" fmla="*/ 2454442 h 2454442"/>
              <a:gd name="connsiteX2" fmla="*/ 2069432 w 2069432"/>
              <a:gd name="connsiteY2" fmla="*/ 1588169 h 2454442"/>
            </a:gdLst>
            <a:ahLst/>
            <a:cxnLst>
              <a:cxn ang="0">
                <a:pos x="connsiteX0" y="connsiteY0"/>
              </a:cxn>
              <a:cxn ang="0">
                <a:pos x="connsiteX1" y="connsiteY1"/>
              </a:cxn>
              <a:cxn ang="0">
                <a:pos x="connsiteX2" y="connsiteY2"/>
              </a:cxn>
            </a:cxnLst>
            <a:rect l="l" t="t" r="r" b="b"/>
            <a:pathLst>
              <a:path w="2069432" h="2454442">
                <a:moveTo>
                  <a:pt x="0" y="0"/>
                </a:moveTo>
                <a:lnTo>
                  <a:pt x="673768" y="2454442"/>
                </a:lnTo>
                <a:lnTo>
                  <a:pt x="2069432" y="1588169"/>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B2923C8E-194B-4FB9-AC8A-99618D6A5D68}"/>
              </a:ext>
            </a:extLst>
          </p:cNvPr>
          <p:cNvSpPr/>
          <p:nvPr/>
        </p:nvSpPr>
        <p:spPr>
          <a:xfrm>
            <a:off x="25988211" y="16988589"/>
            <a:ext cx="336884" cy="962527"/>
          </a:xfrm>
          <a:custGeom>
            <a:avLst/>
            <a:gdLst>
              <a:gd name="connsiteX0" fmla="*/ 0 w 336884"/>
              <a:gd name="connsiteY0" fmla="*/ 0 h 962527"/>
              <a:gd name="connsiteX1" fmla="*/ 336884 w 336884"/>
              <a:gd name="connsiteY1" fmla="*/ 962527 h 962527"/>
            </a:gdLst>
            <a:ahLst/>
            <a:cxnLst>
              <a:cxn ang="0">
                <a:pos x="connsiteX0" y="connsiteY0"/>
              </a:cxn>
              <a:cxn ang="0">
                <a:pos x="connsiteX1" y="connsiteY1"/>
              </a:cxn>
            </a:cxnLst>
            <a:rect l="l" t="t" r="r" b="b"/>
            <a:pathLst>
              <a:path w="336884" h="962527">
                <a:moveTo>
                  <a:pt x="0" y="0"/>
                </a:moveTo>
                <a:lnTo>
                  <a:pt x="336884" y="962527"/>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65F8D693-6E95-407A-8ECE-25D4F0AEB6BC}"/>
              </a:ext>
            </a:extLst>
          </p:cNvPr>
          <p:cNvSpPr/>
          <p:nvPr/>
        </p:nvSpPr>
        <p:spPr>
          <a:xfrm>
            <a:off x="12921916" y="8229600"/>
            <a:ext cx="7988968" cy="9817768"/>
          </a:xfrm>
          <a:custGeom>
            <a:avLst/>
            <a:gdLst>
              <a:gd name="connsiteX0" fmla="*/ 3657600 w 7988968"/>
              <a:gd name="connsiteY0" fmla="*/ 9817768 h 9817768"/>
              <a:gd name="connsiteX1" fmla="*/ 0 w 7988968"/>
              <a:gd name="connsiteY1" fmla="*/ 1443789 h 9817768"/>
              <a:gd name="connsiteX2" fmla="*/ 5342021 w 7988968"/>
              <a:gd name="connsiteY2" fmla="*/ 0 h 9817768"/>
              <a:gd name="connsiteX3" fmla="*/ 7988968 w 7988968"/>
              <a:gd name="connsiteY3" fmla="*/ 7218947 h 9817768"/>
              <a:gd name="connsiteX4" fmla="*/ 6136105 w 7988968"/>
              <a:gd name="connsiteY4" fmla="*/ 8013032 h 9817768"/>
              <a:gd name="connsiteX5" fmla="*/ 4499810 w 7988968"/>
              <a:gd name="connsiteY5" fmla="*/ 9721516 h 9817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988968" h="9817768">
                <a:moveTo>
                  <a:pt x="3657600" y="9817768"/>
                </a:moveTo>
                <a:lnTo>
                  <a:pt x="0" y="1443789"/>
                </a:lnTo>
                <a:lnTo>
                  <a:pt x="5342021" y="0"/>
                </a:lnTo>
                <a:lnTo>
                  <a:pt x="7988968" y="7218947"/>
                </a:lnTo>
                <a:lnTo>
                  <a:pt x="6136105" y="8013032"/>
                </a:lnTo>
                <a:lnTo>
                  <a:pt x="4499810" y="9721516"/>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B2EFEC1C-93AB-4737-856B-534996759AFF}"/>
              </a:ext>
            </a:extLst>
          </p:cNvPr>
          <p:cNvSpPr/>
          <p:nvPr/>
        </p:nvSpPr>
        <p:spPr>
          <a:xfrm>
            <a:off x="16026063" y="8831179"/>
            <a:ext cx="3056021" cy="7387389"/>
          </a:xfrm>
          <a:custGeom>
            <a:avLst/>
            <a:gdLst>
              <a:gd name="connsiteX0" fmla="*/ 0 w 3056021"/>
              <a:gd name="connsiteY0" fmla="*/ 0 h 7387389"/>
              <a:gd name="connsiteX1" fmla="*/ 3056021 w 3056021"/>
              <a:gd name="connsiteY1" fmla="*/ 7387389 h 7387389"/>
            </a:gdLst>
            <a:ahLst/>
            <a:cxnLst>
              <a:cxn ang="0">
                <a:pos x="connsiteX0" y="connsiteY0"/>
              </a:cxn>
              <a:cxn ang="0">
                <a:pos x="connsiteX1" y="connsiteY1"/>
              </a:cxn>
            </a:cxnLst>
            <a:rect l="l" t="t" r="r" b="b"/>
            <a:pathLst>
              <a:path w="3056021" h="7387389">
                <a:moveTo>
                  <a:pt x="0" y="0"/>
                </a:moveTo>
                <a:lnTo>
                  <a:pt x="3056021" y="7387389"/>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1B12E78F-676E-46DD-A5FD-674E3FF49836}"/>
              </a:ext>
            </a:extLst>
          </p:cNvPr>
          <p:cNvSpPr/>
          <p:nvPr/>
        </p:nvSpPr>
        <p:spPr>
          <a:xfrm>
            <a:off x="13643811" y="10034337"/>
            <a:ext cx="2839452" cy="1130968"/>
          </a:xfrm>
          <a:custGeom>
            <a:avLst/>
            <a:gdLst>
              <a:gd name="connsiteX0" fmla="*/ 0 w 2839452"/>
              <a:gd name="connsiteY0" fmla="*/ 1130968 h 1130968"/>
              <a:gd name="connsiteX1" fmla="*/ 2839452 w 2839452"/>
              <a:gd name="connsiteY1" fmla="*/ 0 h 1130968"/>
            </a:gdLst>
            <a:ahLst/>
            <a:cxnLst>
              <a:cxn ang="0">
                <a:pos x="connsiteX0" y="connsiteY0"/>
              </a:cxn>
              <a:cxn ang="0">
                <a:pos x="connsiteX1" y="connsiteY1"/>
              </a:cxn>
            </a:cxnLst>
            <a:rect l="l" t="t" r="r" b="b"/>
            <a:pathLst>
              <a:path w="2839452" h="1130968">
                <a:moveTo>
                  <a:pt x="0" y="1130968"/>
                </a:moveTo>
                <a:lnTo>
                  <a:pt x="2839452"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F4BBE258-20DD-40B2-A527-D9B94AB97C68}"/>
              </a:ext>
            </a:extLst>
          </p:cNvPr>
          <p:cNvSpPr/>
          <p:nvPr/>
        </p:nvSpPr>
        <p:spPr>
          <a:xfrm>
            <a:off x="16772021" y="9793705"/>
            <a:ext cx="2021305" cy="794084"/>
          </a:xfrm>
          <a:custGeom>
            <a:avLst/>
            <a:gdLst>
              <a:gd name="connsiteX0" fmla="*/ 0 w 2021305"/>
              <a:gd name="connsiteY0" fmla="*/ 794084 h 794084"/>
              <a:gd name="connsiteX1" fmla="*/ 2021305 w 2021305"/>
              <a:gd name="connsiteY1" fmla="*/ 0 h 794084"/>
            </a:gdLst>
            <a:ahLst/>
            <a:cxnLst>
              <a:cxn ang="0">
                <a:pos x="connsiteX0" y="connsiteY0"/>
              </a:cxn>
              <a:cxn ang="0">
                <a:pos x="connsiteX1" y="connsiteY1"/>
              </a:cxn>
            </a:cxnLst>
            <a:rect l="l" t="t" r="r" b="b"/>
            <a:pathLst>
              <a:path w="2021305" h="794084">
                <a:moveTo>
                  <a:pt x="0" y="794084"/>
                </a:moveTo>
                <a:lnTo>
                  <a:pt x="2021305"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5498868B-7B3A-4736-ADF2-A5D29C152E60}"/>
              </a:ext>
            </a:extLst>
          </p:cNvPr>
          <p:cNvSpPr/>
          <p:nvPr/>
        </p:nvSpPr>
        <p:spPr>
          <a:xfrm>
            <a:off x="14822905" y="12729411"/>
            <a:ext cx="2743200" cy="1395663"/>
          </a:xfrm>
          <a:custGeom>
            <a:avLst/>
            <a:gdLst>
              <a:gd name="connsiteX0" fmla="*/ 0 w 2743200"/>
              <a:gd name="connsiteY0" fmla="*/ 1395663 h 1395663"/>
              <a:gd name="connsiteX1" fmla="*/ 2743200 w 2743200"/>
              <a:gd name="connsiteY1" fmla="*/ 0 h 1395663"/>
            </a:gdLst>
            <a:ahLst/>
            <a:cxnLst>
              <a:cxn ang="0">
                <a:pos x="connsiteX0" y="connsiteY0"/>
              </a:cxn>
              <a:cxn ang="0">
                <a:pos x="connsiteX1" y="connsiteY1"/>
              </a:cxn>
            </a:cxnLst>
            <a:rect l="l" t="t" r="r" b="b"/>
            <a:pathLst>
              <a:path w="2743200" h="1395663">
                <a:moveTo>
                  <a:pt x="0" y="1395663"/>
                </a:moveTo>
                <a:lnTo>
                  <a:pt x="2743200"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D1F49D58-69DB-4C92-874F-CFF4EC243E0B}"/>
              </a:ext>
            </a:extLst>
          </p:cNvPr>
          <p:cNvSpPr/>
          <p:nvPr/>
        </p:nvSpPr>
        <p:spPr>
          <a:xfrm>
            <a:off x="15496674" y="14173200"/>
            <a:ext cx="2646947" cy="1395663"/>
          </a:xfrm>
          <a:custGeom>
            <a:avLst/>
            <a:gdLst>
              <a:gd name="connsiteX0" fmla="*/ 0 w 2646947"/>
              <a:gd name="connsiteY0" fmla="*/ 1395663 h 1395663"/>
              <a:gd name="connsiteX1" fmla="*/ 2646947 w 2646947"/>
              <a:gd name="connsiteY1" fmla="*/ 0 h 1395663"/>
            </a:gdLst>
            <a:ahLst/>
            <a:cxnLst>
              <a:cxn ang="0">
                <a:pos x="connsiteX0" y="connsiteY0"/>
              </a:cxn>
              <a:cxn ang="0">
                <a:pos x="connsiteX1" y="connsiteY1"/>
              </a:cxn>
            </a:cxnLst>
            <a:rect l="l" t="t" r="r" b="b"/>
            <a:pathLst>
              <a:path w="2646947" h="1395663">
                <a:moveTo>
                  <a:pt x="0" y="1395663"/>
                </a:moveTo>
                <a:lnTo>
                  <a:pt x="2646947"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B96C16FF-DD68-4AE0-90B2-356924133699}"/>
              </a:ext>
            </a:extLst>
          </p:cNvPr>
          <p:cNvSpPr/>
          <p:nvPr/>
        </p:nvSpPr>
        <p:spPr>
          <a:xfrm>
            <a:off x="14179716" y="11542559"/>
            <a:ext cx="5108110" cy="3540537"/>
          </a:xfrm>
          <a:custGeom>
            <a:avLst/>
            <a:gdLst>
              <a:gd name="connsiteX0" fmla="*/ 330368 w 5108110"/>
              <a:gd name="connsiteY0" fmla="*/ 1307167 h 3540537"/>
              <a:gd name="connsiteX1" fmla="*/ 402558 w 5108110"/>
              <a:gd name="connsiteY1" fmla="*/ 1307167 h 3540537"/>
              <a:gd name="connsiteX2" fmla="*/ 1100389 w 5108110"/>
              <a:gd name="connsiteY2" fmla="*/ 1114662 h 3540537"/>
              <a:gd name="connsiteX3" fmla="*/ 1509463 w 5108110"/>
              <a:gd name="connsiteY3" fmla="*/ 1547799 h 3540537"/>
              <a:gd name="connsiteX4" fmla="*/ 1990726 w 5108110"/>
              <a:gd name="connsiteY4" fmla="*/ 1932809 h 3540537"/>
              <a:gd name="connsiteX5" fmla="*/ 2159168 w 5108110"/>
              <a:gd name="connsiteY5" fmla="*/ 2438136 h 3540537"/>
              <a:gd name="connsiteX6" fmla="*/ 2375737 w 5108110"/>
              <a:gd name="connsiteY6" fmla="*/ 2943462 h 3540537"/>
              <a:gd name="connsiteX7" fmla="*/ 2471989 w 5108110"/>
              <a:gd name="connsiteY7" fmla="*/ 3184094 h 3540537"/>
              <a:gd name="connsiteX8" fmla="*/ 2423863 w 5108110"/>
              <a:gd name="connsiteY8" fmla="*/ 3496915 h 3540537"/>
              <a:gd name="connsiteX9" fmla="*/ 2784810 w 5108110"/>
              <a:gd name="connsiteY9" fmla="*/ 3448788 h 3540537"/>
              <a:gd name="connsiteX10" fmla="*/ 4156410 w 5108110"/>
              <a:gd name="connsiteY10" fmla="*/ 2678767 h 3540537"/>
              <a:gd name="connsiteX11" fmla="*/ 3771400 w 5108110"/>
              <a:gd name="connsiteY11" fmla="*/ 1884683 h 3540537"/>
              <a:gd name="connsiteX12" fmla="*/ 4397042 w 5108110"/>
              <a:gd name="connsiteY12" fmla="*/ 1186852 h 3540537"/>
              <a:gd name="connsiteX13" fmla="*/ 4878305 w 5108110"/>
              <a:gd name="connsiteY13" fmla="*/ 609336 h 3540537"/>
              <a:gd name="connsiteX14" fmla="*/ 5046747 w 5108110"/>
              <a:gd name="connsiteY14" fmla="*/ 224325 h 3540537"/>
              <a:gd name="connsiteX15" fmla="*/ 4998621 w 5108110"/>
              <a:gd name="connsiteY15" fmla="*/ 152136 h 3540537"/>
              <a:gd name="connsiteX16" fmla="*/ 3843589 w 5108110"/>
              <a:gd name="connsiteY16" fmla="*/ 681525 h 3540537"/>
              <a:gd name="connsiteX17" fmla="*/ 3434516 w 5108110"/>
              <a:gd name="connsiteY17" fmla="*/ 898094 h 3540537"/>
              <a:gd name="connsiteX18" fmla="*/ 2664495 w 5108110"/>
              <a:gd name="connsiteY18" fmla="*/ 1403420 h 3540537"/>
              <a:gd name="connsiteX19" fmla="*/ 2471989 w 5108110"/>
              <a:gd name="connsiteY19" fmla="*/ 1547799 h 3540537"/>
              <a:gd name="connsiteX20" fmla="*/ 2111042 w 5108110"/>
              <a:gd name="connsiteY20" fmla="*/ 1210915 h 3540537"/>
              <a:gd name="connsiteX21" fmla="*/ 2062916 w 5108110"/>
              <a:gd name="connsiteY21" fmla="*/ 705588 h 3540537"/>
              <a:gd name="connsiteX22" fmla="*/ 2351673 w 5108110"/>
              <a:gd name="connsiteY22" fmla="*/ 464957 h 3540537"/>
              <a:gd name="connsiteX23" fmla="*/ 2881063 w 5108110"/>
              <a:gd name="connsiteY23" fmla="*/ 224325 h 3540537"/>
              <a:gd name="connsiteX24" fmla="*/ 2736684 w 5108110"/>
              <a:gd name="connsiteY24" fmla="*/ 7757 h 3540537"/>
              <a:gd name="connsiteX25" fmla="*/ 1726031 w 5108110"/>
              <a:gd name="connsiteY25" fmla="*/ 513083 h 3540537"/>
              <a:gd name="connsiteX26" fmla="*/ 65673 w 5108110"/>
              <a:gd name="connsiteY26" fmla="*/ 1234978 h 3540537"/>
              <a:gd name="connsiteX27" fmla="*/ 330368 w 5108110"/>
              <a:gd name="connsiteY27" fmla="*/ 1307167 h 35405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5108110" h="3540537">
                <a:moveTo>
                  <a:pt x="330368" y="1307167"/>
                </a:moveTo>
                <a:cubicBezTo>
                  <a:pt x="386516" y="1319199"/>
                  <a:pt x="274221" y="1339251"/>
                  <a:pt x="402558" y="1307167"/>
                </a:cubicBezTo>
                <a:cubicBezTo>
                  <a:pt x="530895" y="1275083"/>
                  <a:pt x="915905" y="1074557"/>
                  <a:pt x="1100389" y="1114662"/>
                </a:cubicBezTo>
                <a:cubicBezTo>
                  <a:pt x="1284873" y="1154767"/>
                  <a:pt x="1361074" y="1411441"/>
                  <a:pt x="1509463" y="1547799"/>
                </a:cubicBezTo>
                <a:cubicBezTo>
                  <a:pt x="1657852" y="1684157"/>
                  <a:pt x="1882442" y="1784420"/>
                  <a:pt x="1990726" y="1932809"/>
                </a:cubicBezTo>
                <a:cubicBezTo>
                  <a:pt x="2099010" y="2081198"/>
                  <a:pt x="2095000" y="2269694"/>
                  <a:pt x="2159168" y="2438136"/>
                </a:cubicBezTo>
                <a:cubicBezTo>
                  <a:pt x="2223336" y="2606578"/>
                  <a:pt x="2323600" y="2819136"/>
                  <a:pt x="2375737" y="2943462"/>
                </a:cubicBezTo>
                <a:cubicBezTo>
                  <a:pt x="2427874" y="3067788"/>
                  <a:pt x="2463968" y="3091852"/>
                  <a:pt x="2471989" y="3184094"/>
                </a:cubicBezTo>
                <a:cubicBezTo>
                  <a:pt x="2480010" y="3276336"/>
                  <a:pt x="2371726" y="3452799"/>
                  <a:pt x="2423863" y="3496915"/>
                </a:cubicBezTo>
                <a:cubicBezTo>
                  <a:pt x="2476000" y="3541031"/>
                  <a:pt x="2496052" y="3585146"/>
                  <a:pt x="2784810" y="3448788"/>
                </a:cubicBezTo>
                <a:cubicBezTo>
                  <a:pt x="3073568" y="3312430"/>
                  <a:pt x="3991978" y="2939451"/>
                  <a:pt x="4156410" y="2678767"/>
                </a:cubicBezTo>
                <a:cubicBezTo>
                  <a:pt x="4320842" y="2418083"/>
                  <a:pt x="3731295" y="2133335"/>
                  <a:pt x="3771400" y="1884683"/>
                </a:cubicBezTo>
                <a:cubicBezTo>
                  <a:pt x="3811505" y="1636031"/>
                  <a:pt x="4212558" y="1399410"/>
                  <a:pt x="4397042" y="1186852"/>
                </a:cubicBezTo>
                <a:cubicBezTo>
                  <a:pt x="4581526" y="974294"/>
                  <a:pt x="4770021" y="769757"/>
                  <a:pt x="4878305" y="609336"/>
                </a:cubicBezTo>
                <a:cubicBezTo>
                  <a:pt x="4986589" y="448915"/>
                  <a:pt x="5026694" y="300525"/>
                  <a:pt x="5046747" y="224325"/>
                </a:cubicBezTo>
                <a:cubicBezTo>
                  <a:pt x="5066800" y="148125"/>
                  <a:pt x="5199147" y="75936"/>
                  <a:pt x="4998621" y="152136"/>
                </a:cubicBezTo>
                <a:cubicBezTo>
                  <a:pt x="4798095" y="228336"/>
                  <a:pt x="4104273" y="557199"/>
                  <a:pt x="3843589" y="681525"/>
                </a:cubicBezTo>
                <a:cubicBezTo>
                  <a:pt x="3582905" y="805851"/>
                  <a:pt x="3631032" y="777778"/>
                  <a:pt x="3434516" y="898094"/>
                </a:cubicBezTo>
                <a:cubicBezTo>
                  <a:pt x="3238000" y="1018410"/>
                  <a:pt x="2824916" y="1295136"/>
                  <a:pt x="2664495" y="1403420"/>
                </a:cubicBezTo>
                <a:cubicBezTo>
                  <a:pt x="2504074" y="1511704"/>
                  <a:pt x="2564231" y="1579883"/>
                  <a:pt x="2471989" y="1547799"/>
                </a:cubicBezTo>
                <a:cubicBezTo>
                  <a:pt x="2379747" y="1515715"/>
                  <a:pt x="2179221" y="1351284"/>
                  <a:pt x="2111042" y="1210915"/>
                </a:cubicBezTo>
                <a:cubicBezTo>
                  <a:pt x="2042863" y="1070546"/>
                  <a:pt x="2022811" y="829914"/>
                  <a:pt x="2062916" y="705588"/>
                </a:cubicBezTo>
                <a:cubicBezTo>
                  <a:pt x="2103021" y="581262"/>
                  <a:pt x="2215315" y="545167"/>
                  <a:pt x="2351673" y="464957"/>
                </a:cubicBezTo>
                <a:cubicBezTo>
                  <a:pt x="2488031" y="384746"/>
                  <a:pt x="2816895" y="300525"/>
                  <a:pt x="2881063" y="224325"/>
                </a:cubicBezTo>
                <a:cubicBezTo>
                  <a:pt x="2945232" y="148125"/>
                  <a:pt x="2929189" y="-40369"/>
                  <a:pt x="2736684" y="7757"/>
                </a:cubicBezTo>
                <a:cubicBezTo>
                  <a:pt x="2544179" y="55883"/>
                  <a:pt x="2171199" y="308546"/>
                  <a:pt x="1726031" y="513083"/>
                </a:cubicBezTo>
                <a:cubicBezTo>
                  <a:pt x="1280863" y="717620"/>
                  <a:pt x="294273" y="1106641"/>
                  <a:pt x="65673" y="1234978"/>
                </a:cubicBezTo>
                <a:cubicBezTo>
                  <a:pt x="-162927" y="1363315"/>
                  <a:pt x="274220" y="1295135"/>
                  <a:pt x="330368" y="1307167"/>
                </a:cubicBezTo>
                <a:close/>
              </a:path>
            </a:pathLst>
          </a:custGeom>
          <a:solidFill>
            <a:srgbClr val="548235">
              <a:alpha val="69804"/>
            </a:srgbClr>
          </a:solidFill>
          <a:ln w="57150">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E6BFAB8A-C25F-4762-8EC5-B6C2A015FB60}"/>
              </a:ext>
            </a:extLst>
          </p:cNvPr>
          <p:cNvSpPr/>
          <p:nvPr/>
        </p:nvSpPr>
        <p:spPr>
          <a:xfrm>
            <a:off x="13764126" y="13090358"/>
            <a:ext cx="2165685" cy="4884821"/>
          </a:xfrm>
          <a:custGeom>
            <a:avLst/>
            <a:gdLst>
              <a:gd name="connsiteX0" fmla="*/ 2911642 w 6978316"/>
              <a:gd name="connsiteY0" fmla="*/ 5077327 h 9529011"/>
              <a:gd name="connsiteX1" fmla="*/ 1804737 w 6978316"/>
              <a:gd name="connsiteY1" fmla="*/ 360948 h 9529011"/>
              <a:gd name="connsiteX2" fmla="*/ 0 w 6978316"/>
              <a:gd name="connsiteY2" fmla="*/ 0 h 9529011"/>
              <a:gd name="connsiteX3" fmla="*/ 1010652 w 6978316"/>
              <a:gd name="connsiteY3" fmla="*/ 5678906 h 9529011"/>
              <a:gd name="connsiteX4" fmla="*/ 4812631 w 6978316"/>
              <a:gd name="connsiteY4" fmla="*/ 4644190 h 9529011"/>
              <a:gd name="connsiteX5" fmla="*/ 6978316 w 6978316"/>
              <a:gd name="connsiteY5" fmla="*/ 9529011 h 9529011"/>
              <a:gd name="connsiteX0" fmla="*/ 1804737 w 6978316"/>
              <a:gd name="connsiteY0" fmla="*/ 360948 h 9529011"/>
              <a:gd name="connsiteX1" fmla="*/ 0 w 6978316"/>
              <a:gd name="connsiteY1" fmla="*/ 0 h 9529011"/>
              <a:gd name="connsiteX2" fmla="*/ 1010652 w 6978316"/>
              <a:gd name="connsiteY2" fmla="*/ 5678906 h 9529011"/>
              <a:gd name="connsiteX3" fmla="*/ 4812631 w 6978316"/>
              <a:gd name="connsiteY3" fmla="*/ 4644190 h 9529011"/>
              <a:gd name="connsiteX4" fmla="*/ 6978316 w 6978316"/>
              <a:gd name="connsiteY4" fmla="*/ 9529011 h 9529011"/>
              <a:gd name="connsiteX0" fmla="*/ 0 w 6978316"/>
              <a:gd name="connsiteY0" fmla="*/ 0 h 9529011"/>
              <a:gd name="connsiteX1" fmla="*/ 1010652 w 6978316"/>
              <a:gd name="connsiteY1" fmla="*/ 5678906 h 9529011"/>
              <a:gd name="connsiteX2" fmla="*/ 4812631 w 6978316"/>
              <a:gd name="connsiteY2" fmla="*/ 4644190 h 9529011"/>
              <a:gd name="connsiteX3" fmla="*/ 6978316 w 6978316"/>
              <a:gd name="connsiteY3" fmla="*/ 9529011 h 9529011"/>
              <a:gd name="connsiteX0" fmla="*/ 0 w 5967664"/>
              <a:gd name="connsiteY0" fmla="*/ 1034716 h 4884821"/>
              <a:gd name="connsiteX1" fmla="*/ 3801979 w 5967664"/>
              <a:gd name="connsiteY1" fmla="*/ 0 h 4884821"/>
              <a:gd name="connsiteX2" fmla="*/ 5967664 w 5967664"/>
              <a:gd name="connsiteY2" fmla="*/ 4884821 h 4884821"/>
              <a:gd name="connsiteX0" fmla="*/ 0 w 2165685"/>
              <a:gd name="connsiteY0" fmla="*/ 0 h 4884821"/>
              <a:gd name="connsiteX1" fmla="*/ 2165685 w 2165685"/>
              <a:gd name="connsiteY1" fmla="*/ 4884821 h 4884821"/>
            </a:gdLst>
            <a:ahLst/>
            <a:cxnLst>
              <a:cxn ang="0">
                <a:pos x="connsiteX0" y="connsiteY0"/>
              </a:cxn>
              <a:cxn ang="0">
                <a:pos x="connsiteX1" y="connsiteY1"/>
              </a:cxn>
            </a:cxnLst>
            <a:rect l="l" t="t" r="r" b="b"/>
            <a:pathLst>
              <a:path w="2165685" h="4884821">
                <a:moveTo>
                  <a:pt x="0" y="0"/>
                </a:moveTo>
                <a:lnTo>
                  <a:pt x="2165685" y="4884821"/>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5F06CE33-1B3A-4D47-A377-6C3483401543}"/>
              </a:ext>
            </a:extLst>
          </p:cNvPr>
          <p:cNvSpPr/>
          <p:nvPr/>
        </p:nvSpPr>
        <p:spPr>
          <a:xfrm>
            <a:off x="10804358" y="13932568"/>
            <a:ext cx="2093495" cy="4042611"/>
          </a:xfrm>
          <a:custGeom>
            <a:avLst/>
            <a:gdLst>
              <a:gd name="connsiteX0" fmla="*/ 0 w 2093495"/>
              <a:gd name="connsiteY0" fmla="*/ 0 h 4042611"/>
              <a:gd name="connsiteX1" fmla="*/ 0 w 2093495"/>
              <a:gd name="connsiteY1" fmla="*/ 0 h 4042611"/>
              <a:gd name="connsiteX2" fmla="*/ 2093495 w 2093495"/>
              <a:gd name="connsiteY2" fmla="*/ 4042611 h 4042611"/>
            </a:gdLst>
            <a:ahLst/>
            <a:cxnLst>
              <a:cxn ang="0">
                <a:pos x="connsiteX0" y="connsiteY0"/>
              </a:cxn>
              <a:cxn ang="0">
                <a:pos x="connsiteX1" y="connsiteY1"/>
              </a:cxn>
              <a:cxn ang="0">
                <a:pos x="connsiteX2" y="connsiteY2"/>
              </a:cxn>
            </a:cxnLst>
            <a:rect l="l" t="t" r="r" b="b"/>
            <a:pathLst>
              <a:path w="2093495" h="4042611">
                <a:moveTo>
                  <a:pt x="0" y="0"/>
                </a:moveTo>
                <a:lnTo>
                  <a:pt x="0" y="0"/>
                </a:lnTo>
                <a:lnTo>
                  <a:pt x="2093495" y="4042611"/>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81AA0E3B-82B4-46BC-8DB5-1416577C0B0A}"/>
              </a:ext>
            </a:extLst>
          </p:cNvPr>
          <p:cNvSpPr/>
          <p:nvPr/>
        </p:nvSpPr>
        <p:spPr>
          <a:xfrm>
            <a:off x="12055642" y="14919158"/>
            <a:ext cx="2430379" cy="1299410"/>
          </a:xfrm>
          <a:custGeom>
            <a:avLst/>
            <a:gdLst>
              <a:gd name="connsiteX0" fmla="*/ 0 w 2430379"/>
              <a:gd name="connsiteY0" fmla="*/ 1299410 h 1299410"/>
              <a:gd name="connsiteX1" fmla="*/ 2430379 w 2430379"/>
              <a:gd name="connsiteY1" fmla="*/ 0 h 1299410"/>
            </a:gdLst>
            <a:ahLst/>
            <a:cxnLst>
              <a:cxn ang="0">
                <a:pos x="connsiteX0" y="connsiteY0"/>
              </a:cxn>
              <a:cxn ang="0">
                <a:pos x="connsiteX1" y="connsiteY1"/>
              </a:cxn>
            </a:cxnLst>
            <a:rect l="l" t="t" r="r" b="b"/>
            <a:pathLst>
              <a:path w="2430379" h="1299410">
                <a:moveTo>
                  <a:pt x="0" y="1299410"/>
                </a:moveTo>
                <a:lnTo>
                  <a:pt x="2430379"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FEAD703B-4140-4BF8-B437-1E6EA17C44C0}"/>
              </a:ext>
            </a:extLst>
          </p:cNvPr>
          <p:cNvSpPr/>
          <p:nvPr/>
        </p:nvSpPr>
        <p:spPr>
          <a:xfrm>
            <a:off x="12705347" y="16387011"/>
            <a:ext cx="2430379" cy="1251284"/>
          </a:xfrm>
          <a:custGeom>
            <a:avLst/>
            <a:gdLst>
              <a:gd name="connsiteX0" fmla="*/ 0 w 2430379"/>
              <a:gd name="connsiteY0" fmla="*/ 1251284 h 1251284"/>
              <a:gd name="connsiteX1" fmla="*/ 2430379 w 2430379"/>
              <a:gd name="connsiteY1" fmla="*/ 0 h 1251284"/>
            </a:gdLst>
            <a:ahLst/>
            <a:cxnLst>
              <a:cxn ang="0">
                <a:pos x="connsiteX0" y="connsiteY0"/>
              </a:cxn>
              <a:cxn ang="0">
                <a:pos x="connsiteX1" y="connsiteY1"/>
              </a:cxn>
            </a:cxnLst>
            <a:rect l="l" t="t" r="r" b="b"/>
            <a:pathLst>
              <a:path w="2430379" h="1251284">
                <a:moveTo>
                  <a:pt x="0" y="1251284"/>
                </a:moveTo>
                <a:lnTo>
                  <a:pt x="2430379" y="0"/>
                </a:lnTo>
              </a:path>
            </a:pathLst>
          </a:custGeom>
          <a:noFill/>
          <a:ln w="1778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6DBBCEA9-B36D-45E6-9CE5-B31D426926C3}"/>
              </a:ext>
            </a:extLst>
          </p:cNvPr>
          <p:cNvSpPr/>
          <p:nvPr/>
        </p:nvSpPr>
        <p:spPr>
          <a:xfrm>
            <a:off x="7262103" y="8073681"/>
            <a:ext cx="4743528" cy="5740253"/>
          </a:xfrm>
          <a:custGeom>
            <a:avLst/>
            <a:gdLst>
              <a:gd name="connsiteX0" fmla="*/ 0 w 4651513"/>
              <a:gd name="connsiteY0" fmla="*/ 0 h 6003235"/>
              <a:gd name="connsiteX1" fmla="*/ 268356 w 4651513"/>
              <a:gd name="connsiteY1" fmla="*/ 9940 h 6003235"/>
              <a:gd name="connsiteX2" fmla="*/ 387626 w 4651513"/>
              <a:gd name="connsiteY2" fmla="*/ 397566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570382 w 4651513"/>
              <a:gd name="connsiteY8" fmla="*/ 1311966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651513"/>
              <a:gd name="connsiteY0" fmla="*/ 0 h 6003235"/>
              <a:gd name="connsiteX1" fmla="*/ 268356 w 4651513"/>
              <a:gd name="connsiteY1" fmla="*/ 9940 h 6003235"/>
              <a:gd name="connsiteX2" fmla="*/ 387626 w 4651513"/>
              <a:gd name="connsiteY2" fmla="*/ 397566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600200 w 4651513"/>
              <a:gd name="connsiteY8" fmla="*/ 1252332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651513"/>
              <a:gd name="connsiteY0" fmla="*/ 0 h 6003235"/>
              <a:gd name="connsiteX1" fmla="*/ 268356 w 4651513"/>
              <a:gd name="connsiteY1" fmla="*/ 9940 h 6003235"/>
              <a:gd name="connsiteX2" fmla="*/ 410630 w 4651513"/>
              <a:gd name="connsiteY2" fmla="*/ 501083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600200 w 4651513"/>
              <a:gd name="connsiteY8" fmla="*/ 1252332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651513"/>
              <a:gd name="connsiteY0" fmla="*/ 0 h 6003235"/>
              <a:gd name="connsiteX1" fmla="*/ 193594 w 4651513"/>
              <a:gd name="connsiteY1" fmla="*/ 262982 h 6003235"/>
              <a:gd name="connsiteX2" fmla="*/ 410630 w 4651513"/>
              <a:gd name="connsiteY2" fmla="*/ 501083 h 6003235"/>
              <a:gd name="connsiteX3" fmla="*/ 715617 w 4651513"/>
              <a:gd name="connsiteY3" fmla="*/ 387627 h 6003235"/>
              <a:gd name="connsiteX4" fmla="*/ 775252 w 4651513"/>
              <a:gd name="connsiteY4" fmla="*/ 805070 h 6003235"/>
              <a:gd name="connsiteX5" fmla="*/ 1222513 w 4651513"/>
              <a:gd name="connsiteY5" fmla="*/ 745435 h 6003235"/>
              <a:gd name="connsiteX6" fmla="*/ 1361661 w 4651513"/>
              <a:gd name="connsiteY6" fmla="*/ 1013792 h 6003235"/>
              <a:gd name="connsiteX7" fmla="*/ 1570382 w 4651513"/>
              <a:gd name="connsiteY7" fmla="*/ 1043609 h 6003235"/>
              <a:gd name="connsiteX8" fmla="*/ 1600200 w 4651513"/>
              <a:gd name="connsiteY8" fmla="*/ 1252332 h 6003235"/>
              <a:gd name="connsiteX9" fmla="*/ 1789043 w 4651513"/>
              <a:gd name="connsiteY9" fmla="*/ 1202635 h 6003235"/>
              <a:gd name="connsiteX10" fmla="*/ 1848678 w 4651513"/>
              <a:gd name="connsiteY10" fmla="*/ 1401418 h 6003235"/>
              <a:gd name="connsiteX11" fmla="*/ 1948069 w 4651513"/>
              <a:gd name="connsiteY11" fmla="*/ 1401418 h 6003235"/>
              <a:gd name="connsiteX12" fmla="*/ 2087217 w 4651513"/>
              <a:gd name="connsiteY12" fmla="*/ 1630018 h 6003235"/>
              <a:gd name="connsiteX13" fmla="*/ 2286000 w 4651513"/>
              <a:gd name="connsiteY13" fmla="*/ 1798983 h 6003235"/>
              <a:gd name="connsiteX14" fmla="*/ 2534478 w 4651513"/>
              <a:gd name="connsiteY14" fmla="*/ 1848679 h 6003235"/>
              <a:gd name="connsiteX15" fmla="*/ 2832652 w 4651513"/>
              <a:gd name="connsiteY15" fmla="*/ 1808922 h 6003235"/>
              <a:gd name="connsiteX16" fmla="*/ 3051313 w 4651513"/>
              <a:gd name="connsiteY16" fmla="*/ 1948070 h 6003235"/>
              <a:gd name="connsiteX17" fmla="*/ 3269974 w 4651513"/>
              <a:gd name="connsiteY17" fmla="*/ 1888435 h 6003235"/>
              <a:gd name="connsiteX18" fmla="*/ 3448878 w 4651513"/>
              <a:gd name="connsiteY18" fmla="*/ 2117035 h 6003235"/>
              <a:gd name="connsiteX19" fmla="*/ 3528391 w 4651513"/>
              <a:gd name="connsiteY19" fmla="*/ 2355574 h 6003235"/>
              <a:gd name="connsiteX20" fmla="*/ 3429000 w 4651513"/>
              <a:gd name="connsiteY20" fmla="*/ 2643809 h 6003235"/>
              <a:gd name="connsiteX21" fmla="*/ 3727174 w 4651513"/>
              <a:gd name="connsiteY21" fmla="*/ 3091070 h 6003235"/>
              <a:gd name="connsiteX22" fmla="*/ 3647661 w 4651513"/>
              <a:gd name="connsiteY22" fmla="*/ 3260035 h 6003235"/>
              <a:gd name="connsiteX23" fmla="*/ 3995530 w 4651513"/>
              <a:gd name="connsiteY23" fmla="*/ 3836505 h 6003235"/>
              <a:gd name="connsiteX24" fmla="*/ 3766930 w 4651513"/>
              <a:gd name="connsiteY24" fmla="*/ 4174435 h 6003235"/>
              <a:gd name="connsiteX25" fmla="*/ 3916017 w 4651513"/>
              <a:gd name="connsiteY25" fmla="*/ 4472609 h 6003235"/>
              <a:gd name="connsiteX26" fmla="*/ 3727174 w 4651513"/>
              <a:gd name="connsiteY26" fmla="*/ 4631635 h 6003235"/>
              <a:gd name="connsiteX27" fmla="*/ 3826565 w 4651513"/>
              <a:gd name="connsiteY27" fmla="*/ 4760844 h 6003235"/>
              <a:gd name="connsiteX28" fmla="*/ 3737113 w 4651513"/>
              <a:gd name="connsiteY28" fmla="*/ 5009322 h 6003235"/>
              <a:gd name="connsiteX29" fmla="*/ 3816626 w 4651513"/>
              <a:gd name="connsiteY29" fmla="*/ 5178287 h 6003235"/>
              <a:gd name="connsiteX30" fmla="*/ 4015409 w 4651513"/>
              <a:gd name="connsiteY30" fmla="*/ 5297557 h 6003235"/>
              <a:gd name="connsiteX31" fmla="*/ 4204252 w 4651513"/>
              <a:gd name="connsiteY31" fmla="*/ 5247861 h 6003235"/>
              <a:gd name="connsiteX32" fmla="*/ 4353339 w 4651513"/>
              <a:gd name="connsiteY32" fmla="*/ 5526157 h 6003235"/>
              <a:gd name="connsiteX33" fmla="*/ 4393095 w 4651513"/>
              <a:gd name="connsiteY33" fmla="*/ 5744818 h 6003235"/>
              <a:gd name="connsiteX34" fmla="*/ 4621695 w 4651513"/>
              <a:gd name="connsiteY34" fmla="*/ 5864087 h 6003235"/>
              <a:gd name="connsiteX35" fmla="*/ 4651513 w 4651513"/>
              <a:gd name="connsiteY35" fmla="*/ 6003235 h 6003235"/>
              <a:gd name="connsiteX0" fmla="*/ 0 w 4743528"/>
              <a:gd name="connsiteY0" fmla="*/ 283358 h 5740253"/>
              <a:gd name="connsiteX1" fmla="*/ 285609 w 4743528"/>
              <a:gd name="connsiteY1" fmla="*/ 0 h 5740253"/>
              <a:gd name="connsiteX2" fmla="*/ 502645 w 4743528"/>
              <a:gd name="connsiteY2" fmla="*/ 238101 h 5740253"/>
              <a:gd name="connsiteX3" fmla="*/ 807632 w 4743528"/>
              <a:gd name="connsiteY3" fmla="*/ 124645 h 5740253"/>
              <a:gd name="connsiteX4" fmla="*/ 867267 w 4743528"/>
              <a:gd name="connsiteY4" fmla="*/ 542088 h 5740253"/>
              <a:gd name="connsiteX5" fmla="*/ 1314528 w 4743528"/>
              <a:gd name="connsiteY5" fmla="*/ 482453 h 5740253"/>
              <a:gd name="connsiteX6" fmla="*/ 1453676 w 4743528"/>
              <a:gd name="connsiteY6" fmla="*/ 750810 h 5740253"/>
              <a:gd name="connsiteX7" fmla="*/ 1662397 w 4743528"/>
              <a:gd name="connsiteY7" fmla="*/ 780627 h 5740253"/>
              <a:gd name="connsiteX8" fmla="*/ 1692215 w 4743528"/>
              <a:gd name="connsiteY8" fmla="*/ 989350 h 5740253"/>
              <a:gd name="connsiteX9" fmla="*/ 1881058 w 4743528"/>
              <a:gd name="connsiteY9" fmla="*/ 939653 h 5740253"/>
              <a:gd name="connsiteX10" fmla="*/ 1940693 w 4743528"/>
              <a:gd name="connsiteY10" fmla="*/ 1138436 h 5740253"/>
              <a:gd name="connsiteX11" fmla="*/ 2040084 w 4743528"/>
              <a:gd name="connsiteY11" fmla="*/ 1138436 h 5740253"/>
              <a:gd name="connsiteX12" fmla="*/ 2179232 w 4743528"/>
              <a:gd name="connsiteY12" fmla="*/ 1367036 h 5740253"/>
              <a:gd name="connsiteX13" fmla="*/ 2378015 w 4743528"/>
              <a:gd name="connsiteY13" fmla="*/ 1536001 h 5740253"/>
              <a:gd name="connsiteX14" fmla="*/ 2626493 w 4743528"/>
              <a:gd name="connsiteY14" fmla="*/ 1585697 h 5740253"/>
              <a:gd name="connsiteX15" fmla="*/ 2924667 w 4743528"/>
              <a:gd name="connsiteY15" fmla="*/ 1545940 h 5740253"/>
              <a:gd name="connsiteX16" fmla="*/ 3143328 w 4743528"/>
              <a:gd name="connsiteY16" fmla="*/ 1685088 h 5740253"/>
              <a:gd name="connsiteX17" fmla="*/ 3361989 w 4743528"/>
              <a:gd name="connsiteY17" fmla="*/ 1625453 h 5740253"/>
              <a:gd name="connsiteX18" fmla="*/ 3540893 w 4743528"/>
              <a:gd name="connsiteY18" fmla="*/ 1854053 h 5740253"/>
              <a:gd name="connsiteX19" fmla="*/ 3620406 w 4743528"/>
              <a:gd name="connsiteY19" fmla="*/ 2092592 h 5740253"/>
              <a:gd name="connsiteX20" fmla="*/ 3521015 w 4743528"/>
              <a:gd name="connsiteY20" fmla="*/ 2380827 h 5740253"/>
              <a:gd name="connsiteX21" fmla="*/ 3819189 w 4743528"/>
              <a:gd name="connsiteY21" fmla="*/ 2828088 h 5740253"/>
              <a:gd name="connsiteX22" fmla="*/ 3739676 w 4743528"/>
              <a:gd name="connsiteY22" fmla="*/ 2997053 h 5740253"/>
              <a:gd name="connsiteX23" fmla="*/ 4087545 w 4743528"/>
              <a:gd name="connsiteY23" fmla="*/ 3573523 h 5740253"/>
              <a:gd name="connsiteX24" fmla="*/ 3858945 w 4743528"/>
              <a:gd name="connsiteY24" fmla="*/ 3911453 h 5740253"/>
              <a:gd name="connsiteX25" fmla="*/ 4008032 w 4743528"/>
              <a:gd name="connsiteY25" fmla="*/ 4209627 h 5740253"/>
              <a:gd name="connsiteX26" fmla="*/ 3819189 w 4743528"/>
              <a:gd name="connsiteY26" fmla="*/ 4368653 h 5740253"/>
              <a:gd name="connsiteX27" fmla="*/ 3918580 w 4743528"/>
              <a:gd name="connsiteY27" fmla="*/ 4497862 h 5740253"/>
              <a:gd name="connsiteX28" fmla="*/ 3829128 w 4743528"/>
              <a:gd name="connsiteY28" fmla="*/ 4746340 h 5740253"/>
              <a:gd name="connsiteX29" fmla="*/ 3908641 w 4743528"/>
              <a:gd name="connsiteY29" fmla="*/ 4915305 h 5740253"/>
              <a:gd name="connsiteX30" fmla="*/ 4107424 w 4743528"/>
              <a:gd name="connsiteY30" fmla="*/ 5034575 h 5740253"/>
              <a:gd name="connsiteX31" fmla="*/ 4296267 w 4743528"/>
              <a:gd name="connsiteY31" fmla="*/ 4984879 h 5740253"/>
              <a:gd name="connsiteX32" fmla="*/ 4445354 w 4743528"/>
              <a:gd name="connsiteY32" fmla="*/ 5263175 h 5740253"/>
              <a:gd name="connsiteX33" fmla="*/ 4485110 w 4743528"/>
              <a:gd name="connsiteY33" fmla="*/ 5481836 h 5740253"/>
              <a:gd name="connsiteX34" fmla="*/ 4713710 w 4743528"/>
              <a:gd name="connsiteY34" fmla="*/ 5601105 h 5740253"/>
              <a:gd name="connsiteX35" fmla="*/ 4743528 w 4743528"/>
              <a:gd name="connsiteY35" fmla="*/ 5740253 h 5740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4743528" h="5740253">
                <a:moveTo>
                  <a:pt x="0" y="283358"/>
                </a:moveTo>
                <a:lnTo>
                  <a:pt x="285609" y="0"/>
                </a:lnTo>
                <a:lnTo>
                  <a:pt x="502645" y="238101"/>
                </a:lnTo>
                <a:lnTo>
                  <a:pt x="807632" y="124645"/>
                </a:lnTo>
                <a:lnTo>
                  <a:pt x="867267" y="542088"/>
                </a:lnTo>
                <a:lnTo>
                  <a:pt x="1314528" y="482453"/>
                </a:lnTo>
                <a:lnTo>
                  <a:pt x="1453676" y="750810"/>
                </a:lnTo>
                <a:lnTo>
                  <a:pt x="1662397" y="780627"/>
                </a:lnTo>
                <a:lnTo>
                  <a:pt x="1692215" y="989350"/>
                </a:lnTo>
                <a:lnTo>
                  <a:pt x="1881058" y="939653"/>
                </a:lnTo>
                <a:lnTo>
                  <a:pt x="1940693" y="1138436"/>
                </a:lnTo>
                <a:lnTo>
                  <a:pt x="2040084" y="1138436"/>
                </a:lnTo>
                <a:lnTo>
                  <a:pt x="2179232" y="1367036"/>
                </a:lnTo>
                <a:lnTo>
                  <a:pt x="2378015" y="1536001"/>
                </a:lnTo>
                <a:lnTo>
                  <a:pt x="2626493" y="1585697"/>
                </a:lnTo>
                <a:lnTo>
                  <a:pt x="2924667" y="1545940"/>
                </a:lnTo>
                <a:lnTo>
                  <a:pt x="3143328" y="1685088"/>
                </a:lnTo>
                <a:lnTo>
                  <a:pt x="3361989" y="1625453"/>
                </a:lnTo>
                <a:lnTo>
                  <a:pt x="3540893" y="1854053"/>
                </a:lnTo>
                <a:lnTo>
                  <a:pt x="3620406" y="2092592"/>
                </a:lnTo>
                <a:lnTo>
                  <a:pt x="3521015" y="2380827"/>
                </a:lnTo>
                <a:lnTo>
                  <a:pt x="3819189" y="2828088"/>
                </a:lnTo>
                <a:lnTo>
                  <a:pt x="3739676" y="2997053"/>
                </a:lnTo>
                <a:lnTo>
                  <a:pt x="4087545" y="3573523"/>
                </a:lnTo>
                <a:lnTo>
                  <a:pt x="3858945" y="3911453"/>
                </a:lnTo>
                <a:lnTo>
                  <a:pt x="4008032" y="4209627"/>
                </a:lnTo>
                <a:lnTo>
                  <a:pt x="3819189" y="4368653"/>
                </a:lnTo>
                <a:lnTo>
                  <a:pt x="3918580" y="4497862"/>
                </a:lnTo>
                <a:lnTo>
                  <a:pt x="3829128" y="4746340"/>
                </a:lnTo>
                <a:lnTo>
                  <a:pt x="3908641" y="4915305"/>
                </a:lnTo>
                <a:lnTo>
                  <a:pt x="4107424" y="5034575"/>
                </a:lnTo>
                <a:lnTo>
                  <a:pt x="4296267" y="4984879"/>
                </a:lnTo>
                <a:lnTo>
                  <a:pt x="4445354" y="5263175"/>
                </a:lnTo>
                <a:lnTo>
                  <a:pt x="4485110" y="5481836"/>
                </a:lnTo>
                <a:lnTo>
                  <a:pt x="4713710" y="5601105"/>
                </a:lnTo>
                <a:lnTo>
                  <a:pt x="4743528" y="5740253"/>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87" name="Freeform: Shape 286">
            <a:extLst>
              <a:ext uri="{FF2B5EF4-FFF2-40B4-BE49-F238E27FC236}">
                <a16:creationId xmlns:a16="http://schemas.microsoft.com/office/drawing/2014/main" id="{BF8801E0-60F3-45D4-B971-B8D28CB203BE}"/>
              </a:ext>
            </a:extLst>
          </p:cNvPr>
          <p:cNvSpPr/>
          <p:nvPr/>
        </p:nvSpPr>
        <p:spPr>
          <a:xfrm>
            <a:off x="9510909" y="9589804"/>
            <a:ext cx="2981739" cy="2395330"/>
          </a:xfrm>
          <a:custGeom>
            <a:avLst/>
            <a:gdLst>
              <a:gd name="connsiteX0" fmla="*/ 139148 w 2981739"/>
              <a:gd name="connsiteY0" fmla="*/ 0 h 2395330"/>
              <a:gd name="connsiteX1" fmla="*/ 0 w 2981739"/>
              <a:gd name="connsiteY1" fmla="*/ 357808 h 2395330"/>
              <a:gd name="connsiteX2" fmla="*/ 79513 w 2981739"/>
              <a:gd name="connsiteY2" fmla="*/ 546652 h 2395330"/>
              <a:gd name="connsiteX3" fmla="*/ 318052 w 2981739"/>
              <a:gd name="connsiteY3" fmla="*/ 586408 h 2395330"/>
              <a:gd name="connsiteX4" fmla="*/ 487018 w 2981739"/>
              <a:gd name="connsiteY4" fmla="*/ 834887 h 2395330"/>
              <a:gd name="connsiteX5" fmla="*/ 576470 w 2981739"/>
              <a:gd name="connsiteY5" fmla="*/ 854765 h 2395330"/>
              <a:gd name="connsiteX6" fmla="*/ 864704 w 2981739"/>
              <a:gd name="connsiteY6" fmla="*/ 795130 h 2395330"/>
              <a:gd name="connsiteX7" fmla="*/ 1003852 w 2981739"/>
              <a:gd name="connsiteY7" fmla="*/ 894522 h 2395330"/>
              <a:gd name="connsiteX8" fmla="*/ 1103244 w 2981739"/>
              <a:gd name="connsiteY8" fmla="*/ 834887 h 2395330"/>
              <a:gd name="connsiteX9" fmla="*/ 1063487 w 2981739"/>
              <a:gd name="connsiteY9" fmla="*/ 655982 h 2395330"/>
              <a:gd name="connsiteX10" fmla="*/ 1570383 w 2981739"/>
              <a:gd name="connsiteY10" fmla="*/ 347869 h 2395330"/>
              <a:gd name="connsiteX11" fmla="*/ 1699591 w 2981739"/>
              <a:gd name="connsiteY11" fmla="*/ 646043 h 2395330"/>
              <a:gd name="connsiteX12" fmla="*/ 2057400 w 2981739"/>
              <a:gd name="connsiteY12" fmla="*/ 357808 h 2395330"/>
              <a:gd name="connsiteX13" fmla="*/ 2126974 w 2981739"/>
              <a:gd name="connsiteY13" fmla="*/ 427382 h 2395330"/>
              <a:gd name="connsiteX14" fmla="*/ 2146852 w 2981739"/>
              <a:gd name="connsiteY14" fmla="*/ 487017 h 2395330"/>
              <a:gd name="connsiteX15" fmla="*/ 2206487 w 2981739"/>
              <a:gd name="connsiteY15" fmla="*/ 646043 h 2395330"/>
              <a:gd name="connsiteX16" fmla="*/ 2524539 w 2981739"/>
              <a:gd name="connsiteY16" fmla="*/ 477078 h 2395330"/>
              <a:gd name="connsiteX17" fmla="*/ 2673626 w 2981739"/>
              <a:gd name="connsiteY17" fmla="*/ 964095 h 2395330"/>
              <a:gd name="connsiteX18" fmla="*/ 2554357 w 2981739"/>
              <a:gd name="connsiteY18" fmla="*/ 1123122 h 2395330"/>
              <a:gd name="connsiteX19" fmla="*/ 2842591 w 2981739"/>
              <a:gd name="connsiteY19" fmla="*/ 1411356 h 2395330"/>
              <a:gd name="connsiteX20" fmla="*/ 2733261 w 2981739"/>
              <a:gd name="connsiteY20" fmla="*/ 1600200 h 2395330"/>
              <a:gd name="connsiteX21" fmla="*/ 2802835 w 2981739"/>
              <a:gd name="connsiteY21" fmla="*/ 1789043 h 2395330"/>
              <a:gd name="connsiteX22" fmla="*/ 2981739 w 2981739"/>
              <a:gd name="connsiteY22" fmla="*/ 1898374 h 2395330"/>
              <a:gd name="connsiteX23" fmla="*/ 2882348 w 2981739"/>
              <a:gd name="connsiteY23" fmla="*/ 2107095 h 2395330"/>
              <a:gd name="connsiteX24" fmla="*/ 2902226 w 2981739"/>
              <a:gd name="connsiteY24" fmla="*/ 2246243 h 2395330"/>
              <a:gd name="connsiteX25" fmla="*/ 2743200 w 2981739"/>
              <a:gd name="connsiteY25" fmla="*/ 2385391 h 2395330"/>
              <a:gd name="connsiteX26" fmla="*/ 2454965 w 2981739"/>
              <a:gd name="connsiteY26" fmla="*/ 2276061 h 2395330"/>
              <a:gd name="connsiteX27" fmla="*/ 2236304 w 2981739"/>
              <a:gd name="connsiteY27" fmla="*/ 2355574 h 2395330"/>
              <a:gd name="connsiteX28" fmla="*/ 2047461 w 2981739"/>
              <a:gd name="connsiteY28" fmla="*/ 2355574 h 2395330"/>
              <a:gd name="connsiteX29" fmla="*/ 1948070 w 2981739"/>
              <a:gd name="connsiteY29" fmla="*/ 2216426 h 2395330"/>
              <a:gd name="connsiteX30" fmla="*/ 1620078 w 2981739"/>
              <a:gd name="connsiteY30" fmla="*/ 2395330 h 2395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981739" h="2395330">
                <a:moveTo>
                  <a:pt x="139148" y="0"/>
                </a:moveTo>
                <a:lnTo>
                  <a:pt x="0" y="357808"/>
                </a:lnTo>
                <a:lnTo>
                  <a:pt x="79513" y="546652"/>
                </a:lnTo>
                <a:lnTo>
                  <a:pt x="318052" y="586408"/>
                </a:lnTo>
                <a:lnTo>
                  <a:pt x="487018" y="834887"/>
                </a:lnTo>
                <a:lnTo>
                  <a:pt x="576470" y="854765"/>
                </a:lnTo>
                <a:lnTo>
                  <a:pt x="864704" y="795130"/>
                </a:lnTo>
                <a:lnTo>
                  <a:pt x="1003852" y="894522"/>
                </a:lnTo>
                <a:lnTo>
                  <a:pt x="1103244" y="834887"/>
                </a:lnTo>
                <a:lnTo>
                  <a:pt x="1063487" y="655982"/>
                </a:lnTo>
                <a:lnTo>
                  <a:pt x="1570383" y="347869"/>
                </a:lnTo>
                <a:lnTo>
                  <a:pt x="1699591" y="646043"/>
                </a:lnTo>
                <a:lnTo>
                  <a:pt x="2057400" y="357808"/>
                </a:lnTo>
                <a:cubicBezTo>
                  <a:pt x="2080591" y="380999"/>
                  <a:pt x="2108305" y="400416"/>
                  <a:pt x="2126974" y="427382"/>
                </a:cubicBezTo>
                <a:cubicBezTo>
                  <a:pt x="2138901" y="444610"/>
                  <a:pt x="2146852" y="487017"/>
                  <a:pt x="2146852" y="487017"/>
                </a:cubicBezTo>
                <a:lnTo>
                  <a:pt x="2206487" y="646043"/>
                </a:lnTo>
                <a:lnTo>
                  <a:pt x="2524539" y="477078"/>
                </a:lnTo>
                <a:lnTo>
                  <a:pt x="2673626" y="964095"/>
                </a:lnTo>
                <a:lnTo>
                  <a:pt x="2554357" y="1123122"/>
                </a:lnTo>
                <a:lnTo>
                  <a:pt x="2842591" y="1411356"/>
                </a:lnTo>
                <a:lnTo>
                  <a:pt x="2733261" y="1600200"/>
                </a:lnTo>
                <a:lnTo>
                  <a:pt x="2802835" y="1789043"/>
                </a:lnTo>
                <a:lnTo>
                  <a:pt x="2981739" y="1898374"/>
                </a:lnTo>
                <a:lnTo>
                  <a:pt x="2882348" y="2107095"/>
                </a:lnTo>
                <a:lnTo>
                  <a:pt x="2902226" y="2246243"/>
                </a:lnTo>
                <a:lnTo>
                  <a:pt x="2743200" y="2385391"/>
                </a:lnTo>
                <a:lnTo>
                  <a:pt x="2454965" y="2276061"/>
                </a:lnTo>
                <a:lnTo>
                  <a:pt x="2236304" y="2355574"/>
                </a:lnTo>
                <a:lnTo>
                  <a:pt x="2047461" y="2355574"/>
                </a:lnTo>
                <a:lnTo>
                  <a:pt x="1948070" y="2216426"/>
                </a:lnTo>
                <a:lnTo>
                  <a:pt x="1620078" y="239533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88" name="Group 287">
            <a:extLst>
              <a:ext uri="{FF2B5EF4-FFF2-40B4-BE49-F238E27FC236}">
                <a16:creationId xmlns:a16="http://schemas.microsoft.com/office/drawing/2014/main" id="{CEEE0484-90F9-4A1B-BD0D-5CD34757959B}"/>
              </a:ext>
            </a:extLst>
          </p:cNvPr>
          <p:cNvGrpSpPr/>
          <p:nvPr/>
        </p:nvGrpSpPr>
        <p:grpSpPr>
          <a:xfrm rot="2559449">
            <a:off x="8799922" y="1553581"/>
            <a:ext cx="1759904" cy="3543471"/>
            <a:chOff x="7673796" y="5111743"/>
            <a:chExt cx="1759904" cy="3543471"/>
          </a:xfrm>
        </p:grpSpPr>
        <p:grpSp>
          <p:nvGrpSpPr>
            <p:cNvPr id="383" name="Group 382">
              <a:extLst>
                <a:ext uri="{FF2B5EF4-FFF2-40B4-BE49-F238E27FC236}">
                  <a16:creationId xmlns:a16="http://schemas.microsoft.com/office/drawing/2014/main" id="{025B56E3-DC80-4F4E-A0EF-E7BCB202CC5D}"/>
                </a:ext>
              </a:extLst>
            </p:cNvPr>
            <p:cNvGrpSpPr>
              <a:grpSpLocks noChangeAspect="1"/>
            </p:cNvGrpSpPr>
            <p:nvPr/>
          </p:nvGrpSpPr>
          <p:grpSpPr>
            <a:xfrm rot="18447986">
              <a:off x="8489139" y="5759252"/>
              <a:ext cx="1592070" cy="297052"/>
              <a:chOff x="4023861" y="13828508"/>
              <a:chExt cx="252015" cy="39892"/>
            </a:xfrm>
            <a:solidFill>
              <a:srgbClr val="C00000"/>
            </a:solidFill>
          </p:grpSpPr>
          <p:sp>
            <p:nvSpPr>
              <p:cNvPr id="394" name="Isosceles Triangle 393">
                <a:extLst>
                  <a:ext uri="{FF2B5EF4-FFF2-40B4-BE49-F238E27FC236}">
                    <a16:creationId xmlns:a16="http://schemas.microsoft.com/office/drawing/2014/main" id="{6966CE0C-C6E6-4A00-9847-C376AA1522C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5" name="Isosceles Triangle 394">
                <a:extLst>
                  <a:ext uri="{FF2B5EF4-FFF2-40B4-BE49-F238E27FC236}">
                    <a16:creationId xmlns:a16="http://schemas.microsoft.com/office/drawing/2014/main" id="{5C321C15-1CCF-4F4D-8D5E-8206C31BE5A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Isosceles Triangle 395">
                <a:extLst>
                  <a:ext uri="{FF2B5EF4-FFF2-40B4-BE49-F238E27FC236}">
                    <a16:creationId xmlns:a16="http://schemas.microsoft.com/office/drawing/2014/main" id="{FFB6471D-8329-44EF-B9CD-EDA01862790D}"/>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7" name="Isosceles Triangle 396">
                <a:extLst>
                  <a:ext uri="{FF2B5EF4-FFF2-40B4-BE49-F238E27FC236}">
                    <a16:creationId xmlns:a16="http://schemas.microsoft.com/office/drawing/2014/main" id="{9AA8CF11-F635-4A4F-BFF0-FBA5AE8DE8C6}"/>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4" name="Group 383">
              <a:extLst>
                <a:ext uri="{FF2B5EF4-FFF2-40B4-BE49-F238E27FC236}">
                  <a16:creationId xmlns:a16="http://schemas.microsoft.com/office/drawing/2014/main" id="{892320A3-FEFA-4D5B-A675-27F848B9A4AE}"/>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390" name="Isosceles Triangle 389">
                <a:extLst>
                  <a:ext uri="{FF2B5EF4-FFF2-40B4-BE49-F238E27FC236}">
                    <a16:creationId xmlns:a16="http://schemas.microsoft.com/office/drawing/2014/main" id="{F17A6BAF-B5CF-4644-AB3D-BF202B58384F}"/>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1" name="Isosceles Triangle 390">
                <a:extLst>
                  <a:ext uri="{FF2B5EF4-FFF2-40B4-BE49-F238E27FC236}">
                    <a16:creationId xmlns:a16="http://schemas.microsoft.com/office/drawing/2014/main" id="{3BA678A8-6E94-4479-99B6-6F3D0EFA1BB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Isosceles Triangle 391">
                <a:extLst>
                  <a:ext uri="{FF2B5EF4-FFF2-40B4-BE49-F238E27FC236}">
                    <a16:creationId xmlns:a16="http://schemas.microsoft.com/office/drawing/2014/main" id="{1ABCF424-B489-458B-94FB-C1CA90ECC9C0}"/>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3" name="Isosceles Triangle 392">
                <a:extLst>
                  <a:ext uri="{FF2B5EF4-FFF2-40B4-BE49-F238E27FC236}">
                    <a16:creationId xmlns:a16="http://schemas.microsoft.com/office/drawing/2014/main" id="{F3EF0460-A93C-4591-B495-1AEBB03F5CC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85" name="Group 384">
              <a:extLst>
                <a:ext uri="{FF2B5EF4-FFF2-40B4-BE49-F238E27FC236}">
                  <a16:creationId xmlns:a16="http://schemas.microsoft.com/office/drawing/2014/main" id="{D1ED5E3A-A643-438B-BD39-A53ADE91A030}"/>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386" name="Isosceles Triangle 385">
                <a:extLst>
                  <a:ext uri="{FF2B5EF4-FFF2-40B4-BE49-F238E27FC236}">
                    <a16:creationId xmlns:a16="http://schemas.microsoft.com/office/drawing/2014/main" id="{56397A9A-D8A9-47C2-A821-7B3A5F93C0A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7" name="Isosceles Triangle 386">
                <a:extLst>
                  <a:ext uri="{FF2B5EF4-FFF2-40B4-BE49-F238E27FC236}">
                    <a16:creationId xmlns:a16="http://schemas.microsoft.com/office/drawing/2014/main" id="{601596FA-A906-4C91-9DB2-FD6A4506AC97}"/>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8" name="Isosceles Triangle 387">
                <a:extLst>
                  <a:ext uri="{FF2B5EF4-FFF2-40B4-BE49-F238E27FC236}">
                    <a16:creationId xmlns:a16="http://schemas.microsoft.com/office/drawing/2014/main" id="{A1E5AF24-0867-4C1F-A04F-AD081CF4480E}"/>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9" name="Isosceles Triangle 388">
                <a:extLst>
                  <a:ext uri="{FF2B5EF4-FFF2-40B4-BE49-F238E27FC236}">
                    <a16:creationId xmlns:a16="http://schemas.microsoft.com/office/drawing/2014/main" id="{2E397CE4-10F5-4DD5-A775-77030BB114BB}"/>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89" name="Group 288">
            <a:extLst>
              <a:ext uri="{FF2B5EF4-FFF2-40B4-BE49-F238E27FC236}">
                <a16:creationId xmlns:a16="http://schemas.microsoft.com/office/drawing/2014/main" id="{73CF73FD-E2DE-42AB-BF2D-A5F0EA53AFE7}"/>
              </a:ext>
            </a:extLst>
          </p:cNvPr>
          <p:cNvGrpSpPr/>
          <p:nvPr/>
        </p:nvGrpSpPr>
        <p:grpSpPr>
          <a:xfrm rot="2570081">
            <a:off x="4801879" y="2301241"/>
            <a:ext cx="1759904" cy="3543471"/>
            <a:chOff x="7673796" y="5111743"/>
            <a:chExt cx="1759904" cy="3543471"/>
          </a:xfrm>
        </p:grpSpPr>
        <p:grpSp>
          <p:nvGrpSpPr>
            <p:cNvPr id="368" name="Group 367">
              <a:extLst>
                <a:ext uri="{FF2B5EF4-FFF2-40B4-BE49-F238E27FC236}">
                  <a16:creationId xmlns:a16="http://schemas.microsoft.com/office/drawing/2014/main" id="{781D2F76-D3B4-4EE9-B63D-416E7A856929}"/>
                </a:ext>
              </a:extLst>
            </p:cNvPr>
            <p:cNvGrpSpPr>
              <a:grpSpLocks noChangeAspect="1"/>
            </p:cNvGrpSpPr>
            <p:nvPr/>
          </p:nvGrpSpPr>
          <p:grpSpPr>
            <a:xfrm rot="18447986">
              <a:off x="8489139" y="5759252"/>
              <a:ext cx="1592070" cy="297052"/>
              <a:chOff x="4023861" y="13828508"/>
              <a:chExt cx="252015" cy="39892"/>
            </a:xfrm>
            <a:solidFill>
              <a:srgbClr val="C00000"/>
            </a:solidFill>
          </p:grpSpPr>
          <p:sp>
            <p:nvSpPr>
              <p:cNvPr id="379" name="Isosceles Triangle 378">
                <a:extLst>
                  <a:ext uri="{FF2B5EF4-FFF2-40B4-BE49-F238E27FC236}">
                    <a16:creationId xmlns:a16="http://schemas.microsoft.com/office/drawing/2014/main" id="{5798B418-6754-4D26-BC81-5F59D23AEF48}"/>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Isosceles Triangle 379">
                <a:extLst>
                  <a:ext uri="{FF2B5EF4-FFF2-40B4-BE49-F238E27FC236}">
                    <a16:creationId xmlns:a16="http://schemas.microsoft.com/office/drawing/2014/main" id="{5945943F-9AA6-4807-A035-C516075B856F}"/>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Isosceles Triangle 380">
                <a:extLst>
                  <a:ext uri="{FF2B5EF4-FFF2-40B4-BE49-F238E27FC236}">
                    <a16:creationId xmlns:a16="http://schemas.microsoft.com/office/drawing/2014/main" id="{1B86EDB6-C934-4232-9A6F-6F69F0113C5E}"/>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2" name="Isosceles Triangle 381">
                <a:extLst>
                  <a:ext uri="{FF2B5EF4-FFF2-40B4-BE49-F238E27FC236}">
                    <a16:creationId xmlns:a16="http://schemas.microsoft.com/office/drawing/2014/main" id="{9125EB13-D841-4A65-BF14-0DA54C25CA07}"/>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9" name="Group 368">
              <a:extLst>
                <a:ext uri="{FF2B5EF4-FFF2-40B4-BE49-F238E27FC236}">
                  <a16:creationId xmlns:a16="http://schemas.microsoft.com/office/drawing/2014/main" id="{1CCA78CF-36B7-4539-88ED-48D86F1D2A15}"/>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375" name="Isosceles Triangle 374">
                <a:extLst>
                  <a:ext uri="{FF2B5EF4-FFF2-40B4-BE49-F238E27FC236}">
                    <a16:creationId xmlns:a16="http://schemas.microsoft.com/office/drawing/2014/main" id="{02C24443-5D23-434B-A2DA-F924ABDF633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6" name="Isosceles Triangle 375">
                <a:extLst>
                  <a:ext uri="{FF2B5EF4-FFF2-40B4-BE49-F238E27FC236}">
                    <a16:creationId xmlns:a16="http://schemas.microsoft.com/office/drawing/2014/main" id="{AC35AEF8-D7C5-4FB0-AC99-15E1A8459CE6}"/>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Isosceles Triangle 376">
                <a:extLst>
                  <a:ext uri="{FF2B5EF4-FFF2-40B4-BE49-F238E27FC236}">
                    <a16:creationId xmlns:a16="http://schemas.microsoft.com/office/drawing/2014/main" id="{C3D7598B-6687-405F-B1BE-24304D56B14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Isosceles Triangle 377">
                <a:extLst>
                  <a:ext uri="{FF2B5EF4-FFF2-40B4-BE49-F238E27FC236}">
                    <a16:creationId xmlns:a16="http://schemas.microsoft.com/office/drawing/2014/main" id="{C0D4D3AF-24B6-4353-B560-076B6641585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0" name="Group 369">
              <a:extLst>
                <a:ext uri="{FF2B5EF4-FFF2-40B4-BE49-F238E27FC236}">
                  <a16:creationId xmlns:a16="http://schemas.microsoft.com/office/drawing/2014/main" id="{871A3F16-4EFF-4A26-9061-D9F45A95D9D8}"/>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371" name="Isosceles Triangle 370">
                <a:extLst>
                  <a:ext uri="{FF2B5EF4-FFF2-40B4-BE49-F238E27FC236}">
                    <a16:creationId xmlns:a16="http://schemas.microsoft.com/office/drawing/2014/main" id="{4E3B14F0-B362-4512-9F8B-EA68A65D2DFB}"/>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Isosceles Triangle 371">
                <a:extLst>
                  <a:ext uri="{FF2B5EF4-FFF2-40B4-BE49-F238E27FC236}">
                    <a16:creationId xmlns:a16="http://schemas.microsoft.com/office/drawing/2014/main" id="{4DB5CA63-1314-4734-8878-33B0C0417A0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Isosceles Triangle 372">
                <a:extLst>
                  <a:ext uri="{FF2B5EF4-FFF2-40B4-BE49-F238E27FC236}">
                    <a16:creationId xmlns:a16="http://schemas.microsoft.com/office/drawing/2014/main" id="{ED8F29FC-6854-45CB-9D9E-DD3BDB8AD94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4" name="Isosceles Triangle 373">
                <a:extLst>
                  <a:ext uri="{FF2B5EF4-FFF2-40B4-BE49-F238E27FC236}">
                    <a16:creationId xmlns:a16="http://schemas.microsoft.com/office/drawing/2014/main" id="{082A44CC-B836-42AC-82B0-D2F41051FB66}"/>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90" name="Group 289">
            <a:extLst>
              <a:ext uri="{FF2B5EF4-FFF2-40B4-BE49-F238E27FC236}">
                <a16:creationId xmlns:a16="http://schemas.microsoft.com/office/drawing/2014/main" id="{A1F1D302-6E0E-4535-9C84-95960BDFA3DC}"/>
              </a:ext>
            </a:extLst>
          </p:cNvPr>
          <p:cNvGrpSpPr/>
          <p:nvPr/>
        </p:nvGrpSpPr>
        <p:grpSpPr>
          <a:xfrm>
            <a:off x="865522" y="4428866"/>
            <a:ext cx="2760792" cy="518239"/>
            <a:chOff x="4277817" y="4727993"/>
            <a:chExt cx="2760792" cy="518239"/>
          </a:xfrm>
        </p:grpSpPr>
        <p:grpSp>
          <p:nvGrpSpPr>
            <p:cNvPr id="358" name="Group 357">
              <a:extLst>
                <a:ext uri="{FF2B5EF4-FFF2-40B4-BE49-F238E27FC236}">
                  <a16:creationId xmlns:a16="http://schemas.microsoft.com/office/drawing/2014/main" id="{5528C00A-AAF2-4F43-9D13-60BCB93EC03F}"/>
                </a:ext>
              </a:extLst>
            </p:cNvPr>
            <p:cNvGrpSpPr>
              <a:grpSpLocks noChangeAspect="1"/>
            </p:cNvGrpSpPr>
            <p:nvPr/>
          </p:nvGrpSpPr>
          <p:grpSpPr>
            <a:xfrm rot="21007435">
              <a:off x="5446539" y="4727993"/>
              <a:ext cx="1592070" cy="297052"/>
              <a:chOff x="4023861" y="13828508"/>
              <a:chExt cx="252015" cy="39892"/>
            </a:xfrm>
            <a:solidFill>
              <a:srgbClr val="C00000"/>
            </a:solidFill>
          </p:grpSpPr>
          <p:sp>
            <p:nvSpPr>
              <p:cNvPr id="364" name="Isosceles Triangle 363">
                <a:extLst>
                  <a:ext uri="{FF2B5EF4-FFF2-40B4-BE49-F238E27FC236}">
                    <a16:creationId xmlns:a16="http://schemas.microsoft.com/office/drawing/2014/main" id="{8BCA09AF-6C08-4914-9A05-2C05C5F323D4}"/>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3A6E083E-88DC-4521-B98C-6BB7A901A9FE}"/>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AA985148-6426-4F10-AA0C-8294C14C9C01}"/>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30F9A57D-19EA-45FE-BA54-8B42F2C95E33}"/>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9" name="Group 358">
              <a:extLst>
                <a:ext uri="{FF2B5EF4-FFF2-40B4-BE49-F238E27FC236}">
                  <a16:creationId xmlns:a16="http://schemas.microsoft.com/office/drawing/2014/main" id="{20FE76EE-3AD0-4E1E-B9E6-C35E509A098A}"/>
                </a:ext>
              </a:extLst>
            </p:cNvPr>
            <p:cNvGrpSpPr>
              <a:grpSpLocks noChangeAspect="1"/>
            </p:cNvGrpSpPr>
            <p:nvPr/>
          </p:nvGrpSpPr>
          <p:grpSpPr>
            <a:xfrm rot="21007435">
              <a:off x="4277817" y="4949180"/>
              <a:ext cx="1592070" cy="297052"/>
              <a:chOff x="4023861" y="13828508"/>
              <a:chExt cx="252015" cy="39892"/>
            </a:xfrm>
            <a:solidFill>
              <a:srgbClr val="C00000"/>
            </a:solidFill>
          </p:grpSpPr>
          <p:sp>
            <p:nvSpPr>
              <p:cNvPr id="360" name="Isosceles Triangle 359">
                <a:extLst>
                  <a:ext uri="{FF2B5EF4-FFF2-40B4-BE49-F238E27FC236}">
                    <a16:creationId xmlns:a16="http://schemas.microsoft.com/office/drawing/2014/main" id="{450A14DA-0320-4061-B6F7-2C8A992CD4E3}"/>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1" name="Isosceles Triangle 360">
                <a:extLst>
                  <a:ext uri="{FF2B5EF4-FFF2-40B4-BE49-F238E27FC236}">
                    <a16:creationId xmlns:a16="http://schemas.microsoft.com/office/drawing/2014/main" id="{C80C1383-5B49-47DC-869D-ACA09F74935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Isosceles Triangle 361">
                <a:extLst>
                  <a:ext uri="{FF2B5EF4-FFF2-40B4-BE49-F238E27FC236}">
                    <a16:creationId xmlns:a16="http://schemas.microsoft.com/office/drawing/2014/main" id="{5C036389-5074-44BF-BC41-31490E69A8A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Isosceles Triangle 362">
                <a:extLst>
                  <a:ext uri="{FF2B5EF4-FFF2-40B4-BE49-F238E27FC236}">
                    <a16:creationId xmlns:a16="http://schemas.microsoft.com/office/drawing/2014/main" id="{84B34204-0953-4036-B668-B615FCB1E042}"/>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57" name="Isosceles Triangle 356">
            <a:extLst>
              <a:ext uri="{FF2B5EF4-FFF2-40B4-BE49-F238E27FC236}">
                <a16:creationId xmlns:a16="http://schemas.microsoft.com/office/drawing/2014/main" id="{46F73542-B828-45A2-AC60-0EBC6CBBB44D}"/>
              </a:ext>
            </a:extLst>
          </p:cNvPr>
          <p:cNvSpPr/>
          <p:nvPr/>
        </p:nvSpPr>
        <p:spPr>
          <a:xfrm rot="973553">
            <a:off x="438573" y="4745104"/>
            <a:ext cx="374979" cy="289435"/>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C955A8A3-BE14-4162-AAC7-60D072666E50}"/>
              </a:ext>
            </a:extLst>
          </p:cNvPr>
          <p:cNvSpPr/>
          <p:nvPr/>
        </p:nvSpPr>
        <p:spPr>
          <a:xfrm>
            <a:off x="12150237" y="10080658"/>
            <a:ext cx="368644" cy="3886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733C1ADC-917B-4E29-9972-6D95C3864ECF}"/>
              </a:ext>
            </a:extLst>
          </p:cNvPr>
          <p:cNvSpPr/>
          <p:nvPr/>
        </p:nvSpPr>
        <p:spPr>
          <a:xfrm>
            <a:off x="11462087" y="10222348"/>
            <a:ext cx="368644" cy="388620"/>
          </a:xfrm>
          <a:prstGeom prst="ellipse">
            <a:avLst/>
          </a:prstGeom>
          <a:solidFill>
            <a:srgbClr val="669900"/>
          </a:solidFill>
          <a:ln>
            <a:solidFill>
              <a:srgbClr val="6699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A7D59727-6F83-40EB-BAE4-CE14C994051B}"/>
              </a:ext>
            </a:extLst>
          </p:cNvPr>
          <p:cNvSpPr/>
          <p:nvPr/>
        </p:nvSpPr>
        <p:spPr>
          <a:xfrm>
            <a:off x="10699201" y="12588051"/>
            <a:ext cx="368644" cy="38862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4A6ED8D8-CA5C-406B-8D29-EA6A296DE30C}"/>
              </a:ext>
            </a:extLst>
          </p:cNvPr>
          <p:cNvSpPr/>
          <p:nvPr/>
        </p:nvSpPr>
        <p:spPr>
          <a:xfrm>
            <a:off x="10108359" y="11175955"/>
            <a:ext cx="368644" cy="388620"/>
          </a:xfrm>
          <a:prstGeom prst="ellipse">
            <a:avLst/>
          </a:prstGeom>
          <a:solidFill>
            <a:schemeClr val="accent1">
              <a:lumMod val="75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Freeform: Shape 295">
            <a:extLst>
              <a:ext uri="{FF2B5EF4-FFF2-40B4-BE49-F238E27FC236}">
                <a16:creationId xmlns:a16="http://schemas.microsoft.com/office/drawing/2014/main" id="{D5CAB491-7B35-4F58-A262-58EBC8A11B9A}"/>
              </a:ext>
            </a:extLst>
          </p:cNvPr>
          <p:cNvSpPr/>
          <p:nvPr/>
        </p:nvSpPr>
        <p:spPr>
          <a:xfrm>
            <a:off x="3003917" y="6413990"/>
            <a:ext cx="11166397" cy="8639886"/>
          </a:xfrm>
          <a:custGeom>
            <a:avLst/>
            <a:gdLst>
              <a:gd name="connsiteX0" fmla="*/ 0 w 11166397"/>
              <a:gd name="connsiteY0" fmla="*/ 0 h 8639886"/>
              <a:gd name="connsiteX1" fmla="*/ 1106906 w 11166397"/>
              <a:gd name="connsiteY1" fmla="*/ 120316 h 8639886"/>
              <a:gd name="connsiteX2" fmla="*/ 2478506 w 11166397"/>
              <a:gd name="connsiteY2" fmla="*/ 72190 h 8639886"/>
              <a:gd name="connsiteX3" fmla="*/ 2983832 w 11166397"/>
              <a:gd name="connsiteY3" fmla="*/ 649705 h 8639886"/>
              <a:gd name="connsiteX4" fmla="*/ 2743200 w 11166397"/>
              <a:gd name="connsiteY4" fmla="*/ 1925053 h 8639886"/>
              <a:gd name="connsiteX5" fmla="*/ 2406316 w 11166397"/>
              <a:gd name="connsiteY5" fmla="*/ 2839453 h 8639886"/>
              <a:gd name="connsiteX6" fmla="*/ 2646948 w 11166397"/>
              <a:gd name="connsiteY6" fmla="*/ 3922295 h 8639886"/>
              <a:gd name="connsiteX7" fmla="*/ 3633537 w 11166397"/>
              <a:gd name="connsiteY7" fmla="*/ 4451684 h 8639886"/>
              <a:gd name="connsiteX8" fmla="*/ 4475748 w 11166397"/>
              <a:gd name="connsiteY8" fmla="*/ 4547937 h 8639886"/>
              <a:gd name="connsiteX9" fmla="*/ 4908885 w 11166397"/>
              <a:gd name="connsiteY9" fmla="*/ 5245768 h 8639886"/>
              <a:gd name="connsiteX10" fmla="*/ 6304548 w 11166397"/>
              <a:gd name="connsiteY10" fmla="*/ 6472990 h 8639886"/>
              <a:gd name="connsiteX11" fmla="*/ 6689558 w 11166397"/>
              <a:gd name="connsiteY11" fmla="*/ 7291137 h 8639886"/>
              <a:gd name="connsiteX12" fmla="*/ 7002379 w 11166397"/>
              <a:gd name="connsiteY12" fmla="*/ 8325853 h 8639886"/>
              <a:gd name="connsiteX13" fmla="*/ 7411453 w 11166397"/>
              <a:gd name="connsiteY13" fmla="*/ 8518358 h 8639886"/>
              <a:gd name="connsiteX14" fmla="*/ 8638674 w 11166397"/>
              <a:gd name="connsiteY14" fmla="*/ 8638674 h 8639886"/>
              <a:gd name="connsiteX15" fmla="*/ 9456821 w 11166397"/>
              <a:gd name="connsiteY15" fmla="*/ 8446168 h 8639886"/>
              <a:gd name="connsiteX16" fmla="*/ 10299032 w 11166397"/>
              <a:gd name="connsiteY16" fmla="*/ 8061158 h 8639886"/>
              <a:gd name="connsiteX17" fmla="*/ 10732169 w 11166397"/>
              <a:gd name="connsiteY17" fmla="*/ 7700211 h 8639886"/>
              <a:gd name="connsiteX18" fmla="*/ 10852485 w 11166397"/>
              <a:gd name="connsiteY18" fmla="*/ 7267074 h 8639886"/>
              <a:gd name="connsiteX19" fmla="*/ 11141242 w 11166397"/>
              <a:gd name="connsiteY19" fmla="*/ 6858000 h 8639886"/>
              <a:gd name="connsiteX20" fmla="*/ 10828421 w 11166397"/>
              <a:gd name="connsiteY20" fmla="*/ 6424863 h 8639886"/>
              <a:gd name="connsiteX21" fmla="*/ 11093116 w 11166397"/>
              <a:gd name="connsiteY21" fmla="*/ 5510463 h 8639886"/>
              <a:gd name="connsiteX22" fmla="*/ 11117179 w 11166397"/>
              <a:gd name="connsiteY22" fmla="*/ 4668253 h 8639886"/>
              <a:gd name="connsiteX23" fmla="*/ 10491537 w 11166397"/>
              <a:gd name="connsiteY23" fmla="*/ 3681663 h 8639886"/>
              <a:gd name="connsiteX24" fmla="*/ 10034337 w 11166397"/>
              <a:gd name="connsiteY24" fmla="*/ 3080084 h 8639886"/>
              <a:gd name="connsiteX25" fmla="*/ 9336506 w 11166397"/>
              <a:gd name="connsiteY25" fmla="*/ 2791326 h 8639886"/>
              <a:gd name="connsiteX26" fmla="*/ 8085221 w 11166397"/>
              <a:gd name="connsiteY26" fmla="*/ 2358190 h 8639886"/>
              <a:gd name="connsiteX27" fmla="*/ 7122695 w 11166397"/>
              <a:gd name="connsiteY27" fmla="*/ 1660358 h 8639886"/>
              <a:gd name="connsiteX28" fmla="*/ 6112042 w 11166397"/>
              <a:gd name="connsiteY28" fmla="*/ 1251284 h 8639886"/>
              <a:gd name="connsiteX29" fmla="*/ 5654842 w 11166397"/>
              <a:gd name="connsiteY29" fmla="*/ 914400 h 8639886"/>
              <a:gd name="connsiteX30" fmla="*/ 5053264 w 11166397"/>
              <a:gd name="connsiteY30" fmla="*/ 481263 h 8639886"/>
              <a:gd name="connsiteX31" fmla="*/ 4235116 w 11166397"/>
              <a:gd name="connsiteY31" fmla="*/ 312821 h 8639886"/>
              <a:gd name="connsiteX32" fmla="*/ 3777916 w 11166397"/>
              <a:gd name="connsiteY32" fmla="*/ 24063 h 8639886"/>
              <a:gd name="connsiteX33" fmla="*/ 3441032 w 11166397"/>
              <a:gd name="connsiteY33" fmla="*/ 144379 h 8639886"/>
              <a:gd name="connsiteX34" fmla="*/ 2983832 w 11166397"/>
              <a:gd name="connsiteY34" fmla="*/ 673768 h 8639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1166397" h="8639886">
                <a:moveTo>
                  <a:pt x="0" y="0"/>
                </a:moveTo>
                <a:cubicBezTo>
                  <a:pt x="346911" y="54142"/>
                  <a:pt x="693822" y="108284"/>
                  <a:pt x="1106906" y="120316"/>
                </a:cubicBezTo>
                <a:cubicBezTo>
                  <a:pt x="1519990" y="132348"/>
                  <a:pt x="2165685" y="-16041"/>
                  <a:pt x="2478506" y="72190"/>
                </a:cubicBezTo>
                <a:cubicBezTo>
                  <a:pt x="2791327" y="160421"/>
                  <a:pt x="2939716" y="340895"/>
                  <a:pt x="2983832" y="649705"/>
                </a:cubicBezTo>
                <a:cubicBezTo>
                  <a:pt x="3027948" y="958515"/>
                  <a:pt x="2839453" y="1560095"/>
                  <a:pt x="2743200" y="1925053"/>
                </a:cubicBezTo>
                <a:cubicBezTo>
                  <a:pt x="2646947" y="2290011"/>
                  <a:pt x="2422358" y="2506579"/>
                  <a:pt x="2406316" y="2839453"/>
                </a:cubicBezTo>
                <a:cubicBezTo>
                  <a:pt x="2390274" y="3172327"/>
                  <a:pt x="2442411" y="3653590"/>
                  <a:pt x="2646948" y="3922295"/>
                </a:cubicBezTo>
                <a:cubicBezTo>
                  <a:pt x="2851485" y="4191000"/>
                  <a:pt x="3328737" y="4347410"/>
                  <a:pt x="3633537" y="4451684"/>
                </a:cubicBezTo>
                <a:cubicBezTo>
                  <a:pt x="3938337" y="4555958"/>
                  <a:pt x="4263190" y="4415590"/>
                  <a:pt x="4475748" y="4547937"/>
                </a:cubicBezTo>
                <a:cubicBezTo>
                  <a:pt x="4688306" y="4680284"/>
                  <a:pt x="4604085" y="4924926"/>
                  <a:pt x="4908885" y="5245768"/>
                </a:cubicBezTo>
                <a:cubicBezTo>
                  <a:pt x="5213685" y="5566610"/>
                  <a:pt x="6007769" y="6132095"/>
                  <a:pt x="6304548" y="6472990"/>
                </a:cubicBezTo>
                <a:cubicBezTo>
                  <a:pt x="6601327" y="6813885"/>
                  <a:pt x="6573253" y="6982327"/>
                  <a:pt x="6689558" y="7291137"/>
                </a:cubicBezTo>
                <a:cubicBezTo>
                  <a:pt x="6805863" y="7599947"/>
                  <a:pt x="6882063" y="8121316"/>
                  <a:pt x="7002379" y="8325853"/>
                </a:cubicBezTo>
                <a:cubicBezTo>
                  <a:pt x="7122695" y="8530390"/>
                  <a:pt x="7138737" y="8466221"/>
                  <a:pt x="7411453" y="8518358"/>
                </a:cubicBezTo>
                <a:cubicBezTo>
                  <a:pt x="7684169" y="8570495"/>
                  <a:pt x="8297779" y="8650706"/>
                  <a:pt x="8638674" y="8638674"/>
                </a:cubicBezTo>
                <a:cubicBezTo>
                  <a:pt x="8979569" y="8626642"/>
                  <a:pt x="9180095" y="8542421"/>
                  <a:pt x="9456821" y="8446168"/>
                </a:cubicBezTo>
                <a:cubicBezTo>
                  <a:pt x="9733547" y="8349915"/>
                  <a:pt x="10086474" y="8185484"/>
                  <a:pt x="10299032" y="8061158"/>
                </a:cubicBezTo>
                <a:cubicBezTo>
                  <a:pt x="10511590" y="7936832"/>
                  <a:pt x="10639927" y="7832558"/>
                  <a:pt x="10732169" y="7700211"/>
                </a:cubicBezTo>
                <a:cubicBezTo>
                  <a:pt x="10824411" y="7567864"/>
                  <a:pt x="10784306" y="7407443"/>
                  <a:pt x="10852485" y="7267074"/>
                </a:cubicBezTo>
                <a:cubicBezTo>
                  <a:pt x="10920664" y="7126705"/>
                  <a:pt x="11145253" y="6998369"/>
                  <a:pt x="11141242" y="6858000"/>
                </a:cubicBezTo>
                <a:cubicBezTo>
                  <a:pt x="11137231" y="6717632"/>
                  <a:pt x="10836442" y="6649453"/>
                  <a:pt x="10828421" y="6424863"/>
                </a:cubicBezTo>
                <a:cubicBezTo>
                  <a:pt x="10820400" y="6200273"/>
                  <a:pt x="11044990" y="5803231"/>
                  <a:pt x="11093116" y="5510463"/>
                </a:cubicBezTo>
                <a:cubicBezTo>
                  <a:pt x="11141242" y="5217695"/>
                  <a:pt x="11217442" y="4973053"/>
                  <a:pt x="11117179" y="4668253"/>
                </a:cubicBezTo>
                <a:cubicBezTo>
                  <a:pt x="11016916" y="4363453"/>
                  <a:pt x="10672011" y="3946358"/>
                  <a:pt x="10491537" y="3681663"/>
                </a:cubicBezTo>
                <a:cubicBezTo>
                  <a:pt x="10311063" y="3416968"/>
                  <a:pt x="10226842" y="3228473"/>
                  <a:pt x="10034337" y="3080084"/>
                </a:cubicBezTo>
                <a:cubicBezTo>
                  <a:pt x="9841832" y="2931695"/>
                  <a:pt x="9661359" y="2911642"/>
                  <a:pt x="9336506" y="2791326"/>
                </a:cubicBezTo>
                <a:cubicBezTo>
                  <a:pt x="9011653" y="2671010"/>
                  <a:pt x="8454190" y="2546685"/>
                  <a:pt x="8085221" y="2358190"/>
                </a:cubicBezTo>
                <a:cubicBezTo>
                  <a:pt x="7716252" y="2169695"/>
                  <a:pt x="7451558" y="1844842"/>
                  <a:pt x="7122695" y="1660358"/>
                </a:cubicBezTo>
                <a:cubicBezTo>
                  <a:pt x="6793832" y="1475874"/>
                  <a:pt x="6356684" y="1375610"/>
                  <a:pt x="6112042" y="1251284"/>
                </a:cubicBezTo>
                <a:cubicBezTo>
                  <a:pt x="5867400" y="1126958"/>
                  <a:pt x="5654842" y="914400"/>
                  <a:pt x="5654842" y="914400"/>
                </a:cubicBezTo>
                <a:cubicBezTo>
                  <a:pt x="5478379" y="786063"/>
                  <a:pt x="5289885" y="581526"/>
                  <a:pt x="5053264" y="481263"/>
                </a:cubicBezTo>
                <a:cubicBezTo>
                  <a:pt x="4816643" y="381000"/>
                  <a:pt x="4447674" y="389021"/>
                  <a:pt x="4235116" y="312821"/>
                </a:cubicBezTo>
                <a:cubicBezTo>
                  <a:pt x="4022558" y="236621"/>
                  <a:pt x="3910263" y="52137"/>
                  <a:pt x="3777916" y="24063"/>
                </a:cubicBezTo>
                <a:cubicBezTo>
                  <a:pt x="3645569" y="-4011"/>
                  <a:pt x="3573379" y="36095"/>
                  <a:pt x="3441032" y="144379"/>
                </a:cubicBezTo>
                <a:cubicBezTo>
                  <a:pt x="3308685" y="252663"/>
                  <a:pt x="3060032" y="633663"/>
                  <a:pt x="2983832" y="673768"/>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7" name="Group 296">
            <a:extLst>
              <a:ext uri="{FF2B5EF4-FFF2-40B4-BE49-F238E27FC236}">
                <a16:creationId xmlns:a16="http://schemas.microsoft.com/office/drawing/2014/main" id="{E2448EE0-1649-4111-B9E7-43F3B6CF8DC3}"/>
              </a:ext>
            </a:extLst>
          </p:cNvPr>
          <p:cNvGrpSpPr/>
          <p:nvPr/>
        </p:nvGrpSpPr>
        <p:grpSpPr>
          <a:xfrm rot="19804798">
            <a:off x="786027" y="8563668"/>
            <a:ext cx="643110" cy="1369373"/>
            <a:chOff x="16170351" y="2897643"/>
            <a:chExt cx="669292" cy="1369373"/>
          </a:xfrm>
        </p:grpSpPr>
        <p:sp>
          <p:nvSpPr>
            <p:cNvPr id="350" name="Rectangle 349">
              <a:extLst>
                <a:ext uri="{FF2B5EF4-FFF2-40B4-BE49-F238E27FC236}">
                  <a16:creationId xmlns:a16="http://schemas.microsoft.com/office/drawing/2014/main" id="{FE66C747-B3F0-4CF3-92C0-81FD0E912568}"/>
                </a:ext>
              </a:extLst>
            </p:cNvPr>
            <p:cNvSpPr/>
            <p:nvPr/>
          </p:nvSpPr>
          <p:spPr>
            <a:xfrm rot="3839395">
              <a:off x="15836780" y="3349502"/>
              <a:ext cx="1369373" cy="465656"/>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Oval 350">
              <a:extLst>
                <a:ext uri="{FF2B5EF4-FFF2-40B4-BE49-F238E27FC236}">
                  <a16:creationId xmlns:a16="http://schemas.microsoft.com/office/drawing/2014/main" id="{7BCD4D55-8EC3-484B-A2A3-A658826775E8}"/>
                </a:ext>
              </a:extLst>
            </p:cNvPr>
            <p:cNvSpPr/>
            <p:nvPr/>
          </p:nvSpPr>
          <p:spPr>
            <a:xfrm rot="3839395">
              <a:off x="16163754" y="3026427"/>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9481D0E1-5D7E-4EC8-9787-180E3B8600E5}"/>
                </a:ext>
              </a:extLst>
            </p:cNvPr>
            <p:cNvSpPr/>
            <p:nvPr/>
          </p:nvSpPr>
          <p:spPr>
            <a:xfrm rot="3839395">
              <a:off x="16344715" y="3397281"/>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8E7106F6-7C5C-4E06-B773-AA147D50F513}"/>
                </a:ext>
              </a:extLst>
            </p:cNvPr>
            <p:cNvSpPr/>
            <p:nvPr/>
          </p:nvSpPr>
          <p:spPr>
            <a:xfrm rot="3839395">
              <a:off x="16521110" y="3758789"/>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8" name="Group 297">
            <a:extLst>
              <a:ext uri="{FF2B5EF4-FFF2-40B4-BE49-F238E27FC236}">
                <a16:creationId xmlns:a16="http://schemas.microsoft.com/office/drawing/2014/main" id="{F0E9745D-D43A-4554-8B84-9BD30071C552}"/>
              </a:ext>
            </a:extLst>
          </p:cNvPr>
          <p:cNvGrpSpPr/>
          <p:nvPr/>
        </p:nvGrpSpPr>
        <p:grpSpPr>
          <a:xfrm rot="12481541">
            <a:off x="3190996" y="9757566"/>
            <a:ext cx="2292378" cy="392254"/>
            <a:chOff x="2868147" y="12671299"/>
            <a:chExt cx="1330508" cy="170628"/>
          </a:xfrm>
        </p:grpSpPr>
        <p:sp>
          <p:nvSpPr>
            <p:cNvPr id="341" name="Rectangle 340">
              <a:extLst>
                <a:ext uri="{FF2B5EF4-FFF2-40B4-BE49-F238E27FC236}">
                  <a16:creationId xmlns:a16="http://schemas.microsoft.com/office/drawing/2014/main" id="{E83F014E-4FCF-4963-9969-8EC75C97E90B}"/>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D8BD2712-85F8-4180-A2A6-870F3C310D65}"/>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30C11F92-97A7-4DB0-99A7-B3BF4183BBC2}"/>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BA79A68A-4797-4DCC-BC34-F3D6D02606C7}"/>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F61B95A9-7AD0-485A-9C02-764957C6770D}"/>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25195A1D-C215-4DD9-B7B9-A9BDB155AD89}"/>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AC4AFF62-4AA6-469D-A38B-EE7217333E74}"/>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4D0C5E1A-F202-4EC0-8D9C-8F9D29FB39EA}"/>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BD7C5368-7B1C-40FB-B675-0A484DA00429}"/>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0" name="Group 299">
            <a:extLst>
              <a:ext uri="{FF2B5EF4-FFF2-40B4-BE49-F238E27FC236}">
                <a16:creationId xmlns:a16="http://schemas.microsoft.com/office/drawing/2014/main" id="{5A18D249-11E0-412C-8B31-0F1995B68145}"/>
              </a:ext>
            </a:extLst>
          </p:cNvPr>
          <p:cNvGrpSpPr/>
          <p:nvPr/>
        </p:nvGrpSpPr>
        <p:grpSpPr>
          <a:xfrm rot="3556430">
            <a:off x="1012829" y="9841683"/>
            <a:ext cx="643110" cy="1369373"/>
            <a:chOff x="16170351" y="2897643"/>
            <a:chExt cx="669292" cy="1369373"/>
          </a:xfrm>
        </p:grpSpPr>
        <p:sp>
          <p:nvSpPr>
            <p:cNvPr id="328" name="Rectangle 327">
              <a:extLst>
                <a:ext uri="{FF2B5EF4-FFF2-40B4-BE49-F238E27FC236}">
                  <a16:creationId xmlns:a16="http://schemas.microsoft.com/office/drawing/2014/main" id="{DDFDB375-0C87-41FD-832B-2B2E4FF8A89A}"/>
                </a:ext>
              </a:extLst>
            </p:cNvPr>
            <p:cNvSpPr/>
            <p:nvPr/>
          </p:nvSpPr>
          <p:spPr>
            <a:xfrm rot="3839395">
              <a:off x="15836780" y="3349502"/>
              <a:ext cx="1369373" cy="465656"/>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1CACDF12-03B1-4894-BC19-7F79E8AB72E4}"/>
                </a:ext>
              </a:extLst>
            </p:cNvPr>
            <p:cNvSpPr/>
            <p:nvPr/>
          </p:nvSpPr>
          <p:spPr>
            <a:xfrm rot="3839395">
              <a:off x="16163754" y="3026427"/>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Oval 329">
              <a:extLst>
                <a:ext uri="{FF2B5EF4-FFF2-40B4-BE49-F238E27FC236}">
                  <a16:creationId xmlns:a16="http://schemas.microsoft.com/office/drawing/2014/main" id="{BC8A0074-BA2C-40FE-9C1B-96D22608C6A1}"/>
                </a:ext>
              </a:extLst>
            </p:cNvPr>
            <p:cNvSpPr/>
            <p:nvPr/>
          </p:nvSpPr>
          <p:spPr>
            <a:xfrm rot="3839395">
              <a:off x="16344715" y="3397281"/>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Oval 330">
              <a:extLst>
                <a:ext uri="{FF2B5EF4-FFF2-40B4-BE49-F238E27FC236}">
                  <a16:creationId xmlns:a16="http://schemas.microsoft.com/office/drawing/2014/main" id="{0DB8B8C1-7A9F-438A-8110-052FF89C8F74}"/>
                </a:ext>
              </a:extLst>
            </p:cNvPr>
            <p:cNvSpPr/>
            <p:nvPr/>
          </p:nvSpPr>
          <p:spPr>
            <a:xfrm rot="3839395">
              <a:off x="16521110" y="3758789"/>
              <a:ext cx="325130" cy="311936"/>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1" name="Oval 300">
            <a:extLst>
              <a:ext uri="{FF2B5EF4-FFF2-40B4-BE49-F238E27FC236}">
                <a16:creationId xmlns:a16="http://schemas.microsoft.com/office/drawing/2014/main" id="{9694CB9B-7A0B-45ED-A5F3-B78321E36ED0}"/>
              </a:ext>
            </a:extLst>
          </p:cNvPr>
          <p:cNvSpPr/>
          <p:nvPr/>
        </p:nvSpPr>
        <p:spPr>
          <a:xfrm>
            <a:off x="6406721" y="9826785"/>
            <a:ext cx="368644" cy="388620"/>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Rectangle 301">
            <a:extLst>
              <a:ext uri="{FF2B5EF4-FFF2-40B4-BE49-F238E27FC236}">
                <a16:creationId xmlns:a16="http://schemas.microsoft.com/office/drawing/2014/main" id="{64429304-E001-4328-B5EA-835DFE935AF0}"/>
              </a:ext>
            </a:extLst>
          </p:cNvPr>
          <p:cNvSpPr/>
          <p:nvPr/>
        </p:nvSpPr>
        <p:spPr>
          <a:xfrm rot="20477950">
            <a:off x="11148076" y="13366540"/>
            <a:ext cx="477950" cy="3059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Rectangle 302">
            <a:extLst>
              <a:ext uri="{FF2B5EF4-FFF2-40B4-BE49-F238E27FC236}">
                <a16:creationId xmlns:a16="http://schemas.microsoft.com/office/drawing/2014/main" id="{C0C0A986-7ADD-4701-9DFC-EA5C98A5F096}"/>
              </a:ext>
            </a:extLst>
          </p:cNvPr>
          <p:cNvSpPr/>
          <p:nvPr/>
        </p:nvSpPr>
        <p:spPr>
          <a:xfrm rot="20477950">
            <a:off x="12016944" y="11432922"/>
            <a:ext cx="287983" cy="3059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7435206A-F7B5-47D6-9B56-23A89D8E0E64}"/>
              </a:ext>
            </a:extLst>
          </p:cNvPr>
          <p:cNvSpPr/>
          <p:nvPr/>
        </p:nvSpPr>
        <p:spPr>
          <a:xfrm>
            <a:off x="6897502" y="8418440"/>
            <a:ext cx="368644" cy="388620"/>
          </a:xfrm>
          <a:prstGeom prst="ellipse">
            <a:avLst/>
          </a:prstGeom>
          <a:solidFill>
            <a:srgbClr val="9966FF"/>
          </a:solidFill>
          <a:ln>
            <a:solidFill>
              <a:srgbClr val="9966FF"/>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A87E87D7-D602-4715-A052-5475CB074CBB}"/>
              </a:ext>
            </a:extLst>
          </p:cNvPr>
          <p:cNvSpPr/>
          <p:nvPr/>
        </p:nvSpPr>
        <p:spPr>
          <a:xfrm>
            <a:off x="11591512" y="13788488"/>
            <a:ext cx="368644" cy="38862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a:extLst>
              <a:ext uri="{FF2B5EF4-FFF2-40B4-BE49-F238E27FC236}">
                <a16:creationId xmlns:a16="http://schemas.microsoft.com/office/drawing/2014/main" id="{02C9BBE6-6B83-4E3E-AF55-CD3657BAF1DB}"/>
              </a:ext>
            </a:extLst>
          </p:cNvPr>
          <p:cNvSpPr/>
          <p:nvPr/>
        </p:nvSpPr>
        <p:spPr>
          <a:xfrm rot="20477950">
            <a:off x="11130898" y="10333358"/>
            <a:ext cx="287983" cy="3059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7" name="Group 306">
            <a:extLst>
              <a:ext uri="{FF2B5EF4-FFF2-40B4-BE49-F238E27FC236}">
                <a16:creationId xmlns:a16="http://schemas.microsoft.com/office/drawing/2014/main" id="{325ABF68-D91B-46D5-9BE6-D5794704D500}"/>
              </a:ext>
            </a:extLst>
          </p:cNvPr>
          <p:cNvGrpSpPr/>
          <p:nvPr/>
        </p:nvGrpSpPr>
        <p:grpSpPr>
          <a:xfrm rot="10030348">
            <a:off x="12543930" y="1510979"/>
            <a:ext cx="2292378" cy="392254"/>
            <a:chOff x="2868147" y="12671299"/>
            <a:chExt cx="1330508" cy="170628"/>
          </a:xfrm>
        </p:grpSpPr>
        <p:sp>
          <p:nvSpPr>
            <p:cNvPr id="319" name="Rectangle 318">
              <a:extLst>
                <a:ext uri="{FF2B5EF4-FFF2-40B4-BE49-F238E27FC236}">
                  <a16:creationId xmlns:a16="http://schemas.microsoft.com/office/drawing/2014/main" id="{4752B0ED-BA00-4B93-862A-033C1C375CC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Oval 319">
              <a:extLst>
                <a:ext uri="{FF2B5EF4-FFF2-40B4-BE49-F238E27FC236}">
                  <a16:creationId xmlns:a16="http://schemas.microsoft.com/office/drawing/2014/main" id="{1A014B38-3B4B-4718-9007-ADD23FA82CA5}"/>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Oval 320">
              <a:extLst>
                <a:ext uri="{FF2B5EF4-FFF2-40B4-BE49-F238E27FC236}">
                  <a16:creationId xmlns:a16="http://schemas.microsoft.com/office/drawing/2014/main" id="{41B4150D-7AAE-4241-9F52-92B37B577B99}"/>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18ECED45-6558-4F57-9837-61BB880BF1E4}"/>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F7511577-770C-4006-A52B-5B0A1A021DBE}"/>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58F6E1E1-725A-48E2-A266-2DCF55275DB5}"/>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42933917-500B-4CB7-BBD0-3C582CE16D0B}"/>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86BA592D-8EE9-47B9-90E3-19E9A483489A}"/>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63FBAD54-3323-4C00-8A50-6D5602B8F1F1}"/>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8" name="Group 307">
            <a:extLst>
              <a:ext uri="{FF2B5EF4-FFF2-40B4-BE49-F238E27FC236}">
                <a16:creationId xmlns:a16="http://schemas.microsoft.com/office/drawing/2014/main" id="{6AAE9276-9653-48B3-8C64-9500891A0D76}"/>
              </a:ext>
            </a:extLst>
          </p:cNvPr>
          <p:cNvGrpSpPr/>
          <p:nvPr/>
        </p:nvGrpSpPr>
        <p:grpSpPr>
          <a:xfrm rot="10030348">
            <a:off x="14839452" y="1006392"/>
            <a:ext cx="2292378" cy="392254"/>
            <a:chOff x="2868147" y="12671299"/>
            <a:chExt cx="1330508" cy="170628"/>
          </a:xfrm>
        </p:grpSpPr>
        <p:sp>
          <p:nvSpPr>
            <p:cNvPr id="310" name="Rectangle 309">
              <a:extLst>
                <a:ext uri="{FF2B5EF4-FFF2-40B4-BE49-F238E27FC236}">
                  <a16:creationId xmlns:a16="http://schemas.microsoft.com/office/drawing/2014/main" id="{769CA8EF-6007-4278-9F62-B7F829C96ECB}"/>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07EFF32E-E3FD-4435-B36F-6C3CD45C277E}"/>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EE76FA83-B61E-4BF4-B932-08F6E95D032A}"/>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FDE4FDEF-6209-4DE1-AAEC-EA7D0CFFF95A}"/>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2AAE8EB8-9A8E-44F9-856E-661E68162C8B}"/>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91A2935E-1B59-45A7-BFA3-4403641ECBA9}"/>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Oval 315">
              <a:extLst>
                <a:ext uri="{FF2B5EF4-FFF2-40B4-BE49-F238E27FC236}">
                  <a16:creationId xmlns:a16="http://schemas.microsoft.com/office/drawing/2014/main" id="{FF90548E-24A5-4320-A8A4-4EFDD187A1E5}"/>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Oval 316">
              <a:extLst>
                <a:ext uri="{FF2B5EF4-FFF2-40B4-BE49-F238E27FC236}">
                  <a16:creationId xmlns:a16="http://schemas.microsoft.com/office/drawing/2014/main" id="{41C1BF33-A79C-4A89-856C-198545A30F06}"/>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Oval 317">
              <a:extLst>
                <a:ext uri="{FF2B5EF4-FFF2-40B4-BE49-F238E27FC236}">
                  <a16:creationId xmlns:a16="http://schemas.microsoft.com/office/drawing/2014/main" id="{56A110EC-4792-43D0-B197-039E39485A87}"/>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09" name="Freeform 17">
            <a:extLst>
              <a:ext uri="{FF2B5EF4-FFF2-40B4-BE49-F238E27FC236}">
                <a16:creationId xmlns:a16="http://schemas.microsoft.com/office/drawing/2014/main" id="{AE9E4BAE-15AC-4223-9076-C72E372D44F4}"/>
              </a:ext>
            </a:extLst>
          </p:cNvPr>
          <p:cNvSpPr>
            <a:spLocks/>
          </p:cNvSpPr>
          <p:nvPr/>
        </p:nvSpPr>
        <p:spPr>
          <a:xfrm rot="14633991">
            <a:off x="2464528" y="4552304"/>
            <a:ext cx="12271617" cy="11680540"/>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778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9" name="Group 398">
            <a:extLst>
              <a:ext uri="{FF2B5EF4-FFF2-40B4-BE49-F238E27FC236}">
                <a16:creationId xmlns:a16="http://schemas.microsoft.com/office/drawing/2014/main" id="{C9E8D0EA-B1DB-4EA2-8249-E48C370B1B96}"/>
              </a:ext>
            </a:extLst>
          </p:cNvPr>
          <p:cNvGrpSpPr/>
          <p:nvPr/>
        </p:nvGrpSpPr>
        <p:grpSpPr>
          <a:xfrm rot="10030348">
            <a:off x="19508377" y="1688061"/>
            <a:ext cx="2292378" cy="392254"/>
            <a:chOff x="2868147" y="12671299"/>
            <a:chExt cx="1330508" cy="170628"/>
          </a:xfrm>
        </p:grpSpPr>
        <p:sp>
          <p:nvSpPr>
            <p:cNvPr id="400" name="Rectangle 399">
              <a:extLst>
                <a:ext uri="{FF2B5EF4-FFF2-40B4-BE49-F238E27FC236}">
                  <a16:creationId xmlns:a16="http://schemas.microsoft.com/office/drawing/2014/main" id="{DF6F984B-F538-4D0D-AA18-79C258E35DD9}"/>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1" name="Oval 400">
              <a:extLst>
                <a:ext uri="{FF2B5EF4-FFF2-40B4-BE49-F238E27FC236}">
                  <a16:creationId xmlns:a16="http://schemas.microsoft.com/office/drawing/2014/main" id="{37B81853-DBD7-4C6F-8C07-93C67193A528}"/>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2" name="Oval 401">
              <a:extLst>
                <a:ext uri="{FF2B5EF4-FFF2-40B4-BE49-F238E27FC236}">
                  <a16:creationId xmlns:a16="http://schemas.microsoft.com/office/drawing/2014/main" id="{466F173E-290C-4A2A-8713-29D14D08FF7F}"/>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3" name="Oval 402">
              <a:extLst>
                <a:ext uri="{FF2B5EF4-FFF2-40B4-BE49-F238E27FC236}">
                  <a16:creationId xmlns:a16="http://schemas.microsoft.com/office/drawing/2014/main" id="{D999A7F3-E234-49E3-AF4E-8734FAC8CFA9}"/>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Oval 403">
              <a:extLst>
                <a:ext uri="{FF2B5EF4-FFF2-40B4-BE49-F238E27FC236}">
                  <a16:creationId xmlns:a16="http://schemas.microsoft.com/office/drawing/2014/main" id="{6F92533E-9BEF-4DC9-9F1F-28F590FFF922}"/>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Oval 404">
              <a:extLst>
                <a:ext uri="{FF2B5EF4-FFF2-40B4-BE49-F238E27FC236}">
                  <a16:creationId xmlns:a16="http://schemas.microsoft.com/office/drawing/2014/main" id="{9B0929CA-7CEC-4CE9-A04B-86AC4210A1FE}"/>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Oval 405">
              <a:extLst>
                <a:ext uri="{FF2B5EF4-FFF2-40B4-BE49-F238E27FC236}">
                  <a16:creationId xmlns:a16="http://schemas.microsoft.com/office/drawing/2014/main" id="{D5492781-6ED8-4243-AF6E-31E14CE0EAD8}"/>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Oval 406">
              <a:extLst>
                <a:ext uri="{FF2B5EF4-FFF2-40B4-BE49-F238E27FC236}">
                  <a16:creationId xmlns:a16="http://schemas.microsoft.com/office/drawing/2014/main" id="{009D28A9-663A-4062-AA44-27100DA2DB9F}"/>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Oval 407">
              <a:extLst>
                <a:ext uri="{FF2B5EF4-FFF2-40B4-BE49-F238E27FC236}">
                  <a16:creationId xmlns:a16="http://schemas.microsoft.com/office/drawing/2014/main" id="{0A1E74A2-F2D3-40FB-A95D-19DB27CA620E}"/>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09" name="Group 408">
            <a:extLst>
              <a:ext uri="{FF2B5EF4-FFF2-40B4-BE49-F238E27FC236}">
                <a16:creationId xmlns:a16="http://schemas.microsoft.com/office/drawing/2014/main" id="{6F149540-F4B8-4E89-8C79-3BFB4927A625}"/>
              </a:ext>
            </a:extLst>
          </p:cNvPr>
          <p:cNvGrpSpPr/>
          <p:nvPr/>
        </p:nvGrpSpPr>
        <p:grpSpPr>
          <a:xfrm rot="10030348">
            <a:off x="18312081" y="1063105"/>
            <a:ext cx="2292378" cy="392254"/>
            <a:chOff x="2868147" y="12671299"/>
            <a:chExt cx="1330508" cy="170628"/>
          </a:xfrm>
        </p:grpSpPr>
        <p:sp>
          <p:nvSpPr>
            <p:cNvPr id="410" name="Rectangle 409">
              <a:extLst>
                <a:ext uri="{FF2B5EF4-FFF2-40B4-BE49-F238E27FC236}">
                  <a16:creationId xmlns:a16="http://schemas.microsoft.com/office/drawing/2014/main" id="{DB35A87E-1A63-41D9-A268-CF86B025AB1A}"/>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Oval 410">
              <a:extLst>
                <a:ext uri="{FF2B5EF4-FFF2-40B4-BE49-F238E27FC236}">
                  <a16:creationId xmlns:a16="http://schemas.microsoft.com/office/drawing/2014/main" id="{CA5AF05D-080F-4B20-AE15-DEC98B3991FA}"/>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2" name="Oval 411">
              <a:extLst>
                <a:ext uri="{FF2B5EF4-FFF2-40B4-BE49-F238E27FC236}">
                  <a16:creationId xmlns:a16="http://schemas.microsoft.com/office/drawing/2014/main" id="{274BAA8D-2BDE-4140-B9CF-EB1486D6D2EE}"/>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3" name="Oval 412">
              <a:extLst>
                <a:ext uri="{FF2B5EF4-FFF2-40B4-BE49-F238E27FC236}">
                  <a16:creationId xmlns:a16="http://schemas.microsoft.com/office/drawing/2014/main" id="{DFE88C1D-A0EF-48DF-A011-B3A0EF491227}"/>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4" name="Oval 413">
              <a:extLst>
                <a:ext uri="{FF2B5EF4-FFF2-40B4-BE49-F238E27FC236}">
                  <a16:creationId xmlns:a16="http://schemas.microsoft.com/office/drawing/2014/main" id="{0C58EA6E-C402-4C55-826F-6AB25D22FDD7}"/>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5" name="Oval 414">
              <a:extLst>
                <a:ext uri="{FF2B5EF4-FFF2-40B4-BE49-F238E27FC236}">
                  <a16:creationId xmlns:a16="http://schemas.microsoft.com/office/drawing/2014/main" id="{8B738CE4-8936-481B-8A18-F464BF0BD4E7}"/>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6" name="Oval 415">
              <a:extLst>
                <a:ext uri="{FF2B5EF4-FFF2-40B4-BE49-F238E27FC236}">
                  <a16:creationId xmlns:a16="http://schemas.microsoft.com/office/drawing/2014/main" id="{636549E2-08AE-4E73-8123-3839B80C8F1B}"/>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7" name="Oval 416">
              <a:extLst>
                <a:ext uri="{FF2B5EF4-FFF2-40B4-BE49-F238E27FC236}">
                  <a16:creationId xmlns:a16="http://schemas.microsoft.com/office/drawing/2014/main" id="{2BA86575-1817-4FAE-A226-714679BB3F82}"/>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8" name="Oval 417">
              <a:extLst>
                <a:ext uri="{FF2B5EF4-FFF2-40B4-BE49-F238E27FC236}">
                  <a16:creationId xmlns:a16="http://schemas.microsoft.com/office/drawing/2014/main" id="{87A7C8DF-CE42-45A5-AD64-7AF3CCBE0500}"/>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19" name="Freeform: Shape 418">
            <a:extLst>
              <a:ext uri="{FF2B5EF4-FFF2-40B4-BE49-F238E27FC236}">
                <a16:creationId xmlns:a16="http://schemas.microsoft.com/office/drawing/2014/main" id="{BE6DD3CA-1090-4414-BED6-6818BF296650}"/>
              </a:ext>
            </a:extLst>
          </p:cNvPr>
          <p:cNvSpPr/>
          <p:nvPr/>
        </p:nvSpPr>
        <p:spPr>
          <a:xfrm>
            <a:off x="433139" y="336885"/>
            <a:ext cx="15814417" cy="1660358"/>
          </a:xfrm>
          <a:custGeom>
            <a:avLst/>
            <a:gdLst>
              <a:gd name="connsiteX0" fmla="*/ 598510 w 16408681"/>
              <a:gd name="connsiteY0" fmla="*/ 8912 h 1696027"/>
              <a:gd name="connsiteX1" fmla="*/ 598510 w 16408681"/>
              <a:gd name="connsiteY1" fmla="*/ 1452702 h 1696027"/>
              <a:gd name="connsiteX2" fmla="*/ 622573 w 16408681"/>
              <a:gd name="connsiteY2" fmla="*/ 1645207 h 1696027"/>
              <a:gd name="connsiteX3" fmla="*/ 766952 w 16408681"/>
              <a:gd name="connsiteY3" fmla="*/ 1669270 h 1696027"/>
              <a:gd name="connsiteX4" fmla="*/ 3269520 w 16408681"/>
              <a:gd name="connsiteY4" fmla="*/ 1308323 h 1696027"/>
              <a:gd name="connsiteX5" fmla="*/ 6349605 w 16408681"/>
              <a:gd name="connsiteY5" fmla="*/ 1019565 h 1696027"/>
              <a:gd name="connsiteX6" fmla="*/ 10488468 w 16408681"/>
              <a:gd name="connsiteY6" fmla="*/ 562365 h 1696027"/>
              <a:gd name="connsiteX7" fmla="*/ 14001689 w 16408681"/>
              <a:gd name="connsiteY7" fmla="*/ 321733 h 1696027"/>
              <a:gd name="connsiteX8" fmla="*/ 15662047 w 16408681"/>
              <a:gd name="connsiteY8" fmla="*/ 129228 h 1696027"/>
              <a:gd name="connsiteX9" fmla="*/ 16408005 w 16408681"/>
              <a:gd name="connsiteY9" fmla="*/ 8912 h 1696027"/>
              <a:gd name="connsiteX10" fmla="*/ 15806426 w 16408681"/>
              <a:gd name="connsiteY10" fmla="*/ 8912 h 1696027"/>
              <a:gd name="connsiteX11" fmla="*/ 14410762 w 16408681"/>
              <a:gd name="connsiteY11" fmla="*/ 32975 h 1696027"/>
              <a:gd name="connsiteX12" fmla="*/ 1200089 w 16408681"/>
              <a:gd name="connsiteY12" fmla="*/ 81102 h 1696027"/>
              <a:gd name="connsiteX13" fmla="*/ 550384 w 16408681"/>
              <a:gd name="connsiteY13" fmla="*/ 81102 h 1696027"/>
              <a:gd name="connsiteX0" fmla="*/ 598510 w 16408681"/>
              <a:gd name="connsiteY0" fmla="*/ 8912 h 1696027"/>
              <a:gd name="connsiteX1" fmla="*/ 598510 w 16408681"/>
              <a:gd name="connsiteY1" fmla="*/ 1452702 h 1696027"/>
              <a:gd name="connsiteX2" fmla="*/ 622573 w 16408681"/>
              <a:gd name="connsiteY2" fmla="*/ 1645207 h 1696027"/>
              <a:gd name="connsiteX3" fmla="*/ 766952 w 16408681"/>
              <a:gd name="connsiteY3" fmla="*/ 1669270 h 1696027"/>
              <a:gd name="connsiteX4" fmla="*/ 3269520 w 16408681"/>
              <a:gd name="connsiteY4" fmla="*/ 1308323 h 1696027"/>
              <a:gd name="connsiteX5" fmla="*/ 6349605 w 16408681"/>
              <a:gd name="connsiteY5" fmla="*/ 1019565 h 1696027"/>
              <a:gd name="connsiteX6" fmla="*/ 10488468 w 16408681"/>
              <a:gd name="connsiteY6" fmla="*/ 562365 h 1696027"/>
              <a:gd name="connsiteX7" fmla="*/ 14001689 w 16408681"/>
              <a:gd name="connsiteY7" fmla="*/ 321733 h 1696027"/>
              <a:gd name="connsiteX8" fmla="*/ 15662047 w 16408681"/>
              <a:gd name="connsiteY8" fmla="*/ 129228 h 1696027"/>
              <a:gd name="connsiteX9" fmla="*/ 16408005 w 16408681"/>
              <a:gd name="connsiteY9" fmla="*/ 8912 h 1696027"/>
              <a:gd name="connsiteX10" fmla="*/ 15806426 w 16408681"/>
              <a:gd name="connsiteY10" fmla="*/ 8912 h 1696027"/>
              <a:gd name="connsiteX11" fmla="*/ 14410762 w 16408681"/>
              <a:gd name="connsiteY11" fmla="*/ 32975 h 1696027"/>
              <a:gd name="connsiteX12" fmla="*/ 1200089 w 16408681"/>
              <a:gd name="connsiteY12" fmla="*/ 81102 h 1696027"/>
              <a:gd name="connsiteX13" fmla="*/ 550384 w 16408681"/>
              <a:gd name="connsiteY13" fmla="*/ 81102 h 1696027"/>
              <a:gd name="connsiteX14" fmla="*/ 598510 w 16408681"/>
              <a:gd name="connsiteY14" fmla="*/ 8912 h 1696027"/>
              <a:gd name="connsiteX0" fmla="*/ 575951 w 16386122"/>
              <a:gd name="connsiteY0" fmla="*/ 86420 h 1773535"/>
              <a:gd name="connsiteX1" fmla="*/ 575951 w 16386122"/>
              <a:gd name="connsiteY1" fmla="*/ 1530210 h 1773535"/>
              <a:gd name="connsiteX2" fmla="*/ 600014 w 16386122"/>
              <a:gd name="connsiteY2" fmla="*/ 1722715 h 1773535"/>
              <a:gd name="connsiteX3" fmla="*/ 744393 w 16386122"/>
              <a:gd name="connsiteY3" fmla="*/ 1746778 h 1773535"/>
              <a:gd name="connsiteX4" fmla="*/ 3246961 w 16386122"/>
              <a:gd name="connsiteY4" fmla="*/ 1385831 h 1773535"/>
              <a:gd name="connsiteX5" fmla="*/ 6327046 w 16386122"/>
              <a:gd name="connsiteY5" fmla="*/ 1097073 h 1773535"/>
              <a:gd name="connsiteX6" fmla="*/ 10465909 w 16386122"/>
              <a:gd name="connsiteY6" fmla="*/ 639873 h 1773535"/>
              <a:gd name="connsiteX7" fmla="*/ 13979130 w 16386122"/>
              <a:gd name="connsiteY7" fmla="*/ 399241 h 1773535"/>
              <a:gd name="connsiteX8" fmla="*/ 15639488 w 16386122"/>
              <a:gd name="connsiteY8" fmla="*/ 206736 h 1773535"/>
              <a:gd name="connsiteX9" fmla="*/ 16385446 w 16386122"/>
              <a:gd name="connsiteY9" fmla="*/ 86420 h 1773535"/>
              <a:gd name="connsiteX10" fmla="*/ 15783867 w 16386122"/>
              <a:gd name="connsiteY10" fmla="*/ 86420 h 1773535"/>
              <a:gd name="connsiteX11" fmla="*/ 14388203 w 16386122"/>
              <a:gd name="connsiteY11" fmla="*/ 110483 h 1773535"/>
              <a:gd name="connsiteX12" fmla="*/ 1177530 w 16386122"/>
              <a:gd name="connsiteY12" fmla="*/ 158610 h 1773535"/>
              <a:gd name="connsiteX13" fmla="*/ 575951 w 16386122"/>
              <a:gd name="connsiteY13" fmla="*/ 86420 h 1773535"/>
              <a:gd name="connsiteX0" fmla="*/ 65005 w 15875176"/>
              <a:gd name="connsiteY0" fmla="*/ 8913 h 1696028"/>
              <a:gd name="connsiteX1" fmla="*/ 65005 w 15875176"/>
              <a:gd name="connsiteY1" fmla="*/ 1452703 h 1696028"/>
              <a:gd name="connsiteX2" fmla="*/ 89068 w 15875176"/>
              <a:gd name="connsiteY2" fmla="*/ 1645208 h 1696028"/>
              <a:gd name="connsiteX3" fmla="*/ 233447 w 15875176"/>
              <a:gd name="connsiteY3" fmla="*/ 1669271 h 1696028"/>
              <a:gd name="connsiteX4" fmla="*/ 2736015 w 15875176"/>
              <a:gd name="connsiteY4" fmla="*/ 1308324 h 1696028"/>
              <a:gd name="connsiteX5" fmla="*/ 5816100 w 15875176"/>
              <a:gd name="connsiteY5" fmla="*/ 1019566 h 1696028"/>
              <a:gd name="connsiteX6" fmla="*/ 9954963 w 15875176"/>
              <a:gd name="connsiteY6" fmla="*/ 562366 h 1696028"/>
              <a:gd name="connsiteX7" fmla="*/ 13468184 w 15875176"/>
              <a:gd name="connsiteY7" fmla="*/ 321734 h 1696028"/>
              <a:gd name="connsiteX8" fmla="*/ 15128542 w 15875176"/>
              <a:gd name="connsiteY8" fmla="*/ 129229 h 1696028"/>
              <a:gd name="connsiteX9" fmla="*/ 15874500 w 15875176"/>
              <a:gd name="connsiteY9" fmla="*/ 8913 h 1696028"/>
              <a:gd name="connsiteX10" fmla="*/ 15272921 w 15875176"/>
              <a:gd name="connsiteY10" fmla="*/ 8913 h 1696028"/>
              <a:gd name="connsiteX11" fmla="*/ 13877257 w 15875176"/>
              <a:gd name="connsiteY11" fmla="*/ 32976 h 1696028"/>
              <a:gd name="connsiteX12" fmla="*/ 666584 w 15875176"/>
              <a:gd name="connsiteY12" fmla="*/ 81103 h 1696028"/>
              <a:gd name="connsiteX13" fmla="*/ 65005 w 15875176"/>
              <a:gd name="connsiteY13" fmla="*/ 8913 h 1696028"/>
              <a:gd name="connsiteX0" fmla="*/ 65005 w 15875176"/>
              <a:gd name="connsiteY0" fmla="*/ 8913 h 1789438"/>
              <a:gd name="connsiteX1" fmla="*/ 89068 w 15875176"/>
              <a:gd name="connsiteY1" fmla="*/ 1645208 h 1789438"/>
              <a:gd name="connsiteX2" fmla="*/ 233447 w 15875176"/>
              <a:gd name="connsiteY2" fmla="*/ 1669271 h 1789438"/>
              <a:gd name="connsiteX3" fmla="*/ 2736015 w 15875176"/>
              <a:gd name="connsiteY3" fmla="*/ 1308324 h 1789438"/>
              <a:gd name="connsiteX4" fmla="*/ 5816100 w 15875176"/>
              <a:gd name="connsiteY4" fmla="*/ 1019566 h 1789438"/>
              <a:gd name="connsiteX5" fmla="*/ 9954963 w 15875176"/>
              <a:gd name="connsiteY5" fmla="*/ 562366 h 1789438"/>
              <a:gd name="connsiteX6" fmla="*/ 13468184 w 15875176"/>
              <a:gd name="connsiteY6" fmla="*/ 321734 h 1789438"/>
              <a:gd name="connsiteX7" fmla="*/ 15128542 w 15875176"/>
              <a:gd name="connsiteY7" fmla="*/ 129229 h 1789438"/>
              <a:gd name="connsiteX8" fmla="*/ 15874500 w 15875176"/>
              <a:gd name="connsiteY8" fmla="*/ 8913 h 1789438"/>
              <a:gd name="connsiteX9" fmla="*/ 15272921 w 15875176"/>
              <a:gd name="connsiteY9" fmla="*/ 8913 h 1789438"/>
              <a:gd name="connsiteX10" fmla="*/ 13877257 w 15875176"/>
              <a:gd name="connsiteY10" fmla="*/ 32976 h 1789438"/>
              <a:gd name="connsiteX11" fmla="*/ 666584 w 15875176"/>
              <a:gd name="connsiteY11" fmla="*/ 81103 h 1789438"/>
              <a:gd name="connsiteX12" fmla="*/ 65005 w 15875176"/>
              <a:gd name="connsiteY12" fmla="*/ 8913 h 1789438"/>
              <a:gd name="connsiteX0" fmla="*/ 42793 w 15852964"/>
              <a:gd name="connsiteY0" fmla="*/ 8913 h 1669271"/>
              <a:gd name="connsiteX1" fmla="*/ 66856 w 15852964"/>
              <a:gd name="connsiteY1" fmla="*/ 1645208 h 1669271"/>
              <a:gd name="connsiteX2" fmla="*/ 211235 w 15852964"/>
              <a:gd name="connsiteY2" fmla="*/ 1669271 h 1669271"/>
              <a:gd name="connsiteX3" fmla="*/ 2713803 w 15852964"/>
              <a:gd name="connsiteY3" fmla="*/ 1308324 h 1669271"/>
              <a:gd name="connsiteX4" fmla="*/ 5793888 w 15852964"/>
              <a:gd name="connsiteY4" fmla="*/ 1019566 h 1669271"/>
              <a:gd name="connsiteX5" fmla="*/ 9932751 w 15852964"/>
              <a:gd name="connsiteY5" fmla="*/ 562366 h 1669271"/>
              <a:gd name="connsiteX6" fmla="*/ 13445972 w 15852964"/>
              <a:gd name="connsiteY6" fmla="*/ 321734 h 1669271"/>
              <a:gd name="connsiteX7" fmla="*/ 15106330 w 15852964"/>
              <a:gd name="connsiteY7" fmla="*/ 129229 h 1669271"/>
              <a:gd name="connsiteX8" fmla="*/ 15852288 w 15852964"/>
              <a:gd name="connsiteY8" fmla="*/ 8913 h 1669271"/>
              <a:gd name="connsiteX9" fmla="*/ 15250709 w 15852964"/>
              <a:gd name="connsiteY9" fmla="*/ 8913 h 1669271"/>
              <a:gd name="connsiteX10" fmla="*/ 13855045 w 15852964"/>
              <a:gd name="connsiteY10" fmla="*/ 32976 h 1669271"/>
              <a:gd name="connsiteX11" fmla="*/ 644372 w 15852964"/>
              <a:gd name="connsiteY11" fmla="*/ 81103 h 1669271"/>
              <a:gd name="connsiteX12" fmla="*/ 42793 w 15852964"/>
              <a:gd name="connsiteY12" fmla="*/ 8913 h 1669271"/>
              <a:gd name="connsiteX0" fmla="*/ 0 w 15810171"/>
              <a:gd name="connsiteY0" fmla="*/ 8913 h 1669271"/>
              <a:gd name="connsiteX1" fmla="*/ 24063 w 15810171"/>
              <a:gd name="connsiteY1" fmla="*/ 1645208 h 1669271"/>
              <a:gd name="connsiteX2" fmla="*/ 168442 w 15810171"/>
              <a:gd name="connsiteY2" fmla="*/ 1669271 h 1669271"/>
              <a:gd name="connsiteX3" fmla="*/ 2671010 w 15810171"/>
              <a:gd name="connsiteY3" fmla="*/ 1308324 h 1669271"/>
              <a:gd name="connsiteX4" fmla="*/ 5751095 w 15810171"/>
              <a:gd name="connsiteY4" fmla="*/ 1019566 h 1669271"/>
              <a:gd name="connsiteX5" fmla="*/ 9889958 w 15810171"/>
              <a:gd name="connsiteY5" fmla="*/ 562366 h 1669271"/>
              <a:gd name="connsiteX6" fmla="*/ 13403179 w 15810171"/>
              <a:gd name="connsiteY6" fmla="*/ 321734 h 1669271"/>
              <a:gd name="connsiteX7" fmla="*/ 15063537 w 15810171"/>
              <a:gd name="connsiteY7" fmla="*/ 129229 h 1669271"/>
              <a:gd name="connsiteX8" fmla="*/ 15809495 w 15810171"/>
              <a:gd name="connsiteY8" fmla="*/ 8913 h 1669271"/>
              <a:gd name="connsiteX9" fmla="*/ 15207916 w 15810171"/>
              <a:gd name="connsiteY9" fmla="*/ 8913 h 1669271"/>
              <a:gd name="connsiteX10" fmla="*/ 13812252 w 15810171"/>
              <a:gd name="connsiteY10" fmla="*/ 32976 h 1669271"/>
              <a:gd name="connsiteX11" fmla="*/ 601579 w 15810171"/>
              <a:gd name="connsiteY11" fmla="*/ 81103 h 1669271"/>
              <a:gd name="connsiteX12" fmla="*/ 0 w 15810171"/>
              <a:gd name="connsiteY12" fmla="*/ 8913 h 1669271"/>
              <a:gd name="connsiteX0" fmla="*/ 0 w 15814286"/>
              <a:gd name="connsiteY0" fmla="*/ 0 h 1660358"/>
              <a:gd name="connsiteX1" fmla="*/ 24063 w 15814286"/>
              <a:gd name="connsiteY1" fmla="*/ 1636295 h 1660358"/>
              <a:gd name="connsiteX2" fmla="*/ 168442 w 15814286"/>
              <a:gd name="connsiteY2" fmla="*/ 1660358 h 1660358"/>
              <a:gd name="connsiteX3" fmla="*/ 2671010 w 15814286"/>
              <a:gd name="connsiteY3" fmla="*/ 1299411 h 1660358"/>
              <a:gd name="connsiteX4" fmla="*/ 5751095 w 15814286"/>
              <a:gd name="connsiteY4" fmla="*/ 1010653 h 1660358"/>
              <a:gd name="connsiteX5" fmla="*/ 9889958 w 15814286"/>
              <a:gd name="connsiteY5" fmla="*/ 553453 h 1660358"/>
              <a:gd name="connsiteX6" fmla="*/ 13403179 w 15814286"/>
              <a:gd name="connsiteY6" fmla="*/ 312821 h 1660358"/>
              <a:gd name="connsiteX7" fmla="*/ 15063537 w 15814286"/>
              <a:gd name="connsiteY7" fmla="*/ 120316 h 1660358"/>
              <a:gd name="connsiteX8" fmla="*/ 15813614 w 15814286"/>
              <a:gd name="connsiteY8" fmla="*/ 32952 h 1660358"/>
              <a:gd name="connsiteX9" fmla="*/ 15207916 w 15814286"/>
              <a:gd name="connsiteY9" fmla="*/ 0 h 1660358"/>
              <a:gd name="connsiteX10" fmla="*/ 13812252 w 15814286"/>
              <a:gd name="connsiteY10" fmla="*/ 24063 h 1660358"/>
              <a:gd name="connsiteX11" fmla="*/ 601579 w 15814286"/>
              <a:gd name="connsiteY11" fmla="*/ 72190 h 1660358"/>
              <a:gd name="connsiteX12" fmla="*/ 0 w 15814286"/>
              <a:gd name="connsiteY12" fmla="*/ 0 h 1660358"/>
              <a:gd name="connsiteX0" fmla="*/ 0 w 15814417"/>
              <a:gd name="connsiteY0" fmla="*/ 0 h 1660358"/>
              <a:gd name="connsiteX1" fmla="*/ 24063 w 15814417"/>
              <a:gd name="connsiteY1" fmla="*/ 1636295 h 1660358"/>
              <a:gd name="connsiteX2" fmla="*/ 168442 w 15814417"/>
              <a:gd name="connsiteY2" fmla="*/ 1660358 h 1660358"/>
              <a:gd name="connsiteX3" fmla="*/ 2671010 w 15814417"/>
              <a:gd name="connsiteY3" fmla="*/ 1299411 h 1660358"/>
              <a:gd name="connsiteX4" fmla="*/ 5751095 w 15814417"/>
              <a:gd name="connsiteY4" fmla="*/ 1010653 h 1660358"/>
              <a:gd name="connsiteX5" fmla="*/ 9889958 w 15814417"/>
              <a:gd name="connsiteY5" fmla="*/ 553453 h 1660358"/>
              <a:gd name="connsiteX6" fmla="*/ 13403179 w 15814417"/>
              <a:gd name="connsiteY6" fmla="*/ 312821 h 1660358"/>
              <a:gd name="connsiteX7" fmla="*/ 15063537 w 15814417"/>
              <a:gd name="connsiteY7" fmla="*/ 120316 h 1660358"/>
              <a:gd name="connsiteX8" fmla="*/ 15813614 w 15814417"/>
              <a:gd name="connsiteY8" fmla="*/ 32952 h 1660358"/>
              <a:gd name="connsiteX9" fmla="*/ 15220273 w 15814417"/>
              <a:gd name="connsiteY9" fmla="*/ 37071 h 1660358"/>
              <a:gd name="connsiteX10" fmla="*/ 13812252 w 15814417"/>
              <a:gd name="connsiteY10" fmla="*/ 24063 h 1660358"/>
              <a:gd name="connsiteX11" fmla="*/ 601579 w 15814417"/>
              <a:gd name="connsiteY11" fmla="*/ 72190 h 1660358"/>
              <a:gd name="connsiteX12" fmla="*/ 0 w 15814417"/>
              <a:gd name="connsiteY12" fmla="*/ 0 h 1660358"/>
              <a:gd name="connsiteX0" fmla="*/ 0 w 15814417"/>
              <a:gd name="connsiteY0" fmla="*/ 0 h 1660358"/>
              <a:gd name="connsiteX1" fmla="*/ 24063 w 15814417"/>
              <a:gd name="connsiteY1" fmla="*/ 1636295 h 1660358"/>
              <a:gd name="connsiteX2" fmla="*/ 168442 w 15814417"/>
              <a:gd name="connsiteY2" fmla="*/ 1660358 h 1660358"/>
              <a:gd name="connsiteX3" fmla="*/ 2671010 w 15814417"/>
              <a:gd name="connsiteY3" fmla="*/ 1299411 h 1660358"/>
              <a:gd name="connsiteX4" fmla="*/ 5751095 w 15814417"/>
              <a:gd name="connsiteY4" fmla="*/ 1010653 h 1660358"/>
              <a:gd name="connsiteX5" fmla="*/ 9889958 w 15814417"/>
              <a:gd name="connsiteY5" fmla="*/ 553453 h 1660358"/>
              <a:gd name="connsiteX6" fmla="*/ 13403179 w 15814417"/>
              <a:gd name="connsiteY6" fmla="*/ 312821 h 1660358"/>
              <a:gd name="connsiteX7" fmla="*/ 15063537 w 15814417"/>
              <a:gd name="connsiteY7" fmla="*/ 120316 h 1660358"/>
              <a:gd name="connsiteX8" fmla="*/ 15813614 w 15814417"/>
              <a:gd name="connsiteY8" fmla="*/ 32952 h 1660358"/>
              <a:gd name="connsiteX9" fmla="*/ 15220273 w 15814417"/>
              <a:gd name="connsiteY9" fmla="*/ 37071 h 1660358"/>
              <a:gd name="connsiteX10" fmla="*/ 601579 w 15814417"/>
              <a:gd name="connsiteY10" fmla="*/ 72190 h 1660358"/>
              <a:gd name="connsiteX11" fmla="*/ 0 w 15814417"/>
              <a:gd name="connsiteY11" fmla="*/ 0 h 16603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5814417" h="1660358">
                <a:moveTo>
                  <a:pt x="0" y="0"/>
                </a:moveTo>
                <a:lnTo>
                  <a:pt x="24063" y="1636295"/>
                </a:lnTo>
                <a:lnTo>
                  <a:pt x="168442" y="1660358"/>
                </a:lnTo>
                <a:cubicBezTo>
                  <a:pt x="609600" y="1604211"/>
                  <a:pt x="1740568" y="1407695"/>
                  <a:pt x="2671010" y="1299411"/>
                </a:cubicBezTo>
                <a:cubicBezTo>
                  <a:pt x="3601452" y="1191127"/>
                  <a:pt x="5751095" y="1010653"/>
                  <a:pt x="5751095" y="1010653"/>
                </a:cubicBezTo>
                <a:lnTo>
                  <a:pt x="9889958" y="553453"/>
                </a:lnTo>
                <a:cubicBezTo>
                  <a:pt x="11165305" y="437148"/>
                  <a:pt x="12540916" y="385010"/>
                  <a:pt x="13403179" y="312821"/>
                </a:cubicBezTo>
                <a:cubicBezTo>
                  <a:pt x="14265442" y="240632"/>
                  <a:pt x="14661798" y="166961"/>
                  <a:pt x="15063537" y="120316"/>
                </a:cubicBezTo>
                <a:cubicBezTo>
                  <a:pt x="15465276" y="73671"/>
                  <a:pt x="15787491" y="46826"/>
                  <a:pt x="15813614" y="32952"/>
                </a:cubicBezTo>
                <a:cubicBezTo>
                  <a:pt x="15839737" y="19078"/>
                  <a:pt x="15220273" y="37071"/>
                  <a:pt x="15220273" y="37071"/>
                </a:cubicBezTo>
                <a:lnTo>
                  <a:pt x="601579" y="72190"/>
                </a:lnTo>
                <a:lnTo>
                  <a:pt x="0" y="0"/>
                </a:lnTo>
                <a:close/>
              </a:path>
            </a:pathLst>
          </a:custGeom>
          <a:pattFill prst="lgConfetti">
            <a:fgClr>
              <a:schemeClr val="accent4">
                <a:lumMod val="50000"/>
              </a:schemeClr>
            </a:fgClr>
            <a:bgClr>
              <a:schemeClr val="accent4">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0" name="Freeform: Shape 419">
            <a:extLst>
              <a:ext uri="{FF2B5EF4-FFF2-40B4-BE49-F238E27FC236}">
                <a16:creationId xmlns:a16="http://schemas.microsoft.com/office/drawing/2014/main" id="{3B2B9F79-98E1-46C8-BBCF-EA6AAC985D2A}"/>
              </a:ext>
            </a:extLst>
          </p:cNvPr>
          <p:cNvSpPr/>
          <p:nvPr/>
        </p:nvSpPr>
        <p:spPr>
          <a:xfrm>
            <a:off x="12185543" y="2197036"/>
            <a:ext cx="5762779" cy="1462873"/>
          </a:xfrm>
          <a:custGeom>
            <a:avLst/>
            <a:gdLst>
              <a:gd name="connsiteX0" fmla="*/ 5394534 w 5762779"/>
              <a:gd name="connsiteY0" fmla="*/ 457674 h 1462873"/>
              <a:gd name="connsiteX1" fmla="*/ 4716109 w 5762779"/>
              <a:gd name="connsiteY1" fmla="*/ 15222 h 1462873"/>
              <a:gd name="connsiteX2" fmla="*/ 3565734 w 5762779"/>
              <a:gd name="connsiteY2" fmla="*/ 221699 h 1462873"/>
              <a:gd name="connsiteX3" fmla="*/ 2415360 w 5762779"/>
              <a:gd name="connsiteY3" fmla="*/ 192203 h 1462873"/>
              <a:gd name="connsiteX4" fmla="*/ 1441967 w 5762779"/>
              <a:gd name="connsiteY4" fmla="*/ 15222 h 1462873"/>
              <a:gd name="connsiteX5" fmla="*/ 498070 w 5762779"/>
              <a:gd name="connsiteY5" fmla="*/ 634654 h 1462873"/>
              <a:gd name="connsiteX6" fmla="*/ 55618 w 5762779"/>
              <a:gd name="connsiteY6" fmla="*/ 959119 h 1462873"/>
              <a:gd name="connsiteX7" fmla="*/ 144109 w 5762779"/>
              <a:gd name="connsiteY7" fmla="*/ 1401570 h 1462873"/>
              <a:gd name="connsiteX8" fmla="*/ 1294483 w 5762779"/>
              <a:gd name="connsiteY8" fmla="*/ 1431067 h 1462873"/>
              <a:gd name="connsiteX9" fmla="*/ 2385863 w 5762779"/>
              <a:gd name="connsiteY9" fmla="*/ 1136099 h 1462873"/>
              <a:gd name="connsiteX10" fmla="*/ 3477244 w 5762779"/>
              <a:gd name="connsiteY10" fmla="*/ 1018112 h 1462873"/>
              <a:gd name="connsiteX11" fmla="*/ 4657115 w 5762779"/>
              <a:gd name="connsiteY11" fmla="*/ 900125 h 1462873"/>
              <a:gd name="connsiteX12" fmla="*/ 5158560 w 5762779"/>
              <a:gd name="connsiteY12" fmla="*/ 929622 h 1462873"/>
              <a:gd name="connsiteX13" fmla="*/ 5630509 w 5762779"/>
              <a:gd name="connsiteY13" fmla="*/ 870629 h 1462873"/>
              <a:gd name="connsiteX14" fmla="*/ 5748496 w 5762779"/>
              <a:gd name="connsiteY14" fmla="*/ 664151 h 1462873"/>
              <a:gd name="connsiteX15" fmla="*/ 5365038 w 5762779"/>
              <a:gd name="connsiteY15" fmla="*/ 133209 h 1462873"/>
              <a:gd name="connsiteX0" fmla="*/ 5394534 w 5762779"/>
              <a:gd name="connsiteY0" fmla="*/ 457674 h 1462873"/>
              <a:gd name="connsiteX1" fmla="*/ 4716109 w 5762779"/>
              <a:gd name="connsiteY1" fmla="*/ 15222 h 1462873"/>
              <a:gd name="connsiteX2" fmla="*/ 3565734 w 5762779"/>
              <a:gd name="connsiteY2" fmla="*/ 221699 h 1462873"/>
              <a:gd name="connsiteX3" fmla="*/ 2415360 w 5762779"/>
              <a:gd name="connsiteY3" fmla="*/ 192203 h 1462873"/>
              <a:gd name="connsiteX4" fmla="*/ 1441967 w 5762779"/>
              <a:gd name="connsiteY4" fmla="*/ 15222 h 1462873"/>
              <a:gd name="connsiteX5" fmla="*/ 498070 w 5762779"/>
              <a:gd name="connsiteY5" fmla="*/ 634654 h 1462873"/>
              <a:gd name="connsiteX6" fmla="*/ 55618 w 5762779"/>
              <a:gd name="connsiteY6" fmla="*/ 959119 h 1462873"/>
              <a:gd name="connsiteX7" fmla="*/ 144109 w 5762779"/>
              <a:gd name="connsiteY7" fmla="*/ 1401570 h 1462873"/>
              <a:gd name="connsiteX8" fmla="*/ 1294483 w 5762779"/>
              <a:gd name="connsiteY8" fmla="*/ 1431067 h 1462873"/>
              <a:gd name="connsiteX9" fmla="*/ 2385863 w 5762779"/>
              <a:gd name="connsiteY9" fmla="*/ 1136099 h 1462873"/>
              <a:gd name="connsiteX10" fmla="*/ 3477244 w 5762779"/>
              <a:gd name="connsiteY10" fmla="*/ 1018112 h 1462873"/>
              <a:gd name="connsiteX11" fmla="*/ 4657115 w 5762779"/>
              <a:gd name="connsiteY11" fmla="*/ 900125 h 1462873"/>
              <a:gd name="connsiteX12" fmla="*/ 5158560 w 5762779"/>
              <a:gd name="connsiteY12" fmla="*/ 929622 h 1462873"/>
              <a:gd name="connsiteX13" fmla="*/ 5630509 w 5762779"/>
              <a:gd name="connsiteY13" fmla="*/ 870629 h 1462873"/>
              <a:gd name="connsiteX14" fmla="*/ 5748496 w 5762779"/>
              <a:gd name="connsiteY14" fmla="*/ 664151 h 1462873"/>
              <a:gd name="connsiteX15" fmla="*/ 5365038 w 5762779"/>
              <a:gd name="connsiteY15" fmla="*/ 133209 h 1462873"/>
              <a:gd name="connsiteX16" fmla="*/ 5394534 w 5762779"/>
              <a:gd name="connsiteY16" fmla="*/ 457674 h 1462873"/>
              <a:gd name="connsiteX0" fmla="*/ 5365038 w 5762779"/>
              <a:gd name="connsiteY0" fmla="*/ 133209 h 1462873"/>
              <a:gd name="connsiteX1" fmla="*/ 4716109 w 5762779"/>
              <a:gd name="connsiteY1" fmla="*/ 15222 h 1462873"/>
              <a:gd name="connsiteX2" fmla="*/ 3565734 w 5762779"/>
              <a:gd name="connsiteY2" fmla="*/ 221699 h 1462873"/>
              <a:gd name="connsiteX3" fmla="*/ 2415360 w 5762779"/>
              <a:gd name="connsiteY3" fmla="*/ 192203 h 1462873"/>
              <a:gd name="connsiteX4" fmla="*/ 1441967 w 5762779"/>
              <a:gd name="connsiteY4" fmla="*/ 15222 h 1462873"/>
              <a:gd name="connsiteX5" fmla="*/ 498070 w 5762779"/>
              <a:gd name="connsiteY5" fmla="*/ 634654 h 1462873"/>
              <a:gd name="connsiteX6" fmla="*/ 55618 w 5762779"/>
              <a:gd name="connsiteY6" fmla="*/ 959119 h 1462873"/>
              <a:gd name="connsiteX7" fmla="*/ 144109 w 5762779"/>
              <a:gd name="connsiteY7" fmla="*/ 1401570 h 1462873"/>
              <a:gd name="connsiteX8" fmla="*/ 1294483 w 5762779"/>
              <a:gd name="connsiteY8" fmla="*/ 1431067 h 1462873"/>
              <a:gd name="connsiteX9" fmla="*/ 2385863 w 5762779"/>
              <a:gd name="connsiteY9" fmla="*/ 1136099 h 1462873"/>
              <a:gd name="connsiteX10" fmla="*/ 3477244 w 5762779"/>
              <a:gd name="connsiteY10" fmla="*/ 1018112 h 1462873"/>
              <a:gd name="connsiteX11" fmla="*/ 4657115 w 5762779"/>
              <a:gd name="connsiteY11" fmla="*/ 900125 h 1462873"/>
              <a:gd name="connsiteX12" fmla="*/ 5158560 w 5762779"/>
              <a:gd name="connsiteY12" fmla="*/ 929622 h 1462873"/>
              <a:gd name="connsiteX13" fmla="*/ 5630509 w 5762779"/>
              <a:gd name="connsiteY13" fmla="*/ 870629 h 1462873"/>
              <a:gd name="connsiteX14" fmla="*/ 5748496 w 5762779"/>
              <a:gd name="connsiteY14" fmla="*/ 664151 h 1462873"/>
              <a:gd name="connsiteX15" fmla="*/ 5365038 w 5762779"/>
              <a:gd name="connsiteY15" fmla="*/ 133209 h 1462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762779" h="1462873">
                <a:moveTo>
                  <a:pt x="5365038" y="133209"/>
                </a:moveTo>
                <a:lnTo>
                  <a:pt x="4716109" y="15222"/>
                </a:lnTo>
                <a:cubicBezTo>
                  <a:pt x="4411309" y="-24107"/>
                  <a:pt x="3949192" y="192202"/>
                  <a:pt x="3565734" y="221699"/>
                </a:cubicBezTo>
                <a:cubicBezTo>
                  <a:pt x="3182276" y="251196"/>
                  <a:pt x="2769321" y="226616"/>
                  <a:pt x="2415360" y="192203"/>
                </a:cubicBezTo>
                <a:cubicBezTo>
                  <a:pt x="2061399" y="157790"/>
                  <a:pt x="1761515" y="-58520"/>
                  <a:pt x="1441967" y="15222"/>
                </a:cubicBezTo>
                <a:cubicBezTo>
                  <a:pt x="1122419" y="88964"/>
                  <a:pt x="729128" y="477338"/>
                  <a:pt x="498070" y="634654"/>
                </a:cubicBezTo>
                <a:cubicBezTo>
                  <a:pt x="267012" y="791970"/>
                  <a:pt x="114611" y="831300"/>
                  <a:pt x="55618" y="959119"/>
                </a:cubicBezTo>
                <a:cubicBezTo>
                  <a:pt x="-3375" y="1086938"/>
                  <a:pt x="-62368" y="1322912"/>
                  <a:pt x="144109" y="1401570"/>
                </a:cubicBezTo>
                <a:cubicBezTo>
                  <a:pt x="350586" y="1480228"/>
                  <a:pt x="920857" y="1475312"/>
                  <a:pt x="1294483" y="1431067"/>
                </a:cubicBezTo>
                <a:cubicBezTo>
                  <a:pt x="1668109" y="1386822"/>
                  <a:pt x="2022070" y="1204925"/>
                  <a:pt x="2385863" y="1136099"/>
                </a:cubicBezTo>
                <a:cubicBezTo>
                  <a:pt x="2749656" y="1067273"/>
                  <a:pt x="3477244" y="1018112"/>
                  <a:pt x="3477244" y="1018112"/>
                </a:cubicBezTo>
                <a:cubicBezTo>
                  <a:pt x="3855786" y="978783"/>
                  <a:pt x="4376896" y="914873"/>
                  <a:pt x="4657115" y="900125"/>
                </a:cubicBezTo>
                <a:cubicBezTo>
                  <a:pt x="4937334" y="885377"/>
                  <a:pt x="4996328" y="934538"/>
                  <a:pt x="5158560" y="929622"/>
                </a:cubicBezTo>
                <a:cubicBezTo>
                  <a:pt x="5320792" y="924706"/>
                  <a:pt x="5532186" y="914874"/>
                  <a:pt x="5630509" y="870629"/>
                </a:cubicBezTo>
                <a:cubicBezTo>
                  <a:pt x="5728832" y="826384"/>
                  <a:pt x="5792741" y="787054"/>
                  <a:pt x="5748496" y="664151"/>
                </a:cubicBezTo>
                <a:cubicBezTo>
                  <a:pt x="5704251" y="541248"/>
                  <a:pt x="5534644" y="337228"/>
                  <a:pt x="5365038" y="133209"/>
                </a:cubicBezTo>
                <a:close/>
              </a:path>
            </a:pathLst>
          </a:custGeom>
          <a:pattFill prst="dashHorz">
            <a:fgClr>
              <a:schemeClr val="accent1">
                <a:lumMod val="75000"/>
              </a:schemeClr>
            </a:fgClr>
            <a:bgClr>
              <a:schemeClr val="accent5">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2" name="Rectangle 421">
            <a:extLst>
              <a:ext uri="{FF2B5EF4-FFF2-40B4-BE49-F238E27FC236}">
                <a16:creationId xmlns:a16="http://schemas.microsoft.com/office/drawing/2014/main" id="{0C852621-A204-49F8-B230-F61CA4BDA4C3}"/>
              </a:ext>
            </a:extLst>
          </p:cNvPr>
          <p:cNvSpPr/>
          <p:nvPr/>
        </p:nvSpPr>
        <p:spPr>
          <a:xfrm rot="21050098">
            <a:off x="23024497" y="807301"/>
            <a:ext cx="455811" cy="414994"/>
          </a:xfrm>
          <a:prstGeom prst="rect">
            <a:avLst/>
          </a:prstGeom>
          <a:solidFill>
            <a:schemeClr val="accent6">
              <a:lumMod val="20000"/>
              <a:lumOff val="80000"/>
            </a:schemeClr>
          </a:solidFill>
          <a:ln w="76200">
            <a:solidFill>
              <a:schemeClr val="tx1"/>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3" name="Freeform: Shape 422">
            <a:extLst>
              <a:ext uri="{FF2B5EF4-FFF2-40B4-BE49-F238E27FC236}">
                <a16:creationId xmlns:a16="http://schemas.microsoft.com/office/drawing/2014/main" id="{F004D0D9-F628-48D5-AF8A-4365AC2ADC36}"/>
              </a:ext>
            </a:extLst>
          </p:cNvPr>
          <p:cNvSpPr/>
          <p:nvPr/>
        </p:nvSpPr>
        <p:spPr>
          <a:xfrm>
            <a:off x="22536150" y="415925"/>
            <a:ext cx="412750" cy="1698625"/>
          </a:xfrm>
          <a:custGeom>
            <a:avLst/>
            <a:gdLst>
              <a:gd name="connsiteX0" fmla="*/ 0 w 412750"/>
              <a:gd name="connsiteY0" fmla="*/ 0 h 1698625"/>
              <a:gd name="connsiteX1" fmla="*/ 0 w 412750"/>
              <a:gd name="connsiteY1" fmla="*/ 0 h 1698625"/>
              <a:gd name="connsiteX2" fmla="*/ 412750 w 412750"/>
              <a:gd name="connsiteY2" fmla="*/ 1698625 h 1698625"/>
            </a:gdLst>
            <a:ahLst/>
            <a:cxnLst>
              <a:cxn ang="0">
                <a:pos x="connsiteX0" y="connsiteY0"/>
              </a:cxn>
              <a:cxn ang="0">
                <a:pos x="connsiteX1" y="connsiteY1"/>
              </a:cxn>
              <a:cxn ang="0">
                <a:pos x="connsiteX2" y="connsiteY2"/>
              </a:cxn>
            </a:cxnLst>
            <a:rect l="l" t="t" r="r" b="b"/>
            <a:pathLst>
              <a:path w="412750" h="1698625">
                <a:moveTo>
                  <a:pt x="0" y="0"/>
                </a:moveTo>
                <a:lnTo>
                  <a:pt x="0" y="0"/>
                </a:lnTo>
                <a:lnTo>
                  <a:pt x="412750" y="1698625"/>
                </a:lnTo>
              </a:path>
            </a:pathLst>
          </a:custGeom>
          <a:noFill/>
          <a:ln w="1270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Freeform: Shape 423">
            <a:extLst>
              <a:ext uri="{FF2B5EF4-FFF2-40B4-BE49-F238E27FC236}">
                <a16:creationId xmlns:a16="http://schemas.microsoft.com/office/drawing/2014/main" id="{F81F2F44-E7A9-4658-80EA-D0F8F875CF48}"/>
              </a:ext>
            </a:extLst>
          </p:cNvPr>
          <p:cNvSpPr/>
          <p:nvPr/>
        </p:nvSpPr>
        <p:spPr>
          <a:xfrm>
            <a:off x="23720425" y="384175"/>
            <a:ext cx="158750" cy="1619250"/>
          </a:xfrm>
          <a:custGeom>
            <a:avLst/>
            <a:gdLst>
              <a:gd name="connsiteX0" fmla="*/ 0 w 158750"/>
              <a:gd name="connsiteY0" fmla="*/ 0 h 1619250"/>
              <a:gd name="connsiteX1" fmla="*/ 158750 w 158750"/>
              <a:gd name="connsiteY1" fmla="*/ 1619250 h 1619250"/>
            </a:gdLst>
            <a:ahLst/>
            <a:cxnLst>
              <a:cxn ang="0">
                <a:pos x="connsiteX0" y="connsiteY0"/>
              </a:cxn>
              <a:cxn ang="0">
                <a:pos x="connsiteX1" y="connsiteY1"/>
              </a:cxn>
            </a:cxnLst>
            <a:rect l="l" t="t" r="r" b="b"/>
            <a:pathLst>
              <a:path w="158750" h="1619250">
                <a:moveTo>
                  <a:pt x="0" y="0"/>
                </a:moveTo>
                <a:lnTo>
                  <a:pt x="158750" y="1619250"/>
                </a:lnTo>
              </a:path>
            </a:pathLst>
          </a:custGeom>
          <a:noFill/>
          <a:ln w="1270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 name="Group 377">
            <a:extLst>
              <a:ext uri="{FF2B5EF4-FFF2-40B4-BE49-F238E27FC236}">
                <a16:creationId xmlns:a16="http://schemas.microsoft.com/office/drawing/2014/main" id="{777B8DEB-4B96-4EAB-84D8-B82E9B111A8B}"/>
              </a:ext>
            </a:extLst>
          </p:cNvPr>
          <p:cNvGrpSpPr>
            <a:grpSpLocks/>
          </p:cNvGrpSpPr>
          <p:nvPr/>
        </p:nvGrpSpPr>
        <p:grpSpPr bwMode="auto">
          <a:xfrm rot="14273204">
            <a:off x="1709713" y="16376246"/>
            <a:ext cx="2503488" cy="942975"/>
            <a:chOff x="15361" y="4723"/>
            <a:chExt cx="1577" cy="594"/>
          </a:xfrm>
        </p:grpSpPr>
        <p:sp>
          <p:nvSpPr>
            <p:cNvPr id="5" name="AutoShape 378">
              <a:extLst>
                <a:ext uri="{FF2B5EF4-FFF2-40B4-BE49-F238E27FC236}">
                  <a16:creationId xmlns:a16="http://schemas.microsoft.com/office/drawing/2014/main" id="{1461EA37-0D93-41A8-B118-0A9363EA1C45}"/>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6" name="Text Box 379">
              <a:extLst>
                <a:ext uri="{FF2B5EF4-FFF2-40B4-BE49-F238E27FC236}">
                  <a16:creationId xmlns:a16="http://schemas.microsoft.com/office/drawing/2014/main" id="{1B04112A-942B-47E9-98E7-0238FF59BD7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dirty="0">
                  <a:solidFill>
                    <a:srgbClr val="000000"/>
                  </a:solidFill>
                  <a:latin typeface="Arial" panose="020B0604020202020204" pitchFamily="34" charset="0"/>
                </a:rPr>
                <a:t>N</a:t>
              </a:r>
            </a:p>
          </p:txBody>
        </p:sp>
      </p:grpSp>
      <p:sp>
        <p:nvSpPr>
          <p:cNvPr id="426" name="Freeform: Shape 425">
            <a:extLst>
              <a:ext uri="{FF2B5EF4-FFF2-40B4-BE49-F238E27FC236}">
                <a16:creationId xmlns:a16="http://schemas.microsoft.com/office/drawing/2014/main" id="{D49D9401-B061-4CB6-841C-8DFDB74A5F79}"/>
              </a:ext>
            </a:extLst>
          </p:cNvPr>
          <p:cNvSpPr/>
          <p:nvPr/>
        </p:nvSpPr>
        <p:spPr>
          <a:xfrm>
            <a:off x="8422105" y="6208295"/>
            <a:ext cx="18432379" cy="2745821"/>
          </a:xfrm>
          <a:custGeom>
            <a:avLst/>
            <a:gdLst>
              <a:gd name="connsiteX0" fmla="*/ 18432379 w 18432379"/>
              <a:gd name="connsiteY0" fmla="*/ 0 h 2745821"/>
              <a:gd name="connsiteX1" fmla="*/ 17734548 w 18432379"/>
              <a:gd name="connsiteY1" fmla="*/ 673768 h 2745821"/>
              <a:gd name="connsiteX2" fmla="*/ 16964527 w 18432379"/>
              <a:gd name="connsiteY2" fmla="*/ 1251284 h 2745821"/>
              <a:gd name="connsiteX3" fmla="*/ 16411074 w 18432379"/>
              <a:gd name="connsiteY3" fmla="*/ 1780673 h 2745821"/>
              <a:gd name="connsiteX4" fmla="*/ 15881684 w 18432379"/>
              <a:gd name="connsiteY4" fmla="*/ 1612231 h 2745821"/>
              <a:gd name="connsiteX5" fmla="*/ 14630400 w 18432379"/>
              <a:gd name="connsiteY5" fmla="*/ 1179094 h 2745821"/>
              <a:gd name="connsiteX6" fmla="*/ 13523495 w 18432379"/>
              <a:gd name="connsiteY6" fmla="*/ 1203158 h 2745821"/>
              <a:gd name="connsiteX7" fmla="*/ 12464716 w 18432379"/>
              <a:gd name="connsiteY7" fmla="*/ 1660358 h 2745821"/>
              <a:gd name="connsiteX8" fmla="*/ 11261558 w 18432379"/>
              <a:gd name="connsiteY8" fmla="*/ 1636294 h 2745821"/>
              <a:gd name="connsiteX9" fmla="*/ 10780295 w 18432379"/>
              <a:gd name="connsiteY9" fmla="*/ 1660358 h 2745821"/>
              <a:gd name="connsiteX10" fmla="*/ 10082463 w 18432379"/>
              <a:gd name="connsiteY10" fmla="*/ 1780673 h 2745821"/>
              <a:gd name="connsiteX11" fmla="*/ 9047748 w 18432379"/>
              <a:gd name="connsiteY11" fmla="*/ 1997242 h 2745821"/>
              <a:gd name="connsiteX12" fmla="*/ 8301790 w 18432379"/>
              <a:gd name="connsiteY12" fmla="*/ 2165684 h 2745821"/>
              <a:gd name="connsiteX13" fmla="*/ 7555832 w 18432379"/>
              <a:gd name="connsiteY13" fmla="*/ 2286000 h 2745821"/>
              <a:gd name="connsiteX14" fmla="*/ 6304548 w 18432379"/>
              <a:gd name="connsiteY14" fmla="*/ 2478505 h 2745821"/>
              <a:gd name="connsiteX15" fmla="*/ 5005137 w 18432379"/>
              <a:gd name="connsiteY15" fmla="*/ 2478505 h 2745821"/>
              <a:gd name="connsiteX16" fmla="*/ 4186990 w 18432379"/>
              <a:gd name="connsiteY16" fmla="*/ 2574758 h 2745821"/>
              <a:gd name="connsiteX17" fmla="*/ 3392906 w 18432379"/>
              <a:gd name="connsiteY17" fmla="*/ 2743200 h 2745821"/>
              <a:gd name="connsiteX18" fmla="*/ 2983832 w 18432379"/>
              <a:gd name="connsiteY18" fmla="*/ 2430379 h 2745821"/>
              <a:gd name="connsiteX19" fmla="*/ 1997242 w 18432379"/>
              <a:gd name="connsiteY19" fmla="*/ 2141621 h 2745821"/>
              <a:gd name="connsiteX20" fmla="*/ 890337 w 18432379"/>
              <a:gd name="connsiteY20" fmla="*/ 2069431 h 2745821"/>
              <a:gd name="connsiteX21" fmla="*/ 0 w 18432379"/>
              <a:gd name="connsiteY21" fmla="*/ 2093494 h 2745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8432379" h="2745821">
                <a:moveTo>
                  <a:pt x="18432379" y="0"/>
                </a:moveTo>
                <a:cubicBezTo>
                  <a:pt x="18205784" y="232610"/>
                  <a:pt x="17979190" y="465221"/>
                  <a:pt x="17734548" y="673768"/>
                </a:cubicBezTo>
                <a:cubicBezTo>
                  <a:pt x="17489906" y="882315"/>
                  <a:pt x="17185106" y="1066800"/>
                  <a:pt x="16964527" y="1251284"/>
                </a:cubicBezTo>
                <a:cubicBezTo>
                  <a:pt x="16743948" y="1435768"/>
                  <a:pt x="16591548" y="1720515"/>
                  <a:pt x="16411074" y="1780673"/>
                </a:cubicBezTo>
                <a:cubicBezTo>
                  <a:pt x="16230600" y="1840831"/>
                  <a:pt x="15881684" y="1612231"/>
                  <a:pt x="15881684" y="1612231"/>
                </a:cubicBezTo>
                <a:cubicBezTo>
                  <a:pt x="15584905" y="1511968"/>
                  <a:pt x="15023431" y="1247273"/>
                  <a:pt x="14630400" y="1179094"/>
                </a:cubicBezTo>
                <a:cubicBezTo>
                  <a:pt x="14237368" y="1110915"/>
                  <a:pt x="13884442" y="1122947"/>
                  <a:pt x="13523495" y="1203158"/>
                </a:cubicBezTo>
                <a:cubicBezTo>
                  <a:pt x="13162548" y="1283369"/>
                  <a:pt x="12841706" y="1588169"/>
                  <a:pt x="12464716" y="1660358"/>
                </a:cubicBezTo>
                <a:cubicBezTo>
                  <a:pt x="12087726" y="1732547"/>
                  <a:pt x="11542295" y="1636294"/>
                  <a:pt x="11261558" y="1636294"/>
                </a:cubicBezTo>
                <a:cubicBezTo>
                  <a:pt x="10980821" y="1636294"/>
                  <a:pt x="10976811" y="1636295"/>
                  <a:pt x="10780295" y="1660358"/>
                </a:cubicBezTo>
                <a:cubicBezTo>
                  <a:pt x="10583779" y="1684421"/>
                  <a:pt x="10371221" y="1724526"/>
                  <a:pt x="10082463" y="1780673"/>
                </a:cubicBezTo>
                <a:cubicBezTo>
                  <a:pt x="9793705" y="1836820"/>
                  <a:pt x="9047748" y="1997242"/>
                  <a:pt x="9047748" y="1997242"/>
                </a:cubicBezTo>
                <a:cubicBezTo>
                  <a:pt x="8750969" y="2061411"/>
                  <a:pt x="8550443" y="2117558"/>
                  <a:pt x="8301790" y="2165684"/>
                </a:cubicBezTo>
                <a:cubicBezTo>
                  <a:pt x="8053137" y="2213810"/>
                  <a:pt x="7555832" y="2286000"/>
                  <a:pt x="7555832" y="2286000"/>
                </a:cubicBezTo>
                <a:cubicBezTo>
                  <a:pt x="7222958" y="2338137"/>
                  <a:pt x="6729664" y="2446421"/>
                  <a:pt x="6304548" y="2478505"/>
                </a:cubicBezTo>
                <a:cubicBezTo>
                  <a:pt x="5879432" y="2510589"/>
                  <a:pt x="5358063" y="2462463"/>
                  <a:pt x="5005137" y="2478505"/>
                </a:cubicBezTo>
                <a:cubicBezTo>
                  <a:pt x="4652211" y="2494547"/>
                  <a:pt x="4455695" y="2530642"/>
                  <a:pt x="4186990" y="2574758"/>
                </a:cubicBezTo>
                <a:cubicBezTo>
                  <a:pt x="3918285" y="2618874"/>
                  <a:pt x="3593432" y="2767263"/>
                  <a:pt x="3392906" y="2743200"/>
                </a:cubicBezTo>
                <a:cubicBezTo>
                  <a:pt x="3192380" y="2719137"/>
                  <a:pt x="3216443" y="2530642"/>
                  <a:pt x="2983832" y="2430379"/>
                </a:cubicBezTo>
                <a:cubicBezTo>
                  <a:pt x="2751221" y="2330116"/>
                  <a:pt x="2346158" y="2201779"/>
                  <a:pt x="1997242" y="2141621"/>
                </a:cubicBezTo>
                <a:cubicBezTo>
                  <a:pt x="1648326" y="2081463"/>
                  <a:pt x="1223211" y="2077452"/>
                  <a:pt x="890337" y="2069431"/>
                </a:cubicBezTo>
                <a:cubicBezTo>
                  <a:pt x="557463" y="2061410"/>
                  <a:pt x="278731" y="2077452"/>
                  <a:pt x="0" y="2093494"/>
                </a:cubicBezTo>
              </a:path>
            </a:pathLst>
          </a:custGeom>
          <a:noFill/>
          <a:ln w="101600">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7" name="Freeform: Shape 426">
            <a:extLst>
              <a:ext uri="{FF2B5EF4-FFF2-40B4-BE49-F238E27FC236}">
                <a16:creationId xmlns:a16="http://schemas.microsoft.com/office/drawing/2014/main" id="{83D5FFD5-B054-4DBD-8993-67C8FF89E1D2}"/>
              </a:ext>
            </a:extLst>
          </p:cNvPr>
          <p:cNvSpPr/>
          <p:nvPr/>
        </p:nvSpPr>
        <p:spPr>
          <a:xfrm>
            <a:off x="19876169" y="721893"/>
            <a:ext cx="4196051" cy="6400800"/>
          </a:xfrm>
          <a:custGeom>
            <a:avLst/>
            <a:gdLst>
              <a:gd name="connsiteX0" fmla="*/ 8277726 w 8407104"/>
              <a:gd name="connsiteY0" fmla="*/ 0 h 8446168"/>
              <a:gd name="connsiteX1" fmla="*/ 8398042 w 8407104"/>
              <a:gd name="connsiteY1" fmla="*/ 1058779 h 8446168"/>
              <a:gd name="connsiteX2" fmla="*/ 8061158 w 8407104"/>
              <a:gd name="connsiteY2" fmla="*/ 2261937 h 8446168"/>
              <a:gd name="connsiteX3" fmla="*/ 7507705 w 8407104"/>
              <a:gd name="connsiteY3" fmla="*/ 3056021 h 8446168"/>
              <a:gd name="connsiteX4" fmla="*/ 6713621 w 8407104"/>
              <a:gd name="connsiteY4" fmla="*/ 3801979 h 8446168"/>
              <a:gd name="connsiteX5" fmla="*/ 6256421 w 8407104"/>
              <a:gd name="connsiteY5" fmla="*/ 4572000 h 8446168"/>
              <a:gd name="connsiteX6" fmla="*/ 6039852 w 8407104"/>
              <a:gd name="connsiteY6" fmla="*/ 5293894 h 8446168"/>
              <a:gd name="connsiteX7" fmla="*/ 5486400 w 8407104"/>
              <a:gd name="connsiteY7" fmla="*/ 5702968 h 8446168"/>
              <a:gd name="connsiteX8" fmla="*/ 4716379 w 8407104"/>
              <a:gd name="connsiteY8" fmla="*/ 5991726 h 8446168"/>
              <a:gd name="connsiteX9" fmla="*/ 4018547 w 8407104"/>
              <a:gd name="connsiteY9" fmla="*/ 6737684 h 8446168"/>
              <a:gd name="connsiteX10" fmla="*/ 3681663 w 8407104"/>
              <a:gd name="connsiteY10" fmla="*/ 7098631 h 8446168"/>
              <a:gd name="connsiteX11" fmla="*/ 3392905 w 8407104"/>
              <a:gd name="connsiteY11" fmla="*/ 7387389 h 8446168"/>
              <a:gd name="connsiteX12" fmla="*/ 2550695 w 8407104"/>
              <a:gd name="connsiteY12" fmla="*/ 7820526 h 8446168"/>
              <a:gd name="connsiteX13" fmla="*/ 1323473 w 8407104"/>
              <a:gd name="connsiteY13" fmla="*/ 8085221 h 8446168"/>
              <a:gd name="connsiteX14" fmla="*/ 0 w 8407104"/>
              <a:gd name="connsiteY14" fmla="*/ 8446168 h 8446168"/>
              <a:gd name="connsiteX0" fmla="*/ 6954253 w 7083631"/>
              <a:gd name="connsiteY0" fmla="*/ 0 h 8085221"/>
              <a:gd name="connsiteX1" fmla="*/ 7074569 w 7083631"/>
              <a:gd name="connsiteY1" fmla="*/ 1058779 h 8085221"/>
              <a:gd name="connsiteX2" fmla="*/ 6737685 w 7083631"/>
              <a:gd name="connsiteY2" fmla="*/ 2261937 h 8085221"/>
              <a:gd name="connsiteX3" fmla="*/ 6184232 w 7083631"/>
              <a:gd name="connsiteY3" fmla="*/ 3056021 h 8085221"/>
              <a:gd name="connsiteX4" fmla="*/ 5390148 w 7083631"/>
              <a:gd name="connsiteY4" fmla="*/ 3801979 h 8085221"/>
              <a:gd name="connsiteX5" fmla="*/ 4932948 w 7083631"/>
              <a:gd name="connsiteY5" fmla="*/ 4572000 h 8085221"/>
              <a:gd name="connsiteX6" fmla="*/ 4716379 w 7083631"/>
              <a:gd name="connsiteY6" fmla="*/ 5293894 h 8085221"/>
              <a:gd name="connsiteX7" fmla="*/ 4162927 w 7083631"/>
              <a:gd name="connsiteY7" fmla="*/ 5702968 h 8085221"/>
              <a:gd name="connsiteX8" fmla="*/ 3392906 w 7083631"/>
              <a:gd name="connsiteY8" fmla="*/ 5991726 h 8085221"/>
              <a:gd name="connsiteX9" fmla="*/ 2695074 w 7083631"/>
              <a:gd name="connsiteY9" fmla="*/ 6737684 h 8085221"/>
              <a:gd name="connsiteX10" fmla="*/ 2358190 w 7083631"/>
              <a:gd name="connsiteY10" fmla="*/ 7098631 h 8085221"/>
              <a:gd name="connsiteX11" fmla="*/ 2069432 w 7083631"/>
              <a:gd name="connsiteY11" fmla="*/ 7387389 h 8085221"/>
              <a:gd name="connsiteX12" fmla="*/ 1227222 w 7083631"/>
              <a:gd name="connsiteY12" fmla="*/ 7820526 h 8085221"/>
              <a:gd name="connsiteX13" fmla="*/ 0 w 7083631"/>
              <a:gd name="connsiteY13" fmla="*/ 8085221 h 8085221"/>
              <a:gd name="connsiteX0" fmla="*/ 5727031 w 5856409"/>
              <a:gd name="connsiteY0" fmla="*/ 0 h 7820526"/>
              <a:gd name="connsiteX1" fmla="*/ 5847347 w 5856409"/>
              <a:gd name="connsiteY1" fmla="*/ 1058779 h 7820526"/>
              <a:gd name="connsiteX2" fmla="*/ 5510463 w 5856409"/>
              <a:gd name="connsiteY2" fmla="*/ 2261937 h 7820526"/>
              <a:gd name="connsiteX3" fmla="*/ 4957010 w 5856409"/>
              <a:gd name="connsiteY3" fmla="*/ 3056021 h 7820526"/>
              <a:gd name="connsiteX4" fmla="*/ 4162926 w 5856409"/>
              <a:gd name="connsiteY4" fmla="*/ 3801979 h 7820526"/>
              <a:gd name="connsiteX5" fmla="*/ 3705726 w 5856409"/>
              <a:gd name="connsiteY5" fmla="*/ 4572000 h 7820526"/>
              <a:gd name="connsiteX6" fmla="*/ 3489157 w 5856409"/>
              <a:gd name="connsiteY6" fmla="*/ 5293894 h 7820526"/>
              <a:gd name="connsiteX7" fmla="*/ 2935705 w 5856409"/>
              <a:gd name="connsiteY7" fmla="*/ 5702968 h 7820526"/>
              <a:gd name="connsiteX8" fmla="*/ 2165684 w 5856409"/>
              <a:gd name="connsiteY8" fmla="*/ 5991726 h 7820526"/>
              <a:gd name="connsiteX9" fmla="*/ 1467852 w 5856409"/>
              <a:gd name="connsiteY9" fmla="*/ 6737684 h 7820526"/>
              <a:gd name="connsiteX10" fmla="*/ 1130968 w 5856409"/>
              <a:gd name="connsiteY10" fmla="*/ 7098631 h 7820526"/>
              <a:gd name="connsiteX11" fmla="*/ 842210 w 5856409"/>
              <a:gd name="connsiteY11" fmla="*/ 7387389 h 7820526"/>
              <a:gd name="connsiteX12" fmla="*/ 0 w 5856409"/>
              <a:gd name="connsiteY12" fmla="*/ 7820526 h 7820526"/>
              <a:gd name="connsiteX0" fmla="*/ 4884821 w 5014199"/>
              <a:gd name="connsiteY0" fmla="*/ 0 h 7387389"/>
              <a:gd name="connsiteX1" fmla="*/ 5005137 w 5014199"/>
              <a:gd name="connsiteY1" fmla="*/ 1058779 h 7387389"/>
              <a:gd name="connsiteX2" fmla="*/ 4668253 w 5014199"/>
              <a:gd name="connsiteY2" fmla="*/ 2261937 h 7387389"/>
              <a:gd name="connsiteX3" fmla="*/ 4114800 w 5014199"/>
              <a:gd name="connsiteY3" fmla="*/ 3056021 h 7387389"/>
              <a:gd name="connsiteX4" fmla="*/ 3320716 w 5014199"/>
              <a:gd name="connsiteY4" fmla="*/ 3801979 h 7387389"/>
              <a:gd name="connsiteX5" fmla="*/ 2863516 w 5014199"/>
              <a:gd name="connsiteY5" fmla="*/ 4572000 h 7387389"/>
              <a:gd name="connsiteX6" fmla="*/ 2646947 w 5014199"/>
              <a:gd name="connsiteY6" fmla="*/ 5293894 h 7387389"/>
              <a:gd name="connsiteX7" fmla="*/ 2093495 w 5014199"/>
              <a:gd name="connsiteY7" fmla="*/ 5702968 h 7387389"/>
              <a:gd name="connsiteX8" fmla="*/ 1323474 w 5014199"/>
              <a:gd name="connsiteY8" fmla="*/ 5991726 h 7387389"/>
              <a:gd name="connsiteX9" fmla="*/ 625642 w 5014199"/>
              <a:gd name="connsiteY9" fmla="*/ 6737684 h 7387389"/>
              <a:gd name="connsiteX10" fmla="*/ 288758 w 5014199"/>
              <a:gd name="connsiteY10" fmla="*/ 7098631 h 7387389"/>
              <a:gd name="connsiteX11" fmla="*/ 0 w 5014199"/>
              <a:gd name="connsiteY11" fmla="*/ 7387389 h 7387389"/>
              <a:gd name="connsiteX0" fmla="*/ 4596063 w 4725441"/>
              <a:gd name="connsiteY0" fmla="*/ 0 h 7098631"/>
              <a:gd name="connsiteX1" fmla="*/ 4716379 w 4725441"/>
              <a:gd name="connsiteY1" fmla="*/ 1058779 h 7098631"/>
              <a:gd name="connsiteX2" fmla="*/ 4379495 w 4725441"/>
              <a:gd name="connsiteY2" fmla="*/ 2261937 h 7098631"/>
              <a:gd name="connsiteX3" fmla="*/ 3826042 w 4725441"/>
              <a:gd name="connsiteY3" fmla="*/ 3056021 h 7098631"/>
              <a:gd name="connsiteX4" fmla="*/ 3031958 w 4725441"/>
              <a:gd name="connsiteY4" fmla="*/ 3801979 h 7098631"/>
              <a:gd name="connsiteX5" fmla="*/ 2574758 w 4725441"/>
              <a:gd name="connsiteY5" fmla="*/ 4572000 h 7098631"/>
              <a:gd name="connsiteX6" fmla="*/ 2358189 w 4725441"/>
              <a:gd name="connsiteY6" fmla="*/ 5293894 h 7098631"/>
              <a:gd name="connsiteX7" fmla="*/ 1804737 w 4725441"/>
              <a:gd name="connsiteY7" fmla="*/ 5702968 h 7098631"/>
              <a:gd name="connsiteX8" fmla="*/ 1034716 w 4725441"/>
              <a:gd name="connsiteY8" fmla="*/ 5991726 h 7098631"/>
              <a:gd name="connsiteX9" fmla="*/ 336884 w 4725441"/>
              <a:gd name="connsiteY9" fmla="*/ 6737684 h 7098631"/>
              <a:gd name="connsiteX10" fmla="*/ 0 w 4725441"/>
              <a:gd name="connsiteY10" fmla="*/ 7098631 h 7098631"/>
              <a:gd name="connsiteX0" fmla="*/ 4259179 w 4388557"/>
              <a:gd name="connsiteY0" fmla="*/ 0 h 6737684"/>
              <a:gd name="connsiteX1" fmla="*/ 4379495 w 4388557"/>
              <a:gd name="connsiteY1" fmla="*/ 1058779 h 6737684"/>
              <a:gd name="connsiteX2" fmla="*/ 4042611 w 4388557"/>
              <a:gd name="connsiteY2" fmla="*/ 2261937 h 6737684"/>
              <a:gd name="connsiteX3" fmla="*/ 3489158 w 4388557"/>
              <a:gd name="connsiteY3" fmla="*/ 3056021 h 6737684"/>
              <a:gd name="connsiteX4" fmla="*/ 2695074 w 4388557"/>
              <a:gd name="connsiteY4" fmla="*/ 3801979 h 6737684"/>
              <a:gd name="connsiteX5" fmla="*/ 2237874 w 4388557"/>
              <a:gd name="connsiteY5" fmla="*/ 4572000 h 6737684"/>
              <a:gd name="connsiteX6" fmla="*/ 2021305 w 4388557"/>
              <a:gd name="connsiteY6" fmla="*/ 5293894 h 6737684"/>
              <a:gd name="connsiteX7" fmla="*/ 1467853 w 4388557"/>
              <a:gd name="connsiteY7" fmla="*/ 5702968 h 6737684"/>
              <a:gd name="connsiteX8" fmla="*/ 697832 w 4388557"/>
              <a:gd name="connsiteY8" fmla="*/ 5991726 h 6737684"/>
              <a:gd name="connsiteX9" fmla="*/ 0 w 4388557"/>
              <a:gd name="connsiteY9" fmla="*/ 6737684 h 6737684"/>
              <a:gd name="connsiteX0" fmla="*/ 4066673 w 4196051"/>
              <a:gd name="connsiteY0" fmla="*/ 0 h 6400800"/>
              <a:gd name="connsiteX1" fmla="*/ 4186989 w 4196051"/>
              <a:gd name="connsiteY1" fmla="*/ 1058779 h 6400800"/>
              <a:gd name="connsiteX2" fmla="*/ 3850105 w 4196051"/>
              <a:gd name="connsiteY2" fmla="*/ 2261937 h 6400800"/>
              <a:gd name="connsiteX3" fmla="*/ 3296652 w 4196051"/>
              <a:gd name="connsiteY3" fmla="*/ 3056021 h 6400800"/>
              <a:gd name="connsiteX4" fmla="*/ 2502568 w 4196051"/>
              <a:gd name="connsiteY4" fmla="*/ 3801979 h 6400800"/>
              <a:gd name="connsiteX5" fmla="*/ 2045368 w 4196051"/>
              <a:gd name="connsiteY5" fmla="*/ 4572000 h 6400800"/>
              <a:gd name="connsiteX6" fmla="*/ 1828799 w 4196051"/>
              <a:gd name="connsiteY6" fmla="*/ 5293894 h 6400800"/>
              <a:gd name="connsiteX7" fmla="*/ 1275347 w 4196051"/>
              <a:gd name="connsiteY7" fmla="*/ 5702968 h 6400800"/>
              <a:gd name="connsiteX8" fmla="*/ 505326 w 4196051"/>
              <a:gd name="connsiteY8" fmla="*/ 5991726 h 6400800"/>
              <a:gd name="connsiteX9" fmla="*/ 0 w 4196051"/>
              <a:gd name="connsiteY9" fmla="*/ 6400800 h 64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196051" h="6400800">
                <a:moveTo>
                  <a:pt x="4066673" y="0"/>
                </a:moveTo>
                <a:cubicBezTo>
                  <a:pt x="4144878" y="340895"/>
                  <a:pt x="4223084" y="681790"/>
                  <a:pt x="4186989" y="1058779"/>
                </a:cubicBezTo>
                <a:cubicBezTo>
                  <a:pt x="4150894" y="1435768"/>
                  <a:pt x="3998494" y="1929063"/>
                  <a:pt x="3850105" y="2261937"/>
                </a:cubicBezTo>
                <a:cubicBezTo>
                  <a:pt x="3701715" y="2594811"/>
                  <a:pt x="3521241" y="2799347"/>
                  <a:pt x="3296652" y="3056021"/>
                </a:cubicBezTo>
                <a:cubicBezTo>
                  <a:pt x="3072063" y="3312695"/>
                  <a:pt x="2711115" y="3549316"/>
                  <a:pt x="2502568" y="3801979"/>
                </a:cubicBezTo>
                <a:cubicBezTo>
                  <a:pt x="2294021" y="4054642"/>
                  <a:pt x="2157663" y="4323348"/>
                  <a:pt x="2045368" y="4572000"/>
                </a:cubicBezTo>
                <a:cubicBezTo>
                  <a:pt x="1933073" y="4820653"/>
                  <a:pt x="1957136" y="5105399"/>
                  <a:pt x="1828799" y="5293894"/>
                </a:cubicBezTo>
                <a:cubicBezTo>
                  <a:pt x="1700462" y="5482389"/>
                  <a:pt x="1495926" y="5586663"/>
                  <a:pt x="1275347" y="5702968"/>
                </a:cubicBezTo>
                <a:cubicBezTo>
                  <a:pt x="1054768" y="5819273"/>
                  <a:pt x="717884" y="5875421"/>
                  <a:pt x="505326" y="5991726"/>
                </a:cubicBezTo>
                <a:cubicBezTo>
                  <a:pt x="292768" y="6108031"/>
                  <a:pt x="0" y="6400800"/>
                  <a:pt x="0" y="64008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8" name="Rectangle 427">
            <a:extLst>
              <a:ext uri="{FF2B5EF4-FFF2-40B4-BE49-F238E27FC236}">
                <a16:creationId xmlns:a16="http://schemas.microsoft.com/office/drawing/2014/main" id="{7685972F-8105-4678-8682-4919C9A5091C}"/>
              </a:ext>
            </a:extLst>
          </p:cNvPr>
          <p:cNvSpPr/>
          <p:nvPr/>
        </p:nvSpPr>
        <p:spPr>
          <a:xfrm rot="20613144">
            <a:off x="13805997" y="9815432"/>
            <a:ext cx="408560" cy="3687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29" name="Straight Arrow Connector 428">
            <a:extLst>
              <a:ext uri="{FF2B5EF4-FFF2-40B4-BE49-F238E27FC236}">
                <a16:creationId xmlns:a16="http://schemas.microsoft.com/office/drawing/2014/main" id="{DF9EFE57-8D4A-4A0E-83AB-7ECE27FDD4D3}"/>
              </a:ext>
            </a:extLst>
          </p:cNvPr>
          <p:cNvCxnSpPr>
            <a:cxnSpLocks/>
          </p:cNvCxnSpPr>
          <p:nvPr/>
        </p:nvCxnSpPr>
        <p:spPr>
          <a:xfrm flipH="1" flipV="1">
            <a:off x="19450701" y="6979004"/>
            <a:ext cx="161023" cy="868371"/>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31" name="Oval 430">
            <a:extLst>
              <a:ext uri="{FF2B5EF4-FFF2-40B4-BE49-F238E27FC236}">
                <a16:creationId xmlns:a16="http://schemas.microsoft.com/office/drawing/2014/main" id="{13F33EE7-1DA0-43EB-A899-DFE60C1BFB18}"/>
              </a:ext>
            </a:extLst>
          </p:cNvPr>
          <p:cNvSpPr/>
          <p:nvPr/>
        </p:nvSpPr>
        <p:spPr>
          <a:xfrm>
            <a:off x="19439914" y="7665779"/>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2" name="Explosion 1 369">
            <a:extLst>
              <a:ext uri="{FF2B5EF4-FFF2-40B4-BE49-F238E27FC236}">
                <a16:creationId xmlns:a16="http://schemas.microsoft.com/office/drawing/2014/main" id="{4331ECDA-B3B1-4FB8-9AD0-99B4DE90C434}"/>
              </a:ext>
            </a:extLst>
          </p:cNvPr>
          <p:cNvSpPr/>
          <p:nvPr/>
        </p:nvSpPr>
        <p:spPr>
          <a:xfrm rot="12391247">
            <a:off x="19887863" y="7482490"/>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Freeform: Shape 432">
            <a:extLst>
              <a:ext uri="{FF2B5EF4-FFF2-40B4-BE49-F238E27FC236}">
                <a16:creationId xmlns:a16="http://schemas.microsoft.com/office/drawing/2014/main" id="{5146EF2B-8A89-43DD-A001-6D1E11F4D4A3}"/>
              </a:ext>
            </a:extLst>
          </p:cNvPr>
          <p:cNvSpPr/>
          <p:nvPr/>
        </p:nvSpPr>
        <p:spPr>
          <a:xfrm>
            <a:off x="15943152" y="8048531"/>
            <a:ext cx="3440317" cy="1086416"/>
          </a:xfrm>
          <a:custGeom>
            <a:avLst/>
            <a:gdLst>
              <a:gd name="connsiteX0" fmla="*/ 3440317 w 3440317"/>
              <a:gd name="connsiteY0" fmla="*/ 0 h 1086416"/>
              <a:gd name="connsiteX1" fmla="*/ 2716040 w 3440317"/>
              <a:gd name="connsiteY1" fmla="*/ 126748 h 1086416"/>
              <a:gd name="connsiteX2" fmla="*/ 1683945 w 3440317"/>
              <a:gd name="connsiteY2" fmla="*/ 325924 h 1086416"/>
              <a:gd name="connsiteX3" fmla="*/ 887240 w 3440317"/>
              <a:gd name="connsiteY3" fmla="*/ 751437 h 1086416"/>
              <a:gd name="connsiteX4" fmla="*/ 0 w 3440317"/>
              <a:gd name="connsiteY4" fmla="*/ 1086416 h 108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0317" h="1086416">
                <a:moveTo>
                  <a:pt x="3440317" y="0"/>
                </a:moveTo>
                <a:lnTo>
                  <a:pt x="2716040" y="126748"/>
                </a:lnTo>
                <a:cubicBezTo>
                  <a:pt x="2423311" y="181069"/>
                  <a:pt x="1988745" y="221809"/>
                  <a:pt x="1683945" y="325924"/>
                </a:cubicBezTo>
                <a:cubicBezTo>
                  <a:pt x="1379145" y="430039"/>
                  <a:pt x="1167897" y="624688"/>
                  <a:pt x="887240" y="751437"/>
                </a:cubicBezTo>
                <a:cubicBezTo>
                  <a:pt x="606582" y="878186"/>
                  <a:pt x="147873" y="1044167"/>
                  <a:pt x="0" y="108641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Explosion 1 369">
            <a:extLst>
              <a:ext uri="{FF2B5EF4-FFF2-40B4-BE49-F238E27FC236}">
                <a16:creationId xmlns:a16="http://schemas.microsoft.com/office/drawing/2014/main" id="{8D4B1860-4EF6-4AB2-B812-47ACF2B1766E}"/>
              </a:ext>
            </a:extLst>
          </p:cNvPr>
          <p:cNvSpPr/>
          <p:nvPr/>
        </p:nvSpPr>
        <p:spPr>
          <a:xfrm rot="8047402">
            <a:off x="13488668" y="8571586"/>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5" name="Freeform: Shape 434">
            <a:extLst>
              <a:ext uri="{FF2B5EF4-FFF2-40B4-BE49-F238E27FC236}">
                <a16:creationId xmlns:a16="http://schemas.microsoft.com/office/drawing/2014/main" id="{4EC638BB-7BB2-4D30-80C9-5374A9029C87}"/>
              </a:ext>
            </a:extLst>
          </p:cNvPr>
          <p:cNvSpPr/>
          <p:nvPr/>
        </p:nvSpPr>
        <p:spPr>
          <a:xfrm>
            <a:off x="12391874" y="9253680"/>
            <a:ext cx="3476423" cy="2424873"/>
          </a:xfrm>
          <a:custGeom>
            <a:avLst/>
            <a:gdLst>
              <a:gd name="connsiteX0" fmla="*/ 3362476 w 3476423"/>
              <a:gd name="connsiteY0" fmla="*/ 4620 h 2424873"/>
              <a:gd name="connsiteX1" fmla="*/ 3191026 w 3476423"/>
              <a:gd name="connsiteY1" fmla="*/ 137970 h 2424873"/>
              <a:gd name="connsiteX2" fmla="*/ 3419626 w 3476423"/>
              <a:gd name="connsiteY2" fmla="*/ 919020 h 2424873"/>
              <a:gd name="connsiteX3" fmla="*/ 3400576 w 3476423"/>
              <a:gd name="connsiteY3" fmla="*/ 1223820 h 2424873"/>
              <a:gd name="connsiteX4" fmla="*/ 2600476 w 3476423"/>
              <a:gd name="connsiteY4" fmla="*/ 1681020 h 2424873"/>
              <a:gd name="connsiteX5" fmla="*/ 1552726 w 3476423"/>
              <a:gd name="connsiteY5" fmla="*/ 2119170 h 2424873"/>
              <a:gd name="connsiteX6" fmla="*/ 85876 w 3476423"/>
              <a:gd name="connsiteY6" fmla="*/ 2423970 h 2424873"/>
              <a:gd name="connsiteX7" fmla="*/ 162076 w 3476423"/>
              <a:gd name="connsiteY7" fmla="*/ 2023920 h 2424873"/>
              <a:gd name="connsiteX8" fmla="*/ 66826 w 3476423"/>
              <a:gd name="connsiteY8" fmla="*/ 1376220 h 2424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76423" h="2424873">
                <a:moveTo>
                  <a:pt x="3362476" y="4620"/>
                </a:moveTo>
                <a:cubicBezTo>
                  <a:pt x="3271988" y="-4905"/>
                  <a:pt x="3181501" y="-14430"/>
                  <a:pt x="3191026" y="137970"/>
                </a:cubicBezTo>
                <a:cubicBezTo>
                  <a:pt x="3200551" y="290370"/>
                  <a:pt x="3384701" y="738045"/>
                  <a:pt x="3419626" y="919020"/>
                </a:cubicBezTo>
                <a:cubicBezTo>
                  <a:pt x="3454551" y="1099995"/>
                  <a:pt x="3537101" y="1096820"/>
                  <a:pt x="3400576" y="1223820"/>
                </a:cubicBezTo>
                <a:cubicBezTo>
                  <a:pt x="3264051" y="1350820"/>
                  <a:pt x="2908451" y="1531795"/>
                  <a:pt x="2600476" y="1681020"/>
                </a:cubicBezTo>
                <a:cubicBezTo>
                  <a:pt x="2292501" y="1830245"/>
                  <a:pt x="1971826" y="1995345"/>
                  <a:pt x="1552726" y="2119170"/>
                </a:cubicBezTo>
                <a:cubicBezTo>
                  <a:pt x="1133626" y="2242995"/>
                  <a:pt x="317651" y="2439845"/>
                  <a:pt x="85876" y="2423970"/>
                </a:cubicBezTo>
                <a:cubicBezTo>
                  <a:pt x="-145899" y="2408095"/>
                  <a:pt x="165251" y="2198545"/>
                  <a:pt x="162076" y="2023920"/>
                </a:cubicBezTo>
                <a:cubicBezTo>
                  <a:pt x="158901" y="1849295"/>
                  <a:pt x="112863" y="1612757"/>
                  <a:pt x="66826" y="137622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6" name="Freeform: Shape 435">
            <a:extLst>
              <a:ext uri="{FF2B5EF4-FFF2-40B4-BE49-F238E27FC236}">
                <a16:creationId xmlns:a16="http://schemas.microsoft.com/office/drawing/2014/main" id="{BBEF1F5E-268B-4579-8B75-29589DE79CE1}"/>
              </a:ext>
            </a:extLst>
          </p:cNvPr>
          <p:cNvSpPr/>
          <p:nvPr/>
        </p:nvSpPr>
        <p:spPr>
          <a:xfrm>
            <a:off x="10610850" y="10782300"/>
            <a:ext cx="1371600" cy="710024"/>
          </a:xfrm>
          <a:custGeom>
            <a:avLst/>
            <a:gdLst>
              <a:gd name="connsiteX0" fmla="*/ 1371600 w 1371600"/>
              <a:gd name="connsiteY0" fmla="*/ 0 h 710024"/>
              <a:gd name="connsiteX1" fmla="*/ 609600 w 1371600"/>
              <a:gd name="connsiteY1" fmla="*/ 647700 h 710024"/>
              <a:gd name="connsiteX2" fmla="*/ 0 w 1371600"/>
              <a:gd name="connsiteY2" fmla="*/ 647700 h 710024"/>
            </a:gdLst>
            <a:ahLst/>
            <a:cxnLst>
              <a:cxn ang="0">
                <a:pos x="connsiteX0" y="connsiteY0"/>
              </a:cxn>
              <a:cxn ang="0">
                <a:pos x="connsiteX1" y="connsiteY1"/>
              </a:cxn>
              <a:cxn ang="0">
                <a:pos x="connsiteX2" y="connsiteY2"/>
              </a:cxn>
            </a:cxnLst>
            <a:rect l="l" t="t" r="r" b="b"/>
            <a:pathLst>
              <a:path w="1371600" h="710024">
                <a:moveTo>
                  <a:pt x="1371600" y="0"/>
                </a:moveTo>
                <a:cubicBezTo>
                  <a:pt x="1104900" y="269875"/>
                  <a:pt x="838200" y="539750"/>
                  <a:pt x="609600" y="647700"/>
                </a:cubicBezTo>
                <a:cubicBezTo>
                  <a:pt x="381000" y="755650"/>
                  <a:pt x="190500" y="701675"/>
                  <a:pt x="0" y="6477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7" name="Freeform: Shape 436">
            <a:extLst>
              <a:ext uri="{FF2B5EF4-FFF2-40B4-BE49-F238E27FC236}">
                <a16:creationId xmlns:a16="http://schemas.microsoft.com/office/drawing/2014/main" id="{AFB92059-4D6D-42C1-96F2-48BC9B9D73F2}"/>
              </a:ext>
            </a:extLst>
          </p:cNvPr>
          <p:cNvSpPr/>
          <p:nvPr/>
        </p:nvSpPr>
        <p:spPr>
          <a:xfrm>
            <a:off x="7429500" y="8559447"/>
            <a:ext cx="2800350" cy="2356203"/>
          </a:xfrm>
          <a:custGeom>
            <a:avLst/>
            <a:gdLst>
              <a:gd name="connsiteX0" fmla="*/ 2800350 w 2800350"/>
              <a:gd name="connsiteY0" fmla="*/ 2356203 h 2356203"/>
              <a:gd name="connsiteX1" fmla="*/ 2552700 w 2800350"/>
              <a:gd name="connsiteY1" fmla="*/ 2032353 h 2356203"/>
              <a:gd name="connsiteX2" fmla="*/ 1847850 w 2800350"/>
              <a:gd name="connsiteY2" fmla="*/ 1670403 h 2356203"/>
              <a:gd name="connsiteX3" fmla="*/ 1962150 w 2800350"/>
              <a:gd name="connsiteY3" fmla="*/ 1003653 h 2356203"/>
              <a:gd name="connsiteX4" fmla="*/ 1238250 w 2800350"/>
              <a:gd name="connsiteY4" fmla="*/ 375003 h 2356203"/>
              <a:gd name="connsiteX5" fmla="*/ 533400 w 2800350"/>
              <a:gd name="connsiteY5" fmla="*/ 13053 h 2356203"/>
              <a:gd name="connsiteX6" fmla="*/ 0 w 2800350"/>
              <a:gd name="connsiteY6" fmla="*/ 70203 h 23562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0350" h="2356203">
                <a:moveTo>
                  <a:pt x="2800350" y="2356203"/>
                </a:moveTo>
                <a:cubicBezTo>
                  <a:pt x="2755900" y="2251428"/>
                  <a:pt x="2711450" y="2146653"/>
                  <a:pt x="2552700" y="2032353"/>
                </a:cubicBezTo>
                <a:cubicBezTo>
                  <a:pt x="2393950" y="1918053"/>
                  <a:pt x="1946275" y="1841853"/>
                  <a:pt x="1847850" y="1670403"/>
                </a:cubicBezTo>
                <a:cubicBezTo>
                  <a:pt x="1749425" y="1498953"/>
                  <a:pt x="2063750" y="1219553"/>
                  <a:pt x="1962150" y="1003653"/>
                </a:cubicBezTo>
                <a:cubicBezTo>
                  <a:pt x="1860550" y="787753"/>
                  <a:pt x="1476375" y="540103"/>
                  <a:pt x="1238250" y="375003"/>
                </a:cubicBezTo>
                <a:cubicBezTo>
                  <a:pt x="1000125" y="209903"/>
                  <a:pt x="739775" y="63853"/>
                  <a:pt x="533400" y="13053"/>
                </a:cubicBezTo>
                <a:cubicBezTo>
                  <a:pt x="327025" y="-37747"/>
                  <a:pt x="127000" y="76553"/>
                  <a:pt x="0" y="70203"/>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8" name="Group 437">
            <a:extLst>
              <a:ext uri="{FF2B5EF4-FFF2-40B4-BE49-F238E27FC236}">
                <a16:creationId xmlns:a16="http://schemas.microsoft.com/office/drawing/2014/main" id="{1A69DD4E-3CFC-45F0-A500-4A814909518B}"/>
              </a:ext>
            </a:extLst>
          </p:cNvPr>
          <p:cNvGrpSpPr/>
          <p:nvPr/>
        </p:nvGrpSpPr>
        <p:grpSpPr>
          <a:xfrm rot="20739556">
            <a:off x="23962112" y="7598272"/>
            <a:ext cx="1595597" cy="1358150"/>
            <a:chOff x="2681378" y="5081713"/>
            <a:chExt cx="1595597" cy="1358150"/>
          </a:xfrm>
        </p:grpSpPr>
        <p:grpSp>
          <p:nvGrpSpPr>
            <p:cNvPr id="439" name="Group 438">
              <a:extLst>
                <a:ext uri="{FF2B5EF4-FFF2-40B4-BE49-F238E27FC236}">
                  <a16:creationId xmlns:a16="http://schemas.microsoft.com/office/drawing/2014/main" id="{C2F64330-0F9C-4E18-BA35-8D8E1B14D4FF}"/>
                </a:ext>
              </a:extLst>
            </p:cNvPr>
            <p:cNvGrpSpPr/>
            <p:nvPr/>
          </p:nvGrpSpPr>
          <p:grpSpPr>
            <a:xfrm>
              <a:off x="2681378" y="5622705"/>
              <a:ext cx="1595597" cy="817158"/>
              <a:chOff x="2528978" y="5470305"/>
              <a:chExt cx="1595597" cy="817158"/>
            </a:xfrm>
          </p:grpSpPr>
          <p:sp>
            <p:nvSpPr>
              <p:cNvPr id="441" name="Freeform 164">
                <a:extLst>
                  <a:ext uri="{FF2B5EF4-FFF2-40B4-BE49-F238E27FC236}">
                    <a16:creationId xmlns:a16="http://schemas.microsoft.com/office/drawing/2014/main" id="{F3AEE7A0-FAB8-475F-8603-0A78EB8173C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42" name="Group 165">
                <a:extLst>
                  <a:ext uri="{FF2B5EF4-FFF2-40B4-BE49-F238E27FC236}">
                    <a16:creationId xmlns:a16="http://schemas.microsoft.com/office/drawing/2014/main" id="{C8231FF3-9EE2-44A2-8A97-9553230A13BF}"/>
                  </a:ext>
                </a:extLst>
              </p:cNvPr>
              <p:cNvGrpSpPr>
                <a:grpSpLocks/>
              </p:cNvGrpSpPr>
              <p:nvPr/>
            </p:nvGrpSpPr>
            <p:grpSpPr bwMode="auto">
              <a:xfrm>
                <a:off x="2528978" y="5470305"/>
                <a:ext cx="1032082" cy="760244"/>
                <a:chOff x="288" y="720"/>
                <a:chExt cx="432" cy="288"/>
              </a:xfrm>
            </p:grpSpPr>
            <p:sp>
              <p:nvSpPr>
                <p:cNvPr id="444" name="Rectangle 166">
                  <a:extLst>
                    <a:ext uri="{FF2B5EF4-FFF2-40B4-BE49-F238E27FC236}">
                      <a16:creationId xmlns:a16="http://schemas.microsoft.com/office/drawing/2014/main" id="{FC2BD9DD-B65F-4819-B7A0-A7C2280FD2B0}"/>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45" name="Line 167">
                  <a:extLst>
                    <a:ext uri="{FF2B5EF4-FFF2-40B4-BE49-F238E27FC236}">
                      <a16:creationId xmlns:a16="http://schemas.microsoft.com/office/drawing/2014/main" id="{1939F40E-1C9B-4547-8CD5-1CC97609D17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46" name="Line 168">
                  <a:extLst>
                    <a:ext uri="{FF2B5EF4-FFF2-40B4-BE49-F238E27FC236}">
                      <a16:creationId xmlns:a16="http://schemas.microsoft.com/office/drawing/2014/main" id="{8D8DD06A-6E58-4C98-A7EC-9E7F7C4D67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sp>
            <p:nvSpPr>
              <p:cNvPr id="443" name="Text Box 648">
                <a:extLst>
                  <a:ext uri="{FF2B5EF4-FFF2-40B4-BE49-F238E27FC236}">
                    <a16:creationId xmlns:a16="http://schemas.microsoft.com/office/drawing/2014/main" id="{E8E49BFB-4297-4C22-B7CB-F5103069B232}"/>
                  </a:ext>
                </a:extLst>
              </p:cNvPr>
              <p:cNvSpPr txBox="1">
                <a:spLocks noChangeArrowheads="1"/>
              </p:cNvSpPr>
              <p:nvPr/>
            </p:nvSpPr>
            <p:spPr bwMode="auto">
              <a:xfrm>
                <a:off x="3617733" y="5784761"/>
                <a:ext cx="506842" cy="502702"/>
              </a:xfrm>
              <a:prstGeom prst="rect">
                <a:avLst/>
              </a:prstGeom>
              <a:noFill/>
              <a:ln w="76200">
                <a:noFill/>
                <a:miter lim="800000"/>
                <a:headEnd/>
                <a:tailEnd/>
              </a:ln>
            </p:spPr>
            <p:txBody>
              <a:bodyPr wrap="square" lIns="0" tIns="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grpSp>
        <p:sp>
          <p:nvSpPr>
            <p:cNvPr id="440" name="TextBox 439">
              <a:extLst>
                <a:ext uri="{FF2B5EF4-FFF2-40B4-BE49-F238E27FC236}">
                  <a16:creationId xmlns:a16="http://schemas.microsoft.com/office/drawing/2014/main" id="{6C2EFE1A-2690-4B2B-9A0B-CA28FF8D3ED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447" name="Group 446">
            <a:extLst>
              <a:ext uri="{FF2B5EF4-FFF2-40B4-BE49-F238E27FC236}">
                <a16:creationId xmlns:a16="http://schemas.microsoft.com/office/drawing/2014/main" id="{F4D50306-D69F-45CF-99EB-7BEA16D67162}"/>
              </a:ext>
            </a:extLst>
          </p:cNvPr>
          <p:cNvGrpSpPr/>
          <p:nvPr/>
        </p:nvGrpSpPr>
        <p:grpSpPr>
          <a:xfrm>
            <a:off x="16638791" y="7709695"/>
            <a:ext cx="1481277" cy="943558"/>
            <a:chOff x="10515786" y="2704336"/>
            <a:chExt cx="1481277" cy="943558"/>
          </a:xfrm>
        </p:grpSpPr>
        <p:sp>
          <p:nvSpPr>
            <p:cNvPr id="448" name="Oval 447">
              <a:extLst>
                <a:ext uri="{FF2B5EF4-FFF2-40B4-BE49-F238E27FC236}">
                  <a16:creationId xmlns:a16="http://schemas.microsoft.com/office/drawing/2014/main" id="{ECA4CEE2-796E-4293-9DB6-21A485A73599}"/>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9" name="Oval 448">
              <a:extLst>
                <a:ext uri="{FF2B5EF4-FFF2-40B4-BE49-F238E27FC236}">
                  <a16:creationId xmlns:a16="http://schemas.microsoft.com/office/drawing/2014/main" id="{8DE7E69B-B779-4C19-997E-C4A0986BFE3E}"/>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0" name="Text Box 648">
              <a:extLst>
                <a:ext uri="{FF2B5EF4-FFF2-40B4-BE49-F238E27FC236}">
                  <a16:creationId xmlns:a16="http://schemas.microsoft.com/office/drawing/2014/main" id="{7D48DE17-48A9-419F-8D37-51547E334B5A}"/>
                </a:ext>
              </a:extLst>
            </p:cNvPr>
            <p:cNvSpPr txBox="1">
              <a:spLocks noChangeArrowheads="1"/>
            </p:cNvSpPr>
            <p:nvPr/>
          </p:nvSpPr>
          <p:spPr bwMode="auto">
            <a:xfrm rot="20739556">
              <a:off x="11570911" y="2789048"/>
              <a:ext cx="42615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451" name="Group 165">
              <a:extLst>
                <a:ext uri="{FF2B5EF4-FFF2-40B4-BE49-F238E27FC236}">
                  <a16:creationId xmlns:a16="http://schemas.microsoft.com/office/drawing/2014/main" id="{AA425509-934E-4949-A80F-9CEF6A28A1A1}"/>
                </a:ext>
              </a:extLst>
            </p:cNvPr>
            <p:cNvGrpSpPr>
              <a:grpSpLocks/>
            </p:cNvGrpSpPr>
            <p:nvPr/>
          </p:nvGrpSpPr>
          <p:grpSpPr bwMode="auto">
            <a:xfrm rot="20815873">
              <a:off x="10515786" y="2887650"/>
              <a:ext cx="1032082" cy="760244"/>
              <a:chOff x="288" y="720"/>
              <a:chExt cx="432" cy="288"/>
            </a:xfrm>
          </p:grpSpPr>
          <p:sp>
            <p:nvSpPr>
              <p:cNvPr id="452" name="Rectangle 166">
                <a:extLst>
                  <a:ext uri="{FF2B5EF4-FFF2-40B4-BE49-F238E27FC236}">
                    <a16:creationId xmlns:a16="http://schemas.microsoft.com/office/drawing/2014/main" id="{3D235C19-5658-40A4-B113-2367006AB98B}"/>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53" name="Line 167">
                <a:extLst>
                  <a:ext uri="{FF2B5EF4-FFF2-40B4-BE49-F238E27FC236}">
                    <a16:creationId xmlns:a16="http://schemas.microsoft.com/office/drawing/2014/main" id="{326CAD60-2C8D-4E5C-811D-2D7F199DC2A8}"/>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54" name="Line 168">
                <a:extLst>
                  <a:ext uri="{FF2B5EF4-FFF2-40B4-BE49-F238E27FC236}">
                    <a16:creationId xmlns:a16="http://schemas.microsoft.com/office/drawing/2014/main" id="{823D4B02-A26E-44F1-9122-5D81C804BD1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55" name="Freeform: Shape 454">
            <a:extLst>
              <a:ext uri="{FF2B5EF4-FFF2-40B4-BE49-F238E27FC236}">
                <a16:creationId xmlns:a16="http://schemas.microsoft.com/office/drawing/2014/main" id="{6A7C5E66-0588-46A9-91E3-D07BEED8FEE2}"/>
              </a:ext>
            </a:extLst>
          </p:cNvPr>
          <p:cNvSpPr/>
          <p:nvPr/>
        </p:nvSpPr>
        <p:spPr>
          <a:xfrm>
            <a:off x="21747615" y="5791201"/>
            <a:ext cx="2374319" cy="1456416"/>
          </a:xfrm>
          <a:custGeom>
            <a:avLst/>
            <a:gdLst>
              <a:gd name="connsiteX0" fmla="*/ 67356 w 2384269"/>
              <a:gd name="connsiteY0" fmla="*/ 0 h 1349829"/>
              <a:gd name="connsiteX1" fmla="*/ 132671 w 2384269"/>
              <a:gd name="connsiteY1" fmla="*/ 478971 h 1349829"/>
              <a:gd name="connsiteX2" fmla="*/ 1264785 w 2384269"/>
              <a:gd name="connsiteY2" fmla="*/ 674914 h 1349829"/>
              <a:gd name="connsiteX3" fmla="*/ 2288042 w 2384269"/>
              <a:gd name="connsiteY3" fmla="*/ 914400 h 1349829"/>
              <a:gd name="connsiteX4" fmla="*/ 2353356 w 2384269"/>
              <a:gd name="connsiteY4" fmla="*/ 1349829 h 1349829"/>
              <a:gd name="connsiteX0" fmla="*/ 67356 w 2406800"/>
              <a:gd name="connsiteY0" fmla="*/ 0 h 1349829"/>
              <a:gd name="connsiteX1" fmla="*/ 132671 w 2406800"/>
              <a:gd name="connsiteY1" fmla="*/ 478971 h 1349829"/>
              <a:gd name="connsiteX2" fmla="*/ 1264785 w 2406800"/>
              <a:gd name="connsiteY2" fmla="*/ 674914 h 1349829"/>
              <a:gd name="connsiteX3" fmla="*/ 2321701 w 2406800"/>
              <a:gd name="connsiteY3" fmla="*/ 847083 h 1349829"/>
              <a:gd name="connsiteX4" fmla="*/ 2353356 w 2406800"/>
              <a:gd name="connsiteY4" fmla="*/ 1349829 h 1349829"/>
              <a:gd name="connsiteX0" fmla="*/ 67356 w 2374319"/>
              <a:gd name="connsiteY0" fmla="*/ 0 h 1456416"/>
              <a:gd name="connsiteX1" fmla="*/ 132671 w 2374319"/>
              <a:gd name="connsiteY1" fmla="*/ 478971 h 1456416"/>
              <a:gd name="connsiteX2" fmla="*/ 1264785 w 2374319"/>
              <a:gd name="connsiteY2" fmla="*/ 674914 h 1456416"/>
              <a:gd name="connsiteX3" fmla="*/ 2321701 w 2374319"/>
              <a:gd name="connsiteY3" fmla="*/ 847083 h 1456416"/>
              <a:gd name="connsiteX4" fmla="*/ 2173841 w 2374319"/>
              <a:gd name="connsiteY4" fmla="*/ 1456416 h 14564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374319" h="1456416">
                <a:moveTo>
                  <a:pt x="67356" y="0"/>
                </a:moveTo>
                <a:cubicBezTo>
                  <a:pt x="227" y="183242"/>
                  <a:pt x="-66901" y="366485"/>
                  <a:pt x="132671" y="478971"/>
                </a:cubicBezTo>
                <a:cubicBezTo>
                  <a:pt x="332243" y="591457"/>
                  <a:pt x="899947" y="613562"/>
                  <a:pt x="1264785" y="674914"/>
                </a:cubicBezTo>
                <a:cubicBezTo>
                  <a:pt x="1629623" y="736266"/>
                  <a:pt x="2140273" y="734597"/>
                  <a:pt x="2321701" y="847083"/>
                </a:cubicBezTo>
                <a:cubicBezTo>
                  <a:pt x="2503130" y="959569"/>
                  <a:pt x="2155698" y="1383845"/>
                  <a:pt x="2173841" y="145641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6" name="Straight Arrow Connector 455">
            <a:extLst>
              <a:ext uri="{FF2B5EF4-FFF2-40B4-BE49-F238E27FC236}">
                <a16:creationId xmlns:a16="http://schemas.microsoft.com/office/drawing/2014/main" id="{D55DF3EA-8F34-4A28-BB37-8A53274EA32E}"/>
              </a:ext>
            </a:extLst>
          </p:cNvPr>
          <p:cNvCxnSpPr>
            <a:cxnSpLocks/>
          </p:cNvCxnSpPr>
          <p:nvPr/>
        </p:nvCxnSpPr>
        <p:spPr>
          <a:xfrm flipV="1">
            <a:off x="23747507" y="7178553"/>
            <a:ext cx="676119" cy="582315"/>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57" name="Oval 456">
            <a:extLst>
              <a:ext uri="{FF2B5EF4-FFF2-40B4-BE49-F238E27FC236}">
                <a16:creationId xmlns:a16="http://schemas.microsoft.com/office/drawing/2014/main" id="{DBCC1153-144C-4A11-B5BA-55A8089CAB10}"/>
              </a:ext>
            </a:extLst>
          </p:cNvPr>
          <p:cNvSpPr/>
          <p:nvPr/>
        </p:nvSpPr>
        <p:spPr>
          <a:xfrm>
            <a:off x="23575696" y="7579271"/>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Explosion 1 369">
            <a:extLst>
              <a:ext uri="{FF2B5EF4-FFF2-40B4-BE49-F238E27FC236}">
                <a16:creationId xmlns:a16="http://schemas.microsoft.com/office/drawing/2014/main" id="{C59D1C63-7973-4EDE-89AC-62DDF3E45BEE}"/>
              </a:ext>
            </a:extLst>
          </p:cNvPr>
          <p:cNvSpPr/>
          <p:nvPr/>
        </p:nvSpPr>
        <p:spPr>
          <a:xfrm rot="12391247">
            <a:off x="22425987" y="7426411"/>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0" name="Freeform: Shape 459">
            <a:extLst>
              <a:ext uri="{FF2B5EF4-FFF2-40B4-BE49-F238E27FC236}">
                <a16:creationId xmlns:a16="http://schemas.microsoft.com/office/drawing/2014/main" id="{45F3699F-71EE-44E7-B600-9E3D2845410E}"/>
              </a:ext>
            </a:extLst>
          </p:cNvPr>
          <p:cNvSpPr/>
          <p:nvPr/>
        </p:nvSpPr>
        <p:spPr>
          <a:xfrm>
            <a:off x="24707688" y="9064581"/>
            <a:ext cx="2023271" cy="3371259"/>
          </a:xfrm>
          <a:custGeom>
            <a:avLst/>
            <a:gdLst>
              <a:gd name="connsiteX0" fmla="*/ 0 w 2072640"/>
              <a:gd name="connsiteY0" fmla="*/ 42075 h 3364395"/>
              <a:gd name="connsiteX1" fmla="*/ 152400 w 2072640"/>
              <a:gd name="connsiteY1" fmla="*/ 224955 h 3364395"/>
              <a:gd name="connsiteX2" fmla="*/ 762000 w 2072640"/>
              <a:gd name="connsiteY2" fmla="*/ 1779435 h 3364395"/>
              <a:gd name="connsiteX3" fmla="*/ 2072640 w 2072640"/>
              <a:gd name="connsiteY3" fmla="*/ 3364395 h 3364395"/>
              <a:gd name="connsiteX0" fmla="*/ 0 w 1920240"/>
              <a:gd name="connsiteY0" fmla="*/ 0 h 3139440"/>
              <a:gd name="connsiteX1" fmla="*/ 609600 w 1920240"/>
              <a:gd name="connsiteY1" fmla="*/ 1554480 h 3139440"/>
              <a:gd name="connsiteX2" fmla="*/ 1920240 w 1920240"/>
              <a:gd name="connsiteY2" fmla="*/ 3139440 h 3139440"/>
              <a:gd name="connsiteX0" fmla="*/ 0 w 2023271"/>
              <a:gd name="connsiteY0" fmla="*/ 0 h 3371259"/>
              <a:gd name="connsiteX1" fmla="*/ 712631 w 2023271"/>
              <a:gd name="connsiteY1" fmla="*/ 1786299 h 3371259"/>
              <a:gd name="connsiteX2" fmla="*/ 2023271 w 2023271"/>
              <a:gd name="connsiteY2" fmla="*/ 3371259 h 3371259"/>
            </a:gdLst>
            <a:ahLst/>
            <a:cxnLst>
              <a:cxn ang="0">
                <a:pos x="connsiteX0" y="connsiteY0"/>
              </a:cxn>
              <a:cxn ang="0">
                <a:pos x="connsiteX1" y="connsiteY1"/>
              </a:cxn>
              <a:cxn ang="0">
                <a:pos x="connsiteX2" y="connsiteY2"/>
              </a:cxn>
            </a:cxnLst>
            <a:rect l="l" t="t" r="r" b="b"/>
            <a:pathLst>
              <a:path w="2023271" h="3371259">
                <a:moveTo>
                  <a:pt x="0" y="0"/>
                </a:moveTo>
                <a:cubicBezTo>
                  <a:pt x="127000" y="289560"/>
                  <a:pt x="392591" y="1263059"/>
                  <a:pt x="712631" y="1786299"/>
                </a:cubicBezTo>
                <a:cubicBezTo>
                  <a:pt x="1032671" y="2309539"/>
                  <a:pt x="1527971" y="2840399"/>
                  <a:pt x="2023271" y="3371259"/>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1" name="Freeform: Shape 460">
            <a:extLst>
              <a:ext uri="{FF2B5EF4-FFF2-40B4-BE49-F238E27FC236}">
                <a16:creationId xmlns:a16="http://schemas.microsoft.com/office/drawing/2014/main" id="{9C07A1B0-9C59-4D56-9EC3-3AFBAD27A7F6}"/>
              </a:ext>
            </a:extLst>
          </p:cNvPr>
          <p:cNvSpPr/>
          <p:nvPr/>
        </p:nvSpPr>
        <p:spPr>
          <a:xfrm>
            <a:off x="7498080" y="8900160"/>
            <a:ext cx="19324320" cy="8653865"/>
          </a:xfrm>
          <a:custGeom>
            <a:avLst/>
            <a:gdLst>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836640 w 19324320"/>
              <a:gd name="connsiteY12" fmla="*/ 5608320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836640 w 19324320"/>
              <a:gd name="connsiteY12" fmla="*/ 5608320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936264 w 19324320"/>
              <a:gd name="connsiteY12" fmla="*/ 5732849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936264 w 19324320"/>
              <a:gd name="connsiteY12" fmla="*/ 5732849 h 8653865"/>
              <a:gd name="connsiteX13" fmla="*/ 19324320 w 19324320"/>
              <a:gd name="connsiteY13" fmla="*/ 6522720 h 8653865"/>
              <a:gd name="connsiteX0" fmla="*/ 0 w 19324320"/>
              <a:gd name="connsiteY0" fmla="*/ 0 h 8653865"/>
              <a:gd name="connsiteX1" fmla="*/ 883920 w 19324320"/>
              <a:gd name="connsiteY1" fmla="*/ 792480 h 8653865"/>
              <a:gd name="connsiteX2" fmla="*/ 1981200 w 19324320"/>
              <a:gd name="connsiteY2" fmla="*/ 2133600 h 8653865"/>
              <a:gd name="connsiteX3" fmla="*/ 3139440 w 19324320"/>
              <a:gd name="connsiteY3" fmla="*/ 3017520 h 8653865"/>
              <a:gd name="connsiteX4" fmla="*/ 4998720 w 19324320"/>
              <a:gd name="connsiteY4" fmla="*/ 3870960 h 8653865"/>
              <a:gd name="connsiteX5" fmla="*/ 5943600 w 19324320"/>
              <a:gd name="connsiteY5" fmla="*/ 4236720 h 8653865"/>
              <a:gd name="connsiteX6" fmla="*/ 6979920 w 19324320"/>
              <a:gd name="connsiteY6" fmla="*/ 5852160 h 8653865"/>
              <a:gd name="connsiteX7" fmla="*/ 7955280 w 19324320"/>
              <a:gd name="connsiteY7" fmla="*/ 7924800 h 8653865"/>
              <a:gd name="connsiteX8" fmla="*/ 8503920 w 19324320"/>
              <a:gd name="connsiteY8" fmla="*/ 8442960 h 8653865"/>
              <a:gd name="connsiteX9" fmla="*/ 10058400 w 19324320"/>
              <a:gd name="connsiteY9" fmla="*/ 8595360 h 8653865"/>
              <a:gd name="connsiteX10" fmla="*/ 13167360 w 19324320"/>
              <a:gd name="connsiteY10" fmla="*/ 7498080 h 8653865"/>
              <a:gd name="connsiteX11" fmla="*/ 18013680 w 19324320"/>
              <a:gd name="connsiteY11" fmla="*/ 5699760 h 8653865"/>
              <a:gd name="connsiteX12" fmla="*/ 18936264 w 19324320"/>
              <a:gd name="connsiteY12" fmla="*/ 5732849 h 8653865"/>
              <a:gd name="connsiteX13" fmla="*/ 19324320 w 19324320"/>
              <a:gd name="connsiteY13" fmla="*/ 6522720 h 8653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9324320" h="8653865">
                <a:moveTo>
                  <a:pt x="0" y="0"/>
                </a:moveTo>
                <a:cubicBezTo>
                  <a:pt x="276860" y="218440"/>
                  <a:pt x="553720" y="436880"/>
                  <a:pt x="883920" y="792480"/>
                </a:cubicBezTo>
                <a:cubicBezTo>
                  <a:pt x="1214120" y="1148080"/>
                  <a:pt x="1605280" y="1762760"/>
                  <a:pt x="1981200" y="2133600"/>
                </a:cubicBezTo>
                <a:cubicBezTo>
                  <a:pt x="2357120" y="2504440"/>
                  <a:pt x="2636520" y="2727960"/>
                  <a:pt x="3139440" y="3017520"/>
                </a:cubicBezTo>
                <a:cubicBezTo>
                  <a:pt x="3642360" y="3307080"/>
                  <a:pt x="4531360" y="3667760"/>
                  <a:pt x="4998720" y="3870960"/>
                </a:cubicBezTo>
                <a:cubicBezTo>
                  <a:pt x="5466080" y="4074160"/>
                  <a:pt x="5613400" y="3906520"/>
                  <a:pt x="5943600" y="4236720"/>
                </a:cubicBezTo>
                <a:cubicBezTo>
                  <a:pt x="6273800" y="4566920"/>
                  <a:pt x="6644640" y="5237480"/>
                  <a:pt x="6979920" y="5852160"/>
                </a:cubicBezTo>
                <a:cubicBezTo>
                  <a:pt x="7315200" y="6466840"/>
                  <a:pt x="7701280" y="7493000"/>
                  <a:pt x="7955280" y="7924800"/>
                </a:cubicBezTo>
                <a:cubicBezTo>
                  <a:pt x="8209280" y="8356600"/>
                  <a:pt x="8153400" y="8331200"/>
                  <a:pt x="8503920" y="8442960"/>
                </a:cubicBezTo>
                <a:cubicBezTo>
                  <a:pt x="8854440" y="8554720"/>
                  <a:pt x="9281160" y="8752840"/>
                  <a:pt x="10058400" y="8595360"/>
                </a:cubicBezTo>
                <a:cubicBezTo>
                  <a:pt x="10835640" y="8437880"/>
                  <a:pt x="13167360" y="7498080"/>
                  <a:pt x="13167360" y="7498080"/>
                </a:cubicBezTo>
                <a:lnTo>
                  <a:pt x="18013680" y="5699760"/>
                </a:lnTo>
                <a:cubicBezTo>
                  <a:pt x="18958560" y="5384800"/>
                  <a:pt x="18845909" y="5645500"/>
                  <a:pt x="18936264" y="5732849"/>
                </a:cubicBezTo>
                <a:cubicBezTo>
                  <a:pt x="19076429" y="5998096"/>
                  <a:pt x="19243040" y="6426200"/>
                  <a:pt x="19324320" y="652272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Rectangle 957">
            <a:extLst>
              <a:ext uri="{FF2B5EF4-FFF2-40B4-BE49-F238E27FC236}">
                <a16:creationId xmlns:a16="http://schemas.microsoft.com/office/drawing/2014/main" id="{A46E5306-0B5C-40D1-8AAE-67FEDDADF6B7}"/>
              </a:ext>
            </a:extLst>
          </p:cNvPr>
          <p:cNvSpPr>
            <a:spLocks noChangeArrowheads="1"/>
          </p:cNvSpPr>
          <p:nvPr/>
        </p:nvSpPr>
        <p:spPr bwMode="auto">
          <a:xfrm>
            <a:off x="442827" y="390200"/>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63" name="Text Box 958">
            <a:extLst>
              <a:ext uri="{FF2B5EF4-FFF2-40B4-BE49-F238E27FC236}">
                <a16:creationId xmlns:a16="http://schemas.microsoft.com/office/drawing/2014/main" id="{9B2ECDD4-CEAE-4EAE-8C5E-702091C671F2}"/>
              </a:ext>
            </a:extLst>
          </p:cNvPr>
          <p:cNvSpPr txBox="1">
            <a:spLocks noChangeArrowheads="1"/>
          </p:cNvSpPr>
          <p:nvPr/>
        </p:nvSpPr>
        <p:spPr bwMode="auto">
          <a:xfrm>
            <a:off x="481632" y="651747"/>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Reduction of WN64</a:t>
            </a:r>
          </a:p>
          <a:p>
            <a:pPr algn="ctr" eaLnBrk="1" hangingPunct="1">
              <a:lnSpc>
                <a:spcPct val="50000"/>
              </a:lnSpc>
              <a:spcBef>
                <a:spcPct val="50000"/>
              </a:spcBef>
              <a:defRPr/>
            </a:pPr>
            <a:r>
              <a:rPr lang="en-US" altLang="en-US" sz="3200" b="1" dirty="0">
                <a:latin typeface="+mn-lt"/>
              </a:rPr>
              <a:t>0930-1100</a:t>
            </a:r>
          </a:p>
        </p:txBody>
      </p:sp>
      <p:pic>
        <p:nvPicPr>
          <p:cNvPr id="464" name="Picture 959" descr="CSI Crest Medium">
            <a:extLst>
              <a:ext uri="{FF2B5EF4-FFF2-40B4-BE49-F238E27FC236}">
                <a16:creationId xmlns:a16="http://schemas.microsoft.com/office/drawing/2014/main" id="{EFBAD89B-8B8F-4D5A-B06A-9A72975231A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68231" y="96515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5" name="Picture 960" descr="CSI Crest Medium">
            <a:extLst>
              <a:ext uri="{FF2B5EF4-FFF2-40B4-BE49-F238E27FC236}">
                <a16:creationId xmlns:a16="http://schemas.microsoft.com/office/drawing/2014/main" id="{D09A6307-DF41-4949-98ED-6829E0972BE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985951" y="96498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6" name="Text Box 1011">
            <a:extLst>
              <a:ext uri="{FF2B5EF4-FFF2-40B4-BE49-F238E27FC236}">
                <a16:creationId xmlns:a16="http://schemas.microsoft.com/office/drawing/2014/main" id="{B94423FA-E4F6-4913-AB97-6774A97067BE}"/>
              </a:ext>
            </a:extLst>
          </p:cNvPr>
          <p:cNvSpPr txBox="1">
            <a:spLocks noChangeArrowheads="1"/>
          </p:cNvSpPr>
          <p:nvPr/>
        </p:nvSpPr>
        <p:spPr bwMode="auto">
          <a:xfrm>
            <a:off x="1211370" y="2961673"/>
            <a:ext cx="6854981"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0              100         200           300          400           500</a:t>
            </a:r>
          </a:p>
        </p:txBody>
      </p:sp>
      <p:sp>
        <p:nvSpPr>
          <p:cNvPr id="467" name="Text Box 1016">
            <a:extLst>
              <a:ext uri="{FF2B5EF4-FFF2-40B4-BE49-F238E27FC236}">
                <a16:creationId xmlns:a16="http://schemas.microsoft.com/office/drawing/2014/main" id="{13718D31-C69B-4003-B05B-1AEC2FA7869F}"/>
              </a:ext>
            </a:extLst>
          </p:cNvPr>
          <p:cNvSpPr txBox="1">
            <a:spLocks noChangeArrowheads="1"/>
          </p:cNvSpPr>
          <p:nvPr/>
        </p:nvSpPr>
        <p:spPr bwMode="auto">
          <a:xfrm>
            <a:off x="3527109" y="3332380"/>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sp>
        <p:nvSpPr>
          <p:cNvPr id="484" name="Freeform: Shape 483">
            <a:extLst>
              <a:ext uri="{FF2B5EF4-FFF2-40B4-BE49-F238E27FC236}">
                <a16:creationId xmlns:a16="http://schemas.microsoft.com/office/drawing/2014/main" id="{9A47E239-1BCF-4EA7-9E77-274415ECECE8}"/>
              </a:ext>
            </a:extLst>
          </p:cNvPr>
          <p:cNvSpPr/>
          <p:nvPr/>
        </p:nvSpPr>
        <p:spPr>
          <a:xfrm>
            <a:off x="24863295" y="590472"/>
            <a:ext cx="2259935" cy="1191725"/>
          </a:xfrm>
          <a:custGeom>
            <a:avLst/>
            <a:gdLst>
              <a:gd name="connsiteX0" fmla="*/ 2015251 w 2441903"/>
              <a:gd name="connsiteY0" fmla="*/ 107360 h 1191664"/>
              <a:gd name="connsiteX1" fmla="*/ 1558051 w 2441903"/>
              <a:gd name="connsiteY1" fmla="*/ 203612 h 1191664"/>
              <a:gd name="connsiteX2" fmla="*/ 715841 w 2441903"/>
              <a:gd name="connsiteY2" fmla="*/ 59233 h 1191664"/>
              <a:gd name="connsiteX3" fmla="*/ 18009 w 2441903"/>
              <a:gd name="connsiteY3" fmla="*/ 59233 h 1191664"/>
              <a:gd name="connsiteX4" fmla="*/ 234578 w 2441903"/>
              <a:gd name="connsiteY4" fmla="*/ 781128 h 1191664"/>
              <a:gd name="connsiteX5" fmla="*/ 547399 w 2441903"/>
              <a:gd name="connsiteY5" fmla="*/ 1190202 h 1191664"/>
              <a:gd name="connsiteX6" fmla="*/ 1582115 w 2441903"/>
              <a:gd name="connsiteY6" fmla="*/ 925507 h 1191664"/>
              <a:gd name="connsiteX7" fmla="*/ 2376199 w 2441903"/>
              <a:gd name="connsiteY7" fmla="*/ 1142075 h 1191664"/>
              <a:gd name="connsiteX8" fmla="*/ 2352136 w 2441903"/>
              <a:gd name="connsiteY8" fmla="*/ 684875 h 1191664"/>
              <a:gd name="connsiteX9" fmla="*/ 2015251 w 2441903"/>
              <a:gd name="connsiteY9" fmla="*/ 107360 h 1191664"/>
              <a:gd name="connsiteX0" fmla="*/ 2015251 w 2441903"/>
              <a:gd name="connsiteY0" fmla="*/ 107360 h 1191664"/>
              <a:gd name="connsiteX1" fmla="*/ 1558051 w 2441903"/>
              <a:gd name="connsiteY1" fmla="*/ 203612 h 1191664"/>
              <a:gd name="connsiteX2" fmla="*/ 715841 w 2441903"/>
              <a:gd name="connsiteY2" fmla="*/ 59233 h 1191664"/>
              <a:gd name="connsiteX3" fmla="*/ 18009 w 2441903"/>
              <a:gd name="connsiteY3" fmla="*/ 59233 h 1191664"/>
              <a:gd name="connsiteX4" fmla="*/ 234578 w 2441903"/>
              <a:gd name="connsiteY4" fmla="*/ 781128 h 1191664"/>
              <a:gd name="connsiteX5" fmla="*/ 547399 w 2441903"/>
              <a:gd name="connsiteY5" fmla="*/ 1190202 h 1191664"/>
              <a:gd name="connsiteX6" fmla="*/ 1582115 w 2441903"/>
              <a:gd name="connsiteY6" fmla="*/ 925507 h 1191664"/>
              <a:gd name="connsiteX7" fmla="*/ 2376199 w 2441903"/>
              <a:gd name="connsiteY7" fmla="*/ 1142075 h 1191664"/>
              <a:gd name="connsiteX8" fmla="*/ 2352136 w 2441903"/>
              <a:gd name="connsiteY8" fmla="*/ 684875 h 1191664"/>
              <a:gd name="connsiteX9" fmla="*/ 2015251 w 2441903"/>
              <a:gd name="connsiteY9" fmla="*/ 107360 h 1191664"/>
              <a:gd name="connsiteX0" fmla="*/ 2015251 w 2387348"/>
              <a:gd name="connsiteY0" fmla="*/ 107360 h 1191664"/>
              <a:gd name="connsiteX1" fmla="*/ 1558051 w 2387348"/>
              <a:gd name="connsiteY1" fmla="*/ 203612 h 1191664"/>
              <a:gd name="connsiteX2" fmla="*/ 715841 w 2387348"/>
              <a:gd name="connsiteY2" fmla="*/ 59233 h 1191664"/>
              <a:gd name="connsiteX3" fmla="*/ 18009 w 2387348"/>
              <a:gd name="connsiteY3" fmla="*/ 59233 h 1191664"/>
              <a:gd name="connsiteX4" fmla="*/ 234578 w 2387348"/>
              <a:gd name="connsiteY4" fmla="*/ 781128 h 1191664"/>
              <a:gd name="connsiteX5" fmla="*/ 547399 w 2387348"/>
              <a:gd name="connsiteY5" fmla="*/ 1190202 h 1191664"/>
              <a:gd name="connsiteX6" fmla="*/ 1582115 w 2387348"/>
              <a:gd name="connsiteY6" fmla="*/ 925507 h 1191664"/>
              <a:gd name="connsiteX7" fmla="*/ 2376199 w 2387348"/>
              <a:gd name="connsiteY7" fmla="*/ 1142075 h 1191664"/>
              <a:gd name="connsiteX8" fmla="*/ 2015251 w 2387348"/>
              <a:gd name="connsiteY8" fmla="*/ 107360 h 1191664"/>
              <a:gd name="connsiteX0" fmla="*/ 2207756 w 2399770"/>
              <a:gd name="connsiteY0" fmla="*/ 179549 h 1191664"/>
              <a:gd name="connsiteX1" fmla="*/ 1558051 w 2399770"/>
              <a:gd name="connsiteY1" fmla="*/ 203612 h 1191664"/>
              <a:gd name="connsiteX2" fmla="*/ 715841 w 2399770"/>
              <a:gd name="connsiteY2" fmla="*/ 59233 h 1191664"/>
              <a:gd name="connsiteX3" fmla="*/ 18009 w 2399770"/>
              <a:gd name="connsiteY3" fmla="*/ 59233 h 1191664"/>
              <a:gd name="connsiteX4" fmla="*/ 234578 w 2399770"/>
              <a:gd name="connsiteY4" fmla="*/ 781128 h 1191664"/>
              <a:gd name="connsiteX5" fmla="*/ 547399 w 2399770"/>
              <a:gd name="connsiteY5" fmla="*/ 1190202 h 1191664"/>
              <a:gd name="connsiteX6" fmla="*/ 1582115 w 2399770"/>
              <a:gd name="connsiteY6" fmla="*/ 925507 h 1191664"/>
              <a:gd name="connsiteX7" fmla="*/ 2376199 w 2399770"/>
              <a:gd name="connsiteY7" fmla="*/ 1142075 h 1191664"/>
              <a:gd name="connsiteX8" fmla="*/ 2207756 w 2399770"/>
              <a:gd name="connsiteY8" fmla="*/ 179549 h 1191664"/>
              <a:gd name="connsiteX0" fmla="*/ 2207756 w 2306557"/>
              <a:gd name="connsiteY0" fmla="*/ 179549 h 1191725"/>
              <a:gd name="connsiteX1" fmla="*/ 1558051 w 2306557"/>
              <a:gd name="connsiteY1" fmla="*/ 203612 h 1191725"/>
              <a:gd name="connsiteX2" fmla="*/ 715841 w 2306557"/>
              <a:gd name="connsiteY2" fmla="*/ 59233 h 1191725"/>
              <a:gd name="connsiteX3" fmla="*/ 18009 w 2306557"/>
              <a:gd name="connsiteY3" fmla="*/ 59233 h 1191725"/>
              <a:gd name="connsiteX4" fmla="*/ 234578 w 2306557"/>
              <a:gd name="connsiteY4" fmla="*/ 781128 h 1191725"/>
              <a:gd name="connsiteX5" fmla="*/ 547399 w 2306557"/>
              <a:gd name="connsiteY5" fmla="*/ 1190202 h 1191725"/>
              <a:gd name="connsiteX6" fmla="*/ 1582115 w 2306557"/>
              <a:gd name="connsiteY6" fmla="*/ 925507 h 1191725"/>
              <a:gd name="connsiteX7" fmla="*/ 2259935 w 2306557"/>
              <a:gd name="connsiteY7" fmla="*/ 1069803 h 1191725"/>
              <a:gd name="connsiteX8" fmla="*/ 2207756 w 2306557"/>
              <a:gd name="connsiteY8" fmla="*/ 179549 h 1191725"/>
              <a:gd name="connsiteX0" fmla="*/ 2207756 w 2259935"/>
              <a:gd name="connsiteY0" fmla="*/ 179549 h 1191725"/>
              <a:gd name="connsiteX1" fmla="*/ 1558051 w 2259935"/>
              <a:gd name="connsiteY1" fmla="*/ 203612 h 1191725"/>
              <a:gd name="connsiteX2" fmla="*/ 715841 w 2259935"/>
              <a:gd name="connsiteY2" fmla="*/ 59233 h 1191725"/>
              <a:gd name="connsiteX3" fmla="*/ 18009 w 2259935"/>
              <a:gd name="connsiteY3" fmla="*/ 59233 h 1191725"/>
              <a:gd name="connsiteX4" fmla="*/ 234578 w 2259935"/>
              <a:gd name="connsiteY4" fmla="*/ 781128 h 1191725"/>
              <a:gd name="connsiteX5" fmla="*/ 547399 w 2259935"/>
              <a:gd name="connsiteY5" fmla="*/ 1190202 h 1191725"/>
              <a:gd name="connsiteX6" fmla="*/ 1582115 w 2259935"/>
              <a:gd name="connsiteY6" fmla="*/ 925507 h 1191725"/>
              <a:gd name="connsiteX7" fmla="*/ 2259935 w 2259935"/>
              <a:gd name="connsiteY7" fmla="*/ 1069803 h 1191725"/>
              <a:gd name="connsiteX8" fmla="*/ 2207756 w 2259935"/>
              <a:gd name="connsiteY8" fmla="*/ 179549 h 1191725"/>
              <a:gd name="connsiteX0" fmla="*/ 2207756 w 2259935"/>
              <a:gd name="connsiteY0" fmla="*/ 179549 h 1191725"/>
              <a:gd name="connsiteX1" fmla="*/ 2109934 w 2259935"/>
              <a:gd name="connsiteY1" fmla="*/ 151103 h 1191725"/>
              <a:gd name="connsiteX2" fmla="*/ 1558051 w 2259935"/>
              <a:gd name="connsiteY2" fmla="*/ 203612 h 1191725"/>
              <a:gd name="connsiteX3" fmla="*/ 715841 w 2259935"/>
              <a:gd name="connsiteY3" fmla="*/ 59233 h 1191725"/>
              <a:gd name="connsiteX4" fmla="*/ 18009 w 2259935"/>
              <a:gd name="connsiteY4" fmla="*/ 59233 h 1191725"/>
              <a:gd name="connsiteX5" fmla="*/ 234578 w 2259935"/>
              <a:gd name="connsiteY5" fmla="*/ 781128 h 1191725"/>
              <a:gd name="connsiteX6" fmla="*/ 547399 w 2259935"/>
              <a:gd name="connsiteY6" fmla="*/ 1190202 h 1191725"/>
              <a:gd name="connsiteX7" fmla="*/ 1582115 w 2259935"/>
              <a:gd name="connsiteY7" fmla="*/ 925507 h 1191725"/>
              <a:gd name="connsiteX8" fmla="*/ 2259935 w 2259935"/>
              <a:gd name="connsiteY8" fmla="*/ 1069803 h 1191725"/>
              <a:gd name="connsiteX9" fmla="*/ 2207756 w 2259935"/>
              <a:gd name="connsiteY9" fmla="*/ 179549 h 1191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259935" h="1191725">
                <a:moveTo>
                  <a:pt x="2207756" y="179549"/>
                </a:moveTo>
                <a:cubicBezTo>
                  <a:pt x="2182756" y="26432"/>
                  <a:pt x="2218218" y="147093"/>
                  <a:pt x="2109934" y="151103"/>
                </a:cubicBezTo>
                <a:cubicBezTo>
                  <a:pt x="2001650" y="155113"/>
                  <a:pt x="1790400" y="218924"/>
                  <a:pt x="1558051" y="203612"/>
                </a:cubicBezTo>
                <a:cubicBezTo>
                  <a:pt x="1325702" y="188300"/>
                  <a:pt x="972515" y="83296"/>
                  <a:pt x="715841" y="59233"/>
                </a:cubicBezTo>
                <a:cubicBezTo>
                  <a:pt x="459167" y="35170"/>
                  <a:pt x="98219" y="-61083"/>
                  <a:pt x="18009" y="59233"/>
                </a:cubicBezTo>
                <a:cubicBezTo>
                  <a:pt x="-62201" y="179549"/>
                  <a:pt x="146346" y="592633"/>
                  <a:pt x="234578" y="781128"/>
                </a:cubicBezTo>
                <a:cubicBezTo>
                  <a:pt x="322810" y="969623"/>
                  <a:pt x="322809" y="1166139"/>
                  <a:pt x="547399" y="1190202"/>
                </a:cubicBezTo>
                <a:cubicBezTo>
                  <a:pt x="771988" y="1214265"/>
                  <a:pt x="1296692" y="945574"/>
                  <a:pt x="1582115" y="925507"/>
                </a:cubicBezTo>
                <a:cubicBezTo>
                  <a:pt x="1867538" y="905440"/>
                  <a:pt x="2131598" y="1109908"/>
                  <a:pt x="2259935" y="1069803"/>
                </a:cubicBezTo>
                <a:cubicBezTo>
                  <a:pt x="2242542" y="773052"/>
                  <a:pt x="2232756" y="332666"/>
                  <a:pt x="2207756" y="179549"/>
                </a:cubicBezTo>
                <a:close/>
              </a:path>
            </a:pathLst>
          </a:custGeom>
          <a:pattFill prst="dashHorz">
            <a:fgClr>
              <a:schemeClr val="accent1">
                <a:lumMod val="75000"/>
              </a:schemeClr>
            </a:fgClr>
            <a:bgClr>
              <a:schemeClr val="accent5">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Rectangle 2">
            <a:extLst>
              <a:ext uri="{FF2B5EF4-FFF2-40B4-BE49-F238E27FC236}">
                <a16:creationId xmlns:a16="http://schemas.microsoft.com/office/drawing/2014/main" id="{F7242893-CE84-4B42-8A24-17CDB4204E11}"/>
              </a:ext>
            </a:extLst>
          </p:cNvPr>
          <p:cNvSpPr/>
          <p:nvPr/>
        </p:nvSpPr>
        <p:spPr>
          <a:xfrm rot="10800000">
            <a:off x="433137" y="389065"/>
            <a:ext cx="26652786"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5" name="TextBox 484">
            <a:extLst>
              <a:ext uri="{FF2B5EF4-FFF2-40B4-BE49-F238E27FC236}">
                <a16:creationId xmlns:a16="http://schemas.microsoft.com/office/drawing/2014/main" id="{60CA6BC5-16DE-4EB6-8C94-BDD4024FA926}"/>
              </a:ext>
            </a:extLst>
          </p:cNvPr>
          <p:cNvSpPr txBox="1"/>
          <p:nvPr/>
        </p:nvSpPr>
        <p:spPr>
          <a:xfrm>
            <a:off x="6603325" y="5258933"/>
            <a:ext cx="2291968" cy="788944"/>
          </a:xfrm>
          <a:prstGeom prst="rect">
            <a:avLst/>
          </a:prstGeom>
          <a:solidFill>
            <a:schemeClr val="accent6">
              <a:lumMod val="20000"/>
              <a:lumOff val="80000"/>
            </a:schemeClr>
          </a:solidFill>
        </p:spPr>
        <p:txBody>
          <a:bodyPr wrap="square" rtlCol="0">
            <a:spAutoFit/>
          </a:bodyPr>
          <a:lstStyle/>
          <a:p>
            <a:pPr algn="ctr"/>
            <a:r>
              <a:rPr lang="en-US" sz="4400" b="1" dirty="0">
                <a:solidFill>
                  <a:srgbClr val="C00000"/>
                </a:solidFill>
                <a:latin typeface="Georgia" panose="02040502050405020303" pitchFamily="18" charset="0"/>
              </a:rPr>
              <a:t>WN64</a:t>
            </a:r>
          </a:p>
        </p:txBody>
      </p:sp>
      <p:grpSp>
        <p:nvGrpSpPr>
          <p:cNvPr id="299" name="Group 298">
            <a:extLst>
              <a:ext uri="{FF2B5EF4-FFF2-40B4-BE49-F238E27FC236}">
                <a16:creationId xmlns:a16="http://schemas.microsoft.com/office/drawing/2014/main" id="{49EA166B-D434-4F05-8D85-5EEABC508A3B}"/>
              </a:ext>
            </a:extLst>
          </p:cNvPr>
          <p:cNvGrpSpPr/>
          <p:nvPr/>
        </p:nvGrpSpPr>
        <p:grpSpPr>
          <a:xfrm rot="12481541">
            <a:off x="2257110" y="10846463"/>
            <a:ext cx="2292378" cy="392254"/>
            <a:chOff x="2868147" y="12671299"/>
            <a:chExt cx="1330508" cy="170628"/>
          </a:xfrm>
        </p:grpSpPr>
        <p:sp>
          <p:nvSpPr>
            <p:cNvPr id="332" name="Rectangle 331">
              <a:extLst>
                <a:ext uri="{FF2B5EF4-FFF2-40B4-BE49-F238E27FC236}">
                  <a16:creationId xmlns:a16="http://schemas.microsoft.com/office/drawing/2014/main" id="{6A2DE2D2-6A97-4323-BA78-DEC12112E9DF}"/>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1DE0440E-CA25-4994-8E85-97A8F5513360}"/>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D1F41C73-0570-4899-A03D-D96CEEBCBBB1}"/>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2EB30A3F-B731-4757-BD00-A5DBD53DD965}"/>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071FD8E7-F48D-42B6-8AB6-8B4BF1497BCE}"/>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5F98A6D7-C51D-4FFE-8438-7D442839A4B7}"/>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041E24D9-B811-486F-99CD-4441B887E033}"/>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B5D72236-AB4B-45A0-9F3D-444FB8EF4C1B}"/>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Oval 339">
              <a:extLst>
                <a:ext uri="{FF2B5EF4-FFF2-40B4-BE49-F238E27FC236}">
                  <a16:creationId xmlns:a16="http://schemas.microsoft.com/office/drawing/2014/main" id="{76FC0443-812E-4DA6-94C3-43F57E7CB4ED}"/>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41" name="Picture 240">
            <a:extLst>
              <a:ext uri="{FF2B5EF4-FFF2-40B4-BE49-F238E27FC236}">
                <a16:creationId xmlns:a16="http://schemas.microsoft.com/office/drawing/2014/main" id="{2EBF7E69-9AB3-4447-BAD6-176D3218EB6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037881" y="739272"/>
            <a:ext cx="1731959" cy="1674227"/>
          </a:xfrm>
          <a:prstGeom prst="rect">
            <a:avLst/>
          </a:prstGeom>
        </p:spPr>
      </p:pic>
      <p:grpSp>
        <p:nvGrpSpPr>
          <p:cNvPr id="242" name="Group 241">
            <a:extLst>
              <a:ext uri="{FF2B5EF4-FFF2-40B4-BE49-F238E27FC236}">
                <a16:creationId xmlns:a16="http://schemas.microsoft.com/office/drawing/2014/main" id="{09BFC1BB-65C2-4F9C-BCF1-22A1D7A8FDC1}"/>
              </a:ext>
            </a:extLst>
          </p:cNvPr>
          <p:cNvGrpSpPr/>
          <p:nvPr/>
        </p:nvGrpSpPr>
        <p:grpSpPr>
          <a:xfrm>
            <a:off x="885980" y="16797647"/>
            <a:ext cx="1023257" cy="740229"/>
            <a:chOff x="27943018" y="3570514"/>
            <a:chExt cx="1023257" cy="740229"/>
          </a:xfrm>
        </p:grpSpPr>
        <p:sp>
          <p:nvSpPr>
            <p:cNvPr id="243" name="Oval 242">
              <a:extLst>
                <a:ext uri="{FF2B5EF4-FFF2-40B4-BE49-F238E27FC236}">
                  <a16:creationId xmlns:a16="http://schemas.microsoft.com/office/drawing/2014/main" id="{AF50A036-42C5-45DA-A835-0209A3F3FAE4}"/>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44" name="TextBox 243">
              <a:extLst>
                <a:ext uri="{FF2B5EF4-FFF2-40B4-BE49-F238E27FC236}">
                  <a16:creationId xmlns:a16="http://schemas.microsoft.com/office/drawing/2014/main" id="{E4570E8B-DA87-4B84-ACC3-7C3D2726C87B}"/>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42</a:t>
              </a:r>
            </a:p>
          </p:txBody>
        </p:sp>
      </p:grpSp>
      <p:sp>
        <p:nvSpPr>
          <p:cNvPr id="245" name="Speech Bubble: Rectangle 244">
            <a:extLst>
              <a:ext uri="{FF2B5EF4-FFF2-40B4-BE49-F238E27FC236}">
                <a16:creationId xmlns:a16="http://schemas.microsoft.com/office/drawing/2014/main" id="{9D7517C0-091B-4CA2-93B0-A314D70B5471}"/>
              </a:ext>
            </a:extLst>
          </p:cNvPr>
          <p:cNvSpPr/>
          <p:nvPr/>
        </p:nvSpPr>
        <p:spPr>
          <a:xfrm>
            <a:off x="14957850" y="11030991"/>
            <a:ext cx="2055455" cy="890445"/>
          </a:xfrm>
          <a:prstGeom prst="wedgeRectCallout">
            <a:avLst>
              <a:gd name="adj1" fmla="val -95358"/>
              <a:gd name="adj2" fmla="val -16333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Construction Shack</a:t>
            </a:r>
          </a:p>
        </p:txBody>
      </p:sp>
      <p:grpSp>
        <p:nvGrpSpPr>
          <p:cNvPr id="468" name="Group 467">
            <a:extLst>
              <a:ext uri="{FF2B5EF4-FFF2-40B4-BE49-F238E27FC236}">
                <a16:creationId xmlns:a16="http://schemas.microsoft.com/office/drawing/2014/main" id="{F794508F-71F6-458D-89D3-06417EA947C4}"/>
              </a:ext>
            </a:extLst>
          </p:cNvPr>
          <p:cNvGrpSpPr/>
          <p:nvPr/>
        </p:nvGrpSpPr>
        <p:grpSpPr>
          <a:xfrm>
            <a:off x="1350347" y="2650442"/>
            <a:ext cx="6380188" cy="250996"/>
            <a:chOff x="4186637" y="16591348"/>
            <a:chExt cx="1871662" cy="171534"/>
          </a:xfrm>
        </p:grpSpPr>
        <p:grpSp>
          <p:nvGrpSpPr>
            <p:cNvPr id="469" name="Group 468">
              <a:extLst>
                <a:ext uri="{FF2B5EF4-FFF2-40B4-BE49-F238E27FC236}">
                  <a16:creationId xmlns:a16="http://schemas.microsoft.com/office/drawing/2014/main" id="{E2CF729E-1B0F-4FD3-84F2-0182E4032E45}"/>
                </a:ext>
              </a:extLst>
            </p:cNvPr>
            <p:cNvGrpSpPr/>
            <p:nvPr/>
          </p:nvGrpSpPr>
          <p:grpSpPr>
            <a:xfrm>
              <a:off x="4186637" y="16591348"/>
              <a:ext cx="747629" cy="171055"/>
              <a:chOff x="4186911" y="16591348"/>
              <a:chExt cx="835044" cy="171055"/>
            </a:xfrm>
          </p:grpSpPr>
          <p:sp>
            <p:nvSpPr>
              <p:cNvPr id="482" name="Rectangle 481">
                <a:extLst>
                  <a:ext uri="{FF2B5EF4-FFF2-40B4-BE49-F238E27FC236}">
                    <a16:creationId xmlns:a16="http://schemas.microsoft.com/office/drawing/2014/main" id="{EE6723AE-34C6-4DBA-8E9E-EA52F7BDD60E}"/>
                  </a:ext>
                </a:extLst>
              </p:cNvPr>
              <p:cNvSpPr/>
              <p:nvPr/>
            </p:nvSpPr>
            <p:spPr>
              <a:xfrm>
                <a:off x="4186911" y="1659134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3" name="Rectangle 482">
                <a:extLst>
                  <a:ext uri="{FF2B5EF4-FFF2-40B4-BE49-F238E27FC236}">
                    <a16:creationId xmlns:a16="http://schemas.microsoft.com/office/drawing/2014/main" id="{114C14D0-3DC0-4C66-838D-8C413176FBF1}"/>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70" name="Group 469">
              <a:extLst>
                <a:ext uri="{FF2B5EF4-FFF2-40B4-BE49-F238E27FC236}">
                  <a16:creationId xmlns:a16="http://schemas.microsoft.com/office/drawing/2014/main" id="{A06618F7-40EC-4864-A4D8-DB719022E859}"/>
                </a:ext>
              </a:extLst>
            </p:cNvPr>
            <p:cNvGrpSpPr/>
            <p:nvPr/>
          </p:nvGrpSpPr>
          <p:grpSpPr>
            <a:xfrm>
              <a:off x="4931771" y="16594269"/>
              <a:ext cx="750002" cy="168613"/>
              <a:chOff x="4184260" y="16595334"/>
              <a:chExt cx="837695" cy="168613"/>
            </a:xfrm>
          </p:grpSpPr>
          <p:sp>
            <p:nvSpPr>
              <p:cNvPr id="480" name="Rectangle 479">
                <a:extLst>
                  <a:ext uri="{FF2B5EF4-FFF2-40B4-BE49-F238E27FC236}">
                    <a16:creationId xmlns:a16="http://schemas.microsoft.com/office/drawing/2014/main" id="{D48D923E-B09C-4EEB-A3F2-5E4688DF0605}"/>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Rectangle 480">
                <a:extLst>
                  <a:ext uri="{FF2B5EF4-FFF2-40B4-BE49-F238E27FC236}">
                    <a16:creationId xmlns:a16="http://schemas.microsoft.com/office/drawing/2014/main" id="{CD48558B-86FD-45DF-84E5-78109AE3B6F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78" name="Rectangle 477">
              <a:extLst>
                <a:ext uri="{FF2B5EF4-FFF2-40B4-BE49-F238E27FC236}">
                  <a16:creationId xmlns:a16="http://schemas.microsoft.com/office/drawing/2014/main" id="{FAED4E4D-7A2B-46B7-9637-59277DE913A6}"/>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8" name="Group 237">
            <a:extLst>
              <a:ext uri="{FF2B5EF4-FFF2-40B4-BE49-F238E27FC236}">
                <a16:creationId xmlns:a16="http://schemas.microsoft.com/office/drawing/2014/main" id="{921771EA-5565-4EE9-994A-8EB338959B7C}"/>
              </a:ext>
            </a:extLst>
          </p:cNvPr>
          <p:cNvGrpSpPr/>
          <p:nvPr/>
        </p:nvGrpSpPr>
        <p:grpSpPr>
          <a:xfrm>
            <a:off x="24323198" y="14189556"/>
            <a:ext cx="1481277" cy="943558"/>
            <a:chOff x="10515786" y="2704336"/>
            <a:chExt cx="1481277" cy="943558"/>
          </a:xfrm>
        </p:grpSpPr>
        <p:sp>
          <p:nvSpPr>
            <p:cNvPr id="239" name="Oval 238">
              <a:extLst>
                <a:ext uri="{FF2B5EF4-FFF2-40B4-BE49-F238E27FC236}">
                  <a16:creationId xmlns:a16="http://schemas.microsoft.com/office/drawing/2014/main" id="{46E08434-833F-4FDA-B176-0DFA19419175}"/>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Oval 239">
              <a:extLst>
                <a:ext uri="{FF2B5EF4-FFF2-40B4-BE49-F238E27FC236}">
                  <a16:creationId xmlns:a16="http://schemas.microsoft.com/office/drawing/2014/main" id="{FF9A64D9-32CE-4D06-A054-493E83BAFC30}"/>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Text Box 648">
              <a:extLst>
                <a:ext uri="{FF2B5EF4-FFF2-40B4-BE49-F238E27FC236}">
                  <a16:creationId xmlns:a16="http://schemas.microsoft.com/office/drawing/2014/main" id="{5276209C-2819-49CB-9F1F-DB6E32CB3FCE}"/>
                </a:ext>
              </a:extLst>
            </p:cNvPr>
            <p:cNvSpPr txBox="1">
              <a:spLocks noChangeArrowheads="1"/>
            </p:cNvSpPr>
            <p:nvPr/>
          </p:nvSpPr>
          <p:spPr bwMode="auto">
            <a:xfrm rot="20739556">
              <a:off x="11570911" y="2827199"/>
              <a:ext cx="42615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16</a:t>
              </a:r>
            </a:p>
          </p:txBody>
        </p:sp>
        <p:grpSp>
          <p:nvGrpSpPr>
            <p:cNvPr id="247" name="Group 165">
              <a:extLst>
                <a:ext uri="{FF2B5EF4-FFF2-40B4-BE49-F238E27FC236}">
                  <a16:creationId xmlns:a16="http://schemas.microsoft.com/office/drawing/2014/main" id="{87182517-530B-4E1A-996A-51A3E6B8F4C6}"/>
                </a:ext>
              </a:extLst>
            </p:cNvPr>
            <p:cNvGrpSpPr>
              <a:grpSpLocks/>
            </p:cNvGrpSpPr>
            <p:nvPr/>
          </p:nvGrpSpPr>
          <p:grpSpPr bwMode="auto">
            <a:xfrm rot="20815873">
              <a:off x="10515786" y="2887650"/>
              <a:ext cx="1032082" cy="760244"/>
              <a:chOff x="288" y="720"/>
              <a:chExt cx="432" cy="288"/>
            </a:xfrm>
          </p:grpSpPr>
          <p:sp>
            <p:nvSpPr>
              <p:cNvPr id="248" name="Rectangle 166">
                <a:extLst>
                  <a:ext uri="{FF2B5EF4-FFF2-40B4-BE49-F238E27FC236}">
                    <a16:creationId xmlns:a16="http://schemas.microsoft.com/office/drawing/2014/main" id="{F4176196-F9A3-4D73-96E6-94BE0C8D99B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49" name="Line 167">
                <a:extLst>
                  <a:ext uri="{FF2B5EF4-FFF2-40B4-BE49-F238E27FC236}">
                    <a16:creationId xmlns:a16="http://schemas.microsoft.com/office/drawing/2014/main" id="{2DB9D8C5-7763-4A84-BD14-64BA3A3BACD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0" name="Line 168">
                <a:extLst>
                  <a:ext uri="{FF2B5EF4-FFF2-40B4-BE49-F238E27FC236}">
                    <a16:creationId xmlns:a16="http://schemas.microsoft.com/office/drawing/2014/main" id="{F648B8C1-AC84-41EC-9F76-386C5EF7DA8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51" name="Explosion 1 369">
            <a:extLst>
              <a:ext uri="{FF2B5EF4-FFF2-40B4-BE49-F238E27FC236}">
                <a16:creationId xmlns:a16="http://schemas.microsoft.com/office/drawing/2014/main" id="{71313892-DBFB-4412-A5B4-9BDEDFC8BA76}"/>
              </a:ext>
            </a:extLst>
          </p:cNvPr>
          <p:cNvSpPr/>
          <p:nvPr/>
        </p:nvSpPr>
        <p:spPr>
          <a:xfrm rot="12391247">
            <a:off x="6672177" y="7170700"/>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53782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32"/>
                                        </p:tgtEl>
                                        <p:attrNameLst>
                                          <p:attrName>style.visibility</p:attrName>
                                        </p:attrNameLst>
                                      </p:cBhvr>
                                      <p:to>
                                        <p:strVal val="visible"/>
                                      </p:to>
                                    </p:set>
                                    <p:animEffect transition="in" filter="fade">
                                      <p:cBhvr>
                                        <p:cTn id="7" dur="500"/>
                                        <p:tgtEl>
                                          <p:spTgt spid="432"/>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2" fill="hold" grpId="0" nodeType="clickEffect">
                                  <p:stCondLst>
                                    <p:cond delay="0"/>
                                  </p:stCondLst>
                                  <p:childTnLst>
                                    <p:set>
                                      <p:cBhvr>
                                        <p:cTn id="11" dur="1" fill="hold">
                                          <p:stCondLst>
                                            <p:cond delay="0"/>
                                          </p:stCondLst>
                                        </p:cTn>
                                        <p:tgtEl>
                                          <p:spTgt spid="433"/>
                                        </p:tgtEl>
                                        <p:attrNameLst>
                                          <p:attrName>style.visibility</p:attrName>
                                        </p:attrNameLst>
                                      </p:cBhvr>
                                      <p:to>
                                        <p:strVal val="visible"/>
                                      </p:to>
                                    </p:set>
                                    <p:animEffect transition="in" filter="wipe(right)">
                                      <p:cBhvr>
                                        <p:cTn id="12" dur="1000"/>
                                        <p:tgtEl>
                                          <p:spTgt spid="433"/>
                                        </p:tgtEl>
                                      </p:cBhvr>
                                    </p:animEffect>
                                  </p:childTnLst>
                                </p:cTn>
                              </p:par>
                            </p:childTnLst>
                          </p:cTn>
                        </p:par>
                        <p:par>
                          <p:cTn id="13" fill="hold">
                            <p:stCondLst>
                              <p:cond delay="1000"/>
                            </p:stCondLst>
                            <p:childTnLst>
                              <p:par>
                                <p:cTn id="14" presetID="10" presetClass="entr" presetSubtype="0" fill="hold" nodeType="afterEffect">
                                  <p:stCondLst>
                                    <p:cond delay="0"/>
                                  </p:stCondLst>
                                  <p:childTnLst>
                                    <p:set>
                                      <p:cBhvr>
                                        <p:cTn id="15" dur="1" fill="hold">
                                          <p:stCondLst>
                                            <p:cond delay="0"/>
                                          </p:stCondLst>
                                        </p:cTn>
                                        <p:tgtEl>
                                          <p:spTgt spid="447"/>
                                        </p:tgtEl>
                                        <p:attrNameLst>
                                          <p:attrName>style.visibility</p:attrName>
                                        </p:attrNameLst>
                                      </p:cBhvr>
                                      <p:to>
                                        <p:strVal val="visible"/>
                                      </p:to>
                                    </p:set>
                                    <p:animEffect transition="in" filter="fade">
                                      <p:cBhvr>
                                        <p:cTn id="16" dur="500"/>
                                        <p:tgtEl>
                                          <p:spTgt spid="44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245"/>
                                        </p:tgtEl>
                                        <p:attrNameLst>
                                          <p:attrName>style.visibility</p:attrName>
                                        </p:attrNameLst>
                                      </p:cBhvr>
                                      <p:to>
                                        <p:strVal val="visible"/>
                                      </p:to>
                                    </p:set>
                                    <p:animEffect transition="in" filter="fade">
                                      <p:cBhvr>
                                        <p:cTn id="21" dur="500"/>
                                        <p:tgtEl>
                                          <p:spTgt spid="245"/>
                                        </p:tgtEl>
                                      </p:cBhvr>
                                    </p:animEffect>
                                  </p:childTnLst>
                                </p:cTn>
                              </p:par>
                            </p:childTnLst>
                          </p:cTn>
                        </p:par>
                        <p:par>
                          <p:cTn id="22" fill="hold">
                            <p:stCondLst>
                              <p:cond delay="500"/>
                            </p:stCondLst>
                            <p:childTnLst>
                              <p:par>
                                <p:cTn id="23" presetID="10" presetClass="entr" presetSubtype="0" fill="hold" grpId="0" nodeType="afterEffect">
                                  <p:stCondLst>
                                    <p:cond delay="0"/>
                                  </p:stCondLst>
                                  <p:childTnLst>
                                    <p:set>
                                      <p:cBhvr>
                                        <p:cTn id="24" dur="1" fill="hold">
                                          <p:stCondLst>
                                            <p:cond delay="0"/>
                                          </p:stCondLst>
                                        </p:cTn>
                                        <p:tgtEl>
                                          <p:spTgt spid="434"/>
                                        </p:tgtEl>
                                        <p:attrNameLst>
                                          <p:attrName>style.visibility</p:attrName>
                                        </p:attrNameLst>
                                      </p:cBhvr>
                                      <p:to>
                                        <p:strVal val="visible"/>
                                      </p:to>
                                    </p:set>
                                    <p:animEffect transition="in" filter="fade">
                                      <p:cBhvr>
                                        <p:cTn id="25" dur="500"/>
                                        <p:tgtEl>
                                          <p:spTgt spid="434"/>
                                        </p:tgtEl>
                                      </p:cBhvr>
                                    </p:animEffect>
                                  </p:childTnLst>
                                </p:cTn>
                              </p:par>
                            </p:childTnLst>
                          </p:cTn>
                        </p:par>
                      </p:childTnLst>
                    </p:cTn>
                  </p:par>
                  <p:par>
                    <p:cTn id="26" fill="hold">
                      <p:stCondLst>
                        <p:cond delay="indefinite"/>
                      </p:stCondLst>
                      <p:childTnLst>
                        <p:par>
                          <p:cTn id="27" fill="hold">
                            <p:stCondLst>
                              <p:cond delay="0"/>
                            </p:stCondLst>
                            <p:childTnLst>
                              <p:par>
                                <p:cTn id="28" presetID="22" presetClass="entr" presetSubtype="2" fill="hold" grpId="0" nodeType="clickEffect">
                                  <p:stCondLst>
                                    <p:cond delay="0"/>
                                  </p:stCondLst>
                                  <p:childTnLst>
                                    <p:set>
                                      <p:cBhvr>
                                        <p:cTn id="29" dur="1" fill="hold">
                                          <p:stCondLst>
                                            <p:cond delay="0"/>
                                          </p:stCondLst>
                                        </p:cTn>
                                        <p:tgtEl>
                                          <p:spTgt spid="435"/>
                                        </p:tgtEl>
                                        <p:attrNameLst>
                                          <p:attrName>style.visibility</p:attrName>
                                        </p:attrNameLst>
                                      </p:cBhvr>
                                      <p:to>
                                        <p:strVal val="visible"/>
                                      </p:to>
                                    </p:set>
                                    <p:animEffect transition="in" filter="wipe(right)">
                                      <p:cBhvr>
                                        <p:cTn id="30" dur="1000"/>
                                        <p:tgtEl>
                                          <p:spTgt spid="435"/>
                                        </p:tgtEl>
                                      </p:cBhvr>
                                    </p:animEffect>
                                  </p:childTnLst>
                                </p:cTn>
                              </p:par>
                            </p:childTnLst>
                          </p:cTn>
                        </p:par>
                      </p:childTnLst>
                    </p:cTn>
                  </p:par>
                  <p:par>
                    <p:cTn id="31" fill="hold">
                      <p:stCondLst>
                        <p:cond delay="indefinite"/>
                      </p:stCondLst>
                      <p:childTnLst>
                        <p:par>
                          <p:cTn id="32" fill="hold">
                            <p:stCondLst>
                              <p:cond delay="0"/>
                            </p:stCondLst>
                            <p:childTnLst>
                              <p:par>
                                <p:cTn id="33" presetID="22" presetClass="entr" presetSubtype="2" fill="hold" grpId="0" nodeType="clickEffect">
                                  <p:stCondLst>
                                    <p:cond delay="0"/>
                                  </p:stCondLst>
                                  <p:childTnLst>
                                    <p:set>
                                      <p:cBhvr>
                                        <p:cTn id="34" dur="1" fill="hold">
                                          <p:stCondLst>
                                            <p:cond delay="0"/>
                                          </p:stCondLst>
                                        </p:cTn>
                                        <p:tgtEl>
                                          <p:spTgt spid="436"/>
                                        </p:tgtEl>
                                        <p:attrNameLst>
                                          <p:attrName>style.visibility</p:attrName>
                                        </p:attrNameLst>
                                      </p:cBhvr>
                                      <p:to>
                                        <p:strVal val="visible"/>
                                      </p:to>
                                    </p:set>
                                    <p:animEffect transition="in" filter="wipe(right)">
                                      <p:cBhvr>
                                        <p:cTn id="35" dur="1000"/>
                                        <p:tgtEl>
                                          <p:spTgt spid="436"/>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4" fill="hold" grpId="0" nodeType="clickEffect">
                                  <p:stCondLst>
                                    <p:cond delay="0"/>
                                  </p:stCondLst>
                                  <p:childTnLst>
                                    <p:set>
                                      <p:cBhvr>
                                        <p:cTn id="39" dur="1" fill="hold">
                                          <p:stCondLst>
                                            <p:cond delay="0"/>
                                          </p:stCondLst>
                                        </p:cTn>
                                        <p:tgtEl>
                                          <p:spTgt spid="437"/>
                                        </p:tgtEl>
                                        <p:attrNameLst>
                                          <p:attrName>style.visibility</p:attrName>
                                        </p:attrNameLst>
                                      </p:cBhvr>
                                      <p:to>
                                        <p:strVal val="visible"/>
                                      </p:to>
                                    </p:set>
                                    <p:animEffect transition="in" filter="wipe(down)">
                                      <p:cBhvr>
                                        <p:cTn id="40" dur="1000"/>
                                        <p:tgtEl>
                                          <p:spTgt spid="437"/>
                                        </p:tgtEl>
                                      </p:cBhvr>
                                    </p:animEffect>
                                  </p:childTnLst>
                                </p:cTn>
                              </p:par>
                            </p:childTnLst>
                          </p:cTn>
                        </p:par>
                        <p:par>
                          <p:cTn id="41" fill="hold">
                            <p:stCondLst>
                              <p:cond delay="1000"/>
                            </p:stCondLst>
                            <p:childTnLst>
                              <p:par>
                                <p:cTn id="42" presetID="10" presetClass="entr" presetSubtype="0" fill="hold" grpId="0" nodeType="afterEffect">
                                  <p:stCondLst>
                                    <p:cond delay="0"/>
                                  </p:stCondLst>
                                  <p:childTnLst>
                                    <p:set>
                                      <p:cBhvr>
                                        <p:cTn id="43" dur="1" fill="hold">
                                          <p:stCondLst>
                                            <p:cond delay="0"/>
                                          </p:stCondLst>
                                        </p:cTn>
                                        <p:tgtEl>
                                          <p:spTgt spid="251"/>
                                        </p:tgtEl>
                                        <p:attrNameLst>
                                          <p:attrName>style.visibility</p:attrName>
                                        </p:attrNameLst>
                                      </p:cBhvr>
                                      <p:to>
                                        <p:strVal val="visible"/>
                                      </p:to>
                                    </p:set>
                                    <p:animEffect transition="in" filter="fade">
                                      <p:cBhvr>
                                        <p:cTn id="44" dur="500"/>
                                        <p:tgtEl>
                                          <p:spTgt spid="251"/>
                                        </p:tgtEl>
                                      </p:cBhvr>
                                    </p:animEffect>
                                  </p:childTnLst>
                                </p:cTn>
                              </p:par>
                            </p:childTnLst>
                          </p:cTn>
                        </p:par>
                      </p:childTnLst>
                    </p:cTn>
                  </p:par>
                  <p:par>
                    <p:cTn id="45" fill="hold">
                      <p:stCondLst>
                        <p:cond delay="indefinite"/>
                      </p:stCondLst>
                      <p:childTnLst>
                        <p:par>
                          <p:cTn id="46" fill="hold">
                            <p:stCondLst>
                              <p:cond delay="0"/>
                            </p:stCondLst>
                            <p:childTnLst>
                              <p:par>
                                <p:cTn id="47" presetID="22" presetClass="entr" presetSubtype="8" fill="hold" grpId="0" nodeType="clickEffect">
                                  <p:stCondLst>
                                    <p:cond delay="0"/>
                                  </p:stCondLst>
                                  <p:childTnLst>
                                    <p:set>
                                      <p:cBhvr>
                                        <p:cTn id="48" dur="1" fill="hold">
                                          <p:stCondLst>
                                            <p:cond delay="0"/>
                                          </p:stCondLst>
                                        </p:cTn>
                                        <p:tgtEl>
                                          <p:spTgt spid="461"/>
                                        </p:tgtEl>
                                        <p:attrNameLst>
                                          <p:attrName>style.visibility</p:attrName>
                                        </p:attrNameLst>
                                      </p:cBhvr>
                                      <p:to>
                                        <p:strVal val="visible"/>
                                      </p:to>
                                    </p:set>
                                    <p:animEffect transition="in" filter="wipe(left)">
                                      <p:cBhvr>
                                        <p:cTn id="49" dur="2000"/>
                                        <p:tgtEl>
                                          <p:spTgt spid="461"/>
                                        </p:tgtEl>
                                      </p:cBhvr>
                                    </p:animEffect>
                                  </p:childTnLst>
                                </p:cTn>
                              </p:par>
                            </p:childTnLst>
                          </p:cTn>
                        </p:par>
                        <p:par>
                          <p:cTn id="50" fill="hold">
                            <p:stCondLst>
                              <p:cond delay="2000"/>
                            </p:stCondLst>
                            <p:childTnLst>
                              <p:par>
                                <p:cTn id="51" presetID="10" presetClass="entr" presetSubtype="0" fill="hold" nodeType="afterEffect">
                                  <p:stCondLst>
                                    <p:cond delay="0"/>
                                  </p:stCondLst>
                                  <p:childTnLst>
                                    <p:set>
                                      <p:cBhvr>
                                        <p:cTn id="52" dur="1" fill="hold">
                                          <p:stCondLst>
                                            <p:cond delay="0"/>
                                          </p:stCondLst>
                                        </p:cTn>
                                        <p:tgtEl>
                                          <p:spTgt spid="238"/>
                                        </p:tgtEl>
                                        <p:attrNameLst>
                                          <p:attrName>style.visibility</p:attrName>
                                        </p:attrNameLst>
                                      </p:cBhvr>
                                      <p:to>
                                        <p:strVal val="visible"/>
                                      </p:to>
                                    </p:set>
                                    <p:animEffect transition="in" filter="fade">
                                      <p:cBhvr>
                                        <p:cTn id="53" dur="500"/>
                                        <p:tgtEl>
                                          <p:spTgt spid="2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2" grpId="0" animBg="1"/>
      <p:bldP spid="433" grpId="0" animBg="1"/>
      <p:bldP spid="434" grpId="0" animBg="1"/>
      <p:bldP spid="435" grpId="0" animBg="1"/>
      <p:bldP spid="436" grpId="0" animBg="1"/>
      <p:bldP spid="437" grpId="0" animBg="1"/>
      <p:bldP spid="461" grpId="0" animBg="1"/>
      <p:bldP spid="245" grpId="0" animBg="1"/>
      <p:bldP spid="251"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7" name="Rectangle 176">
            <a:extLst>
              <a:ext uri="{FF2B5EF4-FFF2-40B4-BE49-F238E27FC236}">
                <a16:creationId xmlns:a16="http://schemas.microsoft.com/office/drawing/2014/main" id="{CC3EDBDE-B492-4E1D-8198-EBA72C95A834}"/>
              </a:ext>
            </a:extLst>
          </p:cNvPr>
          <p:cNvSpPr/>
          <p:nvPr/>
        </p:nvSpPr>
        <p:spPr>
          <a:xfrm rot="10800000">
            <a:off x="457777" y="400798"/>
            <a:ext cx="26652786" cy="17579345"/>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Shape 174">
            <a:extLst>
              <a:ext uri="{FF2B5EF4-FFF2-40B4-BE49-F238E27FC236}">
                <a16:creationId xmlns:a16="http://schemas.microsoft.com/office/drawing/2014/main" id="{F90EE840-5A0D-4272-97E3-CA13B8FAD8C2}"/>
              </a:ext>
            </a:extLst>
          </p:cNvPr>
          <p:cNvSpPr/>
          <p:nvPr/>
        </p:nvSpPr>
        <p:spPr>
          <a:xfrm>
            <a:off x="24231600" y="16937185"/>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59F5CC8C-4735-473E-8270-B282E6C1AE7A}"/>
              </a:ext>
            </a:extLst>
          </p:cNvPr>
          <p:cNvSpPr/>
          <p:nvPr/>
        </p:nvSpPr>
        <p:spPr>
          <a:xfrm>
            <a:off x="405489" y="360947"/>
            <a:ext cx="20365534" cy="1350574"/>
          </a:xfrm>
          <a:custGeom>
            <a:avLst/>
            <a:gdLst>
              <a:gd name="connsiteX0" fmla="*/ 3585 w 20365534"/>
              <a:gd name="connsiteY0" fmla="*/ 24064 h 1350574"/>
              <a:gd name="connsiteX1" fmla="*/ 27648 w 20365534"/>
              <a:gd name="connsiteY1" fmla="*/ 866274 h 1350574"/>
              <a:gd name="connsiteX2" fmla="*/ 27648 w 20365534"/>
              <a:gd name="connsiteY2" fmla="*/ 938464 h 1350574"/>
              <a:gd name="connsiteX3" fmla="*/ 412658 w 20365534"/>
              <a:gd name="connsiteY3" fmla="*/ 962527 h 1350574"/>
              <a:gd name="connsiteX4" fmla="*/ 1471437 w 20365534"/>
              <a:gd name="connsiteY4" fmla="*/ 1082842 h 1350574"/>
              <a:gd name="connsiteX5" fmla="*/ 2289585 w 20365534"/>
              <a:gd name="connsiteY5" fmla="*/ 1034716 h 1350574"/>
              <a:gd name="connsiteX6" fmla="*/ 4286827 w 20365534"/>
              <a:gd name="connsiteY6" fmla="*/ 1082842 h 1350574"/>
              <a:gd name="connsiteX7" fmla="*/ 5345606 w 20365534"/>
              <a:gd name="connsiteY7" fmla="*/ 1082842 h 1350574"/>
              <a:gd name="connsiteX8" fmla="*/ 6187816 w 20365534"/>
              <a:gd name="connsiteY8" fmla="*/ 1106906 h 1350574"/>
              <a:gd name="connsiteX9" fmla="*/ 7968490 w 20365534"/>
              <a:gd name="connsiteY9" fmla="*/ 1227221 h 1350574"/>
              <a:gd name="connsiteX10" fmla="*/ 9316027 w 20365534"/>
              <a:gd name="connsiteY10" fmla="*/ 1275348 h 1350574"/>
              <a:gd name="connsiteX11" fmla="*/ 10158237 w 20365534"/>
              <a:gd name="connsiteY11" fmla="*/ 1299411 h 1350574"/>
              <a:gd name="connsiteX12" fmla="*/ 11577964 w 20365534"/>
              <a:gd name="connsiteY12" fmla="*/ 1347537 h 1350574"/>
              <a:gd name="connsiteX13" fmla="*/ 13503016 w 20365534"/>
              <a:gd name="connsiteY13" fmla="*/ 1203158 h 1350574"/>
              <a:gd name="connsiteX14" fmla="*/ 15500258 w 20365534"/>
              <a:gd name="connsiteY14" fmla="*/ 1034716 h 1350574"/>
              <a:gd name="connsiteX15" fmla="*/ 16077774 w 20365534"/>
              <a:gd name="connsiteY15" fmla="*/ 986590 h 1350574"/>
              <a:gd name="connsiteX16" fmla="*/ 16775606 w 20365534"/>
              <a:gd name="connsiteY16" fmla="*/ 818148 h 1350574"/>
              <a:gd name="connsiteX17" fmla="*/ 19157858 w 20365534"/>
              <a:gd name="connsiteY17" fmla="*/ 481264 h 1350574"/>
              <a:gd name="connsiteX18" fmla="*/ 20240700 w 20365534"/>
              <a:gd name="connsiteY18" fmla="*/ 192506 h 1350574"/>
              <a:gd name="connsiteX19" fmla="*/ 20312890 w 20365534"/>
              <a:gd name="connsiteY19" fmla="*/ 24064 h 1350574"/>
              <a:gd name="connsiteX20" fmla="*/ 19976006 w 20365534"/>
              <a:gd name="connsiteY20" fmla="*/ 48127 h 1350574"/>
              <a:gd name="connsiteX21" fmla="*/ 19085669 w 20365534"/>
              <a:gd name="connsiteY21" fmla="*/ 0 h 1350574"/>
              <a:gd name="connsiteX22" fmla="*/ 3585 w 20365534"/>
              <a:gd name="connsiteY22" fmla="*/ 24064 h 1350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0365534" h="1350574">
                <a:moveTo>
                  <a:pt x="3585" y="24064"/>
                </a:moveTo>
                <a:lnTo>
                  <a:pt x="27648" y="866274"/>
                </a:lnTo>
                <a:cubicBezTo>
                  <a:pt x="31659" y="1018674"/>
                  <a:pt x="-36520" y="922422"/>
                  <a:pt x="27648" y="938464"/>
                </a:cubicBezTo>
                <a:cubicBezTo>
                  <a:pt x="91816" y="954506"/>
                  <a:pt x="172027" y="938464"/>
                  <a:pt x="412658" y="962527"/>
                </a:cubicBezTo>
                <a:cubicBezTo>
                  <a:pt x="653289" y="986590"/>
                  <a:pt x="1158616" y="1070811"/>
                  <a:pt x="1471437" y="1082842"/>
                </a:cubicBezTo>
                <a:cubicBezTo>
                  <a:pt x="1784258" y="1094873"/>
                  <a:pt x="1820353" y="1034716"/>
                  <a:pt x="2289585" y="1034716"/>
                </a:cubicBezTo>
                <a:cubicBezTo>
                  <a:pt x="2758817" y="1034716"/>
                  <a:pt x="3777490" y="1074821"/>
                  <a:pt x="4286827" y="1082842"/>
                </a:cubicBezTo>
                <a:cubicBezTo>
                  <a:pt x="4796164" y="1090863"/>
                  <a:pt x="5028775" y="1078831"/>
                  <a:pt x="5345606" y="1082842"/>
                </a:cubicBezTo>
                <a:cubicBezTo>
                  <a:pt x="5662437" y="1086853"/>
                  <a:pt x="5750669" y="1082843"/>
                  <a:pt x="6187816" y="1106906"/>
                </a:cubicBezTo>
                <a:cubicBezTo>
                  <a:pt x="6624963" y="1130969"/>
                  <a:pt x="7447122" y="1199147"/>
                  <a:pt x="7968490" y="1227221"/>
                </a:cubicBezTo>
                <a:cubicBezTo>
                  <a:pt x="8489858" y="1255295"/>
                  <a:pt x="9316027" y="1275348"/>
                  <a:pt x="9316027" y="1275348"/>
                </a:cubicBezTo>
                <a:lnTo>
                  <a:pt x="10158237" y="1299411"/>
                </a:lnTo>
                <a:cubicBezTo>
                  <a:pt x="10535227" y="1311443"/>
                  <a:pt x="11020501" y="1363579"/>
                  <a:pt x="11577964" y="1347537"/>
                </a:cubicBezTo>
                <a:cubicBezTo>
                  <a:pt x="12135427" y="1331495"/>
                  <a:pt x="13503016" y="1203158"/>
                  <a:pt x="13503016" y="1203158"/>
                </a:cubicBezTo>
                <a:lnTo>
                  <a:pt x="15500258" y="1034716"/>
                </a:lnTo>
                <a:cubicBezTo>
                  <a:pt x="15929384" y="998621"/>
                  <a:pt x="15865216" y="1022685"/>
                  <a:pt x="16077774" y="986590"/>
                </a:cubicBezTo>
                <a:cubicBezTo>
                  <a:pt x="16290332" y="950495"/>
                  <a:pt x="16262259" y="902369"/>
                  <a:pt x="16775606" y="818148"/>
                </a:cubicBezTo>
                <a:cubicBezTo>
                  <a:pt x="17288953" y="733927"/>
                  <a:pt x="18580342" y="585538"/>
                  <a:pt x="19157858" y="481264"/>
                </a:cubicBezTo>
                <a:cubicBezTo>
                  <a:pt x="19735374" y="376990"/>
                  <a:pt x="20048195" y="268706"/>
                  <a:pt x="20240700" y="192506"/>
                </a:cubicBezTo>
                <a:cubicBezTo>
                  <a:pt x="20433205" y="116306"/>
                  <a:pt x="20357006" y="48127"/>
                  <a:pt x="20312890" y="24064"/>
                </a:cubicBezTo>
                <a:cubicBezTo>
                  <a:pt x="20268774" y="1"/>
                  <a:pt x="20180543" y="52138"/>
                  <a:pt x="19976006" y="48127"/>
                </a:cubicBezTo>
                <a:cubicBezTo>
                  <a:pt x="19771469" y="44116"/>
                  <a:pt x="19085669" y="0"/>
                  <a:pt x="19085669" y="0"/>
                </a:cubicBezTo>
                <a:lnTo>
                  <a:pt x="3585" y="24064"/>
                </a:lnTo>
                <a:close/>
              </a:path>
            </a:pathLst>
          </a:custGeom>
          <a:pattFill prst="lgConfetti">
            <a:fgClr>
              <a:schemeClr val="accent4">
                <a:lumMod val="50000"/>
              </a:schemeClr>
            </a:fgClr>
            <a:bgClr>
              <a:schemeClr val="accent4">
                <a:lumMod val="20000"/>
                <a:lumOff val="80000"/>
              </a:schemeClr>
            </a:bgClr>
          </a:pattFill>
          <a:ln w="5715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4E7A1EF7-CB33-49EA-AED6-81A6F10884C4}"/>
              </a:ext>
            </a:extLst>
          </p:cNvPr>
          <p:cNvSpPr/>
          <p:nvPr/>
        </p:nvSpPr>
        <p:spPr>
          <a:xfrm>
            <a:off x="3031958" y="3609474"/>
            <a:ext cx="2390750" cy="6599863"/>
          </a:xfrm>
          <a:custGeom>
            <a:avLst/>
            <a:gdLst>
              <a:gd name="connsiteX0" fmla="*/ 0 w 2390750"/>
              <a:gd name="connsiteY0" fmla="*/ 3489158 h 6599863"/>
              <a:gd name="connsiteX1" fmla="*/ 216568 w 2390750"/>
              <a:gd name="connsiteY1" fmla="*/ 4259179 h 6599863"/>
              <a:gd name="connsiteX2" fmla="*/ 433137 w 2390750"/>
              <a:gd name="connsiteY2" fmla="*/ 5077326 h 6599863"/>
              <a:gd name="connsiteX3" fmla="*/ 577516 w 2390750"/>
              <a:gd name="connsiteY3" fmla="*/ 5871410 h 6599863"/>
              <a:gd name="connsiteX4" fmla="*/ 842210 w 2390750"/>
              <a:gd name="connsiteY4" fmla="*/ 6328610 h 6599863"/>
              <a:gd name="connsiteX5" fmla="*/ 1251284 w 2390750"/>
              <a:gd name="connsiteY5" fmla="*/ 6593305 h 6599863"/>
              <a:gd name="connsiteX6" fmla="*/ 1515979 w 2390750"/>
              <a:gd name="connsiteY6" fmla="*/ 6063915 h 6599863"/>
              <a:gd name="connsiteX7" fmla="*/ 1491916 w 2390750"/>
              <a:gd name="connsiteY7" fmla="*/ 5558589 h 6599863"/>
              <a:gd name="connsiteX8" fmla="*/ 1828800 w 2390750"/>
              <a:gd name="connsiteY8" fmla="*/ 5005137 h 6599863"/>
              <a:gd name="connsiteX9" fmla="*/ 2213810 w 2390750"/>
              <a:gd name="connsiteY9" fmla="*/ 4908884 h 6599863"/>
              <a:gd name="connsiteX10" fmla="*/ 2334126 w 2390750"/>
              <a:gd name="connsiteY10" fmla="*/ 4884821 h 6599863"/>
              <a:gd name="connsiteX11" fmla="*/ 2382253 w 2390750"/>
              <a:gd name="connsiteY11" fmla="*/ 4620126 h 6599863"/>
              <a:gd name="connsiteX12" fmla="*/ 2165684 w 2390750"/>
              <a:gd name="connsiteY12" fmla="*/ 4331368 h 6599863"/>
              <a:gd name="connsiteX13" fmla="*/ 1900989 w 2390750"/>
              <a:gd name="connsiteY13" fmla="*/ 3826042 h 6599863"/>
              <a:gd name="connsiteX14" fmla="*/ 1708484 w 2390750"/>
              <a:gd name="connsiteY14" fmla="*/ 3416968 h 6599863"/>
              <a:gd name="connsiteX15" fmla="*/ 1179095 w 2390750"/>
              <a:gd name="connsiteY15" fmla="*/ 1997242 h 6599863"/>
              <a:gd name="connsiteX16" fmla="*/ 1058779 w 2390750"/>
              <a:gd name="connsiteY16" fmla="*/ 1347537 h 6599863"/>
              <a:gd name="connsiteX17" fmla="*/ 1058779 w 2390750"/>
              <a:gd name="connsiteY17" fmla="*/ 697831 h 6599863"/>
              <a:gd name="connsiteX18" fmla="*/ 1564105 w 2390750"/>
              <a:gd name="connsiteY18" fmla="*/ 192505 h 6599863"/>
              <a:gd name="connsiteX19" fmla="*/ 1804737 w 2390750"/>
              <a:gd name="connsiteY19" fmla="*/ 96252 h 6599863"/>
              <a:gd name="connsiteX20" fmla="*/ 2093495 w 2390750"/>
              <a:gd name="connsiteY20" fmla="*/ 0 h 659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390750" h="6599863">
                <a:moveTo>
                  <a:pt x="0" y="3489158"/>
                </a:moveTo>
                <a:cubicBezTo>
                  <a:pt x="72189" y="3741821"/>
                  <a:pt x="144379" y="3994484"/>
                  <a:pt x="216568" y="4259179"/>
                </a:cubicBezTo>
                <a:cubicBezTo>
                  <a:pt x="288758" y="4523874"/>
                  <a:pt x="372979" y="4808621"/>
                  <a:pt x="433137" y="5077326"/>
                </a:cubicBezTo>
                <a:cubicBezTo>
                  <a:pt x="493295" y="5346031"/>
                  <a:pt x="509337" y="5662863"/>
                  <a:pt x="577516" y="5871410"/>
                </a:cubicBezTo>
                <a:cubicBezTo>
                  <a:pt x="645695" y="6079957"/>
                  <a:pt x="729915" y="6208294"/>
                  <a:pt x="842210" y="6328610"/>
                </a:cubicBezTo>
                <a:cubicBezTo>
                  <a:pt x="954505" y="6448926"/>
                  <a:pt x="1138989" y="6637421"/>
                  <a:pt x="1251284" y="6593305"/>
                </a:cubicBezTo>
                <a:cubicBezTo>
                  <a:pt x="1363579" y="6549189"/>
                  <a:pt x="1475874" y="6236368"/>
                  <a:pt x="1515979" y="6063915"/>
                </a:cubicBezTo>
                <a:cubicBezTo>
                  <a:pt x="1556084" y="5891462"/>
                  <a:pt x="1439779" y="5735052"/>
                  <a:pt x="1491916" y="5558589"/>
                </a:cubicBezTo>
                <a:cubicBezTo>
                  <a:pt x="1544053" y="5382126"/>
                  <a:pt x="1708484" y="5113421"/>
                  <a:pt x="1828800" y="5005137"/>
                </a:cubicBezTo>
                <a:cubicBezTo>
                  <a:pt x="1949116" y="4896853"/>
                  <a:pt x="2129589" y="4928937"/>
                  <a:pt x="2213810" y="4908884"/>
                </a:cubicBezTo>
                <a:cubicBezTo>
                  <a:pt x="2298031" y="4888831"/>
                  <a:pt x="2306052" y="4932947"/>
                  <a:pt x="2334126" y="4884821"/>
                </a:cubicBezTo>
                <a:cubicBezTo>
                  <a:pt x="2362200" y="4836695"/>
                  <a:pt x="2410327" y="4712368"/>
                  <a:pt x="2382253" y="4620126"/>
                </a:cubicBezTo>
                <a:cubicBezTo>
                  <a:pt x="2354179" y="4527884"/>
                  <a:pt x="2245895" y="4463715"/>
                  <a:pt x="2165684" y="4331368"/>
                </a:cubicBezTo>
                <a:cubicBezTo>
                  <a:pt x="2085473" y="4199021"/>
                  <a:pt x="1977189" y="3978442"/>
                  <a:pt x="1900989" y="3826042"/>
                </a:cubicBezTo>
                <a:cubicBezTo>
                  <a:pt x="1824789" y="3673642"/>
                  <a:pt x="1828800" y="3721768"/>
                  <a:pt x="1708484" y="3416968"/>
                </a:cubicBezTo>
                <a:cubicBezTo>
                  <a:pt x="1588168" y="3112168"/>
                  <a:pt x="1287379" y="2342147"/>
                  <a:pt x="1179095" y="1997242"/>
                </a:cubicBezTo>
                <a:cubicBezTo>
                  <a:pt x="1070811" y="1652337"/>
                  <a:pt x="1078832" y="1564105"/>
                  <a:pt x="1058779" y="1347537"/>
                </a:cubicBezTo>
                <a:cubicBezTo>
                  <a:pt x="1038726" y="1130969"/>
                  <a:pt x="974558" y="890336"/>
                  <a:pt x="1058779" y="697831"/>
                </a:cubicBezTo>
                <a:cubicBezTo>
                  <a:pt x="1143000" y="505326"/>
                  <a:pt x="1439779" y="292768"/>
                  <a:pt x="1564105" y="192505"/>
                </a:cubicBezTo>
                <a:cubicBezTo>
                  <a:pt x="1688431" y="92242"/>
                  <a:pt x="1716505" y="128336"/>
                  <a:pt x="1804737" y="96252"/>
                </a:cubicBezTo>
                <a:cubicBezTo>
                  <a:pt x="1892969" y="64168"/>
                  <a:pt x="1993232" y="32084"/>
                  <a:pt x="2093495"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7F1ACF34-4349-4CBF-9F91-B4522931BF4D}"/>
              </a:ext>
            </a:extLst>
          </p:cNvPr>
          <p:cNvSpPr/>
          <p:nvPr/>
        </p:nvSpPr>
        <p:spPr>
          <a:xfrm>
            <a:off x="433137" y="3421782"/>
            <a:ext cx="10590836" cy="8298604"/>
          </a:xfrm>
          <a:custGeom>
            <a:avLst/>
            <a:gdLst>
              <a:gd name="connsiteX0" fmla="*/ 0 w 10590836"/>
              <a:gd name="connsiteY0" fmla="*/ 1655544 h 8298604"/>
              <a:gd name="connsiteX1" fmla="*/ 312821 w 10590836"/>
              <a:gd name="connsiteY1" fmla="*/ 2810576 h 8298604"/>
              <a:gd name="connsiteX2" fmla="*/ 794084 w 10590836"/>
              <a:gd name="connsiteY2" fmla="*/ 3821229 h 8298604"/>
              <a:gd name="connsiteX3" fmla="*/ 1515979 w 10590836"/>
              <a:gd name="connsiteY3" fmla="*/ 4831881 h 8298604"/>
              <a:gd name="connsiteX4" fmla="*/ 1876926 w 10590836"/>
              <a:gd name="connsiteY4" fmla="*/ 5674092 h 8298604"/>
              <a:gd name="connsiteX5" fmla="*/ 2286000 w 10590836"/>
              <a:gd name="connsiteY5" fmla="*/ 7238197 h 8298604"/>
              <a:gd name="connsiteX6" fmla="*/ 3007895 w 10590836"/>
              <a:gd name="connsiteY6" fmla="*/ 8272913 h 8298604"/>
              <a:gd name="connsiteX7" fmla="*/ 3922295 w 10590836"/>
              <a:gd name="connsiteY7" fmla="*/ 7911965 h 8298604"/>
              <a:gd name="connsiteX8" fmla="*/ 4379495 w 10590836"/>
              <a:gd name="connsiteY8" fmla="*/ 7117881 h 8298604"/>
              <a:gd name="connsiteX9" fmla="*/ 4932947 w 10590836"/>
              <a:gd name="connsiteY9" fmla="*/ 6636618 h 8298604"/>
              <a:gd name="connsiteX10" fmla="*/ 5967663 w 10590836"/>
              <a:gd name="connsiteY10" fmla="*/ 6299734 h 8298604"/>
              <a:gd name="connsiteX11" fmla="*/ 6569242 w 10590836"/>
              <a:gd name="connsiteY11" fmla="*/ 5433460 h 8298604"/>
              <a:gd name="connsiteX12" fmla="*/ 6497052 w 10590836"/>
              <a:gd name="connsiteY12" fmla="*/ 4711565 h 8298604"/>
              <a:gd name="connsiteX13" fmla="*/ 6208295 w 10590836"/>
              <a:gd name="connsiteY13" fmla="*/ 3893418 h 8298604"/>
              <a:gd name="connsiteX14" fmla="*/ 5991726 w 10590836"/>
              <a:gd name="connsiteY14" fmla="*/ 2810576 h 8298604"/>
              <a:gd name="connsiteX15" fmla="*/ 6112042 w 10590836"/>
              <a:gd name="connsiteY15" fmla="*/ 1775860 h 8298604"/>
              <a:gd name="connsiteX16" fmla="*/ 6930189 w 10590836"/>
              <a:gd name="connsiteY16" fmla="*/ 957713 h 8298604"/>
              <a:gd name="connsiteX17" fmla="*/ 8349916 w 10590836"/>
              <a:gd name="connsiteY17" fmla="*/ 524576 h 8298604"/>
              <a:gd name="connsiteX18" fmla="*/ 9192126 w 10590836"/>
              <a:gd name="connsiteY18" fmla="*/ 308007 h 8298604"/>
              <a:gd name="connsiteX19" fmla="*/ 9793705 w 10590836"/>
              <a:gd name="connsiteY19" fmla="*/ 43313 h 8298604"/>
              <a:gd name="connsiteX20" fmla="*/ 10106526 w 10590836"/>
              <a:gd name="connsiteY20" fmla="*/ 19250 h 8298604"/>
              <a:gd name="connsiteX21" fmla="*/ 10491537 w 10590836"/>
              <a:gd name="connsiteY21" fmla="*/ 235818 h 8298604"/>
              <a:gd name="connsiteX22" fmla="*/ 10563726 w 10590836"/>
              <a:gd name="connsiteY22" fmla="*/ 572702 h 8298604"/>
              <a:gd name="connsiteX23" fmla="*/ 10106526 w 10590836"/>
              <a:gd name="connsiteY23" fmla="*/ 1078029 h 8298604"/>
              <a:gd name="connsiteX24" fmla="*/ 9962147 w 10590836"/>
              <a:gd name="connsiteY24" fmla="*/ 1583355 h 8298604"/>
              <a:gd name="connsiteX25" fmla="*/ 9865895 w 10590836"/>
              <a:gd name="connsiteY25" fmla="*/ 2329313 h 8298604"/>
              <a:gd name="connsiteX26" fmla="*/ 9625263 w 10590836"/>
              <a:gd name="connsiteY26" fmla="*/ 3171523 h 8298604"/>
              <a:gd name="connsiteX27" fmla="*/ 9553074 w 10590836"/>
              <a:gd name="connsiteY27" fmla="*/ 3724976 h 8298604"/>
              <a:gd name="connsiteX28" fmla="*/ 9841831 w 10590836"/>
              <a:gd name="connsiteY28" fmla="*/ 4061860 h 8298604"/>
              <a:gd name="connsiteX29" fmla="*/ 10010274 w 10590836"/>
              <a:gd name="connsiteY29" fmla="*/ 4278429 h 8298604"/>
              <a:gd name="connsiteX30" fmla="*/ 10226842 w 10590836"/>
              <a:gd name="connsiteY30" fmla="*/ 4061860 h 8298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0590836" h="8298604">
                <a:moveTo>
                  <a:pt x="0" y="1655544"/>
                </a:moveTo>
                <a:cubicBezTo>
                  <a:pt x="90237" y="2052586"/>
                  <a:pt x="180474" y="2449629"/>
                  <a:pt x="312821" y="2810576"/>
                </a:cubicBezTo>
                <a:cubicBezTo>
                  <a:pt x="445168" y="3171524"/>
                  <a:pt x="593558" y="3484345"/>
                  <a:pt x="794084" y="3821229"/>
                </a:cubicBezTo>
                <a:cubicBezTo>
                  <a:pt x="994610" y="4158113"/>
                  <a:pt x="1335505" y="4523071"/>
                  <a:pt x="1515979" y="4831881"/>
                </a:cubicBezTo>
                <a:cubicBezTo>
                  <a:pt x="1696453" y="5140692"/>
                  <a:pt x="1748589" y="5273039"/>
                  <a:pt x="1876926" y="5674092"/>
                </a:cubicBezTo>
                <a:cubicBezTo>
                  <a:pt x="2005263" y="6075145"/>
                  <a:pt x="2097505" y="6805060"/>
                  <a:pt x="2286000" y="7238197"/>
                </a:cubicBezTo>
                <a:cubicBezTo>
                  <a:pt x="2474495" y="7671334"/>
                  <a:pt x="2735179" y="8160618"/>
                  <a:pt x="3007895" y="8272913"/>
                </a:cubicBezTo>
                <a:cubicBezTo>
                  <a:pt x="3280611" y="8385208"/>
                  <a:pt x="3693695" y="8104470"/>
                  <a:pt x="3922295" y="7911965"/>
                </a:cubicBezTo>
                <a:cubicBezTo>
                  <a:pt x="4150895" y="7719460"/>
                  <a:pt x="4211053" y="7330439"/>
                  <a:pt x="4379495" y="7117881"/>
                </a:cubicBezTo>
                <a:cubicBezTo>
                  <a:pt x="4547937" y="6905323"/>
                  <a:pt x="4668252" y="6772976"/>
                  <a:pt x="4932947" y="6636618"/>
                </a:cubicBezTo>
                <a:cubicBezTo>
                  <a:pt x="5197642" y="6500260"/>
                  <a:pt x="5694947" y="6500260"/>
                  <a:pt x="5967663" y="6299734"/>
                </a:cubicBezTo>
                <a:cubicBezTo>
                  <a:pt x="6240379" y="6099208"/>
                  <a:pt x="6481011" y="5698155"/>
                  <a:pt x="6569242" y="5433460"/>
                </a:cubicBezTo>
                <a:cubicBezTo>
                  <a:pt x="6657473" y="5168765"/>
                  <a:pt x="6557210" y="4968239"/>
                  <a:pt x="6497052" y="4711565"/>
                </a:cubicBezTo>
                <a:cubicBezTo>
                  <a:pt x="6436894" y="4454891"/>
                  <a:pt x="6292516" y="4210249"/>
                  <a:pt x="6208295" y="3893418"/>
                </a:cubicBezTo>
                <a:cubicBezTo>
                  <a:pt x="6124074" y="3576587"/>
                  <a:pt x="6007768" y="3163502"/>
                  <a:pt x="5991726" y="2810576"/>
                </a:cubicBezTo>
                <a:cubicBezTo>
                  <a:pt x="5975684" y="2457650"/>
                  <a:pt x="5955632" y="2084671"/>
                  <a:pt x="6112042" y="1775860"/>
                </a:cubicBezTo>
                <a:cubicBezTo>
                  <a:pt x="6268453" y="1467049"/>
                  <a:pt x="6557210" y="1166260"/>
                  <a:pt x="6930189" y="957713"/>
                </a:cubicBezTo>
                <a:cubicBezTo>
                  <a:pt x="7303168" y="749166"/>
                  <a:pt x="7972927" y="632860"/>
                  <a:pt x="8349916" y="524576"/>
                </a:cubicBezTo>
                <a:cubicBezTo>
                  <a:pt x="8726906" y="416292"/>
                  <a:pt x="8951495" y="388217"/>
                  <a:pt x="9192126" y="308007"/>
                </a:cubicBezTo>
                <a:cubicBezTo>
                  <a:pt x="9432757" y="227797"/>
                  <a:pt x="9641305" y="91439"/>
                  <a:pt x="9793705" y="43313"/>
                </a:cubicBezTo>
                <a:cubicBezTo>
                  <a:pt x="9946105" y="-4813"/>
                  <a:pt x="9990221" y="-12834"/>
                  <a:pt x="10106526" y="19250"/>
                </a:cubicBezTo>
                <a:cubicBezTo>
                  <a:pt x="10222831" y="51334"/>
                  <a:pt x="10415337" y="143576"/>
                  <a:pt x="10491537" y="235818"/>
                </a:cubicBezTo>
                <a:cubicBezTo>
                  <a:pt x="10567737" y="328060"/>
                  <a:pt x="10627894" y="432334"/>
                  <a:pt x="10563726" y="572702"/>
                </a:cubicBezTo>
                <a:cubicBezTo>
                  <a:pt x="10499558" y="713070"/>
                  <a:pt x="10206789" y="909587"/>
                  <a:pt x="10106526" y="1078029"/>
                </a:cubicBezTo>
                <a:cubicBezTo>
                  <a:pt x="10006263" y="1246471"/>
                  <a:pt x="10002252" y="1374808"/>
                  <a:pt x="9962147" y="1583355"/>
                </a:cubicBezTo>
                <a:cubicBezTo>
                  <a:pt x="9922042" y="1791902"/>
                  <a:pt x="9922042" y="2064618"/>
                  <a:pt x="9865895" y="2329313"/>
                </a:cubicBezTo>
                <a:cubicBezTo>
                  <a:pt x="9809748" y="2594008"/>
                  <a:pt x="9677400" y="2938913"/>
                  <a:pt x="9625263" y="3171523"/>
                </a:cubicBezTo>
                <a:cubicBezTo>
                  <a:pt x="9573126" y="3404133"/>
                  <a:pt x="9516979" y="3576587"/>
                  <a:pt x="9553074" y="3724976"/>
                </a:cubicBezTo>
                <a:cubicBezTo>
                  <a:pt x="9589169" y="3873365"/>
                  <a:pt x="9765631" y="3969618"/>
                  <a:pt x="9841831" y="4061860"/>
                </a:cubicBezTo>
                <a:cubicBezTo>
                  <a:pt x="9918031" y="4154102"/>
                  <a:pt x="9946106" y="4278429"/>
                  <a:pt x="10010274" y="4278429"/>
                </a:cubicBezTo>
                <a:cubicBezTo>
                  <a:pt x="10074442" y="4278429"/>
                  <a:pt x="10170695" y="4142071"/>
                  <a:pt x="10226842" y="406186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770725A8-DC28-495B-89E1-8CBE4E2E6E35}"/>
              </a:ext>
            </a:extLst>
          </p:cNvPr>
          <p:cNvSpPr/>
          <p:nvPr/>
        </p:nvSpPr>
        <p:spPr>
          <a:xfrm>
            <a:off x="10744201" y="4884820"/>
            <a:ext cx="4978736" cy="6557683"/>
          </a:xfrm>
          <a:custGeom>
            <a:avLst/>
            <a:gdLst>
              <a:gd name="connsiteX0" fmla="*/ 0 w 3811673"/>
              <a:gd name="connsiteY0" fmla="*/ 4788568 h 5511394"/>
              <a:gd name="connsiteX1" fmla="*/ 866274 w 3811673"/>
              <a:gd name="connsiteY1" fmla="*/ 4475747 h 5511394"/>
              <a:gd name="connsiteX2" fmla="*/ 1540042 w 3811673"/>
              <a:gd name="connsiteY2" fmla="*/ 4475747 h 5511394"/>
              <a:gd name="connsiteX3" fmla="*/ 1684421 w 3811673"/>
              <a:gd name="connsiteY3" fmla="*/ 4932947 h 5511394"/>
              <a:gd name="connsiteX4" fmla="*/ 1804737 w 3811673"/>
              <a:gd name="connsiteY4" fmla="*/ 5390147 h 5511394"/>
              <a:gd name="connsiteX5" fmla="*/ 2310063 w 3811673"/>
              <a:gd name="connsiteY5" fmla="*/ 5462337 h 5511394"/>
              <a:gd name="connsiteX6" fmla="*/ 2574758 w 3811673"/>
              <a:gd name="connsiteY6" fmla="*/ 4740442 h 5511394"/>
              <a:gd name="connsiteX7" fmla="*/ 2935705 w 3811673"/>
              <a:gd name="connsiteY7" fmla="*/ 4259179 h 5511394"/>
              <a:gd name="connsiteX8" fmla="*/ 3609474 w 3811673"/>
              <a:gd name="connsiteY8" fmla="*/ 3994484 h 5511394"/>
              <a:gd name="connsiteX9" fmla="*/ 3801979 w 3811673"/>
              <a:gd name="connsiteY9" fmla="*/ 3561347 h 5511394"/>
              <a:gd name="connsiteX10" fmla="*/ 3368842 w 3811673"/>
              <a:gd name="connsiteY10" fmla="*/ 3128211 h 5511394"/>
              <a:gd name="connsiteX11" fmla="*/ 2406316 w 3811673"/>
              <a:gd name="connsiteY11" fmla="*/ 2815390 h 5511394"/>
              <a:gd name="connsiteX12" fmla="*/ 1491916 w 3811673"/>
              <a:gd name="connsiteY12" fmla="*/ 2165684 h 5511394"/>
              <a:gd name="connsiteX13" fmla="*/ 986590 w 3811673"/>
              <a:gd name="connsiteY13" fmla="*/ 1491916 h 5511394"/>
              <a:gd name="connsiteX14" fmla="*/ 673769 w 3811673"/>
              <a:gd name="connsiteY14" fmla="*/ 770021 h 5511394"/>
              <a:gd name="connsiteX15" fmla="*/ 673769 w 3811673"/>
              <a:gd name="connsiteY15" fmla="*/ 409074 h 5511394"/>
              <a:gd name="connsiteX16" fmla="*/ 890337 w 3811673"/>
              <a:gd name="connsiteY16" fmla="*/ 0 h 5511394"/>
              <a:gd name="connsiteX0" fmla="*/ 0 w 4894515"/>
              <a:gd name="connsiteY0" fmla="*/ 6448926 h 6448926"/>
              <a:gd name="connsiteX1" fmla="*/ 1949116 w 4894515"/>
              <a:gd name="connsiteY1" fmla="*/ 4475747 h 6448926"/>
              <a:gd name="connsiteX2" fmla="*/ 2622884 w 4894515"/>
              <a:gd name="connsiteY2" fmla="*/ 4475747 h 6448926"/>
              <a:gd name="connsiteX3" fmla="*/ 2767263 w 4894515"/>
              <a:gd name="connsiteY3" fmla="*/ 4932947 h 6448926"/>
              <a:gd name="connsiteX4" fmla="*/ 2887579 w 4894515"/>
              <a:gd name="connsiteY4" fmla="*/ 5390147 h 6448926"/>
              <a:gd name="connsiteX5" fmla="*/ 3392905 w 4894515"/>
              <a:gd name="connsiteY5" fmla="*/ 5462337 h 6448926"/>
              <a:gd name="connsiteX6" fmla="*/ 3657600 w 4894515"/>
              <a:gd name="connsiteY6" fmla="*/ 4740442 h 6448926"/>
              <a:gd name="connsiteX7" fmla="*/ 4018547 w 4894515"/>
              <a:gd name="connsiteY7" fmla="*/ 4259179 h 6448926"/>
              <a:gd name="connsiteX8" fmla="*/ 4692316 w 4894515"/>
              <a:gd name="connsiteY8" fmla="*/ 3994484 h 6448926"/>
              <a:gd name="connsiteX9" fmla="*/ 4884821 w 4894515"/>
              <a:gd name="connsiteY9" fmla="*/ 3561347 h 6448926"/>
              <a:gd name="connsiteX10" fmla="*/ 4451684 w 4894515"/>
              <a:gd name="connsiteY10" fmla="*/ 3128211 h 6448926"/>
              <a:gd name="connsiteX11" fmla="*/ 3489158 w 4894515"/>
              <a:gd name="connsiteY11" fmla="*/ 2815390 h 6448926"/>
              <a:gd name="connsiteX12" fmla="*/ 2574758 w 4894515"/>
              <a:gd name="connsiteY12" fmla="*/ 2165684 h 6448926"/>
              <a:gd name="connsiteX13" fmla="*/ 2069432 w 4894515"/>
              <a:gd name="connsiteY13" fmla="*/ 1491916 h 6448926"/>
              <a:gd name="connsiteX14" fmla="*/ 1756611 w 4894515"/>
              <a:gd name="connsiteY14" fmla="*/ 770021 h 6448926"/>
              <a:gd name="connsiteX15" fmla="*/ 1756611 w 4894515"/>
              <a:gd name="connsiteY15" fmla="*/ 409074 h 6448926"/>
              <a:gd name="connsiteX16" fmla="*/ 1973179 w 4894515"/>
              <a:gd name="connsiteY16" fmla="*/ 0 h 6448926"/>
              <a:gd name="connsiteX0" fmla="*/ 0 w 4894515"/>
              <a:gd name="connsiteY0" fmla="*/ 6448926 h 6448926"/>
              <a:gd name="connsiteX1" fmla="*/ 1203158 w 4894515"/>
              <a:gd name="connsiteY1" fmla="*/ 4788568 h 6448926"/>
              <a:gd name="connsiteX2" fmla="*/ 1949116 w 4894515"/>
              <a:gd name="connsiteY2" fmla="*/ 4475747 h 6448926"/>
              <a:gd name="connsiteX3" fmla="*/ 2622884 w 4894515"/>
              <a:gd name="connsiteY3" fmla="*/ 4475747 h 6448926"/>
              <a:gd name="connsiteX4" fmla="*/ 2767263 w 4894515"/>
              <a:gd name="connsiteY4" fmla="*/ 4932947 h 6448926"/>
              <a:gd name="connsiteX5" fmla="*/ 2887579 w 4894515"/>
              <a:gd name="connsiteY5" fmla="*/ 5390147 h 6448926"/>
              <a:gd name="connsiteX6" fmla="*/ 3392905 w 4894515"/>
              <a:gd name="connsiteY6" fmla="*/ 5462337 h 6448926"/>
              <a:gd name="connsiteX7" fmla="*/ 3657600 w 4894515"/>
              <a:gd name="connsiteY7" fmla="*/ 4740442 h 6448926"/>
              <a:gd name="connsiteX8" fmla="*/ 4018547 w 4894515"/>
              <a:gd name="connsiteY8" fmla="*/ 4259179 h 6448926"/>
              <a:gd name="connsiteX9" fmla="*/ 4692316 w 4894515"/>
              <a:gd name="connsiteY9" fmla="*/ 3994484 h 6448926"/>
              <a:gd name="connsiteX10" fmla="*/ 4884821 w 4894515"/>
              <a:gd name="connsiteY10" fmla="*/ 3561347 h 6448926"/>
              <a:gd name="connsiteX11" fmla="*/ 4451684 w 4894515"/>
              <a:gd name="connsiteY11" fmla="*/ 3128211 h 6448926"/>
              <a:gd name="connsiteX12" fmla="*/ 3489158 w 4894515"/>
              <a:gd name="connsiteY12" fmla="*/ 2815390 h 6448926"/>
              <a:gd name="connsiteX13" fmla="*/ 2574758 w 4894515"/>
              <a:gd name="connsiteY13" fmla="*/ 2165684 h 6448926"/>
              <a:gd name="connsiteX14" fmla="*/ 2069432 w 4894515"/>
              <a:gd name="connsiteY14" fmla="*/ 1491916 h 6448926"/>
              <a:gd name="connsiteX15" fmla="*/ 1756611 w 4894515"/>
              <a:gd name="connsiteY15" fmla="*/ 770021 h 6448926"/>
              <a:gd name="connsiteX16" fmla="*/ 1756611 w 4894515"/>
              <a:gd name="connsiteY16" fmla="*/ 409074 h 6448926"/>
              <a:gd name="connsiteX17" fmla="*/ 1973179 w 4894515"/>
              <a:gd name="connsiteY17" fmla="*/ 0 h 6448926"/>
              <a:gd name="connsiteX0" fmla="*/ 0 w 4894515"/>
              <a:gd name="connsiteY0" fmla="*/ 6448926 h 6448926"/>
              <a:gd name="connsiteX1" fmla="*/ 1203158 w 4894515"/>
              <a:gd name="connsiteY1" fmla="*/ 4788568 h 6448926"/>
              <a:gd name="connsiteX2" fmla="*/ 1804737 w 4894515"/>
              <a:gd name="connsiteY2" fmla="*/ 4307305 h 6448926"/>
              <a:gd name="connsiteX3" fmla="*/ 2622884 w 4894515"/>
              <a:gd name="connsiteY3" fmla="*/ 4475747 h 6448926"/>
              <a:gd name="connsiteX4" fmla="*/ 2767263 w 4894515"/>
              <a:gd name="connsiteY4" fmla="*/ 4932947 h 6448926"/>
              <a:gd name="connsiteX5" fmla="*/ 2887579 w 4894515"/>
              <a:gd name="connsiteY5" fmla="*/ 5390147 h 6448926"/>
              <a:gd name="connsiteX6" fmla="*/ 3392905 w 4894515"/>
              <a:gd name="connsiteY6" fmla="*/ 5462337 h 6448926"/>
              <a:gd name="connsiteX7" fmla="*/ 3657600 w 4894515"/>
              <a:gd name="connsiteY7" fmla="*/ 4740442 h 6448926"/>
              <a:gd name="connsiteX8" fmla="*/ 4018547 w 4894515"/>
              <a:gd name="connsiteY8" fmla="*/ 4259179 h 6448926"/>
              <a:gd name="connsiteX9" fmla="*/ 4692316 w 4894515"/>
              <a:gd name="connsiteY9" fmla="*/ 3994484 h 6448926"/>
              <a:gd name="connsiteX10" fmla="*/ 4884821 w 4894515"/>
              <a:gd name="connsiteY10" fmla="*/ 3561347 h 6448926"/>
              <a:gd name="connsiteX11" fmla="*/ 4451684 w 4894515"/>
              <a:gd name="connsiteY11" fmla="*/ 3128211 h 6448926"/>
              <a:gd name="connsiteX12" fmla="*/ 3489158 w 4894515"/>
              <a:gd name="connsiteY12" fmla="*/ 2815390 h 6448926"/>
              <a:gd name="connsiteX13" fmla="*/ 2574758 w 4894515"/>
              <a:gd name="connsiteY13" fmla="*/ 2165684 h 6448926"/>
              <a:gd name="connsiteX14" fmla="*/ 2069432 w 4894515"/>
              <a:gd name="connsiteY14" fmla="*/ 1491916 h 6448926"/>
              <a:gd name="connsiteX15" fmla="*/ 1756611 w 4894515"/>
              <a:gd name="connsiteY15" fmla="*/ 770021 h 6448926"/>
              <a:gd name="connsiteX16" fmla="*/ 1756611 w 4894515"/>
              <a:gd name="connsiteY16" fmla="*/ 409074 h 6448926"/>
              <a:gd name="connsiteX17" fmla="*/ 1973179 w 4894515"/>
              <a:gd name="connsiteY17" fmla="*/ 0 h 6448926"/>
              <a:gd name="connsiteX0" fmla="*/ 0 w 4894515"/>
              <a:gd name="connsiteY0" fmla="*/ 6448926 h 6448926"/>
              <a:gd name="connsiteX1" fmla="*/ 385011 w 4894515"/>
              <a:gd name="connsiteY1" fmla="*/ 6232358 h 6448926"/>
              <a:gd name="connsiteX2" fmla="*/ 1203158 w 4894515"/>
              <a:gd name="connsiteY2" fmla="*/ 4788568 h 6448926"/>
              <a:gd name="connsiteX3" fmla="*/ 1804737 w 4894515"/>
              <a:gd name="connsiteY3" fmla="*/ 4307305 h 6448926"/>
              <a:gd name="connsiteX4" fmla="*/ 2622884 w 4894515"/>
              <a:gd name="connsiteY4" fmla="*/ 4475747 h 6448926"/>
              <a:gd name="connsiteX5" fmla="*/ 2767263 w 4894515"/>
              <a:gd name="connsiteY5" fmla="*/ 4932947 h 6448926"/>
              <a:gd name="connsiteX6" fmla="*/ 2887579 w 4894515"/>
              <a:gd name="connsiteY6" fmla="*/ 5390147 h 6448926"/>
              <a:gd name="connsiteX7" fmla="*/ 3392905 w 4894515"/>
              <a:gd name="connsiteY7" fmla="*/ 5462337 h 6448926"/>
              <a:gd name="connsiteX8" fmla="*/ 3657600 w 4894515"/>
              <a:gd name="connsiteY8" fmla="*/ 4740442 h 6448926"/>
              <a:gd name="connsiteX9" fmla="*/ 4018547 w 4894515"/>
              <a:gd name="connsiteY9" fmla="*/ 4259179 h 6448926"/>
              <a:gd name="connsiteX10" fmla="*/ 4692316 w 4894515"/>
              <a:gd name="connsiteY10" fmla="*/ 3994484 h 6448926"/>
              <a:gd name="connsiteX11" fmla="*/ 4884821 w 4894515"/>
              <a:gd name="connsiteY11" fmla="*/ 3561347 h 6448926"/>
              <a:gd name="connsiteX12" fmla="*/ 4451684 w 4894515"/>
              <a:gd name="connsiteY12" fmla="*/ 3128211 h 6448926"/>
              <a:gd name="connsiteX13" fmla="*/ 3489158 w 4894515"/>
              <a:gd name="connsiteY13" fmla="*/ 2815390 h 6448926"/>
              <a:gd name="connsiteX14" fmla="*/ 2574758 w 4894515"/>
              <a:gd name="connsiteY14" fmla="*/ 2165684 h 6448926"/>
              <a:gd name="connsiteX15" fmla="*/ 2069432 w 4894515"/>
              <a:gd name="connsiteY15" fmla="*/ 1491916 h 6448926"/>
              <a:gd name="connsiteX16" fmla="*/ 1756611 w 4894515"/>
              <a:gd name="connsiteY16" fmla="*/ 770021 h 6448926"/>
              <a:gd name="connsiteX17" fmla="*/ 1756611 w 4894515"/>
              <a:gd name="connsiteY17" fmla="*/ 409074 h 6448926"/>
              <a:gd name="connsiteX18" fmla="*/ 1973179 w 4894515"/>
              <a:gd name="connsiteY18" fmla="*/ 0 h 6448926"/>
              <a:gd name="connsiteX0" fmla="*/ 0 w 5062957"/>
              <a:gd name="connsiteY0" fmla="*/ 5895473 h 6293678"/>
              <a:gd name="connsiteX1" fmla="*/ 553453 w 5062957"/>
              <a:gd name="connsiteY1" fmla="*/ 6232358 h 6293678"/>
              <a:gd name="connsiteX2" fmla="*/ 1371600 w 5062957"/>
              <a:gd name="connsiteY2" fmla="*/ 4788568 h 6293678"/>
              <a:gd name="connsiteX3" fmla="*/ 1973179 w 5062957"/>
              <a:gd name="connsiteY3" fmla="*/ 4307305 h 6293678"/>
              <a:gd name="connsiteX4" fmla="*/ 2791326 w 5062957"/>
              <a:gd name="connsiteY4" fmla="*/ 4475747 h 6293678"/>
              <a:gd name="connsiteX5" fmla="*/ 2935705 w 5062957"/>
              <a:gd name="connsiteY5" fmla="*/ 4932947 h 6293678"/>
              <a:gd name="connsiteX6" fmla="*/ 3056021 w 5062957"/>
              <a:gd name="connsiteY6" fmla="*/ 5390147 h 6293678"/>
              <a:gd name="connsiteX7" fmla="*/ 3561347 w 5062957"/>
              <a:gd name="connsiteY7" fmla="*/ 5462337 h 6293678"/>
              <a:gd name="connsiteX8" fmla="*/ 3826042 w 5062957"/>
              <a:gd name="connsiteY8" fmla="*/ 4740442 h 6293678"/>
              <a:gd name="connsiteX9" fmla="*/ 4186989 w 5062957"/>
              <a:gd name="connsiteY9" fmla="*/ 4259179 h 6293678"/>
              <a:gd name="connsiteX10" fmla="*/ 4860758 w 5062957"/>
              <a:gd name="connsiteY10" fmla="*/ 3994484 h 6293678"/>
              <a:gd name="connsiteX11" fmla="*/ 5053263 w 5062957"/>
              <a:gd name="connsiteY11" fmla="*/ 3561347 h 6293678"/>
              <a:gd name="connsiteX12" fmla="*/ 4620126 w 5062957"/>
              <a:gd name="connsiteY12" fmla="*/ 3128211 h 6293678"/>
              <a:gd name="connsiteX13" fmla="*/ 3657600 w 5062957"/>
              <a:gd name="connsiteY13" fmla="*/ 2815390 h 6293678"/>
              <a:gd name="connsiteX14" fmla="*/ 2743200 w 5062957"/>
              <a:gd name="connsiteY14" fmla="*/ 2165684 h 6293678"/>
              <a:gd name="connsiteX15" fmla="*/ 2237874 w 5062957"/>
              <a:gd name="connsiteY15" fmla="*/ 1491916 h 6293678"/>
              <a:gd name="connsiteX16" fmla="*/ 1925053 w 5062957"/>
              <a:gd name="connsiteY16" fmla="*/ 770021 h 6293678"/>
              <a:gd name="connsiteX17" fmla="*/ 1925053 w 5062957"/>
              <a:gd name="connsiteY17" fmla="*/ 409074 h 6293678"/>
              <a:gd name="connsiteX18" fmla="*/ 2141621 w 5062957"/>
              <a:gd name="connsiteY18" fmla="*/ 0 h 6293678"/>
              <a:gd name="connsiteX0" fmla="*/ 0 w 5062957"/>
              <a:gd name="connsiteY0" fmla="*/ 5895473 h 6815343"/>
              <a:gd name="connsiteX1" fmla="*/ 312821 w 5062957"/>
              <a:gd name="connsiteY1" fmla="*/ 6809874 h 6815343"/>
              <a:gd name="connsiteX2" fmla="*/ 553453 w 5062957"/>
              <a:gd name="connsiteY2" fmla="*/ 6232358 h 6815343"/>
              <a:gd name="connsiteX3" fmla="*/ 1371600 w 5062957"/>
              <a:gd name="connsiteY3" fmla="*/ 4788568 h 6815343"/>
              <a:gd name="connsiteX4" fmla="*/ 1973179 w 5062957"/>
              <a:gd name="connsiteY4" fmla="*/ 4307305 h 6815343"/>
              <a:gd name="connsiteX5" fmla="*/ 2791326 w 5062957"/>
              <a:gd name="connsiteY5" fmla="*/ 4475747 h 6815343"/>
              <a:gd name="connsiteX6" fmla="*/ 2935705 w 5062957"/>
              <a:gd name="connsiteY6" fmla="*/ 4932947 h 6815343"/>
              <a:gd name="connsiteX7" fmla="*/ 3056021 w 5062957"/>
              <a:gd name="connsiteY7" fmla="*/ 5390147 h 6815343"/>
              <a:gd name="connsiteX8" fmla="*/ 3561347 w 5062957"/>
              <a:gd name="connsiteY8" fmla="*/ 5462337 h 6815343"/>
              <a:gd name="connsiteX9" fmla="*/ 3826042 w 5062957"/>
              <a:gd name="connsiteY9" fmla="*/ 4740442 h 6815343"/>
              <a:gd name="connsiteX10" fmla="*/ 4186989 w 5062957"/>
              <a:gd name="connsiteY10" fmla="*/ 4259179 h 6815343"/>
              <a:gd name="connsiteX11" fmla="*/ 4860758 w 5062957"/>
              <a:gd name="connsiteY11" fmla="*/ 3994484 h 6815343"/>
              <a:gd name="connsiteX12" fmla="*/ 5053263 w 5062957"/>
              <a:gd name="connsiteY12" fmla="*/ 3561347 h 6815343"/>
              <a:gd name="connsiteX13" fmla="*/ 4620126 w 5062957"/>
              <a:gd name="connsiteY13" fmla="*/ 3128211 h 6815343"/>
              <a:gd name="connsiteX14" fmla="*/ 3657600 w 5062957"/>
              <a:gd name="connsiteY14" fmla="*/ 2815390 h 6815343"/>
              <a:gd name="connsiteX15" fmla="*/ 2743200 w 5062957"/>
              <a:gd name="connsiteY15" fmla="*/ 2165684 h 6815343"/>
              <a:gd name="connsiteX16" fmla="*/ 2237874 w 5062957"/>
              <a:gd name="connsiteY16" fmla="*/ 1491916 h 6815343"/>
              <a:gd name="connsiteX17" fmla="*/ 1925053 w 5062957"/>
              <a:gd name="connsiteY17" fmla="*/ 770021 h 6815343"/>
              <a:gd name="connsiteX18" fmla="*/ 1925053 w 5062957"/>
              <a:gd name="connsiteY18" fmla="*/ 409074 h 6815343"/>
              <a:gd name="connsiteX19" fmla="*/ 2141621 w 5062957"/>
              <a:gd name="connsiteY19" fmla="*/ 0 h 6815343"/>
              <a:gd name="connsiteX0" fmla="*/ 0 w 5062957"/>
              <a:gd name="connsiteY0" fmla="*/ 5895473 h 6813398"/>
              <a:gd name="connsiteX1" fmla="*/ 312821 w 5062957"/>
              <a:gd name="connsiteY1" fmla="*/ 6809874 h 6813398"/>
              <a:gd name="connsiteX2" fmla="*/ 601579 w 5062957"/>
              <a:gd name="connsiteY2" fmla="*/ 5991726 h 6813398"/>
              <a:gd name="connsiteX3" fmla="*/ 1371600 w 5062957"/>
              <a:gd name="connsiteY3" fmla="*/ 4788568 h 6813398"/>
              <a:gd name="connsiteX4" fmla="*/ 1973179 w 5062957"/>
              <a:gd name="connsiteY4" fmla="*/ 4307305 h 6813398"/>
              <a:gd name="connsiteX5" fmla="*/ 2791326 w 5062957"/>
              <a:gd name="connsiteY5" fmla="*/ 4475747 h 6813398"/>
              <a:gd name="connsiteX6" fmla="*/ 2935705 w 5062957"/>
              <a:gd name="connsiteY6" fmla="*/ 4932947 h 6813398"/>
              <a:gd name="connsiteX7" fmla="*/ 3056021 w 5062957"/>
              <a:gd name="connsiteY7" fmla="*/ 5390147 h 6813398"/>
              <a:gd name="connsiteX8" fmla="*/ 3561347 w 5062957"/>
              <a:gd name="connsiteY8" fmla="*/ 5462337 h 6813398"/>
              <a:gd name="connsiteX9" fmla="*/ 3826042 w 5062957"/>
              <a:gd name="connsiteY9" fmla="*/ 4740442 h 6813398"/>
              <a:gd name="connsiteX10" fmla="*/ 4186989 w 5062957"/>
              <a:gd name="connsiteY10" fmla="*/ 4259179 h 6813398"/>
              <a:gd name="connsiteX11" fmla="*/ 4860758 w 5062957"/>
              <a:gd name="connsiteY11" fmla="*/ 3994484 h 6813398"/>
              <a:gd name="connsiteX12" fmla="*/ 5053263 w 5062957"/>
              <a:gd name="connsiteY12" fmla="*/ 3561347 h 6813398"/>
              <a:gd name="connsiteX13" fmla="*/ 4620126 w 5062957"/>
              <a:gd name="connsiteY13" fmla="*/ 3128211 h 6813398"/>
              <a:gd name="connsiteX14" fmla="*/ 3657600 w 5062957"/>
              <a:gd name="connsiteY14" fmla="*/ 2815390 h 6813398"/>
              <a:gd name="connsiteX15" fmla="*/ 2743200 w 5062957"/>
              <a:gd name="connsiteY15" fmla="*/ 2165684 h 6813398"/>
              <a:gd name="connsiteX16" fmla="*/ 2237874 w 5062957"/>
              <a:gd name="connsiteY16" fmla="*/ 1491916 h 6813398"/>
              <a:gd name="connsiteX17" fmla="*/ 1925053 w 5062957"/>
              <a:gd name="connsiteY17" fmla="*/ 770021 h 6813398"/>
              <a:gd name="connsiteX18" fmla="*/ 1925053 w 5062957"/>
              <a:gd name="connsiteY18" fmla="*/ 409074 h 6813398"/>
              <a:gd name="connsiteX19" fmla="*/ 2141621 w 5062957"/>
              <a:gd name="connsiteY19" fmla="*/ 0 h 6813398"/>
              <a:gd name="connsiteX0" fmla="*/ 0 w 5062957"/>
              <a:gd name="connsiteY0" fmla="*/ 5895473 h 6813398"/>
              <a:gd name="connsiteX1" fmla="*/ 312821 w 5062957"/>
              <a:gd name="connsiteY1" fmla="*/ 6809874 h 6813398"/>
              <a:gd name="connsiteX2" fmla="*/ 601579 w 5062957"/>
              <a:gd name="connsiteY2" fmla="*/ 5991726 h 6813398"/>
              <a:gd name="connsiteX3" fmla="*/ 1395664 w 5062957"/>
              <a:gd name="connsiteY3" fmla="*/ 4740442 h 6813398"/>
              <a:gd name="connsiteX4" fmla="*/ 1973179 w 5062957"/>
              <a:gd name="connsiteY4" fmla="*/ 4307305 h 6813398"/>
              <a:gd name="connsiteX5" fmla="*/ 2791326 w 5062957"/>
              <a:gd name="connsiteY5" fmla="*/ 4475747 h 6813398"/>
              <a:gd name="connsiteX6" fmla="*/ 2935705 w 5062957"/>
              <a:gd name="connsiteY6" fmla="*/ 4932947 h 6813398"/>
              <a:gd name="connsiteX7" fmla="*/ 3056021 w 5062957"/>
              <a:gd name="connsiteY7" fmla="*/ 5390147 h 6813398"/>
              <a:gd name="connsiteX8" fmla="*/ 3561347 w 5062957"/>
              <a:gd name="connsiteY8" fmla="*/ 5462337 h 6813398"/>
              <a:gd name="connsiteX9" fmla="*/ 3826042 w 5062957"/>
              <a:gd name="connsiteY9" fmla="*/ 4740442 h 6813398"/>
              <a:gd name="connsiteX10" fmla="*/ 4186989 w 5062957"/>
              <a:gd name="connsiteY10" fmla="*/ 4259179 h 6813398"/>
              <a:gd name="connsiteX11" fmla="*/ 4860758 w 5062957"/>
              <a:gd name="connsiteY11" fmla="*/ 3994484 h 6813398"/>
              <a:gd name="connsiteX12" fmla="*/ 5053263 w 5062957"/>
              <a:gd name="connsiteY12" fmla="*/ 3561347 h 6813398"/>
              <a:gd name="connsiteX13" fmla="*/ 4620126 w 5062957"/>
              <a:gd name="connsiteY13" fmla="*/ 3128211 h 6813398"/>
              <a:gd name="connsiteX14" fmla="*/ 3657600 w 5062957"/>
              <a:gd name="connsiteY14" fmla="*/ 2815390 h 6813398"/>
              <a:gd name="connsiteX15" fmla="*/ 2743200 w 5062957"/>
              <a:gd name="connsiteY15" fmla="*/ 2165684 h 6813398"/>
              <a:gd name="connsiteX16" fmla="*/ 2237874 w 5062957"/>
              <a:gd name="connsiteY16" fmla="*/ 1491916 h 6813398"/>
              <a:gd name="connsiteX17" fmla="*/ 1925053 w 5062957"/>
              <a:gd name="connsiteY17" fmla="*/ 770021 h 6813398"/>
              <a:gd name="connsiteX18" fmla="*/ 1925053 w 5062957"/>
              <a:gd name="connsiteY18" fmla="*/ 409074 h 6813398"/>
              <a:gd name="connsiteX19" fmla="*/ 2141621 w 5062957"/>
              <a:gd name="connsiteY19" fmla="*/ 0 h 6813398"/>
              <a:gd name="connsiteX0" fmla="*/ 0 w 5062957"/>
              <a:gd name="connsiteY0" fmla="*/ 5895473 h 6813398"/>
              <a:gd name="connsiteX1" fmla="*/ 312821 w 5062957"/>
              <a:gd name="connsiteY1" fmla="*/ 6809874 h 6813398"/>
              <a:gd name="connsiteX2" fmla="*/ 601579 w 5062957"/>
              <a:gd name="connsiteY2" fmla="*/ 5991726 h 6813398"/>
              <a:gd name="connsiteX3" fmla="*/ 1275349 w 5062957"/>
              <a:gd name="connsiteY3" fmla="*/ 4812632 h 6813398"/>
              <a:gd name="connsiteX4" fmla="*/ 1973179 w 5062957"/>
              <a:gd name="connsiteY4" fmla="*/ 4307305 h 6813398"/>
              <a:gd name="connsiteX5" fmla="*/ 2791326 w 5062957"/>
              <a:gd name="connsiteY5" fmla="*/ 4475747 h 6813398"/>
              <a:gd name="connsiteX6" fmla="*/ 2935705 w 5062957"/>
              <a:gd name="connsiteY6" fmla="*/ 4932947 h 6813398"/>
              <a:gd name="connsiteX7" fmla="*/ 3056021 w 5062957"/>
              <a:gd name="connsiteY7" fmla="*/ 5390147 h 6813398"/>
              <a:gd name="connsiteX8" fmla="*/ 3561347 w 5062957"/>
              <a:gd name="connsiteY8" fmla="*/ 5462337 h 6813398"/>
              <a:gd name="connsiteX9" fmla="*/ 3826042 w 5062957"/>
              <a:gd name="connsiteY9" fmla="*/ 4740442 h 6813398"/>
              <a:gd name="connsiteX10" fmla="*/ 4186989 w 5062957"/>
              <a:gd name="connsiteY10" fmla="*/ 4259179 h 6813398"/>
              <a:gd name="connsiteX11" fmla="*/ 4860758 w 5062957"/>
              <a:gd name="connsiteY11" fmla="*/ 3994484 h 6813398"/>
              <a:gd name="connsiteX12" fmla="*/ 5053263 w 5062957"/>
              <a:gd name="connsiteY12" fmla="*/ 3561347 h 6813398"/>
              <a:gd name="connsiteX13" fmla="*/ 4620126 w 5062957"/>
              <a:gd name="connsiteY13" fmla="*/ 3128211 h 6813398"/>
              <a:gd name="connsiteX14" fmla="*/ 3657600 w 5062957"/>
              <a:gd name="connsiteY14" fmla="*/ 2815390 h 6813398"/>
              <a:gd name="connsiteX15" fmla="*/ 2743200 w 5062957"/>
              <a:gd name="connsiteY15" fmla="*/ 2165684 h 6813398"/>
              <a:gd name="connsiteX16" fmla="*/ 2237874 w 5062957"/>
              <a:gd name="connsiteY16" fmla="*/ 1491916 h 6813398"/>
              <a:gd name="connsiteX17" fmla="*/ 1925053 w 5062957"/>
              <a:gd name="connsiteY17" fmla="*/ 770021 h 6813398"/>
              <a:gd name="connsiteX18" fmla="*/ 1925053 w 5062957"/>
              <a:gd name="connsiteY18" fmla="*/ 409074 h 6813398"/>
              <a:gd name="connsiteX19" fmla="*/ 2141621 w 5062957"/>
              <a:gd name="connsiteY19" fmla="*/ 0 h 6813398"/>
              <a:gd name="connsiteX0" fmla="*/ 0 w 5062957"/>
              <a:gd name="connsiteY0" fmla="*/ 5895473 h 6813669"/>
              <a:gd name="connsiteX1" fmla="*/ 312821 w 5062957"/>
              <a:gd name="connsiteY1" fmla="*/ 6809874 h 6813669"/>
              <a:gd name="connsiteX2" fmla="*/ 673769 w 5062957"/>
              <a:gd name="connsiteY2" fmla="*/ 6039852 h 6813669"/>
              <a:gd name="connsiteX3" fmla="*/ 1275349 w 5062957"/>
              <a:gd name="connsiteY3" fmla="*/ 4812632 h 6813669"/>
              <a:gd name="connsiteX4" fmla="*/ 1973179 w 5062957"/>
              <a:gd name="connsiteY4" fmla="*/ 4307305 h 6813669"/>
              <a:gd name="connsiteX5" fmla="*/ 2791326 w 5062957"/>
              <a:gd name="connsiteY5" fmla="*/ 4475747 h 6813669"/>
              <a:gd name="connsiteX6" fmla="*/ 2935705 w 5062957"/>
              <a:gd name="connsiteY6" fmla="*/ 4932947 h 6813669"/>
              <a:gd name="connsiteX7" fmla="*/ 3056021 w 5062957"/>
              <a:gd name="connsiteY7" fmla="*/ 5390147 h 6813669"/>
              <a:gd name="connsiteX8" fmla="*/ 3561347 w 5062957"/>
              <a:gd name="connsiteY8" fmla="*/ 5462337 h 6813669"/>
              <a:gd name="connsiteX9" fmla="*/ 3826042 w 5062957"/>
              <a:gd name="connsiteY9" fmla="*/ 4740442 h 6813669"/>
              <a:gd name="connsiteX10" fmla="*/ 4186989 w 5062957"/>
              <a:gd name="connsiteY10" fmla="*/ 4259179 h 6813669"/>
              <a:gd name="connsiteX11" fmla="*/ 4860758 w 5062957"/>
              <a:gd name="connsiteY11" fmla="*/ 3994484 h 6813669"/>
              <a:gd name="connsiteX12" fmla="*/ 5053263 w 5062957"/>
              <a:gd name="connsiteY12" fmla="*/ 3561347 h 6813669"/>
              <a:gd name="connsiteX13" fmla="*/ 4620126 w 5062957"/>
              <a:gd name="connsiteY13" fmla="*/ 3128211 h 6813669"/>
              <a:gd name="connsiteX14" fmla="*/ 3657600 w 5062957"/>
              <a:gd name="connsiteY14" fmla="*/ 2815390 h 6813669"/>
              <a:gd name="connsiteX15" fmla="*/ 2743200 w 5062957"/>
              <a:gd name="connsiteY15" fmla="*/ 2165684 h 6813669"/>
              <a:gd name="connsiteX16" fmla="*/ 2237874 w 5062957"/>
              <a:gd name="connsiteY16" fmla="*/ 1491916 h 6813669"/>
              <a:gd name="connsiteX17" fmla="*/ 1925053 w 5062957"/>
              <a:gd name="connsiteY17" fmla="*/ 770021 h 6813669"/>
              <a:gd name="connsiteX18" fmla="*/ 1925053 w 5062957"/>
              <a:gd name="connsiteY18" fmla="*/ 409074 h 6813669"/>
              <a:gd name="connsiteX19" fmla="*/ 2141621 w 5062957"/>
              <a:gd name="connsiteY19" fmla="*/ 0 h 6813669"/>
              <a:gd name="connsiteX0" fmla="*/ 0 w 5062957"/>
              <a:gd name="connsiteY0" fmla="*/ 5895473 h 6551722"/>
              <a:gd name="connsiteX1" fmla="*/ 385011 w 5062957"/>
              <a:gd name="connsiteY1" fmla="*/ 6545179 h 6551722"/>
              <a:gd name="connsiteX2" fmla="*/ 673769 w 5062957"/>
              <a:gd name="connsiteY2" fmla="*/ 6039852 h 6551722"/>
              <a:gd name="connsiteX3" fmla="*/ 1275349 w 5062957"/>
              <a:gd name="connsiteY3" fmla="*/ 4812632 h 6551722"/>
              <a:gd name="connsiteX4" fmla="*/ 1973179 w 5062957"/>
              <a:gd name="connsiteY4" fmla="*/ 4307305 h 6551722"/>
              <a:gd name="connsiteX5" fmla="*/ 2791326 w 5062957"/>
              <a:gd name="connsiteY5" fmla="*/ 4475747 h 6551722"/>
              <a:gd name="connsiteX6" fmla="*/ 2935705 w 5062957"/>
              <a:gd name="connsiteY6" fmla="*/ 4932947 h 6551722"/>
              <a:gd name="connsiteX7" fmla="*/ 3056021 w 5062957"/>
              <a:gd name="connsiteY7" fmla="*/ 5390147 h 6551722"/>
              <a:gd name="connsiteX8" fmla="*/ 3561347 w 5062957"/>
              <a:gd name="connsiteY8" fmla="*/ 5462337 h 6551722"/>
              <a:gd name="connsiteX9" fmla="*/ 3826042 w 5062957"/>
              <a:gd name="connsiteY9" fmla="*/ 4740442 h 6551722"/>
              <a:gd name="connsiteX10" fmla="*/ 4186989 w 5062957"/>
              <a:gd name="connsiteY10" fmla="*/ 4259179 h 6551722"/>
              <a:gd name="connsiteX11" fmla="*/ 4860758 w 5062957"/>
              <a:gd name="connsiteY11" fmla="*/ 3994484 h 6551722"/>
              <a:gd name="connsiteX12" fmla="*/ 5053263 w 5062957"/>
              <a:gd name="connsiteY12" fmla="*/ 3561347 h 6551722"/>
              <a:gd name="connsiteX13" fmla="*/ 4620126 w 5062957"/>
              <a:gd name="connsiteY13" fmla="*/ 3128211 h 6551722"/>
              <a:gd name="connsiteX14" fmla="*/ 3657600 w 5062957"/>
              <a:gd name="connsiteY14" fmla="*/ 2815390 h 6551722"/>
              <a:gd name="connsiteX15" fmla="*/ 2743200 w 5062957"/>
              <a:gd name="connsiteY15" fmla="*/ 2165684 h 6551722"/>
              <a:gd name="connsiteX16" fmla="*/ 2237874 w 5062957"/>
              <a:gd name="connsiteY16" fmla="*/ 1491916 h 6551722"/>
              <a:gd name="connsiteX17" fmla="*/ 1925053 w 5062957"/>
              <a:gd name="connsiteY17" fmla="*/ 770021 h 6551722"/>
              <a:gd name="connsiteX18" fmla="*/ 1925053 w 5062957"/>
              <a:gd name="connsiteY18" fmla="*/ 409074 h 6551722"/>
              <a:gd name="connsiteX19" fmla="*/ 2141621 w 5062957"/>
              <a:gd name="connsiteY19" fmla="*/ 0 h 6551722"/>
              <a:gd name="connsiteX0" fmla="*/ 0 w 5062957"/>
              <a:gd name="connsiteY0" fmla="*/ 5895473 h 6545179"/>
              <a:gd name="connsiteX1" fmla="*/ 385011 w 5062957"/>
              <a:gd name="connsiteY1" fmla="*/ 6545179 h 6545179"/>
              <a:gd name="connsiteX2" fmla="*/ 673769 w 5062957"/>
              <a:gd name="connsiteY2" fmla="*/ 6039852 h 6545179"/>
              <a:gd name="connsiteX3" fmla="*/ 1275349 w 5062957"/>
              <a:gd name="connsiteY3" fmla="*/ 4812632 h 6545179"/>
              <a:gd name="connsiteX4" fmla="*/ 1973179 w 5062957"/>
              <a:gd name="connsiteY4" fmla="*/ 4307305 h 6545179"/>
              <a:gd name="connsiteX5" fmla="*/ 2791326 w 5062957"/>
              <a:gd name="connsiteY5" fmla="*/ 4475747 h 6545179"/>
              <a:gd name="connsiteX6" fmla="*/ 2935705 w 5062957"/>
              <a:gd name="connsiteY6" fmla="*/ 4932947 h 6545179"/>
              <a:gd name="connsiteX7" fmla="*/ 3056021 w 5062957"/>
              <a:gd name="connsiteY7" fmla="*/ 5390147 h 6545179"/>
              <a:gd name="connsiteX8" fmla="*/ 3561347 w 5062957"/>
              <a:gd name="connsiteY8" fmla="*/ 5462337 h 6545179"/>
              <a:gd name="connsiteX9" fmla="*/ 3826042 w 5062957"/>
              <a:gd name="connsiteY9" fmla="*/ 4740442 h 6545179"/>
              <a:gd name="connsiteX10" fmla="*/ 4186989 w 5062957"/>
              <a:gd name="connsiteY10" fmla="*/ 4259179 h 6545179"/>
              <a:gd name="connsiteX11" fmla="*/ 4860758 w 5062957"/>
              <a:gd name="connsiteY11" fmla="*/ 3994484 h 6545179"/>
              <a:gd name="connsiteX12" fmla="*/ 5053263 w 5062957"/>
              <a:gd name="connsiteY12" fmla="*/ 3561347 h 6545179"/>
              <a:gd name="connsiteX13" fmla="*/ 4620126 w 5062957"/>
              <a:gd name="connsiteY13" fmla="*/ 3128211 h 6545179"/>
              <a:gd name="connsiteX14" fmla="*/ 3657600 w 5062957"/>
              <a:gd name="connsiteY14" fmla="*/ 2815390 h 6545179"/>
              <a:gd name="connsiteX15" fmla="*/ 2743200 w 5062957"/>
              <a:gd name="connsiteY15" fmla="*/ 2165684 h 6545179"/>
              <a:gd name="connsiteX16" fmla="*/ 2237874 w 5062957"/>
              <a:gd name="connsiteY16" fmla="*/ 1491916 h 6545179"/>
              <a:gd name="connsiteX17" fmla="*/ 1925053 w 5062957"/>
              <a:gd name="connsiteY17" fmla="*/ 770021 h 6545179"/>
              <a:gd name="connsiteX18" fmla="*/ 1925053 w 5062957"/>
              <a:gd name="connsiteY18" fmla="*/ 409074 h 6545179"/>
              <a:gd name="connsiteX19" fmla="*/ 2141621 w 5062957"/>
              <a:gd name="connsiteY19" fmla="*/ 0 h 6545179"/>
              <a:gd name="connsiteX0" fmla="*/ 0 w 5062957"/>
              <a:gd name="connsiteY0" fmla="*/ 5895473 h 6547014"/>
              <a:gd name="connsiteX1" fmla="*/ 385011 w 5062957"/>
              <a:gd name="connsiteY1" fmla="*/ 6545179 h 6547014"/>
              <a:gd name="connsiteX2" fmla="*/ 673769 w 5062957"/>
              <a:gd name="connsiteY2" fmla="*/ 6039852 h 6547014"/>
              <a:gd name="connsiteX3" fmla="*/ 1275349 w 5062957"/>
              <a:gd name="connsiteY3" fmla="*/ 4812632 h 6547014"/>
              <a:gd name="connsiteX4" fmla="*/ 1973179 w 5062957"/>
              <a:gd name="connsiteY4" fmla="*/ 4307305 h 6547014"/>
              <a:gd name="connsiteX5" fmla="*/ 2791326 w 5062957"/>
              <a:gd name="connsiteY5" fmla="*/ 4475747 h 6547014"/>
              <a:gd name="connsiteX6" fmla="*/ 2935705 w 5062957"/>
              <a:gd name="connsiteY6" fmla="*/ 4932947 h 6547014"/>
              <a:gd name="connsiteX7" fmla="*/ 3056021 w 5062957"/>
              <a:gd name="connsiteY7" fmla="*/ 5390147 h 6547014"/>
              <a:gd name="connsiteX8" fmla="*/ 3561347 w 5062957"/>
              <a:gd name="connsiteY8" fmla="*/ 5462337 h 6547014"/>
              <a:gd name="connsiteX9" fmla="*/ 3826042 w 5062957"/>
              <a:gd name="connsiteY9" fmla="*/ 4740442 h 6547014"/>
              <a:gd name="connsiteX10" fmla="*/ 4186989 w 5062957"/>
              <a:gd name="connsiteY10" fmla="*/ 4259179 h 6547014"/>
              <a:gd name="connsiteX11" fmla="*/ 4860758 w 5062957"/>
              <a:gd name="connsiteY11" fmla="*/ 3994484 h 6547014"/>
              <a:gd name="connsiteX12" fmla="*/ 5053263 w 5062957"/>
              <a:gd name="connsiteY12" fmla="*/ 3561347 h 6547014"/>
              <a:gd name="connsiteX13" fmla="*/ 4620126 w 5062957"/>
              <a:gd name="connsiteY13" fmla="*/ 3128211 h 6547014"/>
              <a:gd name="connsiteX14" fmla="*/ 3657600 w 5062957"/>
              <a:gd name="connsiteY14" fmla="*/ 2815390 h 6547014"/>
              <a:gd name="connsiteX15" fmla="*/ 2743200 w 5062957"/>
              <a:gd name="connsiteY15" fmla="*/ 2165684 h 6547014"/>
              <a:gd name="connsiteX16" fmla="*/ 2237874 w 5062957"/>
              <a:gd name="connsiteY16" fmla="*/ 1491916 h 6547014"/>
              <a:gd name="connsiteX17" fmla="*/ 1925053 w 5062957"/>
              <a:gd name="connsiteY17" fmla="*/ 770021 h 6547014"/>
              <a:gd name="connsiteX18" fmla="*/ 1925053 w 5062957"/>
              <a:gd name="connsiteY18" fmla="*/ 409074 h 6547014"/>
              <a:gd name="connsiteX19" fmla="*/ 2141621 w 5062957"/>
              <a:gd name="connsiteY19" fmla="*/ 0 h 6547014"/>
              <a:gd name="connsiteX0" fmla="*/ 0 w 4978736"/>
              <a:gd name="connsiteY0" fmla="*/ 5859378 h 6546919"/>
              <a:gd name="connsiteX1" fmla="*/ 300790 w 4978736"/>
              <a:gd name="connsiteY1" fmla="*/ 6545179 h 6546919"/>
              <a:gd name="connsiteX2" fmla="*/ 589548 w 4978736"/>
              <a:gd name="connsiteY2" fmla="*/ 6039852 h 6546919"/>
              <a:gd name="connsiteX3" fmla="*/ 1191128 w 4978736"/>
              <a:gd name="connsiteY3" fmla="*/ 4812632 h 6546919"/>
              <a:gd name="connsiteX4" fmla="*/ 1888958 w 4978736"/>
              <a:gd name="connsiteY4" fmla="*/ 4307305 h 6546919"/>
              <a:gd name="connsiteX5" fmla="*/ 2707105 w 4978736"/>
              <a:gd name="connsiteY5" fmla="*/ 4475747 h 6546919"/>
              <a:gd name="connsiteX6" fmla="*/ 2851484 w 4978736"/>
              <a:gd name="connsiteY6" fmla="*/ 4932947 h 6546919"/>
              <a:gd name="connsiteX7" fmla="*/ 2971800 w 4978736"/>
              <a:gd name="connsiteY7" fmla="*/ 5390147 h 6546919"/>
              <a:gd name="connsiteX8" fmla="*/ 3477126 w 4978736"/>
              <a:gd name="connsiteY8" fmla="*/ 5462337 h 6546919"/>
              <a:gd name="connsiteX9" fmla="*/ 3741821 w 4978736"/>
              <a:gd name="connsiteY9" fmla="*/ 4740442 h 6546919"/>
              <a:gd name="connsiteX10" fmla="*/ 4102768 w 4978736"/>
              <a:gd name="connsiteY10" fmla="*/ 4259179 h 6546919"/>
              <a:gd name="connsiteX11" fmla="*/ 4776537 w 4978736"/>
              <a:gd name="connsiteY11" fmla="*/ 3994484 h 6546919"/>
              <a:gd name="connsiteX12" fmla="*/ 4969042 w 4978736"/>
              <a:gd name="connsiteY12" fmla="*/ 3561347 h 6546919"/>
              <a:gd name="connsiteX13" fmla="*/ 4535905 w 4978736"/>
              <a:gd name="connsiteY13" fmla="*/ 3128211 h 6546919"/>
              <a:gd name="connsiteX14" fmla="*/ 3573379 w 4978736"/>
              <a:gd name="connsiteY14" fmla="*/ 2815390 h 6546919"/>
              <a:gd name="connsiteX15" fmla="*/ 2658979 w 4978736"/>
              <a:gd name="connsiteY15" fmla="*/ 2165684 h 6546919"/>
              <a:gd name="connsiteX16" fmla="*/ 2153653 w 4978736"/>
              <a:gd name="connsiteY16" fmla="*/ 1491916 h 6546919"/>
              <a:gd name="connsiteX17" fmla="*/ 1840832 w 4978736"/>
              <a:gd name="connsiteY17" fmla="*/ 770021 h 6546919"/>
              <a:gd name="connsiteX18" fmla="*/ 1840832 w 4978736"/>
              <a:gd name="connsiteY18" fmla="*/ 409074 h 6546919"/>
              <a:gd name="connsiteX19" fmla="*/ 2057400 w 4978736"/>
              <a:gd name="connsiteY19" fmla="*/ 0 h 6546919"/>
              <a:gd name="connsiteX0" fmla="*/ 0 w 4978736"/>
              <a:gd name="connsiteY0" fmla="*/ 5859378 h 6557683"/>
              <a:gd name="connsiteX1" fmla="*/ 36094 w 4978736"/>
              <a:gd name="connsiteY1" fmla="*/ 6352675 h 6557683"/>
              <a:gd name="connsiteX2" fmla="*/ 300790 w 4978736"/>
              <a:gd name="connsiteY2" fmla="*/ 6545179 h 6557683"/>
              <a:gd name="connsiteX3" fmla="*/ 589548 w 4978736"/>
              <a:gd name="connsiteY3" fmla="*/ 6039852 h 6557683"/>
              <a:gd name="connsiteX4" fmla="*/ 1191128 w 4978736"/>
              <a:gd name="connsiteY4" fmla="*/ 4812632 h 6557683"/>
              <a:gd name="connsiteX5" fmla="*/ 1888958 w 4978736"/>
              <a:gd name="connsiteY5" fmla="*/ 4307305 h 6557683"/>
              <a:gd name="connsiteX6" fmla="*/ 2707105 w 4978736"/>
              <a:gd name="connsiteY6" fmla="*/ 4475747 h 6557683"/>
              <a:gd name="connsiteX7" fmla="*/ 2851484 w 4978736"/>
              <a:gd name="connsiteY7" fmla="*/ 4932947 h 6557683"/>
              <a:gd name="connsiteX8" fmla="*/ 2971800 w 4978736"/>
              <a:gd name="connsiteY8" fmla="*/ 5390147 h 6557683"/>
              <a:gd name="connsiteX9" fmla="*/ 3477126 w 4978736"/>
              <a:gd name="connsiteY9" fmla="*/ 5462337 h 6557683"/>
              <a:gd name="connsiteX10" fmla="*/ 3741821 w 4978736"/>
              <a:gd name="connsiteY10" fmla="*/ 4740442 h 6557683"/>
              <a:gd name="connsiteX11" fmla="*/ 4102768 w 4978736"/>
              <a:gd name="connsiteY11" fmla="*/ 4259179 h 6557683"/>
              <a:gd name="connsiteX12" fmla="*/ 4776537 w 4978736"/>
              <a:gd name="connsiteY12" fmla="*/ 3994484 h 6557683"/>
              <a:gd name="connsiteX13" fmla="*/ 4969042 w 4978736"/>
              <a:gd name="connsiteY13" fmla="*/ 3561347 h 6557683"/>
              <a:gd name="connsiteX14" fmla="*/ 4535905 w 4978736"/>
              <a:gd name="connsiteY14" fmla="*/ 3128211 h 6557683"/>
              <a:gd name="connsiteX15" fmla="*/ 3573379 w 4978736"/>
              <a:gd name="connsiteY15" fmla="*/ 2815390 h 6557683"/>
              <a:gd name="connsiteX16" fmla="*/ 2658979 w 4978736"/>
              <a:gd name="connsiteY16" fmla="*/ 2165684 h 6557683"/>
              <a:gd name="connsiteX17" fmla="*/ 2153653 w 4978736"/>
              <a:gd name="connsiteY17" fmla="*/ 1491916 h 6557683"/>
              <a:gd name="connsiteX18" fmla="*/ 1840832 w 4978736"/>
              <a:gd name="connsiteY18" fmla="*/ 770021 h 6557683"/>
              <a:gd name="connsiteX19" fmla="*/ 1840832 w 4978736"/>
              <a:gd name="connsiteY19" fmla="*/ 409074 h 6557683"/>
              <a:gd name="connsiteX20" fmla="*/ 2057400 w 4978736"/>
              <a:gd name="connsiteY20" fmla="*/ 0 h 65576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978736" h="6557683">
                <a:moveTo>
                  <a:pt x="0" y="5859378"/>
                </a:moveTo>
                <a:cubicBezTo>
                  <a:pt x="12031" y="5943599"/>
                  <a:pt x="-14038" y="6238375"/>
                  <a:pt x="36094" y="6352675"/>
                </a:cubicBezTo>
                <a:cubicBezTo>
                  <a:pt x="86226" y="6466975"/>
                  <a:pt x="214563" y="6599321"/>
                  <a:pt x="300790" y="6545179"/>
                </a:cubicBezTo>
                <a:cubicBezTo>
                  <a:pt x="753979" y="6529137"/>
                  <a:pt x="417095" y="6284494"/>
                  <a:pt x="589548" y="6039852"/>
                </a:cubicBezTo>
                <a:cubicBezTo>
                  <a:pt x="762001" y="5795210"/>
                  <a:pt x="990602" y="5025190"/>
                  <a:pt x="1191128" y="4812632"/>
                </a:cubicBezTo>
                <a:cubicBezTo>
                  <a:pt x="1391654" y="4600074"/>
                  <a:pt x="1636295" y="4363453"/>
                  <a:pt x="1888958" y="4307305"/>
                </a:cubicBezTo>
                <a:cubicBezTo>
                  <a:pt x="2141621" y="4251157"/>
                  <a:pt x="2546684" y="4371473"/>
                  <a:pt x="2707105" y="4475747"/>
                </a:cubicBezTo>
                <a:cubicBezTo>
                  <a:pt x="2867526" y="4580021"/>
                  <a:pt x="2807368" y="4780547"/>
                  <a:pt x="2851484" y="4932947"/>
                </a:cubicBezTo>
                <a:cubicBezTo>
                  <a:pt x="2895600" y="5085347"/>
                  <a:pt x="2867526" y="5301915"/>
                  <a:pt x="2971800" y="5390147"/>
                </a:cubicBezTo>
                <a:cubicBezTo>
                  <a:pt x="3076074" y="5478379"/>
                  <a:pt x="3348789" y="5570621"/>
                  <a:pt x="3477126" y="5462337"/>
                </a:cubicBezTo>
                <a:cubicBezTo>
                  <a:pt x="3605463" y="5354053"/>
                  <a:pt x="3637547" y="4940968"/>
                  <a:pt x="3741821" y="4740442"/>
                </a:cubicBezTo>
                <a:cubicBezTo>
                  <a:pt x="3846095" y="4539916"/>
                  <a:pt x="3930315" y="4383505"/>
                  <a:pt x="4102768" y="4259179"/>
                </a:cubicBezTo>
                <a:cubicBezTo>
                  <a:pt x="4275221" y="4134853"/>
                  <a:pt x="4632158" y="4110789"/>
                  <a:pt x="4776537" y="3994484"/>
                </a:cubicBezTo>
                <a:cubicBezTo>
                  <a:pt x="4920916" y="3878179"/>
                  <a:pt x="5009147" y="3705726"/>
                  <a:pt x="4969042" y="3561347"/>
                </a:cubicBezTo>
                <a:cubicBezTo>
                  <a:pt x="4928937" y="3416968"/>
                  <a:pt x="4768515" y="3252537"/>
                  <a:pt x="4535905" y="3128211"/>
                </a:cubicBezTo>
                <a:cubicBezTo>
                  <a:pt x="4303295" y="3003885"/>
                  <a:pt x="3886200" y="2975811"/>
                  <a:pt x="3573379" y="2815390"/>
                </a:cubicBezTo>
                <a:cubicBezTo>
                  <a:pt x="3260558" y="2654969"/>
                  <a:pt x="2895600" y="2386263"/>
                  <a:pt x="2658979" y="2165684"/>
                </a:cubicBezTo>
                <a:cubicBezTo>
                  <a:pt x="2422358" y="1945105"/>
                  <a:pt x="2290011" y="1724526"/>
                  <a:pt x="2153653" y="1491916"/>
                </a:cubicBezTo>
                <a:cubicBezTo>
                  <a:pt x="2017295" y="1259306"/>
                  <a:pt x="1892969" y="950495"/>
                  <a:pt x="1840832" y="770021"/>
                </a:cubicBezTo>
                <a:cubicBezTo>
                  <a:pt x="1788695" y="589547"/>
                  <a:pt x="1804737" y="537411"/>
                  <a:pt x="1840832" y="409074"/>
                </a:cubicBezTo>
                <a:cubicBezTo>
                  <a:pt x="1876927" y="280737"/>
                  <a:pt x="1967163" y="140368"/>
                  <a:pt x="205740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A14C2B5C-B676-4BFD-AEB9-359B49396052}"/>
              </a:ext>
            </a:extLst>
          </p:cNvPr>
          <p:cNvSpPr/>
          <p:nvPr/>
        </p:nvSpPr>
        <p:spPr>
          <a:xfrm>
            <a:off x="20140863" y="998622"/>
            <a:ext cx="6930190" cy="3290493"/>
          </a:xfrm>
          <a:custGeom>
            <a:avLst/>
            <a:gdLst>
              <a:gd name="connsiteX0" fmla="*/ 6930190 w 6930190"/>
              <a:gd name="connsiteY0" fmla="*/ 372978 h 3290493"/>
              <a:gd name="connsiteX1" fmla="*/ 5342021 w 6930190"/>
              <a:gd name="connsiteY1" fmla="*/ 84220 h 3290493"/>
              <a:gd name="connsiteX2" fmla="*/ 4644190 w 6930190"/>
              <a:gd name="connsiteY2" fmla="*/ 12031 h 3290493"/>
              <a:gd name="connsiteX3" fmla="*/ 4211053 w 6930190"/>
              <a:gd name="connsiteY3" fmla="*/ 36094 h 3290493"/>
              <a:gd name="connsiteX4" fmla="*/ 3898232 w 6930190"/>
              <a:gd name="connsiteY4" fmla="*/ 348915 h 3290493"/>
              <a:gd name="connsiteX5" fmla="*/ 3561348 w 6930190"/>
              <a:gd name="connsiteY5" fmla="*/ 782052 h 3290493"/>
              <a:gd name="connsiteX6" fmla="*/ 3368842 w 6930190"/>
              <a:gd name="connsiteY6" fmla="*/ 1311441 h 3290493"/>
              <a:gd name="connsiteX7" fmla="*/ 3200400 w 6930190"/>
              <a:gd name="connsiteY7" fmla="*/ 1864894 h 3290493"/>
              <a:gd name="connsiteX8" fmla="*/ 3224463 w 6930190"/>
              <a:gd name="connsiteY8" fmla="*/ 2442410 h 3290493"/>
              <a:gd name="connsiteX9" fmla="*/ 3248526 w 6930190"/>
              <a:gd name="connsiteY9" fmla="*/ 2899610 h 3290493"/>
              <a:gd name="connsiteX10" fmla="*/ 2911642 w 6930190"/>
              <a:gd name="connsiteY10" fmla="*/ 3284620 h 3290493"/>
              <a:gd name="connsiteX11" fmla="*/ 2550695 w 6930190"/>
              <a:gd name="connsiteY11" fmla="*/ 3043989 h 3290493"/>
              <a:gd name="connsiteX12" fmla="*/ 2334126 w 6930190"/>
              <a:gd name="connsiteY12" fmla="*/ 1961146 h 3290493"/>
              <a:gd name="connsiteX13" fmla="*/ 2093495 w 6930190"/>
              <a:gd name="connsiteY13" fmla="*/ 1383631 h 3290493"/>
              <a:gd name="connsiteX14" fmla="*/ 1804737 w 6930190"/>
              <a:gd name="connsiteY14" fmla="*/ 685799 h 3290493"/>
              <a:gd name="connsiteX15" fmla="*/ 1347537 w 6930190"/>
              <a:gd name="connsiteY15" fmla="*/ 372978 h 3290493"/>
              <a:gd name="connsiteX16" fmla="*/ 625642 w 6930190"/>
              <a:gd name="connsiteY16" fmla="*/ 397041 h 3290493"/>
              <a:gd name="connsiteX17" fmla="*/ 0 w 6930190"/>
              <a:gd name="connsiteY17" fmla="*/ 830178 h 3290493"/>
              <a:gd name="connsiteX0" fmla="*/ 6930190 w 6930190"/>
              <a:gd name="connsiteY0" fmla="*/ 685799 h 3290493"/>
              <a:gd name="connsiteX1" fmla="*/ 5342021 w 6930190"/>
              <a:gd name="connsiteY1" fmla="*/ 84220 h 3290493"/>
              <a:gd name="connsiteX2" fmla="*/ 4644190 w 6930190"/>
              <a:gd name="connsiteY2" fmla="*/ 12031 h 3290493"/>
              <a:gd name="connsiteX3" fmla="*/ 4211053 w 6930190"/>
              <a:gd name="connsiteY3" fmla="*/ 36094 h 3290493"/>
              <a:gd name="connsiteX4" fmla="*/ 3898232 w 6930190"/>
              <a:gd name="connsiteY4" fmla="*/ 348915 h 3290493"/>
              <a:gd name="connsiteX5" fmla="*/ 3561348 w 6930190"/>
              <a:gd name="connsiteY5" fmla="*/ 782052 h 3290493"/>
              <a:gd name="connsiteX6" fmla="*/ 3368842 w 6930190"/>
              <a:gd name="connsiteY6" fmla="*/ 1311441 h 3290493"/>
              <a:gd name="connsiteX7" fmla="*/ 3200400 w 6930190"/>
              <a:gd name="connsiteY7" fmla="*/ 1864894 h 3290493"/>
              <a:gd name="connsiteX8" fmla="*/ 3224463 w 6930190"/>
              <a:gd name="connsiteY8" fmla="*/ 2442410 h 3290493"/>
              <a:gd name="connsiteX9" fmla="*/ 3248526 w 6930190"/>
              <a:gd name="connsiteY9" fmla="*/ 2899610 h 3290493"/>
              <a:gd name="connsiteX10" fmla="*/ 2911642 w 6930190"/>
              <a:gd name="connsiteY10" fmla="*/ 3284620 h 3290493"/>
              <a:gd name="connsiteX11" fmla="*/ 2550695 w 6930190"/>
              <a:gd name="connsiteY11" fmla="*/ 3043989 h 3290493"/>
              <a:gd name="connsiteX12" fmla="*/ 2334126 w 6930190"/>
              <a:gd name="connsiteY12" fmla="*/ 1961146 h 3290493"/>
              <a:gd name="connsiteX13" fmla="*/ 2093495 w 6930190"/>
              <a:gd name="connsiteY13" fmla="*/ 1383631 h 3290493"/>
              <a:gd name="connsiteX14" fmla="*/ 1804737 w 6930190"/>
              <a:gd name="connsiteY14" fmla="*/ 685799 h 3290493"/>
              <a:gd name="connsiteX15" fmla="*/ 1347537 w 6930190"/>
              <a:gd name="connsiteY15" fmla="*/ 372978 h 3290493"/>
              <a:gd name="connsiteX16" fmla="*/ 625642 w 6930190"/>
              <a:gd name="connsiteY16" fmla="*/ 397041 h 3290493"/>
              <a:gd name="connsiteX17" fmla="*/ 0 w 6930190"/>
              <a:gd name="connsiteY17" fmla="*/ 830178 h 3290493"/>
              <a:gd name="connsiteX0" fmla="*/ 6930190 w 6930190"/>
              <a:gd name="connsiteY0" fmla="*/ 685799 h 3290493"/>
              <a:gd name="connsiteX1" fmla="*/ 6184232 w 6930190"/>
              <a:gd name="connsiteY1" fmla="*/ 180473 h 3290493"/>
              <a:gd name="connsiteX2" fmla="*/ 5342021 w 6930190"/>
              <a:gd name="connsiteY2" fmla="*/ 84220 h 3290493"/>
              <a:gd name="connsiteX3" fmla="*/ 4644190 w 6930190"/>
              <a:gd name="connsiteY3" fmla="*/ 12031 h 3290493"/>
              <a:gd name="connsiteX4" fmla="*/ 4211053 w 6930190"/>
              <a:gd name="connsiteY4" fmla="*/ 36094 h 3290493"/>
              <a:gd name="connsiteX5" fmla="*/ 3898232 w 6930190"/>
              <a:gd name="connsiteY5" fmla="*/ 348915 h 3290493"/>
              <a:gd name="connsiteX6" fmla="*/ 3561348 w 6930190"/>
              <a:gd name="connsiteY6" fmla="*/ 782052 h 3290493"/>
              <a:gd name="connsiteX7" fmla="*/ 3368842 w 6930190"/>
              <a:gd name="connsiteY7" fmla="*/ 1311441 h 3290493"/>
              <a:gd name="connsiteX8" fmla="*/ 3200400 w 6930190"/>
              <a:gd name="connsiteY8" fmla="*/ 1864894 h 3290493"/>
              <a:gd name="connsiteX9" fmla="*/ 3224463 w 6930190"/>
              <a:gd name="connsiteY9" fmla="*/ 2442410 h 3290493"/>
              <a:gd name="connsiteX10" fmla="*/ 3248526 w 6930190"/>
              <a:gd name="connsiteY10" fmla="*/ 2899610 h 3290493"/>
              <a:gd name="connsiteX11" fmla="*/ 2911642 w 6930190"/>
              <a:gd name="connsiteY11" fmla="*/ 3284620 h 3290493"/>
              <a:gd name="connsiteX12" fmla="*/ 2550695 w 6930190"/>
              <a:gd name="connsiteY12" fmla="*/ 3043989 h 3290493"/>
              <a:gd name="connsiteX13" fmla="*/ 2334126 w 6930190"/>
              <a:gd name="connsiteY13" fmla="*/ 1961146 h 3290493"/>
              <a:gd name="connsiteX14" fmla="*/ 2093495 w 6930190"/>
              <a:gd name="connsiteY14" fmla="*/ 1383631 h 3290493"/>
              <a:gd name="connsiteX15" fmla="*/ 1804737 w 6930190"/>
              <a:gd name="connsiteY15" fmla="*/ 685799 h 3290493"/>
              <a:gd name="connsiteX16" fmla="*/ 1347537 w 6930190"/>
              <a:gd name="connsiteY16" fmla="*/ 372978 h 3290493"/>
              <a:gd name="connsiteX17" fmla="*/ 625642 w 6930190"/>
              <a:gd name="connsiteY17" fmla="*/ 397041 h 3290493"/>
              <a:gd name="connsiteX18" fmla="*/ 0 w 6930190"/>
              <a:gd name="connsiteY18" fmla="*/ 830178 h 3290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930190" h="3290493">
                <a:moveTo>
                  <a:pt x="6930190" y="685799"/>
                </a:moveTo>
                <a:cubicBezTo>
                  <a:pt x="6789822" y="633662"/>
                  <a:pt x="6448927" y="280736"/>
                  <a:pt x="6184232" y="180473"/>
                </a:cubicBezTo>
                <a:cubicBezTo>
                  <a:pt x="5919537" y="80210"/>
                  <a:pt x="5582652" y="144378"/>
                  <a:pt x="5342021" y="84220"/>
                </a:cubicBezTo>
                <a:cubicBezTo>
                  <a:pt x="4961021" y="24062"/>
                  <a:pt x="4832685" y="20052"/>
                  <a:pt x="4644190" y="12031"/>
                </a:cubicBezTo>
                <a:cubicBezTo>
                  <a:pt x="4455695" y="4010"/>
                  <a:pt x="4335379" y="-20053"/>
                  <a:pt x="4211053" y="36094"/>
                </a:cubicBezTo>
                <a:cubicBezTo>
                  <a:pt x="4086727" y="92241"/>
                  <a:pt x="4006516" y="224589"/>
                  <a:pt x="3898232" y="348915"/>
                </a:cubicBezTo>
                <a:cubicBezTo>
                  <a:pt x="3789948" y="473241"/>
                  <a:pt x="3649580" y="621631"/>
                  <a:pt x="3561348" y="782052"/>
                </a:cubicBezTo>
                <a:cubicBezTo>
                  <a:pt x="3473116" y="942473"/>
                  <a:pt x="3429000" y="1130967"/>
                  <a:pt x="3368842" y="1311441"/>
                </a:cubicBezTo>
                <a:cubicBezTo>
                  <a:pt x="3308684" y="1491915"/>
                  <a:pt x="3224463" y="1676399"/>
                  <a:pt x="3200400" y="1864894"/>
                </a:cubicBezTo>
                <a:cubicBezTo>
                  <a:pt x="3176337" y="2053389"/>
                  <a:pt x="3216442" y="2269957"/>
                  <a:pt x="3224463" y="2442410"/>
                </a:cubicBezTo>
                <a:cubicBezTo>
                  <a:pt x="3232484" y="2614863"/>
                  <a:pt x="3300663" y="2759242"/>
                  <a:pt x="3248526" y="2899610"/>
                </a:cubicBezTo>
                <a:cubicBezTo>
                  <a:pt x="3196389" y="3039978"/>
                  <a:pt x="3027947" y="3260557"/>
                  <a:pt x="2911642" y="3284620"/>
                </a:cubicBezTo>
                <a:cubicBezTo>
                  <a:pt x="2795337" y="3308683"/>
                  <a:pt x="2646948" y="3264568"/>
                  <a:pt x="2550695" y="3043989"/>
                </a:cubicBezTo>
                <a:cubicBezTo>
                  <a:pt x="2454442" y="2823410"/>
                  <a:pt x="2410326" y="2237872"/>
                  <a:pt x="2334126" y="1961146"/>
                </a:cubicBezTo>
                <a:cubicBezTo>
                  <a:pt x="2257926" y="1684420"/>
                  <a:pt x="2093495" y="1383631"/>
                  <a:pt x="2093495" y="1383631"/>
                </a:cubicBezTo>
                <a:cubicBezTo>
                  <a:pt x="2005264" y="1171073"/>
                  <a:pt x="1929063" y="854241"/>
                  <a:pt x="1804737" y="685799"/>
                </a:cubicBezTo>
                <a:cubicBezTo>
                  <a:pt x="1680411" y="517357"/>
                  <a:pt x="1544053" y="421104"/>
                  <a:pt x="1347537" y="372978"/>
                </a:cubicBezTo>
                <a:cubicBezTo>
                  <a:pt x="1151021" y="324852"/>
                  <a:pt x="850231" y="320841"/>
                  <a:pt x="625642" y="397041"/>
                </a:cubicBezTo>
                <a:cubicBezTo>
                  <a:pt x="401053" y="473241"/>
                  <a:pt x="200526" y="651709"/>
                  <a:pt x="0" y="830178"/>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72F2FAD7-BAD8-4AAE-BC82-8EA4674BC7D8}"/>
              </a:ext>
            </a:extLst>
          </p:cNvPr>
          <p:cNvSpPr/>
          <p:nvPr/>
        </p:nvSpPr>
        <p:spPr>
          <a:xfrm>
            <a:off x="433137" y="1946337"/>
            <a:ext cx="26589789" cy="11824774"/>
          </a:xfrm>
          <a:custGeom>
            <a:avLst/>
            <a:gdLst>
              <a:gd name="connsiteX0" fmla="*/ 0 w 24544421"/>
              <a:gd name="connsiteY0" fmla="*/ 9513212 h 12311522"/>
              <a:gd name="connsiteX1" fmla="*/ 409074 w 24544421"/>
              <a:gd name="connsiteY1" fmla="*/ 9465086 h 12311522"/>
              <a:gd name="connsiteX2" fmla="*/ 1155031 w 24544421"/>
              <a:gd name="connsiteY2" fmla="*/ 10018538 h 12311522"/>
              <a:gd name="connsiteX3" fmla="*/ 1660358 w 24544421"/>
              <a:gd name="connsiteY3" fmla="*/ 10692307 h 12311522"/>
              <a:gd name="connsiteX4" fmla="*/ 2598821 w 24544421"/>
              <a:gd name="connsiteY4" fmla="*/ 11799212 h 12311522"/>
              <a:gd name="connsiteX5" fmla="*/ 3657600 w 24544421"/>
              <a:gd name="connsiteY5" fmla="*/ 12304538 h 12311522"/>
              <a:gd name="connsiteX6" fmla="*/ 4668252 w 24544421"/>
              <a:gd name="connsiteY6" fmla="*/ 11462328 h 12311522"/>
              <a:gd name="connsiteX7" fmla="*/ 5630779 w 24544421"/>
              <a:gd name="connsiteY7" fmla="*/ 10427612 h 12311522"/>
              <a:gd name="connsiteX8" fmla="*/ 6328610 w 24544421"/>
              <a:gd name="connsiteY8" fmla="*/ 9489149 h 12311522"/>
              <a:gd name="connsiteX9" fmla="*/ 7339263 w 24544421"/>
              <a:gd name="connsiteY9" fmla="*/ 8695065 h 12311522"/>
              <a:gd name="connsiteX10" fmla="*/ 7796463 w 24544421"/>
              <a:gd name="connsiteY10" fmla="*/ 7925044 h 12311522"/>
              <a:gd name="connsiteX11" fmla="*/ 7940842 w 24544421"/>
              <a:gd name="connsiteY11" fmla="*/ 6938454 h 12311522"/>
              <a:gd name="connsiteX12" fmla="*/ 8253663 w 24544421"/>
              <a:gd name="connsiteY12" fmla="*/ 6577507 h 12311522"/>
              <a:gd name="connsiteX13" fmla="*/ 8807116 w 24544421"/>
              <a:gd name="connsiteY13" fmla="*/ 6457191 h 12311522"/>
              <a:gd name="connsiteX14" fmla="*/ 9504947 w 24544421"/>
              <a:gd name="connsiteY14" fmla="*/ 6770012 h 12311522"/>
              <a:gd name="connsiteX15" fmla="*/ 10058400 w 24544421"/>
              <a:gd name="connsiteY15" fmla="*/ 7347528 h 12311522"/>
              <a:gd name="connsiteX16" fmla="*/ 10226842 w 24544421"/>
              <a:gd name="connsiteY16" fmla="*/ 7828791 h 12311522"/>
              <a:gd name="connsiteX17" fmla="*/ 10250905 w 24544421"/>
              <a:gd name="connsiteY17" fmla="*/ 8189738 h 12311522"/>
              <a:gd name="connsiteX18" fmla="*/ 10154652 w 24544421"/>
              <a:gd name="connsiteY18" fmla="*/ 8911633 h 12311522"/>
              <a:gd name="connsiteX19" fmla="*/ 10106526 w 24544421"/>
              <a:gd name="connsiteY19" fmla="*/ 9489149 h 12311522"/>
              <a:gd name="connsiteX20" fmla="*/ 10202779 w 24544421"/>
              <a:gd name="connsiteY20" fmla="*/ 9898223 h 12311522"/>
              <a:gd name="connsiteX21" fmla="*/ 10250905 w 24544421"/>
              <a:gd name="connsiteY21" fmla="*/ 10475738 h 12311522"/>
              <a:gd name="connsiteX22" fmla="*/ 10371221 w 24544421"/>
              <a:gd name="connsiteY22" fmla="*/ 10668244 h 12311522"/>
              <a:gd name="connsiteX23" fmla="*/ 10948737 w 24544421"/>
              <a:gd name="connsiteY23" fmla="*/ 10331359 h 12311522"/>
              <a:gd name="connsiteX24" fmla="*/ 11285621 w 24544421"/>
              <a:gd name="connsiteY24" fmla="*/ 9633528 h 12311522"/>
              <a:gd name="connsiteX25" fmla="*/ 11478126 w 24544421"/>
              <a:gd name="connsiteY25" fmla="*/ 8983823 h 12311522"/>
              <a:gd name="connsiteX26" fmla="*/ 11742821 w 24544421"/>
              <a:gd name="connsiteY26" fmla="*/ 8454433 h 12311522"/>
              <a:gd name="connsiteX27" fmla="*/ 12344400 w 24544421"/>
              <a:gd name="connsiteY27" fmla="*/ 8213801 h 12311522"/>
              <a:gd name="connsiteX28" fmla="*/ 12609095 w 24544421"/>
              <a:gd name="connsiteY28" fmla="*/ 8622875 h 12311522"/>
              <a:gd name="connsiteX29" fmla="*/ 12633158 w 24544421"/>
              <a:gd name="connsiteY29" fmla="*/ 9152265 h 12311522"/>
              <a:gd name="connsiteX30" fmla="*/ 12849726 w 24544421"/>
              <a:gd name="connsiteY30" fmla="*/ 9585401 h 12311522"/>
              <a:gd name="connsiteX31" fmla="*/ 13403179 w 24544421"/>
              <a:gd name="connsiteY31" fmla="*/ 10042601 h 12311522"/>
              <a:gd name="connsiteX32" fmla="*/ 14341642 w 24544421"/>
              <a:gd name="connsiteY32" fmla="*/ 10090728 h 12311522"/>
              <a:gd name="connsiteX33" fmla="*/ 14943221 w 24544421"/>
              <a:gd name="connsiteY33" fmla="*/ 9753844 h 12311522"/>
              <a:gd name="connsiteX34" fmla="*/ 15280105 w 24544421"/>
              <a:gd name="connsiteY34" fmla="*/ 8935696 h 12311522"/>
              <a:gd name="connsiteX35" fmla="*/ 15496674 w 24544421"/>
              <a:gd name="connsiteY35" fmla="*/ 8165675 h 12311522"/>
              <a:gd name="connsiteX36" fmla="*/ 15929810 w 24544421"/>
              <a:gd name="connsiteY36" fmla="*/ 7371591 h 12311522"/>
              <a:gd name="connsiteX37" fmla="*/ 16699831 w 24544421"/>
              <a:gd name="connsiteY37" fmla="*/ 7082833 h 12311522"/>
              <a:gd name="connsiteX38" fmla="*/ 16868274 w 24544421"/>
              <a:gd name="connsiteY38" fmla="*/ 6625633 h 12311522"/>
              <a:gd name="connsiteX39" fmla="*/ 16603579 w 24544421"/>
              <a:gd name="connsiteY39" fmla="*/ 6216559 h 12311522"/>
              <a:gd name="connsiteX40" fmla="*/ 15665116 w 24544421"/>
              <a:gd name="connsiteY40" fmla="*/ 6312812 h 12311522"/>
              <a:gd name="connsiteX41" fmla="*/ 14750716 w 24544421"/>
              <a:gd name="connsiteY41" fmla="*/ 6144370 h 12311522"/>
              <a:gd name="connsiteX42" fmla="*/ 13884442 w 24544421"/>
              <a:gd name="connsiteY42" fmla="*/ 5735296 h 12311522"/>
              <a:gd name="connsiteX43" fmla="*/ 13379116 w 24544421"/>
              <a:gd name="connsiteY43" fmla="*/ 5205907 h 12311522"/>
              <a:gd name="connsiteX44" fmla="*/ 13475368 w 24544421"/>
              <a:gd name="connsiteY44" fmla="*/ 4604328 h 12311522"/>
              <a:gd name="connsiteX45" fmla="*/ 14173200 w 24544421"/>
              <a:gd name="connsiteY45" fmla="*/ 3930559 h 12311522"/>
              <a:gd name="connsiteX46" fmla="*/ 14750716 w 24544421"/>
              <a:gd name="connsiteY46" fmla="*/ 3521486 h 12311522"/>
              <a:gd name="connsiteX47" fmla="*/ 14967284 w 24544421"/>
              <a:gd name="connsiteY47" fmla="*/ 3088349 h 12311522"/>
              <a:gd name="connsiteX48" fmla="*/ 15376358 w 24544421"/>
              <a:gd name="connsiteY48" fmla="*/ 2871780 h 12311522"/>
              <a:gd name="connsiteX49" fmla="*/ 16026063 w 24544421"/>
              <a:gd name="connsiteY49" fmla="*/ 3136475 h 12311522"/>
              <a:gd name="connsiteX50" fmla="*/ 16483263 w 24544421"/>
              <a:gd name="connsiteY50" fmla="*/ 3834307 h 12311522"/>
              <a:gd name="connsiteX51" fmla="*/ 17060779 w 24544421"/>
              <a:gd name="connsiteY51" fmla="*/ 4339633 h 12311522"/>
              <a:gd name="connsiteX52" fmla="*/ 17566105 w 24544421"/>
              <a:gd name="connsiteY52" fmla="*/ 4147128 h 12311522"/>
              <a:gd name="connsiteX53" fmla="*/ 17927052 w 24544421"/>
              <a:gd name="connsiteY53" fmla="*/ 3882433 h 12311522"/>
              <a:gd name="connsiteX54" fmla="*/ 18023305 w 24544421"/>
              <a:gd name="connsiteY54" fmla="*/ 3064286 h 12311522"/>
              <a:gd name="connsiteX55" fmla="*/ 18504568 w 24544421"/>
              <a:gd name="connsiteY55" fmla="*/ 2510833 h 12311522"/>
              <a:gd name="connsiteX56" fmla="*/ 19250526 w 24544421"/>
              <a:gd name="connsiteY56" fmla="*/ 2149886 h 12311522"/>
              <a:gd name="connsiteX57" fmla="*/ 20285242 w 24544421"/>
              <a:gd name="connsiteY57" fmla="*/ 2390517 h 12311522"/>
              <a:gd name="connsiteX58" fmla="*/ 21440274 w 24544421"/>
              <a:gd name="connsiteY58" fmla="*/ 3016159 h 12311522"/>
              <a:gd name="connsiteX59" fmla="*/ 22956252 w 24544421"/>
              <a:gd name="connsiteY59" fmla="*/ 3256791 h 12311522"/>
              <a:gd name="connsiteX60" fmla="*/ 23678147 w 24544421"/>
              <a:gd name="connsiteY60" fmla="*/ 2775528 h 12311522"/>
              <a:gd name="connsiteX61" fmla="*/ 24207537 w 24544421"/>
              <a:gd name="connsiteY61" fmla="*/ 1692686 h 12311522"/>
              <a:gd name="connsiteX62" fmla="*/ 24039095 w 24544421"/>
              <a:gd name="connsiteY62" fmla="*/ 802349 h 12311522"/>
              <a:gd name="connsiteX63" fmla="*/ 23918779 w 24544421"/>
              <a:gd name="connsiteY63" fmla="*/ 345149 h 12311522"/>
              <a:gd name="connsiteX64" fmla="*/ 24063158 w 24544421"/>
              <a:gd name="connsiteY64" fmla="*/ 8265 h 12311522"/>
              <a:gd name="connsiteX65" fmla="*/ 24544421 w 24544421"/>
              <a:gd name="connsiteY65" fmla="*/ 80454 h 12311522"/>
              <a:gd name="connsiteX0" fmla="*/ 0 w 26589789"/>
              <a:gd name="connsiteY0" fmla="*/ 9505986 h 12304296"/>
              <a:gd name="connsiteX1" fmla="*/ 409074 w 26589789"/>
              <a:gd name="connsiteY1" fmla="*/ 9457860 h 12304296"/>
              <a:gd name="connsiteX2" fmla="*/ 1155031 w 26589789"/>
              <a:gd name="connsiteY2" fmla="*/ 10011312 h 12304296"/>
              <a:gd name="connsiteX3" fmla="*/ 1660358 w 26589789"/>
              <a:gd name="connsiteY3" fmla="*/ 10685081 h 12304296"/>
              <a:gd name="connsiteX4" fmla="*/ 2598821 w 26589789"/>
              <a:gd name="connsiteY4" fmla="*/ 11791986 h 12304296"/>
              <a:gd name="connsiteX5" fmla="*/ 3657600 w 26589789"/>
              <a:gd name="connsiteY5" fmla="*/ 12297312 h 12304296"/>
              <a:gd name="connsiteX6" fmla="*/ 4668252 w 26589789"/>
              <a:gd name="connsiteY6" fmla="*/ 11455102 h 12304296"/>
              <a:gd name="connsiteX7" fmla="*/ 5630779 w 26589789"/>
              <a:gd name="connsiteY7" fmla="*/ 10420386 h 12304296"/>
              <a:gd name="connsiteX8" fmla="*/ 6328610 w 26589789"/>
              <a:gd name="connsiteY8" fmla="*/ 9481923 h 12304296"/>
              <a:gd name="connsiteX9" fmla="*/ 7339263 w 26589789"/>
              <a:gd name="connsiteY9" fmla="*/ 8687839 h 12304296"/>
              <a:gd name="connsiteX10" fmla="*/ 7796463 w 26589789"/>
              <a:gd name="connsiteY10" fmla="*/ 7917818 h 12304296"/>
              <a:gd name="connsiteX11" fmla="*/ 7940842 w 26589789"/>
              <a:gd name="connsiteY11" fmla="*/ 6931228 h 12304296"/>
              <a:gd name="connsiteX12" fmla="*/ 8253663 w 26589789"/>
              <a:gd name="connsiteY12" fmla="*/ 6570281 h 12304296"/>
              <a:gd name="connsiteX13" fmla="*/ 8807116 w 26589789"/>
              <a:gd name="connsiteY13" fmla="*/ 6449965 h 12304296"/>
              <a:gd name="connsiteX14" fmla="*/ 9504947 w 26589789"/>
              <a:gd name="connsiteY14" fmla="*/ 6762786 h 12304296"/>
              <a:gd name="connsiteX15" fmla="*/ 10058400 w 26589789"/>
              <a:gd name="connsiteY15" fmla="*/ 7340302 h 12304296"/>
              <a:gd name="connsiteX16" fmla="*/ 10226842 w 26589789"/>
              <a:gd name="connsiteY16" fmla="*/ 7821565 h 12304296"/>
              <a:gd name="connsiteX17" fmla="*/ 10250905 w 26589789"/>
              <a:gd name="connsiteY17" fmla="*/ 8182512 h 12304296"/>
              <a:gd name="connsiteX18" fmla="*/ 10154652 w 26589789"/>
              <a:gd name="connsiteY18" fmla="*/ 8904407 h 12304296"/>
              <a:gd name="connsiteX19" fmla="*/ 10106526 w 26589789"/>
              <a:gd name="connsiteY19" fmla="*/ 9481923 h 12304296"/>
              <a:gd name="connsiteX20" fmla="*/ 10202779 w 26589789"/>
              <a:gd name="connsiteY20" fmla="*/ 9890997 h 12304296"/>
              <a:gd name="connsiteX21" fmla="*/ 10250905 w 26589789"/>
              <a:gd name="connsiteY21" fmla="*/ 10468512 h 12304296"/>
              <a:gd name="connsiteX22" fmla="*/ 10371221 w 26589789"/>
              <a:gd name="connsiteY22" fmla="*/ 10661018 h 12304296"/>
              <a:gd name="connsiteX23" fmla="*/ 10948737 w 26589789"/>
              <a:gd name="connsiteY23" fmla="*/ 10324133 h 12304296"/>
              <a:gd name="connsiteX24" fmla="*/ 11285621 w 26589789"/>
              <a:gd name="connsiteY24" fmla="*/ 9626302 h 12304296"/>
              <a:gd name="connsiteX25" fmla="*/ 11478126 w 26589789"/>
              <a:gd name="connsiteY25" fmla="*/ 8976597 h 12304296"/>
              <a:gd name="connsiteX26" fmla="*/ 11742821 w 26589789"/>
              <a:gd name="connsiteY26" fmla="*/ 8447207 h 12304296"/>
              <a:gd name="connsiteX27" fmla="*/ 12344400 w 26589789"/>
              <a:gd name="connsiteY27" fmla="*/ 8206575 h 12304296"/>
              <a:gd name="connsiteX28" fmla="*/ 12609095 w 26589789"/>
              <a:gd name="connsiteY28" fmla="*/ 8615649 h 12304296"/>
              <a:gd name="connsiteX29" fmla="*/ 12633158 w 26589789"/>
              <a:gd name="connsiteY29" fmla="*/ 9145039 h 12304296"/>
              <a:gd name="connsiteX30" fmla="*/ 12849726 w 26589789"/>
              <a:gd name="connsiteY30" fmla="*/ 9578175 h 12304296"/>
              <a:gd name="connsiteX31" fmla="*/ 13403179 w 26589789"/>
              <a:gd name="connsiteY31" fmla="*/ 10035375 h 12304296"/>
              <a:gd name="connsiteX32" fmla="*/ 14341642 w 26589789"/>
              <a:gd name="connsiteY32" fmla="*/ 10083502 h 12304296"/>
              <a:gd name="connsiteX33" fmla="*/ 14943221 w 26589789"/>
              <a:gd name="connsiteY33" fmla="*/ 9746618 h 12304296"/>
              <a:gd name="connsiteX34" fmla="*/ 15280105 w 26589789"/>
              <a:gd name="connsiteY34" fmla="*/ 8928470 h 12304296"/>
              <a:gd name="connsiteX35" fmla="*/ 15496674 w 26589789"/>
              <a:gd name="connsiteY35" fmla="*/ 8158449 h 12304296"/>
              <a:gd name="connsiteX36" fmla="*/ 15929810 w 26589789"/>
              <a:gd name="connsiteY36" fmla="*/ 7364365 h 12304296"/>
              <a:gd name="connsiteX37" fmla="*/ 16699831 w 26589789"/>
              <a:gd name="connsiteY37" fmla="*/ 7075607 h 12304296"/>
              <a:gd name="connsiteX38" fmla="*/ 16868274 w 26589789"/>
              <a:gd name="connsiteY38" fmla="*/ 6618407 h 12304296"/>
              <a:gd name="connsiteX39" fmla="*/ 16603579 w 26589789"/>
              <a:gd name="connsiteY39" fmla="*/ 6209333 h 12304296"/>
              <a:gd name="connsiteX40" fmla="*/ 15665116 w 26589789"/>
              <a:gd name="connsiteY40" fmla="*/ 6305586 h 12304296"/>
              <a:gd name="connsiteX41" fmla="*/ 14750716 w 26589789"/>
              <a:gd name="connsiteY41" fmla="*/ 6137144 h 12304296"/>
              <a:gd name="connsiteX42" fmla="*/ 13884442 w 26589789"/>
              <a:gd name="connsiteY42" fmla="*/ 5728070 h 12304296"/>
              <a:gd name="connsiteX43" fmla="*/ 13379116 w 26589789"/>
              <a:gd name="connsiteY43" fmla="*/ 5198681 h 12304296"/>
              <a:gd name="connsiteX44" fmla="*/ 13475368 w 26589789"/>
              <a:gd name="connsiteY44" fmla="*/ 4597102 h 12304296"/>
              <a:gd name="connsiteX45" fmla="*/ 14173200 w 26589789"/>
              <a:gd name="connsiteY45" fmla="*/ 3923333 h 12304296"/>
              <a:gd name="connsiteX46" fmla="*/ 14750716 w 26589789"/>
              <a:gd name="connsiteY46" fmla="*/ 3514260 h 12304296"/>
              <a:gd name="connsiteX47" fmla="*/ 14967284 w 26589789"/>
              <a:gd name="connsiteY47" fmla="*/ 3081123 h 12304296"/>
              <a:gd name="connsiteX48" fmla="*/ 15376358 w 26589789"/>
              <a:gd name="connsiteY48" fmla="*/ 2864554 h 12304296"/>
              <a:gd name="connsiteX49" fmla="*/ 16026063 w 26589789"/>
              <a:gd name="connsiteY49" fmla="*/ 3129249 h 12304296"/>
              <a:gd name="connsiteX50" fmla="*/ 16483263 w 26589789"/>
              <a:gd name="connsiteY50" fmla="*/ 3827081 h 12304296"/>
              <a:gd name="connsiteX51" fmla="*/ 17060779 w 26589789"/>
              <a:gd name="connsiteY51" fmla="*/ 4332407 h 12304296"/>
              <a:gd name="connsiteX52" fmla="*/ 17566105 w 26589789"/>
              <a:gd name="connsiteY52" fmla="*/ 4139902 h 12304296"/>
              <a:gd name="connsiteX53" fmla="*/ 17927052 w 26589789"/>
              <a:gd name="connsiteY53" fmla="*/ 3875207 h 12304296"/>
              <a:gd name="connsiteX54" fmla="*/ 18023305 w 26589789"/>
              <a:gd name="connsiteY54" fmla="*/ 3057060 h 12304296"/>
              <a:gd name="connsiteX55" fmla="*/ 18504568 w 26589789"/>
              <a:gd name="connsiteY55" fmla="*/ 2503607 h 12304296"/>
              <a:gd name="connsiteX56" fmla="*/ 19250526 w 26589789"/>
              <a:gd name="connsiteY56" fmla="*/ 2142660 h 12304296"/>
              <a:gd name="connsiteX57" fmla="*/ 20285242 w 26589789"/>
              <a:gd name="connsiteY57" fmla="*/ 2383291 h 12304296"/>
              <a:gd name="connsiteX58" fmla="*/ 21440274 w 26589789"/>
              <a:gd name="connsiteY58" fmla="*/ 3008933 h 12304296"/>
              <a:gd name="connsiteX59" fmla="*/ 22956252 w 26589789"/>
              <a:gd name="connsiteY59" fmla="*/ 3249565 h 12304296"/>
              <a:gd name="connsiteX60" fmla="*/ 23678147 w 26589789"/>
              <a:gd name="connsiteY60" fmla="*/ 2768302 h 12304296"/>
              <a:gd name="connsiteX61" fmla="*/ 24207537 w 26589789"/>
              <a:gd name="connsiteY61" fmla="*/ 1685460 h 12304296"/>
              <a:gd name="connsiteX62" fmla="*/ 24039095 w 26589789"/>
              <a:gd name="connsiteY62" fmla="*/ 795123 h 12304296"/>
              <a:gd name="connsiteX63" fmla="*/ 23918779 w 26589789"/>
              <a:gd name="connsiteY63" fmla="*/ 337923 h 12304296"/>
              <a:gd name="connsiteX64" fmla="*/ 24063158 w 26589789"/>
              <a:gd name="connsiteY64" fmla="*/ 1039 h 12304296"/>
              <a:gd name="connsiteX65" fmla="*/ 26589789 w 26589789"/>
              <a:gd name="connsiteY65" fmla="*/ 1300449 h 12304296"/>
              <a:gd name="connsiteX0" fmla="*/ 0 w 26589789"/>
              <a:gd name="connsiteY0" fmla="*/ 9184147 h 11982457"/>
              <a:gd name="connsiteX1" fmla="*/ 409074 w 26589789"/>
              <a:gd name="connsiteY1" fmla="*/ 9136021 h 11982457"/>
              <a:gd name="connsiteX2" fmla="*/ 1155031 w 26589789"/>
              <a:gd name="connsiteY2" fmla="*/ 9689473 h 11982457"/>
              <a:gd name="connsiteX3" fmla="*/ 1660358 w 26589789"/>
              <a:gd name="connsiteY3" fmla="*/ 10363242 h 11982457"/>
              <a:gd name="connsiteX4" fmla="*/ 2598821 w 26589789"/>
              <a:gd name="connsiteY4" fmla="*/ 11470147 h 11982457"/>
              <a:gd name="connsiteX5" fmla="*/ 3657600 w 26589789"/>
              <a:gd name="connsiteY5" fmla="*/ 11975473 h 11982457"/>
              <a:gd name="connsiteX6" fmla="*/ 4668252 w 26589789"/>
              <a:gd name="connsiteY6" fmla="*/ 11133263 h 11982457"/>
              <a:gd name="connsiteX7" fmla="*/ 5630779 w 26589789"/>
              <a:gd name="connsiteY7" fmla="*/ 10098547 h 11982457"/>
              <a:gd name="connsiteX8" fmla="*/ 6328610 w 26589789"/>
              <a:gd name="connsiteY8" fmla="*/ 9160084 h 11982457"/>
              <a:gd name="connsiteX9" fmla="*/ 7339263 w 26589789"/>
              <a:gd name="connsiteY9" fmla="*/ 8366000 h 11982457"/>
              <a:gd name="connsiteX10" fmla="*/ 7796463 w 26589789"/>
              <a:gd name="connsiteY10" fmla="*/ 7595979 h 11982457"/>
              <a:gd name="connsiteX11" fmla="*/ 7940842 w 26589789"/>
              <a:gd name="connsiteY11" fmla="*/ 6609389 h 11982457"/>
              <a:gd name="connsiteX12" fmla="*/ 8253663 w 26589789"/>
              <a:gd name="connsiteY12" fmla="*/ 6248442 h 11982457"/>
              <a:gd name="connsiteX13" fmla="*/ 8807116 w 26589789"/>
              <a:gd name="connsiteY13" fmla="*/ 6128126 h 11982457"/>
              <a:gd name="connsiteX14" fmla="*/ 9504947 w 26589789"/>
              <a:gd name="connsiteY14" fmla="*/ 6440947 h 11982457"/>
              <a:gd name="connsiteX15" fmla="*/ 10058400 w 26589789"/>
              <a:gd name="connsiteY15" fmla="*/ 7018463 h 11982457"/>
              <a:gd name="connsiteX16" fmla="*/ 10226842 w 26589789"/>
              <a:gd name="connsiteY16" fmla="*/ 7499726 h 11982457"/>
              <a:gd name="connsiteX17" fmla="*/ 10250905 w 26589789"/>
              <a:gd name="connsiteY17" fmla="*/ 7860673 h 11982457"/>
              <a:gd name="connsiteX18" fmla="*/ 10154652 w 26589789"/>
              <a:gd name="connsiteY18" fmla="*/ 8582568 h 11982457"/>
              <a:gd name="connsiteX19" fmla="*/ 10106526 w 26589789"/>
              <a:gd name="connsiteY19" fmla="*/ 9160084 h 11982457"/>
              <a:gd name="connsiteX20" fmla="*/ 10202779 w 26589789"/>
              <a:gd name="connsiteY20" fmla="*/ 9569158 h 11982457"/>
              <a:gd name="connsiteX21" fmla="*/ 10250905 w 26589789"/>
              <a:gd name="connsiteY21" fmla="*/ 10146673 h 11982457"/>
              <a:gd name="connsiteX22" fmla="*/ 10371221 w 26589789"/>
              <a:gd name="connsiteY22" fmla="*/ 10339179 h 11982457"/>
              <a:gd name="connsiteX23" fmla="*/ 10948737 w 26589789"/>
              <a:gd name="connsiteY23" fmla="*/ 10002294 h 11982457"/>
              <a:gd name="connsiteX24" fmla="*/ 11285621 w 26589789"/>
              <a:gd name="connsiteY24" fmla="*/ 9304463 h 11982457"/>
              <a:gd name="connsiteX25" fmla="*/ 11478126 w 26589789"/>
              <a:gd name="connsiteY25" fmla="*/ 8654758 h 11982457"/>
              <a:gd name="connsiteX26" fmla="*/ 11742821 w 26589789"/>
              <a:gd name="connsiteY26" fmla="*/ 8125368 h 11982457"/>
              <a:gd name="connsiteX27" fmla="*/ 12344400 w 26589789"/>
              <a:gd name="connsiteY27" fmla="*/ 7884736 h 11982457"/>
              <a:gd name="connsiteX28" fmla="*/ 12609095 w 26589789"/>
              <a:gd name="connsiteY28" fmla="*/ 8293810 h 11982457"/>
              <a:gd name="connsiteX29" fmla="*/ 12633158 w 26589789"/>
              <a:gd name="connsiteY29" fmla="*/ 8823200 h 11982457"/>
              <a:gd name="connsiteX30" fmla="*/ 12849726 w 26589789"/>
              <a:gd name="connsiteY30" fmla="*/ 9256336 h 11982457"/>
              <a:gd name="connsiteX31" fmla="*/ 13403179 w 26589789"/>
              <a:gd name="connsiteY31" fmla="*/ 9713536 h 11982457"/>
              <a:gd name="connsiteX32" fmla="*/ 14341642 w 26589789"/>
              <a:gd name="connsiteY32" fmla="*/ 9761663 h 11982457"/>
              <a:gd name="connsiteX33" fmla="*/ 14943221 w 26589789"/>
              <a:gd name="connsiteY33" fmla="*/ 9424779 h 11982457"/>
              <a:gd name="connsiteX34" fmla="*/ 15280105 w 26589789"/>
              <a:gd name="connsiteY34" fmla="*/ 8606631 h 11982457"/>
              <a:gd name="connsiteX35" fmla="*/ 15496674 w 26589789"/>
              <a:gd name="connsiteY35" fmla="*/ 7836610 h 11982457"/>
              <a:gd name="connsiteX36" fmla="*/ 15929810 w 26589789"/>
              <a:gd name="connsiteY36" fmla="*/ 7042526 h 11982457"/>
              <a:gd name="connsiteX37" fmla="*/ 16699831 w 26589789"/>
              <a:gd name="connsiteY37" fmla="*/ 6753768 h 11982457"/>
              <a:gd name="connsiteX38" fmla="*/ 16868274 w 26589789"/>
              <a:gd name="connsiteY38" fmla="*/ 6296568 h 11982457"/>
              <a:gd name="connsiteX39" fmla="*/ 16603579 w 26589789"/>
              <a:gd name="connsiteY39" fmla="*/ 5887494 h 11982457"/>
              <a:gd name="connsiteX40" fmla="*/ 15665116 w 26589789"/>
              <a:gd name="connsiteY40" fmla="*/ 5983747 h 11982457"/>
              <a:gd name="connsiteX41" fmla="*/ 14750716 w 26589789"/>
              <a:gd name="connsiteY41" fmla="*/ 5815305 h 11982457"/>
              <a:gd name="connsiteX42" fmla="*/ 13884442 w 26589789"/>
              <a:gd name="connsiteY42" fmla="*/ 5406231 h 11982457"/>
              <a:gd name="connsiteX43" fmla="*/ 13379116 w 26589789"/>
              <a:gd name="connsiteY43" fmla="*/ 4876842 h 11982457"/>
              <a:gd name="connsiteX44" fmla="*/ 13475368 w 26589789"/>
              <a:gd name="connsiteY44" fmla="*/ 4275263 h 11982457"/>
              <a:gd name="connsiteX45" fmla="*/ 14173200 w 26589789"/>
              <a:gd name="connsiteY45" fmla="*/ 3601494 h 11982457"/>
              <a:gd name="connsiteX46" fmla="*/ 14750716 w 26589789"/>
              <a:gd name="connsiteY46" fmla="*/ 3192421 h 11982457"/>
              <a:gd name="connsiteX47" fmla="*/ 14967284 w 26589789"/>
              <a:gd name="connsiteY47" fmla="*/ 2759284 h 11982457"/>
              <a:gd name="connsiteX48" fmla="*/ 15376358 w 26589789"/>
              <a:gd name="connsiteY48" fmla="*/ 2542715 h 11982457"/>
              <a:gd name="connsiteX49" fmla="*/ 16026063 w 26589789"/>
              <a:gd name="connsiteY49" fmla="*/ 2807410 h 11982457"/>
              <a:gd name="connsiteX50" fmla="*/ 16483263 w 26589789"/>
              <a:gd name="connsiteY50" fmla="*/ 3505242 h 11982457"/>
              <a:gd name="connsiteX51" fmla="*/ 17060779 w 26589789"/>
              <a:gd name="connsiteY51" fmla="*/ 4010568 h 11982457"/>
              <a:gd name="connsiteX52" fmla="*/ 17566105 w 26589789"/>
              <a:gd name="connsiteY52" fmla="*/ 3818063 h 11982457"/>
              <a:gd name="connsiteX53" fmla="*/ 17927052 w 26589789"/>
              <a:gd name="connsiteY53" fmla="*/ 3553368 h 11982457"/>
              <a:gd name="connsiteX54" fmla="*/ 18023305 w 26589789"/>
              <a:gd name="connsiteY54" fmla="*/ 2735221 h 11982457"/>
              <a:gd name="connsiteX55" fmla="*/ 18504568 w 26589789"/>
              <a:gd name="connsiteY55" fmla="*/ 2181768 h 11982457"/>
              <a:gd name="connsiteX56" fmla="*/ 19250526 w 26589789"/>
              <a:gd name="connsiteY56" fmla="*/ 1820821 h 11982457"/>
              <a:gd name="connsiteX57" fmla="*/ 20285242 w 26589789"/>
              <a:gd name="connsiteY57" fmla="*/ 2061452 h 11982457"/>
              <a:gd name="connsiteX58" fmla="*/ 21440274 w 26589789"/>
              <a:gd name="connsiteY58" fmla="*/ 2687094 h 11982457"/>
              <a:gd name="connsiteX59" fmla="*/ 22956252 w 26589789"/>
              <a:gd name="connsiteY59" fmla="*/ 2927726 h 11982457"/>
              <a:gd name="connsiteX60" fmla="*/ 23678147 w 26589789"/>
              <a:gd name="connsiteY60" fmla="*/ 2446463 h 11982457"/>
              <a:gd name="connsiteX61" fmla="*/ 24207537 w 26589789"/>
              <a:gd name="connsiteY61" fmla="*/ 1363621 h 11982457"/>
              <a:gd name="connsiteX62" fmla="*/ 24039095 w 26589789"/>
              <a:gd name="connsiteY62" fmla="*/ 473284 h 11982457"/>
              <a:gd name="connsiteX63" fmla="*/ 23918779 w 26589789"/>
              <a:gd name="connsiteY63" fmla="*/ 16084 h 11982457"/>
              <a:gd name="connsiteX64" fmla="*/ 26084463 w 26589789"/>
              <a:gd name="connsiteY64" fmla="*/ 1026736 h 11982457"/>
              <a:gd name="connsiteX65" fmla="*/ 26589789 w 26589789"/>
              <a:gd name="connsiteY65" fmla="*/ 978610 h 11982457"/>
              <a:gd name="connsiteX0" fmla="*/ 0 w 26589789"/>
              <a:gd name="connsiteY0" fmla="*/ 9177655 h 11975965"/>
              <a:gd name="connsiteX1" fmla="*/ 409074 w 26589789"/>
              <a:gd name="connsiteY1" fmla="*/ 9129529 h 11975965"/>
              <a:gd name="connsiteX2" fmla="*/ 1155031 w 26589789"/>
              <a:gd name="connsiteY2" fmla="*/ 9682981 h 11975965"/>
              <a:gd name="connsiteX3" fmla="*/ 1660358 w 26589789"/>
              <a:gd name="connsiteY3" fmla="*/ 10356750 h 11975965"/>
              <a:gd name="connsiteX4" fmla="*/ 2598821 w 26589789"/>
              <a:gd name="connsiteY4" fmla="*/ 11463655 h 11975965"/>
              <a:gd name="connsiteX5" fmla="*/ 3657600 w 26589789"/>
              <a:gd name="connsiteY5" fmla="*/ 11968981 h 11975965"/>
              <a:gd name="connsiteX6" fmla="*/ 4668252 w 26589789"/>
              <a:gd name="connsiteY6" fmla="*/ 11126771 h 11975965"/>
              <a:gd name="connsiteX7" fmla="*/ 5630779 w 26589789"/>
              <a:gd name="connsiteY7" fmla="*/ 10092055 h 11975965"/>
              <a:gd name="connsiteX8" fmla="*/ 6328610 w 26589789"/>
              <a:gd name="connsiteY8" fmla="*/ 9153592 h 11975965"/>
              <a:gd name="connsiteX9" fmla="*/ 7339263 w 26589789"/>
              <a:gd name="connsiteY9" fmla="*/ 8359508 h 11975965"/>
              <a:gd name="connsiteX10" fmla="*/ 7796463 w 26589789"/>
              <a:gd name="connsiteY10" fmla="*/ 7589487 h 11975965"/>
              <a:gd name="connsiteX11" fmla="*/ 7940842 w 26589789"/>
              <a:gd name="connsiteY11" fmla="*/ 6602897 h 11975965"/>
              <a:gd name="connsiteX12" fmla="*/ 8253663 w 26589789"/>
              <a:gd name="connsiteY12" fmla="*/ 6241950 h 11975965"/>
              <a:gd name="connsiteX13" fmla="*/ 8807116 w 26589789"/>
              <a:gd name="connsiteY13" fmla="*/ 6121634 h 11975965"/>
              <a:gd name="connsiteX14" fmla="*/ 9504947 w 26589789"/>
              <a:gd name="connsiteY14" fmla="*/ 6434455 h 11975965"/>
              <a:gd name="connsiteX15" fmla="*/ 10058400 w 26589789"/>
              <a:gd name="connsiteY15" fmla="*/ 7011971 h 11975965"/>
              <a:gd name="connsiteX16" fmla="*/ 10226842 w 26589789"/>
              <a:gd name="connsiteY16" fmla="*/ 7493234 h 11975965"/>
              <a:gd name="connsiteX17" fmla="*/ 10250905 w 26589789"/>
              <a:gd name="connsiteY17" fmla="*/ 7854181 h 11975965"/>
              <a:gd name="connsiteX18" fmla="*/ 10154652 w 26589789"/>
              <a:gd name="connsiteY18" fmla="*/ 8576076 h 11975965"/>
              <a:gd name="connsiteX19" fmla="*/ 10106526 w 26589789"/>
              <a:gd name="connsiteY19" fmla="*/ 9153592 h 11975965"/>
              <a:gd name="connsiteX20" fmla="*/ 10202779 w 26589789"/>
              <a:gd name="connsiteY20" fmla="*/ 9562666 h 11975965"/>
              <a:gd name="connsiteX21" fmla="*/ 10250905 w 26589789"/>
              <a:gd name="connsiteY21" fmla="*/ 10140181 h 11975965"/>
              <a:gd name="connsiteX22" fmla="*/ 10371221 w 26589789"/>
              <a:gd name="connsiteY22" fmla="*/ 10332687 h 11975965"/>
              <a:gd name="connsiteX23" fmla="*/ 10948737 w 26589789"/>
              <a:gd name="connsiteY23" fmla="*/ 9995802 h 11975965"/>
              <a:gd name="connsiteX24" fmla="*/ 11285621 w 26589789"/>
              <a:gd name="connsiteY24" fmla="*/ 9297971 h 11975965"/>
              <a:gd name="connsiteX25" fmla="*/ 11478126 w 26589789"/>
              <a:gd name="connsiteY25" fmla="*/ 8648266 h 11975965"/>
              <a:gd name="connsiteX26" fmla="*/ 11742821 w 26589789"/>
              <a:gd name="connsiteY26" fmla="*/ 8118876 h 11975965"/>
              <a:gd name="connsiteX27" fmla="*/ 12344400 w 26589789"/>
              <a:gd name="connsiteY27" fmla="*/ 7878244 h 11975965"/>
              <a:gd name="connsiteX28" fmla="*/ 12609095 w 26589789"/>
              <a:gd name="connsiteY28" fmla="*/ 8287318 h 11975965"/>
              <a:gd name="connsiteX29" fmla="*/ 12633158 w 26589789"/>
              <a:gd name="connsiteY29" fmla="*/ 8816708 h 11975965"/>
              <a:gd name="connsiteX30" fmla="*/ 12849726 w 26589789"/>
              <a:gd name="connsiteY30" fmla="*/ 9249844 h 11975965"/>
              <a:gd name="connsiteX31" fmla="*/ 13403179 w 26589789"/>
              <a:gd name="connsiteY31" fmla="*/ 9707044 h 11975965"/>
              <a:gd name="connsiteX32" fmla="*/ 14341642 w 26589789"/>
              <a:gd name="connsiteY32" fmla="*/ 9755171 h 11975965"/>
              <a:gd name="connsiteX33" fmla="*/ 14943221 w 26589789"/>
              <a:gd name="connsiteY33" fmla="*/ 9418287 h 11975965"/>
              <a:gd name="connsiteX34" fmla="*/ 15280105 w 26589789"/>
              <a:gd name="connsiteY34" fmla="*/ 8600139 h 11975965"/>
              <a:gd name="connsiteX35" fmla="*/ 15496674 w 26589789"/>
              <a:gd name="connsiteY35" fmla="*/ 7830118 h 11975965"/>
              <a:gd name="connsiteX36" fmla="*/ 15929810 w 26589789"/>
              <a:gd name="connsiteY36" fmla="*/ 7036034 h 11975965"/>
              <a:gd name="connsiteX37" fmla="*/ 16699831 w 26589789"/>
              <a:gd name="connsiteY37" fmla="*/ 6747276 h 11975965"/>
              <a:gd name="connsiteX38" fmla="*/ 16868274 w 26589789"/>
              <a:gd name="connsiteY38" fmla="*/ 6290076 h 11975965"/>
              <a:gd name="connsiteX39" fmla="*/ 16603579 w 26589789"/>
              <a:gd name="connsiteY39" fmla="*/ 5881002 h 11975965"/>
              <a:gd name="connsiteX40" fmla="*/ 15665116 w 26589789"/>
              <a:gd name="connsiteY40" fmla="*/ 5977255 h 11975965"/>
              <a:gd name="connsiteX41" fmla="*/ 14750716 w 26589789"/>
              <a:gd name="connsiteY41" fmla="*/ 5808813 h 11975965"/>
              <a:gd name="connsiteX42" fmla="*/ 13884442 w 26589789"/>
              <a:gd name="connsiteY42" fmla="*/ 5399739 h 11975965"/>
              <a:gd name="connsiteX43" fmla="*/ 13379116 w 26589789"/>
              <a:gd name="connsiteY43" fmla="*/ 4870350 h 11975965"/>
              <a:gd name="connsiteX44" fmla="*/ 13475368 w 26589789"/>
              <a:gd name="connsiteY44" fmla="*/ 4268771 h 11975965"/>
              <a:gd name="connsiteX45" fmla="*/ 14173200 w 26589789"/>
              <a:gd name="connsiteY45" fmla="*/ 3595002 h 11975965"/>
              <a:gd name="connsiteX46" fmla="*/ 14750716 w 26589789"/>
              <a:gd name="connsiteY46" fmla="*/ 3185929 h 11975965"/>
              <a:gd name="connsiteX47" fmla="*/ 14967284 w 26589789"/>
              <a:gd name="connsiteY47" fmla="*/ 2752792 h 11975965"/>
              <a:gd name="connsiteX48" fmla="*/ 15376358 w 26589789"/>
              <a:gd name="connsiteY48" fmla="*/ 2536223 h 11975965"/>
              <a:gd name="connsiteX49" fmla="*/ 16026063 w 26589789"/>
              <a:gd name="connsiteY49" fmla="*/ 2800918 h 11975965"/>
              <a:gd name="connsiteX50" fmla="*/ 16483263 w 26589789"/>
              <a:gd name="connsiteY50" fmla="*/ 3498750 h 11975965"/>
              <a:gd name="connsiteX51" fmla="*/ 17060779 w 26589789"/>
              <a:gd name="connsiteY51" fmla="*/ 4004076 h 11975965"/>
              <a:gd name="connsiteX52" fmla="*/ 17566105 w 26589789"/>
              <a:gd name="connsiteY52" fmla="*/ 3811571 h 11975965"/>
              <a:gd name="connsiteX53" fmla="*/ 17927052 w 26589789"/>
              <a:gd name="connsiteY53" fmla="*/ 3546876 h 11975965"/>
              <a:gd name="connsiteX54" fmla="*/ 18023305 w 26589789"/>
              <a:gd name="connsiteY54" fmla="*/ 2728729 h 11975965"/>
              <a:gd name="connsiteX55" fmla="*/ 18504568 w 26589789"/>
              <a:gd name="connsiteY55" fmla="*/ 2175276 h 11975965"/>
              <a:gd name="connsiteX56" fmla="*/ 19250526 w 26589789"/>
              <a:gd name="connsiteY56" fmla="*/ 1814329 h 11975965"/>
              <a:gd name="connsiteX57" fmla="*/ 20285242 w 26589789"/>
              <a:gd name="connsiteY57" fmla="*/ 2054960 h 11975965"/>
              <a:gd name="connsiteX58" fmla="*/ 21440274 w 26589789"/>
              <a:gd name="connsiteY58" fmla="*/ 2680602 h 11975965"/>
              <a:gd name="connsiteX59" fmla="*/ 22956252 w 26589789"/>
              <a:gd name="connsiteY59" fmla="*/ 2921234 h 11975965"/>
              <a:gd name="connsiteX60" fmla="*/ 23678147 w 26589789"/>
              <a:gd name="connsiteY60" fmla="*/ 2439971 h 11975965"/>
              <a:gd name="connsiteX61" fmla="*/ 24207537 w 26589789"/>
              <a:gd name="connsiteY61" fmla="*/ 1357129 h 11975965"/>
              <a:gd name="connsiteX62" fmla="*/ 24039095 w 26589789"/>
              <a:gd name="connsiteY62" fmla="*/ 466792 h 11975965"/>
              <a:gd name="connsiteX63" fmla="*/ 23918779 w 26589789"/>
              <a:gd name="connsiteY63" fmla="*/ 9592 h 11975965"/>
              <a:gd name="connsiteX64" fmla="*/ 25314442 w 26589789"/>
              <a:gd name="connsiteY64" fmla="*/ 226160 h 11975965"/>
              <a:gd name="connsiteX65" fmla="*/ 26084463 w 26589789"/>
              <a:gd name="connsiteY65" fmla="*/ 1020244 h 11975965"/>
              <a:gd name="connsiteX66" fmla="*/ 26589789 w 26589789"/>
              <a:gd name="connsiteY66" fmla="*/ 972118 h 11975965"/>
              <a:gd name="connsiteX0" fmla="*/ 0 w 26589789"/>
              <a:gd name="connsiteY0" fmla="*/ 9177655 h 11975965"/>
              <a:gd name="connsiteX1" fmla="*/ 409074 w 26589789"/>
              <a:gd name="connsiteY1" fmla="*/ 9129529 h 11975965"/>
              <a:gd name="connsiteX2" fmla="*/ 1155031 w 26589789"/>
              <a:gd name="connsiteY2" fmla="*/ 9682981 h 11975965"/>
              <a:gd name="connsiteX3" fmla="*/ 1660358 w 26589789"/>
              <a:gd name="connsiteY3" fmla="*/ 10356750 h 11975965"/>
              <a:gd name="connsiteX4" fmla="*/ 2598821 w 26589789"/>
              <a:gd name="connsiteY4" fmla="*/ 11463655 h 11975965"/>
              <a:gd name="connsiteX5" fmla="*/ 3657600 w 26589789"/>
              <a:gd name="connsiteY5" fmla="*/ 11968981 h 11975965"/>
              <a:gd name="connsiteX6" fmla="*/ 4668252 w 26589789"/>
              <a:gd name="connsiteY6" fmla="*/ 11126771 h 11975965"/>
              <a:gd name="connsiteX7" fmla="*/ 5630779 w 26589789"/>
              <a:gd name="connsiteY7" fmla="*/ 10092055 h 11975965"/>
              <a:gd name="connsiteX8" fmla="*/ 6328610 w 26589789"/>
              <a:gd name="connsiteY8" fmla="*/ 9153592 h 11975965"/>
              <a:gd name="connsiteX9" fmla="*/ 7339263 w 26589789"/>
              <a:gd name="connsiteY9" fmla="*/ 8359508 h 11975965"/>
              <a:gd name="connsiteX10" fmla="*/ 7796463 w 26589789"/>
              <a:gd name="connsiteY10" fmla="*/ 7589487 h 11975965"/>
              <a:gd name="connsiteX11" fmla="*/ 7940842 w 26589789"/>
              <a:gd name="connsiteY11" fmla="*/ 6602897 h 11975965"/>
              <a:gd name="connsiteX12" fmla="*/ 8253663 w 26589789"/>
              <a:gd name="connsiteY12" fmla="*/ 6241950 h 11975965"/>
              <a:gd name="connsiteX13" fmla="*/ 8807116 w 26589789"/>
              <a:gd name="connsiteY13" fmla="*/ 6121634 h 11975965"/>
              <a:gd name="connsiteX14" fmla="*/ 9504947 w 26589789"/>
              <a:gd name="connsiteY14" fmla="*/ 6434455 h 11975965"/>
              <a:gd name="connsiteX15" fmla="*/ 10058400 w 26589789"/>
              <a:gd name="connsiteY15" fmla="*/ 7011971 h 11975965"/>
              <a:gd name="connsiteX16" fmla="*/ 10226842 w 26589789"/>
              <a:gd name="connsiteY16" fmla="*/ 7493234 h 11975965"/>
              <a:gd name="connsiteX17" fmla="*/ 10250905 w 26589789"/>
              <a:gd name="connsiteY17" fmla="*/ 7854181 h 11975965"/>
              <a:gd name="connsiteX18" fmla="*/ 10154652 w 26589789"/>
              <a:gd name="connsiteY18" fmla="*/ 8576076 h 11975965"/>
              <a:gd name="connsiteX19" fmla="*/ 10106526 w 26589789"/>
              <a:gd name="connsiteY19" fmla="*/ 9153592 h 11975965"/>
              <a:gd name="connsiteX20" fmla="*/ 10202779 w 26589789"/>
              <a:gd name="connsiteY20" fmla="*/ 9562666 h 11975965"/>
              <a:gd name="connsiteX21" fmla="*/ 10250905 w 26589789"/>
              <a:gd name="connsiteY21" fmla="*/ 10140181 h 11975965"/>
              <a:gd name="connsiteX22" fmla="*/ 10371221 w 26589789"/>
              <a:gd name="connsiteY22" fmla="*/ 10332687 h 11975965"/>
              <a:gd name="connsiteX23" fmla="*/ 10948737 w 26589789"/>
              <a:gd name="connsiteY23" fmla="*/ 9995802 h 11975965"/>
              <a:gd name="connsiteX24" fmla="*/ 11285621 w 26589789"/>
              <a:gd name="connsiteY24" fmla="*/ 9297971 h 11975965"/>
              <a:gd name="connsiteX25" fmla="*/ 11478126 w 26589789"/>
              <a:gd name="connsiteY25" fmla="*/ 8648266 h 11975965"/>
              <a:gd name="connsiteX26" fmla="*/ 11742821 w 26589789"/>
              <a:gd name="connsiteY26" fmla="*/ 8118876 h 11975965"/>
              <a:gd name="connsiteX27" fmla="*/ 12344400 w 26589789"/>
              <a:gd name="connsiteY27" fmla="*/ 7878244 h 11975965"/>
              <a:gd name="connsiteX28" fmla="*/ 12609095 w 26589789"/>
              <a:gd name="connsiteY28" fmla="*/ 8287318 h 11975965"/>
              <a:gd name="connsiteX29" fmla="*/ 12633158 w 26589789"/>
              <a:gd name="connsiteY29" fmla="*/ 8816708 h 11975965"/>
              <a:gd name="connsiteX30" fmla="*/ 12849726 w 26589789"/>
              <a:gd name="connsiteY30" fmla="*/ 9249844 h 11975965"/>
              <a:gd name="connsiteX31" fmla="*/ 13403179 w 26589789"/>
              <a:gd name="connsiteY31" fmla="*/ 9707044 h 11975965"/>
              <a:gd name="connsiteX32" fmla="*/ 14341642 w 26589789"/>
              <a:gd name="connsiteY32" fmla="*/ 9755171 h 11975965"/>
              <a:gd name="connsiteX33" fmla="*/ 14943221 w 26589789"/>
              <a:gd name="connsiteY33" fmla="*/ 9418287 h 11975965"/>
              <a:gd name="connsiteX34" fmla="*/ 15280105 w 26589789"/>
              <a:gd name="connsiteY34" fmla="*/ 8600139 h 11975965"/>
              <a:gd name="connsiteX35" fmla="*/ 15496674 w 26589789"/>
              <a:gd name="connsiteY35" fmla="*/ 7830118 h 11975965"/>
              <a:gd name="connsiteX36" fmla="*/ 15929810 w 26589789"/>
              <a:gd name="connsiteY36" fmla="*/ 7036034 h 11975965"/>
              <a:gd name="connsiteX37" fmla="*/ 16699831 w 26589789"/>
              <a:gd name="connsiteY37" fmla="*/ 6747276 h 11975965"/>
              <a:gd name="connsiteX38" fmla="*/ 16868274 w 26589789"/>
              <a:gd name="connsiteY38" fmla="*/ 6290076 h 11975965"/>
              <a:gd name="connsiteX39" fmla="*/ 16603579 w 26589789"/>
              <a:gd name="connsiteY39" fmla="*/ 5881002 h 11975965"/>
              <a:gd name="connsiteX40" fmla="*/ 15665116 w 26589789"/>
              <a:gd name="connsiteY40" fmla="*/ 5977255 h 11975965"/>
              <a:gd name="connsiteX41" fmla="*/ 14750716 w 26589789"/>
              <a:gd name="connsiteY41" fmla="*/ 5808813 h 11975965"/>
              <a:gd name="connsiteX42" fmla="*/ 13884442 w 26589789"/>
              <a:gd name="connsiteY42" fmla="*/ 5399739 h 11975965"/>
              <a:gd name="connsiteX43" fmla="*/ 13379116 w 26589789"/>
              <a:gd name="connsiteY43" fmla="*/ 4870350 h 11975965"/>
              <a:gd name="connsiteX44" fmla="*/ 13475368 w 26589789"/>
              <a:gd name="connsiteY44" fmla="*/ 4268771 h 11975965"/>
              <a:gd name="connsiteX45" fmla="*/ 14173200 w 26589789"/>
              <a:gd name="connsiteY45" fmla="*/ 3595002 h 11975965"/>
              <a:gd name="connsiteX46" fmla="*/ 14750716 w 26589789"/>
              <a:gd name="connsiteY46" fmla="*/ 3185929 h 11975965"/>
              <a:gd name="connsiteX47" fmla="*/ 14967284 w 26589789"/>
              <a:gd name="connsiteY47" fmla="*/ 2752792 h 11975965"/>
              <a:gd name="connsiteX48" fmla="*/ 15376358 w 26589789"/>
              <a:gd name="connsiteY48" fmla="*/ 2536223 h 11975965"/>
              <a:gd name="connsiteX49" fmla="*/ 16026063 w 26589789"/>
              <a:gd name="connsiteY49" fmla="*/ 2800918 h 11975965"/>
              <a:gd name="connsiteX50" fmla="*/ 16483263 w 26589789"/>
              <a:gd name="connsiteY50" fmla="*/ 3498750 h 11975965"/>
              <a:gd name="connsiteX51" fmla="*/ 17060779 w 26589789"/>
              <a:gd name="connsiteY51" fmla="*/ 4004076 h 11975965"/>
              <a:gd name="connsiteX52" fmla="*/ 17566105 w 26589789"/>
              <a:gd name="connsiteY52" fmla="*/ 3811571 h 11975965"/>
              <a:gd name="connsiteX53" fmla="*/ 17927052 w 26589789"/>
              <a:gd name="connsiteY53" fmla="*/ 3546876 h 11975965"/>
              <a:gd name="connsiteX54" fmla="*/ 18023305 w 26589789"/>
              <a:gd name="connsiteY54" fmla="*/ 2728729 h 11975965"/>
              <a:gd name="connsiteX55" fmla="*/ 18504568 w 26589789"/>
              <a:gd name="connsiteY55" fmla="*/ 2175276 h 11975965"/>
              <a:gd name="connsiteX56" fmla="*/ 19250526 w 26589789"/>
              <a:gd name="connsiteY56" fmla="*/ 1814329 h 11975965"/>
              <a:gd name="connsiteX57" fmla="*/ 20285242 w 26589789"/>
              <a:gd name="connsiteY57" fmla="*/ 2054960 h 11975965"/>
              <a:gd name="connsiteX58" fmla="*/ 21440274 w 26589789"/>
              <a:gd name="connsiteY58" fmla="*/ 2680602 h 11975965"/>
              <a:gd name="connsiteX59" fmla="*/ 22956252 w 26589789"/>
              <a:gd name="connsiteY59" fmla="*/ 2921234 h 11975965"/>
              <a:gd name="connsiteX60" fmla="*/ 23678147 w 26589789"/>
              <a:gd name="connsiteY60" fmla="*/ 2439971 h 11975965"/>
              <a:gd name="connsiteX61" fmla="*/ 23870651 w 26589789"/>
              <a:gd name="connsiteY61" fmla="*/ 1357129 h 11975965"/>
              <a:gd name="connsiteX62" fmla="*/ 24039095 w 26589789"/>
              <a:gd name="connsiteY62" fmla="*/ 466792 h 11975965"/>
              <a:gd name="connsiteX63" fmla="*/ 23918779 w 26589789"/>
              <a:gd name="connsiteY63" fmla="*/ 9592 h 11975965"/>
              <a:gd name="connsiteX64" fmla="*/ 25314442 w 26589789"/>
              <a:gd name="connsiteY64" fmla="*/ 226160 h 11975965"/>
              <a:gd name="connsiteX65" fmla="*/ 26084463 w 26589789"/>
              <a:gd name="connsiteY65" fmla="*/ 1020244 h 11975965"/>
              <a:gd name="connsiteX66" fmla="*/ 26589789 w 26589789"/>
              <a:gd name="connsiteY66" fmla="*/ 972118 h 11975965"/>
              <a:gd name="connsiteX0" fmla="*/ 0 w 26589789"/>
              <a:gd name="connsiteY0" fmla="*/ 9177655 h 11975965"/>
              <a:gd name="connsiteX1" fmla="*/ 409074 w 26589789"/>
              <a:gd name="connsiteY1" fmla="*/ 9129529 h 11975965"/>
              <a:gd name="connsiteX2" fmla="*/ 1155031 w 26589789"/>
              <a:gd name="connsiteY2" fmla="*/ 9682981 h 11975965"/>
              <a:gd name="connsiteX3" fmla="*/ 1660358 w 26589789"/>
              <a:gd name="connsiteY3" fmla="*/ 10356750 h 11975965"/>
              <a:gd name="connsiteX4" fmla="*/ 2598821 w 26589789"/>
              <a:gd name="connsiteY4" fmla="*/ 11463655 h 11975965"/>
              <a:gd name="connsiteX5" fmla="*/ 3657600 w 26589789"/>
              <a:gd name="connsiteY5" fmla="*/ 11968981 h 11975965"/>
              <a:gd name="connsiteX6" fmla="*/ 4668252 w 26589789"/>
              <a:gd name="connsiteY6" fmla="*/ 11126771 h 11975965"/>
              <a:gd name="connsiteX7" fmla="*/ 5630779 w 26589789"/>
              <a:gd name="connsiteY7" fmla="*/ 10092055 h 11975965"/>
              <a:gd name="connsiteX8" fmla="*/ 6328610 w 26589789"/>
              <a:gd name="connsiteY8" fmla="*/ 9153592 h 11975965"/>
              <a:gd name="connsiteX9" fmla="*/ 7339263 w 26589789"/>
              <a:gd name="connsiteY9" fmla="*/ 8359508 h 11975965"/>
              <a:gd name="connsiteX10" fmla="*/ 7796463 w 26589789"/>
              <a:gd name="connsiteY10" fmla="*/ 7589487 h 11975965"/>
              <a:gd name="connsiteX11" fmla="*/ 7940842 w 26589789"/>
              <a:gd name="connsiteY11" fmla="*/ 6602897 h 11975965"/>
              <a:gd name="connsiteX12" fmla="*/ 8253663 w 26589789"/>
              <a:gd name="connsiteY12" fmla="*/ 6241950 h 11975965"/>
              <a:gd name="connsiteX13" fmla="*/ 8807116 w 26589789"/>
              <a:gd name="connsiteY13" fmla="*/ 6121634 h 11975965"/>
              <a:gd name="connsiteX14" fmla="*/ 9504947 w 26589789"/>
              <a:gd name="connsiteY14" fmla="*/ 6434455 h 11975965"/>
              <a:gd name="connsiteX15" fmla="*/ 10058400 w 26589789"/>
              <a:gd name="connsiteY15" fmla="*/ 7011971 h 11975965"/>
              <a:gd name="connsiteX16" fmla="*/ 10226842 w 26589789"/>
              <a:gd name="connsiteY16" fmla="*/ 7493234 h 11975965"/>
              <a:gd name="connsiteX17" fmla="*/ 10250905 w 26589789"/>
              <a:gd name="connsiteY17" fmla="*/ 7854181 h 11975965"/>
              <a:gd name="connsiteX18" fmla="*/ 10154652 w 26589789"/>
              <a:gd name="connsiteY18" fmla="*/ 8576076 h 11975965"/>
              <a:gd name="connsiteX19" fmla="*/ 10106526 w 26589789"/>
              <a:gd name="connsiteY19" fmla="*/ 9153592 h 11975965"/>
              <a:gd name="connsiteX20" fmla="*/ 10202779 w 26589789"/>
              <a:gd name="connsiteY20" fmla="*/ 9562666 h 11975965"/>
              <a:gd name="connsiteX21" fmla="*/ 10250905 w 26589789"/>
              <a:gd name="connsiteY21" fmla="*/ 10140181 h 11975965"/>
              <a:gd name="connsiteX22" fmla="*/ 10371221 w 26589789"/>
              <a:gd name="connsiteY22" fmla="*/ 10332687 h 11975965"/>
              <a:gd name="connsiteX23" fmla="*/ 10948737 w 26589789"/>
              <a:gd name="connsiteY23" fmla="*/ 9995802 h 11975965"/>
              <a:gd name="connsiteX24" fmla="*/ 11285621 w 26589789"/>
              <a:gd name="connsiteY24" fmla="*/ 9297971 h 11975965"/>
              <a:gd name="connsiteX25" fmla="*/ 11478126 w 26589789"/>
              <a:gd name="connsiteY25" fmla="*/ 8648266 h 11975965"/>
              <a:gd name="connsiteX26" fmla="*/ 11742821 w 26589789"/>
              <a:gd name="connsiteY26" fmla="*/ 8118876 h 11975965"/>
              <a:gd name="connsiteX27" fmla="*/ 12344400 w 26589789"/>
              <a:gd name="connsiteY27" fmla="*/ 7878244 h 11975965"/>
              <a:gd name="connsiteX28" fmla="*/ 12609095 w 26589789"/>
              <a:gd name="connsiteY28" fmla="*/ 8287318 h 11975965"/>
              <a:gd name="connsiteX29" fmla="*/ 12633158 w 26589789"/>
              <a:gd name="connsiteY29" fmla="*/ 8816708 h 11975965"/>
              <a:gd name="connsiteX30" fmla="*/ 12849726 w 26589789"/>
              <a:gd name="connsiteY30" fmla="*/ 9249844 h 11975965"/>
              <a:gd name="connsiteX31" fmla="*/ 13403179 w 26589789"/>
              <a:gd name="connsiteY31" fmla="*/ 9707044 h 11975965"/>
              <a:gd name="connsiteX32" fmla="*/ 14341642 w 26589789"/>
              <a:gd name="connsiteY32" fmla="*/ 9755171 h 11975965"/>
              <a:gd name="connsiteX33" fmla="*/ 14943221 w 26589789"/>
              <a:gd name="connsiteY33" fmla="*/ 9418287 h 11975965"/>
              <a:gd name="connsiteX34" fmla="*/ 15280105 w 26589789"/>
              <a:gd name="connsiteY34" fmla="*/ 8600139 h 11975965"/>
              <a:gd name="connsiteX35" fmla="*/ 15496674 w 26589789"/>
              <a:gd name="connsiteY35" fmla="*/ 7830118 h 11975965"/>
              <a:gd name="connsiteX36" fmla="*/ 15929810 w 26589789"/>
              <a:gd name="connsiteY36" fmla="*/ 7036034 h 11975965"/>
              <a:gd name="connsiteX37" fmla="*/ 16699831 w 26589789"/>
              <a:gd name="connsiteY37" fmla="*/ 6747276 h 11975965"/>
              <a:gd name="connsiteX38" fmla="*/ 16868274 w 26589789"/>
              <a:gd name="connsiteY38" fmla="*/ 6290076 h 11975965"/>
              <a:gd name="connsiteX39" fmla="*/ 16603579 w 26589789"/>
              <a:gd name="connsiteY39" fmla="*/ 5881002 h 11975965"/>
              <a:gd name="connsiteX40" fmla="*/ 15665116 w 26589789"/>
              <a:gd name="connsiteY40" fmla="*/ 5977255 h 11975965"/>
              <a:gd name="connsiteX41" fmla="*/ 14750716 w 26589789"/>
              <a:gd name="connsiteY41" fmla="*/ 5808813 h 11975965"/>
              <a:gd name="connsiteX42" fmla="*/ 13884442 w 26589789"/>
              <a:gd name="connsiteY42" fmla="*/ 5399739 h 11975965"/>
              <a:gd name="connsiteX43" fmla="*/ 13379116 w 26589789"/>
              <a:gd name="connsiteY43" fmla="*/ 4870350 h 11975965"/>
              <a:gd name="connsiteX44" fmla="*/ 13475368 w 26589789"/>
              <a:gd name="connsiteY44" fmla="*/ 4268771 h 11975965"/>
              <a:gd name="connsiteX45" fmla="*/ 14173200 w 26589789"/>
              <a:gd name="connsiteY45" fmla="*/ 3595002 h 11975965"/>
              <a:gd name="connsiteX46" fmla="*/ 14750716 w 26589789"/>
              <a:gd name="connsiteY46" fmla="*/ 3185929 h 11975965"/>
              <a:gd name="connsiteX47" fmla="*/ 14967284 w 26589789"/>
              <a:gd name="connsiteY47" fmla="*/ 2752792 h 11975965"/>
              <a:gd name="connsiteX48" fmla="*/ 15376358 w 26589789"/>
              <a:gd name="connsiteY48" fmla="*/ 2536223 h 11975965"/>
              <a:gd name="connsiteX49" fmla="*/ 16026063 w 26589789"/>
              <a:gd name="connsiteY49" fmla="*/ 2800918 h 11975965"/>
              <a:gd name="connsiteX50" fmla="*/ 16483263 w 26589789"/>
              <a:gd name="connsiteY50" fmla="*/ 3498750 h 11975965"/>
              <a:gd name="connsiteX51" fmla="*/ 17060779 w 26589789"/>
              <a:gd name="connsiteY51" fmla="*/ 4004076 h 11975965"/>
              <a:gd name="connsiteX52" fmla="*/ 17566105 w 26589789"/>
              <a:gd name="connsiteY52" fmla="*/ 3811571 h 11975965"/>
              <a:gd name="connsiteX53" fmla="*/ 17927052 w 26589789"/>
              <a:gd name="connsiteY53" fmla="*/ 3546876 h 11975965"/>
              <a:gd name="connsiteX54" fmla="*/ 18023305 w 26589789"/>
              <a:gd name="connsiteY54" fmla="*/ 2728729 h 11975965"/>
              <a:gd name="connsiteX55" fmla="*/ 18504568 w 26589789"/>
              <a:gd name="connsiteY55" fmla="*/ 2175276 h 11975965"/>
              <a:gd name="connsiteX56" fmla="*/ 19250526 w 26589789"/>
              <a:gd name="connsiteY56" fmla="*/ 1814329 h 11975965"/>
              <a:gd name="connsiteX57" fmla="*/ 20285242 w 26589789"/>
              <a:gd name="connsiteY57" fmla="*/ 2054960 h 11975965"/>
              <a:gd name="connsiteX58" fmla="*/ 21440274 w 26589789"/>
              <a:gd name="connsiteY58" fmla="*/ 2680602 h 11975965"/>
              <a:gd name="connsiteX59" fmla="*/ 22956252 w 26589789"/>
              <a:gd name="connsiteY59" fmla="*/ 2921234 h 11975965"/>
              <a:gd name="connsiteX60" fmla="*/ 23413453 w 26589789"/>
              <a:gd name="connsiteY60" fmla="*/ 2271529 h 11975965"/>
              <a:gd name="connsiteX61" fmla="*/ 23870651 w 26589789"/>
              <a:gd name="connsiteY61" fmla="*/ 1357129 h 11975965"/>
              <a:gd name="connsiteX62" fmla="*/ 24039095 w 26589789"/>
              <a:gd name="connsiteY62" fmla="*/ 466792 h 11975965"/>
              <a:gd name="connsiteX63" fmla="*/ 23918779 w 26589789"/>
              <a:gd name="connsiteY63" fmla="*/ 9592 h 11975965"/>
              <a:gd name="connsiteX64" fmla="*/ 25314442 w 26589789"/>
              <a:gd name="connsiteY64" fmla="*/ 226160 h 11975965"/>
              <a:gd name="connsiteX65" fmla="*/ 26084463 w 26589789"/>
              <a:gd name="connsiteY65" fmla="*/ 1020244 h 11975965"/>
              <a:gd name="connsiteX66" fmla="*/ 26589789 w 26589789"/>
              <a:gd name="connsiteY66" fmla="*/ 972118 h 11975965"/>
              <a:gd name="connsiteX0" fmla="*/ 0 w 26589789"/>
              <a:gd name="connsiteY0" fmla="*/ 9013354 h 11811664"/>
              <a:gd name="connsiteX1" fmla="*/ 409074 w 26589789"/>
              <a:gd name="connsiteY1" fmla="*/ 8965228 h 11811664"/>
              <a:gd name="connsiteX2" fmla="*/ 1155031 w 26589789"/>
              <a:gd name="connsiteY2" fmla="*/ 9518680 h 11811664"/>
              <a:gd name="connsiteX3" fmla="*/ 1660358 w 26589789"/>
              <a:gd name="connsiteY3" fmla="*/ 10192449 h 11811664"/>
              <a:gd name="connsiteX4" fmla="*/ 2598821 w 26589789"/>
              <a:gd name="connsiteY4" fmla="*/ 11299354 h 11811664"/>
              <a:gd name="connsiteX5" fmla="*/ 3657600 w 26589789"/>
              <a:gd name="connsiteY5" fmla="*/ 11804680 h 11811664"/>
              <a:gd name="connsiteX6" fmla="*/ 4668252 w 26589789"/>
              <a:gd name="connsiteY6" fmla="*/ 10962470 h 11811664"/>
              <a:gd name="connsiteX7" fmla="*/ 5630779 w 26589789"/>
              <a:gd name="connsiteY7" fmla="*/ 9927754 h 11811664"/>
              <a:gd name="connsiteX8" fmla="*/ 6328610 w 26589789"/>
              <a:gd name="connsiteY8" fmla="*/ 8989291 h 11811664"/>
              <a:gd name="connsiteX9" fmla="*/ 7339263 w 26589789"/>
              <a:gd name="connsiteY9" fmla="*/ 8195207 h 11811664"/>
              <a:gd name="connsiteX10" fmla="*/ 7796463 w 26589789"/>
              <a:gd name="connsiteY10" fmla="*/ 7425186 h 11811664"/>
              <a:gd name="connsiteX11" fmla="*/ 7940842 w 26589789"/>
              <a:gd name="connsiteY11" fmla="*/ 6438596 h 11811664"/>
              <a:gd name="connsiteX12" fmla="*/ 8253663 w 26589789"/>
              <a:gd name="connsiteY12" fmla="*/ 6077649 h 11811664"/>
              <a:gd name="connsiteX13" fmla="*/ 8807116 w 26589789"/>
              <a:gd name="connsiteY13" fmla="*/ 5957333 h 11811664"/>
              <a:gd name="connsiteX14" fmla="*/ 9504947 w 26589789"/>
              <a:gd name="connsiteY14" fmla="*/ 6270154 h 11811664"/>
              <a:gd name="connsiteX15" fmla="*/ 10058400 w 26589789"/>
              <a:gd name="connsiteY15" fmla="*/ 6847670 h 11811664"/>
              <a:gd name="connsiteX16" fmla="*/ 10226842 w 26589789"/>
              <a:gd name="connsiteY16" fmla="*/ 7328933 h 11811664"/>
              <a:gd name="connsiteX17" fmla="*/ 10250905 w 26589789"/>
              <a:gd name="connsiteY17" fmla="*/ 7689880 h 11811664"/>
              <a:gd name="connsiteX18" fmla="*/ 10154652 w 26589789"/>
              <a:gd name="connsiteY18" fmla="*/ 8411775 h 11811664"/>
              <a:gd name="connsiteX19" fmla="*/ 10106526 w 26589789"/>
              <a:gd name="connsiteY19" fmla="*/ 8989291 h 11811664"/>
              <a:gd name="connsiteX20" fmla="*/ 10202779 w 26589789"/>
              <a:gd name="connsiteY20" fmla="*/ 9398365 h 11811664"/>
              <a:gd name="connsiteX21" fmla="*/ 10250905 w 26589789"/>
              <a:gd name="connsiteY21" fmla="*/ 9975880 h 11811664"/>
              <a:gd name="connsiteX22" fmla="*/ 10371221 w 26589789"/>
              <a:gd name="connsiteY22" fmla="*/ 10168386 h 11811664"/>
              <a:gd name="connsiteX23" fmla="*/ 10948737 w 26589789"/>
              <a:gd name="connsiteY23" fmla="*/ 9831501 h 11811664"/>
              <a:gd name="connsiteX24" fmla="*/ 11285621 w 26589789"/>
              <a:gd name="connsiteY24" fmla="*/ 9133670 h 11811664"/>
              <a:gd name="connsiteX25" fmla="*/ 11478126 w 26589789"/>
              <a:gd name="connsiteY25" fmla="*/ 8483965 h 11811664"/>
              <a:gd name="connsiteX26" fmla="*/ 11742821 w 26589789"/>
              <a:gd name="connsiteY26" fmla="*/ 7954575 h 11811664"/>
              <a:gd name="connsiteX27" fmla="*/ 12344400 w 26589789"/>
              <a:gd name="connsiteY27" fmla="*/ 7713943 h 11811664"/>
              <a:gd name="connsiteX28" fmla="*/ 12609095 w 26589789"/>
              <a:gd name="connsiteY28" fmla="*/ 8123017 h 11811664"/>
              <a:gd name="connsiteX29" fmla="*/ 12633158 w 26589789"/>
              <a:gd name="connsiteY29" fmla="*/ 8652407 h 11811664"/>
              <a:gd name="connsiteX30" fmla="*/ 12849726 w 26589789"/>
              <a:gd name="connsiteY30" fmla="*/ 9085543 h 11811664"/>
              <a:gd name="connsiteX31" fmla="*/ 13403179 w 26589789"/>
              <a:gd name="connsiteY31" fmla="*/ 9542743 h 11811664"/>
              <a:gd name="connsiteX32" fmla="*/ 14341642 w 26589789"/>
              <a:gd name="connsiteY32" fmla="*/ 9590870 h 11811664"/>
              <a:gd name="connsiteX33" fmla="*/ 14943221 w 26589789"/>
              <a:gd name="connsiteY33" fmla="*/ 9253986 h 11811664"/>
              <a:gd name="connsiteX34" fmla="*/ 15280105 w 26589789"/>
              <a:gd name="connsiteY34" fmla="*/ 8435838 h 11811664"/>
              <a:gd name="connsiteX35" fmla="*/ 15496674 w 26589789"/>
              <a:gd name="connsiteY35" fmla="*/ 7665817 h 11811664"/>
              <a:gd name="connsiteX36" fmla="*/ 15929810 w 26589789"/>
              <a:gd name="connsiteY36" fmla="*/ 6871733 h 11811664"/>
              <a:gd name="connsiteX37" fmla="*/ 16699831 w 26589789"/>
              <a:gd name="connsiteY37" fmla="*/ 6582975 h 11811664"/>
              <a:gd name="connsiteX38" fmla="*/ 16868274 w 26589789"/>
              <a:gd name="connsiteY38" fmla="*/ 6125775 h 11811664"/>
              <a:gd name="connsiteX39" fmla="*/ 16603579 w 26589789"/>
              <a:gd name="connsiteY39" fmla="*/ 5716701 h 11811664"/>
              <a:gd name="connsiteX40" fmla="*/ 15665116 w 26589789"/>
              <a:gd name="connsiteY40" fmla="*/ 5812954 h 11811664"/>
              <a:gd name="connsiteX41" fmla="*/ 14750716 w 26589789"/>
              <a:gd name="connsiteY41" fmla="*/ 5644512 h 11811664"/>
              <a:gd name="connsiteX42" fmla="*/ 13884442 w 26589789"/>
              <a:gd name="connsiteY42" fmla="*/ 5235438 h 11811664"/>
              <a:gd name="connsiteX43" fmla="*/ 13379116 w 26589789"/>
              <a:gd name="connsiteY43" fmla="*/ 4706049 h 11811664"/>
              <a:gd name="connsiteX44" fmla="*/ 13475368 w 26589789"/>
              <a:gd name="connsiteY44" fmla="*/ 4104470 h 11811664"/>
              <a:gd name="connsiteX45" fmla="*/ 14173200 w 26589789"/>
              <a:gd name="connsiteY45" fmla="*/ 3430701 h 11811664"/>
              <a:gd name="connsiteX46" fmla="*/ 14750716 w 26589789"/>
              <a:gd name="connsiteY46" fmla="*/ 3021628 h 11811664"/>
              <a:gd name="connsiteX47" fmla="*/ 14967284 w 26589789"/>
              <a:gd name="connsiteY47" fmla="*/ 2588491 h 11811664"/>
              <a:gd name="connsiteX48" fmla="*/ 15376358 w 26589789"/>
              <a:gd name="connsiteY48" fmla="*/ 2371922 h 11811664"/>
              <a:gd name="connsiteX49" fmla="*/ 16026063 w 26589789"/>
              <a:gd name="connsiteY49" fmla="*/ 2636617 h 11811664"/>
              <a:gd name="connsiteX50" fmla="*/ 16483263 w 26589789"/>
              <a:gd name="connsiteY50" fmla="*/ 3334449 h 11811664"/>
              <a:gd name="connsiteX51" fmla="*/ 17060779 w 26589789"/>
              <a:gd name="connsiteY51" fmla="*/ 3839775 h 11811664"/>
              <a:gd name="connsiteX52" fmla="*/ 17566105 w 26589789"/>
              <a:gd name="connsiteY52" fmla="*/ 3647270 h 11811664"/>
              <a:gd name="connsiteX53" fmla="*/ 17927052 w 26589789"/>
              <a:gd name="connsiteY53" fmla="*/ 3382575 h 11811664"/>
              <a:gd name="connsiteX54" fmla="*/ 18023305 w 26589789"/>
              <a:gd name="connsiteY54" fmla="*/ 2564428 h 11811664"/>
              <a:gd name="connsiteX55" fmla="*/ 18504568 w 26589789"/>
              <a:gd name="connsiteY55" fmla="*/ 2010975 h 11811664"/>
              <a:gd name="connsiteX56" fmla="*/ 19250526 w 26589789"/>
              <a:gd name="connsiteY56" fmla="*/ 1650028 h 11811664"/>
              <a:gd name="connsiteX57" fmla="*/ 20285242 w 26589789"/>
              <a:gd name="connsiteY57" fmla="*/ 1890659 h 11811664"/>
              <a:gd name="connsiteX58" fmla="*/ 21440274 w 26589789"/>
              <a:gd name="connsiteY58" fmla="*/ 2516301 h 11811664"/>
              <a:gd name="connsiteX59" fmla="*/ 22956252 w 26589789"/>
              <a:gd name="connsiteY59" fmla="*/ 2756933 h 11811664"/>
              <a:gd name="connsiteX60" fmla="*/ 23413453 w 26589789"/>
              <a:gd name="connsiteY60" fmla="*/ 2107228 h 11811664"/>
              <a:gd name="connsiteX61" fmla="*/ 23870651 w 26589789"/>
              <a:gd name="connsiteY61" fmla="*/ 1192828 h 11811664"/>
              <a:gd name="connsiteX62" fmla="*/ 24039095 w 26589789"/>
              <a:gd name="connsiteY62" fmla="*/ 302491 h 11811664"/>
              <a:gd name="connsiteX63" fmla="*/ 24544422 w 26589789"/>
              <a:gd name="connsiteY63" fmla="*/ 158112 h 11811664"/>
              <a:gd name="connsiteX64" fmla="*/ 25314442 w 26589789"/>
              <a:gd name="connsiteY64" fmla="*/ 61859 h 11811664"/>
              <a:gd name="connsiteX65" fmla="*/ 26084463 w 26589789"/>
              <a:gd name="connsiteY65" fmla="*/ 855943 h 11811664"/>
              <a:gd name="connsiteX66" fmla="*/ 26589789 w 26589789"/>
              <a:gd name="connsiteY66" fmla="*/ 807817 h 11811664"/>
              <a:gd name="connsiteX0" fmla="*/ 0 w 26589789"/>
              <a:gd name="connsiteY0" fmla="*/ 9026464 h 11824774"/>
              <a:gd name="connsiteX1" fmla="*/ 409074 w 26589789"/>
              <a:gd name="connsiteY1" fmla="*/ 8978338 h 11824774"/>
              <a:gd name="connsiteX2" fmla="*/ 1155031 w 26589789"/>
              <a:gd name="connsiteY2" fmla="*/ 9531790 h 11824774"/>
              <a:gd name="connsiteX3" fmla="*/ 1660358 w 26589789"/>
              <a:gd name="connsiteY3" fmla="*/ 10205559 h 11824774"/>
              <a:gd name="connsiteX4" fmla="*/ 2598821 w 26589789"/>
              <a:gd name="connsiteY4" fmla="*/ 11312464 h 11824774"/>
              <a:gd name="connsiteX5" fmla="*/ 3657600 w 26589789"/>
              <a:gd name="connsiteY5" fmla="*/ 11817790 h 11824774"/>
              <a:gd name="connsiteX6" fmla="*/ 4668252 w 26589789"/>
              <a:gd name="connsiteY6" fmla="*/ 10975580 h 11824774"/>
              <a:gd name="connsiteX7" fmla="*/ 5630779 w 26589789"/>
              <a:gd name="connsiteY7" fmla="*/ 9940864 h 11824774"/>
              <a:gd name="connsiteX8" fmla="*/ 6328610 w 26589789"/>
              <a:gd name="connsiteY8" fmla="*/ 9002401 h 11824774"/>
              <a:gd name="connsiteX9" fmla="*/ 7339263 w 26589789"/>
              <a:gd name="connsiteY9" fmla="*/ 8208317 h 11824774"/>
              <a:gd name="connsiteX10" fmla="*/ 7796463 w 26589789"/>
              <a:gd name="connsiteY10" fmla="*/ 7438296 h 11824774"/>
              <a:gd name="connsiteX11" fmla="*/ 7940842 w 26589789"/>
              <a:gd name="connsiteY11" fmla="*/ 6451706 h 11824774"/>
              <a:gd name="connsiteX12" fmla="*/ 8253663 w 26589789"/>
              <a:gd name="connsiteY12" fmla="*/ 6090759 h 11824774"/>
              <a:gd name="connsiteX13" fmla="*/ 8807116 w 26589789"/>
              <a:gd name="connsiteY13" fmla="*/ 5970443 h 11824774"/>
              <a:gd name="connsiteX14" fmla="*/ 9504947 w 26589789"/>
              <a:gd name="connsiteY14" fmla="*/ 6283264 h 11824774"/>
              <a:gd name="connsiteX15" fmla="*/ 10058400 w 26589789"/>
              <a:gd name="connsiteY15" fmla="*/ 6860780 h 11824774"/>
              <a:gd name="connsiteX16" fmla="*/ 10226842 w 26589789"/>
              <a:gd name="connsiteY16" fmla="*/ 7342043 h 11824774"/>
              <a:gd name="connsiteX17" fmla="*/ 10250905 w 26589789"/>
              <a:gd name="connsiteY17" fmla="*/ 7702990 h 11824774"/>
              <a:gd name="connsiteX18" fmla="*/ 10154652 w 26589789"/>
              <a:gd name="connsiteY18" fmla="*/ 8424885 h 11824774"/>
              <a:gd name="connsiteX19" fmla="*/ 10106526 w 26589789"/>
              <a:gd name="connsiteY19" fmla="*/ 9002401 h 11824774"/>
              <a:gd name="connsiteX20" fmla="*/ 10202779 w 26589789"/>
              <a:gd name="connsiteY20" fmla="*/ 9411475 h 11824774"/>
              <a:gd name="connsiteX21" fmla="*/ 10250905 w 26589789"/>
              <a:gd name="connsiteY21" fmla="*/ 9988990 h 11824774"/>
              <a:gd name="connsiteX22" fmla="*/ 10371221 w 26589789"/>
              <a:gd name="connsiteY22" fmla="*/ 10181496 h 11824774"/>
              <a:gd name="connsiteX23" fmla="*/ 10948737 w 26589789"/>
              <a:gd name="connsiteY23" fmla="*/ 9844611 h 11824774"/>
              <a:gd name="connsiteX24" fmla="*/ 11285621 w 26589789"/>
              <a:gd name="connsiteY24" fmla="*/ 9146780 h 11824774"/>
              <a:gd name="connsiteX25" fmla="*/ 11478126 w 26589789"/>
              <a:gd name="connsiteY25" fmla="*/ 8497075 h 11824774"/>
              <a:gd name="connsiteX26" fmla="*/ 11742821 w 26589789"/>
              <a:gd name="connsiteY26" fmla="*/ 7967685 h 11824774"/>
              <a:gd name="connsiteX27" fmla="*/ 12344400 w 26589789"/>
              <a:gd name="connsiteY27" fmla="*/ 7727053 h 11824774"/>
              <a:gd name="connsiteX28" fmla="*/ 12609095 w 26589789"/>
              <a:gd name="connsiteY28" fmla="*/ 8136127 h 11824774"/>
              <a:gd name="connsiteX29" fmla="*/ 12633158 w 26589789"/>
              <a:gd name="connsiteY29" fmla="*/ 8665517 h 11824774"/>
              <a:gd name="connsiteX30" fmla="*/ 12849726 w 26589789"/>
              <a:gd name="connsiteY30" fmla="*/ 9098653 h 11824774"/>
              <a:gd name="connsiteX31" fmla="*/ 13403179 w 26589789"/>
              <a:gd name="connsiteY31" fmla="*/ 9555853 h 11824774"/>
              <a:gd name="connsiteX32" fmla="*/ 14341642 w 26589789"/>
              <a:gd name="connsiteY32" fmla="*/ 9603980 h 11824774"/>
              <a:gd name="connsiteX33" fmla="*/ 14943221 w 26589789"/>
              <a:gd name="connsiteY33" fmla="*/ 9267096 h 11824774"/>
              <a:gd name="connsiteX34" fmla="*/ 15280105 w 26589789"/>
              <a:gd name="connsiteY34" fmla="*/ 8448948 h 11824774"/>
              <a:gd name="connsiteX35" fmla="*/ 15496674 w 26589789"/>
              <a:gd name="connsiteY35" fmla="*/ 7678927 h 11824774"/>
              <a:gd name="connsiteX36" fmla="*/ 15929810 w 26589789"/>
              <a:gd name="connsiteY36" fmla="*/ 6884843 h 11824774"/>
              <a:gd name="connsiteX37" fmla="*/ 16699831 w 26589789"/>
              <a:gd name="connsiteY37" fmla="*/ 6596085 h 11824774"/>
              <a:gd name="connsiteX38" fmla="*/ 16868274 w 26589789"/>
              <a:gd name="connsiteY38" fmla="*/ 6138885 h 11824774"/>
              <a:gd name="connsiteX39" fmla="*/ 16603579 w 26589789"/>
              <a:gd name="connsiteY39" fmla="*/ 5729811 h 11824774"/>
              <a:gd name="connsiteX40" fmla="*/ 15665116 w 26589789"/>
              <a:gd name="connsiteY40" fmla="*/ 5826064 h 11824774"/>
              <a:gd name="connsiteX41" fmla="*/ 14750716 w 26589789"/>
              <a:gd name="connsiteY41" fmla="*/ 5657622 h 11824774"/>
              <a:gd name="connsiteX42" fmla="*/ 13884442 w 26589789"/>
              <a:gd name="connsiteY42" fmla="*/ 5248548 h 11824774"/>
              <a:gd name="connsiteX43" fmla="*/ 13379116 w 26589789"/>
              <a:gd name="connsiteY43" fmla="*/ 4719159 h 11824774"/>
              <a:gd name="connsiteX44" fmla="*/ 13475368 w 26589789"/>
              <a:gd name="connsiteY44" fmla="*/ 4117580 h 11824774"/>
              <a:gd name="connsiteX45" fmla="*/ 14173200 w 26589789"/>
              <a:gd name="connsiteY45" fmla="*/ 3443811 h 11824774"/>
              <a:gd name="connsiteX46" fmla="*/ 14750716 w 26589789"/>
              <a:gd name="connsiteY46" fmla="*/ 3034738 h 11824774"/>
              <a:gd name="connsiteX47" fmla="*/ 14967284 w 26589789"/>
              <a:gd name="connsiteY47" fmla="*/ 2601601 h 11824774"/>
              <a:gd name="connsiteX48" fmla="*/ 15376358 w 26589789"/>
              <a:gd name="connsiteY48" fmla="*/ 2385032 h 11824774"/>
              <a:gd name="connsiteX49" fmla="*/ 16026063 w 26589789"/>
              <a:gd name="connsiteY49" fmla="*/ 2649727 h 11824774"/>
              <a:gd name="connsiteX50" fmla="*/ 16483263 w 26589789"/>
              <a:gd name="connsiteY50" fmla="*/ 3347559 h 11824774"/>
              <a:gd name="connsiteX51" fmla="*/ 17060779 w 26589789"/>
              <a:gd name="connsiteY51" fmla="*/ 3852885 h 11824774"/>
              <a:gd name="connsiteX52" fmla="*/ 17566105 w 26589789"/>
              <a:gd name="connsiteY52" fmla="*/ 3660380 h 11824774"/>
              <a:gd name="connsiteX53" fmla="*/ 17927052 w 26589789"/>
              <a:gd name="connsiteY53" fmla="*/ 3395685 h 11824774"/>
              <a:gd name="connsiteX54" fmla="*/ 18023305 w 26589789"/>
              <a:gd name="connsiteY54" fmla="*/ 2577538 h 11824774"/>
              <a:gd name="connsiteX55" fmla="*/ 18504568 w 26589789"/>
              <a:gd name="connsiteY55" fmla="*/ 2024085 h 11824774"/>
              <a:gd name="connsiteX56" fmla="*/ 19250526 w 26589789"/>
              <a:gd name="connsiteY56" fmla="*/ 1663138 h 11824774"/>
              <a:gd name="connsiteX57" fmla="*/ 20285242 w 26589789"/>
              <a:gd name="connsiteY57" fmla="*/ 1903769 h 11824774"/>
              <a:gd name="connsiteX58" fmla="*/ 21440274 w 26589789"/>
              <a:gd name="connsiteY58" fmla="*/ 2529411 h 11824774"/>
              <a:gd name="connsiteX59" fmla="*/ 22956252 w 26589789"/>
              <a:gd name="connsiteY59" fmla="*/ 2770043 h 11824774"/>
              <a:gd name="connsiteX60" fmla="*/ 23413453 w 26589789"/>
              <a:gd name="connsiteY60" fmla="*/ 2120338 h 11824774"/>
              <a:gd name="connsiteX61" fmla="*/ 23870651 w 26589789"/>
              <a:gd name="connsiteY61" fmla="*/ 1205938 h 11824774"/>
              <a:gd name="connsiteX62" fmla="*/ 24039096 w 26589789"/>
              <a:gd name="connsiteY62" fmla="*/ 748738 h 11824774"/>
              <a:gd name="connsiteX63" fmla="*/ 24544422 w 26589789"/>
              <a:gd name="connsiteY63" fmla="*/ 171222 h 11824774"/>
              <a:gd name="connsiteX64" fmla="*/ 25314442 w 26589789"/>
              <a:gd name="connsiteY64" fmla="*/ 74969 h 11824774"/>
              <a:gd name="connsiteX65" fmla="*/ 26084463 w 26589789"/>
              <a:gd name="connsiteY65" fmla="*/ 869053 h 11824774"/>
              <a:gd name="connsiteX66" fmla="*/ 26589789 w 26589789"/>
              <a:gd name="connsiteY66" fmla="*/ 820927 h 118247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Lst>
            <a:rect l="l" t="t" r="r" b="b"/>
            <a:pathLst>
              <a:path w="26589789" h="11824774">
                <a:moveTo>
                  <a:pt x="0" y="9026464"/>
                </a:moveTo>
                <a:cubicBezTo>
                  <a:pt x="108284" y="8960290"/>
                  <a:pt x="216569" y="8894117"/>
                  <a:pt x="409074" y="8978338"/>
                </a:cubicBezTo>
                <a:cubicBezTo>
                  <a:pt x="601579" y="9062559"/>
                  <a:pt x="946484" y="9327253"/>
                  <a:pt x="1155031" y="9531790"/>
                </a:cubicBezTo>
                <a:cubicBezTo>
                  <a:pt x="1363578" y="9736327"/>
                  <a:pt x="1419726" y="9908780"/>
                  <a:pt x="1660358" y="10205559"/>
                </a:cubicBezTo>
                <a:cubicBezTo>
                  <a:pt x="1900990" y="10502338"/>
                  <a:pt x="2265947" y="11043759"/>
                  <a:pt x="2598821" y="11312464"/>
                </a:cubicBezTo>
                <a:cubicBezTo>
                  <a:pt x="2931695" y="11581169"/>
                  <a:pt x="3312695" y="11873937"/>
                  <a:pt x="3657600" y="11817790"/>
                </a:cubicBezTo>
                <a:cubicBezTo>
                  <a:pt x="4002505" y="11761643"/>
                  <a:pt x="4339389" y="11288401"/>
                  <a:pt x="4668252" y="10975580"/>
                </a:cubicBezTo>
                <a:cubicBezTo>
                  <a:pt x="4997115" y="10662759"/>
                  <a:pt x="5354053" y="10269727"/>
                  <a:pt x="5630779" y="9940864"/>
                </a:cubicBezTo>
                <a:cubicBezTo>
                  <a:pt x="5907505" y="9612001"/>
                  <a:pt x="6043863" y="9291159"/>
                  <a:pt x="6328610" y="9002401"/>
                </a:cubicBezTo>
                <a:cubicBezTo>
                  <a:pt x="6613357" y="8713643"/>
                  <a:pt x="7094621" y="8469001"/>
                  <a:pt x="7339263" y="8208317"/>
                </a:cubicBezTo>
                <a:cubicBezTo>
                  <a:pt x="7583905" y="7947633"/>
                  <a:pt x="7696200" y="7731064"/>
                  <a:pt x="7796463" y="7438296"/>
                </a:cubicBezTo>
                <a:cubicBezTo>
                  <a:pt x="7896726" y="7145527"/>
                  <a:pt x="7864642" y="6676295"/>
                  <a:pt x="7940842" y="6451706"/>
                </a:cubicBezTo>
                <a:cubicBezTo>
                  <a:pt x="8017042" y="6227117"/>
                  <a:pt x="8109284" y="6170969"/>
                  <a:pt x="8253663" y="6090759"/>
                </a:cubicBezTo>
                <a:cubicBezTo>
                  <a:pt x="8398042" y="6010548"/>
                  <a:pt x="8598569" y="5938359"/>
                  <a:pt x="8807116" y="5970443"/>
                </a:cubicBezTo>
                <a:cubicBezTo>
                  <a:pt x="9015663" y="6002527"/>
                  <a:pt x="9296400" y="6134874"/>
                  <a:pt x="9504947" y="6283264"/>
                </a:cubicBezTo>
                <a:cubicBezTo>
                  <a:pt x="9713494" y="6431653"/>
                  <a:pt x="9938084" y="6684317"/>
                  <a:pt x="10058400" y="6860780"/>
                </a:cubicBezTo>
                <a:cubicBezTo>
                  <a:pt x="10178716" y="7037243"/>
                  <a:pt x="10194758" y="7201675"/>
                  <a:pt x="10226842" y="7342043"/>
                </a:cubicBezTo>
                <a:cubicBezTo>
                  <a:pt x="10258926" y="7482411"/>
                  <a:pt x="10262937" y="7522516"/>
                  <a:pt x="10250905" y="7702990"/>
                </a:cubicBezTo>
                <a:cubicBezTo>
                  <a:pt x="10238873" y="7883464"/>
                  <a:pt x="10178715" y="8208316"/>
                  <a:pt x="10154652" y="8424885"/>
                </a:cubicBezTo>
                <a:cubicBezTo>
                  <a:pt x="10130589" y="8641453"/>
                  <a:pt x="10098505" y="8837969"/>
                  <a:pt x="10106526" y="9002401"/>
                </a:cubicBezTo>
                <a:cubicBezTo>
                  <a:pt x="10114547" y="9166833"/>
                  <a:pt x="10178716" y="9247044"/>
                  <a:pt x="10202779" y="9411475"/>
                </a:cubicBezTo>
                <a:cubicBezTo>
                  <a:pt x="10226842" y="9575906"/>
                  <a:pt x="10222831" y="9860653"/>
                  <a:pt x="10250905" y="9988990"/>
                </a:cubicBezTo>
                <a:cubicBezTo>
                  <a:pt x="10278979" y="10117327"/>
                  <a:pt x="10254916" y="10205559"/>
                  <a:pt x="10371221" y="10181496"/>
                </a:cubicBezTo>
                <a:cubicBezTo>
                  <a:pt x="10487526" y="10157433"/>
                  <a:pt x="10796337" y="10017064"/>
                  <a:pt x="10948737" y="9844611"/>
                </a:cubicBezTo>
                <a:cubicBezTo>
                  <a:pt x="11101137" y="9672158"/>
                  <a:pt x="11197390" y="9371369"/>
                  <a:pt x="11285621" y="9146780"/>
                </a:cubicBezTo>
                <a:cubicBezTo>
                  <a:pt x="11373852" y="8922191"/>
                  <a:pt x="11401926" y="8693591"/>
                  <a:pt x="11478126" y="8497075"/>
                </a:cubicBezTo>
                <a:cubicBezTo>
                  <a:pt x="11554326" y="8300559"/>
                  <a:pt x="11598442" y="8096022"/>
                  <a:pt x="11742821" y="7967685"/>
                </a:cubicBezTo>
                <a:cubicBezTo>
                  <a:pt x="11887200" y="7839348"/>
                  <a:pt x="12200021" y="7698979"/>
                  <a:pt x="12344400" y="7727053"/>
                </a:cubicBezTo>
                <a:cubicBezTo>
                  <a:pt x="12488779" y="7755127"/>
                  <a:pt x="12560969" y="7979716"/>
                  <a:pt x="12609095" y="8136127"/>
                </a:cubicBezTo>
                <a:cubicBezTo>
                  <a:pt x="12657221" y="8292538"/>
                  <a:pt x="12593053" y="8505096"/>
                  <a:pt x="12633158" y="8665517"/>
                </a:cubicBezTo>
                <a:cubicBezTo>
                  <a:pt x="12673263" y="8825938"/>
                  <a:pt x="12721389" y="8950264"/>
                  <a:pt x="12849726" y="9098653"/>
                </a:cubicBezTo>
                <a:cubicBezTo>
                  <a:pt x="12978063" y="9247042"/>
                  <a:pt x="13154526" y="9471632"/>
                  <a:pt x="13403179" y="9555853"/>
                </a:cubicBezTo>
                <a:cubicBezTo>
                  <a:pt x="13651832" y="9640074"/>
                  <a:pt x="14084968" y="9652106"/>
                  <a:pt x="14341642" y="9603980"/>
                </a:cubicBezTo>
                <a:cubicBezTo>
                  <a:pt x="14598316" y="9555854"/>
                  <a:pt x="14786811" y="9459601"/>
                  <a:pt x="14943221" y="9267096"/>
                </a:cubicBezTo>
                <a:cubicBezTo>
                  <a:pt x="15099631" y="9074591"/>
                  <a:pt x="15187863" y="8713643"/>
                  <a:pt x="15280105" y="8448948"/>
                </a:cubicBezTo>
                <a:cubicBezTo>
                  <a:pt x="15372347" y="8184253"/>
                  <a:pt x="15388390" y="7939611"/>
                  <a:pt x="15496674" y="7678927"/>
                </a:cubicBezTo>
                <a:cubicBezTo>
                  <a:pt x="15604958" y="7418243"/>
                  <a:pt x="15729284" y="7065317"/>
                  <a:pt x="15929810" y="6884843"/>
                </a:cubicBezTo>
                <a:cubicBezTo>
                  <a:pt x="16130336" y="6704369"/>
                  <a:pt x="16543420" y="6720411"/>
                  <a:pt x="16699831" y="6596085"/>
                </a:cubicBezTo>
                <a:cubicBezTo>
                  <a:pt x="16856242" y="6471759"/>
                  <a:pt x="16884316" y="6283264"/>
                  <a:pt x="16868274" y="6138885"/>
                </a:cubicBezTo>
                <a:cubicBezTo>
                  <a:pt x="16852232" y="5994506"/>
                  <a:pt x="16804105" y="5781948"/>
                  <a:pt x="16603579" y="5729811"/>
                </a:cubicBezTo>
                <a:cubicBezTo>
                  <a:pt x="16403053" y="5677674"/>
                  <a:pt x="15973926" y="5838095"/>
                  <a:pt x="15665116" y="5826064"/>
                </a:cubicBezTo>
                <a:cubicBezTo>
                  <a:pt x="15356306" y="5814033"/>
                  <a:pt x="15047495" y="5753875"/>
                  <a:pt x="14750716" y="5657622"/>
                </a:cubicBezTo>
                <a:cubicBezTo>
                  <a:pt x="14453937" y="5561369"/>
                  <a:pt x="14113042" y="5404958"/>
                  <a:pt x="13884442" y="5248548"/>
                </a:cubicBezTo>
                <a:cubicBezTo>
                  <a:pt x="13655842" y="5092138"/>
                  <a:pt x="13447295" y="4907654"/>
                  <a:pt x="13379116" y="4719159"/>
                </a:cubicBezTo>
                <a:cubicBezTo>
                  <a:pt x="13310937" y="4530664"/>
                  <a:pt x="13343021" y="4330138"/>
                  <a:pt x="13475368" y="4117580"/>
                </a:cubicBezTo>
                <a:cubicBezTo>
                  <a:pt x="13607715" y="3905022"/>
                  <a:pt x="13960642" y="3624285"/>
                  <a:pt x="14173200" y="3443811"/>
                </a:cubicBezTo>
                <a:cubicBezTo>
                  <a:pt x="14385758" y="3263337"/>
                  <a:pt x="14618369" y="3175106"/>
                  <a:pt x="14750716" y="3034738"/>
                </a:cubicBezTo>
                <a:cubicBezTo>
                  <a:pt x="14883063" y="2894370"/>
                  <a:pt x="14863010" y="2709885"/>
                  <a:pt x="14967284" y="2601601"/>
                </a:cubicBezTo>
                <a:cubicBezTo>
                  <a:pt x="15071558" y="2493317"/>
                  <a:pt x="15199895" y="2377011"/>
                  <a:pt x="15376358" y="2385032"/>
                </a:cubicBezTo>
                <a:cubicBezTo>
                  <a:pt x="15552821" y="2393053"/>
                  <a:pt x="15841579" y="2489306"/>
                  <a:pt x="16026063" y="2649727"/>
                </a:cubicBezTo>
                <a:cubicBezTo>
                  <a:pt x="16210547" y="2810148"/>
                  <a:pt x="16310810" y="3147033"/>
                  <a:pt x="16483263" y="3347559"/>
                </a:cubicBezTo>
                <a:cubicBezTo>
                  <a:pt x="16655716" y="3548085"/>
                  <a:pt x="16880305" y="3800748"/>
                  <a:pt x="17060779" y="3852885"/>
                </a:cubicBezTo>
                <a:cubicBezTo>
                  <a:pt x="17241253" y="3905022"/>
                  <a:pt x="17421726" y="3736580"/>
                  <a:pt x="17566105" y="3660380"/>
                </a:cubicBezTo>
                <a:cubicBezTo>
                  <a:pt x="17710484" y="3584180"/>
                  <a:pt x="17850852" y="3576159"/>
                  <a:pt x="17927052" y="3395685"/>
                </a:cubicBezTo>
                <a:cubicBezTo>
                  <a:pt x="18003252" y="3215211"/>
                  <a:pt x="17927052" y="2806138"/>
                  <a:pt x="18023305" y="2577538"/>
                </a:cubicBezTo>
                <a:cubicBezTo>
                  <a:pt x="18119558" y="2348938"/>
                  <a:pt x="18300031" y="2176485"/>
                  <a:pt x="18504568" y="2024085"/>
                </a:cubicBezTo>
                <a:cubicBezTo>
                  <a:pt x="18709105" y="1871685"/>
                  <a:pt x="18953747" y="1683191"/>
                  <a:pt x="19250526" y="1663138"/>
                </a:cubicBezTo>
                <a:cubicBezTo>
                  <a:pt x="19547305" y="1643085"/>
                  <a:pt x="19920284" y="1759390"/>
                  <a:pt x="20285242" y="1903769"/>
                </a:cubicBezTo>
                <a:cubicBezTo>
                  <a:pt x="20650200" y="2048148"/>
                  <a:pt x="20995106" y="2385032"/>
                  <a:pt x="21440274" y="2529411"/>
                </a:cubicBezTo>
                <a:cubicBezTo>
                  <a:pt x="21885442" y="2673790"/>
                  <a:pt x="22627389" y="2838222"/>
                  <a:pt x="22956252" y="2770043"/>
                </a:cubicBezTo>
                <a:cubicBezTo>
                  <a:pt x="23285115" y="2701864"/>
                  <a:pt x="23261053" y="2381022"/>
                  <a:pt x="23413453" y="2120338"/>
                </a:cubicBezTo>
                <a:cubicBezTo>
                  <a:pt x="23565853" y="1859654"/>
                  <a:pt x="23766377" y="1434538"/>
                  <a:pt x="23870651" y="1205938"/>
                </a:cubicBezTo>
                <a:cubicBezTo>
                  <a:pt x="23974925" y="977338"/>
                  <a:pt x="23926801" y="921191"/>
                  <a:pt x="24039096" y="748738"/>
                </a:cubicBezTo>
                <a:cubicBezTo>
                  <a:pt x="24151391" y="576285"/>
                  <a:pt x="24331864" y="283517"/>
                  <a:pt x="24544422" y="171222"/>
                </a:cubicBezTo>
                <a:cubicBezTo>
                  <a:pt x="24756980" y="58927"/>
                  <a:pt x="24953495" y="-93473"/>
                  <a:pt x="25314442" y="74969"/>
                </a:cubicBezTo>
                <a:cubicBezTo>
                  <a:pt x="25675389" y="243411"/>
                  <a:pt x="25859874" y="808895"/>
                  <a:pt x="26084463" y="869053"/>
                </a:cubicBezTo>
                <a:cubicBezTo>
                  <a:pt x="26188737" y="824937"/>
                  <a:pt x="26437389" y="853011"/>
                  <a:pt x="26589789" y="82092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DB18CF3D-4F03-483B-841F-EA88C99D0B06}"/>
              </a:ext>
            </a:extLst>
          </p:cNvPr>
          <p:cNvSpPr/>
          <p:nvPr/>
        </p:nvSpPr>
        <p:spPr>
          <a:xfrm>
            <a:off x="1549066" y="5390147"/>
            <a:ext cx="25594177" cy="12536906"/>
          </a:xfrm>
          <a:custGeom>
            <a:avLst/>
            <a:gdLst>
              <a:gd name="connsiteX0" fmla="*/ 2156660 w 23452555"/>
              <a:gd name="connsiteY0" fmla="*/ 10780295 h 10780295"/>
              <a:gd name="connsiteX1" fmla="*/ 1795713 w 23452555"/>
              <a:gd name="connsiteY1" fmla="*/ 10443410 h 10780295"/>
              <a:gd name="connsiteX2" fmla="*/ 1362576 w 23452555"/>
              <a:gd name="connsiteY2" fmla="*/ 10323095 h 10780295"/>
              <a:gd name="connsiteX3" fmla="*/ 736934 w 23452555"/>
              <a:gd name="connsiteY3" fmla="*/ 9986210 h 10780295"/>
              <a:gd name="connsiteX4" fmla="*/ 135355 w 23452555"/>
              <a:gd name="connsiteY4" fmla="*/ 9336505 h 10780295"/>
              <a:gd name="connsiteX5" fmla="*/ 15039 w 23452555"/>
              <a:gd name="connsiteY5" fmla="*/ 8566484 h 10780295"/>
              <a:gd name="connsiteX6" fmla="*/ 375987 w 23452555"/>
              <a:gd name="connsiteY6" fmla="*/ 7916779 h 10780295"/>
              <a:gd name="connsiteX7" fmla="*/ 1290387 w 23452555"/>
              <a:gd name="connsiteY7" fmla="*/ 7652084 h 10780295"/>
              <a:gd name="connsiteX8" fmla="*/ 2806366 w 23452555"/>
              <a:gd name="connsiteY8" fmla="*/ 7507705 h 10780295"/>
              <a:gd name="connsiteX9" fmla="*/ 4635166 w 23452555"/>
              <a:gd name="connsiteY9" fmla="*/ 6785810 h 10780295"/>
              <a:gd name="connsiteX10" fmla="*/ 6054892 w 23452555"/>
              <a:gd name="connsiteY10" fmla="*/ 5775158 h 10780295"/>
              <a:gd name="connsiteX11" fmla="*/ 6656471 w 23452555"/>
              <a:gd name="connsiteY11" fmla="*/ 5125453 h 10780295"/>
              <a:gd name="connsiteX12" fmla="*/ 7474618 w 23452555"/>
              <a:gd name="connsiteY12" fmla="*/ 4596063 h 10780295"/>
              <a:gd name="connsiteX13" fmla="*/ 7883692 w 23452555"/>
              <a:gd name="connsiteY13" fmla="*/ 3850105 h 10780295"/>
              <a:gd name="connsiteX14" fmla="*/ 8316829 w 23452555"/>
              <a:gd name="connsiteY14" fmla="*/ 3681663 h 10780295"/>
              <a:gd name="connsiteX15" fmla="*/ 8629650 w 23452555"/>
              <a:gd name="connsiteY15" fmla="*/ 3777916 h 10780295"/>
              <a:gd name="connsiteX16" fmla="*/ 8798092 w 23452555"/>
              <a:gd name="connsiteY16" fmla="*/ 3994484 h 10780295"/>
              <a:gd name="connsiteX17" fmla="*/ 8677776 w 23452555"/>
              <a:gd name="connsiteY17" fmla="*/ 4668253 h 10780295"/>
              <a:gd name="connsiteX18" fmla="*/ 8509334 w 23452555"/>
              <a:gd name="connsiteY18" fmla="*/ 5558589 h 10780295"/>
              <a:gd name="connsiteX19" fmla="*/ 8822155 w 23452555"/>
              <a:gd name="connsiteY19" fmla="*/ 6304547 h 10780295"/>
              <a:gd name="connsiteX20" fmla="*/ 9832808 w 23452555"/>
              <a:gd name="connsiteY20" fmla="*/ 6448926 h 10780295"/>
              <a:gd name="connsiteX21" fmla="*/ 10699081 w 23452555"/>
              <a:gd name="connsiteY21" fmla="*/ 5823284 h 10780295"/>
              <a:gd name="connsiteX22" fmla="*/ 11300660 w 23452555"/>
              <a:gd name="connsiteY22" fmla="*/ 5654842 h 10780295"/>
              <a:gd name="connsiteX23" fmla="*/ 12503818 w 23452555"/>
              <a:gd name="connsiteY23" fmla="*/ 5654842 h 10780295"/>
              <a:gd name="connsiteX24" fmla="*/ 13321966 w 23452555"/>
              <a:gd name="connsiteY24" fmla="*/ 5486400 h 10780295"/>
              <a:gd name="connsiteX25" fmla="*/ 14501060 w 23452555"/>
              <a:gd name="connsiteY25" fmla="*/ 5101389 h 10780295"/>
              <a:gd name="connsiteX26" fmla="*/ 16017039 w 23452555"/>
              <a:gd name="connsiteY26" fmla="*/ 3705726 h 10780295"/>
              <a:gd name="connsiteX27" fmla="*/ 17701460 w 23452555"/>
              <a:gd name="connsiteY27" fmla="*/ 2310063 h 10780295"/>
              <a:gd name="connsiteX28" fmla="*/ 18736176 w 23452555"/>
              <a:gd name="connsiteY28" fmla="*/ 890337 h 10780295"/>
              <a:gd name="connsiteX29" fmla="*/ 19770892 w 23452555"/>
              <a:gd name="connsiteY29" fmla="*/ 312821 h 10780295"/>
              <a:gd name="connsiteX30" fmla="*/ 20974050 w 23452555"/>
              <a:gd name="connsiteY30" fmla="*/ 288758 h 10780295"/>
              <a:gd name="connsiteX31" fmla="*/ 21840323 w 23452555"/>
              <a:gd name="connsiteY31" fmla="*/ 216568 h 10780295"/>
              <a:gd name="connsiteX32" fmla="*/ 22682534 w 23452555"/>
              <a:gd name="connsiteY32" fmla="*/ 192505 h 10780295"/>
              <a:gd name="connsiteX33" fmla="*/ 23452555 w 23452555"/>
              <a:gd name="connsiteY33" fmla="*/ 0 h 10780295"/>
              <a:gd name="connsiteX0" fmla="*/ 2156660 w 25594177"/>
              <a:gd name="connsiteY0" fmla="*/ 12536906 h 12536906"/>
              <a:gd name="connsiteX1" fmla="*/ 1795713 w 25594177"/>
              <a:gd name="connsiteY1" fmla="*/ 12200021 h 12536906"/>
              <a:gd name="connsiteX2" fmla="*/ 1362576 w 25594177"/>
              <a:gd name="connsiteY2" fmla="*/ 12079706 h 12536906"/>
              <a:gd name="connsiteX3" fmla="*/ 736934 w 25594177"/>
              <a:gd name="connsiteY3" fmla="*/ 11742821 h 12536906"/>
              <a:gd name="connsiteX4" fmla="*/ 135355 w 25594177"/>
              <a:gd name="connsiteY4" fmla="*/ 11093116 h 12536906"/>
              <a:gd name="connsiteX5" fmla="*/ 15039 w 25594177"/>
              <a:gd name="connsiteY5" fmla="*/ 10323095 h 12536906"/>
              <a:gd name="connsiteX6" fmla="*/ 375987 w 25594177"/>
              <a:gd name="connsiteY6" fmla="*/ 9673390 h 12536906"/>
              <a:gd name="connsiteX7" fmla="*/ 1290387 w 25594177"/>
              <a:gd name="connsiteY7" fmla="*/ 9408695 h 12536906"/>
              <a:gd name="connsiteX8" fmla="*/ 2806366 w 25594177"/>
              <a:gd name="connsiteY8" fmla="*/ 9264316 h 12536906"/>
              <a:gd name="connsiteX9" fmla="*/ 4635166 w 25594177"/>
              <a:gd name="connsiteY9" fmla="*/ 8542421 h 12536906"/>
              <a:gd name="connsiteX10" fmla="*/ 6054892 w 25594177"/>
              <a:gd name="connsiteY10" fmla="*/ 7531769 h 12536906"/>
              <a:gd name="connsiteX11" fmla="*/ 6656471 w 25594177"/>
              <a:gd name="connsiteY11" fmla="*/ 6882064 h 12536906"/>
              <a:gd name="connsiteX12" fmla="*/ 7474618 w 25594177"/>
              <a:gd name="connsiteY12" fmla="*/ 6352674 h 12536906"/>
              <a:gd name="connsiteX13" fmla="*/ 7883692 w 25594177"/>
              <a:gd name="connsiteY13" fmla="*/ 5606716 h 12536906"/>
              <a:gd name="connsiteX14" fmla="*/ 8316829 w 25594177"/>
              <a:gd name="connsiteY14" fmla="*/ 5438274 h 12536906"/>
              <a:gd name="connsiteX15" fmla="*/ 8629650 w 25594177"/>
              <a:gd name="connsiteY15" fmla="*/ 5534527 h 12536906"/>
              <a:gd name="connsiteX16" fmla="*/ 8798092 w 25594177"/>
              <a:gd name="connsiteY16" fmla="*/ 5751095 h 12536906"/>
              <a:gd name="connsiteX17" fmla="*/ 8677776 w 25594177"/>
              <a:gd name="connsiteY17" fmla="*/ 6424864 h 12536906"/>
              <a:gd name="connsiteX18" fmla="*/ 8509334 w 25594177"/>
              <a:gd name="connsiteY18" fmla="*/ 7315200 h 12536906"/>
              <a:gd name="connsiteX19" fmla="*/ 8822155 w 25594177"/>
              <a:gd name="connsiteY19" fmla="*/ 8061158 h 12536906"/>
              <a:gd name="connsiteX20" fmla="*/ 9832808 w 25594177"/>
              <a:gd name="connsiteY20" fmla="*/ 8205537 h 12536906"/>
              <a:gd name="connsiteX21" fmla="*/ 10699081 w 25594177"/>
              <a:gd name="connsiteY21" fmla="*/ 7579895 h 12536906"/>
              <a:gd name="connsiteX22" fmla="*/ 11300660 w 25594177"/>
              <a:gd name="connsiteY22" fmla="*/ 7411453 h 12536906"/>
              <a:gd name="connsiteX23" fmla="*/ 12503818 w 25594177"/>
              <a:gd name="connsiteY23" fmla="*/ 7411453 h 12536906"/>
              <a:gd name="connsiteX24" fmla="*/ 13321966 w 25594177"/>
              <a:gd name="connsiteY24" fmla="*/ 7243011 h 12536906"/>
              <a:gd name="connsiteX25" fmla="*/ 14501060 w 25594177"/>
              <a:gd name="connsiteY25" fmla="*/ 6858000 h 12536906"/>
              <a:gd name="connsiteX26" fmla="*/ 16017039 w 25594177"/>
              <a:gd name="connsiteY26" fmla="*/ 5462337 h 12536906"/>
              <a:gd name="connsiteX27" fmla="*/ 17701460 w 25594177"/>
              <a:gd name="connsiteY27" fmla="*/ 4066674 h 12536906"/>
              <a:gd name="connsiteX28" fmla="*/ 18736176 w 25594177"/>
              <a:gd name="connsiteY28" fmla="*/ 2646948 h 12536906"/>
              <a:gd name="connsiteX29" fmla="*/ 19770892 w 25594177"/>
              <a:gd name="connsiteY29" fmla="*/ 2069432 h 12536906"/>
              <a:gd name="connsiteX30" fmla="*/ 20974050 w 25594177"/>
              <a:gd name="connsiteY30" fmla="*/ 2045369 h 12536906"/>
              <a:gd name="connsiteX31" fmla="*/ 21840323 w 25594177"/>
              <a:gd name="connsiteY31" fmla="*/ 1973179 h 12536906"/>
              <a:gd name="connsiteX32" fmla="*/ 22682534 w 25594177"/>
              <a:gd name="connsiteY32" fmla="*/ 1949116 h 12536906"/>
              <a:gd name="connsiteX33" fmla="*/ 25594177 w 25594177"/>
              <a:gd name="connsiteY33" fmla="*/ 0 h 12536906"/>
              <a:gd name="connsiteX0" fmla="*/ 2156660 w 25594177"/>
              <a:gd name="connsiteY0" fmla="*/ 12536906 h 12536906"/>
              <a:gd name="connsiteX1" fmla="*/ 1795713 w 25594177"/>
              <a:gd name="connsiteY1" fmla="*/ 12200021 h 12536906"/>
              <a:gd name="connsiteX2" fmla="*/ 1362576 w 25594177"/>
              <a:gd name="connsiteY2" fmla="*/ 12079706 h 12536906"/>
              <a:gd name="connsiteX3" fmla="*/ 736934 w 25594177"/>
              <a:gd name="connsiteY3" fmla="*/ 11742821 h 12536906"/>
              <a:gd name="connsiteX4" fmla="*/ 135355 w 25594177"/>
              <a:gd name="connsiteY4" fmla="*/ 11093116 h 12536906"/>
              <a:gd name="connsiteX5" fmla="*/ 15039 w 25594177"/>
              <a:gd name="connsiteY5" fmla="*/ 10323095 h 12536906"/>
              <a:gd name="connsiteX6" fmla="*/ 375987 w 25594177"/>
              <a:gd name="connsiteY6" fmla="*/ 9673390 h 12536906"/>
              <a:gd name="connsiteX7" fmla="*/ 1290387 w 25594177"/>
              <a:gd name="connsiteY7" fmla="*/ 9408695 h 12536906"/>
              <a:gd name="connsiteX8" fmla="*/ 2806366 w 25594177"/>
              <a:gd name="connsiteY8" fmla="*/ 9264316 h 12536906"/>
              <a:gd name="connsiteX9" fmla="*/ 4635166 w 25594177"/>
              <a:gd name="connsiteY9" fmla="*/ 8542421 h 12536906"/>
              <a:gd name="connsiteX10" fmla="*/ 6054892 w 25594177"/>
              <a:gd name="connsiteY10" fmla="*/ 7531769 h 12536906"/>
              <a:gd name="connsiteX11" fmla="*/ 6656471 w 25594177"/>
              <a:gd name="connsiteY11" fmla="*/ 6882064 h 12536906"/>
              <a:gd name="connsiteX12" fmla="*/ 7474618 w 25594177"/>
              <a:gd name="connsiteY12" fmla="*/ 6352674 h 12536906"/>
              <a:gd name="connsiteX13" fmla="*/ 7883692 w 25594177"/>
              <a:gd name="connsiteY13" fmla="*/ 5606716 h 12536906"/>
              <a:gd name="connsiteX14" fmla="*/ 8316829 w 25594177"/>
              <a:gd name="connsiteY14" fmla="*/ 5438274 h 12536906"/>
              <a:gd name="connsiteX15" fmla="*/ 8629650 w 25594177"/>
              <a:gd name="connsiteY15" fmla="*/ 5534527 h 12536906"/>
              <a:gd name="connsiteX16" fmla="*/ 8798092 w 25594177"/>
              <a:gd name="connsiteY16" fmla="*/ 5751095 h 12536906"/>
              <a:gd name="connsiteX17" fmla="*/ 8677776 w 25594177"/>
              <a:gd name="connsiteY17" fmla="*/ 6424864 h 12536906"/>
              <a:gd name="connsiteX18" fmla="*/ 8509334 w 25594177"/>
              <a:gd name="connsiteY18" fmla="*/ 7315200 h 12536906"/>
              <a:gd name="connsiteX19" fmla="*/ 8822155 w 25594177"/>
              <a:gd name="connsiteY19" fmla="*/ 8061158 h 12536906"/>
              <a:gd name="connsiteX20" fmla="*/ 9832808 w 25594177"/>
              <a:gd name="connsiteY20" fmla="*/ 8205537 h 12536906"/>
              <a:gd name="connsiteX21" fmla="*/ 10699081 w 25594177"/>
              <a:gd name="connsiteY21" fmla="*/ 7579895 h 12536906"/>
              <a:gd name="connsiteX22" fmla="*/ 11300660 w 25594177"/>
              <a:gd name="connsiteY22" fmla="*/ 7411453 h 12536906"/>
              <a:gd name="connsiteX23" fmla="*/ 12503818 w 25594177"/>
              <a:gd name="connsiteY23" fmla="*/ 7411453 h 12536906"/>
              <a:gd name="connsiteX24" fmla="*/ 13321966 w 25594177"/>
              <a:gd name="connsiteY24" fmla="*/ 7243011 h 12536906"/>
              <a:gd name="connsiteX25" fmla="*/ 14501060 w 25594177"/>
              <a:gd name="connsiteY25" fmla="*/ 6858000 h 12536906"/>
              <a:gd name="connsiteX26" fmla="*/ 16017039 w 25594177"/>
              <a:gd name="connsiteY26" fmla="*/ 5462337 h 12536906"/>
              <a:gd name="connsiteX27" fmla="*/ 17701460 w 25594177"/>
              <a:gd name="connsiteY27" fmla="*/ 4066674 h 12536906"/>
              <a:gd name="connsiteX28" fmla="*/ 18736176 w 25594177"/>
              <a:gd name="connsiteY28" fmla="*/ 2646948 h 12536906"/>
              <a:gd name="connsiteX29" fmla="*/ 19770892 w 25594177"/>
              <a:gd name="connsiteY29" fmla="*/ 2069432 h 12536906"/>
              <a:gd name="connsiteX30" fmla="*/ 20974050 w 25594177"/>
              <a:gd name="connsiteY30" fmla="*/ 2045369 h 12536906"/>
              <a:gd name="connsiteX31" fmla="*/ 21840323 w 25594177"/>
              <a:gd name="connsiteY31" fmla="*/ 1973179 h 12536906"/>
              <a:gd name="connsiteX32" fmla="*/ 22682534 w 25594177"/>
              <a:gd name="connsiteY32" fmla="*/ 1949116 h 12536906"/>
              <a:gd name="connsiteX33" fmla="*/ 24006008 w 25594177"/>
              <a:gd name="connsiteY33" fmla="*/ 505327 h 12536906"/>
              <a:gd name="connsiteX34" fmla="*/ 25594177 w 25594177"/>
              <a:gd name="connsiteY34" fmla="*/ 0 h 12536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5594177" h="12536906">
                <a:moveTo>
                  <a:pt x="2156660" y="12536906"/>
                </a:moveTo>
                <a:cubicBezTo>
                  <a:pt x="2042360" y="12406563"/>
                  <a:pt x="1928060" y="12276221"/>
                  <a:pt x="1795713" y="12200021"/>
                </a:cubicBezTo>
                <a:cubicBezTo>
                  <a:pt x="1663366" y="12123821"/>
                  <a:pt x="1539039" y="12155906"/>
                  <a:pt x="1362576" y="12079706"/>
                </a:cubicBezTo>
                <a:cubicBezTo>
                  <a:pt x="1186113" y="12003506"/>
                  <a:pt x="941471" y="11907253"/>
                  <a:pt x="736934" y="11742821"/>
                </a:cubicBezTo>
                <a:cubicBezTo>
                  <a:pt x="532397" y="11578389"/>
                  <a:pt x="255671" y="11329737"/>
                  <a:pt x="135355" y="11093116"/>
                </a:cubicBezTo>
                <a:cubicBezTo>
                  <a:pt x="15039" y="10856495"/>
                  <a:pt x="-25066" y="10559716"/>
                  <a:pt x="15039" y="10323095"/>
                </a:cubicBezTo>
                <a:cubicBezTo>
                  <a:pt x="55144" y="10086474"/>
                  <a:pt x="163429" y="9825790"/>
                  <a:pt x="375987" y="9673390"/>
                </a:cubicBezTo>
                <a:cubicBezTo>
                  <a:pt x="588545" y="9520990"/>
                  <a:pt x="885324" y="9476874"/>
                  <a:pt x="1290387" y="9408695"/>
                </a:cubicBezTo>
                <a:cubicBezTo>
                  <a:pt x="1695450" y="9340516"/>
                  <a:pt x="2248903" y="9408695"/>
                  <a:pt x="2806366" y="9264316"/>
                </a:cubicBezTo>
                <a:cubicBezTo>
                  <a:pt x="3363829" y="9119937"/>
                  <a:pt x="4093745" y="8831179"/>
                  <a:pt x="4635166" y="8542421"/>
                </a:cubicBezTo>
                <a:cubicBezTo>
                  <a:pt x="5176587" y="8253663"/>
                  <a:pt x="5718008" y="7808495"/>
                  <a:pt x="6054892" y="7531769"/>
                </a:cubicBezTo>
                <a:cubicBezTo>
                  <a:pt x="6391776" y="7255043"/>
                  <a:pt x="6419850" y="7078580"/>
                  <a:pt x="6656471" y="6882064"/>
                </a:cubicBezTo>
                <a:cubicBezTo>
                  <a:pt x="6893092" y="6685548"/>
                  <a:pt x="7270081" y="6565232"/>
                  <a:pt x="7474618" y="6352674"/>
                </a:cubicBezTo>
                <a:cubicBezTo>
                  <a:pt x="7679155" y="6140116"/>
                  <a:pt x="7743324" y="5759116"/>
                  <a:pt x="7883692" y="5606716"/>
                </a:cubicBezTo>
                <a:cubicBezTo>
                  <a:pt x="8024060" y="5454316"/>
                  <a:pt x="8192503" y="5450305"/>
                  <a:pt x="8316829" y="5438274"/>
                </a:cubicBezTo>
                <a:cubicBezTo>
                  <a:pt x="8441155" y="5426243"/>
                  <a:pt x="8549440" y="5482390"/>
                  <a:pt x="8629650" y="5534527"/>
                </a:cubicBezTo>
                <a:cubicBezTo>
                  <a:pt x="8709860" y="5586664"/>
                  <a:pt x="8790071" y="5602705"/>
                  <a:pt x="8798092" y="5751095"/>
                </a:cubicBezTo>
                <a:cubicBezTo>
                  <a:pt x="8806113" y="5899484"/>
                  <a:pt x="8725902" y="6164180"/>
                  <a:pt x="8677776" y="6424864"/>
                </a:cubicBezTo>
                <a:cubicBezTo>
                  <a:pt x="8629650" y="6685548"/>
                  <a:pt x="8485271" y="7042484"/>
                  <a:pt x="8509334" y="7315200"/>
                </a:cubicBezTo>
                <a:cubicBezTo>
                  <a:pt x="8533397" y="7587916"/>
                  <a:pt x="8601576" y="7912769"/>
                  <a:pt x="8822155" y="8061158"/>
                </a:cubicBezTo>
                <a:cubicBezTo>
                  <a:pt x="9042734" y="8209547"/>
                  <a:pt x="9519987" y="8285747"/>
                  <a:pt x="9832808" y="8205537"/>
                </a:cubicBezTo>
                <a:cubicBezTo>
                  <a:pt x="10145629" y="8125326"/>
                  <a:pt x="10454439" y="7712242"/>
                  <a:pt x="10699081" y="7579895"/>
                </a:cubicBezTo>
                <a:cubicBezTo>
                  <a:pt x="10943723" y="7447548"/>
                  <a:pt x="10999871" y="7439527"/>
                  <a:pt x="11300660" y="7411453"/>
                </a:cubicBezTo>
                <a:cubicBezTo>
                  <a:pt x="11601450" y="7383379"/>
                  <a:pt x="12166934" y="7439527"/>
                  <a:pt x="12503818" y="7411453"/>
                </a:cubicBezTo>
                <a:cubicBezTo>
                  <a:pt x="12840702" y="7383379"/>
                  <a:pt x="12989092" y="7335253"/>
                  <a:pt x="13321966" y="7243011"/>
                </a:cubicBezTo>
                <a:cubicBezTo>
                  <a:pt x="13654840" y="7150769"/>
                  <a:pt x="14051881" y="7154779"/>
                  <a:pt x="14501060" y="6858000"/>
                </a:cubicBezTo>
                <a:cubicBezTo>
                  <a:pt x="14950239" y="6561221"/>
                  <a:pt x="15483639" y="5927558"/>
                  <a:pt x="16017039" y="5462337"/>
                </a:cubicBezTo>
                <a:cubicBezTo>
                  <a:pt x="16550439" y="4997116"/>
                  <a:pt x="17248271" y="4535905"/>
                  <a:pt x="17701460" y="4066674"/>
                </a:cubicBezTo>
                <a:cubicBezTo>
                  <a:pt x="18154649" y="3597443"/>
                  <a:pt x="18391271" y="2979821"/>
                  <a:pt x="18736176" y="2646948"/>
                </a:cubicBezTo>
                <a:cubicBezTo>
                  <a:pt x="19081081" y="2314075"/>
                  <a:pt x="19397913" y="2169695"/>
                  <a:pt x="19770892" y="2069432"/>
                </a:cubicBezTo>
                <a:cubicBezTo>
                  <a:pt x="20143871" y="1969169"/>
                  <a:pt x="20629145" y="2061411"/>
                  <a:pt x="20974050" y="2045369"/>
                </a:cubicBezTo>
                <a:cubicBezTo>
                  <a:pt x="21318955" y="2029327"/>
                  <a:pt x="21555576" y="1989221"/>
                  <a:pt x="21840323" y="1973179"/>
                </a:cubicBezTo>
                <a:cubicBezTo>
                  <a:pt x="22125070" y="1957137"/>
                  <a:pt x="22261429" y="2137611"/>
                  <a:pt x="22682534" y="1949116"/>
                </a:cubicBezTo>
                <a:cubicBezTo>
                  <a:pt x="23103639" y="1760621"/>
                  <a:pt x="23520734" y="830180"/>
                  <a:pt x="24006008" y="505327"/>
                </a:cubicBezTo>
                <a:cubicBezTo>
                  <a:pt x="24491282" y="180474"/>
                  <a:pt x="25389640" y="140368"/>
                  <a:pt x="25594177"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1311D91F-949C-44F3-B810-3D5D2F067EC1}"/>
              </a:ext>
            </a:extLst>
          </p:cNvPr>
          <p:cNvSpPr/>
          <p:nvPr/>
        </p:nvSpPr>
        <p:spPr>
          <a:xfrm>
            <a:off x="5959135" y="8686800"/>
            <a:ext cx="21039730" cy="9312442"/>
          </a:xfrm>
          <a:custGeom>
            <a:avLst/>
            <a:gdLst>
              <a:gd name="connsiteX0" fmla="*/ 946992 w 19042487"/>
              <a:gd name="connsiteY0" fmla="*/ 8277726 h 8277726"/>
              <a:gd name="connsiteX1" fmla="*/ 586045 w 19042487"/>
              <a:gd name="connsiteY1" fmla="*/ 7868652 h 8277726"/>
              <a:gd name="connsiteX2" fmla="*/ 152908 w 19042487"/>
              <a:gd name="connsiteY2" fmla="*/ 7507705 h 8277726"/>
              <a:gd name="connsiteX3" fmla="*/ 8529 w 19042487"/>
              <a:gd name="connsiteY3" fmla="*/ 6545179 h 8277726"/>
              <a:gd name="connsiteX4" fmla="*/ 369477 w 19042487"/>
              <a:gd name="connsiteY4" fmla="*/ 5702968 h 8277726"/>
              <a:gd name="connsiteX5" fmla="*/ 1428255 w 19042487"/>
              <a:gd name="connsiteY5" fmla="*/ 5558589 h 8277726"/>
              <a:gd name="connsiteX6" fmla="*/ 2631413 w 19042487"/>
              <a:gd name="connsiteY6" fmla="*/ 5438273 h 8277726"/>
              <a:gd name="connsiteX7" fmla="*/ 3618003 w 19042487"/>
              <a:gd name="connsiteY7" fmla="*/ 5702968 h 8277726"/>
              <a:gd name="connsiteX8" fmla="*/ 4893350 w 19042487"/>
              <a:gd name="connsiteY8" fmla="*/ 5847347 h 8277726"/>
              <a:gd name="connsiteX9" fmla="*/ 5735561 w 19042487"/>
              <a:gd name="connsiteY9" fmla="*/ 5293895 h 8277726"/>
              <a:gd name="connsiteX10" fmla="*/ 6722150 w 19042487"/>
              <a:gd name="connsiteY10" fmla="*/ 4716379 h 8277726"/>
              <a:gd name="connsiteX11" fmla="*/ 8021561 w 19042487"/>
              <a:gd name="connsiteY11" fmla="*/ 4740442 h 8277726"/>
              <a:gd name="connsiteX12" fmla="*/ 9633792 w 19042487"/>
              <a:gd name="connsiteY12" fmla="*/ 4427621 h 8277726"/>
              <a:gd name="connsiteX13" fmla="*/ 11871666 w 19042487"/>
              <a:gd name="connsiteY13" fmla="*/ 3272589 h 8277726"/>
              <a:gd name="connsiteX14" fmla="*/ 14566740 w 19042487"/>
              <a:gd name="connsiteY14" fmla="*/ 1732547 h 8277726"/>
              <a:gd name="connsiteX15" fmla="*/ 16203034 w 19042487"/>
              <a:gd name="connsiteY15" fmla="*/ 745958 h 8277726"/>
              <a:gd name="connsiteX16" fmla="*/ 17694950 w 19042487"/>
              <a:gd name="connsiteY16" fmla="*/ 144379 h 8277726"/>
              <a:gd name="connsiteX17" fmla="*/ 19042487 w 19042487"/>
              <a:gd name="connsiteY17" fmla="*/ 0 h 8277726"/>
              <a:gd name="connsiteX0" fmla="*/ 946992 w 21039730"/>
              <a:gd name="connsiteY0" fmla="*/ 9312442 h 9312442"/>
              <a:gd name="connsiteX1" fmla="*/ 586045 w 21039730"/>
              <a:gd name="connsiteY1" fmla="*/ 8903368 h 9312442"/>
              <a:gd name="connsiteX2" fmla="*/ 152908 w 21039730"/>
              <a:gd name="connsiteY2" fmla="*/ 8542421 h 9312442"/>
              <a:gd name="connsiteX3" fmla="*/ 8529 w 21039730"/>
              <a:gd name="connsiteY3" fmla="*/ 7579895 h 9312442"/>
              <a:gd name="connsiteX4" fmla="*/ 369477 w 21039730"/>
              <a:gd name="connsiteY4" fmla="*/ 6737684 h 9312442"/>
              <a:gd name="connsiteX5" fmla="*/ 1428255 w 21039730"/>
              <a:gd name="connsiteY5" fmla="*/ 6593305 h 9312442"/>
              <a:gd name="connsiteX6" fmla="*/ 2631413 w 21039730"/>
              <a:gd name="connsiteY6" fmla="*/ 6472989 h 9312442"/>
              <a:gd name="connsiteX7" fmla="*/ 3618003 w 21039730"/>
              <a:gd name="connsiteY7" fmla="*/ 6737684 h 9312442"/>
              <a:gd name="connsiteX8" fmla="*/ 4893350 w 21039730"/>
              <a:gd name="connsiteY8" fmla="*/ 6882063 h 9312442"/>
              <a:gd name="connsiteX9" fmla="*/ 5735561 w 21039730"/>
              <a:gd name="connsiteY9" fmla="*/ 6328611 h 9312442"/>
              <a:gd name="connsiteX10" fmla="*/ 6722150 w 21039730"/>
              <a:gd name="connsiteY10" fmla="*/ 5751095 h 9312442"/>
              <a:gd name="connsiteX11" fmla="*/ 8021561 w 21039730"/>
              <a:gd name="connsiteY11" fmla="*/ 5775158 h 9312442"/>
              <a:gd name="connsiteX12" fmla="*/ 9633792 w 21039730"/>
              <a:gd name="connsiteY12" fmla="*/ 5462337 h 9312442"/>
              <a:gd name="connsiteX13" fmla="*/ 11871666 w 21039730"/>
              <a:gd name="connsiteY13" fmla="*/ 4307305 h 9312442"/>
              <a:gd name="connsiteX14" fmla="*/ 14566740 w 21039730"/>
              <a:gd name="connsiteY14" fmla="*/ 2767263 h 9312442"/>
              <a:gd name="connsiteX15" fmla="*/ 16203034 w 21039730"/>
              <a:gd name="connsiteY15" fmla="*/ 1780674 h 9312442"/>
              <a:gd name="connsiteX16" fmla="*/ 17694950 w 21039730"/>
              <a:gd name="connsiteY16" fmla="*/ 1179095 h 9312442"/>
              <a:gd name="connsiteX17" fmla="*/ 21039730 w 21039730"/>
              <a:gd name="connsiteY17" fmla="*/ 0 h 9312442"/>
              <a:gd name="connsiteX0" fmla="*/ 946992 w 21039730"/>
              <a:gd name="connsiteY0" fmla="*/ 9312442 h 9312442"/>
              <a:gd name="connsiteX1" fmla="*/ 586045 w 21039730"/>
              <a:gd name="connsiteY1" fmla="*/ 8903368 h 9312442"/>
              <a:gd name="connsiteX2" fmla="*/ 152908 w 21039730"/>
              <a:gd name="connsiteY2" fmla="*/ 8542421 h 9312442"/>
              <a:gd name="connsiteX3" fmla="*/ 8529 w 21039730"/>
              <a:gd name="connsiteY3" fmla="*/ 7579895 h 9312442"/>
              <a:gd name="connsiteX4" fmla="*/ 369477 w 21039730"/>
              <a:gd name="connsiteY4" fmla="*/ 6737684 h 9312442"/>
              <a:gd name="connsiteX5" fmla="*/ 1428255 w 21039730"/>
              <a:gd name="connsiteY5" fmla="*/ 6593305 h 9312442"/>
              <a:gd name="connsiteX6" fmla="*/ 2631413 w 21039730"/>
              <a:gd name="connsiteY6" fmla="*/ 6472989 h 9312442"/>
              <a:gd name="connsiteX7" fmla="*/ 3618003 w 21039730"/>
              <a:gd name="connsiteY7" fmla="*/ 6737684 h 9312442"/>
              <a:gd name="connsiteX8" fmla="*/ 4893350 w 21039730"/>
              <a:gd name="connsiteY8" fmla="*/ 6882063 h 9312442"/>
              <a:gd name="connsiteX9" fmla="*/ 5735561 w 21039730"/>
              <a:gd name="connsiteY9" fmla="*/ 6328611 h 9312442"/>
              <a:gd name="connsiteX10" fmla="*/ 6722150 w 21039730"/>
              <a:gd name="connsiteY10" fmla="*/ 5751095 h 9312442"/>
              <a:gd name="connsiteX11" fmla="*/ 8021561 w 21039730"/>
              <a:gd name="connsiteY11" fmla="*/ 5775158 h 9312442"/>
              <a:gd name="connsiteX12" fmla="*/ 9633792 w 21039730"/>
              <a:gd name="connsiteY12" fmla="*/ 5462337 h 9312442"/>
              <a:gd name="connsiteX13" fmla="*/ 11871666 w 21039730"/>
              <a:gd name="connsiteY13" fmla="*/ 4307305 h 9312442"/>
              <a:gd name="connsiteX14" fmla="*/ 14566740 w 21039730"/>
              <a:gd name="connsiteY14" fmla="*/ 2767263 h 9312442"/>
              <a:gd name="connsiteX15" fmla="*/ 16203034 w 21039730"/>
              <a:gd name="connsiteY15" fmla="*/ 1780674 h 9312442"/>
              <a:gd name="connsiteX16" fmla="*/ 17694950 w 21039730"/>
              <a:gd name="connsiteY16" fmla="*/ 1179095 h 9312442"/>
              <a:gd name="connsiteX17" fmla="*/ 19571876 w 21039730"/>
              <a:gd name="connsiteY17" fmla="*/ 962526 h 9312442"/>
              <a:gd name="connsiteX18" fmla="*/ 21039730 w 21039730"/>
              <a:gd name="connsiteY18" fmla="*/ 0 h 93124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1039730" h="9312442">
                <a:moveTo>
                  <a:pt x="946992" y="9312442"/>
                </a:moveTo>
                <a:cubicBezTo>
                  <a:pt x="832692" y="9172073"/>
                  <a:pt x="718392" y="9031705"/>
                  <a:pt x="586045" y="8903368"/>
                </a:cubicBezTo>
                <a:cubicBezTo>
                  <a:pt x="453698" y="8775031"/>
                  <a:pt x="249161" y="8763000"/>
                  <a:pt x="152908" y="8542421"/>
                </a:cubicBezTo>
                <a:cubicBezTo>
                  <a:pt x="56655" y="8321842"/>
                  <a:pt x="-27566" y="7880684"/>
                  <a:pt x="8529" y="7579895"/>
                </a:cubicBezTo>
                <a:cubicBezTo>
                  <a:pt x="44624" y="7279106"/>
                  <a:pt x="132856" y="6902116"/>
                  <a:pt x="369477" y="6737684"/>
                </a:cubicBezTo>
                <a:cubicBezTo>
                  <a:pt x="606098" y="6573252"/>
                  <a:pt x="1051266" y="6637421"/>
                  <a:pt x="1428255" y="6593305"/>
                </a:cubicBezTo>
                <a:cubicBezTo>
                  <a:pt x="1805244" y="6549189"/>
                  <a:pt x="2266455" y="6448926"/>
                  <a:pt x="2631413" y="6472989"/>
                </a:cubicBezTo>
                <a:cubicBezTo>
                  <a:pt x="2996371" y="6497052"/>
                  <a:pt x="3241014" y="6669505"/>
                  <a:pt x="3618003" y="6737684"/>
                </a:cubicBezTo>
                <a:cubicBezTo>
                  <a:pt x="3994992" y="6805863"/>
                  <a:pt x="4540424" y="6950242"/>
                  <a:pt x="4893350" y="6882063"/>
                </a:cubicBezTo>
                <a:cubicBezTo>
                  <a:pt x="5246276" y="6813884"/>
                  <a:pt x="5430761" y="6517106"/>
                  <a:pt x="5735561" y="6328611"/>
                </a:cubicBezTo>
                <a:cubicBezTo>
                  <a:pt x="6040361" y="6140116"/>
                  <a:pt x="6341150" y="5843337"/>
                  <a:pt x="6722150" y="5751095"/>
                </a:cubicBezTo>
                <a:cubicBezTo>
                  <a:pt x="7103150" y="5658853"/>
                  <a:pt x="7536287" y="5823284"/>
                  <a:pt x="8021561" y="5775158"/>
                </a:cubicBezTo>
                <a:cubicBezTo>
                  <a:pt x="8506835" y="5727032"/>
                  <a:pt x="8992108" y="5706979"/>
                  <a:pt x="9633792" y="5462337"/>
                </a:cubicBezTo>
                <a:cubicBezTo>
                  <a:pt x="10275476" y="5217695"/>
                  <a:pt x="11049508" y="4756484"/>
                  <a:pt x="11871666" y="4307305"/>
                </a:cubicBezTo>
                <a:cubicBezTo>
                  <a:pt x="12693824" y="3858126"/>
                  <a:pt x="13844845" y="3188368"/>
                  <a:pt x="14566740" y="2767263"/>
                </a:cubicBezTo>
                <a:cubicBezTo>
                  <a:pt x="15288635" y="2346158"/>
                  <a:pt x="15681666" y="2045369"/>
                  <a:pt x="16203034" y="1780674"/>
                </a:cubicBezTo>
                <a:cubicBezTo>
                  <a:pt x="16724402" y="1515979"/>
                  <a:pt x="17161550" y="1383632"/>
                  <a:pt x="17694950" y="1179095"/>
                </a:cubicBezTo>
                <a:cubicBezTo>
                  <a:pt x="18228350" y="974558"/>
                  <a:pt x="19014413" y="1159042"/>
                  <a:pt x="19571876" y="962526"/>
                </a:cubicBezTo>
                <a:cubicBezTo>
                  <a:pt x="20129339" y="766010"/>
                  <a:pt x="20767014" y="92242"/>
                  <a:pt x="2103973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A594B73F-A1E5-454D-8FFC-B016DA3847D3}"/>
              </a:ext>
            </a:extLst>
          </p:cNvPr>
          <p:cNvSpPr/>
          <p:nvPr/>
        </p:nvSpPr>
        <p:spPr>
          <a:xfrm>
            <a:off x="18817389" y="14774779"/>
            <a:ext cx="8301790" cy="3200400"/>
          </a:xfrm>
          <a:custGeom>
            <a:avLst/>
            <a:gdLst>
              <a:gd name="connsiteX0" fmla="*/ 0 w 6184232"/>
              <a:gd name="connsiteY0" fmla="*/ 3441032 h 3441032"/>
              <a:gd name="connsiteX1" fmla="*/ 3224464 w 6184232"/>
              <a:gd name="connsiteY1" fmla="*/ 2069432 h 3441032"/>
              <a:gd name="connsiteX2" fmla="*/ 5414211 w 6184232"/>
              <a:gd name="connsiteY2" fmla="*/ 818148 h 3441032"/>
              <a:gd name="connsiteX3" fmla="*/ 6184232 w 6184232"/>
              <a:gd name="connsiteY3" fmla="*/ 0 h 3441032"/>
              <a:gd name="connsiteX0" fmla="*/ 0 w 8373979"/>
              <a:gd name="connsiteY0" fmla="*/ 3681663 h 3681663"/>
              <a:gd name="connsiteX1" fmla="*/ 3224464 w 8373979"/>
              <a:gd name="connsiteY1" fmla="*/ 2310063 h 3681663"/>
              <a:gd name="connsiteX2" fmla="*/ 5414211 w 8373979"/>
              <a:gd name="connsiteY2" fmla="*/ 1058779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7387390 w 8373979"/>
              <a:gd name="connsiteY3" fmla="*/ 553453 h 3681663"/>
              <a:gd name="connsiteX4" fmla="*/ 8373979 w 8373979"/>
              <a:gd name="connsiteY4" fmla="*/ 0 h 3681663"/>
              <a:gd name="connsiteX0" fmla="*/ 0 w 8301790"/>
              <a:gd name="connsiteY0" fmla="*/ 3200400 h 3200400"/>
              <a:gd name="connsiteX1" fmla="*/ 3224464 w 8301790"/>
              <a:gd name="connsiteY1" fmla="*/ 1828800 h 3200400"/>
              <a:gd name="connsiteX2" fmla="*/ 5534527 w 8301790"/>
              <a:gd name="connsiteY2" fmla="*/ 240632 h 3200400"/>
              <a:gd name="connsiteX3" fmla="*/ 7387390 w 8301790"/>
              <a:gd name="connsiteY3" fmla="*/ 72190 h 3200400"/>
              <a:gd name="connsiteX4" fmla="*/ 8301790 w 8301790"/>
              <a:gd name="connsiteY4" fmla="*/ 0 h 320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1790" h="3200400">
                <a:moveTo>
                  <a:pt x="0" y="3200400"/>
                </a:moveTo>
                <a:cubicBezTo>
                  <a:pt x="1161048" y="2733173"/>
                  <a:pt x="2302043" y="2322095"/>
                  <a:pt x="3224464" y="1828800"/>
                </a:cubicBezTo>
                <a:cubicBezTo>
                  <a:pt x="4146885" y="1335505"/>
                  <a:pt x="4868780" y="581526"/>
                  <a:pt x="5534527" y="240632"/>
                </a:cubicBezTo>
                <a:cubicBezTo>
                  <a:pt x="6200274" y="-100262"/>
                  <a:pt x="6914148" y="192506"/>
                  <a:pt x="7387390" y="72190"/>
                </a:cubicBezTo>
                <a:cubicBezTo>
                  <a:pt x="7860632" y="-48126"/>
                  <a:pt x="8109285" y="44116"/>
                  <a:pt x="830179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1D7CD698-E9E8-478A-B4C0-851F345E7DF5}"/>
              </a:ext>
            </a:extLst>
          </p:cNvPr>
          <p:cNvSpPr/>
          <p:nvPr/>
        </p:nvSpPr>
        <p:spPr>
          <a:xfrm>
            <a:off x="385011" y="1804737"/>
            <a:ext cx="2299368" cy="4644189"/>
          </a:xfrm>
          <a:custGeom>
            <a:avLst/>
            <a:gdLst>
              <a:gd name="connsiteX0" fmla="*/ 0 w 2299368"/>
              <a:gd name="connsiteY0" fmla="*/ 0 h 4644189"/>
              <a:gd name="connsiteX1" fmla="*/ 1323473 w 2299368"/>
              <a:gd name="connsiteY1" fmla="*/ 72189 h 4644189"/>
              <a:gd name="connsiteX2" fmla="*/ 2165684 w 2299368"/>
              <a:gd name="connsiteY2" fmla="*/ 264695 h 4644189"/>
              <a:gd name="connsiteX3" fmla="*/ 2286000 w 2299368"/>
              <a:gd name="connsiteY3" fmla="*/ 601579 h 4644189"/>
              <a:gd name="connsiteX4" fmla="*/ 2045368 w 2299368"/>
              <a:gd name="connsiteY4" fmla="*/ 1612231 h 4644189"/>
              <a:gd name="connsiteX5" fmla="*/ 1588168 w 2299368"/>
              <a:gd name="connsiteY5" fmla="*/ 2935705 h 4644189"/>
              <a:gd name="connsiteX6" fmla="*/ 1227221 w 2299368"/>
              <a:gd name="connsiteY6" fmla="*/ 3561347 h 4644189"/>
              <a:gd name="connsiteX7" fmla="*/ 505326 w 2299368"/>
              <a:gd name="connsiteY7" fmla="*/ 4066674 h 4644189"/>
              <a:gd name="connsiteX8" fmla="*/ 24063 w 2299368"/>
              <a:gd name="connsiteY8" fmla="*/ 4644189 h 4644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99368" h="4644189">
                <a:moveTo>
                  <a:pt x="0" y="0"/>
                </a:moveTo>
                <a:cubicBezTo>
                  <a:pt x="481263" y="14036"/>
                  <a:pt x="962526" y="28073"/>
                  <a:pt x="1323473" y="72189"/>
                </a:cubicBezTo>
                <a:cubicBezTo>
                  <a:pt x="1684420" y="116305"/>
                  <a:pt x="2005263" y="176463"/>
                  <a:pt x="2165684" y="264695"/>
                </a:cubicBezTo>
                <a:cubicBezTo>
                  <a:pt x="2326105" y="352927"/>
                  <a:pt x="2306053" y="376990"/>
                  <a:pt x="2286000" y="601579"/>
                </a:cubicBezTo>
                <a:cubicBezTo>
                  <a:pt x="2265947" y="826168"/>
                  <a:pt x="2161673" y="1223210"/>
                  <a:pt x="2045368" y="1612231"/>
                </a:cubicBezTo>
                <a:cubicBezTo>
                  <a:pt x="1929063" y="2001252"/>
                  <a:pt x="1724526" y="2610852"/>
                  <a:pt x="1588168" y="2935705"/>
                </a:cubicBezTo>
                <a:cubicBezTo>
                  <a:pt x="1451810" y="3260558"/>
                  <a:pt x="1407695" y="3372852"/>
                  <a:pt x="1227221" y="3561347"/>
                </a:cubicBezTo>
                <a:cubicBezTo>
                  <a:pt x="1046747" y="3749842"/>
                  <a:pt x="705852" y="3886200"/>
                  <a:pt x="505326" y="4066674"/>
                </a:cubicBezTo>
                <a:cubicBezTo>
                  <a:pt x="304800" y="4247148"/>
                  <a:pt x="116305" y="4604084"/>
                  <a:pt x="24063" y="464418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1B14A99D-62F6-448F-915F-C40E3A72E9D6}"/>
              </a:ext>
            </a:extLst>
          </p:cNvPr>
          <p:cNvSpPr/>
          <p:nvPr/>
        </p:nvSpPr>
        <p:spPr>
          <a:xfrm>
            <a:off x="409053" y="2102371"/>
            <a:ext cx="3799529" cy="6300573"/>
          </a:xfrm>
          <a:custGeom>
            <a:avLst/>
            <a:gdLst>
              <a:gd name="connsiteX0" fmla="*/ 120337 w 3735239"/>
              <a:gd name="connsiteY0" fmla="*/ 592702 h 6331811"/>
              <a:gd name="connsiteX1" fmla="*/ 601601 w 3735239"/>
              <a:gd name="connsiteY1" fmla="*/ 496449 h 6331811"/>
              <a:gd name="connsiteX2" fmla="*/ 1010674 w 3735239"/>
              <a:gd name="connsiteY2" fmla="*/ 376133 h 6331811"/>
              <a:gd name="connsiteX3" fmla="*/ 1299432 w 3735239"/>
              <a:gd name="connsiteY3" fmla="*/ 400196 h 6331811"/>
              <a:gd name="connsiteX4" fmla="*/ 1612253 w 3735239"/>
              <a:gd name="connsiteY4" fmla="*/ 881460 h 6331811"/>
              <a:gd name="connsiteX5" fmla="*/ 1443811 w 3735239"/>
              <a:gd name="connsiteY5" fmla="*/ 1290533 h 6331811"/>
              <a:gd name="connsiteX6" fmla="*/ 1347559 w 3735239"/>
              <a:gd name="connsiteY6" fmla="*/ 1627417 h 6331811"/>
              <a:gd name="connsiteX7" fmla="*/ 1395685 w 3735239"/>
              <a:gd name="connsiteY7" fmla="*/ 1892112 h 6331811"/>
              <a:gd name="connsiteX8" fmla="*/ 1395685 w 3735239"/>
              <a:gd name="connsiteY8" fmla="*/ 2301186 h 6331811"/>
              <a:gd name="connsiteX9" fmla="*/ 1588190 w 3735239"/>
              <a:gd name="connsiteY9" fmla="*/ 3384028 h 6331811"/>
              <a:gd name="connsiteX10" fmla="*/ 1852885 w 3735239"/>
              <a:gd name="connsiteY10" fmla="*/ 3961544 h 6331811"/>
              <a:gd name="connsiteX11" fmla="*/ 2069453 w 3735239"/>
              <a:gd name="connsiteY11" fmla="*/ 4250302 h 6331811"/>
              <a:gd name="connsiteX12" fmla="*/ 2358211 w 3735239"/>
              <a:gd name="connsiteY12" fmla="*/ 4827817 h 6331811"/>
              <a:gd name="connsiteX13" fmla="*/ 2598843 w 3735239"/>
              <a:gd name="connsiteY13" fmla="*/ 4996260 h 6331811"/>
              <a:gd name="connsiteX14" fmla="*/ 3080106 w 3735239"/>
              <a:gd name="connsiteY14" fmla="*/ 5260954 h 6331811"/>
              <a:gd name="connsiteX15" fmla="*/ 3368864 w 3735239"/>
              <a:gd name="connsiteY15" fmla="*/ 5501586 h 6331811"/>
              <a:gd name="connsiteX16" fmla="*/ 3513243 w 3735239"/>
              <a:gd name="connsiteY16" fmla="*/ 5910660 h 6331811"/>
              <a:gd name="connsiteX17" fmla="*/ 3513243 w 3735239"/>
              <a:gd name="connsiteY17" fmla="*/ 6055039 h 6331811"/>
              <a:gd name="connsiteX18" fmla="*/ 3705748 w 3735239"/>
              <a:gd name="connsiteY18" fmla="*/ 6295670 h 6331811"/>
              <a:gd name="connsiteX19" fmla="*/ 3729811 w 3735239"/>
              <a:gd name="connsiteY19" fmla="*/ 6271607 h 6331811"/>
              <a:gd name="connsiteX20" fmla="*/ 3657622 w 3735239"/>
              <a:gd name="connsiteY20" fmla="*/ 5742217 h 6331811"/>
              <a:gd name="connsiteX21" fmla="*/ 3465116 w 3735239"/>
              <a:gd name="connsiteY21" fmla="*/ 5285017 h 6331811"/>
              <a:gd name="connsiteX22" fmla="*/ 3200422 w 3735239"/>
              <a:gd name="connsiteY22" fmla="*/ 5044386 h 6331811"/>
              <a:gd name="connsiteX23" fmla="*/ 2743222 w 3735239"/>
              <a:gd name="connsiteY23" fmla="*/ 4683439 h 6331811"/>
              <a:gd name="connsiteX24" fmla="*/ 2358211 w 3735239"/>
              <a:gd name="connsiteY24" fmla="*/ 4250302 h 6331811"/>
              <a:gd name="connsiteX25" fmla="*/ 2069453 w 3735239"/>
              <a:gd name="connsiteY25" fmla="*/ 3769039 h 6331811"/>
              <a:gd name="connsiteX26" fmla="*/ 1925074 w 3735239"/>
              <a:gd name="connsiteY26" fmla="*/ 3095270 h 6331811"/>
              <a:gd name="connsiteX27" fmla="*/ 1852885 w 3735239"/>
              <a:gd name="connsiteY27" fmla="*/ 2277123 h 6331811"/>
              <a:gd name="connsiteX28" fmla="*/ 1804759 w 3735239"/>
              <a:gd name="connsiteY28" fmla="*/ 1314596 h 6331811"/>
              <a:gd name="connsiteX29" fmla="*/ 2021327 w 3735239"/>
              <a:gd name="connsiteY29" fmla="*/ 616765 h 6331811"/>
              <a:gd name="connsiteX30" fmla="*/ 1949137 w 3735239"/>
              <a:gd name="connsiteY30" fmla="*/ 159565 h 6331811"/>
              <a:gd name="connsiteX31" fmla="*/ 1564127 w 3735239"/>
              <a:gd name="connsiteY31" fmla="*/ 15186 h 6331811"/>
              <a:gd name="connsiteX32" fmla="*/ 1034737 w 3735239"/>
              <a:gd name="connsiteY32" fmla="*/ 15186 h 6331811"/>
              <a:gd name="connsiteX33" fmla="*/ 601601 w 3735239"/>
              <a:gd name="connsiteY33" fmla="*/ 111439 h 6331811"/>
              <a:gd name="connsiteX34" fmla="*/ 96274 w 3735239"/>
              <a:gd name="connsiteY34" fmla="*/ 87375 h 6331811"/>
              <a:gd name="connsiteX35" fmla="*/ 22 w 3735239"/>
              <a:gd name="connsiteY35" fmla="*/ 111439 h 6331811"/>
              <a:gd name="connsiteX36" fmla="*/ 120337 w 3735239"/>
              <a:gd name="connsiteY36" fmla="*/ 592702 h 6331811"/>
              <a:gd name="connsiteX0" fmla="*/ 120337 w 3735782"/>
              <a:gd name="connsiteY0" fmla="*/ 592702 h 6331811"/>
              <a:gd name="connsiteX1" fmla="*/ 601601 w 3735782"/>
              <a:gd name="connsiteY1" fmla="*/ 496449 h 6331811"/>
              <a:gd name="connsiteX2" fmla="*/ 1010674 w 3735782"/>
              <a:gd name="connsiteY2" fmla="*/ 376133 h 6331811"/>
              <a:gd name="connsiteX3" fmla="*/ 1299432 w 3735782"/>
              <a:gd name="connsiteY3" fmla="*/ 400196 h 6331811"/>
              <a:gd name="connsiteX4" fmla="*/ 1612253 w 3735782"/>
              <a:gd name="connsiteY4" fmla="*/ 881460 h 6331811"/>
              <a:gd name="connsiteX5" fmla="*/ 1443811 w 3735782"/>
              <a:gd name="connsiteY5" fmla="*/ 1290533 h 6331811"/>
              <a:gd name="connsiteX6" fmla="*/ 1347559 w 3735782"/>
              <a:gd name="connsiteY6" fmla="*/ 1627417 h 6331811"/>
              <a:gd name="connsiteX7" fmla="*/ 1395685 w 3735782"/>
              <a:gd name="connsiteY7" fmla="*/ 1892112 h 6331811"/>
              <a:gd name="connsiteX8" fmla="*/ 1395685 w 3735782"/>
              <a:gd name="connsiteY8" fmla="*/ 2301186 h 6331811"/>
              <a:gd name="connsiteX9" fmla="*/ 1588190 w 3735782"/>
              <a:gd name="connsiteY9" fmla="*/ 3384028 h 6331811"/>
              <a:gd name="connsiteX10" fmla="*/ 1852885 w 3735782"/>
              <a:gd name="connsiteY10" fmla="*/ 3961544 h 6331811"/>
              <a:gd name="connsiteX11" fmla="*/ 2069453 w 3735782"/>
              <a:gd name="connsiteY11" fmla="*/ 4250302 h 6331811"/>
              <a:gd name="connsiteX12" fmla="*/ 2358211 w 3735782"/>
              <a:gd name="connsiteY12" fmla="*/ 4827817 h 6331811"/>
              <a:gd name="connsiteX13" fmla="*/ 2598843 w 3735782"/>
              <a:gd name="connsiteY13" fmla="*/ 4996260 h 6331811"/>
              <a:gd name="connsiteX14" fmla="*/ 3080106 w 3735782"/>
              <a:gd name="connsiteY14" fmla="*/ 5260954 h 6331811"/>
              <a:gd name="connsiteX15" fmla="*/ 3368864 w 3735782"/>
              <a:gd name="connsiteY15" fmla="*/ 5501586 h 6331811"/>
              <a:gd name="connsiteX16" fmla="*/ 3513243 w 3735782"/>
              <a:gd name="connsiteY16" fmla="*/ 5910660 h 6331811"/>
              <a:gd name="connsiteX17" fmla="*/ 3501211 w 3735782"/>
              <a:gd name="connsiteY17" fmla="*/ 6055039 h 6331811"/>
              <a:gd name="connsiteX18" fmla="*/ 3705748 w 3735782"/>
              <a:gd name="connsiteY18" fmla="*/ 6295670 h 6331811"/>
              <a:gd name="connsiteX19" fmla="*/ 3729811 w 3735782"/>
              <a:gd name="connsiteY19" fmla="*/ 6271607 h 6331811"/>
              <a:gd name="connsiteX20" fmla="*/ 3657622 w 3735782"/>
              <a:gd name="connsiteY20" fmla="*/ 5742217 h 6331811"/>
              <a:gd name="connsiteX21" fmla="*/ 3465116 w 3735782"/>
              <a:gd name="connsiteY21" fmla="*/ 5285017 h 6331811"/>
              <a:gd name="connsiteX22" fmla="*/ 3200422 w 3735782"/>
              <a:gd name="connsiteY22" fmla="*/ 5044386 h 6331811"/>
              <a:gd name="connsiteX23" fmla="*/ 2743222 w 3735782"/>
              <a:gd name="connsiteY23" fmla="*/ 4683439 h 6331811"/>
              <a:gd name="connsiteX24" fmla="*/ 2358211 w 3735782"/>
              <a:gd name="connsiteY24" fmla="*/ 4250302 h 6331811"/>
              <a:gd name="connsiteX25" fmla="*/ 2069453 w 3735782"/>
              <a:gd name="connsiteY25" fmla="*/ 3769039 h 6331811"/>
              <a:gd name="connsiteX26" fmla="*/ 1925074 w 3735782"/>
              <a:gd name="connsiteY26" fmla="*/ 3095270 h 6331811"/>
              <a:gd name="connsiteX27" fmla="*/ 1852885 w 3735782"/>
              <a:gd name="connsiteY27" fmla="*/ 2277123 h 6331811"/>
              <a:gd name="connsiteX28" fmla="*/ 1804759 w 3735782"/>
              <a:gd name="connsiteY28" fmla="*/ 1314596 h 6331811"/>
              <a:gd name="connsiteX29" fmla="*/ 2021327 w 3735782"/>
              <a:gd name="connsiteY29" fmla="*/ 616765 h 6331811"/>
              <a:gd name="connsiteX30" fmla="*/ 1949137 w 3735782"/>
              <a:gd name="connsiteY30" fmla="*/ 159565 h 6331811"/>
              <a:gd name="connsiteX31" fmla="*/ 1564127 w 3735782"/>
              <a:gd name="connsiteY31" fmla="*/ 15186 h 6331811"/>
              <a:gd name="connsiteX32" fmla="*/ 1034737 w 3735782"/>
              <a:gd name="connsiteY32" fmla="*/ 15186 h 6331811"/>
              <a:gd name="connsiteX33" fmla="*/ 601601 w 3735782"/>
              <a:gd name="connsiteY33" fmla="*/ 111439 h 6331811"/>
              <a:gd name="connsiteX34" fmla="*/ 96274 w 3735782"/>
              <a:gd name="connsiteY34" fmla="*/ 87375 h 6331811"/>
              <a:gd name="connsiteX35" fmla="*/ 22 w 3735782"/>
              <a:gd name="connsiteY35" fmla="*/ 111439 h 6331811"/>
              <a:gd name="connsiteX36" fmla="*/ 120337 w 3735782"/>
              <a:gd name="connsiteY36" fmla="*/ 592702 h 6331811"/>
              <a:gd name="connsiteX0" fmla="*/ 120337 w 3767187"/>
              <a:gd name="connsiteY0" fmla="*/ 592702 h 6327265"/>
              <a:gd name="connsiteX1" fmla="*/ 601601 w 3767187"/>
              <a:gd name="connsiteY1" fmla="*/ 496449 h 6327265"/>
              <a:gd name="connsiteX2" fmla="*/ 1010674 w 3767187"/>
              <a:gd name="connsiteY2" fmla="*/ 376133 h 6327265"/>
              <a:gd name="connsiteX3" fmla="*/ 1299432 w 3767187"/>
              <a:gd name="connsiteY3" fmla="*/ 400196 h 6327265"/>
              <a:gd name="connsiteX4" fmla="*/ 1612253 w 3767187"/>
              <a:gd name="connsiteY4" fmla="*/ 881460 h 6327265"/>
              <a:gd name="connsiteX5" fmla="*/ 1443811 w 3767187"/>
              <a:gd name="connsiteY5" fmla="*/ 1290533 h 6327265"/>
              <a:gd name="connsiteX6" fmla="*/ 1347559 w 3767187"/>
              <a:gd name="connsiteY6" fmla="*/ 1627417 h 6327265"/>
              <a:gd name="connsiteX7" fmla="*/ 1395685 w 3767187"/>
              <a:gd name="connsiteY7" fmla="*/ 1892112 h 6327265"/>
              <a:gd name="connsiteX8" fmla="*/ 1395685 w 3767187"/>
              <a:gd name="connsiteY8" fmla="*/ 2301186 h 6327265"/>
              <a:gd name="connsiteX9" fmla="*/ 1588190 w 3767187"/>
              <a:gd name="connsiteY9" fmla="*/ 3384028 h 6327265"/>
              <a:gd name="connsiteX10" fmla="*/ 1852885 w 3767187"/>
              <a:gd name="connsiteY10" fmla="*/ 3961544 h 6327265"/>
              <a:gd name="connsiteX11" fmla="*/ 2069453 w 3767187"/>
              <a:gd name="connsiteY11" fmla="*/ 4250302 h 6327265"/>
              <a:gd name="connsiteX12" fmla="*/ 2358211 w 3767187"/>
              <a:gd name="connsiteY12" fmla="*/ 4827817 h 6327265"/>
              <a:gd name="connsiteX13" fmla="*/ 2598843 w 3767187"/>
              <a:gd name="connsiteY13" fmla="*/ 4996260 h 6327265"/>
              <a:gd name="connsiteX14" fmla="*/ 3080106 w 3767187"/>
              <a:gd name="connsiteY14" fmla="*/ 5260954 h 6327265"/>
              <a:gd name="connsiteX15" fmla="*/ 3368864 w 3767187"/>
              <a:gd name="connsiteY15" fmla="*/ 5501586 h 6327265"/>
              <a:gd name="connsiteX16" fmla="*/ 3513243 w 3767187"/>
              <a:gd name="connsiteY16" fmla="*/ 5910660 h 6327265"/>
              <a:gd name="connsiteX17" fmla="*/ 3501211 w 3767187"/>
              <a:gd name="connsiteY17" fmla="*/ 6055039 h 6327265"/>
              <a:gd name="connsiteX18" fmla="*/ 3705748 w 3767187"/>
              <a:gd name="connsiteY18" fmla="*/ 6295670 h 6327265"/>
              <a:gd name="connsiteX19" fmla="*/ 3729811 w 3767187"/>
              <a:gd name="connsiteY19" fmla="*/ 6271607 h 6327265"/>
              <a:gd name="connsiteX20" fmla="*/ 3657622 w 3767187"/>
              <a:gd name="connsiteY20" fmla="*/ 5742217 h 6327265"/>
              <a:gd name="connsiteX21" fmla="*/ 3465116 w 3767187"/>
              <a:gd name="connsiteY21" fmla="*/ 5285017 h 6327265"/>
              <a:gd name="connsiteX22" fmla="*/ 3200422 w 3767187"/>
              <a:gd name="connsiteY22" fmla="*/ 5044386 h 6327265"/>
              <a:gd name="connsiteX23" fmla="*/ 2743222 w 3767187"/>
              <a:gd name="connsiteY23" fmla="*/ 4683439 h 6327265"/>
              <a:gd name="connsiteX24" fmla="*/ 2358211 w 3767187"/>
              <a:gd name="connsiteY24" fmla="*/ 4250302 h 6327265"/>
              <a:gd name="connsiteX25" fmla="*/ 2069453 w 3767187"/>
              <a:gd name="connsiteY25" fmla="*/ 3769039 h 6327265"/>
              <a:gd name="connsiteX26" fmla="*/ 1925074 w 3767187"/>
              <a:gd name="connsiteY26" fmla="*/ 3095270 h 6327265"/>
              <a:gd name="connsiteX27" fmla="*/ 1852885 w 3767187"/>
              <a:gd name="connsiteY27" fmla="*/ 2277123 h 6327265"/>
              <a:gd name="connsiteX28" fmla="*/ 1804759 w 3767187"/>
              <a:gd name="connsiteY28" fmla="*/ 1314596 h 6327265"/>
              <a:gd name="connsiteX29" fmla="*/ 2021327 w 3767187"/>
              <a:gd name="connsiteY29" fmla="*/ 616765 h 6327265"/>
              <a:gd name="connsiteX30" fmla="*/ 1949137 w 3767187"/>
              <a:gd name="connsiteY30" fmla="*/ 159565 h 6327265"/>
              <a:gd name="connsiteX31" fmla="*/ 1564127 w 3767187"/>
              <a:gd name="connsiteY31" fmla="*/ 15186 h 6327265"/>
              <a:gd name="connsiteX32" fmla="*/ 1034737 w 3767187"/>
              <a:gd name="connsiteY32" fmla="*/ 15186 h 6327265"/>
              <a:gd name="connsiteX33" fmla="*/ 601601 w 3767187"/>
              <a:gd name="connsiteY33" fmla="*/ 111439 h 6327265"/>
              <a:gd name="connsiteX34" fmla="*/ 96274 w 3767187"/>
              <a:gd name="connsiteY34" fmla="*/ 87375 h 6327265"/>
              <a:gd name="connsiteX35" fmla="*/ 22 w 3767187"/>
              <a:gd name="connsiteY35" fmla="*/ 111439 h 6327265"/>
              <a:gd name="connsiteX36" fmla="*/ 120337 w 3767187"/>
              <a:gd name="connsiteY36" fmla="*/ 592702 h 6327265"/>
              <a:gd name="connsiteX0" fmla="*/ 120337 w 3714872"/>
              <a:gd name="connsiteY0" fmla="*/ 592702 h 6303334"/>
              <a:gd name="connsiteX1" fmla="*/ 601601 w 3714872"/>
              <a:gd name="connsiteY1" fmla="*/ 496449 h 6303334"/>
              <a:gd name="connsiteX2" fmla="*/ 1010674 w 3714872"/>
              <a:gd name="connsiteY2" fmla="*/ 376133 h 6303334"/>
              <a:gd name="connsiteX3" fmla="*/ 1299432 w 3714872"/>
              <a:gd name="connsiteY3" fmla="*/ 400196 h 6303334"/>
              <a:gd name="connsiteX4" fmla="*/ 1612253 w 3714872"/>
              <a:gd name="connsiteY4" fmla="*/ 881460 h 6303334"/>
              <a:gd name="connsiteX5" fmla="*/ 1443811 w 3714872"/>
              <a:gd name="connsiteY5" fmla="*/ 1290533 h 6303334"/>
              <a:gd name="connsiteX6" fmla="*/ 1347559 w 3714872"/>
              <a:gd name="connsiteY6" fmla="*/ 1627417 h 6303334"/>
              <a:gd name="connsiteX7" fmla="*/ 1395685 w 3714872"/>
              <a:gd name="connsiteY7" fmla="*/ 1892112 h 6303334"/>
              <a:gd name="connsiteX8" fmla="*/ 1395685 w 3714872"/>
              <a:gd name="connsiteY8" fmla="*/ 2301186 h 6303334"/>
              <a:gd name="connsiteX9" fmla="*/ 1588190 w 3714872"/>
              <a:gd name="connsiteY9" fmla="*/ 3384028 h 6303334"/>
              <a:gd name="connsiteX10" fmla="*/ 1852885 w 3714872"/>
              <a:gd name="connsiteY10" fmla="*/ 3961544 h 6303334"/>
              <a:gd name="connsiteX11" fmla="*/ 2069453 w 3714872"/>
              <a:gd name="connsiteY11" fmla="*/ 4250302 h 6303334"/>
              <a:gd name="connsiteX12" fmla="*/ 2358211 w 3714872"/>
              <a:gd name="connsiteY12" fmla="*/ 4827817 h 6303334"/>
              <a:gd name="connsiteX13" fmla="*/ 2598843 w 3714872"/>
              <a:gd name="connsiteY13" fmla="*/ 4996260 h 6303334"/>
              <a:gd name="connsiteX14" fmla="*/ 3080106 w 3714872"/>
              <a:gd name="connsiteY14" fmla="*/ 5260954 h 6303334"/>
              <a:gd name="connsiteX15" fmla="*/ 3368864 w 3714872"/>
              <a:gd name="connsiteY15" fmla="*/ 5501586 h 6303334"/>
              <a:gd name="connsiteX16" fmla="*/ 3513243 w 3714872"/>
              <a:gd name="connsiteY16" fmla="*/ 5910660 h 6303334"/>
              <a:gd name="connsiteX17" fmla="*/ 3501211 w 3714872"/>
              <a:gd name="connsiteY17" fmla="*/ 6055039 h 6303334"/>
              <a:gd name="connsiteX18" fmla="*/ 3705748 w 3714872"/>
              <a:gd name="connsiteY18" fmla="*/ 6295670 h 6303334"/>
              <a:gd name="connsiteX19" fmla="*/ 3657622 w 3714872"/>
              <a:gd name="connsiteY19" fmla="*/ 5742217 h 6303334"/>
              <a:gd name="connsiteX20" fmla="*/ 3465116 w 3714872"/>
              <a:gd name="connsiteY20" fmla="*/ 5285017 h 6303334"/>
              <a:gd name="connsiteX21" fmla="*/ 3200422 w 3714872"/>
              <a:gd name="connsiteY21" fmla="*/ 5044386 h 6303334"/>
              <a:gd name="connsiteX22" fmla="*/ 2743222 w 3714872"/>
              <a:gd name="connsiteY22" fmla="*/ 4683439 h 6303334"/>
              <a:gd name="connsiteX23" fmla="*/ 2358211 w 3714872"/>
              <a:gd name="connsiteY23" fmla="*/ 4250302 h 6303334"/>
              <a:gd name="connsiteX24" fmla="*/ 2069453 w 3714872"/>
              <a:gd name="connsiteY24" fmla="*/ 3769039 h 6303334"/>
              <a:gd name="connsiteX25" fmla="*/ 1925074 w 3714872"/>
              <a:gd name="connsiteY25" fmla="*/ 3095270 h 6303334"/>
              <a:gd name="connsiteX26" fmla="*/ 1852885 w 3714872"/>
              <a:gd name="connsiteY26" fmla="*/ 2277123 h 6303334"/>
              <a:gd name="connsiteX27" fmla="*/ 1804759 w 3714872"/>
              <a:gd name="connsiteY27" fmla="*/ 1314596 h 6303334"/>
              <a:gd name="connsiteX28" fmla="*/ 2021327 w 3714872"/>
              <a:gd name="connsiteY28" fmla="*/ 616765 h 6303334"/>
              <a:gd name="connsiteX29" fmla="*/ 1949137 w 3714872"/>
              <a:gd name="connsiteY29" fmla="*/ 159565 h 6303334"/>
              <a:gd name="connsiteX30" fmla="*/ 1564127 w 3714872"/>
              <a:gd name="connsiteY30" fmla="*/ 15186 h 6303334"/>
              <a:gd name="connsiteX31" fmla="*/ 1034737 w 3714872"/>
              <a:gd name="connsiteY31" fmla="*/ 15186 h 6303334"/>
              <a:gd name="connsiteX32" fmla="*/ 601601 w 3714872"/>
              <a:gd name="connsiteY32" fmla="*/ 111439 h 6303334"/>
              <a:gd name="connsiteX33" fmla="*/ 96274 w 3714872"/>
              <a:gd name="connsiteY33" fmla="*/ 87375 h 6303334"/>
              <a:gd name="connsiteX34" fmla="*/ 22 w 3714872"/>
              <a:gd name="connsiteY34" fmla="*/ 111439 h 6303334"/>
              <a:gd name="connsiteX35" fmla="*/ 120337 w 3714872"/>
              <a:gd name="connsiteY35" fmla="*/ 592702 h 6303334"/>
              <a:gd name="connsiteX0" fmla="*/ 120337 w 3799529"/>
              <a:gd name="connsiteY0" fmla="*/ 592702 h 6300573"/>
              <a:gd name="connsiteX1" fmla="*/ 601601 w 3799529"/>
              <a:gd name="connsiteY1" fmla="*/ 496449 h 6300573"/>
              <a:gd name="connsiteX2" fmla="*/ 1010674 w 3799529"/>
              <a:gd name="connsiteY2" fmla="*/ 376133 h 6300573"/>
              <a:gd name="connsiteX3" fmla="*/ 1299432 w 3799529"/>
              <a:gd name="connsiteY3" fmla="*/ 400196 h 6300573"/>
              <a:gd name="connsiteX4" fmla="*/ 1612253 w 3799529"/>
              <a:gd name="connsiteY4" fmla="*/ 881460 h 6300573"/>
              <a:gd name="connsiteX5" fmla="*/ 1443811 w 3799529"/>
              <a:gd name="connsiteY5" fmla="*/ 1290533 h 6300573"/>
              <a:gd name="connsiteX6" fmla="*/ 1347559 w 3799529"/>
              <a:gd name="connsiteY6" fmla="*/ 1627417 h 6300573"/>
              <a:gd name="connsiteX7" fmla="*/ 1395685 w 3799529"/>
              <a:gd name="connsiteY7" fmla="*/ 1892112 h 6300573"/>
              <a:gd name="connsiteX8" fmla="*/ 1395685 w 3799529"/>
              <a:gd name="connsiteY8" fmla="*/ 2301186 h 6300573"/>
              <a:gd name="connsiteX9" fmla="*/ 1588190 w 3799529"/>
              <a:gd name="connsiteY9" fmla="*/ 3384028 h 6300573"/>
              <a:gd name="connsiteX10" fmla="*/ 1852885 w 3799529"/>
              <a:gd name="connsiteY10" fmla="*/ 3961544 h 6300573"/>
              <a:gd name="connsiteX11" fmla="*/ 2069453 w 3799529"/>
              <a:gd name="connsiteY11" fmla="*/ 4250302 h 6300573"/>
              <a:gd name="connsiteX12" fmla="*/ 2358211 w 3799529"/>
              <a:gd name="connsiteY12" fmla="*/ 4827817 h 6300573"/>
              <a:gd name="connsiteX13" fmla="*/ 2598843 w 3799529"/>
              <a:gd name="connsiteY13" fmla="*/ 4996260 h 6300573"/>
              <a:gd name="connsiteX14" fmla="*/ 3080106 w 3799529"/>
              <a:gd name="connsiteY14" fmla="*/ 5260954 h 6300573"/>
              <a:gd name="connsiteX15" fmla="*/ 3368864 w 3799529"/>
              <a:gd name="connsiteY15" fmla="*/ 5501586 h 6300573"/>
              <a:gd name="connsiteX16" fmla="*/ 3513243 w 3799529"/>
              <a:gd name="connsiteY16" fmla="*/ 5910660 h 6300573"/>
              <a:gd name="connsiteX17" fmla="*/ 3501211 w 3799529"/>
              <a:gd name="connsiteY17" fmla="*/ 6055039 h 6300573"/>
              <a:gd name="connsiteX18" fmla="*/ 3705748 w 3799529"/>
              <a:gd name="connsiteY18" fmla="*/ 6295670 h 6300573"/>
              <a:gd name="connsiteX19" fmla="*/ 3657622 w 3799529"/>
              <a:gd name="connsiteY19" fmla="*/ 5742217 h 6300573"/>
              <a:gd name="connsiteX20" fmla="*/ 3465116 w 3799529"/>
              <a:gd name="connsiteY20" fmla="*/ 5285017 h 6300573"/>
              <a:gd name="connsiteX21" fmla="*/ 3200422 w 3799529"/>
              <a:gd name="connsiteY21" fmla="*/ 5044386 h 6300573"/>
              <a:gd name="connsiteX22" fmla="*/ 2743222 w 3799529"/>
              <a:gd name="connsiteY22" fmla="*/ 4683439 h 6300573"/>
              <a:gd name="connsiteX23" fmla="*/ 2358211 w 3799529"/>
              <a:gd name="connsiteY23" fmla="*/ 4250302 h 6300573"/>
              <a:gd name="connsiteX24" fmla="*/ 2069453 w 3799529"/>
              <a:gd name="connsiteY24" fmla="*/ 3769039 h 6300573"/>
              <a:gd name="connsiteX25" fmla="*/ 1925074 w 3799529"/>
              <a:gd name="connsiteY25" fmla="*/ 3095270 h 6300573"/>
              <a:gd name="connsiteX26" fmla="*/ 1852885 w 3799529"/>
              <a:gd name="connsiteY26" fmla="*/ 2277123 h 6300573"/>
              <a:gd name="connsiteX27" fmla="*/ 1804759 w 3799529"/>
              <a:gd name="connsiteY27" fmla="*/ 1314596 h 6300573"/>
              <a:gd name="connsiteX28" fmla="*/ 2021327 w 3799529"/>
              <a:gd name="connsiteY28" fmla="*/ 616765 h 6300573"/>
              <a:gd name="connsiteX29" fmla="*/ 1949137 w 3799529"/>
              <a:gd name="connsiteY29" fmla="*/ 159565 h 6300573"/>
              <a:gd name="connsiteX30" fmla="*/ 1564127 w 3799529"/>
              <a:gd name="connsiteY30" fmla="*/ 15186 h 6300573"/>
              <a:gd name="connsiteX31" fmla="*/ 1034737 w 3799529"/>
              <a:gd name="connsiteY31" fmla="*/ 15186 h 6300573"/>
              <a:gd name="connsiteX32" fmla="*/ 601601 w 3799529"/>
              <a:gd name="connsiteY32" fmla="*/ 111439 h 6300573"/>
              <a:gd name="connsiteX33" fmla="*/ 96274 w 3799529"/>
              <a:gd name="connsiteY33" fmla="*/ 87375 h 6300573"/>
              <a:gd name="connsiteX34" fmla="*/ 22 w 3799529"/>
              <a:gd name="connsiteY34" fmla="*/ 111439 h 6300573"/>
              <a:gd name="connsiteX35" fmla="*/ 120337 w 3799529"/>
              <a:gd name="connsiteY35" fmla="*/ 592702 h 6300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3799529" h="6300573">
                <a:moveTo>
                  <a:pt x="120337" y="592702"/>
                </a:moveTo>
                <a:cubicBezTo>
                  <a:pt x="220600" y="656870"/>
                  <a:pt x="453212" y="532544"/>
                  <a:pt x="601601" y="496449"/>
                </a:cubicBezTo>
                <a:cubicBezTo>
                  <a:pt x="749990" y="460354"/>
                  <a:pt x="894369" y="392175"/>
                  <a:pt x="1010674" y="376133"/>
                </a:cubicBezTo>
                <a:cubicBezTo>
                  <a:pt x="1126979" y="360091"/>
                  <a:pt x="1199169" y="315975"/>
                  <a:pt x="1299432" y="400196"/>
                </a:cubicBezTo>
                <a:cubicBezTo>
                  <a:pt x="1399695" y="484417"/>
                  <a:pt x="1588190" y="733071"/>
                  <a:pt x="1612253" y="881460"/>
                </a:cubicBezTo>
                <a:cubicBezTo>
                  <a:pt x="1636316" y="1029850"/>
                  <a:pt x="1487927" y="1166207"/>
                  <a:pt x="1443811" y="1290533"/>
                </a:cubicBezTo>
                <a:cubicBezTo>
                  <a:pt x="1399695" y="1414859"/>
                  <a:pt x="1355580" y="1527154"/>
                  <a:pt x="1347559" y="1627417"/>
                </a:cubicBezTo>
                <a:cubicBezTo>
                  <a:pt x="1339538" y="1727680"/>
                  <a:pt x="1387664" y="1779817"/>
                  <a:pt x="1395685" y="1892112"/>
                </a:cubicBezTo>
                <a:cubicBezTo>
                  <a:pt x="1403706" y="2004407"/>
                  <a:pt x="1363601" y="2052533"/>
                  <a:pt x="1395685" y="2301186"/>
                </a:cubicBezTo>
                <a:cubicBezTo>
                  <a:pt x="1427769" y="2549839"/>
                  <a:pt x="1511990" y="3107302"/>
                  <a:pt x="1588190" y="3384028"/>
                </a:cubicBezTo>
                <a:cubicBezTo>
                  <a:pt x="1664390" y="3660754"/>
                  <a:pt x="1772675" y="3817165"/>
                  <a:pt x="1852885" y="3961544"/>
                </a:cubicBezTo>
                <a:cubicBezTo>
                  <a:pt x="1933096" y="4105923"/>
                  <a:pt x="1985232" y="4105923"/>
                  <a:pt x="2069453" y="4250302"/>
                </a:cubicBezTo>
                <a:cubicBezTo>
                  <a:pt x="2153674" y="4394681"/>
                  <a:pt x="2269979" y="4703491"/>
                  <a:pt x="2358211" y="4827817"/>
                </a:cubicBezTo>
                <a:cubicBezTo>
                  <a:pt x="2446443" y="4952143"/>
                  <a:pt x="2478527" y="4924071"/>
                  <a:pt x="2598843" y="4996260"/>
                </a:cubicBezTo>
                <a:cubicBezTo>
                  <a:pt x="2719159" y="5068449"/>
                  <a:pt x="2951769" y="5176733"/>
                  <a:pt x="3080106" y="5260954"/>
                </a:cubicBezTo>
                <a:cubicBezTo>
                  <a:pt x="3208443" y="5345175"/>
                  <a:pt x="3296675" y="5393302"/>
                  <a:pt x="3368864" y="5501586"/>
                </a:cubicBezTo>
                <a:cubicBezTo>
                  <a:pt x="3441054" y="5609870"/>
                  <a:pt x="3491185" y="5818418"/>
                  <a:pt x="3513243" y="5910660"/>
                </a:cubicBezTo>
                <a:cubicBezTo>
                  <a:pt x="3535301" y="6002902"/>
                  <a:pt x="3469127" y="5990871"/>
                  <a:pt x="3501211" y="6055039"/>
                </a:cubicBezTo>
                <a:cubicBezTo>
                  <a:pt x="3533295" y="6119207"/>
                  <a:pt x="3649290" y="6281167"/>
                  <a:pt x="3705748" y="6295670"/>
                </a:cubicBezTo>
                <a:cubicBezTo>
                  <a:pt x="3924322" y="6351818"/>
                  <a:pt x="3697727" y="5910659"/>
                  <a:pt x="3657622" y="5742217"/>
                </a:cubicBezTo>
                <a:cubicBezTo>
                  <a:pt x="3617517" y="5573775"/>
                  <a:pt x="3541316" y="5401322"/>
                  <a:pt x="3465116" y="5285017"/>
                </a:cubicBezTo>
                <a:cubicBezTo>
                  <a:pt x="3388916" y="5168712"/>
                  <a:pt x="3320738" y="5144649"/>
                  <a:pt x="3200422" y="5044386"/>
                </a:cubicBezTo>
                <a:cubicBezTo>
                  <a:pt x="3080106" y="4944123"/>
                  <a:pt x="2883591" y="4815786"/>
                  <a:pt x="2743222" y="4683439"/>
                </a:cubicBezTo>
                <a:cubicBezTo>
                  <a:pt x="2602854" y="4551092"/>
                  <a:pt x="2470506" y="4402702"/>
                  <a:pt x="2358211" y="4250302"/>
                </a:cubicBezTo>
                <a:cubicBezTo>
                  <a:pt x="2245916" y="4097902"/>
                  <a:pt x="2141642" y="3961544"/>
                  <a:pt x="2069453" y="3769039"/>
                </a:cubicBezTo>
                <a:cubicBezTo>
                  <a:pt x="1997264" y="3576534"/>
                  <a:pt x="1961169" y="3343923"/>
                  <a:pt x="1925074" y="3095270"/>
                </a:cubicBezTo>
                <a:cubicBezTo>
                  <a:pt x="1888979" y="2846617"/>
                  <a:pt x="1872937" y="2573902"/>
                  <a:pt x="1852885" y="2277123"/>
                </a:cubicBezTo>
                <a:cubicBezTo>
                  <a:pt x="1832833" y="1980344"/>
                  <a:pt x="1776685" y="1591322"/>
                  <a:pt x="1804759" y="1314596"/>
                </a:cubicBezTo>
                <a:cubicBezTo>
                  <a:pt x="1832833" y="1037870"/>
                  <a:pt x="1997264" y="809270"/>
                  <a:pt x="2021327" y="616765"/>
                </a:cubicBezTo>
                <a:cubicBezTo>
                  <a:pt x="2045390" y="424260"/>
                  <a:pt x="2025337" y="259828"/>
                  <a:pt x="1949137" y="159565"/>
                </a:cubicBezTo>
                <a:cubicBezTo>
                  <a:pt x="1872937" y="59302"/>
                  <a:pt x="1716527" y="39249"/>
                  <a:pt x="1564127" y="15186"/>
                </a:cubicBezTo>
                <a:cubicBezTo>
                  <a:pt x="1411727" y="-8877"/>
                  <a:pt x="1195158" y="-856"/>
                  <a:pt x="1034737" y="15186"/>
                </a:cubicBezTo>
                <a:cubicBezTo>
                  <a:pt x="874316" y="31228"/>
                  <a:pt x="758012" y="99407"/>
                  <a:pt x="601601" y="111439"/>
                </a:cubicBezTo>
                <a:cubicBezTo>
                  <a:pt x="445190" y="123471"/>
                  <a:pt x="196537" y="87375"/>
                  <a:pt x="96274" y="87375"/>
                </a:cubicBezTo>
                <a:cubicBezTo>
                  <a:pt x="-3989" y="87375"/>
                  <a:pt x="22" y="27218"/>
                  <a:pt x="22" y="111439"/>
                </a:cubicBezTo>
                <a:cubicBezTo>
                  <a:pt x="22" y="195660"/>
                  <a:pt x="20074" y="528534"/>
                  <a:pt x="120337" y="592702"/>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758C7CD4-0D2F-41B6-9C84-FD0B955FA378}"/>
              </a:ext>
            </a:extLst>
          </p:cNvPr>
          <p:cNvSpPr/>
          <p:nvPr/>
        </p:nvSpPr>
        <p:spPr>
          <a:xfrm>
            <a:off x="2877294" y="2426127"/>
            <a:ext cx="9123831" cy="8670605"/>
          </a:xfrm>
          <a:custGeom>
            <a:avLst/>
            <a:gdLst>
              <a:gd name="connsiteX0" fmla="*/ 2418037 w 9123831"/>
              <a:gd name="connsiteY0" fmla="*/ 5585109 h 8670605"/>
              <a:gd name="connsiteX1" fmla="*/ 2199673 w 9123831"/>
              <a:gd name="connsiteY1" fmla="*/ 5134733 h 8670605"/>
              <a:gd name="connsiteX2" fmla="*/ 1967661 w 9123831"/>
              <a:gd name="connsiteY2" fmla="*/ 4820834 h 8670605"/>
              <a:gd name="connsiteX3" fmla="*/ 1653763 w 9123831"/>
              <a:gd name="connsiteY3" fmla="*/ 4588822 h 8670605"/>
              <a:gd name="connsiteX4" fmla="*/ 1121500 w 9123831"/>
              <a:gd name="connsiteY4" fmla="*/ 3851843 h 8670605"/>
              <a:gd name="connsiteX5" fmla="*/ 793954 w 9123831"/>
              <a:gd name="connsiteY5" fmla="*/ 3442410 h 8670605"/>
              <a:gd name="connsiteX6" fmla="*/ 493703 w 9123831"/>
              <a:gd name="connsiteY6" fmla="*/ 2568954 h 8670605"/>
              <a:gd name="connsiteX7" fmla="*/ 575590 w 9123831"/>
              <a:gd name="connsiteY7" fmla="*/ 1763736 h 8670605"/>
              <a:gd name="connsiteX8" fmla="*/ 903136 w 9123831"/>
              <a:gd name="connsiteY8" fmla="*/ 1313360 h 8670605"/>
              <a:gd name="connsiteX9" fmla="*/ 903136 w 9123831"/>
              <a:gd name="connsiteY9" fmla="*/ 1149586 h 8670605"/>
              <a:gd name="connsiteX10" fmla="*/ 1066909 w 9123831"/>
              <a:gd name="connsiteY10" fmla="*/ 972166 h 8670605"/>
              <a:gd name="connsiteX11" fmla="*/ 1449046 w 9123831"/>
              <a:gd name="connsiteY11" fmla="*/ 1094995 h 8670605"/>
              <a:gd name="connsiteX12" fmla="*/ 1831184 w 9123831"/>
              <a:gd name="connsiteY12" fmla="*/ 1176882 h 8670605"/>
              <a:gd name="connsiteX13" fmla="*/ 2158730 w 9123831"/>
              <a:gd name="connsiteY13" fmla="*/ 1217825 h 8670605"/>
              <a:gd name="connsiteX14" fmla="*/ 2336151 w 9123831"/>
              <a:gd name="connsiteY14" fmla="*/ 1340655 h 8670605"/>
              <a:gd name="connsiteX15" fmla="*/ 3086778 w 9123831"/>
              <a:gd name="connsiteY15" fmla="*/ 1245121 h 8670605"/>
              <a:gd name="connsiteX16" fmla="*/ 3455267 w 9123831"/>
              <a:gd name="connsiteY16" fmla="*/ 1408894 h 8670605"/>
              <a:gd name="connsiteX17" fmla="*/ 3891996 w 9123831"/>
              <a:gd name="connsiteY17" fmla="*/ 1286064 h 8670605"/>
              <a:gd name="connsiteX18" fmla="*/ 4724509 w 9123831"/>
              <a:gd name="connsiteY18" fmla="*/ 1395246 h 8670605"/>
              <a:gd name="connsiteX19" fmla="*/ 5215828 w 9123831"/>
              <a:gd name="connsiteY19" fmla="*/ 1067700 h 8670605"/>
              <a:gd name="connsiteX20" fmla="*/ 5638909 w 9123831"/>
              <a:gd name="connsiteY20" fmla="*/ 1286064 h 8670605"/>
              <a:gd name="connsiteX21" fmla="*/ 6021046 w 9123831"/>
              <a:gd name="connsiteY21" fmla="*/ 1163234 h 8670605"/>
              <a:gd name="connsiteX22" fmla="*/ 6662491 w 9123831"/>
              <a:gd name="connsiteY22" fmla="*/ 972166 h 8670605"/>
              <a:gd name="connsiteX23" fmla="*/ 6976390 w 9123831"/>
              <a:gd name="connsiteY23" fmla="*/ 1026757 h 8670605"/>
              <a:gd name="connsiteX24" fmla="*/ 7440413 w 9123831"/>
              <a:gd name="connsiteY24" fmla="*/ 658267 h 8670605"/>
              <a:gd name="connsiteX25" fmla="*/ 8109154 w 9123831"/>
              <a:gd name="connsiteY25" fmla="*/ 480846 h 8670605"/>
              <a:gd name="connsiteX26" fmla="*/ 8491291 w 9123831"/>
              <a:gd name="connsiteY26" fmla="*/ 439903 h 8670605"/>
              <a:gd name="connsiteX27" fmla="*/ 8655064 w 9123831"/>
              <a:gd name="connsiteY27" fmla="*/ 521789 h 8670605"/>
              <a:gd name="connsiteX28" fmla="*/ 8573178 w 9123831"/>
              <a:gd name="connsiteY28" fmla="*/ 753801 h 8670605"/>
              <a:gd name="connsiteX29" fmla="*/ 8682360 w 9123831"/>
              <a:gd name="connsiteY29" fmla="*/ 1067700 h 8670605"/>
              <a:gd name="connsiteX30" fmla="*/ 8532234 w 9123831"/>
              <a:gd name="connsiteY30" fmla="*/ 1313360 h 8670605"/>
              <a:gd name="connsiteX31" fmla="*/ 8382109 w 9123831"/>
              <a:gd name="connsiteY31" fmla="*/ 1709145 h 8670605"/>
              <a:gd name="connsiteX32" fmla="*/ 8272927 w 9123831"/>
              <a:gd name="connsiteY32" fmla="*/ 1968452 h 8670605"/>
              <a:gd name="connsiteX33" fmla="*/ 8204688 w 9123831"/>
              <a:gd name="connsiteY33" fmla="*/ 2432476 h 8670605"/>
              <a:gd name="connsiteX34" fmla="*/ 8068210 w 9123831"/>
              <a:gd name="connsiteY34" fmla="*/ 2923795 h 8670605"/>
              <a:gd name="connsiteX35" fmla="*/ 8109154 w 9123831"/>
              <a:gd name="connsiteY35" fmla="*/ 3319580 h 8670605"/>
              <a:gd name="connsiteX36" fmla="*/ 7822551 w 9123831"/>
              <a:gd name="connsiteY36" fmla="*/ 3510649 h 8670605"/>
              <a:gd name="connsiteX37" fmla="*/ 7508652 w 9123831"/>
              <a:gd name="connsiteY37" fmla="*/ 3947377 h 8670605"/>
              <a:gd name="connsiteX38" fmla="*/ 7385822 w 9123831"/>
              <a:gd name="connsiteY38" fmla="*/ 4315867 h 8670605"/>
              <a:gd name="connsiteX39" fmla="*/ 7549596 w 9123831"/>
              <a:gd name="connsiteY39" fmla="*/ 4684357 h 8670605"/>
              <a:gd name="connsiteX40" fmla="*/ 7631482 w 9123831"/>
              <a:gd name="connsiteY40" fmla="*/ 4889073 h 8670605"/>
              <a:gd name="connsiteX41" fmla="*/ 7658778 w 9123831"/>
              <a:gd name="connsiteY41" fmla="*/ 5148380 h 8670605"/>
              <a:gd name="connsiteX42" fmla="*/ 7836199 w 9123831"/>
              <a:gd name="connsiteY42" fmla="*/ 5080142 h 8670605"/>
              <a:gd name="connsiteX43" fmla="*/ 7972676 w 9123831"/>
              <a:gd name="connsiteY43" fmla="*/ 4807186 h 8670605"/>
              <a:gd name="connsiteX44" fmla="*/ 8191040 w 9123831"/>
              <a:gd name="connsiteY44" fmla="*/ 4547879 h 8670605"/>
              <a:gd name="connsiteX45" fmla="*/ 8382109 w 9123831"/>
              <a:gd name="connsiteY45" fmla="*/ 4520583 h 8670605"/>
              <a:gd name="connsiteX46" fmla="*/ 8395757 w 9123831"/>
              <a:gd name="connsiteY46" fmla="*/ 4820834 h 8670605"/>
              <a:gd name="connsiteX47" fmla="*/ 8477643 w 9123831"/>
              <a:gd name="connsiteY47" fmla="*/ 5162028 h 8670605"/>
              <a:gd name="connsiteX48" fmla="*/ 8614121 w 9123831"/>
              <a:gd name="connsiteY48" fmla="*/ 5380392 h 8670605"/>
              <a:gd name="connsiteX49" fmla="*/ 8723303 w 9123831"/>
              <a:gd name="connsiteY49" fmla="*/ 5653348 h 8670605"/>
              <a:gd name="connsiteX50" fmla="*/ 8627769 w 9123831"/>
              <a:gd name="connsiteY50" fmla="*/ 5953598 h 8670605"/>
              <a:gd name="connsiteX51" fmla="*/ 8245631 w 9123831"/>
              <a:gd name="connsiteY51" fmla="*/ 6226554 h 8670605"/>
              <a:gd name="connsiteX52" fmla="*/ 8095506 w 9123831"/>
              <a:gd name="connsiteY52" fmla="*/ 6499509 h 8670605"/>
              <a:gd name="connsiteX53" fmla="*/ 7931733 w 9123831"/>
              <a:gd name="connsiteY53" fmla="*/ 6840703 h 8670605"/>
              <a:gd name="connsiteX54" fmla="*/ 7713369 w 9123831"/>
              <a:gd name="connsiteY54" fmla="*/ 7059067 h 8670605"/>
              <a:gd name="connsiteX55" fmla="*/ 7686073 w 9123831"/>
              <a:gd name="connsiteY55" fmla="*/ 7250136 h 8670605"/>
              <a:gd name="connsiteX56" fmla="*/ 7849846 w 9123831"/>
              <a:gd name="connsiteY56" fmla="*/ 7441204 h 8670605"/>
              <a:gd name="connsiteX57" fmla="*/ 7836199 w 9123831"/>
              <a:gd name="connsiteY57" fmla="*/ 7700512 h 8670605"/>
              <a:gd name="connsiteX58" fmla="*/ 7767960 w 9123831"/>
              <a:gd name="connsiteY58" fmla="*/ 8028058 h 8670605"/>
              <a:gd name="connsiteX59" fmla="*/ 7808903 w 9123831"/>
              <a:gd name="connsiteY59" fmla="*/ 8287366 h 8670605"/>
              <a:gd name="connsiteX60" fmla="*/ 7836199 w 9123831"/>
              <a:gd name="connsiteY60" fmla="*/ 8492082 h 8670605"/>
              <a:gd name="connsiteX61" fmla="*/ 7836199 w 9123831"/>
              <a:gd name="connsiteY61" fmla="*/ 8669503 h 8670605"/>
              <a:gd name="connsiteX62" fmla="*/ 7945381 w 9123831"/>
              <a:gd name="connsiteY62" fmla="*/ 8546673 h 8670605"/>
              <a:gd name="connsiteX63" fmla="*/ 7999972 w 9123831"/>
              <a:gd name="connsiteY63" fmla="*/ 8164536 h 8670605"/>
              <a:gd name="connsiteX64" fmla="*/ 7986324 w 9123831"/>
              <a:gd name="connsiteY64" fmla="*/ 7987115 h 8670605"/>
              <a:gd name="connsiteX65" fmla="*/ 8068210 w 9123831"/>
              <a:gd name="connsiteY65" fmla="*/ 7673216 h 8670605"/>
              <a:gd name="connsiteX66" fmla="*/ 8095506 w 9123831"/>
              <a:gd name="connsiteY66" fmla="*/ 7250136 h 8670605"/>
              <a:gd name="connsiteX67" fmla="*/ 8095506 w 9123831"/>
              <a:gd name="connsiteY67" fmla="*/ 7059067 h 8670605"/>
              <a:gd name="connsiteX68" fmla="*/ 8300222 w 9123831"/>
              <a:gd name="connsiteY68" fmla="*/ 6635986 h 8670605"/>
              <a:gd name="connsiteX69" fmla="*/ 8791542 w 9123831"/>
              <a:gd name="connsiteY69" fmla="*/ 6199258 h 8670605"/>
              <a:gd name="connsiteX70" fmla="*/ 9064497 w 9123831"/>
              <a:gd name="connsiteY70" fmla="*/ 5844416 h 8670605"/>
              <a:gd name="connsiteX71" fmla="*/ 9009906 w 9123831"/>
              <a:gd name="connsiteY71" fmla="*/ 5516870 h 8670605"/>
              <a:gd name="connsiteX72" fmla="*/ 8791542 w 9123831"/>
              <a:gd name="connsiteY72" fmla="*/ 5093789 h 8670605"/>
              <a:gd name="connsiteX73" fmla="*/ 8641416 w 9123831"/>
              <a:gd name="connsiteY73" fmla="*/ 4820834 h 8670605"/>
              <a:gd name="connsiteX74" fmla="*/ 8600473 w 9123831"/>
              <a:gd name="connsiteY74" fmla="*/ 4465992 h 8670605"/>
              <a:gd name="connsiteX75" fmla="*/ 8532234 w 9123831"/>
              <a:gd name="connsiteY75" fmla="*/ 4233980 h 8670605"/>
              <a:gd name="connsiteX76" fmla="*/ 8341166 w 9123831"/>
              <a:gd name="connsiteY76" fmla="*/ 4193037 h 8670605"/>
              <a:gd name="connsiteX77" fmla="*/ 7945381 w 9123831"/>
              <a:gd name="connsiteY77" fmla="*/ 4411401 h 8670605"/>
              <a:gd name="connsiteX78" fmla="*/ 7822551 w 9123831"/>
              <a:gd name="connsiteY78" fmla="*/ 4506936 h 8670605"/>
              <a:gd name="connsiteX79" fmla="*/ 7713369 w 9123831"/>
              <a:gd name="connsiteY79" fmla="*/ 4302219 h 8670605"/>
              <a:gd name="connsiteX80" fmla="*/ 7945381 w 9123831"/>
              <a:gd name="connsiteY80" fmla="*/ 3783604 h 8670605"/>
              <a:gd name="connsiteX81" fmla="*/ 8327518 w 9123831"/>
              <a:gd name="connsiteY81" fmla="*/ 3428763 h 8670605"/>
              <a:gd name="connsiteX82" fmla="*/ 8395757 w 9123831"/>
              <a:gd name="connsiteY82" fmla="*/ 3196751 h 8670605"/>
              <a:gd name="connsiteX83" fmla="*/ 8354813 w 9123831"/>
              <a:gd name="connsiteY83" fmla="*/ 2896500 h 8670605"/>
              <a:gd name="connsiteX84" fmla="*/ 8463996 w 9123831"/>
              <a:gd name="connsiteY84" fmla="*/ 2282351 h 8670605"/>
              <a:gd name="connsiteX85" fmla="*/ 8750599 w 9123831"/>
              <a:gd name="connsiteY85" fmla="*/ 1654554 h 8670605"/>
              <a:gd name="connsiteX86" fmla="*/ 9078145 w 9123831"/>
              <a:gd name="connsiteY86" fmla="*/ 1081348 h 8670605"/>
              <a:gd name="connsiteX87" fmla="*/ 9105440 w 9123831"/>
              <a:gd name="connsiteY87" fmla="*/ 439903 h 8670605"/>
              <a:gd name="connsiteX88" fmla="*/ 8928019 w 9123831"/>
              <a:gd name="connsiteY88" fmla="*/ 194243 h 8670605"/>
              <a:gd name="connsiteX89" fmla="*/ 8109154 w 9123831"/>
              <a:gd name="connsiteY89" fmla="*/ 44118 h 8670605"/>
              <a:gd name="connsiteX90" fmla="*/ 7740664 w 9123831"/>
              <a:gd name="connsiteY90" fmla="*/ 3174 h 8670605"/>
              <a:gd name="connsiteX91" fmla="*/ 7276640 w 9123831"/>
              <a:gd name="connsiteY91" fmla="*/ 112357 h 8670605"/>
              <a:gd name="connsiteX92" fmla="*/ 6744378 w 9123831"/>
              <a:gd name="connsiteY92" fmla="*/ 44118 h 8670605"/>
              <a:gd name="connsiteX93" fmla="*/ 5570670 w 9123831"/>
              <a:gd name="connsiteY93" fmla="*/ 262482 h 8670605"/>
              <a:gd name="connsiteX94" fmla="*/ 4547088 w 9123831"/>
              <a:gd name="connsiteY94" fmla="*/ 276130 h 8670605"/>
              <a:gd name="connsiteX95" fmla="*/ 3673631 w 9123831"/>
              <a:gd name="connsiteY95" fmla="*/ 262482 h 8670605"/>
              <a:gd name="connsiteX96" fmla="*/ 2786527 w 9123831"/>
              <a:gd name="connsiteY96" fmla="*/ 139652 h 8670605"/>
              <a:gd name="connsiteX97" fmla="*/ 1872127 w 9123831"/>
              <a:gd name="connsiteY97" fmla="*/ 71413 h 8670605"/>
              <a:gd name="connsiteX98" fmla="*/ 1312569 w 9123831"/>
              <a:gd name="connsiteY98" fmla="*/ 330721 h 8670605"/>
              <a:gd name="connsiteX99" fmla="*/ 957727 w 9123831"/>
              <a:gd name="connsiteY99" fmla="*/ 344369 h 8670605"/>
              <a:gd name="connsiteX100" fmla="*/ 561942 w 9123831"/>
              <a:gd name="connsiteY100" fmla="*/ 562733 h 8670605"/>
              <a:gd name="connsiteX101" fmla="*/ 439112 w 9123831"/>
              <a:gd name="connsiteY101" fmla="*/ 1067700 h 8670605"/>
              <a:gd name="connsiteX102" fmla="*/ 248043 w 9123831"/>
              <a:gd name="connsiteY102" fmla="*/ 1586315 h 8670605"/>
              <a:gd name="connsiteX103" fmla="*/ 84270 w 9123831"/>
              <a:gd name="connsiteY103" fmla="*/ 2227760 h 8670605"/>
              <a:gd name="connsiteX104" fmla="*/ 16031 w 9123831"/>
              <a:gd name="connsiteY104" fmla="*/ 2800966 h 8670605"/>
              <a:gd name="connsiteX105" fmla="*/ 384521 w 9123831"/>
              <a:gd name="connsiteY105" fmla="*/ 3524297 h 8670605"/>
              <a:gd name="connsiteX106" fmla="*/ 1285273 w 9123831"/>
              <a:gd name="connsiteY106" fmla="*/ 4588822 h 8670605"/>
              <a:gd name="connsiteX107" fmla="*/ 1653763 w 9123831"/>
              <a:gd name="connsiteY107" fmla="*/ 4957312 h 8670605"/>
              <a:gd name="connsiteX108" fmla="*/ 1967661 w 9123831"/>
              <a:gd name="connsiteY108" fmla="*/ 5148380 h 8670605"/>
              <a:gd name="connsiteX109" fmla="*/ 2172378 w 9123831"/>
              <a:gd name="connsiteY109" fmla="*/ 5448631 h 8670605"/>
              <a:gd name="connsiteX110" fmla="*/ 2390742 w 9123831"/>
              <a:gd name="connsiteY110" fmla="*/ 5721586 h 8670605"/>
              <a:gd name="connsiteX111" fmla="*/ 2458981 w 9123831"/>
              <a:gd name="connsiteY111" fmla="*/ 5626052 h 8670605"/>
              <a:gd name="connsiteX112" fmla="*/ 2418037 w 9123831"/>
              <a:gd name="connsiteY112" fmla="*/ 5585109 h 8670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Lst>
            <a:rect l="l" t="t" r="r" b="b"/>
            <a:pathLst>
              <a:path w="9123831" h="8670605">
                <a:moveTo>
                  <a:pt x="2418037" y="5585109"/>
                </a:moveTo>
                <a:cubicBezTo>
                  <a:pt x="2374819" y="5503223"/>
                  <a:pt x="2274736" y="5262112"/>
                  <a:pt x="2199673" y="5134733"/>
                </a:cubicBezTo>
                <a:cubicBezTo>
                  <a:pt x="2124610" y="5007354"/>
                  <a:pt x="2058646" y="4911819"/>
                  <a:pt x="1967661" y="4820834"/>
                </a:cubicBezTo>
                <a:cubicBezTo>
                  <a:pt x="1876676" y="4729849"/>
                  <a:pt x="1794790" y="4750320"/>
                  <a:pt x="1653763" y="4588822"/>
                </a:cubicBezTo>
                <a:cubicBezTo>
                  <a:pt x="1512736" y="4427324"/>
                  <a:pt x="1264801" y="4042912"/>
                  <a:pt x="1121500" y="3851843"/>
                </a:cubicBezTo>
                <a:cubicBezTo>
                  <a:pt x="978199" y="3660774"/>
                  <a:pt x="898587" y="3656225"/>
                  <a:pt x="793954" y="3442410"/>
                </a:cubicBezTo>
                <a:cubicBezTo>
                  <a:pt x="689321" y="3228595"/>
                  <a:pt x="530097" y="2848733"/>
                  <a:pt x="493703" y="2568954"/>
                </a:cubicBezTo>
                <a:cubicBezTo>
                  <a:pt x="457309" y="2289175"/>
                  <a:pt x="507351" y="1973002"/>
                  <a:pt x="575590" y="1763736"/>
                </a:cubicBezTo>
                <a:cubicBezTo>
                  <a:pt x="643829" y="1554470"/>
                  <a:pt x="848545" y="1415718"/>
                  <a:pt x="903136" y="1313360"/>
                </a:cubicBezTo>
                <a:cubicBezTo>
                  <a:pt x="957727" y="1211002"/>
                  <a:pt x="875841" y="1206452"/>
                  <a:pt x="903136" y="1149586"/>
                </a:cubicBezTo>
                <a:cubicBezTo>
                  <a:pt x="930431" y="1092720"/>
                  <a:pt x="975924" y="981264"/>
                  <a:pt x="1066909" y="972166"/>
                </a:cubicBezTo>
                <a:cubicBezTo>
                  <a:pt x="1157894" y="963068"/>
                  <a:pt x="1321667" y="1060876"/>
                  <a:pt x="1449046" y="1094995"/>
                </a:cubicBezTo>
                <a:cubicBezTo>
                  <a:pt x="1576425" y="1129114"/>
                  <a:pt x="1712903" y="1156410"/>
                  <a:pt x="1831184" y="1176882"/>
                </a:cubicBezTo>
                <a:cubicBezTo>
                  <a:pt x="1949465" y="1197354"/>
                  <a:pt x="2074569" y="1190529"/>
                  <a:pt x="2158730" y="1217825"/>
                </a:cubicBezTo>
                <a:cubicBezTo>
                  <a:pt x="2242891" y="1245121"/>
                  <a:pt x="2181476" y="1336106"/>
                  <a:pt x="2336151" y="1340655"/>
                </a:cubicBezTo>
                <a:cubicBezTo>
                  <a:pt x="2490826" y="1345204"/>
                  <a:pt x="2900259" y="1233748"/>
                  <a:pt x="3086778" y="1245121"/>
                </a:cubicBezTo>
                <a:cubicBezTo>
                  <a:pt x="3273297" y="1256494"/>
                  <a:pt x="3321064" y="1402070"/>
                  <a:pt x="3455267" y="1408894"/>
                </a:cubicBezTo>
                <a:cubicBezTo>
                  <a:pt x="3589470" y="1415718"/>
                  <a:pt x="3680456" y="1288339"/>
                  <a:pt x="3891996" y="1286064"/>
                </a:cubicBezTo>
                <a:cubicBezTo>
                  <a:pt x="4103536" y="1283789"/>
                  <a:pt x="4503870" y="1431640"/>
                  <a:pt x="4724509" y="1395246"/>
                </a:cubicBezTo>
                <a:cubicBezTo>
                  <a:pt x="4945148" y="1358852"/>
                  <a:pt x="5063428" y="1085897"/>
                  <a:pt x="5215828" y="1067700"/>
                </a:cubicBezTo>
                <a:cubicBezTo>
                  <a:pt x="5368228" y="1049503"/>
                  <a:pt x="5504706" y="1270142"/>
                  <a:pt x="5638909" y="1286064"/>
                </a:cubicBezTo>
                <a:cubicBezTo>
                  <a:pt x="5773112" y="1301986"/>
                  <a:pt x="6021046" y="1163234"/>
                  <a:pt x="6021046" y="1163234"/>
                </a:cubicBezTo>
                <a:cubicBezTo>
                  <a:pt x="6191643" y="1110918"/>
                  <a:pt x="6503267" y="994912"/>
                  <a:pt x="6662491" y="972166"/>
                </a:cubicBezTo>
                <a:cubicBezTo>
                  <a:pt x="6821715" y="949420"/>
                  <a:pt x="6846736" y="1079074"/>
                  <a:pt x="6976390" y="1026757"/>
                </a:cubicBezTo>
                <a:cubicBezTo>
                  <a:pt x="7106044" y="974440"/>
                  <a:pt x="7251619" y="749252"/>
                  <a:pt x="7440413" y="658267"/>
                </a:cubicBezTo>
                <a:cubicBezTo>
                  <a:pt x="7629207" y="567282"/>
                  <a:pt x="7934008" y="517240"/>
                  <a:pt x="8109154" y="480846"/>
                </a:cubicBezTo>
                <a:cubicBezTo>
                  <a:pt x="8284300" y="444452"/>
                  <a:pt x="8400306" y="433079"/>
                  <a:pt x="8491291" y="439903"/>
                </a:cubicBezTo>
                <a:cubicBezTo>
                  <a:pt x="8582276" y="446727"/>
                  <a:pt x="8641416" y="469473"/>
                  <a:pt x="8655064" y="521789"/>
                </a:cubicBezTo>
                <a:cubicBezTo>
                  <a:pt x="8668712" y="574105"/>
                  <a:pt x="8568629" y="662816"/>
                  <a:pt x="8573178" y="753801"/>
                </a:cubicBezTo>
                <a:cubicBezTo>
                  <a:pt x="8577727" y="844786"/>
                  <a:pt x="8689184" y="974440"/>
                  <a:pt x="8682360" y="1067700"/>
                </a:cubicBezTo>
                <a:cubicBezTo>
                  <a:pt x="8675536" y="1160960"/>
                  <a:pt x="8582276" y="1206453"/>
                  <a:pt x="8532234" y="1313360"/>
                </a:cubicBezTo>
                <a:cubicBezTo>
                  <a:pt x="8482192" y="1420267"/>
                  <a:pt x="8425327" y="1599963"/>
                  <a:pt x="8382109" y="1709145"/>
                </a:cubicBezTo>
                <a:cubicBezTo>
                  <a:pt x="8338891" y="1818327"/>
                  <a:pt x="8302497" y="1847897"/>
                  <a:pt x="8272927" y="1968452"/>
                </a:cubicBezTo>
                <a:cubicBezTo>
                  <a:pt x="8243357" y="2089007"/>
                  <a:pt x="8238808" y="2273252"/>
                  <a:pt x="8204688" y="2432476"/>
                </a:cubicBezTo>
                <a:cubicBezTo>
                  <a:pt x="8170568" y="2591700"/>
                  <a:pt x="8084132" y="2775944"/>
                  <a:pt x="8068210" y="2923795"/>
                </a:cubicBezTo>
                <a:cubicBezTo>
                  <a:pt x="8052288" y="3071646"/>
                  <a:pt x="8150097" y="3221771"/>
                  <a:pt x="8109154" y="3319580"/>
                </a:cubicBezTo>
                <a:cubicBezTo>
                  <a:pt x="8068211" y="3417389"/>
                  <a:pt x="7922635" y="3406016"/>
                  <a:pt x="7822551" y="3510649"/>
                </a:cubicBezTo>
                <a:cubicBezTo>
                  <a:pt x="7722467" y="3615282"/>
                  <a:pt x="7581440" y="3813174"/>
                  <a:pt x="7508652" y="3947377"/>
                </a:cubicBezTo>
                <a:cubicBezTo>
                  <a:pt x="7435864" y="4081580"/>
                  <a:pt x="7378998" y="4193037"/>
                  <a:pt x="7385822" y="4315867"/>
                </a:cubicBezTo>
                <a:cubicBezTo>
                  <a:pt x="7392646" y="4438697"/>
                  <a:pt x="7508653" y="4588823"/>
                  <a:pt x="7549596" y="4684357"/>
                </a:cubicBezTo>
                <a:cubicBezTo>
                  <a:pt x="7590539" y="4779891"/>
                  <a:pt x="7613285" y="4811736"/>
                  <a:pt x="7631482" y="4889073"/>
                </a:cubicBezTo>
                <a:cubicBezTo>
                  <a:pt x="7649679" y="4966410"/>
                  <a:pt x="7624659" y="5116535"/>
                  <a:pt x="7658778" y="5148380"/>
                </a:cubicBezTo>
                <a:cubicBezTo>
                  <a:pt x="7692897" y="5180225"/>
                  <a:pt x="7783883" y="5137008"/>
                  <a:pt x="7836199" y="5080142"/>
                </a:cubicBezTo>
                <a:cubicBezTo>
                  <a:pt x="7888515" y="5023276"/>
                  <a:pt x="7913536" y="4895896"/>
                  <a:pt x="7972676" y="4807186"/>
                </a:cubicBezTo>
                <a:cubicBezTo>
                  <a:pt x="8031816" y="4718475"/>
                  <a:pt x="8122801" y="4595646"/>
                  <a:pt x="8191040" y="4547879"/>
                </a:cubicBezTo>
                <a:cubicBezTo>
                  <a:pt x="8259279" y="4500112"/>
                  <a:pt x="8347990" y="4475091"/>
                  <a:pt x="8382109" y="4520583"/>
                </a:cubicBezTo>
                <a:cubicBezTo>
                  <a:pt x="8416228" y="4566075"/>
                  <a:pt x="8379835" y="4713926"/>
                  <a:pt x="8395757" y="4820834"/>
                </a:cubicBezTo>
                <a:cubicBezTo>
                  <a:pt x="8411679" y="4927741"/>
                  <a:pt x="8441249" y="5068768"/>
                  <a:pt x="8477643" y="5162028"/>
                </a:cubicBezTo>
                <a:cubicBezTo>
                  <a:pt x="8514037" y="5255288"/>
                  <a:pt x="8573178" y="5298505"/>
                  <a:pt x="8614121" y="5380392"/>
                </a:cubicBezTo>
                <a:cubicBezTo>
                  <a:pt x="8655064" y="5462279"/>
                  <a:pt x="8721028" y="5557814"/>
                  <a:pt x="8723303" y="5653348"/>
                </a:cubicBezTo>
                <a:cubicBezTo>
                  <a:pt x="8725578" y="5748882"/>
                  <a:pt x="8707381" y="5858064"/>
                  <a:pt x="8627769" y="5953598"/>
                </a:cubicBezTo>
                <a:cubicBezTo>
                  <a:pt x="8548157" y="6049132"/>
                  <a:pt x="8334341" y="6135569"/>
                  <a:pt x="8245631" y="6226554"/>
                </a:cubicBezTo>
                <a:cubicBezTo>
                  <a:pt x="8156921" y="6317539"/>
                  <a:pt x="8147822" y="6397151"/>
                  <a:pt x="8095506" y="6499509"/>
                </a:cubicBezTo>
                <a:cubicBezTo>
                  <a:pt x="8043190" y="6601867"/>
                  <a:pt x="7995422" y="6747443"/>
                  <a:pt x="7931733" y="6840703"/>
                </a:cubicBezTo>
                <a:cubicBezTo>
                  <a:pt x="7868044" y="6933963"/>
                  <a:pt x="7754312" y="6990828"/>
                  <a:pt x="7713369" y="7059067"/>
                </a:cubicBezTo>
                <a:cubicBezTo>
                  <a:pt x="7672426" y="7127306"/>
                  <a:pt x="7663327" y="7186446"/>
                  <a:pt x="7686073" y="7250136"/>
                </a:cubicBezTo>
                <a:cubicBezTo>
                  <a:pt x="7708819" y="7313826"/>
                  <a:pt x="7824825" y="7366141"/>
                  <a:pt x="7849846" y="7441204"/>
                </a:cubicBezTo>
                <a:cubicBezTo>
                  <a:pt x="7874867" y="7516267"/>
                  <a:pt x="7849847" y="7602703"/>
                  <a:pt x="7836199" y="7700512"/>
                </a:cubicBezTo>
                <a:cubicBezTo>
                  <a:pt x="7822551" y="7798321"/>
                  <a:pt x="7772509" y="7930249"/>
                  <a:pt x="7767960" y="8028058"/>
                </a:cubicBezTo>
                <a:cubicBezTo>
                  <a:pt x="7763411" y="8125867"/>
                  <a:pt x="7797530" y="8210029"/>
                  <a:pt x="7808903" y="8287366"/>
                </a:cubicBezTo>
                <a:cubicBezTo>
                  <a:pt x="7820276" y="8364703"/>
                  <a:pt x="7831650" y="8428393"/>
                  <a:pt x="7836199" y="8492082"/>
                </a:cubicBezTo>
                <a:cubicBezTo>
                  <a:pt x="7840748" y="8555771"/>
                  <a:pt x="7818002" y="8660405"/>
                  <a:pt x="7836199" y="8669503"/>
                </a:cubicBezTo>
                <a:cubicBezTo>
                  <a:pt x="7854396" y="8678602"/>
                  <a:pt x="7918085" y="8630834"/>
                  <a:pt x="7945381" y="8546673"/>
                </a:cubicBezTo>
                <a:cubicBezTo>
                  <a:pt x="7972677" y="8462512"/>
                  <a:pt x="7993148" y="8257796"/>
                  <a:pt x="7999972" y="8164536"/>
                </a:cubicBezTo>
                <a:cubicBezTo>
                  <a:pt x="8006796" y="8071276"/>
                  <a:pt x="7974951" y="8069002"/>
                  <a:pt x="7986324" y="7987115"/>
                </a:cubicBezTo>
                <a:cubicBezTo>
                  <a:pt x="7997697" y="7905228"/>
                  <a:pt x="8050013" y="7796046"/>
                  <a:pt x="8068210" y="7673216"/>
                </a:cubicBezTo>
                <a:cubicBezTo>
                  <a:pt x="8086407" y="7550386"/>
                  <a:pt x="8090957" y="7352494"/>
                  <a:pt x="8095506" y="7250136"/>
                </a:cubicBezTo>
                <a:cubicBezTo>
                  <a:pt x="8100055" y="7147778"/>
                  <a:pt x="8061387" y="7161425"/>
                  <a:pt x="8095506" y="7059067"/>
                </a:cubicBezTo>
                <a:cubicBezTo>
                  <a:pt x="8129625" y="6956709"/>
                  <a:pt x="8184216" y="6779287"/>
                  <a:pt x="8300222" y="6635986"/>
                </a:cubicBezTo>
                <a:cubicBezTo>
                  <a:pt x="8416228" y="6492685"/>
                  <a:pt x="8664163" y="6331186"/>
                  <a:pt x="8791542" y="6199258"/>
                </a:cubicBezTo>
                <a:cubicBezTo>
                  <a:pt x="8918921" y="6067330"/>
                  <a:pt x="9028103" y="5958147"/>
                  <a:pt x="9064497" y="5844416"/>
                </a:cubicBezTo>
                <a:cubicBezTo>
                  <a:pt x="9100891" y="5730685"/>
                  <a:pt x="9055399" y="5641975"/>
                  <a:pt x="9009906" y="5516870"/>
                </a:cubicBezTo>
                <a:cubicBezTo>
                  <a:pt x="8964414" y="5391765"/>
                  <a:pt x="8852957" y="5209795"/>
                  <a:pt x="8791542" y="5093789"/>
                </a:cubicBezTo>
                <a:cubicBezTo>
                  <a:pt x="8730127" y="4977783"/>
                  <a:pt x="8673261" y="4925467"/>
                  <a:pt x="8641416" y="4820834"/>
                </a:cubicBezTo>
                <a:cubicBezTo>
                  <a:pt x="8609571" y="4716201"/>
                  <a:pt x="8618670" y="4563801"/>
                  <a:pt x="8600473" y="4465992"/>
                </a:cubicBezTo>
                <a:cubicBezTo>
                  <a:pt x="8582276" y="4368183"/>
                  <a:pt x="8575452" y="4279472"/>
                  <a:pt x="8532234" y="4233980"/>
                </a:cubicBezTo>
                <a:cubicBezTo>
                  <a:pt x="8489016" y="4188487"/>
                  <a:pt x="8438975" y="4163467"/>
                  <a:pt x="8341166" y="4193037"/>
                </a:cubicBezTo>
                <a:cubicBezTo>
                  <a:pt x="8243357" y="4222607"/>
                  <a:pt x="8031817" y="4359085"/>
                  <a:pt x="7945381" y="4411401"/>
                </a:cubicBezTo>
                <a:cubicBezTo>
                  <a:pt x="7858945" y="4463717"/>
                  <a:pt x="7861220" y="4525133"/>
                  <a:pt x="7822551" y="4506936"/>
                </a:cubicBezTo>
                <a:cubicBezTo>
                  <a:pt x="7783882" y="4488739"/>
                  <a:pt x="7692897" y="4422774"/>
                  <a:pt x="7713369" y="4302219"/>
                </a:cubicBezTo>
                <a:cubicBezTo>
                  <a:pt x="7733841" y="4181664"/>
                  <a:pt x="7843023" y="3929180"/>
                  <a:pt x="7945381" y="3783604"/>
                </a:cubicBezTo>
                <a:cubicBezTo>
                  <a:pt x="8047739" y="3638028"/>
                  <a:pt x="8252455" y="3526572"/>
                  <a:pt x="8327518" y="3428763"/>
                </a:cubicBezTo>
                <a:cubicBezTo>
                  <a:pt x="8402581" y="3330954"/>
                  <a:pt x="8391208" y="3285461"/>
                  <a:pt x="8395757" y="3196751"/>
                </a:cubicBezTo>
                <a:cubicBezTo>
                  <a:pt x="8400306" y="3108040"/>
                  <a:pt x="8343440" y="3048900"/>
                  <a:pt x="8354813" y="2896500"/>
                </a:cubicBezTo>
                <a:cubicBezTo>
                  <a:pt x="8366186" y="2744100"/>
                  <a:pt x="8398032" y="2489342"/>
                  <a:pt x="8463996" y="2282351"/>
                </a:cubicBezTo>
                <a:cubicBezTo>
                  <a:pt x="8529960" y="2075360"/>
                  <a:pt x="8648241" y="1854721"/>
                  <a:pt x="8750599" y="1654554"/>
                </a:cubicBezTo>
                <a:cubicBezTo>
                  <a:pt x="8852957" y="1454387"/>
                  <a:pt x="9019005" y="1283790"/>
                  <a:pt x="9078145" y="1081348"/>
                </a:cubicBezTo>
                <a:cubicBezTo>
                  <a:pt x="9137285" y="878906"/>
                  <a:pt x="9130461" y="587754"/>
                  <a:pt x="9105440" y="439903"/>
                </a:cubicBezTo>
                <a:cubicBezTo>
                  <a:pt x="9080419" y="292052"/>
                  <a:pt x="9094067" y="260207"/>
                  <a:pt x="8928019" y="194243"/>
                </a:cubicBezTo>
                <a:cubicBezTo>
                  <a:pt x="8761971" y="128279"/>
                  <a:pt x="8307046" y="75963"/>
                  <a:pt x="8109154" y="44118"/>
                </a:cubicBezTo>
                <a:cubicBezTo>
                  <a:pt x="7911262" y="12273"/>
                  <a:pt x="7879416" y="-8199"/>
                  <a:pt x="7740664" y="3174"/>
                </a:cubicBezTo>
                <a:cubicBezTo>
                  <a:pt x="7601912" y="14547"/>
                  <a:pt x="7442688" y="105533"/>
                  <a:pt x="7276640" y="112357"/>
                </a:cubicBezTo>
                <a:cubicBezTo>
                  <a:pt x="7110592" y="119181"/>
                  <a:pt x="7028706" y="19097"/>
                  <a:pt x="6744378" y="44118"/>
                </a:cubicBezTo>
                <a:cubicBezTo>
                  <a:pt x="6460050" y="69139"/>
                  <a:pt x="5936885" y="223813"/>
                  <a:pt x="5570670" y="262482"/>
                </a:cubicBezTo>
                <a:cubicBezTo>
                  <a:pt x="5204455" y="301151"/>
                  <a:pt x="4863261" y="276130"/>
                  <a:pt x="4547088" y="276130"/>
                </a:cubicBezTo>
                <a:cubicBezTo>
                  <a:pt x="4230915" y="276130"/>
                  <a:pt x="3967058" y="285228"/>
                  <a:pt x="3673631" y="262482"/>
                </a:cubicBezTo>
                <a:cubicBezTo>
                  <a:pt x="3380204" y="239736"/>
                  <a:pt x="3086778" y="171497"/>
                  <a:pt x="2786527" y="139652"/>
                </a:cubicBezTo>
                <a:cubicBezTo>
                  <a:pt x="2486276" y="107807"/>
                  <a:pt x="2117787" y="39568"/>
                  <a:pt x="1872127" y="71413"/>
                </a:cubicBezTo>
                <a:cubicBezTo>
                  <a:pt x="1626467" y="103258"/>
                  <a:pt x="1464969" y="285228"/>
                  <a:pt x="1312569" y="330721"/>
                </a:cubicBezTo>
                <a:cubicBezTo>
                  <a:pt x="1160169" y="376214"/>
                  <a:pt x="1082831" y="305700"/>
                  <a:pt x="957727" y="344369"/>
                </a:cubicBezTo>
                <a:cubicBezTo>
                  <a:pt x="832623" y="383038"/>
                  <a:pt x="648378" y="442178"/>
                  <a:pt x="561942" y="562733"/>
                </a:cubicBezTo>
                <a:cubicBezTo>
                  <a:pt x="475506" y="683288"/>
                  <a:pt x="491428" y="897103"/>
                  <a:pt x="439112" y="1067700"/>
                </a:cubicBezTo>
                <a:cubicBezTo>
                  <a:pt x="386796" y="1238297"/>
                  <a:pt x="307183" y="1392972"/>
                  <a:pt x="248043" y="1586315"/>
                </a:cubicBezTo>
                <a:cubicBezTo>
                  <a:pt x="188903" y="1779658"/>
                  <a:pt x="122939" y="2025318"/>
                  <a:pt x="84270" y="2227760"/>
                </a:cubicBezTo>
                <a:cubicBezTo>
                  <a:pt x="45601" y="2430202"/>
                  <a:pt x="-34011" y="2584876"/>
                  <a:pt x="16031" y="2800966"/>
                </a:cubicBezTo>
                <a:cubicBezTo>
                  <a:pt x="66073" y="3017055"/>
                  <a:pt x="172981" y="3226321"/>
                  <a:pt x="384521" y="3524297"/>
                </a:cubicBezTo>
                <a:cubicBezTo>
                  <a:pt x="596061" y="3822273"/>
                  <a:pt x="1073733" y="4349986"/>
                  <a:pt x="1285273" y="4588822"/>
                </a:cubicBezTo>
                <a:cubicBezTo>
                  <a:pt x="1496813" y="4827658"/>
                  <a:pt x="1540032" y="4864052"/>
                  <a:pt x="1653763" y="4957312"/>
                </a:cubicBezTo>
                <a:cubicBezTo>
                  <a:pt x="1767494" y="5050572"/>
                  <a:pt x="1881225" y="5066493"/>
                  <a:pt x="1967661" y="5148380"/>
                </a:cubicBezTo>
                <a:cubicBezTo>
                  <a:pt x="2054097" y="5230266"/>
                  <a:pt x="2101865" y="5353097"/>
                  <a:pt x="2172378" y="5448631"/>
                </a:cubicBezTo>
                <a:cubicBezTo>
                  <a:pt x="2242891" y="5544165"/>
                  <a:pt x="2342975" y="5692016"/>
                  <a:pt x="2390742" y="5721586"/>
                </a:cubicBezTo>
                <a:cubicBezTo>
                  <a:pt x="2438509" y="5751156"/>
                  <a:pt x="2452157" y="5644249"/>
                  <a:pt x="2458981" y="5626052"/>
                </a:cubicBezTo>
                <a:cubicBezTo>
                  <a:pt x="2465805" y="5607855"/>
                  <a:pt x="2461255" y="5666995"/>
                  <a:pt x="2418037" y="5585109"/>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F44ADB4-3D0B-486A-B881-B4CD01D205CF}"/>
              </a:ext>
            </a:extLst>
          </p:cNvPr>
          <p:cNvSpPr/>
          <p:nvPr/>
        </p:nvSpPr>
        <p:spPr>
          <a:xfrm>
            <a:off x="11826307" y="1151971"/>
            <a:ext cx="8426131" cy="7402998"/>
          </a:xfrm>
          <a:custGeom>
            <a:avLst/>
            <a:gdLst>
              <a:gd name="connsiteX0" fmla="*/ 2948472 w 8426131"/>
              <a:gd name="connsiteY0" fmla="*/ 7173882 h 7402998"/>
              <a:gd name="connsiteX1" fmla="*/ 2695809 w 8426131"/>
              <a:gd name="connsiteY1" fmla="*/ 7161850 h 7402998"/>
              <a:gd name="connsiteX2" fmla="*/ 2346893 w 8426131"/>
              <a:gd name="connsiteY2" fmla="*/ 7173882 h 7402998"/>
              <a:gd name="connsiteX3" fmla="*/ 1949851 w 8426131"/>
              <a:gd name="connsiteY3" fmla="*/ 7077629 h 7402998"/>
              <a:gd name="connsiteX4" fmla="*/ 1552809 w 8426131"/>
              <a:gd name="connsiteY4" fmla="*/ 6849029 h 7402998"/>
              <a:gd name="connsiteX5" fmla="*/ 1203893 w 8426131"/>
              <a:gd name="connsiteY5" fmla="*/ 6163229 h 7402998"/>
              <a:gd name="connsiteX6" fmla="*/ 987325 w 8426131"/>
              <a:gd name="connsiteY6" fmla="*/ 5838376 h 7402998"/>
              <a:gd name="connsiteX7" fmla="*/ 554188 w 8426131"/>
              <a:gd name="connsiteY7" fmla="*/ 5296955 h 7402998"/>
              <a:gd name="connsiteX8" fmla="*/ 337619 w 8426131"/>
              <a:gd name="connsiteY8" fmla="*/ 4863818 h 7402998"/>
              <a:gd name="connsiteX9" fmla="*/ 253398 w 8426131"/>
              <a:gd name="connsiteY9" fmla="*/ 4346461 h 7402998"/>
              <a:gd name="connsiteX10" fmla="*/ 542156 w 8426131"/>
              <a:gd name="connsiteY10" fmla="*/ 4045671 h 7402998"/>
              <a:gd name="connsiteX11" fmla="*/ 927167 w 8426131"/>
              <a:gd name="connsiteY11" fmla="*/ 3865197 h 7402998"/>
              <a:gd name="connsiteX12" fmla="*/ 1649061 w 8426131"/>
              <a:gd name="connsiteY12" fmla="*/ 3600503 h 7402998"/>
              <a:gd name="connsiteX13" fmla="*/ 2046104 w 8426131"/>
              <a:gd name="connsiteY13" fmla="*/ 3347840 h 7402998"/>
              <a:gd name="connsiteX14" fmla="*/ 2274704 w 8426131"/>
              <a:gd name="connsiteY14" fmla="*/ 3119240 h 7402998"/>
              <a:gd name="connsiteX15" fmla="*/ 2382988 w 8426131"/>
              <a:gd name="connsiteY15" fmla="*/ 2830482 h 7402998"/>
              <a:gd name="connsiteX16" fmla="*/ 2755967 w 8426131"/>
              <a:gd name="connsiteY16" fmla="*/ 2698134 h 7402998"/>
              <a:gd name="connsiteX17" fmla="*/ 2960504 w 8426131"/>
              <a:gd name="connsiteY17" fmla="*/ 2517661 h 7402998"/>
              <a:gd name="connsiteX18" fmla="*/ 3393640 w 8426131"/>
              <a:gd name="connsiteY18" fmla="*/ 2072492 h 7402998"/>
              <a:gd name="connsiteX19" fmla="*/ 3610209 w 8426131"/>
              <a:gd name="connsiteY19" fmla="*/ 1904050 h 7402998"/>
              <a:gd name="connsiteX20" fmla="*/ 4091472 w 8426131"/>
              <a:gd name="connsiteY20" fmla="*/ 2024366 h 7402998"/>
              <a:gd name="connsiteX21" fmla="*/ 4332104 w 8426131"/>
              <a:gd name="connsiteY21" fmla="*/ 2385313 h 7402998"/>
              <a:gd name="connsiteX22" fmla="*/ 4668988 w 8426131"/>
              <a:gd name="connsiteY22" fmla="*/ 2710166 h 7402998"/>
              <a:gd name="connsiteX23" fmla="*/ 4945714 w 8426131"/>
              <a:gd name="connsiteY23" fmla="*/ 2529692 h 7402998"/>
              <a:gd name="connsiteX24" fmla="*/ 5066030 w 8426131"/>
              <a:gd name="connsiteY24" fmla="*/ 2204840 h 7402998"/>
              <a:gd name="connsiteX25" fmla="*/ 5342756 w 8426131"/>
              <a:gd name="connsiteY25" fmla="*/ 2012334 h 7402998"/>
              <a:gd name="connsiteX26" fmla="*/ 5643546 w 8426131"/>
              <a:gd name="connsiteY26" fmla="*/ 2240934 h 7402998"/>
              <a:gd name="connsiteX27" fmla="*/ 5992461 w 8426131"/>
              <a:gd name="connsiteY27" fmla="*/ 2553755 h 7402998"/>
              <a:gd name="connsiteX28" fmla="*/ 6437630 w 8426131"/>
              <a:gd name="connsiteY28" fmla="*/ 2421408 h 7402998"/>
              <a:gd name="connsiteX29" fmla="*/ 6497788 w 8426131"/>
              <a:gd name="connsiteY29" fmla="*/ 2108587 h 7402998"/>
              <a:gd name="connsiteX30" fmla="*/ 6425598 w 8426131"/>
              <a:gd name="connsiteY30" fmla="*/ 1867955 h 7402998"/>
              <a:gd name="connsiteX31" fmla="*/ 6485756 w 8426131"/>
              <a:gd name="connsiteY31" fmla="*/ 1699513 h 7402998"/>
              <a:gd name="connsiteX32" fmla="*/ 6425598 w 8426131"/>
              <a:gd name="connsiteY32" fmla="*/ 1314503 h 7402998"/>
              <a:gd name="connsiteX33" fmla="*/ 6774514 w 8426131"/>
              <a:gd name="connsiteY33" fmla="*/ 1109966 h 7402998"/>
              <a:gd name="connsiteX34" fmla="*/ 7039209 w 8426131"/>
              <a:gd name="connsiteY34" fmla="*/ 1001682 h 7402998"/>
              <a:gd name="connsiteX35" fmla="*/ 7400156 w 8426131"/>
              <a:gd name="connsiteY35" fmla="*/ 1013713 h 7402998"/>
              <a:gd name="connsiteX36" fmla="*/ 7568598 w 8426131"/>
              <a:gd name="connsiteY36" fmla="*/ 1326534 h 7402998"/>
              <a:gd name="connsiteX37" fmla="*/ 7761104 w 8426131"/>
              <a:gd name="connsiteY37" fmla="*/ 1362629 h 7402998"/>
              <a:gd name="connsiteX38" fmla="*/ 8182209 w 8426131"/>
              <a:gd name="connsiteY38" fmla="*/ 1097934 h 7402998"/>
              <a:gd name="connsiteX39" fmla="*/ 8374714 w 8426131"/>
              <a:gd name="connsiteY39" fmla="*/ 724955 h 7402998"/>
              <a:gd name="connsiteX40" fmla="*/ 8410809 w 8426131"/>
              <a:gd name="connsiteY40" fmla="*/ 339945 h 7402998"/>
              <a:gd name="connsiteX41" fmla="*/ 8158146 w 8426131"/>
              <a:gd name="connsiteY41" fmla="*/ 75250 h 7402998"/>
              <a:gd name="connsiteX42" fmla="*/ 7917514 w 8426131"/>
              <a:gd name="connsiteY42" fmla="*/ 39155 h 7402998"/>
              <a:gd name="connsiteX43" fmla="*/ 7688914 w 8426131"/>
              <a:gd name="connsiteY43" fmla="*/ 3061 h 7402998"/>
              <a:gd name="connsiteX44" fmla="*/ 7556567 w 8426131"/>
              <a:gd name="connsiteY44" fmla="*/ 123376 h 7402998"/>
              <a:gd name="connsiteX45" fmla="*/ 7279840 w 8426131"/>
              <a:gd name="connsiteY45" fmla="*/ 147440 h 7402998"/>
              <a:gd name="connsiteX46" fmla="*/ 7207651 w 8426131"/>
              <a:gd name="connsiteY46" fmla="*/ 219629 h 7402998"/>
              <a:gd name="connsiteX47" fmla="*/ 6942956 w 8426131"/>
              <a:gd name="connsiteY47" fmla="*/ 147440 h 7402998"/>
              <a:gd name="connsiteX48" fmla="*/ 6798577 w 8426131"/>
              <a:gd name="connsiteY48" fmla="*/ 279787 h 7402998"/>
              <a:gd name="connsiteX49" fmla="*/ 6582009 w 8426131"/>
              <a:gd name="connsiteY49" fmla="*/ 339945 h 7402998"/>
              <a:gd name="connsiteX50" fmla="*/ 6221061 w 8426131"/>
              <a:gd name="connsiteY50" fmla="*/ 460261 h 7402998"/>
              <a:gd name="connsiteX51" fmla="*/ 5884177 w 8426131"/>
              <a:gd name="connsiteY51" fmla="*/ 544482 h 7402998"/>
              <a:gd name="connsiteX52" fmla="*/ 5691672 w 8426131"/>
              <a:gd name="connsiteY52" fmla="*/ 749018 h 7402998"/>
              <a:gd name="connsiteX53" fmla="*/ 5763861 w 8426131"/>
              <a:gd name="connsiteY53" fmla="*/ 1266376 h 7402998"/>
              <a:gd name="connsiteX54" fmla="*/ 5968398 w 8426131"/>
              <a:gd name="connsiteY54" fmla="*/ 1555134 h 7402998"/>
              <a:gd name="connsiteX55" fmla="*/ 6076682 w 8426131"/>
              <a:gd name="connsiteY55" fmla="*/ 1916082 h 7402998"/>
              <a:gd name="connsiteX56" fmla="*/ 5920272 w 8426131"/>
              <a:gd name="connsiteY56" fmla="*/ 2084524 h 7402998"/>
              <a:gd name="connsiteX57" fmla="*/ 5727767 w 8426131"/>
              <a:gd name="connsiteY57" fmla="*/ 1940145 h 7402998"/>
              <a:gd name="connsiteX58" fmla="*/ 5619482 w 8426131"/>
              <a:gd name="connsiteY58" fmla="*/ 1723576 h 7402998"/>
              <a:gd name="connsiteX59" fmla="*/ 5414946 w 8426131"/>
              <a:gd name="connsiteY59" fmla="*/ 1458882 h 7402998"/>
              <a:gd name="connsiteX60" fmla="*/ 5246504 w 8426131"/>
              <a:gd name="connsiteY60" fmla="*/ 1097934 h 7402998"/>
              <a:gd name="connsiteX61" fmla="*/ 4873525 w 8426131"/>
              <a:gd name="connsiteY61" fmla="*/ 953555 h 7402998"/>
              <a:gd name="connsiteX62" fmla="*/ 4524609 w 8426131"/>
              <a:gd name="connsiteY62" fmla="*/ 1109966 h 7402998"/>
              <a:gd name="connsiteX63" fmla="*/ 4368198 w 8426131"/>
              <a:gd name="connsiteY63" fmla="*/ 1242313 h 7402998"/>
              <a:gd name="connsiteX64" fmla="*/ 4067409 w 8426131"/>
              <a:gd name="connsiteY64" fmla="*/ 1134029 h 7402998"/>
              <a:gd name="connsiteX65" fmla="*/ 3754588 w 8426131"/>
              <a:gd name="connsiteY65" fmla="*/ 1206218 h 7402998"/>
              <a:gd name="connsiteX66" fmla="*/ 3273325 w 8426131"/>
              <a:gd name="connsiteY66" fmla="*/ 1470913 h 7402998"/>
              <a:gd name="connsiteX67" fmla="*/ 2960504 w 8426131"/>
              <a:gd name="connsiteY67" fmla="*/ 1615292 h 7402998"/>
              <a:gd name="connsiteX68" fmla="*/ 2358925 w 8426131"/>
              <a:gd name="connsiteY68" fmla="*/ 1651387 h 7402998"/>
              <a:gd name="connsiteX69" fmla="*/ 1949851 w 8426131"/>
              <a:gd name="connsiteY69" fmla="*/ 1795766 h 7402998"/>
              <a:gd name="connsiteX70" fmla="*/ 1733282 w 8426131"/>
              <a:gd name="connsiteY70" fmla="*/ 1928113 h 7402998"/>
              <a:gd name="connsiteX71" fmla="*/ 1697188 w 8426131"/>
              <a:gd name="connsiteY71" fmla="*/ 2373282 h 7402998"/>
              <a:gd name="connsiteX72" fmla="*/ 1588904 w 8426131"/>
              <a:gd name="connsiteY72" fmla="*/ 2842513 h 7402998"/>
              <a:gd name="connsiteX73" fmla="*/ 1468588 w 8426131"/>
              <a:gd name="connsiteY73" fmla="*/ 3022987 h 7402998"/>
              <a:gd name="connsiteX74" fmla="*/ 1059514 w 8426131"/>
              <a:gd name="connsiteY74" fmla="*/ 3287682 h 7402998"/>
              <a:gd name="connsiteX75" fmla="*/ 578251 w 8426131"/>
              <a:gd name="connsiteY75" fmla="*/ 3492218 h 7402998"/>
              <a:gd name="connsiteX76" fmla="*/ 121051 w 8426131"/>
              <a:gd name="connsiteY76" fmla="*/ 3865197 h 7402998"/>
              <a:gd name="connsiteX77" fmla="*/ 735 w 8426131"/>
              <a:gd name="connsiteY77" fmla="*/ 4478808 h 7402998"/>
              <a:gd name="connsiteX78" fmla="*/ 157146 w 8426131"/>
              <a:gd name="connsiteY78" fmla="*/ 5068355 h 7402998"/>
              <a:gd name="connsiteX79" fmla="*/ 385746 w 8426131"/>
              <a:gd name="connsiteY79" fmla="*/ 5429303 h 7402998"/>
              <a:gd name="connsiteX80" fmla="*/ 1011388 w 8426131"/>
              <a:gd name="connsiteY80" fmla="*/ 6343703 h 7402998"/>
              <a:gd name="connsiteX81" fmla="*/ 1300146 w 8426131"/>
              <a:gd name="connsiteY81" fmla="*/ 6921218 h 7402998"/>
              <a:gd name="connsiteX82" fmla="*/ 1516714 w 8426131"/>
              <a:gd name="connsiteY82" fmla="*/ 7149818 h 7402998"/>
              <a:gd name="connsiteX83" fmla="*/ 1973914 w 8426131"/>
              <a:gd name="connsiteY83" fmla="*/ 7306229 h 7402998"/>
              <a:gd name="connsiteX84" fmla="*/ 2503304 w 8426131"/>
              <a:gd name="connsiteY84" fmla="*/ 7402482 h 7402998"/>
              <a:gd name="connsiteX85" fmla="*/ 2972535 w 8426131"/>
              <a:gd name="connsiteY85" fmla="*/ 7342324 h 7402998"/>
              <a:gd name="connsiteX86" fmla="*/ 3116914 w 8426131"/>
              <a:gd name="connsiteY86" fmla="*/ 7294197 h 7402998"/>
              <a:gd name="connsiteX87" fmla="*/ 3104882 w 8426131"/>
              <a:gd name="connsiteY87" fmla="*/ 7209976 h 7402998"/>
              <a:gd name="connsiteX88" fmla="*/ 2948472 w 8426131"/>
              <a:gd name="connsiteY88" fmla="*/ 7173882 h 74029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Lst>
            <a:rect l="l" t="t" r="r" b="b"/>
            <a:pathLst>
              <a:path w="8426131" h="7402998">
                <a:moveTo>
                  <a:pt x="2948472" y="7173882"/>
                </a:moveTo>
                <a:cubicBezTo>
                  <a:pt x="2880293" y="7165861"/>
                  <a:pt x="2796072" y="7161850"/>
                  <a:pt x="2695809" y="7161850"/>
                </a:cubicBezTo>
                <a:cubicBezTo>
                  <a:pt x="2595546" y="7161850"/>
                  <a:pt x="2471219" y="7187919"/>
                  <a:pt x="2346893" y="7173882"/>
                </a:cubicBezTo>
                <a:cubicBezTo>
                  <a:pt x="2222567" y="7159845"/>
                  <a:pt x="2082198" y="7131771"/>
                  <a:pt x="1949851" y="7077629"/>
                </a:cubicBezTo>
                <a:cubicBezTo>
                  <a:pt x="1817504" y="7023487"/>
                  <a:pt x="1677135" y="7001429"/>
                  <a:pt x="1552809" y="6849029"/>
                </a:cubicBezTo>
                <a:cubicBezTo>
                  <a:pt x="1428483" y="6696629"/>
                  <a:pt x="1298140" y="6331671"/>
                  <a:pt x="1203893" y="6163229"/>
                </a:cubicBezTo>
                <a:cubicBezTo>
                  <a:pt x="1109646" y="5994787"/>
                  <a:pt x="1095609" y="5982755"/>
                  <a:pt x="987325" y="5838376"/>
                </a:cubicBezTo>
                <a:cubicBezTo>
                  <a:pt x="879041" y="5693997"/>
                  <a:pt x="662472" y="5459381"/>
                  <a:pt x="554188" y="5296955"/>
                </a:cubicBezTo>
                <a:cubicBezTo>
                  <a:pt x="445904" y="5134529"/>
                  <a:pt x="387751" y="5022234"/>
                  <a:pt x="337619" y="4863818"/>
                </a:cubicBezTo>
                <a:cubicBezTo>
                  <a:pt x="287487" y="4705402"/>
                  <a:pt x="219309" y="4482819"/>
                  <a:pt x="253398" y="4346461"/>
                </a:cubicBezTo>
                <a:cubicBezTo>
                  <a:pt x="287487" y="4210103"/>
                  <a:pt x="429861" y="4125882"/>
                  <a:pt x="542156" y="4045671"/>
                </a:cubicBezTo>
                <a:cubicBezTo>
                  <a:pt x="654451" y="3965460"/>
                  <a:pt x="742683" y="3939392"/>
                  <a:pt x="927167" y="3865197"/>
                </a:cubicBezTo>
                <a:cubicBezTo>
                  <a:pt x="1111651" y="3791002"/>
                  <a:pt x="1462571" y="3686729"/>
                  <a:pt x="1649061" y="3600503"/>
                </a:cubicBezTo>
                <a:cubicBezTo>
                  <a:pt x="1835551" y="3514277"/>
                  <a:pt x="1941830" y="3428050"/>
                  <a:pt x="2046104" y="3347840"/>
                </a:cubicBezTo>
                <a:cubicBezTo>
                  <a:pt x="2150378" y="3267630"/>
                  <a:pt x="2218557" y="3205466"/>
                  <a:pt x="2274704" y="3119240"/>
                </a:cubicBezTo>
                <a:cubicBezTo>
                  <a:pt x="2330851" y="3033014"/>
                  <a:pt x="2302778" y="2900666"/>
                  <a:pt x="2382988" y="2830482"/>
                </a:cubicBezTo>
                <a:cubicBezTo>
                  <a:pt x="2463198" y="2760298"/>
                  <a:pt x="2659714" y="2750271"/>
                  <a:pt x="2755967" y="2698134"/>
                </a:cubicBezTo>
                <a:cubicBezTo>
                  <a:pt x="2852220" y="2645997"/>
                  <a:pt x="2854225" y="2621934"/>
                  <a:pt x="2960504" y="2517661"/>
                </a:cubicBezTo>
                <a:cubicBezTo>
                  <a:pt x="3066783" y="2413388"/>
                  <a:pt x="3285356" y="2174760"/>
                  <a:pt x="3393640" y="2072492"/>
                </a:cubicBezTo>
                <a:cubicBezTo>
                  <a:pt x="3501924" y="1970223"/>
                  <a:pt x="3493904" y="1912071"/>
                  <a:pt x="3610209" y="1904050"/>
                </a:cubicBezTo>
                <a:cubicBezTo>
                  <a:pt x="3726514" y="1896029"/>
                  <a:pt x="3971156" y="1944156"/>
                  <a:pt x="4091472" y="2024366"/>
                </a:cubicBezTo>
                <a:cubicBezTo>
                  <a:pt x="4211788" y="2104576"/>
                  <a:pt x="4235851" y="2271013"/>
                  <a:pt x="4332104" y="2385313"/>
                </a:cubicBezTo>
                <a:cubicBezTo>
                  <a:pt x="4428357" y="2499613"/>
                  <a:pt x="4566720" y="2686103"/>
                  <a:pt x="4668988" y="2710166"/>
                </a:cubicBezTo>
                <a:cubicBezTo>
                  <a:pt x="4771256" y="2734229"/>
                  <a:pt x="4879540" y="2613913"/>
                  <a:pt x="4945714" y="2529692"/>
                </a:cubicBezTo>
                <a:cubicBezTo>
                  <a:pt x="5011888" y="2445471"/>
                  <a:pt x="4999856" y="2291066"/>
                  <a:pt x="5066030" y="2204840"/>
                </a:cubicBezTo>
                <a:cubicBezTo>
                  <a:pt x="5132204" y="2118614"/>
                  <a:pt x="5246503" y="2006318"/>
                  <a:pt x="5342756" y="2012334"/>
                </a:cubicBezTo>
                <a:cubicBezTo>
                  <a:pt x="5439009" y="2018350"/>
                  <a:pt x="5535262" y="2150697"/>
                  <a:pt x="5643546" y="2240934"/>
                </a:cubicBezTo>
                <a:cubicBezTo>
                  <a:pt x="5751830" y="2331171"/>
                  <a:pt x="5860114" y="2523676"/>
                  <a:pt x="5992461" y="2553755"/>
                </a:cubicBezTo>
                <a:cubicBezTo>
                  <a:pt x="6124808" y="2583834"/>
                  <a:pt x="6353409" y="2495603"/>
                  <a:pt x="6437630" y="2421408"/>
                </a:cubicBezTo>
                <a:cubicBezTo>
                  <a:pt x="6521851" y="2347213"/>
                  <a:pt x="6499793" y="2200829"/>
                  <a:pt x="6497788" y="2108587"/>
                </a:cubicBezTo>
                <a:cubicBezTo>
                  <a:pt x="6495783" y="2016345"/>
                  <a:pt x="6427603" y="1936134"/>
                  <a:pt x="6425598" y="1867955"/>
                </a:cubicBezTo>
                <a:cubicBezTo>
                  <a:pt x="6423593" y="1799776"/>
                  <a:pt x="6485756" y="1791755"/>
                  <a:pt x="6485756" y="1699513"/>
                </a:cubicBezTo>
                <a:cubicBezTo>
                  <a:pt x="6485756" y="1607271"/>
                  <a:pt x="6377472" y="1412761"/>
                  <a:pt x="6425598" y="1314503"/>
                </a:cubicBezTo>
                <a:cubicBezTo>
                  <a:pt x="6473724" y="1216245"/>
                  <a:pt x="6672246" y="1162103"/>
                  <a:pt x="6774514" y="1109966"/>
                </a:cubicBezTo>
                <a:cubicBezTo>
                  <a:pt x="6876783" y="1057829"/>
                  <a:pt x="6934935" y="1017724"/>
                  <a:pt x="7039209" y="1001682"/>
                </a:cubicBezTo>
                <a:cubicBezTo>
                  <a:pt x="7143483" y="985640"/>
                  <a:pt x="7311924" y="959571"/>
                  <a:pt x="7400156" y="1013713"/>
                </a:cubicBezTo>
                <a:cubicBezTo>
                  <a:pt x="7488388" y="1067855"/>
                  <a:pt x="7508440" y="1268381"/>
                  <a:pt x="7568598" y="1326534"/>
                </a:cubicBezTo>
                <a:cubicBezTo>
                  <a:pt x="7628756" y="1384687"/>
                  <a:pt x="7658836" y="1400729"/>
                  <a:pt x="7761104" y="1362629"/>
                </a:cubicBezTo>
                <a:cubicBezTo>
                  <a:pt x="7863372" y="1324529"/>
                  <a:pt x="8079941" y="1204213"/>
                  <a:pt x="8182209" y="1097934"/>
                </a:cubicBezTo>
                <a:cubicBezTo>
                  <a:pt x="8284477" y="991655"/>
                  <a:pt x="8336614" y="851286"/>
                  <a:pt x="8374714" y="724955"/>
                </a:cubicBezTo>
                <a:cubicBezTo>
                  <a:pt x="8412814" y="598624"/>
                  <a:pt x="8446904" y="448229"/>
                  <a:pt x="8410809" y="339945"/>
                </a:cubicBezTo>
                <a:cubicBezTo>
                  <a:pt x="8374714" y="231661"/>
                  <a:pt x="8240362" y="125382"/>
                  <a:pt x="8158146" y="75250"/>
                </a:cubicBezTo>
                <a:cubicBezTo>
                  <a:pt x="8075930" y="25118"/>
                  <a:pt x="7917514" y="39155"/>
                  <a:pt x="7917514" y="39155"/>
                </a:cubicBezTo>
                <a:cubicBezTo>
                  <a:pt x="7839309" y="27124"/>
                  <a:pt x="7749072" y="-10976"/>
                  <a:pt x="7688914" y="3061"/>
                </a:cubicBezTo>
                <a:cubicBezTo>
                  <a:pt x="7628756" y="17098"/>
                  <a:pt x="7624746" y="99313"/>
                  <a:pt x="7556567" y="123376"/>
                </a:cubicBezTo>
                <a:cubicBezTo>
                  <a:pt x="7488388" y="147439"/>
                  <a:pt x="7337993" y="131398"/>
                  <a:pt x="7279840" y="147440"/>
                </a:cubicBezTo>
                <a:cubicBezTo>
                  <a:pt x="7221687" y="163482"/>
                  <a:pt x="7263798" y="219629"/>
                  <a:pt x="7207651" y="219629"/>
                </a:cubicBezTo>
                <a:cubicBezTo>
                  <a:pt x="7151504" y="219629"/>
                  <a:pt x="7011135" y="137414"/>
                  <a:pt x="6942956" y="147440"/>
                </a:cubicBezTo>
                <a:cubicBezTo>
                  <a:pt x="6874777" y="157466"/>
                  <a:pt x="6858735" y="247703"/>
                  <a:pt x="6798577" y="279787"/>
                </a:cubicBezTo>
                <a:cubicBezTo>
                  <a:pt x="6738419" y="311871"/>
                  <a:pt x="6678262" y="309866"/>
                  <a:pt x="6582009" y="339945"/>
                </a:cubicBezTo>
                <a:cubicBezTo>
                  <a:pt x="6485756" y="370024"/>
                  <a:pt x="6337366" y="426172"/>
                  <a:pt x="6221061" y="460261"/>
                </a:cubicBezTo>
                <a:cubicBezTo>
                  <a:pt x="6104756" y="494350"/>
                  <a:pt x="5972409" y="496356"/>
                  <a:pt x="5884177" y="544482"/>
                </a:cubicBezTo>
                <a:cubicBezTo>
                  <a:pt x="5795946" y="592608"/>
                  <a:pt x="5711725" y="628702"/>
                  <a:pt x="5691672" y="749018"/>
                </a:cubicBezTo>
                <a:cubicBezTo>
                  <a:pt x="5671619" y="869334"/>
                  <a:pt x="5717740" y="1132023"/>
                  <a:pt x="5763861" y="1266376"/>
                </a:cubicBezTo>
                <a:cubicBezTo>
                  <a:pt x="5809982" y="1400729"/>
                  <a:pt x="5916261" y="1446850"/>
                  <a:pt x="5968398" y="1555134"/>
                </a:cubicBezTo>
                <a:cubicBezTo>
                  <a:pt x="6020535" y="1663418"/>
                  <a:pt x="6084703" y="1827850"/>
                  <a:pt x="6076682" y="1916082"/>
                </a:cubicBezTo>
                <a:cubicBezTo>
                  <a:pt x="6068661" y="2004314"/>
                  <a:pt x="5978425" y="2080513"/>
                  <a:pt x="5920272" y="2084524"/>
                </a:cubicBezTo>
                <a:cubicBezTo>
                  <a:pt x="5862119" y="2088535"/>
                  <a:pt x="5777899" y="2000303"/>
                  <a:pt x="5727767" y="1940145"/>
                </a:cubicBezTo>
                <a:cubicBezTo>
                  <a:pt x="5677635" y="1879987"/>
                  <a:pt x="5671619" y="1803786"/>
                  <a:pt x="5619482" y="1723576"/>
                </a:cubicBezTo>
                <a:cubicBezTo>
                  <a:pt x="5567345" y="1643366"/>
                  <a:pt x="5477109" y="1563156"/>
                  <a:pt x="5414946" y="1458882"/>
                </a:cubicBezTo>
                <a:cubicBezTo>
                  <a:pt x="5352783" y="1354608"/>
                  <a:pt x="5336741" y="1182155"/>
                  <a:pt x="5246504" y="1097934"/>
                </a:cubicBezTo>
                <a:cubicBezTo>
                  <a:pt x="5156267" y="1013713"/>
                  <a:pt x="4993841" y="951550"/>
                  <a:pt x="4873525" y="953555"/>
                </a:cubicBezTo>
                <a:cubicBezTo>
                  <a:pt x="4753209" y="955560"/>
                  <a:pt x="4608830" y="1061840"/>
                  <a:pt x="4524609" y="1109966"/>
                </a:cubicBezTo>
                <a:cubicBezTo>
                  <a:pt x="4440388" y="1158092"/>
                  <a:pt x="4444398" y="1238303"/>
                  <a:pt x="4368198" y="1242313"/>
                </a:cubicBezTo>
                <a:cubicBezTo>
                  <a:pt x="4291998" y="1246323"/>
                  <a:pt x="4169677" y="1140045"/>
                  <a:pt x="4067409" y="1134029"/>
                </a:cubicBezTo>
                <a:cubicBezTo>
                  <a:pt x="3965141" y="1128013"/>
                  <a:pt x="3886935" y="1150071"/>
                  <a:pt x="3754588" y="1206218"/>
                </a:cubicBezTo>
                <a:cubicBezTo>
                  <a:pt x="3622241" y="1262365"/>
                  <a:pt x="3405672" y="1402734"/>
                  <a:pt x="3273325" y="1470913"/>
                </a:cubicBezTo>
                <a:cubicBezTo>
                  <a:pt x="3140978" y="1539092"/>
                  <a:pt x="3112904" y="1585213"/>
                  <a:pt x="2960504" y="1615292"/>
                </a:cubicBezTo>
                <a:cubicBezTo>
                  <a:pt x="2808104" y="1645371"/>
                  <a:pt x="2527367" y="1621308"/>
                  <a:pt x="2358925" y="1651387"/>
                </a:cubicBezTo>
                <a:cubicBezTo>
                  <a:pt x="2190483" y="1681466"/>
                  <a:pt x="2054125" y="1749645"/>
                  <a:pt x="1949851" y="1795766"/>
                </a:cubicBezTo>
                <a:cubicBezTo>
                  <a:pt x="1845577" y="1841887"/>
                  <a:pt x="1775392" y="1831860"/>
                  <a:pt x="1733282" y="1928113"/>
                </a:cubicBezTo>
                <a:cubicBezTo>
                  <a:pt x="1691172" y="2024366"/>
                  <a:pt x="1721251" y="2220882"/>
                  <a:pt x="1697188" y="2373282"/>
                </a:cubicBezTo>
                <a:cubicBezTo>
                  <a:pt x="1673125" y="2525682"/>
                  <a:pt x="1627004" y="2734229"/>
                  <a:pt x="1588904" y="2842513"/>
                </a:cubicBezTo>
                <a:cubicBezTo>
                  <a:pt x="1550804" y="2950797"/>
                  <a:pt x="1556820" y="2948792"/>
                  <a:pt x="1468588" y="3022987"/>
                </a:cubicBezTo>
                <a:cubicBezTo>
                  <a:pt x="1380356" y="3097182"/>
                  <a:pt x="1207903" y="3209477"/>
                  <a:pt x="1059514" y="3287682"/>
                </a:cubicBezTo>
                <a:cubicBezTo>
                  <a:pt x="911124" y="3365887"/>
                  <a:pt x="734661" y="3395965"/>
                  <a:pt x="578251" y="3492218"/>
                </a:cubicBezTo>
                <a:cubicBezTo>
                  <a:pt x="421840" y="3588470"/>
                  <a:pt x="217304" y="3700765"/>
                  <a:pt x="121051" y="3865197"/>
                </a:cubicBezTo>
                <a:cubicBezTo>
                  <a:pt x="24798" y="4029629"/>
                  <a:pt x="-5281" y="4278282"/>
                  <a:pt x="735" y="4478808"/>
                </a:cubicBezTo>
                <a:cubicBezTo>
                  <a:pt x="6751" y="4679334"/>
                  <a:pt x="92978" y="4909939"/>
                  <a:pt x="157146" y="5068355"/>
                </a:cubicBezTo>
                <a:cubicBezTo>
                  <a:pt x="221314" y="5226771"/>
                  <a:pt x="243372" y="5216745"/>
                  <a:pt x="385746" y="5429303"/>
                </a:cubicBezTo>
                <a:cubicBezTo>
                  <a:pt x="528120" y="5641861"/>
                  <a:pt x="858988" y="6095050"/>
                  <a:pt x="1011388" y="6343703"/>
                </a:cubicBezTo>
                <a:cubicBezTo>
                  <a:pt x="1163788" y="6592355"/>
                  <a:pt x="1215925" y="6786866"/>
                  <a:pt x="1300146" y="6921218"/>
                </a:cubicBezTo>
                <a:cubicBezTo>
                  <a:pt x="1384367" y="7055570"/>
                  <a:pt x="1404419" y="7085650"/>
                  <a:pt x="1516714" y="7149818"/>
                </a:cubicBezTo>
                <a:cubicBezTo>
                  <a:pt x="1629009" y="7213986"/>
                  <a:pt x="1809482" y="7264118"/>
                  <a:pt x="1973914" y="7306229"/>
                </a:cubicBezTo>
                <a:cubicBezTo>
                  <a:pt x="2138346" y="7348340"/>
                  <a:pt x="2336867" y="7396466"/>
                  <a:pt x="2503304" y="7402482"/>
                </a:cubicBezTo>
                <a:cubicBezTo>
                  <a:pt x="2669741" y="7408498"/>
                  <a:pt x="2870267" y="7360372"/>
                  <a:pt x="2972535" y="7342324"/>
                </a:cubicBezTo>
                <a:cubicBezTo>
                  <a:pt x="3074803" y="7324277"/>
                  <a:pt x="3094856" y="7316255"/>
                  <a:pt x="3116914" y="7294197"/>
                </a:cubicBezTo>
                <a:cubicBezTo>
                  <a:pt x="3138972" y="7272139"/>
                  <a:pt x="3128945" y="7230028"/>
                  <a:pt x="3104882" y="7209976"/>
                </a:cubicBezTo>
                <a:cubicBezTo>
                  <a:pt x="3080819" y="7189924"/>
                  <a:pt x="3016651" y="7181903"/>
                  <a:pt x="2948472" y="7173882"/>
                </a:cubicBezTo>
                <a:close/>
              </a:path>
            </a:pathLst>
          </a:custGeom>
          <a:pattFill prst="dkUpDiag">
            <a:fgClr>
              <a:schemeClr val="accent2">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15A3C497-B43C-447A-AC9E-57D37B3B35B3}"/>
              </a:ext>
            </a:extLst>
          </p:cNvPr>
          <p:cNvSpPr/>
          <p:nvPr/>
        </p:nvSpPr>
        <p:spPr>
          <a:xfrm>
            <a:off x="2671011" y="1779830"/>
            <a:ext cx="10323094" cy="6931033"/>
          </a:xfrm>
          <a:custGeom>
            <a:avLst/>
            <a:gdLst>
              <a:gd name="connsiteX0" fmla="*/ 0 w 10323094"/>
              <a:gd name="connsiteY0" fmla="*/ 650549 h 6931033"/>
              <a:gd name="connsiteX1" fmla="*/ 673768 w 10323094"/>
              <a:gd name="connsiteY1" fmla="*/ 145223 h 6931033"/>
              <a:gd name="connsiteX2" fmla="*/ 1203157 w 10323094"/>
              <a:gd name="connsiteY2" fmla="*/ 193349 h 6931033"/>
              <a:gd name="connsiteX3" fmla="*/ 1756610 w 10323094"/>
              <a:gd name="connsiteY3" fmla="*/ 844 h 6931033"/>
              <a:gd name="connsiteX4" fmla="*/ 3874168 w 10323094"/>
              <a:gd name="connsiteY4" fmla="*/ 121159 h 6931033"/>
              <a:gd name="connsiteX5" fmla="*/ 5630778 w 10323094"/>
              <a:gd name="connsiteY5" fmla="*/ 73033 h 6931033"/>
              <a:gd name="connsiteX6" fmla="*/ 6906126 w 10323094"/>
              <a:gd name="connsiteY6" fmla="*/ 241475 h 6931033"/>
              <a:gd name="connsiteX7" fmla="*/ 7844589 w 10323094"/>
              <a:gd name="connsiteY7" fmla="*/ 265538 h 6931033"/>
              <a:gd name="connsiteX8" fmla="*/ 8686800 w 10323094"/>
              <a:gd name="connsiteY8" fmla="*/ 530233 h 6931033"/>
              <a:gd name="connsiteX9" fmla="*/ 9529010 w 10323094"/>
              <a:gd name="connsiteY9" fmla="*/ 843054 h 6931033"/>
              <a:gd name="connsiteX10" fmla="*/ 9625263 w 10323094"/>
              <a:gd name="connsiteY10" fmla="*/ 1228065 h 6931033"/>
              <a:gd name="connsiteX11" fmla="*/ 9047747 w 10323094"/>
              <a:gd name="connsiteY11" fmla="*/ 2623728 h 6931033"/>
              <a:gd name="connsiteX12" fmla="*/ 8831178 w 10323094"/>
              <a:gd name="connsiteY12" fmla="*/ 3321559 h 6931033"/>
              <a:gd name="connsiteX13" fmla="*/ 8783052 w 10323094"/>
              <a:gd name="connsiteY13" fmla="*/ 4163770 h 6931033"/>
              <a:gd name="connsiteX14" fmla="*/ 9071810 w 10323094"/>
              <a:gd name="connsiteY14" fmla="*/ 5246612 h 6931033"/>
              <a:gd name="connsiteX15" fmla="*/ 9673389 w 10323094"/>
              <a:gd name="connsiteY15" fmla="*/ 6570086 h 6931033"/>
              <a:gd name="connsiteX16" fmla="*/ 10323094 w 10323094"/>
              <a:gd name="connsiteY16" fmla="*/ 6931033 h 69310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0323094" h="6931033">
                <a:moveTo>
                  <a:pt x="0" y="650549"/>
                </a:moveTo>
                <a:cubicBezTo>
                  <a:pt x="236621" y="435986"/>
                  <a:pt x="473242" y="221423"/>
                  <a:pt x="673768" y="145223"/>
                </a:cubicBezTo>
                <a:cubicBezTo>
                  <a:pt x="874294" y="69023"/>
                  <a:pt x="1022683" y="217412"/>
                  <a:pt x="1203157" y="193349"/>
                </a:cubicBezTo>
                <a:cubicBezTo>
                  <a:pt x="1383631" y="169286"/>
                  <a:pt x="1311442" y="12876"/>
                  <a:pt x="1756610" y="844"/>
                </a:cubicBezTo>
                <a:cubicBezTo>
                  <a:pt x="2201778" y="-11188"/>
                  <a:pt x="3228473" y="109127"/>
                  <a:pt x="3874168" y="121159"/>
                </a:cubicBezTo>
                <a:cubicBezTo>
                  <a:pt x="4519863" y="133190"/>
                  <a:pt x="5125452" y="52980"/>
                  <a:pt x="5630778" y="73033"/>
                </a:cubicBezTo>
                <a:cubicBezTo>
                  <a:pt x="6136104" y="93086"/>
                  <a:pt x="6537157" y="209391"/>
                  <a:pt x="6906126" y="241475"/>
                </a:cubicBezTo>
                <a:cubicBezTo>
                  <a:pt x="7275095" y="273559"/>
                  <a:pt x="7547810" y="217412"/>
                  <a:pt x="7844589" y="265538"/>
                </a:cubicBezTo>
                <a:cubicBezTo>
                  <a:pt x="8141368" y="313664"/>
                  <a:pt x="8406063" y="433980"/>
                  <a:pt x="8686800" y="530233"/>
                </a:cubicBezTo>
                <a:cubicBezTo>
                  <a:pt x="8967537" y="626486"/>
                  <a:pt x="9372600" y="726749"/>
                  <a:pt x="9529010" y="843054"/>
                </a:cubicBezTo>
                <a:cubicBezTo>
                  <a:pt x="9685421" y="959359"/>
                  <a:pt x="9705473" y="931286"/>
                  <a:pt x="9625263" y="1228065"/>
                </a:cubicBezTo>
                <a:cubicBezTo>
                  <a:pt x="9545053" y="1524844"/>
                  <a:pt x="9180094" y="2274812"/>
                  <a:pt x="9047747" y="2623728"/>
                </a:cubicBezTo>
                <a:cubicBezTo>
                  <a:pt x="8915400" y="2972644"/>
                  <a:pt x="8875294" y="3064885"/>
                  <a:pt x="8831178" y="3321559"/>
                </a:cubicBezTo>
                <a:cubicBezTo>
                  <a:pt x="8787062" y="3578233"/>
                  <a:pt x="8742947" y="3842928"/>
                  <a:pt x="8783052" y="4163770"/>
                </a:cubicBezTo>
                <a:cubicBezTo>
                  <a:pt x="8823157" y="4484612"/>
                  <a:pt x="8923421" y="4845559"/>
                  <a:pt x="9071810" y="5246612"/>
                </a:cubicBezTo>
                <a:cubicBezTo>
                  <a:pt x="9220200" y="5647665"/>
                  <a:pt x="9464842" y="6289349"/>
                  <a:pt x="9673389" y="6570086"/>
                </a:cubicBezTo>
                <a:cubicBezTo>
                  <a:pt x="9881936" y="6850823"/>
                  <a:pt x="10102515" y="6890928"/>
                  <a:pt x="10323094" y="693103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891D102E-6471-469E-87A5-16C66099D2E7}"/>
              </a:ext>
            </a:extLst>
          </p:cNvPr>
          <p:cNvSpPr/>
          <p:nvPr/>
        </p:nvSpPr>
        <p:spPr>
          <a:xfrm>
            <a:off x="433137" y="5414211"/>
            <a:ext cx="8398042" cy="2382252"/>
          </a:xfrm>
          <a:custGeom>
            <a:avLst/>
            <a:gdLst>
              <a:gd name="connsiteX0" fmla="*/ 0 w 8398042"/>
              <a:gd name="connsiteY0" fmla="*/ 2382252 h 2382252"/>
              <a:gd name="connsiteX1" fmla="*/ 2286000 w 8398042"/>
              <a:gd name="connsiteY1" fmla="*/ 2117557 h 2382252"/>
              <a:gd name="connsiteX2" fmla="*/ 3104147 w 8398042"/>
              <a:gd name="connsiteY2" fmla="*/ 1780673 h 2382252"/>
              <a:gd name="connsiteX3" fmla="*/ 3681663 w 8398042"/>
              <a:gd name="connsiteY3" fmla="*/ 1900989 h 2382252"/>
              <a:gd name="connsiteX4" fmla="*/ 4186989 w 8398042"/>
              <a:gd name="connsiteY4" fmla="*/ 1756610 h 2382252"/>
              <a:gd name="connsiteX5" fmla="*/ 5005137 w 8398042"/>
              <a:gd name="connsiteY5" fmla="*/ 1203157 h 2382252"/>
              <a:gd name="connsiteX6" fmla="*/ 6015789 w 8398042"/>
              <a:gd name="connsiteY6" fmla="*/ 625642 h 2382252"/>
              <a:gd name="connsiteX7" fmla="*/ 7243010 w 8398042"/>
              <a:gd name="connsiteY7" fmla="*/ 240631 h 2382252"/>
              <a:gd name="connsiteX8" fmla="*/ 8398042 w 8398042"/>
              <a:gd name="connsiteY8" fmla="*/ 0 h 2382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98042" h="2382252">
                <a:moveTo>
                  <a:pt x="0" y="2382252"/>
                </a:moveTo>
                <a:cubicBezTo>
                  <a:pt x="884321" y="2300036"/>
                  <a:pt x="1768642" y="2217820"/>
                  <a:pt x="2286000" y="2117557"/>
                </a:cubicBezTo>
                <a:cubicBezTo>
                  <a:pt x="2803358" y="2017294"/>
                  <a:pt x="2871536" y="1816768"/>
                  <a:pt x="3104147" y="1780673"/>
                </a:cubicBezTo>
                <a:cubicBezTo>
                  <a:pt x="3336758" y="1744578"/>
                  <a:pt x="3501189" y="1904999"/>
                  <a:pt x="3681663" y="1900989"/>
                </a:cubicBezTo>
                <a:cubicBezTo>
                  <a:pt x="3862137" y="1896979"/>
                  <a:pt x="3966410" y="1872915"/>
                  <a:pt x="4186989" y="1756610"/>
                </a:cubicBezTo>
                <a:cubicBezTo>
                  <a:pt x="4407568" y="1640305"/>
                  <a:pt x="4700337" y="1391652"/>
                  <a:pt x="5005137" y="1203157"/>
                </a:cubicBezTo>
                <a:cubicBezTo>
                  <a:pt x="5309937" y="1014662"/>
                  <a:pt x="5642810" y="786063"/>
                  <a:pt x="6015789" y="625642"/>
                </a:cubicBezTo>
                <a:cubicBezTo>
                  <a:pt x="6388768" y="465221"/>
                  <a:pt x="6845968" y="344905"/>
                  <a:pt x="7243010" y="240631"/>
                </a:cubicBezTo>
                <a:cubicBezTo>
                  <a:pt x="7640052" y="136357"/>
                  <a:pt x="8019047" y="68178"/>
                  <a:pt x="8398042"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99A4881C-8D72-4303-BF9E-AC015D21FC7B}"/>
              </a:ext>
            </a:extLst>
          </p:cNvPr>
          <p:cNvSpPr/>
          <p:nvPr/>
        </p:nvSpPr>
        <p:spPr>
          <a:xfrm>
            <a:off x="8806343" y="4788568"/>
            <a:ext cx="2094268" cy="13211832"/>
          </a:xfrm>
          <a:custGeom>
            <a:avLst/>
            <a:gdLst>
              <a:gd name="connsiteX0" fmla="*/ 626415 w 2094268"/>
              <a:gd name="connsiteY0" fmla="*/ 0 h 13211832"/>
              <a:gd name="connsiteX1" fmla="*/ 193278 w 2094268"/>
              <a:gd name="connsiteY1" fmla="*/ 48127 h 13211832"/>
              <a:gd name="connsiteX2" fmla="*/ 773 w 2094268"/>
              <a:gd name="connsiteY2" fmla="*/ 240632 h 13211832"/>
              <a:gd name="connsiteX3" fmla="*/ 121089 w 2094268"/>
              <a:gd name="connsiteY3" fmla="*/ 601579 h 13211832"/>
              <a:gd name="connsiteX4" fmla="*/ 482036 w 2094268"/>
              <a:gd name="connsiteY4" fmla="*/ 1684421 h 13211832"/>
              <a:gd name="connsiteX5" fmla="*/ 939236 w 2094268"/>
              <a:gd name="connsiteY5" fmla="*/ 2815390 h 13211832"/>
              <a:gd name="connsiteX6" fmla="*/ 1324246 w 2094268"/>
              <a:gd name="connsiteY6" fmla="*/ 3585411 h 13211832"/>
              <a:gd name="connsiteX7" fmla="*/ 1444562 w 2094268"/>
              <a:gd name="connsiteY7" fmla="*/ 5438274 h 13211832"/>
              <a:gd name="connsiteX8" fmla="*/ 1348310 w 2094268"/>
              <a:gd name="connsiteY8" fmla="*/ 6039853 h 13211832"/>
              <a:gd name="connsiteX9" fmla="*/ 1396436 w 2094268"/>
              <a:gd name="connsiteY9" fmla="*/ 7098632 h 13211832"/>
              <a:gd name="connsiteX10" fmla="*/ 1805510 w 2094268"/>
              <a:gd name="connsiteY10" fmla="*/ 7628021 h 13211832"/>
              <a:gd name="connsiteX11" fmla="*/ 2094268 w 2094268"/>
              <a:gd name="connsiteY11" fmla="*/ 8037095 h 13211832"/>
              <a:gd name="connsiteX12" fmla="*/ 1805510 w 2094268"/>
              <a:gd name="connsiteY12" fmla="*/ 8783053 h 13211832"/>
              <a:gd name="connsiteX13" fmla="*/ 1011425 w 2094268"/>
              <a:gd name="connsiteY13" fmla="*/ 9841832 h 13211832"/>
              <a:gd name="connsiteX14" fmla="*/ 530162 w 2094268"/>
              <a:gd name="connsiteY14" fmla="*/ 10202779 h 13211832"/>
              <a:gd name="connsiteX15" fmla="*/ 265468 w 2094268"/>
              <a:gd name="connsiteY15" fmla="*/ 10900611 h 13211832"/>
              <a:gd name="connsiteX16" fmla="*/ 24836 w 2094268"/>
              <a:gd name="connsiteY16" fmla="*/ 12175958 h 13211832"/>
              <a:gd name="connsiteX17" fmla="*/ 24836 w 2094268"/>
              <a:gd name="connsiteY17" fmla="*/ 12705348 h 13211832"/>
              <a:gd name="connsiteX18" fmla="*/ 72962 w 2094268"/>
              <a:gd name="connsiteY18" fmla="*/ 13210674 h 132118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094268" h="13211832">
                <a:moveTo>
                  <a:pt x="626415" y="0"/>
                </a:moveTo>
                <a:cubicBezTo>
                  <a:pt x="461983" y="4011"/>
                  <a:pt x="297552" y="8022"/>
                  <a:pt x="193278" y="48127"/>
                </a:cubicBezTo>
                <a:cubicBezTo>
                  <a:pt x="89004" y="88232"/>
                  <a:pt x="12805" y="148390"/>
                  <a:pt x="773" y="240632"/>
                </a:cubicBezTo>
                <a:cubicBezTo>
                  <a:pt x="-11259" y="332874"/>
                  <a:pt x="121089" y="601579"/>
                  <a:pt x="121089" y="601579"/>
                </a:cubicBezTo>
                <a:cubicBezTo>
                  <a:pt x="201299" y="842210"/>
                  <a:pt x="345678" y="1315453"/>
                  <a:pt x="482036" y="1684421"/>
                </a:cubicBezTo>
                <a:cubicBezTo>
                  <a:pt x="618394" y="2053389"/>
                  <a:pt x="798868" y="2498558"/>
                  <a:pt x="939236" y="2815390"/>
                </a:cubicBezTo>
                <a:cubicBezTo>
                  <a:pt x="1079604" y="3132222"/>
                  <a:pt x="1240025" y="3148264"/>
                  <a:pt x="1324246" y="3585411"/>
                </a:cubicBezTo>
                <a:cubicBezTo>
                  <a:pt x="1408467" y="4022558"/>
                  <a:pt x="1440551" y="5029200"/>
                  <a:pt x="1444562" y="5438274"/>
                </a:cubicBezTo>
                <a:cubicBezTo>
                  <a:pt x="1448573" y="5847348"/>
                  <a:pt x="1356331" y="5763127"/>
                  <a:pt x="1348310" y="6039853"/>
                </a:cubicBezTo>
                <a:cubicBezTo>
                  <a:pt x="1340289" y="6316579"/>
                  <a:pt x="1320236" y="6833938"/>
                  <a:pt x="1396436" y="7098632"/>
                </a:cubicBezTo>
                <a:cubicBezTo>
                  <a:pt x="1472636" y="7363326"/>
                  <a:pt x="1689205" y="7471611"/>
                  <a:pt x="1805510" y="7628021"/>
                </a:cubicBezTo>
                <a:cubicBezTo>
                  <a:pt x="1921815" y="7784432"/>
                  <a:pt x="2094268" y="7844590"/>
                  <a:pt x="2094268" y="8037095"/>
                </a:cubicBezTo>
                <a:cubicBezTo>
                  <a:pt x="2094268" y="8229600"/>
                  <a:pt x="1985984" y="8482264"/>
                  <a:pt x="1805510" y="8783053"/>
                </a:cubicBezTo>
                <a:cubicBezTo>
                  <a:pt x="1625036" y="9083842"/>
                  <a:pt x="1223983" y="9605211"/>
                  <a:pt x="1011425" y="9841832"/>
                </a:cubicBezTo>
                <a:cubicBezTo>
                  <a:pt x="798867" y="10078453"/>
                  <a:pt x="654488" y="10026316"/>
                  <a:pt x="530162" y="10202779"/>
                </a:cubicBezTo>
                <a:cubicBezTo>
                  <a:pt x="405836" y="10379242"/>
                  <a:pt x="349689" y="10571748"/>
                  <a:pt x="265468" y="10900611"/>
                </a:cubicBezTo>
                <a:cubicBezTo>
                  <a:pt x="181247" y="11229474"/>
                  <a:pt x="64941" y="11875169"/>
                  <a:pt x="24836" y="12175958"/>
                </a:cubicBezTo>
                <a:cubicBezTo>
                  <a:pt x="-15269" y="12476748"/>
                  <a:pt x="16815" y="12532895"/>
                  <a:pt x="24836" y="12705348"/>
                </a:cubicBezTo>
                <a:cubicBezTo>
                  <a:pt x="32857" y="12877801"/>
                  <a:pt x="48899" y="13234737"/>
                  <a:pt x="72962" y="1321067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D4414F98-C6BF-4251-9361-40E735C34224}"/>
              </a:ext>
            </a:extLst>
          </p:cNvPr>
          <p:cNvSpPr/>
          <p:nvPr/>
        </p:nvSpPr>
        <p:spPr>
          <a:xfrm>
            <a:off x="4884821" y="4186989"/>
            <a:ext cx="818147" cy="2237874"/>
          </a:xfrm>
          <a:custGeom>
            <a:avLst/>
            <a:gdLst>
              <a:gd name="connsiteX0" fmla="*/ 0 w 818147"/>
              <a:gd name="connsiteY0" fmla="*/ 0 h 2237874"/>
              <a:gd name="connsiteX1" fmla="*/ 360947 w 818147"/>
              <a:gd name="connsiteY1" fmla="*/ 625643 h 2237874"/>
              <a:gd name="connsiteX2" fmla="*/ 649705 w 818147"/>
              <a:gd name="connsiteY2" fmla="*/ 1443790 h 2237874"/>
              <a:gd name="connsiteX3" fmla="*/ 818147 w 818147"/>
              <a:gd name="connsiteY3" fmla="*/ 2237874 h 2237874"/>
            </a:gdLst>
            <a:ahLst/>
            <a:cxnLst>
              <a:cxn ang="0">
                <a:pos x="connsiteX0" y="connsiteY0"/>
              </a:cxn>
              <a:cxn ang="0">
                <a:pos x="connsiteX1" y="connsiteY1"/>
              </a:cxn>
              <a:cxn ang="0">
                <a:pos x="connsiteX2" y="connsiteY2"/>
              </a:cxn>
              <a:cxn ang="0">
                <a:pos x="connsiteX3" y="connsiteY3"/>
              </a:cxn>
            </a:cxnLst>
            <a:rect l="l" t="t" r="r" b="b"/>
            <a:pathLst>
              <a:path w="818147" h="2237874">
                <a:moveTo>
                  <a:pt x="0" y="0"/>
                </a:moveTo>
                <a:cubicBezTo>
                  <a:pt x="126331" y="192505"/>
                  <a:pt x="252663" y="385011"/>
                  <a:pt x="360947" y="625643"/>
                </a:cubicBezTo>
                <a:cubicBezTo>
                  <a:pt x="469231" y="866275"/>
                  <a:pt x="573505" y="1175085"/>
                  <a:pt x="649705" y="1443790"/>
                </a:cubicBezTo>
                <a:cubicBezTo>
                  <a:pt x="725905" y="1712495"/>
                  <a:pt x="790073" y="2161674"/>
                  <a:pt x="818147" y="223787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3D9BACE2-7CDA-44DF-98C1-B7F212D1302C}"/>
              </a:ext>
            </a:extLst>
          </p:cNvPr>
          <p:cNvSpPr/>
          <p:nvPr/>
        </p:nvSpPr>
        <p:spPr>
          <a:xfrm>
            <a:off x="6785811" y="3898232"/>
            <a:ext cx="360947" cy="1780673"/>
          </a:xfrm>
          <a:custGeom>
            <a:avLst/>
            <a:gdLst>
              <a:gd name="connsiteX0" fmla="*/ 0 w 360947"/>
              <a:gd name="connsiteY0" fmla="*/ 0 h 1780673"/>
              <a:gd name="connsiteX1" fmla="*/ 264694 w 360947"/>
              <a:gd name="connsiteY1" fmla="*/ 1227221 h 1780673"/>
              <a:gd name="connsiteX2" fmla="*/ 360947 w 360947"/>
              <a:gd name="connsiteY2" fmla="*/ 1780673 h 1780673"/>
            </a:gdLst>
            <a:ahLst/>
            <a:cxnLst>
              <a:cxn ang="0">
                <a:pos x="connsiteX0" y="connsiteY0"/>
              </a:cxn>
              <a:cxn ang="0">
                <a:pos x="connsiteX1" y="connsiteY1"/>
              </a:cxn>
              <a:cxn ang="0">
                <a:pos x="connsiteX2" y="connsiteY2"/>
              </a:cxn>
            </a:cxnLst>
            <a:rect l="l" t="t" r="r" b="b"/>
            <a:pathLst>
              <a:path w="360947" h="1780673">
                <a:moveTo>
                  <a:pt x="0" y="0"/>
                </a:moveTo>
                <a:cubicBezTo>
                  <a:pt x="102268" y="465221"/>
                  <a:pt x="204536" y="930442"/>
                  <a:pt x="264694" y="1227221"/>
                </a:cubicBezTo>
                <a:cubicBezTo>
                  <a:pt x="324852" y="1524000"/>
                  <a:pt x="342899" y="1652336"/>
                  <a:pt x="360947" y="178067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9D501D14-9B81-4831-8C63-A297D30955BB}"/>
              </a:ext>
            </a:extLst>
          </p:cNvPr>
          <p:cNvSpPr/>
          <p:nvPr/>
        </p:nvSpPr>
        <p:spPr>
          <a:xfrm>
            <a:off x="12368463" y="2126237"/>
            <a:ext cx="2646948" cy="812544"/>
          </a:xfrm>
          <a:custGeom>
            <a:avLst/>
            <a:gdLst>
              <a:gd name="connsiteX0" fmla="*/ 2646948 w 2646948"/>
              <a:gd name="connsiteY0" fmla="*/ 376331 h 812544"/>
              <a:gd name="connsiteX1" fmla="*/ 1804737 w 2646948"/>
              <a:gd name="connsiteY1" fmla="*/ 15384 h 812544"/>
              <a:gd name="connsiteX2" fmla="*/ 1179095 w 2646948"/>
              <a:gd name="connsiteY2" fmla="*/ 87574 h 812544"/>
              <a:gd name="connsiteX3" fmla="*/ 745958 w 2646948"/>
              <a:gd name="connsiteY3" fmla="*/ 280079 h 812544"/>
              <a:gd name="connsiteX4" fmla="*/ 505326 w 2646948"/>
              <a:gd name="connsiteY4" fmla="*/ 616963 h 812544"/>
              <a:gd name="connsiteX5" fmla="*/ 433137 w 2646948"/>
              <a:gd name="connsiteY5" fmla="*/ 809468 h 812544"/>
              <a:gd name="connsiteX6" fmla="*/ 0 w 2646948"/>
              <a:gd name="connsiteY6" fmla="*/ 737279 h 8125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646948" h="812544">
                <a:moveTo>
                  <a:pt x="2646948" y="376331"/>
                </a:moveTo>
                <a:cubicBezTo>
                  <a:pt x="2348163" y="219920"/>
                  <a:pt x="2049379" y="63510"/>
                  <a:pt x="1804737" y="15384"/>
                </a:cubicBezTo>
                <a:cubicBezTo>
                  <a:pt x="1560095" y="-32742"/>
                  <a:pt x="1355558" y="43458"/>
                  <a:pt x="1179095" y="87574"/>
                </a:cubicBezTo>
                <a:cubicBezTo>
                  <a:pt x="1002632" y="131690"/>
                  <a:pt x="858253" y="191847"/>
                  <a:pt x="745958" y="280079"/>
                </a:cubicBezTo>
                <a:cubicBezTo>
                  <a:pt x="633663" y="368311"/>
                  <a:pt x="557463" y="528732"/>
                  <a:pt x="505326" y="616963"/>
                </a:cubicBezTo>
                <a:cubicBezTo>
                  <a:pt x="453189" y="705195"/>
                  <a:pt x="517358" y="789415"/>
                  <a:pt x="433137" y="809468"/>
                </a:cubicBezTo>
                <a:cubicBezTo>
                  <a:pt x="348916" y="829521"/>
                  <a:pt x="28074" y="745300"/>
                  <a:pt x="0" y="73727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2695D074-FF2A-4CE0-8AF8-11BC20C98976}"/>
              </a:ext>
            </a:extLst>
          </p:cNvPr>
          <p:cNvSpPr/>
          <p:nvPr/>
        </p:nvSpPr>
        <p:spPr>
          <a:xfrm>
            <a:off x="385011" y="11766884"/>
            <a:ext cx="26734168" cy="5390394"/>
          </a:xfrm>
          <a:custGeom>
            <a:avLst/>
            <a:gdLst>
              <a:gd name="connsiteX0" fmla="*/ 0 w 26734168"/>
              <a:gd name="connsiteY0" fmla="*/ 5149516 h 5390394"/>
              <a:gd name="connsiteX1" fmla="*/ 1756610 w 26734168"/>
              <a:gd name="connsiteY1" fmla="*/ 5173579 h 5390394"/>
              <a:gd name="connsiteX2" fmla="*/ 4283242 w 26734168"/>
              <a:gd name="connsiteY2" fmla="*/ 5390148 h 5390394"/>
              <a:gd name="connsiteX3" fmla="*/ 5823284 w 26734168"/>
              <a:gd name="connsiteY3" fmla="*/ 5197642 h 5390394"/>
              <a:gd name="connsiteX4" fmla="*/ 7146757 w 26734168"/>
              <a:gd name="connsiteY4" fmla="*/ 4475748 h 5390394"/>
              <a:gd name="connsiteX5" fmla="*/ 8205536 w 26734168"/>
              <a:gd name="connsiteY5" fmla="*/ 3777916 h 5390394"/>
              <a:gd name="connsiteX6" fmla="*/ 8662736 w 26734168"/>
              <a:gd name="connsiteY6" fmla="*/ 3416969 h 5390394"/>
              <a:gd name="connsiteX7" fmla="*/ 9264315 w 26734168"/>
              <a:gd name="connsiteY7" fmla="*/ 3296653 h 5390394"/>
              <a:gd name="connsiteX8" fmla="*/ 10515600 w 26734168"/>
              <a:gd name="connsiteY8" fmla="*/ 2671011 h 5390394"/>
              <a:gd name="connsiteX9" fmla="*/ 12801600 w 26734168"/>
              <a:gd name="connsiteY9" fmla="*/ 2213811 h 5390394"/>
              <a:gd name="connsiteX10" fmla="*/ 14341642 w 26734168"/>
              <a:gd name="connsiteY10" fmla="*/ 2237874 h 5390394"/>
              <a:gd name="connsiteX11" fmla="*/ 15304168 w 26734168"/>
              <a:gd name="connsiteY11" fmla="*/ 2502569 h 5390394"/>
              <a:gd name="connsiteX12" fmla="*/ 16579515 w 26734168"/>
              <a:gd name="connsiteY12" fmla="*/ 2382253 h 5390394"/>
              <a:gd name="connsiteX13" fmla="*/ 17999242 w 26734168"/>
              <a:gd name="connsiteY13" fmla="*/ 2045369 h 5390394"/>
              <a:gd name="connsiteX14" fmla="*/ 19250526 w 26734168"/>
              <a:gd name="connsiteY14" fmla="*/ 2093495 h 5390394"/>
              <a:gd name="connsiteX15" fmla="*/ 20838694 w 26734168"/>
              <a:gd name="connsiteY15" fmla="*/ 1804737 h 5390394"/>
              <a:gd name="connsiteX16" fmla="*/ 24063157 w 26734168"/>
              <a:gd name="connsiteY16" fmla="*/ 1106905 h 5390394"/>
              <a:gd name="connsiteX17" fmla="*/ 24905368 w 26734168"/>
              <a:gd name="connsiteY17" fmla="*/ 697832 h 5390394"/>
              <a:gd name="connsiteX18" fmla="*/ 26734168 w 26734168"/>
              <a:gd name="connsiteY18" fmla="*/ 0 h 5390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734168" h="5390394">
                <a:moveTo>
                  <a:pt x="0" y="5149516"/>
                </a:moveTo>
                <a:lnTo>
                  <a:pt x="1756610" y="5173579"/>
                </a:lnTo>
                <a:cubicBezTo>
                  <a:pt x="2470484" y="5213684"/>
                  <a:pt x="3605463" y="5386138"/>
                  <a:pt x="4283242" y="5390148"/>
                </a:cubicBezTo>
                <a:cubicBezTo>
                  <a:pt x="4961021" y="5394158"/>
                  <a:pt x="5346032" y="5350042"/>
                  <a:pt x="5823284" y="5197642"/>
                </a:cubicBezTo>
                <a:cubicBezTo>
                  <a:pt x="6300537" y="5045242"/>
                  <a:pt x="6749715" y="4712369"/>
                  <a:pt x="7146757" y="4475748"/>
                </a:cubicBezTo>
                <a:cubicBezTo>
                  <a:pt x="7543799" y="4239127"/>
                  <a:pt x="7952873" y="3954379"/>
                  <a:pt x="8205536" y="3777916"/>
                </a:cubicBezTo>
                <a:cubicBezTo>
                  <a:pt x="8458199" y="3601453"/>
                  <a:pt x="8486273" y="3497179"/>
                  <a:pt x="8662736" y="3416969"/>
                </a:cubicBezTo>
                <a:cubicBezTo>
                  <a:pt x="8839199" y="3336759"/>
                  <a:pt x="8955504" y="3420979"/>
                  <a:pt x="9264315" y="3296653"/>
                </a:cubicBezTo>
                <a:cubicBezTo>
                  <a:pt x="9573126" y="3172327"/>
                  <a:pt x="9926053" y="2851485"/>
                  <a:pt x="10515600" y="2671011"/>
                </a:cubicBezTo>
                <a:cubicBezTo>
                  <a:pt x="11105147" y="2490537"/>
                  <a:pt x="12163926" y="2286000"/>
                  <a:pt x="12801600" y="2213811"/>
                </a:cubicBezTo>
                <a:cubicBezTo>
                  <a:pt x="13439274" y="2141622"/>
                  <a:pt x="13924547" y="2189748"/>
                  <a:pt x="14341642" y="2237874"/>
                </a:cubicBezTo>
                <a:cubicBezTo>
                  <a:pt x="14758737" y="2286000"/>
                  <a:pt x="14931189" y="2478506"/>
                  <a:pt x="15304168" y="2502569"/>
                </a:cubicBezTo>
                <a:cubicBezTo>
                  <a:pt x="15677147" y="2526632"/>
                  <a:pt x="16130336" y="2458453"/>
                  <a:pt x="16579515" y="2382253"/>
                </a:cubicBezTo>
                <a:cubicBezTo>
                  <a:pt x="17028694" y="2306053"/>
                  <a:pt x="17554073" y="2093495"/>
                  <a:pt x="17999242" y="2045369"/>
                </a:cubicBezTo>
                <a:cubicBezTo>
                  <a:pt x="18444411" y="1997243"/>
                  <a:pt x="18777284" y="2133600"/>
                  <a:pt x="19250526" y="2093495"/>
                </a:cubicBezTo>
                <a:cubicBezTo>
                  <a:pt x="19723768" y="2053390"/>
                  <a:pt x="20036589" y="1969169"/>
                  <a:pt x="20838694" y="1804737"/>
                </a:cubicBezTo>
                <a:cubicBezTo>
                  <a:pt x="21640799" y="1640305"/>
                  <a:pt x="23385378" y="1291389"/>
                  <a:pt x="24063157" y="1106905"/>
                </a:cubicBezTo>
                <a:cubicBezTo>
                  <a:pt x="24740936" y="922421"/>
                  <a:pt x="24460200" y="882316"/>
                  <a:pt x="24905368" y="697832"/>
                </a:cubicBezTo>
                <a:cubicBezTo>
                  <a:pt x="25350536" y="513348"/>
                  <a:pt x="26042352" y="256674"/>
                  <a:pt x="2673416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788A1E7B-A91C-4CB8-9112-F13FBA3FE61D}"/>
              </a:ext>
            </a:extLst>
          </p:cNvPr>
          <p:cNvSpPr/>
          <p:nvPr/>
        </p:nvSpPr>
        <p:spPr>
          <a:xfrm>
            <a:off x="15495998" y="3672404"/>
            <a:ext cx="9529686" cy="3113407"/>
          </a:xfrm>
          <a:custGeom>
            <a:avLst/>
            <a:gdLst>
              <a:gd name="connsiteX0" fmla="*/ 9529686 w 9529686"/>
              <a:gd name="connsiteY0" fmla="*/ 803343 h 3113407"/>
              <a:gd name="connsiteX1" fmla="*/ 8494970 w 9529686"/>
              <a:gd name="connsiteY1" fmla="*/ 658964 h 3113407"/>
              <a:gd name="connsiteX2" fmla="*/ 7797139 w 9529686"/>
              <a:gd name="connsiteY2" fmla="*/ 1092101 h 3113407"/>
              <a:gd name="connsiteX3" fmla="*/ 7412128 w 9529686"/>
              <a:gd name="connsiteY3" fmla="*/ 1019912 h 3113407"/>
              <a:gd name="connsiteX4" fmla="*/ 6810549 w 9529686"/>
              <a:gd name="connsiteY4" fmla="*/ 707091 h 3113407"/>
              <a:gd name="connsiteX5" fmla="*/ 6473665 w 9529686"/>
              <a:gd name="connsiteY5" fmla="*/ 634901 h 3113407"/>
              <a:gd name="connsiteX6" fmla="*/ 6329286 w 9529686"/>
              <a:gd name="connsiteY6" fmla="*/ 683028 h 3113407"/>
              <a:gd name="connsiteX7" fmla="*/ 6233034 w 9529686"/>
              <a:gd name="connsiteY7" fmla="*/ 394270 h 3113407"/>
              <a:gd name="connsiteX8" fmla="*/ 6064591 w 9529686"/>
              <a:gd name="connsiteY8" fmla="*/ 9259 h 3113407"/>
              <a:gd name="connsiteX9" fmla="*/ 4404234 w 9529686"/>
              <a:gd name="connsiteY9" fmla="*/ 177701 h 3113407"/>
              <a:gd name="connsiteX10" fmla="*/ 3177013 w 9529686"/>
              <a:gd name="connsiteY10" fmla="*/ 803343 h 3113407"/>
              <a:gd name="connsiteX11" fmla="*/ 2190423 w 9529686"/>
              <a:gd name="connsiteY11" fmla="*/ 1693680 h 3113407"/>
              <a:gd name="connsiteX12" fmla="*/ 1949791 w 9529686"/>
              <a:gd name="connsiteY12" fmla="*/ 2078691 h 3113407"/>
              <a:gd name="connsiteX13" fmla="*/ 1805413 w 9529686"/>
              <a:gd name="connsiteY13" fmla="*/ 2150880 h 3113407"/>
              <a:gd name="connsiteX14" fmla="*/ 1179770 w 9529686"/>
              <a:gd name="connsiteY14" fmla="*/ 1669617 h 3113407"/>
              <a:gd name="connsiteX15" fmla="*/ 963202 w 9529686"/>
              <a:gd name="connsiteY15" fmla="*/ 1188354 h 3113407"/>
              <a:gd name="connsiteX16" fmla="*/ 530065 w 9529686"/>
              <a:gd name="connsiteY16" fmla="*/ 1188354 h 3113407"/>
              <a:gd name="connsiteX17" fmla="*/ 145055 w 9529686"/>
              <a:gd name="connsiteY17" fmla="*/ 1693680 h 3113407"/>
              <a:gd name="connsiteX18" fmla="*/ 676 w 9529686"/>
              <a:gd name="connsiteY18" fmla="*/ 2126817 h 3113407"/>
              <a:gd name="connsiteX19" fmla="*/ 193181 w 9529686"/>
              <a:gd name="connsiteY19" fmla="*/ 2415575 h 3113407"/>
              <a:gd name="connsiteX20" fmla="*/ 746634 w 9529686"/>
              <a:gd name="connsiteY20" fmla="*/ 3113407 h 3113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529686" h="3113407">
                <a:moveTo>
                  <a:pt x="9529686" y="803343"/>
                </a:moveTo>
                <a:cubicBezTo>
                  <a:pt x="9156707" y="707090"/>
                  <a:pt x="8783728" y="610838"/>
                  <a:pt x="8494970" y="658964"/>
                </a:cubicBezTo>
                <a:cubicBezTo>
                  <a:pt x="8206212" y="707090"/>
                  <a:pt x="7977613" y="1031943"/>
                  <a:pt x="7797139" y="1092101"/>
                </a:cubicBezTo>
                <a:cubicBezTo>
                  <a:pt x="7616665" y="1152259"/>
                  <a:pt x="7576560" y="1084080"/>
                  <a:pt x="7412128" y="1019912"/>
                </a:cubicBezTo>
                <a:cubicBezTo>
                  <a:pt x="7247696" y="955744"/>
                  <a:pt x="6966959" y="771259"/>
                  <a:pt x="6810549" y="707091"/>
                </a:cubicBezTo>
                <a:cubicBezTo>
                  <a:pt x="6654138" y="642922"/>
                  <a:pt x="6553876" y="638912"/>
                  <a:pt x="6473665" y="634901"/>
                </a:cubicBezTo>
                <a:cubicBezTo>
                  <a:pt x="6393454" y="630890"/>
                  <a:pt x="6369391" y="723133"/>
                  <a:pt x="6329286" y="683028"/>
                </a:cubicBezTo>
                <a:cubicBezTo>
                  <a:pt x="6289181" y="642923"/>
                  <a:pt x="6277150" y="506565"/>
                  <a:pt x="6233034" y="394270"/>
                </a:cubicBezTo>
                <a:cubicBezTo>
                  <a:pt x="6188918" y="281975"/>
                  <a:pt x="6369391" y="45354"/>
                  <a:pt x="6064591" y="9259"/>
                </a:cubicBezTo>
                <a:cubicBezTo>
                  <a:pt x="5759791" y="-26836"/>
                  <a:pt x="4885497" y="45354"/>
                  <a:pt x="4404234" y="177701"/>
                </a:cubicBezTo>
                <a:cubicBezTo>
                  <a:pt x="3922971" y="310048"/>
                  <a:pt x="3545981" y="550680"/>
                  <a:pt x="3177013" y="803343"/>
                </a:cubicBezTo>
                <a:cubicBezTo>
                  <a:pt x="2808045" y="1056006"/>
                  <a:pt x="2394960" y="1481122"/>
                  <a:pt x="2190423" y="1693680"/>
                </a:cubicBezTo>
                <a:cubicBezTo>
                  <a:pt x="1985886" y="1906238"/>
                  <a:pt x="2013959" y="2002491"/>
                  <a:pt x="1949791" y="2078691"/>
                </a:cubicBezTo>
                <a:cubicBezTo>
                  <a:pt x="1885623" y="2154891"/>
                  <a:pt x="1933750" y="2219059"/>
                  <a:pt x="1805413" y="2150880"/>
                </a:cubicBezTo>
                <a:cubicBezTo>
                  <a:pt x="1677076" y="2082701"/>
                  <a:pt x="1320138" y="1830038"/>
                  <a:pt x="1179770" y="1669617"/>
                </a:cubicBezTo>
                <a:cubicBezTo>
                  <a:pt x="1039401" y="1509196"/>
                  <a:pt x="1071486" y="1268564"/>
                  <a:pt x="963202" y="1188354"/>
                </a:cubicBezTo>
                <a:cubicBezTo>
                  <a:pt x="854918" y="1108144"/>
                  <a:pt x="666423" y="1104133"/>
                  <a:pt x="530065" y="1188354"/>
                </a:cubicBezTo>
                <a:cubicBezTo>
                  <a:pt x="393707" y="1272575"/>
                  <a:pt x="233286" y="1537270"/>
                  <a:pt x="145055" y="1693680"/>
                </a:cubicBezTo>
                <a:cubicBezTo>
                  <a:pt x="56824" y="1850090"/>
                  <a:pt x="-7345" y="2006501"/>
                  <a:pt x="676" y="2126817"/>
                </a:cubicBezTo>
                <a:cubicBezTo>
                  <a:pt x="8697" y="2247133"/>
                  <a:pt x="68855" y="2251143"/>
                  <a:pt x="193181" y="2415575"/>
                </a:cubicBezTo>
                <a:cubicBezTo>
                  <a:pt x="317507" y="2580007"/>
                  <a:pt x="532070" y="2846707"/>
                  <a:pt x="746634" y="311340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D013155B-E709-467F-AA23-F9AD762520FE}"/>
              </a:ext>
            </a:extLst>
          </p:cNvPr>
          <p:cNvSpPr/>
          <p:nvPr/>
        </p:nvSpPr>
        <p:spPr>
          <a:xfrm>
            <a:off x="15472611" y="5582653"/>
            <a:ext cx="2935705" cy="1708484"/>
          </a:xfrm>
          <a:custGeom>
            <a:avLst/>
            <a:gdLst>
              <a:gd name="connsiteX0" fmla="*/ 0 w 2935705"/>
              <a:gd name="connsiteY0" fmla="*/ 1708484 h 1708484"/>
              <a:gd name="connsiteX1" fmla="*/ 745957 w 2935705"/>
              <a:gd name="connsiteY1" fmla="*/ 1179094 h 1708484"/>
              <a:gd name="connsiteX2" fmla="*/ 1491915 w 2935705"/>
              <a:gd name="connsiteY2" fmla="*/ 697831 h 1708484"/>
              <a:gd name="connsiteX3" fmla="*/ 2213810 w 2935705"/>
              <a:gd name="connsiteY3" fmla="*/ 360947 h 1708484"/>
              <a:gd name="connsiteX4" fmla="*/ 2935705 w 2935705"/>
              <a:gd name="connsiteY4" fmla="*/ 0 h 170848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5705" h="1708484">
                <a:moveTo>
                  <a:pt x="0" y="1708484"/>
                </a:moveTo>
                <a:cubicBezTo>
                  <a:pt x="248652" y="1528010"/>
                  <a:pt x="497305" y="1347536"/>
                  <a:pt x="745957" y="1179094"/>
                </a:cubicBezTo>
                <a:cubicBezTo>
                  <a:pt x="994610" y="1010652"/>
                  <a:pt x="1247273" y="834189"/>
                  <a:pt x="1491915" y="697831"/>
                </a:cubicBezTo>
                <a:cubicBezTo>
                  <a:pt x="1736557" y="561473"/>
                  <a:pt x="1973178" y="477252"/>
                  <a:pt x="2213810" y="360947"/>
                </a:cubicBezTo>
                <a:cubicBezTo>
                  <a:pt x="2454442" y="244642"/>
                  <a:pt x="2695073" y="122321"/>
                  <a:pt x="2935705"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2C8DF33-3DD5-4FA7-98E3-C8F6BCE03AFC}"/>
              </a:ext>
            </a:extLst>
          </p:cNvPr>
          <p:cNvSpPr/>
          <p:nvPr/>
        </p:nvSpPr>
        <p:spPr>
          <a:xfrm>
            <a:off x="17036716" y="6352674"/>
            <a:ext cx="938463" cy="1828800"/>
          </a:xfrm>
          <a:custGeom>
            <a:avLst/>
            <a:gdLst>
              <a:gd name="connsiteX0" fmla="*/ 0 w 938463"/>
              <a:gd name="connsiteY0" fmla="*/ 0 h 1828800"/>
              <a:gd name="connsiteX1" fmla="*/ 505326 w 938463"/>
              <a:gd name="connsiteY1" fmla="*/ 842210 h 1828800"/>
              <a:gd name="connsiteX2" fmla="*/ 553452 w 938463"/>
              <a:gd name="connsiteY2" fmla="*/ 1179094 h 1828800"/>
              <a:gd name="connsiteX3" fmla="*/ 938463 w 938463"/>
              <a:gd name="connsiteY3" fmla="*/ 1828800 h 1828800"/>
            </a:gdLst>
            <a:ahLst/>
            <a:cxnLst>
              <a:cxn ang="0">
                <a:pos x="connsiteX0" y="connsiteY0"/>
              </a:cxn>
              <a:cxn ang="0">
                <a:pos x="connsiteX1" y="connsiteY1"/>
              </a:cxn>
              <a:cxn ang="0">
                <a:pos x="connsiteX2" y="connsiteY2"/>
              </a:cxn>
              <a:cxn ang="0">
                <a:pos x="connsiteX3" y="connsiteY3"/>
              </a:cxn>
            </a:cxnLst>
            <a:rect l="l" t="t" r="r" b="b"/>
            <a:pathLst>
              <a:path w="938463" h="1828800">
                <a:moveTo>
                  <a:pt x="0" y="0"/>
                </a:moveTo>
                <a:cubicBezTo>
                  <a:pt x="206542" y="322847"/>
                  <a:pt x="413084" y="645694"/>
                  <a:pt x="505326" y="842210"/>
                </a:cubicBezTo>
                <a:cubicBezTo>
                  <a:pt x="597568" y="1038726"/>
                  <a:pt x="481263" y="1014662"/>
                  <a:pt x="553452" y="1179094"/>
                </a:cubicBezTo>
                <a:cubicBezTo>
                  <a:pt x="625641" y="1343526"/>
                  <a:pt x="926431" y="1828800"/>
                  <a:pt x="938463" y="182880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B8A0EEB2-1663-4583-9A95-0E599A55DADD}"/>
              </a:ext>
            </a:extLst>
          </p:cNvPr>
          <p:cNvSpPr/>
          <p:nvPr/>
        </p:nvSpPr>
        <p:spPr>
          <a:xfrm>
            <a:off x="19338878" y="7506269"/>
            <a:ext cx="1555844" cy="6059606"/>
          </a:xfrm>
          <a:custGeom>
            <a:avLst/>
            <a:gdLst>
              <a:gd name="connsiteX0" fmla="*/ 0 w 1555844"/>
              <a:gd name="connsiteY0" fmla="*/ 0 h 6059606"/>
              <a:gd name="connsiteX1" fmla="*/ 423080 w 1555844"/>
              <a:gd name="connsiteY1" fmla="*/ 1078173 h 6059606"/>
              <a:gd name="connsiteX2" fmla="*/ 668740 w 1555844"/>
              <a:gd name="connsiteY2" fmla="*/ 1897038 h 6059606"/>
              <a:gd name="connsiteX3" fmla="*/ 791570 w 1555844"/>
              <a:gd name="connsiteY3" fmla="*/ 3084394 h 6059606"/>
              <a:gd name="connsiteX4" fmla="*/ 805218 w 1555844"/>
              <a:gd name="connsiteY4" fmla="*/ 3766782 h 6059606"/>
              <a:gd name="connsiteX5" fmla="*/ 1173707 w 1555844"/>
              <a:gd name="connsiteY5" fmla="*/ 3957850 h 6059606"/>
              <a:gd name="connsiteX6" fmla="*/ 1241946 w 1555844"/>
              <a:gd name="connsiteY6" fmla="*/ 4626591 h 6059606"/>
              <a:gd name="connsiteX7" fmla="*/ 1460310 w 1555844"/>
              <a:gd name="connsiteY7" fmla="*/ 5677468 h 6059606"/>
              <a:gd name="connsiteX8" fmla="*/ 1555844 w 1555844"/>
              <a:gd name="connsiteY8" fmla="*/ 6059606 h 60596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55844" h="6059606">
                <a:moveTo>
                  <a:pt x="0" y="0"/>
                </a:moveTo>
                <a:cubicBezTo>
                  <a:pt x="155811" y="381000"/>
                  <a:pt x="311623" y="762000"/>
                  <a:pt x="423080" y="1078173"/>
                </a:cubicBezTo>
                <a:cubicBezTo>
                  <a:pt x="534537" y="1394346"/>
                  <a:pt x="607325" y="1562668"/>
                  <a:pt x="668740" y="1897038"/>
                </a:cubicBezTo>
                <a:cubicBezTo>
                  <a:pt x="730155" y="2231408"/>
                  <a:pt x="768824" y="2772770"/>
                  <a:pt x="791570" y="3084394"/>
                </a:cubicBezTo>
                <a:cubicBezTo>
                  <a:pt x="814316" y="3396018"/>
                  <a:pt x="741529" y="3621206"/>
                  <a:pt x="805218" y="3766782"/>
                </a:cubicBezTo>
                <a:cubicBezTo>
                  <a:pt x="868907" y="3912358"/>
                  <a:pt x="1100919" y="3814549"/>
                  <a:pt x="1173707" y="3957850"/>
                </a:cubicBezTo>
                <a:cubicBezTo>
                  <a:pt x="1246495" y="4101152"/>
                  <a:pt x="1194179" y="4339988"/>
                  <a:pt x="1241946" y="4626591"/>
                </a:cubicBezTo>
                <a:cubicBezTo>
                  <a:pt x="1289713" y="4913194"/>
                  <a:pt x="1407994" y="5438632"/>
                  <a:pt x="1460310" y="5677468"/>
                </a:cubicBezTo>
                <a:cubicBezTo>
                  <a:pt x="1512626" y="5916304"/>
                  <a:pt x="1542196" y="6030036"/>
                  <a:pt x="1555844" y="605960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9A5D385-22B5-45EA-954F-A4695E8461AB}"/>
              </a:ext>
            </a:extLst>
          </p:cNvPr>
          <p:cNvSpPr/>
          <p:nvPr/>
        </p:nvSpPr>
        <p:spPr>
          <a:xfrm>
            <a:off x="16868633" y="13720668"/>
            <a:ext cx="3842667" cy="3652932"/>
          </a:xfrm>
          <a:custGeom>
            <a:avLst/>
            <a:gdLst>
              <a:gd name="connsiteX0" fmla="*/ 3794077 w 3842667"/>
              <a:gd name="connsiteY0" fmla="*/ 63571 h 3652932"/>
              <a:gd name="connsiteX1" fmla="*/ 3794077 w 3842667"/>
              <a:gd name="connsiteY1" fmla="*/ 118162 h 3652932"/>
              <a:gd name="connsiteX2" fmla="*/ 3289110 w 3842667"/>
              <a:gd name="connsiteY2" fmla="*/ 1141744 h 3652932"/>
              <a:gd name="connsiteX3" fmla="*/ 2047164 w 3842667"/>
              <a:gd name="connsiteY3" fmla="*/ 2069792 h 3652932"/>
              <a:gd name="connsiteX4" fmla="*/ 368489 w 3842667"/>
              <a:gd name="connsiteY4" fmla="*/ 3407272 h 3652932"/>
              <a:gd name="connsiteX5" fmla="*/ 0 w 3842667"/>
              <a:gd name="connsiteY5" fmla="*/ 3652932 h 36529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842667" h="3652932">
                <a:moveTo>
                  <a:pt x="3794077" y="63571"/>
                </a:moveTo>
                <a:cubicBezTo>
                  <a:pt x="3836157" y="1019"/>
                  <a:pt x="3878238" y="-61533"/>
                  <a:pt x="3794077" y="118162"/>
                </a:cubicBezTo>
                <a:cubicBezTo>
                  <a:pt x="3709916" y="297857"/>
                  <a:pt x="3580262" y="816472"/>
                  <a:pt x="3289110" y="1141744"/>
                </a:cubicBezTo>
                <a:cubicBezTo>
                  <a:pt x="2997958" y="1467016"/>
                  <a:pt x="2533934" y="1692204"/>
                  <a:pt x="2047164" y="2069792"/>
                </a:cubicBezTo>
                <a:cubicBezTo>
                  <a:pt x="1560394" y="2447380"/>
                  <a:pt x="709683" y="3143415"/>
                  <a:pt x="368489" y="3407272"/>
                </a:cubicBezTo>
                <a:cubicBezTo>
                  <a:pt x="27295" y="3671129"/>
                  <a:pt x="65964" y="3639284"/>
                  <a:pt x="0" y="3652932"/>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E93B9CD-BD8D-4A49-A208-6397F22CCE3F}"/>
              </a:ext>
            </a:extLst>
          </p:cNvPr>
          <p:cNvSpPr/>
          <p:nvPr/>
        </p:nvSpPr>
        <p:spPr>
          <a:xfrm>
            <a:off x="16568382" y="9662615"/>
            <a:ext cx="1746914" cy="4107976"/>
          </a:xfrm>
          <a:custGeom>
            <a:avLst/>
            <a:gdLst>
              <a:gd name="connsiteX0" fmla="*/ 0 w 1746914"/>
              <a:gd name="connsiteY0" fmla="*/ 0 h 4107976"/>
              <a:gd name="connsiteX1" fmla="*/ 545911 w 1746914"/>
              <a:gd name="connsiteY1" fmla="*/ 1187355 h 4107976"/>
              <a:gd name="connsiteX2" fmla="*/ 818866 w 1746914"/>
              <a:gd name="connsiteY2" fmla="*/ 2101755 h 4107976"/>
              <a:gd name="connsiteX3" fmla="*/ 928048 w 1746914"/>
              <a:gd name="connsiteY3" fmla="*/ 2756848 h 4107976"/>
              <a:gd name="connsiteX4" fmla="*/ 1023582 w 1746914"/>
              <a:gd name="connsiteY4" fmla="*/ 3029803 h 4107976"/>
              <a:gd name="connsiteX5" fmla="*/ 1173708 w 1746914"/>
              <a:gd name="connsiteY5" fmla="*/ 3138985 h 4107976"/>
              <a:gd name="connsiteX6" fmla="*/ 1487606 w 1746914"/>
              <a:gd name="connsiteY6" fmla="*/ 3152633 h 4107976"/>
              <a:gd name="connsiteX7" fmla="*/ 1651379 w 1746914"/>
              <a:gd name="connsiteY7" fmla="*/ 3248167 h 4107976"/>
              <a:gd name="connsiteX8" fmla="*/ 1610436 w 1746914"/>
              <a:gd name="connsiteY8" fmla="*/ 3712191 h 4107976"/>
              <a:gd name="connsiteX9" fmla="*/ 1746914 w 1746914"/>
              <a:gd name="connsiteY9" fmla="*/ 4107976 h 410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746914" h="4107976">
                <a:moveTo>
                  <a:pt x="0" y="0"/>
                </a:moveTo>
                <a:cubicBezTo>
                  <a:pt x="204716" y="418531"/>
                  <a:pt x="409433" y="837063"/>
                  <a:pt x="545911" y="1187355"/>
                </a:cubicBezTo>
                <a:cubicBezTo>
                  <a:pt x="682389" y="1537648"/>
                  <a:pt x="755177" y="1840173"/>
                  <a:pt x="818866" y="2101755"/>
                </a:cubicBezTo>
                <a:cubicBezTo>
                  <a:pt x="882556" y="2363337"/>
                  <a:pt x="893929" y="2602174"/>
                  <a:pt x="928048" y="2756848"/>
                </a:cubicBezTo>
                <a:cubicBezTo>
                  <a:pt x="962167" y="2911522"/>
                  <a:pt x="982639" y="2966114"/>
                  <a:pt x="1023582" y="3029803"/>
                </a:cubicBezTo>
                <a:cubicBezTo>
                  <a:pt x="1064525" y="3093493"/>
                  <a:pt x="1096371" y="3118513"/>
                  <a:pt x="1173708" y="3138985"/>
                </a:cubicBezTo>
                <a:cubicBezTo>
                  <a:pt x="1251045" y="3159457"/>
                  <a:pt x="1407994" y="3134436"/>
                  <a:pt x="1487606" y="3152633"/>
                </a:cubicBezTo>
                <a:cubicBezTo>
                  <a:pt x="1567218" y="3170830"/>
                  <a:pt x="1630907" y="3154907"/>
                  <a:pt x="1651379" y="3248167"/>
                </a:cubicBezTo>
                <a:cubicBezTo>
                  <a:pt x="1671851" y="3341427"/>
                  <a:pt x="1594514" y="3568890"/>
                  <a:pt x="1610436" y="3712191"/>
                </a:cubicBezTo>
                <a:cubicBezTo>
                  <a:pt x="1626359" y="3855493"/>
                  <a:pt x="1733266" y="4055660"/>
                  <a:pt x="1746914" y="410797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0709A3B8-469B-4EA9-B009-59AFC03D20A0}"/>
              </a:ext>
            </a:extLst>
          </p:cNvPr>
          <p:cNvSpPr/>
          <p:nvPr/>
        </p:nvSpPr>
        <p:spPr>
          <a:xfrm>
            <a:off x="16759451" y="9613836"/>
            <a:ext cx="3261815" cy="362677"/>
          </a:xfrm>
          <a:custGeom>
            <a:avLst/>
            <a:gdLst>
              <a:gd name="connsiteX0" fmla="*/ 0 w 3261815"/>
              <a:gd name="connsiteY0" fmla="*/ 198904 h 362677"/>
              <a:gd name="connsiteX1" fmla="*/ 150125 w 3261815"/>
              <a:gd name="connsiteY1" fmla="*/ 171609 h 362677"/>
              <a:gd name="connsiteX2" fmla="*/ 641445 w 3261815"/>
              <a:gd name="connsiteY2" fmla="*/ 117018 h 362677"/>
              <a:gd name="connsiteX3" fmla="*/ 1119116 w 3261815"/>
              <a:gd name="connsiteY3" fmla="*/ 117018 h 362677"/>
              <a:gd name="connsiteX4" fmla="*/ 1746913 w 3261815"/>
              <a:gd name="connsiteY4" fmla="*/ 7836 h 362677"/>
              <a:gd name="connsiteX5" fmla="*/ 3261815 w 3261815"/>
              <a:gd name="connsiteY5" fmla="*/ 362677 h 3626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3261815" h="362677">
                <a:moveTo>
                  <a:pt x="0" y="198904"/>
                </a:moveTo>
                <a:cubicBezTo>
                  <a:pt x="21609" y="192080"/>
                  <a:pt x="43218" y="185257"/>
                  <a:pt x="150125" y="171609"/>
                </a:cubicBezTo>
                <a:cubicBezTo>
                  <a:pt x="257033" y="157961"/>
                  <a:pt x="479947" y="126116"/>
                  <a:pt x="641445" y="117018"/>
                </a:cubicBezTo>
                <a:cubicBezTo>
                  <a:pt x="802944" y="107919"/>
                  <a:pt x="934871" y="135215"/>
                  <a:pt x="1119116" y="117018"/>
                </a:cubicBezTo>
                <a:cubicBezTo>
                  <a:pt x="1303361" y="98821"/>
                  <a:pt x="1389797" y="-33107"/>
                  <a:pt x="1746913" y="7836"/>
                </a:cubicBezTo>
                <a:cubicBezTo>
                  <a:pt x="2104030" y="48779"/>
                  <a:pt x="3261815" y="362677"/>
                  <a:pt x="3261815" y="36267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9893EDAE-4CB6-4BCB-9C19-93A922E54627}"/>
              </a:ext>
            </a:extLst>
          </p:cNvPr>
          <p:cNvSpPr/>
          <p:nvPr/>
        </p:nvSpPr>
        <p:spPr>
          <a:xfrm>
            <a:off x="14712287" y="10495128"/>
            <a:ext cx="2388358" cy="7492621"/>
          </a:xfrm>
          <a:custGeom>
            <a:avLst/>
            <a:gdLst>
              <a:gd name="connsiteX0" fmla="*/ 0 w 2388358"/>
              <a:gd name="connsiteY0" fmla="*/ 0 h 7492621"/>
              <a:gd name="connsiteX1" fmla="*/ 450376 w 2388358"/>
              <a:gd name="connsiteY1" fmla="*/ 1323833 h 7492621"/>
              <a:gd name="connsiteX2" fmla="*/ 791570 w 2388358"/>
              <a:gd name="connsiteY2" fmla="*/ 2374711 h 7492621"/>
              <a:gd name="connsiteX3" fmla="*/ 859809 w 2388358"/>
              <a:gd name="connsiteY3" fmla="*/ 2674962 h 7492621"/>
              <a:gd name="connsiteX4" fmla="*/ 1337480 w 2388358"/>
              <a:gd name="connsiteY4" fmla="*/ 2961565 h 7492621"/>
              <a:gd name="connsiteX5" fmla="*/ 1282889 w 2388358"/>
              <a:gd name="connsiteY5" fmla="*/ 3289111 h 7492621"/>
              <a:gd name="connsiteX6" fmla="*/ 1351128 w 2388358"/>
              <a:gd name="connsiteY6" fmla="*/ 3903260 h 7492621"/>
              <a:gd name="connsiteX7" fmla="*/ 1446662 w 2388358"/>
              <a:gd name="connsiteY7" fmla="*/ 4831308 h 7492621"/>
              <a:gd name="connsiteX8" fmla="*/ 1460310 w 2388358"/>
              <a:gd name="connsiteY8" fmla="*/ 5431809 h 7492621"/>
              <a:gd name="connsiteX9" fmla="*/ 1951629 w 2388358"/>
              <a:gd name="connsiteY9" fmla="*/ 6591869 h 7492621"/>
              <a:gd name="connsiteX10" fmla="*/ 2388358 w 2388358"/>
              <a:gd name="connsiteY10" fmla="*/ 7492621 h 7492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388358" h="7492621">
                <a:moveTo>
                  <a:pt x="0" y="0"/>
                </a:moveTo>
                <a:cubicBezTo>
                  <a:pt x="159224" y="464024"/>
                  <a:pt x="318448" y="928048"/>
                  <a:pt x="450376" y="1323833"/>
                </a:cubicBezTo>
                <a:cubicBezTo>
                  <a:pt x="582304" y="1719618"/>
                  <a:pt x="723331" y="2149523"/>
                  <a:pt x="791570" y="2374711"/>
                </a:cubicBezTo>
                <a:cubicBezTo>
                  <a:pt x="859809" y="2599899"/>
                  <a:pt x="768824" y="2577153"/>
                  <a:pt x="859809" y="2674962"/>
                </a:cubicBezTo>
                <a:cubicBezTo>
                  <a:pt x="950794" y="2772771"/>
                  <a:pt x="1266967" y="2859207"/>
                  <a:pt x="1337480" y="2961565"/>
                </a:cubicBezTo>
                <a:cubicBezTo>
                  <a:pt x="1407993" y="3063923"/>
                  <a:pt x="1280614" y="3132162"/>
                  <a:pt x="1282889" y="3289111"/>
                </a:cubicBezTo>
                <a:cubicBezTo>
                  <a:pt x="1285164" y="3446060"/>
                  <a:pt x="1323833" y="3646227"/>
                  <a:pt x="1351128" y="3903260"/>
                </a:cubicBezTo>
                <a:cubicBezTo>
                  <a:pt x="1378423" y="4160293"/>
                  <a:pt x="1428465" y="4576550"/>
                  <a:pt x="1446662" y="4831308"/>
                </a:cubicBezTo>
                <a:cubicBezTo>
                  <a:pt x="1464859" y="5086066"/>
                  <a:pt x="1376149" y="5138382"/>
                  <a:pt x="1460310" y="5431809"/>
                </a:cubicBezTo>
                <a:cubicBezTo>
                  <a:pt x="1544471" y="5725236"/>
                  <a:pt x="1796954" y="6248400"/>
                  <a:pt x="1951629" y="6591869"/>
                </a:cubicBezTo>
                <a:cubicBezTo>
                  <a:pt x="2106304" y="6935338"/>
                  <a:pt x="2324668" y="7381164"/>
                  <a:pt x="2388358" y="7492621"/>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EEA01930-872F-492A-BC39-782EDCB9C06B}"/>
              </a:ext>
            </a:extLst>
          </p:cNvPr>
          <p:cNvSpPr/>
          <p:nvPr/>
        </p:nvSpPr>
        <p:spPr>
          <a:xfrm>
            <a:off x="11614245" y="13019964"/>
            <a:ext cx="1746540" cy="901212"/>
          </a:xfrm>
          <a:custGeom>
            <a:avLst/>
            <a:gdLst>
              <a:gd name="connsiteX0" fmla="*/ 0 w 1746540"/>
              <a:gd name="connsiteY0" fmla="*/ 0 h 901212"/>
              <a:gd name="connsiteX1" fmla="*/ 832513 w 1746540"/>
              <a:gd name="connsiteY1" fmla="*/ 300251 h 901212"/>
              <a:gd name="connsiteX2" fmla="*/ 1583140 w 1746540"/>
              <a:gd name="connsiteY2" fmla="*/ 491320 h 901212"/>
              <a:gd name="connsiteX3" fmla="*/ 1719618 w 1746540"/>
              <a:gd name="connsiteY3" fmla="*/ 641445 h 901212"/>
              <a:gd name="connsiteX4" fmla="*/ 1733265 w 1746540"/>
              <a:gd name="connsiteY4" fmla="*/ 900752 h 901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6540" h="901212">
                <a:moveTo>
                  <a:pt x="0" y="0"/>
                </a:moveTo>
                <a:cubicBezTo>
                  <a:pt x="284328" y="109182"/>
                  <a:pt x="568656" y="218364"/>
                  <a:pt x="832513" y="300251"/>
                </a:cubicBezTo>
                <a:cubicBezTo>
                  <a:pt x="1096370" y="382138"/>
                  <a:pt x="1435289" y="434454"/>
                  <a:pt x="1583140" y="491320"/>
                </a:cubicBezTo>
                <a:cubicBezTo>
                  <a:pt x="1730991" y="548186"/>
                  <a:pt x="1694597" y="573206"/>
                  <a:pt x="1719618" y="641445"/>
                </a:cubicBezTo>
                <a:cubicBezTo>
                  <a:pt x="1744639" y="709684"/>
                  <a:pt x="1758286" y="912125"/>
                  <a:pt x="1733265" y="900752"/>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CEA6D8E6-75D0-4A3B-8154-FDFCC799A5E5}"/>
              </a:ext>
            </a:extLst>
          </p:cNvPr>
          <p:cNvSpPr/>
          <p:nvPr/>
        </p:nvSpPr>
        <p:spPr>
          <a:xfrm>
            <a:off x="4435522" y="11696131"/>
            <a:ext cx="996287" cy="5349923"/>
          </a:xfrm>
          <a:custGeom>
            <a:avLst/>
            <a:gdLst>
              <a:gd name="connsiteX0" fmla="*/ 0 w 996287"/>
              <a:gd name="connsiteY0" fmla="*/ 0 h 5349923"/>
              <a:gd name="connsiteX1" fmla="*/ 95535 w 996287"/>
              <a:gd name="connsiteY1" fmla="*/ 1160060 h 5349923"/>
              <a:gd name="connsiteX2" fmla="*/ 272956 w 996287"/>
              <a:gd name="connsiteY2" fmla="*/ 2074460 h 5349923"/>
              <a:gd name="connsiteX3" fmla="*/ 450377 w 996287"/>
              <a:gd name="connsiteY3" fmla="*/ 2906973 h 5349923"/>
              <a:gd name="connsiteX4" fmla="*/ 614150 w 996287"/>
              <a:gd name="connsiteY4" fmla="*/ 3603009 h 5349923"/>
              <a:gd name="connsiteX5" fmla="*/ 586854 w 996287"/>
              <a:gd name="connsiteY5" fmla="*/ 4258102 h 5349923"/>
              <a:gd name="connsiteX6" fmla="*/ 818866 w 996287"/>
              <a:gd name="connsiteY6" fmla="*/ 4776717 h 5349923"/>
              <a:gd name="connsiteX7" fmla="*/ 996287 w 996287"/>
              <a:gd name="connsiteY7" fmla="*/ 5349923 h 53499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96287" h="5349923">
                <a:moveTo>
                  <a:pt x="0" y="0"/>
                </a:moveTo>
                <a:cubicBezTo>
                  <a:pt x="25021" y="407158"/>
                  <a:pt x="50042" y="814317"/>
                  <a:pt x="95535" y="1160060"/>
                </a:cubicBezTo>
                <a:cubicBezTo>
                  <a:pt x="141028" y="1505803"/>
                  <a:pt x="213816" y="1783308"/>
                  <a:pt x="272956" y="2074460"/>
                </a:cubicBezTo>
                <a:cubicBezTo>
                  <a:pt x="332096" y="2365612"/>
                  <a:pt x="393511" y="2652215"/>
                  <a:pt x="450377" y="2906973"/>
                </a:cubicBezTo>
                <a:cubicBezTo>
                  <a:pt x="507243" y="3161731"/>
                  <a:pt x="591404" y="3377821"/>
                  <a:pt x="614150" y="3603009"/>
                </a:cubicBezTo>
                <a:cubicBezTo>
                  <a:pt x="636896" y="3828197"/>
                  <a:pt x="552735" y="4062484"/>
                  <a:pt x="586854" y="4258102"/>
                </a:cubicBezTo>
                <a:cubicBezTo>
                  <a:pt x="620973" y="4453720"/>
                  <a:pt x="750627" y="4594747"/>
                  <a:pt x="818866" y="4776717"/>
                </a:cubicBezTo>
                <a:cubicBezTo>
                  <a:pt x="887105" y="4958687"/>
                  <a:pt x="966717" y="5279410"/>
                  <a:pt x="996287" y="534992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DADF0046-826C-47D2-A003-DC7E9C4CA57A}"/>
              </a:ext>
            </a:extLst>
          </p:cNvPr>
          <p:cNvSpPr/>
          <p:nvPr/>
        </p:nvSpPr>
        <p:spPr>
          <a:xfrm>
            <a:off x="450376" y="15926937"/>
            <a:ext cx="4462818" cy="204717"/>
          </a:xfrm>
          <a:custGeom>
            <a:avLst/>
            <a:gdLst>
              <a:gd name="connsiteX0" fmla="*/ 0 w 4462818"/>
              <a:gd name="connsiteY0" fmla="*/ 204717 h 204717"/>
              <a:gd name="connsiteX1" fmla="*/ 777923 w 4462818"/>
              <a:gd name="connsiteY1" fmla="*/ 13648 h 204717"/>
              <a:gd name="connsiteX2" fmla="*/ 3411940 w 4462818"/>
              <a:gd name="connsiteY2" fmla="*/ 54591 h 204717"/>
              <a:gd name="connsiteX3" fmla="*/ 4462818 w 4462818"/>
              <a:gd name="connsiteY3" fmla="*/ 0 h 204717"/>
            </a:gdLst>
            <a:ahLst/>
            <a:cxnLst>
              <a:cxn ang="0">
                <a:pos x="connsiteX0" y="connsiteY0"/>
              </a:cxn>
              <a:cxn ang="0">
                <a:pos x="connsiteX1" y="connsiteY1"/>
              </a:cxn>
              <a:cxn ang="0">
                <a:pos x="connsiteX2" y="connsiteY2"/>
              </a:cxn>
              <a:cxn ang="0">
                <a:pos x="connsiteX3" y="connsiteY3"/>
              </a:cxn>
            </a:cxnLst>
            <a:rect l="l" t="t" r="r" b="b"/>
            <a:pathLst>
              <a:path w="4462818" h="204717">
                <a:moveTo>
                  <a:pt x="0" y="204717"/>
                </a:moveTo>
                <a:cubicBezTo>
                  <a:pt x="104633" y="121693"/>
                  <a:pt x="209266" y="38669"/>
                  <a:pt x="777923" y="13648"/>
                </a:cubicBezTo>
                <a:cubicBezTo>
                  <a:pt x="1346580" y="-11373"/>
                  <a:pt x="2797791" y="56866"/>
                  <a:pt x="3411940" y="54591"/>
                </a:cubicBezTo>
                <a:cubicBezTo>
                  <a:pt x="4026089" y="52316"/>
                  <a:pt x="4244453" y="26158"/>
                  <a:pt x="446281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56D57CA1-8B7B-4436-97F3-C5466E31CBD5}"/>
              </a:ext>
            </a:extLst>
          </p:cNvPr>
          <p:cNvSpPr/>
          <p:nvPr/>
        </p:nvSpPr>
        <p:spPr>
          <a:xfrm>
            <a:off x="13830300" y="8874317"/>
            <a:ext cx="2649654" cy="1774633"/>
          </a:xfrm>
          <a:custGeom>
            <a:avLst/>
            <a:gdLst>
              <a:gd name="connsiteX0" fmla="*/ 0 w 2649654"/>
              <a:gd name="connsiteY0" fmla="*/ 1774633 h 1774633"/>
              <a:gd name="connsiteX1" fmla="*/ 114300 w 2649654"/>
              <a:gd name="connsiteY1" fmla="*/ 1222183 h 1774633"/>
              <a:gd name="connsiteX2" fmla="*/ 171450 w 2649654"/>
              <a:gd name="connsiteY2" fmla="*/ 650683 h 1774633"/>
              <a:gd name="connsiteX3" fmla="*/ 685800 w 2649654"/>
              <a:gd name="connsiteY3" fmla="*/ 345883 h 1774633"/>
              <a:gd name="connsiteX4" fmla="*/ 1771650 w 2649654"/>
              <a:gd name="connsiteY4" fmla="*/ 117283 h 1774633"/>
              <a:gd name="connsiteX5" fmla="*/ 2228850 w 2649654"/>
              <a:gd name="connsiteY5" fmla="*/ 2983 h 1774633"/>
              <a:gd name="connsiteX6" fmla="*/ 2495550 w 2649654"/>
              <a:gd name="connsiteY6" fmla="*/ 231583 h 1774633"/>
              <a:gd name="connsiteX7" fmla="*/ 2647950 w 2649654"/>
              <a:gd name="connsiteY7" fmla="*/ 688783 h 17746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49654" h="1774633">
                <a:moveTo>
                  <a:pt x="0" y="1774633"/>
                </a:moveTo>
                <a:cubicBezTo>
                  <a:pt x="42862" y="1592070"/>
                  <a:pt x="85725" y="1409508"/>
                  <a:pt x="114300" y="1222183"/>
                </a:cubicBezTo>
                <a:cubicBezTo>
                  <a:pt x="142875" y="1034858"/>
                  <a:pt x="76200" y="796733"/>
                  <a:pt x="171450" y="650683"/>
                </a:cubicBezTo>
                <a:cubicBezTo>
                  <a:pt x="266700" y="504633"/>
                  <a:pt x="419100" y="434783"/>
                  <a:pt x="685800" y="345883"/>
                </a:cubicBezTo>
                <a:cubicBezTo>
                  <a:pt x="952500" y="256983"/>
                  <a:pt x="1514475" y="174433"/>
                  <a:pt x="1771650" y="117283"/>
                </a:cubicBezTo>
                <a:cubicBezTo>
                  <a:pt x="2028825" y="60133"/>
                  <a:pt x="2108200" y="-16067"/>
                  <a:pt x="2228850" y="2983"/>
                </a:cubicBezTo>
                <a:cubicBezTo>
                  <a:pt x="2349500" y="22033"/>
                  <a:pt x="2425700" y="117283"/>
                  <a:pt x="2495550" y="231583"/>
                </a:cubicBezTo>
                <a:cubicBezTo>
                  <a:pt x="2565400" y="345883"/>
                  <a:pt x="2663825" y="676083"/>
                  <a:pt x="2647950" y="688783"/>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06B66D80-5C14-463D-A536-6A12686C21A0}"/>
              </a:ext>
            </a:extLst>
          </p:cNvPr>
          <p:cNvSpPr/>
          <p:nvPr/>
        </p:nvSpPr>
        <p:spPr>
          <a:xfrm>
            <a:off x="11658600" y="4705350"/>
            <a:ext cx="2628900" cy="4572000"/>
          </a:xfrm>
          <a:custGeom>
            <a:avLst/>
            <a:gdLst>
              <a:gd name="connsiteX0" fmla="*/ 0 w 2628900"/>
              <a:gd name="connsiteY0" fmla="*/ 0 h 4572000"/>
              <a:gd name="connsiteX1" fmla="*/ 171450 w 2628900"/>
              <a:gd name="connsiteY1" fmla="*/ 247650 h 4572000"/>
              <a:gd name="connsiteX2" fmla="*/ 266700 w 2628900"/>
              <a:gd name="connsiteY2" fmla="*/ 723900 h 4572000"/>
              <a:gd name="connsiteX3" fmla="*/ 438150 w 2628900"/>
              <a:gd name="connsiteY3" fmla="*/ 1257300 h 4572000"/>
              <a:gd name="connsiteX4" fmla="*/ 800100 w 2628900"/>
              <a:gd name="connsiteY4" fmla="*/ 1428750 h 4572000"/>
              <a:gd name="connsiteX5" fmla="*/ 1219200 w 2628900"/>
              <a:gd name="connsiteY5" fmla="*/ 1866900 h 4572000"/>
              <a:gd name="connsiteX6" fmla="*/ 1485900 w 2628900"/>
              <a:gd name="connsiteY6" fmla="*/ 2667000 h 4572000"/>
              <a:gd name="connsiteX7" fmla="*/ 1981200 w 2628900"/>
              <a:gd name="connsiteY7" fmla="*/ 3200400 h 4572000"/>
              <a:gd name="connsiteX8" fmla="*/ 2400300 w 2628900"/>
              <a:gd name="connsiteY8" fmla="*/ 3848100 h 4572000"/>
              <a:gd name="connsiteX9" fmla="*/ 2571750 w 2628900"/>
              <a:gd name="connsiteY9" fmla="*/ 4057650 h 4572000"/>
              <a:gd name="connsiteX10" fmla="*/ 2628900 w 2628900"/>
              <a:gd name="connsiteY10" fmla="*/ 4572000 h 4572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28900" h="4572000">
                <a:moveTo>
                  <a:pt x="0" y="0"/>
                </a:moveTo>
                <a:cubicBezTo>
                  <a:pt x="63500" y="63500"/>
                  <a:pt x="127000" y="127000"/>
                  <a:pt x="171450" y="247650"/>
                </a:cubicBezTo>
                <a:cubicBezTo>
                  <a:pt x="215900" y="368300"/>
                  <a:pt x="222250" y="555625"/>
                  <a:pt x="266700" y="723900"/>
                </a:cubicBezTo>
                <a:cubicBezTo>
                  <a:pt x="311150" y="892175"/>
                  <a:pt x="349250" y="1139825"/>
                  <a:pt x="438150" y="1257300"/>
                </a:cubicBezTo>
                <a:cubicBezTo>
                  <a:pt x="527050" y="1374775"/>
                  <a:pt x="669925" y="1327150"/>
                  <a:pt x="800100" y="1428750"/>
                </a:cubicBezTo>
                <a:cubicBezTo>
                  <a:pt x="930275" y="1530350"/>
                  <a:pt x="1104900" y="1660525"/>
                  <a:pt x="1219200" y="1866900"/>
                </a:cubicBezTo>
                <a:cubicBezTo>
                  <a:pt x="1333500" y="2073275"/>
                  <a:pt x="1358900" y="2444750"/>
                  <a:pt x="1485900" y="2667000"/>
                </a:cubicBezTo>
                <a:cubicBezTo>
                  <a:pt x="1612900" y="2889250"/>
                  <a:pt x="1828800" y="3003550"/>
                  <a:pt x="1981200" y="3200400"/>
                </a:cubicBezTo>
                <a:cubicBezTo>
                  <a:pt x="2133600" y="3397250"/>
                  <a:pt x="2301875" y="3705225"/>
                  <a:pt x="2400300" y="3848100"/>
                </a:cubicBezTo>
                <a:cubicBezTo>
                  <a:pt x="2498725" y="3990975"/>
                  <a:pt x="2533650" y="3937000"/>
                  <a:pt x="2571750" y="4057650"/>
                </a:cubicBezTo>
                <a:cubicBezTo>
                  <a:pt x="2609850" y="4178300"/>
                  <a:pt x="2613025" y="4511675"/>
                  <a:pt x="2628900" y="457200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37CFA3F8-7C86-4DDE-8725-5D33027CBD91}"/>
              </a:ext>
            </a:extLst>
          </p:cNvPr>
          <p:cNvSpPr/>
          <p:nvPr/>
        </p:nvSpPr>
        <p:spPr>
          <a:xfrm>
            <a:off x="5924550" y="17145000"/>
            <a:ext cx="114300" cy="781050"/>
          </a:xfrm>
          <a:custGeom>
            <a:avLst/>
            <a:gdLst>
              <a:gd name="connsiteX0" fmla="*/ 0 w 114300"/>
              <a:gd name="connsiteY0" fmla="*/ 0 h 781050"/>
              <a:gd name="connsiteX1" fmla="*/ 114300 w 114300"/>
              <a:gd name="connsiteY1" fmla="*/ 781050 h 781050"/>
            </a:gdLst>
            <a:ahLst/>
            <a:cxnLst>
              <a:cxn ang="0">
                <a:pos x="connsiteX0" y="connsiteY0"/>
              </a:cxn>
              <a:cxn ang="0">
                <a:pos x="connsiteX1" y="connsiteY1"/>
              </a:cxn>
            </a:cxnLst>
            <a:rect l="l" t="t" r="r" b="b"/>
            <a:pathLst>
              <a:path w="114300" h="781050">
                <a:moveTo>
                  <a:pt x="0" y="0"/>
                </a:moveTo>
                <a:lnTo>
                  <a:pt x="114300" y="78105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942658AA-6469-48B2-91BD-353913835A25}"/>
              </a:ext>
            </a:extLst>
          </p:cNvPr>
          <p:cNvSpPr/>
          <p:nvPr/>
        </p:nvSpPr>
        <p:spPr>
          <a:xfrm>
            <a:off x="433137" y="5893860"/>
            <a:ext cx="26686042" cy="7172613"/>
          </a:xfrm>
          <a:custGeom>
            <a:avLst/>
            <a:gdLst>
              <a:gd name="connsiteX0" fmla="*/ 0 w 26686042"/>
              <a:gd name="connsiteY0" fmla="*/ 3947972 h 7066643"/>
              <a:gd name="connsiteX1" fmla="*/ 721895 w 26686042"/>
              <a:gd name="connsiteY1" fmla="*/ 4332982 h 7066643"/>
              <a:gd name="connsiteX2" fmla="*/ 1564105 w 26686042"/>
              <a:gd name="connsiteY2" fmla="*/ 5175193 h 7066643"/>
              <a:gd name="connsiteX3" fmla="*/ 2478505 w 26686042"/>
              <a:gd name="connsiteY3" fmla="*/ 5536140 h 7066643"/>
              <a:gd name="connsiteX4" fmla="*/ 3801979 w 26686042"/>
              <a:gd name="connsiteY4" fmla="*/ 5680519 h 7066643"/>
              <a:gd name="connsiteX5" fmla="*/ 4427621 w 26686042"/>
              <a:gd name="connsiteY5" fmla="*/ 5776772 h 7066643"/>
              <a:gd name="connsiteX6" fmla="*/ 7363326 w 26686042"/>
              <a:gd name="connsiteY6" fmla="*/ 6474603 h 7066643"/>
              <a:gd name="connsiteX7" fmla="*/ 9408695 w 26686042"/>
              <a:gd name="connsiteY7" fmla="*/ 6763361 h 7066643"/>
              <a:gd name="connsiteX8" fmla="*/ 10299031 w 26686042"/>
              <a:gd name="connsiteY8" fmla="*/ 6931803 h 7066643"/>
              <a:gd name="connsiteX9" fmla="*/ 10828421 w 26686042"/>
              <a:gd name="connsiteY9" fmla="*/ 7028056 h 7066643"/>
              <a:gd name="connsiteX10" fmla="*/ 11165305 w 26686042"/>
              <a:gd name="connsiteY10" fmla="*/ 7052119 h 7066643"/>
              <a:gd name="connsiteX11" fmla="*/ 11502189 w 26686042"/>
              <a:gd name="connsiteY11" fmla="*/ 6811487 h 7066643"/>
              <a:gd name="connsiteX12" fmla="*/ 11959389 w 26686042"/>
              <a:gd name="connsiteY12" fmla="*/ 6137719 h 7066643"/>
              <a:gd name="connsiteX13" fmla="*/ 12320337 w 26686042"/>
              <a:gd name="connsiteY13" fmla="*/ 5608329 h 7066643"/>
              <a:gd name="connsiteX14" fmla="*/ 12849726 w 26686042"/>
              <a:gd name="connsiteY14" fmla="*/ 5054877 h 7066643"/>
              <a:gd name="connsiteX15" fmla="*/ 13210674 w 26686042"/>
              <a:gd name="connsiteY15" fmla="*/ 4814245 h 7066643"/>
              <a:gd name="connsiteX16" fmla="*/ 14004758 w 26686042"/>
              <a:gd name="connsiteY16" fmla="*/ 4549551 h 7066643"/>
              <a:gd name="connsiteX17" fmla="*/ 14486021 w 26686042"/>
              <a:gd name="connsiteY17" fmla="*/ 4332982 h 7066643"/>
              <a:gd name="connsiteX18" fmla="*/ 14991347 w 26686042"/>
              <a:gd name="connsiteY18" fmla="*/ 4116414 h 7066643"/>
              <a:gd name="connsiteX19" fmla="*/ 15713242 w 26686042"/>
              <a:gd name="connsiteY19" fmla="*/ 3947972 h 7066643"/>
              <a:gd name="connsiteX20" fmla="*/ 16242631 w 26686042"/>
              <a:gd name="connsiteY20" fmla="*/ 3514835 h 7066643"/>
              <a:gd name="connsiteX21" fmla="*/ 17493916 w 26686042"/>
              <a:gd name="connsiteY21" fmla="*/ 2431993 h 7066643"/>
              <a:gd name="connsiteX22" fmla="*/ 18047368 w 26686042"/>
              <a:gd name="connsiteY22" fmla="*/ 1926666 h 7066643"/>
              <a:gd name="connsiteX23" fmla="*/ 19322716 w 26686042"/>
              <a:gd name="connsiteY23" fmla="*/ 1421340 h 7066643"/>
              <a:gd name="connsiteX24" fmla="*/ 20213052 w 26686042"/>
              <a:gd name="connsiteY24" fmla="*/ 1012266 h 7066643"/>
              <a:gd name="connsiteX25" fmla="*/ 21560589 w 26686042"/>
              <a:gd name="connsiteY25" fmla="*/ 338498 h 7066643"/>
              <a:gd name="connsiteX26" fmla="*/ 22643431 w 26686042"/>
              <a:gd name="connsiteY26" fmla="*/ 49740 h 7066643"/>
              <a:gd name="connsiteX27" fmla="*/ 23798463 w 26686042"/>
              <a:gd name="connsiteY27" fmla="*/ 25677 h 7066643"/>
              <a:gd name="connsiteX28" fmla="*/ 24592547 w 26686042"/>
              <a:gd name="connsiteY28" fmla="*/ 1614 h 7066643"/>
              <a:gd name="connsiteX29" fmla="*/ 26686042 w 26686042"/>
              <a:gd name="connsiteY29" fmla="*/ 73803 h 7066643"/>
              <a:gd name="connsiteX0" fmla="*/ 0 w 26686042"/>
              <a:gd name="connsiteY0" fmla="*/ 3947972 h 7066643"/>
              <a:gd name="connsiteX1" fmla="*/ 721895 w 26686042"/>
              <a:gd name="connsiteY1" fmla="*/ 4332982 h 7066643"/>
              <a:gd name="connsiteX2" fmla="*/ 1564105 w 26686042"/>
              <a:gd name="connsiteY2" fmla="*/ 5175193 h 7066643"/>
              <a:gd name="connsiteX3" fmla="*/ 2478505 w 26686042"/>
              <a:gd name="connsiteY3" fmla="*/ 5536140 h 7066643"/>
              <a:gd name="connsiteX4" fmla="*/ 3801979 w 26686042"/>
              <a:gd name="connsiteY4" fmla="*/ 5680519 h 7066643"/>
              <a:gd name="connsiteX5" fmla="*/ 4427621 w 26686042"/>
              <a:gd name="connsiteY5" fmla="*/ 5776772 h 7066643"/>
              <a:gd name="connsiteX6" fmla="*/ 7828547 w 26686042"/>
              <a:gd name="connsiteY6" fmla="*/ 6586898 h 7066643"/>
              <a:gd name="connsiteX7" fmla="*/ 9408695 w 26686042"/>
              <a:gd name="connsiteY7" fmla="*/ 6763361 h 7066643"/>
              <a:gd name="connsiteX8" fmla="*/ 10299031 w 26686042"/>
              <a:gd name="connsiteY8" fmla="*/ 6931803 h 7066643"/>
              <a:gd name="connsiteX9" fmla="*/ 10828421 w 26686042"/>
              <a:gd name="connsiteY9" fmla="*/ 7028056 h 7066643"/>
              <a:gd name="connsiteX10" fmla="*/ 11165305 w 26686042"/>
              <a:gd name="connsiteY10" fmla="*/ 7052119 h 7066643"/>
              <a:gd name="connsiteX11" fmla="*/ 11502189 w 26686042"/>
              <a:gd name="connsiteY11" fmla="*/ 6811487 h 7066643"/>
              <a:gd name="connsiteX12" fmla="*/ 11959389 w 26686042"/>
              <a:gd name="connsiteY12" fmla="*/ 6137719 h 7066643"/>
              <a:gd name="connsiteX13" fmla="*/ 12320337 w 26686042"/>
              <a:gd name="connsiteY13" fmla="*/ 5608329 h 7066643"/>
              <a:gd name="connsiteX14" fmla="*/ 12849726 w 26686042"/>
              <a:gd name="connsiteY14" fmla="*/ 5054877 h 7066643"/>
              <a:gd name="connsiteX15" fmla="*/ 13210674 w 26686042"/>
              <a:gd name="connsiteY15" fmla="*/ 4814245 h 7066643"/>
              <a:gd name="connsiteX16" fmla="*/ 14004758 w 26686042"/>
              <a:gd name="connsiteY16" fmla="*/ 4549551 h 7066643"/>
              <a:gd name="connsiteX17" fmla="*/ 14486021 w 26686042"/>
              <a:gd name="connsiteY17" fmla="*/ 4332982 h 7066643"/>
              <a:gd name="connsiteX18" fmla="*/ 14991347 w 26686042"/>
              <a:gd name="connsiteY18" fmla="*/ 4116414 h 7066643"/>
              <a:gd name="connsiteX19" fmla="*/ 15713242 w 26686042"/>
              <a:gd name="connsiteY19" fmla="*/ 3947972 h 7066643"/>
              <a:gd name="connsiteX20" fmla="*/ 16242631 w 26686042"/>
              <a:gd name="connsiteY20" fmla="*/ 3514835 h 7066643"/>
              <a:gd name="connsiteX21" fmla="*/ 17493916 w 26686042"/>
              <a:gd name="connsiteY21" fmla="*/ 2431993 h 7066643"/>
              <a:gd name="connsiteX22" fmla="*/ 18047368 w 26686042"/>
              <a:gd name="connsiteY22" fmla="*/ 1926666 h 7066643"/>
              <a:gd name="connsiteX23" fmla="*/ 19322716 w 26686042"/>
              <a:gd name="connsiteY23" fmla="*/ 1421340 h 7066643"/>
              <a:gd name="connsiteX24" fmla="*/ 20213052 w 26686042"/>
              <a:gd name="connsiteY24" fmla="*/ 1012266 h 7066643"/>
              <a:gd name="connsiteX25" fmla="*/ 21560589 w 26686042"/>
              <a:gd name="connsiteY25" fmla="*/ 338498 h 7066643"/>
              <a:gd name="connsiteX26" fmla="*/ 22643431 w 26686042"/>
              <a:gd name="connsiteY26" fmla="*/ 49740 h 7066643"/>
              <a:gd name="connsiteX27" fmla="*/ 23798463 w 26686042"/>
              <a:gd name="connsiteY27" fmla="*/ 25677 h 7066643"/>
              <a:gd name="connsiteX28" fmla="*/ 24592547 w 26686042"/>
              <a:gd name="connsiteY28" fmla="*/ 1614 h 7066643"/>
              <a:gd name="connsiteX29" fmla="*/ 26686042 w 26686042"/>
              <a:gd name="connsiteY29" fmla="*/ 73803 h 7066643"/>
              <a:gd name="connsiteX0" fmla="*/ 0 w 26686042"/>
              <a:gd name="connsiteY0" fmla="*/ 3947972 h 7066643"/>
              <a:gd name="connsiteX1" fmla="*/ 721895 w 26686042"/>
              <a:gd name="connsiteY1" fmla="*/ 4332982 h 7066643"/>
              <a:gd name="connsiteX2" fmla="*/ 1564105 w 26686042"/>
              <a:gd name="connsiteY2" fmla="*/ 5175193 h 7066643"/>
              <a:gd name="connsiteX3" fmla="*/ 2478505 w 26686042"/>
              <a:gd name="connsiteY3" fmla="*/ 5536140 h 7066643"/>
              <a:gd name="connsiteX4" fmla="*/ 3801979 w 26686042"/>
              <a:gd name="connsiteY4" fmla="*/ 5680519 h 7066643"/>
              <a:gd name="connsiteX5" fmla="*/ 4427621 w 26686042"/>
              <a:gd name="connsiteY5" fmla="*/ 5776772 h 7066643"/>
              <a:gd name="connsiteX6" fmla="*/ 7828547 w 26686042"/>
              <a:gd name="connsiteY6" fmla="*/ 6586898 h 7066643"/>
              <a:gd name="connsiteX7" fmla="*/ 9537032 w 26686042"/>
              <a:gd name="connsiteY7" fmla="*/ 6185845 h 7066643"/>
              <a:gd name="connsiteX8" fmla="*/ 10299031 w 26686042"/>
              <a:gd name="connsiteY8" fmla="*/ 6931803 h 7066643"/>
              <a:gd name="connsiteX9" fmla="*/ 10828421 w 26686042"/>
              <a:gd name="connsiteY9" fmla="*/ 7028056 h 7066643"/>
              <a:gd name="connsiteX10" fmla="*/ 11165305 w 26686042"/>
              <a:gd name="connsiteY10" fmla="*/ 7052119 h 7066643"/>
              <a:gd name="connsiteX11" fmla="*/ 11502189 w 26686042"/>
              <a:gd name="connsiteY11" fmla="*/ 6811487 h 7066643"/>
              <a:gd name="connsiteX12" fmla="*/ 11959389 w 26686042"/>
              <a:gd name="connsiteY12" fmla="*/ 6137719 h 7066643"/>
              <a:gd name="connsiteX13" fmla="*/ 12320337 w 26686042"/>
              <a:gd name="connsiteY13" fmla="*/ 5608329 h 7066643"/>
              <a:gd name="connsiteX14" fmla="*/ 12849726 w 26686042"/>
              <a:gd name="connsiteY14" fmla="*/ 5054877 h 7066643"/>
              <a:gd name="connsiteX15" fmla="*/ 13210674 w 26686042"/>
              <a:gd name="connsiteY15" fmla="*/ 4814245 h 7066643"/>
              <a:gd name="connsiteX16" fmla="*/ 14004758 w 26686042"/>
              <a:gd name="connsiteY16" fmla="*/ 4549551 h 7066643"/>
              <a:gd name="connsiteX17" fmla="*/ 14486021 w 26686042"/>
              <a:gd name="connsiteY17" fmla="*/ 4332982 h 7066643"/>
              <a:gd name="connsiteX18" fmla="*/ 14991347 w 26686042"/>
              <a:gd name="connsiteY18" fmla="*/ 4116414 h 7066643"/>
              <a:gd name="connsiteX19" fmla="*/ 15713242 w 26686042"/>
              <a:gd name="connsiteY19" fmla="*/ 3947972 h 7066643"/>
              <a:gd name="connsiteX20" fmla="*/ 16242631 w 26686042"/>
              <a:gd name="connsiteY20" fmla="*/ 3514835 h 7066643"/>
              <a:gd name="connsiteX21" fmla="*/ 17493916 w 26686042"/>
              <a:gd name="connsiteY21" fmla="*/ 2431993 h 7066643"/>
              <a:gd name="connsiteX22" fmla="*/ 18047368 w 26686042"/>
              <a:gd name="connsiteY22" fmla="*/ 1926666 h 7066643"/>
              <a:gd name="connsiteX23" fmla="*/ 19322716 w 26686042"/>
              <a:gd name="connsiteY23" fmla="*/ 1421340 h 7066643"/>
              <a:gd name="connsiteX24" fmla="*/ 20213052 w 26686042"/>
              <a:gd name="connsiteY24" fmla="*/ 1012266 h 7066643"/>
              <a:gd name="connsiteX25" fmla="*/ 21560589 w 26686042"/>
              <a:gd name="connsiteY25" fmla="*/ 338498 h 7066643"/>
              <a:gd name="connsiteX26" fmla="*/ 22643431 w 26686042"/>
              <a:gd name="connsiteY26" fmla="*/ 49740 h 7066643"/>
              <a:gd name="connsiteX27" fmla="*/ 23798463 w 26686042"/>
              <a:gd name="connsiteY27" fmla="*/ 25677 h 7066643"/>
              <a:gd name="connsiteX28" fmla="*/ 24592547 w 26686042"/>
              <a:gd name="connsiteY28" fmla="*/ 1614 h 7066643"/>
              <a:gd name="connsiteX29" fmla="*/ 26686042 w 26686042"/>
              <a:gd name="connsiteY29" fmla="*/ 73803 h 7066643"/>
              <a:gd name="connsiteX0" fmla="*/ 0 w 26686042"/>
              <a:gd name="connsiteY0" fmla="*/ 3947972 h 7089559"/>
              <a:gd name="connsiteX1" fmla="*/ 721895 w 26686042"/>
              <a:gd name="connsiteY1" fmla="*/ 4332982 h 7089559"/>
              <a:gd name="connsiteX2" fmla="*/ 1564105 w 26686042"/>
              <a:gd name="connsiteY2" fmla="*/ 5175193 h 7089559"/>
              <a:gd name="connsiteX3" fmla="*/ 2478505 w 26686042"/>
              <a:gd name="connsiteY3" fmla="*/ 5536140 h 7089559"/>
              <a:gd name="connsiteX4" fmla="*/ 3801979 w 26686042"/>
              <a:gd name="connsiteY4" fmla="*/ 5680519 h 7089559"/>
              <a:gd name="connsiteX5" fmla="*/ 4427621 w 26686042"/>
              <a:gd name="connsiteY5" fmla="*/ 5776772 h 7089559"/>
              <a:gd name="connsiteX6" fmla="*/ 7828547 w 26686042"/>
              <a:gd name="connsiteY6" fmla="*/ 6586898 h 7089559"/>
              <a:gd name="connsiteX7" fmla="*/ 9537032 w 26686042"/>
              <a:gd name="connsiteY7" fmla="*/ 6185845 h 7089559"/>
              <a:gd name="connsiteX8" fmla="*/ 10218821 w 26686042"/>
              <a:gd name="connsiteY8" fmla="*/ 7028056 h 7089559"/>
              <a:gd name="connsiteX9" fmla="*/ 10828421 w 26686042"/>
              <a:gd name="connsiteY9" fmla="*/ 7028056 h 7089559"/>
              <a:gd name="connsiteX10" fmla="*/ 11165305 w 26686042"/>
              <a:gd name="connsiteY10" fmla="*/ 7052119 h 7089559"/>
              <a:gd name="connsiteX11" fmla="*/ 11502189 w 26686042"/>
              <a:gd name="connsiteY11" fmla="*/ 6811487 h 7089559"/>
              <a:gd name="connsiteX12" fmla="*/ 11959389 w 26686042"/>
              <a:gd name="connsiteY12" fmla="*/ 6137719 h 7089559"/>
              <a:gd name="connsiteX13" fmla="*/ 12320337 w 26686042"/>
              <a:gd name="connsiteY13" fmla="*/ 5608329 h 7089559"/>
              <a:gd name="connsiteX14" fmla="*/ 12849726 w 26686042"/>
              <a:gd name="connsiteY14" fmla="*/ 5054877 h 7089559"/>
              <a:gd name="connsiteX15" fmla="*/ 13210674 w 26686042"/>
              <a:gd name="connsiteY15" fmla="*/ 4814245 h 7089559"/>
              <a:gd name="connsiteX16" fmla="*/ 14004758 w 26686042"/>
              <a:gd name="connsiteY16" fmla="*/ 4549551 h 7089559"/>
              <a:gd name="connsiteX17" fmla="*/ 14486021 w 26686042"/>
              <a:gd name="connsiteY17" fmla="*/ 4332982 h 7089559"/>
              <a:gd name="connsiteX18" fmla="*/ 14991347 w 26686042"/>
              <a:gd name="connsiteY18" fmla="*/ 4116414 h 7089559"/>
              <a:gd name="connsiteX19" fmla="*/ 15713242 w 26686042"/>
              <a:gd name="connsiteY19" fmla="*/ 3947972 h 7089559"/>
              <a:gd name="connsiteX20" fmla="*/ 16242631 w 26686042"/>
              <a:gd name="connsiteY20" fmla="*/ 3514835 h 7089559"/>
              <a:gd name="connsiteX21" fmla="*/ 17493916 w 26686042"/>
              <a:gd name="connsiteY21" fmla="*/ 2431993 h 7089559"/>
              <a:gd name="connsiteX22" fmla="*/ 18047368 w 26686042"/>
              <a:gd name="connsiteY22" fmla="*/ 1926666 h 7089559"/>
              <a:gd name="connsiteX23" fmla="*/ 19322716 w 26686042"/>
              <a:gd name="connsiteY23" fmla="*/ 1421340 h 7089559"/>
              <a:gd name="connsiteX24" fmla="*/ 20213052 w 26686042"/>
              <a:gd name="connsiteY24" fmla="*/ 1012266 h 7089559"/>
              <a:gd name="connsiteX25" fmla="*/ 21560589 w 26686042"/>
              <a:gd name="connsiteY25" fmla="*/ 338498 h 7089559"/>
              <a:gd name="connsiteX26" fmla="*/ 22643431 w 26686042"/>
              <a:gd name="connsiteY26" fmla="*/ 49740 h 7089559"/>
              <a:gd name="connsiteX27" fmla="*/ 23798463 w 26686042"/>
              <a:gd name="connsiteY27" fmla="*/ 25677 h 7089559"/>
              <a:gd name="connsiteX28" fmla="*/ 24592547 w 26686042"/>
              <a:gd name="connsiteY28" fmla="*/ 1614 h 7089559"/>
              <a:gd name="connsiteX29" fmla="*/ 26686042 w 26686042"/>
              <a:gd name="connsiteY29" fmla="*/ 73803 h 7089559"/>
              <a:gd name="connsiteX0" fmla="*/ 0 w 26686042"/>
              <a:gd name="connsiteY0" fmla="*/ 3947972 h 7089559"/>
              <a:gd name="connsiteX1" fmla="*/ 721895 w 26686042"/>
              <a:gd name="connsiteY1" fmla="*/ 4332982 h 7089559"/>
              <a:gd name="connsiteX2" fmla="*/ 1564105 w 26686042"/>
              <a:gd name="connsiteY2" fmla="*/ 5175193 h 7089559"/>
              <a:gd name="connsiteX3" fmla="*/ 2478505 w 26686042"/>
              <a:gd name="connsiteY3" fmla="*/ 5536140 h 7089559"/>
              <a:gd name="connsiteX4" fmla="*/ 3801979 w 26686042"/>
              <a:gd name="connsiteY4" fmla="*/ 5680519 h 7089559"/>
              <a:gd name="connsiteX5" fmla="*/ 4427621 w 26686042"/>
              <a:gd name="connsiteY5" fmla="*/ 5776772 h 7089559"/>
              <a:gd name="connsiteX6" fmla="*/ 7828547 w 26686042"/>
              <a:gd name="connsiteY6" fmla="*/ 6586898 h 7089559"/>
              <a:gd name="connsiteX7" fmla="*/ 9537032 w 26686042"/>
              <a:gd name="connsiteY7" fmla="*/ 6185845 h 7089559"/>
              <a:gd name="connsiteX8" fmla="*/ 10218821 w 26686042"/>
              <a:gd name="connsiteY8" fmla="*/ 7028056 h 7089559"/>
              <a:gd name="connsiteX9" fmla="*/ 10828421 w 26686042"/>
              <a:gd name="connsiteY9" fmla="*/ 7028056 h 7089559"/>
              <a:gd name="connsiteX10" fmla="*/ 11165305 w 26686042"/>
              <a:gd name="connsiteY10" fmla="*/ 7052119 h 7089559"/>
              <a:gd name="connsiteX11" fmla="*/ 11502189 w 26686042"/>
              <a:gd name="connsiteY11" fmla="*/ 6811487 h 7089559"/>
              <a:gd name="connsiteX12" fmla="*/ 11959389 w 26686042"/>
              <a:gd name="connsiteY12" fmla="*/ 6137719 h 7089559"/>
              <a:gd name="connsiteX13" fmla="*/ 12320337 w 26686042"/>
              <a:gd name="connsiteY13" fmla="*/ 5608329 h 7089559"/>
              <a:gd name="connsiteX14" fmla="*/ 12849726 w 26686042"/>
              <a:gd name="connsiteY14" fmla="*/ 5054877 h 7089559"/>
              <a:gd name="connsiteX15" fmla="*/ 13210674 w 26686042"/>
              <a:gd name="connsiteY15" fmla="*/ 4814245 h 7089559"/>
              <a:gd name="connsiteX16" fmla="*/ 14004758 w 26686042"/>
              <a:gd name="connsiteY16" fmla="*/ 4549551 h 7089559"/>
              <a:gd name="connsiteX17" fmla="*/ 14486021 w 26686042"/>
              <a:gd name="connsiteY17" fmla="*/ 4332982 h 7089559"/>
              <a:gd name="connsiteX18" fmla="*/ 14991347 w 26686042"/>
              <a:gd name="connsiteY18" fmla="*/ 4116414 h 7089559"/>
              <a:gd name="connsiteX19" fmla="*/ 15713242 w 26686042"/>
              <a:gd name="connsiteY19" fmla="*/ 3947972 h 7089559"/>
              <a:gd name="connsiteX20" fmla="*/ 16242631 w 26686042"/>
              <a:gd name="connsiteY20" fmla="*/ 3514835 h 7089559"/>
              <a:gd name="connsiteX21" fmla="*/ 17493916 w 26686042"/>
              <a:gd name="connsiteY21" fmla="*/ 2431993 h 7089559"/>
              <a:gd name="connsiteX22" fmla="*/ 18047368 w 26686042"/>
              <a:gd name="connsiteY22" fmla="*/ 1926666 h 7089559"/>
              <a:gd name="connsiteX23" fmla="*/ 19322716 w 26686042"/>
              <a:gd name="connsiteY23" fmla="*/ 1421340 h 7089559"/>
              <a:gd name="connsiteX24" fmla="*/ 20213052 w 26686042"/>
              <a:gd name="connsiteY24" fmla="*/ 1012266 h 7089559"/>
              <a:gd name="connsiteX25" fmla="*/ 21560589 w 26686042"/>
              <a:gd name="connsiteY25" fmla="*/ 338498 h 7089559"/>
              <a:gd name="connsiteX26" fmla="*/ 22643431 w 26686042"/>
              <a:gd name="connsiteY26" fmla="*/ 49740 h 7089559"/>
              <a:gd name="connsiteX27" fmla="*/ 23798463 w 26686042"/>
              <a:gd name="connsiteY27" fmla="*/ 25677 h 7089559"/>
              <a:gd name="connsiteX28" fmla="*/ 24592547 w 26686042"/>
              <a:gd name="connsiteY28" fmla="*/ 1614 h 7089559"/>
              <a:gd name="connsiteX29" fmla="*/ 26686042 w 26686042"/>
              <a:gd name="connsiteY29" fmla="*/ 73803 h 7089559"/>
              <a:gd name="connsiteX0" fmla="*/ 0 w 26686042"/>
              <a:gd name="connsiteY0" fmla="*/ 3947972 h 7172613"/>
              <a:gd name="connsiteX1" fmla="*/ 721895 w 26686042"/>
              <a:gd name="connsiteY1" fmla="*/ 4332982 h 7172613"/>
              <a:gd name="connsiteX2" fmla="*/ 1564105 w 26686042"/>
              <a:gd name="connsiteY2" fmla="*/ 5175193 h 7172613"/>
              <a:gd name="connsiteX3" fmla="*/ 2478505 w 26686042"/>
              <a:gd name="connsiteY3" fmla="*/ 5536140 h 7172613"/>
              <a:gd name="connsiteX4" fmla="*/ 3801979 w 26686042"/>
              <a:gd name="connsiteY4" fmla="*/ 5680519 h 7172613"/>
              <a:gd name="connsiteX5" fmla="*/ 4427621 w 26686042"/>
              <a:gd name="connsiteY5" fmla="*/ 5776772 h 7172613"/>
              <a:gd name="connsiteX6" fmla="*/ 7828547 w 26686042"/>
              <a:gd name="connsiteY6" fmla="*/ 6586898 h 7172613"/>
              <a:gd name="connsiteX7" fmla="*/ 9537032 w 26686042"/>
              <a:gd name="connsiteY7" fmla="*/ 6185845 h 7172613"/>
              <a:gd name="connsiteX8" fmla="*/ 10218821 w 26686042"/>
              <a:gd name="connsiteY8" fmla="*/ 7028056 h 7172613"/>
              <a:gd name="connsiteX9" fmla="*/ 10828421 w 26686042"/>
              <a:gd name="connsiteY9" fmla="*/ 7172435 h 7172613"/>
              <a:gd name="connsiteX10" fmla="*/ 11165305 w 26686042"/>
              <a:gd name="connsiteY10" fmla="*/ 7052119 h 7172613"/>
              <a:gd name="connsiteX11" fmla="*/ 11502189 w 26686042"/>
              <a:gd name="connsiteY11" fmla="*/ 6811487 h 7172613"/>
              <a:gd name="connsiteX12" fmla="*/ 11959389 w 26686042"/>
              <a:gd name="connsiteY12" fmla="*/ 6137719 h 7172613"/>
              <a:gd name="connsiteX13" fmla="*/ 12320337 w 26686042"/>
              <a:gd name="connsiteY13" fmla="*/ 5608329 h 7172613"/>
              <a:gd name="connsiteX14" fmla="*/ 12849726 w 26686042"/>
              <a:gd name="connsiteY14" fmla="*/ 5054877 h 7172613"/>
              <a:gd name="connsiteX15" fmla="*/ 13210674 w 26686042"/>
              <a:gd name="connsiteY15" fmla="*/ 4814245 h 7172613"/>
              <a:gd name="connsiteX16" fmla="*/ 14004758 w 26686042"/>
              <a:gd name="connsiteY16" fmla="*/ 4549551 h 7172613"/>
              <a:gd name="connsiteX17" fmla="*/ 14486021 w 26686042"/>
              <a:gd name="connsiteY17" fmla="*/ 4332982 h 7172613"/>
              <a:gd name="connsiteX18" fmla="*/ 14991347 w 26686042"/>
              <a:gd name="connsiteY18" fmla="*/ 4116414 h 7172613"/>
              <a:gd name="connsiteX19" fmla="*/ 15713242 w 26686042"/>
              <a:gd name="connsiteY19" fmla="*/ 3947972 h 7172613"/>
              <a:gd name="connsiteX20" fmla="*/ 16242631 w 26686042"/>
              <a:gd name="connsiteY20" fmla="*/ 3514835 h 7172613"/>
              <a:gd name="connsiteX21" fmla="*/ 17493916 w 26686042"/>
              <a:gd name="connsiteY21" fmla="*/ 2431993 h 7172613"/>
              <a:gd name="connsiteX22" fmla="*/ 18047368 w 26686042"/>
              <a:gd name="connsiteY22" fmla="*/ 1926666 h 7172613"/>
              <a:gd name="connsiteX23" fmla="*/ 19322716 w 26686042"/>
              <a:gd name="connsiteY23" fmla="*/ 1421340 h 7172613"/>
              <a:gd name="connsiteX24" fmla="*/ 20213052 w 26686042"/>
              <a:gd name="connsiteY24" fmla="*/ 1012266 h 7172613"/>
              <a:gd name="connsiteX25" fmla="*/ 21560589 w 26686042"/>
              <a:gd name="connsiteY25" fmla="*/ 338498 h 7172613"/>
              <a:gd name="connsiteX26" fmla="*/ 22643431 w 26686042"/>
              <a:gd name="connsiteY26" fmla="*/ 49740 h 7172613"/>
              <a:gd name="connsiteX27" fmla="*/ 23798463 w 26686042"/>
              <a:gd name="connsiteY27" fmla="*/ 25677 h 7172613"/>
              <a:gd name="connsiteX28" fmla="*/ 24592547 w 26686042"/>
              <a:gd name="connsiteY28" fmla="*/ 1614 h 7172613"/>
              <a:gd name="connsiteX29" fmla="*/ 26686042 w 26686042"/>
              <a:gd name="connsiteY29" fmla="*/ 73803 h 7172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6686042" h="7172613">
                <a:moveTo>
                  <a:pt x="0" y="3947972"/>
                </a:moveTo>
                <a:cubicBezTo>
                  <a:pt x="230605" y="4038208"/>
                  <a:pt x="461211" y="4128445"/>
                  <a:pt x="721895" y="4332982"/>
                </a:cubicBezTo>
                <a:cubicBezTo>
                  <a:pt x="982579" y="4537519"/>
                  <a:pt x="1271337" y="4974667"/>
                  <a:pt x="1564105" y="5175193"/>
                </a:cubicBezTo>
                <a:cubicBezTo>
                  <a:pt x="1856873" y="5375719"/>
                  <a:pt x="2105526" y="5451919"/>
                  <a:pt x="2478505" y="5536140"/>
                </a:cubicBezTo>
                <a:cubicBezTo>
                  <a:pt x="2851484" y="5620361"/>
                  <a:pt x="3477126" y="5640414"/>
                  <a:pt x="3801979" y="5680519"/>
                </a:cubicBezTo>
                <a:cubicBezTo>
                  <a:pt x="4126832" y="5720624"/>
                  <a:pt x="3756526" y="5625709"/>
                  <a:pt x="4427621" y="5776772"/>
                </a:cubicBezTo>
                <a:cubicBezTo>
                  <a:pt x="5098716" y="5927835"/>
                  <a:pt x="6976979" y="6518719"/>
                  <a:pt x="7828547" y="6586898"/>
                </a:cubicBezTo>
                <a:cubicBezTo>
                  <a:pt x="8680115" y="6655077"/>
                  <a:pt x="9138653" y="6112319"/>
                  <a:pt x="9537032" y="6185845"/>
                </a:cubicBezTo>
                <a:cubicBezTo>
                  <a:pt x="9764295" y="6466582"/>
                  <a:pt x="10003590" y="6863624"/>
                  <a:pt x="10218821" y="7028056"/>
                </a:cubicBezTo>
                <a:cubicBezTo>
                  <a:pt x="10434052" y="7192488"/>
                  <a:pt x="10670674" y="7168424"/>
                  <a:pt x="10828421" y="7172435"/>
                </a:cubicBezTo>
                <a:cubicBezTo>
                  <a:pt x="10986168" y="7176446"/>
                  <a:pt x="11053010" y="7112277"/>
                  <a:pt x="11165305" y="7052119"/>
                </a:cubicBezTo>
                <a:cubicBezTo>
                  <a:pt x="11277600" y="6991961"/>
                  <a:pt x="11369842" y="6963887"/>
                  <a:pt x="11502189" y="6811487"/>
                </a:cubicBezTo>
                <a:cubicBezTo>
                  <a:pt x="11634536" y="6659087"/>
                  <a:pt x="11959389" y="6137719"/>
                  <a:pt x="11959389" y="6137719"/>
                </a:cubicBezTo>
                <a:cubicBezTo>
                  <a:pt x="12095747" y="5937193"/>
                  <a:pt x="12171948" y="5788803"/>
                  <a:pt x="12320337" y="5608329"/>
                </a:cubicBezTo>
                <a:cubicBezTo>
                  <a:pt x="12468726" y="5427855"/>
                  <a:pt x="12701336" y="5187224"/>
                  <a:pt x="12849726" y="5054877"/>
                </a:cubicBezTo>
                <a:cubicBezTo>
                  <a:pt x="12998116" y="4922530"/>
                  <a:pt x="13018169" y="4898466"/>
                  <a:pt x="13210674" y="4814245"/>
                </a:cubicBezTo>
                <a:cubicBezTo>
                  <a:pt x="13403179" y="4730024"/>
                  <a:pt x="13792200" y="4629762"/>
                  <a:pt x="14004758" y="4549551"/>
                </a:cubicBezTo>
                <a:cubicBezTo>
                  <a:pt x="14217316" y="4469341"/>
                  <a:pt x="14321590" y="4405171"/>
                  <a:pt x="14486021" y="4332982"/>
                </a:cubicBezTo>
                <a:cubicBezTo>
                  <a:pt x="14650452" y="4260793"/>
                  <a:pt x="14786810" y="4180582"/>
                  <a:pt x="14991347" y="4116414"/>
                </a:cubicBezTo>
                <a:cubicBezTo>
                  <a:pt x="15195884" y="4052246"/>
                  <a:pt x="15504695" y="4048235"/>
                  <a:pt x="15713242" y="3947972"/>
                </a:cubicBezTo>
                <a:cubicBezTo>
                  <a:pt x="15921789" y="3847709"/>
                  <a:pt x="15945852" y="3767498"/>
                  <a:pt x="16242631" y="3514835"/>
                </a:cubicBezTo>
                <a:cubicBezTo>
                  <a:pt x="16539410" y="3262172"/>
                  <a:pt x="17193127" y="2696688"/>
                  <a:pt x="17493916" y="2431993"/>
                </a:cubicBezTo>
                <a:cubicBezTo>
                  <a:pt x="17794706" y="2167298"/>
                  <a:pt x="17742568" y="2095108"/>
                  <a:pt x="18047368" y="1926666"/>
                </a:cubicBezTo>
                <a:cubicBezTo>
                  <a:pt x="18352168" y="1758224"/>
                  <a:pt x="18961769" y="1573740"/>
                  <a:pt x="19322716" y="1421340"/>
                </a:cubicBezTo>
                <a:cubicBezTo>
                  <a:pt x="19683663" y="1268940"/>
                  <a:pt x="19840073" y="1192740"/>
                  <a:pt x="20213052" y="1012266"/>
                </a:cubicBezTo>
                <a:cubicBezTo>
                  <a:pt x="20586031" y="831792"/>
                  <a:pt x="21155526" y="498919"/>
                  <a:pt x="21560589" y="338498"/>
                </a:cubicBezTo>
                <a:cubicBezTo>
                  <a:pt x="21965652" y="178077"/>
                  <a:pt x="22270452" y="101877"/>
                  <a:pt x="22643431" y="49740"/>
                </a:cubicBezTo>
                <a:cubicBezTo>
                  <a:pt x="23016410" y="-2397"/>
                  <a:pt x="23798463" y="25677"/>
                  <a:pt x="23798463" y="25677"/>
                </a:cubicBezTo>
                <a:cubicBezTo>
                  <a:pt x="24123316" y="17656"/>
                  <a:pt x="24111284" y="-6407"/>
                  <a:pt x="24592547" y="1614"/>
                </a:cubicBezTo>
                <a:cubicBezTo>
                  <a:pt x="25073810" y="9635"/>
                  <a:pt x="25879926" y="41719"/>
                  <a:pt x="26686042" y="73803"/>
                </a:cubicBezTo>
              </a:path>
            </a:pathLst>
          </a:custGeom>
          <a:noFill/>
          <a:ln w="1524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32AA1FB1-BD4F-4A1B-A5B7-A7C915B81CE4}"/>
              </a:ext>
            </a:extLst>
          </p:cNvPr>
          <p:cNvSpPr/>
          <p:nvPr/>
        </p:nvSpPr>
        <p:spPr>
          <a:xfrm>
            <a:off x="16763691" y="354592"/>
            <a:ext cx="6348784" cy="870613"/>
          </a:xfrm>
          <a:custGeom>
            <a:avLst/>
            <a:gdLst>
              <a:gd name="connsiteX0" fmla="*/ 3684719 w 6247257"/>
              <a:gd name="connsiteY0" fmla="*/ 54481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564403 w 6247257"/>
              <a:gd name="connsiteY13" fmla="*/ 54481 h 922653"/>
              <a:gd name="connsiteX0" fmla="*/ 3684719 w 6247257"/>
              <a:gd name="connsiteY0" fmla="*/ 54481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564403 w 6247257"/>
              <a:gd name="connsiteY13" fmla="*/ 54481 h 922653"/>
              <a:gd name="connsiteX14" fmla="*/ 3684719 w 6247257"/>
              <a:gd name="connsiteY14" fmla="*/ 54481 h 922653"/>
              <a:gd name="connsiteX0" fmla="*/ 3564403 w 6247257"/>
              <a:gd name="connsiteY0" fmla="*/ 54481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564403 w 6247257"/>
              <a:gd name="connsiteY13" fmla="*/ 54481 h 922653"/>
              <a:gd name="connsiteX0" fmla="*/ 3451953 w 6247257"/>
              <a:gd name="connsiteY0" fmla="*/ 24889 h 922653"/>
              <a:gd name="connsiteX1" fmla="*/ 3155329 w 6247257"/>
              <a:gd name="connsiteY1" fmla="*/ 198860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451953 w 6247257"/>
              <a:gd name="connsiteY13" fmla="*/ 24889 h 922653"/>
              <a:gd name="connsiteX0" fmla="*/ 3451953 w 6247257"/>
              <a:gd name="connsiteY0" fmla="*/ 24889 h 922653"/>
              <a:gd name="connsiteX1" fmla="*/ 3007367 w 6247257"/>
              <a:gd name="connsiteY1" fmla="*/ 207738 h 922653"/>
              <a:gd name="connsiteX2" fmla="*/ 1663414 w 6247257"/>
              <a:gd name="connsiteY2" fmla="*/ 535744 h 922653"/>
              <a:gd name="connsiteX3" fmla="*/ 532445 w 6247257"/>
              <a:gd name="connsiteY3" fmla="*/ 656060 h 922653"/>
              <a:gd name="connsiteX4" fmla="*/ 3056 w 6247257"/>
              <a:gd name="connsiteY4" fmla="*/ 752312 h 922653"/>
              <a:gd name="connsiteX5" fmla="*/ 412129 w 6247257"/>
              <a:gd name="connsiteY5" fmla="*/ 920754 h 922653"/>
              <a:gd name="connsiteX6" fmla="*/ 2144677 w 6247257"/>
              <a:gd name="connsiteY6" fmla="*/ 631996 h 922653"/>
              <a:gd name="connsiteX7" fmla="*/ 3540340 w 6247257"/>
              <a:gd name="connsiteY7" fmla="*/ 439491 h 922653"/>
              <a:gd name="connsiteX8" fmla="*/ 5056319 w 6247257"/>
              <a:gd name="connsiteY8" fmla="*/ 222923 h 922653"/>
              <a:gd name="connsiteX9" fmla="*/ 5946656 w 6247257"/>
              <a:gd name="connsiteY9" fmla="*/ 78544 h 922653"/>
              <a:gd name="connsiteX10" fmla="*/ 6187287 w 6247257"/>
              <a:gd name="connsiteY10" fmla="*/ 6354 h 922653"/>
              <a:gd name="connsiteX11" fmla="*/ 4936003 w 6247257"/>
              <a:gd name="connsiteY11" fmla="*/ 6354 h 922653"/>
              <a:gd name="connsiteX12" fmla="*/ 4045666 w 6247257"/>
              <a:gd name="connsiteY12" fmla="*/ 30418 h 922653"/>
              <a:gd name="connsiteX13" fmla="*/ 3451953 w 6247257"/>
              <a:gd name="connsiteY13" fmla="*/ 24889 h 922653"/>
              <a:gd name="connsiteX0" fmla="*/ 3554152 w 6349456"/>
              <a:gd name="connsiteY0" fmla="*/ 24889 h 925921"/>
              <a:gd name="connsiteX1" fmla="*/ 3109566 w 6349456"/>
              <a:gd name="connsiteY1" fmla="*/ 207738 h 925921"/>
              <a:gd name="connsiteX2" fmla="*/ 1765613 w 6349456"/>
              <a:gd name="connsiteY2" fmla="*/ 535744 h 925921"/>
              <a:gd name="connsiteX3" fmla="*/ 634644 w 6349456"/>
              <a:gd name="connsiteY3" fmla="*/ 656060 h 925921"/>
              <a:gd name="connsiteX4" fmla="*/ 1682 w 6349456"/>
              <a:gd name="connsiteY4" fmla="*/ 805578 h 925921"/>
              <a:gd name="connsiteX5" fmla="*/ 514328 w 6349456"/>
              <a:gd name="connsiteY5" fmla="*/ 920754 h 925921"/>
              <a:gd name="connsiteX6" fmla="*/ 2246876 w 6349456"/>
              <a:gd name="connsiteY6" fmla="*/ 631996 h 925921"/>
              <a:gd name="connsiteX7" fmla="*/ 3642539 w 6349456"/>
              <a:gd name="connsiteY7" fmla="*/ 439491 h 925921"/>
              <a:gd name="connsiteX8" fmla="*/ 5158518 w 6349456"/>
              <a:gd name="connsiteY8" fmla="*/ 222923 h 925921"/>
              <a:gd name="connsiteX9" fmla="*/ 6048855 w 6349456"/>
              <a:gd name="connsiteY9" fmla="*/ 78544 h 925921"/>
              <a:gd name="connsiteX10" fmla="*/ 6289486 w 6349456"/>
              <a:gd name="connsiteY10" fmla="*/ 6354 h 925921"/>
              <a:gd name="connsiteX11" fmla="*/ 5038202 w 6349456"/>
              <a:gd name="connsiteY11" fmla="*/ 6354 h 925921"/>
              <a:gd name="connsiteX12" fmla="*/ 4147865 w 6349456"/>
              <a:gd name="connsiteY12" fmla="*/ 30418 h 925921"/>
              <a:gd name="connsiteX13" fmla="*/ 3554152 w 6349456"/>
              <a:gd name="connsiteY13" fmla="*/ 24889 h 925921"/>
              <a:gd name="connsiteX0" fmla="*/ 3553472 w 6348776"/>
              <a:gd name="connsiteY0" fmla="*/ 24889 h 872842"/>
              <a:gd name="connsiteX1" fmla="*/ 3108886 w 6348776"/>
              <a:gd name="connsiteY1" fmla="*/ 207738 h 872842"/>
              <a:gd name="connsiteX2" fmla="*/ 1764933 w 6348776"/>
              <a:gd name="connsiteY2" fmla="*/ 535744 h 872842"/>
              <a:gd name="connsiteX3" fmla="*/ 633964 w 6348776"/>
              <a:gd name="connsiteY3" fmla="*/ 656060 h 872842"/>
              <a:gd name="connsiteX4" fmla="*/ 1002 w 6348776"/>
              <a:gd name="connsiteY4" fmla="*/ 805578 h 872842"/>
              <a:gd name="connsiteX5" fmla="*/ 537322 w 6348776"/>
              <a:gd name="connsiteY5" fmla="*/ 864529 h 872842"/>
              <a:gd name="connsiteX6" fmla="*/ 2246196 w 6348776"/>
              <a:gd name="connsiteY6" fmla="*/ 631996 h 872842"/>
              <a:gd name="connsiteX7" fmla="*/ 3641859 w 6348776"/>
              <a:gd name="connsiteY7" fmla="*/ 439491 h 872842"/>
              <a:gd name="connsiteX8" fmla="*/ 5157838 w 6348776"/>
              <a:gd name="connsiteY8" fmla="*/ 222923 h 872842"/>
              <a:gd name="connsiteX9" fmla="*/ 6048175 w 6348776"/>
              <a:gd name="connsiteY9" fmla="*/ 78544 h 872842"/>
              <a:gd name="connsiteX10" fmla="*/ 6288806 w 6348776"/>
              <a:gd name="connsiteY10" fmla="*/ 6354 h 872842"/>
              <a:gd name="connsiteX11" fmla="*/ 5037522 w 6348776"/>
              <a:gd name="connsiteY11" fmla="*/ 6354 h 872842"/>
              <a:gd name="connsiteX12" fmla="*/ 4147185 w 6348776"/>
              <a:gd name="connsiteY12" fmla="*/ 30418 h 872842"/>
              <a:gd name="connsiteX13" fmla="*/ 3553472 w 6348776"/>
              <a:gd name="connsiteY13" fmla="*/ 24889 h 872842"/>
              <a:gd name="connsiteX0" fmla="*/ 3553480 w 6348784"/>
              <a:gd name="connsiteY0" fmla="*/ 24889 h 870613"/>
              <a:gd name="connsiteX1" fmla="*/ 3108894 w 6348784"/>
              <a:gd name="connsiteY1" fmla="*/ 207738 h 870613"/>
              <a:gd name="connsiteX2" fmla="*/ 1764941 w 6348784"/>
              <a:gd name="connsiteY2" fmla="*/ 535744 h 870613"/>
              <a:gd name="connsiteX3" fmla="*/ 633972 w 6348784"/>
              <a:gd name="connsiteY3" fmla="*/ 656060 h 870613"/>
              <a:gd name="connsiteX4" fmla="*/ 1010 w 6348784"/>
              <a:gd name="connsiteY4" fmla="*/ 805578 h 870613"/>
              <a:gd name="connsiteX5" fmla="*/ 537330 w 6348784"/>
              <a:gd name="connsiteY5" fmla="*/ 864529 h 870613"/>
              <a:gd name="connsiteX6" fmla="*/ 2258041 w 6348784"/>
              <a:gd name="connsiteY6" fmla="*/ 667506 h 870613"/>
              <a:gd name="connsiteX7" fmla="*/ 3641867 w 6348784"/>
              <a:gd name="connsiteY7" fmla="*/ 439491 h 870613"/>
              <a:gd name="connsiteX8" fmla="*/ 5157846 w 6348784"/>
              <a:gd name="connsiteY8" fmla="*/ 222923 h 870613"/>
              <a:gd name="connsiteX9" fmla="*/ 6048183 w 6348784"/>
              <a:gd name="connsiteY9" fmla="*/ 78544 h 870613"/>
              <a:gd name="connsiteX10" fmla="*/ 6288814 w 6348784"/>
              <a:gd name="connsiteY10" fmla="*/ 6354 h 870613"/>
              <a:gd name="connsiteX11" fmla="*/ 5037530 w 6348784"/>
              <a:gd name="connsiteY11" fmla="*/ 6354 h 870613"/>
              <a:gd name="connsiteX12" fmla="*/ 4147193 w 6348784"/>
              <a:gd name="connsiteY12" fmla="*/ 30418 h 870613"/>
              <a:gd name="connsiteX13" fmla="*/ 3553480 w 6348784"/>
              <a:gd name="connsiteY13" fmla="*/ 24889 h 8706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348784" h="870613">
                <a:moveTo>
                  <a:pt x="3553480" y="24889"/>
                </a:moveTo>
                <a:cubicBezTo>
                  <a:pt x="3454605" y="82879"/>
                  <a:pt x="3406984" y="122596"/>
                  <a:pt x="3108894" y="207738"/>
                </a:cubicBezTo>
                <a:cubicBezTo>
                  <a:pt x="2810804" y="292880"/>
                  <a:pt x="2177428" y="461024"/>
                  <a:pt x="1764941" y="535744"/>
                </a:cubicBezTo>
                <a:cubicBezTo>
                  <a:pt x="1352454" y="610464"/>
                  <a:pt x="927961" y="611088"/>
                  <a:pt x="633972" y="656060"/>
                </a:cubicBezTo>
                <a:cubicBezTo>
                  <a:pt x="339984" y="701032"/>
                  <a:pt x="17117" y="770833"/>
                  <a:pt x="1010" y="805578"/>
                </a:cubicBezTo>
                <a:cubicBezTo>
                  <a:pt x="-15097" y="840323"/>
                  <a:pt x="161158" y="887541"/>
                  <a:pt x="537330" y="864529"/>
                </a:cubicBezTo>
                <a:cubicBezTo>
                  <a:pt x="913502" y="841517"/>
                  <a:pt x="1740618" y="738346"/>
                  <a:pt x="2258041" y="667506"/>
                </a:cubicBezTo>
                <a:lnTo>
                  <a:pt x="3641867" y="439491"/>
                </a:lnTo>
                <a:lnTo>
                  <a:pt x="5157846" y="222923"/>
                </a:lnTo>
                <a:cubicBezTo>
                  <a:pt x="5558899" y="162765"/>
                  <a:pt x="5859688" y="114639"/>
                  <a:pt x="6048183" y="78544"/>
                </a:cubicBezTo>
                <a:cubicBezTo>
                  <a:pt x="6236678" y="42449"/>
                  <a:pt x="6457256" y="18386"/>
                  <a:pt x="6288814" y="6354"/>
                </a:cubicBezTo>
                <a:cubicBezTo>
                  <a:pt x="6120372" y="-5678"/>
                  <a:pt x="5394467" y="2343"/>
                  <a:pt x="5037530" y="6354"/>
                </a:cubicBezTo>
                <a:cubicBezTo>
                  <a:pt x="4680593" y="10365"/>
                  <a:pt x="4375793" y="22397"/>
                  <a:pt x="4147193" y="30418"/>
                </a:cubicBezTo>
                <a:cubicBezTo>
                  <a:pt x="3918593" y="38439"/>
                  <a:pt x="3669785" y="56973"/>
                  <a:pt x="3553480" y="2488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7D518EE4-E262-4800-8F25-2CBB5F9302C1}"/>
              </a:ext>
            </a:extLst>
          </p:cNvPr>
          <p:cNvSpPr/>
          <p:nvPr/>
        </p:nvSpPr>
        <p:spPr>
          <a:xfrm rot="13743853" flipH="1">
            <a:off x="16665886" y="9157421"/>
            <a:ext cx="74984" cy="1053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BCA601B2-C267-41FC-BABA-58868E83B4F4}"/>
              </a:ext>
            </a:extLst>
          </p:cNvPr>
          <p:cNvSpPr/>
          <p:nvPr/>
        </p:nvSpPr>
        <p:spPr>
          <a:xfrm rot="9853143">
            <a:off x="15584049" y="9625880"/>
            <a:ext cx="53183" cy="472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D847E85B-20A0-4555-B815-062074DB346E}"/>
              </a:ext>
            </a:extLst>
          </p:cNvPr>
          <p:cNvSpPr/>
          <p:nvPr/>
        </p:nvSpPr>
        <p:spPr>
          <a:xfrm rot="14416488" flipH="1">
            <a:off x="16212371" y="9327306"/>
            <a:ext cx="129337" cy="703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C4483F2B-82FE-4DD0-908E-87C439D13F80}"/>
              </a:ext>
            </a:extLst>
          </p:cNvPr>
          <p:cNvSpPr/>
          <p:nvPr/>
        </p:nvSpPr>
        <p:spPr>
          <a:xfrm rot="13616105" flipH="1">
            <a:off x="16905717" y="8887285"/>
            <a:ext cx="121102" cy="13547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85EEF543-D982-428B-8A7B-D725F4B96C4A}"/>
              </a:ext>
            </a:extLst>
          </p:cNvPr>
          <p:cNvSpPr/>
          <p:nvPr/>
        </p:nvSpPr>
        <p:spPr>
          <a:xfrm rot="15199585" flipH="1">
            <a:off x="16012599" y="9141014"/>
            <a:ext cx="175021" cy="1642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16C3F08C-863C-47FE-BD2F-758D5AE92AF1}"/>
              </a:ext>
            </a:extLst>
          </p:cNvPr>
          <p:cNvSpPr/>
          <p:nvPr/>
        </p:nvSpPr>
        <p:spPr>
          <a:xfrm rot="8858338">
            <a:off x="16959923" y="10122292"/>
            <a:ext cx="171362" cy="1631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3DB090FC-037E-4D6F-AC41-21E4F8D3CC5A}"/>
              </a:ext>
            </a:extLst>
          </p:cNvPr>
          <p:cNvSpPr/>
          <p:nvPr/>
        </p:nvSpPr>
        <p:spPr>
          <a:xfrm rot="9183319">
            <a:off x="16399399" y="8961745"/>
            <a:ext cx="129562" cy="1054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75204CB7-A5B9-4B00-A777-3FB6A6CF5762}"/>
              </a:ext>
            </a:extLst>
          </p:cNvPr>
          <p:cNvSpPr/>
          <p:nvPr/>
        </p:nvSpPr>
        <p:spPr>
          <a:xfrm rot="15199585" flipH="1">
            <a:off x="14176166" y="8454113"/>
            <a:ext cx="98054" cy="567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1D0976DA-38BC-4811-BAD2-D58CADD4654E}"/>
              </a:ext>
            </a:extLst>
          </p:cNvPr>
          <p:cNvSpPr/>
          <p:nvPr/>
        </p:nvSpPr>
        <p:spPr>
          <a:xfrm rot="15199585" flipH="1">
            <a:off x="14244615" y="8302315"/>
            <a:ext cx="98054" cy="567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3AEE9104-4432-4A87-85D8-D1E3F5C6A958}"/>
              </a:ext>
            </a:extLst>
          </p:cNvPr>
          <p:cNvSpPr/>
          <p:nvPr/>
        </p:nvSpPr>
        <p:spPr>
          <a:xfrm rot="15199585" flipH="1">
            <a:off x="14346714" y="9017982"/>
            <a:ext cx="98054" cy="567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7F86D72B-A4EC-435C-8CBD-FBE5BFDDF59D}"/>
              </a:ext>
            </a:extLst>
          </p:cNvPr>
          <p:cNvSpPr/>
          <p:nvPr/>
        </p:nvSpPr>
        <p:spPr>
          <a:xfrm rot="15199585" flipH="1">
            <a:off x="14584268" y="8801221"/>
            <a:ext cx="47277" cy="361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FC93A698-1B91-40B2-9E02-7314AD0BCD2A}"/>
              </a:ext>
            </a:extLst>
          </p:cNvPr>
          <p:cNvSpPr/>
          <p:nvPr/>
        </p:nvSpPr>
        <p:spPr>
          <a:xfrm rot="9917099">
            <a:off x="14539140" y="9012415"/>
            <a:ext cx="82814" cy="851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3A87D605-512E-4576-9E74-AAE45BE75789}"/>
              </a:ext>
            </a:extLst>
          </p:cNvPr>
          <p:cNvSpPr/>
          <p:nvPr/>
        </p:nvSpPr>
        <p:spPr>
          <a:xfrm rot="8858338">
            <a:off x="16846443" y="9894520"/>
            <a:ext cx="171362" cy="1631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71" name="Rectangle 70">
            <a:extLst>
              <a:ext uri="{FF2B5EF4-FFF2-40B4-BE49-F238E27FC236}">
                <a16:creationId xmlns:a16="http://schemas.microsoft.com/office/drawing/2014/main" id="{930E51D8-9E33-4C01-B645-B175957C520D}"/>
              </a:ext>
            </a:extLst>
          </p:cNvPr>
          <p:cNvSpPr/>
          <p:nvPr/>
        </p:nvSpPr>
        <p:spPr>
          <a:xfrm rot="8656240">
            <a:off x="13335138" y="10911960"/>
            <a:ext cx="258347" cy="74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FE5AF23A-7C6B-4812-B4BF-FAB53A0B4554}"/>
              </a:ext>
            </a:extLst>
          </p:cNvPr>
          <p:cNvSpPr/>
          <p:nvPr/>
        </p:nvSpPr>
        <p:spPr>
          <a:xfrm rot="9271791">
            <a:off x="14825224" y="10353582"/>
            <a:ext cx="147952" cy="1362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Rectangle 72">
            <a:extLst>
              <a:ext uri="{FF2B5EF4-FFF2-40B4-BE49-F238E27FC236}">
                <a16:creationId xmlns:a16="http://schemas.microsoft.com/office/drawing/2014/main" id="{EC2E0FE8-5AAC-4C71-BACC-F6C0F21CD1EF}"/>
              </a:ext>
            </a:extLst>
          </p:cNvPr>
          <p:cNvSpPr/>
          <p:nvPr/>
        </p:nvSpPr>
        <p:spPr>
          <a:xfrm rot="13644464">
            <a:off x="13503182" y="11160951"/>
            <a:ext cx="227176" cy="842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Rectangle 74">
            <a:extLst>
              <a:ext uri="{FF2B5EF4-FFF2-40B4-BE49-F238E27FC236}">
                <a16:creationId xmlns:a16="http://schemas.microsoft.com/office/drawing/2014/main" id="{BBDF4009-D3C7-4FA1-A161-E6009A910FFB}"/>
              </a:ext>
            </a:extLst>
          </p:cNvPr>
          <p:cNvSpPr/>
          <p:nvPr/>
        </p:nvSpPr>
        <p:spPr>
          <a:xfrm rot="9570660">
            <a:off x="13624795" y="10743279"/>
            <a:ext cx="344949" cy="703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Rectangle 75">
            <a:extLst>
              <a:ext uri="{FF2B5EF4-FFF2-40B4-BE49-F238E27FC236}">
                <a16:creationId xmlns:a16="http://schemas.microsoft.com/office/drawing/2014/main" id="{C2F26667-EDFE-49DB-8D6F-90EB5CF35657}"/>
              </a:ext>
            </a:extLst>
          </p:cNvPr>
          <p:cNvSpPr/>
          <p:nvPr/>
        </p:nvSpPr>
        <p:spPr>
          <a:xfrm rot="9548829">
            <a:off x="15188833" y="9841686"/>
            <a:ext cx="267146" cy="1095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Rectangle 76">
            <a:extLst>
              <a:ext uri="{FF2B5EF4-FFF2-40B4-BE49-F238E27FC236}">
                <a16:creationId xmlns:a16="http://schemas.microsoft.com/office/drawing/2014/main" id="{327B1B47-4005-465B-87C7-79B3EC993C3C}"/>
              </a:ext>
            </a:extLst>
          </p:cNvPr>
          <p:cNvSpPr/>
          <p:nvPr/>
        </p:nvSpPr>
        <p:spPr>
          <a:xfrm rot="14964136">
            <a:off x="14373955" y="10550065"/>
            <a:ext cx="294563" cy="1183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78" name="Group 77">
            <a:extLst>
              <a:ext uri="{FF2B5EF4-FFF2-40B4-BE49-F238E27FC236}">
                <a16:creationId xmlns:a16="http://schemas.microsoft.com/office/drawing/2014/main" id="{567CA9BA-0682-412B-AFEF-F74FF99C6B99}"/>
              </a:ext>
            </a:extLst>
          </p:cNvPr>
          <p:cNvGrpSpPr/>
          <p:nvPr/>
        </p:nvGrpSpPr>
        <p:grpSpPr>
          <a:xfrm rot="11696039">
            <a:off x="14167804" y="10658576"/>
            <a:ext cx="285704" cy="245847"/>
            <a:chOff x="2304357" y="2005557"/>
            <a:chExt cx="112546" cy="100331"/>
          </a:xfrm>
        </p:grpSpPr>
        <p:sp>
          <p:nvSpPr>
            <p:cNvPr id="79" name="Rectangle 78">
              <a:extLst>
                <a:ext uri="{FF2B5EF4-FFF2-40B4-BE49-F238E27FC236}">
                  <a16:creationId xmlns:a16="http://schemas.microsoft.com/office/drawing/2014/main" id="{42B6ED51-ECCE-4192-8592-5B132D076400}"/>
                </a:ext>
              </a:extLst>
            </p:cNvPr>
            <p:cNvSpPr/>
            <p:nvPr/>
          </p:nvSpPr>
          <p:spPr>
            <a:xfrm rot="3719845">
              <a:off x="2355103" y="2044089"/>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Rectangle 79">
              <a:extLst>
                <a:ext uri="{FF2B5EF4-FFF2-40B4-BE49-F238E27FC236}">
                  <a16:creationId xmlns:a16="http://schemas.microsoft.com/office/drawing/2014/main" id="{A436361C-BFA6-450A-8B43-BF993CF706AD}"/>
                </a:ext>
              </a:extLst>
            </p:cNvPr>
            <p:cNvSpPr/>
            <p:nvPr/>
          </p:nvSpPr>
          <p:spPr>
            <a:xfrm rot="19919845">
              <a:off x="2304357" y="2028977"/>
              <a:ext cx="100331" cy="232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1" name="Rectangle 80">
            <a:extLst>
              <a:ext uri="{FF2B5EF4-FFF2-40B4-BE49-F238E27FC236}">
                <a16:creationId xmlns:a16="http://schemas.microsoft.com/office/drawing/2014/main" id="{A171CE06-C269-4A1C-8015-03B91A4C3743}"/>
              </a:ext>
            </a:extLst>
          </p:cNvPr>
          <p:cNvSpPr/>
          <p:nvPr/>
        </p:nvSpPr>
        <p:spPr>
          <a:xfrm rot="13689484">
            <a:off x="13251464" y="11054658"/>
            <a:ext cx="227176" cy="842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8A95144D-AB31-48A1-A4F9-37499255EE9B}"/>
              </a:ext>
            </a:extLst>
          </p:cNvPr>
          <p:cNvSpPr/>
          <p:nvPr/>
        </p:nvSpPr>
        <p:spPr>
          <a:xfrm rot="4080750">
            <a:off x="15390276" y="9723188"/>
            <a:ext cx="223006" cy="3995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Rectangle 82">
            <a:extLst>
              <a:ext uri="{FF2B5EF4-FFF2-40B4-BE49-F238E27FC236}">
                <a16:creationId xmlns:a16="http://schemas.microsoft.com/office/drawing/2014/main" id="{11964D27-0097-46EE-9007-7BEBAE25DFDB}"/>
              </a:ext>
            </a:extLst>
          </p:cNvPr>
          <p:cNvSpPr/>
          <p:nvPr/>
        </p:nvSpPr>
        <p:spPr>
          <a:xfrm rot="15103427">
            <a:off x="15955135" y="9428390"/>
            <a:ext cx="398054" cy="10692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27681696-2020-41B0-8404-92BE80E0273E}"/>
              </a:ext>
            </a:extLst>
          </p:cNvPr>
          <p:cNvSpPr/>
          <p:nvPr/>
        </p:nvSpPr>
        <p:spPr>
          <a:xfrm rot="15199585" flipH="1">
            <a:off x="15417782" y="9669389"/>
            <a:ext cx="47277" cy="361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Rectangle 84">
            <a:extLst>
              <a:ext uri="{FF2B5EF4-FFF2-40B4-BE49-F238E27FC236}">
                <a16:creationId xmlns:a16="http://schemas.microsoft.com/office/drawing/2014/main" id="{C82948E7-8DFF-4C7B-A31C-C77A5DF89E8A}"/>
              </a:ext>
            </a:extLst>
          </p:cNvPr>
          <p:cNvSpPr/>
          <p:nvPr/>
        </p:nvSpPr>
        <p:spPr>
          <a:xfrm rot="14947601" flipH="1">
            <a:off x="16011381" y="9601037"/>
            <a:ext cx="84387" cy="5653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Rectangle 85">
            <a:extLst>
              <a:ext uri="{FF2B5EF4-FFF2-40B4-BE49-F238E27FC236}">
                <a16:creationId xmlns:a16="http://schemas.microsoft.com/office/drawing/2014/main" id="{9B814B5E-428E-4900-88DD-BE9D920F0273}"/>
              </a:ext>
            </a:extLst>
          </p:cNvPr>
          <p:cNvSpPr/>
          <p:nvPr/>
        </p:nvSpPr>
        <p:spPr>
          <a:xfrm rot="16400119">
            <a:off x="13661635" y="10373891"/>
            <a:ext cx="190319" cy="1298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Rectangle 86">
            <a:extLst>
              <a:ext uri="{FF2B5EF4-FFF2-40B4-BE49-F238E27FC236}">
                <a16:creationId xmlns:a16="http://schemas.microsoft.com/office/drawing/2014/main" id="{CCB850F7-8EBE-4A36-B041-00798E728242}"/>
              </a:ext>
            </a:extLst>
          </p:cNvPr>
          <p:cNvSpPr/>
          <p:nvPr/>
        </p:nvSpPr>
        <p:spPr>
          <a:xfrm rot="9889910">
            <a:off x="14248535" y="10600380"/>
            <a:ext cx="105153" cy="3160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Rectangle 87">
            <a:extLst>
              <a:ext uri="{FF2B5EF4-FFF2-40B4-BE49-F238E27FC236}">
                <a16:creationId xmlns:a16="http://schemas.microsoft.com/office/drawing/2014/main" id="{76932003-E5EC-434F-B4F8-CBDC7AA70A08}"/>
              </a:ext>
            </a:extLst>
          </p:cNvPr>
          <p:cNvSpPr/>
          <p:nvPr/>
        </p:nvSpPr>
        <p:spPr>
          <a:xfrm rot="17452798">
            <a:off x="14003144" y="10179741"/>
            <a:ext cx="190319" cy="1298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Rectangle 88">
            <a:extLst>
              <a:ext uri="{FF2B5EF4-FFF2-40B4-BE49-F238E27FC236}">
                <a16:creationId xmlns:a16="http://schemas.microsoft.com/office/drawing/2014/main" id="{E13196E1-E797-4511-AA37-1AEC50C833C0}"/>
              </a:ext>
            </a:extLst>
          </p:cNvPr>
          <p:cNvSpPr/>
          <p:nvPr/>
        </p:nvSpPr>
        <p:spPr>
          <a:xfrm rot="17452798">
            <a:off x="13677856" y="10101474"/>
            <a:ext cx="190319" cy="1298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Rectangle 89">
            <a:extLst>
              <a:ext uri="{FF2B5EF4-FFF2-40B4-BE49-F238E27FC236}">
                <a16:creationId xmlns:a16="http://schemas.microsoft.com/office/drawing/2014/main" id="{F398EBCA-C83B-4883-851D-08347E9626C5}"/>
              </a:ext>
            </a:extLst>
          </p:cNvPr>
          <p:cNvSpPr/>
          <p:nvPr/>
        </p:nvSpPr>
        <p:spPr>
          <a:xfrm rot="20201075">
            <a:off x="13837222" y="10819799"/>
            <a:ext cx="162655" cy="5564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Rectangle 90">
            <a:extLst>
              <a:ext uri="{FF2B5EF4-FFF2-40B4-BE49-F238E27FC236}">
                <a16:creationId xmlns:a16="http://schemas.microsoft.com/office/drawing/2014/main" id="{AED3314C-EB4B-4461-9EFF-5E248F15FCEB}"/>
              </a:ext>
            </a:extLst>
          </p:cNvPr>
          <p:cNvSpPr/>
          <p:nvPr/>
        </p:nvSpPr>
        <p:spPr>
          <a:xfrm rot="14564139" flipH="1">
            <a:off x="13740571" y="10859295"/>
            <a:ext cx="64306" cy="723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Rectangle 91">
            <a:extLst>
              <a:ext uri="{FF2B5EF4-FFF2-40B4-BE49-F238E27FC236}">
                <a16:creationId xmlns:a16="http://schemas.microsoft.com/office/drawing/2014/main" id="{7C90B1DD-56EB-48F0-B10B-3B91E360EB23}"/>
              </a:ext>
            </a:extLst>
          </p:cNvPr>
          <p:cNvSpPr/>
          <p:nvPr/>
        </p:nvSpPr>
        <p:spPr>
          <a:xfrm rot="8700426">
            <a:off x="17031133" y="9496913"/>
            <a:ext cx="190742" cy="12178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Rectangle 92">
            <a:extLst>
              <a:ext uri="{FF2B5EF4-FFF2-40B4-BE49-F238E27FC236}">
                <a16:creationId xmlns:a16="http://schemas.microsoft.com/office/drawing/2014/main" id="{92BAD614-97E4-40A8-979B-56504F951368}"/>
              </a:ext>
            </a:extLst>
          </p:cNvPr>
          <p:cNvSpPr/>
          <p:nvPr/>
        </p:nvSpPr>
        <p:spPr>
          <a:xfrm rot="8491488">
            <a:off x="16649588" y="9482782"/>
            <a:ext cx="266974" cy="1502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Rectangle 93">
            <a:extLst>
              <a:ext uri="{FF2B5EF4-FFF2-40B4-BE49-F238E27FC236}">
                <a16:creationId xmlns:a16="http://schemas.microsoft.com/office/drawing/2014/main" id="{977BB86A-064D-4BFA-8584-B785A9B3A6FD}"/>
              </a:ext>
            </a:extLst>
          </p:cNvPr>
          <p:cNvSpPr/>
          <p:nvPr/>
        </p:nvSpPr>
        <p:spPr>
          <a:xfrm rot="13667684">
            <a:off x="16633417" y="8939092"/>
            <a:ext cx="303414" cy="9708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Rectangle 94">
            <a:extLst>
              <a:ext uri="{FF2B5EF4-FFF2-40B4-BE49-F238E27FC236}">
                <a16:creationId xmlns:a16="http://schemas.microsoft.com/office/drawing/2014/main" id="{7833CD76-C18F-4B4D-945E-BCCA07A758D0}"/>
              </a:ext>
            </a:extLst>
          </p:cNvPr>
          <p:cNvSpPr/>
          <p:nvPr/>
        </p:nvSpPr>
        <p:spPr>
          <a:xfrm rot="14416488" flipH="1">
            <a:off x="16283882" y="9491394"/>
            <a:ext cx="94653" cy="8342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Rectangle 95">
            <a:extLst>
              <a:ext uri="{FF2B5EF4-FFF2-40B4-BE49-F238E27FC236}">
                <a16:creationId xmlns:a16="http://schemas.microsoft.com/office/drawing/2014/main" id="{F47B34C9-C5BD-4C3F-BBBE-4705205E7844}"/>
              </a:ext>
            </a:extLst>
          </p:cNvPr>
          <p:cNvSpPr/>
          <p:nvPr/>
        </p:nvSpPr>
        <p:spPr>
          <a:xfrm rot="14935747" flipH="1">
            <a:off x="15706663" y="9677088"/>
            <a:ext cx="138651" cy="1121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Rectangle 96">
            <a:extLst>
              <a:ext uri="{FF2B5EF4-FFF2-40B4-BE49-F238E27FC236}">
                <a16:creationId xmlns:a16="http://schemas.microsoft.com/office/drawing/2014/main" id="{20A03791-5B55-4887-AAAE-D0ADDDD30851}"/>
              </a:ext>
            </a:extLst>
          </p:cNvPr>
          <p:cNvSpPr/>
          <p:nvPr/>
        </p:nvSpPr>
        <p:spPr>
          <a:xfrm rot="15199585" flipH="1">
            <a:off x="13979622" y="10376175"/>
            <a:ext cx="85571" cy="1485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Rectangle 97">
            <a:extLst>
              <a:ext uri="{FF2B5EF4-FFF2-40B4-BE49-F238E27FC236}">
                <a16:creationId xmlns:a16="http://schemas.microsoft.com/office/drawing/2014/main" id="{24E166FC-5084-4D2B-8713-466F702B8EC8}"/>
              </a:ext>
            </a:extLst>
          </p:cNvPr>
          <p:cNvSpPr/>
          <p:nvPr/>
        </p:nvSpPr>
        <p:spPr>
          <a:xfrm rot="13900697" flipH="1">
            <a:off x="13789960" y="11008525"/>
            <a:ext cx="114157" cy="2444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9" name="Group 98">
            <a:extLst>
              <a:ext uri="{FF2B5EF4-FFF2-40B4-BE49-F238E27FC236}">
                <a16:creationId xmlns:a16="http://schemas.microsoft.com/office/drawing/2014/main" id="{A1E4FB7A-F6A5-4EDB-B36C-A704CCA90184}"/>
              </a:ext>
            </a:extLst>
          </p:cNvPr>
          <p:cNvGrpSpPr/>
          <p:nvPr/>
        </p:nvGrpSpPr>
        <p:grpSpPr>
          <a:xfrm rot="15003024">
            <a:off x="13301023" y="10324369"/>
            <a:ext cx="244315" cy="345240"/>
            <a:chOff x="3285306" y="13191307"/>
            <a:chExt cx="390525" cy="735062"/>
          </a:xfrm>
        </p:grpSpPr>
        <p:sp>
          <p:nvSpPr>
            <p:cNvPr id="100" name="Rectangle 99">
              <a:extLst>
                <a:ext uri="{FF2B5EF4-FFF2-40B4-BE49-F238E27FC236}">
                  <a16:creationId xmlns:a16="http://schemas.microsoft.com/office/drawing/2014/main" id="{0146AA44-449D-44BC-8D53-6B36DD2A9E2B}"/>
                </a:ext>
              </a:extLst>
            </p:cNvPr>
            <p:cNvSpPr/>
            <p:nvPr/>
          </p:nvSpPr>
          <p:spPr>
            <a:xfrm rot="16200000">
              <a:off x="3113038" y="13363575"/>
              <a:ext cx="735062" cy="39052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01" name="Straight Connector 100">
              <a:extLst>
                <a:ext uri="{FF2B5EF4-FFF2-40B4-BE49-F238E27FC236}">
                  <a16:creationId xmlns:a16="http://schemas.microsoft.com/office/drawing/2014/main" id="{9FD81005-9114-4381-8C34-554A2ACF13D4}"/>
                </a:ext>
              </a:extLst>
            </p:cNvPr>
            <p:cNvCxnSpPr>
              <a:cxnSpLocks noChangeAspect="1"/>
            </p:cNvCxnSpPr>
            <p:nvPr/>
          </p:nvCxnSpPr>
          <p:spPr>
            <a:xfrm flipH="1">
              <a:off x="3476625" y="13260780"/>
              <a:ext cx="3945" cy="587709"/>
            </a:xfrm>
            <a:prstGeom prst="line">
              <a:avLst/>
            </a:prstGeom>
            <a:ln w="50800">
              <a:solidFill>
                <a:schemeClr val="bg1"/>
              </a:solidFill>
            </a:ln>
          </p:spPr>
          <p:style>
            <a:lnRef idx="1">
              <a:schemeClr val="accent1"/>
            </a:lnRef>
            <a:fillRef idx="0">
              <a:schemeClr val="accent1"/>
            </a:fillRef>
            <a:effectRef idx="0">
              <a:schemeClr val="accent1"/>
            </a:effectRef>
            <a:fontRef idx="minor">
              <a:schemeClr val="tx1"/>
            </a:fontRef>
          </p:style>
        </p:cxnSp>
        <p:sp>
          <p:nvSpPr>
            <p:cNvPr id="102" name="Freeform 150">
              <a:extLst>
                <a:ext uri="{FF2B5EF4-FFF2-40B4-BE49-F238E27FC236}">
                  <a16:creationId xmlns:a16="http://schemas.microsoft.com/office/drawing/2014/main" id="{D4326834-C56F-4279-8F7D-5730AF101B56}"/>
                </a:ext>
              </a:extLst>
            </p:cNvPr>
            <p:cNvSpPr>
              <a:spLocks noChangeAspect="1"/>
            </p:cNvSpPr>
            <p:nvPr/>
          </p:nvSpPr>
          <p:spPr>
            <a:xfrm>
              <a:off x="3355180" y="13432631"/>
              <a:ext cx="250040" cy="0"/>
            </a:xfrm>
            <a:custGeom>
              <a:avLst/>
              <a:gdLst>
                <a:gd name="connsiteX0" fmla="*/ 0 w 252413"/>
                <a:gd name="connsiteY0" fmla="*/ 0 h 4763"/>
                <a:gd name="connsiteX1" fmla="*/ 252413 w 252413"/>
                <a:gd name="connsiteY1" fmla="*/ 4763 h 4763"/>
                <a:gd name="connsiteX0" fmla="*/ 0 w 9906"/>
                <a:gd name="connsiteY0" fmla="*/ 0 h 0"/>
                <a:gd name="connsiteX1" fmla="*/ 9906 w 9906"/>
                <a:gd name="connsiteY1" fmla="*/ 0 h 0"/>
              </a:gdLst>
              <a:ahLst/>
              <a:cxnLst>
                <a:cxn ang="0">
                  <a:pos x="connsiteX0" y="connsiteY0"/>
                </a:cxn>
                <a:cxn ang="0">
                  <a:pos x="connsiteX1" y="connsiteY1"/>
                </a:cxn>
              </a:cxnLst>
              <a:rect l="l" t="t" r="r" b="b"/>
              <a:pathLst>
                <a:path w="9906">
                  <a:moveTo>
                    <a:pt x="0" y="0"/>
                  </a:moveTo>
                  <a:lnTo>
                    <a:pt x="9906" y="0"/>
                  </a:lnTo>
                </a:path>
              </a:pathLst>
            </a:custGeom>
            <a:noFill/>
            <a:ln w="508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6" name="Freeform 155">
            <a:extLst>
              <a:ext uri="{FF2B5EF4-FFF2-40B4-BE49-F238E27FC236}">
                <a16:creationId xmlns:a16="http://schemas.microsoft.com/office/drawing/2014/main" id="{6AA9B7DF-A180-48B4-BE47-9D86E98349CA}"/>
              </a:ext>
            </a:extLst>
          </p:cNvPr>
          <p:cNvSpPr/>
          <p:nvPr/>
        </p:nvSpPr>
        <p:spPr>
          <a:xfrm rot="11696039">
            <a:off x="14087854" y="10805952"/>
            <a:ext cx="490639" cy="566332"/>
          </a:xfrm>
          <a:custGeom>
            <a:avLst/>
            <a:gdLst>
              <a:gd name="connsiteX0" fmla="*/ 285750 w 285750"/>
              <a:gd name="connsiteY0" fmla="*/ 0 h 254794"/>
              <a:gd name="connsiteX1" fmla="*/ 111919 w 285750"/>
              <a:gd name="connsiteY1" fmla="*/ 95250 h 254794"/>
              <a:gd name="connsiteX2" fmla="*/ 147638 w 285750"/>
              <a:gd name="connsiteY2" fmla="*/ 169069 h 254794"/>
              <a:gd name="connsiteX3" fmla="*/ 0 w 285750"/>
              <a:gd name="connsiteY3" fmla="*/ 254794 h 254794"/>
            </a:gdLst>
            <a:ahLst/>
            <a:cxnLst>
              <a:cxn ang="0">
                <a:pos x="connsiteX0" y="connsiteY0"/>
              </a:cxn>
              <a:cxn ang="0">
                <a:pos x="connsiteX1" y="connsiteY1"/>
              </a:cxn>
              <a:cxn ang="0">
                <a:pos x="connsiteX2" y="connsiteY2"/>
              </a:cxn>
              <a:cxn ang="0">
                <a:pos x="connsiteX3" y="connsiteY3"/>
              </a:cxn>
            </a:cxnLst>
            <a:rect l="l" t="t" r="r" b="b"/>
            <a:pathLst>
              <a:path w="285750" h="254794">
                <a:moveTo>
                  <a:pt x="285750" y="0"/>
                </a:moveTo>
                <a:lnTo>
                  <a:pt x="111919" y="95250"/>
                </a:lnTo>
                <a:lnTo>
                  <a:pt x="147638" y="169069"/>
                </a:lnTo>
                <a:lnTo>
                  <a:pt x="0" y="254794"/>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157">
            <a:extLst>
              <a:ext uri="{FF2B5EF4-FFF2-40B4-BE49-F238E27FC236}">
                <a16:creationId xmlns:a16="http://schemas.microsoft.com/office/drawing/2014/main" id="{A3FE02B6-166A-4396-90B1-99AC63132CC4}"/>
              </a:ext>
            </a:extLst>
          </p:cNvPr>
          <p:cNvSpPr/>
          <p:nvPr/>
        </p:nvSpPr>
        <p:spPr>
          <a:xfrm rot="11696039">
            <a:off x="15090248" y="9763973"/>
            <a:ext cx="106306" cy="211712"/>
          </a:xfrm>
          <a:custGeom>
            <a:avLst/>
            <a:gdLst>
              <a:gd name="connsiteX0" fmla="*/ 0 w 61913"/>
              <a:gd name="connsiteY0" fmla="*/ 0 h 95250"/>
              <a:gd name="connsiteX1" fmla="*/ 61913 w 61913"/>
              <a:gd name="connsiteY1" fmla="*/ 64294 h 95250"/>
              <a:gd name="connsiteX2" fmla="*/ 21431 w 61913"/>
              <a:gd name="connsiteY2" fmla="*/ 95250 h 95250"/>
            </a:gdLst>
            <a:ahLst/>
            <a:cxnLst>
              <a:cxn ang="0">
                <a:pos x="connsiteX0" y="connsiteY0"/>
              </a:cxn>
              <a:cxn ang="0">
                <a:pos x="connsiteX1" y="connsiteY1"/>
              </a:cxn>
              <a:cxn ang="0">
                <a:pos x="connsiteX2" y="connsiteY2"/>
              </a:cxn>
            </a:cxnLst>
            <a:rect l="l" t="t" r="r" b="b"/>
            <a:pathLst>
              <a:path w="61913" h="95250">
                <a:moveTo>
                  <a:pt x="0" y="0"/>
                </a:moveTo>
                <a:lnTo>
                  <a:pt x="61913" y="64294"/>
                </a:lnTo>
                <a:lnTo>
                  <a:pt x="21431" y="9525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159">
            <a:extLst>
              <a:ext uri="{FF2B5EF4-FFF2-40B4-BE49-F238E27FC236}">
                <a16:creationId xmlns:a16="http://schemas.microsoft.com/office/drawing/2014/main" id="{CBAAE285-6A91-4BC0-ABBE-624638221408}"/>
              </a:ext>
            </a:extLst>
          </p:cNvPr>
          <p:cNvSpPr/>
          <p:nvPr/>
        </p:nvSpPr>
        <p:spPr>
          <a:xfrm rot="11696039">
            <a:off x="15133548" y="9558024"/>
            <a:ext cx="183989" cy="264642"/>
          </a:xfrm>
          <a:custGeom>
            <a:avLst/>
            <a:gdLst>
              <a:gd name="connsiteX0" fmla="*/ 40481 w 107156"/>
              <a:gd name="connsiteY0" fmla="*/ 0 h 119063"/>
              <a:gd name="connsiteX1" fmla="*/ 107156 w 107156"/>
              <a:gd name="connsiteY1" fmla="*/ 83344 h 119063"/>
              <a:gd name="connsiteX2" fmla="*/ 64294 w 107156"/>
              <a:gd name="connsiteY2" fmla="*/ 119063 h 119063"/>
              <a:gd name="connsiteX3" fmla="*/ 0 w 107156"/>
              <a:gd name="connsiteY3" fmla="*/ 40481 h 119063"/>
            </a:gdLst>
            <a:ahLst/>
            <a:cxnLst>
              <a:cxn ang="0">
                <a:pos x="connsiteX0" y="connsiteY0"/>
              </a:cxn>
              <a:cxn ang="0">
                <a:pos x="connsiteX1" y="connsiteY1"/>
              </a:cxn>
              <a:cxn ang="0">
                <a:pos x="connsiteX2" y="connsiteY2"/>
              </a:cxn>
              <a:cxn ang="0">
                <a:pos x="connsiteX3" y="connsiteY3"/>
              </a:cxn>
            </a:cxnLst>
            <a:rect l="l" t="t" r="r" b="b"/>
            <a:pathLst>
              <a:path w="107156" h="119063">
                <a:moveTo>
                  <a:pt x="40481" y="0"/>
                </a:moveTo>
                <a:lnTo>
                  <a:pt x="107156" y="83344"/>
                </a:lnTo>
                <a:lnTo>
                  <a:pt x="64294" y="119063"/>
                </a:lnTo>
                <a:lnTo>
                  <a:pt x="0" y="40481"/>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160">
            <a:extLst>
              <a:ext uri="{FF2B5EF4-FFF2-40B4-BE49-F238E27FC236}">
                <a16:creationId xmlns:a16="http://schemas.microsoft.com/office/drawing/2014/main" id="{08EEC2AB-EB68-4F25-AF66-ED6C8D0775B6}"/>
              </a:ext>
            </a:extLst>
          </p:cNvPr>
          <p:cNvSpPr/>
          <p:nvPr/>
        </p:nvSpPr>
        <p:spPr>
          <a:xfrm rot="11696039">
            <a:off x="15293058" y="9488841"/>
            <a:ext cx="184431" cy="148199"/>
          </a:xfrm>
          <a:custGeom>
            <a:avLst/>
            <a:gdLst>
              <a:gd name="connsiteX0" fmla="*/ 0 w 80963"/>
              <a:gd name="connsiteY0" fmla="*/ 66675 h 66675"/>
              <a:gd name="connsiteX1" fmla="*/ 80963 w 80963"/>
              <a:gd name="connsiteY1" fmla="*/ 0 h 66675"/>
            </a:gdLst>
            <a:ahLst/>
            <a:cxnLst>
              <a:cxn ang="0">
                <a:pos x="connsiteX0" y="connsiteY0"/>
              </a:cxn>
              <a:cxn ang="0">
                <a:pos x="connsiteX1" y="connsiteY1"/>
              </a:cxn>
            </a:cxnLst>
            <a:rect l="l" t="t" r="r" b="b"/>
            <a:pathLst>
              <a:path w="80963" h="66675">
                <a:moveTo>
                  <a:pt x="0" y="66675"/>
                </a:moveTo>
                <a:lnTo>
                  <a:pt x="80963" y="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161">
            <a:extLst>
              <a:ext uri="{FF2B5EF4-FFF2-40B4-BE49-F238E27FC236}">
                <a16:creationId xmlns:a16="http://schemas.microsoft.com/office/drawing/2014/main" id="{4C977368-9423-439F-8096-DC2F7F6DCFFE}"/>
              </a:ext>
            </a:extLst>
          </p:cNvPr>
          <p:cNvSpPr/>
          <p:nvPr/>
        </p:nvSpPr>
        <p:spPr>
          <a:xfrm rot="11696039">
            <a:off x="15874150" y="8985811"/>
            <a:ext cx="196255" cy="375790"/>
          </a:xfrm>
          <a:custGeom>
            <a:avLst/>
            <a:gdLst>
              <a:gd name="connsiteX0" fmla="*/ 40482 w 114300"/>
              <a:gd name="connsiteY0" fmla="*/ 0 h 169069"/>
              <a:gd name="connsiteX1" fmla="*/ 114300 w 114300"/>
              <a:gd name="connsiteY1" fmla="*/ 145257 h 169069"/>
              <a:gd name="connsiteX2" fmla="*/ 64294 w 114300"/>
              <a:gd name="connsiteY2" fmla="*/ 169069 h 169069"/>
              <a:gd name="connsiteX3" fmla="*/ 0 w 114300"/>
              <a:gd name="connsiteY3" fmla="*/ 116682 h 169069"/>
            </a:gdLst>
            <a:ahLst/>
            <a:cxnLst>
              <a:cxn ang="0">
                <a:pos x="connsiteX0" y="connsiteY0"/>
              </a:cxn>
              <a:cxn ang="0">
                <a:pos x="connsiteX1" y="connsiteY1"/>
              </a:cxn>
              <a:cxn ang="0">
                <a:pos x="connsiteX2" y="connsiteY2"/>
              </a:cxn>
              <a:cxn ang="0">
                <a:pos x="connsiteX3" y="connsiteY3"/>
              </a:cxn>
            </a:cxnLst>
            <a:rect l="l" t="t" r="r" b="b"/>
            <a:pathLst>
              <a:path w="114300" h="169069">
                <a:moveTo>
                  <a:pt x="40482" y="0"/>
                </a:moveTo>
                <a:lnTo>
                  <a:pt x="114300" y="145257"/>
                </a:lnTo>
                <a:lnTo>
                  <a:pt x="64294" y="169069"/>
                </a:lnTo>
                <a:lnTo>
                  <a:pt x="0" y="116682"/>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F9AC367B-68EC-4043-8BE7-FD6693436C94}"/>
              </a:ext>
            </a:extLst>
          </p:cNvPr>
          <p:cNvSpPr/>
          <p:nvPr/>
        </p:nvSpPr>
        <p:spPr>
          <a:xfrm rot="9858563">
            <a:off x="15614653" y="10045370"/>
            <a:ext cx="224634" cy="15377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179">
            <a:extLst>
              <a:ext uri="{FF2B5EF4-FFF2-40B4-BE49-F238E27FC236}">
                <a16:creationId xmlns:a16="http://schemas.microsoft.com/office/drawing/2014/main" id="{BD0C09D2-DC50-4E04-ABA7-DE525021B4B2}"/>
              </a:ext>
            </a:extLst>
          </p:cNvPr>
          <p:cNvSpPr/>
          <p:nvPr/>
        </p:nvSpPr>
        <p:spPr>
          <a:xfrm rot="12068115">
            <a:off x="14600866" y="7560591"/>
            <a:ext cx="2823691" cy="952706"/>
          </a:xfrm>
          <a:custGeom>
            <a:avLst/>
            <a:gdLst>
              <a:gd name="connsiteX0" fmla="*/ 0 w 1624013"/>
              <a:gd name="connsiteY0" fmla="*/ 214312 h 428625"/>
              <a:gd name="connsiteX1" fmla="*/ 247650 w 1624013"/>
              <a:gd name="connsiteY1" fmla="*/ 428625 h 428625"/>
              <a:gd name="connsiteX2" fmla="*/ 428625 w 1624013"/>
              <a:gd name="connsiteY2" fmla="*/ 323850 h 428625"/>
              <a:gd name="connsiteX3" fmla="*/ 604838 w 1624013"/>
              <a:gd name="connsiteY3" fmla="*/ 242887 h 428625"/>
              <a:gd name="connsiteX4" fmla="*/ 852488 w 1624013"/>
              <a:gd name="connsiteY4" fmla="*/ 180975 h 428625"/>
              <a:gd name="connsiteX5" fmla="*/ 1023938 w 1624013"/>
              <a:gd name="connsiteY5" fmla="*/ 133350 h 428625"/>
              <a:gd name="connsiteX6" fmla="*/ 1190625 w 1624013"/>
              <a:gd name="connsiteY6" fmla="*/ 90487 h 428625"/>
              <a:gd name="connsiteX7" fmla="*/ 1366838 w 1624013"/>
              <a:gd name="connsiteY7" fmla="*/ 38100 h 428625"/>
              <a:gd name="connsiteX8" fmla="*/ 1481138 w 1624013"/>
              <a:gd name="connsiteY8" fmla="*/ 0 h 428625"/>
              <a:gd name="connsiteX9" fmla="*/ 1624013 w 1624013"/>
              <a:gd name="connsiteY9" fmla="*/ 23812 h 428625"/>
              <a:gd name="connsiteX0" fmla="*/ 0 w 1602581"/>
              <a:gd name="connsiteY0" fmla="*/ 214312 h 428625"/>
              <a:gd name="connsiteX1" fmla="*/ 247650 w 1602581"/>
              <a:gd name="connsiteY1" fmla="*/ 428625 h 428625"/>
              <a:gd name="connsiteX2" fmla="*/ 428625 w 1602581"/>
              <a:gd name="connsiteY2" fmla="*/ 323850 h 428625"/>
              <a:gd name="connsiteX3" fmla="*/ 604838 w 1602581"/>
              <a:gd name="connsiteY3" fmla="*/ 242887 h 428625"/>
              <a:gd name="connsiteX4" fmla="*/ 852488 w 1602581"/>
              <a:gd name="connsiteY4" fmla="*/ 180975 h 428625"/>
              <a:gd name="connsiteX5" fmla="*/ 1023938 w 1602581"/>
              <a:gd name="connsiteY5" fmla="*/ 133350 h 428625"/>
              <a:gd name="connsiteX6" fmla="*/ 1190625 w 1602581"/>
              <a:gd name="connsiteY6" fmla="*/ 90487 h 428625"/>
              <a:gd name="connsiteX7" fmla="*/ 1366838 w 1602581"/>
              <a:gd name="connsiteY7" fmla="*/ 38100 h 428625"/>
              <a:gd name="connsiteX8" fmla="*/ 1481138 w 1602581"/>
              <a:gd name="connsiteY8" fmla="*/ 0 h 428625"/>
              <a:gd name="connsiteX9" fmla="*/ 1602581 w 1602581"/>
              <a:gd name="connsiteY9" fmla="*/ 28574 h 428625"/>
              <a:gd name="connsiteX0" fmla="*/ 0 w 1644530"/>
              <a:gd name="connsiteY0" fmla="*/ 172363 h 428625"/>
              <a:gd name="connsiteX1" fmla="*/ 289599 w 1644530"/>
              <a:gd name="connsiteY1" fmla="*/ 428625 h 428625"/>
              <a:gd name="connsiteX2" fmla="*/ 470574 w 1644530"/>
              <a:gd name="connsiteY2" fmla="*/ 323850 h 428625"/>
              <a:gd name="connsiteX3" fmla="*/ 646787 w 1644530"/>
              <a:gd name="connsiteY3" fmla="*/ 242887 h 428625"/>
              <a:gd name="connsiteX4" fmla="*/ 894437 w 1644530"/>
              <a:gd name="connsiteY4" fmla="*/ 180975 h 428625"/>
              <a:gd name="connsiteX5" fmla="*/ 1065887 w 1644530"/>
              <a:gd name="connsiteY5" fmla="*/ 133350 h 428625"/>
              <a:gd name="connsiteX6" fmla="*/ 1232574 w 1644530"/>
              <a:gd name="connsiteY6" fmla="*/ 90487 h 428625"/>
              <a:gd name="connsiteX7" fmla="*/ 1408787 w 1644530"/>
              <a:gd name="connsiteY7" fmla="*/ 38100 h 428625"/>
              <a:gd name="connsiteX8" fmla="*/ 1523087 w 1644530"/>
              <a:gd name="connsiteY8" fmla="*/ 0 h 428625"/>
              <a:gd name="connsiteX9" fmla="*/ 1644530 w 1644530"/>
              <a:gd name="connsiteY9" fmla="*/ 28574 h 4286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44530" h="428625">
                <a:moveTo>
                  <a:pt x="0" y="172363"/>
                </a:moveTo>
                <a:lnTo>
                  <a:pt x="289599" y="428625"/>
                </a:lnTo>
                <a:lnTo>
                  <a:pt x="470574" y="323850"/>
                </a:lnTo>
                <a:lnTo>
                  <a:pt x="646787" y="242887"/>
                </a:lnTo>
                <a:lnTo>
                  <a:pt x="894437" y="180975"/>
                </a:lnTo>
                <a:lnTo>
                  <a:pt x="1065887" y="133350"/>
                </a:lnTo>
                <a:lnTo>
                  <a:pt x="1232574" y="90487"/>
                </a:lnTo>
                <a:lnTo>
                  <a:pt x="1408787" y="38100"/>
                </a:lnTo>
                <a:lnTo>
                  <a:pt x="1523087" y="0"/>
                </a:lnTo>
                <a:cubicBezTo>
                  <a:pt x="1570712" y="7937"/>
                  <a:pt x="1596905" y="20637"/>
                  <a:pt x="1644530" y="28574"/>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3CE9C673-267E-48B4-BB9C-DC9954E187ED}"/>
              </a:ext>
            </a:extLst>
          </p:cNvPr>
          <p:cNvSpPr/>
          <p:nvPr/>
        </p:nvSpPr>
        <p:spPr>
          <a:xfrm rot="9072106">
            <a:off x="17707525" y="7536574"/>
            <a:ext cx="104596" cy="7598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Rectangle 120">
            <a:extLst>
              <a:ext uri="{FF2B5EF4-FFF2-40B4-BE49-F238E27FC236}">
                <a16:creationId xmlns:a16="http://schemas.microsoft.com/office/drawing/2014/main" id="{D4DEE7DA-1628-407D-B0B2-7A9699392974}"/>
              </a:ext>
            </a:extLst>
          </p:cNvPr>
          <p:cNvSpPr/>
          <p:nvPr/>
        </p:nvSpPr>
        <p:spPr>
          <a:xfrm rot="9008150">
            <a:off x="18200576" y="7776803"/>
            <a:ext cx="105089" cy="108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Rectangle 121">
            <a:extLst>
              <a:ext uri="{FF2B5EF4-FFF2-40B4-BE49-F238E27FC236}">
                <a16:creationId xmlns:a16="http://schemas.microsoft.com/office/drawing/2014/main" id="{1A6837F6-722C-48CD-9C18-4D3A99E06793}"/>
              </a:ext>
            </a:extLst>
          </p:cNvPr>
          <p:cNvSpPr/>
          <p:nvPr/>
        </p:nvSpPr>
        <p:spPr>
          <a:xfrm rot="14354592">
            <a:off x="17436752" y="6745319"/>
            <a:ext cx="89467"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Rectangle 122">
            <a:extLst>
              <a:ext uri="{FF2B5EF4-FFF2-40B4-BE49-F238E27FC236}">
                <a16:creationId xmlns:a16="http://schemas.microsoft.com/office/drawing/2014/main" id="{CCF3F7B8-F9DC-4EAF-9EDC-F7B0F1A74D64}"/>
              </a:ext>
            </a:extLst>
          </p:cNvPr>
          <p:cNvSpPr/>
          <p:nvPr/>
        </p:nvSpPr>
        <p:spPr>
          <a:xfrm rot="14180355">
            <a:off x="17205782" y="7135075"/>
            <a:ext cx="139311"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7E6F498C-1CC3-4150-AED8-272008C17BE5}"/>
              </a:ext>
            </a:extLst>
          </p:cNvPr>
          <p:cNvSpPr/>
          <p:nvPr/>
        </p:nvSpPr>
        <p:spPr>
          <a:xfrm rot="14354592">
            <a:off x="17532863" y="7787539"/>
            <a:ext cx="159694"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019FED95-186D-472B-8067-D3EB05375AF3}"/>
              </a:ext>
            </a:extLst>
          </p:cNvPr>
          <p:cNvSpPr/>
          <p:nvPr/>
        </p:nvSpPr>
        <p:spPr>
          <a:xfrm rot="14354592" flipH="1">
            <a:off x="17377984" y="7749560"/>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Rectangle 125">
            <a:extLst>
              <a:ext uri="{FF2B5EF4-FFF2-40B4-BE49-F238E27FC236}">
                <a16:creationId xmlns:a16="http://schemas.microsoft.com/office/drawing/2014/main" id="{1CD0858C-95E7-4FC6-AB4C-23B35854E18F}"/>
              </a:ext>
            </a:extLst>
          </p:cNvPr>
          <p:cNvSpPr/>
          <p:nvPr/>
        </p:nvSpPr>
        <p:spPr>
          <a:xfrm rot="14354592" flipH="1">
            <a:off x="17532921" y="7945031"/>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Rectangle 126">
            <a:extLst>
              <a:ext uri="{FF2B5EF4-FFF2-40B4-BE49-F238E27FC236}">
                <a16:creationId xmlns:a16="http://schemas.microsoft.com/office/drawing/2014/main" id="{8A4913A1-CB6B-4A89-9780-196B7348BFE8}"/>
              </a:ext>
            </a:extLst>
          </p:cNvPr>
          <p:cNvSpPr/>
          <p:nvPr/>
        </p:nvSpPr>
        <p:spPr>
          <a:xfrm rot="14354592" flipH="1">
            <a:off x="17371707" y="6567303"/>
            <a:ext cx="60790"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A7DF07E1-A926-45C9-A2CF-E2C27C8E75D5}"/>
              </a:ext>
            </a:extLst>
          </p:cNvPr>
          <p:cNvSpPr/>
          <p:nvPr/>
        </p:nvSpPr>
        <p:spPr>
          <a:xfrm rot="19754592">
            <a:off x="17461439" y="6687105"/>
            <a:ext cx="67887" cy="601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9" name="Group 128">
            <a:extLst>
              <a:ext uri="{FF2B5EF4-FFF2-40B4-BE49-F238E27FC236}">
                <a16:creationId xmlns:a16="http://schemas.microsoft.com/office/drawing/2014/main" id="{12B03848-BF10-4E70-B6A4-9FDB4174CDCC}"/>
              </a:ext>
            </a:extLst>
          </p:cNvPr>
          <p:cNvGrpSpPr/>
          <p:nvPr/>
        </p:nvGrpSpPr>
        <p:grpSpPr>
          <a:xfrm rot="10851046">
            <a:off x="18012654" y="6371227"/>
            <a:ext cx="105709" cy="154939"/>
            <a:chOff x="845995" y="4272603"/>
            <a:chExt cx="48744" cy="54213"/>
          </a:xfrm>
        </p:grpSpPr>
        <p:sp>
          <p:nvSpPr>
            <p:cNvPr id="130" name="Rectangle 129">
              <a:extLst>
                <a:ext uri="{FF2B5EF4-FFF2-40B4-BE49-F238E27FC236}">
                  <a16:creationId xmlns:a16="http://schemas.microsoft.com/office/drawing/2014/main" id="{2B2632F6-D295-4835-88AB-7C3E3207128A}"/>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F4D287D5-1092-4EDF-A245-F66CC4E1B25F}"/>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32" name="Rectangle 131">
            <a:extLst>
              <a:ext uri="{FF2B5EF4-FFF2-40B4-BE49-F238E27FC236}">
                <a16:creationId xmlns:a16="http://schemas.microsoft.com/office/drawing/2014/main" id="{CD10DC14-8ED7-463C-885C-5E87F1357529}"/>
              </a:ext>
            </a:extLst>
          </p:cNvPr>
          <p:cNvSpPr/>
          <p:nvPr/>
        </p:nvSpPr>
        <p:spPr>
          <a:xfrm rot="14354592" flipH="1">
            <a:off x="17911023" y="7890432"/>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Rectangle 132">
            <a:extLst>
              <a:ext uri="{FF2B5EF4-FFF2-40B4-BE49-F238E27FC236}">
                <a16:creationId xmlns:a16="http://schemas.microsoft.com/office/drawing/2014/main" id="{7CE409C2-181F-42AA-B849-80433AF416DC}"/>
              </a:ext>
            </a:extLst>
          </p:cNvPr>
          <p:cNvSpPr/>
          <p:nvPr/>
        </p:nvSpPr>
        <p:spPr>
          <a:xfrm rot="14180355">
            <a:off x="17766214" y="7697701"/>
            <a:ext cx="248663"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CE3AD376-0C92-4CF0-AAEC-21FDF3175AD9}"/>
              </a:ext>
            </a:extLst>
          </p:cNvPr>
          <p:cNvSpPr/>
          <p:nvPr/>
        </p:nvSpPr>
        <p:spPr>
          <a:xfrm rot="14354592" flipH="1">
            <a:off x="18049463" y="7898077"/>
            <a:ext cx="108507" cy="7140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Rectangle 134">
            <a:extLst>
              <a:ext uri="{FF2B5EF4-FFF2-40B4-BE49-F238E27FC236}">
                <a16:creationId xmlns:a16="http://schemas.microsoft.com/office/drawing/2014/main" id="{30AD90BF-0D49-4BF8-9C16-562E831D2251}"/>
              </a:ext>
            </a:extLst>
          </p:cNvPr>
          <p:cNvSpPr/>
          <p:nvPr/>
        </p:nvSpPr>
        <p:spPr>
          <a:xfrm rot="14073586" flipH="1">
            <a:off x="17545116" y="8092471"/>
            <a:ext cx="182388" cy="15651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Rectangle 135">
            <a:extLst>
              <a:ext uri="{FF2B5EF4-FFF2-40B4-BE49-F238E27FC236}">
                <a16:creationId xmlns:a16="http://schemas.microsoft.com/office/drawing/2014/main" id="{A4A60BA6-C18C-4EEB-A439-9E9841C472B6}"/>
              </a:ext>
            </a:extLst>
          </p:cNvPr>
          <p:cNvSpPr/>
          <p:nvPr/>
        </p:nvSpPr>
        <p:spPr>
          <a:xfrm rot="14354592" flipH="1">
            <a:off x="17562483" y="6958244"/>
            <a:ext cx="60790" cy="4564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7" name="Group 136">
            <a:extLst>
              <a:ext uri="{FF2B5EF4-FFF2-40B4-BE49-F238E27FC236}">
                <a16:creationId xmlns:a16="http://schemas.microsoft.com/office/drawing/2014/main" id="{7A3C8819-8B06-480D-B7E7-F9FEFB8600A6}"/>
              </a:ext>
            </a:extLst>
          </p:cNvPr>
          <p:cNvGrpSpPr/>
          <p:nvPr/>
        </p:nvGrpSpPr>
        <p:grpSpPr>
          <a:xfrm rot="16251046">
            <a:off x="17827561" y="6677205"/>
            <a:ext cx="139311" cy="117568"/>
            <a:chOff x="845995" y="4272603"/>
            <a:chExt cx="48744" cy="54213"/>
          </a:xfrm>
        </p:grpSpPr>
        <p:sp>
          <p:nvSpPr>
            <p:cNvPr id="138" name="Rectangle 137">
              <a:extLst>
                <a:ext uri="{FF2B5EF4-FFF2-40B4-BE49-F238E27FC236}">
                  <a16:creationId xmlns:a16="http://schemas.microsoft.com/office/drawing/2014/main" id="{5DF3D214-EE29-4150-97B2-9D8655CC1BA4}"/>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Rectangle 138">
              <a:extLst>
                <a:ext uri="{FF2B5EF4-FFF2-40B4-BE49-F238E27FC236}">
                  <a16:creationId xmlns:a16="http://schemas.microsoft.com/office/drawing/2014/main" id="{590E5D15-B0C6-4FA7-AAF5-E0D5C92F157C}"/>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40" name="Group 139">
            <a:extLst>
              <a:ext uri="{FF2B5EF4-FFF2-40B4-BE49-F238E27FC236}">
                <a16:creationId xmlns:a16="http://schemas.microsoft.com/office/drawing/2014/main" id="{11D06D5A-9342-4087-8CC0-20926D83E5B1}"/>
              </a:ext>
            </a:extLst>
          </p:cNvPr>
          <p:cNvGrpSpPr/>
          <p:nvPr/>
        </p:nvGrpSpPr>
        <p:grpSpPr>
          <a:xfrm rot="16251046">
            <a:off x="17786813" y="6970001"/>
            <a:ext cx="139311" cy="117568"/>
            <a:chOff x="845995" y="4272603"/>
            <a:chExt cx="48744" cy="54213"/>
          </a:xfrm>
        </p:grpSpPr>
        <p:sp>
          <p:nvSpPr>
            <p:cNvPr id="141" name="Rectangle 140">
              <a:extLst>
                <a:ext uri="{FF2B5EF4-FFF2-40B4-BE49-F238E27FC236}">
                  <a16:creationId xmlns:a16="http://schemas.microsoft.com/office/drawing/2014/main" id="{C8CB1C8F-24B0-42D4-AE8F-9832B8D7BA5F}"/>
                </a:ext>
              </a:extLst>
            </p:cNvPr>
            <p:cNvSpPr/>
            <p:nvPr/>
          </p:nvSpPr>
          <p:spPr>
            <a:xfrm rot="8729309">
              <a:off x="845995" y="4272603"/>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Rectangle 141">
              <a:extLst>
                <a:ext uri="{FF2B5EF4-FFF2-40B4-BE49-F238E27FC236}">
                  <a16:creationId xmlns:a16="http://schemas.microsoft.com/office/drawing/2014/main" id="{5FD9ACDB-9D87-45B2-BD1B-00564D4F8578}"/>
                </a:ext>
              </a:extLst>
            </p:cNvPr>
            <p:cNvSpPr/>
            <p:nvPr/>
          </p:nvSpPr>
          <p:spPr>
            <a:xfrm rot="3329309">
              <a:off x="842296" y="4291921"/>
              <a:ext cx="48744" cy="210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43" name="Rectangle 142">
            <a:extLst>
              <a:ext uri="{FF2B5EF4-FFF2-40B4-BE49-F238E27FC236}">
                <a16:creationId xmlns:a16="http://schemas.microsoft.com/office/drawing/2014/main" id="{27649196-448C-4A11-B28D-A9BE64789CF7}"/>
              </a:ext>
            </a:extLst>
          </p:cNvPr>
          <p:cNvSpPr/>
          <p:nvPr/>
        </p:nvSpPr>
        <p:spPr>
          <a:xfrm rot="14180355">
            <a:off x="17365098" y="7197620"/>
            <a:ext cx="79906" cy="306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Rectangle 143">
            <a:extLst>
              <a:ext uri="{FF2B5EF4-FFF2-40B4-BE49-F238E27FC236}">
                <a16:creationId xmlns:a16="http://schemas.microsoft.com/office/drawing/2014/main" id="{27F26210-EE96-4811-A24C-1159631FF920}"/>
              </a:ext>
            </a:extLst>
          </p:cNvPr>
          <p:cNvSpPr/>
          <p:nvPr/>
        </p:nvSpPr>
        <p:spPr>
          <a:xfrm rot="14180355">
            <a:off x="17273789" y="7008558"/>
            <a:ext cx="79906" cy="306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77">
            <a:extLst>
              <a:ext uri="{FF2B5EF4-FFF2-40B4-BE49-F238E27FC236}">
                <a16:creationId xmlns:a16="http://schemas.microsoft.com/office/drawing/2014/main" id="{3774FB16-AD3F-47E2-9E02-51D07105A328}"/>
              </a:ext>
            </a:extLst>
          </p:cNvPr>
          <p:cNvSpPr/>
          <p:nvPr/>
        </p:nvSpPr>
        <p:spPr>
          <a:xfrm rot="10851046">
            <a:off x="17789176" y="7224139"/>
            <a:ext cx="418291" cy="769034"/>
          </a:xfrm>
          <a:custGeom>
            <a:avLst/>
            <a:gdLst>
              <a:gd name="connsiteX0" fmla="*/ 0 w 192881"/>
              <a:gd name="connsiteY0" fmla="*/ 0 h 269082"/>
              <a:gd name="connsiteX1" fmla="*/ 192881 w 192881"/>
              <a:gd name="connsiteY1" fmla="*/ 269082 h 269082"/>
            </a:gdLst>
            <a:ahLst/>
            <a:cxnLst>
              <a:cxn ang="0">
                <a:pos x="connsiteX0" y="connsiteY0"/>
              </a:cxn>
              <a:cxn ang="0">
                <a:pos x="connsiteX1" y="connsiteY1"/>
              </a:cxn>
            </a:cxnLst>
            <a:rect l="l" t="t" r="r" b="b"/>
            <a:pathLst>
              <a:path w="192881" h="269082">
                <a:moveTo>
                  <a:pt x="0" y="0"/>
                </a:moveTo>
                <a:lnTo>
                  <a:pt x="192881" y="26908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78">
            <a:extLst>
              <a:ext uri="{FF2B5EF4-FFF2-40B4-BE49-F238E27FC236}">
                <a16:creationId xmlns:a16="http://schemas.microsoft.com/office/drawing/2014/main" id="{FDD3DA10-6E2B-4D68-AC2B-E76BDC04D35A}"/>
              </a:ext>
            </a:extLst>
          </p:cNvPr>
          <p:cNvSpPr/>
          <p:nvPr/>
        </p:nvSpPr>
        <p:spPr>
          <a:xfrm rot="10851046">
            <a:off x="17991570" y="7471183"/>
            <a:ext cx="355176" cy="371093"/>
          </a:xfrm>
          <a:custGeom>
            <a:avLst/>
            <a:gdLst>
              <a:gd name="connsiteX0" fmla="*/ 0 w 154781"/>
              <a:gd name="connsiteY0" fmla="*/ 0 h 116682"/>
              <a:gd name="connsiteX1" fmla="*/ 85725 w 154781"/>
              <a:gd name="connsiteY1" fmla="*/ 116682 h 116682"/>
              <a:gd name="connsiteX2" fmla="*/ 154781 w 154781"/>
              <a:gd name="connsiteY2" fmla="*/ 76200 h 116682"/>
              <a:gd name="connsiteX0" fmla="*/ 0 w 163778"/>
              <a:gd name="connsiteY0" fmla="*/ 0 h 129844"/>
              <a:gd name="connsiteX1" fmla="*/ 94722 w 163778"/>
              <a:gd name="connsiteY1" fmla="*/ 129844 h 129844"/>
              <a:gd name="connsiteX2" fmla="*/ 163778 w 163778"/>
              <a:gd name="connsiteY2" fmla="*/ 89362 h 129844"/>
            </a:gdLst>
            <a:ahLst/>
            <a:cxnLst>
              <a:cxn ang="0">
                <a:pos x="connsiteX0" y="connsiteY0"/>
              </a:cxn>
              <a:cxn ang="0">
                <a:pos x="connsiteX1" y="connsiteY1"/>
              </a:cxn>
              <a:cxn ang="0">
                <a:pos x="connsiteX2" y="connsiteY2"/>
              </a:cxn>
            </a:cxnLst>
            <a:rect l="l" t="t" r="r" b="b"/>
            <a:pathLst>
              <a:path w="163778" h="129844">
                <a:moveTo>
                  <a:pt x="0" y="0"/>
                </a:moveTo>
                <a:lnTo>
                  <a:pt x="94722" y="129844"/>
                </a:lnTo>
                <a:lnTo>
                  <a:pt x="163778" y="89362"/>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47" name="Freeform 79">
            <a:extLst>
              <a:ext uri="{FF2B5EF4-FFF2-40B4-BE49-F238E27FC236}">
                <a16:creationId xmlns:a16="http://schemas.microsoft.com/office/drawing/2014/main" id="{47873CD4-5721-446E-A7DC-E04F6664FD5B}"/>
              </a:ext>
            </a:extLst>
          </p:cNvPr>
          <p:cNvSpPr/>
          <p:nvPr/>
        </p:nvSpPr>
        <p:spPr>
          <a:xfrm rot="10851046">
            <a:off x="17911312" y="7678457"/>
            <a:ext cx="108445" cy="102084"/>
          </a:xfrm>
          <a:custGeom>
            <a:avLst/>
            <a:gdLst>
              <a:gd name="connsiteX0" fmla="*/ 0 w 50006"/>
              <a:gd name="connsiteY0" fmla="*/ 35719 h 35719"/>
              <a:gd name="connsiteX1" fmla="*/ 50006 w 50006"/>
              <a:gd name="connsiteY1" fmla="*/ 0 h 35719"/>
            </a:gdLst>
            <a:ahLst/>
            <a:cxnLst>
              <a:cxn ang="0">
                <a:pos x="connsiteX0" y="connsiteY0"/>
              </a:cxn>
              <a:cxn ang="0">
                <a:pos x="connsiteX1" y="connsiteY1"/>
              </a:cxn>
            </a:cxnLst>
            <a:rect l="l" t="t" r="r" b="b"/>
            <a:pathLst>
              <a:path w="50006" h="35719">
                <a:moveTo>
                  <a:pt x="0" y="35719"/>
                </a:moveTo>
                <a:lnTo>
                  <a:pt x="50006"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80">
            <a:extLst>
              <a:ext uri="{FF2B5EF4-FFF2-40B4-BE49-F238E27FC236}">
                <a16:creationId xmlns:a16="http://schemas.microsoft.com/office/drawing/2014/main" id="{26EC9F4A-0976-4D9F-8A75-0CD6DBC7A78F}"/>
              </a:ext>
            </a:extLst>
          </p:cNvPr>
          <p:cNvSpPr/>
          <p:nvPr/>
        </p:nvSpPr>
        <p:spPr>
          <a:xfrm rot="10851046">
            <a:off x="17529697" y="6599087"/>
            <a:ext cx="191070" cy="510417"/>
          </a:xfrm>
          <a:custGeom>
            <a:avLst/>
            <a:gdLst>
              <a:gd name="connsiteX0" fmla="*/ 76200 w 88106"/>
              <a:gd name="connsiteY0" fmla="*/ 0 h 178593"/>
              <a:gd name="connsiteX1" fmla="*/ 0 w 88106"/>
              <a:gd name="connsiteY1" fmla="*/ 38100 h 178593"/>
              <a:gd name="connsiteX2" fmla="*/ 61912 w 88106"/>
              <a:gd name="connsiteY2" fmla="*/ 178593 h 178593"/>
              <a:gd name="connsiteX3" fmla="*/ 88106 w 88106"/>
              <a:gd name="connsiteY3" fmla="*/ 171450 h 178593"/>
            </a:gdLst>
            <a:ahLst/>
            <a:cxnLst>
              <a:cxn ang="0">
                <a:pos x="connsiteX0" y="connsiteY0"/>
              </a:cxn>
              <a:cxn ang="0">
                <a:pos x="connsiteX1" y="connsiteY1"/>
              </a:cxn>
              <a:cxn ang="0">
                <a:pos x="connsiteX2" y="connsiteY2"/>
              </a:cxn>
              <a:cxn ang="0">
                <a:pos x="connsiteX3" y="connsiteY3"/>
              </a:cxn>
            </a:cxnLst>
            <a:rect l="l" t="t" r="r" b="b"/>
            <a:pathLst>
              <a:path w="88106" h="178593">
                <a:moveTo>
                  <a:pt x="76200" y="0"/>
                </a:moveTo>
                <a:lnTo>
                  <a:pt x="0" y="38100"/>
                </a:lnTo>
                <a:lnTo>
                  <a:pt x="61912" y="178593"/>
                </a:lnTo>
                <a:lnTo>
                  <a:pt x="88106" y="17145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Freeform 81">
            <a:extLst>
              <a:ext uri="{FF2B5EF4-FFF2-40B4-BE49-F238E27FC236}">
                <a16:creationId xmlns:a16="http://schemas.microsoft.com/office/drawing/2014/main" id="{6F8DE3AC-2BAF-4777-9D25-997CDCAE78F2}"/>
              </a:ext>
            </a:extLst>
          </p:cNvPr>
          <p:cNvSpPr/>
          <p:nvPr/>
        </p:nvSpPr>
        <p:spPr>
          <a:xfrm rot="10851046">
            <a:off x="17477338" y="6822762"/>
            <a:ext cx="175579" cy="81668"/>
          </a:xfrm>
          <a:custGeom>
            <a:avLst/>
            <a:gdLst>
              <a:gd name="connsiteX0" fmla="*/ 0 w 80962"/>
              <a:gd name="connsiteY0" fmla="*/ 28575 h 28575"/>
              <a:gd name="connsiteX1" fmla="*/ 80962 w 80962"/>
              <a:gd name="connsiteY1" fmla="*/ 0 h 28575"/>
            </a:gdLst>
            <a:ahLst/>
            <a:cxnLst>
              <a:cxn ang="0">
                <a:pos x="connsiteX0" y="connsiteY0"/>
              </a:cxn>
              <a:cxn ang="0">
                <a:pos x="connsiteX1" y="connsiteY1"/>
              </a:cxn>
            </a:cxnLst>
            <a:rect l="l" t="t" r="r" b="b"/>
            <a:pathLst>
              <a:path w="80962" h="28575">
                <a:moveTo>
                  <a:pt x="0" y="28575"/>
                </a:moveTo>
                <a:lnTo>
                  <a:pt x="80962"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82">
            <a:extLst>
              <a:ext uri="{FF2B5EF4-FFF2-40B4-BE49-F238E27FC236}">
                <a16:creationId xmlns:a16="http://schemas.microsoft.com/office/drawing/2014/main" id="{7FB7D6F9-ECC4-43EA-BFA6-60D4C1F4F2C5}"/>
              </a:ext>
            </a:extLst>
          </p:cNvPr>
          <p:cNvSpPr/>
          <p:nvPr/>
        </p:nvSpPr>
        <p:spPr>
          <a:xfrm rot="10851046">
            <a:off x="17617369" y="7999936"/>
            <a:ext cx="206564" cy="421948"/>
          </a:xfrm>
          <a:custGeom>
            <a:avLst/>
            <a:gdLst>
              <a:gd name="connsiteX0" fmla="*/ 59532 w 95250"/>
              <a:gd name="connsiteY0" fmla="*/ 147638 h 147638"/>
              <a:gd name="connsiteX1" fmla="*/ 0 w 95250"/>
              <a:gd name="connsiteY1" fmla="*/ 73819 h 147638"/>
              <a:gd name="connsiteX2" fmla="*/ 95250 w 95250"/>
              <a:gd name="connsiteY2" fmla="*/ 0 h 147638"/>
            </a:gdLst>
            <a:ahLst/>
            <a:cxnLst>
              <a:cxn ang="0">
                <a:pos x="connsiteX0" y="connsiteY0"/>
              </a:cxn>
              <a:cxn ang="0">
                <a:pos x="connsiteX1" y="connsiteY1"/>
              </a:cxn>
              <a:cxn ang="0">
                <a:pos x="connsiteX2" y="connsiteY2"/>
              </a:cxn>
            </a:cxnLst>
            <a:rect l="l" t="t" r="r" b="b"/>
            <a:pathLst>
              <a:path w="95250" h="147638">
                <a:moveTo>
                  <a:pt x="59532" y="147638"/>
                </a:moveTo>
                <a:lnTo>
                  <a:pt x="0" y="73819"/>
                </a:lnTo>
                <a:lnTo>
                  <a:pt x="95250" y="0"/>
                </a:ln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198">
            <a:extLst>
              <a:ext uri="{FF2B5EF4-FFF2-40B4-BE49-F238E27FC236}">
                <a16:creationId xmlns:a16="http://schemas.microsoft.com/office/drawing/2014/main" id="{DCE63493-564F-4625-829D-ED90FEA6C2AE}"/>
              </a:ext>
            </a:extLst>
          </p:cNvPr>
          <p:cNvSpPr/>
          <p:nvPr/>
        </p:nvSpPr>
        <p:spPr>
          <a:xfrm rot="10851046">
            <a:off x="18106566" y="6639844"/>
            <a:ext cx="444111" cy="993615"/>
          </a:xfrm>
          <a:custGeom>
            <a:avLst/>
            <a:gdLst>
              <a:gd name="connsiteX0" fmla="*/ 0 w 204787"/>
              <a:gd name="connsiteY0" fmla="*/ 0 h 347662"/>
              <a:gd name="connsiteX1" fmla="*/ 204787 w 204787"/>
              <a:gd name="connsiteY1" fmla="*/ 347662 h 347662"/>
            </a:gdLst>
            <a:ahLst/>
            <a:cxnLst>
              <a:cxn ang="0">
                <a:pos x="connsiteX0" y="connsiteY0"/>
              </a:cxn>
              <a:cxn ang="0">
                <a:pos x="connsiteX1" y="connsiteY1"/>
              </a:cxn>
            </a:cxnLst>
            <a:rect l="l" t="t" r="r" b="b"/>
            <a:pathLst>
              <a:path w="204787" h="347662">
                <a:moveTo>
                  <a:pt x="0" y="0"/>
                </a:moveTo>
                <a:lnTo>
                  <a:pt x="204787" y="347662"/>
                </a:lnTo>
              </a:path>
            </a:pathLst>
          </a:custGeom>
          <a:noFill/>
          <a:ln w="38100">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417E218-CFF7-414B-A171-9B941220DD11}"/>
              </a:ext>
            </a:extLst>
          </p:cNvPr>
          <p:cNvSpPr/>
          <p:nvPr/>
        </p:nvSpPr>
        <p:spPr>
          <a:xfrm rot="10800000">
            <a:off x="24736789" y="5689821"/>
            <a:ext cx="109533" cy="9137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A85B2A49-E13D-4251-AAD6-B3E5451B56E3}"/>
              </a:ext>
            </a:extLst>
          </p:cNvPr>
          <p:cNvSpPr/>
          <p:nvPr/>
        </p:nvSpPr>
        <p:spPr>
          <a:xfrm rot="11853724">
            <a:off x="24080141" y="5182509"/>
            <a:ext cx="153443" cy="21566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6BF972EE-788A-4C28-AF57-B2F0EBD73B59}"/>
              </a:ext>
            </a:extLst>
          </p:cNvPr>
          <p:cNvSpPr/>
          <p:nvPr/>
        </p:nvSpPr>
        <p:spPr>
          <a:xfrm rot="10788678">
            <a:off x="23852626" y="5698722"/>
            <a:ext cx="448168" cy="8417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135E08F6-A878-46C4-9D34-07DBE05C5A29}"/>
              </a:ext>
            </a:extLst>
          </p:cNvPr>
          <p:cNvSpPr/>
          <p:nvPr/>
        </p:nvSpPr>
        <p:spPr>
          <a:xfrm rot="12213637">
            <a:off x="23845597" y="5161102"/>
            <a:ext cx="170647" cy="18610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D7C942B-A037-4962-8111-AE19FE52BBF2}"/>
              </a:ext>
            </a:extLst>
          </p:cNvPr>
          <p:cNvSpPr/>
          <p:nvPr/>
        </p:nvSpPr>
        <p:spPr>
          <a:xfrm rot="9271791">
            <a:off x="14978935" y="10248374"/>
            <a:ext cx="259489" cy="106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CD7CA2C8-E9F6-4422-8270-B48581BD420A}"/>
              </a:ext>
            </a:extLst>
          </p:cNvPr>
          <p:cNvSpPr/>
          <p:nvPr/>
        </p:nvSpPr>
        <p:spPr>
          <a:xfrm rot="9271791">
            <a:off x="15251457" y="10663358"/>
            <a:ext cx="259489" cy="106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6F2A968B-50BA-4100-B886-8DCF72BAD00B}"/>
              </a:ext>
            </a:extLst>
          </p:cNvPr>
          <p:cNvSpPr/>
          <p:nvPr/>
        </p:nvSpPr>
        <p:spPr>
          <a:xfrm rot="9271791">
            <a:off x="14936892" y="10637654"/>
            <a:ext cx="259489" cy="10629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E2989347-82B9-474C-8A1E-11C1F9A5065C}"/>
              </a:ext>
            </a:extLst>
          </p:cNvPr>
          <p:cNvSpPr/>
          <p:nvPr/>
        </p:nvSpPr>
        <p:spPr>
          <a:xfrm rot="15007413">
            <a:off x="13989966" y="10774674"/>
            <a:ext cx="167018" cy="4205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DDE08399-4D41-4116-A86E-8BBB53DE74D8}"/>
              </a:ext>
            </a:extLst>
          </p:cNvPr>
          <p:cNvSpPr/>
          <p:nvPr/>
        </p:nvSpPr>
        <p:spPr>
          <a:xfrm rot="9858563">
            <a:off x="15999958" y="10025256"/>
            <a:ext cx="242675" cy="143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Freeform: Shape 165">
            <a:extLst>
              <a:ext uri="{FF2B5EF4-FFF2-40B4-BE49-F238E27FC236}">
                <a16:creationId xmlns:a16="http://schemas.microsoft.com/office/drawing/2014/main" id="{7C46E37C-4535-4B1F-9A9D-1B85E9D7E527}"/>
              </a:ext>
            </a:extLst>
          </p:cNvPr>
          <p:cNvSpPr/>
          <p:nvPr/>
        </p:nvSpPr>
        <p:spPr>
          <a:xfrm>
            <a:off x="23487611" y="4754880"/>
            <a:ext cx="1102688" cy="1055716"/>
          </a:xfrm>
          <a:custGeom>
            <a:avLst/>
            <a:gdLst>
              <a:gd name="connsiteX0" fmla="*/ 1101436 w 1102688"/>
              <a:gd name="connsiteY0" fmla="*/ 1055716 h 1055716"/>
              <a:gd name="connsiteX1" fmla="*/ 1072342 w 1102688"/>
              <a:gd name="connsiteY1" fmla="*/ 906087 h 1055716"/>
              <a:gd name="connsiteX2" fmla="*/ 897774 w 1102688"/>
              <a:gd name="connsiteY2" fmla="*/ 793865 h 1055716"/>
              <a:gd name="connsiteX3" fmla="*/ 494607 w 1102688"/>
              <a:gd name="connsiteY3" fmla="*/ 735676 h 1055716"/>
              <a:gd name="connsiteX4" fmla="*/ 195349 w 1102688"/>
              <a:gd name="connsiteY4" fmla="*/ 573578 h 1055716"/>
              <a:gd name="connsiteX5" fmla="*/ 91440 w 1102688"/>
              <a:gd name="connsiteY5" fmla="*/ 328353 h 1055716"/>
              <a:gd name="connsiteX6" fmla="*/ 0 w 1102688"/>
              <a:gd name="connsiteY6" fmla="*/ 0 h 10557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02688" h="1055716">
                <a:moveTo>
                  <a:pt x="1101436" y="1055716"/>
                </a:moveTo>
                <a:cubicBezTo>
                  <a:pt x="1103861" y="1002722"/>
                  <a:pt x="1106286" y="949729"/>
                  <a:pt x="1072342" y="906087"/>
                </a:cubicBezTo>
                <a:cubicBezTo>
                  <a:pt x="1038398" y="862445"/>
                  <a:pt x="994063" y="822267"/>
                  <a:pt x="897774" y="793865"/>
                </a:cubicBezTo>
                <a:cubicBezTo>
                  <a:pt x="801485" y="765463"/>
                  <a:pt x="611678" y="772390"/>
                  <a:pt x="494607" y="735676"/>
                </a:cubicBezTo>
                <a:cubicBezTo>
                  <a:pt x="377536" y="698962"/>
                  <a:pt x="262543" y="641465"/>
                  <a:pt x="195349" y="573578"/>
                </a:cubicBezTo>
                <a:cubicBezTo>
                  <a:pt x="128154" y="505691"/>
                  <a:pt x="123998" y="423949"/>
                  <a:pt x="91440" y="328353"/>
                </a:cubicBezTo>
                <a:cubicBezTo>
                  <a:pt x="58882" y="232757"/>
                  <a:pt x="22860" y="61653"/>
                  <a:pt x="0"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67" name="Rectangle 166">
            <a:extLst>
              <a:ext uri="{FF2B5EF4-FFF2-40B4-BE49-F238E27FC236}">
                <a16:creationId xmlns:a16="http://schemas.microsoft.com/office/drawing/2014/main" id="{3273978B-A5E4-4E98-9291-96FCE510907E}"/>
              </a:ext>
            </a:extLst>
          </p:cNvPr>
          <p:cNvSpPr/>
          <p:nvPr/>
        </p:nvSpPr>
        <p:spPr>
          <a:xfrm>
            <a:off x="23675454" y="6022075"/>
            <a:ext cx="459893" cy="961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D8FFC795-F785-4510-A39A-A52672E5315C}"/>
              </a:ext>
            </a:extLst>
          </p:cNvPr>
          <p:cNvSpPr/>
          <p:nvPr/>
        </p:nvSpPr>
        <p:spPr>
          <a:xfrm>
            <a:off x="24234875" y="6104838"/>
            <a:ext cx="152400" cy="1630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597F1E7D-1530-4B81-AABD-3223706119AE}"/>
              </a:ext>
            </a:extLst>
          </p:cNvPr>
          <p:cNvSpPr/>
          <p:nvPr/>
        </p:nvSpPr>
        <p:spPr>
          <a:xfrm>
            <a:off x="23218330" y="5388742"/>
            <a:ext cx="152400" cy="1630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D213CF69-0636-43F2-9956-FAD5E0D337A5}"/>
              </a:ext>
            </a:extLst>
          </p:cNvPr>
          <p:cNvSpPr/>
          <p:nvPr/>
        </p:nvSpPr>
        <p:spPr>
          <a:xfrm>
            <a:off x="23473832" y="6042557"/>
            <a:ext cx="125422" cy="106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B9CC986B-8481-4CF3-9E07-663D0E5F131C}"/>
              </a:ext>
            </a:extLst>
          </p:cNvPr>
          <p:cNvSpPr/>
          <p:nvPr/>
        </p:nvSpPr>
        <p:spPr>
          <a:xfrm>
            <a:off x="23370730" y="6544641"/>
            <a:ext cx="125422" cy="106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EBDD17E9-600B-4DB3-8E27-6899F70029D5}"/>
              </a:ext>
            </a:extLst>
          </p:cNvPr>
          <p:cNvSpPr/>
          <p:nvPr/>
        </p:nvSpPr>
        <p:spPr>
          <a:xfrm>
            <a:off x="23637940" y="6466735"/>
            <a:ext cx="152400" cy="1630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5DCB28BE-C5A5-47CE-ADD5-E998208009C9}"/>
              </a:ext>
            </a:extLst>
          </p:cNvPr>
          <p:cNvSpPr/>
          <p:nvPr/>
        </p:nvSpPr>
        <p:spPr>
          <a:xfrm>
            <a:off x="23626232" y="5487258"/>
            <a:ext cx="125422" cy="106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18">
            <a:extLst>
              <a:ext uri="{FF2B5EF4-FFF2-40B4-BE49-F238E27FC236}">
                <a16:creationId xmlns:a16="http://schemas.microsoft.com/office/drawing/2014/main" id="{611822D5-7866-4E0C-842B-0FC669E4A371}"/>
              </a:ext>
            </a:extLst>
          </p:cNvPr>
          <p:cNvSpPr>
            <a:spLocks noChangeAspect="1"/>
          </p:cNvSpPr>
          <p:nvPr/>
        </p:nvSpPr>
        <p:spPr>
          <a:xfrm rot="11095145">
            <a:off x="400122" y="1487297"/>
            <a:ext cx="2507128" cy="2772343"/>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 name="connsiteX0" fmla="*/ 0 w 1071562"/>
              <a:gd name="connsiteY0" fmla="*/ 1019175 h 1019175"/>
              <a:gd name="connsiteX1" fmla="*/ 606462 w 1071562"/>
              <a:gd name="connsiteY1" fmla="*/ 999545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 name="connsiteX0" fmla="*/ 900112 w 1071562"/>
              <a:gd name="connsiteY0" fmla="*/ 609600 h 1019175"/>
              <a:gd name="connsiteX1" fmla="*/ 1071562 w 1071562"/>
              <a:gd name="connsiteY1" fmla="*/ 504825 h 1019175"/>
              <a:gd name="connsiteX2" fmla="*/ 895350 w 1071562"/>
              <a:gd name="connsiteY2" fmla="*/ 23812 h 1019175"/>
              <a:gd name="connsiteX3" fmla="*/ 523875 w 1071562"/>
              <a:gd name="connsiteY3" fmla="*/ 0 h 1019175"/>
              <a:gd name="connsiteX4" fmla="*/ 490537 w 1071562"/>
              <a:gd name="connsiteY4" fmla="*/ 161925 h 1019175"/>
              <a:gd name="connsiteX5" fmla="*/ 166687 w 1071562"/>
              <a:gd name="connsiteY5" fmla="*/ 257175 h 1019175"/>
              <a:gd name="connsiteX6" fmla="*/ 133350 w 1071562"/>
              <a:gd name="connsiteY6" fmla="*/ 766762 h 1019175"/>
              <a:gd name="connsiteX7" fmla="*/ 0 w 1071562"/>
              <a:gd name="connsiteY7" fmla="*/ 1019175 h 1019175"/>
              <a:gd name="connsiteX8" fmla="*/ 606462 w 1071562"/>
              <a:gd name="connsiteY8" fmla="*/ 999545 h 1019175"/>
              <a:gd name="connsiteX9" fmla="*/ 933727 w 1071562"/>
              <a:gd name="connsiteY9" fmla="*/ 643215 h 1019175"/>
              <a:gd name="connsiteX0" fmla="*/ 1071562 w 1071562"/>
              <a:gd name="connsiteY0" fmla="*/ 504825 h 1019175"/>
              <a:gd name="connsiteX1" fmla="*/ 895350 w 1071562"/>
              <a:gd name="connsiteY1" fmla="*/ 23812 h 1019175"/>
              <a:gd name="connsiteX2" fmla="*/ 523875 w 1071562"/>
              <a:gd name="connsiteY2" fmla="*/ 0 h 1019175"/>
              <a:gd name="connsiteX3" fmla="*/ 490537 w 1071562"/>
              <a:gd name="connsiteY3" fmla="*/ 161925 h 1019175"/>
              <a:gd name="connsiteX4" fmla="*/ 166687 w 1071562"/>
              <a:gd name="connsiteY4" fmla="*/ 257175 h 1019175"/>
              <a:gd name="connsiteX5" fmla="*/ 133350 w 1071562"/>
              <a:gd name="connsiteY5" fmla="*/ 766762 h 1019175"/>
              <a:gd name="connsiteX6" fmla="*/ 0 w 1071562"/>
              <a:gd name="connsiteY6" fmla="*/ 1019175 h 1019175"/>
              <a:gd name="connsiteX7" fmla="*/ 606462 w 1071562"/>
              <a:gd name="connsiteY7" fmla="*/ 999545 h 1019175"/>
              <a:gd name="connsiteX8" fmla="*/ 933727 w 1071562"/>
              <a:gd name="connsiteY8" fmla="*/ 643215 h 1019175"/>
              <a:gd name="connsiteX0" fmla="*/ 1071562 w 1071562"/>
              <a:gd name="connsiteY0" fmla="*/ 504825 h 1019175"/>
              <a:gd name="connsiteX1" fmla="*/ 895350 w 1071562"/>
              <a:gd name="connsiteY1" fmla="*/ 23812 h 1019175"/>
              <a:gd name="connsiteX2" fmla="*/ 523875 w 1071562"/>
              <a:gd name="connsiteY2" fmla="*/ 0 h 1019175"/>
              <a:gd name="connsiteX3" fmla="*/ 490537 w 1071562"/>
              <a:gd name="connsiteY3" fmla="*/ 161925 h 1019175"/>
              <a:gd name="connsiteX4" fmla="*/ 166687 w 1071562"/>
              <a:gd name="connsiteY4" fmla="*/ 257175 h 1019175"/>
              <a:gd name="connsiteX5" fmla="*/ 133350 w 1071562"/>
              <a:gd name="connsiteY5" fmla="*/ 766762 h 1019175"/>
              <a:gd name="connsiteX6" fmla="*/ 0 w 1071562"/>
              <a:gd name="connsiteY6" fmla="*/ 1019175 h 1019175"/>
              <a:gd name="connsiteX7" fmla="*/ 606462 w 1071562"/>
              <a:gd name="connsiteY7" fmla="*/ 999545 h 1019175"/>
              <a:gd name="connsiteX8" fmla="*/ 921676 w 1071562"/>
              <a:gd name="connsiteY8" fmla="*/ 601812 h 1019175"/>
              <a:gd name="connsiteX0" fmla="*/ 895350 w 921676"/>
              <a:gd name="connsiteY0" fmla="*/ 23812 h 1019175"/>
              <a:gd name="connsiteX1" fmla="*/ 523875 w 921676"/>
              <a:gd name="connsiteY1" fmla="*/ 0 h 1019175"/>
              <a:gd name="connsiteX2" fmla="*/ 490537 w 921676"/>
              <a:gd name="connsiteY2" fmla="*/ 161925 h 1019175"/>
              <a:gd name="connsiteX3" fmla="*/ 166687 w 921676"/>
              <a:gd name="connsiteY3" fmla="*/ 257175 h 1019175"/>
              <a:gd name="connsiteX4" fmla="*/ 133350 w 921676"/>
              <a:gd name="connsiteY4" fmla="*/ 766762 h 1019175"/>
              <a:gd name="connsiteX5" fmla="*/ 0 w 921676"/>
              <a:gd name="connsiteY5" fmla="*/ 1019175 h 1019175"/>
              <a:gd name="connsiteX6" fmla="*/ 606462 w 921676"/>
              <a:gd name="connsiteY6" fmla="*/ 999545 h 1019175"/>
              <a:gd name="connsiteX7" fmla="*/ 921676 w 921676"/>
              <a:gd name="connsiteY7" fmla="*/ 601812 h 1019175"/>
              <a:gd name="connsiteX0" fmla="*/ 878499 w 921676"/>
              <a:gd name="connsiteY0" fmla="*/ 25263 h 1019175"/>
              <a:gd name="connsiteX1" fmla="*/ 523875 w 921676"/>
              <a:gd name="connsiteY1" fmla="*/ 0 h 1019175"/>
              <a:gd name="connsiteX2" fmla="*/ 490537 w 921676"/>
              <a:gd name="connsiteY2" fmla="*/ 161925 h 1019175"/>
              <a:gd name="connsiteX3" fmla="*/ 166687 w 921676"/>
              <a:gd name="connsiteY3" fmla="*/ 257175 h 1019175"/>
              <a:gd name="connsiteX4" fmla="*/ 133350 w 921676"/>
              <a:gd name="connsiteY4" fmla="*/ 766762 h 1019175"/>
              <a:gd name="connsiteX5" fmla="*/ 0 w 921676"/>
              <a:gd name="connsiteY5" fmla="*/ 1019175 h 1019175"/>
              <a:gd name="connsiteX6" fmla="*/ 606462 w 921676"/>
              <a:gd name="connsiteY6" fmla="*/ 999545 h 1019175"/>
              <a:gd name="connsiteX7" fmla="*/ 921676 w 921676"/>
              <a:gd name="connsiteY7" fmla="*/ 601812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21676" h="1019175">
                <a:moveTo>
                  <a:pt x="878499" y="25263"/>
                </a:moveTo>
                <a:lnTo>
                  <a:pt x="523875" y="0"/>
                </a:lnTo>
                <a:lnTo>
                  <a:pt x="490537" y="161925"/>
                </a:lnTo>
                <a:lnTo>
                  <a:pt x="166687" y="257175"/>
                </a:lnTo>
                <a:lnTo>
                  <a:pt x="133350" y="766762"/>
                </a:lnTo>
                <a:lnTo>
                  <a:pt x="0" y="1019175"/>
                </a:lnTo>
                <a:lnTo>
                  <a:pt x="606462" y="999545"/>
                </a:lnTo>
                <a:cubicBezTo>
                  <a:pt x="704345" y="869563"/>
                  <a:pt x="921676" y="601812"/>
                  <a:pt x="921676" y="601812"/>
                </a:cubicBezTo>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17">
            <a:extLst>
              <a:ext uri="{FF2B5EF4-FFF2-40B4-BE49-F238E27FC236}">
                <a16:creationId xmlns:a16="http://schemas.microsoft.com/office/drawing/2014/main" id="{C5F8F263-F0BB-41D4-9479-0287F6241BE4}"/>
              </a:ext>
            </a:extLst>
          </p:cNvPr>
          <p:cNvSpPr>
            <a:spLocks noChangeAspect="1"/>
          </p:cNvSpPr>
          <p:nvPr/>
        </p:nvSpPr>
        <p:spPr>
          <a:xfrm rot="10163060">
            <a:off x="3292461" y="2535852"/>
            <a:ext cx="1813683" cy="1852546"/>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TextBox 153">
            <a:extLst>
              <a:ext uri="{FF2B5EF4-FFF2-40B4-BE49-F238E27FC236}">
                <a16:creationId xmlns:a16="http://schemas.microsoft.com/office/drawing/2014/main" id="{89C9A203-6FE9-409A-BD9F-3F8632C5B6DA}"/>
              </a:ext>
            </a:extLst>
          </p:cNvPr>
          <p:cNvSpPr txBox="1"/>
          <p:nvPr/>
        </p:nvSpPr>
        <p:spPr>
          <a:xfrm>
            <a:off x="962698" y="1987092"/>
            <a:ext cx="1325028" cy="430887"/>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WN65</a:t>
            </a:r>
          </a:p>
        </p:txBody>
      </p:sp>
      <p:sp>
        <p:nvSpPr>
          <p:cNvPr id="159" name="TextBox 158">
            <a:extLst>
              <a:ext uri="{FF2B5EF4-FFF2-40B4-BE49-F238E27FC236}">
                <a16:creationId xmlns:a16="http://schemas.microsoft.com/office/drawing/2014/main" id="{023C17DB-3165-400C-9781-B217F3A4F2C1}"/>
              </a:ext>
            </a:extLst>
          </p:cNvPr>
          <p:cNvSpPr txBox="1"/>
          <p:nvPr/>
        </p:nvSpPr>
        <p:spPr>
          <a:xfrm>
            <a:off x="4371502" y="2968846"/>
            <a:ext cx="1368633" cy="430887"/>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WN64</a:t>
            </a:r>
          </a:p>
        </p:txBody>
      </p:sp>
      <p:sp>
        <p:nvSpPr>
          <p:cNvPr id="165" name="TextBox 164">
            <a:extLst>
              <a:ext uri="{FF2B5EF4-FFF2-40B4-BE49-F238E27FC236}">
                <a16:creationId xmlns:a16="http://schemas.microsoft.com/office/drawing/2014/main" id="{93D30067-96D3-4BED-9AE7-92F01CDC2E5B}"/>
              </a:ext>
            </a:extLst>
          </p:cNvPr>
          <p:cNvSpPr txBox="1"/>
          <p:nvPr/>
        </p:nvSpPr>
        <p:spPr>
          <a:xfrm>
            <a:off x="3673273" y="2767310"/>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174" name="TextBox 173">
            <a:extLst>
              <a:ext uri="{FF2B5EF4-FFF2-40B4-BE49-F238E27FC236}">
                <a16:creationId xmlns:a16="http://schemas.microsoft.com/office/drawing/2014/main" id="{037DD8CD-AFFD-4189-AA0E-610B61CC1425}"/>
              </a:ext>
            </a:extLst>
          </p:cNvPr>
          <p:cNvSpPr txBox="1"/>
          <p:nvPr/>
        </p:nvSpPr>
        <p:spPr>
          <a:xfrm>
            <a:off x="948486" y="2440028"/>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4" name="Rectangle 3">
            <a:extLst>
              <a:ext uri="{FF2B5EF4-FFF2-40B4-BE49-F238E27FC236}">
                <a16:creationId xmlns:a16="http://schemas.microsoft.com/office/drawing/2014/main" id="{97FA2C60-4B02-4C07-9718-AB1C3ED93161}"/>
              </a:ext>
            </a:extLst>
          </p:cNvPr>
          <p:cNvSpPr/>
          <p:nvPr/>
        </p:nvSpPr>
        <p:spPr>
          <a:xfrm rot="10800000">
            <a:off x="433137" y="389065"/>
            <a:ext cx="26652786" cy="17579345"/>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3">
            <a:extLst>
              <a:ext uri="{FF2B5EF4-FFF2-40B4-BE49-F238E27FC236}">
                <a16:creationId xmlns:a16="http://schemas.microsoft.com/office/drawing/2014/main" id="{FC0BBC1D-68F1-4107-A597-7C520D306828}"/>
              </a:ext>
            </a:extLst>
          </p:cNvPr>
          <p:cNvSpPr/>
          <p:nvPr/>
        </p:nvSpPr>
        <p:spPr>
          <a:xfrm rot="11715480">
            <a:off x="10130396" y="2130198"/>
            <a:ext cx="2433499" cy="2648818"/>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TextBox 177">
            <a:extLst>
              <a:ext uri="{FF2B5EF4-FFF2-40B4-BE49-F238E27FC236}">
                <a16:creationId xmlns:a16="http://schemas.microsoft.com/office/drawing/2014/main" id="{22E7225E-F07A-4A49-83CC-093C3519BB7A}"/>
              </a:ext>
            </a:extLst>
          </p:cNvPr>
          <p:cNvSpPr txBox="1"/>
          <p:nvPr/>
        </p:nvSpPr>
        <p:spPr>
          <a:xfrm>
            <a:off x="10519527" y="3556629"/>
            <a:ext cx="1337062" cy="516770"/>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WN62</a:t>
            </a:r>
          </a:p>
        </p:txBody>
      </p:sp>
      <p:sp>
        <p:nvSpPr>
          <p:cNvPr id="179" name="Freeform: Shape 178">
            <a:extLst>
              <a:ext uri="{FF2B5EF4-FFF2-40B4-BE49-F238E27FC236}">
                <a16:creationId xmlns:a16="http://schemas.microsoft.com/office/drawing/2014/main" id="{51F5E24F-9445-44E9-80CD-C58A40308855}"/>
              </a:ext>
            </a:extLst>
          </p:cNvPr>
          <p:cNvSpPr>
            <a:spLocks noChangeAspect="1"/>
          </p:cNvSpPr>
          <p:nvPr/>
        </p:nvSpPr>
        <p:spPr>
          <a:xfrm rot="1145124">
            <a:off x="13603263" y="1321996"/>
            <a:ext cx="1931096" cy="1932994"/>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TextBox 179">
            <a:extLst>
              <a:ext uri="{FF2B5EF4-FFF2-40B4-BE49-F238E27FC236}">
                <a16:creationId xmlns:a16="http://schemas.microsoft.com/office/drawing/2014/main" id="{408E738D-B682-4D53-84FA-C23DB7086AC7}"/>
              </a:ext>
            </a:extLst>
          </p:cNvPr>
          <p:cNvSpPr txBox="1"/>
          <p:nvPr/>
        </p:nvSpPr>
        <p:spPr>
          <a:xfrm>
            <a:off x="13534044" y="2545766"/>
            <a:ext cx="1337062" cy="516770"/>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182" name="Freeform: Shape 181">
            <a:extLst>
              <a:ext uri="{FF2B5EF4-FFF2-40B4-BE49-F238E27FC236}">
                <a16:creationId xmlns:a16="http://schemas.microsoft.com/office/drawing/2014/main" id="{8A98F6E0-15B3-491B-9576-C1CDC3EF7F74}"/>
              </a:ext>
            </a:extLst>
          </p:cNvPr>
          <p:cNvSpPr>
            <a:spLocks noChangeAspect="1"/>
          </p:cNvSpPr>
          <p:nvPr/>
        </p:nvSpPr>
        <p:spPr>
          <a:xfrm rot="325704">
            <a:off x="17887674" y="1862219"/>
            <a:ext cx="1618721" cy="1557269"/>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TextBox 180">
            <a:extLst>
              <a:ext uri="{FF2B5EF4-FFF2-40B4-BE49-F238E27FC236}">
                <a16:creationId xmlns:a16="http://schemas.microsoft.com/office/drawing/2014/main" id="{2EE0DE5E-1365-498E-8945-9C3476113907}"/>
              </a:ext>
            </a:extLst>
          </p:cNvPr>
          <p:cNvSpPr txBox="1"/>
          <p:nvPr/>
        </p:nvSpPr>
        <p:spPr>
          <a:xfrm>
            <a:off x="19214661" y="2222871"/>
            <a:ext cx="1337062" cy="516770"/>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183" name="TextBox 182">
            <a:extLst>
              <a:ext uri="{FF2B5EF4-FFF2-40B4-BE49-F238E27FC236}">
                <a16:creationId xmlns:a16="http://schemas.microsoft.com/office/drawing/2014/main" id="{9A18AE62-E537-48B3-9B15-335F39A55ED1}"/>
              </a:ext>
            </a:extLst>
          </p:cNvPr>
          <p:cNvSpPr txBox="1"/>
          <p:nvPr/>
        </p:nvSpPr>
        <p:spPr>
          <a:xfrm>
            <a:off x="14269427" y="1381088"/>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184" name="TextBox 183">
            <a:extLst>
              <a:ext uri="{FF2B5EF4-FFF2-40B4-BE49-F238E27FC236}">
                <a16:creationId xmlns:a16="http://schemas.microsoft.com/office/drawing/2014/main" id="{601F5B0A-87C4-4461-BD6F-FE1464459974}"/>
              </a:ext>
            </a:extLst>
          </p:cNvPr>
          <p:cNvSpPr txBox="1"/>
          <p:nvPr/>
        </p:nvSpPr>
        <p:spPr>
          <a:xfrm>
            <a:off x="18360357" y="1701364"/>
            <a:ext cx="854303" cy="1477328"/>
          </a:xfrm>
          <a:prstGeom prst="rect">
            <a:avLst/>
          </a:prstGeom>
          <a:noFill/>
        </p:spPr>
        <p:txBody>
          <a:bodyPr wrap="square" lIns="0" tIns="0" rIns="0" bIns="0" rtlCol="0">
            <a:spAutoFit/>
          </a:bodyPr>
          <a:lstStyle/>
          <a:p>
            <a:r>
              <a:rPr lang="en-US" sz="9600" b="1" dirty="0">
                <a:solidFill>
                  <a:srgbClr val="C00000"/>
                </a:solidFill>
              </a:rPr>
              <a:t>X</a:t>
            </a:r>
          </a:p>
        </p:txBody>
      </p:sp>
      <p:grpSp>
        <p:nvGrpSpPr>
          <p:cNvPr id="194" name="Group 193">
            <a:extLst>
              <a:ext uri="{FF2B5EF4-FFF2-40B4-BE49-F238E27FC236}">
                <a16:creationId xmlns:a16="http://schemas.microsoft.com/office/drawing/2014/main" id="{FAC82BA3-4728-4354-BF16-3D5AC8063A25}"/>
              </a:ext>
            </a:extLst>
          </p:cNvPr>
          <p:cNvGrpSpPr/>
          <p:nvPr/>
        </p:nvGrpSpPr>
        <p:grpSpPr>
          <a:xfrm rot="762794">
            <a:off x="4215436" y="3948291"/>
            <a:ext cx="1697498" cy="943558"/>
            <a:chOff x="10515786" y="2704336"/>
            <a:chExt cx="1697498" cy="943558"/>
          </a:xfrm>
        </p:grpSpPr>
        <p:sp>
          <p:nvSpPr>
            <p:cNvPr id="195" name="Oval 194">
              <a:extLst>
                <a:ext uri="{FF2B5EF4-FFF2-40B4-BE49-F238E27FC236}">
                  <a16:creationId xmlns:a16="http://schemas.microsoft.com/office/drawing/2014/main" id="{F2FE2414-D96D-4B3F-B411-B65A6111575E}"/>
                </a:ext>
              </a:extLst>
            </p:cNvPr>
            <p:cNvSpPr/>
            <p:nvPr/>
          </p:nvSpPr>
          <p:spPr>
            <a:xfrm rot="20815873">
              <a:off x="10763503" y="2749061"/>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Oval 195">
              <a:extLst>
                <a:ext uri="{FF2B5EF4-FFF2-40B4-BE49-F238E27FC236}">
                  <a16:creationId xmlns:a16="http://schemas.microsoft.com/office/drawing/2014/main" id="{C664918F-71E1-4809-8255-8264BAA09F7C}"/>
                </a:ext>
              </a:extLst>
            </p:cNvPr>
            <p:cNvSpPr/>
            <p:nvPr/>
          </p:nvSpPr>
          <p:spPr>
            <a:xfrm rot="20815873">
              <a:off x="10968473" y="2704336"/>
              <a:ext cx="94975" cy="103947"/>
            </a:xfrm>
            <a:prstGeom prst="ellipse">
              <a:avLst/>
            </a:prstGeom>
            <a:solidFill>
              <a:srgbClr val="002060"/>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Text Box 648">
              <a:extLst>
                <a:ext uri="{FF2B5EF4-FFF2-40B4-BE49-F238E27FC236}">
                  <a16:creationId xmlns:a16="http://schemas.microsoft.com/office/drawing/2014/main" id="{F833A799-3CCF-49B8-9A7D-694AE633A6D4}"/>
                </a:ext>
              </a:extLst>
            </p:cNvPr>
            <p:cNvSpPr txBox="1">
              <a:spLocks noChangeArrowheads="1"/>
            </p:cNvSpPr>
            <p:nvPr/>
          </p:nvSpPr>
          <p:spPr bwMode="auto">
            <a:xfrm rot="20739556">
              <a:off x="11523284" y="2820242"/>
              <a:ext cx="690000"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E</a:t>
              </a:r>
            </a:p>
            <a:p>
              <a:pPr>
                <a:lnSpc>
                  <a:spcPts val="1000"/>
                </a:lnSpc>
                <a:spcBef>
                  <a:spcPct val="50000"/>
                </a:spcBef>
              </a:pPr>
              <a:r>
                <a:rPr lang="en-US" sz="3200" b="1" dirty="0">
                  <a:solidFill>
                    <a:srgbClr val="002060"/>
                  </a:solidFill>
                  <a:cs typeface="Arial" charset="0"/>
                </a:rPr>
                <a:t> 16</a:t>
              </a:r>
            </a:p>
          </p:txBody>
        </p:sp>
        <p:grpSp>
          <p:nvGrpSpPr>
            <p:cNvPr id="198" name="Group 165">
              <a:extLst>
                <a:ext uri="{FF2B5EF4-FFF2-40B4-BE49-F238E27FC236}">
                  <a16:creationId xmlns:a16="http://schemas.microsoft.com/office/drawing/2014/main" id="{9DAB8454-8D3A-4D98-BA06-18533D2E2BB5}"/>
                </a:ext>
              </a:extLst>
            </p:cNvPr>
            <p:cNvGrpSpPr>
              <a:grpSpLocks/>
            </p:cNvGrpSpPr>
            <p:nvPr/>
          </p:nvGrpSpPr>
          <p:grpSpPr bwMode="auto">
            <a:xfrm rot="20815873">
              <a:off x="10515786" y="2887650"/>
              <a:ext cx="1032082" cy="760244"/>
              <a:chOff x="288" y="720"/>
              <a:chExt cx="432" cy="288"/>
            </a:xfrm>
          </p:grpSpPr>
          <p:sp>
            <p:nvSpPr>
              <p:cNvPr id="199" name="Rectangle 166">
                <a:extLst>
                  <a:ext uri="{FF2B5EF4-FFF2-40B4-BE49-F238E27FC236}">
                    <a16:creationId xmlns:a16="http://schemas.microsoft.com/office/drawing/2014/main" id="{A864F807-55FA-4B5C-B4FC-DD9152C9FC8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00" name="Line 167">
                <a:extLst>
                  <a:ext uri="{FF2B5EF4-FFF2-40B4-BE49-F238E27FC236}">
                    <a16:creationId xmlns:a16="http://schemas.microsoft.com/office/drawing/2014/main" id="{E01E1A54-40DF-41FF-B2B4-9BDCAAA0615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01" name="Line 168">
                <a:extLst>
                  <a:ext uri="{FF2B5EF4-FFF2-40B4-BE49-F238E27FC236}">
                    <a16:creationId xmlns:a16="http://schemas.microsoft.com/office/drawing/2014/main" id="{87CFB87F-C8EC-40E0-B32C-9A5ACDDFC3A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02" name="Rectangle 957">
            <a:extLst>
              <a:ext uri="{FF2B5EF4-FFF2-40B4-BE49-F238E27FC236}">
                <a16:creationId xmlns:a16="http://schemas.microsoft.com/office/drawing/2014/main" id="{429B9812-A085-4172-824F-1B699DD7B8CC}"/>
              </a:ext>
            </a:extLst>
          </p:cNvPr>
          <p:cNvSpPr>
            <a:spLocks noChangeArrowheads="1"/>
          </p:cNvSpPr>
          <p:nvPr/>
        </p:nvSpPr>
        <p:spPr bwMode="auto">
          <a:xfrm>
            <a:off x="18947918" y="14611475"/>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03" name="Text Box 958">
            <a:extLst>
              <a:ext uri="{FF2B5EF4-FFF2-40B4-BE49-F238E27FC236}">
                <a16:creationId xmlns:a16="http://schemas.microsoft.com/office/drawing/2014/main" id="{E8DABE20-C767-4444-A35A-0E58F574BED0}"/>
              </a:ext>
            </a:extLst>
          </p:cNvPr>
          <p:cNvSpPr txBox="1">
            <a:spLocks noChangeArrowheads="1"/>
          </p:cNvSpPr>
          <p:nvPr/>
        </p:nvSpPr>
        <p:spPr bwMode="auto">
          <a:xfrm>
            <a:off x="18986723" y="14873022"/>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The Fighting at Colleville</a:t>
            </a:r>
          </a:p>
          <a:p>
            <a:pPr algn="ctr" eaLnBrk="1" hangingPunct="1">
              <a:lnSpc>
                <a:spcPct val="50000"/>
              </a:lnSpc>
              <a:spcBef>
                <a:spcPct val="50000"/>
              </a:spcBef>
              <a:defRPr/>
            </a:pPr>
            <a:r>
              <a:rPr lang="en-US" altLang="en-US" sz="3200" b="1" dirty="0">
                <a:latin typeface="+mn-lt"/>
              </a:rPr>
              <a:t>0930-1100</a:t>
            </a:r>
          </a:p>
        </p:txBody>
      </p:sp>
      <p:pic>
        <p:nvPicPr>
          <p:cNvPr id="204" name="Picture 959" descr="CSI Crest Medium">
            <a:extLst>
              <a:ext uri="{FF2B5EF4-FFF2-40B4-BE49-F238E27FC236}">
                <a16:creationId xmlns:a16="http://schemas.microsoft.com/office/drawing/2014/main" id="{8EBC8D71-52B3-4F66-B75E-9FCF5331BA0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073322" y="15186431"/>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960" descr="CSI Crest Medium">
            <a:extLst>
              <a:ext uri="{FF2B5EF4-FFF2-40B4-BE49-F238E27FC236}">
                <a16:creationId xmlns:a16="http://schemas.microsoft.com/office/drawing/2014/main" id="{4DB75C93-11C6-45FA-A609-F811A76FBE40}"/>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491042" y="15186256"/>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5" name="Group 224">
            <a:extLst>
              <a:ext uri="{FF2B5EF4-FFF2-40B4-BE49-F238E27FC236}">
                <a16:creationId xmlns:a16="http://schemas.microsoft.com/office/drawing/2014/main" id="{991638CB-DFF2-4C2E-AFA7-79257800A523}"/>
              </a:ext>
            </a:extLst>
          </p:cNvPr>
          <p:cNvGrpSpPr/>
          <p:nvPr/>
        </p:nvGrpSpPr>
        <p:grpSpPr>
          <a:xfrm>
            <a:off x="5849679" y="2438414"/>
            <a:ext cx="1544231" cy="1367038"/>
            <a:chOff x="2681378" y="5081713"/>
            <a:chExt cx="1544231" cy="1367038"/>
          </a:xfrm>
        </p:grpSpPr>
        <p:grpSp>
          <p:nvGrpSpPr>
            <p:cNvPr id="226" name="Group 225">
              <a:extLst>
                <a:ext uri="{FF2B5EF4-FFF2-40B4-BE49-F238E27FC236}">
                  <a16:creationId xmlns:a16="http://schemas.microsoft.com/office/drawing/2014/main" id="{3D281DCA-C643-4A6E-9D7B-271BDA97CF86}"/>
                </a:ext>
              </a:extLst>
            </p:cNvPr>
            <p:cNvGrpSpPr/>
            <p:nvPr/>
          </p:nvGrpSpPr>
          <p:grpSpPr>
            <a:xfrm>
              <a:off x="2681378" y="5622705"/>
              <a:ext cx="1544231" cy="826046"/>
              <a:chOff x="2528978" y="5470305"/>
              <a:chExt cx="1544231" cy="826046"/>
            </a:xfrm>
          </p:grpSpPr>
          <p:sp>
            <p:nvSpPr>
              <p:cNvPr id="230" name="Text Box 648">
                <a:extLst>
                  <a:ext uri="{FF2B5EF4-FFF2-40B4-BE49-F238E27FC236}">
                    <a16:creationId xmlns:a16="http://schemas.microsoft.com/office/drawing/2014/main" id="{1DE6F4C5-DFF3-4640-A2ED-F8E139B188B0}"/>
                  </a:ext>
                </a:extLst>
              </p:cNvPr>
              <p:cNvSpPr txBox="1">
                <a:spLocks noChangeArrowheads="1"/>
              </p:cNvSpPr>
              <p:nvPr/>
            </p:nvSpPr>
            <p:spPr bwMode="auto">
              <a:xfrm>
                <a:off x="3561898" y="5608983"/>
                <a:ext cx="511311"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a:t>
                </a:r>
              </a:p>
              <a:p>
                <a:pPr>
                  <a:lnSpc>
                    <a:spcPts val="1000"/>
                  </a:lnSpc>
                  <a:spcBef>
                    <a:spcPct val="50000"/>
                  </a:spcBef>
                </a:pPr>
                <a:r>
                  <a:rPr lang="en-US" sz="3200" b="1" dirty="0">
                    <a:solidFill>
                      <a:srgbClr val="002060"/>
                    </a:solidFill>
                    <a:cs typeface="Arial" charset="0"/>
                  </a:rPr>
                  <a:t> 16</a:t>
                </a:r>
                <a:endParaRPr lang="en-US" sz="3200" b="1" dirty="0">
                  <a:solidFill>
                    <a:srgbClr val="002060"/>
                  </a:solidFill>
                  <a:latin typeface="+mn-lt"/>
                  <a:cs typeface="Arial" charset="0"/>
                </a:endParaRPr>
              </a:p>
            </p:txBody>
          </p:sp>
          <p:sp>
            <p:nvSpPr>
              <p:cNvPr id="228" name="Freeform 164">
                <a:extLst>
                  <a:ext uri="{FF2B5EF4-FFF2-40B4-BE49-F238E27FC236}">
                    <a16:creationId xmlns:a16="http://schemas.microsoft.com/office/drawing/2014/main" id="{BCBE57F1-384D-4043-A27F-EE9A81C2EC7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29" name="Group 165">
                <a:extLst>
                  <a:ext uri="{FF2B5EF4-FFF2-40B4-BE49-F238E27FC236}">
                    <a16:creationId xmlns:a16="http://schemas.microsoft.com/office/drawing/2014/main" id="{D7C9F79F-AE5C-48FD-A863-F103EC7D4DA4}"/>
                  </a:ext>
                </a:extLst>
              </p:cNvPr>
              <p:cNvGrpSpPr>
                <a:grpSpLocks/>
              </p:cNvGrpSpPr>
              <p:nvPr/>
            </p:nvGrpSpPr>
            <p:grpSpPr bwMode="auto">
              <a:xfrm>
                <a:off x="2528978" y="5470305"/>
                <a:ext cx="1032082" cy="760244"/>
                <a:chOff x="288" y="720"/>
                <a:chExt cx="432" cy="288"/>
              </a:xfrm>
            </p:grpSpPr>
            <p:sp>
              <p:nvSpPr>
                <p:cNvPr id="231" name="Rectangle 166">
                  <a:extLst>
                    <a:ext uri="{FF2B5EF4-FFF2-40B4-BE49-F238E27FC236}">
                      <a16:creationId xmlns:a16="http://schemas.microsoft.com/office/drawing/2014/main" id="{F52CA556-0C08-43BD-AB6E-ADD06B35A17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32" name="Line 167">
                  <a:extLst>
                    <a:ext uri="{FF2B5EF4-FFF2-40B4-BE49-F238E27FC236}">
                      <a16:creationId xmlns:a16="http://schemas.microsoft.com/office/drawing/2014/main" id="{EF133A9F-F05E-486A-8CA5-464E776619D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33" name="Line 168">
                  <a:extLst>
                    <a:ext uri="{FF2B5EF4-FFF2-40B4-BE49-F238E27FC236}">
                      <a16:creationId xmlns:a16="http://schemas.microsoft.com/office/drawing/2014/main" id="{83C34547-4425-4120-B648-F5A945EC955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27" name="TextBox 226">
              <a:extLst>
                <a:ext uri="{FF2B5EF4-FFF2-40B4-BE49-F238E27FC236}">
                  <a16:creationId xmlns:a16="http://schemas.microsoft.com/office/drawing/2014/main" id="{5F3E373A-BB25-4677-BDD2-44B2000E432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5" name="Freeform: Shape 4">
            <a:extLst>
              <a:ext uri="{FF2B5EF4-FFF2-40B4-BE49-F238E27FC236}">
                <a16:creationId xmlns:a16="http://schemas.microsoft.com/office/drawing/2014/main" id="{D48C8C12-EF8F-4DCF-BFD7-9EA3D5B29265}"/>
              </a:ext>
            </a:extLst>
          </p:cNvPr>
          <p:cNvSpPr/>
          <p:nvPr/>
        </p:nvSpPr>
        <p:spPr>
          <a:xfrm>
            <a:off x="4457700" y="6858000"/>
            <a:ext cx="982536" cy="1783080"/>
          </a:xfrm>
          <a:custGeom>
            <a:avLst/>
            <a:gdLst>
              <a:gd name="connsiteX0" fmla="*/ 0 w 982536"/>
              <a:gd name="connsiteY0" fmla="*/ 0 h 1783080"/>
              <a:gd name="connsiteX1" fmla="*/ 548640 w 982536"/>
              <a:gd name="connsiteY1" fmla="*/ 411480 h 1783080"/>
              <a:gd name="connsiteX2" fmla="*/ 960120 w 982536"/>
              <a:gd name="connsiteY2" fmla="*/ 1280160 h 1783080"/>
              <a:gd name="connsiteX3" fmla="*/ 891540 w 982536"/>
              <a:gd name="connsiteY3" fmla="*/ 1783080 h 1783080"/>
            </a:gdLst>
            <a:ahLst/>
            <a:cxnLst>
              <a:cxn ang="0">
                <a:pos x="connsiteX0" y="connsiteY0"/>
              </a:cxn>
              <a:cxn ang="0">
                <a:pos x="connsiteX1" y="connsiteY1"/>
              </a:cxn>
              <a:cxn ang="0">
                <a:pos x="connsiteX2" y="connsiteY2"/>
              </a:cxn>
              <a:cxn ang="0">
                <a:pos x="connsiteX3" y="connsiteY3"/>
              </a:cxn>
            </a:cxnLst>
            <a:rect l="l" t="t" r="r" b="b"/>
            <a:pathLst>
              <a:path w="982536" h="1783080">
                <a:moveTo>
                  <a:pt x="0" y="0"/>
                </a:moveTo>
                <a:cubicBezTo>
                  <a:pt x="194310" y="99060"/>
                  <a:pt x="388620" y="198120"/>
                  <a:pt x="548640" y="411480"/>
                </a:cubicBezTo>
                <a:cubicBezTo>
                  <a:pt x="708660" y="624840"/>
                  <a:pt x="902970" y="1051560"/>
                  <a:pt x="960120" y="1280160"/>
                </a:cubicBezTo>
                <a:cubicBezTo>
                  <a:pt x="1017270" y="1508760"/>
                  <a:pt x="954405" y="1645920"/>
                  <a:pt x="891540" y="1783080"/>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4" name="Group 233">
            <a:extLst>
              <a:ext uri="{FF2B5EF4-FFF2-40B4-BE49-F238E27FC236}">
                <a16:creationId xmlns:a16="http://schemas.microsoft.com/office/drawing/2014/main" id="{90B5E057-8FDA-4204-9596-7ABDC864FC45}"/>
              </a:ext>
            </a:extLst>
          </p:cNvPr>
          <p:cNvGrpSpPr/>
          <p:nvPr/>
        </p:nvGrpSpPr>
        <p:grpSpPr>
          <a:xfrm>
            <a:off x="9384087" y="7583607"/>
            <a:ext cx="1551109" cy="1366828"/>
            <a:chOff x="2681378" y="5081713"/>
            <a:chExt cx="1551109" cy="1366828"/>
          </a:xfrm>
        </p:grpSpPr>
        <p:grpSp>
          <p:nvGrpSpPr>
            <p:cNvPr id="235" name="Group 234">
              <a:extLst>
                <a:ext uri="{FF2B5EF4-FFF2-40B4-BE49-F238E27FC236}">
                  <a16:creationId xmlns:a16="http://schemas.microsoft.com/office/drawing/2014/main" id="{2169CC70-83BE-4549-B117-70537113B328}"/>
                </a:ext>
              </a:extLst>
            </p:cNvPr>
            <p:cNvGrpSpPr/>
            <p:nvPr/>
          </p:nvGrpSpPr>
          <p:grpSpPr>
            <a:xfrm>
              <a:off x="2681378" y="5622705"/>
              <a:ext cx="1551109" cy="825836"/>
              <a:chOff x="2528978" y="5470305"/>
              <a:chExt cx="1551109" cy="825836"/>
            </a:xfrm>
          </p:grpSpPr>
          <p:sp>
            <p:nvSpPr>
              <p:cNvPr id="237" name="Text Box 648">
                <a:extLst>
                  <a:ext uri="{FF2B5EF4-FFF2-40B4-BE49-F238E27FC236}">
                    <a16:creationId xmlns:a16="http://schemas.microsoft.com/office/drawing/2014/main" id="{D0C0745D-92A1-49B0-9A21-2F32A231BFBC}"/>
                  </a:ext>
                </a:extLst>
              </p:cNvPr>
              <p:cNvSpPr txBox="1">
                <a:spLocks noChangeArrowheads="1"/>
              </p:cNvSpPr>
              <p:nvPr/>
            </p:nvSpPr>
            <p:spPr bwMode="auto">
              <a:xfrm>
                <a:off x="3585665" y="5608773"/>
                <a:ext cx="494422"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238" name="Freeform 164">
                <a:extLst>
                  <a:ext uri="{FF2B5EF4-FFF2-40B4-BE49-F238E27FC236}">
                    <a16:creationId xmlns:a16="http://schemas.microsoft.com/office/drawing/2014/main" id="{CA0598E5-F7B0-410F-B923-A4FF19A77633}"/>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39" name="Group 165">
                <a:extLst>
                  <a:ext uri="{FF2B5EF4-FFF2-40B4-BE49-F238E27FC236}">
                    <a16:creationId xmlns:a16="http://schemas.microsoft.com/office/drawing/2014/main" id="{8162618E-0A07-40C4-B75E-5813C8A06075}"/>
                  </a:ext>
                </a:extLst>
              </p:cNvPr>
              <p:cNvGrpSpPr>
                <a:grpSpLocks/>
              </p:cNvGrpSpPr>
              <p:nvPr/>
            </p:nvGrpSpPr>
            <p:grpSpPr bwMode="auto">
              <a:xfrm>
                <a:off x="2528978" y="5470305"/>
                <a:ext cx="1032082" cy="760244"/>
                <a:chOff x="288" y="720"/>
                <a:chExt cx="432" cy="288"/>
              </a:xfrm>
            </p:grpSpPr>
            <p:sp>
              <p:nvSpPr>
                <p:cNvPr id="240" name="Rectangle 166">
                  <a:extLst>
                    <a:ext uri="{FF2B5EF4-FFF2-40B4-BE49-F238E27FC236}">
                      <a16:creationId xmlns:a16="http://schemas.microsoft.com/office/drawing/2014/main" id="{E96B84F6-647D-4A29-B50F-AD067B51FE6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41" name="Line 167">
                  <a:extLst>
                    <a:ext uri="{FF2B5EF4-FFF2-40B4-BE49-F238E27FC236}">
                      <a16:creationId xmlns:a16="http://schemas.microsoft.com/office/drawing/2014/main" id="{B0CE10A6-A3FE-4171-957B-F1E791B1072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42" name="Line 168">
                  <a:extLst>
                    <a:ext uri="{FF2B5EF4-FFF2-40B4-BE49-F238E27FC236}">
                      <a16:creationId xmlns:a16="http://schemas.microsoft.com/office/drawing/2014/main" id="{A57A6BB8-E893-442F-B328-B526307723B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36" name="TextBox 235">
              <a:extLst>
                <a:ext uri="{FF2B5EF4-FFF2-40B4-BE49-F238E27FC236}">
                  <a16:creationId xmlns:a16="http://schemas.microsoft.com/office/drawing/2014/main" id="{7D6C7FDA-2446-4C04-B959-CA87E53C60A6}"/>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43" name="Oval 242">
            <a:extLst>
              <a:ext uri="{FF2B5EF4-FFF2-40B4-BE49-F238E27FC236}">
                <a16:creationId xmlns:a16="http://schemas.microsoft.com/office/drawing/2014/main" id="{CC52BE96-A2CF-4F62-9CF5-19E37E80A32C}"/>
              </a:ext>
            </a:extLst>
          </p:cNvPr>
          <p:cNvSpPr/>
          <p:nvPr/>
        </p:nvSpPr>
        <p:spPr>
          <a:xfrm rot="20511006">
            <a:off x="6732413" y="3739480"/>
            <a:ext cx="2357897" cy="1563740"/>
          </a:xfrm>
          <a:prstGeom prst="ellipse">
            <a:avLst/>
          </a:pr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44" name="Group 243">
            <a:extLst>
              <a:ext uri="{FF2B5EF4-FFF2-40B4-BE49-F238E27FC236}">
                <a16:creationId xmlns:a16="http://schemas.microsoft.com/office/drawing/2014/main" id="{8077B893-CD2A-4ECB-A798-259760680429}"/>
              </a:ext>
            </a:extLst>
          </p:cNvPr>
          <p:cNvGrpSpPr/>
          <p:nvPr/>
        </p:nvGrpSpPr>
        <p:grpSpPr>
          <a:xfrm>
            <a:off x="7287751" y="3617050"/>
            <a:ext cx="1542192" cy="1381185"/>
            <a:chOff x="2681378" y="5078262"/>
            <a:chExt cx="1542192" cy="1381185"/>
          </a:xfrm>
        </p:grpSpPr>
        <p:grpSp>
          <p:nvGrpSpPr>
            <p:cNvPr id="245" name="Group 244">
              <a:extLst>
                <a:ext uri="{FF2B5EF4-FFF2-40B4-BE49-F238E27FC236}">
                  <a16:creationId xmlns:a16="http://schemas.microsoft.com/office/drawing/2014/main" id="{302D76EF-2374-450A-A628-ABC304CA61BA}"/>
                </a:ext>
              </a:extLst>
            </p:cNvPr>
            <p:cNvGrpSpPr/>
            <p:nvPr/>
          </p:nvGrpSpPr>
          <p:grpSpPr>
            <a:xfrm>
              <a:off x="2681378" y="5622705"/>
              <a:ext cx="1542192" cy="836742"/>
              <a:chOff x="2528978" y="5470305"/>
              <a:chExt cx="1542192" cy="836742"/>
            </a:xfrm>
          </p:grpSpPr>
          <p:sp>
            <p:nvSpPr>
              <p:cNvPr id="247" name="Text Box 648">
                <a:extLst>
                  <a:ext uri="{FF2B5EF4-FFF2-40B4-BE49-F238E27FC236}">
                    <a16:creationId xmlns:a16="http://schemas.microsoft.com/office/drawing/2014/main" id="{ED8033D9-9B97-4818-9001-542FB1AA6FBE}"/>
                  </a:ext>
                </a:extLst>
              </p:cNvPr>
              <p:cNvSpPr txBox="1">
                <a:spLocks noChangeArrowheads="1"/>
              </p:cNvSpPr>
              <p:nvPr/>
            </p:nvSpPr>
            <p:spPr bwMode="auto">
              <a:xfrm>
                <a:off x="3528808" y="5619679"/>
                <a:ext cx="54236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 16</a:t>
                </a:r>
              </a:p>
            </p:txBody>
          </p:sp>
          <p:sp>
            <p:nvSpPr>
              <p:cNvPr id="248" name="Freeform 164">
                <a:extLst>
                  <a:ext uri="{FF2B5EF4-FFF2-40B4-BE49-F238E27FC236}">
                    <a16:creationId xmlns:a16="http://schemas.microsoft.com/office/drawing/2014/main" id="{481B0706-EE27-484B-9B74-0574C0B5A83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49" name="Group 165">
                <a:extLst>
                  <a:ext uri="{FF2B5EF4-FFF2-40B4-BE49-F238E27FC236}">
                    <a16:creationId xmlns:a16="http://schemas.microsoft.com/office/drawing/2014/main" id="{E9628A61-329F-4B09-AF31-94F83692C96D}"/>
                  </a:ext>
                </a:extLst>
              </p:cNvPr>
              <p:cNvGrpSpPr>
                <a:grpSpLocks/>
              </p:cNvGrpSpPr>
              <p:nvPr/>
            </p:nvGrpSpPr>
            <p:grpSpPr bwMode="auto">
              <a:xfrm>
                <a:off x="2528978" y="5470305"/>
                <a:ext cx="1032082" cy="760244"/>
                <a:chOff x="288" y="720"/>
                <a:chExt cx="432" cy="288"/>
              </a:xfrm>
            </p:grpSpPr>
            <p:sp>
              <p:nvSpPr>
                <p:cNvPr id="250" name="Rectangle 166">
                  <a:extLst>
                    <a:ext uri="{FF2B5EF4-FFF2-40B4-BE49-F238E27FC236}">
                      <a16:creationId xmlns:a16="http://schemas.microsoft.com/office/drawing/2014/main" id="{52F02313-3BB3-4C55-B93B-051FABFF74C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51" name="Line 167">
                  <a:extLst>
                    <a:ext uri="{FF2B5EF4-FFF2-40B4-BE49-F238E27FC236}">
                      <a16:creationId xmlns:a16="http://schemas.microsoft.com/office/drawing/2014/main" id="{F2E8FF62-AF01-4D6C-974F-22885F3CFB54}"/>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2" name="Line 168">
                  <a:extLst>
                    <a:ext uri="{FF2B5EF4-FFF2-40B4-BE49-F238E27FC236}">
                      <a16:creationId xmlns:a16="http://schemas.microsoft.com/office/drawing/2014/main" id="{5F7BEB3C-BAAC-46B1-877E-CE4B7B22B64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46" name="TextBox 245">
              <a:extLst>
                <a:ext uri="{FF2B5EF4-FFF2-40B4-BE49-F238E27FC236}">
                  <a16:creationId xmlns:a16="http://schemas.microsoft.com/office/drawing/2014/main" id="{9C51739A-12B1-43B5-ACA7-BC64686B4E5D}"/>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6" name="Freeform: Shape 5">
            <a:extLst>
              <a:ext uri="{FF2B5EF4-FFF2-40B4-BE49-F238E27FC236}">
                <a16:creationId xmlns:a16="http://schemas.microsoft.com/office/drawing/2014/main" id="{DA6BB187-CF41-4B48-A95B-A63EB9AFC06D}"/>
              </a:ext>
            </a:extLst>
          </p:cNvPr>
          <p:cNvSpPr/>
          <p:nvPr/>
        </p:nvSpPr>
        <p:spPr>
          <a:xfrm>
            <a:off x="8542421" y="5414211"/>
            <a:ext cx="1255603" cy="2501642"/>
          </a:xfrm>
          <a:custGeom>
            <a:avLst/>
            <a:gdLst>
              <a:gd name="connsiteX0" fmla="*/ 0 w 1179095"/>
              <a:gd name="connsiteY0" fmla="*/ 0 h 2743200"/>
              <a:gd name="connsiteX1" fmla="*/ 481263 w 1179095"/>
              <a:gd name="connsiteY1" fmla="*/ 1034715 h 2743200"/>
              <a:gd name="connsiteX2" fmla="*/ 1179095 w 1179095"/>
              <a:gd name="connsiteY2" fmla="*/ 2743200 h 2743200"/>
            </a:gdLst>
            <a:ahLst/>
            <a:cxnLst>
              <a:cxn ang="0">
                <a:pos x="connsiteX0" y="connsiteY0"/>
              </a:cxn>
              <a:cxn ang="0">
                <a:pos x="connsiteX1" y="connsiteY1"/>
              </a:cxn>
              <a:cxn ang="0">
                <a:pos x="connsiteX2" y="connsiteY2"/>
              </a:cxn>
            </a:cxnLst>
            <a:rect l="l" t="t" r="r" b="b"/>
            <a:pathLst>
              <a:path w="1179095" h="2743200">
                <a:moveTo>
                  <a:pt x="0" y="0"/>
                </a:moveTo>
                <a:cubicBezTo>
                  <a:pt x="142373" y="288757"/>
                  <a:pt x="284747" y="577515"/>
                  <a:pt x="481263" y="1034715"/>
                </a:cubicBezTo>
                <a:cubicBezTo>
                  <a:pt x="677779" y="1491915"/>
                  <a:pt x="928437" y="2117557"/>
                  <a:pt x="1179095" y="274320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FC4450CD-1157-42D9-B329-A9DF61FC1290}"/>
              </a:ext>
            </a:extLst>
          </p:cNvPr>
          <p:cNvSpPr/>
          <p:nvPr/>
        </p:nvSpPr>
        <p:spPr>
          <a:xfrm>
            <a:off x="9965398" y="9099799"/>
            <a:ext cx="93002" cy="2570834"/>
          </a:xfrm>
          <a:custGeom>
            <a:avLst/>
            <a:gdLst>
              <a:gd name="connsiteX0" fmla="*/ 217008 w 217008"/>
              <a:gd name="connsiteY0" fmla="*/ 0 h 2045369"/>
              <a:gd name="connsiteX1" fmla="*/ 144819 w 217008"/>
              <a:gd name="connsiteY1" fmla="*/ 938463 h 2045369"/>
              <a:gd name="connsiteX2" fmla="*/ 440 w 217008"/>
              <a:gd name="connsiteY2" fmla="*/ 1540042 h 2045369"/>
              <a:gd name="connsiteX3" fmla="*/ 96692 w 217008"/>
              <a:gd name="connsiteY3" fmla="*/ 2045369 h 2045369"/>
            </a:gdLst>
            <a:ahLst/>
            <a:cxnLst>
              <a:cxn ang="0">
                <a:pos x="connsiteX0" y="connsiteY0"/>
              </a:cxn>
              <a:cxn ang="0">
                <a:pos x="connsiteX1" y="connsiteY1"/>
              </a:cxn>
              <a:cxn ang="0">
                <a:pos x="connsiteX2" y="connsiteY2"/>
              </a:cxn>
              <a:cxn ang="0">
                <a:pos x="connsiteX3" y="connsiteY3"/>
              </a:cxn>
            </a:cxnLst>
            <a:rect l="l" t="t" r="r" b="b"/>
            <a:pathLst>
              <a:path w="217008" h="2045369">
                <a:moveTo>
                  <a:pt x="217008" y="0"/>
                </a:moveTo>
                <a:cubicBezTo>
                  <a:pt x="198961" y="340894"/>
                  <a:pt x="180914" y="681789"/>
                  <a:pt x="144819" y="938463"/>
                </a:cubicBezTo>
                <a:cubicBezTo>
                  <a:pt x="108724" y="1195137"/>
                  <a:pt x="8461" y="1355558"/>
                  <a:pt x="440" y="1540042"/>
                </a:cubicBezTo>
                <a:cubicBezTo>
                  <a:pt x="-7581" y="1724526"/>
                  <a:pt x="96692" y="2045369"/>
                  <a:pt x="96692" y="2045369"/>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B71B8FB0-5D46-42F0-9254-43BFDB133454}"/>
              </a:ext>
            </a:extLst>
          </p:cNvPr>
          <p:cNvSpPr/>
          <p:nvPr/>
        </p:nvSpPr>
        <p:spPr>
          <a:xfrm>
            <a:off x="5366084" y="3874168"/>
            <a:ext cx="1034716" cy="3248527"/>
          </a:xfrm>
          <a:custGeom>
            <a:avLst/>
            <a:gdLst>
              <a:gd name="connsiteX0" fmla="*/ 1034716 w 1034716"/>
              <a:gd name="connsiteY0" fmla="*/ 0 h 3248527"/>
              <a:gd name="connsiteX1" fmla="*/ 914400 w 1034716"/>
              <a:gd name="connsiteY1" fmla="*/ 1347537 h 3248527"/>
              <a:gd name="connsiteX2" fmla="*/ 625642 w 1034716"/>
              <a:gd name="connsiteY2" fmla="*/ 2598821 h 3248527"/>
              <a:gd name="connsiteX3" fmla="*/ 0 w 1034716"/>
              <a:gd name="connsiteY3" fmla="*/ 3248527 h 3248527"/>
            </a:gdLst>
            <a:ahLst/>
            <a:cxnLst>
              <a:cxn ang="0">
                <a:pos x="connsiteX0" y="connsiteY0"/>
              </a:cxn>
              <a:cxn ang="0">
                <a:pos x="connsiteX1" y="connsiteY1"/>
              </a:cxn>
              <a:cxn ang="0">
                <a:pos x="connsiteX2" y="connsiteY2"/>
              </a:cxn>
              <a:cxn ang="0">
                <a:pos x="connsiteX3" y="connsiteY3"/>
              </a:cxn>
            </a:cxnLst>
            <a:rect l="l" t="t" r="r" b="b"/>
            <a:pathLst>
              <a:path w="1034716" h="3248527">
                <a:moveTo>
                  <a:pt x="1034716" y="0"/>
                </a:moveTo>
                <a:cubicBezTo>
                  <a:pt x="1008647" y="457200"/>
                  <a:pt x="982579" y="914400"/>
                  <a:pt x="914400" y="1347537"/>
                </a:cubicBezTo>
                <a:cubicBezTo>
                  <a:pt x="846221" y="1780674"/>
                  <a:pt x="778042" y="2281989"/>
                  <a:pt x="625642" y="2598821"/>
                </a:cubicBezTo>
                <a:cubicBezTo>
                  <a:pt x="473242" y="2915653"/>
                  <a:pt x="132347" y="3172327"/>
                  <a:pt x="0" y="3248527"/>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Explosion 1 369">
            <a:extLst>
              <a:ext uri="{FF2B5EF4-FFF2-40B4-BE49-F238E27FC236}">
                <a16:creationId xmlns:a16="http://schemas.microsoft.com/office/drawing/2014/main" id="{97887654-A18A-48D1-8D4E-034A6452262A}"/>
              </a:ext>
            </a:extLst>
          </p:cNvPr>
          <p:cNvSpPr/>
          <p:nvPr/>
        </p:nvSpPr>
        <p:spPr>
          <a:xfrm rot="8047402">
            <a:off x="5121454" y="7301864"/>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Speech Bubble: Rectangle 253">
            <a:extLst>
              <a:ext uri="{FF2B5EF4-FFF2-40B4-BE49-F238E27FC236}">
                <a16:creationId xmlns:a16="http://schemas.microsoft.com/office/drawing/2014/main" id="{20A557A2-DA2D-4671-ADF5-EF9D61EEFCEB}"/>
              </a:ext>
            </a:extLst>
          </p:cNvPr>
          <p:cNvSpPr/>
          <p:nvPr/>
        </p:nvSpPr>
        <p:spPr>
          <a:xfrm>
            <a:off x="13287953" y="5909499"/>
            <a:ext cx="2841254" cy="1072669"/>
          </a:xfrm>
          <a:prstGeom prst="wedgeRectCallout">
            <a:avLst>
              <a:gd name="adj1" fmla="val -136555"/>
              <a:gd name="adj2" fmla="val 151448"/>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Dawson meets Washington</a:t>
            </a:r>
          </a:p>
        </p:txBody>
      </p:sp>
      <p:sp>
        <p:nvSpPr>
          <p:cNvPr id="256" name="TextBox 255">
            <a:extLst>
              <a:ext uri="{FF2B5EF4-FFF2-40B4-BE49-F238E27FC236}">
                <a16:creationId xmlns:a16="http://schemas.microsoft.com/office/drawing/2014/main" id="{CAFB30C5-B9F5-4C2F-B2BB-B177A235B023}"/>
              </a:ext>
            </a:extLst>
          </p:cNvPr>
          <p:cNvSpPr txBox="1"/>
          <p:nvPr/>
        </p:nvSpPr>
        <p:spPr>
          <a:xfrm>
            <a:off x="16315042" y="10876095"/>
            <a:ext cx="3568680" cy="553998"/>
          </a:xfrm>
          <a:prstGeom prst="rect">
            <a:avLst/>
          </a:prstGeom>
          <a:solidFill>
            <a:schemeClr val="accent6">
              <a:lumMod val="20000"/>
              <a:lumOff val="80000"/>
            </a:schemeClr>
          </a:solidFill>
        </p:spPr>
        <p:txBody>
          <a:bodyPr wrap="square" lIns="91440" tIns="0" rIns="0" bIns="0" rtlCol="0">
            <a:spAutoFit/>
          </a:bodyPr>
          <a:lstStyle/>
          <a:p>
            <a:r>
              <a:rPr lang="en-US" sz="3600" b="1" dirty="0"/>
              <a:t>Colleville-sur-Mer</a:t>
            </a:r>
          </a:p>
        </p:txBody>
      </p:sp>
      <p:sp>
        <p:nvSpPr>
          <p:cNvPr id="257" name="TextBox 256">
            <a:extLst>
              <a:ext uri="{FF2B5EF4-FFF2-40B4-BE49-F238E27FC236}">
                <a16:creationId xmlns:a16="http://schemas.microsoft.com/office/drawing/2014/main" id="{4FAE73E0-4DE2-4705-A6C8-ED8415BF2D92}"/>
              </a:ext>
            </a:extLst>
          </p:cNvPr>
          <p:cNvSpPr txBox="1"/>
          <p:nvPr/>
        </p:nvSpPr>
        <p:spPr>
          <a:xfrm>
            <a:off x="22810935" y="6802567"/>
            <a:ext cx="3568680" cy="553998"/>
          </a:xfrm>
          <a:prstGeom prst="rect">
            <a:avLst/>
          </a:prstGeom>
          <a:solidFill>
            <a:schemeClr val="accent6">
              <a:lumMod val="20000"/>
              <a:lumOff val="80000"/>
            </a:schemeClr>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258" name="TextBox 257">
            <a:extLst>
              <a:ext uri="{FF2B5EF4-FFF2-40B4-BE49-F238E27FC236}">
                <a16:creationId xmlns:a16="http://schemas.microsoft.com/office/drawing/2014/main" id="{D03D811F-A67B-466C-B49F-C86699819CC7}"/>
              </a:ext>
            </a:extLst>
          </p:cNvPr>
          <p:cNvSpPr txBox="1"/>
          <p:nvPr/>
        </p:nvSpPr>
        <p:spPr>
          <a:xfrm>
            <a:off x="18362291" y="8311493"/>
            <a:ext cx="1784340" cy="553998"/>
          </a:xfrm>
          <a:prstGeom prst="rect">
            <a:avLst/>
          </a:prstGeom>
          <a:solidFill>
            <a:schemeClr val="accent6">
              <a:lumMod val="20000"/>
              <a:lumOff val="80000"/>
            </a:schemeClr>
          </a:solidFill>
        </p:spPr>
        <p:txBody>
          <a:bodyPr wrap="square" lIns="91440" tIns="0" rIns="0" bIns="0" rtlCol="0">
            <a:spAutoFit/>
          </a:bodyPr>
          <a:lstStyle/>
          <a:p>
            <a:r>
              <a:rPr lang="en-US" sz="3600" b="1" dirty="0" err="1"/>
              <a:t>Cabourg</a:t>
            </a:r>
            <a:endParaRPr lang="en-US" sz="3600" b="1" dirty="0"/>
          </a:p>
        </p:txBody>
      </p:sp>
      <p:grpSp>
        <p:nvGrpSpPr>
          <p:cNvPr id="269" name="Group 268">
            <a:extLst>
              <a:ext uri="{FF2B5EF4-FFF2-40B4-BE49-F238E27FC236}">
                <a16:creationId xmlns:a16="http://schemas.microsoft.com/office/drawing/2014/main" id="{53DAE59F-20D1-4807-938E-47E242D534C7}"/>
              </a:ext>
            </a:extLst>
          </p:cNvPr>
          <p:cNvGrpSpPr/>
          <p:nvPr/>
        </p:nvGrpSpPr>
        <p:grpSpPr>
          <a:xfrm>
            <a:off x="18218806" y="3547810"/>
            <a:ext cx="1529326" cy="1365631"/>
            <a:chOff x="2681378" y="5078262"/>
            <a:chExt cx="1529326" cy="1365631"/>
          </a:xfrm>
        </p:grpSpPr>
        <p:grpSp>
          <p:nvGrpSpPr>
            <p:cNvPr id="270" name="Group 269">
              <a:extLst>
                <a:ext uri="{FF2B5EF4-FFF2-40B4-BE49-F238E27FC236}">
                  <a16:creationId xmlns:a16="http://schemas.microsoft.com/office/drawing/2014/main" id="{59D6E9AB-B4CA-47AD-89FA-3EA5F62B7C42}"/>
                </a:ext>
              </a:extLst>
            </p:cNvPr>
            <p:cNvGrpSpPr/>
            <p:nvPr/>
          </p:nvGrpSpPr>
          <p:grpSpPr>
            <a:xfrm>
              <a:off x="2681378" y="5622705"/>
              <a:ext cx="1529326" cy="821188"/>
              <a:chOff x="2528978" y="5470305"/>
              <a:chExt cx="1529326" cy="821188"/>
            </a:xfrm>
          </p:grpSpPr>
          <p:sp>
            <p:nvSpPr>
              <p:cNvPr id="272" name="Text Box 648">
                <a:extLst>
                  <a:ext uri="{FF2B5EF4-FFF2-40B4-BE49-F238E27FC236}">
                    <a16:creationId xmlns:a16="http://schemas.microsoft.com/office/drawing/2014/main" id="{A9F1D7E6-3CD7-472F-A560-1B530D9F3B17}"/>
                  </a:ext>
                </a:extLst>
              </p:cNvPr>
              <p:cNvSpPr txBox="1">
                <a:spLocks noChangeArrowheads="1"/>
              </p:cNvSpPr>
              <p:nvPr/>
            </p:nvSpPr>
            <p:spPr bwMode="auto">
              <a:xfrm>
                <a:off x="3407296" y="5604125"/>
                <a:ext cx="651008"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3</a:t>
                </a:r>
              </a:p>
              <a:p>
                <a:pPr algn="ctr">
                  <a:lnSpc>
                    <a:spcPts val="1000"/>
                  </a:lnSpc>
                  <a:spcBef>
                    <a:spcPct val="50000"/>
                  </a:spcBef>
                </a:pPr>
                <a:r>
                  <a:rPr lang="en-US" sz="3200" b="1" dirty="0">
                    <a:solidFill>
                      <a:srgbClr val="002060"/>
                    </a:solidFill>
                    <a:cs typeface="Arial" charset="0"/>
                  </a:rPr>
                  <a:t>  16</a:t>
                </a:r>
                <a:endParaRPr lang="en-US" sz="3200" b="1" dirty="0">
                  <a:solidFill>
                    <a:srgbClr val="002060"/>
                  </a:solidFill>
                  <a:latin typeface="+mn-lt"/>
                  <a:cs typeface="Arial" charset="0"/>
                </a:endParaRPr>
              </a:p>
            </p:txBody>
          </p:sp>
          <p:sp>
            <p:nvSpPr>
              <p:cNvPr id="273" name="Freeform 164">
                <a:extLst>
                  <a:ext uri="{FF2B5EF4-FFF2-40B4-BE49-F238E27FC236}">
                    <a16:creationId xmlns:a16="http://schemas.microsoft.com/office/drawing/2014/main" id="{4EBF9519-FF1C-4EF3-966F-215EF2DAC16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74" name="Group 165">
                <a:extLst>
                  <a:ext uri="{FF2B5EF4-FFF2-40B4-BE49-F238E27FC236}">
                    <a16:creationId xmlns:a16="http://schemas.microsoft.com/office/drawing/2014/main" id="{78B252DB-4B4B-46D2-B629-005822244EBF}"/>
                  </a:ext>
                </a:extLst>
              </p:cNvPr>
              <p:cNvGrpSpPr>
                <a:grpSpLocks/>
              </p:cNvGrpSpPr>
              <p:nvPr/>
            </p:nvGrpSpPr>
            <p:grpSpPr bwMode="auto">
              <a:xfrm>
                <a:off x="2528978" y="5470305"/>
                <a:ext cx="1032082" cy="760244"/>
                <a:chOff x="288" y="720"/>
                <a:chExt cx="432" cy="288"/>
              </a:xfrm>
            </p:grpSpPr>
            <p:sp>
              <p:nvSpPr>
                <p:cNvPr id="275" name="Rectangle 166">
                  <a:extLst>
                    <a:ext uri="{FF2B5EF4-FFF2-40B4-BE49-F238E27FC236}">
                      <a16:creationId xmlns:a16="http://schemas.microsoft.com/office/drawing/2014/main" id="{33424D0B-74BA-430E-984A-769CF3843B9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76" name="Line 167">
                  <a:extLst>
                    <a:ext uri="{FF2B5EF4-FFF2-40B4-BE49-F238E27FC236}">
                      <a16:creationId xmlns:a16="http://schemas.microsoft.com/office/drawing/2014/main" id="{5C10CEBF-5FF6-4B85-B7E5-E9A8ED6FA66E}"/>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77" name="Line 168">
                  <a:extLst>
                    <a:ext uri="{FF2B5EF4-FFF2-40B4-BE49-F238E27FC236}">
                      <a16:creationId xmlns:a16="http://schemas.microsoft.com/office/drawing/2014/main" id="{A04A18D6-4B95-4416-8D32-34589129B0F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71" name="TextBox 270">
              <a:extLst>
                <a:ext uri="{FF2B5EF4-FFF2-40B4-BE49-F238E27FC236}">
                  <a16:creationId xmlns:a16="http://schemas.microsoft.com/office/drawing/2014/main" id="{71C3EC97-B4BB-47AF-8852-69BBCDE1F07E}"/>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68" name="Oval 267">
            <a:extLst>
              <a:ext uri="{FF2B5EF4-FFF2-40B4-BE49-F238E27FC236}">
                <a16:creationId xmlns:a16="http://schemas.microsoft.com/office/drawing/2014/main" id="{55F759AC-E9BE-4B55-BE10-AB0DC16996AF}"/>
              </a:ext>
            </a:extLst>
          </p:cNvPr>
          <p:cNvSpPr/>
          <p:nvPr/>
        </p:nvSpPr>
        <p:spPr>
          <a:xfrm rot="20511006">
            <a:off x="17774692" y="3685315"/>
            <a:ext cx="2357897" cy="1563740"/>
          </a:xfrm>
          <a:prstGeom prst="ellipse">
            <a:avLst/>
          </a:pr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8" name="Group 277">
            <a:extLst>
              <a:ext uri="{FF2B5EF4-FFF2-40B4-BE49-F238E27FC236}">
                <a16:creationId xmlns:a16="http://schemas.microsoft.com/office/drawing/2014/main" id="{AAE40C34-E0DE-415F-B63A-E283ECA95590}"/>
              </a:ext>
            </a:extLst>
          </p:cNvPr>
          <p:cNvGrpSpPr/>
          <p:nvPr/>
        </p:nvGrpSpPr>
        <p:grpSpPr>
          <a:xfrm>
            <a:off x="23213937" y="11682927"/>
            <a:ext cx="2739486" cy="2358235"/>
            <a:chOff x="12876410" y="4236316"/>
            <a:chExt cx="2739486" cy="2358235"/>
          </a:xfrm>
        </p:grpSpPr>
        <p:sp>
          <p:nvSpPr>
            <p:cNvPr id="279" name="TextBox 278">
              <a:extLst>
                <a:ext uri="{FF2B5EF4-FFF2-40B4-BE49-F238E27FC236}">
                  <a16:creationId xmlns:a16="http://schemas.microsoft.com/office/drawing/2014/main" id="{B757EC9A-9C10-4775-B594-84B7D964481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80" name="TextBox 279">
              <a:extLst>
                <a:ext uri="{FF2B5EF4-FFF2-40B4-BE49-F238E27FC236}">
                  <a16:creationId xmlns:a16="http://schemas.microsoft.com/office/drawing/2014/main" id="{9E9E0E3B-BBFB-4DB3-BD52-560C5CD7FCB5}"/>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81" name="Group 280">
              <a:extLst>
                <a:ext uri="{FF2B5EF4-FFF2-40B4-BE49-F238E27FC236}">
                  <a16:creationId xmlns:a16="http://schemas.microsoft.com/office/drawing/2014/main" id="{31C29996-A772-4AF3-AFA8-1A8B3834D03F}"/>
                </a:ext>
              </a:extLst>
            </p:cNvPr>
            <p:cNvGrpSpPr/>
            <p:nvPr/>
          </p:nvGrpSpPr>
          <p:grpSpPr>
            <a:xfrm>
              <a:off x="12876410" y="4839359"/>
              <a:ext cx="1636191" cy="1654059"/>
              <a:chOff x="11971653" y="10789917"/>
              <a:chExt cx="1636191" cy="1654059"/>
            </a:xfrm>
          </p:grpSpPr>
          <p:sp>
            <p:nvSpPr>
              <p:cNvPr id="282" name="Flowchart: Decision 281">
                <a:extLst>
                  <a:ext uri="{FF2B5EF4-FFF2-40B4-BE49-F238E27FC236}">
                    <a16:creationId xmlns:a16="http://schemas.microsoft.com/office/drawing/2014/main" id="{0E5160B7-BB23-4BB8-B450-CAD80D59A21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6AA6D163-6B47-498D-BAF5-E0DEF47991A9}"/>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5C61F4AB-1B74-4414-AE03-63DBAF0E13EC}"/>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85" name="Group 284">
            <a:extLst>
              <a:ext uri="{FF2B5EF4-FFF2-40B4-BE49-F238E27FC236}">
                <a16:creationId xmlns:a16="http://schemas.microsoft.com/office/drawing/2014/main" id="{801ECCCD-D41C-45B5-AAD4-2E61D8476540}"/>
              </a:ext>
            </a:extLst>
          </p:cNvPr>
          <p:cNvGrpSpPr>
            <a:grpSpLocks noChangeAspect="1"/>
          </p:cNvGrpSpPr>
          <p:nvPr/>
        </p:nvGrpSpPr>
        <p:grpSpPr>
          <a:xfrm>
            <a:off x="14943673" y="9114578"/>
            <a:ext cx="1588302" cy="1633743"/>
            <a:chOff x="12876410" y="4107073"/>
            <a:chExt cx="2484697" cy="2555785"/>
          </a:xfrm>
        </p:grpSpPr>
        <p:sp>
          <p:nvSpPr>
            <p:cNvPr id="286" name="TextBox 285">
              <a:extLst>
                <a:ext uri="{FF2B5EF4-FFF2-40B4-BE49-F238E27FC236}">
                  <a16:creationId xmlns:a16="http://schemas.microsoft.com/office/drawing/2014/main" id="{227B03AC-2117-4F11-BC07-C51E8F8F99A8}"/>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287" name="TextBox 286">
              <a:extLst>
                <a:ext uri="{FF2B5EF4-FFF2-40B4-BE49-F238E27FC236}">
                  <a16:creationId xmlns:a16="http://schemas.microsoft.com/office/drawing/2014/main" id="{90426236-9C85-47EC-A9FD-4FCA39A3BB41}"/>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288" name="Group 287">
              <a:extLst>
                <a:ext uri="{FF2B5EF4-FFF2-40B4-BE49-F238E27FC236}">
                  <a16:creationId xmlns:a16="http://schemas.microsoft.com/office/drawing/2014/main" id="{F7B4918A-9C6A-466B-9FFD-075828D0B0F4}"/>
                </a:ext>
              </a:extLst>
            </p:cNvPr>
            <p:cNvGrpSpPr/>
            <p:nvPr/>
          </p:nvGrpSpPr>
          <p:grpSpPr>
            <a:xfrm>
              <a:off x="12876410" y="4839359"/>
              <a:ext cx="1636191" cy="1654059"/>
              <a:chOff x="11971653" y="10789917"/>
              <a:chExt cx="1636191" cy="1654059"/>
            </a:xfrm>
          </p:grpSpPr>
          <p:sp>
            <p:nvSpPr>
              <p:cNvPr id="289" name="Flowchart: Decision 288">
                <a:extLst>
                  <a:ext uri="{FF2B5EF4-FFF2-40B4-BE49-F238E27FC236}">
                    <a16:creationId xmlns:a16="http://schemas.microsoft.com/office/drawing/2014/main" id="{1A6099E6-EBD3-485F-8580-7BF03B768F56}"/>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0" name="Freeform: Shape 289">
                <a:extLst>
                  <a:ext uri="{FF2B5EF4-FFF2-40B4-BE49-F238E27FC236}">
                    <a16:creationId xmlns:a16="http://schemas.microsoft.com/office/drawing/2014/main" id="{7303F0C3-9FC1-4B3A-9D78-359C756611F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1" name="Freeform: Shape 290">
                <a:extLst>
                  <a:ext uri="{FF2B5EF4-FFF2-40B4-BE49-F238E27FC236}">
                    <a16:creationId xmlns:a16="http://schemas.microsoft.com/office/drawing/2014/main" id="{6E176ECB-801E-4994-9FD6-B740644EF8EC}"/>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92" name="Group 291">
            <a:extLst>
              <a:ext uri="{FF2B5EF4-FFF2-40B4-BE49-F238E27FC236}">
                <a16:creationId xmlns:a16="http://schemas.microsoft.com/office/drawing/2014/main" id="{4FE523FC-A14E-4B0E-8DE1-8E1854322F0B}"/>
              </a:ext>
            </a:extLst>
          </p:cNvPr>
          <p:cNvGrpSpPr>
            <a:grpSpLocks noChangeAspect="1"/>
          </p:cNvGrpSpPr>
          <p:nvPr/>
        </p:nvGrpSpPr>
        <p:grpSpPr>
          <a:xfrm>
            <a:off x="23898914" y="4806934"/>
            <a:ext cx="1729208" cy="1649263"/>
            <a:chOff x="12876410" y="4107073"/>
            <a:chExt cx="2705127" cy="2580064"/>
          </a:xfrm>
        </p:grpSpPr>
        <p:sp>
          <p:nvSpPr>
            <p:cNvPr id="293" name="TextBox 292">
              <a:extLst>
                <a:ext uri="{FF2B5EF4-FFF2-40B4-BE49-F238E27FC236}">
                  <a16:creationId xmlns:a16="http://schemas.microsoft.com/office/drawing/2014/main" id="{85C81844-2A4F-4752-9B48-308E5D31E9E5}"/>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294" name="TextBox 293">
              <a:extLst>
                <a:ext uri="{FF2B5EF4-FFF2-40B4-BE49-F238E27FC236}">
                  <a16:creationId xmlns:a16="http://schemas.microsoft.com/office/drawing/2014/main" id="{A1A34282-95E8-4DA7-AD5E-A4886F2E7A5A}"/>
                </a:ext>
              </a:extLst>
            </p:cNvPr>
            <p:cNvSpPr txBox="1"/>
            <p:nvPr/>
          </p:nvSpPr>
          <p:spPr>
            <a:xfrm>
              <a:off x="13969267" y="6109364"/>
              <a:ext cx="161227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2/726</a:t>
              </a:r>
            </a:p>
          </p:txBody>
        </p:sp>
        <p:grpSp>
          <p:nvGrpSpPr>
            <p:cNvPr id="295" name="Group 294">
              <a:extLst>
                <a:ext uri="{FF2B5EF4-FFF2-40B4-BE49-F238E27FC236}">
                  <a16:creationId xmlns:a16="http://schemas.microsoft.com/office/drawing/2014/main" id="{89A20A1E-2C1A-4DDD-8BE8-033A842487E9}"/>
                </a:ext>
              </a:extLst>
            </p:cNvPr>
            <p:cNvGrpSpPr/>
            <p:nvPr/>
          </p:nvGrpSpPr>
          <p:grpSpPr>
            <a:xfrm>
              <a:off x="12876410" y="4839359"/>
              <a:ext cx="1636191" cy="1654059"/>
              <a:chOff x="11971653" y="10789917"/>
              <a:chExt cx="1636191" cy="1654059"/>
            </a:xfrm>
          </p:grpSpPr>
          <p:sp>
            <p:nvSpPr>
              <p:cNvPr id="296" name="Flowchart: Decision 295">
                <a:extLst>
                  <a:ext uri="{FF2B5EF4-FFF2-40B4-BE49-F238E27FC236}">
                    <a16:creationId xmlns:a16="http://schemas.microsoft.com/office/drawing/2014/main" id="{2B491805-6FF6-42C2-891C-8835A8D72844}"/>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7" name="Freeform: Shape 296">
                <a:extLst>
                  <a:ext uri="{FF2B5EF4-FFF2-40B4-BE49-F238E27FC236}">
                    <a16:creationId xmlns:a16="http://schemas.microsoft.com/office/drawing/2014/main" id="{6E48ADFC-2306-4F1B-8ECD-7D8BEA5C909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8" name="Freeform: Shape 297">
                <a:extLst>
                  <a:ext uri="{FF2B5EF4-FFF2-40B4-BE49-F238E27FC236}">
                    <a16:creationId xmlns:a16="http://schemas.microsoft.com/office/drawing/2014/main" id="{425A3B59-FA1D-455D-B465-95649D91243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99" name="Group 298">
            <a:extLst>
              <a:ext uri="{FF2B5EF4-FFF2-40B4-BE49-F238E27FC236}">
                <a16:creationId xmlns:a16="http://schemas.microsoft.com/office/drawing/2014/main" id="{F26AFB4A-C3AD-4CA6-8BB6-A8201D88D9A7}"/>
              </a:ext>
            </a:extLst>
          </p:cNvPr>
          <p:cNvGrpSpPr>
            <a:grpSpLocks noChangeAspect="1"/>
          </p:cNvGrpSpPr>
          <p:nvPr/>
        </p:nvGrpSpPr>
        <p:grpSpPr>
          <a:xfrm>
            <a:off x="5972540" y="10318416"/>
            <a:ext cx="1588302" cy="1633743"/>
            <a:chOff x="12876410" y="4107073"/>
            <a:chExt cx="2484697" cy="2555785"/>
          </a:xfrm>
        </p:grpSpPr>
        <p:sp>
          <p:nvSpPr>
            <p:cNvPr id="300" name="TextBox 299">
              <a:extLst>
                <a:ext uri="{FF2B5EF4-FFF2-40B4-BE49-F238E27FC236}">
                  <a16:creationId xmlns:a16="http://schemas.microsoft.com/office/drawing/2014/main" id="{3193C1B0-9634-45CF-A004-A534545D5CFA}"/>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301" name="TextBox 300">
              <a:extLst>
                <a:ext uri="{FF2B5EF4-FFF2-40B4-BE49-F238E27FC236}">
                  <a16:creationId xmlns:a16="http://schemas.microsoft.com/office/drawing/2014/main" id="{AAF79C62-7F35-49CD-9EE7-30235E02F934}"/>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5/916</a:t>
              </a:r>
            </a:p>
          </p:txBody>
        </p:sp>
        <p:grpSp>
          <p:nvGrpSpPr>
            <p:cNvPr id="302" name="Group 301">
              <a:extLst>
                <a:ext uri="{FF2B5EF4-FFF2-40B4-BE49-F238E27FC236}">
                  <a16:creationId xmlns:a16="http://schemas.microsoft.com/office/drawing/2014/main" id="{8E313B18-9A09-45B7-9CAD-9AD9768D0DE4}"/>
                </a:ext>
              </a:extLst>
            </p:cNvPr>
            <p:cNvGrpSpPr/>
            <p:nvPr/>
          </p:nvGrpSpPr>
          <p:grpSpPr>
            <a:xfrm>
              <a:off x="12876410" y="4839359"/>
              <a:ext cx="1636191" cy="1654059"/>
              <a:chOff x="11971653" y="10789917"/>
              <a:chExt cx="1636191" cy="1654059"/>
            </a:xfrm>
          </p:grpSpPr>
          <p:sp>
            <p:nvSpPr>
              <p:cNvPr id="303" name="Flowchart: Decision 302">
                <a:extLst>
                  <a:ext uri="{FF2B5EF4-FFF2-40B4-BE49-F238E27FC236}">
                    <a16:creationId xmlns:a16="http://schemas.microsoft.com/office/drawing/2014/main" id="{16E61508-0B47-4F4E-832A-99AD667CA01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04" name="Freeform: Shape 303">
                <a:extLst>
                  <a:ext uri="{FF2B5EF4-FFF2-40B4-BE49-F238E27FC236}">
                    <a16:creationId xmlns:a16="http://schemas.microsoft.com/office/drawing/2014/main" id="{821324C6-789F-4294-81DF-9461BC3C11A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05" name="Freeform: Shape 304">
                <a:extLst>
                  <a:ext uri="{FF2B5EF4-FFF2-40B4-BE49-F238E27FC236}">
                    <a16:creationId xmlns:a16="http://schemas.microsoft.com/office/drawing/2014/main" id="{4C257C72-0FEC-4EAB-8D4B-0B5E228BDD0F}"/>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pic>
        <p:nvPicPr>
          <p:cNvPr id="306" name="Picture 305">
            <a:extLst>
              <a:ext uri="{FF2B5EF4-FFF2-40B4-BE49-F238E27FC236}">
                <a16:creationId xmlns:a16="http://schemas.microsoft.com/office/drawing/2014/main" id="{DF59280F-0A4C-4502-9B4E-3AF10CC260B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25037881" y="739272"/>
            <a:ext cx="1731959" cy="1674227"/>
          </a:xfrm>
          <a:prstGeom prst="rect">
            <a:avLst/>
          </a:prstGeom>
        </p:spPr>
      </p:pic>
      <p:grpSp>
        <p:nvGrpSpPr>
          <p:cNvPr id="262" name="Group 261">
            <a:extLst>
              <a:ext uri="{FF2B5EF4-FFF2-40B4-BE49-F238E27FC236}">
                <a16:creationId xmlns:a16="http://schemas.microsoft.com/office/drawing/2014/main" id="{32F77BE4-6BC7-4A96-8E1B-EA11B7FA2FB0}"/>
              </a:ext>
            </a:extLst>
          </p:cNvPr>
          <p:cNvGrpSpPr/>
          <p:nvPr/>
        </p:nvGrpSpPr>
        <p:grpSpPr>
          <a:xfrm>
            <a:off x="661585" y="16896298"/>
            <a:ext cx="1023257" cy="740229"/>
            <a:chOff x="27943018" y="3570514"/>
            <a:chExt cx="1023257" cy="740229"/>
          </a:xfrm>
        </p:grpSpPr>
        <p:sp>
          <p:nvSpPr>
            <p:cNvPr id="263" name="Oval 262">
              <a:extLst>
                <a:ext uri="{FF2B5EF4-FFF2-40B4-BE49-F238E27FC236}">
                  <a16:creationId xmlns:a16="http://schemas.microsoft.com/office/drawing/2014/main" id="{7A586CFD-B532-44D0-BD79-C98F42687AA4}"/>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64" name="TextBox 263">
              <a:extLst>
                <a:ext uri="{FF2B5EF4-FFF2-40B4-BE49-F238E27FC236}">
                  <a16:creationId xmlns:a16="http://schemas.microsoft.com/office/drawing/2014/main" id="{25C46833-CAAB-4F0C-8F0F-B61CA1B957EF}"/>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43</a:t>
              </a:r>
            </a:p>
          </p:txBody>
        </p:sp>
      </p:grpSp>
      <p:sp>
        <p:nvSpPr>
          <p:cNvPr id="265" name="TextBox 264">
            <a:extLst>
              <a:ext uri="{FF2B5EF4-FFF2-40B4-BE49-F238E27FC236}">
                <a16:creationId xmlns:a16="http://schemas.microsoft.com/office/drawing/2014/main" id="{9CC6E07A-86F6-46E9-BDEE-3194CFF31674}"/>
              </a:ext>
            </a:extLst>
          </p:cNvPr>
          <p:cNvSpPr txBox="1"/>
          <p:nvPr/>
        </p:nvSpPr>
        <p:spPr>
          <a:xfrm rot="1592083">
            <a:off x="1458767" y="10467023"/>
            <a:ext cx="2197002" cy="461665"/>
          </a:xfrm>
          <a:prstGeom prst="rect">
            <a:avLst/>
          </a:prstGeom>
          <a:solidFill>
            <a:srgbClr val="E2F0D9"/>
          </a:solidFill>
        </p:spPr>
        <p:txBody>
          <a:bodyPr wrap="square" rtlCol="0">
            <a:spAutoFit/>
          </a:bodyPr>
          <a:lstStyle/>
          <a:p>
            <a:r>
              <a:rPr lang="en-US" sz="2400" b="1" dirty="0"/>
              <a:t>Coast Highway</a:t>
            </a:r>
          </a:p>
        </p:txBody>
      </p:sp>
      <p:sp>
        <p:nvSpPr>
          <p:cNvPr id="266" name="TextBox 265">
            <a:extLst>
              <a:ext uri="{FF2B5EF4-FFF2-40B4-BE49-F238E27FC236}">
                <a16:creationId xmlns:a16="http://schemas.microsoft.com/office/drawing/2014/main" id="{FDD3B7E2-3E37-4CCC-953B-FF5625F67027}"/>
              </a:ext>
            </a:extLst>
          </p:cNvPr>
          <p:cNvSpPr txBox="1"/>
          <p:nvPr/>
        </p:nvSpPr>
        <p:spPr>
          <a:xfrm rot="20028365">
            <a:off x="20051749" y="6802855"/>
            <a:ext cx="2129554" cy="461665"/>
          </a:xfrm>
          <a:prstGeom prst="rect">
            <a:avLst/>
          </a:prstGeom>
          <a:noFill/>
        </p:spPr>
        <p:txBody>
          <a:bodyPr wrap="square" rtlCol="0">
            <a:spAutoFit/>
          </a:bodyPr>
          <a:lstStyle/>
          <a:p>
            <a:r>
              <a:rPr lang="en-US" sz="2400" b="1" dirty="0"/>
              <a:t>Coast Highway</a:t>
            </a:r>
          </a:p>
        </p:txBody>
      </p:sp>
      <p:sp>
        <p:nvSpPr>
          <p:cNvPr id="2" name="Freeform: Shape 1">
            <a:extLst>
              <a:ext uri="{FF2B5EF4-FFF2-40B4-BE49-F238E27FC236}">
                <a16:creationId xmlns:a16="http://schemas.microsoft.com/office/drawing/2014/main" id="{5D399254-2569-46DE-B94B-E31F5AE36DBF}"/>
              </a:ext>
            </a:extLst>
          </p:cNvPr>
          <p:cNvSpPr/>
          <p:nvPr/>
        </p:nvSpPr>
        <p:spPr>
          <a:xfrm>
            <a:off x="4764505" y="5005137"/>
            <a:ext cx="3031958" cy="1272905"/>
          </a:xfrm>
          <a:custGeom>
            <a:avLst/>
            <a:gdLst>
              <a:gd name="connsiteX0" fmla="*/ 0 w 3031958"/>
              <a:gd name="connsiteY0" fmla="*/ 0 h 1272905"/>
              <a:gd name="connsiteX1" fmla="*/ 529390 w 3031958"/>
              <a:gd name="connsiteY1" fmla="*/ 1251284 h 1272905"/>
              <a:gd name="connsiteX2" fmla="*/ 3031958 w 3031958"/>
              <a:gd name="connsiteY2" fmla="*/ 673768 h 1272905"/>
            </a:gdLst>
            <a:ahLst/>
            <a:cxnLst>
              <a:cxn ang="0">
                <a:pos x="connsiteX0" y="connsiteY0"/>
              </a:cxn>
              <a:cxn ang="0">
                <a:pos x="connsiteX1" y="connsiteY1"/>
              </a:cxn>
              <a:cxn ang="0">
                <a:pos x="connsiteX2" y="connsiteY2"/>
              </a:cxn>
            </a:cxnLst>
            <a:rect l="l" t="t" r="r" b="b"/>
            <a:pathLst>
              <a:path w="3031958" h="1272905">
                <a:moveTo>
                  <a:pt x="0" y="0"/>
                </a:moveTo>
                <a:cubicBezTo>
                  <a:pt x="12032" y="569494"/>
                  <a:pt x="24064" y="1138989"/>
                  <a:pt x="529390" y="1251284"/>
                </a:cubicBezTo>
                <a:cubicBezTo>
                  <a:pt x="1034716" y="1363579"/>
                  <a:pt x="2033337" y="1018673"/>
                  <a:pt x="3031958" y="673768"/>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9" name="Group 377">
            <a:extLst>
              <a:ext uri="{FF2B5EF4-FFF2-40B4-BE49-F238E27FC236}">
                <a16:creationId xmlns:a16="http://schemas.microsoft.com/office/drawing/2014/main" id="{FBEF78B7-DB34-4CE2-934A-0B0FB63B7434}"/>
              </a:ext>
            </a:extLst>
          </p:cNvPr>
          <p:cNvGrpSpPr>
            <a:grpSpLocks/>
          </p:cNvGrpSpPr>
          <p:nvPr/>
        </p:nvGrpSpPr>
        <p:grpSpPr bwMode="auto">
          <a:xfrm rot="14355322">
            <a:off x="16519644" y="16012350"/>
            <a:ext cx="2503488" cy="942975"/>
            <a:chOff x="15361" y="4723"/>
            <a:chExt cx="1577" cy="594"/>
          </a:xfrm>
        </p:grpSpPr>
        <p:sp>
          <p:nvSpPr>
            <p:cNvPr id="310" name="AutoShape 378">
              <a:extLst>
                <a:ext uri="{FF2B5EF4-FFF2-40B4-BE49-F238E27FC236}">
                  <a16:creationId xmlns:a16="http://schemas.microsoft.com/office/drawing/2014/main" id="{3BB7D10E-A3D5-4B81-80F3-A9A9C2BC74AD}"/>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11" name="Text Box 379">
              <a:extLst>
                <a:ext uri="{FF2B5EF4-FFF2-40B4-BE49-F238E27FC236}">
                  <a16:creationId xmlns:a16="http://schemas.microsoft.com/office/drawing/2014/main" id="{50981CCE-A6BA-41D1-B0F0-2CF69AF25EF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259" name="Text Box 1011">
            <a:extLst>
              <a:ext uri="{FF2B5EF4-FFF2-40B4-BE49-F238E27FC236}">
                <a16:creationId xmlns:a16="http://schemas.microsoft.com/office/drawing/2014/main" id="{4707104D-D20A-4E32-A9D1-23682545D1DF}"/>
              </a:ext>
            </a:extLst>
          </p:cNvPr>
          <p:cNvSpPr txBox="1">
            <a:spLocks noChangeArrowheads="1"/>
          </p:cNvSpPr>
          <p:nvPr/>
        </p:nvSpPr>
        <p:spPr bwMode="auto">
          <a:xfrm>
            <a:off x="19435693" y="17162042"/>
            <a:ext cx="71824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a:t>
            </a:r>
          </a:p>
        </p:txBody>
      </p:sp>
      <p:sp>
        <p:nvSpPr>
          <p:cNvPr id="260" name="Text Box 1016">
            <a:extLst>
              <a:ext uri="{FF2B5EF4-FFF2-40B4-BE49-F238E27FC236}">
                <a16:creationId xmlns:a16="http://schemas.microsoft.com/office/drawing/2014/main" id="{89DC4809-C74E-483F-9EAD-0935A5FA8886}"/>
              </a:ext>
            </a:extLst>
          </p:cNvPr>
          <p:cNvSpPr txBox="1">
            <a:spLocks noChangeArrowheads="1"/>
          </p:cNvSpPr>
          <p:nvPr/>
        </p:nvSpPr>
        <p:spPr bwMode="auto">
          <a:xfrm>
            <a:off x="22032200" y="17553655"/>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261" name="Group 260">
            <a:extLst>
              <a:ext uri="{FF2B5EF4-FFF2-40B4-BE49-F238E27FC236}">
                <a16:creationId xmlns:a16="http://schemas.microsoft.com/office/drawing/2014/main" id="{439537CC-3443-4FE2-9CCB-45B75C12F0A0}"/>
              </a:ext>
            </a:extLst>
          </p:cNvPr>
          <p:cNvGrpSpPr/>
          <p:nvPr/>
        </p:nvGrpSpPr>
        <p:grpSpPr>
          <a:xfrm>
            <a:off x="19559612" y="16864820"/>
            <a:ext cx="6926648" cy="237514"/>
            <a:chOff x="4184261" y="16593671"/>
            <a:chExt cx="3755309" cy="170276"/>
          </a:xfrm>
        </p:grpSpPr>
        <p:grpSp>
          <p:nvGrpSpPr>
            <p:cNvPr id="267" name="Group 266">
              <a:extLst>
                <a:ext uri="{FF2B5EF4-FFF2-40B4-BE49-F238E27FC236}">
                  <a16:creationId xmlns:a16="http://schemas.microsoft.com/office/drawing/2014/main" id="{786F66AA-DA3E-4271-9D74-5CAB4171E5D8}"/>
                </a:ext>
              </a:extLst>
            </p:cNvPr>
            <p:cNvGrpSpPr/>
            <p:nvPr/>
          </p:nvGrpSpPr>
          <p:grpSpPr>
            <a:xfrm>
              <a:off x="4184261" y="16595334"/>
              <a:ext cx="750002" cy="168613"/>
              <a:chOff x="4184260" y="16595334"/>
              <a:chExt cx="837695" cy="168613"/>
            </a:xfrm>
          </p:grpSpPr>
          <p:sp>
            <p:nvSpPr>
              <p:cNvPr id="322" name="Rectangle 321">
                <a:extLst>
                  <a:ext uri="{FF2B5EF4-FFF2-40B4-BE49-F238E27FC236}">
                    <a16:creationId xmlns:a16="http://schemas.microsoft.com/office/drawing/2014/main" id="{EFAA297E-8F71-4A7E-8CF8-AA245F143B47}"/>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Rectangle 322">
                <a:extLst>
                  <a:ext uri="{FF2B5EF4-FFF2-40B4-BE49-F238E27FC236}">
                    <a16:creationId xmlns:a16="http://schemas.microsoft.com/office/drawing/2014/main" id="{3B91A951-4B80-4CE0-8971-5648EA4A7B3F}"/>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7" name="Group 306">
              <a:extLst>
                <a:ext uri="{FF2B5EF4-FFF2-40B4-BE49-F238E27FC236}">
                  <a16:creationId xmlns:a16="http://schemas.microsoft.com/office/drawing/2014/main" id="{9ECBE5CB-EC3D-4043-829B-74DFE6307564}"/>
                </a:ext>
              </a:extLst>
            </p:cNvPr>
            <p:cNvGrpSpPr/>
            <p:nvPr/>
          </p:nvGrpSpPr>
          <p:grpSpPr>
            <a:xfrm>
              <a:off x="4931771" y="16594269"/>
              <a:ext cx="750002" cy="168613"/>
              <a:chOff x="4184260" y="16595334"/>
              <a:chExt cx="837695" cy="168613"/>
            </a:xfrm>
          </p:grpSpPr>
          <p:sp>
            <p:nvSpPr>
              <p:cNvPr id="320" name="Rectangle 319">
                <a:extLst>
                  <a:ext uri="{FF2B5EF4-FFF2-40B4-BE49-F238E27FC236}">
                    <a16:creationId xmlns:a16="http://schemas.microsoft.com/office/drawing/2014/main" id="{DFC4F946-98A6-4A70-9137-AF371B22C3EF}"/>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Rectangle 320">
                <a:extLst>
                  <a:ext uri="{FF2B5EF4-FFF2-40B4-BE49-F238E27FC236}">
                    <a16:creationId xmlns:a16="http://schemas.microsoft.com/office/drawing/2014/main" id="{78A7FF39-19B1-407A-8188-6AE6857335E4}"/>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8" name="Group 307">
              <a:extLst>
                <a:ext uri="{FF2B5EF4-FFF2-40B4-BE49-F238E27FC236}">
                  <a16:creationId xmlns:a16="http://schemas.microsoft.com/office/drawing/2014/main" id="{3154E28D-9009-4B64-9166-C7117ED407A2}"/>
                </a:ext>
              </a:extLst>
            </p:cNvPr>
            <p:cNvGrpSpPr/>
            <p:nvPr/>
          </p:nvGrpSpPr>
          <p:grpSpPr>
            <a:xfrm>
              <a:off x="5685142" y="16593671"/>
              <a:ext cx="750002" cy="168613"/>
              <a:chOff x="4184260" y="16591662"/>
              <a:chExt cx="837695" cy="168613"/>
            </a:xfrm>
          </p:grpSpPr>
          <p:sp>
            <p:nvSpPr>
              <p:cNvPr id="318" name="Rectangle 317">
                <a:extLst>
                  <a:ext uri="{FF2B5EF4-FFF2-40B4-BE49-F238E27FC236}">
                    <a16:creationId xmlns:a16="http://schemas.microsoft.com/office/drawing/2014/main" id="{29943DC8-CEF4-4D1E-BD48-E3CFB2343B4F}"/>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Rectangle 318">
                <a:extLst>
                  <a:ext uri="{FF2B5EF4-FFF2-40B4-BE49-F238E27FC236}">
                    <a16:creationId xmlns:a16="http://schemas.microsoft.com/office/drawing/2014/main" id="{7C42AA56-15F0-47AE-96D4-1C9FD2169A84}"/>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2" name="Group 311">
              <a:extLst>
                <a:ext uri="{FF2B5EF4-FFF2-40B4-BE49-F238E27FC236}">
                  <a16:creationId xmlns:a16="http://schemas.microsoft.com/office/drawing/2014/main" id="{49235C0C-0AD2-4B05-90D4-A1E41A75F8F4}"/>
                </a:ext>
              </a:extLst>
            </p:cNvPr>
            <p:cNvGrpSpPr/>
            <p:nvPr/>
          </p:nvGrpSpPr>
          <p:grpSpPr>
            <a:xfrm>
              <a:off x="6432652" y="16594150"/>
              <a:ext cx="750002" cy="169197"/>
              <a:chOff x="4184260" y="16593206"/>
              <a:chExt cx="837695" cy="169197"/>
            </a:xfrm>
          </p:grpSpPr>
          <p:sp>
            <p:nvSpPr>
              <p:cNvPr id="316" name="Rectangle 315">
                <a:extLst>
                  <a:ext uri="{FF2B5EF4-FFF2-40B4-BE49-F238E27FC236}">
                    <a16:creationId xmlns:a16="http://schemas.microsoft.com/office/drawing/2014/main" id="{389ADF14-86CE-4BBA-BBF3-2B1B1C45257D}"/>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Rectangle 316">
                <a:extLst>
                  <a:ext uri="{FF2B5EF4-FFF2-40B4-BE49-F238E27FC236}">
                    <a16:creationId xmlns:a16="http://schemas.microsoft.com/office/drawing/2014/main" id="{4C11CB7D-F2A6-40D3-A25F-1874615FB20D}"/>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3" name="Group 312">
              <a:extLst>
                <a:ext uri="{FF2B5EF4-FFF2-40B4-BE49-F238E27FC236}">
                  <a16:creationId xmlns:a16="http://schemas.microsoft.com/office/drawing/2014/main" id="{5843386A-015D-490A-851A-F0B0BEB4C84E}"/>
                </a:ext>
              </a:extLst>
            </p:cNvPr>
            <p:cNvGrpSpPr/>
            <p:nvPr/>
          </p:nvGrpSpPr>
          <p:grpSpPr>
            <a:xfrm>
              <a:off x="7189568" y="16594172"/>
              <a:ext cx="750002" cy="169197"/>
              <a:chOff x="4184260" y="16593206"/>
              <a:chExt cx="837695" cy="169197"/>
            </a:xfrm>
          </p:grpSpPr>
          <p:sp>
            <p:nvSpPr>
              <p:cNvPr id="314" name="Rectangle 313">
                <a:extLst>
                  <a:ext uri="{FF2B5EF4-FFF2-40B4-BE49-F238E27FC236}">
                    <a16:creationId xmlns:a16="http://schemas.microsoft.com/office/drawing/2014/main" id="{1441FD66-1469-4CAC-BEDE-7FFDCA1BA7FE}"/>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Rectangle 314">
                <a:extLst>
                  <a:ext uri="{FF2B5EF4-FFF2-40B4-BE49-F238E27FC236}">
                    <a16:creationId xmlns:a16="http://schemas.microsoft.com/office/drawing/2014/main" id="{ACDEB0D0-B9BF-436E-9201-0B2D0F467237}"/>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2714368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1000"/>
                                        <p:tgtEl>
                                          <p:spTgt spid="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34"/>
                                        </p:tgtEl>
                                        <p:attrNameLst>
                                          <p:attrName>style.visibility</p:attrName>
                                        </p:attrNameLst>
                                      </p:cBhvr>
                                      <p:to>
                                        <p:strVal val="visible"/>
                                      </p:to>
                                    </p:set>
                                    <p:animEffect transition="in" filter="fade">
                                      <p:cBhvr>
                                        <p:cTn id="12" dur="500"/>
                                        <p:tgtEl>
                                          <p:spTgt spid="234"/>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1" fill="hold" grpId="0" nodeType="click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up)">
                                      <p:cBhvr>
                                        <p:cTn id="17" dur="1000"/>
                                        <p:tgtEl>
                                          <p:spTgt spid="6"/>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1" fill="hold" grpId="0" nodeType="clickEffect">
                                  <p:stCondLst>
                                    <p:cond delay="0"/>
                                  </p:stCondLst>
                                  <p:childTnLst>
                                    <p:set>
                                      <p:cBhvr>
                                        <p:cTn id="21" dur="1" fill="hold">
                                          <p:stCondLst>
                                            <p:cond delay="0"/>
                                          </p:stCondLst>
                                        </p:cTn>
                                        <p:tgtEl>
                                          <p:spTgt spid="10"/>
                                        </p:tgtEl>
                                        <p:attrNameLst>
                                          <p:attrName>style.visibility</p:attrName>
                                        </p:attrNameLst>
                                      </p:cBhvr>
                                      <p:to>
                                        <p:strVal val="visible"/>
                                      </p:to>
                                    </p:set>
                                    <p:animEffect transition="in" filter="wipe(up)">
                                      <p:cBhvr>
                                        <p:cTn id="22" dur="1000"/>
                                        <p:tgtEl>
                                          <p:spTgt spid="10"/>
                                        </p:tgtEl>
                                      </p:cBhvr>
                                    </p:animEffect>
                                  </p:childTnLst>
                                </p:cTn>
                              </p:par>
                            </p:childTnLst>
                          </p:cTn>
                        </p:par>
                        <p:par>
                          <p:cTn id="23" fill="hold">
                            <p:stCondLst>
                              <p:cond delay="1000"/>
                            </p:stCondLst>
                            <p:childTnLst>
                              <p:par>
                                <p:cTn id="24" presetID="10" presetClass="entr" presetSubtype="0" fill="hold" grpId="0" nodeType="afterEffect">
                                  <p:stCondLst>
                                    <p:cond delay="0"/>
                                  </p:stCondLst>
                                  <p:childTnLst>
                                    <p:set>
                                      <p:cBhvr>
                                        <p:cTn id="25" dur="1" fill="hold">
                                          <p:stCondLst>
                                            <p:cond delay="0"/>
                                          </p:stCondLst>
                                        </p:cTn>
                                        <p:tgtEl>
                                          <p:spTgt spid="253"/>
                                        </p:tgtEl>
                                        <p:attrNameLst>
                                          <p:attrName>style.visibility</p:attrName>
                                        </p:attrNameLst>
                                      </p:cBhvr>
                                      <p:to>
                                        <p:strVal val="visible"/>
                                      </p:to>
                                    </p:set>
                                    <p:animEffect transition="in" filter="fade">
                                      <p:cBhvr>
                                        <p:cTn id="26" dur="500"/>
                                        <p:tgtEl>
                                          <p:spTgt spid="253"/>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254"/>
                                        </p:tgtEl>
                                        <p:attrNameLst>
                                          <p:attrName>style.visibility</p:attrName>
                                        </p:attrNameLst>
                                      </p:cBhvr>
                                      <p:to>
                                        <p:strVal val="visible"/>
                                      </p:to>
                                    </p:set>
                                    <p:animEffect transition="in" filter="fade">
                                      <p:cBhvr>
                                        <p:cTn id="31" dur="500"/>
                                        <p:tgtEl>
                                          <p:spTgt spid="254"/>
                                        </p:tgtEl>
                                      </p:cBhvr>
                                    </p:animEffect>
                                  </p:childTnLst>
                                </p:cTn>
                              </p:par>
                            </p:childTnLst>
                          </p:cTn>
                        </p:par>
                      </p:childTnLst>
                    </p:cTn>
                  </p:par>
                  <p:par>
                    <p:cTn id="32" fill="hold">
                      <p:stCondLst>
                        <p:cond delay="indefinite"/>
                      </p:stCondLst>
                      <p:childTnLst>
                        <p:par>
                          <p:cTn id="33" fill="hold">
                            <p:stCondLst>
                              <p:cond delay="0"/>
                            </p:stCondLst>
                            <p:childTnLst>
                              <p:par>
                                <p:cTn id="34" presetID="22" presetClass="entr" presetSubtype="1" fill="hold" grpId="0" nodeType="clickEffect">
                                  <p:stCondLst>
                                    <p:cond delay="0"/>
                                  </p:stCondLst>
                                  <p:childTnLst>
                                    <p:set>
                                      <p:cBhvr>
                                        <p:cTn id="35" dur="1" fill="hold">
                                          <p:stCondLst>
                                            <p:cond delay="0"/>
                                          </p:stCondLst>
                                        </p:cTn>
                                        <p:tgtEl>
                                          <p:spTgt spid="8"/>
                                        </p:tgtEl>
                                        <p:attrNameLst>
                                          <p:attrName>style.visibility</p:attrName>
                                        </p:attrNameLst>
                                      </p:cBhvr>
                                      <p:to>
                                        <p:strVal val="visible"/>
                                      </p:to>
                                    </p:set>
                                    <p:animEffect transition="in" filter="wipe(up)">
                                      <p:cBhvr>
                                        <p:cTn id="36"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0" grpId="0" animBg="1"/>
      <p:bldP spid="253" grpId="0" animBg="1"/>
      <p:bldP spid="254" grpId="0" animBg="1"/>
      <p:bldP spid="2"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 name="Freeform: Shape 390">
            <a:extLst>
              <a:ext uri="{FF2B5EF4-FFF2-40B4-BE49-F238E27FC236}">
                <a16:creationId xmlns:a16="http://schemas.microsoft.com/office/drawing/2014/main" id="{48D9A617-4B5D-4F15-A975-825F3CE11B40}"/>
              </a:ext>
            </a:extLst>
          </p:cNvPr>
          <p:cNvSpPr/>
          <p:nvPr/>
        </p:nvSpPr>
        <p:spPr>
          <a:xfrm>
            <a:off x="424543" y="457200"/>
            <a:ext cx="26648228" cy="11168743"/>
          </a:xfrm>
          <a:custGeom>
            <a:avLst/>
            <a:gdLst>
              <a:gd name="connsiteX0" fmla="*/ 0 w 26648228"/>
              <a:gd name="connsiteY0" fmla="*/ 32657 h 11168743"/>
              <a:gd name="connsiteX1" fmla="*/ 26517600 w 26648228"/>
              <a:gd name="connsiteY1" fmla="*/ 0 h 11168743"/>
              <a:gd name="connsiteX2" fmla="*/ 26648228 w 26648228"/>
              <a:gd name="connsiteY2" fmla="*/ 11168743 h 11168743"/>
              <a:gd name="connsiteX3" fmla="*/ 32657 w 26648228"/>
              <a:gd name="connsiteY3" fmla="*/ 6041571 h 11168743"/>
              <a:gd name="connsiteX4" fmla="*/ 0 w 26648228"/>
              <a:gd name="connsiteY4" fmla="*/ 32657 h 1116874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648228" h="11168743">
                <a:moveTo>
                  <a:pt x="0" y="32657"/>
                </a:moveTo>
                <a:lnTo>
                  <a:pt x="26517600" y="0"/>
                </a:lnTo>
                <a:lnTo>
                  <a:pt x="26648228" y="11168743"/>
                </a:lnTo>
                <a:lnTo>
                  <a:pt x="32657" y="6041571"/>
                </a:lnTo>
                <a:lnTo>
                  <a:pt x="0" y="32657"/>
                </a:lnTo>
                <a:close/>
              </a:path>
            </a:pathLst>
          </a:custGeom>
          <a:pattFill prst="lgConfetti">
            <a:fgClr>
              <a:schemeClr val="accent4">
                <a:lumMod val="50000"/>
              </a:schemeClr>
            </a:fgClr>
            <a:bgClr>
              <a:schemeClr val="accent4">
                <a:lumMod val="20000"/>
                <a:lumOff val="80000"/>
              </a:schemeClr>
            </a:bgClr>
          </a:patt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32AC9791-5977-488A-9100-E3F315A9082C}"/>
              </a:ext>
            </a:extLst>
          </p:cNvPr>
          <p:cNvSpPr/>
          <p:nvPr/>
        </p:nvSpPr>
        <p:spPr>
          <a:xfrm>
            <a:off x="409073" y="6063917"/>
            <a:ext cx="26565726" cy="11887200"/>
          </a:xfrm>
          <a:custGeom>
            <a:avLst/>
            <a:gdLst>
              <a:gd name="connsiteX0" fmla="*/ 26636686 w 27898724"/>
              <a:gd name="connsiteY0" fmla="*/ 5872513 h 13277569"/>
              <a:gd name="connsiteX1" fmla="*/ 25746349 w 27898724"/>
              <a:gd name="connsiteY1" fmla="*/ 5728134 h 13277569"/>
              <a:gd name="connsiteX2" fmla="*/ 24158181 w 27898724"/>
              <a:gd name="connsiteY2" fmla="*/ 5463440 h 13277569"/>
              <a:gd name="connsiteX3" fmla="*/ 22882833 w 27898724"/>
              <a:gd name="connsiteY3" fmla="*/ 5270934 h 13277569"/>
              <a:gd name="connsiteX4" fmla="*/ 21318728 w 27898724"/>
              <a:gd name="connsiteY4" fmla="*/ 4813734 h 13277569"/>
              <a:gd name="connsiteX5" fmla="*/ 20259949 w 27898724"/>
              <a:gd name="connsiteY5" fmla="*/ 4717482 h 13277569"/>
              <a:gd name="connsiteX6" fmla="*/ 18599591 w 27898724"/>
              <a:gd name="connsiteY6" fmla="*/ 4356534 h 13277569"/>
              <a:gd name="connsiteX7" fmla="*/ 17564875 w 27898724"/>
              <a:gd name="connsiteY7" fmla="*/ 4019650 h 13277569"/>
              <a:gd name="connsiteX8" fmla="*/ 16722665 w 27898724"/>
              <a:gd name="connsiteY8" fmla="*/ 3971524 h 13277569"/>
              <a:gd name="connsiteX9" fmla="*/ 14941991 w 27898724"/>
              <a:gd name="connsiteY9" fmla="*/ 3562450 h 13277569"/>
              <a:gd name="connsiteX10" fmla="*/ 13907275 w 27898724"/>
              <a:gd name="connsiteY10" fmla="*/ 3297756 h 13277569"/>
              <a:gd name="connsiteX11" fmla="*/ 13016939 w 27898724"/>
              <a:gd name="connsiteY11" fmla="*/ 3153377 h 13277569"/>
              <a:gd name="connsiteX12" fmla="*/ 12463486 w 27898724"/>
              <a:gd name="connsiteY12" fmla="*/ 3129313 h 13277569"/>
              <a:gd name="connsiteX13" fmla="*/ 11741591 w 27898724"/>
              <a:gd name="connsiteY13" fmla="*/ 3081187 h 13277569"/>
              <a:gd name="connsiteX14" fmla="*/ 11164075 w 27898724"/>
              <a:gd name="connsiteY14" fmla="*/ 2936808 h 13277569"/>
              <a:gd name="connsiteX15" fmla="*/ 10538433 w 27898724"/>
              <a:gd name="connsiteY15" fmla="*/ 2720240 h 13277569"/>
              <a:gd name="connsiteX16" fmla="*/ 8108054 w 27898724"/>
              <a:gd name="connsiteY16" fmla="*/ 2407419 h 13277569"/>
              <a:gd name="connsiteX17" fmla="*/ 6977086 w 27898724"/>
              <a:gd name="connsiteY17" fmla="*/ 2166787 h 13277569"/>
              <a:gd name="connsiteX18" fmla="*/ 5846118 w 27898724"/>
              <a:gd name="connsiteY18" fmla="*/ 1902092 h 13277569"/>
              <a:gd name="connsiteX19" fmla="*/ 3800749 w 27898724"/>
              <a:gd name="connsiteY19" fmla="*/ 1541145 h 13277569"/>
              <a:gd name="connsiteX20" fmla="*/ 2838223 w 27898724"/>
              <a:gd name="connsiteY20" fmla="*/ 1348640 h 13277569"/>
              <a:gd name="connsiteX21" fmla="*/ 1586939 w 27898724"/>
              <a:gd name="connsiteY21" fmla="*/ 1083945 h 13277569"/>
              <a:gd name="connsiteX22" fmla="*/ 95023 w 27898724"/>
              <a:gd name="connsiteY22" fmla="*/ 747061 h 13277569"/>
              <a:gd name="connsiteX23" fmla="*/ 143149 w 27898724"/>
              <a:gd name="connsiteY23" fmla="*/ 915503 h 13277569"/>
              <a:gd name="connsiteX24" fmla="*/ 70960 w 27898724"/>
              <a:gd name="connsiteY24" fmla="*/ 12393629 h 13277569"/>
              <a:gd name="connsiteX25" fmla="*/ 95023 w 27898724"/>
              <a:gd name="connsiteY25" fmla="*/ 12513945 h 13277569"/>
              <a:gd name="connsiteX26" fmla="*/ 311591 w 27898724"/>
              <a:gd name="connsiteY26" fmla="*/ 12586134 h 13277569"/>
              <a:gd name="connsiteX27" fmla="*/ 25722286 w 27898724"/>
              <a:gd name="connsiteY27" fmla="*/ 12634261 h 13277569"/>
              <a:gd name="connsiteX28" fmla="*/ 26636686 w 27898724"/>
              <a:gd name="connsiteY28" fmla="*/ 12562071 h 13277569"/>
              <a:gd name="connsiteX29" fmla="*/ 26636686 w 27898724"/>
              <a:gd name="connsiteY29" fmla="*/ 5872513 h 13277569"/>
              <a:gd name="connsiteX0" fmla="*/ 26636686 w 26730787"/>
              <a:gd name="connsiteY0" fmla="*/ 5872513 h 13277569"/>
              <a:gd name="connsiteX1" fmla="*/ 25746349 w 26730787"/>
              <a:gd name="connsiteY1" fmla="*/ 5728134 h 13277569"/>
              <a:gd name="connsiteX2" fmla="*/ 24158181 w 26730787"/>
              <a:gd name="connsiteY2" fmla="*/ 5463440 h 13277569"/>
              <a:gd name="connsiteX3" fmla="*/ 22882833 w 26730787"/>
              <a:gd name="connsiteY3" fmla="*/ 5270934 h 13277569"/>
              <a:gd name="connsiteX4" fmla="*/ 21318728 w 26730787"/>
              <a:gd name="connsiteY4" fmla="*/ 4813734 h 13277569"/>
              <a:gd name="connsiteX5" fmla="*/ 20259949 w 26730787"/>
              <a:gd name="connsiteY5" fmla="*/ 4717482 h 13277569"/>
              <a:gd name="connsiteX6" fmla="*/ 18599591 w 26730787"/>
              <a:gd name="connsiteY6" fmla="*/ 4356534 h 13277569"/>
              <a:gd name="connsiteX7" fmla="*/ 17564875 w 26730787"/>
              <a:gd name="connsiteY7" fmla="*/ 4019650 h 13277569"/>
              <a:gd name="connsiteX8" fmla="*/ 16722665 w 26730787"/>
              <a:gd name="connsiteY8" fmla="*/ 3971524 h 13277569"/>
              <a:gd name="connsiteX9" fmla="*/ 14941991 w 26730787"/>
              <a:gd name="connsiteY9" fmla="*/ 3562450 h 13277569"/>
              <a:gd name="connsiteX10" fmla="*/ 13907275 w 26730787"/>
              <a:gd name="connsiteY10" fmla="*/ 3297756 h 13277569"/>
              <a:gd name="connsiteX11" fmla="*/ 13016939 w 26730787"/>
              <a:gd name="connsiteY11" fmla="*/ 3153377 h 13277569"/>
              <a:gd name="connsiteX12" fmla="*/ 12463486 w 26730787"/>
              <a:gd name="connsiteY12" fmla="*/ 3129313 h 13277569"/>
              <a:gd name="connsiteX13" fmla="*/ 11741591 w 26730787"/>
              <a:gd name="connsiteY13" fmla="*/ 3081187 h 13277569"/>
              <a:gd name="connsiteX14" fmla="*/ 11164075 w 26730787"/>
              <a:gd name="connsiteY14" fmla="*/ 2936808 h 13277569"/>
              <a:gd name="connsiteX15" fmla="*/ 10538433 w 26730787"/>
              <a:gd name="connsiteY15" fmla="*/ 2720240 h 13277569"/>
              <a:gd name="connsiteX16" fmla="*/ 8108054 w 26730787"/>
              <a:gd name="connsiteY16" fmla="*/ 2407419 h 13277569"/>
              <a:gd name="connsiteX17" fmla="*/ 6977086 w 26730787"/>
              <a:gd name="connsiteY17" fmla="*/ 2166787 h 13277569"/>
              <a:gd name="connsiteX18" fmla="*/ 5846118 w 26730787"/>
              <a:gd name="connsiteY18" fmla="*/ 1902092 h 13277569"/>
              <a:gd name="connsiteX19" fmla="*/ 3800749 w 26730787"/>
              <a:gd name="connsiteY19" fmla="*/ 1541145 h 13277569"/>
              <a:gd name="connsiteX20" fmla="*/ 2838223 w 26730787"/>
              <a:gd name="connsiteY20" fmla="*/ 1348640 h 13277569"/>
              <a:gd name="connsiteX21" fmla="*/ 1586939 w 26730787"/>
              <a:gd name="connsiteY21" fmla="*/ 1083945 h 13277569"/>
              <a:gd name="connsiteX22" fmla="*/ 95023 w 26730787"/>
              <a:gd name="connsiteY22" fmla="*/ 747061 h 13277569"/>
              <a:gd name="connsiteX23" fmla="*/ 143149 w 26730787"/>
              <a:gd name="connsiteY23" fmla="*/ 915503 h 13277569"/>
              <a:gd name="connsiteX24" fmla="*/ 70960 w 26730787"/>
              <a:gd name="connsiteY24" fmla="*/ 12393629 h 13277569"/>
              <a:gd name="connsiteX25" fmla="*/ 95023 w 26730787"/>
              <a:gd name="connsiteY25" fmla="*/ 12513945 h 13277569"/>
              <a:gd name="connsiteX26" fmla="*/ 311591 w 26730787"/>
              <a:gd name="connsiteY26" fmla="*/ 12586134 h 13277569"/>
              <a:gd name="connsiteX27" fmla="*/ 25722286 w 26730787"/>
              <a:gd name="connsiteY27" fmla="*/ 12634261 h 13277569"/>
              <a:gd name="connsiteX28" fmla="*/ 26636686 w 26730787"/>
              <a:gd name="connsiteY28" fmla="*/ 12562071 h 13277569"/>
              <a:gd name="connsiteX29" fmla="*/ 26636686 w 26730787"/>
              <a:gd name="connsiteY29" fmla="*/ 5872513 h 13277569"/>
              <a:gd name="connsiteX0" fmla="*/ 26636686 w 26636686"/>
              <a:gd name="connsiteY0" fmla="*/ 5872513 h 13277569"/>
              <a:gd name="connsiteX1" fmla="*/ 25746349 w 26636686"/>
              <a:gd name="connsiteY1" fmla="*/ 5728134 h 13277569"/>
              <a:gd name="connsiteX2" fmla="*/ 24158181 w 26636686"/>
              <a:gd name="connsiteY2" fmla="*/ 5463440 h 13277569"/>
              <a:gd name="connsiteX3" fmla="*/ 22882833 w 26636686"/>
              <a:gd name="connsiteY3" fmla="*/ 5270934 h 13277569"/>
              <a:gd name="connsiteX4" fmla="*/ 21318728 w 26636686"/>
              <a:gd name="connsiteY4" fmla="*/ 4813734 h 13277569"/>
              <a:gd name="connsiteX5" fmla="*/ 20259949 w 26636686"/>
              <a:gd name="connsiteY5" fmla="*/ 4717482 h 13277569"/>
              <a:gd name="connsiteX6" fmla="*/ 18599591 w 26636686"/>
              <a:gd name="connsiteY6" fmla="*/ 4356534 h 13277569"/>
              <a:gd name="connsiteX7" fmla="*/ 17564875 w 26636686"/>
              <a:gd name="connsiteY7" fmla="*/ 4019650 h 13277569"/>
              <a:gd name="connsiteX8" fmla="*/ 16722665 w 26636686"/>
              <a:gd name="connsiteY8" fmla="*/ 3971524 h 13277569"/>
              <a:gd name="connsiteX9" fmla="*/ 14941991 w 26636686"/>
              <a:gd name="connsiteY9" fmla="*/ 3562450 h 13277569"/>
              <a:gd name="connsiteX10" fmla="*/ 13907275 w 26636686"/>
              <a:gd name="connsiteY10" fmla="*/ 3297756 h 13277569"/>
              <a:gd name="connsiteX11" fmla="*/ 13016939 w 26636686"/>
              <a:gd name="connsiteY11" fmla="*/ 3153377 h 13277569"/>
              <a:gd name="connsiteX12" fmla="*/ 12463486 w 26636686"/>
              <a:gd name="connsiteY12" fmla="*/ 3129313 h 13277569"/>
              <a:gd name="connsiteX13" fmla="*/ 11741591 w 26636686"/>
              <a:gd name="connsiteY13" fmla="*/ 3081187 h 13277569"/>
              <a:gd name="connsiteX14" fmla="*/ 11164075 w 26636686"/>
              <a:gd name="connsiteY14" fmla="*/ 2936808 h 13277569"/>
              <a:gd name="connsiteX15" fmla="*/ 10538433 w 26636686"/>
              <a:gd name="connsiteY15" fmla="*/ 2720240 h 13277569"/>
              <a:gd name="connsiteX16" fmla="*/ 8108054 w 26636686"/>
              <a:gd name="connsiteY16" fmla="*/ 2407419 h 13277569"/>
              <a:gd name="connsiteX17" fmla="*/ 6977086 w 26636686"/>
              <a:gd name="connsiteY17" fmla="*/ 2166787 h 13277569"/>
              <a:gd name="connsiteX18" fmla="*/ 5846118 w 26636686"/>
              <a:gd name="connsiteY18" fmla="*/ 1902092 h 13277569"/>
              <a:gd name="connsiteX19" fmla="*/ 3800749 w 26636686"/>
              <a:gd name="connsiteY19" fmla="*/ 1541145 h 13277569"/>
              <a:gd name="connsiteX20" fmla="*/ 2838223 w 26636686"/>
              <a:gd name="connsiteY20" fmla="*/ 1348640 h 13277569"/>
              <a:gd name="connsiteX21" fmla="*/ 1586939 w 26636686"/>
              <a:gd name="connsiteY21" fmla="*/ 1083945 h 13277569"/>
              <a:gd name="connsiteX22" fmla="*/ 95023 w 26636686"/>
              <a:gd name="connsiteY22" fmla="*/ 747061 h 13277569"/>
              <a:gd name="connsiteX23" fmla="*/ 143149 w 26636686"/>
              <a:gd name="connsiteY23" fmla="*/ 915503 h 13277569"/>
              <a:gd name="connsiteX24" fmla="*/ 70960 w 26636686"/>
              <a:gd name="connsiteY24" fmla="*/ 12393629 h 13277569"/>
              <a:gd name="connsiteX25" fmla="*/ 95023 w 26636686"/>
              <a:gd name="connsiteY25" fmla="*/ 12513945 h 13277569"/>
              <a:gd name="connsiteX26" fmla="*/ 311591 w 26636686"/>
              <a:gd name="connsiteY26" fmla="*/ 12586134 h 13277569"/>
              <a:gd name="connsiteX27" fmla="*/ 25722286 w 26636686"/>
              <a:gd name="connsiteY27" fmla="*/ 12634261 h 13277569"/>
              <a:gd name="connsiteX28" fmla="*/ 26636686 w 26636686"/>
              <a:gd name="connsiteY28" fmla="*/ 12562071 h 13277569"/>
              <a:gd name="connsiteX29" fmla="*/ 26636686 w 26636686"/>
              <a:gd name="connsiteY29" fmla="*/ 5872513 h 13277569"/>
              <a:gd name="connsiteX0" fmla="*/ 26636686 w 26636686"/>
              <a:gd name="connsiteY0" fmla="*/ 5872513 h 13277569"/>
              <a:gd name="connsiteX1" fmla="*/ 25746349 w 26636686"/>
              <a:gd name="connsiteY1" fmla="*/ 5728134 h 13277569"/>
              <a:gd name="connsiteX2" fmla="*/ 24158181 w 26636686"/>
              <a:gd name="connsiteY2" fmla="*/ 5463440 h 13277569"/>
              <a:gd name="connsiteX3" fmla="*/ 22882833 w 26636686"/>
              <a:gd name="connsiteY3" fmla="*/ 5270934 h 13277569"/>
              <a:gd name="connsiteX4" fmla="*/ 21318728 w 26636686"/>
              <a:gd name="connsiteY4" fmla="*/ 4813734 h 13277569"/>
              <a:gd name="connsiteX5" fmla="*/ 20259949 w 26636686"/>
              <a:gd name="connsiteY5" fmla="*/ 4717482 h 13277569"/>
              <a:gd name="connsiteX6" fmla="*/ 18599591 w 26636686"/>
              <a:gd name="connsiteY6" fmla="*/ 4356534 h 13277569"/>
              <a:gd name="connsiteX7" fmla="*/ 17564875 w 26636686"/>
              <a:gd name="connsiteY7" fmla="*/ 4019650 h 13277569"/>
              <a:gd name="connsiteX8" fmla="*/ 16722665 w 26636686"/>
              <a:gd name="connsiteY8" fmla="*/ 3971524 h 13277569"/>
              <a:gd name="connsiteX9" fmla="*/ 14941991 w 26636686"/>
              <a:gd name="connsiteY9" fmla="*/ 3562450 h 13277569"/>
              <a:gd name="connsiteX10" fmla="*/ 13907275 w 26636686"/>
              <a:gd name="connsiteY10" fmla="*/ 3297756 h 13277569"/>
              <a:gd name="connsiteX11" fmla="*/ 13016939 w 26636686"/>
              <a:gd name="connsiteY11" fmla="*/ 3153377 h 13277569"/>
              <a:gd name="connsiteX12" fmla="*/ 12463486 w 26636686"/>
              <a:gd name="connsiteY12" fmla="*/ 3129313 h 13277569"/>
              <a:gd name="connsiteX13" fmla="*/ 11741591 w 26636686"/>
              <a:gd name="connsiteY13" fmla="*/ 3081187 h 13277569"/>
              <a:gd name="connsiteX14" fmla="*/ 11164075 w 26636686"/>
              <a:gd name="connsiteY14" fmla="*/ 2936808 h 13277569"/>
              <a:gd name="connsiteX15" fmla="*/ 10538433 w 26636686"/>
              <a:gd name="connsiteY15" fmla="*/ 2720240 h 13277569"/>
              <a:gd name="connsiteX16" fmla="*/ 8108054 w 26636686"/>
              <a:gd name="connsiteY16" fmla="*/ 2407419 h 13277569"/>
              <a:gd name="connsiteX17" fmla="*/ 6977086 w 26636686"/>
              <a:gd name="connsiteY17" fmla="*/ 2166787 h 13277569"/>
              <a:gd name="connsiteX18" fmla="*/ 5846118 w 26636686"/>
              <a:gd name="connsiteY18" fmla="*/ 1902092 h 13277569"/>
              <a:gd name="connsiteX19" fmla="*/ 3800749 w 26636686"/>
              <a:gd name="connsiteY19" fmla="*/ 1541145 h 13277569"/>
              <a:gd name="connsiteX20" fmla="*/ 2838223 w 26636686"/>
              <a:gd name="connsiteY20" fmla="*/ 1348640 h 13277569"/>
              <a:gd name="connsiteX21" fmla="*/ 1586939 w 26636686"/>
              <a:gd name="connsiteY21" fmla="*/ 1083945 h 13277569"/>
              <a:gd name="connsiteX22" fmla="*/ 95023 w 26636686"/>
              <a:gd name="connsiteY22" fmla="*/ 747061 h 13277569"/>
              <a:gd name="connsiteX23" fmla="*/ 143149 w 26636686"/>
              <a:gd name="connsiteY23" fmla="*/ 915503 h 13277569"/>
              <a:gd name="connsiteX24" fmla="*/ 70960 w 26636686"/>
              <a:gd name="connsiteY24" fmla="*/ 12393629 h 13277569"/>
              <a:gd name="connsiteX25" fmla="*/ 95023 w 26636686"/>
              <a:gd name="connsiteY25" fmla="*/ 12513945 h 13277569"/>
              <a:gd name="connsiteX26" fmla="*/ 311591 w 26636686"/>
              <a:gd name="connsiteY26" fmla="*/ 12586134 h 13277569"/>
              <a:gd name="connsiteX27" fmla="*/ 25722286 w 26636686"/>
              <a:gd name="connsiteY27" fmla="*/ 12634261 h 13277569"/>
              <a:gd name="connsiteX28" fmla="*/ 26636686 w 26636686"/>
              <a:gd name="connsiteY28" fmla="*/ 12562071 h 13277569"/>
              <a:gd name="connsiteX29" fmla="*/ 26636686 w 26636686"/>
              <a:gd name="connsiteY29" fmla="*/ 5872513 h 13277569"/>
              <a:gd name="connsiteX0" fmla="*/ 26636686 w 26636686"/>
              <a:gd name="connsiteY0" fmla="*/ 5872513 h 12634261"/>
              <a:gd name="connsiteX1" fmla="*/ 25746349 w 26636686"/>
              <a:gd name="connsiteY1" fmla="*/ 5728134 h 12634261"/>
              <a:gd name="connsiteX2" fmla="*/ 24158181 w 26636686"/>
              <a:gd name="connsiteY2" fmla="*/ 5463440 h 12634261"/>
              <a:gd name="connsiteX3" fmla="*/ 22882833 w 26636686"/>
              <a:gd name="connsiteY3" fmla="*/ 5270934 h 12634261"/>
              <a:gd name="connsiteX4" fmla="*/ 21318728 w 26636686"/>
              <a:gd name="connsiteY4" fmla="*/ 4813734 h 12634261"/>
              <a:gd name="connsiteX5" fmla="*/ 20259949 w 26636686"/>
              <a:gd name="connsiteY5" fmla="*/ 4717482 h 12634261"/>
              <a:gd name="connsiteX6" fmla="*/ 18599591 w 26636686"/>
              <a:gd name="connsiteY6" fmla="*/ 4356534 h 12634261"/>
              <a:gd name="connsiteX7" fmla="*/ 17564875 w 26636686"/>
              <a:gd name="connsiteY7" fmla="*/ 4019650 h 12634261"/>
              <a:gd name="connsiteX8" fmla="*/ 16722665 w 26636686"/>
              <a:gd name="connsiteY8" fmla="*/ 3971524 h 12634261"/>
              <a:gd name="connsiteX9" fmla="*/ 14941991 w 26636686"/>
              <a:gd name="connsiteY9" fmla="*/ 3562450 h 12634261"/>
              <a:gd name="connsiteX10" fmla="*/ 13907275 w 26636686"/>
              <a:gd name="connsiteY10" fmla="*/ 3297756 h 12634261"/>
              <a:gd name="connsiteX11" fmla="*/ 13016939 w 26636686"/>
              <a:gd name="connsiteY11" fmla="*/ 3153377 h 12634261"/>
              <a:gd name="connsiteX12" fmla="*/ 12463486 w 26636686"/>
              <a:gd name="connsiteY12" fmla="*/ 3129313 h 12634261"/>
              <a:gd name="connsiteX13" fmla="*/ 11741591 w 26636686"/>
              <a:gd name="connsiteY13" fmla="*/ 3081187 h 12634261"/>
              <a:gd name="connsiteX14" fmla="*/ 11164075 w 26636686"/>
              <a:gd name="connsiteY14" fmla="*/ 2936808 h 12634261"/>
              <a:gd name="connsiteX15" fmla="*/ 10538433 w 26636686"/>
              <a:gd name="connsiteY15" fmla="*/ 2720240 h 12634261"/>
              <a:gd name="connsiteX16" fmla="*/ 8108054 w 26636686"/>
              <a:gd name="connsiteY16" fmla="*/ 2407419 h 12634261"/>
              <a:gd name="connsiteX17" fmla="*/ 6977086 w 26636686"/>
              <a:gd name="connsiteY17" fmla="*/ 2166787 h 12634261"/>
              <a:gd name="connsiteX18" fmla="*/ 5846118 w 26636686"/>
              <a:gd name="connsiteY18" fmla="*/ 1902092 h 12634261"/>
              <a:gd name="connsiteX19" fmla="*/ 3800749 w 26636686"/>
              <a:gd name="connsiteY19" fmla="*/ 1541145 h 12634261"/>
              <a:gd name="connsiteX20" fmla="*/ 2838223 w 26636686"/>
              <a:gd name="connsiteY20" fmla="*/ 1348640 h 12634261"/>
              <a:gd name="connsiteX21" fmla="*/ 1586939 w 26636686"/>
              <a:gd name="connsiteY21" fmla="*/ 1083945 h 12634261"/>
              <a:gd name="connsiteX22" fmla="*/ 95023 w 26636686"/>
              <a:gd name="connsiteY22" fmla="*/ 747061 h 12634261"/>
              <a:gd name="connsiteX23" fmla="*/ 143149 w 26636686"/>
              <a:gd name="connsiteY23" fmla="*/ 915503 h 12634261"/>
              <a:gd name="connsiteX24" fmla="*/ 70960 w 26636686"/>
              <a:gd name="connsiteY24" fmla="*/ 12393629 h 12634261"/>
              <a:gd name="connsiteX25" fmla="*/ 95023 w 26636686"/>
              <a:gd name="connsiteY25" fmla="*/ 12513945 h 12634261"/>
              <a:gd name="connsiteX26" fmla="*/ 311591 w 26636686"/>
              <a:gd name="connsiteY26" fmla="*/ 12586134 h 12634261"/>
              <a:gd name="connsiteX27" fmla="*/ 25722286 w 26636686"/>
              <a:gd name="connsiteY27" fmla="*/ 12634261 h 12634261"/>
              <a:gd name="connsiteX28" fmla="*/ 26636686 w 26636686"/>
              <a:gd name="connsiteY28" fmla="*/ 12562071 h 12634261"/>
              <a:gd name="connsiteX29" fmla="*/ 26636686 w 26636686"/>
              <a:gd name="connsiteY29" fmla="*/ 5872513 h 12634261"/>
              <a:gd name="connsiteX0" fmla="*/ 26565726 w 26565726"/>
              <a:gd name="connsiteY0" fmla="*/ 5125452 h 11887200"/>
              <a:gd name="connsiteX1" fmla="*/ 25675389 w 26565726"/>
              <a:gd name="connsiteY1" fmla="*/ 4981073 h 11887200"/>
              <a:gd name="connsiteX2" fmla="*/ 24087221 w 26565726"/>
              <a:gd name="connsiteY2" fmla="*/ 4716379 h 11887200"/>
              <a:gd name="connsiteX3" fmla="*/ 22811873 w 26565726"/>
              <a:gd name="connsiteY3" fmla="*/ 4523873 h 11887200"/>
              <a:gd name="connsiteX4" fmla="*/ 21247768 w 26565726"/>
              <a:gd name="connsiteY4" fmla="*/ 4066673 h 11887200"/>
              <a:gd name="connsiteX5" fmla="*/ 20188989 w 26565726"/>
              <a:gd name="connsiteY5" fmla="*/ 3970421 h 11887200"/>
              <a:gd name="connsiteX6" fmla="*/ 18528631 w 26565726"/>
              <a:gd name="connsiteY6" fmla="*/ 3609473 h 11887200"/>
              <a:gd name="connsiteX7" fmla="*/ 17493915 w 26565726"/>
              <a:gd name="connsiteY7" fmla="*/ 3272589 h 11887200"/>
              <a:gd name="connsiteX8" fmla="*/ 16651705 w 26565726"/>
              <a:gd name="connsiteY8" fmla="*/ 3224463 h 11887200"/>
              <a:gd name="connsiteX9" fmla="*/ 14871031 w 26565726"/>
              <a:gd name="connsiteY9" fmla="*/ 2815389 h 11887200"/>
              <a:gd name="connsiteX10" fmla="*/ 13836315 w 26565726"/>
              <a:gd name="connsiteY10" fmla="*/ 2550695 h 11887200"/>
              <a:gd name="connsiteX11" fmla="*/ 12945979 w 26565726"/>
              <a:gd name="connsiteY11" fmla="*/ 2406316 h 11887200"/>
              <a:gd name="connsiteX12" fmla="*/ 12392526 w 26565726"/>
              <a:gd name="connsiteY12" fmla="*/ 2382252 h 11887200"/>
              <a:gd name="connsiteX13" fmla="*/ 11670631 w 26565726"/>
              <a:gd name="connsiteY13" fmla="*/ 2334126 h 11887200"/>
              <a:gd name="connsiteX14" fmla="*/ 11093115 w 26565726"/>
              <a:gd name="connsiteY14" fmla="*/ 2189747 h 11887200"/>
              <a:gd name="connsiteX15" fmla="*/ 10467473 w 26565726"/>
              <a:gd name="connsiteY15" fmla="*/ 1973179 h 11887200"/>
              <a:gd name="connsiteX16" fmla="*/ 8037094 w 26565726"/>
              <a:gd name="connsiteY16" fmla="*/ 1660358 h 11887200"/>
              <a:gd name="connsiteX17" fmla="*/ 6906126 w 26565726"/>
              <a:gd name="connsiteY17" fmla="*/ 1419726 h 11887200"/>
              <a:gd name="connsiteX18" fmla="*/ 5775158 w 26565726"/>
              <a:gd name="connsiteY18" fmla="*/ 1155031 h 11887200"/>
              <a:gd name="connsiteX19" fmla="*/ 3729789 w 26565726"/>
              <a:gd name="connsiteY19" fmla="*/ 794084 h 11887200"/>
              <a:gd name="connsiteX20" fmla="*/ 2767263 w 26565726"/>
              <a:gd name="connsiteY20" fmla="*/ 601579 h 11887200"/>
              <a:gd name="connsiteX21" fmla="*/ 1515979 w 26565726"/>
              <a:gd name="connsiteY21" fmla="*/ 336884 h 11887200"/>
              <a:gd name="connsiteX22" fmla="*/ 24063 w 26565726"/>
              <a:gd name="connsiteY22" fmla="*/ 0 h 11887200"/>
              <a:gd name="connsiteX23" fmla="*/ 72189 w 26565726"/>
              <a:gd name="connsiteY23" fmla="*/ 168442 h 11887200"/>
              <a:gd name="connsiteX24" fmla="*/ 0 w 26565726"/>
              <a:gd name="connsiteY24" fmla="*/ 11646568 h 11887200"/>
              <a:gd name="connsiteX25" fmla="*/ 24063 w 26565726"/>
              <a:gd name="connsiteY25" fmla="*/ 11766884 h 11887200"/>
              <a:gd name="connsiteX26" fmla="*/ 240631 w 26565726"/>
              <a:gd name="connsiteY26" fmla="*/ 11839073 h 11887200"/>
              <a:gd name="connsiteX27" fmla="*/ 25651326 w 26565726"/>
              <a:gd name="connsiteY27" fmla="*/ 11887200 h 11887200"/>
              <a:gd name="connsiteX28" fmla="*/ 26565726 w 26565726"/>
              <a:gd name="connsiteY28" fmla="*/ 11815010 h 11887200"/>
              <a:gd name="connsiteX29" fmla="*/ 26565726 w 26565726"/>
              <a:gd name="connsiteY29" fmla="*/ 5125452 h 1188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26565726" h="11887200">
                <a:moveTo>
                  <a:pt x="26565726" y="5125452"/>
                </a:moveTo>
                <a:lnTo>
                  <a:pt x="25675389" y="4981073"/>
                </a:lnTo>
                <a:lnTo>
                  <a:pt x="24087221" y="4716379"/>
                </a:lnTo>
                <a:cubicBezTo>
                  <a:pt x="23609968" y="4640179"/>
                  <a:pt x="23285115" y="4632157"/>
                  <a:pt x="22811873" y="4523873"/>
                </a:cubicBezTo>
                <a:cubicBezTo>
                  <a:pt x="22338631" y="4415589"/>
                  <a:pt x="21684915" y="4158915"/>
                  <a:pt x="21247768" y="4066673"/>
                </a:cubicBezTo>
                <a:cubicBezTo>
                  <a:pt x="20810621" y="3974431"/>
                  <a:pt x="20642178" y="4046621"/>
                  <a:pt x="20188989" y="3970421"/>
                </a:cubicBezTo>
                <a:cubicBezTo>
                  <a:pt x="19735800" y="3894221"/>
                  <a:pt x="18977810" y="3725778"/>
                  <a:pt x="18528631" y="3609473"/>
                </a:cubicBezTo>
                <a:cubicBezTo>
                  <a:pt x="18079452" y="3493168"/>
                  <a:pt x="17806736" y="3336757"/>
                  <a:pt x="17493915" y="3272589"/>
                </a:cubicBezTo>
                <a:cubicBezTo>
                  <a:pt x="17181094" y="3208421"/>
                  <a:pt x="17088852" y="3300663"/>
                  <a:pt x="16651705" y="3224463"/>
                </a:cubicBezTo>
                <a:cubicBezTo>
                  <a:pt x="16214558" y="3148263"/>
                  <a:pt x="15340263" y="2927684"/>
                  <a:pt x="14871031" y="2815389"/>
                </a:cubicBezTo>
                <a:cubicBezTo>
                  <a:pt x="14401799" y="2703094"/>
                  <a:pt x="14157157" y="2618874"/>
                  <a:pt x="13836315" y="2550695"/>
                </a:cubicBezTo>
                <a:cubicBezTo>
                  <a:pt x="13515473" y="2482516"/>
                  <a:pt x="13186610" y="2434390"/>
                  <a:pt x="12945979" y="2406316"/>
                </a:cubicBezTo>
                <a:cubicBezTo>
                  <a:pt x="12705348" y="2378242"/>
                  <a:pt x="12605084" y="2394284"/>
                  <a:pt x="12392526" y="2382252"/>
                </a:cubicBezTo>
                <a:cubicBezTo>
                  <a:pt x="12179968" y="2370220"/>
                  <a:pt x="11887200" y="2366210"/>
                  <a:pt x="11670631" y="2334126"/>
                </a:cubicBezTo>
                <a:cubicBezTo>
                  <a:pt x="11454062" y="2302042"/>
                  <a:pt x="11293641" y="2249905"/>
                  <a:pt x="11093115" y="2189747"/>
                </a:cubicBezTo>
                <a:cubicBezTo>
                  <a:pt x="10892589" y="2129589"/>
                  <a:pt x="10976810" y="2061411"/>
                  <a:pt x="10467473" y="1973179"/>
                </a:cubicBezTo>
                <a:cubicBezTo>
                  <a:pt x="9958136" y="1884947"/>
                  <a:pt x="8630652" y="1752600"/>
                  <a:pt x="8037094" y="1660358"/>
                </a:cubicBezTo>
                <a:cubicBezTo>
                  <a:pt x="7443536" y="1568116"/>
                  <a:pt x="7283115" y="1503947"/>
                  <a:pt x="6906126" y="1419726"/>
                </a:cubicBezTo>
                <a:cubicBezTo>
                  <a:pt x="6529137" y="1335505"/>
                  <a:pt x="6304547" y="1259305"/>
                  <a:pt x="5775158" y="1155031"/>
                </a:cubicBezTo>
                <a:cubicBezTo>
                  <a:pt x="5245769" y="1050757"/>
                  <a:pt x="4231105" y="886326"/>
                  <a:pt x="3729789" y="794084"/>
                </a:cubicBezTo>
                <a:cubicBezTo>
                  <a:pt x="3228473" y="701842"/>
                  <a:pt x="2767263" y="601579"/>
                  <a:pt x="2767263" y="601579"/>
                </a:cubicBezTo>
                <a:lnTo>
                  <a:pt x="1515979" y="336884"/>
                </a:lnTo>
                <a:cubicBezTo>
                  <a:pt x="1058779" y="236621"/>
                  <a:pt x="264695" y="28074"/>
                  <a:pt x="24063" y="0"/>
                </a:cubicBezTo>
                <a:lnTo>
                  <a:pt x="72189" y="168442"/>
                </a:lnTo>
                <a:lnTo>
                  <a:pt x="0" y="11646568"/>
                </a:lnTo>
                <a:lnTo>
                  <a:pt x="24063" y="11766884"/>
                </a:lnTo>
                <a:cubicBezTo>
                  <a:pt x="64168" y="11798968"/>
                  <a:pt x="240631" y="11839073"/>
                  <a:pt x="240631" y="11839073"/>
                </a:cubicBezTo>
                <a:lnTo>
                  <a:pt x="25651326" y="11887200"/>
                </a:lnTo>
                <a:lnTo>
                  <a:pt x="26565726" y="11815010"/>
                </a:lnTo>
                <a:lnTo>
                  <a:pt x="26565726" y="5125452"/>
                </a:lnTo>
                <a:close/>
              </a:path>
            </a:pathLst>
          </a:custGeom>
          <a:solidFill>
            <a:schemeClr val="accent6">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6" name="Group 377">
            <a:extLst>
              <a:ext uri="{FF2B5EF4-FFF2-40B4-BE49-F238E27FC236}">
                <a16:creationId xmlns:a16="http://schemas.microsoft.com/office/drawing/2014/main" id="{E0418F56-7634-405A-B82F-DE6222549891}"/>
              </a:ext>
            </a:extLst>
          </p:cNvPr>
          <p:cNvGrpSpPr>
            <a:grpSpLocks/>
          </p:cNvGrpSpPr>
          <p:nvPr/>
        </p:nvGrpSpPr>
        <p:grpSpPr bwMode="auto">
          <a:xfrm rot="15114322">
            <a:off x="17049507" y="1826184"/>
            <a:ext cx="2503488" cy="942975"/>
            <a:chOff x="15361" y="4723"/>
            <a:chExt cx="1577" cy="594"/>
          </a:xfrm>
        </p:grpSpPr>
        <p:sp>
          <p:nvSpPr>
            <p:cNvPr id="7" name="AutoShape 378">
              <a:extLst>
                <a:ext uri="{FF2B5EF4-FFF2-40B4-BE49-F238E27FC236}">
                  <a16:creationId xmlns:a16="http://schemas.microsoft.com/office/drawing/2014/main" id="{A1735A07-92FA-4782-999A-6D628EF76077}"/>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8" name="Text Box 379">
              <a:extLst>
                <a:ext uri="{FF2B5EF4-FFF2-40B4-BE49-F238E27FC236}">
                  <a16:creationId xmlns:a16="http://schemas.microsoft.com/office/drawing/2014/main" id="{E120BF66-06D1-455D-90A3-86BB935053F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13" name="Freeform: Shape 12">
            <a:extLst>
              <a:ext uri="{FF2B5EF4-FFF2-40B4-BE49-F238E27FC236}">
                <a16:creationId xmlns:a16="http://schemas.microsoft.com/office/drawing/2014/main" id="{BC9CAE41-A02C-41A4-9A33-EE25997E80ED}"/>
              </a:ext>
            </a:extLst>
          </p:cNvPr>
          <p:cNvSpPr/>
          <p:nvPr/>
        </p:nvSpPr>
        <p:spPr>
          <a:xfrm>
            <a:off x="366950" y="8105140"/>
            <a:ext cx="12725176" cy="9803248"/>
          </a:xfrm>
          <a:custGeom>
            <a:avLst/>
            <a:gdLst>
              <a:gd name="connsiteX0" fmla="*/ 42124 w 12725176"/>
              <a:gd name="connsiteY0" fmla="*/ 726039 h 9803248"/>
              <a:gd name="connsiteX1" fmla="*/ 571513 w 12725176"/>
              <a:gd name="connsiteY1" fmla="*/ 653849 h 9803248"/>
              <a:gd name="connsiteX2" fmla="*/ 1221218 w 12725176"/>
              <a:gd name="connsiteY2" fmla="*/ 581660 h 9803248"/>
              <a:gd name="connsiteX3" fmla="*/ 1509976 w 12725176"/>
              <a:gd name="connsiteY3" fmla="*/ 918544 h 9803248"/>
              <a:gd name="connsiteX4" fmla="*/ 1558103 w 12725176"/>
              <a:gd name="connsiteY4" fmla="*/ 1303555 h 9803248"/>
              <a:gd name="connsiteX5" fmla="*/ 1654355 w 12725176"/>
              <a:gd name="connsiteY5" fmla="*/ 1520123 h 9803248"/>
              <a:gd name="connsiteX6" fmla="*/ 2039366 w 12725176"/>
              <a:gd name="connsiteY6" fmla="*/ 1592313 h 9803248"/>
              <a:gd name="connsiteX7" fmla="*/ 2640945 w 12725176"/>
              <a:gd name="connsiteY7" fmla="*/ 1688565 h 9803248"/>
              <a:gd name="connsiteX8" fmla="*/ 3218461 w 12725176"/>
              <a:gd name="connsiteY8" fmla="*/ 1929197 h 9803248"/>
              <a:gd name="connsiteX9" fmla="*/ 3627534 w 12725176"/>
              <a:gd name="connsiteY9" fmla="*/ 2145765 h 9803248"/>
              <a:gd name="connsiteX10" fmla="*/ 4060671 w 12725176"/>
              <a:gd name="connsiteY10" fmla="*/ 2290144 h 9803248"/>
              <a:gd name="connsiteX11" fmla="*/ 4349429 w 12725176"/>
              <a:gd name="connsiteY11" fmla="*/ 2434523 h 9803248"/>
              <a:gd name="connsiteX12" fmla="*/ 4758503 w 12725176"/>
              <a:gd name="connsiteY12" fmla="*/ 2554839 h 9803248"/>
              <a:gd name="connsiteX13" fmla="*/ 5287892 w 12725176"/>
              <a:gd name="connsiteY13" fmla="*/ 2578902 h 9803248"/>
              <a:gd name="connsiteX14" fmla="*/ 5576650 w 12725176"/>
              <a:gd name="connsiteY14" fmla="*/ 2795471 h 9803248"/>
              <a:gd name="connsiteX15" fmla="*/ 5769155 w 12725176"/>
              <a:gd name="connsiteY15" fmla="*/ 3228607 h 9803248"/>
              <a:gd name="connsiteX16" fmla="*/ 6370734 w 12725176"/>
              <a:gd name="connsiteY16" fmla="*/ 3300797 h 9803248"/>
              <a:gd name="connsiteX17" fmla="*/ 6900124 w 12725176"/>
              <a:gd name="connsiteY17" fmla="*/ 3036102 h 9803248"/>
              <a:gd name="connsiteX18" fmla="*/ 8392039 w 12725176"/>
              <a:gd name="connsiteY18" fmla="*/ 3084228 h 9803248"/>
              <a:gd name="connsiteX19" fmla="*/ 9498945 w 12725176"/>
              <a:gd name="connsiteY19" fmla="*/ 3252671 h 9803248"/>
              <a:gd name="connsiteX20" fmla="*/ 10244903 w 12725176"/>
              <a:gd name="connsiteY20" fmla="*/ 3372986 h 9803248"/>
              <a:gd name="connsiteX21" fmla="*/ 11135239 w 12725176"/>
              <a:gd name="connsiteY21" fmla="*/ 3421113 h 9803248"/>
              <a:gd name="connsiteX22" fmla="*/ 11809008 w 12725176"/>
              <a:gd name="connsiteY22" fmla="*/ 3613618 h 9803248"/>
              <a:gd name="connsiteX23" fmla="*/ 11929324 w 12725176"/>
              <a:gd name="connsiteY23" fmla="*/ 3854249 h 9803248"/>
              <a:gd name="connsiteX24" fmla="*/ 11929324 w 12725176"/>
              <a:gd name="connsiteY24" fmla="*/ 4239260 h 9803248"/>
              <a:gd name="connsiteX25" fmla="*/ 11736818 w 12725176"/>
              <a:gd name="connsiteY25" fmla="*/ 4624271 h 9803248"/>
              <a:gd name="connsiteX26" fmla="*/ 11351808 w 12725176"/>
              <a:gd name="connsiteY26" fmla="*/ 5394292 h 9803248"/>
              <a:gd name="connsiteX27" fmla="*/ 11616503 w 12725176"/>
              <a:gd name="connsiteY27" fmla="*/ 6068060 h 9803248"/>
              <a:gd name="connsiteX28" fmla="*/ 11664629 w 12725176"/>
              <a:gd name="connsiteY28" fmla="*/ 6501197 h 9803248"/>
              <a:gd name="connsiteX29" fmla="*/ 11760882 w 12725176"/>
              <a:gd name="connsiteY29" fmla="*/ 7776544 h 9803248"/>
              <a:gd name="connsiteX30" fmla="*/ 11809008 w 12725176"/>
              <a:gd name="connsiteY30" fmla="*/ 8811260 h 9803248"/>
              <a:gd name="connsiteX31" fmla="*/ 11616503 w 12725176"/>
              <a:gd name="connsiteY31" fmla="*/ 9268460 h 9803248"/>
              <a:gd name="connsiteX32" fmla="*/ 11520250 w 12725176"/>
              <a:gd name="connsiteY32" fmla="*/ 9629407 h 9803248"/>
              <a:gd name="connsiteX33" fmla="*/ 11496187 w 12725176"/>
              <a:gd name="connsiteY33" fmla="*/ 9749723 h 9803248"/>
              <a:gd name="connsiteX34" fmla="*/ 11977450 w 12725176"/>
              <a:gd name="connsiteY34" fmla="*/ 9773786 h 9803248"/>
              <a:gd name="connsiteX35" fmla="*/ 12314334 w 12725176"/>
              <a:gd name="connsiteY35" fmla="*/ 9749723 h 9803248"/>
              <a:gd name="connsiteX36" fmla="*/ 12362461 w 12725176"/>
              <a:gd name="connsiteY36" fmla="*/ 9148144 h 9803248"/>
              <a:gd name="connsiteX37" fmla="*/ 12482776 w 12725176"/>
              <a:gd name="connsiteY37" fmla="*/ 8281871 h 9803248"/>
              <a:gd name="connsiteX38" fmla="*/ 12530903 w 12725176"/>
              <a:gd name="connsiteY38" fmla="*/ 7487786 h 9803248"/>
              <a:gd name="connsiteX39" fmla="*/ 12554966 w 12725176"/>
              <a:gd name="connsiteY39" fmla="*/ 6717765 h 9803248"/>
              <a:gd name="connsiteX40" fmla="*/ 12579029 w 12725176"/>
              <a:gd name="connsiteY40" fmla="*/ 6068060 h 9803248"/>
              <a:gd name="connsiteX41" fmla="*/ 12723408 w 12725176"/>
              <a:gd name="connsiteY41" fmla="*/ 5683049 h 9803248"/>
              <a:gd name="connsiteX42" fmla="*/ 12651218 w 12725176"/>
              <a:gd name="connsiteY42" fmla="*/ 5249913 h 9803248"/>
              <a:gd name="connsiteX43" fmla="*/ 12530903 w 12725176"/>
              <a:gd name="connsiteY43" fmla="*/ 4816776 h 9803248"/>
              <a:gd name="connsiteX44" fmla="*/ 12386524 w 12725176"/>
              <a:gd name="connsiteY44" fmla="*/ 4407702 h 9803248"/>
              <a:gd name="connsiteX45" fmla="*/ 12290271 w 12725176"/>
              <a:gd name="connsiteY45" fmla="*/ 3926439 h 9803248"/>
              <a:gd name="connsiteX46" fmla="*/ 12145892 w 12725176"/>
              <a:gd name="connsiteY46" fmla="*/ 3397049 h 9803248"/>
              <a:gd name="connsiteX47" fmla="*/ 12073703 w 12725176"/>
              <a:gd name="connsiteY47" fmla="*/ 3108292 h 9803248"/>
              <a:gd name="connsiteX48" fmla="*/ 11520250 w 12725176"/>
              <a:gd name="connsiteY48" fmla="*/ 2795471 h 9803248"/>
              <a:gd name="connsiteX49" fmla="*/ 10533661 w 12725176"/>
              <a:gd name="connsiteY49" fmla="*/ 2651092 h 9803248"/>
              <a:gd name="connsiteX50" fmla="*/ 9691450 w 12725176"/>
              <a:gd name="connsiteY50" fmla="*/ 2482649 h 9803248"/>
              <a:gd name="connsiteX51" fmla="*/ 8512355 w 12725176"/>
              <a:gd name="connsiteY51" fmla="*/ 2314207 h 9803248"/>
              <a:gd name="connsiteX52" fmla="*/ 7910776 w 12725176"/>
              <a:gd name="connsiteY52" fmla="*/ 2121702 h 9803248"/>
              <a:gd name="connsiteX53" fmla="*/ 7237008 w 12725176"/>
              <a:gd name="connsiteY53" fmla="*/ 1881071 h 9803248"/>
              <a:gd name="connsiteX54" fmla="*/ 6779808 w 12725176"/>
              <a:gd name="connsiteY54" fmla="*/ 1760755 h 9803248"/>
              <a:gd name="connsiteX55" fmla="*/ 6466987 w 12725176"/>
              <a:gd name="connsiteY55" fmla="*/ 1808881 h 9803248"/>
              <a:gd name="connsiteX56" fmla="*/ 5769155 w 12725176"/>
              <a:gd name="connsiteY56" fmla="*/ 1664502 h 9803248"/>
              <a:gd name="connsiteX57" fmla="*/ 5263829 w 12725176"/>
              <a:gd name="connsiteY57" fmla="*/ 1520123 h 9803248"/>
              <a:gd name="connsiteX58" fmla="*/ 5095387 w 12725176"/>
              <a:gd name="connsiteY58" fmla="*/ 1375744 h 9803248"/>
              <a:gd name="connsiteX59" fmla="*/ 4108797 w 12725176"/>
              <a:gd name="connsiteY59" fmla="*/ 1014797 h 9803248"/>
              <a:gd name="connsiteX60" fmla="*/ 3675661 w 12725176"/>
              <a:gd name="connsiteY60" fmla="*/ 990734 h 9803248"/>
              <a:gd name="connsiteX61" fmla="*/ 3242524 w 12725176"/>
              <a:gd name="connsiteY61" fmla="*/ 846355 h 9803248"/>
              <a:gd name="connsiteX62" fmla="*/ 2665008 w 12725176"/>
              <a:gd name="connsiteY62" fmla="*/ 557597 h 9803248"/>
              <a:gd name="connsiteX63" fmla="*/ 2304061 w 12725176"/>
              <a:gd name="connsiteY63" fmla="*/ 292902 h 9803248"/>
              <a:gd name="connsiteX64" fmla="*/ 1967176 w 12725176"/>
              <a:gd name="connsiteY64" fmla="*/ 100397 h 9803248"/>
              <a:gd name="connsiteX65" fmla="*/ 1485913 w 12725176"/>
              <a:gd name="connsiteY65" fmla="*/ 4144 h 9803248"/>
              <a:gd name="connsiteX66" fmla="*/ 860271 w 12725176"/>
              <a:gd name="connsiteY66" fmla="*/ 28207 h 9803248"/>
              <a:gd name="connsiteX67" fmla="*/ 643703 w 12725176"/>
              <a:gd name="connsiteY67" fmla="*/ 124460 h 9803248"/>
              <a:gd name="connsiteX68" fmla="*/ 306818 w 12725176"/>
              <a:gd name="connsiteY68" fmla="*/ 124460 h 9803248"/>
              <a:gd name="connsiteX69" fmla="*/ 66187 w 12725176"/>
              <a:gd name="connsiteY69" fmla="*/ 100397 h 9803248"/>
              <a:gd name="connsiteX70" fmla="*/ 42124 w 12725176"/>
              <a:gd name="connsiteY70" fmla="*/ 726039 h 98032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Lst>
            <a:rect l="l" t="t" r="r" b="b"/>
            <a:pathLst>
              <a:path w="12725176" h="9803248">
                <a:moveTo>
                  <a:pt x="42124" y="726039"/>
                </a:moveTo>
                <a:cubicBezTo>
                  <a:pt x="126345" y="818281"/>
                  <a:pt x="374997" y="677912"/>
                  <a:pt x="571513" y="653849"/>
                </a:cubicBezTo>
                <a:cubicBezTo>
                  <a:pt x="768029" y="629786"/>
                  <a:pt x="1064808" y="537544"/>
                  <a:pt x="1221218" y="581660"/>
                </a:cubicBezTo>
                <a:cubicBezTo>
                  <a:pt x="1377629" y="625776"/>
                  <a:pt x="1453828" y="798228"/>
                  <a:pt x="1509976" y="918544"/>
                </a:cubicBezTo>
                <a:cubicBezTo>
                  <a:pt x="1566124" y="1038860"/>
                  <a:pt x="1534040" y="1203292"/>
                  <a:pt x="1558103" y="1303555"/>
                </a:cubicBezTo>
                <a:cubicBezTo>
                  <a:pt x="1582166" y="1403818"/>
                  <a:pt x="1574145" y="1471997"/>
                  <a:pt x="1654355" y="1520123"/>
                </a:cubicBezTo>
                <a:cubicBezTo>
                  <a:pt x="1734565" y="1568249"/>
                  <a:pt x="1874934" y="1564239"/>
                  <a:pt x="2039366" y="1592313"/>
                </a:cubicBezTo>
                <a:cubicBezTo>
                  <a:pt x="2203798" y="1620387"/>
                  <a:pt x="2444429" y="1632418"/>
                  <a:pt x="2640945" y="1688565"/>
                </a:cubicBezTo>
                <a:cubicBezTo>
                  <a:pt x="2837461" y="1744712"/>
                  <a:pt x="3054030" y="1852997"/>
                  <a:pt x="3218461" y="1929197"/>
                </a:cubicBezTo>
                <a:cubicBezTo>
                  <a:pt x="3382893" y="2005397"/>
                  <a:pt x="3487166" y="2085607"/>
                  <a:pt x="3627534" y="2145765"/>
                </a:cubicBezTo>
                <a:cubicBezTo>
                  <a:pt x="3767902" y="2205923"/>
                  <a:pt x="3940355" y="2242018"/>
                  <a:pt x="4060671" y="2290144"/>
                </a:cubicBezTo>
                <a:cubicBezTo>
                  <a:pt x="4180987" y="2338270"/>
                  <a:pt x="4233124" y="2390407"/>
                  <a:pt x="4349429" y="2434523"/>
                </a:cubicBezTo>
                <a:cubicBezTo>
                  <a:pt x="4465734" y="2478639"/>
                  <a:pt x="4602093" y="2530776"/>
                  <a:pt x="4758503" y="2554839"/>
                </a:cubicBezTo>
                <a:cubicBezTo>
                  <a:pt x="4914914" y="2578902"/>
                  <a:pt x="5151534" y="2538797"/>
                  <a:pt x="5287892" y="2578902"/>
                </a:cubicBezTo>
                <a:cubicBezTo>
                  <a:pt x="5424250" y="2619007"/>
                  <a:pt x="5496440" y="2687187"/>
                  <a:pt x="5576650" y="2795471"/>
                </a:cubicBezTo>
                <a:cubicBezTo>
                  <a:pt x="5656860" y="2903755"/>
                  <a:pt x="5636808" y="3144386"/>
                  <a:pt x="5769155" y="3228607"/>
                </a:cubicBezTo>
                <a:cubicBezTo>
                  <a:pt x="5901502" y="3312828"/>
                  <a:pt x="6182239" y="3332881"/>
                  <a:pt x="6370734" y="3300797"/>
                </a:cubicBezTo>
                <a:cubicBezTo>
                  <a:pt x="6559229" y="3268713"/>
                  <a:pt x="6563240" y="3072197"/>
                  <a:pt x="6900124" y="3036102"/>
                </a:cubicBezTo>
                <a:cubicBezTo>
                  <a:pt x="7237008" y="3000007"/>
                  <a:pt x="7958902" y="3048133"/>
                  <a:pt x="8392039" y="3084228"/>
                </a:cubicBezTo>
                <a:cubicBezTo>
                  <a:pt x="8825176" y="3120323"/>
                  <a:pt x="9498945" y="3252671"/>
                  <a:pt x="9498945" y="3252671"/>
                </a:cubicBezTo>
                <a:cubicBezTo>
                  <a:pt x="9807756" y="3300797"/>
                  <a:pt x="9972187" y="3344912"/>
                  <a:pt x="10244903" y="3372986"/>
                </a:cubicBezTo>
                <a:cubicBezTo>
                  <a:pt x="10517619" y="3401060"/>
                  <a:pt x="10874555" y="3381008"/>
                  <a:pt x="11135239" y="3421113"/>
                </a:cubicBezTo>
                <a:cubicBezTo>
                  <a:pt x="11395923" y="3461218"/>
                  <a:pt x="11676660" y="3541429"/>
                  <a:pt x="11809008" y="3613618"/>
                </a:cubicBezTo>
                <a:cubicBezTo>
                  <a:pt x="11941356" y="3685807"/>
                  <a:pt x="11909271" y="3749975"/>
                  <a:pt x="11929324" y="3854249"/>
                </a:cubicBezTo>
                <a:cubicBezTo>
                  <a:pt x="11949377" y="3958523"/>
                  <a:pt x="11961408" y="4110923"/>
                  <a:pt x="11929324" y="4239260"/>
                </a:cubicBezTo>
                <a:cubicBezTo>
                  <a:pt x="11897240" y="4367597"/>
                  <a:pt x="11736818" y="4624271"/>
                  <a:pt x="11736818" y="4624271"/>
                </a:cubicBezTo>
                <a:cubicBezTo>
                  <a:pt x="11640565" y="4816776"/>
                  <a:pt x="11371861" y="5153661"/>
                  <a:pt x="11351808" y="5394292"/>
                </a:cubicBezTo>
                <a:cubicBezTo>
                  <a:pt x="11331756" y="5634924"/>
                  <a:pt x="11564366" y="5883576"/>
                  <a:pt x="11616503" y="6068060"/>
                </a:cubicBezTo>
                <a:cubicBezTo>
                  <a:pt x="11668640" y="6252544"/>
                  <a:pt x="11640566" y="6216450"/>
                  <a:pt x="11664629" y="6501197"/>
                </a:cubicBezTo>
                <a:cubicBezTo>
                  <a:pt x="11688692" y="6785944"/>
                  <a:pt x="11736819" y="7391534"/>
                  <a:pt x="11760882" y="7776544"/>
                </a:cubicBezTo>
                <a:cubicBezTo>
                  <a:pt x="11784945" y="8161555"/>
                  <a:pt x="11833071" y="8562607"/>
                  <a:pt x="11809008" y="8811260"/>
                </a:cubicBezTo>
                <a:cubicBezTo>
                  <a:pt x="11784945" y="9059913"/>
                  <a:pt x="11664629" y="9132102"/>
                  <a:pt x="11616503" y="9268460"/>
                </a:cubicBezTo>
                <a:cubicBezTo>
                  <a:pt x="11568377" y="9404818"/>
                  <a:pt x="11540303" y="9549197"/>
                  <a:pt x="11520250" y="9629407"/>
                </a:cubicBezTo>
                <a:cubicBezTo>
                  <a:pt x="11500197" y="9709618"/>
                  <a:pt x="11419987" y="9725660"/>
                  <a:pt x="11496187" y="9749723"/>
                </a:cubicBezTo>
                <a:cubicBezTo>
                  <a:pt x="11572387" y="9773786"/>
                  <a:pt x="11841092" y="9773786"/>
                  <a:pt x="11977450" y="9773786"/>
                </a:cubicBezTo>
                <a:cubicBezTo>
                  <a:pt x="12113808" y="9773786"/>
                  <a:pt x="12250166" y="9853997"/>
                  <a:pt x="12314334" y="9749723"/>
                </a:cubicBezTo>
                <a:cubicBezTo>
                  <a:pt x="12378502" y="9645449"/>
                  <a:pt x="12334387" y="9392786"/>
                  <a:pt x="12362461" y="9148144"/>
                </a:cubicBezTo>
                <a:cubicBezTo>
                  <a:pt x="12390535" y="8903502"/>
                  <a:pt x="12454702" y="8558597"/>
                  <a:pt x="12482776" y="8281871"/>
                </a:cubicBezTo>
                <a:cubicBezTo>
                  <a:pt x="12510850" y="8005145"/>
                  <a:pt x="12518871" y="7748470"/>
                  <a:pt x="12530903" y="7487786"/>
                </a:cubicBezTo>
                <a:cubicBezTo>
                  <a:pt x="12542935" y="7227102"/>
                  <a:pt x="12546945" y="6954386"/>
                  <a:pt x="12554966" y="6717765"/>
                </a:cubicBezTo>
                <a:cubicBezTo>
                  <a:pt x="12562987" y="6481144"/>
                  <a:pt x="12550955" y="6240513"/>
                  <a:pt x="12579029" y="6068060"/>
                </a:cubicBezTo>
                <a:cubicBezTo>
                  <a:pt x="12607103" y="5895607"/>
                  <a:pt x="12711377" y="5819407"/>
                  <a:pt x="12723408" y="5683049"/>
                </a:cubicBezTo>
                <a:cubicBezTo>
                  <a:pt x="12735439" y="5546691"/>
                  <a:pt x="12683302" y="5394292"/>
                  <a:pt x="12651218" y="5249913"/>
                </a:cubicBezTo>
                <a:cubicBezTo>
                  <a:pt x="12619134" y="5105534"/>
                  <a:pt x="12575019" y="4957144"/>
                  <a:pt x="12530903" y="4816776"/>
                </a:cubicBezTo>
                <a:cubicBezTo>
                  <a:pt x="12486787" y="4676408"/>
                  <a:pt x="12426629" y="4556092"/>
                  <a:pt x="12386524" y="4407702"/>
                </a:cubicBezTo>
                <a:cubicBezTo>
                  <a:pt x="12346419" y="4259313"/>
                  <a:pt x="12330376" y="4094881"/>
                  <a:pt x="12290271" y="3926439"/>
                </a:cubicBezTo>
                <a:cubicBezTo>
                  <a:pt x="12250166" y="3757997"/>
                  <a:pt x="12181987" y="3533407"/>
                  <a:pt x="12145892" y="3397049"/>
                </a:cubicBezTo>
                <a:cubicBezTo>
                  <a:pt x="12109797" y="3260691"/>
                  <a:pt x="12177977" y="3208555"/>
                  <a:pt x="12073703" y="3108292"/>
                </a:cubicBezTo>
                <a:cubicBezTo>
                  <a:pt x="11969429" y="3008029"/>
                  <a:pt x="11776924" y="2871671"/>
                  <a:pt x="11520250" y="2795471"/>
                </a:cubicBezTo>
                <a:cubicBezTo>
                  <a:pt x="11263576" y="2719271"/>
                  <a:pt x="10838461" y="2703229"/>
                  <a:pt x="10533661" y="2651092"/>
                </a:cubicBezTo>
                <a:cubicBezTo>
                  <a:pt x="10228861" y="2598955"/>
                  <a:pt x="10028334" y="2538797"/>
                  <a:pt x="9691450" y="2482649"/>
                </a:cubicBezTo>
                <a:cubicBezTo>
                  <a:pt x="9354566" y="2426502"/>
                  <a:pt x="8809134" y="2374365"/>
                  <a:pt x="8512355" y="2314207"/>
                </a:cubicBezTo>
                <a:cubicBezTo>
                  <a:pt x="8215576" y="2254049"/>
                  <a:pt x="8123334" y="2193891"/>
                  <a:pt x="7910776" y="2121702"/>
                </a:cubicBezTo>
                <a:cubicBezTo>
                  <a:pt x="7698218" y="2049513"/>
                  <a:pt x="7425503" y="1941229"/>
                  <a:pt x="7237008" y="1881071"/>
                </a:cubicBezTo>
                <a:cubicBezTo>
                  <a:pt x="7048513" y="1820913"/>
                  <a:pt x="6908145" y="1772787"/>
                  <a:pt x="6779808" y="1760755"/>
                </a:cubicBezTo>
                <a:cubicBezTo>
                  <a:pt x="6651471" y="1748723"/>
                  <a:pt x="6635429" y="1824923"/>
                  <a:pt x="6466987" y="1808881"/>
                </a:cubicBezTo>
                <a:cubicBezTo>
                  <a:pt x="6298545" y="1792839"/>
                  <a:pt x="5969681" y="1712628"/>
                  <a:pt x="5769155" y="1664502"/>
                </a:cubicBezTo>
                <a:cubicBezTo>
                  <a:pt x="5568629" y="1616376"/>
                  <a:pt x="5376124" y="1568249"/>
                  <a:pt x="5263829" y="1520123"/>
                </a:cubicBezTo>
                <a:cubicBezTo>
                  <a:pt x="5151534" y="1471997"/>
                  <a:pt x="5287892" y="1459965"/>
                  <a:pt x="5095387" y="1375744"/>
                </a:cubicBezTo>
                <a:cubicBezTo>
                  <a:pt x="4902882" y="1291523"/>
                  <a:pt x="4345418" y="1078965"/>
                  <a:pt x="4108797" y="1014797"/>
                </a:cubicBezTo>
                <a:cubicBezTo>
                  <a:pt x="3872176" y="950629"/>
                  <a:pt x="3820040" y="1018808"/>
                  <a:pt x="3675661" y="990734"/>
                </a:cubicBezTo>
                <a:cubicBezTo>
                  <a:pt x="3531282" y="962660"/>
                  <a:pt x="3410966" y="918544"/>
                  <a:pt x="3242524" y="846355"/>
                </a:cubicBezTo>
                <a:cubicBezTo>
                  <a:pt x="3074082" y="774166"/>
                  <a:pt x="2821419" y="649839"/>
                  <a:pt x="2665008" y="557597"/>
                </a:cubicBezTo>
                <a:cubicBezTo>
                  <a:pt x="2508597" y="465355"/>
                  <a:pt x="2420366" y="369102"/>
                  <a:pt x="2304061" y="292902"/>
                </a:cubicBezTo>
                <a:cubicBezTo>
                  <a:pt x="2187756" y="216702"/>
                  <a:pt x="2103534" y="148523"/>
                  <a:pt x="1967176" y="100397"/>
                </a:cubicBezTo>
                <a:cubicBezTo>
                  <a:pt x="1830818" y="52271"/>
                  <a:pt x="1670397" y="16176"/>
                  <a:pt x="1485913" y="4144"/>
                </a:cubicBezTo>
                <a:cubicBezTo>
                  <a:pt x="1301429" y="-7888"/>
                  <a:pt x="1000639" y="8154"/>
                  <a:pt x="860271" y="28207"/>
                </a:cubicBezTo>
                <a:cubicBezTo>
                  <a:pt x="719903" y="48260"/>
                  <a:pt x="735945" y="108418"/>
                  <a:pt x="643703" y="124460"/>
                </a:cubicBezTo>
                <a:cubicBezTo>
                  <a:pt x="551461" y="140502"/>
                  <a:pt x="403071" y="128470"/>
                  <a:pt x="306818" y="124460"/>
                </a:cubicBezTo>
                <a:cubicBezTo>
                  <a:pt x="210565" y="120450"/>
                  <a:pt x="114313" y="-3877"/>
                  <a:pt x="66187" y="100397"/>
                </a:cubicBezTo>
                <a:cubicBezTo>
                  <a:pt x="18061" y="204671"/>
                  <a:pt x="-42097" y="633797"/>
                  <a:pt x="42124" y="726039"/>
                </a:cubicBezTo>
                <a:close/>
              </a:path>
            </a:pathLst>
          </a:custGeom>
          <a:pattFill prst="dkUpDiag">
            <a:fgClr>
              <a:schemeClr val="accent2">
                <a:lumMod val="50000"/>
              </a:schemeClr>
            </a:fgClr>
            <a:bgClr>
              <a:schemeClr val="accent6">
                <a:lumMod val="20000"/>
                <a:lumOff val="80000"/>
              </a:schemeClr>
            </a:bgClr>
          </a:pattFill>
          <a:ln w="28575">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8D79DFC3-87EC-43D7-93CD-5522FE0EABBC}"/>
              </a:ext>
            </a:extLst>
          </p:cNvPr>
          <p:cNvSpPr/>
          <p:nvPr/>
        </p:nvSpPr>
        <p:spPr>
          <a:xfrm>
            <a:off x="14629172" y="11715628"/>
            <a:ext cx="12348777" cy="6177241"/>
          </a:xfrm>
          <a:custGeom>
            <a:avLst/>
            <a:gdLst>
              <a:gd name="connsiteX0" fmla="*/ 771249 w 12394771"/>
              <a:gd name="connsiteY0" fmla="*/ 6259550 h 6321129"/>
              <a:gd name="connsiteX1" fmla="*/ 723123 w 12394771"/>
              <a:gd name="connsiteY1" fmla="*/ 5441403 h 6321129"/>
              <a:gd name="connsiteX2" fmla="*/ 723123 w 12394771"/>
              <a:gd name="connsiteY2" fmla="*/ 5008266 h 6321129"/>
              <a:gd name="connsiteX3" fmla="*/ 867502 w 12394771"/>
              <a:gd name="connsiteY3" fmla="*/ 4551066 h 6321129"/>
              <a:gd name="connsiteX4" fmla="*/ 1324702 w 12394771"/>
              <a:gd name="connsiteY4" fmla="*/ 4310434 h 6321129"/>
              <a:gd name="connsiteX5" fmla="*/ 1348765 w 12394771"/>
              <a:gd name="connsiteY5" fmla="*/ 3925424 h 6321129"/>
              <a:gd name="connsiteX6" fmla="*/ 1300639 w 12394771"/>
              <a:gd name="connsiteY6" fmla="*/ 2866645 h 6321129"/>
              <a:gd name="connsiteX7" fmla="*/ 1252512 w 12394771"/>
              <a:gd name="connsiteY7" fmla="*/ 1928182 h 6321129"/>
              <a:gd name="connsiteX8" fmla="*/ 1493144 w 12394771"/>
              <a:gd name="connsiteY8" fmla="*/ 1422855 h 6321129"/>
              <a:gd name="connsiteX9" fmla="*/ 2239102 w 12394771"/>
              <a:gd name="connsiteY9" fmla="*/ 1182224 h 6321129"/>
              <a:gd name="connsiteX10" fmla="*/ 2792554 w 12394771"/>
              <a:gd name="connsiteY10" fmla="*/ 1254413 h 6321129"/>
              <a:gd name="connsiteX11" fmla="*/ 3346007 w 12394771"/>
              <a:gd name="connsiteY11" fmla="*/ 1687550 h 6321129"/>
              <a:gd name="connsiteX12" fmla="*/ 3923523 w 12394771"/>
              <a:gd name="connsiteY12" fmla="*/ 1735676 h 6321129"/>
              <a:gd name="connsiteX13" fmla="*/ 4284470 w 12394771"/>
              <a:gd name="connsiteY13" fmla="*/ 1639424 h 6321129"/>
              <a:gd name="connsiteX14" fmla="*/ 5102617 w 12394771"/>
              <a:gd name="connsiteY14" fmla="*/ 1952245 h 6321129"/>
              <a:gd name="connsiteX15" fmla="*/ 5656070 w 12394771"/>
              <a:gd name="connsiteY15" fmla="*/ 2144750 h 6321129"/>
              <a:gd name="connsiteX16" fmla="*/ 6377965 w 12394771"/>
              <a:gd name="connsiteY16" fmla="*/ 2241003 h 6321129"/>
              <a:gd name="connsiteX17" fmla="*/ 6570470 w 12394771"/>
              <a:gd name="connsiteY17" fmla="*/ 2120687 h 6321129"/>
              <a:gd name="connsiteX18" fmla="*/ 7292365 w 12394771"/>
              <a:gd name="connsiteY18" fmla="*/ 1928182 h 6321129"/>
              <a:gd name="connsiteX19" fmla="*/ 7918007 w 12394771"/>
              <a:gd name="connsiteY19" fmla="*/ 2168813 h 6321129"/>
              <a:gd name="connsiteX20" fmla="*/ 8182702 w 12394771"/>
              <a:gd name="connsiteY20" fmla="*/ 2361318 h 6321129"/>
              <a:gd name="connsiteX21" fmla="*/ 8736154 w 12394771"/>
              <a:gd name="connsiteY21" fmla="*/ 2505697 h 6321129"/>
              <a:gd name="connsiteX22" fmla="*/ 8976786 w 12394771"/>
              <a:gd name="connsiteY22" fmla="*/ 2746329 h 6321129"/>
              <a:gd name="connsiteX23" fmla="*/ 9241481 w 12394771"/>
              <a:gd name="connsiteY23" fmla="*/ 2962897 h 6321129"/>
              <a:gd name="connsiteX24" fmla="*/ 9530239 w 12394771"/>
              <a:gd name="connsiteY24" fmla="*/ 2914771 h 6321129"/>
              <a:gd name="connsiteX25" fmla="*/ 9770870 w 12394771"/>
              <a:gd name="connsiteY25" fmla="*/ 2698203 h 6321129"/>
              <a:gd name="connsiteX26" fmla="*/ 10998091 w 12394771"/>
              <a:gd name="connsiteY26" fmla="*/ 2770392 h 6321129"/>
              <a:gd name="connsiteX27" fmla="*/ 11695923 w 12394771"/>
              <a:gd name="connsiteY27" fmla="*/ 2866645 h 6321129"/>
              <a:gd name="connsiteX28" fmla="*/ 12249375 w 12394771"/>
              <a:gd name="connsiteY28" fmla="*/ 2914771 h 6321129"/>
              <a:gd name="connsiteX29" fmla="*/ 12393754 w 12394771"/>
              <a:gd name="connsiteY29" fmla="*/ 2794455 h 6321129"/>
              <a:gd name="connsiteX30" fmla="*/ 12297502 w 12394771"/>
              <a:gd name="connsiteY30" fmla="*/ 2216939 h 6321129"/>
              <a:gd name="connsiteX31" fmla="*/ 12008744 w 12394771"/>
              <a:gd name="connsiteY31" fmla="*/ 1855992 h 6321129"/>
              <a:gd name="connsiteX32" fmla="*/ 11407165 w 12394771"/>
              <a:gd name="connsiteY32" fmla="*/ 1855992 h 6321129"/>
              <a:gd name="connsiteX33" fmla="*/ 11118407 w 12394771"/>
              <a:gd name="connsiteY33" fmla="*/ 1807866 h 6321129"/>
              <a:gd name="connsiteX34" fmla="*/ 10589017 w 12394771"/>
              <a:gd name="connsiteY34" fmla="*/ 1495045 h 6321129"/>
              <a:gd name="connsiteX35" fmla="*/ 10107754 w 12394771"/>
              <a:gd name="connsiteY35" fmla="*/ 1326603 h 6321129"/>
              <a:gd name="connsiteX36" fmla="*/ 9313670 w 12394771"/>
              <a:gd name="connsiteY36" fmla="*/ 1398792 h 6321129"/>
              <a:gd name="connsiteX37" fmla="*/ 8567712 w 12394771"/>
              <a:gd name="connsiteY37" fmla="*/ 1013782 h 6321129"/>
              <a:gd name="connsiteX38" fmla="*/ 7629249 w 12394771"/>
              <a:gd name="connsiteY38" fmla="*/ 845339 h 6321129"/>
              <a:gd name="connsiteX39" fmla="*/ 6955481 w 12394771"/>
              <a:gd name="connsiteY39" fmla="*/ 1206287 h 6321129"/>
              <a:gd name="connsiteX40" fmla="*/ 6353902 w 12394771"/>
              <a:gd name="connsiteY40" fmla="*/ 1254413 h 6321129"/>
              <a:gd name="connsiteX41" fmla="*/ 5920765 w 12394771"/>
              <a:gd name="connsiteY41" fmla="*/ 1085971 h 6321129"/>
              <a:gd name="connsiteX42" fmla="*/ 5415439 w 12394771"/>
              <a:gd name="connsiteY42" fmla="*/ 869403 h 6321129"/>
              <a:gd name="connsiteX43" fmla="*/ 4693544 w 12394771"/>
              <a:gd name="connsiteY43" fmla="*/ 652834 h 6321129"/>
              <a:gd name="connsiteX44" fmla="*/ 4043839 w 12394771"/>
              <a:gd name="connsiteY44" fmla="*/ 484392 h 6321129"/>
              <a:gd name="connsiteX45" fmla="*/ 3562575 w 12394771"/>
              <a:gd name="connsiteY45" fmla="*/ 195634 h 6321129"/>
              <a:gd name="connsiteX46" fmla="*/ 3273817 w 12394771"/>
              <a:gd name="connsiteY46" fmla="*/ 123445 h 6321129"/>
              <a:gd name="connsiteX47" fmla="*/ 2720365 w 12394771"/>
              <a:gd name="connsiteY47" fmla="*/ 3129 h 6321129"/>
              <a:gd name="connsiteX48" fmla="*/ 1733775 w 12394771"/>
              <a:gd name="connsiteY48" fmla="*/ 51255 h 6321129"/>
              <a:gd name="connsiteX49" fmla="*/ 1204386 w 12394771"/>
              <a:gd name="connsiteY49" fmla="*/ 219697 h 6321129"/>
              <a:gd name="connsiteX50" fmla="*/ 915628 w 12394771"/>
              <a:gd name="connsiteY50" fmla="*/ 652834 h 6321129"/>
              <a:gd name="connsiteX51" fmla="*/ 699060 w 12394771"/>
              <a:gd name="connsiteY51" fmla="*/ 1110034 h 6321129"/>
              <a:gd name="connsiteX52" fmla="*/ 554681 w 12394771"/>
              <a:gd name="connsiteY52" fmla="*/ 1976308 h 6321129"/>
              <a:gd name="connsiteX53" fmla="*/ 434365 w 12394771"/>
              <a:gd name="connsiteY53" fmla="*/ 2409445 h 6321129"/>
              <a:gd name="connsiteX54" fmla="*/ 217796 w 12394771"/>
              <a:gd name="connsiteY54" fmla="*/ 3251655 h 6321129"/>
              <a:gd name="connsiteX55" fmla="*/ 121544 w 12394771"/>
              <a:gd name="connsiteY55" fmla="*/ 3949487 h 6321129"/>
              <a:gd name="connsiteX56" fmla="*/ 1228 w 12394771"/>
              <a:gd name="connsiteY56" fmla="*/ 4599192 h 6321129"/>
              <a:gd name="connsiteX57" fmla="*/ 73417 w 12394771"/>
              <a:gd name="connsiteY57" fmla="*/ 5104518 h 6321129"/>
              <a:gd name="connsiteX58" fmla="*/ 289986 w 12394771"/>
              <a:gd name="connsiteY58" fmla="*/ 5537655 h 6321129"/>
              <a:gd name="connsiteX59" fmla="*/ 314049 w 12394771"/>
              <a:gd name="connsiteY59" fmla="*/ 5754224 h 6321129"/>
              <a:gd name="connsiteX60" fmla="*/ 362175 w 12394771"/>
              <a:gd name="connsiteY60" fmla="*/ 6211424 h 6321129"/>
              <a:gd name="connsiteX61" fmla="*/ 771249 w 12394771"/>
              <a:gd name="connsiteY61" fmla="*/ 6259550 h 6321129"/>
              <a:gd name="connsiteX0" fmla="*/ 771249 w 12394771"/>
              <a:gd name="connsiteY0" fmla="*/ 6139234 h 6250708"/>
              <a:gd name="connsiteX1" fmla="*/ 723123 w 12394771"/>
              <a:gd name="connsiteY1" fmla="*/ 5441403 h 6250708"/>
              <a:gd name="connsiteX2" fmla="*/ 723123 w 12394771"/>
              <a:gd name="connsiteY2" fmla="*/ 5008266 h 6250708"/>
              <a:gd name="connsiteX3" fmla="*/ 867502 w 12394771"/>
              <a:gd name="connsiteY3" fmla="*/ 4551066 h 6250708"/>
              <a:gd name="connsiteX4" fmla="*/ 1324702 w 12394771"/>
              <a:gd name="connsiteY4" fmla="*/ 4310434 h 6250708"/>
              <a:gd name="connsiteX5" fmla="*/ 1348765 w 12394771"/>
              <a:gd name="connsiteY5" fmla="*/ 3925424 h 6250708"/>
              <a:gd name="connsiteX6" fmla="*/ 1300639 w 12394771"/>
              <a:gd name="connsiteY6" fmla="*/ 2866645 h 6250708"/>
              <a:gd name="connsiteX7" fmla="*/ 1252512 w 12394771"/>
              <a:gd name="connsiteY7" fmla="*/ 1928182 h 6250708"/>
              <a:gd name="connsiteX8" fmla="*/ 1493144 w 12394771"/>
              <a:gd name="connsiteY8" fmla="*/ 1422855 h 6250708"/>
              <a:gd name="connsiteX9" fmla="*/ 2239102 w 12394771"/>
              <a:gd name="connsiteY9" fmla="*/ 1182224 h 6250708"/>
              <a:gd name="connsiteX10" fmla="*/ 2792554 w 12394771"/>
              <a:gd name="connsiteY10" fmla="*/ 1254413 h 6250708"/>
              <a:gd name="connsiteX11" fmla="*/ 3346007 w 12394771"/>
              <a:gd name="connsiteY11" fmla="*/ 1687550 h 6250708"/>
              <a:gd name="connsiteX12" fmla="*/ 3923523 w 12394771"/>
              <a:gd name="connsiteY12" fmla="*/ 1735676 h 6250708"/>
              <a:gd name="connsiteX13" fmla="*/ 4284470 w 12394771"/>
              <a:gd name="connsiteY13" fmla="*/ 1639424 h 6250708"/>
              <a:gd name="connsiteX14" fmla="*/ 5102617 w 12394771"/>
              <a:gd name="connsiteY14" fmla="*/ 1952245 h 6250708"/>
              <a:gd name="connsiteX15" fmla="*/ 5656070 w 12394771"/>
              <a:gd name="connsiteY15" fmla="*/ 2144750 h 6250708"/>
              <a:gd name="connsiteX16" fmla="*/ 6377965 w 12394771"/>
              <a:gd name="connsiteY16" fmla="*/ 2241003 h 6250708"/>
              <a:gd name="connsiteX17" fmla="*/ 6570470 w 12394771"/>
              <a:gd name="connsiteY17" fmla="*/ 2120687 h 6250708"/>
              <a:gd name="connsiteX18" fmla="*/ 7292365 w 12394771"/>
              <a:gd name="connsiteY18" fmla="*/ 1928182 h 6250708"/>
              <a:gd name="connsiteX19" fmla="*/ 7918007 w 12394771"/>
              <a:gd name="connsiteY19" fmla="*/ 2168813 h 6250708"/>
              <a:gd name="connsiteX20" fmla="*/ 8182702 w 12394771"/>
              <a:gd name="connsiteY20" fmla="*/ 2361318 h 6250708"/>
              <a:gd name="connsiteX21" fmla="*/ 8736154 w 12394771"/>
              <a:gd name="connsiteY21" fmla="*/ 2505697 h 6250708"/>
              <a:gd name="connsiteX22" fmla="*/ 8976786 w 12394771"/>
              <a:gd name="connsiteY22" fmla="*/ 2746329 h 6250708"/>
              <a:gd name="connsiteX23" fmla="*/ 9241481 w 12394771"/>
              <a:gd name="connsiteY23" fmla="*/ 2962897 h 6250708"/>
              <a:gd name="connsiteX24" fmla="*/ 9530239 w 12394771"/>
              <a:gd name="connsiteY24" fmla="*/ 2914771 h 6250708"/>
              <a:gd name="connsiteX25" fmla="*/ 9770870 w 12394771"/>
              <a:gd name="connsiteY25" fmla="*/ 2698203 h 6250708"/>
              <a:gd name="connsiteX26" fmla="*/ 10998091 w 12394771"/>
              <a:gd name="connsiteY26" fmla="*/ 2770392 h 6250708"/>
              <a:gd name="connsiteX27" fmla="*/ 11695923 w 12394771"/>
              <a:gd name="connsiteY27" fmla="*/ 2866645 h 6250708"/>
              <a:gd name="connsiteX28" fmla="*/ 12249375 w 12394771"/>
              <a:gd name="connsiteY28" fmla="*/ 2914771 h 6250708"/>
              <a:gd name="connsiteX29" fmla="*/ 12393754 w 12394771"/>
              <a:gd name="connsiteY29" fmla="*/ 2794455 h 6250708"/>
              <a:gd name="connsiteX30" fmla="*/ 12297502 w 12394771"/>
              <a:gd name="connsiteY30" fmla="*/ 2216939 h 6250708"/>
              <a:gd name="connsiteX31" fmla="*/ 12008744 w 12394771"/>
              <a:gd name="connsiteY31" fmla="*/ 1855992 h 6250708"/>
              <a:gd name="connsiteX32" fmla="*/ 11407165 w 12394771"/>
              <a:gd name="connsiteY32" fmla="*/ 1855992 h 6250708"/>
              <a:gd name="connsiteX33" fmla="*/ 11118407 w 12394771"/>
              <a:gd name="connsiteY33" fmla="*/ 1807866 h 6250708"/>
              <a:gd name="connsiteX34" fmla="*/ 10589017 w 12394771"/>
              <a:gd name="connsiteY34" fmla="*/ 1495045 h 6250708"/>
              <a:gd name="connsiteX35" fmla="*/ 10107754 w 12394771"/>
              <a:gd name="connsiteY35" fmla="*/ 1326603 h 6250708"/>
              <a:gd name="connsiteX36" fmla="*/ 9313670 w 12394771"/>
              <a:gd name="connsiteY36" fmla="*/ 1398792 h 6250708"/>
              <a:gd name="connsiteX37" fmla="*/ 8567712 w 12394771"/>
              <a:gd name="connsiteY37" fmla="*/ 1013782 h 6250708"/>
              <a:gd name="connsiteX38" fmla="*/ 7629249 w 12394771"/>
              <a:gd name="connsiteY38" fmla="*/ 845339 h 6250708"/>
              <a:gd name="connsiteX39" fmla="*/ 6955481 w 12394771"/>
              <a:gd name="connsiteY39" fmla="*/ 1206287 h 6250708"/>
              <a:gd name="connsiteX40" fmla="*/ 6353902 w 12394771"/>
              <a:gd name="connsiteY40" fmla="*/ 1254413 h 6250708"/>
              <a:gd name="connsiteX41" fmla="*/ 5920765 w 12394771"/>
              <a:gd name="connsiteY41" fmla="*/ 1085971 h 6250708"/>
              <a:gd name="connsiteX42" fmla="*/ 5415439 w 12394771"/>
              <a:gd name="connsiteY42" fmla="*/ 869403 h 6250708"/>
              <a:gd name="connsiteX43" fmla="*/ 4693544 w 12394771"/>
              <a:gd name="connsiteY43" fmla="*/ 652834 h 6250708"/>
              <a:gd name="connsiteX44" fmla="*/ 4043839 w 12394771"/>
              <a:gd name="connsiteY44" fmla="*/ 484392 h 6250708"/>
              <a:gd name="connsiteX45" fmla="*/ 3562575 w 12394771"/>
              <a:gd name="connsiteY45" fmla="*/ 195634 h 6250708"/>
              <a:gd name="connsiteX46" fmla="*/ 3273817 w 12394771"/>
              <a:gd name="connsiteY46" fmla="*/ 123445 h 6250708"/>
              <a:gd name="connsiteX47" fmla="*/ 2720365 w 12394771"/>
              <a:gd name="connsiteY47" fmla="*/ 3129 h 6250708"/>
              <a:gd name="connsiteX48" fmla="*/ 1733775 w 12394771"/>
              <a:gd name="connsiteY48" fmla="*/ 51255 h 6250708"/>
              <a:gd name="connsiteX49" fmla="*/ 1204386 w 12394771"/>
              <a:gd name="connsiteY49" fmla="*/ 219697 h 6250708"/>
              <a:gd name="connsiteX50" fmla="*/ 915628 w 12394771"/>
              <a:gd name="connsiteY50" fmla="*/ 652834 h 6250708"/>
              <a:gd name="connsiteX51" fmla="*/ 699060 w 12394771"/>
              <a:gd name="connsiteY51" fmla="*/ 1110034 h 6250708"/>
              <a:gd name="connsiteX52" fmla="*/ 554681 w 12394771"/>
              <a:gd name="connsiteY52" fmla="*/ 1976308 h 6250708"/>
              <a:gd name="connsiteX53" fmla="*/ 434365 w 12394771"/>
              <a:gd name="connsiteY53" fmla="*/ 2409445 h 6250708"/>
              <a:gd name="connsiteX54" fmla="*/ 217796 w 12394771"/>
              <a:gd name="connsiteY54" fmla="*/ 3251655 h 6250708"/>
              <a:gd name="connsiteX55" fmla="*/ 121544 w 12394771"/>
              <a:gd name="connsiteY55" fmla="*/ 3949487 h 6250708"/>
              <a:gd name="connsiteX56" fmla="*/ 1228 w 12394771"/>
              <a:gd name="connsiteY56" fmla="*/ 4599192 h 6250708"/>
              <a:gd name="connsiteX57" fmla="*/ 73417 w 12394771"/>
              <a:gd name="connsiteY57" fmla="*/ 5104518 h 6250708"/>
              <a:gd name="connsiteX58" fmla="*/ 289986 w 12394771"/>
              <a:gd name="connsiteY58" fmla="*/ 5537655 h 6250708"/>
              <a:gd name="connsiteX59" fmla="*/ 314049 w 12394771"/>
              <a:gd name="connsiteY59" fmla="*/ 5754224 h 6250708"/>
              <a:gd name="connsiteX60" fmla="*/ 362175 w 12394771"/>
              <a:gd name="connsiteY60" fmla="*/ 6211424 h 6250708"/>
              <a:gd name="connsiteX61" fmla="*/ 771249 w 12394771"/>
              <a:gd name="connsiteY61" fmla="*/ 6139234 h 6250708"/>
              <a:gd name="connsiteX0" fmla="*/ 771249 w 12394771"/>
              <a:gd name="connsiteY0" fmla="*/ 6139234 h 6228446"/>
              <a:gd name="connsiteX1" fmla="*/ 723123 w 12394771"/>
              <a:gd name="connsiteY1" fmla="*/ 5441403 h 6228446"/>
              <a:gd name="connsiteX2" fmla="*/ 723123 w 12394771"/>
              <a:gd name="connsiteY2" fmla="*/ 5008266 h 6228446"/>
              <a:gd name="connsiteX3" fmla="*/ 867502 w 12394771"/>
              <a:gd name="connsiteY3" fmla="*/ 4551066 h 6228446"/>
              <a:gd name="connsiteX4" fmla="*/ 1324702 w 12394771"/>
              <a:gd name="connsiteY4" fmla="*/ 4310434 h 6228446"/>
              <a:gd name="connsiteX5" fmla="*/ 1348765 w 12394771"/>
              <a:gd name="connsiteY5" fmla="*/ 3925424 h 6228446"/>
              <a:gd name="connsiteX6" fmla="*/ 1300639 w 12394771"/>
              <a:gd name="connsiteY6" fmla="*/ 2866645 h 6228446"/>
              <a:gd name="connsiteX7" fmla="*/ 1252512 w 12394771"/>
              <a:gd name="connsiteY7" fmla="*/ 1928182 h 6228446"/>
              <a:gd name="connsiteX8" fmla="*/ 1493144 w 12394771"/>
              <a:gd name="connsiteY8" fmla="*/ 1422855 h 6228446"/>
              <a:gd name="connsiteX9" fmla="*/ 2239102 w 12394771"/>
              <a:gd name="connsiteY9" fmla="*/ 1182224 h 6228446"/>
              <a:gd name="connsiteX10" fmla="*/ 2792554 w 12394771"/>
              <a:gd name="connsiteY10" fmla="*/ 1254413 h 6228446"/>
              <a:gd name="connsiteX11" fmla="*/ 3346007 w 12394771"/>
              <a:gd name="connsiteY11" fmla="*/ 1687550 h 6228446"/>
              <a:gd name="connsiteX12" fmla="*/ 3923523 w 12394771"/>
              <a:gd name="connsiteY12" fmla="*/ 1735676 h 6228446"/>
              <a:gd name="connsiteX13" fmla="*/ 4284470 w 12394771"/>
              <a:gd name="connsiteY13" fmla="*/ 1639424 h 6228446"/>
              <a:gd name="connsiteX14" fmla="*/ 5102617 w 12394771"/>
              <a:gd name="connsiteY14" fmla="*/ 1952245 h 6228446"/>
              <a:gd name="connsiteX15" fmla="*/ 5656070 w 12394771"/>
              <a:gd name="connsiteY15" fmla="*/ 2144750 h 6228446"/>
              <a:gd name="connsiteX16" fmla="*/ 6377965 w 12394771"/>
              <a:gd name="connsiteY16" fmla="*/ 2241003 h 6228446"/>
              <a:gd name="connsiteX17" fmla="*/ 6570470 w 12394771"/>
              <a:gd name="connsiteY17" fmla="*/ 2120687 h 6228446"/>
              <a:gd name="connsiteX18" fmla="*/ 7292365 w 12394771"/>
              <a:gd name="connsiteY18" fmla="*/ 1928182 h 6228446"/>
              <a:gd name="connsiteX19" fmla="*/ 7918007 w 12394771"/>
              <a:gd name="connsiteY19" fmla="*/ 2168813 h 6228446"/>
              <a:gd name="connsiteX20" fmla="*/ 8182702 w 12394771"/>
              <a:gd name="connsiteY20" fmla="*/ 2361318 h 6228446"/>
              <a:gd name="connsiteX21" fmla="*/ 8736154 w 12394771"/>
              <a:gd name="connsiteY21" fmla="*/ 2505697 h 6228446"/>
              <a:gd name="connsiteX22" fmla="*/ 8976786 w 12394771"/>
              <a:gd name="connsiteY22" fmla="*/ 2746329 h 6228446"/>
              <a:gd name="connsiteX23" fmla="*/ 9241481 w 12394771"/>
              <a:gd name="connsiteY23" fmla="*/ 2962897 h 6228446"/>
              <a:gd name="connsiteX24" fmla="*/ 9530239 w 12394771"/>
              <a:gd name="connsiteY24" fmla="*/ 2914771 h 6228446"/>
              <a:gd name="connsiteX25" fmla="*/ 9770870 w 12394771"/>
              <a:gd name="connsiteY25" fmla="*/ 2698203 h 6228446"/>
              <a:gd name="connsiteX26" fmla="*/ 10998091 w 12394771"/>
              <a:gd name="connsiteY26" fmla="*/ 2770392 h 6228446"/>
              <a:gd name="connsiteX27" fmla="*/ 11695923 w 12394771"/>
              <a:gd name="connsiteY27" fmla="*/ 2866645 h 6228446"/>
              <a:gd name="connsiteX28" fmla="*/ 12249375 w 12394771"/>
              <a:gd name="connsiteY28" fmla="*/ 2914771 h 6228446"/>
              <a:gd name="connsiteX29" fmla="*/ 12393754 w 12394771"/>
              <a:gd name="connsiteY29" fmla="*/ 2794455 h 6228446"/>
              <a:gd name="connsiteX30" fmla="*/ 12297502 w 12394771"/>
              <a:gd name="connsiteY30" fmla="*/ 2216939 h 6228446"/>
              <a:gd name="connsiteX31" fmla="*/ 12008744 w 12394771"/>
              <a:gd name="connsiteY31" fmla="*/ 1855992 h 6228446"/>
              <a:gd name="connsiteX32" fmla="*/ 11407165 w 12394771"/>
              <a:gd name="connsiteY32" fmla="*/ 1855992 h 6228446"/>
              <a:gd name="connsiteX33" fmla="*/ 11118407 w 12394771"/>
              <a:gd name="connsiteY33" fmla="*/ 1807866 h 6228446"/>
              <a:gd name="connsiteX34" fmla="*/ 10589017 w 12394771"/>
              <a:gd name="connsiteY34" fmla="*/ 1495045 h 6228446"/>
              <a:gd name="connsiteX35" fmla="*/ 10107754 w 12394771"/>
              <a:gd name="connsiteY35" fmla="*/ 1326603 h 6228446"/>
              <a:gd name="connsiteX36" fmla="*/ 9313670 w 12394771"/>
              <a:gd name="connsiteY36" fmla="*/ 1398792 h 6228446"/>
              <a:gd name="connsiteX37" fmla="*/ 8567712 w 12394771"/>
              <a:gd name="connsiteY37" fmla="*/ 1013782 h 6228446"/>
              <a:gd name="connsiteX38" fmla="*/ 7629249 w 12394771"/>
              <a:gd name="connsiteY38" fmla="*/ 845339 h 6228446"/>
              <a:gd name="connsiteX39" fmla="*/ 6955481 w 12394771"/>
              <a:gd name="connsiteY39" fmla="*/ 1206287 h 6228446"/>
              <a:gd name="connsiteX40" fmla="*/ 6353902 w 12394771"/>
              <a:gd name="connsiteY40" fmla="*/ 1254413 h 6228446"/>
              <a:gd name="connsiteX41" fmla="*/ 5920765 w 12394771"/>
              <a:gd name="connsiteY41" fmla="*/ 1085971 h 6228446"/>
              <a:gd name="connsiteX42" fmla="*/ 5415439 w 12394771"/>
              <a:gd name="connsiteY42" fmla="*/ 869403 h 6228446"/>
              <a:gd name="connsiteX43" fmla="*/ 4693544 w 12394771"/>
              <a:gd name="connsiteY43" fmla="*/ 652834 h 6228446"/>
              <a:gd name="connsiteX44" fmla="*/ 4043839 w 12394771"/>
              <a:gd name="connsiteY44" fmla="*/ 484392 h 6228446"/>
              <a:gd name="connsiteX45" fmla="*/ 3562575 w 12394771"/>
              <a:gd name="connsiteY45" fmla="*/ 195634 h 6228446"/>
              <a:gd name="connsiteX46" fmla="*/ 3273817 w 12394771"/>
              <a:gd name="connsiteY46" fmla="*/ 123445 h 6228446"/>
              <a:gd name="connsiteX47" fmla="*/ 2720365 w 12394771"/>
              <a:gd name="connsiteY47" fmla="*/ 3129 h 6228446"/>
              <a:gd name="connsiteX48" fmla="*/ 1733775 w 12394771"/>
              <a:gd name="connsiteY48" fmla="*/ 51255 h 6228446"/>
              <a:gd name="connsiteX49" fmla="*/ 1204386 w 12394771"/>
              <a:gd name="connsiteY49" fmla="*/ 219697 h 6228446"/>
              <a:gd name="connsiteX50" fmla="*/ 915628 w 12394771"/>
              <a:gd name="connsiteY50" fmla="*/ 652834 h 6228446"/>
              <a:gd name="connsiteX51" fmla="*/ 699060 w 12394771"/>
              <a:gd name="connsiteY51" fmla="*/ 1110034 h 6228446"/>
              <a:gd name="connsiteX52" fmla="*/ 554681 w 12394771"/>
              <a:gd name="connsiteY52" fmla="*/ 1976308 h 6228446"/>
              <a:gd name="connsiteX53" fmla="*/ 434365 w 12394771"/>
              <a:gd name="connsiteY53" fmla="*/ 2409445 h 6228446"/>
              <a:gd name="connsiteX54" fmla="*/ 217796 w 12394771"/>
              <a:gd name="connsiteY54" fmla="*/ 3251655 h 6228446"/>
              <a:gd name="connsiteX55" fmla="*/ 121544 w 12394771"/>
              <a:gd name="connsiteY55" fmla="*/ 3949487 h 6228446"/>
              <a:gd name="connsiteX56" fmla="*/ 1228 w 12394771"/>
              <a:gd name="connsiteY56" fmla="*/ 4599192 h 6228446"/>
              <a:gd name="connsiteX57" fmla="*/ 73417 w 12394771"/>
              <a:gd name="connsiteY57" fmla="*/ 5104518 h 6228446"/>
              <a:gd name="connsiteX58" fmla="*/ 289986 w 12394771"/>
              <a:gd name="connsiteY58" fmla="*/ 5537655 h 6228446"/>
              <a:gd name="connsiteX59" fmla="*/ 314049 w 12394771"/>
              <a:gd name="connsiteY59" fmla="*/ 5754224 h 6228446"/>
              <a:gd name="connsiteX60" fmla="*/ 345084 w 12394771"/>
              <a:gd name="connsiteY60" fmla="*/ 6177241 h 6228446"/>
              <a:gd name="connsiteX61" fmla="*/ 771249 w 12394771"/>
              <a:gd name="connsiteY61" fmla="*/ 6139234 h 6228446"/>
              <a:gd name="connsiteX0" fmla="*/ 771249 w 12394771"/>
              <a:gd name="connsiteY0" fmla="*/ 6139234 h 6177241"/>
              <a:gd name="connsiteX1" fmla="*/ 723123 w 12394771"/>
              <a:gd name="connsiteY1" fmla="*/ 5441403 h 6177241"/>
              <a:gd name="connsiteX2" fmla="*/ 723123 w 12394771"/>
              <a:gd name="connsiteY2" fmla="*/ 5008266 h 6177241"/>
              <a:gd name="connsiteX3" fmla="*/ 867502 w 12394771"/>
              <a:gd name="connsiteY3" fmla="*/ 4551066 h 6177241"/>
              <a:gd name="connsiteX4" fmla="*/ 1324702 w 12394771"/>
              <a:gd name="connsiteY4" fmla="*/ 4310434 h 6177241"/>
              <a:gd name="connsiteX5" fmla="*/ 1348765 w 12394771"/>
              <a:gd name="connsiteY5" fmla="*/ 3925424 h 6177241"/>
              <a:gd name="connsiteX6" fmla="*/ 1300639 w 12394771"/>
              <a:gd name="connsiteY6" fmla="*/ 2866645 h 6177241"/>
              <a:gd name="connsiteX7" fmla="*/ 1252512 w 12394771"/>
              <a:gd name="connsiteY7" fmla="*/ 1928182 h 6177241"/>
              <a:gd name="connsiteX8" fmla="*/ 1493144 w 12394771"/>
              <a:gd name="connsiteY8" fmla="*/ 1422855 h 6177241"/>
              <a:gd name="connsiteX9" fmla="*/ 2239102 w 12394771"/>
              <a:gd name="connsiteY9" fmla="*/ 1182224 h 6177241"/>
              <a:gd name="connsiteX10" fmla="*/ 2792554 w 12394771"/>
              <a:gd name="connsiteY10" fmla="*/ 1254413 h 6177241"/>
              <a:gd name="connsiteX11" fmla="*/ 3346007 w 12394771"/>
              <a:gd name="connsiteY11" fmla="*/ 1687550 h 6177241"/>
              <a:gd name="connsiteX12" fmla="*/ 3923523 w 12394771"/>
              <a:gd name="connsiteY12" fmla="*/ 1735676 h 6177241"/>
              <a:gd name="connsiteX13" fmla="*/ 4284470 w 12394771"/>
              <a:gd name="connsiteY13" fmla="*/ 1639424 h 6177241"/>
              <a:gd name="connsiteX14" fmla="*/ 5102617 w 12394771"/>
              <a:gd name="connsiteY14" fmla="*/ 1952245 h 6177241"/>
              <a:gd name="connsiteX15" fmla="*/ 5656070 w 12394771"/>
              <a:gd name="connsiteY15" fmla="*/ 2144750 h 6177241"/>
              <a:gd name="connsiteX16" fmla="*/ 6377965 w 12394771"/>
              <a:gd name="connsiteY16" fmla="*/ 2241003 h 6177241"/>
              <a:gd name="connsiteX17" fmla="*/ 6570470 w 12394771"/>
              <a:gd name="connsiteY17" fmla="*/ 2120687 h 6177241"/>
              <a:gd name="connsiteX18" fmla="*/ 7292365 w 12394771"/>
              <a:gd name="connsiteY18" fmla="*/ 1928182 h 6177241"/>
              <a:gd name="connsiteX19" fmla="*/ 7918007 w 12394771"/>
              <a:gd name="connsiteY19" fmla="*/ 2168813 h 6177241"/>
              <a:gd name="connsiteX20" fmla="*/ 8182702 w 12394771"/>
              <a:gd name="connsiteY20" fmla="*/ 2361318 h 6177241"/>
              <a:gd name="connsiteX21" fmla="*/ 8736154 w 12394771"/>
              <a:gd name="connsiteY21" fmla="*/ 2505697 h 6177241"/>
              <a:gd name="connsiteX22" fmla="*/ 8976786 w 12394771"/>
              <a:gd name="connsiteY22" fmla="*/ 2746329 h 6177241"/>
              <a:gd name="connsiteX23" fmla="*/ 9241481 w 12394771"/>
              <a:gd name="connsiteY23" fmla="*/ 2962897 h 6177241"/>
              <a:gd name="connsiteX24" fmla="*/ 9530239 w 12394771"/>
              <a:gd name="connsiteY24" fmla="*/ 2914771 h 6177241"/>
              <a:gd name="connsiteX25" fmla="*/ 9770870 w 12394771"/>
              <a:gd name="connsiteY25" fmla="*/ 2698203 h 6177241"/>
              <a:gd name="connsiteX26" fmla="*/ 10998091 w 12394771"/>
              <a:gd name="connsiteY26" fmla="*/ 2770392 h 6177241"/>
              <a:gd name="connsiteX27" fmla="*/ 11695923 w 12394771"/>
              <a:gd name="connsiteY27" fmla="*/ 2866645 h 6177241"/>
              <a:gd name="connsiteX28" fmla="*/ 12249375 w 12394771"/>
              <a:gd name="connsiteY28" fmla="*/ 2914771 h 6177241"/>
              <a:gd name="connsiteX29" fmla="*/ 12393754 w 12394771"/>
              <a:gd name="connsiteY29" fmla="*/ 2794455 h 6177241"/>
              <a:gd name="connsiteX30" fmla="*/ 12297502 w 12394771"/>
              <a:gd name="connsiteY30" fmla="*/ 2216939 h 6177241"/>
              <a:gd name="connsiteX31" fmla="*/ 12008744 w 12394771"/>
              <a:gd name="connsiteY31" fmla="*/ 1855992 h 6177241"/>
              <a:gd name="connsiteX32" fmla="*/ 11407165 w 12394771"/>
              <a:gd name="connsiteY32" fmla="*/ 1855992 h 6177241"/>
              <a:gd name="connsiteX33" fmla="*/ 11118407 w 12394771"/>
              <a:gd name="connsiteY33" fmla="*/ 1807866 h 6177241"/>
              <a:gd name="connsiteX34" fmla="*/ 10589017 w 12394771"/>
              <a:gd name="connsiteY34" fmla="*/ 1495045 h 6177241"/>
              <a:gd name="connsiteX35" fmla="*/ 10107754 w 12394771"/>
              <a:gd name="connsiteY35" fmla="*/ 1326603 h 6177241"/>
              <a:gd name="connsiteX36" fmla="*/ 9313670 w 12394771"/>
              <a:gd name="connsiteY36" fmla="*/ 1398792 h 6177241"/>
              <a:gd name="connsiteX37" fmla="*/ 8567712 w 12394771"/>
              <a:gd name="connsiteY37" fmla="*/ 1013782 h 6177241"/>
              <a:gd name="connsiteX38" fmla="*/ 7629249 w 12394771"/>
              <a:gd name="connsiteY38" fmla="*/ 845339 h 6177241"/>
              <a:gd name="connsiteX39" fmla="*/ 6955481 w 12394771"/>
              <a:gd name="connsiteY39" fmla="*/ 1206287 h 6177241"/>
              <a:gd name="connsiteX40" fmla="*/ 6353902 w 12394771"/>
              <a:gd name="connsiteY40" fmla="*/ 1254413 h 6177241"/>
              <a:gd name="connsiteX41" fmla="*/ 5920765 w 12394771"/>
              <a:gd name="connsiteY41" fmla="*/ 1085971 h 6177241"/>
              <a:gd name="connsiteX42" fmla="*/ 5415439 w 12394771"/>
              <a:gd name="connsiteY42" fmla="*/ 869403 h 6177241"/>
              <a:gd name="connsiteX43" fmla="*/ 4693544 w 12394771"/>
              <a:gd name="connsiteY43" fmla="*/ 652834 h 6177241"/>
              <a:gd name="connsiteX44" fmla="*/ 4043839 w 12394771"/>
              <a:gd name="connsiteY44" fmla="*/ 484392 h 6177241"/>
              <a:gd name="connsiteX45" fmla="*/ 3562575 w 12394771"/>
              <a:gd name="connsiteY45" fmla="*/ 195634 h 6177241"/>
              <a:gd name="connsiteX46" fmla="*/ 3273817 w 12394771"/>
              <a:gd name="connsiteY46" fmla="*/ 123445 h 6177241"/>
              <a:gd name="connsiteX47" fmla="*/ 2720365 w 12394771"/>
              <a:gd name="connsiteY47" fmla="*/ 3129 h 6177241"/>
              <a:gd name="connsiteX48" fmla="*/ 1733775 w 12394771"/>
              <a:gd name="connsiteY48" fmla="*/ 51255 h 6177241"/>
              <a:gd name="connsiteX49" fmla="*/ 1204386 w 12394771"/>
              <a:gd name="connsiteY49" fmla="*/ 219697 h 6177241"/>
              <a:gd name="connsiteX50" fmla="*/ 915628 w 12394771"/>
              <a:gd name="connsiteY50" fmla="*/ 652834 h 6177241"/>
              <a:gd name="connsiteX51" fmla="*/ 699060 w 12394771"/>
              <a:gd name="connsiteY51" fmla="*/ 1110034 h 6177241"/>
              <a:gd name="connsiteX52" fmla="*/ 554681 w 12394771"/>
              <a:gd name="connsiteY52" fmla="*/ 1976308 h 6177241"/>
              <a:gd name="connsiteX53" fmla="*/ 434365 w 12394771"/>
              <a:gd name="connsiteY53" fmla="*/ 2409445 h 6177241"/>
              <a:gd name="connsiteX54" fmla="*/ 217796 w 12394771"/>
              <a:gd name="connsiteY54" fmla="*/ 3251655 h 6177241"/>
              <a:gd name="connsiteX55" fmla="*/ 121544 w 12394771"/>
              <a:gd name="connsiteY55" fmla="*/ 3949487 h 6177241"/>
              <a:gd name="connsiteX56" fmla="*/ 1228 w 12394771"/>
              <a:gd name="connsiteY56" fmla="*/ 4599192 h 6177241"/>
              <a:gd name="connsiteX57" fmla="*/ 73417 w 12394771"/>
              <a:gd name="connsiteY57" fmla="*/ 5104518 h 6177241"/>
              <a:gd name="connsiteX58" fmla="*/ 289986 w 12394771"/>
              <a:gd name="connsiteY58" fmla="*/ 5537655 h 6177241"/>
              <a:gd name="connsiteX59" fmla="*/ 314049 w 12394771"/>
              <a:gd name="connsiteY59" fmla="*/ 5754224 h 6177241"/>
              <a:gd name="connsiteX60" fmla="*/ 345084 w 12394771"/>
              <a:gd name="connsiteY60" fmla="*/ 6177241 h 6177241"/>
              <a:gd name="connsiteX61" fmla="*/ 771249 w 12394771"/>
              <a:gd name="connsiteY61" fmla="*/ 6139234 h 6177241"/>
              <a:gd name="connsiteX0" fmla="*/ 771249 w 12403761"/>
              <a:gd name="connsiteY0" fmla="*/ 6139234 h 6177241"/>
              <a:gd name="connsiteX1" fmla="*/ 723123 w 12403761"/>
              <a:gd name="connsiteY1" fmla="*/ 5441403 h 6177241"/>
              <a:gd name="connsiteX2" fmla="*/ 723123 w 12403761"/>
              <a:gd name="connsiteY2" fmla="*/ 5008266 h 6177241"/>
              <a:gd name="connsiteX3" fmla="*/ 867502 w 12403761"/>
              <a:gd name="connsiteY3" fmla="*/ 4551066 h 6177241"/>
              <a:gd name="connsiteX4" fmla="*/ 1324702 w 12403761"/>
              <a:gd name="connsiteY4" fmla="*/ 4310434 h 6177241"/>
              <a:gd name="connsiteX5" fmla="*/ 1348765 w 12403761"/>
              <a:gd name="connsiteY5" fmla="*/ 3925424 h 6177241"/>
              <a:gd name="connsiteX6" fmla="*/ 1300639 w 12403761"/>
              <a:gd name="connsiteY6" fmla="*/ 2866645 h 6177241"/>
              <a:gd name="connsiteX7" fmla="*/ 1252512 w 12403761"/>
              <a:gd name="connsiteY7" fmla="*/ 1928182 h 6177241"/>
              <a:gd name="connsiteX8" fmla="*/ 1493144 w 12403761"/>
              <a:gd name="connsiteY8" fmla="*/ 1422855 h 6177241"/>
              <a:gd name="connsiteX9" fmla="*/ 2239102 w 12403761"/>
              <a:gd name="connsiteY9" fmla="*/ 1182224 h 6177241"/>
              <a:gd name="connsiteX10" fmla="*/ 2792554 w 12403761"/>
              <a:gd name="connsiteY10" fmla="*/ 1254413 h 6177241"/>
              <a:gd name="connsiteX11" fmla="*/ 3346007 w 12403761"/>
              <a:gd name="connsiteY11" fmla="*/ 1687550 h 6177241"/>
              <a:gd name="connsiteX12" fmla="*/ 3923523 w 12403761"/>
              <a:gd name="connsiteY12" fmla="*/ 1735676 h 6177241"/>
              <a:gd name="connsiteX13" fmla="*/ 4284470 w 12403761"/>
              <a:gd name="connsiteY13" fmla="*/ 1639424 h 6177241"/>
              <a:gd name="connsiteX14" fmla="*/ 5102617 w 12403761"/>
              <a:gd name="connsiteY14" fmla="*/ 1952245 h 6177241"/>
              <a:gd name="connsiteX15" fmla="*/ 5656070 w 12403761"/>
              <a:gd name="connsiteY15" fmla="*/ 2144750 h 6177241"/>
              <a:gd name="connsiteX16" fmla="*/ 6377965 w 12403761"/>
              <a:gd name="connsiteY16" fmla="*/ 2241003 h 6177241"/>
              <a:gd name="connsiteX17" fmla="*/ 6570470 w 12403761"/>
              <a:gd name="connsiteY17" fmla="*/ 2120687 h 6177241"/>
              <a:gd name="connsiteX18" fmla="*/ 7292365 w 12403761"/>
              <a:gd name="connsiteY18" fmla="*/ 1928182 h 6177241"/>
              <a:gd name="connsiteX19" fmla="*/ 7918007 w 12403761"/>
              <a:gd name="connsiteY19" fmla="*/ 2168813 h 6177241"/>
              <a:gd name="connsiteX20" fmla="*/ 8182702 w 12403761"/>
              <a:gd name="connsiteY20" fmla="*/ 2361318 h 6177241"/>
              <a:gd name="connsiteX21" fmla="*/ 8736154 w 12403761"/>
              <a:gd name="connsiteY21" fmla="*/ 2505697 h 6177241"/>
              <a:gd name="connsiteX22" fmla="*/ 8976786 w 12403761"/>
              <a:gd name="connsiteY22" fmla="*/ 2746329 h 6177241"/>
              <a:gd name="connsiteX23" fmla="*/ 9241481 w 12403761"/>
              <a:gd name="connsiteY23" fmla="*/ 2962897 h 6177241"/>
              <a:gd name="connsiteX24" fmla="*/ 9530239 w 12403761"/>
              <a:gd name="connsiteY24" fmla="*/ 2914771 h 6177241"/>
              <a:gd name="connsiteX25" fmla="*/ 9770870 w 12403761"/>
              <a:gd name="connsiteY25" fmla="*/ 2698203 h 6177241"/>
              <a:gd name="connsiteX26" fmla="*/ 10998091 w 12403761"/>
              <a:gd name="connsiteY26" fmla="*/ 2770392 h 6177241"/>
              <a:gd name="connsiteX27" fmla="*/ 11695923 w 12403761"/>
              <a:gd name="connsiteY27" fmla="*/ 2866645 h 6177241"/>
              <a:gd name="connsiteX28" fmla="*/ 12249375 w 12403761"/>
              <a:gd name="connsiteY28" fmla="*/ 2914771 h 6177241"/>
              <a:gd name="connsiteX29" fmla="*/ 12393754 w 12403761"/>
              <a:gd name="connsiteY29" fmla="*/ 2794455 h 6177241"/>
              <a:gd name="connsiteX30" fmla="*/ 12348777 w 12403761"/>
              <a:gd name="connsiteY30" fmla="*/ 1934928 h 6177241"/>
              <a:gd name="connsiteX31" fmla="*/ 12008744 w 12403761"/>
              <a:gd name="connsiteY31" fmla="*/ 1855992 h 6177241"/>
              <a:gd name="connsiteX32" fmla="*/ 11407165 w 12403761"/>
              <a:gd name="connsiteY32" fmla="*/ 1855992 h 6177241"/>
              <a:gd name="connsiteX33" fmla="*/ 11118407 w 12403761"/>
              <a:gd name="connsiteY33" fmla="*/ 1807866 h 6177241"/>
              <a:gd name="connsiteX34" fmla="*/ 10589017 w 12403761"/>
              <a:gd name="connsiteY34" fmla="*/ 1495045 h 6177241"/>
              <a:gd name="connsiteX35" fmla="*/ 10107754 w 12403761"/>
              <a:gd name="connsiteY35" fmla="*/ 1326603 h 6177241"/>
              <a:gd name="connsiteX36" fmla="*/ 9313670 w 12403761"/>
              <a:gd name="connsiteY36" fmla="*/ 1398792 h 6177241"/>
              <a:gd name="connsiteX37" fmla="*/ 8567712 w 12403761"/>
              <a:gd name="connsiteY37" fmla="*/ 1013782 h 6177241"/>
              <a:gd name="connsiteX38" fmla="*/ 7629249 w 12403761"/>
              <a:gd name="connsiteY38" fmla="*/ 845339 h 6177241"/>
              <a:gd name="connsiteX39" fmla="*/ 6955481 w 12403761"/>
              <a:gd name="connsiteY39" fmla="*/ 1206287 h 6177241"/>
              <a:gd name="connsiteX40" fmla="*/ 6353902 w 12403761"/>
              <a:gd name="connsiteY40" fmla="*/ 1254413 h 6177241"/>
              <a:gd name="connsiteX41" fmla="*/ 5920765 w 12403761"/>
              <a:gd name="connsiteY41" fmla="*/ 1085971 h 6177241"/>
              <a:gd name="connsiteX42" fmla="*/ 5415439 w 12403761"/>
              <a:gd name="connsiteY42" fmla="*/ 869403 h 6177241"/>
              <a:gd name="connsiteX43" fmla="*/ 4693544 w 12403761"/>
              <a:gd name="connsiteY43" fmla="*/ 652834 h 6177241"/>
              <a:gd name="connsiteX44" fmla="*/ 4043839 w 12403761"/>
              <a:gd name="connsiteY44" fmla="*/ 484392 h 6177241"/>
              <a:gd name="connsiteX45" fmla="*/ 3562575 w 12403761"/>
              <a:gd name="connsiteY45" fmla="*/ 195634 h 6177241"/>
              <a:gd name="connsiteX46" fmla="*/ 3273817 w 12403761"/>
              <a:gd name="connsiteY46" fmla="*/ 123445 h 6177241"/>
              <a:gd name="connsiteX47" fmla="*/ 2720365 w 12403761"/>
              <a:gd name="connsiteY47" fmla="*/ 3129 h 6177241"/>
              <a:gd name="connsiteX48" fmla="*/ 1733775 w 12403761"/>
              <a:gd name="connsiteY48" fmla="*/ 51255 h 6177241"/>
              <a:gd name="connsiteX49" fmla="*/ 1204386 w 12403761"/>
              <a:gd name="connsiteY49" fmla="*/ 219697 h 6177241"/>
              <a:gd name="connsiteX50" fmla="*/ 915628 w 12403761"/>
              <a:gd name="connsiteY50" fmla="*/ 652834 h 6177241"/>
              <a:gd name="connsiteX51" fmla="*/ 699060 w 12403761"/>
              <a:gd name="connsiteY51" fmla="*/ 1110034 h 6177241"/>
              <a:gd name="connsiteX52" fmla="*/ 554681 w 12403761"/>
              <a:gd name="connsiteY52" fmla="*/ 1976308 h 6177241"/>
              <a:gd name="connsiteX53" fmla="*/ 434365 w 12403761"/>
              <a:gd name="connsiteY53" fmla="*/ 2409445 h 6177241"/>
              <a:gd name="connsiteX54" fmla="*/ 217796 w 12403761"/>
              <a:gd name="connsiteY54" fmla="*/ 3251655 h 6177241"/>
              <a:gd name="connsiteX55" fmla="*/ 121544 w 12403761"/>
              <a:gd name="connsiteY55" fmla="*/ 3949487 h 6177241"/>
              <a:gd name="connsiteX56" fmla="*/ 1228 w 12403761"/>
              <a:gd name="connsiteY56" fmla="*/ 4599192 h 6177241"/>
              <a:gd name="connsiteX57" fmla="*/ 73417 w 12403761"/>
              <a:gd name="connsiteY57" fmla="*/ 5104518 h 6177241"/>
              <a:gd name="connsiteX58" fmla="*/ 289986 w 12403761"/>
              <a:gd name="connsiteY58" fmla="*/ 5537655 h 6177241"/>
              <a:gd name="connsiteX59" fmla="*/ 314049 w 12403761"/>
              <a:gd name="connsiteY59" fmla="*/ 5754224 h 6177241"/>
              <a:gd name="connsiteX60" fmla="*/ 345084 w 12403761"/>
              <a:gd name="connsiteY60" fmla="*/ 6177241 h 6177241"/>
              <a:gd name="connsiteX61" fmla="*/ 771249 w 12403761"/>
              <a:gd name="connsiteY61" fmla="*/ 6139234 h 6177241"/>
              <a:gd name="connsiteX0" fmla="*/ 771249 w 12419182"/>
              <a:gd name="connsiteY0" fmla="*/ 6139234 h 6177241"/>
              <a:gd name="connsiteX1" fmla="*/ 723123 w 12419182"/>
              <a:gd name="connsiteY1" fmla="*/ 5441403 h 6177241"/>
              <a:gd name="connsiteX2" fmla="*/ 723123 w 12419182"/>
              <a:gd name="connsiteY2" fmla="*/ 5008266 h 6177241"/>
              <a:gd name="connsiteX3" fmla="*/ 867502 w 12419182"/>
              <a:gd name="connsiteY3" fmla="*/ 4551066 h 6177241"/>
              <a:gd name="connsiteX4" fmla="*/ 1324702 w 12419182"/>
              <a:gd name="connsiteY4" fmla="*/ 4310434 h 6177241"/>
              <a:gd name="connsiteX5" fmla="*/ 1348765 w 12419182"/>
              <a:gd name="connsiteY5" fmla="*/ 3925424 h 6177241"/>
              <a:gd name="connsiteX6" fmla="*/ 1300639 w 12419182"/>
              <a:gd name="connsiteY6" fmla="*/ 2866645 h 6177241"/>
              <a:gd name="connsiteX7" fmla="*/ 1252512 w 12419182"/>
              <a:gd name="connsiteY7" fmla="*/ 1928182 h 6177241"/>
              <a:gd name="connsiteX8" fmla="*/ 1493144 w 12419182"/>
              <a:gd name="connsiteY8" fmla="*/ 1422855 h 6177241"/>
              <a:gd name="connsiteX9" fmla="*/ 2239102 w 12419182"/>
              <a:gd name="connsiteY9" fmla="*/ 1182224 h 6177241"/>
              <a:gd name="connsiteX10" fmla="*/ 2792554 w 12419182"/>
              <a:gd name="connsiteY10" fmla="*/ 1254413 h 6177241"/>
              <a:gd name="connsiteX11" fmla="*/ 3346007 w 12419182"/>
              <a:gd name="connsiteY11" fmla="*/ 1687550 h 6177241"/>
              <a:gd name="connsiteX12" fmla="*/ 3923523 w 12419182"/>
              <a:gd name="connsiteY12" fmla="*/ 1735676 h 6177241"/>
              <a:gd name="connsiteX13" fmla="*/ 4284470 w 12419182"/>
              <a:gd name="connsiteY13" fmla="*/ 1639424 h 6177241"/>
              <a:gd name="connsiteX14" fmla="*/ 5102617 w 12419182"/>
              <a:gd name="connsiteY14" fmla="*/ 1952245 h 6177241"/>
              <a:gd name="connsiteX15" fmla="*/ 5656070 w 12419182"/>
              <a:gd name="connsiteY15" fmla="*/ 2144750 h 6177241"/>
              <a:gd name="connsiteX16" fmla="*/ 6377965 w 12419182"/>
              <a:gd name="connsiteY16" fmla="*/ 2241003 h 6177241"/>
              <a:gd name="connsiteX17" fmla="*/ 6570470 w 12419182"/>
              <a:gd name="connsiteY17" fmla="*/ 2120687 h 6177241"/>
              <a:gd name="connsiteX18" fmla="*/ 7292365 w 12419182"/>
              <a:gd name="connsiteY18" fmla="*/ 1928182 h 6177241"/>
              <a:gd name="connsiteX19" fmla="*/ 7918007 w 12419182"/>
              <a:gd name="connsiteY19" fmla="*/ 2168813 h 6177241"/>
              <a:gd name="connsiteX20" fmla="*/ 8182702 w 12419182"/>
              <a:gd name="connsiteY20" fmla="*/ 2361318 h 6177241"/>
              <a:gd name="connsiteX21" fmla="*/ 8736154 w 12419182"/>
              <a:gd name="connsiteY21" fmla="*/ 2505697 h 6177241"/>
              <a:gd name="connsiteX22" fmla="*/ 8976786 w 12419182"/>
              <a:gd name="connsiteY22" fmla="*/ 2746329 h 6177241"/>
              <a:gd name="connsiteX23" fmla="*/ 9241481 w 12419182"/>
              <a:gd name="connsiteY23" fmla="*/ 2962897 h 6177241"/>
              <a:gd name="connsiteX24" fmla="*/ 9530239 w 12419182"/>
              <a:gd name="connsiteY24" fmla="*/ 2914771 h 6177241"/>
              <a:gd name="connsiteX25" fmla="*/ 9770870 w 12419182"/>
              <a:gd name="connsiteY25" fmla="*/ 2698203 h 6177241"/>
              <a:gd name="connsiteX26" fmla="*/ 10998091 w 12419182"/>
              <a:gd name="connsiteY26" fmla="*/ 2770392 h 6177241"/>
              <a:gd name="connsiteX27" fmla="*/ 11695923 w 12419182"/>
              <a:gd name="connsiteY27" fmla="*/ 2866645 h 6177241"/>
              <a:gd name="connsiteX28" fmla="*/ 12249375 w 12419182"/>
              <a:gd name="connsiteY28" fmla="*/ 2914771 h 6177241"/>
              <a:gd name="connsiteX29" fmla="*/ 12393754 w 12419182"/>
              <a:gd name="connsiteY29" fmla="*/ 2794455 h 6177241"/>
              <a:gd name="connsiteX30" fmla="*/ 12348777 w 12419182"/>
              <a:gd name="connsiteY30" fmla="*/ 1934928 h 6177241"/>
              <a:gd name="connsiteX31" fmla="*/ 11726733 w 12419182"/>
              <a:gd name="connsiteY31" fmla="*/ 1770535 h 6177241"/>
              <a:gd name="connsiteX32" fmla="*/ 11407165 w 12419182"/>
              <a:gd name="connsiteY32" fmla="*/ 1855992 h 6177241"/>
              <a:gd name="connsiteX33" fmla="*/ 11118407 w 12419182"/>
              <a:gd name="connsiteY33" fmla="*/ 1807866 h 6177241"/>
              <a:gd name="connsiteX34" fmla="*/ 10589017 w 12419182"/>
              <a:gd name="connsiteY34" fmla="*/ 1495045 h 6177241"/>
              <a:gd name="connsiteX35" fmla="*/ 10107754 w 12419182"/>
              <a:gd name="connsiteY35" fmla="*/ 1326603 h 6177241"/>
              <a:gd name="connsiteX36" fmla="*/ 9313670 w 12419182"/>
              <a:gd name="connsiteY36" fmla="*/ 1398792 h 6177241"/>
              <a:gd name="connsiteX37" fmla="*/ 8567712 w 12419182"/>
              <a:gd name="connsiteY37" fmla="*/ 1013782 h 6177241"/>
              <a:gd name="connsiteX38" fmla="*/ 7629249 w 12419182"/>
              <a:gd name="connsiteY38" fmla="*/ 845339 h 6177241"/>
              <a:gd name="connsiteX39" fmla="*/ 6955481 w 12419182"/>
              <a:gd name="connsiteY39" fmla="*/ 1206287 h 6177241"/>
              <a:gd name="connsiteX40" fmla="*/ 6353902 w 12419182"/>
              <a:gd name="connsiteY40" fmla="*/ 1254413 h 6177241"/>
              <a:gd name="connsiteX41" fmla="*/ 5920765 w 12419182"/>
              <a:gd name="connsiteY41" fmla="*/ 1085971 h 6177241"/>
              <a:gd name="connsiteX42" fmla="*/ 5415439 w 12419182"/>
              <a:gd name="connsiteY42" fmla="*/ 869403 h 6177241"/>
              <a:gd name="connsiteX43" fmla="*/ 4693544 w 12419182"/>
              <a:gd name="connsiteY43" fmla="*/ 652834 h 6177241"/>
              <a:gd name="connsiteX44" fmla="*/ 4043839 w 12419182"/>
              <a:gd name="connsiteY44" fmla="*/ 484392 h 6177241"/>
              <a:gd name="connsiteX45" fmla="*/ 3562575 w 12419182"/>
              <a:gd name="connsiteY45" fmla="*/ 195634 h 6177241"/>
              <a:gd name="connsiteX46" fmla="*/ 3273817 w 12419182"/>
              <a:gd name="connsiteY46" fmla="*/ 123445 h 6177241"/>
              <a:gd name="connsiteX47" fmla="*/ 2720365 w 12419182"/>
              <a:gd name="connsiteY47" fmla="*/ 3129 h 6177241"/>
              <a:gd name="connsiteX48" fmla="*/ 1733775 w 12419182"/>
              <a:gd name="connsiteY48" fmla="*/ 51255 h 6177241"/>
              <a:gd name="connsiteX49" fmla="*/ 1204386 w 12419182"/>
              <a:gd name="connsiteY49" fmla="*/ 219697 h 6177241"/>
              <a:gd name="connsiteX50" fmla="*/ 915628 w 12419182"/>
              <a:gd name="connsiteY50" fmla="*/ 652834 h 6177241"/>
              <a:gd name="connsiteX51" fmla="*/ 699060 w 12419182"/>
              <a:gd name="connsiteY51" fmla="*/ 1110034 h 6177241"/>
              <a:gd name="connsiteX52" fmla="*/ 554681 w 12419182"/>
              <a:gd name="connsiteY52" fmla="*/ 1976308 h 6177241"/>
              <a:gd name="connsiteX53" fmla="*/ 434365 w 12419182"/>
              <a:gd name="connsiteY53" fmla="*/ 2409445 h 6177241"/>
              <a:gd name="connsiteX54" fmla="*/ 217796 w 12419182"/>
              <a:gd name="connsiteY54" fmla="*/ 3251655 h 6177241"/>
              <a:gd name="connsiteX55" fmla="*/ 121544 w 12419182"/>
              <a:gd name="connsiteY55" fmla="*/ 3949487 h 6177241"/>
              <a:gd name="connsiteX56" fmla="*/ 1228 w 12419182"/>
              <a:gd name="connsiteY56" fmla="*/ 4599192 h 6177241"/>
              <a:gd name="connsiteX57" fmla="*/ 73417 w 12419182"/>
              <a:gd name="connsiteY57" fmla="*/ 5104518 h 6177241"/>
              <a:gd name="connsiteX58" fmla="*/ 289986 w 12419182"/>
              <a:gd name="connsiteY58" fmla="*/ 5537655 h 6177241"/>
              <a:gd name="connsiteX59" fmla="*/ 314049 w 12419182"/>
              <a:gd name="connsiteY59" fmla="*/ 5754224 h 6177241"/>
              <a:gd name="connsiteX60" fmla="*/ 345084 w 12419182"/>
              <a:gd name="connsiteY60" fmla="*/ 6177241 h 6177241"/>
              <a:gd name="connsiteX61" fmla="*/ 771249 w 12419182"/>
              <a:gd name="connsiteY61" fmla="*/ 6139234 h 6177241"/>
              <a:gd name="connsiteX0" fmla="*/ 771249 w 12396490"/>
              <a:gd name="connsiteY0" fmla="*/ 6139234 h 6177241"/>
              <a:gd name="connsiteX1" fmla="*/ 723123 w 12396490"/>
              <a:gd name="connsiteY1" fmla="*/ 5441403 h 6177241"/>
              <a:gd name="connsiteX2" fmla="*/ 723123 w 12396490"/>
              <a:gd name="connsiteY2" fmla="*/ 5008266 h 6177241"/>
              <a:gd name="connsiteX3" fmla="*/ 867502 w 12396490"/>
              <a:gd name="connsiteY3" fmla="*/ 4551066 h 6177241"/>
              <a:gd name="connsiteX4" fmla="*/ 1324702 w 12396490"/>
              <a:gd name="connsiteY4" fmla="*/ 4310434 h 6177241"/>
              <a:gd name="connsiteX5" fmla="*/ 1348765 w 12396490"/>
              <a:gd name="connsiteY5" fmla="*/ 3925424 h 6177241"/>
              <a:gd name="connsiteX6" fmla="*/ 1300639 w 12396490"/>
              <a:gd name="connsiteY6" fmla="*/ 2866645 h 6177241"/>
              <a:gd name="connsiteX7" fmla="*/ 1252512 w 12396490"/>
              <a:gd name="connsiteY7" fmla="*/ 1928182 h 6177241"/>
              <a:gd name="connsiteX8" fmla="*/ 1493144 w 12396490"/>
              <a:gd name="connsiteY8" fmla="*/ 1422855 h 6177241"/>
              <a:gd name="connsiteX9" fmla="*/ 2239102 w 12396490"/>
              <a:gd name="connsiteY9" fmla="*/ 1182224 h 6177241"/>
              <a:gd name="connsiteX10" fmla="*/ 2792554 w 12396490"/>
              <a:gd name="connsiteY10" fmla="*/ 1254413 h 6177241"/>
              <a:gd name="connsiteX11" fmla="*/ 3346007 w 12396490"/>
              <a:gd name="connsiteY11" fmla="*/ 1687550 h 6177241"/>
              <a:gd name="connsiteX12" fmla="*/ 3923523 w 12396490"/>
              <a:gd name="connsiteY12" fmla="*/ 1735676 h 6177241"/>
              <a:gd name="connsiteX13" fmla="*/ 4284470 w 12396490"/>
              <a:gd name="connsiteY13" fmla="*/ 1639424 h 6177241"/>
              <a:gd name="connsiteX14" fmla="*/ 5102617 w 12396490"/>
              <a:gd name="connsiteY14" fmla="*/ 1952245 h 6177241"/>
              <a:gd name="connsiteX15" fmla="*/ 5656070 w 12396490"/>
              <a:gd name="connsiteY15" fmla="*/ 2144750 h 6177241"/>
              <a:gd name="connsiteX16" fmla="*/ 6377965 w 12396490"/>
              <a:gd name="connsiteY16" fmla="*/ 2241003 h 6177241"/>
              <a:gd name="connsiteX17" fmla="*/ 6570470 w 12396490"/>
              <a:gd name="connsiteY17" fmla="*/ 2120687 h 6177241"/>
              <a:gd name="connsiteX18" fmla="*/ 7292365 w 12396490"/>
              <a:gd name="connsiteY18" fmla="*/ 1928182 h 6177241"/>
              <a:gd name="connsiteX19" fmla="*/ 7918007 w 12396490"/>
              <a:gd name="connsiteY19" fmla="*/ 2168813 h 6177241"/>
              <a:gd name="connsiteX20" fmla="*/ 8182702 w 12396490"/>
              <a:gd name="connsiteY20" fmla="*/ 2361318 h 6177241"/>
              <a:gd name="connsiteX21" fmla="*/ 8736154 w 12396490"/>
              <a:gd name="connsiteY21" fmla="*/ 2505697 h 6177241"/>
              <a:gd name="connsiteX22" fmla="*/ 8976786 w 12396490"/>
              <a:gd name="connsiteY22" fmla="*/ 2746329 h 6177241"/>
              <a:gd name="connsiteX23" fmla="*/ 9241481 w 12396490"/>
              <a:gd name="connsiteY23" fmla="*/ 2962897 h 6177241"/>
              <a:gd name="connsiteX24" fmla="*/ 9530239 w 12396490"/>
              <a:gd name="connsiteY24" fmla="*/ 2914771 h 6177241"/>
              <a:gd name="connsiteX25" fmla="*/ 9770870 w 12396490"/>
              <a:gd name="connsiteY25" fmla="*/ 2698203 h 6177241"/>
              <a:gd name="connsiteX26" fmla="*/ 10998091 w 12396490"/>
              <a:gd name="connsiteY26" fmla="*/ 2770392 h 6177241"/>
              <a:gd name="connsiteX27" fmla="*/ 11695923 w 12396490"/>
              <a:gd name="connsiteY27" fmla="*/ 2866645 h 6177241"/>
              <a:gd name="connsiteX28" fmla="*/ 12249375 w 12396490"/>
              <a:gd name="connsiteY28" fmla="*/ 2914771 h 6177241"/>
              <a:gd name="connsiteX29" fmla="*/ 12342479 w 12396490"/>
              <a:gd name="connsiteY29" fmla="*/ 2777363 h 6177241"/>
              <a:gd name="connsiteX30" fmla="*/ 12348777 w 12396490"/>
              <a:gd name="connsiteY30" fmla="*/ 1934928 h 6177241"/>
              <a:gd name="connsiteX31" fmla="*/ 11726733 w 12396490"/>
              <a:gd name="connsiteY31" fmla="*/ 1770535 h 6177241"/>
              <a:gd name="connsiteX32" fmla="*/ 11407165 w 12396490"/>
              <a:gd name="connsiteY32" fmla="*/ 1855992 h 6177241"/>
              <a:gd name="connsiteX33" fmla="*/ 11118407 w 12396490"/>
              <a:gd name="connsiteY33" fmla="*/ 1807866 h 6177241"/>
              <a:gd name="connsiteX34" fmla="*/ 10589017 w 12396490"/>
              <a:gd name="connsiteY34" fmla="*/ 1495045 h 6177241"/>
              <a:gd name="connsiteX35" fmla="*/ 10107754 w 12396490"/>
              <a:gd name="connsiteY35" fmla="*/ 1326603 h 6177241"/>
              <a:gd name="connsiteX36" fmla="*/ 9313670 w 12396490"/>
              <a:gd name="connsiteY36" fmla="*/ 1398792 h 6177241"/>
              <a:gd name="connsiteX37" fmla="*/ 8567712 w 12396490"/>
              <a:gd name="connsiteY37" fmla="*/ 1013782 h 6177241"/>
              <a:gd name="connsiteX38" fmla="*/ 7629249 w 12396490"/>
              <a:gd name="connsiteY38" fmla="*/ 845339 h 6177241"/>
              <a:gd name="connsiteX39" fmla="*/ 6955481 w 12396490"/>
              <a:gd name="connsiteY39" fmla="*/ 1206287 h 6177241"/>
              <a:gd name="connsiteX40" fmla="*/ 6353902 w 12396490"/>
              <a:gd name="connsiteY40" fmla="*/ 1254413 h 6177241"/>
              <a:gd name="connsiteX41" fmla="*/ 5920765 w 12396490"/>
              <a:gd name="connsiteY41" fmla="*/ 1085971 h 6177241"/>
              <a:gd name="connsiteX42" fmla="*/ 5415439 w 12396490"/>
              <a:gd name="connsiteY42" fmla="*/ 869403 h 6177241"/>
              <a:gd name="connsiteX43" fmla="*/ 4693544 w 12396490"/>
              <a:gd name="connsiteY43" fmla="*/ 652834 h 6177241"/>
              <a:gd name="connsiteX44" fmla="*/ 4043839 w 12396490"/>
              <a:gd name="connsiteY44" fmla="*/ 484392 h 6177241"/>
              <a:gd name="connsiteX45" fmla="*/ 3562575 w 12396490"/>
              <a:gd name="connsiteY45" fmla="*/ 195634 h 6177241"/>
              <a:gd name="connsiteX46" fmla="*/ 3273817 w 12396490"/>
              <a:gd name="connsiteY46" fmla="*/ 123445 h 6177241"/>
              <a:gd name="connsiteX47" fmla="*/ 2720365 w 12396490"/>
              <a:gd name="connsiteY47" fmla="*/ 3129 h 6177241"/>
              <a:gd name="connsiteX48" fmla="*/ 1733775 w 12396490"/>
              <a:gd name="connsiteY48" fmla="*/ 51255 h 6177241"/>
              <a:gd name="connsiteX49" fmla="*/ 1204386 w 12396490"/>
              <a:gd name="connsiteY49" fmla="*/ 219697 h 6177241"/>
              <a:gd name="connsiteX50" fmla="*/ 915628 w 12396490"/>
              <a:gd name="connsiteY50" fmla="*/ 652834 h 6177241"/>
              <a:gd name="connsiteX51" fmla="*/ 699060 w 12396490"/>
              <a:gd name="connsiteY51" fmla="*/ 1110034 h 6177241"/>
              <a:gd name="connsiteX52" fmla="*/ 554681 w 12396490"/>
              <a:gd name="connsiteY52" fmla="*/ 1976308 h 6177241"/>
              <a:gd name="connsiteX53" fmla="*/ 434365 w 12396490"/>
              <a:gd name="connsiteY53" fmla="*/ 2409445 h 6177241"/>
              <a:gd name="connsiteX54" fmla="*/ 217796 w 12396490"/>
              <a:gd name="connsiteY54" fmla="*/ 3251655 h 6177241"/>
              <a:gd name="connsiteX55" fmla="*/ 121544 w 12396490"/>
              <a:gd name="connsiteY55" fmla="*/ 3949487 h 6177241"/>
              <a:gd name="connsiteX56" fmla="*/ 1228 w 12396490"/>
              <a:gd name="connsiteY56" fmla="*/ 4599192 h 6177241"/>
              <a:gd name="connsiteX57" fmla="*/ 73417 w 12396490"/>
              <a:gd name="connsiteY57" fmla="*/ 5104518 h 6177241"/>
              <a:gd name="connsiteX58" fmla="*/ 289986 w 12396490"/>
              <a:gd name="connsiteY58" fmla="*/ 5537655 h 6177241"/>
              <a:gd name="connsiteX59" fmla="*/ 314049 w 12396490"/>
              <a:gd name="connsiteY59" fmla="*/ 5754224 h 6177241"/>
              <a:gd name="connsiteX60" fmla="*/ 345084 w 12396490"/>
              <a:gd name="connsiteY60" fmla="*/ 6177241 h 6177241"/>
              <a:gd name="connsiteX61" fmla="*/ 771249 w 12396490"/>
              <a:gd name="connsiteY61" fmla="*/ 6139234 h 6177241"/>
              <a:gd name="connsiteX0" fmla="*/ 771249 w 12348777"/>
              <a:gd name="connsiteY0" fmla="*/ 6139234 h 6177241"/>
              <a:gd name="connsiteX1" fmla="*/ 723123 w 12348777"/>
              <a:gd name="connsiteY1" fmla="*/ 5441403 h 6177241"/>
              <a:gd name="connsiteX2" fmla="*/ 723123 w 12348777"/>
              <a:gd name="connsiteY2" fmla="*/ 5008266 h 6177241"/>
              <a:gd name="connsiteX3" fmla="*/ 867502 w 12348777"/>
              <a:gd name="connsiteY3" fmla="*/ 4551066 h 6177241"/>
              <a:gd name="connsiteX4" fmla="*/ 1324702 w 12348777"/>
              <a:gd name="connsiteY4" fmla="*/ 4310434 h 6177241"/>
              <a:gd name="connsiteX5" fmla="*/ 1348765 w 12348777"/>
              <a:gd name="connsiteY5" fmla="*/ 3925424 h 6177241"/>
              <a:gd name="connsiteX6" fmla="*/ 1300639 w 12348777"/>
              <a:gd name="connsiteY6" fmla="*/ 2866645 h 6177241"/>
              <a:gd name="connsiteX7" fmla="*/ 1252512 w 12348777"/>
              <a:gd name="connsiteY7" fmla="*/ 1928182 h 6177241"/>
              <a:gd name="connsiteX8" fmla="*/ 1493144 w 12348777"/>
              <a:gd name="connsiteY8" fmla="*/ 1422855 h 6177241"/>
              <a:gd name="connsiteX9" fmla="*/ 2239102 w 12348777"/>
              <a:gd name="connsiteY9" fmla="*/ 1182224 h 6177241"/>
              <a:gd name="connsiteX10" fmla="*/ 2792554 w 12348777"/>
              <a:gd name="connsiteY10" fmla="*/ 1254413 h 6177241"/>
              <a:gd name="connsiteX11" fmla="*/ 3346007 w 12348777"/>
              <a:gd name="connsiteY11" fmla="*/ 1687550 h 6177241"/>
              <a:gd name="connsiteX12" fmla="*/ 3923523 w 12348777"/>
              <a:gd name="connsiteY12" fmla="*/ 1735676 h 6177241"/>
              <a:gd name="connsiteX13" fmla="*/ 4284470 w 12348777"/>
              <a:gd name="connsiteY13" fmla="*/ 1639424 h 6177241"/>
              <a:gd name="connsiteX14" fmla="*/ 5102617 w 12348777"/>
              <a:gd name="connsiteY14" fmla="*/ 1952245 h 6177241"/>
              <a:gd name="connsiteX15" fmla="*/ 5656070 w 12348777"/>
              <a:gd name="connsiteY15" fmla="*/ 2144750 h 6177241"/>
              <a:gd name="connsiteX16" fmla="*/ 6377965 w 12348777"/>
              <a:gd name="connsiteY16" fmla="*/ 2241003 h 6177241"/>
              <a:gd name="connsiteX17" fmla="*/ 6570470 w 12348777"/>
              <a:gd name="connsiteY17" fmla="*/ 2120687 h 6177241"/>
              <a:gd name="connsiteX18" fmla="*/ 7292365 w 12348777"/>
              <a:gd name="connsiteY18" fmla="*/ 1928182 h 6177241"/>
              <a:gd name="connsiteX19" fmla="*/ 7918007 w 12348777"/>
              <a:gd name="connsiteY19" fmla="*/ 2168813 h 6177241"/>
              <a:gd name="connsiteX20" fmla="*/ 8182702 w 12348777"/>
              <a:gd name="connsiteY20" fmla="*/ 2361318 h 6177241"/>
              <a:gd name="connsiteX21" fmla="*/ 8736154 w 12348777"/>
              <a:gd name="connsiteY21" fmla="*/ 2505697 h 6177241"/>
              <a:gd name="connsiteX22" fmla="*/ 8976786 w 12348777"/>
              <a:gd name="connsiteY22" fmla="*/ 2746329 h 6177241"/>
              <a:gd name="connsiteX23" fmla="*/ 9241481 w 12348777"/>
              <a:gd name="connsiteY23" fmla="*/ 2962897 h 6177241"/>
              <a:gd name="connsiteX24" fmla="*/ 9530239 w 12348777"/>
              <a:gd name="connsiteY24" fmla="*/ 2914771 h 6177241"/>
              <a:gd name="connsiteX25" fmla="*/ 9770870 w 12348777"/>
              <a:gd name="connsiteY25" fmla="*/ 2698203 h 6177241"/>
              <a:gd name="connsiteX26" fmla="*/ 10998091 w 12348777"/>
              <a:gd name="connsiteY26" fmla="*/ 2770392 h 6177241"/>
              <a:gd name="connsiteX27" fmla="*/ 11695923 w 12348777"/>
              <a:gd name="connsiteY27" fmla="*/ 2866645 h 6177241"/>
              <a:gd name="connsiteX28" fmla="*/ 12249375 w 12348777"/>
              <a:gd name="connsiteY28" fmla="*/ 2914771 h 6177241"/>
              <a:gd name="connsiteX29" fmla="*/ 12342479 w 12348777"/>
              <a:gd name="connsiteY29" fmla="*/ 2777363 h 6177241"/>
              <a:gd name="connsiteX30" fmla="*/ 12348777 w 12348777"/>
              <a:gd name="connsiteY30" fmla="*/ 1934928 h 6177241"/>
              <a:gd name="connsiteX31" fmla="*/ 11726733 w 12348777"/>
              <a:gd name="connsiteY31" fmla="*/ 1770535 h 6177241"/>
              <a:gd name="connsiteX32" fmla="*/ 11407165 w 12348777"/>
              <a:gd name="connsiteY32" fmla="*/ 1855992 h 6177241"/>
              <a:gd name="connsiteX33" fmla="*/ 11118407 w 12348777"/>
              <a:gd name="connsiteY33" fmla="*/ 1807866 h 6177241"/>
              <a:gd name="connsiteX34" fmla="*/ 10589017 w 12348777"/>
              <a:gd name="connsiteY34" fmla="*/ 1495045 h 6177241"/>
              <a:gd name="connsiteX35" fmla="*/ 10107754 w 12348777"/>
              <a:gd name="connsiteY35" fmla="*/ 1326603 h 6177241"/>
              <a:gd name="connsiteX36" fmla="*/ 9313670 w 12348777"/>
              <a:gd name="connsiteY36" fmla="*/ 1398792 h 6177241"/>
              <a:gd name="connsiteX37" fmla="*/ 8567712 w 12348777"/>
              <a:gd name="connsiteY37" fmla="*/ 1013782 h 6177241"/>
              <a:gd name="connsiteX38" fmla="*/ 7629249 w 12348777"/>
              <a:gd name="connsiteY38" fmla="*/ 845339 h 6177241"/>
              <a:gd name="connsiteX39" fmla="*/ 6955481 w 12348777"/>
              <a:gd name="connsiteY39" fmla="*/ 1206287 h 6177241"/>
              <a:gd name="connsiteX40" fmla="*/ 6353902 w 12348777"/>
              <a:gd name="connsiteY40" fmla="*/ 1254413 h 6177241"/>
              <a:gd name="connsiteX41" fmla="*/ 5920765 w 12348777"/>
              <a:gd name="connsiteY41" fmla="*/ 1085971 h 6177241"/>
              <a:gd name="connsiteX42" fmla="*/ 5415439 w 12348777"/>
              <a:gd name="connsiteY42" fmla="*/ 869403 h 6177241"/>
              <a:gd name="connsiteX43" fmla="*/ 4693544 w 12348777"/>
              <a:gd name="connsiteY43" fmla="*/ 652834 h 6177241"/>
              <a:gd name="connsiteX44" fmla="*/ 4043839 w 12348777"/>
              <a:gd name="connsiteY44" fmla="*/ 484392 h 6177241"/>
              <a:gd name="connsiteX45" fmla="*/ 3562575 w 12348777"/>
              <a:gd name="connsiteY45" fmla="*/ 195634 h 6177241"/>
              <a:gd name="connsiteX46" fmla="*/ 3273817 w 12348777"/>
              <a:gd name="connsiteY46" fmla="*/ 123445 h 6177241"/>
              <a:gd name="connsiteX47" fmla="*/ 2720365 w 12348777"/>
              <a:gd name="connsiteY47" fmla="*/ 3129 h 6177241"/>
              <a:gd name="connsiteX48" fmla="*/ 1733775 w 12348777"/>
              <a:gd name="connsiteY48" fmla="*/ 51255 h 6177241"/>
              <a:gd name="connsiteX49" fmla="*/ 1204386 w 12348777"/>
              <a:gd name="connsiteY49" fmla="*/ 219697 h 6177241"/>
              <a:gd name="connsiteX50" fmla="*/ 915628 w 12348777"/>
              <a:gd name="connsiteY50" fmla="*/ 652834 h 6177241"/>
              <a:gd name="connsiteX51" fmla="*/ 699060 w 12348777"/>
              <a:gd name="connsiteY51" fmla="*/ 1110034 h 6177241"/>
              <a:gd name="connsiteX52" fmla="*/ 554681 w 12348777"/>
              <a:gd name="connsiteY52" fmla="*/ 1976308 h 6177241"/>
              <a:gd name="connsiteX53" fmla="*/ 434365 w 12348777"/>
              <a:gd name="connsiteY53" fmla="*/ 2409445 h 6177241"/>
              <a:gd name="connsiteX54" fmla="*/ 217796 w 12348777"/>
              <a:gd name="connsiteY54" fmla="*/ 3251655 h 6177241"/>
              <a:gd name="connsiteX55" fmla="*/ 121544 w 12348777"/>
              <a:gd name="connsiteY55" fmla="*/ 3949487 h 6177241"/>
              <a:gd name="connsiteX56" fmla="*/ 1228 w 12348777"/>
              <a:gd name="connsiteY56" fmla="*/ 4599192 h 6177241"/>
              <a:gd name="connsiteX57" fmla="*/ 73417 w 12348777"/>
              <a:gd name="connsiteY57" fmla="*/ 5104518 h 6177241"/>
              <a:gd name="connsiteX58" fmla="*/ 289986 w 12348777"/>
              <a:gd name="connsiteY58" fmla="*/ 5537655 h 6177241"/>
              <a:gd name="connsiteX59" fmla="*/ 314049 w 12348777"/>
              <a:gd name="connsiteY59" fmla="*/ 5754224 h 6177241"/>
              <a:gd name="connsiteX60" fmla="*/ 345084 w 12348777"/>
              <a:gd name="connsiteY60" fmla="*/ 6177241 h 6177241"/>
              <a:gd name="connsiteX61" fmla="*/ 771249 w 12348777"/>
              <a:gd name="connsiteY61" fmla="*/ 6139234 h 617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2348777" h="6177241">
                <a:moveTo>
                  <a:pt x="771249" y="6139234"/>
                </a:moveTo>
                <a:cubicBezTo>
                  <a:pt x="834256" y="6016594"/>
                  <a:pt x="731144" y="5629898"/>
                  <a:pt x="723123" y="5441403"/>
                </a:cubicBezTo>
                <a:cubicBezTo>
                  <a:pt x="715102" y="5252908"/>
                  <a:pt x="699060" y="5156655"/>
                  <a:pt x="723123" y="5008266"/>
                </a:cubicBezTo>
                <a:cubicBezTo>
                  <a:pt x="747186" y="4859876"/>
                  <a:pt x="767239" y="4667371"/>
                  <a:pt x="867502" y="4551066"/>
                </a:cubicBezTo>
                <a:cubicBezTo>
                  <a:pt x="967765" y="4434761"/>
                  <a:pt x="1244492" y="4414707"/>
                  <a:pt x="1324702" y="4310434"/>
                </a:cubicBezTo>
                <a:cubicBezTo>
                  <a:pt x="1404912" y="4206161"/>
                  <a:pt x="1352775" y="4166055"/>
                  <a:pt x="1348765" y="3925424"/>
                </a:cubicBezTo>
                <a:cubicBezTo>
                  <a:pt x="1344755" y="3684793"/>
                  <a:pt x="1316681" y="3199519"/>
                  <a:pt x="1300639" y="2866645"/>
                </a:cubicBezTo>
                <a:cubicBezTo>
                  <a:pt x="1284597" y="2533771"/>
                  <a:pt x="1220428" y="2168814"/>
                  <a:pt x="1252512" y="1928182"/>
                </a:cubicBezTo>
                <a:cubicBezTo>
                  <a:pt x="1284596" y="1687550"/>
                  <a:pt x="1328712" y="1547181"/>
                  <a:pt x="1493144" y="1422855"/>
                </a:cubicBezTo>
                <a:cubicBezTo>
                  <a:pt x="1657576" y="1298529"/>
                  <a:pt x="2022534" y="1210298"/>
                  <a:pt x="2239102" y="1182224"/>
                </a:cubicBezTo>
                <a:cubicBezTo>
                  <a:pt x="2455670" y="1154150"/>
                  <a:pt x="2608070" y="1170192"/>
                  <a:pt x="2792554" y="1254413"/>
                </a:cubicBezTo>
                <a:cubicBezTo>
                  <a:pt x="2977038" y="1338634"/>
                  <a:pt x="3157512" y="1607340"/>
                  <a:pt x="3346007" y="1687550"/>
                </a:cubicBezTo>
                <a:cubicBezTo>
                  <a:pt x="3534502" y="1767760"/>
                  <a:pt x="3767112" y="1743697"/>
                  <a:pt x="3923523" y="1735676"/>
                </a:cubicBezTo>
                <a:cubicBezTo>
                  <a:pt x="4079934" y="1727655"/>
                  <a:pt x="4087954" y="1603329"/>
                  <a:pt x="4284470" y="1639424"/>
                </a:cubicBezTo>
                <a:cubicBezTo>
                  <a:pt x="4480986" y="1675519"/>
                  <a:pt x="4874017" y="1868024"/>
                  <a:pt x="5102617" y="1952245"/>
                </a:cubicBezTo>
                <a:cubicBezTo>
                  <a:pt x="5331217" y="2036466"/>
                  <a:pt x="5443512" y="2096624"/>
                  <a:pt x="5656070" y="2144750"/>
                </a:cubicBezTo>
                <a:cubicBezTo>
                  <a:pt x="5868628" y="2192876"/>
                  <a:pt x="6225565" y="2245013"/>
                  <a:pt x="6377965" y="2241003"/>
                </a:cubicBezTo>
                <a:cubicBezTo>
                  <a:pt x="6530365" y="2236992"/>
                  <a:pt x="6418070" y="2172824"/>
                  <a:pt x="6570470" y="2120687"/>
                </a:cubicBezTo>
                <a:cubicBezTo>
                  <a:pt x="6722870" y="2068550"/>
                  <a:pt x="7067775" y="1920161"/>
                  <a:pt x="7292365" y="1928182"/>
                </a:cubicBezTo>
                <a:cubicBezTo>
                  <a:pt x="7516955" y="1936203"/>
                  <a:pt x="7769618" y="2096624"/>
                  <a:pt x="7918007" y="2168813"/>
                </a:cubicBezTo>
                <a:cubicBezTo>
                  <a:pt x="8066396" y="2241002"/>
                  <a:pt x="8046344" y="2305171"/>
                  <a:pt x="8182702" y="2361318"/>
                </a:cubicBezTo>
                <a:cubicBezTo>
                  <a:pt x="8319060" y="2417465"/>
                  <a:pt x="8603807" y="2441529"/>
                  <a:pt x="8736154" y="2505697"/>
                </a:cubicBezTo>
                <a:cubicBezTo>
                  <a:pt x="8868501" y="2569865"/>
                  <a:pt x="8892565" y="2670129"/>
                  <a:pt x="8976786" y="2746329"/>
                </a:cubicBezTo>
                <a:cubicBezTo>
                  <a:pt x="9061007" y="2822529"/>
                  <a:pt x="9149239" y="2934823"/>
                  <a:pt x="9241481" y="2962897"/>
                </a:cubicBezTo>
                <a:cubicBezTo>
                  <a:pt x="9333723" y="2990971"/>
                  <a:pt x="9442008" y="2958887"/>
                  <a:pt x="9530239" y="2914771"/>
                </a:cubicBezTo>
                <a:cubicBezTo>
                  <a:pt x="9618470" y="2870655"/>
                  <a:pt x="9526228" y="2722266"/>
                  <a:pt x="9770870" y="2698203"/>
                </a:cubicBezTo>
                <a:cubicBezTo>
                  <a:pt x="10015512" y="2674140"/>
                  <a:pt x="10677249" y="2742318"/>
                  <a:pt x="10998091" y="2770392"/>
                </a:cubicBezTo>
                <a:cubicBezTo>
                  <a:pt x="11318933" y="2798466"/>
                  <a:pt x="11487376" y="2842582"/>
                  <a:pt x="11695923" y="2866645"/>
                </a:cubicBezTo>
                <a:cubicBezTo>
                  <a:pt x="11904470" y="2890708"/>
                  <a:pt x="12141616" y="2929651"/>
                  <a:pt x="12249375" y="2914771"/>
                </a:cubicBezTo>
                <a:cubicBezTo>
                  <a:pt x="12357134" y="2899891"/>
                  <a:pt x="12325912" y="2940670"/>
                  <a:pt x="12342479" y="2777363"/>
                </a:cubicBezTo>
                <a:cubicBezTo>
                  <a:pt x="12344578" y="2496551"/>
                  <a:pt x="12346678" y="2215740"/>
                  <a:pt x="12348777" y="1934928"/>
                </a:cubicBezTo>
                <a:cubicBezTo>
                  <a:pt x="12246153" y="1767123"/>
                  <a:pt x="11883668" y="1783691"/>
                  <a:pt x="11726733" y="1770535"/>
                </a:cubicBezTo>
                <a:cubicBezTo>
                  <a:pt x="11569798" y="1757379"/>
                  <a:pt x="11508553" y="1849770"/>
                  <a:pt x="11407165" y="1855992"/>
                </a:cubicBezTo>
                <a:cubicBezTo>
                  <a:pt x="11305777" y="1862214"/>
                  <a:pt x="11254765" y="1868024"/>
                  <a:pt x="11118407" y="1807866"/>
                </a:cubicBezTo>
                <a:cubicBezTo>
                  <a:pt x="10982049" y="1747708"/>
                  <a:pt x="10757459" y="1575256"/>
                  <a:pt x="10589017" y="1495045"/>
                </a:cubicBezTo>
                <a:cubicBezTo>
                  <a:pt x="10420575" y="1414834"/>
                  <a:pt x="10320312" y="1342645"/>
                  <a:pt x="10107754" y="1326603"/>
                </a:cubicBezTo>
                <a:cubicBezTo>
                  <a:pt x="9895196" y="1310561"/>
                  <a:pt x="9570343" y="1450929"/>
                  <a:pt x="9313670" y="1398792"/>
                </a:cubicBezTo>
                <a:cubicBezTo>
                  <a:pt x="9056997" y="1346655"/>
                  <a:pt x="8848449" y="1106024"/>
                  <a:pt x="8567712" y="1013782"/>
                </a:cubicBezTo>
                <a:cubicBezTo>
                  <a:pt x="8286975" y="921540"/>
                  <a:pt x="7897954" y="813255"/>
                  <a:pt x="7629249" y="845339"/>
                </a:cubicBezTo>
                <a:cubicBezTo>
                  <a:pt x="7360544" y="877423"/>
                  <a:pt x="7168039" y="1138108"/>
                  <a:pt x="6955481" y="1206287"/>
                </a:cubicBezTo>
                <a:cubicBezTo>
                  <a:pt x="6742923" y="1274466"/>
                  <a:pt x="6526355" y="1274466"/>
                  <a:pt x="6353902" y="1254413"/>
                </a:cubicBezTo>
                <a:cubicBezTo>
                  <a:pt x="6181449" y="1234360"/>
                  <a:pt x="6077176" y="1150139"/>
                  <a:pt x="5920765" y="1085971"/>
                </a:cubicBezTo>
                <a:cubicBezTo>
                  <a:pt x="5764355" y="1021803"/>
                  <a:pt x="5619976" y="941592"/>
                  <a:pt x="5415439" y="869403"/>
                </a:cubicBezTo>
                <a:cubicBezTo>
                  <a:pt x="5210902" y="797214"/>
                  <a:pt x="4922144" y="717002"/>
                  <a:pt x="4693544" y="652834"/>
                </a:cubicBezTo>
                <a:cubicBezTo>
                  <a:pt x="4464944" y="588665"/>
                  <a:pt x="4232334" y="560592"/>
                  <a:pt x="4043839" y="484392"/>
                </a:cubicBezTo>
                <a:cubicBezTo>
                  <a:pt x="3855344" y="408192"/>
                  <a:pt x="3690912" y="255792"/>
                  <a:pt x="3562575" y="195634"/>
                </a:cubicBezTo>
                <a:cubicBezTo>
                  <a:pt x="3434238" y="135476"/>
                  <a:pt x="3414185" y="155529"/>
                  <a:pt x="3273817" y="123445"/>
                </a:cubicBezTo>
                <a:cubicBezTo>
                  <a:pt x="3133449" y="91361"/>
                  <a:pt x="2977039" y="15161"/>
                  <a:pt x="2720365" y="3129"/>
                </a:cubicBezTo>
                <a:cubicBezTo>
                  <a:pt x="2463691" y="-8903"/>
                  <a:pt x="1986438" y="15160"/>
                  <a:pt x="1733775" y="51255"/>
                </a:cubicBezTo>
                <a:cubicBezTo>
                  <a:pt x="1481112" y="87350"/>
                  <a:pt x="1340744" y="119434"/>
                  <a:pt x="1204386" y="219697"/>
                </a:cubicBezTo>
                <a:cubicBezTo>
                  <a:pt x="1068028" y="319960"/>
                  <a:pt x="999849" y="504445"/>
                  <a:pt x="915628" y="652834"/>
                </a:cubicBezTo>
                <a:cubicBezTo>
                  <a:pt x="831407" y="801223"/>
                  <a:pt x="759218" y="889455"/>
                  <a:pt x="699060" y="1110034"/>
                </a:cubicBezTo>
                <a:cubicBezTo>
                  <a:pt x="638902" y="1330613"/>
                  <a:pt x="598797" y="1759740"/>
                  <a:pt x="554681" y="1976308"/>
                </a:cubicBezTo>
                <a:cubicBezTo>
                  <a:pt x="510565" y="2192876"/>
                  <a:pt x="490512" y="2196887"/>
                  <a:pt x="434365" y="2409445"/>
                </a:cubicBezTo>
                <a:cubicBezTo>
                  <a:pt x="378218" y="2622003"/>
                  <a:pt x="269933" y="2994982"/>
                  <a:pt x="217796" y="3251655"/>
                </a:cubicBezTo>
                <a:cubicBezTo>
                  <a:pt x="165659" y="3508328"/>
                  <a:pt x="157639" y="3724897"/>
                  <a:pt x="121544" y="3949487"/>
                </a:cubicBezTo>
                <a:cubicBezTo>
                  <a:pt x="85449" y="4174077"/>
                  <a:pt x="9249" y="4406687"/>
                  <a:pt x="1228" y="4599192"/>
                </a:cubicBezTo>
                <a:cubicBezTo>
                  <a:pt x="-6793" y="4791697"/>
                  <a:pt x="25291" y="4948108"/>
                  <a:pt x="73417" y="5104518"/>
                </a:cubicBezTo>
                <a:cubicBezTo>
                  <a:pt x="121543" y="5260928"/>
                  <a:pt x="249881" y="5429371"/>
                  <a:pt x="289986" y="5537655"/>
                </a:cubicBezTo>
                <a:cubicBezTo>
                  <a:pt x="330091" y="5645939"/>
                  <a:pt x="302018" y="5641929"/>
                  <a:pt x="314049" y="5754224"/>
                </a:cubicBezTo>
                <a:cubicBezTo>
                  <a:pt x="326080" y="5866519"/>
                  <a:pt x="268884" y="6113073"/>
                  <a:pt x="345084" y="6177241"/>
                </a:cubicBezTo>
                <a:lnTo>
                  <a:pt x="771249" y="6139234"/>
                </a:lnTo>
                <a:close/>
              </a:path>
            </a:pathLst>
          </a:custGeom>
          <a:pattFill prst="dkUpDiag">
            <a:fgClr>
              <a:schemeClr val="accent2">
                <a:lumMod val="50000"/>
              </a:schemeClr>
            </a:fgClr>
            <a:bgClr>
              <a:schemeClr val="accent6">
                <a:lumMod val="20000"/>
                <a:lumOff val="80000"/>
              </a:schemeClr>
            </a:bgClr>
          </a:pattFill>
          <a:ln w="28575">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69E8EAED-48D5-42CF-941D-E109931CDB4F}"/>
              </a:ext>
            </a:extLst>
          </p:cNvPr>
          <p:cNvSpPr/>
          <p:nvPr/>
        </p:nvSpPr>
        <p:spPr>
          <a:xfrm>
            <a:off x="409074" y="1729076"/>
            <a:ext cx="23065174" cy="4865752"/>
          </a:xfrm>
          <a:custGeom>
            <a:avLst/>
            <a:gdLst>
              <a:gd name="connsiteX0" fmla="*/ 118308 w 23183482"/>
              <a:gd name="connsiteY0" fmla="*/ 35 h 4865752"/>
              <a:gd name="connsiteX1" fmla="*/ 1586160 w 23183482"/>
              <a:gd name="connsiteY1" fmla="*/ 336919 h 4865752"/>
              <a:gd name="connsiteX2" fmla="*/ 2765255 w 23183482"/>
              <a:gd name="connsiteY2" fmla="*/ 625677 h 4865752"/>
              <a:gd name="connsiteX3" fmla="*/ 4618118 w 23183482"/>
              <a:gd name="connsiteY3" fmla="*/ 1203193 h 4865752"/>
              <a:gd name="connsiteX4" fmla="*/ 6543171 w 23183482"/>
              <a:gd name="connsiteY4" fmla="*/ 1612266 h 4865752"/>
              <a:gd name="connsiteX5" fmla="*/ 8371971 w 23183482"/>
              <a:gd name="connsiteY5" fmla="*/ 1949150 h 4865752"/>
              <a:gd name="connsiteX6" fmla="*/ 9839823 w 23183482"/>
              <a:gd name="connsiteY6" fmla="*/ 2406350 h 4865752"/>
              <a:gd name="connsiteX7" fmla="*/ 10489529 w 23183482"/>
              <a:gd name="connsiteY7" fmla="*/ 2695108 h 4865752"/>
              <a:gd name="connsiteX8" fmla="*/ 11163297 w 23183482"/>
              <a:gd name="connsiteY8" fmla="*/ 2815424 h 4865752"/>
              <a:gd name="connsiteX9" fmla="*/ 11837066 w 23183482"/>
              <a:gd name="connsiteY9" fmla="*/ 2622919 h 4865752"/>
              <a:gd name="connsiteX10" fmla="*/ 13689929 w 23183482"/>
              <a:gd name="connsiteY10" fmla="*/ 2863550 h 4865752"/>
              <a:gd name="connsiteX11" fmla="*/ 15181845 w 23183482"/>
              <a:gd name="connsiteY11" fmla="*/ 2791361 h 4865752"/>
              <a:gd name="connsiteX12" fmla="*/ 16577508 w 23183482"/>
              <a:gd name="connsiteY12" fmla="*/ 2983866 h 4865752"/>
              <a:gd name="connsiteX13" fmla="*/ 17708476 w 23183482"/>
              <a:gd name="connsiteY13" fmla="*/ 3272624 h 4865752"/>
              <a:gd name="connsiteX14" fmla="*/ 18839445 w 23183482"/>
              <a:gd name="connsiteY14" fmla="*/ 3705761 h 4865752"/>
              <a:gd name="connsiteX15" fmla="*/ 20379487 w 23183482"/>
              <a:gd name="connsiteY15" fmla="*/ 4211087 h 4865752"/>
              <a:gd name="connsiteX16" fmla="*/ 21317950 w 23183482"/>
              <a:gd name="connsiteY16" fmla="*/ 4235150 h 4865752"/>
              <a:gd name="connsiteX17" fmla="*/ 22280476 w 23183482"/>
              <a:gd name="connsiteY17" fmla="*/ 4499845 h 4865752"/>
              <a:gd name="connsiteX18" fmla="*/ 23050497 w 23183482"/>
              <a:gd name="connsiteY18" fmla="*/ 4499845 h 4865752"/>
              <a:gd name="connsiteX19" fmla="*/ 23170813 w 23183482"/>
              <a:gd name="connsiteY19" fmla="*/ 4668287 h 4865752"/>
              <a:gd name="connsiteX20" fmla="*/ 22906118 w 23183482"/>
              <a:gd name="connsiteY20" fmla="*/ 4860793 h 4865752"/>
              <a:gd name="connsiteX21" fmla="*/ 21510455 w 23183482"/>
              <a:gd name="connsiteY21" fmla="*/ 4788603 h 4865752"/>
              <a:gd name="connsiteX22" fmla="*/ 20162918 w 23183482"/>
              <a:gd name="connsiteY22" fmla="*/ 4572035 h 4865752"/>
              <a:gd name="connsiteX23" fmla="*/ 19007887 w 23183482"/>
              <a:gd name="connsiteY23" fmla="*/ 4283277 h 4865752"/>
              <a:gd name="connsiteX24" fmla="*/ 17491908 w 23183482"/>
              <a:gd name="connsiteY24" fmla="*/ 3633571 h 4865752"/>
              <a:gd name="connsiteX25" fmla="*/ 16072181 w 23183482"/>
              <a:gd name="connsiteY25" fmla="*/ 3272624 h 4865752"/>
              <a:gd name="connsiteX26" fmla="*/ 15109655 w 23183482"/>
              <a:gd name="connsiteY26" fmla="*/ 3272624 h 4865752"/>
              <a:gd name="connsiteX27" fmla="*/ 13593676 w 23183482"/>
              <a:gd name="connsiteY27" fmla="*/ 3104182 h 4865752"/>
              <a:gd name="connsiteX28" fmla="*/ 12366455 w 23183482"/>
              <a:gd name="connsiteY28" fmla="*/ 3128245 h 4865752"/>
              <a:gd name="connsiteX29" fmla="*/ 12077697 w 23183482"/>
              <a:gd name="connsiteY29" fmla="*/ 2959803 h 4865752"/>
              <a:gd name="connsiteX30" fmla="*/ 11476118 w 23183482"/>
              <a:gd name="connsiteY30" fmla="*/ 3128245 h 4865752"/>
              <a:gd name="connsiteX31" fmla="*/ 11091108 w 23183482"/>
              <a:gd name="connsiteY31" fmla="*/ 3200435 h 4865752"/>
              <a:gd name="connsiteX32" fmla="*/ 9912013 w 23183482"/>
              <a:gd name="connsiteY32" fmla="*/ 2983866 h 4865752"/>
              <a:gd name="connsiteX33" fmla="*/ 8925423 w 23183482"/>
              <a:gd name="connsiteY33" fmla="*/ 2550729 h 4865752"/>
              <a:gd name="connsiteX34" fmla="*/ 8227592 w 23183482"/>
              <a:gd name="connsiteY34" fmla="*/ 2286035 h 4865752"/>
              <a:gd name="connsiteX35" fmla="*/ 7192876 w 23183482"/>
              <a:gd name="connsiteY35" fmla="*/ 1901024 h 4865752"/>
              <a:gd name="connsiteX36" fmla="*/ 5941592 w 23183482"/>
              <a:gd name="connsiteY36" fmla="*/ 1756645 h 4865752"/>
              <a:gd name="connsiteX37" fmla="*/ 4449676 w 23183482"/>
              <a:gd name="connsiteY37" fmla="*/ 1443824 h 4865752"/>
              <a:gd name="connsiteX38" fmla="*/ 3463087 w 23183482"/>
              <a:gd name="connsiteY38" fmla="*/ 1251319 h 4865752"/>
              <a:gd name="connsiteX39" fmla="*/ 2404308 w 23183482"/>
              <a:gd name="connsiteY39" fmla="*/ 938498 h 4865752"/>
              <a:gd name="connsiteX40" fmla="*/ 1754602 w 23183482"/>
              <a:gd name="connsiteY40" fmla="*/ 697866 h 4865752"/>
              <a:gd name="connsiteX41" fmla="*/ 599571 w 23183482"/>
              <a:gd name="connsiteY41" fmla="*/ 553487 h 4865752"/>
              <a:gd name="connsiteX42" fmla="*/ 142371 w 23183482"/>
              <a:gd name="connsiteY42" fmla="*/ 360982 h 4865752"/>
              <a:gd name="connsiteX43" fmla="*/ 118308 w 23183482"/>
              <a:gd name="connsiteY43" fmla="*/ 35 h 4865752"/>
              <a:gd name="connsiteX0" fmla="*/ 0 w 23065174"/>
              <a:gd name="connsiteY0" fmla="*/ 35 h 4865752"/>
              <a:gd name="connsiteX1" fmla="*/ 1467852 w 23065174"/>
              <a:gd name="connsiteY1" fmla="*/ 336919 h 4865752"/>
              <a:gd name="connsiteX2" fmla="*/ 2646947 w 23065174"/>
              <a:gd name="connsiteY2" fmla="*/ 625677 h 4865752"/>
              <a:gd name="connsiteX3" fmla="*/ 4499810 w 23065174"/>
              <a:gd name="connsiteY3" fmla="*/ 1203193 h 4865752"/>
              <a:gd name="connsiteX4" fmla="*/ 6424863 w 23065174"/>
              <a:gd name="connsiteY4" fmla="*/ 1612266 h 4865752"/>
              <a:gd name="connsiteX5" fmla="*/ 8253663 w 23065174"/>
              <a:gd name="connsiteY5" fmla="*/ 1949150 h 4865752"/>
              <a:gd name="connsiteX6" fmla="*/ 9721515 w 23065174"/>
              <a:gd name="connsiteY6" fmla="*/ 2406350 h 4865752"/>
              <a:gd name="connsiteX7" fmla="*/ 10371221 w 23065174"/>
              <a:gd name="connsiteY7" fmla="*/ 2695108 h 4865752"/>
              <a:gd name="connsiteX8" fmla="*/ 11044989 w 23065174"/>
              <a:gd name="connsiteY8" fmla="*/ 2815424 h 4865752"/>
              <a:gd name="connsiteX9" fmla="*/ 11718758 w 23065174"/>
              <a:gd name="connsiteY9" fmla="*/ 2622919 h 4865752"/>
              <a:gd name="connsiteX10" fmla="*/ 13571621 w 23065174"/>
              <a:gd name="connsiteY10" fmla="*/ 2863550 h 4865752"/>
              <a:gd name="connsiteX11" fmla="*/ 15063537 w 23065174"/>
              <a:gd name="connsiteY11" fmla="*/ 2791361 h 4865752"/>
              <a:gd name="connsiteX12" fmla="*/ 16459200 w 23065174"/>
              <a:gd name="connsiteY12" fmla="*/ 2983866 h 4865752"/>
              <a:gd name="connsiteX13" fmla="*/ 17590168 w 23065174"/>
              <a:gd name="connsiteY13" fmla="*/ 3272624 h 4865752"/>
              <a:gd name="connsiteX14" fmla="*/ 18721137 w 23065174"/>
              <a:gd name="connsiteY14" fmla="*/ 3705761 h 4865752"/>
              <a:gd name="connsiteX15" fmla="*/ 20261179 w 23065174"/>
              <a:gd name="connsiteY15" fmla="*/ 4211087 h 4865752"/>
              <a:gd name="connsiteX16" fmla="*/ 21199642 w 23065174"/>
              <a:gd name="connsiteY16" fmla="*/ 4235150 h 4865752"/>
              <a:gd name="connsiteX17" fmla="*/ 22162168 w 23065174"/>
              <a:gd name="connsiteY17" fmla="*/ 4499845 h 4865752"/>
              <a:gd name="connsiteX18" fmla="*/ 22932189 w 23065174"/>
              <a:gd name="connsiteY18" fmla="*/ 4499845 h 4865752"/>
              <a:gd name="connsiteX19" fmla="*/ 23052505 w 23065174"/>
              <a:gd name="connsiteY19" fmla="*/ 4668287 h 4865752"/>
              <a:gd name="connsiteX20" fmla="*/ 22787810 w 23065174"/>
              <a:gd name="connsiteY20" fmla="*/ 4860793 h 4865752"/>
              <a:gd name="connsiteX21" fmla="*/ 21392147 w 23065174"/>
              <a:gd name="connsiteY21" fmla="*/ 4788603 h 4865752"/>
              <a:gd name="connsiteX22" fmla="*/ 20044610 w 23065174"/>
              <a:gd name="connsiteY22" fmla="*/ 4572035 h 4865752"/>
              <a:gd name="connsiteX23" fmla="*/ 18889579 w 23065174"/>
              <a:gd name="connsiteY23" fmla="*/ 4283277 h 4865752"/>
              <a:gd name="connsiteX24" fmla="*/ 17373600 w 23065174"/>
              <a:gd name="connsiteY24" fmla="*/ 3633571 h 4865752"/>
              <a:gd name="connsiteX25" fmla="*/ 15953873 w 23065174"/>
              <a:gd name="connsiteY25" fmla="*/ 3272624 h 4865752"/>
              <a:gd name="connsiteX26" fmla="*/ 14991347 w 23065174"/>
              <a:gd name="connsiteY26" fmla="*/ 3272624 h 4865752"/>
              <a:gd name="connsiteX27" fmla="*/ 13475368 w 23065174"/>
              <a:gd name="connsiteY27" fmla="*/ 3104182 h 4865752"/>
              <a:gd name="connsiteX28" fmla="*/ 12248147 w 23065174"/>
              <a:gd name="connsiteY28" fmla="*/ 3128245 h 4865752"/>
              <a:gd name="connsiteX29" fmla="*/ 11959389 w 23065174"/>
              <a:gd name="connsiteY29" fmla="*/ 2959803 h 4865752"/>
              <a:gd name="connsiteX30" fmla="*/ 11357810 w 23065174"/>
              <a:gd name="connsiteY30" fmla="*/ 3128245 h 4865752"/>
              <a:gd name="connsiteX31" fmla="*/ 10972800 w 23065174"/>
              <a:gd name="connsiteY31" fmla="*/ 3200435 h 4865752"/>
              <a:gd name="connsiteX32" fmla="*/ 9793705 w 23065174"/>
              <a:gd name="connsiteY32" fmla="*/ 2983866 h 4865752"/>
              <a:gd name="connsiteX33" fmla="*/ 8807115 w 23065174"/>
              <a:gd name="connsiteY33" fmla="*/ 2550729 h 4865752"/>
              <a:gd name="connsiteX34" fmla="*/ 8109284 w 23065174"/>
              <a:gd name="connsiteY34" fmla="*/ 2286035 h 4865752"/>
              <a:gd name="connsiteX35" fmla="*/ 7074568 w 23065174"/>
              <a:gd name="connsiteY35" fmla="*/ 1901024 h 4865752"/>
              <a:gd name="connsiteX36" fmla="*/ 5823284 w 23065174"/>
              <a:gd name="connsiteY36" fmla="*/ 1756645 h 4865752"/>
              <a:gd name="connsiteX37" fmla="*/ 4331368 w 23065174"/>
              <a:gd name="connsiteY37" fmla="*/ 1443824 h 4865752"/>
              <a:gd name="connsiteX38" fmla="*/ 3344779 w 23065174"/>
              <a:gd name="connsiteY38" fmla="*/ 1251319 h 4865752"/>
              <a:gd name="connsiteX39" fmla="*/ 2286000 w 23065174"/>
              <a:gd name="connsiteY39" fmla="*/ 938498 h 4865752"/>
              <a:gd name="connsiteX40" fmla="*/ 1636294 w 23065174"/>
              <a:gd name="connsiteY40" fmla="*/ 697866 h 4865752"/>
              <a:gd name="connsiteX41" fmla="*/ 481263 w 23065174"/>
              <a:gd name="connsiteY41" fmla="*/ 553487 h 4865752"/>
              <a:gd name="connsiteX42" fmla="*/ 24063 w 23065174"/>
              <a:gd name="connsiteY42" fmla="*/ 360982 h 4865752"/>
              <a:gd name="connsiteX43" fmla="*/ 0 w 23065174"/>
              <a:gd name="connsiteY43" fmla="*/ 35 h 48657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3065174" h="4865752">
                <a:moveTo>
                  <a:pt x="0" y="35"/>
                </a:moveTo>
                <a:cubicBezTo>
                  <a:pt x="240631" y="-3975"/>
                  <a:pt x="1467852" y="336919"/>
                  <a:pt x="1467852" y="336919"/>
                </a:cubicBezTo>
                <a:cubicBezTo>
                  <a:pt x="1909010" y="441193"/>
                  <a:pt x="2141621" y="481298"/>
                  <a:pt x="2646947" y="625677"/>
                </a:cubicBezTo>
                <a:cubicBezTo>
                  <a:pt x="3152273" y="770056"/>
                  <a:pt x="3870157" y="1038762"/>
                  <a:pt x="4499810" y="1203193"/>
                </a:cubicBezTo>
                <a:cubicBezTo>
                  <a:pt x="5129463" y="1367625"/>
                  <a:pt x="5799221" y="1487940"/>
                  <a:pt x="6424863" y="1612266"/>
                </a:cubicBezTo>
                <a:cubicBezTo>
                  <a:pt x="7050505" y="1736592"/>
                  <a:pt x="7704221" y="1816803"/>
                  <a:pt x="8253663" y="1949150"/>
                </a:cubicBezTo>
                <a:cubicBezTo>
                  <a:pt x="8803105" y="2081497"/>
                  <a:pt x="9368589" y="2282024"/>
                  <a:pt x="9721515" y="2406350"/>
                </a:cubicBezTo>
                <a:cubicBezTo>
                  <a:pt x="10074441" y="2530676"/>
                  <a:pt x="10150642" y="2626929"/>
                  <a:pt x="10371221" y="2695108"/>
                </a:cubicBezTo>
                <a:cubicBezTo>
                  <a:pt x="10591800" y="2763287"/>
                  <a:pt x="10820399" y="2827456"/>
                  <a:pt x="11044989" y="2815424"/>
                </a:cubicBezTo>
                <a:cubicBezTo>
                  <a:pt x="11269579" y="2803392"/>
                  <a:pt x="11297653" y="2614898"/>
                  <a:pt x="11718758" y="2622919"/>
                </a:cubicBezTo>
                <a:cubicBezTo>
                  <a:pt x="12139863" y="2630940"/>
                  <a:pt x="13014158" y="2835476"/>
                  <a:pt x="13571621" y="2863550"/>
                </a:cubicBezTo>
                <a:cubicBezTo>
                  <a:pt x="14129084" y="2891624"/>
                  <a:pt x="14582274" y="2771308"/>
                  <a:pt x="15063537" y="2791361"/>
                </a:cubicBezTo>
                <a:cubicBezTo>
                  <a:pt x="15544800" y="2811414"/>
                  <a:pt x="16038095" y="2903656"/>
                  <a:pt x="16459200" y="2983866"/>
                </a:cubicBezTo>
                <a:cubicBezTo>
                  <a:pt x="16880305" y="3064077"/>
                  <a:pt x="17213179" y="3152308"/>
                  <a:pt x="17590168" y="3272624"/>
                </a:cubicBezTo>
                <a:cubicBezTo>
                  <a:pt x="17967157" y="3392940"/>
                  <a:pt x="18275969" y="3549351"/>
                  <a:pt x="18721137" y="3705761"/>
                </a:cubicBezTo>
                <a:cubicBezTo>
                  <a:pt x="19166305" y="3862171"/>
                  <a:pt x="19848095" y="4122855"/>
                  <a:pt x="20261179" y="4211087"/>
                </a:cubicBezTo>
                <a:cubicBezTo>
                  <a:pt x="20674263" y="4299319"/>
                  <a:pt x="20882811" y="4187024"/>
                  <a:pt x="21199642" y="4235150"/>
                </a:cubicBezTo>
                <a:cubicBezTo>
                  <a:pt x="21516473" y="4283276"/>
                  <a:pt x="21873410" y="4455729"/>
                  <a:pt x="22162168" y="4499845"/>
                </a:cubicBezTo>
                <a:cubicBezTo>
                  <a:pt x="22450926" y="4543961"/>
                  <a:pt x="22783800" y="4471771"/>
                  <a:pt x="22932189" y="4499845"/>
                </a:cubicBezTo>
                <a:cubicBezTo>
                  <a:pt x="23080578" y="4527919"/>
                  <a:pt x="23076568" y="4608129"/>
                  <a:pt x="23052505" y="4668287"/>
                </a:cubicBezTo>
                <a:cubicBezTo>
                  <a:pt x="23028442" y="4728445"/>
                  <a:pt x="23064536" y="4840740"/>
                  <a:pt x="22787810" y="4860793"/>
                </a:cubicBezTo>
                <a:cubicBezTo>
                  <a:pt x="22511084" y="4880846"/>
                  <a:pt x="21849347" y="4836729"/>
                  <a:pt x="21392147" y="4788603"/>
                </a:cubicBezTo>
                <a:cubicBezTo>
                  <a:pt x="20934947" y="4740477"/>
                  <a:pt x="20461705" y="4656256"/>
                  <a:pt x="20044610" y="4572035"/>
                </a:cubicBezTo>
                <a:cubicBezTo>
                  <a:pt x="19627515" y="4487814"/>
                  <a:pt x="19334747" y="4439688"/>
                  <a:pt x="18889579" y="4283277"/>
                </a:cubicBezTo>
                <a:cubicBezTo>
                  <a:pt x="18444411" y="4126866"/>
                  <a:pt x="17862884" y="3802013"/>
                  <a:pt x="17373600" y="3633571"/>
                </a:cubicBezTo>
                <a:cubicBezTo>
                  <a:pt x="16884316" y="3465129"/>
                  <a:pt x="16350915" y="3332782"/>
                  <a:pt x="15953873" y="3272624"/>
                </a:cubicBezTo>
                <a:cubicBezTo>
                  <a:pt x="15556831" y="3212466"/>
                  <a:pt x="15404431" y="3300698"/>
                  <a:pt x="14991347" y="3272624"/>
                </a:cubicBezTo>
                <a:cubicBezTo>
                  <a:pt x="14578263" y="3244550"/>
                  <a:pt x="13932568" y="3128245"/>
                  <a:pt x="13475368" y="3104182"/>
                </a:cubicBezTo>
                <a:cubicBezTo>
                  <a:pt x="13018168" y="3080119"/>
                  <a:pt x="12500810" y="3152308"/>
                  <a:pt x="12248147" y="3128245"/>
                </a:cubicBezTo>
                <a:cubicBezTo>
                  <a:pt x="11995484" y="3104182"/>
                  <a:pt x="12107778" y="2959803"/>
                  <a:pt x="11959389" y="2959803"/>
                </a:cubicBezTo>
                <a:cubicBezTo>
                  <a:pt x="11811000" y="2959803"/>
                  <a:pt x="11522242" y="3088140"/>
                  <a:pt x="11357810" y="3128245"/>
                </a:cubicBezTo>
                <a:cubicBezTo>
                  <a:pt x="11193379" y="3168350"/>
                  <a:pt x="11233484" y="3224498"/>
                  <a:pt x="10972800" y="3200435"/>
                </a:cubicBezTo>
                <a:cubicBezTo>
                  <a:pt x="10712116" y="3176372"/>
                  <a:pt x="10154653" y="3092150"/>
                  <a:pt x="9793705" y="2983866"/>
                </a:cubicBezTo>
                <a:cubicBezTo>
                  <a:pt x="9432758" y="2875582"/>
                  <a:pt x="9087852" y="2667034"/>
                  <a:pt x="8807115" y="2550729"/>
                </a:cubicBezTo>
                <a:cubicBezTo>
                  <a:pt x="8526378" y="2434424"/>
                  <a:pt x="8109284" y="2286035"/>
                  <a:pt x="8109284" y="2286035"/>
                </a:cubicBezTo>
                <a:cubicBezTo>
                  <a:pt x="7820526" y="2177751"/>
                  <a:pt x="7455568" y="1989256"/>
                  <a:pt x="7074568" y="1901024"/>
                </a:cubicBezTo>
                <a:cubicBezTo>
                  <a:pt x="6693568" y="1812792"/>
                  <a:pt x="6280484" y="1832845"/>
                  <a:pt x="5823284" y="1756645"/>
                </a:cubicBezTo>
                <a:cubicBezTo>
                  <a:pt x="5366084" y="1680445"/>
                  <a:pt x="4331368" y="1443824"/>
                  <a:pt x="4331368" y="1443824"/>
                </a:cubicBezTo>
                <a:cubicBezTo>
                  <a:pt x="3918284" y="1359603"/>
                  <a:pt x="3685674" y="1335540"/>
                  <a:pt x="3344779" y="1251319"/>
                </a:cubicBezTo>
                <a:cubicBezTo>
                  <a:pt x="3003884" y="1167098"/>
                  <a:pt x="2570748" y="1030740"/>
                  <a:pt x="2286000" y="938498"/>
                </a:cubicBezTo>
                <a:cubicBezTo>
                  <a:pt x="2001252" y="846256"/>
                  <a:pt x="1937084" y="762035"/>
                  <a:pt x="1636294" y="697866"/>
                </a:cubicBezTo>
                <a:cubicBezTo>
                  <a:pt x="1335504" y="633697"/>
                  <a:pt x="749968" y="609634"/>
                  <a:pt x="481263" y="553487"/>
                </a:cubicBezTo>
                <a:cubicBezTo>
                  <a:pt x="212558" y="497340"/>
                  <a:pt x="100263" y="453224"/>
                  <a:pt x="24063" y="360982"/>
                </a:cubicBezTo>
                <a:lnTo>
                  <a:pt x="0" y="35"/>
                </a:lnTo>
                <a:close/>
              </a:path>
            </a:pathLst>
          </a:custGeom>
          <a:solidFill>
            <a:schemeClr val="accent2">
              <a:lumMod val="20000"/>
              <a:lumOff val="80000"/>
              <a:alpha val="69804"/>
            </a:scheme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F0DDDAD-1961-4742-9F4C-DF2A981FFD72}"/>
              </a:ext>
            </a:extLst>
          </p:cNvPr>
          <p:cNvSpPr/>
          <p:nvPr/>
        </p:nvSpPr>
        <p:spPr>
          <a:xfrm>
            <a:off x="409074" y="2993411"/>
            <a:ext cx="26565726" cy="4711346"/>
          </a:xfrm>
          <a:custGeom>
            <a:avLst/>
            <a:gdLst>
              <a:gd name="connsiteX0" fmla="*/ 107015 w 26723875"/>
              <a:gd name="connsiteY0" fmla="*/ 14484 h 4711346"/>
              <a:gd name="connsiteX1" fmla="*/ 1382362 w 26723875"/>
              <a:gd name="connsiteY1" fmla="*/ 134800 h 4711346"/>
              <a:gd name="connsiteX2" fmla="*/ 2224573 w 26723875"/>
              <a:gd name="connsiteY2" fmla="*/ 231052 h 4711346"/>
              <a:gd name="connsiteX3" fmla="*/ 3259289 w 26723875"/>
              <a:gd name="connsiteY3" fmla="*/ 351368 h 4711346"/>
              <a:gd name="connsiteX4" fmla="*/ 4173689 w 26723875"/>
              <a:gd name="connsiteY4" fmla="*/ 495747 h 4711346"/>
              <a:gd name="connsiteX5" fmla="*/ 4847457 w 26723875"/>
              <a:gd name="connsiteY5" fmla="*/ 712315 h 4711346"/>
              <a:gd name="connsiteX6" fmla="*/ 6122804 w 26723875"/>
              <a:gd name="connsiteY6" fmla="*/ 928884 h 4711346"/>
              <a:gd name="connsiteX7" fmla="*/ 6892825 w 26723875"/>
              <a:gd name="connsiteY7" fmla="*/ 1241705 h 4711346"/>
              <a:gd name="connsiteX8" fmla="*/ 7374089 w 26723875"/>
              <a:gd name="connsiteY8" fmla="*/ 1265768 h 4711346"/>
              <a:gd name="connsiteX9" fmla="*/ 7975667 w 26723875"/>
              <a:gd name="connsiteY9" fmla="*/ 1482336 h 4711346"/>
              <a:gd name="connsiteX10" fmla="*/ 9347267 w 26723875"/>
              <a:gd name="connsiteY10" fmla="*/ 2132042 h 4711346"/>
              <a:gd name="connsiteX11" fmla="*/ 10093225 w 26723875"/>
              <a:gd name="connsiteY11" fmla="*/ 2372673 h 4711346"/>
              <a:gd name="connsiteX12" fmla="*/ 11272320 w 26723875"/>
              <a:gd name="connsiteY12" fmla="*/ 2541115 h 4711346"/>
              <a:gd name="connsiteX13" fmla="*/ 12788299 w 26723875"/>
              <a:gd name="connsiteY13" fmla="*/ 2492989 h 4711346"/>
              <a:gd name="connsiteX14" fmla="*/ 13438004 w 26723875"/>
              <a:gd name="connsiteY14" fmla="*/ 2661431 h 4711346"/>
              <a:gd name="connsiteX15" fmla="*/ 14737415 w 26723875"/>
              <a:gd name="connsiteY15" fmla="*/ 2589242 h 4711346"/>
              <a:gd name="connsiteX16" fmla="*/ 16109015 w 26723875"/>
              <a:gd name="connsiteY16" fmla="*/ 2902063 h 4711346"/>
              <a:gd name="connsiteX17" fmla="*/ 17360299 w 26723875"/>
              <a:gd name="connsiteY17" fmla="*/ 3046442 h 4711346"/>
              <a:gd name="connsiteX18" fmla="*/ 18154383 w 26723875"/>
              <a:gd name="connsiteY18" fmla="*/ 3287073 h 4711346"/>
              <a:gd name="connsiteX19" fmla="*/ 18828152 w 26723875"/>
              <a:gd name="connsiteY19" fmla="*/ 3551768 h 4711346"/>
              <a:gd name="connsiteX20" fmla="*/ 21041962 w 26723875"/>
              <a:gd name="connsiteY20" fmla="*/ 3984905 h 4711346"/>
              <a:gd name="connsiteX21" fmla="*/ 22124804 w 26723875"/>
              <a:gd name="connsiteY21" fmla="*/ 4129284 h 4711346"/>
              <a:gd name="connsiteX22" fmla="*/ 22967015 w 26723875"/>
              <a:gd name="connsiteY22" fmla="*/ 4105221 h 4711346"/>
              <a:gd name="connsiteX23" fmla="*/ 24771752 w 26723875"/>
              <a:gd name="connsiteY23" fmla="*/ 4393978 h 4711346"/>
              <a:gd name="connsiteX24" fmla="*/ 25541773 w 26723875"/>
              <a:gd name="connsiteY24" fmla="*/ 4466168 h 4711346"/>
              <a:gd name="connsiteX25" fmla="*/ 26047099 w 26723875"/>
              <a:gd name="connsiteY25" fmla="*/ 4490231 h 4711346"/>
              <a:gd name="connsiteX26" fmla="*/ 26648678 w 26723875"/>
              <a:gd name="connsiteY26" fmla="*/ 4442105 h 4711346"/>
              <a:gd name="connsiteX27" fmla="*/ 26648678 w 26723875"/>
              <a:gd name="connsiteY27" fmla="*/ 4682736 h 4711346"/>
              <a:gd name="connsiteX28" fmla="*/ 26047099 w 26723875"/>
              <a:gd name="connsiteY28" fmla="*/ 4706800 h 4711346"/>
              <a:gd name="connsiteX29" fmla="*/ 24892067 w 26723875"/>
              <a:gd name="connsiteY29" fmla="*/ 4682736 h 4711346"/>
              <a:gd name="connsiteX30" fmla="*/ 23881415 w 26723875"/>
              <a:gd name="connsiteY30" fmla="*/ 4514294 h 4711346"/>
              <a:gd name="connsiteX31" fmla="*/ 22967015 w 26723875"/>
              <a:gd name="connsiteY31" fmla="*/ 4418042 h 4711346"/>
              <a:gd name="connsiteX32" fmla="*/ 22245120 w 26723875"/>
              <a:gd name="connsiteY32" fmla="*/ 4297726 h 4711346"/>
              <a:gd name="connsiteX33" fmla="*/ 21667604 w 26723875"/>
              <a:gd name="connsiteY33" fmla="*/ 4249600 h 4711346"/>
              <a:gd name="connsiteX34" fmla="*/ 20223815 w 26723875"/>
              <a:gd name="connsiteY34" fmla="*/ 4057094 h 4711346"/>
              <a:gd name="connsiteX35" fmla="*/ 19116910 w 26723875"/>
              <a:gd name="connsiteY35" fmla="*/ 3840526 h 4711346"/>
              <a:gd name="connsiteX36" fmla="*/ 18226573 w 26723875"/>
              <a:gd name="connsiteY36" fmla="*/ 3575831 h 4711346"/>
              <a:gd name="connsiteX37" fmla="*/ 17312173 w 26723875"/>
              <a:gd name="connsiteY37" fmla="*/ 3383326 h 4711346"/>
              <a:gd name="connsiteX38" fmla="*/ 16421836 w 26723875"/>
              <a:gd name="connsiteY38" fmla="*/ 3166757 h 4711346"/>
              <a:gd name="connsiteX39" fmla="*/ 14713352 w 26723875"/>
              <a:gd name="connsiteY39" fmla="*/ 2902063 h 4711346"/>
              <a:gd name="connsiteX40" fmla="*/ 14039583 w 26723875"/>
              <a:gd name="connsiteY40" fmla="*/ 2829873 h 4711346"/>
              <a:gd name="connsiteX41" fmla="*/ 13269562 w 26723875"/>
              <a:gd name="connsiteY41" fmla="*/ 2878000 h 4711346"/>
              <a:gd name="connsiteX42" fmla="*/ 12331099 w 26723875"/>
              <a:gd name="connsiteY42" fmla="*/ 2926126 h 4711346"/>
              <a:gd name="connsiteX43" fmla="*/ 11585141 w 26723875"/>
              <a:gd name="connsiteY43" fmla="*/ 2757684 h 4711346"/>
              <a:gd name="connsiteX44" fmla="*/ 10863246 w 26723875"/>
              <a:gd name="connsiteY44" fmla="*/ 2685494 h 4711346"/>
              <a:gd name="connsiteX45" fmla="*/ 10213541 w 26723875"/>
              <a:gd name="connsiteY45" fmla="*/ 2661431 h 4711346"/>
              <a:gd name="connsiteX46" fmla="*/ 9443520 w 26723875"/>
              <a:gd name="connsiteY46" fmla="*/ 2589242 h 4711346"/>
              <a:gd name="connsiteX47" fmla="*/ 8625373 w 26723875"/>
              <a:gd name="connsiteY47" fmla="*/ 2180168 h 4711346"/>
              <a:gd name="connsiteX48" fmla="*/ 8047857 w 26723875"/>
              <a:gd name="connsiteY48" fmla="*/ 1891410 h 4711346"/>
              <a:gd name="connsiteX49" fmla="*/ 6700320 w 26723875"/>
              <a:gd name="connsiteY49" fmla="*/ 1506400 h 4711346"/>
              <a:gd name="connsiteX50" fmla="*/ 5665604 w 26723875"/>
              <a:gd name="connsiteY50" fmla="*/ 1289831 h 4711346"/>
              <a:gd name="connsiteX51" fmla="*/ 4799331 w 26723875"/>
              <a:gd name="connsiteY51" fmla="*/ 1001073 h 4711346"/>
              <a:gd name="connsiteX52" fmla="*/ 3379604 w 26723875"/>
              <a:gd name="connsiteY52" fmla="*/ 832631 h 4711346"/>
              <a:gd name="connsiteX53" fmla="*/ 2417078 w 26723875"/>
              <a:gd name="connsiteY53" fmla="*/ 519810 h 4711346"/>
              <a:gd name="connsiteX54" fmla="*/ 684531 w 26723875"/>
              <a:gd name="connsiteY54" fmla="*/ 471684 h 4711346"/>
              <a:gd name="connsiteX55" fmla="*/ 203267 w 26723875"/>
              <a:gd name="connsiteY55" fmla="*/ 495747 h 4711346"/>
              <a:gd name="connsiteX56" fmla="*/ 82952 w 26723875"/>
              <a:gd name="connsiteY56" fmla="*/ 495747 h 4711346"/>
              <a:gd name="connsiteX57" fmla="*/ 107015 w 26723875"/>
              <a:gd name="connsiteY57" fmla="*/ 14484 h 4711346"/>
              <a:gd name="connsiteX0" fmla="*/ 107015 w 26723875"/>
              <a:gd name="connsiteY0" fmla="*/ 14484 h 4711346"/>
              <a:gd name="connsiteX1" fmla="*/ 1382362 w 26723875"/>
              <a:gd name="connsiteY1" fmla="*/ 134800 h 4711346"/>
              <a:gd name="connsiteX2" fmla="*/ 2224573 w 26723875"/>
              <a:gd name="connsiteY2" fmla="*/ 231052 h 4711346"/>
              <a:gd name="connsiteX3" fmla="*/ 3259289 w 26723875"/>
              <a:gd name="connsiteY3" fmla="*/ 351368 h 4711346"/>
              <a:gd name="connsiteX4" fmla="*/ 4173689 w 26723875"/>
              <a:gd name="connsiteY4" fmla="*/ 495747 h 4711346"/>
              <a:gd name="connsiteX5" fmla="*/ 4847457 w 26723875"/>
              <a:gd name="connsiteY5" fmla="*/ 712315 h 4711346"/>
              <a:gd name="connsiteX6" fmla="*/ 6122804 w 26723875"/>
              <a:gd name="connsiteY6" fmla="*/ 928884 h 4711346"/>
              <a:gd name="connsiteX7" fmla="*/ 6892825 w 26723875"/>
              <a:gd name="connsiteY7" fmla="*/ 1241705 h 4711346"/>
              <a:gd name="connsiteX8" fmla="*/ 7374089 w 26723875"/>
              <a:gd name="connsiteY8" fmla="*/ 1265768 h 4711346"/>
              <a:gd name="connsiteX9" fmla="*/ 7975667 w 26723875"/>
              <a:gd name="connsiteY9" fmla="*/ 1482336 h 4711346"/>
              <a:gd name="connsiteX10" fmla="*/ 9347267 w 26723875"/>
              <a:gd name="connsiteY10" fmla="*/ 2132042 h 4711346"/>
              <a:gd name="connsiteX11" fmla="*/ 10093225 w 26723875"/>
              <a:gd name="connsiteY11" fmla="*/ 2372673 h 4711346"/>
              <a:gd name="connsiteX12" fmla="*/ 11272320 w 26723875"/>
              <a:gd name="connsiteY12" fmla="*/ 2541115 h 4711346"/>
              <a:gd name="connsiteX13" fmla="*/ 12788299 w 26723875"/>
              <a:gd name="connsiteY13" fmla="*/ 2492989 h 4711346"/>
              <a:gd name="connsiteX14" fmla="*/ 13438004 w 26723875"/>
              <a:gd name="connsiteY14" fmla="*/ 2661431 h 4711346"/>
              <a:gd name="connsiteX15" fmla="*/ 14737415 w 26723875"/>
              <a:gd name="connsiteY15" fmla="*/ 2589242 h 4711346"/>
              <a:gd name="connsiteX16" fmla="*/ 16109015 w 26723875"/>
              <a:gd name="connsiteY16" fmla="*/ 2902063 h 4711346"/>
              <a:gd name="connsiteX17" fmla="*/ 17360299 w 26723875"/>
              <a:gd name="connsiteY17" fmla="*/ 3046442 h 4711346"/>
              <a:gd name="connsiteX18" fmla="*/ 18154383 w 26723875"/>
              <a:gd name="connsiteY18" fmla="*/ 3287073 h 4711346"/>
              <a:gd name="connsiteX19" fmla="*/ 19237225 w 26723875"/>
              <a:gd name="connsiteY19" fmla="*/ 3527705 h 4711346"/>
              <a:gd name="connsiteX20" fmla="*/ 21041962 w 26723875"/>
              <a:gd name="connsiteY20" fmla="*/ 3984905 h 4711346"/>
              <a:gd name="connsiteX21" fmla="*/ 22124804 w 26723875"/>
              <a:gd name="connsiteY21" fmla="*/ 4129284 h 4711346"/>
              <a:gd name="connsiteX22" fmla="*/ 22967015 w 26723875"/>
              <a:gd name="connsiteY22" fmla="*/ 4105221 h 4711346"/>
              <a:gd name="connsiteX23" fmla="*/ 24771752 w 26723875"/>
              <a:gd name="connsiteY23" fmla="*/ 4393978 h 4711346"/>
              <a:gd name="connsiteX24" fmla="*/ 25541773 w 26723875"/>
              <a:gd name="connsiteY24" fmla="*/ 4466168 h 4711346"/>
              <a:gd name="connsiteX25" fmla="*/ 26047099 w 26723875"/>
              <a:gd name="connsiteY25" fmla="*/ 4490231 h 4711346"/>
              <a:gd name="connsiteX26" fmla="*/ 26648678 w 26723875"/>
              <a:gd name="connsiteY26" fmla="*/ 4442105 h 4711346"/>
              <a:gd name="connsiteX27" fmla="*/ 26648678 w 26723875"/>
              <a:gd name="connsiteY27" fmla="*/ 4682736 h 4711346"/>
              <a:gd name="connsiteX28" fmla="*/ 26047099 w 26723875"/>
              <a:gd name="connsiteY28" fmla="*/ 4706800 h 4711346"/>
              <a:gd name="connsiteX29" fmla="*/ 24892067 w 26723875"/>
              <a:gd name="connsiteY29" fmla="*/ 4682736 h 4711346"/>
              <a:gd name="connsiteX30" fmla="*/ 23881415 w 26723875"/>
              <a:gd name="connsiteY30" fmla="*/ 4514294 h 4711346"/>
              <a:gd name="connsiteX31" fmla="*/ 22967015 w 26723875"/>
              <a:gd name="connsiteY31" fmla="*/ 4418042 h 4711346"/>
              <a:gd name="connsiteX32" fmla="*/ 22245120 w 26723875"/>
              <a:gd name="connsiteY32" fmla="*/ 4297726 h 4711346"/>
              <a:gd name="connsiteX33" fmla="*/ 21667604 w 26723875"/>
              <a:gd name="connsiteY33" fmla="*/ 4249600 h 4711346"/>
              <a:gd name="connsiteX34" fmla="*/ 20223815 w 26723875"/>
              <a:gd name="connsiteY34" fmla="*/ 4057094 h 4711346"/>
              <a:gd name="connsiteX35" fmla="*/ 19116910 w 26723875"/>
              <a:gd name="connsiteY35" fmla="*/ 3840526 h 4711346"/>
              <a:gd name="connsiteX36" fmla="*/ 18226573 w 26723875"/>
              <a:gd name="connsiteY36" fmla="*/ 3575831 h 4711346"/>
              <a:gd name="connsiteX37" fmla="*/ 17312173 w 26723875"/>
              <a:gd name="connsiteY37" fmla="*/ 3383326 h 4711346"/>
              <a:gd name="connsiteX38" fmla="*/ 16421836 w 26723875"/>
              <a:gd name="connsiteY38" fmla="*/ 3166757 h 4711346"/>
              <a:gd name="connsiteX39" fmla="*/ 14713352 w 26723875"/>
              <a:gd name="connsiteY39" fmla="*/ 2902063 h 4711346"/>
              <a:gd name="connsiteX40" fmla="*/ 14039583 w 26723875"/>
              <a:gd name="connsiteY40" fmla="*/ 2829873 h 4711346"/>
              <a:gd name="connsiteX41" fmla="*/ 13269562 w 26723875"/>
              <a:gd name="connsiteY41" fmla="*/ 2878000 h 4711346"/>
              <a:gd name="connsiteX42" fmla="*/ 12331099 w 26723875"/>
              <a:gd name="connsiteY42" fmla="*/ 2926126 h 4711346"/>
              <a:gd name="connsiteX43" fmla="*/ 11585141 w 26723875"/>
              <a:gd name="connsiteY43" fmla="*/ 2757684 h 4711346"/>
              <a:gd name="connsiteX44" fmla="*/ 10863246 w 26723875"/>
              <a:gd name="connsiteY44" fmla="*/ 2685494 h 4711346"/>
              <a:gd name="connsiteX45" fmla="*/ 10213541 w 26723875"/>
              <a:gd name="connsiteY45" fmla="*/ 2661431 h 4711346"/>
              <a:gd name="connsiteX46" fmla="*/ 9443520 w 26723875"/>
              <a:gd name="connsiteY46" fmla="*/ 2589242 h 4711346"/>
              <a:gd name="connsiteX47" fmla="*/ 8625373 w 26723875"/>
              <a:gd name="connsiteY47" fmla="*/ 2180168 h 4711346"/>
              <a:gd name="connsiteX48" fmla="*/ 8047857 w 26723875"/>
              <a:gd name="connsiteY48" fmla="*/ 1891410 h 4711346"/>
              <a:gd name="connsiteX49" fmla="*/ 6700320 w 26723875"/>
              <a:gd name="connsiteY49" fmla="*/ 1506400 h 4711346"/>
              <a:gd name="connsiteX50" fmla="*/ 5665604 w 26723875"/>
              <a:gd name="connsiteY50" fmla="*/ 1289831 h 4711346"/>
              <a:gd name="connsiteX51" fmla="*/ 4799331 w 26723875"/>
              <a:gd name="connsiteY51" fmla="*/ 1001073 h 4711346"/>
              <a:gd name="connsiteX52" fmla="*/ 3379604 w 26723875"/>
              <a:gd name="connsiteY52" fmla="*/ 832631 h 4711346"/>
              <a:gd name="connsiteX53" fmla="*/ 2417078 w 26723875"/>
              <a:gd name="connsiteY53" fmla="*/ 519810 h 4711346"/>
              <a:gd name="connsiteX54" fmla="*/ 684531 w 26723875"/>
              <a:gd name="connsiteY54" fmla="*/ 471684 h 4711346"/>
              <a:gd name="connsiteX55" fmla="*/ 203267 w 26723875"/>
              <a:gd name="connsiteY55" fmla="*/ 495747 h 4711346"/>
              <a:gd name="connsiteX56" fmla="*/ 82952 w 26723875"/>
              <a:gd name="connsiteY56" fmla="*/ 495747 h 4711346"/>
              <a:gd name="connsiteX57" fmla="*/ 107015 w 26723875"/>
              <a:gd name="connsiteY57" fmla="*/ 14484 h 4711346"/>
              <a:gd name="connsiteX0" fmla="*/ 107015 w 26723875"/>
              <a:gd name="connsiteY0" fmla="*/ 14484 h 4711346"/>
              <a:gd name="connsiteX1" fmla="*/ 1382362 w 26723875"/>
              <a:gd name="connsiteY1" fmla="*/ 134800 h 4711346"/>
              <a:gd name="connsiteX2" fmla="*/ 2224573 w 26723875"/>
              <a:gd name="connsiteY2" fmla="*/ 231052 h 4711346"/>
              <a:gd name="connsiteX3" fmla="*/ 3259289 w 26723875"/>
              <a:gd name="connsiteY3" fmla="*/ 351368 h 4711346"/>
              <a:gd name="connsiteX4" fmla="*/ 4173689 w 26723875"/>
              <a:gd name="connsiteY4" fmla="*/ 495747 h 4711346"/>
              <a:gd name="connsiteX5" fmla="*/ 4847457 w 26723875"/>
              <a:gd name="connsiteY5" fmla="*/ 712315 h 4711346"/>
              <a:gd name="connsiteX6" fmla="*/ 6122804 w 26723875"/>
              <a:gd name="connsiteY6" fmla="*/ 928884 h 4711346"/>
              <a:gd name="connsiteX7" fmla="*/ 6892825 w 26723875"/>
              <a:gd name="connsiteY7" fmla="*/ 1241705 h 4711346"/>
              <a:gd name="connsiteX8" fmla="*/ 7374089 w 26723875"/>
              <a:gd name="connsiteY8" fmla="*/ 1265768 h 4711346"/>
              <a:gd name="connsiteX9" fmla="*/ 7975667 w 26723875"/>
              <a:gd name="connsiteY9" fmla="*/ 1482336 h 4711346"/>
              <a:gd name="connsiteX10" fmla="*/ 9347267 w 26723875"/>
              <a:gd name="connsiteY10" fmla="*/ 2132042 h 4711346"/>
              <a:gd name="connsiteX11" fmla="*/ 10093225 w 26723875"/>
              <a:gd name="connsiteY11" fmla="*/ 2372673 h 4711346"/>
              <a:gd name="connsiteX12" fmla="*/ 11272320 w 26723875"/>
              <a:gd name="connsiteY12" fmla="*/ 2541115 h 4711346"/>
              <a:gd name="connsiteX13" fmla="*/ 12788299 w 26723875"/>
              <a:gd name="connsiteY13" fmla="*/ 2492989 h 4711346"/>
              <a:gd name="connsiteX14" fmla="*/ 13438004 w 26723875"/>
              <a:gd name="connsiteY14" fmla="*/ 2661431 h 4711346"/>
              <a:gd name="connsiteX15" fmla="*/ 14737415 w 26723875"/>
              <a:gd name="connsiteY15" fmla="*/ 2589242 h 4711346"/>
              <a:gd name="connsiteX16" fmla="*/ 16109015 w 26723875"/>
              <a:gd name="connsiteY16" fmla="*/ 2902063 h 4711346"/>
              <a:gd name="connsiteX17" fmla="*/ 17360299 w 26723875"/>
              <a:gd name="connsiteY17" fmla="*/ 3046442 h 4711346"/>
              <a:gd name="connsiteX18" fmla="*/ 18154383 w 26723875"/>
              <a:gd name="connsiteY18" fmla="*/ 3287073 h 4711346"/>
              <a:gd name="connsiteX19" fmla="*/ 19237225 w 26723875"/>
              <a:gd name="connsiteY19" fmla="*/ 3527705 h 4711346"/>
              <a:gd name="connsiteX20" fmla="*/ 21186341 w 26723875"/>
              <a:gd name="connsiteY20" fmla="*/ 3960842 h 4711346"/>
              <a:gd name="connsiteX21" fmla="*/ 22124804 w 26723875"/>
              <a:gd name="connsiteY21" fmla="*/ 4129284 h 4711346"/>
              <a:gd name="connsiteX22" fmla="*/ 22967015 w 26723875"/>
              <a:gd name="connsiteY22" fmla="*/ 4105221 h 4711346"/>
              <a:gd name="connsiteX23" fmla="*/ 24771752 w 26723875"/>
              <a:gd name="connsiteY23" fmla="*/ 4393978 h 4711346"/>
              <a:gd name="connsiteX24" fmla="*/ 25541773 w 26723875"/>
              <a:gd name="connsiteY24" fmla="*/ 4466168 h 4711346"/>
              <a:gd name="connsiteX25" fmla="*/ 26047099 w 26723875"/>
              <a:gd name="connsiteY25" fmla="*/ 4490231 h 4711346"/>
              <a:gd name="connsiteX26" fmla="*/ 26648678 w 26723875"/>
              <a:gd name="connsiteY26" fmla="*/ 4442105 h 4711346"/>
              <a:gd name="connsiteX27" fmla="*/ 26648678 w 26723875"/>
              <a:gd name="connsiteY27" fmla="*/ 4682736 h 4711346"/>
              <a:gd name="connsiteX28" fmla="*/ 26047099 w 26723875"/>
              <a:gd name="connsiteY28" fmla="*/ 4706800 h 4711346"/>
              <a:gd name="connsiteX29" fmla="*/ 24892067 w 26723875"/>
              <a:gd name="connsiteY29" fmla="*/ 4682736 h 4711346"/>
              <a:gd name="connsiteX30" fmla="*/ 23881415 w 26723875"/>
              <a:gd name="connsiteY30" fmla="*/ 4514294 h 4711346"/>
              <a:gd name="connsiteX31" fmla="*/ 22967015 w 26723875"/>
              <a:gd name="connsiteY31" fmla="*/ 4418042 h 4711346"/>
              <a:gd name="connsiteX32" fmla="*/ 22245120 w 26723875"/>
              <a:gd name="connsiteY32" fmla="*/ 4297726 h 4711346"/>
              <a:gd name="connsiteX33" fmla="*/ 21667604 w 26723875"/>
              <a:gd name="connsiteY33" fmla="*/ 4249600 h 4711346"/>
              <a:gd name="connsiteX34" fmla="*/ 20223815 w 26723875"/>
              <a:gd name="connsiteY34" fmla="*/ 4057094 h 4711346"/>
              <a:gd name="connsiteX35" fmla="*/ 19116910 w 26723875"/>
              <a:gd name="connsiteY35" fmla="*/ 3840526 h 4711346"/>
              <a:gd name="connsiteX36" fmla="*/ 18226573 w 26723875"/>
              <a:gd name="connsiteY36" fmla="*/ 3575831 h 4711346"/>
              <a:gd name="connsiteX37" fmla="*/ 17312173 w 26723875"/>
              <a:gd name="connsiteY37" fmla="*/ 3383326 h 4711346"/>
              <a:gd name="connsiteX38" fmla="*/ 16421836 w 26723875"/>
              <a:gd name="connsiteY38" fmla="*/ 3166757 h 4711346"/>
              <a:gd name="connsiteX39" fmla="*/ 14713352 w 26723875"/>
              <a:gd name="connsiteY39" fmla="*/ 2902063 h 4711346"/>
              <a:gd name="connsiteX40" fmla="*/ 14039583 w 26723875"/>
              <a:gd name="connsiteY40" fmla="*/ 2829873 h 4711346"/>
              <a:gd name="connsiteX41" fmla="*/ 13269562 w 26723875"/>
              <a:gd name="connsiteY41" fmla="*/ 2878000 h 4711346"/>
              <a:gd name="connsiteX42" fmla="*/ 12331099 w 26723875"/>
              <a:gd name="connsiteY42" fmla="*/ 2926126 h 4711346"/>
              <a:gd name="connsiteX43" fmla="*/ 11585141 w 26723875"/>
              <a:gd name="connsiteY43" fmla="*/ 2757684 h 4711346"/>
              <a:gd name="connsiteX44" fmla="*/ 10863246 w 26723875"/>
              <a:gd name="connsiteY44" fmla="*/ 2685494 h 4711346"/>
              <a:gd name="connsiteX45" fmla="*/ 10213541 w 26723875"/>
              <a:gd name="connsiteY45" fmla="*/ 2661431 h 4711346"/>
              <a:gd name="connsiteX46" fmla="*/ 9443520 w 26723875"/>
              <a:gd name="connsiteY46" fmla="*/ 2589242 h 4711346"/>
              <a:gd name="connsiteX47" fmla="*/ 8625373 w 26723875"/>
              <a:gd name="connsiteY47" fmla="*/ 2180168 h 4711346"/>
              <a:gd name="connsiteX48" fmla="*/ 8047857 w 26723875"/>
              <a:gd name="connsiteY48" fmla="*/ 1891410 h 4711346"/>
              <a:gd name="connsiteX49" fmla="*/ 6700320 w 26723875"/>
              <a:gd name="connsiteY49" fmla="*/ 1506400 h 4711346"/>
              <a:gd name="connsiteX50" fmla="*/ 5665604 w 26723875"/>
              <a:gd name="connsiteY50" fmla="*/ 1289831 h 4711346"/>
              <a:gd name="connsiteX51" fmla="*/ 4799331 w 26723875"/>
              <a:gd name="connsiteY51" fmla="*/ 1001073 h 4711346"/>
              <a:gd name="connsiteX52" fmla="*/ 3379604 w 26723875"/>
              <a:gd name="connsiteY52" fmla="*/ 832631 h 4711346"/>
              <a:gd name="connsiteX53" fmla="*/ 2417078 w 26723875"/>
              <a:gd name="connsiteY53" fmla="*/ 519810 h 4711346"/>
              <a:gd name="connsiteX54" fmla="*/ 684531 w 26723875"/>
              <a:gd name="connsiteY54" fmla="*/ 471684 h 4711346"/>
              <a:gd name="connsiteX55" fmla="*/ 203267 w 26723875"/>
              <a:gd name="connsiteY55" fmla="*/ 495747 h 4711346"/>
              <a:gd name="connsiteX56" fmla="*/ 82952 w 26723875"/>
              <a:gd name="connsiteY56" fmla="*/ 495747 h 4711346"/>
              <a:gd name="connsiteX57" fmla="*/ 107015 w 26723875"/>
              <a:gd name="connsiteY57" fmla="*/ 14484 h 4711346"/>
              <a:gd name="connsiteX0" fmla="*/ 107015 w 26723875"/>
              <a:gd name="connsiteY0" fmla="*/ 14484 h 4711346"/>
              <a:gd name="connsiteX1" fmla="*/ 1382362 w 26723875"/>
              <a:gd name="connsiteY1" fmla="*/ 134800 h 4711346"/>
              <a:gd name="connsiteX2" fmla="*/ 2224573 w 26723875"/>
              <a:gd name="connsiteY2" fmla="*/ 231052 h 4711346"/>
              <a:gd name="connsiteX3" fmla="*/ 3259289 w 26723875"/>
              <a:gd name="connsiteY3" fmla="*/ 351368 h 4711346"/>
              <a:gd name="connsiteX4" fmla="*/ 4173689 w 26723875"/>
              <a:gd name="connsiteY4" fmla="*/ 495747 h 4711346"/>
              <a:gd name="connsiteX5" fmla="*/ 4847457 w 26723875"/>
              <a:gd name="connsiteY5" fmla="*/ 712315 h 4711346"/>
              <a:gd name="connsiteX6" fmla="*/ 6122804 w 26723875"/>
              <a:gd name="connsiteY6" fmla="*/ 928884 h 4711346"/>
              <a:gd name="connsiteX7" fmla="*/ 6892825 w 26723875"/>
              <a:gd name="connsiteY7" fmla="*/ 1241705 h 4711346"/>
              <a:gd name="connsiteX8" fmla="*/ 7374089 w 26723875"/>
              <a:gd name="connsiteY8" fmla="*/ 1265768 h 4711346"/>
              <a:gd name="connsiteX9" fmla="*/ 7975667 w 26723875"/>
              <a:gd name="connsiteY9" fmla="*/ 1482336 h 4711346"/>
              <a:gd name="connsiteX10" fmla="*/ 9347267 w 26723875"/>
              <a:gd name="connsiteY10" fmla="*/ 2132042 h 4711346"/>
              <a:gd name="connsiteX11" fmla="*/ 10093225 w 26723875"/>
              <a:gd name="connsiteY11" fmla="*/ 2372673 h 4711346"/>
              <a:gd name="connsiteX12" fmla="*/ 11272320 w 26723875"/>
              <a:gd name="connsiteY12" fmla="*/ 2541115 h 4711346"/>
              <a:gd name="connsiteX13" fmla="*/ 12788299 w 26723875"/>
              <a:gd name="connsiteY13" fmla="*/ 2492989 h 4711346"/>
              <a:gd name="connsiteX14" fmla="*/ 13438004 w 26723875"/>
              <a:gd name="connsiteY14" fmla="*/ 2661431 h 4711346"/>
              <a:gd name="connsiteX15" fmla="*/ 14737415 w 26723875"/>
              <a:gd name="connsiteY15" fmla="*/ 2589242 h 4711346"/>
              <a:gd name="connsiteX16" fmla="*/ 16109015 w 26723875"/>
              <a:gd name="connsiteY16" fmla="*/ 2902063 h 4711346"/>
              <a:gd name="connsiteX17" fmla="*/ 17360299 w 26723875"/>
              <a:gd name="connsiteY17" fmla="*/ 3046442 h 4711346"/>
              <a:gd name="connsiteX18" fmla="*/ 18154383 w 26723875"/>
              <a:gd name="connsiteY18" fmla="*/ 3287073 h 4711346"/>
              <a:gd name="connsiteX19" fmla="*/ 19237225 w 26723875"/>
              <a:gd name="connsiteY19" fmla="*/ 3527705 h 4711346"/>
              <a:gd name="connsiteX20" fmla="*/ 21186341 w 26723875"/>
              <a:gd name="connsiteY20" fmla="*/ 3960842 h 4711346"/>
              <a:gd name="connsiteX21" fmla="*/ 22172931 w 26723875"/>
              <a:gd name="connsiteY21" fmla="*/ 4008968 h 4711346"/>
              <a:gd name="connsiteX22" fmla="*/ 22967015 w 26723875"/>
              <a:gd name="connsiteY22" fmla="*/ 4105221 h 4711346"/>
              <a:gd name="connsiteX23" fmla="*/ 24771752 w 26723875"/>
              <a:gd name="connsiteY23" fmla="*/ 4393978 h 4711346"/>
              <a:gd name="connsiteX24" fmla="*/ 25541773 w 26723875"/>
              <a:gd name="connsiteY24" fmla="*/ 4466168 h 4711346"/>
              <a:gd name="connsiteX25" fmla="*/ 26047099 w 26723875"/>
              <a:gd name="connsiteY25" fmla="*/ 4490231 h 4711346"/>
              <a:gd name="connsiteX26" fmla="*/ 26648678 w 26723875"/>
              <a:gd name="connsiteY26" fmla="*/ 4442105 h 4711346"/>
              <a:gd name="connsiteX27" fmla="*/ 26648678 w 26723875"/>
              <a:gd name="connsiteY27" fmla="*/ 4682736 h 4711346"/>
              <a:gd name="connsiteX28" fmla="*/ 26047099 w 26723875"/>
              <a:gd name="connsiteY28" fmla="*/ 4706800 h 4711346"/>
              <a:gd name="connsiteX29" fmla="*/ 24892067 w 26723875"/>
              <a:gd name="connsiteY29" fmla="*/ 4682736 h 4711346"/>
              <a:gd name="connsiteX30" fmla="*/ 23881415 w 26723875"/>
              <a:gd name="connsiteY30" fmla="*/ 4514294 h 4711346"/>
              <a:gd name="connsiteX31" fmla="*/ 22967015 w 26723875"/>
              <a:gd name="connsiteY31" fmla="*/ 4418042 h 4711346"/>
              <a:gd name="connsiteX32" fmla="*/ 22245120 w 26723875"/>
              <a:gd name="connsiteY32" fmla="*/ 4297726 h 4711346"/>
              <a:gd name="connsiteX33" fmla="*/ 21667604 w 26723875"/>
              <a:gd name="connsiteY33" fmla="*/ 4249600 h 4711346"/>
              <a:gd name="connsiteX34" fmla="*/ 20223815 w 26723875"/>
              <a:gd name="connsiteY34" fmla="*/ 4057094 h 4711346"/>
              <a:gd name="connsiteX35" fmla="*/ 19116910 w 26723875"/>
              <a:gd name="connsiteY35" fmla="*/ 3840526 h 4711346"/>
              <a:gd name="connsiteX36" fmla="*/ 18226573 w 26723875"/>
              <a:gd name="connsiteY36" fmla="*/ 3575831 h 4711346"/>
              <a:gd name="connsiteX37" fmla="*/ 17312173 w 26723875"/>
              <a:gd name="connsiteY37" fmla="*/ 3383326 h 4711346"/>
              <a:gd name="connsiteX38" fmla="*/ 16421836 w 26723875"/>
              <a:gd name="connsiteY38" fmla="*/ 3166757 h 4711346"/>
              <a:gd name="connsiteX39" fmla="*/ 14713352 w 26723875"/>
              <a:gd name="connsiteY39" fmla="*/ 2902063 h 4711346"/>
              <a:gd name="connsiteX40" fmla="*/ 14039583 w 26723875"/>
              <a:gd name="connsiteY40" fmla="*/ 2829873 h 4711346"/>
              <a:gd name="connsiteX41" fmla="*/ 13269562 w 26723875"/>
              <a:gd name="connsiteY41" fmla="*/ 2878000 h 4711346"/>
              <a:gd name="connsiteX42" fmla="*/ 12331099 w 26723875"/>
              <a:gd name="connsiteY42" fmla="*/ 2926126 h 4711346"/>
              <a:gd name="connsiteX43" fmla="*/ 11585141 w 26723875"/>
              <a:gd name="connsiteY43" fmla="*/ 2757684 h 4711346"/>
              <a:gd name="connsiteX44" fmla="*/ 10863246 w 26723875"/>
              <a:gd name="connsiteY44" fmla="*/ 2685494 h 4711346"/>
              <a:gd name="connsiteX45" fmla="*/ 10213541 w 26723875"/>
              <a:gd name="connsiteY45" fmla="*/ 2661431 h 4711346"/>
              <a:gd name="connsiteX46" fmla="*/ 9443520 w 26723875"/>
              <a:gd name="connsiteY46" fmla="*/ 2589242 h 4711346"/>
              <a:gd name="connsiteX47" fmla="*/ 8625373 w 26723875"/>
              <a:gd name="connsiteY47" fmla="*/ 2180168 h 4711346"/>
              <a:gd name="connsiteX48" fmla="*/ 8047857 w 26723875"/>
              <a:gd name="connsiteY48" fmla="*/ 1891410 h 4711346"/>
              <a:gd name="connsiteX49" fmla="*/ 6700320 w 26723875"/>
              <a:gd name="connsiteY49" fmla="*/ 1506400 h 4711346"/>
              <a:gd name="connsiteX50" fmla="*/ 5665604 w 26723875"/>
              <a:gd name="connsiteY50" fmla="*/ 1289831 h 4711346"/>
              <a:gd name="connsiteX51" fmla="*/ 4799331 w 26723875"/>
              <a:gd name="connsiteY51" fmla="*/ 1001073 h 4711346"/>
              <a:gd name="connsiteX52" fmla="*/ 3379604 w 26723875"/>
              <a:gd name="connsiteY52" fmla="*/ 832631 h 4711346"/>
              <a:gd name="connsiteX53" fmla="*/ 2417078 w 26723875"/>
              <a:gd name="connsiteY53" fmla="*/ 519810 h 4711346"/>
              <a:gd name="connsiteX54" fmla="*/ 684531 w 26723875"/>
              <a:gd name="connsiteY54" fmla="*/ 471684 h 4711346"/>
              <a:gd name="connsiteX55" fmla="*/ 203267 w 26723875"/>
              <a:gd name="connsiteY55" fmla="*/ 495747 h 4711346"/>
              <a:gd name="connsiteX56" fmla="*/ 82952 w 26723875"/>
              <a:gd name="connsiteY56" fmla="*/ 495747 h 4711346"/>
              <a:gd name="connsiteX57" fmla="*/ 107015 w 26723875"/>
              <a:gd name="connsiteY57" fmla="*/ 14484 h 4711346"/>
              <a:gd name="connsiteX0" fmla="*/ 107015 w 26723875"/>
              <a:gd name="connsiteY0" fmla="*/ 14484 h 4711346"/>
              <a:gd name="connsiteX1" fmla="*/ 1382362 w 26723875"/>
              <a:gd name="connsiteY1" fmla="*/ 134800 h 4711346"/>
              <a:gd name="connsiteX2" fmla="*/ 2224573 w 26723875"/>
              <a:gd name="connsiteY2" fmla="*/ 231052 h 4711346"/>
              <a:gd name="connsiteX3" fmla="*/ 3259289 w 26723875"/>
              <a:gd name="connsiteY3" fmla="*/ 351368 h 4711346"/>
              <a:gd name="connsiteX4" fmla="*/ 4173689 w 26723875"/>
              <a:gd name="connsiteY4" fmla="*/ 495747 h 4711346"/>
              <a:gd name="connsiteX5" fmla="*/ 4847457 w 26723875"/>
              <a:gd name="connsiteY5" fmla="*/ 712315 h 4711346"/>
              <a:gd name="connsiteX6" fmla="*/ 6122804 w 26723875"/>
              <a:gd name="connsiteY6" fmla="*/ 928884 h 4711346"/>
              <a:gd name="connsiteX7" fmla="*/ 6892825 w 26723875"/>
              <a:gd name="connsiteY7" fmla="*/ 1241705 h 4711346"/>
              <a:gd name="connsiteX8" fmla="*/ 7374089 w 26723875"/>
              <a:gd name="connsiteY8" fmla="*/ 1265768 h 4711346"/>
              <a:gd name="connsiteX9" fmla="*/ 7975667 w 26723875"/>
              <a:gd name="connsiteY9" fmla="*/ 1482336 h 4711346"/>
              <a:gd name="connsiteX10" fmla="*/ 9347267 w 26723875"/>
              <a:gd name="connsiteY10" fmla="*/ 2132042 h 4711346"/>
              <a:gd name="connsiteX11" fmla="*/ 10093225 w 26723875"/>
              <a:gd name="connsiteY11" fmla="*/ 2372673 h 4711346"/>
              <a:gd name="connsiteX12" fmla="*/ 11272320 w 26723875"/>
              <a:gd name="connsiteY12" fmla="*/ 2541115 h 4711346"/>
              <a:gd name="connsiteX13" fmla="*/ 12595794 w 26723875"/>
              <a:gd name="connsiteY13" fmla="*/ 2589241 h 4711346"/>
              <a:gd name="connsiteX14" fmla="*/ 13438004 w 26723875"/>
              <a:gd name="connsiteY14" fmla="*/ 2661431 h 4711346"/>
              <a:gd name="connsiteX15" fmla="*/ 14737415 w 26723875"/>
              <a:gd name="connsiteY15" fmla="*/ 2589242 h 4711346"/>
              <a:gd name="connsiteX16" fmla="*/ 16109015 w 26723875"/>
              <a:gd name="connsiteY16" fmla="*/ 2902063 h 4711346"/>
              <a:gd name="connsiteX17" fmla="*/ 17360299 w 26723875"/>
              <a:gd name="connsiteY17" fmla="*/ 3046442 h 4711346"/>
              <a:gd name="connsiteX18" fmla="*/ 18154383 w 26723875"/>
              <a:gd name="connsiteY18" fmla="*/ 3287073 h 4711346"/>
              <a:gd name="connsiteX19" fmla="*/ 19237225 w 26723875"/>
              <a:gd name="connsiteY19" fmla="*/ 3527705 h 4711346"/>
              <a:gd name="connsiteX20" fmla="*/ 21186341 w 26723875"/>
              <a:gd name="connsiteY20" fmla="*/ 3960842 h 4711346"/>
              <a:gd name="connsiteX21" fmla="*/ 22172931 w 26723875"/>
              <a:gd name="connsiteY21" fmla="*/ 4008968 h 4711346"/>
              <a:gd name="connsiteX22" fmla="*/ 22967015 w 26723875"/>
              <a:gd name="connsiteY22" fmla="*/ 4105221 h 4711346"/>
              <a:gd name="connsiteX23" fmla="*/ 24771752 w 26723875"/>
              <a:gd name="connsiteY23" fmla="*/ 4393978 h 4711346"/>
              <a:gd name="connsiteX24" fmla="*/ 25541773 w 26723875"/>
              <a:gd name="connsiteY24" fmla="*/ 4466168 h 4711346"/>
              <a:gd name="connsiteX25" fmla="*/ 26047099 w 26723875"/>
              <a:gd name="connsiteY25" fmla="*/ 4490231 h 4711346"/>
              <a:gd name="connsiteX26" fmla="*/ 26648678 w 26723875"/>
              <a:gd name="connsiteY26" fmla="*/ 4442105 h 4711346"/>
              <a:gd name="connsiteX27" fmla="*/ 26648678 w 26723875"/>
              <a:gd name="connsiteY27" fmla="*/ 4682736 h 4711346"/>
              <a:gd name="connsiteX28" fmla="*/ 26047099 w 26723875"/>
              <a:gd name="connsiteY28" fmla="*/ 4706800 h 4711346"/>
              <a:gd name="connsiteX29" fmla="*/ 24892067 w 26723875"/>
              <a:gd name="connsiteY29" fmla="*/ 4682736 h 4711346"/>
              <a:gd name="connsiteX30" fmla="*/ 23881415 w 26723875"/>
              <a:gd name="connsiteY30" fmla="*/ 4514294 h 4711346"/>
              <a:gd name="connsiteX31" fmla="*/ 22967015 w 26723875"/>
              <a:gd name="connsiteY31" fmla="*/ 4418042 h 4711346"/>
              <a:gd name="connsiteX32" fmla="*/ 22245120 w 26723875"/>
              <a:gd name="connsiteY32" fmla="*/ 4297726 h 4711346"/>
              <a:gd name="connsiteX33" fmla="*/ 21667604 w 26723875"/>
              <a:gd name="connsiteY33" fmla="*/ 4249600 h 4711346"/>
              <a:gd name="connsiteX34" fmla="*/ 20223815 w 26723875"/>
              <a:gd name="connsiteY34" fmla="*/ 4057094 h 4711346"/>
              <a:gd name="connsiteX35" fmla="*/ 19116910 w 26723875"/>
              <a:gd name="connsiteY35" fmla="*/ 3840526 h 4711346"/>
              <a:gd name="connsiteX36" fmla="*/ 18226573 w 26723875"/>
              <a:gd name="connsiteY36" fmla="*/ 3575831 h 4711346"/>
              <a:gd name="connsiteX37" fmla="*/ 17312173 w 26723875"/>
              <a:gd name="connsiteY37" fmla="*/ 3383326 h 4711346"/>
              <a:gd name="connsiteX38" fmla="*/ 16421836 w 26723875"/>
              <a:gd name="connsiteY38" fmla="*/ 3166757 h 4711346"/>
              <a:gd name="connsiteX39" fmla="*/ 14713352 w 26723875"/>
              <a:gd name="connsiteY39" fmla="*/ 2902063 h 4711346"/>
              <a:gd name="connsiteX40" fmla="*/ 14039583 w 26723875"/>
              <a:gd name="connsiteY40" fmla="*/ 2829873 h 4711346"/>
              <a:gd name="connsiteX41" fmla="*/ 13269562 w 26723875"/>
              <a:gd name="connsiteY41" fmla="*/ 2878000 h 4711346"/>
              <a:gd name="connsiteX42" fmla="*/ 12331099 w 26723875"/>
              <a:gd name="connsiteY42" fmla="*/ 2926126 h 4711346"/>
              <a:gd name="connsiteX43" fmla="*/ 11585141 w 26723875"/>
              <a:gd name="connsiteY43" fmla="*/ 2757684 h 4711346"/>
              <a:gd name="connsiteX44" fmla="*/ 10863246 w 26723875"/>
              <a:gd name="connsiteY44" fmla="*/ 2685494 h 4711346"/>
              <a:gd name="connsiteX45" fmla="*/ 10213541 w 26723875"/>
              <a:gd name="connsiteY45" fmla="*/ 2661431 h 4711346"/>
              <a:gd name="connsiteX46" fmla="*/ 9443520 w 26723875"/>
              <a:gd name="connsiteY46" fmla="*/ 2589242 h 4711346"/>
              <a:gd name="connsiteX47" fmla="*/ 8625373 w 26723875"/>
              <a:gd name="connsiteY47" fmla="*/ 2180168 h 4711346"/>
              <a:gd name="connsiteX48" fmla="*/ 8047857 w 26723875"/>
              <a:gd name="connsiteY48" fmla="*/ 1891410 h 4711346"/>
              <a:gd name="connsiteX49" fmla="*/ 6700320 w 26723875"/>
              <a:gd name="connsiteY49" fmla="*/ 1506400 h 4711346"/>
              <a:gd name="connsiteX50" fmla="*/ 5665604 w 26723875"/>
              <a:gd name="connsiteY50" fmla="*/ 1289831 h 4711346"/>
              <a:gd name="connsiteX51" fmla="*/ 4799331 w 26723875"/>
              <a:gd name="connsiteY51" fmla="*/ 1001073 h 4711346"/>
              <a:gd name="connsiteX52" fmla="*/ 3379604 w 26723875"/>
              <a:gd name="connsiteY52" fmla="*/ 832631 h 4711346"/>
              <a:gd name="connsiteX53" fmla="*/ 2417078 w 26723875"/>
              <a:gd name="connsiteY53" fmla="*/ 519810 h 4711346"/>
              <a:gd name="connsiteX54" fmla="*/ 684531 w 26723875"/>
              <a:gd name="connsiteY54" fmla="*/ 471684 h 4711346"/>
              <a:gd name="connsiteX55" fmla="*/ 203267 w 26723875"/>
              <a:gd name="connsiteY55" fmla="*/ 495747 h 4711346"/>
              <a:gd name="connsiteX56" fmla="*/ 82952 w 26723875"/>
              <a:gd name="connsiteY56" fmla="*/ 495747 h 4711346"/>
              <a:gd name="connsiteX57" fmla="*/ 107015 w 26723875"/>
              <a:gd name="connsiteY57" fmla="*/ 14484 h 4711346"/>
              <a:gd name="connsiteX0" fmla="*/ 107015 w 26723875"/>
              <a:gd name="connsiteY0" fmla="*/ 14484 h 4711346"/>
              <a:gd name="connsiteX1" fmla="*/ 1382362 w 26723875"/>
              <a:gd name="connsiteY1" fmla="*/ 134800 h 4711346"/>
              <a:gd name="connsiteX2" fmla="*/ 2224573 w 26723875"/>
              <a:gd name="connsiteY2" fmla="*/ 231052 h 4711346"/>
              <a:gd name="connsiteX3" fmla="*/ 3259289 w 26723875"/>
              <a:gd name="connsiteY3" fmla="*/ 351368 h 4711346"/>
              <a:gd name="connsiteX4" fmla="*/ 4173689 w 26723875"/>
              <a:gd name="connsiteY4" fmla="*/ 495747 h 4711346"/>
              <a:gd name="connsiteX5" fmla="*/ 4847457 w 26723875"/>
              <a:gd name="connsiteY5" fmla="*/ 712315 h 4711346"/>
              <a:gd name="connsiteX6" fmla="*/ 6122804 w 26723875"/>
              <a:gd name="connsiteY6" fmla="*/ 928884 h 4711346"/>
              <a:gd name="connsiteX7" fmla="*/ 6892825 w 26723875"/>
              <a:gd name="connsiteY7" fmla="*/ 1241705 h 4711346"/>
              <a:gd name="connsiteX8" fmla="*/ 7374089 w 26723875"/>
              <a:gd name="connsiteY8" fmla="*/ 1265768 h 4711346"/>
              <a:gd name="connsiteX9" fmla="*/ 7975667 w 26723875"/>
              <a:gd name="connsiteY9" fmla="*/ 1482336 h 4711346"/>
              <a:gd name="connsiteX10" fmla="*/ 9347267 w 26723875"/>
              <a:gd name="connsiteY10" fmla="*/ 2132042 h 4711346"/>
              <a:gd name="connsiteX11" fmla="*/ 10093225 w 26723875"/>
              <a:gd name="connsiteY11" fmla="*/ 2372673 h 4711346"/>
              <a:gd name="connsiteX12" fmla="*/ 11296383 w 26723875"/>
              <a:gd name="connsiteY12" fmla="*/ 2420799 h 4711346"/>
              <a:gd name="connsiteX13" fmla="*/ 12595794 w 26723875"/>
              <a:gd name="connsiteY13" fmla="*/ 2589241 h 4711346"/>
              <a:gd name="connsiteX14" fmla="*/ 13438004 w 26723875"/>
              <a:gd name="connsiteY14" fmla="*/ 2661431 h 4711346"/>
              <a:gd name="connsiteX15" fmla="*/ 14737415 w 26723875"/>
              <a:gd name="connsiteY15" fmla="*/ 2589242 h 4711346"/>
              <a:gd name="connsiteX16" fmla="*/ 16109015 w 26723875"/>
              <a:gd name="connsiteY16" fmla="*/ 2902063 h 4711346"/>
              <a:gd name="connsiteX17" fmla="*/ 17360299 w 26723875"/>
              <a:gd name="connsiteY17" fmla="*/ 3046442 h 4711346"/>
              <a:gd name="connsiteX18" fmla="*/ 18154383 w 26723875"/>
              <a:gd name="connsiteY18" fmla="*/ 3287073 h 4711346"/>
              <a:gd name="connsiteX19" fmla="*/ 19237225 w 26723875"/>
              <a:gd name="connsiteY19" fmla="*/ 3527705 h 4711346"/>
              <a:gd name="connsiteX20" fmla="*/ 21186341 w 26723875"/>
              <a:gd name="connsiteY20" fmla="*/ 3960842 h 4711346"/>
              <a:gd name="connsiteX21" fmla="*/ 22172931 w 26723875"/>
              <a:gd name="connsiteY21" fmla="*/ 4008968 h 4711346"/>
              <a:gd name="connsiteX22" fmla="*/ 22967015 w 26723875"/>
              <a:gd name="connsiteY22" fmla="*/ 4105221 h 4711346"/>
              <a:gd name="connsiteX23" fmla="*/ 24771752 w 26723875"/>
              <a:gd name="connsiteY23" fmla="*/ 4393978 h 4711346"/>
              <a:gd name="connsiteX24" fmla="*/ 25541773 w 26723875"/>
              <a:gd name="connsiteY24" fmla="*/ 4466168 h 4711346"/>
              <a:gd name="connsiteX25" fmla="*/ 26047099 w 26723875"/>
              <a:gd name="connsiteY25" fmla="*/ 4490231 h 4711346"/>
              <a:gd name="connsiteX26" fmla="*/ 26648678 w 26723875"/>
              <a:gd name="connsiteY26" fmla="*/ 4442105 h 4711346"/>
              <a:gd name="connsiteX27" fmla="*/ 26648678 w 26723875"/>
              <a:gd name="connsiteY27" fmla="*/ 4682736 h 4711346"/>
              <a:gd name="connsiteX28" fmla="*/ 26047099 w 26723875"/>
              <a:gd name="connsiteY28" fmla="*/ 4706800 h 4711346"/>
              <a:gd name="connsiteX29" fmla="*/ 24892067 w 26723875"/>
              <a:gd name="connsiteY29" fmla="*/ 4682736 h 4711346"/>
              <a:gd name="connsiteX30" fmla="*/ 23881415 w 26723875"/>
              <a:gd name="connsiteY30" fmla="*/ 4514294 h 4711346"/>
              <a:gd name="connsiteX31" fmla="*/ 22967015 w 26723875"/>
              <a:gd name="connsiteY31" fmla="*/ 4418042 h 4711346"/>
              <a:gd name="connsiteX32" fmla="*/ 22245120 w 26723875"/>
              <a:gd name="connsiteY32" fmla="*/ 4297726 h 4711346"/>
              <a:gd name="connsiteX33" fmla="*/ 21667604 w 26723875"/>
              <a:gd name="connsiteY33" fmla="*/ 4249600 h 4711346"/>
              <a:gd name="connsiteX34" fmla="*/ 20223815 w 26723875"/>
              <a:gd name="connsiteY34" fmla="*/ 4057094 h 4711346"/>
              <a:gd name="connsiteX35" fmla="*/ 19116910 w 26723875"/>
              <a:gd name="connsiteY35" fmla="*/ 3840526 h 4711346"/>
              <a:gd name="connsiteX36" fmla="*/ 18226573 w 26723875"/>
              <a:gd name="connsiteY36" fmla="*/ 3575831 h 4711346"/>
              <a:gd name="connsiteX37" fmla="*/ 17312173 w 26723875"/>
              <a:gd name="connsiteY37" fmla="*/ 3383326 h 4711346"/>
              <a:gd name="connsiteX38" fmla="*/ 16421836 w 26723875"/>
              <a:gd name="connsiteY38" fmla="*/ 3166757 h 4711346"/>
              <a:gd name="connsiteX39" fmla="*/ 14713352 w 26723875"/>
              <a:gd name="connsiteY39" fmla="*/ 2902063 h 4711346"/>
              <a:gd name="connsiteX40" fmla="*/ 14039583 w 26723875"/>
              <a:gd name="connsiteY40" fmla="*/ 2829873 h 4711346"/>
              <a:gd name="connsiteX41" fmla="*/ 13269562 w 26723875"/>
              <a:gd name="connsiteY41" fmla="*/ 2878000 h 4711346"/>
              <a:gd name="connsiteX42" fmla="*/ 12331099 w 26723875"/>
              <a:gd name="connsiteY42" fmla="*/ 2926126 h 4711346"/>
              <a:gd name="connsiteX43" fmla="*/ 11585141 w 26723875"/>
              <a:gd name="connsiteY43" fmla="*/ 2757684 h 4711346"/>
              <a:gd name="connsiteX44" fmla="*/ 10863246 w 26723875"/>
              <a:gd name="connsiteY44" fmla="*/ 2685494 h 4711346"/>
              <a:gd name="connsiteX45" fmla="*/ 10213541 w 26723875"/>
              <a:gd name="connsiteY45" fmla="*/ 2661431 h 4711346"/>
              <a:gd name="connsiteX46" fmla="*/ 9443520 w 26723875"/>
              <a:gd name="connsiteY46" fmla="*/ 2589242 h 4711346"/>
              <a:gd name="connsiteX47" fmla="*/ 8625373 w 26723875"/>
              <a:gd name="connsiteY47" fmla="*/ 2180168 h 4711346"/>
              <a:gd name="connsiteX48" fmla="*/ 8047857 w 26723875"/>
              <a:gd name="connsiteY48" fmla="*/ 1891410 h 4711346"/>
              <a:gd name="connsiteX49" fmla="*/ 6700320 w 26723875"/>
              <a:gd name="connsiteY49" fmla="*/ 1506400 h 4711346"/>
              <a:gd name="connsiteX50" fmla="*/ 5665604 w 26723875"/>
              <a:gd name="connsiteY50" fmla="*/ 1289831 h 4711346"/>
              <a:gd name="connsiteX51" fmla="*/ 4799331 w 26723875"/>
              <a:gd name="connsiteY51" fmla="*/ 1001073 h 4711346"/>
              <a:gd name="connsiteX52" fmla="*/ 3379604 w 26723875"/>
              <a:gd name="connsiteY52" fmla="*/ 832631 h 4711346"/>
              <a:gd name="connsiteX53" fmla="*/ 2417078 w 26723875"/>
              <a:gd name="connsiteY53" fmla="*/ 519810 h 4711346"/>
              <a:gd name="connsiteX54" fmla="*/ 684531 w 26723875"/>
              <a:gd name="connsiteY54" fmla="*/ 471684 h 4711346"/>
              <a:gd name="connsiteX55" fmla="*/ 203267 w 26723875"/>
              <a:gd name="connsiteY55" fmla="*/ 495747 h 4711346"/>
              <a:gd name="connsiteX56" fmla="*/ 82952 w 26723875"/>
              <a:gd name="connsiteY56" fmla="*/ 495747 h 4711346"/>
              <a:gd name="connsiteX57" fmla="*/ 107015 w 26723875"/>
              <a:gd name="connsiteY57" fmla="*/ 14484 h 4711346"/>
              <a:gd name="connsiteX0" fmla="*/ 24063 w 26640923"/>
              <a:gd name="connsiteY0" fmla="*/ 14484 h 4711346"/>
              <a:gd name="connsiteX1" fmla="*/ 1299410 w 26640923"/>
              <a:gd name="connsiteY1" fmla="*/ 134800 h 4711346"/>
              <a:gd name="connsiteX2" fmla="*/ 2141621 w 26640923"/>
              <a:gd name="connsiteY2" fmla="*/ 231052 h 4711346"/>
              <a:gd name="connsiteX3" fmla="*/ 3176337 w 26640923"/>
              <a:gd name="connsiteY3" fmla="*/ 351368 h 4711346"/>
              <a:gd name="connsiteX4" fmla="*/ 4090737 w 26640923"/>
              <a:gd name="connsiteY4" fmla="*/ 495747 h 4711346"/>
              <a:gd name="connsiteX5" fmla="*/ 4764505 w 26640923"/>
              <a:gd name="connsiteY5" fmla="*/ 712315 h 4711346"/>
              <a:gd name="connsiteX6" fmla="*/ 6039852 w 26640923"/>
              <a:gd name="connsiteY6" fmla="*/ 928884 h 4711346"/>
              <a:gd name="connsiteX7" fmla="*/ 6809873 w 26640923"/>
              <a:gd name="connsiteY7" fmla="*/ 1241705 h 4711346"/>
              <a:gd name="connsiteX8" fmla="*/ 7291137 w 26640923"/>
              <a:gd name="connsiteY8" fmla="*/ 1265768 h 4711346"/>
              <a:gd name="connsiteX9" fmla="*/ 7892715 w 26640923"/>
              <a:gd name="connsiteY9" fmla="*/ 1482336 h 4711346"/>
              <a:gd name="connsiteX10" fmla="*/ 9264315 w 26640923"/>
              <a:gd name="connsiteY10" fmla="*/ 2132042 h 4711346"/>
              <a:gd name="connsiteX11" fmla="*/ 10010273 w 26640923"/>
              <a:gd name="connsiteY11" fmla="*/ 2372673 h 4711346"/>
              <a:gd name="connsiteX12" fmla="*/ 11213431 w 26640923"/>
              <a:gd name="connsiteY12" fmla="*/ 2420799 h 4711346"/>
              <a:gd name="connsiteX13" fmla="*/ 12512842 w 26640923"/>
              <a:gd name="connsiteY13" fmla="*/ 2589241 h 4711346"/>
              <a:gd name="connsiteX14" fmla="*/ 13355052 w 26640923"/>
              <a:gd name="connsiteY14" fmla="*/ 2661431 h 4711346"/>
              <a:gd name="connsiteX15" fmla="*/ 14654463 w 26640923"/>
              <a:gd name="connsiteY15" fmla="*/ 2589242 h 4711346"/>
              <a:gd name="connsiteX16" fmla="*/ 16026063 w 26640923"/>
              <a:gd name="connsiteY16" fmla="*/ 2902063 h 4711346"/>
              <a:gd name="connsiteX17" fmla="*/ 17277347 w 26640923"/>
              <a:gd name="connsiteY17" fmla="*/ 3046442 h 4711346"/>
              <a:gd name="connsiteX18" fmla="*/ 18071431 w 26640923"/>
              <a:gd name="connsiteY18" fmla="*/ 3287073 h 4711346"/>
              <a:gd name="connsiteX19" fmla="*/ 19154273 w 26640923"/>
              <a:gd name="connsiteY19" fmla="*/ 3527705 h 4711346"/>
              <a:gd name="connsiteX20" fmla="*/ 21103389 w 26640923"/>
              <a:gd name="connsiteY20" fmla="*/ 3960842 h 4711346"/>
              <a:gd name="connsiteX21" fmla="*/ 22089979 w 26640923"/>
              <a:gd name="connsiteY21" fmla="*/ 4008968 h 4711346"/>
              <a:gd name="connsiteX22" fmla="*/ 22884063 w 26640923"/>
              <a:gd name="connsiteY22" fmla="*/ 4105221 h 4711346"/>
              <a:gd name="connsiteX23" fmla="*/ 24688800 w 26640923"/>
              <a:gd name="connsiteY23" fmla="*/ 4393978 h 4711346"/>
              <a:gd name="connsiteX24" fmla="*/ 25458821 w 26640923"/>
              <a:gd name="connsiteY24" fmla="*/ 4466168 h 4711346"/>
              <a:gd name="connsiteX25" fmla="*/ 25964147 w 26640923"/>
              <a:gd name="connsiteY25" fmla="*/ 4490231 h 4711346"/>
              <a:gd name="connsiteX26" fmla="*/ 26565726 w 26640923"/>
              <a:gd name="connsiteY26" fmla="*/ 4442105 h 4711346"/>
              <a:gd name="connsiteX27" fmla="*/ 26565726 w 26640923"/>
              <a:gd name="connsiteY27" fmla="*/ 4682736 h 4711346"/>
              <a:gd name="connsiteX28" fmla="*/ 25964147 w 26640923"/>
              <a:gd name="connsiteY28" fmla="*/ 4706800 h 4711346"/>
              <a:gd name="connsiteX29" fmla="*/ 24809115 w 26640923"/>
              <a:gd name="connsiteY29" fmla="*/ 4682736 h 4711346"/>
              <a:gd name="connsiteX30" fmla="*/ 23798463 w 26640923"/>
              <a:gd name="connsiteY30" fmla="*/ 4514294 h 4711346"/>
              <a:gd name="connsiteX31" fmla="*/ 22884063 w 26640923"/>
              <a:gd name="connsiteY31" fmla="*/ 4418042 h 4711346"/>
              <a:gd name="connsiteX32" fmla="*/ 22162168 w 26640923"/>
              <a:gd name="connsiteY32" fmla="*/ 4297726 h 4711346"/>
              <a:gd name="connsiteX33" fmla="*/ 21584652 w 26640923"/>
              <a:gd name="connsiteY33" fmla="*/ 4249600 h 4711346"/>
              <a:gd name="connsiteX34" fmla="*/ 20140863 w 26640923"/>
              <a:gd name="connsiteY34" fmla="*/ 4057094 h 4711346"/>
              <a:gd name="connsiteX35" fmla="*/ 19033958 w 26640923"/>
              <a:gd name="connsiteY35" fmla="*/ 3840526 h 4711346"/>
              <a:gd name="connsiteX36" fmla="*/ 18143621 w 26640923"/>
              <a:gd name="connsiteY36" fmla="*/ 3575831 h 4711346"/>
              <a:gd name="connsiteX37" fmla="*/ 17229221 w 26640923"/>
              <a:gd name="connsiteY37" fmla="*/ 3383326 h 4711346"/>
              <a:gd name="connsiteX38" fmla="*/ 16338884 w 26640923"/>
              <a:gd name="connsiteY38" fmla="*/ 3166757 h 4711346"/>
              <a:gd name="connsiteX39" fmla="*/ 14630400 w 26640923"/>
              <a:gd name="connsiteY39" fmla="*/ 2902063 h 4711346"/>
              <a:gd name="connsiteX40" fmla="*/ 13956631 w 26640923"/>
              <a:gd name="connsiteY40" fmla="*/ 2829873 h 4711346"/>
              <a:gd name="connsiteX41" fmla="*/ 13186610 w 26640923"/>
              <a:gd name="connsiteY41" fmla="*/ 2878000 h 4711346"/>
              <a:gd name="connsiteX42" fmla="*/ 12248147 w 26640923"/>
              <a:gd name="connsiteY42" fmla="*/ 2926126 h 4711346"/>
              <a:gd name="connsiteX43" fmla="*/ 11502189 w 26640923"/>
              <a:gd name="connsiteY43" fmla="*/ 2757684 h 4711346"/>
              <a:gd name="connsiteX44" fmla="*/ 10780294 w 26640923"/>
              <a:gd name="connsiteY44" fmla="*/ 2685494 h 4711346"/>
              <a:gd name="connsiteX45" fmla="*/ 10130589 w 26640923"/>
              <a:gd name="connsiteY45" fmla="*/ 2661431 h 4711346"/>
              <a:gd name="connsiteX46" fmla="*/ 9360568 w 26640923"/>
              <a:gd name="connsiteY46" fmla="*/ 2589242 h 4711346"/>
              <a:gd name="connsiteX47" fmla="*/ 8542421 w 26640923"/>
              <a:gd name="connsiteY47" fmla="*/ 2180168 h 4711346"/>
              <a:gd name="connsiteX48" fmla="*/ 7964905 w 26640923"/>
              <a:gd name="connsiteY48" fmla="*/ 1891410 h 4711346"/>
              <a:gd name="connsiteX49" fmla="*/ 6617368 w 26640923"/>
              <a:gd name="connsiteY49" fmla="*/ 1506400 h 4711346"/>
              <a:gd name="connsiteX50" fmla="*/ 5582652 w 26640923"/>
              <a:gd name="connsiteY50" fmla="*/ 1289831 h 4711346"/>
              <a:gd name="connsiteX51" fmla="*/ 4716379 w 26640923"/>
              <a:gd name="connsiteY51" fmla="*/ 1001073 h 4711346"/>
              <a:gd name="connsiteX52" fmla="*/ 3296652 w 26640923"/>
              <a:gd name="connsiteY52" fmla="*/ 832631 h 4711346"/>
              <a:gd name="connsiteX53" fmla="*/ 2334126 w 26640923"/>
              <a:gd name="connsiteY53" fmla="*/ 519810 h 4711346"/>
              <a:gd name="connsiteX54" fmla="*/ 601579 w 26640923"/>
              <a:gd name="connsiteY54" fmla="*/ 471684 h 4711346"/>
              <a:gd name="connsiteX55" fmla="*/ 120315 w 26640923"/>
              <a:gd name="connsiteY55" fmla="*/ 495747 h 4711346"/>
              <a:gd name="connsiteX56" fmla="*/ 0 w 26640923"/>
              <a:gd name="connsiteY56" fmla="*/ 495747 h 4711346"/>
              <a:gd name="connsiteX57" fmla="*/ 24063 w 26640923"/>
              <a:gd name="connsiteY57" fmla="*/ 14484 h 4711346"/>
              <a:gd name="connsiteX0" fmla="*/ 24063 w 26565726"/>
              <a:gd name="connsiteY0" fmla="*/ 14484 h 4711346"/>
              <a:gd name="connsiteX1" fmla="*/ 1299410 w 26565726"/>
              <a:gd name="connsiteY1" fmla="*/ 134800 h 4711346"/>
              <a:gd name="connsiteX2" fmla="*/ 2141621 w 26565726"/>
              <a:gd name="connsiteY2" fmla="*/ 231052 h 4711346"/>
              <a:gd name="connsiteX3" fmla="*/ 3176337 w 26565726"/>
              <a:gd name="connsiteY3" fmla="*/ 351368 h 4711346"/>
              <a:gd name="connsiteX4" fmla="*/ 4090737 w 26565726"/>
              <a:gd name="connsiteY4" fmla="*/ 495747 h 4711346"/>
              <a:gd name="connsiteX5" fmla="*/ 4764505 w 26565726"/>
              <a:gd name="connsiteY5" fmla="*/ 712315 h 4711346"/>
              <a:gd name="connsiteX6" fmla="*/ 6039852 w 26565726"/>
              <a:gd name="connsiteY6" fmla="*/ 928884 h 4711346"/>
              <a:gd name="connsiteX7" fmla="*/ 6809873 w 26565726"/>
              <a:gd name="connsiteY7" fmla="*/ 1241705 h 4711346"/>
              <a:gd name="connsiteX8" fmla="*/ 7291137 w 26565726"/>
              <a:gd name="connsiteY8" fmla="*/ 1265768 h 4711346"/>
              <a:gd name="connsiteX9" fmla="*/ 7892715 w 26565726"/>
              <a:gd name="connsiteY9" fmla="*/ 1482336 h 4711346"/>
              <a:gd name="connsiteX10" fmla="*/ 9264315 w 26565726"/>
              <a:gd name="connsiteY10" fmla="*/ 2132042 h 4711346"/>
              <a:gd name="connsiteX11" fmla="*/ 10010273 w 26565726"/>
              <a:gd name="connsiteY11" fmla="*/ 2372673 h 4711346"/>
              <a:gd name="connsiteX12" fmla="*/ 11213431 w 26565726"/>
              <a:gd name="connsiteY12" fmla="*/ 2420799 h 4711346"/>
              <a:gd name="connsiteX13" fmla="*/ 12512842 w 26565726"/>
              <a:gd name="connsiteY13" fmla="*/ 2589241 h 4711346"/>
              <a:gd name="connsiteX14" fmla="*/ 13355052 w 26565726"/>
              <a:gd name="connsiteY14" fmla="*/ 2661431 h 4711346"/>
              <a:gd name="connsiteX15" fmla="*/ 14654463 w 26565726"/>
              <a:gd name="connsiteY15" fmla="*/ 2589242 h 4711346"/>
              <a:gd name="connsiteX16" fmla="*/ 16026063 w 26565726"/>
              <a:gd name="connsiteY16" fmla="*/ 2902063 h 4711346"/>
              <a:gd name="connsiteX17" fmla="*/ 17277347 w 26565726"/>
              <a:gd name="connsiteY17" fmla="*/ 3046442 h 4711346"/>
              <a:gd name="connsiteX18" fmla="*/ 18071431 w 26565726"/>
              <a:gd name="connsiteY18" fmla="*/ 3287073 h 4711346"/>
              <a:gd name="connsiteX19" fmla="*/ 19154273 w 26565726"/>
              <a:gd name="connsiteY19" fmla="*/ 3527705 h 4711346"/>
              <a:gd name="connsiteX20" fmla="*/ 21103389 w 26565726"/>
              <a:gd name="connsiteY20" fmla="*/ 3960842 h 4711346"/>
              <a:gd name="connsiteX21" fmla="*/ 22089979 w 26565726"/>
              <a:gd name="connsiteY21" fmla="*/ 4008968 h 4711346"/>
              <a:gd name="connsiteX22" fmla="*/ 22884063 w 26565726"/>
              <a:gd name="connsiteY22" fmla="*/ 4105221 h 4711346"/>
              <a:gd name="connsiteX23" fmla="*/ 24688800 w 26565726"/>
              <a:gd name="connsiteY23" fmla="*/ 4393978 h 4711346"/>
              <a:gd name="connsiteX24" fmla="*/ 25458821 w 26565726"/>
              <a:gd name="connsiteY24" fmla="*/ 4466168 h 4711346"/>
              <a:gd name="connsiteX25" fmla="*/ 25964147 w 26565726"/>
              <a:gd name="connsiteY25" fmla="*/ 4490231 h 4711346"/>
              <a:gd name="connsiteX26" fmla="*/ 26565726 w 26565726"/>
              <a:gd name="connsiteY26" fmla="*/ 4442105 h 4711346"/>
              <a:gd name="connsiteX27" fmla="*/ 26565726 w 26565726"/>
              <a:gd name="connsiteY27" fmla="*/ 4682736 h 4711346"/>
              <a:gd name="connsiteX28" fmla="*/ 25964147 w 26565726"/>
              <a:gd name="connsiteY28" fmla="*/ 4706800 h 4711346"/>
              <a:gd name="connsiteX29" fmla="*/ 24809115 w 26565726"/>
              <a:gd name="connsiteY29" fmla="*/ 4682736 h 4711346"/>
              <a:gd name="connsiteX30" fmla="*/ 23798463 w 26565726"/>
              <a:gd name="connsiteY30" fmla="*/ 4514294 h 4711346"/>
              <a:gd name="connsiteX31" fmla="*/ 22884063 w 26565726"/>
              <a:gd name="connsiteY31" fmla="*/ 4418042 h 4711346"/>
              <a:gd name="connsiteX32" fmla="*/ 22162168 w 26565726"/>
              <a:gd name="connsiteY32" fmla="*/ 4297726 h 4711346"/>
              <a:gd name="connsiteX33" fmla="*/ 21584652 w 26565726"/>
              <a:gd name="connsiteY33" fmla="*/ 4249600 h 4711346"/>
              <a:gd name="connsiteX34" fmla="*/ 20140863 w 26565726"/>
              <a:gd name="connsiteY34" fmla="*/ 4057094 h 4711346"/>
              <a:gd name="connsiteX35" fmla="*/ 19033958 w 26565726"/>
              <a:gd name="connsiteY35" fmla="*/ 3840526 h 4711346"/>
              <a:gd name="connsiteX36" fmla="*/ 18143621 w 26565726"/>
              <a:gd name="connsiteY36" fmla="*/ 3575831 h 4711346"/>
              <a:gd name="connsiteX37" fmla="*/ 17229221 w 26565726"/>
              <a:gd name="connsiteY37" fmla="*/ 3383326 h 4711346"/>
              <a:gd name="connsiteX38" fmla="*/ 16338884 w 26565726"/>
              <a:gd name="connsiteY38" fmla="*/ 3166757 h 4711346"/>
              <a:gd name="connsiteX39" fmla="*/ 14630400 w 26565726"/>
              <a:gd name="connsiteY39" fmla="*/ 2902063 h 4711346"/>
              <a:gd name="connsiteX40" fmla="*/ 13956631 w 26565726"/>
              <a:gd name="connsiteY40" fmla="*/ 2829873 h 4711346"/>
              <a:gd name="connsiteX41" fmla="*/ 13186610 w 26565726"/>
              <a:gd name="connsiteY41" fmla="*/ 2878000 h 4711346"/>
              <a:gd name="connsiteX42" fmla="*/ 12248147 w 26565726"/>
              <a:gd name="connsiteY42" fmla="*/ 2926126 h 4711346"/>
              <a:gd name="connsiteX43" fmla="*/ 11502189 w 26565726"/>
              <a:gd name="connsiteY43" fmla="*/ 2757684 h 4711346"/>
              <a:gd name="connsiteX44" fmla="*/ 10780294 w 26565726"/>
              <a:gd name="connsiteY44" fmla="*/ 2685494 h 4711346"/>
              <a:gd name="connsiteX45" fmla="*/ 10130589 w 26565726"/>
              <a:gd name="connsiteY45" fmla="*/ 2661431 h 4711346"/>
              <a:gd name="connsiteX46" fmla="*/ 9360568 w 26565726"/>
              <a:gd name="connsiteY46" fmla="*/ 2589242 h 4711346"/>
              <a:gd name="connsiteX47" fmla="*/ 8542421 w 26565726"/>
              <a:gd name="connsiteY47" fmla="*/ 2180168 h 4711346"/>
              <a:gd name="connsiteX48" fmla="*/ 7964905 w 26565726"/>
              <a:gd name="connsiteY48" fmla="*/ 1891410 h 4711346"/>
              <a:gd name="connsiteX49" fmla="*/ 6617368 w 26565726"/>
              <a:gd name="connsiteY49" fmla="*/ 1506400 h 4711346"/>
              <a:gd name="connsiteX50" fmla="*/ 5582652 w 26565726"/>
              <a:gd name="connsiteY50" fmla="*/ 1289831 h 4711346"/>
              <a:gd name="connsiteX51" fmla="*/ 4716379 w 26565726"/>
              <a:gd name="connsiteY51" fmla="*/ 1001073 h 4711346"/>
              <a:gd name="connsiteX52" fmla="*/ 3296652 w 26565726"/>
              <a:gd name="connsiteY52" fmla="*/ 832631 h 4711346"/>
              <a:gd name="connsiteX53" fmla="*/ 2334126 w 26565726"/>
              <a:gd name="connsiteY53" fmla="*/ 519810 h 4711346"/>
              <a:gd name="connsiteX54" fmla="*/ 601579 w 26565726"/>
              <a:gd name="connsiteY54" fmla="*/ 471684 h 4711346"/>
              <a:gd name="connsiteX55" fmla="*/ 120315 w 26565726"/>
              <a:gd name="connsiteY55" fmla="*/ 495747 h 4711346"/>
              <a:gd name="connsiteX56" fmla="*/ 0 w 26565726"/>
              <a:gd name="connsiteY56" fmla="*/ 495747 h 4711346"/>
              <a:gd name="connsiteX57" fmla="*/ 24063 w 26565726"/>
              <a:gd name="connsiteY57" fmla="*/ 14484 h 4711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Lst>
            <a:rect l="l" t="t" r="r" b="b"/>
            <a:pathLst>
              <a:path w="26565726" h="4711346">
                <a:moveTo>
                  <a:pt x="24063" y="14484"/>
                </a:moveTo>
                <a:cubicBezTo>
                  <a:pt x="240631" y="-45674"/>
                  <a:pt x="946484" y="98705"/>
                  <a:pt x="1299410" y="134800"/>
                </a:cubicBezTo>
                <a:cubicBezTo>
                  <a:pt x="1652336" y="170895"/>
                  <a:pt x="2141621" y="231052"/>
                  <a:pt x="2141621" y="231052"/>
                </a:cubicBezTo>
                <a:lnTo>
                  <a:pt x="3176337" y="351368"/>
                </a:lnTo>
                <a:cubicBezTo>
                  <a:pt x="3501190" y="395484"/>
                  <a:pt x="3826042" y="435589"/>
                  <a:pt x="4090737" y="495747"/>
                </a:cubicBezTo>
                <a:cubicBezTo>
                  <a:pt x="4355432" y="555905"/>
                  <a:pt x="4439653" y="640126"/>
                  <a:pt x="4764505" y="712315"/>
                </a:cubicBezTo>
                <a:cubicBezTo>
                  <a:pt x="5089358" y="784505"/>
                  <a:pt x="5698957" y="840652"/>
                  <a:pt x="6039852" y="928884"/>
                </a:cubicBezTo>
                <a:cubicBezTo>
                  <a:pt x="6380747" y="1017116"/>
                  <a:pt x="6601326" y="1185558"/>
                  <a:pt x="6809873" y="1241705"/>
                </a:cubicBezTo>
                <a:cubicBezTo>
                  <a:pt x="7018420" y="1297852"/>
                  <a:pt x="7110663" y="1225663"/>
                  <a:pt x="7291137" y="1265768"/>
                </a:cubicBezTo>
                <a:cubicBezTo>
                  <a:pt x="7471611" y="1305873"/>
                  <a:pt x="7563852" y="1337957"/>
                  <a:pt x="7892715" y="1482336"/>
                </a:cubicBezTo>
                <a:cubicBezTo>
                  <a:pt x="8221578" y="1626715"/>
                  <a:pt x="8911389" y="1983653"/>
                  <a:pt x="9264315" y="2132042"/>
                </a:cubicBezTo>
                <a:cubicBezTo>
                  <a:pt x="9617241" y="2280431"/>
                  <a:pt x="9685420" y="2324547"/>
                  <a:pt x="10010273" y="2372673"/>
                </a:cubicBezTo>
                <a:cubicBezTo>
                  <a:pt x="10335126" y="2420799"/>
                  <a:pt x="10796336" y="2384704"/>
                  <a:pt x="11213431" y="2420799"/>
                </a:cubicBezTo>
                <a:cubicBezTo>
                  <a:pt x="11630526" y="2456894"/>
                  <a:pt x="12155905" y="2549136"/>
                  <a:pt x="12512842" y="2589241"/>
                </a:cubicBezTo>
                <a:cubicBezTo>
                  <a:pt x="12869779" y="2629346"/>
                  <a:pt x="12998115" y="2661431"/>
                  <a:pt x="13355052" y="2661431"/>
                </a:cubicBezTo>
                <a:cubicBezTo>
                  <a:pt x="13711989" y="2661431"/>
                  <a:pt x="14209295" y="2549137"/>
                  <a:pt x="14654463" y="2589242"/>
                </a:cubicBezTo>
                <a:cubicBezTo>
                  <a:pt x="15099631" y="2629347"/>
                  <a:pt x="15588916" y="2825863"/>
                  <a:pt x="16026063" y="2902063"/>
                </a:cubicBezTo>
                <a:cubicBezTo>
                  <a:pt x="16463210" y="2978263"/>
                  <a:pt x="16936452" y="2982274"/>
                  <a:pt x="17277347" y="3046442"/>
                </a:cubicBezTo>
                <a:cubicBezTo>
                  <a:pt x="17618242" y="3110610"/>
                  <a:pt x="17758610" y="3206863"/>
                  <a:pt x="18071431" y="3287073"/>
                </a:cubicBezTo>
                <a:cubicBezTo>
                  <a:pt x="18384252" y="3367284"/>
                  <a:pt x="18648947" y="3415410"/>
                  <a:pt x="19154273" y="3527705"/>
                </a:cubicBezTo>
                <a:cubicBezTo>
                  <a:pt x="19803978" y="3672084"/>
                  <a:pt x="20614105" y="3880632"/>
                  <a:pt x="21103389" y="3960842"/>
                </a:cubicBezTo>
                <a:cubicBezTo>
                  <a:pt x="21592673" y="4041052"/>
                  <a:pt x="21793200" y="3984905"/>
                  <a:pt x="22089979" y="4008968"/>
                </a:cubicBezTo>
                <a:cubicBezTo>
                  <a:pt x="22386758" y="4033031"/>
                  <a:pt x="22450926" y="4041053"/>
                  <a:pt x="22884063" y="4105221"/>
                </a:cubicBezTo>
                <a:cubicBezTo>
                  <a:pt x="23317200" y="4169389"/>
                  <a:pt x="24259674" y="4333820"/>
                  <a:pt x="24688800" y="4393978"/>
                </a:cubicBezTo>
                <a:cubicBezTo>
                  <a:pt x="25117926" y="4454136"/>
                  <a:pt x="25246263" y="4450126"/>
                  <a:pt x="25458821" y="4466168"/>
                </a:cubicBezTo>
                <a:cubicBezTo>
                  <a:pt x="25671379" y="4482210"/>
                  <a:pt x="25779663" y="4494241"/>
                  <a:pt x="25964147" y="4490231"/>
                </a:cubicBezTo>
                <a:cubicBezTo>
                  <a:pt x="26148631" y="4486221"/>
                  <a:pt x="26465463" y="4410021"/>
                  <a:pt x="26565726" y="4442105"/>
                </a:cubicBezTo>
                <a:lnTo>
                  <a:pt x="26565726" y="4682736"/>
                </a:lnTo>
                <a:cubicBezTo>
                  <a:pt x="26465463" y="4726852"/>
                  <a:pt x="26256915" y="4706800"/>
                  <a:pt x="25964147" y="4706800"/>
                </a:cubicBezTo>
                <a:cubicBezTo>
                  <a:pt x="25671379" y="4706800"/>
                  <a:pt x="25170062" y="4714820"/>
                  <a:pt x="24809115" y="4682736"/>
                </a:cubicBezTo>
                <a:cubicBezTo>
                  <a:pt x="24448168" y="4650652"/>
                  <a:pt x="24119305" y="4558410"/>
                  <a:pt x="23798463" y="4514294"/>
                </a:cubicBezTo>
                <a:cubicBezTo>
                  <a:pt x="23477621" y="4470178"/>
                  <a:pt x="23156779" y="4454137"/>
                  <a:pt x="22884063" y="4418042"/>
                </a:cubicBezTo>
                <a:cubicBezTo>
                  <a:pt x="22611347" y="4381947"/>
                  <a:pt x="22378736" y="4325800"/>
                  <a:pt x="22162168" y="4297726"/>
                </a:cubicBezTo>
                <a:cubicBezTo>
                  <a:pt x="21945600" y="4269652"/>
                  <a:pt x="21921536" y="4289705"/>
                  <a:pt x="21584652" y="4249600"/>
                </a:cubicBezTo>
                <a:cubicBezTo>
                  <a:pt x="21247768" y="4209495"/>
                  <a:pt x="20565979" y="4125273"/>
                  <a:pt x="20140863" y="4057094"/>
                </a:cubicBezTo>
                <a:cubicBezTo>
                  <a:pt x="19715747" y="3988915"/>
                  <a:pt x="19366832" y="3920736"/>
                  <a:pt x="19033958" y="3840526"/>
                </a:cubicBezTo>
                <a:cubicBezTo>
                  <a:pt x="18701084" y="3760316"/>
                  <a:pt x="18444410" y="3652031"/>
                  <a:pt x="18143621" y="3575831"/>
                </a:cubicBezTo>
                <a:cubicBezTo>
                  <a:pt x="17842832" y="3499631"/>
                  <a:pt x="17530010" y="3451505"/>
                  <a:pt x="17229221" y="3383326"/>
                </a:cubicBezTo>
                <a:cubicBezTo>
                  <a:pt x="16928432" y="3315147"/>
                  <a:pt x="16772021" y="3246968"/>
                  <a:pt x="16338884" y="3166757"/>
                </a:cubicBezTo>
                <a:cubicBezTo>
                  <a:pt x="15905747" y="3086547"/>
                  <a:pt x="15027442" y="2958210"/>
                  <a:pt x="14630400" y="2902063"/>
                </a:cubicBezTo>
                <a:cubicBezTo>
                  <a:pt x="14233358" y="2845916"/>
                  <a:pt x="14197263" y="2833884"/>
                  <a:pt x="13956631" y="2829873"/>
                </a:cubicBezTo>
                <a:cubicBezTo>
                  <a:pt x="13715999" y="2825863"/>
                  <a:pt x="13186610" y="2878000"/>
                  <a:pt x="13186610" y="2878000"/>
                </a:cubicBezTo>
                <a:cubicBezTo>
                  <a:pt x="12901863" y="2894042"/>
                  <a:pt x="12528884" y="2946179"/>
                  <a:pt x="12248147" y="2926126"/>
                </a:cubicBezTo>
                <a:cubicBezTo>
                  <a:pt x="11967410" y="2906073"/>
                  <a:pt x="11746831" y="2797789"/>
                  <a:pt x="11502189" y="2757684"/>
                </a:cubicBezTo>
                <a:cubicBezTo>
                  <a:pt x="11257547" y="2717579"/>
                  <a:pt x="11008894" y="2701536"/>
                  <a:pt x="10780294" y="2685494"/>
                </a:cubicBezTo>
                <a:cubicBezTo>
                  <a:pt x="10551694" y="2669452"/>
                  <a:pt x="10367210" y="2677473"/>
                  <a:pt x="10130589" y="2661431"/>
                </a:cubicBezTo>
                <a:cubicBezTo>
                  <a:pt x="9893968" y="2645389"/>
                  <a:pt x="9625263" y="2669452"/>
                  <a:pt x="9360568" y="2589242"/>
                </a:cubicBezTo>
                <a:cubicBezTo>
                  <a:pt x="9095873" y="2509032"/>
                  <a:pt x="8542421" y="2180168"/>
                  <a:pt x="8542421" y="2180168"/>
                </a:cubicBezTo>
                <a:cubicBezTo>
                  <a:pt x="8309811" y="2063863"/>
                  <a:pt x="8285747" y="2003705"/>
                  <a:pt x="7964905" y="1891410"/>
                </a:cubicBezTo>
                <a:cubicBezTo>
                  <a:pt x="7644063" y="1779115"/>
                  <a:pt x="7014410" y="1606663"/>
                  <a:pt x="6617368" y="1506400"/>
                </a:cubicBezTo>
                <a:cubicBezTo>
                  <a:pt x="6220326" y="1406137"/>
                  <a:pt x="5899484" y="1374052"/>
                  <a:pt x="5582652" y="1289831"/>
                </a:cubicBezTo>
                <a:cubicBezTo>
                  <a:pt x="5265820" y="1205610"/>
                  <a:pt x="5097379" y="1077273"/>
                  <a:pt x="4716379" y="1001073"/>
                </a:cubicBezTo>
                <a:cubicBezTo>
                  <a:pt x="4335379" y="924873"/>
                  <a:pt x="3693694" y="912842"/>
                  <a:pt x="3296652" y="832631"/>
                </a:cubicBezTo>
                <a:cubicBezTo>
                  <a:pt x="2899610" y="752420"/>
                  <a:pt x="2783305" y="579968"/>
                  <a:pt x="2334126" y="519810"/>
                </a:cubicBezTo>
                <a:cubicBezTo>
                  <a:pt x="1884947" y="459652"/>
                  <a:pt x="970548" y="475695"/>
                  <a:pt x="601579" y="471684"/>
                </a:cubicBezTo>
                <a:cubicBezTo>
                  <a:pt x="232611" y="467674"/>
                  <a:pt x="220578" y="491737"/>
                  <a:pt x="120315" y="495747"/>
                </a:cubicBezTo>
                <a:cubicBezTo>
                  <a:pt x="20052" y="499757"/>
                  <a:pt x="16042" y="575957"/>
                  <a:pt x="0" y="495747"/>
                </a:cubicBezTo>
                <a:lnTo>
                  <a:pt x="24063" y="14484"/>
                </a:lnTo>
                <a:close/>
              </a:path>
            </a:pathLst>
          </a:custGeom>
          <a:solidFill>
            <a:srgbClr val="7F6000">
              <a:alpha val="50196"/>
            </a:srgbClr>
          </a:solidFill>
          <a:ln w="28575">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1704B32C-1A23-4AEC-956D-D7E95D5EDCD4}"/>
              </a:ext>
            </a:extLst>
          </p:cNvPr>
          <p:cNvSpPr/>
          <p:nvPr/>
        </p:nvSpPr>
        <p:spPr>
          <a:xfrm>
            <a:off x="24891044" y="9087705"/>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22A48040-16F4-43C5-A1B7-11FCF7ADE041}"/>
              </a:ext>
            </a:extLst>
          </p:cNvPr>
          <p:cNvSpPr/>
          <p:nvPr/>
        </p:nvSpPr>
        <p:spPr>
          <a:xfrm rot="1257766" flipV="1">
            <a:off x="23575963" y="8392245"/>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1F36654-2D95-4A86-8111-F789BC2BAB64}"/>
              </a:ext>
            </a:extLst>
          </p:cNvPr>
          <p:cNvSpPr/>
          <p:nvPr/>
        </p:nvSpPr>
        <p:spPr>
          <a:xfrm rot="1217307" flipH="1">
            <a:off x="26390385" y="8941829"/>
            <a:ext cx="654430" cy="407253"/>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 name="connsiteX0" fmla="*/ 881359 w 1412528"/>
              <a:gd name="connsiteY0" fmla="*/ 6771 h 411592"/>
              <a:gd name="connsiteX1" fmla="*/ 47170 w 1412528"/>
              <a:gd name="connsiteY1" fmla="*/ 18802 h 411592"/>
              <a:gd name="connsiteX2" fmla="*/ 163475 w 1412528"/>
              <a:gd name="connsiteY2" fmla="*/ 151151 h 411592"/>
              <a:gd name="connsiteX3" fmla="*/ 660780 w 1412528"/>
              <a:gd name="connsiteY3" fmla="*/ 327613 h 411592"/>
              <a:gd name="connsiteX4" fmla="*/ 1158086 w 1412528"/>
              <a:gd name="connsiteY4" fmla="*/ 383761 h 411592"/>
              <a:gd name="connsiteX5" fmla="*/ 1382675 w 1412528"/>
              <a:gd name="connsiteY5" fmla="*/ 399803 h 411592"/>
              <a:gd name="connsiteX6" fmla="*/ 1382675 w 1412528"/>
              <a:gd name="connsiteY6" fmla="*/ 207297 h 411592"/>
              <a:gd name="connsiteX7" fmla="*/ 1130013 w 1412528"/>
              <a:gd name="connsiteY7" fmla="*/ 74950 h 411592"/>
              <a:gd name="connsiteX8" fmla="*/ 881359 w 1412528"/>
              <a:gd name="connsiteY8" fmla="*/ 6771 h 411592"/>
              <a:gd name="connsiteX0" fmla="*/ 720447 w 1251616"/>
              <a:gd name="connsiteY0" fmla="*/ 0 h 404821"/>
              <a:gd name="connsiteX1" fmla="*/ 2563 w 1251616"/>
              <a:gd name="connsiteY1" fmla="*/ 144380 h 404821"/>
              <a:gd name="connsiteX2" fmla="*/ 499868 w 1251616"/>
              <a:gd name="connsiteY2" fmla="*/ 320842 h 404821"/>
              <a:gd name="connsiteX3" fmla="*/ 997174 w 1251616"/>
              <a:gd name="connsiteY3" fmla="*/ 376990 h 404821"/>
              <a:gd name="connsiteX4" fmla="*/ 1221763 w 1251616"/>
              <a:gd name="connsiteY4" fmla="*/ 393032 h 404821"/>
              <a:gd name="connsiteX5" fmla="*/ 1221763 w 1251616"/>
              <a:gd name="connsiteY5" fmla="*/ 200526 h 404821"/>
              <a:gd name="connsiteX6" fmla="*/ 969101 w 1251616"/>
              <a:gd name="connsiteY6" fmla="*/ 68179 h 404821"/>
              <a:gd name="connsiteX7" fmla="*/ 720447 w 1251616"/>
              <a:gd name="connsiteY7" fmla="*/ 0 h 404821"/>
              <a:gd name="connsiteX0" fmla="*/ 227749 w 758918"/>
              <a:gd name="connsiteY0" fmla="*/ 0 h 404821"/>
              <a:gd name="connsiteX1" fmla="*/ 7170 w 758918"/>
              <a:gd name="connsiteY1" fmla="*/ 320842 h 404821"/>
              <a:gd name="connsiteX2" fmla="*/ 504476 w 758918"/>
              <a:gd name="connsiteY2" fmla="*/ 376990 h 404821"/>
              <a:gd name="connsiteX3" fmla="*/ 729065 w 758918"/>
              <a:gd name="connsiteY3" fmla="*/ 393032 h 404821"/>
              <a:gd name="connsiteX4" fmla="*/ 729065 w 758918"/>
              <a:gd name="connsiteY4" fmla="*/ 200526 h 404821"/>
              <a:gd name="connsiteX5" fmla="*/ 476403 w 758918"/>
              <a:gd name="connsiteY5" fmla="*/ 68179 h 404821"/>
              <a:gd name="connsiteX6" fmla="*/ 227749 w 758918"/>
              <a:gd name="connsiteY6" fmla="*/ 0 h 404821"/>
              <a:gd name="connsiteX0" fmla="*/ 149944 w 681113"/>
              <a:gd name="connsiteY0" fmla="*/ 0 h 406401"/>
              <a:gd name="connsiteX1" fmla="*/ 11166 w 681113"/>
              <a:gd name="connsiteY1" fmla="*/ 272807 h 406401"/>
              <a:gd name="connsiteX2" fmla="*/ 426671 w 681113"/>
              <a:gd name="connsiteY2" fmla="*/ 376990 h 406401"/>
              <a:gd name="connsiteX3" fmla="*/ 651260 w 681113"/>
              <a:gd name="connsiteY3" fmla="*/ 393032 h 406401"/>
              <a:gd name="connsiteX4" fmla="*/ 651260 w 681113"/>
              <a:gd name="connsiteY4" fmla="*/ 200526 h 406401"/>
              <a:gd name="connsiteX5" fmla="*/ 398598 w 681113"/>
              <a:gd name="connsiteY5" fmla="*/ 68179 h 406401"/>
              <a:gd name="connsiteX6" fmla="*/ 149944 w 681113"/>
              <a:gd name="connsiteY6" fmla="*/ 0 h 406401"/>
              <a:gd name="connsiteX0" fmla="*/ 135715 w 666884"/>
              <a:gd name="connsiteY0" fmla="*/ 0 h 407253"/>
              <a:gd name="connsiteX1" fmla="*/ 12454 w 666884"/>
              <a:gd name="connsiteY1" fmla="*/ 250081 h 407253"/>
              <a:gd name="connsiteX2" fmla="*/ 412442 w 666884"/>
              <a:gd name="connsiteY2" fmla="*/ 376990 h 407253"/>
              <a:gd name="connsiteX3" fmla="*/ 637031 w 666884"/>
              <a:gd name="connsiteY3" fmla="*/ 393032 h 407253"/>
              <a:gd name="connsiteX4" fmla="*/ 637031 w 666884"/>
              <a:gd name="connsiteY4" fmla="*/ 200526 h 407253"/>
              <a:gd name="connsiteX5" fmla="*/ 384369 w 666884"/>
              <a:gd name="connsiteY5" fmla="*/ 68179 h 407253"/>
              <a:gd name="connsiteX6" fmla="*/ 135715 w 666884"/>
              <a:gd name="connsiteY6" fmla="*/ 0 h 407253"/>
              <a:gd name="connsiteX0" fmla="*/ 123261 w 654430"/>
              <a:gd name="connsiteY0" fmla="*/ 0 h 407253"/>
              <a:gd name="connsiteX1" fmla="*/ 0 w 654430"/>
              <a:gd name="connsiteY1" fmla="*/ 250081 h 407253"/>
              <a:gd name="connsiteX2" fmla="*/ 399988 w 654430"/>
              <a:gd name="connsiteY2" fmla="*/ 376990 h 407253"/>
              <a:gd name="connsiteX3" fmla="*/ 624577 w 654430"/>
              <a:gd name="connsiteY3" fmla="*/ 393032 h 407253"/>
              <a:gd name="connsiteX4" fmla="*/ 624577 w 654430"/>
              <a:gd name="connsiteY4" fmla="*/ 200526 h 407253"/>
              <a:gd name="connsiteX5" fmla="*/ 371915 w 654430"/>
              <a:gd name="connsiteY5" fmla="*/ 68179 h 407253"/>
              <a:gd name="connsiteX6" fmla="*/ 123261 w 654430"/>
              <a:gd name="connsiteY6" fmla="*/ 0 h 4072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54430" h="407253">
                <a:moveTo>
                  <a:pt x="123261" y="0"/>
                </a:moveTo>
                <a:lnTo>
                  <a:pt x="0" y="250081"/>
                </a:lnTo>
                <a:cubicBezTo>
                  <a:pt x="46121" y="312913"/>
                  <a:pt x="295892" y="353165"/>
                  <a:pt x="399988" y="376990"/>
                </a:cubicBezTo>
                <a:cubicBezTo>
                  <a:pt x="504084" y="400815"/>
                  <a:pt x="587146" y="422443"/>
                  <a:pt x="624577" y="393032"/>
                </a:cubicBezTo>
                <a:cubicBezTo>
                  <a:pt x="662009" y="363621"/>
                  <a:pt x="666687" y="254668"/>
                  <a:pt x="624577" y="200526"/>
                </a:cubicBezTo>
                <a:cubicBezTo>
                  <a:pt x="582467" y="146384"/>
                  <a:pt x="524315" y="104274"/>
                  <a:pt x="371915" y="68179"/>
                </a:cubicBezTo>
                <a:lnTo>
                  <a:pt x="123261" y="0"/>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72F8E8E8-09D0-47BC-8585-ED853ED4A6BE}"/>
              </a:ext>
            </a:extLst>
          </p:cNvPr>
          <p:cNvSpPr/>
          <p:nvPr/>
        </p:nvSpPr>
        <p:spPr>
          <a:xfrm rot="1217307" flipH="1">
            <a:off x="22189806" y="8546753"/>
            <a:ext cx="1350852" cy="449257"/>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 name="connsiteX0" fmla="*/ 840759 w 1371928"/>
              <a:gd name="connsiteY0" fmla="*/ 72338 h 477159"/>
              <a:gd name="connsiteX1" fmla="*/ 187044 w 1371928"/>
              <a:gd name="connsiteY1" fmla="*/ 149 h 477159"/>
              <a:gd name="connsiteX2" fmla="*/ 6570 w 1371928"/>
              <a:gd name="connsiteY2" fmla="*/ 84369 h 477159"/>
              <a:gd name="connsiteX3" fmla="*/ 97113 w 1371928"/>
              <a:gd name="connsiteY3" fmla="*/ 228574 h 477159"/>
              <a:gd name="connsiteX4" fmla="*/ 620180 w 1371928"/>
              <a:gd name="connsiteY4" fmla="*/ 393180 h 477159"/>
              <a:gd name="connsiteX5" fmla="*/ 1117486 w 1371928"/>
              <a:gd name="connsiteY5" fmla="*/ 449328 h 477159"/>
              <a:gd name="connsiteX6" fmla="*/ 1342075 w 1371928"/>
              <a:gd name="connsiteY6" fmla="*/ 465370 h 477159"/>
              <a:gd name="connsiteX7" fmla="*/ 1342075 w 1371928"/>
              <a:gd name="connsiteY7" fmla="*/ 272864 h 477159"/>
              <a:gd name="connsiteX8" fmla="*/ 1089413 w 1371928"/>
              <a:gd name="connsiteY8" fmla="*/ 140517 h 477159"/>
              <a:gd name="connsiteX9" fmla="*/ 840759 w 1371928"/>
              <a:gd name="connsiteY9" fmla="*/ 72338 h 477159"/>
              <a:gd name="connsiteX0" fmla="*/ 793886 w 1325055"/>
              <a:gd name="connsiteY0" fmla="*/ 72210 h 477031"/>
              <a:gd name="connsiteX1" fmla="*/ 140171 w 1325055"/>
              <a:gd name="connsiteY1" fmla="*/ 21 h 477031"/>
              <a:gd name="connsiteX2" fmla="*/ 31010 w 1325055"/>
              <a:gd name="connsiteY2" fmla="*/ 76398 h 477031"/>
              <a:gd name="connsiteX3" fmla="*/ 50240 w 1325055"/>
              <a:gd name="connsiteY3" fmla="*/ 228446 h 477031"/>
              <a:gd name="connsiteX4" fmla="*/ 573307 w 1325055"/>
              <a:gd name="connsiteY4" fmla="*/ 393052 h 477031"/>
              <a:gd name="connsiteX5" fmla="*/ 1070613 w 1325055"/>
              <a:gd name="connsiteY5" fmla="*/ 449200 h 477031"/>
              <a:gd name="connsiteX6" fmla="*/ 1295202 w 1325055"/>
              <a:gd name="connsiteY6" fmla="*/ 465242 h 477031"/>
              <a:gd name="connsiteX7" fmla="*/ 1295202 w 1325055"/>
              <a:gd name="connsiteY7" fmla="*/ 272736 h 477031"/>
              <a:gd name="connsiteX8" fmla="*/ 1042540 w 1325055"/>
              <a:gd name="connsiteY8" fmla="*/ 140389 h 477031"/>
              <a:gd name="connsiteX9" fmla="*/ 793886 w 1325055"/>
              <a:gd name="connsiteY9" fmla="*/ 72210 h 477031"/>
              <a:gd name="connsiteX0" fmla="*/ 793886 w 1350852"/>
              <a:gd name="connsiteY0" fmla="*/ 72210 h 449257"/>
              <a:gd name="connsiteX1" fmla="*/ 140171 w 1350852"/>
              <a:gd name="connsiteY1" fmla="*/ 21 h 449257"/>
              <a:gd name="connsiteX2" fmla="*/ 31010 w 1350852"/>
              <a:gd name="connsiteY2" fmla="*/ 76398 h 449257"/>
              <a:gd name="connsiteX3" fmla="*/ 50240 w 1350852"/>
              <a:gd name="connsiteY3" fmla="*/ 228446 h 449257"/>
              <a:gd name="connsiteX4" fmla="*/ 573307 w 1350852"/>
              <a:gd name="connsiteY4" fmla="*/ 393052 h 449257"/>
              <a:gd name="connsiteX5" fmla="*/ 1070613 w 1350852"/>
              <a:gd name="connsiteY5" fmla="*/ 449200 h 449257"/>
              <a:gd name="connsiteX6" fmla="*/ 1333320 w 1350852"/>
              <a:gd name="connsiteY6" fmla="*/ 385264 h 449257"/>
              <a:gd name="connsiteX7" fmla="*/ 1295202 w 1350852"/>
              <a:gd name="connsiteY7" fmla="*/ 272736 h 449257"/>
              <a:gd name="connsiteX8" fmla="*/ 1042540 w 1350852"/>
              <a:gd name="connsiteY8" fmla="*/ 140389 h 449257"/>
              <a:gd name="connsiteX9" fmla="*/ 793886 w 1350852"/>
              <a:gd name="connsiteY9" fmla="*/ 72210 h 44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0852" h="449257">
                <a:moveTo>
                  <a:pt x="793886" y="72210"/>
                </a:moveTo>
                <a:cubicBezTo>
                  <a:pt x="633465" y="16063"/>
                  <a:pt x="267317" y="-677"/>
                  <a:pt x="140171" y="21"/>
                </a:cubicBezTo>
                <a:cubicBezTo>
                  <a:pt x="13025" y="719"/>
                  <a:pt x="45998" y="38327"/>
                  <a:pt x="31010" y="76398"/>
                </a:cubicBezTo>
                <a:cubicBezTo>
                  <a:pt x="16022" y="114469"/>
                  <a:pt x="-40143" y="175670"/>
                  <a:pt x="50240" y="228446"/>
                </a:cubicBezTo>
                <a:cubicBezTo>
                  <a:pt x="140623" y="281222"/>
                  <a:pt x="403245" y="356260"/>
                  <a:pt x="573307" y="393052"/>
                </a:cubicBezTo>
                <a:cubicBezTo>
                  <a:pt x="743369" y="429844"/>
                  <a:pt x="943944" y="450498"/>
                  <a:pt x="1070613" y="449200"/>
                </a:cubicBezTo>
                <a:cubicBezTo>
                  <a:pt x="1197282" y="447902"/>
                  <a:pt x="1295889" y="414675"/>
                  <a:pt x="1333320" y="385264"/>
                </a:cubicBezTo>
                <a:cubicBezTo>
                  <a:pt x="1370752" y="355853"/>
                  <a:pt x="1343665" y="313549"/>
                  <a:pt x="1295202" y="272736"/>
                </a:cubicBezTo>
                <a:cubicBezTo>
                  <a:pt x="1246739" y="231923"/>
                  <a:pt x="1194940" y="176484"/>
                  <a:pt x="1042540" y="140389"/>
                </a:cubicBezTo>
                <a:lnTo>
                  <a:pt x="793886" y="72210"/>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B1D7EF25-D3F3-4C3B-9936-20C71EFCDB9A}"/>
              </a:ext>
            </a:extLst>
          </p:cNvPr>
          <p:cNvSpPr/>
          <p:nvPr/>
        </p:nvSpPr>
        <p:spPr>
          <a:xfrm rot="308998" flipH="1" flipV="1">
            <a:off x="21021219" y="7815797"/>
            <a:ext cx="1582147" cy="449300"/>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 name="connsiteX0" fmla="*/ 840759 w 1371928"/>
              <a:gd name="connsiteY0" fmla="*/ 72338 h 477159"/>
              <a:gd name="connsiteX1" fmla="*/ 187044 w 1371928"/>
              <a:gd name="connsiteY1" fmla="*/ 149 h 477159"/>
              <a:gd name="connsiteX2" fmla="*/ 6570 w 1371928"/>
              <a:gd name="connsiteY2" fmla="*/ 84369 h 477159"/>
              <a:gd name="connsiteX3" fmla="*/ 97113 w 1371928"/>
              <a:gd name="connsiteY3" fmla="*/ 228574 h 477159"/>
              <a:gd name="connsiteX4" fmla="*/ 620180 w 1371928"/>
              <a:gd name="connsiteY4" fmla="*/ 393180 h 477159"/>
              <a:gd name="connsiteX5" fmla="*/ 1117486 w 1371928"/>
              <a:gd name="connsiteY5" fmla="*/ 449328 h 477159"/>
              <a:gd name="connsiteX6" fmla="*/ 1342075 w 1371928"/>
              <a:gd name="connsiteY6" fmla="*/ 465370 h 477159"/>
              <a:gd name="connsiteX7" fmla="*/ 1342075 w 1371928"/>
              <a:gd name="connsiteY7" fmla="*/ 272864 h 477159"/>
              <a:gd name="connsiteX8" fmla="*/ 1089413 w 1371928"/>
              <a:gd name="connsiteY8" fmla="*/ 140517 h 477159"/>
              <a:gd name="connsiteX9" fmla="*/ 840759 w 1371928"/>
              <a:gd name="connsiteY9" fmla="*/ 72338 h 477159"/>
              <a:gd name="connsiteX0" fmla="*/ 793886 w 1325055"/>
              <a:gd name="connsiteY0" fmla="*/ 72210 h 477031"/>
              <a:gd name="connsiteX1" fmla="*/ 140171 w 1325055"/>
              <a:gd name="connsiteY1" fmla="*/ 21 h 477031"/>
              <a:gd name="connsiteX2" fmla="*/ 31010 w 1325055"/>
              <a:gd name="connsiteY2" fmla="*/ 76398 h 477031"/>
              <a:gd name="connsiteX3" fmla="*/ 50240 w 1325055"/>
              <a:gd name="connsiteY3" fmla="*/ 228446 h 477031"/>
              <a:gd name="connsiteX4" fmla="*/ 573307 w 1325055"/>
              <a:gd name="connsiteY4" fmla="*/ 393052 h 477031"/>
              <a:gd name="connsiteX5" fmla="*/ 1070613 w 1325055"/>
              <a:gd name="connsiteY5" fmla="*/ 449200 h 477031"/>
              <a:gd name="connsiteX6" fmla="*/ 1295202 w 1325055"/>
              <a:gd name="connsiteY6" fmla="*/ 465242 h 477031"/>
              <a:gd name="connsiteX7" fmla="*/ 1295202 w 1325055"/>
              <a:gd name="connsiteY7" fmla="*/ 272736 h 477031"/>
              <a:gd name="connsiteX8" fmla="*/ 1042540 w 1325055"/>
              <a:gd name="connsiteY8" fmla="*/ 140389 h 477031"/>
              <a:gd name="connsiteX9" fmla="*/ 793886 w 1325055"/>
              <a:gd name="connsiteY9" fmla="*/ 72210 h 477031"/>
              <a:gd name="connsiteX0" fmla="*/ 793886 w 1350852"/>
              <a:gd name="connsiteY0" fmla="*/ 72210 h 449257"/>
              <a:gd name="connsiteX1" fmla="*/ 140171 w 1350852"/>
              <a:gd name="connsiteY1" fmla="*/ 21 h 449257"/>
              <a:gd name="connsiteX2" fmla="*/ 31010 w 1350852"/>
              <a:gd name="connsiteY2" fmla="*/ 76398 h 449257"/>
              <a:gd name="connsiteX3" fmla="*/ 50240 w 1350852"/>
              <a:gd name="connsiteY3" fmla="*/ 228446 h 449257"/>
              <a:gd name="connsiteX4" fmla="*/ 573307 w 1350852"/>
              <a:gd name="connsiteY4" fmla="*/ 393052 h 449257"/>
              <a:gd name="connsiteX5" fmla="*/ 1070613 w 1350852"/>
              <a:gd name="connsiteY5" fmla="*/ 449200 h 449257"/>
              <a:gd name="connsiteX6" fmla="*/ 1333320 w 1350852"/>
              <a:gd name="connsiteY6" fmla="*/ 385264 h 449257"/>
              <a:gd name="connsiteX7" fmla="*/ 1295202 w 1350852"/>
              <a:gd name="connsiteY7" fmla="*/ 272736 h 449257"/>
              <a:gd name="connsiteX8" fmla="*/ 1042540 w 1350852"/>
              <a:gd name="connsiteY8" fmla="*/ 140389 h 449257"/>
              <a:gd name="connsiteX9" fmla="*/ 793886 w 1350852"/>
              <a:gd name="connsiteY9" fmla="*/ 72210 h 449257"/>
              <a:gd name="connsiteX0" fmla="*/ 804947 w 1361913"/>
              <a:gd name="connsiteY0" fmla="*/ 72253 h 449300"/>
              <a:gd name="connsiteX1" fmla="*/ 151232 w 1361913"/>
              <a:gd name="connsiteY1" fmla="*/ 64 h 449300"/>
              <a:gd name="connsiteX2" fmla="*/ 20443 w 1361913"/>
              <a:gd name="connsiteY2" fmla="*/ 79913 h 449300"/>
              <a:gd name="connsiteX3" fmla="*/ 61301 w 1361913"/>
              <a:gd name="connsiteY3" fmla="*/ 228489 h 449300"/>
              <a:gd name="connsiteX4" fmla="*/ 584368 w 1361913"/>
              <a:gd name="connsiteY4" fmla="*/ 393095 h 449300"/>
              <a:gd name="connsiteX5" fmla="*/ 1081674 w 1361913"/>
              <a:gd name="connsiteY5" fmla="*/ 449243 h 449300"/>
              <a:gd name="connsiteX6" fmla="*/ 1344381 w 1361913"/>
              <a:gd name="connsiteY6" fmla="*/ 385307 h 449300"/>
              <a:gd name="connsiteX7" fmla="*/ 1306263 w 1361913"/>
              <a:gd name="connsiteY7" fmla="*/ 272779 h 449300"/>
              <a:gd name="connsiteX8" fmla="*/ 1053601 w 1361913"/>
              <a:gd name="connsiteY8" fmla="*/ 140432 h 449300"/>
              <a:gd name="connsiteX9" fmla="*/ 804947 w 1361913"/>
              <a:gd name="connsiteY9" fmla="*/ 72253 h 44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1913" h="449300">
                <a:moveTo>
                  <a:pt x="804947" y="72253"/>
                </a:moveTo>
                <a:cubicBezTo>
                  <a:pt x="644526" y="16106"/>
                  <a:pt x="281983" y="-1213"/>
                  <a:pt x="151232" y="64"/>
                </a:cubicBezTo>
                <a:cubicBezTo>
                  <a:pt x="20481" y="1341"/>
                  <a:pt x="35431" y="41842"/>
                  <a:pt x="20443" y="79913"/>
                </a:cubicBezTo>
                <a:cubicBezTo>
                  <a:pt x="5455" y="117984"/>
                  <a:pt x="-32687" y="176292"/>
                  <a:pt x="61301" y="228489"/>
                </a:cubicBezTo>
                <a:cubicBezTo>
                  <a:pt x="155289" y="280686"/>
                  <a:pt x="414306" y="356303"/>
                  <a:pt x="584368" y="393095"/>
                </a:cubicBezTo>
                <a:cubicBezTo>
                  <a:pt x="754430" y="429887"/>
                  <a:pt x="955005" y="450541"/>
                  <a:pt x="1081674" y="449243"/>
                </a:cubicBezTo>
                <a:cubicBezTo>
                  <a:pt x="1208343" y="447945"/>
                  <a:pt x="1306950" y="414718"/>
                  <a:pt x="1344381" y="385307"/>
                </a:cubicBezTo>
                <a:cubicBezTo>
                  <a:pt x="1381813" y="355896"/>
                  <a:pt x="1354726" y="313592"/>
                  <a:pt x="1306263" y="272779"/>
                </a:cubicBezTo>
                <a:cubicBezTo>
                  <a:pt x="1257800" y="231966"/>
                  <a:pt x="1206001" y="176527"/>
                  <a:pt x="1053601" y="140432"/>
                </a:cubicBezTo>
                <a:lnTo>
                  <a:pt x="804947" y="72253"/>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4F66FB5C-8FBE-4E3C-98C3-617A512CFB9C}"/>
              </a:ext>
            </a:extLst>
          </p:cNvPr>
          <p:cNvSpPr/>
          <p:nvPr/>
        </p:nvSpPr>
        <p:spPr>
          <a:xfrm rot="1257766" flipV="1">
            <a:off x="19642902" y="7801868"/>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AB414F80-5A0B-4B93-B3C8-1925764C2738}"/>
              </a:ext>
            </a:extLst>
          </p:cNvPr>
          <p:cNvSpPr/>
          <p:nvPr/>
        </p:nvSpPr>
        <p:spPr>
          <a:xfrm>
            <a:off x="18114301" y="7218335"/>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6C79D4DC-A839-4218-90FA-F67FDE8A5598}"/>
              </a:ext>
            </a:extLst>
          </p:cNvPr>
          <p:cNvSpPr/>
          <p:nvPr/>
        </p:nvSpPr>
        <p:spPr>
          <a:xfrm>
            <a:off x="7800521" y="6150208"/>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386DE36C-B60E-4536-9A0A-B51E50E185C8}"/>
              </a:ext>
            </a:extLst>
          </p:cNvPr>
          <p:cNvSpPr/>
          <p:nvPr/>
        </p:nvSpPr>
        <p:spPr>
          <a:xfrm rot="1907698" flipV="1">
            <a:off x="6357893" y="5305175"/>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C4D3066F-A37C-47BF-8989-54E4E57F2371}"/>
              </a:ext>
            </a:extLst>
          </p:cNvPr>
          <p:cNvSpPr/>
          <p:nvPr/>
        </p:nvSpPr>
        <p:spPr>
          <a:xfrm rot="1217307" flipH="1">
            <a:off x="5099283" y="5609256"/>
            <a:ext cx="1350852" cy="449257"/>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 name="connsiteX0" fmla="*/ 840759 w 1371928"/>
              <a:gd name="connsiteY0" fmla="*/ 72338 h 477159"/>
              <a:gd name="connsiteX1" fmla="*/ 187044 w 1371928"/>
              <a:gd name="connsiteY1" fmla="*/ 149 h 477159"/>
              <a:gd name="connsiteX2" fmla="*/ 6570 w 1371928"/>
              <a:gd name="connsiteY2" fmla="*/ 84369 h 477159"/>
              <a:gd name="connsiteX3" fmla="*/ 97113 w 1371928"/>
              <a:gd name="connsiteY3" fmla="*/ 228574 h 477159"/>
              <a:gd name="connsiteX4" fmla="*/ 620180 w 1371928"/>
              <a:gd name="connsiteY4" fmla="*/ 393180 h 477159"/>
              <a:gd name="connsiteX5" fmla="*/ 1117486 w 1371928"/>
              <a:gd name="connsiteY5" fmla="*/ 449328 h 477159"/>
              <a:gd name="connsiteX6" fmla="*/ 1342075 w 1371928"/>
              <a:gd name="connsiteY6" fmla="*/ 465370 h 477159"/>
              <a:gd name="connsiteX7" fmla="*/ 1342075 w 1371928"/>
              <a:gd name="connsiteY7" fmla="*/ 272864 h 477159"/>
              <a:gd name="connsiteX8" fmla="*/ 1089413 w 1371928"/>
              <a:gd name="connsiteY8" fmla="*/ 140517 h 477159"/>
              <a:gd name="connsiteX9" fmla="*/ 840759 w 1371928"/>
              <a:gd name="connsiteY9" fmla="*/ 72338 h 477159"/>
              <a:gd name="connsiteX0" fmla="*/ 793886 w 1325055"/>
              <a:gd name="connsiteY0" fmla="*/ 72210 h 477031"/>
              <a:gd name="connsiteX1" fmla="*/ 140171 w 1325055"/>
              <a:gd name="connsiteY1" fmla="*/ 21 h 477031"/>
              <a:gd name="connsiteX2" fmla="*/ 31010 w 1325055"/>
              <a:gd name="connsiteY2" fmla="*/ 76398 h 477031"/>
              <a:gd name="connsiteX3" fmla="*/ 50240 w 1325055"/>
              <a:gd name="connsiteY3" fmla="*/ 228446 h 477031"/>
              <a:gd name="connsiteX4" fmla="*/ 573307 w 1325055"/>
              <a:gd name="connsiteY4" fmla="*/ 393052 h 477031"/>
              <a:gd name="connsiteX5" fmla="*/ 1070613 w 1325055"/>
              <a:gd name="connsiteY5" fmla="*/ 449200 h 477031"/>
              <a:gd name="connsiteX6" fmla="*/ 1295202 w 1325055"/>
              <a:gd name="connsiteY6" fmla="*/ 465242 h 477031"/>
              <a:gd name="connsiteX7" fmla="*/ 1295202 w 1325055"/>
              <a:gd name="connsiteY7" fmla="*/ 272736 h 477031"/>
              <a:gd name="connsiteX8" fmla="*/ 1042540 w 1325055"/>
              <a:gd name="connsiteY8" fmla="*/ 140389 h 477031"/>
              <a:gd name="connsiteX9" fmla="*/ 793886 w 1325055"/>
              <a:gd name="connsiteY9" fmla="*/ 72210 h 477031"/>
              <a:gd name="connsiteX0" fmla="*/ 793886 w 1350852"/>
              <a:gd name="connsiteY0" fmla="*/ 72210 h 449257"/>
              <a:gd name="connsiteX1" fmla="*/ 140171 w 1350852"/>
              <a:gd name="connsiteY1" fmla="*/ 21 h 449257"/>
              <a:gd name="connsiteX2" fmla="*/ 31010 w 1350852"/>
              <a:gd name="connsiteY2" fmla="*/ 76398 h 449257"/>
              <a:gd name="connsiteX3" fmla="*/ 50240 w 1350852"/>
              <a:gd name="connsiteY3" fmla="*/ 228446 h 449257"/>
              <a:gd name="connsiteX4" fmla="*/ 573307 w 1350852"/>
              <a:gd name="connsiteY4" fmla="*/ 393052 h 449257"/>
              <a:gd name="connsiteX5" fmla="*/ 1070613 w 1350852"/>
              <a:gd name="connsiteY5" fmla="*/ 449200 h 449257"/>
              <a:gd name="connsiteX6" fmla="*/ 1333320 w 1350852"/>
              <a:gd name="connsiteY6" fmla="*/ 385264 h 449257"/>
              <a:gd name="connsiteX7" fmla="*/ 1295202 w 1350852"/>
              <a:gd name="connsiteY7" fmla="*/ 272736 h 449257"/>
              <a:gd name="connsiteX8" fmla="*/ 1042540 w 1350852"/>
              <a:gd name="connsiteY8" fmla="*/ 140389 h 449257"/>
              <a:gd name="connsiteX9" fmla="*/ 793886 w 1350852"/>
              <a:gd name="connsiteY9" fmla="*/ 72210 h 44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0852" h="449257">
                <a:moveTo>
                  <a:pt x="793886" y="72210"/>
                </a:moveTo>
                <a:cubicBezTo>
                  <a:pt x="633465" y="16063"/>
                  <a:pt x="267317" y="-677"/>
                  <a:pt x="140171" y="21"/>
                </a:cubicBezTo>
                <a:cubicBezTo>
                  <a:pt x="13025" y="719"/>
                  <a:pt x="45998" y="38327"/>
                  <a:pt x="31010" y="76398"/>
                </a:cubicBezTo>
                <a:cubicBezTo>
                  <a:pt x="16022" y="114469"/>
                  <a:pt x="-40143" y="175670"/>
                  <a:pt x="50240" y="228446"/>
                </a:cubicBezTo>
                <a:cubicBezTo>
                  <a:pt x="140623" y="281222"/>
                  <a:pt x="403245" y="356260"/>
                  <a:pt x="573307" y="393052"/>
                </a:cubicBezTo>
                <a:cubicBezTo>
                  <a:pt x="743369" y="429844"/>
                  <a:pt x="943944" y="450498"/>
                  <a:pt x="1070613" y="449200"/>
                </a:cubicBezTo>
                <a:cubicBezTo>
                  <a:pt x="1197282" y="447902"/>
                  <a:pt x="1295889" y="414675"/>
                  <a:pt x="1333320" y="385264"/>
                </a:cubicBezTo>
                <a:cubicBezTo>
                  <a:pt x="1370752" y="355853"/>
                  <a:pt x="1343665" y="313549"/>
                  <a:pt x="1295202" y="272736"/>
                </a:cubicBezTo>
                <a:cubicBezTo>
                  <a:pt x="1246739" y="231923"/>
                  <a:pt x="1194940" y="176484"/>
                  <a:pt x="1042540" y="140389"/>
                </a:cubicBezTo>
                <a:lnTo>
                  <a:pt x="793886" y="72210"/>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F2773277-1C8C-4945-96E1-CADBB04B8ECF}"/>
              </a:ext>
            </a:extLst>
          </p:cNvPr>
          <p:cNvSpPr/>
          <p:nvPr/>
        </p:nvSpPr>
        <p:spPr>
          <a:xfrm rot="308998" flipH="1" flipV="1">
            <a:off x="3930696" y="4878300"/>
            <a:ext cx="1582147" cy="449300"/>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 name="connsiteX0" fmla="*/ 840759 w 1371928"/>
              <a:gd name="connsiteY0" fmla="*/ 72338 h 477159"/>
              <a:gd name="connsiteX1" fmla="*/ 187044 w 1371928"/>
              <a:gd name="connsiteY1" fmla="*/ 149 h 477159"/>
              <a:gd name="connsiteX2" fmla="*/ 6570 w 1371928"/>
              <a:gd name="connsiteY2" fmla="*/ 84369 h 477159"/>
              <a:gd name="connsiteX3" fmla="*/ 97113 w 1371928"/>
              <a:gd name="connsiteY3" fmla="*/ 228574 h 477159"/>
              <a:gd name="connsiteX4" fmla="*/ 620180 w 1371928"/>
              <a:gd name="connsiteY4" fmla="*/ 393180 h 477159"/>
              <a:gd name="connsiteX5" fmla="*/ 1117486 w 1371928"/>
              <a:gd name="connsiteY5" fmla="*/ 449328 h 477159"/>
              <a:gd name="connsiteX6" fmla="*/ 1342075 w 1371928"/>
              <a:gd name="connsiteY6" fmla="*/ 465370 h 477159"/>
              <a:gd name="connsiteX7" fmla="*/ 1342075 w 1371928"/>
              <a:gd name="connsiteY7" fmla="*/ 272864 h 477159"/>
              <a:gd name="connsiteX8" fmla="*/ 1089413 w 1371928"/>
              <a:gd name="connsiteY8" fmla="*/ 140517 h 477159"/>
              <a:gd name="connsiteX9" fmla="*/ 840759 w 1371928"/>
              <a:gd name="connsiteY9" fmla="*/ 72338 h 477159"/>
              <a:gd name="connsiteX0" fmla="*/ 793886 w 1325055"/>
              <a:gd name="connsiteY0" fmla="*/ 72210 h 477031"/>
              <a:gd name="connsiteX1" fmla="*/ 140171 w 1325055"/>
              <a:gd name="connsiteY1" fmla="*/ 21 h 477031"/>
              <a:gd name="connsiteX2" fmla="*/ 31010 w 1325055"/>
              <a:gd name="connsiteY2" fmla="*/ 76398 h 477031"/>
              <a:gd name="connsiteX3" fmla="*/ 50240 w 1325055"/>
              <a:gd name="connsiteY3" fmla="*/ 228446 h 477031"/>
              <a:gd name="connsiteX4" fmla="*/ 573307 w 1325055"/>
              <a:gd name="connsiteY4" fmla="*/ 393052 h 477031"/>
              <a:gd name="connsiteX5" fmla="*/ 1070613 w 1325055"/>
              <a:gd name="connsiteY5" fmla="*/ 449200 h 477031"/>
              <a:gd name="connsiteX6" fmla="*/ 1295202 w 1325055"/>
              <a:gd name="connsiteY6" fmla="*/ 465242 h 477031"/>
              <a:gd name="connsiteX7" fmla="*/ 1295202 w 1325055"/>
              <a:gd name="connsiteY7" fmla="*/ 272736 h 477031"/>
              <a:gd name="connsiteX8" fmla="*/ 1042540 w 1325055"/>
              <a:gd name="connsiteY8" fmla="*/ 140389 h 477031"/>
              <a:gd name="connsiteX9" fmla="*/ 793886 w 1325055"/>
              <a:gd name="connsiteY9" fmla="*/ 72210 h 477031"/>
              <a:gd name="connsiteX0" fmla="*/ 793886 w 1350852"/>
              <a:gd name="connsiteY0" fmla="*/ 72210 h 449257"/>
              <a:gd name="connsiteX1" fmla="*/ 140171 w 1350852"/>
              <a:gd name="connsiteY1" fmla="*/ 21 h 449257"/>
              <a:gd name="connsiteX2" fmla="*/ 31010 w 1350852"/>
              <a:gd name="connsiteY2" fmla="*/ 76398 h 449257"/>
              <a:gd name="connsiteX3" fmla="*/ 50240 w 1350852"/>
              <a:gd name="connsiteY3" fmla="*/ 228446 h 449257"/>
              <a:gd name="connsiteX4" fmla="*/ 573307 w 1350852"/>
              <a:gd name="connsiteY4" fmla="*/ 393052 h 449257"/>
              <a:gd name="connsiteX5" fmla="*/ 1070613 w 1350852"/>
              <a:gd name="connsiteY5" fmla="*/ 449200 h 449257"/>
              <a:gd name="connsiteX6" fmla="*/ 1333320 w 1350852"/>
              <a:gd name="connsiteY6" fmla="*/ 385264 h 449257"/>
              <a:gd name="connsiteX7" fmla="*/ 1295202 w 1350852"/>
              <a:gd name="connsiteY7" fmla="*/ 272736 h 449257"/>
              <a:gd name="connsiteX8" fmla="*/ 1042540 w 1350852"/>
              <a:gd name="connsiteY8" fmla="*/ 140389 h 449257"/>
              <a:gd name="connsiteX9" fmla="*/ 793886 w 1350852"/>
              <a:gd name="connsiteY9" fmla="*/ 72210 h 449257"/>
              <a:gd name="connsiteX0" fmla="*/ 804947 w 1361913"/>
              <a:gd name="connsiteY0" fmla="*/ 72253 h 449300"/>
              <a:gd name="connsiteX1" fmla="*/ 151232 w 1361913"/>
              <a:gd name="connsiteY1" fmla="*/ 64 h 449300"/>
              <a:gd name="connsiteX2" fmla="*/ 20443 w 1361913"/>
              <a:gd name="connsiteY2" fmla="*/ 79913 h 449300"/>
              <a:gd name="connsiteX3" fmla="*/ 61301 w 1361913"/>
              <a:gd name="connsiteY3" fmla="*/ 228489 h 449300"/>
              <a:gd name="connsiteX4" fmla="*/ 584368 w 1361913"/>
              <a:gd name="connsiteY4" fmla="*/ 393095 h 449300"/>
              <a:gd name="connsiteX5" fmla="*/ 1081674 w 1361913"/>
              <a:gd name="connsiteY5" fmla="*/ 449243 h 449300"/>
              <a:gd name="connsiteX6" fmla="*/ 1344381 w 1361913"/>
              <a:gd name="connsiteY6" fmla="*/ 385307 h 449300"/>
              <a:gd name="connsiteX7" fmla="*/ 1306263 w 1361913"/>
              <a:gd name="connsiteY7" fmla="*/ 272779 h 449300"/>
              <a:gd name="connsiteX8" fmla="*/ 1053601 w 1361913"/>
              <a:gd name="connsiteY8" fmla="*/ 140432 h 449300"/>
              <a:gd name="connsiteX9" fmla="*/ 804947 w 1361913"/>
              <a:gd name="connsiteY9" fmla="*/ 72253 h 449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1913" h="449300">
                <a:moveTo>
                  <a:pt x="804947" y="72253"/>
                </a:moveTo>
                <a:cubicBezTo>
                  <a:pt x="644526" y="16106"/>
                  <a:pt x="281983" y="-1213"/>
                  <a:pt x="151232" y="64"/>
                </a:cubicBezTo>
                <a:cubicBezTo>
                  <a:pt x="20481" y="1341"/>
                  <a:pt x="35431" y="41842"/>
                  <a:pt x="20443" y="79913"/>
                </a:cubicBezTo>
                <a:cubicBezTo>
                  <a:pt x="5455" y="117984"/>
                  <a:pt x="-32687" y="176292"/>
                  <a:pt x="61301" y="228489"/>
                </a:cubicBezTo>
                <a:cubicBezTo>
                  <a:pt x="155289" y="280686"/>
                  <a:pt x="414306" y="356303"/>
                  <a:pt x="584368" y="393095"/>
                </a:cubicBezTo>
                <a:cubicBezTo>
                  <a:pt x="754430" y="429887"/>
                  <a:pt x="955005" y="450541"/>
                  <a:pt x="1081674" y="449243"/>
                </a:cubicBezTo>
                <a:cubicBezTo>
                  <a:pt x="1208343" y="447945"/>
                  <a:pt x="1306950" y="414718"/>
                  <a:pt x="1344381" y="385307"/>
                </a:cubicBezTo>
                <a:cubicBezTo>
                  <a:pt x="1381813" y="355896"/>
                  <a:pt x="1354726" y="313592"/>
                  <a:pt x="1306263" y="272779"/>
                </a:cubicBezTo>
                <a:cubicBezTo>
                  <a:pt x="1257800" y="231966"/>
                  <a:pt x="1206001" y="176527"/>
                  <a:pt x="1053601" y="140432"/>
                </a:cubicBezTo>
                <a:lnTo>
                  <a:pt x="804947" y="72253"/>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C4107990-B0EE-4378-BDF6-716A3548ED24}"/>
              </a:ext>
            </a:extLst>
          </p:cNvPr>
          <p:cNvSpPr/>
          <p:nvPr/>
        </p:nvSpPr>
        <p:spPr>
          <a:xfrm rot="1257766" flipV="1">
            <a:off x="2552379" y="4864371"/>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2C0C100D-0D59-4945-9817-6A1EB5632AB0}"/>
              </a:ext>
            </a:extLst>
          </p:cNvPr>
          <p:cNvSpPr/>
          <p:nvPr/>
        </p:nvSpPr>
        <p:spPr>
          <a:xfrm>
            <a:off x="1023778" y="4280838"/>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D2993302-BF85-4D14-B29D-5DDBCAC240E0}"/>
              </a:ext>
            </a:extLst>
          </p:cNvPr>
          <p:cNvSpPr/>
          <p:nvPr/>
        </p:nvSpPr>
        <p:spPr>
          <a:xfrm rot="1257766" flipV="1">
            <a:off x="10615502" y="6677463"/>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7F5C1A10-6C42-46A2-AC1D-F0B6E568A032}"/>
              </a:ext>
            </a:extLst>
          </p:cNvPr>
          <p:cNvSpPr/>
          <p:nvPr/>
        </p:nvSpPr>
        <p:spPr>
          <a:xfrm>
            <a:off x="9086901" y="6093930"/>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9" name="Group 48">
            <a:extLst>
              <a:ext uri="{FF2B5EF4-FFF2-40B4-BE49-F238E27FC236}">
                <a16:creationId xmlns:a16="http://schemas.microsoft.com/office/drawing/2014/main" id="{A1F01003-ECB2-4738-86A9-04D222F56475}"/>
              </a:ext>
            </a:extLst>
          </p:cNvPr>
          <p:cNvGrpSpPr/>
          <p:nvPr/>
        </p:nvGrpSpPr>
        <p:grpSpPr>
          <a:xfrm>
            <a:off x="13867029" y="5172974"/>
            <a:ext cx="3214079" cy="594190"/>
            <a:chOff x="13867029" y="5172974"/>
            <a:chExt cx="3214079" cy="594190"/>
          </a:xfrm>
        </p:grpSpPr>
        <p:sp>
          <p:nvSpPr>
            <p:cNvPr id="33" name="Oval 32">
              <a:extLst>
                <a:ext uri="{FF2B5EF4-FFF2-40B4-BE49-F238E27FC236}">
                  <a16:creationId xmlns:a16="http://schemas.microsoft.com/office/drawing/2014/main" id="{80C19FD2-EE47-44EA-BF43-451CA08BD4BB}"/>
                </a:ext>
              </a:extLst>
            </p:cNvPr>
            <p:cNvSpPr/>
            <p:nvPr/>
          </p:nvSpPr>
          <p:spPr>
            <a:xfrm>
              <a:off x="13867029"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Oval 33">
              <a:extLst>
                <a:ext uri="{FF2B5EF4-FFF2-40B4-BE49-F238E27FC236}">
                  <a16:creationId xmlns:a16="http://schemas.microsoft.com/office/drawing/2014/main" id="{98CECC8F-5A16-4CC9-913D-1D42DBBD34BB}"/>
                </a:ext>
              </a:extLst>
            </p:cNvPr>
            <p:cNvSpPr/>
            <p:nvPr/>
          </p:nvSpPr>
          <p:spPr>
            <a:xfrm>
              <a:off x="14118321"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Oval 34">
              <a:extLst>
                <a:ext uri="{FF2B5EF4-FFF2-40B4-BE49-F238E27FC236}">
                  <a16:creationId xmlns:a16="http://schemas.microsoft.com/office/drawing/2014/main" id="{23897F78-2FD2-4762-B42C-35835D335241}"/>
                </a:ext>
              </a:extLst>
            </p:cNvPr>
            <p:cNvSpPr/>
            <p:nvPr/>
          </p:nvSpPr>
          <p:spPr>
            <a:xfrm>
              <a:off x="14369613" y="5242077"/>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Oval 35">
              <a:extLst>
                <a:ext uri="{FF2B5EF4-FFF2-40B4-BE49-F238E27FC236}">
                  <a16:creationId xmlns:a16="http://schemas.microsoft.com/office/drawing/2014/main" id="{A45BA25C-EF9E-4B81-A320-2B1FAAB88F3F}"/>
                </a:ext>
              </a:extLst>
            </p:cNvPr>
            <p:cNvSpPr/>
            <p:nvPr/>
          </p:nvSpPr>
          <p:spPr>
            <a:xfrm>
              <a:off x="14620802" y="526526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891B5F7F-D29B-47D0-9EAE-DDBD7071205F}"/>
                </a:ext>
              </a:extLst>
            </p:cNvPr>
            <p:cNvSpPr/>
            <p:nvPr/>
          </p:nvSpPr>
          <p:spPr>
            <a:xfrm>
              <a:off x="14926446" y="537661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F03A620A-27C9-4305-8B06-B7E00894D6C4}"/>
                </a:ext>
              </a:extLst>
            </p:cNvPr>
            <p:cNvSpPr/>
            <p:nvPr/>
          </p:nvSpPr>
          <p:spPr>
            <a:xfrm>
              <a:off x="15264474" y="532552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497DA9BE-AD47-462D-810D-0F49187B06E9}"/>
                </a:ext>
              </a:extLst>
            </p:cNvPr>
            <p:cNvSpPr/>
            <p:nvPr/>
          </p:nvSpPr>
          <p:spPr>
            <a:xfrm>
              <a:off x="15557399"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Oval 39">
              <a:extLst>
                <a:ext uri="{FF2B5EF4-FFF2-40B4-BE49-F238E27FC236}">
                  <a16:creationId xmlns:a16="http://schemas.microsoft.com/office/drawing/2014/main" id="{BECEF450-D9E3-4251-9903-F6D0DB8BB47C}"/>
                </a:ext>
              </a:extLst>
            </p:cNvPr>
            <p:cNvSpPr/>
            <p:nvPr/>
          </p:nvSpPr>
          <p:spPr>
            <a:xfrm>
              <a:off x="15808691"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Oval 40">
              <a:extLst>
                <a:ext uri="{FF2B5EF4-FFF2-40B4-BE49-F238E27FC236}">
                  <a16:creationId xmlns:a16="http://schemas.microsoft.com/office/drawing/2014/main" id="{94CF6CAD-FE24-4436-A2C5-99357BD22FEB}"/>
                </a:ext>
              </a:extLst>
            </p:cNvPr>
            <p:cNvSpPr/>
            <p:nvPr/>
          </p:nvSpPr>
          <p:spPr>
            <a:xfrm>
              <a:off x="16059983" y="541409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77B83FFE-0094-4DA4-A70C-BDAA296B79AB}"/>
                </a:ext>
              </a:extLst>
            </p:cNvPr>
            <p:cNvSpPr/>
            <p:nvPr/>
          </p:nvSpPr>
          <p:spPr>
            <a:xfrm>
              <a:off x="16311172" y="5437289"/>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Oval 42">
              <a:extLst>
                <a:ext uri="{FF2B5EF4-FFF2-40B4-BE49-F238E27FC236}">
                  <a16:creationId xmlns:a16="http://schemas.microsoft.com/office/drawing/2014/main" id="{0F4E8A3C-B8D7-4767-9978-533085A07DB1}"/>
                </a:ext>
              </a:extLst>
            </p:cNvPr>
            <p:cNvSpPr/>
            <p:nvPr/>
          </p:nvSpPr>
          <p:spPr>
            <a:xfrm>
              <a:off x="16616816" y="5548631"/>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Oval 43">
              <a:extLst>
                <a:ext uri="{FF2B5EF4-FFF2-40B4-BE49-F238E27FC236}">
                  <a16:creationId xmlns:a16="http://schemas.microsoft.com/office/drawing/2014/main" id="{EB98B599-DE02-4B58-A0A6-B534438BB093}"/>
                </a:ext>
              </a:extLst>
            </p:cNvPr>
            <p:cNvSpPr/>
            <p:nvPr/>
          </p:nvSpPr>
          <p:spPr>
            <a:xfrm>
              <a:off x="16950696" y="562147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6" name="Group 55">
            <a:extLst>
              <a:ext uri="{FF2B5EF4-FFF2-40B4-BE49-F238E27FC236}">
                <a16:creationId xmlns:a16="http://schemas.microsoft.com/office/drawing/2014/main" id="{70B82418-90EC-4DCC-A5C3-970948FA4D58}"/>
              </a:ext>
            </a:extLst>
          </p:cNvPr>
          <p:cNvGrpSpPr/>
          <p:nvPr/>
        </p:nvGrpSpPr>
        <p:grpSpPr>
          <a:xfrm>
            <a:off x="17233633" y="5694319"/>
            <a:ext cx="3121033" cy="933048"/>
            <a:chOff x="13867029" y="5172974"/>
            <a:chExt cx="3121033" cy="933048"/>
          </a:xfrm>
        </p:grpSpPr>
        <p:sp>
          <p:nvSpPr>
            <p:cNvPr id="57" name="Oval 56">
              <a:extLst>
                <a:ext uri="{FF2B5EF4-FFF2-40B4-BE49-F238E27FC236}">
                  <a16:creationId xmlns:a16="http://schemas.microsoft.com/office/drawing/2014/main" id="{0B716EB1-C0D0-44A9-93AC-AC2E3C5F9D60}"/>
                </a:ext>
              </a:extLst>
            </p:cNvPr>
            <p:cNvSpPr/>
            <p:nvPr/>
          </p:nvSpPr>
          <p:spPr>
            <a:xfrm>
              <a:off x="13867029"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8585BA3D-8750-4968-B633-91BC5BEA9431}"/>
                </a:ext>
              </a:extLst>
            </p:cNvPr>
            <p:cNvSpPr/>
            <p:nvPr/>
          </p:nvSpPr>
          <p:spPr>
            <a:xfrm>
              <a:off x="14118321"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081A7881-135B-48D7-9AF8-DB4286DBA820}"/>
                </a:ext>
              </a:extLst>
            </p:cNvPr>
            <p:cNvSpPr/>
            <p:nvPr/>
          </p:nvSpPr>
          <p:spPr>
            <a:xfrm>
              <a:off x="14369613" y="5242077"/>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DBE65632-8166-45E4-A049-216D7D1B72F7}"/>
                </a:ext>
              </a:extLst>
            </p:cNvPr>
            <p:cNvSpPr/>
            <p:nvPr/>
          </p:nvSpPr>
          <p:spPr>
            <a:xfrm>
              <a:off x="14620802" y="526526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A696B21C-3097-4C71-B8B7-21970A899448}"/>
                </a:ext>
              </a:extLst>
            </p:cNvPr>
            <p:cNvSpPr/>
            <p:nvPr/>
          </p:nvSpPr>
          <p:spPr>
            <a:xfrm>
              <a:off x="14926446" y="537661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AF977FE5-5E50-48B0-812C-B32A9A7BB0C2}"/>
                </a:ext>
              </a:extLst>
            </p:cNvPr>
            <p:cNvSpPr/>
            <p:nvPr/>
          </p:nvSpPr>
          <p:spPr>
            <a:xfrm>
              <a:off x="15260047" y="549974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Oval 62">
              <a:extLst>
                <a:ext uri="{FF2B5EF4-FFF2-40B4-BE49-F238E27FC236}">
                  <a16:creationId xmlns:a16="http://schemas.microsoft.com/office/drawing/2014/main" id="{91D37359-E87F-4588-884A-5A89272A9897}"/>
                </a:ext>
              </a:extLst>
            </p:cNvPr>
            <p:cNvSpPr/>
            <p:nvPr/>
          </p:nvSpPr>
          <p:spPr>
            <a:xfrm>
              <a:off x="15515246" y="5644123"/>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64" name="Oval 63">
              <a:extLst>
                <a:ext uri="{FF2B5EF4-FFF2-40B4-BE49-F238E27FC236}">
                  <a16:creationId xmlns:a16="http://schemas.microsoft.com/office/drawing/2014/main" id="{C7BD53C4-6CF7-415A-8529-0D36B296A7E8}"/>
                </a:ext>
              </a:extLst>
            </p:cNvPr>
            <p:cNvSpPr/>
            <p:nvPr/>
          </p:nvSpPr>
          <p:spPr>
            <a:xfrm>
              <a:off x="15770445" y="5708779"/>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28E30930-1784-40F9-9380-AF3F871F65D5}"/>
                </a:ext>
              </a:extLst>
            </p:cNvPr>
            <p:cNvSpPr/>
            <p:nvPr/>
          </p:nvSpPr>
          <p:spPr>
            <a:xfrm>
              <a:off x="16001651" y="5781207"/>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C29B8E7C-4B60-440D-BC71-4A7156EBDDA4}"/>
                </a:ext>
              </a:extLst>
            </p:cNvPr>
            <p:cNvSpPr/>
            <p:nvPr/>
          </p:nvSpPr>
          <p:spPr>
            <a:xfrm>
              <a:off x="16256850" y="581116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CC8DC4F3-1C64-4ED2-87C6-99C7D78D9E3C}"/>
                </a:ext>
              </a:extLst>
            </p:cNvPr>
            <p:cNvSpPr/>
            <p:nvPr/>
          </p:nvSpPr>
          <p:spPr>
            <a:xfrm>
              <a:off x="16557250" y="5926896"/>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Oval 67">
              <a:extLst>
                <a:ext uri="{FF2B5EF4-FFF2-40B4-BE49-F238E27FC236}">
                  <a16:creationId xmlns:a16="http://schemas.microsoft.com/office/drawing/2014/main" id="{D6678082-0BE5-4D67-B737-EAEF632F2D45}"/>
                </a:ext>
              </a:extLst>
            </p:cNvPr>
            <p:cNvSpPr/>
            <p:nvPr/>
          </p:nvSpPr>
          <p:spPr>
            <a:xfrm>
              <a:off x="16857650" y="5960333"/>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9" name="Group 68">
            <a:extLst>
              <a:ext uri="{FF2B5EF4-FFF2-40B4-BE49-F238E27FC236}">
                <a16:creationId xmlns:a16="http://schemas.microsoft.com/office/drawing/2014/main" id="{6C8623A1-B390-4B31-B267-A250722B6823}"/>
              </a:ext>
            </a:extLst>
          </p:cNvPr>
          <p:cNvGrpSpPr/>
          <p:nvPr/>
        </p:nvGrpSpPr>
        <p:grpSpPr>
          <a:xfrm>
            <a:off x="20546781" y="6599496"/>
            <a:ext cx="3260566" cy="410004"/>
            <a:chOff x="13867029" y="5172974"/>
            <a:chExt cx="3260566" cy="410004"/>
          </a:xfrm>
        </p:grpSpPr>
        <p:sp>
          <p:nvSpPr>
            <p:cNvPr id="70" name="Oval 69">
              <a:extLst>
                <a:ext uri="{FF2B5EF4-FFF2-40B4-BE49-F238E27FC236}">
                  <a16:creationId xmlns:a16="http://schemas.microsoft.com/office/drawing/2014/main" id="{650AFC2F-B897-4EE4-9C5C-B32B1C208555}"/>
                </a:ext>
              </a:extLst>
            </p:cNvPr>
            <p:cNvSpPr/>
            <p:nvPr/>
          </p:nvSpPr>
          <p:spPr>
            <a:xfrm>
              <a:off x="13867029"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FEF7614F-436F-458D-B81A-E378D2A6CFBD}"/>
                </a:ext>
              </a:extLst>
            </p:cNvPr>
            <p:cNvSpPr/>
            <p:nvPr/>
          </p:nvSpPr>
          <p:spPr>
            <a:xfrm>
              <a:off x="14118321"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Oval 71">
              <a:extLst>
                <a:ext uri="{FF2B5EF4-FFF2-40B4-BE49-F238E27FC236}">
                  <a16:creationId xmlns:a16="http://schemas.microsoft.com/office/drawing/2014/main" id="{77B139C2-AC82-4F50-8DF3-E91088292190}"/>
                </a:ext>
              </a:extLst>
            </p:cNvPr>
            <p:cNvSpPr/>
            <p:nvPr/>
          </p:nvSpPr>
          <p:spPr>
            <a:xfrm>
              <a:off x="14369613" y="5242077"/>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Oval 72">
              <a:extLst>
                <a:ext uri="{FF2B5EF4-FFF2-40B4-BE49-F238E27FC236}">
                  <a16:creationId xmlns:a16="http://schemas.microsoft.com/office/drawing/2014/main" id="{52DFFAA9-57A3-48F1-A94C-7B8FA7894603}"/>
                </a:ext>
              </a:extLst>
            </p:cNvPr>
            <p:cNvSpPr/>
            <p:nvPr/>
          </p:nvSpPr>
          <p:spPr>
            <a:xfrm>
              <a:off x="14620802" y="526526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90F6A78C-E861-4CF7-854F-55A5A8AC675C}"/>
                </a:ext>
              </a:extLst>
            </p:cNvPr>
            <p:cNvSpPr/>
            <p:nvPr/>
          </p:nvSpPr>
          <p:spPr>
            <a:xfrm>
              <a:off x="14926446" y="537661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Oval 74">
              <a:extLst>
                <a:ext uri="{FF2B5EF4-FFF2-40B4-BE49-F238E27FC236}">
                  <a16:creationId xmlns:a16="http://schemas.microsoft.com/office/drawing/2014/main" id="{EA04BBBF-029B-489B-B821-12403454E9FE}"/>
                </a:ext>
              </a:extLst>
            </p:cNvPr>
            <p:cNvSpPr/>
            <p:nvPr/>
          </p:nvSpPr>
          <p:spPr>
            <a:xfrm>
              <a:off x="15264474" y="537506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Oval 75">
              <a:extLst>
                <a:ext uri="{FF2B5EF4-FFF2-40B4-BE49-F238E27FC236}">
                  <a16:creationId xmlns:a16="http://schemas.microsoft.com/office/drawing/2014/main" id="{633BD845-A31A-41E8-882C-328FADD50A20}"/>
                </a:ext>
              </a:extLst>
            </p:cNvPr>
            <p:cNvSpPr/>
            <p:nvPr/>
          </p:nvSpPr>
          <p:spPr>
            <a:xfrm>
              <a:off x="15557399"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a:extLst>
                <a:ext uri="{FF2B5EF4-FFF2-40B4-BE49-F238E27FC236}">
                  <a16:creationId xmlns:a16="http://schemas.microsoft.com/office/drawing/2014/main" id="{098D165B-23E8-40A8-A5E9-D53F93EDED25}"/>
                </a:ext>
              </a:extLst>
            </p:cNvPr>
            <p:cNvSpPr/>
            <p:nvPr/>
          </p:nvSpPr>
          <p:spPr>
            <a:xfrm>
              <a:off x="15808691"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38FA4AE4-B52A-4C17-B930-940432BF5655}"/>
                </a:ext>
              </a:extLst>
            </p:cNvPr>
            <p:cNvSpPr/>
            <p:nvPr/>
          </p:nvSpPr>
          <p:spPr>
            <a:xfrm>
              <a:off x="16059983" y="541409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Oval 78">
              <a:extLst>
                <a:ext uri="{FF2B5EF4-FFF2-40B4-BE49-F238E27FC236}">
                  <a16:creationId xmlns:a16="http://schemas.microsoft.com/office/drawing/2014/main" id="{5E90ECE0-4376-44B8-AF70-16598610548B}"/>
                </a:ext>
              </a:extLst>
            </p:cNvPr>
            <p:cNvSpPr/>
            <p:nvPr/>
          </p:nvSpPr>
          <p:spPr>
            <a:xfrm>
              <a:off x="16311172" y="5437289"/>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AB13A860-43E0-4CDB-8051-76303F6AB190}"/>
                </a:ext>
              </a:extLst>
            </p:cNvPr>
            <p:cNvSpPr/>
            <p:nvPr/>
          </p:nvSpPr>
          <p:spPr>
            <a:xfrm>
              <a:off x="16664084" y="542941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Oval 80">
              <a:extLst>
                <a:ext uri="{FF2B5EF4-FFF2-40B4-BE49-F238E27FC236}">
                  <a16:creationId xmlns:a16="http://schemas.microsoft.com/office/drawing/2014/main" id="{6C0E4E7A-7CB9-4196-A760-C077BA69FF4B}"/>
                </a:ext>
              </a:extLst>
            </p:cNvPr>
            <p:cNvSpPr/>
            <p:nvPr/>
          </p:nvSpPr>
          <p:spPr>
            <a:xfrm>
              <a:off x="16997183" y="542941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83" name="Group 82">
            <a:extLst>
              <a:ext uri="{FF2B5EF4-FFF2-40B4-BE49-F238E27FC236}">
                <a16:creationId xmlns:a16="http://schemas.microsoft.com/office/drawing/2014/main" id="{8C3DFFEB-E72E-48D6-AE05-9A982CB1C0BA}"/>
              </a:ext>
            </a:extLst>
          </p:cNvPr>
          <p:cNvGrpSpPr/>
          <p:nvPr/>
        </p:nvGrpSpPr>
        <p:grpSpPr>
          <a:xfrm>
            <a:off x="23992118" y="6919881"/>
            <a:ext cx="2927467" cy="410004"/>
            <a:chOff x="13867029" y="5172974"/>
            <a:chExt cx="2927467" cy="410004"/>
          </a:xfrm>
        </p:grpSpPr>
        <p:sp>
          <p:nvSpPr>
            <p:cNvPr id="84" name="Oval 83">
              <a:extLst>
                <a:ext uri="{FF2B5EF4-FFF2-40B4-BE49-F238E27FC236}">
                  <a16:creationId xmlns:a16="http://schemas.microsoft.com/office/drawing/2014/main" id="{1D97EE72-C576-41BC-A27A-372FF9ACAB5B}"/>
                </a:ext>
              </a:extLst>
            </p:cNvPr>
            <p:cNvSpPr/>
            <p:nvPr/>
          </p:nvSpPr>
          <p:spPr>
            <a:xfrm>
              <a:off x="13867029"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Oval 84">
              <a:extLst>
                <a:ext uri="{FF2B5EF4-FFF2-40B4-BE49-F238E27FC236}">
                  <a16:creationId xmlns:a16="http://schemas.microsoft.com/office/drawing/2014/main" id="{25F8DA69-CB3F-4977-951C-6549EF6031D8}"/>
                </a:ext>
              </a:extLst>
            </p:cNvPr>
            <p:cNvSpPr/>
            <p:nvPr/>
          </p:nvSpPr>
          <p:spPr>
            <a:xfrm>
              <a:off x="14118321" y="517297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a:extLst>
                <a:ext uri="{FF2B5EF4-FFF2-40B4-BE49-F238E27FC236}">
                  <a16:creationId xmlns:a16="http://schemas.microsoft.com/office/drawing/2014/main" id="{6E42EC79-CD1F-4741-90FE-4C3D929B4FAB}"/>
                </a:ext>
              </a:extLst>
            </p:cNvPr>
            <p:cNvSpPr/>
            <p:nvPr/>
          </p:nvSpPr>
          <p:spPr>
            <a:xfrm>
              <a:off x="14369613" y="5242077"/>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a:extLst>
                <a:ext uri="{FF2B5EF4-FFF2-40B4-BE49-F238E27FC236}">
                  <a16:creationId xmlns:a16="http://schemas.microsoft.com/office/drawing/2014/main" id="{1082A4A0-598C-454A-8577-1CAC10F68572}"/>
                </a:ext>
              </a:extLst>
            </p:cNvPr>
            <p:cNvSpPr/>
            <p:nvPr/>
          </p:nvSpPr>
          <p:spPr>
            <a:xfrm>
              <a:off x="14620802" y="526526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a:extLst>
                <a:ext uri="{FF2B5EF4-FFF2-40B4-BE49-F238E27FC236}">
                  <a16:creationId xmlns:a16="http://schemas.microsoft.com/office/drawing/2014/main" id="{4F8DF469-520B-45BC-A91B-640908D41A8C}"/>
                </a:ext>
              </a:extLst>
            </p:cNvPr>
            <p:cNvSpPr/>
            <p:nvPr/>
          </p:nvSpPr>
          <p:spPr>
            <a:xfrm>
              <a:off x="14926446" y="537661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a:extLst>
                <a:ext uri="{FF2B5EF4-FFF2-40B4-BE49-F238E27FC236}">
                  <a16:creationId xmlns:a16="http://schemas.microsoft.com/office/drawing/2014/main" id="{E3F1DDEA-E85D-44B8-B80E-774F5627752D}"/>
                </a:ext>
              </a:extLst>
            </p:cNvPr>
            <p:cNvSpPr/>
            <p:nvPr/>
          </p:nvSpPr>
          <p:spPr>
            <a:xfrm>
              <a:off x="15264474" y="537506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a:extLst>
                <a:ext uri="{FF2B5EF4-FFF2-40B4-BE49-F238E27FC236}">
                  <a16:creationId xmlns:a16="http://schemas.microsoft.com/office/drawing/2014/main" id="{9F143997-659C-4A62-B650-78A61EBB08FB}"/>
                </a:ext>
              </a:extLst>
            </p:cNvPr>
            <p:cNvSpPr/>
            <p:nvPr/>
          </p:nvSpPr>
          <p:spPr>
            <a:xfrm>
              <a:off x="15557399"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a:extLst>
                <a:ext uri="{FF2B5EF4-FFF2-40B4-BE49-F238E27FC236}">
                  <a16:creationId xmlns:a16="http://schemas.microsoft.com/office/drawing/2014/main" id="{5274214F-0675-491D-A74F-178DA27FEF00}"/>
                </a:ext>
              </a:extLst>
            </p:cNvPr>
            <p:cNvSpPr/>
            <p:nvPr/>
          </p:nvSpPr>
          <p:spPr>
            <a:xfrm>
              <a:off x="15808691"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a:extLst>
                <a:ext uri="{FF2B5EF4-FFF2-40B4-BE49-F238E27FC236}">
                  <a16:creationId xmlns:a16="http://schemas.microsoft.com/office/drawing/2014/main" id="{1AB1A027-9E95-48E6-84E3-5E48EEEA4405}"/>
                </a:ext>
              </a:extLst>
            </p:cNvPr>
            <p:cNvSpPr/>
            <p:nvPr/>
          </p:nvSpPr>
          <p:spPr>
            <a:xfrm>
              <a:off x="16059983" y="541409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Oval 92">
              <a:extLst>
                <a:ext uri="{FF2B5EF4-FFF2-40B4-BE49-F238E27FC236}">
                  <a16:creationId xmlns:a16="http://schemas.microsoft.com/office/drawing/2014/main" id="{49151C8F-F43E-4425-A3E2-0BCB6087DED9}"/>
                </a:ext>
              </a:extLst>
            </p:cNvPr>
            <p:cNvSpPr/>
            <p:nvPr/>
          </p:nvSpPr>
          <p:spPr>
            <a:xfrm>
              <a:off x="16311172" y="5437289"/>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Oval 93">
              <a:extLst>
                <a:ext uri="{FF2B5EF4-FFF2-40B4-BE49-F238E27FC236}">
                  <a16:creationId xmlns:a16="http://schemas.microsoft.com/office/drawing/2014/main" id="{9D209BD1-858D-40FA-AA34-FD675D64DF02}"/>
                </a:ext>
              </a:extLst>
            </p:cNvPr>
            <p:cNvSpPr/>
            <p:nvPr/>
          </p:nvSpPr>
          <p:spPr>
            <a:xfrm>
              <a:off x="16664084" y="542941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96" name="Group 95">
            <a:extLst>
              <a:ext uri="{FF2B5EF4-FFF2-40B4-BE49-F238E27FC236}">
                <a16:creationId xmlns:a16="http://schemas.microsoft.com/office/drawing/2014/main" id="{E78FEA8D-9301-4F9D-9084-2C38B891D41C}"/>
              </a:ext>
            </a:extLst>
          </p:cNvPr>
          <p:cNvGrpSpPr/>
          <p:nvPr/>
        </p:nvGrpSpPr>
        <p:grpSpPr>
          <a:xfrm>
            <a:off x="516978" y="2695905"/>
            <a:ext cx="2172744" cy="416684"/>
            <a:chOff x="14620802" y="5265268"/>
            <a:chExt cx="2172744" cy="416684"/>
          </a:xfrm>
        </p:grpSpPr>
        <p:sp>
          <p:nvSpPr>
            <p:cNvPr id="100" name="Oval 99">
              <a:extLst>
                <a:ext uri="{FF2B5EF4-FFF2-40B4-BE49-F238E27FC236}">
                  <a16:creationId xmlns:a16="http://schemas.microsoft.com/office/drawing/2014/main" id="{2336A03D-31BD-485C-8E0E-8A674A613FDF}"/>
                </a:ext>
              </a:extLst>
            </p:cNvPr>
            <p:cNvSpPr/>
            <p:nvPr/>
          </p:nvSpPr>
          <p:spPr>
            <a:xfrm>
              <a:off x="14620802" y="526526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Oval 100">
              <a:extLst>
                <a:ext uri="{FF2B5EF4-FFF2-40B4-BE49-F238E27FC236}">
                  <a16:creationId xmlns:a16="http://schemas.microsoft.com/office/drawing/2014/main" id="{6D40FAAE-B556-4F09-BBB0-BA0FA5F4DDC2}"/>
                </a:ext>
              </a:extLst>
            </p:cNvPr>
            <p:cNvSpPr/>
            <p:nvPr/>
          </p:nvSpPr>
          <p:spPr>
            <a:xfrm>
              <a:off x="14926446" y="5376610"/>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Oval 101">
              <a:extLst>
                <a:ext uri="{FF2B5EF4-FFF2-40B4-BE49-F238E27FC236}">
                  <a16:creationId xmlns:a16="http://schemas.microsoft.com/office/drawing/2014/main" id="{2A4EA68E-E152-47D3-AD72-F1713474004E}"/>
                </a:ext>
              </a:extLst>
            </p:cNvPr>
            <p:cNvSpPr/>
            <p:nvPr/>
          </p:nvSpPr>
          <p:spPr>
            <a:xfrm>
              <a:off x="15264474" y="5375064"/>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3" name="Oval 102">
              <a:extLst>
                <a:ext uri="{FF2B5EF4-FFF2-40B4-BE49-F238E27FC236}">
                  <a16:creationId xmlns:a16="http://schemas.microsoft.com/office/drawing/2014/main" id="{043107F6-3E4A-449E-9AE2-1D6DFEC4CA83}"/>
                </a:ext>
              </a:extLst>
            </p:cNvPr>
            <p:cNvSpPr/>
            <p:nvPr/>
          </p:nvSpPr>
          <p:spPr>
            <a:xfrm>
              <a:off x="15557399"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a:extLst>
                <a:ext uri="{FF2B5EF4-FFF2-40B4-BE49-F238E27FC236}">
                  <a16:creationId xmlns:a16="http://schemas.microsoft.com/office/drawing/2014/main" id="{E733DEBA-D141-4111-BAA9-3A7A664D769E}"/>
                </a:ext>
              </a:extLst>
            </p:cNvPr>
            <p:cNvSpPr/>
            <p:nvPr/>
          </p:nvSpPr>
          <p:spPr>
            <a:xfrm>
              <a:off x="15808691" y="5344995"/>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a:extLst>
                <a:ext uri="{FF2B5EF4-FFF2-40B4-BE49-F238E27FC236}">
                  <a16:creationId xmlns:a16="http://schemas.microsoft.com/office/drawing/2014/main" id="{861E5288-7635-4746-A330-93FECC8EA018}"/>
                </a:ext>
              </a:extLst>
            </p:cNvPr>
            <p:cNvSpPr/>
            <p:nvPr/>
          </p:nvSpPr>
          <p:spPr>
            <a:xfrm>
              <a:off x="16059983" y="5414098"/>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a:extLst>
                <a:ext uri="{FF2B5EF4-FFF2-40B4-BE49-F238E27FC236}">
                  <a16:creationId xmlns:a16="http://schemas.microsoft.com/office/drawing/2014/main" id="{38C29D20-DB14-4FEF-BDEB-DE14D138FED3}"/>
                </a:ext>
              </a:extLst>
            </p:cNvPr>
            <p:cNvSpPr/>
            <p:nvPr/>
          </p:nvSpPr>
          <p:spPr>
            <a:xfrm>
              <a:off x="16311172" y="5437289"/>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a:extLst>
                <a:ext uri="{FF2B5EF4-FFF2-40B4-BE49-F238E27FC236}">
                  <a16:creationId xmlns:a16="http://schemas.microsoft.com/office/drawing/2014/main" id="{85F21206-E559-4789-8940-C58B293F0F06}"/>
                </a:ext>
              </a:extLst>
            </p:cNvPr>
            <p:cNvSpPr/>
            <p:nvPr/>
          </p:nvSpPr>
          <p:spPr>
            <a:xfrm>
              <a:off x="16663134" y="5536263"/>
              <a:ext cx="130412" cy="145689"/>
            </a:xfrm>
            <a:prstGeom prst="ellipse">
              <a:avLst/>
            </a:prstGeom>
            <a:solidFill>
              <a:schemeClr val="accent4">
                <a:lumMod val="50000"/>
              </a:schemeClr>
            </a:solidFill>
            <a:ln>
              <a:solidFill>
                <a:schemeClr val="bg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8" name="Freeform: Shape 107">
            <a:extLst>
              <a:ext uri="{FF2B5EF4-FFF2-40B4-BE49-F238E27FC236}">
                <a16:creationId xmlns:a16="http://schemas.microsoft.com/office/drawing/2014/main" id="{EE27358D-DDE0-44CD-B575-2AEF585FBC68}"/>
              </a:ext>
            </a:extLst>
          </p:cNvPr>
          <p:cNvSpPr/>
          <p:nvPr/>
        </p:nvSpPr>
        <p:spPr>
          <a:xfrm rot="1907698" flipV="1">
            <a:off x="13685248" y="6853322"/>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Shape 108">
            <a:extLst>
              <a:ext uri="{FF2B5EF4-FFF2-40B4-BE49-F238E27FC236}">
                <a16:creationId xmlns:a16="http://schemas.microsoft.com/office/drawing/2014/main" id="{74195B5C-3AE9-4A89-A9F7-E627C81726CB}"/>
              </a:ext>
            </a:extLst>
          </p:cNvPr>
          <p:cNvSpPr/>
          <p:nvPr/>
        </p:nvSpPr>
        <p:spPr>
          <a:xfrm rot="1217307" flipH="1">
            <a:off x="12207470" y="6436538"/>
            <a:ext cx="1350852" cy="449257"/>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 name="connsiteX0" fmla="*/ 840759 w 1371928"/>
              <a:gd name="connsiteY0" fmla="*/ 72338 h 477159"/>
              <a:gd name="connsiteX1" fmla="*/ 187044 w 1371928"/>
              <a:gd name="connsiteY1" fmla="*/ 149 h 477159"/>
              <a:gd name="connsiteX2" fmla="*/ 6570 w 1371928"/>
              <a:gd name="connsiteY2" fmla="*/ 84369 h 477159"/>
              <a:gd name="connsiteX3" fmla="*/ 97113 w 1371928"/>
              <a:gd name="connsiteY3" fmla="*/ 228574 h 477159"/>
              <a:gd name="connsiteX4" fmla="*/ 620180 w 1371928"/>
              <a:gd name="connsiteY4" fmla="*/ 393180 h 477159"/>
              <a:gd name="connsiteX5" fmla="*/ 1117486 w 1371928"/>
              <a:gd name="connsiteY5" fmla="*/ 449328 h 477159"/>
              <a:gd name="connsiteX6" fmla="*/ 1342075 w 1371928"/>
              <a:gd name="connsiteY6" fmla="*/ 465370 h 477159"/>
              <a:gd name="connsiteX7" fmla="*/ 1342075 w 1371928"/>
              <a:gd name="connsiteY7" fmla="*/ 272864 h 477159"/>
              <a:gd name="connsiteX8" fmla="*/ 1089413 w 1371928"/>
              <a:gd name="connsiteY8" fmla="*/ 140517 h 477159"/>
              <a:gd name="connsiteX9" fmla="*/ 840759 w 1371928"/>
              <a:gd name="connsiteY9" fmla="*/ 72338 h 477159"/>
              <a:gd name="connsiteX0" fmla="*/ 793886 w 1325055"/>
              <a:gd name="connsiteY0" fmla="*/ 72210 h 477031"/>
              <a:gd name="connsiteX1" fmla="*/ 140171 w 1325055"/>
              <a:gd name="connsiteY1" fmla="*/ 21 h 477031"/>
              <a:gd name="connsiteX2" fmla="*/ 31010 w 1325055"/>
              <a:gd name="connsiteY2" fmla="*/ 76398 h 477031"/>
              <a:gd name="connsiteX3" fmla="*/ 50240 w 1325055"/>
              <a:gd name="connsiteY3" fmla="*/ 228446 h 477031"/>
              <a:gd name="connsiteX4" fmla="*/ 573307 w 1325055"/>
              <a:gd name="connsiteY4" fmla="*/ 393052 h 477031"/>
              <a:gd name="connsiteX5" fmla="*/ 1070613 w 1325055"/>
              <a:gd name="connsiteY5" fmla="*/ 449200 h 477031"/>
              <a:gd name="connsiteX6" fmla="*/ 1295202 w 1325055"/>
              <a:gd name="connsiteY6" fmla="*/ 465242 h 477031"/>
              <a:gd name="connsiteX7" fmla="*/ 1295202 w 1325055"/>
              <a:gd name="connsiteY7" fmla="*/ 272736 h 477031"/>
              <a:gd name="connsiteX8" fmla="*/ 1042540 w 1325055"/>
              <a:gd name="connsiteY8" fmla="*/ 140389 h 477031"/>
              <a:gd name="connsiteX9" fmla="*/ 793886 w 1325055"/>
              <a:gd name="connsiteY9" fmla="*/ 72210 h 477031"/>
              <a:gd name="connsiteX0" fmla="*/ 793886 w 1350852"/>
              <a:gd name="connsiteY0" fmla="*/ 72210 h 449257"/>
              <a:gd name="connsiteX1" fmla="*/ 140171 w 1350852"/>
              <a:gd name="connsiteY1" fmla="*/ 21 h 449257"/>
              <a:gd name="connsiteX2" fmla="*/ 31010 w 1350852"/>
              <a:gd name="connsiteY2" fmla="*/ 76398 h 449257"/>
              <a:gd name="connsiteX3" fmla="*/ 50240 w 1350852"/>
              <a:gd name="connsiteY3" fmla="*/ 228446 h 449257"/>
              <a:gd name="connsiteX4" fmla="*/ 573307 w 1350852"/>
              <a:gd name="connsiteY4" fmla="*/ 393052 h 449257"/>
              <a:gd name="connsiteX5" fmla="*/ 1070613 w 1350852"/>
              <a:gd name="connsiteY5" fmla="*/ 449200 h 449257"/>
              <a:gd name="connsiteX6" fmla="*/ 1333320 w 1350852"/>
              <a:gd name="connsiteY6" fmla="*/ 385264 h 449257"/>
              <a:gd name="connsiteX7" fmla="*/ 1295202 w 1350852"/>
              <a:gd name="connsiteY7" fmla="*/ 272736 h 449257"/>
              <a:gd name="connsiteX8" fmla="*/ 1042540 w 1350852"/>
              <a:gd name="connsiteY8" fmla="*/ 140389 h 449257"/>
              <a:gd name="connsiteX9" fmla="*/ 793886 w 1350852"/>
              <a:gd name="connsiteY9" fmla="*/ 72210 h 4492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50852" h="449257">
                <a:moveTo>
                  <a:pt x="793886" y="72210"/>
                </a:moveTo>
                <a:cubicBezTo>
                  <a:pt x="633465" y="16063"/>
                  <a:pt x="267317" y="-677"/>
                  <a:pt x="140171" y="21"/>
                </a:cubicBezTo>
                <a:cubicBezTo>
                  <a:pt x="13025" y="719"/>
                  <a:pt x="45998" y="38327"/>
                  <a:pt x="31010" y="76398"/>
                </a:cubicBezTo>
                <a:cubicBezTo>
                  <a:pt x="16022" y="114469"/>
                  <a:pt x="-40143" y="175670"/>
                  <a:pt x="50240" y="228446"/>
                </a:cubicBezTo>
                <a:cubicBezTo>
                  <a:pt x="140623" y="281222"/>
                  <a:pt x="403245" y="356260"/>
                  <a:pt x="573307" y="393052"/>
                </a:cubicBezTo>
                <a:cubicBezTo>
                  <a:pt x="743369" y="429844"/>
                  <a:pt x="943944" y="450498"/>
                  <a:pt x="1070613" y="449200"/>
                </a:cubicBezTo>
                <a:cubicBezTo>
                  <a:pt x="1197282" y="447902"/>
                  <a:pt x="1295889" y="414675"/>
                  <a:pt x="1333320" y="385264"/>
                </a:cubicBezTo>
                <a:cubicBezTo>
                  <a:pt x="1370752" y="355853"/>
                  <a:pt x="1343665" y="313549"/>
                  <a:pt x="1295202" y="272736"/>
                </a:cubicBezTo>
                <a:cubicBezTo>
                  <a:pt x="1246739" y="231923"/>
                  <a:pt x="1194940" y="176484"/>
                  <a:pt x="1042540" y="140389"/>
                </a:cubicBezTo>
                <a:lnTo>
                  <a:pt x="793886" y="72210"/>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Freeform: Shape 109">
            <a:extLst>
              <a:ext uri="{FF2B5EF4-FFF2-40B4-BE49-F238E27FC236}">
                <a16:creationId xmlns:a16="http://schemas.microsoft.com/office/drawing/2014/main" id="{BF58C883-E9AE-403A-9F41-1ED3DCE3C208}"/>
              </a:ext>
            </a:extLst>
          </p:cNvPr>
          <p:cNvSpPr/>
          <p:nvPr/>
        </p:nvSpPr>
        <p:spPr>
          <a:xfrm rot="1257766" flipV="1">
            <a:off x="16741404" y="7352736"/>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Shape 110">
            <a:extLst>
              <a:ext uri="{FF2B5EF4-FFF2-40B4-BE49-F238E27FC236}">
                <a16:creationId xmlns:a16="http://schemas.microsoft.com/office/drawing/2014/main" id="{77EE5868-3E40-4A70-A51D-A9EACDE00E6A}"/>
              </a:ext>
            </a:extLst>
          </p:cNvPr>
          <p:cNvSpPr/>
          <p:nvPr/>
        </p:nvSpPr>
        <p:spPr>
          <a:xfrm>
            <a:off x="15212803" y="6769203"/>
            <a:ext cx="1367652" cy="477159"/>
          </a:xfrm>
          <a:custGeom>
            <a:avLst/>
            <a:gdLst>
              <a:gd name="connsiteX0" fmla="*/ 993777 w 1312613"/>
              <a:gd name="connsiteY0" fmla="*/ 565095 h 933239"/>
              <a:gd name="connsiteX1" fmla="*/ 512514 w 1312613"/>
              <a:gd name="connsiteY1" fmla="*/ 420717 h 933239"/>
              <a:gd name="connsiteX2" fmla="*/ 31251 w 1312613"/>
              <a:gd name="connsiteY2" fmla="*/ 372590 h 933239"/>
              <a:gd name="connsiteX3" fmla="*/ 103440 w 1312613"/>
              <a:gd name="connsiteY3" fmla="*/ 613222 h 933239"/>
              <a:gd name="connsiteX4" fmla="*/ 560640 w 1312613"/>
              <a:gd name="connsiteY4" fmla="*/ 829790 h 933239"/>
              <a:gd name="connsiteX5" fmla="*/ 1041904 w 1312613"/>
              <a:gd name="connsiteY5" fmla="*/ 926043 h 933239"/>
              <a:gd name="connsiteX6" fmla="*/ 1282535 w 1312613"/>
              <a:gd name="connsiteY6" fmla="*/ 901980 h 933239"/>
              <a:gd name="connsiteX7" fmla="*/ 1282535 w 1312613"/>
              <a:gd name="connsiteY7" fmla="*/ 709474 h 933239"/>
              <a:gd name="connsiteX8" fmla="*/ 1041904 w 1312613"/>
              <a:gd name="connsiteY8" fmla="*/ 541032 h 933239"/>
              <a:gd name="connsiteX9" fmla="*/ 368135 w 1312613"/>
              <a:gd name="connsiteY9" fmla="*/ 492906 h 933239"/>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0" fmla="*/ 993777 w 1312613"/>
              <a:gd name="connsiteY0" fmla="*/ 203086 h 571230"/>
              <a:gd name="connsiteX1" fmla="*/ 512514 w 1312613"/>
              <a:gd name="connsiteY1" fmla="*/ 58708 h 571230"/>
              <a:gd name="connsiteX2" fmla="*/ 31251 w 1312613"/>
              <a:gd name="connsiteY2" fmla="*/ 10581 h 571230"/>
              <a:gd name="connsiteX3" fmla="*/ 103440 w 1312613"/>
              <a:gd name="connsiteY3" fmla="*/ 251213 h 571230"/>
              <a:gd name="connsiteX4" fmla="*/ 560640 w 1312613"/>
              <a:gd name="connsiteY4" fmla="*/ 467781 h 571230"/>
              <a:gd name="connsiteX5" fmla="*/ 1041904 w 1312613"/>
              <a:gd name="connsiteY5" fmla="*/ 564034 h 571230"/>
              <a:gd name="connsiteX6" fmla="*/ 1282535 w 1312613"/>
              <a:gd name="connsiteY6" fmla="*/ 539971 h 571230"/>
              <a:gd name="connsiteX7" fmla="*/ 1282535 w 1312613"/>
              <a:gd name="connsiteY7" fmla="*/ 347465 h 571230"/>
              <a:gd name="connsiteX8" fmla="*/ 1041904 w 1312613"/>
              <a:gd name="connsiteY8" fmla="*/ 179023 h 571230"/>
              <a:gd name="connsiteX9" fmla="*/ 993777 w 1312613"/>
              <a:gd name="connsiteY9" fmla="*/ 203086 h 571230"/>
              <a:gd name="connsiteX0" fmla="*/ 781219 w 1312613"/>
              <a:gd name="connsiteY0" fmla="*/ 145873 h 570164"/>
              <a:gd name="connsiteX1" fmla="*/ 512514 w 1312613"/>
              <a:gd name="connsiteY1" fmla="*/ 57642 h 570164"/>
              <a:gd name="connsiteX2" fmla="*/ 31251 w 1312613"/>
              <a:gd name="connsiteY2" fmla="*/ 9515 h 570164"/>
              <a:gd name="connsiteX3" fmla="*/ 103440 w 1312613"/>
              <a:gd name="connsiteY3" fmla="*/ 250147 h 570164"/>
              <a:gd name="connsiteX4" fmla="*/ 560640 w 1312613"/>
              <a:gd name="connsiteY4" fmla="*/ 466715 h 570164"/>
              <a:gd name="connsiteX5" fmla="*/ 1041904 w 1312613"/>
              <a:gd name="connsiteY5" fmla="*/ 562968 h 570164"/>
              <a:gd name="connsiteX6" fmla="*/ 1282535 w 1312613"/>
              <a:gd name="connsiteY6" fmla="*/ 538905 h 570164"/>
              <a:gd name="connsiteX7" fmla="*/ 1282535 w 1312613"/>
              <a:gd name="connsiteY7" fmla="*/ 346399 h 570164"/>
              <a:gd name="connsiteX8" fmla="*/ 1041904 w 1312613"/>
              <a:gd name="connsiteY8" fmla="*/ 177957 h 570164"/>
              <a:gd name="connsiteX9" fmla="*/ 781219 w 1312613"/>
              <a:gd name="connsiteY9" fmla="*/ 145873 h 570164"/>
              <a:gd name="connsiteX0" fmla="*/ 796558 w 1327952"/>
              <a:gd name="connsiteY0" fmla="*/ 148538 h 572829"/>
              <a:gd name="connsiteX1" fmla="*/ 527853 w 1327952"/>
              <a:gd name="connsiteY1" fmla="*/ 60307 h 572829"/>
              <a:gd name="connsiteX2" fmla="*/ 46590 w 1327952"/>
              <a:gd name="connsiteY2" fmla="*/ 12180 h 572829"/>
              <a:gd name="connsiteX3" fmla="*/ 78674 w 1327952"/>
              <a:gd name="connsiteY3" fmla="*/ 292918 h 572829"/>
              <a:gd name="connsiteX4" fmla="*/ 575979 w 1327952"/>
              <a:gd name="connsiteY4" fmla="*/ 469380 h 572829"/>
              <a:gd name="connsiteX5" fmla="*/ 1057243 w 1327952"/>
              <a:gd name="connsiteY5" fmla="*/ 565633 h 572829"/>
              <a:gd name="connsiteX6" fmla="*/ 1297874 w 1327952"/>
              <a:gd name="connsiteY6" fmla="*/ 541570 h 572829"/>
              <a:gd name="connsiteX7" fmla="*/ 1297874 w 1327952"/>
              <a:gd name="connsiteY7" fmla="*/ 349064 h 572829"/>
              <a:gd name="connsiteX8" fmla="*/ 1057243 w 1327952"/>
              <a:gd name="connsiteY8" fmla="*/ 180622 h 572829"/>
              <a:gd name="connsiteX9" fmla="*/ 796558 w 1327952"/>
              <a:gd name="connsiteY9" fmla="*/ 148538 h 572829"/>
              <a:gd name="connsiteX0" fmla="*/ 862014 w 1393408"/>
              <a:gd name="connsiteY0" fmla="*/ 88315 h 512606"/>
              <a:gd name="connsiteX1" fmla="*/ 593309 w 1393408"/>
              <a:gd name="connsiteY1" fmla="*/ 84 h 512606"/>
              <a:gd name="connsiteX2" fmla="*/ 27825 w 1393408"/>
              <a:gd name="connsiteY2" fmla="*/ 100346 h 512606"/>
              <a:gd name="connsiteX3" fmla="*/ 144130 w 1393408"/>
              <a:gd name="connsiteY3" fmla="*/ 232695 h 512606"/>
              <a:gd name="connsiteX4" fmla="*/ 641435 w 1393408"/>
              <a:gd name="connsiteY4" fmla="*/ 409157 h 512606"/>
              <a:gd name="connsiteX5" fmla="*/ 1122699 w 1393408"/>
              <a:gd name="connsiteY5" fmla="*/ 505410 h 512606"/>
              <a:gd name="connsiteX6" fmla="*/ 1363330 w 1393408"/>
              <a:gd name="connsiteY6" fmla="*/ 481347 h 512606"/>
              <a:gd name="connsiteX7" fmla="*/ 1363330 w 1393408"/>
              <a:gd name="connsiteY7" fmla="*/ 288841 h 512606"/>
              <a:gd name="connsiteX8" fmla="*/ 1122699 w 1393408"/>
              <a:gd name="connsiteY8" fmla="*/ 120399 h 512606"/>
              <a:gd name="connsiteX9" fmla="*/ 862014 w 1393408"/>
              <a:gd name="connsiteY9" fmla="*/ 88315 h 512606"/>
              <a:gd name="connsiteX0" fmla="*/ 836483 w 1367877"/>
              <a:gd name="connsiteY0" fmla="*/ 72338 h 496629"/>
              <a:gd name="connsiteX1" fmla="*/ 182768 w 1367877"/>
              <a:gd name="connsiteY1" fmla="*/ 149 h 496629"/>
              <a:gd name="connsiteX2" fmla="*/ 2294 w 1367877"/>
              <a:gd name="connsiteY2" fmla="*/ 84369 h 496629"/>
              <a:gd name="connsiteX3" fmla="*/ 118599 w 1367877"/>
              <a:gd name="connsiteY3" fmla="*/ 216718 h 496629"/>
              <a:gd name="connsiteX4" fmla="*/ 615904 w 1367877"/>
              <a:gd name="connsiteY4" fmla="*/ 393180 h 496629"/>
              <a:gd name="connsiteX5" fmla="*/ 1097168 w 1367877"/>
              <a:gd name="connsiteY5" fmla="*/ 489433 h 496629"/>
              <a:gd name="connsiteX6" fmla="*/ 1337799 w 1367877"/>
              <a:gd name="connsiteY6" fmla="*/ 465370 h 496629"/>
              <a:gd name="connsiteX7" fmla="*/ 1337799 w 1367877"/>
              <a:gd name="connsiteY7" fmla="*/ 272864 h 496629"/>
              <a:gd name="connsiteX8" fmla="*/ 1097168 w 1367877"/>
              <a:gd name="connsiteY8" fmla="*/ 104422 h 496629"/>
              <a:gd name="connsiteX9" fmla="*/ 836483 w 1367877"/>
              <a:gd name="connsiteY9" fmla="*/ 72338 h 496629"/>
              <a:gd name="connsiteX0" fmla="*/ 836483 w 1368634"/>
              <a:gd name="connsiteY0" fmla="*/ 72338 h 496629"/>
              <a:gd name="connsiteX1" fmla="*/ 182768 w 1368634"/>
              <a:gd name="connsiteY1" fmla="*/ 149 h 496629"/>
              <a:gd name="connsiteX2" fmla="*/ 2294 w 1368634"/>
              <a:gd name="connsiteY2" fmla="*/ 84369 h 496629"/>
              <a:gd name="connsiteX3" fmla="*/ 118599 w 1368634"/>
              <a:gd name="connsiteY3" fmla="*/ 216718 h 496629"/>
              <a:gd name="connsiteX4" fmla="*/ 615904 w 1368634"/>
              <a:gd name="connsiteY4" fmla="*/ 393180 h 496629"/>
              <a:gd name="connsiteX5" fmla="*/ 1097168 w 1368634"/>
              <a:gd name="connsiteY5" fmla="*/ 489433 h 496629"/>
              <a:gd name="connsiteX6" fmla="*/ 1337799 w 1368634"/>
              <a:gd name="connsiteY6" fmla="*/ 465370 h 496629"/>
              <a:gd name="connsiteX7" fmla="*/ 1337799 w 1368634"/>
              <a:gd name="connsiteY7" fmla="*/ 272864 h 496629"/>
              <a:gd name="connsiteX8" fmla="*/ 1085137 w 1368634"/>
              <a:gd name="connsiteY8" fmla="*/ 140517 h 496629"/>
              <a:gd name="connsiteX9" fmla="*/ 836483 w 1368634"/>
              <a:gd name="connsiteY9" fmla="*/ 72338 h 496629"/>
              <a:gd name="connsiteX0" fmla="*/ 836483 w 1367652"/>
              <a:gd name="connsiteY0" fmla="*/ 72338 h 477159"/>
              <a:gd name="connsiteX1" fmla="*/ 182768 w 1367652"/>
              <a:gd name="connsiteY1" fmla="*/ 149 h 477159"/>
              <a:gd name="connsiteX2" fmla="*/ 2294 w 1367652"/>
              <a:gd name="connsiteY2" fmla="*/ 84369 h 477159"/>
              <a:gd name="connsiteX3" fmla="*/ 118599 w 1367652"/>
              <a:gd name="connsiteY3" fmla="*/ 216718 h 477159"/>
              <a:gd name="connsiteX4" fmla="*/ 615904 w 1367652"/>
              <a:gd name="connsiteY4" fmla="*/ 393180 h 477159"/>
              <a:gd name="connsiteX5" fmla="*/ 1113210 w 1367652"/>
              <a:gd name="connsiteY5" fmla="*/ 449328 h 477159"/>
              <a:gd name="connsiteX6" fmla="*/ 1337799 w 1367652"/>
              <a:gd name="connsiteY6" fmla="*/ 465370 h 477159"/>
              <a:gd name="connsiteX7" fmla="*/ 1337799 w 1367652"/>
              <a:gd name="connsiteY7" fmla="*/ 272864 h 477159"/>
              <a:gd name="connsiteX8" fmla="*/ 1085137 w 1367652"/>
              <a:gd name="connsiteY8" fmla="*/ 140517 h 477159"/>
              <a:gd name="connsiteX9" fmla="*/ 836483 w 1367652"/>
              <a:gd name="connsiteY9" fmla="*/ 72338 h 477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67652" h="477159">
                <a:moveTo>
                  <a:pt x="836483" y="72338"/>
                </a:moveTo>
                <a:cubicBezTo>
                  <a:pt x="676062" y="16191"/>
                  <a:pt x="321799" y="-1856"/>
                  <a:pt x="182768" y="149"/>
                </a:cubicBezTo>
                <a:cubicBezTo>
                  <a:pt x="43737" y="2154"/>
                  <a:pt x="12989" y="48274"/>
                  <a:pt x="2294" y="84369"/>
                </a:cubicBezTo>
                <a:cubicBezTo>
                  <a:pt x="-8401" y="120464"/>
                  <a:pt x="16331" y="165249"/>
                  <a:pt x="118599" y="216718"/>
                </a:cubicBezTo>
                <a:cubicBezTo>
                  <a:pt x="220867" y="268187"/>
                  <a:pt x="450136" y="354412"/>
                  <a:pt x="615904" y="393180"/>
                </a:cubicBezTo>
                <a:cubicBezTo>
                  <a:pt x="781673" y="431948"/>
                  <a:pt x="992894" y="437296"/>
                  <a:pt x="1113210" y="449328"/>
                </a:cubicBezTo>
                <a:cubicBezTo>
                  <a:pt x="1233526" y="461360"/>
                  <a:pt x="1300368" y="494781"/>
                  <a:pt x="1337799" y="465370"/>
                </a:cubicBezTo>
                <a:cubicBezTo>
                  <a:pt x="1375231" y="435959"/>
                  <a:pt x="1379909" y="327006"/>
                  <a:pt x="1337799" y="272864"/>
                </a:cubicBezTo>
                <a:cubicBezTo>
                  <a:pt x="1295689" y="218722"/>
                  <a:pt x="1237537" y="176612"/>
                  <a:pt x="1085137" y="140517"/>
                </a:cubicBezTo>
                <a:lnTo>
                  <a:pt x="836483" y="72338"/>
                </a:lnTo>
                <a:close/>
              </a:path>
            </a:pathLst>
          </a:custGeom>
          <a:solidFill>
            <a:srgbClr val="595959">
              <a:alpha val="50196"/>
            </a:srgbClr>
          </a:solidFill>
          <a:ln w="28575">
            <a:solidFill>
              <a:schemeClr val="tx1">
                <a:lumMod val="65000"/>
                <a:lumOff val="3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Freeform: Shape 111">
            <a:extLst>
              <a:ext uri="{FF2B5EF4-FFF2-40B4-BE49-F238E27FC236}">
                <a16:creationId xmlns:a16="http://schemas.microsoft.com/office/drawing/2014/main" id="{A1B9B60F-79A7-4E0D-80C1-B75EF7B81C2C}"/>
              </a:ext>
            </a:extLst>
          </p:cNvPr>
          <p:cNvSpPr/>
          <p:nvPr/>
        </p:nvSpPr>
        <p:spPr>
          <a:xfrm>
            <a:off x="17922240" y="9823269"/>
            <a:ext cx="9039497" cy="2455817"/>
          </a:xfrm>
          <a:custGeom>
            <a:avLst/>
            <a:gdLst>
              <a:gd name="connsiteX0" fmla="*/ 9039497 w 9039497"/>
              <a:gd name="connsiteY0" fmla="*/ 2455817 h 2455817"/>
              <a:gd name="connsiteX1" fmla="*/ 8569234 w 9039497"/>
              <a:gd name="connsiteY1" fmla="*/ 2194560 h 2455817"/>
              <a:gd name="connsiteX2" fmla="*/ 8360229 w 9039497"/>
              <a:gd name="connsiteY2" fmla="*/ 1776548 h 2455817"/>
              <a:gd name="connsiteX3" fmla="*/ 7968343 w 9039497"/>
              <a:gd name="connsiteY3" fmla="*/ 1541417 h 2455817"/>
              <a:gd name="connsiteX4" fmla="*/ 6505303 w 9039497"/>
              <a:gd name="connsiteY4" fmla="*/ 1201782 h 2455817"/>
              <a:gd name="connsiteX5" fmla="*/ 0 w 9039497"/>
              <a:gd name="connsiteY5" fmla="*/ 0 h 24558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039497" h="2455817">
                <a:moveTo>
                  <a:pt x="9039497" y="2455817"/>
                </a:moveTo>
                <a:cubicBezTo>
                  <a:pt x="8860971" y="2381794"/>
                  <a:pt x="8682445" y="2307771"/>
                  <a:pt x="8569234" y="2194560"/>
                </a:cubicBezTo>
                <a:cubicBezTo>
                  <a:pt x="8456023" y="2081349"/>
                  <a:pt x="8460377" y="1885405"/>
                  <a:pt x="8360229" y="1776548"/>
                </a:cubicBezTo>
                <a:cubicBezTo>
                  <a:pt x="8260081" y="1667691"/>
                  <a:pt x="8277497" y="1637211"/>
                  <a:pt x="7968343" y="1541417"/>
                </a:cubicBezTo>
                <a:cubicBezTo>
                  <a:pt x="7659189" y="1445623"/>
                  <a:pt x="6505303" y="1201782"/>
                  <a:pt x="6505303" y="1201782"/>
                </a:cubicBezTo>
                <a:lnTo>
                  <a:pt x="0" y="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Freeform: Shape 112">
            <a:extLst>
              <a:ext uri="{FF2B5EF4-FFF2-40B4-BE49-F238E27FC236}">
                <a16:creationId xmlns:a16="http://schemas.microsoft.com/office/drawing/2014/main" id="{E9979ADC-CDCB-4B1E-B80B-2B12965CC8FF}"/>
              </a:ext>
            </a:extLst>
          </p:cNvPr>
          <p:cNvSpPr/>
          <p:nvPr/>
        </p:nvSpPr>
        <p:spPr>
          <a:xfrm>
            <a:off x="365760" y="6400800"/>
            <a:ext cx="17451977" cy="3344091"/>
          </a:xfrm>
          <a:custGeom>
            <a:avLst/>
            <a:gdLst>
              <a:gd name="connsiteX0" fmla="*/ 0 w 17451977"/>
              <a:gd name="connsiteY0" fmla="*/ 0 h 3344091"/>
              <a:gd name="connsiteX1" fmla="*/ 6217920 w 17451977"/>
              <a:gd name="connsiteY1" fmla="*/ 1201783 h 3344091"/>
              <a:gd name="connsiteX2" fmla="*/ 11573691 w 17451977"/>
              <a:gd name="connsiteY2" fmla="*/ 2272937 h 3344091"/>
              <a:gd name="connsiteX3" fmla="*/ 13951131 w 17451977"/>
              <a:gd name="connsiteY3" fmla="*/ 2612571 h 3344091"/>
              <a:gd name="connsiteX4" fmla="*/ 17451977 w 17451977"/>
              <a:gd name="connsiteY4" fmla="*/ 3344091 h 33440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451977" h="3344091">
                <a:moveTo>
                  <a:pt x="0" y="0"/>
                </a:moveTo>
                <a:lnTo>
                  <a:pt x="6217920" y="1201783"/>
                </a:lnTo>
                <a:lnTo>
                  <a:pt x="11573691" y="2272937"/>
                </a:lnTo>
                <a:cubicBezTo>
                  <a:pt x="12862560" y="2508068"/>
                  <a:pt x="12971417" y="2434045"/>
                  <a:pt x="13951131" y="2612571"/>
                </a:cubicBezTo>
                <a:cubicBezTo>
                  <a:pt x="14930845" y="2791097"/>
                  <a:pt x="16191411" y="3067594"/>
                  <a:pt x="17451977" y="3344091"/>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Shape 113">
            <a:extLst>
              <a:ext uri="{FF2B5EF4-FFF2-40B4-BE49-F238E27FC236}">
                <a16:creationId xmlns:a16="http://schemas.microsoft.com/office/drawing/2014/main" id="{A35C35A3-ECA4-4938-8E1A-3314E372FFC9}"/>
              </a:ext>
            </a:extLst>
          </p:cNvPr>
          <p:cNvSpPr/>
          <p:nvPr/>
        </p:nvSpPr>
        <p:spPr>
          <a:xfrm>
            <a:off x="13430914" y="9013371"/>
            <a:ext cx="703097" cy="8856618"/>
          </a:xfrm>
          <a:custGeom>
            <a:avLst/>
            <a:gdLst>
              <a:gd name="connsiteX0" fmla="*/ 703097 w 703097"/>
              <a:gd name="connsiteY0" fmla="*/ 0 h 8856618"/>
              <a:gd name="connsiteX1" fmla="*/ 467966 w 703097"/>
              <a:gd name="connsiteY1" fmla="*/ 2142309 h 8856618"/>
              <a:gd name="connsiteX2" fmla="*/ 128332 w 703097"/>
              <a:gd name="connsiteY2" fmla="*/ 3997235 h 8856618"/>
              <a:gd name="connsiteX3" fmla="*/ 23829 w 703097"/>
              <a:gd name="connsiteY3" fmla="*/ 4624252 h 8856618"/>
              <a:gd name="connsiteX4" fmla="*/ 23829 w 703097"/>
              <a:gd name="connsiteY4" fmla="*/ 5172892 h 8856618"/>
              <a:gd name="connsiteX5" fmla="*/ 285086 w 703097"/>
              <a:gd name="connsiteY5" fmla="*/ 5930538 h 8856618"/>
              <a:gd name="connsiteX6" fmla="*/ 389589 w 703097"/>
              <a:gd name="connsiteY6" fmla="*/ 6479178 h 8856618"/>
              <a:gd name="connsiteX7" fmla="*/ 598595 w 703097"/>
              <a:gd name="connsiteY7" fmla="*/ 7889966 h 8856618"/>
              <a:gd name="connsiteX8" fmla="*/ 650846 w 703097"/>
              <a:gd name="connsiteY8" fmla="*/ 8856618 h 88566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03097" h="8856618">
                <a:moveTo>
                  <a:pt x="703097" y="0"/>
                </a:moveTo>
                <a:cubicBezTo>
                  <a:pt x="633428" y="738051"/>
                  <a:pt x="563760" y="1476103"/>
                  <a:pt x="467966" y="2142309"/>
                </a:cubicBezTo>
                <a:cubicBezTo>
                  <a:pt x="372172" y="2808515"/>
                  <a:pt x="202355" y="3583578"/>
                  <a:pt x="128332" y="3997235"/>
                </a:cubicBezTo>
                <a:cubicBezTo>
                  <a:pt x="54309" y="4410892"/>
                  <a:pt x="41246" y="4428309"/>
                  <a:pt x="23829" y="4624252"/>
                </a:cubicBezTo>
                <a:cubicBezTo>
                  <a:pt x="6412" y="4820195"/>
                  <a:pt x="-19714" y="4955178"/>
                  <a:pt x="23829" y="5172892"/>
                </a:cubicBezTo>
                <a:cubicBezTo>
                  <a:pt x="67372" y="5390606"/>
                  <a:pt x="224126" y="5712824"/>
                  <a:pt x="285086" y="5930538"/>
                </a:cubicBezTo>
                <a:cubicBezTo>
                  <a:pt x="346046" y="6148252"/>
                  <a:pt x="337337" y="6152607"/>
                  <a:pt x="389589" y="6479178"/>
                </a:cubicBezTo>
                <a:cubicBezTo>
                  <a:pt x="441841" y="6805749"/>
                  <a:pt x="555052" y="7493726"/>
                  <a:pt x="598595" y="7889966"/>
                </a:cubicBezTo>
                <a:cubicBezTo>
                  <a:pt x="642138" y="8286206"/>
                  <a:pt x="616012" y="8752115"/>
                  <a:pt x="650846" y="8856618"/>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Shape 114">
            <a:extLst>
              <a:ext uri="{FF2B5EF4-FFF2-40B4-BE49-F238E27FC236}">
                <a16:creationId xmlns:a16="http://schemas.microsoft.com/office/drawing/2014/main" id="{373AD074-D350-4FED-9B88-FC66B72CF654}"/>
              </a:ext>
            </a:extLst>
          </p:cNvPr>
          <p:cNvSpPr/>
          <p:nvPr/>
        </p:nvSpPr>
        <p:spPr>
          <a:xfrm>
            <a:off x="11077303" y="8647611"/>
            <a:ext cx="2743200" cy="2011680"/>
          </a:xfrm>
          <a:custGeom>
            <a:avLst/>
            <a:gdLst>
              <a:gd name="connsiteX0" fmla="*/ 261257 w 2743200"/>
              <a:gd name="connsiteY0" fmla="*/ 0 h 2011680"/>
              <a:gd name="connsiteX1" fmla="*/ 0 w 2743200"/>
              <a:gd name="connsiteY1" fmla="*/ 1541418 h 2011680"/>
              <a:gd name="connsiteX2" fmla="*/ 2743200 w 2743200"/>
              <a:gd name="connsiteY2" fmla="*/ 2011680 h 2011680"/>
            </a:gdLst>
            <a:ahLst/>
            <a:cxnLst>
              <a:cxn ang="0">
                <a:pos x="connsiteX0" y="connsiteY0"/>
              </a:cxn>
              <a:cxn ang="0">
                <a:pos x="connsiteX1" y="connsiteY1"/>
              </a:cxn>
              <a:cxn ang="0">
                <a:pos x="connsiteX2" y="connsiteY2"/>
              </a:cxn>
            </a:cxnLst>
            <a:rect l="l" t="t" r="r" b="b"/>
            <a:pathLst>
              <a:path w="2743200" h="2011680">
                <a:moveTo>
                  <a:pt x="261257" y="0"/>
                </a:moveTo>
                <a:lnTo>
                  <a:pt x="0" y="1541418"/>
                </a:lnTo>
                <a:lnTo>
                  <a:pt x="2743200" y="2011680"/>
                </a:ln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Freeform: Shape 115">
            <a:extLst>
              <a:ext uri="{FF2B5EF4-FFF2-40B4-BE49-F238E27FC236}">
                <a16:creationId xmlns:a16="http://schemas.microsoft.com/office/drawing/2014/main" id="{E610C890-7029-4B6C-8DED-F41C0246CFFD}"/>
              </a:ext>
            </a:extLst>
          </p:cNvPr>
          <p:cNvSpPr/>
          <p:nvPr/>
        </p:nvSpPr>
        <p:spPr>
          <a:xfrm>
            <a:off x="418011" y="9771017"/>
            <a:ext cx="16851322" cy="4784334"/>
          </a:xfrm>
          <a:custGeom>
            <a:avLst/>
            <a:gdLst>
              <a:gd name="connsiteX0" fmla="*/ 0 w 16851322"/>
              <a:gd name="connsiteY0" fmla="*/ 3814354 h 4784334"/>
              <a:gd name="connsiteX1" fmla="*/ 2952206 w 16851322"/>
              <a:gd name="connsiteY1" fmla="*/ 4572000 h 4784334"/>
              <a:gd name="connsiteX2" fmla="*/ 4937760 w 16851322"/>
              <a:gd name="connsiteY2" fmla="*/ 4781006 h 4784334"/>
              <a:gd name="connsiteX3" fmla="*/ 8804366 w 16851322"/>
              <a:gd name="connsiteY3" fmla="*/ 4650377 h 4784334"/>
              <a:gd name="connsiteX4" fmla="*/ 10998926 w 16851322"/>
              <a:gd name="connsiteY4" fmla="*/ 4049486 h 4784334"/>
              <a:gd name="connsiteX5" fmla="*/ 11861075 w 16851322"/>
              <a:gd name="connsiteY5" fmla="*/ 3762103 h 4784334"/>
              <a:gd name="connsiteX6" fmla="*/ 12357463 w 16851322"/>
              <a:gd name="connsiteY6" fmla="*/ 3291840 h 4784334"/>
              <a:gd name="connsiteX7" fmla="*/ 12697098 w 16851322"/>
              <a:gd name="connsiteY7" fmla="*/ 3265714 h 4784334"/>
              <a:gd name="connsiteX8" fmla="*/ 13167360 w 16851322"/>
              <a:gd name="connsiteY8" fmla="*/ 3265714 h 4784334"/>
              <a:gd name="connsiteX9" fmla="*/ 14160138 w 16851322"/>
              <a:gd name="connsiteY9" fmla="*/ 3030583 h 4784334"/>
              <a:gd name="connsiteX10" fmla="*/ 14865532 w 16851322"/>
              <a:gd name="connsiteY10" fmla="*/ 2377440 h 4784334"/>
              <a:gd name="connsiteX11" fmla="*/ 15466423 w 16851322"/>
              <a:gd name="connsiteY11" fmla="*/ 1959429 h 4784334"/>
              <a:gd name="connsiteX12" fmla="*/ 16015063 w 16851322"/>
              <a:gd name="connsiteY12" fmla="*/ 1776549 h 4784334"/>
              <a:gd name="connsiteX13" fmla="*/ 16720458 w 16851322"/>
              <a:gd name="connsiteY13" fmla="*/ 1802674 h 4784334"/>
              <a:gd name="connsiteX14" fmla="*/ 16851086 w 16851322"/>
              <a:gd name="connsiteY14" fmla="*/ 1254034 h 4784334"/>
              <a:gd name="connsiteX15" fmla="*/ 16746583 w 16851322"/>
              <a:gd name="connsiteY15" fmla="*/ 653143 h 4784334"/>
              <a:gd name="connsiteX16" fmla="*/ 16537578 w 16851322"/>
              <a:gd name="connsiteY16" fmla="*/ 444137 h 4784334"/>
              <a:gd name="connsiteX17" fmla="*/ 16563703 w 16851322"/>
              <a:gd name="connsiteY17" fmla="*/ 0 h 47843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6851322" h="4784334">
                <a:moveTo>
                  <a:pt x="0" y="3814354"/>
                </a:moveTo>
                <a:cubicBezTo>
                  <a:pt x="1064623" y="4112622"/>
                  <a:pt x="2129246" y="4410891"/>
                  <a:pt x="2952206" y="4572000"/>
                </a:cubicBezTo>
                <a:cubicBezTo>
                  <a:pt x="3775166" y="4733109"/>
                  <a:pt x="3962400" y="4767943"/>
                  <a:pt x="4937760" y="4781006"/>
                </a:cubicBezTo>
                <a:cubicBezTo>
                  <a:pt x="5913120" y="4794069"/>
                  <a:pt x="7794172" y="4772297"/>
                  <a:pt x="8804366" y="4650377"/>
                </a:cubicBezTo>
                <a:cubicBezTo>
                  <a:pt x="9814560" y="4528457"/>
                  <a:pt x="10489475" y="4197532"/>
                  <a:pt x="10998926" y="4049486"/>
                </a:cubicBezTo>
                <a:cubicBezTo>
                  <a:pt x="11508377" y="3901440"/>
                  <a:pt x="11634652" y="3888377"/>
                  <a:pt x="11861075" y="3762103"/>
                </a:cubicBezTo>
                <a:cubicBezTo>
                  <a:pt x="12087498" y="3635829"/>
                  <a:pt x="12218126" y="3374571"/>
                  <a:pt x="12357463" y="3291840"/>
                </a:cubicBezTo>
                <a:cubicBezTo>
                  <a:pt x="12496800" y="3209109"/>
                  <a:pt x="12562115" y="3270068"/>
                  <a:pt x="12697098" y="3265714"/>
                </a:cubicBezTo>
                <a:cubicBezTo>
                  <a:pt x="12832081" y="3261360"/>
                  <a:pt x="12923520" y="3304902"/>
                  <a:pt x="13167360" y="3265714"/>
                </a:cubicBezTo>
                <a:cubicBezTo>
                  <a:pt x="13411200" y="3226526"/>
                  <a:pt x="13877109" y="3178629"/>
                  <a:pt x="14160138" y="3030583"/>
                </a:cubicBezTo>
                <a:cubicBezTo>
                  <a:pt x="14443167" y="2882537"/>
                  <a:pt x="14647818" y="2555966"/>
                  <a:pt x="14865532" y="2377440"/>
                </a:cubicBezTo>
                <a:cubicBezTo>
                  <a:pt x="15083246" y="2198914"/>
                  <a:pt x="15274835" y="2059577"/>
                  <a:pt x="15466423" y="1959429"/>
                </a:cubicBezTo>
                <a:cubicBezTo>
                  <a:pt x="15658011" y="1859281"/>
                  <a:pt x="15806057" y="1802675"/>
                  <a:pt x="16015063" y="1776549"/>
                </a:cubicBezTo>
                <a:cubicBezTo>
                  <a:pt x="16224069" y="1750423"/>
                  <a:pt x="16581121" y="1889760"/>
                  <a:pt x="16720458" y="1802674"/>
                </a:cubicBezTo>
                <a:cubicBezTo>
                  <a:pt x="16859795" y="1715588"/>
                  <a:pt x="16846732" y="1445622"/>
                  <a:pt x="16851086" y="1254034"/>
                </a:cubicBezTo>
                <a:cubicBezTo>
                  <a:pt x="16855440" y="1062445"/>
                  <a:pt x="16798834" y="788126"/>
                  <a:pt x="16746583" y="653143"/>
                </a:cubicBezTo>
                <a:cubicBezTo>
                  <a:pt x="16694332" y="518160"/>
                  <a:pt x="16568058" y="552994"/>
                  <a:pt x="16537578" y="444137"/>
                </a:cubicBezTo>
                <a:cubicBezTo>
                  <a:pt x="16507098" y="335280"/>
                  <a:pt x="16535400" y="167640"/>
                  <a:pt x="16563703"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Shape 116">
            <a:extLst>
              <a:ext uri="{FF2B5EF4-FFF2-40B4-BE49-F238E27FC236}">
                <a16:creationId xmlns:a16="http://schemas.microsoft.com/office/drawing/2014/main" id="{32142AF3-304D-4472-AAF2-A1BBD55D9794}"/>
              </a:ext>
            </a:extLst>
          </p:cNvPr>
          <p:cNvSpPr/>
          <p:nvPr/>
        </p:nvSpPr>
        <p:spPr>
          <a:xfrm>
            <a:off x="12879977" y="14499771"/>
            <a:ext cx="522514" cy="3370218"/>
          </a:xfrm>
          <a:custGeom>
            <a:avLst/>
            <a:gdLst>
              <a:gd name="connsiteX0" fmla="*/ 522514 w 522514"/>
              <a:gd name="connsiteY0" fmla="*/ 0 h 3370218"/>
              <a:gd name="connsiteX1" fmla="*/ 182880 w 522514"/>
              <a:gd name="connsiteY1" fmla="*/ 836023 h 3370218"/>
              <a:gd name="connsiteX2" fmla="*/ 26126 w 522514"/>
              <a:gd name="connsiteY2" fmla="*/ 2220686 h 3370218"/>
              <a:gd name="connsiteX3" fmla="*/ 0 w 522514"/>
              <a:gd name="connsiteY3" fmla="*/ 3370218 h 3370218"/>
            </a:gdLst>
            <a:ahLst/>
            <a:cxnLst>
              <a:cxn ang="0">
                <a:pos x="connsiteX0" y="connsiteY0"/>
              </a:cxn>
              <a:cxn ang="0">
                <a:pos x="connsiteX1" y="connsiteY1"/>
              </a:cxn>
              <a:cxn ang="0">
                <a:pos x="connsiteX2" y="connsiteY2"/>
              </a:cxn>
              <a:cxn ang="0">
                <a:pos x="connsiteX3" y="connsiteY3"/>
              </a:cxn>
            </a:cxnLst>
            <a:rect l="l" t="t" r="r" b="b"/>
            <a:pathLst>
              <a:path w="522514" h="3370218">
                <a:moveTo>
                  <a:pt x="522514" y="0"/>
                </a:moveTo>
                <a:cubicBezTo>
                  <a:pt x="394062" y="232954"/>
                  <a:pt x="265611" y="465909"/>
                  <a:pt x="182880" y="836023"/>
                </a:cubicBezTo>
                <a:cubicBezTo>
                  <a:pt x="100149" y="1206137"/>
                  <a:pt x="56606" y="1798320"/>
                  <a:pt x="26126" y="2220686"/>
                </a:cubicBezTo>
                <a:cubicBezTo>
                  <a:pt x="-4354" y="2643052"/>
                  <a:pt x="21771" y="3204755"/>
                  <a:pt x="0" y="3370218"/>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8" name="Group 117">
            <a:extLst>
              <a:ext uri="{FF2B5EF4-FFF2-40B4-BE49-F238E27FC236}">
                <a16:creationId xmlns:a16="http://schemas.microsoft.com/office/drawing/2014/main" id="{06C22963-FBB5-430E-875D-10D951D0B042}"/>
              </a:ext>
            </a:extLst>
          </p:cNvPr>
          <p:cNvGrpSpPr>
            <a:grpSpLocks noChangeAspect="1"/>
          </p:cNvGrpSpPr>
          <p:nvPr/>
        </p:nvGrpSpPr>
        <p:grpSpPr>
          <a:xfrm rot="2573340">
            <a:off x="13947251" y="9356794"/>
            <a:ext cx="1137715" cy="2211735"/>
            <a:chOff x="7673796" y="5470367"/>
            <a:chExt cx="1638283" cy="3184847"/>
          </a:xfrm>
        </p:grpSpPr>
        <p:grpSp>
          <p:nvGrpSpPr>
            <p:cNvPr id="119" name="Group 118">
              <a:extLst>
                <a:ext uri="{FF2B5EF4-FFF2-40B4-BE49-F238E27FC236}">
                  <a16:creationId xmlns:a16="http://schemas.microsoft.com/office/drawing/2014/main" id="{1C47BCA2-18BD-4ECD-9384-7C5D4CF57DE1}"/>
                </a:ext>
              </a:extLst>
            </p:cNvPr>
            <p:cNvGrpSpPr>
              <a:grpSpLocks noChangeAspect="1"/>
            </p:cNvGrpSpPr>
            <p:nvPr/>
          </p:nvGrpSpPr>
          <p:grpSpPr>
            <a:xfrm rot="18447986">
              <a:off x="8567450" y="5917944"/>
              <a:ext cx="1192206" cy="297052"/>
              <a:chOff x="4023861" y="13828508"/>
              <a:chExt cx="188719" cy="39892"/>
            </a:xfrm>
            <a:solidFill>
              <a:srgbClr val="C00000"/>
            </a:solidFill>
          </p:grpSpPr>
          <p:sp>
            <p:nvSpPr>
              <p:cNvPr id="130" name="Isosceles Triangle 129">
                <a:extLst>
                  <a:ext uri="{FF2B5EF4-FFF2-40B4-BE49-F238E27FC236}">
                    <a16:creationId xmlns:a16="http://schemas.microsoft.com/office/drawing/2014/main" id="{F3C55B2E-1D9D-4325-A6A0-7483E65D00AA}"/>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Isosceles Triangle 130">
                <a:extLst>
                  <a:ext uri="{FF2B5EF4-FFF2-40B4-BE49-F238E27FC236}">
                    <a16:creationId xmlns:a16="http://schemas.microsoft.com/office/drawing/2014/main" id="{C12B82B2-E623-4C31-A6BB-B48C78AEB9B1}"/>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Isosceles Triangle 131">
                <a:extLst>
                  <a:ext uri="{FF2B5EF4-FFF2-40B4-BE49-F238E27FC236}">
                    <a16:creationId xmlns:a16="http://schemas.microsoft.com/office/drawing/2014/main" id="{C98713F5-2C26-4D0E-BADA-0C6C815631DF}"/>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0" name="Group 119">
              <a:extLst>
                <a:ext uri="{FF2B5EF4-FFF2-40B4-BE49-F238E27FC236}">
                  <a16:creationId xmlns:a16="http://schemas.microsoft.com/office/drawing/2014/main" id="{A05413AB-8B2F-4A07-8BAC-D465F7982421}"/>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126" name="Isosceles Triangle 125">
                <a:extLst>
                  <a:ext uri="{FF2B5EF4-FFF2-40B4-BE49-F238E27FC236}">
                    <a16:creationId xmlns:a16="http://schemas.microsoft.com/office/drawing/2014/main" id="{F1C6EE20-5BA8-4446-9983-408399C5B71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Isosceles Triangle 126">
                <a:extLst>
                  <a:ext uri="{FF2B5EF4-FFF2-40B4-BE49-F238E27FC236}">
                    <a16:creationId xmlns:a16="http://schemas.microsoft.com/office/drawing/2014/main" id="{29D12710-4AC9-4E26-B323-7A4A479ABBC4}"/>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Isosceles Triangle 127">
                <a:extLst>
                  <a:ext uri="{FF2B5EF4-FFF2-40B4-BE49-F238E27FC236}">
                    <a16:creationId xmlns:a16="http://schemas.microsoft.com/office/drawing/2014/main" id="{4CAC1F7B-3473-40F0-A89D-73952D58FF9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Isosceles Triangle 128">
                <a:extLst>
                  <a:ext uri="{FF2B5EF4-FFF2-40B4-BE49-F238E27FC236}">
                    <a16:creationId xmlns:a16="http://schemas.microsoft.com/office/drawing/2014/main" id="{975D913B-96C0-404E-B83F-50211324F7C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1" name="Group 120">
              <a:extLst>
                <a:ext uri="{FF2B5EF4-FFF2-40B4-BE49-F238E27FC236}">
                  <a16:creationId xmlns:a16="http://schemas.microsoft.com/office/drawing/2014/main" id="{3F0DC231-40C9-4F87-9020-88DC93712B50}"/>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122" name="Isosceles Triangle 121">
                <a:extLst>
                  <a:ext uri="{FF2B5EF4-FFF2-40B4-BE49-F238E27FC236}">
                    <a16:creationId xmlns:a16="http://schemas.microsoft.com/office/drawing/2014/main" id="{B99BFB0B-28A2-4156-97EE-6AFBE961C8A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Isosceles Triangle 122">
                <a:extLst>
                  <a:ext uri="{FF2B5EF4-FFF2-40B4-BE49-F238E27FC236}">
                    <a16:creationId xmlns:a16="http://schemas.microsoft.com/office/drawing/2014/main" id="{B1913EC3-0DAF-41C0-BAF3-AB6A76B76F4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Isosceles Triangle 123">
                <a:extLst>
                  <a:ext uri="{FF2B5EF4-FFF2-40B4-BE49-F238E27FC236}">
                    <a16:creationId xmlns:a16="http://schemas.microsoft.com/office/drawing/2014/main" id="{476BB6F8-2E4B-4D5E-882B-CAE8E7654F16}"/>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Isosceles Triangle 124">
                <a:extLst>
                  <a:ext uri="{FF2B5EF4-FFF2-40B4-BE49-F238E27FC236}">
                    <a16:creationId xmlns:a16="http://schemas.microsoft.com/office/drawing/2014/main" id="{F8AFBC87-E1AA-474F-B572-805D9BB2F017}"/>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33" name="Group 132">
            <a:extLst>
              <a:ext uri="{FF2B5EF4-FFF2-40B4-BE49-F238E27FC236}">
                <a16:creationId xmlns:a16="http://schemas.microsoft.com/office/drawing/2014/main" id="{FAF505EC-B746-4A0E-A45B-EC9ACD2D21E8}"/>
              </a:ext>
            </a:extLst>
          </p:cNvPr>
          <p:cNvGrpSpPr>
            <a:grpSpLocks noChangeAspect="1"/>
          </p:cNvGrpSpPr>
          <p:nvPr/>
        </p:nvGrpSpPr>
        <p:grpSpPr>
          <a:xfrm rot="5176422">
            <a:off x="11767372" y="8848187"/>
            <a:ext cx="1137633" cy="2211805"/>
            <a:chOff x="7795534" y="5111743"/>
            <a:chExt cx="1638166" cy="3184948"/>
          </a:xfrm>
        </p:grpSpPr>
        <p:grpSp>
          <p:nvGrpSpPr>
            <p:cNvPr id="134" name="Group 133">
              <a:extLst>
                <a:ext uri="{FF2B5EF4-FFF2-40B4-BE49-F238E27FC236}">
                  <a16:creationId xmlns:a16="http://schemas.microsoft.com/office/drawing/2014/main" id="{280C204A-860A-4A1C-9097-0F20D428259D}"/>
                </a:ext>
              </a:extLst>
            </p:cNvPr>
            <p:cNvGrpSpPr>
              <a:grpSpLocks noChangeAspect="1"/>
            </p:cNvGrpSpPr>
            <p:nvPr/>
          </p:nvGrpSpPr>
          <p:grpSpPr>
            <a:xfrm rot="18447986">
              <a:off x="8489139" y="5759252"/>
              <a:ext cx="1592070" cy="297052"/>
              <a:chOff x="4023861" y="13828508"/>
              <a:chExt cx="252015" cy="39892"/>
            </a:xfrm>
            <a:solidFill>
              <a:srgbClr val="C00000"/>
            </a:solidFill>
          </p:grpSpPr>
          <p:sp>
            <p:nvSpPr>
              <p:cNvPr id="145" name="Isosceles Triangle 144">
                <a:extLst>
                  <a:ext uri="{FF2B5EF4-FFF2-40B4-BE49-F238E27FC236}">
                    <a16:creationId xmlns:a16="http://schemas.microsoft.com/office/drawing/2014/main" id="{CD923CF7-E6A8-40D6-B0FB-E1333ED0FAF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Isosceles Triangle 145">
                <a:extLst>
                  <a:ext uri="{FF2B5EF4-FFF2-40B4-BE49-F238E27FC236}">
                    <a16:creationId xmlns:a16="http://schemas.microsoft.com/office/drawing/2014/main" id="{EEE4974D-D9D8-43F4-8B89-F6703DF6F62D}"/>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Isosceles Triangle 146">
                <a:extLst>
                  <a:ext uri="{FF2B5EF4-FFF2-40B4-BE49-F238E27FC236}">
                    <a16:creationId xmlns:a16="http://schemas.microsoft.com/office/drawing/2014/main" id="{C60DEF5A-FCB3-4C8D-A492-12DA72574B8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Isosceles Triangle 147">
                <a:extLst>
                  <a:ext uri="{FF2B5EF4-FFF2-40B4-BE49-F238E27FC236}">
                    <a16:creationId xmlns:a16="http://schemas.microsoft.com/office/drawing/2014/main" id="{CF986FB9-20E1-43E5-9A8E-E52533727DC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5" name="Group 134">
              <a:extLst>
                <a:ext uri="{FF2B5EF4-FFF2-40B4-BE49-F238E27FC236}">
                  <a16:creationId xmlns:a16="http://schemas.microsoft.com/office/drawing/2014/main" id="{7DE6A218-8C42-4152-968B-019D1662E115}"/>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141" name="Isosceles Triangle 140">
                <a:extLst>
                  <a:ext uri="{FF2B5EF4-FFF2-40B4-BE49-F238E27FC236}">
                    <a16:creationId xmlns:a16="http://schemas.microsoft.com/office/drawing/2014/main" id="{8F965785-1C83-497F-81BC-23F8774D00A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Isosceles Triangle 141">
                <a:extLst>
                  <a:ext uri="{FF2B5EF4-FFF2-40B4-BE49-F238E27FC236}">
                    <a16:creationId xmlns:a16="http://schemas.microsoft.com/office/drawing/2014/main" id="{2AC44439-F809-4643-B282-256ACFD324C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Isosceles Triangle 142">
                <a:extLst>
                  <a:ext uri="{FF2B5EF4-FFF2-40B4-BE49-F238E27FC236}">
                    <a16:creationId xmlns:a16="http://schemas.microsoft.com/office/drawing/2014/main" id="{0F123A45-2415-4132-AAAE-C307980C4BD2}"/>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Isosceles Triangle 143">
                <a:extLst>
                  <a:ext uri="{FF2B5EF4-FFF2-40B4-BE49-F238E27FC236}">
                    <a16:creationId xmlns:a16="http://schemas.microsoft.com/office/drawing/2014/main" id="{89A59AD9-73F3-4A48-AA5B-396DE4FB346A}"/>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6" name="Group 135">
              <a:extLst>
                <a:ext uri="{FF2B5EF4-FFF2-40B4-BE49-F238E27FC236}">
                  <a16:creationId xmlns:a16="http://schemas.microsoft.com/office/drawing/2014/main" id="{5E67BB95-AD46-405F-A72F-6424EF01EC59}"/>
                </a:ext>
              </a:extLst>
            </p:cNvPr>
            <p:cNvGrpSpPr>
              <a:grpSpLocks noChangeAspect="1"/>
            </p:cNvGrpSpPr>
            <p:nvPr/>
          </p:nvGrpSpPr>
          <p:grpSpPr>
            <a:xfrm rot="18447986">
              <a:off x="7347954" y="7552065"/>
              <a:ext cx="1192206" cy="297045"/>
              <a:chOff x="4087157" y="13828508"/>
              <a:chExt cx="188719" cy="39891"/>
            </a:xfrm>
            <a:solidFill>
              <a:srgbClr val="C00000"/>
            </a:solidFill>
          </p:grpSpPr>
          <p:sp>
            <p:nvSpPr>
              <p:cNvPr id="138" name="Isosceles Triangle 137">
                <a:extLst>
                  <a:ext uri="{FF2B5EF4-FFF2-40B4-BE49-F238E27FC236}">
                    <a16:creationId xmlns:a16="http://schemas.microsoft.com/office/drawing/2014/main" id="{BCF54C54-83C6-4296-9BDD-B49E5D637059}"/>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Isosceles Triangle 138">
                <a:extLst>
                  <a:ext uri="{FF2B5EF4-FFF2-40B4-BE49-F238E27FC236}">
                    <a16:creationId xmlns:a16="http://schemas.microsoft.com/office/drawing/2014/main" id="{385A1776-133C-4F64-A00D-304EF4BDAA78}"/>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Isosceles Triangle 139">
                <a:extLst>
                  <a:ext uri="{FF2B5EF4-FFF2-40B4-BE49-F238E27FC236}">
                    <a16:creationId xmlns:a16="http://schemas.microsoft.com/office/drawing/2014/main" id="{88A2268A-2654-41C4-8559-81A675BD6435}"/>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49" name="Group 148">
            <a:extLst>
              <a:ext uri="{FF2B5EF4-FFF2-40B4-BE49-F238E27FC236}">
                <a16:creationId xmlns:a16="http://schemas.microsoft.com/office/drawing/2014/main" id="{6DE02DE9-C94C-45FB-A984-A488CF117EB1}"/>
              </a:ext>
            </a:extLst>
          </p:cNvPr>
          <p:cNvGrpSpPr>
            <a:grpSpLocks noChangeAspect="1"/>
          </p:cNvGrpSpPr>
          <p:nvPr/>
        </p:nvGrpSpPr>
        <p:grpSpPr>
          <a:xfrm rot="5264632">
            <a:off x="16116416" y="9782358"/>
            <a:ext cx="1137715" cy="2211735"/>
            <a:chOff x="7673796" y="5470367"/>
            <a:chExt cx="1638283" cy="3184847"/>
          </a:xfrm>
        </p:grpSpPr>
        <p:grpSp>
          <p:nvGrpSpPr>
            <p:cNvPr id="150" name="Group 149">
              <a:extLst>
                <a:ext uri="{FF2B5EF4-FFF2-40B4-BE49-F238E27FC236}">
                  <a16:creationId xmlns:a16="http://schemas.microsoft.com/office/drawing/2014/main" id="{90BBE51B-ED53-4B70-80FB-0D835D8A252B}"/>
                </a:ext>
              </a:extLst>
            </p:cNvPr>
            <p:cNvGrpSpPr>
              <a:grpSpLocks noChangeAspect="1"/>
            </p:cNvGrpSpPr>
            <p:nvPr/>
          </p:nvGrpSpPr>
          <p:grpSpPr>
            <a:xfrm rot="18447986">
              <a:off x="8567450" y="5917944"/>
              <a:ext cx="1192206" cy="297052"/>
              <a:chOff x="4023861" y="13828508"/>
              <a:chExt cx="188719" cy="39892"/>
            </a:xfrm>
            <a:solidFill>
              <a:srgbClr val="C00000"/>
            </a:solidFill>
          </p:grpSpPr>
          <p:sp>
            <p:nvSpPr>
              <p:cNvPr id="161" name="Isosceles Triangle 160">
                <a:extLst>
                  <a:ext uri="{FF2B5EF4-FFF2-40B4-BE49-F238E27FC236}">
                    <a16:creationId xmlns:a16="http://schemas.microsoft.com/office/drawing/2014/main" id="{C582AF3F-94FB-417E-A42F-7D163B4141C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Isosceles Triangle 161">
                <a:extLst>
                  <a:ext uri="{FF2B5EF4-FFF2-40B4-BE49-F238E27FC236}">
                    <a16:creationId xmlns:a16="http://schemas.microsoft.com/office/drawing/2014/main" id="{9A3959B8-3586-4A4F-95B4-4E3E4076DCFB}"/>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Isosceles Triangle 162">
                <a:extLst>
                  <a:ext uri="{FF2B5EF4-FFF2-40B4-BE49-F238E27FC236}">
                    <a16:creationId xmlns:a16="http://schemas.microsoft.com/office/drawing/2014/main" id="{8F4EE7CE-243C-4FCD-BEBD-3F244EC2AF53}"/>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1" name="Group 150">
              <a:extLst>
                <a:ext uri="{FF2B5EF4-FFF2-40B4-BE49-F238E27FC236}">
                  <a16:creationId xmlns:a16="http://schemas.microsoft.com/office/drawing/2014/main" id="{7C2F3C3E-AC44-4005-8AE6-7DA4BDB8BBD8}"/>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157" name="Isosceles Triangle 156">
                <a:extLst>
                  <a:ext uri="{FF2B5EF4-FFF2-40B4-BE49-F238E27FC236}">
                    <a16:creationId xmlns:a16="http://schemas.microsoft.com/office/drawing/2014/main" id="{52313B7C-DE06-472F-995B-79067ABA3E1D}"/>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Isosceles Triangle 157">
                <a:extLst>
                  <a:ext uri="{FF2B5EF4-FFF2-40B4-BE49-F238E27FC236}">
                    <a16:creationId xmlns:a16="http://schemas.microsoft.com/office/drawing/2014/main" id="{788C1940-A34B-4459-B48D-FC08BB9C6800}"/>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Isosceles Triangle 158">
                <a:extLst>
                  <a:ext uri="{FF2B5EF4-FFF2-40B4-BE49-F238E27FC236}">
                    <a16:creationId xmlns:a16="http://schemas.microsoft.com/office/drawing/2014/main" id="{451171CD-0276-4D9B-987C-7AE6AB98D6AE}"/>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Isosceles Triangle 159">
                <a:extLst>
                  <a:ext uri="{FF2B5EF4-FFF2-40B4-BE49-F238E27FC236}">
                    <a16:creationId xmlns:a16="http://schemas.microsoft.com/office/drawing/2014/main" id="{CF4FF705-F06D-4730-8658-9BCF6C02BDF9}"/>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52" name="Group 151">
              <a:extLst>
                <a:ext uri="{FF2B5EF4-FFF2-40B4-BE49-F238E27FC236}">
                  <a16:creationId xmlns:a16="http://schemas.microsoft.com/office/drawing/2014/main" id="{A59B3B29-CDDD-4215-B281-20242AE1CF91}"/>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153" name="Isosceles Triangle 152">
                <a:extLst>
                  <a:ext uri="{FF2B5EF4-FFF2-40B4-BE49-F238E27FC236}">
                    <a16:creationId xmlns:a16="http://schemas.microsoft.com/office/drawing/2014/main" id="{C8636310-F560-43FF-8FFB-28EC727EBD85}"/>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Isosceles Triangle 153">
                <a:extLst>
                  <a:ext uri="{FF2B5EF4-FFF2-40B4-BE49-F238E27FC236}">
                    <a16:creationId xmlns:a16="http://schemas.microsoft.com/office/drawing/2014/main" id="{5A09AE7C-9A2C-4E0B-902D-00FFB48986E8}"/>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Isosceles Triangle 154">
                <a:extLst>
                  <a:ext uri="{FF2B5EF4-FFF2-40B4-BE49-F238E27FC236}">
                    <a16:creationId xmlns:a16="http://schemas.microsoft.com/office/drawing/2014/main" id="{3E8C4440-0474-452F-8CA6-8625153BED4C}"/>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Isosceles Triangle 155">
                <a:extLst>
                  <a:ext uri="{FF2B5EF4-FFF2-40B4-BE49-F238E27FC236}">
                    <a16:creationId xmlns:a16="http://schemas.microsoft.com/office/drawing/2014/main" id="{AF4BAD6D-B330-4C97-8960-FA3EBE2164FD}"/>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64" name="Group 163">
            <a:extLst>
              <a:ext uri="{FF2B5EF4-FFF2-40B4-BE49-F238E27FC236}">
                <a16:creationId xmlns:a16="http://schemas.microsoft.com/office/drawing/2014/main" id="{43E59DBB-CFDD-4AF4-8A19-61C873C8187E}"/>
              </a:ext>
            </a:extLst>
          </p:cNvPr>
          <p:cNvGrpSpPr>
            <a:grpSpLocks noChangeAspect="1"/>
          </p:cNvGrpSpPr>
          <p:nvPr/>
        </p:nvGrpSpPr>
        <p:grpSpPr>
          <a:xfrm rot="3043249">
            <a:off x="18154740" y="11027730"/>
            <a:ext cx="453187" cy="1105622"/>
            <a:chOff x="7673796" y="7063144"/>
            <a:chExt cx="652579" cy="1592070"/>
          </a:xfrm>
        </p:grpSpPr>
        <p:sp>
          <p:nvSpPr>
            <p:cNvPr id="165" name="Isosceles Triangle 164">
              <a:extLst>
                <a:ext uri="{FF2B5EF4-FFF2-40B4-BE49-F238E27FC236}">
                  <a16:creationId xmlns:a16="http://schemas.microsoft.com/office/drawing/2014/main" id="{E78AEEE9-B7FE-4073-8896-43A21D82E76C}"/>
                </a:ext>
              </a:extLst>
            </p:cNvPr>
            <p:cNvSpPr/>
            <p:nvPr/>
          </p:nvSpPr>
          <p:spPr>
            <a:xfrm rot="18447986">
              <a:off x="7994168" y="7226998"/>
              <a:ext cx="374979" cy="289435"/>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6" name="Group 165">
              <a:extLst>
                <a:ext uri="{FF2B5EF4-FFF2-40B4-BE49-F238E27FC236}">
                  <a16:creationId xmlns:a16="http://schemas.microsoft.com/office/drawing/2014/main" id="{D740D97F-32BC-436E-9C7A-F63722848AB6}"/>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167" name="Isosceles Triangle 166">
                <a:extLst>
                  <a:ext uri="{FF2B5EF4-FFF2-40B4-BE49-F238E27FC236}">
                    <a16:creationId xmlns:a16="http://schemas.microsoft.com/office/drawing/2014/main" id="{49E6F805-5BCB-4096-9BF3-D830B0A2ED56}"/>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Isosceles Triangle 167">
                <a:extLst>
                  <a:ext uri="{FF2B5EF4-FFF2-40B4-BE49-F238E27FC236}">
                    <a16:creationId xmlns:a16="http://schemas.microsoft.com/office/drawing/2014/main" id="{D9708CAB-9666-4CA9-A263-B4E461DBAFC3}"/>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Isosceles Triangle 168">
                <a:extLst>
                  <a:ext uri="{FF2B5EF4-FFF2-40B4-BE49-F238E27FC236}">
                    <a16:creationId xmlns:a16="http://schemas.microsoft.com/office/drawing/2014/main" id="{54E00493-C9EE-45B0-8C08-9EF595524CD9}"/>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Isosceles Triangle 169">
                <a:extLst>
                  <a:ext uri="{FF2B5EF4-FFF2-40B4-BE49-F238E27FC236}">
                    <a16:creationId xmlns:a16="http://schemas.microsoft.com/office/drawing/2014/main" id="{62757178-AE77-4FE9-949F-2353CBFE15BD}"/>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72" name="Group 171">
            <a:extLst>
              <a:ext uri="{FF2B5EF4-FFF2-40B4-BE49-F238E27FC236}">
                <a16:creationId xmlns:a16="http://schemas.microsoft.com/office/drawing/2014/main" id="{26B0FFCC-74E8-4F79-8602-6BBF5800A258}"/>
              </a:ext>
            </a:extLst>
          </p:cNvPr>
          <p:cNvGrpSpPr>
            <a:grpSpLocks noChangeAspect="1"/>
          </p:cNvGrpSpPr>
          <p:nvPr/>
        </p:nvGrpSpPr>
        <p:grpSpPr>
          <a:xfrm rot="20090643">
            <a:off x="11065160" y="9306837"/>
            <a:ext cx="453187" cy="1105622"/>
            <a:chOff x="7673796" y="7063144"/>
            <a:chExt cx="652579" cy="1592070"/>
          </a:xfrm>
        </p:grpSpPr>
        <p:sp>
          <p:nvSpPr>
            <p:cNvPr id="173" name="Isosceles Triangle 172">
              <a:extLst>
                <a:ext uri="{FF2B5EF4-FFF2-40B4-BE49-F238E27FC236}">
                  <a16:creationId xmlns:a16="http://schemas.microsoft.com/office/drawing/2014/main" id="{EFEC91AB-5709-46E8-925E-8747B1030306}"/>
                </a:ext>
              </a:extLst>
            </p:cNvPr>
            <p:cNvSpPr/>
            <p:nvPr/>
          </p:nvSpPr>
          <p:spPr>
            <a:xfrm rot="18447986">
              <a:off x="7994168" y="7226998"/>
              <a:ext cx="374979" cy="289435"/>
            </a:xfrm>
            <a:prstGeom prst="triangle">
              <a:avLst/>
            </a:prstGeom>
            <a:solidFill>
              <a:srgbClr val="C00000"/>
            </a:solid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4" name="Group 173">
              <a:extLst>
                <a:ext uri="{FF2B5EF4-FFF2-40B4-BE49-F238E27FC236}">
                  <a16:creationId xmlns:a16="http://schemas.microsoft.com/office/drawing/2014/main" id="{1A29E326-544A-4B47-812A-9F714E84DD21}"/>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175" name="Isosceles Triangle 174">
                <a:extLst>
                  <a:ext uri="{FF2B5EF4-FFF2-40B4-BE49-F238E27FC236}">
                    <a16:creationId xmlns:a16="http://schemas.microsoft.com/office/drawing/2014/main" id="{DC2F2AD0-1A39-4431-8A70-A02170998500}"/>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Isosceles Triangle 175">
                <a:extLst>
                  <a:ext uri="{FF2B5EF4-FFF2-40B4-BE49-F238E27FC236}">
                    <a16:creationId xmlns:a16="http://schemas.microsoft.com/office/drawing/2014/main" id="{CC89FF88-11AC-43DB-AB7D-89A936C5E74C}"/>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Isosceles Triangle 176">
                <a:extLst>
                  <a:ext uri="{FF2B5EF4-FFF2-40B4-BE49-F238E27FC236}">
                    <a16:creationId xmlns:a16="http://schemas.microsoft.com/office/drawing/2014/main" id="{A1AED4E4-D58F-412A-8AC8-6CCC9D409DFB}"/>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Isosceles Triangle 177">
                <a:extLst>
                  <a:ext uri="{FF2B5EF4-FFF2-40B4-BE49-F238E27FC236}">
                    <a16:creationId xmlns:a16="http://schemas.microsoft.com/office/drawing/2014/main" id="{C46996B0-A91E-47A8-B273-416227A023BF}"/>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180" name="Group 179">
            <a:extLst>
              <a:ext uri="{FF2B5EF4-FFF2-40B4-BE49-F238E27FC236}">
                <a16:creationId xmlns:a16="http://schemas.microsoft.com/office/drawing/2014/main" id="{B163222F-7289-4E2A-BBB9-7DFC13F74FAC}"/>
              </a:ext>
            </a:extLst>
          </p:cNvPr>
          <p:cNvGrpSpPr>
            <a:grpSpLocks noChangeAspect="1"/>
          </p:cNvGrpSpPr>
          <p:nvPr/>
        </p:nvGrpSpPr>
        <p:grpSpPr>
          <a:xfrm rot="11427226">
            <a:off x="1331908" y="7246553"/>
            <a:ext cx="1836292" cy="222393"/>
            <a:chOff x="2868147" y="12671299"/>
            <a:chExt cx="1330508" cy="170628"/>
          </a:xfrm>
        </p:grpSpPr>
        <p:sp>
          <p:nvSpPr>
            <p:cNvPr id="181" name="Rectangle 180">
              <a:extLst>
                <a:ext uri="{FF2B5EF4-FFF2-40B4-BE49-F238E27FC236}">
                  <a16:creationId xmlns:a16="http://schemas.microsoft.com/office/drawing/2014/main" id="{B26032CF-3A96-4F9B-8889-6FC513320A10}"/>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Oval 181">
              <a:extLst>
                <a:ext uri="{FF2B5EF4-FFF2-40B4-BE49-F238E27FC236}">
                  <a16:creationId xmlns:a16="http://schemas.microsoft.com/office/drawing/2014/main" id="{00D8BD41-AC33-4C8F-871D-44988BE5C90C}"/>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Oval 182">
              <a:extLst>
                <a:ext uri="{FF2B5EF4-FFF2-40B4-BE49-F238E27FC236}">
                  <a16:creationId xmlns:a16="http://schemas.microsoft.com/office/drawing/2014/main" id="{1864776E-F59D-4AFE-93BA-E7392B872451}"/>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Oval 183">
              <a:extLst>
                <a:ext uri="{FF2B5EF4-FFF2-40B4-BE49-F238E27FC236}">
                  <a16:creationId xmlns:a16="http://schemas.microsoft.com/office/drawing/2014/main" id="{71797726-B837-4B78-A092-7EFE02876879}"/>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Oval 184">
              <a:extLst>
                <a:ext uri="{FF2B5EF4-FFF2-40B4-BE49-F238E27FC236}">
                  <a16:creationId xmlns:a16="http://schemas.microsoft.com/office/drawing/2014/main" id="{39C8CFED-D164-452F-8C90-25FA4AF57F95}"/>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Oval 185">
              <a:extLst>
                <a:ext uri="{FF2B5EF4-FFF2-40B4-BE49-F238E27FC236}">
                  <a16:creationId xmlns:a16="http://schemas.microsoft.com/office/drawing/2014/main" id="{7BB97B01-6A8D-4446-8CC5-EEF5D5EA1F8D}"/>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Oval 186">
              <a:extLst>
                <a:ext uri="{FF2B5EF4-FFF2-40B4-BE49-F238E27FC236}">
                  <a16:creationId xmlns:a16="http://schemas.microsoft.com/office/drawing/2014/main" id="{750834D2-C828-4087-8EB7-FABEB882805C}"/>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Oval 187">
              <a:extLst>
                <a:ext uri="{FF2B5EF4-FFF2-40B4-BE49-F238E27FC236}">
                  <a16:creationId xmlns:a16="http://schemas.microsoft.com/office/drawing/2014/main" id="{8CDC2E6D-97C8-4212-92DB-9E52B5C85465}"/>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Oval 188">
              <a:extLst>
                <a:ext uri="{FF2B5EF4-FFF2-40B4-BE49-F238E27FC236}">
                  <a16:creationId xmlns:a16="http://schemas.microsoft.com/office/drawing/2014/main" id="{75506865-898D-4115-87EA-0FA9DA081EBB}"/>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0" name="Group 189">
            <a:extLst>
              <a:ext uri="{FF2B5EF4-FFF2-40B4-BE49-F238E27FC236}">
                <a16:creationId xmlns:a16="http://schemas.microsoft.com/office/drawing/2014/main" id="{5BBD08B0-856B-4001-9993-048B57A5E80D}"/>
              </a:ext>
            </a:extLst>
          </p:cNvPr>
          <p:cNvGrpSpPr>
            <a:grpSpLocks noChangeAspect="1"/>
          </p:cNvGrpSpPr>
          <p:nvPr/>
        </p:nvGrpSpPr>
        <p:grpSpPr>
          <a:xfrm rot="11330762">
            <a:off x="14338765" y="9548744"/>
            <a:ext cx="1394139" cy="222393"/>
            <a:chOff x="2869021" y="12980006"/>
            <a:chExt cx="1010140" cy="170628"/>
          </a:xfrm>
        </p:grpSpPr>
        <p:sp>
          <p:nvSpPr>
            <p:cNvPr id="191" name="Rectangle 190">
              <a:extLst>
                <a:ext uri="{FF2B5EF4-FFF2-40B4-BE49-F238E27FC236}">
                  <a16:creationId xmlns:a16="http://schemas.microsoft.com/office/drawing/2014/main" id="{6E34C622-93DC-4412-9BA5-EF6013A79FE2}"/>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Oval 191">
              <a:extLst>
                <a:ext uri="{FF2B5EF4-FFF2-40B4-BE49-F238E27FC236}">
                  <a16:creationId xmlns:a16="http://schemas.microsoft.com/office/drawing/2014/main" id="{F172306D-6F07-495F-BF14-AB0E23F231F9}"/>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Oval 192">
              <a:extLst>
                <a:ext uri="{FF2B5EF4-FFF2-40B4-BE49-F238E27FC236}">
                  <a16:creationId xmlns:a16="http://schemas.microsoft.com/office/drawing/2014/main" id="{46ABD125-062B-4B8E-BF97-38C96BD46FD7}"/>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Oval 193">
              <a:extLst>
                <a:ext uri="{FF2B5EF4-FFF2-40B4-BE49-F238E27FC236}">
                  <a16:creationId xmlns:a16="http://schemas.microsoft.com/office/drawing/2014/main" id="{A4D6CD59-762C-4953-963C-9EDC4C9EDDEC}"/>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Oval 194">
              <a:extLst>
                <a:ext uri="{FF2B5EF4-FFF2-40B4-BE49-F238E27FC236}">
                  <a16:creationId xmlns:a16="http://schemas.microsoft.com/office/drawing/2014/main" id="{D7A7A1F3-AC47-4145-866F-78B562E19E89}"/>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Oval 195">
              <a:extLst>
                <a:ext uri="{FF2B5EF4-FFF2-40B4-BE49-F238E27FC236}">
                  <a16:creationId xmlns:a16="http://schemas.microsoft.com/office/drawing/2014/main" id="{BE42A303-FD89-4EF8-A578-C2D911A152DD}"/>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Oval 196">
              <a:extLst>
                <a:ext uri="{FF2B5EF4-FFF2-40B4-BE49-F238E27FC236}">
                  <a16:creationId xmlns:a16="http://schemas.microsoft.com/office/drawing/2014/main" id="{2FA43E16-1B2F-4AED-AFAD-56A67C134082}"/>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8" name="Group 197">
            <a:extLst>
              <a:ext uri="{FF2B5EF4-FFF2-40B4-BE49-F238E27FC236}">
                <a16:creationId xmlns:a16="http://schemas.microsoft.com/office/drawing/2014/main" id="{21A570C8-33C3-4514-8B35-CD75F3DC0AF8}"/>
              </a:ext>
            </a:extLst>
          </p:cNvPr>
          <p:cNvGrpSpPr>
            <a:grpSpLocks noChangeAspect="1"/>
          </p:cNvGrpSpPr>
          <p:nvPr/>
        </p:nvGrpSpPr>
        <p:grpSpPr>
          <a:xfrm rot="11664908">
            <a:off x="19884885" y="11333624"/>
            <a:ext cx="938621" cy="222393"/>
            <a:chOff x="2862032" y="13295351"/>
            <a:chExt cx="680090" cy="170628"/>
          </a:xfrm>
        </p:grpSpPr>
        <p:sp>
          <p:nvSpPr>
            <p:cNvPr id="199" name="Rectangle 198">
              <a:extLst>
                <a:ext uri="{FF2B5EF4-FFF2-40B4-BE49-F238E27FC236}">
                  <a16:creationId xmlns:a16="http://schemas.microsoft.com/office/drawing/2014/main" id="{7C59DD31-06EC-43EB-B864-948AB2C38CF9}"/>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Oval 199">
              <a:extLst>
                <a:ext uri="{FF2B5EF4-FFF2-40B4-BE49-F238E27FC236}">
                  <a16:creationId xmlns:a16="http://schemas.microsoft.com/office/drawing/2014/main" id="{295E53E8-FB94-4BD2-8D6A-8E5A2A163C1D}"/>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Oval 200">
              <a:extLst>
                <a:ext uri="{FF2B5EF4-FFF2-40B4-BE49-F238E27FC236}">
                  <a16:creationId xmlns:a16="http://schemas.microsoft.com/office/drawing/2014/main" id="{1F1F604F-D262-475A-A31F-54F9AC0B3345}"/>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Oval 201">
              <a:extLst>
                <a:ext uri="{FF2B5EF4-FFF2-40B4-BE49-F238E27FC236}">
                  <a16:creationId xmlns:a16="http://schemas.microsoft.com/office/drawing/2014/main" id="{DB3D19E6-FEB3-43C1-BA31-CF4FDD7F53FB}"/>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Oval 202">
              <a:extLst>
                <a:ext uri="{FF2B5EF4-FFF2-40B4-BE49-F238E27FC236}">
                  <a16:creationId xmlns:a16="http://schemas.microsoft.com/office/drawing/2014/main" id="{726E4701-72EC-4BE9-97B2-46335C399BB7}"/>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0" name="Group 209">
            <a:extLst>
              <a:ext uri="{FF2B5EF4-FFF2-40B4-BE49-F238E27FC236}">
                <a16:creationId xmlns:a16="http://schemas.microsoft.com/office/drawing/2014/main" id="{5313668C-A7AF-4A9F-A4A1-19CB038AA92A}"/>
              </a:ext>
            </a:extLst>
          </p:cNvPr>
          <p:cNvGrpSpPr>
            <a:grpSpLocks noChangeAspect="1"/>
          </p:cNvGrpSpPr>
          <p:nvPr/>
        </p:nvGrpSpPr>
        <p:grpSpPr>
          <a:xfrm rot="10800000">
            <a:off x="19464884" y="11864109"/>
            <a:ext cx="938621" cy="222393"/>
            <a:chOff x="2862032" y="13295351"/>
            <a:chExt cx="680090" cy="170628"/>
          </a:xfrm>
        </p:grpSpPr>
        <p:sp>
          <p:nvSpPr>
            <p:cNvPr id="211" name="Rectangle 210">
              <a:extLst>
                <a:ext uri="{FF2B5EF4-FFF2-40B4-BE49-F238E27FC236}">
                  <a16:creationId xmlns:a16="http://schemas.microsoft.com/office/drawing/2014/main" id="{14E977DD-0678-41E8-B5B7-C231618B6C30}"/>
                </a:ext>
              </a:extLst>
            </p:cNvPr>
            <p:cNvSpPr/>
            <p:nvPr/>
          </p:nvSpPr>
          <p:spPr>
            <a:xfrm>
              <a:off x="2862032" y="13295351"/>
              <a:ext cx="68009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Oval 211">
              <a:extLst>
                <a:ext uri="{FF2B5EF4-FFF2-40B4-BE49-F238E27FC236}">
                  <a16:creationId xmlns:a16="http://schemas.microsoft.com/office/drawing/2014/main" id="{B6533C8D-3262-419C-8D14-B3C8AA697899}"/>
                </a:ext>
              </a:extLst>
            </p:cNvPr>
            <p:cNvSpPr/>
            <p:nvPr/>
          </p:nvSpPr>
          <p:spPr>
            <a:xfrm>
              <a:off x="2892481"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Oval 212">
              <a:extLst>
                <a:ext uri="{FF2B5EF4-FFF2-40B4-BE49-F238E27FC236}">
                  <a16:creationId xmlns:a16="http://schemas.microsoft.com/office/drawing/2014/main" id="{7B29AD4D-B30A-4E43-BF14-55C18BB0328C}"/>
                </a:ext>
              </a:extLst>
            </p:cNvPr>
            <p:cNvSpPr/>
            <p:nvPr/>
          </p:nvSpPr>
          <p:spPr>
            <a:xfrm>
              <a:off x="3055416"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Oval 213">
              <a:extLst>
                <a:ext uri="{FF2B5EF4-FFF2-40B4-BE49-F238E27FC236}">
                  <a16:creationId xmlns:a16="http://schemas.microsoft.com/office/drawing/2014/main" id="{323A2EF0-4095-4435-8A3D-F9BE83DA8FBC}"/>
                </a:ext>
              </a:extLst>
            </p:cNvPr>
            <p:cNvSpPr/>
            <p:nvPr/>
          </p:nvSpPr>
          <p:spPr>
            <a:xfrm>
              <a:off x="3214244" y="13323514"/>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5" name="Oval 214">
              <a:extLst>
                <a:ext uri="{FF2B5EF4-FFF2-40B4-BE49-F238E27FC236}">
                  <a16:creationId xmlns:a16="http://schemas.microsoft.com/office/drawing/2014/main" id="{AA491464-A6A4-4F10-AD21-F1A5FF7A4BAD}"/>
                </a:ext>
              </a:extLst>
            </p:cNvPr>
            <p:cNvSpPr/>
            <p:nvPr/>
          </p:nvSpPr>
          <p:spPr>
            <a:xfrm>
              <a:off x="3377179" y="13323513"/>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6" name="Group 215">
            <a:extLst>
              <a:ext uri="{FF2B5EF4-FFF2-40B4-BE49-F238E27FC236}">
                <a16:creationId xmlns:a16="http://schemas.microsoft.com/office/drawing/2014/main" id="{849F824A-4D3C-4437-A7CE-90DB751C30AE}"/>
              </a:ext>
            </a:extLst>
          </p:cNvPr>
          <p:cNvGrpSpPr>
            <a:grpSpLocks noChangeAspect="1"/>
          </p:cNvGrpSpPr>
          <p:nvPr/>
        </p:nvGrpSpPr>
        <p:grpSpPr>
          <a:xfrm rot="11881830">
            <a:off x="20916014" y="12029110"/>
            <a:ext cx="1394139" cy="222393"/>
            <a:chOff x="2869021" y="12980006"/>
            <a:chExt cx="1010140" cy="170628"/>
          </a:xfrm>
        </p:grpSpPr>
        <p:sp>
          <p:nvSpPr>
            <p:cNvPr id="217" name="Rectangle 216">
              <a:extLst>
                <a:ext uri="{FF2B5EF4-FFF2-40B4-BE49-F238E27FC236}">
                  <a16:creationId xmlns:a16="http://schemas.microsoft.com/office/drawing/2014/main" id="{580CDEC9-6EC5-40F7-A263-A0B1001ED506}"/>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8" name="Oval 217">
              <a:extLst>
                <a:ext uri="{FF2B5EF4-FFF2-40B4-BE49-F238E27FC236}">
                  <a16:creationId xmlns:a16="http://schemas.microsoft.com/office/drawing/2014/main" id="{1B23129E-2B7F-46EF-8524-AF24048B99B8}"/>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Oval 218">
              <a:extLst>
                <a:ext uri="{FF2B5EF4-FFF2-40B4-BE49-F238E27FC236}">
                  <a16:creationId xmlns:a16="http://schemas.microsoft.com/office/drawing/2014/main" id="{B48612F9-C581-4225-95F0-96D5963F14CC}"/>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Oval 219">
              <a:extLst>
                <a:ext uri="{FF2B5EF4-FFF2-40B4-BE49-F238E27FC236}">
                  <a16:creationId xmlns:a16="http://schemas.microsoft.com/office/drawing/2014/main" id="{0E8C5354-9587-428C-A9FF-ED7AA0377916}"/>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Oval 220">
              <a:extLst>
                <a:ext uri="{FF2B5EF4-FFF2-40B4-BE49-F238E27FC236}">
                  <a16:creationId xmlns:a16="http://schemas.microsoft.com/office/drawing/2014/main" id="{F2FF9928-C7D9-43E4-929E-78C6FCBBB6E4}"/>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Oval 221">
              <a:extLst>
                <a:ext uri="{FF2B5EF4-FFF2-40B4-BE49-F238E27FC236}">
                  <a16:creationId xmlns:a16="http://schemas.microsoft.com/office/drawing/2014/main" id="{49158B0D-88F0-4C43-BCB5-58BA2E24EC20}"/>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Oval 222">
              <a:extLst>
                <a:ext uri="{FF2B5EF4-FFF2-40B4-BE49-F238E27FC236}">
                  <a16:creationId xmlns:a16="http://schemas.microsoft.com/office/drawing/2014/main" id="{28DCA328-1A59-4CFF-9526-3A9811EA36FC}"/>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24" name="Group 223">
            <a:extLst>
              <a:ext uri="{FF2B5EF4-FFF2-40B4-BE49-F238E27FC236}">
                <a16:creationId xmlns:a16="http://schemas.microsoft.com/office/drawing/2014/main" id="{D0302CDD-DB3E-41DA-A807-5515F0937941}"/>
              </a:ext>
            </a:extLst>
          </p:cNvPr>
          <p:cNvGrpSpPr>
            <a:grpSpLocks noChangeAspect="1"/>
          </p:cNvGrpSpPr>
          <p:nvPr/>
        </p:nvGrpSpPr>
        <p:grpSpPr>
          <a:xfrm rot="11881830">
            <a:off x="23360254" y="13024242"/>
            <a:ext cx="1394139" cy="222393"/>
            <a:chOff x="2869021" y="12980006"/>
            <a:chExt cx="1010140" cy="170628"/>
          </a:xfrm>
        </p:grpSpPr>
        <p:sp>
          <p:nvSpPr>
            <p:cNvPr id="225" name="Rectangle 224">
              <a:extLst>
                <a:ext uri="{FF2B5EF4-FFF2-40B4-BE49-F238E27FC236}">
                  <a16:creationId xmlns:a16="http://schemas.microsoft.com/office/drawing/2014/main" id="{15B3508F-1AF0-4CEE-A9F1-FD1FA7EF96B9}"/>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Oval 225">
              <a:extLst>
                <a:ext uri="{FF2B5EF4-FFF2-40B4-BE49-F238E27FC236}">
                  <a16:creationId xmlns:a16="http://schemas.microsoft.com/office/drawing/2014/main" id="{311947D2-2E08-47A9-8C8E-D63FD5E38DE8}"/>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Oval 226">
              <a:extLst>
                <a:ext uri="{FF2B5EF4-FFF2-40B4-BE49-F238E27FC236}">
                  <a16:creationId xmlns:a16="http://schemas.microsoft.com/office/drawing/2014/main" id="{910B7B9E-6897-4433-9CF8-066A8600CAD4}"/>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Oval 227">
              <a:extLst>
                <a:ext uri="{FF2B5EF4-FFF2-40B4-BE49-F238E27FC236}">
                  <a16:creationId xmlns:a16="http://schemas.microsoft.com/office/drawing/2014/main" id="{9B38A35B-3403-4CEE-9A22-3F64B52F59B7}"/>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Oval 228">
              <a:extLst>
                <a:ext uri="{FF2B5EF4-FFF2-40B4-BE49-F238E27FC236}">
                  <a16:creationId xmlns:a16="http://schemas.microsoft.com/office/drawing/2014/main" id="{801DE116-628E-4664-97F1-8EFEE2AE6472}"/>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Oval 229">
              <a:extLst>
                <a:ext uri="{FF2B5EF4-FFF2-40B4-BE49-F238E27FC236}">
                  <a16:creationId xmlns:a16="http://schemas.microsoft.com/office/drawing/2014/main" id="{41DB8734-3CA5-47E9-8376-0F5F412687DE}"/>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Oval 230">
              <a:extLst>
                <a:ext uri="{FF2B5EF4-FFF2-40B4-BE49-F238E27FC236}">
                  <a16:creationId xmlns:a16="http://schemas.microsoft.com/office/drawing/2014/main" id="{D8B04C88-1FCA-413F-B7A9-FC37E5D71993}"/>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32" name="Group 231">
            <a:extLst>
              <a:ext uri="{FF2B5EF4-FFF2-40B4-BE49-F238E27FC236}">
                <a16:creationId xmlns:a16="http://schemas.microsoft.com/office/drawing/2014/main" id="{CF8E997C-AB09-402F-83F8-001D8357A214}"/>
              </a:ext>
            </a:extLst>
          </p:cNvPr>
          <p:cNvGrpSpPr>
            <a:grpSpLocks noChangeAspect="1"/>
          </p:cNvGrpSpPr>
          <p:nvPr/>
        </p:nvGrpSpPr>
        <p:grpSpPr>
          <a:xfrm rot="12792942">
            <a:off x="6771310" y="13787069"/>
            <a:ext cx="1836292" cy="222393"/>
            <a:chOff x="2868147" y="12671299"/>
            <a:chExt cx="1330508" cy="170628"/>
          </a:xfrm>
        </p:grpSpPr>
        <p:sp>
          <p:nvSpPr>
            <p:cNvPr id="233" name="Rectangle 232">
              <a:extLst>
                <a:ext uri="{FF2B5EF4-FFF2-40B4-BE49-F238E27FC236}">
                  <a16:creationId xmlns:a16="http://schemas.microsoft.com/office/drawing/2014/main" id="{7D354BF1-4A64-4CC9-B8CC-7F9E10CE68D0}"/>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Oval 233">
              <a:extLst>
                <a:ext uri="{FF2B5EF4-FFF2-40B4-BE49-F238E27FC236}">
                  <a16:creationId xmlns:a16="http://schemas.microsoft.com/office/drawing/2014/main" id="{AE07C56B-DCAB-42C2-80A9-524FFBDB740C}"/>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Oval 234">
              <a:extLst>
                <a:ext uri="{FF2B5EF4-FFF2-40B4-BE49-F238E27FC236}">
                  <a16:creationId xmlns:a16="http://schemas.microsoft.com/office/drawing/2014/main" id="{2F10E914-E51C-4242-AE77-A6CAFA260897}"/>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Oval 235">
              <a:extLst>
                <a:ext uri="{FF2B5EF4-FFF2-40B4-BE49-F238E27FC236}">
                  <a16:creationId xmlns:a16="http://schemas.microsoft.com/office/drawing/2014/main" id="{8B2D0CE0-7EBC-4B07-87A3-00FAA8EB81A9}"/>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Oval 236">
              <a:extLst>
                <a:ext uri="{FF2B5EF4-FFF2-40B4-BE49-F238E27FC236}">
                  <a16:creationId xmlns:a16="http://schemas.microsoft.com/office/drawing/2014/main" id="{7D66A45E-A5EF-46B9-AF61-44A02E9BB6C1}"/>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Oval 237">
              <a:extLst>
                <a:ext uri="{FF2B5EF4-FFF2-40B4-BE49-F238E27FC236}">
                  <a16:creationId xmlns:a16="http://schemas.microsoft.com/office/drawing/2014/main" id="{B0180C4B-BF6B-47FE-B671-B74C092066DE}"/>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Oval 238">
              <a:extLst>
                <a:ext uri="{FF2B5EF4-FFF2-40B4-BE49-F238E27FC236}">
                  <a16:creationId xmlns:a16="http://schemas.microsoft.com/office/drawing/2014/main" id="{28F5B80E-4B07-4A56-A7E4-B696F3CDB1CF}"/>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Oval 239">
              <a:extLst>
                <a:ext uri="{FF2B5EF4-FFF2-40B4-BE49-F238E27FC236}">
                  <a16:creationId xmlns:a16="http://schemas.microsoft.com/office/drawing/2014/main" id="{B7C37BE7-CEA3-490D-8DF9-5607B82FE4EA}"/>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Oval 240">
              <a:extLst>
                <a:ext uri="{FF2B5EF4-FFF2-40B4-BE49-F238E27FC236}">
                  <a16:creationId xmlns:a16="http://schemas.microsoft.com/office/drawing/2014/main" id="{88523E68-E144-4A6E-A709-CE98F8D432E0}"/>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42" name="Group 241">
            <a:extLst>
              <a:ext uri="{FF2B5EF4-FFF2-40B4-BE49-F238E27FC236}">
                <a16:creationId xmlns:a16="http://schemas.microsoft.com/office/drawing/2014/main" id="{A5EF2650-F8FB-4283-B5F4-B97D9B16CEB7}"/>
              </a:ext>
            </a:extLst>
          </p:cNvPr>
          <p:cNvGrpSpPr>
            <a:grpSpLocks noChangeAspect="1"/>
          </p:cNvGrpSpPr>
          <p:nvPr/>
        </p:nvGrpSpPr>
        <p:grpSpPr>
          <a:xfrm rot="15194629">
            <a:off x="5657572" y="17127695"/>
            <a:ext cx="1394139" cy="222393"/>
            <a:chOff x="2869021" y="12980006"/>
            <a:chExt cx="1010140" cy="170628"/>
          </a:xfrm>
        </p:grpSpPr>
        <p:sp>
          <p:nvSpPr>
            <p:cNvPr id="243" name="Rectangle 242">
              <a:extLst>
                <a:ext uri="{FF2B5EF4-FFF2-40B4-BE49-F238E27FC236}">
                  <a16:creationId xmlns:a16="http://schemas.microsoft.com/office/drawing/2014/main" id="{03857DCF-89E1-4B4A-982D-7BD14342BE21}"/>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Oval 243">
              <a:extLst>
                <a:ext uri="{FF2B5EF4-FFF2-40B4-BE49-F238E27FC236}">
                  <a16:creationId xmlns:a16="http://schemas.microsoft.com/office/drawing/2014/main" id="{486698AF-6144-4252-A26D-431C8DD1EA2F}"/>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Oval 244">
              <a:extLst>
                <a:ext uri="{FF2B5EF4-FFF2-40B4-BE49-F238E27FC236}">
                  <a16:creationId xmlns:a16="http://schemas.microsoft.com/office/drawing/2014/main" id="{75C989A2-4C29-4643-8E84-BEA742DBFFD6}"/>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Oval 245">
              <a:extLst>
                <a:ext uri="{FF2B5EF4-FFF2-40B4-BE49-F238E27FC236}">
                  <a16:creationId xmlns:a16="http://schemas.microsoft.com/office/drawing/2014/main" id="{5CC8AA1A-E293-4A57-9128-BC12DA3FC6AE}"/>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Oval 246">
              <a:extLst>
                <a:ext uri="{FF2B5EF4-FFF2-40B4-BE49-F238E27FC236}">
                  <a16:creationId xmlns:a16="http://schemas.microsoft.com/office/drawing/2014/main" id="{ACB1409F-855F-4A41-BCE0-3EF67B54F256}"/>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Oval 247">
              <a:extLst>
                <a:ext uri="{FF2B5EF4-FFF2-40B4-BE49-F238E27FC236}">
                  <a16:creationId xmlns:a16="http://schemas.microsoft.com/office/drawing/2014/main" id="{90BCCB4C-DE71-448D-8AE7-321018579C3C}"/>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Oval 248">
              <a:extLst>
                <a:ext uri="{FF2B5EF4-FFF2-40B4-BE49-F238E27FC236}">
                  <a16:creationId xmlns:a16="http://schemas.microsoft.com/office/drawing/2014/main" id="{29499996-F77B-4F1B-A73A-D959E3B112D8}"/>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64" name="Group 263">
            <a:extLst>
              <a:ext uri="{FF2B5EF4-FFF2-40B4-BE49-F238E27FC236}">
                <a16:creationId xmlns:a16="http://schemas.microsoft.com/office/drawing/2014/main" id="{5677A196-0DDB-46D4-94BA-692627181CFD}"/>
              </a:ext>
            </a:extLst>
          </p:cNvPr>
          <p:cNvGrpSpPr>
            <a:grpSpLocks noChangeAspect="1"/>
          </p:cNvGrpSpPr>
          <p:nvPr/>
        </p:nvGrpSpPr>
        <p:grpSpPr>
          <a:xfrm rot="10800000">
            <a:off x="8907343" y="17465198"/>
            <a:ext cx="1394139" cy="222393"/>
            <a:chOff x="2869021" y="12980006"/>
            <a:chExt cx="1010140" cy="170628"/>
          </a:xfrm>
        </p:grpSpPr>
        <p:sp>
          <p:nvSpPr>
            <p:cNvPr id="265" name="Rectangle 264">
              <a:extLst>
                <a:ext uri="{FF2B5EF4-FFF2-40B4-BE49-F238E27FC236}">
                  <a16:creationId xmlns:a16="http://schemas.microsoft.com/office/drawing/2014/main" id="{E90BC65C-BB46-42F4-9D19-6B4C7B50352F}"/>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Oval 265">
              <a:extLst>
                <a:ext uri="{FF2B5EF4-FFF2-40B4-BE49-F238E27FC236}">
                  <a16:creationId xmlns:a16="http://schemas.microsoft.com/office/drawing/2014/main" id="{D733E3BC-65EA-4276-A4BA-BF58A25498F2}"/>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Oval 266">
              <a:extLst>
                <a:ext uri="{FF2B5EF4-FFF2-40B4-BE49-F238E27FC236}">
                  <a16:creationId xmlns:a16="http://schemas.microsoft.com/office/drawing/2014/main" id="{3002E522-87A9-48D8-A696-1F2F9E682FF8}"/>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Oval 267">
              <a:extLst>
                <a:ext uri="{FF2B5EF4-FFF2-40B4-BE49-F238E27FC236}">
                  <a16:creationId xmlns:a16="http://schemas.microsoft.com/office/drawing/2014/main" id="{CFD6ED02-72E0-4B44-A4DC-51A420DAC3EB}"/>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Oval 268">
              <a:extLst>
                <a:ext uri="{FF2B5EF4-FFF2-40B4-BE49-F238E27FC236}">
                  <a16:creationId xmlns:a16="http://schemas.microsoft.com/office/drawing/2014/main" id="{AE4501B7-94E3-43E5-8B06-F571A06B3893}"/>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Oval 269">
              <a:extLst>
                <a:ext uri="{FF2B5EF4-FFF2-40B4-BE49-F238E27FC236}">
                  <a16:creationId xmlns:a16="http://schemas.microsoft.com/office/drawing/2014/main" id="{717F61F4-AE98-4A40-9CD5-3B8677FF06D1}"/>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Oval 270">
              <a:extLst>
                <a:ext uri="{FF2B5EF4-FFF2-40B4-BE49-F238E27FC236}">
                  <a16:creationId xmlns:a16="http://schemas.microsoft.com/office/drawing/2014/main" id="{4B51829F-931E-47E6-B6A6-6B12E9DF8E59}"/>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76" name="Group 275">
            <a:extLst>
              <a:ext uri="{FF2B5EF4-FFF2-40B4-BE49-F238E27FC236}">
                <a16:creationId xmlns:a16="http://schemas.microsoft.com/office/drawing/2014/main" id="{788F06E8-92EB-44D5-B803-03B72ECED6B8}"/>
              </a:ext>
            </a:extLst>
          </p:cNvPr>
          <p:cNvGrpSpPr>
            <a:grpSpLocks noChangeAspect="1"/>
          </p:cNvGrpSpPr>
          <p:nvPr/>
        </p:nvGrpSpPr>
        <p:grpSpPr>
          <a:xfrm rot="12884066">
            <a:off x="5808713" y="15364097"/>
            <a:ext cx="1836292" cy="222393"/>
            <a:chOff x="2868147" y="12671299"/>
            <a:chExt cx="1330508" cy="170628"/>
          </a:xfrm>
        </p:grpSpPr>
        <p:sp>
          <p:nvSpPr>
            <p:cNvPr id="277" name="Rectangle 276">
              <a:extLst>
                <a:ext uri="{FF2B5EF4-FFF2-40B4-BE49-F238E27FC236}">
                  <a16:creationId xmlns:a16="http://schemas.microsoft.com/office/drawing/2014/main" id="{1FFC07C5-E0FC-4327-B573-0376217BAE6B}"/>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Oval 277">
              <a:extLst>
                <a:ext uri="{FF2B5EF4-FFF2-40B4-BE49-F238E27FC236}">
                  <a16:creationId xmlns:a16="http://schemas.microsoft.com/office/drawing/2014/main" id="{FD2894CB-FDC3-4712-97D4-691407A15ED5}"/>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Oval 278">
              <a:extLst>
                <a:ext uri="{FF2B5EF4-FFF2-40B4-BE49-F238E27FC236}">
                  <a16:creationId xmlns:a16="http://schemas.microsoft.com/office/drawing/2014/main" id="{65E7995A-BAA5-46BB-8F2A-56B52C1D3251}"/>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Oval 279">
              <a:extLst>
                <a:ext uri="{FF2B5EF4-FFF2-40B4-BE49-F238E27FC236}">
                  <a16:creationId xmlns:a16="http://schemas.microsoft.com/office/drawing/2014/main" id="{6004872E-92BD-46B9-9BDB-D377E7C4A49C}"/>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Oval 280">
              <a:extLst>
                <a:ext uri="{FF2B5EF4-FFF2-40B4-BE49-F238E27FC236}">
                  <a16:creationId xmlns:a16="http://schemas.microsoft.com/office/drawing/2014/main" id="{38A6C1E4-ACAA-4469-9851-9DFDC95B2C74}"/>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Oval 281">
              <a:extLst>
                <a:ext uri="{FF2B5EF4-FFF2-40B4-BE49-F238E27FC236}">
                  <a16:creationId xmlns:a16="http://schemas.microsoft.com/office/drawing/2014/main" id="{989C94D9-D409-4C1C-A63B-4AF12B636760}"/>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Oval 282">
              <a:extLst>
                <a:ext uri="{FF2B5EF4-FFF2-40B4-BE49-F238E27FC236}">
                  <a16:creationId xmlns:a16="http://schemas.microsoft.com/office/drawing/2014/main" id="{6F9B5626-E1CC-4707-82A1-29FC8393295A}"/>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Oval 283">
              <a:extLst>
                <a:ext uri="{FF2B5EF4-FFF2-40B4-BE49-F238E27FC236}">
                  <a16:creationId xmlns:a16="http://schemas.microsoft.com/office/drawing/2014/main" id="{2FFF6A22-B169-40AF-AB3A-43A3ADF3CEAF}"/>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Oval 284">
              <a:extLst>
                <a:ext uri="{FF2B5EF4-FFF2-40B4-BE49-F238E27FC236}">
                  <a16:creationId xmlns:a16="http://schemas.microsoft.com/office/drawing/2014/main" id="{F934A696-CE5B-4257-9E22-5A712FB4A165}"/>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6" name="Group 285">
            <a:extLst>
              <a:ext uri="{FF2B5EF4-FFF2-40B4-BE49-F238E27FC236}">
                <a16:creationId xmlns:a16="http://schemas.microsoft.com/office/drawing/2014/main" id="{6AF8C0CF-ABD9-4432-A203-81C39BDE9A05}"/>
              </a:ext>
            </a:extLst>
          </p:cNvPr>
          <p:cNvGrpSpPr>
            <a:grpSpLocks noChangeAspect="1"/>
          </p:cNvGrpSpPr>
          <p:nvPr/>
        </p:nvGrpSpPr>
        <p:grpSpPr>
          <a:xfrm rot="13989407">
            <a:off x="8676903" y="15319247"/>
            <a:ext cx="1394139" cy="222393"/>
            <a:chOff x="2869021" y="12980006"/>
            <a:chExt cx="1010140" cy="170628"/>
          </a:xfrm>
        </p:grpSpPr>
        <p:sp>
          <p:nvSpPr>
            <p:cNvPr id="287" name="Rectangle 286">
              <a:extLst>
                <a:ext uri="{FF2B5EF4-FFF2-40B4-BE49-F238E27FC236}">
                  <a16:creationId xmlns:a16="http://schemas.microsoft.com/office/drawing/2014/main" id="{B05843F4-C9C4-41C5-B32C-DF95967AE0B1}"/>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Oval 287">
              <a:extLst>
                <a:ext uri="{FF2B5EF4-FFF2-40B4-BE49-F238E27FC236}">
                  <a16:creationId xmlns:a16="http://schemas.microsoft.com/office/drawing/2014/main" id="{26EB24D5-EB12-430D-BE01-3DDA808BFA45}"/>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Oval 288">
              <a:extLst>
                <a:ext uri="{FF2B5EF4-FFF2-40B4-BE49-F238E27FC236}">
                  <a16:creationId xmlns:a16="http://schemas.microsoft.com/office/drawing/2014/main" id="{420515DB-1EA4-4299-877C-3822BD0E1DDE}"/>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Oval 289">
              <a:extLst>
                <a:ext uri="{FF2B5EF4-FFF2-40B4-BE49-F238E27FC236}">
                  <a16:creationId xmlns:a16="http://schemas.microsoft.com/office/drawing/2014/main" id="{D82BCC08-0054-4C85-80A9-E4DB90D9EA2C}"/>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Oval 290">
              <a:extLst>
                <a:ext uri="{FF2B5EF4-FFF2-40B4-BE49-F238E27FC236}">
                  <a16:creationId xmlns:a16="http://schemas.microsoft.com/office/drawing/2014/main" id="{1ADBE6C9-143E-48A0-838E-5AA624A974CA}"/>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27F019BA-9BBC-4A68-8093-E45875B4AB5B}"/>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577FA91A-EDE3-4381-9CBF-32DAFEDB6E86}"/>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98" name="Group 297">
            <a:extLst>
              <a:ext uri="{FF2B5EF4-FFF2-40B4-BE49-F238E27FC236}">
                <a16:creationId xmlns:a16="http://schemas.microsoft.com/office/drawing/2014/main" id="{7CCBBA40-1DB5-4A2E-B6CC-EBB6A1CFD083}"/>
              </a:ext>
            </a:extLst>
          </p:cNvPr>
          <p:cNvGrpSpPr>
            <a:grpSpLocks noChangeAspect="1"/>
          </p:cNvGrpSpPr>
          <p:nvPr/>
        </p:nvGrpSpPr>
        <p:grpSpPr>
          <a:xfrm rot="15114148">
            <a:off x="4302759" y="15439200"/>
            <a:ext cx="1836292" cy="222393"/>
            <a:chOff x="2868147" y="12671299"/>
            <a:chExt cx="1330508" cy="170628"/>
          </a:xfrm>
        </p:grpSpPr>
        <p:sp>
          <p:nvSpPr>
            <p:cNvPr id="299" name="Rectangle 298">
              <a:extLst>
                <a:ext uri="{FF2B5EF4-FFF2-40B4-BE49-F238E27FC236}">
                  <a16:creationId xmlns:a16="http://schemas.microsoft.com/office/drawing/2014/main" id="{79FAF996-9B81-4142-85C4-D466D912A483}"/>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Oval 299">
              <a:extLst>
                <a:ext uri="{FF2B5EF4-FFF2-40B4-BE49-F238E27FC236}">
                  <a16:creationId xmlns:a16="http://schemas.microsoft.com/office/drawing/2014/main" id="{26FD996F-402E-4C84-9E09-FE7FC13981EE}"/>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Oval 300">
              <a:extLst>
                <a:ext uri="{FF2B5EF4-FFF2-40B4-BE49-F238E27FC236}">
                  <a16:creationId xmlns:a16="http://schemas.microsoft.com/office/drawing/2014/main" id="{2D436F01-81D2-402E-A71E-53254FA61F72}"/>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Oval 301">
              <a:extLst>
                <a:ext uri="{FF2B5EF4-FFF2-40B4-BE49-F238E27FC236}">
                  <a16:creationId xmlns:a16="http://schemas.microsoft.com/office/drawing/2014/main" id="{B721D5E3-3507-4862-9139-37CD9A0C12CA}"/>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Oval 302">
              <a:extLst>
                <a:ext uri="{FF2B5EF4-FFF2-40B4-BE49-F238E27FC236}">
                  <a16:creationId xmlns:a16="http://schemas.microsoft.com/office/drawing/2014/main" id="{F2BC3899-673B-44CA-9820-8BFE86FEA078}"/>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Oval 303">
              <a:extLst>
                <a:ext uri="{FF2B5EF4-FFF2-40B4-BE49-F238E27FC236}">
                  <a16:creationId xmlns:a16="http://schemas.microsoft.com/office/drawing/2014/main" id="{B5F2F4FA-ADD3-43EE-A75E-AB0B304D6164}"/>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Oval 304">
              <a:extLst>
                <a:ext uri="{FF2B5EF4-FFF2-40B4-BE49-F238E27FC236}">
                  <a16:creationId xmlns:a16="http://schemas.microsoft.com/office/drawing/2014/main" id="{F6539A4C-721C-43D6-91B7-7267C5D10704}"/>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Oval 305">
              <a:extLst>
                <a:ext uri="{FF2B5EF4-FFF2-40B4-BE49-F238E27FC236}">
                  <a16:creationId xmlns:a16="http://schemas.microsoft.com/office/drawing/2014/main" id="{965B4762-AE23-44CF-89C8-1BA3B5060084}"/>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Oval 306">
              <a:extLst>
                <a:ext uri="{FF2B5EF4-FFF2-40B4-BE49-F238E27FC236}">
                  <a16:creationId xmlns:a16="http://schemas.microsoft.com/office/drawing/2014/main" id="{B6F53A87-41A6-4B6C-942C-541E5BD75FDF}"/>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08" name="Group 307">
            <a:extLst>
              <a:ext uri="{FF2B5EF4-FFF2-40B4-BE49-F238E27FC236}">
                <a16:creationId xmlns:a16="http://schemas.microsoft.com/office/drawing/2014/main" id="{BABF6A0B-DE05-4AB5-A73C-BE91796E7297}"/>
              </a:ext>
            </a:extLst>
          </p:cNvPr>
          <p:cNvGrpSpPr>
            <a:grpSpLocks noChangeAspect="1"/>
          </p:cNvGrpSpPr>
          <p:nvPr/>
        </p:nvGrpSpPr>
        <p:grpSpPr>
          <a:xfrm rot="14549743">
            <a:off x="7238650" y="12444061"/>
            <a:ext cx="1394139" cy="222393"/>
            <a:chOff x="2869021" y="12980006"/>
            <a:chExt cx="1010140" cy="170628"/>
          </a:xfrm>
        </p:grpSpPr>
        <p:sp>
          <p:nvSpPr>
            <p:cNvPr id="309" name="Rectangle 308">
              <a:extLst>
                <a:ext uri="{FF2B5EF4-FFF2-40B4-BE49-F238E27FC236}">
                  <a16:creationId xmlns:a16="http://schemas.microsoft.com/office/drawing/2014/main" id="{10DE7761-0E3E-4A3F-853A-AB032AA45044}"/>
                </a:ext>
              </a:extLst>
            </p:cNvPr>
            <p:cNvSpPr/>
            <p:nvPr/>
          </p:nvSpPr>
          <p:spPr>
            <a:xfrm>
              <a:off x="2869021" y="12980006"/>
              <a:ext cx="1010140"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Oval 309">
              <a:extLst>
                <a:ext uri="{FF2B5EF4-FFF2-40B4-BE49-F238E27FC236}">
                  <a16:creationId xmlns:a16="http://schemas.microsoft.com/office/drawing/2014/main" id="{A7BF1FF3-0CC6-42EA-BB15-39CBCDF9DD77}"/>
                </a:ext>
              </a:extLst>
            </p:cNvPr>
            <p:cNvSpPr/>
            <p:nvPr/>
          </p:nvSpPr>
          <p:spPr>
            <a:xfrm>
              <a:off x="2899470"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Oval 310">
              <a:extLst>
                <a:ext uri="{FF2B5EF4-FFF2-40B4-BE49-F238E27FC236}">
                  <a16:creationId xmlns:a16="http://schemas.microsoft.com/office/drawing/2014/main" id="{508ECA73-337D-4C18-BFEA-5243654759FF}"/>
                </a:ext>
              </a:extLst>
            </p:cNvPr>
            <p:cNvSpPr/>
            <p:nvPr/>
          </p:nvSpPr>
          <p:spPr>
            <a:xfrm>
              <a:off x="3062405"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Oval 311">
              <a:extLst>
                <a:ext uri="{FF2B5EF4-FFF2-40B4-BE49-F238E27FC236}">
                  <a16:creationId xmlns:a16="http://schemas.microsoft.com/office/drawing/2014/main" id="{350C315B-DC6E-4F27-9585-F12ECD5A7FA9}"/>
                </a:ext>
              </a:extLst>
            </p:cNvPr>
            <p:cNvSpPr/>
            <p:nvPr/>
          </p:nvSpPr>
          <p:spPr>
            <a:xfrm>
              <a:off x="3221233"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Oval 312">
              <a:extLst>
                <a:ext uri="{FF2B5EF4-FFF2-40B4-BE49-F238E27FC236}">
                  <a16:creationId xmlns:a16="http://schemas.microsoft.com/office/drawing/2014/main" id="{79EE1457-7DCE-44D3-87FD-44C51B0A9BE9}"/>
                </a:ext>
              </a:extLst>
            </p:cNvPr>
            <p:cNvSpPr/>
            <p:nvPr/>
          </p:nvSpPr>
          <p:spPr>
            <a:xfrm>
              <a:off x="3384168"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Oval 313">
              <a:extLst>
                <a:ext uri="{FF2B5EF4-FFF2-40B4-BE49-F238E27FC236}">
                  <a16:creationId xmlns:a16="http://schemas.microsoft.com/office/drawing/2014/main" id="{95A273A6-88DC-441B-A6A7-7845EC04876F}"/>
                </a:ext>
              </a:extLst>
            </p:cNvPr>
            <p:cNvSpPr/>
            <p:nvPr/>
          </p:nvSpPr>
          <p:spPr>
            <a:xfrm>
              <a:off x="3542996" y="13008169"/>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Oval 314">
              <a:extLst>
                <a:ext uri="{FF2B5EF4-FFF2-40B4-BE49-F238E27FC236}">
                  <a16:creationId xmlns:a16="http://schemas.microsoft.com/office/drawing/2014/main" id="{86713C50-AF92-4E2B-9FD5-BC7B98A826A5}"/>
                </a:ext>
              </a:extLst>
            </p:cNvPr>
            <p:cNvSpPr/>
            <p:nvPr/>
          </p:nvSpPr>
          <p:spPr>
            <a:xfrm>
              <a:off x="3705931" y="13008168"/>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0" name="Group 319">
            <a:extLst>
              <a:ext uri="{FF2B5EF4-FFF2-40B4-BE49-F238E27FC236}">
                <a16:creationId xmlns:a16="http://schemas.microsoft.com/office/drawing/2014/main" id="{7F901A65-8B98-43B5-A797-B9C0AF666D16}"/>
              </a:ext>
            </a:extLst>
          </p:cNvPr>
          <p:cNvGrpSpPr>
            <a:grpSpLocks noChangeAspect="1"/>
          </p:cNvGrpSpPr>
          <p:nvPr/>
        </p:nvGrpSpPr>
        <p:grpSpPr>
          <a:xfrm rot="11427226">
            <a:off x="9985208" y="8832255"/>
            <a:ext cx="1836292" cy="222393"/>
            <a:chOff x="2868147" y="12671299"/>
            <a:chExt cx="1330508" cy="170628"/>
          </a:xfrm>
        </p:grpSpPr>
        <p:sp>
          <p:nvSpPr>
            <p:cNvPr id="321" name="Rectangle 320">
              <a:extLst>
                <a:ext uri="{FF2B5EF4-FFF2-40B4-BE49-F238E27FC236}">
                  <a16:creationId xmlns:a16="http://schemas.microsoft.com/office/drawing/2014/main" id="{496A4E2D-8CAF-4ED4-8757-6678627E1DAC}"/>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Oval 321">
              <a:extLst>
                <a:ext uri="{FF2B5EF4-FFF2-40B4-BE49-F238E27FC236}">
                  <a16:creationId xmlns:a16="http://schemas.microsoft.com/office/drawing/2014/main" id="{F62841BE-96D0-4E3E-A851-A25DA635B78C}"/>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Oval 322">
              <a:extLst>
                <a:ext uri="{FF2B5EF4-FFF2-40B4-BE49-F238E27FC236}">
                  <a16:creationId xmlns:a16="http://schemas.microsoft.com/office/drawing/2014/main" id="{E1DF3C36-BF7E-457D-A906-6CFFE09C3FFE}"/>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Oval 323">
              <a:extLst>
                <a:ext uri="{FF2B5EF4-FFF2-40B4-BE49-F238E27FC236}">
                  <a16:creationId xmlns:a16="http://schemas.microsoft.com/office/drawing/2014/main" id="{633A0561-1B49-4964-BDB5-0EB96C3398D4}"/>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Oval 324">
              <a:extLst>
                <a:ext uri="{FF2B5EF4-FFF2-40B4-BE49-F238E27FC236}">
                  <a16:creationId xmlns:a16="http://schemas.microsoft.com/office/drawing/2014/main" id="{183BB8FE-9625-40BC-A576-FDCA5AB48D89}"/>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Oval 325">
              <a:extLst>
                <a:ext uri="{FF2B5EF4-FFF2-40B4-BE49-F238E27FC236}">
                  <a16:creationId xmlns:a16="http://schemas.microsoft.com/office/drawing/2014/main" id="{CE8CDF3B-DA5D-4A73-8747-64F7C606960A}"/>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Oval 326">
              <a:extLst>
                <a:ext uri="{FF2B5EF4-FFF2-40B4-BE49-F238E27FC236}">
                  <a16:creationId xmlns:a16="http://schemas.microsoft.com/office/drawing/2014/main" id="{BDC5748B-7148-45C9-8220-78A31B49AD87}"/>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Oval 327">
              <a:extLst>
                <a:ext uri="{FF2B5EF4-FFF2-40B4-BE49-F238E27FC236}">
                  <a16:creationId xmlns:a16="http://schemas.microsoft.com/office/drawing/2014/main" id="{447B02B5-2C0E-435B-BC2D-024A27EAADC4}"/>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9" name="Oval 328">
              <a:extLst>
                <a:ext uri="{FF2B5EF4-FFF2-40B4-BE49-F238E27FC236}">
                  <a16:creationId xmlns:a16="http://schemas.microsoft.com/office/drawing/2014/main" id="{FE40E473-F72B-441A-AE47-865CA6F5ED57}"/>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0" name="Group 329">
            <a:extLst>
              <a:ext uri="{FF2B5EF4-FFF2-40B4-BE49-F238E27FC236}">
                <a16:creationId xmlns:a16="http://schemas.microsoft.com/office/drawing/2014/main" id="{AAA06E2F-EFE7-4F12-8F4F-A7327345586C}"/>
              </a:ext>
            </a:extLst>
          </p:cNvPr>
          <p:cNvGrpSpPr>
            <a:grpSpLocks noChangeAspect="1"/>
          </p:cNvGrpSpPr>
          <p:nvPr/>
        </p:nvGrpSpPr>
        <p:grpSpPr>
          <a:xfrm rot="11427226">
            <a:off x="7995038" y="8630774"/>
            <a:ext cx="1836292" cy="222393"/>
            <a:chOff x="2868147" y="12671299"/>
            <a:chExt cx="1330508" cy="170628"/>
          </a:xfrm>
        </p:grpSpPr>
        <p:sp>
          <p:nvSpPr>
            <p:cNvPr id="331" name="Rectangle 330">
              <a:extLst>
                <a:ext uri="{FF2B5EF4-FFF2-40B4-BE49-F238E27FC236}">
                  <a16:creationId xmlns:a16="http://schemas.microsoft.com/office/drawing/2014/main" id="{4D075570-F0B8-4D20-81A0-4610B4817895}"/>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Oval 331">
              <a:extLst>
                <a:ext uri="{FF2B5EF4-FFF2-40B4-BE49-F238E27FC236}">
                  <a16:creationId xmlns:a16="http://schemas.microsoft.com/office/drawing/2014/main" id="{6F711387-BD43-4A4E-8615-6E1098185225}"/>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Oval 332">
              <a:extLst>
                <a:ext uri="{FF2B5EF4-FFF2-40B4-BE49-F238E27FC236}">
                  <a16:creationId xmlns:a16="http://schemas.microsoft.com/office/drawing/2014/main" id="{C614A5FF-F350-47F8-8CA1-9CFE917648B8}"/>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4" name="Oval 333">
              <a:extLst>
                <a:ext uri="{FF2B5EF4-FFF2-40B4-BE49-F238E27FC236}">
                  <a16:creationId xmlns:a16="http://schemas.microsoft.com/office/drawing/2014/main" id="{D586D11E-7578-4819-B33A-84F06B2E6B57}"/>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5" name="Oval 334">
              <a:extLst>
                <a:ext uri="{FF2B5EF4-FFF2-40B4-BE49-F238E27FC236}">
                  <a16:creationId xmlns:a16="http://schemas.microsoft.com/office/drawing/2014/main" id="{5A06D8D9-247E-41CA-BD10-EC9341770367}"/>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6" name="Oval 335">
              <a:extLst>
                <a:ext uri="{FF2B5EF4-FFF2-40B4-BE49-F238E27FC236}">
                  <a16:creationId xmlns:a16="http://schemas.microsoft.com/office/drawing/2014/main" id="{79E63C92-1549-4D0F-9AA3-C55D497818B3}"/>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Oval 336">
              <a:extLst>
                <a:ext uri="{FF2B5EF4-FFF2-40B4-BE49-F238E27FC236}">
                  <a16:creationId xmlns:a16="http://schemas.microsoft.com/office/drawing/2014/main" id="{52F195FD-44B6-48BD-8DA7-4EE182096B87}"/>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Oval 337">
              <a:extLst>
                <a:ext uri="{FF2B5EF4-FFF2-40B4-BE49-F238E27FC236}">
                  <a16:creationId xmlns:a16="http://schemas.microsoft.com/office/drawing/2014/main" id="{8E2BBD33-4040-4AB7-ADAE-D3B6E2BA74B5}"/>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Oval 338">
              <a:extLst>
                <a:ext uri="{FF2B5EF4-FFF2-40B4-BE49-F238E27FC236}">
                  <a16:creationId xmlns:a16="http://schemas.microsoft.com/office/drawing/2014/main" id="{842B56F6-B91B-4D27-A90E-4793A771F783}"/>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0" name="Group 339">
            <a:extLst>
              <a:ext uri="{FF2B5EF4-FFF2-40B4-BE49-F238E27FC236}">
                <a16:creationId xmlns:a16="http://schemas.microsoft.com/office/drawing/2014/main" id="{EF0F0820-785B-4399-92FE-EEF50FDEF1B4}"/>
              </a:ext>
            </a:extLst>
          </p:cNvPr>
          <p:cNvGrpSpPr>
            <a:grpSpLocks noChangeAspect="1"/>
          </p:cNvGrpSpPr>
          <p:nvPr/>
        </p:nvGrpSpPr>
        <p:grpSpPr>
          <a:xfrm rot="11427226">
            <a:off x="5823073" y="8202870"/>
            <a:ext cx="1836292" cy="222393"/>
            <a:chOff x="2868147" y="12671299"/>
            <a:chExt cx="1330508" cy="170628"/>
          </a:xfrm>
        </p:grpSpPr>
        <p:sp>
          <p:nvSpPr>
            <p:cNvPr id="341" name="Rectangle 340">
              <a:extLst>
                <a:ext uri="{FF2B5EF4-FFF2-40B4-BE49-F238E27FC236}">
                  <a16:creationId xmlns:a16="http://schemas.microsoft.com/office/drawing/2014/main" id="{EDF3AC39-9CB2-4D14-B270-BC153ADA7C67}"/>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Oval 341">
              <a:extLst>
                <a:ext uri="{FF2B5EF4-FFF2-40B4-BE49-F238E27FC236}">
                  <a16:creationId xmlns:a16="http://schemas.microsoft.com/office/drawing/2014/main" id="{9D58075C-8E1C-448E-928B-21336D720AA6}"/>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Oval 342">
              <a:extLst>
                <a:ext uri="{FF2B5EF4-FFF2-40B4-BE49-F238E27FC236}">
                  <a16:creationId xmlns:a16="http://schemas.microsoft.com/office/drawing/2014/main" id="{F05E2D88-18BC-4AAD-B617-77476714178F}"/>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Oval 343">
              <a:extLst>
                <a:ext uri="{FF2B5EF4-FFF2-40B4-BE49-F238E27FC236}">
                  <a16:creationId xmlns:a16="http://schemas.microsoft.com/office/drawing/2014/main" id="{C7CCE6FF-E11D-49A2-94E5-27693BAE2168}"/>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Oval 344">
              <a:extLst>
                <a:ext uri="{FF2B5EF4-FFF2-40B4-BE49-F238E27FC236}">
                  <a16:creationId xmlns:a16="http://schemas.microsoft.com/office/drawing/2014/main" id="{7F34186E-FEAE-4761-8523-5B37F8DF21BD}"/>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Oval 345">
              <a:extLst>
                <a:ext uri="{FF2B5EF4-FFF2-40B4-BE49-F238E27FC236}">
                  <a16:creationId xmlns:a16="http://schemas.microsoft.com/office/drawing/2014/main" id="{77F08854-F20E-447D-B297-47BE67253975}"/>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Oval 346">
              <a:extLst>
                <a:ext uri="{FF2B5EF4-FFF2-40B4-BE49-F238E27FC236}">
                  <a16:creationId xmlns:a16="http://schemas.microsoft.com/office/drawing/2014/main" id="{BB173CCD-93A5-4AE8-8265-F9F06020D41A}"/>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8" name="Oval 347">
              <a:extLst>
                <a:ext uri="{FF2B5EF4-FFF2-40B4-BE49-F238E27FC236}">
                  <a16:creationId xmlns:a16="http://schemas.microsoft.com/office/drawing/2014/main" id="{99713709-6B05-47AC-83CA-B936E565C51D}"/>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9" name="Oval 348">
              <a:extLst>
                <a:ext uri="{FF2B5EF4-FFF2-40B4-BE49-F238E27FC236}">
                  <a16:creationId xmlns:a16="http://schemas.microsoft.com/office/drawing/2014/main" id="{5874FFD0-B7E6-4627-9720-A795DCC3F123}"/>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50" name="Group 349">
            <a:extLst>
              <a:ext uri="{FF2B5EF4-FFF2-40B4-BE49-F238E27FC236}">
                <a16:creationId xmlns:a16="http://schemas.microsoft.com/office/drawing/2014/main" id="{8E667424-D5F2-4C31-8912-F90CEC9E9643}"/>
              </a:ext>
            </a:extLst>
          </p:cNvPr>
          <p:cNvGrpSpPr>
            <a:grpSpLocks noChangeAspect="1"/>
          </p:cNvGrpSpPr>
          <p:nvPr/>
        </p:nvGrpSpPr>
        <p:grpSpPr>
          <a:xfrm rot="11427226">
            <a:off x="3168443" y="7502510"/>
            <a:ext cx="1836292" cy="222393"/>
            <a:chOff x="2868147" y="12671299"/>
            <a:chExt cx="1330508" cy="170628"/>
          </a:xfrm>
        </p:grpSpPr>
        <p:sp>
          <p:nvSpPr>
            <p:cNvPr id="351" name="Rectangle 350">
              <a:extLst>
                <a:ext uri="{FF2B5EF4-FFF2-40B4-BE49-F238E27FC236}">
                  <a16:creationId xmlns:a16="http://schemas.microsoft.com/office/drawing/2014/main" id="{2749CE1C-80D2-4316-A676-D9E80FD7B659}"/>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2" name="Oval 351">
              <a:extLst>
                <a:ext uri="{FF2B5EF4-FFF2-40B4-BE49-F238E27FC236}">
                  <a16:creationId xmlns:a16="http://schemas.microsoft.com/office/drawing/2014/main" id="{F63F50D6-5BB6-4D38-82C7-3E437782BFDF}"/>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3" name="Oval 352">
              <a:extLst>
                <a:ext uri="{FF2B5EF4-FFF2-40B4-BE49-F238E27FC236}">
                  <a16:creationId xmlns:a16="http://schemas.microsoft.com/office/drawing/2014/main" id="{43842175-AC12-4269-8FBB-0955FD736951}"/>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4" name="Oval 353">
              <a:extLst>
                <a:ext uri="{FF2B5EF4-FFF2-40B4-BE49-F238E27FC236}">
                  <a16:creationId xmlns:a16="http://schemas.microsoft.com/office/drawing/2014/main" id="{D2074B6F-E27E-4D81-98ED-3E95F407B05A}"/>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5" name="Oval 354">
              <a:extLst>
                <a:ext uri="{FF2B5EF4-FFF2-40B4-BE49-F238E27FC236}">
                  <a16:creationId xmlns:a16="http://schemas.microsoft.com/office/drawing/2014/main" id="{B26C5CAD-32D5-4A1F-8E0F-8E45182AAB3E}"/>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Oval 355">
              <a:extLst>
                <a:ext uri="{FF2B5EF4-FFF2-40B4-BE49-F238E27FC236}">
                  <a16:creationId xmlns:a16="http://schemas.microsoft.com/office/drawing/2014/main" id="{F1B556BB-FB2B-491E-991F-4A6F0446B078}"/>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Oval 356">
              <a:extLst>
                <a:ext uri="{FF2B5EF4-FFF2-40B4-BE49-F238E27FC236}">
                  <a16:creationId xmlns:a16="http://schemas.microsoft.com/office/drawing/2014/main" id="{854862F3-3C92-48C9-8DE0-F08C69F5272D}"/>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8" name="Oval 357">
              <a:extLst>
                <a:ext uri="{FF2B5EF4-FFF2-40B4-BE49-F238E27FC236}">
                  <a16:creationId xmlns:a16="http://schemas.microsoft.com/office/drawing/2014/main" id="{F0A8B8D2-68E7-4053-B8BA-253FA8B2F6F2}"/>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9" name="Oval 358">
              <a:extLst>
                <a:ext uri="{FF2B5EF4-FFF2-40B4-BE49-F238E27FC236}">
                  <a16:creationId xmlns:a16="http://schemas.microsoft.com/office/drawing/2014/main" id="{94BB5C13-9F0C-4A25-B609-FD3CD9FB034F}"/>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0" name="Group 359">
            <a:extLst>
              <a:ext uri="{FF2B5EF4-FFF2-40B4-BE49-F238E27FC236}">
                <a16:creationId xmlns:a16="http://schemas.microsoft.com/office/drawing/2014/main" id="{A1D545AF-C7CA-4662-9246-29D7543AD46F}"/>
              </a:ext>
            </a:extLst>
          </p:cNvPr>
          <p:cNvGrpSpPr>
            <a:grpSpLocks noChangeAspect="1"/>
          </p:cNvGrpSpPr>
          <p:nvPr/>
        </p:nvGrpSpPr>
        <p:grpSpPr>
          <a:xfrm rot="11427226">
            <a:off x="11986425" y="9131814"/>
            <a:ext cx="1836292" cy="222393"/>
            <a:chOff x="2868147" y="12671299"/>
            <a:chExt cx="1330508" cy="170628"/>
          </a:xfrm>
        </p:grpSpPr>
        <p:sp>
          <p:nvSpPr>
            <p:cNvPr id="361" name="Rectangle 360">
              <a:extLst>
                <a:ext uri="{FF2B5EF4-FFF2-40B4-BE49-F238E27FC236}">
                  <a16:creationId xmlns:a16="http://schemas.microsoft.com/office/drawing/2014/main" id="{53AD4262-BFBE-40FA-9B55-F0D9F3787094}"/>
                </a:ext>
              </a:extLst>
            </p:cNvPr>
            <p:cNvSpPr/>
            <p:nvPr/>
          </p:nvSpPr>
          <p:spPr>
            <a:xfrm>
              <a:off x="2868147" y="12671299"/>
              <a:ext cx="1330508" cy="170628"/>
            </a:xfrm>
            <a:prstGeom prst="rect">
              <a:avLst/>
            </a:prstGeom>
            <a:solidFill>
              <a:schemeClr val="bg1"/>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2" name="Oval 361">
              <a:extLst>
                <a:ext uri="{FF2B5EF4-FFF2-40B4-BE49-F238E27FC236}">
                  <a16:creationId xmlns:a16="http://schemas.microsoft.com/office/drawing/2014/main" id="{1E3D71CC-3F15-411A-B6F3-040D0E0ABD91}"/>
                </a:ext>
              </a:extLst>
            </p:cNvPr>
            <p:cNvSpPr/>
            <p:nvPr/>
          </p:nvSpPr>
          <p:spPr>
            <a:xfrm>
              <a:off x="2898596"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Oval 362">
              <a:extLst>
                <a:ext uri="{FF2B5EF4-FFF2-40B4-BE49-F238E27FC236}">
                  <a16:creationId xmlns:a16="http://schemas.microsoft.com/office/drawing/2014/main" id="{949960BE-2CE8-43EB-93B9-E8F5A47E86E4}"/>
                </a:ext>
              </a:extLst>
            </p:cNvPr>
            <p:cNvSpPr/>
            <p:nvPr/>
          </p:nvSpPr>
          <p:spPr>
            <a:xfrm>
              <a:off x="3061531"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Oval 363">
              <a:extLst>
                <a:ext uri="{FF2B5EF4-FFF2-40B4-BE49-F238E27FC236}">
                  <a16:creationId xmlns:a16="http://schemas.microsoft.com/office/drawing/2014/main" id="{0078999C-416E-4206-9F76-5293E6726529}"/>
                </a:ext>
              </a:extLst>
            </p:cNvPr>
            <p:cNvSpPr/>
            <p:nvPr/>
          </p:nvSpPr>
          <p:spPr>
            <a:xfrm>
              <a:off x="3220359"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Oval 364">
              <a:extLst>
                <a:ext uri="{FF2B5EF4-FFF2-40B4-BE49-F238E27FC236}">
                  <a16:creationId xmlns:a16="http://schemas.microsoft.com/office/drawing/2014/main" id="{4CF39D58-E91B-4055-A670-D26B2ACAECC3}"/>
                </a:ext>
              </a:extLst>
            </p:cNvPr>
            <p:cNvSpPr/>
            <p:nvPr/>
          </p:nvSpPr>
          <p:spPr>
            <a:xfrm>
              <a:off x="338329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Oval 365">
              <a:extLst>
                <a:ext uri="{FF2B5EF4-FFF2-40B4-BE49-F238E27FC236}">
                  <a16:creationId xmlns:a16="http://schemas.microsoft.com/office/drawing/2014/main" id="{C6388621-CBDC-4380-A1AF-AAF7EFE0BD05}"/>
                </a:ext>
              </a:extLst>
            </p:cNvPr>
            <p:cNvSpPr/>
            <p:nvPr/>
          </p:nvSpPr>
          <p:spPr>
            <a:xfrm>
              <a:off x="3542122" y="12699462"/>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Oval 366">
              <a:extLst>
                <a:ext uri="{FF2B5EF4-FFF2-40B4-BE49-F238E27FC236}">
                  <a16:creationId xmlns:a16="http://schemas.microsoft.com/office/drawing/2014/main" id="{4404F72C-6515-4B95-B4F7-8BC79AAE7FA1}"/>
                </a:ext>
              </a:extLst>
            </p:cNvPr>
            <p:cNvSpPr/>
            <p:nvPr/>
          </p:nvSpPr>
          <p:spPr>
            <a:xfrm>
              <a:off x="3705057"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D175BE59-C9FB-4EA8-A493-DE7C219C64CE}"/>
                </a:ext>
              </a:extLst>
            </p:cNvPr>
            <p:cNvSpPr/>
            <p:nvPr/>
          </p:nvSpPr>
          <p:spPr>
            <a:xfrm>
              <a:off x="3865384" y="12699461"/>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Oval 368">
              <a:extLst>
                <a:ext uri="{FF2B5EF4-FFF2-40B4-BE49-F238E27FC236}">
                  <a16:creationId xmlns:a16="http://schemas.microsoft.com/office/drawing/2014/main" id="{AABFE79C-F51D-48CA-829E-381A29D18B89}"/>
                </a:ext>
              </a:extLst>
            </p:cNvPr>
            <p:cNvSpPr/>
            <p:nvPr/>
          </p:nvSpPr>
          <p:spPr>
            <a:xfrm>
              <a:off x="4028319" y="12699460"/>
              <a:ext cx="128378" cy="114301"/>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74" name="Group 373">
            <a:extLst>
              <a:ext uri="{FF2B5EF4-FFF2-40B4-BE49-F238E27FC236}">
                <a16:creationId xmlns:a16="http://schemas.microsoft.com/office/drawing/2014/main" id="{EFE409FB-3513-4DB8-9A37-DEED3A82D5D7}"/>
              </a:ext>
            </a:extLst>
          </p:cNvPr>
          <p:cNvGrpSpPr>
            <a:grpSpLocks noChangeAspect="1"/>
          </p:cNvGrpSpPr>
          <p:nvPr/>
        </p:nvGrpSpPr>
        <p:grpSpPr>
          <a:xfrm rot="719669">
            <a:off x="12896368" y="13899773"/>
            <a:ext cx="1941319" cy="489551"/>
            <a:chOff x="12244382" y="10393136"/>
            <a:chExt cx="3166797" cy="798585"/>
          </a:xfrm>
        </p:grpSpPr>
        <p:sp>
          <p:nvSpPr>
            <p:cNvPr id="370" name="Rectangle 369">
              <a:extLst>
                <a:ext uri="{FF2B5EF4-FFF2-40B4-BE49-F238E27FC236}">
                  <a16:creationId xmlns:a16="http://schemas.microsoft.com/office/drawing/2014/main" id="{885BD83A-6480-4ECA-9C25-7BD599A5C2C0}"/>
                </a:ext>
              </a:extLst>
            </p:cNvPr>
            <p:cNvSpPr/>
            <p:nvPr/>
          </p:nvSpPr>
          <p:spPr>
            <a:xfrm rot="21242201">
              <a:off x="13937210" y="10393136"/>
              <a:ext cx="1473969" cy="173403"/>
            </a:xfrm>
            <a:prstGeom prst="rect">
              <a:avLst/>
            </a:prstGeom>
            <a:solidFill>
              <a:schemeClr val="bg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1" name="Rectangle 370">
              <a:extLst>
                <a:ext uri="{FF2B5EF4-FFF2-40B4-BE49-F238E27FC236}">
                  <a16:creationId xmlns:a16="http://schemas.microsoft.com/office/drawing/2014/main" id="{1B692AC0-3E92-441D-BB0F-87B5D347F775}"/>
                </a:ext>
              </a:extLst>
            </p:cNvPr>
            <p:cNvSpPr/>
            <p:nvPr/>
          </p:nvSpPr>
          <p:spPr>
            <a:xfrm rot="21211688">
              <a:off x="12244382" y="10755417"/>
              <a:ext cx="961344" cy="200314"/>
            </a:xfrm>
            <a:prstGeom prst="rect">
              <a:avLst/>
            </a:prstGeom>
            <a:solidFill>
              <a:schemeClr val="bg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2" name="Rectangle 371">
              <a:extLst>
                <a:ext uri="{FF2B5EF4-FFF2-40B4-BE49-F238E27FC236}">
                  <a16:creationId xmlns:a16="http://schemas.microsoft.com/office/drawing/2014/main" id="{F9ABEC8C-2EC6-4D84-91CD-EBB2716A2CE8}"/>
                </a:ext>
              </a:extLst>
            </p:cNvPr>
            <p:cNvSpPr/>
            <p:nvPr/>
          </p:nvSpPr>
          <p:spPr>
            <a:xfrm rot="21242201">
              <a:off x="13042674" y="10975438"/>
              <a:ext cx="507568" cy="216283"/>
            </a:xfrm>
            <a:prstGeom prst="rect">
              <a:avLst/>
            </a:prstGeom>
            <a:solidFill>
              <a:schemeClr val="bg2">
                <a:lumMod val="50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3" name="Rectangle 372">
              <a:extLst>
                <a:ext uri="{FF2B5EF4-FFF2-40B4-BE49-F238E27FC236}">
                  <a16:creationId xmlns:a16="http://schemas.microsoft.com/office/drawing/2014/main" id="{3C049D1A-C517-406F-B8B9-8DEB0BCBD11E}"/>
                </a:ext>
              </a:extLst>
            </p:cNvPr>
            <p:cNvSpPr/>
            <p:nvPr/>
          </p:nvSpPr>
          <p:spPr>
            <a:xfrm rot="21209978">
              <a:off x="13465493" y="10900852"/>
              <a:ext cx="566793" cy="2347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75" name="Rectangle 374">
            <a:extLst>
              <a:ext uri="{FF2B5EF4-FFF2-40B4-BE49-F238E27FC236}">
                <a16:creationId xmlns:a16="http://schemas.microsoft.com/office/drawing/2014/main" id="{72C1816B-45C6-4821-BB6D-BCA6869B2C70}"/>
              </a:ext>
            </a:extLst>
          </p:cNvPr>
          <p:cNvSpPr/>
          <p:nvPr/>
        </p:nvSpPr>
        <p:spPr>
          <a:xfrm rot="5866473">
            <a:off x="13757023" y="14058689"/>
            <a:ext cx="347457" cy="1439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Rectangle 957">
            <a:extLst>
              <a:ext uri="{FF2B5EF4-FFF2-40B4-BE49-F238E27FC236}">
                <a16:creationId xmlns:a16="http://schemas.microsoft.com/office/drawing/2014/main" id="{9279271A-02AA-4E9A-8C15-1B26A6B5CD8C}"/>
              </a:ext>
            </a:extLst>
          </p:cNvPr>
          <p:cNvSpPr>
            <a:spLocks noChangeArrowheads="1"/>
          </p:cNvSpPr>
          <p:nvPr/>
        </p:nvSpPr>
        <p:spPr bwMode="auto">
          <a:xfrm>
            <a:off x="19307625" y="498071"/>
            <a:ext cx="7676873" cy="2639006"/>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79" name="Text Box 958">
            <a:extLst>
              <a:ext uri="{FF2B5EF4-FFF2-40B4-BE49-F238E27FC236}">
                <a16:creationId xmlns:a16="http://schemas.microsoft.com/office/drawing/2014/main" id="{D304A30D-FF5F-4649-B640-769AC3541CF3}"/>
              </a:ext>
            </a:extLst>
          </p:cNvPr>
          <p:cNvSpPr txBox="1">
            <a:spLocks noChangeArrowheads="1"/>
          </p:cNvSpPr>
          <p:nvPr/>
        </p:nvSpPr>
        <p:spPr bwMode="auto">
          <a:xfrm>
            <a:off x="19390675" y="75961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Shelf Obstacles</a:t>
            </a:r>
          </a:p>
          <a:p>
            <a:pPr algn="ctr" eaLnBrk="1" hangingPunct="1">
              <a:lnSpc>
                <a:spcPct val="50000"/>
              </a:lnSpc>
              <a:spcBef>
                <a:spcPct val="50000"/>
              </a:spcBef>
              <a:defRPr/>
            </a:pPr>
            <a:r>
              <a:rPr lang="en-US" altLang="en-US" sz="3200" b="1" dirty="0">
                <a:latin typeface="+mn-lt"/>
              </a:rPr>
              <a:t>Le Moulins Draw</a:t>
            </a:r>
          </a:p>
        </p:txBody>
      </p:sp>
      <p:pic>
        <p:nvPicPr>
          <p:cNvPr id="380" name="Picture 959" descr="CSI Crest Medium">
            <a:extLst>
              <a:ext uri="{FF2B5EF4-FFF2-40B4-BE49-F238E27FC236}">
                <a16:creationId xmlns:a16="http://schemas.microsoft.com/office/drawing/2014/main" id="{985F53D0-A655-40B5-8B7F-63D5A450D35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77273" y="107302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1" name="Picture 960" descr="CSI Crest Medium">
            <a:extLst>
              <a:ext uri="{FF2B5EF4-FFF2-40B4-BE49-F238E27FC236}">
                <a16:creationId xmlns:a16="http://schemas.microsoft.com/office/drawing/2014/main" id="{87F9E9CD-E9AD-455D-8232-3563F96BFA7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19391" y="111996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2" name="Speech Bubble: Rectangle 391">
            <a:extLst>
              <a:ext uri="{FF2B5EF4-FFF2-40B4-BE49-F238E27FC236}">
                <a16:creationId xmlns:a16="http://schemas.microsoft.com/office/drawing/2014/main" id="{853233A5-D542-43C5-8EB2-99C160EA214F}"/>
              </a:ext>
            </a:extLst>
          </p:cNvPr>
          <p:cNvSpPr/>
          <p:nvPr/>
        </p:nvSpPr>
        <p:spPr>
          <a:xfrm>
            <a:off x="9068338" y="803216"/>
            <a:ext cx="2616196" cy="841338"/>
          </a:xfrm>
          <a:prstGeom prst="wedgeRectCallout">
            <a:avLst>
              <a:gd name="adj1" fmla="val -31047"/>
              <a:gd name="adj2" fmla="val 357501"/>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Belgian Gates</a:t>
            </a:r>
          </a:p>
        </p:txBody>
      </p:sp>
      <p:sp>
        <p:nvSpPr>
          <p:cNvPr id="393" name="Speech Bubble: Rectangle 392">
            <a:extLst>
              <a:ext uri="{FF2B5EF4-FFF2-40B4-BE49-F238E27FC236}">
                <a16:creationId xmlns:a16="http://schemas.microsoft.com/office/drawing/2014/main" id="{33815DD5-CD23-4679-A2E4-00831D212D2B}"/>
              </a:ext>
            </a:extLst>
          </p:cNvPr>
          <p:cNvSpPr/>
          <p:nvPr/>
        </p:nvSpPr>
        <p:spPr>
          <a:xfrm>
            <a:off x="12159050" y="2923776"/>
            <a:ext cx="2459961" cy="841338"/>
          </a:xfrm>
          <a:prstGeom prst="wedgeRectCallout">
            <a:avLst>
              <a:gd name="adj1" fmla="val -17108"/>
              <a:gd name="adj2" fmla="val 407961"/>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Hedgehogs</a:t>
            </a:r>
          </a:p>
        </p:txBody>
      </p:sp>
      <p:sp>
        <p:nvSpPr>
          <p:cNvPr id="394" name="Speech Bubble: Rectangle 393">
            <a:extLst>
              <a:ext uri="{FF2B5EF4-FFF2-40B4-BE49-F238E27FC236}">
                <a16:creationId xmlns:a16="http://schemas.microsoft.com/office/drawing/2014/main" id="{CEE9028E-7B85-4649-A728-C4BEB73942E9}"/>
              </a:ext>
            </a:extLst>
          </p:cNvPr>
          <p:cNvSpPr/>
          <p:nvPr/>
        </p:nvSpPr>
        <p:spPr>
          <a:xfrm>
            <a:off x="23985179" y="5656325"/>
            <a:ext cx="2459961" cy="841338"/>
          </a:xfrm>
          <a:prstGeom prst="wedgeRectCallout">
            <a:avLst>
              <a:gd name="adj1" fmla="val -15338"/>
              <a:gd name="adj2" fmla="val 136897"/>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Mined Posts</a:t>
            </a:r>
          </a:p>
        </p:txBody>
      </p:sp>
      <p:sp>
        <p:nvSpPr>
          <p:cNvPr id="395" name="Speech Bubble: Rectangle 394">
            <a:extLst>
              <a:ext uri="{FF2B5EF4-FFF2-40B4-BE49-F238E27FC236}">
                <a16:creationId xmlns:a16="http://schemas.microsoft.com/office/drawing/2014/main" id="{62469DC9-7618-470C-A60C-B15350C3DB29}"/>
              </a:ext>
            </a:extLst>
          </p:cNvPr>
          <p:cNvSpPr/>
          <p:nvPr/>
        </p:nvSpPr>
        <p:spPr>
          <a:xfrm>
            <a:off x="3491788" y="1123444"/>
            <a:ext cx="2459961" cy="841338"/>
          </a:xfrm>
          <a:prstGeom prst="wedgeRectCallout">
            <a:avLst>
              <a:gd name="adj1" fmla="val -7373"/>
              <a:gd name="adj2" fmla="val 237818"/>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Ramps</a:t>
            </a:r>
          </a:p>
        </p:txBody>
      </p:sp>
      <p:sp>
        <p:nvSpPr>
          <p:cNvPr id="399" name="Freeform: Shape 398">
            <a:extLst>
              <a:ext uri="{FF2B5EF4-FFF2-40B4-BE49-F238E27FC236}">
                <a16:creationId xmlns:a16="http://schemas.microsoft.com/office/drawing/2014/main" id="{D23E1C7B-FA2A-48D4-9818-D94428BF7021}"/>
              </a:ext>
            </a:extLst>
          </p:cNvPr>
          <p:cNvSpPr/>
          <p:nvPr/>
        </p:nvSpPr>
        <p:spPr>
          <a:xfrm>
            <a:off x="424543" y="6204857"/>
            <a:ext cx="26550257" cy="5133493"/>
          </a:xfrm>
          <a:custGeom>
            <a:avLst/>
            <a:gdLst>
              <a:gd name="connsiteX0" fmla="*/ 0 w 26550257"/>
              <a:gd name="connsiteY0" fmla="*/ 0 h 5133493"/>
              <a:gd name="connsiteX1" fmla="*/ 8294914 w 26550257"/>
              <a:gd name="connsiteY1" fmla="*/ 1665514 h 5133493"/>
              <a:gd name="connsiteX2" fmla="*/ 10450286 w 26550257"/>
              <a:gd name="connsiteY2" fmla="*/ 1992086 h 5133493"/>
              <a:gd name="connsiteX3" fmla="*/ 12377057 w 26550257"/>
              <a:gd name="connsiteY3" fmla="*/ 2416629 h 5133493"/>
              <a:gd name="connsiteX4" fmla="*/ 14009914 w 26550257"/>
              <a:gd name="connsiteY4" fmla="*/ 2710543 h 5133493"/>
              <a:gd name="connsiteX5" fmla="*/ 16687800 w 26550257"/>
              <a:gd name="connsiteY5" fmla="*/ 3233057 h 5133493"/>
              <a:gd name="connsiteX6" fmla="*/ 17798143 w 26550257"/>
              <a:gd name="connsiteY6" fmla="*/ 3461657 h 5133493"/>
              <a:gd name="connsiteX7" fmla="*/ 19496314 w 26550257"/>
              <a:gd name="connsiteY7" fmla="*/ 3886200 h 5133493"/>
              <a:gd name="connsiteX8" fmla="*/ 21357771 w 26550257"/>
              <a:gd name="connsiteY8" fmla="*/ 4114800 h 5133493"/>
              <a:gd name="connsiteX9" fmla="*/ 23839714 w 26550257"/>
              <a:gd name="connsiteY9" fmla="*/ 4702629 h 5133493"/>
              <a:gd name="connsiteX10" fmla="*/ 26550257 w 26550257"/>
              <a:gd name="connsiteY10" fmla="*/ 5127172 h 5133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550257" h="5133493">
                <a:moveTo>
                  <a:pt x="0" y="0"/>
                </a:moveTo>
                <a:lnTo>
                  <a:pt x="8294914" y="1665514"/>
                </a:lnTo>
                <a:cubicBezTo>
                  <a:pt x="10036628" y="1997528"/>
                  <a:pt x="9769929" y="1866900"/>
                  <a:pt x="10450286" y="1992086"/>
                </a:cubicBezTo>
                <a:cubicBezTo>
                  <a:pt x="11130643" y="2117272"/>
                  <a:pt x="11783786" y="2296886"/>
                  <a:pt x="12377057" y="2416629"/>
                </a:cubicBezTo>
                <a:cubicBezTo>
                  <a:pt x="12970328" y="2536372"/>
                  <a:pt x="14009914" y="2710543"/>
                  <a:pt x="14009914" y="2710543"/>
                </a:cubicBezTo>
                <a:lnTo>
                  <a:pt x="16687800" y="3233057"/>
                </a:lnTo>
                <a:cubicBezTo>
                  <a:pt x="17319171" y="3358243"/>
                  <a:pt x="17330057" y="3352800"/>
                  <a:pt x="17798143" y="3461657"/>
                </a:cubicBezTo>
                <a:cubicBezTo>
                  <a:pt x="18266229" y="3570514"/>
                  <a:pt x="18903043" y="3777343"/>
                  <a:pt x="19496314" y="3886200"/>
                </a:cubicBezTo>
                <a:cubicBezTo>
                  <a:pt x="20089585" y="3995057"/>
                  <a:pt x="20633871" y="3978729"/>
                  <a:pt x="21357771" y="4114800"/>
                </a:cubicBezTo>
                <a:cubicBezTo>
                  <a:pt x="22081671" y="4250872"/>
                  <a:pt x="22974300" y="4533900"/>
                  <a:pt x="23839714" y="4702629"/>
                </a:cubicBezTo>
                <a:cubicBezTo>
                  <a:pt x="24705128" y="4871358"/>
                  <a:pt x="26250900" y="5181601"/>
                  <a:pt x="26550257" y="5127172"/>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0" name="Freeform: Shape 399">
            <a:extLst>
              <a:ext uri="{FF2B5EF4-FFF2-40B4-BE49-F238E27FC236}">
                <a16:creationId xmlns:a16="http://schemas.microsoft.com/office/drawing/2014/main" id="{A0A7BD44-5276-4149-BE45-39C6C0CA1FA4}"/>
              </a:ext>
            </a:extLst>
          </p:cNvPr>
          <p:cNvSpPr/>
          <p:nvPr/>
        </p:nvSpPr>
        <p:spPr>
          <a:xfrm>
            <a:off x="391887" y="6727371"/>
            <a:ext cx="26648228" cy="5845629"/>
          </a:xfrm>
          <a:custGeom>
            <a:avLst/>
            <a:gdLst>
              <a:gd name="connsiteX0" fmla="*/ 144551 w 26792779"/>
              <a:gd name="connsiteY0" fmla="*/ 0 h 5910943"/>
              <a:gd name="connsiteX1" fmla="*/ 144551 w 26792779"/>
              <a:gd name="connsiteY1" fmla="*/ 65314 h 5910943"/>
              <a:gd name="connsiteX2" fmla="*/ 1646779 w 26792779"/>
              <a:gd name="connsiteY2" fmla="*/ 195943 h 5910943"/>
              <a:gd name="connsiteX3" fmla="*/ 3998094 w 26792779"/>
              <a:gd name="connsiteY3" fmla="*/ 685800 h 5910943"/>
              <a:gd name="connsiteX4" fmla="*/ 6218779 w 26792779"/>
              <a:gd name="connsiteY4" fmla="*/ 1110343 h 5910943"/>
              <a:gd name="connsiteX5" fmla="*/ 10856094 w 26792779"/>
              <a:gd name="connsiteY5" fmla="*/ 1959429 h 5910943"/>
              <a:gd name="connsiteX6" fmla="*/ 12750208 w 26792779"/>
              <a:gd name="connsiteY6" fmla="*/ 2351314 h 5910943"/>
              <a:gd name="connsiteX7" fmla="*/ 15003551 w 26792779"/>
              <a:gd name="connsiteY7" fmla="*/ 2710543 h 5910943"/>
              <a:gd name="connsiteX8" fmla="*/ 17354865 w 26792779"/>
              <a:gd name="connsiteY8" fmla="*/ 3298372 h 5910943"/>
              <a:gd name="connsiteX9" fmla="*/ 21469665 w 26792779"/>
              <a:gd name="connsiteY9" fmla="*/ 4082143 h 5910943"/>
              <a:gd name="connsiteX10" fmla="*/ 25225236 w 26792779"/>
              <a:gd name="connsiteY10" fmla="*/ 4767943 h 5910943"/>
              <a:gd name="connsiteX11" fmla="*/ 25943694 w 26792779"/>
              <a:gd name="connsiteY11" fmla="*/ 5257800 h 5910943"/>
              <a:gd name="connsiteX12" fmla="*/ 26270265 w 26792779"/>
              <a:gd name="connsiteY12" fmla="*/ 5780314 h 5910943"/>
              <a:gd name="connsiteX13" fmla="*/ 26792779 w 26792779"/>
              <a:gd name="connsiteY13" fmla="*/ 5910943 h 5910943"/>
              <a:gd name="connsiteX0" fmla="*/ 0 w 26648228"/>
              <a:gd name="connsiteY0" fmla="*/ 0 h 5845629"/>
              <a:gd name="connsiteX1" fmla="*/ 1502228 w 26648228"/>
              <a:gd name="connsiteY1" fmla="*/ 130629 h 5845629"/>
              <a:gd name="connsiteX2" fmla="*/ 3853543 w 26648228"/>
              <a:gd name="connsiteY2" fmla="*/ 620486 h 5845629"/>
              <a:gd name="connsiteX3" fmla="*/ 6074228 w 26648228"/>
              <a:gd name="connsiteY3" fmla="*/ 1045029 h 5845629"/>
              <a:gd name="connsiteX4" fmla="*/ 10711543 w 26648228"/>
              <a:gd name="connsiteY4" fmla="*/ 1894115 h 5845629"/>
              <a:gd name="connsiteX5" fmla="*/ 12605657 w 26648228"/>
              <a:gd name="connsiteY5" fmla="*/ 2286000 h 5845629"/>
              <a:gd name="connsiteX6" fmla="*/ 14859000 w 26648228"/>
              <a:gd name="connsiteY6" fmla="*/ 2645229 h 5845629"/>
              <a:gd name="connsiteX7" fmla="*/ 17210314 w 26648228"/>
              <a:gd name="connsiteY7" fmla="*/ 3233058 h 5845629"/>
              <a:gd name="connsiteX8" fmla="*/ 21325114 w 26648228"/>
              <a:gd name="connsiteY8" fmla="*/ 4016829 h 5845629"/>
              <a:gd name="connsiteX9" fmla="*/ 25080685 w 26648228"/>
              <a:gd name="connsiteY9" fmla="*/ 4702629 h 5845629"/>
              <a:gd name="connsiteX10" fmla="*/ 25799143 w 26648228"/>
              <a:gd name="connsiteY10" fmla="*/ 5192486 h 5845629"/>
              <a:gd name="connsiteX11" fmla="*/ 26125714 w 26648228"/>
              <a:gd name="connsiteY11" fmla="*/ 5715000 h 5845629"/>
              <a:gd name="connsiteX12" fmla="*/ 26648228 w 26648228"/>
              <a:gd name="connsiteY12" fmla="*/ 5845629 h 5845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648228" h="5845629">
                <a:moveTo>
                  <a:pt x="0" y="0"/>
                </a:moveTo>
                <a:cubicBezTo>
                  <a:pt x="250371" y="32657"/>
                  <a:pt x="859971" y="27215"/>
                  <a:pt x="1502228" y="130629"/>
                </a:cubicBezTo>
                <a:cubicBezTo>
                  <a:pt x="2144485" y="234043"/>
                  <a:pt x="3853543" y="620486"/>
                  <a:pt x="3853543" y="620486"/>
                </a:cubicBezTo>
                <a:lnTo>
                  <a:pt x="6074228" y="1045029"/>
                </a:lnTo>
                <a:lnTo>
                  <a:pt x="10711543" y="1894115"/>
                </a:lnTo>
                <a:cubicBezTo>
                  <a:pt x="11800115" y="2100944"/>
                  <a:pt x="11914414" y="2160814"/>
                  <a:pt x="12605657" y="2286000"/>
                </a:cubicBezTo>
                <a:cubicBezTo>
                  <a:pt x="13296900" y="2411186"/>
                  <a:pt x="14091557" y="2487386"/>
                  <a:pt x="14859000" y="2645229"/>
                </a:cubicBezTo>
                <a:cubicBezTo>
                  <a:pt x="15626443" y="2803072"/>
                  <a:pt x="16132628" y="3004458"/>
                  <a:pt x="17210314" y="3233058"/>
                </a:cubicBezTo>
                <a:cubicBezTo>
                  <a:pt x="18288000" y="3461658"/>
                  <a:pt x="21325114" y="4016829"/>
                  <a:pt x="21325114" y="4016829"/>
                </a:cubicBezTo>
                <a:cubicBezTo>
                  <a:pt x="22636843" y="4261758"/>
                  <a:pt x="24335014" y="4506686"/>
                  <a:pt x="25080685" y="4702629"/>
                </a:cubicBezTo>
                <a:cubicBezTo>
                  <a:pt x="25826357" y="4898572"/>
                  <a:pt x="25624972" y="5023758"/>
                  <a:pt x="25799143" y="5192486"/>
                </a:cubicBezTo>
                <a:cubicBezTo>
                  <a:pt x="25973314" y="5361214"/>
                  <a:pt x="25984200" y="5606143"/>
                  <a:pt x="26125714" y="5715000"/>
                </a:cubicBezTo>
                <a:cubicBezTo>
                  <a:pt x="26267228" y="5823857"/>
                  <a:pt x="26457728" y="5834743"/>
                  <a:pt x="26648228" y="5845629"/>
                </a:cubicBezTo>
              </a:path>
            </a:pathLst>
          </a:custGeom>
          <a:noFill/>
          <a:ln w="762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6" name="Speech Bubble: Rectangle 395">
            <a:extLst>
              <a:ext uri="{FF2B5EF4-FFF2-40B4-BE49-F238E27FC236}">
                <a16:creationId xmlns:a16="http://schemas.microsoft.com/office/drawing/2014/main" id="{2A38FD93-2BBE-4655-B246-6D9A3B786DD4}"/>
              </a:ext>
            </a:extLst>
          </p:cNvPr>
          <p:cNvSpPr/>
          <p:nvPr/>
        </p:nvSpPr>
        <p:spPr>
          <a:xfrm>
            <a:off x="9567138" y="6141538"/>
            <a:ext cx="2616196" cy="1472168"/>
          </a:xfrm>
          <a:prstGeom prst="wedgeRectCallout">
            <a:avLst>
              <a:gd name="adj1" fmla="val -17842"/>
              <a:gd name="adj2" fmla="val 84999"/>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Apron &amp; Concertina Wire</a:t>
            </a:r>
          </a:p>
        </p:txBody>
      </p:sp>
      <p:sp>
        <p:nvSpPr>
          <p:cNvPr id="397" name="Speech Bubble: Rectangle 396">
            <a:extLst>
              <a:ext uri="{FF2B5EF4-FFF2-40B4-BE49-F238E27FC236}">
                <a16:creationId xmlns:a16="http://schemas.microsoft.com/office/drawing/2014/main" id="{E35A6C77-7D4C-49E3-B60F-853E3464A4D1}"/>
              </a:ext>
            </a:extLst>
          </p:cNvPr>
          <p:cNvSpPr/>
          <p:nvPr/>
        </p:nvSpPr>
        <p:spPr>
          <a:xfrm>
            <a:off x="17340630" y="8207814"/>
            <a:ext cx="2459961" cy="841338"/>
          </a:xfrm>
          <a:prstGeom prst="wedgeRectCallout">
            <a:avLst>
              <a:gd name="adj1" fmla="val -75520"/>
              <a:gd name="adj2" fmla="val 264343"/>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AT Ditch</a:t>
            </a:r>
          </a:p>
        </p:txBody>
      </p:sp>
      <p:sp>
        <p:nvSpPr>
          <p:cNvPr id="398" name="Speech Bubble: Rectangle 397">
            <a:extLst>
              <a:ext uri="{FF2B5EF4-FFF2-40B4-BE49-F238E27FC236}">
                <a16:creationId xmlns:a16="http://schemas.microsoft.com/office/drawing/2014/main" id="{955AB9BD-5B1A-4968-ACF4-EBF4349653D5}"/>
              </a:ext>
            </a:extLst>
          </p:cNvPr>
          <p:cNvSpPr/>
          <p:nvPr/>
        </p:nvSpPr>
        <p:spPr>
          <a:xfrm>
            <a:off x="835504" y="9735418"/>
            <a:ext cx="2459961" cy="841338"/>
          </a:xfrm>
          <a:prstGeom prst="wedgeRectCallout">
            <a:avLst>
              <a:gd name="adj1" fmla="val 165208"/>
              <a:gd name="adj2" fmla="val -224089"/>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AP &amp; AT </a:t>
            </a:r>
            <a:r>
              <a:rPr lang="en-US" sz="3200" b="1" dirty="0" err="1">
                <a:solidFill>
                  <a:schemeClr val="tx1"/>
                </a:solidFill>
              </a:rPr>
              <a:t>MInes</a:t>
            </a:r>
            <a:endParaRPr lang="en-US" sz="3200" b="1" dirty="0">
              <a:solidFill>
                <a:schemeClr val="tx1"/>
              </a:solidFill>
            </a:endParaRPr>
          </a:p>
        </p:txBody>
      </p:sp>
      <p:sp>
        <p:nvSpPr>
          <p:cNvPr id="401" name="Speech Bubble: Rectangle 400">
            <a:extLst>
              <a:ext uri="{FF2B5EF4-FFF2-40B4-BE49-F238E27FC236}">
                <a16:creationId xmlns:a16="http://schemas.microsoft.com/office/drawing/2014/main" id="{737DAC9F-5020-4724-A28D-B719F537B986}"/>
              </a:ext>
            </a:extLst>
          </p:cNvPr>
          <p:cNvSpPr/>
          <p:nvPr/>
        </p:nvSpPr>
        <p:spPr>
          <a:xfrm>
            <a:off x="15408309" y="14466438"/>
            <a:ext cx="2459961" cy="841338"/>
          </a:xfrm>
          <a:prstGeom prst="wedgeRectCallout">
            <a:avLst>
              <a:gd name="adj1" fmla="val -87468"/>
              <a:gd name="adj2" fmla="val -84999"/>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chemeClr val="tx1"/>
                </a:solidFill>
              </a:rPr>
              <a:t>AT Wall</a:t>
            </a:r>
          </a:p>
        </p:txBody>
      </p:sp>
      <p:sp>
        <p:nvSpPr>
          <p:cNvPr id="404" name="Freeform: Shape 403">
            <a:extLst>
              <a:ext uri="{FF2B5EF4-FFF2-40B4-BE49-F238E27FC236}">
                <a16:creationId xmlns:a16="http://schemas.microsoft.com/office/drawing/2014/main" id="{462A1C2E-94AB-4DC3-B6E1-102DAF136D7C}"/>
              </a:ext>
            </a:extLst>
          </p:cNvPr>
          <p:cNvSpPr/>
          <p:nvPr/>
        </p:nvSpPr>
        <p:spPr>
          <a:xfrm>
            <a:off x="5228728" y="6296007"/>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5" name="Freeform: Shape 404">
            <a:extLst>
              <a:ext uri="{FF2B5EF4-FFF2-40B4-BE49-F238E27FC236}">
                <a16:creationId xmlns:a16="http://schemas.microsoft.com/office/drawing/2014/main" id="{7AC727BB-FF13-4DED-B4B9-2967C7729C75}"/>
              </a:ext>
            </a:extLst>
          </p:cNvPr>
          <p:cNvSpPr/>
          <p:nvPr/>
        </p:nvSpPr>
        <p:spPr>
          <a:xfrm>
            <a:off x="5955204" y="6429486"/>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6" name="Freeform: Shape 405">
            <a:extLst>
              <a:ext uri="{FF2B5EF4-FFF2-40B4-BE49-F238E27FC236}">
                <a16:creationId xmlns:a16="http://schemas.microsoft.com/office/drawing/2014/main" id="{EEB8AD12-31A5-4378-93ED-8AEA0D1E2942}"/>
              </a:ext>
            </a:extLst>
          </p:cNvPr>
          <p:cNvSpPr/>
          <p:nvPr/>
        </p:nvSpPr>
        <p:spPr>
          <a:xfrm>
            <a:off x="6629717" y="6571726"/>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7" name="Freeform: Shape 406">
            <a:extLst>
              <a:ext uri="{FF2B5EF4-FFF2-40B4-BE49-F238E27FC236}">
                <a16:creationId xmlns:a16="http://schemas.microsoft.com/office/drawing/2014/main" id="{7FCBFF01-06D3-4A12-A06E-731A7D9F658B}"/>
              </a:ext>
            </a:extLst>
          </p:cNvPr>
          <p:cNvSpPr/>
          <p:nvPr/>
        </p:nvSpPr>
        <p:spPr>
          <a:xfrm>
            <a:off x="2684822" y="5800094"/>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8" name="Freeform: Shape 407">
            <a:extLst>
              <a:ext uri="{FF2B5EF4-FFF2-40B4-BE49-F238E27FC236}">
                <a16:creationId xmlns:a16="http://schemas.microsoft.com/office/drawing/2014/main" id="{F355B425-2E36-4163-A684-617EEBD6EA58}"/>
              </a:ext>
            </a:extLst>
          </p:cNvPr>
          <p:cNvSpPr/>
          <p:nvPr/>
        </p:nvSpPr>
        <p:spPr>
          <a:xfrm>
            <a:off x="3570196" y="5994648"/>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9" name="Freeform: Shape 408">
            <a:extLst>
              <a:ext uri="{FF2B5EF4-FFF2-40B4-BE49-F238E27FC236}">
                <a16:creationId xmlns:a16="http://schemas.microsoft.com/office/drawing/2014/main" id="{B37DADD0-1611-4687-A18D-0DE361F2D099}"/>
              </a:ext>
            </a:extLst>
          </p:cNvPr>
          <p:cNvSpPr/>
          <p:nvPr/>
        </p:nvSpPr>
        <p:spPr>
          <a:xfrm>
            <a:off x="4351530" y="6136879"/>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0" name="Freeform: Shape 409">
            <a:extLst>
              <a:ext uri="{FF2B5EF4-FFF2-40B4-BE49-F238E27FC236}">
                <a16:creationId xmlns:a16="http://schemas.microsoft.com/office/drawing/2014/main" id="{39720011-913C-4FF2-8639-36E62E0BE6A7}"/>
              </a:ext>
            </a:extLst>
          </p:cNvPr>
          <p:cNvSpPr/>
          <p:nvPr/>
        </p:nvSpPr>
        <p:spPr>
          <a:xfrm>
            <a:off x="1151156" y="5454881"/>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1" name="Freeform: Shape 410">
            <a:extLst>
              <a:ext uri="{FF2B5EF4-FFF2-40B4-BE49-F238E27FC236}">
                <a16:creationId xmlns:a16="http://schemas.microsoft.com/office/drawing/2014/main" id="{0315E566-EE6D-464C-9833-CD458678C50B}"/>
              </a:ext>
            </a:extLst>
          </p:cNvPr>
          <p:cNvSpPr/>
          <p:nvPr/>
        </p:nvSpPr>
        <p:spPr>
          <a:xfrm>
            <a:off x="1931289" y="5645019"/>
            <a:ext cx="45719" cy="766309"/>
          </a:xfrm>
          <a:custGeom>
            <a:avLst/>
            <a:gdLst>
              <a:gd name="connsiteX0" fmla="*/ 0 w 26670"/>
              <a:gd name="connsiteY0" fmla="*/ 0 h 186690"/>
              <a:gd name="connsiteX1" fmla="*/ 26670 w 26670"/>
              <a:gd name="connsiteY1" fmla="*/ 186690 h 186690"/>
            </a:gdLst>
            <a:ahLst/>
            <a:cxnLst>
              <a:cxn ang="0">
                <a:pos x="connsiteX0" y="connsiteY0"/>
              </a:cxn>
              <a:cxn ang="0">
                <a:pos x="connsiteX1" y="connsiteY1"/>
              </a:cxn>
            </a:cxnLst>
            <a:rect l="l" t="t" r="r" b="b"/>
            <a:pathLst>
              <a:path w="26670" h="186690">
                <a:moveTo>
                  <a:pt x="0" y="0"/>
                </a:moveTo>
                <a:lnTo>
                  <a:pt x="26670" y="186690"/>
                </a:lnTo>
              </a:path>
            </a:pathLst>
          </a:custGeom>
          <a:noFill/>
          <a:ln w="7620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49ED1821-1ACA-403D-BC6E-160C453E7859}"/>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02" name="Group 401">
            <a:extLst>
              <a:ext uri="{FF2B5EF4-FFF2-40B4-BE49-F238E27FC236}">
                <a16:creationId xmlns:a16="http://schemas.microsoft.com/office/drawing/2014/main" id="{B70F19C9-BAC7-4B66-B181-20BE8A54C969}"/>
              </a:ext>
            </a:extLst>
          </p:cNvPr>
          <p:cNvGrpSpPr/>
          <p:nvPr/>
        </p:nvGrpSpPr>
        <p:grpSpPr>
          <a:xfrm>
            <a:off x="623546" y="16865185"/>
            <a:ext cx="1023257" cy="740229"/>
            <a:chOff x="27943018" y="3570514"/>
            <a:chExt cx="1023257" cy="740229"/>
          </a:xfrm>
        </p:grpSpPr>
        <p:sp>
          <p:nvSpPr>
            <p:cNvPr id="403" name="Oval 402">
              <a:extLst>
                <a:ext uri="{FF2B5EF4-FFF2-40B4-BE49-F238E27FC236}">
                  <a16:creationId xmlns:a16="http://schemas.microsoft.com/office/drawing/2014/main" id="{39E3F50B-9990-4980-A33A-9EA29276952C}"/>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12" name="TextBox 411">
              <a:extLst>
                <a:ext uri="{FF2B5EF4-FFF2-40B4-BE49-F238E27FC236}">
                  <a16:creationId xmlns:a16="http://schemas.microsoft.com/office/drawing/2014/main" id="{20DFEA5D-B7A4-46C6-B168-4FA150997BF7}"/>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a:t>
              </a:r>
            </a:p>
          </p:txBody>
        </p:sp>
      </p:grpSp>
      <p:pic>
        <p:nvPicPr>
          <p:cNvPr id="2" name="Picture 1"/>
          <p:cNvPicPr>
            <a:picLocks noChangeAspect="1"/>
          </p:cNvPicPr>
          <p:nvPr/>
        </p:nvPicPr>
        <p:blipFill rotWithShape="1">
          <a:blip r:embed="rId3" cstate="hqprint">
            <a:extLst>
              <a:ext uri="{28A0092B-C50C-407E-A947-70E740481C1C}">
                <a14:useLocalDpi xmlns:a14="http://schemas.microsoft.com/office/drawing/2010/main" val="0"/>
              </a:ext>
            </a:extLst>
          </a:blip>
          <a:srcRect l="7612" t="2434" r="5492" b="7376"/>
          <a:stretch/>
        </p:blipFill>
        <p:spPr>
          <a:xfrm>
            <a:off x="746972" y="10093162"/>
            <a:ext cx="10472029" cy="7458129"/>
          </a:xfrm>
          <a:prstGeom prst="rect">
            <a:avLst/>
          </a:prstGeom>
          <a:ln w="57150">
            <a:solidFill>
              <a:srgbClr val="002060"/>
            </a:solidFill>
          </a:ln>
        </p:spPr>
      </p:pic>
      <p:pic>
        <p:nvPicPr>
          <p:cNvPr id="3" name="Picture 2"/>
          <p:cNvPicPr>
            <a:picLocks noChangeAspect="1"/>
          </p:cNvPicPr>
          <p:nvPr/>
        </p:nvPicPr>
        <p:blipFill rotWithShape="1">
          <a:blip r:embed="rId4" cstate="hqprint">
            <a:extLst>
              <a:ext uri="{28A0092B-C50C-407E-A947-70E740481C1C}">
                <a14:useLocalDpi xmlns:a14="http://schemas.microsoft.com/office/drawing/2010/main" val="0"/>
              </a:ext>
            </a:extLst>
          </a:blip>
          <a:srcRect l="17485" t="33566" r="7139" b="7177"/>
          <a:stretch/>
        </p:blipFill>
        <p:spPr>
          <a:xfrm>
            <a:off x="15015478" y="3748330"/>
            <a:ext cx="11358520" cy="6959776"/>
          </a:xfrm>
          <a:prstGeom prst="rect">
            <a:avLst/>
          </a:prstGeom>
          <a:ln w="57150">
            <a:solidFill>
              <a:srgbClr val="002060"/>
            </a:solidFill>
          </a:ln>
        </p:spPr>
      </p:pic>
      <p:sp>
        <p:nvSpPr>
          <p:cNvPr id="9" name="Freeform 8"/>
          <p:cNvSpPr/>
          <p:nvPr/>
        </p:nvSpPr>
        <p:spPr>
          <a:xfrm>
            <a:off x="14413832" y="10250905"/>
            <a:ext cx="1227221" cy="3585411"/>
          </a:xfrm>
          <a:custGeom>
            <a:avLst/>
            <a:gdLst>
              <a:gd name="connsiteX0" fmla="*/ 1227221 w 1227221"/>
              <a:gd name="connsiteY0" fmla="*/ 0 h 3585411"/>
              <a:gd name="connsiteX1" fmla="*/ 0 w 1227221"/>
              <a:gd name="connsiteY1" fmla="*/ 3585411 h 3585411"/>
            </a:gdLst>
            <a:ahLst/>
            <a:cxnLst>
              <a:cxn ang="0">
                <a:pos x="connsiteX0" y="connsiteY0"/>
              </a:cxn>
              <a:cxn ang="0">
                <a:pos x="connsiteX1" y="connsiteY1"/>
              </a:cxn>
            </a:cxnLst>
            <a:rect l="l" t="t" r="r" b="b"/>
            <a:pathLst>
              <a:path w="1227221" h="3585411">
                <a:moveTo>
                  <a:pt x="1227221" y="0"/>
                </a:moveTo>
                <a:lnTo>
                  <a:pt x="0" y="3585411"/>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p:nvPr/>
        </p:nvSpPr>
        <p:spPr>
          <a:xfrm>
            <a:off x="10395284" y="10804358"/>
            <a:ext cx="3248527" cy="2045368"/>
          </a:xfrm>
          <a:custGeom>
            <a:avLst/>
            <a:gdLst>
              <a:gd name="connsiteX0" fmla="*/ 0 w 3248527"/>
              <a:gd name="connsiteY0" fmla="*/ 2045368 h 2045368"/>
              <a:gd name="connsiteX1" fmla="*/ 3248527 w 3248527"/>
              <a:gd name="connsiteY1" fmla="*/ 0 h 2045368"/>
            </a:gdLst>
            <a:ahLst/>
            <a:cxnLst>
              <a:cxn ang="0">
                <a:pos x="connsiteX0" y="connsiteY0"/>
              </a:cxn>
              <a:cxn ang="0">
                <a:pos x="connsiteX1" y="connsiteY1"/>
              </a:cxn>
            </a:cxnLst>
            <a:rect l="l" t="t" r="r" b="b"/>
            <a:pathLst>
              <a:path w="3248527" h="2045368">
                <a:moveTo>
                  <a:pt x="0" y="2045368"/>
                </a:moveTo>
                <a:lnTo>
                  <a:pt x="3248527" y="0"/>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462866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1000"/>
                                        <p:tgtEl>
                                          <p:spTgt spid="2"/>
                                        </p:tgtEl>
                                      </p:cBhvr>
                                    </p:animEffect>
                                  </p:childTnLst>
                                </p:cTn>
                              </p:par>
                            </p:childTnLst>
                          </p:cTn>
                        </p:par>
                        <p:par>
                          <p:cTn id="8" fill="hold">
                            <p:stCondLst>
                              <p:cond delay="1000"/>
                            </p:stCondLst>
                            <p:childTnLst>
                              <p:par>
                                <p:cTn id="9" presetID="22" presetClass="entr" presetSubtype="8"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wipe(left)">
                                      <p:cBhvr>
                                        <p:cTn id="11" dur="1000"/>
                                        <p:tgtEl>
                                          <p:spTgt spid="10"/>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xit" presetSubtype="0" fill="hold" nodeType="clickEffect">
                                  <p:stCondLst>
                                    <p:cond delay="0"/>
                                  </p:stCondLst>
                                  <p:childTnLst>
                                    <p:animEffect transition="out" filter="fade">
                                      <p:cBhvr>
                                        <p:cTn id="15" dur="500"/>
                                        <p:tgtEl>
                                          <p:spTgt spid="2"/>
                                        </p:tgtEl>
                                      </p:cBhvr>
                                    </p:animEffect>
                                    <p:set>
                                      <p:cBhvr>
                                        <p:cTn id="16" dur="1" fill="hold">
                                          <p:stCondLst>
                                            <p:cond delay="499"/>
                                          </p:stCondLst>
                                        </p:cTn>
                                        <p:tgtEl>
                                          <p:spTgt spid="2"/>
                                        </p:tgtEl>
                                        <p:attrNameLst>
                                          <p:attrName>style.visibility</p:attrName>
                                        </p:attrNameLst>
                                      </p:cBhvr>
                                      <p:to>
                                        <p:strVal val="hidden"/>
                                      </p:to>
                                    </p:set>
                                  </p:childTnLst>
                                </p:cTn>
                              </p:par>
                              <p:par>
                                <p:cTn id="17" presetID="10" presetClass="exit" presetSubtype="0" fill="hold" grpId="1" nodeType="withEffect">
                                  <p:stCondLst>
                                    <p:cond delay="0"/>
                                  </p:stCondLst>
                                  <p:childTnLst>
                                    <p:animEffect transition="out" filter="fade">
                                      <p:cBhvr>
                                        <p:cTn id="18" dur="500"/>
                                        <p:tgtEl>
                                          <p:spTgt spid="10"/>
                                        </p:tgtEl>
                                      </p:cBhvr>
                                    </p:animEffect>
                                    <p:set>
                                      <p:cBhvr>
                                        <p:cTn id="19" dur="1" fill="hold">
                                          <p:stCondLst>
                                            <p:cond delay="499"/>
                                          </p:stCondLst>
                                        </p:cTn>
                                        <p:tgtEl>
                                          <p:spTgt spid="10"/>
                                        </p:tgtEl>
                                        <p:attrNameLst>
                                          <p:attrName>style.visibility</p:attrName>
                                        </p:attrNameLst>
                                      </p:cBhvr>
                                      <p:to>
                                        <p:strVal val="hidden"/>
                                      </p:to>
                                    </p:se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3"/>
                                        </p:tgtEl>
                                        <p:attrNameLst>
                                          <p:attrName>style.visibility</p:attrName>
                                        </p:attrNameLst>
                                      </p:cBhvr>
                                      <p:to>
                                        <p:strVal val="visible"/>
                                      </p:to>
                                    </p:set>
                                    <p:animEffect transition="in" filter="fade">
                                      <p:cBhvr>
                                        <p:cTn id="24" dur="1000"/>
                                        <p:tgtEl>
                                          <p:spTgt spid="3"/>
                                        </p:tgtEl>
                                      </p:cBhvr>
                                    </p:animEffect>
                                  </p:childTnLst>
                                </p:cTn>
                              </p:par>
                            </p:childTnLst>
                          </p:cTn>
                        </p:par>
                        <p:par>
                          <p:cTn id="25" fill="hold">
                            <p:stCondLst>
                              <p:cond delay="1000"/>
                            </p:stCondLst>
                            <p:childTnLst>
                              <p:par>
                                <p:cTn id="26" presetID="22" presetClass="entr" presetSubtype="1" fill="hold" grpId="0" nodeType="afterEffect">
                                  <p:stCondLst>
                                    <p:cond delay="0"/>
                                  </p:stCondLst>
                                  <p:childTnLst>
                                    <p:set>
                                      <p:cBhvr>
                                        <p:cTn id="27" dur="1" fill="hold">
                                          <p:stCondLst>
                                            <p:cond delay="0"/>
                                          </p:stCondLst>
                                        </p:cTn>
                                        <p:tgtEl>
                                          <p:spTgt spid="9"/>
                                        </p:tgtEl>
                                        <p:attrNameLst>
                                          <p:attrName>style.visibility</p:attrName>
                                        </p:attrNameLst>
                                      </p:cBhvr>
                                      <p:to>
                                        <p:strVal val="visible"/>
                                      </p:to>
                                    </p:set>
                                    <p:animEffect transition="in" filter="wipe(up)">
                                      <p:cBhvr>
                                        <p:cTn id="28" dur="1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0"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Rectangle 109">
            <a:extLst>
              <a:ext uri="{FF2B5EF4-FFF2-40B4-BE49-F238E27FC236}">
                <a16:creationId xmlns:a16="http://schemas.microsoft.com/office/drawing/2014/main" id="{EC0EE061-D829-4E98-9BF7-07C4C46B3407}"/>
              </a:ext>
            </a:extLst>
          </p:cNvPr>
          <p:cNvSpPr/>
          <p:nvPr/>
        </p:nvSpPr>
        <p:spPr>
          <a:xfrm>
            <a:off x="429700" y="321505"/>
            <a:ext cx="26550257" cy="17647920"/>
          </a:xfrm>
          <a:prstGeom prst="rect">
            <a:avLst/>
          </a:prstGeom>
          <a:solidFill>
            <a:srgbClr val="E2F0D9">
              <a:alpha val="69804"/>
            </a:srgb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94E2EED9-6CD6-4F11-A1FF-C60B50638EC2}"/>
              </a:ext>
            </a:extLst>
          </p:cNvPr>
          <p:cNvSpPr/>
          <p:nvPr/>
        </p:nvSpPr>
        <p:spPr>
          <a:xfrm>
            <a:off x="10178716" y="787755"/>
            <a:ext cx="6216623" cy="4650623"/>
          </a:xfrm>
          <a:custGeom>
            <a:avLst/>
            <a:gdLst>
              <a:gd name="connsiteX0" fmla="*/ 3176337 w 6216623"/>
              <a:gd name="connsiteY0" fmla="*/ 271024 h 4650623"/>
              <a:gd name="connsiteX1" fmla="*/ 3224463 w 6216623"/>
              <a:gd name="connsiteY1" fmla="*/ 295087 h 4650623"/>
              <a:gd name="connsiteX2" fmla="*/ 5366084 w 6216623"/>
              <a:gd name="connsiteY2" fmla="*/ 3278919 h 4650623"/>
              <a:gd name="connsiteX3" fmla="*/ 5847347 w 6216623"/>
              <a:gd name="connsiteY3" fmla="*/ 3928624 h 4650623"/>
              <a:gd name="connsiteX4" fmla="*/ 6208295 w 6216623"/>
              <a:gd name="connsiteY4" fmla="*/ 4650519 h 4650623"/>
              <a:gd name="connsiteX5" fmla="*/ 5486400 w 6216623"/>
              <a:gd name="connsiteY5" fmla="*/ 3976750 h 4650623"/>
              <a:gd name="connsiteX6" fmla="*/ 4427621 w 6216623"/>
              <a:gd name="connsiteY6" fmla="*/ 3302982 h 4650623"/>
              <a:gd name="connsiteX7" fmla="*/ 3344779 w 6216623"/>
              <a:gd name="connsiteY7" fmla="*/ 3086413 h 4650623"/>
              <a:gd name="connsiteX8" fmla="*/ 2598821 w 6216623"/>
              <a:gd name="connsiteY8" fmla="*/ 2942034 h 4650623"/>
              <a:gd name="connsiteX9" fmla="*/ 1251284 w 6216623"/>
              <a:gd name="connsiteY9" fmla="*/ 3302982 h 4650623"/>
              <a:gd name="connsiteX10" fmla="*/ 529389 w 6216623"/>
              <a:gd name="connsiteY10" fmla="*/ 3880498 h 4650623"/>
              <a:gd name="connsiteX11" fmla="*/ 0 w 6216623"/>
              <a:gd name="connsiteY11" fmla="*/ 4458013 h 46506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216623" h="4650623">
                <a:moveTo>
                  <a:pt x="3176337" y="271024"/>
                </a:moveTo>
                <a:cubicBezTo>
                  <a:pt x="3017921" y="32397"/>
                  <a:pt x="2859505" y="-206229"/>
                  <a:pt x="3224463" y="295087"/>
                </a:cubicBezTo>
                <a:cubicBezTo>
                  <a:pt x="3589421" y="796403"/>
                  <a:pt x="4928937" y="2673330"/>
                  <a:pt x="5366084" y="3278919"/>
                </a:cubicBezTo>
                <a:cubicBezTo>
                  <a:pt x="5803231" y="3884508"/>
                  <a:pt x="5706979" y="3700024"/>
                  <a:pt x="5847347" y="3928624"/>
                </a:cubicBezTo>
                <a:cubicBezTo>
                  <a:pt x="5987715" y="4157224"/>
                  <a:pt x="6268453" y="4642498"/>
                  <a:pt x="6208295" y="4650519"/>
                </a:cubicBezTo>
                <a:cubicBezTo>
                  <a:pt x="6148137" y="4658540"/>
                  <a:pt x="5783179" y="4201339"/>
                  <a:pt x="5486400" y="3976750"/>
                </a:cubicBezTo>
                <a:cubicBezTo>
                  <a:pt x="5189621" y="3752161"/>
                  <a:pt x="4784558" y="3451371"/>
                  <a:pt x="4427621" y="3302982"/>
                </a:cubicBezTo>
                <a:cubicBezTo>
                  <a:pt x="4070684" y="3154593"/>
                  <a:pt x="3344779" y="3086413"/>
                  <a:pt x="3344779" y="3086413"/>
                </a:cubicBezTo>
                <a:cubicBezTo>
                  <a:pt x="3039979" y="3026255"/>
                  <a:pt x="2947737" y="2905939"/>
                  <a:pt x="2598821" y="2942034"/>
                </a:cubicBezTo>
                <a:cubicBezTo>
                  <a:pt x="2249905" y="2978129"/>
                  <a:pt x="1596189" y="3146571"/>
                  <a:pt x="1251284" y="3302982"/>
                </a:cubicBezTo>
                <a:cubicBezTo>
                  <a:pt x="906379" y="3459393"/>
                  <a:pt x="737936" y="3687993"/>
                  <a:pt x="529389" y="3880498"/>
                </a:cubicBezTo>
                <a:cubicBezTo>
                  <a:pt x="320842" y="4073003"/>
                  <a:pt x="160421" y="4265508"/>
                  <a:pt x="0" y="4458013"/>
                </a:cubicBez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E3065C58-9E83-4DC8-9550-EA71B1E27AC4}"/>
              </a:ext>
            </a:extLst>
          </p:cNvPr>
          <p:cNvSpPr/>
          <p:nvPr/>
        </p:nvSpPr>
        <p:spPr>
          <a:xfrm>
            <a:off x="20549937" y="360947"/>
            <a:ext cx="6400800" cy="4331369"/>
          </a:xfrm>
          <a:custGeom>
            <a:avLst/>
            <a:gdLst>
              <a:gd name="connsiteX0" fmla="*/ 0 w 6400800"/>
              <a:gd name="connsiteY0" fmla="*/ 0 h 4331369"/>
              <a:gd name="connsiteX1" fmla="*/ 1251284 w 6400800"/>
              <a:gd name="connsiteY1" fmla="*/ 1564106 h 4331369"/>
              <a:gd name="connsiteX2" fmla="*/ 3729789 w 6400800"/>
              <a:gd name="connsiteY2" fmla="*/ 3176337 h 4331369"/>
              <a:gd name="connsiteX3" fmla="*/ 5702968 w 6400800"/>
              <a:gd name="connsiteY3" fmla="*/ 4114800 h 4331369"/>
              <a:gd name="connsiteX4" fmla="*/ 6400800 w 6400800"/>
              <a:gd name="connsiteY4" fmla="*/ 4331369 h 43313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00800" h="4331369">
                <a:moveTo>
                  <a:pt x="0" y="0"/>
                </a:moveTo>
                <a:cubicBezTo>
                  <a:pt x="314826" y="517358"/>
                  <a:pt x="629653" y="1034717"/>
                  <a:pt x="1251284" y="1564106"/>
                </a:cubicBezTo>
                <a:cubicBezTo>
                  <a:pt x="1872915" y="2093495"/>
                  <a:pt x="2987842" y="2751221"/>
                  <a:pt x="3729789" y="3176337"/>
                </a:cubicBezTo>
                <a:cubicBezTo>
                  <a:pt x="4471736" y="3601453"/>
                  <a:pt x="5257800" y="3922295"/>
                  <a:pt x="5702968" y="4114800"/>
                </a:cubicBezTo>
                <a:cubicBezTo>
                  <a:pt x="6148136" y="4307305"/>
                  <a:pt x="6400800" y="4331369"/>
                  <a:pt x="6400800" y="4331369"/>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892D96C9-670B-412E-A6BE-B5EBE501EA0C}"/>
              </a:ext>
            </a:extLst>
          </p:cNvPr>
          <p:cNvSpPr/>
          <p:nvPr/>
        </p:nvSpPr>
        <p:spPr>
          <a:xfrm>
            <a:off x="16218568" y="7170821"/>
            <a:ext cx="10780295" cy="6785811"/>
          </a:xfrm>
          <a:custGeom>
            <a:avLst/>
            <a:gdLst>
              <a:gd name="connsiteX0" fmla="*/ 0 w 10780295"/>
              <a:gd name="connsiteY0" fmla="*/ 6785811 h 6785811"/>
              <a:gd name="connsiteX1" fmla="*/ 1540043 w 10780295"/>
              <a:gd name="connsiteY1" fmla="*/ 6352674 h 6785811"/>
              <a:gd name="connsiteX2" fmla="*/ 3561348 w 10780295"/>
              <a:gd name="connsiteY2" fmla="*/ 5101390 h 6785811"/>
              <a:gd name="connsiteX3" fmla="*/ 4668253 w 10780295"/>
              <a:gd name="connsiteY3" fmla="*/ 3128211 h 6785811"/>
              <a:gd name="connsiteX4" fmla="*/ 6063916 w 10780295"/>
              <a:gd name="connsiteY4" fmla="*/ 1852863 h 6785811"/>
              <a:gd name="connsiteX5" fmla="*/ 7579895 w 10780295"/>
              <a:gd name="connsiteY5" fmla="*/ 1106905 h 6785811"/>
              <a:gd name="connsiteX6" fmla="*/ 9360569 w 10780295"/>
              <a:gd name="connsiteY6" fmla="*/ 601579 h 6785811"/>
              <a:gd name="connsiteX7" fmla="*/ 10780295 w 10780295"/>
              <a:gd name="connsiteY7" fmla="*/ 0 h 6785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780295" h="6785811">
                <a:moveTo>
                  <a:pt x="0" y="6785811"/>
                </a:moveTo>
                <a:cubicBezTo>
                  <a:pt x="473242" y="6709611"/>
                  <a:pt x="946485" y="6633411"/>
                  <a:pt x="1540043" y="6352674"/>
                </a:cubicBezTo>
                <a:cubicBezTo>
                  <a:pt x="2133601" y="6071937"/>
                  <a:pt x="3039980" y="5638800"/>
                  <a:pt x="3561348" y="5101390"/>
                </a:cubicBezTo>
                <a:cubicBezTo>
                  <a:pt x="4082716" y="4563979"/>
                  <a:pt x="4251158" y="3669632"/>
                  <a:pt x="4668253" y="3128211"/>
                </a:cubicBezTo>
                <a:cubicBezTo>
                  <a:pt x="5085348" y="2586790"/>
                  <a:pt x="5578642" y="2189747"/>
                  <a:pt x="6063916" y="1852863"/>
                </a:cubicBezTo>
                <a:cubicBezTo>
                  <a:pt x="6549190" y="1515979"/>
                  <a:pt x="7030453" y="1315452"/>
                  <a:pt x="7579895" y="1106905"/>
                </a:cubicBezTo>
                <a:cubicBezTo>
                  <a:pt x="8129337" y="898358"/>
                  <a:pt x="8827169" y="786063"/>
                  <a:pt x="9360569" y="601579"/>
                </a:cubicBezTo>
                <a:cubicBezTo>
                  <a:pt x="9893969" y="417095"/>
                  <a:pt x="10337132" y="208547"/>
                  <a:pt x="10780295"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68515723-48AE-40AC-848F-AA502D94F0B2}"/>
              </a:ext>
            </a:extLst>
          </p:cNvPr>
          <p:cNvSpPr/>
          <p:nvPr/>
        </p:nvSpPr>
        <p:spPr>
          <a:xfrm>
            <a:off x="7553166" y="288758"/>
            <a:ext cx="16256118" cy="8839863"/>
          </a:xfrm>
          <a:custGeom>
            <a:avLst/>
            <a:gdLst>
              <a:gd name="connsiteX0" fmla="*/ 11480792 w 16256118"/>
              <a:gd name="connsiteY0" fmla="*/ 48126 h 8839863"/>
              <a:gd name="connsiteX1" fmla="*/ 12732076 w 16256118"/>
              <a:gd name="connsiteY1" fmla="*/ 1852863 h 8839863"/>
              <a:gd name="connsiteX2" fmla="*/ 15066202 w 16256118"/>
              <a:gd name="connsiteY2" fmla="*/ 4090737 h 8839863"/>
              <a:gd name="connsiteX3" fmla="*/ 15643718 w 16256118"/>
              <a:gd name="connsiteY3" fmla="*/ 4692316 h 8839863"/>
              <a:gd name="connsiteX4" fmla="*/ 16197171 w 16256118"/>
              <a:gd name="connsiteY4" fmla="*/ 5654842 h 8839863"/>
              <a:gd name="connsiteX5" fmla="*/ 16221234 w 16256118"/>
              <a:gd name="connsiteY5" fmla="*/ 5967663 h 8839863"/>
              <a:gd name="connsiteX6" fmla="*/ 16028729 w 16256118"/>
              <a:gd name="connsiteY6" fmla="*/ 6280484 h 8839863"/>
              <a:gd name="connsiteX7" fmla="*/ 15330897 w 16256118"/>
              <a:gd name="connsiteY7" fmla="*/ 6521116 h 8839863"/>
              <a:gd name="connsiteX8" fmla="*/ 13093023 w 16256118"/>
              <a:gd name="connsiteY8" fmla="*/ 6833937 h 8839863"/>
              <a:gd name="connsiteX9" fmla="*/ 11408602 w 16256118"/>
              <a:gd name="connsiteY9" fmla="*/ 7315200 h 8839863"/>
              <a:gd name="connsiteX10" fmla="*/ 10325760 w 16256118"/>
              <a:gd name="connsiteY10" fmla="*/ 8013031 h 8839863"/>
              <a:gd name="connsiteX11" fmla="*/ 9555739 w 16256118"/>
              <a:gd name="connsiteY11" fmla="*/ 8614610 h 8839863"/>
              <a:gd name="connsiteX12" fmla="*/ 9098539 w 16256118"/>
              <a:gd name="connsiteY12" fmla="*/ 8831179 h 8839863"/>
              <a:gd name="connsiteX13" fmla="*/ 8521023 w 16256118"/>
              <a:gd name="connsiteY13" fmla="*/ 8734926 h 8839863"/>
              <a:gd name="connsiteX14" fmla="*/ 8136013 w 16256118"/>
              <a:gd name="connsiteY14" fmla="*/ 8181474 h 8839863"/>
              <a:gd name="connsiteX15" fmla="*/ 8087887 w 16256118"/>
              <a:gd name="connsiteY15" fmla="*/ 7483642 h 8839863"/>
              <a:gd name="connsiteX16" fmla="*/ 8304455 w 16256118"/>
              <a:gd name="connsiteY16" fmla="*/ 6521116 h 8839863"/>
              <a:gd name="connsiteX17" fmla="*/ 8136013 w 16256118"/>
              <a:gd name="connsiteY17" fmla="*/ 5101389 h 8839863"/>
              <a:gd name="connsiteX18" fmla="*/ 7341929 w 16256118"/>
              <a:gd name="connsiteY18" fmla="*/ 4283242 h 8839863"/>
              <a:gd name="connsiteX19" fmla="*/ 6090645 w 16256118"/>
              <a:gd name="connsiteY19" fmla="*/ 3970421 h 8839863"/>
              <a:gd name="connsiteX20" fmla="*/ 4959676 w 16256118"/>
              <a:gd name="connsiteY20" fmla="*/ 4114800 h 8839863"/>
              <a:gd name="connsiteX21" fmla="*/ 3708392 w 16256118"/>
              <a:gd name="connsiteY21" fmla="*/ 4908884 h 8839863"/>
              <a:gd name="connsiteX22" fmla="*/ 2625550 w 16256118"/>
              <a:gd name="connsiteY22" fmla="*/ 5775158 h 8839863"/>
              <a:gd name="connsiteX23" fmla="*/ 1759276 w 16256118"/>
              <a:gd name="connsiteY23" fmla="*/ 6424863 h 8839863"/>
              <a:gd name="connsiteX24" fmla="*/ 1061445 w 16256118"/>
              <a:gd name="connsiteY24" fmla="*/ 6858000 h 8839863"/>
              <a:gd name="connsiteX25" fmla="*/ 556118 w 16256118"/>
              <a:gd name="connsiteY25" fmla="*/ 7218947 h 8839863"/>
              <a:gd name="connsiteX26" fmla="*/ 243297 w 16256118"/>
              <a:gd name="connsiteY26" fmla="*/ 7315200 h 8839863"/>
              <a:gd name="connsiteX27" fmla="*/ 2666 w 16256118"/>
              <a:gd name="connsiteY27" fmla="*/ 7122695 h 8839863"/>
              <a:gd name="connsiteX28" fmla="*/ 171108 w 16256118"/>
              <a:gd name="connsiteY28" fmla="*/ 6208295 h 8839863"/>
              <a:gd name="connsiteX29" fmla="*/ 941129 w 16256118"/>
              <a:gd name="connsiteY29" fmla="*/ 4740442 h 8839863"/>
              <a:gd name="connsiteX30" fmla="*/ 1470518 w 16256118"/>
              <a:gd name="connsiteY30" fmla="*/ 3537284 h 8839863"/>
              <a:gd name="connsiteX31" fmla="*/ 1831466 w 16256118"/>
              <a:gd name="connsiteY31" fmla="*/ 2334126 h 8839863"/>
              <a:gd name="connsiteX32" fmla="*/ 2096160 w 16256118"/>
              <a:gd name="connsiteY32" fmla="*/ 1684421 h 8839863"/>
              <a:gd name="connsiteX33" fmla="*/ 3130876 w 16256118"/>
              <a:gd name="connsiteY33" fmla="*/ 890337 h 8839863"/>
              <a:gd name="connsiteX34" fmla="*/ 3780581 w 16256118"/>
              <a:gd name="connsiteY34" fmla="*/ 0 h 88398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6256118" h="8839863">
                <a:moveTo>
                  <a:pt x="11480792" y="48126"/>
                </a:moveTo>
                <a:cubicBezTo>
                  <a:pt x="11807650" y="613610"/>
                  <a:pt x="12134508" y="1179094"/>
                  <a:pt x="12732076" y="1852863"/>
                </a:cubicBezTo>
                <a:cubicBezTo>
                  <a:pt x="13329644" y="2526632"/>
                  <a:pt x="14580928" y="3617495"/>
                  <a:pt x="15066202" y="4090737"/>
                </a:cubicBezTo>
                <a:cubicBezTo>
                  <a:pt x="15551476" y="4563979"/>
                  <a:pt x="15455223" y="4431632"/>
                  <a:pt x="15643718" y="4692316"/>
                </a:cubicBezTo>
                <a:cubicBezTo>
                  <a:pt x="15832213" y="4953000"/>
                  <a:pt x="16100918" y="5442284"/>
                  <a:pt x="16197171" y="5654842"/>
                </a:cubicBezTo>
                <a:cubicBezTo>
                  <a:pt x="16293424" y="5867400"/>
                  <a:pt x="16249308" y="5863389"/>
                  <a:pt x="16221234" y="5967663"/>
                </a:cubicBezTo>
                <a:cubicBezTo>
                  <a:pt x="16193160" y="6071937"/>
                  <a:pt x="16177118" y="6188242"/>
                  <a:pt x="16028729" y="6280484"/>
                </a:cubicBezTo>
                <a:cubicBezTo>
                  <a:pt x="15880340" y="6372726"/>
                  <a:pt x="15820181" y="6428874"/>
                  <a:pt x="15330897" y="6521116"/>
                </a:cubicBezTo>
                <a:cubicBezTo>
                  <a:pt x="14841613" y="6613358"/>
                  <a:pt x="13746739" y="6701590"/>
                  <a:pt x="13093023" y="6833937"/>
                </a:cubicBezTo>
                <a:cubicBezTo>
                  <a:pt x="12439307" y="6966284"/>
                  <a:pt x="11869812" y="7118684"/>
                  <a:pt x="11408602" y="7315200"/>
                </a:cubicBezTo>
                <a:cubicBezTo>
                  <a:pt x="10947392" y="7511716"/>
                  <a:pt x="10634570" y="7796463"/>
                  <a:pt x="10325760" y="8013031"/>
                </a:cubicBezTo>
                <a:cubicBezTo>
                  <a:pt x="10016950" y="8229599"/>
                  <a:pt x="9760276" y="8478252"/>
                  <a:pt x="9555739" y="8614610"/>
                </a:cubicBezTo>
                <a:cubicBezTo>
                  <a:pt x="9351202" y="8750968"/>
                  <a:pt x="9270992" y="8811126"/>
                  <a:pt x="9098539" y="8831179"/>
                </a:cubicBezTo>
                <a:cubicBezTo>
                  <a:pt x="8926086" y="8851232"/>
                  <a:pt x="8681444" y="8843210"/>
                  <a:pt x="8521023" y="8734926"/>
                </a:cubicBezTo>
                <a:cubicBezTo>
                  <a:pt x="8360602" y="8626642"/>
                  <a:pt x="8208202" y="8390021"/>
                  <a:pt x="8136013" y="8181474"/>
                </a:cubicBezTo>
                <a:cubicBezTo>
                  <a:pt x="8063824" y="7972927"/>
                  <a:pt x="8059813" y="7760368"/>
                  <a:pt x="8087887" y="7483642"/>
                </a:cubicBezTo>
                <a:cubicBezTo>
                  <a:pt x="8115961" y="7206916"/>
                  <a:pt x="8296434" y="6918158"/>
                  <a:pt x="8304455" y="6521116"/>
                </a:cubicBezTo>
                <a:cubicBezTo>
                  <a:pt x="8312476" y="6124074"/>
                  <a:pt x="8296434" y="5474368"/>
                  <a:pt x="8136013" y="5101389"/>
                </a:cubicBezTo>
                <a:cubicBezTo>
                  <a:pt x="7975592" y="4728410"/>
                  <a:pt x="7682824" y="4471737"/>
                  <a:pt x="7341929" y="4283242"/>
                </a:cubicBezTo>
                <a:cubicBezTo>
                  <a:pt x="7001034" y="4094747"/>
                  <a:pt x="6487687" y="3998495"/>
                  <a:pt x="6090645" y="3970421"/>
                </a:cubicBezTo>
                <a:cubicBezTo>
                  <a:pt x="5693603" y="3942347"/>
                  <a:pt x="5356718" y="3958390"/>
                  <a:pt x="4959676" y="4114800"/>
                </a:cubicBezTo>
                <a:cubicBezTo>
                  <a:pt x="4562634" y="4271211"/>
                  <a:pt x="4097413" y="4632158"/>
                  <a:pt x="3708392" y="4908884"/>
                </a:cubicBezTo>
                <a:cubicBezTo>
                  <a:pt x="3319371" y="5185610"/>
                  <a:pt x="2950403" y="5522495"/>
                  <a:pt x="2625550" y="5775158"/>
                </a:cubicBezTo>
                <a:cubicBezTo>
                  <a:pt x="2300697" y="6027821"/>
                  <a:pt x="2019960" y="6244389"/>
                  <a:pt x="1759276" y="6424863"/>
                </a:cubicBezTo>
                <a:cubicBezTo>
                  <a:pt x="1498592" y="6605337"/>
                  <a:pt x="1261971" y="6725653"/>
                  <a:pt x="1061445" y="6858000"/>
                </a:cubicBezTo>
                <a:cubicBezTo>
                  <a:pt x="860919" y="6990347"/>
                  <a:pt x="692476" y="7142747"/>
                  <a:pt x="556118" y="7218947"/>
                </a:cubicBezTo>
                <a:cubicBezTo>
                  <a:pt x="419760" y="7295147"/>
                  <a:pt x="335539" y="7331242"/>
                  <a:pt x="243297" y="7315200"/>
                </a:cubicBezTo>
                <a:cubicBezTo>
                  <a:pt x="151055" y="7299158"/>
                  <a:pt x="14697" y="7307179"/>
                  <a:pt x="2666" y="7122695"/>
                </a:cubicBezTo>
                <a:cubicBezTo>
                  <a:pt x="-9365" y="6938211"/>
                  <a:pt x="14697" y="6605337"/>
                  <a:pt x="171108" y="6208295"/>
                </a:cubicBezTo>
                <a:cubicBezTo>
                  <a:pt x="327518" y="5811253"/>
                  <a:pt x="724561" y="5185611"/>
                  <a:pt x="941129" y="4740442"/>
                </a:cubicBezTo>
                <a:cubicBezTo>
                  <a:pt x="1157697" y="4295274"/>
                  <a:pt x="1322128" y="3938337"/>
                  <a:pt x="1470518" y="3537284"/>
                </a:cubicBezTo>
                <a:cubicBezTo>
                  <a:pt x="1618907" y="3136231"/>
                  <a:pt x="1727192" y="2642937"/>
                  <a:pt x="1831466" y="2334126"/>
                </a:cubicBezTo>
                <a:cubicBezTo>
                  <a:pt x="1935740" y="2025316"/>
                  <a:pt x="1879592" y="1925052"/>
                  <a:pt x="2096160" y="1684421"/>
                </a:cubicBezTo>
                <a:cubicBezTo>
                  <a:pt x="2312728" y="1443790"/>
                  <a:pt x="2850139" y="1171074"/>
                  <a:pt x="3130876" y="890337"/>
                </a:cubicBezTo>
                <a:cubicBezTo>
                  <a:pt x="3411613" y="609600"/>
                  <a:pt x="3596097" y="304800"/>
                  <a:pt x="3780581"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2BC1CAF4-AE72-4CE2-8835-E6D103086556}"/>
              </a:ext>
            </a:extLst>
          </p:cNvPr>
          <p:cNvSpPr/>
          <p:nvPr/>
        </p:nvSpPr>
        <p:spPr>
          <a:xfrm>
            <a:off x="10422142" y="288758"/>
            <a:ext cx="10347057" cy="6921326"/>
          </a:xfrm>
          <a:custGeom>
            <a:avLst/>
            <a:gdLst>
              <a:gd name="connsiteX0" fmla="*/ 2812595 w 10347057"/>
              <a:gd name="connsiteY0" fmla="*/ 0 h 6921326"/>
              <a:gd name="connsiteX1" fmla="*/ 2379458 w 10347057"/>
              <a:gd name="connsiteY1" fmla="*/ 745958 h 6921326"/>
              <a:gd name="connsiteX2" fmla="*/ 1585374 w 10347057"/>
              <a:gd name="connsiteY2" fmla="*/ 1515979 h 6921326"/>
              <a:gd name="connsiteX3" fmla="*/ 622847 w 10347057"/>
              <a:gd name="connsiteY3" fmla="*/ 2045368 h 6921326"/>
              <a:gd name="connsiteX4" fmla="*/ 93458 w 10347057"/>
              <a:gd name="connsiteY4" fmla="*/ 2622884 h 6921326"/>
              <a:gd name="connsiteX5" fmla="*/ 93458 w 10347057"/>
              <a:gd name="connsiteY5" fmla="*/ 3224463 h 6921326"/>
              <a:gd name="connsiteX6" fmla="*/ 1031921 w 10347057"/>
              <a:gd name="connsiteY6" fmla="*/ 3489158 h 6921326"/>
              <a:gd name="connsiteX7" fmla="*/ 2620090 w 10347057"/>
              <a:gd name="connsiteY7" fmla="*/ 3224463 h 6921326"/>
              <a:gd name="connsiteX8" fmla="*/ 4039816 w 10347057"/>
              <a:gd name="connsiteY8" fmla="*/ 3176337 h 6921326"/>
              <a:gd name="connsiteX9" fmla="*/ 5170784 w 10347057"/>
              <a:gd name="connsiteY9" fmla="*/ 3296653 h 6921326"/>
              <a:gd name="connsiteX10" fmla="*/ 5916742 w 10347057"/>
              <a:gd name="connsiteY10" fmla="*/ 3874168 h 6921326"/>
              <a:gd name="connsiteX11" fmla="*/ 6133311 w 10347057"/>
              <a:gd name="connsiteY11" fmla="*/ 4740442 h 6921326"/>
              <a:gd name="connsiteX12" fmla="*/ 6109247 w 10347057"/>
              <a:gd name="connsiteY12" fmla="*/ 6063916 h 6921326"/>
              <a:gd name="connsiteX13" fmla="*/ 6157374 w 10347057"/>
              <a:gd name="connsiteY13" fmla="*/ 6785810 h 6921326"/>
              <a:gd name="connsiteX14" fmla="*/ 6831142 w 10347057"/>
              <a:gd name="connsiteY14" fmla="*/ 6882063 h 6921326"/>
              <a:gd name="connsiteX15" fmla="*/ 7577100 w 10347057"/>
              <a:gd name="connsiteY15" fmla="*/ 6328610 h 6921326"/>
              <a:gd name="connsiteX16" fmla="*/ 8058363 w 10347057"/>
              <a:gd name="connsiteY16" fmla="*/ 6015789 h 6921326"/>
              <a:gd name="connsiteX17" fmla="*/ 9189332 w 10347057"/>
              <a:gd name="connsiteY17" fmla="*/ 5895474 h 6921326"/>
              <a:gd name="connsiteX18" fmla="*/ 10079669 w 10347057"/>
              <a:gd name="connsiteY18" fmla="*/ 5606716 h 6921326"/>
              <a:gd name="connsiteX19" fmla="*/ 10344363 w 10347057"/>
              <a:gd name="connsiteY19" fmla="*/ 5197642 h 6921326"/>
              <a:gd name="connsiteX20" fmla="*/ 9959353 w 10347057"/>
              <a:gd name="connsiteY20" fmla="*/ 4692316 h 6921326"/>
              <a:gd name="connsiteX21" fmla="*/ 8924637 w 10347057"/>
              <a:gd name="connsiteY21" fmla="*/ 3946358 h 6921326"/>
              <a:gd name="connsiteX22" fmla="*/ 8274932 w 10347057"/>
              <a:gd name="connsiteY22" fmla="*/ 2959768 h 6921326"/>
              <a:gd name="connsiteX23" fmla="*/ 7408658 w 10347057"/>
              <a:gd name="connsiteY23" fmla="*/ 1612231 h 6921326"/>
              <a:gd name="connsiteX24" fmla="*/ 6951458 w 10347057"/>
              <a:gd name="connsiteY24" fmla="*/ 794084 h 6921326"/>
              <a:gd name="connsiteX25" fmla="*/ 6614574 w 10347057"/>
              <a:gd name="connsiteY25" fmla="*/ 48126 h 692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347057" h="6921326">
                <a:moveTo>
                  <a:pt x="2812595" y="0"/>
                </a:moveTo>
                <a:cubicBezTo>
                  <a:pt x="2698295" y="246647"/>
                  <a:pt x="2583995" y="493295"/>
                  <a:pt x="2379458" y="745958"/>
                </a:cubicBezTo>
                <a:cubicBezTo>
                  <a:pt x="2174921" y="998621"/>
                  <a:pt x="1878142" y="1299411"/>
                  <a:pt x="1585374" y="1515979"/>
                </a:cubicBezTo>
                <a:cubicBezTo>
                  <a:pt x="1292606" y="1732547"/>
                  <a:pt x="871500" y="1860884"/>
                  <a:pt x="622847" y="2045368"/>
                </a:cubicBezTo>
                <a:cubicBezTo>
                  <a:pt x="374194" y="2229852"/>
                  <a:pt x="181689" y="2426368"/>
                  <a:pt x="93458" y="2622884"/>
                </a:cubicBezTo>
                <a:cubicBezTo>
                  <a:pt x="5226" y="2819400"/>
                  <a:pt x="-62952" y="3080084"/>
                  <a:pt x="93458" y="3224463"/>
                </a:cubicBezTo>
                <a:cubicBezTo>
                  <a:pt x="249868" y="3368842"/>
                  <a:pt x="610816" y="3489158"/>
                  <a:pt x="1031921" y="3489158"/>
                </a:cubicBezTo>
                <a:cubicBezTo>
                  <a:pt x="1453026" y="3489158"/>
                  <a:pt x="2118774" y="3276600"/>
                  <a:pt x="2620090" y="3224463"/>
                </a:cubicBezTo>
                <a:cubicBezTo>
                  <a:pt x="3121406" y="3172326"/>
                  <a:pt x="3614700" y="3164305"/>
                  <a:pt x="4039816" y="3176337"/>
                </a:cubicBezTo>
                <a:cubicBezTo>
                  <a:pt x="4464932" y="3188369"/>
                  <a:pt x="4857963" y="3180348"/>
                  <a:pt x="5170784" y="3296653"/>
                </a:cubicBezTo>
                <a:cubicBezTo>
                  <a:pt x="5483605" y="3412958"/>
                  <a:pt x="5756321" y="3633536"/>
                  <a:pt x="5916742" y="3874168"/>
                </a:cubicBezTo>
                <a:cubicBezTo>
                  <a:pt x="6077163" y="4114800"/>
                  <a:pt x="6101227" y="4375484"/>
                  <a:pt x="6133311" y="4740442"/>
                </a:cubicBezTo>
                <a:cubicBezTo>
                  <a:pt x="6165395" y="5105400"/>
                  <a:pt x="6105237" y="5723021"/>
                  <a:pt x="6109247" y="6063916"/>
                </a:cubicBezTo>
                <a:cubicBezTo>
                  <a:pt x="6113257" y="6404811"/>
                  <a:pt x="6037058" y="6649452"/>
                  <a:pt x="6157374" y="6785810"/>
                </a:cubicBezTo>
                <a:cubicBezTo>
                  <a:pt x="6277690" y="6922168"/>
                  <a:pt x="6594521" y="6958263"/>
                  <a:pt x="6831142" y="6882063"/>
                </a:cubicBezTo>
                <a:cubicBezTo>
                  <a:pt x="7067763" y="6805863"/>
                  <a:pt x="7372563" y="6472989"/>
                  <a:pt x="7577100" y="6328610"/>
                </a:cubicBezTo>
                <a:cubicBezTo>
                  <a:pt x="7781637" y="6184231"/>
                  <a:pt x="7789658" y="6087978"/>
                  <a:pt x="8058363" y="6015789"/>
                </a:cubicBezTo>
                <a:cubicBezTo>
                  <a:pt x="8327068" y="5943600"/>
                  <a:pt x="8852448" y="5963653"/>
                  <a:pt x="9189332" y="5895474"/>
                </a:cubicBezTo>
                <a:cubicBezTo>
                  <a:pt x="9526216" y="5827295"/>
                  <a:pt x="9887164" y="5723021"/>
                  <a:pt x="10079669" y="5606716"/>
                </a:cubicBezTo>
                <a:cubicBezTo>
                  <a:pt x="10272174" y="5490411"/>
                  <a:pt x="10364416" y="5350042"/>
                  <a:pt x="10344363" y="5197642"/>
                </a:cubicBezTo>
                <a:cubicBezTo>
                  <a:pt x="10324310" y="5045242"/>
                  <a:pt x="10195974" y="4900863"/>
                  <a:pt x="9959353" y="4692316"/>
                </a:cubicBezTo>
                <a:cubicBezTo>
                  <a:pt x="9722732" y="4483769"/>
                  <a:pt x="9205374" y="4235116"/>
                  <a:pt x="8924637" y="3946358"/>
                </a:cubicBezTo>
                <a:cubicBezTo>
                  <a:pt x="8643900" y="3657600"/>
                  <a:pt x="8527595" y="3348789"/>
                  <a:pt x="8274932" y="2959768"/>
                </a:cubicBezTo>
                <a:cubicBezTo>
                  <a:pt x="8022269" y="2570747"/>
                  <a:pt x="7629237" y="1973178"/>
                  <a:pt x="7408658" y="1612231"/>
                </a:cubicBezTo>
                <a:cubicBezTo>
                  <a:pt x="7188079" y="1251284"/>
                  <a:pt x="7083805" y="1054768"/>
                  <a:pt x="6951458" y="794084"/>
                </a:cubicBezTo>
                <a:cubicBezTo>
                  <a:pt x="6819111" y="533400"/>
                  <a:pt x="6610564" y="180473"/>
                  <a:pt x="6614574" y="48126"/>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E7EC23A-CB91-4D1D-9BEC-28A7908F0F04}"/>
              </a:ext>
            </a:extLst>
          </p:cNvPr>
          <p:cNvSpPr/>
          <p:nvPr/>
        </p:nvSpPr>
        <p:spPr>
          <a:xfrm>
            <a:off x="9025603" y="5672198"/>
            <a:ext cx="7168902" cy="8353089"/>
          </a:xfrm>
          <a:custGeom>
            <a:avLst/>
            <a:gdLst>
              <a:gd name="connsiteX0" fmla="*/ 7168902 w 7168902"/>
              <a:gd name="connsiteY0" fmla="*/ 8308497 h 8353089"/>
              <a:gd name="connsiteX1" fmla="*/ 6832018 w 7168902"/>
              <a:gd name="connsiteY1" fmla="*/ 8332560 h 8353089"/>
              <a:gd name="connsiteX2" fmla="*/ 6615450 w 7168902"/>
              <a:gd name="connsiteY2" fmla="*/ 8332560 h 8353089"/>
              <a:gd name="connsiteX3" fmla="*/ 6134186 w 7168902"/>
              <a:gd name="connsiteY3" fmla="*/ 8067865 h 8353089"/>
              <a:gd name="connsiteX4" fmla="*/ 5773239 w 7168902"/>
              <a:gd name="connsiteY4" fmla="*/ 7514413 h 8353089"/>
              <a:gd name="connsiteX5" fmla="*/ 5340102 w 7168902"/>
              <a:gd name="connsiteY5" fmla="*/ 6503760 h 8353089"/>
              <a:gd name="connsiteX6" fmla="*/ 5075408 w 7168902"/>
              <a:gd name="connsiteY6" fmla="*/ 4987781 h 8353089"/>
              <a:gd name="connsiteX7" fmla="*/ 5027281 w 7168902"/>
              <a:gd name="connsiteY7" fmla="*/ 4049318 h 8353089"/>
              <a:gd name="connsiteX8" fmla="*/ 5219786 w 7168902"/>
              <a:gd name="connsiteY8" fmla="*/ 2581465 h 8353089"/>
              <a:gd name="connsiteX9" fmla="*/ 5316039 w 7168902"/>
              <a:gd name="connsiteY9" fmla="*/ 1089549 h 8353089"/>
              <a:gd name="connsiteX10" fmla="*/ 4497892 w 7168902"/>
              <a:gd name="connsiteY10" fmla="*/ 78897 h 8353089"/>
              <a:gd name="connsiteX11" fmla="*/ 3198481 w 7168902"/>
              <a:gd name="connsiteY11" fmla="*/ 175149 h 8353089"/>
              <a:gd name="connsiteX12" fmla="*/ 1826881 w 7168902"/>
              <a:gd name="connsiteY12" fmla="*/ 1041423 h 8353089"/>
              <a:gd name="connsiteX13" fmla="*/ 936544 w 7168902"/>
              <a:gd name="connsiteY13" fmla="*/ 2268644 h 8353089"/>
              <a:gd name="connsiteX14" fmla="*/ 118397 w 7168902"/>
              <a:gd name="connsiteY14" fmla="*/ 3423676 h 8353089"/>
              <a:gd name="connsiteX15" fmla="*/ 22144 w 7168902"/>
              <a:gd name="connsiteY15" fmla="*/ 3616181 h 8353089"/>
              <a:gd name="connsiteX0" fmla="*/ 7168902 w 7168902"/>
              <a:gd name="connsiteY0" fmla="*/ 8308497 h 8353089"/>
              <a:gd name="connsiteX1" fmla="*/ 6832018 w 7168902"/>
              <a:gd name="connsiteY1" fmla="*/ 8332560 h 8353089"/>
              <a:gd name="connsiteX2" fmla="*/ 6615450 w 7168902"/>
              <a:gd name="connsiteY2" fmla="*/ 8332560 h 8353089"/>
              <a:gd name="connsiteX3" fmla="*/ 6134186 w 7168902"/>
              <a:gd name="connsiteY3" fmla="*/ 8067865 h 8353089"/>
              <a:gd name="connsiteX4" fmla="*/ 5773239 w 7168902"/>
              <a:gd name="connsiteY4" fmla="*/ 7514413 h 8353089"/>
              <a:gd name="connsiteX5" fmla="*/ 5340102 w 7168902"/>
              <a:gd name="connsiteY5" fmla="*/ 6503760 h 8353089"/>
              <a:gd name="connsiteX6" fmla="*/ 5075408 w 7168902"/>
              <a:gd name="connsiteY6" fmla="*/ 4987781 h 8353089"/>
              <a:gd name="connsiteX7" fmla="*/ 5027281 w 7168902"/>
              <a:gd name="connsiteY7" fmla="*/ 4049318 h 8353089"/>
              <a:gd name="connsiteX8" fmla="*/ 5028718 w 7168902"/>
              <a:gd name="connsiteY8" fmla="*/ 2636056 h 8353089"/>
              <a:gd name="connsiteX9" fmla="*/ 5316039 w 7168902"/>
              <a:gd name="connsiteY9" fmla="*/ 1089549 h 8353089"/>
              <a:gd name="connsiteX10" fmla="*/ 4497892 w 7168902"/>
              <a:gd name="connsiteY10" fmla="*/ 78897 h 8353089"/>
              <a:gd name="connsiteX11" fmla="*/ 3198481 w 7168902"/>
              <a:gd name="connsiteY11" fmla="*/ 175149 h 8353089"/>
              <a:gd name="connsiteX12" fmla="*/ 1826881 w 7168902"/>
              <a:gd name="connsiteY12" fmla="*/ 1041423 h 8353089"/>
              <a:gd name="connsiteX13" fmla="*/ 936544 w 7168902"/>
              <a:gd name="connsiteY13" fmla="*/ 2268644 h 8353089"/>
              <a:gd name="connsiteX14" fmla="*/ 118397 w 7168902"/>
              <a:gd name="connsiteY14" fmla="*/ 3423676 h 8353089"/>
              <a:gd name="connsiteX15" fmla="*/ 22144 w 7168902"/>
              <a:gd name="connsiteY15" fmla="*/ 3616181 h 8353089"/>
              <a:gd name="connsiteX0" fmla="*/ 7168902 w 7168902"/>
              <a:gd name="connsiteY0" fmla="*/ 8308497 h 8353089"/>
              <a:gd name="connsiteX1" fmla="*/ 6832018 w 7168902"/>
              <a:gd name="connsiteY1" fmla="*/ 8332560 h 8353089"/>
              <a:gd name="connsiteX2" fmla="*/ 6615450 w 7168902"/>
              <a:gd name="connsiteY2" fmla="*/ 8332560 h 8353089"/>
              <a:gd name="connsiteX3" fmla="*/ 6134186 w 7168902"/>
              <a:gd name="connsiteY3" fmla="*/ 8067865 h 8353089"/>
              <a:gd name="connsiteX4" fmla="*/ 5773239 w 7168902"/>
              <a:gd name="connsiteY4" fmla="*/ 7514413 h 8353089"/>
              <a:gd name="connsiteX5" fmla="*/ 5340102 w 7168902"/>
              <a:gd name="connsiteY5" fmla="*/ 6503760 h 8353089"/>
              <a:gd name="connsiteX6" fmla="*/ 5075408 w 7168902"/>
              <a:gd name="connsiteY6" fmla="*/ 4987781 h 8353089"/>
              <a:gd name="connsiteX7" fmla="*/ 4931747 w 7168902"/>
              <a:gd name="connsiteY7" fmla="*/ 4049318 h 8353089"/>
              <a:gd name="connsiteX8" fmla="*/ 5028718 w 7168902"/>
              <a:gd name="connsiteY8" fmla="*/ 2636056 h 8353089"/>
              <a:gd name="connsiteX9" fmla="*/ 5316039 w 7168902"/>
              <a:gd name="connsiteY9" fmla="*/ 1089549 h 8353089"/>
              <a:gd name="connsiteX10" fmla="*/ 4497892 w 7168902"/>
              <a:gd name="connsiteY10" fmla="*/ 78897 h 8353089"/>
              <a:gd name="connsiteX11" fmla="*/ 3198481 w 7168902"/>
              <a:gd name="connsiteY11" fmla="*/ 175149 h 8353089"/>
              <a:gd name="connsiteX12" fmla="*/ 1826881 w 7168902"/>
              <a:gd name="connsiteY12" fmla="*/ 1041423 h 8353089"/>
              <a:gd name="connsiteX13" fmla="*/ 936544 w 7168902"/>
              <a:gd name="connsiteY13" fmla="*/ 2268644 h 8353089"/>
              <a:gd name="connsiteX14" fmla="*/ 118397 w 7168902"/>
              <a:gd name="connsiteY14" fmla="*/ 3423676 h 8353089"/>
              <a:gd name="connsiteX15" fmla="*/ 22144 w 7168902"/>
              <a:gd name="connsiteY15" fmla="*/ 3616181 h 83530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168902" h="8353089">
                <a:moveTo>
                  <a:pt x="7168902" y="8308497"/>
                </a:moveTo>
                <a:cubicBezTo>
                  <a:pt x="7046581" y="8318523"/>
                  <a:pt x="6924260" y="8328550"/>
                  <a:pt x="6832018" y="8332560"/>
                </a:cubicBezTo>
                <a:cubicBezTo>
                  <a:pt x="6739776" y="8336570"/>
                  <a:pt x="6731755" y="8376676"/>
                  <a:pt x="6615450" y="8332560"/>
                </a:cubicBezTo>
                <a:cubicBezTo>
                  <a:pt x="6499145" y="8288444"/>
                  <a:pt x="6274554" y="8204223"/>
                  <a:pt x="6134186" y="8067865"/>
                </a:cubicBezTo>
                <a:cubicBezTo>
                  <a:pt x="5993818" y="7931507"/>
                  <a:pt x="5905586" y="7775097"/>
                  <a:pt x="5773239" y="7514413"/>
                </a:cubicBezTo>
                <a:cubicBezTo>
                  <a:pt x="5640892" y="7253729"/>
                  <a:pt x="5456407" y="6924865"/>
                  <a:pt x="5340102" y="6503760"/>
                </a:cubicBezTo>
                <a:cubicBezTo>
                  <a:pt x="5223797" y="6082655"/>
                  <a:pt x="5143467" y="5396855"/>
                  <a:pt x="5075408" y="4987781"/>
                </a:cubicBezTo>
                <a:cubicBezTo>
                  <a:pt x="5007349" y="4578707"/>
                  <a:pt x="4939529" y="4441272"/>
                  <a:pt x="4931747" y="4049318"/>
                </a:cubicBezTo>
                <a:cubicBezTo>
                  <a:pt x="4923965" y="3657364"/>
                  <a:pt x="4964669" y="3129351"/>
                  <a:pt x="5028718" y="2636056"/>
                </a:cubicBezTo>
                <a:cubicBezTo>
                  <a:pt x="5092767" y="2142761"/>
                  <a:pt x="5404510" y="1515742"/>
                  <a:pt x="5316039" y="1089549"/>
                </a:cubicBezTo>
                <a:cubicBezTo>
                  <a:pt x="5227568" y="663356"/>
                  <a:pt x="4850818" y="231297"/>
                  <a:pt x="4497892" y="78897"/>
                </a:cubicBezTo>
                <a:cubicBezTo>
                  <a:pt x="4144966" y="-73503"/>
                  <a:pt x="3643649" y="14728"/>
                  <a:pt x="3198481" y="175149"/>
                </a:cubicBezTo>
                <a:cubicBezTo>
                  <a:pt x="2753312" y="335570"/>
                  <a:pt x="2203870" y="692507"/>
                  <a:pt x="1826881" y="1041423"/>
                </a:cubicBezTo>
                <a:cubicBezTo>
                  <a:pt x="1449892" y="1390339"/>
                  <a:pt x="1221291" y="1871602"/>
                  <a:pt x="936544" y="2268644"/>
                </a:cubicBezTo>
                <a:cubicBezTo>
                  <a:pt x="651797" y="2665686"/>
                  <a:pt x="270797" y="3199087"/>
                  <a:pt x="118397" y="3423676"/>
                </a:cubicBezTo>
                <a:cubicBezTo>
                  <a:pt x="-34003" y="3648265"/>
                  <a:pt x="-5930" y="3632223"/>
                  <a:pt x="22144" y="3616181"/>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F58FEF3E-6CA5-4DA1-81BC-39C93155A69B}"/>
              </a:ext>
            </a:extLst>
          </p:cNvPr>
          <p:cNvSpPr/>
          <p:nvPr/>
        </p:nvSpPr>
        <p:spPr>
          <a:xfrm>
            <a:off x="6015789" y="240632"/>
            <a:ext cx="2237874" cy="7603957"/>
          </a:xfrm>
          <a:custGeom>
            <a:avLst/>
            <a:gdLst>
              <a:gd name="connsiteX0" fmla="*/ 2237874 w 2237874"/>
              <a:gd name="connsiteY0" fmla="*/ 0 h 7603957"/>
              <a:gd name="connsiteX1" fmla="*/ 1997243 w 2237874"/>
              <a:gd name="connsiteY1" fmla="*/ 1973179 h 7603957"/>
              <a:gd name="connsiteX2" fmla="*/ 1347537 w 2237874"/>
              <a:gd name="connsiteY2" fmla="*/ 4042610 h 7603957"/>
              <a:gd name="connsiteX3" fmla="*/ 168443 w 2237874"/>
              <a:gd name="connsiteY3" fmla="*/ 6954252 h 7603957"/>
              <a:gd name="connsiteX4" fmla="*/ 0 w 2237874"/>
              <a:gd name="connsiteY4" fmla="*/ 7603957 h 76039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37874" h="7603957">
                <a:moveTo>
                  <a:pt x="2237874" y="0"/>
                </a:moveTo>
                <a:cubicBezTo>
                  <a:pt x="2191753" y="649705"/>
                  <a:pt x="2145632" y="1299411"/>
                  <a:pt x="1997243" y="1973179"/>
                </a:cubicBezTo>
                <a:cubicBezTo>
                  <a:pt x="1848854" y="2646947"/>
                  <a:pt x="1652337" y="3212431"/>
                  <a:pt x="1347537" y="4042610"/>
                </a:cubicBezTo>
                <a:cubicBezTo>
                  <a:pt x="1042737" y="4872789"/>
                  <a:pt x="393033" y="6360694"/>
                  <a:pt x="168443" y="6954252"/>
                </a:cubicBezTo>
                <a:cubicBezTo>
                  <a:pt x="-56147" y="7547810"/>
                  <a:pt x="48126" y="7535778"/>
                  <a:pt x="0" y="760395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87182B61-2164-496B-B3AF-C3375B0D61CF}"/>
              </a:ext>
            </a:extLst>
          </p:cNvPr>
          <p:cNvSpPr/>
          <p:nvPr/>
        </p:nvSpPr>
        <p:spPr>
          <a:xfrm>
            <a:off x="6160168" y="433137"/>
            <a:ext cx="2695074" cy="8325852"/>
          </a:xfrm>
          <a:custGeom>
            <a:avLst/>
            <a:gdLst>
              <a:gd name="connsiteX0" fmla="*/ 2695074 w 2695074"/>
              <a:gd name="connsiteY0" fmla="*/ 0 h 8325852"/>
              <a:gd name="connsiteX1" fmla="*/ 2165685 w 2695074"/>
              <a:gd name="connsiteY1" fmla="*/ 2695074 h 8325852"/>
              <a:gd name="connsiteX2" fmla="*/ 1443790 w 2695074"/>
              <a:gd name="connsiteY2" fmla="*/ 4379495 h 8325852"/>
              <a:gd name="connsiteX3" fmla="*/ 529390 w 2695074"/>
              <a:gd name="connsiteY3" fmla="*/ 6882063 h 8325852"/>
              <a:gd name="connsiteX4" fmla="*/ 0 w 2695074"/>
              <a:gd name="connsiteY4" fmla="*/ 8325852 h 832585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695074" h="8325852">
                <a:moveTo>
                  <a:pt x="2695074" y="0"/>
                </a:moveTo>
                <a:cubicBezTo>
                  <a:pt x="2534653" y="982579"/>
                  <a:pt x="2374232" y="1965158"/>
                  <a:pt x="2165685" y="2695074"/>
                </a:cubicBezTo>
                <a:cubicBezTo>
                  <a:pt x="1957138" y="3424990"/>
                  <a:pt x="1716506" y="3681663"/>
                  <a:pt x="1443790" y="4379495"/>
                </a:cubicBezTo>
                <a:cubicBezTo>
                  <a:pt x="1171074" y="5077327"/>
                  <a:pt x="529390" y="6882063"/>
                  <a:pt x="529390" y="6882063"/>
                </a:cubicBezTo>
                <a:lnTo>
                  <a:pt x="0" y="8325852"/>
                </a:ln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FEDC0057-4809-41AD-8E17-C49A41B7F308}"/>
              </a:ext>
            </a:extLst>
          </p:cNvPr>
          <p:cNvSpPr/>
          <p:nvPr/>
        </p:nvSpPr>
        <p:spPr>
          <a:xfrm>
            <a:off x="24255663" y="10106526"/>
            <a:ext cx="2646948" cy="433137"/>
          </a:xfrm>
          <a:custGeom>
            <a:avLst/>
            <a:gdLst>
              <a:gd name="connsiteX0" fmla="*/ 2646948 w 2646948"/>
              <a:gd name="connsiteY0" fmla="*/ 433137 h 433137"/>
              <a:gd name="connsiteX1" fmla="*/ 1299411 w 2646948"/>
              <a:gd name="connsiteY1" fmla="*/ 192506 h 433137"/>
              <a:gd name="connsiteX2" fmla="*/ 0 w 2646948"/>
              <a:gd name="connsiteY2" fmla="*/ 0 h 433137"/>
            </a:gdLst>
            <a:ahLst/>
            <a:cxnLst>
              <a:cxn ang="0">
                <a:pos x="connsiteX0" y="connsiteY0"/>
              </a:cxn>
              <a:cxn ang="0">
                <a:pos x="connsiteX1" y="connsiteY1"/>
              </a:cxn>
              <a:cxn ang="0">
                <a:pos x="connsiteX2" y="connsiteY2"/>
              </a:cxn>
            </a:cxnLst>
            <a:rect l="l" t="t" r="r" b="b"/>
            <a:pathLst>
              <a:path w="2646948" h="433137">
                <a:moveTo>
                  <a:pt x="2646948" y="433137"/>
                </a:moveTo>
                <a:lnTo>
                  <a:pt x="1299411" y="192506"/>
                </a:lnTo>
                <a:cubicBezTo>
                  <a:pt x="858253" y="120316"/>
                  <a:pt x="429126" y="60158"/>
                  <a:pt x="0" y="0"/>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1C5EF829-9E06-4A54-8E10-01280BBC381C}"/>
              </a:ext>
            </a:extLst>
          </p:cNvPr>
          <p:cNvSpPr/>
          <p:nvPr/>
        </p:nvSpPr>
        <p:spPr>
          <a:xfrm>
            <a:off x="24303789" y="11502189"/>
            <a:ext cx="242696" cy="6400800"/>
          </a:xfrm>
          <a:custGeom>
            <a:avLst/>
            <a:gdLst>
              <a:gd name="connsiteX0" fmla="*/ 0 w 242696"/>
              <a:gd name="connsiteY0" fmla="*/ 6400800 h 6400800"/>
              <a:gd name="connsiteX1" fmla="*/ 240632 w 242696"/>
              <a:gd name="connsiteY1" fmla="*/ 2887579 h 6400800"/>
              <a:gd name="connsiteX2" fmla="*/ 96253 w 242696"/>
              <a:gd name="connsiteY2" fmla="*/ 0 h 6400800"/>
            </a:gdLst>
            <a:ahLst/>
            <a:cxnLst>
              <a:cxn ang="0">
                <a:pos x="connsiteX0" y="connsiteY0"/>
              </a:cxn>
              <a:cxn ang="0">
                <a:pos x="connsiteX1" y="connsiteY1"/>
              </a:cxn>
              <a:cxn ang="0">
                <a:pos x="connsiteX2" y="connsiteY2"/>
              </a:cxn>
            </a:cxnLst>
            <a:rect l="l" t="t" r="r" b="b"/>
            <a:pathLst>
              <a:path w="242696" h="6400800">
                <a:moveTo>
                  <a:pt x="0" y="6400800"/>
                </a:moveTo>
                <a:cubicBezTo>
                  <a:pt x="112295" y="5177589"/>
                  <a:pt x="224590" y="3954379"/>
                  <a:pt x="240632" y="2887579"/>
                </a:cubicBezTo>
                <a:cubicBezTo>
                  <a:pt x="256674" y="1820779"/>
                  <a:pt x="176463" y="910389"/>
                  <a:pt x="96253" y="0"/>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28C8A867-AE53-4CF0-B065-B4609CAE3209}"/>
              </a:ext>
            </a:extLst>
          </p:cNvPr>
          <p:cNvSpPr/>
          <p:nvPr/>
        </p:nvSpPr>
        <p:spPr>
          <a:xfrm>
            <a:off x="481263" y="16170264"/>
            <a:ext cx="11165305" cy="1732725"/>
          </a:xfrm>
          <a:custGeom>
            <a:avLst/>
            <a:gdLst>
              <a:gd name="connsiteX0" fmla="*/ 0 w 11165305"/>
              <a:gd name="connsiteY0" fmla="*/ 385189 h 1732725"/>
              <a:gd name="connsiteX1" fmla="*/ 1299411 w 11165305"/>
              <a:gd name="connsiteY1" fmla="*/ 818325 h 1732725"/>
              <a:gd name="connsiteX2" fmla="*/ 3031958 w 11165305"/>
              <a:gd name="connsiteY2" fmla="*/ 481441 h 1732725"/>
              <a:gd name="connsiteX3" fmla="*/ 4764505 w 11165305"/>
              <a:gd name="connsiteY3" fmla="*/ 178 h 1732725"/>
              <a:gd name="connsiteX4" fmla="*/ 6978316 w 11165305"/>
              <a:gd name="connsiteY4" fmla="*/ 433315 h 1732725"/>
              <a:gd name="connsiteX5" fmla="*/ 9192126 w 11165305"/>
              <a:gd name="connsiteY5" fmla="*/ 1058957 h 1732725"/>
              <a:gd name="connsiteX6" fmla="*/ 10587790 w 11165305"/>
              <a:gd name="connsiteY6" fmla="*/ 1443968 h 1732725"/>
              <a:gd name="connsiteX7" fmla="*/ 11165305 w 11165305"/>
              <a:gd name="connsiteY7" fmla="*/ 1732725 h 173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1165305" h="1732725">
                <a:moveTo>
                  <a:pt x="0" y="385189"/>
                </a:moveTo>
                <a:cubicBezTo>
                  <a:pt x="397042" y="593736"/>
                  <a:pt x="794085" y="802283"/>
                  <a:pt x="1299411" y="818325"/>
                </a:cubicBezTo>
                <a:cubicBezTo>
                  <a:pt x="1804737" y="834367"/>
                  <a:pt x="2454442" y="617799"/>
                  <a:pt x="3031958" y="481441"/>
                </a:cubicBezTo>
                <a:cubicBezTo>
                  <a:pt x="3609474" y="345083"/>
                  <a:pt x="4106779" y="8199"/>
                  <a:pt x="4764505" y="178"/>
                </a:cubicBezTo>
                <a:cubicBezTo>
                  <a:pt x="5422231" y="-7843"/>
                  <a:pt x="6240379" y="256852"/>
                  <a:pt x="6978316" y="433315"/>
                </a:cubicBezTo>
                <a:cubicBezTo>
                  <a:pt x="7716253" y="609778"/>
                  <a:pt x="9192126" y="1058957"/>
                  <a:pt x="9192126" y="1058957"/>
                </a:cubicBezTo>
                <a:cubicBezTo>
                  <a:pt x="9793705" y="1227399"/>
                  <a:pt x="10258927" y="1331673"/>
                  <a:pt x="10587790" y="1443968"/>
                </a:cubicBezTo>
                <a:cubicBezTo>
                  <a:pt x="10916653" y="1556263"/>
                  <a:pt x="11040979" y="1644494"/>
                  <a:pt x="11165305" y="1732725"/>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3EF626AD-07F7-4DFE-800E-CCCD64C7EFEC}"/>
              </a:ext>
            </a:extLst>
          </p:cNvPr>
          <p:cNvSpPr/>
          <p:nvPr/>
        </p:nvSpPr>
        <p:spPr>
          <a:xfrm>
            <a:off x="10635916" y="15544800"/>
            <a:ext cx="1058779" cy="2502568"/>
          </a:xfrm>
          <a:custGeom>
            <a:avLst/>
            <a:gdLst>
              <a:gd name="connsiteX0" fmla="*/ 0 w 1058779"/>
              <a:gd name="connsiteY0" fmla="*/ 0 h 2502568"/>
              <a:gd name="connsiteX1" fmla="*/ 673768 w 1058779"/>
              <a:gd name="connsiteY1" fmla="*/ 673768 h 2502568"/>
              <a:gd name="connsiteX2" fmla="*/ 962526 w 1058779"/>
              <a:gd name="connsiteY2" fmla="*/ 1395663 h 2502568"/>
              <a:gd name="connsiteX3" fmla="*/ 1058779 w 1058779"/>
              <a:gd name="connsiteY3" fmla="*/ 2502568 h 2502568"/>
            </a:gdLst>
            <a:ahLst/>
            <a:cxnLst>
              <a:cxn ang="0">
                <a:pos x="connsiteX0" y="connsiteY0"/>
              </a:cxn>
              <a:cxn ang="0">
                <a:pos x="connsiteX1" y="connsiteY1"/>
              </a:cxn>
              <a:cxn ang="0">
                <a:pos x="connsiteX2" y="connsiteY2"/>
              </a:cxn>
              <a:cxn ang="0">
                <a:pos x="connsiteX3" y="connsiteY3"/>
              </a:cxn>
            </a:cxnLst>
            <a:rect l="l" t="t" r="r" b="b"/>
            <a:pathLst>
              <a:path w="1058779" h="2502568">
                <a:moveTo>
                  <a:pt x="0" y="0"/>
                </a:moveTo>
                <a:cubicBezTo>
                  <a:pt x="256673" y="220579"/>
                  <a:pt x="513347" y="441158"/>
                  <a:pt x="673768" y="673768"/>
                </a:cubicBezTo>
                <a:cubicBezTo>
                  <a:pt x="834189" y="906378"/>
                  <a:pt x="898358" y="1090863"/>
                  <a:pt x="962526" y="1395663"/>
                </a:cubicBezTo>
                <a:cubicBezTo>
                  <a:pt x="1026695" y="1700463"/>
                  <a:pt x="1042737" y="2101515"/>
                  <a:pt x="1058779" y="2502568"/>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83A94EF0-4C31-42E0-B917-CC373A888837}"/>
              </a:ext>
            </a:extLst>
          </p:cNvPr>
          <p:cNvSpPr/>
          <p:nvPr/>
        </p:nvSpPr>
        <p:spPr>
          <a:xfrm>
            <a:off x="13535871" y="288758"/>
            <a:ext cx="3837729" cy="8614251"/>
          </a:xfrm>
          <a:custGeom>
            <a:avLst/>
            <a:gdLst>
              <a:gd name="connsiteX0" fmla="*/ 2538318 w 3837729"/>
              <a:gd name="connsiteY0" fmla="*/ 8566484 h 8566484"/>
              <a:gd name="connsiteX1" fmla="*/ 3356466 w 3837729"/>
              <a:gd name="connsiteY1" fmla="*/ 7315200 h 8566484"/>
              <a:gd name="connsiteX2" fmla="*/ 3837729 w 3837729"/>
              <a:gd name="connsiteY2" fmla="*/ 5967663 h 8566484"/>
              <a:gd name="connsiteX3" fmla="*/ 3356466 w 3837729"/>
              <a:gd name="connsiteY3" fmla="*/ 5005137 h 8566484"/>
              <a:gd name="connsiteX4" fmla="*/ 2490192 w 3837729"/>
              <a:gd name="connsiteY4" fmla="*/ 3801979 h 8566484"/>
              <a:gd name="connsiteX5" fmla="*/ 1287034 w 3837729"/>
              <a:gd name="connsiteY5" fmla="*/ 2358189 h 8566484"/>
              <a:gd name="connsiteX6" fmla="*/ 83876 w 3837729"/>
              <a:gd name="connsiteY6" fmla="*/ 866274 h 8566484"/>
              <a:gd name="connsiteX7" fmla="*/ 132003 w 3837729"/>
              <a:gd name="connsiteY7" fmla="*/ 0 h 8566484"/>
              <a:gd name="connsiteX0" fmla="*/ 2490551 w 3837729"/>
              <a:gd name="connsiteY0" fmla="*/ 8614251 h 8614251"/>
              <a:gd name="connsiteX1" fmla="*/ 3356466 w 3837729"/>
              <a:gd name="connsiteY1" fmla="*/ 7315200 h 8614251"/>
              <a:gd name="connsiteX2" fmla="*/ 3837729 w 3837729"/>
              <a:gd name="connsiteY2" fmla="*/ 5967663 h 8614251"/>
              <a:gd name="connsiteX3" fmla="*/ 3356466 w 3837729"/>
              <a:gd name="connsiteY3" fmla="*/ 5005137 h 8614251"/>
              <a:gd name="connsiteX4" fmla="*/ 2490192 w 3837729"/>
              <a:gd name="connsiteY4" fmla="*/ 3801979 h 8614251"/>
              <a:gd name="connsiteX5" fmla="*/ 1287034 w 3837729"/>
              <a:gd name="connsiteY5" fmla="*/ 2358189 h 8614251"/>
              <a:gd name="connsiteX6" fmla="*/ 83876 w 3837729"/>
              <a:gd name="connsiteY6" fmla="*/ 866274 h 8614251"/>
              <a:gd name="connsiteX7" fmla="*/ 132003 w 3837729"/>
              <a:gd name="connsiteY7" fmla="*/ 0 h 8614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837729" h="8614251">
                <a:moveTo>
                  <a:pt x="2490551" y="8614251"/>
                </a:moveTo>
                <a:cubicBezTo>
                  <a:pt x="2791341" y="8205177"/>
                  <a:pt x="3131936" y="7756298"/>
                  <a:pt x="3356466" y="7315200"/>
                </a:cubicBezTo>
                <a:cubicBezTo>
                  <a:pt x="3580996" y="6874102"/>
                  <a:pt x="3837729" y="6352673"/>
                  <a:pt x="3837729" y="5967663"/>
                </a:cubicBezTo>
                <a:cubicBezTo>
                  <a:pt x="3837729" y="5582653"/>
                  <a:pt x="3581055" y="5366084"/>
                  <a:pt x="3356466" y="5005137"/>
                </a:cubicBezTo>
                <a:cubicBezTo>
                  <a:pt x="3131877" y="4644190"/>
                  <a:pt x="2835097" y="4243137"/>
                  <a:pt x="2490192" y="3801979"/>
                </a:cubicBezTo>
                <a:cubicBezTo>
                  <a:pt x="2145287" y="3360821"/>
                  <a:pt x="1688087" y="2847473"/>
                  <a:pt x="1287034" y="2358189"/>
                </a:cubicBezTo>
                <a:cubicBezTo>
                  <a:pt x="885981" y="1868905"/>
                  <a:pt x="276381" y="1259305"/>
                  <a:pt x="83876" y="866274"/>
                </a:cubicBezTo>
                <a:cubicBezTo>
                  <a:pt x="-108629" y="473243"/>
                  <a:pt x="83877" y="192505"/>
                  <a:pt x="132003" y="0"/>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F7D327DF-3507-4639-811A-A084EBCC98F6}"/>
              </a:ext>
            </a:extLst>
          </p:cNvPr>
          <p:cNvSpPr/>
          <p:nvPr/>
        </p:nvSpPr>
        <p:spPr>
          <a:xfrm>
            <a:off x="17469853" y="336884"/>
            <a:ext cx="920177" cy="6160169"/>
          </a:xfrm>
          <a:custGeom>
            <a:avLst/>
            <a:gdLst>
              <a:gd name="connsiteX0" fmla="*/ 0 w 920177"/>
              <a:gd name="connsiteY0" fmla="*/ 0 h 6160169"/>
              <a:gd name="connsiteX1" fmla="*/ 385010 w 920177"/>
              <a:gd name="connsiteY1" fmla="*/ 1395663 h 6160169"/>
              <a:gd name="connsiteX2" fmla="*/ 914400 w 920177"/>
              <a:gd name="connsiteY2" fmla="*/ 3753853 h 6160169"/>
              <a:gd name="connsiteX3" fmla="*/ 625642 w 920177"/>
              <a:gd name="connsiteY3" fmla="*/ 5293895 h 6160169"/>
              <a:gd name="connsiteX4" fmla="*/ 0 w 920177"/>
              <a:gd name="connsiteY4" fmla="*/ 6160169 h 6160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177" h="6160169">
                <a:moveTo>
                  <a:pt x="0" y="0"/>
                </a:moveTo>
                <a:cubicBezTo>
                  <a:pt x="116305" y="385010"/>
                  <a:pt x="232610" y="770021"/>
                  <a:pt x="385010" y="1395663"/>
                </a:cubicBezTo>
                <a:cubicBezTo>
                  <a:pt x="537410" y="2021305"/>
                  <a:pt x="874295" y="3104148"/>
                  <a:pt x="914400" y="3753853"/>
                </a:cubicBezTo>
                <a:cubicBezTo>
                  <a:pt x="954505" y="4403558"/>
                  <a:pt x="778042" y="4892842"/>
                  <a:pt x="625642" y="5293895"/>
                </a:cubicBezTo>
                <a:cubicBezTo>
                  <a:pt x="473242" y="5694948"/>
                  <a:pt x="236621" y="5927558"/>
                  <a:pt x="0" y="6160169"/>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70084B0D-8D55-4A7C-9976-21722FD3E22C}"/>
              </a:ext>
            </a:extLst>
          </p:cNvPr>
          <p:cNvSpPr/>
          <p:nvPr/>
        </p:nvSpPr>
        <p:spPr>
          <a:xfrm>
            <a:off x="17662358" y="6249536"/>
            <a:ext cx="6309360" cy="1324343"/>
          </a:xfrm>
          <a:custGeom>
            <a:avLst/>
            <a:gdLst>
              <a:gd name="connsiteX0" fmla="*/ 0 w 6400800"/>
              <a:gd name="connsiteY0" fmla="*/ 295643 h 1210043"/>
              <a:gd name="connsiteX1" fmla="*/ 2502568 w 6400800"/>
              <a:gd name="connsiteY1" fmla="*/ 6885 h 1210043"/>
              <a:gd name="connsiteX2" fmla="*/ 4186989 w 6400800"/>
              <a:gd name="connsiteY2" fmla="*/ 103138 h 1210043"/>
              <a:gd name="connsiteX3" fmla="*/ 5486400 w 6400800"/>
              <a:gd name="connsiteY3" fmla="*/ 247517 h 1210043"/>
              <a:gd name="connsiteX4" fmla="*/ 6015789 w 6400800"/>
              <a:gd name="connsiteY4" fmla="*/ 680653 h 1210043"/>
              <a:gd name="connsiteX5" fmla="*/ 6400800 w 6400800"/>
              <a:gd name="connsiteY5" fmla="*/ 1210043 h 1210043"/>
              <a:gd name="connsiteX0" fmla="*/ 0 w 6309360"/>
              <a:gd name="connsiteY0" fmla="*/ 295643 h 1324343"/>
              <a:gd name="connsiteX1" fmla="*/ 2502568 w 6309360"/>
              <a:gd name="connsiteY1" fmla="*/ 6885 h 1324343"/>
              <a:gd name="connsiteX2" fmla="*/ 4186989 w 6309360"/>
              <a:gd name="connsiteY2" fmla="*/ 103138 h 1324343"/>
              <a:gd name="connsiteX3" fmla="*/ 5486400 w 6309360"/>
              <a:gd name="connsiteY3" fmla="*/ 247517 h 1324343"/>
              <a:gd name="connsiteX4" fmla="*/ 6015789 w 6309360"/>
              <a:gd name="connsiteY4" fmla="*/ 680653 h 1324343"/>
              <a:gd name="connsiteX5" fmla="*/ 6309360 w 6309360"/>
              <a:gd name="connsiteY5" fmla="*/ 1324343 h 1324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09360" h="1324343">
                <a:moveTo>
                  <a:pt x="0" y="295643"/>
                </a:moveTo>
                <a:cubicBezTo>
                  <a:pt x="902368" y="167306"/>
                  <a:pt x="1804737" y="38969"/>
                  <a:pt x="2502568" y="6885"/>
                </a:cubicBezTo>
                <a:cubicBezTo>
                  <a:pt x="3200399" y="-25199"/>
                  <a:pt x="3689684" y="63033"/>
                  <a:pt x="4186989" y="103138"/>
                </a:cubicBezTo>
                <a:cubicBezTo>
                  <a:pt x="4684294" y="143243"/>
                  <a:pt x="5181600" y="151265"/>
                  <a:pt x="5486400" y="247517"/>
                </a:cubicBezTo>
                <a:cubicBezTo>
                  <a:pt x="5791200" y="343769"/>
                  <a:pt x="5863389" y="520232"/>
                  <a:pt x="6015789" y="680653"/>
                </a:cubicBezTo>
                <a:cubicBezTo>
                  <a:pt x="6168189" y="841074"/>
                  <a:pt x="6309360" y="1324343"/>
                  <a:pt x="6309360" y="1324343"/>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109090FF-92FD-4272-A3EC-11635845E19B}"/>
              </a:ext>
            </a:extLst>
          </p:cNvPr>
          <p:cNvSpPr/>
          <p:nvPr/>
        </p:nvSpPr>
        <p:spPr>
          <a:xfrm>
            <a:off x="433137" y="8229600"/>
            <a:ext cx="10180750" cy="7277609"/>
          </a:xfrm>
          <a:custGeom>
            <a:avLst/>
            <a:gdLst>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30779 w 10299031"/>
              <a:gd name="connsiteY5" fmla="*/ 673768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17561 w 10299031"/>
              <a:gd name="connsiteY3" fmla="*/ 4243496 h 7459579"/>
              <a:gd name="connsiteX4" fmla="*/ 6112042 w 10299031"/>
              <a:gd name="connsiteY4" fmla="*/ 3850105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17561 w 10299031"/>
              <a:gd name="connsiteY3" fmla="*/ 4243496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40308 w 10299031"/>
              <a:gd name="connsiteY3" fmla="*/ 4216200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40308 w 10299031"/>
              <a:gd name="connsiteY3" fmla="*/ 4216200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180750 w 10180750"/>
              <a:gd name="connsiteY0" fmla="*/ 7277609 h 7277609"/>
              <a:gd name="connsiteX1" fmla="*/ 8710863 w 10180750"/>
              <a:gd name="connsiteY1" fmla="*/ 5919537 h 7277609"/>
              <a:gd name="connsiteX2" fmla="*/ 7507705 w 10180750"/>
              <a:gd name="connsiteY2" fmla="*/ 4908884 h 7277609"/>
              <a:gd name="connsiteX3" fmla="*/ 6440308 w 10180750"/>
              <a:gd name="connsiteY3" fmla="*/ 4216200 h 7277609"/>
              <a:gd name="connsiteX4" fmla="*/ 6112042 w 10180750"/>
              <a:gd name="connsiteY4" fmla="*/ 3518009 h 7277609"/>
              <a:gd name="connsiteX5" fmla="*/ 5648976 w 10180750"/>
              <a:gd name="connsiteY5" fmla="*/ 773852 h 7277609"/>
              <a:gd name="connsiteX6" fmla="*/ 4313171 w 10180750"/>
              <a:gd name="connsiteY6" fmla="*/ 758289 h 7277609"/>
              <a:gd name="connsiteX7" fmla="*/ 2550695 w 10180750"/>
              <a:gd name="connsiteY7" fmla="*/ 818147 h 7277609"/>
              <a:gd name="connsiteX8" fmla="*/ 1155031 w 10180750"/>
              <a:gd name="connsiteY8" fmla="*/ 673768 h 7277609"/>
              <a:gd name="connsiteX9" fmla="*/ 0 w 10180750"/>
              <a:gd name="connsiteY9" fmla="*/ 0 h 72776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180750" h="7277609">
                <a:moveTo>
                  <a:pt x="10180750" y="7277609"/>
                </a:moveTo>
                <a:cubicBezTo>
                  <a:pt x="9619276" y="6720146"/>
                  <a:pt x="9156370" y="6314324"/>
                  <a:pt x="8710863" y="5919537"/>
                </a:cubicBezTo>
                <a:cubicBezTo>
                  <a:pt x="8265356" y="5524750"/>
                  <a:pt x="7886131" y="5192773"/>
                  <a:pt x="7507705" y="4908884"/>
                </a:cubicBezTo>
                <a:cubicBezTo>
                  <a:pt x="7129279" y="4624995"/>
                  <a:pt x="6732059" y="4434365"/>
                  <a:pt x="6440308" y="4216200"/>
                </a:cubicBezTo>
                <a:cubicBezTo>
                  <a:pt x="6148557" y="3998035"/>
                  <a:pt x="6243931" y="4091734"/>
                  <a:pt x="6112042" y="3518009"/>
                </a:cubicBezTo>
                <a:cubicBezTo>
                  <a:pt x="5980153" y="2944284"/>
                  <a:pt x="5945755" y="1295220"/>
                  <a:pt x="5648976" y="773852"/>
                </a:cubicBezTo>
                <a:cubicBezTo>
                  <a:pt x="5220268" y="680114"/>
                  <a:pt x="4829551" y="750907"/>
                  <a:pt x="4313171" y="758289"/>
                </a:cubicBezTo>
                <a:cubicBezTo>
                  <a:pt x="3796791" y="765671"/>
                  <a:pt x="3077051" y="832234"/>
                  <a:pt x="2550695" y="818147"/>
                </a:cubicBezTo>
                <a:cubicBezTo>
                  <a:pt x="2024339" y="804060"/>
                  <a:pt x="1580147" y="810126"/>
                  <a:pt x="1155031" y="673768"/>
                </a:cubicBezTo>
                <a:cubicBezTo>
                  <a:pt x="729915" y="537410"/>
                  <a:pt x="128337" y="136358"/>
                  <a:pt x="0" y="0"/>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773D7501-7A90-4CC7-BB70-A55EFF48D7AF}"/>
              </a:ext>
            </a:extLst>
          </p:cNvPr>
          <p:cNvSpPr/>
          <p:nvPr/>
        </p:nvSpPr>
        <p:spPr>
          <a:xfrm>
            <a:off x="15735410" y="8896543"/>
            <a:ext cx="297478" cy="1113731"/>
          </a:xfrm>
          <a:custGeom>
            <a:avLst/>
            <a:gdLst>
              <a:gd name="connsiteX0" fmla="*/ 310147 w 310147"/>
              <a:gd name="connsiteY0" fmla="*/ 0 h 1106906"/>
              <a:gd name="connsiteX1" fmla="*/ 21389 w 310147"/>
              <a:gd name="connsiteY1" fmla="*/ 673769 h 1106906"/>
              <a:gd name="connsiteX2" fmla="*/ 21389 w 310147"/>
              <a:gd name="connsiteY2" fmla="*/ 1106906 h 1106906"/>
              <a:gd name="connsiteX0" fmla="*/ 310147 w 310147"/>
              <a:gd name="connsiteY0" fmla="*/ 0 h 1106906"/>
              <a:gd name="connsiteX1" fmla="*/ 21389 w 310147"/>
              <a:gd name="connsiteY1" fmla="*/ 673769 h 1106906"/>
              <a:gd name="connsiteX2" fmla="*/ 21389 w 310147"/>
              <a:gd name="connsiteY2" fmla="*/ 1106906 h 1106906"/>
              <a:gd name="connsiteX0" fmla="*/ 316971 w 316971"/>
              <a:gd name="connsiteY0" fmla="*/ 0 h 1127378"/>
              <a:gd name="connsiteX1" fmla="*/ 21389 w 316971"/>
              <a:gd name="connsiteY1" fmla="*/ 694241 h 1127378"/>
              <a:gd name="connsiteX2" fmla="*/ 21389 w 316971"/>
              <a:gd name="connsiteY2" fmla="*/ 1127378 h 1127378"/>
              <a:gd name="connsiteX0" fmla="*/ 316971 w 316971"/>
              <a:gd name="connsiteY0" fmla="*/ 0 h 1113731"/>
              <a:gd name="connsiteX1" fmla="*/ 21389 w 316971"/>
              <a:gd name="connsiteY1" fmla="*/ 680594 h 1113731"/>
              <a:gd name="connsiteX2" fmla="*/ 21389 w 316971"/>
              <a:gd name="connsiteY2" fmla="*/ 1113731 h 1113731"/>
              <a:gd name="connsiteX0" fmla="*/ 316971 w 316971"/>
              <a:gd name="connsiteY0" fmla="*/ 0 h 1113731"/>
              <a:gd name="connsiteX1" fmla="*/ 21389 w 316971"/>
              <a:gd name="connsiteY1" fmla="*/ 680594 h 1113731"/>
              <a:gd name="connsiteX2" fmla="*/ 21389 w 316971"/>
              <a:gd name="connsiteY2" fmla="*/ 1113731 h 1113731"/>
              <a:gd name="connsiteX0" fmla="*/ 316971 w 316971"/>
              <a:gd name="connsiteY0" fmla="*/ 0 h 1113731"/>
              <a:gd name="connsiteX1" fmla="*/ 21389 w 316971"/>
              <a:gd name="connsiteY1" fmla="*/ 680594 h 1113731"/>
              <a:gd name="connsiteX2" fmla="*/ 21389 w 316971"/>
              <a:gd name="connsiteY2" fmla="*/ 1113731 h 1113731"/>
              <a:gd name="connsiteX0" fmla="*/ 297478 w 297478"/>
              <a:gd name="connsiteY0" fmla="*/ 0 h 1113731"/>
              <a:gd name="connsiteX1" fmla="*/ 36016 w 297478"/>
              <a:gd name="connsiteY1" fmla="*/ 687418 h 1113731"/>
              <a:gd name="connsiteX2" fmla="*/ 1896 w 297478"/>
              <a:gd name="connsiteY2" fmla="*/ 1113731 h 1113731"/>
              <a:gd name="connsiteX0" fmla="*/ 297478 w 297478"/>
              <a:gd name="connsiteY0" fmla="*/ 0 h 1113731"/>
              <a:gd name="connsiteX1" fmla="*/ 36016 w 297478"/>
              <a:gd name="connsiteY1" fmla="*/ 687418 h 1113731"/>
              <a:gd name="connsiteX2" fmla="*/ 1896 w 297478"/>
              <a:gd name="connsiteY2" fmla="*/ 1113731 h 1113731"/>
              <a:gd name="connsiteX0" fmla="*/ 297478 w 297478"/>
              <a:gd name="connsiteY0" fmla="*/ 0 h 1113731"/>
              <a:gd name="connsiteX1" fmla="*/ 36016 w 297478"/>
              <a:gd name="connsiteY1" fmla="*/ 687418 h 1113731"/>
              <a:gd name="connsiteX2" fmla="*/ 1896 w 297478"/>
              <a:gd name="connsiteY2" fmla="*/ 1113731 h 1113731"/>
            </a:gdLst>
            <a:ahLst/>
            <a:cxnLst>
              <a:cxn ang="0">
                <a:pos x="connsiteX0" y="connsiteY0"/>
              </a:cxn>
              <a:cxn ang="0">
                <a:pos x="connsiteX1" y="connsiteY1"/>
              </a:cxn>
              <a:cxn ang="0">
                <a:pos x="connsiteX2" y="connsiteY2"/>
              </a:cxn>
            </a:cxnLst>
            <a:rect l="l" t="t" r="r" b="b"/>
            <a:pathLst>
              <a:path w="297478" h="1113731">
                <a:moveTo>
                  <a:pt x="297478" y="0"/>
                </a:moveTo>
                <a:cubicBezTo>
                  <a:pt x="149866" y="230994"/>
                  <a:pt x="84142" y="502934"/>
                  <a:pt x="36016" y="687418"/>
                </a:cubicBezTo>
                <a:cubicBezTo>
                  <a:pt x="-12110" y="871902"/>
                  <a:pt x="1896" y="1113731"/>
                  <a:pt x="1896" y="1113731"/>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5B537026-0B08-403E-BA86-581032E1791D}"/>
              </a:ext>
            </a:extLst>
          </p:cNvPr>
          <p:cNvSpPr/>
          <p:nvPr/>
        </p:nvSpPr>
        <p:spPr>
          <a:xfrm>
            <a:off x="17999242" y="10037569"/>
            <a:ext cx="138731" cy="1608999"/>
          </a:xfrm>
          <a:custGeom>
            <a:avLst/>
            <a:gdLst>
              <a:gd name="connsiteX0" fmla="*/ 0 w 144379"/>
              <a:gd name="connsiteY0" fmla="*/ 1636294 h 1636294"/>
              <a:gd name="connsiteX1" fmla="*/ 144379 w 144379"/>
              <a:gd name="connsiteY1" fmla="*/ 0 h 1636294"/>
              <a:gd name="connsiteX0" fmla="*/ 0 w 145488"/>
              <a:gd name="connsiteY0" fmla="*/ 1636294 h 1636294"/>
              <a:gd name="connsiteX1" fmla="*/ 144379 w 145488"/>
              <a:gd name="connsiteY1" fmla="*/ 0 h 1636294"/>
              <a:gd name="connsiteX0" fmla="*/ 0 w 138731"/>
              <a:gd name="connsiteY0" fmla="*/ 1608999 h 1608999"/>
              <a:gd name="connsiteX1" fmla="*/ 137556 w 138731"/>
              <a:gd name="connsiteY1" fmla="*/ 0 h 1608999"/>
            </a:gdLst>
            <a:ahLst/>
            <a:cxnLst>
              <a:cxn ang="0">
                <a:pos x="connsiteX0" y="connsiteY0"/>
              </a:cxn>
              <a:cxn ang="0">
                <a:pos x="connsiteX1" y="connsiteY1"/>
              </a:cxn>
            </a:cxnLst>
            <a:rect l="l" t="t" r="r" b="b"/>
            <a:pathLst>
              <a:path w="138731" h="1608999">
                <a:moveTo>
                  <a:pt x="0" y="1608999"/>
                </a:moveTo>
                <a:cubicBezTo>
                  <a:pt x="48126" y="1063568"/>
                  <a:pt x="150845" y="572727"/>
                  <a:pt x="137556" y="0"/>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42085249-4AC8-4095-8707-9C0F27B8ABBC}"/>
              </a:ext>
            </a:extLst>
          </p:cNvPr>
          <p:cNvSpPr/>
          <p:nvPr/>
        </p:nvSpPr>
        <p:spPr>
          <a:xfrm>
            <a:off x="23966905" y="7652084"/>
            <a:ext cx="385011" cy="3657600"/>
          </a:xfrm>
          <a:custGeom>
            <a:avLst/>
            <a:gdLst>
              <a:gd name="connsiteX0" fmla="*/ 0 w 385011"/>
              <a:gd name="connsiteY0" fmla="*/ 0 h 3657600"/>
              <a:gd name="connsiteX1" fmla="*/ 385011 w 385011"/>
              <a:gd name="connsiteY1" fmla="*/ 3657600 h 3657600"/>
            </a:gdLst>
            <a:ahLst/>
            <a:cxnLst>
              <a:cxn ang="0">
                <a:pos x="connsiteX0" y="connsiteY0"/>
              </a:cxn>
              <a:cxn ang="0">
                <a:pos x="connsiteX1" y="connsiteY1"/>
              </a:cxn>
            </a:cxnLst>
            <a:rect l="l" t="t" r="r" b="b"/>
            <a:pathLst>
              <a:path w="385011" h="3657600">
                <a:moveTo>
                  <a:pt x="0" y="0"/>
                </a:moveTo>
                <a:cubicBezTo>
                  <a:pt x="132347" y="1540042"/>
                  <a:pt x="264695" y="3080084"/>
                  <a:pt x="385011" y="3657600"/>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8B573A11-3081-4D19-A81C-9245CBBE283A}"/>
              </a:ext>
            </a:extLst>
          </p:cNvPr>
          <p:cNvSpPr/>
          <p:nvPr/>
        </p:nvSpPr>
        <p:spPr>
          <a:xfrm>
            <a:off x="8208769" y="7988968"/>
            <a:ext cx="18741968" cy="5217755"/>
          </a:xfrm>
          <a:custGeom>
            <a:avLst/>
            <a:gdLst>
              <a:gd name="connsiteX0" fmla="*/ 0 w 18769263"/>
              <a:gd name="connsiteY0" fmla="*/ 5149516 h 5149516"/>
              <a:gd name="connsiteX1" fmla="*/ 2165684 w 18769263"/>
              <a:gd name="connsiteY1" fmla="*/ 4186990 h 5149516"/>
              <a:gd name="connsiteX2" fmla="*/ 3465094 w 18769263"/>
              <a:gd name="connsiteY2" fmla="*/ 3224464 h 5149516"/>
              <a:gd name="connsiteX3" fmla="*/ 3898231 w 18769263"/>
              <a:gd name="connsiteY3" fmla="*/ 2502569 h 5149516"/>
              <a:gd name="connsiteX4" fmla="*/ 4957010 w 18769263"/>
              <a:gd name="connsiteY4" fmla="*/ 2069432 h 5149516"/>
              <a:gd name="connsiteX5" fmla="*/ 6304547 w 18769263"/>
              <a:gd name="connsiteY5" fmla="*/ 2117558 h 5149516"/>
              <a:gd name="connsiteX6" fmla="*/ 8855242 w 18769263"/>
              <a:gd name="connsiteY6" fmla="*/ 2117558 h 5149516"/>
              <a:gd name="connsiteX7" fmla="*/ 10058400 w 18769263"/>
              <a:gd name="connsiteY7" fmla="*/ 1973179 h 5149516"/>
              <a:gd name="connsiteX8" fmla="*/ 10876547 w 18769263"/>
              <a:gd name="connsiteY8" fmla="*/ 1780674 h 5149516"/>
              <a:gd name="connsiteX9" fmla="*/ 11839073 w 18769263"/>
              <a:gd name="connsiteY9" fmla="*/ 1973179 h 5149516"/>
              <a:gd name="connsiteX10" fmla="*/ 13282863 w 18769263"/>
              <a:gd name="connsiteY10" fmla="*/ 2213811 h 5149516"/>
              <a:gd name="connsiteX11" fmla="*/ 15063537 w 18769263"/>
              <a:gd name="connsiteY11" fmla="*/ 1636295 h 5149516"/>
              <a:gd name="connsiteX12" fmla="*/ 17325473 w 18769263"/>
              <a:gd name="connsiteY12" fmla="*/ 721895 h 5149516"/>
              <a:gd name="connsiteX13" fmla="*/ 18769263 w 18769263"/>
              <a:gd name="connsiteY13" fmla="*/ 0 h 5149516"/>
              <a:gd name="connsiteX0" fmla="*/ 0 w 18792009"/>
              <a:gd name="connsiteY0" fmla="*/ 5163164 h 5163164"/>
              <a:gd name="connsiteX1" fmla="*/ 2188430 w 18792009"/>
              <a:gd name="connsiteY1" fmla="*/ 4186990 h 5163164"/>
              <a:gd name="connsiteX2" fmla="*/ 3487840 w 18792009"/>
              <a:gd name="connsiteY2" fmla="*/ 3224464 h 5163164"/>
              <a:gd name="connsiteX3" fmla="*/ 3920977 w 18792009"/>
              <a:gd name="connsiteY3" fmla="*/ 2502569 h 5163164"/>
              <a:gd name="connsiteX4" fmla="*/ 4979756 w 18792009"/>
              <a:gd name="connsiteY4" fmla="*/ 2069432 h 5163164"/>
              <a:gd name="connsiteX5" fmla="*/ 6327293 w 18792009"/>
              <a:gd name="connsiteY5" fmla="*/ 2117558 h 5163164"/>
              <a:gd name="connsiteX6" fmla="*/ 8877988 w 18792009"/>
              <a:gd name="connsiteY6" fmla="*/ 2117558 h 5163164"/>
              <a:gd name="connsiteX7" fmla="*/ 10081146 w 18792009"/>
              <a:gd name="connsiteY7" fmla="*/ 1973179 h 5163164"/>
              <a:gd name="connsiteX8" fmla="*/ 10899293 w 18792009"/>
              <a:gd name="connsiteY8" fmla="*/ 1780674 h 5163164"/>
              <a:gd name="connsiteX9" fmla="*/ 11861819 w 18792009"/>
              <a:gd name="connsiteY9" fmla="*/ 1973179 h 5163164"/>
              <a:gd name="connsiteX10" fmla="*/ 13305609 w 18792009"/>
              <a:gd name="connsiteY10" fmla="*/ 2213811 h 5163164"/>
              <a:gd name="connsiteX11" fmla="*/ 15086283 w 18792009"/>
              <a:gd name="connsiteY11" fmla="*/ 1636295 h 5163164"/>
              <a:gd name="connsiteX12" fmla="*/ 17348219 w 18792009"/>
              <a:gd name="connsiteY12" fmla="*/ 721895 h 5163164"/>
              <a:gd name="connsiteX13" fmla="*/ 18792009 w 18792009"/>
              <a:gd name="connsiteY13" fmla="*/ 0 h 5163164"/>
              <a:gd name="connsiteX0" fmla="*/ 0 w 18792009"/>
              <a:gd name="connsiteY0" fmla="*/ 5163164 h 5163164"/>
              <a:gd name="connsiteX1" fmla="*/ 2188430 w 18792009"/>
              <a:gd name="connsiteY1" fmla="*/ 4186990 h 5163164"/>
              <a:gd name="connsiteX2" fmla="*/ 3487840 w 18792009"/>
              <a:gd name="connsiteY2" fmla="*/ 3224464 h 5163164"/>
              <a:gd name="connsiteX3" fmla="*/ 3920977 w 18792009"/>
              <a:gd name="connsiteY3" fmla="*/ 2502569 h 5163164"/>
              <a:gd name="connsiteX4" fmla="*/ 4979756 w 18792009"/>
              <a:gd name="connsiteY4" fmla="*/ 2069432 h 5163164"/>
              <a:gd name="connsiteX5" fmla="*/ 6327293 w 18792009"/>
              <a:gd name="connsiteY5" fmla="*/ 2117558 h 5163164"/>
              <a:gd name="connsiteX6" fmla="*/ 8877988 w 18792009"/>
              <a:gd name="connsiteY6" fmla="*/ 2117558 h 5163164"/>
              <a:gd name="connsiteX7" fmla="*/ 10081146 w 18792009"/>
              <a:gd name="connsiteY7" fmla="*/ 1973179 h 5163164"/>
              <a:gd name="connsiteX8" fmla="*/ 10899293 w 18792009"/>
              <a:gd name="connsiteY8" fmla="*/ 1780674 h 5163164"/>
              <a:gd name="connsiteX9" fmla="*/ 11861819 w 18792009"/>
              <a:gd name="connsiteY9" fmla="*/ 1973179 h 5163164"/>
              <a:gd name="connsiteX10" fmla="*/ 13305609 w 18792009"/>
              <a:gd name="connsiteY10" fmla="*/ 2213811 h 5163164"/>
              <a:gd name="connsiteX11" fmla="*/ 15086283 w 18792009"/>
              <a:gd name="connsiteY11" fmla="*/ 1636295 h 5163164"/>
              <a:gd name="connsiteX12" fmla="*/ 17348219 w 18792009"/>
              <a:gd name="connsiteY12" fmla="*/ 721895 h 5163164"/>
              <a:gd name="connsiteX13" fmla="*/ 18792009 w 18792009"/>
              <a:gd name="connsiteY13" fmla="*/ 0 h 5163164"/>
              <a:gd name="connsiteX0" fmla="*/ 0 w 18732869"/>
              <a:gd name="connsiteY0" fmla="*/ 5204107 h 5204107"/>
              <a:gd name="connsiteX1" fmla="*/ 2129290 w 18732869"/>
              <a:gd name="connsiteY1" fmla="*/ 4186990 h 5204107"/>
              <a:gd name="connsiteX2" fmla="*/ 3428700 w 18732869"/>
              <a:gd name="connsiteY2" fmla="*/ 3224464 h 5204107"/>
              <a:gd name="connsiteX3" fmla="*/ 3861837 w 18732869"/>
              <a:gd name="connsiteY3" fmla="*/ 2502569 h 5204107"/>
              <a:gd name="connsiteX4" fmla="*/ 4920616 w 18732869"/>
              <a:gd name="connsiteY4" fmla="*/ 2069432 h 5204107"/>
              <a:gd name="connsiteX5" fmla="*/ 6268153 w 18732869"/>
              <a:gd name="connsiteY5" fmla="*/ 2117558 h 5204107"/>
              <a:gd name="connsiteX6" fmla="*/ 8818848 w 18732869"/>
              <a:gd name="connsiteY6" fmla="*/ 2117558 h 5204107"/>
              <a:gd name="connsiteX7" fmla="*/ 10022006 w 18732869"/>
              <a:gd name="connsiteY7" fmla="*/ 1973179 h 5204107"/>
              <a:gd name="connsiteX8" fmla="*/ 10840153 w 18732869"/>
              <a:gd name="connsiteY8" fmla="*/ 1780674 h 5204107"/>
              <a:gd name="connsiteX9" fmla="*/ 11802679 w 18732869"/>
              <a:gd name="connsiteY9" fmla="*/ 1973179 h 5204107"/>
              <a:gd name="connsiteX10" fmla="*/ 13246469 w 18732869"/>
              <a:gd name="connsiteY10" fmla="*/ 2213811 h 5204107"/>
              <a:gd name="connsiteX11" fmla="*/ 15027143 w 18732869"/>
              <a:gd name="connsiteY11" fmla="*/ 1636295 h 5204107"/>
              <a:gd name="connsiteX12" fmla="*/ 17289079 w 18732869"/>
              <a:gd name="connsiteY12" fmla="*/ 721895 h 5204107"/>
              <a:gd name="connsiteX13" fmla="*/ 18732869 w 18732869"/>
              <a:gd name="connsiteY13" fmla="*/ 0 h 5204107"/>
              <a:gd name="connsiteX0" fmla="*/ 0 w 18732869"/>
              <a:gd name="connsiteY0" fmla="*/ 5204107 h 5204107"/>
              <a:gd name="connsiteX1" fmla="*/ 2129290 w 18732869"/>
              <a:gd name="connsiteY1" fmla="*/ 4186990 h 5204107"/>
              <a:gd name="connsiteX2" fmla="*/ 3428700 w 18732869"/>
              <a:gd name="connsiteY2" fmla="*/ 3224464 h 5204107"/>
              <a:gd name="connsiteX3" fmla="*/ 3861837 w 18732869"/>
              <a:gd name="connsiteY3" fmla="*/ 2502569 h 5204107"/>
              <a:gd name="connsiteX4" fmla="*/ 4920616 w 18732869"/>
              <a:gd name="connsiteY4" fmla="*/ 2069432 h 5204107"/>
              <a:gd name="connsiteX5" fmla="*/ 6268153 w 18732869"/>
              <a:gd name="connsiteY5" fmla="*/ 2117558 h 5204107"/>
              <a:gd name="connsiteX6" fmla="*/ 8818848 w 18732869"/>
              <a:gd name="connsiteY6" fmla="*/ 2117558 h 5204107"/>
              <a:gd name="connsiteX7" fmla="*/ 10022006 w 18732869"/>
              <a:gd name="connsiteY7" fmla="*/ 1973179 h 5204107"/>
              <a:gd name="connsiteX8" fmla="*/ 10840153 w 18732869"/>
              <a:gd name="connsiteY8" fmla="*/ 1780674 h 5204107"/>
              <a:gd name="connsiteX9" fmla="*/ 11802679 w 18732869"/>
              <a:gd name="connsiteY9" fmla="*/ 1973179 h 5204107"/>
              <a:gd name="connsiteX10" fmla="*/ 13246469 w 18732869"/>
              <a:gd name="connsiteY10" fmla="*/ 2213811 h 5204107"/>
              <a:gd name="connsiteX11" fmla="*/ 15027143 w 18732869"/>
              <a:gd name="connsiteY11" fmla="*/ 1636295 h 5204107"/>
              <a:gd name="connsiteX12" fmla="*/ 17289079 w 18732869"/>
              <a:gd name="connsiteY12" fmla="*/ 721895 h 5204107"/>
              <a:gd name="connsiteX13" fmla="*/ 18732869 w 18732869"/>
              <a:gd name="connsiteY13" fmla="*/ 0 h 5204107"/>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929715 w 18741968"/>
              <a:gd name="connsiteY4" fmla="*/ 2069432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1811778 w 18741968"/>
              <a:gd name="connsiteY9" fmla="*/ 1973179 h 5217755"/>
              <a:gd name="connsiteX10" fmla="*/ 13255568 w 18741968"/>
              <a:gd name="connsiteY10" fmla="*/ 2213811 h 5217755"/>
              <a:gd name="connsiteX11" fmla="*/ 15036242 w 18741968"/>
              <a:gd name="connsiteY11" fmla="*/ 1636295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929715 w 18741968"/>
              <a:gd name="connsiteY4" fmla="*/ 2069432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1811778 w 18741968"/>
              <a:gd name="connsiteY9" fmla="*/ 1973179 h 5217755"/>
              <a:gd name="connsiteX10" fmla="*/ 13255568 w 18741968"/>
              <a:gd name="connsiteY10" fmla="*/ 2213811 h 5217755"/>
              <a:gd name="connsiteX11" fmla="*/ 15036242 w 18741968"/>
              <a:gd name="connsiteY11" fmla="*/ 1636295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929715 w 18741968"/>
              <a:gd name="connsiteY4" fmla="*/ 2069432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1811778 w 18741968"/>
              <a:gd name="connsiteY9" fmla="*/ 1973179 h 5217755"/>
              <a:gd name="connsiteX10" fmla="*/ 13275446 w 18741968"/>
              <a:gd name="connsiteY10" fmla="*/ 1965333 h 5217755"/>
              <a:gd name="connsiteX11" fmla="*/ 15036242 w 18741968"/>
              <a:gd name="connsiteY11" fmla="*/ 1636295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929715 w 18741968"/>
              <a:gd name="connsiteY4" fmla="*/ 2069432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2040378 w 18741968"/>
              <a:gd name="connsiteY9" fmla="*/ 1923484 h 5217755"/>
              <a:gd name="connsiteX10" fmla="*/ 13275446 w 18741968"/>
              <a:gd name="connsiteY10" fmla="*/ 1965333 h 5217755"/>
              <a:gd name="connsiteX11" fmla="*/ 15036242 w 18741968"/>
              <a:gd name="connsiteY11" fmla="*/ 1636295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929715 w 18741968"/>
              <a:gd name="connsiteY4" fmla="*/ 2069432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2040378 w 18741968"/>
              <a:gd name="connsiteY9" fmla="*/ 1923484 h 5217755"/>
              <a:gd name="connsiteX10" fmla="*/ 13275446 w 18741968"/>
              <a:gd name="connsiteY10" fmla="*/ 1865942 h 5217755"/>
              <a:gd name="connsiteX11" fmla="*/ 15036242 w 18741968"/>
              <a:gd name="connsiteY11" fmla="*/ 1636295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929715 w 18741968"/>
              <a:gd name="connsiteY4" fmla="*/ 2069432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2040378 w 18741968"/>
              <a:gd name="connsiteY9" fmla="*/ 1923484 h 5217755"/>
              <a:gd name="connsiteX10" fmla="*/ 13275446 w 18741968"/>
              <a:gd name="connsiteY10" fmla="*/ 1865942 h 5217755"/>
              <a:gd name="connsiteX11" fmla="*/ 15016364 w 18741968"/>
              <a:gd name="connsiteY11" fmla="*/ 1606477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437799 w 18741968"/>
              <a:gd name="connsiteY2" fmla="*/ 3224464 h 5217755"/>
              <a:gd name="connsiteX3" fmla="*/ 3870936 w 18741968"/>
              <a:gd name="connsiteY3" fmla="*/ 2502569 h 5217755"/>
              <a:gd name="connsiteX4" fmla="*/ 4720994 w 18741968"/>
              <a:gd name="connsiteY4" fmla="*/ 2059493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2040378 w 18741968"/>
              <a:gd name="connsiteY9" fmla="*/ 1923484 h 5217755"/>
              <a:gd name="connsiteX10" fmla="*/ 13275446 w 18741968"/>
              <a:gd name="connsiteY10" fmla="*/ 1865942 h 5217755"/>
              <a:gd name="connsiteX11" fmla="*/ 15016364 w 18741968"/>
              <a:gd name="connsiteY11" fmla="*/ 1606477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288712 w 18741968"/>
              <a:gd name="connsiteY2" fmla="*/ 3264221 h 5217755"/>
              <a:gd name="connsiteX3" fmla="*/ 3870936 w 18741968"/>
              <a:gd name="connsiteY3" fmla="*/ 2502569 h 5217755"/>
              <a:gd name="connsiteX4" fmla="*/ 4720994 w 18741968"/>
              <a:gd name="connsiteY4" fmla="*/ 2059493 h 5217755"/>
              <a:gd name="connsiteX5" fmla="*/ 6277252 w 18741968"/>
              <a:gd name="connsiteY5" fmla="*/ 2117558 h 5217755"/>
              <a:gd name="connsiteX6" fmla="*/ 8827947 w 18741968"/>
              <a:gd name="connsiteY6" fmla="*/ 2117558 h 5217755"/>
              <a:gd name="connsiteX7" fmla="*/ 10031105 w 18741968"/>
              <a:gd name="connsiteY7" fmla="*/ 1973179 h 5217755"/>
              <a:gd name="connsiteX8" fmla="*/ 10849252 w 18741968"/>
              <a:gd name="connsiteY8" fmla="*/ 1780674 h 5217755"/>
              <a:gd name="connsiteX9" fmla="*/ 12040378 w 18741968"/>
              <a:gd name="connsiteY9" fmla="*/ 1923484 h 5217755"/>
              <a:gd name="connsiteX10" fmla="*/ 13275446 w 18741968"/>
              <a:gd name="connsiteY10" fmla="*/ 1865942 h 5217755"/>
              <a:gd name="connsiteX11" fmla="*/ 15016364 w 18741968"/>
              <a:gd name="connsiteY11" fmla="*/ 1606477 h 5217755"/>
              <a:gd name="connsiteX12" fmla="*/ 17298178 w 18741968"/>
              <a:gd name="connsiteY12" fmla="*/ 721895 h 5217755"/>
              <a:gd name="connsiteX13" fmla="*/ 18741968 w 18741968"/>
              <a:gd name="connsiteY13" fmla="*/ 0 h 5217755"/>
              <a:gd name="connsiteX0" fmla="*/ 0 w 18741968"/>
              <a:gd name="connsiteY0" fmla="*/ 5217755 h 5217755"/>
              <a:gd name="connsiteX1" fmla="*/ 2138389 w 18741968"/>
              <a:gd name="connsiteY1" fmla="*/ 4186990 h 5217755"/>
              <a:gd name="connsiteX2" fmla="*/ 3870936 w 18741968"/>
              <a:gd name="connsiteY2" fmla="*/ 2502569 h 5217755"/>
              <a:gd name="connsiteX3" fmla="*/ 4720994 w 18741968"/>
              <a:gd name="connsiteY3" fmla="*/ 2059493 h 5217755"/>
              <a:gd name="connsiteX4" fmla="*/ 6277252 w 18741968"/>
              <a:gd name="connsiteY4" fmla="*/ 2117558 h 5217755"/>
              <a:gd name="connsiteX5" fmla="*/ 8827947 w 18741968"/>
              <a:gd name="connsiteY5" fmla="*/ 2117558 h 5217755"/>
              <a:gd name="connsiteX6" fmla="*/ 10031105 w 18741968"/>
              <a:gd name="connsiteY6" fmla="*/ 1973179 h 5217755"/>
              <a:gd name="connsiteX7" fmla="*/ 10849252 w 18741968"/>
              <a:gd name="connsiteY7" fmla="*/ 1780674 h 5217755"/>
              <a:gd name="connsiteX8" fmla="*/ 12040378 w 18741968"/>
              <a:gd name="connsiteY8" fmla="*/ 1923484 h 5217755"/>
              <a:gd name="connsiteX9" fmla="*/ 13275446 w 18741968"/>
              <a:gd name="connsiteY9" fmla="*/ 1865942 h 5217755"/>
              <a:gd name="connsiteX10" fmla="*/ 15016364 w 18741968"/>
              <a:gd name="connsiteY10" fmla="*/ 1606477 h 5217755"/>
              <a:gd name="connsiteX11" fmla="*/ 17298178 w 18741968"/>
              <a:gd name="connsiteY11" fmla="*/ 721895 h 5217755"/>
              <a:gd name="connsiteX12" fmla="*/ 18741968 w 18741968"/>
              <a:gd name="connsiteY12" fmla="*/ 0 h 5217755"/>
              <a:gd name="connsiteX0" fmla="*/ 0 w 18741968"/>
              <a:gd name="connsiteY0" fmla="*/ 5217755 h 5217755"/>
              <a:gd name="connsiteX1" fmla="*/ 2138389 w 18741968"/>
              <a:gd name="connsiteY1" fmla="*/ 4206868 h 5217755"/>
              <a:gd name="connsiteX2" fmla="*/ 3870936 w 18741968"/>
              <a:gd name="connsiteY2" fmla="*/ 2502569 h 5217755"/>
              <a:gd name="connsiteX3" fmla="*/ 4720994 w 18741968"/>
              <a:gd name="connsiteY3" fmla="*/ 2059493 h 5217755"/>
              <a:gd name="connsiteX4" fmla="*/ 6277252 w 18741968"/>
              <a:gd name="connsiteY4" fmla="*/ 2117558 h 5217755"/>
              <a:gd name="connsiteX5" fmla="*/ 8827947 w 18741968"/>
              <a:gd name="connsiteY5" fmla="*/ 2117558 h 5217755"/>
              <a:gd name="connsiteX6" fmla="*/ 10031105 w 18741968"/>
              <a:gd name="connsiteY6" fmla="*/ 1973179 h 5217755"/>
              <a:gd name="connsiteX7" fmla="*/ 10849252 w 18741968"/>
              <a:gd name="connsiteY7" fmla="*/ 1780674 h 5217755"/>
              <a:gd name="connsiteX8" fmla="*/ 12040378 w 18741968"/>
              <a:gd name="connsiteY8" fmla="*/ 1923484 h 5217755"/>
              <a:gd name="connsiteX9" fmla="*/ 13275446 w 18741968"/>
              <a:gd name="connsiteY9" fmla="*/ 1865942 h 5217755"/>
              <a:gd name="connsiteX10" fmla="*/ 15016364 w 18741968"/>
              <a:gd name="connsiteY10" fmla="*/ 1606477 h 5217755"/>
              <a:gd name="connsiteX11" fmla="*/ 17298178 w 18741968"/>
              <a:gd name="connsiteY11" fmla="*/ 721895 h 5217755"/>
              <a:gd name="connsiteX12" fmla="*/ 18741968 w 18741968"/>
              <a:gd name="connsiteY12" fmla="*/ 0 h 5217755"/>
              <a:gd name="connsiteX0" fmla="*/ 0 w 18741968"/>
              <a:gd name="connsiteY0" fmla="*/ 5217755 h 5217755"/>
              <a:gd name="connsiteX1" fmla="*/ 2138389 w 18741968"/>
              <a:gd name="connsiteY1" fmla="*/ 4206868 h 5217755"/>
              <a:gd name="connsiteX2" fmla="*/ 3930571 w 18741968"/>
              <a:gd name="connsiteY2" fmla="*/ 2592021 h 5217755"/>
              <a:gd name="connsiteX3" fmla="*/ 4720994 w 18741968"/>
              <a:gd name="connsiteY3" fmla="*/ 2059493 h 5217755"/>
              <a:gd name="connsiteX4" fmla="*/ 6277252 w 18741968"/>
              <a:gd name="connsiteY4" fmla="*/ 2117558 h 5217755"/>
              <a:gd name="connsiteX5" fmla="*/ 8827947 w 18741968"/>
              <a:gd name="connsiteY5" fmla="*/ 2117558 h 5217755"/>
              <a:gd name="connsiteX6" fmla="*/ 10031105 w 18741968"/>
              <a:gd name="connsiteY6" fmla="*/ 1973179 h 5217755"/>
              <a:gd name="connsiteX7" fmla="*/ 10849252 w 18741968"/>
              <a:gd name="connsiteY7" fmla="*/ 1780674 h 5217755"/>
              <a:gd name="connsiteX8" fmla="*/ 12040378 w 18741968"/>
              <a:gd name="connsiteY8" fmla="*/ 1923484 h 5217755"/>
              <a:gd name="connsiteX9" fmla="*/ 13275446 w 18741968"/>
              <a:gd name="connsiteY9" fmla="*/ 1865942 h 5217755"/>
              <a:gd name="connsiteX10" fmla="*/ 15016364 w 18741968"/>
              <a:gd name="connsiteY10" fmla="*/ 1606477 h 5217755"/>
              <a:gd name="connsiteX11" fmla="*/ 17298178 w 18741968"/>
              <a:gd name="connsiteY11" fmla="*/ 721895 h 5217755"/>
              <a:gd name="connsiteX12" fmla="*/ 18741968 w 18741968"/>
              <a:gd name="connsiteY12" fmla="*/ 0 h 5217755"/>
              <a:gd name="connsiteX0" fmla="*/ 0 w 18741968"/>
              <a:gd name="connsiteY0" fmla="*/ 5217755 h 5217755"/>
              <a:gd name="connsiteX1" fmla="*/ 2138389 w 18741968"/>
              <a:gd name="connsiteY1" fmla="*/ 4206868 h 5217755"/>
              <a:gd name="connsiteX2" fmla="*/ 3930571 w 18741968"/>
              <a:gd name="connsiteY2" fmla="*/ 2592021 h 5217755"/>
              <a:gd name="connsiteX3" fmla="*/ 4323429 w 18741968"/>
              <a:gd name="connsiteY3" fmla="*/ 2178762 h 5217755"/>
              <a:gd name="connsiteX4" fmla="*/ 6277252 w 18741968"/>
              <a:gd name="connsiteY4" fmla="*/ 2117558 h 5217755"/>
              <a:gd name="connsiteX5" fmla="*/ 8827947 w 18741968"/>
              <a:gd name="connsiteY5" fmla="*/ 2117558 h 5217755"/>
              <a:gd name="connsiteX6" fmla="*/ 10031105 w 18741968"/>
              <a:gd name="connsiteY6" fmla="*/ 1973179 h 5217755"/>
              <a:gd name="connsiteX7" fmla="*/ 10849252 w 18741968"/>
              <a:gd name="connsiteY7" fmla="*/ 1780674 h 5217755"/>
              <a:gd name="connsiteX8" fmla="*/ 12040378 w 18741968"/>
              <a:gd name="connsiteY8" fmla="*/ 1923484 h 5217755"/>
              <a:gd name="connsiteX9" fmla="*/ 13275446 w 18741968"/>
              <a:gd name="connsiteY9" fmla="*/ 1865942 h 5217755"/>
              <a:gd name="connsiteX10" fmla="*/ 15016364 w 18741968"/>
              <a:gd name="connsiteY10" fmla="*/ 1606477 h 5217755"/>
              <a:gd name="connsiteX11" fmla="*/ 17298178 w 18741968"/>
              <a:gd name="connsiteY11" fmla="*/ 721895 h 5217755"/>
              <a:gd name="connsiteX12" fmla="*/ 18741968 w 18741968"/>
              <a:gd name="connsiteY12" fmla="*/ 0 h 5217755"/>
              <a:gd name="connsiteX0" fmla="*/ 0 w 18741968"/>
              <a:gd name="connsiteY0" fmla="*/ 5217755 h 5217755"/>
              <a:gd name="connsiteX1" fmla="*/ 2138389 w 18741968"/>
              <a:gd name="connsiteY1" fmla="*/ 4206868 h 5217755"/>
              <a:gd name="connsiteX2" fmla="*/ 3542945 w 18741968"/>
              <a:gd name="connsiteY2" fmla="*/ 2929951 h 5217755"/>
              <a:gd name="connsiteX3" fmla="*/ 4323429 w 18741968"/>
              <a:gd name="connsiteY3" fmla="*/ 2178762 h 5217755"/>
              <a:gd name="connsiteX4" fmla="*/ 6277252 w 18741968"/>
              <a:gd name="connsiteY4" fmla="*/ 2117558 h 5217755"/>
              <a:gd name="connsiteX5" fmla="*/ 8827947 w 18741968"/>
              <a:gd name="connsiteY5" fmla="*/ 2117558 h 5217755"/>
              <a:gd name="connsiteX6" fmla="*/ 10031105 w 18741968"/>
              <a:gd name="connsiteY6" fmla="*/ 1973179 h 5217755"/>
              <a:gd name="connsiteX7" fmla="*/ 10849252 w 18741968"/>
              <a:gd name="connsiteY7" fmla="*/ 1780674 h 5217755"/>
              <a:gd name="connsiteX8" fmla="*/ 12040378 w 18741968"/>
              <a:gd name="connsiteY8" fmla="*/ 1923484 h 5217755"/>
              <a:gd name="connsiteX9" fmla="*/ 13275446 w 18741968"/>
              <a:gd name="connsiteY9" fmla="*/ 1865942 h 5217755"/>
              <a:gd name="connsiteX10" fmla="*/ 15016364 w 18741968"/>
              <a:gd name="connsiteY10" fmla="*/ 1606477 h 5217755"/>
              <a:gd name="connsiteX11" fmla="*/ 17298178 w 18741968"/>
              <a:gd name="connsiteY11" fmla="*/ 721895 h 5217755"/>
              <a:gd name="connsiteX12" fmla="*/ 18741968 w 18741968"/>
              <a:gd name="connsiteY12" fmla="*/ 0 h 5217755"/>
              <a:gd name="connsiteX0" fmla="*/ 0 w 18741968"/>
              <a:gd name="connsiteY0" fmla="*/ 5217755 h 5217755"/>
              <a:gd name="connsiteX1" fmla="*/ 2138389 w 18741968"/>
              <a:gd name="connsiteY1" fmla="*/ 4206868 h 5217755"/>
              <a:gd name="connsiteX2" fmla="*/ 3542945 w 18741968"/>
              <a:gd name="connsiteY2" fmla="*/ 2929951 h 5217755"/>
              <a:gd name="connsiteX3" fmla="*/ 4323429 w 18741968"/>
              <a:gd name="connsiteY3" fmla="*/ 2178762 h 5217755"/>
              <a:gd name="connsiteX4" fmla="*/ 6277252 w 18741968"/>
              <a:gd name="connsiteY4" fmla="*/ 2117558 h 5217755"/>
              <a:gd name="connsiteX5" fmla="*/ 8827947 w 18741968"/>
              <a:gd name="connsiteY5" fmla="*/ 2117558 h 5217755"/>
              <a:gd name="connsiteX6" fmla="*/ 10031105 w 18741968"/>
              <a:gd name="connsiteY6" fmla="*/ 1973179 h 5217755"/>
              <a:gd name="connsiteX7" fmla="*/ 10849252 w 18741968"/>
              <a:gd name="connsiteY7" fmla="*/ 1780674 h 5217755"/>
              <a:gd name="connsiteX8" fmla="*/ 12040378 w 18741968"/>
              <a:gd name="connsiteY8" fmla="*/ 1923484 h 5217755"/>
              <a:gd name="connsiteX9" fmla="*/ 13275446 w 18741968"/>
              <a:gd name="connsiteY9" fmla="*/ 1865942 h 5217755"/>
              <a:gd name="connsiteX10" fmla="*/ 15016364 w 18741968"/>
              <a:gd name="connsiteY10" fmla="*/ 1606477 h 5217755"/>
              <a:gd name="connsiteX11" fmla="*/ 17298178 w 18741968"/>
              <a:gd name="connsiteY11" fmla="*/ 721895 h 5217755"/>
              <a:gd name="connsiteX12" fmla="*/ 18741968 w 18741968"/>
              <a:gd name="connsiteY12" fmla="*/ 0 h 52177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741968" h="5217755">
                <a:moveTo>
                  <a:pt x="0" y="5217755"/>
                </a:moveTo>
                <a:cubicBezTo>
                  <a:pt x="152639" y="5051587"/>
                  <a:pt x="1547898" y="4588169"/>
                  <a:pt x="2138389" y="4206868"/>
                </a:cubicBezTo>
                <a:cubicBezTo>
                  <a:pt x="2728880" y="3825567"/>
                  <a:pt x="3178772" y="3267969"/>
                  <a:pt x="3542945" y="2929951"/>
                </a:cubicBezTo>
                <a:lnTo>
                  <a:pt x="4323429" y="2178762"/>
                </a:lnTo>
                <a:cubicBezTo>
                  <a:pt x="4779147" y="2043363"/>
                  <a:pt x="5526499" y="2127759"/>
                  <a:pt x="6277252" y="2117558"/>
                </a:cubicBezTo>
                <a:cubicBezTo>
                  <a:pt x="7028005" y="2107357"/>
                  <a:pt x="8202305" y="2141621"/>
                  <a:pt x="8827947" y="2117558"/>
                </a:cubicBezTo>
                <a:cubicBezTo>
                  <a:pt x="9453589" y="2093495"/>
                  <a:pt x="9694221" y="2029326"/>
                  <a:pt x="10031105" y="1973179"/>
                </a:cubicBezTo>
                <a:cubicBezTo>
                  <a:pt x="10367989" y="1917032"/>
                  <a:pt x="10514373" y="1788956"/>
                  <a:pt x="10849252" y="1780674"/>
                </a:cubicBezTo>
                <a:cubicBezTo>
                  <a:pt x="11184131" y="1772392"/>
                  <a:pt x="11636012" y="1909273"/>
                  <a:pt x="12040378" y="1923484"/>
                </a:cubicBezTo>
                <a:cubicBezTo>
                  <a:pt x="12444744" y="1937695"/>
                  <a:pt x="12779448" y="1918777"/>
                  <a:pt x="13275446" y="1865942"/>
                </a:cubicBezTo>
                <a:cubicBezTo>
                  <a:pt x="13771444" y="1813108"/>
                  <a:pt x="14345909" y="1797152"/>
                  <a:pt x="15016364" y="1606477"/>
                </a:cubicBezTo>
                <a:cubicBezTo>
                  <a:pt x="15686819" y="1415803"/>
                  <a:pt x="16680557" y="994611"/>
                  <a:pt x="17298178" y="721895"/>
                </a:cubicBezTo>
                <a:cubicBezTo>
                  <a:pt x="17915799" y="449179"/>
                  <a:pt x="18453210" y="176463"/>
                  <a:pt x="18741968" y="0"/>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A733915C-A8BF-4A2A-8471-8B9B685F4EDD}"/>
              </a:ext>
            </a:extLst>
          </p:cNvPr>
          <p:cNvSpPr/>
          <p:nvPr/>
        </p:nvSpPr>
        <p:spPr>
          <a:xfrm>
            <a:off x="385012" y="12359454"/>
            <a:ext cx="6223139" cy="3907241"/>
          </a:xfrm>
          <a:custGeom>
            <a:avLst/>
            <a:gdLst>
              <a:gd name="connsiteX0" fmla="*/ 0 w 6063915"/>
              <a:gd name="connsiteY0" fmla="*/ 3801979 h 3801979"/>
              <a:gd name="connsiteX1" fmla="*/ 1732547 w 6063915"/>
              <a:gd name="connsiteY1" fmla="*/ 3272589 h 3801979"/>
              <a:gd name="connsiteX2" fmla="*/ 2069431 w 6063915"/>
              <a:gd name="connsiteY2" fmla="*/ 2887579 h 3801979"/>
              <a:gd name="connsiteX3" fmla="*/ 3128210 w 6063915"/>
              <a:gd name="connsiteY3" fmla="*/ 2983831 h 3801979"/>
              <a:gd name="connsiteX4" fmla="*/ 4379494 w 6063915"/>
              <a:gd name="connsiteY4" fmla="*/ 2021305 h 3801979"/>
              <a:gd name="connsiteX5" fmla="*/ 5582652 w 6063915"/>
              <a:gd name="connsiteY5" fmla="*/ 721895 h 3801979"/>
              <a:gd name="connsiteX6" fmla="*/ 6063915 w 6063915"/>
              <a:gd name="connsiteY6" fmla="*/ 0 h 3801979"/>
              <a:gd name="connsiteX0" fmla="*/ 0 w 6177646"/>
              <a:gd name="connsiteY0" fmla="*/ 3947555 h 3947555"/>
              <a:gd name="connsiteX1" fmla="*/ 1732547 w 6177646"/>
              <a:gd name="connsiteY1" fmla="*/ 3418165 h 3947555"/>
              <a:gd name="connsiteX2" fmla="*/ 2069431 w 6177646"/>
              <a:gd name="connsiteY2" fmla="*/ 3033155 h 3947555"/>
              <a:gd name="connsiteX3" fmla="*/ 3128210 w 6177646"/>
              <a:gd name="connsiteY3" fmla="*/ 3129407 h 3947555"/>
              <a:gd name="connsiteX4" fmla="*/ 4379494 w 6177646"/>
              <a:gd name="connsiteY4" fmla="*/ 2166881 h 3947555"/>
              <a:gd name="connsiteX5" fmla="*/ 5582652 w 6177646"/>
              <a:gd name="connsiteY5" fmla="*/ 867471 h 3947555"/>
              <a:gd name="connsiteX6" fmla="*/ 6177646 w 6177646"/>
              <a:gd name="connsiteY6" fmla="*/ 0 h 3947555"/>
              <a:gd name="connsiteX0" fmla="*/ 0 w 6177646"/>
              <a:gd name="connsiteY0" fmla="*/ 3947555 h 3947555"/>
              <a:gd name="connsiteX1" fmla="*/ 1732547 w 6177646"/>
              <a:gd name="connsiteY1" fmla="*/ 3418165 h 3947555"/>
              <a:gd name="connsiteX2" fmla="*/ 2069431 w 6177646"/>
              <a:gd name="connsiteY2" fmla="*/ 3033155 h 3947555"/>
              <a:gd name="connsiteX3" fmla="*/ 3128210 w 6177646"/>
              <a:gd name="connsiteY3" fmla="*/ 3129407 h 3947555"/>
              <a:gd name="connsiteX4" fmla="*/ 4379494 w 6177646"/>
              <a:gd name="connsiteY4" fmla="*/ 2166881 h 3947555"/>
              <a:gd name="connsiteX5" fmla="*/ 5582652 w 6177646"/>
              <a:gd name="connsiteY5" fmla="*/ 867471 h 3947555"/>
              <a:gd name="connsiteX6" fmla="*/ 6177646 w 6177646"/>
              <a:gd name="connsiteY6" fmla="*/ 0 h 3947555"/>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79494 w 6223139"/>
              <a:gd name="connsiteY4" fmla="*/ 2116839 h 3897513"/>
              <a:gd name="connsiteX5" fmla="*/ 5582652 w 6223139"/>
              <a:gd name="connsiteY5" fmla="*/ 817429 h 3897513"/>
              <a:gd name="connsiteX6" fmla="*/ 6223139 w 6223139"/>
              <a:gd name="connsiteY6" fmla="*/ 0 h 3897513"/>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79494 w 6223139"/>
              <a:gd name="connsiteY4" fmla="*/ 2116839 h 3897513"/>
              <a:gd name="connsiteX5" fmla="*/ 5541709 w 6223139"/>
              <a:gd name="connsiteY5" fmla="*/ 785585 h 3897513"/>
              <a:gd name="connsiteX6" fmla="*/ 6223139 w 6223139"/>
              <a:gd name="connsiteY6" fmla="*/ 0 h 3897513"/>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47649 w 6223139"/>
              <a:gd name="connsiteY4" fmla="*/ 2048601 h 3897513"/>
              <a:gd name="connsiteX5" fmla="*/ 5541709 w 6223139"/>
              <a:gd name="connsiteY5" fmla="*/ 785585 h 3897513"/>
              <a:gd name="connsiteX6" fmla="*/ 6223139 w 6223139"/>
              <a:gd name="connsiteY6" fmla="*/ 0 h 3897513"/>
              <a:gd name="connsiteX0" fmla="*/ 0 w 6223139"/>
              <a:gd name="connsiteY0" fmla="*/ 3897513 h 3897513"/>
              <a:gd name="connsiteX1" fmla="*/ 1443790 w 6223139"/>
              <a:gd name="connsiteY1" fmla="*/ 3464376 h 3897513"/>
              <a:gd name="connsiteX2" fmla="*/ 2069431 w 6223139"/>
              <a:gd name="connsiteY2" fmla="*/ 2983113 h 3897513"/>
              <a:gd name="connsiteX3" fmla="*/ 3128210 w 6223139"/>
              <a:gd name="connsiteY3" fmla="*/ 3079365 h 3897513"/>
              <a:gd name="connsiteX4" fmla="*/ 4347649 w 6223139"/>
              <a:gd name="connsiteY4" fmla="*/ 2048601 h 3897513"/>
              <a:gd name="connsiteX5" fmla="*/ 5541709 w 6223139"/>
              <a:gd name="connsiteY5" fmla="*/ 785585 h 3897513"/>
              <a:gd name="connsiteX6" fmla="*/ 6223139 w 6223139"/>
              <a:gd name="connsiteY6" fmla="*/ 0 h 3897513"/>
              <a:gd name="connsiteX0" fmla="*/ 0 w 6223139"/>
              <a:gd name="connsiteY0" fmla="*/ 3907241 h 3907241"/>
              <a:gd name="connsiteX1" fmla="*/ 1443790 w 6223139"/>
              <a:gd name="connsiteY1" fmla="*/ 3474104 h 3907241"/>
              <a:gd name="connsiteX2" fmla="*/ 2069431 w 6223139"/>
              <a:gd name="connsiteY2" fmla="*/ 2992841 h 3907241"/>
              <a:gd name="connsiteX3" fmla="*/ 3128210 w 6223139"/>
              <a:gd name="connsiteY3" fmla="*/ 3089093 h 3907241"/>
              <a:gd name="connsiteX4" fmla="*/ 4347649 w 6223139"/>
              <a:gd name="connsiteY4" fmla="*/ 2058329 h 3907241"/>
              <a:gd name="connsiteX5" fmla="*/ 5541709 w 6223139"/>
              <a:gd name="connsiteY5" fmla="*/ 795313 h 3907241"/>
              <a:gd name="connsiteX6" fmla="*/ 6223139 w 6223139"/>
              <a:gd name="connsiteY6" fmla="*/ 0 h 39072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223139" h="3907241">
                <a:moveTo>
                  <a:pt x="0" y="3907241"/>
                </a:moveTo>
                <a:cubicBezTo>
                  <a:pt x="693821" y="3718746"/>
                  <a:pt x="1098885" y="3626504"/>
                  <a:pt x="1443790" y="3474104"/>
                </a:cubicBezTo>
                <a:cubicBezTo>
                  <a:pt x="1788695" y="3321704"/>
                  <a:pt x="1788694" y="3057009"/>
                  <a:pt x="2069431" y="2992841"/>
                </a:cubicBezTo>
                <a:cubicBezTo>
                  <a:pt x="2350168" y="2928673"/>
                  <a:pt x="2748507" y="3244845"/>
                  <a:pt x="3128210" y="3089093"/>
                </a:cubicBezTo>
                <a:cubicBezTo>
                  <a:pt x="3507913" y="2933341"/>
                  <a:pt x="3945399" y="2440626"/>
                  <a:pt x="4347649" y="2058329"/>
                </a:cubicBezTo>
                <a:cubicBezTo>
                  <a:pt x="4749899" y="1676032"/>
                  <a:pt x="5260972" y="1132197"/>
                  <a:pt x="5541709" y="795313"/>
                </a:cubicBezTo>
                <a:cubicBezTo>
                  <a:pt x="5822446" y="458429"/>
                  <a:pt x="6059186" y="110619"/>
                  <a:pt x="6223139" y="0"/>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FA912F-3156-4B9B-BFC6-159F5FE11820}"/>
              </a:ext>
            </a:extLst>
          </p:cNvPr>
          <p:cNvSpPr/>
          <p:nvPr/>
        </p:nvSpPr>
        <p:spPr>
          <a:xfrm>
            <a:off x="17710484" y="11598442"/>
            <a:ext cx="288758" cy="6352674"/>
          </a:xfrm>
          <a:custGeom>
            <a:avLst/>
            <a:gdLst>
              <a:gd name="connsiteX0" fmla="*/ 288758 w 288758"/>
              <a:gd name="connsiteY0" fmla="*/ 0 h 6352674"/>
              <a:gd name="connsiteX1" fmla="*/ 0 w 288758"/>
              <a:gd name="connsiteY1" fmla="*/ 6352674 h 6352674"/>
            </a:gdLst>
            <a:ahLst/>
            <a:cxnLst>
              <a:cxn ang="0">
                <a:pos x="connsiteX0" y="connsiteY0"/>
              </a:cxn>
              <a:cxn ang="0">
                <a:pos x="connsiteX1" y="connsiteY1"/>
              </a:cxn>
            </a:cxnLst>
            <a:rect l="l" t="t" r="r" b="b"/>
            <a:pathLst>
              <a:path w="288758" h="6352674">
                <a:moveTo>
                  <a:pt x="288758" y="0"/>
                </a:moveTo>
                <a:lnTo>
                  <a:pt x="0" y="6352674"/>
                </a:ln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9AC27D00-3F66-4895-ABF8-85011A5118F3}"/>
              </a:ext>
            </a:extLst>
          </p:cNvPr>
          <p:cNvSpPr/>
          <p:nvPr/>
        </p:nvSpPr>
        <p:spPr>
          <a:xfrm>
            <a:off x="9098508" y="12692179"/>
            <a:ext cx="434757" cy="1283127"/>
          </a:xfrm>
          <a:custGeom>
            <a:avLst/>
            <a:gdLst>
              <a:gd name="connsiteX0" fmla="*/ 385011 w 385011"/>
              <a:gd name="connsiteY0" fmla="*/ 0 h 1203158"/>
              <a:gd name="connsiteX1" fmla="*/ 0 w 385011"/>
              <a:gd name="connsiteY1" fmla="*/ 1203158 h 1203158"/>
              <a:gd name="connsiteX0" fmla="*/ 385011 w 385011"/>
              <a:gd name="connsiteY0" fmla="*/ 0 h 1203158"/>
              <a:gd name="connsiteX1" fmla="*/ 71314 w 385011"/>
              <a:gd name="connsiteY1" fmla="*/ 1044413 h 1203158"/>
              <a:gd name="connsiteX2" fmla="*/ 0 w 385011"/>
              <a:gd name="connsiteY2" fmla="*/ 1203158 h 1203158"/>
              <a:gd name="connsiteX0" fmla="*/ 475996 w 475996"/>
              <a:gd name="connsiteY0" fmla="*/ 0 h 1376030"/>
              <a:gd name="connsiteX1" fmla="*/ 71314 w 475996"/>
              <a:gd name="connsiteY1" fmla="*/ 1217285 h 1376030"/>
              <a:gd name="connsiteX2" fmla="*/ 0 w 475996"/>
              <a:gd name="connsiteY2" fmla="*/ 1376030 h 1376030"/>
              <a:gd name="connsiteX0" fmla="*/ 475996 w 479226"/>
              <a:gd name="connsiteY0" fmla="*/ 0 h 1376030"/>
              <a:gd name="connsiteX1" fmla="*/ 71314 w 479226"/>
              <a:gd name="connsiteY1" fmla="*/ 1217285 h 1376030"/>
              <a:gd name="connsiteX2" fmla="*/ 0 w 479226"/>
              <a:gd name="connsiteY2" fmla="*/ 1376030 h 1376030"/>
              <a:gd name="connsiteX0" fmla="*/ 444151 w 447690"/>
              <a:gd name="connsiteY0" fmla="*/ 0 h 1362383"/>
              <a:gd name="connsiteX1" fmla="*/ 71314 w 447690"/>
              <a:gd name="connsiteY1" fmla="*/ 1203638 h 1362383"/>
              <a:gd name="connsiteX2" fmla="*/ 0 w 447690"/>
              <a:gd name="connsiteY2" fmla="*/ 1362383 h 1362383"/>
              <a:gd name="connsiteX0" fmla="*/ 372837 w 376376"/>
              <a:gd name="connsiteY0" fmla="*/ 0 h 1203638"/>
              <a:gd name="connsiteX1" fmla="*/ 0 w 376376"/>
              <a:gd name="connsiteY1" fmla="*/ 1203638 h 1203638"/>
              <a:gd name="connsiteX0" fmla="*/ 482019 w 484683"/>
              <a:gd name="connsiteY0" fmla="*/ 0 h 1312820"/>
              <a:gd name="connsiteX1" fmla="*/ 0 w 484683"/>
              <a:gd name="connsiteY1" fmla="*/ 1312820 h 1312820"/>
              <a:gd name="connsiteX0" fmla="*/ 482019 w 485581"/>
              <a:gd name="connsiteY0" fmla="*/ 0 h 1312820"/>
              <a:gd name="connsiteX1" fmla="*/ 0 w 485581"/>
              <a:gd name="connsiteY1" fmla="*/ 1312820 h 1312820"/>
              <a:gd name="connsiteX0" fmla="*/ 482019 w 485581"/>
              <a:gd name="connsiteY0" fmla="*/ 0 h 1312820"/>
              <a:gd name="connsiteX1" fmla="*/ 0 w 485581"/>
              <a:gd name="connsiteY1" fmla="*/ 1312820 h 1312820"/>
              <a:gd name="connsiteX0" fmla="*/ 482019 w 487159"/>
              <a:gd name="connsiteY0" fmla="*/ 0 h 1312820"/>
              <a:gd name="connsiteX1" fmla="*/ 0 w 487159"/>
              <a:gd name="connsiteY1" fmla="*/ 1312820 h 1312820"/>
              <a:gd name="connsiteX0" fmla="*/ 413780 w 420155"/>
              <a:gd name="connsiteY0" fmla="*/ 0 h 1276426"/>
              <a:gd name="connsiteX1" fmla="*/ 0 w 420155"/>
              <a:gd name="connsiteY1" fmla="*/ 1276426 h 1276426"/>
              <a:gd name="connsiteX0" fmla="*/ 409231 w 415709"/>
              <a:gd name="connsiteY0" fmla="*/ 0 h 1303721"/>
              <a:gd name="connsiteX1" fmla="*/ 0 w 415709"/>
              <a:gd name="connsiteY1" fmla="*/ 1303721 h 1303721"/>
              <a:gd name="connsiteX0" fmla="*/ 409231 w 438591"/>
              <a:gd name="connsiteY0" fmla="*/ 0 h 1303721"/>
              <a:gd name="connsiteX1" fmla="*/ 0 w 438591"/>
              <a:gd name="connsiteY1" fmla="*/ 1303721 h 1303721"/>
              <a:gd name="connsiteX0" fmla="*/ 405112 w 434757"/>
              <a:gd name="connsiteY0" fmla="*/ 0 h 1283127"/>
              <a:gd name="connsiteX1" fmla="*/ 0 w 434757"/>
              <a:gd name="connsiteY1" fmla="*/ 1283127 h 1283127"/>
            </a:gdLst>
            <a:ahLst/>
            <a:cxnLst>
              <a:cxn ang="0">
                <a:pos x="connsiteX0" y="connsiteY0"/>
              </a:cxn>
              <a:cxn ang="0">
                <a:pos x="connsiteX1" y="connsiteY1"/>
              </a:cxn>
            </a:cxnLst>
            <a:rect l="l" t="t" r="r" b="b"/>
            <a:pathLst>
              <a:path w="434757" h="1283127">
                <a:moveTo>
                  <a:pt x="405112" y="0"/>
                </a:moveTo>
                <a:cubicBezTo>
                  <a:pt x="531963" y="369387"/>
                  <a:pt x="224362" y="1001712"/>
                  <a:pt x="0" y="1283127"/>
                </a:cubicBezTo>
              </a:path>
            </a:pathLst>
          </a:custGeom>
          <a:noFill/>
          <a:ln w="254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CB6834BC-3316-4F6A-98ED-67599494F211}"/>
              </a:ext>
            </a:extLst>
          </p:cNvPr>
          <p:cNvSpPr/>
          <p:nvPr/>
        </p:nvSpPr>
        <p:spPr>
          <a:xfrm>
            <a:off x="14081760" y="10209656"/>
            <a:ext cx="914399"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7F165EAA-433A-4E5E-8597-795C20086824}"/>
              </a:ext>
            </a:extLst>
          </p:cNvPr>
          <p:cNvSpPr/>
          <p:nvPr/>
        </p:nvSpPr>
        <p:spPr>
          <a:xfrm>
            <a:off x="15756669" y="10353007"/>
            <a:ext cx="310147"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402FF247-342B-486B-8D2B-31414B2B25C3}"/>
              </a:ext>
            </a:extLst>
          </p:cNvPr>
          <p:cNvSpPr/>
          <p:nvPr/>
        </p:nvSpPr>
        <p:spPr>
          <a:xfrm>
            <a:off x="15138471" y="10221668"/>
            <a:ext cx="519664" cy="1664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6C3EE53A-C06B-4F49-A9A3-8F58A277F954}"/>
              </a:ext>
            </a:extLst>
          </p:cNvPr>
          <p:cNvSpPr/>
          <p:nvPr/>
        </p:nvSpPr>
        <p:spPr>
          <a:xfrm>
            <a:off x="13023117" y="10459151"/>
            <a:ext cx="206062" cy="65789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CCB30BD1-44B8-4708-82FA-51BB900DE549}"/>
              </a:ext>
            </a:extLst>
          </p:cNvPr>
          <p:cNvSpPr/>
          <p:nvPr/>
        </p:nvSpPr>
        <p:spPr>
          <a:xfrm>
            <a:off x="13419786" y="10899315"/>
            <a:ext cx="573284"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5E31F773-3BD1-4E25-B413-7FB3AE95A359}"/>
              </a:ext>
            </a:extLst>
          </p:cNvPr>
          <p:cNvSpPr/>
          <p:nvPr/>
        </p:nvSpPr>
        <p:spPr>
          <a:xfrm>
            <a:off x="16197052" y="10899315"/>
            <a:ext cx="578854" cy="1889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1C651E92-BB6A-4B24-BDC1-501DF3AEA8DD}"/>
              </a:ext>
            </a:extLst>
          </p:cNvPr>
          <p:cNvSpPr/>
          <p:nvPr/>
        </p:nvSpPr>
        <p:spPr>
          <a:xfrm>
            <a:off x="16194505" y="10490914"/>
            <a:ext cx="174680" cy="517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D5340092-C31F-4896-9B4E-DAEADAFE2F5B}"/>
              </a:ext>
            </a:extLst>
          </p:cNvPr>
          <p:cNvSpPr/>
          <p:nvPr/>
        </p:nvSpPr>
        <p:spPr>
          <a:xfrm>
            <a:off x="13180085" y="10341589"/>
            <a:ext cx="239599" cy="19319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74319BBE-3E53-48AF-9B70-CB5F71C52619}"/>
              </a:ext>
            </a:extLst>
          </p:cNvPr>
          <p:cNvSpPr/>
          <p:nvPr/>
        </p:nvSpPr>
        <p:spPr>
          <a:xfrm rot="5400000">
            <a:off x="16880492" y="10529955"/>
            <a:ext cx="866603" cy="2500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7549887B-F4BF-4D54-BBBF-1D3601DFDFF8}"/>
              </a:ext>
            </a:extLst>
          </p:cNvPr>
          <p:cNvSpPr/>
          <p:nvPr/>
        </p:nvSpPr>
        <p:spPr>
          <a:xfrm rot="5400000">
            <a:off x="16496522" y="10483754"/>
            <a:ext cx="408143" cy="1889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48D21A65-1D23-4A63-A0AD-EBAF209D22BE}"/>
              </a:ext>
            </a:extLst>
          </p:cNvPr>
          <p:cNvSpPr/>
          <p:nvPr/>
        </p:nvSpPr>
        <p:spPr>
          <a:xfrm>
            <a:off x="16249771" y="10221661"/>
            <a:ext cx="285630" cy="1889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D74611F4-17DA-4A95-B0CB-F7F58CEDACC5}"/>
              </a:ext>
            </a:extLst>
          </p:cNvPr>
          <p:cNvSpPr/>
          <p:nvPr/>
        </p:nvSpPr>
        <p:spPr>
          <a:xfrm>
            <a:off x="14979808" y="10551019"/>
            <a:ext cx="312508" cy="16643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2BBADF88-BC68-4E4F-80B3-7821824E21F9}"/>
              </a:ext>
            </a:extLst>
          </p:cNvPr>
          <p:cNvSpPr/>
          <p:nvPr/>
        </p:nvSpPr>
        <p:spPr>
          <a:xfrm rot="5400000">
            <a:off x="18912230" y="10421131"/>
            <a:ext cx="1084248" cy="25002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28B11645-7AD4-4172-AF91-ECC2CF6D812D}"/>
              </a:ext>
            </a:extLst>
          </p:cNvPr>
          <p:cNvSpPr/>
          <p:nvPr/>
        </p:nvSpPr>
        <p:spPr>
          <a:xfrm rot="5400000">
            <a:off x="18741432" y="10486107"/>
            <a:ext cx="207385" cy="38501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128422A6-3C61-4699-A60B-53A261665EEF}"/>
              </a:ext>
            </a:extLst>
          </p:cNvPr>
          <p:cNvSpPr/>
          <p:nvPr/>
        </p:nvSpPr>
        <p:spPr>
          <a:xfrm rot="5400000">
            <a:off x="18333976" y="10965015"/>
            <a:ext cx="207385" cy="38501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CE89E661-236B-49A3-BBD6-B245585EC57A}"/>
              </a:ext>
            </a:extLst>
          </p:cNvPr>
          <p:cNvSpPr/>
          <p:nvPr/>
        </p:nvSpPr>
        <p:spPr>
          <a:xfrm rot="5400000">
            <a:off x="19007080" y="11171939"/>
            <a:ext cx="207385" cy="2059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F9A01C71-562D-49BB-9EB7-9167AE3D597D}"/>
              </a:ext>
            </a:extLst>
          </p:cNvPr>
          <p:cNvSpPr/>
          <p:nvPr/>
        </p:nvSpPr>
        <p:spPr>
          <a:xfrm rot="5400000">
            <a:off x="19043130" y="9919862"/>
            <a:ext cx="252833" cy="38501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FF34AD84-C167-484B-9EC9-879D5ECD26A0}"/>
              </a:ext>
            </a:extLst>
          </p:cNvPr>
          <p:cNvSpPr/>
          <p:nvPr/>
        </p:nvSpPr>
        <p:spPr>
          <a:xfrm rot="5400000">
            <a:off x="18790652" y="9934585"/>
            <a:ext cx="207385" cy="2059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Rectangle 55">
            <a:extLst>
              <a:ext uri="{FF2B5EF4-FFF2-40B4-BE49-F238E27FC236}">
                <a16:creationId xmlns:a16="http://schemas.microsoft.com/office/drawing/2014/main" id="{2202C7FD-7232-42DB-BDF1-ECEB1909C41D}"/>
              </a:ext>
            </a:extLst>
          </p:cNvPr>
          <p:cNvSpPr/>
          <p:nvPr/>
        </p:nvSpPr>
        <p:spPr>
          <a:xfrm rot="538824">
            <a:off x="15173500" y="9532828"/>
            <a:ext cx="185554" cy="4218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Freeform: Shape 3">
            <a:extLst>
              <a:ext uri="{FF2B5EF4-FFF2-40B4-BE49-F238E27FC236}">
                <a16:creationId xmlns:a16="http://schemas.microsoft.com/office/drawing/2014/main" id="{202A782E-08D1-4D0F-B6E0-07A7A391087B}"/>
              </a:ext>
            </a:extLst>
          </p:cNvPr>
          <p:cNvSpPr/>
          <p:nvPr/>
        </p:nvSpPr>
        <p:spPr>
          <a:xfrm>
            <a:off x="14455791" y="10591417"/>
            <a:ext cx="992515" cy="615727"/>
          </a:xfrm>
          <a:custGeom>
            <a:avLst/>
            <a:gdLst>
              <a:gd name="connsiteX0" fmla="*/ 0 w 992515"/>
              <a:gd name="connsiteY0" fmla="*/ 615727 h 615727"/>
              <a:gd name="connsiteX1" fmla="*/ 992515 w 992515"/>
              <a:gd name="connsiteY1" fmla="*/ 611132 h 615727"/>
              <a:gd name="connsiteX2" fmla="*/ 964945 w 992515"/>
              <a:gd name="connsiteY2" fmla="*/ 0 h 615727"/>
            </a:gdLst>
            <a:ahLst/>
            <a:cxnLst>
              <a:cxn ang="0">
                <a:pos x="connsiteX0" y="connsiteY0"/>
              </a:cxn>
              <a:cxn ang="0">
                <a:pos x="connsiteX1" y="connsiteY1"/>
              </a:cxn>
              <a:cxn ang="0">
                <a:pos x="connsiteX2" y="connsiteY2"/>
              </a:cxn>
            </a:cxnLst>
            <a:rect l="l" t="t" r="r" b="b"/>
            <a:pathLst>
              <a:path w="992515" h="615727">
                <a:moveTo>
                  <a:pt x="0" y="615727"/>
                </a:moveTo>
                <a:lnTo>
                  <a:pt x="992515" y="611132"/>
                </a:lnTo>
                <a:lnTo>
                  <a:pt x="964945" y="0"/>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806148ED-37A1-44CE-9F18-D5800278E903}"/>
              </a:ext>
            </a:extLst>
          </p:cNvPr>
          <p:cNvSpPr/>
          <p:nvPr/>
        </p:nvSpPr>
        <p:spPr>
          <a:xfrm>
            <a:off x="13509226" y="11680426"/>
            <a:ext cx="1782850" cy="45950"/>
          </a:xfrm>
          <a:custGeom>
            <a:avLst/>
            <a:gdLst>
              <a:gd name="connsiteX0" fmla="*/ 0 w 1782850"/>
              <a:gd name="connsiteY0" fmla="*/ 0 h 45950"/>
              <a:gd name="connsiteX1" fmla="*/ 1782850 w 1782850"/>
              <a:gd name="connsiteY1" fmla="*/ 45950 h 45950"/>
            </a:gdLst>
            <a:ahLst/>
            <a:cxnLst>
              <a:cxn ang="0">
                <a:pos x="connsiteX0" y="connsiteY0"/>
              </a:cxn>
              <a:cxn ang="0">
                <a:pos x="connsiteX1" y="connsiteY1"/>
              </a:cxn>
            </a:cxnLst>
            <a:rect l="l" t="t" r="r" b="b"/>
            <a:pathLst>
              <a:path w="1782850" h="45950">
                <a:moveTo>
                  <a:pt x="0" y="0"/>
                </a:moveTo>
                <a:lnTo>
                  <a:pt x="1782850" y="45950"/>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Shape 5">
            <a:extLst>
              <a:ext uri="{FF2B5EF4-FFF2-40B4-BE49-F238E27FC236}">
                <a16:creationId xmlns:a16="http://schemas.microsoft.com/office/drawing/2014/main" id="{747F58BF-0273-430E-91EC-1D274B85E9D1}"/>
              </a:ext>
            </a:extLst>
          </p:cNvPr>
          <p:cNvSpPr/>
          <p:nvPr/>
        </p:nvSpPr>
        <p:spPr>
          <a:xfrm>
            <a:off x="15443711" y="11377158"/>
            <a:ext cx="2416956" cy="578967"/>
          </a:xfrm>
          <a:custGeom>
            <a:avLst/>
            <a:gdLst>
              <a:gd name="connsiteX0" fmla="*/ 0 w 2416956"/>
              <a:gd name="connsiteY0" fmla="*/ 551397 h 578967"/>
              <a:gd name="connsiteX1" fmla="*/ 1350922 w 2416956"/>
              <a:gd name="connsiteY1" fmla="*/ 578967 h 578967"/>
              <a:gd name="connsiteX2" fmla="*/ 1323352 w 2416956"/>
              <a:gd name="connsiteY2" fmla="*/ 64329 h 578967"/>
              <a:gd name="connsiteX3" fmla="*/ 2416956 w 2416956"/>
              <a:gd name="connsiteY3" fmla="*/ 0 h 578967"/>
            </a:gdLst>
            <a:ahLst/>
            <a:cxnLst>
              <a:cxn ang="0">
                <a:pos x="connsiteX0" y="connsiteY0"/>
              </a:cxn>
              <a:cxn ang="0">
                <a:pos x="connsiteX1" y="connsiteY1"/>
              </a:cxn>
              <a:cxn ang="0">
                <a:pos x="connsiteX2" y="connsiteY2"/>
              </a:cxn>
              <a:cxn ang="0">
                <a:pos x="connsiteX3" y="connsiteY3"/>
              </a:cxn>
            </a:cxnLst>
            <a:rect l="l" t="t" r="r" b="b"/>
            <a:pathLst>
              <a:path w="2416956" h="578967">
                <a:moveTo>
                  <a:pt x="0" y="551397"/>
                </a:moveTo>
                <a:lnTo>
                  <a:pt x="1350922" y="578967"/>
                </a:lnTo>
                <a:lnTo>
                  <a:pt x="1323352" y="64329"/>
                </a:lnTo>
                <a:lnTo>
                  <a:pt x="2416956" y="0"/>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3137A6E2-FB88-4B25-A432-D3F3138F8101}"/>
              </a:ext>
            </a:extLst>
          </p:cNvPr>
          <p:cNvSpPr/>
          <p:nvPr/>
        </p:nvSpPr>
        <p:spPr>
          <a:xfrm>
            <a:off x="18186911" y="10678722"/>
            <a:ext cx="1925294" cy="974134"/>
          </a:xfrm>
          <a:custGeom>
            <a:avLst/>
            <a:gdLst>
              <a:gd name="connsiteX0" fmla="*/ 0 w 1925294"/>
              <a:gd name="connsiteY0" fmla="*/ 726006 h 974134"/>
              <a:gd name="connsiteX1" fmla="*/ 133254 w 1925294"/>
              <a:gd name="connsiteY1" fmla="*/ 726006 h 974134"/>
              <a:gd name="connsiteX2" fmla="*/ 133254 w 1925294"/>
              <a:gd name="connsiteY2" fmla="*/ 974134 h 974134"/>
              <a:gd name="connsiteX3" fmla="*/ 1111983 w 1925294"/>
              <a:gd name="connsiteY3" fmla="*/ 946564 h 974134"/>
              <a:gd name="connsiteX4" fmla="*/ 1075224 w 1925294"/>
              <a:gd name="connsiteY4" fmla="*/ 712221 h 974134"/>
              <a:gd name="connsiteX5" fmla="*/ 1925294 w 1925294"/>
              <a:gd name="connsiteY5" fmla="*/ 693841 h 974134"/>
              <a:gd name="connsiteX6" fmla="*/ 1893129 w 1925294"/>
              <a:gd name="connsiteY6" fmla="*/ 0 h 974134"/>
              <a:gd name="connsiteX7" fmla="*/ 1410657 w 1925294"/>
              <a:gd name="connsiteY7" fmla="*/ 13785 h 97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5294" h="974134">
                <a:moveTo>
                  <a:pt x="0" y="726006"/>
                </a:moveTo>
                <a:lnTo>
                  <a:pt x="133254" y="726006"/>
                </a:lnTo>
                <a:lnTo>
                  <a:pt x="133254" y="974134"/>
                </a:lnTo>
                <a:lnTo>
                  <a:pt x="1111983" y="946564"/>
                </a:lnTo>
                <a:lnTo>
                  <a:pt x="1075224" y="712221"/>
                </a:lnTo>
                <a:lnTo>
                  <a:pt x="1925294" y="693841"/>
                </a:lnTo>
                <a:lnTo>
                  <a:pt x="1893129" y="0"/>
                </a:lnTo>
                <a:lnTo>
                  <a:pt x="1410657" y="13785"/>
                </a:lnTo>
              </a:path>
            </a:pathLst>
          </a:custGeom>
          <a:noFill/>
          <a:ln w="762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4AB687AE-6C85-404B-B935-D69330720067}"/>
              </a:ext>
            </a:extLst>
          </p:cNvPr>
          <p:cNvSpPr/>
          <p:nvPr/>
        </p:nvSpPr>
        <p:spPr>
          <a:xfrm>
            <a:off x="2633152" y="7947546"/>
            <a:ext cx="1389210" cy="28205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732D3FF2-2BC6-4378-9240-D5BB38D9A650}"/>
              </a:ext>
            </a:extLst>
          </p:cNvPr>
          <p:cNvSpPr/>
          <p:nvPr/>
        </p:nvSpPr>
        <p:spPr>
          <a:xfrm rot="5231619">
            <a:off x="4716054" y="7994272"/>
            <a:ext cx="675791" cy="2179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Rectangle 58">
            <a:extLst>
              <a:ext uri="{FF2B5EF4-FFF2-40B4-BE49-F238E27FC236}">
                <a16:creationId xmlns:a16="http://schemas.microsoft.com/office/drawing/2014/main" id="{92505F34-E3A4-4953-B156-6553E0B63EAC}"/>
              </a:ext>
            </a:extLst>
          </p:cNvPr>
          <p:cNvSpPr/>
          <p:nvPr/>
        </p:nvSpPr>
        <p:spPr>
          <a:xfrm rot="548803">
            <a:off x="5336751" y="8055439"/>
            <a:ext cx="675791" cy="2179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B86C808B-9E01-4D4F-8426-F62CDB85E173}"/>
              </a:ext>
            </a:extLst>
          </p:cNvPr>
          <p:cNvSpPr/>
          <p:nvPr/>
        </p:nvSpPr>
        <p:spPr>
          <a:xfrm>
            <a:off x="2805134" y="8557773"/>
            <a:ext cx="732152" cy="20121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0B47B908-D812-4FE6-86B7-417872C4F0E7}"/>
              </a:ext>
            </a:extLst>
          </p:cNvPr>
          <p:cNvSpPr/>
          <p:nvPr/>
        </p:nvSpPr>
        <p:spPr>
          <a:xfrm>
            <a:off x="974955" y="9136803"/>
            <a:ext cx="5364241" cy="4601422"/>
          </a:xfrm>
          <a:custGeom>
            <a:avLst/>
            <a:gdLst>
              <a:gd name="connsiteX0" fmla="*/ 901553 w 5364241"/>
              <a:gd name="connsiteY0" fmla="*/ 43656 h 4598124"/>
              <a:gd name="connsiteX1" fmla="*/ 814088 w 5364241"/>
              <a:gd name="connsiteY1" fmla="*/ 329902 h 4598124"/>
              <a:gd name="connsiteX2" fmla="*/ 647111 w 5364241"/>
              <a:gd name="connsiteY2" fmla="*/ 711565 h 4598124"/>
              <a:gd name="connsiteX3" fmla="*/ 551695 w 5364241"/>
              <a:gd name="connsiteY3" fmla="*/ 989861 h 4598124"/>
              <a:gd name="connsiteX4" fmla="*/ 686868 w 5364241"/>
              <a:gd name="connsiteY4" fmla="*/ 1482842 h 4598124"/>
              <a:gd name="connsiteX5" fmla="*/ 694819 w 5364241"/>
              <a:gd name="connsiteY5" fmla="*/ 1713429 h 4598124"/>
              <a:gd name="connsiteX6" fmla="*/ 599403 w 5364241"/>
              <a:gd name="connsiteY6" fmla="*/ 2055336 h 4598124"/>
              <a:gd name="connsiteX7" fmla="*/ 376767 w 5364241"/>
              <a:gd name="connsiteY7" fmla="*/ 2460852 h 4598124"/>
              <a:gd name="connsiteX8" fmla="*/ 249546 w 5364241"/>
              <a:gd name="connsiteY8" fmla="*/ 2818661 h 4598124"/>
              <a:gd name="connsiteX9" fmla="*/ 289302 w 5364241"/>
              <a:gd name="connsiteY9" fmla="*/ 3279836 h 4598124"/>
              <a:gd name="connsiteX10" fmla="*/ 360864 w 5364241"/>
              <a:gd name="connsiteY10" fmla="*/ 3796671 h 4598124"/>
              <a:gd name="connsiteX11" fmla="*/ 297254 w 5364241"/>
              <a:gd name="connsiteY11" fmla="*/ 3963649 h 4598124"/>
              <a:gd name="connsiteX12" fmla="*/ 3055 w 5364241"/>
              <a:gd name="connsiteY12" fmla="*/ 4154480 h 4598124"/>
              <a:gd name="connsiteX13" fmla="*/ 170033 w 5364241"/>
              <a:gd name="connsiteY13" fmla="*/ 4536142 h 4598124"/>
              <a:gd name="connsiteX14" fmla="*/ 575549 w 5364241"/>
              <a:gd name="connsiteY14" fmla="*/ 4297603 h 4598124"/>
              <a:gd name="connsiteX15" fmla="*/ 837942 w 5364241"/>
              <a:gd name="connsiteY15" fmla="*/ 3955697 h 4598124"/>
              <a:gd name="connsiteX16" fmla="*/ 1394534 w 5364241"/>
              <a:gd name="connsiteY16" fmla="*/ 3764866 h 4598124"/>
              <a:gd name="connsiteX17" fmla="*/ 2579278 w 5364241"/>
              <a:gd name="connsiteY17" fmla="*/ 3478619 h 4598124"/>
              <a:gd name="connsiteX18" fmla="*/ 3461873 w 5364241"/>
              <a:gd name="connsiteY18" fmla="*/ 3295739 h 4598124"/>
              <a:gd name="connsiteX19" fmla="*/ 3931000 w 5364241"/>
              <a:gd name="connsiteY19" fmla="*/ 3073102 h 4598124"/>
              <a:gd name="connsiteX20" fmla="*/ 4352419 w 5364241"/>
              <a:gd name="connsiteY20" fmla="*/ 2937930 h 4598124"/>
              <a:gd name="connsiteX21" fmla="*/ 4590958 w 5364241"/>
              <a:gd name="connsiteY21" fmla="*/ 2961784 h 4598124"/>
              <a:gd name="connsiteX22" fmla="*/ 4678422 w 5364241"/>
              <a:gd name="connsiteY22" fmla="*/ 3160567 h 4598124"/>
              <a:gd name="connsiteX23" fmla="*/ 4527348 w 5364241"/>
              <a:gd name="connsiteY23" fmla="*/ 3470668 h 4598124"/>
              <a:gd name="connsiteX24" fmla="*/ 3970756 w 5364241"/>
              <a:gd name="connsiteY24" fmla="*/ 3963649 h 4598124"/>
              <a:gd name="connsiteX25" fmla="*/ 3708363 w 5364241"/>
              <a:gd name="connsiteY25" fmla="*/ 4329409 h 4598124"/>
              <a:gd name="connsiteX26" fmla="*/ 3811730 w 5364241"/>
              <a:gd name="connsiteY26" fmla="*/ 4480483 h 4598124"/>
              <a:gd name="connsiteX27" fmla="*/ 4097977 w 5364241"/>
              <a:gd name="connsiteY27" fmla="*/ 4583850 h 4598124"/>
              <a:gd name="connsiteX28" fmla="*/ 4575055 w 5364241"/>
              <a:gd name="connsiteY28" fmla="*/ 4154480 h 4598124"/>
              <a:gd name="connsiteX29" fmla="*/ 5020328 w 5364241"/>
              <a:gd name="connsiteY29" fmla="*/ 3534278 h 4598124"/>
              <a:gd name="connsiteX30" fmla="*/ 5298624 w 5364241"/>
              <a:gd name="connsiteY30" fmla="*/ 3144664 h 4598124"/>
              <a:gd name="connsiteX31" fmla="*/ 5362235 w 5364241"/>
              <a:gd name="connsiteY31" fmla="*/ 2842515 h 4598124"/>
              <a:gd name="connsiteX32" fmla="*/ 5250916 w 5364241"/>
              <a:gd name="connsiteY32" fmla="*/ 2683489 h 4598124"/>
              <a:gd name="connsiteX33" fmla="*/ 5123695 w 5364241"/>
              <a:gd name="connsiteY33" fmla="*/ 2389290 h 4598124"/>
              <a:gd name="connsiteX34" fmla="*/ 4702276 w 5364241"/>
              <a:gd name="connsiteY34" fmla="*/ 2277972 h 4598124"/>
              <a:gd name="connsiteX35" fmla="*/ 4241101 w 5364241"/>
              <a:gd name="connsiteY35" fmla="*/ 2397242 h 4598124"/>
              <a:gd name="connsiteX36" fmla="*/ 3692461 w 5364241"/>
              <a:gd name="connsiteY36" fmla="*/ 2524462 h 4598124"/>
              <a:gd name="connsiteX37" fmla="*/ 3040454 w 5364241"/>
              <a:gd name="connsiteY37" fmla="*/ 2715294 h 4598124"/>
              <a:gd name="connsiteX38" fmla="*/ 2213518 w 5364241"/>
              <a:gd name="connsiteY38" fmla="*/ 3073102 h 4598124"/>
              <a:gd name="connsiteX39" fmla="*/ 1402485 w 5364241"/>
              <a:gd name="connsiteY39" fmla="*/ 3184421 h 4598124"/>
              <a:gd name="connsiteX40" fmla="*/ 941309 w 5364241"/>
              <a:gd name="connsiteY40" fmla="*/ 3303690 h 4598124"/>
              <a:gd name="connsiteX41" fmla="*/ 750478 w 5364241"/>
              <a:gd name="connsiteY41" fmla="*/ 3120810 h 4598124"/>
              <a:gd name="connsiteX42" fmla="*/ 670965 w 5364241"/>
              <a:gd name="connsiteY42" fmla="*/ 2763002 h 4598124"/>
              <a:gd name="connsiteX43" fmla="*/ 1163946 w 5364241"/>
              <a:gd name="connsiteY43" fmla="*/ 2436998 h 4598124"/>
              <a:gd name="connsiteX44" fmla="*/ 1537657 w 5364241"/>
              <a:gd name="connsiteY44" fmla="*/ 2103043 h 4598124"/>
              <a:gd name="connsiteX45" fmla="*/ 1712586 w 5364241"/>
              <a:gd name="connsiteY45" fmla="*/ 1562355 h 4598124"/>
              <a:gd name="connsiteX46" fmla="*/ 2006784 w 5364241"/>
              <a:gd name="connsiteY46" fmla="*/ 1101179 h 4598124"/>
              <a:gd name="connsiteX47" fmla="*/ 2666742 w 5364241"/>
              <a:gd name="connsiteY47" fmla="*/ 950104 h 4598124"/>
              <a:gd name="connsiteX48" fmla="*/ 3135869 w 5364241"/>
              <a:gd name="connsiteY48" fmla="*/ 1085276 h 4598124"/>
              <a:gd name="connsiteX49" fmla="*/ 3143821 w 5364241"/>
              <a:gd name="connsiteY49" fmla="*/ 1657770 h 4598124"/>
              <a:gd name="connsiteX50" fmla="*/ 3318749 w 5364241"/>
              <a:gd name="connsiteY50" fmla="*/ 1824748 h 4598124"/>
              <a:gd name="connsiteX51" fmla="*/ 4392175 w 5364241"/>
              <a:gd name="connsiteY51" fmla="*/ 1172741 h 4598124"/>
              <a:gd name="connsiteX52" fmla="*/ 4845400 w 5364241"/>
              <a:gd name="connsiteY52" fmla="*/ 862640 h 4598124"/>
              <a:gd name="connsiteX53" fmla="*/ 5012377 w 5364241"/>
              <a:gd name="connsiteY53" fmla="*/ 584344 h 4598124"/>
              <a:gd name="connsiteX54" fmla="*/ 5036231 w 5364241"/>
              <a:gd name="connsiteY54" fmla="*/ 337854 h 4598124"/>
              <a:gd name="connsiteX55" fmla="*/ 4893108 w 5364241"/>
              <a:gd name="connsiteY55" fmla="*/ 11850 h 4598124"/>
              <a:gd name="connsiteX56" fmla="*/ 4376273 w 5364241"/>
              <a:gd name="connsiteY56" fmla="*/ 75461 h 4598124"/>
              <a:gd name="connsiteX57" fmla="*/ 3597045 w 5364241"/>
              <a:gd name="connsiteY57" fmla="*/ 115217 h 4598124"/>
              <a:gd name="connsiteX58" fmla="*/ 2579278 w 5364241"/>
              <a:gd name="connsiteY58" fmla="*/ 99315 h 4598124"/>
              <a:gd name="connsiteX59" fmla="*/ 1863661 w 5364241"/>
              <a:gd name="connsiteY59" fmla="*/ 75461 h 4598124"/>
              <a:gd name="connsiteX60" fmla="*/ 1044676 w 5364241"/>
              <a:gd name="connsiteY60" fmla="*/ 59558 h 4598124"/>
              <a:gd name="connsiteX61" fmla="*/ 901553 w 5364241"/>
              <a:gd name="connsiteY61" fmla="*/ 43656 h 4598124"/>
              <a:gd name="connsiteX0" fmla="*/ 901553 w 5364241"/>
              <a:gd name="connsiteY0" fmla="*/ 43011 h 4597479"/>
              <a:gd name="connsiteX1" fmla="*/ 814088 w 5364241"/>
              <a:gd name="connsiteY1" fmla="*/ 329257 h 4597479"/>
              <a:gd name="connsiteX2" fmla="*/ 647111 w 5364241"/>
              <a:gd name="connsiteY2" fmla="*/ 710920 h 4597479"/>
              <a:gd name="connsiteX3" fmla="*/ 551695 w 5364241"/>
              <a:gd name="connsiteY3" fmla="*/ 989216 h 4597479"/>
              <a:gd name="connsiteX4" fmla="*/ 686868 w 5364241"/>
              <a:gd name="connsiteY4" fmla="*/ 1482197 h 4597479"/>
              <a:gd name="connsiteX5" fmla="*/ 694819 w 5364241"/>
              <a:gd name="connsiteY5" fmla="*/ 1712784 h 4597479"/>
              <a:gd name="connsiteX6" fmla="*/ 599403 w 5364241"/>
              <a:gd name="connsiteY6" fmla="*/ 2054691 h 4597479"/>
              <a:gd name="connsiteX7" fmla="*/ 376767 w 5364241"/>
              <a:gd name="connsiteY7" fmla="*/ 2460207 h 4597479"/>
              <a:gd name="connsiteX8" fmla="*/ 249546 w 5364241"/>
              <a:gd name="connsiteY8" fmla="*/ 2818016 h 4597479"/>
              <a:gd name="connsiteX9" fmla="*/ 289302 w 5364241"/>
              <a:gd name="connsiteY9" fmla="*/ 3279191 h 4597479"/>
              <a:gd name="connsiteX10" fmla="*/ 360864 w 5364241"/>
              <a:gd name="connsiteY10" fmla="*/ 3796026 h 4597479"/>
              <a:gd name="connsiteX11" fmla="*/ 297254 w 5364241"/>
              <a:gd name="connsiteY11" fmla="*/ 3963004 h 4597479"/>
              <a:gd name="connsiteX12" fmla="*/ 3055 w 5364241"/>
              <a:gd name="connsiteY12" fmla="*/ 4153835 h 4597479"/>
              <a:gd name="connsiteX13" fmla="*/ 170033 w 5364241"/>
              <a:gd name="connsiteY13" fmla="*/ 4535497 h 4597479"/>
              <a:gd name="connsiteX14" fmla="*/ 575549 w 5364241"/>
              <a:gd name="connsiteY14" fmla="*/ 4296958 h 4597479"/>
              <a:gd name="connsiteX15" fmla="*/ 837942 w 5364241"/>
              <a:gd name="connsiteY15" fmla="*/ 3955052 h 4597479"/>
              <a:gd name="connsiteX16" fmla="*/ 1394534 w 5364241"/>
              <a:gd name="connsiteY16" fmla="*/ 3764221 h 4597479"/>
              <a:gd name="connsiteX17" fmla="*/ 2579278 w 5364241"/>
              <a:gd name="connsiteY17" fmla="*/ 3477974 h 4597479"/>
              <a:gd name="connsiteX18" fmla="*/ 3461873 w 5364241"/>
              <a:gd name="connsiteY18" fmla="*/ 3295094 h 4597479"/>
              <a:gd name="connsiteX19" fmla="*/ 3931000 w 5364241"/>
              <a:gd name="connsiteY19" fmla="*/ 3072457 h 4597479"/>
              <a:gd name="connsiteX20" fmla="*/ 4352419 w 5364241"/>
              <a:gd name="connsiteY20" fmla="*/ 2937285 h 4597479"/>
              <a:gd name="connsiteX21" fmla="*/ 4590958 w 5364241"/>
              <a:gd name="connsiteY21" fmla="*/ 2961139 h 4597479"/>
              <a:gd name="connsiteX22" fmla="*/ 4678422 w 5364241"/>
              <a:gd name="connsiteY22" fmla="*/ 3159922 h 4597479"/>
              <a:gd name="connsiteX23" fmla="*/ 4527348 w 5364241"/>
              <a:gd name="connsiteY23" fmla="*/ 3470023 h 4597479"/>
              <a:gd name="connsiteX24" fmla="*/ 3970756 w 5364241"/>
              <a:gd name="connsiteY24" fmla="*/ 3963004 h 4597479"/>
              <a:gd name="connsiteX25" fmla="*/ 3708363 w 5364241"/>
              <a:gd name="connsiteY25" fmla="*/ 4328764 h 4597479"/>
              <a:gd name="connsiteX26" fmla="*/ 3811730 w 5364241"/>
              <a:gd name="connsiteY26" fmla="*/ 4479838 h 4597479"/>
              <a:gd name="connsiteX27" fmla="*/ 4097977 w 5364241"/>
              <a:gd name="connsiteY27" fmla="*/ 4583205 h 4597479"/>
              <a:gd name="connsiteX28" fmla="*/ 4575055 w 5364241"/>
              <a:gd name="connsiteY28" fmla="*/ 4153835 h 4597479"/>
              <a:gd name="connsiteX29" fmla="*/ 5020328 w 5364241"/>
              <a:gd name="connsiteY29" fmla="*/ 3533633 h 4597479"/>
              <a:gd name="connsiteX30" fmla="*/ 5298624 w 5364241"/>
              <a:gd name="connsiteY30" fmla="*/ 3144019 h 4597479"/>
              <a:gd name="connsiteX31" fmla="*/ 5362235 w 5364241"/>
              <a:gd name="connsiteY31" fmla="*/ 2841870 h 4597479"/>
              <a:gd name="connsiteX32" fmla="*/ 5250916 w 5364241"/>
              <a:gd name="connsiteY32" fmla="*/ 2682844 h 4597479"/>
              <a:gd name="connsiteX33" fmla="*/ 5123695 w 5364241"/>
              <a:gd name="connsiteY33" fmla="*/ 2388645 h 4597479"/>
              <a:gd name="connsiteX34" fmla="*/ 4702276 w 5364241"/>
              <a:gd name="connsiteY34" fmla="*/ 2277327 h 4597479"/>
              <a:gd name="connsiteX35" fmla="*/ 4241101 w 5364241"/>
              <a:gd name="connsiteY35" fmla="*/ 2396597 h 4597479"/>
              <a:gd name="connsiteX36" fmla="*/ 3692461 w 5364241"/>
              <a:gd name="connsiteY36" fmla="*/ 2523817 h 4597479"/>
              <a:gd name="connsiteX37" fmla="*/ 3040454 w 5364241"/>
              <a:gd name="connsiteY37" fmla="*/ 2714649 h 4597479"/>
              <a:gd name="connsiteX38" fmla="*/ 2213518 w 5364241"/>
              <a:gd name="connsiteY38" fmla="*/ 3072457 h 4597479"/>
              <a:gd name="connsiteX39" fmla="*/ 1402485 w 5364241"/>
              <a:gd name="connsiteY39" fmla="*/ 3183776 h 4597479"/>
              <a:gd name="connsiteX40" fmla="*/ 941309 w 5364241"/>
              <a:gd name="connsiteY40" fmla="*/ 3303045 h 4597479"/>
              <a:gd name="connsiteX41" fmla="*/ 750478 w 5364241"/>
              <a:gd name="connsiteY41" fmla="*/ 3120165 h 4597479"/>
              <a:gd name="connsiteX42" fmla="*/ 670965 w 5364241"/>
              <a:gd name="connsiteY42" fmla="*/ 2762357 h 4597479"/>
              <a:gd name="connsiteX43" fmla="*/ 1163946 w 5364241"/>
              <a:gd name="connsiteY43" fmla="*/ 2436353 h 4597479"/>
              <a:gd name="connsiteX44" fmla="*/ 1537657 w 5364241"/>
              <a:gd name="connsiteY44" fmla="*/ 2102398 h 4597479"/>
              <a:gd name="connsiteX45" fmla="*/ 1712586 w 5364241"/>
              <a:gd name="connsiteY45" fmla="*/ 1561710 h 4597479"/>
              <a:gd name="connsiteX46" fmla="*/ 2006784 w 5364241"/>
              <a:gd name="connsiteY46" fmla="*/ 1100534 h 4597479"/>
              <a:gd name="connsiteX47" fmla="*/ 2666742 w 5364241"/>
              <a:gd name="connsiteY47" fmla="*/ 949459 h 4597479"/>
              <a:gd name="connsiteX48" fmla="*/ 3135869 w 5364241"/>
              <a:gd name="connsiteY48" fmla="*/ 1084631 h 4597479"/>
              <a:gd name="connsiteX49" fmla="*/ 3143821 w 5364241"/>
              <a:gd name="connsiteY49" fmla="*/ 1657125 h 4597479"/>
              <a:gd name="connsiteX50" fmla="*/ 3318749 w 5364241"/>
              <a:gd name="connsiteY50" fmla="*/ 1824103 h 4597479"/>
              <a:gd name="connsiteX51" fmla="*/ 4392175 w 5364241"/>
              <a:gd name="connsiteY51" fmla="*/ 1172096 h 4597479"/>
              <a:gd name="connsiteX52" fmla="*/ 4845400 w 5364241"/>
              <a:gd name="connsiteY52" fmla="*/ 861995 h 4597479"/>
              <a:gd name="connsiteX53" fmla="*/ 5012377 w 5364241"/>
              <a:gd name="connsiteY53" fmla="*/ 583699 h 4597479"/>
              <a:gd name="connsiteX54" fmla="*/ 5036231 w 5364241"/>
              <a:gd name="connsiteY54" fmla="*/ 337209 h 4597479"/>
              <a:gd name="connsiteX55" fmla="*/ 4893108 w 5364241"/>
              <a:gd name="connsiteY55" fmla="*/ 11205 h 4597479"/>
              <a:gd name="connsiteX56" fmla="*/ 4376273 w 5364241"/>
              <a:gd name="connsiteY56" fmla="*/ 74816 h 4597479"/>
              <a:gd name="connsiteX57" fmla="*/ 3597045 w 5364241"/>
              <a:gd name="connsiteY57" fmla="*/ 68852 h 4597479"/>
              <a:gd name="connsiteX58" fmla="*/ 2579278 w 5364241"/>
              <a:gd name="connsiteY58" fmla="*/ 98670 h 4597479"/>
              <a:gd name="connsiteX59" fmla="*/ 1863661 w 5364241"/>
              <a:gd name="connsiteY59" fmla="*/ 74816 h 4597479"/>
              <a:gd name="connsiteX60" fmla="*/ 1044676 w 5364241"/>
              <a:gd name="connsiteY60" fmla="*/ 58913 h 4597479"/>
              <a:gd name="connsiteX61" fmla="*/ 901553 w 5364241"/>
              <a:gd name="connsiteY61" fmla="*/ 43011 h 4597479"/>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213518 w 5364241"/>
              <a:gd name="connsiteY38" fmla="*/ 3076400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1863661 w 5364241"/>
              <a:gd name="connsiteY59" fmla="*/ 78759 h 4601422"/>
              <a:gd name="connsiteX60" fmla="*/ 1044676 w 5364241"/>
              <a:gd name="connsiteY60" fmla="*/ 62856 h 4601422"/>
              <a:gd name="connsiteX61" fmla="*/ 901553 w 5364241"/>
              <a:gd name="connsiteY61" fmla="*/ 46954 h 4601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5364241" h="4601422">
                <a:moveTo>
                  <a:pt x="901553" y="46954"/>
                </a:moveTo>
                <a:cubicBezTo>
                  <a:pt x="863122" y="92011"/>
                  <a:pt x="856495" y="221882"/>
                  <a:pt x="814088" y="333200"/>
                </a:cubicBezTo>
                <a:cubicBezTo>
                  <a:pt x="771681" y="444518"/>
                  <a:pt x="690843" y="604870"/>
                  <a:pt x="647111" y="714863"/>
                </a:cubicBezTo>
                <a:cubicBezTo>
                  <a:pt x="603379" y="824856"/>
                  <a:pt x="545069" y="864613"/>
                  <a:pt x="551695" y="993159"/>
                </a:cubicBezTo>
                <a:cubicBezTo>
                  <a:pt x="558321" y="1121705"/>
                  <a:pt x="663014" y="1365545"/>
                  <a:pt x="686868" y="1486140"/>
                </a:cubicBezTo>
                <a:cubicBezTo>
                  <a:pt x="710722" y="1606735"/>
                  <a:pt x="709396" y="1621311"/>
                  <a:pt x="694819" y="1716727"/>
                </a:cubicBezTo>
                <a:cubicBezTo>
                  <a:pt x="680241" y="1812143"/>
                  <a:pt x="652412" y="1934064"/>
                  <a:pt x="599403" y="2058634"/>
                </a:cubicBezTo>
                <a:cubicBezTo>
                  <a:pt x="546394" y="2183205"/>
                  <a:pt x="435076" y="2336929"/>
                  <a:pt x="376767" y="2464150"/>
                </a:cubicBezTo>
                <a:cubicBezTo>
                  <a:pt x="318458" y="2591371"/>
                  <a:pt x="264123" y="2685462"/>
                  <a:pt x="249546" y="2821959"/>
                </a:cubicBezTo>
                <a:cubicBezTo>
                  <a:pt x="234968" y="2958456"/>
                  <a:pt x="270749" y="3120132"/>
                  <a:pt x="289302" y="3283134"/>
                </a:cubicBezTo>
                <a:cubicBezTo>
                  <a:pt x="307855" y="3446136"/>
                  <a:pt x="359539" y="3686000"/>
                  <a:pt x="360864" y="3799969"/>
                </a:cubicBezTo>
                <a:cubicBezTo>
                  <a:pt x="362189" y="3913938"/>
                  <a:pt x="356889" y="3907312"/>
                  <a:pt x="297254" y="3966947"/>
                </a:cubicBezTo>
                <a:cubicBezTo>
                  <a:pt x="237619" y="4026582"/>
                  <a:pt x="24258" y="4062363"/>
                  <a:pt x="3055" y="4157778"/>
                </a:cubicBezTo>
                <a:cubicBezTo>
                  <a:pt x="-18149" y="4253194"/>
                  <a:pt x="74617" y="4515586"/>
                  <a:pt x="170033" y="4539440"/>
                </a:cubicBezTo>
                <a:cubicBezTo>
                  <a:pt x="265449" y="4563294"/>
                  <a:pt x="464231" y="4397642"/>
                  <a:pt x="575549" y="4300901"/>
                </a:cubicBezTo>
                <a:cubicBezTo>
                  <a:pt x="686867" y="4204160"/>
                  <a:pt x="701444" y="4047785"/>
                  <a:pt x="837942" y="3958995"/>
                </a:cubicBezTo>
                <a:cubicBezTo>
                  <a:pt x="974440" y="3870206"/>
                  <a:pt x="1104311" y="3847677"/>
                  <a:pt x="1394534" y="3768164"/>
                </a:cubicBezTo>
                <a:cubicBezTo>
                  <a:pt x="1684757" y="3688651"/>
                  <a:pt x="2234721" y="3560105"/>
                  <a:pt x="2579278" y="3481917"/>
                </a:cubicBezTo>
                <a:cubicBezTo>
                  <a:pt x="2923835" y="3403729"/>
                  <a:pt x="3236586" y="3366623"/>
                  <a:pt x="3461873" y="3299037"/>
                </a:cubicBezTo>
                <a:cubicBezTo>
                  <a:pt x="3687160" y="3231451"/>
                  <a:pt x="3782576" y="3136035"/>
                  <a:pt x="3931000" y="3076400"/>
                </a:cubicBezTo>
                <a:cubicBezTo>
                  <a:pt x="4079424" y="3016765"/>
                  <a:pt x="4242426" y="2959781"/>
                  <a:pt x="4352419" y="2941228"/>
                </a:cubicBezTo>
                <a:cubicBezTo>
                  <a:pt x="4462412" y="2922675"/>
                  <a:pt x="4536624" y="2927976"/>
                  <a:pt x="4590958" y="2965082"/>
                </a:cubicBezTo>
                <a:cubicBezTo>
                  <a:pt x="4645292" y="3002188"/>
                  <a:pt x="4689024" y="3079051"/>
                  <a:pt x="4678422" y="3163865"/>
                </a:cubicBezTo>
                <a:cubicBezTo>
                  <a:pt x="4667820" y="3248679"/>
                  <a:pt x="4645292" y="3340119"/>
                  <a:pt x="4527348" y="3473966"/>
                </a:cubicBezTo>
                <a:cubicBezTo>
                  <a:pt x="4409404" y="3607813"/>
                  <a:pt x="4107253" y="3823824"/>
                  <a:pt x="3970756" y="3966947"/>
                </a:cubicBezTo>
                <a:cubicBezTo>
                  <a:pt x="3834259" y="4110070"/>
                  <a:pt x="3734867" y="4246568"/>
                  <a:pt x="3708363" y="4332707"/>
                </a:cubicBezTo>
                <a:cubicBezTo>
                  <a:pt x="3681859" y="4418846"/>
                  <a:pt x="3746794" y="4441374"/>
                  <a:pt x="3811730" y="4483781"/>
                </a:cubicBezTo>
                <a:cubicBezTo>
                  <a:pt x="3876666" y="4526188"/>
                  <a:pt x="3970756" y="4641482"/>
                  <a:pt x="4097977" y="4587148"/>
                </a:cubicBezTo>
                <a:cubicBezTo>
                  <a:pt x="4225198" y="4532814"/>
                  <a:pt x="4421330" y="4332707"/>
                  <a:pt x="4575055" y="4157778"/>
                </a:cubicBezTo>
                <a:cubicBezTo>
                  <a:pt x="4728780" y="3982849"/>
                  <a:pt x="5020328" y="3537576"/>
                  <a:pt x="5020328" y="3537576"/>
                </a:cubicBezTo>
                <a:cubicBezTo>
                  <a:pt x="5140923" y="3369273"/>
                  <a:pt x="5241640" y="3263256"/>
                  <a:pt x="5298624" y="3147962"/>
                </a:cubicBezTo>
                <a:cubicBezTo>
                  <a:pt x="5355608" y="3032668"/>
                  <a:pt x="5370186" y="2922675"/>
                  <a:pt x="5362235" y="2845813"/>
                </a:cubicBezTo>
                <a:cubicBezTo>
                  <a:pt x="5354284" y="2768951"/>
                  <a:pt x="5290673" y="2762325"/>
                  <a:pt x="5250916" y="2686787"/>
                </a:cubicBezTo>
                <a:cubicBezTo>
                  <a:pt x="5211159" y="2611250"/>
                  <a:pt x="5215135" y="2460174"/>
                  <a:pt x="5123695" y="2392588"/>
                </a:cubicBezTo>
                <a:cubicBezTo>
                  <a:pt x="5032255" y="2325002"/>
                  <a:pt x="4849375" y="2279945"/>
                  <a:pt x="4702276" y="2281270"/>
                </a:cubicBezTo>
                <a:cubicBezTo>
                  <a:pt x="4555177" y="2282595"/>
                  <a:pt x="4409403" y="2359458"/>
                  <a:pt x="4241101" y="2400540"/>
                </a:cubicBezTo>
                <a:cubicBezTo>
                  <a:pt x="4072799" y="2441622"/>
                  <a:pt x="3892569" y="2474751"/>
                  <a:pt x="3692461" y="2527760"/>
                </a:cubicBezTo>
                <a:cubicBezTo>
                  <a:pt x="3492353" y="2580769"/>
                  <a:pt x="3286944" y="2627152"/>
                  <a:pt x="3040454" y="2718592"/>
                </a:cubicBezTo>
                <a:cubicBezTo>
                  <a:pt x="2793964" y="2810032"/>
                  <a:pt x="2486513" y="2998212"/>
                  <a:pt x="2213518" y="3076400"/>
                </a:cubicBezTo>
                <a:cubicBezTo>
                  <a:pt x="1940523" y="3154588"/>
                  <a:pt x="1614520" y="3149288"/>
                  <a:pt x="1402485" y="3187719"/>
                </a:cubicBezTo>
                <a:cubicBezTo>
                  <a:pt x="1190450" y="3226150"/>
                  <a:pt x="1049977" y="3317590"/>
                  <a:pt x="941309" y="3306988"/>
                </a:cubicBezTo>
                <a:cubicBezTo>
                  <a:pt x="832641" y="3296386"/>
                  <a:pt x="795535" y="3214223"/>
                  <a:pt x="750478" y="3124108"/>
                </a:cubicBezTo>
                <a:cubicBezTo>
                  <a:pt x="705421" y="3033993"/>
                  <a:pt x="602054" y="2880269"/>
                  <a:pt x="670965" y="2766300"/>
                </a:cubicBezTo>
                <a:cubicBezTo>
                  <a:pt x="739876" y="2652331"/>
                  <a:pt x="1019497" y="2550289"/>
                  <a:pt x="1163946" y="2440296"/>
                </a:cubicBezTo>
                <a:cubicBezTo>
                  <a:pt x="1308395" y="2330303"/>
                  <a:pt x="1446217" y="2252115"/>
                  <a:pt x="1537657" y="2106341"/>
                </a:cubicBezTo>
                <a:cubicBezTo>
                  <a:pt x="1629097" y="1960567"/>
                  <a:pt x="1634398" y="1732630"/>
                  <a:pt x="1712586" y="1565653"/>
                </a:cubicBezTo>
                <a:cubicBezTo>
                  <a:pt x="1790774" y="1398676"/>
                  <a:pt x="1847758" y="1206519"/>
                  <a:pt x="2006784" y="1104477"/>
                </a:cubicBezTo>
                <a:cubicBezTo>
                  <a:pt x="2165810" y="1002435"/>
                  <a:pt x="2478561" y="956052"/>
                  <a:pt x="2666742" y="953402"/>
                </a:cubicBezTo>
                <a:cubicBezTo>
                  <a:pt x="2854923" y="950752"/>
                  <a:pt x="3056356" y="970630"/>
                  <a:pt x="3135869" y="1088574"/>
                </a:cubicBezTo>
                <a:cubicBezTo>
                  <a:pt x="3215382" y="1206518"/>
                  <a:pt x="3113341" y="1537823"/>
                  <a:pt x="3143821" y="1661068"/>
                </a:cubicBezTo>
                <a:cubicBezTo>
                  <a:pt x="3174301" y="1784313"/>
                  <a:pt x="3110690" y="1908884"/>
                  <a:pt x="3318749" y="1828046"/>
                </a:cubicBezTo>
                <a:cubicBezTo>
                  <a:pt x="3526808" y="1747208"/>
                  <a:pt x="4137733" y="1336390"/>
                  <a:pt x="4392175" y="1176039"/>
                </a:cubicBezTo>
                <a:cubicBezTo>
                  <a:pt x="4646617" y="1015688"/>
                  <a:pt x="4742033" y="964004"/>
                  <a:pt x="4845400" y="865938"/>
                </a:cubicBezTo>
                <a:cubicBezTo>
                  <a:pt x="4948767" y="767872"/>
                  <a:pt x="4980572" y="675106"/>
                  <a:pt x="5012377" y="587642"/>
                </a:cubicBezTo>
                <a:cubicBezTo>
                  <a:pt x="5044182" y="500178"/>
                  <a:pt x="5056109" y="436568"/>
                  <a:pt x="5036231" y="341152"/>
                </a:cubicBezTo>
                <a:cubicBezTo>
                  <a:pt x="5016353" y="245736"/>
                  <a:pt x="5010721" y="62690"/>
                  <a:pt x="4893108" y="15148"/>
                </a:cubicBezTo>
                <a:cubicBezTo>
                  <a:pt x="4775495" y="-32394"/>
                  <a:pt x="4546564" y="46291"/>
                  <a:pt x="4330553" y="55899"/>
                </a:cubicBezTo>
                <a:cubicBezTo>
                  <a:pt x="4114543" y="65507"/>
                  <a:pt x="3597045" y="72795"/>
                  <a:pt x="3597045" y="72795"/>
                </a:cubicBezTo>
                <a:cubicBezTo>
                  <a:pt x="3257789" y="67494"/>
                  <a:pt x="2918534" y="107914"/>
                  <a:pt x="2579278" y="102613"/>
                </a:cubicBezTo>
                <a:cubicBezTo>
                  <a:pt x="2290381" y="95987"/>
                  <a:pt x="1863661" y="78759"/>
                  <a:pt x="1863661" y="78759"/>
                </a:cubicBezTo>
                <a:lnTo>
                  <a:pt x="1044676" y="62856"/>
                </a:lnTo>
                <a:cubicBezTo>
                  <a:pt x="879024" y="60206"/>
                  <a:pt x="939984" y="1897"/>
                  <a:pt x="901553" y="46954"/>
                </a:cubicBezTo>
                <a:close/>
              </a:path>
            </a:pathLst>
          </a:custGeom>
          <a:solidFill>
            <a:srgbClr val="548235">
              <a:alpha val="69804"/>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814851FF-9023-42DC-9410-8F5D151CDAD9}"/>
              </a:ext>
            </a:extLst>
          </p:cNvPr>
          <p:cNvSpPr/>
          <p:nvPr/>
        </p:nvSpPr>
        <p:spPr>
          <a:xfrm rot="11417527">
            <a:off x="11820602" y="11551573"/>
            <a:ext cx="573284"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3933BE2F-2903-4624-8545-C8B3F0BA30B8}"/>
              </a:ext>
            </a:extLst>
          </p:cNvPr>
          <p:cNvSpPr/>
          <p:nvPr/>
        </p:nvSpPr>
        <p:spPr>
          <a:xfrm rot="8495182">
            <a:off x="11287522" y="11649691"/>
            <a:ext cx="410087" cy="21626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6E33F7B0-F662-418D-9BAC-757C276D40F1}"/>
              </a:ext>
            </a:extLst>
          </p:cNvPr>
          <p:cNvSpPr/>
          <p:nvPr/>
        </p:nvSpPr>
        <p:spPr>
          <a:xfrm rot="14065795">
            <a:off x="10986275" y="12097999"/>
            <a:ext cx="573284"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402F7DE6-67F3-4622-9071-781C9CBB7B76}"/>
              </a:ext>
            </a:extLst>
          </p:cNvPr>
          <p:cNvSpPr/>
          <p:nvPr/>
        </p:nvSpPr>
        <p:spPr>
          <a:xfrm rot="12920523">
            <a:off x="8368414" y="12194879"/>
            <a:ext cx="528522"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2CB15083-C78B-4D76-9E99-F27571B3554E}"/>
              </a:ext>
            </a:extLst>
          </p:cNvPr>
          <p:cNvSpPr/>
          <p:nvPr/>
        </p:nvSpPr>
        <p:spPr>
          <a:xfrm rot="13215287">
            <a:off x="7817330" y="13560122"/>
            <a:ext cx="528522"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9AC4F266-03EB-468C-A84D-13FF80C92948}"/>
              </a:ext>
            </a:extLst>
          </p:cNvPr>
          <p:cNvSpPr/>
          <p:nvPr/>
        </p:nvSpPr>
        <p:spPr>
          <a:xfrm rot="13146683">
            <a:off x="8310655" y="13962061"/>
            <a:ext cx="528522"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61193DF8-0BF3-41BF-9C60-816E33487239}"/>
              </a:ext>
            </a:extLst>
          </p:cNvPr>
          <p:cNvSpPr/>
          <p:nvPr/>
        </p:nvSpPr>
        <p:spPr>
          <a:xfrm rot="13360656">
            <a:off x="8883511" y="14787004"/>
            <a:ext cx="1016297" cy="1740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58C059F2-C14F-4FC3-B1F4-93E7AA086EAB}"/>
              </a:ext>
            </a:extLst>
          </p:cNvPr>
          <p:cNvSpPr/>
          <p:nvPr/>
        </p:nvSpPr>
        <p:spPr>
          <a:xfrm rot="13360656">
            <a:off x="5260539" y="14200029"/>
            <a:ext cx="626588" cy="2992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Oval 69">
            <a:extLst>
              <a:ext uri="{FF2B5EF4-FFF2-40B4-BE49-F238E27FC236}">
                <a16:creationId xmlns:a16="http://schemas.microsoft.com/office/drawing/2014/main" id="{AD6AB295-5F03-4A2C-BBF5-B814CBD078C0}"/>
              </a:ext>
            </a:extLst>
          </p:cNvPr>
          <p:cNvSpPr/>
          <p:nvPr/>
        </p:nvSpPr>
        <p:spPr>
          <a:xfrm>
            <a:off x="21373685" y="5181600"/>
            <a:ext cx="788512" cy="249372"/>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914339FF-60B2-47F4-967A-482C72449E96}"/>
              </a:ext>
            </a:extLst>
          </p:cNvPr>
          <p:cNvSpPr/>
          <p:nvPr/>
        </p:nvSpPr>
        <p:spPr>
          <a:xfrm>
            <a:off x="18542284" y="3687920"/>
            <a:ext cx="8421884" cy="3861195"/>
          </a:xfrm>
          <a:custGeom>
            <a:avLst/>
            <a:gdLst>
              <a:gd name="connsiteX0" fmla="*/ 106589 w 8535945"/>
              <a:gd name="connsiteY0" fmla="*/ 1577 h 3822856"/>
              <a:gd name="connsiteX1" fmla="*/ 181017 w 8535945"/>
              <a:gd name="connsiteY1" fmla="*/ 437512 h 3822856"/>
              <a:gd name="connsiteX2" fmla="*/ 95957 w 8535945"/>
              <a:gd name="connsiteY2" fmla="*/ 1320014 h 3822856"/>
              <a:gd name="connsiteX3" fmla="*/ 1722738 w 8535945"/>
              <a:gd name="connsiteY3" fmla="*/ 1245586 h 3822856"/>
              <a:gd name="connsiteX4" fmla="*/ 1531352 w 8535945"/>
              <a:gd name="connsiteY4" fmla="*/ 2245046 h 3822856"/>
              <a:gd name="connsiteX5" fmla="*/ 3062440 w 8535945"/>
              <a:gd name="connsiteY5" fmla="*/ 2415167 h 3822856"/>
              <a:gd name="connsiteX6" fmla="*/ 4317082 w 8535945"/>
              <a:gd name="connsiteY6" fmla="*/ 2457698 h 3822856"/>
              <a:gd name="connsiteX7" fmla="*/ 5284645 w 8535945"/>
              <a:gd name="connsiteY7" fmla="*/ 2861735 h 3822856"/>
              <a:gd name="connsiteX8" fmla="*/ 5816273 w 8535945"/>
              <a:gd name="connsiteY8" fmla="*/ 3531586 h 3822856"/>
              <a:gd name="connsiteX9" fmla="*/ 5997026 w 8535945"/>
              <a:gd name="connsiteY9" fmla="*/ 3818665 h 3822856"/>
              <a:gd name="connsiteX10" fmla="*/ 7092180 w 8535945"/>
              <a:gd name="connsiteY10" fmla="*/ 3680442 h 3822856"/>
              <a:gd name="connsiteX11" fmla="*/ 8091640 w 8535945"/>
              <a:gd name="connsiteY11" fmla="*/ 3382730 h 3822856"/>
              <a:gd name="connsiteX12" fmla="*/ 8495677 w 8535945"/>
              <a:gd name="connsiteY12" fmla="*/ 3201977 h 3822856"/>
              <a:gd name="connsiteX13" fmla="*/ 8463780 w 8535945"/>
              <a:gd name="connsiteY13" fmla="*/ 1798479 h 3822856"/>
              <a:gd name="connsiteX14" fmla="*/ 7985315 w 8535945"/>
              <a:gd name="connsiteY14" fmla="*/ 1798479 h 3822856"/>
              <a:gd name="connsiteX15" fmla="*/ 7251668 w 8535945"/>
              <a:gd name="connsiteY15" fmla="*/ 1841009 h 3822856"/>
              <a:gd name="connsiteX16" fmla="*/ 6900794 w 8535945"/>
              <a:gd name="connsiteY16" fmla="*/ 1787846 h 3822856"/>
              <a:gd name="connsiteX17" fmla="*/ 4859343 w 8535945"/>
              <a:gd name="connsiteY17" fmla="*/ 1330646 h 3822856"/>
              <a:gd name="connsiteX18" fmla="*/ 2743463 w 8535945"/>
              <a:gd name="connsiteY18" fmla="*/ 777753 h 3822856"/>
              <a:gd name="connsiteX19" fmla="*/ 776440 w 8535945"/>
              <a:gd name="connsiteY19" fmla="*/ 309921 h 3822856"/>
              <a:gd name="connsiteX20" fmla="*/ 106589 w 8535945"/>
              <a:gd name="connsiteY20" fmla="*/ 1577 h 3822856"/>
              <a:gd name="connsiteX0" fmla="*/ 30426 w 8459782"/>
              <a:gd name="connsiteY0" fmla="*/ 1577 h 3822856"/>
              <a:gd name="connsiteX1" fmla="*/ 104854 w 8459782"/>
              <a:gd name="connsiteY1" fmla="*/ 437512 h 3822856"/>
              <a:gd name="connsiteX2" fmla="*/ 19794 w 8459782"/>
              <a:gd name="connsiteY2" fmla="*/ 1320014 h 3822856"/>
              <a:gd name="connsiteX3" fmla="*/ 1646575 w 8459782"/>
              <a:gd name="connsiteY3" fmla="*/ 1245586 h 3822856"/>
              <a:gd name="connsiteX4" fmla="*/ 1455189 w 8459782"/>
              <a:gd name="connsiteY4" fmla="*/ 2245046 h 3822856"/>
              <a:gd name="connsiteX5" fmla="*/ 2986277 w 8459782"/>
              <a:gd name="connsiteY5" fmla="*/ 2415167 h 3822856"/>
              <a:gd name="connsiteX6" fmla="*/ 4240919 w 8459782"/>
              <a:gd name="connsiteY6" fmla="*/ 2457698 h 3822856"/>
              <a:gd name="connsiteX7" fmla="*/ 5208482 w 8459782"/>
              <a:gd name="connsiteY7" fmla="*/ 2861735 h 3822856"/>
              <a:gd name="connsiteX8" fmla="*/ 5740110 w 8459782"/>
              <a:gd name="connsiteY8" fmla="*/ 3531586 h 3822856"/>
              <a:gd name="connsiteX9" fmla="*/ 5920863 w 8459782"/>
              <a:gd name="connsiteY9" fmla="*/ 3818665 h 3822856"/>
              <a:gd name="connsiteX10" fmla="*/ 7016017 w 8459782"/>
              <a:gd name="connsiteY10" fmla="*/ 3680442 h 3822856"/>
              <a:gd name="connsiteX11" fmla="*/ 8015477 w 8459782"/>
              <a:gd name="connsiteY11" fmla="*/ 3382730 h 3822856"/>
              <a:gd name="connsiteX12" fmla="*/ 8419514 w 8459782"/>
              <a:gd name="connsiteY12" fmla="*/ 3201977 h 3822856"/>
              <a:gd name="connsiteX13" fmla="*/ 8387617 w 8459782"/>
              <a:gd name="connsiteY13" fmla="*/ 1798479 h 3822856"/>
              <a:gd name="connsiteX14" fmla="*/ 7909152 w 8459782"/>
              <a:gd name="connsiteY14" fmla="*/ 1798479 h 3822856"/>
              <a:gd name="connsiteX15" fmla="*/ 7175505 w 8459782"/>
              <a:gd name="connsiteY15" fmla="*/ 1841009 h 3822856"/>
              <a:gd name="connsiteX16" fmla="*/ 6824631 w 8459782"/>
              <a:gd name="connsiteY16" fmla="*/ 1787846 h 3822856"/>
              <a:gd name="connsiteX17" fmla="*/ 4783180 w 8459782"/>
              <a:gd name="connsiteY17" fmla="*/ 1330646 h 3822856"/>
              <a:gd name="connsiteX18" fmla="*/ 2667300 w 8459782"/>
              <a:gd name="connsiteY18" fmla="*/ 777753 h 3822856"/>
              <a:gd name="connsiteX19" fmla="*/ 700277 w 8459782"/>
              <a:gd name="connsiteY19" fmla="*/ 309921 h 3822856"/>
              <a:gd name="connsiteX20" fmla="*/ 30426 w 8459782"/>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529663 w 8534256"/>
              <a:gd name="connsiteY4" fmla="*/ 2245046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2380267 w 8534256"/>
              <a:gd name="connsiteY5" fmla="*/ 2351372 h 3822856"/>
              <a:gd name="connsiteX6" fmla="*/ 3060751 w 8534256"/>
              <a:gd name="connsiteY6" fmla="*/ 2415167 h 3822856"/>
              <a:gd name="connsiteX7" fmla="*/ 4315393 w 8534256"/>
              <a:gd name="connsiteY7" fmla="*/ 2457698 h 3822856"/>
              <a:gd name="connsiteX8" fmla="*/ 5282956 w 8534256"/>
              <a:gd name="connsiteY8" fmla="*/ 2861735 h 3822856"/>
              <a:gd name="connsiteX9" fmla="*/ 5814584 w 8534256"/>
              <a:gd name="connsiteY9" fmla="*/ 3531586 h 3822856"/>
              <a:gd name="connsiteX10" fmla="*/ 5995337 w 8534256"/>
              <a:gd name="connsiteY10" fmla="*/ 3818665 h 3822856"/>
              <a:gd name="connsiteX11" fmla="*/ 7090491 w 8534256"/>
              <a:gd name="connsiteY11" fmla="*/ 3680442 h 3822856"/>
              <a:gd name="connsiteX12" fmla="*/ 8089951 w 8534256"/>
              <a:gd name="connsiteY12" fmla="*/ 3382730 h 3822856"/>
              <a:gd name="connsiteX13" fmla="*/ 8493988 w 8534256"/>
              <a:gd name="connsiteY13" fmla="*/ 3201977 h 3822856"/>
              <a:gd name="connsiteX14" fmla="*/ 8462091 w 8534256"/>
              <a:gd name="connsiteY14" fmla="*/ 1798479 h 3822856"/>
              <a:gd name="connsiteX15" fmla="*/ 7983626 w 8534256"/>
              <a:gd name="connsiteY15" fmla="*/ 1798479 h 3822856"/>
              <a:gd name="connsiteX16" fmla="*/ 7249979 w 8534256"/>
              <a:gd name="connsiteY16" fmla="*/ 1841009 h 3822856"/>
              <a:gd name="connsiteX17" fmla="*/ 6899105 w 8534256"/>
              <a:gd name="connsiteY17" fmla="*/ 1787846 h 3822856"/>
              <a:gd name="connsiteX18" fmla="*/ 4857654 w 8534256"/>
              <a:gd name="connsiteY18" fmla="*/ 1330646 h 3822856"/>
              <a:gd name="connsiteX19" fmla="*/ 2741774 w 8534256"/>
              <a:gd name="connsiteY19" fmla="*/ 777753 h 3822856"/>
              <a:gd name="connsiteX20" fmla="*/ 774751 w 8534256"/>
              <a:gd name="connsiteY20" fmla="*/ 309921 h 3822856"/>
              <a:gd name="connsiteX21" fmla="*/ 104900 w 8534256"/>
              <a:gd name="connsiteY21" fmla="*/ 1577 h 3822856"/>
              <a:gd name="connsiteX0" fmla="*/ 104900 w 8534256"/>
              <a:gd name="connsiteY0" fmla="*/ 1577 h 3864379"/>
              <a:gd name="connsiteX1" fmla="*/ 179328 w 8534256"/>
              <a:gd name="connsiteY1" fmla="*/ 437512 h 3864379"/>
              <a:gd name="connsiteX2" fmla="*/ 94268 w 8534256"/>
              <a:gd name="connsiteY2" fmla="*/ 1320014 h 3864379"/>
              <a:gd name="connsiteX3" fmla="*/ 1635988 w 8534256"/>
              <a:gd name="connsiteY3" fmla="*/ 1341279 h 3864379"/>
              <a:gd name="connsiteX4" fmla="*/ 1625356 w 8534256"/>
              <a:gd name="connsiteY4" fmla="*/ 2276944 h 3864379"/>
              <a:gd name="connsiteX5" fmla="*/ 2380267 w 8534256"/>
              <a:gd name="connsiteY5" fmla="*/ 2351372 h 3864379"/>
              <a:gd name="connsiteX6" fmla="*/ 3060751 w 8534256"/>
              <a:gd name="connsiteY6" fmla="*/ 2415167 h 3864379"/>
              <a:gd name="connsiteX7" fmla="*/ 4315393 w 8534256"/>
              <a:gd name="connsiteY7" fmla="*/ 2457698 h 3864379"/>
              <a:gd name="connsiteX8" fmla="*/ 5282956 w 8534256"/>
              <a:gd name="connsiteY8" fmla="*/ 2861735 h 3864379"/>
              <a:gd name="connsiteX9" fmla="*/ 5814584 w 8534256"/>
              <a:gd name="connsiteY9" fmla="*/ 3531586 h 3864379"/>
              <a:gd name="connsiteX10" fmla="*/ 6005970 w 8534256"/>
              <a:gd name="connsiteY10" fmla="*/ 3861195 h 3864379"/>
              <a:gd name="connsiteX11" fmla="*/ 7090491 w 8534256"/>
              <a:gd name="connsiteY11" fmla="*/ 3680442 h 3864379"/>
              <a:gd name="connsiteX12" fmla="*/ 8089951 w 8534256"/>
              <a:gd name="connsiteY12" fmla="*/ 3382730 h 3864379"/>
              <a:gd name="connsiteX13" fmla="*/ 8493988 w 8534256"/>
              <a:gd name="connsiteY13" fmla="*/ 3201977 h 3864379"/>
              <a:gd name="connsiteX14" fmla="*/ 8462091 w 8534256"/>
              <a:gd name="connsiteY14" fmla="*/ 1798479 h 3864379"/>
              <a:gd name="connsiteX15" fmla="*/ 7983626 w 8534256"/>
              <a:gd name="connsiteY15" fmla="*/ 1798479 h 3864379"/>
              <a:gd name="connsiteX16" fmla="*/ 7249979 w 8534256"/>
              <a:gd name="connsiteY16" fmla="*/ 1841009 h 3864379"/>
              <a:gd name="connsiteX17" fmla="*/ 6899105 w 8534256"/>
              <a:gd name="connsiteY17" fmla="*/ 1787846 h 3864379"/>
              <a:gd name="connsiteX18" fmla="*/ 4857654 w 8534256"/>
              <a:gd name="connsiteY18" fmla="*/ 1330646 h 3864379"/>
              <a:gd name="connsiteX19" fmla="*/ 2741774 w 8534256"/>
              <a:gd name="connsiteY19" fmla="*/ 777753 h 3864379"/>
              <a:gd name="connsiteX20" fmla="*/ 774751 w 8534256"/>
              <a:gd name="connsiteY20" fmla="*/ 309921 h 3864379"/>
              <a:gd name="connsiteX21" fmla="*/ 104900 w 8534256"/>
              <a:gd name="connsiteY21" fmla="*/ 1577 h 3864379"/>
              <a:gd name="connsiteX0" fmla="*/ 104900 w 8534256"/>
              <a:gd name="connsiteY0" fmla="*/ 1577 h 3863414"/>
              <a:gd name="connsiteX1" fmla="*/ 179328 w 8534256"/>
              <a:gd name="connsiteY1" fmla="*/ 437512 h 3863414"/>
              <a:gd name="connsiteX2" fmla="*/ 94268 w 8534256"/>
              <a:gd name="connsiteY2" fmla="*/ 1320014 h 3863414"/>
              <a:gd name="connsiteX3" fmla="*/ 1635988 w 8534256"/>
              <a:gd name="connsiteY3" fmla="*/ 1341279 h 3863414"/>
              <a:gd name="connsiteX4" fmla="*/ 1625356 w 8534256"/>
              <a:gd name="connsiteY4" fmla="*/ 2276944 h 3863414"/>
              <a:gd name="connsiteX5" fmla="*/ 2380267 w 8534256"/>
              <a:gd name="connsiteY5" fmla="*/ 2351372 h 3863414"/>
              <a:gd name="connsiteX6" fmla="*/ 3060751 w 8534256"/>
              <a:gd name="connsiteY6" fmla="*/ 2415167 h 3863414"/>
              <a:gd name="connsiteX7" fmla="*/ 4315393 w 8534256"/>
              <a:gd name="connsiteY7" fmla="*/ 2457698 h 3863414"/>
              <a:gd name="connsiteX8" fmla="*/ 5282956 w 8534256"/>
              <a:gd name="connsiteY8" fmla="*/ 2861735 h 3863414"/>
              <a:gd name="connsiteX9" fmla="*/ 5814584 w 8534256"/>
              <a:gd name="connsiteY9" fmla="*/ 3531586 h 3863414"/>
              <a:gd name="connsiteX10" fmla="*/ 6005970 w 8534256"/>
              <a:gd name="connsiteY10" fmla="*/ 3861195 h 3863414"/>
              <a:gd name="connsiteX11" fmla="*/ 8089951 w 8534256"/>
              <a:gd name="connsiteY11" fmla="*/ 3382730 h 3863414"/>
              <a:gd name="connsiteX12" fmla="*/ 8493988 w 8534256"/>
              <a:gd name="connsiteY12" fmla="*/ 3201977 h 3863414"/>
              <a:gd name="connsiteX13" fmla="*/ 8462091 w 8534256"/>
              <a:gd name="connsiteY13" fmla="*/ 1798479 h 3863414"/>
              <a:gd name="connsiteX14" fmla="*/ 7983626 w 8534256"/>
              <a:gd name="connsiteY14" fmla="*/ 1798479 h 3863414"/>
              <a:gd name="connsiteX15" fmla="*/ 7249979 w 8534256"/>
              <a:gd name="connsiteY15" fmla="*/ 1841009 h 3863414"/>
              <a:gd name="connsiteX16" fmla="*/ 6899105 w 8534256"/>
              <a:gd name="connsiteY16" fmla="*/ 1787846 h 3863414"/>
              <a:gd name="connsiteX17" fmla="*/ 4857654 w 8534256"/>
              <a:gd name="connsiteY17" fmla="*/ 1330646 h 3863414"/>
              <a:gd name="connsiteX18" fmla="*/ 2741774 w 8534256"/>
              <a:gd name="connsiteY18" fmla="*/ 777753 h 3863414"/>
              <a:gd name="connsiteX19" fmla="*/ 774751 w 8534256"/>
              <a:gd name="connsiteY19" fmla="*/ 309921 h 3863414"/>
              <a:gd name="connsiteX20" fmla="*/ 104900 w 8534256"/>
              <a:gd name="connsiteY20" fmla="*/ 1577 h 3863414"/>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94586 w 8523942"/>
              <a:gd name="connsiteY0" fmla="*/ 1577 h 3861195"/>
              <a:gd name="connsiteX1" fmla="*/ 169014 w 8523942"/>
              <a:gd name="connsiteY1" fmla="*/ 437512 h 3861195"/>
              <a:gd name="connsiteX2" fmla="*/ 200911 w 8523942"/>
              <a:gd name="connsiteY2" fmla="*/ 979773 h 3861195"/>
              <a:gd name="connsiteX3" fmla="*/ 83954 w 8523942"/>
              <a:gd name="connsiteY3" fmla="*/ 1320014 h 3861195"/>
              <a:gd name="connsiteX4" fmla="*/ 1625674 w 8523942"/>
              <a:gd name="connsiteY4" fmla="*/ 1341279 h 3861195"/>
              <a:gd name="connsiteX5" fmla="*/ 1615042 w 8523942"/>
              <a:gd name="connsiteY5" fmla="*/ 2276944 h 3861195"/>
              <a:gd name="connsiteX6" fmla="*/ 2369953 w 8523942"/>
              <a:gd name="connsiteY6" fmla="*/ 2351372 h 3861195"/>
              <a:gd name="connsiteX7" fmla="*/ 3050437 w 8523942"/>
              <a:gd name="connsiteY7" fmla="*/ 2415167 h 3861195"/>
              <a:gd name="connsiteX8" fmla="*/ 4305079 w 8523942"/>
              <a:gd name="connsiteY8" fmla="*/ 2457698 h 3861195"/>
              <a:gd name="connsiteX9" fmla="*/ 5272642 w 8523942"/>
              <a:gd name="connsiteY9" fmla="*/ 2861735 h 3861195"/>
              <a:gd name="connsiteX10" fmla="*/ 5804270 w 8523942"/>
              <a:gd name="connsiteY10" fmla="*/ 3531586 h 3861195"/>
              <a:gd name="connsiteX11" fmla="*/ 5995656 w 8523942"/>
              <a:gd name="connsiteY11" fmla="*/ 3861195 h 3861195"/>
              <a:gd name="connsiteX12" fmla="*/ 8079637 w 8523942"/>
              <a:gd name="connsiteY12" fmla="*/ 3382730 h 3861195"/>
              <a:gd name="connsiteX13" fmla="*/ 8483674 w 8523942"/>
              <a:gd name="connsiteY13" fmla="*/ 3201977 h 3861195"/>
              <a:gd name="connsiteX14" fmla="*/ 8451777 w 8523942"/>
              <a:gd name="connsiteY14" fmla="*/ 1798479 h 3861195"/>
              <a:gd name="connsiteX15" fmla="*/ 7973312 w 8523942"/>
              <a:gd name="connsiteY15" fmla="*/ 1798479 h 3861195"/>
              <a:gd name="connsiteX16" fmla="*/ 7239665 w 8523942"/>
              <a:gd name="connsiteY16" fmla="*/ 1841009 h 3861195"/>
              <a:gd name="connsiteX17" fmla="*/ 6888791 w 8523942"/>
              <a:gd name="connsiteY17" fmla="*/ 1787846 h 3861195"/>
              <a:gd name="connsiteX18" fmla="*/ 4847340 w 8523942"/>
              <a:gd name="connsiteY18" fmla="*/ 1330646 h 3861195"/>
              <a:gd name="connsiteX19" fmla="*/ 2731460 w 8523942"/>
              <a:gd name="connsiteY19" fmla="*/ 777753 h 3861195"/>
              <a:gd name="connsiteX20" fmla="*/ 764437 w 8523942"/>
              <a:gd name="connsiteY20" fmla="*/ 309921 h 3861195"/>
              <a:gd name="connsiteX21" fmla="*/ 94586 w 852394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308163 w 8421884"/>
              <a:gd name="connsiteY6" fmla="*/ 235137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21884" h="3861195">
                <a:moveTo>
                  <a:pt x="32796" y="1577"/>
                </a:moveTo>
                <a:cubicBezTo>
                  <a:pt x="-66441" y="22842"/>
                  <a:pt x="89503" y="274479"/>
                  <a:pt x="107224" y="437512"/>
                </a:cubicBezTo>
                <a:cubicBezTo>
                  <a:pt x="124945" y="600545"/>
                  <a:pt x="153298" y="832689"/>
                  <a:pt x="139121" y="979773"/>
                </a:cubicBezTo>
                <a:lnTo>
                  <a:pt x="22164" y="1320014"/>
                </a:lnTo>
                <a:lnTo>
                  <a:pt x="1563884" y="1341279"/>
                </a:lnTo>
                <a:lnTo>
                  <a:pt x="1553252" y="2276944"/>
                </a:lnTo>
                <a:lnTo>
                  <a:pt x="2308163" y="2351372"/>
                </a:lnTo>
                <a:cubicBezTo>
                  <a:pt x="2547395" y="2374409"/>
                  <a:pt x="2687391" y="2349599"/>
                  <a:pt x="3009912" y="2372636"/>
                </a:cubicBezTo>
                <a:cubicBezTo>
                  <a:pt x="3332433" y="2395673"/>
                  <a:pt x="3876466" y="2408080"/>
                  <a:pt x="4243289" y="2489596"/>
                </a:cubicBezTo>
                <a:cubicBezTo>
                  <a:pt x="4610112" y="2571112"/>
                  <a:pt x="4960987" y="2688070"/>
                  <a:pt x="5210852" y="2861735"/>
                </a:cubicBezTo>
                <a:cubicBezTo>
                  <a:pt x="5460717" y="3035400"/>
                  <a:pt x="5621978" y="3365009"/>
                  <a:pt x="5742480" y="3531586"/>
                </a:cubicBezTo>
                <a:lnTo>
                  <a:pt x="5933866" y="3861195"/>
                </a:lnTo>
                <a:lnTo>
                  <a:pt x="8017847" y="3382730"/>
                </a:lnTo>
                <a:lnTo>
                  <a:pt x="8421884" y="3201977"/>
                </a:lnTo>
                <a:lnTo>
                  <a:pt x="8389987" y="1798479"/>
                </a:lnTo>
                <a:lnTo>
                  <a:pt x="7911522" y="1798479"/>
                </a:lnTo>
                <a:cubicBezTo>
                  <a:pt x="7709503" y="1805567"/>
                  <a:pt x="7358628" y="1842781"/>
                  <a:pt x="7177875" y="1841009"/>
                </a:cubicBezTo>
                <a:cubicBezTo>
                  <a:pt x="6997122" y="1839237"/>
                  <a:pt x="7225722" y="1872906"/>
                  <a:pt x="6827001" y="1787846"/>
                </a:cubicBezTo>
                <a:cubicBezTo>
                  <a:pt x="6428280" y="1702786"/>
                  <a:pt x="5478438" y="1498995"/>
                  <a:pt x="4785550" y="1330646"/>
                </a:cubicBezTo>
                <a:cubicBezTo>
                  <a:pt x="4092662" y="1162297"/>
                  <a:pt x="3350154" y="947874"/>
                  <a:pt x="2669670" y="777753"/>
                </a:cubicBezTo>
                <a:cubicBezTo>
                  <a:pt x="1989186" y="607632"/>
                  <a:pt x="1142126" y="441056"/>
                  <a:pt x="702647" y="309921"/>
                </a:cubicBezTo>
                <a:cubicBezTo>
                  <a:pt x="263168" y="178786"/>
                  <a:pt x="132033" y="-19688"/>
                  <a:pt x="32796" y="1577"/>
                </a:cubicBezTo>
                <a:close/>
              </a:path>
            </a:pathLst>
          </a:custGeom>
          <a:pattFill prst="solidDmnd">
            <a:fgClr>
              <a:schemeClr val="accent6">
                <a:lumMod val="75000"/>
              </a:schemeClr>
            </a:fgClr>
            <a:bgClr>
              <a:schemeClr val="accent6">
                <a:lumMod val="20000"/>
                <a:lumOff val="80000"/>
              </a:schemeClr>
            </a:bgClr>
          </a:patt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AAF8F668-989E-4A0C-BC74-663B2A45F857}"/>
              </a:ext>
            </a:extLst>
          </p:cNvPr>
          <p:cNvSpPr/>
          <p:nvPr/>
        </p:nvSpPr>
        <p:spPr>
          <a:xfrm>
            <a:off x="18148306" y="438478"/>
            <a:ext cx="3269815" cy="2734293"/>
          </a:xfrm>
          <a:custGeom>
            <a:avLst/>
            <a:gdLst>
              <a:gd name="connsiteX0" fmla="*/ 364283 w 3269815"/>
              <a:gd name="connsiteY0" fmla="*/ 42785 h 2734293"/>
              <a:gd name="connsiteX1" fmla="*/ 75526 w 3269815"/>
              <a:gd name="connsiteY1" fmla="*/ 620301 h 2734293"/>
              <a:gd name="connsiteX2" fmla="*/ 27399 w 3269815"/>
              <a:gd name="connsiteY2" fmla="*/ 1406364 h 2734293"/>
              <a:gd name="connsiteX3" fmla="*/ 444494 w 3269815"/>
              <a:gd name="connsiteY3" fmla="*/ 2080133 h 2734293"/>
              <a:gd name="connsiteX4" fmla="*/ 1519315 w 3269815"/>
              <a:gd name="connsiteY4" fmla="*/ 2689733 h 2734293"/>
              <a:gd name="connsiteX5" fmla="*/ 2401631 w 3269815"/>
              <a:gd name="connsiteY5" fmla="*/ 2673690 h 2734293"/>
              <a:gd name="connsiteX6" fmla="*/ 3203736 w 3269815"/>
              <a:gd name="connsiteY6" fmla="*/ 2561396 h 2734293"/>
              <a:gd name="connsiteX7" fmla="*/ 3155610 w 3269815"/>
              <a:gd name="connsiteY7" fmla="*/ 2384933 h 2734293"/>
              <a:gd name="connsiteX8" fmla="*/ 2610178 w 3269815"/>
              <a:gd name="connsiteY8" fmla="*/ 2384933 h 2734293"/>
              <a:gd name="connsiteX9" fmla="*/ 1679736 w 3269815"/>
              <a:gd name="connsiteY9" fmla="*/ 2384933 h 2734293"/>
              <a:gd name="connsiteX10" fmla="*/ 829505 w 3269815"/>
              <a:gd name="connsiteY10" fmla="*/ 1598869 h 2734293"/>
              <a:gd name="connsiteX11" fmla="*/ 685126 w 3269815"/>
              <a:gd name="connsiteY11" fmla="*/ 780722 h 2734293"/>
              <a:gd name="connsiteX12" fmla="*/ 604915 w 3269815"/>
              <a:gd name="connsiteY12" fmla="*/ 203206 h 2734293"/>
              <a:gd name="connsiteX13" fmla="*/ 588873 w 3269815"/>
              <a:gd name="connsiteY13" fmla="*/ 58827 h 2734293"/>
              <a:gd name="connsiteX14" fmla="*/ 364283 w 3269815"/>
              <a:gd name="connsiteY14" fmla="*/ 42785 h 27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69815" h="2734293">
                <a:moveTo>
                  <a:pt x="364283" y="42785"/>
                </a:moveTo>
                <a:cubicBezTo>
                  <a:pt x="278725" y="136364"/>
                  <a:pt x="131673" y="393038"/>
                  <a:pt x="75526" y="620301"/>
                </a:cubicBezTo>
                <a:cubicBezTo>
                  <a:pt x="19379" y="847564"/>
                  <a:pt x="-34096" y="1163059"/>
                  <a:pt x="27399" y="1406364"/>
                </a:cubicBezTo>
                <a:cubicBezTo>
                  <a:pt x="88894" y="1649669"/>
                  <a:pt x="195841" y="1866238"/>
                  <a:pt x="444494" y="2080133"/>
                </a:cubicBezTo>
                <a:cubicBezTo>
                  <a:pt x="693147" y="2294028"/>
                  <a:pt x="1193126" y="2590807"/>
                  <a:pt x="1519315" y="2689733"/>
                </a:cubicBezTo>
                <a:cubicBezTo>
                  <a:pt x="1845504" y="2788659"/>
                  <a:pt x="2120894" y="2695079"/>
                  <a:pt x="2401631" y="2673690"/>
                </a:cubicBezTo>
                <a:cubicBezTo>
                  <a:pt x="2682368" y="2652301"/>
                  <a:pt x="3078073" y="2609522"/>
                  <a:pt x="3203736" y="2561396"/>
                </a:cubicBezTo>
                <a:cubicBezTo>
                  <a:pt x="3329399" y="2513270"/>
                  <a:pt x="3254536" y="2414343"/>
                  <a:pt x="3155610" y="2384933"/>
                </a:cubicBezTo>
                <a:cubicBezTo>
                  <a:pt x="3056684" y="2355523"/>
                  <a:pt x="2610178" y="2384933"/>
                  <a:pt x="2610178" y="2384933"/>
                </a:cubicBezTo>
                <a:cubicBezTo>
                  <a:pt x="2364199" y="2384933"/>
                  <a:pt x="1976515" y="2515944"/>
                  <a:pt x="1679736" y="2384933"/>
                </a:cubicBezTo>
                <a:cubicBezTo>
                  <a:pt x="1382957" y="2253922"/>
                  <a:pt x="995273" y="1866238"/>
                  <a:pt x="829505" y="1598869"/>
                </a:cubicBezTo>
                <a:cubicBezTo>
                  <a:pt x="663737" y="1331500"/>
                  <a:pt x="722558" y="1013332"/>
                  <a:pt x="685126" y="780722"/>
                </a:cubicBezTo>
                <a:cubicBezTo>
                  <a:pt x="647694" y="548112"/>
                  <a:pt x="620957" y="323522"/>
                  <a:pt x="604915" y="203206"/>
                </a:cubicBezTo>
                <a:cubicBezTo>
                  <a:pt x="588873" y="82890"/>
                  <a:pt x="628978" y="82890"/>
                  <a:pt x="588873" y="58827"/>
                </a:cubicBezTo>
                <a:cubicBezTo>
                  <a:pt x="548768" y="34764"/>
                  <a:pt x="449841" y="-50794"/>
                  <a:pt x="364283" y="42785"/>
                </a:cubicBezTo>
                <a:close/>
              </a:path>
            </a:pathLst>
          </a:custGeom>
          <a:solidFill>
            <a:srgbClr val="548235">
              <a:alpha val="69804"/>
            </a:srgbClr>
          </a:solidFill>
          <a:ln w="762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C34AE9E2-2CA5-45BA-B994-EAA2DA2EB031}"/>
              </a:ext>
            </a:extLst>
          </p:cNvPr>
          <p:cNvSpPr/>
          <p:nvPr/>
        </p:nvSpPr>
        <p:spPr>
          <a:xfrm>
            <a:off x="14951576" y="884039"/>
            <a:ext cx="3128246" cy="5067581"/>
          </a:xfrm>
          <a:custGeom>
            <a:avLst/>
            <a:gdLst>
              <a:gd name="connsiteX0" fmla="*/ 1430318 w 3099066"/>
              <a:gd name="connsiteY0" fmla="*/ 59453 h 4974542"/>
              <a:gd name="connsiteX1" fmla="*/ 1430318 w 3099066"/>
              <a:gd name="connsiteY1" fmla="*/ 139663 h 4974542"/>
              <a:gd name="connsiteX2" fmla="*/ 2570 w 3099066"/>
              <a:gd name="connsiteY2" fmla="*/ 1423032 h 4974542"/>
              <a:gd name="connsiteX3" fmla="*/ 1831370 w 3099066"/>
              <a:gd name="connsiteY3" fmla="*/ 3717053 h 4974542"/>
              <a:gd name="connsiteX4" fmla="*/ 2569307 w 3099066"/>
              <a:gd name="connsiteY4" fmla="*/ 4968337 h 4974542"/>
              <a:gd name="connsiteX5" fmla="*/ 3098697 w 3099066"/>
              <a:gd name="connsiteY5" fmla="*/ 4182274 h 4974542"/>
              <a:gd name="connsiteX6" fmla="*/ 2649518 w 3099066"/>
              <a:gd name="connsiteY6" fmla="*/ 3813305 h 4974542"/>
              <a:gd name="connsiteX7" fmla="*/ 2440970 w 3099066"/>
              <a:gd name="connsiteY7" fmla="*/ 3059327 h 4974542"/>
              <a:gd name="connsiteX8" fmla="*/ 2457012 w 3099066"/>
              <a:gd name="connsiteY8" fmla="*/ 2257221 h 4974542"/>
              <a:gd name="connsiteX9" fmla="*/ 2248465 w 3099066"/>
              <a:gd name="connsiteY9" fmla="*/ 1262611 h 4974542"/>
              <a:gd name="connsiteX10" fmla="*/ 1991791 w 3099066"/>
              <a:gd name="connsiteY10" fmla="*/ 364253 h 4974542"/>
              <a:gd name="connsiteX11" fmla="*/ 1430318 w 3099066"/>
              <a:gd name="connsiteY11" fmla="*/ 59453 h 4974542"/>
              <a:gd name="connsiteX0" fmla="*/ 1991988 w 3099263"/>
              <a:gd name="connsiteY0" fmla="*/ 290405 h 4900694"/>
              <a:gd name="connsiteX1" fmla="*/ 1430515 w 3099263"/>
              <a:gd name="connsiteY1" fmla="*/ 65815 h 4900694"/>
              <a:gd name="connsiteX2" fmla="*/ 2767 w 3099263"/>
              <a:gd name="connsiteY2" fmla="*/ 1349184 h 4900694"/>
              <a:gd name="connsiteX3" fmla="*/ 1831567 w 3099263"/>
              <a:gd name="connsiteY3" fmla="*/ 3643205 h 4900694"/>
              <a:gd name="connsiteX4" fmla="*/ 2569504 w 3099263"/>
              <a:gd name="connsiteY4" fmla="*/ 4894489 h 4900694"/>
              <a:gd name="connsiteX5" fmla="*/ 3098894 w 3099263"/>
              <a:gd name="connsiteY5" fmla="*/ 4108426 h 4900694"/>
              <a:gd name="connsiteX6" fmla="*/ 2649715 w 3099263"/>
              <a:gd name="connsiteY6" fmla="*/ 3739457 h 4900694"/>
              <a:gd name="connsiteX7" fmla="*/ 2441167 w 3099263"/>
              <a:gd name="connsiteY7" fmla="*/ 2985479 h 4900694"/>
              <a:gd name="connsiteX8" fmla="*/ 2457209 w 3099263"/>
              <a:gd name="connsiteY8" fmla="*/ 2183373 h 4900694"/>
              <a:gd name="connsiteX9" fmla="*/ 2248662 w 3099263"/>
              <a:gd name="connsiteY9" fmla="*/ 1188763 h 4900694"/>
              <a:gd name="connsiteX10" fmla="*/ 1991988 w 3099263"/>
              <a:gd name="connsiteY10" fmla="*/ 290405 h 4900694"/>
              <a:gd name="connsiteX0" fmla="*/ 1989517 w 3096792"/>
              <a:gd name="connsiteY0" fmla="*/ 391271 h 5001560"/>
              <a:gd name="connsiteX1" fmla="*/ 1688394 w 3096792"/>
              <a:gd name="connsiteY1" fmla="*/ 52381 h 5001560"/>
              <a:gd name="connsiteX2" fmla="*/ 296 w 3096792"/>
              <a:gd name="connsiteY2" fmla="*/ 1450050 h 5001560"/>
              <a:gd name="connsiteX3" fmla="*/ 1829096 w 3096792"/>
              <a:gd name="connsiteY3" fmla="*/ 3744071 h 5001560"/>
              <a:gd name="connsiteX4" fmla="*/ 2567033 w 3096792"/>
              <a:gd name="connsiteY4" fmla="*/ 4995355 h 5001560"/>
              <a:gd name="connsiteX5" fmla="*/ 3096423 w 3096792"/>
              <a:gd name="connsiteY5" fmla="*/ 4209292 h 5001560"/>
              <a:gd name="connsiteX6" fmla="*/ 2647244 w 3096792"/>
              <a:gd name="connsiteY6" fmla="*/ 3840323 h 5001560"/>
              <a:gd name="connsiteX7" fmla="*/ 2438696 w 3096792"/>
              <a:gd name="connsiteY7" fmla="*/ 3086345 h 5001560"/>
              <a:gd name="connsiteX8" fmla="*/ 2454738 w 3096792"/>
              <a:gd name="connsiteY8" fmla="*/ 2284239 h 5001560"/>
              <a:gd name="connsiteX9" fmla="*/ 2246191 w 3096792"/>
              <a:gd name="connsiteY9" fmla="*/ 1289629 h 5001560"/>
              <a:gd name="connsiteX10" fmla="*/ 1989517 w 3096792"/>
              <a:gd name="connsiteY10" fmla="*/ 391271 h 5001560"/>
              <a:gd name="connsiteX0" fmla="*/ 2122871 w 3096796"/>
              <a:gd name="connsiteY0" fmla="*/ 533820 h 4979009"/>
              <a:gd name="connsiteX1" fmla="*/ 1688398 w 3096796"/>
              <a:gd name="connsiteY1" fmla="*/ 29830 h 4979009"/>
              <a:gd name="connsiteX2" fmla="*/ 300 w 3096796"/>
              <a:gd name="connsiteY2" fmla="*/ 1427499 h 4979009"/>
              <a:gd name="connsiteX3" fmla="*/ 1829100 w 3096796"/>
              <a:gd name="connsiteY3" fmla="*/ 3721520 h 4979009"/>
              <a:gd name="connsiteX4" fmla="*/ 2567037 w 3096796"/>
              <a:gd name="connsiteY4" fmla="*/ 4972804 h 4979009"/>
              <a:gd name="connsiteX5" fmla="*/ 3096427 w 3096796"/>
              <a:gd name="connsiteY5" fmla="*/ 4186741 h 4979009"/>
              <a:gd name="connsiteX6" fmla="*/ 2647248 w 3096796"/>
              <a:gd name="connsiteY6" fmla="*/ 3817772 h 4979009"/>
              <a:gd name="connsiteX7" fmla="*/ 2438700 w 3096796"/>
              <a:gd name="connsiteY7" fmla="*/ 3063794 h 4979009"/>
              <a:gd name="connsiteX8" fmla="*/ 2454742 w 3096796"/>
              <a:gd name="connsiteY8" fmla="*/ 2261688 h 4979009"/>
              <a:gd name="connsiteX9" fmla="*/ 2246195 w 3096796"/>
              <a:gd name="connsiteY9" fmla="*/ 1267078 h 4979009"/>
              <a:gd name="connsiteX10" fmla="*/ 2122871 w 3096796"/>
              <a:gd name="connsiteY10" fmla="*/ 533820 h 4979009"/>
              <a:gd name="connsiteX0" fmla="*/ 2122871 w 3096796"/>
              <a:gd name="connsiteY0" fmla="*/ 533820 h 4979009"/>
              <a:gd name="connsiteX1" fmla="*/ 1688398 w 3096796"/>
              <a:gd name="connsiteY1" fmla="*/ 29830 h 4979009"/>
              <a:gd name="connsiteX2" fmla="*/ 300 w 3096796"/>
              <a:gd name="connsiteY2" fmla="*/ 1427499 h 4979009"/>
              <a:gd name="connsiteX3" fmla="*/ 1829100 w 3096796"/>
              <a:gd name="connsiteY3" fmla="*/ 3721520 h 4979009"/>
              <a:gd name="connsiteX4" fmla="*/ 2567037 w 3096796"/>
              <a:gd name="connsiteY4" fmla="*/ 4972804 h 4979009"/>
              <a:gd name="connsiteX5" fmla="*/ 3096427 w 3096796"/>
              <a:gd name="connsiteY5" fmla="*/ 4186741 h 4979009"/>
              <a:gd name="connsiteX6" fmla="*/ 2647248 w 3096796"/>
              <a:gd name="connsiteY6" fmla="*/ 3817772 h 4979009"/>
              <a:gd name="connsiteX7" fmla="*/ 2438700 w 3096796"/>
              <a:gd name="connsiteY7" fmla="*/ 3063794 h 4979009"/>
              <a:gd name="connsiteX8" fmla="*/ 2454742 w 3096796"/>
              <a:gd name="connsiteY8" fmla="*/ 2261688 h 4979009"/>
              <a:gd name="connsiteX9" fmla="*/ 2303345 w 3096796"/>
              <a:gd name="connsiteY9" fmla="*/ 1267078 h 4979009"/>
              <a:gd name="connsiteX10" fmla="*/ 2122871 w 3096796"/>
              <a:gd name="connsiteY10" fmla="*/ 533820 h 4979009"/>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2153"/>
              <a:gd name="connsiteX1" fmla="*/ 1720142 w 3128540"/>
              <a:gd name="connsiteY1" fmla="*/ 29179 h 4972153"/>
              <a:gd name="connsiteX2" fmla="*/ 294 w 3128540"/>
              <a:gd name="connsiteY2" fmla="*/ 1414148 h 4972153"/>
              <a:gd name="connsiteX3" fmla="*/ 1860844 w 3128540"/>
              <a:gd name="connsiteY3" fmla="*/ 3720869 h 4972153"/>
              <a:gd name="connsiteX4" fmla="*/ 2598781 w 3128540"/>
              <a:gd name="connsiteY4" fmla="*/ 4972153 h 4972153"/>
              <a:gd name="connsiteX5" fmla="*/ 3128171 w 3128540"/>
              <a:gd name="connsiteY5" fmla="*/ 4186090 h 4972153"/>
              <a:gd name="connsiteX6" fmla="*/ 2678992 w 3128540"/>
              <a:gd name="connsiteY6" fmla="*/ 3817121 h 4972153"/>
              <a:gd name="connsiteX7" fmla="*/ 2470444 w 3128540"/>
              <a:gd name="connsiteY7" fmla="*/ 3063143 h 4972153"/>
              <a:gd name="connsiteX8" fmla="*/ 2486486 w 3128540"/>
              <a:gd name="connsiteY8" fmla="*/ 2261037 h 4972153"/>
              <a:gd name="connsiteX9" fmla="*/ 2335089 w 3128540"/>
              <a:gd name="connsiteY9" fmla="*/ 1266427 h 4972153"/>
              <a:gd name="connsiteX10" fmla="*/ 2154615 w 3128540"/>
              <a:gd name="connsiteY10" fmla="*/ 533169 h 4972153"/>
              <a:gd name="connsiteX0" fmla="*/ 2155241 w 3129166"/>
              <a:gd name="connsiteY0" fmla="*/ 612530 h 5051514"/>
              <a:gd name="connsiteX1" fmla="*/ 1619168 w 3129166"/>
              <a:gd name="connsiteY1" fmla="*/ 25990 h 5051514"/>
              <a:gd name="connsiteX2" fmla="*/ 920 w 3129166"/>
              <a:gd name="connsiteY2" fmla="*/ 1493509 h 5051514"/>
              <a:gd name="connsiteX3" fmla="*/ 1861470 w 3129166"/>
              <a:gd name="connsiteY3" fmla="*/ 3800230 h 5051514"/>
              <a:gd name="connsiteX4" fmla="*/ 2599407 w 3129166"/>
              <a:gd name="connsiteY4" fmla="*/ 5051514 h 5051514"/>
              <a:gd name="connsiteX5" fmla="*/ 3128797 w 3129166"/>
              <a:gd name="connsiteY5" fmla="*/ 4265451 h 5051514"/>
              <a:gd name="connsiteX6" fmla="*/ 2679618 w 3129166"/>
              <a:gd name="connsiteY6" fmla="*/ 3896482 h 5051514"/>
              <a:gd name="connsiteX7" fmla="*/ 2471070 w 3129166"/>
              <a:gd name="connsiteY7" fmla="*/ 3142504 h 5051514"/>
              <a:gd name="connsiteX8" fmla="*/ 2487112 w 3129166"/>
              <a:gd name="connsiteY8" fmla="*/ 2340398 h 5051514"/>
              <a:gd name="connsiteX9" fmla="*/ 2335715 w 3129166"/>
              <a:gd name="connsiteY9" fmla="*/ 1345788 h 5051514"/>
              <a:gd name="connsiteX10" fmla="*/ 2155241 w 3129166"/>
              <a:gd name="connsiteY10" fmla="*/ 612530 h 5051514"/>
              <a:gd name="connsiteX0" fmla="*/ 2155241 w 3129166"/>
              <a:gd name="connsiteY0" fmla="*/ 612530 h 5051514"/>
              <a:gd name="connsiteX1" fmla="*/ 1619168 w 3129166"/>
              <a:gd name="connsiteY1" fmla="*/ 25990 h 5051514"/>
              <a:gd name="connsiteX2" fmla="*/ 920 w 3129166"/>
              <a:gd name="connsiteY2" fmla="*/ 1493509 h 5051514"/>
              <a:gd name="connsiteX3" fmla="*/ 1861470 w 3129166"/>
              <a:gd name="connsiteY3" fmla="*/ 3800230 h 5051514"/>
              <a:gd name="connsiteX4" fmla="*/ 2599407 w 3129166"/>
              <a:gd name="connsiteY4" fmla="*/ 5051514 h 5051514"/>
              <a:gd name="connsiteX5" fmla="*/ 3128797 w 3129166"/>
              <a:gd name="connsiteY5" fmla="*/ 4265451 h 5051514"/>
              <a:gd name="connsiteX6" fmla="*/ 2679618 w 3129166"/>
              <a:gd name="connsiteY6" fmla="*/ 3896482 h 5051514"/>
              <a:gd name="connsiteX7" fmla="*/ 2471070 w 3129166"/>
              <a:gd name="connsiteY7" fmla="*/ 3142504 h 5051514"/>
              <a:gd name="connsiteX8" fmla="*/ 2487112 w 3129166"/>
              <a:gd name="connsiteY8" fmla="*/ 2340398 h 5051514"/>
              <a:gd name="connsiteX9" fmla="*/ 2335715 w 3129166"/>
              <a:gd name="connsiteY9" fmla="*/ 1345788 h 5051514"/>
              <a:gd name="connsiteX10" fmla="*/ 2155241 w 3129166"/>
              <a:gd name="connsiteY10" fmla="*/ 612530 h 5051514"/>
              <a:gd name="connsiteX0" fmla="*/ 2154321 w 3128246"/>
              <a:gd name="connsiteY0" fmla="*/ 612530 h 5051514"/>
              <a:gd name="connsiteX1" fmla="*/ 1618248 w 3128246"/>
              <a:gd name="connsiteY1" fmla="*/ 25990 h 5051514"/>
              <a:gd name="connsiteX2" fmla="*/ 0 w 3128246"/>
              <a:gd name="connsiteY2" fmla="*/ 1493509 h 5051514"/>
              <a:gd name="connsiteX3" fmla="*/ 1860550 w 3128246"/>
              <a:gd name="connsiteY3" fmla="*/ 3800230 h 5051514"/>
              <a:gd name="connsiteX4" fmla="*/ 2598487 w 3128246"/>
              <a:gd name="connsiteY4" fmla="*/ 5051514 h 5051514"/>
              <a:gd name="connsiteX5" fmla="*/ 3127877 w 3128246"/>
              <a:gd name="connsiteY5" fmla="*/ 4265451 h 5051514"/>
              <a:gd name="connsiteX6" fmla="*/ 2678698 w 3128246"/>
              <a:gd name="connsiteY6" fmla="*/ 3896482 h 5051514"/>
              <a:gd name="connsiteX7" fmla="*/ 2470150 w 3128246"/>
              <a:gd name="connsiteY7" fmla="*/ 3142504 h 5051514"/>
              <a:gd name="connsiteX8" fmla="*/ 2486192 w 3128246"/>
              <a:gd name="connsiteY8" fmla="*/ 2340398 h 5051514"/>
              <a:gd name="connsiteX9" fmla="*/ 2334795 w 3128246"/>
              <a:gd name="connsiteY9" fmla="*/ 1345788 h 5051514"/>
              <a:gd name="connsiteX10" fmla="*/ 2154321 w 3128246"/>
              <a:gd name="connsiteY10" fmla="*/ 612530 h 5051514"/>
              <a:gd name="connsiteX0" fmla="*/ 2154321 w 3128246"/>
              <a:gd name="connsiteY0" fmla="*/ 613968 h 5052952"/>
              <a:gd name="connsiteX1" fmla="*/ 1618248 w 3128246"/>
              <a:gd name="connsiteY1" fmla="*/ 27428 h 5052952"/>
              <a:gd name="connsiteX2" fmla="*/ 0 w 3128246"/>
              <a:gd name="connsiteY2" fmla="*/ 1494947 h 5052952"/>
              <a:gd name="connsiteX3" fmla="*/ 1860550 w 3128246"/>
              <a:gd name="connsiteY3" fmla="*/ 3801668 h 5052952"/>
              <a:gd name="connsiteX4" fmla="*/ 2598487 w 3128246"/>
              <a:gd name="connsiteY4" fmla="*/ 5052952 h 5052952"/>
              <a:gd name="connsiteX5" fmla="*/ 3127877 w 3128246"/>
              <a:gd name="connsiteY5" fmla="*/ 4266889 h 5052952"/>
              <a:gd name="connsiteX6" fmla="*/ 2678698 w 3128246"/>
              <a:gd name="connsiteY6" fmla="*/ 3897920 h 5052952"/>
              <a:gd name="connsiteX7" fmla="*/ 2470150 w 3128246"/>
              <a:gd name="connsiteY7" fmla="*/ 3143942 h 5052952"/>
              <a:gd name="connsiteX8" fmla="*/ 2486192 w 3128246"/>
              <a:gd name="connsiteY8" fmla="*/ 2341836 h 5052952"/>
              <a:gd name="connsiteX9" fmla="*/ 2366545 w 3128246"/>
              <a:gd name="connsiteY9" fmla="*/ 1556776 h 5052952"/>
              <a:gd name="connsiteX10" fmla="*/ 2154321 w 3128246"/>
              <a:gd name="connsiteY10" fmla="*/ 613968 h 5052952"/>
              <a:gd name="connsiteX0" fmla="*/ 2103521 w 3128246"/>
              <a:gd name="connsiteY0" fmla="*/ 501597 h 5067581"/>
              <a:gd name="connsiteX1" fmla="*/ 1618248 w 3128246"/>
              <a:gd name="connsiteY1" fmla="*/ 42057 h 5067581"/>
              <a:gd name="connsiteX2" fmla="*/ 0 w 3128246"/>
              <a:gd name="connsiteY2" fmla="*/ 1509576 h 5067581"/>
              <a:gd name="connsiteX3" fmla="*/ 1860550 w 3128246"/>
              <a:gd name="connsiteY3" fmla="*/ 3816297 h 5067581"/>
              <a:gd name="connsiteX4" fmla="*/ 2598487 w 3128246"/>
              <a:gd name="connsiteY4" fmla="*/ 5067581 h 5067581"/>
              <a:gd name="connsiteX5" fmla="*/ 3127877 w 3128246"/>
              <a:gd name="connsiteY5" fmla="*/ 4281518 h 5067581"/>
              <a:gd name="connsiteX6" fmla="*/ 2678698 w 3128246"/>
              <a:gd name="connsiteY6" fmla="*/ 3912549 h 5067581"/>
              <a:gd name="connsiteX7" fmla="*/ 2470150 w 3128246"/>
              <a:gd name="connsiteY7" fmla="*/ 3158571 h 5067581"/>
              <a:gd name="connsiteX8" fmla="*/ 2486192 w 3128246"/>
              <a:gd name="connsiteY8" fmla="*/ 2356465 h 5067581"/>
              <a:gd name="connsiteX9" fmla="*/ 2366545 w 3128246"/>
              <a:gd name="connsiteY9" fmla="*/ 1571405 h 5067581"/>
              <a:gd name="connsiteX10" fmla="*/ 2103521 w 3128246"/>
              <a:gd name="connsiteY10" fmla="*/ 501597 h 506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28246" h="5067581">
                <a:moveTo>
                  <a:pt x="2103521" y="501597"/>
                </a:moveTo>
                <a:cubicBezTo>
                  <a:pt x="1978805" y="246706"/>
                  <a:pt x="1968835" y="-125939"/>
                  <a:pt x="1618248" y="42057"/>
                </a:cubicBezTo>
                <a:cubicBezTo>
                  <a:pt x="1267661" y="210053"/>
                  <a:pt x="539416" y="1020403"/>
                  <a:pt x="0" y="1509576"/>
                </a:cubicBezTo>
                <a:lnTo>
                  <a:pt x="1860550" y="3816297"/>
                </a:lnTo>
                <a:lnTo>
                  <a:pt x="2598487" y="5067581"/>
                </a:lnTo>
                <a:lnTo>
                  <a:pt x="3127877" y="4281518"/>
                </a:lnTo>
                <a:cubicBezTo>
                  <a:pt x="3141245" y="4089013"/>
                  <a:pt x="2788319" y="4099707"/>
                  <a:pt x="2678698" y="3912549"/>
                </a:cubicBezTo>
                <a:cubicBezTo>
                  <a:pt x="2569077" y="3725391"/>
                  <a:pt x="2502234" y="3417918"/>
                  <a:pt x="2470150" y="3158571"/>
                </a:cubicBezTo>
                <a:cubicBezTo>
                  <a:pt x="2438066" y="2899224"/>
                  <a:pt x="2503460" y="2620993"/>
                  <a:pt x="2486192" y="2356465"/>
                </a:cubicBezTo>
                <a:cubicBezTo>
                  <a:pt x="2468925" y="2091937"/>
                  <a:pt x="2444082" y="1886900"/>
                  <a:pt x="2366545" y="1571405"/>
                </a:cubicBezTo>
                <a:cubicBezTo>
                  <a:pt x="2289008" y="1255910"/>
                  <a:pt x="2228237" y="756488"/>
                  <a:pt x="2103521" y="501597"/>
                </a:cubicBezTo>
                <a:close/>
              </a:path>
            </a:pathLst>
          </a:custGeom>
          <a:pattFill prst="solidDmnd">
            <a:fgClr>
              <a:schemeClr val="accent6">
                <a:lumMod val="50000"/>
              </a:schemeClr>
            </a:fgClr>
            <a:bgClr>
              <a:schemeClr val="accent6">
                <a:lumMod val="20000"/>
                <a:lumOff val="80000"/>
              </a:schemeClr>
            </a:bgClr>
          </a:patt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E7767946-6DD0-41CA-91E6-253BEFCC8AFB}"/>
              </a:ext>
            </a:extLst>
          </p:cNvPr>
          <p:cNvSpPr/>
          <p:nvPr/>
        </p:nvSpPr>
        <p:spPr>
          <a:xfrm>
            <a:off x="15988542" y="7685741"/>
            <a:ext cx="2673205" cy="2241177"/>
          </a:xfrm>
          <a:custGeom>
            <a:avLst/>
            <a:gdLst>
              <a:gd name="connsiteX0" fmla="*/ 4493 w 2673205"/>
              <a:gd name="connsiteY0" fmla="*/ 2212421 h 2302018"/>
              <a:gd name="connsiteX1" fmla="*/ 381011 w 2673205"/>
              <a:gd name="connsiteY1" fmla="*/ 1250209 h 2302018"/>
              <a:gd name="connsiteX2" fmla="*/ 954752 w 2673205"/>
              <a:gd name="connsiteY2" fmla="*/ 449362 h 2302018"/>
              <a:gd name="connsiteX3" fmla="*/ 1134046 w 2673205"/>
              <a:gd name="connsiteY3" fmla="*/ 168468 h 2302018"/>
              <a:gd name="connsiteX4" fmla="*/ 1444823 w 2673205"/>
              <a:gd name="connsiteY4" fmla="*/ 78821 h 2302018"/>
              <a:gd name="connsiteX5" fmla="*/ 2150046 w 2673205"/>
              <a:gd name="connsiteY5" fmla="*/ 19056 h 2302018"/>
              <a:gd name="connsiteX6" fmla="*/ 2120164 w 2673205"/>
              <a:gd name="connsiteY6" fmla="*/ 431433 h 2302018"/>
              <a:gd name="connsiteX7" fmla="*/ 2323364 w 2673205"/>
              <a:gd name="connsiteY7" fmla="*/ 891621 h 2302018"/>
              <a:gd name="connsiteX8" fmla="*/ 2532540 w 2673205"/>
              <a:gd name="connsiteY8" fmla="*/ 1268139 h 2302018"/>
              <a:gd name="connsiteX9" fmla="*/ 2652070 w 2673205"/>
              <a:gd name="connsiteY9" fmla="*/ 1961409 h 2302018"/>
              <a:gd name="connsiteX10" fmla="*/ 2090282 w 2673205"/>
              <a:gd name="connsiteY10" fmla="*/ 2110821 h 2302018"/>
              <a:gd name="connsiteX11" fmla="*/ 1570329 w 2673205"/>
              <a:gd name="connsiteY11" fmla="*/ 2212421 h 2302018"/>
              <a:gd name="connsiteX12" fmla="*/ 632023 w 2673205"/>
              <a:gd name="connsiteY12" fmla="*/ 2260233 h 2302018"/>
              <a:gd name="connsiteX13" fmla="*/ 4493 w 2673205"/>
              <a:gd name="connsiteY13" fmla="*/ 2212421 h 2302018"/>
              <a:gd name="connsiteX0" fmla="*/ 4493 w 2673205"/>
              <a:gd name="connsiteY0" fmla="*/ 2202658 h 2292255"/>
              <a:gd name="connsiteX1" fmla="*/ 381011 w 2673205"/>
              <a:gd name="connsiteY1" fmla="*/ 1240446 h 2292255"/>
              <a:gd name="connsiteX2" fmla="*/ 954752 w 2673205"/>
              <a:gd name="connsiteY2" fmla="*/ 439599 h 2292255"/>
              <a:gd name="connsiteX3" fmla="*/ 1134046 w 2673205"/>
              <a:gd name="connsiteY3" fmla="*/ 158705 h 2292255"/>
              <a:gd name="connsiteX4" fmla="*/ 2150046 w 2673205"/>
              <a:gd name="connsiteY4" fmla="*/ 9293 h 2292255"/>
              <a:gd name="connsiteX5" fmla="*/ 2120164 w 2673205"/>
              <a:gd name="connsiteY5" fmla="*/ 421670 h 2292255"/>
              <a:gd name="connsiteX6" fmla="*/ 2323364 w 2673205"/>
              <a:gd name="connsiteY6" fmla="*/ 881858 h 2292255"/>
              <a:gd name="connsiteX7" fmla="*/ 2532540 w 2673205"/>
              <a:gd name="connsiteY7" fmla="*/ 1258376 h 2292255"/>
              <a:gd name="connsiteX8" fmla="*/ 2652070 w 2673205"/>
              <a:gd name="connsiteY8" fmla="*/ 1951646 h 2292255"/>
              <a:gd name="connsiteX9" fmla="*/ 2090282 w 2673205"/>
              <a:gd name="connsiteY9" fmla="*/ 2101058 h 2292255"/>
              <a:gd name="connsiteX10" fmla="*/ 1570329 w 2673205"/>
              <a:gd name="connsiteY10" fmla="*/ 2202658 h 2292255"/>
              <a:gd name="connsiteX11" fmla="*/ 632023 w 2673205"/>
              <a:gd name="connsiteY11" fmla="*/ 2250470 h 2292255"/>
              <a:gd name="connsiteX12" fmla="*/ 4493 w 2673205"/>
              <a:gd name="connsiteY12" fmla="*/ 2202658 h 2292255"/>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3205" h="2241177">
                <a:moveTo>
                  <a:pt x="4493" y="2193365"/>
                </a:moveTo>
                <a:cubicBezTo>
                  <a:pt x="-37342" y="2025028"/>
                  <a:pt x="222635" y="1524996"/>
                  <a:pt x="381011" y="1231153"/>
                </a:cubicBezTo>
                <a:cubicBezTo>
                  <a:pt x="539387" y="937310"/>
                  <a:pt x="829246" y="610596"/>
                  <a:pt x="954752" y="430306"/>
                </a:cubicBezTo>
                <a:lnTo>
                  <a:pt x="1134046" y="149412"/>
                </a:lnTo>
                <a:lnTo>
                  <a:pt x="2150046" y="0"/>
                </a:lnTo>
                <a:lnTo>
                  <a:pt x="2120164" y="412377"/>
                </a:lnTo>
                <a:cubicBezTo>
                  <a:pt x="2149050" y="557804"/>
                  <a:pt x="2254635" y="733114"/>
                  <a:pt x="2323364" y="872565"/>
                </a:cubicBezTo>
                <a:cubicBezTo>
                  <a:pt x="2392093" y="1012016"/>
                  <a:pt x="2477756" y="1070785"/>
                  <a:pt x="2532540" y="1249083"/>
                </a:cubicBezTo>
                <a:cubicBezTo>
                  <a:pt x="2587324" y="1427381"/>
                  <a:pt x="2725780" y="1801906"/>
                  <a:pt x="2652070" y="1942353"/>
                </a:cubicBezTo>
                <a:lnTo>
                  <a:pt x="2090282" y="2091765"/>
                </a:lnTo>
                <a:lnTo>
                  <a:pt x="1570329" y="2193365"/>
                </a:lnTo>
                <a:cubicBezTo>
                  <a:pt x="1327286" y="2218267"/>
                  <a:pt x="889011" y="2241177"/>
                  <a:pt x="632023" y="2241177"/>
                </a:cubicBezTo>
                <a:lnTo>
                  <a:pt x="4493" y="2193365"/>
                </a:lnTo>
                <a:close/>
              </a:path>
            </a:pathLst>
          </a:custGeom>
          <a:pattFill prst="solidDmnd">
            <a:fgClr>
              <a:schemeClr val="accent6">
                <a:lumMod val="50000"/>
              </a:schemeClr>
            </a:fgClr>
            <a:bgClr>
              <a:schemeClr val="accent6">
                <a:lumMod val="20000"/>
                <a:lumOff val="8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BEBA80BF-4BE2-45BC-84FD-38FE45E204AF}"/>
              </a:ext>
            </a:extLst>
          </p:cNvPr>
          <p:cNvSpPr/>
          <p:nvPr/>
        </p:nvSpPr>
        <p:spPr>
          <a:xfrm>
            <a:off x="16005461" y="7682022"/>
            <a:ext cx="2673205" cy="2193365"/>
          </a:xfrm>
          <a:custGeom>
            <a:avLst/>
            <a:gdLst>
              <a:gd name="connsiteX0" fmla="*/ 4493 w 2673205"/>
              <a:gd name="connsiteY0" fmla="*/ 2212421 h 2302018"/>
              <a:gd name="connsiteX1" fmla="*/ 381011 w 2673205"/>
              <a:gd name="connsiteY1" fmla="*/ 1250209 h 2302018"/>
              <a:gd name="connsiteX2" fmla="*/ 954752 w 2673205"/>
              <a:gd name="connsiteY2" fmla="*/ 449362 h 2302018"/>
              <a:gd name="connsiteX3" fmla="*/ 1134046 w 2673205"/>
              <a:gd name="connsiteY3" fmla="*/ 168468 h 2302018"/>
              <a:gd name="connsiteX4" fmla="*/ 1444823 w 2673205"/>
              <a:gd name="connsiteY4" fmla="*/ 78821 h 2302018"/>
              <a:gd name="connsiteX5" fmla="*/ 2150046 w 2673205"/>
              <a:gd name="connsiteY5" fmla="*/ 19056 h 2302018"/>
              <a:gd name="connsiteX6" fmla="*/ 2120164 w 2673205"/>
              <a:gd name="connsiteY6" fmla="*/ 431433 h 2302018"/>
              <a:gd name="connsiteX7" fmla="*/ 2323364 w 2673205"/>
              <a:gd name="connsiteY7" fmla="*/ 891621 h 2302018"/>
              <a:gd name="connsiteX8" fmla="*/ 2532540 w 2673205"/>
              <a:gd name="connsiteY8" fmla="*/ 1268139 h 2302018"/>
              <a:gd name="connsiteX9" fmla="*/ 2652070 w 2673205"/>
              <a:gd name="connsiteY9" fmla="*/ 1961409 h 2302018"/>
              <a:gd name="connsiteX10" fmla="*/ 2090282 w 2673205"/>
              <a:gd name="connsiteY10" fmla="*/ 2110821 h 2302018"/>
              <a:gd name="connsiteX11" fmla="*/ 1570329 w 2673205"/>
              <a:gd name="connsiteY11" fmla="*/ 2212421 h 2302018"/>
              <a:gd name="connsiteX12" fmla="*/ 632023 w 2673205"/>
              <a:gd name="connsiteY12" fmla="*/ 2260233 h 2302018"/>
              <a:gd name="connsiteX13" fmla="*/ 4493 w 2673205"/>
              <a:gd name="connsiteY13" fmla="*/ 2212421 h 2302018"/>
              <a:gd name="connsiteX0" fmla="*/ 4493 w 2673205"/>
              <a:gd name="connsiteY0" fmla="*/ 2202658 h 2292255"/>
              <a:gd name="connsiteX1" fmla="*/ 381011 w 2673205"/>
              <a:gd name="connsiteY1" fmla="*/ 1240446 h 2292255"/>
              <a:gd name="connsiteX2" fmla="*/ 954752 w 2673205"/>
              <a:gd name="connsiteY2" fmla="*/ 439599 h 2292255"/>
              <a:gd name="connsiteX3" fmla="*/ 1134046 w 2673205"/>
              <a:gd name="connsiteY3" fmla="*/ 158705 h 2292255"/>
              <a:gd name="connsiteX4" fmla="*/ 2150046 w 2673205"/>
              <a:gd name="connsiteY4" fmla="*/ 9293 h 2292255"/>
              <a:gd name="connsiteX5" fmla="*/ 2120164 w 2673205"/>
              <a:gd name="connsiteY5" fmla="*/ 421670 h 2292255"/>
              <a:gd name="connsiteX6" fmla="*/ 2323364 w 2673205"/>
              <a:gd name="connsiteY6" fmla="*/ 881858 h 2292255"/>
              <a:gd name="connsiteX7" fmla="*/ 2532540 w 2673205"/>
              <a:gd name="connsiteY7" fmla="*/ 1258376 h 2292255"/>
              <a:gd name="connsiteX8" fmla="*/ 2652070 w 2673205"/>
              <a:gd name="connsiteY8" fmla="*/ 1951646 h 2292255"/>
              <a:gd name="connsiteX9" fmla="*/ 2090282 w 2673205"/>
              <a:gd name="connsiteY9" fmla="*/ 2101058 h 2292255"/>
              <a:gd name="connsiteX10" fmla="*/ 1570329 w 2673205"/>
              <a:gd name="connsiteY10" fmla="*/ 2202658 h 2292255"/>
              <a:gd name="connsiteX11" fmla="*/ 632023 w 2673205"/>
              <a:gd name="connsiteY11" fmla="*/ 2250470 h 2292255"/>
              <a:gd name="connsiteX12" fmla="*/ 4493 w 2673205"/>
              <a:gd name="connsiteY12" fmla="*/ 2202658 h 2292255"/>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2090282 w 2673205"/>
              <a:gd name="connsiteY0" fmla="*/ 2091765 h 2241177"/>
              <a:gd name="connsiteX1" fmla="*/ 1570329 w 2673205"/>
              <a:gd name="connsiteY1" fmla="*/ 2193365 h 2241177"/>
              <a:gd name="connsiteX2" fmla="*/ 632023 w 2673205"/>
              <a:gd name="connsiteY2" fmla="*/ 2241177 h 2241177"/>
              <a:gd name="connsiteX3" fmla="*/ 4493 w 2673205"/>
              <a:gd name="connsiteY3" fmla="*/ 2193365 h 2241177"/>
              <a:gd name="connsiteX4" fmla="*/ 381011 w 2673205"/>
              <a:gd name="connsiteY4" fmla="*/ 1231153 h 2241177"/>
              <a:gd name="connsiteX5" fmla="*/ 954752 w 2673205"/>
              <a:gd name="connsiteY5" fmla="*/ 430306 h 2241177"/>
              <a:gd name="connsiteX6" fmla="*/ 1134046 w 2673205"/>
              <a:gd name="connsiteY6" fmla="*/ 149412 h 2241177"/>
              <a:gd name="connsiteX7" fmla="*/ 2150046 w 2673205"/>
              <a:gd name="connsiteY7" fmla="*/ 0 h 2241177"/>
              <a:gd name="connsiteX8" fmla="*/ 2120164 w 2673205"/>
              <a:gd name="connsiteY8" fmla="*/ 412377 h 2241177"/>
              <a:gd name="connsiteX9" fmla="*/ 2323364 w 2673205"/>
              <a:gd name="connsiteY9" fmla="*/ 872565 h 2241177"/>
              <a:gd name="connsiteX10" fmla="*/ 2532540 w 2673205"/>
              <a:gd name="connsiteY10" fmla="*/ 1249083 h 2241177"/>
              <a:gd name="connsiteX11" fmla="*/ 2652070 w 2673205"/>
              <a:gd name="connsiteY11" fmla="*/ 1942353 h 2241177"/>
              <a:gd name="connsiteX12" fmla="*/ 2181722 w 2673205"/>
              <a:gd name="connsiteY12" fmla="*/ 2183205 h 2241177"/>
              <a:gd name="connsiteX0" fmla="*/ 2090282 w 2673205"/>
              <a:gd name="connsiteY0" fmla="*/ 2091765 h 2241177"/>
              <a:gd name="connsiteX1" fmla="*/ 1570329 w 2673205"/>
              <a:gd name="connsiteY1" fmla="*/ 2193365 h 2241177"/>
              <a:gd name="connsiteX2" fmla="*/ 632023 w 2673205"/>
              <a:gd name="connsiteY2" fmla="*/ 2241177 h 2241177"/>
              <a:gd name="connsiteX3" fmla="*/ 4493 w 2673205"/>
              <a:gd name="connsiteY3" fmla="*/ 2193365 h 2241177"/>
              <a:gd name="connsiteX4" fmla="*/ 381011 w 2673205"/>
              <a:gd name="connsiteY4" fmla="*/ 1231153 h 2241177"/>
              <a:gd name="connsiteX5" fmla="*/ 954752 w 2673205"/>
              <a:gd name="connsiteY5" fmla="*/ 430306 h 2241177"/>
              <a:gd name="connsiteX6" fmla="*/ 1134046 w 2673205"/>
              <a:gd name="connsiteY6" fmla="*/ 149412 h 2241177"/>
              <a:gd name="connsiteX7" fmla="*/ 2150046 w 2673205"/>
              <a:gd name="connsiteY7" fmla="*/ 0 h 2241177"/>
              <a:gd name="connsiteX8" fmla="*/ 2120164 w 2673205"/>
              <a:gd name="connsiteY8" fmla="*/ 412377 h 2241177"/>
              <a:gd name="connsiteX9" fmla="*/ 2323364 w 2673205"/>
              <a:gd name="connsiteY9" fmla="*/ 872565 h 2241177"/>
              <a:gd name="connsiteX10" fmla="*/ 2532540 w 2673205"/>
              <a:gd name="connsiteY10" fmla="*/ 1249083 h 2241177"/>
              <a:gd name="connsiteX11" fmla="*/ 2652070 w 2673205"/>
              <a:gd name="connsiteY11" fmla="*/ 1942353 h 2241177"/>
              <a:gd name="connsiteX0" fmla="*/ 1570329 w 2673205"/>
              <a:gd name="connsiteY0" fmla="*/ 2193365 h 2241177"/>
              <a:gd name="connsiteX1" fmla="*/ 632023 w 2673205"/>
              <a:gd name="connsiteY1" fmla="*/ 2241177 h 2241177"/>
              <a:gd name="connsiteX2" fmla="*/ 4493 w 2673205"/>
              <a:gd name="connsiteY2" fmla="*/ 2193365 h 2241177"/>
              <a:gd name="connsiteX3" fmla="*/ 381011 w 2673205"/>
              <a:gd name="connsiteY3" fmla="*/ 1231153 h 2241177"/>
              <a:gd name="connsiteX4" fmla="*/ 954752 w 2673205"/>
              <a:gd name="connsiteY4" fmla="*/ 430306 h 2241177"/>
              <a:gd name="connsiteX5" fmla="*/ 1134046 w 2673205"/>
              <a:gd name="connsiteY5" fmla="*/ 149412 h 2241177"/>
              <a:gd name="connsiteX6" fmla="*/ 2150046 w 2673205"/>
              <a:gd name="connsiteY6" fmla="*/ 0 h 2241177"/>
              <a:gd name="connsiteX7" fmla="*/ 2120164 w 2673205"/>
              <a:gd name="connsiteY7" fmla="*/ 412377 h 2241177"/>
              <a:gd name="connsiteX8" fmla="*/ 2323364 w 2673205"/>
              <a:gd name="connsiteY8" fmla="*/ 872565 h 2241177"/>
              <a:gd name="connsiteX9" fmla="*/ 2532540 w 2673205"/>
              <a:gd name="connsiteY9" fmla="*/ 1249083 h 2241177"/>
              <a:gd name="connsiteX10" fmla="*/ 2652070 w 2673205"/>
              <a:gd name="connsiteY10" fmla="*/ 1942353 h 2241177"/>
              <a:gd name="connsiteX0" fmla="*/ 632023 w 2673205"/>
              <a:gd name="connsiteY0" fmla="*/ 2241177 h 2241177"/>
              <a:gd name="connsiteX1" fmla="*/ 4493 w 2673205"/>
              <a:gd name="connsiteY1" fmla="*/ 2193365 h 2241177"/>
              <a:gd name="connsiteX2" fmla="*/ 381011 w 2673205"/>
              <a:gd name="connsiteY2" fmla="*/ 1231153 h 2241177"/>
              <a:gd name="connsiteX3" fmla="*/ 954752 w 2673205"/>
              <a:gd name="connsiteY3" fmla="*/ 430306 h 2241177"/>
              <a:gd name="connsiteX4" fmla="*/ 1134046 w 2673205"/>
              <a:gd name="connsiteY4" fmla="*/ 149412 h 2241177"/>
              <a:gd name="connsiteX5" fmla="*/ 2150046 w 2673205"/>
              <a:gd name="connsiteY5" fmla="*/ 0 h 2241177"/>
              <a:gd name="connsiteX6" fmla="*/ 2120164 w 2673205"/>
              <a:gd name="connsiteY6" fmla="*/ 412377 h 2241177"/>
              <a:gd name="connsiteX7" fmla="*/ 2323364 w 2673205"/>
              <a:gd name="connsiteY7" fmla="*/ 872565 h 2241177"/>
              <a:gd name="connsiteX8" fmla="*/ 2532540 w 2673205"/>
              <a:gd name="connsiteY8" fmla="*/ 1249083 h 2241177"/>
              <a:gd name="connsiteX9" fmla="*/ 2652070 w 2673205"/>
              <a:gd name="connsiteY9" fmla="*/ 1942353 h 2241177"/>
              <a:gd name="connsiteX0" fmla="*/ 4493 w 2673205"/>
              <a:gd name="connsiteY0" fmla="*/ 2193365 h 2193365"/>
              <a:gd name="connsiteX1" fmla="*/ 381011 w 2673205"/>
              <a:gd name="connsiteY1" fmla="*/ 1231153 h 2193365"/>
              <a:gd name="connsiteX2" fmla="*/ 954752 w 2673205"/>
              <a:gd name="connsiteY2" fmla="*/ 430306 h 2193365"/>
              <a:gd name="connsiteX3" fmla="*/ 1134046 w 2673205"/>
              <a:gd name="connsiteY3" fmla="*/ 149412 h 2193365"/>
              <a:gd name="connsiteX4" fmla="*/ 2150046 w 2673205"/>
              <a:gd name="connsiteY4" fmla="*/ 0 h 2193365"/>
              <a:gd name="connsiteX5" fmla="*/ 2120164 w 2673205"/>
              <a:gd name="connsiteY5" fmla="*/ 412377 h 2193365"/>
              <a:gd name="connsiteX6" fmla="*/ 2323364 w 2673205"/>
              <a:gd name="connsiteY6" fmla="*/ 872565 h 2193365"/>
              <a:gd name="connsiteX7" fmla="*/ 2532540 w 2673205"/>
              <a:gd name="connsiteY7" fmla="*/ 1249083 h 2193365"/>
              <a:gd name="connsiteX8" fmla="*/ 2652070 w 2673205"/>
              <a:gd name="connsiteY8" fmla="*/ 1942353 h 219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05" h="2193365">
                <a:moveTo>
                  <a:pt x="4493" y="2193365"/>
                </a:moveTo>
                <a:cubicBezTo>
                  <a:pt x="-37342" y="2025028"/>
                  <a:pt x="222635" y="1524996"/>
                  <a:pt x="381011" y="1231153"/>
                </a:cubicBezTo>
                <a:cubicBezTo>
                  <a:pt x="539387" y="937310"/>
                  <a:pt x="829246" y="610596"/>
                  <a:pt x="954752" y="430306"/>
                </a:cubicBezTo>
                <a:lnTo>
                  <a:pt x="1134046" y="149412"/>
                </a:lnTo>
                <a:lnTo>
                  <a:pt x="2150046" y="0"/>
                </a:lnTo>
                <a:lnTo>
                  <a:pt x="2120164" y="412377"/>
                </a:lnTo>
                <a:cubicBezTo>
                  <a:pt x="2149050" y="557804"/>
                  <a:pt x="2254635" y="733114"/>
                  <a:pt x="2323364" y="872565"/>
                </a:cubicBezTo>
                <a:cubicBezTo>
                  <a:pt x="2392093" y="1012016"/>
                  <a:pt x="2477756" y="1070785"/>
                  <a:pt x="2532540" y="1249083"/>
                </a:cubicBezTo>
                <a:cubicBezTo>
                  <a:pt x="2587324" y="1427381"/>
                  <a:pt x="2725780" y="1801906"/>
                  <a:pt x="2652070" y="1942353"/>
                </a:cubicBezTo>
              </a:path>
            </a:pathLst>
          </a:custGeom>
          <a:noFill/>
          <a:ln w="1270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206659AC-B23F-41C4-BCED-221C12DA0A65}"/>
              </a:ext>
            </a:extLst>
          </p:cNvPr>
          <p:cNvSpPr/>
          <p:nvPr/>
        </p:nvSpPr>
        <p:spPr>
          <a:xfrm>
            <a:off x="19158285" y="6432551"/>
            <a:ext cx="1517650" cy="2101850"/>
          </a:xfrm>
          <a:custGeom>
            <a:avLst/>
            <a:gdLst>
              <a:gd name="connsiteX0" fmla="*/ 49215 w 1519208"/>
              <a:gd name="connsiteY0" fmla="*/ 270192 h 2259789"/>
              <a:gd name="connsiteX1" fmla="*/ 544515 w 1519208"/>
              <a:gd name="connsiteY1" fmla="*/ 2143442 h 2259789"/>
              <a:gd name="connsiteX2" fmla="*/ 1370015 w 1519208"/>
              <a:gd name="connsiteY2" fmla="*/ 2010092 h 2259789"/>
              <a:gd name="connsiteX3" fmla="*/ 1173165 w 1519208"/>
              <a:gd name="connsiteY3" fmla="*/ 1597342 h 2259789"/>
              <a:gd name="connsiteX4" fmla="*/ 836615 w 1519208"/>
              <a:gd name="connsiteY4" fmla="*/ 1114742 h 2259789"/>
              <a:gd name="connsiteX5" fmla="*/ 1243015 w 1519208"/>
              <a:gd name="connsiteY5" fmla="*/ 797242 h 2259789"/>
              <a:gd name="connsiteX6" fmla="*/ 1516065 w 1519208"/>
              <a:gd name="connsiteY6" fmla="*/ 752792 h 2259789"/>
              <a:gd name="connsiteX7" fmla="*/ 1363665 w 1519208"/>
              <a:gd name="connsiteY7" fmla="*/ 41592 h 2259789"/>
              <a:gd name="connsiteX8" fmla="*/ 957265 w 1519208"/>
              <a:gd name="connsiteY8" fmla="*/ 79692 h 2259789"/>
              <a:gd name="connsiteX9" fmla="*/ 220665 w 1519208"/>
              <a:gd name="connsiteY9" fmla="*/ 136842 h 2259789"/>
              <a:gd name="connsiteX10" fmla="*/ 36515 w 1519208"/>
              <a:gd name="connsiteY10" fmla="*/ 206692 h 2259789"/>
              <a:gd name="connsiteX11" fmla="*/ 49215 w 1519208"/>
              <a:gd name="connsiteY11" fmla="*/ 270192 h 2259789"/>
              <a:gd name="connsiteX0" fmla="*/ 17571 w 1487564"/>
              <a:gd name="connsiteY0" fmla="*/ 270192 h 2259789"/>
              <a:gd name="connsiteX1" fmla="*/ 512871 w 1487564"/>
              <a:gd name="connsiteY1" fmla="*/ 2143442 h 2259789"/>
              <a:gd name="connsiteX2" fmla="*/ 1338371 w 1487564"/>
              <a:gd name="connsiteY2" fmla="*/ 2010092 h 2259789"/>
              <a:gd name="connsiteX3" fmla="*/ 1141521 w 1487564"/>
              <a:gd name="connsiteY3" fmla="*/ 1597342 h 2259789"/>
              <a:gd name="connsiteX4" fmla="*/ 804971 w 1487564"/>
              <a:gd name="connsiteY4" fmla="*/ 1114742 h 2259789"/>
              <a:gd name="connsiteX5" fmla="*/ 1211371 w 1487564"/>
              <a:gd name="connsiteY5" fmla="*/ 797242 h 2259789"/>
              <a:gd name="connsiteX6" fmla="*/ 1484421 w 1487564"/>
              <a:gd name="connsiteY6" fmla="*/ 752792 h 2259789"/>
              <a:gd name="connsiteX7" fmla="*/ 1332021 w 1487564"/>
              <a:gd name="connsiteY7" fmla="*/ 41592 h 2259789"/>
              <a:gd name="connsiteX8" fmla="*/ 925621 w 1487564"/>
              <a:gd name="connsiteY8" fmla="*/ 79692 h 2259789"/>
              <a:gd name="connsiteX9" fmla="*/ 189021 w 1487564"/>
              <a:gd name="connsiteY9" fmla="*/ 136842 h 2259789"/>
              <a:gd name="connsiteX10" fmla="*/ 17571 w 1487564"/>
              <a:gd name="connsiteY10" fmla="*/ 270192 h 2259789"/>
              <a:gd name="connsiteX0" fmla="*/ 12797 w 1533590"/>
              <a:gd name="connsiteY0" fmla="*/ 200342 h 2264904"/>
              <a:gd name="connsiteX1" fmla="*/ 558897 w 1533590"/>
              <a:gd name="connsiteY1" fmla="*/ 2143442 h 2264904"/>
              <a:gd name="connsiteX2" fmla="*/ 1384397 w 1533590"/>
              <a:gd name="connsiteY2" fmla="*/ 2010092 h 2264904"/>
              <a:gd name="connsiteX3" fmla="*/ 1187547 w 1533590"/>
              <a:gd name="connsiteY3" fmla="*/ 1597342 h 2264904"/>
              <a:gd name="connsiteX4" fmla="*/ 850997 w 1533590"/>
              <a:gd name="connsiteY4" fmla="*/ 1114742 h 2264904"/>
              <a:gd name="connsiteX5" fmla="*/ 1257397 w 1533590"/>
              <a:gd name="connsiteY5" fmla="*/ 797242 h 2264904"/>
              <a:gd name="connsiteX6" fmla="*/ 1530447 w 1533590"/>
              <a:gd name="connsiteY6" fmla="*/ 752792 h 2264904"/>
              <a:gd name="connsiteX7" fmla="*/ 1378047 w 1533590"/>
              <a:gd name="connsiteY7" fmla="*/ 41592 h 2264904"/>
              <a:gd name="connsiteX8" fmla="*/ 971647 w 1533590"/>
              <a:gd name="connsiteY8" fmla="*/ 79692 h 2264904"/>
              <a:gd name="connsiteX9" fmla="*/ 235047 w 1533590"/>
              <a:gd name="connsiteY9" fmla="*/ 136842 h 2264904"/>
              <a:gd name="connsiteX10" fmla="*/ 12797 w 1533590"/>
              <a:gd name="connsiteY10" fmla="*/ 200342 h 2264904"/>
              <a:gd name="connsiteX0" fmla="*/ 8087 w 1528880"/>
              <a:gd name="connsiteY0" fmla="*/ 204995 h 2269557"/>
              <a:gd name="connsiteX1" fmla="*/ 554187 w 1528880"/>
              <a:gd name="connsiteY1" fmla="*/ 2148095 h 2269557"/>
              <a:gd name="connsiteX2" fmla="*/ 1379687 w 1528880"/>
              <a:gd name="connsiteY2" fmla="*/ 2014745 h 2269557"/>
              <a:gd name="connsiteX3" fmla="*/ 1182837 w 1528880"/>
              <a:gd name="connsiteY3" fmla="*/ 1601995 h 2269557"/>
              <a:gd name="connsiteX4" fmla="*/ 846287 w 1528880"/>
              <a:gd name="connsiteY4" fmla="*/ 1119395 h 2269557"/>
              <a:gd name="connsiteX5" fmla="*/ 1252687 w 1528880"/>
              <a:gd name="connsiteY5" fmla="*/ 801895 h 2269557"/>
              <a:gd name="connsiteX6" fmla="*/ 1525737 w 1528880"/>
              <a:gd name="connsiteY6" fmla="*/ 757445 h 2269557"/>
              <a:gd name="connsiteX7" fmla="*/ 1373337 w 1528880"/>
              <a:gd name="connsiteY7" fmla="*/ 46245 h 2269557"/>
              <a:gd name="connsiteX8" fmla="*/ 966937 w 1528880"/>
              <a:gd name="connsiteY8" fmla="*/ 84345 h 2269557"/>
              <a:gd name="connsiteX9" fmla="*/ 8087 w 1528880"/>
              <a:gd name="connsiteY9" fmla="*/ 204995 h 2269557"/>
              <a:gd name="connsiteX0" fmla="*/ 8087 w 1528880"/>
              <a:gd name="connsiteY0" fmla="*/ 204995 h 2269557"/>
              <a:gd name="connsiteX1" fmla="*/ 554187 w 1528880"/>
              <a:gd name="connsiteY1" fmla="*/ 2148095 h 2269557"/>
              <a:gd name="connsiteX2" fmla="*/ 1379687 w 1528880"/>
              <a:gd name="connsiteY2" fmla="*/ 2014745 h 2269557"/>
              <a:gd name="connsiteX3" fmla="*/ 1182837 w 1528880"/>
              <a:gd name="connsiteY3" fmla="*/ 1601995 h 2269557"/>
              <a:gd name="connsiteX4" fmla="*/ 846287 w 1528880"/>
              <a:gd name="connsiteY4" fmla="*/ 1119395 h 2269557"/>
              <a:gd name="connsiteX5" fmla="*/ 1252687 w 1528880"/>
              <a:gd name="connsiteY5" fmla="*/ 801895 h 2269557"/>
              <a:gd name="connsiteX6" fmla="*/ 1525737 w 1528880"/>
              <a:gd name="connsiteY6" fmla="*/ 757445 h 2269557"/>
              <a:gd name="connsiteX7" fmla="*/ 1373337 w 1528880"/>
              <a:gd name="connsiteY7" fmla="*/ 46245 h 2269557"/>
              <a:gd name="connsiteX8" fmla="*/ 966937 w 1528880"/>
              <a:gd name="connsiteY8" fmla="*/ 84345 h 2269557"/>
              <a:gd name="connsiteX9" fmla="*/ 8087 w 1528880"/>
              <a:gd name="connsiteY9" fmla="*/ 204995 h 2269557"/>
              <a:gd name="connsiteX0" fmla="*/ 8087 w 1528880"/>
              <a:gd name="connsiteY0" fmla="*/ 204995 h 2148095"/>
              <a:gd name="connsiteX1" fmla="*/ 554187 w 1528880"/>
              <a:gd name="connsiteY1" fmla="*/ 2148095 h 2148095"/>
              <a:gd name="connsiteX2" fmla="*/ 1379687 w 1528880"/>
              <a:gd name="connsiteY2" fmla="*/ 2014745 h 2148095"/>
              <a:gd name="connsiteX3" fmla="*/ 1182837 w 1528880"/>
              <a:gd name="connsiteY3" fmla="*/ 1601995 h 2148095"/>
              <a:gd name="connsiteX4" fmla="*/ 846287 w 1528880"/>
              <a:gd name="connsiteY4" fmla="*/ 1119395 h 2148095"/>
              <a:gd name="connsiteX5" fmla="*/ 1252687 w 1528880"/>
              <a:gd name="connsiteY5" fmla="*/ 801895 h 2148095"/>
              <a:gd name="connsiteX6" fmla="*/ 1525737 w 1528880"/>
              <a:gd name="connsiteY6" fmla="*/ 757445 h 2148095"/>
              <a:gd name="connsiteX7" fmla="*/ 1373337 w 1528880"/>
              <a:gd name="connsiteY7" fmla="*/ 46245 h 2148095"/>
              <a:gd name="connsiteX8" fmla="*/ 966937 w 1528880"/>
              <a:gd name="connsiteY8" fmla="*/ 84345 h 2148095"/>
              <a:gd name="connsiteX9" fmla="*/ 8087 w 1528880"/>
              <a:gd name="connsiteY9" fmla="*/ 204995 h 2148095"/>
              <a:gd name="connsiteX0" fmla="*/ 8087 w 1528880"/>
              <a:gd name="connsiteY0" fmla="*/ 158750 h 2101850"/>
              <a:gd name="connsiteX1" fmla="*/ 554187 w 1528880"/>
              <a:gd name="connsiteY1" fmla="*/ 2101850 h 2101850"/>
              <a:gd name="connsiteX2" fmla="*/ 1379687 w 1528880"/>
              <a:gd name="connsiteY2" fmla="*/ 1968500 h 2101850"/>
              <a:gd name="connsiteX3" fmla="*/ 1182837 w 1528880"/>
              <a:gd name="connsiteY3" fmla="*/ 1555750 h 2101850"/>
              <a:gd name="connsiteX4" fmla="*/ 846287 w 1528880"/>
              <a:gd name="connsiteY4" fmla="*/ 1073150 h 2101850"/>
              <a:gd name="connsiteX5" fmla="*/ 1252687 w 1528880"/>
              <a:gd name="connsiteY5" fmla="*/ 755650 h 2101850"/>
              <a:gd name="connsiteX6" fmla="*/ 1525737 w 1528880"/>
              <a:gd name="connsiteY6" fmla="*/ 711200 h 2101850"/>
              <a:gd name="connsiteX7" fmla="*/ 1373337 w 1528880"/>
              <a:gd name="connsiteY7" fmla="*/ 0 h 2101850"/>
              <a:gd name="connsiteX8" fmla="*/ 966937 w 1528880"/>
              <a:gd name="connsiteY8" fmla="*/ 38100 h 2101850"/>
              <a:gd name="connsiteX9" fmla="*/ 8087 w 1528880"/>
              <a:gd name="connsiteY9" fmla="*/ 158750 h 2101850"/>
              <a:gd name="connsiteX0" fmla="*/ 8087 w 1525737"/>
              <a:gd name="connsiteY0" fmla="*/ 158750 h 2101850"/>
              <a:gd name="connsiteX1" fmla="*/ 554187 w 1525737"/>
              <a:gd name="connsiteY1" fmla="*/ 2101850 h 2101850"/>
              <a:gd name="connsiteX2" fmla="*/ 1379687 w 1525737"/>
              <a:gd name="connsiteY2" fmla="*/ 1968500 h 2101850"/>
              <a:gd name="connsiteX3" fmla="*/ 1182837 w 1525737"/>
              <a:gd name="connsiteY3" fmla="*/ 1555750 h 2101850"/>
              <a:gd name="connsiteX4" fmla="*/ 846287 w 1525737"/>
              <a:gd name="connsiteY4" fmla="*/ 1073150 h 2101850"/>
              <a:gd name="connsiteX5" fmla="*/ 1252687 w 1525737"/>
              <a:gd name="connsiteY5" fmla="*/ 755650 h 2101850"/>
              <a:gd name="connsiteX6" fmla="*/ 1525737 w 1525737"/>
              <a:gd name="connsiteY6" fmla="*/ 711200 h 2101850"/>
              <a:gd name="connsiteX7" fmla="*/ 1373337 w 1525737"/>
              <a:gd name="connsiteY7" fmla="*/ 0 h 2101850"/>
              <a:gd name="connsiteX8" fmla="*/ 966937 w 1525737"/>
              <a:gd name="connsiteY8" fmla="*/ 38100 h 2101850"/>
              <a:gd name="connsiteX9" fmla="*/ 8087 w 1525737"/>
              <a:gd name="connsiteY9" fmla="*/ 158750 h 2101850"/>
              <a:gd name="connsiteX0" fmla="*/ 0 w 1517650"/>
              <a:gd name="connsiteY0" fmla="*/ 158750 h 2101850"/>
              <a:gd name="connsiteX1" fmla="*/ 546100 w 1517650"/>
              <a:gd name="connsiteY1" fmla="*/ 2101850 h 2101850"/>
              <a:gd name="connsiteX2" fmla="*/ 1371600 w 1517650"/>
              <a:gd name="connsiteY2" fmla="*/ 1968500 h 2101850"/>
              <a:gd name="connsiteX3" fmla="*/ 1174750 w 1517650"/>
              <a:gd name="connsiteY3" fmla="*/ 1555750 h 2101850"/>
              <a:gd name="connsiteX4" fmla="*/ 838200 w 1517650"/>
              <a:gd name="connsiteY4" fmla="*/ 1073150 h 2101850"/>
              <a:gd name="connsiteX5" fmla="*/ 1244600 w 1517650"/>
              <a:gd name="connsiteY5" fmla="*/ 755650 h 2101850"/>
              <a:gd name="connsiteX6" fmla="*/ 1517650 w 1517650"/>
              <a:gd name="connsiteY6" fmla="*/ 711200 h 2101850"/>
              <a:gd name="connsiteX7" fmla="*/ 1365250 w 1517650"/>
              <a:gd name="connsiteY7" fmla="*/ 0 h 2101850"/>
              <a:gd name="connsiteX8" fmla="*/ 958850 w 1517650"/>
              <a:gd name="connsiteY8" fmla="*/ 38100 h 2101850"/>
              <a:gd name="connsiteX9" fmla="*/ 0 w 1517650"/>
              <a:gd name="connsiteY9" fmla="*/ 158750 h 210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650" h="2101850">
                <a:moveTo>
                  <a:pt x="0" y="158750"/>
                </a:moveTo>
                <a:lnTo>
                  <a:pt x="546100" y="2101850"/>
                </a:lnTo>
                <a:lnTo>
                  <a:pt x="1371600" y="1968500"/>
                </a:lnTo>
                <a:cubicBezTo>
                  <a:pt x="1476375" y="1877483"/>
                  <a:pt x="1263650" y="1704975"/>
                  <a:pt x="1174750" y="1555750"/>
                </a:cubicBezTo>
                <a:cubicBezTo>
                  <a:pt x="1085850" y="1406525"/>
                  <a:pt x="826558" y="1206500"/>
                  <a:pt x="838200" y="1073150"/>
                </a:cubicBezTo>
                <a:cubicBezTo>
                  <a:pt x="849842" y="939800"/>
                  <a:pt x="1131358" y="815975"/>
                  <a:pt x="1244600" y="755650"/>
                </a:cubicBezTo>
                <a:cubicBezTo>
                  <a:pt x="1357842" y="695325"/>
                  <a:pt x="1497542" y="837142"/>
                  <a:pt x="1517650" y="711200"/>
                </a:cubicBezTo>
                <a:lnTo>
                  <a:pt x="1365250" y="0"/>
                </a:lnTo>
                <a:lnTo>
                  <a:pt x="958850" y="38100"/>
                </a:lnTo>
                <a:lnTo>
                  <a:pt x="0" y="158750"/>
                </a:lnTo>
                <a:close/>
              </a:path>
            </a:pathLst>
          </a:custGeom>
          <a:pattFill prst="solidDmnd">
            <a:fgClr>
              <a:schemeClr val="accent6">
                <a:lumMod val="50000"/>
              </a:schemeClr>
            </a:fgClr>
            <a:bgClr>
              <a:schemeClr val="accent6">
                <a:lumMod val="20000"/>
                <a:lumOff val="80000"/>
              </a:schemeClr>
            </a:bgClr>
          </a:patt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B7600CFE-7765-4AA3-81BD-4CDB05A74FA9}"/>
              </a:ext>
            </a:extLst>
          </p:cNvPr>
          <p:cNvSpPr/>
          <p:nvPr/>
        </p:nvSpPr>
        <p:spPr>
          <a:xfrm>
            <a:off x="19684011" y="8501048"/>
            <a:ext cx="305361" cy="1208242"/>
          </a:xfrm>
          <a:custGeom>
            <a:avLst/>
            <a:gdLst>
              <a:gd name="connsiteX0" fmla="*/ 0 w 774700"/>
              <a:gd name="connsiteY0" fmla="*/ 0 h 3028950"/>
              <a:gd name="connsiteX1" fmla="*/ 774700 w 774700"/>
              <a:gd name="connsiteY1" fmla="*/ 3028950 h 3028950"/>
              <a:gd name="connsiteX0" fmla="*/ 0 w 264901"/>
              <a:gd name="connsiteY0" fmla="*/ 0 h 981665"/>
              <a:gd name="connsiteX1" fmla="*/ 264901 w 264901"/>
              <a:gd name="connsiteY1" fmla="*/ 981665 h 981665"/>
              <a:gd name="connsiteX0" fmla="*/ 0 w 305361"/>
              <a:gd name="connsiteY0" fmla="*/ 0 h 1208242"/>
              <a:gd name="connsiteX1" fmla="*/ 305361 w 305361"/>
              <a:gd name="connsiteY1" fmla="*/ 1208242 h 1208242"/>
            </a:gdLst>
            <a:ahLst/>
            <a:cxnLst>
              <a:cxn ang="0">
                <a:pos x="connsiteX0" y="connsiteY0"/>
              </a:cxn>
              <a:cxn ang="0">
                <a:pos x="connsiteX1" y="connsiteY1"/>
              </a:cxn>
            </a:cxnLst>
            <a:rect l="l" t="t" r="r" b="b"/>
            <a:pathLst>
              <a:path w="305361" h="1208242">
                <a:moveTo>
                  <a:pt x="0" y="0"/>
                </a:moveTo>
                <a:cubicBezTo>
                  <a:pt x="258233" y="1009650"/>
                  <a:pt x="47128" y="198592"/>
                  <a:pt x="305361" y="1208242"/>
                </a:cubicBezTo>
              </a:path>
            </a:pathLst>
          </a:custGeom>
          <a:noFill/>
          <a:ln w="1270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E4CF5BC8-93B7-4711-94B0-7B5F24809F6F}"/>
              </a:ext>
            </a:extLst>
          </p:cNvPr>
          <p:cNvSpPr/>
          <p:nvPr/>
        </p:nvSpPr>
        <p:spPr>
          <a:xfrm>
            <a:off x="15641053" y="11983453"/>
            <a:ext cx="2213810" cy="2743199"/>
          </a:xfrm>
          <a:custGeom>
            <a:avLst/>
            <a:gdLst>
              <a:gd name="connsiteX0" fmla="*/ 0 w 2213810"/>
              <a:gd name="connsiteY0" fmla="*/ 192505 h 2430379"/>
              <a:gd name="connsiteX1" fmla="*/ 1155031 w 2213810"/>
              <a:gd name="connsiteY1" fmla="*/ 240631 h 2430379"/>
              <a:gd name="connsiteX2" fmla="*/ 2213810 w 2213810"/>
              <a:gd name="connsiteY2" fmla="*/ 0 h 2430379"/>
              <a:gd name="connsiteX3" fmla="*/ 1997242 w 2213810"/>
              <a:gd name="connsiteY3" fmla="*/ 2430379 h 2430379"/>
              <a:gd name="connsiteX4" fmla="*/ 24063 w 2213810"/>
              <a:gd name="connsiteY4" fmla="*/ 2286000 h 2430379"/>
              <a:gd name="connsiteX5" fmla="*/ 0 w 2213810"/>
              <a:gd name="connsiteY5" fmla="*/ 192505 h 2430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3810" h="2430379">
                <a:moveTo>
                  <a:pt x="0" y="192505"/>
                </a:moveTo>
                <a:lnTo>
                  <a:pt x="1155031" y="240631"/>
                </a:lnTo>
                <a:lnTo>
                  <a:pt x="2213810" y="0"/>
                </a:lnTo>
                <a:lnTo>
                  <a:pt x="1997242" y="2430379"/>
                </a:lnTo>
                <a:lnTo>
                  <a:pt x="24063" y="2286000"/>
                </a:lnTo>
                <a:lnTo>
                  <a:pt x="0" y="192505"/>
                </a:lnTo>
                <a:close/>
              </a:path>
            </a:pathLst>
          </a:custGeom>
          <a:pattFill prst="solidDmnd">
            <a:fgClr>
              <a:schemeClr val="accent6">
                <a:lumMod val="50000"/>
              </a:schemeClr>
            </a:fgClr>
            <a:bgClr>
              <a:schemeClr val="accent6">
                <a:lumMod val="20000"/>
                <a:lumOff val="80000"/>
              </a:schemeClr>
            </a:bgClr>
          </a:patt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4D5DA9FC-163C-4E8F-B2D0-7FB5DCBCE2CE}"/>
              </a:ext>
            </a:extLst>
          </p:cNvPr>
          <p:cNvSpPr/>
          <p:nvPr/>
        </p:nvSpPr>
        <p:spPr>
          <a:xfrm>
            <a:off x="18143621" y="11430000"/>
            <a:ext cx="6184232" cy="5221705"/>
          </a:xfrm>
          <a:custGeom>
            <a:avLst/>
            <a:gdLst>
              <a:gd name="connsiteX0" fmla="*/ 72190 w 6184232"/>
              <a:gd name="connsiteY0" fmla="*/ 409074 h 5221705"/>
              <a:gd name="connsiteX1" fmla="*/ 0 w 6184232"/>
              <a:gd name="connsiteY1" fmla="*/ 4812632 h 5221705"/>
              <a:gd name="connsiteX2" fmla="*/ 2189747 w 6184232"/>
              <a:gd name="connsiteY2" fmla="*/ 5029200 h 5221705"/>
              <a:gd name="connsiteX3" fmla="*/ 2237874 w 6184232"/>
              <a:gd name="connsiteY3" fmla="*/ 1684421 h 5221705"/>
              <a:gd name="connsiteX4" fmla="*/ 4523874 w 6184232"/>
              <a:gd name="connsiteY4" fmla="*/ 1564105 h 5221705"/>
              <a:gd name="connsiteX5" fmla="*/ 4692316 w 6184232"/>
              <a:gd name="connsiteY5" fmla="*/ 5197642 h 5221705"/>
              <a:gd name="connsiteX6" fmla="*/ 5943600 w 6184232"/>
              <a:gd name="connsiteY6" fmla="*/ 5221705 h 5221705"/>
              <a:gd name="connsiteX7" fmla="*/ 6184232 w 6184232"/>
              <a:gd name="connsiteY7" fmla="*/ 3633537 h 5221705"/>
              <a:gd name="connsiteX8" fmla="*/ 6063916 w 6184232"/>
              <a:gd name="connsiteY8" fmla="*/ 1155032 h 5221705"/>
              <a:gd name="connsiteX9" fmla="*/ 5943600 w 6184232"/>
              <a:gd name="connsiteY9" fmla="*/ 0 h 5221705"/>
              <a:gd name="connsiteX10" fmla="*/ 4307305 w 6184232"/>
              <a:gd name="connsiteY10" fmla="*/ 312821 h 5221705"/>
              <a:gd name="connsiteX11" fmla="*/ 3296653 w 6184232"/>
              <a:gd name="connsiteY11" fmla="*/ 360947 h 5221705"/>
              <a:gd name="connsiteX12" fmla="*/ 2213811 w 6184232"/>
              <a:gd name="connsiteY12" fmla="*/ 312821 h 5221705"/>
              <a:gd name="connsiteX13" fmla="*/ 72190 w 6184232"/>
              <a:gd name="connsiteY13" fmla="*/ 409074 h 52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4232" h="5221705">
                <a:moveTo>
                  <a:pt x="72190" y="409074"/>
                </a:moveTo>
                <a:lnTo>
                  <a:pt x="0" y="4812632"/>
                </a:lnTo>
                <a:lnTo>
                  <a:pt x="2189747" y="5029200"/>
                </a:lnTo>
                <a:lnTo>
                  <a:pt x="2237874" y="1684421"/>
                </a:lnTo>
                <a:lnTo>
                  <a:pt x="4523874" y="1564105"/>
                </a:lnTo>
                <a:lnTo>
                  <a:pt x="4692316" y="5197642"/>
                </a:lnTo>
                <a:lnTo>
                  <a:pt x="5943600" y="5221705"/>
                </a:lnTo>
                <a:lnTo>
                  <a:pt x="6184232" y="3633537"/>
                </a:lnTo>
                <a:lnTo>
                  <a:pt x="6063916" y="1155032"/>
                </a:lnTo>
                <a:lnTo>
                  <a:pt x="5943600" y="0"/>
                </a:lnTo>
                <a:lnTo>
                  <a:pt x="4307305" y="312821"/>
                </a:lnTo>
                <a:lnTo>
                  <a:pt x="3296653" y="360947"/>
                </a:lnTo>
                <a:lnTo>
                  <a:pt x="2213811" y="312821"/>
                </a:lnTo>
                <a:lnTo>
                  <a:pt x="72190" y="409074"/>
                </a:lnTo>
                <a:close/>
              </a:path>
            </a:pathLst>
          </a:custGeom>
          <a:pattFill prst="solidDmnd">
            <a:fgClr>
              <a:schemeClr val="accent6">
                <a:lumMod val="50000"/>
              </a:schemeClr>
            </a:fgClr>
            <a:bgClr>
              <a:schemeClr val="accent6">
                <a:lumMod val="20000"/>
                <a:lumOff val="80000"/>
              </a:schemeClr>
            </a:bgClr>
          </a:patt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D5126A3-3F98-494E-B8D2-25CBFE46A49F}"/>
              </a:ext>
            </a:extLst>
          </p:cNvPr>
          <p:cNvSpPr/>
          <p:nvPr/>
        </p:nvSpPr>
        <p:spPr>
          <a:xfrm>
            <a:off x="24592547" y="8181474"/>
            <a:ext cx="2382253" cy="4475747"/>
          </a:xfrm>
          <a:custGeom>
            <a:avLst/>
            <a:gdLst>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1082842 w 2382253"/>
              <a:gd name="connsiteY7" fmla="*/ 2767263 h 4475747"/>
              <a:gd name="connsiteX8" fmla="*/ 0 w 2382253"/>
              <a:gd name="connsiteY8" fmla="*/ 2959768 h 447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2253" h="4475747">
                <a:moveTo>
                  <a:pt x="0" y="2959768"/>
                </a:moveTo>
                <a:lnTo>
                  <a:pt x="120316" y="4475747"/>
                </a:lnTo>
                <a:lnTo>
                  <a:pt x="1467853" y="4451684"/>
                </a:lnTo>
                <a:lnTo>
                  <a:pt x="2382253" y="4355431"/>
                </a:lnTo>
                <a:lnTo>
                  <a:pt x="2358190" y="0"/>
                </a:lnTo>
                <a:lnTo>
                  <a:pt x="914400" y="818147"/>
                </a:lnTo>
                <a:lnTo>
                  <a:pt x="1082842" y="2550694"/>
                </a:lnTo>
                <a:lnTo>
                  <a:pt x="1082842" y="2767263"/>
                </a:lnTo>
                <a:lnTo>
                  <a:pt x="0" y="2959768"/>
                </a:lnTo>
                <a:close/>
              </a:path>
            </a:pathLst>
          </a:custGeom>
          <a:pattFill prst="solidDmnd">
            <a:fgClr>
              <a:schemeClr val="accent6">
                <a:lumMod val="50000"/>
              </a:schemeClr>
            </a:fgClr>
            <a:bgClr>
              <a:schemeClr val="accent6">
                <a:lumMod val="20000"/>
                <a:lumOff val="80000"/>
              </a:schemeClr>
            </a:bgClr>
          </a:patt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C1D44E3E-573B-488E-8F2E-32F547D3B885}"/>
              </a:ext>
            </a:extLst>
          </p:cNvPr>
          <p:cNvSpPr/>
          <p:nvPr/>
        </p:nvSpPr>
        <p:spPr>
          <a:xfrm>
            <a:off x="24640675" y="12729411"/>
            <a:ext cx="2382251" cy="4692315"/>
          </a:xfrm>
          <a:custGeom>
            <a:avLst/>
            <a:gdLst>
              <a:gd name="connsiteX0" fmla="*/ 168442 w 216569"/>
              <a:gd name="connsiteY0" fmla="*/ 0 h 4451684"/>
              <a:gd name="connsiteX1" fmla="*/ 216569 w 216569"/>
              <a:gd name="connsiteY1" fmla="*/ 2983831 h 4451684"/>
              <a:gd name="connsiteX2" fmla="*/ 0 w 216569"/>
              <a:gd name="connsiteY2" fmla="*/ 4451684 h 4451684"/>
              <a:gd name="connsiteX0" fmla="*/ 192506 w 240633"/>
              <a:gd name="connsiteY0" fmla="*/ 0 h 5101389"/>
              <a:gd name="connsiteX1" fmla="*/ 240633 w 240633"/>
              <a:gd name="connsiteY1" fmla="*/ 2983831 h 5101389"/>
              <a:gd name="connsiteX2" fmla="*/ 0 w 240633"/>
              <a:gd name="connsiteY2" fmla="*/ 5101389 h 5101389"/>
              <a:gd name="connsiteX0" fmla="*/ 192506 w 240633"/>
              <a:gd name="connsiteY0" fmla="*/ 0 h 5101389"/>
              <a:gd name="connsiteX1" fmla="*/ 240633 w 240633"/>
              <a:gd name="connsiteY1" fmla="*/ 2983831 h 5101389"/>
              <a:gd name="connsiteX2" fmla="*/ 72191 w 240633"/>
              <a:gd name="connsiteY2" fmla="*/ 4523873 h 5101389"/>
              <a:gd name="connsiteX3" fmla="*/ 0 w 240633"/>
              <a:gd name="connsiteY3" fmla="*/ 5101389 h 5101389"/>
              <a:gd name="connsiteX0" fmla="*/ 120806 w 2382786"/>
              <a:gd name="connsiteY0" fmla="*/ 0 h 4692315"/>
              <a:gd name="connsiteX1" fmla="*/ 168933 w 2382786"/>
              <a:gd name="connsiteY1" fmla="*/ 2983831 h 4692315"/>
              <a:gd name="connsiteX2" fmla="*/ 491 w 2382786"/>
              <a:gd name="connsiteY2" fmla="*/ 4523873 h 4692315"/>
              <a:gd name="connsiteX3" fmla="*/ 2382742 w 2382786"/>
              <a:gd name="connsiteY3" fmla="*/ 4692315 h 4692315"/>
              <a:gd name="connsiteX0" fmla="*/ 120315 w 2382251"/>
              <a:gd name="connsiteY0" fmla="*/ 0 h 4692315"/>
              <a:gd name="connsiteX1" fmla="*/ 168442 w 2382251"/>
              <a:gd name="connsiteY1" fmla="*/ 2983831 h 4692315"/>
              <a:gd name="connsiteX2" fmla="*/ 0 w 2382251"/>
              <a:gd name="connsiteY2" fmla="*/ 4523873 h 4692315"/>
              <a:gd name="connsiteX3" fmla="*/ 2382251 w 2382251"/>
              <a:gd name="connsiteY3" fmla="*/ 4692315 h 4692315"/>
            </a:gdLst>
            <a:ahLst/>
            <a:cxnLst>
              <a:cxn ang="0">
                <a:pos x="connsiteX0" y="connsiteY0"/>
              </a:cxn>
              <a:cxn ang="0">
                <a:pos x="connsiteX1" y="connsiteY1"/>
              </a:cxn>
              <a:cxn ang="0">
                <a:pos x="connsiteX2" y="connsiteY2"/>
              </a:cxn>
              <a:cxn ang="0">
                <a:pos x="connsiteX3" y="connsiteY3"/>
              </a:cxn>
            </a:cxnLst>
            <a:rect l="l" t="t" r="r" b="b"/>
            <a:pathLst>
              <a:path w="2382251" h="4692315">
                <a:moveTo>
                  <a:pt x="120315" y="0"/>
                </a:moveTo>
                <a:lnTo>
                  <a:pt x="168442" y="2983831"/>
                </a:lnTo>
                <a:cubicBezTo>
                  <a:pt x="148390" y="3681663"/>
                  <a:pt x="40106" y="4170947"/>
                  <a:pt x="0" y="4523873"/>
                </a:cubicBezTo>
                <a:lnTo>
                  <a:pt x="2382251" y="4692315"/>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86CBAB67-9914-49F3-AFAF-E894E060DF27}"/>
              </a:ext>
            </a:extLst>
          </p:cNvPr>
          <p:cNvSpPr/>
          <p:nvPr/>
        </p:nvSpPr>
        <p:spPr>
          <a:xfrm>
            <a:off x="6978316" y="721897"/>
            <a:ext cx="6424863" cy="8444964"/>
          </a:xfrm>
          <a:custGeom>
            <a:avLst/>
            <a:gdLst>
              <a:gd name="connsiteX0" fmla="*/ 2093495 w 6424863"/>
              <a:gd name="connsiteY0" fmla="*/ 1973179 h 8758989"/>
              <a:gd name="connsiteX1" fmla="*/ 1491916 w 6424863"/>
              <a:gd name="connsiteY1" fmla="*/ 3946358 h 8758989"/>
              <a:gd name="connsiteX2" fmla="*/ 601579 w 6424863"/>
              <a:gd name="connsiteY2" fmla="*/ 5630779 h 8758989"/>
              <a:gd name="connsiteX3" fmla="*/ 0 w 6424863"/>
              <a:gd name="connsiteY3" fmla="*/ 7267073 h 8758989"/>
              <a:gd name="connsiteX4" fmla="*/ 625642 w 6424863"/>
              <a:gd name="connsiteY4" fmla="*/ 7628021 h 8758989"/>
              <a:gd name="connsiteX5" fmla="*/ 1443789 w 6424863"/>
              <a:gd name="connsiteY5" fmla="*/ 7652084 h 8758989"/>
              <a:gd name="connsiteX6" fmla="*/ 1804737 w 6424863"/>
              <a:gd name="connsiteY6" fmla="*/ 8229600 h 8758989"/>
              <a:gd name="connsiteX7" fmla="*/ 2454442 w 6424863"/>
              <a:gd name="connsiteY7" fmla="*/ 8758989 h 8758989"/>
              <a:gd name="connsiteX8" fmla="*/ 2839452 w 6424863"/>
              <a:gd name="connsiteY8" fmla="*/ 8325852 h 8758989"/>
              <a:gd name="connsiteX9" fmla="*/ 2839452 w 6424863"/>
              <a:gd name="connsiteY9" fmla="*/ 7892716 h 8758989"/>
              <a:gd name="connsiteX10" fmla="*/ 3176337 w 6424863"/>
              <a:gd name="connsiteY10" fmla="*/ 6569242 h 8758989"/>
              <a:gd name="connsiteX11" fmla="*/ 3850105 w 6424863"/>
              <a:gd name="connsiteY11" fmla="*/ 5486400 h 8758989"/>
              <a:gd name="connsiteX12" fmla="*/ 3850105 w 6424863"/>
              <a:gd name="connsiteY12" fmla="*/ 4908884 h 8758989"/>
              <a:gd name="connsiteX13" fmla="*/ 3128210 w 6424863"/>
              <a:gd name="connsiteY13" fmla="*/ 4427621 h 8758989"/>
              <a:gd name="connsiteX14" fmla="*/ 2646947 w 6424863"/>
              <a:gd name="connsiteY14" fmla="*/ 5077326 h 8758989"/>
              <a:gd name="connsiteX15" fmla="*/ 2141621 w 6424863"/>
              <a:gd name="connsiteY15" fmla="*/ 6280484 h 8758989"/>
              <a:gd name="connsiteX16" fmla="*/ 2117558 w 6424863"/>
              <a:gd name="connsiteY16" fmla="*/ 6521116 h 8758989"/>
              <a:gd name="connsiteX17" fmla="*/ 1780673 w 6424863"/>
              <a:gd name="connsiteY17" fmla="*/ 7074568 h 8758989"/>
              <a:gd name="connsiteX18" fmla="*/ 1179095 w 6424863"/>
              <a:gd name="connsiteY18" fmla="*/ 6833937 h 8758989"/>
              <a:gd name="connsiteX19" fmla="*/ 2141621 w 6424863"/>
              <a:gd name="connsiteY19" fmla="*/ 4788568 h 8758989"/>
              <a:gd name="connsiteX20" fmla="*/ 3296652 w 6424863"/>
              <a:gd name="connsiteY20" fmla="*/ 3056021 h 8758989"/>
              <a:gd name="connsiteX21" fmla="*/ 4547937 w 6424863"/>
              <a:gd name="connsiteY21" fmla="*/ 2021305 h 8758989"/>
              <a:gd name="connsiteX22" fmla="*/ 6424863 w 6424863"/>
              <a:gd name="connsiteY22" fmla="*/ 842210 h 8758989"/>
              <a:gd name="connsiteX23" fmla="*/ 6208295 w 6424863"/>
              <a:gd name="connsiteY23" fmla="*/ 0 h 8758989"/>
              <a:gd name="connsiteX24" fmla="*/ 5197642 w 6424863"/>
              <a:gd name="connsiteY24" fmla="*/ 0 h 8758989"/>
              <a:gd name="connsiteX25" fmla="*/ 4884821 w 6424863"/>
              <a:gd name="connsiteY25" fmla="*/ 192505 h 8758989"/>
              <a:gd name="connsiteX26" fmla="*/ 3777916 w 6424863"/>
              <a:gd name="connsiteY26" fmla="*/ 770021 h 8758989"/>
              <a:gd name="connsiteX27" fmla="*/ 2815389 w 6424863"/>
              <a:gd name="connsiteY27" fmla="*/ 1515979 h 8758989"/>
              <a:gd name="connsiteX28" fmla="*/ 2093495 w 6424863"/>
              <a:gd name="connsiteY28" fmla="*/ 1973179 h 8758989"/>
              <a:gd name="connsiteX0" fmla="*/ 2093495 w 6424863"/>
              <a:gd name="connsiteY0" fmla="*/ 1973179 h 8758989"/>
              <a:gd name="connsiteX1" fmla="*/ 1491916 w 6424863"/>
              <a:gd name="connsiteY1" fmla="*/ 3946358 h 8758989"/>
              <a:gd name="connsiteX2" fmla="*/ 601579 w 6424863"/>
              <a:gd name="connsiteY2" fmla="*/ 5630779 h 8758989"/>
              <a:gd name="connsiteX3" fmla="*/ 0 w 6424863"/>
              <a:gd name="connsiteY3" fmla="*/ 7267073 h 8758989"/>
              <a:gd name="connsiteX4" fmla="*/ 625642 w 6424863"/>
              <a:gd name="connsiteY4" fmla="*/ 7628021 h 8758989"/>
              <a:gd name="connsiteX5" fmla="*/ 1443789 w 6424863"/>
              <a:gd name="connsiteY5" fmla="*/ 7652084 h 8758989"/>
              <a:gd name="connsiteX6" fmla="*/ 1625833 w 6424863"/>
              <a:gd name="connsiteY6" fmla="*/ 8547652 h 8758989"/>
              <a:gd name="connsiteX7" fmla="*/ 2454442 w 6424863"/>
              <a:gd name="connsiteY7" fmla="*/ 8758989 h 8758989"/>
              <a:gd name="connsiteX8" fmla="*/ 2839452 w 6424863"/>
              <a:gd name="connsiteY8" fmla="*/ 8325852 h 8758989"/>
              <a:gd name="connsiteX9" fmla="*/ 2839452 w 6424863"/>
              <a:gd name="connsiteY9" fmla="*/ 7892716 h 8758989"/>
              <a:gd name="connsiteX10" fmla="*/ 3176337 w 6424863"/>
              <a:gd name="connsiteY10" fmla="*/ 6569242 h 8758989"/>
              <a:gd name="connsiteX11" fmla="*/ 3850105 w 6424863"/>
              <a:gd name="connsiteY11" fmla="*/ 5486400 h 8758989"/>
              <a:gd name="connsiteX12" fmla="*/ 3850105 w 6424863"/>
              <a:gd name="connsiteY12" fmla="*/ 4908884 h 8758989"/>
              <a:gd name="connsiteX13" fmla="*/ 3128210 w 6424863"/>
              <a:gd name="connsiteY13" fmla="*/ 4427621 h 8758989"/>
              <a:gd name="connsiteX14" fmla="*/ 2646947 w 6424863"/>
              <a:gd name="connsiteY14" fmla="*/ 5077326 h 8758989"/>
              <a:gd name="connsiteX15" fmla="*/ 2141621 w 6424863"/>
              <a:gd name="connsiteY15" fmla="*/ 6280484 h 8758989"/>
              <a:gd name="connsiteX16" fmla="*/ 2117558 w 6424863"/>
              <a:gd name="connsiteY16" fmla="*/ 6521116 h 8758989"/>
              <a:gd name="connsiteX17" fmla="*/ 1780673 w 6424863"/>
              <a:gd name="connsiteY17" fmla="*/ 7074568 h 8758989"/>
              <a:gd name="connsiteX18" fmla="*/ 1179095 w 6424863"/>
              <a:gd name="connsiteY18" fmla="*/ 6833937 h 8758989"/>
              <a:gd name="connsiteX19" fmla="*/ 2141621 w 6424863"/>
              <a:gd name="connsiteY19" fmla="*/ 4788568 h 8758989"/>
              <a:gd name="connsiteX20" fmla="*/ 3296652 w 6424863"/>
              <a:gd name="connsiteY20" fmla="*/ 3056021 h 8758989"/>
              <a:gd name="connsiteX21" fmla="*/ 4547937 w 6424863"/>
              <a:gd name="connsiteY21" fmla="*/ 2021305 h 8758989"/>
              <a:gd name="connsiteX22" fmla="*/ 6424863 w 6424863"/>
              <a:gd name="connsiteY22" fmla="*/ 842210 h 8758989"/>
              <a:gd name="connsiteX23" fmla="*/ 6208295 w 6424863"/>
              <a:gd name="connsiteY23" fmla="*/ 0 h 8758989"/>
              <a:gd name="connsiteX24" fmla="*/ 5197642 w 6424863"/>
              <a:gd name="connsiteY24" fmla="*/ 0 h 8758989"/>
              <a:gd name="connsiteX25" fmla="*/ 4884821 w 6424863"/>
              <a:gd name="connsiteY25" fmla="*/ 192505 h 8758989"/>
              <a:gd name="connsiteX26" fmla="*/ 3777916 w 6424863"/>
              <a:gd name="connsiteY26" fmla="*/ 770021 h 8758989"/>
              <a:gd name="connsiteX27" fmla="*/ 2815389 w 6424863"/>
              <a:gd name="connsiteY27" fmla="*/ 1515979 h 8758989"/>
              <a:gd name="connsiteX28" fmla="*/ 2093495 w 6424863"/>
              <a:gd name="connsiteY28" fmla="*/ 1973179 h 8758989"/>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839452 w 6424863"/>
              <a:gd name="connsiteY8" fmla="*/ 8325852 h 9057163"/>
              <a:gd name="connsiteX9" fmla="*/ 2839452 w 6424863"/>
              <a:gd name="connsiteY9" fmla="*/ 7892716 h 9057163"/>
              <a:gd name="connsiteX10" fmla="*/ 3176337 w 6424863"/>
              <a:gd name="connsiteY10" fmla="*/ 6569242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839452 w 6424863"/>
              <a:gd name="connsiteY9" fmla="*/ 7892716 h 9057163"/>
              <a:gd name="connsiteX10" fmla="*/ 3176337 w 6424863"/>
              <a:gd name="connsiteY10" fmla="*/ 6569242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839452 w 6424863"/>
              <a:gd name="connsiteY9" fmla="*/ 7892716 h 9057163"/>
              <a:gd name="connsiteX10" fmla="*/ 3027250 w 6424863"/>
              <a:gd name="connsiteY10" fmla="*/ 6549363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72647 w 6424863"/>
              <a:gd name="connsiteY1" fmla="*/ 3787331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32890 w 6424863"/>
              <a:gd name="connsiteY1" fmla="*/ 3737636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8743295"/>
              <a:gd name="connsiteX1" fmla="*/ 1332890 w 6424863"/>
              <a:gd name="connsiteY1" fmla="*/ 3737636 h 8743295"/>
              <a:gd name="connsiteX2" fmla="*/ 601579 w 6424863"/>
              <a:gd name="connsiteY2" fmla="*/ 5630779 h 8743295"/>
              <a:gd name="connsiteX3" fmla="*/ 0 w 6424863"/>
              <a:gd name="connsiteY3" fmla="*/ 7267073 h 8743295"/>
              <a:gd name="connsiteX4" fmla="*/ 625642 w 6424863"/>
              <a:gd name="connsiteY4" fmla="*/ 7628021 h 8743295"/>
              <a:gd name="connsiteX5" fmla="*/ 1443789 w 6424863"/>
              <a:gd name="connsiteY5" fmla="*/ 7652084 h 8743295"/>
              <a:gd name="connsiteX6" fmla="*/ 1625833 w 6424863"/>
              <a:gd name="connsiteY6" fmla="*/ 8547652 h 8743295"/>
              <a:gd name="connsiteX7" fmla="*/ 2928904 w 6424863"/>
              <a:gd name="connsiteY7" fmla="*/ 8743295 h 8743295"/>
              <a:gd name="connsiteX8" fmla="*/ 2710243 w 6424863"/>
              <a:gd name="connsiteY8" fmla="*/ 7664116 h 8743295"/>
              <a:gd name="connsiteX9" fmla="*/ 3027250 w 6424863"/>
              <a:gd name="connsiteY9" fmla="*/ 6549363 h 8743295"/>
              <a:gd name="connsiteX10" fmla="*/ 3740774 w 6424863"/>
              <a:gd name="connsiteY10" fmla="*/ 5287617 h 8743295"/>
              <a:gd name="connsiteX11" fmla="*/ 3850105 w 6424863"/>
              <a:gd name="connsiteY11" fmla="*/ 4908884 h 8743295"/>
              <a:gd name="connsiteX12" fmla="*/ 3128210 w 6424863"/>
              <a:gd name="connsiteY12" fmla="*/ 4427621 h 8743295"/>
              <a:gd name="connsiteX13" fmla="*/ 2587312 w 6424863"/>
              <a:gd name="connsiteY13" fmla="*/ 4997813 h 8743295"/>
              <a:gd name="connsiteX14" fmla="*/ 2131682 w 6424863"/>
              <a:gd name="connsiteY14" fmla="*/ 5863040 h 8743295"/>
              <a:gd name="connsiteX15" fmla="*/ 1948592 w 6424863"/>
              <a:gd name="connsiteY15" fmla="*/ 6580751 h 8743295"/>
              <a:gd name="connsiteX16" fmla="*/ 1780673 w 6424863"/>
              <a:gd name="connsiteY16" fmla="*/ 7074568 h 8743295"/>
              <a:gd name="connsiteX17" fmla="*/ 1179095 w 6424863"/>
              <a:gd name="connsiteY17" fmla="*/ 6833937 h 8743295"/>
              <a:gd name="connsiteX18" fmla="*/ 2141621 w 6424863"/>
              <a:gd name="connsiteY18" fmla="*/ 4788568 h 8743295"/>
              <a:gd name="connsiteX19" fmla="*/ 3296652 w 6424863"/>
              <a:gd name="connsiteY19" fmla="*/ 3056021 h 8743295"/>
              <a:gd name="connsiteX20" fmla="*/ 4547937 w 6424863"/>
              <a:gd name="connsiteY20" fmla="*/ 2021305 h 8743295"/>
              <a:gd name="connsiteX21" fmla="*/ 6424863 w 6424863"/>
              <a:gd name="connsiteY21" fmla="*/ 842210 h 8743295"/>
              <a:gd name="connsiteX22" fmla="*/ 6208295 w 6424863"/>
              <a:gd name="connsiteY22" fmla="*/ 0 h 8743295"/>
              <a:gd name="connsiteX23" fmla="*/ 5197642 w 6424863"/>
              <a:gd name="connsiteY23" fmla="*/ 0 h 8743295"/>
              <a:gd name="connsiteX24" fmla="*/ 4884821 w 6424863"/>
              <a:gd name="connsiteY24" fmla="*/ 192505 h 8743295"/>
              <a:gd name="connsiteX25" fmla="*/ 3777916 w 6424863"/>
              <a:gd name="connsiteY25" fmla="*/ 770021 h 8743295"/>
              <a:gd name="connsiteX26" fmla="*/ 2815389 w 6424863"/>
              <a:gd name="connsiteY26" fmla="*/ 1515979 h 8743295"/>
              <a:gd name="connsiteX27" fmla="*/ 2093495 w 6424863"/>
              <a:gd name="connsiteY27" fmla="*/ 1973179 h 8743295"/>
              <a:gd name="connsiteX0" fmla="*/ 2093495 w 6424863"/>
              <a:gd name="connsiteY0" fmla="*/ 1973179 h 8743295"/>
              <a:gd name="connsiteX1" fmla="*/ 1332890 w 6424863"/>
              <a:gd name="connsiteY1" fmla="*/ 3737636 h 8743295"/>
              <a:gd name="connsiteX2" fmla="*/ 601579 w 6424863"/>
              <a:gd name="connsiteY2" fmla="*/ 5630779 h 8743295"/>
              <a:gd name="connsiteX3" fmla="*/ 0 w 6424863"/>
              <a:gd name="connsiteY3" fmla="*/ 7267073 h 8743295"/>
              <a:gd name="connsiteX4" fmla="*/ 625642 w 6424863"/>
              <a:gd name="connsiteY4" fmla="*/ 7628021 h 8743295"/>
              <a:gd name="connsiteX5" fmla="*/ 1443789 w 6424863"/>
              <a:gd name="connsiteY5" fmla="*/ 7652084 h 8743295"/>
              <a:gd name="connsiteX6" fmla="*/ 2928904 w 6424863"/>
              <a:gd name="connsiteY6" fmla="*/ 8743295 h 8743295"/>
              <a:gd name="connsiteX7" fmla="*/ 2710243 w 6424863"/>
              <a:gd name="connsiteY7" fmla="*/ 7664116 h 8743295"/>
              <a:gd name="connsiteX8" fmla="*/ 3027250 w 6424863"/>
              <a:gd name="connsiteY8" fmla="*/ 6549363 h 8743295"/>
              <a:gd name="connsiteX9" fmla="*/ 3740774 w 6424863"/>
              <a:gd name="connsiteY9" fmla="*/ 5287617 h 8743295"/>
              <a:gd name="connsiteX10" fmla="*/ 3850105 w 6424863"/>
              <a:gd name="connsiteY10" fmla="*/ 4908884 h 8743295"/>
              <a:gd name="connsiteX11" fmla="*/ 3128210 w 6424863"/>
              <a:gd name="connsiteY11" fmla="*/ 4427621 h 8743295"/>
              <a:gd name="connsiteX12" fmla="*/ 2587312 w 6424863"/>
              <a:gd name="connsiteY12" fmla="*/ 4997813 h 8743295"/>
              <a:gd name="connsiteX13" fmla="*/ 2131682 w 6424863"/>
              <a:gd name="connsiteY13" fmla="*/ 5863040 h 8743295"/>
              <a:gd name="connsiteX14" fmla="*/ 1948592 w 6424863"/>
              <a:gd name="connsiteY14" fmla="*/ 6580751 h 8743295"/>
              <a:gd name="connsiteX15" fmla="*/ 1780673 w 6424863"/>
              <a:gd name="connsiteY15" fmla="*/ 7074568 h 8743295"/>
              <a:gd name="connsiteX16" fmla="*/ 1179095 w 6424863"/>
              <a:gd name="connsiteY16" fmla="*/ 6833937 h 8743295"/>
              <a:gd name="connsiteX17" fmla="*/ 2141621 w 6424863"/>
              <a:gd name="connsiteY17" fmla="*/ 4788568 h 8743295"/>
              <a:gd name="connsiteX18" fmla="*/ 3296652 w 6424863"/>
              <a:gd name="connsiteY18" fmla="*/ 3056021 h 8743295"/>
              <a:gd name="connsiteX19" fmla="*/ 4547937 w 6424863"/>
              <a:gd name="connsiteY19" fmla="*/ 2021305 h 8743295"/>
              <a:gd name="connsiteX20" fmla="*/ 6424863 w 6424863"/>
              <a:gd name="connsiteY20" fmla="*/ 842210 h 8743295"/>
              <a:gd name="connsiteX21" fmla="*/ 6208295 w 6424863"/>
              <a:gd name="connsiteY21" fmla="*/ 0 h 8743295"/>
              <a:gd name="connsiteX22" fmla="*/ 5197642 w 6424863"/>
              <a:gd name="connsiteY22" fmla="*/ 0 h 8743295"/>
              <a:gd name="connsiteX23" fmla="*/ 4884821 w 6424863"/>
              <a:gd name="connsiteY23" fmla="*/ 192505 h 8743295"/>
              <a:gd name="connsiteX24" fmla="*/ 3777916 w 6424863"/>
              <a:gd name="connsiteY24" fmla="*/ 770021 h 8743295"/>
              <a:gd name="connsiteX25" fmla="*/ 2815389 w 6424863"/>
              <a:gd name="connsiteY25" fmla="*/ 1515979 h 8743295"/>
              <a:gd name="connsiteX26" fmla="*/ 2093495 w 6424863"/>
              <a:gd name="connsiteY26" fmla="*/ 1973179 h 8743295"/>
              <a:gd name="connsiteX0" fmla="*/ 2093495 w 6424863"/>
              <a:gd name="connsiteY0" fmla="*/ 1973179 h 7760315"/>
              <a:gd name="connsiteX1" fmla="*/ 1332890 w 6424863"/>
              <a:gd name="connsiteY1" fmla="*/ 3737636 h 7760315"/>
              <a:gd name="connsiteX2" fmla="*/ 601579 w 6424863"/>
              <a:gd name="connsiteY2" fmla="*/ 5630779 h 7760315"/>
              <a:gd name="connsiteX3" fmla="*/ 0 w 6424863"/>
              <a:gd name="connsiteY3" fmla="*/ 7267073 h 7760315"/>
              <a:gd name="connsiteX4" fmla="*/ 625642 w 6424863"/>
              <a:gd name="connsiteY4" fmla="*/ 7628021 h 7760315"/>
              <a:gd name="connsiteX5" fmla="*/ 1443789 w 6424863"/>
              <a:gd name="connsiteY5" fmla="*/ 7652084 h 7760315"/>
              <a:gd name="connsiteX6" fmla="*/ 2586004 w 6424863"/>
              <a:gd name="connsiteY6" fmla="*/ 7760315 h 7760315"/>
              <a:gd name="connsiteX7" fmla="*/ 2710243 w 6424863"/>
              <a:gd name="connsiteY7" fmla="*/ 7664116 h 7760315"/>
              <a:gd name="connsiteX8" fmla="*/ 3027250 w 6424863"/>
              <a:gd name="connsiteY8" fmla="*/ 6549363 h 7760315"/>
              <a:gd name="connsiteX9" fmla="*/ 3740774 w 6424863"/>
              <a:gd name="connsiteY9" fmla="*/ 5287617 h 7760315"/>
              <a:gd name="connsiteX10" fmla="*/ 3850105 w 6424863"/>
              <a:gd name="connsiteY10" fmla="*/ 4908884 h 7760315"/>
              <a:gd name="connsiteX11" fmla="*/ 3128210 w 6424863"/>
              <a:gd name="connsiteY11" fmla="*/ 4427621 h 7760315"/>
              <a:gd name="connsiteX12" fmla="*/ 2587312 w 6424863"/>
              <a:gd name="connsiteY12" fmla="*/ 4997813 h 7760315"/>
              <a:gd name="connsiteX13" fmla="*/ 2131682 w 6424863"/>
              <a:gd name="connsiteY13" fmla="*/ 5863040 h 7760315"/>
              <a:gd name="connsiteX14" fmla="*/ 1948592 w 6424863"/>
              <a:gd name="connsiteY14" fmla="*/ 6580751 h 7760315"/>
              <a:gd name="connsiteX15" fmla="*/ 1780673 w 6424863"/>
              <a:gd name="connsiteY15" fmla="*/ 7074568 h 7760315"/>
              <a:gd name="connsiteX16" fmla="*/ 1179095 w 6424863"/>
              <a:gd name="connsiteY16" fmla="*/ 6833937 h 7760315"/>
              <a:gd name="connsiteX17" fmla="*/ 2141621 w 6424863"/>
              <a:gd name="connsiteY17" fmla="*/ 4788568 h 7760315"/>
              <a:gd name="connsiteX18" fmla="*/ 3296652 w 6424863"/>
              <a:gd name="connsiteY18" fmla="*/ 3056021 h 7760315"/>
              <a:gd name="connsiteX19" fmla="*/ 4547937 w 6424863"/>
              <a:gd name="connsiteY19" fmla="*/ 2021305 h 7760315"/>
              <a:gd name="connsiteX20" fmla="*/ 6424863 w 6424863"/>
              <a:gd name="connsiteY20" fmla="*/ 842210 h 7760315"/>
              <a:gd name="connsiteX21" fmla="*/ 6208295 w 6424863"/>
              <a:gd name="connsiteY21" fmla="*/ 0 h 7760315"/>
              <a:gd name="connsiteX22" fmla="*/ 5197642 w 6424863"/>
              <a:gd name="connsiteY22" fmla="*/ 0 h 7760315"/>
              <a:gd name="connsiteX23" fmla="*/ 4884821 w 6424863"/>
              <a:gd name="connsiteY23" fmla="*/ 192505 h 7760315"/>
              <a:gd name="connsiteX24" fmla="*/ 3777916 w 6424863"/>
              <a:gd name="connsiteY24" fmla="*/ 770021 h 7760315"/>
              <a:gd name="connsiteX25" fmla="*/ 2815389 w 6424863"/>
              <a:gd name="connsiteY25" fmla="*/ 1515979 h 7760315"/>
              <a:gd name="connsiteX26" fmla="*/ 2093495 w 6424863"/>
              <a:gd name="connsiteY26" fmla="*/ 1973179 h 7760315"/>
              <a:gd name="connsiteX0" fmla="*/ 2093495 w 6424863"/>
              <a:gd name="connsiteY0" fmla="*/ 1973179 h 8372776"/>
              <a:gd name="connsiteX1" fmla="*/ 1332890 w 6424863"/>
              <a:gd name="connsiteY1" fmla="*/ 3737636 h 8372776"/>
              <a:gd name="connsiteX2" fmla="*/ 601579 w 6424863"/>
              <a:gd name="connsiteY2" fmla="*/ 5630779 h 8372776"/>
              <a:gd name="connsiteX3" fmla="*/ 0 w 6424863"/>
              <a:gd name="connsiteY3" fmla="*/ 7267073 h 8372776"/>
              <a:gd name="connsiteX4" fmla="*/ 625642 w 6424863"/>
              <a:gd name="connsiteY4" fmla="*/ 7628021 h 8372776"/>
              <a:gd name="connsiteX5" fmla="*/ 1443789 w 6424863"/>
              <a:gd name="connsiteY5" fmla="*/ 7652084 h 8372776"/>
              <a:gd name="connsiteX6" fmla="*/ 2586004 w 6424863"/>
              <a:gd name="connsiteY6" fmla="*/ 7760315 h 8372776"/>
              <a:gd name="connsiteX7" fmla="*/ 3098863 w 6424863"/>
              <a:gd name="connsiteY7" fmla="*/ 8372776 h 8372776"/>
              <a:gd name="connsiteX8" fmla="*/ 3027250 w 6424863"/>
              <a:gd name="connsiteY8" fmla="*/ 6549363 h 8372776"/>
              <a:gd name="connsiteX9" fmla="*/ 3740774 w 6424863"/>
              <a:gd name="connsiteY9" fmla="*/ 5287617 h 8372776"/>
              <a:gd name="connsiteX10" fmla="*/ 3850105 w 6424863"/>
              <a:gd name="connsiteY10" fmla="*/ 4908884 h 8372776"/>
              <a:gd name="connsiteX11" fmla="*/ 3128210 w 6424863"/>
              <a:gd name="connsiteY11" fmla="*/ 4427621 h 8372776"/>
              <a:gd name="connsiteX12" fmla="*/ 2587312 w 6424863"/>
              <a:gd name="connsiteY12" fmla="*/ 4997813 h 8372776"/>
              <a:gd name="connsiteX13" fmla="*/ 2131682 w 6424863"/>
              <a:gd name="connsiteY13" fmla="*/ 5863040 h 8372776"/>
              <a:gd name="connsiteX14" fmla="*/ 1948592 w 6424863"/>
              <a:gd name="connsiteY14" fmla="*/ 6580751 h 8372776"/>
              <a:gd name="connsiteX15" fmla="*/ 1780673 w 6424863"/>
              <a:gd name="connsiteY15" fmla="*/ 7074568 h 8372776"/>
              <a:gd name="connsiteX16" fmla="*/ 1179095 w 6424863"/>
              <a:gd name="connsiteY16" fmla="*/ 6833937 h 8372776"/>
              <a:gd name="connsiteX17" fmla="*/ 2141621 w 6424863"/>
              <a:gd name="connsiteY17" fmla="*/ 4788568 h 8372776"/>
              <a:gd name="connsiteX18" fmla="*/ 3296652 w 6424863"/>
              <a:gd name="connsiteY18" fmla="*/ 3056021 h 8372776"/>
              <a:gd name="connsiteX19" fmla="*/ 4547937 w 6424863"/>
              <a:gd name="connsiteY19" fmla="*/ 2021305 h 8372776"/>
              <a:gd name="connsiteX20" fmla="*/ 6424863 w 6424863"/>
              <a:gd name="connsiteY20" fmla="*/ 842210 h 8372776"/>
              <a:gd name="connsiteX21" fmla="*/ 6208295 w 6424863"/>
              <a:gd name="connsiteY21" fmla="*/ 0 h 8372776"/>
              <a:gd name="connsiteX22" fmla="*/ 5197642 w 6424863"/>
              <a:gd name="connsiteY22" fmla="*/ 0 h 8372776"/>
              <a:gd name="connsiteX23" fmla="*/ 4884821 w 6424863"/>
              <a:gd name="connsiteY23" fmla="*/ 192505 h 8372776"/>
              <a:gd name="connsiteX24" fmla="*/ 3777916 w 6424863"/>
              <a:gd name="connsiteY24" fmla="*/ 770021 h 8372776"/>
              <a:gd name="connsiteX25" fmla="*/ 2815389 w 6424863"/>
              <a:gd name="connsiteY25" fmla="*/ 1515979 h 8372776"/>
              <a:gd name="connsiteX26" fmla="*/ 2093495 w 6424863"/>
              <a:gd name="connsiteY26" fmla="*/ 1973179 h 8372776"/>
              <a:gd name="connsiteX0" fmla="*/ 2093495 w 6424863"/>
              <a:gd name="connsiteY0" fmla="*/ 1973179 h 8167036"/>
              <a:gd name="connsiteX1" fmla="*/ 1332890 w 6424863"/>
              <a:gd name="connsiteY1" fmla="*/ 3737636 h 8167036"/>
              <a:gd name="connsiteX2" fmla="*/ 601579 w 6424863"/>
              <a:gd name="connsiteY2" fmla="*/ 5630779 h 8167036"/>
              <a:gd name="connsiteX3" fmla="*/ 0 w 6424863"/>
              <a:gd name="connsiteY3" fmla="*/ 7267073 h 8167036"/>
              <a:gd name="connsiteX4" fmla="*/ 625642 w 6424863"/>
              <a:gd name="connsiteY4" fmla="*/ 7628021 h 8167036"/>
              <a:gd name="connsiteX5" fmla="*/ 1443789 w 6424863"/>
              <a:gd name="connsiteY5" fmla="*/ 7652084 h 8167036"/>
              <a:gd name="connsiteX6" fmla="*/ 2586004 w 6424863"/>
              <a:gd name="connsiteY6" fmla="*/ 7760315 h 8167036"/>
              <a:gd name="connsiteX7" fmla="*/ 2984563 w 6424863"/>
              <a:gd name="connsiteY7" fmla="*/ 8167036 h 8167036"/>
              <a:gd name="connsiteX8" fmla="*/ 3027250 w 6424863"/>
              <a:gd name="connsiteY8" fmla="*/ 6549363 h 8167036"/>
              <a:gd name="connsiteX9" fmla="*/ 3740774 w 6424863"/>
              <a:gd name="connsiteY9" fmla="*/ 5287617 h 8167036"/>
              <a:gd name="connsiteX10" fmla="*/ 3850105 w 6424863"/>
              <a:gd name="connsiteY10" fmla="*/ 4908884 h 8167036"/>
              <a:gd name="connsiteX11" fmla="*/ 3128210 w 6424863"/>
              <a:gd name="connsiteY11" fmla="*/ 4427621 h 8167036"/>
              <a:gd name="connsiteX12" fmla="*/ 2587312 w 6424863"/>
              <a:gd name="connsiteY12" fmla="*/ 4997813 h 8167036"/>
              <a:gd name="connsiteX13" fmla="*/ 2131682 w 6424863"/>
              <a:gd name="connsiteY13" fmla="*/ 5863040 h 8167036"/>
              <a:gd name="connsiteX14" fmla="*/ 1948592 w 6424863"/>
              <a:gd name="connsiteY14" fmla="*/ 6580751 h 8167036"/>
              <a:gd name="connsiteX15" fmla="*/ 1780673 w 6424863"/>
              <a:gd name="connsiteY15" fmla="*/ 7074568 h 8167036"/>
              <a:gd name="connsiteX16" fmla="*/ 1179095 w 6424863"/>
              <a:gd name="connsiteY16" fmla="*/ 6833937 h 8167036"/>
              <a:gd name="connsiteX17" fmla="*/ 2141621 w 6424863"/>
              <a:gd name="connsiteY17" fmla="*/ 4788568 h 8167036"/>
              <a:gd name="connsiteX18" fmla="*/ 3296652 w 6424863"/>
              <a:gd name="connsiteY18" fmla="*/ 3056021 h 8167036"/>
              <a:gd name="connsiteX19" fmla="*/ 4547937 w 6424863"/>
              <a:gd name="connsiteY19" fmla="*/ 2021305 h 8167036"/>
              <a:gd name="connsiteX20" fmla="*/ 6424863 w 6424863"/>
              <a:gd name="connsiteY20" fmla="*/ 842210 h 8167036"/>
              <a:gd name="connsiteX21" fmla="*/ 6208295 w 6424863"/>
              <a:gd name="connsiteY21" fmla="*/ 0 h 8167036"/>
              <a:gd name="connsiteX22" fmla="*/ 5197642 w 6424863"/>
              <a:gd name="connsiteY22" fmla="*/ 0 h 8167036"/>
              <a:gd name="connsiteX23" fmla="*/ 4884821 w 6424863"/>
              <a:gd name="connsiteY23" fmla="*/ 192505 h 8167036"/>
              <a:gd name="connsiteX24" fmla="*/ 3777916 w 6424863"/>
              <a:gd name="connsiteY24" fmla="*/ 770021 h 8167036"/>
              <a:gd name="connsiteX25" fmla="*/ 2815389 w 6424863"/>
              <a:gd name="connsiteY25" fmla="*/ 1515979 h 8167036"/>
              <a:gd name="connsiteX26" fmla="*/ 2093495 w 6424863"/>
              <a:gd name="connsiteY26" fmla="*/ 1973179 h 8167036"/>
              <a:gd name="connsiteX0" fmla="*/ 2093495 w 6424863"/>
              <a:gd name="connsiteY0" fmla="*/ 1973179 h 8286095"/>
              <a:gd name="connsiteX1" fmla="*/ 1332890 w 6424863"/>
              <a:gd name="connsiteY1" fmla="*/ 3737636 h 8286095"/>
              <a:gd name="connsiteX2" fmla="*/ 601579 w 6424863"/>
              <a:gd name="connsiteY2" fmla="*/ 5630779 h 8286095"/>
              <a:gd name="connsiteX3" fmla="*/ 0 w 6424863"/>
              <a:gd name="connsiteY3" fmla="*/ 7267073 h 8286095"/>
              <a:gd name="connsiteX4" fmla="*/ 625642 w 6424863"/>
              <a:gd name="connsiteY4" fmla="*/ 7628021 h 8286095"/>
              <a:gd name="connsiteX5" fmla="*/ 1443789 w 6424863"/>
              <a:gd name="connsiteY5" fmla="*/ 7652084 h 8286095"/>
              <a:gd name="connsiteX6" fmla="*/ 2517424 w 6424863"/>
              <a:gd name="connsiteY6" fmla="*/ 8286095 h 8286095"/>
              <a:gd name="connsiteX7" fmla="*/ 2984563 w 6424863"/>
              <a:gd name="connsiteY7" fmla="*/ 8167036 h 8286095"/>
              <a:gd name="connsiteX8" fmla="*/ 3027250 w 6424863"/>
              <a:gd name="connsiteY8" fmla="*/ 6549363 h 8286095"/>
              <a:gd name="connsiteX9" fmla="*/ 3740774 w 6424863"/>
              <a:gd name="connsiteY9" fmla="*/ 5287617 h 8286095"/>
              <a:gd name="connsiteX10" fmla="*/ 3850105 w 6424863"/>
              <a:gd name="connsiteY10" fmla="*/ 4908884 h 8286095"/>
              <a:gd name="connsiteX11" fmla="*/ 3128210 w 6424863"/>
              <a:gd name="connsiteY11" fmla="*/ 4427621 h 8286095"/>
              <a:gd name="connsiteX12" fmla="*/ 2587312 w 6424863"/>
              <a:gd name="connsiteY12" fmla="*/ 4997813 h 8286095"/>
              <a:gd name="connsiteX13" fmla="*/ 2131682 w 6424863"/>
              <a:gd name="connsiteY13" fmla="*/ 5863040 h 8286095"/>
              <a:gd name="connsiteX14" fmla="*/ 1948592 w 6424863"/>
              <a:gd name="connsiteY14" fmla="*/ 6580751 h 8286095"/>
              <a:gd name="connsiteX15" fmla="*/ 1780673 w 6424863"/>
              <a:gd name="connsiteY15" fmla="*/ 7074568 h 8286095"/>
              <a:gd name="connsiteX16" fmla="*/ 1179095 w 6424863"/>
              <a:gd name="connsiteY16" fmla="*/ 6833937 h 8286095"/>
              <a:gd name="connsiteX17" fmla="*/ 2141621 w 6424863"/>
              <a:gd name="connsiteY17" fmla="*/ 4788568 h 8286095"/>
              <a:gd name="connsiteX18" fmla="*/ 3296652 w 6424863"/>
              <a:gd name="connsiteY18" fmla="*/ 3056021 h 8286095"/>
              <a:gd name="connsiteX19" fmla="*/ 4547937 w 6424863"/>
              <a:gd name="connsiteY19" fmla="*/ 2021305 h 8286095"/>
              <a:gd name="connsiteX20" fmla="*/ 6424863 w 6424863"/>
              <a:gd name="connsiteY20" fmla="*/ 842210 h 8286095"/>
              <a:gd name="connsiteX21" fmla="*/ 6208295 w 6424863"/>
              <a:gd name="connsiteY21" fmla="*/ 0 h 8286095"/>
              <a:gd name="connsiteX22" fmla="*/ 5197642 w 6424863"/>
              <a:gd name="connsiteY22" fmla="*/ 0 h 8286095"/>
              <a:gd name="connsiteX23" fmla="*/ 4884821 w 6424863"/>
              <a:gd name="connsiteY23" fmla="*/ 192505 h 8286095"/>
              <a:gd name="connsiteX24" fmla="*/ 3777916 w 6424863"/>
              <a:gd name="connsiteY24" fmla="*/ 770021 h 8286095"/>
              <a:gd name="connsiteX25" fmla="*/ 2815389 w 6424863"/>
              <a:gd name="connsiteY25" fmla="*/ 1515979 h 8286095"/>
              <a:gd name="connsiteX26" fmla="*/ 2093495 w 6424863"/>
              <a:gd name="connsiteY26" fmla="*/ 1973179 h 8286095"/>
              <a:gd name="connsiteX0" fmla="*/ 2093495 w 6424863"/>
              <a:gd name="connsiteY0" fmla="*/ 1973179 h 8444964"/>
              <a:gd name="connsiteX1" fmla="*/ 1332890 w 6424863"/>
              <a:gd name="connsiteY1" fmla="*/ 3737636 h 8444964"/>
              <a:gd name="connsiteX2" fmla="*/ 601579 w 6424863"/>
              <a:gd name="connsiteY2" fmla="*/ 5630779 h 8444964"/>
              <a:gd name="connsiteX3" fmla="*/ 0 w 6424863"/>
              <a:gd name="connsiteY3" fmla="*/ 7267073 h 8444964"/>
              <a:gd name="connsiteX4" fmla="*/ 625642 w 6424863"/>
              <a:gd name="connsiteY4" fmla="*/ 7628021 h 8444964"/>
              <a:gd name="connsiteX5" fmla="*/ 1443789 w 6424863"/>
              <a:gd name="connsiteY5" fmla="*/ 7652084 h 8444964"/>
              <a:gd name="connsiteX6" fmla="*/ 1662764 w 6424863"/>
              <a:gd name="connsiteY6" fmla="*/ 8444964 h 8444964"/>
              <a:gd name="connsiteX7" fmla="*/ 2517424 w 6424863"/>
              <a:gd name="connsiteY7" fmla="*/ 8286095 h 8444964"/>
              <a:gd name="connsiteX8" fmla="*/ 2984563 w 6424863"/>
              <a:gd name="connsiteY8" fmla="*/ 8167036 h 8444964"/>
              <a:gd name="connsiteX9" fmla="*/ 3027250 w 6424863"/>
              <a:gd name="connsiteY9" fmla="*/ 6549363 h 8444964"/>
              <a:gd name="connsiteX10" fmla="*/ 3740774 w 6424863"/>
              <a:gd name="connsiteY10" fmla="*/ 5287617 h 8444964"/>
              <a:gd name="connsiteX11" fmla="*/ 3850105 w 6424863"/>
              <a:gd name="connsiteY11" fmla="*/ 4908884 h 8444964"/>
              <a:gd name="connsiteX12" fmla="*/ 3128210 w 6424863"/>
              <a:gd name="connsiteY12" fmla="*/ 4427621 h 8444964"/>
              <a:gd name="connsiteX13" fmla="*/ 2587312 w 6424863"/>
              <a:gd name="connsiteY13" fmla="*/ 4997813 h 8444964"/>
              <a:gd name="connsiteX14" fmla="*/ 2131682 w 6424863"/>
              <a:gd name="connsiteY14" fmla="*/ 5863040 h 8444964"/>
              <a:gd name="connsiteX15" fmla="*/ 1948592 w 6424863"/>
              <a:gd name="connsiteY15" fmla="*/ 6580751 h 8444964"/>
              <a:gd name="connsiteX16" fmla="*/ 1780673 w 6424863"/>
              <a:gd name="connsiteY16" fmla="*/ 7074568 h 8444964"/>
              <a:gd name="connsiteX17" fmla="*/ 1179095 w 6424863"/>
              <a:gd name="connsiteY17" fmla="*/ 6833937 h 8444964"/>
              <a:gd name="connsiteX18" fmla="*/ 2141621 w 6424863"/>
              <a:gd name="connsiteY18" fmla="*/ 4788568 h 8444964"/>
              <a:gd name="connsiteX19" fmla="*/ 3296652 w 6424863"/>
              <a:gd name="connsiteY19" fmla="*/ 3056021 h 8444964"/>
              <a:gd name="connsiteX20" fmla="*/ 4547937 w 6424863"/>
              <a:gd name="connsiteY20" fmla="*/ 2021305 h 8444964"/>
              <a:gd name="connsiteX21" fmla="*/ 6424863 w 6424863"/>
              <a:gd name="connsiteY21" fmla="*/ 842210 h 8444964"/>
              <a:gd name="connsiteX22" fmla="*/ 6208295 w 6424863"/>
              <a:gd name="connsiteY22" fmla="*/ 0 h 8444964"/>
              <a:gd name="connsiteX23" fmla="*/ 5197642 w 6424863"/>
              <a:gd name="connsiteY23" fmla="*/ 0 h 8444964"/>
              <a:gd name="connsiteX24" fmla="*/ 4884821 w 6424863"/>
              <a:gd name="connsiteY24" fmla="*/ 192505 h 8444964"/>
              <a:gd name="connsiteX25" fmla="*/ 3777916 w 6424863"/>
              <a:gd name="connsiteY25" fmla="*/ 770021 h 8444964"/>
              <a:gd name="connsiteX26" fmla="*/ 2815389 w 6424863"/>
              <a:gd name="connsiteY26" fmla="*/ 1515979 h 8444964"/>
              <a:gd name="connsiteX27" fmla="*/ 2093495 w 6424863"/>
              <a:gd name="connsiteY27" fmla="*/ 1973179 h 84449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6424863" h="8444964">
                <a:moveTo>
                  <a:pt x="2093495" y="1973179"/>
                </a:moveTo>
                <a:lnTo>
                  <a:pt x="1332890" y="3737636"/>
                </a:lnTo>
                <a:lnTo>
                  <a:pt x="601579" y="5630779"/>
                </a:lnTo>
                <a:lnTo>
                  <a:pt x="0" y="7267073"/>
                </a:lnTo>
                <a:lnTo>
                  <a:pt x="625642" y="7628021"/>
                </a:lnTo>
                <a:lnTo>
                  <a:pt x="1443789" y="7652084"/>
                </a:lnTo>
                <a:cubicBezTo>
                  <a:pt x="1547261" y="7725877"/>
                  <a:pt x="1559292" y="8371171"/>
                  <a:pt x="1662764" y="8444964"/>
                </a:cubicBezTo>
                <a:lnTo>
                  <a:pt x="2517424" y="8286095"/>
                </a:lnTo>
                <a:lnTo>
                  <a:pt x="2984563" y="8167036"/>
                </a:lnTo>
                <a:lnTo>
                  <a:pt x="3027250" y="6549363"/>
                </a:lnTo>
                <a:lnTo>
                  <a:pt x="3740774" y="5287617"/>
                </a:lnTo>
                <a:lnTo>
                  <a:pt x="3850105" y="4908884"/>
                </a:lnTo>
                <a:lnTo>
                  <a:pt x="3128210" y="4427621"/>
                </a:lnTo>
                <a:lnTo>
                  <a:pt x="2587312" y="4997813"/>
                </a:lnTo>
                <a:lnTo>
                  <a:pt x="2131682" y="5863040"/>
                </a:lnTo>
                <a:lnTo>
                  <a:pt x="1948592" y="6580751"/>
                </a:lnTo>
                <a:lnTo>
                  <a:pt x="1780673" y="7074568"/>
                </a:lnTo>
                <a:lnTo>
                  <a:pt x="1179095" y="6833937"/>
                </a:lnTo>
                <a:lnTo>
                  <a:pt x="2141621" y="4788568"/>
                </a:lnTo>
                <a:lnTo>
                  <a:pt x="3296652" y="3056021"/>
                </a:lnTo>
                <a:lnTo>
                  <a:pt x="4547937" y="2021305"/>
                </a:lnTo>
                <a:lnTo>
                  <a:pt x="6424863" y="842210"/>
                </a:lnTo>
                <a:lnTo>
                  <a:pt x="6208295" y="0"/>
                </a:lnTo>
                <a:lnTo>
                  <a:pt x="5197642" y="0"/>
                </a:lnTo>
                <a:lnTo>
                  <a:pt x="4884821" y="192505"/>
                </a:lnTo>
                <a:lnTo>
                  <a:pt x="3777916" y="770021"/>
                </a:lnTo>
                <a:lnTo>
                  <a:pt x="2815389" y="1515979"/>
                </a:lnTo>
                <a:lnTo>
                  <a:pt x="2093495" y="1973179"/>
                </a:lnTo>
                <a:close/>
              </a:path>
            </a:pathLst>
          </a:custGeom>
          <a:solidFill>
            <a:srgbClr val="548235">
              <a:alpha val="69804"/>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Shape 85">
            <a:extLst>
              <a:ext uri="{FF2B5EF4-FFF2-40B4-BE49-F238E27FC236}">
                <a16:creationId xmlns:a16="http://schemas.microsoft.com/office/drawing/2014/main" id="{0BE6A040-BAE0-48D9-963C-B57FB8F6C670}"/>
              </a:ext>
            </a:extLst>
          </p:cNvPr>
          <p:cNvSpPr/>
          <p:nvPr/>
        </p:nvSpPr>
        <p:spPr>
          <a:xfrm>
            <a:off x="24785053" y="15713242"/>
            <a:ext cx="2165684" cy="104786"/>
          </a:xfrm>
          <a:custGeom>
            <a:avLst/>
            <a:gdLst>
              <a:gd name="connsiteX0" fmla="*/ 0 w 2165684"/>
              <a:gd name="connsiteY0" fmla="*/ 0 h 104786"/>
              <a:gd name="connsiteX1" fmla="*/ 2165684 w 2165684"/>
              <a:gd name="connsiteY1" fmla="*/ 96253 h 104786"/>
            </a:gdLst>
            <a:ahLst/>
            <a:cxnLst>
              <a:cxn ang="0">
                <a:pos x="connsiteX0" y="connsiteY0"/>
              </a:cxn>
              <a:cxn ang="0">
                <a:pos x="connsiteX1" y="connsiteY1"/>
              </a:cxn>
            </a:cxnLst>
            <a:rect l="l" t="t" r="r" b="b"/>
            <a:pathLst>
              <a:path w="2165684" h="104786">
                <a:moveTo>
                  <a:pt x="0" y="0"/>
                </a:moveTo>
                <a:cubicBezTo>
                  <a:pt x="902368" y="64168"/>
                  <a:pt x="1804737" y="128337"/>
                  <a:pt x="2165684" y="96253"/>
                </a:cubicBez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6FBA09BE-9CC4-45E6-91C9-068DE303CABA}"/>
              </a:ext>
            </a:extLst>
          </p:cNvPr>
          <p:cNvSpPr/>
          <p:nvPr/>
        </p:nvSpPr>
        <p:spPr>
          <a:xfrm>
            <a:off x="9553702" y="14155834"/>
            <a:ext cx="6063288" cy="3819346"/>
          </a:xfrm>
          <a:custGeom>
            <a:avLst/>
            <a:gdLst>
              <a:gd name="connsiteX0" fmla="*/ 5991726 w 5991726"/>
              <a:gd name="connsiteY0" fmla="*/ 577516 h 3970421"/>
              <a:gd name="connsiteX1" fmla="*/ 2767263 w 5991726"/>
              <a:gd name="connsiteY1" fmla="*/ 721895 h 3970421"/>
              <a:gd name="connsiteX2" fmla="*/ 0 w 5991726"/>
              <a:gd name="connsiteY2" fmla="*/ 0 h 3970421"/>
              <a:gd name="connsiteX3" fmla="*/ 1949116 w 5991726"/>
              <a:gd name="connsiteY3" fmla="*/ 2093495 h 3970421"/>
              <a:gd name="connsiteX4" fmla="*/ 2286000 w 5991726"/>
              <a:gd name="connsiteY4" fmla="*/ 2598821 h 3970421"/>
              <a:gd name="connsiteX5" fmla="*/ 2286000 w 5991726"/>
              <a:gd name="connsiteY5" fmla="*/ 3705726 h 3970421"/>
              <a:gd name="connsiteX6" fmla="*/ 2719137 w 5991726"/>
              <a:gd name="connsiteY6" fmla="*/ 3970421 h 3970421"/>
              <a:gd name="connsiteX7" fmla="*/ 3007895 w 5991726"/>
              <a:gd name="connsiteY7" fmla="*/ 3898231 h 3970421"/>
              <a:gd name="connsiteX8" fmla="*/ 2839453 w 5991726"/>
              <a:gd name="connsiteY8" fmla="*/ 770021 h 3970421"/>
              <a:gd name="connsiteX0" fmla="*/ 6150752 w 6150752"/>
              <a:gd name="connsiteY0" fmla="*/ 505954 h 3898859"/>
              <a:gd name="connsiteX1" fmla="*/ 2926289 w 6150752"/>
              <a:gd name="connsiteY1" fmla="*/ 650333 h 3898859"/>
              <a:gd name="connsiteX2" fmla="*/ 0 w 6150752"/>
              <a:gd name="connsiteY2" fmla="*/ 0 h 3898859"/>
              <a:gd name="connsiteX3" fmla="*/ 2108142 w 6150752"/>
              <a:gd name="connsiteY3" fmla="*/ 2021933 h 3898859"/>
              <a:gd name="connsiteX4" fmla="*/ 2445026 w 6150752"/>
              <a:gd name="connsiteY4" fmla="*/ 2527259 h 3898859"/>
              <a:gd name="connsiteX5" fmla="*/ 2445026 w 6150752"/>
              <a:gd name="connsiteY5" fmla="*/ 3634164 h 3898859"/>
              <a:gd name="connsiteX6" fmla="*/ 2878163 w 6150752"/>
              <a:gd name="connsiteY6" fmla="*/ 3898859 h 3898859"/>
              <a:gd name="connsiteX7" fmla="*/ 3166921 w 6150752"/>
              <a:gd name="connsiteY7" fmla="*/ 3826669 h 3898859"/>
              <a:gd name="connsiteX8" fmla="*/ 2998479 w 6150752"/>
              <a:gd name="connsiteY8" fmla="*/ 698459 h 3898859"/>
              <a:gd name="connsiteX0" fmla="*/ 6095093 w 6095093"/>
              <a:gd name="connsiteY0" fmla="*/ 386685 h 3779590"/>
              <a:gd name="connsiteX1" fmla="*/ 2870630 w 6095093"/>
              <a:gd name="connsiteY1" fmla="*/ 531064 h 3779590"/>
              <a:gd name="connsiteX2" fmla="*/ 0 w 6095093"/>
              <a:gd name="connsiteY2" fmla="*/ 0 h 3779590"/>
              <a:gd name="connsiteX3" fmla="*/ 2052483 w 6095093"/>
              <a:gd name="connsiteY3" fmla="*/ 1902664 h 3779590"/>
              <a:gd name="connsiteX4" fmla="*/ 2389367 w 6095093"/>
              <a:gd name="connsiteY4" fmla="*/ 2407990 h 3779590"/>
              <a:gd name="connsiteX5" fmla="*/ 2389367 w 6095093"/>
              <a:gd name="connsiteY5" fmla="*/ 3514895 h 3779590"/>
              <a:gd name="connsiteX6" fmla="*/ 2822504 w 6095093"/>
              <a:gd name="connsiteY6" fmla="*/ 3779590 h 3779590"/>
              <a:gd name="connsiteX7" fmla="*/ 3111262 w 6095093"/>
              <a:gd name="connsiteY7" fmla="*/ 3707400 h 3779590"/>
              <a:gd name="connsiteX8" fmla="*/ 2942820 w 6095093"/>
              <a:gd name="connsiteY8" fmla="*/ 579190 h 3779590"/>
              <a:gd name="connsiteX0" fmla="*/ 6063288 w 6063288"/>
              <a:gd name="connsiteY0" fmla="*/ 426441 h 3819346"/>
              <a:gd name="connsiteX1" fmla="*/ 2838825 w 6063288"/>
              <a:gd name="connsiteY1" fmla="*/ 570820 h 3819346"/>
              <a:gd name="connsiteX2" fmla="*/ 0 w 6063288"/>
              <a:gd name="connsiteY2" fmla="*/ 0 h 3819346"/>
              <a:gd name="connsiteX3" fmla="*/ 2020678 w 6063288"/>
              <a:gd name="connsiteY3" fmla="*/ 1942420 h 3819346"/>
              <a:gd name="connsiteX4" fmla="*/ 2357562 w 6063288"/>
              <a:gd name="connsiteY4" fmla="*/ 2447746 h 3819346"/>
              <a:gd name="connsiteX5" fmla="*/ 2357562 w 6063288"/>
              <a:gd name="connsiteY5" fmla="*/ 3554651 h 3819346"/>
              <a:gd name="connsiteX6" fmla="*/ 2790699 w 6063288"/>
              <a:gd name="connsiteY6" fmla="*/ 3819346 h 3819346"/>
              <a:gd name="connsiteX7" fmla="*/ 3079457 w 6063288"/>
              <a:gd name="connsiteY7" fmla="*/ 3747156 h 3819346"/>
              <a:gd name="connsiteX8" fmla="*/ 2911015 w 6063288"/>
              <a:gd name="connsiteY8" fmla="*/ 618946 h 38193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63288" h="3819346">
                <a:moveTo>
                  <a:pt x="6063288" y="426441"/>
                </a:moveTo>
                <a:lnTo>
                  <a:pt x="2838825" y="570820"/>
                </a:lnTo>
                <a:lnTo>
                  <a:pt x="0" y="0"/>
                </a:lnTo>
                <a:lnTo>
                  <a:pt x="2020678" y="1942420"/>
                </a:lnTo>
                <a:lnTo>
                  <a:pt x="2357562" y="2447746"/>
                </a:lnTo>
                <a:lnTo>
                  <a:pt x="2357562" y="3554651"/>
                </a:lnTo>
                <a:lnTo>
                  <a:pt x="2790699" y="3819346"/>
                </a:lnTo>
                <a:lnTo>
                  <a:pt x="3079457" y="3747156"/>
                </a:lnTo>
                <a:lnTo>
                  <a:pt x="2911015" y="618946"/>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F8CCCC5C-C131-4C6E-AE87-70D66BBC53D7}"/>
              </a:ext>
            </a:extLst>
          </p:cNvPr>
          <p:cNvSpPr/>
          <p:nvPr/>
        </p:nvSpPr>
        <p:spPr>
          <a:xfrm>
            <a:off x="15448547" y="14606337"/>
            <a:ext cx="192506" cy="3344779"/>
          </a:xfrm>
          <a:custGeom>
            <a:avLst/>
            <a:gdLst>
              <a:gd name="connsiteX0" fmla="*/ 0 w 192506"/>
              <a:gd name="connsiteY0" fmla="*/ 3344779 h 3344779"/>
              <a:gd name="connsiteX1" fmla="*/ 192506 w 192506"/>
              <a:gd name="connsiteY1" fmla="*/ 0 h 3344779"/>
            </a:gdLst>
            <a:ahLst/>
            <a:cxnLst>
              <a:cxn ang="0">
                <a:pos x="connsiteX0" y="connsiteY0"/>
              </a:cxn>
              <a:cxn ang="0">
                <a:pos x="connsiteX1" y="connsiteY1"/>
              </a:cxn>
            </a:cxnLst>
            <a:rect l="l" t="t" r="r" b="b"/>
            <a:pathLst>
              <a:path w="192506" h="3344779">
                <a:moveTo>
                  <a:pt x="0" y="3344779"/>
                </a:moveTo>
                <a:lnTo>
                  <a:pt x="192506" y="0"/>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4A08BCEA-0BAE-4DF3-B687-459856C64A69}"/>
              </a:ext>
            </a:extLst>
          </p:cNvPr>
          <p:cNvSpPr/>
          <p:nvPr/>
        </p:nvSpPr>
        <p:spPr>
          <a:xfrm>
            <a:off x="12777537" y="3716711"/>
            <a:ext cx="914400" cy="5086394"/>
          </a:xfrm>
          <a:custGeom>
            <a:avLst/>
            <a:gdLst>
              <a:gd name="connsiteX0" fmla="*/ 0 w 914400"/>
              <a:gd name="connsiteY0" fmla="*/ 0 h 5053263"/>
              <a:gd name="connsiteX1" fmla="*/ 745958 w 914400"/>
              <a:gd name="connsiteY1" fmla="*/ 2671011 h 5053263"/>
              <a:gd name="connsiteX2" fmla="*/ 914400 w 914400"/>
              <a:gd name="connsiteY2" fmla="*/ 5053263 h 5053263"/>
              <a:gd name="connsiteX0" fmla="*/ 0 w 914400"/>
              <a:gd name="connsiteY0" fmla="*/ 0 h 5162594"/>
              <a:gd name="connsiteX1" fmla="*/ 745958 w 914400"/>
              <a:gd name="connsiteY1" fmla="*/ 2780342 h 5162594"/>
              <a:gd name="connsiteX2" fmla="*/ 914400 w 914400"/>
              <a:gd name="connsiteY2" fmla="*/ 5162594 h 5162594"/>
              <a:gd name="connsiteX0" fmla="*/ 0 w 914400"/>
              <a:gd name="connsiteY0" fmla="*/ 0 h 5086394"/>
              <a:gd name="connsiteX1" fmla="*/ 745958 w 914400"/>
              <a:gd name="connsiteY1" fmla="*/ 2780342 h 5086394"/>
              <a:gd name="connsiteX2" fmla="*/ 914400 w 914400"/>
              <a:gd name="connsiteY2" fmla="*/ 5086394 h 5086394"/>
            </a:gdLst>
            <a:ahLst/>
            <a:cxnLst>
              <a:cxn ang="0">
                <a:pos x="connsiteX0" y="connsiteY0"/>
              </a:cxn>
              <a:cxn ang="0">
                <a:pos x="connsiteX1" y="connsiteY1"/>
              </a:cxn>
              <a:cxn ang="0">
                <a:pos x="connsiteX2" y="connsiteY2"/>
              </a:cxn>
            </a:cxnLst>
            <a:rect l="l" t="t" r="r" b="b"/>
            <a:pathLst>
              <a:path w="914400" h="5086394">
                <a:moveTo>
                  <a:pt x="0" y="0"/>
                </a:moveTo>
                <a:lnTo>
                  <a:pt x="745958" y="2780342"/>
                </a:lnTo>
                <a:lnTo>
                  <a:pt x="914400" y="5086394"/>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BB46C478-8101-4C21-9984-73E816443A85}"/>
              </a:ext>
            </a:extLst>
          </p:cNvPr>
          <p:cNvSpPr/>
          <p:nvPr/>
        </p:nvSpPr>
        <p:spPr>
          <a:xfrm>
            <a:off x="11237495" y="6545179"/>
            <a:ext cx="2286000" cy="4048949"/>
          </a:xfrm>
          <a:custGeom>
            <a:avLst/>
            <a:gdLst>
              <a:gd name="connsiteX0" fmla="*/ 360947 w 2286000"/>
              <a:gd name="connsiteY0" fmla="*/ 3946358 h 3946358"/>
              <a:gd name="connsiteX1" fmla="*/ 0 w 2286000"/>
              <a:gd name="connsiteY1" fmla="*/ 866274 h 3946358"/>
              <a:gd name="connsiteX2" fmla="*/ 2286000 w 2286000"/>
              <a:gd name="connsiteY2" fmla="*/ 0 h 3946358"/>
              <a:gd name="connsiteX0" fmla="*/ 490301 w 2286000"/>
              <a:gd name="connsiteY0" fmla="*/ 4048949 h 4048949"/>
              <a:gd name="connsiteX1" fmla="*/ 0 w 2286000"/>
              <a:gd name="connsiteY1" fmla="*/ 866274 h 4048949"/>
              <a:gd name="connsiteX2" fmla="*/ 2286000 w 2286000"/>
              <a:gd name="connsiteY2" fmla="*/ 0 h 4048949"/>
              <a:gd name="connsiteX0" fmla="*/ 485841 w 2286000"/>
              <a:gd name="connsiteY0" fmla="*/ 4048949 h 4048949"/>
              <a:gd name="connsiteX1" fmla="*/ 0 w 2286000"/>
              <a:gd name="connsiteY1" fmla="*/ 866274 h 4048949"/>
              <a:gd name="connsiteX2" fmla="*/ 2286000 w 2286000"/>
              <a:gd name="connsiteY2" fmla="*/ 0 h 4048949"/>
            </a:gdLst>
            <a:ahLst/>
            <a:cxnLst>
              <a:cxn ang="0">
                <a:pos x="connsiteX0" y="connsiteY0"/>
              </a:cxn>
              <a:cxn ang="0">
                <a:pos x="connsiteX1" y="connsiteY1"/>
              </a:cxn>
              <a:cxn ang="0">
                <a:pos x="connsiteX2" y="connsiteY2"/>
              </a:cxn>
            </a:cxnLst>
            <a:rect l="l" t="t" r="r" b="b"/>
            <a:pathLst>
              <a:path w="2286000" h="4048949">
                <a:moveTo>
                  <a:pt x="485841" y="4048949"/>
                </a:moveTo>
                <a:lnTo>
                  <a:pt x="0" y="866274"/>
                </a:lnTo>
                <a:lnTo>
                  <a:pt x="2286000" y="0"/>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05413CEB-618C-4F0D-8A5D-37B32C85E974}"/>
              </a:ext>
            </a:extLst>
          </p:cNvPr>
          <p:cNvSpPr/>
          <p:nvPr/>
        </p:nvSpPr>
        <p:spPr>
          <a:xfrm>
            <a:off x="15376358" y="6184232"/>
            <a:ext cx="1413852" cy="2743200"/>
          </a:xfrm>
          <a:custGeom>
            <a:avLst/>
            <a:gdLst>
              <a:gd name="connsiteX0" fmla="*/ 1395663 w 1413852"/>
              <a:gd name="connsiteY0" fmla="*/ 0 h 2743200"/>
              <a:gd name="connsiteX1" fmla="*/ 1299410 w 1413852"/>
              <a:gd name="connsiteY1" fmla="*/ 1275347 h 2743200"/>
              <a:gd name="connsiteX2" fmla="*/ 529389 w 1413852"/>
              <a:gd name="connsiteY2" fmla="*/ 2310063 h 2743200"/>
              <a:gd name="connsiteX3" fmla="*/ 0 w 1413852"/>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413852" h="2743200">
                <a:moveTo>
                  <a:pt x="1395663" y="0"/>
                </a:moveTo>
                <a:cubicBezTo>
                  <a:pt x="1419726" y="445168"/>
                  <a:pt x="1443789" y="890337"/>
                  <a:pt x="1299410" y="1275347"/>
                </a:cubicBezTo>
                <a:cubicBezTo>
                  <a:pt x="1155031" y="1660358"/>
                  <a:pt x="745957" y="2065421"/>
                  <a:pt x="529389" y="2310063"/>
                </a:cubicBezTo>
                <a:cubicBezTo>
                  <a:pt x="312821" y="2554705"/>
                  <a:pt x="80210" y="2743200"/>
                  <a:pt x="0" y="2743200"/>
                </a:cubicBez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88B90601-AD64-4F1B-89A2-807F7091F580}"/>
              </a:ext>
            </a:extLst>
          </p:cNvPr>
          <p:cNvSpPr/>
          <p:nvPr/>
        </p:nvSpPr>
        <p:spPr>
          <a:xfrm>
            <a:off x="6472142" y="312821"/>
            <a:ext cx="4115647" cy="11821574"/>
          </a:xfrm>
          <a:custGeom>
            <a:avLst/>
            <a:gdLst>
              <a:gd name="connsiteX0" fmla="*/ 2286847 w 4115647"/>
              <a:gd name="connsiteY0" fmla="*/ 8446168 h 11821574"/>
              <a:gd name="connsiteX1" fmla="*/ 1444637 w 4115647"/>
              <a:gd name="connsiteY1" fmla="*/ 9312442 h 11821574"/>
              <a:gd name="connsiteX2" fmla="*/ 770869 w 4115647"/>
              <a:gd name="connsiteY2" fmla="*/ 10828421 h 11821574"/>
              <a:gd name="connsiteX3" fmla="*/ 385858 w 4115647"/>
              <a:gd name="connsiteY3" fmla="*/ 11790947 h 11821574"/>
              <a:gd name="connsiteX4" fmla="*/ 337732 w 4115647"/>
              <a:gd name="connsiteY4" fmla="*/ 11478126 h 11821574"/>
              <a:gd name="connsiteX5" fmla="*/ 193353 w 4115647"/>
              <a:gd name="connsiteY5" fmla="*/ 10443411 h 11821574"/>
              <a:gd name="connsiteX6" fmla="*/ 97100 w 4115647"/>
              <a:gd name="connsiteY6" fmla="*/ 9023684 h 11821574"/>
              <a:gd name="connsiteX7" fmla="*/ 24911 w 4115647"/>
              <a:gd name="connsiteY7" fmla="*/ 8181474 h 11821574"/>
              <a:gd name="connsiteX8" fmla="*/ 554300 w 4115647"/>
              <a:gd name="connsiteY8" fmla="*/ 6882063 h 11821574"/>
              <a:gd name="connsiteX9" fmla="*/ 1131816 w 4115647"/>
              <a:gd name="connsiteY9" fmla="*/ 5366084 h 11821574"/>
              <a:gd name="connsiteX10" fmla="*/ 1685269 w 4115647"/>
              <a:gd name="connsiteY10" fmla="*/ 4066674 h 11821574"/>
              <a:gd name="connsiteX11" fmla="*/ 2046216 w 4115647"/>
              <a:gd name="connsiteY11" fmla="*/ 3320716 h 11821574"/>
              <a:gd name="connsiteX12" fmla="*/ 2310911 w 4115647"/>
              <a:gd name="connsiteY12" fmla="*/ 2286000 h 11821574"/>
              <a:gd name="connsiteX13" fmla="*/ 2431226 w 4115647"/>
              <a:gd name="connsiteY13" fmla="*/ 1467853 h 11821574"/>
              <a:gd name="connsiteX14" fmla="*/ 3465942 w 4115647"/>
              <a:gd name="connsiteY14" fmla="*/ 529390 h 11821574"/>
              <a:gd name="connsiteX15" fmla="*/ 3658447 w 4115647"/>
              <a:gd name="connsiteY15" fmla="*/ 336884 h 11821574"/>
              <a:gd name="connsiteX16" fmla="*/ 4115647 w 4115647"/>
              <a:gd name="connsiteY16" fmla="*/ 0 h 11821574"/>
              <a:gd name="connsiteX0" fmla="*/ 2081107 w 4115647"/>
              <a:gd name="connsiteY0" fmla="*/ 8606188 h 11821574"/>
              <a:gd name="connsiteX1" fmla="*/ 1444637 w 4115647"/>
              <a:gd name="connsiteY1" fmla="*/ 9312442 h 11821574"/>
              <a:gd name="connsiteX2" fmla="*/ 770869 w 4115647"/>
              <a:gd name="connsiteY2" fmla="*/ 10828421 h 11821574"/>
              <a:gd name="connsiteX3" fmla="*/ 385858 w 4115647"/>
              <a:gd name="connsiteY3" fmla="*/ 11790947 h 11821574"/>
              <a:gd name="connsiteX4" fmla="*/ 337732 w 4115647"/>
              <a:gd name="connsiteY4" fmla="*/ 11478126 h 11821574"/>
              <a:gd name="connsiteX5" fmla="*/ 193353 w 4115647"/>
              <a:gd name="connsiteY5" fmla="*/ 10443411 h 11821574"/>
              <a:gd name="connsiteX6" fmla="*/ 97100 w 4115647"/>
              <a:gd name="connsiteY6" fmla="*/ 9023684 h 11821574"/>
              <a:gd name="connsiteX7" fmla="*/ 24911 w 4115647"/>
              <a:gd name="connsiteY7" fmla="*/ 8181474 h 11821574"/>
              <a:gd name="connsiteX8" fmla="*/ 554300 w 4115647"/>
              <a:gd name="connsiteY8" fmla="*/ 6882063 h 11821574"/>
              <a:gd name="connsiteX9" fmla="*/ 1131816 w 4115647"/>
              <a:gd name="connsiteY9" fmla="*/ 5366084 h 11821574"/>
              <a:gd name="connsiteX10" fmla="*/ 1685269 w 4115647"/>
              <a:gd name="connsiteY10" fmla="*/ 4066674 h 11821574"/>
              <a:gd name="connsiteX11" fmla="*/ 2046216 w 4115647"/>
              <a:gd name="connsiteY11" fmla="*/ 3320716 h 11821574"/>
              <a:gd name="connsiteX12" fmla="*/ 2310911 w 4115647"/>
              <a:gd name="connsiteY12" fmla="*/ 2286000 h 11821574"/>
              <a:gd name="connsiteX13" fmla="*/ 2431226 w 4115647"/>
              <a:gd name="connsiteY13" fmla="*/ 1467853 h 11821574"/>
              <a:gd name="connsiteX14" fmla="*/ 3465942 w 4115647"/>
              <a:gd name="connsiteY14" fmla="*/ 529390 h 11821574"/>
              <a:gd name="connsiteX15" fmla="*/ 3658447 w 4115647"/>
              <a:gd name="connsiteY15" fmla="*/ 336884 h 11821574"/>
              <a:gd name="connsiteX16" fmla="*/ 4115647 w 4115647"/>
              <a:gd name="connsiteY16" fmla="*/ 0 h 11821574"/>
              <a:gd name="connsiteX0" fmla="*/ 1444637 w 4115647"/>
              <a:gd name="connsiteY0" fmla="*/ 9312442 h 11821574"/>
              <a:gd name="connsiteX1" fmla="*/ 770869 w 4115647"/>
              <a:gd name="connsiteY1" fmla="*/ 10828421 h 11821574"/>
              <a:gd name="connsiteX2" fmla="*/ 385858 w 4115647"/>
              <a:gd name="connsiteY2" fmla="*/ 11790947 h 11821574"/>
              <a:gd name="connsiteX3" fmla="*/ 337732 w 4115647"/>
              <a:gd name="connsiteY3" fmla="*/ 11478126 h 11821574"/>
              <a:gd name="connsiteX4" fmla="*/ 193353 w 4115647"/>
              <a:gd name="connsiteY4" fmla="*/ 10443411 h 11821574"/>
              <a:gd name="connsiteX5" fmla="*/ 97100 w 4115647"/>
              <a:gd name="connsiteY5" fmla="*/ 9023684 h 11821574"/>
              <a:gd name="connsiteX6" fmla="*/ 24911 w 4115647"/>
              <a:gd name="connsiteY6" fmla="*/ 8181474 h 11821574"/>
              <a:gd name="connsiteX7" fmla="*/ 554300 w 4115647"/>
              <a:gd name="connsiteY7" fmla="*/ 6882063 h 11821574"/>
              <a:gd name="connsiteX8" fmla="*/ 1131816 w 4115647"/>
              <a:gd name="connsiteY8" fmla="*/ 5366084 h 11821574"/>
              <a:gd name="connsiteX9" fmla="*/ 1685269 w 4115647"/>
              <a:gd name="connsiteY9" fmla="*/ 4066674 h 11821574"/>
              <a:gd name="connsiteX10" fmla="*/ 2046216 w 4115647"/>
              <a:gd name="connsiteY10" fmla="*/ 3320716 h 11821574"/>
              <a:gd name="connsiteX11" fmla="*/ 2310911 w 4115647"/>
              <a:gd name="connsiteY11" fmla="*/ 2286000 h 11821574"/>
              <a:gd name="connsiteX12" fmla="*/ 2431226 w 4115647"/>
              <a:gd name="connsiteY12" fmla="*/ 1467853 h 11821574"/>
              <a:gd name="connsiteX13" fmla="*/ 3465942 w 4115647"/>
              <a:gd name="connsiteY13" fmla="*/ 529390 h 11821574"/>
              <a:gd name="connsiteX14" fmla="*/ 3658447 w 4115647"/>
              <a:gd name="connsiteY14" fmla="*/ 336884 h 11821574"/>
              <a:gd name="connsiteX15" fmla="*/ 4115647 w 4115647"/>
              <a:gd name="connsiteY15" fmla="*/ 0 h 11821574"/>
              <a:gd name="connsiteX0" fmla="*/ 770869 w 4115647"/>
              <a:gd name="connsiteY0" fmla="*/ 10828421 h 11821574"/>
              <a:gd name="connsiteX1" fmla="*/ 385858 w 4115647"/>
              <a:gd name="connsiteY1" fmla="*/ 11790947 h 11821574"/>
              <a:gd name="connsiteX2" fmla="*/ 337732 w 4115647"/>
              <a:gd name="connsiteY2" fmla="*/ 11478126 h 11821574"/>
              <a:gd name="connsiteX3" fmla="*/ 193353 w 4115647"/>
              <a:gd name="connsiteY3" fmla="*/ 10443411 h 11821574"/>
              <a:gd name="connsiteX4" fmla="*/ 97100 w 4115647"/>
              <a:gd name="connsiteY4" fmla="*/ 9023684 h 11821574"/>
              <a:gd name="connsiteX5" fmla="*/ 24911 w 4115647"/>
              <a:gd name="connsiteY5" fmla="*/ 8181474 h 11821574"/>
              <a:gd name="connsiteX6" fmla="*/ 554300 w 4115647"/>
              <a:gd name="connsiteY6" fmla="*/ 6882063 h 11821574"/>
              <a:gd name="connsiteX7" fmla="*/ 1131816 w 4115647"/>
              <a:gd name="connsiteY7" fmla="*/ 5366084 h 11821574"/>
              <a:gd name="connsiteX8" fmla="*/ 1685269 w 4115647"/>
              <a:gd name="connsiteY8" fmla="*/ 4066674 h 11821574"/>
              <a:gd name="connsiteX9" fmla="*/ 2046216 w 4115647"/>
              <a:gd name="connsiteY9" fmla="*/ 3320716 h 11821574"/>
              <a:gd name="connsiteX10" fmla="*/ 2310911 w 4115647"/>
              <a:gd name="connsiteY10" fmla="*/ 2286000 h 11821574"/>
              <a:gd name="connsiteX11" fmla="*/ 2431226 w 4115647"/>
              <a:gd name="connsiteY11" fmla="*/ 1467853 h 11821574"/>
              <a:gd name="connsiteX12" fmla="*/ 3465942 w 4115647"/>
              <a:gd name="connsiteY12" fmla="*/ 529390 h 11821574"/>
              <a:gd name="connsiteX13" fmla="*/ 3658447 w 4115647"/>
              <a:gd name="connsiteY13" fmla="*/ 336884 h 11821574"/>
              <a:gd name="connsiteX14" fmla="*/ 4115647 w 4115647"/>
              <a:gd name="connsiteY14" fmla="*/ 0 h 11821574"/>
              <a:gd name="connsiteX0" fmla="*/ 385858 w 4115647"/>
              <a:gd name="connsiteY0" fmla="*/ 11790947 h 11821574"/>
              <a:gd name="connsiteX1" fmla="*/ 337732 w 4115647"/>
              <a:gd name="connsiteY1" fmla="*/ 11478126 h 11821574"/>
              <a:gd name="connsiteX2" fmla="*/ 193353 w 4115647"/>
              <a:gd name="connsiteY2" fmla="*/ 10443411 h 11821574"/>
              <a:gd name="connsiteX3" fmla="*/ 97100 w 4115647"/>
              <a:gd name="connsiteY3" fmla="*/ 9023684 h 11821574"/>
              <a:gd name="connsiteX4" fmla="*/ 24911 w 4115647"/>
              <a:gd name="connsiteY4" fmla="*/ 8181474 h 11821574"/>
              <a:gd name="connsiteX5" fmla="*/ 554300 w 4115647"/>
              <a:gd name="connsiteY5" fmla="*/ 6882063 h 11821574"/>
              <a:gd name="connsiteX6" fmla="*/ 1131816 w 4115647"/>
              <a:gd name="connsiteY6" fmla="*/ 5366084 h 11821574"/>
              <a:gd name="connsiteX7" fmla="*/ 1685269 w 4115647"/>
              <a:gd name="connsiteY7" fmla="*/ 4066674 h 11821574"/>
              <a:gd name="connsiteX8" fmla="*/ 2046216 w 4115647"/>
              <a:gd name="connsiteY8" fmla="*/ 3320716 h 11821574"/>
              <a:gd name="connsiteX9" fmla="*/ 2310911 w 4115647"/>
              <a:gd name="connsiteY9" fmla="*/ 2286000 h 11821574"/>
              <a:gd name="connsiteX10" fmla="*/ 2431226 w 4115647"/>
              <a:gd name="connsiteY10" fmla="*/ 1467853 h 11821574"/>
              <a:gd name="connsiteX11" fmla="*/ 3465942 w 4115647"/>
              <a:gd name="connsiteY11" fmla="*/ 529390 h 11821574"/>
              <a:gd name="connsiteX12" fmla="*/ 3658447 w 4115647"/>
              <a:gd name="connsiteY12" fmla="*/ 336884 h 11821574"/>
              <a:gd name="connsiteX13" fmla="*/ 4115647 w 4115647"/>
              <a:gd name="connsiteY13" fmla="*/ 0 h 1182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115647" h="11821574">
                <a:moveTo>
                  <a:pt x="385858" y="11790947"/>
                </a:moveTo>
                <a:cubicBezTo>
                  <a:pt x="313669" y="11899231"/>
                  <a:pt x="369816" y="11702715"/>
                  <a:pt x="337732" y="11478126"/>
                </a:cubicBezTo>
                <a:cubicBezTo>
                  <a:pt x="305648" y="11253537"/>
                  <a:pt x="233458" y="10852485"/>
                  <a:pt x="193353" y="10443411"/>
                </a:cubicBezTo>
                <a:cubicBezTo>
                  <a:pt x="153248" y="10034337"/>
                  <a:pt x="125174" y="9400673"/>
                  <a:pt x="97100" y="9023684"/>
                </a:cubicBezTo>
                <a:cubicBezTo>
                  <a:pt x="69026" y="8646695"/>
                  <a:pt x="-51289" y="8538411"/>
                  <a:pt x="24911" y="8181474"/>
                </a:cubicBezTo>
                <a:cubicBezTo>
                  <a:pt x="101111" y="7824537"/>
                  <a:pt x="369816" y="7351295"/>
                  <a:pt x="554300" y="6882063"/>
                </a:cubicBezTo>
                <a:cubicBezTo>
                  <a:pt x="738784" y="6412831"/>
                  <a:pt x="943321" y="5835315"/>
                  <a:pt x="1131816" y="5366084"/>
                </a:cubicBezTo>
                <a:cubicBezTo>
                  <a:pt x="1320311" y="4896852"/>
                  <a:pt x="1532869" y="4407569"/>
                  <a:pt x="1685269" y="4066674"/>
                </a:cubicBezTo>
                <a:cubicBezTo>
                  <a:pt x="1837669" y="3725779"/>
                  <a:pt x="1941942" y="3617495"/>
                  <a:pt x="2046216" y="3320716"/>
                </a:cubicBezTo>
                <a:cubicBezTo>
                  <a:pt x="2150490" y="3023937"/>
                  <a:pt x="2246743" y="2594810"/>
                  <a:pt x="2310911" y="2286000"/>
                </a:cubicBezTo>
                <a:cubicBezTo>
                  <a:pt x="2375079" y="1977190"/>
                  <a:pt x="2238721" y="1760621"/>
                  <a:pt x="2431226" y="1467853"/>
                </a:cubicBezTo>
                <a:cubicBezTo>
                  <a:pt x="2623731" y="1175085"/>
                  <a:pt x="3261405" y="717885"/>
                  <a:pt x="3465942" y="529390"/>
                </a:cubicBezTo>
                <a:cubicBezTo>
                  <a:pt x="3670479" y="340895"/>
                  <a:pt x="3550163" y="425116"/>
                  <a:pt x="3658447" y="336884"/>
                </a:cubicBezTo>
                <a:cubicBezTo>
                  <a:pt x="3766731" y="248652"/>
                  <a:pt x="3941189" y="124326"/>
                  <a:pt x="4115647" y="0"/>
                </a:cubicBez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496CAA39-CC90-4BF9-9649-FFDC3CA7ECA3}"/>
              </a:ext>
            </a:extLst>
          </p:cNvPr>
          <p:cNvSpPr/>
          <p:nvPr/>
        </p:nvSpPr>
        <p:spPr>
          <a:xfrm>
            <a:off x="23004379" y="986589"/>
            <a:ext cx="3994484" cy="4114800"/>
          </a:xfrm>
          <a:custGeom>
            <a:avLst/>
            <a:gdLst>
              <a:gd name="connsiteX0" fmla="*/ 3922295 w 3994484"/>
              <a:gd name="connsiteY0" fmla="*/ 0 h 4114800"/>
              <a:gd name="connsiteX1" fmla="*/ 3248526 w 3994484"/>
              <a:gd name="connsiteY1" fmla="*/ 240632 h 4114800"/>
              <a:gd name="connsiteX2" fmla="*/ 1540042 w 3994484"/>
              <a:gd name="connsiteY2" fmla="*/ 866274 h 4114800"/>
              <a:gd name="connsiteX3" fmla="*/ 481263 w 3994484"/>
              <a:gd name="connsiteY3" fmla="*/ 1058779 h 4114800"/>
              <a:gd name="connsiteX4" fmla="*/ 0 w 3994484"/>
              <a:gd name="connsiteY4" fmla="*/ 1756611 h 4114800"/>
              <a:gd name="connsiteX5" fmla="*/ 96253 w 3994484"/>
              <a:gd name="connsiteY5" fmla="*/ 3441032 h 4114800"/>
              <a:gd name="connsiteX6" fmla="*/ 1925053 w 3994484"/>
              <a:gd name="connsiteY6" fmla="*/ 3946358 h 4114800"/>
              <a:gd name="connsiteX7" fmla="*/ 3585410 w 3994484"/>
              <a:gd name="connsiteY7" fmla="*/ 4114800 h 4114800"/>
              <a:gd name="connsiteX8" fmla="*/ 3994484 w 3994484"/>
              <a:gd name="connsiteY8" fmla="*/ 4114800 h 4114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994484" h="4114800">
                <a:moveTo>
                  <a:pt x="3922295" y="0"/>
                </a:moveTo>
                <a:lnTo>
                  <a:pt x="3248526" y="240632"/>
                </a:lnTo>
                <a:lnTo>
                  <a:pt x="1540042" y="866274"/>
                </a:lnTo>
                <a:lnTo>
                  <a:pt x="481263" y="1058779"/>
                </a:lnTo>
                <a:lnTo>
                  <a:pt x="0" y="1756611"/>
                </a:lnTo>
                <a:lnTo>
                  <a:pt x="96253" y="3441032"/>
                </a:lnTo>
                <a:lnTo>
                  <a:pt x="1925053" y="3946358"/>
                </a:lnTo>
                <a:lnTo>
                  <a:pt x="3585410" y="4114800"/>
                </a:lnTo>
                <a:lnTo>
                  <a:pt x="3994484" y="4114800"/>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A4DFB0EF-9044-4FE6-8C6A-BB618F1BE0D3}"/>
              </a:ext>
            </a:extLst>
          </p:cNvPr>
          <p:cNvSpPr/>
          <p:nvPr/>
        </p:nvSpPr>
        <p:spPr>
          <a:xfrm>
            <a:off x="18336126" y="842211"/>
            <a:ext cx="8710863" cy="2515232"/>
          </a:xfrm>
          <a:custGeom>
            <a:avLst/>
            <a:gdLst>
              <a:gd name="connsiteX0" fmla="*/ 0 w 8710863"/>
              <a:gd name="connsiteY0" fmla="*/ 1828800 h 2515232"/>
              <a:gd name="connsiteX1" fmla="*/ 1347537 w 8710863"/>
              <a:gd name="connsiteY1" fmla="*/ 2502568 h 2515232"/>
              <a:gd name="connsiteX2" fmla="*/ 4090737 w 8710863"/>
              <a:gd name="connsiteY2" fmla="*/ 2213810 h 2515232"/>
              <a:gd name="connsiteX3" fmla="*/ 4620127 w 8710863"/>
              <a:gd name="connsiteY3" fmla="*/ 1540042 h 2515232"/>
              <a:gd name="connsiteX4" fmla="*/ 5029200 w 8710863"/>
              <a:gd name="connsiteY4" fmla="*/ 1034715 h 2515232"/>
              <a:gd name="connsiteX5" fmla="*/ 6858000 w 8710863"/>
              <a:gd name="connsiteY5" fmla="*/ 625642 h 2515232"/>
              <a:gd name="connsiteX6" fmla="*/ 8109285 w 8710863"/>
              <a:gd name="connsiteY6" fmla="*/ 168442 h 2515232"/>
              <a:gd name="connsiteX7" fmla="*/ 8710863 w 8710863"/>
              <a:gd name="connsiteY7" fmla="*/ 0 h 25152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710863" h="2515232">
                <a:moveTo>
                  <a:pt x="0" y="1828800"/>
                </a:moveTo>
                <a:cubicBezTo>
                  <a:pt x="332874" y="2133600"/>
                  <a:pt x="665748" y="2438400"/>
                  <a:pt x="1347537" y="2502568"/>
                </a:cubicBezTo>
                <a:cubicBezTo>
                  <a:pt x="2029327" y="2566736"/>
                  <a:pt x="3545305" y="2374231"/>
                  <a:pt x="4090737" y="2213810"/>
                </a:cubicBezTo>
                <a:cubicBezTo>
                  <a:pt x="4636169" y="2053389"/>
                  <a:pt x="4463717" y="1736558"/>
                  <a:pt x="4620127" y="1540042"/>
                </a:cubicBezTo>
                <a:cubicBezTo>
                  <a:pt x="4776538" y="1343526"/>
                  <a:pt x="4656221" y="1187115"/>
                  <a:pt x="5029200" y="1034715"/>
                </a:cubicBezTo>
                <a:cubicBezTo>
                  <a:pt x="5402179" y="882315"/>
                  <a:pt x="6344652" y="770021"/>
                  <a:pt x="6858000" y="625642"/>
                </a:cubicBezTo>
                <a:cubicBezTo>
                  <a:pt x="7371348" y="481263"/>
                  <a:pt x="7800475" y="272716"/>
                  <a:pt x="8109285" y="168442"/>
                </a:cubicBezTo>
                <a:cubicBezTo>
                  <a:pt x="8418096" y="64168"/>
                  <a:pt x="8710863" y="0"/>
                  <a:pt x="8710863" y="0"/>
                </a:cubicBezTo>
              </a:path>
            </a:pathLst>
          </a:custGeom>
          <a:noFill/>
          <a:ln w="254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0" name="Group 99">
            <a:extLst>
              <a:ext uri="{FF2B5EF4-FFF2-40B4-BE49-F238E27FC236}">
                <a16:creationId xmlns:a16="http://schemas.microsoft.com/office/drawing/2014/main" id="{882A4375-7E94-4A02-A2EC-1EBE33E440FF}"/>
              </a:ext>
            </a:extLst>
          </p:cNvPr>
          <p:cNvGrpSpPr/>
          <p:nvPr/>
        </p:nvGrpSpPr>
        <p:grpSpPr>
          <a:xfrm>
            <a:off x="13876642" y="9046809"/>
            <a:ext cx="522823" cy="449128"/>
            <a:chOff x="4524375" y="3637926"/>
            <a:chExt cx="342593" cy="300662"/>
          </a:xfrm>
        </p:grpSpPr>
        <p:sp>
          <p:nvSpPr>
            <p:cNvPr id="101" name="Rectangle 100">
              <a:extLst>
                <a:ext uri="{FF2B5EF4-FFF2-40B4-BE49-F238E27FC236}">
                  <a16:creationId xmlns:a16="http://schemas.microsoft.com/office/drawing/2014/main" id="{556DA80C-FDF6-43B5-8C75-1678E9B29910}"/>
                </a:ext>
              </a:extLst>
            </p:cNvPr>
            <p:cNvSpPr/>
            <p:nvPr/>
          </p:nvSpPr>
          <p:spPr>
            <a:xfrm>
              <a:off x="4524375" y="3786188"/>
              <a:ext cx="342593" cy="1524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2" name="Group 101">
              <a:extLst>
                <a:ext uri="{FF2B5EF4-FFF2-40B4-BE49-F238E27FC236}">
                  <a16:creationId xmlns:a16="http://schemas.microsoft.com/office/drawing/2014/main" id="{54DB69D5-982A-4069-8EA2-99FC88A49399}"/>
                </a:ext>
              </a:extLst>
            </p:cNvPr>
            <p:cNvGrpSpPr/>
            <p:nvPr/>
          </p:nvGrpSpPr>
          <p:grpSpPr>
            <a:xfrm>
              <a:off x="4663142" y="3637926"/>
              <a:ext cx="67251" cy="156892"/>
              <a:chOff x="4512857" y="4072331"/>
              <a:chExt cx="397055" cy="801961"/>
            </a:xfrm>
          </p:grpSpPr>
          <p:sp>
            <p:nvSpPr>
              <p:cNvPr id="103" name="Rectangle 102">
                <a:extLst>
                  <a:ext uri="{FF2B5EF4-FFF2-40B4-BE49-F238E27FC236}">
                    <a16:creationId xmlns:a16="http://schemas.microsoft.com/office/drawing/2014/main" id="{B8C11513-A793-4F5E-91D1-7CE2F3687537}"/>
                  </a:ext>
                </a:extLst>
              </p:cNvPr>
              <p:cNvSpPr/>
              <p:nvPr/>
            </p:nvSpPr>
            <p:spPr>
              <a:xfrm>
                <a:off x="4689322" y="4072331"/>
                <a:ext cx="45719" cy="801961"/>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Rectangle 103">
                <a:extLst>
                  <a:ext uri="{FF2B5EF4-FFF2-40B4-BE49-F238E27FC236}">
                    <a16:creationId xmlns:a16="http://schemas.microsoft.com/office/drawing/2014/main" id="{B59BE104-CB8B-40E5-9E97-BA8B2C43304C}"/>
                  </a:ext>
                </a:extLst>
              </p:cNvPr>
              <p:cNvSpPr/>
              <p:nvPr/>
            </p:nvSpPr>
            <p:spPr>
              <a:xfrm rot="16200000">
                <a:off x="4688340" y="4101873"/>
                <a:ext cx="46089" cy="39705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7" name="Freeform: Shape 106">
            <a:extLst>
              <a:ext uri="{FF2B5EF4-FFF2-40B4-BE49-F238E27FC236}">
                <a16:creationId xmlns:a16="http://schemas.microsoft.com/office/drawing/2014/main" id="{A55D0145-D7F5-4CA8-BEBB-0346A8366872}"/>
              </a:ext>
            </a:extLst>
          </p:cNvPr>
          <p:cNvSpPr/>
          <p:nvPr/>
        </p:nvSpPr>
        <p:spPr>
          <a:xfrm>
            <a:off x="1780674" y="385011"/>
            <a:ext cx="6713621" cy="6641431"/>
          </a:xfrm>
          <a:custGeom>
            <a:avLst/>
            <a:gdLst>
              <a:gd name="connsiteX0" fmla="*/ 6713621 w 6713621"/>
              <a:gd name="connsiteY0" fmla="*/ 0 h 6641431"/>
              <a:gd name="connsiteX1" fmla="*/ 6352673 w 6713621"/>
              <a:gd name="connsiteY1" fmla="*/ 1876926 h 6641431"/>
              <a:gd name="connsiteX2" fmla="*/ 5342021 w 6713621"/>
              <a:gd name="connsiteY2" fmla="*/ 4451684 h 6641431"/>
              <a:gd name="connsiteX3" fmla="*/ 4764505 w 6713621"/>
              <a:gd name="connsiteY3" fmla="*/ 5654842 h 6641431"/>
              <a:gd name="connsiteX4" fmla="*/ 4427621 w 6713621"/>
              <a:gd name="connsiteY4" fmla="*/ 6641431 h 6641431"/>
              <a:gd name="connsiteX5" fmla="*/ 2093494 w 6713621"/>
              <a:gd name="connsiteY5" fmla="*/ 5919536 h 6641431"/>
              <a:gd name="connsiteX6" fmla="*/ 385010 w 6713621"/>
              <a:gd name="connsiteY6" fmla="*/ 5390147 h 6641431"/>
              <a:gd name="connsiteX7" fmla="*/ 0 w 6713621"/>
              <a:gd name="connsiteY7" fmla="*/ 4644189 h 6641431"/>
              <a:gd name="connsiteX8" fmla="*/ 625642 w 6713621"/>
              <a:gd name="connsiteY8" fmla="*/ 2117557 h 6641431"/>
              <a:gd name="connsiteX0" fmla="*/ 6713621 w 6713621"/>
              <a:gd name="connsiteY0" fmla="*/ 0 h 6641431"/>
              <a:gd name="connsiteX1" fmla="*/ 6352673 w 6713621"/>
              <a:gd name="connsiteY1" fmla="*/ 1876926 h 6641431"/>
              <a:gd name="connsiteX2" fmla="*/ 5342021 w 6713621"/>
              <a:gd name="connsiteY2" fmla="*/ 4451684 h 6641431"/>
              <a:gd name="connsiteX3" fmla="*/ 4764505 w 6713621"/>
              <a:gd name="connsiteY3" fmla="*/ 5654842 h 6641431"/>
              <a:gd name="connsiteX4" fmla="*/ 4427621 w 6713621"/>
              <a:gd name="connsiteY4" fmla="*/ 6641431 h 6641431"/>
              <a:gd name="connsiteX5" fmla="*/ 2093494 w 6713621"/>
              <a:gd name="connsiteY5" fmla="*/ 5919536 h 6641431"/>
              <a:gd name="connsiteX6" fmla="*/ 385010 w 6713621"/>
              <a:gd name="connsiteY6" fmla="*/ 5390147 h 6641431"/>
              <a:gd name="connsiteX7" fmla="*/ 0 w 6713621"/>
              <a:gd name="connsiteY7" fmla="*/ 4644189 h 6641431"/>
              <a:gd name="connsiteX8" fmla="*/ 648502 w 6713621"/>
              <a:gd name="connsiteY8" fmla="*/ 2026117 h 66414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13621" h="6641431">
                <a:moveTo>
                  <a:pt x="6713621" y="0"/>
                </a:moveTo>
                <a:lnTo>
                  <a:pt x="6352673" y="1876926"/>
                </a:lnTo>
                <a:lnTo>
                  <a:pt x="5342021" y="4451684"/>
                </a:lnTo>
                <a:lnTo>
                  <a:pt x="4764505" y="5654842"/>
                </a:lnTo>
                <a:lnTo>
                  <a:pt x="4427621" y="6641431"/>
                </a:lnTo>
                <a:lnTo>
                  <a:pt x="2093494" y="5919536"/>
                </a:lnTo>
                <a:lnTo>
                  <a:pt x="385010" y="5390147"/>
                </a:lnTo>
                <a:lnTo>
                  <a:pt x="0" y="4644189"/>
                </a:lnTo>
                <a:lnTo>
                  <a:pt x="648502" y="2026117"/>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Freeform: Shape 107">
            <a:extLst>
              <a:ext uri="{FF2B5EF4-FFF2-40B4-BE49-F238E27FC236}">
                <a16:creationId xmlns:a16="http://schemas.microsoft.com/office/drawing/2014/main" id="{E4DB1E5D-E0C0-4AD0-83BE-DFAB98FA5182}"/>
              </a:ext>
            </a:extLst>
          </p:cNvPr>
          <p:cNvSpPr/>
          <p:nvPr/>
        </p:nvSpPr>
        <p:spPr>
          <a:xfrm>
            <a:off x="433137" y="2069432"/>
            <a:ext cx="6930189" cy="1780673"/>
          </a:xfrm>
          <a:custGeom>
            <a:avLst/>
            <a:gdLst>
              <a:gd name="connsiteX0" fmla="*/ 6930189 w 6930189"/>
              <a:gd name="connsiteY0" fmla="*/ 1780673 h 1780673"/>
              <a:gd name="connsiteX1" fmla="*/ 3224463 w 6930189"/>
              <a:gd name="connsiteY1" fmla="*/ 505326 h 1780673"/>
              <a:gd name="connsiteX2" fmla="*/ 0 w 6930189"/>
              <a:gd name="connsiteY2" fmla="*/ 0 h 1780673"/>
            </a:gdLst>
            <a:ahLst/>
            <a:cxnLst>
              <a:cxn ang="0">
                <a:pos x="connsiteX0" y="connsiteY0"/>
              </a:cxn>
              <a:cxn ang="0">
                <a:pos x="connsiteX1" y="connsiteY1"/>
              </a:cxn>
              <a:cxn ang="0">
                <a:pos x="connsiteX2" y="connsiteY2"/>
              </a:cxn>
            </a:cxnLst>
            <a:rect l="l" t="t" r="r" b="b"/>
            <a:pathLst>
              <a:path w="6930189" h="1780673">
                <a:moveTo>
                  <a:pt x="6930189" y="1780673"/>
                </a:moveTo>
                <a:lnTo>
                  <a:pt x="3224463" y="505326"/>
                </a:lnTo>
                <a:lnTo>
                  <a:pt x="0" y="0"/>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Freeform: Shape 108">
            <a:extLst>
              <a:ext uri="{FF2B5EF4-FFF2-40B4-BE49-F238E27FC236}">
                <a16:creationId xmlns:a16="http://schemas.microsoft.com/office/drawing/2014/main" id="{FE6D850D-2647-4957-840E-D3D952F142F3}"/>
              </a:ext>
            </a:extLst>
          </p:cNvPr>
          <p:cNvSpPr/>
          <p:nvPr/>
        </p:nvSpPr>
        <p:spPr>
          <a:xfrm>
            <a:off x="3080084" y="264695"/>
            <a:ext cx="818148" cy="2189747"/>
          </a:xfrm>
          <a:custGeom>
            <a:avLst/>
            <a:gdLst>
              <a:gd name="connsiteX0" fmla="*/ 818148 w 818148"/>
              <a:gd name="connsiteY0" fmla="*/ 0 h 2189747"/>
              <a:gd name="connsiteX1" fmla="*/ 0 w 818148"/>
              <a:gd name="connsiteY1" fmla="*/ 2189747 h 2189747"/>
            </a:gdLst>
            <a:ahLst/>
            <a:cxnLst>
              <a:cxn ang="0">
                <a:pos x="connsiteX0" y="connsiteY0"/>
              </a:cxn>
              <a:cxn ang="0">
                <a:pos x="connsiteX1" y="connsiteY1"/>
              </a:cxn>
            </a:cxnLst>
            <a:rect l="l" t="t" r="r" b="b"/>
            <a:pathLst>
              <a:path w="818148" h="2189747">
                <a:moveTo>
                  <a:pt x="818148" y="0"/>
                </a:moveTo>
                <a:lnTo>
                  <a:pt x="0" y="2189747"/>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Freeform: Shape 110">
            <a:extLst>
              <a:ext uri="{FF2B5EF4-FFF2-40B4-BE49-F238E27FC236}">
                <a16:creationId xmlns:a16="http://schemas.microsoft.com/office/drawing/2014/main" id="{11775B70-606C-4634-8C4A-C69CFACA8F78}"/>
              </a:ext>
            </a:extLst>
          </p:cNvPr>
          <p:cNvSpPr>
            <a:spLocks noChangeAspect="1"/>
          </p:cNvSpPr>
          <p:nvPr/>
        </p:nvSpPr>
        <p:spPr>
          <a:xfrm rot="21375563">
            <a:off x="13458537" y="8696438"/>
            <a:ext cx="1609818" cy="1218887"/>
          </a:xfrm>
          <a:custGeom>
            <a:avLst/>
            <a:gdLst>
              <a:gd name="connsiteX0" fmla="*/ 914400 w 7291137"/>
              <a:gd name="connsiteY0" fmla="*/ 4668253 h 5101390"/>
              <a:gd name="connsiteX1" fmla="*/ 0 w 7291137"/>
              <a:gd name="connsiteY1" fmla="*/ 4523874 h 5101390"/>
              <a:gd name="connsiteX2" fmla="*/ 144379 w 7291137"/>
              <a:gd name="connsiteY2" fmla="*/ 2454443 h 5101390"/>
              <a:gd name="connsiteX3" fmla="*/ 409074 w 7291137"/>
              <a:gd name="connsiteY3" fmla="*/ 1010653 h 5101390"/>
              <a:gd name="connsiteX4" fmla="*/ 1010653 w 7291137"/>
              <a:gd name="connsiteY4" fmla="*/ 0 h 5101390"/>
              <a:gd name="connsiteX5" fmla="*/ 2237874 w 7291137"/>
              <a:gd name="connsiteY5" fmla="*/ 168443 h 5101390"/>
              <a:gd name="connsiteX6" fmla="*/ 7026442 w 7291137"/>
              <a:gd name="connsiteY6" fmla="*/ 1323474 h 5101390"/>
              <a:gd name="connsiteX7" fmla="*/ 7291137 w 7291137"/>
              <a:gd name="connsiteY7" fmla="*/ 2719137 h 5101390"/>
              <a:gd name="connsiteX8" fmla="*/ 6954253 w 7291137"/>
              <a:gd name="connsiteY8" fmla="*/ 4427621 h 5101390"/>
              <a:gd name="connsiteX9" fmla="*/ 6352674 w 7291137"/>
              <a:gd name="connsiteY9" fmla="*/ 5101390 h 5101390"/>
              <a:gd name="connsiteX10" fmla="*/ 3416969 w 7291137"/>
              <a:gd name="connsiteY10" fmla="*/ 5053264 h 5101390"/>
              <a:gd name="connsiteX11" fmla="*/ 2767263 w 7291137"/>
              <a:gd name="connsiteY11" fmla="*/ 5101390 h 5101390"/>
              <a:gd name="connsiteX12" fmla="*/ 1612232 w 7291137"/>
              <a:gd name="connsiteY12" fmla="*/ 4884821 h 51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91137" h="5101390">
                <a:moveTo>
                  <a:pt x="914400" y="4668253"/>
                </a:moveTo>
                <a:lnTo>
                  <a:pt x="0" y="4523874"/>
                </a:lnTo>
                <a:lnTo>
                  <a:pt x="144379" y="2454443"/>
                </a:lnTo>
                <a:lnTo>
                  <a:pt x="409074" y="1010653"/>
                </a:lnTo>
                <a:lnTo>
                  <a:pt x="1010653" y="0"/>
                </a:lnTo>
                <a:lnTo>
                  <a:pt x="2237874" y="168443"/>
                </a:lnTo>
                <a:lnTo>
                  <a:pt x="7026442" y="1323474"/>
                </a:lnTo>
                <a:lnTo>
                  <a:pt x="7291137" y="2719137"/>
                </a:lnTo>
                <a:lnTo>
                  <a:pt x="6954253" y="4427621"/>
                </a:lnTo>
                <a:lnTo>
                  <a:pt x="6352674" y="5101390"/>
                </a:lnTo>
                <a:lnTo>
                  <a:pt x="3416969" y="5053264"/>
                </a:lnTo>
                <a:lnTo>
                  <a:pt x="2767263" y="5101390"/>
                </a:lnTo>
                <a:lnTo>
                  <a:pt x="1612232" y="4884821"/>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Rectangle 112">
            <a:extLst>
              <a:ext uri="{FF2B5EF4-FFF2-40B4-BE49-F238E27FC236}">
                <a16:creationId xmlns:a16="http://schemas.microsoft.com/office/drawing/2014/main" id="{184A90EA-F07E-4061-8EC0-5688755AAE14}"/>
              </a:ext>
            </a:extLst>
          </p:cNvPr>
          <p:cNvSpPr/>
          <p:nvPr/>
        </p:nvSpPr>
        <p:spPr>
          <a:xfrm>
            <a:off x="14574651" y="10370593"/>
            <a:ext cx="185554" cy="4218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Rectangle 113">
            <a:extLst>
              <a:ext uri="{FF2B5EF4-FFF2-40B4-BE49-F238E27FC236}">
                <a16:creationId xmlns:a16="http://schemas.microsoft.com/office/drawing/2014/main" id="{BB86C13B-D270-4E30-B30D-54B14647B64F}"/>
              </a:ext>
            </a:extLst>
          </p:cNvPr>
          <p:cNvSpPr/>
          <p:nvPr/>
        </p:nvSpPr>
        <p:spPr>
          <a:xfrm rot="5400000">
            <a:off x="15393687" y="9768821"/>
            <a:ext cx="207385" cy="2059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17" name="Group 116">
            <a:extLst>
              <a:ext uri="{FF2B5EF4-FFF2-40B4-BE49-F238E27FC236}">
                <a16:creationId xmlns:a16="http://schemas.microsoft.com/office/drawing/2014/main" id="{8F070C4B-34A8-4A67-98CE-C14CB6FF36BC}"/>
              </a:ext>
            </a:extLst>
          </p:cNvPr>
          <p:cNvGrpSpPr/>
          <p:nvPr/>
        </p:nvGrpSpPr>
        <p:grpSpPr>
          <a:xfrm rot="11921133">
            <a:off x="15347367" y="8988454"/>
            <a:ext cx="372718" cy="378278"/>
            <a:chOff x="16346905" y="10643314"/>
            <a:chExt cx="581401" cy="597356"/>
          </a:xfrm>
        </p:grpSpPr>
        <p:sp>
          <p:nvSpPr>
            <p:cNvPr id="115" name="Rectangle 114">
              <a:extLst>
                <a:ext uri="{FF2B5EF4-FFF2-40B4-BE49-F238E27FC236}">
                  <a16:creationId xmlns:a16="http://schemas.microsoft.com/office/drawing/2014/main" id="{22848904-CDD1-4BAD-AACE-A0441C390E0D}"/>
                </a:ext>
              </a:extLst>
            </p:cNvPr>
            <p:cNvSpPr/>
            <p:nvPr/>
          </p:nvSpPr>
          <p:spPr>
            <a:xfrm>
              <a:off x="16349452" y="11051715"/>
              <a:ext cx="578854" cy="1889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Rectangle 115">
              <a:extLst>
                <a:ext uri="{FF2B5EF4-FFF2-40B4-BE49-F238E27FC236}">
                  <a16:creationId xmlns:a16="http://schemas.microsoft.com/office/drawing/2014/main" id="{E232401C-B16E-4A8E-87AC-1C8BC15C299C}"/>
                </a:ext>
              </a:extLst>
            </p:cNvPr>
            <p:cNvSpPr/>
            <p:nvPr/>
          </p:nvSpPr>
          <p:spPr>
            <a:xfrm>
              <a:off x="16346905" y="10643314"/>
              <a:ext cx="174680" cy="517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8" name="Freeform: Shape 117">
            <a:extLst>
              <a:ext uri="{FF2B5EF4-FFF2-40B4-BE49-F238E27FC236}">
                <a16:creationId xmlns:a16="http://schemas.microsoft.com/office/drawing/2014/main" id="{60AD3379-47F8-43F4-B2D3-DE39928A5632}"/>
              </a:ext>
            </a:extLst>
          </p:cNvPr>
          <p:cNvSpPr/>
          <p:nvPr/>
        </p:nvSpPr>
        <p:spPr>
          <a:xfrm>
            <a:off x="12143906" y="10282003"/>
            <a:ext cx="1615189" cy="549327"/>
          </a:xfrm>
          <a:custGeom>
            <a:avLst/>
            <a:gdLst>
              <a:gd name="connsiteX0" fmla="*/ 1600200 w 1600200"/>
              <a:gd name="connsiteY0" fmla="*/ 0 h 533400"/>
              <a:gd name="connsiteX1" fmla="*/ 819150 w 1600200"/>
              <a:gd name="connsiteY1" fmla="*/ 19050 h 533400"/>
              <a:gd name="connsiteX2" fmla="*/ 514350 w 1600200"/>
              <a:gd name="connsiteY2" fmla="*/ 76200 h 533400"/>
              <a:gd name="connsiteX3" fmla="*/ 0 w 1600200"/>
              <a:gd name="connsiteY3" fmla="*/ 533400 h 533400"/>
              <a:gd name="connsiteX0" fmla="*/ 1600200 w 1600200"/>
              <a:gd name="connsiteY0" fmla="*/ 0 h 533400"/>
              <a:gd name="connsiteX1" fmla="*/ 771681 w 1600200"/>
              <a:gd name="connsiteY1" fmla="*/ 14053 h 533400"/>
              <a:gd name="connsiteX2" fmla="*/ 514350 w 1600200"/>
              <a:gd name="connsiteY2" fmla="*/ 76200 h 533400"/>
              <a:gd name="connsiteX3" fmla="*/ 0 w 1600200"/>
              <a:gd name="connsiteY3" fmla="*/ 533400 h 533400"/>
              <a:gd name="connsiteX0" fmla="*/ 1605196 w 1605196"/>
              <a:gd name="connsiteY0" fmla="*/ 5934 h 519347"/>
              <a:gd name="connsiteX1" fmla="*/ 771681 w 1605196"/>
              <a:gd name="connsiteY1" fmla="*/ 0 h 519347"/>
              <a:gd name="connsiteX2" fmla="*/ 514350 w 1605196"/>
              <a:gd name="connsiteY2" fmla="*/ 62147 h 519347"/>
              <a:gd name="connsiteX3" fmla="*/ 0 w 1605196"/>
              <a:gd name="connsiteY3" fmla="*/ 519347 h 519347"/>
              <a:gd name="connsiteX0" fmla="*/ 1615189 w 1615189"/>
              <a:gd name="connsiteY0" fmla="*/ 5934 h 549327"/>
              <a:gd name="connsiteX1" fmla="*/ 781674 w 1615189"/>
              <a:gd name="connsiteY1" fmla="*/ 0 h 549327"/>
              <a:gd name="connsiteX2" fmla="*/ 524343 w 1615189"/>
              <a:gd name="connsiteY2" fmla="*/ 62147 h 549327"/>
              <a:gd name="connsiteX3" fmla="*/ 0 w 1615189"/>
              <a:gd name="connsiteY3" fmla="*/ 549327 h 549327"/>
              <a:gd name="connsiteX0" fmla="*/ 1615189 w 1615189"/>
              <a:gd name="connsiteY0" fmla="*/ 5934 h 549327"/>
              <a:gd name="connsiteX1" fmla="*/ 781674 w 1615189"/>
              <a:gd name="connsiteY1" fmla="*/ 0 h 549327"/>
              <a:gd name="connsiteX2" fmla="*/ 469379 w 1615189"/>
              <a:gd name="connsiteY2" fmla="*/ 62147 h 549327"/>
              <a:gd name="connsiteX3" fmla="*/ 0 w 1615189"/>
              <a:gd name="connsiteY3" fmla="*/ 549327 h 549327"/>
              <a:gd name="connsiteX0" fmla="*/ 1615189 w 1615189"/>
              <a:gd name="connsiteY0" fmla="*/ 5934 h 549327"/>
              <a:gd name="connsiteX1" fmla="*/ 781674 w 1615189"/>
              <a:gd name="connsiteY1" fmla="*/ 0 h 549327"/>
              <a:gd name="connsiteX2" fmla="*/ 496861 w 1615189"/>
              <a:gd name="connsiteY2" fmla="*/ 54652 h 549327"/>
              <a:gd name="connsiteX3" fmla="*/ 0 w 1615189"/>
              <a:gd name="connsiteY3" fmla="*/ 549327 h 549327"/>
            </a:gdLst>
            <a:ahLst/>
            <a:cxnLst>
              <a:cxn ang="0">
                <a:pos x="connsiteX0" y="connsiteY0"/>
              </a:cxn>
              <a:cxn ang="0">
                <a:pos x="connsiteX1" y="connsiteY1"/>
              </a:cxn>
              <a:cxn ang="0">
                <a:pos x="connsiteX2" y="connsiteY2"/>
              </a:cxn>
              <a:cxn ang="0">
                <a:pos x="connsiteX3" y="connsiteY3"/>
              </a:cxn>
            </a:cxnLst>
            <a:rect l="l" t="t" r="r" b="b"/>
            <a:pathLst>
              <a:path w="1615189" h="549327">
                <a:moveTo>
                  <a:pt x="1615189" y="5934"/>
                </a:moveTo>
                <a:lnTo>
                  <a:pt x="781674" y="0"/>
                </a:lnTo>
                <a:lnTo>
                  <a:pt x="496861" y="54652"/>
                </a:lnTo>
                <a:lnTo>
                  <a:pt x="0" y="549327"/>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Rectangle 118">
            <a:extLst>
              <a:ext uri="{FF2B5EF4-FFF2-40B4-BE49-F238E27FC236}">
                <a16:creationId xmlns:a16="http://schemas.microsoft.com/office/drawing/2014/main" id="{B9416DF4-D1A6-49A7-9882-21A1535072E4}"/>
              </a:ext>
            </a:extLst>
          </p:cNvPr>
          <p:cNvSpPr/>
          <p:nvPr/>
        </p:nvSpPr>
        <p:spPr>
          <a:xfrm>
            <a:off x="14237159" y="11154409"/>
            <a:ext cx="185554" cy="4218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Rectangle 119">
            <a:extLst>
              <a:ext uri="{FF2B5EF4-FFF2-40B4-BE49-F238E27FC236}">
                <a16:creationId xmlns:a16="http://schemas.microsoft.com/office/drawing/2014/main" id="{618E8FFF-A1D7-4EEB-98B8-398F1181438F}"/>
              </a:ext>
            </a:extLst>
          </p:cNvPr>
          <p:cNvSpPr/>
          <p:nvPr/>
        </p:nvSpPr>
        <p:spPr>
          <a:xfrm rot="3439059">
            <a:off x="11326126" y="10579417"/>
            <a:ext cx="227683" cy="33504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a:extLst>
              <a:ext uri="{FF2B5EF4-FFF2-40B4-BE49-F238E27FC236}">
                <a16:creationId xmlns:a16="http://schemas.microsoft.com/office/drawing/2014/main" id="{AF07E65D-1C53-4712-9332-3A17456D89CA}"/>
              </a:ext>
            </a:extLst>
          </p:cNvPr>
          <p:cNvSpPr/>
          <p:nvPr/>
        </p:nvSpPr>
        <p:spPr>
          <a:xfrm rot="13080875">
            <a:off x="7741888" y="14572471"/>
            <a:ext cx="528522" cy="24949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Oval 2">
            <a:extLst>
              <a:ext uri="{FF2B5EF4-FFF2-40B4-BE49-F238E27FC236}">
                <a16:creationId xmlns:a16="http://schemas.microsoft.com/office/drawing/2014/main" id="{D2C10546-0150-47F0-B72B-D471F0B6D1E3}"/>
              </a:ext>
            </a:extLst>
          </p:cNvPr>
          <p:cNvSpPr/>
          <p:nvPr/>
        </p:nvSpPr>
        <p:spPr>
          <a:xfrm>
            <a:off x="15441695" y="11154742"/>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C79BC371-D8F7-4D3C-9628-AE7C42F8C002}"/>
              </a:ext>
            </a:extLst>
          </p:cNvPr>
          <p:cNvSpPr/>
          <p:nvPr/>
        </p:nvSpPr>
        <p:spPr>
          <a:xfrm>
            <a:off x="13768495" y="9151908"/>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Oval 120">
            <a:extLst>
              <a:ext uri="{FF2B5EF4-FFF2-40B4-BE49-F238E27FC236}">
                <a16:creationId xmlns:a16="http://schemas.microsoft.com/office/drawing/2014/main" id="{FC0C01FF-91E6-443E-9129-00FD2233EC27}"/>
              </a:ext>
            </a:extLst>
          </p:cNvPr>
          <p:cNvSpPr/>
          <p:nvPr/>
        </p:nvSpPr>
        <p:spPr>
          <a:xfrm>
            <a:off x="15630390" y="8433906"/>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Oval 121">
            <a:extLst>
              <a:ext uri="{FF2B5EF4-FFF2-40B4-BE49-F238E27FC236}">
                <a16:creationId xmlns:a16="http://schemas.microsoft.com/office/drawing/2014/main" id="{4F28C64B-6FE7-4B90-954A-500BEAD26181}"/>
              </a:ext>
            </a:extLst>
          </p:cNvPr>
          <p:cNvSpPr/>
          <p:nvPr/>
        </p:nvSpPr>
        <p:spPr>
          <a:xfrm>
            <a:off x="16871607" y="6346641"/>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Oval 122">
            <a:extLst>
              <a:ext uri="{FF2B5EF4-FFF2-40B4-BE49-F238E27FC236}">
                <a16:creationId xmlns:a16="http://schemas.microsoft.com/office/drawing/2014/main" id="{B635E3BA-4A90-4E88-ACD9-3C1063424281}"/>
              </a:ext>
            </a:extLst>
          </p:cNvPr>
          <p:cNvSpPr/>
          <p:nvPr/>
        </p:nvSpPr>
        <p:spPr>
          <a:xfrm>
            <a:off x="17445284" y="5430586"/>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Oval 123">
            <a:extLst>
              <a:ext uri="{FF2B5EF4-FFF2-40B4-BE49-F238E27FC236}">
                <a16:creationId xmlns:a16="http://schemas.microsoft.com/office/drawing/2014/main" id="{871C96B2-3363-4EA1-8BA6-9F42F7652773}"/>
              </a:ext>
            </a:extLst>
          </p:cNvPr>
          <p:cNvSpPr/>
          <p:nvPr/>
        </p:nvSpPr>
        <p:spPr>
          <a:xfrm>
            <a:off x="18504160" y="3159493"/>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94FDB0B6-C60B-4D32-8C31-3CA36A5C0E4C}"/>
              </a:ext>
            </a:extLst>
          </p:cNvPr>
          <p:cNvSpPr/>
          <p:nvPr/>
        </p:nvSpPr>
        <p:spPr>
          <a:xfrm>
            <a:off x="14789888" y="11834037"/>
            <a:ext cx="127591" cy="2732568"/>
          </a:xfrm>
          <a:custGeom>
            <a:avLst/>
            <a:gdLst>
              <a:gd name="connsiteX0" fmla="*/ 0 w 127591"/>
              <a:gd name="connsiteY0" fmla="*/ 0 h 2732568"/>
              <a:gd name="connsiteX1" fmla="*/ 21265 w 127591"/>
              <a:gd name="connsiteY1" fmla="*/ 584791 h 2732568"/>
              <a:gd name="connsiteX2" fmla="*/ 74428 w 127591"/>
              <a:gd name="connsiteY2" fmla="*/ 1626782 h 2732568"/>
              <a:gd name="connsiteX3" fmla="*/ 127591 w 127591"/>
              <a:gd name="connsiteY3" fmla="*/ 2732568 h 2732568"/>
            </a:gdLst>
            <a:ahLst/>
            <a:cxnLst>
              <a:cxn ang="0">
                <a:pos x="connsiteX0" y="connsiteY0"/>
              </a:cxn>
              <a:cxn ang="0">
                <a:pos x="connsiteX1" y="connsiteY1"/>
              </a:cxn>
              <a:cxn ang="0">
                <a:pos x="connsiteX2" y="connsiteY2"/>
              </a:cxn>
              <a:cxn ang="0">
                <a:pos x="connsiteX3" y="connsiteY3"/>
              </a:cxn>
            </a:cxnLst>
            <a:rect l="l" t="t" r="r" b="b"/>
            <a:pathLst>
              <a:path w="127591" h="2732568">
                <a:moveTo>
                  <a:pt x="0" y="0"/>
                </a:moveTo>
                <a:lnTo>
                  <a:pt x="21265" y="584791"/>
                </a:lnTo>
                <a:lnTo>
                  <a:pt x="74428" y="1626782"/>
                </a:lnTo>
                <a:lnTo>
                  <a:pt x="127591" y="2732568"/>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Oval 128">
            <a:extLst>
              <a:ext uri="{FF2B5EF4-FFF2-40B4-BE49-F238E27FC236}">
                <a16:creationId xmlns:a16="http://schemas.microsoft.com/office/drawing/2014/main" id="{6CC9DF83-6765-4AC9-9536-2F27DC419E4C}"/>
              </a:ext>
            </a:extLst>
          </p:cNvPr>
          <p:cNvSpPr/>
          <p:nvPr/>
        </p:nvSpPr>
        <p:spPr>
          <a:xfrm>
            <a:off x="18724741" y="17086462"/>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28A0A876-117C-4DE7-AAB2-D9A2E4DF88D8}"/>
              </a:ext>
            </a:extLst>
          </p:cNvPr>
          <p:cNvSpPr txBox="1"/>
          <p:nvPr/>
        </p:nvSpPr>
        <p:spPr>
          <a:xfrm>
            <a:off x="19213757" y="16693884"/>
            <a:ext cx="3638471" cy="1200329"/>
          </a:xfrm>
          <a:prstGeom prst="rect">
            <a:avLst/>
          </a:prstGeom>
          <a:noFill/>
        </p:spPr>
        <p:txBody>
          <a:bodyPr wrap="square" rtlCol="0">
            <a:spAutoFit/>
          </a:bodyPr>
          <a:lstStyle/>
          <a:p>
            <a:r>
              <a:rPr lang="en-US" sz="3600" b="1" dirty="0"/>
              <a:t>Known enemy fighting positions</a:t>
            </a:r>
          </a:p>
        </p:txBody>
      </p:sp>
      <p:sp>
        <p:nvSpPr>
          <p:cNvPr id="128" name="Oval 127">
            <a:extLst>
              <a:ext uri="{FF2B5EF4-FFF2-40B4-BE49-F238E27FC236}">
                <a16:creationId xmlns:a16="http://schemas.microsoft.com/office/drawing/2014/main" id="{3FCD950A-6626-4611-B141-97FBC8AB97E6}"/>
              </a:ext>
            </a:extLst>
          </p:cNvPr>
          <p:cNvSpPr/>
          <p:nvPr/>
        </p:nvSpPr>
        <p:spPr>
          <a:xfrm>
            <a:off x="18265535" y="15586434"/>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Oval 129">
            <a:extLst>
              <a:ext uri="{FF2B5EF4-FFF2-40B4-BE49-F238E27FC236}">
                <a16:creationId xmlns:a16="http://schemas.microsoft.com/office/drawing/2014/main" id="{6A2FC53C-2EA7-4E4D-9CA7-5216E41770ED}"/>
              </a:ext>
            </a:extLst>
          </p:cNvPr>
          <p:cNvSpPr/>
          <p:nvPr/>
        </p:nvSpPr>
        <p:spPr>
          <a:xfrm>
            <a:off x="15271177" y="8939100"/>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Oval 125">
            <a:extLst>
              <a:ext uri="{FF2B5EF4-FFF2-40B4-BE49-F238E27FC236}">
                <a16:creationId xmlns:a16="http://schemas.microsoft.com/office/drawing/2014/main" id="{D1980390-79C1-473E-848C-40A2DE128AB5}"/>
              </a:ext>
            </a:extLst>
          </p:cNvPr>
          <p:cNvSpPr/>
          <p:nvPr/>
        </p:nvSpPr>
        <p:spPr>
          <a:xfrm>
            <a:off x="15790522" y="13367175"/>
            <a:ext cx="340964" cy="3758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3EF9A0D4-7206-4DA6-9630-30A6D99BCBDD}"/>
              </a:ext>
            </a:extLst>
          </p:cNvPr>
          <p:cNvSpPr/>
          <p:nvPr/>
        </p:nvSpPr>
        <p:spPr>
          <a:xfrm>
            <a:off x="424542" y="320040"/>
            <a:ext cx="26550257" cy="1764792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3794218B-28AC-4199-AFAE-CBBC1BCCC576}"/>
              </a:ext>
            </a:extLst>
          </p:cNvPr>
          <p:cNvSpPr/>
          <p:nvPr/>
        </p:nvSpPr>
        <p:spPr>
          <a:xfrm>
            <a:off x="11695956" y="9820879"/>
            <a:ext cx="1615254" cy="838014"/>
          </a:xfrm>
          <a:custGeom>
            <a:avLst/>
            <a:gdLst>
              <a:gd name="connsiteX0" fmla="*/ 1668780 w 1668780"/>
              <a:gd name="connsiteY0" fmla="*/ 0 h 708660"/>
              <a:gd name="connsiteX1" fmla="*/ 914400 w 1668780"/>
              <a:gd name="connsiteY1" fmla="*/ 68580 h 708660"/>
              <a:gd name="connsiteX2" fmla="*/ 594360 w 1668780"/>
              <a:gd name="connsiteY2" fmla="*/ 114300 h 708660"/>
              <a:gd name="connsiteX3" fmla="*/ 274320 w 1668780"/>
              <a:gd name="connsiteY3" fmla="*/ 434340 h 708660"/>
              <a:gd name="connsiteX4" fmla="*/ 0 w 1668780"/>
              <a:gd name="connsiteY4" fmla="*/ 708660 h 708660"/>
              <a:gd name="connsiteX0" fmla="*/ 1584031 w 1584031"/>
              <a:gd name="connsiteY0" fmla="*/ 0 h 717581"/>
              <a:gd name="connsiteX1" fmla="*/ 914400 w 1584031"/>
              <a:gd name="connsiteY1" fmla="*/ 77501 h 717581"/>
              <a:gd name="connsiteX2" fmla="*/ 594360 w 1584031"/>
              <a:gd name="connsiteY2" fmla="*/ 123221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123221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207970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207970 h 717581"/>
              <a:gd name="connsiteX3" fmla="*/ 296623 w 1584031"/>
              <a:gd name="connsiteY3" fmla="*/ 478945 h 717581"/>
              <a:gd name="connsiteX4" fmla="*/ 0 w 1584031"/>
              <a:gd name="connsiteY4" fmla="*/ 717581 h 717581"/>
              <a:gd name="connsiteX0" fmla="*/ 1615254 w 1615254"/>
              <a:gd name="connsiteY0" fmla="*/ 0 h 838014"/>
              <a:gd name="connsiteX1" fmla="*/ 954544 w 1615254"/>
              <a:gd name="connsiteY1" fmla="*/ 68580 h 838014"/>
              <a:gd name="connsiteX2" fmla="*/ 625583 w 1615254"/>
              <a:gd name="connsiteY2" fmla="*/ 207970 h 838014"/>
              <a:gd name="connsiteX3" fmla="*/ 327846 w 1615254"/>
              <a:gd name="connsiteY3" fmla="*/ 478945 h 838014"/>
              <a:gd name="connsiteX4" fmla="*/ 0 w 1615254"/>
              <a:gd name="connsiteY4" fmla="*/ 838014 h 838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254" h="838014">
                <a:moveTo>
                  <a:pt x="1615254" y="0"/>
                </a:moveTo>
                <a:cubicBezTo>
                  <a:pt x="1363794" y="22860"/>
                  <a:pt x="1206004" y="45720"/>
                  <a:pt x="954544" y="68580"/>
                </a:cubicBezTo>
                <a:cubicBezTo>
                  <a:pt x="775474" y="87630"/>
                  <a:pt x="730033" y="139576"/>
                  <a:pt x="625583" y="207970"/>
                </a:cubicBezTo>
                <a:cubicBezTo>
                  <a:pt x="521133" y="276364"/>
                  <a:pt x="327846" y="478945"/>
                  <a:pt x="327846" y="478945"/>
                </a:cubicBezTo>
                <a:lnTo>
                  <a:pt x="0" y="838014"/>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85F5FD54-7BC1-47DA-A9EC-DEDB381B1957}"/>
              </a:ext>
            </a:extLst>
          </p:cNvPr>
          <p:cNvSpPr/>
          <p:nvPr/>
        </p:nvSpPr>
        <p:spPr>
          <a:xfrm>
            <a:off x="6629400" y="9029700"/>
            <a:ext cx="3589020" cy="3429000"/>
          </a:xfrm>
          <a:custGeom>
            <a:avLst/>
            <a:gdLst>
              <a:gd name="connsiteX0" fmla="*/ 0 w 3589020"/>
              <a:gd name="connsiteY0" fmla="*/ 960120 h 3429000"/>
              <a:gd name="connsiteX1" fmla="*/ 3337560 w 3589020"/>
              <a:gd name="connsiteY1" fmla="*/ 0 h 3429000"/>
              <a:gd name="connsiteX2" fmla="*/ 3589020 w 3589020"/>
              <a:gd name="connsiteY2" fmla="*/ 2788920 h 3429000"/>
              <a:gd name="connsiteX3" fmla="*/ 2514600 w 3589020"/>
              <a:gd name="connsiteY3" fmla="*/ 3429000 h 3429000"/>
              <a:gd name="connsiteX4" fmla="*/ 2240280 w 3589020"/>
              <a:gd name="connsiteY4" fmla="*/ 365760 h 3429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89020" h="3429000">
                <a:moveTo>
                  <a:pt x="0" y="960120"/>
                </a:moveTo>
                <a:lnTo>
                  <a:pt x="3337560" y="0"/>
                </a:lnTo>
                <a:lnTo>
                  <a:pt x="3589020" y="2788920"/>
                </a:lnTo>
                <a:lnTo>
                  <a:pt x="2514600" y="3429000"/>
                </a:lnTo>
                <a:lnTo>
                  <a:pt x="2240280" y="365760"/>
                </a:lnTo>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88D196AF-3FC5-45DE-951D-127D8E78FEA1}"/>
              </a:ext>
            </a:extLst>
          </p:cNvPr>
          <p:cNvSpPr/>
          <p:nvPr/>
        </p:nvSpPr>
        <p:spPr>
          <a:xfrm>
            <a:off x="4451684" y="10034337"/>
            <a:ext cx="1900990" cy="2911642"/>
          </a:xfrm>
          <a:custGeom>
            <a:avLst/>
            <a:gdLst>
              <a:gd name="connsiteX0" fmla="*/ 0 w 1900990"/>
              <a:gd name="connsiteY0" fmla="*/ 433137 h 2911642"/>
              <a:gd name="connsiteX1" fmla="*/ 1636295 w 1900990"/>
              <a:gd name="connsiteY1" fmla="*/ 0 h 2911642"/>
              <a:gd name="connsiteX2" fmla="*/ 1900990 w 1900990"/>
              <a:gd name="connsiteY2" fmla="*/ 2141621 h 2911642"/>
              <a:gd name="connsiteX3" fmla="*/ 1275348 w 1900990"/>
              <a:gd name="connsiteY3" fmla="*/ 2911642 h 2911642"/>
              <a:gd name="connsiteX4" fmla="*/ 72190 w 1900990"/>
              <a:gd name="connsiteY4" fmla="*/ 2719137 h 2911642"/>
              <a:gd name="connsiteX5" fmla="*/ 0 w 1900990"/>
              <a:gd name="connsiteY5" fmla="*/ 433137 h 29116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900990" h="2911642">
                <a:moveTo>
                  <a:pt x="0" y="433137"/>
                </a:moveTo>
                <a:lnTo>
                  <a:pt x="1636295" y="0"/>
                </a:lnTo>
                <a:lnTo>
                  <a:pt x="1900990" y="2141621"/>
                </a:lnTo>
                <a:lnTo>
                  <a:pt x="1275348" y="2911642"/>
                </a:lnTo>
                <a:lnTo>
                  <a:pt x="72190" y="2719137"/>
                </a:lnTo>
                <a:lnTo>
                  <a:pt x="0" y="433137"/>
                </a:lnTo>
                <a:close/>
              </a:path>
            </a:pathLst>
          </a:custGeom>
          <a:noFill/>
          <a:ln w="1270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8" name="Group 137">
            <a:extLst>
              <a:ext uri="{FF2B5EF4-FFF2-40B4-BE49-F238E27FC236}">
                <a16:creationId xmlns:a16="http://schemas.microsoft.com/office/drawing/2014/main" id="{88260DDB-AA3B-4900-8184-D5A59084C51B}"/>
              </a:ext>
            </a:extLst>
          </p:cNvPr>
          <p:cNvGrpSpPr/>
          <p:nvPr/>
        </p:nvGrpSpPr>
        <p:grpSpPr>
          <a:xfrm>
            <a:off x="6566075" y="651566"/>
            <a:ext cx="1488435" cy="1372572"/>
            <a:chOff x="2681378" y="5081713"/>
            <a:chExt cx="1488435" cy="1372572"/>
          </a:xfrm>
        </p:grpSpPr>
        <p:grpSp>
          <p:nvGrpSpPr>
            <p:cNvPr id="139" name="Group 138">
              <a:extLst>
                <a:ext uri="{FF2B5EF4-FFF2-40B4-BE49-F238E27FC236}">
                  <a16:creationId xmlns:a16="http://schemas.microsoft.com/office/drawing/2014/main" id="{359C668E-E99C-46AD-954C-40E437DA9061}"/>
                </a:ext>
              </a:extLst>
            </p:cNvPr>
            <p:cNvGrpSpPr/>
            <p:nvPr/>
          </p:nvGrpSpPr>
          <p:grpSpPr>
            <a:xfrm>
              <a:off x="2681378" y="5622705"/>
              <a:ext cx="1488435" cy="831580"/>
              <a:chOff x="2528978" y="5470305"/>
              <a:chExt cx="1488435" cy="831580"/>
            </a:xfrm>
          </p:grpSpPr>
          <p:sp>
            <p:nvSpPr>
              <p:cNvPr id="141" name="Text Box 648">
                <a:extLst>
                  <a:ext uri="{FF2B5EF4-FFF2-40B4-BE49-F238E27FC236}">
                    <a16:creationId xmlns:a16="http://schemas.microsoft.com/office/drawing/2014/main" id="{63938388-0507-4DD5-95F1-1E724C320D4E}"/>
                  </a:ext>
                </a:extLst>
              </p:cNvPr>
              <p:cNvSpPr txBox="1">
                <a:spLocks noChangeArrowheads="1"/>
              </p:cNvSpPr>
              <p:nvPr/>
            </p:nvSpPr>
            <p:spPr bwMode="auto">
              <a:xfrm>
                <a:off x="3585554" y="5614517"/>
                <a:ext cx="431859" cy="687368"/>
              </a:xfrm>
              <a:prstGeom prst="rect">
                <a:avLst/>
              </a:prstGeom>
              <a:solidFill>
                <a:srgbClr val="EBF5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143" name="Freeform 164">
                <a:extLst>
                  <a:ext uri="{FF2B5EF4-FFF2-40B4-BE49-F238E27FC236}">
                    <a16:creationId xmlns:a16="http://schemas.microsoft.com/office/drawing/2014/main" id="{0E0A9A5F-D37F-49D4-B19F-ADCB07EAA75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44" name="Group 165">
                <a:extLst>
                  <a:ext uri="{FF2B5EF4-FFF2-40B4-BE49-F238E27FC236}">
                    <a16:creationId xmlns:a16="http://schemas.microsoft.com/office/drawing/2014/main" id="{5372733C-1491-4074-9F5B-7D9BF8193723}"/>
                  </a:ext>
                </a:extLst>
              </p:cNvPr>
              <p:cNvGrpSpPr>
                <a:grpSpLocks/>
              </p:cNvGrpSpPr>
              <p:nvPr/>
            </p:nvGrpSpPr>
            <p:grpSpPr bwMode="auto">
              <a:xfrm>
                <a:off x="2528978" y="5470305"/>
                <a:ext cx="1032082" cy="760244"/>
                <a:chOff x="288" y="720"/>
                <a:chExt cx="432" cy="288"/>
              </a:xfrm>
            </p:grpSpPr>
            <p:sp>
              <p:nvSpPr>
                <p:cNvPr id="145" name="Rectangle 166">
                  <a:extLst>
                    <a:ext uri="{FF2B5EF4-FFF2-40B4-BE49-F238E27FC236}">
                      <a16:creationId xmlns:a16="http://schemas.microsoft.com/office/drawing/2014/main" id="{E910DFCB-50A5-42C4-9954-2AC34645660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46" name="Line 167">
                  <a:extLst>
                    <a:ext uri="{FF2B5EF4-FFF2-40B4-BE49-F238E27FC236}">
                      <a16:creationId xmlns:a16="http://schemas.microsoft.com/office/drawing/2014/main" id="{5BEA67D3-9B45-4DBE-B206-ECF531E2B70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47" name="Line 168">
                  <a:extLst>
                    <a:ext uri="{FF2B5EF4-FFF2-40B4-BE49-F238E27FC236}">
                      <a16:creationId xmlns:a16="http://schemas.microsoft.com/office/drawing/2014/main" id="{2C397461-CDB1-45D0-8B6C-03099A9DAF95}"/>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40" name="TextBox 139">
              <a:extLst>
                <a:ext uri="{FF2B5EF4-FFF2-40B4-BE49-F238E27FC236}">
                  <a16:creationId xmlns:a16="http://schemas.microsoft.com/office/drawing/2014/main" id="{B8865067-BE19-49DC-B8EB-0FF08C9DC99C}"/>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1" name="Freeform: Shape 40">
            <a:extLst>
              <a:ext uri="{FF2B5EF4-FFF2-40B4-BE49-F238E27FC236}">
                <a16:creationId xmlns:a16="http://schemas.microsoft.com/office/drawing/2014/main" id="{936D0994-49C4-4622-9F60-F2D2C51C6BB6}"/>
              </a:ext>
            </a:extLst>
          </p:cNvPr>
          <p:cNvSpPr/>
          <p:nvPr/>
        </p:nvSpPr>
        <p:spPr>
          <a:xfrm>
            <a:off x="5512093" y="2430379"/>
            <a:ext cx="1658727" cy="6361646"/>
          </a:xfrm>
          <a:custGeom>
            <a:avLst/>
            <a:gdLst>
              <a:gd name="connsiteX0" fmla="*/ 1612232 w 1612232"/>
              <a:gd name="connsiteY0" fmla="*/ 0 h 6160168"/>
              <a:gd name="connsiteX1" fmla="*/ 986590 w 1612232"/>
              <a:gd name="connsiteY1" fmla="*/ 2911642 h 6160168"/>
              <a:gd name="connsiteX2" fmla="*/ 192506 w 1612232"/>
              <a:gd name="connsiteY2" fmla="*/ 4957010 h 6160168"/>
              <a:gd name="connsiteX3" fmla="*/ 0 w 1612232"/>
              <a:gd name="connsiteY3" fmla="*/ 6160168 h 6160168"/>
              <a:gd name="connsiteX0" fmla="*/ 1658727 w 1658727"/>
              <a:gd name="connsiteY0" fmla="*/ 0 h 6361646"/>
              <a:gd name="connsiteX1" fmla="*/ 1033085 w 1658727"/>
              <a:gd name="connsiteY1" fmla="*/ 2911642 h 6361646"/>
              <a:gd name="connsiteX2" fmla="*/ 239001 w 1658727"/>
              <a:gd name="connsiteY2" fmla="*/ 4957010 h 6361646"/>
              <a:gd name="connsiteX3" fmla="*/ 0 w 1658727"/>
              <a:gd name="connsiteY3" fmla="*/ 6361646 h 6361646"/>
            </a:gdLst>
            <a:ahLst/>
            <a:cxnLst>
              <a:cxn ang="0">
                <a:pos x="connsiteX0" y="connsiteY0"/>
              </a:cxn>
              <a:cxn ang="0">
                <a:pos x="connsiteX1" y="connsiteY1"/>
              </a:cxn>
              <a:cxn ang="0">
                <a:pos x="connsiteX2" y="connsiteY2"/>
              </a:cxn>
              <a:cxn ang="0">
                <a:pos x="connsiteX3" y="connsiteY3"/>
              </a:cxn>
            </a:cxnLst>
            <a:rect l="l" t="t" r="r" b="b"/>
            <a:pathLst>
              <a:path w="1658727" h="6361646">
                <a:moveTo>
                  <a:pt x="1658727" y="0"/>
                </a:moveTo>
                <a:cubicBezTo>
                  <a:pt x="1464216" y="1042737"/>
                  <a:pt x="1269706" y="2085474"/>
                  <a:pt x="1033085" y="2911642"/>
                </a:cubicBezTo>
                <a:cubicBezTo>
                  <a:pt x="796464" y="3737810"/>
                  <a:pt x="403433" y="4415589"/>
                  <a:pt x="239001" y="4957010"/>
                </a:cubicBezTo>
                <a:cubicBezTo>
                  <a:pt x="74569" y="5498431"/>
                  <a:pt x="14037" y="6030777"/>
                  <a:pt x="0" y="636164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C2CE7DF-94CD-4200-84FB-BF9A0FA6D13C}"/>
              </a:ext>
            </a:extLst>
          </p:cNvPr>
          <p:cNvSpPr/>
          <p:nvPr/>
        </p:nvSpPr>
        <p:spPr>
          <a:xfrm>
            <a:off x="6858000" y="10146998"/>
            <a:ext cx="7050505" cy="2235782"/>
          </a:xfrm>
          <a:custGeom>
            <a:avLst/>
            <a:gdLst>
              <a:gd name="connsiteX0" fmla="*/ 0 w 7050505"/>
              <a:gd name="connsiteY0" fmla="*/ 1475507 h 2235782"/>
              <a:gd name="connsiteX1" fmla="*/ 914400 w 7050505"/>
              <a:gd name="connsiteY1" fmla="*/ 2125213 h 2235782"/>
              <a:gd name="connsiteX2" fmla="*/ 2646947 w 7050505"/>
              <a:gd name="connsiteY2" fmla="*/ 2149276 h 2235782"/>
              <a:gd name="connsiteX3" fmla="*/ 3874168 w 7050505"/>
              <a:gd name="connsiteY3" fmla="*/ 1258939 h 2235782"/>
              <a:gd name="connsiteX4" fmla="*/ 4764505 w 7050505"/>
              <a:gd name="connsiteY4" fmla="*/ 127970 h 2235782"/>
              <a:gd name="connsiteX5" fmla="*/ 5438274 w 7050505"/>
              <a:gd name="connsiteY5" fmla="*/ 79844 h 2235782"/>
              <a:gd name="connsiteX6" fmla="*/ 7050505 w 7050505"/>
              <a:gd name="connsiteY6" fmla="*/ 609234 h 2235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050505" h="2235782">
                <a:moveTo>
                  <a:pt x="0" y="1475507"/>
                </a:moveTo>
                <a:cubicBezTo>
                  <a:pt x="236621" y="1744212"/>
                  <a:pt x="473242" y="2012918"/>
                  <a:pt x="914400" y="2125213"/>
                </a:cubicBezTo>
                <a:cubicBezTo>
                  <a:pt x="1355558" y="2237508"/>
                  <a:pt x="2153652" y="2293655"/>
                  <a:pt x="2646947" y="2149276"/>
                </a:cubicBezTo>
                <a:cubicBezTo>
                  <a:pt x="3140242" y="2004897"/>
                  <a:pt x="3521242" y="1595823"/>
                  <a:pt x="3874168" y="1258939"/>
                </a:cubicBezTo>
                <a:cubicBezTo>
                  <a:pt x="4227094" y="922055"/>
                  <a:pt x="4503821" y="324486"/>
                  <a:pt x="4764505" y="127970"/>
                </a:cubicBezTo>
                <a:cubicBezTo>
                  <a:pt x="5025189" y="-68546"/>
                  <a:pt x="5057274" y="-367"/>
                  <a:pt x="5438274" y="79844"/>
                </a:cubicBezTo>
                <a:cubicBezTo>
                  <a:pt x="5819274" y="160055"/>
                  <a:pt x="6434889" y="384644"/>
                  <a:pt x="7050505" y="609234"/>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AB7F27BC-AD14-4A26-8382-F100809BD940}"/>
              </a:ext>
            </a:extLst>
          </p:cNvPr>
          <p:cNvSpPr/>
          <p:nvPr/>
        </p:nvSpPr>
        <p:spPr>
          <a:xfrm>
            <a:off x="12633158" y="9354290"/>
            <a:ext cx="938463" cy="1016931"/>
          </a:xfrm>
          <a:custGeom>
            <a:avLst/>
            <a:gdLst>
              <a:gd name="connsiteX0" fmla="*/ 0 w 938463"/>
              <a:gd name="connsiteY0" fmla="*/ 1016931 h 1016931"/>
              <a:gd name="connsiteX1" fmla="*/ 216568 w 938463"/>
              <a:gd name="connsiteY1" fmla="*/ 559731 h 1016931"/>
              <a:gd name="connsiteX2" fmla="*/ 336884 w 938463"/>
              <a:gd name="connsiteY2" fmla="*/ 78468 h 1016931"/>
              <a:gd name="connsiteX3" fmla="*/ 938463 w 938463"/>
              <a:gd name="connsiteY3" fmla="*/ 6278 h 1016931"/>
            </a:gdLst>
            <a:ahLst/>
            <a:cxnLst>
              <a:cxn ang="0">
                <a:pos x="connsiteX0" y="connsiteY0"/>
              </a:cxn>
              <a:cxn ang="0">
                <a:pos x="connsiteX1" y="connsiteY1"/>
              </a:cxn>
              <a:cxn ang="0">
                <a:pos x="connsiteX2" y="connsiteY2"/>
              </a:cxn>
              <a:cxn ang="0">
                <a:pos x="connsiteX3" y="connsiteY3"/>
              </a:cxn>
            </a:cxnLst>
            <a:rect l="l" t="t" r="r" b="b"/>
            <a:pathLst>
              <a:path w="938463" h="1016931">
                <a:moveTo>
                  <a:pt x="0" y="1016931"/>
                </a:moveTo>
                <a:cubicBezTo>
                  <a:pt x="80210" y="866536"/>
                  <a:pt x="160421" y="716141"/>
                  <a:pt x="216568" y="559731"/>
                </a:cubicBezTo>
                <a:cubicBezTo>
                  <a:pt x="272715" y="403320"/>
                  <a:pt x="216568" y="170710"/>
                  <a:pt x="336884" y="78468"/>
                </a:cubicBezTo>
                <a:cubicBezTo>
                  <a:pt x="457200" y="-13774"/>
                  <a:pt x="697831" y="-3748"/>
                  <a:pt x="938463" y="6278"/>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60094C42-7CE9-4BA3-9DA0-82486EA7D956}"/>
              </a:ext>
            </a:extLst>
          </p:cNvPr>
          <p:cNvSpPr/>
          <p:nvPr/>
        </p:nvSpPr>
        <p:spPr>
          <a:xfrm>
            <a:off x="12248147" y="9999634"/>
            <a:ext cx="2670783" cy="1618811"/>
          </a:xfrm>
          <a:custGeom>
            <a:avLst/>
            <a:gdLst>
              <a:gd name="connsiteX0" fmla="*/ 288758 w 2670783"/>
              <a:gd name="connsiteY0" fmla="*/ 684408 h 1618811"/>
              <a:gd name="connsiteX1" fmla="*/ 0 w 2670783"/>
              <a:gd name="connsiteY1" fmla="*/ 1045355 h 1618811"/>
              <a:gd name="connsiteX2" fmla="*/ 288758 w 2670783"/>
              <a:gd name="connsiteY2" fmla="*/ 1430366 h 1618811"/>
              <a:gd name="connsiteX3" fmla="*/ 1564106 w 2670783"/>
              <a:gd name="connsiteY3" fmla="*/ 1526619 h 1618811"/>
              <a:gd name="connsiteX4" fmla="*/ 2622885 w 2670783"/>
              <a:gd name="connsiteY4" fmla="*/ 1598808 h 1618811"/>
              <a:gd name="connsiteX5" fmla="*/ 2502569 w 2670783"/>
              <a:gd name="connsiteY5" fmla="*/ 1141608 h 1618811"/>
              <a:gd name="connsiteX6" fmla="*/ 2622885 w 2670783"/>
              <a:gd name="connsiteY6" fmla="*/ 612219 h 1618811"/>
              <a:gd name="connsiteX7" fmla="*/ 2598821 w 2670783"/>
              <a:gd name="connsiteY7" fmla="*/ 130955 h 1618811"/>
              <a:gd name="connsiteX8" fmla="*/ 1852864 w 2670783"/>
              <a:gd name="connsiteY8" fmla="*/ 34703 h 1618811"/>
              <a:gd name="connsiteX9" fmla="*/ 1130969 w 2670783"/>
              <a:gd name="connsiteY9" fmla="*/ 58766 h 1618811"/>
              <a:gd name="connsiteX10" fmla="*/ 288758 w 2670783"/>
              <a:gd name="connsiteY10" fmla="*/ 684408 h 161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670783" h="1618811">
                <a:moveTo>
                  <a:pt x="288758" y="684408"/>
                </a:moveTo>
                <a:cubicBezTo>
                  <a:pt x="100263" y="848840"/>
                  <a:pt x="0" y="921029"/>
                  <a:pt x="0" y="1045355"/>
                </a:cubicBezTo>
                <a:cubicBezTo>
                  <a:pt x="0" y="1169681"/>
                  <a:pt x="28074" y="1350155"/>
                  <a:pt x="288758" y="1430366"/>
                </a:cubicBezTo>
                <a:cubicBezTo>
                  <a:pt x="549442" y="1510577"/>
                  <a:pt x="1564106" y="1526619"/>
                  <a:pt x="1564106" y="1526619"/>
                </a:cubicBezTo>
                <a:cubicBezTo>
                  <a:pt x="1953127" y="1554693"/>
                  <a:pt x="2466475" y="1662977"/>
                  <a:pt x="2622885" y="1598808"/>
                </a:cubicBezTo>
                <a:cubicBezTo>
                  <a:pt x="2779296" y="1534640"/>
                  <a:pt x="2502569" y="1306039"/>
                  <a:pt x="2502569" y="1141608"/>
                </a:cubicBezTo>
                <a:cubicBezTo>
                  <a:pt x="2502569" y="977177"/>
                  <a:pt x="2606843" y="780661"/>
                  <a:pt x="2622885" y="612219"/>
                </a:cubicBezTo>
                <a:cubicBezTo>
                  <a:pt x="2638927" y="443777"/>
                  <a:pt x="2727158" y="227208"/>
                  <a:pt x="2598821" y="130955"/>
                </a:cubicBezTo>
                <a:cubicBezTo>
                  <a:pt x="2470484" y="34702"/>
                  <a:pt x="2097506" y="46734"/>
                  <a:pt x="1852864" y="34703"/>
                </a:cubicBezTo>
                <a:cubicBezTo>
                  <a:pt x="1608222" y="22672"/>
                  <a:pt x="1391653" y="-49518"/>
                  <a:pt x="1130969" y="58766"/>
                </a:cubicBezTo>
                <a:cubicBezTo>
                  <a:pt x="870285" y="167050"/>
                  <a:pt x="477253" y="519976"/>
                  <a:pt x="288758" y="684408"/>
                </a:cubicBezTo>
                <a:close/>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9" name="Group 148">
            <a:extLst>
              <a:ext uri="{FF2B5EF4-FFF2-40B4-BE49-F238E27FC236}">
                <a16:creationId xmlns:a16="http://schemas.microsoft.com/office/drawing/2014/main" id="{D8E26F6F-29FF-4CBF-B215-33B6B8E376F7}"/>
              </a:ext>
            </a:extLst>
          </p:cNvPr>
          <p:cNvGrpSpPr/>
          <p:nvPr/>
        </p:nvGrpSpPr>
        <p:grpSpPr>
          <a:xfrm>
            <a:off x="1989826" y="6250256"/>
            <a:ext cx="1749043" cy="1450668"/>
            <a:chOff x="2681378" y="5078262"/>
            <a:chExt cx="1749043" cy="1450668"/>
          </a:xfrm>
        </p:grpSpPr>
        <p:grpSp>
          <p:nvGrpSpPr>
            <p:cNvPr id="150" name="Group 149">
              <a:extLst>
                <a:ext uri="{FF2B5EF4-FFF2-40B4-BE49-F238E27FC236}">
                  <a16:creationId xmlns:a16="http://schemas.microsoft.com/office/drawing/2014/main" id="{65C00757-04B4-4676-B507-02D12157D988}"/>
                </a:ext>
              </a:extLst>
            </p:cNvPr>
            <p:cNvGrpSpPr/>
            <p:nvPr/>
          </p:nvGrpSpPr>
          <p:grpSpPr>
            <a:xfrm>
              <a:off x="2681378" y="5622705"/>
              <a:ext cx="1749043" cy="906225"/>
              <a:chOff x="2528978" y="5470305"/>
              <a:chExt cx="1749043" cy="906225"/>
            </a:xfrm>
          </p:grpSpPr>
          <p:sp>
            <p:nvSpPr>
              <p:cNvPr id="152" name="Text Box 648">
                <a:extLst>
                  <a:ext uri="{FF2B5EF4-FFF2-40B4-BE49-F238E27FC236}">
                    <a16:creationId xmlns:a16="http://schemas.microsoft.com/office/drawing/2014/main" id="{5A582E88-598E-4576-AA96-2E74FBEDA457}"/>
                  </a:ext>
                </a:extLst>
              </p:cNvPr>
              <p:cNvSpPr txBox="1">
                <a:spLocks noChangeArrowheads="1"/>
              </p:cNvSpPr>
              <p:nvPr/>
            </p:nvSpPr>
            <p:spPr bwMode="auto">
              <a:xfrm>
                <a:off x="3627013" y="5612859"/>
                <a:ext cx="651008" cy="763671"/>
              </a:xfrm>
              <a:prstGeom prst="rect">
                <a:avLst/>
              </a:prstGeom>
              <a:solidFill>
                <a:schemeClr val="accent6">
                  <a:lumMod val="20000"/>
                  <a:lumOff val="80000"/>
                </a:schemeClr>
              </a:solidFill>
              <a:ln w="76200">
                <a:solidFill>
                  <a:srgbClr val="EBF4E4"/>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153" name="Freeform 164">
                <a:extLst>
                  <a:ext uri="{FF2B5EF4-FFF2-40B4-BE49-F238E27FC236}">
                    <a16:creationId xmlns:a16="http://schemas.microsoft.com/office/drawing/2014/main" id="{47AE7275-9186-48FD-BAE3-572FED77A4C4}"/>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54" name="Group 165">
                <a:extLst>
                  <a:ext uri="{FF2B5EF4-FFF2-40B4-BE49-F238E27FC236}">
                    <a16:creationId xmlns:a16="http://schemas.microsoft.com/office/drawing/2014/main" id="{3011DC40-CA23-4443-B202-1F8DE50BDA8C}"/>
                  </a:ext>
                </a:extLst>
              </p:cNvPr>
              <p:cNvGrpSpPr>
                <a:grpSpLocks/>
              </p:cNvGrpSpPr>
              <p:nvPr/>
            </p:nvGrpSpPr>
            <p:grpSpPr bwMode="auto">
              <a:xfrm>
                <a:off x="2528978" y="5470305"/>
                <a:ext cx="1032082" cy="760244"/>
                <a:chOff x="288" y="720"/>
                <a:chExt cx="432" cy="288"/>
              </a:xfrm>
            </p:grpSpPr>
            <p:sp>
              <p:nvSpPr>
                <p:cNvPr id="155" name="Rectangle 166">
                  <a:extLst>
                    <a:ext uri="{FF2B5EF4-FFF2-40B4-BE49-F238E27FC236}">
                      <a16:creationId xmlns:a16="http://schemas.microsoft.com/office/drawing/2014/main" id="{6BCCA5BE-FFE5-4CF2-8D2E-DA6E872CB69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56" name="Line 167">
                  <a:extLst>
                    <a:ext uri="{FF2B5EF4-FFF2-40B4-BE49-F238E27FC236}">
                      <a16:creationId xmlns:a16="http://schemas.microsoft.com/office/drawing/2014/main" id="{F1225B5E-42BE-49D8-8F6D-ECBC68726D5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57" name="Line 168">
                  <a:extLst>
                    <a:ext uri="{FF2B5EF4-FFF2-40B4-BE49-F238E27FC236}">
                      <a16:creationId xmlns:a16="http://schemas.microsoft.com/office/drawing/2014/main" id="{65224A99-8440-4770-9F27-97BA05C6121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51" name="TextBox 150">
              <a:extLst>
                <a:ext uri="{FF2B5EF4-FFF2-40B4-BE49-F238E27FC236}">
                  <a16:creationId xmlns:a16="http://schemas.microsoft.com/office/drawing/2014/main" id="{BECFA436-0917-4744-894F-14864714ECD7}"/>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80" name="Freeform: Shape 79">
            <a:extLst>
              <a:ext uri="{FF2B5EF4-FFF2-40B4-BE49-F238E27FC236}">
                <a16:creationId xmlns:a16="http://schemas.microsoft.com/office/drawing/2014/main" id="{99F803C0-6E87-4CDE-9B6F-85F557FC8F0B}"/>
              </a:ext>
            </a:extLst>
          </p:cNvPr>
          <p:cNvSpPr/>
          <p:nvPr/>
        </p:nvSpPr>
        <p:spPr>
          <a:xfrm>
            <a:off x="1989826" y="6762610"/>
            <a:ext cx="0" cy="2007580"/>
          </a:xfrm>
          <a:custGeom>
            <a:avLst/>
            <a:gdLst>
              <a:gd name="connsiteX0" fmla="*/ 0 w 0"/>
              <a:gd name="connsiteY0" fmla="*/ 4152181 h 4152181"/>
              <a:gd name="connsiteX1" fmla="*/ 0 w 0"/>
              <a:gd name="connsiteY1" fmla="*/ 0 h 4152181"/>
              <a:gd name="connsiteX0" fmla="*/ 0 w 0"/>
              <a:gd name="connsiteY0" fmla="*/ 4835 h 4835"/>
              <a:gd name="connsiteX1" fmla="*/ 0 w 0"/>
              <a:gd name="connsiteY1" fmla="*/ 0 h 4835"/>
            </a:gdLst>
            <a:ahLst/>
            <a:cxnLst>
              <a:cxn ang="0">
                <a:pos x="connsiteX0" y="connsiteY0"/>
              </a:cxn>
              <a:cxn ang="0">
                <a:pos x="connsiteX1" y="connsiteY1"/>
              </a:cxn>
            </a:cxnLst>
            <a:rect l="l" t="t" r="r" b="b"/>
            <a:pathLst>
              <a:path h="4835">
                <a:moveTo>
                  <a:pt x="0" y="4835"/>
                </a:moveTo>
                <a:lnTo>
                  <a:pt x="0" y="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grpSp>
        <p:nvGrpSpPr>
          <p:cNvPr id="158" name="Group 157">
            <a:extLst>
              <a:ext uri="{FF2B5EF4-FFF2-40B4-BE49-F238E27FC236}">
                <a16:creationId xmlns:a16="http://schemas.microsoft.com/office/drawing/2014/main" id="{D5277266-AC8B-43F6-BF07-10487702F116}"/>
              </a:ext>
            </a:extLst>
          </p:cNvPr>
          <p:cNvGrpSpPr/>
          <p:nvPr/>
        </p:nvGrpSpPr>
        <p:grpSpPr>
          <a:xfrm>
            <a:off x="1111747" y="2951138"/>
            <a:ext cx="1724016" cy="1451762"/>
            <a:chOff x="2681378" y="5078262"/>
            <a:chExt cx="1724016" cy="1451762"/>
          </a:xfrm>
        </p:grpSpPr>
        <p:grpSp>
          <p:nvGrpSpPr>
            <p:cNvPr id="159" name="Group 158">
              <a:extLst>
                <a:ext uri="{FF2B5EF4-FFF2-40B4-BE49-F238E27FC236}">
                  <a16:creationId xmlns:a16="http://schemas.microsoft.com/office/drawing/2014/main" id="{455E4BFE-E2B2-46AF-B3BB-CB2B4980F4D5}"/>
                </a:ext>
              </a:extLst>
            </p:cNvPr>
            <p:cNvGrpSpPr/>
            <p:nvPr/>
          </p:nvGrpSpPr>
          <p:grpSpPr>
            <a:xfrm>
              <a:off x="2681378" y="5622705"/>
              <a:ext cx="1724016" cy="907319"/>
              <a:chOff x="2528978" y="5470305"/>
              <a:chExt cx="1724016" cy="907319"/>
            </a:xfrm>
          </p:grpSpPr>
          <p:sp>
            <p:nvSpPr>
              <p:cNvPr id="161" name="Text Box 648">
                <a:extLst>
                  <a:ext uri="{FF2B5EF4-FFF2-40B4-BE49-F238E27FC236}">
                    <a16:creationId xmlns:a16="http://schemas.microsoft.com/office/drawing/2014/main" id="{215080AE-EF15-4E77-BCB8-02307A5E1B7B}"/>
                  </a:ext>
                </a:extLst>
              </p:cNvPr>
              <p:cNvSpPr txBox="1">
                <a:spLocks noChangeArrowheads="1"/>
              </p:cNvSpPr>
              <p:nvPr/>
            </p:nvSpPr>
            <p:spPr bwMode="auto">
              <a:xfrm>
                <a:off x="3621195" y="5613953"/>
                <a:ext cx="631799" cy="763671"/>
              </a:xfrm>
              <a:prstGeom prst="rect">
                <a:avLst/>
              </a:prstGeom>
              <a:solidFill>
                <a:srgbClr val="EBF5E4"/>
              </a:solidFill>
              <a:ln w="76200">
                <a:solidFill>
                  <a:srgbClr val="EBF4E4"/>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16</a:t>
                </a:r>
              </a:p>
            </p:txBody>
          </p:sp>
          <p:sp>
            <p:nvSpPr>
              <p:cNvPr id="162" name="Freeform 164">
                <a:extLst>
                  <a:ext uri="{FF2B5EF4-FFF2-40B4-BE49-F238E27FC236}">
                    <a16:creationId xmlns:a16="http://schemas.microsoft.com/office/drawing/2014/main" id="{E8346C43-AEAC-470D-A1CB-BD4F5CBFD074}"/>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63" name="Group 165">
                <a:extLst>
                  <a:ext uri="{FF2B5EF4-FFF2-40B4-BE49-F238E27FC236}">
                    <a16:creationId xmlns:a16="http://schemas.microsoft.com/office/drawing/2014/main" id="{C587A571-C0AD-441E-9DE9-F8DD9B90EFCF}"/>
                  </a:ext>
                </a:extLst>
              </p:cNvPr>
              <p:cNvGrpSpPr>
                <a:grpSpLocks/>
              </p:cNvGrpSpPr>
              <p:nvPr/>
            </p:nvGrpSpPr>
            <p:grpSpPr bwMode="auto">
              <a:xfrm>
                <a:off x="2528978" y="5470305"/>
                <a:ext cx="1032082" cy="760244"/>
                <a:chOff x="288" y="720"/>
                <a:chExt cx="432" cy="288"/>
              </a:xfrm>
            </p:grpSpPr>
            <p:sp>
              <p:nvSpPr>
                <p:cNvPr id="164" name="Rectangle 166">
                  <a:extLst>
                    <a:ext uri="{FF2B5EF4-FFF2-40B4-BE49-F238E27FC236}">
                      <a16:creationId xmlns:a16="http://schemas.microsoft.com/office/drawing/2014/main" id="{15F9DE15-5230-4F35-A24B-CA9952E04AAB}"/>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65" name="Line 167">
                  <a:extLst>
                    <a:ext uri="{FF2B5EF4-FFF2-40B4-BE49-F238E27FC236}">
                      <a16:creationId xmlns:a16="http://schemas.microsoft.com/office/drawing/2014/main" id="{968DAC25-1F08-43F6-880D-07BD695103D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66" name="Line 168">
                  <a:extLst>
                    <a:ext uri="{FF2B5EF4-FFF2-40B4-BE49-F238E27FC236}">
                      <a16:creationId xmlns:a16="http://schemas.microsoft.com/office/drawing/2014/main" id="{B1BE92A6-15E4-464F-BAC6-F5D92DAAD8D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60" name="TextBox 159">
              <a:extLst>
                <a:ext uri="{FF2B5EF4-FFF2-40B4-BE49-F238E27FC236}">
                  <a16:creationId xmlns:a16="http://schemas.microsoft.com/office/drawing/2014/main" id="{0FAAC2C3-48FA-4BFF-9119-AD00092E3962}"/>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133" name="Speech Bubble: Rectangle 132">
            <a:extLst>
              <a:ext uri="{FF2B5EF4-FFF2-40B4-BE49-F238E27FC236}">
                <a16:creationId xmlns:a16="http://schemas.microsoft.com/office/drawing/2014/main" id="{B4520A64-D4BE-4B5C-ABB4-590161782188}"/>
              </a:ext>
            </a:extLst>
          </p:cNvPr>
          <p:cNvSpPr/>
          <p:nvPr/>
        </p:nvSpPr>
        <p:spPr>
          <a:xfrm>
            <a:off x="2333188" y="10082853"/>
            <a:ext cx="1768994" cy="1269194"/>
          </a:xfrm>
          <a:prstGeom prst="wedgeRectCallout">
            <a:avLst>
              <a:gd name="adj1" fmla="val 107471"/>
              <a:gd name="adj2" fmla="val 77033"/>
            </a:avLst>
          </a:prstGeom>
          <a:solidFill>
            <a:schemeClr val="bg1"/>
          </a:solidFill>
          <a:ln w="381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German Bivouac</a:t>
            </a:r>
          </a:p>
          <a:p>
            <a:pPr algn="ctr"/>
            <a:r>
              <a:rPr lang="en-US" sz="2400" b="1" dirty="0">
                <a:solidFill>
                  <a:schemeClr val="tx1"/>
                </a:solidFill>
              </a:rPr>
              <a:t>Area</a:t>
            </a:r>
          </a:p>
        </p:txBody>
      </p:sp>
      <p:sp>
        <p:nvSpPr>
          <p:cNvPr id="167" name="Explosion 1 369">
            <a:extLst>
              <a:ext uri="{FF2B5EF4-FFF2-40B4-BE49-F238E27FC236}">
                <a16:creationId xmlns:a16="http://schemas.microsoft.com/office/drawing/2014/main" id="{6CFB5FFC-34C1-47FF-8070-6052D9E0098D}"/>
              </a:ext>
            </a:extLst>
          </p:cNvPr>
          <p:cNvSpPr/>
          <p:nvPr/>
        </p:nvSpPr>
        <p:spPr>
          <a:xfrm rot="8047402">
            <a:off x="14865074" y="9979652"/>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68" name="Group 167">
            <a:extLst>
              <a:ext uri="{FF2B5EF4-FFF2-40B4-BE49-F238E27FC236}">
                <a16:creationId xmlns:a16="http://schemas.microsoft.com/office/drawing/2014/main" id="{310FE9A8-74B8-457A-838D-17C616E60FDC}"/>
              </a:ext>
            </a:extLst>
          </p:cNvPr>
          <p:cNvGrpSpPr>
            <a:grpSpLocks noChangeAspect="1"/>
          </p:cNvGrpSpPr>
          <p:nvPr/>
        </p:nvGrpSpPr>
        <p:grpSpPr>
          <a:xfrm>
            <a:off x="16555651" y="8969877"/>
            <a:ext cx="1588302" cy="1633743"/>
            <a:chOff x="12876410" y="4107073"/>
            <a:chExt cx="2484697" cy="2555785"/>
          </a:xfrm>
        </p:grpSpPr>
        <p:sp>
          <p:nvSpPr>
            <p:cNvPr id="169" name="TextBox 168">
              <a:extLst>
                <a:ext uri="{FF2B5EF4-FFF2-40B4-BE49-F238E27FC236}">
                  <a16:creationId xmlns:a16="http://schemas.microsoft.com/office/drawing/2014/main" id="{5B39F480-E7E1-4CD8-A50E-7A0A7EE588CC}"/>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170" name="TextBox 169">
              <a:extLst>
                <a:ext uri="{FF2B5EF4-FFF2-40B4-BE49-F238E27FC236}">
                  <a16:creationId xmlns:a16="http://schemas.microsoft.com/office/drawing/2014/main" id="{A1BC0174-0E94-45D7-B1A5-0A4EC671FD61}"/>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171" name="Group 170">
              <a:extLst>
                <a:ext uri="{FF2B5EF4-FFF2-40B4-BE49-F238E27FC236}">
                  <a16:creationId xmlns:a16="http://schemas.microsoft.com/office/drawing/2014/main" id="{9BDCA180-B62D-4EAB-A17A-B8470788C4FB}"/>
                </a:ext>
              </a:extLst>
            </p:cNvPr>
            <p:cNvGrpSpPr/>
            <p:nvPr/>
          </p:nvGrpSpPr>
          <p:grpSpPr>
            <a:xfrm>
              <a:off x="12876410" y="4839359"/>
              <a:ext cx="1636191" cy="1654059"/>
              <a:chOff x="11971653" y="10789917"/>
              <a:chExt cx="1636191" cy="1654059"/>
            </a:xfrm>
          </p:grpSpPr>
          <p:sp>
            <p:nvSpPr>
              <p:cNvPr id="172" name="Flowchart: Decision 171">
                <a:extLst>
                  <a:ext uri="{FF2B5EF4-FFF2-40B4-BE49-F238E27FC236}">
                    <a16:creationId xmlns:a16="http://schemas.microsoft.com/office/drawing/2014/main" id="{6EB1C358-816F-4954-9282-3C1784E41C73}"/>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73" name="Freeform: Shape 172">
                <a:extLst>
                  <a:ext uri="{FF2B5EF4-FFF2-40B4-BE49-F238E27FC236}">
                    <a16:creationId xmlns:a16="http://schemas.microsoft.com/office/drawing/2014/main" id="{064AD5C0-FC33-45E3-9BFE-046F29118FD2}"/>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74" name="Freeform: Shape 173">
                <a:extLst>
                  <a:ext uri="{FF2B5EF4-FFF2-40B4-BE49-F238E27FC236}">
                    <a16:creationId xmlns:a16="http://schemas.microsoft.com/office/drawing/2014/main" id="{7E94CFDA-BD07-43A5-B442-E5C046A1D24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96" name="Freeform: Shape 95">
            <a:extLst>
              <a:ext uri="{FF2B5EF4-FFF2-40B4-BE49-F238E27FC236}">
                <a16:creationId xmlns:a16="http://schemas.microsoft.com/office/drawing/2014/main" id="{13B60B4B-8C57-49A4-9FA6-581B3055117C}"/>
              </a:ext>
            </a:extLst>
          </p:cNvPr>
          <p:cNvSpPr/>
          <p:nvPr/>
        </p:nvSpPr>
        <p:spPr>
          <a:xfrm>
            <a:off x="4389666" y="6912071"/>
            <a:ext cx="9446650" cy="8514584"/>
          </a:xfrm>
          <a:custGeom>
            <a:avLst/>
            <a:gdLst>
              <a:gd name="connsiteX0" fmla="*/ 13892 w 9446650"/>
              <a:gd name="connsiteY0" fmla="*/ 90308 h 8514584"/>
              <a:gd name="connsiteX1" fmla="*/ 13892 w 9446650"/>
              <a:gd name="connsiteY1" fmla="*/ 162497 h 8514584"/>
              <a:gd name="connsiteX2" fmla="*/ 158271 w 9446650"/>
              <a:gd name="connsiteY2" fmla="*/ 1582224 h 8514584"/>
              <a:gd name="connsiteX3" fmla="*/ 807976 w 9446650"/>
              <a:gd name="connsiteY3" fmla="*/ 2135676 h 8514584"/>
              <a:gd name="connsiteX4" fmla="*/ 1963008 w 9446650"/>
              <a:gd name="connsiteY4" fmla="*/ 2713192 h 8514584"/>
              <a:gd name="connsiteX5" fmla="*/ 2275829 w 9446650"/>
              <a:gd name="connsiteY5" fmla="*/ 4012603 h 8514584"/>
              <a:gd name="connsiteX6" fmla="*/ 2612713 w 9446650"/>
              <a:gd name="connsiteY6" fmla="*/ 5336076 h 8514584"/>
              <a:gd name="connsiteX7" fmla="*/ 4658081 w 9446650"/>
              <a:gd name="connsiteY7" fmla="*/ 6491108 h 8514584"/>
              <a:gd name="connsiteX8" fmla="*/ 6895955 w 9446650"/>
              <a:gd name="connsiteY8" fmla="*/ 8343971 h 8514584"/>
              <a:gd name="connsiteX9" fmla="*/ 9446650 w 9446650"/>
              <a:gd name="connsiteY9" fmla="*/ 8319908 h 8514584"/>
              <a:gd name="connsiteX0" fmla="*/ 13892 w 9446650"/>
              <a:gd name="connsiteY0" fmla="*/ 90308 h 8514584"/>
              <a:gd name="connsiteX1" fmla="*/ 13892 w 9446650"/>
              <a:gd name="connsiteY1" fmla="*/ 162497 h 8514584"/>
              <a:gd name="connsiteX2" fmla="*/ 158271 w 9446650"/>
              <a:gd name="connsiteY2" fmla="*/ 1582224 h 8514584"/>
              <a:gd name="connsiteX3" fmla="*/ 807976 w 9446650"/>
              <a:gd name="connsiteY3" fmla="*/ 2135676 h 8514584"/>
              <a:gd name="connsiteX4" fmla="*/ 1722376 w 9446650"/>
              <a:gd name="connsiteY4" fmla="*/ 3386960 h 8514584"/>
              <a:gd name="connsiteX5" fmla="*/ 2275829 w 9446650"/>
              <a:gd name="connsiteY5" fmla="*/ 4012603 h 8514584"/>
              <a:gd name="connsiteX6" fmla="*/ 2612713 w 9446650"/>
              <a:gd name="connsiteY6" fmla="*/ 5336076 h 8514584"/>
              <a:gd name="connsiteX7" fmla="*/ 4658081 w 9446650"/>
              <a:gd name="connsiteY7" fmla="*/ 6491108 h 8514584"/>
              <a:gd name="connsiteX8" fmla="*/ 6895955 w 9446650"/>
              <a:gd name="connsiteY8" fmla="*/ 8343971 h 8514584"/>
              <a:gd name="connsiteX9" fmla="*/ 9446650 w 9446650"/>
              <a:gd name="connsiteY9" fmla="*/ 8319908 h 8514584"/>
              <a:gd name="connsiteX0" fmla="*/ 13892 w 9446650"/>
              <a:gd name="connsiteY0" fmla="*/ 90308 h 8514584"/>
              <a:gd name="connsiteX1" fmla="*/ 13892 w 9446650"/>
              <a:gd name="connsiteY1" fmla="*/ 162497 h 8514584"/>
              <a:gd name="connsiteX2" fmla="*/ 158271 w 9446650"/>
              <a:gd name="connsiteY2" fmla="*/ 1582224 h 8514584"/>
              <a:gd name="connsiteX3" fmla="*/ 807976 w 9446650"/>
              <a:gd name="connsiteY3" fmla="*/ 2135676 h 8514584"/>
              <a:gd name="connsiteX4" fmla="*/ 1722376 w 9446650"/>
              <a:gd name="connsiteY4" fmla="*/ 3386960 h 8514584"/>
              <a:gd name="connsiteX5" fmla="*/ 1794566 w 9446650"/>
              <a:gd name="connsiteY5" fmla="*/ 4878877 h 8514584"/>
              <a:gd name="connsiteX6" fmla="*/ 2612713 w 9446650"/>
              <a:gd name="connsiteY6" fmla="*/ 5336076 h 8514584"/>
              <a:gd name="connsiteX7" fmla="*/ 4658081 w 9446650"/>
              <a:gd name="connsiteY7" fmla="*/ 6491108 h 8514584"/>
              <a:gd name="connsiteX8" fmla="*/ 6895955 w 9446650"/>
              <a:gd name="connsiteY8" fmla="*/ 8343971 h 8514584"/>
              <a:gd name="connsiteX9" fmla="*/ 9446650 w 9446650"/>
              <a:gd name="connsiteY9" fmla="*/ 8319908 h 8514584"/>
              <a:gd name="connsiteX0" fmla="*/ 13892 w 9446650"/>
              <a:gd name="connsiteY0" fmla="*/ 90308 h 8514584"/>
              <a:gd name="connsiteX1" fmla="*/ 13892 w 9446650"/>
              <a:gd name="connsiteY1" fmla="*/ 162497 h 8514584"/>
              <a:gd name="connsiteX2" fmla="*/ 158271 w 9446650"/>
              <a:gd name="connsiteY2" fmla="*/ 1582224 h 8514584"/>
              <a:gd name="connsiteX3" fmla="*/ 807976 w 9446650"/>
              <a:gd name="connsiteY3" fmla="*/ 2135676 h 8514584"/>
              <a:gd name="connsiteX4" fmla="*/ 1722376 w 9446650"/>
              <a:gd name="connsiteY4" fmla="*/ 3386960 h 8514584"/>
              <a:gd name="connsiteX5" fmla="*/ 1794566 w 9446650"/>
              <a:gd name="connsiteY5" fmla="*/ 4878877 h 8514584"/>
              <a:gd name="connsiteX6" fmla="*/ 2853345 w 9446650"/>
              <a:gd name="connsiteY6" fmla="*/ 5600770 h 8514584"/>
              <a:gd name="connsiteX7" fmla="*/ 4658081 w 9446650"/>
              <a:gd name="connsiteY7" fmla="*/ 6491108 h 8514584"/>
              <a:gd name="connsiteX8" fmla="*/ 6895955 w 9446650"/>
              <a:gd name="connsiteY8" fmla="*/ 8343971 h 8514584"/>
              <a:gd name="connsiteX9" fmla="*/ 9446650 w 9446650"/>
              <a:gd name="connsiteY9" fmla="*/ 8319908 h 8514584"/>
              <a:gd name="connsiteX0" fmla="*/ 13892 w 9446650"/>
              <a:gd name="connsiteY0" fmla="*/ 90308 h 8514584"/>
              <a:gd name="connsiteX1" fmla="*/ 13892 w 9446650"/>
              <a:gd name="connsiteY1" fmla="*/ 162497 h 8514584"/>
              <a:gd name="connsiteX2" fmla="*/ 158271 w 9446650"/>
              <a:gd name="connsiteY2" fmla="*/ 1582224 h 8514584"/>
              <a:gd name="connsiteX3" fmla="*/ 807976 w 9446650"/>
              <a:gd name="connsiteY3" fmla="*/ 2135676 h 8514584"/>
              <a:gd name="connsiteX4" fmla="*/ 1072670 w 9446650"/>
              <a:gd name="connsiteY4" fmla="*/ 3820096 h 8514584"/>
              <a:gd name="connsiteX5" fmla="*/ 1794566 w 9446650"/>
              <a:gd name="connsiteY5" fmla="*/ 4878877 h 8514584"/>
              <a:gd name="connsiteX6" fmla="*/ 2853345 w 9446650"/>
              <a:gd name="connsiteY6" fmla="*/ 5600770 h 8514584"/>
              <a:gd name="connsiteX7" fmla="*/ 4658081 w 9446650"/>
              <a:gd name="connsiteY7" fmla="*/ 6491108 h 8514584"/>
              <a:gd name="connsiteX8" fmla="*/ 6895955 w 9446650"/>
              <a:gd name="connsiteY8" fmla="*/ 8343971 h 8514584"/>
              <a:gd name="connsiteX9" fmla="*/ 9446650 w 9446650"/>
              <a:gd name="connsiteY9" fmla="*/ 8319908 h 8514584"/>
              <a:gd name="connsiteX0" fmla="*/ 13892 w 9446650"/>
              <a:gd name="connsiteY0" fmla="*/ 90308 h 8514584"/>
              <a:gd name="connsiteX1" fmla="*/ 13892 w 9446650"/>
              <a:gd name="connsiteY1" fmla="*/ 162497 h 8514584"/>
              <a:gd name="connsiteX2" fmla="*/ 158271 w 9446650"/>
              <a:gd name="connsiteY2" fmla="*/ 1582224 h 8514584"/>
              <a:gd name="connsiteX3" fmla="*/ 663597 w 9446650"/>
              <a:gd name="connsiteY3" fmla="*/ 2304118 h 8514584"/>
              <a:gd name="connsiteX4" fmla="*/ 1072670 w 9446650"/>
              <a:gd name="connsiteY4" fmla="*/ 3820096 h 8514584"/>
              <a:gd name="connsiteX5" fmla="*/ 1794566 w 9446650"/>
              <a:gd name="connsiteY5" fmla="*/ 4878877 h 8514584"/>
              <a:gd name="connsiteX6" fmla="*/ 2853345 w 9446650"/>
              <a:gd name="connsiteY6" fmla="*/ 5600770 h 8514584"/>
              <a:gd name="connsiteX7" fmla="*/ 4658081 w 9446650"/>
              <a:gd name="connsiteY7" fmla="*/ 6491108 h 8514584"/>
              <a:gd name="connsiteX8" fmla="*/ 6895955 w 9446650"/>
              <a:gd name="connsiteY8" fmla="*/ 8343971 h 8514584"/>
              <a:gd name="connsiteX9" fmla="*/ 9446650 w 9446650"/>
              <a:gd name="connsiteY9" fmla="*/ 8319908 h 8514584"/>
              <a:gd name="connsiteX0" fmla="*/ 13892 w 9446650"/>
              <a:gd name="connsiteY0" fmla="*/ 90308 h 8514584"/>
              <a:gd name="connsiteX1" fmla="*/ 13892 w 9446650"/>
              <a:gd name="connsiteY1" fmla="*/ 162497 h 8514584"/>
              <a:gd name="connsiteX2" fmla="*/ 158271 w 9446650"/>
              <a:gd name="connsiteY2" fmla="*/ 1582224 h 8514584"/>
              <a:gd name="connsiteX3" fmla="*/ 447029 w 9446650"/>
              <a:gd name="connsiteY3" fmla="*/ 2400371 h 8514584"/>
              <a:gd name="connsiteX4" fmla="*/ 1072670 w 9446650"/>
              <a:gd name="connsiteY4" fmla="*/ 3820096 h 8514584"/>
              <a:gd name="connsiteX5" fmla="*/ 1794566 w 9446650"/>
              <a:gd name="connsiteY5" fmla="*/ 4878877 h 8514584"/>
              <a:gd name="connsiteX6" fmla="*/ 2853345 w 9446650"/>
              <a:gd name="connsiteY6" fmla="*/ 5600770 h 8514584"/>
              <a:gd name="connsiteX7" fmla="*/ 4658081 w 9446650"/>
              <a:gd name="connsiteY7" fmla="*/ 6491108 h 8514584"/>
              <a:gd name="connsiteX8" fmla="*/ 6895955 w 9446650"/>
              <a:gd name="connsiteY8" fmla="*/ 8343971 h 8514584"/>
              <a:gd name="connsiteX9" fmla="*/ 9446650 w 9446650"/>
              <a:gd name="connsiteY9" fmla="*/ 8319908 h 85145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9446650" h="8514584">
                <a:moveTo>
                  <a:pt x="13892" y="90308"/>
                </a:moveTo>
                <a:cubicBezTo>
                  <a:pt x="1860" y="2076"/>
                  <a:pt x="-10171" y="-86156"/>
                  <a:pt x="13892" y="162497"/>
                </a:cubicBezTo>
                <a:cubicBezTo>
                  <a:pt x="37955" y="411150"/>
                  <a:pt x="86081" y="1209245"/>
                  <a:pt x="158271" y="1582224"/>
                </a:cubicBezTo>
                <a:cubicBezTo>
                  <a:pt x="230461" y="1955203"/>
                  <a:pt x="294629" y="2027392"/>
                  <a:pt x="447029" y="2400371"/>
                </a:cubicBezTo>
                <a:cubicBezTo>
                  <a:pt x="599429" y="2773350"/>
                  <a:pt x="848081" y="3407012"/>
                  <a:pt x="1072670" y="3820096"/>
                </a:cubicBezTo>
                <a:cubicBezTo>
                  <a:pt x="1297260" y="4233180"/>
                  <a:pt x="1497787" y="4582098"/>
                  <a:pt x="1794566" y="4878877"/>
                </a:cubicBezTo>
                <a:cubicBezTo>
                  <a:pt x="2091345" y="5175656"/>
                  <a:pt x="2376093" y="5332065"/>
                  <a:pt x="2853345" y="5600770"/>
                </a:cubicBezTo>
                <a:cubicBezTo>
                  <a:pt x="3330597" y="5869475"/>
                  <a:pt x="3984313" y="6033908"/>
                  <a:pt x="4658081" y="6491108"/>
                </a:cubicBezTo>
                <a:cubicBezTo>
                  <a:pt x="5331849" y="6948308"/>
                  <a:pt x="6097860" y="8039171"/>
                  <a:pt x="6895955" y="8343971"/>
                </a:cubicBezTo>
                <a:cubicBezTo>
                  <a:pt x="7694050" y="8648771"/>
                  <a:pt x="8570350" y="8484339"/>
                  <a:pt x="9446650" y="8319908"/>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6FE7C027-E2E6-4991-B7A2-0C5B07510650}"/>
              </a:ext>
            </a:extLst>
          </p:cNvPr>
          <p:cNvSpPr/>
          <p:nvPr/>
        </p:nvSpPr>
        <p:spPr>
          <a:xfrm>
            <a:off x="13018858" y="14744120"/>
            <a:ext cx="2505226" cy="1742723"/>
          </a:xfrm>
          <a:custGeom>
            <a:avLst/>
            <a:gdLst>
              <a:gd name="connsiteX0" fmla="*/ 697142 w 2505226"/>
              <a:gd name="connsiteY0" fmla="*/ 54722 h 1742723"/>
              <a:gd name="connsiteX1" fmla="*/ 1250595 w 2505226"/>
              <a:gd name="connsiteY1" fmla="*/ 126912 h 1742723"/>
              <a:gd name="connsiteX2" fmla="*/ 2261247 w 2505226"/>
              <a:gd name="connsiteY2" fmla="*/ 54722 h 1742723"/>
              <a:gd name="connsiteX3" fmla="*/ 2477816 w 2505226"/>
              <a:gd name="connsiteY3" fmla="*/ 1065375 h 1742723"/>
              <a:gd name="connsiteX4" fmla="*/ 2237184 w 2505226"/>
              <a:gd name="connsiteY4" fmla="*/ 1715080 h 1742723"/>
              <a:gd name="connsiteX5" fmla="*/ 119626 w 2505226"/>
              <a:gd name="connsiteY5" fmla="*/ 1498512 h 1742723"/>
              <a:gd name="connsiteX6" fmla="*/ 288068 w 2505226"/>
              <a:gd name="connsiteY6" fmla="*/ 391606 h 1742723"/>
              <a:gd name="connsiteX7" fmla="*/ 480574 w 2505226"/>
              <a:gd name="connsiteY7" fmla="*/ 54722 h 1742723"/>
              <a:gd name="connsiteX8" fmla="*/ 697142 w 2505226"/>
              <a:gd name="connsiteY8" fmla="*/ 54722 h 1742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505226" h="1742723">
                <a:moveTo>
                  <a:pt x="697142" y="54722"/>
                </a:moveTo>
                <a:cubicBezTo>
                  <a:pt x="825479" y="66754"/>
                  <a:pt x="989911" y="126912"/>
                  <a:pt x="1250595" y="126912"/>
                </a:cubicBezTo>
                <a:cubicBezTo>
                  <a:pt x="1511279" y="126912"/>
                  <a:pt x="2056710" y="-101688"/>
                  <a:pt x="2261247" y="54722"/>
                </a:cubicBezTo>
                <a:cubicBezTo>
                  <a:pt x="2465784" y="211132"/>
                  <a:pt x="2481827" y="788649"/>
                  <a:pt x="2477816" y="1065375"/>
                </a:cubicBezTo>
                <a:cubicBezTo>
                  <a:pt x="2473806" y="1342101"/>
                  <a:pt x="2630216" y="1642891"/>
                  <a:pt x="2237184" y="1715080"/>
                </a:cubicBezTo>
                <a:cubicBezTo>
                  <a:pt x="1844152" y="1787270"/>
                  <a:pt x="444479" y="1719091"/>
                  <a:pt x="119626" y="1498512"/>
                </a:cubicBezTo>
                <a:cubicBezTo>
                  <a:pt x="-205227" y="1277933"/>
                  <a:pt x="227910" y="632238"/>
                  <a:pt x="288068" y="391606"/>
                </a:cubicBezTo>
                <a:cubicBezTo>
                  <a:pt x="348226" y="150974"/>
                  <a:pt x="412395" y="106859"/>
                  <a:pt x="480574" y="54722"/>
                </a:cubicBezTo>
                <a:cubicBezTo>
                  <a:pt x="548753" y="2585"/>
                  <a:pt x="568805" y="42690"/>
                  <a:pt x="697142" y="54722"/>
                </a:cubicBezTo>
                <a:close/>
              </a:path>
            </a:pathLst>
          </a:cu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5" name="Group 174">
            <a:extLst>
              <a:ext uri="{FF2B5EF4-FFF2-40B4-BE49-F238E27FC236}">
                <a16:creationId xmlns:a16="http://schemas.microsoft.com/office/drawing/2014/main" id="{FECE306A-2D0D-477F-9EAA-73E4F6F29128}"/>
              </a:ext>
            </a:extLst>
          </p:cNvPr>
          <p:cNvGrpSpPr/>
          <p:nvPr/>
        </p:nvGrpSpPr>
        <p:grpSpPr>
          <a:xfrm>
            <a:off x="3768412" y="5457542"/>
            <a:ext cx="1576519" cy="1384459"/>
            <a:chOff x="2681378" y="5081713"/>
            <a:chExt cx="1576519" cy="1384459"/>
          </a:xfrm>
        </p:grpSpPr>
        <p:grpSp>
          <p:nvGrpSpPr>
            <p:cNvPr id="176" name="Group 175">
              <a:extLst>
                <a:ext uri="{FF2B5EF4-FFF2-40B4-BE49-F238E27FC236}">
                  <a16:creationId xmlns:a16="http://schemas.microsoft.com/office/drawing/2014/main" id="{497E8097-080F-4492-B9FB-0823B704A652}"/>
                </a:ext>
              </a:extLst>
            </p:cNvPr>
            <p:cNvGrpSpPr/>
            <p:nvPr/>
          </p:nvGrpSpPr>
          <p:grpSpPr>
            <a:xfrm>
              <a:off x="2681378" y="5622705"/>
              <a:ext cx="1576519" cy="843467"/>
              <a:chOff x="2528978" y="5470305"/>
              <a:chExt cx="1576519" cy="843467"/>
            </a:xfrm>
          </p:grpSpPr>
          <p:sp>
            <p:nvSpPr>
              <p:cNvPr id="178" name="Text Box 648">
                <a:extLst>
                  <a:ext uri="{FF2B5EF4-FFF2-40B4-BE49-F238E27FC236}">
                    <a16:creationId xmlns:a16="http://schemas.microsoft.com/office/drawing/2014/main" id="{04C012D8-4727-4350-9E1F-7FEF0A246651}"/>
                  </a:ext>
                </a:extLst>
              </p:cNvPr>
              <p:cNvSpPr txBox="1">
                <a:spLocks noChangeArrowheads="1"/>
              </p:cNvSpPr>
              <p:nvPr/>
            </p:nvSpPr>
            <p:spPr bwMode="auto">
              <a:xfrm>
                <a:off x="3614378" y="5626404"/>
                <a:ext cx="491119" cy="687368"/>
              </a:xfrm>
              <a:prstGeom prst="rect">
                <a:avLst/>
              </a:prstGeom>
              <a:solidFill>
                <a:srgbClr val="EBF5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E</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179" name="Freeform 164">
                <a:extLst>
                  <a:ext uri="{FF2B5EF4-FFF2-40B4-BE49-F238E27FC236}">
                    <a16:creationId xmlns:a16="http://schemas.microsoft.com/office/drawing/2014/main" id="{A452B88E-9B01-4338-AD84-76A1BC6300D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80" name="Group 165">
                <a:extLst>
                  <a:ext uri="{FF2B5EF4-FFF2-40B4-BE49-F238E27FC236}">
                    <a16:creationId xmlns:a16="http://schemas.microsoft.com/office/drawing/2014/main" id="{E7773F91-1933-428B-B096-59CB9CAEF012}"/>
                  </a:ext>
                </a:extLst>
              </p:cNvPr>
              <p:cNvGrpSpPr>
                <a:grpSpLocks/>
              </p:cNvGrpSpPr>
              <p:nvPr/>
            </p:nvGrpSpPr>
            <p:grpSpPr bwMode="auto">
              <a:xfrm>
                <a:off x="2528978" y="5470305"/>
                <a:ext cx="1032082" cy="760244"/>
                <a:chOff x="288" y="720"/>
                <a:chExt cx="432" cy="288"/>
              </a:xfrm>
            </p:grpSpPr>
            <p:sp>
              <p:nvSpPr>
                <p:cNvPr id="181" name="Rectangle 166">
                  <a:extLst>
                    <a:ext uri="{FF2B5EF4-FFF2-40B4-BE49-F238E27FC236}">
                      <a16:creationId xmlns:a16="http://schemas.microsoft.com/office/drawing/2014/main" id="{383EA662-5C24-47B0-A12D-C2D1D00BD2A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82" name="Line 167">
                  <a:extLst>
                    <a:ext uri="{FF2B5EF4-FFF2-40B4-BE49-F238E27FC236}">
                      <a16:creationId xmlns:a16="http://schemas.microsoft.com/office/drawing/2014/main" id="{C2B8D7AD-EDC0-43D9-BD27-FDE61E8BEE71}"/>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83" name="Line 168">
                  <a:extLst>
                    <a:ext uri="{FF2B5EF4-FFF2-40B4-BE49-F238E27FC236}">
                      <a16:creationId xmlns:a16="http://schemas.microsoft.com/office/drawing/2014/main" id="{F88C3C29-D282-4CA6-A2A4-85261EE47A0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77" name="TextBox 176">
              <a:extLst>
                <a:ext uri="{FF2B5EF4-FFF2-40B4-BE49-F238E27FC236}">
                  <a16:creationId xmlns:a16="http://schemas.microsoft.com/office/drawing/2014/main" id="{CB1D5984-C993-4BF5-BF61-D78AEA0AEF0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148" name="Explosion 1 369">
            <a:extLst>
              <a:ext uri="{FF2B5EF4-FFF2-40B4-BE49-F238E27FC236}">
                <a16:creationId xmlns:a16="http://schemas.microsoft.com/office/drawing/2014/main" id="{E3AB24E4-CAEA-4E23-904C-9BC600B76000}"/>
              </a:ext>
            </a:extLst>
          </p:cNvPr>
          <p:cNvSpPr/>
          <p:nvPr/>
        </p:nvSpPr>
        <p:spPr>
          <a:xfrm rot="8047402">
            <a:off x="4589440" y="9629222"/>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TextBox 104">
            <a:extLst>
              <a:ext uri="{FF2B5EF4-FFF2-40B4-BE49-F238E27FC236}">
                <a16:creationId xmlns:a16="http://schemas.microsoft.com/office/drawing/2014/main" id="{A0E74819-2DB3-4EB3-BA6A-0F7B513A2CAA}"/>
              </a:ext>
            </a:extLst>
          </p:cNvPr>
          <p:cNvSpPr txBox="1"/>
          <p:nvPr/>
        </p:nvSpPr>
        <p:spPr>
          <a:xfrm>
            <a:off x="6642679" y="14897225"/>
            <a:ext cx="2563401" cy="584775"/>
          </a:xfrm>
          <a:prstGeom prst="rect">
            <a:avLst/>
          </a:prstGeom>
          <a:noFill/>
        </p:spPr>
        <p:txBody>
          <a:bodyPr wrap="square" rtlCol="0">
            <a:spAutoFit/>
          </a:bodyPr>
          <a:lstStyle/>
          <a:p>
            <a:r>
              <a:rPr lang="en-US" sz="3200" b="1" dirty="0"/>
              <a:t>Du Bray Farm</a:t>
            </a:r>
          </a:p>
        </p:txBody>
      </p:sp>
      <p:sp>
        <p:nvSpPr>
          <p:cNvPr id="184" name="Freeform: Shape 183">
            <a:extLst>
              <a:ext uri="{FF2B5EF4-FFF2-40B4-BE49-F238E27FC236}">
                <a16:creationId xmlns:a16="http://schemas.microsoft.com/office/drawing/2014/main" id="{FD85F922-DF7E-49C3-83B8-5078330AAE92}"/>
              </a:ext>
            </a:extLst>
          </p:cNvPr>
          <p:cNvSpPr/>
          <p:nvPr/>
        </p:nvSpPr>
        <p:spPr>
          <a:xfrm>
            <a:off x="8229600" y="16988589"/>
            <a:ext cx="3200400" cy="721895"/>
          </a:xfrm>
          <a:custGeom>
            <a:avLst/>
            <a:gdLst>
              <a:gd name="connsiteX0" fmla="*/ 0 w 3200400"/>
              <a:gd name="connsiteY0" fmla="*/ 721895 h 721895"/>
              <a:gd name="connsiteX1" fmla="*/ 1997242 w 3200400"/>
              <a:gd name="connsiteY1" fmla="*/ 649706 h 721895"/>
              <a:gd name="connsiteX2" fmla="*/ 3200400 w 3200400"/>
              <a:gd name="connsiteY2" fmla="*/ 0 h 721895"/>
            </a:gdLst>
            <a:ahLst/>
            <a:cxnLst>
              <a:cxn ang="0">
                <a:pos x="connsiteX0" y="connsiteY0"/>
              </a:cxn>
              <a:cxn ang="0">
                <a:pos x="connsiteX1" y="connsiteY1"/>
              </a:cxn>
              <a:cxn ang="0">
                <a:pos x="connsiteX2" y="connsiteY2"/>
              </a:cxn>
            </a:cxnLst>
            <a:rect l="l" t="t" r="r" b="b"/>
            <a:pathLst>
              <a:path w="3200400" h="721895">
                <a:moveTo>
                  <a:pt x="0" y="721895"/>
                </a:moveTo>
                <a:lnTo>
                  <a:pt x="1997242" y="649706"/>
                </a:lnTo>
                <a:cubicBezTo>
                  <a:pt x="2530642" y="529390"/>
                  <a:pt x="2865521" y="264695"/>
                  <a:pt x="3200400" y="0"/>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Shape 184">
            <a:extLst>
              <a:ext uri="{FF2B5EF4-FFF2-40B4-BE49-F238E27FC236}">
                <a16:creationId xmlns:a16="http://schemas.microsoft.com/office/drawing/2014/main" id="{2B60F455-F108-490E-A8E3-99DFA4787A58}"/>
              </a:ext>
            </a:extLst>
          </p:cNvPr>
          <p:cNvSpPr/>
          <p:nvPr/>
        </p:nvSpPr>
        <p:spPr>
          <a:xfrm>
            <a:off x="10996863" y="15929811"/>
            <a:ext cx="722257" cy="1780673"/>
          </a:xfrm>
          <a:custGeom>
            <a:avLst/>
            <a:gdLst>
              <a:gd name="connsiteX0" fmla="*/ 0 w 722257"/>
              <a:gd name="connsiteY0" fmla="*/ 0 h 1780673"/>
              <a:gd name="connsiteX1" fmla="*/ 577516 w 722257"/>
              <a:gd name="connsiteY1" fmla="*/ 673768 h 1780673"/>
              <a:gd name="connsiteX2" fmla="*/ 721895 w 722257"/>
              <a:gd name="connsiteY2" fmla="*/ 1780673 h 1780673"/>
            </a:gdLst>
            <a:ahLst/>
            <a:cxnLst>
              <a:cxn ang="0">
                <a:pos x="connsiteX0" y="connsiteY0"/>
              </a:cxn>
              <a:cxn ang="0">
                <a:pos x="connsiteX1" y="connsiteY1"/>
              </a:cxn>
              <a:cxn ang="0">
                <a:pos x="connsiteX2" y="connsiteY2"/>
              </a:cxn>
            </a:cxnLst>
            <a:rect l="l" t="t" r="r" b="b"/>
            <a:pathLst>
              <a:path w="722257" h="1780673">
                <a:moveTo>
                  <a:pt x="0" y="0"/>
                </a:moveTo>
                <a:cubicBezTo>
                  <a:pt x="228600" y="188494"/>
                  <a:pt x="457200" y="376989"/>
                  <a:pt x="577516" y="673768"/>
                </a:cubicBezTo>
                <a:cubicBezTo>
                  <a:pt x="697832" y="970547"/>
                  <a:pt x="725906" y="1592178"/>
                  <a:pt x="721895" y="1780673"/>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Explosion 1 369">
            <a:extLst>
              <a:ext uri="{FF2B5EF4-FFF2-40B4-BE49-F238E27FC236}">
                <a16:creationId xmlns:a16="http://schemas.microsoft.com/office/drawing/2014/main" id="{03F05419-3465-40CB-8491-471E1AB1086B}"/>
              </a:ext>
            </a:extLst>
          </p:cNvPr>
          <p:cNvSpPr/>
          <p:nvPr/>
        </p:nvSpPr>
        <p:spPr>
          <a:xfrm rot="5242568">
            <a:off x="13455718" y="16011167"/>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4" name="Group 223">
            <a:extLst>
              <a:ext uri="{FF2B5EF4-FFF2-40B4-BE49-F238E27FC236}">
                <a16:creationId xmlns:a16="http://schemas.microsoft.com/office/drawing/2014/main" id="{C5A0E748-1F4F-47A0-AE0B-FE2689E84B27}"/>
              </a:ext>
            </a:extLst>
          </p:cNvPr>
          <p:cNvGrpSpPr/>
          <p:nvPr/>
        </p:nvGrpSpPr>
        <p:grpSpPr>
          <a:xfrm>
            <a:off x="16627641" y="8518358"/>
            <a:ext cx="10034338" cy="6838690"/>
            <a:chOff x="16627641" y="8518358"/>
            <a:chExt cx="10034338" cy="6838690"/>
          </a:xfrm>
        </p:grpSpPr>
        <p:sp>
          <p:nvSpPr>
            <p:cNvPr id="194" name="Freeform: Shape 193">
              <a:extLst>
                <a:ext uri="{FF2B5EF4-FFF2-40B4-BE49-F238E27FC236}">
                  <a16:creationId xmlns:a16="http://schemas.microsoft.com/office/drawing/2014/main" id="{3DB8FD85-8E75-4027-993E-46718EDE4B69}"/>
                </a:ext>
              </a:extLst>
            </p:cNvPr>
            <p:cNvSpPr/>
            <p:nvPr/>
          </p:nvSpPr>
          <p:spPr>
            <a:xfrm>
              <a:off x="16627641" y="8518358"/>
              <a:ext cx="10034338" cy="5053263"/>
            </a:xfrm>
            <a:custGeom>
              <a:avLst/>
              <a:gdLst>
                <a:gd name="connsiteX0" fmla="*/ 8157411 w 8157411"/>
                <a:gd name="connsiteY0" fmla="*/ 0 h 5678905"/>
                <a:gd name="connsiteX1" fmla="*/ 5702969 w 8157411"/>
                <a:gd name="connsiteY1" fmla="*/ 1299410 h 5678905"/>
                <a:gd name="connsiteX2" fmla="*/ 4114800 w 8157411"/>
                <a:gd name="connsiteY2" fmla="*/ 3031958 h 5678905"/>
                <a:gd name="connsiteX3" fmla="*/ 2622885 w 8157411"/>
                <a:gd name="connsiteY3" fmla="*/ 4547937 h 5678905"/>
                <a:gd name="connsiteX4" fmla="*/ 1130969 w 8157411"/>
                <a:gd name="connsiteY4" fmla="*/ 4957010 h 5678905"/>
                <a:gd name="connsiteX5" fmla="*/ 0 w 8157411"/>
                <a:gd name="connsiteY5" fmla="*/ 5678905 h 5678905"/>
                <a:gd name="connsiteX0" fmla="*/ 10034338 w 10034338"/>
                <a:gd name="connsiteY0" fmla="*/ 0 h 5053263"/>
                <a:gd name="connsiteX1" fmla="*/ 7579896 w 10034338"/>
                <a:gd name="connsiteY1" fmla="*/ 1299410 h 5053263"/>
                <a:gd name="connsiteX2" fmla="*/ 5991727 w 10034338"/>
                <a:gd name="connsiteY2" fmla="*/ 3031958 h 5053263"/>
                <a:gd name="connsiteX3" fmla="*/ 4499812 w 10034338"/>
                <a:gd name="connsiteY3" fmla="*/ 4547937 h 5053263"/>
                <a:gd name="connsiteX4" fmla="*/ 3007896 w 10034338"/>
                <a:gd name="connsiteY4" fmla="*/ 4957010 h 5053263"/>
                <a:gd name="connsiteX5" fmla="*/ 0 w 10034338"/>
                <a:gd name="connsiteY5" fmla="*/ 5053263 h 5053263"/>
                <a:gd name="connsiteX0" fmla="*/ 10034338 w 10034338"/>
                <a:gd name="connsiteY0" fmla="*/ 0 h 5053263"/>
                <a:gd name="connsiteX1" fmla="*/ 7579896 w 10034338"/>
                <a:gd name="connsiteY1" fmla="*/ 1299410 h 5053263"/>
                <a:gd name="connsiteX2" fmla="*/ 5991727 w 10034338"/>
                <a:gd name="connsiteY2" fmla="*/ 3031958 h 5053263"/>
                <a:gd name="connsiteX3" fmla="*/ 4499812 w 10034338"/>
                <a:gd name="connsiteY3" fmla="*/ 4547937 h 5053263"/>
                <a:gd name="connsiteX4" fmla="*/ 2526632 w 10034338"/>
                <a:gd name="connsiteY4" fmla="*/ 4812631 h 5053263"/>
                <a:gd name="connsiteX5" fmla="*/ 0 w 10034338"/>
                <a:gd name="connsiteY5" fmla="*/ 5053263 h 5053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0034338" h="5053263">
                  <a:moveTo>
                    <a:pt x="10034338" y="0"/>
                  </a:moveTo>
                  <a:cubicBezTo>
                    <a:pt x="9144001" y="397042"/>
                    <a:pt x="8253664" y="794084"/>
                    <a:pt x="7579896" y="1299410"/>
                  </a:cubicBezTo>
                  <a:cubicBezTo>
                    <a:pt x="6906128" y="1804736"/>
                    <a:pt x="6505074" y="2490537"/>
                    <a:pt x="5991727" y="3031958"/>
                  </a:cubicBezTo>
                  <a:cubicBezTo>
                    <a:pt x="5478380" y="3573379"/>
                    <a:pt x="5077328" y="4251158"/>
                    <a:pt x="4499812" y="4547937"/>
                  </a:cubicBezTo>
                  <a:cubicBezTo>
                    <a:pt x="3922296" y="4844716"/>
                    <a:pt x="2963779" y="4624136"/>
                    <a:pt x="2526632" y="4812631"/>
                  </a:cubicBezTo>
                  <a:cubicBezTo>
                    <a:pt x="2089485" y="5001126"/>
                    <a:pt x="346911" y="4786563"/>
                    <a:pt x="0" y="5053263"/>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Freeform: Shape 194">
              <a:extLst>
                <a:ext uri="{FF2B5EF4-FFF2-40B4-BE49-F238E27FC236}">
                  <a16:creationId xmlns:a16="http://schemas.microsoft.com/office/drawing/2014/main" id="{84F60A09-B509-411D-9FC8-340854F2D556}"/>
                </a:ext>
              </a:extLst>
            </p:cNvPr>
            <p:cNvSpPr/>
            <p:nvPr/>
          </p:nvSpPr>
          <p:spPr>
            <a:xfrm>
              <a:off x="18853483" y="12974796"/>
              <a:ext cx="2430379" cy="2382252"/>
            </a:xfrm>
            <a:custGeom>
              <a:avLst/>
              <a:gdLst>
                <a:gd name="connsiteX0" fmla="*/ 2430379 w 2430379"/>
                <a:gd name="connsiteY0" fmla="*/ 0 h 2382252"/>
                <a:gd name="connsiteX1" fmla="*/ 1491916 w 2430379"/>
                <a:gd name="connsiteY1" fmla="*/ 745958 h 2382252"/>
                <a:gd name="connsiteX2" fmla="*/ 0 w 2430379"/>
                <a:gd name="connsiteY2" fmla="*/ 2382252 h 2382252"/>
              </a:gdLst>
              <a:ahLst/>
              <a:cxnLst>
                <a:cxn ang="0">
                  <a:pos x="connsiteX0" y="connsiteY0"/>
                </a:cxn>
                <a:cxn ang="0">
                  <a:pos x="connsiteX1" y="connsiteY1"/>
                </a:cxn>
                <a:cxn ang="0">
                  <a:pos x="connsiteX2" y="connsiteY2"/>
                </a:cxn>
              </a:cxnLst>
              <a:rect l="l" t="t" r="r" b="b"/>
              <a:pathLst>
                <a:path w="2430379" h="2382252">
                  <a:moveTo>
                    <a:pt x="2430379" y="0"/>
                  </a:moveTo>
                  <a:cubicBezTo>
                    <a:pt x="2163679" y="174458"/>
                    <a:pt x="1896979" y="348916"/>
                    <a:pt x="1491916" y="745958"/>
                  </a:cubicBezTo>
                  <a:cubicBezTo>
                    <a:pt x="1086853" y="1143000"/>
                    <a:pt x="543426" y="1762626"/>
                    <a:pt x="0" y="2382252"/>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7" name="Group 186">
            <a:extLst>
              <a:ext uri="{FF2B5EF4-FFF2-40B4-BE49-F238E27FC236}">
                <a16:creationId xmlns:a16="http://schemas.microsoft.com/office/drawing/2014/main" id="{9657314C-AF08-4FE1-87EA-D6C1AF8B47A7}"/>
              </a:ext>
            </a:extLst>
          </p:cNvPr>
          <p:cNvGrpSpPr/>
          <p:nvPr/>
        </p:nvGrpSpPr>
        <p:grpSpPr>
          <a:xfrm>
            <a:off x="19836118" y="12557882"/>
            <a:ext cx="2739486" cy="1755192"/>
            <a:chOff x="12876410" y="4839359"/>
            <a:chExt cx="2739486" cy="1755192"/>
          </a:xfrm>
        </p:grpSpPr>
        <p:sp>
          <p:nvSpPr>
            <p:cNvPr id="189" name="TextBox 188">
              <a:extLst>
                <a:ext uri="{FF2B5EF4-FFF2-40B4-BE49-F238E27FC236}">
                  <a16:creationId xmlns:a16="http://schemas.microsoft.com/office/drawing/2014/main" id="{38EA6F68-CD77-463D-A5DC-F185BB716631}"/>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endParaRPr lang="en-US" sz="3200" b="1" dirty="0">
                <a:solidFill>
                  <a:srgbClr val="C00000"/>
                </a:solidFill>
                <a:latin typeface="Arial" panose="020B0604020202020204" pitchFamily="34" charset="0"/>
                <a:cs typeface="Arial" panose="020B0604020202020204" pitchFamily="34" charset="0"/>
              </a:endParaRPr>
            </a:p>
            <a:p>
              <a:pPr algn="ctr">
                <a:lnSpc>
                  <a:spcPts val="3000"/>
                </a:lnSpc>
              </a:pPr>
              <a:r>
                <a:rPr lang="en-US" sz="3200" b="1" dirty="0">
                  <a:solidFill>
                    <a:srgbClr val="C00000"/>
                  </a:solidFill>
                  <a:latin typeface="Arial" panose="020B0604020202020204" pitchFamily="34" charset="0"/>
                  <a:cs typeface="Arial" panose="020B0604020202020204" pitchFamily="34" charset="0"/>
                </a:rPr>
                <a:t>1/915</a:t>
              </a:r>
            </a:p>
          </p:txBody>
        </p:sp>
        <p:grpSp>
          <p:nvGrpSpPr>
            <p:cNvPr id="190" name="Group 189">
              <a:extLst>
                <a:ext uri="{FF2B5EF4-FFF2-40B4-BE49-F238E27FC236}">
                  <a16:creationId xmlns:a16="http://schemas.microsoft.com/office/drawing/2014/main" id="{EFF10BC5-0DD9-4C39-99EE-12ADFAA0D86F}"/>
                </a:ext>
              </a:extLst>
            </p:cNvPr>
            <p:cNvGrpSpPr/>
            <p:nvPr/>
          </p:nvGrpSpPr>
          <p:grpSpPr>
            <a:xfrm>
              <a:off x="12876410" y="4839359"/>
              <a:ext cx="1636191" cy="1654059"/>
              <a:chOff x="11971653" y="10789917"/>
              <a:chExt cx="1636191" cy="1654059"/>
            </a:xfrm>
          </p:grpSpPr>
          <p:sp>
            <p:nvSpPr>
              <p:cNvPr id="191" name="Flowchart: Decision 190">
                <a:extLst>
                  <a:ext uri="{FF2B5EF4-FFF2-40B4-BE49-F238E27FC236}">
                    <a16:creationId xmlns:a16="http://schemas.microsoft.com/office/drawing/2014/main" id="{F1894135-619D-4AC4-9C0A-71A7AF228163}"/>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Shape 191">
                <a:extLst>
                  <a:ext uri="{FF2B5EF4-FFF2-40B4-BE49-F238E27FC236}">
                    <a16:creationId xmlns:a16="http://schemas.microsoft.com/office/drawing/2014/main" id="{9D18FE33-2C11-4E32-9557-C42702288EBE}"/>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Freeform: Shape 192">
                <a:extLst>
                  <a:ext uri="{FF2B5EF4-FFF2-40B4-BE49-F238E27FC236}">
                    <a16:creationId xmlns:a16="http://schemas.microsoft.com/office/drawing/2014/main" id="{EFB4AFEA-7710-4934-BFD9-26827AFE75B7}"/>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96" name="Freeform: Shape 195">
            <a:extLst>
              <a:ext uri="{FF2B5EF4-FFF2-40B4-BE49-F238E27FC236}">
                <a16:creationId xmlns:a16="http://schemas.microsoft.com/office/drawing/2014/main" id="{4562AE36-4261-49F3-9CD8-786CF14BE542}"/>
              </a:ext>
            </a:extLst>
          </p:cNvPr>
          <p:cNvSpPr/>
          <p:nvPr/>
        </p:nvSpPr>
        <p:spPr>
          <a:xfrm>
            <a:off x="6858000" y="9360568"/>
            <a:ext cx="6762382" cy="5678906"/>
          </a:xfrm>
          <a:custGeom>
            <a:avLst/>
            <a:gdLst>
              <a:gd name="connsiteX0" fmla="*/ 6737684 w 6762382"/>
              <a:gd name="connsiteY0" fmla="*/ 5678906 h 5678906"/>
              <a:gd name="connsiteX1" fmla="*/ 6617368 w 6762382"/>
              <a:gd name="connsiteY1" fmla="*/ 5077327 h 5678906"/>
              <a:gd name="connsiteX2" fmla="*/ 5630779 w 6762382"/>
              <a:gd name="connsiteY2" fmla="*/ 4932948 h 5678906"/>
              <a:gd name="connsiteX3" fmla="*/ 3729789 w 6762382"/>
              <a:gd name="connsiteY3" fmla="*/ 4596064 h 5678906"/>
              <a:gd name="connsiteX4" fmla="*/ 3080084 w 6762382"/>
              <a:gd name="connsiteY4" fmla="*/ 3320716 h 5678906"/>
              <a:gd name="connsiteX5" fmla="*/ 2671011 w 6762382"/>
              <a:gd name="connsiteY5" fmla="*/ 2069432 h 5678906"/>
              <a:gd name="connsiteX6" fmla="*/ 842211 w 6762382"/>
              <a:gd name="connsiteY6" fmla="*/ 697832 h 5678906"/>
              <a:gd name="connsiteX7" fmla="*/ 0 w 6762382"/>
              <a:gd name="connsiteY7" fmla="*/ 0 h 56789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762382" h="5678906">
                <a:moveTo>
                  <a:pt x="6737684" y="5678906"/>
                </a:moveTo>
                <a:cubicBezTo>
                  <a:pt x="6769768" y="5440279"/>
                  <a:pt x="6801852" y="5201653"/>
                  <a:pt x="6617368" y="5077327"/>
                </a:cubicBezTo>
                <a:cubicBezTo>
                  <a:pt x="6432884" y="4953001"/>
                  <a:pt x="6112042" y="5013158"/>
                  <a:pt x="5630779" y="4932948"/>
                </a:cubicBezTo>
                <a:cubicBezTo>
                  <a:pt x="5149516" y="4852737"/>
                  <a:pt x="4154905" y="4864769"/>
                  <a:pt x="3729789" y="4596064"/>
                </a:cubicBezTo>
                <a:cubicBezTo>
                  <a:pt x="3304673" y="4327359"/>
                  <a:pt x="3256547" y="3741821"/>
                  <a:pt x="3080084" y="3320716"/>
                </a:cubicBezTo>
                <a:cubicBezTo>
                  <a:pt x="2903621" y="2899611"/>
                  <a:pt x="3043990" y="2506579"/>
                  <a:pt x="2671011" y="2069432"/>
                </a:cubicBezTo>
                <a:cubicBezTo>
                  <a:pt x="2298032" y="1632285"/>
                  <a:pt x="1287379" y="1042737"/>
                  <a:pt x="842211" y="697832"/>
                </a:cubicBezTo>
                <a:cubicBezTo>
                  <a:pt x="397042" y="352927"/>
                  <a:pt x="198521" y="176463"/>
                  <a:pt x="0" y="0"/>
                </a:cubicBezTo>
              </a:path>
            </a:pathLst>
          </a:custGeom>
          <a:noFill/>
          <a:ln w="76200">
            <a:solidFill>
              <a:srgbClr val="002060"/>
            </a:solidFill>
            <a:prstDash val="sys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97" name="Group 196">
            <a:extLst>
              <a:ext uri="{FF2B5EF4-FFF2-40B4-BE49-F238E27FC236}">
                <a16:creationId xmlns:a16="http://schemas.microsoft.com/office/drawing/2014/main" id="{9582B0AB-A5A1-48FD-8A5B-5B2E335A44AE}"/>
              </a:ext>
            </a:extLst>
          </p:cNvPr>
          <p:cNvGrpSpPr/>
          <p:nvPr/>
        </p:nvGrpSpPr>
        <p:grpSpPr>
          <a:xfrm>
            <a:off x="13819010" y="14718333"/>
            <a:ext cx="1509222" cy="1365689"/>
            <a:chOff x="2681378" y="5081713"/>
            <a:chExt cx="1509222" cy="1365689"/>
          </a:xfrm>
        </p:grpSpPr>
        <p:grpSp>
          <p:nvGrpSpPr>
            <p:cNvPr id="198" name="Group 197">
              <a:extLst>
                <a:ext uri="{FF2B5EF4-FFF2-40B4-BE49-F238E27FC236}">
                  <a16:creationId xmlns:a16="http://schemas.microsoft.com/office/drawing/2014/main" id="{B7BD85E7-C210-4D46-B991-E70E4E9F6833}"/>
                </a:ext>
              </a:extLst>
            </p:cNvPr>
            <p:cNvGrpSpPr/>
            <p:nvPr/>
          </p:nvGrpSpPr>
          <p:grpSpPr>
            <a:xfrm>
              <a:off x="2681378" y="5622705"/>
              <a:ext cx="1509222" cy="824697"/>
              <a:chOff x="2528978" y="5470305"/>
              <a:chExt cx="1509222" cy="824697"/>
            </a:xfrm>
          </p:grpSpPr>
          <p:sp>
            <p:nvSpPr>
              <p:cNvPr id="200" name="Text Box 648">
                <a:extLst>
                  <a:ext uri="{FF2B5EF4-FFF2-40B4-BE49-F238E27FC236}">
                    <a16:creationId xmlns:a16="http://schemas.microsoft.com/office/drawing/2014/main" id="{305C9ECC-C602-4EF1-9116-1A8AD599F4B7}"/>
                  </a:ext>
                </a:extLst>
              </p:cNvPr>
              <p:cNvSpPr txBox="1">
                <a:spLocks noChangeArrowheads="1"/>
              </p:cNvSpPr>
              <p:nvPr/>
            </p:nvSpPr>
            <p:spPr bwMode="auto">
              <a:xfrm>
                <a:off x="3580315" y="5607634"/>
                <a:ext cx="457885"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E</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01" name="Freeform 164">
                <a:extLst>
                  <a:ext uri="{FF2B5EF4-FFF2-40B4-BE49-F238E27FC236}">
                    <a16:creationId xmlns:a16="http://schemas.microsoft.com/office/drawing/2014/main" id="{4EF30484-9D3B-4AFF-B5F6-533647665F7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02" name="Group 165">
                <a:extLst>
                  <a:ext uri="{FF2B5EF4-FFF2-40B4-BE49-F238E27FC236}">
                    <a16:creationId xmlns:a16="http://schemas.microsoft.com/office/drawing/2014/main" id="{1C5BA5F2-3AFF-451E-9BD9-E27B0D244BEE}"/>
                  </a:ext>
                </a:extLst>
              </p:cNvPr>
              <p:cNvGrpSpPr>
                <a:grpSpLocks/>
              </p:cNvGrpSpPr>
              <p:nvPr/>
            </p:nvGrpSpPr>
            <p:grpSpPr bwMode="auto">
              <a:xfrm>
                <a:off x="2528978" y="5470305"/>
                <a:ext cx="1032082" cy="760244"/>
                <a:chOff x="288" y="720"/>
                <a:chExt cx="432" cy="288"/>
              </a:xfrm>
            </p:grpSpPr>
            <p:sp>
              <p:nvSpPr>
                <p:cNvPr id="203" name="Rectangle 166">
                  <a:extLst>
                    <a:ext uri="{FF2B5EF4-FFF2-40B4-BE49-F238E27FC236}">
                      <a16:creationId xmlns:a16="http://schemas.microsoft.com/office/drawing/2014/main" id="{AD709D30-8A24-4108-8828-5EE241809FE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04" name="Line 167">
                  <a:extLst>
                    <a:ext uri="{FF2B5EF4-FFF2-40B4-BE49-F238E27FC236}">
                      <a16:creationId xmlns:a16="http://schemas.microsoft.com/office/drawing/2014/main" id="{1ED55E0C-1FD6-409F-A7EA-E15CA9D289B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05" name="Line 168">
                  <a:extLst>
                    <a:ext uri="{FF2B5EF4-FFF2-40B4-BE49-F238E27FC236}">
                      <a16:creationId xmlns:a16="http://schemas.microsoft.com/office/drawing/2014/main" id="{AF633CA9-6E5D-4F39-A5DC-E4F1A86A8EE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99" name="TextBox 198">
              <a:extLst>
                <a:ext uri="{FF2B5EF4-FFF2-40B4-BE49-F238E27FC236}">
                  <a16:creationId xmlns:a16="http://schemas.microsoft.com/office/drawing/2014/main" id="{748016CB-A9E0-4FA7-9228-060A108A5A50}"/>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206" name="Group 205">
            <a:extLst>
              <a:ext uri="{FF2B5EF4-FFF2-40B4-BE49-F238E27FC236}">
                <a16:creationId xmlns:a16="http://schemas.microsoft.com/office/drawing/2014/main" id="{D169C913-A427-4F75-8266-F9C61DBD61C4}"/>
              </a:ext>
            </a:extLst>
          </p:cNvPr>
          <p:cNvGrpSpPr/>
          <p:nvPr/>
        </p:nvGrpSpPr>
        <p:grpSpPr>
          <a:xfrm>
            <a:off x="12854118" y="10982114"/>
            <a:ext cx="1547892" cy="1349486"/>
            <a:chOff x="2681378" y="5081713"/>
            <a:chExt cx="1547892" cy="1349486"/>
          </a:xfrm>
        </p:grpSpPr>
        <p:grpSp>
          <p:nvGrpSpPr>
            <p:cNvPr id="207" name="Group 206">
              <a:extLst>
                <a:ext uri="{FF2B5EF4-FFF2-40B4-BE49-F238E27FC236}">
                  <a16:creationId xmlns:a16="http://schemas.microsoft.com/office/drawing/2014/main" id="{FE2E89FD-FC49-4B38-A072-7C192ED97FBA}"/>
                </a:ext>
              </a:extLst>
            </p:cNvPr>
            <p:cNvGrpSpPr/>
            <p:nvPr/>
          </p:nvGrpSpPr>
          <p:grpSpPr>
            <a:xfrm>
              <a:off x="2681378" y="5622705"/>
              <a:ext cx="1547892" cy="808494"/>
              <a:chOff x="2528978" y="5470305"/>
              <a:chExt cx="1547892" cy="808494"/>
            </a:xfrm>
          </p:grpSpPr>
          <p:sp>
            <p:nvSpPr>
              <p:cNvPr id="209" name="Text Box 648">
                <a:extLst>
                  <a:ext uri="{FF2B5EF4-FFF2-40B4-BE49-F238E27FC236}">
                    <a16:creationId xmlns:a16="http://schemas.microsoft.com/office/drawing/2014/main" id="{7C022A5A-5BD2-4BE2-9707-08661F0F8341}"/>
                  </a:ext>
                </a:extLst>
              </p:cNvPr>
              <p:cNvSpPr txBox="1">
                <a:spLocks noChangeArrowheads="1"/>
              </p:cNvSpPr>
              <p:nvPr/>
            </p:nvSpPr>
            <p:spPr bwMode="auto">
              <a:xfrm>
                <a:off x="3618157" y="5591431"/>
                <a:ext cx="458713"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210" name="Freeform 164">
                <a:extLst>
                  <a:ext uri="{FF2B5EF4-FFF2-40B4-BE49-F238E27FC236}">
                    <a16:creationId xmlns:a16="http://schemas.microsoft.com/office/drawing/2014/main" id="{8F4AE821-7F10-4DCC-B3F8-B5C29EAB9D2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11" name="Group 165">
                <a:extLst>
                  <a:ext uri="{FF2B5EF4-FFF2-40B4-BE49-F238E27FC236}">
                    <a16:creationId xmlns:a16="http://schemas.microsoft.com/office/drawing/2014/main" id="{74D6CE98-77E9-4680-849B-183EBB9E806B}"/>
                  </a:ext>
                </a:extLst>
              </p:cNvPr>
              <p:cNvGrpSpPr>
                <a:grpSpLocks/>
              </p:cNvGrpSpPr>
              <p:nvPr/>
            </p:nvGrpSpPr>
            <p:grpSpPr bwMode="auto">
              <a:xfrm>
                <a:off x="2528978" y="5470305"/>
                <a:ext cx="1032082" cy="760244"/>
                <a:chOff x="288" y="720"/>
                <a:chExt cx="432" cy="288"/>
              </a:xfrm>
            </p:grpSpPr>
            <p:sp>
              <p:nvSpPr>
                <p:cNvPr id="212" name="Rectangle 166">
                  <a:extLst>
                    <a:ext uri="{FF2B5EF4-FFF2-40B4-BE49-F238E27FC236}">
                      <a16:creationId xmlns:a16="http://schemas.microsoft.com/office/drawing/2014/main" id="{A93152E7-60CA-4468-9B4C-CF9BAA60A72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13" name="Line 167">
                  <a:extLst>
                    <a:ext uri="{FF2B5EF4-FFF2-40B4-BE49-F238E27FC236}">
                      <a16:creationId xmlns:a16="http://schemas.microsoft.com/office/drawing/2014/main" id="{8B461AB8-761D-44C6-81E3-048A866CA77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14" name="Line 168">
                  <a:extLst>
                    <a:ext uri="{FF2B5EF4-FFF2-40B4-BE49-F238E27FC236}">
                      <a16:creationId xmlns:a16="http://schemas.microsoft.com/office/drawing/2014/main" id="{CBA02E96-56D2-499C-ABEB-ABA339F13F3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08" name="TextBox 207">
              <a:extLst>
                <a:ext uri="{FF2B5EF4-FFF2-40B4-BE49-F238E27FC236}">
                  <a16:creationId xmlns:a16="http://schemas.microsoft.com/office/drawing/2014/main" id="{2013871F-B399-49C1-8678-799BC99B3C86}"/>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15" name="Freeform: Shape 214">
            <a:extLst>
              <a:ext uri="{FF2B5EF4-FFF2-40B4-BE49-F238E27FC236}">
                <a16:creationId xmlns:a16="http://schemas.microsoft.com/office/drawing/2014/main" id="{C11B0354-843D-4C06-ADF2-80AD5EBA7DBB}"/>
              </a:ext>
            </a:extLst>
          </p:cNvPr>
          <p:cNvSpPr/>
          <p:nvPr/>
        </p:nvSpPr>
        <p:spPr>
          <a:xfrm>
            <a:off x="24089285" y="2644285"/>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6" name="Freeform: Shape 215">
            <a:extLst>
              <a:ext uri="{FF2B5EF4-FFF2-40B4-BE49-F238E27FC236}">
                <a16:creationId xmlns:a16="http://schemas.microsoft.com/office/drawing/2014/main" id="{A83B3B8A-E9EA-41D8-90C5-235F2BA19763}"/>
              </a:ext>
            </a:extLst>
          </p:cNvPr>
          <p:cNvSpPr/>
          <p:nvPr/>
        </p:nvSpPr>
        <p:spPr>
          <a:xfrm>
            <a:off x="18675074" y="481879"/>
            <a:ext cx="8301790" cy="3200400"/>
          </a:xfrm>
          <a:custGeom>
            <a:avLst/>
            <a:gdLst>
              <a:gd name="connsiteX0" fmla="*/ 0 w 6184232"/>
              <a:gd name="connsiteY0" fmla="*/ 3441032 h 3441032"/>
              <a:gd name="connsiteX1" fmla="*/ 3224464 w 6184232"/>
              <a:gd name="connsiteY1" fmla="*/ 2069432 h 3441032"/>
              <a:gd name="connsiteX2" fmla="*/ 5414211 w 6184232"/>
              <a:gd name="connsiteY2" fmla="*/ 818148 h 3441032"/>
              <a:gd name="connsiteX3" fmla="*/ 6184232 w 6184232"/>
              <a:gd name="connsiteY3" fmla="*/ 0 h 3441032"/>
              <a:gd name="connsiteX0" fmla="*/ 0 w 8373979"/>
              <a:gd name="connsiteY0" fmla="*/ 3681663 h 3681663"/>
              <a:gd name="connsiteX1" fmla="*/ 3224464 w 8373979"/>
              <a:gd name="connsiteY1" fmla="*/ 2310063 h 3681663"/>
              <a:gd name="connsiteX2" fmla="*/ 5414211 w 8373979"/>
              <a:gd name="connsiteY2" fmla="*/ 1058779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7387390 w 8373979"/>
              <a:gd name="connsiteY3" fmla="*/ 553453 h 3681663"/>
              <a:gd name="connsiteX4" fmla="*/ 8373979 w 8373979"/>
              <a:gd name="connsiteY4" fmla="*/ 0 h 3681663"/>
              <a:gd name="connsiteX0" fmla="*/ 0 w 8301790"/>
              <a:gd name="connsiteY0" fmla="*/ 3200400 h 3200400"/>
              <a:gd name="connsiteX1" fmla="*/ 3224464 w 8301790"/>
              <a:gd name="connsiteY1" fmla="*/ 1828800 h 3200400"/>
              <a:gd name="connsiteX2" fmla="*/ 5534527 w 8301790"/>
              <a:gd name="connsiteY2" fmla="*/ 240632 h 3200400"/>
              <a:gd name="connsiteX3" fmla="*/ 7387390 w 8301790"/>
              <a:gd name="connsiteY3" fmla="*/ 72190 h 3200400"/>
              <a:gd name="connsiteX4" fmla="*/ 8301790 w 8301790"/>
              <a:gd name="connsiteY4" fmla="*/ 0 h 320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1790" h="3200400">
                <a:moveTo>
                  <a:pt x="0" y="3200400"/>
                </a:moveTo>
                <a:cubicBezTo>
                  <a:pt x="1161048" y="2733173"/>
                  <a:pt x="2302043" y="2322095"/>
                  <a:pt x="3224464" y="1828800"/>
                </a:cubicBezTo>
                <a:cubicBezTo>
                  <a:pt x="4146885" y="1335505"/>
                  <a:pt x="4868780" y="581526"/>
                  <a:pt x="5534527" y="240632"/>
                </a:cubicBezTo>
                <a:cubicBezTo>
                  <a:pt x="6200274" y="-100262"/>
                  <a:pt x="6914148" y="192506"/>
                  <a:pt x="7387390" y="72190"/>
                </a:cubicBezTo>
                <a:cubicBezTo>
                  <a:pt x="7860632" y="-48126"/>
                  <a:pt x="8109285" y="44116"/>
                  <a:pt x="830179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957">
            <a:extLst>
              <a:ext uri="{FF2B5EF4-FFF2-40B4-BE49-F238E27FC236}">
                <a16:creationId xmlns:a16="http://schemas.microsoft.com/office/drawing/2014/main" id="{29E0A0C5-2130-4878-966D-97FC86A5A17E}"/>
              </a:ext>
            </a:extLst>
          </p:cNvPr>
          <p:cNvSpPr>
            <a:spLocks noChangeArrowheads="1"/>
          </p:cNvSpPr>
          <p:nvPr/>
        </p:nvSpPr>
        <p:spPr bwMode="auto">
          <a:xfrm>
            <a:off x="18805603" y="318575"/>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18" name="Text Box 958">
            <a:extLst>
              <a:ext uri="{FF2B5EF4-FFF2-40B4-BE49-F238E27FC236}">
                <a16:creationId xmlns:a16="http://schemas.microsoft.com/office/drawing/2014/main" id="{F9EC868F-619C-4555-A733-6A58F2FCA95C}"/>
              </a:ext>
            </a:extLst>
          </p:cNvPr>
          <p:cNvSpPr txBox="1">
            <a:spLocks noChangeArrowheads="1"/>
          </p:cNvSpPr>
          <p:nvPr/>
        </p:nvSpPr>
        <p:spPr bwMode="auto">
          <a:xfrm>
            <a:off x="18844408" y="580122"/>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The Fighting at Colleville</a:t>
            </a:r>
          </a:p>
          <a:p>
            <a:pPr algn="ctr" eaLnBrk="1" hangingPunct="1">
              <a:lnSpc>
                <a:spcPct val="50000"/>
              </a:lnSpc>
              <a:spcBef>
                <a:spcPct val="50000"/>
              </a:spcBef>
              <a:defRPr/>
            </a:pPr>
            <a:r>
              <a:rPr lang="en-US" altLang="en-US" sz="3200" b="1" dirty="0">
                <a:latin typeface="+mn-lt"/>
              </a:rPr>
              <a:t>0930-1500</a:t>
            </a:r>
          </a:p>
        </p:txBody>
      </p:sp>
      <p:pic>
        <p:nvPicPr>
          <p:cNvPr id="219" name="Picture 959" descr="CSI Crest Medium">
            <a:extLst>
              <a:ext uri="{FF2B5EF4-FFF2-40B4-BE49-F238E27FC236}">
                <a16:creationId xmlns:a16="http://schemas.microsoft.com/office/drawing/2014/main" id="{35D1D9C8-C250-4672-9DEF-08C14E2F39F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931007" y="893531"/>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0" name="Picture 960" descr="CSI Crest Medium">
            <a:extLst>
              <a:ext uri="{FF2B5EF4-FFF2-40B4-BE49-F238E27FC236}">
                <a16:creationId xmlns:a16="http://schemas.microsoft.com/office/drawing/2014/main" id="{9B6BBE75-9564-4E8A-85EA-297F2195ED3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48727" y="893356"/>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 name="Text Box 1011">
            <a:extLst>
              <a:ext uri="{FF2B5EF4-FFF2-40B4-BE49-F238E27FC236}">
                <a16:creationId xmlns:a16="http://schemas.microsoft.com/office/drawing/2014/main" id="{FBF97E5E-7D51-428E-9658-FB1E91A92599}"/>
              </a:ext>
            </a:extLst>
          </p:cNvPr>
          <p:cNvSpPr txBox="1">
            <a:spLocks noChangeArrowheads="1"/>
          </p:cNvSpPr>
          <p:nvPr/>
        </p:nvSpPr>
        <p:spPr bwMode="auto">
          <a:xfrm>
            <a:off x="19058699" y="2829976"/>
            <a:ext cx="7804302"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0                     100                  200                   300                 400</a:t>
            </a:r>
          </a:p>
        </p:txBody>
      </p:sp>
      <p:sp>
        <p:nvSpPr>
          <p:cNvPr id="222" name="Text Box 1016">
            <a:extLst>
              <a:ext uri="{FF2B5EF4-FFF2-40B4-BE49-F238E27FC236}">
                <a16:creationId xmlns:a16="http://schemas.microsoft.com/office/drawing/2014/main" id="{EB4DC9A1-2700-41A5-A536-DC2074AECA8E}"/>
              </a:ext>
            </a:extLst>
          </p:cNvPr>
          <p:cNvSpPr txBox="1">
            <a:spLocks noChangeArrowheads="1"/>
          </p:cNvSpPr>
          <p:nvPr/>
        </p:nvSpPr>
        <p:spPr bwMode="auto">
          <a:xfrm>
            <a:off x="21951566" y="3188473"/>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grpSp>
        <p:nvGrpSpPr>
          <p:cNvPr id="223" name="Group 222">
            <a:extLst>
              <a:ext uri="{FF2B5EF4-FFF2-40B4-BE49-F238E27FC236}">
                <a16:creationId xmlns:a16="http://schemas.microsoft.com/office/drawing/2014/main" id="{25B1FCC3-0351-40D8-8490-86D7C8B86CC9}"/>
              </a:ext>
            </a:extLst>
          </p:cNvPr>
          <p:cNvGrpSpPr/>
          <p:nvPr/>
        </p:nvGrpSpPr>
        <p:grpSpPr>
          <a:xfrm rot="10800000">
            <a:off x="19194316" y="2569545"/>
            <a:ext cx="7419088" cy="213573"/>
            <a:chOff x="4561106" y="16594269"/>
            <a:chExt cx="1497193" cy="168613"/>
          </a:xfrm>
        </p:grpSpPr>
        <p:sp>
          <p:nvSpPr>
            <p:cNvPr id="238" name="Rectangle 237">
              <a:extLst>
                <a:ext uri="{FF2B5EF4-FFF2-40B4-BE49-F238E27FC236}">
                  <a16:creationId xmlns:a16="http://schemas.microsoft.com/office/drawing/2014/main" id="{DE7E66DC-A577-4053-8E75-F61DA4F3189F}"/>
                </a:ext>
              </a:extLst>
            </p:cNvPr>
            <p:cNvSpPr/>
            <p:nvPr/>
          </p:nvSpPr>
          <p:spPr>
            <a:xfrm>
              <a:off x="4561106" y="16595334"/>
              <a:ext cx="373157"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5" name="Group 224">
              <a:extLst>
                <a:ext uri="{FF2B5EF4-FFF2-40B4-BE49-F238E27FC236}">
                  <a16:creationId xmlns:a16="http://schemas.microsoft.com/office/drawing/2014/main" id="{707541EC-7A67-41C0-A064-58C2931DD371}"/>
                </a:ext>
              </a:extLst>
            </p:cNvPr>
            <p:cNvGrpSpPr/>
            <p:nvPr/>
          </p:nvGrpSpPr>
          <p:grpSpPr>
            <a:xfrm>
              <a:off x="4931771" y="16594269"/>
              <a:ext cx="750002" cy="168613"/>
              <a:chOff x="4184260" y="16595334"/>
              <a:chExt cx="837695" cy="168613"/>
            </a:xfrm>
          </p:grpSpPr>
          <p:sp>
            <p:nvSpPr>
              <p:cNvPr id="235" name="Rectangle 234">
                <a:extLst>
                  <a:ext uri="{FF2B5EF4-FFF2-40B4-BE49-F238E27FC236}">
                    <a16:creationId xmlns:a16="http://schemas.microsoft.com/office/drawing/2014/main" id="{70FEA4EA-FD4B-4ED6-A503-81CC183B0E29}"/>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Rectangle 235">
                <a:extLst>
                  <a:ext uri="{FF2B5EF4-FFF2-40B4-BE49-F238E27FC236}">
                    <a16:creationId xmlns:a16="http://schemas.microsoft.com/office/drawing/2014/main" id="{6ADEB5B9-F776-4CA2-B0A7-2F7880F0598D}"/>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33" name="Rectangle 232">
              <a:extLst>
                <a:ext uri="{FF2B5EF4-FFF2-40B4-BE49-F238E27FC236}">
                  <a16:creationId xmlns:a16="http://schemas.microsoft.com/office/drawing/2014/main" id="{9FD93369-C926-4700-BEAE-5CDB632BDE42}"/>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239" name="Picture 238">
            <a:extLst>
              <a:ext uri="{FF2B5EF4-FFF2-40B4-BE49-F238E27FC236}">
                <a16:creationId xmlns:a16="http://schemas.microsoft.com/office/drawing/2014/main" id="{EC912331-1E59-4E1F-A034-B49699A144B8}"/>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29238" y="595428"/>
            <a:ext cx="1731959" cy="1674227"/>
          </a:xfrm>
          <a:prstGeom prst="rect">
            <a:avLst/>
          </a:prstGeom>
        </p:spPr>
      </p:pic>
      <p:grpSp>
        <p:nvGrpSpPr>
          <p:cNvPr id="240" name="Group 239">
            <a:extLst>
              <a:ext uri="{FF2B5EF4-FFF2-40B4-BE49-F238E27FC236}">
                <a16:creationId xmlns:a16="http://schemas.microsoft.com/office/drawing/2014/main" id="{D0B9CD6F-97C4-4DDA-8D1F-8EF16617D500}"/>
              </a:ext>
            </a:extLst>
          </p:cNvPr>
          <p:cNvGrpSpPr/>
          <p:nvPr/>
        </p:nvGrpSpPr>
        <p:grpSpPr>
          <a:xfrm>
            <a:off x="729034" y="16868273"/>
            <a:ext cx="1023257" cy="740229"/>
            <a:chOff x="27943018" y="3570514"/>
            <a:chExt cx="1023257" cy="740229"/>
          </a:xfrm>
        </p:grpSpPr>
        <p:sp>
          <p:nvSpPr>
            <p:cNvPr id="241" name="Oval 240">
              <a:extLst>
                <a:ext uri="{FF2B5EF4-FFF2-40B4-BE49-F238E27FC236}">
                  <a16:creationId xmlns:a16="http://schemas.microsoft.com/office/drawing/2014/main" id="{F586C57E-FD17-45DA-B96B-D3CC38835B7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42" name="TextBox 241">
              <a:extLst>
                <a:ext uri="{FF2B5EF4-FFF2-40B4-BE49-F238E27FC236}">
                  <a16:creationId xmlns:a16="http://schemas.microsoft.com/office/drawing/2014/main" id="{B25AE8E2-99F3-4001-98AB-B80081DD224B}"/>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44</a:t>
              </a:r>
            </a:p>
          </p:txBody>
        </p:sp>
      </p:grpSp>
      <p:sp>
        <p:nvSpPr>
          <p:cNvPr id="243" name="Freeform: Shape 242">
            <a:extLst>
              <a:ext uri="{FF2B5EF4-FFF2-40B4-BE49-F238E27FC236}">
                <a16:creationId xmlns:a16="http://schemas.microsoft.com/office/drawing/2014/main" id="{FB99F09D-6BD0-48B3-872D-84B866C92236}"/>
              </a:ext>
            </a:extLst>
          </p:cNvPr>
          <p:cNvSpPr/>
          <p:nvPr/>
        </p:nvSpPr>
        <p:spPr>
          <a:xfrm>
            <a:off x="9470602" y="12620368"/>
            <a:ext cx="61783" cy="168875"/>
          </a:xfrm>
          <a:custGeom>
            <a:avLst/>
            <a:gdLst>
              <a:gd name="connsiteX0" fmla="*/ 61783 w 61783"/>
              <a:gd name="connsiteY0" fmla="*/ 168875 h 168875"/>
              <a:gd name="connsiteX1" fmla="*/ 0 w 61783"/>
              <a:gd name="connsiteY1" fmla="*/ 0 h 168875"/>
            </a:gdLst>
            <a:ahLst/>
            <a:cxnLst>
              <a:cxn ang="0">
                <a:pos x="connsiteX0" y="connsiteY0"/>
              </a:cxn>
              <a:cxn ang="0">
                <a:pos x="connsiteX1" y="connsiteY1"/>
              </a:cxn>
            </a:cxnLst>
            <a:rect l="l" t="t" r="r" b="b"/>
            <a:pathLst>
              <a:path w="61783" h="168875">
                <a:moveTo>
                  <a:pt x="61783" y="168875"/>
                </a:moveTo>
                <a:lnTo>
                  <a:pt x="0" y="0"/>
                </a:lnTo>
              </a:path>
            </a:pathLst>
          </a:custGeom>
          <a:noFill/>
          <a:ln w="85725">
            <a:solidFill>
              <a:srgbClr val="EBF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Shape 243">
            <a:extLst>
              <a:ext uri="{FF2B5EF4-FFF2-40B4-BE49-F238E27FC236}">
                <a16:creationId xmlns:a16="http://schemas.microsoft.com/office/drawing/2014/main" id="{76C4ED2B-150D-48A0-B4C3-AE6D86CE0245}"/>
              </a:ext>
            </a:extLst>
          </p:cNvPr>
          <p:cNvSpPr/>
          <p:nvPr/>
        </p:nvSpPr>
        <p:spPr>
          <a:xfrm rot="14643232">
            <a:off x="8159499" y="13151597"/>
            <a:ext cx="61783" cy="168875"/>
          </a:xfrm>
          <a:custGeom>
            <a:avLst/>
            <a:gdLst>
              <a:gd name="connsiteX0" fmla="*/ 61783 w 61783"/>
              <a:gd name="connsiteY0" fmla="*/ 168875 h 168875"/>
              <a:gd name="connsiteX1" fmla="*/ 0 w 61783"/>
              <a:gd name="connsiteY1" fmla="*/ 0 h 168875"/>
            </a:gdLst>
            <a:ahLst/>
            <a:cxnLst>
              <a:cxn ang="0">
                <a:pos x="connsiteX0" y="connsiteY0"/>
              </a:cxn>
              <a:cxn ang="0">
                <a:pos x="connsiteX1" y="connsiteY1"/>
              </a:cxn>
            </a:cxnLst>
            <a:rect l="l" t="t" r="r" b="b"/>
            <a:pathLst>
              <a:path w="61783" h="168875">
                <a:moveTo>
                  <a:pt x="61783" y="168875"/>
                </a:moveTo>
                <a:lnTo>
                  <a:pt x="0" y="0"/>
                </a:lnTo>
              </a:path>
            </a:pathLst>
          </a:custGeom>
          <a:noFill/>
          <a:ln w="88900">
            <a:solidFill>
              <a:srgbClr val="EBF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Freeform: Shape 244">
            <a:extLst>
              <a:ext uri="{FF2B5EF4-FFF2-40B4-BE49-F238E27FC236}">
                <a16:creationId xmlns:a16="http://schemas.microsoft.com/office/drawing/2014/main" id="{D409F256-FB08-48F3-8E4F-21FDBC23AB0A}"/>
              </a:ext>
            </a:extLst>
          </p:cNvPr>
          <p:cNvSpPr/>
          <p:nvPr/>
        </p:nvSpPr>
        <p:spPr>
          <a:xfrm rot="3215164">
            <a:off x="9047629" y="13927387"/>
            <a:ext cx="61783" cy="168875"/>
          </a:xfrm>
          <a:custGeom>
            <a:avLst/>
            <a:gdLst>
              <a:gd name="connsiteX0" fmla="*/ 61783 w 61783"/>
              <a:gd name="connsiteY0" fmla="*/ 168875 h 168875"/>
              <a:gd name="connsiteX1" fmla="*/ 0 w 61783"/>
              <a:gd name="connsiteY1" fmla="*/ 0 h 168875"/>
            </a:gdLst>
            <a:ahLst/>
            <a:cxnLst>
              <a:cxn ang="0">
                <a:pos x="connsiteX0" y="connsiteY0"/>
              </a:cxn>
              <a:cxn ang="0">
                <a:pos x="connsiteX1" y="connsiteY1"/>
              </a:cxn>
            </a:cxnLst>
            <a:rect l="l" t="t" r="r" b="b"/>
            <a:pathLst>
              <a:path w="61783" h="168875">
                <a:moveTo>
                  <a:pt x="61783" y="168875"/>
                </a:moveTo>
                <a:lnTo>
                  <a:pt x="0" y="0"/>
                </a:lnTo>
              </a:path>
            </a:pathLst>
          </a:custGeom>
          <a:noFill/>
          <a:ln w="85725">
            <a:solidFill>
              <a:srgbClr val="EBF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E6EE75E2-47C9-4925-83E0-AB2FB844DE32}"/>
              </a:ext>
            </a:extLst>
          </p:cNvPr>
          <p:cNvSpPr/>
          <p:nvPr/>
        </p:nvSpPr>
        <p:spPr>
          <a:xfrm rot="4257666">
            <a:off x="6566506" y="12279942"/>
            <a:ext cx="61783" cy="168875"/>
          </a:xfrm>
          <a:custGeom>
            <a:avLst/>
            <a:gdLst>
              <a:gd name="connsiteX0" fmla="*/ 61783 w 61783"/>
              <a:gd name="connsiteY0" fmla="*/ 168875 h 168875"/>
              <a:gd name="connsiteX1" fmla="*/ 0 w 61783"/>
              <a:gd name="connsiteY1" fmla="*/ 0 h 168875"/>
            </a:gdLst>
            <a:ahLst/>
            <a:cxnLst>
              <a:cxn ang="0">
                <a:pos x="connsiteX0" y="connsiteY0"/>
              </a:cxn>
              <a:cxn ang="0">
                <a:pos x="connsiteX1" y="connsiteY1"/>
              </a:cxn>
            </a:cxnLst>
            <a:rect l="l" t="t" r="r" b="b"/>
            <a:pathLst>
              <a:path w="61783" h="168875">
                <a:moveTo>
                  <a:pt x="61783" y="168875"/>
                </a:moveTo>
                <a:lnTo>
                  <a:pt x="0" y="0"/>
                </a:lnTo>
              </a:path>
            </a:pathLst>
          </a:custGeom>
          <a:noFill/>
          <a:ln w="88900">
            <a:solidFill>
              <a:srgbClr val="EBF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 name="Group 41">
            <a:extLst>
              <a:ext uri="{FF2B5EF4-FFF2-40B4-BE49-F238E27FC236}">
                <a16:creationId xmlns:a16="http://schemas.microsoft.com/office/drawing/2014/main" id="{DB04FB64-3E38-4A57-8F42-14A8CADB37A8}"/>
              </a:ext>
            </a:extLst>
          </p:cNvPr>
          <p:cNvGrpSpPr/>
          <p:nvPr/>
        </p:nvGrpSpPr>
        <p:grpSpPr>
          <a:xfrm>
            <a:off x="15652934" y="3075253"/>
            <a:ext cx="1588302" cy="3464695"/>
            <a:chOff x="15652934" y="3075253"/>
            <a:chExt cx="1588302" cy="3464695"/>
          </a:xfrm>
        </p:grpSpPr>
        <p:grpSp>
          <p:nvGrpSpPr>
            <p:cNvPr id="247" name="Group 246">
              <a:extLst>
                <a:ext uri="{FF2B5EF4-FFF2-40B4-BE49-F238E27FC236}">
                  <a16:creationId xmlns:a16="http://schemas.microsoft.com/office/drawing/2014/main" id="{7F4D179B-DA0D-4887-8DEF-4AE295CFC3CA}"/>
                </a:ext>
              </a:extLst>
            </p:cNvPr>
            <p:cNvGrpSpPr>
              <a:grpSpLocks noChangeAspect="1"/>
            </p:cNvGrpSpPr>
            <p:nvPr/>
          </p:nvGrpSpPr>
          <p:grpSpPr>
            <a:xfrm>
              <a:off x="15652934" y="3075253"/>
              <a:ext cx="1588302" cy="1633743"/>
              <a:chOff x="12876410" y="4107073"/>
              <a:chExt cx="2484697" cy="2555785"/>
            </a:xfrm>
          </p:grpSpPr>
          <p:sp>
            <p:nvSpPr>
              <p:cNvPr id="248" name="TextBox 247">
                <a:extLst>
                  <a:ext uri="{FF2B5EF4-FFF2-40B4-BE49-F238E27FC236}">
                    <a16:creationId xmlns:a16="http://schemas.microsoft.com/office/drawing/2014/main" id="{CAF8D6E1-6A2D-42D8-9A98-568DB9F70340}"/>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249" name="TextBox 248">
                <a:extLst>
                  <a:ext uri="{FF2B5EF4-FFF2-40B4-BE49-F238E27FC236}">
                    <a16:creationId xmlns:a16="http://schemas.microsoft.com/office/drawing/2014/main" id="{EACBC514-D29F-440B-A7CD-AAB9A457ABC6}"/>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250" name="Group 249">
                <a:extLst>
                  <a:ext uri="{FF2B5EF4-FFF2-40B4-BE49-F238E27FC236}">
                    <a16:creationId xmlns:a16="http://schemas.microsoft.com/office/drawing/2014/main" id="{B61D5BB1-5ECB-4736-B9F9-3188AF51E537}"/>
                  </a:ext>
                </a:extLst>
              </p:cNvPr>
              <p:cNvGrpSpPr/>
              <p:nvPr/>
            </p:nvGrpSpPr>
            <p:grpSpPr>
              <a:xfrm>
                <a:off x="12876410" y="4839359"/>
                <a:ext cx="1636191" cy="1654059"/>
                <a:chOff x="11971653" y="10789917"/>
                <a:chExt cx="1636191" cy="1654059"/>
              </a:xfrm>
            </p:grpSpPr>
            <p:sp>
              <p:nvSpPr>
                <p:cNvPr id="251" name="Flowchart: Decision 250">
                  <a:extLst>
                    <a:ext uri="{FF2B5EF4-FFF2-40B4-BE49-F238E27FC236}">
                      <a16:creationId xmlns:a16="http://schemas.microsoft.com/office/drawing/2014/main" id="{942E4039-0517-49FD-BFE5-39215F43E79A}"/>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52" name="Freeform: Shape 251">
                  <a:extLst>
                    <a:ext uri="{FF2B5EF4-FFF2-40B4-BE49-F238E27FC236}">
                      <a16:creationId xmlns:a16="http://schemas.microsoft.com/office/drawing/2014/main" id="{58DF8B44-DF87-45F2-91AB-FA1F92BE18BC}"/>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53" name="Freeform: Shape 252">
                  <a:extLst>
                    <a:ext uri="{FF2B5EF4-FFF2-40B4-BE49-F238E27FC236}">
                      <a16:creationId xmlns:a16="http://schemas.microsoft.com/office/drawing/2014/main" id="{13C477A8-493E-46F1-BA47-E5BBBEBF7C6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255" name="Freeform: Shape 254">
              <a:extLst>
                <a:ext uri="{FF2B5EF4-FFF2-40B4-BE49-F238E27FC236}">
                  <a16:creationId xmlns:a16="http://schemas.microsoft.com/office/drawing/2014/main" id="{19432DEB-0519-4633-A752-74E76C8FA49E}"/>
                </a:ext>
              </a:extLst>
            </p:cNvPr>
            <p:cNvSpPr/>
            <p:nvPr/>
          </p:nvSpPr>
          <p:spPr>
            <a:xfrm>
              <a:off x="16172953" y="4615732"/>
              <a:ext cx="882595" cy="1924216"/>
            </a:xfrm>
            <a:custGeom>
              <a:avLst/>
              <a:gdLst>
                <a:gd name="connsiteX0" fmla="*/ 0 w 882595"/>
                <a:gd name="connsiteY0" fmla="*/ 0 h 1924216"/>
                <a:gd name="connsiteX1" fmla="*/ 3976 w 882595"/>
                <a:gd name="connsiteY1" fmla="*/ 1196671 h 1924216"/>
                <a:gd name="connsiteX2" fmla="*/ 882595 w 882595"/>
                <a:gd name="connsiteY2" fmla="*/ 1924216 h 1924216"/>
              </a:gdLst>
              <a:ahLst/>
              <a:cxnLst>
                <a:cxn ang="0">
                  <a:pos x="connsiteX0" y="connsiteY0"/>
                </a:cxn>
                <a:cxn ang="0">
                  <a:pos x="connsiteX1" y="connsiteY1"/>
                </a:cxn>
                <a:cxn ang="0">
                  <a:pos x="connsiteX2" y="connsiteY2"/>
                </a:cxn>
              </a:cxnLst>
              <a:rect l="l" t="t" r="r" b="b"/>
              <a:pathLst>
                <a:path w="882595" h="1924216">
                  <a:moveTo>
                    <a:pt x="0" y="0"/>
                  </a:moveTo>
                  <a:cubicBezTo>
                    <a:pt x="1325" y="398890"/>
                    <a:pt x="2651" y="797781"/>
                    <a:pt x="3976" y="1196671"/>
                  </a:cubicBezTo>
                  <a:lnTo>
                    <a:pt x="882595" y="1924216"/>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4" name="Freeform: Shape 253">
            <a:extLst>
              <a:ext uri="{FF2B5EF4-FFF2-40B4-BE49-F238E27FC236}">
                <a16:creationId xmlns:a16="http://schemas.microsoft.com/office/drawing/2014/main" id="{8C7BBE59-71AA-4968-BC46-5D7455192EC6}"/>
              </a:ext>
            </a:extLst>
          </p:cNvPr>
          <p:cNvSpPr/>
          <p:nvPr/>
        </p:nvSpPr>
        <p:spPr>
          <a:xfrm>
            <a:off x="24091233" y="9087853"/>
            <a:ext cx="48126" cy="441158"/>
          </a:xfrm>
          <a:custGeom>
            <a:avLst/>
            <a:gdLst>
              <a:gd name="connsiteX0" fmla="*/ 0 w 48126"/>
              <a:gd name="connsiteY0" fmla="*/ 0 h 441158"/>
              <a:gd name="connsiteX1" fmla="*/ 48126 w 48126"/>
              <a:gd name="connsiteY1" fmla="*/ 441158 h 441158"/>
            </a:gdLst>
            <a:ahLst/>
            <a:cxnLst>
              <a:cxn ang="0">
                <a:pos x="connsiteX0" y="connsiteY0"/>
              </a:cxn>
              <a:cxn ang="0">
                <a:pos x="connsiteX1" y="connsiteY1"/>
              </a:cxn>
            </a:cxnLst>
            <a:rect l="l" t="t" r="r" b="b"/>
            <a:pathLst>
              <a:path w="48126" h="441158">
                <a:moveTo>
                  <a:pt x="0" y="0"/>
                </a:moveTo>
                <a:lnTo>
                  <a:pt x="48126" y="441158"/>
                </a:lnTo>
              </a:path>
            </a:pathLst>
          </a:custGeom>
          <a:noFill/>
          <a:ln w="88900">
            <a:solidFill>
              <a:srgbClr val="EBF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DFD587EC-6136-4C12-A6A3-719DCEE0BB65}"/>
              </a:ext>
            </a:extLst>
          </p:cNvPr>
          <p:cNvSpPr/>
          <p:nvPr/>
        </p:nvSpPr>
        <p:spPr>
          <a:xfrm>
            <a:off x="23906747" y="9224211"/>
            <a:ext cx="376990" cy="148389"/>
          </a:xfrm>
          <a:custGeom>
            <a:avLst/>
            <a:gdLst>
              <a:gd name="connsiteX0" fmla="*/ 0 w 376990"/>
              <a:gd name="connsiteY0" fmla="*/ 148389 h 148389"/>
              <a:gd name="connsiteX1" fmla="*/ 376990 w 376990"/>
              <a:gd name="connsiteY1" fmla="*/ 0 h 148389"/>
            </a:gdLst>
            <a:ahLst/>
            <a:cxnLst>
              <a:cxn ang="0">
                <a:pos x="connsiteX0" y="connsiteY0"/>
              </a:cxn>
              <a:cxn ang="0">
                <a:pos x="connsiteX1" y="connsiteY1"/>
              </a:cxn>
            </a:cxnLst>
            <a:rect l="l" t="t" r="r" b="b"/>
            <a:pathLst>
              <a:path w="376990" h="148389">
                <a:moveTo>
                  <a:pt x="0" y="148389"/>
                </a:moveTo>
                <a:lnTo>
                  <a:pt x="376990" y="0"/>
                </a:lnTo>
              </a:path>
            </a:pathLst>
          </a:custGeom>
          <a:noFill/>
          <a:ln w="88900">
            <a:solidFill>
              <a:srgbClr val="EBF4E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Explosion 1 369">
            <a:extLst>
              <a:ext uri="{FF2B5EF4-FFF2-40B4-BE49-F238E27FC236}">
                <a16:creationId xmlns:a16="http://schemas.microsoft.com/office/drawing/2014/main" id="{E13DFF71-A76E-4CE0-86AA-AFA7AC9A6282}"/>
              </a:ext>
            </a:extLst>
          </p:cNvPr>
          <p:cNvSpPr/>
          <p:nvPr/>
        </p:nvSpPr>
        <p:spPr>
          <a:xfrm rot="1794450">
            <a:off x="12942217" y="7832431"/>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59" name="Group 377">
            <a:extLst>
              <a:ext uri="{FF2B5EF4-FFF2-40B4-BE49-F238E27FC236}">
                <a16:creationId xmlns:a16="http://schemas.microsoft.com/office/drawing/2014/main" id="{8FFB88F9-173C-46C8-B443-1EE51CDB878C}"/>
              </a:ext>
            </a:extLst>
          </p:cNvPr>
          <p:cNvGrpSpPr>
            <a:grpSpLocks/>
          </p:cNvGrpSpPr>
          <p:nvPr/>
        </p:nvGrpSpPr>
        <p:grpSpPr bwMode="auto">
          <a:xfrm rot="16200000">
            <a:off x="24822332" y="16015355"/>
            <a:ext cx="2503488" cy="942975"/>
            <a:chOff x="15361" y="4723"/>
            <a:chExt cx="1577" cy="594"/>
          </a:xfrm>
        </p:grpSpPr>
        <p:sp>
          <p:nvSpPr>
            <p:cNvPr id="260" name="AutoShape 378">
              <a:extLst>
                <a:ext uri="{FF2B5EF4-FFF2-40B4-BE49-F238E27FC236}">
                  <a16:creationId xmlns:a16="http://schemas.microsoft.com/office/drawing/2014/main" id="{F742D394-52F5-4E4C-9BE0-7B85B1E36B61}"/>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261" name="Text Box 379">
              <a:extLst>
                <a:ext uri="{FF2B5EF4-FFF2-40B4-BE49-F238E27FC236}">
                  <a16:creationId xmlns:a16="http://schemas.microsoft.com/office/drawing/2014/main" id="{D04A7075-634C-47BC-BD2C-16CF586EECD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257" name="Group 256">
            <a:extLst>
              <a:ext uri="{FF2B5EF4-FFF2-40B4-BE49-F238E27FC236}">
                <a16:creationId xmlns:a16="http://schemas.microsoft.com/office/drawing/2014/main" id="{40B83180-4D4F-4384-B273-E67BFCA77535}"/>
              </a:ext>
            </a:extLst>
          </p:cNvPr>
          <p:cNvGrpSpPr/>
          <p:nvPr/>
        </p:nvGrpSpPr>
        <p:grpSpPr>
          <a:xfrm>
            <a:off x="6230491" y="10059944"/>
            <a:ext cx="1554847" cy="1375537"/>
            <a:chOff x="2681378" y="5081713"/>
            <a:chExt cx="1554847" cy="1375537"/>
          </a:xfrm>
        </p:grpSpPr>
        <p:grpSp>
          <p:nvGrpSpPr>
            <p:cNvPr id="258" name="Group 257">
              <a:extLst>
                <a:ext uri="{FF2B5EF4-FFF2-40B4-BE49-F238E27FC236}">
                  <a16:creationId xmlns:a16="http://schemas.microsoft.com/office/drawing/2014/main" id="{EDE7ACA1-7569-44CB-B7CE-5692F3245EF7}"/>
                </a:ext>
              </a:extLst>
            </p:cNvPr>
            <p:cNvGrpSpPr/>
            <p:nvPr/>
          </p:nvGrpSpPr>
          <p:grpSpPr>
            <a:xfrm>
              <a:off x="2681378" y="5622705"/>
              <a:ext cx="1554847" cy="834545"/>
              <a:chOff x="2528978" y="5470305"/>
              <a:chExt cx="1554847" cy="834545"/>
            </a:xfrm>
          </p:grpSpPr>
          <p:sp>
            <p:nvSpPr>
              <p:cNvPr id="263" name="Text Box 648">
                <a:extLst>
                  <a:ext uri="{FF2B5EF4-FFF2-40B4-BE49-F238E27FC236}">
                    <a16:creationId xmlns:a16="http://schemas.microsoft.com/office/drawing/2014/main" id="{1FE1A0CF-E20C-40D3-ABAE-7339D2DB6638}"/>
                  </a:ext>
                </a:extLst>
              </p:cNvPr>
              <p:cNvSpPr txBox="1">
                <a:spLocks noChangeArrowheads="1"/>
              </p:cNvSpPr>
              <p:nvPr/>
            </p:nvSpPr>
            <p:spPr bwMode="auto">
              <a:xfrm>
                <a:off x="3626317" y="5617482"/>
                <a:ext cx="457508"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264" name="Freeform 164">
                <a:extLst>
                  <a:ext uri="{FF2B5EF4-FFF2-40B4-BE49-F238E27FC236}">
                    <a16:creationId xmlns:a16="http://schemas.microsoft.com/office/drawing/2014/main" id="{0470491F-619C-49B1-8565-3FC53679E37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65" name="Group 165">
                <a:extLst>
                  <a:ext uri="{FF2B5EF4-FFF2-40B4-BE49-F238E27FC236}">
                    <a16:creationId xmlns:a16="http://schemas.microsoft.com/office/drawing/2014/main" id="{A66FB3E8-01EA-4E82-9A20-A9E5696E5079}"/>
                  </a:ext>
                </a:extLst>
              </p:cNvPr>
              <p:cNvGrpSpPr>
                <a:grpSpLocks/>
              </p:cNvGrpSpPr>
              <p:nvPr/>
            </p:nvGrpSpPr>
            <p:grpSpPr bwMode="auto">
              <a:xfrm>
                <a:off x="2528978" y="5470305"/>
                <a:ext cx="1032082" cy="760244"/>
                <a:chOff x="288" y="720"/>
                <a:chExt cx="432" cy="288"/>
              </a:xfrm>
            </p:grpSpPr>
            <p:sp>
              <p:nvSpPr>
                <p:cNvPr id="266" name="Rectangle 166">
                  <a:extLst>
                    <a:ext uri="{FF2B5EF4-FFF2-40B4-BE49-F238E27FC236}">
                      <a16:creationId xmlns:a16="http://schemas.microsoft.com/office/drawing/2014/main" id="{31135AF6-19FC-4447-B735-930634E7EAF6}"/>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67" name="Line 167">
                  <a:extLst>
                    <a:ext uri="{FF2B5EF4-FFF2-40B4-BE49-F238E27FC236}">
                      <a16:creationId xmlns:a16="http://schemas.microsoft.com/office/drawing/2014/main" id="{73AC9048-F000-4886-A1DE-3D341CF2952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68" name="Line 168">
                  <a:extLst>
                    <a:ext uri="{FF2B5EF4-FFF2-40B4-BE49-F238E27FC236}">
                      <a16:creationId xmlns:a16="http://schemas.microsoft.com/office/drawing/2014/main" id="{92F25549-BB52-42D0-85EE-D309CE95348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62" name="TextBox 261">
              <a:extLst>
                <a:ext uri="{FF2B5EF4-FFF2-40B4-BE49-F238E27FC236}">
                  <a16:creationId xmlns:a16="http://schemas.microsoft.com/office/drawing/2014/main" id="{217AD6A5-2CBF-48ED-BC85-BEFD5CBAF4E1}"/>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26" name="Freeform: Shape 225">
            <a:extLst>
              <a:ext uri="{FF2B5EF4-FFF2-40B4-BE49-F238E27FC236}">
                <a16:creationId xmlns:a16="http://schemas.microsoft.com/office/drawing/2014/main" id="{1435058A-CA37-493C-8962-4139614A4D81}"/>
              </a:ext>
            </a:extLst>
          </p:cNvPr>
          <p:cNvSpPr/>
          <p:nvPr/>
        </p:nvSpPr>
        <p:spPr>
          <a:xfrm>
            <a:off x="1271468" y="4475747"/>
            <a:ext cx="5474169" cy="11766885"/>
          </a:xfrm>
          <a:custGeom>
            <a:avLst/>
            <a:gdLst>
              <a:gd name="connsiteX0" fmla="*/ 316700 w 5474169"/>
              <a:gd name="connsiteY0" fmla="*/ 0 h 11766885"/>
              <a:gd name="connsiteX1" fmla="*/ 3879 w 5474169"/>
              <a:gd name="connsiteY1" fmla="*/ 2646948 h 11766885"/>
              <a:gd name="connsiteX2" fmla="*/ 509206 w 5474169"/>
              <a:gd name="connsiteY2" fmla="*/ 4090737 h 11766885"/>
              <a:gd name="connsiteX3" fmla="*/ 1712364 w 5474169"/>
              <a:gd name="connsiteY3" fmla="*/ 4547937 h 11766885"/>
              <a:gd name="connsiteX4" fmla="*/ 4142743 w 5474169"/>
              <a:gd name="connsiteY4" fmla="*/ 4451685 h 11766885"/>
              <a:gd name="connsiteX5" fmla="*/ 5105269 w 5474169"/>
              <a:gd name="connsiteY5" fmla="*/ 5390148 h 11766885"/>
              <a:gd name="connsiteX6" fmla="*/ 5297774 w 5474169"/>
              <a:gd name="connsiteY6" fmla="*/ 6376737 h 11766885"/>
              <a:gd name="connsiteX7" fmla="*/ 5442153 w 5474169"/>
              <a:gd name="connsiteY7" fmla="*/ 7700211 h 11766885"/>
              <a:gd name="connsiteX8" fmla="*/ 4648069 w 5474169"/>
              <a:gd name="connsiteY8" fmla="*/ 8638674 h 11766885"/>
              <a:gd name="connsiteX9" fmla="*/ 3252406 w 5474169"/>
              <a:gd name="connsiteY9" fmla="*/ 10323095 h 11766885"/>
              <a:gd name="connsiteX10" fmla="*/ 2097374 w 5474169"/>
              <a:gd name="connsiteY10" fmla="*/ 10996864 h 11766885"/>
              <a:gd name="connsiteX11" fmla="*/ 581395 w 5474169"/>
              <a:gd name="connsiteY11" fmla="*/ 11766885 h 117668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474169" h="11766885">
                <a:moveTo>
                  <a:pt x="316700" y="0"/>
                </a:moveTo>
                <a:cubicBezTo>
                  <a:pt x="144247" y="982579"/>
                  <a:pt x="-28205" y="1965159"/>
                  <a:pt x="3879" y="2646948"/>
                </a:cubicBezTo>
                <a:cubicBezTo>
                  <a:pt x="35963" y="3328737"/>
                  <a:pt x="224459" y="3773906"/>
                  <a:pt x="509206" y="4090737"/>
                </a:cubicBezTo>
                <a:cubicBezTo>
                  <a:pt x="793953" y="4407568"/>
                  <a:pt x="1106775" y="4487779"/>
                  <a:pt x="1712364" y="4547937"/>
                </a:cubicBezTo>
                <a:cubicBezTo>
                  <a:pt x="2317954" y="4608095"/>
                  <a:pt x="3577259" y="4311317"/>
                  <a:pt x="4142743" y="4451685"/>
                </a:cubicBezTo>
                <a:cubicBezTo>
                  <a:pt x="4708227" y="4592054"/>
                  <a:pt x="4912764" y="5069306"/>
                  <a:pt x="5105269" y="5390148"/>
                </a:cubicBezTo>
                <a:cubicBezTo>
                  <a:pt x="5297774" y="5710990"/>
                  <a:pt x="5241627" y="5991727"/>
                  <a:pt x="5297774" y="6376737"/>
                </a:cubicBezTo>
                <a:cubicBezTo>
                  <a:pt x="5353921" y="6761748"/>
                  <a:pt x="5550437" y="7323222"/>
                  <a:pt x="5442153" y="7700211"/>
                </a:cubicBezTo>
                <a:cubicBezTo>
                  <a:pt x="5333869" y="8077201"/>
                  <a:pt x="4648069" y="8638674"/>
                  <a:pt x="4648069" y="8638674"/>
                </a:cubicBezTo>
                <a:cubicBezTo>
                  <a:pt x="4283111" y="9075821"/>
                  <a:pt x="3677522" y="9930063"/>
                  <a:pt x="3252406" y="10323095"/>
                </a:cubicBezTo>
                <a:cubicBezTo>
                  <a:pt x="2827290" y="10716127"/>
                  <a:pt x="2542542" y="10756232"/>
                  <a:pt x="2097374" y="10996864"/>
                </a:cubicBezTo>
                <a:cubicBezTo>
                  <a:pt x="1652206" y="11237496"/>
                  <a:pt x="581395" y="11766885"/>
                  <a:pt x="581395" y="1176688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8" name="Group 277">
            <a:extLst>
              <a:ext uri="{FF2B5EF4-FFF2-40B4-BE49-F238E27FC236}">
                <a16:creationId xmlns:a16="http://schemas.microsoft.com/office/drawing/2014/main" id="{50D927FA-891A-41F1-B24E-50036915D101}"/>
              </a:ext>
            </a:extLst>
          </p:cNvPr>
          <p:cNvGrpSpPr/>
          <p:nvPr/>
        </p:nvGrpSpPr>
        <p:grpSpPr>
          <a:xfrm>
            <a:off x="5791771" y="7886373"/>
            <a:ext cx="1582875" cy="1358768"/>
            <a:chOff x="2681378" y="5081713"/>
            <a:chExt cx="1582875" cy="1358768"/>
          </a:xfrm>
        </p:grpSpPr>
        <p:grpSp>
          <p:nvGrpSpPr>
            <p:cNvPr id="279" name="Group 278">
              <a:extLst>
                <a:ext uri="{FF2B5EF4-FFF2-40B4-BE49-F238E27FC236}">
                  <a16:creationId xmlns:a16="http://schemas.microsoft.com/office/drawing/2014/main" id="{0C19D591-B5ED-4E48-BB84-A6AEF2CC43AF}"/>
                </a:ext>
              </a:extLst>
            </p:cNvPr>
            <p:cNvGrpSpPr/>
            <p:nvPr/>
          </p:nvGrpSpPr>
          <p:grpSpPr>
            <a:xfrm>
              <a:off x="2681378" y="5622705"/>
              <a:ext cx="1582875" cy="817776"/>
              <a:chOff x="2528978" y="5470305"/>
              <a:chExt cx="1582875" cy="817776"/>
            </a:xfrm>
          </p:grpSpPr>
          <p:sp>
            <p:nvSpPr>
              <p:cNvPr id="281" name="Text Box 648">
                <a:extLst>
                  <a:ext uri="{FF2B5EF4-FFF2-40B4-BE49-F238E27FC236}">
                    <a16:creationId xmlns:a16="http://schemas.microsoft.com/office/drawing/2014/main" id="{BEAA8B34-074A-458B-B467-C314B71E17A0}"/>
                  </a:ext>
                </a:extLst>
              </p:cNvPr>
              <p:cNvSpPr txBox="1">
                <a:spLocks noChangeArrowheads="1"/>
              </p:cNvSpPr>
              <p:nvPr/>
            </p:nvSpPr>
            <p:spPr bwMode="auto">
              <a:xfrm>
                <a:off x="3615536" y="5600713"/>
                <a:ext cx="496317"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E</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82" name="Freeform 164">
                <a:extLst>
                  <a:ext uri="{FF2B5EF4-FFF2-40B4-BE49-F238E27FC236}">
                    <a16:creationId xmlns:a16="http://schemas.microsoft.com/office/drawing/2014/main" id="{9DD8FBDA-BF0B-4C7E-A284-621C491B954C}"/>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83" name="Group 165">
                <a:extLst>
                  <a:ext uri="{FF2B5EF4-FFF2-40B4-BE49-F238E27FC236}">
                    <a16:creationId xmlns:a16="http://schemas.microsoft.com/office/drawing/2014/main" id="{800C779A-99E9-426D-96B4-486DDEB39619}"/>
                  </a:ext>
                </a:extLst>
              </p:cNvPr>
              <p:cNvGrpSpPr>
                <a:grpSpLocks/>
              </p:cNvGrpSpPr>
              <p:nvPr/>
            </p:nvGrpSpPr>
            <p:grpSpPr bwMode="auto">
              <a:xfrm>
                <a:off x="2528978" y="5470305"/>
                <a:ext cx="1032082" cy="760244"/>
                <a:chOff x="288" y="720"/>
                <a:chExt cx="432" cy="288"/>
              </a:xfrm>
            </p:grpSpPr>
            <p:sp>
              <p:nvSpPr>
                <p:cNvPr id="284" name="Rectangle 166">
                  <a:extLst>
                    <a:ext uri="{FF2B5EF4-FFF2-40B4-BE49-F238E27FC236}">
                      <a16:creationId xmlns:a16="http://schemas.microsoft.com/office/drawing/2014/main" id="{B868F25A-ED85-49B9-9076-E8CCFF83623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85" name="Line 167">
                  <a:extLst>
                    <a:ext uri="{FF2B5EF4-FFF2-40B4-BE49-F238E27FC236}">
                      <a16:creationId xmlns:a16="http://schemas.microsoft.com/office/drawing/2014/main" id="{F5BCA142-D459-42BA-A122-492E3A5B873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86" name="Line 168">
                  <a:extLst>
                    <a:ext uri="{FF2B5EF4-FFF2-40B4-BE49-F238E27FC236}">
                      <a16:creationId xmlns:a16="http://schemas.microsoft.com/office/drawing/2014/main" id="{F9AC16DB-1A8E-43A1-A23D-CD33266C1856}"/>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80" name="TextBox 279">
              <a:extLst>
                <a:ext uri="{FF2B5EF4-FFF2-40B4-BE49-F238E27FC236}">
                  <a16:creationId xmlns:a16="http://schemas.microsoft.com/office/drawing/2014/main" id="{F3644AE1-EED5-4745-88D2-648FBE517567}"/>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Tree>
    <p:extLst>
      <p:ext uri="{BB962C8B-B14F-4D97-AF65-F5344CB8AC3E}">
        <p14:creationId xmlns:p14="http://schemas.microsoft.com/office/powerpoint/2010/main" val="536939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41"/>
                                        </p:tgtEl>
                                        <p:attrNameLst>
                                          <p:attrName>style.visibility</p:attrName>
                                        </p:attrNameLst>
                                      </p:cBhvr>
                                      <p:to>
                                        <p:strVal val="visible"/>
                                      </p:to>
                                    </p:set>
                                    <p:animEffect transition="in" filter="wipe(up)">
                                      <p:cBhvr>
                                        <p:cTn id="7" dur="1000"/>
                                        <p:tgtEl>
                                          <p:spTgt spid="41"/>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33"/>
                                        </p:tgtEl>
                                        <p:attrNameLst>
                                          <p:attrName>style.visibility</p:attrName>
                                        </p:attrNameLst>
                                      </p:cBhvr>
                                      <p:to>
                                        <p:strVal val="visible"/>
                                      </p:to>
                                    </p:set>
                                    <p:animEffect transition="in" filter="fade">
                                      <p:cBhvr>
                                        <p:cTn id="11" dur="500"/>
                                        <p:tgtEl>
                                          <p:spTgt spid="133"/>
                                        </p:tgtEl>
                                      </p:cBhvr>
                                    </p:animEffect>
                                  </p:childTnLst>
                                </p:cTn>
                              </p:par>
                            </p:childTnLst>
                          </p:cTn>
                        </p:par>
                        <p:par>
                          <p:cTn id="12" fill="hold">
                            <p:stCondLst>
                              <p:cond delay="1500"/>
                            </p:stCondLst>
                            <p:childTnLst>
                              <p:par>
                                <p:cTn id="13" presetID="10" presetClass="entr" presetSubtype="0" fill="hold" grpId="0" nodeType="afterEffect">
                                  <p:stCondLst>
                                    <p:cond delay="0"/>
                                  </p:stCondLst>
                                  <p:childTnLst>
                                    <p:set>
                                      <p:cBhvr>
                                        <p:cTn id="14" dur="1" fill="hold">
                                          <p:stCondLst>
                                            <p:cond delay="0"/>
                                          </p:stCondLst>
                                        </p:cTn>
                                        <p:tgtEl>
                                          <p:spTgt spid="148"/>
                                        </p:tgtEl>
                                        <p:attrNameLst>
                                          <p:attrName>style.visibility</p:attrName>
                                        </p:attrNameLst>
                                      </p:cBhvr>
                                      <p:to>
                                        <p:strVal val="visible"/>
                                      </p:to>
                                    </p:set>
                                    <p:animEffect transition="in" filter="fade">
                                      <p:cBhvr>
                                        <p:cTn id="15" dur="500"/>
                                        <p:tgtEl>
                                          <p:spTgt spid="148"/>
                                        </p:tgtEl>
                                      </p:cBhvr>
                                    </p:animEffect>
                                  </p:childTnLst>
                                </p:cTn>
                              </p:par>
                            </p:childTnLst>
                          </p:cTn>
                        </p:par>
                      </p:childTnLst>
                    </p:cTn>
                  </p:par>
                  <p:par>
                    <p:cTn id="16" fill="hold">
                      <p:stCondLst>
                        <p:cond delay="indefinite"/>
                      </p:stCondLst>
                      <p:childTnLst>
                        <p:par>
                          <p:cTn id="17" fill="hold">
                            <p:stCondLst>
                              <p:cond delay="0"/>
                            </p:stCondLst>
                            <p:childTnLst>
                              <p:par>
                                <p:cTn id="18" presetID="10" presetClass="exit" presetSubtype="0" fill="hold" grpId="1" nodeType="clickEffect">
                                  <p:stCondLst>
                                    <p:cond delay="0"/>
                                  </p:stCondLst>
                                  <p:childTnLst>
                                    <p:animEffect transition="out" filter="fade">
                                      <p:cBhvr>
                                        <p:cTn id="19" dur="500"/>
                                        <p:tgtEl>
                                          <p:spTgt spid="41"/>
                                        </p:tgtEl>
                                      </p:cBhvr>
                                    </p:animEffect>
                                    <p:set>
                                      <p:cBhvr>
                                        <p:cTn id="20" dur="1" fill="hold">
                                          <p:stCondLst>
                                            <p:cond delay="499"/>
                                          </p:stCondLst>
                                        </p:cTn>
                                        <p:tgtEl>
                                          <p:spTgt spid="41"/>
                                        </p:tgtEl>
                                        <p:attrNameLst>
                                          <p:attrName>style.visibility</p:attrName>
                                        </p:attrNameLst>
                                      </p:cBhvr>
                                      <p:to>
                                        <p:strVal val="hidden"/>
                                      </p:to>
                                    </p:set>
                                  </p:childTnLst>
                                </p:cTn>
                              </p:par>
                              <p:par>
                                <p:cTn id="21" presetID="10" presetClass="exit" presetSubtype="0" fill="hold" grpId="1" nodeType="withEffect">
                                  <p:stCondLst>
                                    <p:cond delay="0"/>
                                  </p:stCondLst>
                                  <p:childTnLst>
                                    <p:animEffect transition="out" filter="fade">
                                      <p:cBhvr>
                                        <p:cTn id="22" dur="500"/>
                                        <p:tgtEl>
                                          <p:spTgt spid="133"/>
                                        </p:tgtEl>
                                      </p:cBhvr>
                                    </p:animEffect>
                                    <p:set>
                                      <p:cBhvr>
                                        <p:cTn id="23" dur="1" fill="hold">
                                          <p:stCondLst>
                                            <p:cond delay="499"/>
                                          </p:stCondLst>
                                        </p:cTn>
                                        <p:tgtEl>
                                          <p:spTgt spid="133"/>
                                        </p:tgtEl>
                                        <p:attrNameLst>
                                          <p:attrName>style.visibility</p:attrName>
                                        </p:attrNameLst>
                                      </p:cBhvr>
                                      <p:to>
                                        <p:strVal val="hidden"/>
                                      </p:to>
                                    </p:set>
                                  </p:childTnLst>
                                </p:cTn>
                              </p:par>
                              <p:par>
                                <p:cTn id="24" presetID="10" presetClass="exit" presetSubtype="0" fill="hold" grpId="1" nodeType="withEffect">
                                  <p:stCondLst>
                                    <p:cond delay="0"/>
                                  </p:stCondLst>
                                  <p:childTnLst>
                                    <p:animEffect transition="out" filter="fade">
                                      <p:cBhvr>
                                        <p:cTn id="25" dur="500"/>
                                        <p:tgtEl>
                                          <p:spTgt spid="148"/>
                                        </p:tgtEl>
                                      </p:cBhvr>
                                    </p:animEffect>
                                    <p:set>
                                      <p:cBhvr>
                                        <p:cTn id="26" dur="1" fill="hold">
                                          <p:stCondLst>
                                            <p:cond delay="499"/>
                                          </p:stCondLst>
                                        </p:cTn>
                                        <p:tgtEl>
                                          <p:spTgt spid="148"/>
                                        </p:tgtEl>
                                        <p:attrNameLst>
                                          <p:attrName>style.visibility</p:attrName>
                                        </p:attrNameLst>
                                      </p:cBhvr>
                                      <p:to>
                                        <p:strVal val="hidden"/>
                                      </p:to>
                                    </p:set>
                                  </p:childTnLst>
                                </p:cTn>
                              </p:par>
                              <p:par>
                                <p:cTn id="27" presetID="10" presetClass="exit" presetSubtype="0" fill="hold" nodeType="withEffect">
                                  <p:stCondLst>
                                    <p:cond delay="0"/>
                                  </p:stCondLst>
                                  <p:childTnLst>
                                    <p:animEffect transition="out" filter="fade">
                                      <p:cBhvr>
                                        <p:cTn id="28" dur="500"/>
                                        <p:tgtEl>
                                          <p:spTgt spid="138"/>
                                        </p:tgtEl>
                                      </p:cBhvr>
                                    </p:animEffect>
                                    <p:set>
                                      <p:cBhvr>
                                        <p:cTn id="29" dur="1" fill="hold">
                                          <p:stCondLst>
                                            <p:cond delay="499"/>
                                          </p:stCondLst>
                                        </p:cTn>
                                        <p:tgtEl>
                                          <p:spTgt spid="138"/>
                                        </p:tgtEl>
                                        <p:attrNameLst>
                                          <p:attrName>style.visibility</p:attrName>
                                        </p:attrNameLst>
                                      </p:cBhvr>
                                      <p:to>
                                        <p:strVal val="hidden"/>
                                      </p:to>
                                    </p:set>
                                  </p:childTnLst>
                                </p:cTn>
                              </p:par>
                            </p:childTnLst>
                          </p:cTn>
                        </p:par>
                        <p:par>
                          <p:cTn id="30" fill="hold">
                            <p:stCondLst>
                              <p:cond delay="500"/>
                            </p:stCondLst>
                            <p:childTnLst>
                              <p:par>
                                <p:cTn id="31" presetID="10" presetClass="entr" presetSubtype="0" fill="hold" nodeType="afterEffect">
                                  <p:stCondLst>
                                    <p:cond delay="0"/>
                                  </p:stCondLst>
                                  <p:childTnLst>
                                    <p:set>
                                      <p:cBhvr>
                                        <p:cTn id="32" dur="1" fill="hold">
                                          <p:stCondLst>
                                            <p:cond delay="0"/>
                                          </p:stCondLst>
                                        </p:cTn>
                                        <p:tgtEl>
                                          <p:spTgt spid="257"/>
                                        </p:tgtEl>
                                        <p:attrNameLst>
                                          <p:attrName>style.visibility</p:attrName>
                                        </p:attrNameLst>
                                      </p:cBhvr>
                                      <p:to>
                                        <p:strVal val="visible"/>
                                      </p:to>
                                    </p:set>
                                    <p:animEffect transition="in" filter="fade">
                                      <p:cBhvr>
                                        <p:cTn id="33" dur="500"/>
                                        <p:tgtEl>
                                          <p:spTgt spid="257"/>
                                        </p:tgtEl>
                                      </p:cBhvr>
                                    </p:animEffec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57"/>
                                        </p:tgtEl>
                                        <p:attrNameLst>
                                          <p:attrName>style.visibility</p:attrName>
                                        </p:attrNameLst>
                                      </p:cBhvr>
                                      <p:to>
                                        <p:strVal val="visible"/>
                                      </p:to>
                                    </p:set>
                                    <p:animEffect transition="in" filter="wipe(left)">
                                      <p:cBhvr>
                                        <p:cTn id="38" dur="1000"/>
                                        <p:tgtEl>
                                          <p:spTgt spid="57"/>
                                        </p:tgtEl>
                                      </p:cBhvr>
                                    </p:animEffect>
                                  </p:childTnLst>
                                </p:cTn>
                              </p:par>
                              <p:par>
                                <p:cTn id="39" presetID="10" presetClass="exit" presetSubtype="0" fill="hold" nodeType="withEffect">
                                  <p:stCondLst>
                                    <p:cond delay="0"/>
                                  </p:stCondLst>
                                  <p:childTnLst>
                                    <p:animEffect transition="out" filter="fade">
                                      <p:cBhvr>
                                        <p:cTn id="40" dur="500"/>
                                        <p:tgtEl>
                                          <p:spTgt spid="257"/>
                                        </p:tgtEl>
                                      </p:cBhvr>
                                    </p:animEffect>
                                    <p:set>
                                      <p:cBhvr>
                                        <p:cTn id="41" dur="1" fill="hold">
                                          <p:stCondLst>
                                            <p:cond delay="499"/>
                                          </p:stCondLst>
                                        </p:cTn>
                                        <p:tgtEl>
                                          <p:spTgt spid="257"/>
                                        </p:tgtEl>
                                        <p:attrNameLst>
                                          <p:attrName>style.visibility</p:attrName>
                                        </p:attrNameLst>
                                      </p:cBhvr>
                                      <p:to>
                                        <p:strVal val="hidden"/>
                                      </p:to>
                                    </p:set>
                                  </p:childTnLst>
                                </p:cTn>
                              </p:par>
                            </p:childTnLst>
                          </p:cTn>
                        </p:par>
                        <p:par>
                          <p:cTn id="42" fill="hold">
                            <p:stCondLst>
                              <p:cond delay="1000"/>
                            </p:stCondLst>
                            <p:childTnLst>
                              <p:par>
                                <p:cTn id="43" presetID="10" presetClass="entr" presetSubtype="0" fill="hold" grpId="0" nodeType="afterEffect">
                                  <p:stCondLst>
                                    <p:cond delay="0"/>
                                  </p:stCondLst>
                                  <p:childTnLst>
                                    <p:set>
                                      <p:cBhvr>
                                        <p:cTn id="44" dur="1" fill="hold">
                                          <p:stCondLst>
                                            <p:cond delay="0"/>
                                          </p:stCondLst>
                                        </p:cTn>
                                        <p:tgtEl>
                                          <p:spTgt spid="74"/>
                                        </p:tgtEl>
                                        <p:attrNameLst>
                                          <p:attrName>style.visibility</p:attrName>
                                        </p:attrNameLst>
                                      </p:cBhvr>
                                      <p:to>
                                        <p:strVal val="visible"/>
                                      </p:to>
                                    </p:set>
                                    <p:animEffect transition="in" filter="fade">
                                      <p:cBhvr>
                                        <p:cTn id="45" dur="1000"/>
                                        <p:tgtEl>
                                          <p:spTgt spid="74"/>
                                        </p:tgtEl>
                                      </p:cBhvr>
                                    </p:animEffect>
                                  </p:childTnLst>
                                </p:cTn>
                              </p:par>
                            </p:childTnLst>
                          </p:cTn>
                        </p:par>
                        <p:par>
                          <p:cTn id="46" fill="hold">
                            <p:stCondLst>
                              <p:cond delay="2000"/>
                            </p:stCondLst>
                            <p:childTnLst>
                              <p:par>
                                <p:cTn id="47" presetID="10" presetClass="entr" presetSubtype="0" fill="hold" nodeType="afterEffect">
                                  <p:stCondLst>
                                    <p:cond delay="0"/>
                                  </p:stCondLst>
                                  <p:childTnLst>
                                    <p:set>
                                      <p:cBhvr>
                                        <p:cTn id="48" dur="1" fill="hold">
                                          <p:stCondLst>
                                            <p:cond delay="0"/>
                                          </p:stCondLst>
                                        </p:cTn>
                                        <p:tgtEl>
                                          <p:spTgt spid="206"/>
                                        </p:tgtEl>
                                        <p:attrNameLst>
                                          <p:attrName>style.visibility</p:attrName>
                                        </p:attrNameLst>
                                      </p:cBhvr>
                                      <p:to>
                                        <p:strVal val="visible"/>
                                      </p:to>
                                    </p:set>
                                    <p:animEffect transition="in" filter="fade">
                                      <p:cBhvr>
                                        <p:cTn id="49" dur="500"/>
                                        <p:tgtEl>
                                          <p:spTgt spid="206"/>
                                        </p:tgtEl>
                                      </p:cBhvr>
                                    </p:animEffect>
                                  </p:childTnLst>
                                </p:cTn>
                              </p:par>
                            </p:childTnLst>
                          </p:cTn>
                        </p:par>
                        <p:par>
                          <p:cTn id="50" fill="hold">
                            <p:stCondLst>
                              <p:cond delay="2500"/>
                            </p:stCondLst>
                            <p:childTnLst>
                              <p:par>
                                <p:cTn id="51" presetID="10" presetClass="exit" presetSubtype="0" fill="hold" grpId="1" nodeType="afterEffect">
                                  <p:stCondLst>
                                    <p:cond delay="0"/>
                                  </p:stCondLst>
                                  <p:childTnLst>
                                    <p:animEffect transition="out" filter="fade">
                                      <p:cBhvr>
                                        <p:cTn id="52" dur="500"/>
                                        <p:tgtEl>
                                          <p:spTgt spid="57"/>
                                        </p:tgtEl>
                                      </p:cBhvr>
                                    </p:animEffect>
                                    <p:set>
                                      <p:cBhvr>
                                        <p:cTn id="53" dur="1" fill="hold">
                                          <p:stCondLst>
                                            <p:cond delay="499"/>
                                          </p:stCondLst>
                                        </p:cTn>
                                        <p:tgtEl>
                                          <p:spTgt spid="57"/>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4" fill="hold" grpId="0" nodeType="clickEffect">
                                  <p:stCondLst>
                                    <p:cond delay="0"/>
                                  </p:stCondLst>
                                  <p:childTnLst>
                                    <p:set>
                                      <p:cBhvr>
                                        <p:cTn id="57" dur="1" fill="hold">
                                          <p:stCondLst>
                                            <p:cond delay="0"/>
                                          </p:stCondLst>
                                        </p:cTn>
                                        <p:tgtEl>
                                          <p:spTgt spid="61"/>
                                        </p:tgtEl>
                                        <p:attrNameLst>
                                          <p:attrName>style.visibility</p:attrName>
                                        </p:attrNameLst>
                                      </p:cBhvr>
                                      <p:to>
                                        <p:strVal val="visible"/>
                                      </p:to>
                                    </p:set>
                                    <p:animEffect transition="in" filter="wipe(down)">
                                      <p:cBhvr>
                                        <p:cTn id="58" dur="1000"/>
                                        <p:tgtEl>
                                          <p:spTgt spid="61"/>
                                        </p:tgtEl>
                                      </p:cBhvr>
                                    </p:animEffect>
                                  </p:childTnLst>
                                </p:cTn>
                              </p:par>
                            </p:childTnLst>
                          </p:cTn>
                        </p:par>
                        <p:par>
                          <p:cTn id="59" fill="hold">
                            <p:stCondLst>
                              <p:cond delay="1000"/>
                            </p:stCondLst>
                            <p:childTnLst>
                              <p:par>
                                <p:cTn id="60" presetID="10" presetClass="entr" presetSubtype="0" fill="hold" grpId="0" nodeType="afterEffect">
                                  <p:stCondLst>
                                    <p:cond delay="0"/>
                                  </p:stCondLst>
                                  <p:childTnLst>
                                    <p:set>
                                      <p:cBhvr>
                                        <p:cTn id="61" dur="1" fill="hold">
                                          <p:stCondLst>
                                            <p:cond delay="0"/>
                                          </p:stCondLst>
                                        </p:cTn>
                                        <p:tgtEl>
                                          <p:spTgt spid="256"/>
                                        </p:tgtEl>
                                        <p:attrNameLst>
                                          <p:attrName>style.visibility</p:attrName>
                                        </p:attrNameLst>
                                      </p:cBhvr>
                                      <p:to>
                                        <p:strVal val="visible"/>
                                      </p:to>
                                    </p:set>
                                    <p:animEffect transition="in" filter="fade">
                                      <p:cBhvr>
                                        <p:cTn id="62" dur="500"/>
                                        <p:tgtEl>
                                          <p:spTgt spid="256"/>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grpId="0" nodeType="clickEffect">
                                  <p:stCondLst>
                                    <p:cond delay="0"/>
                                  </p:stCondLst>
                                  <p:childTnLst>
                                    <p:set>
                                      <p:cBhvr>
                                        <p:cTn id="66" dur="1" fill="hold">
                                          <p:stCondLst>
                                            <p:cond delay="0"/>
                                          </p:stCondLst>
                                        </p:cTn>
                                        <p:tgtEl>
                                          <p:spTgt spid="167"/>
                                        </p:tgtEl>
                                        <p:attrNameLst>
                                          <p:attrName>style.visibility</p:attrName>
                                        </p:attrNameLst>
                                      </p:cBhvr>
                                      <p:to>
                                        <p:strVal val="visible"/>
                                      </p:to>
                                    </p:set>
                                    <p:animEffect transition="in" filter="fade">
                                      <p:cBhvr>
                                        <p:cTn id="67" dur="500"/>
                                        <p:tgtEl>
                                          <p:spTgt spid="167"/>
                                        </p:tgtEl>
                                      </p:cBhvr>
                                    </p:animEffect>
                                  </p:childTnLst>
                                </p:cTn>
                              </p:par>
                              <p:par>
                                <p:cTn id="68" presetID="10" presetClass="exit" presetSubtype="0" fill="hold" grpId="1" nodeType="withEffect">
                                  <p:stCondLst>
                                    <p:cond delay="0"/>
                                  </p:stCondLst>
                                  <p:childTnLst>
                                    <p:animEffect transition="out" filter="fade">
                                      <p:cBhvr>
                                        <p:cTn id="69" dur="500"/>
                                        <p:tgtEl>
                                          <p:spTgt spid="61"/>
                                        </p:tgtEl>
                                      </p:cBhvr>
                                    </p:animEffect>
                                    <p:set>
                                      <p:cBhvr>
                                        <p:cTn id="70" dur="1" fill="hold">
                                          <p:stCondLst>
                                            <p:cond delay="499"/>
                                          </p:stCondLst>
                                        </p:cTn>
                                        <p:tgtEl>
                                          <p:spTgt spid="61"/>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10" presetClass="entr" presetSubtype="0" fill="hold" nodeType="clickEffect">
                                  <p:stCondLst>
                                    <p:cond delay="0"/>
                                  </p:stCondLst>
                                  <p:childTnLst>
                                    <p:set>
                                      <p:cBhvr>
                                        <p:cTn id="74" dur="1" fill="hold">
                                          <p:stCondLst>
                                            <p:cond delay="0"/>
                                          </p:stCondLst>
                                        </p:cTn>
                                        <p:tgtEl>
                                          <p:spTgt spid="149"/>
                                        </p:tgtEl>
                                        <p:attrNameLst>
                                          <p:attrName>style.visibility</p:attrName>
                                        </p:attrNameLst>
                                      </p:cBhvr>
                                      <p:to>
                                        <p:strVal val="visible"/>
                                      </p:to>
                                    </p:set>
                                    <p:animEffect transition="in" filter="fade">
                                      <p:cBhvr>
                                        <p:cTn id="75" dur="500"/>
                                        <p:tgtEl>
                                          <p:spTgt spid="149"/>
                                        </p:tgtEl>
                                      </p:cBhvr>
                                    </p:animEffect>
                                  </p:childTnLst>
                                </p:cTn>
                              </p:par>
                            </p:childTnLst>
                          </p:cTn>
                        </p:par>
                        <p:par>
                          <p:cTn id="76" fill="hold">
                            <p:stCondLst>
                              <p:cond delay="500"/>
                            </p:stCondLst>
                            <p:childTnLst>
                              <p:par>
                                <p:cTn id="77" presetID="10" presetClass="entr" presetSubtype="0" fill="hold" nodeType="afterEffect">
                                  <p:stCondLst>
                                    <p:cond delay="0"/>
                                  </p:stCondLst>
                                  <p:childTnLst>
                                    <p:set>
                                      <p:cBhvr>
                                        <p:cTn id="78" dur="1" fill="hold">
                                          <p:stCondLst>
                                            <p:cond delay="0"/>
                                          </p:stCondLst>
                                        </p:cTn>
                                        <p:tgtEl>
                                          <p:spTgt spid="175"/>
                                        </p:tgtEl>
                                        <p:attrNameLst>
                                          <p:attrName>style.visibility</p:attrName>
                                        </p:attrNameLst>
                                      </p:cBhvr>
                                      <p:to>
                                        <p:strVal val="visible"/>
                                      </p:to>
                                    </p:set>
                                    <p:animEffect transition="in" filter="fade">
                                      <p:cBhvr>
                                        <p:cTn id="79" dur="500"/>
                                        <p:tgtEl>
                                          <p:spTgt spid="175"/>
                                        </p:tgtEl>
                                      </p:cBhvr>
                                    </p:animEffect>
                                  </p:childTnLst>
                                </p:cTn>
                              </p:par>
                            </p:childTnLst>
                          </p:cTn>
                        </p:par>
                      </p:childTnLst>
                    </p:cTn>
                  </p:par>
                  <p:par>
                    <p:cTn id="80" fill="hold">
                      <p:stCondLst>
                        <p:cond delay="indefinite"/>
                      </p:stCondLst>
                      <p:childTnLst>
                        <p:par>
                          <p:cTn id="81" fill="hold">
                            <p:stCondLst>
                              <p:cond delay="0"/>
                            </p:stCondLst>
                            <p:childTnLst>
                              <p:par>
                                <p:cTn id="82" presetID="22" presetClass="entr" presetSubtype="8" fill="hold" grpId="0" nodeType="clickEffect">
                                  <p:stCondLst>
                                    <p:cond delay="0"/>
                                  </p:stCondLst>
                                  <p:childTnLst>
                                    <p:set>
                                      <p:cBhvr>
                                        <p:cTn id="83" dur="1" fill="hold">
                                          <p:stCondLst>
                                            <p:cond delay="0"/>
                                          </p:stCondLst>
                                        </p:cTn>
                                        <p:tgtEl>
                                          <p:spTgt spid="96"/>
                                        </p:tgtEl>
                                        <p:attrNameLst>
                                          <p:attrName>style.visibility</p:attrName>
                                        </p:attrNameLst>
                                      </p:cBhvr>
                                      <p:to>
                                        <p:strVal val="visible"/>
                                      </p:to>
                                    </p:set>
                                    <p:animEffect transition="in" filter="wipe(left)">
                                      <p:cBhvr>
                                        <p:cTn id="84" dur="1000"/>
                                        <p:tgtEl>
                                          <p:spTgt spid="96"/>
                                        </p:tgtEl>
                                      </p:cBhvr>
                                    </p:animEffect>
                                  </p:childTnLst>
                                </p:cTn>
                              </p:par>
                            </p:childTnLst>
                          </p:cTn>
                        </p:par>
                        <p:par>
                          <p:cTn id="85" fill="hold">
                            <p:stCondLst>
                              <p:cond delay="1000"/>
                            </p:stCondLst>
                            <p:childTnLst>
                              <p:par>
                                <p:cTn id="86" presetID="10" presetClass="entr" presetSubtype="0" fill="hold" grpId="0" nodeType="afterEffect">
                                  <p:stCondLst>
                                    <p:cond delay="0"/>
                                  </p:stCondLst>
                                  <p:childTnLst>
                                    <p:set>
                                      <p:cBhvr>
                                        <p:cTn id="87" dur="1" fill="hold">
                                          <p:stCondLst>
                                            <p:cond delay="0"/>
                                          </p:stCondLst>
                                        </p:cTn>
                                        <p:tgtEl>
                                          <p:spTgt spid="97"/>
                                        </p:tgtEl>
                                        <p:attrNameLst>
                                          <p:attrName>style.visibility</p:attrName>
                                        </p:attrNameLst>
                                      </p:cBhvr>
                                      <p:to>
                                        <p:strVal val="visible"/>
                                      </p:to>
                                    </p:set>
                                    <p:animEffect transition="in" filter="fade">
                                      <p:cBhvr>
                                        <p:cTn id="88" dur="500"/>
                                        <p:tgtEl>
                                          <p:spTgt spid="97"/>
                                        </p:tgtEl>
                                      </p:cBhvr>
                                    </p:animEffect>
                                  </p:childTnLst>
                                </p:cTn>
                              </p:par>
                            </p:childTnLst>
                          </p:cTn>
                        </p:par>
                        <p:par>
                          <p:cTn id="89" fill="hold">
                            <p:stCondLst>
                              <p:cond delay="1500"/>
                            </p:stCondLst>
                            <p:childTnLst>
                              <p:par>
                                <p:cTn id="90" presetID="10" presetClass="entr" presetSubtype="0" fill="hold" nodeType="afterEffect">
                                  <p:stCondLst>
                                    <p:cond delay="0"/>
                                  </p:stCondLst>
                                  <p:childTnLst>
                                    <p:set>
                                      <p:cBhvr>
                                        <p:cTn id="91" dur="1" fill="hold">
                                          <p:stCondLst>
                                            <p:cond delay="0"/>
                                          </p:stCondLst>
                                        </p:cTn>
                                        <p:tgtEl>
                                          <p:spTgt spid="197"/>
                                        </p:tgtEl>
                                        <p:attrNameLst>
                                          <p:attrName>style.visibility</p:attrName>
                                        </p:attrNameLst>
                                      </p:cBhvr>
                                      <p:to>
                                        <p:strVal val="visible"/>
                                      </p:to>
                                    </p:set>
                                    <p:animEffect transition="in" filter="fade">
                                      <p:cBhvr>
                                        <p:cTn id="92" dur="500"/>
                                        <p:tgtEl>
                                          <p:spTgt spid="197"/>
                                        </p:tgtEl>
                                      </p:cBhvr>
                                    </p:animEffect>
                                  </p:childTnLst>
                                </p:cTn>
                              </p:par>
                              <p:par>
                                <p:cTn id="93" presetID="10" presetClass="exit" presetSubtype="0" fill="hold" nodeType="withEffect">
                                  <p:stCondLst>
                                    <p:cond delay="0"/>
                                  </p:stCondLst>
                                  <p:childTnLst>
                                    <p:animEffect transition="out" filter="fade">
                                      <p:cBhvr>
                                        <p:cTn id="94" dur="500"/>
                                        <p:tgtEl>
                                          <p:spTgt spid="175"/>
                                        </p:tgtEl>
                                      </p:cBhvr>
                                    </p:animEffect>
                                    <p:set>
                                      <p:cBhvr>
                                        <p:cTn id="95" dur="1" fill="hold">
                                          <p:stCondLst>
                                            <p:cond delay="499"/>
                                          </p:stCondLst>
                                        </p:cTn>
                                        <p:tgtEl>
                                          <p:spTgt spid="175"/>
                                        </p:tgtEl>
                                        <p:attrNameLst>
                                          <p:attrName>style.visibility</p:attrName>
                                        </p:attrNameLst>
                                      </p:cBhvr>
                                      <p:to>
                                        <p:strVal val="hidden"/>
                                      </p:to>
                                    </p:set>
                                  </p:childTnLst>
                                </p:cTn>
                              </p:par>
                              <p:par>
                                <p:cTn id="96" presetID="10" presetClass="exit" presetSubtype="0" fill="hold" grpId="1" nodeType="withEffect">
                                  <p:stCondLst>
                                    <p:cond delay="0"/>
                                  </p:stCondLst>
                                  <p:childTnLst>
                                    <p:animEffect transition="out" filter="fade">
                                      <p:cBhvr>
                                        <p:cTn id="97" dur="500"/>
                                        <p:tgtEl>
                                          <p:spTgt spid="96"/>
                                        </p:tgtEl>
                                      </p:cBhvr>
                                    </p:animEffect>
                                    <p:set>
                                      <p:cBhvr>
                                        <p:cTn id="98" dur="1" fill="hold">
                                          <p:stCondLst>
                                            <p:cond delay="499"/>
                                          </p:stCondLst>
                                        </p:cTn>
                                        <p:tgtEl>
                                          <p:spTgt spid="96"/>
                                        </p:tgtEl>
                                        <p:attrNameLst>
                                          <p:attrName>style.visibility</p:attrName>
                                        </p:attrNameLst>
                                      </p:cBhvr>
                                      <p:to>
                                        <p:strVal val="hidden"/>
                                      </p:to>
                                    </p:set>
                                  </p:childTnLst>
                                </p:cTn>
                              </p:par>
                            </p:childTnLst>
                          </p:cTn>
                        </p:par>
                      </p:childTnLst>
                    </p:cTn>
                  </p:par>
                  <p:par>
                    <p:cTn id="99" fill="hold">
                      <p:stCondLst>
                        <p:cond delay="indefinite"/>
                      </p:stCondLst>
                      <p:childTnLst>
                        <p:par>
                          <p:cTn id="100" fill="hold">
                            <p:stCondLst>
                              <p:cond delay="0"/>
                            </p:stCondLst>
                            <p:childTnLst>
                              <p:par>
                                <p:cTn id="101" presetID="22" presetClass="entr" presetSubtype="2" fill="hold" nodeType="clickEffect">
                                  <p:stCondLst>
                                    <p:cond delay="0"/>
                                  </p:stCondLst>
                                  <p:childTnLst>
                                    <p:set>
                                      <p:cBhvr>
                                        <p:cTn id="102" dur="1" fill="hold">
                                          <p:stCondLst>
                                            <p:cond delay="0"/>
                                          </p:stCondLst>
                                        </p:cTn>
                                        <p:tgtEl>
                                          <p:spTgt spid="224"/>
                                        </p:tgtEl>
                                        <p:attrNameLst>
                                          <p:attrName>style.visibility</p:attrName>
                                        </p:attrNameLst>
                                      </p:cBhvr>
                                      <p:to>
                                        <p:strVal val="visible"/>
                                      </p:to>
                                    </p:set>
                                    <p:animEffect transition="in" filter="wipe(right)">
                                      <p:cBhvr>
                                        <p:cTn id="103" dur="1000"/>
                                        <p:tgtEl>
                                          <p:spTgt spid="224"/>
                                        </p:tgtEl>
                                      </p:cBhvr>
                                    </p:animEffect>
                                  </p:childTnLst>
                                </p:cTn>
                              </p:par>
                              <p:par>
                                <p:cTn id="104" presetID="22" presetClass="entr" presetSubtype="8" fill="hold" grpId="0" nodeType="withEffect">
                                  <p:stCondLst>
                                    <p:cond delay="0"/>
                                  </p:stCondLst>
                                  <p:childTnLst>
                                    <p:set>
                                      <p:cBhvr>
                                        <p:cTn id="105" dur="1" fill="hold">
                                          <p:stCondLst>
                                            <p:cond delay="0"/>
                                          </p:stCondLst>
                                        </p:cTn>
                                        <p:tgtEl>
                                          <p:spTgt spid="184"/>
                                        </p:tgtEl>
                                        <p:attrNameLst>
                                          <p:attrName>style.visibility</p:attrName>
                                        </p:attrNameLst>
                                      </p:cBhvr>
                                      <p:to>
                                        <p:strVal val="visible"/>
                                      </p:to>
                                    </p:set>
                                    <p:animEffect transition="in" filter="wipe(left)">
                                      <p:cBhvr>
                                        <p:cTn id="106" dur="1000"/>
                                        <p:tgtEl>
                                          <p:spTgt spid="184"/>
                                        </p:tgtEl>
                                      </p:cBhvr>
                                    </p:animEffect>
                                  </p:childTnLst>
                                </p:cTn>
                              </p:par>
                            </p:childTnLst>
                          </p:cTn>
                        </p:par>
                        <p:par>
                          <p:cTn id="107" fill="hold">
                            <p:stCondLst>
                              <p:cond delay="1000"/>
                            </p:stCondLst>
                            <p:childTnLst>
                              <p:par>
                                <p:cTn id="108" presetID="10" presetClass="entr" presetSubtype="0" fill="hold" grpId="0" nodeType="afterEffect">
                                  <p:stCondLst>
                                    <p:cond delay="0"/>
                                  </p:stCondLst>
                                  <p:childTnLst>
                                    <p:set>
                                      <p:cBhvr>
                                        <p:cTn id="109" dur="1" fill="hold">
                                          <p:stCondLst>
                                            <p:cond delay="0"/>
                                          </p:stCondLst>
                                        </p:cTn>
                                        <p:tgtEl>
                                          <p:spTgt spid="128"/>
                                        </p:tgtEl>
                                        <p:attrNameLst>
                                          <p:attrName>style.visibility</p:attrName>
                                        </p:attrNameLst>
                                      </p:cBhvr>
                                      <p:to>
                                        <p:strVal val="visible"/>
                                      </p:to>
                                    </p:set>
                                    <p:animEffect transition="in" filter="fade">
                                      <p:cBhvr>
                                        <p:cTn id="110" dur="500"/>
                                        <p:tgtEl>
                                          <p:spTgt spid="128"/>
                                        </p:tgtEl>
                                      </p:cBhvr>
                                    </p:animEffect>
                                  </p:childTnLst>
                                </p:cTn>
                              </p:par>
                              <p:par>
                                <p:cTn id="111" presetID="10" presetClass="entr" presetSubtype="0" fill="hold" grpId="0" nodeType="withEffect">
                                  <p:stCondLst>
                                    <p:cond delay="0"/>
                                  </p:stCondLst>
                                  <p:childTnLst>
                                    <p:set>
                                      <p:cBhvr>
                                        <p:cTn id="112" dur="1" fill="hold">
                                          <p:stCondLst>
                                            <p:cond delay="0"/>
                                          </p:stCondLst>
                                        </p:cTn>
                                        <p:tgtEl>
                                          <p:spTgt spid="126"/>
                                        </p:tgtEl>
                                        <p:attrNameLst>
                                          <p:attrName>style.visibility</p:attrName>
                                        </p:attrNameLst>
                                      </p:cBhvr>
                                      <p:to>
                                        <p:strVal val="visible"/>
                                      </p:to>
                                    </p:set>
                                    <p:animEffect transition="in" filter="fade">
                                      <p:cBhvr>
                                        <p:cTn id="113" dur="500"/>
                                        <p:tgtEl>
                                          <p:spTgt spid="126"/>
                                        </p:tgtEl>
                                      </p:cBhvr>
                                    </p:animEffect>
                                  </p:childTnLst>
                                </p:cTn>
                              </p:par>
                              <p:par>
                                <p:cTn id="114" presetID="10" presetClass="entr" presetSubtype="0" fill="hold" grpId="0" nodeType="withEffect">
                                  <p:stCondLst>
                                    <p:cond delay="0"/>
                                  </p:stCondLst>
                                  <p:childTnLst>
                                    <p:set>
                                      <p:cBhvr>
                                        <p:cTn id="115" dur="1" fill="hold">
                                          <p:stCondLst>
                                            <p:cond delay="0"/>
                                          </p:stCondLst>
                                        </p:cTn>
                                        <p:tgtEl>
                                          <p:spTgt spid="185"/>
                                        </p:tgtEl>
                                        <p:attrNameLst>
                                          <p:attrName>style.visibility</p:attrName>
                                        </p:attrNameLst>
                                      </p:cBhvr>
                                      <p:to>
                                        <p:strVal val="visible"/>
                                      </p:to>
                                    </p:set>
                                    <p:animEffect transition="in" filter="fade">
                                      <p:cBhvr>
                                        <p:cTn id="116" dur="500"/>
                                        <p:tgtEl>
                                          <p:spTgt spid="185"/>
                                        </p:tgtEl>
                                      </p:cBhvr>
                                    </p:animEffect>
                                  </p:childTnLst>
                                </p:cTn>
                              </p:par>
                            </p:childTnLst>
                          </p:cTn>
                        </p:par>
                        <p:par>
                          <p:cTn id="117" fill="hold">
                            <p:stCondLst>
                              <p:cond delay="1500"/>
                            </p:stCondLst>
                            <p:childTnLst>
                              <p:par>
                                <p:cTn id="118" presetID="10" presetClass="entr" presetSubtype="0" fill="hold" nodeType="afterEffect">
                                  <p:stCondLst>
                                    <p:cond delay="0"/>
                                  </p:stCondLst>
                                  <p:childTnLst>
                                    <p:set>
                                      <p:cBhvr>
                                        <p:cTn id="119" dur="1" fill="hold">
                                          <p:stCondLst>
                                            <p:cond delay="0"/>
                                          </p:stCondLst>
                                        </p:cTn>
                                        <p:tgtEl>
                                          <p:spTgt spid="187"/>
                                        </p:tgtEl>
                                        <p:attrNameLst>
                                          <p:attrName>style.visibility</p:attrName>
                                        </p:attrNameLst>
                                      </p:cBhvr>
                                      <p:to>
                                        <p:strVal val="visible"/>
                                      </p:to>
                                    </p:set>
                                    <p:animEffect transition="in" filter="fade">
                                      <p:cBhvr>
                                        <p:cTn id="120" dur="500"/>
                                        <p:tgtEl>
                                          <p:spTgt spid="187"/>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ntr" presetSubtype="0" fill="hold" grpId="0" nodeType="clickEffect">
                                  <p:stCondLst>
                                    <p:cond delay="0"/>
                                  </p:stCondLst>
                                  <p:childTnLst>
                                    <p:set>
                                      <p:cBhvr>
                                        <p:cTn id="124" dur="1" fill="hold">
                                          <p:stCondLst>
                                            <p:cond delay="0"/>
                                          </p:stCondLst>
                                        </p:cTn>
                                        <p:tgtEl>
                                          <p:spTgt spid="186"/>
                                        </p:tgtEl>
                                        <p:attrNameLst>
                                          <p:attrName>style.visibility</p:attrName>
                                        </p:attrNameLst>
                                      </p:cBhvr>
                                      <p:to>
                                        <p:strVal val="visible"/>
                                      </p:to>
                                    </p:set>
                                    <p:animEffect transition="in" filter="fade">
                                      <p:cBhvr>
                                        <p:cTn id="125" dur="500"/>
                                        <p:tgtEl>
                                          <p:spTgt spid="186"/>
                                        </p:tgtEl>
                                      </p:cBhvr>
                                    </p:animEffect>
                                  </p:childTnLst>
                                </p:cTn>
                              </p:par>
                            </p:childTnLst>
                          </p:cTn>
                        </p:par>
                      </p:childTnLst>
                    </p:cTn>
                  </p:par>
                  <p:par>
                    <p:cTn id="126" fill="hold">
                      <p:stCondLst>
                        <p:cond delay="indefinite"/>
                      </p:stCondLst>
                      <p:childTnLst>
                        <p:par>
                          <p:cTn id="127" fill="hold">
                            <p:stCondLst>
                              <p:cond delay="0"/>
                            </p:stCondLst>
                            <p:childTnLst>
                              <p:par>
                                <p:cTn id="128" presetID="22" presetClass="entr" presetSubtype="2" fill="hold" grpId="0" nodeType="clickEffect">
                                  <p:stCondLst>
                                    <p:cond delay="0"/>
                                  </p:stCondLst>
                                  <p:childTnLst>
                                    <p:set>
                                      <p:cBhvr>
                                        <p:cTn id="129" dur="1" fill="hold">
                                          <p:stCondLst>
                                            <p:cond delay="0"/>
                                          </p:stCondLst>
                                        </p:cTn>
                                        <p:tgtEl>
                                          <p:spTgt spid="196"/>
                                        </p:tgtEl>
                                        <p:attrNameLst>
                                          <p:attrName>style.visibility</p:attrName>
                                        </p:attrNameLst>
                                      </p:cBhvr>
                                      <p:to>
                                        <p:strVal val="visible"/>
                                      </p:to>
                                    </p:set>
                                    <p:animEffect transition="in" filter="wipe(right)">
                                      <p:cBhvr>
                                        <p:cTn id="130" dur="1000"/>
                                        <p:tgtEl>
                                          <p:spTgt spid="196"/>
                                        </p:tgtEl>
                                      </p:cBhvr>
                                    </p:animEffect>
                                  </p:childTnLst>
                                </p:cTn>
                              </p:par>
                            </p:childTnLst>
                          </p:cTn>
                        </p:par>
                        <p:par>
                          <p:cTn id="131" fill="hold">
                            <p:stCondLst>
                              <p:cond delay="1000"/>
                            </p:stCondLst>
                            <p:childTnLst>
                              <p:par>
                                <p:cTn id="132" presetID="10" presetClass="entr" presetSubtype="0" fill="hold" nodeType="afterEffect">
                                  <p:stCondLst>
                                    <p:cond delay="0"/>
                                  </p:stCondLst>
                                  <p:childTnLst>
                                    <p:set>
                                      <p:cBhvr>
                                        <p:cTn id="133" dur="1" fill="hold">
                                          <p:stCondLst>
                                            <p:cond delay="0"/>
                                          </p:stCondLst>
                                        </p:cTn>
                                        <p:tgtEl>
                                          <p:spTgt spid="278"/>
                                        </p:tgtEl>
                                        <p:attrNameLst>
                                          <p:attrName>style.visibility</p:attrName>
                                        </p:attrNameLst>
                                      </p:cBhvr>
                                      <p:to>
                                        <p:strVal val="visible"/>
                                      </p:to>
                                    </p:set>
                                    <p:animEffect transition="in" filter="fade">
                                      <p:cBhvr>
                                        <p:cTn id="134" dur="500"/>
                                        <p:tgtEl>
                                          <p:spTgt spid="278"/>
                                        </p:tgtEl>
                                      </p:cBhvr>
                                    </p:animEffect>
                                  </p:childTnLst>
                                </p:cTn>
                              </p:par>
                              <p:par>
                                <p:cTn id="135" presetID="10" presetClass="exit" presetSubtype="0" fill="hold" grpId="1" nodeType="withEffect">
                                  <p:stCondLst>
                                    <p:cond delay="0"/>
                                  </p:stCondLst>
                                  <p:childTnLst>
                                    <p:animEffect transition="out" filter="fade">
                                      <p:cBhvr>
                                        <p:cTn id="136" dur="500"/>
                                        <p:tgtEl>
                                          <p:spTgt spid="186"/>
                                        </p:tgtEl>
                                      </p:cBhvr>
                                    </p:animEffect>
                                    <p:set>
                                      <p:cBhvr>
                                        <p:cTn id="137" dur="1" fill="hold">
                                          <p:stCondLst>
                                            <p:cond delay="499"/>
                                          </p:stCondLst>
                                        </p:cTn>
                                        <p:tgtEl>
                                          <p:spTgt spid="186"/>
                                        </p:tgtEl>
                                        <p:attrNameLst>
                                          <p:attrName>style.visibility</p:attrName>
                                        </p:attrNameLst>
                                      </p:cBhvr>
                                      <p:to>
                                        <p:strVal val="hidden"/>
                                      </p:to>
                                    </p:set>
                                  </p:childTnLst>
                                </p:cTn>
                              </p:par>
                              <p:par>
                                <p:cTn id="138" presetID="10" presetClass="exit" presetSubtype="0" fill="hold" grpId="1" nodeType="withEffect">
                                  <p:stCondLst>
                                    <p:cond delay="0"/>
                                  </p:stCondLst>
                                  <p:childTnLst>
                                    <p:animEffect transition="out" filter="fade">
                                      <p:cBhvr>
                                        <p:cTn id="139" dur="500"/>
                                        <p:tgtEl>
                                          <p:spTgt spid="97"/>
                                        </p:tgtEl>
                                      </p:cBhvr>
                                    </p:animEffect>
                                    <p:set>
                                      <p:cBhvr>
                                        <p:cTn id="140" dur="1" fill="hold">
                                          <p:stCondLst>
                                            <p:cond delay="499"/>
                                          </p:stCondLst>
                                        </p:cTn>
                                        <p:tgtEl>
                                          <p:spTgt spid="97"/>
                                        </p:tgtEl>
                                        <p:attrNameLst>
                                          <p:attrName>style.visibility</p:attrName>
                                        </p:attrNameLst>
                                      </p:cBhvr>
                                      <p:to>
                                        <p:strVal val="hidden"/>
                                      </p:to>
                                    </p:set>
                                  </p:childTnLst>
                                </p:cTn>
                              </p:par>
                              <p:par>
                                <p:cTn id="141" presetID="10" presetClass="exit" presetSubtype="0" fill="hold" nodeType="withEffect">
                                  <p:stCondLst>
                                    <p:cond delay="0"/>
                                  </p:stCondLst>
                                  <p:childTnLst>
                                    <p:animEffect transition="out" filter="fade">
                                      <p:cBhvr>
                                        <p:cTn id="142" dur="500"/>
                                        <p:tgtEl>
                                          <p:spTgt spid="197"/>
                                        </p:tgtEl>
                                      </p:cBhvr>
                                    </p:animEffect>
                                    <p:set>
                                      <p:cBhvr>
                                        <p:cTn id="143" dur="1" fill="hold">
                                          <p:stCondLst>
                                            <p:cond delay="499"/>
                                          </p:stCondLst>
                                        </p:cTn>
                                        <p:tgtEl>
                                          <p:spTgt spid="197"/>
                                        </p:tgtEl>
                                        <p:attrNameLst>
                                          <p:attrName>style.visibility</p:attrName>
                                        </p:attrNameLst>
                                      </p:cBhvr>
                                      <p:to>
                                        <p:strVal val="hidden"/>
                                      </p:to>
                                    </p:set>
                                  </p:childTnLst>
                                </p:cTn>
                              </p:par>
                            </p:childTnLst>
                          </p:cTn>
                        </p:par>
                        <p:par>
                          <p:cTn id="144" fill="hold">
                            <p:stCondLst>
                              <p:cond delay="1500"/>
                            </p:stCondLst>
                            <p:childTnLst>
                              <p:par>
                                <p:cTn id="145" presetID="10" presetClass="exit" presetSubtype="0" fill="hold" grpId="1" nodeType="afterEffect">
                                  <p:stCondLst>
                                    <p:cond delay="0"/>
                                  </p:stCondLst>
                                  <p:childTnLst>
                                    <p:animEffect transition="out" filter="fade">
                                      <p:cBhvr>
                                        <p:cTn id="146" dur="500"/>
                                        <p:tgtEl>
                                          <p:spTgt spid="196"/>
                                        </p:tgtEl>
                                      </p:cBhvr>
                                    </p:animEffect>
                                    <p:set>
                                      <p:cBhvr>
                                        <p:cTn id="147" dur="1" fill="hold">
                                          <p:stCondLst>
                                            <p:cond delay="499"/>
                                          </p:stCondLst>
                                        </p:cTn>
                                        <p:tgtEl>
                                          <p:spTgt spid="196"/>
                                        </p:tgtEl>
                                        <p:attrNameLst>
                                          <p:attrName>style.visibility</p:attrName>
                                        </p:attrNameLst>
                                      </p:cBhvr>
                                      <p:to>
                                        <p:strVal val="hidden"/>
                                      </p:to>
                                    </p:set>
                                  </p:childTnLst>
                                </p:cTn>
                              </p:par>
                              <p:par>
                                <p:cTn id="148" presetID="10" presetClass="exit" presetSubtype="0" fill="hold" nodeType="withEffect">
                                  <p:stCondLst>
                                    <p:cond delay="0"/>
                                  </p:stCondLst>
                                  <p:childTnLst>
                                    <p:animEffect transition="out" filter="fade">
                                      <p:cBhvr>
                                        <p:cTn id="149" dur="500"/>
                                        <p:tgtEl>
                                          <p:spTgt spid="224"/>
                                        </p:tgtEl>
                                      </p:cBhvr>
                                    </p:animEffect>
                                    <p:set>
                                      <p:cBhvr>
                                        <p:cTn id="150" dur="1" fill="hold">
                                          <p:stCondLst>
                                            <p:cond delay="499"/>
                                          </p:stCondLst>
                                        </p:cTn>
                                        <p:tgtEl>
                                          <p:spTgt spid="224"/>
                                        </p:tgtEl>
                                        <p:attrNameLst>
                                          <p:attrName>style.visibility</p:attrName>
                                        </p:attrNameLst>
                                      </p:cBhvr>
                                      <p:to>
                                        <p:strVal val="hidden"/>
                                      </p:to>
                                    </p:set>
                                  </p:childTnLst>
                                </p:cTn>
                              </p:par>
                              <p:par>
                                <p:cTn id="151" presetID="10" presetClass="exit" presetSubtype="0" fill="hold" grpId="1" nodeType="withEffect">
                                  <p:stCondLst>
                                    <p:cond delay="0"/>
                                  </p:stCondLst>
                                  <p:childTnLst>
                                    <p:animEffect transition="out" filter="fade">
                                      <p:cBhvr>
                                        <p:cTn id="152" dur="500"/>
                                        <p:tgtEl>
                                          <p:spTgt spid="184"/>
                                        </p:tgtEl>
                                      </p:cBhvr>
                                    </p:animEffect>
                                    <p:set>
                                      <p:cBhvr>
                                        <p:cTn id="153" dur="1" fill="hold">
                                          <p:stCondLst>
                                            <p:cond delay="499"/>
                                          </p:stCondLst>
                                        </p:cTn>
                                        <p:tgtEl>
                                          <p:spTgt spid="184"/>
                                        </p:tgtEl>
                                        <p:attrNameLst>
                                          <p:attrName>style.visibility</p:attrName>
                                        </p:attrNameLst>
                                      </p:cBhvr>
                                      <p:to>
                                        <p:strVal val="hidden"/>
                                      </p:to>
                                    </p:set>
                                  </p:childTnLst>
                                </p:cTn>
                              </p:par>
                            </p:childTnLst>
                          </p:cTn>
                        </p:par>
                      </p:childTnLst>
                    </p:cTn>
                  </p:par>
                  <p:par>
                    <p:cTn id="154" fill="hold">
                      <p:stCondLst>
                        <p:cond delay="indefinite"/>
                      </p:stCondLst>
                      <p:childTnLst>
                        <p:par>
                          <p:cTn id="155" fill="hold">
                            <p:stCondLst>
                              <p:cond delay="0"/>
                            </p:stCondLst>
                            <p:childTnLst>
                              <p:par>
                                <p:cTn id="156" presetID="10" presetClass="entr" presetSubtype="0" fill="hold" nodeType="clickEffect">
                                  <p:stCondLst>
                                    <p:cond delay="0"/>
                                  </p:stCondLst>
                                  <p:childTnLst>
                                    <p:set>
                                      <p:cBhvr>
                                        <p:cTn id="157" dur="1" fill="hold">
                                          <p:stCondLst>
                                            <p:cond delay="0"/>
                                          </p:stCondLst>
                                        </p:cTn>
                                        <p:tgtEl>
                                          <p:spTgt spid="158"/>
                                        </p:tgtEl>
                                        <p:attrNameLst>
                                          <p:attrName>style.visibility</p:attrName>
                                        </p:attrNameLst>
                                      </p:cBhvr>
                                      <p:to>
                                        <p:strVal val="visible"/>
                                      </p:to>
                                    </p:set>
                                    <p:animEffect transition="in" filter="fade">
                                      <p:cBhvr>
                                        <p:cTn id="158" dur="500"/>
                                        <p:tgtEl>
                                          <p:spTgt spid="158"/>
                                        </p:tgtEl>
                                      </p:cBhvr>
                                    </p:animEffect>
                                  </p:childTnLst>
                                </p:cTn>
                              </p:par>
                            </p:childTnLst>
                          </p:cTn>
                        </p:par>
                      </p:childTnLst>
                    </p:cTn>
                  </p:par>
                  <p:par>
                    <p:cTn id="159" fill="hold">
                      <p:stCondLst>
                        <p:cond delay="indefinite"/>
                      </p:stCondLst>
                      <p:childTnLst>
                        <p:par>
                          <p:cTn id="160" fill="hold">
                            <p:stCondLst>
                              <p:cond delay="0"/>
                            </p:stCondLst>
                            <p:childTnLst>
                              <p:par>
                                <p:cTn id="161" presetID="22" presetClass="entr" presetSubtype="1" fill="hold" grpId="0" nodeType="clickEffect">
                                  <p:stCondLst>
                                    <p:cond delay="0"/>
                                  </p:stCondLst>
                                  <p:childTnLst>
                                    <p:set>
                                      <p:cBhvr>
                                        <p:cTn id="162" dur="1" fill="hold">
                                          <p:stCondLst>
                                            <p:cond delay="0"/>
                                          </p:stCondLst>
                                        </p:cTn>
                                        <p:tgtEl>
                                          <p:spTgt spid="226"/>
                                        </p:tgtEl>
                                        <p:attrNameLst>
                                          <p:attrName>style.visibility</p:attrName>
                                        </p:attrNameLst>
                                      </p:cBhvr>
                                      <p:to>
                                        <p:strVal val="visible"/>
                                      </p:to>
                                    </p:set>
                                    <p:animEffect transition="in" filter="wipe(up)">
                                      <p:cBhvr>
                                        <p:cTn id="163" dur="1000"/>
                                        <p:tgtEl>
                                          <p:spTgt spid="22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animBg="1"/>
      <p:bldP spid="126" grpId="0" animBg="1"/>
      <p:bldP spid="41" grpId="0" animBg="1"/>
      <p:bldP spid="41" grpId="1" animBg="1"/>
      <p:bldP spid="57" grpId="0" animBg="1"/>
      <p:bldP spid="57" grpId="1" animBg="1"/>
      <p:bldP spid="61" grpId="0" animBg="1"/>
      <p:bldP spid="61" grpId="1" animBg="1"/>
      <p:bldP spid="74" grpId="0" animBg="1"/>
      <p:bldP spid="133" grpId="0" animBg="1"/>
      <p:bldP spid="133" grpId="1" animBg="1"/>
      <p:bldP spid="167" grpId="0" animBg="1"/>
      <p:bldP spid="96" grpId="0" animBg="1"/>
      <p:bldP spid="96" grpId="1" animBg="1"/>
      <p:bldP spid="97" grpId="0" animBg="1"/>
      <p:bldP spid="97" grpId="1" animBg="1"/>
      <p:bldP spid="148" grpId="0" animBg="1"/>
      <p:bldP spid="148" grpId="1" animBg="1"/>
      <p:bldP spid="184" grpId="0" animBg="1"/>
      <p:bldP spid="184" grpId="1" animBg="1"/>
      <p:bldP spid="185" grpId="0" animBg="1"/>
      <p:bldP spid="186" grpId="0" animBg="1"/>
      <p:bldP spid="186" grpId="1" animBg="1"/>
      <p:bldP spid="196" grpId="0" animBg="1"/>
      <p:bldP spid="196" grpId="1" animBg="1"/>
      <p:bldP spid="256" grpId="0" animBg="1"/>
      <p:bldP spid="226"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 name="Rectangle 343">
            <a:extLst>
              <a:ext uri="{FF2B5EF4-FFF2-40B4-BE49-F238E27FC236}">
                <a16:creationId xmlns:a16="http://schemas.microsoft.com/office/drawing/2014/main" id="{C6D271B0-C534-452D-8A04-09E83D222A5C}"/>
              </a:ext>
            </a:extLst>
          </p:cNvPr>
          <p:cNvSpPr/>
          <p:nvPr/>
        </p:nvSpPr>
        <p:spPr>
          <a:xfrm>
            <a:off x="429700" y="524785"/>
            <a:ext cx="26550257" cy="17444639"/>
          </a:xfrm>
          <a:prstGeom prst="rect">
            <a:avLst/>
          </a:prstGeom>
          <a:solidFill>
            <a:srgbClr val="E2F0D9">
              <a:alpha val="69804"/>
            </a:srgb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368CCEDE-E837-405F-8798-D187A0D7949D}"/>
              </a:ext>
            </a:extLst>
          </p:cNvPr>
          <p:cNvSpPr/>
          <p:nvPr/>
        </p:nvSpPr>
        <p:spPr>
          <a:xfrm>
            <a:off x="8561337" y="8635522"/>
            <a:ext cx="1738862" cy="1454076"/>
          </a:xfrm>
          <a:custGeom>
            <a:avLst/>
            <a:gdLst>
              <a:gd name="connsiteX0" fmla="*/ 364283 w 3269815"/>
              <a:gd name="connsiteY0" fmla="*/ 42785 h 2734293"/>
              <a:gd name="connsiteX1" fmla="*/ 75526 w 3269815"/>
              <a:gd name="connsiteY1" fmla="*/ 620301 h 2734293"/>
              <a:gd name="connsiteX2" fmla="*/ 27399 w 3269815"/>
              <a:gd name="connsiteY2" fmla="*/ 1406364 h 2734293"/>
              <a:gd name="connsiteX3" fmla="*/ 444494 w 3269815"/>
              <a:gd name="connsiteY3" fmla="*/ 2080133 h 2734293"/>
              <a:gd name="connsiteX4" fmla="*/ 1519315 w 3269815"/>
              <a:gd name="connsiteY4" fmla="*/ 2689733 h 2734293"/>
              <a:gd name="connsiteX5" fmla="*/ 2401631 w 3269815"/>
              <a:gd name="connsiteY5" fmla="*/ 2673690 h 2734293"/>
              <a:gd name="connsiteX6" fmla="*/ 3203736 w 3269815"/>
              <a:gd name="connsiteY6" fmla="*/ 2561396 h 2734293"/>
              <a:gd name="connsiteX7" fmla="*/ 3155610 w 3269815"/>
              <a:gd name="connsiteY7" fmla="*/ 2384933 h 2734293"/>
              <a:gd name="connsiteX8" fmla="*/ 2610178 w 3269815"/>
              <a:gd name="connsiteY8" fmla="*/ 2384933 h 2734293"/>
              <a:gd name="connsiteX9" fmla="*/ 1679736 w 3269815"/>
              <a:gd name="connsiteY9" fmla="*/ 2384933 h 2734293"/>
              <a:gd name="connsiteX10" fmla="*/ 829505 w 3269815"/>
              <a:gd name="connsiteY10" fmla="*/ 1598869 h 2734293"/>
              <a:gd name="connsiteX11" fmla="*/ 685126 w 3269815"/>
              <a:gd name="connsiteY11" fmla="*/ 780722 h 2734293"/>
              <a:gd name="connsiteX12" fmla="*/ 604915 w 3269815"/>
              <a:gd name="connsiteY12" fmla="*/ 203206 h 2734293"/>
              <a:gd name="connsiteX13" fmla="*/ 588873 w 3269815"/>
              <a:gd name="connsiteY13" fmla="*/ 58827 h 2734293"/>
              <a:gd name="connsiteX14" fmla="*/ 364283 w 3269815"/>
              <a:gd name="connsiteY14" fmla="*/ 42785 h 27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69815" h="2734293">
                <a:moveTo>
                  <a:pt x="364283" y="42785"/>
                </a:moveTo>
                <a:cubicBezTo>
                  <a:pt x="278725" y="136364"/>
                  <a:pt x="131673" y="393038"/>
                  <a:pt x="75526" y="620301"/>
                </a:cubicBezTo>
                <a:cubicBezTo>
                  <a:pt x="19379" y="847564"/>
                  <a:pt x="-34096" y="1163059"/>
                  <a:pt x="27399" y="1406364"/>
                </a:cubicBezTo>
                <a:cubicBezTo>
                  <a:pt x="88894" y="1649669"/>
                  <a:pt x="195841" y="1866238"/>
                  <a:pt x="444494" y="2080133"/>
                </a:cubicBezTo>
                <a:cubicBezTo>
                  <a:pt x="693147" y="2294028"/>
                  <a:pt x="1193126" y="2590807"/>
                  <a:pt x="1519315" y="2689733"/>
                </a:cubicBezTo>
                <a:cubicBezTo>
                  <a:pt x="1845504" y="2788659"/>
                  <a:pt x="2120894" y="2695079"/>
                  <a:pt x="2401631" y="2673690"/>
                </a:cubicBezTo>
                <a:cubicBezTo>
                  <a:pt x="2682368" y="2652301"/>
                  <a:pt x="3078073" y="2609522"/>
                  <a:pt x="3203736" y="2561396"/>
                </a:cubicBezTo>
                <a:cubicBezTo>
                  <a:pt x="3329399" y="2513270"/>
                  <a:pt x="3254536" y="2414343"/>
                  <a:pt x="3155610" y="2384933"/>
                </a:cubicBezTo>
                <a:cubicBezTo>
                  <a:pt x="3056684" y="2355523"/>
                  <a:pt x="2610178" y="2384933"/>
                  <a:pt x="2610178" y="2384933"/>
                </a:cubicBezTo>
                <a:cubicBezTo>
                  <a:pt x="2364199" y="2384933"/>
                  <a:pt x="1976515" y="2515944"/>
                  <a:pt x="1679736" y="2384933"/>
                </a:cubicBezTo>
                <a:cubicBezTo>
                  <a:pt x="1382957" y="2253922"/>
                  <a:pt x="995273" y="1866238"/>
                  <a:pt x="829505" y="1598869"/>
                </a:cubicBezTo>
                <a:cubicBezTo>
                  <a:pt x="663737" y="1331500"/>
                  <a:pt x="722558" y="1013332"/>
                  <a:pt x="685126" y="780722"/>
                </a:cubicBezTo>
                <a:cubicBezTo>
                  <a:pt x="647694" y="548112"/>
                  <a:pt x="620957" y="323522"/>
                  <a:pt x="604915" y="203206"/>
                </a:cubicBezTo>
                <a:cubicBezTo>
                  <a:pt x="588873" y="82890"/>
                  <a:pt x="628978" y="82890"/>
                  <a:pt x="588873" y="58827"/>
                </a:cubicBezTo>
                <a:cubicBezTo>
                  <a:pt x="548768" y="34764"/>
                  <a:pt x="449841" y="-50794"/>
                  <a:pt x="364283" y="42785"/>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E2EEEE4D-9E03-4A19-95CB-7AB1AF07D60D}"/>
              </a:ext>
            </a:extLst>
          </p:cNvPr>
          <p:cNvSpPr/>
          <p:nvPr/>
        </p:nvSpPr>
        <p:spPr>
          <a:xfrm>
            <a:off x="2621222" y="8738263"/>
            <a:ext cx="3416693" cy="4864507"/>
          </a:xfrm>
          <a:custGeom>
            <a:avLst/>
            <a:gdLst>
              <a:gd name="connsiteX0" fmla="*/ 2093495 w 6424863"/>
              <a:gd name="connsiteY0" fmla="*/ 1973179 h 8758989"/>
              <a:gd name="connsiteX1" fmla="*/ 1491916 w 6424863"/>
              <a:gd name="connsiteY1" fmla="*/ 3946358 h 8758989"/>
              <a:gd name="connsiteX2" fmla="*/ 601579 w 6424863"/>
              <a:gd name="connsiteY2" fmla="*/ 5630779 h 8758989"/>
              <a:gd name="connsiteX3" fmla="*/ 0 w 6424863"/>
              <a:gd name="connsiteY3" fmla="*/ 7267073 h 8758989"/>
              <a:gd name="connsiteX4" fmla="*/ 625642 w 6424863"/>
              <a:gd name="connsiteY4" fmla="*/ 7628021 h 8758989"/>
              <a:gd name="connsiteX5" fmla="*/ 1443789 w 6424863"/>
              <a:gd name="connsiteY5" fmla="*/ 7652084 h 8758989"/>
              <a:gd name="connsiteX6" fmla="*/ 1804737 w 6424863"/>
              <a:gd name="connsiteY6" fmla="*/ 8229600 h 8758989"/>
              <a:gd name="connsiteX7" fmla="*/ 2454442 w 6424863"/>
              <a:gd name="connsiteY7" fmla="*/ 8758989 h 8758989"/>
              <a:gd name="connsiteX8" fmla="*/ 2839452 w 6424863"/>
              <a:gd name="connsiteY8" fmla="*/ 8325852 h 8758989"/>
              <a:gd name="connsiteX9" fmla="*/ 2839452 w 6424863"/>
              <a:gd name="connsiteY9" fmla="*/ 7892716 h 8758989"/>
              <a:gd name="connsiteX10" fmla="*/ 3176337 w 6424863"/>
              <a:gd name="connsiteY10" fmla="*/ 6569242 h 8758989"/>
              <a:gd name="connsiteX11" fmla="*/ 3850105 w 6424863"/>
              <a:gd name="connsiteY11" fmla="*/ 5486400 h 8758989"/>
              <a:gd name="connsiteX12" fmla="*/ 3850105 w 6424863"/>
              <a:gd name="connsiteY12" fmla="*/ 4908884 h 8758989"/>
              <a:gd name="connsiteX13" fmla="*/ 3128210 w 6424863"/>
              <a:gd name="connsiteY13" fmla="*/ 4427621 h 8758989"/>
              <a:gd name="connsiteX14" fmla="*/ 2646947 w 6424863"/>
              <a:gd name="connsiteY14" fmla="*/ 5077326 h 8758989"/>
              <a:gd name="connsiteX15" fmla="*/ 2141621 w 6424863"/>
              <a:gd name="connsiteY15" fmla="*/ 6280484 h 8758989"/>
              <a:gd name="connsiteX16" fmla="*/ 2117558 w 6424863"/>
              <a:gd name="connsiteY16" fmla="*/ 6521116 h 8758989"/>
              <a:gd name="connsiteX17" fmla="*/ 1780673 w 6424863"/>
              <a:gd name="connsiteY17" fmla="*/ 7074568 h 8758989"/>
              <a:gd name="connsiteX18" fmla="*/ 1179095 w 6424863"/>
              <a:gd name="connsiteY18" fmla="*/ 6833937 h 8758989"/>
              <a:gd name="connsiteX19" fmla="*/ 2141621 w 6424863"/>
              <a:gd name="connsiteY19" fmla="*/ 4788568 h 8758989"/>
              <a:gd name="connsiteX20" fmla="*/ 3296652 w 6424863"/>
              <a:gd name="connsiteY20" fmla="*/ 3056021 h 8758989"/>
              <a:gd name="connsiteX21" fmla="*/ 4547937 w 6424863"/>
              <a:gd name="connsiteY21" fmla="*/ 2021305 h 8758989"/>
              <a:gd name="connsiteX22" fmla="*/ 6424863 w 6424863"/>
              <a:gd name="connsiteY22" fmla="*/ 842210 h 8758989"/>
              <a:gd name="connsiteX23" fmla="*/ 6208295 w 6424863"/>
              <a:gd name="connsiteY23" fmla="*/ 0 h 8758989"/>
              <a:gd name="connsiteX24" fmla="*/ 5197642 w 6424863"/>
              <a:gd name="connsiteY24" fmla="*/ 0 h 8758989"/>
              <a:gd name="connsiteX25" fmla="*/ 4884821 w 6424863"/>
              <a:gd name="connsiteY25" fmla="*/ 192505 h 8758989"/>
              <a:gd name="connsiteX26" fmla="*/ 3777916 w 6424863"/>
              <a:gd name="connsiteY26" fmla="*/ 770021 h 8758989"/>
              <a:gd name="connsiteX27" fmla="*/ 2815389 w 6424863"/>
              <a:gd name="connsiteY27" fmla="*/ 1515979 h 8758989"/>
              <a:gd name="connsiteX28" fmla="*/ 2093495 w 6424863"/>
              <a:gd name="connsiteY28" fmla="*/ 1973179 h 8758989"/>
              <a:gd name="connsiteX0" fmla="*/ 2093495 w 6424863"/>
              <a:gd name="connsiteY0" fmla="*/ 1973179 h 8758989"/>
              <a:gd name="connsiteX1" fmla="*/ 1491916 w 6424863"/>
              <a:gd name="connsiteY1" fmla="*/ 3946358 h 8758989"/>
              <a:gd name="connsiteX2" fmla="*/ 601579 w 6424863"/>
              <a:gd name="connsiteY2" fmla="*/ 5630779 h 8758989"/>
              <a:gd name="connsiteX3" fmla="*/ 0 w 6424863"/>
              <a:gd name="connsiteY3" fmla="*/ 7267073 h 8758989"/>
              <a:gd name="connsiteX4" fmla="*/ 625642 w 6424863"/>
              <a:gd name="connsiteY4" fmla="*/ 7628021 h 8758989"/>
              <a:gd name="connsiteX5" fmla="*/ 1443789 w 6424863"/>
              <a:gd name="connsiteY5" fmla="*/ 7652084 h 8758989"/>
              <a:gd name="connsiteX6" fmla="*/ 1625833 w 6424863"/>
              <a:gd name="connsiteY6" fmla="*/ 8547652 h 8758989"/>
              <a:gd name="connsiteX7" fmla="*/ 2454442 w 6424863"/>
              <a:gd name="connsiteY7" fmla="*/ 8758989 h 8758989"/>
              <a:gd name="connsiteX8" fmla="*/ 2839452 w 6424863"/>
              <a:gd name="connsiteY8" fmla="*/ 8325852 h 8758989"/>
              <a:gd name="connsiteX9" fmla="*/ 2839452 w 6424863"/>
              <a:gd name="connsiteY9" fmla="*/ 7892716 h 8758989"/>
              <a:gd name="connsiteX10" fmla="*/ 3176337 w 6424863"/>
              <a:gd name="connsiteY10" fmla="*/ 6569242 h 8758989"/>
              <a:gd name="connsiteX11" fmla="*/ 3850105 w 6424863"/>
              <a:gd name="connsiteY11" fmla="*/ 5486400 h 8758989"/>
              <a:gd name="connsiteX12" fmla="*/ 3850105 w 6424863"/>
              <a:gd name="connsiteY12" fmla="*/ 4908884 h 8758989"/>
              <a:gd name="connsiteX13" fmla="*/ 3128210 w 6424863"/>
              <a:gd name="connsiteY13" fmla="*/ 4427621 h 8758989"/>
              <a:gd name="connsiteX14" fmla="*/ 2646947 w 6424863"/>
              <a:gd name="connsiteY14" fmla="*/ 5077326 h 8758989"/>
              <a:gd name="connsiteX15" fmla="*/ 2141621 w 6424863"/>
              <a:gd name="connsiteY15" fmla="*/ 6280484 h 8758989"/>
              <a:gd name="connsiteX16" fmla="*/ 2117558 w 6424863"/>
              <a:gd name="connsiteY16" fmla="*/ 6521116 h 8758989"/>
              <a:gd name="connsiteX17" fmla="*/ 1780673 w 6424863"/>
              <a:gd name="connsiteY17" fmla="*/ 7074568 h 8758989"/>
              <a:gd name="connsiteX18" fmla="*/ 1179095 w 6424863"/>
              <a:gd name="connsiteY18" fmla="*/ 6833937 h 8758989"/>
              <a:gd name="connsiteX19" fmla="*/ 2141621 w 6424863"/>
              <a:gd name="connsiteY19" fmla="*/ 4788568 h 8758989"/>
              <a:gd name="connsiteX20" fmla="*/ 3296652 w 6424863"/>
              <a:gd name="connsiteY20" fmla="*/ 3056021 h 8758989"/>
              <a:gd name="connsiteX21" fmla="*/ 4547937 w 6424863"/>
              <a:gd name="connsiteY21" fmla="*/ 2021305 h 8758989"/>
              <a:gd name="connsiteX22" fmla="*/ 6424863 w 6424863"/>
              <a:gd name="connsiteY22" fmla="*/ 842210 h 8758989"/>
              <a:gd name="connsiteX23" fmla="*/ 6208295 w 6424863"/>
              <a:gd name="connsiteY23" fmla="*/ 0 h 8758989"/>
              <a:gd name="connsiteX24" fmla="*/ 5197642 w 6424863"/>
              <a:gd name="connsiteY24" fmla="*/ 0 h 8758989"/>
              <a:gd name="connsiteX25" fmla="*/ 4884821 w 6424863"/>
              <a:gd name="connsiteY25" fmla="*/ 192505 h 8758989"/>
              <a:gd name="connsiteX26" fmla="*/ 3777916 w 6424863"/>
              <a:gd name="connsiteY26" fmla="*/ 770021 h 8758989"/>
              <a:gd name="connsiteX27" fmla="*/ 2815389 w 6424863"/>
              <a:gd name="connsiteY27" fmla="*/ 1515979 h 8758989"/>
              <a:gd name="connsiteX28" fmla="*/ 2093495 w 6424863"/>
              <a:gd name="connsiteY28" fmla="*/ 1973179 h 8758989"/>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839452 w 6424863"/>
              <a:gd name="connsiteY8" fmla="*/ 8325852 h 9057163"/>
              <a:gd name="connsiteX9" fmla="*/ 2839452 w 6424863"/>
              <a:gd name="connsiteY9" fmla="*/ 7892716 h 9057163"/>
              <a:gd name="connsiteX10" fmla="*/ 3176337 w 6424863"/>
              <a:gd name="connsiteY10" fmla="*/ 6569242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839452 w 6424863"/>
              <a:gd name="connsiteY9" fmla="*/ 7892716 h 9057163"/>
              <a:gd name="connsiteX10" fmla="*/ 3176337 w 6424863"/>
              <a:gd name="connsiteY10" fmla="*/ 6569242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839452 w 6424863"/>
              <a:gd name="connsiteY9" fmla="*/ 7892716 h 9057163"/>
              <a:gd name="connsiteX10" fmla="*/ 3027250 w 6424863"/>
              <a:gd name="connsiteY10" fmla="*/ 6549363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72647 w 6424863"/>
              <a:gd name="connsiteY1" fmla="*/ 3787331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32890 w 6424863"/>
              <a:gd name="connsiteY1" fmla="*/ 3737636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32890 w 6424863"/>
              <a:gd name="connsiteY1" fmla="*/ 3737636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44118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2063398 h 9147382"/>
              <a:gd name="connsiteX1" fmla="*/ 1332890 w 6424863"/>
              <a:gd name="connsiteY1" fmla="*/ 3827855 h 9147382"/>
              <a:gd name="connsiteX2" fmla="*/ 601579 w 6424863"/>
              <a:gd name="connsiteY2" fmla="*/ 5720998 h 9147382"/>
              <a:gd name="connsiteX3" fmla="*/ 0 w 6424863"/>
              <a:gd name="connsiteY3" fmla="*/ 7357292 h 9147382"/>
              <a:gd name="connsiteX4" fmla="*/ 625642 w 6424863"/>
              <a:gd name="connsiteY4" fmla="*/ 7718240 h 9147382"/>
              <a:gd name="connsiteX5" fmla="*/ 1443789 w 6424863"/>
              <a:gd name="connsiteY5" fmla="*/ 7742303 h 9147382"/>
              <a:gd name="connsiteX6" fmla="*/ 1625833 w 6424863"/>
              <a:gd name="connsiteY6" fmla="*/ 8637871 h 9147382"/>
              <a:gd name="connsiteX7" fmla="*/ 2205964 w 6424863"/>
              <a:gd name="connsiteY7" fmla="*/ 9147382 h 9147382"/>
              <a:gd name="connsiteX8" fmla="*/ 2928904 w 6424863"/>
              <a:gd name="connsiteY8" fmla="*/ 8833514 h 9147382"/>
              <a:gd name="connsiteX9" fmla="*/ 2710243 w 6424863"/>
              <a:gd name="connsiteY9" fmla="*/ 7754335 h 9147382"/>
              <a:gd name="connsiteX10" fmla="*/ 3027250 w 6424863"/>
              <a:gd name="connsiteY10" fmla="*/ 6639582 h 9147382"/>
              <a:gd name="connsiteX11" fmla="*/ 3740774 w 6424863"/>
              <a:gd name="connsiteY11" fmla="*/ 5377836 h 9147382"/>
              <a:gd name="connsiteX12" fmla="*/ 3850105 w 6424863"/>
              <a:gd name="connsiteY12" fmla="*/ 4999103 h 9147382"/>
              <a:gd name="connsiteX13" fmla="*/ 3128210 w 6424863"/>
              <a:gd name="connsiteY13" fmla="*/ 4517840 h 9147382"/>
              <a:gd name="connsiteX14" fmla="*/ 2587312 w 6424863"/>
              <a:gd name="connsiteY14" fmla="*/ 5088032 h 9147382"/>
              <a:gd name="connsiteX15" fmla="*/ 2131682 w 6424863"/>
              <a:gd name="connsiteY15" fmla="*/ 5953259 h 9147382"/>
              <a:gd name="connsiteX16" fmla="*/ 1948592 w 6424863"/>
              <a:gd name="connsiteY16" fmla="*/ 6670970 h 9147382"/>
              <a:gd name="connsiteX17" fmla="*/ 1780673 w 6424863"/>
              <a:gd name="connsiteY17" fmla="*/ 7164787 h 9147382"/>
              <a:gd name="connsiteX18" fmla="*/ 1179095 w 6424863"/>
              <a:gd name="connsiteY18" fmla="*/ 6924156 h 9147382"/>
              <a:gd name="connsiteX19" fmla="*/ 2141621 w 6424863"/>
              <a:gd name="connsiteY19" fmla="*/ 4878787 h 9147382"/>
              <a:gd name="connsiteX20" fmla="*/ 3296652 w 6424863"/>
              <a:gd name="connsiteY20" fmla="*/ 3146240 h 9147382"/>
              <a:gd name="connsiteX21" fmla="*/ 4547937 w 6424863"/>
              <a:gd name="connsiteY21" fmla="*/ 2111524 h 9147382"/>
              <a:gd name="connsiteX22" fmla="*/ 6424863 w 6424863"/>
              <a:gd name="connsiteY22" fmla="*/ 932429 h 9147382"/>
              <a:gd name="connsiteX23" fmla="*/ 6244118 w 6424863"/>
              <a:gd name="connsiteY23" fmla="*/ 90219 h 9147382"/>
              <a:gd name="connsiteX24" fmla="*/ 5197642 w 6424863"/>
              <a:gd name="connsiteY24" fmla="*/ 90219 h 9147382"/>
              <a:gd name="connsiteX25" fmla="*/ 4884821 w 6424863"/>
              <a:gd name="connsiteY25" fmla="*/ 282724 h 9147382"/>
              <a:gd name="connsiteX26" fmla="*/ 3777916 w 6424863"/>
              <a:gd name="connsiteY26" fmla="*/ 860240 h 9147382"/>
              <a:gd name="connsiteX27" fmla="*/ 2815389 w 6424863"/>
              <a:gd name="connsiteY27" fmla="*/ 1606198 h 9147382"/>
              <a:gd name="connsiteX28" fmla="*/ 2093495 w 6424863"/>
              <a:gd name="connsiteY28" fmla="*/ 2063398 h 9147382"/>
              <a:gd name="connsiteX0" fmla="*/ 2093495 w 6424863"/>
              <a:gd name="connsiteY0" fmla="*/ 2063398 h 9147382"/>
              <a:gd name="connsiteX1" fmla="*/ 1332890 w 6424863"/>
              <a:gd name="connsiteY1" fmla="*/ 3827855 h 9147382"/>
              <a:gd name="connsiteX2" fmla="*/ 601579 w 6424863"/>
              <a:gd name="connsiteY2" fmla="*/ 5720998 h 9147382"/>
              <a:gd name="connsiteX3" fmla="*/ 0 w 6424863"/>
              <a:gd name="connsiteY3" fmla="*/ 7357292 h 9147382"/>
              <a:gd name="connsiteX4" fmla="*/ 625642 w 6424863"/>
              <a:gd name="connsiteY4" fmla="*/ 7718240 h 9147382"/>
              <a:gd name="connsiteX5" fmla="*/ 1443789 w 6424863"/>
              <a:gd name="connsiteY5" fmla="*/ 7742303 h 9147382"/>
              <a:gd name="connsiteX6" fmla="*/ 1625833 w 6424863"/>
              <a:gd name="connsiteY6" fmla="*/ 8637871 h 9147382"/>
              <a:gd name="connsiteX7" fmla="*/ 2205964 w 6424863"/>
              <a:gd name="connsiteY7" fmla="*/ 9147382 h 9147382"/>
              <a:gd name="connsiteX8" fmla="*/ 2928904 w 6424863"/>
              <a:gd name="connsiteY8" fmla="*/ 8833514 h 9147382"/>
              <a:gd name="connsiteX9" fmla="*/ 2710243 w 6424863"/>
              <a:gd name="connsiteY9" fmla="*/ 7754335 h 9147382"/>
              <a:gd name="connsiteX10" fmla="*/ 3027250 w 6424863"/>
              <a:gd name="connsiteY10" fmla="*/ 6639582 h 9147382"/>
              <a:gd name="connsiteX11" fmla="*/ 3740774 w 6424863"/>
              <a:gd name="connsiteY11" fmla="*/ 5377836 h 9147382"/>
              <a:gd name="connsiteX12" fmla="*/ 3850105 w 6424863"/>
              <a:gd name="connsiteY12" fmla="*/ 4999103 h 9147382"/>
              <a:gd name="connsiteX13" fmla="*/ 3128210 w 6424863"/>
              <a:gd name="connsiteY13" fmla="*/ 4517840 h 9147382"/>
              <a:gd name="connsiteX14" fmla="*/ 2587312 w 6424863"/>
              <a:gd name="connsiteY14" fmla="*/ 5088032 h 9147382"/>
              <a:gd name="connsiteX15" fmla="*/ 2131682 w 6424863"/>
              <a:gd name="connsiteY15" fmla="*/ 5953259 h 9147382"/>
              <a:gd name="connsiteX16" fmla="*/ 1948592 w 6424863"/>
              <a:gd name="connsiteY16" fmla="*/ 6670970 h 9147382"/>
              <a:gd name="connsiteX17" fmla="*/ 1780673 w 6424863"/>
              <a:gd name="connsiteY17" fmla="*/ 7164787 h 9147382"/>
              <a:gd name="connsiteX18" fmla="*/ 1179095 w 6424863"/>
              <a:gd name="connsiteY18" fmla="*/ 6924156 h 9147382"/>
              <a:gd name="connsiteX19" fmla="*/ 2141621 w 6424863"/>
              <a:gd name="connsiteY19" fmla="*/ 4878787 h 9147382"/>
              <a:gd name="connsiteX20" fmla="*/ 3296652 w 6424863"/>
              <a:gd name="connsiteY20" fmla="*/ 3146240 h 9147382"/>
              <a:gd name="connsiteX21" fmla="*/ 4547937 w 6424863"/>
              <a:gd name="connsiteY21" fmla="*/ 2111524 h 9147382"/>
              <a:gd name="connsiteX22" fmla="*/ 6424863 w 6424863"/>
              <a:gd name="connsiteY22" fmla="*/ 932429 h 9147382"/>
              <a:gd name="connsiteX23" fmla="*/ 6244118 w 6424863"/>
              <a:gd name="connsiteY23" fmla="*/ 90219 h 9147382"/>
              <a:gd name="connsiteX24" fmla="*/ 5197642 w 6424863"/>
              <a:gd name="connsiteY24" fmla="*/ 90219 h 9147382"/>
              <a:gd name="connsiteX25" fmla="*/ 4884821 w 6424863"/>
              <a:gd name="connsiteY25" fmla="*/ 282724 h 9147382"/>
              <a:gd name="connsiteX26" fmla="*/ 3777916 w 6424863"/>
              <a:gd name="connsiteY26" fmla="*/ 860240 h 9147382"/>
              <a:gd name="connsiteX27" fmla="*/ 2815389 w 6424863"/>
              <a:gd name="connsiteY27" fmla="*/ 1606198 h 9147382"/>
              <a:gd name="connsiteX28" fmla="*/ 2093495 w 6424863"/>
              <a:gd name="connsiteY28" fmla="*/ 2063398 h 9147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24863" h="9147382">
                <a:moveTo>
                  <a:pt x="2093495" y="2063398"/>
                </a:moveTo>
                <a:lnTo>
                  <a:pt x="1332890" y="3827855"/>
                </a:lnTo>
                <a:lnTo>
                  <a:pt x="601579" y="5720998"/>
                </a:lnTo>
                <a:lnTo>
                  <a:pt x="0" y="7357292"/>
                </a:lnTo>
                <a:lnTo>
                  <a:pt x="625642" y="7718240"/>
                </a:lnTo>
                <a:lnTo>
                  <a:pt x="1443789" y="7742303"/>
                </a:lnTo>
                <a:lnTo>
                  <a:pt x="1625833" y="8637871"/>
                </a:lnTo>
                <a:lnTo>
                  <a:pt x="2205964" y="9147382"/>
                </a:lnTo>
                <a:lnTo>
                  <a:pt x="2928904" y="8833514"/>
                </a:lnTo>
                <a:lnTo>
                  <a:pt x="2710243" y="7754335"/>
                </a:lnTo>
                <a:lnTo>
                  <a:pt x="3027250" y="6639582"/>
                </a:lnTo>
                <a:lnTo>
                  <a:pt x="3740774" y="5377836"/>
                </a:lnTo>
                <a:lnTo>
                  <a:pt x="3850105" y="4999103"/>
                </a:lnTo>
                <a:lnTo>
                  <a:pt x="3128210" y="4517840"/>
                </a:lnTo>
                <a:lnTo>
                  <a:pt x="2587312" y="5088032"/>
                </a:lnTo>
                <a:lnTo>
                  <a:pt x="2131682" y="5953259"/>
                </a:lnTo>
                <a:lnTo>
                  <a:pt x="1948592" y="6670970"/>
                </a:lnTo>
                <a:lnTo>
                  <a:pt x="1780673" y="7164787"/>
                </a:lnTo>
                <a:lnTo>
                  <a:pt x="1179095" y="6924156"/>
                </a:lnTo>
                <a:lnTo>
                  <a:pt x="2141621" y="4878787"/>
                </a:lnTo>
                <a:lnTo>
                  <a:pt x="3296652" y="3146240"/>
                </a:lnTo>
                <a:lnTo>
                  <a:pt x="4547937" y="2111524"/>
                </a:lnTo>
                <a:lnTo>
                  <a:pt x="6424863" y="932429"/>
                </a:lnTo>
                <a:cubicBezTo>
                  <a:pt x="6364615" y="651692"/>
                  <a:pt x="6531241" y="753061"/>
                  <a:pt x="6244118" y="90219"/>
                </a:cubicBezTo>
                <a:cubicBezTo>
                  <a:pt x="5895294" y="-112774"/>
                  <a:pt x="5546467" y="90219"/>
                  <a:pt x="5197642" y="90219"/>
                </a:cubicBezTo>
                <a:lnTo>
                  <a:pt x="4884821" y="282724"/>
                </a:lnTo>
                <a:lnTo>
                  <a:pt x="3777916" y="860240"/>
                </a:lnTo>
                <a:lnTo>
                  <a:pt x="2815389" y="1606198"/>
                </a:lnTo>
                <a:lnTo>
                  <a:pt x="2093495" y="2063398"/>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Shape 231">
            <a:extLst>
              <a:ext uri="{FF2B5EF4-FFF2-40B4-BE49-F238E27FC236}">
                <a16:creationId xmlns:a16="http://schemas.microsoft.com/office/drawing/2014/main" id="{68BAB9D4-656A-46B2-88A4-DF5A6BB69F52}"/>
              </a:ext>
            </a:extLst>
          </p:cNvPr>
          <p:cNvSpPr/>
          <p:nvPr/>
        </p:nvSpPr>
        <p:spPr>
          <a:xfrm>
            <a:off x="22731664" y="12360442"/>
            <a:ext cx="2117558" cy="4267200"/>
          </a:xfrm>
          <a:custGeom>
            <a:avLst/>
            <a:gdLst>
              <a:gd name="connsiteX0" fmla="*/ 4347411 w 6962274"/>
              <a:gd name="connsiteY0" fmla="*/ 208547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18" fmla="*/ 4347411 w 6962274"/>
              <a:gd name="connsiteY18" fmla="*/ 208547 h 5438273"/>
              <a:gd name="connsiteX0" fmla="*/ 4395537 w 6962274"/>
              <a:gd name="connsiteY0" fmla="*/ 0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72190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36096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660232 w 6962274"/>
              <a:gd name="connsiteY15" fmla="*/ 553453 h 5510463"/>
              <a:gd name="connsiteX16" fmla="*/ 4764506 w 6962274"/>
              <a:gd name="connsiteY16" fmla="*/ 36096 h 5510463"/>
              <a:gd name="connsiteX17" fmla="*/ 4335379 w 6962274"/>
              <a:gd name="connsiteY17" fmla="*/ 0 h 5510463"/>
              <a:gd name="connsiteX0" fmla="*/ 4335379 w 6368716"/>
              <a:gd name="connsiteY0" fmla="*/ 0 h 5510463"/>
              <a:gd name="connsiteX1" fmla="*/ 3898232 w 6368716"/>
              <a:gd name="connsiteY1" fmla="*/ 1836821 h 5510463"/>
              <a:gd name="connsiteX2" fmla="*/ 4395537 w 6368716"/>
              <a:gd name="connsiteY2" fmla="*/ 2109537 h 5510463"/>
              <a:gd name="connsiteX3" fmla="*/ 3785937 w 6368716"/>
              <a:gd name="connsiteY3" fmla="*/ 3537284 h 5510463"/>
              <a:gd name="connsiteX4" fmla="*/ 3080085 w 6368716"/>
              <a:gd name="connsiteY4" fmla="*/ 3649579 h 5510463"/>
              <a:gd name="connsiteX5" fmla="*/ 1540043 w 6368716"/>
              <a:gd name="connsiteY5" fmla="*/ 2927684 h 5510463"/>
              <a:gd name="connsiteX6" fmla="*/ 0 w 6368716"/>
              <a:gd name="connsiteY6" fmla="*/ 4788569 h 5510463"/>
              <a:gd name="connsiteX7" fmla="*/ 962527 w 6368716"/>
              <a:gd name="connsiteY7" fmla="*/ 5494421 h 5510463"/>
              <a:gd name="connsiteX8" fmla="*/ 2727158 w 6368716"/>
              <a:gd name="connsiteY8" fmla="*/ 5510463 h 5510463"/>
              <a:gd name="connsiteX9" fmla="*/ 3561348 w 6368716"/>
              <a:gd name="connsiteY9" fmla="*/ 4195011 h 5510463"/>
              <a:gd name="connsiteX10" fmla="*/ 4507832 w 6368716"/>
              <a:gd name="connsiteY10" fmla="*/ 3858126 h 5510463"/>
              <a:gd name="connsiteX11" fmla="*/ 5277853 w 6368716"/>
              <a:gd name="connsiteY11" fmla="*/ 2109537 h 5510463"/>
              <a:gd name="connsiteX12" fmla="*/ 6368716 w 6368716"/>
              <a:gd name="connsiteY12" fmla="*/ 2719137 h 5510463"/>
              <a:gd name="connsiteX13" fmla="*/ 5727032 w 6368716"/>
              <a:gd name="connsiteY13" fmla="*/ 842211 h 5510463"/>
              <a:gd name="connsiteX14" fmla="*/ 4660232 w 6368716"/>
              <a:gd name="connsiteY14" fmla="*/ 553453 h 5510463"/>
              <a:gd name="connsiteX15" fmla="*/ 4764506 w 6368716"/>
              <a:gd name="connsiteY15" fmla="*/ 36096 h 5510463"/>
              <a:gd name="connsiteX16" fmla="*/ 4335379 w 6368716"/>
              <a:gd name="connsiteY16"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507832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577516 w 4764505"/>
              <a:gd name="connsiteY5" fmla="*/ 2927684 h 5510463"/>
              <a:gd name="connsiteX6" fmla="*/ 0 w 4764505"/>
              <a:gd name="connsiteY6" fmla="*/ 5494421 h 5510463"/>
              <a:gd name="connsiteX7" fmla="*/ 1764631 w 4764505"/>
              <a:gd name="connsiteY7" fmla="*/ 5510463 h 5510463"/>
              <a:gd name="connsiteX8" fmla="*/ 2646947 w 4764505"/>
              <a:gd name="connsiteY8" fmla="*/ 4002506 h 5510463"/>
              <a:gd name="connsiteX9" fmla="*/ 3352800 w 4764505"/>
              <a:gd name="connsiteY9" fmla="*/ 4267200 h 5510463"/>
              <a:gd name="connsiteX10" fmla="*/ 4315326 w 4764505"/>
              <a:gd name="connsiteY10" fmla="*/ 2109537 h 5510463"/>
              <a:gd name="connsiteX11" fmla="*/ 4764505 w 4764505"/>
              <a:gd name="connsiteY11" fmla="*/ 842211 h 5510463"/>
              <a:gd name="connsiteX12" fmla="*/ 3697705 w 4764505"/>
              <a:gd name="connsiteY12" fmla="*/ 553453 h 5510463"/>
              <a:gd name="connsiteX13" fmla="*/ 3801979 w 4764505"/>
              <a:gd name="connsiteY13" fmla="*/ 36096 h 5510463"/>
              <a:gd name="connsiteX14" fmla="*/ 3372852 w 4764505"/>
              <a:gd name="connsiteY14"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0 w 4764505"/>
              <a:gd name="connsiteY4" fmla="*/ 5494421 h 5510463"/>
              <a:gd name="connsiteX5" fmla="*/ 1764631 w 4764505"/>
              <a:gd name="connsiteY5" fmla="*/ 5510463 h 5510463"/>
              <a:gd name="connsiteX6" fmla="*/ 2646947 w 4764505"/>
              <a:gd name="connsiteY6" fmla="*/ 4002506 h 5510463"/>
              <a:gd name="connsiteX7" fmla="*/ 3352800 w 4764505"/>
              <a:gd name="connsiteY7" fmla="*/ 4267200 h 5510463"/>
              <a:gd name="connsiteX8" fmla="*/ 4315326 w 4764505"/>
              <a:gd name="connsiteY8" fmla="*/ 2109537 h 5510463"/>
              <a:gd name="connsiteX9" fmla="*/ 4764505 w 4764505"/>
              <a:gd name="connsiteY9" fmla="*/ 842211 h 5510463"/>
              <a:gd name="connsiteX10" fmla="*/ 3697705 w 4764505"/>
              <a:gd name="connsiteY10" fmla="*/ 553453 h 5510463"/>
              <a:gd name="connsiteX11" fmla="*/ 3801979 w 4764505"/>
              <a:gd name="connsiteY11" fmla="*/ 36096 h 5510463"/>
              <a:gd name="connsiteX12" fmla="*/ 3372852 w 4764505"/>
              <a:gd name="connsiteY12" fmla="*/ 0 h 5510463"/>
              <a:gd name="connsiteX0" fmla="*/ 3372852 w 4764505"/>
              <a:gd name="connsiteY0" fmla="*/ 0 h 5494421"/>
              <a:gd name="connsiteX1" fmla="*/ 2935705 w 4764505"/>
              <a:gd name="connsiteY1" fmla="*/ 1836821 h 5494421"/>
              <a:gd name="connsiteX2" fmla="*/ 3336758 w 4764505"/>
              <a:gd name="connsiteY2" fmla="*/ 1905000 h 5494421"/>
              <a:gd name="connsiteX3" fmla="*/ 2823410 w 4764505"/>
              <a:gd name="connsiteY3" fmla="*/ 3537284 h 5494421"/>
              <a:gd name="connsiteX4" fmla="*/ 0 w 4764505"/>
              <a:gd name="connsiteY4" fmla="*/ 5494421 h 5494421"/>
              <a:gd name="connsiteX5" fmla="*/ 2646947 w 4764505"/>
              <a:gd name="connsiteY5" fmla="*/ 4002506 h 5494421"/>
              <a:gd name="connsiteX6" fmla="*/ 3352800 w 4764505"/>
              <a:gd name="connsiteY6" fmla="*/ 4267200 h 5494421"/>
              <a:gd name="connsiteX7" fmla="*/ 4315326 w 4764505"/>
              <a:gd name="connsiteY7" fmla="*/ 2109537 h 5494421"/>
              <a:gd name="connsiteX8" fmla="*/ 4764505 w 4764505"/>
              <a:gd name="connsiteY8" fmla="*/ 842211 h 5494421"/>
              <a:gd name="connsiteX9" fmla="*/ 3697705 w 4764505"/>
              <a:gd name="connsiteY9" fmla="*/ 553453 h 5494421"/>
              <a:gd name="connsiteX10" fmla="*/ 3801979 w 4764505"/>
              <a:gd name="connsiteY10" fmla="*/ 36096 h 5494421"/>
              <a:gd name="connsiteX11" fmla="*/ 3372852 w 4764505"/>
              <a:gd name="connsiteY11" fmla="*/ 0 h 5494421"/>
              <a:gd name="connsiteX0" fmla="*/ 725905 w 2117558"/>
              <a:gd name="connsiteY0" fmla="*/ 0 h 4267200"/>
              <a:gd name="connsiteX1" fmla="*/ 288758 w 2117558"/>
              <a:gd name="connsiteY1" fmla="*/ 1836821 h 4267200"/>
              <a:gd name="connsiteX2" fmla="*/ 689811 w 2117558"/>
              <a:gd name="connsiteY2" fmla="*/ 1905000 h 4267200"/>
              <a:gd name="connsiteX3" fmla="*/ 176463 w 2117558"/>
              <a:gd name="connsiteY3" fmla="*/ 3537284 h 4267200"/>
              <a:gd name="connsiteX4" fmla="*/ 0 w 2117558"/>
              <a:gd name="connsiteY4" fmla="*/ 4002506 h 4267200"/>
              <a:gd name="connsiteX5" fmla="*/ 705853 w 2117558"/>
              <a:gd name="connsiteY5" fmla="*/ 4267200 h 4267200"/>
              <a:gd name="connsiteX6" fmla="*/ 1668379 w 2117558"/>
              <a:gd name="connsiteY6" fmla="*/ 2109537 h 4267200"/>
              <a:gd name="connsiteX7" fmla="*/ 2117558 w 2117558"/>
              <a:gd name="connsiteY7" fmla="*/ 842211 h 4267200"/>
              <a:gd name="connsiteX8" fmla="*/ 1050758 w 2117558"/>
              <a:gd name="connsiteY8" fmla="*/ 553453 h 4267200"/>
              <a:gd name="connsiteX9" fmla="*/ 1155032 w 2117558"/>
              <a:gd name="connsiteY9" fmla="*/ 36096 h 4267200"/>
              <a:gd name="connsiteX10" fmla="*/ 725905 w 2117558"/>
              <a:gd name="connsiteY10" fmla="*/ 0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7558" h="4267200">
                <a:moveTo>
                  <a:pt x="725905" y="0"/>
                </a:moveTo>
                <a:lnTo>
                  <a:pt x="288758" y="1836821"/>
                </a:lnTo>
                <a:lnTo>
                  <a:pt x="689811" y="1905000"/>
                </a:lnTo>
                <a:lnTo>
                  <a:pt x="176463" y="3537284"/>
                </a:lnTo>
                <a:lnTo>
                  <a:pt x="0" y="4002506"/>
                </a:lnTo>
                <a:lnTo>
                  <a:pt x="705853" y="4267200"/>
                </a:lnTo>
                <a:lnTo>
                  <a:pt x="1668379" y="2109537"/>
                </a:lnTo>
                <a:lnTo>
                  <a:pt x="2117558" y="842211"/>
                </a:lnTo>
                <a:lnTo>
                  <a:pt x="1050758" y="553453"/>
                </a:lnTo>
                <a:lnTo>
                  <a:pt x="1155032" y="36096"/>
                </a:lnTo>
                <a:lnTo>
                  <a:pt x="725905" y="0"/>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Freeform: Shape 232">
            <a:extLst>
              <a:ext uri="{FF2B5EF4-FFF2-40B4-BE49-F238E27FC236}">
                <a16:creationId xmlns:a16="http://schemas.microsoft.com/office/drawing/2014/main" id="{21B9200A-B24A-4876-A03D-9BA873E36EDC}"/>
              </a:ext>
            </a:extLst>
          </p:cNvPr>
          <p:cNvSpPr/>
          <p:nvPr/>
        </p:nvSpPr>
        <p:spPr>
          <a:xfrm>
            <a:off x="24860904" y="14066946"/>
            <a:ext cx="2117558" cy="3753852"/>
          </a:xfrm>
          <a:custGeom>
            <a:avLst/>
            <a:gdLst>
              <a:gd name="connsiteX0" fmla="*/ 2117558 w 2117558"/>
              <a:gd name="connsiteY0" fmla="*/ 208547 h 3753852"/>
              <a:gd name="connsiteX1" fmla="*/ 1620253 w 2117558"/>
              <a:gd name="connsiteY1" fmla="*/ 0 h 3753852"/>
              <a:gd name="connsiteX2" fmla="*/ 0 w 2117558"/>
              <a:gd name="connsiteY2" fmla="*/ 3753852 h 3753852"/>
              <a:gd name="connsiteX3" fmla="*/ 1235242 w 2117558"/>
              <a:gd name="connsiteY3" fmla="*/ 3737810 h 3753852"/>
              <a:gd name="connsiteX4" fmla="*/ 2117558 w 2117558"/>
              <a:gd name="connsiteY4" fmla="*/ 1347536 h 3753852"/>
              <a:gd name="connsiteX5" fmla="*/ 2117558 w 2117558"/>
              <a:gd name="connsiteY5" fmla="*/ 208547 h 37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7558" h="3753852">
                <a:moveTo>
                  <a:pt x="2117558" y="208547"/>
                </a:moveTo>
                <a:lnTo>
                  <a:pt x="1620253" y="0"/>
                </a:lnTo>
                <a:lnTo>
                  <a:pt x="0" y="3753852"/>
                </a:lnTo>
                <a:lnTo>
                  <a:pt x="1235242" y="3737810"/>
                </a:lnTo>
                <a:lnTo>
                  <a:pt x="2117558" y="1347536"/>
                </a:lnTo>
                <a:lnTo>
                  <a:pt x="2117558" y="208547"/>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Freeform: Shape 242">
            <a:extLst>
              <a:ext uri="{FF2B5EF4-FFF2-40B4-BE49-F238E27FC236}">
                <a16:creationId xmlns:a16="http://schemas.microsoft.com/office/drawing/2014/main" id="{BC31D079-8177-4983-B168-3F3BE73693F5}"/>
              </a:ext>
            </a:extLst>
          </p:cNvPr>
          <p:cNvSpPr/>
          <p:nvPr/>
        </p:nvSpPr>
        <p:spPr>
          <a:xfrm>
            <a:off x="24013110" y="4204674"/>
            <a:ext cx="1361672" cy="5263789"/>
          </a:xfrm>
          <a:custGeom>
            <a:avLst/>
            <a:gdLst>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17" fmla="*/ 1277269 w 1361672"/>
              <a:gd name="connsiteY17" fmla="*/ 150758 h 526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1672" h="5263789">
                <a:moveTo>
                  <a:pt x="1301332" y="198884"/>
                </a:moveTo>
                <a:cubicBezTo>
                  <a:pt x="1114842" y="112658"/>
                  <a:pt x="928353" y="26432"/>
                  <a:pt x="747879" y="6379"/>
                </a:cubicBezTo>
                <a:cubicBezTo>
                  <a:pt x="567405" y="-13674"/>
                  <a:pt x="342816" y="14400"/>
                  <a:pt x="218490" y="78568"/>
                </a:cubicBezTo>
                <a:cubicBezTo>
                  <a:pt x="94164" y="142736"/>
                  <a:pt x="17964" y="287115"/>
                  <a:pt x="1922" y="391389"/>
                </a:cubicBezTo>
                <a:cubicBezTo>
                  <a:pt x="-14120" y="495663"/>
                  <a:pt x="74111" y="579884"/>
                  <a:pt x="122237" y="704210"/>
                </a:cubicBezTo>
                <a:cubicBezTo>
                  <a:pt x="170363" y="828536"/>
                  <a:pt x="234531" y="828537"/>
                  <a:pt x="290679" y="1137347"/>
                </a:cubicBezTo>
                <a:cubicBezTo>
                  <a:pt x="346826" y="1446158"/>
                  <a:pt x="410996" y="2184094"/>
                  <a:pt x="459122" y="2557073"/>
                </a:cubicBezTo>
                <a:cubicBezTo>
                  <a:pt x="507248" y="2930052"/>
                  <a:pt x="603500" y="3170684"/>
                  <a:pt x="579437" y="3375221"/>
                </a:cubicBezTo>
                <a:cubicBezTo>
                  <a:pt x="555374" y="3579758"/>
                  <a:pt x="358859" y="3551684"/>
                  <a:pt x="314743" y="3784294"/>
                </a:cubicBezTo>
                <a:cubicBezTo>
                  <a:pt x="270627" y="4016905"/>
                  <a:pt x="294690" y="4538273"/>
                  <a:pt x="314743" y="4770884"/>
                </a:cubicBezTo>
                <a:cubicBezTo>
                  <a:pt x="334795" y="5003495"/>
                  <a:pt x="366879" y="5111779"/>
                  <a:pt x="435058" y="5179958"/>
                </a:cubicBezTo>
                <a:cubicBezTo>
                  <a:pt x="503237" y="5248137"/>
                  <a:pt x="615532" y="5328347"/>
                  <a:pt x="723816" y="5179958"/>
                </a:cubicBezTo>
                <a:cubicBezTo>
                  <a:pt x="832100" y="5031569"/>
                  <a:pt x="1000543" y="4586400"/>
                  <a:pt x="1084764" y="4289621"/>
                </a:cubicBezTo>
                <a:cubicBezTo>
                  <a:pt x="1168985" y="3992842"/>
                  <a:pt x="1185027" y="3696063"/>
                  <a:pt x="1229143" y="3399284"/>
                </a:cubicBezTo>
                <a:cubicBezTo>
                  <a:pt x="1273259" y="3102505"/>
                  <a:pt x="1329406" y="2833800"/>
                  <a:pt x="1349458" y="2508947"/>
                </a:cubicBezTo>
                <a:cubicBezTo>
                  <a:pt x="1369511" y="2184094"/>
                  <a:pt x="1361489" y="1746947"/>
                  <a:pt x="1349458" y="1450168"/>
                </a:cubicBezTo>
                <a:cubicBezTo>
                  <a:pt x="1337427" y="1153389"/>
                  <a:pt x="1289300" y="944841"/>
                  <a:pt x="1277269" y="728273"/>
                </a:cubicBezTo>
                <a:cubicBezTo>
                  <a:pt x="1265238" y="511705"/>
                  <a:pt x="1309353" y="174821"/>
                  <a:pt x="1277269" y="150758"/>
                </a:cubicBezTo>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7A8F9E7F-8C43-4CBE-A75C-E83367A9CA97}"/>
              </a:ext>
            </a:extLst>
          </p:cNvPr>
          <p:cNvSpPr/>
          <p:nvPr/>
        </p:nvSpPr>
        <p:spPr>
          <a:xfrm>
            <a:off x="8282527" y="7039484"/>
            <a:ext cx="650469" cy="1292672"/>
          </a:xfrm>
          <a:custGeom>
            <a:avLst/>
            <a:gdLst>
              <a:gd name="connsiteX0" fmla="*/ 620173 w 650469"/>
              <a:gd name="connsiteY0" fmla="*/ 78866 h 1292672"/>
              <a:gd name="connsiteX1" fmla="*/ 251873 w 650469"/>
              <a:gd name="connsiteY1" fmla="*/ 34416 h 1292672"/>
              <a:gd name="connsiteX2" fmla="*/ 150273 w 650469"/>
              <a:gd name="connsiteY2" fmla="*/ 605916 h 1292672"/>
              <a:gd name="connsiteX3" fmla="*/ 124873 w 650469"/>
              <a:gd name="connsiteY3" fmla="*/ 967866 h 1292672"/>
              <a:gd name="connsiteX4" fmla="*/ 4223 w 650469"/>
              <a:gd name="connsiteY4" fmla="*/ 1183766 h 1292672"/>
              <a:gd name="connsiteX5" fmla="*/ 296323 w 650469"/>
              <a:gd name="connsiteY5" fmla="*/ 1291716 h 1292672"/>
              <a:gd name="connsiteX6" fmla="*/ 550323 w 650469"/>
              <a:gd name="connsiteY6" fmla="*/ 1126616 h 1292672"/>
              <a:gd name="connsiteX7" fmla="*/ 607473 w 650469"/>
              <a:gd name="connsiteY7" fmla="*/ 701166 h 1292672"/>
              <a:gd name="connsiteX8" fmla="*/ 626523 w 650469"/>
              <a:gd name="connsiteY8" fmla="*/ 199516 h 1292672"/>
              <a:gd name="connsiteX9" fmla="*/ 620173 w 650469"/>
              <a:gd name="connsiteY9" fmla="*/ 78866 h 1292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0469" h="1292672">
                <a:moveTo>
                  <a:pt x="620173" y="78866"/>
                </a:moveTo>
                <a:cubicBezTo>
                  <a:pt x="557731" y="51349"/>
                  <a:pt x="330190" y="-53426"/>
                  <a:pt x="251873" y="34416"/>
                </a:cubicBezTo>
                <a:cubicBezTo>
                  <a:pt x="173556" y="122258"/>
                  <a:pt x="171440" y="450341"/>
                  <a:pt x="150273" y="605916"/>
                </a:cubicBezTo>
                <a:cubicBezTo>
                  <a:pt x="129106" y="761491"/>
                  <a:pt x="149215" y="871558"/>
                  <a:pt x="124873" y="967866"/>
                </a:cubicBezTo>
                <a:cubicBezTo>
                  <a:pt x="100531" y="1064174"/>
                  <a:pt x="-24352" y="1129791"/>
                  <a:pt x="4223" y="1183766"/>
                </a:cubicBezTo>
                <a:cubicBezTo>
                  <a:pt x="32798" y="1237741"/>
                  <a:pt x="205306" y="1301241"/>
                  <a:pt x="296323" y="1291716"/>
                </a:cubicBezTo>
                <a:cubicBezTo>
                  <a:pt x="387340" y="1282191"/>
                  <a:pt x="498465" y="1225041"/>
                  <a:pt x="550323" y="1126616"/>
                </a:cubicBezTo>
                <a:cubicBezTo>
                  <a:pt x="602181" y="1028191"/>
                  <a:pt x="594773" y="855683"/>
                  <a:pt x="607473" y="701166"/>
                </a:cubicBezTo>
                <a:cubicBezTo>
                  <a:pt x="620173" y="546649"/>
                  <a:pt x="623348" y="296883"/>
                  <a:pt x="626523" y="199516"/>
                </a:cubicBezTo>
                <a:cubicBezTo>
                  <a:pt x="629698" y="102149"/>
                  <a:pt x="682615" y="106383"/>
                  <a:pt x="620173" y="78866"/>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reeform: Shape 327">
            <a:extLst>
              <a:ext uri="{FF2B5EF4-FFF2-40B4-BE49-F238E27FC236}">
                <a16:creationId xmlns:a16="http://schemas.microsoft.com/office/drawing/2014/main" id="{20BC9B8D-4E7F-41F0-BAA8-6583B95B3A0D}"/>
              </a:ext>
            </a:extLst>
          </p:cNvPr>
          <p:cNvSpPr/>
          <p:nvPr/>
        </p:nvSpPr>
        <p:spPr>
          <a:xfrm>
            <a:off x="9906000" y="2390703"/>
            <a:ext cx="4177180" cy="2032246"/>
          </a:xfrm>
          <a:custGeom>
            <a:avLst/>
            <a:gdLst>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36" fmla="*/ 552450 w 4177180"/>
              <a:gd name="connsiteY36" fmla="*/ 196222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0 w 4177180"/>
              <a:gd name="connsiteY34" fmla="*/ 1866972 h 203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177180" h="2032246">
                <a:moveTo>
                  <a:pt x="0" y="1866972"/>
                </a:moveTo>
                <a:cubicBezTo>
                  <a:pt x="42862" y="1939203"/>
                  <a:pt x="85725" y="2011435"/>
                  <a:pt x="238125" y="2028897"/>
                </a:cubicBezTo>
                <a:cubicBezTo>
                  <a:pt x="390525" y="2046359"/>
                  <a:pt x="746125" y="1990797"/>
                  <a:pt x="914400" y="1971747"/>
                </a:cubicBezTo>
                <a:cubicBezTo>
                  <a:pt x="1082675" y="1952697"/>
                  <a:pt x="1181100" y="1939997"/>
                  <a:pt x="1247775" y="1914597"/>
                </a:cubicBezTo>
                <a:cubicBezTo>
                  <a:pt x="1314450" y="1889197"/>
                  <a:pt x="1309688" y="1893960"/>
                  <a:pt x="1314450" y="1819347"/>
                </a:cubicBezTo>
                <a:cubicBezTo>
                  <a:pt x="1319213" y="1744734"/>
                  <a:pt x="1247775" y="1554234"/>
                  <a:pt x="1276350" y="1466922"/>
                </a:cubicBezTo>
                <a:cubicBezTo>
                  <a:pt x="1304925" y="1379610"/>
                  <a:pt x="1419225" y="1287535"/>
                  <a:pt x="1485900" y="1295472"/>
                </a:cubicBezTo>
                <a:cubicBezTo>
                  <a:pt x="1552575" y="1303409"/>
                  <a:pt x="1639888" y="1435172"/>
                  <a:pt x="1676400" y="1514547"/>
                </a:cubicBezTo>
                <a:cubicBezTo>
                  <a:pt x="1712912" y="1593922"/>
                  <a:pt x="1668462" y="1701872"/>
                  <a:pt x="1704975" y="1771722"/>
                </a:cubicBezTo>
                <a:cubicBezTo>
                  <a:pt x="1741488" y="1841572"/>
                  <a:pt x="1812925" y="1941585"/>
                  <a:pt x="1895475" y="1933647"/>
                </a:cubicBezTo>
                <a:cubicBezTo>
                  <a:pt x="1978025" y="1925710"/>
                  <a:pt x="2090738" y="1792359"/>
                  <a:pt x="2200275" y="1724097"/>
                </a:cubicBezTo>
                <a:cubicBezTo>
                  <a:pt x="2309812" y="1655835"/>
                  <a:pt x="2452688" y="1587572"/>
                  <a:pt x="2552700" y="1524072"/>
                </a:cubicBezTo>
                <a:cubicBezTo>
                  <a:pt x="2652713" y="1460572"/>
                  <a:pt x="2711450" y="1401834"/>
                  <a:pt x="2800350" y="1343097"/>
                </a:cubicBezTo>
                <a:cubicBezTo>
                  <a:pt x="2889250" y="1284360"/>
                  <a:pt x="2968625" y="1214509"/>
                  <a:pt x="3086100" y="1171647"/>
                </a:cubicBezTo>
                <a:cubicBezTo>
                  <a:pt x="3203575" y="1128785"/>
                  <a:pt x="3360738" y="1092272"/>
                  <a:pt x="3505200" y="1085922"/>
                </a:cubicBezTo>
                <a:cubicBezTo>
                  <a:pt x="3649662" y="1079572"/>
                  <a:pt x="3841750" y="1154184"/>
                  <a:pt x="3952875" y="1133547"/>
                </a:cubicBezTo>
                <a:cubicBezTo>
                  <a:pt x="4064000" y="1112910"/>
                  <a:pt x="4149725" y="1024010"/>
                  <a:pt x="4171950" y="962097"/>
                </a:cubicBezTo>
                <a:cubicBezTo>
                  <a:pt x="4194175" y="900184"/>
                  <a:pt x="4141787" y="828747"/>
                  <a:pt x="4086225" y="762072"/>
                </a:cubicBezTo>
                <a:cubicBezTo>
                  <a:pt x="4030663" y="695397"/>
                  <a:pt x="3925887" y="614434"/>
                  <a:pt x="3838575" y="562047"/>
                </a:cubicBezTo>
                <a:cubicBezTo>
                  <a:pt x="3751263" y="509660"/>
                  <a:pt x="3616325" y="487434"/>
                  <a:pt x="3562350" y="447747"/>
                </a:cubicBezTo>
                <a:cubicBezTo>
                  <a:pt x="3508375" y="408059"/>
                  <a:pt x="3533775" y="373134"/>
                  <a:pt x="3514725" y="323922"/>
                </a:cubicBezTo>
                <a:cubicBezTo>
                  <a:pt x="3495675" y="274709"/>
                  <a:pt x="3500438" y="206447"/>
                  <a:pt x="3448050" y="152472"/>
                </a:cubicBezTo>
                <a:cubicBezTo>
                  <a:pt x="3395663" y="98497"/>
                  <a:pt x="3305175" y="-3103"/>
                  <a:pt x="3200400" y="72"/>
                </a:cubicBezTo>
                <a:cubicBezTo>
                  <a:pt x="3095625" y="3247"/>
                  <a:pt x="2941638" y="114372"/>
                  <a:pt x="2819400" y="171522"/>
                </a:cubicBezTo>
                <a:cubicBezTo>
                  <a:pt x="2697163" y="228672"/>
                  <a:pt x="2574925" y="282647"/>
                  <a:pt x="2466975" y="342972"/>
                </a:cubicBezTo>
                <a:cubicBezTo>
                  <a:pt x="2359025" y="403297"/>
                  <a:pt x="2284413" y="466797"/>
                  <a:pt x="2171700" y="533472"/>
                </a:cubicBezTo>
                <a:cubicBezTo>
                  <a:pt x="2058988" y="600147"/>
                  <a:pt x="1946275" y="681109"/>
                  <a:pt x="1790700" y="743022"/>
                </a:cubicBezTo>
                <a:cubicBezTo>
                  <a:pt x="1635125" y="804935"/>
                  <a:pt x="1365250" y="858909"/>
                  <a:pt x="1238250" y="904947"/>
                </a:cubicBezTo>
                <a:cubicBezTo>
                  <a:pt x="1111250" y="950984"/>
                  <a:pt x="1125538" y="977972"/>
                  <a:pt x="1028700" y="1019247"/>
                </a:cubicBezTo>
                <a:cubicBezTo>
                  <a:pt x="931863" y="1060522"/>
                  <a:pt x="754062" y="1101797"/>
                  <a:pt x="657225" y="1152597"/>
                </a:cubicBezTo>
                <a:cubicBezTo>
                  <a:pt x="560388" y="1203397"/>
                  <a:pt x="496887" y="1254197"/>
                  <a:pt x="447675" y="1324047"/>
                </a:cubicBezTo>
                <a:cubicBezTo>
                  <a:pt x="398463" y="1393897"/>
                  <a:pt x="387350" y="1509785"/>
                  <a:pt x="361950" y="1571697"/>
                </a:cubicBezTo>
                <a:cubicBezTo>
                  <a:pt x="336550" y="1633609"/>
                  <a:pt x="342900" y="1657422"/>
                  <a:pt x="295275" y="1695522"/>
                </a:cubicBezTo>
                <a:cubicBezTo>
                  <a:pt x="247650" y="1733622"/>
                  <a:pt x="107950" y="1759022"/>
                  <a:pt x="76200" y="1800297"/>
                </a:cubicBezTo>
                <a:lnTo>
                  <a:pt x="0" y="1866972"/>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12A41275-82AC-4582-8B60-8902EF68293E}"/>
              </a:ext>
            </a:extLst>
          </p:cNvPr>
          <p:cNvSpPr/>
          <p:nvPr/>
        </p:nvSpPr>
        <p:spPr>
          <a:xfrm>
            <a:off x="15214682" y="2641670"/>
            <a:ext cx="3744068" cy="3149229"/>
          </a:xfrm>
          <a:custGeom>
            <a:avLst/>
            <a:gdLst>
              <a:gd name="connsiteX0" fmla="*/ 624269 w 3744068"/>
              <a:gd name="connsiteY0" fmla="*/ 561635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66" fmla="*/ 624269 w 3744068"/>
              <a:gd name="connsiteY66" fmla="*/ 561635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744068" h="3149229">
                <a:moveTo>
                  <a:pt x="685741" y="723000"/>
                </a:moveTo>
                <a:cubicBezTo>
                  <a:pt x="639637" y="729403"/>
                  <a:pt x="607621" y="660247"/>
                  <a:pt x="562797" y="623107"/>
                </a:cubicBezTo>
                <a:cubicBezTo>
                  <a:pt x="517974" y="585968"/>
                  <a:pt x="462904" y="477111"/>
                  <a:pt x="416800" y="500163"/>
                </a:cubicBezTo>
                <a:cubicBezTo>
                  <a:pt x="370696" y="523215"/>
                  <a:pt x="297697" y="673054"/>
                  <a:pt x="286171" y="761420"/>
                </a:cubicBezTo>
                <a:cubicBezTo>
                  <a:pt x="274645" y="849786"/>
                  <a:pt x="347644" y="931749"/>
                  <a:pt x="347644" y="1030361"/>
                </a:cubicBezTo>
                <a:cubicBezTo>
                  <a:pt x="347644" y="1128973"/>
                  <a:pt x="323310" y="1248075"/>
                  <a:pt x="286171" y="1353090"/>
                </a:cubicBezTo>
                <a:cubicBezTo>
                  <a:pt x="249032" y="1458105"/>
                  <a:pt x="169630" y="1577208"/>
                  <a:pt x="124807" y="1660452"/>
                </a:cubicBezTo>
                <a:cubicBezTo>
                  <a:pt x="79984" y="1743696"/>
                  <a:pt x="-45523" y="1746257"/>
                  <a:pt x="17230" y="1852553"/>
                </a:cubicBezTo>
                <a:cubicBezTo>
                  <a:pt x="79983" y="1958849"/>
                  <a:pt x="363011" y="2181686"/>
                  <a:pt x="501324" y="2298227"/>
                </a:cubicBezTo>
                <a:cubicBezTo>
                  <a:pt x="639637" y="2414768"/>
                  <a:pt x="770266" y="2481363"/>
                  <a:pt x="847106" y="2551800"/>
                </a:cubicBezTo>
                <a:cubicBezTo>
                  <a:pt x="923946" y="2622237"/>
                  <a:pt x="917542" y="2667060"/>
                  <a:pt x="962366" y="2720848"/>
                </a:cubicBezTo>
                <a:cubicBezTo>
                  <a:pt x="1007190" y="2774636"/>
                  <a:pt x="1016155" y="2828425"/>
                  <a:pt x="1116047" y="2874529"/>
                </a:cubicBezTo>
                <a:cubicBezTo>
                  <a:pt x="1215939" y="2920633"/>
                  <a:pt x="1422128" y="2953931"/>
                  <a:pt x="1561721" y="2997474"/>
                </a:cubicBezTo>
                <a:cubicBezTo>
                  <a:pt x="1701314" y="3041017"/>
                  <a:pt x="1843469" y="3115295"/>
                  <a:pt x="1953607" y="3135786"/>
                </a:cubicBezTo>
                <a:cubicBezTo>
                  <a:pt x="2063745" y="3156277"/>
                  <a:pt x="2182847" y="3154996"/>
                  <a:pt x="2222548" y="3120418"/>
                </a:cubicBezTo>
                <a:cubicBezTo>
                  <a:pt x="2262249" y="3085840"/>
                  <a:pt x="2216145" y="2961614"/>
                  <a:pt x="2191812" y="2928317"/>
                </a:cubicBezTo>
                <a:cubicBezTo>
                  <a:pt x="2167479" y="2895020"/>
                  <a:pt x="2150830" y="2936001"/>
                  <a:pt x="2076551" y="2920633"/>
                </a:cubicBezTo>
                <a:cubicBezTo>
                  <a:pt x="2002272" y="2905265"/>
                  <a:pt x="1776874" y="2874529"/>
                  <a:pt x="1746138" y="2836109"/>
                </a:cubicBezTo>
                <a:cubicBezTo>
                  <a:pt x="1715402" y="2797689"/>
                  <a:pt x="1880609" y="2747742"/>
                  <a:pt x="1892135" y="2690112"/>
                </a:cubicBezTo>
                <a:cubicBezTo>
                  <a:pt x="1903661" y="2632482"/>
                  <a:pt x="1867801" y="2526186"/>
                  <a:pt x="1815294" y="2490327"/>
                </a:cubicBezTo>
                <a:cubicBezTo>
                  <a:pt x="1762787" y="2454468"/>
                  <a:pt x="1629596" y="2512098"/>
                  <a:pt x="1577089" y="2474959"/>
                </a:cubicBezTo>
                <a:cubicBezTo>
                  <a:pt x="1524582" y="2437820"/>
                  <a:pt x="1505372" y="2343050"/>
                  <a:pt x="1500249" y="2267490"/>
                </a:cubicBezTo>
                <a:cubicBezTo>
                  <a:pt x="1495126" y="2191930"/>
                  <a:pt x="1529704" y="2080512"/>
                  <a:pt x="1546353" y="2021601"/>
                </a:cubicBezTo>
                <a:cubicBezTo>
                  <a:pt x="1563002" y="1962690"/>
                  <a:pt x="1570686" y="1981901"/>
                  <a:pt x="1600141" y="1914025"/>
                </a:cubicBezTo>
                <a:cubicBezTo>
                  <a:pt x="1629597" y="1846150"/>
                  <a:pt x="1648807" y="1664294"/>
                  <a:pt x="1723086" y="1614348"/>
                </a:cubicBezTo>
                <a:cubicBezTo>
                  <a:pt x="1797365" y="1564402"/>
                  <a:pt x="1992027" y="1563121"/>
                  <a:pt x="2045815" y="1614348"/>
                </a:cubicBezTo>
                <a:cubicBezTo>
                  <a:pt x="2099603" y="1665575"/>
                  <a:pt x="2052218" y="1817975"/>
                  <a:pt x="2045815" y="1921709"/>
                </a:cubicBezTo>
                <a:cubicBezTo>
                  <a:pt x="2039412" y="2025443"/>
                  <a:pt x="1986904" y="2143265"/>
                  <a:pt x="2007395" y="2236754"/>
                </a:cubicBezTo>
                <a:cubicBezTo>
                  <a:pt x="2027886" y="2330243"/>
                  <a:pt x="2097042" y="2360979"/>
                  <a:pt x="2168760" y="2482643"/>
                </a:cubicBezTo>
                <a:cubicBezTo>
                  <a:pt x="2240478" y="2604307"/>
                  <a:pt x="2312195" y="2865565"/>
                  <a:pt x="2437701" y="2966738"/>
                </a:cubicBezTo>
                <a:cubicBezTo>
                  <a:pt x="2563207" y="3067911"/>
                  <a:pt x="2792447" y="3069191"/>
                  <a:pt x="2921795" y="3089682"/>
                </a:cubicBezTo>
                <a:cubicBezTo>
                  <a:pt x="3051143" y="3110173"/>
                  <a:pt x="3119018" y="3122979"/>
                  <a:pt x="3213788" y="3089682"/>
                </a:cubicBezTo>
                <a:cubicBezTo>
                  <a:pt x="3308558" y="3056385"/>
                  <a:pt x="3434065" y="2941124"/>
                  <a:pt x="3490414" y="2889897"/>
                </a:cubicBezTo>
                <a:cubicBezTo>
                  <a:pt x="3546763" y="2838670"/>
                  <a:pt x="3527553" y="2843793"/>
                  <a:pt x="3551886" y="2782321"/>
                </a:cubicBezTo>
                <a:cubicBezTo>
                  <a:pt x="3576219" y="2720849"/>
                  <a:pt x="3615919" y="2614553"/>
                  <a:pt x="3636410" y="2521064"/>
                </a:cubicBezTo>
                <a:cubicBezTo>
                  <a:pt x="3656901" y="2427575"/>
                  <a:pt x="3669707" y="2322559"/>
                  <a:pt x="3674830" y="2221386"/>
                </a:cubicBezTo>
                <a:cubicBezTo>
                  <a:pt x="3679953" y="2120213"/>
                  <a:pt x="3656901" y="2015198"/>
                  <a:pt x="3667146" y="1914025"/>
                </a:cubicBezTo>
                <a:cubicBezTo>
                  <a:pt x="3677392" y="1812852"/>
                  <a:pt x="3726058" y="1702714"/>
                  <a:pt x="3736303" y="1614348"/>
                </a:cubicBezTo>
                <a:cubicBezTo>
                  <a:pt x="3746548" y="1525982"/>
                  <a:pt x="3749110" y="1450422"/>
                  <a:pt x="3728619" y="1383827"/>
                </a:cubicBezTo>
                <a:cubicBezTo>
                  <a:pt x="3708128" y="1317232"/>
                  <a:pt x="3656901" y="1276250"/>
                  <a:pt x="3613358" y="1214778"/>
                </a:cubicBezTo>
                <a:cubicBezTo>
                  <a:pt x="3569815" y="1153306"/>
                  <a:pt x="3526272" y="1089272"/>
                  <a:pt x="3467361" y="1014993"/>
                </a:cubicBezTo>
                <a:cubicBezTo>
                  <a:pt x="3408450" y="940714"/>
                  <a:pt x="3318804" y="807524"/>
                  <a:pt x="3259893" y="769104"/>
                </a:cubicBezTo>
                <a:cubicBezTo>
                  <a:pt x="3200982" y="730684"/>
                  <a:pt x="3144632" y="710193"/>
                  <a:pt x="3113896" y="784472"/>
                </a:cubicBezTo>
                <a:cubicBezTo>
                  <a:pt x="3083160" y="858751"/>
                  <a:pt x="3081879" y="1105921"/>
                  <a:pt x="3075476" y="1214778"/>
                </a:cubicBezTo>
                <a:cubicBezTo>
                  <a:pt x="3069073" y="1323635"/>
                  <a:pt x="3088283" y="1335161"/>
                  <a:pt x="3075476" y="1437615"/>
                </a:cubicBezTo>
                <a:cubicBezTo>
                  <a:pt x="3062669" y="1540069"/>
                  <a:pt x="3031933" y="1759064"/>
                  <a:pt x="2998635" y="1829501"/>
                </a:cubicBezTo>
                <a:cubicBezTo>
                  <a:pt x="2965337" y="1899938"/>
                  <a:pt x="2923076" y="1885850"/>
                  <a:pt x="2875691" y="1860237"/>
                </a:cubicBezTo>
                <a:cubicBezTo>
                  <a:pt x="2828306" y="1834624"/>
                  <a:pt x="2754027" y="1766748"/>
                  <a:pt x="2714326" y="1675820"/>
                </a:cubicBezTo>
                <a:cubicBezTo>
                  <a:pt x="2674625" y="1584892"/>
                  <a:pt x="2640047" y="1447860"/>
                  <a:pt x="2637486" y="1314670"/>
                </a:cubicBezTo>
                <a:cubicBezTo>
                  <a:pt x="2634925" y="1181480"/>
                  <a:pt x="2698958" y="876680"/>
                  <a:pt x="2698958" y="876680"/>
                </a:cubicBezTo>
                <a:cubicBezTo>
                  <a:pt x="2719449" y="730683"/>
                  <a:pt x="2755307" y="542424"/>
                  <a:pt x="2760430" y="438690"/>
                </a:cubicBezTo>
                <a:cubicBezTo>
                  <a:pt x="2765553" y="334956"/>
                  <a:pt x="2773237" y="283729"/>
                  <a:pt x="2729694" y="254274"/>
                </a:cubicBezTo>
                <a:cubicBezTo>
                  <a:pt x="2686151" y="224819"/>
                  <a:pt x="2552961" y="246590"/>
                  <a:pt x="2499173" y="261958"/>
                </a:cubicBezTo>
                <a:cubicBezTo>
                  <a:pt x="2445385" y="277326"/>
                  <a:pt x="2446666" y="311904"/>
                  <a:pt x="2406965" y="346482"/>
                </a:cubicBezTo>
                <a:cubicBezTo>
                  <a:pt x="2367264" y="381060"/>
                  <a:pt x="2310914" y="456620"/>
                  <a:pt x="2260968" y="469427"/>
                </a:cubicBezTo>
                <a:cubicBezTo>
                  <a:pt x="2211022" y="482234"/>
                  <a:pt x="2163636" y="455339"/>
                  <a:pt x="2107287" y="423322"/>
                </a:cubicBezTo>
                <a:cubicBezTo>
                  <a:pt x="2050938" y="391305"/>
                  <a:pt x="1986904" y="306781"/>
                  <a:pt x="1922871" y="277326"/>
                </a:cubicBezTo>
                <a:cubicBezTo>
                  <a:pt x="1858838" y="247871"/>
                  <a:pt x="1797365" y="231222"/>
                  <a:pt x="1723086" y="246590"/>
                </a:cubicBezTo>
                <a:cubicBezTo>
                  <a:pt x="1648807" y="261958"/>
                  <a:pt x="1539950" y="336237"/>
                  <a:pt x="1477197" y="369534"/>
                </a:cubicBezTo>
                <a:cubicBezTo>
                  <a:pt x="1414444" y="402831"/>
                  <a:pt x="1386269" y="487356"/>
                  <a:pt x="1346568" y="446375"/>
                </a:cubicBezTo>
                <a:cubicBezTo>
                  <a:pt x="1306867" y="405394"/>
                  <a:pt x="1281254" y="197924"/>
                  <a:pt x="1238992" y="123645"/>
                </a:cubicBezTo>
                <a:cubicBezTo>
                  <a:pt x="1196730" y="49366"/>
                  <a:pt x="1155748" y="-6983"/>
                  <a:pt x="1092995" y="701"/>
                </a:cubicBezTo>
                <a:cubicBezTo>
                  <a:pt x="1030242" y="8385"/>
                  <a:pt x="903455" y="103154"/>
                  <a:pt x="862474" y="169749"/>
                </a:cubicBezTo>
                <a:cubicBezTo>
                  <a:pt x="821493" y="236344"/>
                  <a:pt x="850948" y="331114"/>
                  <a:pt x="847106" y="400270"/>
                </a:cubicBezTo>
                <a:cubicBezTo>
                  <a:pt x="843264" y="469426"/>
                  <a:pt x="866316" y="530899"/>
                  <a:pt x="839422" y="584687"/>
                </a:cubicBezTo>
                <a:cubicBezTo>
                  <a:pt x="812528" y="638475"/>
                  <a:pt x="731845" y="716597"/>
                  <a:pt x="685741" y="723000"/>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2CD0EA46-B0D0-4D0D-8B7D-416F632FE1B7}"/>
              </a:ext>
            </a:extLst>
          </p:cNvPr>
          <p:cNvSpPr/>
          <p:nvPr/>
        </p:nvSpPr>
        <p:spPr>
          <a:xfrm>
            <a:off x="8908986" y="10449799"/>
            <a:ext cx="4478693" cy="2053354"/>
          </a:xfrm>
          <a:custGeom>
            <a:avLst/>
            <a:gdLst>
              <a:gd name="connsiteX0" fmla="*/ 106589 w 8535945"/>
              <a:gd name="connsiteY0" fmla="*/ 1577 h 3822856"/>
              <a:gd name="connsiteX1" fmla="*/ 181017 w 8535945"/>
              <a:gd name="connsiteY1" fmla="*/ 437512 h 3822856"/>
              <a:gd name="connsiteX2" fmla="*/ 95957 w 8535945"/>
              <a:gd name="connsiteY2" fmla="*/ 1320014 h 3822856"/>
              <a:gd name="connsiteX3" fmla="*/ 1722738 w 8535945"/>
              <a:gd name="connsiteY3" fmla="*/ 1245586 h 3822856"/>
              <a:gd name="connsiteX4" fmla="*/ 1531352 w 8535945"/>
              <a:gd name="connsiteY4" fmla="*/ 2245046 h 3822856"/>
              <a:gd name="connsiteX5" fmla="*/ 3062440 w 8535945"/>
              <a:gd name="connsiteY5" fmla="*/ 2415167 h 3822856"/>
              <a:gd name="connsiteX6" fmla="*/ 4317082 w 8535945"/>
              <a:gd name="connsiteY6" fmla="*/ 2457698 h 3822856"/>
              <a:gd name="connsiteX7" fmla="*/ 5284645 w 8535945"/>
              <a:gd name="connsiteY7" fmla="*/ 2861735 h 3822856"/>
              <a:gd name="connsiteX8" fmla="*/ 5816273 w 8535945"/>
              <a:gd name="connsiteY8" fmla="*/ 3531586 h 3822856"/>
              <a:gd name="connsiteX9" fmla="*/ 5997026 w 8535945"/>
              <a:gd name="connsiteY9" fmla="*/ 3818665 h 3822856"/>
              <a:gd name="connsiteX10" fmla="*/ 7092180 w 8535945"/>
              <a:gd name="connsiteY10" fmla="*/ 3680442 h 3822856"/>
              <a:gd name="connsiteX11" fmla="*/ 8091640 w 8535945"/>
              <a:gd name="connsiteY11" fmla="*/ 3382730 h 3822856"/>
              <a:gd name="connsiteX12" fmla="*/ 8495677 w 8535945"/>
              <a:gd name="connsiteY12" fmla="*/ 3201977 h 3822856"/>
              <a:gd name="connsiteX13" fmla="*/ 8463780 w 8535945"/>
              <a:gd name="connsiteY13" fmla="*/ 1798479 h 3822856"/>
              <a:gd name="connsiteX14" fmla="*/ 7985315 w 8535945"/>
              <a:gd name="connsiteY14" fmla="*/ 1798479 h 3822856"/>
              <a:gd name="connsiteX15" fmla="*/ 7251668 w 8535945"/>
              <a:gd name="connsiteY15" fmla="*/ 1841009 h 3822856"/>
              <a:gd name="connsiteX16" fmla="*/ 6900794 w 8535945"/>
              <a:gd name="connsiteY16" fmla="*/ 1787846 h 3822856"/>
              <a:gd name="connsiteX17" fmla="*/ 4859343 w 8535945"/>
              <a:gd name="connsiteY17" fmla="*/ 1330646 h 3822856"/>
              <a:gd name="connsiteX18" fmla="*/ 2743463 w 8535945"/>
              <a:gd name="connsiteY18" fmla="*/ 777753 h 3822856"/>
              <a:gd name="connsiteX19" fmla="*/ 776440 w 8535945"/>
              <a:gd name="connsiteY19" fmla="*/ 309921 h 3822856"/>
              <a:gd name="connsiteX20" fmla="*/ 106589 w 8535945"/>
              <a:gd name="connsiteY20" fmla="*/ 1577 h 3822856"/>
              <a:gd name="connsiteX0" fmla="*/ 30426 w 8459782"/>
              <a:gd name="connsiteY0" fmla="*/ 1577 h 3822856"/>
              <a:gd name="connsiteX1" fmla="*/ 104854 w 8459782"/>
              <a:gd name="connsiteY1" fmla="*/ 437512 h 3822856"/>
              <a:gd name="connsiteX2" fmla="*/ 19794 w 8459782"/>
              <a:gd name="connsiteY2" fmla="*/ 1320014 h 3822856"/>
              <a:gd name="connsiteX3" fmla="*/ 1646575 w 8459782"/>
              <a:gd name="connsiteY3" fmla="*/ 1245586 h 3822856"/>
              <a:gd name="connsiteX4" fmla="*/ 1455189 w 8459782"/>
              <a:gd name="connsiteY4" fmla="*/ 2245046 h 3822856"/>
              <a:gd name="connsiteX5" fmla="*/ 2986277 w 8459782"/>
              <a:gd name="connsiteY5" fmla="*/ 2415167 h 3822856"/>
              <a:gd name="connsiteX6" fmla="*/ 4240919 w 8459782"/>
              <a:gd name="connsiteY6" fmla="*/ 2457698 h 3822856"/>
              <a:gd name="connsiteX7" fmla="*/ 5208482 w 8459782"/>
              <a:gd name="connsiteY7" fmla="*/ 2861735 h 3822856"/>
              <a:gd name="connsiteX8" fmla="*/ 5740110 w 8459782"/>
              <a:gd name="connsiteY8" fmla="*/ 3531586 h 3822856"/>
              <a:gd name="connsiteX9" fmla="*/ 5920863 w 8459782"/>
              <a:gd name="connsiteY9" fmla="*/ 3818665 h 3822856"/>
              <a:gd name="connsiteX10" fmla="*/ 7016017 w 8459782"/>
              <a:gd name="connsiteY10" fmla="*/ 3680442 h 3822856"/>
              <a:gd name="connsiteX11" fmla="*/ 8015477 w 8459782"/>
              <a:gd name="connsiteY11" fmla="*/ 3382730 h 3822856"/>
              <a:gd name="connsiteX12" fmla="*/ 8419514 w 8459782"/>
              <a:gd name="connsiteY12" fmla="*/ 3201977 h 3822856"/>
              <a:gd name="connsiteX13" fmla="*/ 8387617 w 8459782"/>
              <a:gd name="connsiteY13" fmla="*/ 1798479 h 3822856"/>
              <a:gd name="connsiteX14" fmla="*/ 7909152 w 8459782"/>
              <a:gd name="connsiteY14" fmla="*/ 1798479 h 3822856"/>
              <a:gd name="connsiteX15" fmla="*/ 7175505 w 8459782"/>
              <a:gd name="connsiteY15" fmla="*/ 1841009 h 3822856"/>
              <a:gd name="connsiteX16" fmla="*/ 6824631 w 8459782"/>
              <a:gd name="connsiteY16" fmla="*/ 1787846 h 3822856"/>
              <a:gd name="connsiteX17" fmla="*/ 4783180 w 8459782"/>
              <a:gd name="connsiteY17" fmla="*/ 1330646 h 3822856"/>
              <a:gd name="connsiteX18" fmla="*/ 2667300 w 8459782"/>
              <a:gd name="connsiteY18" fmla="*/ 777753 h 3822856"/>
              <a:gd name="connsiteX19" fmla="*/ 700277 w 8459782"/>
              <a:gd name="connsiteY19" fmla="*/ 309921 h 3822856"/>
              <a:gd name="connsiteX20" fmla="*/ 30426 w 8459782"/>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529663 w 8534256"/>
              <a:gd name="connsiteY4" fmla="*/ 2245046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2380267 w 8534256"/>
              <a:gd name="connsiteY5" fmla="*/ 2351372 h 3822856"/>
              <a:gd name="connsiteX6" fmla="*/ 3060751 w 8534256"/>
              <a:gd name="connsiteY6" fmla="*/ 2415167 h 3822856"/>
              <a:gd name="connsiteX7" fmla="*/ 4315393 w 8534256"/>
              <a:gd name="connsiteY7" fmla="*/ 2457698 h 3822856"/>
              <a:gd name="connsiteX8" fmla="*/ 5282956 w 8534256"/>
              <a:gd name="connsiteY8" fmla="*/ 2861735 h 3822856"/>
              <a:gd name="connsiteX9" fmla="*/ 5814584 w 8534256"/>
              <a:gd name="connsiteY9" fmla="*/ 3531586 h 3822856"/>
              <a:gd name="connsiteX10" fmla="*/ 5995337 w 8534256"/>
              <a:gd name="connsiteY10" fmla="*/ 3818665 h 3822856"/>
              <a:gd name="connsiteX11" fmla="*/ 7090491 w 8534256"/>
              <a:gd name="connsiteY11" fmla="*/ 3680442 h 3822856"/>
              <a:gd name="connsiteX12" fmla="*/ 8089951 w 8534256"/>
              <a:gd name="connsiteY12" fmla="*/ 3382730 h 3822856"/>
              <a:gd name="connsiteX13" fmla="*/ 8493988 w 8534256"/>
              <a:gd name="connsiteY13" fmla="*/ 3201977 h 3822856"/>
              <a:gd name="connsiteX14" fmla="*/ 8462091 w 8534256"/>
              <a:gd name="connsiteY14" fmla="*/ 1798479 h 3822856"/>
              <a:gd name="connsiteX15" fmla="*/ 7983626 w 8534256"/>
              <a:gd name="connsiteY15" fmla="*/ 1798479 h 3822856"/>
              <a:gd name="connsiteX16" fmla="*/ 7249979 w 8534256"/>
              <a:gd name="connsiteY16" fmla="*/ 1841009 h 3822856"/>
              <a:gd name="connsiteX17" fmla="*/ 6899105 w 8534256"/>
              <a:gd name="connsiteY17" fmla="*/ 1787846 h 3822856"/>
              <a:gd name="connsiteX18" fmla="*/ 4857654 w 8534256"/>
              <a:gd name="connsiteY18" fmla="*/ 1330646 h 3822856"/>
              <a:gd name="connsiteX19" fmla="*/ 2741774 w 8534256"/>
              <a:gd name="connsiteY19" fmla="*/ 777753 h 3822856"/>
              <a:gd name="connsiteX20" fmla="*/ 774751 w 8534256"/>
              <a:gd name="connsiteY20" fmla="*/ 309921 h 3822856"/>
              <a:gd name="connsiteX21" fmla="*/ 104900 w 8534256"/>
              <a:gd name="connsiteY21" fmla="*/ 1577 h 3822856"/>
              <a:gd name="connsiteX0" fmla="*/ 104900 w 8534256"/>
              <a:gd name="connsiteY0" fmla="*/ 1577 h 3864379"/>
              <a:gd name="connsiteX1" fmla="*/ 179328 w 8534256"/>
              <a:gd name="connsiteY1" fmla="*/ 437512 h 3864379"/>
              <a:gd name="connsiteX2" fmla="*/ 94268 w 8534256"/>
              <a:gd name="connsiteY2" fmla="*/ 1320014 h 3864379"/>
              <a:gd name="connsiteX3" fmla="*/ 1635988 w 8534256"/>
              <a:gd name="connsiteY3" fmla="*/ 1341279 h 3864379"/>
              <a:gd name="connsiteX4" fmla="*/ 1625356 w 8534256"/>
              <a:gd name="connsiteY4" fmla="*/ 2276944 h 3864379"/>
              <a:gd name="connsiteX5" fmla="*/ 2380267 w 8534256"/>
              <a:gd name="connsiteY5" fmla="*/ 2351372 h 3864379"/>
              <a:gd name="connsiteX6" fmla="*/ 3060751 w 8534256"/>
              <a:gd name="connsiteY6" fmla="*/ 2415167 h 3864379"/>
              <a:gd name="connsiteX7" fmla="*/ 4315393 w 8534256"/>
              <a:gd name="connsiteY7" fmla="*/ 2457698 h 3864379"/>
              <a:gd name="connsiteX8" fmla="*/ 5282956 w 8534256"/>
              <a:gd name="connsiteY8" fmla="*/ 2861735 h 3864379"/>
              <a:gd name="connsiteX9" fmla="*/ 5814584 w 8534256"/>
              <a:gd name="connsiteY9" fmla="*/ 3531586 h 3864379"/>
              <a:gd name="connsiteX10" fmla="*/ 6005970 w 8534256"/>
              <a:gd name="connsiteY10" fmla="*/ 3861195 h 3864379"/>
              <a:gd name="connsiteX11" fmla="*/ 7090491 w 8534256"/>
              <a:gd name="connsiteY11" fmla="*/ 3680442 h 3864379"/>
              <a:gd name="connsiteX12" fmla="*/ 8089951 w 8534256"/>
              <a:gd name="connsiteY12" fmla="*/ 3382730 h 3864379"/>
              <a:gd name="connsiteX13" fmla="*/ 8493988 w 8534256"/>
              <a:gd name="connsiteY13" fmla="*/ 3201977 h 3864379"/>
              <a:gd name="connsiteX14" fmla="*/ 8462091 w 8534256"/>
              <a:gd name="connsiteY14" fmla="*/ 1798479 h 3864379"/>
              <a:gd name="connsiteX15" fmla="*/ 7983626 w 8534256"/>
              <a:gd name="connsiteY15" fmla="*/ 1798479 h 3864379"/>
              <a:gd name="connsiteX16" fmla="*/ 7249979 w 8534256"/>
              <a:gd name="connsiteY16" fmla="*/ 1841009 h 3864379"/>
              <a:gd name="connsiteX17" fmla="*/ 6899105 w 8534256"/>
              <a:gd name="connsiteY17" fmla="*/ 1787846 h 3864379"/>
              <a:gd name="connsiteX18" fmla="*/ 4857654 w 8534256"/>
              <a:gd name="connsiteY18" fmla="*/ 1330646 h 3864379"/>
              <a:gd name="connsiteX19" fmla="*/ 2741774 w 8534256"/>
              <a:gd name="connsiteY19" fmla="*/ 777753 h 3864379"/>
              <a:gd name="connsiteX20" fmla="*/ 774751 w 8534256"/>
              <a:gd name="connsiteY20" fmla="*/ 309921 h 3864379"/>
              <a:gd name="connsiteX21" fmla="*/ 104900 w 8534256"/>
              <a:gd name="connsiteY21" fmla="*/ 1577 h 3864379"/>
              <a:gd name="connsiteX0" fmla="*/ 104900 w 8534256"/>
              <a:gd name="connsiteY0" fmla="*/ 1577 h 3863414"/>
              <a:gd name="connsiteX1" fmla="*/ 179328 w 8534256"/>
              <a:gd name="connsiteY1" fmla="*/ 437512 h 3863414"/>
              <a:gd name="connsiteX2" fmla="*/ 94268 w 8534256"/>
              <a:gd name="connsiteY2" fmla="*/ 1320014 h 3863414"/>
              <a:gd name="connsiteX3" fmla="*/ 1635988 w 8534256"/>
              <a:gd name="connsiteY3" fmla="*/ 1341279 h 3863414"/>
              <a:gd name="connsiteX4" fmla="*/ 1625356 w 8534256"/>
              <a:gd name="connsiteY4" fmla="*/ 2276944 h 3863414"/>
              <a:gd name="connsiteX5" fmla="*/ 2380267 w 8534256"/>
              <a:gd name="connsiteY5" fmla="*/ 2351372 h 3863414"/>
              <a:gd name="connsiteX6" fmla="*/ 3060751 w 8534256"/>
              <a:gd name="connsiteY6" fmla="*/ 2415167 h 3863414"/>
              <a:gd name="connsiteX7" fmla="*/ 4315393 w 8534256"/>
              <a:gd name="connsiteY7" fmla="*/ 2457698 h 3863414"/>
              <a:gd name="connsiteX8" fmla="*/ 5282956 w 8534256"/>
              <a:gd name="connsiteY8" fmla="*/ 2861735 h 3863414"/>
              <a:gd name="connsiteX9" fmla="*/ 5814584 w 8534256"/>
              <a:gd name="connsiteY9" fmla="*/ 3531586 h 3863414"/>
              <a:gd name="connsiteX10" fmla="*/ 6005970 w 8534256"/>
              <a:gd name="connsiteY10" fmla="*/ 3861195 h 3863414"/>
              <a:gd name="connsiteX11" fmla="*/ 8089951 w 8534256"/>
              <a:gd name="connsiteY11" fmla="*/ 3382730 h 3863414"/>
              <a:gd name="connsiteX12" fmla="*/ 8493988 w 8534256"/>
              <a:gd name="connsiteY12" fmla="*/ 3201977 h 3863414"/>
              <a:gd name="connsiteX13" fmla="*/ 8462091 w 8534256"/>
              <a:gd name="connsiteY13" fmla="*/ 1798479 h 3863414"/>
              <a:gd name="connsiteX14" fmla="*/ 7983626 w 8534256"/>
              <a:gd name="connsiteY14" fmla="*/ 1798479 h 3863414"/>
              <a:gd name="connsiteX15" fmla="*/ 7249979 w 8534256"/>
              <a:gd name="connsiteY15" fmla="*/ 1841009 h 3863414"/>
              <a:gd name="connsiteX16" fmla="*/ 6899105 w 8534256"/>
              <a:gd name="connsiteY16" fmla="*/ 1787846 h 3863414"/>
              <a:gd name="connsiteX17" fmla="*/ 4857654 w 8534256"/>
              <a:gd name="connsiteY17" fmla="*/ 1330646 h 3863414"/>
              <a:gd name="connsiteX18" fmla="*/ 2741774 w 8534256"/>
              <a:gd name="connsiteY18" fmla="*/ 777753 h 3863414"/>
              <a:gd name="connsiteX19" fmla="*/ 774751 w 8534256"/>
              <a:gd name="connsiteY19" fmla="*/ 309921 h 3863414"/>
              <a:gd name="connsiteX20" fmla="*/ 104900 w 8534256"/>
              <a:gd name="connsiteY20" fmla="*/ 1577 h 3863414"/>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94586 w 8523942"/>
              <a:gd name="connsiteY0" fmla="*/ 1577 h 3861195"/>
              <a:gd name="connsiteX1" fmla="*/ 169014 w 8523942"/>
              <a:gd name="connsiteY1" fmla="*/ 437512 h 3861195"/>
              <a:gd name="connsiteX2" fmla="*/ 200911 w 8523942"/>
              <a:gd name="connsiteY2" fmla="*/ 979773 h 3861195"/>
              <a:gd name="connsiteX3" fmla="*/ 83954 w 8523942"/>
              <a:gd name="connsiteY3" fmla="*/ 1320014 h 3861195"/>
              <a:gd name="connsiteX4" fmla="*/ 1625674 w 8523942"/>
              <a:gd name="connsiteY4" fmla="*/ 1341279 h 3861195"/>
              <a:gd name="connsiteX5" fmla="*/ 1615042 w 8523942"/>
              <a:gd name="connsiteY5" fmla="*/ 2276944 h 3861195"/>
              <a:gd name="connsiteX6" fmla="*/ 2369953 w 8523942"/>
              <a:gd name="connsiteY6" fmla="*/ 2351372 h 3861195"/>
              <a:gd name="connsiteX7" fmla="*/ 3050437 w 8523942"/>
              <a:gd name="connsiteY7" fmla="*/ 2415167 h 3861195"/>
              <a:gd name="connsiteX8" fmla="*/ 4305079 w 8523942"/>
              <a:gd name="connsiteY8" fmla="*/ 2457698 h 3861195"/>
              <a:gd name="connsiteX9" fmla="*/ 5272642 w 8523942"/>
              <a:gd name="connsiteY9" fmla="*/ 2861735 h 3861195"/>
              <a:gd name="connsiteX10" fmla="*/ 5804270 w 8523942"/>
              <a:gd name="connsiteY10" fmla="*/ 3531586 h 3861195"/>
              <a:gd name="connsiteX11" fmla="*/ 5995656 w 8523942"/>
              <a:gd name="connsiteY11" fmla="*/ 3861195 h 3861195"/>
              <a:gd name="connsiteX12" fmla="*/ 8079637 w 8523942"/>
              <a:gd name="connsiteY12" fmla="*/ 3382730 h 3861195"/>
              <a:gd name="connsiteX13" fmla="*/ 8483674 w 8523942"/>
              <a:gd name="connsiteY13" fmla="*/ 3201977 h 3861195"/>
              <a:gd name="connsiteX14" fmla="*/ 8451777 w 8523942"/>
              <a:gd name="connsiteY14" fmla="*/ 1798479 h 3861195"/>
              <a:gd name="connsiteX15" fmla="*/ 7973312 w 8523942"/>
              <a:gd name="connsiteY15" fmla="*/ 1798479 h 3861195"/>
              <a:gd name="connsiteX16" fmla="*/ 7239665 w 8523942"/>
              <a:gd name="connsiteY16" fmla="*/ 1841009 h 3861195"/>
              <a:gd name="connsiteX17" fmla="*/ 6888791 w 8523942"/>
              <a:gd name="connsiteY17" fmla="*/ 1787846 h 3861195"/>
              <a:gd name="connsiteX18" fmla="*/ 4847340 w 8523942"/>
              <a:gd name="connsiteY18" fmla="*/ 1330646 h 3861195"/>
              <a:gd name="connsiteX19" fmla="*/ 2731460 w 8523942"/>
              <a:gd name="connsiteY19" fmla="*/ 777753 h 3861195"/>
              <a:gd name="connsiteX20" fmla="*/ 764437 w 8523942"/>
              <a:gd name="connsiteY20" fmla="*/ 309921 h 3861195"/>
              <a:gd name="connsiteX21" fmla="*/ 94586 w 852394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308163 w 8421884"/>
              <a:gd name="connsiteY6" fmla="*/ 235137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21884" h="3861195">
                <a:moveTo>
                  <a:pt x="32796" y="1577"/>
                </a:moveTo>
                <a:cubicBezTo>
                  <a:pt x="-66441" y="22842"/>
                  <a:pt x="89503" y="274479"/>
                  <a:pt x="107224" y="437512"/>
                </a:cubicBezTo>
                <a:cubicBezTo>
                  <a:pt x="124945" y="600545"/>
                  <a:pt x="153298" y="832689"/>
                  <a:pt x="139121" y="979773"/>
                </a:cubicBezTo>
                <a:lnTo>
                  <a:pt x="22164" y="1320014"/>
                </a:lnTo>
                <a:lnTo>
                  <a:pt x="1563884" y="1341279"/>
                </a:lnTo>
                <a:lnTo>
                  <a:pt x="1553252" y="2276944"/>
                </a:lnTo>
                <a:lnTo>
                  <a:pt x="2308163" y="2351372"/>
                </a:lnTo>
                <a:cubicBezTo>
                  <a:pt x="2547395" y="2374409"/>
                  <a:pt x="2687391" y="2349599"/>
                  <a:pt x="3009912" y="2372636"/>
                </a:cubicBezTo>
                <a:cubicBezTo>
                  <a:pt x="3332433" y="2395673"/>
                  <a:pt x="3876466" y="2408080"/>
                  <a:pt x="4243289" y="2489596"/>
                </a:cubicBezTo>
                <a:cubicBezTo>
                  <a:pt x="4610112" y="2571112"/>
                  <a:pt x="4960987" y="2688070"/>
                  <a:pt x="5210852" y="2861735"/>
                </a:cubicBezTo>
                <a:cubicBezTo>
                  <a:pt x="5460717" y="3035400"/>
                  <a:pt x="5621978" y="3365009"/>
                  <a:pt x="5742480" y="3531586"/>
                </a:cubicBezTo>
                <a:lnTo>
                  <a:pt x="5933866" y="3861195"/>
                </a:lnTo>
                <a:lnTo>
                  <a:pt x="8017847" y="3382730"/>
                </a:lnTo>
                <a:lnTo>
                  <a:pt x="8421884" y="3201977"/>
                </a:lnTo>
                <a:lnTo>
                  <a:pt x="8389987" y="1798479"/>
                </a:lnTo>
                <a:lnTo>
                  <a:pt x="7911522" y="1798479"/>
                </a:lnTo>
                <a:cubicBezTo>
                  <a:pt x="7709503" y="1805567"/>
                  <a:pt x="7358628" y="1842781"/>
                  <a:pt x="7177875" y="1841009"/>
                </a:cubicBezTo>
                <a:cubicBezTo>
                  <a:pt x="6997122" y="1839237"/>
                  <a:pt x="7225722" y="1872906"/>
                  <a:pt x="6827001" y="1787846"/>
                </a:cubicBezTo>
                <a:cubicBezTo>
                  <a:pt x="6428280" y="1702786"/>
                  <a:pt x="5478438" y="1498995"/>
                  <a:pt x="4785550" y="1330646"/>
                </a:cubicBezTo>
                <a:cubicBezTo>
                  <a:pt x="4092662" y="1162297"/>
                  <a:pt x="3350154" y="947874"/>
                  <a:pt x="2669670" y="777753"/>
                </a:cubicBezTo>
                <a:cubicBezTo>
                  <a:pt x="1989186" y="607632"/>
                  <a:pt x="1142126" y="441056"/>
                  <a:pt x="702647" y="309921"/>
                </a:cubicBezTo>
                <a:cubicBezTo>
                  <a:pt x="263168" y="178786"/>
                  <a:pt x="132033" y="-19688"/>
                  <a:pt x="32796" y="1577"/>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783ACDD-6205-407A-9E40-6BD73A6F4A42}"/>
              </a:ext>
            </a:extLst>
          </p:cNvPr>
          <p:cNvSpPr/>
          <p:nvPr/>
        </p:nvSpPr>
        <p:spPr>
          <a:xfrm>
            <a:off x="11960836" y="12953300"/>
            <a:ext cx="1266864" cy="2380168"/>
          </a:xfrm>
          <a:custGeom>
            <a:avLst/>
            <a:gdLst>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1082842 w 2382253"/>
              <a:gd name="connsiteY7" fmla="*/ 2767263 h 4475747"/>
              <a:gd name="connsiteX8" fmla="*/ 0 w 2382253"/>
              <a:gd name="connsiteY8" fmla="*/ 2959768 h 447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2253" h="4475747">
                <a:moveTo>
                  <a:pt x="0" y="2959768"/>
                </a:moveTo>
                <a:lnTo>
                  <a:pt x="120316" y="4475747"/>
                </a:lnTo>
                <a:lnTo>
                  <a:pt x="1467853" y="4451684"/>
                </a:lnTo>
                <a:lnTo>
                  <a:pt x="2382253" y="4355431"/>
                </a:lnTo>
                <a:lnTo>
                  <a:pt x="2358190" y="0"/>
                </a:lnTo>
                <a:lnTo>
                  <a:pt x="914400" y="818147"/>
                </a:lnTo>
                <a:lnTo>
                  <a:pt x="1082842" y="2550694"/>
                </a:lnTo>
                <a:lnTo>
                  <a:pt x="1082842" y="2767263"/>
                </a:lnTo>
                <a:lnTo>
                  <a:pt x="0" y="295976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52B69FF6-1AAA-475B-BC4A-FFD12E3C340B}"/>
              </a:ext>
            </a:extLst>
          </p:cNvPr>
          <p:cNvSpPr/>
          <p:nvPr/>
        </p:nvSpPr>
        <p:spPr>
          <a:xfrm>
            <a:off x="11946316" y="15246172"/>
            <a:ext cx="1461072" cy="2632901"/>
          </a:xfrm>
          <a:custGeom>
            <a:avLst/>
            <a:gdLst>
              <a:gd name="connsiteX0" fmla="*/ 168442 w 216569"/>
              <a:gd name="connsiteY0" fmla="*/ 0 h 4451684"/>
              <a:gd name="connsiteX1" fmla="*/ 216569 w 216569"/>
              <a:gd name="connsiteY1" fmla="*/ 2983831 h 4451684"/>
              <a:gd name="connsiteX2" fmla="*/ 0 w 216569"/>
              <a:gd name="connsiteY2" fmla="*/ 4451684 h 4451684"/>
              <a:gd name="connsiteX0" fmla="*/ 192506 w 240633"/>
              <a:gd name="connsiteY0" fmla="*/ 0 h 5101389"/>
              <a:gd name="connsiteX1" fmla="*/ 240633 w 240633"/>
              <a:gd name="connsiteY1" fmla="*/ 2983831 h 5101389"/>
              <a:gd name="connsiteX2" fmla="*/ 0 w 240633"/>
              <a:gd name="connsiteY2" fmla="*/ 5101389 h 5101389"/>
              <a:gd name="connsiteX0" fmla="*/ 192506 w 240633"/>
              <a:gd name="connsiteY0" fmla="*/ 0 h 5101389"/>
              <a:gd name="connsiteX1" fmla="*/ 240633 w 240633"/>
              <a:gd name="connsiteY1" fmla="*/ 2983831 h 5101389"/>
              <a:gd name="connsiteX2" fmla="*/ 72191 w 240633"/>
              <a:gd name="connsiteY2" fmla="*/ 4523873 h 5101389"/>
              <a:gd name="connsiteX3" fmla="*/ 0 w 240633"/>
              <a:gd name="connsiteY3" fmla="*/ 5101389 h 5101389"/>
              <a:gd name="connsiteX0" fmla="*/ 120806 w 2382786"/>
              <a:gd name="connsiteY0" fmla="*/ 0 h 4692315"/>
              <a:gd name="connsiteX1" fmla="*/ 168933 w 2382786"/>
              <a:gd name="connsiteY1" fmla="*/ 2983831 h 4692315"/>
              <a:gd name="connsiteX2" fmla="*/ 491 w 2382786"/>
              <a:gd name="connsiteY2" fmla="*/ 4523873 h 4692315"/>
              <a:gd name="connsiteX3" fmla="*/ 2382742 w 2382786"/>
              <a:gd name="connsiteY3" fmla="*/ 4692315 h 4692315"/>
              <a:gd name="connsiteX0" fmla="*/ 120315 w 2382251"/>
              <a:gd name="connsiteY0" fmla="*/ 0 h 4692315"/>
              <a:gd name="connsiteX1" fmla="*/ 168442 w 2382251"/>
              <a:gd name="connsiteY1" fmla="*/ 2983831 h 4692315"/>
              <a:gd name="connsiteX2" fmla="*/ 0 w 2382251"/>
              <a:gd name="connsiteY2" fmla="*/ 4523873 h 4692315"/>
              <a:gd name="connsiteX3" fmla="*/ 2382251 w 2382251"/>
              <a:gd name="connsiteY3" fmla="*/ 4692315 h 4692315"/>
              <a:gd name="connsiteX0" fmla="*/ 120315 w 2747448"/>
              <a:gd name="connsiteY0" fmla="*/ 0 h 4950995"/>
              <a:gd name="connsiteX1" fmla="*/ 168442 w 2747448"/>
              <a:gd name="connsiteY1" fmla="*/ 2983831 h 4950995"/>
              <a:gd name="connsiteX2" fmla="*/ 0 w 2747448"/>
              <a:gd name="connsiteY2" fmla="*/ 4523873 h 4950995"/>
              <a:gd name="connsiteX3" fmla="*/ 2747448 w 2747448"/>
              <a:gd name="connsiteY3" fmla="*/ 4950995 h 4950995"/>
              <a:gd name="connsiteX0" fmla="*/ 120315 w 2747448"/>
              <a:gd name="connsiteY0" fmla="*/ 0 h 4950995"/>
              <a:gd name="connsiteX1" fmla="*/ 168442 w 2747448"/>
              <a:gd name="connsiteY1" fmla="*/ 2983831 h 4950995"/>
              <a:gd name="connsiteX2" fmla="*/ 0 w 2747448"/>
              <a:gd name="connsiteY2" fmla="*/ 4523873 h 4950995"/>
              <a:gd name="connsiteX3" fmla="*/ 2747448 w 2747448"/>
              <a:gd name="connsiteY3" fmla="*/ 4950995 h 4950995"/>
            </a:gdLst>
            <a:ahLst/>
            <a:cxnLst>
              <a:cxn ang="0">
                <a:pos x="connsiteX0" y="connsiteY0"/>
              </a:cxn>
              <a:cxn ang="0">
                <a:pos x="connsiteX1" y="connsiteY1"/>
              </a:cxn>
              <a:cxn ang="0">
                <a:pos x="connsiteX2" y="connsiteY2"/>
              </a:cxn>
              <a:cxn ang="0">
                <a:pos x="connsiteX3" y="connsiteY3"/>
              </a:cxn>
            </a:cxnLst>
            <a:rect l="l" t="t" r="r" b="b"/>
            <a:pathLst>
              <a:path w="2747448" h="4950995">
                <a:moveTo>
                  <a:pt x="120315" y="0"/>
                </a:moveTo>
                <a:lnTo>
                  <a:pt x="168442" y="2983831"/>
                </a:lnTo>
                <a:cubicBezTo>
                  <a:pt x="148390" y="3681663"/>
                  <a:pt x="40106" y="4170947"/>
                  <a:pt x="0" y="4523873"/>
                </a:cubicBezTo>
                <a:lnTo>
                  <a:pt x="2747448" y="495099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Shape 85">
            <a:extLst>
              <a:ext uri="{FF2B5EF4-FFF2-40B4-BE49-F238E27FC236}">
                <a16:creationId xmlns:a16="http://schemas.microsoft.com/office/drawing/2014/main" id="{B388F666-922A-4D59-B868-17C58331296D}"/>
              </a:ext>
            </a:extLst>
          </p:cNvPr>
          <p:cNvSpPr/>
          <p:nvPr/>
        </p:nvSpPr>
        <p:spPr>
          <a:xfrm>
            <a:off x="12023094" y="16832950"/>
            <a:ext cx="2519248" cy="342499"/>
          </a:xfrm>
          <a:custGeom>
            <a:avLst/>
            <a:gdLst>
              <a:gd name="connsiteX0" fmla="*/ 0 w 2165684"/>
              <a:gd name="connsiteY0" fmla="*/ 0 h 104786"/>
              <a:gd name="connsiteX1" fmla="*/ 2165684 w 2165684"/>
              <a:gd name="connsiteY1" fmla="*/ 96253 h 104786"/>
              <a:gd name="connsiteX0" fmla="*/ 0 w 4737278"/>
              <a:gd name="connsiteY0" fmla="*/ 0 h 645268"/>
              <a:gd name="connsiteX1" fmla="*/ 4737278 w 4737278"/>
              <a:gd name="connsiteY1" fmla="*/ 644051 h 645268"/>
              <a:gd name="connsiteX0" fmla="*/ 0 w 4737278"/>
              <a:gd name="connsiteY0" fmla="*/ 0 h 644051"/>
              <a:gd name="connsiteX1" fmla="*/ 4737278 w 4737278"/>
              <a:gd name="connsiteY1" fmla="*/ 644051 h 644051"/>
              <a:gd name="connsiteX0" fmla="*/ 0 w 4737278"/>
              <a:gd name="connsiteY0" fmla="*/ 0 h 644051"/>
              <a:gd name="connsiteX1" fmla="*/ 4737278 w 4737278"/>
              <a:gd name="connsiteY1" fmla="*/ 644051 h 644051"/>
            </a:gdLst>
            <a:ahLst/>
            <a:cxnLst>
              <a:cxn ang="0">
                <a:pos x="connsiteX0" y="connsiteY0"/>
              </a:cxn>
              <a:cxn ang="0">
                <a:pos x="connsiteX1" y="connsiteY1"/>
              </a:cxn>
            </a:cxnLst>
            <a:rect l="l" t="t" r="r" b="b"/>
            <a:pathLst>
              <a:path w="4737278" h="644051">
                <a:moveTo>
                  <a:pt x="0" y="0"/>
                </a:moveTo>
                <a:lnTo>
                  <a:pt x="4737278" y="6440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6BD720FC-EA03-4C24-8CB3-0E398E150936}"/>
              </a:ext>
            </a:extLst>
          </p:cNvPr>
          <p:cNvSpPr/>
          <p:nvPr/>
        </p:nvSpPr>
        <p:spPr>
          <a:xfrm>
            <a:off x="8867061" y="8775168"/>
            <a:ext cx="7233107" cy="1513051"/>
          </a:xfrm>
          <a:custGeom>
            <a:avLst/>
            <a:gdLst>
              <a:gd name="connsiteX0" fmla="*/ 0 w 8710863"/>
              <a:gd name="connsiteY0" fmla="*/ 1828800 h 2515232"/>
              <a:gd name="connsiteX1" fmla="*/ 1347537 w 8710863"/>
              <a:gd name="connsiteY1" fmla="*/ 2502568 h 2515232"/>
              <a:gd name="connsiteX2" fmla="*/ 4090737 w 8710863"/>
              <a:gd name="connsiteY2" fmla="*/ 2213810 h 2515232"/>
              <a:gd name="connsiteX3" fmla="*/ 4620127 w 8710863"/>
              <a:gd name="connsiteY3" fmla="*/ 1540042 h 2515232"/>
              <a:gd name="connsiteX4" fmla="*/ 5029200 w 8710863"/>
              <a:gd name="connsiteY4" fmla="*/ 1034715 h 2515232"/>
              <a:gd name="connsiteX5" fmla="*/ 6858000 w 8710863"/>
              <a:gd name="connsiteY5" fmla="*/ 625642 h 2515232"/>
              <a:gd name="connsiteX6" fmla="*/ 8109285 w 8710863"/>
              <a:gd name="connsiteY6" fmla="*/ 168442 h 2515232"/>
              <a:gd name="connsiteX7" fmla="*/ 8710863 w 8710863"/>
              <a:gd name="connsiteY7" fmla="*/ 0 h 251523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109285 w 14909997"/>
              <a:gd name="connsiteY6" fmla="*/ 711432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668202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3388343"/>
              <a:gd name="connsiteY0" fmla="*/ 2067459 h 2753891"/>
              <a:gd name="connsiteX1" fmla="*/ 1347537 w 13388343"/>
              <a:gd name="connsiteY1" fmla="*/ 2741227 h 2753891"/>
              <a:gd name="connsiteX2" fmla="*/ 4090737 w 13388343"/>
              <a:gd name="connsiteY2" fmla="*/ 2452469 h 2753891"/>
              <a:gd name="connsiteX3" fmla="*/ 4620127 w 13388343"/>
              <a:gd name="connsiteY3" fmla="*/ 1778701 h 2753891"/>
              <a:gd name="connsiteX4" fmla="*/ 5029200 w 13388343"/>
              <a:gd name="connsiteY4" fmla="*/ 1363871 h 2753891"/>
              <a:gd name="connsiteX5" fmla="*/ 6858000 w 13388343"/>
              <a:gd name="connsiteY5" fmla="*/ 1000050 h 2753891"/>
              <a:gd name="connsiteX6" fmla="*/ 8018788 w 13388343"/>
              <a:gd name="connsiteY6" fmla="*/ 588098 h 2753891"/>
              <a:gd name="connsiteX7" fmla="*/ 13388343 w 13388343"/>
              <a:gd name="connsiteY7" fmla="*/ 0 h 2753891"/>
              <a:gd name="connsiteX0" fmla="*/ 0 w 13601375"/>
              <a:gd name="connsiteY0" fmla="*/ 2158760 h 2845192"/>
              <a:gd name="connsiteX1" fmla="*/ 1347537 w 13601375"/>
              <a:gd name="connsiteY1" fmla="*/ 2832528 h 2845192"/>
              <a:gd name="connsiteX2" fmla="*/ 4090737 w 13601375"/>
              <a:gd name="connsiteY2" fmla="*/ 2543770 h 2845192"/>
              <a:gd name="connsiteX3" fmla="*/ 4620127 w 13601375"/>
              <a:gd name="connsiteY3" fmla="*/ 1870002 h 2845192"/>
              <a:gd name="connsiteX4" fmla="*/ 5029200 w 13601375"/>
              <a:gd name="connsiteY4" fmla="*/ 1455172 h 2845192"/>
              <a:gd name="connsiteX5" fmla="*/ 6858000 w 13601375"/>
              <a:gd name="connsiteY5" fmla="*/ 1091351 h 2845192"/>
              <a:gd name="connsiteX6" fmla="*/ 8018788 w 13601375"/>
              <a:gd name="connsiteY6" fmla="*/ 679399 h 2845192"/>
              <a:gd name="connsiteX7" fmla="*/ 13601375 w 13601375"/>
              <a:gd name="connsiteY7" fmla="*/ 0 h 2845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1375" h="2845192">
                <a:moveTo>
                  <a:pt x="0" y="2158760"/>
                </a:moveTo>
                <a:cubicBezTo>
                  <a:pt x="332874" y="2463560"/>
                  <a:pt x="665748" y="2768360"/>
                  <a:pt x="1347537" y="2832528"/>
                </a:cubicBezTo>
                <a:cubicBezTo>
                  <a:pt x="2029327" y="2896696"/>
                  <a:pt x="3545305" y="2704191"/>
                  <a:pt x="4090737" y="2543770"/>
                </a:cubicBezTo>
                <a:cubicBezTo>
                  <a:pt x="4636169" y="2383349"/>
                  <a:pt x="4463717" y="2051435"/>
                  <a:pt x="4620127" y="1870002"/>
                </a:cubicBezTo>
                <a:cubicBezTo>
                  <a:pt x="4776537" y="1688569"/>
                  <a:pt x="4656221" y="1584947"/>
                  <a:pt x="5029200" y="1455172"/>
                </a:cubicBezTo>
                <a:cubicBezTo>
                  <a:pt x="5402179" y="1325397"/>
                  <a:pt x="6359735" y="1220646"/>
                  <a:pt x="6858000" y="1091351"/>
                </a:cubicBezTo>
                <a:cubicBezTo>
                  <a:pt x="7356265" y="962056"/>
                  <a:pt x="7709978" y="783673"/>
                  <a:pt x="8018788" y="679399"/>
                </a:cubicBezTo>
                <a:cubicBezTo>
                  <a:pt x="8327599" y="575125"/>
                  <a:pt x="13601375" y="0"/>
                  <a:pt x="13601375"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FD3F2686-892B-41CF-B2A3-01FAF0E540A8}"/>
              </a:ext>
            </a:extLst>
          </p:cNvPr>
          <p:cNvSpPr/>
          <p:nvPr/>
        </p:nvSpPr>
        <p:spPr>
          <a:xfrm>
            <a:off x="4526934" y="8541441"/>
            <a:ext cx="5502485" cy="3680708"/>
          </a:xfrm>
          <a:custGeom>
            <a:avLst/>
            <a:gdLst>
              <a:gd name="connsiteX0" fmla="*/ 2812595 w 10347057"/>
              <a:gd name="connsiteY0" fmla="*/ 0 h 6921326"/>
              <a:gd name="connsiteX1" fmla="*/ 2379458 w 10347057"/>
              <a:gd name="connsiteY1" fmla="*/ 745958 h 6921326"/>
              <a:gd name="connsiteX2" fmla="*/ 1585374 w 10347057"/>
              <a:gd name="connsiteY2" fmla="*/ 1515979 h 6921326"/>
              <a:gd name="connsiteX3" fmla="*/ 622847 w 10347057"/>
              <a:gd name="connsiteY3" fmla="*/ 2045368 h 6921326"/>
              <a:gd name="connsiteX4" fmla="*/ 93458 w 10347057"/>
              <a:gd name="connsiteY4" fmla="*/ 2622884 h 6921326"/>
              <a:gd name="connsiteX5" fmla="*/ 93458 w 10347057"/>
              <a:gd name="connsiteY5" fmla="*/ 3224463 h 6921326"/>
              <a:gd name="connsiteX6" fmla="*/ 1031921 w 10347057"/>
              <a:gd name="connsiteY6" fmla="*/ 3489158 h 6921326"/>
              <a:gd name="connsiteX7" fmla="*/ 2620090 w 10347057"/>
              <a:gd name="connsiteY7" fmla="*/ 3224463 h 6921326"/>
              <a:gd name="connsiteX8" fmla="*/ 4039816 w 10347057"/>
              <a:gd name="connsiteY8" fmla="*/ 3176337 h 6921326"/>
              <a:gd name="connsiteX9" fmla="*/ 5170784 w 10347057"/>
              <a:gd name="connsiteY9" fmla="*/ 3296653 h 6921326"/>
              <a:gd name="connsiteX10" fmla="*/ 5916742 w 10347057"/>
              <a:gd name="connsiteY10" fmla="*/ 3874168 h 6921326"/>
              <a:gd name="connsiteX11" fmla="*/ 6133311 w 10347057"/>
              <a:gd name="connsiteY11" fmla="*/ 4740442 h 6921326"/>
              <a:gd name="connsiteX12" fmla="*/ 6109247 w 10347057"/>
              <a:gd name="connsiteY12" fmla="*/ 6063916 h 6921326"/>
              <a:gd name="connsiteX13" fmla="*/ 6157374 w 10347057"/>
              <a:gd name="connsiteY13" fmla="*/ 6785810 h 6921326"/>
              <a:gd name="connsiteX14" fmla="*/ 6831142 w 10347057"/>
              <a:gd name="connsiteY14" fmla="*/ 6882063 h 6921326"/>
              <a:gd name="connsiteX15" fmla="*/ 7577100 w 10347057"/>
              <a:gd name="connsiteY15" fmla="*/ 6328610 h 6921326"/>
              <a:gd name="connsiteX16" fmla="*/ 8058363 w 10347057"/>
              <a:gd name="connsiteY16" fmla="*/ 6015789 h 6921326"/>
              <a:gd name="connsiteX17" fmla="*/ 9189332 w 10347057"/>
              <a:gd name="connsiteY17" fmla="*/ 5895474 h 6921326"/>
              <a:gd name="connsiteX18" fmla="*/ 10079669 w 10347057"/>
              <a:gd name="connsiteY18" fmla="*/ 5606716 h 6921326"/>
              <a:gd name="connsiteX19" fmla="*/ 10344363 w 10347057"/>
              <a:gd name="connsiteY19" fmla="*/ 5197642 h 6921326"/>
              <a:gd name="connsiteX20" fmla="*/ 9959353 w 10347057"/>
              <a:gd name="connsiteY20" fmla="*/ 4692316 h 6921326"/>
              <a:gd name="connsiteX21" fmla="*/ 8924637 w 10347057"/>
              <a:gd name="connsiteY21" fmla="*/ 3946358 h 6921326"/>
              <a:gd name="connsiteX22" fmla="*/ 8274932 w 10347057"/>
              <a:gd name="connsiteY22" fmla="*/ 2959768 h 6921326"/>
              <a:gd name="connsiteX23" fmla="*/ 7408658 w 10347057"/>
              <a:gd name="connsiteY23" fmla="*/ 1612231 h 6921326"/>
              <a:gd name="connsiteX24" fmla="*/ 6951458 w 10347057"/>
              <a:gd name="connsiteY24" fmla="*/ 794084 h 6921326"/>
              <a:gd name="connsiteX25" fmla="*/ 6614574 w 10347057"/>
              <a:gd name="connsiteY25" fmla="*/ 48126 h 692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347057" h="6921326">
                <a:moveTo>
                  <a:pt x="2812595" y="0"/>
                </a:moveTo>
                <a:cubicBezTo>
                  <a:pt x="2698295" y="246647"/>
                  <a:pt x="2583995" y="493295"/>
                  <a:pt x="2379458" y="745958"/>
                </a:cubicBezTo>
                <a:cubicBezTo>
                  <a:pt x="2174921" y="998621"/>
                  <a:pt x="1878142" y="1299411"/>
                  <a:pt x="1585374" y="1515979"/>
                </a:cubicBezTo>
                <a:cubicBezTo>
                  <a:pt x="1292606" y="1732547"/>
                  <a:pt x="871500" y="1860884"/>
                  <a:pt x="622847" y="2045368"/>
                </a:cubicBezTo>
                <a:cubicBezTo>
                  <a:pt x="374194" y="2229852"/>
                  <a:pt x="181689" y="2426368"/>
                  <a:pt x="93458" y="2622884"/>
                </a:cubicBezTo>
                <a:cubicBezTo>
                  <a:pt x="5226" y="2819400"/>
                  <a:pt x="-62952" y="3080084"/>
                  <a:pt x="93458" y="3224463"/>
                </a:cubicBezTo>
                <a:cubicBezTo>
                  <a:pt x="249868" y="3368842"/>
                  <a:pt x="610816" y="3489158"/>
                  <a:pt x="1031921" y="3489158"/>
                </a:cubicBezTo>
                <a:cubicBezTo>
                  <a:pt x="1453026" y="3489158"/>
                  <a:pt x="2118774" y="3276600"/>
                  <a:pt x="2620090" y="3224463"/>
                </a:cubicBezTo>
                <a:cubicBezTo>
                  <a:pt x="3121406" y="3172326"/>
                  <a:pt x="3614700" y="3164305"/>
                  <a:pt x="4039816" y="3176337"/>
                </a:cubicBezTo>
                <a:cubicBezTo>
                  <a:pt x="4464932" y="3188369"/>
                  <a:pt x="4857963" y="3180348"/>
                  <a:pt x="5170784" y="3296653"/>
                </a:cubicBezTo>
                <a:cubicBezTo>
                  <a:pt x="5483605" y="3412958"/>
                  <a:pt x="5756321" y="3633536"/>
                  <a:pt x="5916742" y="3874168"/>
                </a:cubicBezTo>
                <a:cubicBezTo>
                  <a:pt x="6077163" y="4114800"/>
                  <a:pt x="6101227" y="4375484"/>
                  <a:pt x="6133311" y="4740442"/>
                </a:cubicBezTo>
                <a:cubicBezTo>
                  <a:pt x="6165395" y="5105400"/>
                  <a:pt x="6105237" y="5723021"/>
                  <a:pt x="6109247" y="6063916"/>
                </a:cubicBezTo>
                <a:cubicBezTo>
                  <a:pt x="6113257" y="6404811"/>
                  <a:pt x="6037058" y="6649452"/>
                  <a:pt x="6157374" y="6785810"/>
                </a:cubicBezTo>
                <a:cubicBezTo>
                  <a:pt x="6277690" y="6922168"/>
                  <a:pt x="6594521" y="6958263"/>
                  <a:pt x="6831142" y="6882063"/>
                </a:cubicBezTo>
                <a:cubicBezTo>
                  <a:pt x="7067763" y="6805863"/>
                  <a:pt x="7372563" y="6472989"/>
                  <a:pt x="7577100" y="6328610"/>
                </a:cubicBezTo>
                <a:cubicBezTo>
                  <a:pt x="7781637" y="6184231"/>
                  <a:pt x="7789658" y="6087978"/>
                  <a:pt x="8058363" y="6015789"/>
                </a:cubicBezTo>
                <a:cubicBezTo>
                  <a:pt x="8327068" y="5943600"/>
                  <a:pt x="8852448" y="5963653"/>
                  <a:pt x="9189332" y="5895474"/>
                </a:cubicBezTo>
                <a:cubicBezTo>
                  <a:pt x="9526216" y="5827295"/>
                  <a:pt x="9887164" y="5723021"/>
                  <a:pt x="10079669" y="5606716"/>
                </a:cubicBezTo>
                <a:cubicBezTo>
                  <a:pt x="10272174" y="5490411"/>
                  <a:pt x="10364416" y="5350042"/>
                  <a:pt x="10344363" y="5197642"/>
                </a:cubicBezTo>
                <a:cubicBezTo>
                  <a:pt x="10324310" y="5045242"/>
                  <a:pt x="10195974" y="4900863"/>
                  <a:pt x="9959353" y="4692316"/>
                </a:cubicBezTo>
                <a:cubicBezTo>
                  <a:pt x="9722732" y="4483769"/>
                  <a:pt x="9205374" y="4235116"/>
                  <a:pt x="8924637" y="3946358"/>
                </a:cubicBezTo>
                <a:cubicBezTo>
                  <a:pt x="8643900" y="3657600"/>
                  <a:pt x="8527595" y="3348789"/>
                  <a:pt x="8274932" y="2959768"/>
                </a:cubicBezTo>
                <a:cubicBezTo>
                  <a:pt x="8022269" y="2570747"/>
                  <a:pt x="7629237" y="1973178"/>
                  <a:pt x="7408658" y="1612231"/>
                </a:cubicBezTo>
                <a:cubicBezTo>
                  <a:pt x="7188079" y="1251284"/>
                  <a:pt x="7083805" y="1054768"/>
                  <a:pt x="6951458" y="794084"/>
                </a:cubicBezTo>
                <a:cubicBezTo>
                  <a:pt x="6819111" y="533400"/>
                  <a:pt x="6610564" y="180473"/>
                  <a:pt x="6614574" y="4812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D3EAB914-32F1-419B-8A25-4A01D3DF3DDA}"/>
              </a:ext>
            </a:extLst>
          </p:cNvPr>
          <p:cNvSpPr/>
          <p:nvPr/>
        </p:nvSpPr>
        <p:spPr>
          <a:xfrm>
            <a:off x="11673217" y="14655592"/>
            <a:ext cx="169524" cy="3217779"/>
          </a:xfrm>
          <a:custGeom>
            <a:avLst/>
            <a:gdLst>
              <a:gd name="connsiteX0" fmla="*/ 0 w 242696"/>
              <a:gd name="connsiteY0" fmla="*/ 6400800 h 6400800"/>
              <a:gd name="connsiteX1" fmla="*/ 240632 w 242696"/>
              <a:gd name="connsiteY1" fmla="*/ 2887579 h 6400800"/>
              <a:gd name="connsiteX2" fmla="*/ 96253 w 242696"/>
              <a:gd name="connsiteY2" fmla="*/ 0 h 6400800"/>
              <a:gd name="connsiteX0" fmla="*/ 0 w 243631"/>
              <a:gd name="connsiteY0" fmla="*/ 6126904 h 6126904"/>
              <a:gd name="connsiteX1" fmla="*/ 240632 w 243631"/>
              <a:gd name="connsiteY1" fmla="*/ 2613683 h 6126904"/>
              <a:gd name="connsiteX2" fmla="*/ 126687 w 243631"/>
              <a:gd name="connsiteY2" fmla="*/ 0 h 6126904"/>
              <a:gd name="connsiteX0" fmla="*/ 0 w 243631"/>
              <a:gd name="connsiteY0" fmla="*/ 6218203 h 6218203"/>
              <a:gd name="connsiteX1" fmla="*/ 240632 w 243631"/>
              <a:gd name="connsiteY1" fmla="*/ 2704982 h 6218203"/>
              <a:gd name="connsiteX2" fmla="*/ 126687 w 243631"/>
              <a:gd name="connsiteY2" fmla="*/ 0 h 6218203"/>
              <a:gd name="connsiteX0" fmla="*/ 0 w 380579"/>
              <a:gd name="connsiteY0" fmla="*/ 5989954 h 5989954"/>
              <a:gd name="connsiteX1" fmla="*/ 377580 w 380579"/>
              <a:gd name="connsiteY1" fmla="*/ 2704982 h 5989954"/>
              <a:gd name="connsiteX2" fmla="*/ 263635 w 380579"/>
              <a:gd name="connsiteY2" fmla="*/ 0 h 5989954"/>
              <a:gd name="connsiteX0" fmla="*/ 0 w 289280"/>
              <a:gd name="connsiteY0" fmla="*/ 6050820 h 6050820"/>
              <a:gd name="connsiteX1" fmla="*/ 286281 w 289280"/>
              <a:gd name="connsiteY1" fmla="*/ 2704982 h 6050820"/>
              <a:gd name="connsiteX2" fmla="*/ 172336 w 289280"/>
              <a:gd name="connsiteY2" fmla="*/ 0 h 6050820"/>
              <a:gd name="connsiteX0" fmla="*/ 0 w 318778"/>
              <a:gd name="connsiteY0" fmla="*/ 6050820 h 6050820"/>
              <a:gd name="connsiteX1" fmla="*/ 316714 w 318778"/>
              <a:gd name="connsiteY1" fmla="*/ 2781066 h 6050820"/>
              <a:gd name="connsiteX2" fmla="*/ 172336 w 318778"/>
              <a:gd name="connsiteY2" fmla="*/ 0 h 6050820"/>
            </a:gdLst>
            <a:ahLst/>
            <a:cxnLst>
              <a:cxn ang="0">
                <a:pos x="connsiteX0" y="connsiteY0"/>
              </a:cxn>
              <a:cxn ang="0">
                <a:pos x="connsiteX1" y="connsiteY1"/>
              </a:cxn>
              <a:cxn ang="0">
                <a:pos x="connsiteX2" y="connsiteY2"/>
              </a:cxn>
            </a:cxnLst>
            <a:rect l="l" t="t" r="r" b="b"/>
            <a:pathLst>
              <a:path w="318778" h="6050820">
                <a:moveTo>
                  <a:pt x="0" y="6050820"/>
                </a:moveTo>
                <a:cubicBezTo>
                  <a:pt x="112295" y="4827609"/>
                  <a:pt x="300672" y="3847866"/>
                  <a:pt x="316714" y="2781066"/>
                </a:cubicBezTo>
                <a:cubicBezTo>
                  <a:pt x="332756" y="1714266"/>
                  <a:pt x="252546" y="910389"/>
                  <a:pt x="172336"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52E9678E-F1CD-45E1-A629-EB727369D5CC}"/>
              </a:ext>
            </a:extLst>
          </p:cNvPr>
          <p:cNvSpPr/>
          <p:nvPr/>
        </p:nvSpPr>
        <p:spPr>
          <a:xfrm>
            <a:off x="554275" y="17001565"/>
            <a:ext cx="4549489" cy="921450"/>
          </a:xfrm>
          <a:custGeom>
            <a:avLst/>
            <a:gdLst>
              <a:gd name="connsiteX0" fmla="*/ 0 w 11165305"/>
              <a:gd name="connsiteY0" fmla="*/ 385189 h 1732725"/>
              <a:gd name="connsiteX1" fmla="*/ 1299411 w 11165305"/>
              <a:gd name="connsiteY1" fmla="*/ 818325 h 1732725"/>
              <a:gd name="connsiteX2" fmla="*/ 3031958 w 11165305"/>
              <a:gd name="connsiteY2" fmla="*/ 481441 h 1732725"/>
              <a:gd name="connsiteX3" fmla="*/ 4764505 w 11165305"/>
              <a:gd name="connsiteY3" fmla="*/ 178 h 1732725"/>
              <a:gd name="connsiteX4" fmla="*/ 6978316 w 11165305"/>
              <a:gd name="connsiteY4" fmla="*/ 433315 h 1732725"/>
              <a:gd name="connsiteX5" fmla="*/ 9192126 w 11165305"/>
              <a:gd name="connsiteY5" fmla="*/ 1058957 h 1732725"/>
              <a:gd name="connsiteX6" fmla="*/ 10587790 w 11165305"/>
              <a:gd name="connsiteY6" fmla="*/ 1443968 h 1732725"/>
              <a:gd name="connsiteX7" fmla="*/ 11165305 w 11165305"/>
              <a:gd name="connsiteY7" fmla="*/ 1732725 h 1732725"/>
              <a:gd name="connsiteX0" fmla="*/ 0 w 9865894"/>
              <a:gd name="connsiteY0" fmla="*/ 818325 h 1732725"/>
              <a:gd name="connsiteX1" fmla="*/ 1732547 w 9865894"/>
              <a:gd name="connsiteY1" fmla="*/ 481441 h 1732725"/>
              <a:gd name="connsiteX2" fmla="*/ 3465094 w 9865894"/>
              <a:gd name="connsiteY2" fmla="*/ 178 h 1732725"/>
              <a:gd name="connsiteX3" fmla="*/ 5678905 w 9865894"/>
              <a:gd name="connsiteY3" fmla="*/ 433315 h 1732725"/>
              <a:gd name="connsiteX4" fmla="*/ 7892715 w 9865894"/>
              <a:gd name="connsiteY4" fmla="*/ 1058957 h 1732725"/>
              <a:gd name="connsiteX5" fmla="*/ 9288379 w 9865894"/>
              <a:gd name="connsiteY5" fmla="*/ 1443968 h 1732725"/>
              <a:gd name="connsiteX6" fmla="*/ 9865894 w 9865894"/>
              <a:gd name="connsiteY6" fmla="*/ 1732725 h 1732725"/>
              <a:gd name="connsiteX0" fmla="*/ 0 w 8555012"/>
              <a:gd name="connsiteY0" fmla="*/ 614031 h 1732725"/>
              <a:gd name="connsiteX1" fmla="*/ 421665 w 8555012"/>
              <a:gd name="connsiteY1" fmla="*/ 481441 h 1732725"/>
              <a:gd name="connsiteX2" fmla="*/ 2154212 w 8555012"/>
              <a:gd name="connsiteY2" fmla="*/ 178 h 1732725"/>
              <a:gd name="connsiteX3" fmla="*/ 4368023 w 8555012"/>
              <a:gd name="connsiteY3" fmla="*/ 433315 h 1732725"/>
              <a:gd name="connsiteX4" fmla="*/ 6581833 w 8555012"/>
              <a:gd name="connsiteY4" fmla="*/ 1058957 h 1732725"/>
              <a:gd name="connsiteX5" fmla="*/ 7977497 w 8555012"/>
              <a:gd name="connsiteY5" fmla="*/ 1443968 h 1732725"/>
              <a:gd name="connsiteX6" fmla="*/ 8555012 w 8555012"/>
              <a:gd name="connsiteY6" fmla="*/ 1732725 h 173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5012" h="1732725">
                <a:moveTo>
                  <a:pt x="0" y="614031"/>
                </a:moveTo>
                <a:cubicBezTo>
                  <a:pt x="505326" y="630073"/>
                  <a:pt x="62630" y="583750"/>
                  <a:pt x="421665" y="481441"/>
                </a:cubicBezTo>
                <a:cubicBezTo>
                  <a:pt x="780700" y="379132"/>
                  <a:pt x="1496486" y="8199"/>
                  <a:pt x="2154212" y="178"/>
                </a:cubicBezTo>
                <a:cubicBezTo>
                  <a:pt x="2811938" y="-7843"/>
                  <a:pt x="3630086" y="256852"/>
                  <a:pt x="4368023" y="433315"/>
                </a:cubicBezTo>
                <a:cubicBezTo>
                  <a:pt x="5105960" y="609778"/>
                  <a:pt x="6581833" y="1058957"/>
                  <a:pt x="6581833" y="1058957"/>
                </a:cubicBezTo>
                <a:cubicBezTo>
                  <a:pt x="7183412" y="1227399"/>
                  <a:pt x="7648634" y="1331673"/>
                  <a:pt x="7977497" y="1443968"/>
                </a:cubicBezTo>
                <a:cubicBezTo>
                  <a:pt x="8306360" y="1556263"/>
                  <a:pt x="8430686" y="1644494"/>
                  <a:pt x="8555012" y="1732725"/>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B1D61023-05E0-43D6-958D-19CE48496BFA}"/>
              </a:ext>
            </a:extLst>
          </p:cNvPr>
          <p:cNvSpPr/>
          <p:nvPr/>
        </p:nvSpPr>
        <p:spPr>
          <a:xfrm>
            <a:off x="4566306" y="16668948"/>
            <a:ext cx="563051" cy="1330846"/>
          </a:xfrm>
          <a:custGeom>
            <a:avLst/>
            <a:gdLst>
              <a:gd name="connsiteX0" fmla="*/ 0 w 1058779"/>
              <a:gd name="connsiteY0" fmla="*/ 0 h 2502568"/>
              <a:gd name="connsiteX1" fmla="*/ 673768 w 1058779"/>
              <a:gd name="connsiteY1" fmla="*/ 673768 h 2502568"/>
              <a:gd name="connsiteX2" fmla="*/ 962526 w 1058779"/>
              <a:gd name="connsiteY2" fmla="*/ 1395663 h 2502568"/>
              <a:gd name="connsiteX3" fmla="*/ 1058779 w 1058779"/>
              <a:gd name="connsiteY3" fmla="*/ 2502568 h 2502568"/>
            </a:gdLst>
            <a:ahLst/>
            <a:cxnLst>
              <a:cxn ang="0">
                <a:pos x="connsiteX0" y="connsiteY0"/>
              </a:cxn>
              <a:cxn ang="0">
                <a:pos x="connsiteX1" y="connsiteY1"/>
              </a:cxn>
              <a:cxn ang="0">
                <a:pos x="connsiteX2" y="connsiteY2"/>
              </a:cxn>
              <a:cxn ang="0">
                <a:pos x="connsiteX3" y="connsiteY3"/>
              </a:cxn>
            </a:cxnLst>
            <a:rect l="l" t="t" r="r" b="b"/>
            <a:pathLst>
              <a:path w="1058779" h="2502568">
                <a:moveTo>
                  <a:pt x="0" y="0"/>
                </a:moveTo>
                <a:cubicBezTo>
                  <a:pt x="256673" y="220579"/>
                  <a:pt x="513347" y="441158"/>
                  <a:pt x="673768" y="673768"/>
                </a:cubicBezTo>
                <a:cubicBezTo>
                  <a:pt x="834189" y="906378"/>
                  <a:pt x="898358" y="1090863"/>
                  <a:pt x="962526" y="1395663"/>
                </a:cubicBezTo>
                <a:cubicBezTo>
                  <a:pt x="1026695" y="1700463"/>
                  <a:pt x="1042737" y="2101515"/>
                  <a:pt x="1058779" y="2502568"/>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1B6F73A3-5924-49E4-A067-7C2FB12A040D}"/>
              </a:ext>
            </a:extLst>
          </p:cNvPr>
          <p:cNvSpPr/>
          <p:nvPr/>
        </p:nvSpPr>
        <p:spPr>
          <a:xfrm>
            <a:off x="8200541" y="8581495"/>
            <a:ext cx="489343" cy="3275930"/>
          </a:xfrm>
          <a:custGeom>
            <a:avLst/>
            <a:gdLst>
              <a:gd name="connsiteX0" fmla="*/ 0 w 920177"/>
              <a:gd name="connsiteY0" fmla="*/ 0 h 6160169"/>
              <a:gd name="connsiteX1" fmla="*/ 385010 w 920177"/>
              <a:gd name="connsiteY1" fmla="*/ 1395663 h 6160169"/>
              <a:gd name="connsiteX2" fmla="*/ 914400 w 920177"/>
              <a:gd name="connsiteY2" fmla="*/ 3753853 h 6160169"/>
              <a:gd name="connsiteX3" fmla="*/ 625642 w 920177"/>
              <a:gd name="connsiteY3" fmla="*/ 5293895 h 6160169"/>
              <a:gd name="connsiteX4" fmla="*/ 0 w 920177"/>
              <a:gd name="connsiteY4" fmla="*/ 6160169 h 6160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177" h="6160169">
                <a:moveTo>
                  <a:pt x="0" y="0"/>
                </a:moveTo>
                <a:cubicBezTo>
                  <a:pt x="116305" y="385010"/>
                  <a:pt x="232610" y="770021"/>
                  <a:pt x="385010" y="1395663"/>
                </a:cubicBezTo>
                <a:cubicBezTo>
                  <a:pt x="537410" y="2021305"/>
                  <a:pt x="874295" y="3104148"/>
                  <a:pt x="914400" y="3753853"/>
                </a:cubicBezTo>
                <a:cubicBezTo>
                  <a:pt x="954505" y="4403558"/>
                  <a:pt x="778042" y="4892842"/>
                  <a:pt x="625642" y="5293895"/>
                </a:cubicBezTo>
                <a:cubicBezTo>
                  <a:pt x="473242" y="5694948"/>
                  <a:pt x="236621" y="5927558"/>
                  <a:pt x="0" y="616016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85B39C33-E0F7-4124-8F4B-F57B2079BAFC}"/>
              </a:ext>
            </a:extLst>
          </p:cNvPr>
          <p:cNvSpPr/>
          <p:nvPr/>
        </p:nvSpPr>
        <p:spPr>
          <a:xfrm>
            <a:off x="8302915" y="11764753"/>
            <a:ext cx="3360515" cy="753318"/>
          </a:xfrm>
          <a:custGeom>
            <a:avLst/>
            <a:gdLst>
              <a:gd name="connsiteX0" fmla="*/ 0 w 6400800"/>
              <a:gd name="connsiteY0" fmla="*/ 295643 h 1210043"/>
              <a:gd name="connsiteX1" fmla="*/ 2502568 w 6400800"/>
              <a:gd name="connsiteY1" fmla="*/ 6885 h 1210043"/>
              <a:gd name="connsiteX2" fmla="*/ 4186989 w 6400800"/>
              <a:gd name="connsiteY2" fmla="*/ 103138 h 1210043"/>
              <a:gd name="connsiteX3" fmla="*/ 5486400 w 6400800"/>
              <a:gd name="connsiteY3" fmla="*/ 247517 h 1210043"/>
              <a:gd name="connsiteX4" fmla="*/ 6015789 w 6400800"/>
              <a:gd name="connsiteY4" fmla="*/ 680653 h 1210043"/>
              <a:gd name="connsiteX5" fmla="*/ 6400800 w 6400800"/>
              <a:gd name="connsiteY5" fmla="*/ 1210043 h 1210043"/>
              <a:gd name="connsiteX0" fmla="*/ 0 w 6309360"/>
              <a:gd name="connsiteY0" fmla="*/ 295643 h 1324343"/>
              <a:gd name="connsiteX1" fmla="*/ 2502568 w 6309360"/>
              <a:gd name="connsiteY1" fmla="*/ 6885 h 1324343"/>
              <a:gd name="connsiteX2" fmla="*/ 4186989 w 6309360"/>
              <a:gd name="connsiteY2" fmla="*/ 103138 h 1324343"/>
              <a:gd name="connsiteX3" fmla="*/ 5486400 w 6309360"/>
              <a:gd name="connsiteY3" fmla="*/ 247517 h 1324343"/>
              <a:gd name="connsiteX4" fmla="*/ 6015789 w 6309360"/>
              <a:gd name="connsiteY4" fmla="*/ 680653 h 1324343"/>
              <a:gd name="connsiteX5" fmla="*/ 6309360 w 6309360"/>
              <a:gd name="connsiteY5" fmla="*/ 1324343 h 1324343"/>
              <a:gd name="connsiteX0" fmla="*/ 0 w 6309360"/>
              <a:gd name="connsiteY0" fmla="*/ 301062 h 1329762"/>
              <a:gd name="connsiteX1" fmla="*/ 2502568 w 6309360"/>
              <a:gd name="connsiteY1" fmla="*/ 12304 h 1329762"/>
              <a:gd name="connsiteX2" fmla="*/ 4186989 w 6309360"/>
              <a:gd name="connsiteY2" fmla="*/ 108557 h 1329762"/>
              <a:gd name="connsiteX3" fmla="*/ 5261631 w 6309360"/>
              <a:gd name="connsiteY3" fmla="*/ 601325 h 1329762"/>
              <a:gd name="connsiteX4" fmla="*/ 6015789 w 6309360"/>
              <a:gd name="connsiteY4" fmla="*/ 686072 h 1329762"/>
              <a:gd name="connsiteX5" fmla="*/ 6309360 w 6309360"/>
              <a:gd name="connsiteY5" fmla="*/ 1329762 h 1329762"/>
              <a:gd name="connsiteX0" fmla="*/ 0 w 6309360"/>
              <a:gd name="connsiteY0" fmla="*/ 288828 h 1317528"/>
              <a:gd name="connsiteX1" fmla="*/ 2502568 w 6309360"/>
              <a:gd name="connsiteY1" fmla="*/ 70 h 1317528"/>
              <a:gd name="connsiteX2" fmla="*/ 4063368 w 6309360"/>
              <a:gd name="connsiteY2" fmla="*/ 264899 h 1317528"/>
              <a:gd name="connsiteX3" fmla="*/ 5261631 w 6309360"/>
              <a:gd name="connsiteY3" fmla="*/ 589091 h 1317528"/>
              <a:gd name="connsiteX4" fmla="*/ 6015789 w 6309360"/>
              <a:gd name="connsiteY4" fmla="*/ 673838 h 1317528"/>
              <a:gd name="connsiteX5" fmla="*/ 6309360 w 6309360"/>
              <a:gd name="connsiteY5" fmla="*/ 1317528 h 1317528"/>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6015789 w 6309360"/>
              <a:gd name="connsiteY4" fmla="*/ 606439 h 1250129"/>
              <a:gd name="connsiteX5" fmla="*/ 6309360 w 6309360"/>
              <a:gd name="connsiteY5" fmla="*/ 1250129 h 1250129"/>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5824737 w 6309360"/>
              <a:gd name="connsiteY4" fmla="*/ 921113 h 1250129"/>
              <a:gd name="connsiteX5" fmla="*/ 6309360 w 6309360"/>
              <a:gd name="connsiteY5" fmla="*/ 1250129 h 1250129"/>
              <a:gd name="connsiteX0" fmla="*/ 0 w 6309360"/>
              <a:gd name="connsiteY0" fmla="*/ 221438 h 1250138"/>
              <a:gd name="connsiteX1" fmla="*/ 2502567 w 6309360"/>
              <a:gd name="connsiteY1" fmla="*/ 110 h 1250138"/>
              <a:gd name="connsiteX2" fmla="*/ 4063368 w 6309360"/>
              <a:gd name="connsiteY2" fmla="*/ 197509 h 1250138"/>
              <a:gd name="connsiteX3" fmla="*/ 5081817 w 6309360"/>
              <a:gd name="connsiteY3" fmla="*/ 589132 h 1250138"/>
              <a:gd name="connsiteX4" fmla="*/ 5824737 w 6309360"/>
              <a:gd name="connsiteY4" fmla="*/ 921122 h 1250138"/>
              <a:gd name="connsiteX5" fmla="*/ 6309360 w 6309360"/>
              <a:gd name="connsiteY5" fmla="*/ 1250138 h 1250138"/>
              <a:gd name="connsiteX0" fmla="*/ 0 w 6309360"/>
              <a:gd name="connsiteY0" fmla="*/ 222389 h 1251089"/>
              <a:gd name="connsiteX1" fmla="*/ 2502567 w 6309360"/>
              <a:gd name="connsiteY1" fmla="*/ 1061 h 1251089"/>
              <a:gd name="connsiteX2" fmla="*/ 4029654 w 6309360"/>
              <a:gd name="connsiteY2" fmla="*/ 299605 h 1251089"/>
              <a:gd name="connsiteX3" fmla="*/ 5081817 w 6309360"/>
              <a:gd name="connsiteY3" fmla="*/ 590083 h 1251089"/>
              <a:gd name="connsiteX4" fmla="*/ 5824737 w 6309360"/>
              <a:gd name="connsiteY4" fmla="*/ 922073 h 1251089"/>
              <a:gd name="connsiteX5" fmla="*/ 6309360 w 6309360"/>
              <a:gd name="connsiteY5" fmla="*/ 1251089 h 1251089"/>
              <a:gd name="connsiteX0" fmla="*/ 0 w 6352473"/>
              <a:gd name="connsiteY0" fmla="*/ 222389 h 1251089"/>
              <a:gd name="connsiteX1" fmla="*/ 2502567 w 6352473"/>
              <a:gd name="connsiteY1" fmla="*/ 1061 h 1251089"/>
              <a:gd name="connsiteX2" fmla="*/ 4029654 w 6352473"/>
              <a:gd name="connsiteY2" fmla="*/ 299605 h 1251089"/>
              <a:gd name="connsiteX3" fmla="*/ 5081817 w 6352473"/>
              <a:gd name="connsiteY3" fmla="*/ 590083 h 1251089"/>
              <a:gd name="connsiteX4" fmla="*/ 6274271 w 6352473"/>
              <a:gd name="connsiteY4" fmla="*/ 528732 h 1251089"/>
              <a:gd name="connsiteX5" fmla="*/ 6309360 w 6352473"/>
              <a:gd name="connsiteY5" fmla="*/ 1251089 h 1251089"/>
              <a:gd name="connsiteX0" fmla="*/ 0 w 6339537"/>
              <a:gd name="connsiteY0" fmla="*/ 222389 h 1352234"/>
              <a:gd name="connsiteX1" fmla="*/ 2502567 w 6339537"/>
              <a:gd name="connsiteY1" fmla="*/ 1061 h 1352234"/>
              <a:gd name="connsiteX2" fmla="*/ 4029654 w 6339537"/>
              <a:gd name="connsiteY2" fmla="*/ 299605 h 1352234"/>
              <a:gd name="connsiteX3" fmla="*/ 5081817 w 6339537"/>
              <a:gd name="connsiteY3" fmla="*/ 590083 h 1352234"/>
              <a:gd name="connsiteX4" fmla="*/ 6274271 w 6339537"/>
              <a:gd name="connsiteY4" fmla="*/ 528732 h 1352234"/>
              <a:gd name="connsiteX5" fmla="*/ 6264407 w 6339537"/>
              <a:gd name="connsiteY5" fmla="*/ 1352234 h 1352234"/>
              <a:gd name="connsiteX0" fmla="*/ 0 w 6274271"/>
              <a:gd name="connsiteY0" fmla="*/ 222389 h 593967"/>
              <a:gd name="connsiteX1" fmla="*/ 2502567 w 6274271"/>
              <a:gd name="connsiteY1" fmla="*/ 1061 h 593967"/>
              <a:gd name="connsiteX2" fmla="*/ 4029654 w 6274271"/>
              <a:gd name="connsiteY2" fmla="*/ 299605 h 593967"/>
              <a:gd name="connsiteX3" fmla="*/ 5081817 w 6274271"/>
              <a:gd name="connsiteY3" fmla="*/ 590083 h 593967"/>
              <a:gd name="connsiteX4" fmla="*/ 6274271 w 6274271"/>
              <a:gd name="connsiteY4" fmla="*/ 528732 h 59396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6319224 w 6319224"/>
              <a:gd name="connsiteY4" fmla="*/ 1416564 h 1416564"/>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5470075 w 6319224"/>
              <a:gd name="connsiteY4" fmla="*/ 747218 h 1416564"/>
              <a:gd name="connsiteX5" fmla="*/ 6319224 w 6319224"/>
              <a:gd name="connsiteY5" fmla="*/ 1416564 h 141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9224" h="1416564">
                <a:moveTo>
                  <a:pt x="0" y="222389"/>
                </a:moveTo>
                <a:cubicBezTo>
                  <a:pt x="902368" y="94052"/>
                  <a:pt x="1830958" y="-11808"/>
                  <a:pt x="2502567" y="1061"/>
                </a:cubicBezTo>
                <a:cubicBezTo>
                  <a:pt x="3174176" y="13930"/>
                  <a:pt x="3599779" y="201435"/>
                  <a:pt x="4029654" y="299605"/>
                </a:cubicBezTo>
                <a:cubicBezTo>
                  <a:pt x="4459529" y="397775"/>
                  <a:pt x="4841747" y="515481"/>
                  <a:pt x="5081817" y="590083"/>
                </a:cubicBezTo>
                <a:cubicBezTo>
                  <a:pt x="5321887" y="664685"/>
                  <a:pt x="5263841" y="609471"/>
                  <a:pt x="5470075" y="747218"/>
                </a:cubicBezTo>
                <a:cubicBezTo>
                  <a:pt x="5676310" y="884965"/>
                  <a:pt x="6177699" y="1308753"/>
                  <a:pt x="6319224" y="141656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B956780-FCC6-4280-A7BE-7B06FD7C7EB3}"/>
              </a:ext>
            </a:extLst>
          </p:cNvPr>
          <p:cNvSpPr/>
          <p:nvPr/>
        </p:nvSpPr>
        <p:spPr>
          <a:xfrm>
            <a:off x="496988" y="13164720"/>
            <a:ext cx="4057604" cy="3484237"/>
          </a:xfrm>
          <a:custGeom>
            <a:avLst/>
            <a:gdLst>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30779 w 10299031"/>
              <a:gd name="connsiteY5" fmla="*/ 673768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17561 w 10299031"/>
              <a:gd name="connsiteY3" fmla="*/ 4243496 h 7459579"/>
              <a:gd name="connsiteX4" fmla="*/ 6112042 w 10299031"/>
              <a:gd name="connsiteY4" fmla="*/ 3850105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17561 w 10299031"/>
              <a:gd name="connsiteY3" fmla="*/ 4243496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40308 w 10299031"/>
              <a:gd name="connsiteY3" fmla="*/ 4216200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40308 w 10299031"/>
              <a:gd name="connsiteY3" fmla="*/ 4216200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180750 w 10180750"/>
              <a:gd name="connsiteY0" fmla="*/ 7277609 h 7277609"/>
              <a:gd name="connsiteX1" fmla="*/ 8710863 w 10180750"/>
              <a:gd name="connsiteY1" fmla="*/ 5919537 h 7277609"/>
              <a:gd name="connsiteX2" fmla="*/ 7507705 w 10180750"/>
              <a:gd name="connsiteY2" fmla="*/ 4908884 h 7277609"/>
              <a:gd name="connsiteX3" fmla="*/ 6440308 w 10180750"/>
              <a:gd name="connsiteY3" fmla="*/ 4216200 h 7277609"/>
              <a:gd name="connsiteX4" fmla="*/ 6112042 w 10180750"/>
              <a:gd name="connsiteY4" fmla="*/ 3518009 h 7277609"/>
              <a:gd name="connsiteX5" fmla="*/ 5648976 w 10180750"/>
              <a:gd name="connsiteY5" fmla="*/ 773852 h 7277609"/>
              <a:gd name="connsiteX6" fmla="*/ 4313171 w 10180750"/>
              <a:gd name="connsiteY6" fmla="*/ 758289 h 7277609"/>
              <a:gd name="connsiteX7" fmla="*/ 2550695 w 10180750"/>
              <a:gd name="connsiteY7" fmla="*/ 818147 h 7277609"/>
              <a:gd name="connsiteX8" fmla="*/ 1155031 w 10180750"/>
              <a:gd name="connsiteY8" fmla="*/ 673768 h 7277609"/>
              <a:gd name="connsiteX9" fmla="*/ 0 w 10180750"/>
              <a:gd name="connsiteY9" fmla="*/ 0 h 7277609"/>
              <a:gd name="connsiteX0" fmla="*/ 9025718 w 9025718"/>
              <a:gd name="connsiteY0" fmla="*/ 6603840 h 6603840"/>
              <a:gd name="connsiteX1" fmla="*/ 7555831 w 9025718"/>
              <a:gd name="connsiteY1" fmla="*/ 5245768 h 6603840"/>
              <a:gd name="connsiteX2" fmla="*/ 6352673 w 9025718"/>
              <a:gd name="connsiteY2" fmla="*/ 4235115 h 6603840"/>
              <a:gd name="connsiteX3" fmla="*/ 5285276 w 9025718"/>
              <a:gd name="connsiteY3" fmla="*/ 3542431 h 6603840"/>
              <a:gd name="connsiteX4" fmla="*/ 4957010 w 9025718"/>
              <a:gd name="connsiteY4" fmla="*/ 2844240 h 6603840"/>
              <a:gd name="connsiteX5" fmla="*/ 4493944 w 9025718"/>
              <a:gd name="connsiteY5" fmla="*/ 100083 h 6603840"/>
              <a:gd name="connsiteX6" fmla="*/ 3158139 w 9025718"/>
              <a:gd name="connsiteY6" fmla="*/ 84520 h 6603840"/>
              <a:gd name="connsiteX7" fmla="*/ 1395663 w 9025718"/>
              <a:gd name="connsiteY7" fmla="*/ 144378 h 6603840"/>
              <a:gd name="connsiteX8" fmla="*/ -1 w 9025718"/>
              <a:gd name="connsiteY8" fmla="*/ -1 h 6603840"/>
              <a:gd name="connsiteX0" fmla="*/ 7630055 w 7630055"/>
              <a:gd name="connsiteY0" fmla="*/ 6551876 h 6551876"/>
              <a:gd name="connsiteX1" fmla="*/ 6160168 w 7630055"/>
              <a:gd name="connsiteY1" fmla="*/ 5193804 h 6551876"/>
              <a:gd name="connsiteX2" fmla="*/ 4957010 w 7630055"/>
              <a:gd name="connsiteY2" fmla="*/ 4183151 h 6551876"/>
              <a:gd name="connsiteX3" fmla="*/ 3889613 w 7630055"/>
              <a:gd name="connsiteY3" fmla="*/ 3490467 h 6551876"/>
              <a:gd name="connsiteX4" fmla="*/ 3561347 w 7630055"/>
              <a:gd name="connsiteY4" fmla="*/ 2792276 h 6551876"/>
              <a:gd name="connsiteX5" fmla="*/ 3098281 w 7630055"/>
              <a:gd name="connsiteY5" fmla="*/ 48119 h 6551876"/>
              <a:gd name="connsiteX6" fmla="*/ 1762476 w 7630055"/>
              <a:gd name="connsiteY6" fmla="*/ 32556 h 6551876"/>
              <a:gd name="connsiteX7" fmla="*/ 0 w 7630055"/>
              <a:gd name="connsiteY7" fmla="*/ 92414 h 655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30055" h="6551876">
                <a:moveTo>
                  <a:pt x="7630055" y="6551876"/>
                </a:moveTo>
                <a:cubicBezTo>
                  <a:pt x="7068581" y="5994413"/>
                  <a:pt x="6605675" y="5588591"/>
                  <a:pt x="6160168" y="5193804"/>
                </a:cubicBezTo>
                <a:cubicBezTo>
                  <a:pt x="5714661" y="4799017"/>
                  <a:pt x="5335436" y="4467040"/>
                  <a:pt x="4957010" y="4183151"/>
                </a:cubicBezTo>
                <a:cubicBezTo>
                  <a:pt x="4578584" y="3899262"/>
                  <a:pt x="4181364" y="3708632"/>
                  <a:pt x="3889613" y="3490467"/>
                </a:cubicBezTo>
                <a:cubicBezTo>
                  <a:pt x="3597862" y="3272302"/>
                  <a:pt x="3693236" y="3366001"/>
                  <a:pt x="3561347" y="2792276"/>
                </a:cubicBezTo>
                <a:cubicBezTo>
                  <a:pt x="3429458" y="2218551"/>
                  <a:pt x="3395060" y="569487"/>
                  <a:pt x="3098281" y="48119"/>
                </a:cubicBezTo>
                <a:cubicBezTo>
                  <a:pt x="2669573" y="-45619"/>
                  <a:pt x="2278856" y="25174"/>
                  <a:pt x="1762476" y="32556"/>
                </a:cubicBezTo>
                <a:cubicBezTo>
                  <a:pt x="1246096" y="39938"/>
                  <a:pt x="526356" y="106501"/>
                  <a:pt x="0" y="92414"/>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11031447-C44B-4F29-9A66-BEC57844EFFF}"/>
              </a:ext>
            </a:extLst>
          </p:cNvPr>
          <p:cNvSpPr/>
          <p:nvPr/>
        </p:nvSpPr>
        <p:spPr>
          <a:xfrm>
            <a:off x="496119" y="14972450"/>
            <a:ext cx="1933404" cy="1680143"/>
          </a:xfrm>
          <a:custGeom>
            <a:avLst/>
            <a:gdLst>
              <a:gd name="connsiteX0" fmla="*/ 0 w 6063915"/>
              <a:gd name="connsiteY0" fmla="*/ 3801979 h 3801979"/>
              <a:gd name="connsiteX1" fmla="*/ 1732547 w 6063915"/>
              <a:gd name="connsiteY1" fmla="*/ 3272589 h 3801979"/>
              <a:gd name="connsiteX2" fmla="*/ 2069431 w 6063915"/>
              <a:gd name="connsiteY2" fmla="*/ 2887579 h 3801979"/>
              <a:gd name="connsiteX3" fmla="*/ 3128210 w 6063915"/>
              <a:gd name="connsiteY3" fmla="*/ 2983831 h 3801979"/>
              <a:gd name="connsiteX4" fmla="*/ 4379494 w 6063915"/>
              <a:gd name="connsiteY4" fmla="*/ 2021305 h 3801979"/>
              <a:gd name="connsiteX5" fmla="*/ 5582652 w 6063915"/>
              <a:gd name="connsiteY5" fmla="*/ 721895 h 3801979"/>
              <a:gd name="connsiteX6" fmla="*/ 6063915 w 6063915"/>
              <a:gd name="connsiteY6" fmla="*/ 0 h 3801979"/>
              <a:gd name="connsiteX0" fmla="*/ 0 w 6177646"/>
              <a:gd name="connsiteY0" fmla="*/ 3947555 h 3947555"/>
              <a:gd name="connsiteX1" fmla="*/ 1732547 w 6177646"/>
              <a:gd name="connsiteY1" fmla="*/ 3418165 h 3947555"/>
              <a:gd name="connsiteX2" fmla="*/ 2069431 w 6177646"/>
              <a:gd name="connsiteY2" fmla="*/ 3033155 h 3947555"/>
              <a:gd name="connsiteX3" fmla="*/ 3128210 w 6177646"/>
              <a:gd name="connsiteY3" fmla="*/ 3129407 h 3947555"/>
              <a:gd name="connsiteX4" fmla="*/ 4379494 w 6177646"/>
              <a:gd name="connsiteY4" fmla="*/ 2166881 h 3947555"/>
              <a:gd name="connsiteX5" fmla="*/ 5582652 w 6177646"/>
              <a:gd name="connsiteY5" fmla="*/ 867471 h 3947555"/>
              <a:gd name="connsiteX6" fmla="*/ 6177646 w 6177646"/>
              <a:gd name="connsiteY6" fmla="*/ 0 h 3947555"/>
              <a:gd name="connsiteX0" fmla="*/ 0 w 6177646"/>
              <a:gd name="connsiteY0" fmla="*/ 3947555 h 3947555"/>
              <a:gd name="connsiteX1" fmla="*/ 1732547 w 6177646"/>
              <a:gd name="connsiteY1" fmla="*/ 3418165 h 3947555"/>
              <a:gd name="connsiteX2" fmla="*/ 2069431 w 6177646"/>
              <a:gd name="connsiteY2" fmla="*/ 3033155 h 3947555"/>
              <a:gd name="connsiteX3" fmla="*/ 3128210 w 6177646"/>
              <a:gd name="connsiteY3" fmla="*/ 3129407 h 3947555"/>
              <a:gd name="connsiteX4" fmla="*/ 4379494 w 6177646"/>
              <a:gd name="connsiteY4" fmla="*/ 2166881 h 3947555"/>
              <a:gd name="connsiteX5" fmla="*/ 5582652 w 6177646"/>
              <a:gd name="connsiteY5" fmla="*/ 867471 h 3947555"/>
              <a:gd name="connsiteX6" fmla="*/ 6177646 w 6177646"/>
              <a:gd name="connsiteY6" fmla="*/ 0 h 3947555"/>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79494 w 6223139"/>
              <a:gd name="connsiteY4" fmla="*/ 2116839 h 3897513"/>
              <a:gd name="connsiteX5" fmla="*/ 5582652 w 6223139"/>
              <a:gd name="connsiteY5" fmla="*/ 817429 h 3897513"/>
              <a:gd name="connsiteX6" fmla="*/ 6223139 w 6223139"/>
              <a:gd name="connsiteY6" fmla="*/ 0 h 3897513"/>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79494 w 6223139"/>
              <a:gd name="connsiteY4" fmla="*/ 2116839 h 3897513"/>
              <a:gd name="connsiteX5" fmla="*/ 5541709 w 6223139"/>
              <a:gd name="connsiteY5" fmla="*/ 785585 h 3897513"/>
              <a:gd name="connsiteX6" fmla="*/ 6223139 w 6223139"/>
              <a:gd name="connsiteY6" fmla="*/ 0 h 3897513"/>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47649 w 6223139"/>
              <a:gd name="connsiteY4" fmla="*/ 2048601 h 3897513"/>
              <a:gd name="connsiteX5" fmla="*/ 5541709 w 6223139"/>
              <a:gd name="connsiteY5" fmla="*/ 785585 h 3897513"/>
              <a:gd name="connsiteX6" fmla="*/ 6223139 w 6223139"/>
              <a:gd name="connsiteY6" fmla="*/ 0 h 3897513"/>
              <a:gd name="connsiteX0" fmla="*/ 0 w 6223139"/>
              <a:gd name="connsiteY0" fmla="*/ 3897513 h 3897513"/>
              <a:gd name="connsiteX1" fmla="*/ 1443790 w 6223139"/>
              <a:gd name="connsiteY1" fmla="*/ 3464376 h 3897513"/>
              <a:gd name="connsiteX2" fmla="*/ 2069431 w 6223139"/>
              <a:gd name="connsiteY2" fmla="*/ 2983113 h 3897513"/>
              <a:gd name="connsiteX3" fmla="*/ 3128210 w 6223139"/>
              <a:gd name="connsiteY3" fmla="*/ 3079365 h 3897513"/>
              <a:gd name="connsiteX4" fmla="*/ 4347649 w 6223139"/>
              <a:gd name="connsiteY4" fmla="*/ 2048601 h 3897513"/>
              <a:gd name="connsiteX5" fmla="*/ 5541709 w 6223139"/>
              <a:gd name="connsiteY5" fmla="*/ 785585 h 3897513"/>
              <a:gd name="connsiteX6" fmla="*/ 6223139 w 6223139"/>
              <a:gd name="connsiteY6" fmla="*/ 0 h 3897513"/>
              <a:gd name="connsiteX0" fmla="*/ 1 w 4779350"/>
              <a:gd name="connsiteY0" fmla="*/ 3464376 h 3464376"/>
              <a:gd name="connsiteX1" fmla="*/ 625642 w 4779350"/>
              <a:gd name="connsiteY1" fmla="*/ 2983113 h 3464376"/>
              <a:gd name="connsiteX2" fmla="*/ 1684421 w 4779350"/>
              <a:gd name="connsiteY2" fmla="*/ 3079365 h 3464376"/>
              <a:gd name="connsiteX3" fmla="*/ 2903860 w 4779350"/>
              <a:gd name="connsiteY3" fmla="*/ 2048601 h 3464376"/>
              <a:gd name="connsiteX4" fmla="*/ 4097920 w 4779350"/>
              <a:gd name="connsiteY4" fmla="*/ 785585 h 3464376"/>
              <a:gd name="connsiteX5" fmla="*/ 4779350 w 4779350"/>
              <a:gd name="connsiteY5" fmla="*/ 0 h 3464376"/>
              <a:gd name="connsiteX0" fmla="*/ -1 w 4153707"/>
              <a:gd name="connsiteY0" fmla="*/ 2983113 h 3123006"/>
              <a:gd name="connsiteX1" fmla="*/ 1058778 w 4153707"/>
              <a:gd name="connsiteY1" fmla="*/ 3079365 h 3123006"/>
              <a:gd name="connsiteX2" fmla="*/ 2278217 w 4153707"/>
              <a:gd name="connsiteY2" fmla="*/ 2048601 h 3123006"/>
              <a:gd name="connsiteX3" fmla="*/ 3472277 w 4153707"/>
              <a:gd name="connsiteY3" fmla="*/ 785585 h 3123006"/>
              <a:gd name="connsiteX4" fmla="*/ 4153707 w 4153707"/>
              <a:gd name="connsiteY4" fmla="*/ 0 h 3123006"/>
              <a:gd name="connsiteX0" fmla="*/ 0 w 3625952"/>
              <a:gd name="connsiteY0" fmla="*/ 3085258 h 3144870"/>
              <a:gd name="connsiteX1" fmla="*/ 531023 w 3625952"/>
              <a:gd name="connsiteY1" fmla="*/ 3079365 h 3144870"/>
              <a:gd name="connsiteX2" fmla="*/ 1750462 w 3625952"/>
              <a:gd name="connsiteY2" fmla="*/ 2048601 h 3144870"/>
              <a:gd name="connsiteX3" fmla="*/ 2944522 w 3625952"/>
              <a:gd name="connsiteY3" fmla="*/ 785585 h 3144870"/>
              <a:gd name="connsiteX4" fmla="*/ 3625952 w 3625952"/>
              <a:gd name="connsiteY4" fmla="*/ 0 h 3144870"/>
              <a:gd name="connsiteX0" fmla="*/ 0 w 3635638"/>
              <a:gd name="connsiteY0" fmla="*/ 3099788 h 3159398"/>
              <a:gd name="connsiteX1" fmla="*/ 531023 w 3635638"/>
              <a:gd name="connsiteY1" fmla="*/ 3093895 h 3159398"/>
              <a:gd name="connsiteX2" fmla="*/ 1750462 w 3635638"/>
              <a:gd name="connsiteY2" fmla="*/ 2063131 h 3159398"/>
              <a:gd name="connsiteX3" fmla="*/ 2944522 w 3635638"/>
              <a:gd name="connsiteY3" fmla="*/ 800115 h 3159398"/>
              <a:gd name="connsiteX4" fmla="*/ 3635638 w 3635638"/>
              <a:gd name="connsiteY4" fmla="*/ 0 h 315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5638" h="3159398">
                <a:moveTo>
                  <a:pt x="0" y="3099788"/>
                </a:moveTo>
                <a:cubicBezTo>
                  <a:pt x="280737" y="3035620"/>
                  <a:pt x="239279" y="3266671"/>
                  <a:pt x="531023" y="3093895"/>
                </a:cubicBezTo>
                <a:cubicBezTo>
                  <a:pt x="822767" y="2921119"/>
                  <a:pt x="1348212" y="2445428"/>
                  <a:pt x="1750462" y="2063131"/>
                </a:cubicBezTo>
                <a:cubicBezTo>
                  <a:pt x="2152712" y="1680834"/>
                  <a:pt x="2663785" y="1136999"/>
                  <a:pt x="2944522" y="800115"/>
                </a:cubicBezTo>
                <a:cubicBezTo>
                  <a:pt x="3225259" y="463231"/>
                  <a:pt x="3471685" y="110619"/>
                  <a:pt x="3635638"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59EE63FC-A262-44F1-ABFB-A63BCC32B6F0}"/>
              </a:ext>
            </a:extLst>
          </p:cNvPr>
          <p:cNvSpPr/>
          <p:nvPr/>
        </p:nvSpPr>
        <p:spPr>
          <a:xfrm>
            <a:off x="8328507" y="14570305"/>
            <a:ext cx="153559" cy="3378303"/>
          </a:xfrm>
          <a:custGeom>
            <a:avLst/>
            <a:gdLst>
              <a:gd name="connsiteX0" fmla="*/ 288758 w 288758"/>
              <a:gd name="connsiteY0" fmla="*/ 0 h 6352674"/>
              <a:gd name="connsiteX1" fmla="*/ 0 w 288758"/>
              <a:gd name="connsiteY1" fmla="*/ 6352674 h 6352674"/>
            </a:gdLst>
            <a:ahLst/>
            <a:cxnLst>
              <a:cxn ang="0">
                <a:pos x="connsiteX0" y="connsiteY0"/>
              </a:cxn>
              <a:cxn ang="0">
                <a:pos x="connsiteX1" y="connsiteY1"/>
              </a:cxn>
            </a:cxnLst>
            <a:rect l="l" t="t" r="r" b="b"/>
            <a:pathLst>
              <a:path w="288758" h="6352674">
                <a:moveTo>
                  <a:pt x="288758" y="0"/>
                </a:moveTo>
                <a:lnTo>
                  <a:pt x="0" y="635267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AD379B0-66AF-4648-9044-4E8C2B961BB8}"/>
              </a:ext>
            </a:extLst>
          </p:cNvPr>
          <p:cNvSpPr/>
          <p:nvPr/>
        </p:nvSpPr>
        <p:spPr>
          <a:xfrm>
            <a:off x="3748723" y="15084326"/>
            <a:ext cx="206371" cy="749977"/>
          </a:xfrm>
          <a:custGeom>
            <a:avLst/>
            <a:gdLst>
              <a:gd name="connsiteX0" fmla="*/ 385011 w 385011"/>
              <a:gd name="connsiteY0" fmla="*/ 0 h 1203158"/>
              <a:gd name="connsiteX1" fmla="*/ 0 w 385011"/>
              <a:gd name="connsiteY1" fmla="*/ 1203158 h 1203158"/>
              <a:gd name="connsiteX0" fmla="*/ 385011 w 385011"/>
              <a:gd name="connsiteY0" fmla="*/ 0 h 1203158"/>
              <a:gd name="connsiteX1" fmla="*/ 71314 w 385011"/>
              <a:gd name="connsiteY1" fmla="*/ 1044413 h 1203158"/>
              <a:gd name="connsiteX2" fmla="*/ 0 w 385011"/>
              <a:gd name="connsiteY2" fmla="*/ 1203158 h 1203158"/>
              <a:gd name="connsiteX0" fmla="*/ 475996 w 475996"/>
              <a:gd name="connsiteY0" fmla="*/ 0 h 1376030"/>
              <a:gd name="connsiteX1" fmla="*/ 71314 w 475996"/>
              <a:gd name="connsiteY1" fmla="*/ 1217285 h 1376030"/>
              <a:gd name="connsiteX2" fmla="*/ 0 w 475996"/>
              <a:gd name="connsiteY2" fmla="*/ 1376030 h 1376030"/>
              <a:gd name="connsiteX0" fmla="*/ 475996 w 479226"/>
              <a:gd name="connsiteY0" fmla="*/ 0 h 1376030"/>
              <a:gd name="connsiteX1" fmla="*/ 71314 w 479226"/>
              <a:gd name="connsiteY1" fmla="*/ 1217285 h 1376030"/>
              <a:gd name="connsiteX2" fmla="*/ 0 w 479226"/>
              <a:gd name="connsiteY2" fmla="*/ 1376030 h 1376030"/>
              <a:gd name="connsiteX0" fmla="*/ 444151 w 447690"/>
              <a:gd name="connsiteY0" fmla="*/ 0 h 1362383"/>
              <a:gd name="connsiteX1" fmla="*/ 71314 w 447690"/>
              <a:gd name="connsiteY1" fmla="*/ 1203638 h 1362383"/>
              <a:gd name="connsiteX2" fmla="*/ 0 w 447690"/>
              <a:gd name="connsiteY2" fmla="*/ 1362383 h 1362383"/>
              <a:gd name="connsiteX0" fmla="*/ 372837 w 376376"/>
              <a:gd name="connsiteY0" fmla="*/ 0 h 1203638"/>
              <a:gd name="connsiteX1" fmla="*/ 0 w 376376"/>
              <a:gd name="connsiteY1" fmla="*/ 1203638 h 1203638"/>
              <a:gd name="connsiteX0" fmla="*/ 482019 w 484683"/>
              <a:gd name="connsiteY0" fmla="*/ 0 h 1312820"/>
              <a:gd name="connsiteX1" fmla="*/ 0 w 484683"/>
              <a:gd name="connsiteY1" fmla="*/ 1312820 h 1312820"/>
              <a:gd name="connsiteX0" fmla="*/ 482019 w 485581"/>
              <a:gd name="connsiteY0" fmla="*/ 0 h 1312820"/>
              <a:gd name="connsiteX1" fmla="*/ 0 w 485581"/>
              <a:gd name="connsiteY1" fmla="*/ 1312820 h 1312820"/>
              <a:gd name="connsiteX0" fmla="*/ 482019 w 485581"/>
              <a:gd name="connsiteY0" fmla="*/ 0 h 1312820"/>
              <a:gd name="connsiteX1" fmla="*/ 0 w 485581"/>
              <a:gd name="connsiteY1" fmla="*/ 1312820 h 1312820"/>
              <a:gd name="connsiteX0" fmla="*/ 482019 w 487159"/>
              <a:gd name="connsiteY0" fmla="*/ 0 h 1312820"/>
              <a:gd name="connsiteX1" fmla="*/ 0 w 487159"/>
              <a:gd name="connsiteY1" fmla="*/ 1312820 h 1312820"/>
              <a:gd name="connsiteX0" fmla="*/ 413780 w 420155"/>
              <a:gd name="connsiteY0" fmla="*/ 0 h 1276426"/>
              <a:gd name="connsiteX1" fmla="*/ 0 w 420155"/>
              <a:gd name="connsiteY1" fmla="*/ 1276426 h 1276426"/>
              <a:gd name="connsiteX0" fmla="*/ 409231 w 415709"/>
              <a:gd name="connsiteY0" fmla="*/ 0 h 1303721"/>
              <a:gd name="connsiteX1" fmla="*/ 0 w 415709"/>
              <a:gd name="connsiteY1" fmla="*/ 1303721 h 1303721"/>
              <a:gd name="connsiteX0" fmla="*/ 385015 w 392100"/>
              <a:gd name="connsiteY0" fmla="*/ 0 h 1419967"/>
              <a:gd name="connsiteX1" fmla="*/ 0 w 392100"/>
              <a:gd name="connsiteY1" fmla="*/ 1419967 h 1419967"/>
              <a:gd name="connsiteX0" fmla="*/ 385015 w 417569"/>
              <a:gd name="connsiteY0" fmla="*/ 0 h 1419967"/>
              <a:gd name="connsiteX1" fmla="*/ 0 w 417569"/>
              <a:gd name="connsiteY1" fmla="*/ 1419967 h 1419967"/>
              <a:gd name="connsiteX0" fmla="*/ 346267 w 382162"/>
              <a:gd name="connsiteY0" fmla="*/ 0 h 1424811"/>
              <a:gd name="connsiteX1" fmla="*/ 0 w 382162"/>
              <a:gd name="connsiteY1" fmla="*/ 1424811 h 1424811"/>
              <a:gd name="connsiteX0" fmla="*/ 331736 w 369057"/>
              <a:gd name="connsiteY0" fmla="*/ 0 h 1410281"/>
              <a:gd name="connsiteX1" fmla="*/ 0 w 369057"/>
              <a:gd name="connsiteY1" fmla="*/ 1410281 h 1410281"/>
              <a:gd name="connsiteX0" fmla="*/ 331736 w 388066"/>
              <a:gd name="connsiteY0" fmla="*/ 0 h 1410281"/>
              <a:gd name="connsiteX1" fmla="*/ 0 w 388066"/>
              <a:gd name="connsiteY1" fmla="*/ 1410281 h 1410281"/>
            </a:gdLst>
            <a:ahLst/>
            <a:cxnLst>
              <a:cxn ang="0">
                <a:pos x="connsiteX0" y="connsiteY0"/>
              </a:cxn>
              <a:cxn ang="0">
                <a:pos x="connsiteX1" y="connsiteY1"/>
              </a:cxn>
            </a:cxnLst>
            <a:rect l="l" t="t" r="r" b="b"/>
            <a:pathLst>
              <a:path w="388066" h="1410281">
                <a:moveTo>
                  <a:pt x="331736" y="0"/>
                </a:moveTo>
                <a:cubicBezTo>
                  <a:pt x="511105" y="253371"/>
                  <a:pt x="224362" y="1128866"/>
                  <a:pt x="0" y="1410281"/>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D2C2B686-2A00-47E0-8CA5-429E8B59AB59}"/>
              </a:ext>
            </a:extLst>
          </p:cNvPr>
          <p:cNvSpPr/>
          <p:nvPr/>
        </p:nvSpPr>
        <p:spPr>
          <a:xfrm>
            <a:off x="6398779" y="13831759"/>
            <a:ext cx="486270"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A30D5763-9B12-41FC-BF74-FFF4E88B2C8B}"/>
              </a:ext>
            </a:extLst>
          </p:cNvPr>
          <p:cNvSpPr/>
          <p:nvPr/>
        </p:nvSpPr>
        <p:spPr>
          <a:xfrm>
            <a:off x="7289483" y="13907992"/>
            <a:ext cx="16493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6ED6658D-0EDA-4B9E-8D43-EF0F6EE16AD0}"/>
              </a:ext>
            </a:extLst>
          </p:cNvPr>
          <p:cNvSpPr/>
          <p:nvPr/>
        </p:nvSpPr>
        <p:spPr>
          <a:xfrm>
            <a:off x="6960730" y="13838147"/>
            <a:ext cx="276353" cy="88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0370BC2-C0D7-470B-8736-CC94107391CD}"/>
              </a:ext>
            </a:extLst>
          </p:cNvPr>
          <p:cNvSpPr/>
          <p:nvPr/>
        </p:nvSpPr>
        <p:spPr>
          <a:xfrm>
            <a:off x="5850651" y="13901043"/>
            <a:ext cx="109582" cy="3498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AEAFC347-B57C-4C84-BF20-7AFFD4051127}"/>
              </a:ext>
            </a:extLst>
          </p:cNvPr>
          <p:cNvSpPr/>
          <p:nvPr/>
        </p:nvSpPr>
        <p:spPr>
          <a:xfrm>
            <a:off x="5983600" y="14135997"/>
            <a:ext cx="304868"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17F15002-1D6B-42FF-AD76-5DFA7DE8D7F2}"/>
              </a:ext>
            </a:extLst>
          </p:cNvPr>
          <p:cNvSpPr/>
          <p:nvPr/>
        </p:nvSpPr>
        <p:spPr>
          <a:xfrm>
            <a:off x="7523675" y="14198514"/>
            <a:ext cx="307830" cy="100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DCECAD3A-824A-4037-8BFA-A62DC3C9DFBB}"/>
              </a:ext>
            </a:extLst>
          </p:cNvPr>
          <p:cNvSpPr/>
          <p:nvPr/>
        </p:nvSpPr>
        <p:spPr>
          <a:xfrm>
            <a:off x="7522321" y="13981330"/>
            <a:ext cx="92893" cy="27544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D3CA7EFC-2A4B-4BA8-8330-4F894E2A7396}"/>
              </a:ext>
            </a:extLst>
          </p:cNvPr>
          <p:cNvSpPr/>
          <p:nvPr/>
        </p:nvSpPr>
        <p:spPr>
          <a:xfrm>
            <a:off x="5919275" y="13901920"/>
            <a:ext cx="127417" cy="1027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4DB019F7-6C5C-43A4-954F-35E348AD678A}"/>
              </a:ext>
            </a:extLst>
          </p:cNvPr>
          <p:cNvSpPr/>
          <p:nvPr/>
        </p:nvSpPr>
        <p:spPr>
          <a:xfrm rot="5400000">
            <a:off x="7887123" y="14002092"/>
            <a:ext cx="460853" cy="1329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946CA8F1-48EE-419F-9B33-28D0AECF2478}"/>
              </a:ext>
            </a:extLst>
          </p:cNvPr>
          <p:cNvSpPr/>
          <p:nvPr/>
        </p:nvSpPr>
        <p:spPr>
          <a:xfrm rot="5400000">
            <a:off x="7682931" y="13977522"/>
            <a:ext cx="217047" cy="100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B78B3300-B563-4DC1-894F-F5883D7B3C2D}"/>
              </a:ext>
            </a:extLst>
          </p:cNvPr>
          <p:cNvSpPr/>
          <p:nvPr/>
        </p:nvSpPr>
        <p:spPr>
          <a:xfrm>
            <a:off x="7551711" y="13838143"/>
            <a:ext cx="151896" cy="100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A866D2E7-13D5-4027-9A87-F999FC211D34}"/>
              </a:ext>
            </a:extLst>
          </p:cNvPr>
          <p:cNvSpPr/>
          <p:nvPr/>
        </p:nvSpPr>
        <p:spPr>
          <a:xfrm>
            <a:off x="6876354" y="14013293"/>
            <a:ext cx="166189" cy="88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6FECE188-5526-4EDC-94A1-912F858F71FD}"/>
              </a:ext>
            </a:extLst>
          </p:cNvPr>
          <p:cNvSpPr/>
          <p:nvPr/>
        </p:nvSpPr>
        <p:spPr>
          <a:xfrm rot="5400000">
            <a:off x="8931755" y="14000465"/>
            <a:ext cx="576595" cy="1329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DE588D01-077C-4321-8BC4-CC88C8304C90}"/>
              </a:ext>
            </a:extLst>
          </p:cNvPr>
          <p:cNvSpPr/>
          <p:nvPr/>
        </p:nvSpPr>
        <p:spPr>
          <a:xfrm rot="5400000">
            <a:off x="8841426" y="14021027"/>
            <a:ext cx="110286" cy="204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4ACA6401-7A23-4FBA-B1F4-C5F0D40F802C}"/>
              </a:ext>
            </a:extLst>
          </p:cNvPr>
          <p:cNvSpPr/>
          <p:nvPr/>
        </p:nvSpPr>
        <p:spPr>
          <a:xfrm rot="5400000">
            <a:off x="8660075" y="14233453"/>
            <a:ext cx="110286" cy="204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529443B3-4C1B-49E8-B3BC-8B0F78C9A4E6}"/>
              </a:ext>
            </a:extLst>
          </p:cNvPr>
          <p:cNvSpPr/>
          <p:nvPr/>
        </p:nvSpPr>
        <p:spPr>
          <a:xfrm rot="5400000">
            <a:off x="9018026" y="14343494"/>
            <a:ext cx="110286" cy="1095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855DD2BC-EFCC-4BB0-B946-9178F938EBAA}"/>
              </a:ext>
            </a:extLst>
          </p:cNvPr>
          <p:cNvSpPr/>
          <p:nvPr/>
        </p:nvSpPr>
        <p:spPr>
          <a:xfrm rot="5400000">
            <a:off x="9001366" y="13733894"/>
            <a:ext cx="134455" cy="204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6A2BFA10-0C12-4720-A804-876E71F115A4}"/>
              </a:ext>
            </a:extLst>
          </p:cNvPr>
          <p:cNvSpPr/>
          <p:nvPr/>
        </p:nvSpPr>
        <p:spPr>
          <a:xfrm rot="5400000">
            <a:off x="8867101" y="13741724"/>
            <a:ext cx="110286" cy="1095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4591FC32-1037-4030-BD32-FE7339DC18D9}"/>
              </a:ext>
            </a:extLst>
          </p:cNvPr>
          <p:cNvSpPr/>
          <p:nvPr/>
        </p:nvSpPr>
        <p:spPr>
          <a:xfrm rot="538824">
            <a:off x="6979358" y="13471827"/>
            <a:ext cx="98676" cy="22431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753E97AC-42D7-45AB-8B67-8E801A01AA03}"/>
              </a:ext>
            </a:extLst>
          </p:cNvPr>
          <p:cNvSpPr/>
          <p:nvPr/>
        </p:nvSpPr>
        <p:spPr>
          <a:xfrm>
            <a:off x="6597686" y="14034777"/>
            <a:ext cx="527812" cy="327439"/>
          </a:xfrm>
          <a:custGeom>
            <a:avLst/>
            <a:gdLst>
              <a:gd name="connsiteX0" fmla="*/ 0 w 992515"/>
              <a:gd name="connsiteY0" fmla="*/ 615727 h 615727"/>
              <a:gd name="connsiteX1" fmla="*/ 992515 w 992515"/>
              <a:gd name="connsiteY1" fmla="*/ 611132 h 615727"/>
              <a:gd name="connsiteX2" fmla="*/ 964945 w 992515"/>
              <a:gd name="connsiteY2" fmla="*/ 0 h 615727"/>
            </a:gdLst>
            <a:ahLst/>
            <a:cxnLst>
              <a:cxn ang="0">
                <a:pos x="connsiteX0" y="connsiteY0"/>
              </a:cxn>
              <a:cxn ang="0">
                <a:pos x="connsiteX1" y="connsiteY1"/>
              </a:cxn>
              <a:cxn ang="0">
                <a:pos x="connsiteX2" y="connsiteY2"/>
              </a:cxn>
            </a:cxnLst>
            <a:rect l="l" t="t" r="r" b="b"/>
            <a:pathLst>
              <a:path w="992515" h="615727">
                <a:moveTo>
                  <a:pt x="0" y="615727"/>
                </a:moveTo>
                <a:lnTo>
                  <a:pt x="992515" y="611132"/>
                </a:lnTo>
                <a:lnTo>
                  <a:pt x="964945" y="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9CB448A-EC06-45A7-A33C-9C5062ED9E70}"/>
              </a:ext>
            </a:extLst>
          </p:cNvPr>
          <p:cNvSpPr/>
          <p:nvPr/>
        </p:nvSpPr>
        <p:spPr>
          <a:xfrm>
            <a:off x="6094310" y="14613903"/>
            <a:ext cx="948106" cy="24436"/>
          </a:xfrm>
          <a:custGeom>
            <a:avLst/>
            <a:gdLst>
              <a:gd name="connsiteX0" fmla="*/ 0 w 1782850"/>
              <a:gd name="connsiteY0" fmla="*/ 0 h 45950"/>
              <a:gd name="connsiteX1" fmla="*/ 1782850 w 1782850"/>
              <a:gd name="connsiteY1" fmla="*/ 45950 h 45950"/>
            </a:gdLst>
            <a:ahLst/>
            <a:cxnLst>
              <a:cxn ang="0">
                <a:pos x="connsiteX0" y="connsiteY0"/>
              </a:cxn>
              <a:cxn ang="0">
                <a:pos x="connsiteX1" y="connsiteY1"/>
              </a:cxn>
            </a:cxnLst>
            <a:rect l="l" t="t" r="r" b="b"/>
            <a:pathLst>
              <a:path w="1782850" h="45950">
                <a:moveTo>
                  <a:pt x="0" y="0"/>
                </a:moveTo>
                <a:lnTo>
                  <a:pt x="1782850" y="4595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5ED50B28-19F9-419A-9C87-C90927FBA5AA}"/>
              </a:ext>
            </a:extLst>
          </p:cNvPr>
          <p:cNvSpPr/>
          <p:nvPr/>
        </p:nvSpPr>
        <p:spPr>
          <a:xfrm>
            <a:off x="7123054" y="14452628"/>
            <a:ext cx="1285319" cy="307890"/>
          </a:xfrm>
          <a:custGeom>
            <a:avLst/>
            <a:gdLst>
              <a:gd name="connsiteX0" fmla="*/ 0 w 2416956"/>
              <a:gd name="connsiteY0" fmla="*/ 551397 h 578967"/>
              <a:gd name="connsiteX1" fmla="*/ 1350922 w 2416956"/>
              <a:gd name="connsiteY1" fmla="*/ 578967 h 578967"/>
              <a:gd name="connsiteX2" fmla="*/ 1323352 w 2416956"/>
              <a:gd name="connsiteY2" fmla="*/ 64329 h 578967"/>
              <a:gd name="connsiteX3" fmla="*/ 2416956 w 2416956"/>
              <a:gd name="connsiteY3" fmla="*/ 0 h 578967"/>
            </a:gdLst>
            <a:ahLst/>
            <a:cxnLst>
              <a:cxn ang="0">
                <a:pos x="connsiteX0" y="connsiteY0"/>
              </a:cxn>
              <a:cxn ang="0">
                <a:pos x="connsiteX1" y="connsiteY1"/>
              </a:cxn>
              <a:cxn ang="0">
                <a:pos x="connsiteX2" y="connsiteY2"/>
              </a:cxn>
              <a:cxn ang="0">
                <a:pos x="connsiteX3" y="connsiteY3"/>
              </a:cxn>
            </a:cxnLst>
            <a:rect l="l" t="t" r="r" b="b"/>
            <a:pathLst>
              <a:path w="2416956" h="578967">
                <a:moveTo>
                  <a:pt x="0" y="551397"/>
                </a:moveTo>
                <a:lnTo>
                  <a:pt x="1350922" y="578967"/>
                </a:lnTo>
                <a:lnTo>
                  <a:pt x="1323352" y="64329"/>
                </a:lnTo>
                <a:lnTo>
                  <a:pt x="2416956" y="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4E3D34E5-FDEE-4D82-A145-9DD4BBEDD319}"/>
              </a:ext>
            </a:extLst>
          </p:cNvPr>
          <p:cNvSpPr/>
          <p:nvPr/>
        </p:nvSpPr>
        <p:spPr>
          <a:xfrm>
            <a:off x="8581867" y="14081205"/>
            <a:ext cx="1023857" cy="518037"/>
          </a:xfrm>
          <a:custGeom>
            <a:avLst/>
            <a:gdLst>
              <a:gd name="connsiteX0" fmla="*/ 0 w 1925294"/>
              <a:gd name="connsiteY0" fmla="*/ 726006 h 974134"/>
              <a:gd name="connsiteX1" fmla="*/ 133254 w 1925294"/>
              <a:gd name="connsiteY1" fmla="*/ 726006 h 974134"/>
              <a:gd name="connsiteX2" fmla="*/ 133254 w 1925294"/>
              <a:gd name="connsiteY2" fmla="*/ 974134 h 974134"/>
              <a:gd name="connsiteX3" fmla="*/ 1111983 w 1925294"/>
              <a:gd name="connsiteY3" fmla="*/ 946564 h 974134"/>
              <a:gd name="connsiteX4" fmla="*/ 1075224 w 1925294"/>
              <a:gd name="connsiteY4" fmla="*/ 712221 h 974134"/>
              <a:gd name="connsiteX5" fmla="*/ 1925294 w 1925294"/>
              <a:gd name="connsiteY5" fmla="*/ 693841 h 974134"/>
              <a:gd name="connsiteX6" fmla="*/ 1893129 w 1925294"/>
              <a:gd name="connsiteY6" fmla="*/ 0 h 974134"/>
              <a:gd name="connsiteX7" fmla="*/ 1410657 w 1925294"/>
              <a:gd name="connsiteY7" fmla="*/ 13785 h 97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5294" h="974134">
                <a:moveTo>
                  <a:pt x="0" y="726006"/>
                </a:moveTo>
                <a:lnTo>
                  <a:pt x="133254" y="726006"/>
                </a:lnTo>
                <a:lnTo>
                  <a:pt x="133254" y="974134"/>
                </a:lnTo>
                <a:lnTo>
                  <a:pt x="1111983" y="946564"/>
                </a:lnTo>
                <a:lnTo>
                  <a:pt x="1075224" y="712221"/>
                </a:lnTo>
                <a:lnTo>
                  <a:pt x="1925294" y="693841"/>
                </a:lnTo>
                <a:lnTo>
                  <a:pt x="1893129" y="0"/>
                </a:lnTo>
                <a:lnTo>
                  <a:pt x="1410657" y="13785"/>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F510459A-5D65-49AA-805D-FFC74B3E586B}"/>
              </a:ext>
            </a:extLst>
          </p:cNvPr>
          <p:cNvSpPr/>
          <p:nvPr/>
        </p:nvSpPr>
        <p:spPr>
          <a:xfrm>
            <a:off x="520024" y="12628786"/>
            <a:ext cx="529245" cy="14999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FDA0F29-D74E-4971-B118-30BD653268E6}"/>
              </a:ext>
            </a:extLst>
          </p:cNvPr>
          <p:cNvSpPr/>
          <p:nvPr/>
        </p:nvSpPr>
        <p:spPr>
          <a:xfrm rot="5231619">
            <a:off x="1195389" y="12748164"/>
            <a:ext cx="359380" cy="11588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49EC9C4F-963F-46BB-9089-174429F7D5EE}"/>
              </a:ext>
            </a:extLst>
          </p:cNvPr>
          <p:cNvSpPr/>
          <p:nvPr/>
        </p:nvSpPr>
        <p:spPr>
          <a:xfrm rot="548803">
            <a:off x="1525471" y="12780692"/>
            <a:ext cx="359380" cy="11588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08CB54C9-2B49-4647-B02A-89E9611EFD6A}"/>
              </a:ext>
            </a:extLst>
          </p:cNvPr>
          <p:cNvSpPr/>
          <p:nvPr/>
        </p:nvSpPr>
        <p:spPr>
          <a:xfrm>
            <a:off x="495874" y="12953300"/>
            <a:ext cx="295435" cy="10700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Shape 63">
            <a:extLst>
              <a:ext uri="{FF2B5EF4-FFF2-40B4-BE49-F238E27FC236}">
                <a16:creationId xmlns:a16="http://schemas.microsoft.com/office/drawing/2014/main" id="{AAFBD67F-2CFC-4F14-935E-1CC1B7AF84F2}"/>
              </a:ext>
            </a:extLst>
          </p:cNvPr>
          <p:cNvSpPr/>
          <p:nvPr/>
        </p:nvSpPr>
        <p:spPr>
          <a:xfrm>
            <a:off x="495874" y="13261224"/>
            <a:ext cx="1785469" cy="2447001"/>
          </a:xfrm>
          <a:custGeom>
            <a:avLst/>
            <a:gdLst>
              <a:gd name="connsiteX0" fmla="*/ 901553 w 5364241"/>
              <a:gd name="connsiteY0" fmla="*/ 43656 h 4598124"/>
              <a:gd name="connsiteX1" fmla="*/ 814088 w 5364241"/>
              <a:gd name="connsiteY1" fmla="*/ 329902 h 4598124"/>
              <a:gd name="connsiteX2" fmla="*/ 647111 w 5364241"/>
              <a:gd name="connsiteY2" fmla="*/ 711565 h 4598124"/>
              <a:gd name="connsiteX3" fmla="*/ 551695 w 5364241"/>
              <a:gd name="connsiteY3" fmla="*/ 989861 h 4598124"/>
              <a:gd name="connsiteX4" fmla="*/ 686868 w 5364241"/>
              <a:gd name="connsiteY4" fmla="*/ 1482842 h 4598124"/>
              <a:gd name="connsiteX5" fmla="*/ 694819 w 5364241"/>
              <a:gd name="connsiteY5" fmla="*/ 1713429 h 4598124"/>
              <a:gd name="connsiteX6" fmla="*/ 599403 w 5364241"/>
              <a:gd name="connsiteY6" fmla="*/ 2055336 h 4598124"/>
              <a:gd name="connsiteX7" fmla="*/ 376767 w 5364241"/>
              <a:gd name="connsiteY7" fmla="*/ 2460852 h 4598124"/>
              <a:gd name="connsiteX8" fmla="*/ 249546 w 5364241"/>
              <a:gd name="connsiteY8" fmla="*/ 2818661 h 4598124"/>
              <a:gd name="connsiteX9" fmla="*/ 289302 w 5364241"/>
              <a:gd name="connsiteY9" fmla="*/ 3279836 h 4598124"/>
              <a:gd name="connsiteX10" fmla="*/ 360864 w 5364241"/>
              <a:gd name="connsiteY10" fmla="*/ 3796671 h 4598124"/>
              <a:gd name="connsiteX11" fmla="*/ 297254 w 5364241"/>
              <a:gd name="connsiteY11" fmla="*/ 3963649 h 4598124"/>
              <a:gd name="connsiteX12" fmla="*/ 3055 w 5364241"/>
              <a:gd name="connsiteY12" fmla="*/ 4154480 h 4598124"/>
              <a:gd name="connsiteX13" fmla="*/ 170033 w 5364241"/>
              <a:gd name="connsiteY13" fmla="*/ 4536142 h 4598124"/>
              <a:gd name="connsiteX14" fmla="*/ 575549 w 5364241"/>
              <a:gd name="connsiteY14" fmla="*/ 4297603 h 4598124"/>
              <a:gd name="connsiteX15" fmla="*/ 837942 w 5364241"/>
              <a:gd name="connsiteY15" fmla="*/ 3955697 h 4598124"/>
              <a:gd name="connsiteX16" fmla="*/ 1394534 w 5364241"/>
              <a:gd name="connsiteY16" fmla="*/ 3764866 h 4598124"/>
              <a:gd name="connsiteX17" fmla="*/ 2579278 w 5364241"/>
              <a:gd name="connsiteY17" fmla="*/ 3478619 h 4598124"/>
              <a:gd name="connsiteX18" fmla="*/ 3461873 w 5364241"/>
              <a:gd name="connsiteY18" fmla="*/ 3295739 h 4598124"/>
              <a:gd name="connsiteX19" fmla="*/ 3931000 w 5364241"/>
              <a:gd name="connsiteY19" fmla="*/ 3073102 h 4598124"/>
              <a:gd name="connsiteX20" fmla="*/ 4352419 w 5364241"/>
              <a:gd name="connsiteY20" fmla="*/ 2937930 h 4598124"/>
              <a:gd name="connsiteX21" fmla="*/ 4590958 w 5364241"/>
              <a:gd name="connsiteY21" fmla="*/ 2961784 h 4598124"/>
              <a:gd name="connsiteX22" fmla="*/ 4678422 w 5364241"/>
              <a:gd name="connsiteY22" fmla="*/ 3160567 h 4598124"/>
              <a:gd name="connsiteX23" fmla="*/ 4527348 w 5364241"/>
              <a:gd name="connsiteY23" fmla="*/ 3470668 h 4598124"/>
              <a:gd name="connsiteX24" fmla="*/ 3970756 w 5364241"/>
              <a:gd name="connsiteY24" fmla="*/ 3963649 h 4598124"/>
              <a:gd name="connsiteX25" fmla="*/ 3708363 w 5364241"/>
              <a:gd name="connsiteY25" fmla="*/ 4329409 h 4598124"/>
              <a:gd name="connsiteX26" fmla="*/ 3811730 w 5364241"/>
              <a:gd name="connsiteY26" fmla="*/ 4480483 h 4598124"/>
              <a:gd name="connsiteX27" fmla="*/ 4097977 w 5364241"/>
              <a:gd name="connsiteY27" fmla="*/ 4583850 h 4598124"/>
              <a:gd name="connsiteX28" fmla="*/ 4575055 w 5364241"/>
              <a:gd name="connsiteY28" fmla="*/ 4154480 h 4598124"/>
              <a:gd name="connsiteX29" fmla="*/ 5020328 w 5364241"/>
              <a:gd name="connsiteY29" fmla="*/ 3534278 h 4598124"/>
              <a:gd name="connsiteX30" fmla="*/ 5298624 w 5364241"/>
              <a:gd name="connsiteY30" fmla="*/ 3144664 h 4598124"/>
              <a:gd name="connsiteX31" fmla="*/ 5362235 w 5364241"/>
              <a:gd name="connsiteY31" fmla="*/ 2842515 h 4598124"/>
              <a:gd name="connsiteX32" fmla="*/ 5250916 w 5364241"/>
              <a:gd name="connsiteY32" fmla="*/ 2683489 h 4598124"/>
              <a:gd name="connsiteX33" fmla="*/ 5123695 w 5364241"/>
              <a:gd name="connsiteY33" fmla="*/ 2389290 h 4598124"/>
              <a:gd name="connsiteX34" fmla="*/ 4702276 w 5364241"/>
              <a:gd name="connsiteY34" fmla="*/ 2277972 h 4598124"/>
              <a:gd name="connsiteX35" fmla="*/ 4241101 w 5364241"/>
              <a:gd name="connsiteY35" fmla="*/ 2397242 h 4598124"/>
              <a:gd name="connsiteX36" fmla="*/ 3692461 w 5364241"/>
              <a:gd name="connsiteY36" fmla="*/ 2524462 h 4598124"/>
              <a:gd name="connsiteX37" fmla="*/ 3040454 w 5364241"/>
              <a:gd name="connsiteY37" fmla="*/ 2715294 h 4598124"/>
              <a:gd name="connsiteX38" fmla="*/ 2213518 w 5364241"/>
              <a:gd name="connsiteY38" fmla="*/ 3073102 h 4598124"/>
              <a:gd name="connsiteX39" fmla="*/ 1402485 w 5364241"/>
              <a:gd name="connsiteY39" fmla="*/ 3184421 h 4598124"/>
              <a:gd name="connsiteX40" fmla="*/ 941309 w 5364241"/>
              <a:gd name="connsiteY40" fmla="*/ 3303690 h 4598124"/>
              <a:gd name="connsiteX41" fmla="*/ 750478 w 5364241"/>
              <a:gd name="connsiteY41" fmla="*/ 3120810 h 4598124"/>
              <a:gd name="connsiteX42" fmla="*/ 670965 w 5364241"/>
              <a:gd name="connsiteY42" fmla="*/ 2763002 h 4598124"/>
              <a:gd name="connsiteX43" fmla="*/ 1163946 w 5364241"/>
              <a:gd name="connsiteY43" fmla="*/ 2436998 h 4598124"/>
              <a:gd name="connsiteX44" fmla="*/ 1537657 w 5364241"/>
              <a:gd name="connsiteY44" fmla="*/ 2103043 h 4598124"/>
              <a:gd name="connsiteX45" fmla="*/ 1712586 w 5364241"/>
              <a:gd name="connsiteY45" fmla="*/ 1562355 h 4598124"/>
              <a:gd name="connsiteX46" fmla="*/ 2006784 w 5364241"/>
              <a:gd name="connsiteY46" fmla="*/ 1101179 h 4598124"/>
              <a:gd name="connsiteX47" fmla="*/ 2666742 w 5364241"/>
              <a:gd name="connsiteY47" fmla="*/ 950104 h 4598124"/>
              <a:gd name="connsiteX48" fmla="*/ 3135869 w 5364241"/>
              <a:gd name="connsiteY48" fmla="*/ 1085276 h 4598124"/>
              <a:gd name="connsiteX49" fmla="*/ 3143821 w 5364241"/>
              <a:gd name="connsiteY49" fmla="*/ 1657770 h 4598124"/>
              <a:gd name="connsiteX50" fmla="*/ 3318749 w 5364241"/>
              <a:gd name="connsiteY50" fmla="*/ 1824748 h 4598124"/>
              <a:gd name="connsiteX51" fmla="*/ 4392175 w 5364241"/>
              <a:gd name="connsiteY51" fmla="*/ 1172741 h 4598124"/>
              <a:gd name="connsiteX52" fmla="*/ 4845400 w 5364241"/>
              <a:gd name="connsiteY52" fmla="*/ 862640 h 4598124"/>
              <a:gd name="connsiteX53" fmla="*/ 5012377 w 5364241"/>
              <a:gd name="connsiteY53" fmla="*/ 584344 h 4598124"/>
              <a:gd name="connsiteX54" fmla="*/ 5036231 w 5364241"/>
              <a:gd name="connsiteY54" fmla="*/ 337854 h 4598124"/>
              <a:gd name="connsiteX55" fmla="*/ 4893108 w 5364241"/>
              <a:gd name="connsiteY55" fmla="*/ 11850 h 4598124"/>
              <a:gd name="connsiteX56" fmla="*/ 4376273 w 5364241"/>
              <a:gd name="connsiteY56" fmla="*/ 75461 h 4598124"/>
              <a:gd name="connsiteX57" fmla="*/ 3597045 w 5364241"/>
              <a:gd name="connsiteY57" fmla="*/ 115217 h 4598124"/>
              <a:gd name="connsiteX58" fmla="*/ 2579278 w 5364241"/>
              <a:gd name="connsiteY58" fmla="*/ 99315 h 4598124"/>
              <a:gd name="connsiteX59" fmla="*/ 1863661 w 5364241"/>
              <a:gd name="connsiteY59" fmla="*/ 75461 h 4598124"/>
              <a:gd name="connsiteX60" fmla="*/ 1044676 w 5364241"/>
              <a:gd name="connsiteY60" fmla="*/ 59558 h 4598124"/>
              <a:gd name="connsiteX61" fmla="*/ 901553 w 5364241"/>
              <a:gd name="connsiteY61" fmla="*/ 43656 h 4598124"/>
              <a:gd name="connsiteX0" fmla="*/ 901553 w 5364241"/>
              <a:gd name="connsiteY0" fmla="*/ 43011 h 4597479"/>
              <a:gd name="connsiteX1" fmla="*/ 814088 w 5364241"/>
              <a:gd name="connsiteY1" fmla="*/ 329257 h 4597479"/>
              <a:gd name="connsiteX2" fmla="*/ 647111 w 5364241"/>
              <a:gd name="connsiteY2" fmla="*/ 710920 h 4597479"/>
              <a:gd name="connsiteX3" fmla="*/ 551695 w 5364241"/>
              <a:gd name="connsiteY3" fmla="*/ 989216 h 4597479"/>
              <a:gd name="connsiteX4" fmla="*/ 686868 w 5364241"/>
              <a:gd name="connsiteY4" fmla="*/ 1482197 h 4597479"/>
              <a:gd name="connsiteX5" fmla="*/ 694819 w 5364241"/>
              <a:gd name="connsiteY5" fmla="*/ 1712784 h 4597479"/>
              <a:gd name="connsiteX6" fmla="*/ 599403 w 5364241"/>
              <a:gd name="connsiteY6" fmla="*/ 2054691 h 4597479"/>
              <a:gd name="connsiteX7" fmla="*/ 376767 w 5364241"/>
              <a:gd name="connsiteY7" fmla="*/ 2460207 h 4597479"/>
              <a:gd name="connsiteX8" fmla="*/ 249546 w 5364241"/>
              <a:gd name="connsiteY8" fmla="*/ 2818016 h 4597479"/>
              <a:gd name="connsiteX9" fmla="*/ 289302 w 5364241"/>
              <a:gd name="connsiteY9" fmla="*/ 3279191 h 4597479"/>
              <a:gd name="connsiteX10" fmla="*/ 360864 w 5364241"/>
              <a:gd name="connsiteY10" fmla="*/ 3796026 h 4597479"/>
              <a:gd name="connsiteX11" fmla="*/ 297254 w 5364241"/>
              <a:gd name="connsiteY11" fmla="*/ 3963004 h 4597479"/>
              <a:gd name="connsiteX12" fmla="*/ 3055 w 5364241"/>
              <a:gd name="connsiteY12" fmla="*/ 4153835 h 4597479"/>
              <a:gd name="connsiteX13" fmla="*/ 170033 w 5364241"/>
              <a:gd name="connsiteY13" fmla="*/ 4535497 h 4597479"/>
              <a:gd name="connsiteX14" fmla="*/ 575549 w 5364241"/>
              <a:gd name="connsiteY14" fmla="*/ 4296958 h 4597479"/>
              <a:gd name="connsiteX15" fmla="*/ 837942 w 5364241"/>
              <a:gd name="connsiteY15" fmla="*/ 3955052 h 4597479"/>
              <a:gd name="connsiteX16" fmla="*/ 1394534 w 5364241"/>
              <a:gd name="connsiteY16" fmla="*/ 3764221 h 4597479"/>
              <a:gd name="connsiteX17" fmla="*/ 2579278 w 5364241"/>
              <a:gd name="connsiteY17" fmla="*/ 3477974 h 4597479"/>
              <a:gd name="connsiteX18" fmla="*/ 3461873 w 5364241"/>
              <a:gd name="connsiteY18" fmla="*/ 3295094 h 4597479"/>
              <a:gd name="connsiteX19" fmla="*/ 3931000 w 5364241"/>
              <a:gd name="connsiteY19" fmla="*/ 3072457 h 4597479"/>
              <a:gd name="connsiteX20" fmla="*/ 4352419 w 5364241"/>
              <a:gd name="connsiteY20" fmla="*/ 2937285 h 4597479"/>
              <a:gd name="connsiteX21" fmla="*/ 4590958 w 5364241"/>
              <a:gd name="connsiteY21" fmla="*/ 2961139 h 4597479"/>
              <a:gd name="connsiteX22" fmla="*/ 4678422 w 5364241"/>
              <a:gd name="connsiteY22" fmla="*/ 3159922 h 4597479"/>
              <a:gd name="connsiteX23" fmla="*/ 4527348 w 5364241"/>
              <a:gd name="connsiteY23" fmla="*/ 3470023 h 4597479"/>
              <a:gd name="connsiteX24" fmla="*/ 3970756 w 5364241"/>
              <a:gd name="connsiteY24" fmla="*/ 3963004 h 4597479"/>
              <a:gd name="connsiteX25" fmla="*/ 3708363 w 5364241"/>
              <a:gd name="connsiteY25" fmla="*/ 4328764 h 4597479"/>
              <a:gd name="connsiteX26" fmla="*/ 3811730 w 5364241"/>
              <a:gd name="connsiteY26" fmla="*/ 4479838 h 4597479"/>
              <a:gd name="connsiteX27" fmla="*/ 4097977 w 5364241"/>
              <a:gd name="connsiteY27" fmla="*/ 4583205 h 4597479"/>
              <a:gd name="connsiteX28" fmla="*/ 4575055 w 5364241"/>
              <a:gd name="connsiteY28" fmla="*/ 4153835 h 4597479"/>
              <a:gd name="connsiteX29" fmla="*/ 5020328 w 5364241"/>
              <a:gd name="connsiteY29" fmla="*/ 3533633 h 4597479"/>
              <a:gd name="connsiteX30" fmla="*/ 5298624 w 5364241"/>
              <a:gd name="connsiteY30" fmla="*/ 3144019 h 4597479"/>
              <a:gd name="connsiteX31" fmla="*/ 5362235 w 5364241"/>
              <a:gd name="connsiteY31" fmla="*/ 2841870 h 4597479"/>
              <a:gd name="connsiteX32" fmla="*/ 5250916 w 5364241"/>
              <a:gd name="connsiteY32" fmla="*/ 2682844 h 4597479"/>
              <a:gd name="connsiteX33" fmla="*/ 5123695 w 5364241"/>
              <a:gd name="connsiteY33" fmla="*/ 2388645 h 4597479"/>
              <a:gd name="connsiteX34" fmla="*/ 4702276 w 5364241"/>
              <a:gd name="connsiteY34" fmla="*/ 2277327 h 4597479"/>
              <a:gd name="connsiteX35" fmla="*/ 4241101 w 5364241"/>
              <a:gd name="connsiteY35" fmla="*/ 2396597 h 4597479"/>
              <a:gd name="connsiteX36" fmla="*/ 3692461 w 5364241"/>
              <a:gd name="connsiteY36" fmla="*/ 2523817 h 4597479"/>
              <a:gd name="connsiteX37" fmla="*/ 3040454 w 5364241"/>
              <a:gd name="connsiteY37" fmla="*/ 2714649 h 4597479"/>
              <a:gd name="connsiteX38" fmla="*/ 2213518 w 5364241"/>
              <a:gd name="connsiteY38" fmla="*/ 3072457 h 4597479"/>
              <a:gd name="connsiteX39" fmla="*/ 1402485 w 5364241"/>
              <a:gd name="connsiteY39" fmla="*/ 3183776 h 4597479"/>
              <a:gd name="connsiteX40" fmla="*/ 941309 w 5364241"/>
              <a:gd name="connsiteY40" fmla="*/ 3303045 h 4597479"/>
              <a:gd name="connsiteX41" fmla="*/ 750478 w 5364241"/>
              <a:gd name="connsiteY41" fmla="*/ 3120165 h 4597479"/>
              <a:gd name="connsiteX42" fmla="*/ 670965 w 5364241"/>
              <a:gd name="connsiteY42" fmla="*/ 2762357 h 4597479"/>
              <a:gd name="connsiteX43" fmla="*/ 1163946 w 5364241"/>
              <a:gd name="connsiteY43" fmla="*/ 2436353 h 4597479"/>
              <a:gd name="connsiteX44" fmla="*/ 1537657 w 5364241"/>
              <a:gd name="connsiteY44" fmla="*/ 2102398 h 4597479"/>
              <a:gd name="connsiteX45" fmla="*/ 1712586 w 5364241"/>
              <a:gd name="connsiteY45" fmla="*/ 1561710 h 4597479"/>
              <a:gd name="connsiteX46" fmla="*/ 2006784 w 5364241"/>
              <a:gd name="connsiteY46" fmla="*/ 1100534 h 4597479"/>
              <a:gd name="connsiteX47" fmla="*/ 2666742 w 5364241"/>
              <a:gd name="connsiteY47" fmla="*/ 949459 h 4597479"/>
              <a:gd name="connsiteX48" fmla="*/ 3135869 w 5364241"/>
              <a:gd name="connsiteY48" fmla="*/ 1084631 h 4597479"/>
              <a:gd name="connsiteX49" fmla="*/ 3143821 w 5364241"/>
              <a:gd name="connsiteY49" fmla="*/ 1657125 h 4597479"/>
              <a:gd name="connsiteX50" fmla="*/ 3318749 w 5364241"/>
              <a:gd name="connsiteY50" fmla="*/ 1824103 h 4597479"/>
              <a:gd name="connsiteX51" fmla="*/ 4392175 w 5364241"/>
              <a:gd name="connsiteY51" fmla="*/ 1172096 h 4597479"/>
              <a:gd name="connsiteX52" fmla="*/ 4845400 w 5364241"/>
              <a:gd name="connsiteY52" fmla="*/ 861995 h 4597479"/>
              <a:gd name="connsiteX53" fmla="*/ 5012377 w 5364241"/>
              <a:gd name="connsiteY53" fmla="*/ 583699 h 4597479"/>
              <a:gd name="connsiteX54" fmla="*/ 5036231 w 5364241"/>
              <a:gd name="connsiteY54" fmla="*/ 337209 h 4597479"/>
              <a:gd name="connsiteX55" fmla="*/ 4893108 w 5364241"/>
              <a:gd name="connsiteY55" fmla="*/ 11205 h 4597479"/>
              <a:gd name="connsiteX56" fmla="*/ 4376273 w 5364241"/>
              <a:gd name="connsiteY56" fmla="*/ 74816 h 4597479"/>
              <a:gd name="connsiteX57" fmla="*/ 3597045 w 5364241"/>
              <a:gd name="connsiteY57" fmla="*/ 68852 h 4597479"/>
              <a:gd name="connsiteX58" fmla="*/ 2579278 w 5364241"/>
              <a:gd name="connsiteY58" fmla="*/ 98670 h 4597479"/>
              <a:gd name="connsiteX59" fmla="*/ 1863661 w 5364241"/>
              <a:gd name="connsiteY59" fmla="*/ 74816 h 4597479"/>
              <a:gd name="connsiteX60" fmla="*/ 1044676 w 5364241"/>
              <a:gd name="connsiteY60" fmla="*/ 58913 h 4597479"/>
              <a:gd name="connsiteX61" fmla="*/ 901553 w 5364241"/>
              <a:gd name="connsiteY61" fmla="*/ 43011 h 4597479"/>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213518 w 5364241"/>
              <a:gd name="connsiteY38" fmla="*/ 3076400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1863661 w 5364241"/>
              <a:gd name="connsiteY59" fmla="*/ 78759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213518 w 5364241"/>
              <a:gd name="connsiteY38" fmla="*/ 3076400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2033907 w 5364241"/>
              <a:gd name="connsiteY59" fmla="*/ 129831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026250 w 5364241"/>
              <a:gd name="connsiteY38" fmla="*/ 3042353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2033907 w 5364241"/>
              <a:gd name="connsiteY59" fmla="*/ 129831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085568 w 5364241"/>
              <a:gd name="connsiteY17" fmla="*/ 3550015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026250 w 5364241"/>
              <a:gd name="connsiteY38" fmla="*/ 3042353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2033907 w 5364241"/>
              <a:gd name="connsiteY59" fmla="*/ 129831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402485 w 5364241"/>
              <a:gd name="connsiteY38" fmla="*/ 3187719 h 4601422"/>
              <a:gd name="connsiteX39" fmla="*/ 941309 w 5364241"/>
              <a:gd name="connsiteY39" fmla="*/ 3306988 h 4601422"/>
              <a:gd name="connsiteX40" fmla="*/ 750478 w 5364241"/>
              <a:gd name="connsiteY40" fmla="*/ 3124108 h 4601422"/>
              <a:gd name="connsiteX41" fmla="*/ 670965 w 5364241"/>
              <a:gd name="connsiteY41" fmla="*/ 2766300 h 4601422"/>
              <a:gd name="connsiteX42" fmla="*/ 1163946 w 5364241"/>
              <a:gd name="connsiteY42" fmla="*/ 2440296 h 4601422"/>
              <a:gd name="connsiteX43" fmla="*/ 1537657 w 5364241"/>
              <a:gd name="connsiteY43" fmla="*/ 2106341 h 4601422"/>
              <a:gd name="connsiteX44" fmla="*/ 1712586 w 5364241"/>
              <a:gd name="connsiteY44" fmla="*/ 1565653 h 4601422"/>
              <a:gd name="connsiteX45" fmla="*/ 2006784 w 5364241"/>
              <a:gd name="connsiteY45" fmla="*/ 1104477 h 4601422"/>
              <a:gd name="connsiteX46" fmla="*/ 2666742 w 5364241"/>
              <a:gd name="connsiteY46" fmla="*/ 953402 h 4601422"/>
              <a:gd name="connsiteX47" fmla="*/ 3135869 w 5364241"/>
              <a:gd name="connsiteY47" fmla="*/ 1088574 h 4601422"/>
              <a:gd name="connsiteX48" fmla="*/ 3143821 w 5364241"/>
              <a:gd name="connsiteY48" fmla="*/ 1661068 h 4601422"/>
              <a:gd name="connsiteX49" fmla="*/ 3318749 w 5364241"/>
              <a:gd name="connsiteY49" fmla="*/ 1828046 h 4601422"/>
              <a:gd name="connsiteX50" fmla="*/ 4392175 w 5364241"/>
              <a:gd name="connsiteY50" fmla="*/ 1176039 h 4601422"/>
              <a:gd name="connsiteX51" fmla="*/ 4845400 w 5364241"/>
              <a:gd name="connsiteY51" fmla="*/ 865938 h 4601422"/>
              <a:gd name="connsiteX52" fmla="*/ 5012377 w 5364241"/>
              <a:gd name="connsiteY52" fmla="*/ 587642 h 4601422"/>
              <a:gd name="connsiteX53" fmla="*/ 5036231 w 5364241"/>
              <a:gd name="connsiteY53" fmla="*/ 341152 h 4601422"/>
              <a:gd name="connsiteX54" fmla="*/ 4893108 w 5364241"/>
              <a:gd name="connsiteY54" fmla="*/ 15148 h 4601422"/>
              <a:gd name="connsiteX55" fmla="*/ 4330553 w 5364241"/>
              <a:gd name="connsiteY55" fmla="*/ 55899 h 4601422"/>
              <a:gd name="connsiteX56" fmla="*/ 3597045 w 5364241"/>
              <a:gd name="connsiteY56" fmla="*/ 72795 h 4601422"/>
              <a:gd name="connsiteX57" fmla="*/ 2579278 w 5364241"/>
              <a:gd name="connsiteY57" fmla="*/ 102613 h 4601422"/>
              <a:gd name="connsiteX58" fmla="*/ 2033907 w 5364241"/>
              <a:gd name="connsiteY58" fmla="*/ 129831 h 4601422"/>
              <a:gd name="connsiteX59" fmla="*/ 1044676 w 5364241"/>
              <a:gd name="connsiteY59" fmla="*/ 62856 h 4601422"/>
              <a:gd name="connsiteX60" fmla="*/ 901553 w 5364241"/>
              <a:gd name="connsiteY60"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941309 w 5364241"/>
              <a:gd name="connsiteY38" fmla="*/ 3306988 h 4601422"/>
              <a:gd name="connsiteX39" fmla="*/ 750478 w 5364241"/>
              <a:gd name="connsiteY39" fmla="*/ 3124108 h 4601422"/>
              <a:gd name="connsiteX40" fmla="*/ 670965 w 5364241"/>
              <a:gd name="connsiteY40" fmla="*/ 2766300 h 4601422"/>
              <a:gd name="connsiteX41" fmla="*/ 1163946 w 5364241"/>
              <a:gd name="connsiteY41" fmla="*/ 2440296 h 4601422"/>
              <a:gd name="connsiteX42" fmla="*/ 1537657 w 5364241"/>
              <a:gd name="connsiteY42" fmla="*/ 2106341 h 4601422"/>
              <a:gd name="connsiteX43" fmla="*/ 1712586 w 5364241"/>
              <a:gd name="connsiteY43" fmla="*/ 1565653 h 4601422"/>
              <a:gd name="connsiteX44" fmla="*/ 2006784 w 5364241"/>
              <a:gd name="connsiteY44" fmla="*/ 1104477 h 4601422"/>
              <a:gd name="connsiteX45" fmla="*/ 2666742 w 5364241"/>
              <a:gd name="connsiteY45" fmla="*/ 953402 h 4601422"/>
              <a:gd name="connsiteX46" fmla="*/ 3135869 w 5364241"/>
              <a:gd name="connsiteY46" fmla="*/ 1088574 h 4601422"/>
              <a:gd name="connsiteX47" fmla="*/ 3143821 w 5364241"/>
              <a:gd name="connsiteY47" fmla="*/ 1661068 h 4601422"/>
              <a:gd name="connsiteX48" fmla="*/ 3318749 w 5364241"/>
              <a:gd name="connsiteY48" fmla="*/ 1828046 h 4601422"/>
              <a:gd name="connsiteX49" fmla="*/ 4392175 w 5364241"/>
              <a:gd name="connsiteY49" fmla="*/ 1176039 h 4601422"/>
              <a:gd name="connsiteX50" fmla="*/ 4845400 w 5364241"/>
              <a:gd name="connsiteY50" fmla="*/ 865938 h 4601422"/>
              <a:gd name="connsiteX51" fmla="*/ 5012377 w 5364241"/>
              <a:gd name="connsiteY51" fmla="*/ 587642 h 4601422"/>
              <a:gd name="connsiteX52" fmla="*/ 5036231 w 5364241"/>
              <a:gd name="connsiteY52" fmla="*/ 341152 h 4601422"/>
              <a:gd name="connsiteX53" fmla="*/ 4893108 w 5364241"/>
              <a:gd name="connsiteY53" fmla="*/ 15148 h 4601422"/>
              <a:gd name="connsiteX54" fmla="*/ 4330553 w 5364241"/>
              <a:gd name="connsiteY54" fmla="*/ 55899 h 4601422"/>
              <a:gd name="connsiteX55" fmla="*/ 3597045 w 5364241"/>
              <a:gd name="connsiteY55" fmla="*/ 72795 h 4601422"/>
              <a:gd name="connsiteX56" fmla="*/ 2579278 w 5364241"/>
              <a:gd name="connsiteY56" fmla="*/ 102613 h 4601422"/>
              <a:gd name="connsiteX57" fmla="*/ 2033907 w 5364241"/>
              <a:gd name="connsiteY57" fmla="*/ 129831 h 4601422"/>
              <a:gd name="connsiteX58" fmla="*/ 1044676 w 5364241"/>
              <a:gd name="connsiteY58" fmla="*/ 62856 h 4601422"/>
              <a:gd name="connsiteX59" fmla="*/ 901553 w 5364241"/>
              <a:gd name="connsiteY59"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750478 w 5364241"/>
              <a:gd name="connsiteY38" fmla="*/ 3124108 h 4601422"/>
              <a:gd name="connsiteX39" fmla="*/ 670965 w 5364241"/>
              <a:gd name="connsiteY39" fmla="*/ 2766300 h 4601422"/>
              <a:gd name="connsiteX40" fmla="*/ 1163946 w 5364241"/>
              <a:gd name="connsiteY40" fmla="*/ 2440296 h 4601422"/>
              <a:gd name="connsiteX41" fmla="*/ 1537657 w 5364241"/>
              <a:gd name="connsiteY41" fmla="*/ 2106341 h 4601422"/>
              <a:gd name="connsiteX42" fmla="*/ 1712586 w 5364241"/>
              <a:gd name="connsiteY42" fmla="*/ 1565653 h 4601422"/>
              <a:gd name="connsiteX43" fmla="*/ 2006784 w 5364241"/>
              <a:gd name="connsiteY43" fmla="*/ 1104477 h 4601422"/>
              <a:gd name="connsiteX44" fmla="*/ 2666742 w 5364241"/>
              <a:gd name="connsiteY44" fmla="*/ 953402 h 4601422"/>
              <a:gd name="connsiteX45" fmla="*/ 3135869 w 5364241"/>
              <a:gd name="connsiteY45" fmla="*/ 1088574 h 4601422"/>
              <a:gd name="connsiteX46" fmla="*/ 3143821 w 5364241"/>
              <a:gd name="connsiteY46" fmla="*/ 1661068 h 4601422"/>
              <a:gd name="connsiteX47" fmla="*/ 3318749 w 5364241"/>
              <a:gd name="connsiteY47" fmla="*/ 1828046 h 4601422"/>
              <a:gd name="connsiteX48" fmla="*/ 4392175 w 5364241"/>
              <a:gd name="connsiteY48" fmla="*/ 1176039 h 4601422"/>
              <a:gd name="connsiteX49" fmla="*/ 4845400 w 5364241"/>
              <a:gd name="connsiteY49" fmla="*/ 865938 h 4601422"/>
              <a:gd name="connsiteX50" fmla="*/ 5012377 w 5364241"/>
              <a:gd name="connsiteY50" fmla="*/ 587642 h 4601422"/>
              <a:gd name="connsiteX51" fmla="*/ 5036231 w 5364241"/>
              <a:gd name="connsiteY51" fmla="*/ 341152 h 4601422"/>
              <a:gd name="connsiteX52" fmla="*/ 4893108 w 5364241"/>
              <a:gd name="connsiteY52" fmla="*/ 15148 h 4601422"/>
              <a:gd name="connsiteX53" fmla="*/ 4330553 w 5364241"/>
              <a:gd name="connsiteY53" fmla="*/ 55899 h 4601422"/>
              <a:gd name="connsiteX54" fmla="*/ 3597045 w 5364241"/>
              <a:gd name="connsiteY54" fmla="*/ 72795 h 4601422"/>
              <a:gd name="connsiteX55" fmla="*/ 2579278 w 5364241"/>
              <a:gd name="connsiteY55" fmla="*/ 102613 h 4601422"/>
              <a:gd name="connsiteX56" fmla="*/ 2033907 w 5364241"/>
              <a:gd name="connsiteY56" fmla="*/ 129831 h 4601422"/>
              <a:gd name="connsiteX57" fmla="*/ 1044676 w 5364241"/>
              <a:gd name="connsiteY57" fmla="*/ 62856 h 4601422"/>
              <a:gd name="connsiteX58" fmla="*/ 901553 w 5364241"/>
              <a:gd name="connsiteY58"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670965 w 5364241"/>
              <a:gd name="connsiteY38" fmla="*/ 2766300 h 4601422"/>
              <a:gd name="connsiteX39" fmla="*/ 1163946 w 5364241"/>
              <a:gd name="connsiteY39" fmla="*/ 2440296 h 4601422"/>
              <a:gd name="connsiteX40" fmla="*/ 1537657 w 5364241"/>
              <a:gd name="connsiteY40" fmla="*/ 2106341 h 4601422"/>
              <a:gd name="connsiteX41" fmla="*/ 1712586 w 5364241"/>
              <a:gd name="connsiteY41" fmla="*/ 1565653 h 4601422"/>
              <a:gd name="connsiteX42" fmla="*/ 2006784 w 5364241"/>
              <a:gd name="connsiteY42" fmla="*/ 1104477 h 4601422"/>
              <a:gd name="connsiteX43" fmla="*/ 2666742 w 5364241"/>
              <a:gd name="connsiteY43" fmla="*/ 953402 h 4601422"/>
              <a:gd name="connsiteX44" fmla="*/ 3135869 w 5364241"/>
              <a:gd name="connsiteY44" fmla="*/ 1088574 h 4601422"/>
              <a:gd name="connsiteX45" fmla="*/ 3143821 w 5364241"/>
              <a:gd name="connsiteY45" fmla="*/ 1661068 h 4601422"/>
              <a:gd name="connsiteX46" fmla="*/ 3318749 w 5364241"/>
              <a:gd name="connsiteY46" fmla="*/ 1828046 h 4601422"/>
              <a:gd name="connsiteX47" fmla="*/ 4392175 w 5364241"/>
              <a:gd name="connsiteY47" fmla="*/ 1176039 h 4601422"/>
              <a:gd name="connsiteX48" fmla="*/ 4845400 w 5364241"/>
              <a:gd name="connsiteY48" fmla="*/ 865938 h 4601422"/>
              <a:gd name="connsiteX49" fmla="*/ 5012377 w 5364241"/>
              <a:gd name="connsiteY49" fmla="*/ 587642 h 4601422"/>
              <a:gd name="connsiteX50" fmla="*/ 5036231 w 5364241"/>
              <a:gd name="connsiteY50" fmla="*/ 341152 h 4601422"/>
              <a:gd name="connsiteX51" fmla="*/ 4893108 w 5364241"/>
              <a:gd name="connsiteY51" fmla="*/ 15148 h 4601422"/>
              <a:gd name="connsiteX52" fmla="*/ 4330553 w 5364241"/>
              <a:gd name="connsiteY52" fmla="*/ 55899 h 4601422"/>
              <a:gd name="connsiteX53" fmla="*/ 3597045 w 5364241"/>
              <a:gd name="connsiteY53" fmla="*/ 72795 h 4601422"/>
              <a:gd name="connsiteX54" fmla="*/ 2579278 w 5364241"/>
              <a:gd name="connsiteY54" fmla="*/ 102613 h 4601422"/>
              <a:gd name="connsiteX55" fmla="*/ 2033907 w 5364241"/>
              <a:gd name="connsiteY55" fmla="*/ 129831 h 4601422"/>
              <a:gd name="connsiteX56" fmla="*/ 1044676 w 5364241"/>
              <a:gd name="connsiteY56" fmla="*/ 62856 h 4601422"/>
              <a:gd name="connsiteX57" fmla="*/ 901553 w 5364241"/>
              <a:gd name="connsiteY57"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163946 w 5364241"/>
              <a:gd name="connsiteY38" fmla="*/ 2440296 h 4601422"/>
              <a:gd name="connsiteX39" fmla="*/ 1537657 w 5364241"/>
              <a:gd name="connsiteY39" fmla="*/ 2106341 h 4601422"/>
              <a:gd name="connsiteX40" fmla="*/ 1712586 w 5364241"/>
              <a:gd name="connsiteY40" fmla="*/ 1565653 h 4601422"/>
              <a:gd name="connsiteX41" fmla="*/ 2006784 w 5364241"/>
              <a:gd name="connsiteY41" fmla="*/ 1104477 h 4601422"/>
              <a:gd name="connsiteX42" fmla="*/ 2666742 w 5364241"/>
              <a:gd name="connsiteY42" fmla="*/ 953402 h 4601422"/>
              <a:gd name="connsiteX43" fmla="*/ 3135869 w 5364241"/>
              <a:gd name="connsiteY43" fmla="*/ 1088574 h 4601422"/>
              <a:gd name="connsiteX44" fmla="*/ 3143821 w 5364241"/>
              <a:gd name="connsiteY44" fmla="*/ 1661068 h 4601422"/>
              <a:gd name="connsiteX45" fmla="*/ 3318749 w 5364241"/>
              <a:gd name="connsiteY45" fmla="*/ 1828046 h 4601422"/>
              <a:gd name="connsiteX46" fmla="*/ 4392175 w 5364241"/>
              <a:gd name="connsiteY46" fmla="*/ 1176039 h 4601422"/>
              <a:gd name="connsiteX47" fmla="*/ 4845400 w 5364241"/>
              <a:gd name="connsiteY47" fmla="*/ 865938 h 4601422"/>
              <a:gd name="connsiteX48" fmla="*/ 5012377 w 5364241"/>
              <a:gd name="connsiteY48" fmla="*/ 587642 h 4601422"/>
              <a:gd name="connsiteX49" fmla="*/ 5036231 w 5364241"/>
              <a:gd name="connsiteY49" fmla="*/ 341152 h 4601422"/>
              <a:gd name="connsiteX50" fmla="*/ 4893108 w 5364241"/>
              <a:gd name="connsiteY50" fmla="*/ 15148 h 4601422"/>
              <a:gd name="connsiteX51" fmla="*/ 4330553 w 5364241"/>
              <a:gd name="connsiteY51" fmla="*/ 55899 h 4601422"/>
              <a:gd name="connsiteX52" fmla="*/ 3597045 w 5364241"/>
              <a:gd name="connsiteY52" fmla="*/ 72795 h 4601422"/>
              <a:gd name="connsiteX53" fmla="*/ 2579278 w 5364241"/>
              <a:gd name="connsiteY53" fmla="*/ 102613 h 4601422"/>
              <a:gd name="connsiteX54" fmla="*/ 2033907 w 5364241"/>
              <a:gd name="connsiteY54" fmla="*/ 129831 h 4601422"/>
              <a:gd name="connsiteX55" fmla="*/ 1044676 w 5364241"/>
              <a:gd name="connsiteY55" fmla="*/ 62856 h 4601422"/>
              <a:gd name="connsiteX56" fmla="*/ 901553 w 5364241"/>
              <a:gd name="connsiteY56"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537657 w 5364241"/>
              <a:gd name="connsiteY38" fmla="*/ 2106341 h 4601422"/>
              <a:gd name="connsiteX39" fmla="*/ 1712586 w 5364241"/>
              <a:gd name="connsiteY39" fmla="*/ 1565653 h 4601422"/>
              <a:gd name="connsiteX40" fmla="*/ 2006784 w 5364241"/>
              <a:gd name="connsiteY40" fmla="*/ 1104477 h 4601422"/>
              <a:gd name="connsiteX41" fmla="*/ 2666742 w 5364241"/>
              <a:gd name="connsiteY41" fmla="*/ 953402 h 4601422"/>
              <a:gd name="connsiteX42" fmla="*/ 3135869 w 5364241"/>
              <a:gd name="connsiteY42" fmla="*/ 1088574 h 4601422"/>
              <a:gd name="connsiteX43" fmla="*/ 3143821 w 5364241"/>
              <a:gd name="connsiteY43" fmla="*/ 1661068 h 4601422"/>
              <a:gd name="connsiteX44" fmla="*/ 3318749 w 5364241"/>
              <a:gd name="connsiteY44" fmla="*/ 1828046 h 4601422"/>
              <a:gd name="connsiteX45" fmla="*/ 4392175 w 5364241"/>
              <a:gd name="connsiteY45" fmla="*/ 1176039 h 4601422"/>
              <a:gd name="connsiteX46" fmla="*/ 4845400 w 5364241"/>
              <a:gd name="connsiteY46" fmla="*/ 865938 h 4601422"/>
              <a:gd name="connsiteX47" fmla="*/ 5012377 w 5364241"/>
              <a:gd name="connsiteY47" fmla="*/ 587642 h 4601422"/>
              <a:gd name="connsiteX48" fmla="*/ 5036231 w 5364241"/>
              <a:gd name="connsiteY48" fmla="*/ 341152 h 4601422"/>
              <a:gd name="connsiteX49" fmla="*/ 4893108 w 5364241"/>
              <a:gd name="connsiteY49" fmla="*/ 15148 h 4601422"/>
              <a:gd name="connsiteX50" fmla="*/ 4330553 w 5364241"/>
              <a:gd name="connsiteY50" fmla="*/ 55899 h 4601422"/>
              <a:gd name="connsiteX51" fmla="*/ 3597045 w 5364241"/>
              <a:gd name="connsiteY51" fmla="*/ 72795 h 4601422"/>
              <a:gd name="connsiteX52" fmla="*/ 2579278 w 5364241"/>
              <a:gd name="connsiteY52" fmla="*/ 102613 h 4601422"/>
              <a:gd name="connsiteX53" fmla="*/ 2033907 w 5364241"/>
              <a:gd name="connsiteY53" fmla="*/ 129831 h 4601422"/>
              <a:gd name="connsiteX54" fmla="*/ 1044676 w 5364241"/>
              <a:gd name="connsiteY54" fmla="*/ 62856 h 4601422"/>
              <a:gd name="connsiteX55" fmla="*/ 901553 w 5364241"/>
              <a:gd name="connsiteY55"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712586 w 5364241"/>
              <a:gd name="connsiteY38" fmla="*/ 1565653 h 4601422"/>
              <a:gd name="connsiteX39" fmla="*/ 2006784 w 5364241"/>
              <a:gd name="connsiteY39" fmla="*/ 1104477 h 4601422"/>
              <a:gd name="connsiteX40" fmla="*/ 2666742 w 5364241"/>
              <a:gd name="connsiteY40" fmla="*/ 953402 h 4601422"/>
              <a:gd name="connsiteX41" fmla="*/ 3135869 w 5364241"/>
              <a:gd name="connsiteY41" fmla="*/ 1088574 h 4601422"/>
              <a:gd name="connsiteX42" fmla="*/ 3143821 w 5364241"/>
              <a:gd name="connsiteY42" fmla="*/ 1661068 h 4601422"/>
              <a:gd name="connsiteX43" fmla="*/ 3318749 w 5364241"/>
              <a:gd name="connsiteY43" fmla="*/ 1828046 h 4601422"/>
              <a:gd name="connsiteX44" fmla="*/ 4392175 w 5364241"/>
              <a:gd name="connsiteY44" fmla="*/ 1176039 h 4601422"/>
              <a:gd name="connsiteX45" fmla="*/ 4845400 w 5364241"/>
              <a:gd name="connsiteY45" fmla="*/ 865938 h 4601422"/>
              <a:gd name="connsiteX46" fmla="*/ 5012377 w 5364241"/>
              <a:gd name="connsiteY46" fmla="*/ 587642 h 4601422"/>
              <a:gd name="connsiteX47" fmla="*/ 5036231 w 5364241"/>
              <a:gd name="connsiteY47" fmla="*/ 341152 h 4601422"/>
              <a:gd name="connsiteX48" fmla="*/ 4893108 w 5364241"/>
              <a:gd name="connsiteY48" fmla="*/ 15148 h 4601422"/>
              <a:gd name="connsiteX49" fmla="*/ 4330553 w 5364241"/>
              <a:gd name="connsiteY49" fmla="*/ 55899 h 4601422"/>
              <a:gd name="connsiteX50" fmla="*/ 3597045 w 5364241"/>
              <a:gd name="connsiteY50" fmla="*/ 72795 h 4601422"/>
              <a:gd name="connsiteX51" fmla="*/ 2579278 w 5364241"/>
              <a:gd name="connsiteY51" fmla="*/ 102613 h 4601422"/>
              <a:gd name="connsiteX52" fmla="*/ 2033907 w 5364241"/>
              <a:gd name="connsiteY52" fmla="*/ 129831 h 4601422"/>
              <a:gd name="connsiteX53" fmla="*/ 1044676 w 5364241"/>
              <a:gd name="connsiteY53" fmla="*/ 62856 h 4601422"/>
              <a:gd name="connsiteX54" fmla="*/ 901553 w 5364241"/>
              <a:gd name="connsiteY54"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52" fmla="*/ 1044676 w 5364241"/>
              <a:gd name="connsiteY52" fmla="*/ 62856 h 4601422"/>
              <a:gd name="connsiteX53" fmla="*/ 901553 w 5364241"/>
              <a:gd name="connsiteY53"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52" fmla="*/ 1044676 w 5364241"/>
              <a:gd name="connsiteY52" fmla="*/ 62856 h 4601422"/>
              <a:gd name="connsiteX53" fmla="*/ 901553 w 5364241"/>
              <a:gd name="connsiteY53"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52" fmla="*/ 901553 w 5364241"/>
              <a:gd name="connsiteY52" fmla="*/ 46954 h 4601422"/>
              <a:gd name="connsiteX0" fmla="*/ 2033907 w 5364241"/>
              <a:gd name="connsiteY0" fmla="*/ 129831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0" fmla="*/ 2033907 w 5364241"/>
              <a:gd name="connsiteY0" fmla="*/ 129831 h 4601422"/>
              <a:gd name="connsiteX1" fmla="*/ 647111 w 5364241"/>
              <a:gd name="connsiteY1" fmla="*/ 714863 h 4601422"/>
              <a:gd name="connsiteX2" fmla="*/ 551695 w 5364241"/>
              <a:gd name="connsiteY2" fmla="*/ 993159 h 4601422"/>
              <a:gd name="connsiteX3" fmla="*/ 686868 w 5364241"/>
              <a:gd name="connsiteY3" fmla="*/ 1486140 h 4601422"/>
              <a:gd name="connsiteX4" fmla="*/ 694819 w 5364241"/>
              <a:gd name="connsiteY4" fmla="*/ 1716727 h 4601422"/>
              <a:gd name="connsiteX5" fmla="*/ 599403 w 5364241"/>
              <a:gd name="connsiteY5" fmla="*/ 2058634 h 4601422"/>
              <a:gd name="connsiteX6" fmla="*/ 376767 w 5364241"/>
              <a:gd name="connsiteY6" fmla="*/ 2464150 h 4601422"/>
              <a:gd name="connsiteX7" fmla="*/ 249546 w 5364241"/>
              <a:gd name="connsiteY7" fmla="*/ 2821959 h 4601422"/>
              <a:gd name="connsiteX8" fmla="*/ 289302 w 5364241"/>
              <a:gd name="connsiteY8" fmla="*/ 3283134 h 4601422"/>
              <a:gd name="connsiteX9" fmla="*/ 360864 w 5364241"/>
              <a:gd name="connsiteY9" fmla="*/ 3799969 h 4601422"/>
              <a:gd name="connsiteX10" fmla="*/ 297254 w 5364241"/>
              <a:gd name="connsiteY10" fmla="*/ 3966947 h 4601422"/>
              <a:gd name="connsiteX11" fmla="*/ 3055 w 5364241"/>
              <a:gd name="connsiteY11" fmla="*/ 4157778 h 4601422"/>
              <a:gd name="connsiteX12" fmla="*/ 170033 w 5364241"/>
              <a:gd name="connsiteY12" fmla="*/ 4539440 h 4601422"/>
              <a:gd name="connsiteX13" fmla="*/ 575549 w 5364241"/>
              <a:gd name="connsiteY13" fmla="*/ 4300901 h 4601422"/>
              <a:gd name="connsiteX14" fmla="*/ 837942 w 5364241"/>
              <a:gd name="connsiteY14" fmla="*/ 3958995 h 4601422"/>
              <a:gd name="connsiteX15" fmla="*/ 2085568 w 5364241"/>
              <a:gd name="connsiteY15" fmla="*/ 3550015 h 4601422"/>
              <a:gd name="connsiteX16" fmla="*/ 3461873 w 5364241"/>
              <a:gd name="connsiteY16" fmla="*/ 3299037 h 4601422"/>
              <a:gd name="connsiteX17" fmla="*/ 3931000 w 5364241"/>
              <a:gd name="connsiteY17" fmla="*/ 3076400 h 4601422"/>
              <a:gd name="connsiteX18" fmla="*/ 4352419 w 5364241"/>
              <a:gd name="connsiteY18" fmla="*/ 2941228 h 4601422"/>
              <a:gd name="connsiteX19" fmla="*/ 4590958 w 5364241"/>
              <a:gd name="connsiteY19" fmla="*/ 2965082 h 4601422"/>
              <a:gd name="connsiteX20" fmla="*/ 4678422 w 5364241"/>
              <a:gd name="connsiteY20" fmla="*/ 3163865 h 4601422"/>
              <a:gd name="connsiteX21" fmla="*/ 4527348 w 5364241"/>
              <a:gd name="connsiteY21" fmla="*/ 3473966 h 4601422"/>
              <a:gd name="connsiteX22" fmla="*/ 3970756 w 5364241"/>
              <a:gd name="connsiteY22" fmla="*/ 3966947 h 4601422"/>
              <a:gd name="connsiteX23" fmla="*/ 3708363 w 5364241"/>
              <a:gd name="connsiteY23" fmla="*/ 4332707 h 4601422"/>
              <a:gd name="connsiteX24" fmla="*/ 3811730 w 5364241"/>
              <a:gd name="connsiteY24" fmla="*/ 4483781 h 4601422"/>
              <a:gd name="connsiteX25" fmla="*/ 4097977 w 5364241"/>
              <a:gd name="connsiteY25" fmla="*/ 4587148 h 4601422"/>
              <a:gd name="connsiteX26" fmla="*/ 4575055 w 5364241"/>
              <a:gd name="connsiteY26" fmla="*/ 4157778 h 4601422"/>
              <a:gd name="connsiteX27" fmla="*/ 5020328 w 5364241"/>
              <a:gd name="connsiteY27" fmla="*/ 3537576 h 4601422"/>
              <a:gd name="connsiteX28" fmla="*/ 5298624 w 5364241"/>
              <a:gd name="connsiteY28" fmla="*/ 3147962 h 4601422"/>
              <a:gd name="connsiteX29" fmla="*/ 5362235 w 5364241"/>
              <a:gd name="connsiteY29" fmla="*/ 2845813 h 4601422"/>
              <a:gd name="connsiteX30" fmla="*/ 5250916 w 5364241"/>
              <a:gd name="connsiteY30" fmla="*/ 2686787 h 4601422"/>
              <a:gd name="connsiteX31" fmla="*/ 5123695 w 5364241"/>
              <a:gd name="connsiteY31" fmla="*/ 2392588 h 4601422"/>
              <a:gd name="connsiteX32" fmla="*/ 4702276 w 5364241"/>
              <a:gd name="connsiteY32" fmla="*/ 2281270 h 4601422"/>
              <a:gd name="connsiteX33" fmla="*/ 4241101 w 5364241"/>
              <a:gd name="connsiteY33" fmla="*/ 2400540 h 4601422"/>
              <a:gd name="connsiteX34" fmla="*/ 3692461 w 5364241"/>
              <a:gd name="connsiteY34" fmla="*/ 2527760 h 4601422"/>
              <a:gd name="connsiteX35" fmla="*/ 3040454 w 5364241"/>
              <a:gd name="connsiteY35" fmla="*/ 2718592 h 4601422"/>
              <a:gd name="connsiteX36" fmla="*/ 2026250 w 5364241"/>
              <a:gd name="connsiteY36" fmla="*/ 3042353 h 4601422"/>
              <a:gd name="connsiteX37" fmla="*/ 2006784 w 5364241"/>
              <a:gd name="connsiteY37" fmla="*/ 1104477 h 4601422"/>
              <a:gd name="connsiteX38" fmla="*/ 2666742 w 5364241"/>
              <a:gd name="connsiteY38" fmla="*/ 953402 h 4601422"/>
              <a:gd name="connsiteX39" fmla="*/ 3135869 w 5364241"/>
              <a:gd name="connsiteY39" fmla="*/ 1088574 h 4601422"/>
              <a:gd name="connsiteX40" fmla="*/ 3143821 w 5364241"/>
              <a:gd name="connsiteY40" fmla="*/ 1661068 h 4601422"/>
              <a:gd name="connsiteX41" fmla="*/ 3318749 w 5364241"/>
              <a:gd name="connsiteY41" fmla="*/ 1828046 h 4601422"/>
              <a:gd name="connsiteX42" fmla="*/ 4392175 w 5364241"/>
              <a:gd name="connsiteY42" fmla="*/ 1176039 h 4601422"/>
              <a:gd name="connsiteX43" fmla="*/ 4845400 w 5364241"/>
              <a:gd name="connsiteY43" fmla="*/ 865938 h 4601422"/>
              <a:gd name="connsiteX44" fmla="*/ 5012377 w 5364241"/>
              <a:gd name="connsiteY44" fmla="*/ 587642 h 4601422"/>
              <a:gd name="connsiteX45" fmla="*/ 5036231 w 5364241"/>
              <a:gd name="connsiteY45" fmla="*/ 341152 h 4601422"/>
              <a:gd name="connsiteX46" fmla="*/ 4893108 w 5364241"/>
              <a:gd name="connsiteY46" fmla="*/ 15148 h 4601422"/>
              <a:gd name="connsiteX47" fmla="*/ 4330553 w 5364241"/>
              <a:gd name="connsiteY47" fmla="*/ 55899 h 4601422"/>
              <a:gd name="connsiteX48" fmla="*/ 3597045 w 5364241"/>
              <a:gd name="connsiteY48" fmla="*/ 72795 h 4601422"/>
              <a:gd name="connsiteX49" fmla="*/ 2579278 w 5364241"/>
              <a:gd name="connsiteY49" fmla="*/ 102613 h 4601422"/>
              <a:gd name="connsiteX50" fmla="*/ 2033907 w 5364241"/>
              <a:gd name="connsiteY50" fmla="*/ 129831 h 4601422"/>
              <a:gd name="connsiteX0" fmla="*/ 2033907 w 5364241"/>
              <a:gd name="connsiteY0" fmla="*/ 129831 h 4601422"/>
              <a:gd name="connsiteX1" fmla="*/ 551695 w 5364241"/>
              <a:gd name="connsiteY1" fmla="*/ 993159 h 4601422"/>
              <a:gd name="connsiteX2" fmla="*/ 686868 w 5364241"/>
              <a:gd name="connsiteY2" fmla="*/ 1486140 h 4601422"/>
              <a:gd name="connsiteX3" fmla="*/ 694819 w 5364241"/>
              <a:gd name="connsiteY3" fmla="*/ 1716727 h 4601422"/>
              <a:gd name="connsiteX4" fmla="*/ 599403 w 5364241"/>
              <a:gd name="connsiteY4" fmla="*/ 2058634 h 4601422"/>
              <a:gd name="connsiteX5" fmla="*/ 376767 w 5364241"/>
              <a:gd name="connsiteY5" fmla="*/ 2464150 h 4601422"/>
              <a:gd name="connsiteX6" fmla="*/ 249546 w 5364241"/>
              <a:gd name="connsiteY6" fmla="*/ 2821959 h 4601422"/>
              <a:gd name="connsiteX7" fmla="*/ 289302 w 5364241"/>
              <a:gd name="connsiteY7" fmla="*/ 3283134 h 4601422"/>
              <a:gd name="connsiteX8" fmla="*/ 360864 w 5364241"/>
              <a:gd name="connsiteY8" fmla="*/ 3799969 h 4601422"/>
              <a:gd name="connsiteX9" fmla="*/ 297254 w 5364241"/>
              <a:gd name="connsiteY9" fmla="*/ 3966947 h 4601422"/>
              <a:gd name="connsiteX10" fmla="*/ 3055 w 5364241"/>
              <a:gd name="connsiteY10" fmla="*/ 4157778 h 4601422"/>
              <a:gd name="connsiteX11" fmla="*/ 170033 w 5364241"/>
              <a:gd name="connsiteY11" fmla="*/ 4539440 h 4601422"/>
              <a:gd name="connsiteX12" fmla="*/ 575549 w 5364241"/>
              <a:gd name="connsiteY12" fmla="*/ 4300901 h 4601422"/>
              <a:gd name="connsiteX13" fmla="*/ 837942 w 5364241"/>
              <a:gd name="connsiteY13" fmla="*/ 3958995 h 4601422"/>
              <a:gd name="connsiteX14" fmla="*/ 2085568 w 5364241"/>
              <a:gd name="connsiteY14" fmla="*/ 3550015 h 4601422"/>
              <a:gd name="connsiteX15" fmla="*/ 3461873 w 5364241"/>
              <a:gd name="connsiteY15" fmla="*/ 3299037 h 4601422"/>
              <a:gd name="connsiteX16" fmla="*/ 3931000 w 5364241"/>
              <a:gd name="connsiteY16" fmla="*/ 3076400 h 4601422"/>
              <a:gd name="connsiteX17" fmla="*/ 4352419 w 5364241"/>
              <a:gd name="connsiteY17" fmla="*/ 2941228 h 4601422"/>
              <a:gd name="connsiteX18" fmla="*/ 4590958 w 5364241"/>
              <a:gd name="connsiteY18" fmla="*/ 2965082 h 4601422"/>
              <a:gd name="connsiteX19" fmla="*/ 4678422 w 5364241"/>
              <a:gd name="connsiteY19" fmla="*/ 3163865 h 4601422"/>
              <a:gd name="connsiteX20" fmla="*/ 4527348 w 5364241"/>
              <a:gd name="connsiteY20" fmla="*/ 3473966 h 4601422"/>
              <a:gd name="connsiteX21" fmla="*/ 3970756 w 5364241"/>
              <a:gd name="connsiteY21" fmla="*/ 3966947 h 4601422"/>
              <a:gd name="connsiteX22" fmla="*/ 3708363 w 5364241"/>
              <a:gd name="connsiteY22" fmla="*/ 4332707 h 4601422"/>
              <a:gd name="connsiteX23" fmla="*/ 3811730 w 5364241"/>
              <a:gd name="connsiteY23" fmla="*/ 4483781 h 4601422"/>
              <a:gd name="connsiteX24" fmla="*/ 4097977 w 5364241"/>
              <a:gd name="connsiteY24" fmla="*/ 4587148 h 4601422"/>
              <a:gd name="connsiteX25" fmla="*/ 4575055 w 5364241"/>
              <a:gd name="connsiteY25" fmla="*/ 4157778 h 4601422"/>
              <a:gd name="connsiteX26" fmla="*/ 5020328 w 5364241"/>
              <a:gd name="connsiteY26" fmla="*/ 3537576 h 4601422"/>
              <a:gd name="connsiteX27" fmla="*/ 5298624 w 5364241"/>
              <a:gd name="connsiteY27" fmla="*/ 3147962 h 4601422"/>
              <a:gd name="connsiteX28" fmla="*/ 5362235 w 5364241"/>
              <a:gd name="connsiteY28" fmla="*/ 2845813 h 4601422"/>
              <a:gd name="connsiteX29" fmla="*/ 5250916 w 5364241"/>
              <a:gd name="connsiteY29" fmla="*/ 2686787 h 4601422"/>
              <a:gd name="connsiteX30" fmla="*/ 5123695 w 5364241"/>
              <a:gd name="connsiteY30" fmla="*/ 2392588 h 4601422"/>
              <a:gd name="connsiteX31" fmla="*/ 4702276 w 5364241"/>
              <a:gd name="connsiteY31" fmla="*/ 2281270 h 4601422"/>
              <a:gd name="connsiteX32" fmla="*/ 4241101 w 5364241"/>
              <a:gd name="connsiteY32" fmla="*/ 2400540 h 4601422"/>
              <a:gd name="connsiteX33" fmla="*/ 3692461 w 5364241"/>
              <a:gd name="connsiteY33" fmla="*/ 2527760 h 4601422"/>
              <a:gd name="connsiteX34" fmla="*/ 3040454 w 5364241"/>
              <a:gd name="connsiteY34" fmla="*/ 2718592 h 4601422"/>
              <a:gd name="connsiteX35" fmla="*/ 2026250 w 5364241"/>
              <a:gd name="connsiteY35" fmla="*/ 3042353 h 4601422"/>
              <a:gd name="connsiteX36" fmla="*/ 2006784 w 5364241"/>
              <a:gd name="connsiteY36" fmla="*/ 1104477 h 4601422"/>
              <a:gd name="connsiteX37" fmla="*/ 2666742 w 5364241"/>
              <a:gd name="connsiteY37" fmla="*/ 953402 h 4601422"/>
              <a:gd name="connsiteX38" fmla="*/ 3135869 w 5364241"/>
              <a:gd name="connsiteY38" fmla="*/ 1088574 h 4601422"/>
              <a:gd name="connsiteX39" fmla="*/ 3143821 w 5364241"/>
              <a:gd name="connsiteY39" fmla="*/ 1661068 h 4601422"/>
              <a:gd name="connsiteX40" fmla="*/ 3318749 w 5364241"/>
              <a:gd name="connsiteY40" fmla="*/ 1828046 h 4601422"/>
              <a:gd name="connsiteX41" fmla="*/ 4392175 w 5364241"/>
              <a:gd name="connsiteY41" fmla="*/ 1176039 h 4601422"/>
              <a:gd name="connsiteX42" fmla="*/ 4845400 w 5364241"/>
              <a:gd name="connsiteY42" fmla="*/ 865938 h 4601422"/>
              <a:gd name="connsiteX43" fmla="*/ 5012377 w 5364241"/>
              <a:gd name="connsiteY43" fmla="*/ 587642 h 4601422"/>
              <a:gd name="connsiteX44" fmla="*/ 5036231 w 5364241"/>
              <a:gd name="connsiteY44" fmla="*/ 341152 h 4601422"/>
              <a:gd name="connsiteX45" fmla="*/ 4893108 w 5364241"/>
              <a:gd name="connsiteY45" fmla="*/ 15148 h 4601422"/>
              <a:gd name="connsiteX46" fmla="*/ 4330553 w 5364241"/>
              <a:gd name="connsiteY46" fmla="*/ 55899 h 4601422"/>
              <a:gd name="connsiteX47" fmla="*/ 3597045 w 5364241"/>
              <a:gd name="connsiteY47" fmla="*/ 72795 h 4601422"/>
              <a:gd name="connsiteX48" fmla="*/ 2579278 w 5364241"/>
              <a:gd name="connsiteY48" fmla="*/ 102613 h 4601422"/>
              <a:gd name="connsiteX49" fmla="*/ 2033907 w 5364241"/>
              <a:gd name="connsiteY49" fmla="*/ 129831 h 4601422"/>
              <a:gd name="connsiteX0" fmla="*/ 2033907 w 5364241"/>
              <a:gd name="connsiteY0" fmla="*/ 129831 h 4601422"/>
              <a:gd name="connsiteX1" fmla="*/ 686868 w 5364241"/>
              <a:gd name="connsiteY1" fmla="*/ 1486140 h 4601422"/>
              <a:gd name="connsiteX2" fmla="*/ 694819 w 5364241"/>
              <a:gd name="connsiteY2" fmla="*/ 1716727 h 4601422"/>
              <a:gd name="connsiteX3" fmla="*/ 599403 w 5364241"/>
              <a:gd name="connsiteY3" fmla="*/ 2058634 h 4601422"/>
              <a:gd name="connsiteX4" fmla="*/ 376767 w 5364241"/>
              <a:gd name="connsiteY4" fmla="*/ 2464150 h 4601422"/>
              <a:gd name="connsiteX5" fmla="*/ 249546 w 5364241"/>
              <a:gd name="connsiteY5" fmla="*/ 2821959 h 4601422"/>
              <a:gd name="connsiteX6" fmla="*/ 289302 w 5364241"/>
              <a:gd name="connsiteY6" fmla="*/ 3283134 h 4601422"/>
              <a:gd name="connsiteX7" fmla="*/ 360864 w 5364241"/>
              <a:gd name="connsiteY7" fmla="*/ 3799969 h 4601422"/>
              <a:gd name="connsiteX8" fmla="*/ 297254 w 5364241"/>
              <a:gd name="connsiteY8" fmla="*/ 3966947 h 4601422"/>
              <a:gd name="connsiteX9" fmla="*/ 3055 w 5364241"/>
              <a:gd name="connsiteY9" fmla="*/ 4157778 h 4601422"/>
              <a:gd name="connsiteX10" fmla="*/ 170033 w 5364241"/>
              <a:gd name="connsiteY10" fmla="*/ 4539440 h 4601422"/>
              <a:gd name="connsiteX11" fmla="*/ 575549 w 5364241"/>
              <a:gd name="connsiteY11" fmla="*/ 4300901 h 4601422"/>
              <a:gd name="connsiteX12" fmla="*/ 837942 w 5364241"/>
              <a:gd name="connsiteY12" fmla="*/ 3958995 h 4601422"/>
              <a:gd name="connsiteX13" fmla="*/ 2085568 w 5364241"/>
              <a:gd name="connsiteY13" fmla="*/ 3550015 h 4601422"/>
              <a:gd name="connsiteX14" fmla="*/ 3461873 w 5364241"/>
              <a:gd name="connsiteY14" fmla="*/ 3299037 h 4601422"/>
              <a:gd name="connsiteX15" fmla="*/ 3931000 w 5364241"/>
              <a:gd name="connsiteY15" fmla="*/ 3076400 h 4601422"/>
              <a:gd name="connsiteX16" fmla="*/ 4352419 w 5364241"/>
              <a:gd name="connsiteY16" fmla="*/ 2941228 h 4601422"/>
              <a:gd name="connsiteX17" fmla="*/ 4590958 w 5364241"/>
              <a:gd name="connsiteY17" fmla="*/ 2965082 h 4601422"/>
              <a:gd name="connsiteX18" fmla="*/ 4678422 w 5364241"/>
              <a:gd name="connsiteY18" fmla="*/ 3163865 h 4601422"/>
              <a:gd name="connsiteX19" fmla="*/ 4527348 w 5364241"/>
              <a:gd name="connsiteY19" fmla="*/ 3473966 h 4601422"/>
              <a:gd name="connsiteX20" fmla="*/ 3970756 w 5364241"/>
              <a:gd name="connsiteY20" fmla="*/ 3966947 h 4601422"/>
              <a:gd name="connsiteX21" fmla="*/ 3708363 w 5364241"/>
              <a:gd name="connsiteY21" fmla="*/ 4332707 h 4601422"/>
              <a:gd name="connsiteX22" fmla="*/ 3811730 w 5364241"/>
              <a:gd name="connsiteY22" fmla="*/ 4483781 h 4601422"/>
              <a:gd name="connsiteX23" fmla="*/ 4097977 w 5364241"/>
              <a:gd name="connsiteY23" fmla="*/ 4587148 h 4601422"/>
              <a:gd name="connsiteX24" fmla="*/ 4575055 w 5364241"/>
              <a:gd name="connsiteY24" fmla="*/ 4157778 h 4601422"/>
              <a:gd name="connsiteX25" fmla="*/ 5020328 w 5364241"/>
              <a:gd name="connsiteY25" fmla="*/ 3537576 h 4601422"/>
              <a:gd name="connsiteX26" fmla="*/ 5298624 w 5364241"/>
              <a:gd name="connsiteY26" fmla="*/ 3147962 h 4601422"/>
              <a:gd name="connsiteX27" fmla="*/ 5362235 w 5364241"/>
              <a:gd name="connsiteY27" fmla="*/ 2845813 h 4601422"/>
              <a:gd name="connsiteX28" fmla="*/ 5250916 w 5364241"/>
              <a:gd name="connsiteY28" fmla="*/ 2686787 h 4601422"/>
              <a:gd name="connsiteX29" fmla="*/ 5123695 w 5364241"/>
              <a:gd name="connsiteY29" fmla="*/ 2392588 h 4601422"/>
              <a:gd name="connsiteX30" fmla="*/ 4702276 w 5364241"/>
              <a:gd name="connsiteY30" fmla="*/ 2281270 h 4601422"/>
              <a:gd name="connsiteX31" fmla="*/ 4241101 w 5364241"/>
              <a:gd name="connsiteY31" fmla="*/ 2400540 h 4601422"/>
              <a:gd name="connsiteX32" fmla="*/ 3692461 w 5364241"/>
              <a:gd name="connsiteY32" fmla="*/ 2527760 h 4601422"/>
              <a:gd name="connsiteX33" fmla="*/ 3040454 w 5364241"/>
              <a:gd name="connsiteY33" fmla="*/ 2718592 h 4601422"/>
              <a:gd name="connsiteX34" fmla="*/ 2026250 w 5364241"/>
              <a:gd name="connsiteY34" fmla="*/ 3042353 h 4601422"/>
              <a:gd name="connsiteX35" fmla="*/ 2006784 w 5364241"/>
              <a:gd name="connsiteY35" fmla="*/ 1104477 h 4601422"/>
              <a:gd name="connsiteX36" fmla="*/ 2666742 w 5364241"/>
              <a:gd name="connsiteY36" fmla="*/ 953402 h 4601422"/>
              <a:gd name="connsiteX37" fmla="*/ 3135869 w 5364241"/>
              <a:gd name="connsiteY37" fmla="*/ 1088574 h 4601422"/>
              <a:gd name="connsiteX38" fmla="*/ 3143821 w 5364241"/>
              <a:gd name="connsiteY38" fmla="*/ 1661068 h 4601422"/>
              <a:gd name="connsiteX39" fmla="*/ 3318749 w 5364241"/>
              <a:gd name="connsiteY39" fmla="*/ 1828046 h 4601422"/>
              <a:gd name="connsiteX40" fmla="*/ 4392175 w 5364241"/>
              <a:gd name="connsiteY40" fmla="*/ 1176039 h 4601422"/>
              <a:gd name="connsiteX41" fmla="*/ 4845400 w 5364241"/>
              <a:gd name="connsiteY41" fmla="*/ 865938 h 4601422"/>
              <a:gd name="connsiteX42" fmla="*/ 5012377 w 5364241"/>
              <a:gd name="connsiteY42" fmla="*/ 587642 h 4601422"/>
              <a:gd name="connsiteX43" fmla="*/ 5036231 w 5364241"/>
              <a:gd name="connsiteY43" fmla="*/ 341152 h 4601422"/>
              <a:gd name="connsiteX44" fmla="*/ 4893108 w 5364241"/>
              <a:gd name="connsiteY44" fmla="*/ 15148 h 4601422"/>
              <a:gd name="connsiteX45" fmla="*/ 4330553 w 5364241"/>
              <a:gd name="connsiteY45" fmla="*/ 55899 h 4601422"/>
              <a:gd name="connsiteX46" fmla="*/ 3597045 w 5364241"/>
              <a:gd name="connsiteY46" fmla="*/ 72795 h 4601422"/>
              <a:gd name="connsiteX47" fmla="*/ 2579278 w 5364241"/>
              <a:gd name="connsiteY47" fmla="*/ 102613 h 4601422"/>
              <a:gd name="connsiteX48" fmla="*/ 2033907 w 5364241"/>
              <a:gd name="connsiteY48" fmla="*/ 129831 h 4601422"/>
              <a:gd name="connsiteX0" fmla="*/ 2033907 w 5364241"/>
              <a:gd name="connsiteY0" fmla="*/ 129831 h 4601422"/>
              <a:gd name="connsiteX1" fmla="*/ 694819 w 5364241"/>
              <a:gd name="connsiteY1" fmla="*/ 1716727 h 4601422"/>
              <a:gd name="connsiteX2" fmla="*/ 599403 w 5364241"/>
              <a:gd name="connsiteY2" fmla="*/ 2058634 h 4601422"/>
              <a:gd name="connsiteX3" fmla="*/ 376767 w 5364241"/>
              <a:gd name="connsiteY3" fmla="*/ 2464150 h 4601422"/>
              <a:gd name="connsiteX4" fmla="*/ 249546 w 5364241"/>
              <a:gd name="connsiteY4" fmla="*/ 2821959 h 4601422"/>
              <a:gd name="connsiteX5" fmla="*/ 289302 w 5364241"/>
              <a:gd name="connsiteY5" fmla="*/ 3283134 h 4601422"/>
              <a:gd name="connsiteX6" fmla="*/ 360864 w 5364241"/>
              <a:gd name="connsiteY6" fmla="*/ 3799969 h 4601422"/>
              <a:gd name="connsiteX7" fmla="*/ 297254 w 5364241"/>
              <a:gd name="connsiteY7" fmla="*/ 3966947 h 4601422"/>
              <a:gd name="connsiteX8" fmla="*/ 3055 w 5364241"/>
              <a:gd name="connsiteY8" fmla="*/ 4157778 h 4601422"/>
              <a:gd name="connsiteX9" fmla="*/ 170033 w 5364241"/>
              <a:gd name="connsiteY9" fmla="*/ 4539440 h 4601422"/>
              <a:gd name="connsiteX10" fmla="*/ 575549 w 5364241"/>
              <a:gd name="connsiteY10" fmla="*/ 4300901 h 4601422"/>
              <a:gd name="connsiteX11" fmla="*/ 837942 w 5364241"/>
              <a:gd name="connsiteY11" fmla="*/ 3958995 h 4601422"/>
              <a:gd name="connsiteX12" fmla="*/ 2085568 w 5364241"/>
              <a:gd name="connsiteY12" fmla="*/ 3550015 h 4601422"/>
              <a:gd name="connsiteX13" fmla="*/ 3461873 w 5364241"/>
              <a:gd name="connsiteY13" fmla="*/ 3299037 h 4601422"/>
              <a:gd name="connsiteX14" fmla="*/ 3931000 w 5364241"/>
              <a:gd name="connsiteY14" fmla="*/ 3076400 h 4601422"/>
              <a:gd name="connsiteX15" fmla="*/ 4352419 w 5364241"/>
              <a:gd name="connsiteY15" fmla="*/ 2941228 h 4601422"/>
              <a:gd name="connsiteX16" fmla="*/ 4590958 w 5364241"/>
              <a:gd name="connsiteY16" fmla="*/ 2965082 h 4601422"/>
              <a:gd name="connsiteX17" fmla="*/ 4678422 w 5364241"/>
              <a:gd name="connsiteY17" fmla="*/ 3163865 h 4601422"/>
              <a:gd name="connsiteX18" fmla="*/ 4527348 w 5364241"/>
              <a:gd name="connsiteY18" fmla="*/ 3473966 h 4601422"/>
              <a:gd name="connsiteX19" fmla="*/ 3970756 w 5364241"/>
              <a:gd name="connsiteY19" fmla="*/ 3966947 h 4601422"/>
              <a:gd name="connsiteX20" fmla="*/ 3708363 w 5364241"/>
              <a:gd name="connsiteY20" fmla="*/ 4332707 h 4601422"/>
              <a:gd name="connsiteX21" fmla="*/ 3811730 w 5364241"/>
              <a:gd name="connsiteY21" fmla="*/ 4483781 h 4601422"/>
              <a:gd name="connsiteX22" fmla="*/ 4097977 w 5364241"/>
              <a:gd name="connsiteY22" fmla="*/ 4587148 h 4601422"/>
              <a:gd name="connsiteX23" fmla="*/ 4575055 w 5364241"/>
              <a:gd name="connsiteY23" fmla="*/ 4157778 h 4601422"/>
              <a:gd name="connsiteX24" fmla="*/ 5020328 w 5364241"/>
              <a:gd name="connsiteY24" fmla="*/ 3537576 h 4601422"/>
              <a:gd name="connsiteX25" fmla="*/ 5298624 w 5364241"/>
              <a:gd name="connsiteY25" fmla="*/ 3147962 h 4601422"/>
              <a:gd name="connsiteX26" fmla="*/ 5362235 w 5364241"/>
              <a:gd name="connsiteY26" fmla="*/ 2845813 h 4601422"/>
              <a:gd name="connsiteX27" fmla="*/ 5250916 w 5364241"/>
              <a:gd name="connsiteY27" fmla="*/ 2686787 h 4601422"/>
              <a:gd name="connsiteX28" fmla="*/ 5123695 w 5364241"/>
              <a:gd name="connsiteY28" fmla="*/ 2392588 h 4601422"/>
              <a:gd name="connsiteX29" fmla="*/ 4702276 w 5364241"/>
              <a:gd name="connsiteY29" fmla="*/ 2281270 h 4601422"/>
              <a:gd name="connsiteX30" fmla="*/ 4241101 w 5364241"/>
              <a:gd name="connsiteY30" fmla="*/ 2400540 h 4601422"/>
              <a:gd name="connsiteX31" fmla="*/ 3692461 w 5364241"/>
              <a:gd name="connsiteY31" fmla="*/ 2527760 h 4601422"/>
              <a:gd name="connsiteX32" fmla="*/ 3040454 w 5364241"/>
              <a:gd name="connsiteY32" fmla="*/ 2718592 h 4601422"/>
              <a:gd name="connsiteX33" fmla="*/ 2026250 w 5364241"/>
              <a:gd name="connsiteY33" fmla="*/ 3042353 h 4601422"/>
              <a:gd name="connsiteX34" fmla="*/ 2006784 w 5364241"/>
              <a:gd name="connsiteY34" fmla="*/ 1104477 h 4601422"/>
              <a:gd name="connsiteX35" fmla="*/ 2666742 w 5364241"/>
              <a:gd name="connsiteY35" fmla="*/ 953402 h 4601422"/>
              <a:gd name="connsiteX36" fmla="*/ 3135869 w 5364241"/>
              <a:gd name="connsiteY36" fmla="*/ 1088574 h 4601422"/>
              <a:gd name="connsiteX37" fmla="*/ 3143821 w 5364241"/>
              <a:gd name="connsiteY37" fmla="*/ 1661068 h 4601422"/>
              <a:gd name="connsiteX38" fmla="*/ 3318749 w 5364241"/>
              <a:gd name="connsiteY38" fmla="*/ 1828046 h 4601422"/>
              <a:gd name="connsiteX39" fmla="*/ 4392175 w 5364241"/>
              <a:gd name="connsiteY39" fmla="*/ 1176039 h 4601422"/>
              <a:gd name="connsiteX40" fmla="*/ 4845400 w 5364241"/>
              <a:gd name="connsiteY40" fmla="*/ 865938 h 4601422"/>
              <a:gd name="connsiteX41" fmla="*/ 5012377 w 5364241"/>
              <a:gd name="connsiteY41" fmla="*/ 587642 h 4601422"/>
              <a:gd name="connsiteX42" fmla="*/ 5036231 w 5364241"/>
              <a:gd name="connsiteY42" fmla="*/ 341152 h 4601422"/>
              <a:gd name="connsiteX43" fmla="*/ 4893108 w 5364241"/>
              <a:gd name="connsiteY43" fmla="*/ 15148 h 4601422"/>
              <a:gd name="connsiteX44" fmla="*/ 4330553 w 5364241"/>
              <a:gd name="connsiteY44" fmla="*/ 55899 h 4601422"/>
              <a:gd name="connsiteX45" fmla="*/ 3597045 w 5364241"/>
              <a:gd name="connsiteY45" fmla="*/ 72795 h 4601422"/>
              <a:gd name="connsiteX46" fmla="*/ 2579278 w 5364241"/>
              <a:gd name="connsiteY46" fmla="*/ 102613 h 4601422"/>
              <a:gd name="connsiteX47" fmla="*/ 2033907 w 5364241"/>
              <a:gd name="connsiteY47" fmla="*/ 129831 h 4601422"/>
              <a:gd name="connsiteX0" fmla="*/ 2033907 w 5364241"/>
              <a:gd name="connsiteY0" fmla="*/ 129831 h 4601422"/>
              <a:gd name="connsiteX1" fmla="*/ 599403 w 5364241"/>
              <a:gd name="connsiteY1" fmla="*/ 2058634 h 4601422"/>
              <a:gd name="connsiteX2" fmla="*/ 376767 w 5364241"/>
              <a:gd name="connsiteY2" fmla="*/ 2464150 h 4601422"/>
              <a:gd name="connsiteX3" fmla="*/ 249546 w 5364241"/>
              <a:gd name="connsiteY3" fmla="*/ 2821959 h 4601422"/>
              <a:gd name="connsiteX4" fmla="*/ 289302 w 5364241"/>
              <a:gd name="connsiteY4" fmla="*/ 3283134 h 4601422"/>
              <a:gd name="connsiteX5" fmla="*/ 360864 w 5364241"/>
              <a:gd name="connsiteY5" fmla="*/ 3799969 h 4601422"/>
              <a:gd name="connsiteX6" fmla="*/ 297254 w 5364241"/>
              <a:gd name="connsiteY6" fmla="*/ 3966947 h 4601422"/>
              <a:gd name="connsiteX7" fmla="*/ 3055 w 5364241"/>
              <a:gd name="connsiteY7" fmla="*/ 4157778 h 4601422"/>
              <a:gd name="connsiteX8" fmla="*/ 170033 w 5364241"/>
              <a:gd name="connsiteY8" fmla="*/ 4539440 h 4601422"/>
              <a:gd name="connsiteX9" fmla="*/ 575549 w 5364241"/>
              <a:gd name="connsiteY9" fmla="*/ 4300901 h 4601422"/>
              <a:gd name="connsiteX10" fmla="*/ 837942 w 5364241"/>
              <a:gd name="connsiteY10" fmla="*/ 3958995 h 4601422"/>
              <a:gd name="connsiteX11" fmla="*/ 2085568 w 5364241"/>
              <a:gd name="connsiteY11" fmla="*/ 3550015 h 4601422"/>
              <a:gd name="connsiteX12" fmla="*/ 3461873 w 5364241"/>
              <a:gd name="connsiteY12" fmla="*/ 3299037 h 4601422"/>
              <a:gd name="connsiteX13" fmla="*/ 3931000 w 5364241"/>
              <a:gd name="connsiteY13" fmla="*/ 3076400 h 4601422"/>
              <a:gd name="connsiteX14" fmla="*/ 4352419 w 5364241"/>
              <a:gd name="connsiteY14" fmla="*/ 2941228 h 4601422"/>
              <a:gd name="connsiteX15" fmla="*/ 4590958 w 5364241"/>
              <a:gd name="connsiteY15" fmla="*/ 2965082 h 4601422"/>
              <a:gd name="connsiteX16" fmla="*/ 4678422 w 5364241"/>
              <a:gd name="connsiteY16" fmla="*/ 3163865 h 4601422"/>
              <a:gd name="connsiteX17" fmla="*/ 4527348 w 5364241"/>
              <a:gd name="connsiteY17" fmla="*/ 3473966 h 4601422"/>
              <a:gd name="connsiteX18" fmla="*/ 3970756 w 5364241"/>
              <a:gd name="connsiteY18" fmla="*/ 3966947 h 4601422"/>
              <a:gd name="connsiteX19" fmla="*/ 3708363 w 5364241"/>
              <a:gd name="connsiteY19" fmla="*/ 4332707 h 4601422"/>
              <a:gd name="connsiteX20" fmla="*/ 3811730 w 5364241"/>
              <a:gd name="connsiteY20" fmla="*/ 4483781 h 4601422"/>
              <a:gd name="connsiteX21" fmla="*/ 4097977 w 5364241"/>
              <a:gd name="connsiteY21" fmla="*/ 4587148 h 4601422"/>
              <a:gd name="connsiteX22" fmla="*/ 4575055 w 5364241"/>
              <a:gd name="connsiteY22" fmla="*/ 4157778 h 4601422"/>
              <a:gd name="connsiteX23" fmla="*/ 5020328 w 5364241"/>
              <a:gd name="connsiteY23" fmla="*/ 3537576 h 4601422"/>
              <a:gd name="connsiteX24" fmla="*/ 5298624 w 5364241"/>
              <a:gd name="connsiteY24" fmla="*/ 3147962 h 4601422"/>
              <a:gd name="connsiteX25" fmla="*/ 5362235 w 5364241"/>
              <a:gd name="connsiteY25" fmla="*/ 2845813 h 4601422"/>
              <a:gd name="connsiteX26" fmla="*/ 5250916 w 5364241"/>
              <a:gd name="connsiteY26" fmla="*/ 2686787 h 4601422"/>
              <a:gd name="connsiteX27" fmla="*/ 5123695 w 5364241"/>
              <a:gd name="connsiteY27" fmla="*/ 2392588 h 4601422"/>
              <a:gd name="connsiteX28" fmla="*/ 4702276 w 5364241"/>
              <a:gd name="connsiteY28" fmla="*/ 2281270 h 4601422"/>
              <a:gd name="connsiteX29" fmla="*/ 4241101 w 5364241"/>
              <a:gd name="connsiteY29" fmla="*/ 2400540 h 4601422"/>
              <a:gd name="connsiteX30" fmla="*/ 3692461 w 5364241"/>
              <a:gd name="connsiteY30" fmla="*/ 2527760 h 4601422"/>
              <a:gd name="connsiteX31" fmla="*/ 3040454 w 5364241"/>
              <a:gd name="connsiteY31" fmla="*/ 2718592 h 4601422"/>
              <a:gd name="connsiteX32" fmla="*/ 2026250 w 5364241"/>
              <a:gd name="connsiteY32" fmla="*/ 3042353 h 4601422"/>
              <a:gd name="connsiteX33" fmla="*/ 2006784 w 5364241"/>
              <a:gd name="connsiteY33" fmla="*/ 1104477 h 4601422"/>
              <a:gd name="connsiteX34" fmla="*/ 2666742 w 5364241"/>
              <a:gd name="connsiteY34" fmla="*/ 953402 h 4601422"/>
              <a:gd name="connsiteX35" fmla="*/ 3135869 w 5364241"/>
              <a:gd name="connsiteY35" fmla="*/ 1088574 h 4601422"/>
              <a:gd name="connsiteX36" fmla="*/ 3143821 w 5364241"/>
              <a:gd name="connsiteY36" fmla="*/ 1661068 h 4601422"/>
              <a:gd name="connsiteX37" fmla="*/ 3318749 w 5364241"/>
              <a:gd name="connsiteY37" fmla="*/ 1828046 h 4601422"/>
              <a:gd name="connsiteX38" fmla="*/ 4392175 w 5364241"/>
              <a:gd name="connsiteY38" fmla="*/ 1176039 h 4601422"/>
              <a:gd name="connsiteX39" fmla="*/ 4845400 w 5364241"/>
              <a:gd name="connsiteY39" fmla="*/ 865938 h 4601422"/>
              <a:gd name="connsiteX40" fmla="*/ 5012377 w 5364241"/>
              <a:gd name="connsiteY40" fmla="*/ 587642 h 4601422"/>
              <a:gd name="connsiteX41" fmla="*/ 5036231 w 5364241"/>
              <a:gd name="connsiteY41" fmla="*/ 341152 h 4601422"/>
              <a:gd name="connsiteX42" fmla="*/ 4893108 w 5364241"/>
              <a:gd name="connsiteY42" fmla="*/ 15148 h 4601422"/>
              <a:gd name="connsiteX43" fmla="*/ 4330553 w 5364241"/>
              <a:gd name="connsiteY43" fmla="*/ 55899 h 4601422"/>
              <a:gd name="connsiteX44" fmla="*/ 3597045 w 5364241"/>
              <a:gd name="connsiteY44" fmla="*/ 72795 h 4601422"/>
              <a:gd name="connsiteX45" fmla="*/ 2579278 w 5364241"/>
              <a:gd name="connsiteY45" fmla="*/ 102613 h 4601422"/>
              <a:gd name="connsiteX46" fmla="*/ 2033907 w 5364241"/>
              <a:gd name="connsiteY46" fmla="*/ 129831 h 4601422"/>
              <a:gd name="connsiteX0" fmla="*/ 2033907 w 5364241"/>
              <a:gd name="connsiteY0" fmla="*/ 129831 h 4601422"/>
              <a:gd name="connsiteX1" fmla="*/ 376767 w 5364241"/>
              <a:gd name="connsiteY1" fmla="*/ 2464150 h 4601422"/>
              <a:gd name="connsiteX2" fmla="*/ 249546 w 5364241"/>
              <a:gd name="connsiteY2" fmla="*/ 2821959 h 4601422"/>
              <a:gd name="connsiteX3" fmla="*/ 289302 w 5364241"/>
              <a:gd name="connsiteY3" fmla="*/ 3283134 h 4601422"/>
              <a:gd name="connsiteX4" fmla="*/ 360864 w 5364241"/>
              <a:gd name="connsiteY4" fmla="*/ 3799969 h 4601422"/>
              <a:gd name="connsiteX5" fmla="*/ 297254 w 5364241"/>
              <a:gd name="connsiteY5" fmla="*/ 3966947 h 4601422"/>
              <a:gd name="connsiteX6" fmla="*/ 3055 w 5364241"/>
              <a:gd name="connsiteY6" fmla="*/ 4157778 h 4601422"/>
              <a:gd name="connsiteX7" fmla="*/ 170033 w 5364241"/>
              <a:gd name="connsiteY7" fmla="*/ 4539440 h 4601422"/>
              <a:gd name="connsiteX8" fmla="*/ 575549 w 5364241"/>
              <a:gd name="connsiteY8" fmla="*/ 4300901 h 4601422"/>
              <a:gd name="connsiteX9" fmla="*/ 837942 w 5364241"/>
              <a:gd name="connsiteY9" fmla="*/ 3958995 h 4601422"/>
              <a:gd name="connsiteX10" fmla="*/ 2085568 w 5364241"/>
              <a:gd name="connsiteY10" fmla="*/ 3550015 h 4601422"/>
              <a:gd name="connsiteX11" fmla="*/ 3461873 w 5364241"/>
              <a:gd name="connsiteY11" fmla="*/ 3299037 h 4601422"/>
              <a:gd name="connsiteX12" fmla="*/ 3931000 w 5364241"/>
              <a:gd name="connsiteY12" fmla="*/ 3076400 h 4601422"/>
              <a:gd name="connsiteX13" fmla="*/ 4352419 w 5364241"/>
              <a:gd name="connsiteY13" fmla="*/ 2941228 h 4601422"/>
              <a:gd name="connsiteX14" fmla="*/ 4590958 w 5364241"/>
              <a:gd name="connsiteY14" fmla="*/ 2965082 h 4601422"/>
              <a:gd name="connsiteX15" fmla="*/ 4678422 w 5364241"/>
              <a:gd name="connsiteY15" fmla="*/ 3163865 h 4601422"/>
              <a:gd name="connsiteX16" fmla="*/ 4527348 w 5364241"/>
              <a:gd name="connsiteY16" fmla="*/ 3473966 h 4601422"/>
              <a:gd name="connsiteX17" fmla="*/ 3970756 w 5364241"/>
              <a:gd name="connsiteY17" fmla="*/ 3966947 h 4601422"/>
              <a:gd name="connsiteX18" fmla="*/ 3708363 w 5364241"/>
              <a:gd name="connsiteY18" fmla="*/ 4332707 h 4601422"/>
              <a:gd name="connsiteX19" fmla="*/ 3811730 w 5364241"/>
              <a:gd name="connsiteY19" fmla="*/ 4483781 h 4601422"/>
              <a:gd name="connsiteX20" fmla="*/ 4097977 w 5364241"/>
              <a:gd name="connsiteY20" fmla="*/ 4587148 h 4601422"/>
              <a:gd name="connsiteX21" fmla="*/ 4575055 w 5364241"/>
              <a:gd name="connsiteY21" fmla="*/ 4157778 h 4601422"/>
              <a:gd name="connsiteX22" fmla="*/ 5020328 w 5364241"/>
              <a:gd name="connsiteY22" fmla="*/ 3537576 h 4601422"/>
              <a:gd name="connsiteX23" fmla="*/ 5298624 w 5364241"/>
              <a:gd name="connsiteY23" fmla="*/ 3147962 h 4601422"/>
              <a:gd name="connsiteX24" fmla="*/ 5362235 w 5364241"/>
              <a:gd name="connsiteY24" fmla="*/ 2845813 h 4601422"/>
              <a:gd name="connsiteX25" fmla="*/ 5250916 w 5364241"/>
              <a:gd name="connsiteY25" fmla="*/ 2686787 h 4601422"/>
              <a:gd name="connsiteX26" fmla="*/ 5123695 w 5364241"/>
              <a:gd name="connsiteY26" fmla="*/ 2392588 h 4601422"/>
              <a:gd name="connsiteX27" fmla="*/ 4702276 w 5364241"/>
              <a:gd name="connsiteY27" fmla="*/ 2281270 h 4601422"/>
              <a:gd name="connsiteX28" fmla="*/ 4241101 w 5364241"/>
              <a:gd name="connsiteY28" fmla="*/ 2400540 h 4601422"/>
              <a:gd name="connsiteX29" fmla="*/ 3692461 w 5364241"/>
              <a:gd name="connsiteY29" fmla="*/ 2527760 h 4601422"/>
              <a:gd name="connsiteX30" fmla="*/ 3040454 w 5364241"/>
              <a:gd name="connsiteY30" fmla="*/ 2718592 h 4601422"/>
              <a:gd name="connsiteX31" fmla="*/ 2026250 w 5364241"/>
              <a:gd name="connsiteY31" fmla="*/ 3042353 h 4601422"/>
              <a:gd name="connsiteX32" fmla="*/ 2006784 w 5364241"/>
              <a:gd name="connsiteY32" fmla="*/ 1104477 h 4601422"/>
              <a:gd name="connsiteX33" fmla="*/ 2666742 w 5364241"/>
              <a:gd name="connsiteY33" fmla="*/ 953402 h 4601422"/>
              <a:gd name="connsiteX34" fmla="*/ 3135869 w 5364241"/>
              <a:gd name="connsiteY34" fmla="*/ 1088574 h 4601422"/>
              <a:gd name="connsiteX35" fmla="*/ 3143821 w 5364241"/>
              <a:gd name="connsiteY35" fmla="*/ 1661068 h 4601422"/>
              <a:gd name="connsiteX36" fmla="*/ 3318749 w 5364241"/>
              <a:gd name="connsiteY36" fmla="*/ 1828046 h 4601422"/>
              <a:gd name="connsiteX37" fmla="*/ 4392175 w 5364241"/>
              <a:gd name="connsiteY37" fmla="*/ 1176039 h 4601422"/>
              <a:gd name="connsiteX38" fmla="*/ 4845400 w 5364241"/>
              <a:gd name="connsiteY38" fmla="*/ 865938 h 4601422"/>
              <a:gd name="connsiteX39" fmla="*/ 5012377 w 5364241"/>
              <a:gd name="connsiteY39" fmla="*/ 587642 h 4601422"/>
              <a:gd name="connsiteX40" fmla="*/ 5036231 w 5364241"/>
              <a:gd name="connsiteY40" fmla="*/ 341152 h 4601422"/>
              <a:gd name="connsiteX41" fmla="*/ 4893108 w 5364241"/>
              <a:gd name="connsiteY41" fmla="*/ 15148 h 4601422"/>
              <a:gd name="connsiteX42" fmla="*/ 4330553 w 5364241"/>
              <a:gd name="connsiteY42" fmla="*/ 55899 h 4601422"/>
              <a:gd name="connsiteX43" fmla="*/ 3597045 w 5364241"/>
              <a:gd name="connsiteY43" fmla="*/ 72795 h 4601422"/>
              <a:gd name="connsiteX44" fmla="*/ 2579278 w 5364241"/>
              <a:gd name="connsiteY44" fmla="*/ 102613 h 4601422"/>
              <a:gd name="connsiteX45" fmla="*/ 2033907 w 5364241"/>
              <a:gd name="connsiteY45" fmla="*/ 129831 h 4601422"/>
              <a:gd name="connsiteX0" fmla="*/ 2033907 w 5364241"/>
              <a:gd name="connsiteY0" fmla="*/ 129831 h 4601422"/>
              <a:gd name="connsiteX1" fmla="*/ 249546 w 5364241"/>
              <a:gd name="connsiteY1" fmla="*/ 2821959 h 4601422"/>
              <a:gd name="connsiteX2" fmla="*/ 289302 w 5364241"/>
              <a:gd name="connsiteY2" fmla="*/ 3283134 h 4601422"/>
              <a:gd name="connsiteX3" fmla="*/ 360864 w 5364241"/>
              <a:gd name="connsiteY3" fmla="*/ 3799969 h 4601422"/>
              <a:gd name="connsiteX4" fmla="*/ 297254 w 5364241"/>
              <a:gd name="connsiteY4" fmla="*/ 3966947 h 4601422"/>
              <a:gd name="connsiteX5" fmla="*/ 3055 w 5364241"/>
              <a:gd name="connsiteY5" fmla="*/ 4157778 h 4601422"/>
              <a:gd name="connsiteX6" fmla="*/ 170033 w 5364241"/>
              <a:gd name="connsiteY6" fmla="*/ 4539440 h 4601422"/>
              <a:gd name="connsiteX7" fmla="*/ 575549 w 5364241"/>
              <a:gd name="connsiteY7" fmla="*/ 4300901 h 4601422"/>
              <a:gd name="connsiteX8" fmla="*/ 837942 w 5364241"/>
              <a:gd name="connsiteY8" fmla="*/ 3958995 h 4601422"/>
              <a:gd name="connsiteX9" fmla="*/ 2085568 w 5364241"/>
              <a:gd name="connsiteY9" fmla="*/ 3550015 h 4601422"/>
              <a:gd name="connsiteX10" fmla="*/ 3461873 w 5364241"/>
              <a:gd name="connsiteY10" fmla="*/ 3299037 h 4601422"/>
              <a:gd name="connsiteX11" fmla="*/ 3931000 w 5364241"/>
              <a:gd name="connsiteY11" fmla="*/ 3076400 h 4601422"/>
              <a:gd name="connsiteX12" fmla="*/ 4352419 w 5364241"/>
              <a:gd name="connsiteY12" fmla="*/ 2941228 h 4601422"/>
              <a:gd name="connsiteX13" fmla="*/ 4590958 w 5364241"/>
              <a:gd name="connsiteY13" fmla="*/ 2965082 h 4601422"/>
              <a:gd name="connsiteX14" fmla="*/ 4678422 w 5364241"/>
              <a:gd name="connsiteY14" fmla="*/ 3163865 h 4601422"/>
              <a:gd name="connsiteX15" fmla="*/ 4527348 w 5364241"/>
              <a:gd name="connsiteY15" fmla="*/ 3473966 h 4601422"/>
              <a:gd name="connsiteX16" fmla="*/ 3970756 w 5364241"/>
              <a:gd name="connsiteY16" fmla="*/ 3966947 h 4601422"/>
              <a:gd name="connsiteX17" fmla="*/ 3708363 w 5364241"/>
              <a:gd name="connsiteY17" fmla="*/ 4332707 h 4601422"/>
              <a:gd name="connsiteX18" fmla="*/ 3811730 w 5364241"/>
              <a:gd name="connsiteY18" fmla="*/ 4483781 h 4601422"/>
              <a:gd name="connsiteX19" fmla="*/ 4097977 w 5364241"/>
              <a:gd name="connsiteY19" fmla="*/ 4587148 h 4601422"/>
              <a:gd name="connsiteX20" fmla="*/ 4575055 w 5364241"/>
              <a:gd name="connsiteY20" fmla="*/ 4157778 h 4601422"/>
              <a:gd name="connsiteX21" fmla="*/ 5020328 w 5364241"/>
              <a:gd name="connsiteY21" fmla="*/ 3537576 h 4601422"/>
              <a:gd name="connsiteX22" fmla="*/ 5298624 w 5364241"/>
              <a:gd name="connsiteY22" fmla="*/ 3147962 h 4601422"/>
              <a:gd name="connsiteX23" fmla="*/ 5362235 w 5364241"/>
              <a:gd name="connsiteY23" fmla="*/ 2845813 h 4601422"/>
              <a:gd name="connsiteX24" fmla="*/ 5250916 w 5364241"/>
              <a:gd name="connsiteY24" fmla="*/ 2686787 h 4601422"/>
              <a:gd name="connsiteX25" fmla="*/ 5123695 w 5364241"/>
              <a:gd name="connsiteY25" fmla="*/ 2392588 h 4601422"/>
              <a:gd name="connsiteX26" fmla="*/ 4702276 w 5364241"/>
              <a:gd name="connsiteY26" fmla="*/ 2281270 h 4601422"/>
              <a:gd name="connsiteX27" fmla="*/ 4241101 w 5364241"/>
              <a:gd name="connsiteY27" fmla="*/ 2400540 h 4601422"/>
              <a:gd name="connsiteX28" fmla="*/ 3692461 w 5364241"/>
              <a:gd name="connsiteY28" fmla="*/ 2527760 h 4601422"/>
              <a:gd name="connsiteX29" fmla="*/ 3040454 w 5364241"/>
              <a:gd name="connsiteY29" fmla="*/ 2718592 h 4601422"/>
              <a:gd name="connsiteX30" fmla="*/ 2026250 w 5364241"/>
              <a:gd name="connsiteY30" fmla="*/ 3042353 h 4601422"/>
              <a:gd name="connsiteX31" fmla="*/ 2006784 w 5364241"/>
              <a:gd name="connsiteY31" fmla="*/ 1104477 h 4601422"/>
              <a:gd name="connsiteX32" fmla="*/ 2666742 w 5364241"/>
              <a:gd name="connsiteY32" fmla="*/ 953402 h 4601422"/>
              <a:gd name="connsiteX33" fmla="*/ 3135869 w 5364241"/>
              <a:gd name="connsiteY33" fmla="*/ 1088574 h 4601422"/>
              <a:gd name="connsiteX34" fmla="*/ 3143821 w 5364241"/>
              <a:gd name="connsiteY34" fmla="*/ 1661068 h 4601422"/>
              <a:gd name="connsiteX35" fmla="*/ 3318749 w 5364241"/>
              <a:gd name="connsiteY35" fmla="*/ 1828046 h 4601422"/>
              <a:gd name="connsiteX36" fmla="*/ 4392175 w 5364241"/>
              <a:gd name="connsiteY36" fmla="*/ 1176039 h 4601422"/>
              <a:gd name="connsiteX37" fmla="*/ 4845400 w 5364241"/>
              <a:gd name="connsiteY37" fmla="*/ 865938 h 4601422"/>
              <a:gd name="connsiteX38" fmla="*/ 5012377 w 5364241"/>
              <a:gd name="connsiteY38" fmla="*/ 587642 h 4601422"/>
              <a:gd name="connsiteX39" fmla="*/ 5036231 w 5364241"/>
              <a:gd name="connsiteY39" fmla="*/ 341152 h 4601422"/>
              <a:gd name="connsiteX40" fmla="*/ 4893108 w 5364241"/>
              <a:gd name="connsiteY40" fmla="*/ 15148 h 4601422"/>
              <a:gd name="connsiteX41" fmla="*/ 4330553 w 5364241"/>
              <a:gd name="connsiteY41" fmla="*/ 55899 h 4601422"/>
              <a:gd name="connsiteX42" fmla="*/ 3597045 w 5364241"/>
              <a:gd name="connsiteY42" fmla="*/ 72795 h 4601422"/>
              <a:gd name="connsiteX43" fmla="*/ 2579278 w 5364241"/>
              <a:gd name="connsiteY43" fmla="*/ 102613 h 4601422"/>
              <a:gd name="connsiteX44" fmla="*/ 2033907 w 5364241"/>
              <a:gd name="connsiteY44" fmla="*/ 129831 h 4601422"/>
              <a:gd name="connsiteX0" fmla="*/ 2033907 w 5364241"/>
              <a:gd name="connsiteY0" fmla="*/ 129831 h 4601422"/>
              <a:gd name="connsiteX1" fmla="*/ 289302 w 5364241"/>
              <a:gd name="connsiteY1" fmla="*/ 3283134 h 4601422"/>
              <a:gd name="connsiteX2" fmla="*/ 360864 w 5364241"/>
              <a:gd name="connsiteY2" fmla="*/ 3799969 h 4601422"/>
              <a:gd name="connsiteX3" fmla="*/ 297254 w 5364241"/>
              <a:gd name="connsiteY3" fmla="*/ 3966947 h 4601422"/>
              <a:gd name="connsiteX4" fmla="*/ 3055 w 5364241"/>
              <a:gd name="connsiteY4" fmla="*/ 4157778 h 4601422"/>
              <a:gd name="connsiteX5" fmla="*/ 170033 w 5364241"/>
              <a:gd name="connsiteY5" fmla="*/ 4539440 h 4601422"/>
              <a:gd name="connsiteX6" fmla="*/ 575549 w 5364241"/>
              <a:gd name="connsiteY6" fmla="*/ 4300901 h 4601422"/>
              <a:gd name="connsiteX7" fmla="*/ 837942 w 5364241"/>
              <a:gd name="connsiteY7" fmla="*/ 3958995 h 4601422"/>
              <a:gd name="connsiteX8" fmla="*/ 2085568 w 5364241"/>
              <a:gd name="connsiteY8" fmla="*/ 3550015 h 4601422"/>
              <a:gd name="connsiteX9" fmla="*/ 3461873 w 5364241"/>
              <a:gd name="connsiteY9" fmla="*/ 3299037 h 4601422"/>
              <a:gd name="connsiteX10" fmla="*/ 3931000 w 5364241"/>
              <a:gd name="connsiteY10" fmla="*/ 3076400 h 4601422"/>
              <a:gd name="connsiteX11" fmla="*/ 4352419 w 5364241"/>
              <a:gd name="connsiteY11" fmla="*/ 2941228 h 4601422"/>
              <a:gd name="connsiteX12" fmla="*/ 4590958 w 5364241"/>
              <a:gd name="connsiteY12" fmla="*/ 2965082 h 4601422"/>
              <a:gd name="connsiteX13" fmla="*/ 4678422 w 5364241"/>
              <a:gd name="connsiteY13" fmla="*/ 3163865 h 4601422"/>
              <a:gd name="connsiteX14" fmla="*/ 4527348 w 5364241"/>
              <a:gd name="connsiteY14" fmla="*/ 3473966 h 4601422"/>
              <a:gd name="connsiteX15" fmla="*/ 3970756 w 5364241"/>
              <a:gd name="connsiteY15" fmla="*/ 3966947 h 4601422"/>
              <a:gd name="connsiteX16" fmla="*/ 3708363 w 5364241"/>
              <a:gd name="connsiteY16" fmla="*/ 4332707 h 4601422"/>
              <a:gd name="connsiteX17" fmla="*/ 3811730 w 5364241"/>
              <a:gd name="connsiteY17" fmla="*/ 4483781 h 4601422"/>
              <a:gd name="connsiteX18" fmla="*/ 4097977 w 5364241"/>
              <a:gd name="connsiteY18" fmla="*/ 4587148 h 4601422"/>
              <a:gd name="connsiteX19" fmla="*/ 4575055 w 5364241"/>
              <a:gd name="connsiteY19" fmla="*/ 4157778 h 4601422"/>
              <a:gd name="connsiteX20" fmla="*/ 5020328 w 5364241"/>
              <a:gd name="connsiteY20" fmla="*/ 3537576 h 4601422"/>
              <a:gd name="connsiteX21" fmla="*/ 5298624 w 5364241"/>
              <a:gd name="connsiteY21" fmla="*/ 3147962 h 4601422"/>
              <a:gd name="connsiteX22" fmla="*/ 5362235 w 5364241"/>
              <a:gd name="connsiteY22" fmla="*/ 2845813 h 4601422"/>
              <a:gd name="connsiteX23" fmla="*/ 5250916 w 5364241"/>
              <a:gd name="connsiteY23" fmla="*/ 2686787 h 4601422"/>
              <a:gd name="connsiteX24" fmla="*/ 5123695 w 5364241"/>
              <a:gd name="connsiteY24" fmla="*/ 2392588 h 4601422"/>
              <a:gd name="connsiteX25" fmla="*/ 4702276 w 5364241"/>
              <a:gd name="connsiteY25" fmla="*/ 2281270 h 4601422"/>
              <a:gd name="connsiteX26" fmla="*/ 4241101 w 5364241"/>
              <a:gd name="connsiteY26" fmla="*/ 2400540 h 4601422"/>
              <a:gd name="connsiteX27" fmla="*/ 3692461 w 5364241"/>
              <a:gd name="connsiteY27" fmla="*/ 2527760 h 4601422"/>
              <a:gd name="connsiteX28" fmla="*/ 3040454 w 5364241"/>
              <a:gd name="connsiteY28" fmla="*/ 2718592 h 4601422"/>
              <a:gd name="connsiteX29" fmla="*/ 2026250 w 5364241"/>
              <a:gd name="connsiteY29" fmla="*/ 3042353 h 4601422"/>
              <a:gd name="connsiteX30" fmla="*/ 2006784 w 5364241"/>
              <a:gd name="connsiteY30" fmla="*/ 1104477 h 4601422"/>
              <a:gd name="connsiteX31" fmla="*/ 2666742 w 5364241"/>
              <a:gd name="connsiteY31" fmla="*/ 953402 h 4601422"/>
              <a:gd name="connsiteX32" fmla="*/ 3135869 w 5364241"/>
              <a:gd name="connsiteY32" fmla="*/ 1088574 h 4601422"/>
              <a:gd name="connsiteX33" fmla="*/ 3143821 w 5364241"/>
              <a:gd name="connsiteY33" fmla="*/ 1661068 h 4601422"/>
              <a:gd name="connsiteX34" fmla="*/ 3318749 w 5364241"/>
              <a:gd name="connsiteY34" fmla="*/ 1828046 h 4601422"/>
              <a:gd name="connsiteX35" fmla="*/ 4392175 w 5364241"/>
              <a:gd name="connsiteY35" fmla="*/ 1176039 h 4601422"/>
              <a:gd name="connsiteX36" fmla="*/ 4845400 w 5364241"/>
              <a:gd name="connsiteY36" fmla="*/ 865938 h 4601422"/>
              <a:gd name="connsiteX37" fmla="*/ 5012377 w 5364241"/>
              <a:gd name="connsiteY37" fmla="*/ 587642 h 4601422"/>
              <a:gd name="connsiteX38" fmla="*/ 5036231 w 5364241"/>
              <a:gd name="connsiteY38" fmla="*/ 341152 h 4601422"/>
              <a:gd name="connsiteX39" fmla="*/ 4893108 w 5364241"/>
              <a:gd name="connsiteY39" fmla="*/ 15148 h 4601422"/>
              <a:gd name="connsiteX40" fmla="*/ 4330553 w 5364241"/>
              <a:gd name="connsiteY40" fmla="*/ 55899 h 4601422"/>
              <a:gd name="connsiteX41" fmla="*/ 3597045 w 5364241"/>
              <a:gd name="connsiteY41" fmla="*/ 72795 h 4601422"/>
              <a:gd name="connsiteX42" fmla="*/ 2579278 w 5364241"/>
              <a:gd name="connsiteY42" fmla="*/ 102613 h 4601422"/>
              <a:gd name="connsiteX43" fmla="*/ 2033907 w 5364241"/>
              <a:gd name="connsiteY43" fmla="*/ 129831 h 4601422"/>
              <a:gd name="connsiteX0" fmla="*/ 2033907 w 5364241"/>
              <a:gd name="connsiteY0" fmla="*/ 129831 h 4601422"/>
              <a:gd name="connsiteX1" fmla="*/ 360864 w 5364241"/>
              <a:gd name="connsiteY1" fmla="*/ 3799969 h 4601422"/>
              <a:gd name="connsiteX2" fmla="*/ 297254 w 5364241"/>
              <a:gd name="connsiteY2" fmla="*/ 3966947 h 4601422"/>
              <a:gd name="connsiteX3" fmla="*/ 3055 w 5364241"/>
              <a:gd name="connsiteY3" fmla="*/ 4157778 h 4601422"/>
              <a:gd name="connsiteX4" fmla="*/ 170033 w 5364241"/>
              <a:gd name="connsiteY4" fmla="*/ 4539440 h 4601422"/>
              <a:gd name="connsiteX5" fmla="*/ 575549 w 5364241"/>
              <a:gd name="connsiteY5" fmla="*/ 4300901 h 4601422"/>
              <a:gd name="connsiteX6" fmla="*/ 837942 w 5364241"/>
              <a:gd name="connsiteY6" fmla="*/ 3958995 h 4601422"/>
              <a:gd name="connsiteX7" fmla="*/ 2085568 w 5364241"/>
              <a:gd name="connsiteY7" fmla="*/ 3550015 h 4601422"/>
              <a:gd name="connsiteX8" fmla="*/ 3461873 w 5364241"/>
              <a:gd name="connsiteY8" fmla="*/ 3299037 h 4601422"/>
              <a:gd name="connsiteX9" fmla="*/ 3931000 w 5364241"/>
              <a:gd name="connsiteY9" fmla="*/ 3076400 h 4601422"/>
              <a:gd name="connsiteX10" fmla="*/ 4352419 w 5364241"/>
              <a:gd name="connsiteY10" fmla="*/ 2941228 h 4601422"/>
              <a:gd name="connsiteX11" fmla="*/ 4590958 w 5364241"/>
              <a:gd name="connsiteY11" fmla="*/ 2965082 h 4601422"/>
              <a:gd name="connsiteX12" fmla="*/ 4678422 w 5364241"/>
              <a:gd name="connsiteY12" fmla="*/ 3163865 h 4601422"/>
              <a:gd name="connsiteX13" fmla="*/ 4527348 w 5364241"/>
              <a:gd name="connsiteY13" fmla="*/ 3473966 h 4601422"/>
              <a:gd name="connsiteX14" fmla="*/ 3970756 w 5364241"/>
              <a:gd name="connsiteY14" fmla="*/ 3966947 h 4601422"/>
              <a:gd name="connsiteX15" fmla="*/ 3708363 w 5364241"/>
              <a:gd name="connsiteY15" fmla="*/ 4332707 h 4601422"/>
              <a:gd name="connsiteX16" fmla="*/ 3811730 w 5364241"/>
              <a:gd name="connsiteY16" fmla="*/ 4483781 h 4601422"/>
              <a:gd name="connsiteX17" fmla="*/ 4097977 w 5364241"/>
              <a:gd name="connsiteY17" fmla="*/ 4587148 h 4601422"/>
              <a:gd name="connsiteX18" fmla="*/ 4575055 w 5364241"/>
              <a:gd name="connsiteY18" fmla="*/ 4157778 h 4601422"/>
              <a:gd name="connsiteX19" fmla="*/ 5020328 w 5364241"/>
              <a:gd name="connsiteY19" fmla="*/ 3537576 h 4601422"/>
              <a:gd name="connsiteX20" fmla="*/ 5298624 w 5364241"/>
              <a:gd name="connsiteY20" fmla="*/ 3147962 h 4601422"/>
              <a:gd name="connsiteX21" fmla="*/ 5362235 w 5364241"/>
              <a:gd name="connsiteY21" fmla="*/ 2845813 h 4601422"/>
              <a:gd name="connsiteX22" fmla="*/ 5250916 w 5364241"/>
              <a:gd name="connsiteY22" fmla="*/ 2686787 h 4601422"/>
              <a:gd name="connsiteX23" fmla="*/ 5123695 w 5364241"/>
              <a:gd name="connsiteY23" fmla="*/ 2392588 h 4601422"/>
              <a:gd name="connsiteX24" fmla="*/ 4702276 w 5364241"/>
              <a:gd name="connsiteY24" fmla="*/ 2281270 h 4601422"/>
              <a:gd name="connsiteX25" fmla="*/ 4241101 w 5364241"/>
              <a:gd name="connsiteY25" fmla="*/ 2400540 h 4601422"/>
              <a:gd name="connsiteX26" fmla="*/ 3692461 w 5364241"/>
              <a:gd name="connsiteY26" fmla="*/ 2527760 h 4601422"/>
              <a:gd name="connsiteX27" fmla="*/ 3040454 w 5364241"/>
              <a:gd name="connsiteY27" fmla="*/ 2718592 h 4601422"/>
              <a:gd name="connsiteX28" fmla="*/ 2026250 w 5364241"/>
              <a:gd name="connsiteY28" fmla="*/ 3042353 h 4601422"/>
              <a:gd name="connsiteX29" fmla="*/ 2006784 w 5364241"/>
              <a:gd name="connsiteY29" fmla="*/ 1104477 h 4601422"/>
              <a:gd name="connsiteX30" fmla="*/ 2666742 w 5364241"/>
              <a:gd name="connsiteY30" fmla="*/ 953402 h 4601422"/>
              <a:gd name="connsiteX31" fmla="*/ 3135869 w 5364241"/>
              <a:gd name="connsiteY31" fmla="*/ 1088574 h 4601422"/>
              <a:gd name="connsiteX32" fmla="*/ 3143821 w 5364241"/>
              <a:gd name="connsiteY32" fmla="*/ 1661068 h 4601422"/>
              <a:gd name="connsiteX33" fmla="*/ 3318749 w 5364241"/>
              <a:gd name="connsiteY33" fmla="*/ 1828046 h 4601422"/>
              <a:gd name="connsiteX34" fmla="*/ 4392175 w 5364241"/>
              <a:gd name="connsiteY34" fmla="*/ 1176039 h 4601422"/>
              <a:gd name="connsiteX35" fmla="*/ 4845400 w 5364241"/>
              <a:gd name="connsiteY35" fmla="*/ 865938 h 4601422"/>
              <a:gd name="connsiteX36" fmla="*/ 5012377 w 5364241"/>
              <a:gd name="connsiteY36" fmla="*/ 587642 h 4601422"/>
              <a:gd name="connsiteX37" fmla="*/ 5036231 w 5364241"/>
              <a:gd name="connsiteY37" fmla="*/ 341152 h 4601422"/>
              <a:gd name="connsiteX38" fmla="*/ 4893108 w 5364241"/>
              <a:gd name="connsiteY38" fmla="*/ 15148 h 4601422"/>
              <a:gd name="connsiteX39" fmla="*/ 4330553 w 5364241"/>
              <a:gd name="connsiteY39" fmla="*/ 55899 h 4601422"/>
              <a:gd name="connsiteX40" fmla="*/ 3597045 w 5364241"/>
              <a:gd name="connsiteY40" fmla="*/ 72795 h 4601422"/>
              <a:gd name="connsiteX41" fmla="*/ 2579278 w 5364241"/>
              <a:gd name="connsiteY41" fmla="*/ 102613 h 4601422"/>
              <a:gd name="connsiteX42" fmla="*/ 2033907 w 5364241"/>
              <a:gd name="connsiteY42" fmla="*/ 129831 h 4601422"/>
              <a:gd name="connsiteX0" fmla="*/ 2033907 w 5364241"/>
              <a:gd name="connsiteY0" fmla="*/ 129831 h 4601422"/>
              <a:gd name="connsiteX1" fmla="*/ 297254 w 5364241"/>
              <a:gd name="connsiteY1" fmla="*/ 3966947 h 4601422"/>
              <a:gd name="connsiteX2" fmla="*/ 3055 w 5364241"/>
              <a:gd name="connsiteY2" fmla="*/ 4157778 h 4601422"/>
              <a:gd name="connsiteX3" fmla="*/ 170033 w 5364241"/>
              <a:gd name="connsiteY3" fmla="*/ 4539440 h 4601422"/>
              <a:gd name="connsiteX4" fmla="*/ 575549 w 5364241"/>
              <a:gd name="connsiteY4" fmla="*/ 4300901 h 4601422"/>
              <a:gd name="connsiteX5" fmla="*/ 837942 w 5364241"/>
              <a:gd name="connsiteY5" fmla="*/ 3958995 h 4601422"/>
              <a:gd name="connsiteX6" fmla="*/ 2085568 w 5364241"/>
              <a:gd name="connsiteY6" fmla="*/ 3550015 h 4601422"/>
              <a:gd name="connsiteX7" fmla="*/ 3461873 w 5364241"/>
              <a:gd name="connsiteY7" fmla="*/ 3299037 h 4601422"/>
              <a:gd name="connsiteX8" fmla="*/ 3931000 w 5364241"/>
              <a:gd name="connsiteY8" fmla="*/ 3076400 h 4601422"/>
              <a:gd name="connsiteX9" fmla="*/ 4352419 w 5364241"/>
              <a:gd name="connsiteY9" fmla="*/ 2941228 h 4601422"/>
              <a:gd name="connsiteX10" fmla="*/ 4590958 w 5364241"/>
              <a:gd name="connsiteY10" fmla="*/ 2965082 h 4601422"/>
              <a:gd name="connsiteX11" fmla="*/ 4678422 w 5364241"/>
              <a:gd name="connsiteY11" fmla="*/ 3163865 h 4601422"/>
              <a:gd name="connsiteX12" fmla="*/ 4527348 w 5364241"/>
              <a:gd name="connsiteY12" fmla="*/ 3473966 h 4601422"/>
              <a:gd name="connsiteX13" fmla="*/ 3970756 w 5364241"/>
              <a:gd name="connsiteY13" fmla="*/ 3966947 h 4601422"/>
              <a:gd name="connsiteX14" fmla="*/ 3708363 w 5364241"/>
              <a:gd name="connsiteY14" fmla="*/ 4332707 h 4601422"/>
              <a:gd name="connsiteX15" fmla="*/ 3811730 w 5364241"/>
              <a:gd name="connsiteY15" fmla="*/ 4483781 h 4601422"/>
              <a:gd name="connsiteX16" fmla="*/ 4097977 w 5364241"/>
              <a:gd name="connsiteY16" fmla="*/ 4587148 h 4601422"/>
              <a:gd name="connsiteX17" fmla="*/ 4575055 w 5364241"/>
              <a:gd name="connsiteY17" fmla="*/ 4157778 h 4601422"/>
              <a:gd name="connsiteX18" fmla="*/ 5020328 w 5364241"/>
              <a:gd name="connsiteY18" fmla="*/ 3537576 h 4601422"/>
              <a:gd name="connsiteX19" fmla="*/ 5298624 w 5364241"/>
              <a:gd name="connsiteY19" fmla="*/ 3147962 h 4601422"/>
              <a:gd name="connsiteX20" fmla="*/ 5362235 w 5364241"/>
              <a:gd name="connsiteY20" fmla="*/ 2845813 h 4601422"/>
              <a:gd name="connsiteX21" fmla="*/ 5250916 w 5364241"/>
              <a:gd name="connsiteY21" fmla="*/ 2686787 h 4601422"/>
              <a:gd name="connsiteX22" fmla="*/ 5123695 w 5364241"/>
              <a:gd name="connsiteY22" fmla="*/ 2392588 h 4601422"/>
              <a:gd name="connsiteX23" fmla="*/ 4702276 w 5364241"/>
              <a:gd name="connsiteY23" fmla="*/ 2281270 h 4601422"/>
              <a:gd name="connsiteX24" fmla="*/ 4241101 w 5364241"/>
              <a:gd name="connsiteY24" fmla="*/ 2400540 h 4601422"/>
              <a:gd name="connsiteX25" fmla="*/ 3692461 w 5364241"/>
              <a:gd name="connsiteY25" fmla="*/ 2527760 h 4601422"/>
              <a:gd name="connsiteX26" fmla="*/ 3040454 w 5364241"/>
              <a:gd name="connsiteY26" fmla="*/ 2718592 h 4601422"/>
              <a:gd name="connsiteX27" fmla="*/ 2026250 w 5364241"/>
              <a:gd name="connsiteY27" fmla="*/ 3042353 h 4601422"/>
              <a:gd name="connsiteX28" fmla="*/ 2006784 w 5364241"/>
              <a:gd name="connsiteY28" fmla="*/ 1104477 h 4601422"/>
              <a:gd name="connsiteX29" fmla="*/ 2666742 w 5364241"/>
              <a:gd name="connsiteY29" fmla="*/ 953402 h 4601422"/>
              <a:gd name="connsiteX30" fmla="*/ 3135869 w 5364241"/>
              <a:gd name="connsiteY30" fmla="*/ 1088574 h 4601422"/>
              <a:gd name="connsiteX31" fmla="*/ 3143821 w 5364241"/>
              <a:gd name="connsiteY31" fmla="*/ 1661068 h 4601422"/>
              <a:gd name="connsiteX32" fmla="*/ 3318749 w 5364241"/>
              <a:gd name="connsiteY32" fmla="*/ 1828046 h 4601422"/>
              <a:gd name="connsiteX33" fmla="*/ 4392175 w 5364241"/>
              <a:gd name="connsiteY33" fmla="*/ 1176039 h 4601422"/>
              <a:gd name="connsiteX34" fmla="*/ 4845400 w 5364241"/>
              <a:gd name="connsiteY34" fmla="*/ 865938 h 4601422"/>
              <a:gd name="connsiteX35" fmla="*/ 5012377 w 5364241"/>
              <a:gd name="connsiteY35" fmla="*/ 587642 h 4601422"/>
              <a:gd name="connsiteX36" fmla="*/ 5036231 w 5364241"/>
              <a:gd name="connsiteY36" fmla="*/ 341152 h 4601422"/>
              <a:gd name="connsiteX37" fmla="*/ 4893108 w 5364241"/>
              <a:gd name="connsiteY37" fmla="*/ 15148 h 4601422"/>
              <a:gd name="connsiteX38" fmla="*/ 4330553 w 5364241"/>
              <a:gd name="connsiteY38" fmla="*/ 55899 h 4601422"/>
              <a:gd name="connsiteX39" fmla="*/ 3597045 w 5364241"/>
              <a:gd name="connsiteY39" fmla="*/ 72795 h 4601422"/>
              <a:gd name="connsiteX40" fmla="*/ 2579278 w 5364241"/>
              <a:gd name="connsiteY40" fmla="*/ 102613 h 4601422"/>
              <a:gd name="connsiteX41" fmla="*/ 2033907 w 5364241"/>
              <a:gd name="connsiteY41" fmla="*/ 129831 h 4601422"/>
              <a:gd name="connsiteX0" fmla="*/ 2150342 w 5480676"/>
              <a:gd name="connsiteY0" fmla="*/ 129831 h 4615268"/>
              <a:gd name="connsiteX1" fmla="*/ 119490 w 5480676"/>
              <a:gd name="connsiteY1" fmla="*/ 4157778 h 4615268"/>
              <a:gd name="connsiteX2" fmla="*/ 286468 w 5480676"/>
              <a:gd name="connsiteY2" fmla="*/ 4539440 h 4615268"/>
              <a:gd name="connsiteX3" fmla="*/ 691984 w 5480676"/>
              <a:gd name="connsiteY3" fmla="*/ 4300901 h 4615268"/>
              <a:gd name="connsiteX4" fmla="*/ 954377 w 5480676"/>
              <a:gd name="connsiteY4" fmla="*/ 3958995 h 4615268"/>
              <a:gd name="connsiteX5" fmla="*/ 2202003 w 5480676"/>
              <a:gd name="connsiteY5" fmla="*/ 3550015 h 4615268"/>
              <a:gd name="connsiteX6" fmla="*/ 3578308 w 5480676"/>
              <a:gd name="connsiteY6" fmla="*/ 3299037 h 4615268"/>
              <a:gd name="connsiteX7" fmla="*/ 4047435 w 5480676"/>
              <a:gd name="connsiteY7" fmla="*/ 3076400 h 4615268"/>
              <a:gd name="connsiteX8" fmla="*/ 4468854 w 5480676"/>
              <a:gd name="connsiteY8" fmla="*/ 2941228 h 4615268"/>
              <a:gd name="connsiteX9" fmla="*/ 4707393 w 5480676"/>
              <a:gd name="connsiteY9" fmla="*/ 2965082 h 4615268"/>
              <a:gd name="connsiteX10" fmla="*/ 4794857 w 5480676"/>
              <a:gd name="connsiteY10" fmla="*/ 3163865 h 4615268"/>
              <a:gd name="connsiteX11" fmla="*/ 4643783 w 5480676"/>
              <a:gd name="connsiteY11" fmla="*/ 3473966 h 4615268"/>
              <a:gd name="connsiteX12" fmla="*/ 4087191 w 5480676"/>
              <a:gd name="connsiteY12" fmla="*/ 3966947 h 4615268"/>
              <a:gd name="connsiteX13" fmla="*/ 3824798 w 5480676"/>
              <a:gd name="connsiteY13" fmla="*/ 4332707 h 4615268"/>
              <a:gd name="connsiteX14" fmla="*/ 3928165 w 5480676"/>
              <a:gd name="connsiteY14" fmla="*/ 4483781 h 4615268"/>
              <a:gd name="connsiteX15" fmla="*/ 4214412 w 5480676"/>
              <a:gd name="connsiteY15" fmla="*/ 4587148 h 4615268"/>
              <a:gd name="connsiteX16" fmla="*/ 4691490 w 5480676"/>
              <a:gd name="connsiteY16" fmla="*/ 4157778 h 4615268"/>
              <a:gd name="connsiteX17" fmla="*/ 5136763 w 5480676"/>
              <a:gd name="connsiteY17" fmla="*/ 3537576 h 4615268"/>
              <a:gd name="connsiteX18" fmla="*/ 5415059 w 5480676"/>
              <a:gd name="connsiteY18" fmla="*/ 3147962 h 4615268"/>
              <a:gd name="connsiteX19" fmla="*/ 5478670 w 5480676"/>
              <a:gd name="connsiteY19" fmla="*/ 2845813 h 4615268"/>
              <a:gd name="connsiteX20" fmla="*/ 5367351 w 5480676"/>
              <a:gd name="connsiteY20" fmla="*/ 2686787 h 4615268"/>
              <a:gd name="connsiteX21" fmla="*/ 5240130 w 5480676"/>
              <a:gd name="connsiteY21" fmla="*/ 2392588 h 4615268"/>
              <a:gd name="connsiteX22" fmla="*/ 4818711 w 5480676"/>
              <a:gd name="connsiteY22" fmla="*/ 2281270 h 4615268"/>
              <a:gd name="connsiteX23" fmla="*/ 4357536 w 5480676"/>
              <a:gd name="connsiteY23" fmla="*/ 2400540 h 4615268"/>
              <a:gd name="connsiteX24" fmla="*/ 3808896 w 5480676"/>
              <a:gd name="connsiteY24" fmla="*/ 2527760 h 4615268"/>
              <a:gd name="connsiteX25" fmla="*/ 3156889 w 5480676"/>
              <a:gd name="connsiteY25" fmla="*/ 2718592 h 4615268"/>
              <a:gd name="connsiteX26" fmla="*/ 2142685 w 5480676"/>
              <a:gd name="connsiteY26" fmla="*/ 3042353 h 4615268"/>
              <a:gd name="connsiteX27" fmla="*/ 2123219 w 5480676"/>
              <a:gd name="connsiteY27" fmla="*/ 1104477 h 4615268"/>
              <a:gd name="connsiteX28" fmla="*/ 2783177 w 5480676"/>
              <a:gd name="connsiteY28" fmla="*/ 953402 h 4615268"/>
              <a:gd name="connsiteX29" fmla="*/ 3252304 w 5480676"/>
              <a:gd name="connsiteY29" fmla="*/ 1088574 h 4615268"/>
              <a:gd name="connsiteX30" fmla="*/ 3260256 w 5480676"/>
              <a:gd name="connsiteY30" fmla="*/ 1661068 h 4615268"/>
              <a:gd name="connsiteX31" fmla="*/ 3435184 w 5480676"/>
              <a:gd name="connsiteY31" fmla="*/ 1828046 h 4615268"/>
              <a:gd name="connsiteX32" fmla="*/ 4508610 w 5480676"/>
              <a:gd name="connsiteY32" fmla="*/ 1176039 h 4615268"/>
              <a:gd name="connsiteX33" fmla="*/ 4961835 w 5480676"/>
              <a:gd name="connsiteY33" fmla="*/ 865938 h 4615268"/>
              <a:gd name="connsiteX34" fmla="*/ 5128812 w 5480676"/>
              <a:gd name="connsiteY34" fmla="*/ 587642 h 4615268"/>
              <a:gd name="connsiteX35" fmla="*/ 5152666 w 5480676"/>
              <a:gd name="connsiteY35" fmla="*/ 341152 h 4615268"/>
              <a:gd name="connsiteX36" fmla="*/ 5009543 w 5480676"/>
              <a:gd name="connsiteY36" fmla="*/ 15148 h 4615268"/>
              <a:gd name="connsiteX37" fmla="*/ 4446988 w 5480676"/>
              <a:gd name="connsiteY37" fmla="*/ 55899 h 4615268"/>
              <a:gd name="connsiteX38" fmla="*/ 3713480 w 5480676"/>
              <a:gd name="connsiteY38" fmla="*/ 72795 h 4615268"/>
              <a:gd name="connsiteX39" fmla="*/ 2695713 w 5480676"/>
              <a:gd name="connsiteY39" fmla="*/ 102613 h 4615268"/>
              <a:gd name="connsiteX40" fmla="*/ 2150342 w 5480676"/>
              <a:gd name="connsiteY40" fmla="*/ 129831 h 4615268"/>
              <a:gd name="connsiteX0" fmla="*/ 1926317 w 5256651"/>
              <a:gd name="connsiteY0" fmla="*/ 129831 h 4813108"/>
              <a:gd name="connsiteX1" fmla="*/ 62443 w 5256651"/>
              <a:gd name="connsiteY1" fmla="*/ 4539440 h 4813108"/>
              <a:gd name="connsiteX2" fmla="*/ 467959 w 5256651"/>
              <a:gd name="connsiteY2" fmla="*/ 4300901 h 4813108"/>
              <a:gd name="connsiteX3" fmla="*/ 730352 w 5256651"/>
              <a:gd name="connsiteY3" fmla="*/ 3958995 h 4813108"/>
              <a:gd name="connsiteX4" fmla="*/ 1977978 w 5256651"/>
              <a:gd name="connsiteY4" fmla="*/ 3550015 h 4813108"/>
              <a:gd name="connsiteX5" fmla="*/ 3354283 w 5256651"/>
              <a:gd name="connsiteY5" fmla="*/ 3299037 h 4813108"/>
              <a:gd name="connsiteX6" fmla="*/ 3823410 w 5256651"/>
              <a:gd name="connsiteY6" fmla="*/ 3076400 h 4813108"/>
              <a:gd name="connsiteX7" fmla="*/ 4244829 w 5256651"/>
              <a:gd name="connsiteY7" fmla="*/ 2941228 h 4813108"/>
              <a:gd name="connsiteX8" fmla="*/ 4483368 w 5256651"/>
              <a:gd name="connsiteY8" fmla="*/ 2965082 h 4813108"/>
              <a:gd name="connsiteX9" fmla="*/ 4570832 w 5256651"/>
              <a:gd name="connsiteY9" fmla="*/ 3163865 h 4813108"/>
              <a:gd name="connsiteX10" fmla="*/ 4419758 w 5256651"/>
              <a:gd name="connsiteY10" fmla="*/ 3473966 h 4813108"/>
              <a:gd name="connsiteX11" fmla="*/ 3863166 w 5256651"/>
              <a:gd name="connsiteY11" fmla="*/ 3966947 h 4813108"/>
              <a:gd name="connsiteX12" fmla="*/ 3600773 w 5256651"/>
              <a:gd name="connsiteY12" fmla="*/ 4332707 h 4813108"/>
              <a:gd name="connsiteX13" fmla="*/ 3704140 w 5256651"/>
              <a:gd name="connsiteY13" fmla="*/ 4483781 h 4813108"/>
              <a:gd name="connsiteX14" fmla="*/ 3990387 w 5256651"/>
              <a:gd name="connsiteY14" fmla="*/ 4587148 h 4813108"/>
              <a:gd name="connsiteX15" fmla="*/ 4467465 w 5256651"/>
              <a:gd name="connsiteY15" fmla="*/ 4157778 h 4813108"/>
              <a:gd name="connsiteX16" fmla="*/ 4912738 w 5256651"/>
              <a:gd name="connsiteY16" fmla="*/ 3537576 h 4813108"/>
              <a:gd name="connsiteX17" fmla="*/ 5191034 w 5256651"/>
              <a:gd name="connsiteY17" fmla="*/ 3147962 h 4813108"/>
              <a:gd name="connsiteX18" fmla="*/ 5254645 w 5256651"/>
              <a:gd name="connsiteY18" fmla="*/ 2845813 h 4813108"/>
              <a:gd name="connsiteX19" fmla="*/ 5143326 w 5256651"/>
              <a:gd name="connsiteY19" fmla="*/ 2686787 h 4813108"/>
              <a:gd name="connsiteX20" fmla="*/ 5016105 w 5256651"/>
              <a:gd name="connsiteY20" fmla="*/ 2392588 h 4813108"/>
              <a:gd name="connsiteX21" fmla="*/ 4594686 w 5256651"/>
              <a:gd name="connsiteY21" fmla="*/ 2281270 h 4813108"/>
              <a:gd name="connsiteX22" fmla="*/ 4133511 w 5256651"/>
              <a:gd name="connsiteY22" fmla="*/ 2400540 h 4813108"/>
              <a:gd name="connsiteX23" fmla="*/ 3584871 w 5256651"/>
              <a:gd name="connsiteY23" fmla="*/ 2527760 h 4813108"/>
              <a:gd name="connsiteX24" fmla="*/ 2932864 w 5256651"/>
              <a:gd name="connsiteY24" fmla="*/ 2718592 h 4813108"/>
              <a:gd name="connsiteX25" fmla="*/ 1918660 w 5256651"/>
              <a:gd name="connsiteY25" fmla="*/ 3042353 h 4813108"/>
              <a:gd name="connsiteX26" fmla="*/ 1899194 w 5256651"/>
              <a:gd name="connsiteY26" fmla="*/ 1104477 h 4813108"/>
              <a:gd name="connsiteX27" fmla="*/ 2559152 w 5256651"/>
              <a:gd name="connsiteY27" fmla="*/ 953402 h 4813108"/>
              <a:gd name="connsiteX28" fmla="*/ 3028279 w 5256651"/>
              <a:gd name="connsiteY28" fmla="*/ 1088574 h 4813108"/>
              <a:gd name="connsiteX29" fmla="*/ 3036231 w 5256651"/>
              <a:gd name="connsiteY29" fmla="*/ 1661068 h 4813108"/>
              <a:gd name="connsiteX30" fmla="*/ 3211159 w 5256651"/>
              <a:gd name="connsiteY30" fmla="*/ 1828046 h 4813108"/>
              <a:gd name="connsiteX31" fmla="*/ 4284585 w 5256651"/>
              <a:gd name="connsiteY31" fmla="*/ 1176039 h 4813108"/>
              <a:gd name="connsiteX32" fmla="*/ 4737810 w 5256651"/>
              <a:gd name="connsiteY32" fmla="*/ 865938 h 4813108"/>
              <a:gd name="connsiteX33" fmla="*/ 4904787 w 5256651"/>
              <a:gd name="connsiteY33" fmla="*/ 587642 h 4813108"/>
              <a:gd name="connsiteX34" fmla="*/ 4928641 w 5256651"/>
              <a:gd name="connsiteY34" fmla="*/ 341152 h 4813108"/>
              <a:gd name="connsiteX35" fmla="*/ 4785518 w 5256651"/>
              <a:gd name="connsiteY35" fmla="*/ 15148 h 4813108"/>
              <a:gd name="connsiteX36" fmla="*/ 4222963 w 5256651"/>
              <a:gd name="connsiteY36" fmla="*/ 55899 h 4813108"/>
              <a:gd name="connsiteX37" fmla="*/ 3489455 w 5256651"/>
              <a:gd name="connsiteY37" fmla="*/ 72795 h 4813108"/>
              <a:gd name="connsiteX38" fmla="*/ 2471688 w 5256651"/>
              <a:gd name="connsiteY38" fmla="*/ 102613 h 4813108"/>
              <a:gd name="connsiteX39" fmla="*/ 1926317 w 5256651"/>
              <a:gd name="connsiteY39" fmla="*/ 129831 h 4813108"/>
              <a:gd name="connsiteX0" fmla="*/ 1537584 w 4867918"/>
              <a:gd name="connsiteY0" fmla="*/ 129831 h 4601422"/>
              <a:gd name="connsiteX1" fmla="*/ 79226 w 4867918"/>
              <a:gd name="connsiteY1" fmla="*/ 4300901 h 4601422"/>
              <a:gd name="connsiteX2" fmla="*/ 341619 w 4867918"/>
              <a:gd name="connsiteY2" fmla="*/ 3958995 h 4601422"/>
              <a:gd name="connsiteX3" fmla="*/ 1589245 w 4867918"/>
              <a:gd name="connsiteY3" fmla="*/ 3550015 h 4601422"/>
              <a:gd name="connsiteX4" fmla="*/ 2965550 w 4867918"/>
              <a:gd name="connsiteY4" fmla="*/ 3299037 h 4601422"/>
              <a:gd name="connsiteX5" fmla="*/ 3434677 w 4867918"/>
              <a:gd name="connsiteY5" fmla="*/ 3076400 h 4601422"/>
              <a:gd name="connsiteX6" fmla="*/ 3856096 w 4867918"/>
              <a:gd name="connsiteY6" fmla="*/ 2941228 h 4601422"/>
              <a:gd name="connsiteX7" fmla="*/ 4094635 w 4867918"/>
              <a:gd name="connsiteY7" fmla="*/ 2965082 h 4601422"/>
              <a:gd name="connsiteX8" fmla="*/ 4182099 w 4867918"/>
              <a:gd name="connsiteY8" fmla="*/ 3163865 h 4601422"/>
              <a:gd name="connsiteX9" fmla="*/ 4031025 w 4867918"/>
              <a:gd name="connsiteY9" fmla="*/ 3473966 h 4601422"/>
              <a:gd name="connsiteX10" fmla="*/ 3474433 w 4867918"/>
              <a:gd name="connsiteY10" fmla="*/ 3966947 h 4601422"/>
              <a:gd name="connsiteX11" fmla="*/ 3212040 w 4867918"/>
              <a:gd name="connsiteY11" fmla="*/ 4332707 h 4601422"/>
              <a:gd name="connsiteX12" fmla="*/ 3315407 w 4867918"/>
              <a:gd name="connsiteY12" fmla="*/ 4483781 h 4601422"/>
              <a:gd name="connsiteX13" fmla="*/ 3601654 w 4867918"/>
              <a:gd name="connsiteY13" fmla="*/ 4587148 h 4601422"/>
              <a:gd name="connsiteX14" fmla="*/ 4078732 w 4867918"/>
              <a:gd name="connsiteY14" fmla="*/ 4157778 h 4601422"/>
              <a:gd name="connsiteX15" fmla="*/ 4524005 w 4867918"/>
              <a:gd name="connsiteY15" fmla="*/ 3537576 h 4601422"/>
              <a:gd name="connsiteX16" fmla="*/ 4802301 w 4867918"/>
              <a:gd name="connsiteY16" fmla="*/ 3147962 h 4601422"/>
              <a:gd name="connsiteX17" fmla="*/ 4865912 w 4867918"/>
              <a:gd name="connsiteY17" fmla="*/ 2845813 h 4601422"/>
              <a:gd name="connsiteX18" fmla="*/ 4754593 w 4867918"/>
              <a:gd name="connsiteY18" fmla="*/ 2686787 h 4601422"/>
              <a:gd name="connsiteX19" fmla="*/ 4627372 w 4867918"/>
              <a:gd name="connsiteY19" fmla="*/ 2392588 h 4601422"/>
              <a:gd name="connsiteX20" fmla="*/ 4205953 w 4867918"/>
              <a:gd name="connsiteY20" fmla="*/ 2281270 h 4601422"/>
              <a:gd name="connsiteX21" fmla="*/ 3744778 w 4867918"/>
              <a:gd name="connsiteY21" fmla="*/ 2400540 h 4601422"/>
              <a:gd name="connsiteX22" fmla="*/ 3196138 w 4867918"/>
              <a:gd name="connsiteY22" fmla="*/ 2527760 h 4601422"/>
              <a:gd name="connsiteX23" fmla="*/ 2544131 w 4867918"/>
              <a:gd name="connsiteY23" fmla="*/ 2718592 h 4601422"/>
              <a:gd name="connsiteX24" fmla="*/ 1529927 w 4867918"/>
              <a:gd name="connsiteY24" fmla="*/ 3042353 h 4601422"/>
              <a:gd name="connsiteX25" fmla="*/ 1510461 w 4867918"/>
              <a:gd name="connsiteY25" fmla="*/ 1104477 h 4601422"/>
              <a:gd name="connsiteX26" fmla="*/ 2170419 w 4867918"/>
              <a:gd name="connsiteY26" fmla="*/ 953402 h 4601422"/>
              <a:gd name="connsiteX27" fmla="*/ 2639546 w 4867918"/>
              <a:gd name="connsiteY27" fmla="*/ 1088574 h 4601422"/>
              <a:gd name="connsiteX28" fmla="*/ 2647498 w 4867918"/>
              <a:gd name="connsiteY28" fmla="*/ 1661068 h 4601422"/>
              <a:gd name="connsiteX29" fmla="*/ 2822426 w 4867918"/>
              <a:gd name="connsiteY29" fmla="*/ 1828046 h 4601422"/>
              <a:gd name="connsiteX30" fmla="*/ 3895852 w 4867918"/>
              <a:gd name="connsiteY30" fmla="*/ 1176039 h 4601422"/>
              <a:gd name="connsiteX31" fmla="*/ 4349077 w 4867918"/>
              <a:gd name="connsiteY31" fmla="*/ 865938 h 4601422"/>
              <a:gd name="connsiteX32" fmla="*/ 4516054 w 4867918"/>
              <a:gd name="connsiteY32" fmla="*/ 587642 h 4601422"/>
              <a:gd name="connsiteX33" fmla="*/ 4539908 w 4867918"/>
              <a:gd name="connsiteY33" fmla="*/ 341152 h 4601422"/>
              <a:gd name="connsiteX34" fmla="*/ 4396785 w 4867918"/>
              <a:gd name="connsiteY34" fmla="*/ 15148 h 4601422"/>
              <a:gd name="connsiteX35" fmla="*/ 3834230 w 4867918"/>
              <a:gd name="connsiteY35" fmla="*/ 55899 h 4601422"/>
              <a:gd name="connsiteX36" fmla="*/ 3100722 w 4867918"/>
              <a:gd name="connsiteY36" fmla="*/ 72795 h 4601422"/>
              <a:gd name="connsiteX37" fmla="*/ 2082955 w 4867918"/>
              <a:gd name="connsiteY37" fmla="*/ 102613 h 4601422"/>
              <a:gd name="connsiteX38" fmla="*/ 1537584 w 4867918"/>
              <a:gd name="connsiteY38" fmla="*/ 129831 h 4601422"/>
              <a:gd name="connsiteX0" fmla="*/ 1196026 w 4526360"/>
              <a:gd name="connsiteY0" fmla="*/ 129831 h 4601422"/>
              <a:gd name="connsiteX1" fmla="*/ 61 w 4526360"/>
              <a:gd name="connsiteY1" fmla="*/ 3958995 h 4601422"/>
              <a:gd name="connsiteX2" fmla="*/ 1247687 w 4526360"/>
              <a:gd name="connsiteY2" fmla="*/ 3550015 h 4601422"/>
              <a:gd name="connsiteX3" fmla="*/ 2623992 w 4526360"/>
              <a:gd name="connsiteY3" fmla="*/ 3299037 h 4601422"/>
              <a:gd name="connsiteX4" fmla="*/ 3093119 w 4526360"/>
              <a:gd name="connsiteY4" fmla="*/ 3076400 h 4601422"/>
              <a:gd name="connsiteX5" fmla="*/ 3514538 w 4526360"/>
              <a:gd name="connsiteY5" fmla="*/ 2941228 h 4601422"/>
              <a:gd name="connsiteX6" fmla="*/ 3753077 w 4526360"/>
              <a:gd name="connsiteY6" fmla="*/ 2965082 h 4601422"/>
              <a:gd name="connsiteX7" fmla="*/ 3840541 w 4526360"/>
              <a:gd name="connsiteY7" fmla="*/ 3163865 h 4601422"/>
              <a:gd name="connsiteX8" fmla="*/ 3689467 w 4526360"/>
              <a:gd name="connsiteY8" fmla="*/ 3473966 h 4601422"/>
              <a:gd name="connsiteX9" fmla="*/ 3132875 w 4526360"/>
              <a:gd name="connsiteY9" fmla="*/ 3966947 h 4601422"/>
              <a:gd name="connsiteX10" fmla="*/ 2870482 w 4526360"/>
              <a:gd name="connsiteY10" fmla="*/ 4332707 h 4601422"/>
              <a:gd name="connsiteX11" fmla="*/ 2973849 w 4526360"/>
              <a:gd name="connsiteY11" fmla="*/ 4483781 h 4601422"/>
              <a:gd name="connsiteX12" fmla="*/ 3260096 w 4526360"/>
              <a:gd name="connsiteY12" fmla="*/ 4587148 h 4601422"/>
              <a:gd name="connsiteX13" fmla="*/ 3737174 w 4526360"/>
              <a:gd name="connsiteY13" fmla="*/ 4157778 h 4601422"/>
              <a:gd name="connsiteX14" fmla="*/ 4182447 w 4526360"/>
              <a:gd name="connsiteY14" fmla="*/ 3537576 h 4601422"/>
              <a:gd name="connsiteX15" fmla="*/ 4460743 w 4526360"/>
              <a:gd name="connsiteY15" fmla="*/ 3147962 h 4601422"/>
              <a:gd name="connsiteX16" fmla="*/ 4524354 w 4526360"/>
              <a:gd name="connsiteY16" fmla="*/ 2845813 h 4601422"/>
              <a:gd name="connsiteX17" fmla="*/ 4413035 w 4526360"/>
              <a:gd name="connsiteY17" fmla="*/ 2686787 h 4601422"/>
              <a:gd name="connsiteX18" fmla="*/ 4285814 w 4526360"/>
              <a:gd name="connsiteY18" fmla="*/ 2392588 h 4601422"/>
              <a:gd name="connsiteX19" fmla="*/ 3864395 w 4526360"/>
              <a:gd name="connsiteY19" fmla="*/ 2281270 h 4601422"/>
              <a:gd name="connsiteX20" fmla="*/ 3403220 w 4526360"/>
              <a:gd name="connsiteY20" fmla="*/ 2400540 h 4601422"/>
              <a:gd name="connsiteX21" fmla="*/ 2854580 w 4526360"/>
              <a:gd name="connsiteY21" fmla="*/ 2527760 h 4601422"/>
              <a:gd name="connsiteX22" fmla="*/ 2202573 w 4526360"/>
              <a:gd name="connsiteY22" fmla="*/ 2718592 h 4601422"/>
              <a:gd name="connsiteX23" fmla="*/ 1188369 w 4526360"/>
              <a:gd name="connsiteY23" fmla="*/ 3042353 h 4601422"/>
              <a:gd name="connsiteX24" fmla="*/ 1168903 w 4526360"/>
              <a:gd name="connsiteY24" fmla="*/ 1104477 h 4601422"/>
              <a:gd name="connsiteX25" fmla="*/ 1828861 w 4526360"/>
              <a:gd name="connsiteY25" fmla="*/ 953402 h 4601422"/>
              <a:gd name="connsiteX26" fmla="*/ 2297988 w 4526360"/>
              <a:gd name="connsiteY26" fmla="*/ 1088574 h 4601422"/>
              <a:gd name="connsiteX27" fmla="*/ 2305940 w 4526360"/>
              <a:gd name="connsiteY27" fmla="*/ 1661068 h 4601422"/>
              <a:gd name="connsiteX28" fmla="*/ 2480868 w 4526360"/>
              <a:gd name="connsiteY28" fmla="*/ 1828046 h 4601422"/>
              <a:gd name="connsiteX29" fmla="*/ 3554294 w 4526360"/>
              <a:gd name="connsiteY29" fmla="*/ 1176039 h 4601422"/>
              <a:gd name="connsiteX30" fmla="*/ 4007519 w 4526360"/>
              <a:gd name="connsiteY30" fmla="*/ 865938 h 4601422"/>
              <a:gd name="connsiteX31" fmla="*/ 4174496 w 4526360"/>
              <a:gd name="connsiteY31" fmla="*/ 587642 h 4601422"/>
              <a:gd name="connsiteX32" fmla="*/ 4198350 w 4526360"/>
              <a:gd name="connsiteY32" fmla="*/ 341152 h 4601422"/>
              <a:gd name="connsiteX33" fmla="*/ 4055227 w 4526360"/>
              <a:gd name="connsiteY33" fmla="*/ 15148 h 4601422"/>
              <a:gd name="connsiteX34" fmla="*/ 3492672 w 4526360"/>
              <a:gd name="connsiteY34" fmla="*/ 55899 h 4601422"/>
              <a:gd name="connsiteX35" fmla="*/ 2759164 w 4526360"/>
              <a:gd name="connsiteY35" fmla="*/ 72795 h 4601422"/>
              <a:gd name="connsiteX36" fmla="*/ 1741397 w 4526360"/>
              <a:gd name="connsiteY36" fmla="*/ 102613 h 4601422"/>
              <a:gd name="connsiteX37" fmla="*/ 1196026 w 4526360"/>
              <a:gd name="connsiteY37" fmla="*/ 129831 h 4601422"/>
              <a:gd name="connsiteX0" fmla="*/ 95055 w 3425389"/>
              <a:gd name="connsiteY0" fmla="*/ 129831 h 4601422"/>
              <a:gd name="connsiteX1" fmla="*/ 146716 w 3425389"/>
              <a:gd name="connsiteY1" fmla="*/ 3550015 h 4601422"/>
              <a:gd name="connsiteX2" fmla="*/ 1523021 w 3425389"/>
              <a:gd name="connsiteY2" fmla="*/ 3299037 h 4601422"/>
              <a:gd name="connsiteX3" fmla="*/ 1992148 w 3425389"/>
              <a:gd name="connsiteY3" fmla="*/ 3076400 h 4601422"/>
              <a:gd name="connsiteX4" fmla="*/ 2413567 w 3425389"/>
              <a:gd name="connsiteY4" fmla="*/ 2941228 h 4601422"/>
              <a:gd name="connsiteX5" fmla="*/ 2652106 w 3425389"/>
              <a:gd name="connsiteY5" fmla="*/ 2965082 h 4601422"/>
              <a:gd name="connsiteX6" fmla="*/ 2739570 w 3425389"/>
              <a:gd name="connsiteY6" fmla="*/ 3163865 h 4601422"/>
              <a:gd name="connsiteX7" fmla="*/ 2588496 w 3425389"/>
              <a:gd name="connsiteY7" fmla="*/ 3473966 h 4601422"/>
              <a:gd name="connsiteX8" fmla="*/ 2031904 w 3425389"/>
              <a:gd name="connsiteY8" fmla="*/ 3966947 h 4601422"/>
              <a:gd name="connsiteX9" fmla="*/ 1769511 w 3425389"/>
              <a:gd name="connsiteY9" fmla="*/ 4332707 h 4601422"/>
              <a:gd name="connsiteX10" fmla="*/ 1872878 w 3425389"/>
              <a:gd name="connsiteY10" fmla="*/ 4483781 h 4601422"/>
              <a:gd name="connsiteX11" fmla="*/ 2159125 w 3425389"/>
              <a:gd name="connsiteY11" fmla="*/ 4587148 h 4601422"/>
              <a:gd name="connsiteX12" fmla="*/ 2636203 w 3425389"/>
              <a:gd name="connsiteY12" fmla="*/ 4157778 h 4601422"/>
              <a:gd name="connsiteX13" fmla="*/ 3081476 w 3425389"/>
              <a:gd name="connsiteY13" fmla="*/ 3537576 h 4601422"/>
              <a:gd name="connsiteX14" fmla="*/ 3359772 w 3425389"/>
              <a:gd name="connsiteY14" fmla="*/ 3147962 h 4601422"/>
              <a:gd name="connsiteX15" fmla="*/ 3423383 w 3425389"/>
              <a:gd name="connsiteY15" fmla="*/ 2845813 h 4601422"/>
              <a:gd name="connsiteX16" fmla="*/ 3312064 w 3425389"/>
              <a:gd name="connsiteY16" fmla="*/ 2686787 h 4601422"/>
              <a:gd name="connsiteX17" fmla="*/ 3184843 w 3425389"/>
              <a:gd name="connsiteY17" fmla="*/ 2392588 h 4601422"/>
              <a:gd name="connsiteX18" fmla="*/ 2763424 w 3425389"/>
              <a:gd name="connsiteY18" fmla="*/ 2281270 h 4601422"/>
              <a:gd name="connsiteX19" fmla="*/ 2302249 w 3425389"/>
              <a:gd name="connsiteY19" fmla="*/ 2400540 h 4601422"/>
              <a:gd name="connsiteX20" fmla="*/ 1753609 w 3425389"/>
              <a:gd name="connsiteY20" fmla="*/ 2527760 h 4601422"/>
              <a:gd name="connsiteX21" fmla="*/ 1101602 w 3425389"/>
              <a:gd name="connsiteY21" fmla="*/ 2718592 h 4601422"/>
              <a:gd name="connsiteX22" fmla="*/ 87398 w 3425389"/>
              <a:gd name="connsiteY22" fmla="*/ 3042353 h 4601422"/>
              <a:gd name="connsiteX23" fmla="*/ 67932 w 3425389"/>
              <a:gd name="connsiteY23" fmla="*/ 1104477 h 4601422"/>
              <a:gd name="connsiteX24" fmla="*/ 727890 w 3425389"/>
              <a:gd name="connsiteY24" fmla="*/ 953402 h 4601422"/>
              <a:gd name="connsiteX25" fmla="*/ 1197017 w 3425389"/>
              <a:gd name="connsiteY25" fmla="*/ 1088574 h 4601422"/>
              <a:gd name="connsiteX26" fmla="*/ 1204969 w 3425389"/>
              <a:gd name="connsiteY26" fmla="*/ 1661068 h 4601422"/>
              <a:gd name="connsiteX27" fmla="*/ 1379897 w 3425389"/>
              <a:gd name="connsiteY27" fmla="*/ 1828046 h 4601422"/>
              <a:gd name="connsiteX28" fmla="*/ 2453323 w 3425389"/>
              <a:gd name="connsiteY28" fmla="*/ 1176039 h 4601422"/>
              <a:gd name="connsiteX29" fmla="*/ 2906548 w 3425389"/>
              <a:gd name="connsiteY29" fmla="*/ 865938 h 4601422"/>
              <a:gd name="connsiteX30" fmla="*/ 3073525 w 3425389"/>
              <a:gd name="connsiteY30" fmla="*/ 587642 h 4601422"/>
              <a:gd name="connsiteX31" fmla="*/ 3097379 w 3425389"/>
              <a:gd name="connsiteY31" fmla="*/ 341152 h 4601422"/>
              <a:gd name="connsiteX32" fmla="*/ 2954256 w 3425389"/>
              <a:gd name="connsiteY32" fmla="*/ 15148 h 4601422"/>
              <a:gd name="connsiteX33" fmla="*/ 2391701 w 3425389"/>
              <a:gd name="connsiteY33" fmla="*/ 55899 h 4601422"/>
              <a:gd name="connsiteX34" fmla="*/ 1658193 w 3425389"/>
              <a:gd name="connsiteY34" fmla="*/ 72795 h 4601422"/>
              <a:gd name="connsiteX35" fmla="*/ 640426 w 3425389"/>
              <a:gd name="connsiteY35" fmla="*/ 102613 h 4601422"/>
              <a:gd name="connsiteX36" fmla="*/ 95055 w 3425389"/>
              <a:gd name="connsiteY36" fmla="*/ 129831 h 4601422"/>
              <a:gd name="connsiteX0" fmla="*/ 27122 w 3357456"/>
              <a:gd name="connsiteY0" fmla="*/ 129831 h 4601422"/>
              <a:gd name="connsiteX1" fmla="*/ 78783 w 3357456"/>
              <a:gd name="connsiteY1" fmla="*/ 3550015 h 4601422"/>
              <a:gd name="connsiteX2" fmla="*/ 1455088 w 3357456"/>
              <a:gd name="connsiteY2" fmla="*/ 3299037 h 4601422"/>
              <a:gd name="connsiteX3" fmla="*/ 1924215 w 3357456"/>
              <a:gd name="connsiteY3" fmla="*/ 3076400 h 4601422"/>
              <a:gd name="connsiteX4" fmla="*/ 2345634 w 3357456"/>
              <a:gd name="connsiteY4" fmla="*/ 2941228 h 4601422"/>
              <a:gd name="connsiteX5" fmla="*/ 2584173 w 3357456"/>
              <a:gd name="connsiteY5" fmla="*/ 2965082 h 4601422"/>
              <a:gd name="connsiteX6" fmla="*/ 2671637 w 3357456"/>
              <a:gd name="connsiteY6" fmla="*/ 3163865 h 4601422"/>
              <a:gd name="connsiteX7" fmla="*/ 2520563 w 3357456"/>
              <a:gd name="connsiteY7" fmla="*/ 3473966 h 4601422"/>
              <a:gd name="connsiteX8" fmla="*/ 1963971 w 3357456"/>
              <a:gd name="connsiteY8" fmla="*/ 3966947 h 4601422"/>
              <a:gd name="connsiteX9" fmla="*/ 1701578 w 3357456"/>
              <a:gd name="connsiteY9" fmla="*/ 4332707 h 4601422"/>
              <a:gd name="connsiteX10" fmla="*/ 1804945 w 3357456"/>
              <a:gd name="connsiteY10" fmla="*/ 4483781 h 4601422"/>
              <a:gd name="connsiteX11" fmla="*/ 2091192 w 3357456"/>
              <a:gd name="connsiteY11" fmla="*/ 4587148 h 4601422"/>
              <a:gd name="connsiteX12" fmla="*/ 2568270 w 3357456"/>
              <a:gd name="connsiteY12" fmla="*/ 4157778 h 4601422"/>
              <a:gd name="connsiteX13" fmla="*/ 3013543 w 3357456"/>
              <a:gd name="connsiteY13" fmla="*/ 3537576 h 4601422"/>
              <a:gd name="connsiteX14" fmla="*/ 3291839 w 3357456"/>
              <a:gd name="connsiteY14" fmla="*/ 3147962 h 4601422"/>
              <a:gd name="connsiteX15" fmla="*/ 3355450 w 3357456"/>
              <a:gd name="connsiteY15" fmla="*/ 2845813 h 4601422"/>
              <a:gd name="connsiteX16" fmla="*/ 3244131 w 3357456"/>
              <a:gd name="connsiteY16" fmla="*/ 2686787 h 4601422"/>
              <a:gd name="connsiteX17" fmla="*/ 3116910 w 3357456"/>
              <a:gd name="connsiteY17" fmla="*/ 2392588 h 4601422"/>
              <a:gd name="connsiteX18" fmla="*/ 2695491 w 3357456"/>
              <a:gd name="connsiteY18" fmla="*/ 2281270 h 4601422"/>
              <a:gd name="connsiteX19" fmla="*/ 2234316 w 3357456"/>
              <a:gd name="connsiteY19" fmla="*/ 2400540 h 4601422"/>
              <a:gd name="connsiteX20" fmla="*/ 1685676 w 3357456"/>
              <a:gd name="connsiteY20" fmla="*/ 2527760 h 4601422"/>
              <a:gd name="connsiteX21" fmla="*/ 1033669 w 3357456"/>
              <a:gd name="connsiteY21" fmla="*/ 2718592 h 4601422"/>
              <a:gd name="connsiteX22" fmla="*/ 19465 w 3357456"/>
              <a:gd name="connsiteY22" fmla="*/ 3042353 h 4601422"/>
              <a:gd name="connsiteX23" fmla="*/ -1 w 3357456"/>
              <a:gd name="connsiteY23" fmla="*/ 1104477 h 4601422"/>
              <a:gd name="connsiteX24" fmla="*/ 659957 w 3357456"/>
              <a:gd name="connsiteY24" fmla="*/ 953402 h 4601422"/>
              <a:gd name="connsiteX25" fmla="*/ 1129084 w 3357456"/>
              <a:gd name="connsiteY25" fmla="*/ 1088574 h 4601422"/>
              <a:gd name="connsiteX26" fmla="*/ 1137036 w 3357456"/>
              <a:gd name="connsiteY26" fmla="*/ 1661068 h 4601422"/>
              <a:gd name="connsiteX27" fmla="*/ 1311964 w 3357456"/>
              <a:gd name="connsiteY27" fmla="*/ 1828046 h 4601422"/>
              <a:gd name="connsiteX28" fmla="*/ 2385390 w 3357456"/>
              <a:gd name="connsiteY28" fmla="*/ 1176039 h 4601422"/>
              <a:gd name="connsiteX29" fmla="*/ 2838615 w 3357456"/>
              <a:gd name="connsiteY29" fmla="*/ 865938 h 4601422"/>
              <a:gd name="connsiteX30" fmla="*/ 3005592 w 3357456"/>
              <a:gd name="connsiteY30" fmla="*/ 587642 h 4601422"/>
              <a:gd name="connsiteX31" fmla="*/ 3029446 w 3357456"/>
              <a:gd name="connsiteY31" fmla="*/ 341152 h 4601422"/>
              <a:gd name="connsiteX32" fmla="*/ 2886323 w 3357456"/>
              <a:gd name="connsiteY32" fmla="*/ 15148 h 4601422"/>
              <a:gd name="connsiteX33" fmla="*/ 2323768 w 3357456"/>
              <a:gd name="connsiteY33" fmla="*/ 55899 h 4601422"/>
              <a:gd name="connsiteX34" fmla="*/ 1590260 w 3357456"/>
              <a:gd name="connsiteY34" fmla="*/ 72795 h 4601422"/>
              <a:gd name="connsiteX35" fmla="*/ 572493 w 3357456"/>
              <a:gd name="connsiteY35" fmla="*/ 102613 h 4601422"/>
              <a:gd name="connsiteX36" fmla="*/ 27122 w 3357456"/>
              <a:gd name="connsiteY36" fmla="*/ 129831 h 4601422"/>
              <a:gd name="connsiteX0" fmla="*/ 27124 w 3357458"/>
              <a:gd name="connsiteY0" fmla="*/ 129831 h 4601422"/>
              <a:gd name="connsiteX1" fmla="*/ 61761 w 3357458"/>
              <a:gd name="connsiteY1" fmla="*/ 3754309 h 4601422"/>
              <a:gd name="connsiteX2" fmla="*/ 1455090 w 3357458"/>
              <a:gd name="connsiteY2" fmla="*/ 3299037 h 4601422"/>
              <a:gd name="connsiteX3" fmla="*/ 1924217 w 3357458"/>
              <a:gd name="connsiteY3" fmla="*/ 3076400 h 4601422"/>
              <a:gd name="connsiteX4" fmla="*/ 2345636 w 3357458"/>
              <a:gd name="connsiteY4" fmla="*/ 2941228 h 4601422"/>
              <a:gd name="connsiteX5" fmla="*/ 2584175 w 3357458"/>
              <a:gd name="connsiteY5" fmla="*/ 2965082 h 4601422"/>
              <a:gd name="connsiteX6" fmla="*/ 2671639 w 3357458"/>
              <a:gd name="connsiteY6" fmla="*/ 3163865 h 4601422"/>
              <a:gd name="connsiteX7" fmla="*/ 2520565 w 3357458"/>
              <a:gd name="connsiteY7" fmla="*/ 3473966 h 4601422"/>
              <a:gd name="connsiteX8" fmla="*/ 1963973 w 3357458"/>
              <a:gd name="connsiteY8" fmla="*/ 3966947 h 4601422"/>
              <a:gd name="connsiteX9" fmla="*/ 1701580 w 3357458"/>
              <a:gd name="connsiteY9" fmla="*/ 4332707 h 4601422"/>
              <a:gd name="connsiteX10" fmla="*/ 1804947 w 3357458"/>
              <a:gd name="connsiteY10" fmla="*/ 4483781 h 4601422"/>
              <a:gd name="connsiteX11" fmla="*/ 2091194 w 3357458"/>
              <a:gd name="connsiteY11" fmla="*/ 4587148 h 4601422"/>
              <a:gd name="connsiteX12" fmla="*/ 2568272 w 3357458"/>
              <a:gd name="connsiteY12" fmla="*/ 4157778 h 4601422"/>
              <a:gd name="connsiteX13" fmla="*/ 3013545 w 3357458"/>
              <a:gd name="connsiteY13" fmla="*/ 3537576 h 4601422"/>
              <a:gd name="connsiteX14" fmla="*/ 3291841 w 3357458"/>
              <a:gd name="connsiteY14" fmla="*/ 3147962 h 4601422"/>
              <a:gd name="connsiteX15" fmla="*/ 3355452 w 3357458"/>
              <a:gd name="connsiteY15" fmla="*/ 2845813 h 4601422"/>
              <a:gd name="connsiteX16" fmla="*/ 3244133 w 3357458"/>
              <a:gd name="connsiteY16" fmla="*/ 2686787 h 4601422"/>
              <a:gd name="connsiteX17" fmla="*/ 3116912 w 3357458"/>
              <a:gd name="connsiteY17" fmla="*/ 2392588 h 4601422"/>
              <a:gd name="connsiteX18" fmla="*/ 2695493 w 3357458"/>
              <a:gd name="connsiteY18" fmla="*/ 2281270 h 4601422"/>
              <a:gd name="connsiteX19" fmla="*/ 2234318 w 3357458"/>
              <a:gd name="connsiteY19" fmla="*/ 2400540 h 4601422"/>
              <a:gd name="connsiteX20" fmla="*/ 1685678 w 3357458"/>
              <a:gd name="connsiteY20" fmla="*/ 2527760 h 4601422"/>
              <a:gd name="connsiteX21" fmla="*/ 1033671 w 3357458"/>
              <a:gd name="connsiteY21" fmla="*/ 2718592 h 4601422"/>
              <a:gd name="connsiteX22" fmla="*/ 19467 w 3357458"/>
              <a:gd name="connsiteY22" fmla="*/ 3042353 h 4601422"/>
              <a:gd name="connsiteX23" fmla="*/ 1 w 3357458"/>
              <a:gd name="connsiteY23" fmla="*/ 1104477 h 4601422"/>
              <a:gd name="connsiteX24" fmla="*/ 659959 w 3357458"/>
              <a:gd name="connsiteY24" fmla="*/ 953402 h 4601422"/>
              <a:gd name="connsiteX25" fmla="*/ 1129086 w 3357458"/>
              <a:gd name="connsiteY25" fmla="*/ 1088574 h 4601422"/>
              <a:gd name="connsiteX26" fmla="*/ 1137038 w 3357458"/>
              <a:gd name="connsiteY26" fmla="*/ 1661068 h 4601422"/>
              <a:gd name="connsiteX27" fmla="*/ 1311966 w 3357458"/>
              <a:gd name="connsiteY27" fmla="*/ 1828046 h 4601422"/>
              <a:gd name="connsiteX28" fmla="*/ 2385392 w 3357458"/>
              <a:gd name="connsiteY28" fmla="*/ 1176039 h 4601422"/>
              <a:gd name="connsiteX29" fmla="*/ 2838617 w 3357458"/>
              <a:gd name="connsiteY29" fmla="*/ 865938 h 4601422"/>
              <a:gd name="connsiteX30" fmla="*/ 3005594 w 3357458"/>
              <a:gd name="connsiteY30" fmla="*/ 587642 h 4601422"/>
              <a:gd name="connsiteX31" fmla="*/ 3029448 w 3357458"/>
              <a:gd name="connsiteY31" fmla="*/ 341152 h 4601422"/>
              <a:gd name="connsiteX32" fmla="*/ 2886325 w 3357458"/>
              <a:gd name="connsiteY32" fmla="*/ 15148 h 4601422"/>
              <a:gd name="connsiteX33" fmla="*/ 2323770 w 3357458"/>
              <a:gd name="connsiteY33" fmla="*/ 55899 h 4601422"/>
              <a:gd name="connsiteX34" fmla="*/ 1590262 w 3357458"/>
              <a:gd name="connsiteY34" fmla="*/ 72795 h 4601422"/>
              <a:gd name="connsiteX35" fmla="*/ 572495 w 3357458"/>
              <a:gd name="connsiteY35" fmla="*/ 102613 h 4601422"/>
              <a:gd name="connsiteX36" fmla="*/ 27124 w 3357458"/>
              <a:gd name="connsiteY36" fmla="*/ 129831 h 4601422"/>
              <a:gd name="connsiteX0" fmla="*/ 274429 w 3604763"/>
              <a:gd name="connsiteY0" fmla="*/ 129831 h 4601422"/>
              <a:gd name="connsiteX1" fmla="*/ 309066 w 3604763"/>
              <a:gd name="connsiteY1" fmla="*/ 3754309 h 4601422"/>
              <a:gd name="connsiteX2" fmla="*/ 1702395 w 3604763"/>
              <a:gd name="connsiteY2" fmla="*/ 3299037 h 4601422"/>
              <a:gd name="connsiteX3" fmla="*/ 2171522 w 3604763"/>
              <a:gd name="connsiteY3" fmla="*/ 3076400 h 4601422"/>
              <a:gd name="connsiteX4" fmla="*/ 2592941 w 3604763"/>
              <a:gd name="connsiteY4" fmla="*/ 2941228 h 4601422"/>
              <a:gd name="connsiteX5" fmla="*/ 2831480 w 3604763"/>
              <a:gd name="connsiteY5" fmla="*/ 2965082 h 4601422"/>
              <a:gd name="connsiteX6" fmla="*/ 2918944 w 3604763"/>
              <a:gd name="connsiteY6" fmla="*/ 3163865 h 4601422"/>
              <a:gd name="connsiteX7" fmla="*/ 2767870 w 3604763"/>
              <a:gd name="connsiteY7" fmla="*/ 3473966 h 4601422"/>
              <a:gd name="connsiteX8" fmla="*/ 2211278 w 3604763"/>
              <a:gd name="connsiteY8" fmla="*/ 3966947 h 4601422"/>
              <a:gd name="connsiteX9" fmla="*/ 1948885 w 3604763"/>
              <a:gd name="connsiteY9" fmla="*/ 4332707 h 4601422"/>
              <a:gd name="connsiteX10" fmla="*/ 2052252 w 3604763"/>
              <a:gd name="connsiteY10" fmla="*/ 4483781 h 4601422"/>
              <a:gd name="connsiteX11" fmla="*/ 2338499 w 3604763"/>
              <a:gd name="connsiteY11" fmla="*/ 4587148 h 4601422"/>
              <a:gd name="connsiteX12" fmla="*/ 2815577 w 3604763"/>
              <a:gd name="connsiteY12" fmla="*/ 4157778 h 4601422"/>
              <a:gd name="connsiteX13" fmla="*/ 3260850 w 3604763"/>
              <a:gd name="connsiteY13" fmla="*/ 3537576 h 4601422"/>
              <a:gd name="connsiteX14" fmla="*/ 3539146 w 3604763"/>
              <a:gd name="connsiteY14" fmla="*/ 3147962 h 4601422"/>
              <a:gd name="connsiteX15" fmla="*/ 3602757 w 3604763"/>
              <a:gd name="connsiteY15" fmla="*/ 2845813 h 4601422"/>
              <a:gd name="connsiteX16" fmla="*/ 3491438 w 3604763"/>
              <a:gd name="connsiteY16" fmla="*/ 2686787 h 4601422"/>
              <a:gd name="connsiteX17" fmla="*/ 3364217 w 3604763"/>
              <a:gd name="connsiteY17" fmla="*/ 2392588 h 4601422"/>
              <a:gd name="connsiteX18" fmla="*/ 2942798 w 3604763"/>
              <a:gd name="connsiteY18" fmla="*/ 2281270 h 4601422"/>
              <a:gd name="connsiteX19" fmla="*/ 2481623 w 3604763"/>
              <a:gd name="connsiteY19" fmla="*/ 2400540 h 4601422"/>
              <a:gd name="connsiteX20" fmla="*/ 1932983 w 3604763"/>
              <a:gd name="connsiteY20" fmla="*/ 2527760 h 4601422"/>
              <a:gd name="connsiteX21" fmla="*/ 1280976 w 3604763"/>
              <a:gd name="connsiteY21" fmla="*/ 2718592 h 4601422"/>
              <a:gd name="connsiteX22" fmla="*/ 266772 w 3604763"/>
              <a:gd name="connsiteY22" fmla="*/ 3042353 h 4601422"/>
              <a:gd name="connsiteX23" fmla="*/ 247306 w 3604763"/>
              <a:gd name="connsiteY23" fmla="*/ 1104477 h 4601422"/>
              <a:gd name="connsiteX24" fmla="*/ 907264 w 3604763"/>
              <a:gd name="connsiteY24" fmla="*/ 953402 h 4601422"/>
              <a:gd name="connsiteX25" fmla="*/ 1376391 w 3604763"/>
              <a:gd name="connsiteY25" fmla="*/ 1088574 h 4601422"/>
              <a:gd name="connsiteX26" fmla="*/ 1384343 w 3604763"/>
              <a:gd name="connsiteY26" fmla="*/ 1661068 h 4601422"/>
              <a:gd name="connsiteX27" fmla="*/ 1559271 w 3604763"/>
              <a:gd name="connsiteY27" fmla="*/ 1828046 h 4601422"/>
              <a:gd name="connsiteX28" fmla="*/ 2632697 w 3604763"/>
              <a:gd name="connsiteY28" fmla="*/ 1176039 h 4601422"/>
              <a:gd name="connsiteX29" fmla="*/ 3085922 w 3604763"/>
              <a:gd name="connsiteY29" fmla="*/ 865938 h 4601422"/>
              <a:gd name="connsiteX30" fmla="*/ 3252899 w 3604763"/>
              <a:gd name="connsiteY30" fmla="*/ 587642 h 4601422"/>
              <a:gd name="connsiteX31" fmla="*/ 3276753 w 3604763"/>
              <a:gd name="connsiteY31" fmla="*/ 341152 h 4601422"/>
              <a:gd name="connsiteX32" fmla="*/ 3133630 w 3604763"/>
              <a:gd name="connsiteY32" fmla="*/ 15148 h 4601422"/>
              <a:gd name="connsiteX33" fmla="*/ 2571075 w 3604763"/>
              <a:gd name="connsiteY33" fmla="*/ 55899 h 4601422"/>
              <a:gd name="connsiteX34" fmla="*/ 1837567 w 3604763"/>
              <a:gd name="connsiteY34" fmla="*/ 72795 h 4601422"/>
              <a:gd name="connsiteX35" fmla="*/ 819800 w 3604763"/>
              <a:gd name="connsiteY35" fmla="*/ 102613 h 4601422"/>
              <a:gd name="connsiteX36" fmla="*/ 274429 w 3604763"/>
              <a:gd name="connsiteY36" fmla="*/ 129831 h 4601422"/>
              <a:gd name="connsiteX0" fmla="*/ 27124 w 3357458"/>
              <a:gd name="connsiteY0" fmla="*/ 129831 h 4601422"/>
              <a:gd name="connsiteX1" fmla="*/ 61761 w 3357458"/>
              <a:gd name="connsiteY1" fmla="*/ 3754309 h 4601422"/>
              <a:gd name="connsiteX2" fmla="*/ 1455090 w 3357458"/>
              <a:gd name="connsiteY2" fmla="*/ 3299037 h 4601422"/>
              <a:gd name="connsiteX3" fmla="*/ 1924217 w 3357458"/>
              <a:gd name="connsiteY3" fmla="*/ 3076400 h 4601422"/>
              <a:gd name="connsiteX4" fmla="*/ 2345636 w 3357458"/>
              <a:gd name="connsiteY4" fmla="*/ 2941228 h 4601422"/>
              <a:gd name="connsiteX5" fmla="*/ 2584175 w 3357458"/>
              <a:gd name="connsiteY5" fmla="*/ 2965082 h 4601422"/>
              <a:gd name="connsiteX6" fmla="*/ 2671639 w 3357458"/>
              <a:gd name="connsiteY6" fmla="*/ 3163865 h 4601422"/>
              <a:gd name="connsiteX7" fmla="*/ 2520565 w 3357458"/>
              <a:gd name="connsiteY7" fmla="*/ 3473966 h 4601422"/>
              <a:gd name="connsiteX8" fmla="*/ 1963973 w 3357458"/>
              <a:gd name="connsiteY8" fmla="*/ 3966947 h 4601422"/>
              <a:gd name="connsiteX9" fmla="*/ 1701580 w 3357458"/>
              <a:gd name="connsiteY9" fmla="*/ 4332707 h 4601422"/>
              <a:gd name="connsiteX10" fmla="*/ 1804947 w 3357458"/>
              <a:gd name="connsiteY10" fmla="*/ 4483781 h 4601422"/>
              <a:gd name="connsiteX11" fmla="*/ 2091194 w 3357458"/>
              <a:gd name="connsiteY11" fmla="*/ 4587148 h 4601422"/>
              <a:gd name="connsiteX12" fmla="*/ 2568272 w 3357458"/>
              <a:gd name="connsiteY12" fmla="*/ 4157778 h 4601422"/>
              <a:gd name="connsiteX13" fmla="*/ 3013545 w 3357458"/>
              <a:gd name="connsiteY13" fmla="*/ 3537576 h 4601422"/>
              <a:gd name="connsiteX14" fmla="*/ 3291841 w 3357458"/>
              <a:gd name="connsiteY14" fmla="*/ 3147962 h 4601422"/>
              <a:gd name="connsiteX15" fmla="*/ 3355452 w 3357458"/>
              <a:gd name="connsiteY15" fmla="*/ 2845813 h 4601422"/>
              <a:gd name="connsiteX16" fmla="*/ 3244133 w 3357458"/>
              <a:gd name="connsiteY16" fmla="*/ 2686787 h 4601422"/>
              <a:gd name="connsiteX17" fmla="*/ 3116912 w 3357458"/>
              <a:gd name="connsiteY17" fmla="*/ 2392588 h 4601422"/>
              <a:gd name="connsiteX18" fmla="*/ 2695493 w 3357458"/>
              <a:gd name="connsiteY18" fmla="*/ 2281270 h 4601422"/>
              <a:gd name="connsiteX19" fmla="*/ 2234318 w 3357458"/>
              <a:gd name="connsiteY19" fmla="*/ 2400540 h 4601422"/>
              <a:gd name="connsiteX20" fmla="*/ 1685678 w 3357458"/>
              <a:gd name="connsiteY20" fmla="*/ 2527760 h 4601422"/>
              <a:gd name="connsiteX21" fmla="*/ 1033671 w 3357458"/>
              <a:gd name="connsiteY21" fmla="*/ 2718592 h 4601422"/>
              <a:gd name="connsiteX22" fmla="*/ 19467 w 3357458"/>
              <a:gd name="connsiteY22" fmla="*/ 3042353 h 4601422"/>
              <a:gd name="connsiteX23" fmla="*/ 1 w 3357458"/>
              <a:gd name="connsiteY23" fmla="*/ 1104477 h 4601422"/>
              <a:gd name="connsiteX24" fmla="*/ 659959 w 3357458"/>
              <a:gd name="connsiteY24" fmla="*/ 953402 h 4601422"/>
              <a:gd name="connsiteX25" fmla="*/ 1129086 w 3357458"/>
              <a:gd name="connsiteY25" fmla="*/ 1088574 h 4601422"/>
              <a:gd name="connsiteX26" fmla="*/ 1137038 w 3357458"/>
              <a:gd name="connsiteY26" fmla="*/ 1661068 h 4601422"/>
              <a:gd name="connsiteX27" fmla="*/ 1311966 w 3357458"/>
              <a:gd name="connsiteY27" fmla="*/ 1828046 h 4601422"/>
              <a:gd name="connsiteX28" fmla="*/ 2385392 w 3357458"/>
              <a:gd name="connsiteY28" fmla="*/ 1176039 h 4601422"/>
              <a:gd name="connsiteX29" fmla="*/ 2838617 w 3357458"/>
              <a:gd name="connsiteY29" fmla="*/ 865938 h 4601422"/>
              <a:gd name="connsiteX30" fmla="*/ 3005594 w 3357458"/>
              <a:gd name="connsiteY30" fmla="*/ 587642 h 4601422"/>
              <a:gd name="connsiteX31" fmla="*/ 3029448 w 3357458"/>
              <a:gd name="connsiteY31" fmla="*/ 341152 h 4601422"/>
              <a:gd name="connsiteX32" fmla="*/ 2886325 w 3357458"/>
              <a:gd name="connsiteY32" fmla="*/ 15148 h 4601422"/>
              <a:gd name="connsiteX33" fmla="*/ 2323770 w 3357458"/>
              <a:gd name="connsiteY33" fmla="*/ 55899 h 4601422"/>
              <a:gd name="connsiteX34" fmla="*/ 1590262 w 3357458"/>
              <a:gd name="connsiteY34" fmla="*/ 72795 h 4601422"/>
              <a:gd name="connsiteX35" fmla="*/ 572495 w 3357458"/>
              <a:gd name="connsiteY35" fmla="*/ 102613 h 4601422"/>
              <a:gd name="connsiteX36" fmla="*/ 27124 w 3357458"/>
              <a:gd name="connsiteY36" fmla="*/ 129831 h 4601422"/>
              <a:gd name="connsiteX0" fmla="*/ 27122 w 3357456"/>
              <a:gd name="connsiteY0" fmla="*/ 129831 h 4601422"/>
              <a:gd name="connsiteX1" fmla="*/ 61759 w 3357456"/>
              <a:gd name="connsiteY1" fmla="*/ 3754309 h 4601422"/>
              <a:gd name="connsiteX2" fmla="*/ 1455088 w 3357456"/>
              <a:gd name="connsiteY2" fmla="*/ 3299037 h 4601422"/>
              <a:gd name="connsiteX3" fmla="*/ 1924215 w 3357456"/>
              <a:gd name="connsiteY3" fmla="*/ 3076400 h 4601422"/>
              <a:gd name="connsiteX4" fmla="*/ 2345634 w 3357456"/>
              <a:gd name="connsiteY4" fmla="*/ 2941228 h 4601422"/>
              <a:gd name="connsiteX5" fmla="*/ 2584173 w 3357456"/>
              <a:gd name="connsiteY5" fmla="*/ 2965082 h 4601422"/>
              <a:gd name="connsiteX6" fmla="*/ 2671637 w 3357456"/>
              <a:gd name="connsiteY6" fmla="*/ 3163865 h 4601422"/>
              <a:gd name="connsiteX7" fmla="*/ 2520563 w 3357456"/>
              <a:gd name="connsiteY7" fmla="*/ 3473966 h 4601422"/>
              <a:gd name="connsiteX8" fmla="*/ 1963971 w 3357456"/>
              <a:gd name="connsiteY8" fmla="*/ 3966947 h 4601422"/>
              <a:gd name="connsiteX9" fmla="*/ 1701578 w 3357456"/>
              <a:gd name="connsiteY9" fmla="*/ 4332707 h 4601422"/>
              <a:gd name="connsiteX10" fmla="*/ 1804945 w 3357456"/>
              <a:gd name="connsiteY10" fmla="*/ 4483781 h 4601422"/>
              <a:gd name="connsiteX11" fmla="*/ 2091192 w 3357456"/>
              <a:gd name="connsiteY11" fmla="*/ 4587148 h 4601422"/>
              <a:gd name="connsiteX12" fmla="*/ 2568270 w 3357456"/>
              <a:gd name="connsiteY12" fmla="*/ 4157778 h 4601422"/>
              <a:gd name="connsiteX13" fmla="*/ 3013543 w 3357456"/>
              <a:gd name="connsiteY13" fmla="*/ 3537576 h 4601422"/>
              <a:gd name="connsiteX14" fmla="*/ 3291839 w 3357456"/>
              <a:gd name="connsiteY14" fmla="*/ 3147962 h 4601422"/>
              <a:gd name="connsiteX15" fmla="*/ 3355450 w 3357456"/>
              <a:gd name="connsiteY15" fmla="*/ 2845813 h 4601422"/>
              <a:gd name="connsiteX16" fmla="*/ 3244131 w 3357456"/>
              <a:gd name="connsiteY16" fmla="*/ 2686787 h 4601422"/>
              <a:gd name="connsiteX17" fmla="*/ 3116910 w 3357456"/>
              <a:gd name="connsiteY17" fmla="*/ 2392588 h 4601422"/>
              <a:gd name="connsiteX18" fmla="*/ 2695491 w 3357456"/>
              <a:gd name="connsiteY18" fmla="*/ 2281270 h 4601422"/>
              <a:gd name="connsiteX19" fmla="*/ 2234316 w 3357456"/>
              <a:gd name="connsiteY19" fmla="*/ 2400540 h 4601422"/>
              <a:gd name="connsiteX20" fmla="*/ 1685676 w 3357456"/>
              <a:gd name="connsiteY20" fmla="*/ 2527760 h 4601422"/>
              <a:gd name="connsiteX21" fmla="*/ 1033669 w 3357456"/>
              <a:gd name="connsiteY21" fmla="*/ 2718592 h 4601422"/>
              <a:gd name="connsiteX22" fmla="*/ 19465 w 3357456"/>
              <a:gd name="connsiteY22" fmla="*/ 3042353 h 4601422"/>
              <a:gd name="connsiteX23" fmla="*/ -1 w 3357456"/>
              <a:gd name="connsiteY23" fmla="*/ 1104477 h 4601422"/>
              <a:gd name="connsiteX24" fmla="*/ 659957 w 3357456"/>
              <a:gd name="connsiteY24" fmla="*/ 953402 h 4601422"/>
              <a:gd name="connsiteX25" fmla="*/ 1129084 w 3357456"/>
              <a:gd name="connsiteY25" fmla="*/ 1088574 h 4601422"/>
              <a:gd name="connsiteX26" fmla="*/ 1137036 w 3357456"/>
              <a:gd name="connsiteY26" fmla="*/ 1661068 h 4601422"/>
              <a:gd name="connsiteX27" fmla="*/ 1311964 w 3357456"/>
              <a:gd name="connsiteY27" fmla="*/ 1828046 h 4601422"/>
              <a:gd name="connsiteX28" fmla="*/ 2385390 w 3357456"/>
              <a:gd name="connsiteY28" fmla="*/ 1176039 h 4601422"/>
              <a:gd name="connsiteX29" fmla="*/ 2838615 w 3357456"/>
              <a:gd name="connsiteY29" fmla="*/ 865938 h 4601422"/>
              <a:gd name="connsiteX30" fmla="*/ 3005592 w 3357456"/>
              <a:gd name="connsiteY30" fmla="*/ 587642 h 4601422"/>
              <a:gd name="connsiteX31" fmla="*/ 3029446 w 3357456"/>
              <a:gd name="connsiteY31" fmla="*/ 341152 h 4601422"/>
              <a:gd name="connsiteX32" fmla="*/ 2886323 w 3357456"/>
              <a:gd name="connsiteY32" fmla="*/ 15148 h 4601422"/>
              <a:gd name="connsiteX33" fmla="*/ 2323768 w 3357456"/>
              <a:gd name="connsiteY33" fmla="*/ 55899 h 4601422"/>
              <a:gd name="connsiteX34" fmla="*/ 1590260 w 3357456"/>
              <a:gd name="connsiteY34" fmla="*/ 72795 h 4601422"/>
              <a:gd name="connsiteX35" fmla="*/ 572493 w 3357456"/>
              <a:gd name="connsiteY35" fmla="*/ 102613 h 4601422"/>
              <a:gd name="connsiteX36" fmla="*/ 27122 w 3357456"/>
              <a:gd name="connsiteY36" fmla="*/ 129831 h 4601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357456" h="4601422">
                <a:moveTo>
                  <a:pt x="27122" y="129831"/>
                </a:moveTo>
                <a:lnTo>
                  <a:pt x="61759" y="3754309"/>
                </a:lnTo>
                <a:cubicBezTo>
                  <a:pt x="759411" y="3737728"/>
                  <a:pt x="1144679" y="3412022"/>
                  <a:pt x="1455088" y="3299037"/>
                </a:cubicBezTo>
                <a:cubicBezTo>
                  <a:pt x="1765497" y="3186052"/>
                  <a:pt x="1775791" y="3136035"/>
                  <a:pt x="1924215" y="3076400"/>
                </a:cubicBezTo>
                <a:cubicBezTo>
                  <a:pt x="2072639" y="3016765"/>
                  <a:pt x="2235641" y="2959781"/>
                  <a:pt x="2345634" y="2941228"/>
                </a:cubicBezTo>
                <a:cubicBezTo>
                  <a:pt x="2455627" y="2922675"/>
                  <a:pt x="2529839" y="2927976"/>
                  <a:pt x="2584173" y="2965082"/>
                </a:cubicBezTo>
                <a:cubicBezTo>
                  <a:pt x="2638507" y="3002188"/>
                  <a:pt x="2682239" y="3079051"/>
                  <a:pt x="2671637" y="3163865"/>
                </a:cubicBezTo>
                <a:cubicBezTo>
                  <a:pt x="2661035" y="3248679"/>
                  <a:pt x="2638507" y="3340119"/>
                  <a:pt x="2520563" y="3473966"/>
                </a:cubicBezTo>
                <a:cubicBezTo>
                  <a:pt x="2402619" y="3607813"/>
                  <a:pt x="2100468" y="3823824"/>
                  <a:pt x="1963971" y="3966947"/>
                </a:cubicBezTo>
                <a:cubicBezTo>
                  <a:pt x="1827474" y="4110070"/>
                  <a:pt x="1728082" y="4246568"/>
                  <a:pt x="1701578" y="4332707"/>
                </a:cubicBezTo>
                <a:cubicBezTo>
                  <a:pt x="1675074" y="4418846"/>
                  <a:pt x="1740009" y="4441374"/>
                  <a:pt x="1804945" y="4483781"/>
                </a:cubicBezTo>
                <a:cubicBezTo>
                  <a:pt x="1869881" y="4526188"/>
                  <a:pt x="1963971" y="4641482"/>
                  <a:pt x="2091192" y="4587148"/>
                </a:cubicBezTo>
                <a:cubicBezTo>
                  <a:pt x="2218413" y="4532814"/>
                  <a:pt x="2414545" y="4332707"/>
                  <a:pt x="2568270" y="4157778"/>
                </a:cubicBezTo>
                <a:cubicBezTo>
                  <a:pt x="2721995" y="3982849"/>
                  <a:pt x="3013543" y="3537576"/>
                  <a:pt x="3013543" y="3537576"/>
                </a:cubicBezTo>
                <a:cubicBezTo>
                  <a:pt x="3134138" y="3369273"/>
                  <a:pt x="3234855" y="3263256"/>
                  <a:pt x="3291839" y="3147962"/>
                </a:cubicBezTo>
                <a:cubicBezTo>
                  <a:pt x="3348823" y="3032668"/>
                  <a:pt x="3363401" y="2922675"/>
                  <a:pt x="3355450" y="2845813"/>
                </a:cubicBezTo>
                <a:cubicBezTo>
                  <a:pt x="3347499" y="2768951"/>
                  <a:pt x="3283888" y="2762325"/>
                  <a:pt x="3244131" y="2686787"/>
                </a:cubicBezTo>
                <a:cubicBezTo>
                  <a:pt x="3204374" y="2611250"/>
                  <a:pt x="3208350" y="2460174"/>
                  <a:pt x="3116910" y="2392588"/>
                </a:cubicBezTo>
                <a:cubicBezTo>
                  <a:pt x="3025470" y="2325002"/>
                  <a:pt x="2842590" y="2279945"/>
                  <a:pt x="2695491" y="2281270"/>
                </a:cubicBezTo>
                <a:cubicBezTo>
                  <a:pt x="2548392" y="2282595"/>
                  <a:pt x="2402618" y="2359458"/>
                  <a:pt x="2234316" y="2400540"/>
                </a:cubicBezTo>
                <a:cubicBezTo>
                  <a:pt x="2066014" y="2441622"/>
                  <a:pt x="1885784" y="2474751"/>
                  <a:pt x="1685676" y="2527760"/>
                </a:cubicBezTo>
                <a:cubicBezTo>
                  <a:pt x="1485568" y="2580769"/>
                  <a:pt x="1311371" y="2632827"/>
                  <a:pt x="1033669" y="2718592"/>
                </a:cubicBezTo>
                <a:cubicBezTo>
                  <a:pt x="755967" y="2804358"/>
                  <a:pt x="191743" y="3311372"/>
                  <a:pt x="19465" y="3042353"/>
                </a:cubicBezTo>
                <a:lnTo>
                  <a:pt x="-1" y="1104477"/>
                </a:lnTo>
                <a:cubicBezTo>
                  <a:pt x="106748" y="756318"/>
                  <a:pt x="471776" y="956052"/>
                  <a:pt x="659957" y="953402"/>
                </a:cubicBezTo>
                <a:cubicBezTo>
                  <a:pt x="848138" y="950752"/>
                  <a:pt x="1049571" y="970630"/>
                  <a:pt x="1129084" y="1088574"/>
                </a:cubicBezTo>
                <a:cubicBezTo>
                  <a:pt x="1208597" y="1206518"/>
                  <a:pt x="1106556" y="1537823"/>
                  <a:pt x="1137036" y="1661068"/>
                </a:cubicBezTo>
                <a:cubicBezTo>
                  <a:pt x="1167516" y="1784313"/>
                  <a:pt x="1103905" y="1908884"/>
                  <a:pt x="1311964" y="1828046"/>
                </a:cubicBezTo>
                <a:cubicBezTo>
                  <a:pt x="1520023" y="1747208"/>
                  <a:pt x="2130948" y="1336390"/>
                  <a:pt x="2385390" y="1176039"/>
                </a:cubicBezTo>
                <a:cubicBezTo>
                  <a:pt x="2639832" y="1015688"/>
                  <a:pt x="2735248" y="964004"/>
                  <a:pt x="2838615" y="865938"/>
                </a:cubicBezTo>
                <a:cubicBezTo>
                  <a:pt x="2941982" y="767872"/>
                  <a:pt x="2973787" y="675106"/>
                  <a:pt x="3005592" y="587642"/>
                </a:cubicBezTo>
                <a:cubicBezTo>
                  <a:pt x="3037397" y="500178"/>
                  <a:pt x="3049324" y="436568"/>
                  <a:pt x="3029446" y="341152"/>
                </a:cubicBezTo>
                <a:cubicBezTo>
                  <a:pt x="3009568" y="245736"/>
                  <a:pt x="3003936" y="62690"/>
                  <a:pt x="2886323" y="15148"/>
                </a:cubicBezTo>
                <a:cubicBezTo>
                  <a:pt x="2768710" y="-32394"/>
                  <a:pt x="2539779" y="46291"/>
                  <a:pt x="2323768" y="55899"/>
                </a:cubicBezTo>
                <a:cubicBezTo>
                  <a:pt x="2107758" y="65507"/>
                  <a:pt x="1590260" y="72795"/>
                  <a:pt x="1590260" y="72795"/>
                </a:cubicBezTo>
                <a:cubicBezTo>
                  <a:pt x="1251004" y="67494"/>
                  <a:pt x="833016" y="93107"/>
                  <a:pt x="572493" y="102613"/>
                </a:cubicBezTo>
                <a:cubicBezTo>
                  <a:pt x="311970" y="112119"/>
                  <a:pt x="27122" y="129831"/>
                  <a:pt x="27122" y="129831"/>
                </a:cubicBezTo>
                <a:close/>
              </a:path>
            </a:pathLst>
          </a:custGeom>
          <a:solidFill>
            <a:srgbClr val="548235">
              <a:alpha val="50196"/>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03F92C79-687E-40CA-88AA-0E52D8A97ECE}"/>
              </a:ext>
            </a:extLst>
          </p:cNvPr>
          <p:cNvSpPr/>
          <p:nvPr/>
        </p:nvSpPr>
        <p:spPr>
          <a:xfrm rot="11417527">
            <a:off x="5139484" y="14480757"/>
            <a:ext cx="304868"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40FA99E8-0D25-46AD-A8AF-8210582B693A}"/>
              </a:ext>
            </a:extLst>
          </p:cNvPr>
          <p:cNvSpPr/>
          <p:nvPr/>
        </p:nvSpPr>
        <p:spPr>
          <a:xfrm rot="8495182">
            <a:off x="4855996" y="14532936"/>
            <a:ext cx="218081" cy="11500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768F2C2E-23E9-4BAF-B503-88D32B79E77B}"/>
              </a:ext>
            </a:extLst>
          </p:cNvPr>
          <p:cNvSpPr/>
          <p:nvPr/>
        </p:nvSpPr>
        <p:spPr>
          <a:xfrm rot="14065795">
            <a:off x="4695795" y="14771342"/>
            <a:ext cx="304868"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C25A35EC-946F-4D51-95D3-5B976991ABB8}"/>
              </a:ext>
            </a:extLst>
          </p:cNvPr>
          <p:cNvSpPr/>
          <p:nvPr/>
        </p:nvSpPr>
        <p:spPr>
          <a:xfrm rot="12920523">
            <a:off x="3360466" y="14887485"/>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64B73857-31F9-4C92-A6BE-D82568C4E229}"/>
              </a:ext>
            </a:extLst>
          </p:cNvPr>
          <p:cNvSpPr/>
          <p:nvPr/>
        </p:nvSpPr>
        <p:spPr>
          <a:xfrm rot="13215287">
            <a:off x="3067403" y="15613511"/>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AF34BAC8-4159-4DC9-8AD8-9872C3373DB3}"/>
              </a:ext>
            </a:extLst>
          </p:cNvPr>
          <p:cNvSpPr/>
          <p:nvPr/>
        </p:nvSpPr>
        <p:spPr>
          <a:xfrm rot="13146683">
            <a:off x="3329750" y="15827259"/>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9F2AED26-1E7B-4820-904C-87BF76A95CCA}"/>
              </a:ext>
            </a:extLst>
          </p:cNvPr>
          <p:cNvSpPr/>
          <p:nvPr/>
        </p:nvSpPr>
        <p:spPr>
          <a:xfrm rot="13360656">
            <a:off x="3634390" y="16265958"/>
            <a:ext cx="540459" cy="925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3D68D6D3-507D-44EC-91A0-1CD7C5082256}"/>
              </a:ext>
            </a:extLst>
          </p:cNvPr>
          <p:cNvSpPr/>
          <p:nvPr/>
        </p:nvSpPr>
        <p:spPr>
          <a:xfrm rot="13360656">
            <a:off x="1707722" y="15953809"/>
            <a:ext cx="333215" cy="1591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3317023-C30E-4741-BA5A-EDC4141A6E9F}"/>
              </a:ext>
            </a:extLst>
          </p:cNvPr>
          <p:cNvSpPr/>
          <p:nvPr/>
        </p:nvSpPr>
        <p:spPr>
          <a:xfrm>
            <a:off x="6861341" y="8872468"/>
            <a:ext cx="1663577" cy="2694901"/>
          </a:xfrm>
          <a:custGeom>
            <a:avLst/>
            <a:gdLst>
              <a:gd name="connsiteX0" fmla="*/ 1430318 w 3099066"/>
              <a:gd name="connsiteY0" fmla="*/ 59453 h 4974542"/>
              <a:gd name="connsiteX1" fmla="*/ 1430318 w 3099066"/>
              <a:gd name="connsiteY1" fmla="*/ 139663 h 4974542"/>
              <a:gd name="connsiteX2" fmla="*/ 2570 w 3099066"/>
              <a:gd name="connsiteY2" fmla="*/ 1423032 h 4974542"/>
              <a:gd name="connsiteX3" fmla="*/ 1831370 w 3099066"/>
              <a:gd name="connsiteY3" fmla="*/ 3717053 h 4974542"/>
              <a:gd name="connsiteX4" fmla="*/ 2569307 w 3099066"/>
              <a:gd name="connsiteY4" fmla="*/ 4968337 h 4974542"/>
              <a:gd name="connsiteX5" fmla="*/ 3098697 w 3099066"/>
              <a:gd name="connsiteY5" fmla="*/ 4182274 h 4974542"/>
              <a:gd name="connsiteX6" fmla="*/ 2649518 w 3099066"/>
              <a:gd name="connsiteY6" fmla="*/ 3813305 h 4974542"/>
              <a:gd name="connsiteX7" fmla="*/ 2440970 w 3099066"/>
              <a:gd name="connsiteY7" fmla="*/ 3059327 h 4974542"/>
              <a:gd name="connsiteX8" fmla="*/ 2457012 w 3099066"/>
              <a:gd name="connsiteY8" fmla="*/ 2257221 h 4974542"/>
              <a:gd name="connsiteX9" fmla="*/ 2248465 w 3099066"/>
              <a:gd name="connsiteY9" fmla="*/ 1262611 h 4974542"/>
              <a:gd name="connsiteX10" fmla="*/ 1991791 w 3099066"/>
              <a:gd name="connsiteY10" fmla="*/ 364253 h 4974542"/>
              <a:gd name="connsiteX11" fmla="*/ 1430318 w 3099066"/>
              <a:gd name="connsiteY11" fmla="*/ 59453 h 4974542"/>
              <a:gd name="connsiteX0" fmla="*/ 1991988 w 3099263"/>
              <a:gd name="connsiteY0" fmla="*/ 290405 h 4900694"/>
              <a:gd name="connsiteX1" fmla="*/ 1430515 w 3099263"/>
              <a:gd name="connsiteY1" fmla="*/ 65815 h 4900694"/>
              <a:gd name="connsiteX2" fmla="*/ 2767 w 3099263"/>
              <a:gd name="connsiteY2" fmla="*/ 1349184 h 4900694"/>
              <a:gd name="connsiteX3" fmla="*/ 1831567 w 3099263"/>
              <a:gd name="connsiteY3" fmla="*/ 3643205 h 4900694"/>
              <a:gd name="connsiteX4" fmla="*/ 2569504 w 3099263"/>
              <a:gd name="connsiteY4" fmla="*/ 4894489 h 4900694"/>
              <a:gd name="connsiteX5" fmla="*/ 3098894 w 3099263"/>
              <a:gd name="connsiteY5" fmla="*/ 4108426 h 4900694"/>
              <a:gd name="connsiteX6" fmla="*/ 2649715 w 3099263"/>
              <a:gd name="connsiteY6" fmla="*/ 3739457 h 4900694"/>
              <a:gd name="connsiteX7" fmla="*/ 2441167 w 3099263"/>
              <a:gd name="connsiteY7" fmla="*/ 2985479 h 4900694"/>
              <a:gd name="connsiteX8" fmla="*/ 2457209 w 3099263"/>
              <a:gd name="connsiteY8" fmla="*/ 2183373 h 4900694"/>
              <a:gd name="connsiteX9" fmla="*/ 2248662 w 3099263"/>
              <a:gd name="connsiteY9" fmla="*/ 1188763 h 4900694"/>
              <a:gd name="connsiteX10" fmla="*/ 1991988 w 3099263"/>
              <a:gd name="connsiteY10" fmla="*/ 290405 h 4900694"/>
              <a:gd name="connsiteX0" fmla="*/ 1989517 w 3096792"/>
              <a:gd name="connsiteY0" fmla="*/ 391271 h 5001560"/>
              <a:gd name="connsiteX1" fmla="*/ 1688394 w 3096792"/>
              <a:gd name="connsiteY1" fmla="*/ 52381 h 5001560"/>
              <a:gd name="connsiteX2" fmla="*/ 296 w 3096792"/>
              <a:gd name="connsiteY2" fmla="*/ 1450050 h 5001560"/>
              <a:gd name="connsiteX3" fmla="*/ 1829096 w 3096792"/>
              <a:gd name="connsiteY3" fmla="*/ 3744071 h 5001560"/>
              <a:gd name="connsiteX4" fmla="*/ 2567033 w 3096792"/>
              <a:gd name="connsiteY4" fmla="*/ 4995355 h 5001560"/>
              <a:gd name="connsiteX5" fmla="*/ 3096423 w 3096792"/>
              <a:gd name="connsiteY5" fmla="*/ 4209292 h 5001560"/>
              <a:gd name="connsiteX6" fmla="*/ 2647244 w 3096792"/>
              <a:gd name="connsiteY6" fmla="*/ 3840323 h 5001560"/>
              <a:gd name="connsiteX7" fmla="*/ 2438696 w 3096792"/>
              <a:gd name="connsiteY7" fmla="*/ 3086345 h 5001560"/>
              <a:gd name="connsiteX8" fmla="*/ 2454738 w 3096792"/>
              <a:gd name="connsiteY8" fmla="*/ 2284239 h 5001560"/>
              <a:gd name="connsiteX9" fmla="*/ 2246191 w 3096792"/>
              <a:gd name="connsiteY9" fmla="*/ 1289629 h 5001560"/>
              <a:gd name="connsiteX10" fmla="*/ 1989517 w 3096792"/>
              <a:gd name="connsiteY10" fmla="*/ 391271 h 5001560"/>
              <a:gd name="connsiteX0" fmla="*/ 2122871 w 3096796"/>
              <a:gd name="connsiteY0" fmla="*/ 533820 h 4979009"/>
              <a:gd name="connsiteX1" fmla="*/ 1688398 w 3096796"/>
              <a:gd name="connsiteY1" fmla="*/ 29830 h 4979009"/>
              <a:gd name="connsiteX2" fmla="*/ 300 w 3096796"/>
              <a:gd name="connsiteY2" fmla="*/ 1427499 h 4979009"/>
              <a:gd name="connsiteX3" fmla="*/ 1829100 w 3096796"/>
              <a:gd name="connsiteY3" fmla="*/ 3721520 h 4979009"/>
              <a:gd name="connsiteX4" fmla="*/ 2567037 w 3096796"/>
              <a:gd name="connsiteY4" fmla="*/ 4972804 h 4979009"/>
              <a:gd name="connsiteX5" fmla="*/ 3096427 w 3096796"/>
              <a:gd name="connsiteY5" fmla="*/ 4186741 h 4979009"/>
              <a:gd name="connsiteX6" fmla="*/ 2647248 w 3096796"/>
              <a:gd name="connsiteY6" fmla="*/ 3817772 h 4979009"/>
              <a:gd name="connsiteX7" fmla="*/ 2438700 w 3096796"/>
              <a:gd name="connsiteY7" fmla="*/ 3063794 h 4979009"/>
              <a:gd name="connsiteX8" fmla="*/ 2454742 w 3096796"/>
              <a:gd name="connsiteY8" fmla="*/ 2261688 h 4979009"/>
              <a:gd name="connsiteX9" fmla="*/ 2246195 w 3096796"/>
              <a:gd name="connsiteY9" fmla="*/ 1267078 h 4979009"/>
              <a:gd name="connsiteX10" fmla="*/ 2122871 w 3096796"/>
              <a:gd name="connsiteY10" fmla="*/ 533820 h 4979009"/>
              <a:gd name="connsiteX0" fmla="*/ 2122871 w 3096796"/>
              <a:gd name="connsiteY0" fmla="*/ 533820 h 4979009"/>
              <a:gd name="connsiteX1" fmla="*/ 1688398 w 3096796"/>
              <a:gd name="connsiteY1" fmla="*/ 29830 h 4979009"/>
              <a:gd name="connsiteX2" fmla="*/ 300 w 3096796"/>
              <a:gd name="connsiteY2" fmla="*/ 1427499 h 4979009"/>
              <a:gd name="connsiteX3" fmla="*/ 1829100 w 3096796"/>
              <a:gd name="connsiteY3" fmla="*/ 3721520 h 4979009"/>
              <a:gd name="connsiteX4" fmla="*/ 2567037 w 3096796"/>
              <a:gd name="connsiteY4" fmla="*/ 4972804 h 4979009"/>
              <a:gd name="connsiteX5" fmla="*/ 3096427 w 3096796"/>
              <a:gd name="connsiteY5" fmla="*/ 4186741 h 4979009"/>
              <a:gd name="connsiteX6" fmla="*/ 2647248 w 3096796"/>
              <a:gd name="connsiteY6" fmla="*/ 3817772 h 4979009"/>
              <a:gd name="connsiteX7" fmla="*/ 2438700 w 3096796"/>
              <a:gd name="connsiteY7" fmla="*/ 3063794 h 4979009"/>
              <a:gd name="connsiteX8" fmla="*/ 2454742 w 3096796"/>
              <a:gd name="connsiteY8" fmla="*/ 2261688 h 4979009"/>
              <a:gd name="connsiteX9" fmla="*/ 2303345 w 3096796"/>
              <a:gd name="connsiteY9" fmla="*/ 1267078 h 4979009"/>
              <a:gd name="connsiteX10" fmla="*/ 2122871 w 3096796"/>
              <a:gd name="connsiteY10" fmla="*/ 533820 h 4979009"/>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2153"/>
              <a:gd name="connsiteX1" fmla="*/ 1720142 w 3128540"/>
              <a:gd name="connsiteY1" fmla="*/ 29179 h 4972153"/>
              <a:gd name="connsiteX2" fmla="*/ 294 w 3128540"/>
              <a:gd name="connsiteY2" fmla="*/ 1414148 h 4972153"/>
              <a:gd name="connsiteX3" fmla="*/ 1860844 w 3128540"/>
              <a:gd name="connsiteY3" fmla="*/ 3720869 h 4972153"/>
              <a:gd name="connsiteX4" fmla="*/ 2598781 w 3128540"/>
              <a:gd name="connsiteY4" fmla="*/ 4972153 h 4972153"/>
              <a:gd name="connsiteX5" fmla="*/ 3128171 w 3128540"/>
              <a:gd name="connsiteY5" fmla="*/ 4186090 h 4972153"/>
              <a:gd name="connsiteX6" fmla="*/ 2678992 w 3128540"/>
              <a:gd name="connsiteY6" fmla="*/ 3817121 h 4972153"/>
              <a:gd name="connsiteX7" fmla="*/ 2470444 w 3128540"/>
              <a:gd name="connsiteY7" fmla="*/ 3063143 h 4972153"/>
              <a:gd name="connsiteX8" fmla="*/ 2486486 w 3128540"/>
              <a:gd name="connsiteY8" fmla="*/ 2261037 h 4972153"/>
              <a:gd name="connsiteX9" fmla="*/ 2335089 w 3128540"/>
              <a:gd name="connsiteY9" fmla="*/ 1266427 h 4972153"/>
              <a:gd name="connsiteX10" fmla="*/ 2154615 w 3128540"/>
              <a:gd name="connsiteY10" fmla="*/ 533169 h 4972153"/>
              <a:gd name="connsiteX0" fmla="*/ 2155241 w 3129166"/>
              <a:gd name="connsiteY0" fmla="*/ 612530 h 5051514"/>
              <a:gd name="connsiteX1" fmla="*/ 1619168 w 3129166"/>
              <a:gd name="connsiteY1" fmla="*/ 25990 h 5051514"/>
              <a:gd name="connsiteX2" fmla="*/ 920 w 3129166"/>
              <a:gd name="connsiteY2" fmla="*/ 1493509 h 5051514"/>
              <a:gd name="connsiteX3" fmla="*/ 1861470 w 3129166"/>
              <a:gd name="connsiteY3" fmla="*/ 3800230 h 5051514"/>
              <a:gd name="connsiteX4" fmla="*/ 2599407 w 3129166"/>
              <a:gd name="connsiteY4" fmla="*/ 5051514 h 5051514"/>
              <a:gd name="connsiteX5" fmla="*/ 3128797 w 3129166"/>
              <a:gd name="connsiteY5" fmla="*/ 4265451 h 5051514"/>
              <a:gd name="connsiteX6" fmla="*/ 2679618 w 3129166"/>
              <a:gd name="connsiteY6" fmla="*/ 3896482 h 5051514"/>
              <a:gd name="connsiteX7" fmla="*/ 2471070 w 3129166"/>
              <a:gd name="connsiteY7" fmla="*/ 3142504 h 5051514"/>
              <a:gd name="connsiteX8" fmla="*/ 2487112 w 3129166"/>
              <a:gd name="connsiteY8" fmla="*/ 2340398 h 5051514"/>
              <a:gd name="connsiteX9" fmla="*/ 2335715 w 3129166"/>
              <a:gd name="connsiteY9" fmla="*/ 1345788 h 5051514"/>
              <a:gd name="connsiteX10" fmla="*/ 2155241 w 3129166"/>
              <a:gd name="connsiteY10" fmla="*/ 612530 h 5051514"/>
              <a:gd name="connsiteX0" fmla="*/ 2155241 w 3129166"/>
              <a:gd name="connsiteY0" fmla="*/ 612530 h 5051514"/>
              <a:gd name="connsiteX1" fmla="*/ 1619168 w 3129166"/>
              <a:gd name="connsiteY1" fmla="*/ 25990 h 5051514"/>
              <a:gd name="connsiteX2" fmla="*/ 920 w 3129166"/>
              <a:gd name="connsiteY2" fmla="*/ 1493509 h 5051514"/>
              <a:gd name="connsiteX3" fmla="*/ 1861470 w 3129166"/>
              <a:gd name="connsiteY3" fmla="*/ 3800230 h 5051514"/>
              <a:gd name="connsiteX4" fmla="*/ 2599407 w 3129166"/>
              <a:gd name="connsiteY4" fmla="*/ 5051514 h 5051514"/>
              <a:gd name="connsiteX5" fmla="*/ 3128797 w 3129166"/>
              <a:gd name="connsiteY5" fmla="*/ 4265451 h 5051514"/>
              <a:gd name="connsiteX6" fmla="*/ 2679618 w 3129166"/>
              <a:gd name="connsiteY6" fmla="*/ 3896482 h 5051514"/>
              <a:gd name="connsiteX7" fmla="*/ 2471070 w 3129166"/>
              <a:gd name="connsiteY7" fmla="*/ 3142504 h 5051514"/>
              <a:gd name="connsiteX8" fmla="*/ 2487112 w 3129166"/>
              <a:gd name="connsiteY8" fmla="*/ 2340398 h 5051514"/>
              <a:gd name="connsiteX9" fmla="*/ 2335715 w 3129166"/>
              <a:gd name="connsiteY9" fmla="*/ 1345788 h 5051514"/>
              <a:gd name="connsiteX10" fmla="*/ 2155241 w 3129166"/>
              <a:gd name="connsiteY10" fmla="*/ 612530 h 5051514"/>
              <a:gd name="connsiteX0" fmla="*/ 2154321 w 3128246"/>
              <a:gd name="connsiteY0" fmla="*/ 612530 h 5051514"/>
              <a:gd name="connsiteX1" fmla="*/ 1618248 w 3128246"/>
              <a:gd name="connsiteY1" fmla="*/ 25990 h 5051514"/>
              <a:gd name="connsiteX2" fmla="*/ 0 w 3128246"/>
              <a:gd name="connsiteY2" fmla="*/ 1493509 h 5051514"/>
              <a:gd name="connsiteX3" fmla="*/ 1860550 w 3128246"/>
              <a:gd name="connsiteY3" fmla="*/ 3800230 h 5051514"/>
              <a:gd name="connsiteX4" fmla="*/ 2598487 w 3128246"/>
              <a:gd name="connsiteY4" fmla="*/ 5051514 h 5051514"/>
              <a:gd name="connsiteX5" fmla="*/ 3127877 w 3128246"/>
              <a:gd name="connsiteY5" fmla="*/ 4265451 h 5051514"/>
              <a:gd name="connsiteX6" fmla="*/ 2678698 w 3128246"/>
              <a:gd name="connsiteY6" fmla="*/ 3896482 h 5051514"/>
              <a:gd name="connsiteX7" fmla="*/ 2470150 w 3128246"/>
              <a:gd name="connsiteY7" fmla="*/ 3142504 h 5051514"/>
              <a:gd name="connsiteX8" fmla="*/ 2486192 w 3128246"/>
              <a:gd name="connsiteY8" fmla="*/ 2340398 h 5051514"/>
              <a:gd name="connsiteX9" fmla="*/ 2334795 w 3128246"/>
              <a:gd name="connsiteY9" fmla="*/ 1345788 h 5051514"/>
              <a:gd name="connsiteX10" fmla="*/ 2154321 w 3128246"/>
              <a:gd name="connsiteY10" fmla="*/ 612530 h 5051514"/>
              <a:gd name="connsiteX0" fmla="*/ 2154321 w 3128246"/>
              <a:gd name="connsiteY0" fmla="*/ 613968 h 5052952"/>
              <a:gd name="connsiteX1" fmla="*/ 1618248 w 3128246"/>
              <a:gd name="connsiteY1" fmla="*/ 27428 h 5052952"/>
              <a:gd name="connsiteX2" fmla="*/ 0 w 3128246"/>
              <a:gd name="connsiteY2" fmla="*/ 1494947 h 5052952"/>
              <a:gd name="connsiteX3" fmla="*/ 1860550 w 3128246"/>
              <a:gd name="connsiteY3" fmla="*/ 3801668 h 5052952"/>
              <a:gd name="connsiteX4" fmla="*/ 2598487 w 3128246"/>
              <a:gd name="connsiteY4" fmla="*/ 5052952 h 5052952"/>
              <a:gd name="connsiteX5" fmla="*/ 3127877 w 3128246"/>
              <a:gd name="connsiteY5" fmla="*/ 4266889 h 5052952"/>
              <a:gd name="connsiteX6" fmla="*/ 2678698 w 3128246"/>
              <a:gd name="connsiteY6" fmla="*/ 3897920 h 5052952"/>
              <a:gd name="connsiteX7" fmla="*/ 2470150 w 3128246"/>
              <a:gd name="connsiteY7" fmla="*/ 3143942 h 5052952"/>
              <a:gd name="connsiteX8" fmla="*/ 2486192 w 3128246"/>
              <a:gd name="connsiteY8" fmla="*/ 2341836 h 5052952"/>
              <a:gd name="connsiteX9" fmla="*/ 2366545 w 3128246"/>
              <a:gd name="connsiteY9" fmla="*/ 1556776 h 5052952"/>
              <a:gd name="connsiteX10" fmla="*/ 2154321 w 3128246"/>
              <a:gd name="connsiteY10" fmla="*/ 613968 h 5052952"/>
              <a:gd name="connsiteX0" fmla="*/ 2103521 w 3128246"/>
              <a:gd name="connsiteY0" fmla="*/ 501597 h 5067581"/>
              <a:gd name="connsiteX1" fmla="*/ 1618248 w 3128246"/>
              <a:gd name="connsiteY1" fmla="*/ 42057 h 5067581"/>
              <a:gd name="connsiteX2" fmla="*/ 0 w 3128246"/>
              <a:gd name="connsiteY2" fmla="*/ 1509576 h 5067581"/>
              <a:gd name="connsiteX3" fmla="*/ 1860550 w 3128246"/>
              <a:gd name="connsiteY3" fmla="*/ 3816297 h 5067581"/>
              <a:gd name="connsiteX4" fmla="*/ 2598487 w 3128246"/>
              <a:gd name="connsiteY4" fmla="*/ 5067581 h 5067581"/>
              <a:gd name="connsiteX5" fmla="*/ 3127877 w 3128246"/>
              <a:gd name="connsiteY5" fmla="*/ 4281518 h 5067581"/>
              <a:gd name="connsiteX6" fmla="*/ 2678698 w 3128246"/>
              <a:gd name="connsiteY6" fmla="*/ 3912549 h 5067581"/>
              <a:gd name="connsiteX7" fmla="*/ 2470150 w 3128246"/>
              <a:gd name="connsiteY7" fmla="*/ 3158571 h 5067581"/>
              <a:gd name="connsiteX8" fmla="*/ 2486192 w 3128246"/>
              <a:gd name="connsiteY8" fmla="*/ 2356465 h 5067581"/>
              <a:gd name="connsiteX9" fmla="*/ 2366545 w 3128246"/>
              <a:gd name="connsiteY9" fmla="*/ 1571405 h 5067581"/>
              <a:gd name="connsiteX10" fmla="*/ 2103521 w 3128246"/>
              <a:gd name="connsiteY10" fmla="*/ 501597 h 506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28246" h="5067581">
                <a:moveTo>
                  <a:pt x="2103521" y="501597"/>
                </a:moveTo>
                <a:cubicBezTo>
                  <a:pt x="1978805" y="246706"/>
                  <a:pt x="1968835" y="-125939"/>
                  <a:pt x="1618248" y="42057"/>
                </a:cubicBezTo>
                <a:cubicBezTo>
                  <a:pt x="1267661" y="210053"/>
                  <a:pt x="539416" y="1020403"/>
                  <a:pt x="0" y="1509576"/>
                </a:cubicBezTo>
                <a:lnTo>
                  <a:pt x="1860550" y="3816297"/>
                </a:lnTo>
                <a:lnTo>
                  <a:pt x="2598487" y="5067581"/>
                </a:lnTo>
                <a:lnTo>
                  <a:pt x="3127877" y="4281518"/>
                </a:lnTo>
                <a:cubicBezTo>
                  <a:pt x="3141245" y="4089013"/>
                  <a:pt x="2788319" y="4099707"/>
                  <a:pt x="2678698" y="3912549"/>
                </a:cubicBezTo>
                <a:cubicBezTo>
                  <a:pt x="2569077" y="3725391"/>
                  <a:pt x="2502234" y="3417918"/>
                  <a:pt x="2470150" y="3158571"/>
                </a:cubicBezTo>
                <a:cubicBezTo>
                  <a:pt x="2438066" y="2899224"/>
                  <a:pt x="2503460" y="2620993"/>
                  <a:pt x="2486192" y="2356465"/>
                </a:cubicBezTo>
                <a:cubicBezTo>
                  <a:pt x="2468925" y="2091937"/>
                  <a:pt x="2444082" y="1886900"/>
                  <a:pt x="2366545" y="1571405"/>
                </a:cubicBezTo>
                <a:cubicBezTo>
                  <a:pt x="2289008" y="1255910"/>
                  <a:pt x="2228237" y="756488"/>
                  <a:pt x="2103521" y="501597"/>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C887C8EE-F05A-44D5-987D-246547E3A24D}"/>
              </a:ext>
            </a:extLst>
          </p:cNvPr>
          <p:cNvSpPr/>
          <p:nvPr/>
        </p:nvSpPr>
        <p:spPr>
          <a:xfrm>
            <a:off x="7412791" y="12489561"/>
            <a:ext cx="1421590" cy="1191841"/>
          </a:xfrm>
          <a:custGeom>
            <a:avLst/>
            <a:gdLst>
              <a:gd name="connsiteX0" fmla="*/ 4493 w 2673205"/>
              <a:gd name="connsiteY0" fmla="*/ 2212421 h 2302018"/>
              <a:gd name="connsiteX1" fmla="*/ 381011 w 2673205"/>
              <a:gd name="connsiteY1" fmla="*/ 1250209 h 2302018"/>
              <a:gd name="connsiteX2" fmla="*/ 954752 w 2673205"/>
              <a:gd name="connsiteY2" fmla="*/ 449362 h 2302018"/>
              <a:gd name="connsiteX3" fmla="*/ 1134046 w 2673205"/>
              <a:gd name="connsiteY3" fmla="*/ 168468 h 2302018"/>
              <a:gd name="connsiteX4" fmla="*/ 1444823 w 2673205"/>
              <a:gd name="connsiteY4" fmla="*/ 78821 h 2302018"/>
              <a:gd name="connsiteX5" fmla="*/ 2150046 w 2673205"/>
              <a:gd name="connsiteY5" fmla="*/ 19056 h 2302018"/>
              <a:gd name="connsiteX6" fmla="*/ 2120164 w 2673205"/>
              <a:gd name="connsiteY6" fmla="*/ 431433 h 2302018"/>
              <a:gd name="connsiteX7" fmla="*/ 2323364 w 2673205"/>
              <a:gd name="connsiteY7" fmla="*/ 891621 h 2302018"/>
              <a:gd name="connsiteX8" fmla="*/ 2532540 w 2673205"/>
              <a:gd name="connsiteY8" fmla="*/ 1268139 h 2302018"/>
              <a:gd name="connsiteX9" fmla="*/ 2652070 w 2673205"/>
              <a:gd name="connsiteY9" fmla="*/ 1961409 h 2302018"/>
              <a:gd name="connsiteX10" fmla="*/ 2090282 w 2673205"/>
              <a:gd name="connsiteY10" fmla="*/ 2110821 h 2302018"/>
              <a:gd name="connsiteX11" fmla="*/ 1570329 w 2673205"/>
              <a:gd name="connsiteY11" fmla="*/ 2212421 h 2302018"/>
              <a:gd name="connsiteX12" fmla="*/ 632023 w 2673205"/>
              <a:gd name="connsiteY12" fmla="*/ 2260233 h 2302018"/>
              <a:gd name="connsiteX13" fmla="*/ 4493 w 2673205"/>
              <a:gd name="connsiteY13" fmla="*/ 2212421 h 2302018"/>
              <a:gd name="connsiteX0" fmla="*/ 4493 w 2673205"/>
              <a:gd name="connsiteY0" fmla="*/ 2202658 h 2292255"/>
              <a:gd name="connsiteX1" fmla="*/ 381011 w 2673205"/>
              <a:gd name="connsiteY1" fmla="*/ 1240446 h 2292255"/>
              <a:gd name="connsiteX2" fmla="*/ 954752 w 2673205"/>
              <a:gd name="connsiteY2" fmla="*/ 439599 h 2292255"/>
              <a:gd name="connsiteX3" fmla="*/ 1134046 w 2673205"/>
              <a:gd name="connsiteY3" fmla="*/ 158705 h 2292255"/>
              <a:gd name="connsiteX4" fmla="*/ 2150046 w 2673205"/>
              <a:gd name="connsiteY4" fmla="*/ 9293 h 2292255"/>
              <a:gd name="connsiteX5" fmla="*/ 2120164 w 2673205"/>
              <a:gd name="connsiteY5" fmla="*/ 421670 h 2292255"/>
              <a:gd name="connsiteX6" fmla="*/ 2323364 w 2673205"/>
              <a:gd name="connsiteY6" fmla="*/ 881858 h 2292255"/>
              <a:gd name="connsiteX7" fmla="*/ 2532540 w 2673205"/>
              <a:gd name="connsiteY7" fmla="*/ 1258376 h 2292255"/>
              <a:gd name="connsiteX8" fmla="*/ 2652070 w 2673205"/>
              <a:gd name="connsiteY8" fmla="*/ 1951646 h 2292255"/>
              <a:gd name="connsiteX9" fmla="*/ 2090282 w 2673205"/>
              <a:gd name="connsiteY9" fmla="*/ 2101058 h 2292255"/>
              <a:gd name="connsiteX10" fmla="*/ 1570329 w 2673205"/>
              <a:gd name="connsiteY10" fmla="*/ 2202658 h 2292255"/>
              <a:gd name="connsiteX11" fmla="*/ 632023 w 2673205"/>
              <a:gd name="connsiteY11" fmla="*/ 2250470 h 2292255"/>
              <a:gd name="connsiteX12" fmla="*/ 4493 w 2673205"/>
              <a:gd name="connsiteY12" fmla="*/ 2202658 h 2292255"/>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3205" h="2241177">
                <a:moveTo>
                  <a:pt x="4493" y="2193365"/>
                </a:moveTo>
                <a:cubicBezTo>
                  <a:pt x="-37342" y="2025028"/>
                  <a:pt x="222635" y="1524996"/>
                  <a:pt x="381011" y="1231153"/>
                </a:cubicBezTo>
                <a:cubicBezTo>
                  <a:pt x="539387" y="937310"/>
                  <a:pt x="829246" y="610596"/>
                  <a:pt x="954752" y="430306"/>
                </a:cubicBezTo>
                <a:lnTo>
                  <a:pt x="1134046" y="149412"/>
                </a:lnTo>
                <a:lnTo>
                  <a:pt x="2150046" y="0"/>
                </a:lnTo>
                <a:lnTo>
                  <a:pt x="2120164" y="412377"/>
                </a:lnTo>
                <a:cubicBezTo>
                  <a:pt x="2149050" y="557804"/>
                  <a:pt x="2254635" y="733114"/>
                  <a:pt x="2323364" y="872565"/>
                </a:cubicBezTo>
                <a:cubicBezTo>
                  <a:pt x="2392093" y="1012016"/>
                  <a:pt x="2477756" y="1070785"/>
                  <a:pt x="2532540" y="1249083"/>
                </a:cubicBezTo>
                <a:cubicBezTo>
                  <a:pt x="2587324" y="1427381"/>
                  <a:pt x="2725780" y="1801906"/>
                  <a:pt x="2652070" y="1942353"/>
                </a:cubicBezTo>
                <a:lnTo>
                  <a:pt x="2090282" y="2091765"/>
                </a:lnTo>
                <a:lnTo>
                  <a:pt x="1570329" y="2193365"/>
                </a:lnTo>
                <a:cubicBezTo>
                  <a:pt x="1327286" y="2218267"/>
                  <a:pt x="889011" y="2241177"/>
                  <a:pt x="632023" y="2241177"/>
                </a:cubicBezTo>
                <a:lnTo>
                  <a:pt x="4493" y="2193365"/>
                </a:lnTo>
                <a:close/>
              </a:path>
            </a:pathLst>
          </a:custGeom>
          <a:pattFill prst="solidDmnd">
            <a:fgClr>
              <a:schemeClr val="accent6">
                <a:lumMod val="75000"/>
              </a:schemeClr>
            </a:fgClr>
            <a:bgClr>
              <a:schemeClr val="accent6">
                <a:lumMod val="20000"/>
                <a:lumOff val="80000"/>
              </a:schemeClr>
            </a:bgClr>
          </a:pattFill>
          <a:ln w="762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54059C20-FADA-48DA-9DB7-52F6E988877C}"/>
              </a:ext>
            </a:extLst>
          </p:cNvPr>
          <p:cNvSpPr/>
          <p:nvPr/>
        </p:nvSpPr>
        <p:spPr>
          <a:xfrm>
            <a:off x="7421788" y="12487583"/>
            <a:ext cx="1421590" cy="1166415"/>
          </a:xfrm>
          <a:custGeom>
            <a:avLst/>
            <a:gdLst>
              <a:gd name="connsiteX0" fmla="*/ 4493 w 2673205"/>
              <a:gd name="connsiteY0" fmla="*/ 2212421 h 2302018"/>
              <a:gd name="connsiteX1" fmla="*/ 381011 w 2673205"/>
              <a:gd name="connsiteY1" fmla="*/ 1250209 h 2302018"/>
              <a:gd name="connsiteX2" fmla="*/ 954752 w 2673205"/>
              <a:gd name="connsiteY2" fmla="*/ 449362 h 2302018"/>
              <a:gd name="connsiteX3" fmla="*/ 1134046 w 2673205"/>
              <a:gd name="connsiteY3" fmla="*/ 168468 h 2302018"/>
              <a:gd name="connsiteX4" fmla="*/ 1444823 w 2673205"/>
              <a:gd name="connsiteY4" fmla="*/ 78821 h 2302018"/>
              <a:gd name="connsiteX5" fmla="*/ 2150046 w 2673205"/>
              <a:gd name="connsiteY5" fmla="*/ 19056 h 2302018"/>
              <a:gd name="connsiteX6" fmla="*/ 2120164 w 2673205"/>
              <a:gd name="connsiteY6" fmla="*/ 431433 h 2302018"/>
              <a:gd name="connsiteX7" fmla="*/ 2323364 w 2673205"/>
              <a:gd name="connsiteY7" fmla="*/ 891621 h 2302018"/>
              <a:gd name="connsiteX8" fmla="*/ 2532540 w 2673205"/>
              <a:gd name="connsiteY8" fmla="*/ 1268139 h 2302018"/>
              <a:gd name="connsiteX9" fmla="*/ 2652070 w 2673205"/>
              <a:gd name="connsiteY9" fmla="*/ 1961409 h 2302018"/>
              <a:gd name="connsiteX10" fmla="*/ 2090282 w 2673205"/>
              <a:gd name="connsiteY10" fmla="*/ 2110821 h 2302018"/>
              <a:gd name="connsiteX11" fmla="*/ 1570329 w 2673205"/>
              <a:gd name="connsiteY11" fmla="*/ 2212421 h 2302018"/>
              <a:gd name="connsiteX12" fmla="*/ 632023 w 2673205"/>
              <a:gd name="connsiteY12" fmla="*/ 2260233 h 2302018"/>
              <a:gd name="connsiteX13" fmla="*/ 4493 w 2673205"/>
              <a:gd name="connsiteY13" fmla="*/ 2212421 h 2302018"/>
              <a:gd name="connsiteX0" fmla="*/ 4493 w 2673205"/>
              <a:gd name="connsiteY0" fmla="*/ 2202658 h 2292255"/>
              <a:gd name="connsiteX1" fmla="*/ 381011 w 2673205"/>
              <a:gd name="connsiteY1" fmla="*/ 1240446 h 2292255"/>
              <a:gd name="connsiteX2" fmla="*/ 954752 w 2673205"/>
              <a:gd name="connsiteY2" fmla="*/ 439599 h 2292255"/>
              <a:gd name="connsiteX3" fmla="*/ 1134046 w 2673205"/>
              <a:gd name="connsiteY3" fmla="*/ 158705 h 2292255"/>
              <a:gd name="connsiteX4" fmla="*/ 2150046 w 2673205"/>
              <a:gd name="connsiteY4" fmla="*/ 9293 h 2292255"/>
              <a:gd name="connsiteX5" fmla="*/ 2120164 w 2673205"/>
              <a:gd name="connsiteY5" fmla="*/ 421670 h 2292255"/>
              <a:gd name="connsiteX6" fmla="*/ 2323364 w 2673205"/>
              <a:gd name="connsiteY6" fmla="*/ 881858 h 2292255"/>
              <a:gd name="connsiteX7" fmla="*/ 2532540 w 2673205"/>
              <a:gd name="connsiteY7" fmla="*/ 1258376 h 2292255"/>
              <a:gd name="connsiteX8" fmla="*/ 2652070 w 2673205"/>
              <a:gd name="connsiteY8" fmla="*/ 1951646 h 2292255"/>
              <a:gd name="connsiteX9" fmla="*/ 2090282 w 2673205"/>
              <a:gd name="connsiteY9" fmla="*/ 2101058 h 2292255"/>
              <a:gd name="connsiteX10" fmla="*/ 1570329 w 2673205"/>
              <a:gd name="connsiteY10" fmla="*/ 2202658 h 2292255"/>
              <a:gd name="connsiteX11" fmla="*/ 632023 w 2673205"/>
              <a:gd name="connsiteY11" fmla="*/ 2250470 h 2292255"/>
              <a:gd name="connsiteX12" fmla="*/ 4493 w 2673205"/>
              <a:gd name="connsiteY12" fmla="*/ 2202658 h 2292255"/>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2090282 w 2673205"/>
              <a:gd name="connsiteY0" fmla="*/ 2091765 h 2241177"/>
              <a:gd name="connsiteX1" fmla="*/ 1570329 w 2673205"/>
              <a:gd name="connsiteY1" fmla="*/ 2193365 h 2241177"/>
              <a:gd name="connsiteX2" fmla="*/ 632023 w 2673205"/>
              <a:gd name="connsiteY2" fmla="*/ 2241177 h 2241177"/>
              <a:gd name="connsiteX3" fmla="*/ 4493 w 2673205"/>
              <a:gd name="connsiteY3" fmla="*/ 2193365 h 2241177"/>
              <a:gd name="connsiteX4" fmla="*/ 381011 w 2673205"/>
              <a:gd name="connsiteY4" fmla="*/ 1231153 h 2241177"/>
              <a:gd name="connsiteX5" fmla="*/ 954752 w 2673205"/>
              <a:gd name="connsiteY5" fmla="*/ 430306 h 2241177"/>
              <a:gd name="connsiteX6" fmla="*/ 1134046 w 2673205"/>
              <a:gd name="connsiteY6" fmla="*/ 149412 h 2241177"/>
              <a:gd name="connsiteX7" fmla="*/ 2150046 w 2673205"/>
              <a:gd name="connsiteY7" fmla="*/ 0 h 2241177"/>
              <a:gd name="connsiteX8" fmla="*/ 2120164 w 2673205"/>
              <a:gd name="connsiteY8" fmla="*/ 412377 h 2241177"/>
              <a:gd name="connsiteX9" fmla="*/ 2323364 w 2673205"/>
              <a:gd name="connsiteY9" fmla="*/ 872565 h 2241177"/>
              <a:gd name="connsiteX10" fmla="*/ 2532540 w 2673205"/>
              <a:gd name="connsiteY10" fmla="*/ 1249083 h 2241177"/>
              <a:gd name="connsiteX11" fmla="*/ 2652070 w 2673205"/>
              <a:gd name="connsiteY11" fmla="*/ 1942353 h 2241177"/>
              <a:gd name="connsiteX12" fmla="*/ 2181722 w 2673205"/>
              <a:gd name="connsiteY12" fmla="*/ 2183205 h 2241177"/>
              <a:gd name="connsiteX0" fmla="*/ 2090282 w 2673205"/>
              <a:gd name="connsiteY0" fmla="*/ 2091765 h 2241177"/>
              <a:gd name="connsiteX1" fmla="*/ 1570329 w 2673205"/>
              <a:gd name="connsiteY1" fmla="*/ 2193365 h 2241177"/>
              <a:gd name="connsiteX2" fmla="*/ 632023 w 2673205"/>
              <a:gd name="connsiteY2" fmla="*/ 2241177 h 2241177"/>
              <a:gd name="connsiteX3" fmla="*/ 4493 w 2673205"/>
              <a:gd name="connsiteY3" fmla="*/ 2193365 h 2241177"/>
              <a:gd name="connsiteX4" fmla="*/ 381011 w 2673205"/>
              <a:gd name="connsiteY4" fmla="*/ 1231153 h 2241177"/>
              <a:gd name="connsiteX5" fmla="*/ 954752 w 2673205"/>
              <a:gd name="connsiteY5" fmla="*/ 430306 h 2241177"/>
              <a:gd name="connsiteX6" fmla="*/ 1134046 w 2673205"/>
              <a:gd name="connsiteY6" fmla="*/ 149412 h 2241177"/>
              <a:gd name="connsiteX7" fmla="*/ 2150046 w 2673205"/>
              <a:gd name="connsiteY7" fmla="*/ 0 h 2241177"/>
              <a:gd name="connsiteX8" fmla="*/ 2120164 w 2673205"/>
              <a:gd name="connsiteY8" fmla="*/ 412377 h 2241177"/>
              <a:gd name="connsiteX9" fmla="*/ 2323364 w 2673205"/>
              <a:gd name="connsiteY9" fmla="*/ 872565 h 2241177"/>
              <a:gd name="connsiteX10" fmla="*/ 2532540 w 2673205"/>
              <a:gd name="connsiteY10" fmla="*/ 1249083 h 2241177"/>
              <a:gd name="connsiteX11" fmla="*/ 2652070 w 2673205"/>
              <a:gd name="connsiteY11" fmla="*/ 1942353 h 2241177"/>
              <a:gd name="connsiteX0" fmla="*/ 1570329 w 2673205"/>
              <a:gd name="connsiteY0" fmla="*/ 2193365 h 2241177"/>
              <a:gd name="connsiteX1" fmla="*/ 632023 w 2673205"/>
              <a:gd name="connsiteY1" fmla="*/ 2241177 h 2241177"/>
              <a:gd name="connsiteX2" fmla="*/ 4493 w 2673205"/>
              <a:gd name="connsiteY2" fmla="*/ 2193365 h 2241177"/>
              <a:gd name="connsiteX3" fmla="*/ 381011 w 2673205"/>
              <a:gd name="connsiteY3" fmla="*/ 1231153 h 2241177"/>
              <a:gd name="connsiteX4" fmla="*/ 954752 w 2673205"/>
              <a:gd name="connsiteY4" fmla="*/ 430306 h 2241177"/>
              <a:gd name="connsiteX5" fmla="*/ 1134046 w 2673205"/>
              <a:gd name="connsiteY5" fmla="*/ 149412 h 2241177"/>
              <a:gd name="connsiteX6" fmla="*/ 2150046 w 2673205"/>
              <a:gd name="connsiteY6" fmla="*/ 0 h 2241177"/>
              <a:gd name="connsiteX7" fmla="*/ 2120164 w 2673205"/>
              <a:gd name="connsiteY7" fmla="*/ 412377 h 2241177"/>
              <a:gd name="connsiteX8" fmla="*/ 2323364 w 2673205"/>
              <a:gd name="connsiteY8" fmla="*/ 872565 h 2241177"/>
              <a:gd name="connsiteX9" fmla="*/ 2532540 w 2673205"/>
              <a:gd name="connsiteY9" fmla="*/ 1249083 h 2241177"/>
              <a:gd name="connsiteX10" fmla="*/ 2652070 w 2673205"/>
              <a:gd name="connsiteY10" fmla="*/ 1942353 h 2241177"/>
              <a:gd name="connsiteX0" fmla="*/ 632023 w 2673205"/>
              <a:gd name="connsiteY0" fmla="*/ 2241177 h 2241177"/>
              <a:gd name="connsiteX1" fmla="*/ 4493 w 2673205"/>
              <a:gd name="connsiteY1" fmla="*/ 2193365 h 2241177"/>
              <a:gd name="connsiteX2" fmla="*/ 381011 w 2673205"/>
              <a:gd name="connsiteY2" fmla="*/ 1231153 h 2241177"/>
              <a:gd name="connsiteX3" fmla="*/ 954752 w 2673205"/>
              <a:gd name="connsiteY3" fmla="*/ 430306 h 2241177"/>
              <a:gd name="connsiteX4" fmla="*/ 1134046 w 2673205"/>
              <a:gd name="connsiteY4" fmla="*/ 149412 h 2241177"/>
              <a:gd name="connsiteX5" fmla="*/ 2150046 w 2673205"/>
              <a:gd name="connsiteY5" fmla="*/ 0 h 2241177"/>
              <a:gd name="connsiteX6" fmla="*/ 2120164 w 2673205"/>
              <a:gd name="connsiteY6" fmla="*/ 412377 h 2241177"/>
              <a:gd name="connsiteX7" fmla="*/ 2323364 w 2673205"/>
              <a:gd name="connsiteY7" fmla="*/ 872565 h 2241177"/>
              <a:gd name="connsiteX8" fmla="*/ 2532540 w 2673205"/>
              <a:gd name="connsiteY8" fmla="*/ 1249083 h 2241177"/>
              <a:gd name="connsiteX9" fmla="*/ 2652070 w 2673205"/>
              <a:gd name="connsiteY9" fmla="*/ 1942353 h 2241177"/>
              <a:gd name="connsiteX0" fmla="*/ 4493 w 2673205"/>
              <a:gd name="connsiteY0" fmla="*/ 2193365 h 2193365"/>
              <a:gd name="connsiteX1" fmla="*/ 381011 w 2673205"/>
              <a:gd name="connsiteY1" fmla="*/ 1231153 h 2193365"/>
              <a:gd name="connsiteX2" fmla="*/ 954752 w 2673205"/>
              <a:gd name="connsiteY2" fmla="*/ 430306 h 2193365"/>
              <a:gd name="connsiteX3" fmla="*/ 1134046 w 2673205"/>
              <a:gd name="connsiteY3" fmla="*/ 149412 h 2193365"/>
              <a:gd name="connsiteX4" fmla="*/ 2150046 w 2673205"/>
              <a:gd name="connsiteY4" fmla="*/ 0 h 2193365"/>
              <a:gd name="connsiteX5" fmla="*/ 2120164 w 2673205"/>
              <a:gd name="connsiteY5" fmla="*/ 412377 h 2193365"/>
              <a:gd name="connsiteX6" fmla="*/ 2323364 w 2673205"/>
              <a:gd name="connsiteY6" fmla="*/ 872565 h 2193365"/>
              <a:gd name="connsiteX7" fmla="*/ 2532540 w 2673205"/>
              <a:gd name="connsiteY7" fmla="*/ 1249083 h 2193365"/>
              <a:gd name="connsiteX8" fmla="*/ 2652070 w 2673205"/>
              <a:gd name="connsiteY8" fmla="*/ 1942353 h 219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05" h="2193365">
                <a:moveTo>
                  <a:pt x="4493" y="2193365"/>
                </a:moveTo>
                <a:cubicBezTo>
                  <a:pt x="-37342" y="2025028"/>
                  <a:pt x="222635" y="1524996"/>
                  <a:pt x="381011" y="1231153"/>
                </a:cubicBezTo>
                <a:cubicBezTo>
                  <a:pt x="539387" y="937310"/>
                  <a:pt x="829246" y="610596"/>
                  <a:pt x="954752" y="430306"/>
                </a:cubicBezTo>
                <a:lnTo>
                  <a:pt x="1134046" y="149412"/>
                </a:lnTo>
                <a:lnTo>
                  <a:pt x="2150046" y="0"/>
                </a:lnTo>
                <a:lnTo>
                  <a:pt x="2120164" y="412377"/>
                </a:lnTo>
                <a:cubicBezTo>
                  <a:pt x="2149050" y="557804"/>
                  <a:pt x="2254635" y="733114"/>
                  <a:pt x="2323364" y="872565"/>
                </a:cubicBezTo>
                <a:cubicBezTo>
                  <a:pt x="2392093" y="1012016"/>
                  <a:pt x="2477756" y="1070785"/>
                  <a:pt x="2532540" y="1249083"/>
                </a:cubicBezTo>
                <a:cubicBezTo>
                  <a:pt x="2587324" y="1427381"/>
                  <a:pt x="2725780" y="1801906"/>
                  <a:pt x="2652070" y="1942353"/>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55B9C379-AA8E-4D33-9361-66336FFE6B90}"/>
              </a:ext>
            </a:extLst>
          </p:cNvPr>
          <p:cNvSpPr/>
          <p:nvPr/>
        </p:nvSpPr>
        <p:spPr>
          <a:xfrm>
            <a:off x="9098436" y="11823124"/>
            <a:ext cx="807075" cy="1117748"/>
          </a:xfrm>
          <a:custGeom>
            <a:avLst/>
            <a:gdLst>
              <a:gd name="connsiteX0" fmla="*/ 49215 w 1519208"/>
              <a:gd name="connsiteY0" fmla="*/ 270192 h 2259789"/>
              <a:gd name="connsiteX1" fmla="*/ 544515 w 1519208"/>
              <a:gd name="connsiteY1" fmla="*/ 2143442 h 2259789"/>
              <a:gd name="connsiteX2" fmla="*/ 1370015 w 1519208"/>
              <a:gd name="connsiteY2" fmla="*/ 2010092 h 2259789"/>
              <a:gd name="connsiteX3" fmla="*/ 1173165 w 1519208"/>
              <a:gd name="connsiteY3" fmla="*/ 1597342 h 2259789"/>
              <a:gd name="connsiteX4" fmla="*/ 836615 w 1519208"/>
              <a:gd name="connsiteY4" fmla="*/ 1114742 h 2259789"/>
              <a:gd name="connsiteX5" fmla="*/ 1243015 w 1519208"/>
              <a:gd name="connsiteY5" fmla="*/ 797242 h 2259789"/>
              <a:gd name="connsiteX6" fmla="*/ 1516065 w 1519208"/>
              <a:gd name="connsiteY6" fmla="*/ 752792 h 2259789"/>
              <a:gd name="connsiteX7" fmla="*/ 1363665 w 1519208"/>
              <a:gd name="connsiteY7" fmla="*/ 41592 h 2259789"/>
              <a:gd name="connsiteX8" fmla="*/ 957265 w 1519208"/>
              <a:gd name="connsiteY8" fmla="*/ 79692 h 2259789"/>
              <a:gd name="connsiteX9" fmla="*/ 220665 w 1519208"/>
              <a:gd name="connsiteY9" fmla="*/ 136842 h 2259789"/>
              <a:gd name="connsiteX10" fmla="*/ 36515 w 1519208"/>
              <a:gd name="connsiteY10" fmla="*/ 206692 h 2259789"/>
              <a:gd name="connsiteX11" fmla="*/ 49215 w 1519208"/>
              <a:gd name="connsiteY11" fmla="*/ 270192 h 2259789"/>
              <a:gd name="connsiteX0" fmla="*/ 17571 w 1487564"/>
              <a:gd name="connsiteY0" fmla="*/ 270192 h 2259789"/>
              <a:gd name="connsiteX1" fmla="*/ 512871 w 1487564"/>
              <a:gd name="connsiteY1" fmla="*/ 2143442 h 2259789"/>
              <a:gd name="connsiteX2" fmla="*/ 1338371 w 1487564"/>
              <a:gd name="connsiteY2" fmla="*/ 2010092 h 2259789"/>
              <a:gd name="connsiteX3" fmla="*/ 1141521 w 1487564"/>
              <a:gd name="connsiteY3" fmla="*/ 1597342 h 2259789"/>
              <a:gd name="connsiteX4" fmla="*/ 804971 w 1487564"/>
              <a:gd name="connsiteY4" fmla="*/ 1114742 h 2259789"/>
              <a:gd name="connsiteX5" fmla="*/ 1211371 w 1487564"/>
              <a:gd name="connsiteY5" fmla="*/ 797242 h 2259789"/>
              <a:gd name="connsiteX6" fmla="*/ 1484421 w 1487564"/>
              <a:gd name="connsiteY6" fmla="*/ 752792 h 2259789"/>
              <a:gd name="connsiteX7" fmla="*/ 1332021 w 1487564"/>
              <a:gd name="connsiteY7" fmla="*/ 41592 h 2259789"/>
              <a:gd name="connsiteX8" fmla="*/ 925621 w 1487564"/>
              <a:gd name="connsiteY8" fmla="*/ 79692 h 2259789"/>
              <a:gd name="connsiteX9" fmla="*/ 189021 w 1487564"/>
              <a:gd name="connsiteY9" fmla="*/ 136842 h 2259789"/>
              <a:gd name="connsiteX10" fmla="*/ 17571 w 1487564"/>
              <a:gd name="connsiteY10" fmla="*/ 270192 h 2259789"/>
              <a:gd name="connsiteX0" fmla="*/ 12797 w 1533590"/>
              <a:gd name="connsiteY0" fmla="*/ 200342 h 2264904"/>
              <a:gd name="connsiteX1" fmla="*/ 558897 w 1533590"/>
              <a:gd name="connsiteY1" fmla="*/ 2143442 h 2264904"/>
              <a:gd name="connsiteX2" fmla="*/ 1384397 w 1533590"/>
              <a:gd name="connsiteY2" fmla="*/ 2010092 h 2264904"/>
              <a:gd name="connsiteX3" fmla="*/ 1187547 w 1533590"/>
              <a:gd name="connsiteY3" fmla="*/ 1597342 h 2264904"/>
              <a:gd name="connsiteX4" fmla="*/ 850997 w 1533590"/>
              <a:gd name="connsiteY4" fmla="*/ 1114742 h 2264904"/>
              <a:gd name="connsiteX5" fmla="*/ 1257397 w 1533590"/>
              <a:gd name="connsiteY5" fmla="*/ 797242 h 2264904"/>
              <a:gd name="connsiteX6" fmla="*/ 1530447 w 1533590"/>
              <a:gd name="connsiteY6" fmla="*/ 752792 h 2264904"/>
              <a:gd name="connsiteX7" fmla="*/ 1378047 w 1533590"/>
              <a:gd name="connsiteY7" fmla="*/ 41592 h 2264904"/>
              <a:gd name="connsiteX8" fmla="*/ 971647 w 1533590"/>
              <a:gd name="connsiteY8" fmla="*/ 79692 h 2264904"/>
              <a:gd name="connsiteX9" fmla="*/ 235047 w 1533590"/>
              <a:gd name="connsiteY9" fmla="*/ 136842 h 2264904"/>
              <a:gd name="connsiteX10" fmla="*/ 12797 w 1533590"/>
              <a:gd name="connsiteY10" fmla="*/ 200342 h 2264904"/>
              <a:gd name="connsiteX0" fmla="*/ 8087 w 1528880"/>
              <a:gd name="connsiteY0" fmla="*/ 204995 h 2269557"/>
              <a:gd name="connsiteX1" fmla="*/ 554187 w 1528880"/>
              <a:gd name="connsiteY1" fmla="*/ 2148095 h 2269557"/>
              <a:gd name="connsiteX2" fmla="*/ 1379687 w 1528880"/>
              <a:gd name="connsiteY2" fmla="*/ 2014745 h 2269557"/>
              <a:gd name="connsiteX3" fmla="*/ 1182837 w 1528880"/>
              <a:gd name="connsiteY3" fmla="*/ 1601995 h 2269557"/>
              <a:gd name="connsiteX4" fmla="*/ 846287 w 1528880"/>
              <a:gd name="connsiteY4" fmla="*/ 1119395 h 2269557"/>
              <a:gd name="connsiteX5" fmla="*/ 1252687 w 1528880"/>
              <a:gd name="connsiteY5" fmla="*/ 801895 h 2269557"/>
              <a:gd name="connsiteX6" fmla="*/ 1525737 w 1528880"/>
              <a:gd name="connsiteY6" fmla="*/ 757445 h 2269557"/>
              <a:gd name="connsiteX7" fmla="*/ 1373337 w 1528880"/>
              <a:gd name="connsiteY7" fmla="*/ 46245 h 2269557"/>
              <a:gd name="connsiteX8" fmla="*/ 966937 w 1528880"/>
              <a:gd name="connsiteY8" fmla="*/ 84345 h 2269557"/>
              <a:gd name="connsiteX9" fmla="*/ 8087 w 1528880"/>
              <a:gd name="connsiteY9" fmla="*/ 204995 h 2269557"/>
              <a:gd name="connsiteX0" fmla="*/ 8087 w 1528880"/>
              <a:gd name="connsiteY0" fmla="*/ 204995 h 2269557"/>
              <a:gd name="connsiteX1" fmla="*/ 554187 w 1528880"/>
              <a:gd name="connsiteY1" fmla="*/ 2148095 h 2269557"/>
              <a:gd name="connsiteX2" fmla="*/ 1379687 w 1528880"/>
              <a:gd name="connsiteY2" fmla="*/ 2014745 h 2269557"/>
              <a:gd name="connsiteX3" fmla="*/ 1182837 w 1528880"/>
              <a:gd name="connsiteY3" fmla="*/ 1601995 h 2269557"/>
              <a:gd name="connsiteX4" fmla="*/ 846287 w 1528880"/>
              <a:gd name="connsiteY4" fmla="*/ 1119395 h 2269557"/>
              <a:gd name="connsiteX5" fmla="*/ 1252687 w 1528880"/>
              <a:gd name="connsiteY5" fmla="*/ 801895 h 2269557"/>
              <a:gd name="connsiteX6" fmla="*/ 1525737 w 1528880"/>
              <a:gd name="connsiteY6" fmla="*/ 757445 h 2269557"/>
              <a:gd name="connsiteX7" fmla="*/ 1373337 w 1528880"/>
              <a:gd name="connsiteY7" fmla="*/ 46245 h 2269557"/>
              <a:gd name="connsiteX8" fmla="*/ 966937 w 1528880"/>
              <a:gd name="connsiteY8" fmla="*/ 84345 h 2269557"/>
              <a:gd name="connsiteX9" fmla="*/ 8087 w 1528880"/>
              <a:gd name="connsiteY9" fmla="*/ 204995 h 2269557"/>
              <a:gd name="connsiteX0" fmla="*/ 8087 w 1528880"/>
              <a:gd name="connsiteY0" fmla="*/ 204995 h 2148095"/>
              <a:gd name="connsiteX1" fmla="*/ 554187 w 1528880"/>
              <a:gd name="connsiteY1" fmla="*/ 2148095 h 2148095"/>
              <a:gd name="connsiteX2" fmla="*/ 1379687 w 1528880"/>
              <a:gd name="connsiteY2" fmla="*/ 2014745 h 2148095"/>
              <a:gd name="connsiteX3" fmla="*/ 1182837 w 1528880"/>
              <a:gd name="connsiteY3" fmla="*/ 1601995 h 2148095"/>
              <a:gd name="connsiteX4" fmla="*/ 846287 w 1528880"/>
              <a:gd name="connsiteY4" fmla="*/ 1119395 h 2148095"/>
              <a:gd name="connsiteX5" fmla="*/ 1252687 w 1528880"/>
              <a:gd name="connsiteY5" fmla="*/ 801895 h 2148095"/>
              <a:gd name="connsiteX6" fmla="*/ 1525737 w 1528880"/>
              <a:gd name="connsiteY6" fmla="*/ 757445 h 2148095"/>
              <a:gd name="connsiteX7" fmla="*/ 1373337 w 1528880"/>
              <a:gd name="connsiteY7" fmla="*/ 46245 h 2148095"/>
              <a:gd name="connsiteX8" fmla="*/ 966937 w 1528880"/>
              <a:gd name="connsiteY8" fmla="*/ 84345 h 2148095"/>
              <a:gd name="connsiteX9" fmla="*/ 8087 w 1528880"/>
              <a:gd name="connsiteY9" fmla="*/ 204995 h 2148095"/>
              <a:gd name="connsiteX0" fmla="*/ 8087 w 1528880"/>
              <a:gd name="connsiteY0" fmla="*/ 158750 h 2101850"/>
              <a:gd name="connsiteX1" fmla="*/ 554187 w 1528880"/>
              <a:gd name="connsiteY1" fmla="*/ 2101850 h 2101850"/>
              <a:gd name="connsiteX2" fmla="*/ 1379687 w 1528880"/>
              <a:gd name="connsiteY2" fmla="*/ 1968500 h 2101850"/>
              <a:gd name="connsiteX3" fmla="*/ 1182837 w 1528880"/>
              <a:gd name="connsiteY3" fmla="*/ 1555750 h 2101850"/>
              <a:gd name="connsiteX4" fmla="*/ 846287 w 1528880"/>
              <a:gd name="connsiteY4" fmla="*/ 1073150 h 2101850"/>
              <a:gd name="connsiteX5" fmla="*/ 1252687 w 1528880"/>
              <a:gd name="connsiteY5" fmla="*/ 755650 h 2101850"/>
              <a:gd name="connsiteX6" fmla="*/ 1525737 w 1528880"/>
              <a:gd name="connsiteY6" fmla="*/ 711200 h 2101850"/>
              <a:gd name="connsiteX7" fmla="*/ 1373337 w 1528880"/>
              <a:gd name="connsiteY7" fmla="*/ 0 h 2101850"/>
              <a:gd name="connsiteX8" fmla="*/ 966937 w 1528880"/>
              <a:gd name="connsiteY8" fmla="*/ 38100 h 2101850"/>
              <a:gd name="connsiteX9" fmla="*/ 8087 w 1528880"/>
              <a:gd name="connsiteY9" fmla="*/ 158750 h 2101850"/>
              <a:gd name="connsiteX0" fmla="*/ 8087 w 1525737"/>
              <a:gd name="connsiteY0" fmla="*/ 158750 h 2101850"/>
              <a:gd name="connsiteX1" fmla="*/ 554187 w 1525737"/>
              <a:gd name="connsiteY1" fmla="*/ 2101850 h 2101850"/>
              <a:gd name="connsiteX2" fmla="*/ 1379687 w 1525737"/>
              <a:gd name="connsiteY2" fmla="*/ 1968500 h 2101850"/>
              <a:gd name="connsiteX3" fmla="*/ 1182837 w 1525737"/>
              <a:gd name="connsiteY3" fmla="*/ 1555750 h 2101850"/>
              <a:gd name="connsiteX4" fmla="*/ 846287 w 1525737"/>
              <a:gd name="connsiteY4" fmla="*/ 1073150 h 2101850"/>
              <a:gd name="connsiteX5" fmla="*/ 1252687 w 1525737"/>
              <a:gd name="connsiteY5" fmla="*/ 755650 h 2101850"/>
              <a:gd name="connsiteX6" fmla="*/ 1525737 w 1525737"/>
              <a:gd name="connsiteY6" fmla="*/ 711200 h 2101850"/>
              <a:gd name="connsiteX7" fmla="*/ 1373337 w 1525737"/>
              <a:gd name="connsiteY7" fmla="*/ 0 h 2101850"/>
              <a:gd name="connsiteX8" fmla="*/ 966937 w 1525737"/>
              <a:gd name="connsiteY8" fmla="*/ 38100 h 2101850"/>
              <a:gd name="connsiteX9" fmla="*/ 8087 w 1525737"/>
              <a:gd name="connsiteY9" fmla="*/ 158750 h 2101850"/>
              <a:gd name="connsiteX0" fmla="*/ 0 w 1517650"/>
              <a:gd name="connsiteY0" fmla="*/ 158750 h 2101850"/>
              <a:gd name="connsiteX1" fmla="*/ 546100 w 1517650"/>
              <a:gd name="connsiteY1" fmla="*/ 2101850 h 2101850"/>
              <a:gd name="connsiteX2" fmla="*/ 1371600 w 1517650"/>
              <a:gd name="connsiteY2" fmla="*/ 1968500 h 2101850"/>
              <a:gd name="connsiteX3" fmla="*/ 1174750 w 1517650"/>
              <a:gd name="connsiteY3" fmla="*/ 1555750 h 2101850"/>
              <a:gd name="connsiteX4" fmla="*/ 838200 w 1517650"/>
              <a:gd name="connsiteY4" fmla="*/ 1073150 h 2101850"/>
              <a:gd name="connsiteX5" fmla="*/ 1244600 w 1517650"/>
              <a:gd name="connsiteY5" fmla="*/ 755650 h 2101850"/>
              <a:gd name="connsiteX6" fmla="*/ 1517650 w 1517650"/>
              <a:gd name="connsiteY6" fmla="*/ 711200 h 2101850"/>
              <a:gd name="connsiteX7" fmla="*/ 1365250 w 1517650"/>
              <a:gd name="connsiteY7" fmla="*/ 0 h 2101850"/>
              <a:gd name="connsiteX8" fmla="*/ 958850 w 1517650"/>
              <a:gd name="connsiteY8" fmla="*/ 38100 h 2101850"/>
              <a:gd name="connsiteX9" fmla="*/ 0 w 1517650"/>
              <a:gd name="connsiteY9" fmla="*/ 158750 h 210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650" h="2101850">
                <a:moveTo>
                  <a:pt x="0" y="158750"/>
                </a:moveTo>
                <a:lnTo>
                  <a:pt x="546100" y="2101850"/>
                </a:lnTo>
                <a:lnTo>
                  <a:pt x="1371600" y="1968500"/>
                </a:lnTo>
                <a:cubicBezTo>
                  <a:pt x="1476375" y="1877483"/>
                  <a:pt x="1263650" y="1704975"/>
                  <a:pt x="1174750" y="1555750"/>
                </a:cubicBezTo>
                <a:cubicBezTo>
                  <a:pt x="1085850" y="1406525"/>
                  <a:pt x="826558" y="1206500"/>
                  <a:pt x="838200" y="1073150"/>
                </a:cubicBezTo>
                <a:cubicBezTo>
                  <a:pt x="849842" y="939800"/>
                  <a:pt x="1131358" y="815975"/>
                  <a:pt x="1244600" y="755650"/>
                </a:cubicBezTo>
                <a:cubicBezTo>
                  <a:pt x="1357842" y="695325"/>
                  <a:pt x="1497542" y="837142"/>
                  <a:pt x="1517650" y="711200"/>
                </a:cubicBezTo>
                <a:lnTo>
                  <a:pt x="1365250" y="0"/>
                </a:lnTo>
                <a:lnTo>
                  <a:pt x="958850" y="38100"/>
                </a:lnTo>
                <a:lnTo>
                  <a:pt x="0" y="158750"/>
                </a:lnTo>
                <a:close/>
              </a:path>
            </a:pathLst>
          </a:custGeom>
          <a:pattFill prst="solidDmnd">
            <a:fgClr>
              <a:schemeClr val="accent6">
                <a:lumMod val="50000"/>
              </a:schemeClr>
            </a:fgClr>
            <a:bgClr>
              <a:schemeClr val="accent6">
                <a:lumMod val="20000"/>
                <a:lumOff val="8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C7080F9B-68B2-4428-98AB-1BF44CF0FB94}"/>
              </a:ext>
            </a:extLst>
          </p:cNvPr>
          <p:cNvSpPr/>
          <p:nvPr/>
        </p:nvSpPr>
        <p:spPr>
          <a:xfrm>
            <a:off x="9028167" y="11847246"/>
            <a:ext cx="411979" cy="1610772"/>
          </a:xfrm>
          <a:custGeom>
            <a:avLst/>
            <a:gdLst>
              <a:gd name="connsiteX0" fmla="*/ 0 w 774700"/>
              <a:gd name="connsiteY0" fmla="*/ 0 h 3028950"/>
              <a:gd name="connsiteX1" fmla="*/ 774700 w 774700"/>
              <a:gd name="connsiteY1" fmla="*/ 3028950 h 3028950"/>
            </a:gdLst>
            <a:ahLst/>
            <a:cxnLst>
              <a:cxn ang="0">
                <a:pos x="connsiteX0" y="connsiteY0"/>
              </a:cxn>
              <a:cxn ang="0">
                <a:pos x="connsiteX1" y="connsiteY1"/>
              </a:cxn>
            </a:cxnLst>
            <a:rect l="l" t="t" r="r" b="b"/>
            <a:pathLst>
              <a:path w="774700" h="3028950">
                <a:moveTo>
                  <a:pt x="0" y="0"/>
                </a:moveTo>
                <a:lnTo>
                  <a:pt x="774700" y="30289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530206F4-3148-447F-9B6B-44A092C8B143}"/>
              </a:ext>
            </a:extLst>
          </p:cNvPr>
          <p:cNvSpPr/>
          <p:nvPr/>
        </p:nvSpPr>
        <p:spPr>
          <a:xfrm>
            <a:off x="7235591" y="14774230"/>
            <a:ext cx="1100507" cy="1378542"/>
          </a:xfrm>
          <a:custGeom>
            <a:avLst/>
            <a:gdLst>
              <a:gd name="connsiteX0" fmla="*/ 0 w 2213810"/>
              <a:gd name="connsiteY0" fmla="*/ 192505 h 2430379"/>
              <a:gd name="connsiteX1" fmla="*/ 1155031 w 2213810"/>
              <a:gd name="connsiteY1" fmla="*/ 240631 h 2430379"/>
              <a:gd name="connsiteX2" fmla="*/ 2213810 w 2213810"/>
              <a:gd name="connsiteY2" fmla="*/ 0 h 2430379"/>
              <a:gd name="connsiteX3" fmla="*/ 1997242 w 2213810"/>
              <a:gd name="connsiteY3" fmla="*/ 2430379 h 2430379"/>
              <a:gd name="connsiteX4" fmla="*/ 24063 w 2213810"/>
              <a:gd name="connsiteY4" fmla="*/ 2286000 h 2430379"/>
              <a:gd name="connsiteX5" fmla="*/ 0 w 2213810"/>
              <a:gd name="connsiteY5" fmla="*/ 192505 h 2430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3810" h="2430379">
                <a:moveTo>
                  <a:pt x="0" y="192505"/>
                </a:moveTo>
                <a:lnTo>
                  <a:pt x="1155031" y="240631"/>
                </a:lnTo>
                <a:lnTo>
                  <a:pt x="2213810" y="0"/>
                </a:lnTo>
                <a:lnTo>
                  <a:pt x="1997242" y="2430379"/>
                </a:lnTo>
                <a:lnTo>
                  <a:pt x="24063" y="2286000"/>
                </a:lnTo>
                <a:lnTo>
                  <a:pt x="0" y="192505"/>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5776CF74-9EA9-43E7-A3A1-C6CCC9294C7B}"/>
              </a:ext>
            </a:extLst>
          </p:cNvPr>
          <p:cNvSpPr/>
          <p:nvPr/>
        </p:nvSpPr>
        <p:spPr>
          <a:xfrm>
            <a:off x="8558845" y="14520005"/>
            <a:ext cx="3159663" cy="2737585"/>
          </a:xfrm>
          <a:custGeom>
            <a:avLst/>
            <a:gdLst>
              <a:gd name="connsiteX0" fmla="*/ 72190 w 6184232"/>
              <a:gd name="connsiteY0" fmla="*/ 409074 h 5221705"/>
              <a:gd name="connsiteX1" fmla="*/ 0 w 6184232"/>
              <a:gd name="connsiteY1" fmla="*/ 4812632 h 5221705"/>
              <a:gd name="connsiteX2" fmla="*/ 2189747 w 6184232"/>
              <a:gd name="connsiteY2" fmla="*/ 5029200 h 5221705"/>
              <a:gd name="connsiteX3" fmla="*/ 2237874 w 6184232"/>
              <a:gd name="connsiteY3" fmla="*/ 1684421 h 5221705"/>
              <a:gd name="connsiteX4" fmla="*/ 4523874 w 6184232"/>
              <a:gd name="connsiteY4" fmla="*/ 1564105 h 5221705"/>
              <a:gd name="connsiteX5" fmla="*/ 4692316 w 6184232"/>
              <a:gd name="connsiteY5" fmla="*/ 5197642 h 5221705"/>
              <a:gd name="connsiteX6" fmla="*/ 5943600 w 6184232"/>
              <a:gd name="connsiteY6" fmla="*/ 5221705 h 5221705"/>
              <a:gd name="connsiteX7" fmla="*/ 6184232 w 6184232"/>
              <a:gd name="connsiteY7" fmla="*/ 3633537 h 5221705"/>
              <a:gd name="connsiteX8" fmla="*/ 6063916 w 6184232"/>
              <a:gd name="connsiteY8" fmla="*/ 1155032 h 5221705"/>
              <a:gd name="connsiteX9" fmla="*/ 5943600 w 6184232"/>
              <a:gd name="connsiteY9" fmla="*/ 0 h 5221705"/>
              <a:gd name="connsiteX10" fmla="*/ 4307305 w 6184232"/>
              <a:gd name="connsiteY10" fmla="*/ 312821 h 5221705"/>
              <a:gd name="connsiteX11" fmla="*/ 3296653 w 6184232"/>
              <a:gd name="connsiteY11" fmla="*/ 360947 h 5221705"/>
              <a:gd name="connsiteX12" fmla="*/ 2213811 w 6184232"/>
              <a:gd name="connsiteY12" fmla="*/ 312821 h 5221705"/>
              <a:gd name="connsiteX13" fmla="*/ 72190 w 6184232"/>
              <a:gd name="connsiteY13" fmla="*/ 409074 h 52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4232" h="5221705">
                <a:moveTo>
                  <a:pt x="72190" y="409074"/>
                </a:moveTo>
                <a:lnTo>
                  <a:pt x="0" y="4812632"/>
                </a:lnTo>
                <a:lnTo>
                  <a:pt x="2189747" y="5029200"/>
                </a:lnTo>
                <a:lnTo>
                  <a:pt x="2237874" y="1684421"/>
                </a:lnTo>
                <a:lnTo>
                  <a:pt x="4523874" y="1564105"/>
                </a:lnTo>
                <a:lnTo>
                  <a:pt x="4692316" y="5197642"/>
                </a:lnTo>
                <a:lnTo>
                  <a:pt x="5943600" y="5221705"/>
                </a:lnTo>
                <a:lnTo>
                  <a:pt x="6184232" y="3633537"/>
                </a:lnTo>
                <a:lnTo>
                  <a:pt x="6063916" y="1155032"/>
                </a:lnTo>
                <a:lnTo>
                  <a:pt x="5943600" y="0"/>
                </a:lnTo>
                <a:lnTo>
                  <a:pt x="4307305" y="312821"/>
                </a:lnTo>
                <a:lnTo>
                  <a:pt x="3296653" y="360947"/>
                </a:lnTo>
                <a:lnTo>
                  <a:pt x="2213811" y="312821"/>
                </a:lnTo>
                <a:lnTo>
                  <a:pt x="72190" y="409074"/>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30FC18C1-B7C4-47CC-92C8-AFD24F69A021}"/>
              </a:ext>
            </a:extLst>
          </p:cNvPr>
          <p:cNvSpPr/>
          <p:nvPr/>
        </p:nvSpPr>
        <p:spPr>
          <a:xfrm>
            <a:off x="3990793" y="15930306"/>
            <a:ext cx="3224410" cy="1992709"/>
          </a:xfrm>
          <a:custGeom>
            <a:avLst/>
            <a:gdLst>
              <a:gd name="connsiteX0" fmla="*/ 5991726 w 5991726"/>
              <a:gd name="connsiteY0" fmla="*/ 577516 h 3970421"/>
              <a:gd name="connsiteX1" fmla="*/ 2767263 w 5991726"/>
              <a:gd name="connsiteY1" fmla="*/ 721895 h 3970421"/>
              <a:gd name="connsiteX2" fmla="*/ 0 w 5991726"/>
              <a:gd name="connsiteY2" fmla="*/ 0 h 3970421"/>
              <a:gd name="connsiteX3" fmla="*/ 1949116 w 5991726"/>
              <a:gd name="connsiteY3" fmla="*/ 2093495 h 3970421"/>
              <a:gd name="connsiteX4" fmla="*/ 2286000 w 5991726"/>
              <a:gd name="connsiteY4" fmla="*/ 2598821 h 3970421"/>
              <a:gd name="connsiteX5" fmla="*/ 2286000 w 5991726"/>
              <a:gd name="connsiteY5" fmla="*/ 3705726 h 3970421"/>
              <a:gd name="connsiteX6" fmla="*/ 2719137 w 5991726"/>
              <a:gd name="connsiteY6" fmla="*/ 3970421 h 3970421"/>
              <a:gd name="connsiteX7" fmla="*/ 3007895 w 5991726"/>
              <a:gd name="connsiteY7" fmla="*/ 3898231 h 3970421"/>
              <a:gd name="connsiteX8" fmla="*/ 2839453 w 5991726"/>
              <a:gd name="connsiteY8" fmla="*/ 770021 h 3970421"/>
              <a:gd name="connsiteX0" fmla="*/ 6150752 w 6150752"/>
              <a:gd name="connsiteY0" fmla="*/ 505954 h 3898859"/>
              <a:gd name="connsiteX1" fmla="*/ 2926289 w 6150752"/>
              <a:gd name="connsiteY1" fmla="*/ 650333 h 3898859"/>
              <a:gd name="connsiteX2" fmla="*/ 0 w 6150752"/>
              <a:gd name="connsiteY2" fmla="*/ 0 h 3898859"/>
              <a:gd name="connsiteX3" fmla="*/ 2108142 w 6150752"/>
              <a:gd name="connsiteY3" fmla="*/ 2021933 h 3898859"/>
              <a:gd name="connsiteX4" fmla="*/ 2445026 w 6150752"/>
              <a:gd name="connsiteY4" fmla="*/ 2527259 h 3898859"/>
              <a:gd name="connsiteX5" fmla="*/ 2445026 w 6150752"/>
              <a:gd name="connsiteY5" fmla="*/ 3634164 h 3898859"/>
              <a:gd name="connsiteX6" fmla="*/ 2878163 w 6150752"/>
              <a:gd name="connsiteY6" fmla="*/ 3898859 h 3898859"/>
              <a:gd name="connsiteX7" fmla="*/ 3166921 w 6150752"/>
              <a:gd name="connsiteY7" fmla="*/ 3826669 h 3898859"/>
              <a:gd name="connsiteX8" fmla="*/ 2998479 w 6150752"/>
              <a:gd name="connsiteY8" fmla="*/ 698459 h 3898859"/>
              <a:gd name="connsiteX0" fmla="*/ 6095093 w 6095093"/>
              <a:gd name="connsiteY0" fmla="*/ 386685 h 3779590"/>
              <a:gd name="connsiteX1" fmla="*/ 2870630 w 6095093"/>
              <a:gd name="connsiteY1" fmla="*/ 531064 h 3779590"/>
              <a:gd name="connsiteX2" fmla="*/ 0 w 6095093"/>
              <a:gd name="connsiteY2" fmla="*/ 0 h 3779590"/>
              <a:gd name="connsiteX3" fmla="*/ 2052483 w 6095093"/>
              <a:gd name="connsiteY3" fmla="*/ 1902664 h 3779590"/>
              <a:gd name="connsiteX4" fmla="*/ 2389367 w 6095093"/>
              <a:gd name="connsiteY4" fmla="*/ 2407990 h 3779590"/>
              <a:gd name="connsiteX5" fmla="*/ 2389367 w 6095093"/>
              <a:gd name="connsiteY5" fmla="*/ 3514895 h 3779590"/>
              <a:gd name="connsiteX6" fmla="*/ 2822504 w 6095093"/>
              <a:gd name="connsiteY6" fmla="*/ 3779590 h 3779590"/>
              <a:gd name="connsiteX7" fmla="*/ 3111262 w 6095093"/>
              <a:gd name="connsiteY7" fmla="*/ 3707400 h 3779590"/>
              <a:gd name="connsiteX8" fmla="*/ 2942820 w 6095093"/>
              <a:gd name="connsiteY8" fmla="*/ 579190 h 3779590"/>
              <a:gd name="connsiteX0" fmla="*/ 6063288 w 6063288"/>
              <a:gd name="connsiteY0" fmla="*/ 426441 h 3819346"/>
              <a:gd name="connsiteX1" fmla="*/ 2838825 w 6063288"/>
              <a:gd name="connsiteY1" fmla="*/ 570820 h 3819346"/>
              <a:gd name="connsiteX2" fmla="*/ 0 w 6063288"/>
              <a:gd name="connsiteY2" fmla="*/ 0 h 3819346"/>
              <a:gd name="connsiteX3" fmla="*/ 2020678 w 6063288"/>
              <a:gd name="connsiteY3" fmla="*/ 1942420 h 3819346"/>
              <a:gd name="connsiteX4" fmla="*/ 2357562 w 6063288"/>
              <a:gd name="connsiteY4" fmla="*/ 2447746 h 3819346"/>
              <a:gd name="connsiteX5" fmla="*/ 2357562 w 6063288"/>
              <a:gd name="connsiteY5" fmla="*/ 3554651 h 3819346"/>
              <a:gd name="connsiteX6" fmla="*/ 2790699 w 6063288"/>
              <a:gd name="connsiteY6" fmla="*/ 3819346 h 3819346"/>
              <a:gd name="connsiteX7" fmla="*/ 3079457 w 6063288"/>
              <a:gd name="connsiteY7" fmla="*/ 3747156 h 3819346"/>
              <a:gd name="connsiteX8" fmla="*/ 2911015 w 6063288"/>
              <a:gd name="connsiteY8" fmla="*/ 618946 h 3819346"/>
              <a:gd name="connsiteX0" fmla="*/ 6063288 w 6063288"/>
              <a:gd name="connsiteY0" fmla="*/ 426441 h 3747156"/>
              <a:gd name="connsiteX1" fmla="*/ 2838825 w 6063288"/>
              <a:gd name="connsiteY1" fmla="*/ 570820 h 3747156"/>
              <a:gd name="connsiteX2" fmla="*/ 0 w 6063288"/>
              <a:gd name="connsiteY2" fmla="*/ 0 h 3747156"/>
              <a:gd name="connsiteX3" fmla="*/ 2020678 w 6063288"/>
              <a:gd name="connsiteY3" fmla="*/ 1942420 h 3747156"/>
              <a:gd name="connsiteX4" fmla="*/ 2357562 w 6063288"/>
              <a:gd name="connsiteY4" fmla="*/ 2447746 h 3747156"/>
              <a:gd name="connsiteX5" fmla="*/ 2357562 w 6063288"/>
              <a:gd name="connsiteY5" fmla="*/ 3554651 h 3747156"/>
              <a:gd name="connsiteX6" fmla="*/ 3079457 w 6063288"/>
              <a:gd name="connsiteY6" fmla="*/ 3747156 h 3747156"/>
              <a:gd name="connsiteX7" fmla="*/ 2911015 w 6063288"/>
              <a:gd name="connsiteY7" fmla="*/ 618946 h 3747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63288" h="3747156">
                <a:moveTo>
                  <a:pt x="6063288" y="426441"/>
                </a:moveTo>
                <a:lnTo>
                  <a:pt x="2838825" y="570820"/>
                </a:lnTo>
                <a:lnTo>
                  <a:pt x="0" y="0"/>
                </a:lnTo>
                <a:lnTo>
                  <a:pt x="2020678" y="1942420"/>
                </a:lnTo>
                <a:lnTo>
                  <a:pt x="2357562" y="2447746"/>
                </a:lnTo>
                <a:lnTo>
                  <a:pt x="2357562" y="3554651"/>
                </a:lnTo>
                <a:lnTo>
                  <a:pt x="3079457" y="3747156"/>
                </a:lnTo>
                <a:lnTo>
                  <a:pt x="2911015" y="61894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A14789B6-4841-4EC5-966D-C2ABDCA4F825}"/>
              </a:ext>
            </a:extLst>
          </p:cNvPr>
          <p:cNvSpPr/>
          <p:nvPr/>
        </p:nvSpPr>
        <p:spPr>
          <a:xfrm>
            <a:off x="7125626" y="16169880"/>
            <a:ext cx="102373" cy="1778728"/>
          </a:xfrm>
          <a:custGeom>
            <a:avLst/>
            <a:gdLst>
              <a:gd name="connsiteX0" fmla="*/ 0 w 192506"/>
              <a:gd name="connsiteY0" fmla="*/ 3344779 h 3344779"/>
              <a:gd name="connsiteX1" fmla="*/ 192506 w 192506"/>
              <a:gd name="connsiteY1" fmla="*/ 0 h 3344779"/>
            </a:gdLst>
            <a:ahLst/>
            <a:cxnLst>
              <a:cxn ang="0">
                <a:pos x="connsiteX0" y="connsiteY0"/>
              </a:cxn>
              <a:cxn ang="0">
                <a:pos x="connsiteX1" y="connsiteY1"/>
              </a:cxn>
            </a:cxnLst>
            <a:rect l="l" t="t" r="r" b="b"/>
            <a:pathLst>
              <a:path w="192506" h="3344779">
                <a:moveTo>
                  <a:pt x="0" y="3344779"/>
                </a:moveTo>
                <a:lnTo>
                  <a:pt x="19250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9FE68E50-B3F2-4DFF-A554-20BCD2326145}"/>
              </a:ext>
            </a:extLst>
          </p:cNvPr>
          <p:cNvSpPr/>
          <p:nvPr/>
        </p:nvSpPr>
        <p:spPr>
          <a:xfrm>
            <a:off x="4323170" y="8933644"/>
            <a:ext cx="3305952" cy="2360786"/>
          </a:xfrm>
          <a:custGeom>
            <a:avLst/>
            <a:gdLst>
              <a:gd name="connsiteX0" fmla="*/ 3176337 w 6216623"/>
              <a:gd name="connsiteY0" fmla="*/ 271024 h 4650623"/>
              <a:gd name="connsiteX1" fmla="*/ 3224463 w 6216623"/>
              <a:gd name="connsiteY1" fmla="*/ 295087 h 4650623"/>
              <a:gd name="connsiteX2" fmla="*/ 5366084 w 6216623"/>
              <a:gd name="connsiteY2" fmla="*/ 3278919 h 4650623"/>
              <a:gd name="connsiteX3" fmla="*/ 5847347 w 6216623"/>
              <a:gd name="connsiteY3" fmla="*/ 3928624 h 4650623"/>
              <a:gd name="connsiteX4" fmla="*/ 6208295 w 6216623"/>
              <a:gd name="connsiteY4" fmla="*/ 4650519 h 4650623"/>
              <a:gd name="connsiteX5" fmla="*/ 5486400 w 6216623"/>
              <a:gd name="connsiteY5" fmla="*/ 3976750 h 4650623"/>
              <a:gd name="connsiteX6" fmla="*/ 4427621 w 6216623"/>
              <a:gd name="connsiteY6" fmla="*/ 3302982 h 4650623"/>
              <a:gd name="connsiteX7" fmla="*/ 3344779 w 6216623"/>
              <a:gd name="connsiteY7" fmla="*/ 3086413 h 4650623"/>
              <a:gd name="connsiteX8" fmla="*/ 2598821 w 6216623"/>
              <a:gd name="connsiteY8" fmla="*/ 2942034 h 4650623"/>
              <a:gd name="connsiteX9" fmla="*/ 1251284 w 6216623"/>
              <a:gd name="connsiteY9" fmla="*/ 3302982 h 4650623"/>
              <a:gd name="connsiteX10" fmla="*/ 529389 w 6216623"/>
              <a:gd name="connsiteY10" fmla="*/ 3880498 h 4650623"/>
              <a:gd name="connsiteX11" fmla="*/ 0 w 6216623"/>
              <a:gd name="connsiteY11" fmla="*/ 4458013 h 4650623"/>
              <a:gd name="connsiteX0" fmla="*/ 3176337 w 6216623"/>
              <a:gd name="connsiteY0" fmla="*/ 1 h 4379600"/>
              <a:gd name="connsiteX1" fmla="*/ 5366084 w 6216623"/>
              <a:gd name="connsiteY1" fmla="*/ 3007896 h 4379600"/>
              <a:gd name="connsiteX2" fmla="*/ 5847347 w 6216623"/>
              <a:gd name="connsiteY2" fmla="*/ 3657601 h 4379600"/>
              <a:gd name="connsiteX3" fmla="*/ 6208295 w 6216623"/>
              <a:gd name="connsiteY3" fmla="*/ 4379496 h 4379600"/>
              <a:gd name="connsiteX4" fmla="*/ 5486400 w 6216623"/>
              <a:gd name="connsiteY4" fmla="*/ 3705727 h 4379600"/>
              <a:gd name="connsiteX5" fmla="*/ 4427621 w 6216623"/>
              <a:gd name="connsiteY5" fmla="*/ 3031959 h 4379600"/>
              <a:gd name="connsiteX6" fmla="*/ 3344779 w 6216623"/>
              <a:gd name="connsiteY6" fmla="*/ 2815390 h 4379600"/>
              <a:gd name="connsiteX7" fmla="*/ 2598821 w 6216623"/>
              <a:gd name="connsiteY7" fmla="*/ 2671011 h 4379600"/>
              <a:gd name="connsiteX8" fmla="*/ 1251284 w 6216623"/>
              <a:gd name="connsiteY8" fmla="*/ 3031959 h 4379600"/>
              <a:gd name="connsiteX9" fmla="*/ 529389 w 6216623"/>
              <a:gd name="connsiteY9" fmla="*/ 3609475 h 4379600"/>
              <a:gd name="connsiteX10" fmla="*/ 0 w 6216623"/>
              <a:gd name="connsiteY10" fmla="*/ 4186990 h 4379600"/>
              <a:gd name="connsiteX0" fmla="*/ 3224099 w 6216623"/>
              <a:gd name="connsiteY0" fmla="*/ 0 h 4439302"/>
              <a:gd name="connsiteX1" fmla="*/ 5366084 w 6216623"/>
              <a:gd name="connsiteY1" fmla="*/ 3067598 h 4439302"/>
              <a:gd name="connsiteX2" fmla="*/ 5847347 w 6216623"/>
              <a:gd name="connsiteY2" fmla="*/ 3717303 h 4439302"/>
              <a:gd name="connsiteX3" fmla="*/ 6208295 w 6216623"/>
              <a:gd name="connsiteY3" fmla="*/ 4439198 h 4439302"/>
              <a:gd name="connsiteX4" fmla="*/ 5486400 w 6216623"/>
              <a:gd name="connsiteY4" fmla="*/ 3765429 h 4439302"/>
              <a:gd name="connsiteX5" fmla="*/ 4427621 w 6216623"/>
              <a:gd name="connsiteY5" fmla="*/ 3091661 h 4439302"/>
              <a:gd name="connsiteX6" fmla="*/ 3344779 w 6216623"/>
              <a:gd name="connsiteY6" fmla="*/ 2875092 h 4439302"/>
              <a:gd name="connsiteX7" fmla="*/ 2598821 w 6216623"/>
              <a:gd name="connsiteY7" fmla="*/ 2730713 h 4439302"/>
              <a:gd name="connsiteX8" fmla="*/ 1251284 w 6216623"/>
              <a:gd name="connsiteY8" fmla="*/ 3091661 h 4439302"/>
              <a:gd name="connsiteX9" fmla="*/ 529389 w 6216623"/>
              <a:gd name="connsiteY9" fmla="*/ 3669177 h 4439302"/>
              <a:gd name="connsiteX10" fmla="*/ 0 w 6216623"/>
              <a:gd name="connsiteY10" fmla="*/ 4246692 h 443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16623" h="4439302">
                <a:moveTo>
                  <a:pt x="3224099" y="0"/>
                </a:moveTo>
                <a:lnTo>
                  <a:pt x="5366084" y="3067598"/>
                </a:lnTo>
                <a:cubicBezTo>
                  <a:pt x="5803292" y="3687149"/>
                  <a:pt x="5706979" y="3488703"/>
                  <a:pt x="5847347" y="3717303"/>
                </a:cubicBezTo>
                <a:cubicBezTo>
                  <a:pt x="5987715" y="3945903"/>
                  <a:pt x="6268453" y="4431177"/>
                  <a:pt x="6208295" y="4439198"/>
                </a:cubicBezTo>
                <a:cubicBezTo>
                  <a:pt x="6148137" y="4447219"/>
                  <a:pt x="5783179" y="3990018"/>
                  <a:pt x="5486400" y="3765429"/>
                </a:cubicBezTo>
                <a:cubicBezTo>
                  <a:pt x="5189621" y="3540840"/>
                  <a:pt x="4784558" y="3240050"/>
                  <a:pt x="4427621" y="3091661"/>
                </a:cubicBezTo>
                <a:cubicBezTo>
                  <a:pt x="4070684" y="2943272"/>
                  <a:pt x="3344779" y="2875092"/>
                  <a:pt x="3344779" y="2875092"/>
                </a:cubicBezTo>
                <a:cubicBezTo>
                  <a:pt x="3039979" y="2814934"/>
                  <a:pt x="2947737" y="2694618"/>
                  <a:pt x="2598821" y="2730713"/>
                </a:cubicBezTo>
                <a:cubicBezTo>
                  <a:pt x="2249905" y="2766808"/>
                  <a:pt x="1596189" y="2935250"/>
                  <a:pt x="1251284" y="3091661"/>
                </a:cubicBezTo>
                <a:cubicBezTo>
                  <a:pt x="906379" y="3248072"/>
                  <a:pt x="737936" y="3476672"/>
                  <a:pt x="529389" y="3669177"/>
                </a:cubicBezTo>
                <a:cubicBezTo>
                  <a:pt x="320842" y="3861682"/>
                  <a:pt x="160421" y="4054187"/>
                  <a:pt x="0" y="4246692"/>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04CAFBC3-244A-4374-AF10-A4BAE25DD208}"/>
              </a:ext>
            </a:extLst>
          </p:cNvPr>
          <p:cNvSpPr/>
          <p:nvPr/>
        </p:nvSpPr>
        <p:spPr>
          <a:xfrm>
            <a:off x="5705203" y="10378861"/>
            <a:ext cx="486271" cy="2704905"/>
          </a:xfrm>
          <a:custGeom>
            <a:avLst/>
            <a:gdLst>
              <a:gd name="connsiteX0" fmla="*/ 0 w 914400"/>
              <a:gd name="connsiteY0" fmla="*/ 0 h 5053263"/>
              <a:gd name="connsiteX1" fmla="*/ 745958 w 914400"/>
              <a:gd name="connsiteY1" fmla="*/ 2671011 h 5053263"/>
              <a:gd name="connsiteX2" fmla="*/ 914400 w 914400"/>
              <a:gd name="connsiteY2" fmla="*/ 5053263 h 5053263"/>
              <a:gd name="connsiteX0" fmla="*/ 0 w 914400"/>
              <a:gd name="connsiteY0" fmla="*/ 0 h 5162594"/>
              <a:gd name="connsiteX1" fmla="*/ 745958 w 914400"/>
              <a:gd name="connsiteY1" fmla="*/ 2780342 h 5162594"/>
              <a:gd name="connsiteX2" fmla="*/ 914400 w 914400"/>
              <a:gd name="connsiteY2" fmla="*/ 5162594 h 5162594"/>
              <a:gd name="connsiteX0" fmla="*/ 0 w 914400"/>
              <a:gd name="connsiteY0" fmla="*/ 0 h 5086394"/>
              <a:gd name="connsiteX1" fmla="*/ 745958 w 914400"/>
              <a:gd name="connsiteY1" fmla="*/ 2780342 h 5086394"/>
              <a:gd name="connsiteX2" fmla="*/ 914400 w 914400"/>
              <a:gd name="connsiteY2" fmla="*/ 5086394 h 5086394"/>
            </a:gdLst>
            <a:ahLst/>
            <a:cxnLst>
              <a:cxn ang="0">
                <a:pos x="connsiteX0" y="connsiteY0"/>
              </a:cxn>
              <a:cxn ang="0">
                <a:pos x="connsiteX1" y="connsiteY1"/>
              </a:cxn>
              <a:cxn ang="0">
                <a:pos x="connsiteX2" y="connsiteY2"/>
              </a:cxn>
            </a:cxnLst>
            <a:rect l="l" t="t" r="r" b="b"/>
            <a:pathLst>
              <a:path w="914400" h="5086394">
                <a:moveTo>
                  <a:pt x="0" y="0"/>
                </a:moveTo>
                <a:lnTo>
                  <a:pt x="745958" y="2780342"/>
                </a:lnTo>
                <a:lnTo>
                  <a:pt x="914400" y="508639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90381EBB-A2AD-461C-ABAC-A97BF0B412AE}"/>
              </a:ext>
            </a:extLst>
          </p:cNvPr>
          <p:cNvSpPr/>
          <p:nvPr/>
        </p:nvSpPr>
        <p:spPr>
          <a:xfrm>
            <a:off x="4886221" y="11883019"/>
            <a:ext cx="1215677" cy="2153200"/>
          </a:xfrm>
          <a:custGeom>
            <a:avLst/>
            <a:gdLst>
              <a:gd name="connsiteX0" fmla="*/ 360947 w 2286000"/>
              <a:gd name="connsiteY0" fmla="*/ 3946358 h 3946358"/>
              <a:gd name="connsiteX1" fmla="*/ 0 w 2286000"/>
              <a:gd name="connsiteY1" fmla="*/ 866274 h 3946358"/>
              <a:gd name="connsiteX2" fmla="*/ 2286000 w 2286000"/>
              <a:gd name="connsiteY2" fmla="*/ 0 h 3946358"/>
              <a:gd name="connsiteX0" fmla="*/ 490301 w 2286000"/>
              <a:gd name="connsiteY0" fmla="*/ 4048949 h 4048949"/>
              <a:gd name="connsiteX1" fmla="*/ 0 w 2286000"/>
              <a:gd name="connsiteY1" fmla="*/ 866274 h 4048949"/>
              <a:gd name="connsiteX2" fmla="*/ 2286000 w 2286000"/>
              <a:gd name="connsiteY2" fmla="*/ 0 h 4048949"/>
              <a:gd name="connsiteX0" fmla="*/ 485841 w 2286000"/>
              <a:gd name="connsiteY0" fmla="*/ 4048949 h 4048949"/>
              <a:gd name="connsiteX1" fmla="*/ 0 w 2286000"/>
              <a:gd name="connsiteY1" fmla="*/ 866274 h 4048949"/>
              <a:gd name="connsiteX2" fmla="*/ 2286000 w 2286000"/>
              <a:gd name="connsiteY2" fmla="*/ 0 h 4048949"/>
            </a:gdLst>
            <a:ahLst/>
            <a:cxnLst>
              <a:cxn ang="0">
                <a:pos x="connsiteX0" y="connsiteY0"/>
              </a:cxn>
              <a:cxn ang="0">
                <a:pos x="connsiteX1" y="connsiteY1"/>
              </a:cxn>
              <a:cxn ang="0">
                <a:pos x="connsiteX2" y="connsiteY2"/>
              </a:cxn>
            </a:cxnLst>
            <a:rect l="l" t="t" r="r" b="b"/>
            <a:pathLst>
              <a:path w="2286000" h="4048949">
                <a:moveTo>
                  <a:pt x="485841" y="4048949"/>
                </a:moveTo>
                <a:lnTo>
                  <a:pt x="0" y="866274"/>
                </a:lnTo>
                <a:lnTo>
                  <a:pt x="228600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466C0B09-1187-4D5F-A5E8-1709DC4A2282}"/>
              </a:ext>
            </a:extLst>
          </p:cNvPr>
          <p:cNvSpPr/>
          <p:nvPr/>
        </p:nvSpPr>
        <p:spPr>
          <a:xfrm>
            <a:off x="7087236" y="11691070"/>
            <a:ext cx="751876" cy="1458813"/>
          </a:xfrm>
          <a:custGeom>
            <a:avLst/>
            <a:gdLst>
              <a:gd name="connsiteX0" fmla="*/ 1395663 w 1413852"/>
              <a:gd name="connsiteY0" fmla="*/ 0 h 2743200"/>
              <a:gd name="connsiteX1" fmla="*/ 1299410 w 1413852"/>
              <a:gd name="connsiteY1" fmla="*/ 1275347 h 2743200"/>
              <a:gd name="connsiteX2" fmla="*/ 529389 w 1413852"/>
              <a:gd name="connsiteY2" fmla="*/ 2310063 h 2743200"/>
              <a:gd name="connsiteX3" fmla="*/ 0 w 1413852"/>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413852" h="2743200">
                <a:moveTo>
                  <a:pt x="1395663" y="0"/>
                </a:moveTo>
                <a:cubicBezTo>
                  <a:pt x="1419726" y="445168"/>
                  <a:pt x="1443789" y="890337"/>
                  <a:pt x="1299410" y="1275347"/>
                </a:cubicBezTo>
                <a:cubicBezTo>
                  <a:pt x="1155031" y="1660358"/>
                  <a:pt x="745957" y="2065421"/>
                  <a:pt x="529389" y="2310063"/>
                </a:cubicBezTo>
                <a:cubicBezTo>
                  <a:pt x="312821" y="2554705"/>
                  <a:pt x="80210" y="2743200"/>
                  <a:pt x="0" y="2743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8DE849D3-6C96-40DD-8B2F-EA24A0C0B20E}"/>
              </a:ext>
            </a:extLst>
          </p:cNvPr>
          <p:cNvSpPr/>
          <p:nvPr/>
        </p:nvSpPr>
        <p:spPr>
          <a:xfrm>
            <a:off x="2352043" y="8636533"/>
            <a:ext cx="2152268" cy="6218787"/>
          </a:xfrm>
          <a:custGeom>
            <a:avLst/>
            <a:gdLst>
              <a:gd name="connsiteX0" fmla="*/ 2286847 w 4115647"/>
              <a:gd name="connsiteY0" fmla="*/ 8446168 h 11821574"/>
              <a:gd name="connsiteX1" fmla="*/ 1444637 w 4115647"/>
              <a:gd name="connsiteY1" fmla="*/ 9312442 h 11821574"/>
              <a:gd name="connsiteX2" fmla="*/ 770869 w 4115647"/>
              <a:gd name="connsiteY2" fmla="*/ 10828421 h 11821574"/>
              <a:gd name="connsiteX3" fmla="*/ 385858 w 4115647"/>
              <a:gd name="connsiteY3" fmla="*/ 11790947 h 11821574"/>
              <a:gd name="connsiteX4" fmla="*/ 337732 w 4115647"/>
              <a:gd name="connsiteY4" fmla="*/ 11478126 h 11821574"/>
              <a:gd name="connsiteX5" fmla="*/ 193353 w 4115647"/>
              <a:gd name="connsiteY5" fmla="*/ 10443411 h 11821574"/>
              <a:gd name="connsiteX6" fmla="*/ 97100 w 4115647"/>
              <a:gd name="connsiteY6" fmla="*/ 9023684 h 11821574"/>
              <a:gd name="connsiteX7" fmla="*/ 24911 w 4115647"/>
              <a:gd name="connsiteY7" fmla="*/ 8181474 h 11821574"/>
              <a:gd name="connsiteX8" fmla="*/ 554300 w 4115647"/>
              <a:gd name="connsiteY8" fmla="*/ 6882063 h 11821574"/>
              <a:gd name="connsiteX9" fmla="*/ 1131816 w 4115647"/>
              <a:gd name="connsiteY9" fmla="*/ 5366084 h 11821574"/>
              <a:gd name="connsiteX10" fmla="*/ 1685269 w 4115647"/>
              <a:gd name="connsiteY10" fmla="*/ 4066674 h 11821574"/>
              <a:gd name="connsiteX11" fmla="*/ 2046216 w 4115647"/>
              <a:gd name="connsiteY11" fmla="*/ 3320716 h 11821574"/>
              <a:gd name="connsiteX12" fmla="*/ 2310911 w 4115647"/>
              <a:gd name="connsiteY12" fmla="*/ 2286000 h 11821574"/>
              <a:gd name="connsiteX13" fmla="*/ 2431226 w 4115647"/>
              <a:gd name="connsiteY13" fmla="*/ 1467853 h 11821574"/>
              <a:gd name="connsiteX14" fmla="*/ 3465942 w 4115647"/>
              <a:gd name="connsiteY14" fmla="*/ 529390 h 11821574"/>
              <a:gd name="connsiteX15" fmla="*/ 3658447 w 4115647"/>
              <a:gd name="connsiteY15" fmla="*/ 336884 h 11821574"/>
              <a:gd name="connsiteX16" fmla="*/ 4115647 w 4115647"/>
              <a:gd name="connsiteY16" fmla="*/ 0 h 11821574"/>
              <a:gd name="connsiteX0" fmla="*/ 2081107 w 4115647"/>
              <a:gd name="connsiteY0" fmla="*/ 8606188 h 11821574"/>
              <a:gd name="connsiteX1" fmla="*/ 1444637 w 4115647"/>
              <a:gd name="connsiteY1" fmla="*/ 9312442 h 11821574"/>
              <a:gd name="connsiteX2" fmla="*/ 770869 w 4115647"/>
              <a:gd name="connsiteY2" fmla="*/ 10828421 h 11821574"/>
              <a:gd name="connsiteX3" fmla="*/ 385858 w 4115647"/>
              <a:gd name="connsiteY3" fmla="*/ 11790947 h 11821574"/>
              <a:gd name="connsiteX4" fmla="*/ 337732 w 4115647"/>
              <a:gd name="connsiteY4" fmla="*/ 11478126 h 11821574"/>
              <a:gd name="connsiteX5" fmla="*/ 193353 w 4115647"/>
              <a:gd name="connsiteY5" fmla="*/ 10443411 h 11821574"/>
              <a:gd name="connsiteX6" fmla="*/ 97100 w 4115647"/>
              <a:gd name="connsiteY6" fmla="*/ 9023684 h 11821574"/>
              <a:gd name="connsiteX7" fmla="*/ 24911 w 4115647"/>
              <a:gd name="connsiteY7" fmla="*/ 8181474 h 11821574"/>
              <a:gd name="connsiteX8" fmla="*/ 554300 w 4115647"/>
              <a:gd name="connsiteY8" fmla="*/ 6882063 h 11821574"/>
              <a:gd name="connsiteX9" fmla="*/ 1131816 w 4115647"/>
              <a:gd name="connsiteY9" fmla="*/ 5366084 h 11821574"/>
              <a:gd name="connsiteX10" fmla="*/ 1685269 w 4115647"/>
              <a:gd name="connsiteY10" fmla="*/ 4066674 h 11821574"/>
              <a:gd name="connsiteX11" fmla="*/ 2046216 w 4115647"/>
              <a:gd name="connsiteY11" fmla="*/ 3320716 h 11821574"/>
              <a:gd name="connsiteX12" fmla="*/ 2310911 w 4115647"/>
              <a:gd name="connsiteY12" fmla="*/ 2286000 h 11821574"/>
              <a:gd name="connsiteX13" fmla="*/ 2431226 w 4115647"/>
              <a:gd name="connsiteY13" fmla="*/ 1467853 h 11821574"/>
              <a:gd name="connsiteX14" fmla="*/ 3465942 w 4115647"/>
              <a:gd name="connsiteY14" fmla="*/ 529390 h 11821574"/>
              <a:gd name="connsiteX15" fmla="*/ 3658447 w 4115647"/>
              <a:gd name="connsiteY15" fmla="*/ 336884 h 11821574"/>
              <a:gd name="connsiteX16" fmla="*/ 4115647 w 4115647"/>
              <a:gd name="connsiteY16" fmla="*/ 0 h 11821574"/>
              <a:gd name="connsiteX0" fmla="*/ 2081107 w 3658448"/>
              <a:gd name="connsiteY0" fmla="*/ 8269305 h 11484691"/>
              <a:gd name="connsiteX1" fmla="*/ 1444637 w 3658448"/>
              <a:gd name="connsiteY1" fmla="*/ 8975559 h 11484691"/>
              <a:gd name="connsiteX2" fmla="*/ 770869 w 3658448"/>
              <a:gd name="connsiteY2" fmla="*/ 10491538 h 11484691"/>
              <a:gd name="connsiteX3" fmla="*/ 385858 w 3658448"/>
              <a:gd name="connsiteY3" fmla="*/ 11454064 h 11484691"/>
              <a:gd name="connsiteX4" fmla="*/ 337732 w 3658448"/>
              <a:gd name="connsiteY4" fmla="*/ 11141243 h 11484691"/>
              <a:gd name="connsiteX5" fmla="*/ 193353 w 3658448"/>
              <a:gd name="connsiteY5" fmla="*/ 10106528 h 11484691"/>
              <a:gd name="connsiteX6" fmla="*/ 97100 w 3658448"/>
              <a:gd name="connsiteY6" fmla="*/ 8686801 h 11484691"/>
              <a:gd name="connsiteX7" fmla="*/ 24911 w 3658448"/>
              <a:gd name="connsiteY7" fmla="*/ 7844591 h 11484691"/>
              <a:gd name="connsiteX8" fmla="*/ 554300 w 3658448"/>
              <a:gd name="connsiteY8" fmla="*/ 6545180 h 11484691"/>
              <a:gd name="connsiteX9" fmla="*/ 1131816 w 3658448"/>
              <a:gd name="connsiteY9" fmla="*/ 5029201 h 11484691"/>
              <a:gd name="connsiteX10" fmla="*/ 1685269 w 3658448"/>
              <a:gd name="connsiteY10" fmla="*/ 3729791 h 11484691"/>
              <a:gd name="connsiteX11" fmla="*/ 2046216 w 3658448"/>
              <a:gd name="connsiteY11" fmla="*/ 2983833 h 11484691"/>
              <a:gd name="connsiteX12" fmla="*/ 2310911 w 3658448"/>
              <a:gd name="connsiteY12" fmla="*/ 1949117 h 11484691"/>
              <a:gd name="connsiteX13" fmla="*/ 2431226 w 3658448"/>
              <a:gd name="connsiteY13" fmla="*/ 1130970 h 11484691"/>
              <a:gd name="connsiteX14" fmla="*/ 3465942 w 3658448"/>
              <a:gd name="connsiteY14" fmla="*/ 192507 h 11484691"/>
              <a:gd name="connsiteX15" fmla="*/ 3658447 w 3658448"/>
              <a:gd name="connsiteY15" fmla="*/ 1 h 11484691"/>
              <a:gd name="connsiteX0" fmla="*/ 2081107 w 4047198"/>
              <a:gd name="connsiteY0" fmla="*/ 8478629 h 11694015"/>
              <a:gd name="connsiteX1" fmla="*/ 1444637 w 4047198"/>
              <a:gd name="connsiteY1" fmla="*/ 9184883 h 11694015"/>
              <a:gd name="connsiteX2" fmla="*/ 770869 w 4047198"/>
              <a:gd name="connsiteY2" fmla="*/ 10700862 h 11694015"/>
              <a:gd name="connsiteX3" fmla="*/ 385858 w 4047198"/>
              <a:gd name="connsiteY3" fmla="*/ 11663388 h 11694015"/>
              <a:gd name="connsiteX4" fmla="*/ 337732 w 4047198"/>
              <a:gd name="connsiteY4" fmla="*/ 11350567 h 11694015"/>
              <a:gd name="connsiteX5" fmla="*/ 193353 w 4047198"/>
              <a:gd name="connsiteY5" fmla="*/ 10315852 h 11694015"/>
              <a:gd name="connsiteX6" fmla="*/ 97100 w 4047198"/>
              <a:gd name="connsiteY6" fmla="*/ 8896125 h 11694015"/>
              <a:gd name="connsiteX7" fmla="*/ 24911 w 4047198"/>
              <a:gd name="connsiteY7" fmla="*/ 8053915 h 11694015"/>
              <a:gd name="connsiteX8" fmla="*/ 554300 w 4047198"/>
              <a:gd name="connsiteY8" fmla="*/ 6754504 h 11694015"/>
              <a:gd name="connsiteX9" fmla="*/ 1131816 w 4047198"/>
              <a:gd name="connsiteY9" fmla="*/ 5238525 h 11694015"/>
              <a:gd name="connsiteX10" fmla="*/ 1685269 w 4047198"/>
              <a:gd name="connsiteY10" fmla="*/ 3939115 h 11694015"/>
              <a:gd name="connsiteX11" fmla="*/ 2046216 w 4047198"/>
              <a:gd name="connsiteY11" fmla="*/ 3193157 h 11694015"/>
              <a:gd name="connsiteX12" fmla="*/ 2310911 w 4047198"/>
              <a:gd name="connsiteY12" fmla="*/ 2158441 h 11694015"/>
              <a:gd name="connsiteX13" fmla="*/ 2431226 w 4047198"/>
              <a:gd name="connsiteY13" fmla="*/ 1340294 h 11694015"/>
              <a:gd name="connsiteX14" fmla="*/ 3465942 w 4047198"/>
              <a:gd name="connsiteY14" fmla="*/ 401831 h 11694015"/>
              <a:gd name="connsiteX15" fmla="*/ 4047198 w 4047198"/>
              <a:gd name="connsiteY15" fmla="*/ 0 h 1169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47198" h="11694015">
                <a:moveTo>
                  <a:pt x="2081107" y="8478629"/>
                </a:moveTo>
                <a:cubicBezTo>
                  <a:pt x="1786333" y="8713245"/>
                  <a:pt x="1663010" y="8814511"/>
                  <a:pt x="1444637" y="9184883"/>
                </a:cubicBezTo>
                <a:cubicBezTo>
                  <a:pt x="1226264" y="9555255"/>
                  <a:pt x="947332" y="10287778"/>
                  <a:pt x="770869" y="10700862"/>
                </a:cubicBezTo>
                <a:cubicBezTo>
                  <a:pt x="594406" y="11113946"/>
                  <a:pt x="458047" y="11555104"/>
                  <a:pt x="385858" y="11663388"/>
                </a:cubicBezTo>
                <a:cubicBezTo>
                  <a:pt x="313669" y="11771672"/>
                  <a:pt x="369816" y="11575156"/>
                  <a:pt x="337732" y="11350567"/>
                </a:cubicBezTo>
                <a:cubicBezTo>
                  <a:pt x="305648" y="11125978"/>
                  <a:pt x="233458" y="10724926"/>
                  <a:pt x="193353" y="10315852"/>
                </a:cubicBezTo>
                <a:cubicBezTo>
                  <a:pt x="153248" y="9906778"/>
                  <a:pt x="125174" y="9273114"/>
                  <a:pt x="97100" y="8896125"/>
                </a:cubicBezTo>
                <a:cubicBezTo>
                  <a:pt x="69026" y="8519136"/>
                  <a:pt x="-51289" y="8410852"/>
                  <a:pt x="24911" y="8053915"/>
                </a:cubicBezTo>
                <a:cubicBezTo>
                  <a:pt x="101111" y="7696978"/>
                  <a:pt x="369816" y="7223736"/>
                  <a:pt x="554300" y="6754504"/>
                </a:cubicBezTo>
                <a:cubicBezTo>
                  <a:pt x="738784" y="6285272"/>
                  <a:pt x="943321" y="5707756"/>
                  <a:pt x="1131816" y="5238525"/>
                </a:cubicBezTo>
                <a:cubicBezTo>
                  <a:pt x="1320311" y="4769293"/>
                  <a:pt x="1532869" y="4280010"/>
                  <a:pt x="1685269" y="3939115"/>
                </a:cubicBezTo>
                <a:cubicBezTo>
                  <a:pt x="1837669" y="3598220"/>
                  <a:pt x="1941942" y="3489936"/>
                  <a:pt x="2046216" y="3193157"/>
                </a:cubicBezTo>
                <a:cubicBezTo>
                  <a:pt x="2150490" y="2896378"/>
                  <a:pt x="2246743" y="2467251"/>
                  <a:pt x="2310911" y="2158441"/>
                </a:cubicBezTo>
                <a:cubicBezTo>
                  <a:pt x="2375079" y="1849631"/>
                  <a:pt x="2238721" y="1633062"/>
                  <a:pt x="2431226" y="1340294"/>
                </a:cubicBezTo>
                <a:cubicBezTo>
                  <a:pt x="2623731" y="1047526"/>
                  <a:pt x="3196613" y="625213"/>
                  <a:pt x="3465942" y="401831"/>
                </a:cubicBezTo>
                <a:cubicBezTo>
                  <a:pt x="3735271" y="178449"/>
                  <a:pt x="3938914" y="88232"/>
                  <a:pt x="4047198" y="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6" name="Group 95">
            <a:extLst>
              <a:ext uri="{FF2B5EF4-FFF2-40B4-BE49-F238E27FC236}">
                <a16:creationId xmlns:a16="http://schemas.microsoft.com/office/drawing/2014/main" id="{B6BDF1E8-7A46-4044-BA7A-17F67464141B}"/>
              </a:ext>
            </a:extLst>
          </p:cNvPr>
          <p:cNvGrpSpPr/>
          <p:nvPr/>
        </p:nvGrpSpPr>
        <p:grpSpPr>
          <a:xfrm>
            <a:off x="6358853" y="13122512"/>
            <a:ext cx="278033" cy="238843"/>
            <a:chOff x="4524375" y="3637926"/>
            <a:chExt cx="342593" cy="300662"/>
          </a:xfrm>
        </p:grpSpPr>
        <p:sp>
          <p:nvSpPr>
            <p:cNvPr id="125" name="Rectangle 124">
              <a:extLst>
                <a:ext uri="{FF2B5EF4-FFF2-40B4-BE49-F238E27FC236}">
                  <a16:creationId xmlns:a16="http://schemas.microsoft.com/office/drawing/2014/main" id="{723D154E-52D3-447D-916F-6F10959A20E1}"/>
                </a:ext>
              </a:extLst>
            </p:cNvPr>
            <p:cNvSpPr/>
            <p:nvPr/>
          </p:nvSpPr>
          <p:spPr>
            <a:xfrm>
              <a:off x="4524375" y="3786188"/>
              <a:ext cx="342593" cy="1524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6" name="Group 125">
              <a:extLst>
                <a:ext uri="{FF2B5EF4-FFF2-40B4-BE49-F238E27FC236}">
                  <a16:creationId xmlns:a16="http://schemas.microsoft.com/office/drawing/2014/main" id="{C44E4FF4-A860-402E-8599-3F9CA1C56274}"/>
                </a:ext>
              </a:extLst>
            </p:cNvPr>
            <p:cNvGrpSpPr/>
            <p:nvPr/>
          </p:nvGrpSpPr>
          <p:grpSpPr>
            <a:xfrm>
              <a:off x="4663142" y="3637926"/>
              <a:ext cx="67251" cy="156892"/>
              <a:chOff x="4512857" y="4072331"/>
              <a:chExt cx="397055" cy="801961"/>
            </a:xfrm>
          </p:grpSpPr>
          <p:sp>
            <p:nvSpPr>
              <p:cNvPr id="127" name="Rectangle 126">
                <a:extLst>
                  <a:ext uri="{FF2B5EF4-FFF2-40B4-BE49-F238E27FC236}">
                    <a16:creationId xmlns:a16="http://schemas.microsoft.com/office/drawing/2014/main" id="{7FB1F3EA-11C9-4675-BEBD-41D8FA55FD34}"/>
                  </a:ext>
                </a:extLst>
              </p:cNvPr>
              <p:cNvSpPr/>
              <p:nvPr/>
            </p:nvSpPr>
            <p:spPr>
              <a:xfrm>
                <a:off x="4689322" y="4072331"/>
                <a:ext cx="45719" cy="801961"/>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555A09C6-F9BE-491B-86BD-718B6B962ED2}"/>
                  </a:ext>
                </a:extLst>
              </p:cNvPr>
              <p:cNvSpPr/>
              <p:nvPr/>
            </p:nvSpPr>
            <p:spPr>
              <a:xfrm rot="16200000">
                <a:off x="4688340" y="4101873"/>
                <a:ext cx="46089" cy="39705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0" name="Freeform: Shape 99">
            <a:extLst>
              <a:ext uri="{FF2B5EF4-FFF2-40B4-BE49-F238E27FC236}">
                <a16:creationId xmlns:a16="http://schemas.microsoft.com/office/drawing/2014/main" id="{EC04EA8F-BE8C-4403-9024-65B951CB538F}"/>
              </a:ext>
            </a:extLst>
          </p:cNvPr>
          <p:cNvSpPr>
            <a:spLocks noChangeAspect="1"/>
          </p:cNvSpPr>
          <p:nvPr/>
        </p:nvSpPr>
        <p:spPr>
          <a:xfrm rot="21375563">
            <a:off x="6136508" y="12936187"/>
            <a:ext cx="856089" cy="648195"/>
          </a:xfrm>
          <a:custGeom>
            <a:avLst/>
            <a:gdLst>
              <a:gd name="connsiteX0" fmla="*/ 914400 w 7291137"/>
              <a:gd name="connsiteY0" fmla="*/ 4668253 h 5101390"/>
              <a:gd name="connsiteX1" fmla="*/ 0 w 7291137"/>
              <a:gd name="connsiteY1" fmla="*/ 4523874 h 5101390"/>
              <a:gd name="connsiteX2" fmla="*/ 144379 w 7291137"/>
              <a:gd name="connsiteY2" fmla="*/ 2454443 h 5101390"/>
              <a:gd name="connsiteX3" fmla="*/ 409074 w 7291137"/>
              <a:gd name="connsiteY3" fmla="*/ 1010653 h 5101390"/>
              <a:gd name="connsiteX4" fmla="*/ 1010653 w 7291137"/>
              <a:gd name="connsiteY4" fmla="*/ 0 h 5101390"/>
              <a:gd name="connsiteX5" fmla="*/ 2237874 w 7291137"/>
              <a:gd name="connsiteY5" fmla="*/ 168443 h 5101390"/>
              <a:gd name="connsiteX6" fmla="*/ 7026442 w 7291137"/>
              <a:gd name="connsiteY6" fmla="*/ 1323474 h 5101390"/>
              <a:gd name="connsiteX7" fmla="*/ 7291137 w 7291137"/>
              <a:gd name="connsiteY7" fmla="*/ 2719137 h 5101390"/>
              <a:gd name="connsiteX8" fmla="*/ 6954253 w 7291137"/>
              <a:gd name="connsiteY8" fmla="*/ 4427621 h 5101390"/>
              <a:gd name="connsiteX9" fmla="*/ 6352674 w 7291137"/>
              <a:gd name="connsiteY9" fmla="*/ 5101390 h 5101390"/>
              <a:gd name="connsiteX10" fmla="*/ 3416969 w 7291137"/>
              <a:gd name="connsiteY10" fmla="*/ 5053264 h 5101390"/>
              <a:gd name="connsiteX11" fmla="*/ 2767263 w 7291137"/>
              <a:gd name="connsiteY11" fmla="*/ 5101390 h 5101390"/>
              <a:gd name="connsiteX12" fmla="*/ 1612232 w 7291137"/>
              <a:gd name="connsiteY12" fmla="*/ 4884821 h 51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91137" h="5101390">
                <a:moveTo>
                  <a:pt x="914400" y="4668253"/>
                </a:moveTo>
                <a:lnTo>
                  <a:pt x="0" y="4523874"/>
                </a:lnTo>
                <a:lnTo>
                  <a:pt x="144379" y="2454443"/>
                </a:lnTo>
                <a:lnTo>
                  <a:pt x="409074" y="1010653"/>
                </a:lnTo>
                <a:lnTo>
                  <a:pt x="1010653" y="0"/>
                </a:lnTo>
                <a:lnTo>
                  <a:pt x="2237874" y="168443"/>
                </a:lnTo>
                <a:lnTo>
                  <a:pt x="7026442" y="1323474"/>
                </a:lnTo>
                <a:lnTo>
                  <a:pt x="7291137" y="2719137"/>
                </a:lnTo>
                <a:lnTo>
                  <a:pt x="6954253" y="4427621"/>
                </a:lnTo>
                <a:lnTo>
                  <a:pt x="6352674" y="5101390"/>
                </a:lnTo>
                <a:lnTo>
                  <a:pt x="3416969" y="5053264"/>
                </a:lnTo>
                <a:lnTo>
                  <a:pt x="2767263" y="5101390"/>
                </a:lnTo>
                <a:lnTo>
                  <a:pt x="1612232" y="4884821"/>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97840298-B885-420A-8620-D16557D23C5F}"/>
              </a:ext>
            </a:extLst>
          </p:cNvPr>
          <p:cNvSpPr/>
          <p:nvPr/>
        </p:nvSpPr>
        <p:spPr>
          <a:xfrm>
            <a:off x="6660895" y="13917344"/>
            <a:ext cx="98676" cy="22431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3FACBAD2-D514-4837-8D52-05AB5C41B7A6}"/>
              </a:ext>
            </a:extLst>
          </p:cNvPr>
          <p:cNvSpPr/>
          <p:nvPr/>
        </p:nvSpPr>
        <p:spPr>
          <a:xfrm rot="5400000">
            <a:off x="7096452" y="13597326"/>
            <a:ext cx="110286" cy="1095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5C9BBBA6-1DA9-4580-81CE-741730967ADD}"/>
              </a:ext>
            </a:extLst>
          </p:cNvPr>
          <p:cNvGrpSpPr/>
          <p:nvPr/>
        </p:nvGrpSpPr>
        <p:grpSpPr>
          <a:xfrm rot="11921133">
            <a:off x="7071819" y="13182333"/>
            <a:ext cx="198209" cy="201165"/>
            <a:chOff x="16346905" y="10643314"/>
            <a:chExt cx="581401" cy="597356"/>
          </a:xfrm>
        </p:grpSpPr>
        <p:sp>
          <p:nvSpPr>
            <p:cNvPr id="123" name="Rectangle 122">
              <a:extLst>
                <a:ext uri="{FF2B5EF4-FFF2-40B4-BE49-F238E27FC236}">
                  <a16:creationId xmlns:a16="http://schemas.microsoft.com/office/drawing/2014/main" id="{CB1F1FE5-A3E4-4F17-B1AA-772F12F456CB}"/>
                </a:ext>
              </a:extLst>
            </p:cNvPr>
            <p:cNvSpPr/>
            <p:nvPr/>
          </p:nvSpPr>
          <p:spPr>
            <a:xfrm>
              <a:off x="16349452" y="11051715"/>
              <a:ext cx="578854" cy="1889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C06D19CE-711A-4B1D-9794-BA345DB72FF9}"/>
                </a:ext>
              </a:extLst>
            </p:cNvPr>
            <p:cNvSpPr/>
            <p:nvPr/>
          </p:nvSpPr>
          <p:spPr>
            <a:xfrm>
              <a:off x="16346905" y="10643314"/>
              <a:ext cx="174680" cy="517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Shape 103">
            <a:extLst>
              <a:ext uri="{FF2B5EF4-FFF2-40B4-BE49-F238E27FC236}">
                <a16:creationId xmlns:a16="http://schemas.microsoft.com/office/drawing/2014/main" id="{2C041899-8FB9-400B-B1D7-C848B50E0345}"/>
              </a:ext>
            </a:extLst>
          </p:cNvPr>
          <p:cNvSpPr/>
          <p:nvPr/>
        </p:nvSpPr>
        <p:spPr>
          <a:xfrm>
            <a:off x="5383093" y="13806837"/>
            <a:ext cx="858945" cy="292128"/>
          </a:xfrm>
          <a:custGeom>
            <a:avLst/>
            <a:gdLst>
              <a:gd name="connsiteX0" fmla="*/ 1600200 w 1600200"/>
              <a:gd name="connsiteY0" fmla="*/ 0 h 533400"/>
              <a:gd name="connsiteX1" fmla="*/ 819150 w 1600200"/>
              <a:gd name="connsiteY1" fmla="*/ 19050 h 533400"/>
              <a:gd name="connsiteX2" fmla="*/ 514350 w 1600200"/>
              <a:gd name="connsiteY2" fmla="*/ 76200 h 533400"/>
              <a:gd name="connsiteX3" fmla="*/ 0 w 1600200"/>
              <a:gd name="connsiteY3" fmla="*/ 533400 h 533400"/>
              <a:gd name="connsiteX0" fmla="*/ 1600200 w 1600200"/>
              <a:gd name="connsiteY0" fmla="*/ 0 h 533400"/>
              <a:gd name="connsiteX1" fmla="*/ 771681 w 1600200"/>
              <a:gd name="connsiteY1" fmla="*/ 14053 h 533400"/>
              <a:gd name="connsiteX2" fmla="*/ 514350 w 1600200"/>
              <a:gd name="connsiteY2" fmla="*/ 76200 h 533400"/>
              <a:gd name="connsiteX3" fmla="*/ 0 w 1600200"/>
              <a:gd name="connsiteY3" fmla="*/ 533400 h 533400"/>
              <a:gd name="connsiteX0" fmla="*/ 1605196 w 1605196"/>
              <a:gd name="connsiteY0" fmla="*/ 5934 h 519347"/>
              <a:gd name="connsiteX1" fmla="*/ 771681 w 1605196"/>
              <a:gd name="connsiteY1" fmla="*/ 0 h 519347"/>
              <a:gd name="connsiteX2" fmla="*/ 514350 w 1605196"/>
              <a:gd name="connsiteY2" fmla="*/ 62147 h 519347"/>
              <a:gd name="connsiteX3" fmla="*/ 0 w 1605196"/>
              <a:gd name="connsiteY3" fmla="*/ 519347 h 519347"/>
              <a:gd name="connsiteX0" fmla="*/ 1615189 w 1615189"/>
              <a:gd name="connsiteY0" fmla="*/ 5934 h 549327"/>
              <a:gd name="connsiteX1" fmla="*/ 781674 w 1615189"/>
              <a:gd name="connsiteY1" fmla="*/ 0 h 549327"/>
              <a:gd name="connsiteX2" fmla="*/ 524343 w 1615189"/>
              <a:gd name="connsiteY2" fmla="*/ 62147 h 549327"/>
              <a:gd name="connsiteX3" fmla="*/ 0 w 1615189"/>
              <a:gd name="connsiteY3" fmla="*/ 549327 h 549327"/>
              <a:gd name="connsiteX0" fmla="*/ 1615189 w 1615189"/>
              <a:gd name="connsiteY0" fmla="*/ 5934 h 549327"/>
              <a:gd name="connsiteX1" fmla="*/ 781674 w 1615189"/>
              <a:gd name="connsiteY1" fmla="*/ 0 h 549327"/>
              <a:gd name="connsiteX2" fmla="*/ 469379 w 1615189"/>
              <a:gd name="connsiteY2" fmla="*/ 62147 h 549327"/>
              <a:gd name="connsiteX3" fmla="*/ 0 w 1615189"/>
              <a:gd name="connsiteY3" fmla="*/ 549327 h 549327"/>
              <a:gd name="connsiteX0" fmla="*/ 1615189 w 1615189"/>
              <a:gd name="connsiteY0" fmla="*/ 5934 h 549327"/>
              <a:gd name="connsiteX1" fmla="*/ 781674 w 1615189"/>
              <a:gd name="connsiteY1" fmla="*/ 0 h 549327"/>
              <a:gd name="connsiteX2" fmla="*/ 496861 w 1615189"/>
              <a:gd name="connsiteY2" fmla="*/ 54652 h 549327"/>
              <a:gd name="connsiteX3" fmla="*/ 0 w 1615189"/>
              <a:gd name="connsiteY3" fmla="*/ 549327 h 549327"/>
            </a:gdLst>
            <a:ahLst/>
            <a:cxnLst>
              <a:cxn ang="0">
                <a:pos x="connsiteX0" y="connsiteY0"/>
              </a:cxn>
              <a:cxn ang="0">
                <a:pos x="connsiteX1" y="connsiteY1"/>
              </a:cxn>
              <a:cxn ang="0">
                <a:pos x="connsiteX2" y="connsiteY2"/>
              </a:cxn>
              <a:cxn ang="0">
                <a:pos x="connsiteX3" y="connsiteY3"/>
              </a:cxn>
            </a:cxnLst>
            <a:rect l="l" t="t" r="r" b="b"/>
            <a:pathLst>
              <a:path w="1615189" h="549327">
                <a:moveTo>
                  <a:pt x="1615189" y="5934"/>
                </a:moveTo>
                <a:lnTo>
                  <a:pt x="781674" y="0"/>
                </a:lnTo>
                <a:lnTo>
                  <a:pt x="496861" y="54652"/>
                </a:lnTo>
                <a:lnTo>
                  <a:pt x="0" y="54932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104">
            <a:extLst>
              <a:ext uri="{FF2B5EF4-FFF2-40B4-BE49-F238E27FC236}">
                <a16:creationId xmlns:a16="http://schemas.microsoft.com/office/drawing/2014/main" id="{C96D9546-32DD-4C06-9CD2-EAB8256E76A6}"/>
              </a:ext>
            </a:extLst>
          </p:cNvPr>
          <p:cNvSpPr/>
          <p:nvPr/>
        </p:nvSpPr>
        <p:spPr>
          <a:xfrm>
            <a:off x="6481419" y="14334172"/>
            <a:ext cx="98676" cy="22431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a:extLst>
              <a:ext uri="{FF2B5EF4-FFF2-40B4-BE49-F238E27FC236}">
                <a16:creationId xmlns:a16="http://schemas.microsoft.com/office/drawing/2014/main" id="{65F92FD4-F17E-42FC-B2B8-4EC41DCF7079}"/>
              </a:ext>
            </a:extLst>
          </p:cNvPr>
          <p:cNvSpPr/>
          <p:nvPr/>
        </p:nvSpPr>
        <p:spPr>
          <a:xfrm rot="3439059">
            <a:off x="4897955" y="13978144"/>
            <a:ext cx="121080" cy="1781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a:extLst>
              <a:ext uri="{FF2B5EF4-FFF2-40B4-BE49-F238E27FC236}">
                <a16:creationId xmlns:a16="http://schemas.microsoft.com/office/drawing/2014/main" id="{9A1FCE9F-E947-4A4D-8EF1-0E423ED8A74F}"/>
              </a:ext>
            </a:extLst>
          </p:cNvPr>
          <p:cNvSpPr/>
          <p:nvPr/>
        </p:nvSpPr>
        <p:spPr>
          <a:xfrm rot="13080875">
            <a:off x="3027284" y="16151871"/>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Oval 110">
            <a:extLst>
              <a:ext uri="{FF2B5EF4-FFF2-40B4-BE49-F238E27FC236}">
                <a16:creationId xmlns:a16="http://schemas.microsoft.com/office/drawing/2014/main" id="{DBE97856-F569-47BF-BDB1-FC08440B438D}"/>
              </a:ext>
            </a:extLst>
          </p:cNvPr>
          <p:cNvSpPr/>
          <p:nvPr/>
        </p:nvSpPr>
        <p:spPr>
          <a:xfrm>
            <a:off x="7882398" y="1177743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81DA458B-A197-4A25-93E2-D732E91FC3C2}"/>
              </a:ext>
            </a:extLst>
          </p:cNvPr>
          <p:cNvSpPr/>
          <p:nvPr/>
        </p:nvSpPr>
        <p:spPr>
          <a:xfrm>
            <a:off x="8187475" y="11290287"/>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Oval 112">
            <a:extLst>
              <a:ext uri="{FF2B5EF4-FFF2-40B4-BE49-F238E27FC236}">
                <a16:creationId xmlns:a16="http://schemas.microsoft.com/office/drawing/2014/main" id="{68CF77DE-6ACF-4FCC-AAF2-39CF28FC81AD}"/>
              </a:ext>
            </a:extLst>
          </p:cNvPr>
          <p:cNvSpPr/>
          <p:nvPr/>
        </p:nvSpPr>
        <p:spPr>
          <a:xfrm>
            <a:off x="8750577" y="10082537"/>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Oval 113">
            <a:extLst>
              <a:ext uri="{FF2B5EF4-FFF2-40B4-BE49-F238E27FC236}">
                <a16:creationId xmlns:a16="http://schemas.microsoft.com/office/drawing/2014/main" id="{69470529-2FE8-41BB-A7FB-5807EF214044}"/>
              </a:ext>
            </a:extLst>
          </p:cNvPr>
          <p:cNvSpPr/>
          <p:nvPr/>
        </p:nvSpPr>
        <p:spPr>
          <a:xfrm>
            <a:off x="1987697" y="1451911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Shape 114">
            <a:extLst>
              <a:ext uri="{FF2B5EF4-FFF2-40B4-BE49-F238E27FC236}">
                <a16:creationId xmlns:a16="http://schemas.microsoft.com/office/drawing/2014/main" id="{FCD207D8-D80F-4890-9B07-C1921A6BAFD3}"/>
              </a:ext>
            </a:extLst>
          </p:cNvPr>
          <p:cNvSpPr/>
          <p:nvPr/>
        </p:nvSpPr>
        <p:spPr>
          <a:xfrm>
            <a:off x="6775356" y="14695592"/>
            <a:ext cx="67852" cy="1453159"/>
          </a:xfrm>
          <a:custGeom>
            <a:avLst/>
            <a:gdLst>
              <a:gd name="connsiteX0" fmla="*/ 0 w 127591"/>
              <a:gd name="connsiteY0" fmla="*/ 0 h 2732568"/>
              <a:gd name="connsiteX1" fmla="*/ 21265 w 127591"/>
              <a:gd name="connsiteY1" fmla="*/ 584791 h 2732568"/>
              <a:gd name="connsiteX2" fmla="*/ 74428 w 127591"/>
              <a:gd name="connsiteY2" fmla="*/ 1626782 h 2732568"/>
              <a:gd name="connsiteX3" fmla="*/ 127591 w 127591"/>
              <a:gd name="connsiteY3" fmla="*/ 2732568 h 2732568"/>
            </a:gdLst>
            <a:ahLst/>
            <a:cxnLst>
              <a:cxn ang="0">
                <a:pos x="connsiteX0" y="connsiteY0"/>
              </a:cxn>
              <a:cxn ang="0">
                <a:pos x="connsiteX1" y="connsiteY1"/>
              </a:cxn>
              <a:cxn ang="0">
                <a:pos x="connsiteX2" y="connsiteY2"/>
              </a:cxn>
              <a:cxn ang="0">
                <a:pos x="connsiteX3" y="connsiteY3"/>
              </a:cxn>
            </a:cxnLst>
            <a:rect l="l" t="t" r="r" b="b"/>
            <a:pathLst>
              <a:path w="127591" h="2732568">
                <a:moveTo>
                  <a:pt x="0" y="0"/>
                </a:moveTo>
                <a:lnTo>
                  <a:pt x="21265" y="584791"/>
                </a:lnTo>
                <a:lnTo>
                  <a:pt x="74428" y="1626782"/>
                </a:lnTo>
                <a:lnTo>
                  <a:pt x="127591" y="2732568"/>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Oval 115">
            <a:extLst>
              <a:ext uri="{FF2B5EF4-FFF2-40B4-BE49-F238E27FC236}">
                <a16:creationId xmlns:a16="http://schemas.microsoft.com/office/drawing/2014/main" id="{481C4342-BFBA-460A-9018-A0EC19258214}"/>
              </a:ext>
            </a:extLst>
          </p:cNvPr>
          <p:cNvSpPr/>
          <p:nvPr/>
        </p:nvSpPr>
        <p:spPr>
          <a:xfrm>
            <a:off x="9614217" y="886361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Oval 117">
            <a:extLst>
              <a:ext uri="{FF2B5EF4-FFF2-40B4-BE49-F238E27FC236}">
                <a16:creationId xmlns:a16="http://schemas.microsoft.com/office/drawing/2014/main" id="{340BA1CB-7D4F-4E53-877B-BA02C77E4870}"/>
              </a:ext>
            </a:extLst>
          </p:cNvPr>
          <p:cNvSpPr/>
          <p:nvPr/>
        </p:nvSpPr>
        <p:spPr>
          <a:xfrm>
            <a:off x="7240466" y="16329550"/>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Oval 119">
            <a:extLst>
              <a:ext uri="{FF2B5EF4-FFF2-40B4-BE49-F238E27FC236}">
                <a16:creationId xmlns:a16="http://schemas.microsoft.com/office/drawing/2014/main" id="{8ACD2EA8-4347-426B-A5BF-6A3E34483028}"/>
              </a:ext>
            </a:extLst>
          </p:cNvPr>
          <p:cNvSpPr/>
          <p:nvPr/>
        </p:nvSpPr>
        <p:spPr>
          <a:xfrm>
            <a:off x="6808494" y="15126146"/>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Shape 121">
            <a:extLst>
              <a:ext uri="{FF2B5EF4-FFF2-40B4-BE49-F238E27FC236}">
                <a16:creationId xmlns:a16="http://schemas.microsoft.com/office/drawing/2014/main" id="{965987CF-BEEB-44B5-A84A-194CA7BEFD0F}"/>
              </a:ext>
            </a:extLst>
          </p:cNvPr>
          <p:cNvSpPr/>
          <p:nvPr/>
        </p:nvSpPr>
        <p:spPr>
          <a:xfrm>
            <a:off x="5185625" y="13443159"/>
            <a:ext cx="858980" cy="445649"/>
          </a:xfrm>
          <a:custGeom>
            <a:avLst/>
            <a:gdLst>
              <a:gd name="connsiteX0" fmla="*/ 1668780 w 1668780"/>
              <a:gd name="connsiteY0" fmla="*/ 0 h 708660"/>
              <a:gd name="connsiteX1" fmla="*/ 914400 w 1668780"/>
              <a:gd name="connsiteY1" fmla="*/ 68580 h 708660"/>
              <a:gd name="connsiteX2" fmla="*/ 594360 w 1668780"/>
              <a:gd name="connsiteY2" fmla="*/ 114300 h 708660"/>
              <a:gd name="connsiteX3" fmla="*/ 274320 w 1668780"/>
              <a:gd name="connsiteY3" fmla="*/ 434340 h 708660"/>
              <a:gd name="connsiteX4" fmla="*/ 0 w 1668780"/>
              <a:gd name="connsiteY4" fmla="*/ 708660 h 708660"/>
              <a:gd name="connsiteX0" fmla="*/ 1584031 w 1584031"/>
              <a:gd name="connsiteY0" fmla="*/ 0 h 717581"/>
              <a:gd name="connsiteX1" fmla="*/ 914400 w 1584031"/>
              <a:gd name="connsiteY1" fmla="*/ 77501 h 717581"/>
              <a:gd name="connsiteX2" fmla="*/ 594360 w 1584031"/>
              <a:gd name="connsiteY2" fmla="*/ 123221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123221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207970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207970 h 717581"/>
              <a:gd name="connsiteX3" fmla="*/ 296623 w 1584031"/>
              <a:gd name="connsiteY3" fmla="*/ 478945 h 717581"/>
              <a:gd name="connsiteX4" fmla="*/ 0 w 1584031"/>
              <a:gd name="connsiteY4" fmla="*/ 717581 h 717581"/>
              <a:gd name="connsiteX0" fmla="*/ 1615254 w 1615254"/>
              <a:gd name="connsiteY0" fmla="*/ 0 h 838014"/>
              <a:gd name="connsiteX1" fmla="*/ 954544 w 1615254"/>
              <a:gd name="connsiteY1" fmla="*/ 68580 h 838014"/>
              <a:gd name="connsiteX2" fmla="*/ 625583 w 1615254"/>
              <a:gd name="connsiteY2" fmla="*/ 207970 h 838014"/>
              <a:gd name="connsiteX3" fmla="*/ 327846 w 1615254"/>
              <a:gd name="connsiteY3" fmla="*/ 478945 h 838014"/>
              <a:gd name="connsiteX4" fmla="*/ 0 w 1615254"/>
              <a:gd name="connsiteY4" fmla="*/ 838014 h 838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254" h="838014">
                <a:moveTo>
                  <a:pt x="1615254" y="0"/>
                </a:moveTo>
                <a:cubicBezTo>
                  <a:pt x="1363794" y="22860"/>
                  <a:pt x="1206004" y="45720"/>
                  <a:pt x="954544" y="68580"/>
                </a:cubicBezTo>
                <a:cubicBezTo>
                  <a:pt x="775474" y="87630"/>
                  <a:pt x="730033" y="139576"/>
                  <a:pt x="625583" y="207970"/>
                </a:cubicBezTo>
                <a:cubicBezTo>
                  <a:pt x="521133" y="276364"/>
                  <a:pt x="327846" y="478945"/>
                  <a:pt x="327846" y="478945"/>
                </a:cubicBezTo>
                <a:lnTo>
                  <a:pt x="0" y="83801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1A3970CD-15C0-4C2D-B099-8D96D21FAAC9}"/>
              </a:ext>
            </a:extLst>
          </p:cNvPr>
          <p:cNvSpPr/>
          <p:nvPr/>
        </p:nvSpPr>
        <p:spPr>
          <a:xfrm>
            <a:off x="3705726" y="5449707"/>
            <a:ext cx="23220948" cy="10504871"/>
          </a:xfrm>
          <a:custGeom>
            <a:avLst/>
            <a:gdLst>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87979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63916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15790 w 23220948"/>
              <a:gd name="connsiteY29" fmla="*/ 1937681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91327 w 23220948"/>
              <a:gd name="connsiteY53" fmla="*/ 8145976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044540 w 23220948"/>
              <a:gd name="connsiteY51" fmla="*/ 9884186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702969 w 23220948"/>
              <a:gd name="connsiteY46" fmla="*/ 9926650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565510 w 23220948"/>
              <a:gd name="connsiteY46" fmla="*/ 9860909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871"/>
              <a:gd name="connsiteX1" fmla="*/ 22450927 w 23220948"/>
              <a:gd name="connsiteY1" fmla="*/ 5426839 h 10504871"/>
              <a:gd name="connsiteX2" fmla="*/ 21897474 w 23220948"/>
              <a:gd name="connsiteY2" fmla="*/ 5354650 h 10504871"/>
              <a:gd name="connsiteX3" fmla="*/ 20886821 w 23220948"/>
              <a:gd name="connsiteY3" fmla="*/ 4560566 h 10504871"/>
              <a:gd name="connsiteX4" fmla="*/ 19779916 w 23220948"/>
              <a:gd name="connsiteY4" fmla="*/ 3646166 h 10504871"/>
              <a:gd name="connsiteX5" fmla="*/ 19250527 w 23220948"/>
              <a:gd name="connsiteY5" fmla="*/ 3092713 h 10504871"/>
              <a:gd name="connsiteX6" fmla="*/ 18889579 w 23220948"/>
              <a:gd name="connsiteY6" fmla="*/ 2659576 h 10504871"/>
              <a:gd name="connsiteX7" fmla="*/ 17927053 w 23220948"/>
              <a:gd name="connsiteY7" fmla="*/ 1672987 h 10504871"/>
              <a:gd name="connsiteX8" fmla="*/ 16940463 w 23220948"/>
              <a:gd name="connsiteY8" fmla="*/ 878903 h 10504871"/>
              <a:gd name="connsiteX9" fmla="*/ 15857621 w 23220948"/>
              <a:gd name="connsiteY9" fmla="*/ 902966 h 10504871"/>
              <a:gd name="connsiteX10" fmla="*/ 15039474 w 23220948"/>
              <a:gd name="connsiteY10" fmla="*/ 1215787 h 10504871"/>
              <a:gd name="connsiteX11" fmla="*/ 14381677 w 23220948"/>
              <a:gd name="connsiteY11" fmla="*/ 1784572 h 10504871"/>
              <a:gd name="connsiteX12" fmla="*/ 14028821 w 23220948"/>
              <a:gd name="connsiteY12" fmla="*/ 2274566 h 10504871"/>
              <a:gd name="connsiteX13" fmla="*/ 13282863 w 23220948"/>
              <a:gd name="connsiteY13" fmla="*/ 2948334 h 10504871"/>
              <a:gd name="connsiteX14" fmla="*/ 12681285 w 23220948"/>
              <a:gd name="connsiteY14" fmla="*/ 3309281 h 10504871"/>
              <a:gd name="connsiteX15" fmla="*/ 12200021 w 23220948"/>
              <a:gd name="connsiteY15" fmla="*/ 3188966 h 10504871"/>
              <a:gd name="connsiteX16" fmla="*/ 11718758 w 23220948"/>
              <a:gd name="connsiteY16" fmla="*/ 2707703 h 10504871"/>
              <a:gd name="connsiteX17" fmla="*/ 11718758 w 23220948"/>
              <a:gd name="connsiteY17" fmla="*/ 2082060 h 10504871"/>
              <a:gd name="connsiteX18" fmla="*/ 11598442 w 23220948"/>
              <a:gd name="connsiteY18" fmla="*/ 1191724 h 10504871"/>
              <a:gd name="connsiteX19" fmla="*/ 11357811 w 23220948"/>
              <a:gd name="connsiteY19" fmla="*/ 517955 h 10504871"/>
              <a:gd name="connsiteX20" fmla="*/ 10563727 w 23220948"/>
              <a:gd name="connsiteY20" fmla="*/ 60755 h 10504871"/>
              <a:gd name="connsiteX21" fmla="*/ 9721516 w 23220948"/>
              <a:gd name="connsiteY21" fmla="*/ 12629 h 10504871"/>
              <a:gd name="connsiteX22" fmla="*/ 9408695 w 23220948"/>
              <a:gd name="connsiteY22" fmla="*/ 132945 h 10504871"/>
              <a:gd name="connsiteX23" fmla="*/ 9192127 w 23220948"/>
              <a:gd name="connsiteY23" fmla="*/ 493892 h 10504871"/>
              <a:gd name="connsiteX24" fmla="*/ 8951495 w 23220948"/>
              <a:gd name="connsiteY24" fmla="*/ 686397 h 10504871"/>
              <a:gd name="connsiteX25" fmla="*/ 7940842 w 23220948"/>
              <a:gd name="connsiteY25" fmla="*/ 758587 h 10504871"/>
              <a:gd name="connsiteX26" fmla="*/ 7218948 w 23220948"/>
              <a:gd name="connsiteY26" fmla="*/ 758587 h 10504871"/>
              <a:gd name="connsiteX27" fmla="*/ 6569242 w 23220948"/>
              <a:gd name="connsiteY27" fmla="*/ 1023281 h 10504871"/>
              <a:gd name="connsiteX28" fmla="*/ 6087979 w 23220948"/>
              <a:gd name="connsiteY28" fmla="*/ 1408292 h 10504871"/>
              <a:gd name="connsiteX29" fmla="*/ 5919537 w 23220948"/>
              <a:gd name="connsiteY29" fmla="*/ 2057996 h 10504871"/>
              <a:gd name="connsiteX30" fmla="*/ 6063916 w 23220948"/>
              <a:gd name="connsiteY30" fmla="*/ 2683639 h 10504871"/>
              <a:gd name="connsiteX31" fmla="*/ 6304548 w 23220948"/>
              <a:gd name="connsiteY31" fmla="*/ 3140839 h 10504871"/>
              <a:gd name="connsiteX32" fmla="*/ 6521116 w 23220948"/>
              <a:gd name="connsiteY32" fmla="*/ 3525850 h 10504871"/>
              <a:gd name="connsiteX33" fmla="*/ 7892716 w 23220948"/>
              <a:gd name="connsiteY33" fmla="*/ 4849324 h 10504871"/>
              <a:gd name="connsiteX34" fmla="*/ 8879306 w 23220948"/>
              <a:gd name="connsiteY34" fmla="*/ 5426839 h 10504871"/>
              <a:gd name="connsiteX35" fmla="*/ 9408695 w 23220948"/>
              <a:gd name="connsiteY35" fmla="*/ 5619345 h 10504871"/>
              <a:gd name="connsiteX36" fmla="*/ 9986211 w 23220948"/>
              <a:gd name="connsiteY36" fmla="*/ 5811850 h 10504871"/>
              <a:gd name="connsiteX37" fmla="*/ 10226843 w 23220948"/>
              <a:gd name="connsiteY37" fmla="*/ 5932166 h 10504871"/>
              <a:gd name="connsiteX38" fmla="*/ 10395285 w 23220948"/>
              <a:gd name="connsiteY38" fmla="*/ 6293113 h 10504871"/>
              <a:gd name="connsiteX39" fmla="*/ 10154653 w 23220948"/>
              <a:gd name="connsiteY39" fmla="*/ 6629997 h 10504871"/>
              <a:gd name="connsiteX40" fmla="*/ 9601200 w 23220948"/>
              <a:gd name="connsiteY40" fmla="*/ 6990945 h 10504871"/>
              <a:gd name="connsiteX41" fmla="*/ 8710863 w 23220948"/>
              <a:gd name="connsiteY41" fmla="*/ 7279703 h 10504871"/>
              <a:gd name="connsiteX42" fmla="*/ 7568729 w 23220948"/>
              <a:gd name="connsiteY42" fmla="*/ 7628540 h 10504871"/>
              <a:gd name="connsiteX43" fmla="*/ 6913204 w 23220948"/>
              <a:gd name="connsiteY43" fmla="*/ 7947652 h 10504871"/>
              <a:gd name="connsiteX44" fmla="*/ 6234246 w 23220948"/>
              <a:gd name="connsiteY44" fmla="*/ 8699115 h 10504871"/>
              <a:gd name="connsiteX45" fmla="*/ 5832250 w 23220948"/>
              <a:gd name="connsiteY45" fmla="*/ 9257915 h 10504871"/>
              <a:gd name="connsiteX46" fmla="*/ 5565510 w 23220948"/>
              <a:gd name="connsiteY46" fmla="*/ 9860909 h 10504871"/>
              <a:gd name="connsiteX47" fmla="*/ 5251746 w 23220948"/>
              <a:gd name="connsiteY47" fmla="*/ 10251109 h 10504871"/>
              <a:gd name="connsiteX48" fmla="*/ 4836695 w 23220948"/>
              <a:gd name="connsiteY48" fmla="*/ 10407913 h 10504871"/>
              <a:gd name="connsiteX49" fmla="*/ 3826042 w 23220948"/>
              <a:gd name="connsiteY49" fmla="*/ 10504166 h 10504871"/>
              <a:gd name="connsiteX50" fmla="*/ 3392906 w 23220948"/>
              <a:gd name="connsiteY50" fmla="*/ 10359787 h 10504871"/>
              <a:gd name="connsiteX51" fmla="*/ 3044540 w 23220948"/>
              <a:gd name="connsiteY51" fmla="*/ 9884186 h 10504871"/>
              <a:gd name="connsiteX52" fmla="*/ 2774655 w 23220948"/>
              <a:gd name="connsiteY52" fmla="*/ 9215764 h 10504871"/>
              <a:gd name="connsiteX53" fmla="*/ 2665821 w 23220948"/>
              <a:gd name="connsiteY53" fmla="*/ 8229647 h 10504871"/>
              <a:gd name="connsiteX54" fmla="*/ 2816018 w 23220948"/>
              <a:gd name="connsiteY54" fmla="*/ 7267750 h 10504871"/>
              <a:gd name="connsiteX55" fmla="*/ 2864302 w 23220948"/>
              <a:gd name="connsiteY55" fmla="*/ 6624021 h 10504871"/>
              <a:gd name="connsiteX56" fmla="*/ 2737696 w 23220948"/>
              <a:gd name="connsiteY56" fmla="*/ 6197332 h 10504871"/>
              <a:gd name="connsiteX57" fmla="*/ 2117558 w 23220948"/>
              <a:gd name="connsiteY57" fmla="*/ 6052481 h 10504871"/>
              <a:gd name="connsiteX58" fmla="*/ 1203158 w 23220948"/>
              <a:gd name="connsiteY58" fmla="*/ 6509681 h 10504871"/>
              <a:gd name="connsiteX59" fmla="*/ 649706 w 23220948"/>
              <a:gd name="connsiteY59" fmla="*/ 7255639 h 10504871"/>
              <a:gd name="connsiteX60" fmla="*/ 0 w 23220948"/>
              <a:gd name="connsiteY60" fmla="*/ 8290355 h 1050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3220948" h="10504871">
                <a:moveTo>
                  <a:pt x="23220948" y="5234334"/>
                </a:moveTo>
                <a:cubicBezTo>
                  <a:pt x="22946227" y="5320560"/>
                  <a:pt x="22671506" y="5406786"/>
                  <a:pt x="22450927" y="5426839"/>
                </a:cubicBezTo>
                <a:cubicBezTo>
                  <a:pt x="22230348" y="5446892"/>
                  <a:pt x="22158158" y="5499029"/>
                  <a:pt x="21897474" y="5354650"/>
                </a:cubicBezTo>
                <a:cubicBezTo>
                  <a:pt x="21636790" y="5210271"/>
                  <a:pt x="21239747" y="4845313"/>
                  <a:pt x="20886821" y="4560566"/>
                </a:cubicBezTo>
                <a:cubicBezTo>
                  <a:pt x="20533895" y="4275819"/>
                  <a:pt x="20052632" y="3890808"/>
                  <a:pt x="19779916" y="3646166"/>
                </a:cubicBezTo>
                <a:cubicBezTo>
                  <a:pt x="19507200" y="3401524"/>
                  <a:pt x="19398916" y="3257145"/>
                  <a:pt x="19250527" y="3092713"/>
                </a:cubicBezTo>
                <a:cubicBezTo>
                  <a:pt x="19102138" y="2928281"/>
                  <a:pt x="19110158" y="2896197"/>
                  <a:pt x="18889579" y="2659576"/>
                </a:cubicBezTo>
                <a:cubicBezTo>
                  <a:pt x="18669000" y="2422955"/>
                  <a:pt x="18251906" y="1969766"/>
                  <a:pt x="17927053" y="1672987"/>
                </a:cubicBezTo>
                <a:cubicBezTo>
                  <a:pt x="17602200" y="1376208"/>
                  <a:pt x="17285368" y="1007240"/>
                  <a:pt x="16940463" y="878903"/>
                </a:cubicBezTo>
                <a:cubicBezTo>
                  <a:pt x="16595558" y="750566"/>
                  <a:pt x="16174452" y="846819"/>
                  <a:pt x="15857621" y="902966"/>
                </a:cubicBezTo>
                <a:cubicBezTo>
                  <a:pt x="15540790" y="959113"/>
                  <a:pt x="15285465" y="1068853"/>
                  <a:pt x="15039474" y="1215787"/>
                </a:cubicBezTo>
                <a:cubicBezTo>
                  <a:pt x="14793483" y="1362721"/>
                  <a:pt x="14550119" y="1608109"/>
                  <a:pt x="14381677" y="1784572"/>
                </a:cubicBezTo>
                <a:cubicBezTo>
                  <a:pt x="14213235" y="1961035"/>
                  <a:pt x="14211957" y="2080606"/>
                  <a:pt x="14028821" y="2274566"/>
                </a:cubicBezTo>
                <a:cubicBezTo>
                  <a:pt x="13845685" y="2468526"/>
                  <a:pt x="13507452" y="2775881"/>
                  <a:pt x="13282863" y="2948334"/>
                </a:cubicBezTo>
                <a:cubicBezTo>
                  <a:pt x="13058274" y="3120787"/>
                  <a:pt x="12861758" y="3269176"/>
                  <a:pt x="12681285" y="3309281"/>
                </a:cubicBezTo>
                <a:cubicBezTo>
                  <a:pt x="12500812" y="3349386"/>
                  <a:pt x="12360442" y="3289229"/>
                  <a:pt x="12200021" y="3188966"/>
                </a:cubicBezTo>
                <a:cubicBezTo>
                  <a:pt x="12039600" y="3088703"/>
                  <a:pt x="11798968" y="2892187"/>
                  <a:pt x="11718758" y="2707703"/>
                </a:cubicBezTo>
                <a:cubicBezTo>
                  <a:pt x="11638548" y="2523219"/>
                  <a:pt x="11738811" y="2334723"/>
                  <a:pt x="11718758" y="2082060"/>
                </a:cubicBezTo>
                <a:cubicBezTo>
                  <a:pt x="11698705" y="1829397"/>
                  <a:pt x="11658600" y="1452408"/>
                  <a:pt x="11598442" y="1191724"/>
                </a:cubicBezTo>
                <a:cubicBezTo>
                  <a:pt x="11538284" y="931040"/>
                  <a:pt x="11530264" y="706450"/>
                  <a:pt x="11357811" y="517955"/>
                </a:cubicBezTo>
                <a:cubicBezTo>
                  <a:pt x="11185358" y="329460"/>
                  <a:pt x="10836443" y="144976"/>
                  <a:pt x="10563727" y="60755"/>
                </a:cubicBezTo>
                <a:cubicBezTo>
                  <a:pt x="10291011" y="-23466"/>
                  <a:pt x="9914021" y="597"/>
                  <a:pt x="9721516" y="12629"/>
                </a:cubicBezTo>
                <a:cubicBezTo>
                  <a:pt x="9529011" y="24661"/>
                  <a:pt x="9496926" y="52735"/>
                  <a:pt x="9408695" y="132945"/>
                </a:cubicBezTo>
                <a:cubicBezTo>
                  <a:pt x="9320464" y="213155"/>
                  <a:pt x="9268327" y="401650"/>
                  <a:pt x="9192127" y="493892"/>
                </a:cubicBezTo>
                <a:cubicBezTo>
                  <a:pt x="9115927" y="586134"/>
                  <a:pt x="9160042" y="642281"/>
                  <a:pt x="8951495" y="686397"/>
                </a:cubicBezTo>
                <a:cubicBezTo>
                  <a:pt x="8742947" y="730513"/>
                  <a:pt x="8229600" y="746555"/>
                  <a:pt x="7940842" y="758587"/>
                </a:cubicBezTo>
                <a:cubicBezTo>
                  <a:pt x="7652084" y="770619"/>
                  <a:pt x="7447548" y="714471"/>
                  <a:pt x="7218948" y="758587"/>
                </a:cubicBezTo>
                <a:cubicBezTo>
                  <a:pt x="6990348" y="802703"/>
                  <a:pt x="6757737" y="914997"/>
                  <a:pt x="6569242" y="1023281"/>
                </a:cubicBezTo>
                <a:cubicBezTo>
                  <a:pt x="6380747" y="1131565"/>
                  <a:pt x="6196263" y="1235840"/>
                  <a:pt x="6087979" y="1408292"/>
                </a:cubicBezTo>
                <a:cubicBezTo>
                  <a:pt x="5979695" y="1580744"/>
                  <a:pt x="5923547" y="1845438"/>
                  <a:pt x="5919537" y="2057996"/>
                </a:cubicBezTo>
                <a:cubicBezTo>
                  <a:pt x="5915527" y="2270554"/>
                  <a:pt x="5999748" y="2503165"/>
                  <a:pt x="6063916" y="2683639"/>
                </a:cubicBezTo>
                <a:cubicBezTo>
                  <a:pt x="6128084" y="2864113"/>
                  <a:pt x="6228348" y="3000471"/>
                  <a:pt x="6304548" y="3140839"/>
                </a:cubicBezTo>
                <a:cubicBezTo>
                  <a:pt x="6380748" y="3281207"/>
                  <a:pt x="6256421" y="3241103"/>
                  <a:pt x="6521116" y="3525850"/>
                </a:cubicBezTo>
                <a:cubicBezTo>
                  <a:pt x="6785811" y="3810598"/>
                  <a:pt x="7499684" y="4532492"/>
                  <a:pt x="7892716" y="4849324"/>
                </a:cubicBezTo>
                <a:cubicBezTo>
                  <a:pt x="8285748" y="5166156"/>
                  <a:pt x="8626643" y="5298502"/>
                  <a:pt x="8879306" y="5426839"/>
                </a:cubicBezTo>
                <a:cubicBezTo>
                  <a:pt x="9131969" y="5555176"/>
                  <a:pt x="9224211" y="5555177"/>
                  <a:pt x="9408695" y="5619345"/>
                </a:cubicBezTo>
                <a:cubicBezTo>
                  <a:pt x="9593179" y="5683513"/>
                  <a:pt x="9849853" y="5759713"/>
                  <a:pt x="9986211" y="5811850"/>
                </a:cubicBezTo>
                <a:cubicBezTo>
                  <a:pt x="10122569" y="5863987"/>
                  <a:pt x="10158664" y="5851956"/>
                  <a:pt x="10226843" y="5932166"/>
                </a:cubicBezTo>
                <a:cubicBezTo>
                  <a:pt x="10295022" y="6012377"/>
                  <a:pt x="10407317" y="6176808"/>
                  <a:pt x="10395285" y="6293113"/>
                </a:cubicBezTo>
                <a:cubicBezTo>
                  <a:pt x="10383253" y="6409418"/>
                  <a:pt x="10287000" y="6513692"/>
                  <a:pt x="10154653" y="6629997"/>
                </a:cubicBezTo>
                <a:cubicBezTo>
                  <a:pt x="10022306" y="6746302"/>
                  <a:pt x="9841832" y="6882661"/>
                  <a:pt x="9601200" y="6990945"/>
                </a:cubicBezTo>
                <a:cubicBezTo>
                  <a:pt x="9360568" y="7099229"/>
                  <a:pt x="9049608" y="7173437"/>
                  <a:pt x="8710863" y="7279703"/>
                </a:cubicBezTo>
                <a:cubicBezTo>
                  <a:pt x="8372118" y="7385969"/>
                  <a:pt x="7868339" y="7517215"/>
                  <a:pt x="7568729" y="7628540"/>
                </a:cubicBezTo>
                <a:cubicBezTo>
                  <a:pt x="7269119" y="7739865"/>
                  <a:pt x="7135618" y="7769223"/>
                  <a:pt x="6913204" y="7947652"/>
                </a:cubicBezTo>
                <a:cubicBezTo>
                  <a:pt x="6690790" y="8126081"/>
                  <a:pt x="6414405" y="8480738"/>
                  <a:pt x="6234246" y="8699115"/>
                </a:cubicBezTo>
                <a:cubicBezTo>
                  <a:pt x="6054087" y="8917492"/>
                  <a:pt x="5943706" y="9064283"/>
                  <a:pt x="5832250" y="9257915"/>
                </a:cubicBezTo>
                <a:cubicBezTo>
                  <a:pt x="5720794" y="9451547"/>
                  <a:pt x="5662261" y="9695377"/>
                  <a:pt x="5565510" y="9860909"/>
                </a:cubicBezTo>
                <a:cubicBezTo>
                  <a:pt x="5468759" y="10026441"/>
                  <a:pt x="5373215" y="10159942"/>
                  <a:pt x="5251746" y="10251109"/>
                </a:cubicBezTo>
                <a:cubicBezTo>
                  <a:pt x="5130277" y="10342276"/>
                  <a:pt x="5074312" y="10365737"/>
                  <a:pt x="4836695" y="10407913"/>
                </a:cubicBezTo>
                <a:cubicBezTo>
                  <a:pt x="4599078" y="10450089"/>
                  <a:pt x="4066673" y="10512187"/>
                  <a:pt x="3826042" y="10504166"/>
                </a:cubicBezTo>
                <a:cubicBezTo>
                  <a:pt x="3585411" y="10496145"/>
                  <a:pt x="3523156" y="10463117"/>
                  <a:pt x="3392906" y="10359787"/>
                </a:cubicBezTo>
                <a:cubicBezTo>
                  <a:pt x="3262656" y="10256457"/>
                  <a:pt x="3147582" y="10074856"/>
                  <a:pt x="3044540" y="9884186"/>
                </a:cubicBezTo>
                <a:cubicBezTo>
                  <a:pt x="2941498" y="9693516"/>
                  <a:pt x="2837775" y="9491521"/>
                  <a:pt x="2774655" y="9215764"/>
                </a:cubicBezTo>
                <a:cubicBezTo>
                  <a:pt x="2711535" y="8940008"/>
                  <a:pt x="2658927" y="8554316"/>
                  <a:pt x="2665821" y="8229647"/>
                </a:cubicBezTo>
                <a:cubicBezTo>
                  <a:pt x="2672715" y="7904978"/>
                  <a:pt x="2782938" y="7535354"/>
                  <a:pt x="2816018" y="7267750"/>
                </a:cubicBezTo>
                <a:cubicBezTo>
                  <a:pt x="2849098" y="7000146"/>
                  <a:pt x="2877356" y="6802424"/>
                  <a:pt x="2864302" y="6624021"/>
                </a:cubicBezTo>
                <a:cubicBezTo>
                  <a:pt x="2851248" y="6445618"/>
                  <a:pt x="2862153" y="6292589"/>
                  <a:pt x="2737696" y="6197332"/>
                </a:cubicBezTo>
                <a:cubicBezTo>
                  <a:pt x="2613239" y="6102075"/>
                  <a:pt x="2373314" y="6000423"/>
                  <a:pt x="2117558" y="6052481"/>
                </a:cubicBezTo>
                <a:cubicBezTo>
                  <a:pt x="1861802" y="6104539"/>
                  <a:pt x="1447800" y="6309155"/>
                  <a:pt x="1203158" y="6509681"/>
                </a:cubicBezTo>
                <a:cubicBezTo>
                  <a:pt x="958516" y="6710207"/>
                  <a:pt x="850232" y="6958860"/>
                  <a:pt x="649706" y="7255639"/>
                </a:cubicBezTo>
                <a:cubicBezTo>
                  <a:pt x="449180" y="7552418"/>
                  <a:pt x="224590" y="7921386"/>
                  <a:pt x="0" y="8290355"/>
                </a:cubicBezTo>
              </a:path>
            </a:pathLst>
          </a:custGeom>
          <a:noFill/>
          <a:ln w="38100" cap="rnd" cmpd="sng">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B8CD8643-87B9-47DF-8488-A7E91256C1DD}"/>
              </a:ext>
            </a:extLst>
          </p:cNvPr>
          <p:cNvSpPr/>
          <p:nvPr/>
        </p:nvSpPr>
        <p:spPr>
          <a:xfrm>
            <a:off x="14871032" y="1347537"/>
            <a:ext cx="5053263" cy="922701"/>
          </a:xfrm>
          <a:custGeom>
            <a:avLst/>
            <a:gdLst>
              <a:gd name="connsiteX0" fmla="*/ 5053263 w 5053263"/>
              <a:gd name="connsiteY0" fmla="*/ 914400 h 922701"/>
              <a:gd name="connsiteX1" fmla="*/ 4692315 w 5053263"/>
              <a:gd name="connsiteY1" fmla="*/ 890337 h 922701"/>
              <a:gd name="connsiteX2" fmla="*/ 4042610 w 5053263"/>
              <a:gd name="connsiteY2" fmla="*/ 914400 h 922701"/>
              <a:gd name="connsiteX3" fmla="*/ 3080084 w 5053263"/>
              <a:gd name="connsiteY3" fmla="*/ 721895 h 922701"/>
              <a:gd name="connsiteX4" fmla="*/ 2430379 w 5053263"/>
              <a:gd name="connsiteY4" fmla="*/ 409074 h 922701"/>
              <a:gd name="connsiteX5" fmla="*/ 1130968 w 5053263"/>
              <a:gd name="connsiteY5" fmla="*/ 312821 h 922701"/>
              <a:gd name="connsiteX6" fmla="*/ 336884 w 5053263"/>
              <a:gd name="connsiteY6" fmla="*/ 72189 h 922701"/>
              <a:gd name="connsiteX7" fmla="*/ 0 w 5053263"/>
              <a:gd name="connsiteY7" fmla="*/ 0 h 92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3263" h="922701">
                <a:moveTo>
                  <a:pt x="5053263" y="914400"/>
                </a:moveTo>
                <a:cubicBezTo>
                  <a:pt x="4957010" y="902368"/>
                  <a:pt x="4860757" y="890337"/>
                  <a:pt x="4692315" y="890337"/>
                </a:cubicBezTo>
                <a:cubicBezTo>
                  <a:pt x="4523873" y="890337"/>
                  <a:pt x="4311315" y="942474"/>
                  <a:pt x="4042610" y="914400"/>
                </a:cubicBezTo>
                <a:cubicBezTo>
                  <a:pt x="3773905" y="886326"/>
                  <a:pt x="3348789" y="806116"/>
                  <a:pt x="3080084" y="721895"/>
                </a:cubicBezTo>
                <a:cubicBezTo>
                  <a:pt x="2811379" y="637674"/>
                  <a:pt x="2755232" y="477253"/>
                  <a:pt x="2430379" y="409074"/>
                </a:cubicBezTo>
                <a:cubicBezTo>
                  <a:pt x="2105526" y="340895"/>
                  <a:pt x="1479884" y="368968"/>
                  <a:pt x="1130968" y="312821"/>
                </a:cubicBezTo>
                <a:cubicBezTo>
                  <a:pt x="782052" y="256674"/>
                  <a:pt x="525379" y="124326"/>
                  <a:pt x="336884" y="72189"/>
                </a:cubicBezTo>
                <a:cubicBezTo>
                  <a:pt x="148389" y="20052"/>
                  <a:pt x="0" y="0"/>
                  <a:pt x="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Shape 133">
            <a:extLst>
              <a:ext uri="{FF2B5EF4-FFF2-40B4-BE49-F238E27FC236}">
                <a16:creationId xmlns:a16="http://schemas.microsoft.com/office/drawing/2014/main" id="{8BB29B1D-55D0-42C1-94F9-5AB5A9C90551}"/>
              </a:ext>
            </a:extLst>
          </p:cNvPr>
          <p:cNvSpPr/>
          <p:nvPr/>
        </p:nvSpPr>
        <p:spPr>
          <a:xfrm>
            <a:off x="7660729" y="481263"/>
            <a:ext cx="13346408" cy="2789210"/>
          </a:xfrm>
          <a:custGeom>
            <a:avLst/>
            <a:gdLst>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52703 w 13346408"/>
              <a:gd name="connsiteY13" fmla="*/ 1732548 h 2789210"/>
              <a:gd name="connsiteX14" fmla="*/ 2951124 w 13346408"/>
              <a:gd name="connsiteY14" fmla="*/ 2069432 h 2789210"/>
              <a:gd name="connsiteX15" fmla="*/ 2060787 w 13346408"/>
              <a:gd name="connsiteY15" fmla="*/ 2334126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52703 w 13346408"/>
              <a:gd name="connsiteY13" fmla="*/ 1732548 h 2789210"/>
              <a:gd name="connsiteX14" fmla="*/ 2951124 w 13346408"/>
              <a:gd name="connsiteY14" fmla="*/ 2069432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52703 w 13346408"/>
              <a:gd name="connsiteY13" fmla="*/ 173254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1032 w 13346408"/>
              <a:gd name="connsiteY6" fmla="*/ 1981484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65514 w 13346408"/>
              <a:gd name="connsiteY5" fmla="*/ 2519604 h 2789210"/>
              <a:gd name="connsiteX6" fmla="*/ 9801032 w 13346408"/>
              <a:gd name="connsiteY6" fmla="*/ 1981484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377909 w 13346408"/>
              <a:gd name="connsiteY4" fmla="*/ 2767263 h 2789210"/>
              <a:gd name="connsiteX5" fmla="*/ 10065514 w 13346408"/>
              <a:gd name="connsiteY5" fmla="*/ 2519604 h 2789210"/>
              <a:gd name="connsiteX6" fmla="*/ 9801032 w 13346408"/>
              <a:gd name="connsiteY6" fmla="*/ 1981484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46408" h="2789210">
                <a:moveTo>
                  <a:pt x="13346408" y="2189748"/>
                </a:moveTo>
                <a:cubicBezTo>
                  <a:pt x="13145881" y="2225842"/>
                  <a:pt x="12945355" y="2261937"/>
                  <a:pt x="12624513" y="2261937"/>
                </a:cubicBezTo>
                <a:cubicBezTo>
                  <a:pt x="12303671" y="2261937"/>
                  <a:pt x="11722144" y="2133601"/>
                  <a:pt x="11421355" y="2189748"/>
                </a:cubicBezTo>
                <a:cubicBezTo>
                  <a:pt x="11120565" y="2245895"/>
                  <a:pt x="10993684" y="2502569"/>
                  <a:pt x="10819776" y="2598821"/>
                </a:cubicBezTo>
                <a:cubicBezTo>
                  <a:pt x="10645868" y="2695073"/>
                  <a:pt x="10503619" y="2780466"/>
                  <a:pt x="10377909" y="2767263"/>
                </a:cubicBezTo>
                <a:cubicBezTo>
                  <a:pt x="10252199" y="2754060"/>
                  <a:pt x="10161660" y="2650567"/>
                  <a:pt x="10065514" y="2519604"/>
                </a:cubicBezTo>
                <a:cubicBezTo>
                  <a:pt x="9969368" y="2388641"/>
                  <a:pt x="9948037" y="2068544"/>
                  <a:pt x="9801032" y="1981484"/>
                </a:cubicBezTo>
                <a:cubicBezTo>
                  <a:pt x="9654027" y="1894424"/>
                  <a:pt x="9398773" y="1989185"/>
                  <a:pt x="9183482" y="1997242"/>
                </a:cubicBezTo>
                <a:cubicBezTo>
                  <a:pt x="8968191" y="2005299"/>
                  <a:pt x="8749919" y="2093991"/>
                  <a:pt x="8509287" y="2029823"/>
                </a:cubicBezTo>
                <a:cubicBezTo>
                  <a:pt x="8268655" y="1965655"/>
                  <a:pt x="8064474" y="1759202"/>
                  <a:pt x="7739692" y="1612232"/>
                </a:cubicBezTo>
                <a:cubicBezTo>
                  <a:pt x="7414910" y="1465262"/>
                  <a:pt x="6911962" y="1245499"/>
                  <a:pt x="6560597" y="1148004"/>
                </a:cubicBezTo>
                <a:cubicBezTo>
                  <a:pt x="6209232" y="1050509"/>
                  <a:pt x="5985637" y="977964"/>
                  <a:pt x="5631504" y="1027262"/>
                </a:cubicBezTo>
                <a:cubicBezTo>
                  <a:pt x="5277371" y="1076560"/>
                  <a:pt x="4778220" y="1319499"/>
                  <a:pt x="4435799" y="1443790"/>
                </a:cubicBezTo>
                <a:cubicBezTo>
                  <a:pt x="4093378" y="1568081"/>
                  <a:pt x="3868931" y="1629623"/>
                  <a:pt x="3576979" y="1773008"/>
                </a:cubicBezTo>
                <a:cubicBezTo>
                  <a:pt x="3285027" y="1916393"/>
                  <a:pt x="2994779" y="2198443"/>
                  <a:pt x="2684087" y="2304101"/>
                </a:cubicBezTo>
                <a:cubicBezTo>
                  <a:pt x="2373395" y="2409759"/>
                  <a:pt x="2009219" y="2345803"/>
                  <a:pt x="1712830" y="2406955"/>
                </a:cubicBezTo>
                <a:cubicBezTo>
                  <a:pt x="1416441" y="2468107"/>
                  <a:pt x="1132510" y="2610960"/>
                  <a:pt x="905755" y="2671011"/>
                </a:cubicBezTo>
                <a:cubicBezTo>
                  <a:pt x="679000" y="2731062"/>
                  <a:pt x="484650" y="2751221"/>
                  <a:pt x="352303" y="2767263"/>
                </a:cubicBezTo>
                <a:cubicBezTo>
                  <a:pt x="219956" y="2783305"/>
                  <a:pt x="167818" y="2807368"/>
                  <a:pt x="111671" y="2767263"/>
                </a:cubicBezTo>
                <a:cubicBezTo>
                  <a:pt x="55524" y="2727158"/>
                  <a:pt x="-36719" y="2622885"/>
                  <a:pt x="15418" y="2526632"/>
                </a:cubicBezTo>
                <a:cubicBezTo>
                  <a:pt x="67555" y="2430379"/>
                  <a:pt x="424492" y="2189748"/>
                  <a:pt x="424492" y="2189748"/>
                </a:cubicBezTo>
                <a:cubicBezTo>
                  <a:pt x="580903" y="2061411"/>
                  <a:pt x="733303" y="1985211"/>
                  <a:pt x="953882" y="1756611"/>
                </a:cubicBezTo>
                <a:cubicBezTo>
                  <a:pt x="1174461" y="1528011"/>
                  <a:pt x="1615619" y="1110917"/>
                  <a:pt x="1747966" y="818148"/>
                </a:cubicBezTo>
                <a:cubicBezTo>
                  <a:pt x="1880313" y="525379"/>
                  <a:pt x="1784061" y="116305"/>
                  <a:pt x="1747966" y="0"/>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186366BE-DC6D-4D3F-9C61-6495FE646398}"/>
              </a:ext>
            </a:extLst>
          </p:cNvPr>
          <p:cNvSpPr/>
          <p:nvPr/>
        </p:nvSpPr>
        <p:spPr>
          <a:xfrm>
            <a:off x="8004744" y="2687473"/>
            <a:ext cx="15095888" cy="6143706"/>
          </a:xfrm>
          <a:custGeom>
            <a:avLst/>
            <a:gdLst>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657993 w 15095888"/>
              <a:gd name="connsiteY28" fmla="*/ 1353974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60307 w 15095888"/>
              <a:gd name="connsiteY23" fmla="*/ 950334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321109 w 15095888"/>
              <a:gd name="connsiteY29" fmla="*/ 2076316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483412 w 15095888"/>
              <a:gd name="connsiteY17" fmla="*/ 1210255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35719 w 15095888"/>
              <a:gd name="connsiteY13" fmla="*/ 1162632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78911 w 15095888"/>
              <a:gd name="connsiteY10" fmla="*/ 2367281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095888" h="6143706">
                <a:moveTo>
                  <a:pt x="15095888" y="849811"/>
                </a:moveTo>
                <a:cubicBezTo>
                  <a:pt x="14983593" y="928016"/>
                  <a:pt x="14871299" y="1006222"/>
                  <a:pt x="14638688" y="1090443"/>
                </a:cubicBezTo>
                <a:cubicBezTo>
                  <a:pt x="14406077" y="1174664"/>
                  <a:pt x="13952887" y="1327064"/>
                  <a:pt x="13700224" y="1355138"/>
                </a:cubicBezTo>
                <a:cubicBezTo>
                  <a:pt x="13447561" y="1383212"/>
                  <a:pt x="13287140" y="1303001"/>
                  <a:pt x="13122709" y="1258885"/>
                </a:cubicBezTo>
                <a:cubicBezTo>
                  <a:pt x="12958278" y="1214769"/>
                  <a:pt x="12866035" y="1130548"/>
                  <a:pt x="12713635" y="1090443"/>
                </a:cubicBezTo>
                <a:cubicBezTo>
                  <a:pt x="12561235" y="1050338"/>
                  <a:pt x="12392793" y="1018253"/>
                  <a:pt x="12208309" y="1018253"/>
                </a:cubicBezTo>
                <a:cubicBezTo>
                  <a:pt x="12023825" y="1018253"/>
                  <a:pt x="11795225" y="1042317"/>
                  <a:pt x="11606730" y="1090443"/>
                </a:cubicBezTo>
                <a:cubicBezTo>
                  <a:pt x="11418235" y="1138569"/>
                  <a:pt x="11213698" y="1182685"/>
                  <a:pt x="11077340" y="1307011"/>
                </a:cubicBezTo>
                <a:cubicBezTo>
                  <a:pt x="10940982" y="1431337"/>
                  <a:pt x="10888845" y="1671969"/>
                  <a:pt x="10788582" y="1836401"/>
                </a:cubicBezTo>
                <a:cubicBezTo>
                  <a:pt x="10688319" y="2000833"/>
                  <a:pt x="10577373" y="2205121"/>
                  <a:pt x="10475761" y="2293601"/>
                </a:cubicBezTo>
                <a:cubicBezTo>
                  <a:pt x="10374149" y="2382081"/>
                  <a:pt x="10289892" y="2433827"/>
                  <a:pt x="10178911" y="2367281"/>
                </a:cubicBezTo>
                <a:cubicBezTo>
                  <a:pt x="10067930" y="2300735"/>
                  <a:pt x="9920854" y="2027948"/>
                  <a:pt x="9809872" y="1894323"/>
                </a:cubicBezTo>
                <a:cubicBezTo>
                  <a:pt x="9698890" y="1760698"/>
                  <a:pt x="9661411" y="1664551"/>
                  <a:pt x="9513022" y="1565530"/>
                </a:cubicBezTo>
                <a:cubicBezTo>
                  <a:pt x="9364633" y="1466509"/>
                  <a:pt x="9078643" y="1329974"/>
                  <a:pt x="8919535" y="1300197"/>
                </a:cubicBezTo>
                <a:cubicBezTo>
                  <a:pt x="8760427" y="1270420"/>
                  <a:pt x="8691076" y="1290650"/>
                  <a:pt x="8558374" y="1386867"/>
                </a:cubicBezTo>
                <a:cubicBezTo>
                  <a:pt x="8425672" y="1483084"/>
                  <a:pt x="8242395" y="1833170"/>
                  <a:pt x="8123322" y="1877499"/>
                </a:cubicBezTo>
                <a:cubicBezTo>
                  <a:pt x="8004249" y="1921828"/>
                  <a:pt x="7950585" y="1763927"/>
                  <a:pt x="7843933" y="1652839"/>
                </a:cubicBezTo>
                <a:cubicBezTo>
                  <a:pt x="7737281" y="1541751"/>
                  <a:pt x="7618350" y="1376822"/>
                  <a:pt x="7483412" y="1210971"/>
                </a:cubicBezTo>
                <a:cubicBezTo>
                  <a:pt x="7348474" y="1045120"/>
                  <a:pt x="7237421" y="838241"/>
                  <a:pt x="7034304" y="657732"/>
                </a:cubicBezTo>
                <a:cubicBezTo>
                  <a:pt x="6831187" y="477223"/>
                  <a:pt x="6509280" y="236271"/>
                  <a:pt x="6264709" y="127916"/>
                </a:cubicBezTo>
                <a:cubicBezTo>
                  <a:pt x="6020138" y="19561"/>
                  <a:pt x="5847679" y="-17691"/>
                  <a:pt x="5566877" y="7601"/>
                </a:cubicBezTo>
                <a:cubicBezTo>
                  <a:pt x="5286076" y="32893"/>
                  <a:pt x="4856626" y="179406"/>
                  <a:pt x="4579900" y="279669"/>
                </a:cubicBezTo>
                <a:cubicBezTo>
                  <a:pt x="4303174" y="379932"/>
                  <a:pt x="4126451" y="497209"/>
                  <a:pt x="3906519" y="609180"/>
                </a:cubicBezTo>
                <a:cubicBezTo>
                  <a:pt x="3686587" y="721152"/>
                  <a:pt x="3468854" y="843214"/>
                  <a:pt x="3260307" y="951498"/>
                </a:cubicBezTo>
                <a:cubicBezTo>
                  <a:pt x="3051760" y="1059782"/>
                  <a:pt x="2894573" y="1173500"/>
                  <a:pt x="2655235" y="1258885"/>
                </a:cubicBezTo>
                <a:cubicBezTo>
                  <a:pt x="2415897" y="1344270"/>
                  <a:pt x="2072933" y="1457341"/>
                  <a:pt x="1824280" y="1463809"/>
                </a:cubicBezTo>
                <a:cubicBezTo>
                  <a:pt x="1575627" y="1470277"/>
                  <a:pt x="1341852" y="1316519"/>
                  <a:pt x="1163319" y="1297696"/>
                </a:cubicBezTo>
                <a:cubicBezTo>
                  <a:pt x="984786" y="1278873"/>
                  <a:pt x="869257" y="1304424"/>
                  <a:pt x="753081" y="1350869"/>
                </a:cubicBezTo>
                <a:cubicBezTo>
                  <a:pt x="636905" y="1397314"/>
                  <a:pt x="549321" y="1457795"/>
                  <a:pt x="466264" y="1576364"/>
                </a:cubicBezTo>
                <a:cubicBezTo>
                  <a:pt x="383208" y="1694933"/>
                  <a:pt x="303257" y="1882975"/>
                  <a:pt x="254742" y="2062284"/>
                </a:cubicBezTo>
                <a:cubicBezTo>
                  <a:pt x="206228" y="2241593"/>
                  <a:pt x="172137" y="2381057"/>
                  <a:pt x="175177" y="2652220"/>
                </a:cubicBezTo>
                <a:cubicBezTo>
                  <a:pt x="178217" y="2923383"/>
                  <a:pt x="268713" y="3452255"/>
                  <a:pt x="272982" y="3689264"/>
                </a:cubicBezTo>
                <a:cubicBezTo>
                  <a:pt x="277251" y="3926273"/>
                  <a:pt x="244909" y="3865727"/>
                  <a:pt x="200793" y="4074274"/>
                </a:cubicBezTo>
                <a:cubicBezTo>
                  <a:pt x="156677" y="4282821"/>
                  <a:pt x="32351" y="4679864"/>
                  <a:pt x="8288" y="4940548"/>
                </a:cubicBezTo>
                <a:cubicBezTo>
                  <a:pt x="-15775" y="5201232"/>
                  <a:pt x="16309" y="5437854"/>
                  <a:pt x="56414" y="5638380"/>
                </a:cubicBezTo>
                <a:cubicBezTo>
                  <a:pt x="96519" y="5838906"/>
                  <a:pt x="256940" y="6091569"/>
                  <a:pt x="248919" y="6143706"/>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189EA00E-D0B9-47FE-8D6F-C1AA8BB7ECB8}"/>
              </a:ext>
            </a:extLst>
          </p:cNvPr>
          <p:cNvSpPr/>
          <p:nvPr/>
        </p:nvSpPr>
        <p:spPr>
          <a:xfrm>
            <a:off x="5765189" y="2205523"/>
            <a:ext cx="16883796" cy="5215123"/>
          </a:xfrm>
          <a:custGeom>
            <a:avLst/>
            <a:gdLst>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99365 w 16883796"/>
              <a:gd name="connsiteY8" fmla="*/ 1954822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63888 w 16883796"/>
              <a:gd name="connsiteY13" fmla="*/ 1135868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6590 h 5227545"/>
              <a:gd name="connsiteX1" fmla="*/ 16250749 w 16883796"/>
              <a:gd name="connsiteY1" fmla="*/ 1206590 h 5227545"/>
              <a:gd name="connsiteX2" fmla="*/ 15523919 w 16883796"/>
              <a:gd name="connsiteY2" fmla="*/ 1230036 h 5227545"/>
              <a:gd name="connsiteX3" fmla="*/ 14703303 w 16883796"/>
              <a:gd name="connsiteY3" fmla="*/ 1065913 h 5227545"/>
              <a:gd name="connsiteX4" fmla="*/ 14187488 w 16883796"/>
              <a:gd name="connsiteY4" fmla="*/ 948683 h 5227545"/>
              <a:gd name="connsiteX5" fmla="*/ 13413765 w 16883796"/>
              <a:gd name="connsiteY5" fmla="*/ 948683 h 5227545"/>
              <a:gd name="connsiteX6" fmla="*/ 13015180 w 16883796"/>
              <a:gd name="connsiteY6" fmla="*/ 1136252 h 5227545"/>
              <a:gd name="connsiteX7" fmla="*/ 12646474 w 16883796"/>
              <a:gd name="connsiteY7" fmla="*/ 1791913 h 5227545"/>
              <a:gd name="connsiteX8" fmla="*/ 12256603 w 16883796"/>
              <a:gd name="connsiteY8" fmla="*/ 2045880 h 5227545"/>
              <a:gd name="connsiteX9" fmla="*/ 12091858 w 16883796"/>
              <a:gd name="connsiteY9" fmla="*/ 1830715 h 5227545"/>
              <a:gd name="connsiteX10" fmla="*/ 11861546 w 16883796"/>
              <a:gd name="connsiteY10" fmla="*/ 1275477 h 5227545"/>
              <a:gd name="connsiteX11" fmla="*/ 11432876 w 16883796"/>
              <a:gd name="connsiteY11" fmla="*/ 897019 h 5227545"/>
              <a:gd name="connsiteX12" fmla="*/ 10867056 w 16883796"/>
              <a:gd name="connsiteY12" fmla="*/ 959265 h 5227545"/>
              <a:gd name="connsiteX13" fmla="*/ 10263888 w 16883796"/>
              <a:gd name="connsiteY13" fmla="*/ 1137913 h 5227545"/>
              <a:gd name="connsiteX14" fmla="*/ 9605735 w 16883796"/>
              <a:gd name="connsiteY14" fmla="*/ 559020 h 5227545"/>
              <a:gd name="connsiteX15" fmla="*/ 8818319 w 16883796"/>
              <a:gd name="connsiteY15" fmla="*/ 57729 h 5227545"/>
              <a:gd name="connsiteX16" fmla="*/ 7434996 w 16883796"/>
              <a:gd name="connsiteY16" fmla="*/ 34283 h 5227545"/>
              <a:gd name="connsiteX17" fmla="*/ 6426811 w 16883796"/>
              <a:gd name="connsiteY17" fmla="*/ 268744 h 5227545"/>
              <a:gd name="connsiteX18" fmla="*/ 5746873 w 16883796"/>
              <a:gd name="connsiteY18" fmla="*/ 714221 h 5227545"/>
              <a:gd name="connsiteX19" fmla="*/ 4785580 w 16883796"/>
              <a:gd name="connsiteY19" fmla="*/ 1159698 h 5227545"/>
              <a:gd name="connsiteX20" fmla="*/ 4011857 w 16883796"/>
              <a:gd name="connsiteY20" fmla="*/ 1276929 h 5227545"/>
              <a:gd name="connsiteX21" fmla="*/ 3285026 w 16883796"/>
              <a:gd name="connsiteY21" fmla="*/ 1394160 h 5227545"/>
              <a:gd name="connsiteX22" fmla="*/ 2511303 w 16883796"/>
              <a:gd name="connsiteY22" fmla="*/ 1652067 h 5227545"/>
              <a:gd name="connsiteX23" fmla="*/ 1995488 w 16883796"/>
              <a:gd name="connsiteY23" fmla="*/ 2378898 h 5227545"/>
              <a:gd name="connsiteX24" fmla="*/ 1807919 w 16883796"/>
              <a:gd name="connsiteY24" fmla="*/ 3222960 h 5227545"/>
              <a:gd name="connsiteX25" fmla="*/ 1714134 w 16883796"/>
              <a:gd name="connsiteY25" fmla="*/ 4067021 h 5227545"/>
              <a:gd name="connsiteX26" fmla="*/ 1643796 w 16883796"/>
              <a:gd name="connsiteY26" fmla="*/ 4817298 h 5227545"/>
              <a:gd name="connsiteX27" fmla="*/ 1245211 w 16883796"/>
              <a:gd name="connsiteY27" fmla="*/ 5192436 h 5227545"/>
              <a:gd name="connsiteX28" fmla="*/ 963857 w 16883796"/>
              <a:gd name="connsiteY28" fmla="*/ 5168990 h 5227545"/>
              <a:gd name="connsiteX29" fmla="*/ 776288 w 16883796"/>
              <a:gd name="connsiteY29" fmla="*/ 4817298 h 5227545"/>
              <a:gd name="connsiteX30" fmla="*/ 682503 w 16883796"/>
              <a:gd name="connsiteY30" fmla="*/ 4184252 h 5227545"/>
              <a:gd name="connsiteX31" fmla="*/ 424596 w 16883796"/>
              <a:gd name="connsiteY31" fmla="*/ 3738775 h 5227545"/>
              <a:gd name="connsiteX32" fmla="*/ 119796 w 16883796"/>
              <a:gd name="connsiteY32" fmla="*/ 3551206 h 5227545"/>
              <a:gd name="connsiteX33" fmla="*/ 26011 w 16883796"/>
              <a:gd name="connsiteY33" fmla="*/ 3176067 h 5227545"/>
              <a:gd name="connsiteX34" fmla="*/ 565273 w 16883796"/>
              <a:gd name="connsiteY34" fmla="*/ 2589913 h 5227545"/>
              <a:gd name="connsiteX35" fmla="*/ 893519 w 16883796"/>
              <a:gd name="connsiteY35" fmla="*/ 1933421 h 5227545"/>
              <a:gd name="connsiteX36" fmla="*/ 1198319 w 16883796"/>
              <a:gd name="connsiteY36" fmla="*/ 1605175 h 5227545"/>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198319 w 16883796"/>
              <a:gd name="connsiteY36"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89082 w 16883796"/>
              <a:gd name="connsiteY37" fmla="*/ 144189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7555 w 16883796"/>
              <a:gd name="connsiteY37" fmla="*/ 1426499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4476 w 16883796"/>
              <a:gd name="connsiteY37" fmla="*/ 1414184 h 5215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883796" h="5215123">
                <a:moveTo>
                  <a:pt x="16883796" y="1194168"/>
                </a:moveTo>
                <a:lnTo>
                  <a:pt x="16250749" y="1194168"/>
                </a:lnTo>
                <a:cubicBezTo>
                  <a:pt x="16024103" y="1198076"/>
                  <a:pt x="15781827" y="1241060"/>
                  <a:pt x="15523919" y="1217614"/>
                </a:cubicBezTo>
                <a:cubicBezTo>
                  <a:pt x="15266011" y="1194168"/>
                  <a:pt x="14926041" y="1100383"/>
                  <a:pt x="14703303" y="1053491"/>
                </a:cubicBezTo>
                <a:cubicBezTo>
                  <a:pt x="14480564" y="1006599"/>
                  <a:pt x="14402411" y="955799"/>
                  <a:pt x="14187488" y="936261"/>
                </a:cubicBezTo>
                <a:cubicBezTo>
                  <a:pt x="13972565" y="916723"/>
                  <a:pt x="13609150" y="904999"/>
                  <a:pt x="13413765" y="936261"/>
                </a:cubicBezTo>
                <a:cubicBezTo>
                  <a:pt x="13218380" y="967522"/>
                  <a:pt x="13143062" y="983292"/>
                  <a:pt x="13015180" y="1123830"/>
                </a:cubicBezTo>
                <a:cubicBezTo>
                  <a:pt x="12887298" y="1264368"/>
                  <a:pt x="12772904" y="1627886"/>
                  <a:pt x="12646474" y="1779491"/>
                </a:cubicBezTo>
                <a:cubicBezTo>
                  <a:pt x="12520045" y="1931096"/>
                  <a:pt x="12349039" y="2026991"/>
                  <a:pt x="12256603" y="2033458"/>
                </a:cubicBezTo>
                <a:cubicBezTo>
                  <a:pt x="12164167" y="2039925"/>
                  <a:pt x="12157701" y="1946693"/>
                  <a:pt x="12091858" y="1818293"/>
                </a:cubicBezTo>
                <a:cubicBezTo>
                  <a:pt x="12026015" y="1689893"/>
                  <a:pt x="11971376" y="1418671"/>
                  <a:pt x="11861546" y="1263055"/>
                </a:cubicBezTo>
                <a:cubicBezTo>
                  <a:pt x="11751716" y="1107439"/>
                  <a:pt x="11598624" y="937299"/>
                  <a:pt x="11432876" y="884597"/>
                </a:cubicBezTo>
                <a:cubicBezTo>
                  <a:pt x="11267128" y="831895"/>
                  <a:pt x="11061887" y="906694"/>
                  <a:pt x="10867056" y="946843"/>
                </a:cubicBezTo>
                <a:cubicBezTo>
                  <a:pt x="10672225" y="986992"/>
                  <a:pt x="10474108" y="1192198"/>
                  <a:pt x="10263888" y="1125491"/>
                </a:cubicBezTo>
                <a:cubicBezTo>
                  <a:pt x="10053668" y="1058784"/>
                  <a:pt x="9848012" y="722583"/>
                  <a:pt x="9605735" y="546598"/>
                </a:cubicBezTo>
                <a:cubicBezTo>
                  <a:pt x="9363458" y="370613"/>
                  <a:pt x="9172017" y="157039"/>
                  <a:pt x="8810227" y="69583"/>
                </a:cubicBezTo>
                <a:cubicBezTo>
                  <a:pt x="8448437" y="-17873"/>
                  <a:pt x="7832232" y="-9262"/>
                  <a:pt x="7434996" y="21861"/>
                </a:cubicBezTo>
                <a:cubicBezTo>
                  <a:pt x="7037760" y="52984"/>
                  <a:pt x="6708165" y="142999"/>
                  <a:pt x="6426811" y="256322"/>
                </a:cubicBezTo>
                <a:cubicBezTo>
                  <a:pt x="6145457" y="369645"/>
                  <a:pt x="6020411" y="553307"/>
                  <a:pt x="5746873" y="701799"/>
                </a:cubicBezTo>
                <a:cubicBezTo>
                  <a:pt x="5473335" y="850291"/>
                  <a:pt x="5074749" y="1053491"/>
                  <a:pt x="4785580" y="1147276"/>
                </a:cubicBezTo>
                <a:cubicBezTo>
                  <a:pt x="4496411" y="1241061"/>
                  <a:pt x="4011857" y="1264507"/>
                  <a:pt x="4011857" y="1264507"/>
                </a:cubicBezTo>
                <a:cubicBezTo>
                  <a:pt x="3761765" y="1303584"/>
                  <a:pt x="3535118" y="1319215"/>
                  <a:pt x="3285026" y="1381738"/>
                </a:cubicBezTo>
                <a:cubicBezTo>
                  <a:pt x="3034934" y="1444261"/>
                  <a:pt x="2726226" y="1475522"/>
                  <a:pt x="2511303" y="1639645"/>
                </a:cubicBezTo>
                <a:cubicBezTo>
                  <a:pt x="2296380" y="1803768"/>
                  <a:pt x="2112719" y="2104660"/>
                  <a:pt x="1995488" y="2366476"/>
                </a:cubicBezTo>
                <a:cubicBezTo>
                  <a:pt x="1878257" y="2628292"/>
                  <a:pt x="1854811" y="2929184"/>
                  <a:pt x="1807919" y="3210538"/>
                </a:cubicBezTo>
                <a:cubicBezTo>
                  <a:pt x="1761027" y="3491892"/>
                  <a:pt x="1741488" y="3788876"/>
                  <a:pt x="1714134" y="4054599"/>
                </a:cubicBezTo>
                <a:cubicBezTo>
                  <a:pt x="1686780" y="4320322"/>
                  <a:pt x="1721950" y="4617307"/>
                  <a:pt x="1643796" y="4804876"/>
                </a:cubicBezTo>
                <a:cubicBezTo>
                  <a:pt x="1565642" y="4992445"/>
                  <a:pt x="1358534" y="5121399"/>
                  <a:pt x="1245211" y="5180014"/>
                </a:cubicBezTo>
                <a:cubicBezTo>
                  <a:pt x="1131888" y="5238629"/>
                  <a:pt x="1042011" y="5219091"/>
                  <a:pt x="963857" y="5156568"/>
                </a:cubicBezTo>
                <a:cubicBezTo>
                  <a:pt x="885703" y="5094045"/>
                  <a:pt x="823180" y="4968999"/>
                  <a:pt x="776288" y="4804876"/>
                </a:cubicBezTo>
                <a:cubicBezTo>
                  <a:pt x="729396" y="4640753"/>
                  <a:pt x="741118" y="4351584"/>
                  <a:pt x="682503" y="4171830"/>
                </a:cubicBezTo>
                <a:cubicBezTo>
                  <a:pt x="623888" y="3992076"/>
                  <a:pt x="518380" y="3831861"/>
                  <a:pt x="424596" y="3726353"/>
                </a:cubicBezTo>
                <a:cubicBezTo>
                  <a:pt x="330811" y="3620845"/>
                  <a:pt x="186227" y="3632569"/>
                  <a:pt x="119796" y="3538784"/>
                </a:cubicBezTo>
                <a:cubicBezTo>
                  <a:pt x="53365" y="3444999"/>
                  <a:pt x="-48235" y="3323860"/>
                  <a:pt x="26011" y="3163645"/>
                </a:cubicBezTo>
                <a:cubicBezTo>
                  <a:pt x="100257" y="3003430"/>
                  <a:pt x="420688" y="2784599"/>
                  <a:pt x="565273" y="2577491"/>
                </a:cubicBezTo>
                <a:cubicBezTo>
                  <a:pt x="709858" y="2370383"/>
                  <a:pt x="815602" y="2062899"/>
                  <a:pt x="893519" y="1920999"/>
                </a:cubicBezTo>
                <a:cubicBezTo>
                  <a:pt x="971436" y="1779099"/>
                  <a:pt x="991211" y="1777718"/>
                  <a:pt x="1042011" y="1723010"/>
                </a:cubicBezTo>
                <a:cubicBezTo>
                  <a:pt x="1092811" y="1668302"/>
                  <a:pt x="1195358" y="1485667"/>
                  <a:pt x="1204476" y="1414184"/>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D956829D-0BAC-4151-9903-23068A430F87}"/>
              </a:ext>
            </a:extLst>
          </p:cNvPr>
          <p:cNvSpPr/>
          <p:nvPr/>
        </p:nvSpPr>
        <p:spPr>
          <a:xfrm>
            <a:off x="4822470" y="2250832"/>
            <a:ext cx="2656853" cy="6308510"/>
          </a:xfrm>
          <a:custGeom>
            <a:avLst/>
            <a:gdLst>
              <a:gd name="connsiteX0" fmla="*/ 2656853 w 2656853"/>
              <a:gd name="connsiteY0" fmla="*/ 0 h 3962400"/>
              <a:gd name="connsiteX1" fmla="*/ 2187930 w 2656853"/>
              <a:gd name="connsiteY1" fmla="*/ 515815 h 3962400"/>
              <a:gd name="connsiteX2" fmla="*/ 1648668 w 2656853"/>
              <a:gd name="connsiteY2" fmla="*/ 1524000 h 3962400"/>
              <a:gd name="connsiteX3" fmla="*/ 1109407 w 2656853"/>
              <a:gd name="connsiteY3" fmla="*/ 2227384 h 3962400"/>
              <a:gd name="connsiteX4" fmla="*/ 546699 w 2656853"/>
              <a:gd name="connsiteY4" fmla="*/ 2836984 h 3962400"/>
              <a:gd name="connsiteX5" fmla="*/ 54330 w 2656853"/>
              <a:gd name="connsiteY5" fmla="*/ 3259015 h 3962400"/>
              <a:gd name="connsiteX6" fmla="*/ 30884 w 2656853"/>
              <a:gd name="connsiteY6" fmla="*/ 3681046 h 3962400"/>
              <a:gd name="connsiteX7" fmla="*/ 218453 w 2656853"/>
              <a:gd name="connsiteY7" fmla="*/ 3868615 h 3962400"/>
              <a:gd name="connsiteX8" fmla="*/ 804607 w 2656853"/>
              <a:gd name="connsiteY8" fmla="*/ 3962400 h 3962400"/>
              <a:gd name="connsiteX0" fmla="*/ 2656853 w 2656853"/>
              <a:gd name="connsiteY0" fmla="*/ 0 h 4017045"/>
              <a:gd name="connsiteX1" fmla="*/ 2187930 w 2656853"/>
              <a:gd name="connsiteY1" fmla="*/ 515815 h 4017045"/>
              <a:gd name="connsiteX2" fmla="*/ 1648668 w 2656853"/>
              <a:gd name="connsiteY2" fmla="*/ 1524000 h 4017045"/>
              <a:gd name="connsiteX3" fmla="*/ 1109407 w 2656853"/>
              <a:gd name="connsiteY3" fmla="*/ 2227384 h 4017045"/>
              <a:gd name="connsiteX4" fmla="*/ 546699 w 2656853"/>
              <a:gd name="connsiteY4" fmla="*/ 2836984 h 4017045"/>
              <a:gd name="connsiteX5" fmla="*/ 54330 w 2656853"/>
              <a:gd name="connsiteY5" fmla="*/ 3259015 h 4017045"/>
              <a:gd name="connsiteX6" fmla="*/ 30884 w 2656853"/>
              <a:gd name="connsiteY6" fmla="*/ 3681046 h 4017045"/>
              <a:gd name="connsiteX7" fmla="*/ 218453 w 2656853"/>
              <a:gd name="connsiteY7" fmla="*/ 3868615 h 4017045"/>
              <a:gd name="connsiteX8" fmla="*/ 1023189 w 2656853"/>
              <a:gd name="connsiteY8" fmla="*/ 4017045 h 4017045"/>
              <a:gd name="connsiteX0" fmla="*/ 2656853 w 2656853"/>
              <a:gd name="connsiteY0" fmla="*/ 0 h 4017045"/>
              <a:gd name="connsiteX1" fmla="*/ 2187930 w 2656853"/>
              <a:gd name="connsiteY1" fmla="*/ 515815 h 4017045"/>
              <a:gd name="connsiteX2" fmla="*/ 1648668 w 2656853"/>
              <a:gd name="connsiteY2" fmla="*/ 1524000 h 4017045"/>
              <a:gd name="connsiteX3" fmla="*/ 1109407 w 2656853"/>
              <a:gd name="connsiteY3" fmla="*/ 2227384 h 4017045"/>
              <a:gd name="connsiteX4" fmla="*/ 546699 w 2656853"/>
              <a:gd name="connsiteY4" fmla="*/ 2836984 h 4017045"/>
              <a:gd name="connsiteX5" fmla="*/ 54330 w 2656853"/>
              <a:gd name="connsiteY5" fmla="*/ 3259015 h 4017045"/>
              <a:gd name="connsiteX6" fmla="*/ 30884 w 2656853"/>
              <a:gd name="connsiteY6" fmla="*/ 3681046 h 4017045"/>
              <a:gd name="connsiteX7" fmla="*/ 218453 w 2656853"/>
              <a:gd name="connsiteY7" fmla="*/ 3868615 h 4017045"/>
              <a:gd name="connsiteX8" fmla="*/ 631143 w 2656853"/>
              <a:gd name="connsiteY8" fmla="*/ 3956889 h 4017045"/>
              <a:gd name="connsiteX9" fmla="*/ 1023189 w 2656853"/>
              <a:gd name="connsiteY9" fmla="*/ 4017045 h 4017045"/>
              <a:gd name="connsiteX0" fmla="*/ 2656853 w 2656853"/>
              <a:gd name="connsiteY0" fmla="*/ 0 h 4017045"/>
              <a:gd name="connsiteX1" fmla="*/ 2187930 w 2656853"/>
              <a:gd name="connsiteY1" fmla="*/ 515815 h 4017045"/>
              <a:gd name="connsiteX2" fmla="*/ 1648668 w 2656853"/>
              <a:gd name="connsiteY2" fmla="*/ 1524000 h 4017045"/>
              <a:gd name="connsiteX3" fmla="*/ 1109407 w 2656853"/>
              <a:gd name="connsiteY3" fmla="*/ 2227384 h 4017045"/>
              <a:gd name="connsiteX4" fmla="*/ 546699 w 2656853"/>
              <a:gd name="connsiteY4" fmla="*/ 2836984 h 4017045"/>
              <a:gd name="connsiteX5" fmla="*/ 54330 w 2656853"/>
              <a:gd name="connsiteY5" fmla="*/ 3259015 h 4017045"/>
              <a:gd name="connsiteX6" fmla="*/ 30884 w 2656853"/>
              <a:gd name="connsiteY6" fmla="*/ 3681046 h 4017045"/>
              <a:gd name="connsiteX7" fmla="*/ 218453 w 2656853"/>
              <a:gd name="connsiteY7" fmla="*/ 3868615 h 4017045"/>
              <a:gd name="connsiteX8" fmla="*/ 634786 w 2656853"/>
              <a:gd name="connsiteY8" fmla="*/ 3971461 h 4017045"/>
              <a:gd name="connsiteX9" fmla="*/ 1023189 w 2656853"/>
              <a:gd name="connsiteY9" fmla="*/ 4017045 h 4017045"/>
              <a:gd name="connsiteX0" fmla="*/ 2656853 w 2656853"/>
              <a:gd name="connsiteY0" fmla="*/ 0 h 6297580"/>
              <a:gd name="connsiteX1" fmla="*/ 2187930 w 2656853"/>
              <a:gd name="connsiteY1" fmla="*/ 515815 h 6297580"/>
              <a:gd name="connsiteX2" fmla="*/ 1648668 w 2656853"/>
              <a:gd name="connsiteY2" fmla="*/ 1524000 h 6297580"/>
              <a:gd name="connsiteX3" fmla="*/ 1109407 w 2656853"/>
              <a:gd name="connsiteY3" fmla="*/ 2227384 h 6297580"/>
              <a:gd name="connsiteX4" fmla="*/ 546699 w 2656853"/>
              <a:gd name="connsiteY4" fmla="*/ 2836984 h 6297580"/>
              <a:gd name="connsiteX5" fmla="*/ 54330 w 2656853"/>
              <a:gd name="connsiteY5" fmla="*/ 3259015 h 6297580"/>
              <a:gd name="connsiteX6" fmla="*/ 30884 w 2656853"/>
              <a:gd name="connsiteY6" fmla="*/ 3681046 h 6297580"/>
              <a:gd name="connsiteX7" fmla="*/ 218453 w 2656853"/>
              <a:gd name="connsiteY7" fmla="*/ 3868615 h 6297580"/>
              <a:gd name="connsiteX8" fmla="*/ 634786 w 2656853"/>
              <a:gd name="connsiteY8" fmla="*/ 3971461 h 6297580"/>
              <a:gd name="connsiteX9" fmla="*/ 1176196 w 2656853"/>
              <a:gd name="connsiteY9" fmla="*/ 6297580 h 6297580"/>
              <a:gd name="connsiteX0" fmla="*/ 2656853 w 2656853"/>
              <a:gd name="connsiteY0" fmla="*/ 0 h 6297580"/>
              <a:gd name="connsiteX1" fmla="*/ 2187930 w 2656853"/>
              <a:gd name="connsiteY1" fmla="*/ 515815 h 6297580"/>
              <a:gd name="connsiteX2" fmla="*/ 1648668 w 2656853"/>
              <a:gd name="connsiteY2" fmla="*/ 1524000 h 6297580"/>
              <a:gd name="connsiteX3" fmla="*/ 1109407 w 2656853"/>
              <a:gd name="connsiteY3" fmla="*/ 2227384 h 6297580"/>
              <a:gd name="connsiteX4" fmla="*/ 546699 w 2656853"/>
              <a:gd name="connsiteY4" fmla="*/ 2836984 h 6297580"/>
              <a:gd name="connsiteX5" fmla="*/ 54330 w 2656853"/>
              <a:gd name="connsiteY5" fmla="*/ 3259015 h 6297580"/>
              <a:gd name="connsiteX6" fmla="*/ 30884 w 2656853"/>
              <a:gd name="connsiteY6" fmla="*/ 3681046 h 6297580"/>
              <a:gd name="connsiteX7" fmla="*/ 218453 w 2656853"/>
              <a:gd name="connsiteY7" fmla="*/ 3868615 h 6297580"/>
              <a:gd name="connsiteX8" fmla="*/ 634786 w 2656853"/>
              <a:gd name="connsiteY8" fmla="*/ 3971461 h 6297580"/>
              <a:gd name="connsiteX9" fmla="*/ 1176196 w 2656853"/>
              <a:gd name="connsiteY9" fmla="*/ 6297580 h 629758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01697 w 2656853"/>
              <a:gd name="connsiteY9"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83245 w 2656853"/>
              <a:gd name="connsiteY9" fmla="*/ 5057082 h 6308510"/>
              <a:gd name="connsiteX10" fmla="*/ 1201697 w 2656853"/>
              <a:gd name="connsiteY10"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83245 w 2656853"/>
              <a:gd name="connsiteY9" fmla="*/ 5057082 h 6308510"/>
              <a:gd name="connsiteX10" fmla="*/ 1352462 w 2656853"/>
              <a:gd name="connsiteY10" fmla="*/ 5716470 h 6308510"/>
              <a:gd name="connsiteX11" fmla="*/ 1201697 w 2656853"/>
              <a:gd name="connsiteY11"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83245 w 2656853"/>
              <a:gd name="connsiteY9" fmla="*/ 5057082 h 6308510"/>
              <a:gd name="connsiteX10" fmla="*/ 1352462 w 2656853"/>
              <a:gd name="connsiteY10" fmla="*/ 5716470 h 6308510"/>
              <a:gd name="connsiteX11" fmla="*/ 1201697 w 2656853"/>
              <a:gd name="connsiteY11"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104736 w 2656853"/>
              <a:gd name="connsiteY9" fmla="*/ 4288403 h 6308510"/>
              <a:gd name="connsiteX10" fmla="*/ 1283245 w 2656853"/>
              <a:gd name="connsiteY10" fmla="*/ 5057082 h 6308510"/>
              <a:gd name="connsiteX11" fmla="*/ 1352462 w 2656853"/>
              <a:gd name="connsiteY11" fmla="*/ 5716470 h 6308510"/>
              <a:gd name="connsiteX12" fmla="*/ 1201697 w 2656853"/>
              <a:gd name="connsiteY12"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802365 w 2656853"/>
              <a:gd name="connsiteY9" fmla="*/ 4022462 h 6308510"/>
              <a:gd name="connsiteX10" fmla="*/ 1104736 w 2656853"/>
              <a:gd name="connsiteY10" fmla="*/ 4288403 h 6308510"/>
              <a:gd name="connsiteX11" fmla="*/ 1283245 w 2656853"/>
              <a:gd name="connsiteY11" fmla="*/ 5057082 h 6308510"/>
              <a:gd name="connsiteX12" fmla="*/ 1352462 w 2656853"/>
              <a:gd name="connsiteY12" fmla="*/ 5716470 h 6308510"/>
              <a:gd name="connsiteX13" fmla="*/ 1201697 w 2656853"/>
              <a:gd name="connsiteY13" fmla="*/ 6308510 h 6308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56853" h="6308510">
                <a:moveTo>
                  <a:pt x="2656853" y="0"/>
                </a:moveTo>
                <a:cubicBezTo>
                  <a:pt x="2506407" y="130907"/>
                  <a:pt x="2355961" y="261815"/>
                  <a:pt x="2187930" y="515815"/>
                </a:cubicBezTo>
                <a:cubicBezTo>
                  <a:pt x="2019899" y="769815"/>
                  <a:pt x="1828422" y="1238738"/>
                  <a:pt x="1648668" y="1524000"/>
                </a:cubicBezTo>
                <a:cubicBezTo>
                  <a:pt x="1468914" y="1809262"/>
                  <a:pt x="1293068" y="2008553"/>
                  <a:pt x="1109407" y="2227384"/>
                </a:cubicBezTo>
                <a:cubicBezTo>
                  <a:pt x="925746" y="2446215"/>
                  <a:pt x="722545" y="2665046"/>
                  <a:pt x="546699" y="2836984"/>
                </a:cubicBezTo>
                <a:cubicBezTo>
                  <a:pt x="370853" y="3008922"/>
                  <a:pt x="140299" y="3118338"/>
                  <a:pt x="54330" y="3259015"/>
                </a:cubicBezTo>
                <a:cubicBezTo>
                  <a:pt x="-31639" y="3399692"/>
                  <a:pt x="3530" y="3579446"/>
                  <a:pt x="30884" y="3681046"/>
                </a:cubicBezTo>
                <a:cubicBezTo>
                  <a:pt x="58238" y="3782646"/>
                  <a:pt x="118410" y="3822641"/>
                  <a:pt x="218453" y="3868615"/>
                </a:cubicBezTo>
                <a:cubicBezTo>
                  <a:pt x="318496" y="3914589"/>
                  <a:pt x="544146" y="3941570"/>
                  <a:pt x="634786" y="3971461"/>
                </a:cubicBezTo>
                <a:cubicBezTo>
                  <a:pt x="725426" y="4001352"/>
                  <a:pt x="724040" y="3969638"/>
                  <a:pt x="802365" y="4022462"/>
                </a:cubicBezTo>
                <a:cubicBezTo>
                  <a:pt x="880690" y="4075286"/>
                  <a:pt x="1017910" y="4120216"/>
                  <a:pt x="1104736" y="4288403"/>
                </a:cubicBezTo>
                <a:cubicBezTo>
                  <a:pt x="1191562" y="4456590"/>
                  <a:pt x="1211599" y="4837893"/>
                  <a:pt x="1283245" y="5057082"/>
                </a:cubicBezTo>
                <a:cubicBezTo>
                  <a:pt x="1354891" y="5276271"/>
                  <a:pt x="1366053" y="5507899"/>
                  <a:pt x="1352462" y="5716470"/>
                </a:cubicBezTo>
                <a:cubicBezTo>
                  <a:pt x="1338871" y="5925041"/>
                  <a:pt x="1260827" y="6126047"/>
                  <a:pt x="1201697" y="6308510"/>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Shape 9">
            <a:extLst>
              <a:ext uri="{FF2B5EF4-FFF2-40B4-BE49-F238E27FC236}">
                <a16:creationId xmlns:a16="http://schemas.microsoft.com/office/drawing/2014/main" id="{CD4D74B1-FC77-44F3-A08B-09D5792FD61C}"/>
              </a:ext>
            </a:extLst>
          </p:cNvPr>
          <p:cNvSpPr/>
          <p:nvPr/>
        </p:nvSpPr>
        <p:spPr>
          <a:xfrm>
            <a:off x="4066344" y="2003344"/>
            <a:ext cx="3042103" cy="6635302"/>
          </a:xfrm>
          <a:custGeom>
            <a:avLst/>
            <a:gdLst>
              <a:gd name="connsiteX0" fmla="*/ 1091810 w 3014394"/>
              <a:gd name="connsiteY0" fmla="*/ 6705600 h 6705600"/>
              <a:gd name="connsiteX1" fmla="*/ 1162148 w 3014394"/>
              <a:gd name="connsiteY1" fmla="*/ 6142892 h 6705600"/>
              <a:gd name="connsiteX2" fmla="*/ 646333 w 3014394"/>
              <a:gd name="connsiteY2" fmla="*/ 5251938 h 6705600"/>
              <a:gd name="connsiteX3" fmla="*/ 271194 w 3014394"/>
              <a:gd name="connsiteY3" fmla="*/ 4759569 h 6705600"/>
              <a:gd name="connsiteX4" fmla="*/ 36733 w 3014394"/>
              <a:gd name="connsiteY4" fmla="*/ 4149969 h 6705600"/>
              <a:gd name="connsiteX5" fmla="*/ 60179 w 3014394"/>
              <a:gd name="connsiteY5" fmla="*/ 3470031 h 6705600"/>
              <a:gd name="connsiteX6" fmla="*/ 599441 w 3014394"/>
              <a:gd name="connsiteY6" fmla="*/ 2907323 h 6705600"/>
              <a:gd name="connsiteX7" fmla="*/ 1138702 w 3014394"/>
              <a:gd name="connsiteY7" fmla="*/ 2274277 h 6705600"/>
              <a:gd name="connsiteX8" fmla="*/ 1443502 w 3014394"/>
              <a:gd name="connsiteY8" fmla="*/ 1406769 h 6705600"/>
              <a:gd name="connsiteX9" fmla="*/ 1771748 w 3014394"/>
              <a:gd name="connsiteY9" fmla="*/ 750277 h 6705600"/>
              <a:gd name="connsiteX10" fmla="*/ 2217225 w 3014394"/>
              <a:gd name="connsiteY10" fmla="*/ 445477 h 6705600"/>
              <a:gd name="connsiteX11" fmla="*/ 2850271 w 3014394"/>
              <a:gd name="connsiteY11" fmla="*/ 164123 h 6705600"/>
              <a:gd name="connsiteX12" fmla="*/ 3014394 w 3014394"/>
              <a:gd name="connsiteY12" fmla="*/ 0 h 6705600"/>
              <a:gd name="connsiteX0" fmla="*/ 1059023 w 3014394"/>
              <a:gd name="connsiteY0" fmla="*/ 6661883 h 6661883"/>
              <a:gd name="connsiteX1" fmla="*/ 1162148 w 3014394"/>
              <a:gd name="connsiteY1" fmla="*/ 6142892 h 6661883"/>
              <a:gd name="connsiteX2" fmla="*/ 646333 w 3014394"/>
              <a:gd name="connsiteY2" fmla="*/ 5251938 h 6661883"/>
              <a:gd name="connsiteX3" fmla="*/ 271194 w 3014394"/>
              <a:gd name="connsiteY3" fmla="*/ 4759569 h 6661883"/>
              <a:gd name="connsiteX4" fmla="*/ 36733 w 3014394"/>
              <a:gd name="connsiteY4" fmla="*/ 4149969 h 6661883"/>
              <a:gd name="connsiteX5" fmla="*/ 60179 w 3014394"/>
              <a:gd name="connsiteY5" fmla="*/ 3470031 h 6661883"/>
              <a:gd name="connsiteX6" fmla="*/ 599441 w 3014394"/>
              <a:gd name="connsiteY6" fmla="*/ 2907323 h 6661883"/>
              <a:gd name="connsiteX7" fmla="*/ 1138702 w 3014394"/>
              <a:gd name="connsiteY7" fmla="*/ 2274277 h 6661883"/>
              <a:gd name="connsiteX8" fmla="*/ 1443502 w 3014394"/>
              <a:gd name="connsiteY8" fmla="*/ 1406769 h 6661883"/>
              <a:gd name="connsiteX9" fmla="*/ 1771748 w 3014394"/>
              <a:gd name="connsiteY9" fmla="*/ 750277 h 6661883"/>
              <a:gd name="connsiteX10" fmla="*/ 2217225 w 3014394"/>
              <a:gd name="connsiteY10" fmla="*/ 445477 h 6661883"/>
              <a:gd name="connsiteX11" fmla="*/ 2850271 w 3014394"/>
              <a:gd name="connsiteY11" fmla="*/ 164123 h 6661883"/>
              <a:gd name="connsiteX12" fmla="*/ 3014394 w 3014394"/>
              <a:gd name="connsiteY12" fmla="*/ 0 h 6661883"/>
              <a:gd name="connsiteX0" fmla="*/ 1069952 w 3014394"/>
              <a:gd name="connsiteY0" fmla="*/ 6669169 h 6669169"/>
              <a:gd name="connsiteX1" fmla="*/ 1162148 w 3014394"/>
              <a:gd name="connsiteY1" fmla="*/ 6142892 h 6669169"/>
              <a:gd name="connsiteX2" fmla="*/ 646333 w 3014394"/>
              <a:gd name="connsiteY2" fmla="*/ 5251938 h 6669169"/>
              <a:gd name="connsiteX3" fmla="*/ 271194 w 3014394"/>
              <a:gd name="connsiteY3" fmla="*/ 4759569 h 6669169"/>
              <a:gd name="connsiteX4" fmla="*/ 36733 w 3014394"/>
              <a:gd name="connsiteY4" fmla="*/ 4149969 h 6669169"/>
              <a:gd name="connsiteX5" fmla="*/ 60179 w 3014394"/>
              <a:gd name="connsiteY5" fmla="*/ 3470031 h 6669169"/>
              <a:gd name="connsiteX6" fmla="*/ 599441 w 3014394"/>
              <a:gd name="connsiteY6" fmla="*/ 2907323 h 6669169"/>
              <a:gd name="connsiteX7" fmla="*/ 1138702 w 3014394"/>
              <a:gd name="connsiteY7" fmla="*/ 2274277 h 6669169"/>
              <a:gd name="connsiteX8" fmla="*/ 1443502 w 3014394"/>
              <a:gd name="connsiteY8" fmla="*/ 1406769 h 6669169"/>
              <a:gd name="connsiteX9" fmla="*/ 1771748 w 3014394"/>
              <a:gd name="connsiteY9" fmla="*/ 750277 h 6669169"/>
              <a:gd name="connsiteX10" fmla="*/ 2217225 w 3014394"/>
              <a:gd name="connsiteY10" fmla="*/ 445477 h 6669169"/>
              <a:gd name="connsiteX11" fmla="*/ 2850271 w 3014394"/>
              <a:gd name="connsiteY11" fmla="*/ 164123 h 6669169"/>
              <a:gd name="connsiteX12" fmla="*/ 3014394 w 3014394"/>
              <a:gd name="connsiteY12" fmla="*/ 0 h 6669169"/>
              <a:gd name="connsiteX0" fmla="*/ 1069952 w 3014394"/>
              <a:gd name="connsiteY0" fmla="*/ 6669169 h 6669169"/>
              <a:gd name="connsiteX1" fmla="*/ 1162148 w 3014394"/>
              <a:gd name="connsiteY1" fmla="*/ 6142892 h 6669169"/>
              <a:gd name="connsiteX2" fmla="*/ 646333 w 3014394"/>
              <a:gd name="connsiteY2" fmla="*/ 5251938 h 6669169"/>
              <a:gd name="connsiteX3" fmla="*/ 271194 w 3014394"/>
              <a:gd name="connsiteY3" fmla="*/ 4759569 h 6669169"/>
              <a:gd name="connsiteX4" fmla="*/ 36733 w 3014394"/>
              <a:gd name="connsiteY4" fmla="*/ 4149969 h 6669169"/>
              <a:gd name="connsiteX5" fmla="*/ 60179 w 3014394"/>
              <a:gd name="connsiteY5" fmla="*/ 3470031 h 6669169"/>
              <a:gd name="connsiteX6" fmla="*/ 599441 w 3014394"/>
              <a:gd name="connsiteY6" fmla="*/ 2907323 h 6669169"/>
              <a:gd name="connsiteX7" fmla="*/ 1138702 w 3014394"/>
              <a:gd name="connsiteY7" fmla="*/ 2274277 h 6669169"/>
              <a:gd name="connsiteX8" fmla="*/ 1443502 w 3014394"/>
              <a:gd name="connsiteY8" fmla="*/ 1406769 h 6669169"/>
              <a:gd name="connsiteX9" fmla="*/ 1771748 w 3014394"/>
              <a:gd name="connsiteY9" fmla="*/ 750277 h 6669169"/>
              <a:gd name="connsiteX10" fmla="*/ 2217225 w 3014394"/>
              <a:gd name="connsiteY10" fmla="*/ 445477 h 6669169"/>
              <a:gd name="connsiteX11" fmla="*/ 2850271 w 3014394"/>
              <a:gd name="connsiteY11" fmla="*/ 164123 h 6669169"/>
              <a:gd name="connsiteX12" fmla="*/ 3014394 w 3014394"/>
              <a:gd name="connsiteY12" fmla="*/ 0 h 6669169"/>
              <a:gd name="connsiteX0" fmla="*/ 1069952 w 3042103"/>
              <a:gd name="connsiteY0" fmla="*/ 6635302 h 6635302"/>
              <a:gd name="connsiteX1" fmla="*/ 1162148 w 3042103"/>
              <a:gd name="connsiteY1" fmla="*/ 6109025 h 6635302"/>
              <a:gd name="connsiteX2" fmla="*/ 646333 w 3042103"/>
              <a:gd name="connsiteY2" fmla="*/ 5218071 h 6635302"/>
              <a:gd name="connsiteX3" fmla="*/ 271194 w 3042103"/>
              <a:gd name="connsiteY3" fmla="*/ 4725702 h 6635302"/>
              <a:gd name="connsiteX4" fmla="*/ 36733 w 3042103"/>
              <a:gd name="connsiteY4" fmla="*/ 4116102 h 6635302"/>
              <a:gd name="connsiteX5" fmla="*/ 60179 w 3042103"/>
              <a:gd name="connsiteY5" fmla="*/ 3436164 h 6635302"/>
              <a:gd name="connsiteX6" fmla="*/ 599441 w 3042103"/>
              <a:gd name="connsiteY6" fmla="*/ 2873456 h 6635302"/>
              <a:gd name="connsiteX7" fmla="*/ 1138702 w 3042103"/>
              <a:gd name="connsiteY7" fmla="*/ 2240410 h 6635302"/>
              <a:gd name="connsiteX8" fmla="*/ 1443502 w 3042103"/>
              <a:gd name="connsiteY8" fmla="*/ 1372902 h 6635302"/>
              <a:gd name="connsiteX9" fmla="*/ 1771748 w 3042103"/>
              <a:gd name="connsiteY9" fmla="*/ 716410 h 6635302"/>
              <a:gd name="connsiteX10" fmla="*/ 2217225 w 3042103"/>
              <a:gd name="connsiteY10" fmla="*/ 411610 h 6635302"/>
              <a:gd name="connsiteX11" fmla="*/ 2850271 w 3042103"/>
              <a:gd name="connsiteY11" fmla="*/ 130256 h 6635302"/>
              <a:gd name="connsiteX12" fmla="*/ 3042103 w 3042103"/>
              <a:gd name="connsiteY12" fmla="*/ 0 h 663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2103" h="6635302">
                <a:moveTo>
                  <a:pt x="1069952" y="6635302"/>
                </a:moveTo>
                <a:cubicBezTo>
                  <a:pt x="1142244" y="6475086"/>
                  <a:pt x="1232751" y="6345230"/>
                  <a:pt x="1162148" y="6109025"/>
                </a:cubicBezTo>
                <a:cubicBezTo>
                  <a:pt x="1091545" y="5872820"/>
                  <a:pt x="794825" y="5448625"/>
                  <a:pt x="646333" y="5218071"/>
                </a:cubicBezTo>
                <a:cubicBezTo>
                  <a:pt x="497841" y="4987517"/>
                  <a:pt x="372794" y="4909363"/>
                  <a:pt x="271194" y="4725702"/>
                </a:cubicBezTo>
                <a:cubicBezTo>
                  <a:pt x="169594" y="4542041"/>
                  <a:pt x="71902" y="4331025"/>
                  <a:pt x="36733" y="4116102"/>
                </a:cubicBezTo>
                <a:cubicBezTo>
                  <a:pt x="1564" y="3901179"/>
                  <a:pt x="-33606" y="3643272"/>
                  <a:pt x="60179" y="3436164"/>
                </a:cubicBezTo>
                <a:cubicBezTo>
                  <a:pt x="153964" y="3229056"/>
                  <a:pt x="419687" y="3072748"/>
                  <a:pt x="599441" y="2873456"/>
                </a:cubicBezTo>
                <a:cubicBezTo>
                  <a:pt x="779195" y="2674164"/>
                  <a:pt x="998025" y="2490502"/>
                  <a:pt x="1138702" y="2240410"/>
                </a:cubicBezTo>
                <a:cubicBezTo>
                  <a:pt x="1279379" y="1990318"/>
                  <a:pt x="1337994" y="1626902"/>
                  <a:pt x="1443502" y="1372902"/>
                </a:cubicBezTo>
                <a:cubicBezTo>
                  <a:pt x="1549010" y="1118902"/>
                  <a:pt x="1642794" y="876625"/>
                  <a:pt x="1771748" y="716410"/>
                </a:cubicBezTo>
                <a:cubicBezTo>
                  <a:pt x="1900702" y="556195"/>
                  <a:pt x="2037471" y="509302"/>
                  <a:pt x="2217225" y="411610"/>
                </a:cubicBezTo>
                <a:cubicBezTo>
                  <a:pt x="2396979" y="313918"/>
                  <a:pt x="2717410" y="204502"/>
                  <a:pt x="2850271" y="130256"/>
                </a:cubicBezTo>
                <a:cubicBezTo>
                  <a:pt x="2983132" y="56010"/>
                  <a:pt x="2989526" y="41859"/>
                  <a:pt x="3042103" y="0"/>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BDAE321F-80F7-42CB-ABED-4E33E8FD5711}"/>
              </a:ext>
            </a:extLst>
          </p:cNvPr>
          <p:cNvSpPr/>
          <p:nvPr/>
        </p:nvSpPr>
        <p:spPr>
          <a:xfrm>
            <a:off x="609600" y="5862774"/>
            <a:ext cx="3165231" cy="9160406"/>
          </a:xfrm>
          <a:custGeom>
            <a:avLst/>
            <a:gdLst>
              <a:gd name="connsiteX0" fmla="*/ 0 w 3165231"/>
              <a:gd name="connsiteY0" fmla="*/ 45657 h 9160406"/>
              <a:gd name="connsiteX1" fmla="*/ 937846 w 3165231"/>
              <a:gd name="connsiteY1" fmla="*/ 69103 h 9160406"/>
              <a:gd name="connsiteX2" fmla="*/ 2157046 w 3165231"/>
              <a:gd name="connsiteY2" fmla="*/ 702149 h 9160406"/>
              <a:gd name="connsiteX3" fmla="*/ 2649415 w 3165231"/>
              <a:gd name="connsiteY3" fmla="*/ 1663441 h 9160406"/>
              <a:gd name="connsiteX4" fmla="*/ 2883877 w 3165231"/>
              <a:gd name="connsiteY4" fmla="*/ 2507503 h 9160406"/>
              <a:gd name="connsiteX5" fmla="*/ 2391508 w 3165231"/>
              <a:gd name="connsiteY5" fmla="*/ 4711441 h 9160406"/>
              <a:gd name="connsiteX6" fmla="*/ 1828800 w 3165231"/>
              <a:gd name="connsiteY6" fmla="*/ 5977534 h 9160406"/>
              <a:gd name="connsiteX7" fmla="*/ 1453662 w 3165231"/>
              <a:gd name="connsiteY7" fmla="*/ 6751257 h 9160406"/>
              <a:gd name="connsiteX8" fmla="*/ 1172308 w 3165231"/>
              <a:gd name="connsiteY8" fmla="*/ 7970457 h 9160406"/>
              <a:gd name="connsiteX9" fmla="*/ 1195754 w 3165231"/>
              <a:gd name="connsiteY9" fmla="*/ 8462826 h 9160406"/>
              <a:gd name="connsiteX10" fmla="*/ 1524000 w 3165231"/>
              <a:gd name="connsiteY10" fmla="*/ 9142764 h 9160406"/>
              <a:gd name="connsiteX11" fmla="*/ 2297723 w 3165231"/>
              <a:gd name="connsiteY11" fmla="*/ 8908303 h 9160406"/>
              <a:gd name="connsiteX12" fmla="*/ 2813538 w 3165231"/>
              <a:gd name="connsiteY12" fmla="*/ 8345595 h 9160406"/>
              <a:gd name="connsiteX13" fmla="*/ 3165231 w 3165231"/>
              <a:gd name="connsiteY13" fmla="*/ 7782888 h 91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5231" h="9160406">
                <a:moveTo>
                  <a:pt x="0" y="45657"/>
                </a:moveTo>
                <a:cubicBezTo>
                  <a:pt x="289169" y="2672"/>
                  <a:pt x="578338" y="-40312"/>
                  <a:pt x="937846" y="69103"/>
                </a:cubicBezTo>
                <a:cubicBezTo>
                  <a:pt x="1297354" y="178518"/>
                  <a:pt x="1871785" y="436426"/>
                  <a:pt x="2157046" y="702149"/>
                </a:cubicBezTo>
                <a:cubicBezTo>
                  <a:pt x="2442307" y="967872"/>
                  <a:pt x="2528276" y="1362549"/>
                  <a:pt x="2649415" y="1663441"/>
                </a:cubicBezTo>
                <a:cubicBezTo>
                  <a:pt x="2770554" y="1964333"/>
                  <a:pt x="2926861" y="1999503"/>
                  <a:pt x="2883877" y="2507503"/>
                </a:cubicBezTo>
                <a:cubicBezTo>
                  <a:pt x="2840893" y="3015503"/>
                  <a:pt x="2567354" y="4133103"/>
                  <a:pt x="2391508" y="4711441"/>
                </a:cubicBezTo>
                <a:cubicBezTo>
                  <a:pt x="2215662" y="5289779"/>
                  <a:pt x="1985108" y="5637565"/>
                  <a:pt x="1828800" y="5977534"/>
                </a:cubicBezTo>
                <a:cubicBezTo>
                  <a:pt x="1672492" y="6317503"/>
                  <a:pt x="1563077" y="6419103"/>
                  <a:pt x="1453662" y="6751257"/>
                </a:cubicBezTo>
                <a:cubicBezTo>
                  <a:pt x="1344247" y="7083411"/>
                  <a:pt x="1215293" y="7685196"/>
                  <a:pt x="1172308" y="7970457"/>
                </a:cubicBezTo>
                <a:cubicBezTo>
                  <a:pt x="1129323" y="8255718"/>
                  <a:pt x="1137139" y="8267441"/>
                  <a:pt x="1195754" y="8462826"/>
                </a:cubicBezTo>
                <a:cubicBezTo>
                  <a:pt x="1254369" y="8658211"/>
                  <a:pt x="1340339" y="9068518"/>
                  <a:pt x="1524000" y="9142764"/>
                </a:cubicBezTo>
                <a:cubicBezTo>
                  <a:pt x="1707661" y="9217010"/>
                  <a:pt x="2082800" y="9041164"/>
                  <a:pt x="2297723" y="8908303"/>
                </a:cubicBezTo>
                <a:cubicBezTo>
                  <a:pt x="2512646" y="8775442"/>
                  <a:pt x="2668953" y="8533164"/>
                  <a:pt x="2813538" y="8345595"/>
                </a:cubicBezTo>
                <a:cubicBezTo>
                  <a:pt x="2958123" y="8158026"/>
                  <a:pt x="3061677" y="7970457"/>
                  <a:pt x="3165231" y="778288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BF28DD10-99A4-4DD3-A10C-34D53BB1B9B5}"/>
              </a:ext>
            </a:extLst>
          </p:cNvPr>
          <p:cNvSpPr/>
          <p:nvPr/>
        </p:nvSpPr>
        <p:spPr>
          <a:xfrm>
            <a:off x="3121378" y="3463494"/>
            <a:ext cx="23891522" cy="9745599"/>
          </a:xfrm>
          <a:custGeom>
            <a:avLst/>
            <a:gdLst>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3891522 w 23891522"/>
              <a:gd name="connsiteY60"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958072 w 23891522"/>
              <a:gd name="connsiteY60" fmla="*/ 4549827 h 9815069"/>
              <a:gd name="connsiteX61" fmla="*/ 23891522 w 23891522"/>
              <a:gd name="connsiteY61"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462772 w 23891522"/>
              <a:gd name="connsiteY60" fmla="*/ 2778177 h 9815069"/>
              <a:gd name="connsiteX61" fmla="*/ 22958072 w 23891522"/>
              <a:gd name="connsiteY61" fmla="*/ 4549827 h 9815069"/>
              <a:gd name="connsiteX62" fmla="*/ 23891522 w 23891522"/>
              <a:gd name="connsiteY62"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462772 w 23891522"/>
              <a:gd name="connsiteY61" fmla="*/ 277817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88866 w 23891522"/>
              <a:gd name="connsiteY33" fmla="*/ 1076996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1448 h 9811840"/>
              <a:gd name="connsiteX1" fmla="*/ 1488722 w 23891522"/>
              <a:gd name="connsiteY1" fmla="*/ 5689598 h 9811840"/>
              <a:gd name="connsiteX2" fmla="*/ 1126772 w 23891522"/>
              <a:gd name="connsiteY2" fmla="*/ 6051548 h 9811840"/>
              <a:gd name="connsiteX3" fmla="*/ 1050572 w 23891522"/>
              <a:gd name="connsiteY3" fmla="*/ 6432548 h 9811840"/>
              <a:gd name="connsiteX4" fmla="*/ 669572 w 23891522"/>
              <a:gd name="connsiteY4" fmla="*/ 7023098 h 9811840"/>
              <a:gd name="connsiteX5" fmla="*/ 440972 w 23891522"/>
              <a:gd name="connsiteY5" fmla="*/ 7632698 h 9811840"/>
              <a:gd name="connsiteX6" fmla="*/ 98072 w 23891522"/>
              <a:gd name="connsiteY6" fmla="*/ 8127998 h 9811840"/>
              <a:gd name="connsiteX7" fmla="*/ 2822 w 23891522"/>
              <a:gd name="connsiteY7" fmla="*/ 8547098 h 9811840"/>
              <a:gd name="connsiteX8" fmla="*/ 117122 w 23891522"/>
              <a:gd name="connsiteY8" fmla="*/ 8813798 h 9811840"/>
              <a:gd name="connsiteX9" fmla="*/ 917222 w 23891522"/>
              <a:gd name="connsiteY9" fmla="*/ 8470898 h 9811840"/>
              <a:gd name="connsiteX10" fmla="*/ 1717322 w 23891522"/>
              <a:gd name="connsiteY10" fmla="*/ 7880348 h 9811840"/>
              <a:gd name="connsiteX11" fmla="*/ 2403122 w 23891522"/>
              <a:gd name="connsiteY11" fmla="*/ 7404098 h 9811840"/>
              <a:gd name="connsiteX12" fmla="*/ 3031772 w 23891522"/>
              <a:gd name="connsiteY12" fmla="*/ 7232648 h 9811840"/>
              <a:gd name="connsiteX13" fmla="*/ 3603272 w 23891522"/>
              <a:gd name="connsiteY13" fmla="*/ 7346948 h 9811840"/>
              <a:gd name="connsiteX14" fmla="*/ 4022372 w 23891522"/>
              <a:gd name="connsiteY14" fmla="*/ 7632698 h 9811840"/>
              <a:gd name="connsiteX15" fmla="*/ 4193822 w 23891522"/>
              <a:gd name="connsiteY15" fmla="*/ 7956548 h 9811840"/>
              <a:gd name="connsiteX16" fmla="*/ 4193822 w 23891522"/>
              <a:gd name="connsiteY16" fmla="*/ 8813798 h 9811840"/>
              <a:gd name="connsiteX17" fmla="*/ 4193822 w 23891522"/>
              <a:gd name="connsiteY17" fmla="*/ 9366248 h 9811840"/>
              <a:gd name="connsiteX18" fmla="*/ 4403372 w 23891522"/>
              <a:gd name="connsiteY18" fmla="*/ 9804398 h 9811840"/>
              <a:gd name="connsiteX19" fmla="*/ 4974872 w 23891522"/>
              <a:gd name="connsiteY19" fmla="*/ 9613898 h 9811840"/>
              <a:gd name="connsiteX20" fmla="*/ 5679722 w 23891522"/>
              <a:gd name="connsiteY20" fmla="*/ 9251948 h 9811840"/>
              <a:gd name="connsiteX21" fmla="*/ 6155972 w 23891522"/>
              <a:gd name="connsiteY21" fmla="*/ 9042398 h 9811840"/>
              <a:gd name="connsiteX22" fmla="*/ 7051322 w 23891522"/>
              <a:gd name="connsiteY22" fmla="*/ 8775698 h 9811840"/>
              <a:gd name="connsiteX23" fmla="*/ 8137172 w 23891522"/>
              <a:gd name="connsiteY23" fmla="*/ 8699498 h 9811840"/>
              <a:gd name="connsiteX24" fmla="*/ 8461022 w 23891522"/>
              <a:gd name="connsiteY24" fmla="*/ 8566148 h 9811840"/>
              <a:gd name="connsiteX25" fmla="*/ 8422922 w 23891522"/>
              <a:gd name="connsiteY25" fmla="*/ 8204198 h 9811840"/>
              <a:gd name="connsiteX26" fmla="*/ 8118122 w 23891522"/>
              <a:gd name="connsiteY26" fmla="*/ 7651748 h 9811840"/>
              <a:gd name="connsiteX27" fmla="*/ 7146572 w 23891522"/>
              <a:gd name="connsiteY27" fmla="*/ 6718298 h 9811840"/>
              <a:gd name="connsiteX28" fmla="*/ 6441722 w 23891522"/>
              <a:gd name="connsiteY28" fmla="*/ 5708648 h 9811840"/>
              <a:gd name="connsiteX29" fmla="*/ 5679722 w 23891522"/>
              <a:gd name="connsiteY29" fmla="*/ 4298948 h 9811840"/>
              <a:gd name="connsiteX30" fmla="*/ 5538786 w 23891522"/>
              <a:gd name="connsiteY30" fmla="*/ 2984498 h 9811840"/>
              <a:gd name="connsiteX31" fmla="*/ 5698772 w 23891522"/>
              <a:gd name="connsiteY31" fmla="*/ 1937759 h 9811840"/>
              <a:gd name="connsiteX32" fmla="*/ 6041672 w 23891522"/>
              <a:gd name="connsiteY32" fmla="*/ 1327148 h 9811840"/>
              <a:gd name="connsiteX33" fmla="*/ 6688866 w 23891522"/>
              <a:gd name="connsiteY33" fmla="*/ 1073767 h 9811840"/>
              <a:gd name="connsiteX34" fmla="*/ 7775222 w 23891522"/>
              <a:gd name="connsiteY34" fmla="*/ 1022348 h 9811840"/>
              <a:gd name="connsiteX35" fmla="*/ 8403872 w 23891522"/>
              <a:gd name="connsiteY35" fmla="*/ 850898 h 9811840"/>
              <a:gd name="connsiteX36" fmla="*/ 9051572 w 23891522"/>
              <a:gd name="connsiteY36" fmla="*/ 527048 h 9811840"/>
              <a:gd name="connsiteX37" fmla="*/ 9736866 w 23891522"/>
              <a:gd name="connsiteY37" fmla="*/ 124133 h 9811840"/>
              <a:gd name="connsiteX38" fmla="*/ 10346972 w 23891522"/>
              <a:gd name="connsiteY38" fmla="*/ 12698 h 9811840"/>
              <a:gd name="connsiteX39" fmla="*/ 11242322 w 23891522"/>
              <a:gd name="connsiteY39" fmla="*/ 374648 h 9811840"/>
              <a:gd name="connsiteX40" fmla="*/ 11909072 w 23891522"/>
              <a:gd name="connsiteY40" fmla="*/ 1079498 h 9811840"/>
              <a:gd name="connsiteX41" fmla="*/ 12309122 w 23891522"/>
              <a:gd name="connsiteY41" fmla="*/ 1631948 h 9811840"/>
              <a:gd name="connsiteX42" fmla="*/ 12899672 w 23891522"/>
              <a:gd name="connsiteY42" fmla="*/ 2203448 h 9811840"/>
              <a:gd name="connsiteX43" fmla="*/ 13375922 w 23891522"/>
              <a:gd name="connsiteY43" fmla="*/ 2222498 h 9811840"/>
              <a:gd name="connsiteX44" fmla="*/ 13547372 w 23891522"/>
              <a:gd name="connsiteY44" fmla="*/ 1689098 h 9811840"/>
              <a:gd name="connsiteX45" fmla="*/ 13623572 w 23891522"/>
              <a:gd name="connsiteY45" fmla="*/ 1308098 h 9811840"/>
              <a:gd name="connsiteX46" fmla="*/ 13833122 w 23891522"/>
              <a:gd name="connsiteY46" fmla="*/ 1231898 h 9811840"/>
              <a:gd name="connsiteX47" fmla="*/ 14156972 w 23891522"/>
              <a:gd name="connsiteY47" fmla="*/ 1593848 h 9811840"/>
              <a:gd name="connsiteX48" fmla="*/ 14766572 w 23891522"/>
              <a:gd name="connsiteY48" fmla="*/ 2184398 h 9811840"/>
              <a:gd name="connsiteX49" fmla="*/ 15280922 w 23891522"/>
              <a:gd name="connsiteY49" fmla="*/ 2393948 h 9811840"/>
              <a:gd name="connsiteX50" fmla="*/ 15757172 w 23891522"/>
              <a:gd name="connsiteY50" fmla="*/ 2051048 h 9811840"/>
              <a:gd name="connsiteX51" fmla="*/ 15985772 w 23891522"/>
              <a:gd name="connsiteY51" fmla="*/ 1650998 h 9811840"/>
              <a:gd name="connsiteX52" fmla="*/ 16442972 w 23891522"/>
              <a:gd name="connsiteY52" fmla="*/ 1346198 h 9811840"/>
              <a:gd name="connsiteX53" fmla="*/ 16881122 w 23891522"/>
              <a:gd name="connsiteY53" fmla="*/ 1289048 h 9811840"/>
              <a:gd name="connsiteX54" fmla="*/ 17795522 w 23891522"/>
              <a:gd name="connsiteY54" fmla="*/ 1517648 h 9811840"/>
              <a:gd name="connsiteX55" fmla="*/ 18386072 w 23891522"/>
              <a:gd name="connsiteY55" fmla="*/ 1460498 h 9811840"/>
              <a:gd name="connsiteX56" fmla="*/ 19148072 w 23891522"/>
              <a:gd name="connsiteY56" fmla="*/ 1041398 h 9811840"/>
              <a:gd name="connsiteX57" fmla="*/ 19700522 w 23891522"/>
              <a:gd name="connsiteY57" fmla="*/ 774698 h 9811840"/>
              <a:gd name="connsiteX58" fmla="*/ 20538722 w 23891522"/>
              <a:gd name="connsiteY58" fmla="*/ 812798 h 9811840"/>
              <a:gd name="connsiteX59" fmla="*/ 21148322 w 23891522"/>
              <a:gd name="connsiteY59" fmla="*/ 1041398 h 9811840"/>
              <a:gd name="connsiteX60" fmla="*/ 21548372 w 23891522"/>
              <a:gd name="connsiteY60" fmla="*/ 2203448 h 9811840"/>
              <a:gd name="connsiteX61" fmla="*/ 22348472 w 23891522"/>
              <a:gd name="connsiteY61" fmla="*/ 2793998 h 9811840"/>
              <a:gd name="connsiteX62" fmla="*/ 22958072 w 23891522"/>
              <a:gd name="connsiteY62" fmla="*/ 4546598 h 9811840"/>
              <a:gd name="connsiteX63" fmla="*/ 23891522 w 23891522"/>
              <a:gd name="connsiteY63" fmla="*/ 4203698 h 9811840"/>
              <a:gd name="connsiteX0" fmla="*/ 2003072 w 23891522"/>
              <a:gd name="connsiteY0" fmla="*/ 5176217 h 9736609"/>
              <a:gd name="connsiteX1" fmla="*/ 1488722 w 23891522"/>
              <a:gd name="connsiteY1" fmla="*/ 5614367 h 9736609"/>
              <a:gd name="connsiteX2" fmla="*/ 1126772 w 23891522"/>
              <a:gd name="connsiteY2" fmla="*/ 5976317 h 9736609"/>
              <a:gd name="connsiteX3" fmla="*/ 1050572 w 23891522"/>
              <a:gd name="connsiteY3" fmla="*/ 6357317 h 9736609"/>
              <a:gd name="connsiteX4" fmla="*/ 669572 w 23891522"/>
              <a:gd name="connsiteY4" fmla="*/ 6947867 h 9736609"/>
              <a:gd name="connsiteX5" fmla="*/ 440972 w 23891522"/>
              <a:gd name="connsiteY5" fmla="*/ 7557467 h 9736609"/>
              <a:gd name="connsiteX6" fmla="*/ 98072 w 23891522"/>
              <a:gd name="connsiteY6" fmla="*/ 8052767 h 9736609"/>
              <a:gd name="connsiteX7" fmla="*/ 2822 w 23891522"/>
              <a:gd name="connsiteY7" fmla="*/ 8471867 h 9736609"/>
              <a:gd name="connsiteX8" fmla="*/ 117122 w 23891522"/>
              <a:gd name="connsiteY8" fmla="*/ 8738567 h 9736609"/>
              <a:gd name="connsiteX9" fmla="*/ 917222 w 23891522"/>
              <a:gd name="connsiteY9" fmla="*/ 8395667 h 9736609"/>
              <a:gd name="connsiteX10" fmla="*/ 1717322 w 23891522"/>
              <a:gd name="connsiteY10" fmla="*/ 7805117 h 9736609"/>
              <a:gd name="connsiteX11" fmla="*/ 2403122 w 23891522"/>
              <a:gd name="connsiteY11" fmla="*/ 7328867 h 9736609"/>
              <a:gd name="connsiteX12" fmla="*/ 3031772 w 23891522"/>
              <a:gd name="connsiteY12" fmla="*/ 7157417 h 9736609"/>
              <a:gd name="connsiteX13" fmla="*/ 3603272 w 23891522"/>
              <a:gd name="connsiteY13" fmla="*/ 7271717 h 9736609"/>
              <a:gd name="connsiteX14" fmla="*/ 4022372 w 23891522"/>
              <a:gd name="connsiteY14" fmla="*/ 7557467 h 9736609"/>
              <a:gd name="connsiteX15" fmla="*/ 4193822 w 23891522"/>
              <a:gd name="connsiteY15" fmla="*/ 7881317 h 9736609"/>
              <a:gd name="connsiteX16" fmla="*/ 4193822 w 23891522"/>
              <a:gd name="connsiteY16" fmla="*/ 8738567 h 9736609"/>
              <a:gd name="connsiteX17" fmla="*/ 4193822 w 23891522"/>
              <a:gd name="connsiteY17" fmla="*/ 9291017 h 9736609"/>
              <a:gd name="connsiteX18" fmla="*/ 4403372 w 23891522"/>
              <a:gd name="connsiteY18" fmla="*/ 9729167 h 9736609"/>
              <a:gd name="connsiteX19" fmla="*/ 4974872 w 23891522"/>
              <a:gd name="connsiteY19" fmla="*/ 9538667 h 9736609"/>
              <a:gd name="connsiteX20" fmla="*/ 5679722 w 23891522"/>
              <a:gd name="connsiteY20" fmla="*/ 9176717 h 9736609"/>
              <a:gd name="connsiteX21" fmla="*/ 6155972 w 23891522"/>
              <a:gd name="connsiteY21" fmla="*/ 8967167 h 9736609"/>
              <a:gd name="connsiteX22" fmla="*/ 7051322 w 23891522"/>
              <a:gd name="connsiteY22" fmla="*/ 8700467 h 9736609"/>
              <a:gd name="connsiteX23" fmla="*/ 8137172 w 23891522"/>
              <a:gd name="connsiteY23" fmla="*/ 8624267 h 9736609"/>
              <a:gd name="connsiteX24" fmla="*/ 8461022 w 23891522"/>
              <a:gd name="connsiteY24" fmla="*/ 8490917 h 9736609"/>
              <a:gd name="connsiteX25" fmla="*/ 8422922 w 23891522"/>
              <a:gd name="connsiteY25" fmla="*/ 8128967 h 9736609"/>
              <a:gd name="connsiteX26" fmla="*/ 8118122 w 23891522"/>
              <a:gd name="connsiteY26" fmla="*/ 7576517 h 9736609"/>
              <a:gd name="connsiteX27" fmla="*/ 7146572 w 23891522"/>
              <a:gd name="connsiteY27" fmla="*/ 6643067 h 9736609"/>
              <a:gd name="connsiteX28" fmla="*/ 6441722 w 23891522"/>
              <a:gd name="connsiteY28" fmla="*/ 5633417 h 9736609"/>
              <a:gd name="connsiteX29" fmla="*/ 5679722 w 23891522"/>
              <a:gd name="connsiteY29" fmla="*/ 4223717 h 9736609"/>
              <a:gd name="connsiteX30" fmla="*/ 5538786 w 23891522"/>
              <a:gd name="connsiteY30" fmla="*/ 2909267 h 9736609"/>
              <a:gd name="connsiteX31" fmla="*/ 5698772 w 23891522"/>
              <a:gd name="connsiteY31" fmla="*/ 1862528 h 9736609"/>
              <a:gd name="connsiteX32" fmla="*/ 6041672 w 23891522"/>
              <a:gd name="connsiteY32" fmla="*/ 1251917 h 9736609"/>
              <a:gd name="connsiteX33" fmla="*/ 6688866 w 23891522"/>
              <a:gd name="connsiteY33" fmla="*/ 998536 h 9736609"/>
              <a:gd name="connsiteX34" fmla="*/ 7775222 w 23891522"/>
              <a:gd name="connsiteY34" fmla="*/ 947117 h 9736609"/>
              <a:gd name="connsiteX35" fmla="*/ 8403872 w 23891522"/>
              <a:gd name="connsiteY35" fmla="*/ 775667 h 9736609"/>
              <a:gd name="connsiteX36" fmla="*/ 9051572 w 23891522"/>
              <a:gd name="connsiteY36" fmla="*/ 451817 h 9736609"/>
              <a:gd name="connsiteX37" fmla="*/ 9736866 w 23891522"/>
              <a:gd name="connsiteY37" fmla="*/ 48902 h 9736609"/>
              <a:gd name="connsiteX38" fmla="*/ 10379340 w 23891522"/>
              <a:gd name="connsiteY38" fmla="*/ 34571 h 9736609"/>
              <a:gd name="connsiteX39" fmla="*/ 11242322 w 23891522"/>
              <a:gd name="connsiteY39" fmla="*/ 299417 h 9736609"/>
              <a:gd name="connsiteX40" fmla="*/ 11909072 w 23891522"/>
              <a:gd name="connsiteY40" fmla="*/ 1004267 h 9736609"/>
              <a:gd name="connsiteX41" fmla="*/ 12309122 w 23891522"/>
              <a:gd name="connsiteY41" fmla="*/ 1556717 h 9736609"/>
              <a:gd name="connsiteX42" fmla="*/ 12899672 w 23891522"/>
              <a:gd name="connsiteY42" fmla="*/ 2128217 h 9736609"/>
              <a:gd name="connsiteX43" fmla="*/ 13375922 w 23891522"/>
              <a:gd name="connsiteY43" fmla="*/ 2147267 h 9736609"/>
              <a:gd name="connsiteX44" fmla="*/ 13547372 w 23891522"/>
              <a:gd name="connsiteY44" fmla="*/ 1613867 h 9736609"/>
              <a:gd name="connsiteX45" fmla="*/ 13623572 w 23891522"/>
              <a:gd name="connsiteY45" fmla="*/ 1232867 h 9736609"/>
              <a:gd name="connsiteX46" fmla="*/ 13833122 w 23891522"/>
              <a:gd name="connsiteY46" fmla="*/ 1156667 h 9736609"/>
              <a:gd name="connsiteX47" fmla="*/ 14156972 w 23891522"/>
              <a:gd name="connsiteY47" fmla="*/ 1518617 h 9736609"/>
              <a:gd name="connsiteX48" fmla="*/ 14766572 w 23891522"/>
              <a:gd name="connsiteY48" fmla="*/ 2109167 h 9736609"/>
              <a:gd name="connsiteX49" fmla="*/ 15280922 w 23891522"/>
              <a:gd name="connsiteY49" fmla="*/ 2318717 h 9736609"/>
              <a:gd name="connsiteX50" fmla="*/ 15757172 w 23891522"/>
              <a:gd name="connsiteY50" fmla="*/ 1975817 h 9736609"/>
              <a:gd name="connsiteX51" fmla="*/ 15985772 w 23891522"/>
              <a:gd name="connsiteY51" fmla="*/ 1575767 h 9736609"/>
              <a:gd name="connsiteX52" fmla="*/ 16442972 w 23891522"/>
              <a:gd name="connsiteY52" fmla="*/ 1270967 h 9736609"/>
              <a:gd name="connsiteX53" fmla="*/ 16881122 w 23891522"/>
              <a:gd name="connsiteY53" fmla="*/ 1213817 h 9736609"/>
              <a:gd name="connsiteX54" fmla="*/ 17795522 w 23891522"/>
              <a:gd name="connsiteY54" fmla="*/ 1442417 h 9736609"/>
              <a:gd name="connsiteX55" fmla="*/ 18386072 w 23891522"/>
              <a:gd name="connsiteY55" fmla="*/ 1385267 h 9736609"/>
              <a:gd name="connsiteX56" fmla="*/ 19148072 w 23891522"/>
              <a:gd name="connsiteY56" fmla="*/ 966167 h 9736609"/>
              <a:gd name="connsiteX57" fmla="*/ 19700522 w 23891522"/>
              <a:gd name="connsiteY57" fmla="*/ 699467 h 9736609"/>
              <a:gd name="connsiteX58" fmla="*/ 20538722 w 23891522"/>
              <a:gd name="connsiteY58" fmla="*/ 737567 h 9736609"/>
              <a:gd name="connsiteX59" fmla="*/ 21148322 w 23891522"/>
              <a:gd name="connsiteY59" fmla="*/ 966167 h 9736609"/>
              <a:gd name="connsiteX60" fmla="*/ 21548372 w 23891522"/>
              <a:gd name="connsiteY60" fmla="*/ 2128217 h 9736609"/>
              <a:gd name="connsiteX61" fmla="*/ 22348472 w 23891522"/>
              <a:gd name="connsiteY61" fmla="*/ 2718767 h 9736609"/>
              <a:gd name="connsiteX62" fmla="*/ 22958072 w 23891522"/>
              <a:gd name="connsiteY62" fmla="*/ 4471367 h 9736609"/>
              <a:gd name="connsiteX63" fmla="*/ 23891522 w 23891522"/>
              <a:gd name="connsiteY63" fmla="*/ 4128467 h 973660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9072 w 23891522"/>
              <a:gd name="connsiteY40" fmla="*/ 1013257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3891522" h="9745599">
                <a:moveTo>
                  <a:pt x="2003072" y="5185207"/>
                </a:moveTo>
                <a:cubicBezTo>
                  <a:pt x="1818922" y="5337607"/>
                  <a:pt x="1634772" y="5490007"/>
                  <a:pt x="1488722" y="5623357"/>
                </a:cubicBezTo>
                <a:cubicBezTo>
                  <a:pt x="1342672" y="5756707"/>
                  <a:pt x="1199797" y="5861482"/>
                  <a:pt x="1126772" y="5985307"/>
                </a:cubicBezTo>
                <a:cubicBezTo>
                  <a:pt x="1053747" y="6109132"/>
                  <a:pt x="1126772" y="6204382"/>
                  <a:pt x="1050572" y="6366307"/>
                </a:cubicBezTo>
                <a:cubicBezTo>
                  <a:pt x="974372" y="6528232"/>
                  <a:pt x="771172" y="6756832"/>
                  <a:pt x="669572" y="6956857"/>
                </a:cubicBezTo>
                <a:cubicBezTo>
                  <a:pt x="567972" y="7156882"/>
                  <a:pt x="536222" y="7382307"/>
                  <a:pt x="440972" y="7566457"/>
                </a:cubicBezTo>
                <a:cubicBezTo>
                  <a:pt x="345722" y="7750607"/>
                  <a:pt x="171097" y="7909357"/>
                  <a:pt x="98072" y="8061757"/>
                </a:cubicBezTo>
                <a:cubicBezTo>
                  <a:pt x="25047" y="8214157"/>
                  <a:pt x="-353" y="8366557"/>
                  <a:pt x="2822" y="8480857"/>
                </a:cubicBezTo>
                <a:cubicBezTo>
                  <a:pt x="5997" y="8595157"/>
                  <a:pt x="-35278" y="8760257"/>
                  <a:pt x="117122" y="8747557"/>
                </a:cubicBezTo>
                <a:cubicBezTo>
                  <a:pt x="269522" y="8734857"/>
                  <a:pt x="650522" y="8560232"/>
                  <a:pt x="917222" y="8404657"/>
                </a:cubicBezTo>
                <a:cubicBezTo>
                  <a:pt x="1183922" y="8249082"/>
                  <a:pt x="1469672" y="7991907"/>
                  <a:pt x="1717322" y="7814107"/>
                </a:cubicBezTo>
                <a:cubicBezTo>
                  <a:pt x="1964972" y="7636307"/>
                  <a:pt x="2184047" y="7445807"/>
                  <a:pt x="2403122" y="7337857"/>
                </a:cubicBezTo>
                <a:cubicBezTo>
                  <a:pt x="2622197" y="7229907"/>
                  <a:pt x="2831747" y="7175932"/>
                  <a:pt x="3031772" y="7166407"/>
                </a:cubicBezTo>
                <a:cubicBezTo>
                  <a:pt x="3231797" y="7156882"/>
                  <a:pt x="3438172" y="7214032"/>
                  <a:pt x="3603272" y="7280707"/>
                </a:cubicBezTo>
                <a:cubicBezTo>
                  <a:pt x="3768372" y="7347382"/>
                  <a:pt x="3923947" y="7464857"/>
                  <a:pt x="4022372" y="7566457"/>
                </a:cubicBezTo>
                <a:cubicBezTo>
                  <a:pt x="4120797" y="7668057"/>
                  <a:pt x="4165247" y="7693457"/>
                  <a:pt x="4193822" y="7890307"/>
                </a:cubicBezTo>
                <a:cubicBezTo>
                  <a:pt x="4222397" y="8087157"/>
                  <a:pt x="4193822" y="8747557"/>
                  <a:pt x="4193822" y="8747557"/>
                </a:cubicBezTo>
                <a:cubicBezTo>
                  <a:pt x="4193822" y="8982507"/>
                  <a:pt x="4158897" y="9134907"/>
                  <a:pt x="4193822" y="9300007"/>
                </a:cubicBezTo>
                <a:cubicBezTo>
                  <a:pt x="4228747" y="9465107"/>
                  <a:pt x="4273197" y="9696882"/>
                  <a:pt x="4403372" y="9738157"/>
                </a:cubicBezTo>
                <a:cubicBezTo>
                  <a:pt x="4533547" y="9779432"/>
                  <a:pt x="4762147" y="9639732"/>
                  <a:pt x="4974872" y="9547657"/>
                </a:cubicBezTo>
                <a:cubicBezTo>
                  <a:pt x="5187597" y="9455582"/>
                  <a:pt x="5482872" y="9280957"/>
                  <a:pt x="5679722" y="9185707"/>
                </a:cubicBezTo>
                <a:cubicBezTo>
                  <a:pt x="5876572" y="9090457"/>
                  <a:pt x="5927372" y="9055532"/>
                  <a:pt x="6155972" y="8976157"/>
                </a:cubicBezTo>
                <a:cubicBezTo>
                  <a:pt x="6384572" y="8896782"/>
                  <a:pt x="6721122" y="8766607"/>
                  <a:pt x="7051322" y="8709457"/>
                </a:cubicBezTo>
                <a:cubicBezTo>
                  <a:pt x="7381522" y="8652307"/>
                  <a:pt x="7902222" y="8668182"/>
                  <a:pt x="8137172" y="8633257"/>
                </a:cubicBezTo>
                <a:cubicBezTo>
                  <a:pt x="8372122" y="8598332"/>
                  <a:pt x="8413397" y="8582457"/>
                  <a:pt x="8461022" y="8499907"/>
                </a:cubicBezTo>
                <a:cubicBezTo>
                  <a:pt x="8508647" y="8417357"/>
                  <a:pt x="8480072" y="8290357"/>
                  <a:pt x="8422922" y="8137957"/>
                </a:cubicBezTo>
                <a:cubicBezTo>
                  <a:pt x="8365772" y="7985557"/>
                  <a:pt x="8330847" y="7833157"/>
                  <a:pt x="8118122" y="7585507"/>
                </a:cubicBezTo>
                <a:cubicBezTo>
                  <a:pt x="7905397" y="7337857"/>
                  <a:pt x="7425972" y="6975907"/>
                  <a:pt x="7146572" y="6652057"/>
                </a:cubicBezTo>
                <a:cubicBezTo>
                  <a:pt x="6867172" y="6328207"/>
                  <a:pt x="6686197" y="6045632"/>
                  <a:pt x="6441722" y="5642407"/>
                </a:cubicBezTo>
                <a:cubicBezTo>
                  <a:pt x="6197247" y="5239182"/>
                  <a:pt x="5830211" y="4686732"/>
                  <a:pt x="5679722" y="4232707"/>
                </a:cubicBezTo>
                <a:cubicBezTo>
                  <a:pt x="5529233" y="3778682"/>
                  <a:pt x="5535611" y="3311789"/>
                  <a:pt x="5538786" y="2918257"/>
                </a:cubicBezTo>
                <a:cubicBezTo>
                  <a:pt x="5541961" y="2524726"/>
                  <a:pt x="5614958" y="2147743"/>
                  <a:pt x="5698772" y="1871518"/>
                </a:cubicBezTo>
                <a:cubicBezTo>
                  <a:pt x="5782586" y="1595293"/>
                  <a:pt x="5876656" y="1404906"/>
                  <a:pt x="6041672" y="1260907"/>
                </a:cubicBezTo>
                <a:cubicBezTo>
                  <a:pt x="6206688" y="1116908"/>
                  <a:pt x="6399941" y="1058326"/>
                  <a:pt x="6688866" y="1007526"/>
                </a:cubicBezTo>
                <a:cubicBezTo>
                  <a:pt x="6977791" y="956726"/>
                  <a:pt x="7489388" y="993252"/>
                  <a:pt x="7775222" y="956107"/>
                </a:cubicBezTo>
                <a:cubicBezTo>
                  <a:pt x="8061056" y="918962"/>
                  <a:pt x="8191147" y="867207"/>
                  <a:pt x="8403872" y="784657"/>
                </a:cubicBezTo>
                <a:cubicBezTo>
                  <a:pt x="8616597" y="702107"/>
                  <a:pt x="8829406" y="581935"/>
                  <a:pt x="9051572" y="460807"/>
                </a:cubicBezTo>
                <a:cubicBezTo>
                  <a:pt x="9273738" y="339680"/>
                  <a:pt x="9515571" y="127433"/>
                  <a:pt x="9736866" y="57892"/>
                </a:cubicBezTo>
                <a:cubicBezTo>
                  <a:pt x="9958161" y="-11649"/>
                  <a:pt x="10132477" y="-21119"/>
                  <a:pt x="10379340" y="43561"/>
                </a:cubicBezTo>
                <a:cubicBezTo>
                  <a:pt x="10626203" y="108241"/>
                  <a:pt x="10964439" y="266822"/>
                  <a:pt x="11218046" y="445971"/>
                </a:cubicBezTo>
                <a:cubicBezTo>
                  <a:pt x="11471653" y="625120"/>
                  <a:pt x="11719134" y="931830"/>
                  <a:pt x="11900980" y="1118453"/>
                </a:cubicBezTo>
                <a:cubicBezTo>
                  <a:pt x="12082826" y="1305076"/>
                  <a:pt x="12165601" y="1399961"/>
                  <a:pt x="12309122" y="1565707"/>
                </a:cubicBezTo>
                <a:cubicBezTo>
                  <a:pt x="12452643" y="1731453"/>
                  <a:pt x="12604537" y="2005065"/>
                  <a:pt x="12762107" y="2112931"/>
                </a:cubicBezTo>
                <a:cubicBezTo>
                  <a:pt x="12919677" y="2220797"/>
                  <a:pt x="13133105" y="2299975"/>
                  <a:pt x="13254542" y="2212901"/>
                </a:cubicBezTo>
                <a:cubicBezTo>
                  <a:pt x="13375979" y="2125827"/>
                  <a:pt x="13429223" y="1752330"/>
                  <a:pt x="13490728" y="1590489"/>
                </a:cubicBezTo>
                <a:cubicBezTo>
                  <a:pt x="13552233" y="1428648"/>
                  <a:pt x="13569204" y="1297827"/>
                  <a:pt x="13623572" y="1241857"/>
                </a:cubicBezTo>
                <a:cubicBezTo>
                  <a:pt x="13677940" y="1185887"/>
                  <a:pt x="13717248" y="1176025"/>
                  <a:pt x="13816938" y="1254670"/>
                </a:cubicBezTo>
                <a:cubicBezTo>
                  <a:pt x="13916628" y="1333315"/>
                  <a:pt x="14062088" y="1557671"/>
                  <a:pt x="14221709" y="1713724"/>
                </a:cubicBezTo>
                <a:cubicBezTo>
                  <a:pt x="14381330" y="1869777"/>
                  <a:pt x="14598128" y="2088655"/>
                  <a:pt x="14774664" y="2190986"/>
                </a:cubicBezTo>
                <a:cubicBezTo>
                  <a:pt x="14951200" y="2293317"/>
                  <a:pt x="15117171" y="2362070"/>
                  <a:pt x="15280922" y="2327707"/>
                </a:cubicBezTo>
                <a:cubicBezTo>
                  <a:pt x="15444673" y="2293344"/>
                  <a:pt x="15639697" y="2108632"/>
                  <a:pt x="15757172" y="1984807"/>
                </a:cubicBezTo>
                <a:cubicBezTo>
                  <a:pt x="15874647" y="1860982"/>
                  <a:pt x="15871472" y="1702232"/>
                  <a:pt x="15985772" y="1584757"/>
                </a:cubicBezTo>
                <a:cubicBezTo>
                  <a:pt x="16100072" y="1467282"/>
                  <a:pt x="16293747" y="1340282"/>
                  <a:pt x="16442972" y="1279957"/>
                </a:cubicBezTo>
                <a:cubicBezTo>
                  <a:pt x="16592197" y="1219632"/>
                  <a:pt x="16655697" y="1194232"/>
                  <a:pt x="16881122" y="1222807"/>
                </a:cubicBezTo>
                <a:cubicBezTo>
                  <a:pt x="17106547" y="1251382"/>
                  <a:pt x="17544697" y="1422832"/>
                  <a:pt x="17795522" y="1451407"/>
                </a:cubicBezTo>
                <a:cubicBezTo>
                  <a:pt x="18046347" y="1479982"/>
                  <a:pt x="18160647" y="1473632"/>
                  <a:pt x="18386072" y="1394257"/>
                </a:cubicBezTo>
                <a:cubicBezTo>
                  <a:pt x="18611497" y="1314882"/>
                  <a:pt x="18928997" y="1089457"/>
                  <a:pt x="19148072" y="975157"/>
                </a:cubicBezTo>
                <a:cubicBezTo>
                  <a:pt x="19367147" y="860857"/>
                  <a:pt x="19468747" y="746557"/>
                  <a:pt x="19700522" y="708457"/>
                </a:cubicBezTo>
                <a:cubicBezTo>
                  <a:pt x="19932297" y="670357"/>
                  <a:pt x="20297422" y="702107"/>
                  <a:pt x="20538722" y="746557"/>
                </a:cubicBezTo>
                <a:cubicBezTo>
                  <a:pt x="20780022" y="791007"/>
                  <a:pt x="20935597" y="803707"/>
                  <a:pt x="21148322" y="975157"/>
                </a:cubicBezTo>
                <a:cubicBezTo>
                  <a:pt x="21361047" y="1146607"/>
                  <a:pt x="21329297" y="1848282"/>
                  <a:pt x="21548372" y="2137207"/>
                </a:cubicBezTo>
                <a:cubicBezTo>
                  <a:pt x="21767447" y="2426132"/>
                  <a:pt x="22157972" y="2276907"/>
                  <a:pt x="22348472" y="2727757"/>
                </a:cubicBezTo>
                <a:cubicBezTo>
                  <a:pt x="22538972" y="3178607"/>
                  <a:pt x="22640572" y="4226357"/>
                  <a:pt x="22958072" y="4480357"/>
                </a:cubicBezTo>
                <a:cubicBezTo>
                  <a:pt x="23415272" y="5007407"/>
                  <a:pt x="23758172" y="3988232"/>
                  <a:pt x="23891522" y="4137457"/>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CC15EFA3-5799-4832-9032-D4B2EB11407B}"/>
              </a:ext>
            </a:extLst>
          </p:cNvPr>
          <p:cNvSpPr/>
          <p:nvPr/>
        </p:nvSpPr>
        <p:spPr>
          <a:xfrm>
            <a:off x="3262219" y="12243030"/>
            <a:ext cx="23760708" cy="3190061"/>
          </a:xfrm>
          <a:custGeom>
            <a:avLst/>
            <a:gdLst>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38674 w 23822526"/>
              <a:gd name="connsiteY11" fmla="*/ 1256401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029388 w 23822526"/>
              <a:gd name="connsiteY11" fmla="*/ 1371369 h 3205516"/>
              <a:gd name="connsiteX12" fmla="*/ 8650627 w 23822526"/>
              <a:gd name="connsiteY12" fmla="*/ 1214566 h 3205516"/>
              <a:gd name="connsiteX13" fmla="*/ 9841832 w 23822526"/>
              <a:gd name="connsiteY13" fmla="*/ 678885 h 3205516"/>
              <a:gd name="connsiteX14" fmla="*/ 10780295 w 23822526"/>
              <a:gd name="connsiteY14" fmla="*/ 293874 h 3205516"/>
              <a:gd name="connsiteX15" fmla="*/ 11574379 w 23822526"/>
              <a:gd name="connsiteY15" fmla="*/ 197622 h 3205516"/>
              <a:gd name="connsiteX16" fmla="*/ 13619747 w 23822526"/>
              <a:gd name="connsiteY16" fmla="*/ 173558 h 3205516"/>
              <a:gd name="connsiteX17" fmla="*/ 16194505 w 23822526"/>
              <a:gd name="connsiteY17" fmla="*/ 197622 h 3205516"/>
              <a:gd name="connsiteX18" fmla="*/ 17205158 w 23822526"/>
              <a:gd name="connsiteY18" fmla="*/ 149495 h 3205516"/>
              <a:gd name="connsiteX19" fmla="*/ 19130211 w 23822526"/>
              <a:gd name="connsiteY19" fmla="*/ 125432 h 3205516"/>
              <a:gd name="connsiteX20" fmla="*/ 20525874 w 23822526"/>
              <a:gd name="connsiteY20" fmla="*/ 5116 h 3205516"/>
              <a:gd name="connsiteX21" fmla="*/ 22162168 w 23822526"/>
              <a:gd name="connsiteY21" fmla="*/ 317937 h 3205516"/>
              <a:gd name="connsiteX22" fmla="*/ 23172821 w 23822526"/>
              <a:gd name="connsiteY22" fmla="*/ 727011 h 3205516"/>
              <a:gd name="connsiteX23" fmla="*/ 23822526 w 23822526"/>
              <a:gd name="connsiteY23" fmla="*/ 1160148 h 3205516"/>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60708"/>
              <a:gd name="connsiteY0" fmla="*/ 3190061 h 3190061"/>
              <a:gd name="connsiteX1" fmla="*/ 804456 w 23760708"/>
              <a:gd name="connsiteY1" fmla="*/ 2676127 h 3190061"/>
              <a:gd name="connsiteX2" fmla="*/ 1574477 w 23760708"/>
              <a:gd name="connsiteY2" fmla="*/ 2122674 h 3190061"/>
              <a:gd name="connsiteX3" fmla="*/ 2007614 w 23760708"/>
              <a:gd name="connsiteY3" fmla="*/ 1713601 h 3190061"/>
              <a:gd name="connsiteX4" fmla="*/ 2633256 w 23760708"/>
              <a:gd name="connsiteY4" fmla="*/ 1376716 h 3190061"/>
              <a:gd name="connsiteX5" fmla="*/ 3162645 w 23760708"/>
              <a:gd name="connsiteY5" fmla="*/ 1448906 h 3190061"/>
              <a:gd name="connsiteX6" fmla="*/ 4077045 w 23760708"/>
              <a:gd name="connsiteY6" fmla="*/ 1521095 h 3190061"/>
              <a:gd name="connsiteX7" fmla="*/ 5135824 w 23760708"/>
              <a:gd name="connsiteY7" fmla="*/ 1521095 h 3190061"/>
              <a:gd name="connsiteX8" fmla="*/ 5857719 w 23760708"/>
              <a:gd name="connsiteY8" fmla="*/ 1424843 h 3190061"/>
              <a:gd name="connsiteX9" fmla="*/ 6338982 w 23760708"/>
              <a:gd name="connsiteY9" fmla="*/ 1593285 h 3190061"/>
              <a:gd name="connsiteX10" fmla="*/ 7499676 w 23760708"/>
              <a:gd name="connsiteY10" fmla="*/ 1455197 h 3190061"/>
              <a:gd name="connsiteX11" fmla="*/ 7967570 w 23760708"/>
              <a:gd name="connsiteY11" fmla="*/ 1371369 h 3190061"/>
              <a:gd name="connsiteX12" fmla="*/ 8588809 w 23760708"/>
              <a:gd name="connsiteY12" fmla="*/ 1214566 h 3190061"/>
              <a:gd name="connsiteX13" fmla="*/ 9780014 w 23760708"/>
              <a:gd name="connsiteY13" fmla="*/ 678885 h 3190061"/>
              <a:gd name="connsiteX14" fmla="*/ 10718477 w 23760708"/>
              <a:gd name="connsiteY14" fmla="*/ 293874 h 3190061"/>
              <a:gd name="connsiteX15" fmla="*/ 11512561 w 23760708"/>
              <a:gd name="connsiteY15" fmla="*/ 197622 h 3190061"/>
              <a:gd name="connsiteX16" fmla="*/ 13557929 w 23760708"/>
              <a:gd name="connsiteY16" fmla="*/ 173558 h 3190061"/>
              <a:gd name="connsiteX17" fmla="*/ 16132687 w 23760708"/>
              <a:gd name="connsiteY17" fmla="*/ 197622 h 3190061"/>
              <a:gd name="connsiteX18" fmla="*/ 17143340 w 23760708"/>
              <a:gd name="connsiteY18" fmla="*/ 149495 h 3190061"/>
              <a:gd name="connsiteX19" fmla="*/ 19068393 w 23760708"/>
              <a:gd name="connsiteY19" fmla="*/ 125432 h 3190061"/>
              <a:gd name="connsiteX20" fmla="*/ 20464056 w 23760708"/>
              <a:gd name="connsiteY20" fmla="*/ 5116 h 3190061"/>
              <a:gd name="connsiteX21" fmla="*/ 22100350 w 23760708"/>
              <a:gd name="connsiteY21" fmla="*/ 317937 h 3190061"/>
              <a:gd name="connsiteX22" fmla="*/ 23111003 w 23760708"/>
              <a:gd name="connsiteY22" fmla="*/ 727011 h 3190061"/>
              <a:gd name="connsiteX23" fmla="*/ 23760708 w 23760708"/>
              <a:gd name="connsiteY23" fmla="*/ 1160148 h 319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760708" h="3190061">
                <a:moveTo>
                  <a:pt x="0" y="3190061"/>
                </a:moveTo>
                <a:cubicBezTo>
                  <a:pt x="137081" y="3054240"/>
                  <a:pt x="542043" y="2854025"/>
                  <a:pt x="804456" y="2676127"/>
                </a:cubicBezTo>
                <a:cubicBezTo>
                  <a:pt x="1066869" y="2498229"/>
                  <a:pt x="1373951" y="2283095"/>
                  <a:pt x="1574477" y="2122674"/>
                </a:cubicBezTo>
                <a:cubicBezTo>
                  <a:pt x="1775003" y="1962253"/>
                  <a:pt x="1831151" y="1837927"/>
                  <a:pt x="2007614" y="1713601"/>
                </a:cubicBezTo>
                <a:cubicBezTo>
                  <a:pt x="2184077" y="1589275"/>
                  <a:pt x="2440751" y="1420832"/>
                  <a:pt x="2633256" y="1376716"/>
                </a:cubicBezTo>
                <a:cubicBezTo>
                  <a:pt x="2825761" y="1332600"/>
                  <a:pt x="2922014" y="1424843"/>
                  <a:pt x="3162645" y="1448906"/>
                </a:cubicBezTo>
                <a:cubicBezTo>
                  <a:pt x="3403276" y="1472969"/>
                  <a:pt x="3748182" y="1509064"/>
                  <a:pt x="4077045" y="1521095"/>
                </a:cubicBezTo>
                <a:cubicBezTo>
                  <a:pt x="4405908" y="1533126"/>
                  <a:pt x="4839045" y="1537137"/>
                  <a:pt x="5135824" y="1521095"/>
                </a:cubicBezTo>
                <a:cubicBezTo>
                  <a:pt x="5432603" y="1505053"/>
                  <a:pt x="5657193" y="1412811"/>
                  <a:pt x="5857719" y="1424843"/>
                </a:cubicBezTo>
                <a:cubicBezTo>
                  <a:pt x="6058245" y="1436875"/>
                  <a:pt x="6065323" y="1588226"/>
                  <a:pt x="6338982" y="1593285"/>
                </a:cubicBezTo>
                <a:cubicBezTo>
                  <a:pt x="6612641" y="1598344"/>
                  <a:pt x="7228245" y="1492183"/>
                  <a:pt x="7499676" y="1455197"/>
                </a:cubicBezTo>
                <a:cubicBezTo>
                  <a:pt x="7771107" y="1418211"/>
                  <a:pt x="7786048" y="1411474"/>
                  <a:pt x="7967570" y="1371369"/>
                </a:cubicBezTo>
                <a:cubicBezTo>
                  <a:pt x="8149092" y="1331264"/>
                  <a:pt x="8286735" y="1329980"/>
                  <a:pt x="8588809" y="1214566"/>
                </a:cubicBezTo>
                <a:cubicBezTo>
                  <a:pt x="8890883" y="1099152"/>
                  <a:pt x="9425069" y="832334"/>
                  <a:pt x="9780014" y="678885"/>
                </a:cubicBezTo>
                <a:cubicBezTo>
                  <a:pt x="10134959" y="525436"/>
                  <a:pt x="10429719" y="374084"/>
                  <a:pt x="10718477" y="293874"/>
                </a:cubicBezTo>
                <a:cubicBezTo>
                  <a:pt x="11007235" y="213664"/>
                  <a:pt x="11039319" y="217675"/>
                  <a:pt x="11512561" y="197622"/>
                </a:cubicBezTo>
                <a:cubicBezTo>
                  <a:pt x="11985803" y="177569"/>
                  <a:pt x="13557929" y="173558"/>
                  <a:pt x="13557929" y="173558"/>
                </a:cubicBezTo>
                <a:lnTo>
                  <a:pt x="16132687" y="197622"/>
                </a:lnTo>
                <a:cubicBezTo>
                  <a:pt x="16730255" y="193612"/>
                  <a:pt x="16654056" y="161527"/>
                  <a:pt x="17143340" y="149495"/>
                </a:cubicBezTo>
                <a:cubicBezTo>
                  <a:pt x="17632624" y="137463"/>
                  <a:pt x="18514940" y="149495"/>
                  <a:pt x="19068393" y="125432"/>
                </a:cubicBezTo>
                <a:cubicBezTo>
                  <a:pt x="19621846" y="101369"/>
                  <a:pt x="19958730" y="-26968"/>
                  <a:pt x="20464056" y="5116"/>
                </a:cubicBezTo>
                <a:cubicBezTo>
                  <a:pt x="20969382" y="37200"/>
                  <a:pt x="21659192" y="197621"/>
                  <a:pt x="22100350" y="317937"/>
                </a:cubicBezTo>
                <a:cubicBezTo>
                  <a:pt x="22541508" y="438253"/>
                  <a:pt x="22834277" y="586642"/>
                  <a:pt x="23111003" y="727011"/>
                </a:cubicBezTo>
                <a:cubicBezTo>
                  <a:pt x="23387729" y="867379"/>
                  <a:pt x="23574218" y="1013763"/>
                  <a:pt x="23760708" y="1160148"/>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5E6C2975-C81C-4027-99AE-8E046D615B71}"/>
              </a:ext>
            </a:extLst>
          </p:cNvPr>
          <p:cNvSpPr/>
          <p:nvPr/>
        </p:nvSpPr>
        <p:spPr>
          <a:xfrm>
            <a:off x="24923812" y="4860758"/>
            <a:ext cx="1078504" cy="7778748"/>
          </a:xfrm>
          <a:custGeom>
            <a:avLst/>
            <a:gdLst>
              <a:gd name="connsiteX0" fmla="*/ 992209 w 1078504"/>
              <a:gd name="connsiteY0" fmla="*/ 7844589 h 7855471"/>
              <a:gd name="connsiteX1" fmla="*/ 992209 w 1078504"/>
              <a:gd name="connsiteY1" fmla="*/ 7700210 h 7855471"/>
              <a:gd name="connsiteX2" fmla="*/ 510946 w 1078504"/>
              <a:gd name="connsiteY2" fmla="*/ 6761747 h 7855471"/>
              <a:gd name="connsiteX3" fmla="*/ 414693 w 1078504"/>
              <a:gd name="connsiteY3" fmla="*/ 5967663 h 7855471"/>
              <a:gd name="connsiteX4" fmla="*/ 5620 w 1078504"/>
              <a:gd name="connsiteY4" fmla="*/ 4788568 h 7855471"/>
              <a:gd name="connsiteX5" fmla="*/ 751577 w 1078504"/>
              <a:gd name="connsiteY5" fmla="*/ 3489158 h 7855471"/>
              <a:gd name="connsiteX6" fmla="*/ 1064399 w 1078504"/>
              <a:gd name="connsiteY6" fmla="*/ 2454442 h 7855471"/>
              <a:gd name="connsiteX7" fmla="*/ 992209 w 1078504"/>
              <a:gd name="connsiteY7" fmla="*/ 1467853 h 7855471"/>
              <a:gd name="connsiteX8" fmla="*/ 703451 w 1078504"/>
              <a:gd name="connsiteY8" fmla="*/ 673768 h 7855471"/>
              <a:gd name="connsiteX9" fmla="*/ 77809 w 1078504"/>
              <a:gd name="connsiteY9" fmla="*/ 0 h 7855471"/>
              <a:gd name="connsiteX0" fmla="*/ 992209 w 1078504"/>
              <a:gd name="connsiteY0" fmla="*/ 7700210 h 7700210"/>
              <a:gd name="connsiteX1" fmla="*/ 510946 w 1078504"/>
              <a:gd name="connsiteY1" fmla="*/ 6761747 h 7700210"/>
              <a:gd name="connsiteX2" fmla="*/ 414693 w 1078504"/>
              <a:gd name="connsiteY2" fmla="*/ 5967663 h 7700210"/>
              <a:gd name="connsiteX3" fmla="*/ 5620 w 1078504"/>
              <a:gd name="connsiteY3" fmla="*/ 4788568 h 7700210"/>
              <a:gd name="connsiteX4" fmla="*/ 751577 w 1078504"/>
              <a:gd name="connsiteY4" fmla="*/ 3489158 h 7700210"/>
              <a:gd name="connsiteX5" fmla="*/ 1064399 w 1078504"/>
              <a:gd name="connsiteY5" fmla="*/ 2454442 h 7700210"/>
              <a:gd name="connsiteX6" fmla="*/ 992209 w 1078504"/>
              <a:gd name="connsiteY6" fmla="*/ 1467853 h 7700210"/>
              <a:gd name="connsiteX7" fmla="*/ 703451 w 1078504"/>
              <a:gd name="connsiteY7" fmla="*/ 673768 h 7700210"/>
              <a:gd name="connsiteX8" fmla="*/ 77809 w 1078504"/>
              <a:gd name="connsiteY8" fmla="*/ 0 h 7700210"/>
              <a:gd name="connsiteX0" fmla="*/ 997819 w 1078504"/>
              <a:gd name="connsiteY0" fmla="*/ 7778748 h 7778748"/>
              <a:gd name="connsiteX1" fmla="*/ 510946 w 1078504"/>
              <a:gd name="connsiteY1" fmla="*/ 6761747 h 7778748"/>
              <a:gd name="connsiteX2" fmla="*/ 414693 w 1078504"/>
              <a:gd name="connsiteY2" fmla="*/ 5967663 h 7778748"/>
              <a:gd name="connsiteX3" fmla="*/ 5620 w 1078504"/>
              <a:gd name="connsiteY3" fmla="*/ 4788568 h 7778748"/>
              <a:gd name="connsiteX4" fmla="*/ 751577 w 1078504"/>
              <a:gd name="connsiteY4" fmla="*/ 3489158 h 7778748"/>
              <a:gd name="connsiteX5" fmla="*/ 1064399 w 1078504"/>
              <a:gd name="connsiteY5" fmla="*/ 2454442 h 7778748"/>
              <a:gd name="connsiteX6" fmla="*/ 992209 w 1078504"/>
              <a:gd name="connsiteY6" fmla="*/ 1467853 h 7778748"/>
              <a:gd name="connsiteX7" fmla="*/ 703451 w 1078504"/>
              <a:gd name="connsiteY7" fmla="*/ 673768 h 7778748"/>
              <a:gd name="connsiteX8" fmla="*/ 77809 w 1078504"/>
              <a:gd name="connsiteY8" fmla="*/ 0 h 777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8504" h="7778748">
                <a:moveTo>
                  <a:pt x="997819" y="7778748"/>
                </a:moveTo>
                <a:cubicBezTo>
                  <a:pt x="917609" y="7598274"/>
                  <a:pt x="608134" y="7063595"/>
                  <a:pt x="510946" y="6761747"/>
                </a:cubicBezTo>
                <a:cubicBezTo>
                  <a:pt x="413758" y="6459900"/>
                  <a:pt x="498914" y="6296526"/>
                  <a:pt x="414693" y="5967663"/>
                </a:cubicBezTo>
                <a:cubicBezTo>
                  <a:pt x="330472" y="5638800"/>
                  <a:pt x="-50527" y="5201652"/>
                  <a:pt x="5620" y="4788568"/>
                </a:cubicBezTo>
                <a:cubicBezTo>
                  <a:pt x="61767" y="4375484"/>
                  <a:pt x="575114" y="3878179"/>
                  <a:pt x="751577" y="3489158"/>
                </a:cubicBezTo>
                <a:cubicBezTo>
                  <a:pt x="928040" y="3100137"/>
                  <a:pt x="1024294" y="2791326"/>
                  <a:pt x="1064399" y="2454442"/>
                </a:cubicBezTo>
                <a:cubicBezTo>
                  <a:pt x="1104504" y="2117558"/>
                  <a:pt x="1052367" y="1764632"/>
                  <a:pt x="992209" y="1467853"/>
                </a:cubicBezTo>
                <a:cubicBezTo>
                  <a:pt x="932051" y="1171074"/>
                  <a:pt x="855851" y="918410"/>
                  <a:pt x="703451" y="673768"/>
                </a:cubicBezTo>
                <a:cubicBezTo>
                  <a:pt x="551051" y="429126"/>
                  <a:pt x="314430" y="214563"/>
                  <a:pt x="77809"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54B3BACF-A87A-4087-8536-8DA0810ADD69}"/>
              </a:ext>
            </a:extLst>
          </p:cNvPr>
          <p:cNvSpPr/>
          <p:nvPr/>
        </p:nvSpPr>
        <p:spPr>
          <a:xfrm>
            <a:off x="15488043" y="6968349"/>
            <a:ext cx="9335063" cy="2742534"/>
          </a:xfrm>
          <a:custGeom>
            <a:avLst/>
            <a:gdLst>
              <a:gd name="connsiteX0" fmla="*/ 9441387 w 9441387"/>
              <a:gd name="connsiteY0" fmla="*/ 2753167 h 2753167"/>
              <a:gd name="connsiteX1" fmla="*/ 8887934 w 9441387"/>
              <a:gd name="connsiteY1" fmla="*/ 2560662 h 2753167"/>
              <a:gd name="connsiteX2" fmla="*/ 8141976 w 9441387"/>
              <a:gd name="connsiteY2" fmla="*/ 1862830 h 2753167"/>
              <a:gd name="connsiteX3" fmla="*/ 8093850 w 9441387"/>
              <a:gd name="connsiteY3" fmla="*/ 1357504 h 2753167"/>
              <a:gd name="connsiteX4" fmla="*/ 8093850 w 9441387"/>
              <a:gd name="connsiteY4" fmla="*/ 1044683 h 2753167"/>
              <a:gd name="connsiteX5" fmla="*/ 8045723 w 9441387"/>
              <a:gd name="connsiteY5" fmla="*/ 731862 h 2753167"/>
              <a:gd name="connsiteX6" fmla="*/ 7949471 w 9441387"/>
              <a:gd name="connsiteY6" fmla="*/ 707798 h 2753167"/>
              <a:gd name="connsiteX7" fmla="*/ 7492271 w 9441387"/>
              <a:gd name="connsiteY7" fmla="*/ 755925 h 2753167"/>
              <a:gd name="connsiteX8" fmla="*/ 6914755 w 9441387"/>
              <a:gd name="connsiteY8" fmla="*/ 635609 h 2753167"/>
              <a:gd name="connsiteX9" fmla="*/ 5928166 w 9441387"/>
              <a:gd name="connsiteY9" fmla="*/ 178409 h 2753167"/>
              <a:gd name="connsiteX10" fmla="*/ 5013766 w 9441387"/>
              <a:gd name="connsiteY10" fmla="*/ 9967 h 2753167"/>
              <a:gd name="connsiteX11" fmla="*/ 3714355 w 9441387"/>
              <a:gd name="connsiteY11" fmla="*/ 34030 h 2753167"/>
              <a:gd name="connsiteX12" fmla="*/ 3281218 w 9441387"/>
              <a:gd name="connsiteY12" fmla="*/ 154346 h 2753167"/>
              <a:gd name="connsiteX13" fmla="*/ 2294629 w 9441387"/>
              <a:gd name="connsiteY13" fmla="*/ 322788 h 2753167"/>
              <a:gd name="connsiteX14" fmla="*/ 1187723 w 9441387"/>
              <a:gd name="connsiteY14" fmla="*/ 683735 h 2753167"/>
              <a:gd name="connsiteX15" fmla="*/ 273323 w 9441387"/>
              <a:gd name="connsiteY15" fmla="*/ 1213125 h 2753167"/>
              <a:gd name="connsiteX16" fmla="*/ 32692 w 9441387"/>
              <a:gd name="connsiteY16" fmla="*/ 1477819 h 2753167"/>
              <a:gd name="connsiteX17" fmla="*/ 8629 w 9441387"/>
              <a:gd name="connsiteY17" fmla="*/ 1886893 h 2753167"/>
              <a:gd name="connsiteX0" fmla="*/ 9467496 w 9467496"/>
              <a:gd name="connsiteY0" fmla="*/ 2753167 h 2753167"/>
              <a:gd name="connsiteX1" fmla="*/ 8914043 w 9467496"/>
              <a:gd name="connsiteY1" fmla="*/ 2560662 h 2753167"/>
              <a:gd name="connsiteX2" fmla="*/ 8168085 w 9467496"/>
              <a:gd name="connsiteY2" fmla="*/ 1862830 h 2753167"/>
              <a:gd name="connsiteX3" fmla="*/ 8119959 w 9467496"/>
              <a:gd name="connsiteY3" fmla="*/ 1357504 h 2753167"/>
              <a:gd name="connsiteX4" fmla="*/ 8119959 w 9467496"/>
              <a:gd name="connsiteY4" fmla="*/ 1044683 h 2753167"/>
              <a:gd name="connsiteX5" fmla="*/ 8071832 w 9467496"/>
              <a:gd name="connsiteY5" fmla="*/ 731862 h 2753167"/>
              <a:gd name="connsiteX6" fmla="*/ 7975580 w 9467496"/>
              <a:gd name="connsiteY6" fmla="*/ 707798 h 2753167"/>
              <a:gd name="connsiteX7" fmla="*/ 7518380 w 9467496"/>
              <a:gd name="connsiteY7" fmla="*/ 755925 h 2753167"/>
              <a:gd name="connsiteX8" fmla="*/ 6940864 w 9467496"/>
              <a:gd name="connsiteY8" fmla="*/ 635609 h 2753167"/>
              <a:gd name="connsiteX9" fmla="*/ 5954275 w 9467496"/>
              <a:gd name="connsiteY9" fmla="*/ 178409 h 2753167"/>
              <a:gd name="connsiteX10" fmla="*/ 5039875 w 9467496"/>
              <a:gd name="connsiteY10" fmla="*/ 9967 h 2753167"/>
              <a:gd name="connsiteX11" fmla="*/ 3740464 w 9467496"/>
              <a:gd name="connsiteY11" fmla="*/ 34030 h 2753167"/>
              <a:gd name="connsiteX12" fmla="*/ 3307327 w 9467496"/>
              <a:gd name="connsiteY12" fmla="*/ 154346 h 2753167"/>
              <a:gd name="connsiteX13" fmla="*/ 2320738 w 9467496"/>
              <a:gd name="connsiteY13" fmla="*/ 322788 h 2753167"/>
              <a:gd name="connsiteX14" fmla="*/ 1213832 w 9467496"/>
              <a:gd name="connsiteY14" fmla="*/ 683735 h 2753167"/>
              <a:gd name="connsiteX15" fmla="*/ 299432 w 9467496"/>
              <a:gd name="connsiteY15" fmla="*/ 1213125 h 2753167"/>
              <a:gd name="connsiteX16" fmla="*/ 58801 w 9467496"/>
              <a:gd name="connsiteY16" fmla="*/ 1477819 h 2753167"/>
              <a:gd name="connsiteX17" fmla="*/ 2370 w 9467496"/>
              <a:gd name="connsiteY17" fmla="*/ 1716960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273324 w 9441388"/>
              <a:gd name="connsiteY15" fmla="*/ 1213125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318906 w 9441388"/>
              <a:gd name="connsiteY13" fmla="*/ 371340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35063" h="2742534">
                <a:moveTo>
                  <a:pt x="9335063" y="2742534"/>
                </a:moveTo>
                <a:cubicBezTo>
                  <a:pt x="9166620" y="2677946"/>
                  <a:pt x="9086783" y="2707279"/>
                  <a:pt x="8887935" y="2560662"/>
                </a:cubicBezTo>
                <a:cubicBezTo>
                  <a:pt x="8689087" y="2414045"/>
                  <a:pt x="8274324" y="2063356"/>
                  <a:pt x="8141977" y="1862830"/>
                </a:cubicBezTo>
                <a:cubicBezTo>
                  <a:pt x="8009630" y="1662304"/>
                  <a:pt x="8101872" y="1493862"/>
                  <a:pt x="8093851" y="1357504"/>
                </a:cubicBezTo>
                <a:cubicBezTo>
                  <a:pt x="8085830" y="1221146"/>
                  <a:pt x="8101872" y="1148957"/>
                  <a:pt x="8093851" y="1044683"/>
                </a:cubicBezTo>
                <a:cubicBezTo>
                  <a:pt x="8085830" y="940409"/>
                  <a:pt x="8045724" y="731862"/>
                  <a:pt x="8045724" y="731862"/>
                </a:cubicBezTo>
                <a:cubicBezTo>
                  <a:pt x="8021661" y="675714"/>
                  <a:pt x="8041714" y="703788"/>
                  <a:pt x="7949472" y="707798"/>
                </a:cubicBezTo>
                <a:cubicBezTo>
                  <a:pt x="7857230" y="711808"/>
                  <a:pt x="7664725" y="767956"/>
                  <a:pt x="7492272" y="755925"/>
                </a:cubicBezTo>
                <a:cubicBezTo>
                  <a:pt x="7319819" y="743893"/>
                  <a:pt x="7175440" y="731862"/>
                  <a:pt x="6914756" y="635609"/>
                </a:cubicBezTo>
                <a:cubicBezTo>
                  <a:pt x="6654072" y="539356"/>
                  <a:pt x="6244998" y="282683"/>
                  <a:pt x="5928167" y="178409"/>
                </a:cubicBezTo>
                <a:cubicBezTo>
                  <a:pt x="5611336" y="74135"/>
                  <a:pt x="5382735" y="34030"/>
                  <a:pt x="5013767" y="9967"/>
                </a:cubicBezTo>
                <a:cubicBezTo>
                  <a:pt x="4644798" y="-14096"/>
                  <a:pt x="4003114" y="9967"/>
                  <a:pt x="3714356" y="34030"/>
                </a:cubicBezTo>
                <a:cubicBezTo>
                  <a:pt x="3425598" y="58093"/>
                  <a:pt x="3513794" y="98128"/>
                  <a:pt x="3281219" y="154346"/>
                </a:cubicBezTo>
                <a:cubicBezTo>
                  <a:pt x="3048644" y="210564"/>
                  <a:pt x="2650289" y="272319"/>
                  <a:pt x="2318906" y="371340"/>
                </a:cubicBezTo>
                <a:cubicBezTo>
                  <a:pt x="1987523" y="470361"/>
                  <a:pt x="1625759" y="612220"/>
                  <a:pt x="1292921" y="748471"/>
                </a:cubicBezTo>
                <a:cubicBezTo>
                  <a:pt x="960083" y="884722"/>
                  <a:pt x="531914" y="1067291"/>
                  <a:pt x="321876" y="1188849"/>
                </a:cubicBezTo>
                <a:cubicBezTo>
                  <a:pt x="111838" y="1310407"/>
                  <a:pt x="76809" y="1365524"/>
                  <a:pt x="32693" y="1477819"/>
                </a:cubicBezTo>
                <a:cubicBezTo>
                  <a:pt x="-11423" y="1590114"/>
                  <a:pt x="-1397" y="1592846"/>
                  <a:pt x="8630" y="17412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3157CB78-70DD-46F2-8DFB-998A3D280C0E}"/>
              </a:ext>
            </a:extLst>
          </p:cNvPr>
          <p:cNvSpPr/>
          <p:nvPr/>
        </p:nvSpPr>
        <p:spPr>
          <a:xfrm>
            <a:off x="17371361" y="2770061"/>
            <a:ext cx="531628" cy="4472950"/>
          </a:xfrm>
          <a:custGeom>
            <a:avLst/>
            <a:gdLst>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360948 w 457200"/>
              <a:gd name="connsiteY4" fmla="*/ 2526632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22385 w 457200"/>
              <a:gd name="connsiteY6" fmla="*/ 1235616 h 4451685"/>
              <a:gd name="connsiteX7" fmla="*/ 96253 w 457200"/>
              <a:gd name="connsiteY7" fmla="*/ 938463 h 4451685"/>
              <a:gd name="connsiteX8" fmla="*/ 0 w 457200"/>
              <a:gd name="connsiteY8" fmla="*/ 625642 h 4451685"/>
              <a:gd name="connsiteX9" fmla="*/ 96253 w 457200"/>
              <a:gd name="connsiteY9" fmla="*/ 0 h 4451685"/>
              <a:gd name="connsiteX0" fmla="*/ 478292 w 478292"/>
              <a:gd name="connsiteY0" fmla="*/ 4451685 h 4451685"/>
              <a:gd name="connsiteX1" fmla="*/ 309850 w 478292"/>
              <a:gd name="connsiteY1" fmla="*/ 3898232 h 4451685"/>
              <a:gd name="connsiteX2" fmla="*/ 189535 w 478292"/>
              <a:gd name="connsiteY2" fmla="*/ 3152274 h 4451685"/>
              <a:gd name="connsiteX3" fmla="*/ 285787 w 478292"/>
              <a:gd name="connsiteY3" fmla="*/ 2839453 h 4451685"/>
              <a:gd name="connsiteX4" fmla="*/ 307612 w 478292"/>
              <a:gd name="connsiteY4" fmla="*/ 2430939 h 4451685"/>
              <a:gd name="connsiteX5" fmla="*/ 160994 w 478292"/>
              <a:gd name="connsiteY5" fmla="*/ 1765004 h 4451685"/>
              <a:gd name="connsiteX6" fmla="*/ 43477 w 478292"/>
              <a:gd name="connsiteY6" fmla="*/ 1235616 h 4451685"/>
              <a:gd name="connsiteX7" fmla="*/ 387 w 478292"/>
              <a:gd name="connsiteY7" fmla="*/ 885301 h 4451685"/>
              <a:gd name="connsiteX8" fmla="*/ 21092 w 478292"/>
              <a:gd name="connsiteY8" fmla="*/ 625642 h 4451685"/>
              <a:gd name="connsiteX9" fmla="*/ 117345 w 478292"/>
              <a:gd name="connsiteY9" fmla="*/ 0 h 4451685"/>
              <a:gd name="connsiteX0" fmla="*/ 531628 w 531628"/>
              <a:gd name="connsiteY0" fmla="*/ 4451685 h 4451685"/>
              <a:gd name="connsiteX1" fmla="*/ 363186 w 531628"/>
              <a:gd name="connsiteY1" fmla="*/ 3898232 h 4451685"/>
              <a:gd name="connsiteX2" fmla="*/ 242871 w 531628"/>
              <a:gd name="connsiteY2" fmla="*/ 3152274 h 4451685"/>
              <a:gd name="connsiteX3" fmla="*/ 339123 w 531628"/>
              <a:gd name="connsiteY3" fmla="*/ 2839453 h 4451685"/>
              <a:gd name="connsiteX4" fmla="*/ 360948 w 531628"/>
              <a:gd name="connsiteY4" fmla="*/ 2430939 h 4451685"/>
              <a:gd name="connsiteX5" fmla="*/ 214330 w 531628"/>
              <a:gd name="connsiteY5" fmla="*/ 1765004 h 4451685"/>
              <a:gd name="connsiteX6" fmla="*/ 96813 w 531628"/>
              <a:gd name="connsiteY6" fmla="*/ 1235616 h 4451685"/>
              <a:gd name="connsiteX7" fmla="*/ 53723 w 531628"/>
              <a:gd name="connsiteY7" fmla="*/ 885301 h 4451685"/>
              <a:gd name="connsiteX8" fmla="*/ 0 w 531628"/>
              <a:gd name="connsiteY8" fmla="*/ 593744 h 4451685"/>
              <a:gd name="connsiteX9" fmla="*/ 170681 w 531628"/>
              <a:gd name="connsiteY9" fmla="*/ 0 h 4451685"/>
              <a:gd name="connsiteX0" fmla="*/ 531628 w 531628"/>
              <a:gd name="connsiteY0" fmla="*/ 4472950 h 4472950"/>
              <a:gd name="connsiteX1" fmla="*/ 363186 w 531628"/>
              <a:gd name="connsiteY1" fmla="*/ 3919497 h 4472950"/>
              <a:gd name="connsiteX2" fmla="*/ 242871 w 531628"/>
              <a:gd name="connsiteY2" fmla="*/ 3173539 h 4472950"/>
              <a:gd name="connsiteX3" fmla="*/ 339123 w 531628"/>
              <a:gd name="connsiteY3" fmla="*/ 2860718 h 4472950"/>
              <a:gd name="connsiteX4" fmla="*/ 360948 w 531628"/>
              <a:gd name="connsiteY4" fmla="*/ 2452204 h 4472950"/>
              <a:gd name="connsiteX5" fmla="*/ 214330 w 531628"/>
              <a:gd name="connsiteY5" fmla="*/ 1786269 h 4472950"/>
              <a:gd name="connsiteX6" fmla="*/ 96813 w 531628"/>
              <a:gd name="connsiteY6" fmla="*/ 1256881 h 4472950"/>
              <a:gd name="connsiteX7" fmla="*/ 53723 w 531628"/>
              <a:gd name="connsiteY7" fmla="*/ 906566 h 4472950"/>
              <a:gd name="connsiteX8" fmla="*/ 0 w 531628"/>
              <a:gd name="connsiteY8" fmla="*/ 615009 h 4472950"/>
              <a:gd name="connsiteX9" fmla="*/ 74988 w 531628"/>
              <a:gd name="connsiteY9" fmla="*/ 0 h 447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628" h="4472950">
                <a:moveTo>
                  <a:pt x="531628" y="4472950"/>
                </a:moveTo>
                <a:cubicBezTo>
                  <a:pt x="471470" y="4304507"/>
                  <a:pt x="411312" y="4136065"/>
                  <a:pt x="363186" y="3919497"/>
                </a:cubicBezTo>
                <a:cubicBezTo>
                  <a:pt x="315060" y="3702929"/>
                  <a:pt x="246881" y="3350002"/>
                  <a:pt x="242871" y="3173539"/>
                </a:cubicBezTo>
                <a:cubicBezTo>
                  <a:pt x="238861" y="2997076"/>
                  <a:pt x="319444" y="2980940"/>
                  <a:pt x="339123" y="2860718"/>
                </a:cubicBezTo>
                <a:cubicBezTo>
                  <a:pt x="358802" y="2740496"/>
                  <a:pt x="381747" y="2631279"/>
                  <a:pt x="360948" y="2452204"/>
                </a:cubicBezTo>
                <a:cubicBezTo>
                  <a:pt x="340149" y="2273129"/>
                  <a:pt x="258352" y="1985489"/>
                  <a:pt x="214330" y="1786269"/>
                </a:cubicBezTo>
                <a:cubicBezTo>
                  <a:pt x="170308" y="1587049"/>
                  <a:pt x="123581" y="1403498"/>
                  <a:pt x="96813" y="1256881"/>
                </a:cubicBezTo>
                <a:cubicBezTo>
                  <a:pt x="70045" y="1110264"/>
                  <a:pt x="69858" y="1013545"/>
                  <a:pt x="53723" y="906566"/>
                </a:cubicBezTo>
                <a:cubicBezTo>
                  <a:pt x="37588" y="799587"/>
                  <a:pt x="0" y="771419"/>
                  <a:pt x="0" y="615009"/>
                </a:cubicBezTo>
                <a:cubicBezTo>
                  <a:pt x="0" y="458599"/>
                  <a:pt x="26861" y="234616"/>
                  <a:pt x="7498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CA79F263-9437-4B5F-B023-E6EAF62C23ED}"/>
              </a:ext>
            </a:extLst>
          </p:cNvPr>
          <p:cNvSpPr/>
          <p:nvPr/>
        </p:nvSpPr>
        <p:spPr>
          <a:xfrm>
            <a:off x="18883369" y="4162926"/>
            <a:ext cx="222778" cy="2887579"/>
          </a:xfrm>
          <a:custGeom>
            <a:avLst/>
            <a:gdLst>
              <a:gd name="connsiteX0" fmla="*/ 6210 w 222778"/>
              <a:gd name="connsiteY0" fmla="*/ 2887579 h 2887579"/>
              <a:gd name="connsiteX1" fmla="*/ 54336 w 222778"/>
              <a:gd name="connsiteY1" fmla="*/ 2021306 h 2887579"/>
              <a:gd name="connsiteX2" fmla="*/ 6210 w 222778"/>
              <a:gd name="connsiteY2" fmla="*/ 1419727 h 2887579"/>
              <a:gd name="connsiteX3" fmla="*/ 222778 w 222778"/>
              <a:gd name="connsiteY3" fmla="*/ 0 h 2887579"/>
            </a:gdLst>
            <a:ahLst/>
            <a:cxnLst>
              <a:cxn ang="0">
                <a:pos x="connsiteX0" y="connsiteY0"/>
              </a:cxn>
              <a:cxn ang="0">
                <a:pos x="connsiteX1" y="connsiteY1"/>
              </a:cxn>
              <a:cxn ang="0">
                <a:pos x="connsiteX2" y="connsiteY2"/>
              </a:cxn>
              <a:cxn ang="0">
                <a:pos x="connsiteX3" y="connsiteY3"/>
              </a:cxn>
            </a:cxnLst>
            <a:rect l="l" t="t" r="r" b="b"/>
            <a:pathLst>
              <a:path w="222778" h="2887579">
                <a:moveTo>
                  <a:pt x="6210" y="2887579"/>
                </a:moveTo>
                <a:cubicBezTo>
                  <a:pt x="30273" y="2576763"/>
                  <a:pt x="54336" y="2265948"/>
                  <a:pt x="54336" y="2021306"/>
                </a:cubicBezTo>
                <a:cubicBezTo>
                  <a:pt x="54336" y="1776664"/>
                  <a:pt x="-21864" y="1756611"/>
                  <a:pt x="6210" y="1419727"/>
                </a:cubicBezTo>
                <a:cubicBezTo>
                  <a:pt x="34284" y="1082843"/>
                  <a:pt x="128531" y="541421"/>
                  <a:pt x="22277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8F2FE5EB-E4E6-4F97-9122-DCF79F07D6C2}"/>
              </a:ext>
            </a:extLst>
          </p:cNvPr>
          <p:cNvSpPr/>
          <p:nvPr/>
        </p:nvSpPr>
        <p:spPr>
          <a:xfrm>
            <a:off x="16050126" y="12536905"/>
            <a:ext cx="890337" cy="5342021"/>
          </a:xfrm>
          <a:custGeom>
            <a:avLst/>
            <a:gdLst>
              <a:gd name="connsiteX0" fmla="*/ 890337 w 890337"/>
              <a:gd name="connsiteY0" fmla="*/ 0 h 5342021"/>
              <a:gd name="connsiteX1" fmla="*/ 745958 w 890337"/>
              <a:gd name="connsiteY1" fmla="*/ 2863516 h 5342021"/>
              <a:gd name="connsiteX2" fmla="*/ 697832 w 890337"/>
              <a:gd name="connsiteY2" fmla="*/ 3368842 h 5342021"/>
              <a:gd name="connsiteX3" fmla="*/ 0 w 890337"/>
              <a:gd name="connsiteY3" fmla="*/ 5342021 h 5342021"/>
            </a:gdLst>
            <a:ahLst/>
            <a:cxnLst>
              <a:cxn ang="0">
                <a:pos x="connsiteX0" y="connsiteY0"/>
              </a:cxn>
              <a:cxn ang="0">
                <a:pos x="connsiteX1" y="connsiteY1"/>
              </a:cxn>
              <a:cxn ang="0">
                <a:pos x="connsiteX2" y="connsiteY2"/>
              </a:cxn>
              <a:cxn ang="0">
                <a:pos x="connsiteX3" y="connsiteY3"/>
              </a:cxn>
            </a:cxnLst>
            <a:rect l="l" t="t" r="r" b="b"/>
            <a:pathLst>
              <a:path w="890337" h="5342021">
                <a:moveTo>
                  <a:pt x="890337" y="0"/>
                </a:moveTo>
                <a:cubicBezTo>
                  <a:pt x="834189" y="1151021"/>
                  <a:pt x="778042" y="2302042"/>
                  <a:pt x="745958" y="2863516"/>
                </a:cubicBezTo>
                <a:cubicBezTo>
                  <a:pt x="713874" y="3424990"/>
                  <a:pt x="822158" y="2955758"/>
                  <a:pt x="697832" y="3368842"/>
                </a:cubicBezTo>
                <a:cubicBezTo>
                  <a:pt x="573506" y="3781926"/>
                  <a:pt x="0" y="5342021"/>
                  <a:pt x="0" y="5342021"/>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20ED3FA5-B4CC-4AB6-87DE-DBC360A64D7F}"/>
              </a:ext>
            </a:extLst>
          </p:cNvPr>
          <p:cNvSpPr/>
          <p:nvPr/>
        </p:nvSpPr>
        <p:spPr>
          <a:xfrm>
            <a:off x="20410714" y="12524874"/>
            <a:ext cx="1534886" cy="5403897"/>
          </a:xfrm>
          <a:custGeom>
            <a:avLst/>
            <a:gdLst>
              <a:gd name="connsiteX0" fmla="*/ 914400 w 1534886"/>
              <a:gd name="connsiteY0" fmla="*/ 0 h 5453742"/>
              <a:gd name="connsiteX1" fmla="*/ 914400 w 1534886"/>
              <a:gd name="connsiteY1" fmla="*/ 97971 h 5453742"/>
              <a:gd name="connsiteX2" fmla="*/ 783772 w 1534886"/>
              <a:gd name="connsiteY2" fmla="*/ 1045028 h 5453742"/>
              <a:gd name="connsiteX3" fmla="*/ 1404257 w 1534886"/>
              <a:gd name="connsiteY3" fmla="*/ 1404257 h 5453742"/>
              <a:gd name="connsiteX4" fmla="*/ 1534886 w 1534886"/>
              <a:gd name="connsiteY4" fmla="*/ 2090057 h 5453742"/>
              <a:gd name="connsiteX5" fmla="*/ 0 w 1534886"/>
              <a:gd name="connsiteY5" fmla="*/ 5453742 h 5453742"/>
              <a:gd name="connsiteX0" fmla="*/ 914400 w 1534886"/>
              <a:gd name="connsiteY0" fmla="*/ 0 h 5355771"/>
              <a:gd name="connsiteX1" fmla="*/ 783772 w 1534886"/>
              <a:gd name="connsiteY1" fmla="*/ 947057 h 5355771"/>
              <a:gd name="connsiteX2" fmla="*/ 1404257 w 1534886"/>
              <a:gd name="connsiteY2" fmla="*/ 1306286 h 5355771"/>
              <a:gd name="connsiteX3" fmla="*/ 1534886 w 1534886"/>
              <a:gd name="connsiteY3" fmla="*/ 1992086 h 5355771"/>
              <a:gd name="connsiteX4" fmla="*/ 0 w 1534886"/>
              <a:gd name="connsiteY4" fmla="*/ 5355771 h 5355771"/>
              <a:gd name="connsiteX0" fmla="*/ 553453 w 1534886"/>
              <a:gd name="connsiteY0" fmla="*/ 0 h 5403897"/>
              <a:gd name="connsiteX1" fmla="*/ 783772 w 1534886"/>
              <a:gd name="connsiteY1" fmla="*/ 995183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64415 w 1534886"/>
              <a:gd name="connsiteY2" fmla="*/ 1438633 h 5403897"/>
              <a:gd name="connsiteX3" fmla="*/ 1534886 w 1534886"/>
              <a:gd name="connsiteY3" fmla="*/ 2040212 h 5403897"/>
              <a:gd name="connsiteX4" fmla="*/ 0 w 1534886"/>
              <a:gd name="connsiteY4" fmla="*/ 5403897 h 5403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886" h="5403897">
                <a:moveTo>
                  <a:pt x="553453" y="0"/>
                </a:moveTo>
                <a:lnTo>
                  <a:pt x="615330" y="1139562"/>
                </a:lnTo>
                <a:lnTo>
                  <a:pt x="1464415" y="1438633"/>
                </a:lnTo>
                <a:lnTo>
                  <a:pt x="1534886" y="2040212"/>
                </a:lnTo>
                <a:lnTo>
                  <a:pt x="0" y="5403897"/>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5A56ADE2-157B-4F62-8824-79E5C98964D0}"/>
              </a:ext>
            </a:extLst>
          </p:cNvPr>
          <p:cNvSpPr/>
          <p:nvPr/>
        </p:nvSpPr>
        <p:spPr>
          <a:xfrm>
            <a:off x="22005758" y="13875718"/>
            <a:ext cx="4969042" cy="1701739"/>
          </a:xfrm>
          <a:custGeom>
            <a:avLst/>
            <a:gdLst>
              <a:gd name="connsiteX0" fmla="*/ 0 w 5029200"/>
              <a:gd name="connsiteY0" fmla="*/ 132822 h 1700365"/>
              <a:gd name="connsiteX1" fmla="*/ 1665514 w 5029200"/>
              <a:gd name="connsiteY1" fmla="*/ 34851 h 1700365"/>
              <a:gd name="connsiteX2" fmla="*/ 3037114 w 5029200"/>
              <a:gd name="connsiteY2" fmla="*/ 655337 h 1700365"/>
              <a:gd name="connsiteX3" fmla="*/ 4310743 w 5029200"/>
              <a:gd name="connsiteY3" fmla="*/ 1406451 h 1700365"/>
              <a:gd name="connsiteX4" fmla="*/ 5029200 w 5029200"/>
              <a:gd name="connsiteY4" fmla="*/ 1700365 h 1700365"/>
              <a:gd name="connsiteX0" fmla="*/ 0 w 4969042"/>
              <a:gd name="connsiteY0" fmla="*/ 107849 h 1711486"/>
              <a:gd name="connsiteX1" fmla="*/ 1605356 w 4969042"/>
              <a:gd name="connsiteY1" fmla="*/ 45972 h 1711486"/>
              <a:gd name="connsiteX2" fmla="*/ 2976956 w 4969042"/>
              <a:gd name="connsiteY2" fmla="*/ 666458 h 1711486"/>
              <a:gd name="connsiteX3" fmla="*/ 4250585 w 4969042"/>
              <a:gd name="connsiteY3" fmla="*/ 1417572 h 1711486"/>
              <a:gd name="connsiteX4" fmla="*/ 4969042 w 4969042"/>
              <a:gd name="connsiteY4" fmla="*/ 1711486 h 1711486"/>
              <a:gd name="connsiteX0" fmla="*/ 0 w 4969042"/>
              <a:gd name="connsiteY0" fmla="*/ 98102 h 1701739"/>
              <a:gd name="connsiteX1" fmla="*/ 1605356 w 4969042"/>
              <a:gd name="connsiteY1" fmla="*/ 36225 h 1701739"/>
              <a:gd name="connsiteX2" fmla="*/ 2976956 w 4969042"/>
              <a:gd name="connsiteY2" fmla="*/ 656711 h 1701739"/>
              <a:gd name="connsiteX3" fmla="*/ 4250585 w 4969042"/>
              <a:gd name="connsiteY3" fmla="*/ 1407825 h 1701739"/>
              <a:gd name="connsiteX4" fmla="*/ 4969042 w 4969042"/>
              <a:gd name="connsiteY4" fmla="*/ 1701739 h 1701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9042" h="1701739">
                <a:moveTo>
                  <a:pt x="0" y="98102"/>
                </a:moveTo>
                <a:cubicBezTo>
                  <a:pt x="603727" y="53699"/>
                  <a:pt x="1109197" y="-56877"/>
                  <a:pt x="1605356" y="36225"/>
                </a:cubicBezTo>
                <a:cubicBezTo>
                  <a:pt x="2101515" y="129327"/>
                  <a:pt x="2536085" y="428111"/>
                  <a:pt x="2976956" y="656711"/>
                </a:cubicBezTo>
                <a:cubicBezTo>
                  <a:pt x="3417827" y="885311"/>
                  <a:pt x="3918571" y="1233654"/>
                  <a:pt x="4250585" y="1407825"/>
                </a:cubicBezTo>
                <a:cubicBezTo>
                  <a:pt x="4582599" y="1581996"/>
                  <a:pt x="4789428" y="1614653"/>
                  <a:pt x="4969042" y="170173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0DED9820-BC53-46D0-B8AC-B999F079499E}"/>
              </a:ext>
            </a:extLst>
          </p:cNvPr>
          <p:cNvSpPr/>
          <p:nvPr/>
        </p:nvSpPr>
        <p:spPr>
          <a:xfrm>
            <a:off x="9569513" y="758245"/>
            <a:ext cx="5178883" cy="8369648"/>
          </a:xfrm>
          <a:custGeom>
            <a:avLst/>
            <a:gdLst>
              <a:gd name="connsiteX0" fmla="*/ 0 w 5178883"/>
              <a:gd name="connsiteY0" fmla="*/ 282904 h 4637620"/>
              <a:gd name="connsiteX1" fmla="*/ 887239 w 5178883"/>
              <a:gd name="connsiteY1" fmla="*/ 436812 h 4637620"/>
              <a:gd name="connsiteX2" fmla="*/ 1041148 w 5178883"/>
              <a:gd name="connsiteY2" fmla="*/ 364385 h 4637620"/>
              <a:gd name="connsiteX3" fmla="*/ 1294645 w 5178883"/>
              <a:gd name="connsiteY3" fmla="*/ 128995 h 4637620"/>
              <a:gd name="connsiteX4" fmla="*/ 2018923 w 5178883"/>
              <a:gd name="connsiteY4" fmla="*/ 2246 h 4637620"/>
              <a:gd name="connsiteX5" fmla="*/ 2670772 w 5178883"/>
              <a:gd name="connsiteY5" fmla="*/ 56567 h 4637620"/>
              <a:gd name="connsiteX6" fmla="*/ 2987643 w 5178883"/>
              <a:gd name="connsiteY6" fmla="*/ 165208 h 4637620"/>
              <a:gd name="connsiteX7" fmla="*/ 3413156 w 5178883"/>
              <a:gd name="connsiteY7" fmla="*/ 328171 h 4637620"/>
              <a:gd name="connsiteX8" fmla="*/ 3630439 w 5178883"/>
              <a:gd name="connsiteY8" fmla="*/ 708416 h 4637620"/>
              <a:gd name="connsiteX9" fmla="*/ 3739081 w 5178883"/>
              <a:gd name="connsiteY9" fmla="*/ 970967 h 4637620"/>
              <a:gd name="connsiteX10" fmla="*/ 3892990 w 5178883"/>
              <a:gd name="connsiteY10" fmla="*/ 1677137 h 4637620"/>
              <a:gd name="connsiteX11" fmla="*/ 4074059 w 5178883"/>
              <a:gd name="connsiteY11" fmla="*/ 1930634 h 4637620"/>
              <a:gd name="connsiteX12" fmla="*/ 4535786 w 5178883"/>
              <a:gd name="connsiteY12" fmla="*/ 2184131 h 4637620"/>
              <a:gd name="connsiteX13" fmla="*/ 5015620 w 5178883"/>
              <a:gd name="connsiteY13" fmla="*/ 2374254 h 4637620"/>
              <a:gd name="connsiteX14" fmla="*/ 5178582 w 5178883"/>
              <a:gd name="connsiteY14" fmla="*/ 2691125 h 4637620"/>
              <a:gd name="connsiteX15" fmla="*/ 5051834 w 5178883"/>
              <a:gd name="connsiteY15" fmla="*/ 3161905 h 4637620"/>
              <a:gd name="connsiteX16" fmla="*/ 4897925 w 5178883"/>
              <a:gd name="connsiteY16" fmla="*/ 3723220 h 4637620"/>
              <a:gd name="connsiteX17" fmla="*/ 4734962 w 5178883"/>
              <a:gd name="connsiteY17" fmla="*/ 4338856 h 4637620"/>
              <a:gd name="connsiteX18" fmla="*/ 4644428 w 5178883"/>
              <a:gd name="connsiteY18" fmla="*/ 4637620 h 4637620"/>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3411051 w 5178883"/>
              <a:gd name="connsiteY18"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2955640 w 5178883"/>
              <a:gd name="connsiteY18" fmla="*/ 6578220 h 8369648"/>
              <a:gd name="connsiteX19" fmla="*/ 3411051 w 5178883"/>
              <a:gd name="connsiteY19"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78883" h="8369648">
                <a:moveTo>
                  <a:pt x="0" y="282904"/>
                </a:moveTo>
                <a:cubicBezTo>
                  <a:pt x="356857" y="353068"/>
                  <a:pt x="713714" y="423232"/>
                  <a:pt x="887239" y="436812"/>
                </a:cubicBezTo>
                <a:cubicBezTo>
                  <a:pt x="1060764" y="450392"/>
                  <a:pt x="973247" y="415688"/>
                  <a:pt x="1041148" y="364385"/>
                </a:cubicBezTo>
                <a:cubicBezTo>
                  <a:pt x="1109049" y="313082"/>
                  <a:pt x="1131683" y="189351"/>
                  <a:pt x="1294645" y="128995"/>
                </a:cubicBezTo>
                <a:cubicBezTo>
                  <a:pt x="1457607" y="68639"/>
                  <a:pt x="1789569" y="14317"/>
                  <a:pt x="2018923" y="2246"/>
                </a:cubicBezTo>
                <a:cubicBezTo>
                  <a:pt x="2248278" y="-9825"/>
                  <a:pt x="2509319" y="29407"/>
                  <a:pt x="2670772" y="56567"/>
                </a:cubicBezTo>
                <a:cubicBezTo>
                  <a:pt x="2832225" y="83727"/>
                  <a:pt x="2863912" y="119941"/>
                  <a:pt x="2987643" y="165208"/>
                </a:cubicBezTo>
                <a:cubicBezTo>
                  <a:pt x="3111374" y="210475"/>
                  <a:pt x="3306023" y="237636"/>
                  <a:pt x="3413156" y="328171"/>
                </a:cubicBezTo>
                <a:cubicBezTo>
                  <a:pt x="3520289" y="418706"/>
                  <a:pt x="3576118" y="601283"/>
                  <a:pt x="3630439" y="708416"/>
                </a:cubicBezTo>
                <a:cubicBezTo>
                  <a:pt x="3684760" y="815549"/>
                  <a:pt x="3695323" y="809514"/>
                  <a:pt x="3739081" y="970967"/>
                </a:cubicBezTo>
                <a:cubicBezTo>
                  <a:pt x="3782839" y="1132420"/>
                  <a:pt x="3837160" y="1517193"/>
                  <a:pt x="3892990" y="1677137"/>
                </a:cubicBezTo>
                <a:cubicBezTo>
                  <a:pt x="3948820" y="1837081"/>
                  <a:pt x="3966926" y="1846135"/>
                  <a:pt x="4074059" y="1930634"/>
                </a:cubicBezTo>
                <a:cubicBezTo>
                  <a:pt x="4181192" y="2015133"/>
                  <a:pt x="4378859" y="2110194"/>
                  <a:pt x="4535786" y="2184131"/>
                </a:cubicBezTo>
                <a:cubicBezTo>
                  <a:pt x="4692713" y="2258068"/>
                  <a:pt x="4908487" y="2289755"/>
                  <a:pt x="5015620" y="2374254"/>
                </a:cubicBezTo>
                <a:cubicBezTo>
                  <a:pt x="5122753" y="2458753"/>
                  <a:pt x="5172546" y="2559850"/>
                  <a:pt x="5178582" y="2691125"/>
                </a:cubicBezTo>
                <a:cubicBezTo>
                  <a:pt x="5184618" y="2822400"/>
                  <a:pt x="5098610" y="2989889"/>
                  <a:pt x="5051834" y="3161905"/>
                </a:cubicBezTo>
                <a:cubicBezTo>
                  <a:pt x="5005058" y="3333921"/>
                  <a:pt x="4950737" y="3527062"/>
                  <a:pt x="4897925" y="3723220"/>
                </a:cubicBezTo>
                <a:cubicBezTo>
                  <a:pt x="4845113" y="3919379"/>
                  <a:pt x="4856657" y="4118204"/>
                  <a:pt x="4734962" y="4338856"/>
                </a:cubicBezTo>
                <a:lnTo>
                  <a:pt x="4369771" y="5312946"/>
                </a:lnTo>
                <a:lnTo>
                  <a:pt x="2955640" y="6578220"/>
                </a:lnTo>
                <a:lnTo>
                  <a:pt x="3411051" y="8369648"/>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07232799-4F3C-4CD3-9B43-7EFB9E10AAB6}"/>
              </a:ext>
            </a:extLst>
          </p:cNvPr>
          <p:cNvSpPr/>
          <p:nvPr/>
        </p:nvSpPr>
        <p:spPr>
          <a:xfrm>
            <a:off x="7161291" y="516048"/>
            <a:ext cx="2942580" cy="4255128"/>
          </a:xfrm>
          <a:custGeom>
            <a:avLst/>
            <a:gdLst>
              <a:gd name="connsiteX0" fmla="*/ 0 w 2942580"/>
              <a:gd name="connsiteY0" fmla="*/ 4255128 h 4255128"/>
              <a:gd name="connsiteX1" fmla="*/ 181069 w 2942580"/>
              <a:gd name="connsiteY1" fmla="*/ 3802455 h 4255128"/>
              <a:gd name="connsiteX2" fmla="*/ 162962 w 2942580"/>
              <a:gd name="connsiteY2" fmla="*/ 3467477 h 4255128"/>
              <a:gd name="connsiteX3" fmla="*/ 280658 w 2942580"/>
              <a:gd name="connsiteY3" fmla="*/ 3186819 h 4255128"/>
              <a:gd name="connsiteX4" fmla="*/ 488887 w 2942580"/>
              <a:gd name="connsiteY4" fmla="*/ 2897108 h 4255128"/>
              <a:gd name="connsiteX5" fmla="*/ 869133 w 2942580"/>
              <a:gd name="connsiteY5" fmla="*/ 2625504 h 4255128"/>
              <a:gd name="connsiteX6" fmla="*/ 1385180 w 2942580"/>
              <a:gd name="connsiteY6" fmla="*/ 2471596 h 4255128"/>
              <a:gd name="connsiteX7" fmla="*/ 1837854 w 2942580"/>
              <a:gd name="connsiteY7" fmla="*/ 2290526 h 4255128"/>
              <a:gd name="connsiteX8" fmla="*/ 2444436 w 2942580"/>
              <a:gd name="connsiteY8" fmla="*/ 1575302 h 4255128"/>
              <a:gd name="connsiteX9" fmla="*/ 2697933 w 2942580"/>
              <a:gd name="connsiteY9" fmla="*/ 1104522 h 4255128"/>
              <a:gd name="connsiteX10" fmla="*/ 2897109 w 2942580"/>
              <a:gd name="connsiteY10" fmla="*/ 796704 h 4255128"/>
              <a:gd name="connsiteX11" fmla="*/ 2942376 w 2942580"/>
              <a:gd name="connsiteY11" fmla="*/ 434566 h 4255128"/>
              <a:gd name="connsiteX12" fmla="*/ 2888056 w 2942580"/>
              <a:gd name="connsiteY12" fmla="*/ 90534 h 4255128"/>
              <a:gd name="connsiteX13" fmla="*/ 2879002 w 2942580"/>
              <a:gd name="connsiteY13" fmla="*/ 0 h 425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2580" h="4255128">
                <a:moveTo>
                  <a:pt x="0" y="4255128"/>
                </a:moveTo>
                <a:cubicBezTo>
                  <a:pt x="76954" y="4094429"/>
                  <a:pt x="153909" y="3933730"/>
                  <a:pt x="181069" y="3802455"/>
                </a:cubicBezTo>
                <a:cubicBezTo>
                  <a:pt x="208229" y="3671180"/>
                  <a:pt x="146364" y="3570083"/>
                  <a:pt x="162962" y="3467477"/>
                </a:cubicBezTo>
                <a:cubicBezTo>
                  <a:pt x="179560" y="3364871"/>
                  <a:pt x="226337" y="3281880"/>
                  <a:pt x="280658" y="3186819"/>
                </a:cubicBezTo>
                <a:cubicBezTo>
                  <a:pt x="334979" y="3091757"/>
                  <a:pt x="390808" y="2990660"/>
                  <a:pt x="488887" y="2897108"/>
                </a:cubicBezTo>
                <a:cubicBezTo>
                  <a:pt x="586966" y="2803556"/>
                  <a:pt x="719751" y="2696423"/>
                  <a:pt x="869133" y="2625504"/>
                </a:cubicBezTo>
                <a:cubicBezTo>
                  <a:pt x="1018515" y="2554585"/>
                  <a:pt x="1223727" y="2527426"/>
                  <a:pt x="1385180" y="2471596"/>
                </a:cubicBezTo>
                <a:cubicBezTo>
                  <a:pt x="1546633" y="2415766"/>
                  <a:pt x="1661311" y="2439908"/>
                  <a:pt x="1837854" y="2290526"/>
                </a:cubicBezTo>
                <a:cubicBezTo>
                  <a:pt x="2014397" y="2141144"/>
                  <a:pt x="2301090" y="1772969"/>
                  <a:pt x="2444436" y="1575302"/>
                </a:cubicBezTo>
                <a:cubicBezTo>
                  <a:pt x="2587783" y="1377635"/>
                  <a:pt x="2622488" y="1234288"/>
                  <a:pt x="2697933" y="1104522"/>
                </a:cubicBezTo>
                <a:cubicBezTo>
                  <a:pt x="2773378" y="974756"/>
                  <a:pt x="2856369" y="908363"/>
                  <a:pt x="2897109" y="796704"/>
                </a:cubicBezTo>
                <a:cubicBezTo>
                  <a:pt x="2937849" y="685045"/>
                  <a:pt x="2943885" y="552261"/>
                  <a:pt x="2942376" y="434566"/>
                </a:cubicBezTo>
                <a:cubicBezTo>
                  <a:pt x="2940867" y="316871"/>
                  <a:pt x="2898618" y="162962"/>
                  <a:pt x="2888056" y="90534"/>
                </a:cubicBezTo>
                <a:cubicBezTo>
                  <a:pt x="2877494" y="18106"/>
                  <a:pt x="2878248" y="9053"/>
                  <a:pt x="2879002" y="0"/>
                </a:cubicBezTo>
              </a:path>
            </a:pathLst>
          </a:custGeom>
          <a:noFill/>
          <a:ln w="76200" cap="rnd">
            <a:solidFill>
              <a:schemeClr val="accent1">
                <a:lumMod val="75000"/>
              </a:schemeClr>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3E9A5FFB-5117-4712-83B0-E6C6AF0C66B5}"/>
              </a:ext>
            </a:extLst>
          </p:cNvPr>
          <p:cNvSpPr/>
          <p:nvPr/>
        </p:nvSpPr>
        <p:spPr>
          <a:xfrm rot="1633831">
            <a:off x="7230481" y="3733118"/>
            <a:ext cx="250239" cy="13796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EA641C8D-9A15-4E04-8D2D-00FE4AF65253}"/>
              </a:ext>
            </a:extLst>
          </p:cNvPr>
          <p:cNvSpPr/>
          <p:nvPr/>
        </p:nvSpPr>
        <p:spPr>
          <a:xfrm>
            <a:off x="6311836" y="509981"/>
            <a:ext cx="3269852" cy="13206017"/>
          </a:xfrm>
          <a:custGeom>
            <a:avLst/>
            <a:gdLst>
              <a:gd name="connsiteX0" fmla="*/ 955239 w 1872279"/>
              <a:gd name="connsiteY0" fmla="*/ 7712242 h 7712242"/>
              <a:gd name="connsiteX1" fmla="*/ 1051491 w 1872279"/>
              <a:gd name="connsiteY1" fmla="*/ 7291137 h 7712242"/>
              <a:gd name="connsiteX2" fmla="*/ 1256028 w 1872279"/>
              <a:gd name="connsiteY2" fmla="*/ 6966284 h 7712242"/>
              <a:gd name="connsiteX3" fmla="*/ 1532754 w 1872279"/>
              <a:gd name="connsiteY3" fmla="*/ 6497053 h 7712242"/>
              <a:gd name="connsiteX4" fmla="*/ 1773386 w 1872279"/>
              <a:gd name="connsiteY4" fmla="*/ 6184231 h 7712242"/>
              <a:gd name="connsiteX5" fmla="*/ 1833544 w 1872279"/>
              <a:gd name="connsiteY5" fmla="*/ 5955631 h 7712242"/>
              <a:gd name="connsiteX6" fmla="*/ 1869639 w 1872279"/>
              <a:gd name="connsiteY6" fmla="*/ 5739063 h 7712242"/>
              <a:gd name="connsiteX7" fmla="*/ 1761354 w 1872279"/>
              <a:gd name="connsiteY7" fmla="*/ 5474368 h 7712242"/>
              <a:gd name="connsiteX8" fmla="*/ 1544786 w 1872279"/>
              <a:gd name="connsiteY8" fmla="*/ 5137484 h 7712242"/>
              <a:gd name="connsiteX9" fmla="*/ 1123681 w 1872279"/>
              <a:gd name="connsiteY9" fmla="*/ 4620126 h 7712242"/>
              <a:gd name="connsiteX10" fmla="*/ 594291 w 1872279"/>
              <a:gd name="connsiteY10" fmla="*/ 3862137 h 7712242"/>
              <a:gd name="connsiteX11" fmla="*/ 221312 w 1872279"/>
              <a:gd name="connsiteY11" fmla="*/ 3356810 h 7712242"/>
              <a:gd name="connsiteX12" fmla="*/ 4744 w 1872279"/>
              <a:gd name="connsiteY12" fmla="*/ 2803358 h 7712242"/>
              <a:gd name="connsiteX13" fmla="*/ 76933 w 1872279"/>
              <a:gd name="connsiteY13" fmla="*/ 2430379 h 7712242"/>
              <a:gd name="connsiteX14" fmla="*/ 137091 w 1872279"/>
              <a:gd name="connsiteY14" fmla="*/ 1828800 h 7712242"/>
              <a:gd name="connsiteX15" fmla="*/ 100997 w 1872279"/>
              <a:gd name="connsiteY15" fmla="*/ 1335505 h 7712242"/>
              <a:gd name="connsiteX16" fmla="*/ 100997 w 1872279"/>
              <a:gd name="connsiteY16" fmla="*/ 1046747 h 7712242"/>
              <a:gd name="connsiteX17" fmla="*/ 185218 w 1872279"/>
              <a:gd name="connsiteY17" fmla="*/ 457200 h 7712242"/>
              <a:gd name="connsiteX18" fmla="*/ 100997 w 1872279"/>
              <a:gd name="connsiteY18" fmla="*/ 0 h 7712242"/>
              <a:gd name="connsiteX0" fmla="*/ 955239 w 1872279"/>
              <a:gd name="connsiteY0" fmla="*/ 8788875 h 8788875"/>
              <a:gd name="connsiteX1" fmla="*/ 1051491 w 1872279"/>
              <a:gd name="connsiteY1" fmla="*/ 8367770 h 8788875"/>
              <a:gd name="connsiteX2" fmla="*/ 1256028 w 1872279"/>
              <a:gd name="connsiteY2" fmla="*/ 8042917 h 8788875"/>
              <a:gd name="connsiteX3" fmla="*/ 1532754 w 1872279"/>
              <a:gd name="connsiteY3" fmla="*/ 7573686 h 8788875"/>
              <a:gd name="connsiteX4" fmla="*/ 1773386 w 1872279"/>
              <a:gd name="connsiteY4" fmla="*/ 7260864 h 8788875"/>
              <a:gd name="connsiteX5" fmla="*/ 1833544 w 1872279"/>
              <a:gd name="connsiteY5" fmla="*/ 7032264 h 8788875"/>
              <a:gd name="connsiteX6" fmla="*/ 1869639 w 1872279"/>
              <a:gd name="connsiteY6" fmla="*/ 6815696 h 8788875"/>
              <a:gd name="connsiteX7" fmla="*/ 1761354 w 1872279"/>
              <a:gd name="connsiteY7" fmla="*/ 6551001 h 8788875"/>
              <a:gd name="connsiteX8" fmla="*/ 1544786 w 1872279"/>
              <a:gd name="connsiteY8" fmla="*/ 6214117 h 8788875"/>
              <a:gd name="connsiteX9" fmla="*/ 1123681 w 1872279"/>
              <a:gd name="connsiteY9" fmla="*/ 5696759 h 8788875"/>
              <a:gd name="connsiteX10" fmla="*/ 594291 w 1872279"/>
              <a:gd name="connsiteY10" fmla="*/ 4938770 h 8788875"/>
              <a:gd name="connsiteX11" fmla="*/ 221312 w 1872279"/>
              <a:gd name="connsiteY11" fmla="*/ 4433443 h 8788875"/>
              <a:gd name="connsiteX12" fmla="*/ 4744 w 1872279"/>
              <a:gd name="connsiteY12" fmla="*/ 3879991 h 8788875"/>
              <a:gd name="connsiteX13" fmla="*/ 76933 w 1872279"/>
              <a:gd name="connsiteY13" fmla="*/ 3507012 h 8788875"/>
              <a:gd name="connsiteX14" fmla="*/ 137091 w 1872279"/>
              <a:gd name="connsiteY14" fmla="*/ 2905433 h 8788875"/>
              <a:gd name="connsiteX15" fmla="*/ 100997 w 1872279"/>
              <a:gd name="connsiteY15" fmla="*/ 2412138 h 8788875"/>
              <a:gd name="connsiteX16" fmla="*/ 100997 w 1872279"/>
              <a:gd name="connsiteY16" fmla="*/ 2123380 h 8788875"/>
              <a:gd name="connsiteX17" fmla="*/ 185218 w 1872279"/>
              <a:gd name="connsiteY17" fmla="*/ 1533833 h 8788875"/>
              <a:gd name="connsiteX18" fmla="*/ 86249 w 1872279"/>
              <a:gd name="connsiteY18" fmla="*/ 0 h 8788875"/>
              <a:gd name="connsiteX0" fmla="*/ 955239 w 1872279"/>
              <a:gd name="connsiteY0" fmla="*/ 8788875 h 8788875"/>
              <a:gd name="connsiteX1" fmla="*/ 1051491 w 1872279"/>
              <a:gd name="connsiteY1" fmla="*/ 8367770 h 8788875"/>
              <a:gd name="connsiteX2" fmla="*/ 1256028 w 1872279"/>
              <a:gd name="connsiteY2" fmla="*/ 8042917 h 8788875"/>
              <a:gd name="connsiteX3" fmla="*/ 1532754 w 1872279"/>
              <a:gd name="connsiteY3" fmla="*/ 7573686 h 8788875"/>
              <a:gd name="connsiteX4" fmla="*/ 1773386 w 1872279"/>
              <a:gd name="connsiteY4" fmla="*/ 7260864 h 8788875"/>
              <a:gd name="connsiteX5" fmla="*/ 1833544 w 1872279"/>
              <a:gd name="connsiteY5" fmla="*/ 7032264 h 8788875"/>
              <a:gd name="connsiteX6" fmla="*/ 1869639 w 1872279"/>
              <a:gd name="connsiteY6" fmla="*/ 6815696 h 8788875"/>
              <a:gd name="connsiteX7" fmla="*/ 1761354 w 1872279"/>
              <a:gd name="connsiteY7" fmla="*/ 6551001 h 8788875"/>
              <a:gd name="connsiteX8" fmla="*/ 1544786 w 1872279"/>
              <a:gd name="connsiteY8" fmla="*/ 6214117 h 8788875"/>
              <a:gd name="connsiteX9" fmla="*/ 1123681 w 1872279"/>
              <a:gd name="connsiteY9" fmla="*/ 5696759 h 8788875"/>
              <a:gd name="connsiteX10" fmla="*/ 594291 w 1872279"/>
              <a:gd name="connsiteY10" fmla="*/ 4938770 h 8788875"/>
              <a:gd name="connsiteX11" fmla="*/ 221312 w 1872279"/>
              <a:gd name="connsiteY11" fmla="*/ 4433443 h 8788875"/>
              <a:gd name="connsiteX12" fmla="*/ 4744 w 1872279"/>
              <a:gd name="connsiteY12" fmla="*/ 3879991 h 8788875"/>
              <a:gd name="connsiteX13" fmla="*/ 76933 w 1872279"/>
              <a:gd name="connsiteY13" fmla="*/ 3507012 h 8788875"/>
              <a:gd name="connsiteX14" fmla="*/ 137091 w 1872279"/>
              <a:gd name="connsiteY14" fmla="*/ 2905433 h 8788875"/>
              <a:gd name="connsiteX15" fmla="*/ 100997 w 1872279"/>
              <a:gd name="connsiteY15" fmla="*/ 2412138 h 8788875"/>
              <a:gd name="connsiteX16" fmla="*/ 100997 w 1872279"/>
              <a:gd name="connsiteY16" fmla="*/ 2123380 h 8788875"/>
              <a:gd name="connsiteX17" fmla="*/ 185218 w 1872279"/>
              <a:gd name="connsiteY17" fmla="*/ 1533833 h 8788875"/>
              <a:gd name="connsiteX18" fmla="*/ 81591 w 1872279"/>
              <a:gd name="connsiteY18" fmla="*/ 706760 h 8788875"/>
              <a:gd name="connsiteX19" fmla="*/ 86249 w 1872279"/>
              <a:gd name="connsiteY19" fmla="*/ 0 h 8788875"/>
              <a:gd name="connsiteX0" fmla="*/ 955239 w 3330918"/>
              <a:gd name="connsiteY0" fmla="*/ 13176520 h 13176520"/>
              <a:gd name="connsiteX1" fmla="*/ 1051491 w 3330918"/>
              <a:gd name="connsiteY1" fmla="*/ 12755415 h 13176520"/>
              <a:gd name="connsiteX2" fmla="*/ 1256028 w 3330918"/>
              <a:gd name="connsiteY2" fmla="*/ 12430562 h 13176520"/>
              <a:gd name="connsiteX3" fmla="*/ 1532754 w 3330918"/>
              <a:gd name="connsiteY3" fmla="*/ 11961331 h 13176520"/>
              <a:gd name="connsiteX4" fmla="*/ 1773386 w 3330918"/>
              <a:gd name="connsiteY4" fmla="*/ 11648509 h 13176520"/>
              <a:gd name="connsiteX5" fmla="*/ 1833544 w 3330918"/>
              <a:gd name="connsiteY5" fmla="*/ 11419909 h 13176520"/>
              <a:gd name="connsiteX6" fmla="*/ 1869639 w 3330918"/>
              <a:gd name="connsiteY6" fmla="*/ 11203341 h 13176520"/>
              <a:gd name="connsiteX7" fmla="*/ 1761354 w 3330918"/>
              <a:gd name="connsiteY7" fmla="*/ 10938646 h 13176520"/>
              <a:gd name="connsiteX8" fmla="*/ 1544786 w 3330918"/>
              <a:gd name="connsiteY8" fmla="*/ 10601762 h 13176520"/>
              <a:gd name="connsiteX9" fmla="*/ 1123681 w 3330918"/>
              <a:gd name="connsiteY9" fmla="*/ 10084404 h 13176520"/>
              <a:gd name="connsiteX10" fmla="*/ 594291 w 3330918"/>
              <a:gd name="connsiteY10" fmla="*/ 9326415 h 13176520"/>
              <a:gd name="connsiteX11" fmla="*/ 221312 w 3330918"/>
              <a:gd name="connsiteY11" fmla="*/ 8821088 h 13176520"/>
              <a:gd name="connsiteX12" fmla="*/ 4744 w 3330918"/>
              <a:gd name="connsiteY12" fmla="*/ 8267636 h 13176520"/>
              <a:gd name="connsiteX13" fmla="*/ 76933 w 3330918"/>
              <a:gd name="connsiteY13" fmla="*/ 7894657 h 13176520"/>
              <a:gd name="connsiteX14" fmla="*/ 137091 w 3330918"/>
              <a:gd name="connsiteY14" fmla="*/ 7293078 h 13176520"/>
              <a:gd name="connsiteX15" fmla="*/ 100997 w 3330918"/>
              <a:gd name="connsiteY15" fmla="*/ 6799783 h 13176520"/>
              <a:gd name="connsiteX16" fmla="*/ 100997 w 3330918"/>
              <a:gd name="connsiteY16" fmla="*/ 6511025 h 13176520"/>
              <a:gd name="connsiteX17" fmla="*/ 185218 w 3330918"/>
              <a:gd name="connsiteY17" fmla="*/ 5921478 h 13176520"/>
              <a:gd name="connsiteX18" fmla="*/ 81591 w 3330918"/>
              <a:gd name="connsiteY18" fmla="*/ 5094405 h 13176520"/>
              <a:gd name="connsiteX19" fmla="*/ 3330894 w 3330918"/>
              <a:gd name="connsiteY19" fmla="*/ 0 h 13176520"/>
              <a:gd name="connsiteX0" fmla="*/ 955239 w 3330894"/>
              <a:gd name="connsiteY0" fmla="*/ 13176520 h 13176520"/>
              <a:gd name="connsiteX1" fmla="*/ 1051491 w 3330894"/>
              <a:gd name="connsiteY1" fmla="*/ 12755415 h 13176520"/>
              <a:gd name="connsiteX2" fmla="*/ 1256028 w 3330894"/>
              <a:gd name="connsiteY2" fmla="*/ 12430562 h 13176520"/>
              <a:gd name="connsiteX3" fmla="*/ 1532754 w 3330894"/>
              <a:gd name="connsiteY3" fmla="*/ 11961331 h 13176520"/>
              <a:gd name="connsiteX4" fmla="*/ 1773386 w 3330894"/>
              <a:gd name="connsiteY4" fmla="*/ 11648509 h 13176520"/>
              <a:gd name="connsiteX5" fmla="*/ 1833544 w 3330894"/>
              <a:gd name="connsiteY5" fmla="*/ 11419909 h 13176520"/>
              <a:gd name="connsiteX6" fmla="*/ 1869639 w 3330894"/>
              <a:gd name="connsiteY6" fmla="*/ 11203341 h 13176520"/>
              <a:gd name="connsiteX7" fmla="*/ 1761354 w 3330894"/>
              <a:gd name="connsiteY7" fmla="*/ 10938646 h 13176520"/>
              <a:gd name="connsiteX8" fmla="*/ 1544786 w 3330894"/>
              <a:gd name="connsiteY8" fmla="*/ 10601762 h 13176520"/>
              <a:gd name="connsiteX9" fmla="*/ 1123681 w 3330894"/>
              <a:gd name="connsiteY9" fmla="*/ 10084404 h 13176520"/>
              <a:gd name="connsiteX10" fmla="*/ 594291 w 3330894"/>
              <a:gd name="connsiteY10" fmla="*/ 9326415 h 13176520"/>
              <a:gd name="connsiteX11" fmla="*/ 221312 w 3330894"/>
              <a:gd name="connsiteY11" fmla="*/ 8821088 h 13176520"/>
              <a:gd name="connsiteX12" fmla="*/ 4744 w 3330894"/>
              <a:gd name="connsiteY12" fmla="*/ 8267636 h 13176520"/>
              <a:gd name="connsiteX13" fmla="*/ 76933 w 3330894"/>
              <a:gd name="connsiteY13" fmla="*/ 7894657 h 13176520"/>
              <a:gd name="connsiteX14" fmla="*/ 137091 w 3330894"/>
              <a:gd name="connsiteY14" fmla="*/ 7293078 h 13176520"/>
              <a:gd name="connsiteX15" fmla="*/ 100997 w 3330894"/>
              <a:gd name="connsiteY15" fmla="*/ 6799783 h 13176520"/>
              <a:gd name="connsiteX16" fmla="*/ 100997 w 3330894"/>
              <a:gd name="connsiteY16" fmla="*/ 6511025 h 13176520"/>
              <a:gd name="connsiteX17" fmla="*/ 185218 w 3330894"/>
              <a:gd name="connsiteY17" fmla="*/ 5921478 h 13176520"/>
              <a:gd name="connsiteX18" fmla="*/ 81591 w 3330894"/>
              <a:gd name="connsiteY18" fmla="*/ 5094405 h 13176520"/>
              <a:gd name="connsiteX19" fmla="*/ 907499 w 3330894"/>
              <a:gd name="connsiteY19" fmla="*/ 3066502 h 13176520"/>
              <a:gd name="connsiteX20" fmla="*/ 3330894 w 3330894"/>
              <a:gd name="connsiteY20" fmla="*/ 0 h 13176520"/>
              <a:gd name="connsiteX0" fmla="*/ 955239 w 3330894"/>
              <a:gd name="connsiteY0" fmla="*/ 13176520 h 13176520"/>
              <a:gd name="connsiteX1" fmla="*/ 1051491 w 3330894"/>
              <a:gd name="connsiteY1" fmla="*/ 12755415 h 13176520"/>
              <a:gd name="connsiteX2" fmla="*/ 1256028 w 3330894"/>
              <a:gd name="connsiteY2" fmla="*/ 12430562 h 13176520"/>
              <a:gd name="connsiteX3" fmla="*/ 1532754 w 3330894"/>
              <a:gd name="connsiteY3" fmla="*/ 11961331 h 13176520"/>
              <a:gd name="connsiteX4" fmla="*/ 1773386 w 3330894"/>
              <a:gd name="connsiteY4" fmla="*/ 11648509 h 13176520"/>
              <a:gd name="connsiteX5" fmla="*/ 1833544 w 3330894"/>
              <a:gd name="connsiteY5" fmla="*/ 11419909 h 13176520"/>
              <a:gd name="connsiteX6" fmla="*/ 1869639 w 3330894"/>
              <a:gd name="connsiteY6" fmla="*/ 11203341 h 13176520"/>
              <a:gd name="connsiteX7" fmla="*/ 1761354 w 3330894"/>
              <a:gd name="connsiteY7" fmla="*/ 10938646 h 13176520"/>
              <a:gd name="connsiteX8" fmla="*/ 1544786 w 3330894"/>
              <a:gd name="connsiteY8" fmla="*/ 10601762 h 13176520"/>
              <a:gd name="connsiteX9" fmla="*/ 1123681 w 3330894"/>
              <a:gd name="connsiteY9" fmla="*/ 10084404 h 13176520"/>
              <a:gd name="connsiteX10" fmla="*/ 594291 w 3330894"/>
              <a:gd name="connsiteY10" fmla="*/ 9326415 h 13176520"/>
              <a:gd name="connsiteX11" fmla="*/ 221312 w 3330894"/>
              <a:gd name="connsiteY11" fmla="*/ 8821088 h 13176520"/>
              <a:gd name="connsiteX12" fmla="*/ 4744 w 3330894"/>
              <a:gd name="connsiteY12" fmla="*/ 8267636 h 13176520"/>
              <a:gd name="connsiteX13" fmla="*/ 76933 w 3330894"/>
              <a:gd name="connsiteY13" fmla="*/ 7894657 h 13176520"/>
              <a:gd name="connsiteX14" fmla="*/ 137091 w 3330894"/>
              <a:gd name="connsiteY14" fmla="*/ 7293078 h 13176520"/>
              <a:gd name="connsiteX15" fmla="*/ 100997 w 3330894"/>
              <a:gd name="connsiteY15" fmla="*/ 6799783 h 13176520"/>
              <a:gd name="connsiteX16" fmla="*/ 100997 w 3330894"/>
              <a:gd name="connsiteY16" fmla="*/ 6511025 h 13176520"/>
              <a:gd name="connsiteX17" fmla="*/ 185218 w 3330894"/>
              <a:gd name="connsiteY17" fmla="*/ 5921478 h 13176520"/>
              <a:gd name="connsiteX18" fmla="*/ 81591 w 3330894"/>
              <a:gd name="connsiteY18" fmla="*/ 5094405 h 13176520"/>
              <a:gd name="connsiteX19" fmla="*/ 907499 w 3330894"/>
              <a:gd name="connsiteY19" fmla="*/ 3066502 h 13176520"/>
              <a:gd name="connsiteX20" fmla="*/ 2935403 w 3330894"/>
              <a:gd name="connsiteY20" fmla="*/ 1045973 h 13176520"/>
              <a:gd name="connsiteX21" fmla="*/ 3330894 w 3330894"/>
              <a:gd name="connsiteY21" fmla="*/ 0 h 13176520"/>
              <a:gd name="connsiteX0" fmla="*/ 955239 w 3338797"/>
              <a:gd name="connsiteY0" fmla="*/ 13176520 h 13176520"/>
              <a:gd name="connsiteX1" fmla="*/ 1051491 w 3338797"/>
              <a:gd name="connsiteY1" fmla="*/ 12755415 h 13176520"/>
              <a:gd name="connsiteX2" fmla="*/ 1256028 w 3338797"/>
              <a:gd name="connsiteY2" fmla="*/ 12430562 h 13176520"/>
              <a:gd name="connsiteX3" fmla="*/ 1532754 w 3338797"/>
              <a:gd name="connsiteY3" fmla="*/ 11961331 h 13176520"/>
              <a:gd name="connsiteX4" fmla="*/ 1773386 w 3338797"/>
              <a:gd name="connsiteY4" fmla="*/ 11648509 h 13176520"/>
              <a:gd name="connsiteX5" fmla="*/ 1833544 w 3338797"/>
              <a:gd name="connsiteY5" fmla="*/ 11419909 h 13176520"/>
              <a:gd name="connsiteX6" fmla="*/ 1869639 w 3338797"/>
              <a:gd name="connsiteY6" fmla="*/ 11203341 h 13176520"/>
              <a:gd name="connsiteX7" fmla="*/ 1761354 w 3338797"/>
              <a:gd name="connsiteY7" fmla="*/ 10938646 h 13176520"/>
              <a:gd name="connsiteX8" fmla="*/ 1544786 w 3338797"/>
              <a:gd name="connsiteY8" fmla="*/ 10601762 h 13176520"/>
              <a:gd name="connsiteX9" fmla="*/ 1123681 w 3338797"/>
              <a:gd name="connsiteY9" fmla="*/ 10084404 h 13176520"/>
              <a:gd name="connsiteX10" fmla="*/ 594291 w 3338797"/>
              <a:gd name="connsiteY10" fmla="*/ 9326415 h 13176520"/>
              <a:gd name="connsiteX11" fmla="*/ 221312 w 3338797"/>
              <a:gd name="connsiteY11" fmla="*/ 8821088 h 13176520"/>
              <a:gd name="connsiteX12" fmla="*/ 4744 w 3338797"/>
              <a:gd name="connsiteY12" fmla="*/ 8267636 h 13176520"/>
              <a:gd name="connsiteX13" fmla="*/ 76933 w 3338797"/>
              <a:gd name="connsiteY13" fmla="*/ 7894657 h 13176520"/>
              <a:gd name="connsiteX14" fmla="*/ 137091 w 3338797"/>
              <a:gd name="connsiteY14" fmla="*/ 7293078 h 13176520"/>
              <a:gd name="connsiteX15" fmla="*/ 100997 w 3338797"/>
              <a:gd name="connsiteY15" fmla="*/ 6799783 h 13176520"/>
              <a:gd name="connsiteX16" fmla="*/ 100997 w 3338797"/>
              <a:gd name="connsiteY16" fmla="*/ 6511025 h 13176520"/>
              <a:gd name="connsiteX17" fmla="*/ 185218 w 3338797"/>
              <a:gd name="connsiteY17" fmla="*/ 5921478 h 13176520"/>
              <a:gd name="connsiteX18" fmla="*/ 81591 w 3338797"/>
              <a:gd name="connsiteY18" fmla="*/ 5094405 h 13176520"/>
              <a:gd name="connsiteX19" fmla="*/ 907499 w 3338797"/>
              <a:gd name="connsiteY19" fmla="*/ 3066502 h 13176520"/>
              <a:gd name="connsiteX20" fmla="*/ 2935403 w 3338797"/>
              <a:gd name="connsiteY20" fmla="*/ 1045973 h 13176520"/>
              <a:gd name="connsiteX21" fmla="*/ 3330894 w 3338797"/>
              <a:gd name="connsiteY21" fmla="*/ 0 h 13176520"/>
              <a:gd name="connsiteX0" fmla="*/ 955239 w 3269852"/>
              <a:gd name="connsiteY0" fmla="*/ 13206017 h 13206017"/>
              <a:gd name="connsiteX1" fmla="*/ 1051491 w 3269852"/>
              <a:gd name="connsiteY1" fmla="*/ 12784912 h 13206017"/>
              <a:gd name="connsiteX2" fmla="*/ 1256028 w 3269852"/>
              <a:gd name="connsiteY2" fmla="*/ 12460059 h 13206017"/>
              <a:gd name="connsiteX3" fmla="*/ 1532754 w 3269852"/>
              <a:gd name="connsiteY3" fmla="*/ 11990828 h 13206017"/>
              <a:gd name="connsiteX4" fmla="*/ 1773386 w 3269852"/>
              <a:gd name="connsiteY4" fmla="*/ 11678006 h 13206017"/>
              <a:gd name="connsiteX5" fmla="*/ 1833544 w 3269852"/>
              <a:gd name="connsiteY5" fmla="*/ 11449406 h 13206017"/>
              <a:gd name="connsiteX6" fmla="*/ 1869639 w 3269852"/>
              <a:gd name="connsiteY6" fmla="*/ 11232838 h 13206017"/>
              <a:gd name="connsiteX7" fmla="*/ 1761354 w 3269852"/>
              <a:gd name="connsiteY7" fmla="*/ 10968143 h 13206017"/>
              <a:gd name="connsiteX8" fmla="*/ 1544786 w 3269852"/>
              <a:gd name="connsiteY8" fmla="*/ 10631259 h 13206017"/>
              <a:gd name="connsiteX9" fmla="*/ 1123681 w 3269852"/>
              <a:gd name="connsiteY9" fmla="*/ 10113901 h 13206017"/>
              <a:gd name="connsiteX10" fmla="*/ 594291 w 3269852"/>
              <a:gd name="connsiteY10" fmla="*/ 9355912 h 13206017"/>
              <a:gd name="connsiteX11" fmla="*/ 221312 w 3269852"/>
              <a:gd name="connsiteY11" fmla="*/ 8850585 h 13206017"/>
              <a:gd name="connsiteX12" fmla="*/ 4744 w 3269852"/>
              <a:gd name="connsiteY12" fmla="*/ 8297133 h 13206017"/>
              <a:gd name="connsiteX13" fmla="*/ 76933 w 3269852"/>
              <a:gd name="connsiteY13" fmla="*/ 7924154 h 13206017"/>
              <a:gd name="connsiteX14" fmla="*/ 137091 w 3269852"/>
              <a:gd name="connsiteY14" fmla="*/ 7322575 h 13206017"/>
              <a:gd name="connsiteX15" fmla="*/ 100997 w 3269852"/>
              <a:gd name="connsiteY15" fmla="*/ 6829280 h 13206017"/>
              <a:gd name="connsiteX16" fmla="*/ 100997 w 3269852"/>
              <a:gd name="connsiteY16" fmla="*/ 6540522 h 13206017"/>
              <a:gd name="connsiteX17" fmla="*/ 185218 w 3269852"/>
              <a:gd name="connsiteY17" fmla="*/ 5950975 h 13206017"/>
              <a:gd name="connsiteX18" fmla="*/ 81591 w 3269852"/>
              <a:gd name="connsiteY18" fmla="*/ 5123902 h 13206017"/>
              <a:gd name="connsiteX19" fmla="*/ 907499 w 3269852"/>
              <a:gd name="connsiteY19" fmla="*/ 3095999 h 13206017"/>
              <a:gd name="connsiteX20" fmla="*/ 2935403 w 3269852"/>
              <a:gd name="connsiteY20" fmla="*/ 1075470 h 13206017"/>
              <a:gd name="connsiteX21" fmla="*/ 3249777 w 3269852"/>
              <a:gd name="connsiteY21" fmla="*/ 0 h 13206017"/>
              <a:gd name="connsiteX0" fmla="*/ 955239 w 3269852"/>
              <a:gd name="connsiteY0" fmla="*/ 13206017 h 13206017"/>
              <a:gd name="connsiteX1" fmla="*/ 1051491 w 3269852"/>
              <a:gd name="connsiteY1" fmla="*/ 12784912 h 13206017"/>
              <a:gd name="connsiteX2" fmla="*/ 1256028 w 3269852"/>
              <a:gd name="connsiteY2" fmla="*/ 12460059 h 13206017"/>
              <a:gd name="connsiteX3" fmla="*/ 1532754 w 3269852"/>
              <a:gd name="connsiteY3" fmla="*/ 11990828 h 13206017"/>
              <a:gd name="connsiteX4" fmla="*/ 1773386 w 3269852"/>
              <a:gd name="connsiteY4" fmla="*/ 11678006 h 13206017"/>
              <a:gd name="connsiteX5" fmla="*/ 1833544 w 3269852"/>
              <a:gd name="connsiteY5" fmla="*/ 11449406 h 13206017"/>
              <a:gd name="connsiteX6" fmla="*/ 1869639 w 3269852"/>
              <a:gd name="connsiteY6" fmla="*/ 11232838 h 13206017"/>
              <a:gd name="connsiteX7" fmla="*/ 1761354 w 3269852"/>
              <a:gd name="connsiteY7" fmla="*/ 10968143 h 13206017"/>
              <a:gd name="connsiteX8" fmla="*/ 1544786 w 3269852"/>
              <a:gd name="connsiteY8" fmla="*/ 10631259 h 13206017"/>
              <a:gd name="connsiteX9" fmla="*/ 1123681 w 3269852"/>
              <a:gd name="connsiteY9" fmla="*/ 10113901 h 13206017"/>
              <a:gd name="connsiteX10" fmla="*/ 594291 w 3269852"/>
              <a:gd name="connsiteY10" fmla="*/ 9355912 h 13206017"/>
              <a:gd name="connsiteX11" fmla="*/ 221312 w 3269852"/>
              <a:gd name="connsiteY11" fmla="*/ 8850585 h 13206017"/>
              <a:gd name="connsiteX12" fmla="*/ 4744 w 3269852"/>
              <a:gd name="connsiteY12" fmla="*/ 8297133 h 13206017"/>
              <a:gd name="connsiteX13" fmla="*/ 76933 w 3269852"/>
              <a:gd name="connsiteY13" fmla="*/ 7924154 h 13206017"/>
              <a:gd name="connsiteX14" fmla="*/ 137091 w 3269852"/>
              <a:gd name="connsiteY14" fmla="*/ 7322575 h 13206017"/>
              <a:gd name="connsiteX15" fmla="*/ 100997 w 3269852"/>
              <a:gd name="connsiteY15" fmla="*/ 6829280 h 13206017"/>
              <a:gd name="connsiteX16" fmla="*/ 100997 w 3269852"/>
              <a:gd name="connsiteY16" fmla="*/ 6540522 h 13206017"/>
              <a:gd name="connsiteX17" fmla="*/ 185218 w 3269852"/>
              <a:gd name="connsiteY17" fmla="*/ 5950975 h 13206017"/>
              <a:gd name="connsiteX18" fmla="*/ 81591 w 3269852"/>
              <a:gd name="connsiteY18" fmla="*/ 5123902 h 13206017"/>
              <a:gd name="connsiteX19" fmla="*/ 701022 w 3269852"/>
              <a:gd name="connsiteY19" fmla="*/ 4069393 h 13206017"/>
              <a:gd name="connsiteX20" fmla="*/ 907499 w 3269852"/>
              <a:gd name="connsiteY20" fmla="*/ 3095999 h 13206017"/>
              <a:gd name="connsiteX21" fmla="*/ 2935403 w 3269852"/>
              <a:gd name="connsiteY21" fmla="*/ 1075470 h 13206017"/>
              <a:gd name="connsiteX22" fmla="*/ 3249777 w 3269852"/>
              <a:gd name="connsiteY22" fmla="*/ 0 h 13206017"/>
              <a:gd name="connsiteX0" fmla="*/ 955239 w 3269852"/>
              <a:gd name="connsiteY0" fmla="*/ 13206017 h 13206017"/>
              <a:gd name="connsiteX1" fmla="*/ 1051491 w 3269852"/>
              <a:gd name="connsiteY1" fmla="*/ 12784912 h 13206017"/>
              <a:gd name="connsiteX2" fmla="*/ 1256028 w 3269852"/>
              <a:gd name="connsiteY2" fmla="*/ 12460059 h 13206017"/>
              <a:gd name="connsiteX3" fmla="*/ 1532754 w 3269852"/>
              <a:gd name="connsiteY3" fmla="*/ 11990828 h 13206017"/>
              <a:gd name="connsiteX4" fmla="*/ 1773386 w 3269852"/>
              <a:gd name="connsiteY4" fmla="*/ 11678006 h 13206017"/>
              <a:gd name="connsiteX5" fmla="*/ 1833544 w 3269852"/>
              <a:gd name="connsiteY5" fmla="*/ 11449406 h 13206017"/>
              <a:gd name="connsiteX6" fmla="*/ 1869639 w 3269852"/>
              <a:gd name="connsiteY6" fmla="*/ 11232838 h 13206017"/>
              <a:gd name="connsiteX7" fmla="*/ 1761354 w 3269852"/>
              <a:gd name="connsiteY7" fmla="*/ 10968143 h 13206017"/>
              <a:gd name="connsiteX8" fmla="*/ 1544786 w 3269852"/>
              <a:gd name="connsiteY8" fmla="*/ 10631259 h 13206017"/>
              <a:gd name="connsiteX9" fmla="*/ 1123681 w 3269852"/>
              <a:gd name="connsiteY9" fmla="*/ 10113901 h 13206017"/>
              <a:gd name="connsiteX10" fmla="*/ 594291 w 3269852"/>
              <a:gd name="connsiteY10" fmla="*/ 9355912 h 13206017"/>
              <a:gd name="connsiteX11" fmla="*/ 221312 w 3269852"/>
              <a:gd name="connsiteY11" fmla="*/ 8850585 h 13206017"/>
              <a:gd name="connsiteX12" fmla="*/ 4744 w 3269852"/>
              <a:gd name="connsiteY12" fmla="*/ 8297133 h 13206017"/>
              <a:gd name="connsiteX13" fmla="*/ 76933 w 3269852"/>
              <a:gd name="connsiteY13" fmla="*/ 7924154 h 13206017"/>
              <a:gd name="connsiteX14" fmla="*/ 137091 w 3269852"/>
              <a:gd name="connsiteY14" fmla="*/ 7322575 h 13206017"/>
              <a:gd name="connsiteX15" fmla="*/ 100997 w 3269852"/>
              <a:gd name="connsiteY15" fmla="*/ 6829280 h 13206017"/>
              <a:gd name="connsiteX16" fmla="*/ 100997 w 3269852"/>
              <a:gd name="connsiteY16" fmla="*/ 6540522 h 13206017"/>
              <a:gd name="connsiteX17" fmla="*/ 185218 w 3269852"/>
              <a:gd name="connsiteY17" fmla="*/ 5950975 h 13206017"/>
              <a:gd name="connsiteX18" fmla="*/ 81591 w 3269852"/>
              <a:gd name="connsiteY18" fmla="*/ 5123902 h 13206017"/>
              <a:gd name="connsiteX19" fmla="*/ 701022 w 3269852"/>
              <a:gd name="connsiteY19" fmla="*/ 4069393 h 13206017"/>
              <a:gd name="connsiteX20" fmla="*/ 907499 w 3269852"/>
              <a:gd name="connsiteY20" fmla="*/ 3095999 h 13206017"/>
              <a:gd name="connsiteX21" fmla="*/ 2935403 w 3269852"/>
              <a:gd name="connsiteY21" fmla="*/ 1075470 h 13206017"/>
              <a:gd name="connsiteX22" fmla="*/ 3249777 w 3269852"/>
              <a:gd name="connsiteY22" fmla="*/ 0 h 13206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9852" h="13206017">
                <a:moveTo>
                  <a:pt x="955239" y="13206017"/>
                </a:moveTo>
                <a:cubicBezTo>
                  <a:pt x="978299" y="13057627"/>
                  <a:pt x="1001360" y="12909238"/>
                  <a:pt x="1051491" y="12784912"/>
                </a:cubicBezTo>
                <a:cubicBezTo>
                  <a:pt x="1101622" y="12660586"/>
                  <a:pt x="1175818" y="12592406"/>
                  <a:pt x="1256028" y="12460059"/>
                </a:cubicBezTo>
                <a:cubicBezTo>
                  <a:pt x="1336238" y="12327712"/>
                  <a:pt x="1446528" y="12121170"/>
                  <a:pt x="1532754" y="11990828"/>
                </a:cubicBezTo>
                <a:cubicBezTo>
                  <a:pt x="1618980" y="11860486"/>
                  <a:pt x="1723254" y="11768243"/>
                  <a:pt x="1773386" y="11678006"/>
                </a:cubicBezTo>
                <a:cubicBezTo>
                  <a:pt x="1823518" y="11587769"/>
                  <a:pt x="1817502" y="11523601"/>
                  <a:pt x="1833544" y="11449406"/>
                </a:cubicBezTo>
                <a:cubicBezTo>
                  <a:pt x="1849586" y="11375211"/>
                  <a:pt x="1881671" y="11313048"/>
                  <a:pt x="1869639" y="11232838"/>
                </a:cubicBezTo>
                <a:cubicBezTo>
                  <a:pt x="1857607" y="11152627"/>
                  <a:pt x="1815496" y="11068406"/>
                  <a:pt x="1761354" y="10968143"/>
                </a:cubicBezTo>
                <a:cubicBezTo>
                  <a:pt x="1707212" y="10867880"/>
                  <a:pt x="1651065" y="10773633"/>
                  <a:pt x="1544786" y="10631259"/>
                </a:cubicBezTo>
                <a:cubicBezTo>
                  <a:pt x="1438507" y="10488885"/>
                  <a:pt x="1282097" y="10326459"/>
                  <a:pt x="1123681" y="10113901"/>
                </a:cubicBezTo>
                <a:cubicBezTo>
                  <a:pt x="965265" y="9901343"/>
                  <a:pt x="744686" y="9566465"/>
                  <a:pt x="594291" y="9355912"/>
                </a:cubicBezTo>
                <a:cubicBezTo>
                  <a:pt x="443896" y="9145359"/>
                  <a:pt x="319570" y="9027048"/>
                  <a:pt x="221312" y="8850585"/>
                </a:cubicBezTo>
                <a:cubicBezTo>
                  <a:pt x="123054" y="8674122"/>
                  <a:pt x="28807" y="8451538"/>
                  <a:pt x="4744" y="8297133"/>
                </a:cubicBezTo>
                <a:cubicBezTo>
                  <a:pt x="-19319" y="8142728"/>
                  <a:pt x="54875" y="8086580"/>
                  <a:pt x="76933" y="7924154"/>
                </a:cubicBezTo>
                <a:cubicBezTo>
                  <a:pt x="98991" y="7761728"/>
                  <a:pt x="133080" y="7505054"/>
                  <a:pt x="137091" y="7322575"/>
                </a:cubicBezTo>
                <a:cubicBezTo>
                  <a:pt x="141102" y="7140096"/>
                  <a:pt x="107013" y="6959622"/>
                  <a:pt x="100997" y="6829280"/>
                </a:cubicBezTo>
                <a:cubicBezTo>
                  <a:pt x="94981" y="6698938"/>
                  <a:pt x="86960" y="6686906"/>
                  <a:pt x="100997" y="6540522"/>
                </a:cubicBezTo>
                <a:cubicBezTo>
                  <a:pt x="115034" y="6394138"/>
                  <a:pt x="177391" y="6204285"/>
                  <a:pt x="185218" y="5950975"/>
                </a:cubicBezTo>
                <a:cubicBezTo>
                  <a:pt x="193045" y="5697665"/>
                  <a:pt x="31266" y="5458392"/>
                  <a:pt x="81591" y="5123902"/>
                </a:cubicBezTo>
                <a:cubicBezTo>
                  <a:pt x="131916" y="4789412"/>
                  <a:pt x="563371" y="4407377"/>
                  <a:pt x="701022" y="4069393"/>
                </a:cubicBezTo>
                <a:cubicBezTo>
                  <a:pt x="838673" y="3731409"/>
                  <a:pt x="661692" y="3507725"/>
                  <a:pt x="907499" y="3095999"/>
                </a:cubicBezTo>
                <a:cubicBezTo>
                  <a:pt x="1315538" y="2617905"/>
                  <a:pt x="2531504" y="1586554"/>
                  <a:pt x="2935403" y="1075470"/>
                </a:cubicBezTo>
                <a:cubicBezTo>
                  <a:pt x="3339302" y="564386"/>
                  <a:pt x="3276040" y="227177"/>
                  <a:pt x="3249777"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A9294172-7D78-4EBD-98A5-BA3118D01E73}"/>
              </a:ext>
            </a:extLst>
          </p:cNvPr>
          <p:cNvSpPr/>
          <p:nvPr/>
        </p:nvSpPr>
        <p:spPr>
          <a:xfrm>
            <a:off x="11668836" y="12542293"/>
            <a:ext cx="122830" cy="2074459"/>
          </a:xfrm>
          <a:custGeom>
            <a:avLst/>
            <a:gdLst>
              <a:gd name="connsiteX0" fmla="*/ 0 w 122830"/>
              <a:gd name="connsiteY0" fmla="*/ 0 h 2074459"/>
              <a:gd name="connsiteX1" fmla="*/ 122830 w 122830"/>
              <a:gd name="connsiteY1" fmla="*/ 2074459 h 2074459"/>
            </a:gdLst>
            <a:ahLst/>
            <a:cxnLst>
              <a:cxn ang="0">
                <a:pos x="connsiteX0" y="connsiteY0"/>
              </a:cxn>
              <a:cxn ang="0">
                <a:pos x="connsiteX1" y="connsiteY1"/>
              </a:cxn>
            </a:cxnLst>
            <a:rect l="l" t="t" r="r" b="b"/>
            <a:pathLst>
              <a:path w="122830" h="2074459">
                <a:moveTo>
                  <a:pt x="0" y="0"/>
                </a:moveTo>
                <a:lnTo>
                  <a:pt x="122830" y="2074459"/>
                </a:ln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6B5C1250-E508-4842-9139-65EFBCEAF637}"/>
              </a:ext>
            </a:extLst>
          </p:cNvPr>
          <p:cNvSpPr/>
          <p:nvPr/>
        </p:nvSpPr>
        <p:spPr>
          <a:xfrm>
            <a:off x="14578781" y="9048135"/>
            <a:ext cx="270541" cy="3370007"/>
          </a:xfrm>
          <a:custGeom>
            <a:avLst/>
            <a:gdLst>
              <a:gd name="connsiteX0" fmla="*/ 95864 w 270541"/>
              <a:gd name="connsiteY0" fmla="*/ 3370007 h 3370007"/>
              <a:gd name="connsiteX1" fmla="*/ 73742 w 270541"/>
              <a:gd name="connsiteY1" fmla="*/ 2308123 h 3370007"/>
              <a:gd name="connsiteX2" fmla="*/ 213851 w 270541"/>
              <a:gd name="connsiteY2" fmla="*/ 1828800 h 3370007"/>
              <a:gd name="connsiteX3" fmla="*/ 258096 w 270541"/>
              <a:gd name="connsiteY3" fmla="*/ 1445342 h 3370007"/>
              <a:gd name="connsiteX4" fmla="*/ 0 w 270541"/>
              <a:gd name="connsiteY4" fmla="*/ 0 h 3370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41" h="3370007">
                <a:moveTo>
                  <a:pt x="95864" y="3370007"/>
                </a:moveTo>
                <a:cubicBezTo>
                  <a:pt x="74971" y="2967499"/>
                  <a:pt x="54078" y="2564991"/>
                  <a:pt x="73742" y="2308123"/>
                </a:cubicBezTo>
                <a:cubicBezTo>
                  <a:pt x="93406" y="2051255"/>
                  <a:pt x="183125" y="1972597"/>
                  <a:pt x="213851" y="1828800"/>
                </a:cubicBezTo>
                <a:cubicBezTo>
                  <a:pt x="244577" y="1685003"/>
                  <a:pt x="293738" y="1750142"/>
                  <a:pt x="258096" y="1445342"/>
                </a:cubicBezTo>
                <a:cubicBezTo>
                  <a:pt x="222454" y="1140542"/>
                  <a:pt x="31955" y="239661"/>
                  <a:pt x="0"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9DC3CCC8-91CF-4DFA-9D43-1DFF789C2D9E}"/>
              </a:ext>
            </a:extLst>
          </p:cNvPr>
          <p:cNvSpPr/>
          <p:nvPr/>
        </p:nvSpPr>
        <p:spPr>
          <a:xfrm rot="4854849">
            <a:off x="9732936" y="13235845"/>
            <a:ext cx="138811" cy="3765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B69362B8-45D1-4E19-A8AB-1CF3DE13E99D}"/>
              </a:ext>
            </a:extLst>
          </p:cNvPr>
          <p:cNvSpPr/>
          <p:nvPr/>
        </p:nvSpPr>
        <p:spPr>
          <a:xfrm rot="10800000">
            <a:off x="11533293" y="13174632"/>
            <a:ext cx="100681" cy="2323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3C67F65E-766C-4884-96E5-4EE65D4DF279}"/>
              </a:ext>
            </a:extLst>
          </p:cNvPr>
          <p:cNvSpPr/>
          <p:nvPr/>
        </p:nvSpPr>
        <p:spPr>
          <a:xfrm rot="10026582">
            <a:off x="12093667" y="13490480"/>
            <a:ext cx="100681" cy="2323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54D474A5-EA6F-41C4-B9C6-E0009F724CB6}"/>
              </a:ext>
            </a:extLst>
          </p:cNvPr>
          <p:cNvSpPr/>
          <p:nvPr/>
        </p:nvSpPr>
        <p:spPr>
          <a:xfrm rot="5763735">
            <a:off x="12001226" y="14050138"/>
            <a:ext cx="100681" cy="2323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190D675B-5842-4366-9D07-51035033BA4B}"/>
              </a:ext>
            </a:extLst>
          </p:cNvPr>
          <p:cNvSpPr/>
          <p:nvPr/>
        </p:nvSpPr>
        <p:spPr>
          <a:xfrm rot="5400000">
            <a:off x="11958185" y="14168801"/>
            <a:ext cx="106993" cy="3214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9B3E8C7-3AA3-430F-9317-A0A1464D4C9C}"/>
              </a:ext>
            </a:extLst>
          </p:cNvPr>
          <p:cNvSpPr/>
          <p:nvPr/>
        </p:nvSpPr>
        <p:spPr>
          <a:xfrm rot="4700345">
            <a:off x="10719983" y="13799023"/>
            <a:ext cx="104497" cy="16596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5690339E-3ED9-4D4A-A7D2-3A697BAECFCF}"/>
              </a:ext>
            </a:extLst>
          </p:cNvPr>
          <p:cNvSpPr/>
          <p:nvPr/>
        </p:nvSpPr>
        <p:spPr>
          <a:xfrm rot="4984061">
            <a:off x="9909989" y="13493230"/>
            <a:ext cx="104497" cy="16596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7F461D49-BC66-4EED-91D3-F0829FBF6D8F}"/>
              </a:ext>
            </a:extLst>
          </p:cNvPr>
          <p:cNvSpPr/>
          <p:nvPr/>
        </p:nvSpPr>
        <p:spPr>
          <a:xfrm rot="10614687">
            <a:off x="10186355" y="13369602"/>
            <a:ext cx="86647" cy="3502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3C95155E-7CFE-48C3-9107-B224AF443BF0}"/>
              </a:ext>
            </a:extLst>
          </p:cNvPr>
          <p:cNvSpPr/>
          <p:nvPr/>
        </p:nvSpPr>
        <p:spPr>
          <a:xfrm rot="5218663">
            <a:off x="10116467" y="13336522"/>
            <a:ext cx="78361" cy="1823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94A9E9-EBA5-4260-A739-AC37EEF75B40}"/>
              </a:ext>
            </a:extLst>
          </p:cNvPr>
          <p:cNvSpPr/>
          <p:nvPr/>
        </p:nvSpPr>
        <p:spPr>
          <a:xfrm rot="6246494">
            <a:off x="9691292" y="13611287"/>
            <a:ext cx="78361" cy="1823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2D40A243-E17B-41E9-998A-4E1D73BA9508}"/>
              </a:ext>
            </a:extLst>
          </p:cNvPr>
          <p:cNvSpPr/>
          <p:nvPr/>
        </p:nvSpPr>
        <p:spPr>
          <a:xfrm rot="6246494">
            <a:off x="9473862" y="13554275"/>
            <a:ext cx="78361" cy="1823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5295AE69-7748-4E19-BE94-F5F04FEE88E8}"/>
              </a:ext>
            </a:extLst>
          </p:cNvPr>
          <p:cNvSpPr/>
          <p:nvPr/>
        </p:nvSpPr>
        <p:spPr>
          <a:xfrm rot="5065338">
            <a:off x="9903220" y="13662177"/>
            <a:ext cx="73288" cy="5781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25F75686-4491-4B00-AE16-9A2AA86C184C}"/>
              </a:ext>
            </a:extLst>
          </p:cNvPr>
          <p:cNvSpPr/>
          <p:nvPr/>
        </p:nvSpPr>
        <p:spPr>
          <a:xfrm rot="10026582">
            <a:off x="12291162" y="13686778"/>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EF181826-E017-474A-A8DA-43826C532FD6}"/>
              </a:ext>
            </a:extLst>
          </p:cNvPr>
          <p:cNvSpPr/>
          <p:nvPr/>
        </p:nvSpPr>
        <p:spPr>
          <a:xfrm rot="10026582">
            <a:off x="12241216" y="13415458"/>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433B019B-505D-4058-BA78-1C313292DACC}"/>
              </a:ext>
            </a:extLst>
          </p:cNvPr>
          <p:cNvSpPr/>
          <p:nvPr/>
        </p:nvSpPr>
        <p:spPr>
          <a:xfrm rot="10026582">
            <a:off x="11938816" y="13664478"/>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6CF312E0-B1CE-43C6-9B8B-DF46B0914DBD}"/>
              </a:ext>
            </a:extLst>
          </p:cNvPr>
          <p:cNvSpPr/>
          <p:nvPr/>
        </p:nvSpPr>
        <p:spPr>
          <a:xfrm rot="10568716">
            <a:off x="10237651" y="14157813"/>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0F948095-1CF1-4060-B735-CB46B49D5748}"/>
              </a:ext>
            </a:extLst>
          </p:cNvPr>
          <p:cNvSpPr/>
          <p:nvPr/>
        </p:nvSpPr>
        <p:spPr>
          <a:xfrm rot="10800000">
            <a:off x="10413297" y="14114711"/>
            <a:ext cx="259698" cy="992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26621FA6-F216-47C0-A4E3-154F5E3A1E61}"/>
              </a:ext>
            </a:extLst>
          </p:cNvPr>
          <p:cNvSpPr/>
          <p:nvPr/>
        </p:nvSpPr>
        <p:spPr>
          <a:xfrm rot="10800000">
            <a:off x="11953593" y="13060048"/>
            <a:ext cx="178379" cy="160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22EAE9FB-49B8-412E-A60F-27C2DFA4AED7}"/>
              </a:ext>
            </a:extLst>
          </p:cNvPr>
          <p:cNvSpPr/>
          <p:nvPr/>
        </p:nvSpPr>
        <p:spPr>
          <a:xfrm rot="10323420">
            <a:off x="11821511" y="12670305"/>
            <a:ext cx="328645" cy="106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Rectangle 174">
            <a:extLst>
              <a:ext uri="{FF2B5EF4-FFF2-40B4-BE49-F238E27FC236}">
                <a16:creationId xmlns:a16="http://schemas.microsoft.com/office/drawing/2014/main" id="{2C4B81B9-12F1-4011-BC7C-542AC17DBBA0}"/>
              </a:ext>
            </a:extLst>
          </p:cNvPr>
          <p:cNvSpPr/>
          <p:nvPr/>
        </p:nvSpPr>
        <p:spPr>
          <a:xfrm rot="9436335">
            <a:off x="12502392" y="12895019"/>
            <a:ext cx="328645" cy="106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FBD02EB9-E9A1-4189-A266-942C3CD08A47}"/>
              </a:ext>
            </a:extLst>
          </p:cNvPr>
          <p:cNvSpPr/>
          <p:nvPr/>
        </p:nvSpPr>
        <p:spPr>
          <a:xfrm rot="10800000">
            <a:off x="11784347" y="12924314"/>
            <a:ext cx="179974" cy="1267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7A4CABBD-5B44-471D-B47A-7D8B5D315625}"/>
              </a:ext>
            </a:extLst>
          </p:cNvPr>
          <p:cNvSpPr/>
          <p:nvPr/>
        </p:nvSpPr>
        <p:spPr>
          <a:xfrm>
            <a:off x="11158071" y="12616329"/>
            <a:ext cx="328705" cy="519953"/>
          </a:xfrm>
          <a:custGeom>
            <a:avLst/>
            <a:gdLst>
              <a:gd name="connsiteX0" fmla="*/ 0 w 328705"/>
              <a:gd name="connsiteY0" fmla="*/ 519953 h 519953"/>
              <a:gd name="connsiteX1" fmla="*/ 53788 w 328705"/>
              <a:gd name="connsiteY1" fmla="*/ 0 h 519953"/>
              <a:gd name="connsiteX2" fmla="*/ 227105 w 328705"/>
              <a:gd name="connsiteY2" fmla="*/ 11953 h 519953"/>
              <a:gd name="connsiteX3" fmla="*/ 328705 w 328705"/>
              <a:gd name="connsiteY3" fmla="*/ 310777 h 519953"/>
            </a:gdLst>
            <a:ahLst/>
            <a:cxnLst>
              <a:cxn ang="0">
                <a:pos x="connsiteX0" y="connsiteY0"/>
              </a:cxn>
              <a:cxn ang="0">
                <a:pos x="connsiteX1" y="connsiteY1"/>
              </a:cxn>
              <a:cxn ang="0">
                <a:pos x="connsiteX2" y="connsiteY2"/>
              </a:cxn>
              <a:cxn ang="0">
                <a:pos x="connsiteX3" y="connsiteY3"/>
              </a:cxn>
            </a:cxnLst>
            <a:rect l="l" t="t" r="r" b="b"/>
            <a:pathLst>
              <a:path w="328705" h="519953">
                <a:moveTo>
                  <a:pt x="0" y="519953"/>
                </a:moveTo>
                <a:lnTo>
                  <a:pt x="53788" y="0"/>
                </a:lnTo>
                <a:lnTo>
                  <a:pt x="227105" y="11953"/>
                </a:lnTo>
                <a:lnTo>
                  <a:pt x="328705" y="3107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8D059AEC-8E36-44BF-9A2F-76895ADED9BF}"/>
              </a:ext>
            </a:extLst>
          </p:cNvPr>
          <p:cNvSpPr/>
          <p:nvPr/>
        </p:nvSpPr>
        <p:spPr>
          <a:xfrm>
            <a:off x="12156141" y="12676094"/>
            <a:ext cx="256988" cy="370541"/>
          </a:xfrm>
          <a:custGeom>
            <a:avLst/>
            <a:gdLst>
              <a:gd name="connsiteX0" fmla="*/ 0 w 256988"/>
              <a:gd name="connsiteY0" fmla="*/ 370541 h 370541"/>
              <a:gd name="connsiteX1" fmla="*/ 53788 w 256988"/>
              <a:gd name="connsiteY1" fmla="*/ 334682 h 370541"/>
              <a:gd name="connsiteX2" fmla="*/ 47812 w 256988"/>
              <a:gd name="connsiteY2" fmla="*/ 0 h 370541"/>
              <a:gd name="connsiteX3" fmla="*/ 233083 w 256988"/>
              <a:gd name="connsiteY3" fmla="*/ 0 h 370541"/>
              <a:gd name="connsiteX4" fmla="*/ 256988 w 256988"/>
              <a:gd name="connsiteY4" fmla="*/ 233082 h 370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88" h="370541">
                <a:moveTo>
                  <a:pt x="0" y="370541"/>
                </a:moveTo>
                <a:lnTo>
                  <a:pt x="53788" y="334682"/>
                </a:lnTo>
                <a:lnTo>
                  <a:pt x="47812" y="0"/>
                </a:lnTo>
                <a:lnTo>
                  <a:pt x="233083" y="0"/>
                </a:lnTo>
                <a:lnTo>
                  <a:pt x="256988" y="233082"/>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Shape 178">
            <a:extLst>
              <a:ext uri="{FF2B5EF4-FFF2-40B4-BE49-F238E27FC236}">
                <a16:creationId xmlns:a16="http://schemas.microsoft.com/office/drawing/2014/main" id="{8150BA56-2009-4A6C-AC2D-42323B00301B}"/>
              </a:ext>
            </a:extLst>
          </p:cNvPr>
          <p:cNvSpPr/>
          <p:nvPr/>
        </p:nvSpPr>
        <p:spPr>
          <a:xfrm>
            <a:off x="9460753" y="13297647"/>
            <a:ext cx="215153" cy="274918"/>
          </a:xfrm>
          <a:custGeom>
            <a:avLst/>
            <a:gdLst>
              <a:gd name="connsiteX0" fmla="*/ 101600 w 215153"/>
              <a:gd name="connsiteY0" fmla="*/ 274918 h 274918"/>
              <a:gd name="connsiteX1" fmla="*/ 0 w 215153"/>
              <a:gd name="connsiteY1" fmla="*/ 0 h 274918"/>
              <a:gd name="connsiteX2" fmla="*/ 215153 w 215153"/>
              <a:gd name="connsiteY2" fmla="*/ 5977 h 274918"/>
            </a:gdLst>
            <a:ahLst/>
            <a:cxnLst>
              <a:cxn ang="0">
                <a:pos x="connsiteX0" y="connsiteY0"/>
              </a:cxn>
              <a:cxn ang="0">
                <a:pos x="connsiteX1" y="connsiteY1"/>
              </a:cxn>
              <a:cxn ang="0">
                <a:pos x="connsiteX2" y="connsiteY2"/>
              </a:cxn>
            </a:cxnLst>
            <a:rect l="l" t="t" r="r" b="b"/>
            <a:pathLst>
              <a:path w="215153" h="274918">
                <a:moveTo>
                  <a:pt x="101600" y="274918"/>
                </a:moveTo>
                <a:lnTo>
                  <a:pt x="0" y="0"/>
                </a:lnTo>
                <a:lnTo>
                  <a:pt x="215153" y="59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Shape 179">
            <a:extLst>
              <a:ext uri="{FF2B5EF4-FFF2-40B4-BE49-F238E27FC236}">
                <a16:creationId xmlns:a16="http://schemas.microsoft.com/office/drawing/2014/main" id="{B96646BB-495F-4D73-BA97-00E535992AE1}"/>
              </a:ext>
            </a:extLst>
          </p:cNvPr>
          <p:cNvSpPr/>
          <p:nvPr/>
        </p:nvSpPr>
        <p:spPr>
          <a:xfrm>
            <a:off x="9616141" y="13028706"/>
            <a:ext cx="227106" cy="334682"/>
          </a:xfrm>
          <a:custGeom>
            <a:avLst/>
            <a:gdLst>
              <a:gd name="connsiteX0" fmla="*/ 71718 w 227106"/>
              <a:gd name="connsiteY0" fmla="*/ 334682 h 334682"/>
              <a:gd name="connsiteX1" fmla="*/ 0 w 227106"/>
              <a:gd name="connsiteY1" fmla="*/ 23906 h 334682"/>
              <a:gd name="connsiteX2" fmla="*/ 173318 w 227106"/>
              <a:gd name="connsiteY2" fmla="*/ 0 h 334682"/>
              <a:gd name="connsiteX3" fmla="*/ 227106 w 227106"/>
              <a:gd name="connsiteY3" fmla="*/ 310776 h 334682"/>
            </a:gdLst>
            <a:ahLst/>
            <a:cxnLst>
              <a:cxn ang="0">
                <a:pos x="connsiteX0" y="connsiteY0"/>
              </a:cxn>
              <a:cxn ang="0">
                <a:pos x="connsiteX1" y="connsiteY1"/>
              </a:cxn>
              <a:cxn ang="0">
                <a:pos x="connsiteX2" y="connsiteY2"/>
              </a:cxn>
              <a:cxn ang="0">
                <a:pos x="connsiteX3" y="connsiteY3"/>
              </a:cxn>
            </a:cxnLst>
            <a:rect l="l" t="t" r="r" b="b"/>
            <a:pathLst>
              <a:path w="227106" h="334682">
                <a:moveTo>
                  <a:pt x="71718" y="334682"/>
                </a:moveTo>
                <a:lnTo>
                  <a:pt x="0" y="23906"/>
                </a:lnTo>
                <a:lnTo>
                  <a:pt x="173318" y="0"/>
                </a:lnTo>
                <a:lnTo>
                  <a:pt x="227106" y="310776"/>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3339E059-3D23-4DDD-A4CB-1FA961A533A8}"/>
              </a:ext>
            </a:extLst>
          </p:cNvPr>
          <p:cNvSpPr/>
          <p:nvPr/>
        </p:nvSpPr>
        <p:spPr>
          <a:xfrm>
            <a:off x="9819341" y="13094447"/>
            <a:ext cx="400424" cy="41835"/>
          </a:xfrm>
          <a:custGeom>
            <a:avLst/>
            <a:gdLst>
              <a:gd name="connsiteX0" fmla="*/ 0 w 400424"/>
              <a:gd name="connsiteY0" fmla="*/ 41835 h 41835"/>
              <a:gd name="connsiteX1" fmla="*/ 400424 w 400424"/>
              <a:gd name="connsiteY1" fmla="*/ 0 h 41835"/>
            </a:gdLst>
            <a:ahLst/>
            <a:cxnLst>
              <a:cxn ang="0">
                <a:pos x="connsiteX0" y="connsiteY0"/>
              </a:cxn>
              <a:cxn ang="0">
                <a:pos x="connsiteX1" y="connsiteY1"/>
              </a:cxn>
            </a:cxnLst>
            <a:rect l="l" t="t" r="r" b="b"/>
            <a:pathLst>
              <a:path w="400424" h="41835">
                <a:moveTo>
                  <a:pt x="0" y="41835"/>
                </a:moveTo>
                <a:lnTo>
                  <a:pt x="400424" y="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ECCEF187-21E7-463D-96A8-CC0D0C36A740}"/>
              </a:ext>
            </a:extLst>
          </p:cNvPr>
          <p:cNvSpPr/>
          <p:nvPr/>
        </p:nvSpPr>
        <p:spPr>
          <a:xfrm>
            <a:off x="9950824" y="11952941"/>
            <a:ext cx="1667435" cy="1392518"/>
          </a:xfrm>
          <a:custGeom>
            <a:avLst/>
            <a:gdLst>
              <a:gd name="connsiteX0" fmla="*/ 322729 w 1667435"/>
              <a:gd name="connsiteY0" fmla="*/ 1392518 h 1392518"/>
              <a:gd name="connsiteX1" fmla="*/ 280894 w 1667435"/>
              <a:gd name="connsiteY1" fmla="*/ 1123577 h 1392518"/>
              <a:gd name="connsiteX2" fmla="*/ 0 w 1667435"/>
              <a:gd name="connsiteY2" fmla="*/ 0 h 1392518"/>
              <a:gd name="connsiteX3" fmla="*/ 729129 w 1667435"/>
              <a:gd name="connsiteY3" fmla="*/ 131483 h 1392518"/>
              <a:gd name="connsiteX4" fmla="*/ 1302870 w 1667435"/>
              <a:gd name="connsiteY4" fmla="*/ 310777 h 1392518"/>
              <a:gd name="connsiteX5" fmla="*/ 1386541 w 1667435"/>
              <a:gd name="connsiteY5" fmla="*/ 370541 h 1392518"/>
              <a:gd name="connsiteX6" fmla="*/ 1482164 w 1667435"/>
              <a:gd name="connsiteY6" fmla="*/ 418353 h 1392518"/>
              <a:gd name="connsiteX7" fmla="*/ 1547905 w 1667435"/>
              <a:gd name="connsiteY7" fmla="*/ 478118 h 1392518"/>
              <a:gd name="connsiteX8" fmla="*/ 1607670 w 1667435"/>
              <a:gd name="connsiteY8" fmla="*/ 585694 h 1392518"/>
              <a:gd name="connsiteX9" fmla="*/ 1649505 w 1667435"/>
              <a:gd name="connsiteY9" fmla="*/ 711200 h 1392518"/>
              <a:gd name="connsiteX10" fmla="*/ 1667435 w 1667435"/>
              <a:gd name="connsiteY10" fmla="*/ 974165 h 1392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7435" h="1392518">
                <a:moveTo>
                  <a:pt x="322729" y="1392518"/>
                </a:moveTo>
                <a:lnTo>
                  <a:pt x="280894" y="1123577"/>
                </a:lnTo>
                <a:lnTo>
                  <a:pt x="0" y="0"/>
                </a:lnTo>
                <a:lnTo>
                  <a:pt x="729129" y="131483"/>
                </a:lnTo>
                <a:lnTo>
                  <a:pt x="1302870" y="310777"/>
                </a:lnTo>
                <a:lnTo>
                  <a:pt x="1386541" y="370541"/>
                </a:lnTo>
                <a:lnTo>
                  <a:pt x="1482164" y="418353"/>
                </a:lnTo>
                <a:lnTo>
                  <a:pt x="1547905" y="478118"/>
                </a:lnTo>
                <a:lnTo>
                  <a:pt x="1607670" y="585694"/>
                </a:lnTo>
                <a:lnTo>
                  <a:pt x="1649505" y="711200"/>
                </a:lnTo>
                <a:lnTo>
                  <a:pt x="1667435" y="974165"/>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DC728420-3E64-49D0-A71A-F28692EE300A}"/>
              </a:ext>
            </a:extLst>
          </p:cNvPr>
          <p:cNvSpPr/>
          <p:nvPr/>
        </p:nvSpPr>
        <p:spPr>
          <a:xfrm rot="10800000">
            <a:off x="11361305" y="12931067"/>
            <a:ext cx="259403" cy="2123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6FAB58A-5A12-41F9-9B91-DE6E1F079414}"/>
              </a:ext>
            </a:extLst>
          </p:cNvPr>
          <p:cNvSpPr/>
          <p:nvPr/>
        </p:nvSpPr>
        <p:spPr>
          <a:xfrm rot="10800000">
            <a:off x="11138822" y="13125474"/>
            <a:ext cx="140917" cy="40316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DCEB0E76-17D0-4AFA-9935-6CD8A9339E82}"/>
              </a:ext>
            </a:extLst>
          </p:cNvPr>
          <p:cNvSpPr/>
          <p:nvPr/>
        </p:nvSpPr>
        <p:spPr>
          <a:xfrm>
            <a:off x="14823233" y="10437845"/>
            <a:ext cx="422987" cy="590939"/>
          </a:xfrm>
          <a:custGeom>
            <a:avLst/>
            <a:gdLst>
              <a:gd name="connsiteX0" fmla="*/ 329681 w 422987"/>
              <a:gd name="connsiteY0" fmla="*/ 0 h 590939"/>
              <a:gd name="connsiteX1" fmla="*/ 422987 w 422987"/>
              <a:gd name="connsiteY1" fmla="*/ 6220 h 590939"/>
              <a:gd name="connsiteX2" fmla="*/ 317240 w 422987"/>
              <a:gd name="connsiteY2" fmla="*/ 590939 h 590939"/>
              <a:gd name="connsiteX3" fmla="*/ 31102 w 422987"/>
              <a:gd name="connsiteY3" fmla="*/ 53495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130628 w 422987"/>
              <a:gd name="connsiteY3" fmla="*/ 54117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0 w 422987"/>
              <a:gd name="connsiteY3" fmla="*/ 516294 h 590939"/>
            </a:gdLst>
            <a:ahLst/>
            <a:cxnLst>
              <a:cxn ang="0">
                <a:pos x="connsiteX0" y="connsiteY0"/>
              </a:cxn>
              <a:cxn ang="0">
                <a:pos x="connsiteX1" y="connsiteY1"/>
              </a:cxn>
              <a:cxn ang="0">
                <a:pos x="connsiteX2" y="connsiteY2"/>
              </a:cxn>
              <a:cxn ang="0">
                <a:pos x="connsiteX3" y="connsiteY3"/>
              </a:cxn>
            </a:cxnLst>
            <a:rect l="l" t="t" r="r" b="b"/>
            <a:pathLst>
              <a:path w="422987" h="590939">
                <a:moveTo>
                  <a:pt x="329681" y="0"/>
                </a:moveTo>
                <a:lnTo>
                  <a:pt x="422987" y="6220"/>
                </a:lnTo>
                <a:lnTo>
                  <a:pt x="317240" y="590939"/>
                </a:lnTo>
                <a:lnTo>
                  <a:pt x="0" y="51629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82D968C3-F4E4-467B-BF2B-5EE695EAE822}"/>
              </a:ext>
            </a:extLst>
          </p:cNvPr>
          <p:cNvSpPr/>
          <p:nvPr/>
        </p:nvSpPr>
        <p:spPr>
          <a:xfrm>
            <a:off x="15115651" y="11221616"/>
            <a:ext cx="80865" cy="1138335"/>
          </a:xfrm>
          <a:custGeom>
            <a:avLst/>
            <a:gdLst>
              <a:gd name="connsiteX0" fmla="*/ 0 w 80865"/>
              <a:gd name="connsiteY0" fmla="*/ 0 h 1138335"/>
              <a:gd name="connsiteX1" fmla="*/ 80865 w 80865"/>
              <a:gd name="connsiteY1" fmla="*/ 1138335 h 1138335"/>
            </a:gdLst>
            <a:ahLst/>
            <a:cxnLst>
              <a:cxn ang="0">
                <a:pos x="connsiteX0" y="connsiteY0"/>
              </a:cxn>
              <a:cxn ang="0">
                <a:pos x="connsiteX1" y="connsiteY1"/>
              </a:cxn>
            </a:cxnLst>
            <a:rect l="l" t="t" r="r" b="b"/>
            <a:pathLst>
              <a:path w="80865" h="1138335">
                <a:moveTo>
                  <a:pt x="0" y="0"/>
                </a:moveTo>
                <a:lnTo>
                  <a:pt x="80865" y="113833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76E6335-1224-4870-8A09-D3621DDAB260}"/>
              </a:ext>
            </a:extLst>
          </p:cNvPr>
          <p:cNvSpPr/>
          <p:nvPr/>
        </p:nvSpPr>
        <p:spPr>
          <a:xfrm>
            <a:off x="14912738" y="11843656"/>
            <a:ext cx="240176" cy="1727"/>
          </a:xfrm>
          <a:custGeom>
            <a:avLst/>
            <a:gdLst>
              <a:gd name="connsiteX0" fmla="*/ 0 w 199053"/>
              <a:gd name="connsiteY0" fmla="*/ 18661 h 18661"/>
              <a:gd name="connsiteX1" fmla="*/ 199053 w 199053"/>
              <a:gd name="connsiteY1" fmla="*/ 0 h 18661"/>
              <a:gd name="connsiteX0" fmla="*/ 0 w 240176"/>
              <a:gd name="connsiteY0" fmla="*/ 2020 h 2313"/>
              <a:gd name="connsiteX1" fmla="*/ 240176 w 240176"/>
              <a:gd name="connsiteY1" fmla="*/ 293 h 2313"/>
              <a:gd name="connsiteX0" fmla="*/ 0 w 10000"/>
              <a:gd name="connsiteY0" fmla="*/ 7466 h 7466"/>
              <a:gd name="connsiteX1" fmla="*/ 10000 w 10000"/>
              <a:gd name="connsiteY1" fmla="*/ 0 h 7466"/>
            </a:gdLst>
            <a:ahLst/>
            <a:cxnLst>
              <a:cxn ang="0">
                <a:pos x="connsiteX0" y="connsiteY0"/>
              </a:cxn>
              <a:cxn ang="0">
                <a:pos x="connsiteX1" y="connsiteY1"/>
              </a:cxn>
            </a:cxnLst>
            <a:rect l="l" t="t" r="r" b="b"/>
            <a:pathLst>
              <a:path w="10000" h="7466">
                <a:moveTo>
                  <a:pt x="0" y="7466"/>
                </a:moveTo>
                <a:lnTo>
                  <a:pt x="10000"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74AEEFC-66E3-4342-BB9F-06D6D245AD21}"/>
              </a:ext>
            </a:extLst>
          </p:cNvPr>
          <p:cNvSpPr/>
          <p:nvPr/>
        </p:nvSpPr>
        <p:spPr>
          <a:xfrm>
            <a:off x="15165355" y="11700588"/>
            <a:ext cx="404327" cy="49763"/>
          </a:xfrm>
          <a:custGeom>
            <a:avLst/>
            <a:gdLst>
              <a:gd name="connsiteX0" fmla="*/ 0 w 404327"/>
              <a:gd name="connsiteY0" fmla="*/ 49763 h 49763"/>
              <a:gd name="connsiteX1" fmla="*/ 404327 w 404327"/>
              <a:gd name="connsiteY1" fmla="*/ 0 h 49763"/>
            </a:gdLst>
            <a:ahLst/>
            <a:cxnLst>
              <a:cxn ang="0">
                <a:pos x="connsiteX0" y="connsiteY0"/>
              </a:cxn>
              <a:cxn ang="0">
                <a:pos x="connsiteX1" y="connsiteY1"/>
              </a:cxn>
            </a:cxnLst>
            <a:rect l="l" t="t" r="r" b="b"/>
            <a:pathLst>
              <a:path w="404327" h="49763">
                <a:moveTo>
                  <a:pt x="0" y="49763"/>
                </a:moveTo>
                <a:lnTo>
                  <a:pt x="404327"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6271B80D-BE48-4D08-988D-B4C1020372BA}"/>
              </a:ext>
            </a:extLst>
          </p:cNvPr>
          <p:cNvSpPr/>
          <p:nvPr/>
        </p:nvSpPr>
        <p:spPr>
          <a:xfrm>
            <a:off x="15445273" y="11731690"/>
            <a:ext cx="37323" cy="528734"/>
          </a:xfrm>
          <a:custGeom>
            <a:avLst/>
            <a:gdLst>
              <a:gd name="connsiteX0" fmla="*/ 0 w 37323"/>
              <a:gd name="connsiteY0" fmla="*/ 0 h 528734"/>
              <a:gd name="connsiteX1" fmla="*/ 37323 w 37323"/>
              <a:gd name="connsiteY1" fmla="*/ 528734 h 528734"/>
            </a:gdLst>
            <a:ahLst/>
            <a:cxnLst>
              <a:cxn ang="0">
                <a:pos x="connsiteX0" y="connsiteY0"/>
              </a:cxn>
              <a:cxn ang="0">
                <a:pos x="connsiteX1" y="connsiteY1"/>
              </a:cxn>
            </a:cxnLst>
            <a:rect l="l" t="t" r="r" b="b"/>
            <a:pathLst>
              <a:path w="37323" h="528734">
                <a:moveTo>
                  <a:pt x="0" y="0"/>
                </a:moveTo>
                <a:lnTo>
                  <a:pt x="37323" y="52873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A6238A9-54A7-4334-A485-023E13476B3D}"/>
              </a:ext>
            </a:extLst>
          </p:cNvPr>
          <p:cNvSpPr/>
          <p:nvPr/>
        </p:nvSpPr>
        <p:spPr>
          <a:xfrm>
            <a:off x="14207413" y="11986727"/>
            <a:ext cx="367004" cy="373224"/>
          </a:xfrm>
          <a:custGeom>
            <a:avLst/>
            <a:gdLst>
              <a:gd name="connsiteX0" fmla="*/ 0 w 367004"/>
              <a:gd name="connsiteY0" fmla="*/ 373224 h 373224"/>
              <a:gd name="connsiteX1" fmla="*/ 367004 w 367004"/>
              <a:gd name="connsiteY1" fmla="*/ 348342 h 373224"/>
              <a:gd name="connsiteX2" fmla="*/ 354563 w 367004"/>
              <a:gd name="connsiteY2" fmla="*/ 0 h 373224"/>
            </a:gdLst>
            <a:ahLst/>
            <a:cxnLst>
              <a:cxn ang="0">
                <a:pos x="connsiteX0" y="connsiteY0"/>
              </a:cxn>
              <a:cxn ang="0">
                <a:pos x="connsiteX1" y="connsiteY1"/>
              </a:cxn>
              <a:cxn ang="0">
                <a:pos x="connsiteX2" y="connsiteY2"/>
              </a:cxn>
            </a:cxnLst>
            <a:rect l="l" t="t" r="r" b="b"/>
            <a:pathLst>
              <a:path w="367004" h="373224">
                <a:moveTo>
                  <a:pt x="0" y="373224"/>
                </a:moveTo>
                <a:lnTo>
                  <a:pt x="367004" y="348342"/>
                </a:lnTo>
                <a:lnTo>
                  <a:pt x="354563"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7E7CEFC-B50A-4146-AB26-578F19AC2C31}"/>
              </a:ext>
            </a:extLst>
          </p:cNvPr>
          <p:cNvSpPr/>
          <p:nvPr/>
        </p:nvSpPr>
        <p:spPr>
          <a:xfrm>
            <a:off x="14325600" y="12055151"/>
            <a:ext cx="18661" cy="304800"/>
          </a:xfrm>
          <a:custGeom>
            <a:avLst/>
            <a:gdLst>
              <a:gd name="connsiteX0" fmla="*/ 0 w 18661"/>
              <a:gd name="connsiteY0" fmla="*/ 0 h 304800"/>
              <a:gd name="connsiteX1" fmla="*/ 18661 w 18661"/>
              <a:gd name="connsiteY1" fmla="*/ 304800 h 304800"/>
            </a:gdLst>
            <a:ahLst/>
            <a:cxnLst>
              <a:cxn ang="0">
                <a:pos x="connsiteX0" y="connsiteY0"/>
              </a:cxn>
              <a:cxn ang="0">
                <a:pos x="connsiteX1" y="connsiteY1"/>
              </a:cxn>
            </a:cxnLst>
            <a:rect l="l" t="t" r="r" b="b"/>
            <a:pathLst>
              <a:path w="18661" h="304800">
                <a:moveTo>
                  <a:pt x="0" y="0"/>
                </a:moveTo>
                <a:lnTo>
                  <a:pt x="18661" y="30480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CF903B70-65F3-49EE-B5BF-5D0BCD7352F5}"/>
              </a:ext>
            </a:extLst>
          </p:cNvPr>
          <p:cNvGrpSpPr/>
          <p:nvPr/>
        </p:nvGrpSpPr>
        <p:grpSpPr>
          <a:xfrm>
            <a:off x="15797498" y="10640829"/>
            <a:ext cx="295204" cy="194543"/>
            <a:chOff x="15797498" y="10640829"/>
            <a:chExt cx="295204" cy="194543"/>
          </a:xfrm>
          <a:solidFill>
            <a:schemeClr val="tx1"/>
          </a:solidFill>
        </p:grpSpPr>
        <p:sp>
          <p:nvSpPr>
            <p:cNvPr id="26" name="Rectangle 25">
              <a:extLst>
                <a:ext uri="{FF2B5EF4-FFF2-40B4-BE49-F238E27FC236}">
                  <a16:creationId xmlns:a16="http://schemas.microsoft.com/office/drawing/2014/main" id="{DC0A55F1-3453-4491-8772-3332E77E582C}"/>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1FAA0005-F652-4695-BB31-57C997FFCE2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2C774D05-F280-4DB6-9120-282B93914089}"/>
              </a:ext>
            </a:extLst>
          </p:cNvPr>
          <p:cNvGrpSpPr/>
          <p:nvPr/>
        </p:nvGrpSpPr>
        <p:grpSpPr>
          <a:xfrm flipH="1">
            <a:off x="15417209" y="10741220"/>
            <a:ext cx="295204" cy="194543"/>
            <a:chOff x="15797498" y="10640829"/>
            <a:chExt cx="295204" cy="194543"/>
          </a:xfrm>
          <a:solidFill>
            <a:schemeClr val="tx1"/>
          </a:solidFill>
        </p:grpSpPr>
        <p:sp>
          <p:nvSpPr>
            <p:cNvPr id="185" name="Rectangle 184">
              <a:extLst>
                <a:ext uri="{FF2B5EF4-FFF2-40B4-BE49-F238E27FC236}">
                  <a16:creationId xmlns:a16="http://schemas.microsoft.com/office/drawing/2014/main" id="{F899D8E2-1CC5-4BE3-A180-05ACB58C6BB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51202AC0-DE5A-45CF-91AF-8F9F1B0A6EDE}"/>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7" name="Group 186">
            <a:extLst>
              <a:ext uri="{FF2B5EF4-FFF2-40B4-BE49-F238E27FC236}">
                <a16:creationId xmlns:a16="http://schemas.microsoft.com/office/drawing/2014/main" id="{AC068582-5697-476F-AD8A-314C18FF9B5B}"/>
              </a:ext>
            </a:extLst>
          </p:cNvPr>
          <p:cNvGrpSpPr/>
          <p:nvPr/>
        </p:nvGrpSpPr>
        <p:grpSpPr>
          <a:xfrm flipH="1">
            <a:off x="15226467" y="11014785"/>
            <a:ext cx="295204" cy="194543"/>
            <a:chOff x="15797498" y="10640829"/>
            <a:chExt cx="295204" cy="194543"/>
          </a:xfrm>
          <a:solidFill>
            <a:schemeClr val="tx1"/>
          </a:solidFill>
        </p:grpSpPr>
        <p:sp>
          <p:nvSpPr>
            <p:cNvPr id="188" name="Rectangle 187">
              <a:extLst>
                <a:ext uri="{FF2B5EF4-FFF2-40B4-BE49-F238E27FC236}">
                  <a16:creationId xmlns:a16="http://schemas.microsoft.com/office/drawing/2014/main" id="{53EEA7E8-42B0-4A7A-A680-1DE873830852}"/>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F500F651-E4A6-45EC-8523-874DE8213FC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0" name="Group 189">
            <a:extLst>
              <a:ext uri="{FF2B5EF4-FFF2-40B4-BE49-F238E27FC236}">
                <a16:creationId xmlns:a16="http://schemas.microsoft.com/office/drawing/2014/main" id="{230C30C0-E364-42AF-B8BE-2F6F17D6B984}"/>
              </a:ext>
            </a:extLst>
          </p:cNvPr>
          <p:cNvGrpSpPr/>
          <p:nvPr/>
        </p:nvGrpSpPr>
        <p:grpSpPr>
          <a:xfrm rot="10201762">
            <a:off x="14940533" y="10455673"/>
            <a:ext cx="164099" cy="136270"/>
            <a:chOff x="15797498" y="10640829"/>
            <a:chExt cx="295204" cy="194543"/>
          </a:xfrm>
          <a:solidFill>
            <a:schemeClr val="tx1"/>
          </a:solidFill>
        </p:grpSpPr>
        <p:sp>
          <p:nvSpPr>
            <p:cNvPr id="191" name="Rectangle 190">
              <a:extLst>
                <a:ext uri="{FF2B5EF4-FFF2-40B4-BE49-F238E27FC236}">
                  <a16:creationId xmlns:a16="http://schemas.microsoft.com/office/drawing/2014/main" id="{48DC5005-B866-4082-AE7E-AEC5B1CDD597}"/>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E37C34FE-2F75-480E-8288-AFA3F1848B14}"/>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a:extLst>
              <a:ext uri="{FF2B5EF4-FFF2-40B4-BE49-F238E27FC236}">
                <a16:creationId xmlns:a16="http://schemas.microsoft.com/office/drawing/2014/main" id="{BDAE012C-A262-4FCC-A521-1A7BBFCEFD16}"/>
              </a:ext>
            </a:extLst>
          </p:cNvPr>
          <p:cNvSpPr/>
          <p:nvPr/>
        </p:nvSpPr>
        <p:spPr>
          <a:xfrm rot="20689614">
            <a:off x="14946016" y="10305414"/>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60C29371-D5CF-4951-9F14-657DD4133A83}"/>
              </a:ext>
            </a:extLst>
          </p:cNvPr>
          <p:cNvSpPr/>
          <p:nvPr/>
        </p:nvSpPr>
        <p:spPr>
          <a:xfrm rot="699605">
            <a:off x="14936075" y="10847906"/>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71DA8E7F-B7B5-4B44-B3CD-35C962EC9390}"/>
              </a:ext>
            </a:extLst>
          </p:cNvPr>
          <p:cNvSpPr/>
          <p:nvPr/>
        </p:nvSpPr>
        <p:spPr>
          <a:xfrm rot="16901358">
            <a:off x="14625417" y="10659552"/>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4C5011A8-D0CC-4CC3-8032-05D57756D913}"/>
              </a:ext>
            </a:extLst>
          </p:cNvPr>
          <p:cNvSpPr/>
          <p:nvPr/>
        </p:nvSpPr>
        <p:spPr>
          <a:xfrm rot="17089602">
            <a:off x="14537246" y="10898667"/>
            <a:ext cx="195486"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FAD2FB27-6C85-476E-99EC-80EC9AFF6A9D}"/>
              </a:ext>
            </a:extLst>
          </p:cNvPr>
          <p:cNvSpPr/>
          <p:nvPr/>
        </p:nvSpPr>
        <p:spPr>
          <a:xfrm rot="17089602">
            <a:off x="14390101" y="10851970"/>
            <a:ext cx="255599"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EF691035-748E-4F42-9C57-784C8973F445}"/>
              </a:ext>
            </a:extLst>
          </p:cNvPr>
          <p:cNvSpPr/>
          <p:nvPr/>
        </p:nvSpPr>
        <p:spPr>
          <a:xfrm rot="16200000">
            <a:off x="14216143" y="11479886"/>
            <a:ext cx="1087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78F343C3-6C32-4A60-9586-16333608FC8D}"/>
              </a:ext>
            </a:extLst>
          </p:cNvPr>
          <p:cNvSpPr/>
          <p:nvPr/>
        </p:nvSpPr>
        <p:spPr>
          <a:xfrm rot="16200000">
            <a:off x="14285865" y="11779694"/>
            <a:ext cx="1087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63A66C25-8127-4D85-B26F-A6F27914E6E8}"/>
              </a:ext>
            </a:extLst>
          </p:cNvPr>
          <p:cNvSpPr/>
          <p:nvPr/>
        </p:nvSpPr>
        <p:spPr>
          <a:xfrm rot="16200000">
            <a:off x="14423106" y="12085453"/>
            <a:ext cx="1087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EB26676-C174-488B-97A6-FDB0D5908417}"/>
              </a:ext>
            </a:extLst>
          </p:cNvPr>
          <p:cNvSpPr/>
          <p:nvPr/>
        </p:nvSpPr>
        <p:spPr>
          <a:xfrm rot="16200000">
            <a:off x="14469013" y="11664651"/>
            <a:ext cx="125915" cy="676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1688B6EF-2C7F-4564-B517-EB6B2E0544F0}"/>
              </a:ext>
            </a:extLst>
          </p:cNvPr>
          <p:cNvSpPr/>
          <p:nvPr/>
        </p:nvSpPr>
        <p:spPr>
          <a:xfrm rot="16032485">
            <a:off x="15000923" y="12130663"/>
            <a:ext cx="1618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A4CCCD5E-5F81-4604-9B8C-F0B3DEFB6DA9}"/>
              </a:ext>
            </a:extLst>
          </p:cNvPr>
          <p:cNvSpPr/>
          <p:nvPr/>
        </p:nvSpPr>
        <p:spPr>
          <a:xfrm rot="16032485">
            <a:off x="15297434" y="12191954"/>
            <a:ext cx="104705"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4CE1EEDF-987A-4227-A511-91A875403C37}"/>
              </a:ext>
            </a:extLst>
          </p:cNvPr>
          <p:cNvSpPr/>
          <p:nvPr/>
        </p:nvSpPr>
        <p:spPr>
          <a:xfrm>
            <a:off x="14742367" y="11582164"/>
            <a:ext cx="205292"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B47F95D3-07FE-4F24-9CA9-A5D83BA1B8F3}"/>
              </a:ext>
            </a:extLst>
          </p:cNvPr>
          <p:cNvSpPr/>
          <p:nvPr/>
        </p:nvSpPr>
        <p:spPr>
          <a:xfrm rot="16032485">
            <a:off x="14744281" y="12049097"/>
            <a:ext cx="115978"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4F95D414-91DF-4BFF-9E43-BAADC3326370}"/>
              </a:ext>
            </a:extLst>
          </p:cNvPr>
          <p:cNvSpPr/>
          <p:nvPr/>
        </p:nvSpPr>
        <p:spPr>
          <a:xfrm rot="16032485">
            <a:off x="14713964" y="11802235"/>
            <a:ext cx="200113"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6" name="Group 205">
            <a:extLst>
              <a:ext uri="{FF2B5EF4-FFF2-40B4-BE49-F238E27FC236}">
                <a16:creationId xmlns:a16="http://schemas.microsoft.com/office/drawing/2014/main" id="{1659F2B0-BFEF-400B-9383-DA391CF70F5F}"/>
              </a:ext>
            </a:extLst>
          </p:cNvPr>
          <p:cNvGrpSpPr/>
          <p:nvPr/>
        </p:nvGrpSpPr>
        <p:grpSpPr>
          <a:xfrm rot="19930970">
            <a:off x="25922176" y="12140979"/>
            <a:ext cx="295204" cy="194543"/>
            <a:chOff x="15797498" y="10640829"/>
            <a:chExt cx="295204" cy="194543"/>
          </a:xfrm>
          <a:solidFill>
            <a:schemeClr val="tx1"/>
          </a:solidFill>
        </p:grpSpPr>
        <p:sp>
          <p:nvSpPr>
            <p:cNvPr id="207" name="Rectangle 206">
              <a:extLst>
                <a:ext uri="{FF2B5EF4-FFF2-40B4-BE49-F238E27FC236}">
                  <a16:creationId xmlns:a16="http://schemas.microsoft.com/office/drawing/2014/main" id="{7A1AB7F5-C22C-4337-944F-C583B4245C14}"/>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B9B5D45A-12CD-4807-ABF0-6FC72B47A11C}"/>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F79CAB28-6F3E-4C58-929D-C1A77A296ABC}"/>
              </a:ext>
            </a:extLst>
          </p:cNvPr>
          <p:cNvGrpSpPr/>
          <p:nvPr/>
        </p:nvGrpSpPr>
        <p:grpSpPr>
          <a:xfrm rot="1446900" flipH="1">
            <a:off x="26112089" y="12572739"/>
            <a:ext cx="295204" cy="194543"/>
            <a:chOff x="15797498" y="10640829"/>
            <a:chExt cx="295204" cy="194543"/>
          </a:xfrm>
          <a:solidFill>
            <a:schemeClr val="tx1"/>
          </a:solidFill>
        </p:grpSpPr>
        <p:sp>
          <p:nvSpPr>
            <p:cNvPr id="210" name="Rectangle 209">
              <a:extLst>
                <a:ext uri="{FF2B5EF4-FFF2-40B4-BE49-F238E27FC236}">
                  <a16:creationId xmlns:a16="http://schemas.microsoft.com/office/drawing/2014/main" id="{5124C2CF-47C7-488D-817F-84BEE061985B}"/>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F35A812B-2122-4CE9-933C-52EE11F9938F}"/>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796B5E91-4E9D-46B7-AC31-1ACC1F8C5BB9}"/>
              </a:ext>
            </a:extLst>
          </p:cNvPr>
          <p:cNvGrpSpPr/>
          <p:nvPr/>
        </p:nvGrpSpPr>
        <p:grpSpPr>
          <a:xfrm rot="11935487" flipH="1">
            <a:off x="25180792" y="12663961"/>
            <a:ext cx="295204" cy="157805"/>
            <a:chOff x="15797498" y="10640829"/>
            <a:chExt cx="295204" cy="194543"/>
          </a:xfrm>
          <a:solidFill>
            <a:schemeClr val="tx1"/>
          </a:solidFill>
        </p:grpSpPr>
        <p:sp>
          <p:nvSpPr>
            <p:cNvPr id="213" name="Rectangle 212">
              <a:extLst>
                <a:ext uri="{FF2B5EF4-FFF2-40B4-BE49-F238E27FC236}">
                  <a16:creationId xmlns:a16="http://schemas.microsoft.com/office/drawing/2014/main" id="{A81F3AD5-6CDA-409F-9A78-7FB71DD9A6AD}"/>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50286E6D-B2D6-44D3-8E28-11FEE5D21F56}"/>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D6414B0E-E2D8-4D44-A695-6C4052B0D63D}"/>
              </a:ext>
            </a:extLst>
          </p:cNvPr>
          <p:cNvGrpSpPr/>
          <p:nvPr/>
        </p:nvGrpSpPr>
        <p:grpSpPr>
          <a:xfrm rot="10201762">
            <a:off x="26297084" y="13538500"/>
            <a:ext cx="164099" cy="136270"/>
            <a:chOff x="15797498" y="10640829"/>
            <a:chExt cx="295204" cy="194543"/>
          </a:xfrm>
          <a:solidFill>
            <a:schemeClr val="tx1"/>
          </a:solidFill>
        </p:grpSpPr>
        <p:sp>
          <p:nvSpPr>
            <p:cNvPr id="216" name="Rectangle 215">
              <a:extLst>
                <a:ext uri="{FF2B5EF4-FFF2-40B4-BE49-F238E27FC236}">
                  <a16:creationId xmlns:a16="http://schemas.microsoft.com/office/drawing/2014/main" id="{3FFC13A7-020C-449E-8C14-228B2C687A3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BDFA95F1-44E8-446D-BAE0-CC0AB0B1818D}"/>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8" name="Rectangle 217">
            <a:extLst>
              <a:ext uri="{FF2B5EF4-FFF2-40B4-BE49-F238E27FC236}">
                <a16:creationId xmlns:a16="http://schemas.microsoft.com/office/drawing/2014/main" id="{D20127E7-D084-4D66-9649-343E42044989}"/>
              </a:ext>
            </a:extLst>
          </p:cNvPr>
          <p:cNvSpPr/>
          <p:nvPr/>
        </p:nvSpPr>
        <p:spPr>
          <a:xfrm rot="19805821">
            <a:off x="25732025" y="11893884"/>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E89D3E20-A772-4F3E-B925-AA1F631512FD}"/>
              </a:ext>
            </a:extLst>
          </p:cNvPr>
          <p:cNvSpPr/>
          <p:nvPr/>
        </p:nvSpPr>
        <p:spPr>
          <a:xfrm rot="1667797">
            <a:off x="26299590" y="13073427"/>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8AC40570-E70F-403C-A9CA-3DEE3EF64D29}"/>
              </a:ext>
            </a:extLst>
          </p:cNvPr>
          <p:cNvSpPr/>
          <p:nvPr/>
        </p:nvSpPr>
        <p:spPr>
          <a:xfrm rot="17737880">
            <a:off x="25722484" y="12827122"/>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F18D48E9-80E1-492B-A547-0E63BB3737C8}"/>
              </a:ext>
            </a:extLst>
          </p:cNvPr>
          <p:cNvSpPr/>
          <p:nvPr/>
        </p:nvSpPr>
        <p:spPr>
          <a:xfrm rot="19879941">
            <a:off x="25808827" y="12033371"/>
            <a:ext cx="195486"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ECCF8359-E124-434B-9676-219C69828D65}"/>
              </a:ext>
            </a:extLst>
          </p:cNvPr>
          <p:cNvSpPr/>
          <p:nvPr/>
        </p:nvSpPr>
        <p:spPr>
          <a:xfrm rot="17758672">
            <a:off x="26030606" y="13073233"/>
            <a:ext cx="255599"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EAEE3879-5834-4A7A-B37A-07EFC70A28BD}"/>
              </a:ext>
            </a:extLst>
          </p:cNvPr>
          <p:cNvSpPr/>
          <p:nvPr/>
        </p:nvSpPr>
        <p:spPr>
          <a:xfrm rot="17535274">
            <a:off x="25545701" y="12788958"/>
            <a:ext cx="125915" cy="676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a16="http://schemas.microsoft.com/office/drawing/2014/main" id="{55610964-524F-478A-B5BB-1CACFB7B4CB0}"/>
              </a:ext>
            </a:extLst>
          </p:cNvPr>
          <p:cNvSpPr/>
          <p:nvPr/>
        </p:nvSpPr>
        <p:spPr>
          <a:xfrm rot="16032485">
            <a:off x="26649425" y="12722147"/>
            <a:ext cx="1618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C14B3EEE-BB5D-47F7-AB42-52CD47928686}"/>
              </a:ext>
            </a:extLst>
          </p:cNvPr>
          <p:cNvSpPr/>
          <p:nvPr/>
        </p:nvSpPr>
        <p:spPr>
          <a:xfrm rot="17814017">
            <a:off x="25899883" y="12899721"/>
            <a:ext cx="104705"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7969C1BA-1708-4600-A2C6-349513E6664F}"/>
              </a:ext>
            </a:extLst>
          </p:cNvPr>
          <p:cNvSpPr/>
          <p:nvPr/>
        </p:nvSpPr>
        <p:spPr>
          <a:xfrm rot="896592">
            <a:off x="24720654" y="12525732"/>
            <a:ext cx="205292"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8BB56B23-960E-4516-89FC-46E79975A098}"/>
              </a:ext>
            </a:extLst>
          </p:cNvPr>
          <p:cNvSpPr/>
          <p:nvPr/>
        </p:nvSpPr>
        <p:spPr>
          <a:xfrm rot="17617588">
            <a:off x="25492258" y="13079474"/>
            <a:ext cx="115978"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Rectangle 227">
            <a:extLst>
              <a:ext uri="{FF2B5EF4-FFF2-40B4-BE49-F238E27FC236}">
                <a16:creationId xmlns:a16="http://schemas.microsoft.com/office/drawing/2014/main" id="{00DB7713-B943-492F-A8F6-44DFFB30C65C}"/>
              </a:ext>
            </a:extLst>
          </p:cNvPr>
          <p:cNvSpPr/>
          <p:nvPr/>
        </p:nvSpPr>
        <p:spPr>
          <a:xfrm rot="17085836">
            <a:off x="24945876" y="12629230"/>
            <a:ext cx="200113"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CB95783C-43A9-4DB0-9698-8445D3ECD53B}"/>
              </a:ext>
            </a:extLst>
          </p:cNvPr>
          <p:cNvSpPr/>
          <p:nvPr/>
        </p:nvSpPr>
        <p:spPr>
          <a:xfrm>
            <a:off x="25070267" y="12582817"/>
            <a:ext cx="381468" cy="448785"/>
          </a:xfrm>
          <a:custGeom>
            <a:avLst/>
            <a:gdLst>
              <a:gd name="connsiteX0" fmla="*/ 100977 w 381468"/>
              <a:gd name="connsiteY0" fmla="*/ 0 h 448785"/>
              <a:gd name="connsiteX1" fmla="*/ 0 w 381468"/>
              <a:gd name="connsiteY1" fmla="*/ 325370 h 448785"/>
              <a:gd name="connsiteX2" fmla="*/ 381468 w 381468"/>
              <a:gd name="connsiteY2" fmla="*/ 448785 h 448785"/>
            </a:gdLst>
            <a:ahLst/>
            <a:cxnLst>
              <a:cxn ang="0">
                <a:pos x="connsiteX0" y="connsiteY0"/>
              </a:cxn>
              <a:cxn ang="0">
                <a:pos x="connsiteX1" y="connsiteY1"/>
              </a:cxn>
              <a:cxn ang="0">
                <a:pos x="connsiteX2" y="connsiteY2"/>
              </a:cxn>
            </a:cxnLst>
            <a:rect l="l" t="t" r="r" b="b"/>
            <a:pathLst>
              <a:path w="381468" h="448785">
                <a:moveTo>
                  <a:pt x="100977" y="0"/>
                </a:moveTo>
                <a:lnTo>
                  <a:pt x="0" y="325370"/>
                </a:lnTo>
                <a:lnTo>
                  <a:pt x="381468" y="44878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934B690F-E70C-43AD-8C91-BC19D832DB18}"/>
              </a:ext>
            </a:extLst>
          </p:cNvPr>
          <p:cNvSpPr/>
          <p:nvPr/>
        </p:nvSpPr>
        <p:spPr>
          <a:xfrm>
            <a:off x="25603200" y="12751112"/>
            <a:ext cx="493664" cy="415126"/>
          </a:xfrm>
          <a:custGeom>
            <a:avLst/>
            <a:gdLst>
              <a:gd name="connsiteX0" fmla="*/ 112196 w 493664"/>
              <a:gd name="connsiteY0" fmla="*/ 0 h 415126"/>
              <a:gd name="connsiteX1" fmla="*/ 0 w 493664"/>
              <a:gd name="connsiteY1" fmla="*/ 252441 h 415126"/>
              <a:gd name="connsiteX2" fmla="*/ 398297 w 493664"/>
              <a:gd name="connsiteY2" fmla="*/ 415126 h 415126"/>
              <a:gd name="connsiteX3" fmla="*/ 493664 w 493664"/>
              <a:gd name="connsiteY3" fmla="*/ 185124 h 415126"/>
            </a:gdLst>
            <a:ahLst/>
            <a:cxnLst>
              <a:cxn ang="0">
                <a:pos x="connsiteX0" y="connsiteY0"/>
              </a:cxn>
              <a:cxn ang="0">
                <a:pos x="connsiteX1" y="connsiteY1"/>
              </a:cxn>
              <a:cxn ang="0">
                <a:pos x="connsiteX2" y="connsiteY2"/>
              </a:cxn>
              <a:cxn ang="0">
                <a:pos x="connsiteX3" y="connsiteY3"/>
              </a:cxn>
            </a:cxnLst>
            <a:rect l="l" t="t" r="r" b="b"/>
            <a:pathLst>
              <a:path w="493664" h="415126">
                <a:moveTo>
                  <a:pt x="112196" y="0"/>
                </a:moveTo>
                <a:lnTo>
                  <a:pt x="0" y="252441"/>
                </a:lnTo>
                <a:lnTo>
                  <a:pt x="398297" y="415126"/>
                </a:lnTo>
                <a:lnTo>
                  <a:pt x="493664" y="18512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DFD4969B-3104-4EDF-9405-62211A6D9368}"/>
              </a:ext>
            </a:extLst>
          </p:cNvPr>
          <p:cNvSpPr/>
          <p:nvPr/>
        </p:nvSpPr>
        <p:spPr>
          <a:xfrm>
            <a:off x="25861252" y="11926469"/>
            <a:ext cx="544152" cy="274881"/>
          </a:xfrm>
          <a:custGeom>
            <a:avLst/>
            <a:gdLst>
              <a:gd name="connsiteX0" fmla="*/ 0 w 544152"/>
              <a:gd name="connsiteY0" fmla="*/ 274881 h 274881"/>
              <a:gd name="connsiteX1" fmla="*/ 544152 w 544152"/>
              <a:gd name="connsiteY1" fmla="*/ 0 h 274881"/>
            </a:gdLst>
            <a:ahLst/>
            <a:cxnLst>
              <a:cxn ang="0">
                <a:pos x="connsiteX0" y="connsiteY0"/>
              </a:cxn>
              <a:cxn ang="0">
                <a:pos x="connsiteX1" y="connsiteY1"/>
              </a:cxn>
            </a:cxnLst>
            <a:rect l="l" t="t" r="r" b="b"/>
            <a:pathLst>
              <a:path w="544152" h="274881">
                <a:moveTo>
                  <a:pt x="0" y="274881"/>
                </a:moveTo>
                <a:lnTo>
                  <a:pt x="544152"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Shape 233">
            <a:extLst>
              <a:ext uri="{FF2B5EF4-FFF2-40B4-BE49-F238E27FC236}">
                <a16:creationId xmlns:a16="http://schemas.microsoft.com/office/drawing/2014/main" id="{1BBBAE50-0351-4023-A143-984A40812706}"/>
              </a:ext>
            </a:extLst>
          </p:cNvPr>
          <p:cNvSpPr/>
          <p:nvPr/>
        </p:nvSpPr>
        <p:spPr>
          <a:xfrm>
            <a:off x="26293011" y="11036968"/>
            <a:ext cx="737936" cy="1074821"/>
          </a:xfrm>
          <a:custGeom>
            <a:avLst/>
            <a:gdLst>
              <a:gd name="connsiteX0" fmla="*/ 0 w 737936"/>
              <a:gd name="connsiteY0" fmla="*/ 192506 h 1074821"/>
              <a:gd name="connsiteX1" fmla="*/ 433136 w 737936"/>
              <a:gd name="connsiteY1" fmla="*/ 1074821 h 1074821"/>
              <a:gd name="connsiteX2" fmla="*/ 737936 w 737936"/>
              <a:gd name="connsiteY2" fmla="*/ 978569 h 1074821"/>
              <a:gd name="connsiteX3" fmla="*/ 689810 w 737936"/>
              <a:gd name="connsiteY3" fmla="*/ 0 h 1074821"/>
              <a:gd name="connsiteX4" fmla="*/ 0 w 737936"/>
              <a:gd name="connsiteY4" fmla="*/ 192506 h 1074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7936" h="1074821">
                <a:moveTo>
                  <a:pt x="0" y="192506"/>
                </a:moveTo>
                <a:lnTo>
                  <a:pt x="433136" y="1074821"/>
                </a:lnTo>
                <a:lnTo>
                  <a:pt x="737936" y="978569"/>
                </a:lnTo>
                <a:lnTo>
                  <a:pt x="689810" y="0"/>
                </a:lnTo>
                <a:lnTo>
                  <a:pt x="0" y="19250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Freeform: Shape 244">
            <a:extLst>
              <a:ext uri="{FF2B5EF4-FFF2-40B4-BE49-F238E27FC236}">
                <a16:creationId xmlns:a16="http://schemas.microsoft.com/office/drawing/2014/main" id="{2E117B52-5DF5-46D9-8A2B-306B0C69B5B5}"/>
              </a:ext>
            </a:extLst>
          </p:cNvPr>
          <p:cNvSpPr/>
          <p:nvPr/>
        </p:nvSpPr>
        <p:spPr>
          <a:xfrm>
            <a:off x="14558211" y="16194505"/>
            <a:ext cx="1888957" cy="1672390"/>
          </a:xfrm>
          <a:custGeom>
            <a:avLst/>
            <a:gdLst>
              <a:gd name="connsiteX0" fmla="*/ 60157 w 1888957"/>
              <a:gd name="connsiteY0" fmla="*/ 0 h 1672390"/>
              <a:gd name="connsiteX1" fmla="*/ 0 w 1888957"/>
              <a:gd name="connsiteY1" fmla="*/ 1419727 h 1672390"/>
              <a:gd name="connsiteX2" fmla="*/ 1335505 w 1888957"/>
              <a:gd name="connsiteY2" fmla="*/ 1672390 h 1672390"/>
              <a:gd name="connsiteX3" fmla="*/ 1888957 w 1888957"/>
              <a:gd name="connsiteY3" fmla="*/ 108284 h 1672390"/>
              <a:gd name="connsiteX4" fmla="*/ 60157 w 1888957"/>
              <a:gd name="connsiteY4" fmla="*/ 0 h 1672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57" h="1672390">
                <a:moveTo>
                  <a:pt x="60157" y="0"/>
                </a:moveTo>
                <a:lnTo>
                  <a:pt x="0" y="1419727"/>
                </a:lnTo>
                <a:lnTo>
                  <a:pt x="1335505" y="1672390"/>
                </a:lnTo>
                <a:lnTo>
                  <a:pt x="1888957" y="108284"/>
                </a:lnTo>
                <a:lnTo>
                  <a:pt x="60157"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02B8036-D9A2-458C-88A0-11E8C9F37F81}"/>
              </a:ext>
            </a:extLst>
          </p:cNvPr>
          <p:cNvSpPr/>
          <p:nvPr/>
        </p:nvSpPr>
        <p:spPr>
          <a:xfrm>
            <a:off x="15809495" y="10912642"/>
            <a:ext cx="493294" cy="1347537"/>
          </a:xfrm>
          <a:custGeom>
            <a:avLst/>
            <a:gdLst>
              <a:gd name="connsiteX0" fmla="*/ 0 w 493294"/>
              <a:gd name="connsiteY0" fmla="*/ 60158 h 1347537"/>
              <a:gd name="connsiteX1" fmla="*/ 24063 w 493294"/>
              <a:gd name="connsiteY1" fmla="*/ 1347537 h 1347537"/>
              <a:gd name="connsiteX2" fmla="*/ 493294 w 493294"/>
              <a:gd name="connsiteY2" fmla="*/ 1311442 h 1347537"/>
              <a:gd name="connsiteX3" fmla="*/ 421105 w 493294"/>
              <a:gd name="connsiteY3" fmla="*/ 0 h 1347537"/>
              <a:gd name="connsiteX4" fmla="*/ 0 w 493294"/>
              <a:gd name="connsiteY4" fmla="*/ 60158 h 13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94" h="1347537">
                <a:moveTo>
                  <a:pt x="0" y="60158"/>
                </a:moveTo>
                <a:lnTo>
                  <a:pt x="24063" y="1347537"/>
                </a:lnTo>
                <a:lnTo>
                  <a:pt x="493294" y="1311442"/>
                </a:lnTo>
                <a:lnTo>
                  <a:pt x="421105" y="0"/>
                </a:lnTo>
                <a:lnTo>
                  <a:pt x="0" y="6015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CB580D7C-B037-4080-B16C-819C294CA3E5}"/>
              </a:ext>
            </a:extLst>
          </p:cNvPr>
          <p:cNvSpPr/>
          <p:nvPr/>
        </p:nvSpPr>
        <p:spPr>
          <a:xfrm>
            <a:off x="14040852" y="12573000"/>
            <a:ext cx="757989" cy="2550695"/>
          </a:xfrm>
          <a:custGeom>
            <a:avLst/>
            <a:gdLst>
              <a:gd name="connsiteX0" fmla="*/ 685800 w 782052"/>
              <a:gd name="connsiteY0" fmla="*/ 0 h 2550695"/>
              <a:gd name="connsiteX1" fmla="*/ 336884 w 782052"/>
              <a:gd name="connsiteY1" fmla="*/ 0 h 2550695"/>
              <a:gd name="connsiteX2" fmla="*/ 0 w 782052"/>
              <a:gd name="connsiteY2" fmla="*/ 108284 h 2550695"/>
              <a:gd name="connsiteX3" fmla="*/ 144379 w 782052"/>
              <a:gd name="connsiteY3" fmla="*/ 2526632 h 2550695"/>
              <a:gd name="connsiteX4" fmla="*/ 757989 w 782052"/>
              <a:gd name="connsiteY4" fmla="*/ 2550695 h 2550695"/>
              <a:gd name="connsiteX5" fmla="*/ 782052 w 782052"/>
              <a:gd name="connsiteY5" fmla="*/ 1046747 h 2550695"/>
              <a:gd name="connsiteX6" fmla="*/ 685800 w 782052"/>
              <a:gd name="connsiteY6" fmla="*/ 0 h 2550695"/>
              <a:gd name="connsiteX0" fmla="*/ 685800 w 757989"/>
              <a:gd name="connsiteY0" fmla="*/ 0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85800 w 757989"/>
              <a:gd name="connsiteY5" fmla="*/ 0 h 2550695"/>
              <a:gd name="connsiteX0" fmla="*/ 697831 w 757989"/>
              <a:gd name="connsiteY0" fmla="*/ 12032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97831 w 757989"/>
              <a:gd name="connsiteY5" fmla="*/ 12032 h 2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989" h="2550695">
                <a:moveTo>
                  <a:pt x="697831" y="12032"/>
                </a:moveTo>
                <a:lnTo>
                  <a:pt x="336884" y="0"/>
                </a:lnTo>
                <a:lnTo>
                  <a:pt x="0" y="108284"/>
                </a:lnTo>
                <a:lnTo>
                  <a:pt x="144379" y="2526632"/>
                </a:lnTo>
                <a:lnTo>
                  <a:pt x="757989" y="2550695"/>
                </a:lnTo>
                <a:lnTo>
                  <a:pt x="697831" y="12032"/>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Freeform: Shape 247">
            <a:extLst>
              <a:ext uri="{FF2B5EF4-FFF2-40B4-BE49-F238E27FC236}">
                <a16:creationId xmlns:a16="http://schemas.microsoft.com/office/drawing/2014/main" id="{054DCCDE-8D73-48D5-8716-3691449DBA49}"/>
              </a:ext>
            </a:extLst>
          </p:cNvPr>
          <p:cNvSpPr/>
          <p:nvPr/>
        </p:nvSpPr>
        <p:spPr>
          <a:xfrm>
            <a:off x="13222705" y="12765505"/>
            <a:ext cx="661737" cy="1479884"/>
          </a:xfrm>
          <a:custGeom>
            <a:avLst/>
            <a:gdLst>
              <a:gd name="connsiteX0" fmla="*/ 541421 w 661737"/>
              <a:gd name="connsiteY0" fmla="*/ 0 h 1479884"/>
              <a:gd name="connsiteX1" fmla="*/ 661737 w 661737"/>
              <a:gd name="connsiteY1" fmla="*/ 1479884 h 1479884"/>
              <a:gd name="connsiteX2" fmla="*/ 0 w 661737"/>
              <a:gd name="connsiteY2" fmla="*/ 1359569 h 1479884"/>
            </a:gdLst>
            <a:ahLst/>
            <a:cxnLst>
              <a:cxn ang="0">
                <a:pos x="connsiteX0" y="connsiteY0"/>
              </a:cxn>
              <a:cxn ang="0">
                <a:pos x="connsiteX1" y="connsiteY1"/>
              </a:cxn>
              <a:cxn ang="0">
                <a:pos x="connsiteX2" y="connsiteY2"/>
              </a:cxn>
            </a:cxnLst>
            <a:rect l="l" t="t" r="r" b="b"/>
            <a:pathLst>
              <a:path w="661737" h="1479884">
                <a:moveTo>
                  <a:pt x="541421" y="0"/>
                </a:moveTo>
                <a:lnTo>
                  <a:pt x="661737" y="1479884"/>
                </a:lnTo>
                <a:lnTo>
                  <a:pt x="0" y="135956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248">
            <a:extLst>
              <a:ext uri="{FF2B5EF4-FFF2-40B4-BE49-F238E27FC236}">
                <a16:creationId xmlns:a16="http://schemas.microsoft.com/office/drawing/2014/main" id="{27EB8AB7-72E0-401A-AE2F-521B81D98948}"/>
              </a:ext>
            </a:extLst>
          </p:cNvPr>
          <p:cNvSpPr/>
          <p:nvPr/>
        </p:nvSpPr>
        <p:spPr>
          <a:xfrm>
            <a:off x="15677147" y="12560968"/>
            <a:ext cx="517358" cy="1780674"/>
          </a:xfrm>
          <a:custGeom>
            <a:avLst/>
            <a:gdLst>
              <a:gd name="connsiteX0" fmla="*/ 0 w 517358"/>
              <a:gd name="connsiteY0" fmla="*/ 12032 h 1780674"/>
              <a:gd name="connsiteX1" fmla="*/ 24064 w 517358"/>
              <a:gd name="connsiteY1" fmla="*/ 1780674 h 1780674"/>
              <a:gd name="connsiteX2" fmla="*/ 517358 w 517358"/>
              <a:gd name="connsiteY2" fmla="*/ 1780674 h 1780674"/>
              <a:gd name="connsiteX3" fmla="*/ 505327 w 517358"/>
              <a:gd name="connsiteY3" fmla="*/ 0 h 1780674"/>
              <a:gd name="connsiteX4" fmla="*/ 0 w 517358"/>
              <a:gd name="connsiteY4" fmla="*/ 12032 h 1780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358" h="1780674">
                <a:moveTo>
                  <a:pt x="0" y="12032"/>
                </a:moveTo>
                <a:lnTo>
                  <a:pt x="24064" y="1780674"/>
                </a:lnTo>
                <a:lnTo>
                  <a:pt x="517358" y="1780674"/>
                </a:lnTo>
                <a:cubicBezTo>
                  <a:pt x="513348" y="1187116"/>
                  <a:pt x="509337" y="593558"/>
                  <a:pt x="505327" y="0"/>
                </a:cubicBezTo>
                <a:lnTo>
                  <a:pt x="0" y="12032"/>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249">
            <a:extLst>
              <a:ext uri="{FF2B5EF4-FFF2-40B4-BE49-F238E27FC236}">
                <a16:creationId xmlns:a16="http://schemas.microsoft.com/office/drawing/2014/main" id="{58E350BE-661A-438F-8D3D-E0A5AD26A801}"/>
              </a:ext>
            </a:extLst>
          </p:cNvPr>
          <p:cNvSpPr/>
          <p:nvPr/>
        </p:nvSpPr>
        <p:spPr>
          <a:xfrm>
            <a:off x="16242632" y="11778916"/>
            <a:ext cx="866273" cy="505326"/>
          </a:xfrm>
          <a:custGeom>
            <a:avLst/>
            <a:gdLst>
              <a:gd name="connsiteX0" fmla="*/ 0 w 866273"/>
              <a:gd name="connsiteY0" fmla="*/ 433137 h 505326"/>
              <a:gd name="connsiteX1" fmla="*/ 445168 w 866273"/>
              <a:gd name="connsiteY1" fmla="*/ 433137 h 505326"/>
              <a:gd name="connsiteX2" fmla="*/ 397042 w 866273"/>
              <a:gd name="connsiteY2" fmla="*/ 12031 h 505326"/>
              <a:gd name="connsiteX3" fmla="*/ 854242 w 866273"/>
              <a:gd name="connsiteY3" fmla="*/ 0 h 505326"/>
              <a:gd name="connsiteX4" fmla="*/ 866273 w 866273"/>
              <a:gd name="connsiteY4" fmla="*/ 505326 h 50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73" h="505326">
                <a:moveTo>
                  <a:pt x="0" y="433137"/>
                </a:moveTo>
                <a:lnTo>
                  <a:pt x="445168" y="433137"/>
                </a:lnTo>
                <a:lnTo>
                  <a:pt x="397042" y="12031"/>
                </a:lnTo>
                <a:lnTo>
                  <a:pt x="854242" y="0"/>
                </a:lnTo>
                <a:lnTo>
                  <a:pt x="866273" y="5053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Freeform: Shape 250">
            <a:extLst>
              <a:ext uri="{FF2B5EF4-FFF2-40B4-BE49-F238E27FC236}">
                <a16:creationId xmlns:a16="http://schemas.microsoft.com/office/drawing/2014/main" id="{7D943C04-44C3-4A5C-8662-FAF6CD9E0408}"/>
              </a:ext>
            </a:extLst>
          </p:cNvPr>
          <p:cNvSpPr/>
          <p:nvPr/>
        </p:nvSpPr>
        <p:spPr>
          <a:xfrm>
            <a:off x="13018168" y="9131968"/>
            <a:ext cx="1455821" cy="1708485"/>
          </a:xfrm>
          <a:custGeom>
            <a:avLst/>
            <a:gdLst>
              <a:gd name="connsiteX0" fmla="*/ 0 w 1455821"/>
              <a:gd name="connsiteY0" fmla="*/ 168443 h 1708485"/>
              <a:gd name="connsiteX1" fmla="*/ 24064 w 1455821"/>
              <a:gd name="connsiteY1" fmla="*/ 854243 h 1708485"/>
              <a:gd name="connsiteX2" fmla="*/ 324853 w 1455821"/>
              <a:gd name="connsiteY2" fmla="*/ 1708485 h 1708485"/>
              <a:gd name="connsiteX3" fmla="*/ 1455821 w 1455821"/>
              <a:gd name="connsiteY3" fmla="*/ 1479885 h 1708485"/>
              <a:gd name="connsiteX4" fmla="*/ 1179095 w 1455821"/>
              <a:gd name="connsiteY4" fmla="*/ 0 h 1708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821" h="1708485">
                <a:moveTo>
                  <a:pt x="0" y="168443"/>
                </a:moveTo>
                <a:lnTo>
                  <a:pt x="24064" y="854243"/>
                </a:lnTo>
                <a:lnTo>
                  <a:pt x="324853" y="1708485"/>
                </a:lnTo>
                <a:lnTo>
                  <a:pt x="1455821" y="1479885"/>
                </a:lnTo>
                <a:lnTo>
                  <a:pt x="1179095"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82E8CF95-20B1-49C1-92A7-E782B029FE91}"/>
              </a:ext>
            </a:extLst>
          </p:cNvPr>
          <p:cNvSpPr/>
          <p:nvPr/>
        </p:nvSpPr>
        <p:spPr>
          <a:xfrm>
            <a:off x="11201400" y="9095874"/>
            <a:ext cx="3248526" cy="1997242"/>
          </a:xfrm>
          <a:custGeom>
            <a:avLst/>
            <a:gdLst>
              <a:gd name="connsiteX0" fmla="*/ 12032 w 3248526"/>
              <a:gd name="connsiteY0" fmla="*/ 1997242 h 1997242"/>
              <a:gd name="connsiteX1" fmla="*/ 0 w 3248526"/>
              <a:gd name="connsiteY1" fmla="*/ 1118937 h 1997242"/>
              <a:gd name="connsiteX2" fmla="*/ 348916 w 3248526"/>
              <a:gd name="connsiteY2" fmla="*/ 601579 h 1997242"/>
              <a:gd name="connsiteX3" fmla="*/ 950495 w 3248526"/>
              <a:gd name="connsiteY3" fmla="*/ 481263 h 1997242"/>
              <a:gd name="connsiteX4" fmla="*/ 1528011 w 3248526"/>
              <a:gd name="connsiteY4" fmla="*/ 300789 h 1997242"/>
              <a:gd name="connsiteX5" fmla="*/ 1828800 w 3248526"/>
              <a:gd name="connsiteY5" fmla="*/ 204537 h 1997242"/>
              <a:gd name="connsiteX6" fmla="*/ 3248526 w 3248526"/>
              <a:gd name="connsiteY6" fmla="*/ 0 h 19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48526" h="1997242">
                <a:moveTo>
                  <a:pt x="12032" y="1997242"/>
                </a:moveTo>
                <a:lnTo>
                  <a:pt x="0" y="1118937"/>
                </a:lnTo>
                <a:lnTo>
                  <a:pt x="348916" y="601579"/>
                </a:lnTo>
                <a:lnTo>
                  <a:pt x="950495" y="481263"/>
                </a:lnTo>
                <a:lnTo>
                  <a:pt x="1528011" y="300789"/>
                </a:lnTo>
                <a:lnTo>
                  <a:pt x="1828800" y="204537"/>
                </a:lnTo>
                <a:lnTo>
                  <a:pt x="32485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95105A59-F622-4FF0-A24C-BB725618B423}"/>
              </a:ext>
            </a:extLst>
          </p:cNvPr>
          <p:cNvSpPr/>
          <p:nvPr/>
        </p:nvSpPr>
        <p:spPr>
          <a:xfrm>
            <a:off x="15388389" y="9023684"/>
            <a:ext cx="300790" cy="1672390"/>
          </a:xfrm>
          <a:custGeom>
            <a:avLst/>
            <a:gdLst>
              <a:gd name="connsiteX0" fmla="*/ 0 w 300790"/>
              <a:gd name="connsiteY0" fmla="*/ 0 h 1672390"/>
              <a:gd name="connsiteX1" fmla="*/ 300790 w 300790"/>
              <a:gd name="connsiteY1" fmla="*/ 1672390 h 1672390"/>
            </a:gdLst>
            <a:ahLst/>
            <a:cxnLst>
              <a:cxn ang="0">
                <a:pos x="connsiteX0" y="connsiteY0"/>
              </a:cxn>
              <a:cxn ang="0">
                <a:pos x="connsiteX1" y="connsiteY1"/>
              </a:cxn>
            </a:cxnLst>
            <a:rect l="l" t="t" r="r" b="b"/>
            <a:pathLst>
              <a:path w="300790" h="1672390">
                <a:moveTo>
                  <a:pt x="0" y="0"/>
                </a:moveTo>
                <a:lnTo>
                  <a:pt x="300790" y="16723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BC5C6FC1-E743-4002-93F5-4E9EEABC17E3}"/>
              </a:ext>
            </a:extLst>
          </p:cNvPr>
          <p:cNvSpPr/>
          <p:nvPr/>
        </p:nvSpPr>
        <p:spPr>
          <a:xfrm>
            <a:off x="15665116" y="8963526"/>
            <a:ext cx="914400" cy="1985211"/>
          </a:xfrm>
          <a:custGeom>
            <a:avLst/>
            <a:gdLst>
              <a:gd name="connsiteX0" fmla="*/ 0 w 914400"/>
              <a:gd name="connsiteY0" fmla="*/ 0 h 1985211"/>
              <a:gd name="connsiteX1" fmla="*/ 36095 w 914400"/>
              <a:gd name="connsiteY1" fmla="*/ 48127 h 1985211"/>
              <a:gd name="connsiteX2" fmla="*/ 770021 w 914400"/>
              <a:gd name="connsiteY2" fmla="*/ 685800 h 1985211"/>
              <a:gd name="connsiteX3" fmla="*/ 914400 w 914400"/>
              <a:gd name="connsiteY3" fmla="*/ 1949116 h 1985211"/>
              <a:gd name="connsiteX4" fmla="*/ 577516 w 914400"/>
              <a:gd name="connsiteY4" fmla="*/ 1985211 h 1985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1985211">
                <a:moveTo>
                  <a:pt x="0" y="0"/>
                </a:moveTo>
                <a:lnTo>
                  <a:pt x="36095" y="48127"/>
                </a:lnTo>
                <a:lnTo>
                  <a:pt x="770021" y="685800"/>
                </a:lnTo>
                <a:lnTo>
                  <a:pt x="914400" y="1949116"/>
                </a:lnTo>
                <a:lnTo>
                  <a:pt x="577516"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97EB213D-993F-4F6B-B5C0-6FA7BD475C34}"/>
              </a:ext>
            </a:extLst>
          </p:cNvPr>
          <p:cNvSpPr/>
          <p:nvPr/>
        </p:nvSpPr>
        <p:spPr>
          <a:xfrm>
            <a:off x="17481884" y="8927432"/>
            <a:ext cx="5378116" cy="986589"/>
          </a:xfrm>
          <a:custGeom>
            <a:avLst/>
            <a:gdLst>
              <a:gd name="connsiteX0" fmla="*/ 0 w 5378116"/>
              <a:gd name="connsiteY0" fmla="*/ 0 h 986589"/>
              <a:gd name="connsiteX1" fmla="*/ 108284 w 5378116"/>
              <a:gd name="connsiteY1" fmla="*/ 974557 h 986589"/>
              <a:gd name="connsiteX2" fmla="*/ 1816769 w 5378116"/>
              <a:gd name="connsiteY2" fmla="*/ 986589 h 986589"/>
              <a:gd name="connsiteX3" fmla="*/ 1900990 w 5378116"/>
              <a:gd name="connsiteY3" fmla="*/ 794084 h 986589"/>
              <a:gd name="connsiteX4" fmla="*/ 3416969 w 5378116"/>
              <a:gd name="connsiteY4" fmla="*/ 721894 h 986589"/>
              <a:gd name="connsiteX5" fmla="*/ 4547937 w 5378116"/>
              <a:gd name="connsiteY5" fmla="*/ 601579 h 986589"/>
              <a:gd name="connsiteX6" fmla="*/ 5378116 w 5378116"/>
              <a:gd name="connsiteY6" fmla="*/ 553452 h 9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116" h="986589">
                <a:moveTo>
                  <a:pt x="0" y="0"/>
                </a:moveTo>
                <a:lnTo>
                  <a:pt x="108284" y="974557"/>
                </a:lnTo>
                <a:lnTo>
                  <a:pt x="1816769" y="986589"/>
                </a:lnTo>
                <a:lnTo>
                  <a:pt x="1900990" y="794084"/>
                </a:lnTo>
                <a:lnTo>
                  <a:pt x="3416969" y="721894"/>
                </a:lnTo>
                <a:lnTo>
                  <a:pt x="4547937" y="601579"/>
                </a:lnTo>
                <a:lnTo>
                  <a:pt x="5378116" y="55345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C5E08AF1-302A-4956-92F9-E08045FE651E}"/>
              </a:ext>
            </a:extLst>
          </p:cNvPr>
          <p:cNvSpPr/>
          <p:nvPr/>
        </p:nvSpPr>
        <p:spPr>
          <a:xfrm>
            <a:off x="20838695" y="8301789"/>
            <a:ext cx="72189" cy="1528011"/>
          </a:xfrm>
          <a:custGeom>
            <a:avLst/>
            <a:gdLst>
              <a:gd name="connsiteX0" fmla="*/ 0 w 72189"/>
              <a:gd name="connsiteY0" fmla="*/ 0 h 1528011"/>
              <a:gd name="connsiteX1" fmla="*/ 72189 w 72189"/>
              <a:gd name="connsiteY1" fmla="*/ 1528011 h 1528011"/>
            </a:gdLst>
            <a:ahLst/>
            <a:cxnLst>
              <a:cxn ang="0">
                <a:pos x="connsiteX0" y="connsiteY0"/>
              </a:cxn>
              <a:cxn ang="0">
                <a:pos x="connsiteX1" y="connsiteY1"/>
              </a:cxn>
            </a:cxnLst>
            <a:rect l="l" t="t" r="r" b="b"/>
            <a:pathLst>
              <a:path w="72189" h="1528011">
                <a:moveTo>
                  <a:pt x="0" y="0"/>
                </a:moveTo>
                <a:lnTo>
                  <a:pt x="72189" y="15280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6009E597-3044-471E-B9C0-3A239A6735BD}"/>
              </a:ext>
            </a:extLst>
          </p:cNvPr>
          <p:cNvSpPr/>
          <p:nvPr/>
        </p:nvSpPr>
        <p:spPr>
          <a:xfrm>
            <a:off x="19816011" y="9901989"/>
            <a:ext cx="1744578" cy="2334127"/>
          </a:xfrm>
          <a:custGeom>
            <a:avLst/>
            <a:gdLst>
              <a:gd name="connsiteX0" fmla="*/ 84221 w 1744578"/>
              <a:gd name="connsiteY0" fmla="*/ 2310064 h 2334127"/>
              <a:gd name="connsiteX1" fmla="*/ 0 w 1744578"/>
              <a:gd name="connsiteY1" fmla="*/ 156411 h 2334127"/>
              <a:gd name="connsiteX2" fmla="*/ 1407694 w 1744578"/>
              <a:gd name="connsiteY2" fmla="*/ 0 h 2334127"/>
              <a:gd name="connsiteX3" fmla="*/ 1744578 w 1744578"/>
              <a:gd name="connsiteY3" fmla="*/ 2334127 h 2334127"/>
            </a:gdLst>
            <a:ahLst/>
            <a:cxnLst>
              <a:cxn ang="0">
                <a:pos x="connsiteX0" y="connsiteY0"/>
              </a:cxn>
              <a:cxn ang="0">
                <a:pos x="connsiteX1" y="connsiteY1"/>
              </a:cxn>
              <a:cxn ang="0">
                <a:pos x="connsiteX2" y="connsiteY2"/>
              </a:cxn>
              <a:cxn ang="0">
                <a:pos x="connsiteX3" y="connsiteY3"/>
              </a:cxn>
            </a:cxnLst>
            <a:rect l="l" t="t" r="r" b="b"/>
            <a:pathLst>
              <a:path w="1744578" h="2334127">
                <a:moveTo>
                  <a:pt x="84221" y="2310064"/>
                </a:moveTo>
                <a:lnTo>
                  <a:pt x="0" y="156411"/>
                </a:lnTo>
                <a:lnTo>
                  <a:pt x="1407694" y="0"/>
                </a:lnTo>
                <a:lnTo>
                  <a:pt x="1744578" y="233412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ECED9943-B328-4F15-A0F4-3963CBE32B10}"/>
              </a:ext>
            </a:extLst>
          </p:cNvPr>
          <p:cNvSpPr/>
          <p:nvPr/>
        </p:nvSpPr>
        <p:spPr>
          <a:xfrm>
            <a:off x="15701211" y="7447547"/>
            <a:ext cx="7134726" cy="1600200"/>
          </a:xfrm>
          <a:custGeom>
            <a:avLst/>
            <a:gdLst>
              <a:gd name="connsiteX0" fmla="*/ 7134726 w 7134726"/>
              <a:gd name="connsiteY0" fmla="*/ 842211 h 1600200"/>
              <a:gd name="connsiteX1" fmla="*/ 6124073 w 7134726"/>
              <a:gd name="connsiteY1" fmla="*/ 733927 h 1600200"/>
              <a:gd name="connsiteX2" fmla="*/ 5245768 w 7134726"/>
              <a:gd name="connsiteY2" fmla="*/ 782053 h 1600200"/>
              <a:gd name="connsiteX3" fmla="*/ 2911642 w 7134726"/>
              <a:gd name="connsiteY3" fmla="*/ 866274 h 1600200"/>
              <a:gd name="connsiteX4" fmla="*/ 2851484 w 7134726"/>
              <a:gd name="connsiteY4" fmla="*/ 1576137 h 1600200"/>
              <a:gd name="connsiteX5" fmla="*/ 2201778 w 7134726"/>
              <a:gd name="connsiteY5" fmla="*/ 1600200 h 1600200"/>
              <a:gd name="connsiteX6" fmla="*/ 2201778 w 7134726"/>
              <a:gd name="connsiteY6" fmla="*/ 745958 h 1600200"/>
              <a:gd name="connsiteX7" fmla="*/ 1708484 w 7134726"/>
              <a:gd name="connsiteY7" fmla="*/ 709864 h 1600200"/>
              <a:gd name="connsiteX8" fmla="*/ 1744578 w 7134726"/>
              <a:gd name="connsiteY8" fmla="*/ 1046748 h 1600200"/>
              <a:gd name="connsiteX9" fmla="*/ 1239252 w 7134726"/>
              <a:gd name="connsiteY9" fmla="*/ 1143000 h 1600200"/>
              <a:gd name="connsiteX10" fmla="*/ 1058778 w 7134726"/>
              <a:gd name="connsiteY10" fmla="*/ 1046748 h 1600200"/>
              <a:gd name="connsiteX11" fmla="*/ 0 w 7134726"/>
              <a:gd name="connsiteY11" fmla="*/ 1215190 h 1600200"/>
              <a:gd name="connsiteX12" fmla="*/ 24063 w 7134726"/>
              <a:gd name="connsiteY12" fmla="*/ 986590 h 1600200"/>
              <a:gd name="connsiteX13" fmla="*/ 613610 w 7134726"/>
              <a:gd name="connsiteY13" fmla="*/ 613611 h 1600200"/>
              <a:gd name="connsiteX14" fmla="*/ 1323473 w 7134726"/>
              <a:gd name="connsiteY14" fmla="*/ 324853 h 1600200"/>
              <a:gd name="connsiteX15" fmla="*/ 1768642 w 7134726"/>
              <a:gd name="connsiteY15" fmla="*/ 156411 h 1600200"/>
              <a:gd name="connsiteX16" fmla="*/ 2225842 w 7134726"/>
              <a:gd name="connsiteY16" fmla="*/ 0 h 1600200"/>
              <a:gd name="connsiteX17" fmla="*/ 2213810 w 7134726"/>
              <a:gd name="connsiteY17" fmla="*/ 782053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34726" h="1600200">
                <a:moveTo>
                  <a:pt x="7134726" y="842211"/>
                </a:moveTo>
                <a:lnTo>
                  <a:pt x="6124073" y="733927"/>
                </a:lnTo>
                <a:lnTo>
                  <a:pt x="5245768" y="782053"/>
                </a:lnTo>
                <a:lnTo>
                  <a:pt x="2911642" y="866274"/>
                </a:lnTo>
                <a:lnTo>
                  <a:pt x="2851484" y="1576137"/>
                </a:lnTo>
                <a:lnTo>
                  <a:pt x="2201778" y="1600200"/>
                </a:lnTo>
                <a:lnTo>
                  <a:pt x="2201778" y="745958"/>
                </a:lnTo>
                <a:lnTo>
                  <a:pt x="1708484" y="709864"/>
                </a:lnTo>
                <a:lnTo>
                  <a:pt x="1744578" y="1046748"/>
                </a:lnTo>
                <a:lnTo>
                  <a:pt x="1239252" y="1143000"/>
                </a:lnTo>
                <a:lnTo>
                  <a:pt x="1058778" y="1046748"/>
                </a:lnTo>
                <a:lnTo>
                  <a:pt x="0" y="1215190"/>
                </a:lnTo>
                <a:lnTo>
                  <a:pt x="24063" y="986590"/>
                </a:lnTo>
                <a:lnTo>
                  <a:pt x="613610" y="613611"/>
                </a:lnTo>
                <a:lnTo>
                  <a:pt x="1323473" y="324853"/>
                </a:lnTo>
                <a:lnTo>
                  <a:pt x="1768642" y="156411"/>
                </a:lnTo>
                <a:lnTo>
                  <a:pt x="2225842" y="0"/>
                </a:lnTo>
                <a:lnTo>
                  <a:pt x="2213810" y="78205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75A2103-7542-4D56-9814-EFE107C360AF}"/>
              </a:ext>
            </a:extLst>
          </p:cNvPr>
          <p:cNvSpPr/>
          <p:nvPr/>
        </p:nvSpPr>
        <p:spPr>
          <a:xfrm>
            <a:off x="18576758" y="7315200"/>
            <a:ext cx="24063" cy="998621"/>
          </a:xfrm>
          <a:custGeom>
            <a:avLst/>
            <a:gdLst>
              <a:gd name="connsiteX0" fmla="*/ 0 w 24063"/>
              <a:gd name="connsiteY0" fmla="*/ 0 h 998621"/>
              <a:gd name="connsiteX1" fmla="*/ 24063 w 24063"/>
              <a:gd name="connsiteY1" fmla="*/ 998621 h 998621"/>
            </a:gdLst>
            <a:ahLst/>
            <a:cxnLst>
              <a:cxn ang="0">
                <a:pos x="connsiteX0" y="connsiteY0"/>
              </a:cxn>
              <a:cxn ang="0">
                <a:pos x="connsiteX1" y="connsiteY1"/>
              </a:cxn>
            </a:cxnLst>
            <a:rect l="l" t="t" r="r" b="b"/>
            <a:pathLst>
              <a:path w="24063" h="998621">
                <a:moveTo>
                  <a:pt x="0" y="0"/>
                </a:moveTo>
                <a:lnTo>
                  <a:pt x="24063"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6483CA69-AD23-43A5-B4DC-AAEFBD9354C7}"/>
              </a:ext>
            </a:extLst>
          </p:cNvPr>
          <p:cNvSpPr/>
          <p:nvPr/>
        </p:nvSpPr>
        <p:spPr>
          <a:xfrm>
            <a:off x="13126453" y="10022305"/>
            <a:ext cx="1215189" cy="180474"/>
          </a:xfrm>
          <a:custGeom>
            <a:avLst/>
            <a:gdLst>
              <a:gd name="connsiteX0" fmla="*/ 0 w 1215189"/>
              <a:gd name="connsiteY0" fmla="*/ 180474 h 180474"/>
              <a:gd name="connsiteX1" fmla="*/ 1215189 w 1215189"/>
              <a:gd name="connsiteY1" fmla="*/ 0 h 180474"/>
            </a:gdLst>
            <a:ahLst/>
            <a:cxnLst>
              <a:cxn ang="0">
                <a:pos x="connsiteX0" y="connsiteY0"/>
              </a:cxn>
              <a:cxn ang="0">
                <a:pos x="connsiteX1" y="connsiteY1"/>
              </a:cxn>
            </a:cxnLst>
            <a:rect l="l" t="t" r="r" b="b"/>
            <a:pathLst>
              <a:path w="1215189" h="180474">
                <a:moveTo>
                  <a:pt x="0" y="180474"/>
                </a:moveTo>
                <a:lnTo>
                  <a:pt x="12151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41998BCC-8B8F-454F-88B8-7C21C3ED2706}"/>
              </a:ext>
            </a:extLst>
          </p:cNvPr>
          <p:cNvSpPr/>
          <p:nvPr/>
        </p:nvSpPr>
        <p:spPr>
          <a:xfrm>
            <a:off x="12717379" y="6184232"/>
            <a:ext cx="2671010" cy="2815389"/>
          </a:xfrm>
          <a:custGeom>
            <a:avLst/>
            <a:gdLst>
              <a:gd name="connsiteX0" fmla="*/ 397042 w 2671010"/>
              <a:gd name="connsiteY0" fmla="*/ 2815389 h 2815389"/>
              <a:gd name="connsiteX1" fmla="*/ 0 w 2671010"/>
              <a:gd name="connsiteY1" fmla="*/ 1155031 h 2815389"/>
              <a:gd name="connsiteX2" fmla="*/ 1263316 w 2671010"/>
              <a:gd name="connsiteY2" fmla="*/ 0 h 2815389"/>
              <a:gd name="connsiteX3" fmla="*/ 1840832 w 2671010"/>
              <a:gd name="connsiteY3" fmla="*/ 216568 h 2815389"/>
              <a:gd name="connsiteX4" fmla="*/ 1792705 w 2671010"/>
              <a:gd name="connsiteY4" fmla="*/ 649705 h 2815389"/>
              <a:gd name="connsiteX5" fmla="*/ 1828800 w 2671010"/>
              <a:gd name="connsiteY5" fmla="*/ 926431 h 2815389"/>
              <a:gd name="connsiteX6" fmla="*/ 1900989 w 2671010"/>
              <a:gd name="connsiteY6" fmla="*/ 1191126 h 2815389"/>
              <a:gd name="connsiteX7" fmla="*/ 2057400 w 2671010"/>
              <a:gd name="connsiteY7" fmla="*/ 1455821 h 2815389"/>
              <a:gd name="connsiteX8" fmla="*/ 2346158 w 2671010"/>
              <a:gd name="connsiteY8" fmla="*/ 1828800 h 2815389"/>
              <a:gd name="connsiteX9" fmla="*/ 2598821 w 2671010"/>
              <a:gd name="connsiteY9" fmla="*/ 2153652 h 2815389"/>
              <a:gd name="connsiteX10" fmla="*/ 2646947 w 2671010"/>
              <a:gd name="connsiteY10" fmla="*/ 2310063 h 2815389"/>
              <a:gd name="connsiteX11" fmla="*/ 2671010 w 2671010"/>
              <a:gd name="connsiteY11" fmla="*/ 2562726 h 2815389"/>
              <a:gd name="connsiteX12" fmla="*/ 397042 w 2671010"/>
              <a:gd name="connsiteY12" fmla="*/ 2815389 h 28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1010" h="2815389">
                <a:moveTo>
                  <a:pt x="397042" y="2815389"/>
                </a:moveTo>
                <a:lnTo>
                  <a:pt x="0" y="1155031"/>
                </a:lnTo>
                <a:lnTo>
                  <a:pt x="1263316" y="0"/>
                </a:lnTo>
                <a:lnTo>
                  <a:pt x="1840832" y="216568"/>
                </a:lnTo>
                <a:lnTo>
                  <a:pt x="1792705" y="649705"/>
                </a:lnTo>
                <a:lnTo>
                  <a:pt x="1828800" y="926431"/>
                </a:lnTo>
                <a:lnTo>
                  <a:pt x="1900989" y="1191126"/>
                </a:lnTo>
                <a:lnTo>
                  <a:pt x="2057400" y="1455821"/>
                </a:lnTo>
                <a:lnTo>
                  <a:pt x="2346158" y="1828800"/>
                </a:lnTo>
                <a:lnTo>
                  <a:pt x="2598821" y="2153652"/>
                </a:lnTo>
                <a:lnTo>
                  <a:pt x="2646947" y="2310063"/>
                </a:lnTo>
                <a:lnTo>
                  <a:pt x="2671010" y="2562726"/>
                </a:lnTo>
                <a:lnTo>
                  <a:pt x="397042" y="2815389"/>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Shape 255">
            <a:extLst>
              <a:ext uri="{FF2B5EF4-FFF2-40B4-BE49-F238E27FC236}">
                <a16:creationId xmlns:a16="http://schemas.microsoft.com/office/drawing/2014/main" id="{6059BE50-AEC5-414B-AD92-9FFE7C87305A}"/>
              </a:ext>
            </a:extLst>
          </p:cNvPr>
          <p:cNvSpPr/>
          <p:nvPr/>
        </p:nvSpPr>
        <p:spPr>
          <a:xfrm>
            <a:off x="22835937" y="8253663"/>
            <a:ext cx="180474" cy="3794961"/>
          </a:xfrm>
          <a:custGeom>
            <a:avLst/>
            <a:gdLst>
              <a:gd name="connsiteX0" fmla="*/ 0 w 180474"/>
              <a:gd name="connsiteY0" fmla="*/ 0 h 3356811"/>
              <a:gd name="connsiteX1" fmla="*/ 36095 w 180474"/>
              <a:gd name="connsiteY1" fmla="*/ 372979 h 3356811"/>
              <a:gd name="connsiteX2" fmla="*/ 180474 w 180474"/>
              <a:gd name="connsiteY2" fmla="*/ 421105 h 3356811"/>
              <a:gd name="connsiteX3" fmla="*/ 48126 w 180474"/>
              <a:gd name="connsiteY3" fmla="*/ 3356811 h 3356811"/>
              <a:gd name="connsiteX0" fmla="*/ 0 w 180474"/>
              <a:gd name="connsiteY0" fmla="*/ 0 h 3794961"/>
              <a:gd name="connsiteX1" fmla="*/ 36095 w 180474"/>
              <a:gd name="connsiteY1" fmla="*/ 372979 h 3794961"/>
              <a:gd name="connsiteX2" fmla="*/ 180474 w 180474"/>
              <a:gd name="connsiteY2" fmla="*/ 421105 h 3794961"/>
              <a:gd name="connsiteX3" fmla="*/ 501 w 180474"/>
              <a:gd name="connsiteY3" fmla="*/ 3794961 h 3794961"/>
            </a:gdLst>
            <a:ahLst/>
            <a:cxnLst>
              <a:cxn ang="0">
                <a:pos x="connsiteX0" y="connsiteY0"/>
              </a:cxn>
              <a:cxn ang="0">
                <a:pos x="connsiteX1" y="connsiteY1"/>
              </a:cxn>
              <a:cxn ang="0">
                <a:pos x="connsiteX2" y="connsiteY2"/>
              </a:cxn>
              <a:cxn ang="0">
                <a:pos x="connsiteX3" y="connsiteY3"/>
              </a:cxn>
            </a:cxnLst>
            <a:rect l="l" t="t" r="r" b="b"/>
            <a:pathLst>
              <a:path w="180474" h="3794961">
                <a:moveTo>
                  <a:pt x="0" y="0"/>
                </a:moveTo>
                <a:lnTo>
                  <a:pt x="36095" y="372979"/>
                </a:lnTo>
                <a:lnTo>
                  <a:pt x="180474" y="421105"/>
                </a:lnTo>
                <a:cubicBezTo>
                  <a:pt x="136358" y="1399674"/>
                  <a:pt x="44617" y="2816392"/>
                  <a:pt x="501" y="379496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Freeform: Shape 256">
            <a:extLst>
              <a:ext uri="{FF2B5EF4-FFF2-40B4-BE49-F238E27FC236}">
                <a16:creationId xmlns:a16="http://schemas.microsoft.com/office/drawing/2014/main" id="{A39023B3-8F3E-45FC-8365-E7C26B3C87F1}"/>
              </a:ext>
            </a:extLst>
          </p:cNvPr>
          <p:cNvSpPr/>
          <p:nvPr/>
        </p:nvSpPr>
        <p:spPr>
          <a:xfrm>
            <a:off x="23461579" y="9516979"/>
            <a:ext cx="1648326" cy="2634916"/>
          </a:xfrm>
          <a:custGeom>
            <a:avLst/>
            <a:gdLst>
              <a:gd name="connsiteX0" fmla="*/ 0 w 1648326"/>
              <a:gd name="connsiteY0" fmla="*/ 2634916 h 2634916"/>
              <a:gd name="connsiteX1" fmla="*/ 553453 w 1648326"/>
              <a:gd name="connsiteY1" fmla="*/ 0 h 2634916"/>
              <a:gd name="connsiteX2" fmla="*/ 890337 w 1648326"/>
              <a:gd name="connsiteY2" fmla="*/ 216568 h 2634916"/>
              <a:gd name="connsiteX3" fmla="*/ 1203158 w 1648326"/>
              <a:gd name="connsiteY3" fmla="*/ 336884 h 2634916"/>
              <a:gd name="connsiteX4" fmla="*/ 1311442 w 1648326"/>
              <a:gd name="connsiteY4" fmla="*/ 433137 h 2634916"/>
              <a:gd name="connsiteX5" fmla="*/ 1648326 w 1648326"/>
              <a:gd name="connsiteY5" fmla="*/ 1672389 h 263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8326" h="2634916">
                <a:moveTo>
                  <a:pt x="0" y="2634916"/>
                </a:moveTo>
                <a:lnTo>
                  <a:pt x="553453" y="0"/>
                </a:lnTo>
                <a:lnTo>
                  <a:pt x="890337" y="216568"/>
                </a:lnTo>
                <a:lnTo>
                  <a:pt x="1203158" y="336884"/>
                </a:lnTo>
                <a:lnTo>
                  <a:pt x="1311442" y="433137"/>
                </a:lnTo>
                <a:lnTo>
                  <a:pt x="1648326" y="167238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Freeform: Shape 257">
            <a:extLst>
              <a:ext uri="{FF2B5EF4-FFF2-40B4-BE49-F238E27FC236}">
                <a16:creationId xmlns:a16="http://schemas.microsoft.com/office/drawing/2014/main" id="{34CF987A-EB65-4E5A-98AE-DE1808849E8C}"/>
              </a:ext>
            </a:extLst>
          </p:cNvPr>
          <p:cNvSpPr/>
          <p:nvPr/>
        </p:nvSpPr>
        <p:spPr>
          <a:xfrm>
            <a:off x="22884063" y="16519358"/>
            <a:ext cx="2057400" cy="1371600"/>
          </a:xfrm>
          <a:custGeom>
            <a:avLst/>
            <a:gdLst>
              <a:gd name="connsiteX0" fmla="*/ 0 w 2057400"/>
              <a:gd name="connsiteY0" fmla="*/ 0 h 1371600"/>
              <a:gd name="connsiteX1" fmla="*/ 2057400 w 2057400"/>
              <a:gd name="connsiteY1" fmla="*/ 866274 h 1371600"/>
              <a:gd name="connsiteX2" fmla="*/ 1816769 w 2057400"/>
              <a:gd name="connsiteY2" fmla="*/ 1371600 h 1371600"/>
            </a:gdLst>
            <a:ahLst/>
            <a:cxnLst>
              <a:cxn ang="0">
                <a:pos x="connsiteX0" y="connsiteY0"/>
              </a:cxn>
              <a:cxn ang="0">
                <a:pos x="connsiteX1" y="connsiteY1"/>
              </a:cxn>
              <a:cxn ang="0">
                <a:pos x="connsiteX2" y="connsiteY2"/>
              </a:cxn>
            </a:cxnLst>
            <a:rect l="l" t="t" r="r" b="b"/>
            <a:pathLst>
              <a:path w="2057400" h="1371600">
                <a:moveTo>
                  <a:pt x="0" y="0"/>
                </a:moveTo>
                <a:lnTo>
                  <a:pt x="2057400" y="866274"/>
                </a:lnTo>
                <a:lnTo>
                  <a:pt x="1816769" y="13716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Freeform: Shape 258">
            <a:extLst>
              <a:ext uri="{FF2B5EF4-FFF2-40B4-BE49-F238E27FC236}">
                <a16:creationId xmlns:a16="http://schemas.microsoft.com/office/drawing/2014/main" id="{55E06095-7FAC-4CC5-93DD-F3ECD3050C14}"/>
              </a:ext>
            </a:extLst>
          </p:cNvPr>
          <p:cNvSpPr/>
          <p:nvPr/>
        </p:nvSpPr>
        <p:spPr>
          <a:xfrm>
            <a:off x="24027063" y="14666495"/>
            <a:ext cx="902369" cy="2346158"/>
          </a:xfrm>
          <a:custGeom>
            <a:avLst/>
            <a:gdLst>
              <a:gd name="connsiteX0" fmla="*/ 866274 w 866274"/>
              <a:gd name="connsiteY0" fmla="*/ 0 h 2201779"/>
              <a:gd name="connsiteX1" fmla="*/ 0 w 866274"/>
              <a:gd name="connsiteY1" fmla="*/ 2201779 h 2201779"/>
              <a:gd name="connsiteX0" fmla="*/ 902369 w 902369"/>
              <a:gd name="connsiteY0" fmla="*/ 0 h 2346158"/>
              <a:gd name="connsiteX1" fmla="*/ 0 w 902369"/>
              <a:gd name="connsiteY1" fmla="*/ 2346158 h 2346158"/>
            </a:gdLst>
            <a:ahLst/>
            <a:cxnLst>
              <a:cxn ang="0">
                <a:pos x="connsiteX0" y="connsiteY0"/>
              </a:cxn>
              <a:cxn ang="0">
                <a:pos x="connsiteX1" y="connsiteY1"/>
              </a:cxn>
            </a:cxnLst>
            <a:rect l="l" t="t" r="r" b="b"/>
            <a:pathLst>
              <a:path w="902369" h="2346158">
                <a:moveTo>
                  <a:pt x="902369" y="0"/>
                </a:moveTo>
                <a:cubicBezTo>
                  <a:pt x="613611" y="733926"/>
                  <a:pt x="288758" y="1612232"/>
                  <a:pt x="0" y="2346158"/>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Freeform: Shape 259">
            <a:extLst>
              <a:ext uri="{FF2B5EF4-FFF2-40B4-BE49-F238E27FC236}">
                <a16:creationId xmlns:a16="http://schemas.microsoft.com/office/drawing/2014/main" id="{A35F23F5-F1DB-4EB0-990F-65B882403551}"/>
              </a:ext>
            </a:extLst>
          </p:cNvPr>
          <p:cNvSpPr/>
          <p:nvPr/>
        </p:nvSpPr>
        <p:spPr>
          <a:xfrm>
            <a:off x="26132589" y="10094495"/>
            <a:ext cx="360948" cy="998621"/>
          </a:xfrm>
          <a:custGeom>
            <a:avLst/>
            <a:gdLst>
              <a:gd name="connsiteX0" fmla="*/ 360948 w 360948"/>
              <a:gd name="connsiteY0" fmla="*/ 0 h 998621"/>
              <a:gd name="connsiteX1" fmla="*/ 0 w 360948"/>
              <a:gd name="connsiteY1" fmla="*/ 998621 h 998621"/>
            </a:gdLst>
            <a:ahLst/>
            <a:cxnLst>
              <a:cxn ang="0">
                <a:pos x="connsiteX0" y="connsiteY0"/>
              </a:cxn>
              <a:cxn ang="0">
                <a:pos x="connsiteX1" y="connsiteY1"/>
              </a:cxn>
            </a:cxnLst>
            <a:rect l="l" t="t" r="r" b="b"/>
            <a:pathLst>
              <a:path w="360948" h="998621">
                <a:moveTo>
                  <a:pt x="360948" y="0"/>
                </a:moveTo>
                <a:lnTo>
                  <a:pt x="0"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Freeform: Shape 260">
            <a:extLst>
              <a:ext uri="{FF2B5EF4-FFF2-40B4-BE49-F238E27FC236}">
                <a16:creationId xmlns:a16="http://schemas.microsoft.com/office/drawing/2014/main" id="{49D92E52-E58D-473E-BAFB-F95E9D9B5011}"/>
              </a:ext>
            </a:extLst>
          </p:cNvPr>
          <p:cNvSpPr/>
          <p:nvPr/>
        </p:nvSpPr>
        <p:spPr>
          <a:xfrm>
            <a:off x="21115422" y="12339888"/>
            <a:ext cx="2201779" cy="1496428"/>
          </a:xfrm>
          <a:custGeom>
            <a:avLst/>
            <a:gdLst>
              <a:gd name="connsiteX0" fmla="*/ 1744579 w 1744579"/>
              <a:gd name="connsiteY0" fmla="*/ 0 h 1925053"/>
              <a:gd name="connsiteX1" fmla="*/ 1552074 w 1744579"/>
              <a:gd name="connsiteY1" fmla="*/ 1900990 h 1925053"/>
              <a:gd name="connsiteX2" fmla="*/ 890337 w 1744579"/>
              <a:gd name="connsiteY2" fmla="*/ 1925053 h 1925053"/>
              <a:gd name="connsiteX3" fmla="*/ 0 w 1744579"/>
              <a:gd name="connsiteY3" fmla="*/ 1528011 h 1925053"/>
              <a:gd name="connsiteX4" fmla="*/ 12032 w 1744579"/>
              <a:gd name="connsiteY4" fmla="*/ 541421 h 1925053"/>
              <a:gd name="connsiteX0" fmla="*/ 1801729 w 1801729"/>
              <a:gd name="connsiteY0" fmla="*/ 0 h 1391653"/>
              <a:gd name="connsiteX1" fmla="*/ 1552074 w 1801729"/>
              <a:gd name="connsiteY1" fmla="*/ 1367590 h 1391653"/>
              <a:gd name="connsiteX2" fmla="*/ 890337 w 1801729"/>
              <a:gd name="connsiteY2" fmla="*/ 1391653 h 1391653"/>
              <a:gd name="connsiteX3" fmla="*/ 0 w 1801729"/>
              <a:gd name="connsiteY3" fmla="*/ 994611 h 1391653"/>
              <a:gd name="connsiteX4" fmla="*/ 12032 w 1801729"/>
              <a:gd name="connsiteY4" fmla="*/ 8021 h 1391653"/>
              <a:gd name="connsiteX0" fmla="*/ 1801729 w 1894974"/>
              <a:gd name="connsiteY0" fmla="*/ 0 h 1391653"/>
              <a:gd name="connsiteX1" fmla="*/ 1894974 w 1894974"/>
              <a:gd name="connsiteY1" fmla="*/ 1300915 h 1391653"/>
              <a:gd name="connsiteX2" fmla="*/ 890337 w 1894974"/>
              <a:gd name="connsiteY2" fmla="*/ 1391653 h 1391653"/>
              <a:gd name="connsiteX3" fmla="*/ 0 w 1894974"/>
              <a:gd name="connsiteY3" fmla="*/ 994611 h 1391653"/>
              <a:gd name="connsiteX4" fmla="*/ 12032 w 1894974"/>
              <a:gd name="connsiteY4" fmla="*/ 8021 h 1391653"/>
              <a:gd name="connsiteX0" fmla="*/ 2239879 w 2239879"/>
              <a:gd name="connsiteY0" fmla="*/ 0 h 1477378"/>
              <a:gd name="connsiteX1" fmla="*/ 1894974 w 2239879"/>
              <a:gd name="connsiteY1" fmla="*/ 1386640 h 1477378"/>
              <a:gd name="connsiteX2" fmla="*/ 890337 w 2239879"/>
              <a:gd name="connsiteY2" fmla="*/ 1477378 h 1477378"/>
              <a:gd name="connsiteX3" fmla="*/ 0 w 2239879"/>
              <a:gd name="connsiteY3" fmla="*/ 1080336 h 1477378"/>
              <a:gd name="connsiteX4" fmla="*/ 12032 w 2239879"/>
              <a:gd name="connsiteY4" fmla="*/ 93746 h 1477378"/>
              <a:gd name="connsiteX0" fmla="*/ 2201779 w 2201779"/>
              <a:gd name="connsiteY0" fmla="*/ 0 h 1496428"/>
              <a:gd name="connsiteX1" fmla="*/ 1894974 w 2201779"/>
              <a:gd name="connsiteY1" fmla="*/ 1405690 h 1496428"/>
              <a:gd name="connsiteX2" fmla="*/ 890337 w 2201779"/>
              <a:gd name="connsiteY2" fmla="*/ 1496428 h 1496428"/>
              <a:gd name="connsiteX3" fmla="*/ 0 w 2201779"/>
              <a:gd name="connsiteY3" fmla="*/ 1099386 h 1496428"/>
              <a:gd name="connsiteX4" fmla="*/ 12032 w 2201779"/>
              <a:gd name="connsiteY4" fmla="*/ 112796 h 1496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1779" h="1496428">
                <a:moveTo>
                  <a:pt x="2201779" y="0"/>
                </a:moveTo>
                <a:lnTo>
                  <a:pt x="1894974" y="1405690"/>
                </a:lnTo>
                <a:lnTo>
                  <a:pt x="890337" y="1496428"/>
                </a:lnTo>
                <a:lnTo>
                  <a:pt x="0" y="1099386"/>
                </a:lnTo>
                <a:lnTo>
                  <a:pt x="12032" y="11279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Freeform: Shape 261">
            <a:extLst>
              <a:ext uri="{FF2B5EF4-FFF2-40B4-BE49-F238E27FC236}">
                <a16:creationId xmlns:a16="http://schemas.microsoft.com/office/drawing/2014/main" id="{279FFA57-02DD-4B3D-8AF8-BAEA3979E8A6}"/>
              </a:ext>
            </a:extLst>
          </p:cNvPr>
          <p:cNvSpPr/>
          <p:nvPr/>
        </p:nvSpPr>
        <p:spPr>
          <a:xfrm>
            <a:off x="20959011" y="13932568"/>
            <a:ext cx="445168" cy="1744579"/>
          </a:xfrm>
          <a:custGeom>
            <a:avLst/>
            <a:gdLst>
              <a:gd name="connsiteX0" fmla="*/ 445168 w 445168"/>
              <a:gd name="connsiteY0" fmla="*/ 0 h 1744579"/>
              <a:gd name="connsiteX1" fmla="*/ 0 w 445168"/>
              <a:gd name="connsiteY1" fmla="*/ 1744579 h 1744579"/>
            </a:gdLst>
            <a:ahLst/>
            <a:cxnLst>
              <a:cxn ang="0">
                <a:pos x="connsiteX0" y="connsiteY0"/>
              </a:cxn>
              <a:cxn ang="0">
                <a:pos x="connsiteX1" y="connsiteY1"/>
              </a:cxn>
            </a:cxnLst>
            <a:rect l="l" t="t" r="r" b="b"/>
            <a:pathLst>
              <a:path w="445168" h="1744579">
                <a:moveTo>
                  <a:pt x="445168" y="0"/>
                </a:moveTo>
                <a:lnTo>
                  <a:pt x="0" y="174457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Freeform: Shape 262">
            <a:extLst>
              <a:ext uri="{FF2B5EF4-FFF2-40B4-BE49-F238E27FC236}">
                <a16:creationId xmlns:a16="http://schemas.microsoft.com/office/drawing/2014/main" id="{2A91F29C-FF29-43A6-BF20-1028B4C4AA47}"/>
              </a:ext>
            </a:extLst>
          </p:cNvPr>
          <p:cNvSpPr/>
          <p:nvPr/>
        </p:nvSpPr>
        <p:spPr>
          <a:xfrm>
            <a:off x="16230600" y="14883063"/>
            <a:ext cx="6100011" cy="3007895"/>
          </a:xfrm>
          <a:custGeom>
            <a:avLst/>
            <a:gdLst>
              <a:gd name="connsiteX0" fmla="*/ 0 w 6100011"/>
              <a:gd name="connsiteY0" fmla="*/ 2995863 h 3007895"/>
              <a:gd name="connsiteX1" fmla="*/ 649705 w 6100011"/>
              <a:gd name="connsiteY1" fmla="*/ 1034716 h 3007895"/>
              <a:gd name="connsiteX2" fmla="*/ 818147 w 6100011"/>
              <a:gd name="connsiteY2" fmla="*/ 0 h 3007895"/>
              <a:gd name="connsiteX3" fmla="*/ 2526632 w 6100011"/>
              <a:gd name="connsiteY3" fmla="*/ 120316 h 3007895"/>
              <a:gd name="connsiteX4" fmla="*/ 3344779 w 6100011"/>
              <a:gd name="connsiteY4" fmla="*/ 288758 h 3007895"/>
              <a:gd name="connsiteX5" fmla="*/ 4981074 w 6100011"/>
              <a:gd name="connsiteY5" fmla="*/ 890337 h 3007895"/>
              <a:gd name="connsiteX6" fmla="*/ 6100011 w 6100011"/>
              <a:gd name="connsiteY6" fmla="*/ 1383632 h 3007895"/>
              <a:gd name="connsiteX7" fmla="*/ 5390147 w 6100011"/>
              <a:gd name="connsiteY7" fmla="*/ 3007895 h 300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00011" h="3007895">
                <a:moveTo>
                  <a:pt x="0" y="2995863"/>
                </a:moveTo>
                <a:lnTo>
                  <a:pt x="649705" y="1034716"/>
                </a:lnTo>
                <a:lnTo>
                  <a:pt x="818147" y="0"/>
                </a:lnTo>
                <a:lnTo>
                  <a:pt x="2526632" y="120316"/>
                </a:lnTo>
                <a:lnTo>
                  <a:pt x="3344779" y="288758"/>
                </a:lnTo>
                <a:lnTo>
                  <a:pt x="4981074" y="890337"/>
                </a:lnTo>
                <a:lnTo>
                  <a:pt x="6100011" y="1383632"/>
                </a:lnTo>
                <a:lnTo>
                  <a:pt x="5390147" y="300789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Freeform: Shape 263">
            <a:extLst>
              <a:ext uri="{FF2B5EF4-FFF2-40B4-BE49-F238E27FC236}">
                <a16:creationId xmlns:a16="http://schemas.microsoft.com/office/drawing/2014/main" id="{919E33F1-98E7-4E12-B839-B69FE49B758B}"/>
              </a:ext>
            </a:extLst>
          </p:cNvPr>
          <p:cNvSpPr/>
          <p:nvPr/>
        </p:nvSpPr>
        <p:spPr>
          <a:xfrm>
            <a:off x="18913642" y="14810874"/>
            <a:ext cx="1756611" cy="2683042"/>
          </a:xfrm>
          <a:custGeom>
            <a:avLst/>
            <a:gdLst>
              <a:gd name="connsiteX0" fmla="*/ 1756611 w 1756611"/>
              <a:gd name="connsiteY0" fmla="*/ 0 h 2683042"/>
              <a:gd name="connsiteX1" fmla="*/ 0 w 1756611"/>
              <a:gd name="connsiteY1" fmla="*/ 2683042 h 2683042"/>
            </a:gdLst>
            <a:ahLst/>
            <a:cxnLst>
              <a:cxn ang="0">
                <a:pos x="connsiteX0" y="connsiteY0"/>
              </a:cxn>
              <a:cxn ang="0">
                <a:pos x="connsiteX1" y="connsiteY1"/>
              </a:cxn>
            </a:cxnLst>
            <a:rect l="l" t="t" r="r" b="b"/>
            <a:pathLst>
              <a:path w="1756611" h="2683042">
                <a:moveTo>
                  <a:pt x="1756611" y="0"/>
                </a:moveTo>
                <a:lnTo>
                  <a:pt x="0" y="268304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Freeform: Shape 264">
            <a:extLst>
              <a:ext uri="{FF2B5EF4-FFF2-40B4-BE49-F238E27FC236}">
                <a16:creationId xmlns:a16="http://schemas.microsoft.com/office/drawing/2014/main" id="{CA08EE9F-C252-468C-A2A6-C8800EF0AA9A}"/>
              </a:ext>
            </a:extLst>
          </p:cNvPr>
          <p:cNvSpPr/>
          <p:nvPr/>
        </p:nvSpPr>
        <p:spPr>
          <a:xfrm>
            <a:off x="16591547" y="16796084"/>
            <a:ext cx="3296653" cy="1082842"/>
          </a:xfrm>
          <a:custGeom>
            <a:avLst/>
            <a:gdLst>
              <a:gd name="connsiteX0" fmla="*/ 0 w 3296653"/>
              <a:gd name="connsiteY0" fmla="*/ 0 h 1082842"/>
              <a:gd name="connsiteX1" fmla="*/ 962527 w 3296653"/>
              <a:gd name="connsiteY1" fmla="*/ 180474 h 1082842"/>
              <a:gd name="connsiteX2" fmla="*/ 3296653 w 3296653"/>
              <a:gd name="connsiteY2" fmla="*/ 1082842 h 1082842"/>
            </a:gdLst>
            <a:ahLst/>
            <a:cxnLst>
              <a:cxn ang="0">
                <a:pos x="connsiteX0" y="connsiteY0"/>
              </a:cxn>
              <a:cxn ang="0">
                <a:pos x="connsiteX1" y="connsiteY1"/>
              </a:cxn>
              <a:cxn ang="0">
                <a:pos x="connsiteX2" y="connsiteY2"/>
              </a:cxn>
            </a:cxnLst>
            <a:rect l="l" t="t" r="r" b="b"/>
            <a:pathLst>
              <a:path w="3296653" h="1082842">
                <a:moveTo>
                  <a:pt x="0" y="0"/>
                </a:moveTo>
                <a:lnTo>
                  <a:pt x="962527" y="180474"/>
                </a:lnTo>
                <a:lnTo>
                  <a:pt x="3296653" y="108284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Freeform: Shape 265">
            <a:extLst>
              <a:ext uri="{FF2B5EF4-FFF2-40B4-BE49-F238E27FC236}">
                <a16:creationId xmlns:a16="http://schemas.microsoft.com/office/drawing/2014/main" id="{EBE1BDA7-FAAE-4755-B36A-017C7257E0FB}"/>
              </a:ext>
            </a:extLst>
          </p:cNvPr>
          <p:cNvSpPr/>
          <p:nvPr/>
        </p:nvSpPr>
        <p:spPr>
          <a:xfrm>
            <a:off x="17578137" y="14967284"/>
            <a:ext cx="409074" cy="1985211"/>
          </a:xfrm>
          <a:custGeom>
            <a:avLst/>
            <a:gdLst>
              <a:gd name="connsiteX0" fmla="*/ 409074 w 409074"/>
              <a:gd name="connsiteY0" fmla="*/ 0 h 1985211"/>
              <a:gd name="connsiteX1" fmla="*/ 0 w 409074"/>
              <a:gd name="connsiteY1" fmla="*/ 1985211 h 1985211"/>
            </a:gdLst>
            <a:ahLst/>
            <a:cxnLst>
              <a:cxn ang="0">
                <a:pos x="connsiteX0" y="connsiteY0"/>
              </a:cxn>
              <a:cxn ang="0">
                <a:pos x="connsiteX1" y="connsiteY1"/>
              </a:cxn>
            </a:cxnLst>
            <a:rect l="l" t="t" r="r" b="b"/>
            <a:pathLst>
              <a:path w="409074" h="1985211">
                <a:moveTo>
                  <a:pt x="409074" y="0"/>
                </a:moveTo>
                <a:lnTo>
                  <a:pt x="0"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Freeform: Shape 266">
            <a:extLst>
              <a:ext uri="{FF2B5EF4-FFF2-40B4-BE49-F238E27FC236}">
                <a16:creationId xmlns:a16="http://schemas.microsoft.com/office/drawing/2014/main" id="{18F1B3D5-1F4E-474B-A55A-B528A3405A8B}"/>
              </a:ext>
            </a:extLst>
          </p:cNvPr>
          <p:cNvSpPr/>
          <p:nvPr/>
        </p:nvSpPr>
        <p:spPr>
          <a:xfrm>
            <a:off x="20128832" y="15809495"/>
            <a:ext cx="1118936" cy="2057400"/>
          </a:xfrm>
          <a:custGeom>
            <a:avLst/>
            <a:gdLst>
              <a:gd name="connsiteX0" fmla="*/ 0 w 1118936"/>
              <a:gd name="connsiteY0" fmla="*/ 2057400 h 2057400"/>
              <a:gd name="connsiteX1" fmla="*/ 1118936 w 1118936"/>
              <a:gd name="connsiteY1" fmla="*/ 0 h 2057400"/>
            </a:gdLst>
            <a:ahLst/>
            <a:cxnLst>
              <a:cxn ang="0">
                <a:pos x="connsiteX0" y="connsiteY0"/>
              </a:cxn>
              <a:cxn ang="0">
                <a:pos x="connsiteX1" y="connsiteY1"/>
              </a:cxn>
            </a:cxnLst>
            <a:rect l="l" t="t" r="r" b="b"/>
            <a:pathLst>
              <a:path w="1118936" h="2057400">
                <a:moveTo>
                  <a:pt x="0" y="2057400"/>
                </a:moveTo>
                <a:lnTo>
                  <a:pt x="111893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Freeform: Shape 267">
            <a:extLst>
              <a:ext uri="{FF2B5EF4-FFF2-40B4-BE49-F238E27FC236}">
                <a16:creationId xmlns:a16="http://schemas.microsoft.com/office/drawing/2014/main" id="{EF98CDBC-E04D-4F01-9AAD-A275BC1F4F98}"/>
              </a:ext>
            </a:extLst>
          </p:cNvPr>
          <p:cNvSpPr/>
          <p:nvPr/>
        </p:nvSpPr>
        <p:spPr>
          <a:xfrm>
            <a:off x="24556452" y="13030200"/>
            <a:ext cx="1479883" cy="1648326"/>
          </a:xfrm>
          <a:custGeom>
            <a:avLst/>
            <a:gdLst>
              <a:gd name="connsiteX0" fmla="*/ 421105 w 1528010"/>
              <a:gd name="connsiteY0" fmla="*/ 0 h 1648326"/>
              <a:gd name="connsiteX1" fmla="*/ 0 w 1528010"/>
              <a:gd name="connsiteY1" fmla="*/ 1130968 h 1648326"/>
              <a:gd name="connsiteX2" fmla="*/ 950494 w 1528010"/>
              <a:gd name="connsiteY2" fmla="*/ 1648326 h 1648326"/>
              <a:gd name="connsiteX3" fmla="*/ 1528010 w 1528010"/>
              <a:gd name="connsiteY3" fmla="*/ 360947 h 1648326"/>
              <a:gd name="connsiteX4" fmla="*/ 421105 w 1528010"/>
              <a:gd name="connsiteY4" fmla="*/ 0 h 1648326"/>
              <a:gd name="connsiteX0" fmla="*/ 421105 w 1479883"/>
              <a:gd name="connsiteY0" fmla="*/ 0 h 1648326"/>
              <a:gd name="connsiteX1" fmla="*/ 0 w 1479883"/>
              <a:gd name="connsiteY1" fmla="*/ 1130968 h 1648326"/>
              <a:gd name="connsiteX2" fmla="*/ 950494 w 1479883"/>
              <a:gd name="connsiteY2" fmla="*/ 1648326 h 1648326"/>
              <a:gd name="connsiteX3" fmla="*/ 1479883 w 1479883"/>
              <a:gd name="connsiteY3" fmla="*/ 421105 h 1648326"/>
              <a:gd name="connsiteX4" fmla="*/ 421105 w 1479883"/>
              <a:gd name="connsiteY4" fmla="*/ 0 h 1648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9883" h="1648326">
                <a:moveTo>
                  <a:pt x="421105" y="0"/>
                </a:moveTo>
                <a:lnTo>
                  <a:pt x="0" y="1130968"/>
                </a:lnTo>
                <a:lnTo>
                  <a:pt x="950494" y="1648326"/>
                </a:lnTo>
                <a:lnTo>
                  <a:pt x="1479883" y="421105"/>
                </a:lnTo>
                <a:lnTo>
                  <a:pt x="421105"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Freeform: Shape 268">
            <a:extLst>
              <a:ext uri="{FF2B5EF4-FFF2-40B4-BE49-F238E27FC236}">
                <a16:creationId xmlns:a16="http://schemas.microsoft.com/office/drawing/2014/main" id="{35825B73-6E84-4307-A280-54B4693145E0}"/>
              </a:ext>
            </a:extLst>
          </p:cNvPr>
          <p:cNvSpPr/>
          <p:nvPr/>
        </p:nvSpPr>
        <p:spPr>
          <a:xfrm>
            <a:off x="25479375" y="8782050"/>
            <a:ext cx="1476375" cy="1219200"/>
          </a:xfrm>
          <a:custGeom>
            <a:avLst/>
            <a:gdLst>
              <a:gd name="connsiteX0" fmla="*/ 57011 w 1495286"/>
              <a:gd name="connsiteY0" fmla="*/ 0 h 1219200"/>
              <a:gd name="connsiteX1" fmla="*/ 28436 w 1495286"/>
              <a:gd name="connsiteY1" fmla="*/ 781050 h 1219200"/>
              <a:gd name="connsiteX2" fmla="*/ 409436 w 1495286"/>
              <a:gd name="connsiteY2" fmla="*/ 876300 h 1219200"/>
              <a:gd name="connsiteX3" fmla="*/ 1095236 w 1495286"/>
              <a:gd name="connsiteY3" fmla="*/ 1066800 h 1219200"/>
              <a:gd name="connsiteX4" fmla="*/ 1495286 w 1495286"/>
              <a:gd name="connsiteY4" fmla="*/ 1219200 h 1219200"/>
              <a:gd name="connsiteX0" fmla="*/ 64087 w 1502362"/>
              <a:gd name="connsiteY0" fmla="*/ 0 h 1219200"/>
              <a:gd name="connsiteX1" fmla="*/ 25987 w 1502362"/>
              <a:gd name="connsiteY1" fmla="*/ 733425 h 1219200"/>
              <a:gd name="connsiteX2" fmla="*/ 416512 w 1502362"/>
              <a:gd name="connsiteY2" fmla="*/ 876300 h 1219200"/>
              <a:gd name="connsiteX3" fmla="*/ 1102312 w 1502362"/>
              <a:gd name="connsiteY3" fmla="*/ 1066800 h 1219200"/>
              <a:gd name="connsiteX4" fmla="*/ 1502362 w 1502362"/>
              <a:gd name="connsiteY4" fmla="*/ 1219200 h 1219200"/>
              <a:gd name="connsiteX0" fmla="*/ 38100 w 1476375"/>
              <a:gd name="connsiteY0" fmla="*/ 0 h 1219200"/>
              <a:gd name="connsiteX1" fmla="*/ 0 w 1476375"/>
              <a:gd name="connsiteY1" fmla="*/ 733425 h 1219200"/>
              <a:gd name="connsiteX2" fmla="*/ 390525 w 1476375"/>
              <a:gd name="connsiteY2" fmla="*/ 876300 h 1219200"/>
              <a:gd name="connsiteX3" fmla="*/ 1076325 w 1476375"/>
              <a:gd name="connsiteY3" fmla="*/ 1066800 h 1219200"/>
              <a:gd name="connsiteX4" fmla="*/ 1476375 w 1476375"/>
              <a:gd name="connsiteY4" fmla="*/ 1219200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375" h="1219200">
                <a:moveTo>
                  <a:pt x="38100" y="0"/>
                </a:moveTo>
                <a:lnTo>
                  <a:pt x="0" y="733425"/>
                </a:lnTo>
                <a:cubicBezTo>
                  <a:pt x="58737" y="879475"/>
                  <a:pt x="211138" y="820738"/>
                  <a:pt x="390525" y="876300"/>
                </a:cubicBezTo>
                <a:cubicBezTo>
                  <a:pt x="569912" y="931862"/>
                  <a:pt x="895350" y="1009650"/>
                  <a:pt x="1076325" y="1066800"/>
                </a:cubicBezTo>
                <a:cubicBezTo>
                  <a:pt x="1257300" y="1123950"/>
                  <a:pt x="1422400" y="1196975"/>
                  <a:pt x="1476375" y="1219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reeform: Shape 269">
            <a:extLst>
              <a:ext uri="{FF2B5EF4-FFF2-40B4-BE49-F238E27FC236}">
                <a16:creationId xmlns:a16="http://schemas.microsoft.com/office/drawing/2014/main" id="{5DBEBCBE-8F17-4970-8529-4156872AC3C7}"/>
              </a:ext>
            </a:extLst>
          </p:cNvPr>
          <p:cNvSpPr/>
          <p:nvPr/>
        </p:nvSpPr>
        <p:spPr>
          <a:xfrm>
            <a:off x="15033712" y="4827181"/>
            <a:ext cx="2712028" cy="3402419"/>
          </a:xfrm>
          <a:custGeom>
            <a:avLst/>
            <a:gdLst>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12028" h="3402419">
                <a:moveTo>
                  <a:pt x="160214" y="0"/>
                </a:moveTo>
                <a:cubicBezTo>
                  <a:pt x="187681" y="168349"/>
                  <a:pt x="215148" y="336698"/>
                  <a:pt x="192111" y="584791"/>
                </a:cubicBezTo>
                <a:cubicBezTo>
                  <a:pt x="169074" y="832884"/>
                  <a:pt x="52116" y="1217429"/>
                  <a:pt x="21990" y="1488559"/>
                </a:cubicBezTo>
                <a:cubicBezTo>
                  <a:pt x="-8136" y="1759689"/>
                  <a:pt x="-2819" y="1991832"/>
                  <a:pt x="11358" y="2211572"/>
                </a:cubicBezTo>
                <a:cubicBezTo>
                  <a:pt x="25535" y="2431312"/>
                  <a:pt x="68065" y="2651052"/>
                  <a:pt x="107051" y="2806996"/>
                </a:cubicBezTo>
                <a:cubicBezTo>
                  <a:pt x="146037" y="2962940"/>
                  <a:pt x="195656" y="3048001"/>
                  <a:pt x="245274" y="3147238"/>
                </a:cubicBezTo>
                <a:lnTo>
                  <a:pt x="404762" y="3402419"/>
                </a:lnTo>
                <a:lnTo>
                  <a:pt x="766269" y="3189768"/>
                </a:lnTo>
                <a:lnTo>
                  <a:pt x="915125" y="3062177"/>
                </a:lnTo>
                <a:lnTo>
                  <a:pt x="659944" y="2615610"/>
                </a:lnTo>
                <a:cubicBezTo>
                  <a:pt x="606781" y="2443717"/>
                  <a:pt x="596148" y="2220433"/>
                  <a:pt x="596148" y="2030819"/>
                </a:cubicBezTo>
                <a:cubicBezTo>
                  <a:pt x="596148" y="1841205"/>
                  <a:pt x="649311" y="1660451"/>
                  <a:pt x="659944" y="1477926"/>
                </a:cubicBezTo>
                <a:cubicBezTo>
                  <a:pt x="670577" y="1295401"/>
                  <a:pt x="670577" y="1127052"/>
                  <a:pt x="659944" y="935666"/>
                </a:cubicBezTo>
                <a:cubicBezTo>
                  <a:pt x="649311" y="744280"/>
                  <a:pt x="658171" y="721242"/>
                  <a:pt x="596148" y="329610"/>
                </a:cubicBezTo>
                <a:cubicBezTo>
                  <a:pt x="842469" y="501503"/>
                  <a:pt x="752092" y="483782"/>
                  <a:pt x="915125" y="574159"/>
                </a:cubicBezTo>
                <a:cubicBezTo>
                  <a:pt x="1078158" y="664536"/>
                  <a:pt x="1381186" y="795670"/>
                  <a:pt x="1574344" y="871870"/>
                </a:cubicBezTo>
                <a:cubicBezTo>
                  <a:pt x="1767502" y="948070"/>
                  <a:pt x="1923446" y="994145"/>
                  <a:pt x="2074074" y="1031359"/>
                </a:cubicBezTo>
                <a:lnTo>
                  <a:pt x="2478111" y="1095154"/>
                </a:lnTo>
                <a:lnTo>
                  <a:pt x="2499376" y="1467293"/>
                </a:lnTo>
                <a:lnTo>
                  <a:pt x="2680130" y="2073349"/>
                </a:lnTo>
                <a:lnTo>
                  <a:pt x="2712028" y="2360428"/>
                </a:lnTo>
                <a:lnTo>
                  <a:pt x="2446214" y="2445489"/>
                </a:lnTo>
                <a:cubicBezTo>
                  <a:pt x="2306219" y="2502196"/>
                  <a:pt x="1997874" y="2645735"/>
                  <a:pt x="1872055" y="2700670"/>
                </a:cubicBezTo>
                <a:cubicBezTo>
                  <a:pt x="1746236" y="2755605"/>
                  <a:pt x="1739148" y="2806996"/>
                  <a:pt x="1691302" y="2775098"/>
                </a:cubicBezTo>
                <a:lnTo>
                  <a:pt x="1584976" y="2509284"/>
                </a:lnTo>
                <a:lnTo>
                  <a:pt x="851330" y="2509284"/>
                </a:lnTo>
                <a:lnTo>
                  <a:pt x="1063981" y="3051545"/>
                </a:lnTo>
                <a:cubicBezTo>
                  <a:pt x="1200432" y="3101164"/>
                  <a:pt x="1569028" y="2858387"/>
                  <a:pt x="1670037" y="2806996"/>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Freeform: Shape 270">
            <a:extLst>
              <a:ext uri="{FF2B5EF4-FFF2-40B4-BE49-F238E27FC236}">
                <a16:creationId xmlns:a16="http://schemas.microsoft.com/office/drawing/2014/main" id="{E49A8F90-2CB7-46D7-A140-C55E49E9D7A8}"/>
              </a:ext>
            </a:extLst>
          </p:cNvPr>
          <p:cNvSpPr/>
          <p:nvPr/>
        </p:nvSpPr>
        <p:spPr>
          <a:xfrm>
            <a:off x="16437935" y="5656521"/>
            <a:ext cx="1105786" cy="850605"/>
          </a:xfrm>
          <a:custGeom>
            <a:avLst/>
            <a:gdLst>
              <a:gd name="connsiteX0" fmla="*/ 0 w 1105786"/>
              <a:gd name="connsiteY0" fmla="*/ 0 h 850605"/>
              <a:gd name="connsiteX1" fmla="*/ 95693 w 1105786"/>
              <a:gd name="connsiteY1" fmla="*/ 850605 h 850605"/>
              <a:gd name="connsiteX2" fmla="*/ 1105786 w 1105786"/>
              <a:gd name="connsiteY2" fmla="*/ 669851 h 850605"/>
            </a:gdLst>
            <a:ahLst/>
            <a:cxnLst>
              <a:cxn ang="0">
                <a:pos x="connsiteX0" y="connsiteY0"/>
              </a:cxn>
              <a:cxn ang="0">
                <a:pos x="connsiteX1" y="connsiteY1"/>
              </a:cxn>
              <a:cxn ang="0">
                <a:pos x="connsiteX2" y="connsiteY2"/>
              </a:cxn>
            </a:cxnLst>
            <a:rect l="l" t="t" r="r" b="b"/>
            <a:pathLst>
              <a:path w="1105786" h="850605">
                <a:moveTo>
                  <a:pt x="0" y="0"/>
                </a:moveTo>
                <a:lnTo>
                  <a:pt x="95693" y="850605"/>
                </a:lnTo>
                <a:lnTo>
                  <a:pt x="1105786" y="6698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Shape 271">
            <a:extLst>
              <a:ext uri="{FF2B5EF4-FFF2-40B4-BE49-F238E27FC236}">
                <a16:creationId xmlns:a16="http://schemas.microsoft.com/office/drawing/2014/main" id="{78766ED6-DE11-4E7F-A716-2E0EF552D18E}"/>
              </a:ext>
            </a:extLst>
          </p:cNvPr>
          <p:cNvSpPr/>
          <p:nvPr/>
        </p:nvSpPr>
        <p:spPr>
          <a:xfrm>
            <a:off x="15023805" y="6613451"/>
            <a:ext cx="616688" cy="63796"/>
          </a:xfrm>
          <a:custGeom>
            <a:avLst/>
            <a:gdLst>
              <a:gd name="connsiteX0" fmla="*/ 0 w 616688"/>
              <a:gd name="connsiteY0" fmla="*/ 63796 h 63796"/>
              <a:gd name="connsiteX1" fmla="*/ 616688 w 616688"/>
              <a:gd name="connsiteY1" fmla="*/ 0 h 63796"/>
            </a:gdLst>
            <a:ahLst/>
            <a:cxnLst>
              <a:cxn ang="0">
                <a:pos x="connsiteX0" y="connsiteY0"/>
              </a:cxn>
              <a:cxn ang="0">
                <a:pos x="connsiteX1" y="connsiteY1"/>
              </a:cxn>
            </a:cxnLst>
            <a:rect l="l" t="t" r="r" b="b"/>
            <a:pathLst>
              <a:path w="616688" h="63796">
                <a:moveTo>
                  <a:pt x="0" y="63796"/>
                </a:moveTo>
                <a:lnTo>
                  <a:pt x="6166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Shape 272">
            <a:extLst>
              <a:ext uri="{FF2B5EF4-FFF2-40B4-BE49-F238E27FC236}">
                <a16:creationId xmlns:a16="http://schemas.microsoft.com/office/drawing/2014/main" id="{1D437A5D-E20A-4214-A2C8-4267EEAD0E43}"/>
              </a:ext>
            </a:extLst>
          </p:cNvPr>
          <p:cNvSpPr/>
          <p:nvPr/>
        </p:nvSpPr>
        <p:spPr>
          <a:xfrm>
            <a:off x="15693656" y="5932967"/>
            <a:ext cx="786809" cy="10633"/>
          </a:xfrm>
          <a:custGeom>
            <a:avLst/>
            <a:gdLst>
              <a:gd name="connsiteX0" fmla="*/ 0 w 786809"/>
              <a:gd name="connsiteY0" fmla="*/ 0 h 10633"/>
              <a:gd name="connsiteX1" fmla="*/ 786809 w 786809"/>
              <a:gd name="connsiteY1" fmla="*/ 10633 h 10633"/>
            </a:gdLst>
            <a:ahLst/>
            <a:cxnLst>
              <a:cxn ang="0">
                <a:pos x="connsiteX0" y="connsiteY0"/>
              </a:cxn>
              <a:cxn ang="0">
                <a:pos x="connsiteX1" y="connsiteY1"/>
              </a:cxn>
            </a:cxnLst>
            <a:rect l="l" t="t" r="r" b="b"/>
            <a:pathLst>
              <a:path w="786809" h="10633">
                <a:moveTo>
                  <a:pt x="0" y="0"/>
                </a:moveTo>
                <a:lnTo>
                  <a:pt x="786809" y="1063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reeform: Shape 273">
            <a:extLst>
              <a:ext uri="{FF2B5EF4-FFF2-40B4-BE49-F238E27FC236}">
                <a16:creationId xmlns:a16="http://schemas.microsoft.com/office/drawing/2014/main" id="{805895E1-B24B-41DE-A484-4C25473BBC5C}"/>
              </a:ext>
            </a:extLst>
          </p:cNvPr>
          <p:cNvSpPr/>
          <p:nvPr/>
        </p:nvSpPr>
        <p:spPr>
          <a:xfrm>
            <a:off x="14109405" y="4178595"/>
            <a:ext cx="1020725" cy="2062717"/>
          </a:xfrm>
          <a:custGeom>
            <a:avLst/>
            <a:gdLst>
              <a:gd name="connsiteX0" fmla="*/ 584790 w 1020725"/>
              <a:gd name="connsiteY0" fmla="*/ 0 h 2062717"/>
              <a:gd name="connsiteX1" fmla="*/ 925032 w 1020725"/>
              <a:gd name="connsiteY1" fmla="*/ 233917 h 2062717"/>
              <a:gd name="connsiteX2" fmla="*/ 1020725 w 1020725"/>
              <a:gd name="connsiteY2" fmla="*/ 1031358 h 2062717"/>
              <a:gd name="connsiteX3" fmla="*/ 606055 w 1020725"/>
              <a:gd name="connsiteY3" fmla="*/ 2062717 h 2062717"/>
              <a:gd name="connsiteX4" fmla="*/ 0 w 1020725"/>
              <a:gd name="connsiteY4" fmla="*/ 1796903 h 2062717"/>
              <a:gd name="connsiteX5" fmla="*/ 308344 w 1020725"/>
              <a:gd name="connsiteY5" fmla="*/ 988828 h 2062717"/>
              <a:gd name="connsiteX6" fmla="*/ 584790 w 1020725"/>
              <a:gd name="connsiteY6" fmla="*/ 0 h 206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0725" h="2062717">
                <a:moveTo>
                  <a:pt x="584790" y="0"/>
                </a:moveTo>
                <a:lnTo>
                  <a:pt x="925032" y="233917"/>
                </a:lnTo>
                <a:lnTo>
                  <a:pt x="1020725" y="1031358"/>
                </a:lnTo>
                <a:lnTo>
                  <a:pt x="606055" y="2062717"/>
                </a:lnTo>
                <a:lnTo>
                  <a:pt x="0" y="1796903"/>
                </a:lnTo>
                <a:lnTo>
                  <a:pt x="308344" y="988828"/>
                </a:lnTo>
                <a:lnTo>
                  <a:pt x="584790" y="0"/>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reeform: Shape 274">
            <a:extLst>
              <a:ext uri="{FF2B5EF4-FFF2-40B4-BE49-F238E27FC236}">
                <a16:creationId xmlns:a16="http://schemas.microsoft.com/office/drawing/2014/main" id="{7BD833E2-D9CF-4FD0-B0E1-DF742CEF89BA}"/>
              </a:ext>
            </a:extLst>
          </p:cNvPr>
          <p:cNvSpPr/>
          <p:nvPr/>
        </p:nvSpPr>
        <p:spPr>
          <a:xfrm>
            <a:off x="13152474" y="4380614"/>
            <a:ext cx="1212112" cy="1765005"/>
          </a:xfrm>
          <a:custGeom>
            <a:avLst/>
            <a:gdLst>
              <a:gd name="connsiteX0" fmla="*/ 0 w 1212112"/>
              <a:gd name="connsiteY0" fmla="*/ 361507 h 1765005"/>
              <a:gd name="connsiteX1" fmla="*/ 53163 w 1212112"/>
              <a:gd name="connsiteY1" fmla="*/ 1722474 h 1765005"/>
              <a:gd name="connsiteX2" fmla="*/ 584791 w 1212112"/>
              <a:gd name="connsiteY2" fmla="*/ 1765005 h 1765005"/>
              <a:gd name="connsiteX3" fmla="*/ 967563 w 1212112"/>
              <a:gd name="connsiteY3" fmla="*/ 914400 h 1765005"/>
              <a:gd name="connsiteX4" fmla="*/ 1212112 w 1212112"/>
              <a:gd name="connsiteY4" fmla="*/ 0 h 1765005"/>
              <a:gd name="connsiteX5" fmla="*/ 0 w 1212112"/>
              <a:gd name="connsiteY5" fmla="*/ 361507 h 176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112" h="1765005">
                <a:moveTo>
                  <a:pt x="0" y="361507"/>
                </a:moveTo>
                <a:lnTo>
                  <a:pt x="53163" y="1722474"/>
                </a:lnTo>
                <a:lnTo>
                  <a:pt x="584791" y="1765005"/>
                </a:lnTo>
                <a:lnTo>
                  <a:pt x="967563" y="914400"/>
                </a:lnTo>
                <a:lnTo>
                  <a:pt x="1212112" y="0"/>
                </a:lnTo>
                <a:lnTo>
                  <a:pt x="0" y="361507"/>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reeform: Shape 275">
            <a:extLst>
              <a:ext uri="{FF2B5EF4-FFF2-40B4-BE49-F238E27FC236}">
                <a16:creationId xmlns:a16="http://schemas.microsoft.com/office/drawing/2014/main" id="{DD6D52DB-BF08-4B1F-9B84-56B5AD905786}"/>
              </a:ext>
            </a:extLst>
          </p:cNvPr>
          <p:cNvSpPr/>
          <p:nvPr/>
        </p:nvSpPr>
        <p:spPr>
          <a:xfrm>
            <a:off x="10388009" y="4072269"/>
            <a:ext cx="2711303" cy="5359519"/>
          </a:xfrm>
          <a:custGeom>
            <a:avLst/>
            <a:gdLst>
              <a:gd name="connsiteX0" fmla="*/ 1062439 w 2743762"/>
              <a:gd name="connsiteY0" fmla="*/ 677404 h 5362368"/>
              <a:gd name="connsiteX1" fmla="*/ 2189491 w 2743762"/>
              <a:gd name="connsiteY1" fmla="*/ 18186 h 5362368"/>
              <a:gd name="connsiteX2" fmla="*/ 2263919 w 2743762"/>
              <a:gd name="connsiteY2" fmla="*/ 241469 h 5362368"/>
              <a:gd name="connsiteX3" fmla="*/ 2434039 w 2743762"/>
              <a:gd name="connsiteY3" fmla="*/ 836893 h 5362368"/>
              <a:gd name="connsiteX4" fmla="*/ 2455305 w 2743762"/>
              <a:gd name="connsiteY4" fmla="*/ 1315358 h 5362368"/>
              <a:gd name="connsiteX5" fmla="*/ 2359612 w 2743762"/>
              <a:gd name="connsiteY5" fmla="*/ 1644967 h 5362368"/>
              <a:gd name="connsiteX6" fmla="*/ 2178858 w 2743762"/>
              <a:gd name="connsiteY6" fmla="*/ 1857618 h 5362368"/>
              <a:gd name="connsiteX7" fmla="*/ 2742384 w 2743762"/>
              <a:gd name="connsiteY7" fmla="*/ 2527469 h 5362368"/>
              <a:gd name="connsiteX8" fmla="*/ 1987472 w 2743762"/>
              <a:gd name="connsiteY8" fmla="*/ 3239851 h 5362368"/>
              <a:gd name="connsiteX9" fmla="*/ 2455305 w 2743762"/>
              <a:gd name="connsiteY9" fmla="*/ 4983590 h 5362368"/>
              <a:gd name="connsiteX10" fmla="*/ 2285184 w 2743762"/>
              <a:gd name="connsiteY10" fmla="*/ 5068651 h 5362368"/>
              <a:gd name="connsiteX11" fmla="*/ 2051267 w 2743762"/>
              <a:gd name="connsiteY11" fmla="*/ 5143079 h 5362368"/>
              <a:gd name="connsiteX12" fmla="*/ 1583435 w 2743762"/>
              <a:gd name="connsiteY12" fmla="*/ 5270669 h 5362368"/>
              <a:gd name="connsiteX13" fmla="*/ 1030542 w 2743762"/>
              <a:gd name="connsiteY13" fmla="*/ 5355730 h 5362368"/>
              <a:gd name="connsiteX14" fmla="*/ 796625 w 2743762"/>
              <a:gd name="connsiteY14" fmla="*/ 5291935 h 5362368"/>
              <a:gd name="connsiteX15" fmla="*/ 583974 w 2743762"/>
              <a:gd name="connsiteY15" fmla="*/ 4781572 h 5362368"/>
              <a:gd name="connsiteX16" fmla="*/ 520179 w 2743762"/>
              <a:gd name="connsiteY16" fmla="*/ 4079823 h 5362368"/>
              <a:gd name="connsiteX17" fmla="*/ 456384 w 2743762"/>
              <a:gd name="connsiteY17" fmla="*/ 3165423 h 5362368"/>
              <a:gd name="connsiteX18" fmla="*/ 371323 w 2743762"/>
              <a:gd name="connsiteY18" fmla="*/ 2336083 h 5362368"/>
              <a:gd name="connsiteX19" fmla="*/ 137407 w 2743762"/>
              <a:gd name="connsiteY19" fmla="*/ 1804456 h 5362368"/>
              <a:gd name="connsiteX20" fmla="*/ 31081 w 2743762"/>
              <a:gd name="connsiteY20" fmla="*/ 1474846 h 5362368"/>
              <a:gd name="connsiteX21" fmla="*/ 700932 w 2743762"/>
              <a:gd name="connsiteY21" fmla="*/ 1251563 h 5362368"/>
              <a:gd name="connsiteX22" fmla="*/ 945481 w 2743762"/>
              <a:gd name="connsiteY22" fmla="*/ 1060176 h 5362368"/>
              <a:gd name="connsiteX23" fmla="*/ 881686 w 2743762"/>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56631"/>
              <a:gd name="connsiteX1" fmla="*/ 2158410 w 2712681"/>
              <a:gd name="connsiteY1" fmla="*/ 18186 h 5356631"/>
              <a:gd name="connsiteX2" fmla="*/ 2232838 w 2712681"/>
              <a:gd name="connsiteY2" fmla="*/ 241469 h 5356631"/>
              <a:gd name="connsiteX3" fmla="*/ 2402958 w 2712681"/>
              <a:gd name="connsiteY3" fmla="*/ 836893 h 5356631"/>
              <a:gd name="connsiteX4" fmla="*/ 2424224 w 2712681"/>
              <a:gd name="connsiteY4" fmla="*/ 1315358 h 5356631"/>
              <a:gd name="connsiteX5" fmla="*/ 2328531 w 2712681"/>
              <a:gd name="connsiteY5" fmla="*/ 1644967 h 5356631"/>
              <a:gd name="connsiteX6" fmla="*/ 2147777 w 2712681"/>
              <a:gd name="connsiteY6" fmla="*/ 1857618 h 5356631"/>
              <a:gd name="connsiteX7" fmla="*/ 2711303 w 2712681"/>
              <a:gd name="connsiteY7" fmla="*/ 2527469 h 5356631"/>
              <a:gd name="connsiteX8" fmla="*/ 1956391 w 2712681"/>
              <a:gd name="connsiteY8" fmla="*/ 3239851 h 5356631"/>
              <a:gd name="connsiteX9" fmla="*/ 2424224 w 2712681"/>
              <a:gd name="connsiteY9" fmla="*/ 4983590 h 5356631"/>
              <a:gd name="connsiteX10" fmla="*/ 2254103 w 2712681"/>
              <a:gd name="connsiteY10" fmla="*/ 5068651 h 5356631"/>
              <a:gd name="connsiteX11" fmla="*/ 2020186 w 2712681"/>
              <a:gd name="connsiteY11" fmla="*/ 5143079 h 5356631"/>
              <a:gd name="connsiteX12" fmla="*/ 1552354 w 2712681"/>
              <a:gd name="connsiteY12" fmla="*/ 5270669 h 5356631"/>
              <a:gd name="connsiteX13" fmla="*/ 999461 w 2712681"/>
              <a:gd name="connsiteY13" fmla="*/ 5355730 h 5356631"/>
              <a:gd name="connsiteX14" fmla="*/ 712382 w 2712681"/>
              <a:gd name="connsiteY14" fmla="*/ 5217507 h 5356631"/>
              <a:gd name="connsiteX15" fmla="*/ 552893 w 2712681"/>
              <a:gd name="connsiteY15" fmla="*/ 4781572 h 5356631"/>
              <a:gd name="connsiteX16" fmla="*/ 489098 w 2712681"/>
              <a:gd name="connsiteY16" fmla="*/ 4079823 h 5356631"/>
              <a:gd name="connsiteX17" fmla="*/ 425303 w 2712681"/>
              <a:gd name="connsiteY17" fmla="*/ 3165423 h 5356631"/>
              <a:gd name="connsiteX18" fmla="*/ 340242 w 2712681"/>
              <a:gd name="connsiteY18" fmla="*/ 2336083 h 5356631"/>
              <a:gd name="connsiteX19" fmla="*/ 106326 w 2712681"/>
              <a:gd name="connsiteY19" fmla="*/ 1804456 h 5356631"/>
              <a:gd name="connsiteX20" fmla="*/ 0 w 2712681"/>
              <a:gd name="connsiteY20" fmla="*/ 1474846 h 5356631"/>
              <a:gd name="connsiteX21" fmla="*/ 669851 w 2712681"/>
              <a:gd name="connsiteY21" fmla="*/ 1251563 h 5356631"/>
              <a:gd name="connsiteX22" fmla="*/ 914400 w 2712681"/>
              <a:gd name="connsiteY22" fmla="*/ 1060176 h 5356631"/>
              <a:gd name="connsiteX23" fmla="*/ 850605 w 2712681"/>
              <a:gd name="connsiteY23" fmla="*/ 688037 h 5356631"/>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1303" h="5359519">
                <a:moveTo>
                  <a:pt x="1031358" y="659218"/>
                </a:moveTo>
                <a:lnTo>
                  <a:pt x="2158410" y="0"/>
                </a:lnTo>
                <a:lnTo>
                  <a:pt x="2232838" y="223283"/>
                </a:lnTo>
                <a:cubicBezTo>
                  <a:pt x="2273596" y="359734"/>
                  <a:pt x="2371060" y="639726"/>
                  <a:pt x="2402958" y="818707"/>
                </a:cubicBezTo>
                <a:cubicBezTo>
                  <a:pt x="2434856" y="997688"/>
                  <a:pt x="2436628" y="1162493"/>
                  <a:pt x="2424224" y="1297172"/>
                </a:cubicBezTo>
                <a:cubicBezTo>
                  <a:pt x="2411820" y="1431851"/>
                  <a:pt x="2374605" y="1536404"/>
                  <a:pt x="2328531" y="1626781"/>
                </a:cubicBezTo>
                <a:lnTo>
                  <a:pt x="2147777" y="1839432"/>
                </a:lnTo>
                <a:lnTo>
                  <a:pt x="2711303" y="2509283"/>
                </a:lnTo>
                <a:lnTo>
                  <a:pt x="1956391" y="3221665"/>
                </a:lnTo>
                <a:lnTo>
                  <a:pt x="2424224" y="4965404"/>
                </a:lnTo>
                <a:lnTo>
                  <a:pt x="2254103" y="5050465"/>
                </a:lnTo>
                <a:cubicBezTo>
                  <a:pt x="2186763" y="5077046"/>
                  <a:pt x="2137144" y="5091223"/>
                  <a:pt x="2020186" y="5124893"/>
                </a:cubicBezTo>
                <a:cubicBezTo>
                  <a:pt x="1903228" y="5158563"/>
                  <a:pt x="1722475" y="5213497"/>
                  <a:pt x="1552354" y="5252483"/>
                </a:cubicBezTo>
                <a:cubicBezTo>
                  <a:pt x="1382233" y="5291469"/>
                  <a:pt x="1139456" y="5367669"/>
                  <a:pt x="999461" y="5358809"/>
                </a:cubicBezTo>
                <a:cubicBezTo>
                  <a:pt x="859466" y="5349949"/>
                  <a:pt x="786810" y="5298558"/>
                  <a:pt x="712382" y="5199321"/>
                </a:cubicBezTo>
                <a:cubicBezTo>
                  <a:pt x="637954" y="5100084"/>
                  <a:pt x="590107" y="4953000"/>
                  <a:pt x="552893" y="4763386"/>
                </a:cubicBezTo>
                <a:cubicBezTo>
                  <a:pt x="515679" y="4573772"/>
                  <a:pt x="510363" y="4330995"/>
                  <a:pt x="489098" y="4061637"/>
                </a:cubicBezTo>
                <a:cubicBezTo>
                  <a:pt x="467833" y="3792279"/>
                  <a:pt x="450112" y="3437860"/>
                  <a:pt x="425303" y="3147237"/>
                </a:cubicBezTo>
                <a:cubicBezTo>
                  <a:pt x="400494" y="2856614"/>
                  <a:pt x="393405" y="2544725"/>
                  <a:pt x="340242" y="2317897"/>
                </a:cubicBezTo>
                <a:cubicBezTo>
                  <a:pt x="287079" y="2091069"/>
                  <a:pt x="163033" y="1929809"/>
                  <a:pt x="106326" y="1786270"/>
                </a:cubicBezTo>
                <a:lnTo>
                  <a:pt x="0" y="1456660"/>
                </a:lnTo>
                <a:lnTo>
                  <a:pt x="669851" y="1233377"/>
                </a:lnTo>
                <a:cubicBezTo>
                  <a:pt x="822251" y="1164265"/>
                  <a:pt x="884274" y="1135911"/>
                  <a:pt x="914400" y="1041990"/>
                </a:cubicBezTo>
                <a:cubicBezTo>
                  <a:pt x="944526" y="948069"/>
                  <a:pt x="897565" y="808960"/>
                  <a:pt x="850605" y="66985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Shape 276">
            <a:extLst>
              <a:ext uri="{FF2B5EF4-FFF2-40B4-BE49-F238E27FC236}">
                <a16:creationId xmlns:a16="http://schemas.microsoft.com/office/drawing/2014/main" id="{DAB16E82-1C9E-447F-9A26-837DB0BD0163}"/>
              </a:ext>
            </a:extLst>
          </p:cNvPr>
          <p:cNvSpPr/>
          <p:nvPr/>
        </p:nvSpPr>
        <p:spPr>
          <a:xfrm>
            <a:off x="10951535" y="5326912"/>
            <a:ext cx="1010093" cy="3997841"/>
          </a:xfrm>
          <a:custGeom>
            <a:avLst/>
            <a:gdLst>
              <a:gd name="connsiteX0" fmla="*/ 0 w 1010093"/>
              <a:gd name="connsiteY0" fmla="*/ 0 h 3997841"/>
              <a:gd name="connsiteX1" fmla="*/ 1010093 w 1010093"/>
              <a:gd name="connsiteY1" fmla="*/ 3997841 h 3997841"/>
            </a:gdLst>
            <a:ahLst/>
            <a:cxnLst>
              <a:cxn ang="0">
                <a:pos x="connsiteX0" y="connsiteY0"/>
              </a:cxn>
              <a:cxn ang="0">
                <a:pos x="connsiteX1" y="connsiteY1"/>
              </a:cxn>
            </a:cxnLst>
            <a:rect l="l" t="t" r="r" b="b"/>
            <a:pathLst>
              <a:path w="1010093" h="3997841">
                <a:moveTo>
                  <a:pt x="0" y="0"/>
                </a:moveTo>
                <a:lnTo>
                  <a:pt x="1010093" y="399784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reeform: Shape 277">
            <a:extLst>
              <a:ext uri="{FF2B5EF4-FFF2-40B4-BE49-F238E27FC236}">
                <a16:creationId xmlns:a16="http://schemas.microsoft.com/office/drawing/2014/main" id="{8D3239DA-3C7D-406B-A137-240DD0967096}"/>
              </a:ext>
            </a:extLst>
          </p:cNvPr>
          <p:cNvSpPr/>
          <p:nvPr/>
        </p:nvSpPr>
        <p:spPr>
          <a:xfrm>
            <a:off x="10909005" y="8293395"/>
            <a:ext cx="1733107" cy="446568"/>
          </a:xfrm>
          <a:custGeom>
            <a:avLst/>
            <a:gdLst>
              <a:gd name="connsiteX0" fmla="*/ 0 w 1733107"/>
              <a:gd name="connsiteY0" fmla="*/ 446568 h 446568"/>
              <a:gd name="connsiteX1" fmla="*/ 1733107 w 1733107"/>
              <a:gd name="connsiteY1" fmla="*/ 0 h 446568"/>
            </a:gdLst>
            <a:ahLst/>
            <a:cxnLst>
              <a:cxn ang="0">
                <a:pos x="connsiteX0" y="connsiteY0"/>
              </a:cxn>
              <a:cxn ang="0">
                <a:pos x="connsiteX1" y="connsiteY1"/>
              </a:cxn>
            </a:cxnLst>
            <a:rect l="l" t="t" r="r" b="b"/>
            <a:pathLst>
              <a:path w="1733107" h="446568">
                <a:moveTo>
                  <a:pt x="0" y="446568"/>
                </a:moveTo>
                <a:lnTo>
                  <a:pt x="173310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119DFEEC-58B1-407F-B8ED-DB130DFCE819}"/>
              </a:ext>
            </a:extLst>
          </p:cNvPr>
          <p:cNvSpPr/>
          <p:nvPr/>
        </p:nvSpPr>
        <p:spPr>
          <a:xfrm>
            <a:off x="10855842" y="7527851"/>
            <a:ext cx="627321" cy="116958"/>
          </a:xfrm>
          <a:custGeom>
            <a:avLst/>
            <a:gdLst>
              <a:gd name="connsiteX0" fmla="*/ 0 w 627321"/>
              <a:gd name="connsiteY0" fmla="*/ 116958 h 116958"/>
              <a:gd name="connsiteX1" fmla="*/ 627321 w 627321"/>
              <a:gd name="connsiteY1" fmla="*/ 0 h 116958"/>
            </a:gdLst>
            <a:ahLst/>
            <a:cxnLst>
              <a:cxn ang="0">
                <a:pos x="connsiteX0" y="connsiteY0"/>
              </a:cxn>
              <a:cxn ang="0">
                <a:pos x="connsiteX1" y="connsiteY1"/>
              </a:cxn>
            </a:cxnLst>
            <a:rect l="l" t="t" r="r" b="b"/>
            <a:pathLst>
              <a:path w="627321" h="116958">
                <a:moveTo>
                  <a:pt x="0" y="116958"/>
                </a:moveTo>
                <a:lnTo>
                  <a:pt x="627321"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Freeform: Shape 279">
            <a:extLst>
              <a:ext uri="{FF2B5EF4-FFF2-40B4-BE49-F238E27FC236}">
                <a16:creationId xmlns:a16="http://schemas.microsoft.com/office/drawing/2014/main" id="{E3448656-3FA7-45CB-8DBE-59D3D2BDC805}"/>
              </a:ext>
            </a:extLst>
          </p:cNvPr>
          <p:cNvSpPr/>
          <p:nvPr/>
        </p:nvSpPr>
        <p:spPr>
          <a:xfrm>
            <a:off x="9175898" y="3014051"/>
            <a:ext cx="499730" cy="2094614"/>
          </a:xfrm>
          <a:custGeom>
            <a:avLst/>
            <a:gdLst>
              <a:gd name="connsiteX0" fmla="*/ 0 w 499730"/>
              <a:gd name="connsiteY0" fmla="*/ 0 h 2094614"/>
              <a:gd name="connsiteX1" fmla="*/ 489097 w 499730"/>
              <a:gd name="connsiteY1" fmla="*/ 2094614 h 2094614"/>
              <a:gd name="connsiteX2" fmla="*/ 499730 w 499730"/>
              <a:gd name="connsiteY2" fmla="*/ 2073349 h 2094614"/>
            </a:gdLst>
            <a:ahLst/>
            <a:cxnLst>
              <a:cxn ang="0">
                <a:pos x="connsiteX0" y="connsiteY0"/>
              </a:cxn>
              <a:cxn ang="0">
                <a:pos x="connsiteX1" y="connsiteY1"/>
              </a:cxn>
              <a:cxn ang="0">
                <a:pos x="connsiteX2" y="connsiteY2"/>
              </a:cxn>
            </a:cxnLst>
            <a:rect l="l" t="t" r="r" b="b"/>
            <a:pathLst>
              <a:path w="499730" h="2094614">
                <a:moveTo>
                  <a:pt x="0" y="0"/>
                </a:moveTo>
                <a:lnTo>
                  <a:pt x="489097" y="2094614"/>
                </a:lnTo>
                <a:lnTo>
                  <a:pt x="499730" y="20733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Freeform: Shape 280">
            <a:extLst>
              <a:ext uri="{FF2B5EF4-FFF2-40B4-BE49-F238E27FC236}">
                <a16:creationId xmlns:a16="http://schemas.microsoft.com/office/drawing/2014/main" id="{5C2E3EA8-774C-436A-9CDF-A4F4177F09C4}"/>
              </a:ext>
            </a:extLst>
          </p:cNvPr>
          <p:cNvSpPr/>
          <p:nvPr/>
        </p:nvSpPr>
        <p:spPr>
          <a:xfrm>
            <a:off x="9250326" y="5114260"/>
            <a:ext cx="999460" cy="1456661"/>
          </a:xfrm>
          <a:custGeom>
            <a:avLst/>
            <a:gdLst>
              <a:gd name="connsiteX0" fmla="*/ 191386 w 999460"/>
              <a:gd name="connsiteY0" fmla="*/ 999461 h 1456661"/>
              <a:gd name="connsiteX1" fmla="*/ 340241 w 999460"/>
              <a:gd name="connsiteY1" fmla="*/ 1456661 h 1456661"/>
              <a:gd name="connsiteX2" fmla="*/ 999460 w 999460"/>
              <a:gd name="connsiteY2" fmla="*/ 1275907 h 1456661"/>
              <a:gd name="connsiteX3" fmla="*/ 531627 w 999460"/>
              <a:gd name="connsiteY3" fmla="*/ 0 h 1456661"/>
              <a:gd name="connsiteX4" fmla="*/ 0 w 999460"/>
              <a:gd name="connsiteY4" fmla="*/ 180754 h 1456661"/>
              <a:gd name="connsiteX5" fmla="*/ 191386 w 999460"/>
              <a:gd name="connsiteY5" fmla="*/ 999461 h 1456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60" h="1456661">
                <a:moveTo>
                  <a:pt x="191386" y="999461"/>
                </a:moveTo>
                <a:lnTo>
                  <a:pt x="340241" y="1456661"/>
                </a:lnTo>
                <a:lnTo>
                  <a:pt x="999460" y="1275907"/>
                </a:lnTo>
                <a:lnTo>
                  <a:pt x="531627" y="0"/>
                </a:lnTo>
                <a:lnTo>
                  <a:pt x="0" y="180754"/>
                </a:lnTo>
                <a:lnTo>
                  <a:pt x="191386" y="999461"/>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66DDEAAF-5ED4-45B8-AFFC-C6DCD18F1113}"/>
              </a:ext>
            </a:extLst>
          </p:cNvPr>
          <p:cNvSpPr/>
          <p:nvPr/>
        </p:nvSpPr>
        <p:spPr>
          <a:xfrm>
            <a:off x="8346558" y="6113721"/>
            <a:ext cx="1073889" cy="988828"/>
          </a:xfrm>
          <a:custGeom>
            <a:avLst/>
            <a:gdLst>
              <a:gd name="connsiteX0" fmla="*/ 116958 w 1073889"/>
              <a:gd name="connsiteY0" fmla="*/ 988828 h 988828"/>
              <a:gd name="connsiteX1" fmla="*/ 0 w 1073889"/>
              <a:gd name="connsiteY1" fmla="*/ 361507 h 988828"/>
              <a:gd name="connsiteX2" fmla="*/ 1073889 w 1073889"/>
              <a:gd name="connsiteY2" fmla="*/ 0 h 988828"/>
            </a:gdLst>
            <a:ahLst/>
            <a:cxnLst>
              <a:cxn ang="0">
                <a:pos x="connsiteX0" y="connsiteY0"/>
              </a:cxn>
              <a:cxn ang="0">
                <a:pos x="connsiteX1" y="connsiteY1"/>
              </a:cxn>
              <a:cxn ang="0">
                <a:pos x="connsiteX2" y="connsiteY2"/>
              </a:cxn>
            </a:cxnLst>
            <a:rect l="l" t="t" r="r" b="b"/>
            <a:pathLst>
              <a:path w="1073889" h="988828">
                <a:moveTo>
                  <a:pt x="116958" y="988828"/>
                </a:moveTo>
                <a:lnTo>
                  <a:pt x="0" y="361507"/>
                </a:lnTo>
                <a:lnTo>
                  <a:pt x="10738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833448D4-7061-4BFC-BFB7-97C2A3597A70}"/>
              </a:ext>
            </a:extLst>
          </p:cNvPr>
          <p:cNvSpPr/>
          <p:nvPr/>
        </p:nvSpPr>
        <p:spPr>
          <a:xfrm>
            <a:off x="10037135" y="4593265"/>
            <a:ext cx="350874" cy="935665"/>
          </a:xfrm>
          <a:custGeom>
            <a:avLst/>
            <a:gdLst>
              <a:gd name="connsiteX0" fmla="*/ 0 w 350874"/>
              <a:gd name="connsiteY0" fmla="*/ 0 h 935665"/>
              <a:gd name="connsiteX1" fmla="*/ 350874 w 350874"/>
              <a:gd name="connsiteY1" fmla="*/ 935665 h 935665"/>
            </a:gdLst>
            <a:ahLst/>
            <a:cxnLst>
              <a:cxn ang="0">
                <a:pos x="connsiteX0" y="connsiteY0"/>
              </a:cxn>
              <a:cxn ang="0">
                <a:pos x="connsiteX1" y="connsiteY1"/>
              </a:cxn>
            </a:cxnLst>
            <a:rect l="l" t="t" r="r" b="b"/>
            <a:pathLst>
              <a:path w="350874" h="935665">
                <a:moveTo>
                  <a:pt x="0" y="0"/>
                </a:moveTo>
                <a:lnTo>
                  <a:pt x="350874" y="93566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2EA89BCD-9688-4E64-BCEB-8D04CE4A91B6}"/>
              </a:ext>
            </a:extLst>
          </p:cNvPr>
          <p:cNvSpPr/>
          <p:nvPr/>
        </p:nvSpPr>
        <p:spPr>
          <a:xfrm>
            <a:off x="13684102" y="6539023"/>
            <a:ext cx="563526" cy="2328530"/>
          </a:xfrm>
          <a:custGeom>
            <a:avLst/>
            <a:gdLst>
              <a:gd name="connsiteX0" fmla="*/ 0 w 563526"/>
              <a:gd name="connsiteY0" fmla="*/ 0 h 2328530"/>
              <a:gd name="connsiteX1" fmla="*/ 563526 w 563526"/>
              <a:gd name="connsiteY1" fmla="*/ 2328530 h 2328530"/>
            </a:gdLst>
            <a:ahLst/>
            <a:cxnLst>
              <a:cxn ang="0">
                <a:pos x="connsiteX0" y="connsiteY0"/>
              </a:cxn>
              <a:cxn ang="0">
                <a:pos x="connsiteX1" y="connsiteY1"/>
              </a:cxn>
            </a:cxnLst>
            <a:rect l="l" t="t" r="r" b="b"/>
            <a:pathLst>
              <a:path w="563526" h="2328530">
                <a:moveTo>
                  <a:pt x="0" y="0"/>
                </a:moveTo>
                <a:lnTo>
                  <a:pt x="563526" y="232853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9C17606E-CE03-4883-8813-C2557B3EEFB7}"/>
              </a:ext>
            </a:extLst>
          </p:cNvPr>
          <p:cNvSpPr/>
          <p:nvPr/>
        </p:nvSpPr>
        <p:spPr>
          <a:xfrm>
            <a:off x="12833498" y="7442791"/>
            <a:ext cx="1073888" cy="297711"/>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FED077AF-B0E2-4203-8E76-1A8CFC818540}"/>
              </a:ext>
            </a:extLst>
          </p:cNvPr>
          <p:cNvSpPr/>
          <p:nvPr/>
        </p:nvSpPr>
        <p:spPr>
          <a:xfrm>
            <a:off x="13017734" y="8150162"/>
            <a:ext cx="1073888" cy="297711"/>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B97D84D8-180F-46CB-AE93-2DBA9DF9DC96}"/>
              </a:ext>
            </a:extLst>
          </p:cNvPr>
          <p:cNvSpPr/>
          <p:nvPr/>
        </p:nvSpPr>
        <p:spPr>
          <a:xfrm>
            <a:off x="13991937" y="7420149"/>
            <a:ext cx="617341" cy="236544"/>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Shape 287">
            <a:extLst>
              <a:ext uri="{FF2B5EF4-FFF2-40B4-BE49-F238E27FC236}">
                <a16:creationId xmlns:a16="http://schemas.microsoft.com/office/drawing/2014/main" id="{30B96F85-1DA1-4720-B212-80C3FB76EB10}"/>
              </a:ext>
            </a:extLst>
          </p:cNvPr>
          <p:cNvSpPr/>
          <p:nvPr/>
        </p:nvSpPr>
        <p:spPr>
          <a:xfrm>
            <a:off x="17692577" y="5869172"/>
            <a:ext cx="1084521" cy="1275907"/>
          </a:xfrm>
          <a:custGeom>
            <a:avLst/>
            <a:gdLst>
              <a:gd name="connsiteX0" fmla="*/ 0 w 1244010"/>
              <a:gd name="connsiteY0" fmla="*/ 244549 h 1275907"/>
              <a:gd name="connsiteX1" fmla="*/ 1052624 w 1244010"/>
              <a:gd name="connsiteY1" fmla="*/ 0 h 1275907"/>
              <a:gd name="connsiteX2" fmla="*/ 1244010 w 1244010"/>
              <a:gd name="connsiteY2" fmla="*/ 1095154 h 1275907"/>
              <a:gd name="connsiteX3" fmla="*/ 489098 w 1244010"/>
              <a:gd name="connsiteY3" fmla="*/ 1275907 h 1275907"/>
              <a:gd name="connsiteX4" fmla="*/ 180754 w 1244010"/>
              <a:gd name="connsiteY4" fmla="*/ 244549 h 1275907"/>
              <a:gd name="connsiteX0" fmla="*/ 0 w 1084521"/>
              <a:gd name="connsiteY0" fmla="*/ 191387 h 1275907"/>
              <a:gd name="connsiteX1" fmla="*/ 893135 w 1084521"/>
              <a:gd name="connsiteY1" fmla="*/ 0 h 1275907"/>
              <a:gd name="connsiteX2" fmla="*/ 1084521 w 1084521"/>
              <a:gd name="connsiteY2" fmla="*/ 1095154 h 1275907"/>
              <a:gd name="connsiteX3" fmla="*/ 329609 w 1084521"/>
              <a:gd name="connsiteY3" fmla="*/ 1275907 h 1275907"/>
              <a:gd name="connsiteX4" fmla="*/ 21265 w 1084521"/>
              <a:gd name="connsiteY4" fmla="*/ 244549 h 127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521" h="1275907">
                <a:moveTo>
                  <a:pt x="0" y="191387"/>
                </a:moveTo>
                <a:lnTo>
                  <a:pt x="893135" y="0"/>
                </a:lnTo>
                <a:lnTo>
                  <a:pt x="1084521" y="1095154"/>
                </a:lnTo>
                <a:lnTo>
                  <a:pt x="329609" y="1275907"/>
                </a:lnTo>
                <a:lnTo>
                  <a:pt x="21265" y="2445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Freeform: Shape 288">
            <a:extLst>
              <a:ext uri="{FF2B5EF4-FFF2-40B4-BE49-F238E27FC236}">
                <a16:creationId xmlns:a16="http://schemas.microsoft.com/office/drawing/2014/main" id="{7F582514-7FB6-44ED-BAF4-0D5F8FC1BC14}"/>
              </a:ext>
            </a:extLst>
          </p:cNvPr>
          <p:cNvSpPr/>
          <p:nvPr/>
        </p:nvSpPr>
        <p:spPr>
          <a:xfrm>
            <a:off x="2052627" y="1764366"/>
            <a:ext cx="5005899" cy="11325992"/>
          </a:xfrm>
          <a:custGeom>
            <a:avLst/>
            <a:gdLst>
              <a:gd name="connsiteX0" fmla="*/ 97015 w 5005899"/>
              <a:gd name="connsiteY0" fmla="*/ 11325992 h 11325992"/>
              <a:gd name="connsiteX1" fmla="*/ 64931 w 5005899"/>
              <a:gd name="connsiteY1" fmla="*/ 10876813 h 11325992"/>
              <a:gd name="connsiteX2" fmla="*/ 762 w 5005899"/>
              <a:gd name="connsiteY2" fmla="*/ 10106792 h 11325992"/>
              <a:gd name="connsiteX3" fmla="*/ 32847 w 5005899"/>
              <a:gd name="connsiteY3" fmla="*/ 9609487 h 11325992"/>
              <a:gd name="connsiteX4" fmla="*/ 80973 w 5005899"/>
              <a:gd name="connsiteY4" fmla="*/ 8999887 h 11325992"/>
              <a:gd name="connsiteX5" fmla="*/ 337647 w 5005899"/>
              <a:gd name="connsiteY5" fmla="*/ 8294034 h 11325992"/>
              <a:gd name="connsiteX6" fmla="*/ 610362 w 5005899"/>
              <a:gd name="connsiteY6" fmla="*/ 7636308 h 11325992"/>
              <a:gd name="connsiteX7" fmla="*/ 947247 w 5005899"/>
              <a:gd name="connsiteY7" fmla="*/ 6689823 h 11325992"/>
              <a:gd name="connsiteX8" fmla="*/ 1059541 w 5005899"/>
              <a:gd name="connsiteY8" fmla="*/ 5887718 h 11325992"/>
              <a:gd name="connsiteX9" fmla="*/ 1043499 w 5005899"/>
              <a:gd name="connsiteY9" fmla="*/ 4668518 h 11325992"/>
              <a:gd name="connsiteX10" fmla="*/ 1059541 w 5005899"/>
              <a:gd name="connsiteY10" fmla="*/ 3545571 h 11325992"/>
              <a:gd name="connsiteX11" fmla="*/ 1091626 w 5005899"/>
              <a:gd name="connsiteY11" fmla="*/ 2695339 h 11325992"/>
              <a:gd name="connsiteX12" fmla="*/ 1123710 w 5005899"/>
              <a:gd name="connsiteY12" fmla="*/ 1492181 h 11325992"/>
              <a:gd name="connsiteX13" fmla="*/ 1219962 w 5005899"/>
              <a:gd name="connsiteY13" fmla="*/ 593823 h 11325992"/>
              <a:gd name="connsiteX14" fmla="*/ 1332257 w 5005899"/>
              <a:gd name="connsiteY14" fmla="*/ 48392 h 11325992"/>
              <a:gd name="connsiteX15" fmla="*/ 1701226 w 5005899"/>
              <a:gd name="connsiteY15" fmla="*/ 32350 h 11325992"/>
              <a:gd name="connsiteX16" fmla="*/ 2487289 w 5005899"/>
              <a:gd name="connsiteY16" fmla="*/ 96518 h 11325992"/>
              <a:gd name="connsiteX17" fmla="*/ 3594194 w 5005899"/>
              <a:gd name="connsiteY17" fmla="*/ 272981 h 11325992"/>
              <a:gd name="connsiteX18" fmla="*/ 4524636 w 5005899"/>
              <a:gd name="connsiteY18" fmla="*/ 401318 h 11325992"/>
              <a:gd name="connsiteX19" fmla="*/ 5005899 w 5005899"/>
              <a:gd name="connsiteY19" fmla="*/ 545697 h 1132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05899" h="11325992">
                <a:moveTo>
                  <a:pt x="97015" y="11325992"/>
                </a:moveTo>
                <a:cubicBezTo>
                  <a:pt x="88994" y="11203002"/>
                  <a:pt x="80973" y="11080013"/>
                  <a:pt x="64931" y="10876813"/>
                </a:cubicBezTo>
                <a:cubicBezTo>
                  <a:pt x="48889" y="10673613"/>
                  <a:pt x="6109" y="10318013"/>
                  <a:pt x="762" y="10106792"/>
                </a:cubicBezTo>
                <a:cubicBezTo>
                  <a:pt x="-4585" y="9895571"/>
                  <a:pt x="19478" y="9793971"/>
                  <a:pt x="32847" y="9609487"/>
                </a:cubicBezTo>
                <a:cubicBezTo>
                  <a:pt x="46215" y="9425003"/>
                  <a:pt x="30173" y="9219129"/>
                  <a:pt x="80973" y="8999887"/>
                </a:cubicBezTo>
                <a:cubicBezTo>
                  <a:pt x="131773" y="8780645"/>
                  <a:pt x="249416" y="8521297"/>
                  <a:pt x="337647" y="8294034"/>
                </a:cubicBezTo>
                <a:cubicBezTo>
                  <a:pt x="425879" y="8066771"/>
                  <a:pt x="508762" y="7903676"/>
                  <a:pt x="610362" y="7636308"/>
                </a:cubicBezTo>
                <a:cubicBezTo>
                  <a:pt x="711962" y="7368940"/>
                  <a:pt x="872384" y="6981255"/>
                  <a:pt x="947247" y="6689823"/>
                </a:cubicBezTo>
                <a:cubicBezTo>
                  <a:pt x="1022110" y="6398391"/>
                  <a:pt x="1043499" y="6224602"/>
                  <a:pt x="1059541" y="5887718"/>
                </a:cubicBezTo>
                <a:cubicBezTo>
                  <a:pt x="1075583" y="5550834"/>
                  <a:pt x="1043499" y="5058876"/>
                  <a:pt x="1043499" y="4668518"/>
                </a:cubicBezTo>
                <a:cubicBezTo>
                  <a:pt x="1043499" y="4278160"/>
                  <a:pt x="1051520" y="3874434"/>
                  <a:pt x="1059541" y="3545571"/>
                </a:cubicBezTo>
                <a:cubicBezTo>
                  <a:pt x="1067562" y="3216708"/>
                  <a:pt x="1080931" y="3037571"/>
                  <a:pt x="1091626" y="2695339"/>
                </a:cubicBezTo>
                <a:cubicBezTo>
                  <a:pt x="1102321" y="2353107"/>
                  <a:pt x="1102321" y="1842434"/>
                  <a:pt x="1123710" y="1492181"/>
                </a:cubicBezTo>
                <a:cubicBezTo>
                  <a:pt x="1145099" y="1141928"/>
                  <a:pt x="1185204" y="834454"/>
                  <a:pt x="1219962" y="593823"/>
                </a:cubicBezTo>
                <a:cubicBezTo>
                  <a:pt x="1254720" y="353192"/>
                  <a:pt x="1252046" y="141971"/>
                  <a:pt x="1332257" y="48392"/>
                </a:cubicBezTo>
                <a:cubicBezTo>
                  <a:pt x="1412468" y="-45187"/>
                  <a:pt x="1508721" y="24329"/>
                  <a:pt x="1701226" y="32350"/>
                </a:cubicBezTo>
                <a:cubicBezTo>
                  <a:pt x="1893731" y="40371"/>
                  <a:pt x="2171794" y="56413"/>
                  <a:pt x="2487289" y="96518"/>
                </a:cubicBezTo>
                <a:cubicBezTo>
                  <a:pt x="2802784" y="136623"/>
                  <a:pt x="3254636" y="222181"/>
                  <a:pt x="3594194" y="272981"/>
                </a:cubicBezTo>
                <a:cubicBezTo>
                  <a:pt x="3933752" y="323781"/>
                  <a:pt x="4289352" y="355865"/>
                  <a:pt x="4524636" y="401318"/>
                </a:cubicBezTo>
                <a:cubicBezTo>
                  <a:pt x="4759920" y="446771"/>
                  <a:pt x="4952425" y="529655"/>
                  <a:pt x="5005899" y="54569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Freeform: Shape 289">
            <a:extLst>
              <a:ext uri="{FF2B5EF4-FFF2-40B4-BE49-F238E27FC236}">
                <a16:creationId xmlns:a16="http://schemas.microsoft.com/office/drawing/2014/main" id="{9989777D-6D37-4FA7-9B66-39EA1FBA7D9C}"/>
              </a:ext>
            </a:extLst>
          </p:cNvPr>
          <p:cNvSpPr/>
          <p:nvPr/>
        </p:nvSpPr>
        <p:spPr>
          <a:xfrm>
            <a:off x="513347" y="1957137"/>
            <a:ext cx="2662990" cy="561474"/>
          </a:xfrm>
          <a:custGeom>
            <a:avLst/>
            <a:gdLst>
              <a:gd name="connsiteX0" fmla="*/ 0 w 2662990"/>
              <a:gd name="connsiteY0" fmla="*/ 0 h 561474"/>
              <a:gd name="connsiteX1" fmla="*/ 2662990 w 2662990"/>
              <a:gd name="connsiteY1" fmla="*/ 561474 h 561474"/>
            </a:gdLst>
            <a:ahLst/>
            <a:cxnLst>
              <a:cxn ang="0">
                <a:pos x="connsiteX0" y="connsiteY0"/>
              </a:cxn>
              <a:cxn ang="0">
                <a:pos x="connsiteX1" y="connsiteY1"/>
              </a:cxn>
            </a:cxnLst>
            <a:rect l="l" t="t" r="r" b="b"/>
            <a:pathLst>
              <a:path w="2662990" h="561474">
                <a:moveTo>
                  <a:pt x="0" y="0"/>
                </a:moveTo>
                <a:lnTo>
                  <a:pt x="2662990" y="56147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Shape 290">
            <a:extLst>
              <a:ext uri="{FF2B5EF4-FFF2-40B4-BE49-F238E27FC236}">
                <a16:creationId xmlns:a16="http://schemas.microsoft.com/office/drawing/2014/main" id="{2E87E145-EAEE-4DE0-8144-23B9735C69FE}"/>
              </a:ext>
            </a:extLst>
          </p:cNvPr>
          <p:cNvSpPr/>
          <p:nvPr/>
        </p:nvSpPr>
        <p:spPr>
          <a:xfrm>
            <a:off x="7073677" y="1646030"/>
            <a:ext cx="1983205" cy="708517"/>
          </a:xfrm>
          <a:custGeom>
            <a:avLst/>
            <a:gdLst>
              <a:gd name="connsiteX0" fmla="*/ 0 w 2021305"/>
              <a:gd name="connsiteY0" fmla="*/ 834189 h 892656"/>
              <a:gd name="connsiteX1" fmla="*/ 513347 w 2021305"/>
              <a:gd name="connsiteY1" fmla="*/ 882315 h 892656"/>
              <a:gd name="connsiteX2" fmla="*/ 1090863 w 2021305"/>
              <a:gd name="connsiteY2" fmla="*/ 657726 h 892656"/>
              <a:gd name="connsiteX3" fmla="*/ 1636294 w 2021305"/>
              <a:gd name="connsiteY3" fmla="*/ 304800 h 892656"/>
              <a:gd name="connsiteX4" fmla="*/ 2021305 w 2021305"/>
              <a:gd name="connsiteY4" fmla="*/ 0 h 892656"/>
              <a:gd name="connsiteX0" fmla="*/ 0 w 2021305"/>
              <a:gd name="connsiteY0" fmla="*/ 842691 h 901158"/>
              <a:gd name="connsiteX1" fmla="*/ 513347 w 2021305"/>
              <a:gd name="connsiteY1" fmla="*/ 890817 h 901158"/>
              <a:gd name="connsiteX2" fmla="*/ 1090863 w 2021305"/>
              <a:gd name="connsiteY2" fmla="*/ 666228 h 901158"/>
              <a:gd name="connsiteX3" fmla="*/ 1636294 w 2021305"/>
              <a:gd name="connsiteY3" fmla="*/ 313302 h 901158"/>
              <a:gd name="connsiteX4" fmla="*/ 2021305 w 2021305"/>
              <a:gd name="connsiteY4" fmla="*/ 8502 h 901158"/>
              <a:gd name="connsiteX0" fmla="*/ 0 w 1983205"/>
              <a:gd name="connsiteY0" fmla="*/ 636005 h 694472"/>
              <a:gd name="connsiteX1" fmla="*/ 513347 w 1983205"/>
              <a:gd name="connsiteY1" fmla="*/ 684131 h 694472"/>
              <a:gd name="connsiteX2" fmla="*/ 1090863 w 1983205"/>
              <a:gd name="connsiteY2" fmla="*/ 459542 h 694472"/>
              <a:gd name="connsiteX3" fmla="*/ 1636294 w 1983205"/>
              <a:gd name="connsiteY3" fmla="*/ 106616 h 694472"/>
              <a:gd name="connsiteX4" fmla="*/ 1983205 w 1983205"/>
              <a:gd name="connsiteY4" fmla="*/ 30416 h 694472"/>
              <a:gd name="connsiteX0" fmla="*/ 0 w 1966272"/>
              <a:gd name="connsiteY0" fmla="*/ 632994 h 691461"/>
              <a:gd name="connsiteX1" fmla="*/ 513347 w 1966272"/>
              <a:gd name="connsiteY1" fmla="*/ 681120 h 691461"/>
              <a:gd name="connsiteX2" fmla="*/ 1090863 w 1966272"/>
              <a:gd name="connsiteY2" fmla="*/ 456531 h 691461"/>
              <a:gd name="connsiteX3" fmla="*/ 1636294 w 1966272"/>
              <a:gd name="connsiteY3" fmla="*/ 103605 h 691461"/>
              <a:gd name="connsiteX4" fmla="*/ 1966272 w 1966272"/>
              <a:gd name="connsiteY4" fmla="*/ 31639 h 691461"/>
              <a:gd name="connsiteX0" fmla="*/ 0 w 1966272"/>
              <a:gd name="connsiteY0" fmla="*/ 647991 h 706458"/>
              <a:gd name="connsiteX1" fmla="*/ 513347 w 1966272"/>
              <a:gd name="connsiteY1" fmla="*/ 696117 h 706458"/>
              <a:gd name="connsiteX2" fmla="*/ 1090863 w 1966272"/>
              <a:gd name="connsiteY2" fmla="*/ 471528 h 706458"/>
              <a:gd name="connsiteX3" fmla="*/ 1636294 w 1966272"/>
              <a:gd name="connsiteY3" fmla="*/ 118602 h 706458"/>
              <a:gd name="connsiteX4" fmla="*/ 1966272 w 1966272"/>
              <a:gd name="connsiteY4" fmla="*/ 46636 h 706458"/>
              <a:gd name="connsiteX0" fmla="*/ 0 w 1983205"/>
              <a:gd name="connsiteY0" fmla="*/ 656458 h 708517"/>
              <a:gd name="connsiteX1" fmla="*/ 530280 w 1983205"/>
              <a:gd name="connsiteY1" fmla="*/ 696117 h 708517"/>
              <a:gd name="connsiteX2" fmla="*/ 1107796 w 1983205"/>
              <a:gd name="connsiteY2" fmla="*/ 471528 h 708517"/>
              <a:gd name="connsiteX3" fmla="*/ 1653227 w 1983205"/>
              <a:gd name="connsiteY3" fmla="*/ 118602 h 708517"/>
              <a:gd name="connsiteX4" fmla="*/ 1983205 w 1983205"/>
              <a:gd name="connsiteY4" fmla="*/ 46636 h 708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3205" h="708517">
                <a:moveTo>
                  <a:pt x="0" y="656458"/>
                </a:moveTo>
                <a:cubicBezTo>
                  <a:pt x="165768" y="695226"/>
                  <a:pt x="345647" y="726939"/>
                  <a:pt x="530280" y="696117"/>
                </a:cubicBezTo>
                <a:cubicBezTo>
                  <a:pt x="714913" y="665295"/>
                  <a:pt x="920638" y="567781"/>
                  <a:pt x="1107796" y="471528"/>
                </a:cubicBezTo>
                <a:cubicBezTo>
                  <a:pt x="1294954" y="375275"/>
                  <a:pt x="1498153" y="228223"/>
                  <a:pt x="1653227" y="118602"/>
                </a:cubicBezTo>
                <a:cubicBezTo>
                  <a:pt x="1808301" y="8981"/>
                  <a:pt x="1836375" y="-45161"/>
                  <a:pt x="1983205" y="466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546C9293-F980-4188-BC86-CB38B131B385}"/>
              </a:ext>
            </a:extLst>
          </p:cNvPr>
          <p:cNvSpPr/>
          <p:nvPr/>
        </p:nvSpPr>
        <p:spPr>
          <a:xfrm>
            <a:off x="15143055" y="1010584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2508E9C5-1051-4705-A5E4-983536C0AB51}"/>
              </a:ext>
            </a:extLst>
          </p:cNvPr>
          <p:cNvSpPr/>
          <p:nvPr/>
        </p:nvSpPr>
        <p:spPr>
          <a:xfrm>
            <a:off x="17490218" y="8926432"/>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7AA740D0-DAC7-40E2-87A7-202A6355F530}"/>
              </a:ext>
            </a:extLst>
          </p:cNvPr>
          <p:cNvSpPr/>
          <p:nvPr/>
        </p:nvSpPr>
        <p:spPr>
          <a:xfrm>
            <a:off x="19685874" y="8339656"/>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68154E33-16AD-4C4A-9389-A0F7DCB7CD13}"/>
              </a:ext>
            </a:extLst>
          </p:cNvPr>
          <p:cNvSpPr/>
          <p:nvPr/>
        </p:nvSpPr>
        <p:spPr>
          <a:xfrm>
            <a:off x="15453638" y="6643481"/>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13C6002C-1153-47F3-986A-8BA441FD4113}"/>
              </a:ext>
            </a:extLst>
          </p:cNvPr>
          <p:cNvSpPr/>
          <p:nvPr/>
        </p:nvSpPr>
        <p:spPr>
          <a:xfrm>
            <a:off x="14799255" y="5311483"/>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Freeform: Shape 234">
            <a:extLst>
              <a:ext uri="{FF2B5EF4-FFF2-40B4-BE49-F238E27FC236}">
                <a16:creationId xmlns:a16="http://schemas.microsoft.com/office/drawing/2014/main" id="{B4422943-C766-42EE-83A8-611ECCC3B138}"/>
              </a:ext>
            </a:extLst>
          </p:cNvPr>
          <p:cNvSpPr/>
          <p:nvPr/>
        </p:nvSpPr>
        <p:spPr>
          <a:xfrm>
            <a:off x="6481327" y="6872747"/>
            <a:ext cx="1320570" cy="2175387"/>
          </a:xfrm>
          <a:custGeom>
            <a:avLst/>
            <a:gdLst>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501973 w 1320509"/>
              <a:gd name="connsiteY9" fmla="*/ 265471 h 2231170"/>
              <a:gd name="connsiteX10" fmla="*/ 885431 w 1320509"/>
              <a:gd name="connsiteY10" fmla="*/ 199104 h 2231170"/>
              <a:gd name="connsiteX11" fmla="*/ 1143528 w 1320509"/>
              <a:gd name="connsiteY11" fmla="*/ 58994 h 2231170"/>
              <a:gd name="connsiteX12" fmla="*/ 1320509 w 1320509"/>
              <a:gd name="connsiteY12" fmla="*/ 0 h 2231170"/>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501973 w 1320509"/>
              <a:gd name="connsiteY9" fmla="*/ 265471 h 2231170"/>
              <a:gd name="connsiteX10" fmla="*/ 1143528 w 1320509"/>
              <a:gd name="connsiteY10" fmla="*/ 58994 h 2231170"/>
              <a:gd name="connsiteX11" fmla="*/ 1320509 w 1320509"/>
              <a:gd name="connsiteY11" fmla="*/ 0 h 2231170"/>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1143528 w 1320509"/>
              <a:gd name="connsiteY9" fmla="*/ 58994 h 2231170"/>
              <a:gd name="connsiteX10" fmla="*/ 1320509 w 1320509"/>
              <a:gd name="connsiteY10" fmla="*/ 0 h 2231170"/>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1143528 w 1320509"/>
              <a:gd name="connsiteY9" fmla="*/ 58994 h 2231170"/>
              <a:gd name="connsiteX10" fmla="*/ 1320509 w 1320509"/>
              <a:gd name="connsiteY10" fmla="*/ 0 h 2231170"/>
              <a:gd name="connsiteX0" fmla="*/ 752757 w 1320570"/>
              <a:gd name="connsiteY0" fmla="*/ 1452717 h 2220719"/>
              <a:gd name="connsiteX1" fmla="*/ 89079 w 1320570"/>
              <a:gd name="connsiteY1" fmla="*/ 2175387 h 2220719"/>
              <a:gd name="connsiteX2" fmla="*/ 37460 w 1320570"/>
              <a:gd name="connsiteY2" fmla="*/ 2116394 h 2220719"/>
              <a:gd name="connsiteX3" fmla="*/ 589 w 1320570"/>
              <a:gd name="connsiteY3" fmla="*/ 1880420 h 2220719"/>
              <a:gd name="connsiteX4" fmla="*/ 66957 w 1320570"/>
              <a:gd name="connsiteY4" fmla="*/ 1555955 h 2220719"/>
              <a:gd name="connsiteX5" fmla="*/ 81705 w 1320570"/>
              <a:gd name="connsiteY5" fmla="*/ 1216742 h 2220719"/>
              <a:gd name="connsiteX6" fmla="*/ 103828 w 1320570"/>
              <a:gd name="connsiteY6" fmla="*/ 656304 h 2220719"/>
              <a:gd name="connsiteX7" fmla="*/ 81705 w 1320570"/>
              <a:gd name="connsiteY7" fmla="*/ 390833 h 2220719"/>
              <a:gd name="connsiteX8" fmla="*/ 1143589 w 1320570"/>
              <a:gd name="connsiteY8" fmla="*/ 58994 h 2220719"/>
              <a:gd name="connsiteX9" fmla="*/ 1320570 w 1320570"/>
              <a:gd name="connsiteY9" fmla="*/ 0 h 2220719"/>
              <a:gd name="connsiteX0" fmla="*/ 752757 w 1320570"/>
              <a:gd name="connsiteY0" fmla="*/ 1452717 h 2175387"/>
              <a:gd name="connsiteX1" fmla="*/ 89079 w 1320570"/>
              <a:gd name="connsiteY1" fmla="*/ 2175387 h 2175387"/>
              <a:gd name="connsiteX2" fmla="*/ 37460 w 1320570"/>
              <a:gd name="connsiteY2" fmla="*/ 2116394 h 2175387"/>
              <a:gd name="connsiteX3" fmla="*/ 589 w 1320570"/>
              <a:gd name="connsiteY3" fmla="*/ 1880420 h 2175387"/>
              <a:gd name="connsiteX4" fmla="*/ 66957 w 1320570"/>
              <a:gd name="connsiteY4" fmla="*/ 1555955 h 2175387"/>
              <a:gd name="connsiteX5" fmla="*/ 81705 w 1320570"/>
              <a:gd name="connsiteY5" fmla="*/ 1216742 h 2175387"/>
              <a:gd name="connsiteX6" fmla="*/ 103828 w 1320570"/>
              <a:gd name="connsiteY6" fmla="*/ 656304 h 2175387"/>
              <a:gd name="connsiteX7" fmla="*/ 81705 w 1320570"/>
              <a:gd name="connsiteY7" fmla="*/ 390833 h 2175387"/>
              <a:gd name="connsiteX8" fmla="*/ 1143589 w 1320570"/>
              <a:gd name="connsiteY8" fmla="*/ 58994 h 2175387"/>
              <a:gd name="connsiteX9" fmla="*/ 1320570 w 1320570"/>
              <a:gd name="connsiteY9" fmla="*/ 0 h 217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0570" h="2175387">
                <a:moveTo>
                  <a:pt x="752757" y="1452717"/>
                </a:moveTo>
                <a:lnTo>
                  <a:pt x="89079" y="2175387"/>
                </a:lnTo>
                <a:lnTo>
                  <a:pt x="37460" y="2116394"/>
                </a:lnTo>
                <a:cubicBezTo>
                  <a:pt x="22712" y="2067233"/>
                  <a:pt x="-4327" y="1973826"/>
                  <a:pt x="589" y="1880420"/>
                </a:cubicBezTo>
                <a:cubicBezTo>
                  <a:pt x="5505" y="1787014"/>
                  <a:pt x="53438" y="1666568"/>
                  <a:pt x="66957" y="1555955"/>
                </a:cubicBezTo>
                <a:cubicBezTo>
                  <a:pt x="80476" y="1445342"/>
                  <a:pt x="75560" y="1366684"/>
                  <a:pt x="81705" y="1216742"/>
                </a:cubicBezTo>
                <a:cubicBezTo>
                  <a:pt x="87850" y="1066800"/>
                  <a:pt x="103828" y="793955"/>
                  <a:pt x="103828" y="656304"/>
                </a:cubicBezTo>
                <a:lnTo>
                  <a:pt x="81705" y="390833"/>
                </a:lnTo>
                <a:cubicBezTo>
                  <a:pt x="254999" y="291281"/>
                  <a:pt x="937112" y="124133"/>
                  <a:pt x="1143589" y="58994"/>
                </a:cubicBezTo>
                <a:cubicBezTo>
                  <a:pt x="1216102" y="25810"/>
                  <a:pt x="1268336" y="12905"/>
                  <a:pt x="1320570" y="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Freeform: Shape 235">
            <a:extLst>
              <a:ext uri="{FF2B5EF4-FFF2-40B4-BE49-F238E27FC236}">
                <a16:creationId xmlns:a16="http://schemas.microsoft.com/office/drawing/2014/main" id="{C1623832-CAF4-4AE1-8CBC-ABE61F83BDE4}"/>
              </a:ext>
            </a:extLst>
          </p:cNvPr>
          <p:cNvSpPr/>
          <p:nvPr/>
        </p:nvSpPr>
        <p:spPr>
          <a:xfrm>
            <a:off x="7462684" y="5943600"/>
            <a:ext cx="671051" cy="1821426"/>
          </a:xfrm>
          <a:custGeom>
            <a:avLst/>
            <a:gdLst>
              <a:gd name="connsiteX0" fmla="*/ 0 w 671051"/>
              <a:gd name="connsiteY0" fmla="*/ 0 h 1821426"/>
              <a:gd name="connsiteX1" fmla="*/ 671051 w 671051"/>
              <a:gd name="connsiteY1" fmla="*/ 1821426 h 1821426"/>
            </a:gdLst>
            <a:ahLst/>
            <a:cxnLst>
              <a:cxn ang="0">
                <a:pos x="connsiteX0" y="connsiteY0"/>
              </a:cxn>
              <a:cxn ang="0">
                <a:pos x="connsiteX1" y="connsiteY1"/>
              </a:cxn>
            </a:cxnLst>
            <a:rect l="l" t="t" r="r" b="b"/>
            <a:pathLst>
              <a:path w="671051" h="1821426">
                <a:moveTo>
                  <a:pt x="0" y="0"/>
                </a:moveTo>
                <a:lnTo>
                  <a:pt x="671051" y="18214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reeform: Shape 236">
            <a:extLst>
              <a:ext uri="{FF2B5EF4-FFF2-40B4-BE49-F238E27FC236}">
                <a16:creationId xmlns:a16="http://schemas.microsoft.com/office/drawing/2014/main" id="{AC054236-F178-4163-9BAF-7ABF9B108A2F}"/>
              </a:ext>
            </a:extLst>
          </p:cNvPr>
          <p:cNvSpPr/>
          <p:nvPr/>
        </p:nvSpPr>
        <p:spPr>
          <a:xfrm>
            <a:off x="6526161" y="5589639"/>
            <a:ext cx="774291" cy="1644445"/>
          </a:xfrm>
          <a:custGeom>
            <a:avLst/>
            <a:gdLst>
              <a:gd name="connsiteX0" fmla="*/ 73742 w 774291"/>
              <a:gd name="connsiteY0" fmla="*/ 1644445 h 1644445"/>
              <a:gd name="connsiteX1" fmla="*/ 103239 w 774291"/>
              <a:gd name="connsiteY1" fmla="*/ 943896 h 1644445"/>
              <a:gd name="connsiteX2" fmla="*/ 0 w 774291"/>
              <a:gd name="connsiteY2" fmla="*/ 0 h 1644445"/>
              <a:gd name="connsiteX3" fmla="*/ 737420 w 774291"/>
              <a:gd name="connsiteY3" fmla="*/ 169606 h 1644445"/>
              <a:gd name="connsiteX4" fmla="*/ 774291 w 774291"/>
              <a:gd name="connsiteY4" fmla="*/ 575187 h 1644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91" h="1644445">
                <a:moveTo>
                  <a:pt x="73742" y="1644445"/>
                </a:moveTo>
                <a:lnTo>
                  <a:pt x="103239" y="943896"/>
                </a:lnTo>
                <a:lnTo>
                  <a:pt x="0" y="0"/>
                </a:lnTo>
                <a:lnTo>
                  <a:pt x="737420" y="169606"/>
                </a:lnTo>
                <a:lnTo>
                  <a:pt x="774291" y="57518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4B2BE23A-0745-4899-B9D6-A42BFED17566}"/>
              </a:ext>
            </a:extLst>
          </p:cNvPr>
          <p:cNvSpPr/>
          <p:nvPr/>
        </p:nvSpPr>
        <p:spPr>
          <a:xfrm>
            <a:off x="7047342" y="7118378"/>
            <a:ext cx="636568" cy="1767525"/>
          </a:xfrm>
          <a:custGeom>
            <a:avLst/>
            <a:gdLst>
              <a:gd name="connsiteX0" fmla="*/ 17135 w 636568"/>
              <a:gd name="connsiteY0" fmla="*/ 0 h 1718187"/>
              <a:gd name="connsiteX1" fmla="*/ 2387 w 636568"/>
              <a:gd name="connsiteY1" fmla="*/ 523568 h 1718187"/>
              <a:gd name="connsiteX2" fmla="*/ 61381 w 636568"/>
              <a:gd name="connsiteY2" fmla="*/ 943897 h 1718187"/>
              <a:gd name="connsiteX3" fmla="*/ 179368 w 636568"/>
              <a:gd name="connsiteY3" fmla="*/ 1165123 h 1718187"/>
              <a:gd name="connsiteX4" fmla="*/ 636568 w 636568"/>
              <a:gd name="connsiteY4" fmla="*/ 1718187 h 1718187"/>
              <a:gd name="connsiteX0" fmla="*/ 17135 w 636568"/>
              <a:gd name="connsiteY0" fmla="*/ 0 h 1767525"/>
              <a:gd name="connsiteX1" fmla="*/ 2387 w 636568"/>
              <a:gd name="connsiteY1" fmla="*/ 572906 h 1767525"/>
              <a:gd name="connsiteX2" fmla="*/ 61381 w 636568"/>
              <a:gd name="connsiteY2" fmla="*/ 993235 h 1767525"/>
              <a:gd name="connsiteX3" fmla="*/ 179368 w 636568"/>
              <a:gd name="connsiteY3" fmla="*/ 1214461 h 1767525"/>
              <a:gd name="connsiteX4" fmla="*/ 636568 w 636568"/>
              <a:gd name="connsiteY4" fmla="*/ 1767525 h 176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568" h="1767525">
                <a:moveTo>
                  <a:pt x="17135" y="0"/>
                </a:moveTo>
                <a:cubicBezTo>
                  <a:pt x="6074" y="183126"/>
                  <a:pt x="-4987" y="407367"/>
                  <a:pt x="2387" y="572906"/>
                </a:cubicBezTo>
                <a:cubicBezTo>
                  <a:pt x="9761" y="738445"/>
                  <a:pt x="31884" y="886309"/>
                  <a:pt x="61381" y="993235"/>
                </a:cubicBezTo>
                <a:cubicBezTo>
                  <a:pt x="90878" y="1100161"/>
                  <a:pt x="83504" y="1085413"/>
                  <a:pt x="179368" y="1214461"/>
                </a:cubicBezTo>
                <a:cubicBezTo>
                  <a:pt x="275232" y="1343509"/>
                  <a:pt x="455900" y="1555517"/>
                  <a:pt x="636568" y="1767525"/>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5AEB4900-E5BD-4D09-A261-DB487BE8AC6F}"/>
              </a:ext>
            </a:extLst>
          </p:cNvPr>
          <p:cNvSpPr/>
          <p:nvPr/>
        </p:nvSpPr>
        <p:spPr>
          <a:xfrm>
            <a:off x="540689" y="8674873"/>
            <a:ext cx="1979874" cy="1256306"/>
          </a:xfrm>
          <a:custGeom>
            <a:avLst/>
            <a:gdLst>
              <a:gd name="connsiteX0" fmla="*/ 0 w 1979874"/>
              <a:gd name="connsiteY0" fmla="*/ 0 h 1256306"/>
              <a:gd name="connsiteX1" fmla="*/ 1979874 w 1979874"/>
              <a:gd name="connsiteY1" fmla="*/ 485030 h 1256306"/>
              <a:gd name="connsiteX2" fmla="*/ 1701579 w 1979874"/>
              <a:gd name="connsiteY2" fmla="*/ 1256306 h 1256306"/>
              <a:gd name="connsiteX3" fmla="*/ 0 w 1979874"/>
              <a:gd name="connsiteY3" fmla="*/ 675861 h 1256306"/>
            </a:gdLst>
            <a:ahLst/>
            <a:cxnLst>
              <a:cxn ang="0">
                <a:pos x="connsiteX0" y="connsiteY0"/>
              </a:cxn>
              <a:cxn ang="0">
                <a:pos x="connsiteX1" y="connsiteY1"/>
              </a:cxn>
              <a:cxn ang="0">
                <a:pos x="connsiteX2" y="connsiteY2"/>
              </a:cxn>
              <a:cxn ang="0">
                <a:pos x="connsiteX3" y="connsiteY3"/>
              </a:cxn>
            </a:cxnLst>
            <a:rect l="l" t="t" r="r" b="b"/>
            <a:pathLst>
              <a:path w="1979874" h="1256306">
                <a:moveTo>
                  <a:pt x="0" y="0"/>
                </a:moveTo>
                <a:lnTo>
                  <a:pt x="1979874" y="485030"/>
                </a:lnTo>
                <a:lnTo>
                  <a:pt x="1701579" y="1256306"/>
                </a:lnTo>
                <a:lnTo>
                  <a:pt x="0" y="67586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Freeform: Shape 239">
            <a:extLst>
              <a:ext uri="{FF2B5EF4-FFF2-40B4-BE49-F238E27FC236}">
                <a16:creationId xmlns:a16="http://schemas.microsoft.com/office/drawing/2014/main" id="{050128C6-FBC3-41CE-A057-C35A38D3E62B}"/>
              </a:ext>
            </a:extLst>
          </p:cNvPr>
          <p:cNvSpPr/>
          <p:nvPr/>
        </p:nvSpPr>
        <p:spPr>
          <a:xfrm>
            <a:off x="2154803" y="8205746"/>
            <a:ext cx="2297927" cy="3562184"/>
          </a:xfrm>
          <a:custGeom>
            <a:avLst/>
            <a:gdLst>
              <a:gd name="connsiteX0" fmla="*/ 0 w 2297927"/>
              <a:gd name="connsiteY0" fmla="*/ 3562184 h 3562184"/>
              <a:gd name="connsiteX1" fmla="*/ 79514 w 2297927"/>
              <a:gd name="connsiteY1" fmla="*/ 2735249 h 3562184"/>
              <a:gd name="connsiteX2" fmla="*/ 469127 w 2297927"/>
              <a:gd name="connsiteY2" fmla="*/ 1622066 h 3562184"/>
              <a:gd name="connsiteX3" fmla="*/ 946206 w 2297927"/>
              <a:gd name="connsiteY3" fmla="*/ 453224 h 3562184"/>
              <a:gd name="connsiteX4" fmla="*/ 1065475 w 2297927"/>
              <a:gd name="connsiteY4" fmla="*/ 0 h 3562184"/>
              <a:gd name="connsiteX5" fmla="*/ 1653872 w 2297927"/>
              <a:gd name="connsiteY5" fmla="*/ 111318 h 3562184"/>
              <a:gd name="connsiteX6" fmla="*/ 2170707 w 2297927"/>
              <a:gd name="connsiteY6" fmla="*/ 326004 h 3562184"/>
              <a:gd name="connsiteX7" fmla="*/ 2297927 w 2297927"/>
              <a:gd name="connsiteY7" fmla="*/ 461176 h 356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7927" h="3562184">
                <a:moveTo>
                  <a:pt x="0" y="3562184"/>
                </a:moveTo>
                <a:lnTo>
                  <a:pt x="79514" y="2735249"/>
                </a:lnTo>
                <a:lnTo>
                  <a:pt x="469127" y="1622066"/>
                </a:lnTo>
                <a:lnTo>
                  <a:pt x="946206" y="453224"/>
                </a:lnTo>
                <a:lnTo>
                  <a:pt x="1065475" y="0"/>
                </a:lnTo>
                <a:lnTo>
                  <a:pt x="1653872" y="111318"/>
                </a:lnTo>
                <a:lnTo>
                  <a:pt x="2170707" y="326004"/>
                </a:lnTo>
                <a:lnTo>
                  <a:pt x="2297927" y="46117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Shape 240">
            <a:extLst>
              <a:ext uri="{FF2B5EF4-FFF2-40B4-BE49-F238E27FC236}">
                <a16:creationId xmlns:a16="http://schemas.microsoft.com/office/drawing/2014/main" id="{D8602949-2F85-40EE-AD6B-1BB7FB877535}"/>
              </a:ext>
            </a:extLst>
          </p:cNvPr>
          <p:cNvSpPr/>
          <p:nvPr/>
        </p:nvSpPr>
        <p:spPr>
          <a:xfrm>
            <a:off x="532737" y="9931179"/>
            <a:ext cx="1566407" cy="1852654"/>
          </a:xfrm>
          <a:custGeom>
            <a:avLst/>
            <a:gdLst>
              <a:gd name="connsiteX0" fmla="*/ 1351722 w 1566407"/>
              <a:gd name="connsiteY0" fmla="*/ 1852654 h 1852654"/>
              <a:gd name="connsiteX1" fmla="*/ 1423284 w 1566407"/>
              <a:gd name="connsiteY1" fmla="*/ 1009816 h 1852654"/>
              <a:gd name="connsiteX2" fmla="*/ 1566407 w 1566407"/>
              <a:gd name="connsiteY2" fmla="*/ 238539 h 1852654"/>
              <a:gd name="connsiteX3" fmla="*/ 882595 w 1566407"/>
              <a:gd name="connsiteY3" fmla="*/ 87464 h 1852654"/>
              <a:gd name="connsiteX4" fmla="*/ 771277 w 1566407"/>
              <a:gd name="connsiteY4" fmla="*/ 278296 h 1852654"/>
              <a:gd name="connsiteX5" fmla="*/ 0 w 1566407"/>
              <a:gd name="connsiteY5" fmla="*/ 0 h 185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6407" h="1852654">
                <a:moveTo>
                  <a:pt x="1351722" y="1852654"/>
                </a:moveTo>
                <a:lnTo>
                  <a:pt x="1423284" y="1009816"/>
                </a:lnTo>
                <a:lnTo>
                  <a:pt x="1566407" y="238539"/>
                </a:lnTo>
                <a:lnTo>
                  <a:pt x="882595" y="87464"/>
                </a:lnTo>
                <a:lnTo>
                  <a:pt x="771277" y="278296"/>
                </a:lnTo>
                <a:lnTo>
                  <a:pt x="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Shape 241">
            <a:extLst>
              <a:ext uri="{FF2B5EF4-FFF2-40B4-BE49-F238E27FC236}">
                <a16:creationId xmlns:a16="http://schemas.microsoft.com/office/drawing/2014/main" id="{124779FE-A19E-476B-B5E8-421A6A5E5315}"/>
              </a:ext>
            </a:extLst>
          </p:cNvPr>
          <p:cNvSpPr/>
          <p:nvPr/>
        </p:nvSpPr>
        <p:spPr>
          <a:xfrm>
            <a:off x="516835" y="10265134"/>
            <a:ext cx="1463040" cy="588396"/>
          </a:xfrm>
          <a:custGeom>
            <a:avLst/>
            <a:gdLst>
              <a:gd name="connsiteX0" fmla="*/ 0 w 1463040"/>
              <a:gd name="connsiteY0" fmla="*/ 588396 h 588396"/>
              <a:gd name="connsiteX1" fmla="*/ 222636 w 1463040"/>
              <a:gd name="connsiteY1" fmla="*/ 0 h 588396"/>
              <a:gd name="connsiteX2" fmla="*/ 1463040 w 1463040"/>
              <a:gd name="connsiteY2" fmla="*/ 532737 h 588396"/>
            </a:gdLst>
            <a:ahLst/>
            <a:cxnLst>
              <a:cxn ang="0">
                <a:pos x="connsiteX0" y="connsiteY0"/>
              </a:cxn>
              <a:cxn ang="0">
                <a:pos x="connsiteX1" y="connsiteY1"/>
              </a:cxn>
              <a:cxn ang="0">
                <a:pos x="connsiteX2" y="connsiteY2"/>
              </a:cxn>
            </a:cxnLst>
            <a:rect l="l" t="t" r="r" b="b"/>
            <a:pathLst>
              <a:path w="1463040" h="588396">
                <a:moveTo>
                  <a:pt x="0" y="588396"/>
                </a:moveTo>
                <a:lnTo>
                  <a:pt x="222636" y="0"/>
                </a:lnTo>
                <a:lnTo>
                  <a:pt x="1463040" y="53273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Shape 243">
            <a:extLst>
              <a:ext uri="{FF2B5EF4-FFF2-40B4-BE49-F238E27FC236}">
                <a16:creationId xmlns:a16="http://schemas.microsoft.com/office/drawing/2014/main" id="{F2F10749-344B-4E07-AA94-746DB3EB460D}"/>
              </a:ext>
            </a:extLst>
          </p:cNvPr>
          <p:cNvSpPr/>
          <p:nvPr/>
        </p:nvSpPr>
        <p:spPr>
          <a:xfrm>
            <a:off x="1216550" y="8905461"/>
            <a:ext cx="254441" cy="675861"/>
          </a:xfrm>
          <a:custGeom>
            <a:avLst/>
            <a:gdLst>
              <a:gd name="connsiteX0" fmla="*/ 254441 w 254441"/>
              <a:gd name="connsiteY0" fmla="*/ 0 h 675861"/>
              <a:gd name="connsiteX1" fmla="*/ 0 w 254441"/>
              <a:gd name="connsiteY1" fmla="*/ 675861 h 675861"/>
            </a:gdLst>
            <a:ahLst/>
            <a:cxnLst>
              <a:cxn ang="0">
                <a:pos x="connsiteX0" y="connsiteY0"/>
              </a:cxn>
              <a:cxn ang="0">
                <a:pos x="connsiteX1" y="connsiteY1"/>
              </a:cxn>
            </a:cxnLst>
            <a:rect l="l" t="t" r="r" b="b"/>
            <a:pathLst>
              <a:path w="254441" h="675861">
                <a:moveTo>
                  <a:pt x="254441" y="0"/>
                </a:moveTo>
                <a:lnTo>
                  <a:pt x="0" y="67586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C24752DC-505D-451B-AD4B-21377C26F63D}"/>
              </a:ext>
            </a:extLst>
          </p:cNvPr>
          <p:cNvSpPr/>
          <p:nvPr/>
        </p:nvSpPr>
        <p:spPr>
          <a:xfrm>
            <a:off x="548640" y="5001370"/>
            <a:ext cx="2417197" cy="3140766"/>
          </a:xfrm>
          <a:custGeom>
            <a:avLst/>
            <a:gdLst>
              <a:gd name="connsiteX0" fmla="*/ 0 w 2417197"/>
              <a:gd name="connsiteY0" fmla="*/ 2989691 h 3140766"/>
              <a:gd name="connsiteX1" fmla="*/ 2282024 w 2417197"/>
              <a:gd name="connsiteY1" fmla="*/ 3140766 h 3140766"/>
              <a:gd name="connsiteX2" fmla="*/ 2417197 w 2417197"/>
              <a:gd name="connsiteY2" fmla="*/ 2520564 h 3140766"/>
              <a:gd name="connsiteX3" fmla="*/ 2417197 w 2417197"/>
              <a:gd name="connsiteY3" fmla="*/ 1940119 h 3140766"/>
              <a:gd name="connsiteX4" fmla="*/ 2385391 w 2417197"/>
              <a:gd name="connsiteY4" fmla="*/ 1105232 h 3140766"/>
              <a:gd name="connsiteX5" fmla="*/ 2401294 w 2417197"/>
              <a:gd name="connsiteY5" fmla="*/ 0 h 314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7197" h="3140766">
                <a:moveTo>
                  <a:pt x="0" y="2989691"/>
                </a:moveTo>
                <a:lnTo>
                  <a:pt x="2282024" y="3140766"/>
                </a:lnTo>
                <a:lnTo>
                  <a:pt x="2417197" y="2520564"/>
                </a:lnTo>
                <a:lnTo>
                  <a:pt x="2417197" y="1940119"/>
                </a:lnTo>
                <a:lnTo>
                  <a:pt x="2385391" y="1105232"/>
                </a:lnTo>
                <a:lnTo>
                  <a:pt x="2401294"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Shape 297">
            <a:extLst>
              <a:ext uri="{FF2B5EF4-FFF2-40B4-BE49-F238E27FC236}">
                <a16:creationId xmlns:a16="http://schemas.microsoft.com/office/drawing/2014/main" id="{B38D3D66-9347-43B8-B0B9-66E1C11D7BD0}"/>
              </a:ext>
            </a:extLst>
          </p:cNvPr>
          <p:cNvSpPr/>
          <p:nvPr/>
        </p:nvSpPr>
        <p:spPr>
          <a:xfrm>
            <a:off x="532737" y="6838122"/>
            <a:ext cx="588397" cy="7951"/>
          </a:xfrm>
          <a:custGeom>
            <a:avLst/>
            <a:gdLst>
              <a:gd name="connsiteX0" fmla="*/ 0 w 588397"/>
              <a:gd name="connsiteY0" fmla="*/ 7951 h 7951"/>
              <a:gd name="connsiteX1" fmla="*/ 588397 w 588397"/>
              <a:gd name="connsiteY1" fmla="*/ 0 h 7951"/>
            </a:gdLst>
            <a:ahLst/>
            <a:cxnLst>
              <a:cxn ang="0">
                <a:pos x="connsiteX0" y="connsiteY0"/>
              </a:cxn>
              <a:cxn ang="0">
                <a:pos x="connsiteX1" y="connsiteY1"/>
              </a:cxn>
            </a:cxnLst>
            <a:rect l="l" t="t" r="r" b="b"/>
            <a:pathLst>
              <a:path w="588397" h="7951">
                <a:moveTo>
                  <a:pt x="0" y="7951"/>
                </a:moveTo>
                <a:lnTo>
                  <a:pt x="58839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Freeform: Shape 298">
            <a:extLst>
              <a:ext uri="{FF2B5EF4-FFF2-40B4-BE49-F238E27FC236}">
                <a16:creationId xmlns:a16="http://schemas.microsoft.com/office/drawing/2014/main" id="{F933C9BA-6EB8-4875-B074-D9B9598E9A28}"/>
              </a:ext>
            </a:extLst>
          </p:cNvPr>
          <p:cNvSpPr/>
          <p:nvPr/>
        </p:nvSpPr>
        <p:spPr>
          <a:xfrm>
            <a:off x="548640" y="5534108"/>
            <a:ext cx="779228" cy="39756"/>
          </a:xfrm>
          <a:custGeom>
            <a:avLst/>
            <a:gdLst>
              <a:gd name="connsiteX0" fmla="*/ 0 w 779228"/>
              <a:gd name="connsiteY0" fmla="*/ 0 h 39756"/>
              <a:gd name="connsiteX1" fmla="*/ 779228 w 779228"/>
              <a:gd name="connsiteY1" fmla="*/ 39756 h 39756"/>
            </a:gdLst>
            <a:ahLst/>
            <a:cxnLst>
              <a:cxn ang="0">
                <a:pos x="connsiteX0" y="connsiteY0"/>
              </a:cxn>
              <a:cxn ang="0">
                <a:pos x="connsiteX1" y="connsiteY1"/>
              </a:cxn>
            </a:cxnLst>
            <a:rect l="l" t="t" r="r" b="b"/>
            <a:pathLst>
              <a:path w="779228" h="39756">
                <a:moveTo>
                  <a:pt x="0" y="0"/>
                </a:moveTo>
                <a:lnTo>
                  <a:pt x="779228" y="3975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Freeform: Shape 299">
            <a:extLst>
              <a:ext uri="{FF2B5EF4-FFF2-40B4-BE49-F238E27FC236}">
                <a16:creationId xmlns:a16="http://schemas.microsoft.com/office/drawing/2014/main" id="{6388799A-3BD5-4174-ABC4-49E9ABEFDD63}"/>
              </a:ext>
            </a:extLst>
          </p:cNvPr>
          <p:cNvSpPr/>
          <p:nvPr/>
        </p:nvSpPr>
        <p:spPr>
          <a:xfrm>
            <a:off x="1288111" y="6846073"/>
            <a:ext cx="787179" cy="7951"/>
          </a:xfrm>
          <a:custGeom>
            <a:avLst/>
            <a:gdLst>
              <a:gd name="connsiteX0" fmla="*/ 0 w 787179"/>
              <a:gd name="connsiteY0" fmla="*/ 0 h 7951"/>
              <a:gd name="connsiteX1" fmla="*/ 787179 w 787179"/>
              <a:gd name="connsiteY1" fmla="*/ 7951 h 7951"/>
            </a:gdLst>
            <a:ahLst/>
            <a:cxnLst>
              <a:cxn ang="0">
                <a:pos x="connsiteX0" y="connsiteY0"/>
              </a:cxn>
              <a:cxn ang="0">
                <a:pos x="connsiteX1" y="connsiteY1"/>
              </a:cxn>
            </a:cxnLst>
            <a:rect l="l" t="t" r="r" b="b"/>
            <a:pathLst>
              <a:path w="787179" h="7951">
                <a:moveTo>
                  <a:pt x="0" y="0"/>
                </a:moveTo>
                <a:lnTo>
                  <a:pt x="787179" y="79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Freeform: Shape 300">
            <a:extLst>
              <a:ext uri="{FF2B5EF4-FFF2-40B4-BE49-F238E27FC236}">
                <a16:creationId xmlns:a16="http://schemas.microsoft.com/office/drawing/2014/main" id="{9B067183-174B-448A-B3A5-48BD5D08B791}"/>
              </a:ext>
            </a:extLst>
          </p:cNvPr>
          <p:cNvSpPr/>
          <p:nvPr/>
        </p:nvSpPr>
        <p:spPr>
          <a:xfrm>
            <a:off x="2393343" y="6822219"/>
            <a:ext cx="540688" cy="31805"/>
          </a:xfrm>
          <a:custGeom>
            <a:avLst/>
            <a:gdLst>
              <a:gd name="connsiteX0" fmla="*/ 0 w 540688"/>
              <a:gd name="connsiteY0" fmla="*/ 0 h 31805"/>
              <a:gd name="connsiteX1" fmla="*/ 540688 w 540688"/>
              <a:gd name="connsiteY1" fmla="*/ 31805 h 31805"/>
            </a:gdLst>
            <a:ahLst/>
            <a:cxnLst>
              <a:cxn ang="0">
                <a:pos x="connsiteX0" y="connsiteY0"/>
              </a:cxn>
              <a:cxn ang="0">
                <a:pos x="connsiteX1" y="connsiteY1"/>
              </a:cxn>
            </a:cxnLst>
            <a:rect l="l" t="t" r="r" b="b"/>
            <a:pathLst>
              <a:path w="540688" h="31805">
                <a:moveTo>
                  <a:pt x="0" y="0"/>
                </a:moveTo>
                <a:lnTo>
                  <a:pt x="540688" y="3180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Freeform: Shape 301">
            <a:extLst>
              <a:ext uri="{FF2B5EF4-FFF2-40B4-BE49-F238E27FC236}">
                <a16:creationId xmlns:a16="http://schemas.microsoft.com/office/drawing/2014/main" id="{115E674F-394B-41CD-800C-D2D4B77D4469}"/>
              </a:ext>
            </a:extLst>
          </p:cNvPr>
          <p:cNvSpPr/>
          <p:nvPr/>
        </p:nvSpPr>
        <p:spPr>
          <a:xfrm>
            <a:off x="1455089" y="4786685"/>
            <a:ext cx="1463040" cy="1216550"/>
          </a:xfrm>
          <a:custGeom>
            <a:avLst/>
            <a:gdLst>
              <a:gd name="connsiteX0" fmla="*/ 1463040 w 1463040"/>
              <a:gd name="connsiteY0" fmla="*/ 1216550 h 1216550"/>
              <a:gd name="connsiteX1" fmla="*/ 985961 w 1463040"/>
              <a:gd name="connsiteY1" fmla="*/ 1216550 h 1216550"/>
              <a:gd name="connsiteX2" fmla="*/ 898497 w 1463040"/>
              <a:gd name="connsiteY2" fmla="*/ 564543 h 1216550"/>
              <a:gd name="connsiteX3" fmla="*/ 659958 w 1463040"/>
              <a:gd name="connsiteY3" fmla="*/ 540689 h 1216550"/>
              <a:gd name="connsiteX4" fmla="*/ 691763 w 1463040"/>
              <a:gd name="connsiteY4" fmla="*/ 63611 h 1216550"/>
              <a:gd name="connsiteX5" fmla="*/ 0 w 1463040"/>
              <a:gd name="connsiteY5" fmla="*/ 0 h 121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3040" h="1216550">
                <a:moveTo>
                  <a:pt x="1463040" y="1216550"/>
                </a:moveTo>
                <a:lnTo>
                  <a:pt x="985961" y="1216550"/>
                </a:lnTo>
                <a:lnTo>
                  <a:pt x="898497" y="564543"/>
                </a:lnTo>
                <a:lnTo>
                  <a:pt x="659958" y="540689"/>
                </a:lnTo>
                <a:lnTo>
                  <a:pt x="691763" y="63611"/>
                </a:lnTo>
                <a:lnTo>
                  <a:pt x="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Freeform: Shape 302">
            <a:extLst>
              <a:ext uri="{FF2B5EF4-FFF2-40B4-BE49-F238E27FC236}">
                <a16:creationId xmlns:a16="http://schemas.microsoft.com/office/drawing/2014/main" id="{918F4B77-B692-4442-A6E4-E1BCD434763C}"/>
              </a:ext>
            </a:extLst>
          </p:cNvPr>
          <p:cNvSpPr/>
          <p:nvPr/>
        </p:nvSpPr>
        <p:spPr>
          <a:xfrm>
            <a:off x="3466769" y="4945711"/>
            <a:ext cx="1232452" cy="771277"/>
          </a:xfrm>
          <a:custGeom>
            <a:avLst/>
            <a:gdLst>
              <a:gd name="connsiteX0" fmla="*/ 198782 w 1232452"/>
              <a:gd name="connsiteY0" fmla="*/ 7952 h 771277"/>
              <a:gd name="connsiteX1" fmla="*/ 87464 w 1232452"/>
              <a:gd name="connsiteY1" fmla="*/ 0 h 771277"/>
              <a:gd name="connsiteX2" fmla="*/ 0 w 1232452"/>
              <a:gd name="connsiteY2" fmla="*/ 620202 h 771277"/>
              <a:gd name="connsiteX3" fmla="*/ 882594 w 1232452"/>
              <a:gd name="connsiteY3" fmla="*/ 771277 h 771277"/>
              <a:gd name="connsiteX4" fmla="*/ 1232452 w 1232452"/>
              <a:gd name="connsiteY4" fmla="*/ 182880 h 771277"/>
              <a:gd name="connsiteX5" fmla="*/ 469127 w 1232452"/>
              <a:gd name="connsiteY5" fmla="*/ 47708 h 771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2452" h="771277">
                <a:moveTo>
                  <a:pt x="198782" y="7952"/>
                </a:moveTo>
                <a:lnTo>
                  <a:pt x="87464" y="0"/>
                </a:lnTo>
                <a:lnTo>
                  <a:pt x="0" y="620202"/>
                </a:lnTo>
                <a:lnTo>
                  <a:pt x="882594" y="771277"/>
                </a:lnTo>
                <a:lnTo>
                  <a:pt x="1232452" y="182880"/>
                </a:lnTo>
                <a:lnTo>
                  <a:pt x="469127" y="47708"/>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reeform: Shape 303">
            <a:extLst>
              <a:ext uri="{FF2B5EF4-FFF2-40B4-BE49-F238E27FC236}">
                <a16:creationId xmlns:a16="http://schemas.microsoft.com/office/drawing/2014/main" id="{A6FE7017-F224-4EC2-B877-4666C1C991D7}"/>
              </a:ext>
            </a:extLst>
          </p:cNvPr>
          <p:cNvSpPr/>
          <p:nvPr/>
        </p:nvSpPr>
        <p:spPr>
          <a:xfrm>
            <a:off x="1979875" y="524786"/>
            <a:ext cx="397565" cy="1566407"/>
          </a:xfrm>
          <a:custGeom>
            <a:avLst/>
            <a:gdLst>
              <a:gd name="connsiteX0" fmla="*/ 397565 w 397565"/>
              <a:gd name="connsiteY0" fmla="*/ 0 h 1566407"/>
              <a:gd name="connsiteX1" fmla="*/ 0 w 397565"/>
              <a:gd name="connsiteY1" fmla="*/ 1566407 h 1566407"/>
            </a:gdLst>
            <a:ahLst/>
            <a:cxnLst>
              <a:cxn ang="0">
                <a:pos x="connsiteX0" y="connsiteY0"/>
              </a:cxn>
              <a:cxn ang="0">
                <a:pos x="connsiteX1" y="connsiteY1"/>
              </a:cxn>
            </a:cxnLst>
            <a:rect l="l" t="t" r="r" b="b"/>
            <a:pathLst>
              <a:path w="397565" h="1566407">
                <a:moveTo>
                  <a:pt x="397565" y="0"/>
                </a:moveTo>
                <a:lnTo>
                  <a:pt x="0" y="156640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Freeform: Shape 304">
            <a:extLst>
              <a:ext uri="{FF2B5EF4-FFF2-40B4-BE49-F238E27FC236}">
                <a16:creationId xmlns:a16="http://schemas.microsoft.com/office/drawing/2014/main" id="{AA6FD848-E7E5-4C69-BF58-87C4FBC445AD}"/>
              </a:ext>
            </a:extLst>
          </p:cNvPr>
          <p:cNvSpPr/>
          <p:nvPr/>
        </p:nvSpPr>
        <p:spPr>
          <a:xfrm>
            <a:off x="1311965" y="4063117"/>
            <a:ext cx="182880" cy="2775005"/>
          </a:xfrm>
          <a:custGeom>
            <a:avLst/>
            <a:gdLst>
              <a:gd name="connsiteX0" fmla="*/ 182880 w 182880"/>
              <a:gd name="connsiteY0" fmla="*/ 0 h 2775005"/>
              <a:gd name="connsiteX1" fmla="*/ 0 w 182880"/>
              <a:gd name="connsiteY1" fmla="*/ 2107095 h 2775005"/>
              <a:gd name="connsiteX2" fmla="*/ 7952 w 182880"/>
              <a:gd name="connsiteY2" fmla="*/ 2775005 h 2775005"/>
            </a:gdLst>
            <a:ahLst/>
            <a:cxnLst>
              <a:cxn ang="0">
                <a:pos x="connsiteX0" y="connsiteY0"/>
              </a:cxn>
              <a:cxn ang="0">
                <a:pos x="connsiteX1" y="connsiteY1"/>
              </a:cxn>
              <a:cxn ang="0">
                <a:pos x="connsiteX2" y="connsiteY2"/>
              </a:cxn>
            </a:cxnLst>
            <a:rect l="l" t="t" r="r" b="b"/>
            <a:pathLst>
              <a:path w="182880" h="2775005">
                <a:moveTo>
                  <a:pt x="182880" y="0"/>
                </a:moveTo>
                <a:lnTo>
                  <a:pt x="0" y="2107095"/>
                </a:lnTo>
                <a:cubicBezTo>
                  <a:pt x="2651" y="2329732"/>
                  <a:pt x="5301" y="2552368"/>
                  <a:pt x="7952" y="2775005"/>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Freeform: Shape 305">
            <a:extLst>
              <a:ext uri="{FF2B5EF4-FFF2-40B4-BE49-F238E27FC236}">
                <a16:creationId xmlns:a16="http://schemas.microsoft.com/office/drawing/2014/main" id="{B243C9D0-071B-488B-A6D2-E98312926EAF}"/>
              </a:ext>
            </a:extLst>
          </p:cNvPr>
          <p:cNvSpPr/>
          <p:nvPr/>
        </p:nvSpPr>
        <p:spPr>
          <a:xfrm>
            <a:off x="3275937" y="1940118"/>
            <a:ext cx="1749287" cy="3108960"/>
          </a:xfrm>
          <a:custGeom>
            <a:avLst/>
            <a:gdLst>
              <a:gd name="connsiteX0" fmla="*/ 1049573 w 1749287"/>
              <a:gd name="connsiteY0" fmla="*/ 3108960 h 3108960"/>
              <a:gd name="connsiteX1" fmla="*/ 1049573 w 1749287"/>
              <a:gd name="connsiteY1" fmla="*/ 3108960 h 3108960"/>
              <a:gd name="connsiteX2" fmla="*/ 1073426 w 1749287"/>
              <a:gd name="connsiteY2" fmla="*/ 3045350 h 3108960"/>
              <a:gd name="connsiteX3" fmla="*/ 1677726 w 1749287"/>
              <a:gd name="connsiteY3" fmla="*/ 818985 h 3108960"/>
              <a:gd name="connsiteX4" fmla="*/ 1749287 w 1749287"/>
              <a:gd name="connsiteY4" fmla="*/ 135172 h 3108960"/>
              <a:gd name="connsiteX5" fmla="*/ 906449 w 1749287"/>
              <a:gd name="connsiteY5" fmla="*/ 15903 h 3108960"/>
              <a:gd name="connsiteX6" fmla="*/ 206734 w 1749287"/>
              <a:gd name="connsiteY6" fmla="*/ 0 h 3108960"/>
              <a:gd name="connsiteX7" fmla="*/ 23854 w 1749287"/>
              <a:gd name="connsiteY7" fmla="*/ 1113183 h 3108960"/>
              <a:gd name="connsiteX8" fmla="*/ 0 w 1749287"/>
              <a:gd name="connsiteY8" fmla="*/ 2679590 h 3108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9287" h="3108960">
                <a:moveTo>
                  <a:pt x="1049573" y="3108960"/>
                </a:moveTo>
                <a:lnTo>
                  <a:pt x="1049573" y="3108960"/>
                </a:lnTo>
                <a:lnTo>
                  <a:pt x="1073426" y="3045350"/>
                </a:lnTo>
                <a:lnTo>
                  <a:pt x="1677726" y="818985"/>
                </a:lnTo>
                <a:lnTo>
                  <a:pt x="1749287" y="135172"/>
                </a:lnTo>
                <a:lnTo>
                  <a:pt x="906449" y="15903"/>
                </a:lnTo>
                <a:lnTo>
                  <a:pt x="206734" y="0"/>
                </a:lnTo>
                <a:lnTo>
                  <a:pt x="23854" y="1113183"/>
                </a:lnTo>
                <a:lnTo>
                  <a:pt x="0" y="26795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Freeform: Shape 306">
            <a:extLst>
              <a:ext uri="{FF2B5EF4-FFF2-40B4-BE49-F238E27FC236}">
                <a16:creationId xmlns:a16="http://schemas.microsoft.com/office/drawing/2014/main" id="{973838A3-3BE3-44C1-952F-DFD6E78F1A62}"/>
              </a:ext>
            </a:extLst>
          </p:cNvPr>
          <p:cNvSpPr/>
          <p:nvPr/>
        </p:nvSpPr>
        <p:spPr>
          <a:xfrm>
            <a:off x="3315694" y="3093057"/>
            <a:ext cx="1455089" cy="310101"/>
          </a:xfrm>
          <a:custGeom>
            <a:avLst/>
            <a:gdLst>
              <a:gd name="connsiteX0" fmla="*/ 0 w 1455089"/>
              <a:gd name="connsiteY0" fmla="*/ 0 h 310101"/>
              <a:gd name="connsiteX1" fmla="*/ 1455089 w 1455089"/>
              <a:gd name="connsiteY1" fmla="*/ 310101 h 310101"/>
            </a:gdLst>
            <a:ahLst/>
            <a:cxnLst>
              <a:cxn ang="0">
                <a:pos x="connsiteX0" y="connsiteY0"/>
              </a:cxn>
              <a:cxn ang="0">
                <a:pos x="connsiteX1" y="connsiteY1"/>
              </a:cxn>
            </a:cxnLst>
            <a:rect l="l" t="t" r="r" b="b"/>
            <a:pathLst>
              <a:path w="1455089" h="310101">
                <a:moveTo>
                  <a:pt x="0" y="0"/>
                </a:moveTo>
                <a:lnTo>
                  <a:pt x="1455089" y="31010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Freeform: Shape 307">
            <a:extLst>
              <a:ext uri="{FF2B5EF4-FFF2-40B4-BE49-F238E27FC236}">
                <a16:creationId xmlns:a16="http://schemas.microsoft.com/office/drawing/2014/main" id="{3B3DBB05-C781-4676-9820-155CA312EBA1}"/>
              </a:ext>
            </a:extLst>
          </p:cNvPr>
          <p:cNvSpPr/>
          <p:nvPr/>
        </p:nvSpPr>
        <p:spPr>
          <a:xfrm>
            <a:off x="4937760" y="2822713"/>
            <a:ext cx="1781092" cy="397565"/>
          </a:xfrm>
          <a:custGeom>
            <a:avLst/>
            <a:gdLst>
              <a:gd name="connsiteX0" fmla="*/ 0 w 1781092"/>
              <a:gd name="connsiteY0" fmla="*/ 0 h 397565"/>
              <a:gd name="connsiteX1" fmla="*/ 1781092 w 1781092"/>
              <a:gd name="connsiteY1" fmla="*/ 397565 h 397565"/>
            </a:gdLst>
            <a:ahLst/>
            <a:cxnLst>
              <a:cxn ang="0">
                <a:pos x="connsiteX0" y="connsiteY0"/>
              </a:cxn>
              <a:cxn ang="0">
                <a:pos x="connsiteX1" y="connsiteY1"/>
              </a:cxn>
            </a:cxnLst>
            <a:rect l="l" t="t" r="r" b="b"/>
            <a:pathLst>
              <a:path w="1781092" h="397565">
                <a:moveTo>
                  <a:pt x="0" y="0"/>
                </a:moveTo>
                <a:lnTo>
                  <a:pt x="1781092" y="39756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Shape 308">
            <a:extLst>
              <a:ext uri="{FF2B5EF4-FFF2-40B4-BE49-F238E27FC236}">
                <a16:creationId xmlns:a16="http://schemas.microsoft.com/office/drawing/2014/main" id="{9DA5119A-5ED2-4260-9634-31AE02165EC7}"/>
              </a:ext>
            </a:extLst>
          </p:cNvPr>
          <p:cNvSpPr/>
          <p:nvPr/>
        </p:nvSpPr>
        <p:spPr>
          <a:xfrm>
            <a:off x="532737" y="3880237"/>
            <a:ext cx="1725433" cy="962107"/>
          </a:xfrm>
          <a:custGeom>
            <a:avLst/>
            <a:gdLst>
              <a:gd name="connsiteX0" fmla="*/ 1598213 w 1725433"/>
              <a:gd name="connsiteY0" fmla="*/ 962107 h 962107"/>
              <a:gd name="connsiteX1" fmla="*/ 1725433 w 1725433"/>
              <a:gd name="connsiteY1" fmla="*/ 286246 h 962107"/>
              <a:gd name="connsiteX2" fmla="*/ 0 w 1725433"/>
              <a:gd name="connsiteY2" fmla="*/ 0 h 962107"/>
            </a:gdLst>
            <a:ahLst/>
            <a:cxnLst>
              <a:cxn ang="0">
                <a:pos x="connsiteX0" y="connsiteY0"/>
              </a:cxn>
              <a:cxn ang="0">
                <a:pos x="connsiteX1" y="connsiteY1"/>
              </a:cxn>
              <a:cxn ang="0">
                <a:pos x="connsiteX2" y="connsiteY2"/>
              </a:cxn>
            </a:cxnLst>
            <a:rect l="l" t="t" r="r" b="b"/>
            <a:pathLst>
              <a:path w="1725433" h="962107">
                <a:moveTo>
                  <a:pt x="1598213" y="962107"/>
                </a:moveTo>
                <a:lnTo>
                  <a:pt x="1725433" y="286246"/>
                </a:lnTo>
                <a:lnTo>
                  <a:pt x="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Freeform: Shape 309">
            <a:extLst>
              <a:ext uri="{FF2B5EF4-FFF2-40B4-BE49-F238E27FC236}">
                <a16:creationId xmlns:a16="http://schemas.microsoft.com/office/drawing/2014/main" id="{8A1217BB-52D9-4759-A4A8-10D6534B719F}"/>
              </a:ext>
            </a:extLst>
          </p:cNvPr>
          <p:cNvSpPr/>
          <p:nvPr/>
        </p:nvSpPr>
        <p:spPr>
          <a:xfrm>
            <a:off x="500932" y="2091194"/>
            <a:ext cx="2584174" cy="2282024"/>
          </a:xfrm>
          <a:custGeom>
            <a:avLst/>
            <a:gdLst>
              <a:gd name="connsiteX0" fmla="*/ 0 w 2584174"/>
              <a:gd name="connsiteY0" fmla="*/ 0 h 2226365"/>
              <a:gd name="connsiteX1" fmla="*/ 2584174 w 2584174"/>
              <a:gd name="connsiteY1" fmla="*/ 540689 h 2226365"/>
              <a:gd name="connsiteX2" fmla="*/ 2528515 w 2584174"/>
              <a:gd name="connsiteY2" fmla="*/ 1383527 h 2226365"/>
              <a:gd name="connsiteX3" fmla="*/ 2504661 w 2584174"/>
              <a:gd name="connsiteY3" fmla="*/ 2226365 h 2226365"/>
              <a:gd name="connsiteX0" fmla="*/ 0 w 2584174"/>
              <a:gd name="connsiteY0" fmla="*/ 0 h 2282024"/>
              <a:gd name="connsiteX1" fmla="*/ 2584174 w 2584174"/>
              <a:gd name="connsiteY1" fmla="*/ 540689 h 2282024"/>
              <a:gd name="connsiteX2" fmla="*/ 2528515 w 2584174"/>
              <a:gd name="connsiteY2" fmla="*/ 1383527 h 2282024"/>
              <a:gd name="connsiteX3" fmla="*/ 2496710 w 2584174"/>
              <a:gd name="connsiteY3" fmla="*/ 2282024 h 2282024"/>
            </a:gdLst>
            <a:ahLst/>
            <a:cxnLst>
              <a:cxn ang="0">
                <a:pos x="connsiteX0" y="connsiteY0"/>
              </a:cxn>
              <a:cxn ang="0">
                <a:pos x="connsiteX1" y="connsiteY1"/>
              </a:cxn>
              <a:cxn ang="0">
                <a:pos x="connsiteX2" y="connsiteY2"/>
              </a:cxn>
              <a:cxn ang="0">
                <a:pos x="connsiteX3" y="connsiteY3"/>
              </a:cxn>
            </a:cxnLst>
            <a:rect l="l" t="t" r="r" b="b"/>
            <a:pathLst>
              <a:path w="2584174" h="2282024">
                <a:moveTo>
                  <a:pt x="0" y="0"/>
                </a:moveTo>
                <a:lnTo>
                  <a:pt x="2584174" y="540689"/>
                </a:lnTo>
                <a:lnTo>
                  <a:pt x="2528515" y="1383527"/>
                </a:lnTo>
                <a:cubicBezTo>
                  <a:pt x="2520564" y="1664473"/>
                  <a:pt x="2504661" y="2001078"/>
                  <a:pt x="2496710" y="2282024"/>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Freeform: Shape 310">
            <a:extLst>
              <a:ext uri="{FF2B5EF4-FFF2-40B4-BE49-F238E27FC236}">
                <a16:creationId xmlns:a16="http://schemas.microsoft.com/office/drawing/2014/main" id="{941C68F5-08E6-43AB-9F97-9847FE02ED26}"/>
              </a:ext>
            </a:extLst>
          </p:cNvPr>
          <p:cNvSpPr/>
          <p:nvPr/>
        </p:nvSpPr>
        <p:spPr>
          <a:xfrm>
            <a:off x="1661823" y="2417197"/>
            <a:ext cx="818984" cy="1001864"/>
          </a:xfrm>
          <a:custGeom>
            <a:avLst/>
            <a:gdLst>
              <a:gd name="connsiteX0" fmla="*/ 222636 w 818984"/>
              <a:gd name="connsiteY0" fmla="*/ 0 h 1001864"/>
              <a:gd name="connsiteX1" fmla="*/ 0 w 818984"/>
              <a:gd name="connsiteY1" fmla="*/ 938253 h 1001864"/>
              <a:gd name="connsiteX2" fmla="*/ 818984 w 818984"/>
              <a:gd name="connsiteY2" fmla="*/ 1001864 h 1001864"/>
            </a:gdLst>
            <a:ahLst/>
            <a:cxnLst>
              <a:cxn ang="0">
                <a:pos x="connsiteX0" y="connsiteY0"/>
              </a:cxn>
              <a:cxn ang="0">
                <a:pos x="connsiteX1" y="connsiteY1"/>
              </a:cxn>
              <a:cxn ang="0">
                <a:pos x="connsiteX2" y="connsiteY2"/>
              </a:cxn>
            </a:cxnLst>
            <a:rect l="l" t="t" r="r" b="b"/>
            <a:pathLst>
              <a:path w="818984" h="1001864">
                <a:moveTo>
                  <a:pt x="222636" y="0"/>
                </a:moveTo>
                <a:lnTo>
                  <a:pt x="0" y="938253"/>
                </a:lnTo>
                <a:lnTo>
                  <a:pt x="818984" y="100186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Freeform: Shape 311">
            <a:extLst>
              <a:ext uri="{FF2B5EF4-FFF2-40B4-BE49-F238E27FC236}">
                <a16:creationId xmlns:a16="http://schemas.microsoft.com/office/drawing/2014/main" id="{0D041F0B-B946-41DE-BB43-6E890009002E}"/>
              </a:ext>
            </a:extLst>
          </p:cNvPr>
          <p:cNvSpPr/>
          <p:nvPr/>
        </p:nvSpPr>
        <p:spPr>
          <a:xfrm>
            <a:off x="675861" y="2162755"/>
            <a:ext cx="111318" cy="1741335"/>
          </a:xfrm>
          <a:custGeom>
            <a:avLst/>
            <a:gdLst>
              <a:gd name="connsiteX0" fmla="*/ 31805 w 111318"/>
              <a:gd name="connsiteY0" fmla="*/ 0 h 1741335"/>
              <a:gd name="connsiteX1" fmla="*/ 0 w 111318"/>
              <a:gd name="connsiteY1" fmla="*/ 485029 h 1741335"/>
              <a:gd name="connsiteX2" fmla="*/ 111318 w 111318"/>
              <a:gd name="connsiteY2" fmla="*/ 1741335 h 1741335"/>
            </a:gdLst>
            <a:ahLst/>
            <a:cxnLst>
              <a:cxn ang="0">
                <a:pos x="connsiteX0" y="connsiteY0"/>
              </a:cxn>
              <a:cxn ang="0">
                <a:pos x="connsiteX1" y="connsiteY1"/>
              </a:cxn>
              <a:cxn ang="0">
                <a:pos x="connsiteX2" y="connsiteY2"/>
              </a:cxn>
            </a:cxnLst>
            <a:rect l="l" t="t" r="r" b="b"/>
            <a:pathLst>
              <a:path w="111318" h="1741335">
                <a:moveTo>
                  <a:pt x="31805" y="0"/>
                </a:moveTo>
                <a:lnTo>
                  <a:pt x="0" y="485029"/>
                </a:lnTo>
                <a:lnTo>
                  <a:pt x="111318" y="174133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Freeform: Shape 312">
            <a:extLst>
              <a:ext uri="{FF2B5EF4-FFF2-40B4-BE49-F238E27FC236}">
                <a16:creationId xmlns:a16="http://schemas.microsoft.com/office/drawing/2014/main" id="{DE54B0D5-8E4D-4FD0-B662-E693EC6E4C0E}"/>
              </a:ext>
            </a:extLst>
          </p:cNvPr>
          <p:cNvSpPr/>
          <p:nvPr/>
        </p:nvSpPr>
        <p:spPr>
          <a:xfrm>
            <a:off x="572494" y="2663687"/>
            <a:ext cx="1176793" cy="190831"/>
          </a:xfrm>
          <a:custGeom>
            <a:avLst/>
            <a:gdLst>
              <a:gd name="connsiteX0" fmla="*/ 0 w 1176793"/>
              <a:gd name="connsiteY0" fmla="*/ 0 h 190831"/>
              <a:gd name="connsiteX1" fmla="*/ 1176793 w 1176793"/>
              <a:gd name="connsiteY1" fmla="*/ 190831 h 190831"/>
            </a:gdLst>
            <a:ahLst/>
            <a:cxnLst>
              <a:cxn ang="0">
                <a:pos x="connsiteX0" y="connsiteY0"/>
              </a:cxn>
              <a:cxn ang="0">
                <a:pos x="connsiteX1" y="connsiteY1"/>
              </a:cxn>
            </a:cxnLst>
            <a:rect l="l" t="t" r="r" b="b"/>
            <a:pathLst>
              <a:path w="1176793" h="190831">
                <a:moveTo>
                  <a:pt x="0" y="0"/>
                </a:moveTo>
                <a:lnTo>
                  <a:pt x="1176793" y="19083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Freeform: Shape 313">
            <a:extLst>
              <a:ext uri="{FF2B5EF4-FFF2-40B4-BE49-F238E27FC236}">
                <a16:creationId xmlns:a16="http://schemas.microsoft.com/office/drawing/2014/main" id="{C960E2C0-BF53-4153-8E7E-F5D3DA614CD9}"/>
              </a:ext>
            </a:extLst>
          </p:cNvPr>
          <p:cNvSpPr/>
          <p:nvPr/>
        </p:nvSpPr>
        <p:spPr>
          <a:xfrm>
            <a:off x="1589558" y="3387256"/>
            <a:ext cx="119972" cy="636104"/>
          </a:xfrm>
          <a:custGeom>
            <a:avLst/>
            <a:gdLst>
              <a:gd name="connsiteX0" fmla="*/ 119972 w 119972"/>
              <a:gd name="connsiteY0" fmla="*/ 0 h 636104"/>
              <a:gd name="connsiteX1" fmla="*/ 119972 w 119972"/>
              <a:gd name="connsiteY1" fmla="*/ 0 h 636104"/>
              <a:gd name="connsiteX2" fmla="*/ 24557 w 119972"/>
              <a:gd name="connsiteY2" fmla="*/ 508883 h 636104"/>
              <a:gd name="connsiteX3" fmla="*/ 703 w 119972"/>
              <a:gd name="connsiteY3" fmla="*/ 588396 h 636104"/>
              <a:gd name="connsiteX4" fmla="*/ 703 w 119972"/>
              <a:gd name="connsiteY4" fmla="*/ 636104 h 636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72" h="636104">
                <a:moveTo>
                  <a:pt x="119972" y="0"/>
                </a:moveTo>
                <a:lnTo>
                  <a:pt x="119972" y="0"/>
                </a:lnTo>
                <a:cubicBezTo>
                  <a:pt x="88167" y="169628"/>
                  <a:pt x="58403" y="339651"/>
                  <a:pt x="24557" y="508883"/>
                </a:cubicBezTo>
                <a:cubicBezTo>
                  <a:pt x="19574" y="533800"/>
                  <a:pt x="3348" y="561945"/>
                  <a:pt x="703" y="588396"/>
                </a:cubicBezTo>
                <a:cubicBezTo>
                  <a:pt x="-879" y="604220"/>
                  <a:pt x="703" y="620201"/>
                  <a:pt x="703" y="636104"/>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FFFD2D7-C43A-4A18-B020-03A54E5E8538}"/>
              </a:ext>
            </a:extLst>
          </p:cNvPr>
          <p:cNvSpPr/>
          <p:nvPr/>
        </p:nvSpPr>
        <p:spPr>
          <a:xfrm>
            <a:off x="2735249" y="3442915"/>
            <a:ext cx="286247" cy="39756"/>
          </a:xfrm>
          <a:custGeom>
            <a:avLst/>
            <a:gdLst>
              <a:gd name="connsiteX0" fmla="*/ 0 w 286253"/>
              <a:gd name="connsiteY0" fmla="*/ 0 h 92320"/>
              <a:gd name="connsiteX1" fmla="*/ 0 w 286253"/>
              <a:gd name="connsiteY1" fmla="*/ 0 h 92320"/>
              <a:gd name="connsiteX2" fmla="*/ 286247 w 286253"/>
              <a:gd name="connsiteY2" fmla="*/ 39756 h 92320"/>
              <a:gd name="connsiteX0" fmla="*/ 0 w 286247"/>
              <a:gd name="connsiteY0" fmla="*/ 0 h 39756"/>
              <a:gd name="connsiteX1" fmla="*/ 0 w 286247"/>
              <a:gd name="connsiteY1" fmla="*/ 0 h 39756"/>
              <a:gd name="connsiteX2" fmla="*/ 286247 w 286247"/>
              <a:gd name="connsiteY2" fmla="*/ 39756 h 39756"/>
            </a:gdLst>
            <a:ahLst/>
            <a:cxnLst>
              <a:cxn ang="0">
                <a:pos x="connsiteX0" y="connsiteY0"/>
              </a:cxn>
              <a:cxn ang="0">
                <a:pos x="connsiteX1" y="connsiteY1"/>
              </a:cxn>
              <a:cxn ang="0">
                <a:pos x="connsiteX2" y="connsiteY2"/>
              </a:cxn>
            </a:cxnLst>
            <a:rect l="l" t="t" r="r" b="b"/>
            <a:pathLst>
              <a:path w="286247" h="39756">
                <a:moveTo>
                  <a:pt x="0" y="0"/>
                </a:moveTo>
                <a:lnTo>
                  <a:pt x="0" y="0"/>
                </a:lnTo>
                <a:lnTo>
                  <a:pt x="286247" y="3975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FB3ADECC-7FAE-4244-925C-B0B08364D352}"/>
              </a:ext>
            </a:extLst>
          </p:cNvPr>
          <p:cNvSpPr/>
          <p:nvPr/>
        </p:nvSpPr>
        <p:spPr>
          <a:xfrm>
            <a:off x="2194560" y="4524292"/>
            <a:ext cx="818984" cy="413468"/>
          </a:xfrm>
          <a:custGeom>
            <a:avLst/>
            <a:gdLst>
              <a:gd name="connsiteX0" fmla="*/ 500932 w 818984"/>
              <a:gd name="connsiteY0" fmla="*/ 47708 h 413468"/>
              <a:gd name="connsiteX1" fmla="*/ 71562 w 818984"/>
              <a:gd name="connsiteY1" fmla="*/ 0 h 413468"/>
              <a:gd name="connsiteX2" fmla="*/ 0 w 818984"/>
              <a:gd name="connsiteY2" fmla="*/ 286247 h 413468"/>
              <a:gd name="connsiteX3" fmla="*/ 755374 w 818984"/>
              <a:gd name="connsiteY3" fmla="*/ 413468 h 413468"/>
              <a:gd name="connsiteX4" fmla="*/ 818984 w 818984"/>
              <a:gd name="connsiteY4" fmla="*/ 31805 h 413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8984" h="413468">
                <a:moveTo>
                  <a:pt x="500932" y="47708"/>
                </a:moveTo>
                <a:lnTo>
                  <a:pt x="71562" y="0"/>
                </a:lnTo>
                <a:lnTo>
                  <a:pt x="0" y="286247"/>
                </a:lnTo>
                <a:lnTo>
                  <a:pt x="755374" y="413468"/>
                </a:lnTo>
                <a:lnTo>
                  <a:pt x="818984" y="31805"/>
                </a:lnTo>
              </a:path>
            </a:pathLst>
          </a:custGeom>
          <a:noFill/>
          <a:ln w="635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reeform: Shape 316">
            <a:extLst>
              <a:ext uri="{FF2B5EF4-FFF2-40B4-BE49-F238E27FC236}">
                <a16:creationId xmlns:a16="http://schemas.microsoft.com/office/drawing/2014/main" id="{2BC293BB-8DE8-417A-8AC3-019027C33FF3}"/>
              </a:ext>
            </a:extLst>
          </p:cNvPr>
          <p:cNvSpPr/>
          <p:nvPr/>
        </p:nvSpPr>
        <p:spPr>
          <a:xfrm>
            <a:off x="3220278" y="4929809"/>
            <a:ext cx="214685" cy="620201"/>
          </a:xfrm>
          <a:custGeom>
            <a:avLst/>
            <a:gdLst>
              <a:gd name="connsiteX0" fmla="*/ 23854 w 214685"/>
              <a:gd name="connsiteY0" fmla="*/ 0 h 620201"/>
              <a:gd name="connsiteX1" fmla="*/ 214685 w 214685"/>
              <a:gd name="connsiteY1" fmla="*/ 63610 h 620201"/>
              <a:gd name="connsiteX2" fmla="*/ 151075 w 214685"/>
              <a:gd name="connsiteY2" fmla="*/ 620201 h 620201"/>
              <a:gd name="connsiteX3" fmla="*/ 0 w 214685"/>
              <a:gd name="connsiteY3" fmla="*/ 596348 h 620201"/>
              <a:gd name="connsiteX4" fmla="*/ 23854 w 214685"/>
              <a:gd name="connsiteY4" fmla="*/ 0 h 620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685" h="620201">
                <a:moveTo>
                  <a:pt x="23854" y="0"/>
                </a:moveTo>
                <a:lnTo>
                  <a:pt x="214685" y="63610"/>
                </a:lnTo>
                <a:lnTo>
                  <a:pt x="151075" y="620201"/>
                </a:lnTo>
                <a:lnTo>
                  <a:pt x="0" y="596348"/>
                </a:lnTo>
                <a:lnTo>
                  <a:pt x="23854" y="0"/>
                </a:lnTo>
                <a:close/>
              </a:path>
            </a:pathLst>
          </a:custGeom>
          <a:noFill/>
          <a:ln w="635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a:extLst>
              <a:ext uri="{FF2B5EF4-FFF2-40B4-BE49-F238E27FC236}">
                <a16:creationId xmlns:a16="http://schemas.microsoft.com/office/drawing/2014/main" id="{49C03062-3A40-46E5-A2D7-AEC14E03B3BA}"/>
              </a:ext>
            </a:extLst>
          </p:cNvPr>
          <p:cNvSpPr/>
          <p:nvPr/>
        </p:nvSpPr>
        <p:spPr>
          <a:xfrm rot="683666">
            <a:off x="2800186" y="4342749"/>
            <a:ext cx="263360" cy="1474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reeform: Shape 318">
            <a:extLst>
              <a:ext uri="{FF2B5EF4-FFF2-40B4-BE49-F238E27FC236}">
                <a16:creationId xmlns:a16="http://schemas.microsoft.com/office/drawing/2014/main" id="{833493EC-FB49-4C5F-BB3A-78BF8CC769FB}"/>
              </a:ext>
            </a:extLst>
          </p:cNvPr>
          <p:cNvSpPr/>
          <p:nvPr/>
        </p:nvSpPr>
        <p:spPr>
          <a:xfrm>
            <a:off x="540689" y="564543"/>
            <a:ext cx="4341412" cy="1765189"/>
          </a:xfrm>
          <a:custGeom>
            <a:avLst/>
            <a:gdLst>
              <a:gd name="connsiteX0" fmla="*/ 0 w 4341412"/>
              <a:gd name="connsiteY0" fmla="*/ 1232452 h 1765189"/>
              <a:gd name="connsiteX1" fmla="*/ 2576222 w 4341412"/>
              <a:gd name="connsiteY1" fmla="*/ 1765189 h 1765189"/>
              <a:gd name="connsiteX2" fmla="*/ 2727297 w 4341412"/>
              <a:gd name="connsiteY2" fmla="*/ 1152939 h 1765189"/>
              <a:gd name="connsiteX3" fmla="*/ 2846567 w 4341412"/>
              <a:gd name="connsiteY3" fmla="*/ 1081377 h 1765189"/>
              <a:gd name="connsiteX4" fmla="*/ 3244132 w 4341412"/>
              <a:gd name="connsiteY4" fmla="*/ 1089328 h 1765189"/>
              <a:gd name="connsiteX5" fmla="*/ 3657600 w 4341412"/>
              <a:gd name="connsiteY5" fmla="*/ 1113182 h 1765189"/>
              <a:gd name="connsiteX6" fmla="*/ 4118775 w 4341412"/>
              <a:gd name="connsiteY6" fmla="*/ 1160890 h 1765189"/>
              <a:gd name="connsiteX7" fmla="*/ 4341412 w 4341412"/>
              <a:gd name="connsiteY7" fmla="*/ 0 h 17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1412" h="1765189">
                <a:moveTo>
                  <a:pt x="0" y="1232452"/>
                </a:moveTo>
                <a:lnTo>
                  <a:pt x="2576222" y="1765189"/>
                </a:lnTo>
                <a:lnTo>
                  <a:pt x="2727297" y="1152939"/>
                </a:lnTo>
                <a:lnTo>
                  <a:pt x="2846567" y="1081377"/>
                </a:lnTo>
                <a:lnTo>
                  <a:pt x="3244132" y="1089328"/>
                </a:lnTo>
                <a:lnTo>
                  <a:pt x="3657600" y="1113182"/>
                </a:lnTo>
                <a:lnTo>
                  <a:pt x="4118775" y="1160890"/>
                </a:lnTo>
                <a:lnTo>
                  <a:pt x="4341412"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Freeform: Shape 319">
            <a:extLst>
              <a:ext uri="{FF2B5EF4-FFF2-40B4-BE49-F238E27FC236}">
                <a16:creationId xmlns:a16="http://schemas.microsoft.com/office/drawing/2014/main" id="{DD5829EC-0E80-4D91-A379-C2767F00EF11}"/>
              </a:ext>
            </a:extLst>
          </p:cNvPr>
          <p:cNvSpPr/>
          <p:nvPr/>
        </p:nvSpPr>
        <p:spPr>
          <a:xfrm>
            <a:off x="4222143" y="485030"/>
            <a:ext cx="159026" cy="1176793"/>
          </a:xfrm>
          <a:custGeom>
            <a:avLst/>
            <a:gdLst>
              <a:gd name="connsiteX0" fmla="*/ 0 w 159026"/>
              <a:gd name="connsiteY0" fmla="*/ 1176793 h 1176793"/>
              <a:gd name="connsiteX1" fmla="*/ 159026 w 159026"/>
              <a:gd name="connsiteY1" fmla="*/ 0 h 1176793"/>
            </a:gdLst>
            <a:ahLst/>
            <a:cxnLst>
              <a:cxn ang="0">
                <a:pos x="connsiteX0" y="connsiteY0"/>
              </a:cxn>
              <a:cxn ang="0">
                <a:pos x="connsiteX1" y="connsiteY1"/>
              </a:cxn>
            </a:cxnLst>
            <a:rect l="l" t="t" r="r" b="b"/>
            <a:pathLst>
              <a:path w="159026" h="1176793">
                <a:moveTo>
                  <a:pt x="0" y="1176793"/>
                </a:moveTo>
                <a:lnTo>
                  <a:pt x="1590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Freeform: Shape 320">
            <a:extLst>
              <a:ext uri="{FF2B5EF4-FFF2-40B4-BE49-F238E27FC236}">
                <a16:creationId xmlns:a16="http://schemas.microsoft.com/office/drawing/2014/main" id="{677CEE3A-24C2-4CF6-9C9C-F45A9379A7CF}"/>
              </a:ext>
            </a:extLst>
          </p:cNvPr>
          <p:cNvSpPr/>
          <p:nvPr/>
        </p:nvSpPr>
        <p:spPr>
          <a:xfrm>
            <a:off x="3403158" y="516835"/>
            <a:ext cx="159026" cy="1121134"/>
          </a:xfrm>
          <a:custGeom>
            <a:avLst/>
            <a:gdLst>
              <a:gd name="connsiteX0" fmla="*/ 0 w 159026"/>
              <a:gd name="connsiteY0" fmla="*/ 1121134 h 1121134"/>
              <a:gd name="connsiteX1" fmla="*/ 159026 w 159026"/>
              <a:gd name="connsiteY1" fmla="*/ 0 h 1121134"/>
            </a:gdLst>
            <a:ahLst/>
            <a:cxnLst>
              <a:cxn ang="0">
                <a:pos x="connsiteX0" y="connsiteY0"/>
              </a:cxn>
              <a:cxn ang="0">
                <a:pos x="connsiteX1" y="connsiteY1"/>
              </a:cxn>
            </a:cxnLst>
            <a:rect l="l" t="t" r="r" b="b"/>
            <a:pathLst>
              <a:path w="159026" h="1121134">
                <a:moveTo>
                  <a:pt x="0" y="1121134"/>
                </a:moveTo>
                <a:lnTo>
                  <a:pt x="1590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Freeform: Shape 321">
            <a:extLst>
              <a:ext uri="{FF2B5EF4-FFF2-40B4-BE49-F238E27FC236}">
                <a16:creationId xmlns:a16="http://schemas.microsoft.com/office/drawing/2014/main" id="{F93D4C6F-E268-4C34-93A3-4D958C4DD4B0}"/>
              </a:ext>
            </a:extLst>
          </p:cNvPr>
          <p:cNvSpPr/>
          <p:nvPr/>
        </p:nvSpPr>
        <p:spPr>
          <a:xfrm>
            <a:off x="3506525" y="811033"/>
            <a:ext cx="818985" cy="39757"/>
          </a:xfrm>
          <a:custGeom>
            <a:avLst/>
            <a:gdLst>
              <a:gd name="connsiteX0" fmla="*/ 0 w 818985"/>
              <a:gd name="connsiteY0" fmla="*/ 0 h 39757"/>
              <a:gd name="connsiteX1" fmla="*/ 0 w 818985"/>
              <a:gd name="connsiteY1" fmla="*/ 0 h 39757"/>
              <a:gd name="connsiteX2" fmla="*/ 222637 w 818985"/>
              <a:gd name="connsiteY2" fmla="*/ 0 h 39757"/>
              <a:gd name="connsiteX3" fmla="*/ 818985 w 818985"/>
              <a:gd name="connsiteY3" fmla="*/ 39757 h 39757"/>
            </a:gdLst>
            <a:ahLst/>
            <a:cxnLst>
              <a:cxn ang="0">
                <a:pos x="connsiteX0" y="connsiteY0"/>
              </a:cxn>
              <a:cxn ang="0">
                <a:pos x="connsiteX1" y="connsiteY1"/>
              </a:cxn>
              <a:cxn ang="0">
                <a:pos x="connsiteX2" y="connsiteY2"/>
              </a:cxn>
              <a:cxn ang="0">
                <a:pos x="connsiteX3" y="connsiteY3"/>
              </a:cxn>
            </a:cxnLst>
            <a:rect l="l" t="t" r="r" b="b"/>
            <a:pathLst>
              <a:path w="818985" h="39757">
                <a:moveTo>
                  <a:pt x="0" y="0"/>
                </a:moveTo>
                <a:lnTo>
                  <a:pt x="0" y="0"/>
                </a:lnTo>
                <a:lnTo>
                  <a:pt x="222637" y="0"/>
                </a:lnTo>
                <a:lnTo>
                  <a:pt x="818985" y="3975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Freeform: Shape 322">
            <a:extLst>
              <a:ext uri="{FF2B5EF4-FFF2-40B4-BE49-F238E27FC236}">
                <a16:creationId xmlns:a16="http://schemas.microsoft.com/office/drawing/2014/main" id="{98D6619F-EF0B-467E-8BC9-0F34294036AC}"/>
              </a:ext>
            </a:extLst>
          </p:cNvPr>
          <p:cNvSpPr/>
          <p:nvPr/>
        </p:nvSpPr>
        <p:spPr>
          <a:xfrm>
            <a:off x="548640" y="548640"/>
            <a:ext cx="270344" cy="1216550"/>
          </a:xfrm>
          <a:custGeom>
            <a:avLst/>
            <a:gdLst>
              <a:gd name="connsiteX0" fmla="*/ 270344 w 270344"/>
              <a:gd name="connsiteY0" fmla="*/ 0 h 1216550"/>
              <a:gd name="connsiteX1" fmla="*/ 0 w 270344"/>
              <a:gd name="connsiteY1" fmla="*/ 1216550 h 1216550"/>
            </a:gdLst>
            <a:ahLst/>
            <a:cxnLst>
              <a:cxn ang="0">
                <a:pos x="connsiteX0" y="connsiteY0"/>
              </a:cxn>
              <a:cxn ang="0">
                <a:pos x="connsiteX1" y="connsiteY1"/>
              </a:cxn>
            </a:cxnLst>
            <a:rect l="l" t="t" r="r" b="b"/>
            <a:pathLst>
              <a:path w="270344" h="1216550">
                <a:moveTo>
                  <a:pt x="270344" y="0"/>
                </a:moveTo>
                <a:lnTo>
                  <a:pt x="0" y="12165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Freeform: Shape 323">
            <a:extLst>
              <a:ext uri="{FF2B5EF4-FFF2-40B4-BE49-F238E27FC236}">
                <a16:creationId xmlns:a16="http://schemas.microsoft.com/office/drawing/2014/main" id="{68D5FABA-BB11-432D-B149-7E7DE799D0C3}"/>
              </a:ext>
            </a:extLst>
          </p:cNvPr>
          <p:cNvSpPr/>
          <p:nvPr/>
        </p:nvSpPr>
        <p:spPr>
          <a:xfrm>
            <a:off x="1669774" y="548640"/>
            <a:ext cx="365760" cy="1463040"/>
          </a:xfrm>
          <a:custGeom>
            <a:avLst/>
            <a:gdLst>
              <a:gd name="connsiteX0" fmla="*/ 365760 w 365760"/>
              <a:gd name="connsiteY0" fmla="*/ 0 h 1463040"/>
              <a:gd name="connsiteX1" fmla="*/ 0 w 365760"/>
              <a:gd name="connsiteY1" fmla="*/ 1463040 h 1463040"/>
            </a:gdLst>
            <a:ahLst/>
            <a:cxnLst>
              <a:cxn ang="0">
                <a:pos x="connsiteX0" y="connsiteY0"/>
              </a:cxn>
              <a:cxn ang="0">
                <a:pos x="connsiteX1" y="connsiteY1"/>
              </a:cxn>
            </a:cxnLst>
            <a:rect l="l" t="t" r="r" b="b"/>
            <a:pathLst>
              <a:path w="365760" h="1463040">
                <a:moveTo>
                  <a:pt x="365760" y="0"/>
                </a:moveTo>
                <a:lnTo>
                  <a:pt x="0" y="146304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12A8F954-92E2-40DB-AC95-287A0946C9A6}"/>
              </a:ext>
            </a:extLst>
          </p:cNvPr>
          <p:cNvSpPr/>
          <p:nvPr/>
        </p:nvSpPr>
        <p:spPr>
          <a:xfrm>
            <a:off x="699715" y="1184744"/>
            <a:ext cx="1105231" cy="238539"/>
          </a:xfrm>
          <a:custGeom>
            <a:avLst/>
            <a:gdLst>
              <a:gd name="connsiteX0" fmla="*/ 0 w 1105231"/>
              <a:gd name="connsiteY0" fmla="*/ 0 h 238539"/>
              <a:gd name="connsiteX1" fmla="*/ 1105231 w 1105231"/>
              <a:gd name="connsiteY1" fmla="*/ 238539 h 238539"/>
            </a:gdLst>
            <a:ahLst/>
            <a:cxnLst>
              <a:cxn ang="0">
                <a:pos x="connsiteX0" y="connsiteY0"/>
              </a:cxn>
              <a:cxn ang="0">
                <a:pos x="connsiteX1" y="connsiteY1"/>
              </a:cxn>
            </a:cxnLst>
            <a:rect l="l" t="t" r="r" b="b"/>
            <a:pathLst>
              <a:path w="1105231" h="238539">
                <a:moveTo>
                  <a:pt x="0" y="0"/>
                </a:moveTo>
                <a:lnTo>
                  <a:pt x="1105231" y="23853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289AAD7-ED13-4927-AF31-D0E41353C2AA}"/>
              </a:ext>
            </a:extLst>
          </p:cNvPr>
          <p:cNvSpPr/>
          <p:nvPr/>
        </p:nvSpPr>
        <p:spPr>
          <a:xfrm>
            <a:off x="7506177" y="4086225"/>
            <a:ext cx="752102" cy="4438650"/>
          </a:xfrm>
          <a:custGeom>
            <a:avLst/>
            <a:gdLst>
              <a:gd name="connsiteX0" fmla="*/ 675798 w 752102"/>
              <a:gd name="connsiteY0" fmla="*/ 4438650 h 4438650"/>
              <a:gd name="connsiteX1" fmla="*/ 637698 w 752102"/>
              <a:gd name="connsiteY1" fmla="*/ 4133850 h 4438650"/>
              <a:gd name="connsiteX2" fmla="*/ 666273 w 752102"/>
              <a:gd name="connsiteY2" fmla="*/ 3810000 h 4438650"/>
              <a:gd name="connsiteX3" fmla="*/ 751998 w 752102"/>
              <a:gd name="connsiteY3" fmla="*/ 3514725 h 4438650"/>
              <a:gd name="connsiteX4" fmla="*/ 647223 w 752102"/>
              <a:gd name="connsiteY4" fmla="*/ 2952750 h 4438650"/>
              <a:gd name="connsiteX5" fmla="*/ 409098 w 752102"/>
              <a:gd name="connsiteY5" fmla="*/ 2286000 h 4438650"/>
              <a:gd name="connsiteX6" fmla="*/ 142398 w 752102"/>
              <a:gd name="connsiteY6" fmla="*/ 1914525 h 4438650"/>
              <a:gd name="connsiteX7" fmla="*/ 18573 w 752102"/>
              <a:gd name="connsiteY7" fmla="*/ 1371600 h 4438650"/>
              <a:gd name="connsiteX8" fmla="*/ 18573 w 752102"/>
              <a:gd name="connsiteY8" fmla="*/ 657225 h 4438650"/>
              <a:gd name="connsiteX9" fmla="*/ 190023 w 752102"/>
              <a:gd name="connsiteY9" fmla="*/ 0 h 443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102" h="4438650">
                <a:moveTo>
                  <a:pt x="675798" y="4438650"/>
                </a:moveTo>
                <a:cubicBezTo>
                  <a:pt x="657541" y="4338637"/>
                  <a:pt x="639285" y="4238625"/>
                  <a:pt x="637698" y="4133850"/>
                </a:cubicBezTo>
                <a:cubicBezTo>
                  <a:pt x="636110" y="4029075"/>
                  <a:pt x="647223" y="3913187"/>
                  <a:pt x="666273" y="3810000"/>
                </a:cubicBezTo>
                <a:cubicBezTo>
                  <a:pt x="685323" y="3706812"/>
                  <a:pt x="755173" y="3657600"/>
                  <a:pt x="751998" y="3514725"/>
                </a:cubicBezTo>
                <a:cubicBezTo>
                  <a:pt x="748823" y="3371850"/>
                  <a:pt x="704373" y="3157537"/>
                  <a:pt x="647223" y="2952750"/>
                </a:cubicBezTo>
                <a:cubicBezTo>
                  <a:pt x="590073" y="2747963"/>
                  <a:pt x="493236" y="2459038"/>
                  <a:pt x="409098" y="2286000"/>
                </a:cubicBezTo>
                <a:cubicBezTo>
                  <a:pt x="324960" y="2112962"/>
                  <a:pt x="207485" y="2066925"/>
                  <a:pt x="142398" y="1914525"/>
                </a:cubicBezTo>
                <a:cubicBezTo>
                  <a:pt x="77311" y="1762125"/>
                  <a:pt x="39210" y="1581150"/>
                  <a:pt x="18573" y="1371600"/>
                </a:cubicBezTo>
                <a:cubicBezTo>
                  <a:pt x="-2064" y="1162050"/>
                  <a:pt x="-10002" y="885825"/>
                  <a:pt x="18573" y="657225"/>
                </a:cubicBezTo>
                <a:cubicBezTo>
                  <a:pt x="47148" y="428625"/>
                  <a:pt x="150336" y="107950"/>
                  <a:pt x="190023"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Rectangle 326">
            <a:extLst>
              <a:ext uri="{FF2B5EF4-FFF2-40B4-BE49-F238E27FC236}">
                <a16:creationId xmlns:a16="http://schemas.microsoft.com/office/drawing/2014/main" id="{9E6EA0BB-0D6A-4F44-B64C-6490D02A5962}"/>
              </a:ext>
            </a:extLst>
          </p:cNvPr>
          <p:cNvSpPr/>
          <p:nvPr/>
        </p:nvSpPr>
        <p:spPr>
          <a:xfrm rot="1633831">
            <a:off x="9179550" y="909851"/>
            <a:ext cx="250239" cy="13796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069F1453-CF17-4467-98D7-9378E4857712}"/>
              </a:ext>
            </a:extLst>
          </p:cNvPr>
          <p:cNvSpPr/>
          <p:nvPr/>
        </p:nvSpPr>
        <p:spPr>
          <a:xfrm>
            <a:off x="19988864" y="2194387"/>
            <a:ext cx="7051009" cy="2835775"/>
          </a:xfrm>
          <a:custGeom>
            <a:avLst/>
            <a:gdLst>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391024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51009" h="2835775">
                <a:moveTo>
                  <a:pt x="7009999" y="2810750"/>
                </a:moveTo>
                <a:cubicBezTo>
                  <a:pt x="6921768" y="2898982"/>
                  <a:pt x="6637021" y="2730539"/>
                  <a:pt x="6456547" y="2666371"/>
                </a:cubicBezTo>
                <a:cubicBezTo>
                  <a:pt x="6276073" y="2602203"/>
                  <a:pt x="6095599" y="2505950"/>
                  <a:pt x="5927157" y="2425739"/>
                </a:cubicBezTo>
                <a:cubicBezTo>
                  <a:pt x="5758715" y="2345528"/>
                  <a:pt x="5634389" y="2257297"/>
                  <a:pt x="5445894" y="2185108"/>
                </a:cubicBezTo>
                <a:cubicBezTo>
                  <a:pt x="5257399" y="2112919"/>
                  <a:pt x="4984684" y="2076823"/>
                  <a:pt x="4796189" y="1992602"/>
                </a:cubicBezTo>
                <a:cubicBezTo>
                  <a:pt x="4607694" y="1908381"/>
                  <a:pt x="4503420" y="1772023"/>
                  <a:pt x="4314925" y="1679781"/>
                </a:cubicBezTo>
                <a:cubicBezTo>
                  <a:pt x="4126430" y="1587539"/>
                  <a:pt x="3925904" y="1503319"/>
                  <a:pt x="3665220" y="1439151"/>
                </a:cubicBezTo>
                <a:cubicBezTo>
                  <a:pt x="3404536" y="1374983"/>
                  <a:pt x="3183957" y="1431129"/>
                  <a:pt x="2750820" y="1294771"/>
                </a:cubicBezTo>
                <a:cubicBezTo>
                  <a:pt x="2317683" y="1158413"/>
                  <a:pt x="1439378" y="773402"/>
                  <a:pt x="1066399" y="621002"/>
                </a:cubicBezTo>
                <a:cubicBezTo>
                  <a:pt x="693420" y="468602"/>
                  <a:pt x="673368" y="448550"/>
                  <a:pt x="512947" y="380371"/>
                </a:cubicBezTo>
                <a:cubicBezTo>
                  <a:pt x="352526" y="312192"/>
                  <a:pt x="115905" y="268076"/>
                  <a:pt x="103873" y="211929"/>
                </a:cubicBezTo>
                <a:cubicBezTo>
                  <a:pt x="91841" y="155782"/>
                  <a:pt x="-273117" y="-100892"/>
                  <a:pt x="440757" y="43487"/>
                </a:cubicBezTo>
                <a:cubicBezTo>
                  <a:pt x="1154631" y="187866"/>
                  <a:pt x="3332347" y="765381"/>
                  <a:pt x="4387115" y="1078202"/>
                </a:cubicBezTo>
                <a:cubicBezTo>
                  <a:pt x="5441883" y="1391023"/>
                  <a:pt x="6336231" y="1743950"/>
                  <a:pt x="6769368" y="1920413"/>
                </a:cubicBezTo>
                <a:cubicBezTo>
                  <a:pt x="7202505" y="2096876"/>
                  <a:pt x="6949841" y="1984581"/>
                  <a:pt x="6985936" y="2136981"/>
                </a:cubicBezTo>
                <a:cubicBezTo>
                  <a:pt x="7022031" y="2289381"/>
                  <a:pt x="7098230" y="2722518"/>
                  <a:pt x="7009999" y="2810750"/>
                </a:cubicBezTo>
                <a:close/>
              </a:path>
            </a:pathLst>
          </a:custGeom>
          <a:pattFill prst="shingle">
            <a:fgClr>
              <a:schemeClr val="accent4">
                <a:lumMod val="50000"/>
              </a:schemeClr>
            </a:fgClr>
            <a:bgClr>
              <a:schemeClr val="accent4">
                <a:lumMod val="20000"/>
                <a:lumOff val="80000"/>
              </a:schemeClr>
            </a:bgClr>
          </a:patt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552A2516-7FBC-44FF-BD34-1281BB187E0B}"/>
              </a:ext>
            </a:extLst>
          </p:cNvPr>
          <p:cNvSpPr/>
          <p:nvPr/>
        </p:nvSpPr>
        <p:spPr>
          <a:xfrm>
            <a:off x="14461958" y="505326"/>
            <a:ext cx="12512842" cy="3922295"/>
          </a:xfrm>
          <a:custGeom>
            <a:avLst/>
            <a:gdLst>
              <a:gd name="connsiteX0" fmla="*/ 762304 w 14197974"/>
              <a:gd name="connsiteY0" fmla="*/ 302375 h 4509913"/>
              <a:gd name="connsiteX1" fmla="*/ 1556388 w 14197974"/>
              <a:gd name="connsiteY1" fmla="*/ 567070 h 4509913"/>
              <a:gd name="connsiteX2" fmla="*/ 3072367 w 14197974"/>
              <a:gd name="connsiteY2" fmla="*/ 855828 h 4509913"/>
              <a:gd name="connsiteX3" fmla="*/ 4275525 w 14197974"/>
              <a:gd name="connsiteY3" fmla="*/ 1361154 h 4509913"/>
              <a:gd name="connsiteX4" fmla="*/ 6104325 w 14197974"/>
              <a:gd name="connsiteY4" fmla="*/ 1962733 h 4509913"/>
              <a:gd name="connsiteX5" fmla="*/ 7042788 w 14197974"/>
              <a:gd name="connsiteY5" fmla="*/ 2275554 h 4509913"/>
              <a:gd name="connsiteX6" fmla="*/ 8221883 w 14197974"/>
              <a:gd name="connsiteY6" fmla="*/ 2660565 h 4509913"/>
              <a:gd name="connsiteX7" fmla="*/ 9737862 w 14197974"/>
              <a:gd name="connsiteY7" fmla="*/ 3165891 h 4509913"/>
              <a:gd name="connsiteX8" fmla="*/ 10556009 w 14197974"/>
              <a:gd name="connsiteY8" fmla="*/ 3454649 h 4509913"/>
              <a:gd name="connsiteX9" fmla="*/ 10965083 w 14197974"/>
              <a:gd name="connsiteY9" fmla="*/ 3647154 h 4509913"/>
              <a:gd name="connsiteX10" fmla="*/ 11711041 w 14197974"/>
              <a:gd name="connsiteY10" fmla="*/ 3767470 h 4509913"/>
              <a:gd name="connsiteX11" fmla="*/ 12481062 w 14197974"/>
              <a:gd name="connsiteY11" fmla="*/ 4152481 h 4509913"/>
              <a:gd name="connsiteX12" fmla="*/ 12842009 w 14197974"/>
              <a:gd name="connsiteY12" fmla="*/ 4200607 h 4509913"/>
              <a:gd name="connsiteX13" fmla="*/ 13275146 w 14197974"/>
              <a:gd name="connsiteY13" fmla="*/ 4224670 h 4509913"/>
              <a:gd name="connsiteX14" fmla="*/ 13251083 w 14197974"/>
              <a:gd name="connsiteY14" fmla="*/ 302375 h 4509913"/>
              <a:gd name="connsiteX15" fmla="*/ 762304 w 14197974"/>
              <a:gd name="connsiteY15" fmla="*/ 302375 h 4509913"/>
              <a:gd name="connsiteX0" fmla="*/ 762304 w 13275146"/>
              <a:gd name="connsiteY0" fmla="*/ 302375 h 4509913"/>
              <a:gd name="connsiteX1" fmla="*/ 1556388 w 13275146"/>
              <a:gd name="connsiteY1" fmla="*/ 567070 h 4509913"/>
              <a:gd name="connsiteX2" fmla="*/ 3072367 w 13275146"/>
              <a:gd name="connsiteY2" fmla="*/ 855828 h 4509913"/>
              <a:gd name="connsiteX3" fmla="*/ 4275525 w 13275146"/>
              <a:gd name="connsiteY3" fmla="*/ 1361154 h 4509913"/>
              <a:gd name="connsiteX4" fmla="*/ 6104325 w 13275146"/>
              <a:gd name="connsiteY4" fmla="*/ 1962733 h 4509913"/>
              <a:gd name="connsiteX5" fmla="*/ 7042788 w 13275146"/>
              <a:gd name="connsiteY5" fmla="*/ 2275554 h 4509913"/>
              <a:gd name="connsiteX6" fmla="*/ 8221883 w 13275146"/>
              <a:gd name="connsiteY6" fmla="*/ 2660565 h 4509913"/>
              <a:gd name="connsiteX7" fmla="*/ 9737862 w 13275146"/>
              <a:gd name="connsiteY7" fmla="*/ 3165891 h 4509913"/>
              <a:gd name="connsiteX8" fmla="*/ 10556009 w 13275146"/>
              <a:gd name="connsiteY8" fmla="*/ 3454649 h 4509913"/>
              <a:gd name="connsiteX9" fmla="*/ 10965083 w 13275146"/>
              <a:gd name="connsiteY9" fmla="*/ 3647154 h 4509913"/>
              <a:gd name="connsiteX10" fmla="*/ 11711041 w 13275146"/>
              <a:gd name="connsiteY10" fmla="*/ 3767470 h 4509913"/>
              <a:gd name="connsiteX11" fmla="*/ 12481062 w 13275146"/>
              <a:gd name="connsiteY11" fmla="*/ 4152481 h 4509913"/>
              <a:gd name="connsiteX12" fmla="*/ 12842009 w 13275146"/>
              <a:gd name="connsiteY12" fmla="*/ 4200607 h 4509913"/>
              <a:gd name="connsiteX13" fmla="*/ 13275146 w 13275146"/>
              <a:gd name="connsiteY13" fmla="*/ 4224670 h 4509913"/>
              <a:gd name="connsiteX14" fmla="*/ 13251083 w 13275146"/>
              <a:gd name="connsiteY14" fmla="*/ 302375 h 4509913"/>
              <a:gd name="connsiteX15" fmla="*/ 762304 w 13275146"/>
              <a:gd name="connsiteY15" fmla="*/ 302375 h 4509913"/>
              <a:gd name="connsiteX0" fmla="*/ 762304 w 13275146"/>
              <a:gd name="connsiteY0" fmla="*/ 302375 h 4224670"/>
              <a:gd name="connsiteX1" fmla="*/ 1556388 w 13275146"/>
              <a:gd name="connsiteY1" fmla="*/ 567070 h 4224670"/>
              <a:gd name="connsiteX2" fmla="*/ 3072367 w 13275146"/>
              <a:gd name="connsiteY2" fmla="*/ 855828 h 4224670"/>
              <a:gd name="connsiteX3" fmla="*/ 4275525 w 13275146"/>
              <a:gd name="connsiteY3" fmla="*/ 1361154 h 4224670"/>
              <a:gd name="connsiteX4" fmla="*/ 6104325 w 13275146"/>
              <a:gd name="connsiteY4" fmla="*/ 1962733 h 4224670"/>
              <a:gd name="connsiteX5" fmla="*/ 7042788 w 13275146"/>
              <a:gd name="connsiteY5" fmla="*/ 2275554 h 4224670"/>
              <a:gd name="connsiteX6" fmla="*/ 8221883 w 13275146"/>
              <a:gd name="connsiteY6" fmla="*/ 2660565 h 4224670"/>
              <a:gd name="connsiteX7" fmla="*/ 9737862 w 13275146"/>
              <a:gd name="connsiteY7" fmla="*/ 3165891 h 4224670"/>
              <a:gd name="connsiteX8" fmla="*/ 10556009 w 13275146"/>
              <a:gd name="connsiteY8" fmla="*/ 3454649 h 4224670"/>
              <a:gd name="connsiteX9" fmla="*/ 10965083 w 13275146"/>
              <a:gd name="connsiteY9" fmla="*/ 3647154 h 4224670"/>
              <a:gd name="connsiteX10" fmla="*/ 11711041 w 13275146"/>
              <a:gd name="connsiteY10" fmla="*/ 3767470 h 4224670"/>
              <a:gd name="connsiteX11" fmla="*/ 12481062 w 13275146"/>
              <a:gd name="connsiteY11" fmla="*/ 4152481 h 4224670"/>
              <a:gd name="connsiteX12" fmla="*/ 12842009 w 13275146"/>
              <a:gd name="connsiteY12" fmla="*/ 4200607 h 4224670"/>
              <a:gd name="connsiteX13" fmla="*/ 13275146 w 13275146"/>
              <a:gd name="connsiteY13" fmla="*/ 4224670 h 4224670"/>
              <a:gd name="connsiteX14" fmla="*/ 13251083 w 13275146"/>
              <a:gd name="connsiteY14" fmla="*/ 302375 h 4224670"/>
              <a:gd name="connsiteX15" fmla="*/ 762304 w 13275146"/>
              <a:gd name="connsiteY15" fmla="*/ 302375 h 4224670"/>
              <a:gd name="connsiteX0" fmla="*/ 762304 w 13275146"/>
              <a:gd name="connsiteY0" fmla="*/ 0 h 3922295"/>
              <a:gd name="connsiteX1" fmla="*/ 1556388 w 13275146"/>
              <a:gd name="connsiteY1" fmla="*/ 264695 h 3922295"/>
              <a:gd name="connsiteX2" fmla="*/ 3072367 w 13275146"/>
              <a:gd name="connsiteY2" fmla="*/ 553453 h 3922295"/>
              <a:gd name="connsiteX3" fmla="*/ 4275525 w 13275146"/>
              <a:gd name="connsiteY3" fmla="*/ 1058779 h 3922295"/>
              <a:gd name="connsiteX4" fmla="*/ 6104325 w 13275146"/>
              <a:gd name="connsiteY4" fmla="*/ 1660358 h 3922295"/>
              <a:gd name="connsiteX5" fmla="*/ 7042788 w 13275146"/>
              <a:gd name="connsiteY5" fmla="*/ 1973179 h 3922295"/>
              <a:gd name="connsiteX6" fmla="*/ 8221883 w 13275146"/>
              <a:gd name="connsiteY6" fmla="*/ 2358190 h 3922295"/>
              <a:gd name="connsiteX7" fmla="*/ 9737862 w 13275146"/>
              <a:gd name="connsiteY7" fmla="*/ 2863516 h 3922295"/>
              <a:gd name="connsiteX8" fmla="*/ 10556009 w 13275146"/>
              <a:gd name="connsiteY8" fmla="*/ 3152274 h 3922295"/>
              <a:gd name="connsiteX9" fmla="*/ 10965083 w 13275146"/>
              <a:gd name="connsiteY9" fmla="*/ 3344779 h 3922295"/>
              <a:gd name="connsiteX10" fmla="*/ 11711041 w 13275146"/>
              <a:gd name="connsiteY10" fmla="*/ 3465095 h 3922295"/>
              <a:gd name="connsiteX11" fmla="*/ 12481062 w 13275146"/>
              <a:gd name="connsiteY11" fmla="*/ 3850106 h 3922295"/>
              <a:gd name="connsiteX12" fmla="*/ 12842009 w 13275146"/>
              <a:gd name="connsiteY12" fmla="*/ 3898232 h 3922295"/>
              <a:gd name="connsiteX13" fmla="*/ 13275146 w 13275146"/>
              <a:gd name="connsiteY13" fmla="*/ 3922295 h 3922295"/>
              <a:gd name="connsiteX14" fmla="*/ 13251083 w 13275146"/>
              <a:gd name="connsiteY14" fmla="*/ 0 h 3922295"/>
              <a:gd name="connsiteX15" fmla="*/ 762304 w 13275146"/>
              <a:gd name="connsiteY15" fmla="*/ 0 h 3922295"/>
              <a:gd name="connsiteX0" fmla="*/ 0 w 12512842"/>
              <a:gd name="connsiteY0" fmla="*/ 0 h 3922295"/>
              <a:gd name="connsiteX1" fmla="*/ 794084 w 12512842"/>
              <a:gd name="connsiteY1" fmla="*/ 264695 h 3922295"/>
              <a:gd name="connsiteX2" fmla="*/ 2310063 w 12512842"/>
              <a:gd name="connsiteY2" fmla="*/ 553453 h 3922295"/>
              <a:gd name="connsiteX3" fmla="*/ 3513221 w 12512842"/>
              <a:gd name="connsiteY3" fmla="*/ 1058779 h 3922295"/>
              <a:gd name="connsiteX4" fmla="*/ 5342021 w 12512842"/>
              <a:gd name="connsiteY4" fmla="*/ 1660358 h 3922295"/>
              <a:gd name="connsiteX5" fmla="*/ 6280484 w 12512842"/>
              <a:gd name="connsiteY5" fmla="*/ 1973179 h 3922295"/>
              <a:gd name="connsiteX6" fmla="*/ 7459579 w 12512842"/>
              <a:gd name="connsiteY6" fmla="*/ 2358190 h 3922295"/>
              <a:gd name="connsiteX7" fmla="*/ 8975558 w 12512842"/>
              <a:gd name="connsiteY7" fmla="*/ 2863516 h 3922295"/>
              <a:gd name="connsiteX8" fmla="*/ 9793705 w 12512842"/>
              <a:gd name="connsiteY8" fmla="*/ 3152274 h 3922295"/>
              <a:gd name="connsiteX9" fmla="*/ 10202779 w 12512842"/>
              <a:gd name="connsiteY9" fmla="*/ 3344779 h 3922295"/>
              <a:gd name="connsiteX10" fmla="*/ 10948737 w 12512842"/>
              <a:gd name="connsiteY10" fmla="*/ 3465095 h 3922295"/>
              <a:gd name="connsiteX11" fmla="*/ 11718758 w 12512842"/>
              <a:gd name="connsiteY11" fmla="*/ 3850106 h 3922295"/>
              <a:gd name="connsiteX12" fmla="*/ 12079705 w 12512842"/>
              <a:gd name="connsiteY12" fmla="*/ 3898232 h 3922295"/>
              <a:gd name="connsiteX13" fmla="*/ 12512842 w 12512842"/>
              <a:gd name="connsiteY13" fmla="*/ 3922295 h 3922295"/>
              <a:gd name="connsiteX14" fmla="*/ 12488779 w 12512842"/>
              <a:gd name="connsiteY14" fmla="*/ 0 h 3922295"/>
              <a:gd name="connsiteX15" fmla="*/ 0 w 12512842"/>
              <a:gd name="connsiteY15" fmla="*/ 0 h 392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512842" h="3922295">
                <a:moveTo>
                  <a:pt x="0" y="0"/>
                </a:moveTo>
                <a:lnTo>
                  <a:pt x="794084" y="264695"/>
                </a:lnTo>
                <a:cubicBezTo>
                  <a:pt x="1179094" y="356937"/>
                  <a:pt x="1856874" y="421106"/>
                  <a:pt x="2310063" y="553453"/>
                </a:cubicBezTo>
                <a:cubicBezTo>
                  <a:pt x="2763253" y="685800"/>
                  <a:pt x="3007895" y="874295"/>
                  <a:pt x="3513221" y="1058779"/>
                </a:cubicBezTo>
                <a:cubicBezTo>
                  <a:pt x="4018547" y="1243263"/>
                  <a:pt x="5342021" y="1660358"/>
                  <a:pt x="5342021" y="1660358"/>
                </a:cubicBezTo>
                <a:lnTo>
                  <a:pt x="6280484" y="1973179"/>
                </a:lnTo>
                <a:lnTo>
                  <a:pt x="7459579" y="2358190"/>
                </a:lnTo>
                <a:lnTo>
                  <a:pt x="8975558" y="2863516"/>
                </a:lnTo>
                <a:cubicBezTo>
                  <a:pt x="9364579" y="2995863"/>
                  <a:pt x="9589168" y="3072064"/>
                  <a:pt x="9793705" y="3152274"/>
                </a:cubicBezTo>
                <a:cubicBezTo>
                  <a:pt x="9998242" y="3232484"/>
                  <a:pt x="10010274" y="3292642"/>
                  <a:pt x="10202779" y="3344779"/>
                </a:cubicBezTo>
                <a:cubicBezTo>
                  <a:pt x="10395284" y="3396916"/>
                  <a:pt x="10696074" y="3380874"/>
                  <a:pt x="10948737" y="3465095"/>
                </a:cubicBezTo>
                <a:cubicBezTo>
                  <a:pt x="11201400" y="3549316"/>
                  <a:pt x="11530263" y="3777917"/>
                  <a:pt x="11718758" y="3850106"/>
                </a:cubicBezTo>
                <a:cubicBezTo>
                  <a:pt x="11907253" y="3922295"/>
                  <a:pt x="11947358" y="3886201"/>
                  <a:pt x="12079705" y="3898232"/>
                </a:cubicBezTo>
                <a:lnTo>
                  <a:pt x="12512842" y="3922295"/>
                </a:lnTo>
                <a:lnTo>
                  <a:pt x="12488779" y="0"/>
                </a:lnTo>
                <a:lnTo>
                  <a:pt x="0" y="0"/>
                </a:lnTo>
                <a:close/>
              </a:path>
            </a:pathLst>
          </a:custGeom>
          <a:pattFill prst="lgConfetti">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D6DBFA37-09E0-4FA1-8605-6C2082D3D318}"/>
              </a:ext>
            </a:extLst>
          </p:cNvPr>
          <p:cNvSpPr/>
          <p:nvPr/>
        </p:nvSpPr>
        <p:spPr>
          <a:xfrm>
            <a:off x="5395865" y="506994"/>
            <a:ext cx="2128040" cy="1530036"/>
          </a:xfrm>
          <a:custGeom>
            <a:avLst/>
            <a:gdLst>
              <a:gd name="connsiteX0" fmla="*/ 0 w 2128040"/>
              <a:gd name="connsiteY0" fmla="*/ 0 h 1530036"/>
              <a:gd name="connsiteX1" fmla="*/ 597529 w 2128040"/>
              <a:gd name="connsiteY1" fmla="*/ 181069 h 1530036"/>
              <a:gd name="connsiteX2" fmla="*/ 1711105 w 2128040"/>
              <a:gd name="connsiteY2" fmla="*/ 362139 h 1530036"/>
              <a:gd name="connsiteX3" fmla="*/ 2055137 w 2128040"/>
              <a:gd name="connsiteY3" fmla="*/ 506994 h 1530036"/>
              <a:gd name="connsiteX4" fmla="*/ 2127565 w 2128040"/>
              <a:gd name="connsiteY4" fmla="*/ 860079 h 1530036"/>
              <a:gd name="connsiteX5" fmla="*/ 2073244 w 2128040"/>
              <a:gd name="connsiteY5" fmla="*/ 1140737 h 1530036"/>
              <a:gd name="connsiteX6" fmla="*/ 1846907 w 2128040"/>
              <a:gd name="connsiteY6" fmla="*/ 1376127 h 1530036"/>
              <a:gd name="connsiteX7" fmla="*/ 1656785 w 2128040"/>
              <a:gd name="connsiteY7" fmla="*/ 1530036 h 153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8040" h="1530036">
                <a:moveTo>
                  <a:pt x="0" y="0"/>
                </a:moveTo>
                <a:cubicBezTo>
                  <a:pt x="156172" y="60356"/>
                  <a:pt x="312345" y="120713"/>
                  <a:pt x="597529" y="181069"/>
                </a:cubicBezTo>
                <a:cubicBezTo>
                  <a:pt x="882713" y="241425"/>
                  <a:pt x="1468170" y="307818"/>
                  <a:pt x="1711105" y="362139"/>
                </a:cubicBezTo>
                <a:cubicBezTo>
                  <a:pt x="1954040" y="416460"/>
                  <a:pt x="1985727" y="424004"/>
                  <a:pt x="2055137" y="506994"/>
                </a:cubicBezTo>
                <a:cubicBezTo>
                  <a:pt x="2124547" y="589984"/>
                  <a:pt x="2124547" y="754455"/>
                  <a:pt x="2127565" y="860079"/>
                </a:cubicBezTo>
                <a:cubicBezTo>
                  <a:pt x="2130583" y="965703"/>
                  <a:pt x="2120020" y="1054729"/>
                  <a:pt x="2073244" y="1140737"/>
                </a:cubicBezTo>
                <a:cubicBezTo>
                  <a:pt x="2026468" y="1226745"/>
                  <a:pt x="1916317" y="1311244"/>
                  <a:pt x="1846907" y="1376127"/>
                </a:cubicBezTo>
                <a:cubicBezTo>
                  <a:pt x="1777497" y="1441010"/>
                  <a:pt x="1699034" y="1520983"/>
                  <a:pt x="1656785" y="1530036"/>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150C84E9-E98E-4641-A8AB-7ED1ADC407C7}"/>
              </a:ext>
            </a:extLst>
          </p:cNvPr>
          <p:cNvSpPr/>
          <p:nvPr/>
        </p:nvSpPr>
        <p:spPr>
          <a:xfrm>
            <a:off x="7478711" y="525101"/>
            <a:ext cx="817557" cy="1722871"/>
          </a:xfrm>
          <a:custGeom>
            <a:avLst/>
            <a:gdLst>
              <a:gd name="connsiteX0" fmla="*/ 760491 w 845266"/>
              <a:gd name="connsiteY0" fmla="*/ 0 h 1738265"/>
              <a:gd name="connsiteX1" fmla="*/ 841972 w 845266"/>
              <a:gd name="connsiteY1" fmla="*/ 715224 h 1738265"/>
              <a:gd name="connsiteX2" fmla="*/ 660903 w 845266"/>
              <a:gd name="connsiteY2" fmla="*/ 1249378 h 1738265"/>
              <a:gd name="connsiteX3" fmla="*/ 371192 w 845266"/>
              <a:gd name="connsiteY3" fmla="*/ 1530036 h 1738265"/>
              <a:gd name="connsiteX4" fmla="*/ 0 w 845266"/>
              <a:gd name="connsiteY4" fmla="*/ 1738265 h 1738265"/>
              <a:gd name="connsiteX0" fmla="*/ 732782 w 817557"/>
              <a:gd name="connsiteY0" fmla="*/ 0 h 1722871"/>
              <a:gd name="connsiteX1" fmla="*/ 814263 w 817557"/>
              <a:gd name="connsiteY1" fmla="*/ 715224 h 1722871"/>
              <a:gd name="connsiteX2" fmla="*/ 633194 w 817557"/>
              <a:gd name="connsiteY2" fmla="*/ 1249378 h 1722871"/>
              <a:gd name="connsiteX3" fmla="*/ 343483 w 817557"/>
              <a:gd name="connsiteY3" fmla="*/ 1530036 h 1722871"/>
              <a:gd name="connsiteX4" fmla="*/ 0 w 817557"/>
              <a:gd name="connsiteY4" fmla="*/ 1722871 h 172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7" h="1722871">
                <a:moveTo>
                  <a:pt x="732782" y="0"/>
                </a:moveTo>
                <a:cubicBezTo>
                  <a:pt x="781821" y="253497"/>
                  <a:pt x="830861" y="506994"/>
                  <a:pt x="814263" y="715224"/>
                </a:cubicBezTo>
                <a:cubicBezTo>
                  <a:pt x="797665" y="923454"/>
                  <a:pt x="711657" y="1113576"/>
                  <a:pt x="633194" y="1249378"/>
                </a:cubicBezTo>
                <a:cubicBezTo>
                  <a:pt x="554731" y="1385180"/>
                  <a:pt x="453633" y="1448555"/>
                  <a:pt x="343483" y="1530036"/>
                </a:cubicBezTo>
                <a:cubicBezTo>
                  <a:pt x="233333" y="1611517"/>
                  <a:pt x="37723" y="1692693"/>
                  <a:pt x="0" y="1722871"/>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Shape 332">
            <a:extLst>
              <a:ext uri="{FF2B5EF4-FFF2-40B4-BE49-F238E27FC236}">
                <a16:creationId xmlns:a16="http://schemas.microsoft.com/office/drawing/2014/main" id="{CA8FC4B4-6744-49C6-AACB-90702C32DE81}"/>
              </a:ext>
            </a:extLst>
          </p:cNvPr>
          <p:cNvSpPr/>
          <p:nvPr/>
        </p:nvSpPr>
        <p:spPr>
          <a:xfrm>
            <a:off x="6965561" y="561315"/>
            <a:ext cx="2033712" cy="3096071"/>
          </a:xfrm>
          <a:custGeom>
            <a:avLst/>
            <a:gdLst>
              <a:gd name="connsiteX0" fmla="*/ 1954044 w 2062813"/>
              <a:gd name="connsiteY0" fmla="*/ 0 h 3259247"/>
              <a:gd name="connsiteX1" fmla="*/ 2044579 w 2062813"/>
              <a:gd name="connsiteY1" fmla="*/ 497940 h 3259247"/>
              <a:gd name="connsiteX2" fmla="*/ 1637173 w 2062813"/>
              <a:gd name="connsiteY2" fmla="*/ 1176950 h 3259247"/>
              <a:gd name="connsiteX3" fmla="*/ 1374622 w 2062813"/>
              <a:gd name="connsiteY3" fmla="*/ 1484768 h 3259247"/>
              <a:gd name="connsiteX4" fmla="*/ 976270 w 2062813"/>
              <a:gd name="connsiteY4" fmla="*/ 1928388 h 3259247"/>
              <a:gd name="connsiteX5" fmla="*/ 668452 w 2062813"/>
              <a:gd name="connsiteY5" fmla="*/ 2199992 h 3259247"/>
              <a:gd name="connsiteX6" fmla="*/ 396848 w 2062813"/>
              <a:gd name="connsiteY6" fmla="*/ 2408222 h 3259247"/>
              <a:gd name="connsiteX7" fmla="*/ 179565 w 2062813"/>
              <a:gd name="connsiteY7" fmla="*/ 2625505 h 3259247"/>
              <a:gd name="connsiteX8" fmla="*/ 34709 w 2062813"/>
              <a:gd name="connsiteY8" fmla="*/ 3023857 h 3259247"/>
              <a:gd name="connsiteX9" fmla="*/ 7549 w 2062813"/>
              <a:gd name="connsiteY9" fmla="*/ 3259247 h 3259247"/>
              <a:gd name="connsiteX0" fmla="*/ 1946495 w 2055264"/>
              <a:gd name="connsiteY0" fmla="*/ 0 h 3259247"/>
              <a:gd name="connsiteX1" fmla="*/ 2037030 w 2055264"/>
              <a:gd name="connsiteY1" fmla="*/ 497940 h 3259247"/>
              <a:gd name="connsiteX2" fmla="*/ 1629624 w 2055264"/>
              <a:gd name="connsiteY2" fmla="*/ 1176950 h 3259247"/>
              <a:gd name="connsiteX3" fmla="*/ 1367073 w 2055264"/>
              <a:gd name="connsiteY3" fmla="*/ 1484768 h 3259247"/>
              <a:gd name="connsiteX4" fmla="*/ 968721 w 2055264"/>
              <a:gd name="connsiteY4" fmla="*/ 1928388 h 3259247"/>
              <a:gd name="connsiteX5" fmla="*/ 660903 w 2055264"/>
              <a:gd name="connsiteY5" fmla="*/ 2199992 h 3259247"/>
              <a:gd name="connsiteX6" fmla="*/ 389299 w 2055264"/>
              <a:gd name="connsiteY6" fmla="*/ 2408222 h 3259247"/>
              <a:gd name="connsiteX7" fmla="*/ 172016 w 2055264"/>
              <a:gd name="connsiteY7" fmla="*/ 2625505 h 3259247"/>
              <a:gd name="connsiteX8" fmla="*/ 27160 w 2055264"/>
              <a:gd name="connsiteY8" fmla="*/ 3023857 h 3259247"/>
              <a:gd name="connsiteX9" fmla="*/ 0 w 2055264"/>
              <a:gd name="connsiteY9" fmla="*/ 3259247 h 3259247"/>
              <a:gd name="connsiteX0" fmla="*/ 1946495 w 2055264"/>
              <a:gd name="connsiteY0" fmla="*/ 0 h 3259247"/>
              <a:gd name="connsiteX1" fmla="*/ 2037030 w 2055264"/>
              <a:gd name="connsiteY1" fmla="*/ 497940 h 3259247"/>
              <a:gd name="connsiteX2" fmla="*/ 1629624 w 2055264"/>
              <a:gd name="connsiteY2" fmla="*/ 1176950 h 3259247"/>
              <a:gd name="connsiteX3" fmla="*/ 1367073 w 2055264"/>
              <a:gd name="connsiteY3" fmla="*/ 1484768 h 3259247"/>
              <a:gd name="connsiteX4" fmla="*/ 968721 w 2055264"/>
              <a:gd name="connsiteY4" fmla="*/ 1928388 h 3259247"/>
              <a:gd name="connsiteX5" fmla="*/ 660903 w 2055264"/>
              <a:gd name="connsiteY5" fmla="*/ 2199992 h 3259247"/>
              <a:gd name="connsiteX6" fmla="*/ 389299 w 2055264"/>
              <a:gd name="connsiteY6" fmla="*/ 2408222 h 3259247"/>
              <a:gd name="connsiteX7" fmla="*/ 172016 w 2055264"/>
              <a:gd name="connsiteY7" fmla="*/ 2625505 h 3259247"/>
              <a:gd name="connsiteX8" fmla="*/ 76421 w 2055264"/>
              <a:gd name="connsiteY8" fmla="*/ 2863760 h 3259247"/>
              <a:gd name="connsiteX9" fmla="*/ 0 w 2055264"/>
              <a:gd name="connsiteY9" fmla="*/ 3259247 h 3259247"/>
              <a:gd name="connsiteX0" fmla="*/ 1924943 w 2033712"/>
              <a:gd name="connsiteY0" fmla="*/ 0 h 3096071"/>
              <a:gd name="connsiteX1" fmla="*/ 2015478 w 2033712"/>
              <a:gd name="connsiteY1" fmla="*/ 497940 h 3096071"/>
              <a:gd name="connsiteX2" fmla="*/ 1608072 w 2033712"/>
              <a:gd name="connsiteY2" fmla="*/ 1176950 h 3096071"/>
              <a:gd name="connsiteX3" fmla="*/ 1345521 w 2033712"/>
              <a:gd name="connsiteY3" fmla="*/ 1484768 h 3096071"/>
              <a:gd name="connsiteX4" fmla="*/ 947169 w 2033712"/>
              <a:gd name="connsiteY4" fmla="*/ 1928388 h 3096071"/>
              <a:gd name="connsiteX5" fmla="*/ 639351 w 2033712"/>
              <a:gd name="connsiteY5" fmla="*/ 2199992 h 3096071"/>
              <a:gd name="connsiteX6" fmla="*/ 367747 w 2033712"/>
              <a:gd name="connsiteY6" fmla="*/ 2408222 h 3096071"/>
              <a:gd name="connsiteX7" fmla="*/ 150464 w 2033712"/>
              <a:gd name="connsiteY7" fmla="*/ 2625505 h 3096071"/>
              <a:gd name="connsiteX8" fmla="*/ 54869 w 2033712"/>
              <a:gd name="connsiteY8" fmla="*/ 2863760 h 3096071"/>
              <a:gd name="connsiteX9" fmla="*/ 0 w 2033712"/>
              <a:gd name="connsiteY9" fmla="*/ 3096071 h 309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3712" h="3096071">
                <a:moveTo>
                  <a:pt x="1924943" y="0"/>
                </a:moveTo>
                <a:cubicBezTo>
                  <a:pt x="1996616" y="150891"/>
                  <a:pt x="2068290" y="301782"/>
                  <a:pt x="2015478" y="497940"/>
                </a:cubicBezTo>
                <a:cubicBezTo>
                  <a:pt x="1962666" y="694098"/>
                  <a:pt x="1719732" y="1012479"/>
                  <a:pt x="1608072" y="1176950"/>
                </a:cubicBezTo>
                <a:cubicBezTo>
                  <a:pt x="1496412" y="1341421"/>
                  <a:pt x="1455671" y="1359528"/>
                  <a:pt x="1345521" y="1484768"/>
                </a:cubicBezTo>
                <a:cubicBezTo>
                  <a:pt x="1235370" y="1610008"/>
                  <a:pt x="1064864" y="1809184"/>
                  <a:pt x="947169" y="1928388"/>
                </a:cubicBezTo>
                <a:cubicBezTo>
                  <a:pt x="829474" y="2047592"/>
                  <a:pt x="735921" y="2120020"/>
                  <a:pt x="639351" y="2199992"/>
                </a:cubicBezTo>
                <a:cubicBezTo>
                  <a:pt x="542781" y="2279964"/>
                  <a:pt x="449228" y="2337303"/>
                  <a:pt x="367747" y="2408222"/>
                </a:cubicBezTo>
                <a:cubicBezTo>
                  <a:pt x="286266" y="2479141"/>
                  <a:pt x="202610" y="2549582"/>
                  <a:pt x="150464" y="2625505"/>
                </a:cubicBezTo>
                <a:cubicBezTo>
                  <a:pt x="98318" y="2701428"/>
                  <a:pt x="83538" y="2758136"/>
                  <a:pt x="54869" y="2863760"/>
                </a:cubicBezTo>
                <a:cubicBezTo>
                  <a:pt x="26200" y="2969384"/>
                  <a:pt x="31153" y="2961275"/>
                  <a:pt x="0" y="3096071"/>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5" name="Group 334">
            <a:extLst>
              <a:ext uri="{FF2B5EF4-FFF2-40B4-BE49-F238E27FC236}">
                <a16:creationId xmlns:a16="http://schemas.microsoft.com/office/drawing/2014/main" id="{74D8AC26-3DD8-4D9F-8CB0-D2400048FB2D}"/>
              </a:ext>
            </a:extLst>
          </p:cNvPr>
          <p:cNvGrpSpPr/>
          <p:nvPr/>
        </p:nvGrpSpPr>
        <p:grpSpPr>
          <a:xfrm rot="592206">
            <a:off x="13601614" y="1135570"/>
            <a:ext cx="1329673" cy="124652"/>
            <a:chOff x="3764623" y="13828508"/>
            <a:chExt cx="511253" cy="39892"/>
          </a:xfrm>
          <a:solidFill>
            <a:srgbClr val="C00000"/>
          </a:solidFill>
        </p:grpSpPr>
        <p:sp>
          <p:nvSpPr>
            <p:cNvPr id="336" name="Isosceles Triangle 335">
              <a:extLst>
                <a:ext uri="{FF2B5EF4-FFF2-40B4-BE49-F238E27FC236}">
                  <a16:creationId xmlns:a16="http://schemas.microsoft.com/office/drawing/2014/main" id="{021E7FF7-EF9B-4724-AD6E-CEEF5345DDD0}"/>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Isosceles Triangle 336">
              <a:extLst>
                <a:ext uri="{FF2B5EF4-FFF2-40B4-BE49-F238E27FC236}">
                  <a16:creationId xmlns:a16="http://schemas.microsoft.com/office/drawing/2014/main" id="{69640F33-8C22-4BDB-8275-44DB8E56701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Isosceles Triangle 337">
              <a:extLst>
                <a:ext uri="{FF2B5EF4-FFF2-40B4-BE49-F238E27FC236}">
                  <a16:creationId xmlns:a16="http://schemas.microsoft.com/office/drawing/2014/main" id="{73B8F6BD-ACA1-4FB3-A8AC-5EC6C42FC8BC}"/>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Isosceles Triangle 338">
              <a:extLst>
                <a:ext uri="{FF2B5EF4-FFF2-40B4-BE49-F238E27FC236}">
                  <a16:creationId xmlns:a16="http://schemas.microsoft.com/office/drawing/2014/main" id="{8042233B-0427-4CC1-8641-875BC3BB446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Isosceles Triangle 339">
              <a:extLst>
                <a:ext uri="{FF2B5EF4-FFF2-40B4-BE49-F238E27FC236}">
                  <a16:creationId xmlns:a16="http://schemas.microsoft.com/office/drawing/2014/main" id="{2ECF66D2-3E4D-412D-88A8-AAA6595C901A}"/>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Isosceles Triangle 340">
              <a:extLst>
                <a:ext uri="{FF2B5EF4-FFF2-40B4-BE49-F238E27FC236}">
                  <a16:creationId xmlns:a16="http://schemas.microsoft.com/office/drawing/2014/main" id="{05EABD57-A8AE-4498-B0F6-8D639E919BD1}"/>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Isosceles Triangle 341">
              <a:extLst>
                <a:ext uri="{FF2B5EF4-FFF2-40B4-BE49-F238E27FC236}">
                  <a16:creationId xmlns:a16="http://schemas.microsoft.com/office/drawing/2014/main" id="{477D6959-711C-439C-9E79-A17C6C4E0F9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Isosceles Triangle 342">
              <a:extLst>
                <a:ext uri="{FF2B5EF4-FFF2-40B4-BE49-F238E27FC236}">
                  <a16:creationId xmlns:a16="http://schemas.microsoft.com/office/drawing/2014/main" id="{B5F01664-24A1-4A6C-9F1A-3921962C6DC4}"/>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 name="Group 361">
            <a:extLst>
              <a:ext uri="{FF2B5EF4-FFF2-40B4-BE49-F238E27FC236}">
                <a16:creationId xmlns:a16="http://schemas.microsoft.com/office/drawing/2014/main" id="{243CD357-0F49-4A43-8D7D-303FFBE63597}"/>
              </a:ext>
            </a:extLst>
          </p:cNvPr>
          <p:cNvGrpSpPr/>
          <p:nvPr/>
        </p:nvGrpSpPr>
        <p:grpSpPr>
          <a:xfrm rot="1383720">
            <a:off x="12231615" y="714170"/>
            <a:ext cx="1165055" cy="124652"/>
            <a:chOff x="3827918" y="13828508"/>
            <a:chExt cx="447958" cy="39892"/>
          </a:xfrm>
          <a:solidFill>
            <a:srgbClr val="C00000"/>
          </a:solidFill>
        </p:grpSpPr>
        <p:sp>
          <p:nvSpPr>
            <p:cNvPr id="364" name="Isosceles Triangle 363">
              <a:extLst>
                <a:ext uri="{FF2B5EF4-FFF2-40B4-BE49-F238E27FC236}">
                  <a16:creationId xmlns:a16="http://schemas.microsoft.com/office/drawing/2014/main" id="{0FE72A19-D4E3-4B04-BC1A-75C8831D57C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7D63B7AA-F6B7-4401-86E3-CFD885F76109}"/>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F03A8CCC-0FF2-4438-9E3A-C13EBB57FB26}"/>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5294A049-171E-4FAF-910F-1AF7A1DC8B08}"/>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69EF31DF-4525-42DA-BD18-19F9A53C38E8}"/>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D611FFBD-F58D-440C-8B48-7E56E29F03BA}"/>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Isosceles Triangle 369">
              <a:extLst>
                <a:ext uri="{FF2B5EF4-FFF2-40B4-BE49-F238E27FC236}">
                  <a16:creationId xmlns:a16="http://schemas.microsoft.com/office/drawing/2014/main" id="{22A5AFC6-0240-4B35-82AE-4FE0C6B6EDBC}"/>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5" name="Group 344">
            <a:extLst>
              <a:ext uri="{FF2B5EF4-FFF2-40B4-BE49-F238E27FC236}">
                <a16:creationId xmlns:a16="http://schemas.microsoft.com/office/drawing/2014/main" id="{1BF5994D-0E30-4BAF-8A30-C81CCB6F2D4E}"/>
              </a:ext>
            </a:extLst>
          </p:cNvPr>
          <p:cNvGrpSpPr>
            <a:grpSpLocks noChangeAspect="1"/>
          </p:cNvGrpSpPr>
          <p:nvPr/>
        </p:nvGrpSpPr>
        <p:grpSpPr>
          <a:xfrm>
            <a:off x="9575873" y="12603641"/>
            <a:ext cx="1588302" cy="1633743"/>
            <a:chOff x="12876410" y="4107073"/>
            <a:chExt cx="2484697" cy="2555785"/>
          </a:xfrm>
        </p:grpSpPr>
        <p:sp>
          <p:nvSpPr>
            <p:cNvPr id="346" name="TextBox 345">
              <a:extLst>
                <a:ext uri="{FF2B5EF4-FFF2-40B4-BE49-F238E27FC236}">
                  <a16:creationId xmlns:a16="http://schemas.microsoft.com/office/drawing/2014/main" id="{BCCE41FD-AAA1-4894-8A1C-CB5853B620FC}"/>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347" name="TextBox 346">
              <a:extLst>
                <a:ext uri="{FF2B5EF4-FFF2-40B4-BE49-F238E27FC236}">
                  <a16:creationId xmlns:a16="http://schemas.microsoft.com/office/drawing/2014/main" id="{27B52380-2CD7-4D70-8DCA-ADF613BE6542}"/>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348" name="Group 347">
              <a:extLst>
                <a:ext uri="{FF2B5EF4-FFF2-40B4-BE49-F238E27FC236}">
                  <a16:creationId xmlns:a16="http://schemas.microsoft.com/office/drawing/2014/main" id="{CFD2455F-4F23-4AA2-95BE-CD0525A845C4}"/>
                </a:ext>
              </a:extLst>
            </p:cNvPr>
            <p:cNvGrpSpPr/>
            <p:nvPr/>
          </p:nvGrpSpPr>
          <p:grpSpPr>
            <a:xfrm>
              <a:off x="12876410" y="4839359"/>
              <a:ext cx="1636191" cy="1654059"/>
              <a:chOff x="11971653" y="10789917"/>
              <a:chExt cx="1636191" cy="1654059"/>
            </a:xfrm>
          </p:grpSpPr>
          <p:sp>
            <p:nvSpPr>
              <p:cNvPr id="349" name="Flowchart: Decision 348">
                <a:extLst>
                  <a:ext uri="{FF2B5EF4-FFF2-40B4-BE49-F238E27FC236}">
                    <a16:creationId xmlns:a16="http://schemas.microsoft.com/office/drawing/2014/main" id="{C69D8E83-E38B-4BD9-BD3E-EF0769856AD3}"/>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50" name="Freeform: Shape 349">
                <a:extLst>
                  <a:ext uri="{FF2B5EF4-FFF2-40B4-BE49-F238E27FC236}">
                    <a16:creationId xmlns:a16="http://schemas.microsoft.com/office/drawing/2014/main" id="{FFCAB841-80A6-4C30-BCDC-C98B3FB38C1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51" name="Freeform: Shape 350">
                <a:extLst>
                  <a:ext uri="{FF2B5EF4-FFF2-40B4-BE49-F238E27FC236}">
                    <a16:creationId xmlns:a16="http://schemas.microsoft.com/office/drawing/2014/main" id="{1515E415-B42B-431C-B5E3-474A1254DF3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352" name="Group 351">
            <a:extLst>
              <a:ext uri="{FF2B5EF4-FFF2-40B4-BE49-F238E27FC236}">
                <a16:creationId xmlns:a16="http://schemas.microsoft.com/office/drawing/2014/main" id="{40052B46-C463-4145-B8CF-E6F58C41D8CE}"/>
              </a:ext>
            </a:extLst>
          </p:cNvPr>
          <p:cNvGrpSpPr/>
          <p:nvPr/>
        </p:nvGrpSpPr>
        <p:grpSpPr>
          <a:xfrm>
            <a:off x="896163" y="16139589"/>
            <a:ext cx="1753250" cy="1457032"/>
            <a:chOff x="2681378" y="5078262"/>
            <a:chExt cx="1753250" cy="1457032"/>
          </a:xfrm>
        </p:grpSpPr>
        <p:grpSp>
          <p:nvGrpSpPr>
            <p:cNvPr id="353" name="Group 352">
              <a:extLst>
                <a:ext uri="{FF2B5EF4-FFF2-40B4-BE49-F238E27FC236}">
                  <a16:creationId xmlns:a16="http://schemas.microsoft.com/office/drawing/2014/main" id="{FFF01CBB-2ACB-434F-B87E-91894E57196C}"/>
                </a:ext>
              </a:extLst>
            </p:cNvPr>
            <p:cNvGrpSpPr/>
            <p:nvPr/>
          </p:nvGrpSpPr>
          <p:grpSpPr>
            <a:xfrm>
              <a:off x="2681378" y="5622705"/>
              <a:ext cx="1753250" cy="912589"/>
              <a:chOff x="2528978" y="5470305"/>
              <a:chExt cx="1753250" cy="912589"/>
            </a:xfrm>
          </p:grpSpPr>
          <p:sp>
            <p:nvSpPr>
              <p:cNvPr id="355" name="Text Box 648">
                <a:extLst>
                  <a:ext uri="{FF2B5EF4-FFF2-40B4-BE49-F238E27FC236}">
                    <a16:creationId xmlns:a16="http://schemas.microsoft.com/office/drawing/2014/main" id="{381EC8E0-66CE-4202-A1F9-1AC558DCA9AE}"/>
                  </a:ext>
                </a:extLst>
              </p:cNvPr>
              <p:cNvSpPr txBox="1">
                <a:spLocks noChangeArrowheads="1"/>
              </p:cNvSpPr>
              <p:nvPr/>
            </p:nvSpPr>
            <p:spPr bwMode="auto">
              <a:xfrm>
                <a:off x="3650429" y="5619223"/>
                <a:ext cx="631799" cy="763671"/>
              </a:xfrm>
              <a:prstGeom prst="rect">
                <a:avLst/>
              </a:prstGeom>
              <a:solidFill>
                <a:schemeClr val="accent6">
                  <a:lumMod val="20000"/>
                  <a:lumOff val="80000"/>
                </a:schemeClr>
              </a:solidFill>
              <a:ln w="76200">
                <a:solidFill>
                  <a:srgbClr val="EBF4E4"/>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16</a:t>
                </a:r>
              </a:p>
            </p:txBody>
          </p:sp>
          <p:sp>
            <p:nvSpPr>
              <p:cNvPr id="356" name="Freeform 164">
                <a:extLst>
                  <a:ext uri="{FF2B5EF4-FFF2-40B4-BE49-F238E27FC236}">
                    <a16:creationId xmlns:a16="http://schemas.microsoft.com/office/drawing/2014/main" id="{22FE7FF2-2E5A-43FC-88A4-34BBA651897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57" name="Group 165">
                <a:extLst>
                  <a:ext uri="{FF2B5EF4-FFF2-40B4-BE49-F238E27FC236}">
                    <a16:creationId xmlns:a16="http://schemas.microsoft.com/office/drawing/2014/main" id="{C0B2BBD8-064C-43B5-93AE-30C06FA421C0}"/>
                  </a:ext>
                </a:extLst>
              </p:cNvPr>
              <p:cNvGrpSpPr>
                <a:grpSpLocks/>
              </p:cNvGrpSpPr>
              <p:nvPr/>
            </p:nvGrpSpPr>
            <p:grpSpPr bwMode="auto">
              <a:xfrm>
                <a:off x="2528978" y="5470305"/>
                <a:ext cx="1032082" cy="760244"/>
                <a:chOff x="288" y="720"/>
                <a:chExt cx="432" cy="288"/>
              </a:xfrm>
            </p:grpSpPr>
            <p:sp>
              <p:nvSpPr>
                <p:cNvPr id="358" name="Rectangle 166">
                  <a:extLst>
                    <a:ext uri="{FF2B5EF4-FFF2-40B4-BE49-F238E27FC236}">
                      <a16:creationId xmlns:a16="http://schemas.microsoft.com/office/drawing/2014/main" id="{90E7B3B0-43A5-43C9-BBB1-2DFA853AB86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59" name="Line 167">
                  <a:extLst>
                    <a:ext uri="{FF2B5EF4-FFF2-40B4-BE49-F238E27FC236}">
                      <a16:creationId xmlns:a16="http://schemas.microsoft.com/office/drawing/2014/main" id="{7A63109B-CE46-485F-9625-3B5BEE7B990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60" name="Line 168">
                  <a:extLst>
                    <a:ext uri="{FF2B5EF4-FFF2-40B4-BE49-F238E27FC236}">
                      <a16:creationId xmlns:a16="http://schemas.microsoft.com/office/drawing/2014/main" id="{3DD36EDA-EAB5-4635-8DC8-1E8030EED5E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54" name="TextBox 353">
              <a:extLst>
                <a:ext uri="{FF2B5EF4-FFF2-40B4-BE49-F238E27FC236}">
                  <a16:creationId xmlns:a16="http://schemas.microsoft.com/office/drawing/2014/main" id="{04185161-E8E2-4C45-B876-DE5DBBDFCB86}"/>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361" name="Group 360">
            <a:extLst>
              <a:ext uri="{FF2B5EF4-FFF2-40B4-BE49-F238E27FC236}">
                <a16:creationId xmlns:a16="http://schemas.microsoft.com/office/drawing/2014/main" id="{9BF05926-291B-4C4E-B7D7-757AB0788B1B}"/>
              </a:ext>
            </a:extLst>
          </p:cNvPr>
          <p:cNvGrpSpPr/>
          <p:nvPr/>
        </p:nvGrpSpPr>
        <p:grpSpPr>
          <a:xfrm>
            <a:off x="17466144" y="6257988"/>
            <a:ext cx="1524122" cy="1364867"/>
            <a:chOff x="2681378" y="5078262"/>
            <a:chExt cx="1524122" cy="1364867"/>
          </a:xfrm>
        </p:grpSpPr>
        <p:grpSp>
          <p:nvGrpSpPr>
            <p:cNvPr id="363" name="Group 362">
              <a:extLst>
                <a:ext uri="{FF2B5EF4-FFF2-40B4-BE49-F238E27FC236}">
                  <a16:creationId xmlns:a16="http://schemas.microsoft.com/office/drawing/2014/main" id="{6F276460-5664-4A72-B671-3C584FD8FB17}"/>
                </a:ext>
              </a:extLst>
            </p:cNvPr>
            <p:cNvGrpSpPr/>
            <p:nvPr/>
          </p:nvGrpSpPr>
          <p:grpSpPr>
            <a:xfrm>
              <a:off x="2681378" y="5622705"/>
              <a:ext cx="1524122" cy="820424"/>
              <a:chOff x="2528978" y="5470305"/>
              <a:chExt cx="1524122" cy="820424"/>
            </a:xfrm>
          </p:grpSpPr>
          <p:sp>
            <p:nvSpPr>
              <p:cNvPr id="372" name="Text Box 648">
                <a:extLst>
                  <a:ext uri="{FF2B5EF4-FFF2-40B4-BE49-F238E27FC236}">
                    <a16:creationId xmlns:a16="http://schemas.microsoft.com/office/drawing/2014/main" id="{DA8FD312-0215-4D2C-99CA-30771639EC12}"/>
                  </a:ext>
                </a:extLst>
              </p:cNvPr>
              <p:cNvSpPr txBox="1">
                <a:spLocks noChangeArrowheads="1"/>
              </p:cNvSpPr>
              <p:nvPr/>
            </p:nvSpPr>
            <p:spPr bwMode="auto">
              <a:xfrm>
                <a:off x="3607626" y="5603361"/>
                <a:ext cx="445474" cy="687368"/>
              </a:xfrm>
              <a:prstGeom prst="rect">
                <a:avLst/>
              </a:prstGeom>
              <a:solidFill>
                <a:srgbClr val="EBF5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73" name="Freeform 164">
                <a:extLst>
                  <a:ext uri="{FF2B5EF4-FFF2-40B4-BE49-F238E27FC236}">
                    <a16:creationId xmlns:a16="http://schemas.microsoft.com/office/drawing/2014/main" id="{DEBD973E-CCB1-4E3C-8211-92419E1189A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74" name="Group 165">
                <a:extLst>
                  <a:ext uri="{FF2B5EF4-FFF2-40B4-BE49-F238E27FC236}">
                    <a16:creationId xmlns:a16="http://schemas.microsoft.com/office/drawing/2014/main" id="{56487095-DB5A-4D9D-8A98-951E304A138C}"/>
                  </a:ext>
                </a:extLst>
              </p:cNvPr>
              <p:cNvGrpSpPr>
                <a:grpSpLocks/>
              </p:cNvGrpSpPr>
              <p:nvPr/>
            </p:nvGrpSpPr>
            <p:grpSpPr bwMode="auto">
              <a:xfrm>
                <a:off x="2528978" y="5470305"/>
                <a:ext cx="1032082" cy="760244"/>
                <a:chOff x="288" y="720"/>
                <a:chExt cx="432" cy="288"/>
              </a:xfrm>
            </p:grpSpPr>
            <p:sp>
              <p:nvSpPr>
                <p:cNvPr id="375" name="Rectangle 166">
                  <a:extLst>
                    <a:ext uri="{FF2B5EF4-FFF2-40B4-BE49-F238E27FC236}">
                      <a16:creationId xmlns:a16="http://schemas.microsoft.com/office/drawing/2014/main" id="{C293B37E-98A4-4F46-8B21-FC1E9B55BF8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76" name="Line 167">
                  <a:extLst>
                    <a:ext uri="{FF2B5EF4-FFF2-40B4-BE49-F238E27FC236}">
                      <a16:creationId xmlns:a16="http://schemas.microsoft.com/office/drawing/2014/main" id="{428A1F6A-9CFF-483D-898B-A5DF71A95AE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77" name="Line 168">
                  <a:extLst>
                    <a:ext uri="{FF2B5EF4-FFF2-40B4-BE49-F238E27FC236}">
                      <a16:creationId xmlns:a16="http://schemas.microsoft.com/office/drawing/2014/main" id="{C01F1155-DA0A-4ADB-A99A-B39620754341}"/>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71" name="TextBox 370">
              <a:extLst>
                <a:ext uri="{FF2B5EF4-FFF2-40B4-BE49-F238E27FC236}">
                  <a16:creationId xmlns:a16="http://schemas.microsoft.com/office/drawing/2014/main" id="{F83EB504-712B-46DE-A585-14B231E09E58}"/>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378" name="Oval 377">
            <a:extLst>
              <a:ext uri="{FF2B5EF4-FFF2-40B4-BE49-F238E27FC236}">
                <a16:creationId xmlns:a16="http://schemas.microsoft.com/office/drawing/2014/main" id="{488C7160-E69C-4FF6-BF19-3D57AF68F6EB}"/>
              </a:ext>
            </a:extLst>
          </p:cNvPr>
          <p:cNvSpPr/>
          <p:nvPr/>
        </p:nvSpPr>
        <p:spPr>
          <a:xfrm rot="20511006">
            <a:off x="16930821" y="6165737"/>
            <a:ext cx="2583689" cy="2127486"/>
          </a:xfrm>
          <a:prstGeom prst="ellipse">
            <a:avLst/>
          </a:pr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Freeform: Shape 378">
            <a:extLst>
              <a:ext uri="{FF2B5EF4-FFF2-40B4-BE49-F238E27FC236}">
                <a16:creationId xmlns:a16="http://schemas.microsoft.com/office/drawing/2014/main" id="{6BFD5C3C-B89C-4CF2-9501-4D6856E07A00}"/>
              </a:ext>
            </a:extLst>
          </p:cNvPr>
          <p:cNvSpPr>
            <a:spLocks noChangeAspect="1"/>
          </p:cNvSpPr>
          <p:nvPr/>
        </p:nvSpPr>
        <p:spPr>
          <a:xfrm rot="325704">
            <a:off x="18877864" y="3852420"/>
            <a:ext cx="2484077" cy="2389773"/>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TextBox 379">
            <a:extLst>
              <a:ext uri="{FF2B5EF4-FFF2-40B4-BE49-F238E27FC236}">
                <a16:creationId xmlns:a16="http://schemas.microsoft.com/office/drawing/2014/main" id="{DF67ABB0-F185-4C66-A8B2-F4F794A80555}"/>
              </a:ext>
            </a:extLst>
          </p:cNvPr>
          <p:cNvSpPr txBox="1"/>
          <p:nvPr/>
        </p:nvSpPr>
        <p:spPr>
          <a:xfrm>
            <a:off x="19381317" y="4315962"/>
            <a:ext cx="1337062" cy="516770"/>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381" name="TextBox 380">
            <a:extLst>
              <a:ext uri="{FF2B5EF4-FFF2-40B4-BE49-F238E27FC236}">
                <a16:creationId xmlns:a16="http://schemas.microsoft.com/office/drawing/2014/main" id="{0335E3AB-0275-4706-9832-618D55684656}"/>
              </a:ext>
            </a:extLst>
          </p:cNvPr>
          <p:cNvSpPr txBox="1"/>
          <p:nvPr/>
        </p:nvSpPr>
        <p:spPr>
          <a:xfrm>
            <a:off x="19566680" y="4422126"/>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382" name="Freeform: Shape 381">
            <a:extLst>
              <a:ext uri="{FF2B5EF4-FFF2-40B4-BE49-F238E27FC236}">
                <a16:creationId xmlns:a16="http://schemas.microsoft.com/office/drawing/2014/main" id="{35A014C2-998B-419C-9E93-25A920D3DA94}"/>
              </a:ext>
            </a:extLst>
          </p:cNvPr>
          <p:cNvSpPr>
            <a:spLocks noChangeAspect="1"/>
          </p:cNvSpPr>
          <p:nvPr/>
        </p:nvSpPr>
        <p:spPr>
          <a:xfrm rot="2906382">
            <a:off x="13450354" y="800602"/>
            <a:ext cx="2433685" cy="2436077"/>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TextBox 382">
            <a:extLst>
              <a:ext uri="{FF2B5EF4-FFF2-40B4-BE49-F238E27FC236}">
                <a16:creationId xmlns:a16="http://schemas.microsoft.com/office/drawing/2014/main" id="{8AEB2462-DEA0-467C-954D-D76BAECA611B}"/>
              </a:ext>
            </a:extLst>
          </p:cNvPr>
          <p:cNvSpPr txBox="1"/>
          <p:nvPr/>
        </p:nvSpPr>
        <p:spPr>
          <a:xfrm>
            <a:off x="14017776" y="2931759"/>
            <a:ext cx="1337062" cy="516770"/>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384" name="TextBox 383">
            <a:extLst>
              <a:ext uri="{FF2B5EF4-FFF2-40B4-BE49-F238E27FC236}">
                <a16:creationId xmlns:a16="http://schemas.microsoft.com/office/drawing/2014/main" id="{0F404F25-D7CE-4C34-A9E8-0BAC4CD6DF8A}"/>
              </a:ext>
            </a:extLst>
          </p:cNvPr>
          <p:cNvSpPr txBox="1"/>
          <p:nvPr/>
        </p:nvSpPr>
        <p:spPr>
          <a:xfrm>
            <a:off x="14268272" y="1164342"/>
            <a:ext cx="854303" cy="1477328"/>
          </a:xfrm>
          <a:prstGeom prst="rect">
            <a:avLst/>
          </a:prstGeom>
          <a:noFill/>
        </p:spPr>
        <p:txBody>
          <a:bodyPr wrap="square" lIns="0" tIns="0" rIns="0" bIns="0" rtlCol="0">
            <a:spAutoFit/>
          </a:bodyPr>
          <a:lstStyle/>
          <a:p>
            <a:r>
              <a:rPr lang="en-US" sz="9600" b="1" dirty="0">
                <a:solidFill>
                  <a:srgbClr val="C00000"/>
                </a:solidFill>
              </a:rPr>
              <a:t>X</a:t>
            </a:r>
          </a:p>
        </p:txBody>
      </p:sp>
      <p:grpSp>
        <p:nvGrpSpPr>
          <p:cNvPr id="385" name="Group 384">
            <a:extLst>
              <a:ext uri="{FF2B5EF4-FFF2-40B4-BE49-F238E27FC236}">
                <a16:creationId xmlns:a16="http://schemas.microsoft.com/office/drawing/2014/main" id="{BD661990-C52E-4B92-9CF9-FDFD3D49CB20}"/>
              </a:ext>
            </a:extLst>
          </p:cNvPr>
          <p:cNvGrpSpPr/>
          <p:nvPr/>
        </p:nvGrpSpPr>
        <p:grpSpPr>
          <a:xfrm>
            <a:off x="5859801" y="12795381"/>
            <a:ext cx="1534661" cy="1375903"/>
            <a:chOff x="2681378" y="5081713"/>
            <a:chExt cx="1534661" cy="1375903"/>
          </a:xfrm>
        </p:grpSpPr>
        <p:grpSp>
          <p:nvGrpSpPr>
            <p:cNvPr id="386" name="Group 385">
              <a:extLst>
                <a:ext uri="{FF2B5EF4-FFF2-40B4-BE49-F238E27FC236}">
                  <a16:creationId xmlns:a16="http://schemas.microsoft.com/office/drawing/2014/main" id="{7377BA3D-ED9B-4D79-A8FE-A0570B1C6F8B}"/>
                </a:ext>
              </a:extLst>
            </p:cNvPr>
            <p:cNvGrpSpPr/>
            <p:nvPr/>
          </p:nvGrpSpPr>
          <p:grpSpPr>
            <a:xfrm>
              <a:off x="2681378" y="5622705"/>
              <a:ext cx="1534661" cy="834911"/>
              <a:chOff x="2528978" y="5470305"/>
              <a:chExt cx="1534661" cy="834911"/>
            </a:xfrm>
          </p:grpSpPr>
          <p:sp>
            <p:nvSpPr>
              <p:cNvPr id="388" name="Text Box 648">
                <a:extLst>
                  <a:ext uri="{FF2B5EF4-FFF2-40B4-BE49-F238E27FC236}">
                    <a16:creationId xmlns:a16="http://schemas.microsoft.com/office/drawing/2014/main" id="{10CDBB1A-816F-4D1D-B61D-93453A4E1061}"/>
                  </a:ext>
                </a:extLst>
              </p:cNvPr>
              <p:cNvSpPr txBox="1">
                <a:spLocks noChangeArrowheads="1"/>
              </p:cNvSpPr>
              <p:nvPr/>
            </p:nvSpPr>
            <p:spPr bwMode="auto">
              <a:xfrm>
                <a:off x="3580383" y="5617848"/>
                <a:ext cx="483256"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389" name="Freeform 164">
                <a:extLst>
                  <a:ext uri="{FF2B5EF4-FFF2-40B4-BE49-F238E27FC236}">
                    <a16:creationId xmlns:a16="http://schemas.microsoft.com/office/drawing/2014/main" id="{64C9AC29-FBF3-49DE-B704-DAA5AEA2C93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0" name="Group 165">
                <a:extLst>
                  <a:ext uri="{FF2B5EF4-FFF2-40B4-BE49-F238E27FC236}">
                    <a16:creationId xmlns:a16="http://schemas.microsoft.com/office/drawing/2014/main" id="{9A5C75F3-1F8C-4239-9882-580C0210908B}"/>
                  </a:ext>
                </a:extLst>
              </p:cNvPr>
              <p:cNvGrpSpPr>
                <a:grpSpLocks/>
              </p:cNvGrpSpPr>
              <p:nvPr/>
            </p:nvGrpSpPr>
            <p:grpSpPr bwMode="auto">
              <a:xfrm>
                <a:off x="2528978" y="5470305"/>
                <a:ext cx="1032082" cy="760244"/>
                <a:chOff x="288" y="720"/>
                <a:chExt cx="432" cy="288"/>
              </a:xfrm>
            </p:grpSpPr>
            <p:sp>
              <p:nvSpPr>
                <p:cNvPr id="391" name="Rectangle 166">
                  <a:extLst>
                    <a:ext uri="{FF2B5EF4-FFF2-40B4-BE49-F238E27FC236}">
                      <a16:creationId xmlns:a16="http://schemas.microsoft.com/office/drawing/2014/main" id="{42BBDA8D-2793-49E5-B0FA-783164D3D9DE}"/>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2" name="Line 167">
                  <a:extLst>
                    <a:ext uri="{FF2B5EF4-FFF2-40B4-BE49-F238E27FC236}">
                      <a16:creationId xmlns:a16="http://schemas.microsoft.com/office/drawing/2014/main" id="{BCE29A23-197F-4035-97CC-063D19531A9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3" name="Line 168">
                  <a:extLst>
                    <a:ext uri="{FF2B5EF4-FFF2-40B4-BE49-F238E27FC236}">
                      <a16:creationId xmlns:a16="http://schemas.microsoft.com/office/drawing/2014/main" id="{78788232-4F2F-4921-A739-04BE538BB2E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7" name="TextBox 386">
              <a:extLst>
                <a:ext uri="{FF2B5EF4-FFF2-40B4-BE49-F238E27FC236}">
                  <a16:creationId xmlns:a16="http://schemas.microsoft.com/office/drawing/2014/main" id="{2F42E87F-7C4E-4BE7-B511-D5C7A238B41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03" name="Freeform: Shape 402">
            <a:extLst>
              <a:ext uri="{FF2B5EF4-FFF2-40B4-BE49-F238E27FC236}">
                <a16:creationId xmlns:a16="http://schemas.microsoft.com/office/drawing/2014/main" id="{B69C6EE5-221E-4A3C-884A-FDEDB9EE96A6}"/>
              </a:ext>
            </a:extLst>
          </p:cNvPr>
          <p:cNvSpPr/>
          <p:nvPr/>
        </p:nvSpPr>
        <p:spPr>
          <a:xfrm>
            <a:off x="1074819" y="11045865"/>
            <a:ext cx="0" cy="2007580"/>
          </a:xfrm>
          <a:custGeom>
            <a:avLst/>
            <a:gdLst>
              <a:gd name="connsiteX0" fmla="*/ 0 w 0"/>
              <a:gd name="connsiteY0" fmla="*/ 4152181 h 4152181"/>
              <a:gd name="connsiteX1" fmla="*/ 0 w 0"/>
              <a:gd name="connsiteY1" fmla="*/ 0 h 4152181"/>
              <a:gd name="connsiteX0" fmla="*/ 0 w 0"/>
              <a:gd name="connsiteY0" fmla="*/ 4835 h 4835"/>
              <a:gd name="connsiteX1" fmla="*/ 0 w 0"/>
              <a:gd name="connsiteY1" fmla="*/ 0 h 4835"/>
            </a:gdLst>
            <a:ahLst/>
            <a:cxnLst>
              <a:cxn ang="0">
                <a:pos x="connsiteX0" y="connsiteY0"/>
              </a:cxn>
              <a:cxn ang="0">
                <a:pos x="connsiteX1" y="connsiteY1"/>
              </a:cxn>
            </a:cxnLst>
            <a:rect l="l" t="t" r="r" b="b"/>
            <a:pathLst>
              <a:path h="4835">
                <a:moveTo>
                  <a:pt x="0" y="4835"/>
                </a:moveTo>
                <a:lnTo>
                  <a:pt x="0" y="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Oval 107">
            <a:extLst>
              <a:ext uri="{FF2B5EF4-FFF2-40B4-BE49-F238E27FC236}">
                <a16:creationId xmlns:a16="http://schemas.microsoft.com/office/drawing/2014/main" id="{3BBF2628-D835-4FCF-86FF-A3F9DD71B54D}"/>
              </a:ext>
            </a:extLst>
          </p:cNvPr>
          <p:cNvSpPr/>
          <p:nvPr/>
        </p:nvSpPr>
        <p:spPr>
          <a:xfrm>
            <a:off x="7955706" y="1269199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Oval 108">
            <a:extLst>
              <a:ext uri="{FF2B5EF4-FFF2-40B4-BE49-F238E27FC236}">
                <a16:creationId xmlns:a16="http://schemas.microsoft.com/office/drawing/2014/main" id="{BA750046-F025-4E7D-9D6B-D13B4468B6DA}"/>
              </a:ext>
            </a:extLst>
          </p:cNvPr>
          <p:cNvSpPr/>
          <p:nvPr/>
        </p:nvSpPr>
        <p:spPr>
          <a:xfrm>
            <a:off x="7808587" y="13830344"/>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8E52B053-3763-4CB3-984B-35D5610A2C63}"/>
              </a:ext>
            </a:extLst>
          </p:cNvPr>
          <p:cNvSpPr/>
          <p:nvPr/>
        </p:nvSpPr>
        <p:spPr>
          <a:xfrm>
            <a:off x="8838032" y="13685119"/>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Oval 118">
            <a:extLst>
              <a:ext uri="{FF2B5EF4-FFF2-40B4-BE49-F238E27FC236}">
                <a16:creationId xmlns:a16="http://schemas.microsoft.com/office/drawing/2014/main" id="{16E58132-5DB9-4CE3-84FF-03565510AA48}"/>
              </a:ext>
            </a:extLst>
          </p:cNvPr>
          <p:cNvSpPr/>
          <p:nvPr/>
        </p:nvSpPr>
        <p:spPr>
          <a:xfrm>
            <a:off x="8647005" y="13953777"/>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TextBox 403">
            <a:extLst>
              <a:ext uri="{FF2B5EF4-FFF2-40B4-BE49-F238E27FC236}">
                <a16:creationId xmlns:a16="http://schemas.microsoft.com/office/drawing/2014/main" id="{C54246BC-15E6-4F1A-A2D0-3D16444BFEED}"/>
              </a:ext>
            </a:extLst>
          </p:cNvPr>
          <p:cNvSpPr txBox="1"/>
          <p:nvPr/>
        </p:nvSpPr>
        <p:spPr>
          <a:xfrm>
            <a:off x="9425763" y="15175816"/>
            <a:ext cx="3568680" cy="553998"/>
          </a:xfrm>
          <a:prstGeom prst="rect">
            <a:avLst/>
          </a:prstGeom>
          <a:solidFill>
            <a:srgbClr val="EBF4E4"/>
          </a:solidFill>
        </p:spPr>
        <p:txBody>
          <a:bodyPr wrap="square" lIns="91440" tIns="0" rIns="0" bIns="0" rtlCol="0">
            <a:spAutoFit/>
          </a:bodyPr>
          <a:lstStyle/>
          <a:p>
            <a:r>
              <a:rPr lang="en-US" sz="3600" b="1" dirty="0"/>
              <a:t>Colleville-sur-Mer</a:t>
            </a:r>
          </a:p>
        </p:txBody>
      </p:sp>
      <p:sp>
        <p:nvSpPr>
          <p:cNvPr id="405" name="TextBox 404">
            <a:extLst>
              <a:ext uri="{FF2B5EF4-FFF2-40B4-BE49-F238E27FC236}">
                <a16:creationId xmlns:a16="http://schemas.microsoft.com/office/drawing/2014/main" id="{F38FA728-25CA-4208-8AAD-3AC6A534D086}"/>
              </a:ext>
            </a:extLst>
          </p:cNvPr>
          <p:cNvSpPr txBox="1"/>
          <p:nvPr/>
        </p:nvSpPr>
        <p:spPr>
          <a:xfrm>
            <a:off x="22883347" y="13805009"/>
            <a:ext cx="3568680" cy="553998"/>
          </a:xfrm>
          <a:prstGeom prst="rect">
            <a:avLst/>
          </a:prstGeom>
          <a:solidFill>
            <a:srgbClr val="EBF4E4"/>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406" name="TextBox 405">
            <a:extLst>
              <a:ext uri="{FF2B5EF4-FFF2-40B4-BE49-F238E27FC236}">
                <a16:creationId xmlns:a16="http://schemas.microsoft.com/office/drawing/2014/main" id="{2B69ABAE-A1DF-4A24-90C1-9811F2915A2E}"/>
              </a:ext>
            </a:extLst>
          </p:cNvPr>
          <p:cNvSpPr txBox="1"/>
          <p:nvPr/>
        </p:nvSpPr>
        <p:spPr>
          <a:xfrm>
            <a:off x="15643132" y="11247132"/>
            <a:ext cx="1784340" cy="553998"/>
          </a:xfrm>
          <a:prstGeom prst="rect">
            <a:avLst/>
          </a:prstGeom>
          <a:solidFill>
            <a:srgbClr val="EBF4E4"/>
          </a:solidFill>
        </p:spPr>
        <p:txBody>
          <a:bodyPr wrap="square" lIns="91440" tIns="0" rIns="0" bIns="0" rtlCol="0">
            <a:spAutoFit/>
          </a:bodyPr>
          <a:lstStyle/>
          <a:p>
            <a:r>
              <a:rPr lang="en-US" sz="3600" b="1" dirty="0" err="1"/>
              <a:t>Cabourg</a:t>
            </a:r>
            <a:endParaRPr lang="en-US" sz="3600" b="1" dirty="0"/>
          </a:p>
        </p:txBody>
      </p:sp>
      <p:grpSp>
        <p:nvGrpSpPr>
          <p:cNvPr id="407" name="Group 406">
            <a:extLst>
              <a:ext uri="{FF2B5EF4-FFF2-40B4-BE49-F238E27FC236}">
                <a16:creationId xmlns:a16="http://schemas.microsoft.com/office/drawing/2014/main" id="{AFB49F83-85D9-4043-8C2E-EEADBC638F90}"/>
              </a:ext>
            </a:extLst>
          </p:cNvPr>
          <p:cNvGrpSpPr/>
          <p:nvPr/>
        </p:nvGrpSpPr>
        <p:grpSpPr>
          <a:xfrm>
            <a:off x="2694636" y="1277498"/>
            <a:ext cx="1541221" cy="1352909"/>
            <a:chOff x="2681378" y="5078262"/>
            <a:chExt cx="1541221" cy="1352909"/>
          </a:xfrm>
        </p:grpSpPr>
        <p:grpSp>
          <p:nvGrpSpPr>
            <p:cNvPr id="408" name="Group 407">
              <a:extLst>
                <a:ext uri="{FF2B5EF4-FFF2-40B4-BE49-F238E27FC236}">
                  <a16:creationId xmlns:a16="http://schemas.microsoft.com/office/drawing/2014/main" id="{C9EEFB98-EEF0-47C5-9C6B-C1E6104408FE}"/>
                </a:ext>
              </a:extLst>
            </p:cNvPr>
            <p:cNvGrpSpPr/>
            <p:nvPr/>
          </p:nvGrpSpPr>
          <p:grpSpPr>
            <a:xfrm>
              <a:off x="2681378" y="5622705"/>
              <a:ext cx="1541221" cy="808466"/>
              <a:chOff x="2528978" y="5470305"/>
              <a:chExt cx="1541221" cy="808466"/>
            </a:xfrm>
          </p:grpSpPr>
          <p:sp>
            <p:nvSpPr>
              <p:cNvPr id="410" name="Text Box 648">
                <a:extLst>
                  <a:ext uri="{FF2B5EF4-FFF2-40B4-BE49-F238E27FC236}">
                    <a16:creationId xmlns:a16="http://schemas.microsoft.com/office/drawing/2014/main" id="{6F9879AD-8D39-4650-B181-A6349F548F65}"/>
                  </a:ext>
                </a:extLst>
              </p:cNvPr>
              <p:cNvSpPr txBox="1">
                <a:spLocks noChangeArrowheads="1"/>
              </p:cNvSpPr>
              <p:nvPr/>
            </p:nvSpPr>
            <p:spPr bwMode="auto">
              <a:xfrm>
                <a:off x="3615467" y="5591403"/>
                <a:ext cx="454732"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18</a:t>
                </a:r>
                <a:endParaRPr lang="en-US" sz="3200" b="1" dirty="0">
                  <a:solidFill>
                    <a:srgbClr val="002060"/>
                  </a:solidFill>
                  <a:latin typeface="+mn-lt"/>
                  <a:cs typeface="Arial" charset="0"/>
                </a:endParaRPr>
              </a:p>
            </p:txBody>
          </p:sp>
          <p:sp>
            <p:nvSpPr>
              <p:cNvPr id="411" name="Freeform 164">
                <a:extLst>
                  <a:ext uri="{FF2B5EF4-FFF2-40B4-BE49-F238E27FC236}">
                    <a16:creationId xmlns:a16="http://schemas.microsoft.com/office/drawing/2014/main" id="{770A52D7-A187-496D-8669-D5F509F5F49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2" name="Group 165">
                <a:extLst>
                  <a:ext uri="{FF2B5EF4-FFF2-40B4-BE49-F238E27FC236}">
                    <a16:creationId xmlns:a16="http://schemas.microsoft.com/office/drawing/2014/main" id="{96187C81-E545-4724-931E-40CC3E10DC70}"/>
                  </a:ext>
                </a:extLst>
              </p:cNvPr>
              <p:cNvGrpSpPr>
                <a:grpSpLocks/>
              </p:cNvGrpSpPr>
              <p:nvPr/>
            </p:nvGrpSpPr>
            <p:grpSpPr bwMode="auto">
              <a:xfrm>
                <a:off x="2528978" y="5470305"/>
                <a:ext cx="1032082" cy="760244"/>
                <a:chOff x="288" y="720"/>
                <a:chExt cx="432" cy="288"/>
              </a:xfrm>
            </p:grpSpPr>
            <p:sp>
              <p:nvSpPr>
                <p:cNvPr id="413" name="Rectangle 166">
                  <a:extLst>
                    <a:ext uri="{FF2B5EF4-FFF2-40B4-BE49-F238E27FC236}">
                      <a16:creationId xmlns:a16="http://schemas.microsoft.com/office/drawing/2014/main" id="{E30A6DD3-8314-453C-BFF6-8A381DCADAF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4" name="Line 167">
                  <a:extLst>
                    <a:ext uri="{FF2B5EF4-FFF2-40B4-BE49-F238E27FC236}">
                      <a16:creationId xmlns:a16="http://schemas.microsoft.com/office/drawing/2014/main" id="{29B7B15C-5DFF-424C-A4F5-A860F18C786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5" name="Line 168">
                  <a:extLst>
                    <a:ext uri="{FF2B5EF4-FFF2-40B4-BE49-F238E27FC236}">
                      <a16:creationId xmlns:a16="http://schemas.microsoft.com/office/drawing/2014/main" id="{87E7CAE6-3331-4611-9D84-5F51B641D9E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9" name="TextBox 408">
              <a:extLst>
                <a:ext uri="{FF2B5EF4-FFF2-40B4-BE49-F238E27FC236}">
                  <a16:creationId xmlns:a16="http://schemas.microsoft.com/office/drawing/2014/main" id="{3ECC8EE9-3160-43E0-8654-A14B71FF65EC}"/>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394" name="Group 393">
            <a:extLst>
              <a:ext uri="{FF2B5EF4-FFF2-40B4-BE49-F238E27FC236}">
                <a16:creationId xmlns:a16="http://schemas.microsoft.com/office/drawing/2014/main" id="{739064D1-8F15-48F8-AF81-7970549BA114}"/>
              </a:ext>
            </a:extLst>
          </p:cNvPr>
          <p:cNvGrpSpPr/>
          <p:nvPr/>
        </p:nvGrpSpPr>
        <p:grpSpPr>
          <a:xfrm>
            <a:off x="1074819" y="10533511"/>
            <a:ext cx="1520460" cy="1384104"/>
            <a:chOff x="2681378" y="5078262"/>
            <a:chExt cx="1520460" cy="1384104"/>
          </a:xfrm>
        </p:grpSpPr>
        <p:grpSp>
          <p:nvGrpSpPr>
            <p:cNvPr id="395" name="Group 394">
              <a:extLst>
                <a:ext uri="{FF2B5EF4-FFF2-40B4-BE49-F238E27FC236}">
                  <a16:creationId xmlns:a16="http://schemas.microsoft.com/office/drawing/2014/main" id="{4F7584C6-381F-46E7-815D-CEED1E821E21}"/>
                </a:ext>
              </a:extLst>
            </p:cNvPr>
            <p:cNvGrpSpPr/>
            <p:nvPr/>
          </p:nvGrpSpPr>
          <p:grpSpPr>
            <a:xfrm>
              <a:off x="2681378" y="5622705"/>
              <a:ext cx="1520460" cy="839661"/>
              <a:chOff x="2528978" y="5470305"/>
              <a:chExt cx="1520460" cy="839661"/>
            </a:xfrm>
          </p:grpSpPr>
          <p:sp>
            <p:nvSpPr>
              <p:cNvPr id="397" name="Text Box 648">
                <a:extLst>
                  <a:ext uri="{FF2B5EF4-FFF2-40B4-BE49-F238E27FC236}">
                    <a16:creationId xmlns:a16="http://schemas.microsoft.com/office/drawing/2014/main" id="{304C4197-E612-4CEC-99DB-03CD03115E6F}"/>
                  </a:ext>
                </a:extLst>
              </p:cNvPr>
              <p:cNvSpPr txBox="1">
                <a:spLocks noChangeArrowheads="1"/>
              </p:cNvSpPr>
              <p:nvPr/>
            </p:nvSpPr>
            <p:spPr bwMode="auto">
              <a:xfrm>
                <a:off x="3605099" y="5622598"/>
                <a:ext cx="444339" cy="687368"/>
              </a:xfrm>
              <a:prstGeom prst="rect">
                <a:avLst/>
              </a:prstGeom>
              <a:solidFill>
                <a:srgbClr val="EBF5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98" name="Freeform 164">
                <a:extLst>
                  <a:ext uri="{FF2B5EF4-FFF2-40B4-BE49-F238E27FC236}">
                    <a16:creationId xmlns:a16="http://schemas.microsoft.com/office/drawing/2014/main" id="{CFCF20D1-D760-4769-A347-6E8E9C4AA33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9" name="Group 165">
                <a:extLst>
                  <a:ext uri="{FF2B5EF4-FFF2-40B4-BE49-F238E27FC236}">
                    <a16:creationId xmlns:a16="http://schemas.microsoft.com/office/drawing/2014/main" id="{20CE9D93-6F25-4CD8-B8D6-8AC073C45ECB}"/>
                  </a:ext>
                </a:extLst>
              </p:cNvPr>
              <p:cNvGrpSpPr>
                <a:grpSpLocks/>
              </p:cNvGrpSpPr>
              <p:nvPr/>
            </p:nvGrpSpPr>
            <p:grpSpPr bwMode="auto">
              <a:xfrm>
                <a:off x="2528978" y="5470305"/>
                <a:ext cx="1032082" cy="760244"/>
                <a:chOff x="288" y="720"/>
                <a:chExt cx="432" cy="288"/>
              </a:xfrm>
            </p:grpSpPr>
            <p:sp>
              <p:nvSpPr>
                <p:cNvPr id="400" name="Rectangle 166">
                  <a:extLst>
                    <a:ext uri="{FF2B5EF4-FFF2-40B4-BE49-F238E27FC236}">
                      <a16:creationId xmlns:a16="http://schemas.microsoft.com/office/drawing/2014/main" id="{3B281AFA-93FB-4452-A5DD-A5F24AB591D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1" name="Line 167">
                  <a:extLst>
                    <a:ext uri="{FF2B5EF4-FFF2-40B4-BE49-F238E27FC236}">
                      <a16:creationId xmlns:a16="http://schemas.microsoft.com/office/drawing/2014/main" id="{9027D177-A9ED-4B80-8589-135B3EB21582}"/>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2" name="Line 168">
                  <a:extLst>
                    <a:ext uri="{FF2B5EF4-FFF2-40B4-BE49-F238E27FC236}">
                      <a16:creationId xmlns:a16="http://schemas.microsoft.com/office/drawing/2014/main" id="{9C208C08-969B-4EE5-B399-A33D739FA89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96" name="TextBox 395">
              <a:extLst>
                <a:ext uri="{FF2B5EF4-FFF2-40B4-BE49-F238E27FC236}">
                  <a16:creationId xmlns:a16="http://schemas.microsoft.com/office/drawing/2014/main" id="{4612674E-EDBA-4A9E-AE8D-AE66DB27F11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423" name="Freeform: Shape 422">
            <a:extLst>
              <a:ext uri="{FF2B5EF4-FFF2-40B4-BE49-F238E27FC236}">
                <a16:creationId xmlns:a16="http://schemas.microsoft.com/office/drawing/2014/main" id="{4E8A0AB4-E72F-4459-A2EE-99B6D3D658BC}"/>
              </a:ext>
            </a:extLst>
          </p:cNvPr>
          <p:cNvSpPr/>
          <p:nvPr/>
        </p:nvSpPr>
        <p:spPr>
          <a:xfrm>
            <a:off x="24135348" y="2812054"/>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4" name="Freeform: Shape 423">
            <a:extLst>
              <a:ext uri="{FF2B5EF4-FFF2-40B4-BE49-F238E27FC236}">
                <a16:creationId xmlns:a16="http://schemas.microsoft.com/office/drawing/2014/main" id="{27ACE209-9AEC-423D-B258-C50C88A1C0F7}"/>
              </a:ext>
            </a:extLst>
          </p:cNvPr>
          <p:cNvSpPr/>
          <p:nvPr/>
        </p:nvSpPr>
        <p:spPr>
          <a:xfrm>
            <a:off x="18721137" y="649648"/>
            <a:ext cx="8301790" cy="3200400"/>
          </a:xfrm>
          <a:custGeom>
            <a:avLst/>
            <a:gdLst>
              <a:gd name="connsiteX0" fmla="*/ 0 w 6184232"/>
              <a:gd name="connsiteY0" fmla="*/ 3441032 h 3441032"/>
              <a:gd name="connsiteX1" fmla="*/ 3224464 w 6184232"/>
              <a:gd name="connsiteY1" fmla="*/ 2069432 h 3441032"/>
              <a:gd name="connsiteX2" fmla="*/ 5414211 w 6184232"/>
              <a:gd name="connsiteY2" fmla="*/ 818148 h 3441032"/>
              <a:gd name="connsiteX3" fmla="*/ 6184232 w 6184232"/>
              <a:gd name="connsiteY3" fmla="*/ 0 h 3441032"/>
              <a:gd name="connsiteX0" fmla="*/ 0 w 8373979"/>
              <a:gd name="connsiteY0" fmla="*/ 3681663 h 3681663"/>
              <a:gd name="connsiteX1" fmla="*/ 3224464 w 8373979"/>
              <a:gd name="connsiteY1" fmla="*/ 2310063 h 3681663"/>
              <a:gd name="connsiteX2" fmla="*/ 5414211 w 8373979"/>
              <a:gd name="connsiteY2" fmla="*/ 1058779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7387390 w 8373979"/>
              <a:gd name="connsiteY3" fmla="*/ 553453 h 3681663"/>
              <a:gd name="connsiteX4" fmla="*/ 8373979 w 8373979"/>
              <a:gd name="connsiteY4" fmla="*/ 0 h 3681663"/>
              <a:gd name="connsiteX0" fmla="*/ 0 w 8301790"/>
              <a:gd name="connsiteY0" fmla="*/ 3200400 h 3200400"/>
              <a:gd name="connsiteX1" fmla="*/ 3224464 w 8301790"/>
              <a:gd name="connsiteY1" fmla="*/ 1828800 h 3200400"/>
              <a:gd name="connsiteX2" fmla="*/ 5534527 w 8301790"/>
              <a:gd name="connsiteY2" fmla="*/ 240632 h 3200400"/>
              <a:gd name="connsiteX3" fmla="*/ 7387390 w 8301790"/>
              <a:gd name="connsiteY3" fmla="*/ 72190 h 3200400"/>
              <a:gd name="connsiteX4" fmla="*/ 8301790 w 8301790"/>
              <a:gd name="connsiteY4" fmla="*/ 0 h 320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1790" h="3200400">
                <a:moveTo>
                  <a:pt x="0" y="3200400"/>
                </a:moveTo>
                <a:cubicBezTo>
                  <a:pt x="1161048" y="2733173"/>
                  <a:pt x="2302043" y="2322095"/>
                  <a:pt x="3224464" y="1828800"/>
                </a:cubicBezTo>
                <a:cubicBezTo>
                  <a:pt x="4146885" y="1335505"/>
                  <a:pt x="4868780" y="581526"/>
                  <a:pt x="5534527" y="240632"/>
                </a:cubicBezTo>
                <a:cubicBezTo>
                  <a:pt x="6200274" y="-100262"/>
                  <a:pt x="6914148" y="192506"/>
                  <a:pt x="7387390" y="72190"/>
                </a:cubicBezTo>
                <a:cubicBezTo>
                  <a:pt x="7860632" y="-48126"/>
                  <a:pt x="8109285" y="44116"/>
                  <a:pt x="830179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5" name="Rectangle 957">
            <a:extLst>
              <a:ext uri="{FF2B5EF4-FFF2-40B4-BE49-F238E27FC236}">
                <a16:creationId xmlns:a16="http://schemas.microsoft.com/office/drawing/2014/main" id="{05661A56-A6EA-4C0B-9A89-50DADA98A597}"/>
              </a:ext>
            </a:extLst>
          </p:cNvPr>
          <p:cNvSpPr>
            <a:spLocks noChangeArrowheads="1"/>
          </p:cNvSpPr>
          <p:nvPr/>
        </p:nvSpPr>
        <p:spPr bwMode="auto">
          <a:xfrm>
            <a:off x="18851666" y="486344"/>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26" name="Text Box 958">
            <a:extLst>
              <a:ext uri="{FF2B5EF4-FFF2-40B4-BE49-F238E27FC236}">
                <a16:creationId xmlns:a16="http://schemas.microsoft.com/office/drawing/2014/main" id="{45B8DB6D-C27A-4C10-83D3-3CCB321D2921}"/>
              </a:ext>
            </a:extLst>
          </p:cNvPr>
          <p:cNvSpPr txBox="1">
            <a:spLocks noChangeArrowheads="1"/>
          </p:cNvSpPr>
          <p:nvPr/>
        </p:nvSpPr>
        <p:spPr bwMode="auto">
          <a:xfrm>
            <a:off x="18890471" y="747891"/>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The Fighting at Colleville</a:t>
            </a:r>
          </a:p>
          <a:p>
            <a:pPr algn="ctr" eaLnBrk="1" hangingPunct="1">
              <a:lnSpc>
                <a:spcPct val="50000"/>
              </a:lnSpc>
              <a:spcBef>
                <a:spcPct val="50000"/>
              </a:spcBef>
              <a:defRPr/>
            </a:pPr>
            <a:r>
              <a:rPr lang="en-US" altLang="en-US" sz="3200" b="1" dirty="0">
                <a:latin typeface="+mn-lt"/>
              </a:rPr>
              <a:t>1400-1800</a:t>
            </a:r>
          </a:p>
        </p:txBody>
      </p:sp>
      <p:pic>
        <p:nvPicPr>
          <p:cNvPr id="427" name="Picture 959" descr="CSI Crest Medium">
            <a:extLst>
              <a:ext uri="{FF2B5EF4-FFF2-40B4-BE49-F238E27FC236}">
                <a16:creationId xmlns:a16="http://schemas.microsoft.com/office/drawing/2014/main" id="{1B480E45-A685-43FD-BA1D-83B2C57921C8}"/>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977070" y="1061300"/>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28" name="Picture 960" descr="CSI Crest Medium">
            <a:extLst>
              <a:ext uri="{FF2B5EF4-FFF2-40B4-BE49-F238E27FC236}">
                <a16:creationId xmlns:a16="http://schemas.microsoft.com/office/drawing/2014/main" id="{35D04916-FD2D-48D7-AAD2-FCAE094C3B2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94790" y="1061125"/>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 name="Text Box 1016">
            <a:extLst>
              <a:ext uri="{FF2B5EF4-FFF2-40B4-BE49-F238E27FC236}">
                <a16:creationId xmlns:a16="http://schemas.microsoft.com/office/drawing/2014/main" id="{2DF3A5C1-0CC3-4D23-8E4C-C880F1B11CC2}"/>
              </a:ext>
            </a:extLst>
          </p:cNvPr>
          <p:cNvSpPr txBox="1">
            <a:spLocks noChangeArrowheads="1"/>
          </p:cNvSpPr>
          <p:nvPr/>
        </p:nvSpPr>
        <p:spPr bwMode="auto">
          <a:xfrm>
            <a:off x="21935043" y="3315007"/>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grpSp>
        <p:nvGrpSpPr>
          <p:cNvPr id="431" name="Group 430">
            <a:extLst>
              <a:ext uri="{FF2B5EF4-FFF2-40B4-BE49-F238E27FC236}">
                <a16:creationId xmlns:a16="http://schemas.microsoft.com/office/drawing/2014/main" id="{5018975D-3E9C-43F2-BF5A-27A4B48E0F82}"/>
              </a:ext>
            </a:extLst>
          </p:cNvPr>
          <p:cNvGrpSpPr/>
          <p:nvPr/>
        </p:nvGrpSpPr>
        <p:grpSpPr>
          <a:xfrm>
            <a:off x="20400866" y="2725274"/>
            <a:ext cx="4947323" cy="238527"/>
            <a:chOff x="4184261" y="16594269"/>
            <a:chExt cx="1874038" cy="169678"/>
          </a:xfrm>
        </p:grpSpPr>
        <p:grpSp>
          <p:nvGrpSpPr>
            <p:cNvPr id="432" name="Group 431">
              <a:extLst>
                <a:ext uri="{FF2B5EF4-FFF2-40B4-BE49-F238E27FC236}">
                  <a16:creationId xmlns:a16="http://schemas.microsoft.com/office/drawing/2014/main" id="{19FCA5CF-58E5-4CF3-BC18-86D4211C0B9F}"/>
                </a:ext>
              </a:extLst>
            </p:cNvPr>
            <p:cNvGrpSpPr/>
            <p:nvPr/>
          </p:nvGrpSpPr>
          <p:grpSpPr>
            <a:xfrm>
              <a:off x="4184261" y="16595334"/>
              <a:ext cx="750002" cy="168613"/>
              <a:chOff x="4184260" y="16595334"/>
              <a:chExt cx="837695" cy="168613"/>
            </a:xfrm>
          </p:grpSpPr>
          <p:sp>
            <p:nvSpPr>
              <p:cNvPr id="445" name="Rectangle 444">
                <a:extLst>
                  <a:ext uri="{FF2B5EF4-FFF2-40B4-BE49-F238E27FC236}">
                    <a16:creationId xmlns:a16="http://schemas.microsoft.com/office/drawing/2014/main" id="{1A67E00D-8220-4393-8313-BD4ABBF790D4}"/>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6" name="Rectangle 445">
                <a:extLst>
                  <a:ext uri="{FF2B5EF4-FFF2-40B4-BE49-F238E27FC236}">
                    <a16:creationId xmlns:a16="http://schemas.microsoft.com/office/drawing/2014/main" id="{F88514B8-726B-4D6F-9DE5-0F2A8A77553E}"/>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33" name="Group 432">
              <a:extLst>
                <a:ext uri="{FF2B5EF4-FFF2-40B4-BE49-F238E27FC236}">
                  <a16:creationId xmlns:a16="http://schemas.microsoft.com/office/drawing/2014/main" id="{0B8A13B2-99C8-43F9-804B-B23580839B3B}"/>
                </a:ext>
              </a:extLst>
            </p:cNvPr>
            <p:cNvGrpSpPr/>
            <p:nvPr/>
          </p:nvGrpSpPr>
          <p:grpSpPr>
            <a:xfrm>
              <a:off x="4931771" y="16594269"/>
              <a:ext cx="750002" cy="168613"/>
              <a:chOff x="4184260" y="16595334"/>
              <a:chExt cx="837695" cy="168613"/>
            </a:xfrm>
          </p:grpSpPr>
          <p:sp>
            <p:nvSpPr>
              <p:cNvPr id="443" name="Rectangle 442">
                <a:extLst>
                  <a:ext uri="{FF2B5EF4-FFF2-40B4-BE49-F238E27FC236}">
                    <a16:creationId xmlns:a16="http://schemas.microsoft.com/office/drawing/2014/main" id="{ED732F86-E9E6-49A8-B2B5-23EDA953DCD5}"/>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4" name="Rectangle 443">
                <a:extLst>
                  <a:ext uri="{FF2B5EF4-FFF2-40B4-BE49-F238E27FC236}">
                    <a16:creationId xmlns:a16="http://schemas.microsoft.com/office/drawing/2014/main" id="{619EE43F-B52F-43C5-8511-A5A14EA9F642}"/>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41" name="Rectangle 440">
              <a:extLst>
                <a:ext uri="{FF2B5EF4-FFF2-40B4-BE49-F238E27FC236}">
                  <a16:creationId xmlns:a16="http://schemas.microsoft.com/office/drawing/2014/main" id="{F7881DA0-47D6-4A8B-AFAB-FF66F03ABCBF}"/>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pic>
        <p:nvPicPr>
          <p:cNvPr id="447" name="Picture 446">
            <a:extLst>
              <a:ext uri="{FF2B5EF4-FFF2-40B4-BE49-F238E27FC236}">
                <a16:creationId xmlns:a16="http://schemas.microsoft.com/office/drawing/2014/main" id="{F0759EA4-B15E-4CF9-B567-86C665836AC6}"/>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3315" y="812835"/>
            <a:ext cx="1731959" cy="1674227"/>
          </a:xfrm>
          <a:prstGeom prst="rect">
            <a:avLst/>
          </a:prstGeom>
        </p:spPr>
      </p:pic>
      <p:grpSp>
        <p:nvGrpSpPr>
          <p:cNvPr id="448" name="Group 447">
            <a:extLst>
              <a:ext uri="{FF2B5EF4-FFF2-40B4-BE49-F238E27FC236}">
                <a16:creationId xmlns:a16="http://schemas.microsoft.com/office/drawing/2014/main" id="{40DFB493-513F-4A4C-9005-A97DF3C7854E}"/>
              </a:ext>
            </a:extLst>
          </p:cNvPr>
          <p:cNvGrpSpPr/>
          <p:nvPr/>
        </p:nvGrpSpPr>
        <p:grpSpPr>
          <a:xfrm>
            <a:off x="25808053" y="16817608"/>
            <a:ext cx="1023257" cy="740229"/>
            <a:chOff x="27943018" y="3570514"/>
            <a:chExt cx="1023257" cy="740229"/>
          </a:xfrm>
        </p:grpSpPr>
        <p:sp>
          <p:nvSpPr>
            <p:cNvPr id="449" name="Oval 448">
              <a:extLst>
                <a:ext uri="{FF2B5EF4-FFF2-40B4-BE49-F238E27FC236}">
                  <a16:creationId xmlns:a16="http://schemas.microsoft.com/office/drawing/2014/main" id="{302335B3-B0C3-4B87-A054-B2ACC79DC5A9}"/>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50" name="TextBox 449">
              <a:extLst>
                <a:ext uri="{FF2B5EF4-FFF2-40B4-BE49-F238E27FC236}">
                  <a16:creationId xmlns:a16="http://schemas.microsoft.com/office/drawing/2014/main" id="{A41FCD16-DB53-4F1B-A596-A54AA948AC60}"/>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45</a:t>
              </a:r>
            </a:p>
          </p:txBody>
        </p:sp>
      </p:grpSp>
      <p:grpSp>
        <p:nvGrpSpPr>
          <p:cNvPr id="465" name="Group 464">
            <a:extLst>
              <a:ext uri="{FF2B5EF4-FFF2-40B4-BE49-F238E27FC236}">
                <a16:creationId xmlns:a16="http://schemas.microsoft.com/office/drawing/2014/main" id="{801AE83B-2895-4B67-8DA6-EDA8547CD617}"/>
              </a:ext>
            </a:extLst>
          </p:cNvPr>
          <p:cNvGrpSpPr/>
          <p:nvPr/>
        </p:nvGrpSpPr>
        <p:grpSpPr>
          <a:xfrm>
            <a:off x="6578452" y="8425102"/>
            <a:ext cx="1588302" cy="3464695"/>
            <a:chOff x="15652934" y="3075253"/>
            <a:chExt cx="1588302" cy="3464695"/>
          </a:xfrm>
        </p:grpSpPr>
        <p:grpSp>
          <p:nvGrpSpPr>
            <p:cNvPr id="466" name="Group 465">
              <a:extLst>
                <a:ext uri="{FF2B5EF4-FFF2-40B4-BE49-F238E27FC236}">
                  <a16:creationId xmlns:a16="http://schemas.microsoft.com/office/drawing/2014/main" id="{8AEF2E9C-C19F-4986-B340-7440F7CF6889}"/>
                </a:ext>
              </a:extLst>
            </p:cNvPr>
            <p:cNvGrpSpPr>
              <a:grpSpLocks noChangeAspect="1"/>
            </p:cNvGrpSpPr>
            <p:nvPr/>
          </p:nvGrpSpPr>
          <p:grpSpPr>
            <a:xfrm>
              <a:off x="15652934" y="3075253"/>
              <a:ext cx="1588302" cy="1633743"/>
              <a:chOff x="12876410" y="4107073"/>
              <a:chExt cx="2484697" cy="2555785"/>
            </a:xfrm>
          </p:grpSpPr>
          <p:sp>
            <p:nvSpPr>
              <p:cNvPr id="468" name="TextBox 467">
                <a:extLst>
                  <a:ext uri="{FF2B5EF4-FFF2-40B4-BE49-F238E27FC236}">
                    <a16:creationId xmlns:a16="http://schemas.microsoft.com/office/drawing/2014/main" id="{563B5816-F67D-4C3F-B77D-29343153B1EC}"/>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69" name="TextBox 468">
                <a:extLst>
                  <a:ext uri="{FF2B5EF4-FFF2-40B4-BE49-F238E27FC236}">
                    <a16:creationId xmlns:a16="http://schemas.microsoft.com/office/drawing/2014/main" id="{11BB87E6-4581-4807-8AA9-4FD6741A6EB0}"/>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470" name="Group 469">
                <a:extLst>
                  <a:ext uri="{FF2B5EF4-FFF2-40B4-BE49-F238E27FC236}">
                    <a16:creationId xmlns:a16="http://schemas.microsoft.com/office/drawing/2014/main" id="{1BC860EF-6AB7-4696-9F7B-74FA95D8A855}"/>
                  </a:ext>
                </a:extLst>
              </p:cNvPr>
              <p:cNvGrpSpPr/>
              <p:nvPr/>
            </p:nvGrpSpPr>
            <p:grpSpPr>
              <a:xfrm>
                <a:off x="12876410" y="4839359"/>
                <a:ext cx="1636191" cy="1654059"/>
                <a:chOff x="11971653" y="10789917"/>
                <a:chExt cx="1636191" cy="1654059"/>
              </a:xfrm>
            </p:grpSpPr>
            <p:sp>
              <p:nvSpPr>
                <p:cNvPr id="471" name="Flowchart: Decision 470">
                  <a:extLst>
                    <a:ext uri="{FF2B5EF4-FFF2-40B4-BE49-F238E27FC236}">
                      <a16:creationId xmlns:a16="http://schemas.microsoft.com/office/drawing/2014/main" id="{481313F8-C24E-4753-8E73-20B75978F52A}"/>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72" name="Freeform: Shape 471">
                  <a:extLst>
                    <a:ext uri="{FF2B5EF4-FFF2-40B4-BE49-F238E27FC236}">
                      <a16:creationId xmlns:a16="http://schemas.microsoft.com/office/drawing/2014/main" id="{927B4862-2B4A-46AA-AB50-99052E6405BC}"/>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73" name="Freeform: Shape 472">
                  <a:extLst>
                    <a:ext uri="{FF2B5EF4-FFF2-40B4-BE49-F238E27FC236}">
                      <a16:creationId xmlns:a16="http://schemas.microsoft.com/office/drawing/2014/main" id="{6069D1F1-8102-4D91-AE70-14A341D6C23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467" name="Freeform: Shape 466">
              <a:extLst>
                <a:ext uri="{FF2B5EF4-FFF2-40B4-BE49-F238E27FC236}">
                  <a16:creationId xmlns:a16="http://schemas.microsoft.com/office/drawing/2014/main" id="{B22BEEE9-31FB-4C12-86E3-0EAA80C78E25}"/>
                </a:ext>
              </a:extLst>
            </p:cNvPr>
            <p:cNvSpPr/>
            <p:nvPr/>
          </p:nvSpPr>
          <p:spPr>
            <a:xfrm>
              <a:off x="16172953" y="4615732"/>
              <a:ext cx="882595" cy="1924216"/>
            </a:xfrm>
            <a:custGeom>
              <a:avLst/>
              <a:gdLst>
                <a:gd name="connsiteX0" fmla="*/ 0 w 882595"/>
                <a:gd name="connsiteY0" fmla="*/ 0 h 1924216"/>
                <a:gd name="connsiteX1" fmla="*/ 3976 w 882595"/>
                <a:gd name="connsiteY1" fmla="*/ 1196671 h 1924216"/>
                <a:gd name="connsiteX2" fmla="*/ 882595 w 882595"/>
                <a:gd name="connsiteY2" fmla="*/ 1924216 h 1924216"/>
              </a:gdLst>
              <a:ahLst/>
              <a:cxnLst>
                <a:cxn ang="0">
                  <a:pos x="connsiteX0" y="connsiteY0"/>
                </a:cxn>
                <a:cxn ang="0">
                  <a:pos x="connsiteX1" y="connsiteY1"/>
                </a:cxn>
                <a:cxn ang="0">
                  <a:pos x="connsiteX2" y="connsiteY2"/>
                </a:cxn>
              </a:cxnLst>
              <a:rect l="l" t="t" r="r" b="b"/>
              <a:pathLst>
                <a:path w="882595" h="1924216">
                  <a:moveTo>
                    <a:pt x="0" y="0"/>
                  </a:moveTo>
                  <a:cubicBezTo>
                    <a:pt x="1325" y="398890"/>
                    <a:pt x="2651" y="797781"/>
                    <a:pt x="3976" y="1196671"/>
                  </a:cubicBezTo>
                  <a:lnTo>
                    <a:pt x="882595" y="1924216"/>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52" name="TextBox 451">
            <a:extLst>
              <a:ext uri="{FF2B5EF4-FFF2-40B4-BE49-F238E27FC236}">
                <a16:creationId xmlns:a16="http://schemas.microsoft.com/office/drawing/2014/main" id="{5CC51797-0DC0-4E4E-83C0-69C46F2A161F}"/>
              </a:ext>
            </a:extLst>
          </p:cNvPr>
          <p:cNvSpPr txBox="1"/>
          <p:nvPr/>
        </p:nvSpPr>
        <p:spPr>
          <a:xfrm>
            <a:off x="17601166" y="11927374"/>
            <a:ext cx="2129554" cy="461665"/>
          </a:xfrm>
          <a:prstGeom prst="rect">
            <a:avLst/>
          </a:prstGeom>
          <a:noFill/>
        </p:spPr>
        <p:txBody>
          <a:bodyPr wrap="square" rtlCol="0">
            <a:spAutoFit/>
          </a:bodyPr>
          <a:lstStyle/>
          <a:p>
            <a:r>
              <a:rPr lang="en-US" sz="2400" b="1" dirty="0"/>
              <a:t>Coast Highway</a:t>
            </a:r>
          </a:p>
        </p:txBody>
      </p:sp>
      <p:sp>
        <p:nvSpPr>
          <p:cNvPr id="451" name="Freeform: Shape 450">
            <a:extLst>
              <a:ext uri="{FF2B5EF4-FFF2-40B4-BE49-F238E27FC236}">
                <a16:creationId xmlns:a16="http://schemas.microsoft.com/office/drawing/2014/main" id="{76C04E9F-5C46-4828-9547-AC17A1D32997}"/>
              </a:ext>
            </a:extLst>
          </p:cNvPr>
          <p:cNvSpPr/>
          <p:nvPr/>
        </p:nvSpPr>
        <p:spPr>
          <a:xfrm>
            <a:off x="9336506" y="16399472"/>
            <a:ext cx="6909514" cy="1527582"/>
          </a:xfrm>
          <a:custGeom>
            <a:avLst/>
            <a:gdLst>
              <a:gd name="connsiteX0" fmla="*/ 4403558 w 4425703"/>
              <a:gd name="connsiteY0" fmla="*/ 1638412 h 1686539"/>
              <a:gd name="connsiteX1" fmla="*/ 4307306 w 4425703"/>
              <a:gd name="connsiteY1" fmla="*/ 940581 h 1686539"/>
              <a:gd name="connsiteX2" fmla="*/ 3489158 w 4425703"/>
              <a:gd name="connsiteY2" fmla="*/ 194623 h 1686539"/>
              <a:gd name="connsiteX3" fmla="*/ 2045369 w 4425703"/>
              <a:gd name="connsiteY3" fmla="*/ 2118 h 1686539"/>
              <a:gd name="connsiteX4" fmla="*/ 890337 w 4425703"/>
              <a:gd name="connsiteY4" fmla="*/ 170560 h 1686539"/>
              <a:gd name="connsiteX5" fmla="*/ 288758 w 4425703"/>
              <a:gd name="connsiteY5" fmla="*/ 1133086 h 1686539"/>
              <a:gd name="connsiteX6" fmla="*/ 0 w 4425703"/>
              <a:gd name="connsiteY6" fmla="*/ 1686539 h 1686539"/>
              <a:gd name="connsiteX0" fmla="*/ 6833937 w 6834230"/>
              <a:gd name="connsiteY0" fmla="*/ 1686539 h 1686539"/>
              <a:gd name="connsiteX1" fmla="*/ 4307306 w 6834230"/>
              <a:gd name="connsiteY1" fmla="*/ 940581 h 1686539"/>
              <a:gd name="connsiteX2" fmla="*/ 3489158 w 6834230"/>
              <a:gd name="connsiteY2" fmla="*/ 194623 h 1686539"/>
              <a:gd name="connsiteX3" fmla="*/ 2045369 w 6834230"/>
              <a:gd name="connsiteY3" fmla="*/ 2118 h 1686539"/>
              <a:gd name="connsiteX4" fmla="*/ 890337 w 6834230"/>
              <a:gd name="connsiteY4" fmla="*/ 170560 h 1686539"/>
              <a:gd name="connsiteX5" fmla="*/ 288758 w 6834230"/>
              <a:gd name="connsiteY5" fmla="*/ 1133086 h 1686539"/>
              <a:gd name="connsiteX6" fmla="*/ 0 w 6834230"/>
              <a:gd name="connsiteY6" fmla="*/ 1686539 h 1686539"/>
              <a:gd name="connsiteX0" fmla="*/ 6833937 w 6909514"/>
              <a:gd name="connsiteY0" fmla="*/ 1686539 h 1686539"/>
              <a:gd name="connsiteX1" fmla="*/ 6545180 w 6909514"/>
              <a:gd name="connsiteY1" fmla="*/ 675886 h 1686539"/>
              <a:gd name="connsiteX2" fmla="*/ 3489158 w 6909514"/>
              <a:gd name="connsiteY2" fmla="*/ 194623 h 1686539"/>
              <a:gd name="connsiteX3" fmla="*/ 2045369 w 6909514"/>
              <a:gd name="connsiteY3" fmla="*/ 2118 h 1686539"/>
              <a:gd name="connsiteX4" fmla="*/ 890337 w 6909514"/>
              <a:gd name="connsiteY4" fmla="*/ 170560 h 1686539"/>
              <a:gd name="connsiteX5" fmla="*/ 288758 w 6909514"/>
              <a:gd name="connsiteY5" fmla="*/ 1133086 h 1686539"/>
              <a:gd name="connsiteX6" fmla="*/ 0 w 6909514"/>
              <a:gd name="connsiteY6" fmla="*/ 1686539 h 1686539"/>
              <a:gd name="connsiteX0" fmla="*/ 6833937 w 6909514"/>
              <a:gd name="connsiteY0" fmla="*/ 1691119 h 1691119"/>
              <a:gd name="connsiteX1" fmla="*/ 6545180 w 6909514"/>
              <a:gd name="connsiteY1" fmla="*/ 680466 h 1691119"/>
              <a:gd name="connsiteX2" fmla="*/ 3489158 w 6909514"/>
              <a:gd name="connsiteY2" fmla="*/ 199203 h 1691119"/>
              <a:gd name="connsiteX3" fmla="*/ 2045369 w 6909514"/>
              <a:gd name="connsiteY3" fmla="*/ 6698 h 1691119"/>
              <a:gd name="connsiteX4" fmla="*/ 818147 w 6909514"/>
              <a:gd name="connsiteY4" fmla="*/ 415772 h 1691119"/>
              <a:gd name="connsiteX5" fmla="*/ 288758 w 6909514"/>
              <a:gd name="connsiteY5" fmla="*/ 1137666 h 1691119"/>
              <a:gd name="connsiteX6" fmla="*/ 0 w 6909514"/>
              <a:gd name="connsiteY6" fmla="*/ 1691119 h 1691119"/>
              <a:gd name="connsiteX0" fmla="*/ 6833937 w 6909514"/>
              <a:gd name="connsiteY0" fmla="*/ 1527582 h 1527582"/>
              <a:gd name="connsiteX1" fmla="*/ 6545180 w 6909514"/>
              <a:gd name="connsiteY1" fmla="*/ 516929 h 1527582"/>
              <a:gd name="connsiteX2" fmla="*/ 3489158 w 6909514"/>
              <a:gd name="connsiteY2" fmla="*/ 35666 h 1527582"/>
              <a:gd name="connsiteX3" fmla="*/ 2045369 w 6909514"/>
              <a:gd name="connsiteY3" fmla="*/ 59729 h 1527582"/>
              <a:gd name="connsiteX4" fmla="*/ 818147 w 6909514"/>
              <a:gd name="connsiteY4" fmla="*/ 252235 h 1527582"/>
              <a:gd name="connsiteX5" fmla="*/ 288758 w 6909514"/>
              <a:gd name="connsiteY5" fmla="*/ 974129 h 1527582"/>
              <a:gd name="connsiteX6" fmla="*/ 0 w 6909514"/>
              <a:gd name="connsiteY6" fmla="*/ 1527582 h 15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09514" h="1527582">
                <a:moveTo>
                  <a:pt x="6833937" y="1527582"/>
                </a:moveTo>
                <a:cubicBezTo>
                  <a:pt x="6862011" y="1298982"/>
                  <a:pt x="7102643" y="765582"/>
                  <a:pt x="6545180" y="516929"/>
                </a:cubicBezTo>
                <a:cubicBezTo>
                  <a:pt x="5987717" y="268276"/>
                  <a:pt x="4239126" y="111866"/>
                  <a:pt x="3489158" y="35666"/>
                </a:cubicBezTo>
                <a:cubicBezTo>
                  <a:pt x="2739190" y="-40534"/>
                  <a:pt x="2490538" y="23634"/>
                  <a:pt x="2045369" y="59729"/>
                </a:cubicBezTo>
                <a:cubicBezTo>
                  <a:pt x="1600201" y="95824"/>
                  <a:pt x="1110915" y="99835"/>
                  <a:pt x="818147" y="252235"/>
                </a:cubicBezTo>
                <a:cubicBezTo>
                  <a:pt x="525379" y="404635"/>
                  <a:pt x="437147" y="721466"/>
                  <a:pt x="288758" y="974129"/>
                </a:cubicBezTo>
                <a:cubicBezTo>
                  <a:pt x="140368" y="1226792"/>
                  <a:pt x="70184" y="1377187"/>
                  <a:pt x="0" y="1527582"/>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9F045096-4B2A-4BC0-85DA-6FCCC7FCEE8D}"/>
              </a:ext>
            </a:extLst>
          </p:cNvPr>
          <p:cNvSpPr/>
          <p:nvPr/>
        </p:nvSpPr>
        <p:spPr>
          <a:xfrm>
            <a:off x="502920" y="502920"/>
            <a:ext cx="2649474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3" name="Group 452">
            <a:extLst>
              <a:ext uri="{FF2B5EF4-FFF2-40B4-BE49-F238E27FC236}">
                <a16:creationId xmlns:a16="http://schemas.microsoft.com/office/drawing/2014/main" id="{BF7156B3-10B3-4E43-9F65-DD8BD8DFD5A8}"/>
              </a:ext>
            </a:extLst>
          </p:cNvPr>
          <p:cNvGrpSpPr/>
          <p:nvPr/>
        </p:nvGrpSpPr>
        <p:grpSpPr>
          <a:xfrm>
            <a:off x="11600182" y="12870375"/>
            <a:ext cx="2739486" cy="1755192"/>
            <a:chOff x="12876410" y="4839359"/>
            <a:chExt cx="2739486" cy="1755192"/>
          </a:xfrm>
        </p:grpSpPr>
        <p:sp>
          <p:nvSpPr>
            <p:cNvPr id="454" name="TextBox 453">
              <a:extLst>
                <a:ext uri="{FF2B5EF4-FFF2-40B4-BE49-F238E27FC236}">
                  <a16:creationId xmlns:a16="http://schemas.microsoft.com/office/drawing/2014/main" id="{C71AC9D5-132E-43CA-91BC-7B6EFE21AEE4}"/>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r>
                <a:rPr lang="en-US" sz="3200" b="1" dirty="0">
                  <a:solidFill>
                    <a:srgbClr val="C00000"/>
                  </a:solidFill>
                  <a:latin typeface="Arial" panose="020B0604020202020204" pitchFamily="34" charset="0"/>
                  <a:cs typeface="Arial" panose="020B0604020202020204" pitchFamily="34" charset="0"/>
                </a:rPr>
                <a:t> 1/915</a:t>
              </a:r>
            </a:p>
          </p:txBody>
        </p:sp>
        <p:grpSp>
          <p:nvGrpSpPr>
            <p:cNvPr id="455" name="Group 454">
              <a:extLst>
                <a:ext uri="{FF2B5EF4-FFF2-40B4-BE49-F238E27FC236}">
                  <a16:creationId xmlns:a16="http://schemas.microsoft.com/office/drawing/2014/main" id="{72ECE12E-DE87-4A23-A41E-7F7CE8C77FA3}"/>
                </a:ext>
              </a:extLst>
            </p:cNvPr>
            <p:cNvGrpSpPr/>
            <p:nvPr/>
          </p:nvGrpSpPr>
          <p:grpSpPr>
            <a:xfrm>
              <a:off x="12876410" y="4839359"/>
              <a:ext cx="1636191" cy="1654059"/>
              <a:chOff x="11971653" y="10789917"/>
              <a:chExt cx="1636191" cy="1654059"/>
            </a:xfrm>
          </p:grpSpPr>
          <p:sp>
            <p:nvSpPr>
              <p:cNvPr id="456" name="Flowchart: Decision 455">
                <a:extLst>
                  <a:ext uri="{FF2B5EF4-FFF2-40B4-BE49-F238E27FC236}">
                    <a16:creationId xmlns:a16="http://schemas.microsoft.com/office/drawing/2014/main" id="{AE90B621-9F9E-48EC-8CD9-1F0F67C025D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Freeform: Shape 456">
                <a:extLst>
                  <a:ext uri="{FF2B5EF4-FFF2-40B4-BE49-F238E27FC236}">
                    <a16:creationId xmlns:a16="http://schemas.microsoft.com/office/drawing/2014/main" id="{6BDFB65D-7559-443A-850B-72D848D1BF6E}"/>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8" name="Freeform: Shape 457">
                <a:extLst>
                  <a:ext uri="{FF2B5EF4-FFF2-40B4-BE49-F238E27FC236}">
                    <a16:creationId xmlns:a16="http://schemas.microsoft.com/office/drawing/2014/main" id="{4B25FFB9-BDBF-421D-BE34-F8BB78E0B1ED}"/>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59" name="Freeform: Shape 458">
            <a:extLst>
              <a:ext uri="{FF2B5EF4-FFF2-40B4-BE49-F238E27FC236}">
                <a16:creationId xmlns:a16="http://schemas.microsoft.com/office/drawing/2014/main" id="{3B4A66AB-A75D-4EA6-8AF4-9D33966ED724}"/>
              </a:ext>
            </a:extLst>
          </p:cNvPr>
          <p:cNvSpPr/>
          <p:nvPr/>
        </p:nvSpPr>
        <p:spPr>
          <a:xfrm>
            <a:off x="13420797" y="12656921"/>
            <a:ext cx="8999621" cy="770021"/>
          </a:xfrm>
          <a:custGeom>
            <a:avLst/>
            <a:gdLst>
              <a:gd name="connsiteX0" fmla="*/ 8999621 w 8999621"/>
              <a:gd name="connsiteY0" fmla="*/ 0 h 770021"/>
              <a:gd name="connsiteX1" fmla="*/ 5534526 w 8999621"/>
              <a:gd name="connsiteY1" fmla="*/ 96252 h 770021"/>
              <a:gd name="connsiteX2" fmla="*/ 2237873 w 8999621"/>
              <a:gd name="connsiteY2" fmla="*/ 72189 h 770021"/>
              <a:gd name="connsiteX3" fmla="*/ 0 w 8999621"/>
              <a:gd name="connsiteY3" fmla="*/ 770021 h 770021"/>
            </a:gdLst>
            <a:ahLst/>
            <a:cxnLst>
              <a:cxn ang="0">
                <a:pos x="connsiteX0" y="connsiteY0"/>
              </a:cxn>
              <a:cxn ang="0">
                <a:pos x="connsiteX1" y="connsiteY1"/>
              </a:cxn>
              <a:cxn ang="0">
                <a:pos x="connsiteX2" y="connsiteY2"/>
              </a:cxn>
              <a:cxn ang="0">
                <a:pos x="connsiteX3" y="connsiteY3"/>
              </a:cxn>
            </a:cxnLst>
            <a:rect l="l" t="t" r="r" b="b"/>
            <a:pathLst>
              <a:path w="8999621" h="770021">
                <a:moveTo>
                  <a:pt x="8999621" y="0"/>
                </a:moveTo>
                <a:lnTo>
                  <a:pt x="5534526" y="96252"/>
                </a:lnTo>
                <a:cubicBezTo>
                  <a:pt x="4407568" y="108283"/>
                  <a:pt x="3160294" y="-40106"/>
                  <a:pt x="2237873" y="72189"/>
                </a:cubicBezTo>
                <a:cubicBezTo>
                  <a:pt x="1315452" y="184484"/>
                  <a:pt x="657726" y="477252"/>
                  <a:pt x="0" y="770021"/>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60" name="Group 377">
            <a:extLst>
              <a:ext uri="{FF2B5EF4-FFF2-40B4-BE49-F238E27FC236}">
                <a16:creationId xmlns:a16="http://schemas.microsoft.com/office/drawing/2014/main" id="{E75DF4A1-9375-4939-A42A-F097A9F8225A}"/>
              </a:ext>
            </a:extLst>
          </p:cNvPr>
          <p:cNvGrpSpPr>
            <a:grpSpLocks/>
          </p:cNvGrpSpPr>
          <p:nvPr/>
        </p:nvGrpSpPr>
        <p:grpSpPr bwMode="auto">
          <a:xfrm rot="16200000">
            <a:off x="25218451" y="5790244"/>
            <a:ext cx="2503488" cy="942975"/>
            <a:chOff x="15361" y="4723"/>
            <a:chExt cx="1577" cy="594"/>
          </a:xfrm>
        </p:grpSpPr>
        <p:sp>
          <p:nvSpPr>
            <p:cNvPr id="461" name="AutoShape 378">
              <a:extLst>
                <a:ext uri="{FF2B5EF4-FFF2-40B4-BE49-F238E27FC236}">
                  <a16:creationId xmlns:a16="http://schemas.microsoft.com/office/drawing/2014/main" id="{BE894292-725F-4276-9B7D-C483B409519A}"/>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462" name="Text Box 379">
              <a:extLst>
                <a:ext uri="{FF2B5EF4-FFF2-40B4-BE49-F238E27FC236}">
                  <a16:creationId xmlns:a16="http://schemas.microsoft.com/office/drawing/2014/main" id="{00A08E00-F21B-4C13-84A0-FC662BBC2D79}"/>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475" name="Text Box 1011">
            <a:extLst>
              <a:ext uri="{FF2B5EF4-FFF2-40B4-BE49-F238E27FC236}">
                <a16:creationId xmlns:a16="http://schemas.microsoft.com/office/drawing/2014/main" id="{06B980EF-1CE5-41DA-87CB-822BBBA6713A}"/>
              </a:ext>
            </a:extLst>
          </p:cNvPr>
          <p:cNvSpPr txBox="1">
            <a:spLocks noChangeArrowheads="1"/>
          </p:cNvSpPr>
          <p:nvPr/>
        </p:nvSpPr>
        <p:spPr bwMode="auto">
          <a:xfrm>
            <a:off x="20296599" y="3008290"/>
            <a:ext cx="5302559"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0         100      200       300       400      500</a:t>
            </a:r>
          </a:p>
        </p:txBody>
      </p:sp>
    </p:spTree>
    <p:extLst>
      <p:ext uri="{BB962C8B-B14F-4D97-AF65-F5344CB8AC3E}">
        <p14:creationId xmlns:p14="http://schemas.microsoft.com/office/powerpoint/2010/main" val="386759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7" presetClass="entr" presetSubtype="0" fill="hold" nodeType="clickEffect">
                                  <p:stCondLst>
                                    <p:cond delay="0"/>
                                  </p:stCondLst>
                                  <p:childTnLst>
                                    <p:set>
                                      <p:cBhvr>
                                        <p:cTn id="6" dur="1" fill="hold">
                                          <p:stCondLst>
                                            <p:cond delay="0"/>
                                          </p:stCondLst>
                                        </p:cTn>
                                        <p:tgtEl>
                                          <p:spTgt spid="407"/>
                                        </p:tgtEl>
                                        <p:attrNameLst>
                                          <p:attrName>style.visibility</p:attrName>
                                        </p:attrNameLst>
                                      </p:cBhvr>
                                      <p:to>
                                        <p:strVal val="visible"/>
                                      </p:to>
                                    </p:set>
                                    <p:animEffect transition="in" filter="fade">
                                      <p:cBhvr>
                                        <p:cTn id="7" dur="1000"/>
                                        <p:tgtEl>
                                          <p:spTgt spid="407"/>
                                        </p:tgtEl>
                                      </p:cBhvr>
                                    </p:animEffect>
                                    <p:anim calcmode="lin" valueType="num">
                                      <p:cBhvr>
                                        <p:cTn id="8" dur="1000" fill="hold"/>
                                        <p:tgtEl>
                                          <p:spTgt spid="407"/>
                                        </p:tgtEl>
                                        <p:attrNameLst>
                                          <p:attrName>ppt_x</p:attrName>
                                        </p:attrNameLst>
                                      </p:cBhvr>
                                      <p:tavLst>
                                        <p:tav tm="0">
                                          <p:val>
                                            <p:strVal val="#ppt_x"/>
                                          </p:val>
                                        </p:tav>
                                        <p:tav tm="100000">
                                          <p:val>
                                            <p:strVal val="#ppt_x"/>
                                          </p:val>
                                        </p:tav>
                                      </p:tavLst>
                                    </p:anim>
                                    <p:anim calcmode="lin" valueType="num">
                                      <p:cBhvr>
                                        <p:cTn id="9" dur="1000" fill="hold"/>
                                        <p:tgtEl>
                                          <p:spTgt spid="40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36" presetClass="path" presetSubtype="0" accel="50000" decel="50000" fill="hold" nodeType="clickEffect">
                                  <p:stCondLst>
                                    <p:cond delay="0"/>
                                  </p:stCondLst>
                                  <p:childTnLst>
                                    <p:animMotion origin="layout" path="M -3.14815E-6 2.36111E-6 L -3.14815E-6 0.41067 C -3.14815E-6 0.59453 0.0904 0.82135 0.16383 0.82135 L 0.32772 0.82135 " pathEditMode="relative" rAng="0" ptsTypes="AAAA">
                                      <p:cBhvr>
                                        <p:cTn id="13" dur="2500" fill="hold"/>
                                        <p:tgtEl>
                                          <p:spTgt spid="407"/>
                                        </p:tgtEl>
                                        <p:attrNameLst>
                                          <p:attrName>ppt_x</p:attrName>
                                          <p:attrName>ppt_y</p:attrName>
                                        </p:attrNameLst>
                                      </p:cBhvr>
                                      <p:rCtr x="16383" y="41068"/>
                                    </p:animMotion>
                                  </p:childTnLst>
                                </p:cTn>
                              </p:par>
                            </p:childTnLst>
                          </p:cTn>
                        </p:par>
                        <p:par>
                          <p:cTn id="14" fill="hold">
                            <p:stCondLst>
                              <p:cond delay="2500"/>
                            </p:stCondLst>
                            <p:childTnLst>
                              <p:par>
                                <p:cTn id="15" presetID="10" presetClass="entr" presetSubtype="0" fill="hold" grpId="0" nodeType="afterEffect">
                                  <p:stCondLst>
                                    <p:cond delay="0"/>
                                  </p:stCondLst>
                                  <p:childTnLst>
                                    <p:set>
                                      <p:cBhvr>
                                        <p:cTn id="16" dur="1" fill="hold">
                                          <p:stCondLst>
                                            <p:cond delay="0"/>
                                          </p:stCondLst>
                                        </p:cTn>
                                        <p:tgtEl>
                                          <p:spTgt spid="451"/>
                                        </p:tgtEl>
                                        <p:attrNameLst>
                                          <p:attrName>style.visibility</p:attrName>
                                        </p:attrNameLst>
                                      </p:cBhvr>
                                      <p:to>
                                        <p:strVal val="visible"/>
                                      </p:to>
                                    </p:set>
                                    <p:animEffect transition="in" filter="fade">
                                      <p:cBhvr>
                                        <p:cTn id="17" dur="500"/>
                                        <p:tgtEl>
                                          <p:spTgt spid="451"/>
                                        </p:tgtEl>
                                      </p:cBhvr>
                                    </p:animEffect>
                                  </p:childTnLst>
                                </p:cTn>
                              </p:par>
                            </p:childTnLst>
                          </p:cTn>
                        </p:par>
                      </p:childTnLst>
                    </p:cTn>
                  </p:par>
                  <p:par>
                    <p:cTn id="18" fill="hold">
                      <p:stCondLst>
                        <p:cond delay="indefinite"/>
                      </p:stCondLst>
                      <p:childTnLst>
                        <p:par>
                          <p:cTn id="19" fill="hold">
                            <p:stCondLst>
                              <p:cond delay="0"/>
                            </p:stCondLst>
                            <p:childTnLst>
                              <p:par>
                                <p:cTn id="20" presetID="22" presetClass="entr" presetSubtype="2" fill="hold" grpId="0" nodeType="clickEffect">
                                  <p:stCondLst>
                                    <p:cond delay="0"/>
                                  </p:stCondLst>
                                  <p:childTnLst>
                                    <p:set>
                                      <p:cBhvr>
                                        <p:cTn id="21" dur="1" fill="hold">
                                          <p:stCondLst>
                                            <p:cond delay="0"/>
                                          </p:stCondLst>
                                        </p:cTn>
                                        <p:tgtEl>
                                          <p:spTgt spid="459"/>
                                        </p:tgtEl>
                                        <p:attrNameLst>
                                          <p:attrName>style.visibility</p:attrName>
                                        </p:attrNameLst>
                                      </p:cBhvr>
                                      <p:to>
                                        <p:strVal val="visible"/>
                                      </p:to>
                                    </p:set>
                                    <p:animEffect transition="in" filter="wipe(right)">
                                      <p:cBhvr>
                                        <p:cTn id="22" dur="1000"/>
                                        <p:tgtEl>
                                          <p:spTgt spid="459"/>
                                        </p:tgtEl>
                                      </p:cBhvr>
                                    </p:animEffect>
                                  </p:childTnLst>
                                </p:cTn>
                              </p:par>
                            </p:childTnLst>
                          </p:cTn>
                        </p:par>
                        <p:par>
                          <p:cTn id="23" fill="hold">
                            <p:stCondLst>
                              <p:cond delay="1000"/>
                            </p:stCondLst>
                            <p:childTnLst>
                              <p:par>
                                <p:cTn id="24" presetID="10" presetClass="entr" presetSubtype="0" fill="hold" nodeType="afterEffect">
                                  <p:stCondLst>
                                    <p:cond delay="0"/>
                                  </p:stCondLst>
                                  <p:childTnLst>
                                    <p:set>
                                      <p:cBhvr>
                                        <p:cTn id="25" dur="1" fill="hold">
                                          <p:stCondLst>
                                            <p:cond delay="0"/>
                                          </p:stCondLst>
                                        </p:cTn>
                                        <p:tgtEl>
                                          <p:spTgt spid="453"/>
                                        </p:tgtEl>
                                        <p:attrNameLst>
                                          <p:attrName>style.visibility</p:attrName>
                                        </p:attrNameLst>
                                      </p:cBhvr>
                                      <p:to>
                                        <p:strVal val="visible"/>
                                      </p:to>
                                    </p:set>
                                    <p:animEffect transition="in" filter="fade">
                                      <p:cBhvr>
                                        <p:cTn id="26" dur="1000"/>
                                        <p:tgtEl>
                                          <p:spTgt spid="45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1" grpId="0" animBg="1"/>
      <p:bldP spid="459" grpId="0" animBg="1"/>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302689" y="524726"/>
            <a:ext cx="2668088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7620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9" y="6256421"/>
            <a:ext cx="1824062" cy="4004708"/>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824062" h="4004708">
                <a:moveTo>
                  <a:pt x="1824062" y="0"/>
                </a:moveTo>
                <a:cubicBezTo>
                  <a:pt x="1759893" y="290763"/>
                  <a:pt x="1695724" y="581527"/>
                  <a:pt x="1631556" y="842211"/>
                </a:cubicBezTo>
                <a:cubicBezTo>
                  <a:pt x="1567388" y="1102895"/>
                  <a:pt x="1551346" y="1319463"/>
                  <a:pt x="1439051" y="1564105"/>
                </a:cubicBezTo>
                <a:cubicBezTo>
                  <a:pt x="1326756" y="1808747"/>
                  <a:pt x="1134251" y="2089484"/>
                  <a:pt x="957788" y="2310063"/>
                </a:cubicBezTo>
                <a:cubicBezTo>
                  <a:pt x="781325" y="2530642"/>
                  <a:pt x="488556" y="2735179"/>
                  <a:pt x="380272" y="2887579"/>
                </a:cubicBezTo>
                <a:cubicBezTo>
                  <a:pt x="271988" y="3039979"/>
                  <a:pt x="352199" y="3124200"/>
                  <a:pt x="308083" y="3224463"/>
                </a:cubicBezTo>
                <a:cubicBezTo>
                  <a:pt x="263967" y="3324726"/>
                  <a:pt x="115577" y="3489158"/>
                  <a:pt x="115577" y="3489158"/>
                </a:cubicBezTo>
                <a:cubicBezTo>
                  <a:pt x="75472" y="3549316"/>
                  <a:pt x="87503" y="3493169"/>
                  <a:pt x="67451" y="3585411"/>
                </a:cubicBezTo>
                <a:cubicBezTo>
                  <a:pt x="47398" y="3677653"/>
                  <a:pt x="26068" y="3822229"/>
                  <a:pt x="0" y="400470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4860617" y="2305375"/>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41799" cy="430887"/>
          </a:xfrm>
          <a:prstGeom prst="rect">
            <a:avLst/>
          </a:prstGeom>
          <a:noFill/>
        </p:spPr>
        <p:txBody>
          <a:bodyPr wrap="square" lIns="0" tIns="0" rIns="0" bIns="0" rtlCol="0">
            <a:spAutoFit/>
          </a:bodyPr>
          <a:lstStyle/>
          <a:p>
            <a:r>
              <a:rPr lang="en-US" sz="2800" b="1" dirty="0" err="1"/>
              <a:t>Trevieres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4846819" y="6999276"/>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3" name="TextBox 72">
            <a:extLst>
              <a:ext uri="{FF2B5EF4-FFF2-40B4-BE49-F238E27FC236}">
                <a16:creationId xmlns:a16="http://schemas.microsoft.com/office/drawing/2014/main" id="{37EC9960-7CFB-4F14-ACEA-816E8D416836}"/>
              </a:ext>
            </a:extLst>
          </p:cNvPr>
          <p:cNvSpPr txBox="1"/>
          <p:nvPr/>
        </p:nvSpPr>
        <p:spPr>
          <a:xfrm>
            <a:off x="17394179" y="6464110"/>
            <a:ext cx="1415418" cy="430887"/>
          </a:xfrm>
          <a:prstGeom prst="rect">
            <a:avLst/>
          </a:prstGeom>
          <a:noFill/>
        </p:spPr>
        <p:txBody>
          <a:bodyPr wrap="square" lIns="0" tIns="0" rIns="0" bIns="0" rtlCol="0">
            <a:spAutoFit/>
          </a:bodyPr>
          <a:lstStyle/>
          <a:p>
            <a:r>
              <a:rPr lang="en-US" sz="2800" b="1" dirty="0" err="1"/>
              <a:t>Colleville</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38241" y="3971672"/>
            <a:ext cx="1454252" cy="267894"/>
          </a:xfrm>
          <a:prstGeom prst="rect">
            <a:avLst/>
          </a:prstGeom>
          <a:noFill/>
        </p:spPr>
        <p:txBody>
          <a:bodyPr wrap="square" lIns="0" tIns="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87177" y="5490413"/>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grpSp>
        <p:nvGrpSpPr>
          <p:cNvPr id="232" name="Group 231">
            <a:extLst>
              <a:ext uri="{FF2B5EF4-FFF2-40B4-BE49-F238E27FC236}">
                <a16:creationId xmlns:a16="http://schemas.microsoft.com/office/drawing/2014/main" id="{41242C11-AF87-4333-B5D4-C0902B7F86E2}"/>
              </a:ext>
            </a:extLst>
          </p:cNvPr>
          <p:cNvGrpSpPr/>
          <p:nvPr/>
        </p:nvGrpSpPr>
        <p:grpSpPr>
          <a:xfrm>
            <a:off x="2489994" y="4027995"/>
            <a:ext cx="2562995" cy="2317217"/>
            <a:chOff x="12876410" y="4236316"/>
            <a:chExt cx="2562995" cy="2317217"/>
          </a:xfrm>
        </p:grpSpPr>
        <p:sp>
          <p:nvSpPr>
            <p:cNvPr id="233" name="TextBox 232">
              <a:extLst>
                <a:ext uri="{FF2B5EF4-FFF2-40B4-BE49-F238E27FC236}">
                  <a16:creationId xmlns:a16="http://schemas.microsoft.com/office/drawing/2014/main" id="{B3EC6749-CDB1-4704-9305-09BD890519ED}"/>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34" name="TextBox 233">
              <a:extLst>
                <a:ext uri="{FF2B5EF4-FFF2-40B4-BE49-F238E27FC236}">
                  <a16:creationId xmlns:a16="http://schemas.microsoft.com/office/drawing/2014/main" id="{58086919-1269-4F90-BFD9-DF5600273960}"/>
                </a:ext>
              </a:extLst>
            </p:cNvPr>
            <p:cNvSpPr txBox="1"/>
            <p:nvPr/>
          </p:nvSpPr>
          <p:spPr>
            <a:xfrm>
              <a:off x="14466674" y="5307038"/>
              <a:ext cx="972731" cy="1246495"/>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439</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Ost</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236" name="Group 235">
              <a:extLst>
                <a:ext uri="{FF2B5EF4-FFF2-40B4-BE49-F238E27FC236}">
                  <a16:creationId xmlns:a16="http://schemas.microsoft.com/office/drawing/2014/main" id="{A4A1EAFE-A9FA-4733-A5BC-63E2281B4F11}"/>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AC7FC58A-AA3B-459C-BC21-130CD175D64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7E820D69-F9D3-40AE-B60B-4C4381262A84}"/>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B08DC0C7-E87B-439F-B013-9E5803C0EB6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40" name="Group 239">
            <a:extLst>
              <a:ext uri="{FF2B5EF4-FFF2-40B4-BE49-F238E27FC236}">
                <a16:creationId xmlns:a16="http://schemas.microsoft.com/office/drawing/2014/main" id="{70AF187C-245F-48CE-BCEF-A6D99F542C21}"/>
              </a:ext>
            </a:extLst>
          </p:cNvPr>
          <p:cNvGrpSpPr/>
          <p:nvPr/>
        </p:nvGrpSpPr>
        <p:grpSpPr>
          <a:xfrm>
            <a:off x="4801553" y="3016314"/>
            <a:ext cx="2739486" cy="2322634"/>
            <a:chOff x="12876410" y="4236316"/>
            <a:chExt cx="2739486" cy="2322634"/>
          </a:xfrm>
        </p:grpSpPr>
        <p:sp>
          <p:nvSpPr>
            <p:cNvPr id="241" name="TextBox 240">
              <a:extLst>
                <a:ext uri="{FF2B5EF4-FFF2-40B4-BE49-F238E27FC236}">
                  <a16:creationId xmlns:a16="http://schemas.microsoft.com/office/drawing/2014/main" id="{AFD1E9C6-B01F-4F1E-B4F9-AD1E5E898768}"/>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2" name="TextBox 241">
              <a:extLst>
                <a:ext uri="{FF2B5EF4-FFF2-40B4-BE49-F238E27FC236}">
                  <a16:creationId xmlns:a16="http://schemas.microsoft.com/office/drawing/2014/main" id="{8C392345-0BEE-41AF-A0FF-DEB235051BF8}"/>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1/914</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44" name="Group 243">
              <a:extLst>
                <a:ext uri="{FF2B5EF4-FFF2-40B4-BE49-F238E27FC236}">
                  <a16:creationId xmlns:a16="http://schemas.microsoft.com/office/drawing/2014/main" id="{1C443F7D-A306-4E45-9621-03B73E49BD02}"/>
                </a:ext>
              </a:extLst>
            </p:cNvPr>
            <p:cNvGrpSpPr/>
            <p:nvPr/>
          </p:nvGrpSpPr>
          <p:grpSpPr>
            <a:xfrm>
              <a:off x="12876410" y="4839359"/>
              <a:ext cx="1636191" cy="1654059"/>
              <a:chOff x="11971653" y="10789917"/>
              <a:chExt cx="1636191" cy="1654059"/>
            </a:xfrm>
          </p:grpSpPr>
          <p:sp>
            <p:nvSpPr>
              <p:cNvPr id="245" name="Flowchart: Decision 244">
                <a:extLst>
                  <a:ext uri="{FF2B5EF4-FFF2-40B4-BE49-F238E27FC236}">
                    <a16:creationId xmlns:a16="http://schemas.microsoft.com/office/drawing/2014/main" id="{1A3C16FE-E38A-430C-BEE4-91453C30C80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F65D6F8-5460-4E98-8021-3E5837E1731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FDC0CDA7-6853-4EEE-B104-CC1936A0242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273" name="Group 272">
            <a:extLst>
              <a:ext uri="{FF2B5EF4-FFF2-40B4-BE49-F238E27FC236}">
                <a16:creationId xmlns:a16="http://schemas.microsoft.com/office/drawing/2014/main" id="{E2E7E163-1FC7-4373-95F3-21C0D2A42364}"/>
              </a:ext>
            </a:extLst>
          </p:cNvPr>
          <p:cNvGrpSpPr/>
          <p:nvPr/>
        </p:nvGrpSpPr>
        <p:grpSpPr>
          <a:xfrm>
            <a:off x="11000228" y="5965025"/>
            <a:ext cx="2150559" cy="2459718"/>
            <a:chOff x="7063985" y="10575320"/>
            <a:chExt cx="2150559" cy="2459718"/>
          </a:xfrm>
        </p:grpSpPr>
        <p:grpSp>
          <p:nvGrpSpPr>
            <p:cNvPr id="264" name="Group 263">
              <a:extLst>
                <a:ext uri="{FF2B5EF4-FFF2-40B4-BE49-F238E27FC236}">
                  <a16:creationId xmlns:a16="http://schemas.microsoft.com/office/drawing/2014/main" id="{0625F4C8-C219-4259-9A30-5EC0F1B73389}"/>
                </a:ext>
              </a:extLst>
            </p:cNvPr>
            <p:cNvGrpSpPr/>
            <p:nvPr/>
          </p:nvGrpSpPr>
          <p:grpSpPr>
            <a:xfrm>
              <a:off x="7063985" y="10575320"/>
              <a:ext cx="2150559" cy="2459718"/>
              <a:chOff x="12876410" y="4236316"/>
              <a:chExt cx="2150559" cy="2459718"/>
            </a:xfrm>
          </p:grpSpPr>
          <p:sp>
            <p:nvSpPr>
              <p:cNvPr id="265" name="TextBox 264">
                <a:extLst>
                  <a:ext uri="{FF2B5EF4-FFF2-40B4-BE49-F238E27FC236}">
                    <a16:creationId xmlns:a16="http://schemas.microsoft.com/office/drawing/2014/main" id="{E2A5C760-C41F-4F2A-9B88-5A9282807B17}"/>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267" name="TextBox 266">
                <a:extLst>
                  <a:ext uri="{FF2B5EF4-FFF2-40B4-BE49-F238E27FC236}">
                    <a16:creationId xmlns:a16="http://schemas.microsoft.com/office/drawing/2014/main" id="{F496A90E-C0B3-44A8-871D-B2B68F1DA20E}"/>
                  </a:ext>
                </a:extLst>
              </p:cNvPr>
              <p:cNvSpPr txBox="1"/>
              <p:nvPr/>
            </p:nvSpPr>
            <p:spPr>
              <a:xfrm>
                <a:off x="14291939" y="5834260"/>
                <a:ext cx="735030"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352 352</a:t>
                </a:r>
              </a:p>
            </p:txBody>
          </p:sp>
          <p:sp>
            <p:nvSpPr>
              <p:cNvPr id="269" name="Flowchart: Decision 268">
                <a:extLst>
                  <a:ext uri="{FF2B5EF4-FFF2-40B4-BE49-F238E27FC236}">
                    <a16:creationId xmlns:a16="http://schemas.microsoft.com/office/drawing/2014/main" id="{9B86FE4C-1E18-4855-9CAA-23298355D73E}"/>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72" name="Oval 271">
              <a:extLst>
                <a:ext uri="{FF2B5EF4-FFF2-40B4-BE49-F238E27FC236}">
                  <a16:creationId xmlns:a16="http://schemas.microsoft.com/office/drawing/2014/main" id="{A8CC790E-409D-435A-B81A-6DE80093053F}"/>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0999" y="533341"/>
            <a:ext cx="2533131" cy="8553509"/>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267894"/>
          </a:xfrm>
          <a:prstGeom prst="rect">
            <a:avLst/>
          </a:prstGeom>
          <a:solidFill>
            <a:srgbClr val="E2F0D9"/>
          </a:solidFill>
        </p:spPr>
        <p:txBody>
          <a:bodyPr wrap="square" lIns="0" tIns="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6" name="Group 275">
            <a:extLst>
              <a:ext uri="{FF2B5EF4-FFF2-40B4-BE49-F238E27FC236}">
                <a16:creationId xmlns:a16="http://schemas.microsoft.com/office/drawing/2014/main" id="{4F4CB778-E747-40EB-9E8A-5FCE29EAEA3E}"/>
              </a:ext>
            </a:extLst>
          </p:cNvPr>
          <p:cNvGrpSpPr/>
          <p:nvPr/>
        </p:nvGrpSpPr>
        <p:grpSpPr>
          <a:xfrm>
            <a:off x="1307961" y="8364237"/>
            <a:ext cx="2384603" cy="2736169"/>
            <a:chOff x="12876410" y="4236316"/>
            <a:chExt cx="2384603" cy="2736169"/>
          </a:xfrm>
        </p:grpSpPr>
        <p:sp>
          <p:nvSpPr>
            <p:cNvPr id="277" name="TextBox 276">
              <a:extLst>
                <a:ext uri="{FF2B5EF4-FFF2-40B4-BE49-F238E27FC236}">
                  <a16:creationId xmlns:a16="http://schemas.microsoft.com/office/drawing/2014/main" id="{151B7E2E-EEC0-4A8E-AAA9-4796821529DF}"/>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79" name="TextBox 278">
              <a:extLst>
                <a:ext uri="{FF2B5EF4-FFF2-40B4-BE49-F238E27FC236}">
                  <a16:creationId xmlns:a16="http://schemas.microsoft.com/office/drawing/2014/main" id="{379F7722-8E6E-49F2-B575-35A06825B10E}"/>
                </a:ext>
              </a:extLst>
            </p:cNvPr>
            <p:cNvSpPr txBox="1"/>
            <p:nvPr/>
          </p:nvSpPr>
          <p:spPr>
            <a:xfrm>
              <a:off x="14184345" y="5987600"/>
              <a:ext cx="1076668" cy="984885"/>
            </a:xfrm>
            <a:prstGeom prst="rect">
              <a:avLst/>
            </a:prstGeom>
            <a:solidFill>
              <a:srgbClr val="E2F0D9"/>
            </a:solidFill>
          </p:spPr>
          <p:txBody>
            <a:bodyPr wrap="square" lIns="0" tIns="0" rIns="0" bIns="0" rtlCol="0">
              <a:spAutoFit/>
            </a:bodyPr>
            <a:lstStyle/>
            <a:p>
              <a:r>
                <a:rPr lang="en-US" sz="3200" b="1" dirty="0">
                  <a:solidFill>
                    <a:srgbClr val="C00000"/>
                  </a:solidFill>
                  <a:latin typeface="Arial" panose="020B0604020202020204" pitchFamily="34" charset="0"/>
                  <a:cs typeface="Arial" panose="020B0604020202020204" pitchFamily="34" charset="0"/>
                </a:rPr>
                <a:t>2/914</a:t>
              </a:r>
            </a:p>
            <a:p>
              <a:r>
                <a:rPr lang="en-US" sz="3200" b="1" dirty="0">
                  <a:solidFill>
                    <a:srgbClr val="C00000"/>
                  </a:solidFill>
                  <a:latin typeface="Arial" panose="020B0604020202020204" pitchFamily="34" charset="0"/>
                  <a:cs typeface="Arial" panose="020B0604020202020204" pitchFamily="34" charset="0"/>
                </a:rPr>
                <a:t>352</a:t>
              </a:r>
            </a:p>
          </p:txBody>
        </p:sp>
        <p:grpSp>
          <p:nvGrpSpPr>
            <p:cNvPr id="280" name="Group 279">
              <a:extLst>
                <a:ext uri="{FF2B5EF4-FFF2-40B4-BE49-F238E27FC236}">
                  <a16:creationId xmlns:a16="http://schemas.microsoft.com/office/drawing/2014/main" id="{B566382E-5746-474E-A609-0F8F42F116E1}"/>
                </a:ext>
              </a:extLst>
            </p:cNvPr>
            <p:cNvGrpSpPr/>
            <p:nvPr/>
          </p:nvGrpSpPr>
          <p:grpSpPr>
            <a:xfrm>
              <a:off x="12876410" y="4839359"/>
              <a:ext cx="1636191" cy="1654059"/>
              <a:chOff x="11971653" y="10789917"/>
              <a:chExt cx="1636191" cy="1654059"/>
            </a:xfrm>
          </p:grpSpPr>
          <p:sp>
            <p:nvSpPr>
              <p:cNvPr id="281" name="Flowchart: Decision 280">
                <a:extLst>
                  <a:ext uri="{FF2B5EF4-FFF2-40B4-BE49-F238E27FC236}">
                    <a16:creationId xmlns:a16="http://schemas.microsoft.com/office/drawing/2014/main" id="{8300FE15-72C9-4442-A183-0EB4C151CD40}"/>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702FAA3D-4F8E-47F5-84E0-A94F237D164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66D6C8AE-271B-4866-9FC3-66BD107B657A}"/>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84" name="Right Brace 283">
            <a:extLst>
              <a:ext uri="{FF2B5EF4-FFF2-40B4-BE49-F238E27FC236}">
                <a16:creationId xmlns:a16="http://schemas.microsoft.com/office/drawing/2014/main" id="{DB1DCF85-9B92-47AA-AC6E-B37C8B6222F7}"/>
              </a:ext>
            </a:extLst>
          </p:cNvPr>
          <p:cNvSpPr/>
          <p:nvPr/>
        </p:nvSpPr>
        <p:spPr>
          <a:xfrm rot="17880332">
            <a:off x="16576154" y="1353132"/>
            <a:ext cx="846826" cy="4675497"/>
          </a:xfrm>
          <a:prstGeom prst="rightBrace">
            <a:avLst>
              <a:gd name="adj1" fmla="val 0"/>
              <a:gd name="adj2" fmla="val 33094"/>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5602146" y="2026268"/>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8498336" y="533341"/>
            <a:ext cx="8428804"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697208" y="1355460"/>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1220" y="137768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5057389" y="4848003"/>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86" name="Group 85">
            <a:extLst>
              <a:ext uri="{FF2B5EF4-FFF2-40B4-BE49-F238E27FC236}">
                <a16:creationId xmlns:a16="http://schemas.microsoft.com/office/drawing/2014/main" id="{3126A859-932E-4C9B-A494-3CE58AFD2B9E}"/>
              </a:ext>
            </a:extLst>
          </p:cNvPr>
          <p:cNvGrpSpPr>
            <a:grpSpLocks noChangeAspect="1"/>
          </p:cNvGrpSpPr>
          <p:nvPr/>
        </p:nvGrpSpPr>
        <p:grpSpPr>
          <a:xfrm rot="1929453">
            <a:off x="13966306" y="5980883"/>
            <a:ext cx="312422" cy="752421"/>
            <a:chOff x="8030431" y="10045904"/>
            <a:chExt cx="1218853" cy="2935422"/>
          </a:xfrm>
        </p:grpSpPr>
        <p:sp>
          <p:nvSpPr>
            <p:cNvPr id="323" name="Freeform: Shape 322">
              <a:extLst>
                <a:ext uri="{FF2B5EF4-FFF2-40B4-BE49-F238E27FC236}">
                  <a16:creationId xmlns:a16="http://schemas.microsoft.com/office/drawing/2014/main" id="{5D4A55FC-C9C5-41F8-BEBF-D99E80B664EF}"/>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753B5BFC-165C-4D18-A4C3-71616CD76D03}"/>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8F2C544-C709-4A99-B86A-5B793D732585}"/>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Freeform: Shape 326">
              <a:extLst>
                <a:ext uri="{FF2B5EF4-FFF2-40B4-BE49-F238E27FC236}">
                  <a16:creationId xmlns:a16="http://schemas.microsoft.com/office/drawing/2014/main" id="{3BF1A971-3847-40BB-B25E-E55C92A03E99}"/>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28" name="Group 327">
            <a:extLst>
              <a:ext uri="{FF2B5EF4-FFF2-40B4-BE49-F238E27FC236}">
                <a16:creationId xmlns:a16="http://schemas.microsoft.com/office/drawing/2014/main" id="{C7A7B945-34E6-4EA0-AF9B-5F04241BBE1F}"/>
              </a:ext>
            </a:extLst>
          </p:cNvPr>
          <p:cNvGrpSpPr>
            <a:grpSpLocks noChangeAspect="1"/>
          </p:cNvGrpSpPr>
          <p:nvPr/>
        </p:nvGrpSpPr>
        <p:grpSpPr>
          <a:xfrm rot="21338947">
            <a:off x="18607928" y="7860158"/>
            <a:ext cx="312422" cy="752421"/>
            <a:chOff x="8030431" y="10045904"/>
            <a:chExt cx="1218853" cy="2935422"/>
          </a:xfrm>
        </p:grpSpPr>
        <p:sp>
          <p:nvSpPr>
            <p:cNvPr id="329" name="Freeform: Shape 328">
              <a:extLst>
                <a:ext uri="{FF2B5EF4-FFF2-40B4-BE49-F238E27FC236}">
                  <a16:creationId xmlns:a16="http://schemas.microsoft.com/office/drawing/2014/main" id="{F57CACDA-3C35-49FE-9BF7-3F45D1E04BD3}"/>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8005FEBC-88BE-44D4-A525-44C5FC14B9C5}"/>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2D701169-A4C4-4B02-B98A-57436D5E46D2}"/>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54E4730A-ECF5-41DE-A4F8-35BAE728420E}"/>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8" name="Group 337">
            <a:extLst>
              <a:ext uri="{FF2B5EF4-FFF2-40B4-BE49-F238E27FC236}">
                <a16:creationId xmlns:a16="http://schemas.microsoft.com/office/drawing/2014/main" id="{F1C294C6-9547-4C45-B907-64C6DDD05FB1}"/>
              </a:ext>
            </a:extLst>
          </p:cNvPr>
          <p:cNvGrpSpPr>
            <a:grpSpLocks noChangeAspect="1"/>
          </p:cNvGrpSpPr>
          <p:nvPr/>
        </p:nvGrpSpPr>
        <p:grpSpPr>
          <a:xfrm rot="3001782">
            <a:off x="10909048" y="4332269"/>
            <a:ext cx="312422" cy="752421"/>
            <a:chOff x="8030431" y="10045904"/>
            <a:chExt cx="1218853" cy="2935422"/>
          </a:xfrm>
        </p:grpSpPr>
        <p:sp>
          <p:nvSpPr>
            <p:cNvPr id="339" name="Freeform: Shape 338">
              <a:extLst>
                <a:ext uri="{FF2B5EF4-FFF2-40B4-BE49-F238E27FC236}">
                  <a16:creationId xmlns:a16="http://schemas.microsoft.com/office/drawing/2014/main" id="{ABC11D2C-DC92-40C1-9809-AEFFD21BED17}"/>
                </a:ext>
              </a:extLst>
            </p:cNvPr>
            <p:cNvSpPr/>
            <p:nvPr/>
          </p:nvSpPr>
          <p:spPr>
            <a:xfrm>
              <a:off x="8626059" y="10045904"/>
              <a:ext cx="18781" cy="2935422"/>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 name="connsiteX0" fmla="*/ 13118 w 13118"/>
                <a:gd name="connsiteY0" fmla="*/ 0 h 17796"/>
                <a:gd name="connsiteX1" fmla="*/ 0 w 13118"/>
                <a:gd name="connsiteY1" fmla="*/ 17796 h 17796"/>
                <a:gd name="connsiteX0" fmla="*/ 36244 w 36244"/>
                <a:gd name="connsiteY0" fmla="*/ 0 h 17886"/>
                <a:gd name="connsiteX1" fmla="*/ 0 w 36244"/>
                <a:gd name="connsiteY1" fmla="*/ 17886 h 17886"/>
                <a:gd name="connsiteX0" fmla="*/ 114322 w 114322"/>
                <a:gd name="connsiteY0" fmla="*/ 0 h 23879"/>
                <a:gd name="connsiteX1" fmla="*/ 0 w 114322"/>
                <a:gd name="connsiteY1" fmla="*/ 23879 h 23879"/>
                <a:gd name="connsiteX0" fmla="*/ 0 w 159567"/>
                <a:gd name="connsiteY0" fmla="*/ 0 h 23879"/>
                <a:gd name="connsiteX1" fmla="*/ 159567 w 159567"/>
                <a:gd name="connsiteY1" fmla="*/ 23879 h 23879"/>
                <a:gd name="connsiteX0" fmla="*/ 0 w 159567"/>
                <a:gd name="connsiteY0" fmla="*/ 0 h 23879"/>
                <a:gd name="connsiteX1" fmla="*/ 159567 w 159567"/>
                <a:gd name="connsiteY1" fmla="*/ 23879 h 23879"/>
                <a:gd name="connsiteX0" fmla="*/ 23037 w 23037"/>
                <a:gd name="connsiteY0" fmla="*/ 0 h 24056"/>
                <a:gd name="connsiteX1" fmla="*/ 0 w 23037"/>
                <a:gd name="connsiteY1" fmla="*/ 24056 h 24056"/>
                <a:gd name="connsiteX0" fmla="*/ 0 w 159569"/>
                <a:gd name="connsiteY0" fmla="*/ 0 h 24056"/>
                <a:gd name="connsiteX1" fmla="*/ 159569 w 159569"/>
                <a:gd name="connsiteY1" fmla="*/ 24056 h 24056"/>
                <a:gd name="connsiteX0" fmla="*/ 0 w 159569"/>
                <a:gd name="connsiteY0" fmla="*/ 0 h 24233"/>
                <a:gd name="connsiteX1" fmla="*/ 159569 w 159569"/>
                <a:gd name="connsiteY1" fmla="*/ 24233 h 24233"/>
              </a:gdLst>
              <a:ahLst/>
              <a:cxnLst>
                <a:cxn ang="0">
                  <a:pos x="connsiteX0" y="connsiteY0"/>
                </a:cxn>
                <a:cxn ang="0">
                  <a:pos x="connsiteX1" y="connsiteY1"/>
                </a:cxn>
              </a:cxnLst>
              <a:rect l="l" t="t" r="r" b="b"/>
              <a:pathLst>
                <a:path w="159569" h="24233">
                  <a:moveTo>
                    <a:pt x="0" y="0"/>
                  </a:moveTo>
                  <a:lnTo>
                    <a:pt x="159569" y="24233"/>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Freeform: Shape 339">
              <a:extLst>
                <a:ext uri="{FF2B5EF4-FFF2-40B4-BE49-F238E27FC236}">
                  <a16:creationId xmlns:a16="http://schemas.microsoft.com/office/drawing/2014/main" id="{E6E49E03-71F5-42AC-B15C-E56B06A7DB67}"/>
                </a:ext>
              </a:extLst>
            </p:cNvPr>
            <p:cNvSpPr/>
            <p:nvPr/>
          </p:nvSpPr>
          <p:spPr>
            <a:xfrm>
              <a:off x="9248107" y="11281527"/>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Freeform: Shape 340">
              <a:extLst>
                <a:ext uri="{FF2B5EF4-FFF2-40B4-BE49-F238E27FC236}">
                  <a16:creationId xmlns:a16="http://schemas.microsoft.com/office/drawing/2014/main" id="{5E150976-8C3C-4717-9526-ECD489351AB0}"/>
                </a:ext>
              </a:extLst>
            </p:cNvPr>
            <p:cNvSpPr/>
            <p:nvPr/>
          </p:nvSpPr>
          <p:spPr>
            <a:xfrm rot="16200000">
              <a:off x="8635508" y="11292955"/>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Freeform: Shape 341">
              <a:extLst>
                <a:ext uri="{FF2B5EF4-FFF2-40B4-BE49-F238E27FC236}">
                  <a16:creationId xmlns:a16="http://schemas.microsoft.com/office/drawing/2014/main" id="{5065CF68-9D1E-4DE9-AD5A-6745EBECCD11}"/>
                </a:ext>
              </a:extLst>
            </p:cNvPr>
            <p:cNvSpPr/>
            <p:nvPr/>
          </p:nvSpPr>
          <p:spPr>
            <a:xfrm>
              <a:off x="8060518" y="11297102"/>
              <a:ext cx="1177" cy="1211331"/>
            </a:xfrm>
            <a:custGeom>
              <a:avLst/>
              <a:gdLst>
                <a:gd name="connsiteX0" fmla="*/ 0 w 12569"/>
                <a:gd name="connsiteY0" fmla="*/ 0 h 788709"/>
                <a:gd name="connsiteX1" fmla="*/ 12569 w 12569"/>
                <a:gd name="connsiteY1" fmla="*/ 788709 h 788709"/>
                <a:gd name="connsiteX0" fmla="*/ 0 w 6285"/>
                <a:gd name="connsiteY0" fmla="*/ 0 h 813847"/>
                <a:gd name="connsiteX1" fmla="*/ 6285 w 6285"/>
                <a:gd name="connsiteY1" fmla="*/ 813847 h 813847"/>
                <a:gd name="connsiteX0" fmla="*/ 0 w 5001"/>
                <a:gd name="connsiteY0" fmla="*/ 0 h 10000"/>
                <a:gd name="connsiteX1" fmla="*/ 5001 w 5001"/>
                <a:gd name="connsiteY1" fmla="*/ 10000 h 10000"/>
                <a:gd name="connsiteX0" fmla="*/ 0 w 10000"/>
                <a:gd name="connsiteY0" fmla="*/ 0 h 10000"/>
                <a:gd name="connsiteX1" fmla="*/ 10000 w 10000"/>
                <a:gd name="connsiteY1" fmla="*/ 10000 h 10000"/>
                <a:gd name="connsiteX0" fmla="*/ 0 w 4269"/>
                <a:gd name="connsiteY0" fmla="*/ 0 h 9872"/>
                <a:gd name="connsiteX1" fmla="*/ 4269 w 4269"/>
                <a:gd name="connsiteY1" fmla="*/ 9872 h 9872"/>
                <a:gd name="connsiteX0" fmla="*/ 0 w 7315"/>
                <a:gd name="connsiteY0" fmla="*/ 0 h 10000"/>
                <a:gd name="connsiteX1" fmla="*/ 7315 w 7315"/>
                <a:gd name="connsiteY1" fmla="*/ 10000 h 10000"/>
                <a:gd name="connsiteX0" fmla="*/ 0 w 6330"/>
                <a:gd name="connsiteY0" fmla="*/ 0 h 10000"/>
                <a:gd name="connsiteX1" fmla="*/ 6330 w 6330"/>
                <a:gd name="connsiteY1" fmla="*/ 10000 h 10000"/>
                <a:gd name="connsiteX0" fmla="*/ 0 w 7101"/>
                <a:gd name="connsiteY0" fmla="*/ 0 h 10000"/>
                <a:gd name="connsiteX1" fmla="*/ 7101 w 7101"/>
                <a:gd name="connsiteY1" fmla="*/ 10000 h 10000"/>
                <a:gd name="connsiteX0" fmla="*/ 0 w 5917"/>
                <a:gd name="connsiteY0" fmla="*/ 0 h 9978"/>
                <a:gd name="connsiteX1" fmla="*/ 5917 w 5917"/>
                <a:gd name="connsiteY1" fmla="*/ 9978 h 9978"/>
                <a:gd name="connsiteX0" fmla="*/ 0 w 3100"/>
                <a:gd name="connsiteY0" fmla="*/ 0 h 10022"/>
                <a:gd name="connsiteX1" fmla="*/ 3100 w 3100"/>
                <a:gd name="connsiteY1" fmla="*/ 10022 h 10022"/>
              </a:gdLst>
              <a:ahLst/>
              <a:cxnLst>
                <a:cxn ang="0">
                  <a:pos x="connsiteX0" y="connsiteY0"/>
                </a:cxn>
                <a:cxn ang="0">
                  <a:pos x="connsiteX1" y="connsiteY1"/>
                </a:cxn>
              </a:cxnLst>
              <a:rect l="l" t="t" r="r" b="b"/>
              <a:pathLst>
                <a:path w="3100" h="10022">
                  <a:moveTo>
                    <a:pt x="0" y="0"/>
                  </a:moveTo>
                  <a:lnTo>
                    <a:pt x="3100" y="10022"/>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7" name="Group 346">
            <a:extLst>
              <a:ext uri="{FF2B5EF4-FFF2-40B4-BE49-F238E27FC236}">
                <a16:creationId xmlns:a16="http://schemas.microsoft.com/office/drawing/2014/main" id="{44F17F79-C878-4D0B-A40F-B5C9E3F7A6EB}"/>
              </a:ext>
            </a:extLst>
          </p:cNvPr>
          <p:cNvGrpSpPr/>
          <p:nvPr/>
        </p:nvGrpSpPr>
        <p:grpSpPr>
          <a:xfrm>
            <a:off x="8920140" y="1788676"/>
            <a:ext cx="2369556" cy="2392030"/>
            <a:chOff x="7063985" y="10565272"/>
            <a:chExt cx="2369556" cy="2392030"/>
          </a:xfrm>
        </p:grpSpPr>
        <p:grpSp>
          <p:nvGrpSpPr>
            <p:cNvPr id="348" name="Group 347">
              <a:extLst>
                <a:ext uri="{FF2B5EF4-FFF2-40B4-BE49-F238E27FC236}">
                  <a16:creationId xmlns:a16="http://schemas.microsoft.com/office/drawing/2014/main" id="{F616ABA1-4E4F-4061-B0BC-D81C2876DAAD}"/>
                </a:ext>
              </a:extLst>
            </p:cNvPr>
            <p:cNvGrpSpPr/>
            <p:nvPr/>
          </p:nvGrpSpPr>
          <p:grpSpPr>
            <a:xfrm>
              <a:off x="7063985" y="10565272"/>
              <a:ext cx="2369556" cy="2392030"/>
              <a:chOff x="12876410" y="4226268"/>
              <a:chExt cx="2369556" cy="2392030"/>
            </a:xfrm>
          </p:grpSpPr>
          <p:sp>
            <p:nvSpPr>
              <p:cNvPr id="350" name="TextBox 349">
                <a:extLst>
                  <a:ext uri="{FF2B5EF4-FFF2-40B4-BE49-F238E27FC236}">
                    <a16:creationId xmlns:a16="http://schemas.microsoft.com/office/drawing/2014/main" id="{188D181C-5466-447B-B9EE-5C75A6C075DA}"/>
                  </a:ext>
                </a:extLst>
              </p:cNvPr>
              <p:cNvSpPr txBox="1"/>
              <p:nvPr/>
            </p:nvSpPr>
            <p:spPr>
              <a:xfrm>
                <a:off x="13516964" y="4226268"/>
                <a:ext cx="350888"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a:t>
                </a:r>
              </a:p>
            </p:txBody>
          </p:sp>
          <p:sp>
            <p:nvSpPr>
              <p:cNvPr id="352" name="TextBox 351">
                <a:extLst>
                  <a:ext uri="{FF2B5EF4-FFF2-40B4-BE49-F238E27FC236}">
                    <a16:creationId xmlns:a16="http://schemas.microsoft.com/office/drawing/2014/main" id="{439CC2F3-759F-4D28-8C11-956C599689E3}"/>
                  </a:ext>
                </a:extLst>
              </p:cNvPr>
              <p:cNvSpPr txBox="1"/>
              <p:nvPr/>
            </p:nvSpPr>
            <p:spPr>
              <a:xfrm>
                <a:off x="13940578" y="6125855"/>
                <a:ext cx="130538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4/1260</a:t>
                </a:r>
              </a:p>
            </p:txBody>
          </p:sp>
          <p:sp>
            <p:nvSpPr>
              <p:cNvPr id="353" name="Flowchart: Decision 352">
                <a:extLst>
                  <a:ext uri="{FF2B5EF4-FFF2-40B4-BE49-F238E27FC236}">
                    <a16:creationId xmlns:a16="http://schemas.microsoft.com/office/drawing/2014/main" id="{1632D8CF-FD7E-4434-84A5-B00981A4CD53}"/>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49" name="Oval 348">
              <a:extLst>
                <a:ext uri="{FF2B5EF4-FFF2-40B4-BE49-F238E27FC236}">
                  <a16:creationId xmlns:a16="http://schemas.microsoft.com/office/drawing/2014/main" id="{B446F7B5-D161-494E-A5EF-C5C0B9D625D6}"/>
                </a:ext>
              </a:extLst>
            </p:cNvPr>
            <p:cNvSpPr>
              <a:spLocks noChangeAspect="1"/>
            </p:cNvSpPr>
            <p:nvPr/>
          </p:nvSpPr>
          <p:spPr>
            <a:xfrm>
              <a:off x="7741283" y="11867782"/>
              <a:ext cx="278649" cy="270009"/>
            </a:xfrm>
            <a:prstGeom prst="ellipse">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87" name="Speech Bubble: Rectangle 86">
            <a:extLst>
              <a:ext uri="{FF2B5EF4-FFF2-40B4-BE49-F238E27FC236}">
                <a16:creationId xmlns:a16="http://schemas.microsoft.com/office/drawing/2014/main" id="{A47B8449-2931-4FD5-A668-5431730AC913}"/>
              </a:ext>
            </a:extLst>
          </p:cNvPr>
          <p:cNvSpPr/>
          <p:nvPr/>
        </p:nvSpPr>
        <p:spPr>
          <a:xfrm>
            <a:off x="10391057" y="819716"/>
            <a:ext cx="2040066" cy="471903"/>
          </a:xfrm>
          <a:prstGeom prst="wedgeRectCallout">
            <a:avLst>
              <a:gd name="adj1" fmla="val -64417"/>
              <a:gd name="adj2" fmla="val 99649"/>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Point du Hoc</a:t>
            </a:r>
          </a:p>
        </p:txBody>
      </p:sp>
      <p:grpSp>
        <p:nvGrpSpPr>
          <p:cNvPr id="268" name="Group 267">
            <a:extLst>
              <a:ext uri="{FF2B5EF4-FFF2-40B4-BE49-F238E27FC236}">
                <a16:creationId xmlns:a16="http://schemas.microsoft.com/office/drawing/2014/main" id="{9B6B1384-FB40-4606-A982-D13051D41321}"/>
              </a:ext>
            </a:extLst>
          </p:cNvPr>
          <p:cNvGrpSpPr/>
          <p:nvPr/>
        </p:nvGrpSpPr>
        <p:grpSpPr>
          <a:xfrm>
            <a:off x="12217829" y="3487882"/>
            <a:ext cx="2739486" cy="2322634"/>
            <a:chOff x="12876410" y="4236316"/>
            <a:chExt cx="2739486" cy="2322634"/>
          </a:xfrm>
        </p:grpSpPr>
        <p:sp>
          <p:nvSpPr>
            <p:cNvPr id="293" name="TextBox 292">
              <a:extLst>
                <a:ext uri="{FF2B5EF4-FFF2-40B4-BE49-F238E27FC236}">
                  <a16:creationId xmlns:a16="http://schemas.microsoft.com/office/drawing/2014/main" id="{BE9410AA-CFE8-470E-8E75-05A8493EDCF3}"/>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24" name="TextBox 323">
              <a:extLst>
                <a:ext uri="{FF2B5EF4-FFF2-40B4-BE49-F238E27FC236}">
                  <a16:creationId xmlns:a16="http://schemas.microsoft.com/office/drawing/2014/main" id="{F8AEEAA7-0EBD-4EE3-BD9F-1125946E069A}"/>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354" name="Group 353">
              <a:extLst>
                <a:ext uri="{FF2B5EF4-FFF2-40B4-BE49-F238E27FC236}">
                  <a16:creationId xmlns:a16="http://schemas.microsoft.com/office/drawing/2014/main" id="{DE88B98C-BAB0-4221-9C95-B2423F213FC8}"/>
                </a:ext>
              </a:extLst>
            </p:cNvPr>
            <p:cNvGrpSpPr/>
            <p:nvPr/>
          </p:nvGrpSpPr>
          <p:grpSpPr>
            <a:xfrm>
              <a:off x="12876410" y="4839359"/>
              <a:ext cx="1636191" cy="1654059"/>
              <a:chOff x="11971653" y="10789917"/>
              <a:chExt cx="1636191" cy="1654059"/>
            </a:xfrm>
          </p:grpSpPr>
          <p:sp>
            <p:nvSpPr>
              <p:cNvPr id="355" name="Flowchart: Decision 354">
                <a:extLst>
                  <a:ext uri="{FF2B5EF4-FFF2-40B4-BE49-F238E27FC236}">
                    <a16:creationId xmlns:a16="http://schemas.microsoft.com/office/drawing/2014/main" id="{F829E710-10C2-4BFD-BB30-299BB24050A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6" name="Freeform: Shape 355">
                <a:extLst>
                  <a:ext uri="{FF2B5EF4-FFF2-40B4-BE49-F238E27FC236}">
                    <a16:creationId xmlns:a16="http://schemas.microsoft.com/office/drawing/2014/main" id="{8889C253-BE9B-4FD4-9D03-C8D9958DD16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Freeform: Shape 356">
                <a:extLst>
                  <a:ext uri="{FF2B5EF4-FFF2-40B4-BE49-F238E27FC236}">
                    <a16:creationId xmlns:a16="http://schemas.microsoft.com/office/drawing/2014/main" id="{4AA24F20-4B4C-4B6A-9B57-C559E682C26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58" name="Group 357">
            <a:extLst>
              <a:ext uri="{FF2B5EF4-FFF2-40B4-BE49-F238E27FC236}">
                <a16:creationId xmlns:a16="http://schemas.microsoft.com/office/drawing/2014/main" id="{8F27FA81-F0DB-432D-92F7-FDE1374C471C}"/>
              </a:ext>
            </a:extLst>
          </p:cNvPr>
          <p:cNvGrpSpPr/>
          <p:nvPr/>
        </p:nvGrpSpPr>
        <p:grpSpPr>
          <a:xfrm>
            <a:off x="13468304" y="6769642"/>
            <a:ext cx="2739486" cy="2358235"/>
            <a:chOff x="12876410" y="4236316"/>
            <a:chExt cx="2739486" cy="2358235"/>
          </a:xfrm>
        </p:grpSpPr>
        <p:sp>
          <p:nvSpPr>
            <p:cNvPr id="359" name="TextBox 358">
              <a:extLst>
                <a:ext uri="{FF2B5EF4-FFF2-40B4-BE49-F238E27FC236}">
                  <a16:creationId xmlns:a16="http://schemas.microsoft.com/office/drawing/2014/main" id="{6EA47C13-3195-4F7E-B388-8C9EE2EF101A}"/>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60" name="TextBox 359">
              <a:extLst>
                <a:ext uri="{FF2B5EF4-FFF2-40B4-BE49-F238E27FC236}">
                  <a16:creationId xmlns:a16="http://schemas.microsoft.com/office/drawing/2014/main" id="{9189A457-3487-4865-BB10-5A6BD2FDD1AD}"/>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61" name="Group 360">
              <a:extLst>
                <a:ext uri="{FF2B5EF4-FFF2-40B4-BE49-F238E27FC236}">
                  <a16:creationId xmlns:a16="http://schemas.microsoft.com/office/drawing/2014/main" id="{BCE4BCFF-6EC0-4745-B544-2064966F1B41}"/>
                </a:ext>
              </a:extLst>
            </p:cNvPr>
            <p:cNvGrpSpPr/>
            <p:nvPr/>
          </p:nvGrpSpPr>
          <p:grpSpPr>
            <a:xfrm>
              <a:off x="12876410" y="4839359"/>
              <a:ext cx="1636191" cy="1654059"/>
              <a:chOff x="11971653" y="10789917"/>
              <a:chExt cx="1636191" cy="1654059"/>
            </a:xfrm>
          </p:grpSpPr>
          <p:sp>
            <p:nvSpPr>
              <p:cNvPr id="362" name="Flowchart: Decision 361">
                <a:extLst>
                  <a:ext uri="{FF2B5EF4-FFF2-40B4-BE49-F238E27FC236}">
                    <a16:creationId xmlns:a16="http://schemas.microsoft.com/office/drawing/2014/main" id="{FF2F7E44-49DB-488A-9863-098846B228E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3" name="Freeform: Shape 362">
                <a:extLst>
                  <a:ext uri="{FF2B5EF4-FFF2-40B4-BE49-F238E27FC236}">
                    <a16:creationId xmlns:a16="http://schemas.microsoft.com/office/drawing/2014/main" id="{F4D3298B-E50C-4A0C-A9DC-229CEA214B6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4" name="Freeform: Shape 363">
                <a:extLst>
                  <a:ext uri="{FF2B5EF4-FFF2-40B4-BE49-F238E27FC236}">
                    <a16:creationId xmlns:a16="http://schemas.microsoft.com/office/drawing/2014/main" id="{97614B1E-0144-45C1-8C1A-589159F48236}"/>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72" name="Group 371">
            <a:extLst>
              <a:ext uri="{FF2B5EF4-FFF2-40B4-BE49-F238E27FC236}">
                <a16:creationId xmlns:a16="http://schemas.microsoft.com/office/drawing/2014/main" id="{4BD11563-8BA4-42C7-B6F9-9EAD5F76B552}"/>
              </a:ext>
            </a:extLst>
          </p:cNvPr>
          <p:cNvGrpSpPr/>
          <p:nvPr/>
        </p:nvGrpSpPr>
        <p:grpSpPr>
          <a:xfrm>
            <a:off x="23591340" y="13964443"/>
            <a:ext cx="2776067" cy="2434226"/>
            <a:chOff x="12876410" y="4236316"/>
            <a:chExt cx="2776067" cy="2434226"/>
          </a:xfrm>
        </p:grpSpPr>
        <p:sp>
          <p:nvSpPr>
            <p:cNvPr id="373" name="TextBox 372">
              <a:extLst>
                <a:ext uri="{FF2B5EF4-FFF2-40B4-BE49-F238E27FC236}">
                  <a16:creationId xmlns:a16="http://schemas.microsoft.com/office/drawing/2014/main" id="{AE929F34-DB7F-41D8-928B-9933F3913A4C}"/>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III</a:t>
              </a:r>
            </a:p>
          </p:txBody>
        </p:sp>
        <p:sp>
          <p:nvSpPr>
            <p:cNvPr id="374" name="TextBox 373">
              <a:extLst>
                <a:ext uri="{FF2B5EF4-FFF2-40B4-BE49-F238E27FC236}">
                  <a16:creationId xmlns:a16="http://schemas.microsoft.com/office/drawing/2014/main" id="{62E63F70-5834-4B47-B547-4F354A6245D6}"/>
                </a:ext>
              </a:extLst>
            </p:cNvPr>
            <p:cNvSpPr txBox="1"/>
            <p:nvPr/>
          </p:nvSpPr>
          <p:spPr>
            <a:xfrm>
              <a:off x="14163556" y="5516380"/>
              <a:ext cx="1488921" cy="1154162"/>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KG Meyer</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75" name="Group 374">
              <a:extLst>
                <a:ext uri="{FF2B5EF4-FFF2-40B4-BE49-F238E27FC236}">
                  <a16:creationId xmlns:a16="http://schemas.microsoft.com/office/drawing/2014/main" id="{C9EA441F-8FDD-4E65-BDCE-F85F4AD721CB}"/>
                </a:ext>
              </a:extLst>
            </p:cNvPr>
            <p:cNvGrpSpPr/>
            <p:nvPr/>
          </p:nvGrpSpPr>
          <p:grpSpPr>
            <a:xfrm>
              <a:off x="12876410" y="4839359"/>
              <a:ext cx="1636191" cy="1654059"/>
              <a:chOff x="11971653" y="10789917"/>
              <a:chExt cx="1636191" cy="1654059"/>
            </a:xfrm>
          </p:grpSpPr>
          <p:sp>
            <p:nvSpPr>
              <p:cNvPr id="376" name="Flowchart: Decision 375">
                <a:extLst>
                  <a:ext uri="{FF2B5EF4-FFF2-40B4-BE49-F238E27FC236}">
                    <a16:creationId xmlns:a16="http://schemas.microsoft.com/office/drawing/2014/main" id="{D0D1079C-9E32-475C-AF92-334C698C1318}"/>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7" name="Freeform: Shape 376">
                <a:extLst>
                  <a:ext uri="{FF2B5EF4-FFF2-40B4-BE49-F238E27FC236}">
                    <a16:creationId xmlns:a16="http://schemas.microsoft.com/office/drawing/2014/main" id="{60EFC218-D3F4-4193-9A93-405B500B139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8" name="Freeform: Shape 377">
                <a:extLst>
                  <a:ext uri="{FF2B5EF4-FFF2-40B4-BE49-F238E27FC236}">
                    <a16:creationId xmlns:a16="http://schemas.microsoft.com/office/drawing/2014/main" id="{D49B85EB-2304-45CF-B88E-AC2FEDFA05C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86" name="Group 385">
            <a:extLst>
              <a:ext uri="{FF2B5EF4-FFF2-40B4-BE49-F238E27FC236}">
                <a16:creationId xmlns:a16="http://schemas.microsoft.com/office/drawing/2014/main" id="{3E779794-19BF-4896-BF23-60847AFFB749}"/>
              </a:ext>
            </a:extLst>
          </p:cNvPr>
          <p:cNvGrpSpPr/>
          <p:nvPr/>
        </p:nvGrpSpPr>
        <p:grpSpPr>
          <a:xfrm>
            <a:off x="19509130" y="2934210"/>
            <a:ext cx="6385040" cy="866285"/>
            <a:chOff x="19913619" y="3012791"/>
            <a:chExt cx="6385040" cy="866285"/>
          </a:xfrm>
        </p:grpSpPr>
        <p:sp>
          <p:nvSpPr>
            <p:cNvPr id="387" name="Text Box 1011">
              <a:extLst>
                <a:ext uri="{FF2B5EF4-FFF2-40B4-BE49-F238E27FC236}">
                  <a16:creationId xmlns:a16="http://schemas.microsoft.com/office/drawing/2014/main" id="{81EEC175-462E-4D64-A5F2-AD51AEF530FC}"/>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388" name="Group 387">
              <a:extLst>
                <a:ext uri="{FF2B5EF4-FFF2-40B4-BE49-F238E27FC236}">
                  <a16:creationId xmlns:a16="http://schemas.microsoft.com/office/drawing/2014/main" id="{A1BCD3C2-03ED-4D3E-95DE-C80661CA3E2E}"/>
                </a:ext>
              </a:extLst>
            </p:cNvPr>
            <p:cNvGrpSpPr/>
            <p:nvPr/>
          </p:nvGrpSpPr>
          <p:grpSpPr>
            <a:xfrm>
              <a:off x="19980569" y="3013384"/>
              <a:ext cx="2487623" cy="167448"/>
              <a:chOff x="24323404" y="2207640"/>
              <a:chExt cx="2487623" cy="167448"/>
            </a:xfrm>
          </p:grpSpPr>
          <p:sp>
            <p:nvSpPr>
              <p:cNvPr id="393" name="Rectangle 392">
                <a:extLst>
                  <a:ext uri="{FF2B5EF4-FFF2-40B4-BE49-F238E27FC236}">
                    <a16:creationId xmlns:a16="http://schemas.microsoft.com/office/drawing/2014/main" id="{17AEAD09-626C-451F-8842-5096CC4EEFEB}"/>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4" name="Rectangle 393">
                <a:extLst>
                  <a:ext uri="{FF2B5EF4-FFF2-40B4-BE49-F238E27FC236}">
                    <a16:creationId xmlns:a16="http://schemas.microsoft.com/office/drawing/2014/main" id="{87F062F1-F3FB-4F6D-89D0-3E5B150E6005}"/>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89" name="Rectangle 388">
              <a:extLst>
                <a:ext uri="{FF2B5EF4-FFF2-40B4-BE49-F238E27FC236}">
                  <a16:creationId xmlns:a16="http://schemas.microsoft.com/office/drawing/2014/main" id="{93787F33-1F3A-4FC0-B66F-C575CE14709F}"/>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90" name="Group 389">
              <a:extLst>
                <a:ext uri="{FF2B5EF4-FFF2-40B4-BE49-F238E27FC236}">
                  <a16:creationId xmlns:a16="http://schemas.microsoft.com/office/drawing/2014/main" id="{48925075-87A6-4BEB-A956-39032A366CD9}"/>
                </a:ext>
              </a:extLst>
            </p:cNvPr>
            <p:cNvGrpSpPr/>
            <p:nvPr/>
          </p:nvGrpSpPr>
          <p:grpSpPr>
            <a:xfrm>
              <a:off x="22468192" y="3012791"/>
              <a:ext cx="2487623" cy="167448"/>
              <a:chOff x="24323404" y="2207640"/>
              <a:chExt cx="2487623" cy="167448"/>
            </a:xfrm>
          </p:grpSpPr>
          <p:sp>
            <p:nvSpPr>
              <p:cNvPr id="391" name="Rectangle 390">
                <a:extLst>
                  <a:ext uri="{FF2B5EF4-FFF2-40B4-BE49-F238E27FC236}">
                    <a16:creationId xmlns:a16="http://schemas.microsoft.com/office/drawing/2014/main" id="{61F6E25B-F9AC-4A24-BDDB-2D81B6CDDD94}"/>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2" name="Rectangle 391">
                <a:extLst>
                  <a:ext uri="{FF2B5EF4-FFF2-40B4-BE49-F238E27FC236}">
                    <a16:creationId xmlns:a16="http://schemas.microsoft.com/office/drawing/2014/main" id="{6A014B7E-588D-4711-A2C6-392261722F20}"/>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TextBox 210">
            <a:extLst>
              <a:ext uri="{FF2B5EF4-FFF2-40B4-BE49-F238E27FC236}">
                <a16:creationId xmlns:a16="http://schemas.microsoft.com/office/drawing/2014/main" id="{E395C716-9A77-49DD-8060-59CD0854048F}"/>
              </a:ext>
            </a:extLst>
          </p:cNvPr>
          <p:cNvSpPr txBox="1"/>
          <p:nvPr/>
        </p:nvSpPr>
        <p:spPr>
          <a:xfrm rot="16567634">
            <a:off x="1163107" y="6408186"/>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91</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352</a:t>
            </a:r>
          </a:p>
        </p:txBody>
      </p:sp>
      <p:sp>
        <p:nvSpPr>
          <p:cNvPr id="229" name="Freeform: Shape 228">
            <a:extLst>
              <a:ext uri="{FF2B5EF4-FFF2-40B4-BE49-F238E27FC236}">
                <a16:creationId xmlns:a16="http://schemas.microsoft.com/office/drawing/2014/main" id="{E3F4F78F-33D7-4C38-8ECB-5502472B2662}"/>
              </a:ext>
            </a:extLst>
          </p:cNvPr>
          <p:cNvSpPr/>
          <p:nvPr/>
        </p:nvSpPr>
        <p:spPr>
          <a:xfrm>
            <a:off x="6993467" y="15260605"/>
            <a:ext cx="16705178" cy="814756"/>
          </a:xfrm>
          <a:custGeom>
            <a:avLst/>
            <a:gdLst>
              <a:gd name="connsiteX0" fmla="*/ 0 w 18457333"/>
              <a:gd name="connsiteY0" fmla="*/ 318061 h 2391270"/>
              <a:gd name="connsiteX1" fmla="*/ 2218266 w 18457333"/>
              <a:gd name="connsiteY1" fmla="*/ 13261 h 2391270"/>
              <a:gd name="connsiteX2" fmla="*/ 4707466 w 18457333"/>
              <a:gd name="connsiteY2" fmla="*/ 707527 h 2391270"/>
              <a:gd name="connsiteX3" fmla="*/ 6925733 w 18457333"/>
              <a:gd name="connsiteY3" fmla="*/ 334994 h 2391270"/>
              <a:gd name="connsiteX4" fmla="*/ 9787466 w 18457333"/>
              <a:gd name="connsiteY4" fmla="*/ 622861 h 2391270"/>
              <a:gd name="connsiteX5" fmla="*/ 12784666 w 18457333"/>
              <a:gd name="connsiteY5" fmla="*/ 1367927 h 2391270"/>
              <a:gd name="connsiteX6" fmla="*/ 15307733 w 18457333"/>
              <a:gd name="connsiteY6" fmla="*/ 1791261 h 2391270"/>
              <a:gd name="connsiteX7" fmla="*/ 17678400 w 18457333"/>
              <a:gd name="connsiteY7" fmla="*/ 2383927 h 2391270"/>
              <a:gd name="connsiteX8" fmla="*/ 18457333 w 18457333"/>
              <a:gd name="connsiteY8" fmla="*/ 1350994 h 2391270"/>
              <a:gd name="connsiteX0" fmla="*/ 0 w 19744265"/>
              <a:gd name="connsiteY0" fmla="*/ 2099733 h 4172942"/>
              <a:gd name="connsiteX1" fmla="*/ 2218266 w 19744265"/>
              <a:gd name="connsiteY1" fmla="*/ 1794933 h 4172942"/>
              <a:gd name="connsiteX2" fmla="*/ 4707466 w 19744265"/>
              <a:gd name="connsiteY2" fmla="*/ 2489199 h 4172942"/>
              <a:gd name="connsiteX3" fmla="*/ 6925733 w 19744265"/>
              <a:gd name="connsiteY3" fmla="*/ 2116666 h 4172942"/>
              <a:gd name="connsiteX4" fmla="*/ 9787466 w 19744265"/>
              <a:gd name="connsiteY4" fmla="*/ 2404533 h 4172942"/>
              <a:gd name="connsiteX5" fmla="*/ 12784666 w 19744265"/>
              <a:gd name="connsiteY5" fmla="*/ 3149599 h 4172942"/>
              <a:gd name="connsiteX6" fmla="*/ 15307733 w 19744265"/>
              <a:gd name="connsiteY6" fmla="*/ 3572933 h 4172942"/>
              <a:gd name="connsiteX7" fmla="*/ 17678400 w 19744265"/>
              <a:gd name="connsiteY7" fmla="*/ 4165599 h 4172942"/>
              <a:gd name="connsiteX8" fmla="*/ 19744265 w 19744265"/>
              <a:gd name="connsiteY8" fmla="*/ 0 h 4172942"/>
              <a:gd name="connsiteX0" fmla="*/ 0 w 19744265"/>
              <a:gd name="connsiteY0" fmla="*/ 2099733 h 3591913"/>
              <a:gd name="connsiteX1" fmla="*/ 2218266 w 19744265"/>
              <a:gd name="connsiteY1" fmla="*/ 1794933 h 3591913"/>
              <a:gd name="connsiteX2" fmla="*/ 4707466 w 19744265"/>
              <a:gd name="connsiteY2" fmla="*/ 2489199 h 3591913"/>
              <a:gd name="connsiteX3" fmla="*/ 6925733 w 19744265"/>
              <a:gd name="connsiteY3" fmla="*/ 2116666 h 3591913"/>
              <a:gd name="connsiteX4" fmla="*/ 9787466 w 19744265"/>
              <a:gd name="connsiteY4" fmla="*/ 2404533 h 3591913"/>
              <a:gd name="connsiteX5" fmla="*/ 12784666 w 19744265"/>
              <a:gd name="connsiteY5" fmla="*/ 3149599 h 3591913"/>
              <a:gd name="connsiteX6" fmla="*/ 15307733 w 19744265"/>
              <a:gd name="connsiteY6" fmla="*/ 3572933 h 3591913"/>
              <a:gd name="connsiteX7" fmla="*/ 18203333 w 19744265"/>
              <a:gd name="connsiteY7" fmla="*/ 2539999 h 3591913"/>
              <a:gd name="connsiteX8" fmla="*/ 19744265 w 19744265"/>
              <a:gd name="connsiteY8" fmla="*/ 0 h 3591913"/>
              <a:gd name="connsiteX0" fmla="*/ 0 w 19744265"/>
              <a:gd name="connsiteY0" fmla="*/ 2099733 h 3159321"/>
              <a:gd name="connsiteX1" fmla="*/ 2218266 w 19744265"/>
              <a:gd name="connsiteY1" fmla="*/ 1794933 h 3159321"/>
              <a:gd name="connsiteX2" fmla="*/ 4707466 w 19744265"/>
              <a:gd name="connsiteY2" fmla="*/ 2489199 h 3159321"/>
              <a:gd name="connsiteX3" fmla="*/ 6925733 w 19744265"/>
              <a:gd name="connsiteY3" fmla="*/ 2116666 h 3159321"/>
              <a:gd name="connsiteX4" fmla="*/ 9787466 w 19744265"/>
              <a:gd name="connsiteY4" fmla="*/ 2404533 h 3159321"/>
              <a:gd name="connsiteX5" fmla="*/ 12784666 w 19744265"/>
              <a:gd name="connsiteY5" fmla="*/ 3149599 h 3159321"/>
              <a:gd name="connsiteX6" fmla="*/ 16103599 w 19744265"/>
              <a:gd name="connsiteY6" fmla="*/ 2810933 h 3159321"/>
              <a:gd name="connsiteX7" fmla="*/ 18203333 w 19744265"/>
              <a:gd name="connsiteY7" fmla="*/ 2539999 h 3159321"/>
              <a:gd name="connsiteX8" fmla="*/ 19744265 w 19744265"/>
              <a:gd name="connsiteY8" fmla="*/ 0 h 3159321"/>
              <a:gd name="connsiteX0" fmla="*/ 0 w 19744265"/>
              <a:gd name="connsiteY0" fmla="*/ 2099733 h 3164649"/>
              <a:gd name="connsiteX1" fmla="*/ 2218266 w 19744265"/>
              <a:gd name="connsiteY1" fmla="*/ 1794933 h 3164649"/>
              <a:gd name="connsiteX2" fmla="*/ 4707466 w 19744265"/>
              <a:gd name="connsiteY2" fmla="*/ 2489199 h 3164649"/>
              <a:gd name="connsiteX3" fmla="*/ 6925733 w 19744265"/>
              <a:gd name="connsiteY3" fmla="*/ 2116666 h 3164649"/>
              <a:gd name="connsiteX4" fmla="*/ 9787466 w 19744265"/>
              <a:gd name="connsiteY4" fmla="*/ 2404533 h 3164649"/>
              <a:gd name="connsiteX5" fmla="*/ 12784666 w 19744265"/>
              <a:gd name="connsiteY5" fmla="*/ 3149599 h 3164649"/>
              <a:gd name="connsiteX6" fmla="*/ 16103599 w 19744265"/>
              <a:gd name="connsiteY6" fmla="*/ 2810933 h 3164649"/>
              <a:gd name="connsiteX7" fmla="*/ 18372665 w 19744265"/>
              <a:gd name="connsiteY7" fmla="*/ 1727199 h 3164649"/>
              <a:gd name="connsiteX8" fmla="*/ 19744265 w 19744265"/>
              <a:gd name="connsiteY8" fmla="*/ 0 h 3164649"/>
              <a:gd name="connsiteX0" fmla="*/ 0 w 19744265"/>
              <a:gd name="connsiteY0" fmla="*/ 2099733 h 3164649"/>
              <a:gd name="connsiteX1" fmla="*/ 2218266 w 19744265"/>
              <a:gd name="connsiteY1" fmla="*/ 1794933 h 3164649"/>
              <a:gd name="connsiteX2" fmla="*/ 4707466 w 19744265"/>
              <a:gd name="connsiteY2" fmla="*/ 2489199 h 3164649"/>
              <a:gd name="connsiteX3" fmla="*/ 6925733 w 19744265"/>
              <a:gd name="connsiteY3" fmla="*/ 2116666 h 3164649"/>
              <a:gd name="connsiteX4" fmla="*/ 9787466 w 19744265"/>
              <a:gd name="connsiteY4" fmla="*/ 2404533 h 3164649"/>
              <a:gd name="connsiteX5" fmla="*/ 12784666 w 19744265"/>
              <a:gd name="connsiteY5" fmla="*/ 3149599 h 3164649"/>
              <a:gd name="connsiteX6" fmla="*/ 16103599 w 19744265"/>
              <a:gd name="connsiteY6" fmla="*/ 2810933 h 3164649"/>
              <a:gd name="connsiteX7" fmla="*/ 18372665 w 19744265"/>
              <a:gd name="connsiteY7" fmla="*/ 1727199 h 3164649"/>
              <a:gd name="connsiteX8" fmla="*/ 19744265 w 19744265"/>
              <a:gd name="connsiteY8" fmla="*/ 0 h 3164649"/>
              <a:gd name="connsiteX0" fmla="*/ 0 w 19744265"/>
              <a:gd name="connsiteY0" fmla="*/ 2099733 h 3164649"/>
              <a:gd name="connsiteX1" fmla="*/ 2218266 w 19744265"/>
              <a:gd name="connsiteY1" fmla="*/ 1794933 h 3164649"/>
              <a:gd name="connsiteX2" fmla="*/ 4707466 w 19744265"/>
              <a:gd name="connsiteY2" fmla="*/ 2489199 h 3164649"/>
              <a:gd name="connsiteX3" fmla="*/ 6925733 w 19744265"/>
              <a:gd name="connsiteY3" fmla="*/ 2116666 h 3164649"/>
              <a:gd name="connsiteX4" fmla="*/ 9787466 w 19744265"/>
              <a:gd name="connsiteY4" fmla="*/ 2404533 h 3164649"/>
              <a:gd name="connsiteX5" fmla="*/ 12784666 w 19744265"/>
              <a:gd name="connsiteY5" fmla="*/ 3149599 h 3164649"/>
              <a:gd name="connsiteX6" fmla="*/ 16103599 w 19744265"/>
              <a:gd name="connsiteY6" fmla="*/ 2810933 h 3164649"/>
              <a:gd name="connsiteX7" fmla="*/ 18372665 w 19744265"/>
              <a:gd name="connsiteY7" fmla="*/ 1727199 h 3164649"/>
              <a:gd name="connsiteX8" fmla="*/ 19744265 w 19744265"/>
              <a:gd name="connsiteY8" fmla="*/ 0 h 3164649"/>
              <a:gd name="connsiteX0" fmla="*/ 0 w 19744265"/>
              <a:gd name="connsiteY0" fmla="*/ 2099733 h 2850739"/>
              <a:gd name="connsiteX1" fmla="*/ 2218266 w 19744265"/>
              <a:gd name="connsiteY1" fmla="*/ 1794933 h 2850739"/>
              <a:gd name="connsiteX2" fmla="*/ 4707466 w 19744265"/>
              <a:gd name="connsiteY2" fmla="*/ 2489199 h 2850739"/>
              <a:gd name="connsiteX3" fmla="*/ 6925733 w 19744265"/>
              <a:gd name="connsiteY3" fmla="*/ 2116666 h 2850739"/>
              <a:gd name="connsiteX4" fmla="*/ 9787466 w 19744265"/>
              <a:gd name="connsiteY4" fmla="*/ 2404533 h 2850739"/>
              <a:gd name="connsiteX5" fmla="*/ 13747193 w 19744265"/>
              <a:gd name="connsiteY5" fmla="*/ 2596147 h 2850739"/>
              <a:gd name="connsiteX6" fmla="*/ 16103599 w 19744265"/>
              <a:gd name="connsiteY6" fmla="*/ 2810933 h 2850739"/>
              <a:gd name="connsiteX7" fmla="*/ 18372665 w 19744265"/>
              <a:gd name="connsiteY7" fmla="*/ 1727199 h 2850739"/>
              <a:gd name="connsiteX8" fmla="*/ 19744265 w 19744265"/>
              <a:gd name="connsiteY8" fmla="*/ 0 h 2850739"/>
              <a:gd name="connsiteX0" fmla="*/ 0 w 19744265"/>
              <a:gd name="connsiteY0" fmla="*/ 2099733 h 2596427"/>
              <a:gd name="connsiteX1" fmla="*/ 2218266 w 19744265"/>
              <a:gd name="connsiteY1" fmla="*/ 1794933 h 2596427"/>
              <a:gd name="connsiteX2" fmla="*/ 4707466 w 19744265"/>
              <a:gd name="connsiteY2" fmla="*/ 2489199 h 2596427"/>
              <a:gd name="connsiteX3" fmla="*/ 6925733 w 19744265"/>
              <a:gd name="connsiteY3" fmla="*/ 2116666 h 2596427"/>
              <a:gd name="connsiteX4" fmla="*/ 9787466 w 19744265"/>
              <a:gd name="connsiteY4" fmla="*/ 2404533 h 2596427"/>
              <a:gd name="connsiteX5" fmla="*/ 13747193 w 19744265"/>
              <a:gd name="connsiteY5" fmla="*/ 2596147 h 2596427"/>
              <a:gd name="connsiteX6" fmla="*/ 16705178 w 19744265"/>
              <a:gd name="connsiteY6" fmla="*/ 2425922 h 2596427"/>
              <a:gd name="connsiteX7" fmla="*/ 18372665 w 19744265"/>
              <a:gd name="connsiteY7" fmla="*/ 1727199 h 2596427"/>
              <a:gd name="connsiteX8" fmla="*/ 19744265 w 19744265"/>
              <a:gd name="connsiteY8" fmla="*/ 0 h 2596427"/>
              <a:gd name="connsiteX0" fmla="*/ 0 w 19744265"/>
              <a:gd name="connsiteY0" fmla="*/ 2099733 h 2596427"/>
              <a:gd name="connsiteX1" fmla="*/ 2218266 w 19744265"/>
              <a:gd name="connsiteY1" fmla="*/ 1794933 h 2596427"/>
              <a:gd name="connsiteX2" fmla="*/ 4707466 w 19744265"/>
              <a:gd name="connsiteY2" fmla="*/ 2489199 h 2596427"/>
              <a:gd name="connsiteX3" fmla="*/ 6925733 w 19744265"/>
              <a:gd name="connsiteY3" fmla="*/ 2116666 h 2596427"/>
              <a:gd name="connsiteX4" fmla="*/ 9787466 w 19744265"/>
              <a:gd name="connsiteY4" fmla="*/ 2404533 h 2596427"/>
              <a:gd name="connsiteX5" fmla="*/ 13747193 w 19744265"/>
              <a:gd name="connsiteY5" fmla="*/ 2596147 h 2596427"/>
              <a:gd name="connsiteX6" fmla="*/ 16705178 w 19744265"/>
              <a:gd name="connsiteY6" fmla="*/ 2425922 h 2596427"/>
              <a:gd name="connsiteX7" fmla="*/ 18444853 w 19744265"/>
              <a:gd name="connsiteY7" fmla="*/ 1727199 h 2596427"/>
              <a:gd name="connsiteX8" fmla="*/ 19744265 w 19744265"/>
              <a:gd name="connsiteY8" fmla="*/ 0 h 2596427"/>
              <a:gd name="connsiteX0" fmla="*/ 0 w 18444853"/>
              <a:gd name="connsiteY0" fmla="*/ 372534 h 869228"/>
              <a:gd name="connsiteX1" fmla="*/ 2218266 w 18444853"/>
              <a:gd name="connsiteY1" fmla="*/ 67734 h 869228"/>
              <a:gd name="connsiteX2" fmla="*/ 4707466 w 18444853"/>
              <a:gd name="connsiteY2" fmla="*/ 762000 h 869228"/>
              <a:gd name="connsiteX3" fmla="*/ 6925733 w 18444853"/>
              <a:gd name="connsiteY3" fmla="*/ 389467 h 869228"/>
              <a:gd name="connsiteX4" fmla="*/ 9787466 w 18444853"/>
              <a:gd name="connsiteY4" fmla="*/ 677334 h 869228"/>
              <a:gd name="connsiteX5" fmla="*/ 13747193 w 18444853"/>
              <a:gd name="connsiteY5" fmla="*/ 868948 h 869228"/>
              <a:gd name="connsiteX6" fmla="*/ 16705178 w 18444853"/>
              <a:gd name="connsiteY6" fmla="*/ 698723 h 869228"/>
              <a:gd name="connsiteX7" fmla="*/ 18444853 w 18444853"/>
              <a:gd name="connsiteY7" fmla="*/ 0 h 869228"/>
              <a:gd name="connsiteX0" fmla="*/ 0 w 16705178"/>
              <a:gd name="connsiteY0" fmla="*/ 318062 h 814756"/>
              <a:gd name="connsiteX1" fmla="*/ 2218266 w 16705178"/>
              <a:gd name="connsiteY1" fmla="*/ 13262 h 814756"/>
              <a:gd name="connsiteX2" fmla="*/ 4707466 w 16705178"/>
              <a:gd name="connsiteY2" fmla="*/ 707528 h 814756"/>
              <a:gd name="connsiteX3" fmla="*/ 6925733 w 16705178"/>
              <a:gd name="connsiteY3" fmla="*/ 334995 h 814756"/>
              <a:gd name="connsiteX4" fmla="*/ 9787466 w 16705178"/>
              <a:gd name="connsiteY4" fmla="*/ 622862 h 814756"/>
              <a:gd name="connsiteX5" fmla="*/ 13747193 w 16705178"/>
              <a:gd name="connsiteY5" fmla="*/ 814476 h 814756"/>
              <a:gd name="connsiteX6" fmla="*/ 16705178 w 16705178"/>
              <a:gd name="connsiteY6" fmla="*/ 644251 h 8147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705178" h="814756">
                <a:moveTo>
                  <a:pt x="0" y="318062"/>
                </a:moveTo>
                <a:cubicBezTo>
                  <a:pt x="716844" y="133206"/>
                  <a:pt x="1433688" y="-51649"/>
                  <a:pt x="2218266" y="13262"/>
                </a:cubicBezTo>
                <a:cubicBezTo>
                  <a:pt x="3002844" y="78173"/>
                  <a:pt x="3922888" y="653906"/>
                  <a:pt x="4707466" y="707528"/>
                </a:cubicBezTo>
                <a:cubicBezTo>
                  <a:pt x="5492044" y="761150"/>
                  <a:pt x="6079066" y="349106"/>
                  <a:pt x="6925733" y="334995"/>
                </a:cubicBezTo>
                <a:cubicBezTo>
                  <a:pt x="7772400" y="320884"/>
                  <a:pt x="8650556" y="542949"/>
                  <a:pt x="9787466" y="622862"/>
                </a:cubicBezTo>
                <a:cubicBezTo>
                  <a:pt x="10924376" y="702776"/>
                  <a:pt x="12594241" y="810911"/>
                  <a:pt x="13747193" y="814476"/>
                </a:cubicBezTo>
                <a:cubicBezTo>
                  <a:pt x="14900145" y="818041"/>
                  <a:pt x="15922235" y="789076"/>
                  <a:pt x="16705178" y="644251"/>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254" name="Oval 253">
            <a:extLst>
              <a:ext uri="{FF2B5EF4-FFF2-40B4-BE49-F238E27FC236}">
                <a16:creationId xmlns:a16="http://schemas.microsoft.com/office/drawing/2014/main" id="{4E33F362-BFF4-463F-993E-54437B84E074}"/>
              </a:ext>
            </a:extLst>
          </p:cNvPr>
          <p:cNvSpPr/>
          <p:nvPr/>
        </p:nvSpPr>
        <p:spPr>
          <a:xfrm>
            <a:off x="16901546" y="8131159"/>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TextBox 254">
            <a:extLst>
              <a:ext uri="{FF2B5EF4-FFF2-40B4-BE49-F238E27FC236}">
                <a16:creationId xmlns:a16="http://schemas.microsoft.com/office/drawing/2014/main" id="{B69F86F0-AE19-4B63-8893-30A2D4BDACE3}"/>
              </a:ext>
            </a:extLst>
          </p:cNvPr>
          <p:cNvSpPr txBox="1"/>
          <p:nvPr/>
        </p:nvSpPr>
        <p:spPr>
          <a:xfrm>
            <a:off x="17199569" y="8016441"/>
            <a:ext cx="1082743" cy="430887"/>
          </a:xfrm>
          <a:prstGeom prst="rect">
            <a:avLst/>
          </a:prstGeom>
          <a:solidFill>
            <a:schemeClr val="accent6">
              <a:lumMod val="20000"/>
              <a:lumOff val="80000"/>
            </a:schemeClr>
          </a:solidFill>
        </p:spPr>
        <p:txBody>
          <a:bodyPr wrap="square" lIns="0" tIns="0" rIns="0" bIns="0" rtlCol="0">
            <a:spAutoFit/>
          </a:bodyPr>
          <a:lstStyle/>
          <a:p>
            <a:r>
              <a:rPr lang="en-US" sz="2800" b="1" dirty="0" err="1"/>
              <a:t>Surrain</a:t>
            </a:r>
            <a:endParaRPr lang="en-US" sz="2800" b="1" dirty="0"/>
          </a:p>
        </p:txBody>
      </p:sp>
      <p:grpSp>
        <p:nvGrpSpPr>
          <p:cNvPr id="243" name="Group 242">
            <a:extLst>
              <a:ext uri="{FF2B5EF4-FFF2-40B4-BE49-F238E27FC236}">
                <a16:creationId xmlns:a16="http://schemas.microsoft.com/office/drawing/2014/main" id="{7676D8BB-E1DF-4464-9A6B-D268CC2D6AB7}"/>
              </a:ext>
            </a:extLst>
          </p:cNvPr>
          <p:cNvGrpSpPr/>
          <p:nvPr/>
        </p:nvGrpSpPr>
        <p:grpSpPr>
          <a:xfrm>
            <a:off x="19217806" y="8621961"/>
            <a:ext cx="2739486" cy="2358235"/>
            <a:chOff x="12876410" y="4236316"/>
            <a:chExt cx="2739486" cy="2358235"/>
          </a:xfrm>
        </p:grpSpPr>
        <p:sp>
          <p:nvSpPr>
            <p:cNvPr id="248" name="TextBox 247">
              <a:extLst>
                <a:ext uri="{FF2B5EF4-FFF2-40B4-BE49-F238E27FC236}">
                  <a16:creationId xmlns:a16="http://schemas.microsoft.com/office/drawing/2014/main" id="{3105E4AD-C109-46B5-BDBB-FDC05A34F18B}"/>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249" name="TextBox 248">
              <a:extLst>
                <a:ext uri="{FF2B5EF4-FFF2-40B4-BE49-F238E27FC236}">
                  <a16:creationId xmlns:a16="http://schemas.microsoft.com/office/drawing/2014/main" id="{FB3A7575-4D96-4738-9BAF-25C28309DEF6}"/>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250" name="Group 249">
              <a:extLst>
                <a:ext uri="{FF2B5EF4-FFF2-40B4-BE49-F238E27FC236}">
                  <a16:creationId xmlns:a16="http://schemas.microsoft.com/office/drawing/2014/main" id="{CB76993A-85F8-493B-A552-F1B0668751D0}"/>
                </a:ext>
              </a:extLst>
            </p:cNvPr>
            <p:cNvGrpSpPr/>
            <p:nvPr/>
          </p:nvGrpSpPr>
          <p:grpSpPr>
            <a:xfrm>
              <a:off x="12876410" y="4839359"/>
              <a:ext cx="1636191" cy="1654059"/>
              <a:chOff x="11971653" y="10789917"/>
              <a:chExt cx="1636191" cy="1654059"/>
            </a:xfrm>
          </p:grpSpPr>
          <p:sp>
            <p:nvSpPr>
              <p:cNvPr id="251" name="Flowchart: Decision 250">
                <a:extLst>
                  <a:ext uri="{FF2B5EF4-FFF2-40B4-BE49-F238E27FC236}">
                    <a16:creationId xmlns:a16="http://schemas.microsoft.com/office/drawing/2014/main" id="{2BF51742-7D75-44A7-8050-8E93153C9ABE}"/>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E3D3A8FC-4EE9-4E6C-ABD5-08AE847295C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F759DB0C-1D23-479F-863F-9A277D32518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1" name="Freeform: Shape 80">
            <a:extLst>
              <a:ext uri="{FF2B5EF4-FFF2-40B4-BE49-F238E27FC236}">
                <a16:creationId xmlns:a16="http://schemas.microsoft.com/office/drawing/2014/main" id="{9E88E8E1-58D6-4371-ABFF-A2AA4227F966}"/>
              </a:ext>
            </a:extLst>
          </p:cNvPr>
          <p:cNvSpPr/>
          <p:nvPr/>
        </p:nvSpPr>
        <p:spPr>
          <a:xfrm>
            <a:off x="10397888" y="3951438"/>
            <a:ext cx="2451840" cy="2305633"/>
          </a:xfrm>
          <a:custGeom>
            <a:avLst/>
            <a:gdLst>
              <a:gd name="connsiteX0" fmla="*/ 0 w 9336505"/>
              <a:gd name="connsiteY0" fmla="*/ 3604393 h 3604393"/>
              <a:gd name="connsiteX1" fmla="*/ 1636295 w 9336505"/>
              <a:gd name="connsiteY1" fmla="*/ 2641866 h 3604393"/>
              <a:gd name="connsiteX2" fmla="*/ 3031958 w 9336505"/>
              <a:gd name="connsiteY2" fmla="*/ 2112477 h 3604393"/>
              <a:gd name="connsiteX3" fmla="*/ 5871411 w 9336505"/>
              <a:gd name="connsiteY3" fmla="*/ 2184666 h 3604393"/>
              <a:gd name="connsiteX4" fmla="*/ 7243011 w 9336505"/>
              <a:gd name="connsiteY4" fmla="*/ 2280919 h 3604393"/>
              <a:gd name="connsiteX5" fmla="*/ 7748337 w 9336505"/>
              <a:gd name="connsiteY5" fmla="*/ 1198077 h 3604393"/>
              <a:gd name="connsiteX6" fmla="*/ 8181474 w 9336505"/>
              <a:gd name="connsiteY6" fmla="*/ 139298 h 3604393"/>
              <a:gd name="connsiteX7" fmla="*/ 9336505 w 9336505"/>
              <a:gd name="connsiteY7" fmla="*/ 43045 h 3604393"/>
              <a:gd name="connsiteX0" fmla="*/ 0 w 7700210"/>
              <a:gd name="connsiteY0" fmla="*/ 2641866 h 2641866"/>
              <a:gd name="connsiteX1" fmla="*/ 1395663 w 7700210"/>
              <a:gd name="connsiteY1" fmla="*/ 2112477 h 2641866"/>
              <a:gd name="connsiteX2" fmla="*/ 4235116 w 7700210"/>
              <a:gd name="connsiteY2" fmla="*/ 2184666 h 2641866"/>
              <a:gd name="connsiteX3" fmla="*/ 5606716 w 7700210"/>
              <a:gd name="connsiteY3" fmla="*/ 2280919 h 2641866"/>
              <a:gd name="connsiteX4" fmla="*/ 6112042 w 7700210"/>
              <a:gd name="connsiteY4" fmla="*/ 1198077 h 2641866"/>
              <a:gd name="connsiteX5" fmla="*/ 6545179 w 7700210"/>
              <a:gd name="connsiteY5" fmla="*/ 139298 h 2641866"/>
              <a:gd name="connsiteX6" fmla="*/ 7700210 w 7700210"/>
              <a:gd name="connsiteY6" fmla="*/ 43045 h 2641866"/>
              <a:gd name="connsiteX0" fmla="*/ 0 w 6304547"/>
              <a:gd name="connsiteY0" fmla="*/ 2112477 h 2339234"/>
              <a:gd name="connsiteX1" fmla="*/ 2839453 w 6304547"/>
              <a:gd name="connsiteY1" fmla="*/ 2184666 h 2339234"/>
              <a:gd name="connsiteX2" fmla="*/ 4211053 w 6304547"/>
              <a:gd name="connsiteY2" fmla="*/ 2280919 h 2339234"/>
              <a:gd name="connsiteX3" fmla="*/ 4716379 w 6304547"/>
              <a:gd name="connsiteY3" fmla="*/ 1198077 h 2339234"/>
              <a:gd name="connsiteX4" fmla="*/ 5149516 w 6304547"/>
              <a:gd name="connsiteY4" fmla="*/ 139298 h 2339234"/>
              <a:gd name="connsiteX5" fmla="*/ 6304547 w 6304547"/>
              <a:gd name="connsiteY5" fmla="*/ 43045 h 2339234"/>
              <a:gd name="connsiteX0" fmla="*/ 0 w 3465094"/>
              <a:gd name="connsiteY0" fmla="*/ 2184666 h 2339234"/>
              <a:gd name="connsiteX1" fmla="*/ 1371600 w 3465094"/>
              <a:gd name="connsiteY1" fmla="*/ 2280919 h 2339234"/>
              <a:gd name="connsiteX2" fmla="*/ 1876926 w 3465094"/>
              <a:gd name="connsiteY2" fmla="*/ 1198077 h 2339234"/>
              <a:gd name="connsiteX3" fmla="*/ 2310063 w 3465094"/>
              <a:gd name="connsiteY3" fmla="*/ 139298 h 2339234"/>
              <a:gd name="connsiteX4" fmla="*/ 3465094 w 3465094"/>
              <a:gd name="connsiteY4" fmla="*/ 43045 h 2339234"/>
              <a:gd name="connsiteX0" fmla="*/ 0 w 2093494"/>
              <a:gd name="connsiteY0" fmla="*/ 2280919 h 2280919"/>
              <a:gd name="connsiteX1" fmla="*/ 505326 w 2093494"/>
              <a:gd name="connsiteY1" fmla="*/ 1198077 h 2280919"/>
              <a:gd name="connsiteX2" fmla="*/ 938463 w 2093494"/>
              <a:gd name="connsiteY2" fmla="*/ 139298 h 2280919"/>
              <a:gd name="connsiteX3" fmla="*/ 2093494 w 2093494"/>
              <a:gd name="connsiteY3" fmla="*/ 43045 h 2280919"/>
              <a:gd name="connsiteX0" fmla="*/ 0 w 2451840"/>
              <a:gd name="connsiteY0" fmla="*/ 2305633 h 2305633"/>
              <a:gd name="connsiteX1" fmla="*/ 863672 w 2451840"/>
              <a:gd name="connsiteY1" fmla="*/ 1198077 h 2305633"/>
              <a:gd name="connsiteX2" fmla="*/ 1296809 w 2451840"/>
              <a:gd name="connsiteY2" fmla="*/ 139298 h 2305633"/>
              <a:gd name="connsiteX3" fmla="*/ 2451840 w 2451840"/>
              <a:gd name="connsiteY3" fmla="*/ 43045 h 2305633"/>
            </a:gdLst>
            <a:ahLst/>
            <a:cxnLst>
              <a:cxn ang="0">
                <a:pos x="connsiteX0" y="connsiteY0"/>
              </a:cxn>
              <a:cxn ang="0">
                <a:pos x="connsiteX1" y="connsiteY1"/>
              </a:cxn>
              <a:cxn ang="0">
                <a:pos x="connsiteX2" y="connsiteY2"/>
              </a:cxn>
              <a:cxn ang="0">
                <a:pos x="connsiteX3" y="connsiteY3"/>
              </a:cxn>
            </a:cxnLst>
            <a:rect l="l" t="t" r="r" b="b"/>
            <a:pathLst>
              <a:path w="2451840" h="2305633">
                <a:moveTo>
                  <a:pt x="0" y="2305633"/>
                </a:moveTo>
                <a:cubicBezTo>
                  <a:pt x="312821" y="2141202"/>
                  <a:pt x="647537" y="1559133"/>
                  <a:pt x="863672" y="1198077"/>
                </a:cubicBezTo>
                <a:cubicBezTo>
                  <a:pt x="1079807" y="837021"/>
                  <a:pt x="1032114" y="331803"/>
                  <a:pt x="1296809" y="139298"/>
                </a:cubicBezTo>
                <a:cubicBezTo>
                  <a:pt x="1561504" y="-53207"/>
                  <a:pt x="2006672" y="-5081"/>
                  <a:pt x="2451840" y="43045"/>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 name="Group 4">
            <a:extLst>
              <a:ext uri="{FF2B5EF4-FFF2-40B4-BE49-F238E27FC236}">
                <a16:creationId xmlns:a16="http://schemas.microsoft.com/office/drawing/2014/main" id="{C4632CC4-8D5C-460F-BB8E-566FBE9473F9}"/>
              </a:ext>
            </a:extLst>
          </p:cNvPr>
          <p:cNvGrpSpPr/>
          <p:nvPr/>
        </p:nvGrpSpPr>
        <p:grpSpPr>
          <a:xfrm>
            <a:off x="8500427" y="4796646"/>
            <a:ext cx="2121035" cy="2506608"/>
            <a:chOff x="8500427" y="4796646"/>
            <a:chExt cx="2121035" cy="2506608"/>
          </a:xfrm>
        </p:grpSpPr>
        <p:sp>
          <p:nvSpPr>
            <p:cNvPr id="221" name="TextBox 220">
              <a:extLst>
                <a:ext uri="{FF2B5EF4-FFF2-40B4-BE49-F238E27FC236}">
                  <a16:creationId xmlns:a16="http://schemas.microsoft.com/office/drawing/2014/main" id="{BF074684-935F-4FB2-A6DE-7CD06C2D7932}"/>
                </a:ext>
              </a:extLst>
            </p:cNvPr>
            <p:cNvSpPr txBox="1"/>
            <p:nvPr/>
          </p:nvSpPr>
          <p:spPr>
            <a:xfrm>
              <a:off x="9886432" y="6441480"/>
              <a:ext cx="735030"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352 352</a:t>
              </a:r>
            </a:p>
          </p:txBody>
        </p:sp>
        <p:grpSp>
          <p:nvGrpSpPr>
            <p:cNvPr id="256" name="Group 255">
              <a:extLst>
                <a:ext uri="{FF2B5EF4-FFF2-40B4-BE49-F238E27FC236}">
                  <a16:creationId xmlns:a16="http://schemas.microsoft.com/office/drawing/2014/main" id="{65C1BF77-833A-4A49-8A2D-89E1D2001A5B}"/>
                </a:ext>
              </a:extLst>
            </p:cNvPr>
            <p:cNvGrpSpPr/>
            <p:nvPr/>
          </p:nvGrpSpPr>
          <p:grpSpPr>
            <a:xfrm>
              <a:off x="8500427" y="4796646"/>
              <a:ext cx="1636191" cy="2257102"/>
              <a:chOff x="7433571" y="13297109"/>
              <a:chExt cx="1636191" cy="2257102"/>
            </a:xfrm>
          </p:grpSpPr>
          <p:grpSp>
            <p:nvGrpSpPr>
              <p:cNvPr id="257" name="Group 256">
                <a:extLst>
                  <a:ext uri="{FF2B5EF4-FFF2-40B4-BE49-F238E27FC236}">
                    <a16:creationId xmlns:a16="http://schemas.microsoft.com/office/drawing/2014/main" id="{DD27E0ED-C653-4E5D-838F-D0887BE13366}"/>
                  </a:ext>
                </a:extLst>
              </p:cNvPr>
              <p:cNvGrpSpPr/>
              <p:nvPr/>
            </p:nvGrpSpPr>
            <p:grpSpPr>
              <a:xfrm>
                <a:off x="7433571" y="13297109"/>
                <a:ext cx="1636191" cy="2257102"/>
                <a:chOff x="12876410" y="4236316"/>
                <a:chExt cx="1636191" cy="2257102"/>
              </a:xfrm>
            </p:grpSpPr>
            <p:sp>
              <p:nvSpPr>
                <p:cNvPr id="261" name="TextBox 260">
                  <a:extLst>
                    <a:ext uri="{FF2B5EF4-FFF2-40B4-BE49-F238E27FC236}">
                      <a16:creationId xmlns:a16="http://schemas.microsoft.com/office/drawing/2014/main" id="{8D11BD9B-5F68-45AA-8F3C-844AC1E905DE}"/>
                    </a:ext>
                  </a:extLst>
                </p:cNvPr>
                <p:cNvSpPr txBox="1"/>
                <p:nvPr/>
              </p:nvSpPr>
              <p:spPr>
                <a:xfrm>
                  <a:off x="13436579" y="4236316"/>
                  <a:ext cx="515851" cy="677108"/>
                </a:xfrm>
                <a:prstGeom prst="rect">
                  <a:avLst/>
                </a:prstGeom>
                <a:noFill/>
              </p:spPr>
              <p:txBody>
                <a:bodyPr wrap="square" lIns="0" tIns="0" rIns="0" bIns="0" rtlCol="0">
                  <a:spAutoFit/>
                </a:bodyPr>
                <a:lstStyle/>
                <a:p>
                  <a:pPr algn="ctr"/>
                  <a:r>
                    <a:rPr lang="en-US" sz="4400" b="1" dirty="0">
                      <a:solidFill>
                        <a:srgbClr val="C00000"/>
                      </a:solidFill>
                    </a:rPr>
                    <a:t>II</a:t>
                  </a:r>
                </a:p>
              </p:txBody>
            </p:sp>
            <p:sp>
              <p:nvSpPr>
                <p:cNvPr id="266" name="Flowchart: Decision 265">
                  <a:extLst>
                    <a:ext uri="{FF2B5EF4-FFF2-40B4-BE49-F238E27FC236}">
                      <a16:creationId xmlns:a16="http://schemas.microsoft.com/office/drawing/2014/main" id="{2725781A-EB1E-425E-9419-86326EEA0EC4}"/>
                    </a:ext>
                  </a:extLst>
                </p:cNvPr>
                <p:cNvSpPr>
                  <a:spLocks noChangeAspect="1"/>
                </p:cNvSpPr>
                <p:nvPr/>
              </p:nvSpPr>
              <p:spPr>
                <a:xfrm>
                  <a:off x="12876410" y="4839359"/>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58" name="Group 257">
                <a:extLst>
                  <a:ext uri="{FF2B5EF4-FFF2-40B4-BE49-F238E27FC236}">
                    <a16:creationId xmlns:a16="http://schemas.microsoft.com/office/drawing/2014/main" id="{D217CD3D-E126-4745-B8FF-C91E1580735A}"/>
                  </a:ext>
                </a:extLst>
              </p:cNvPr>
              <p:cNvGrpSpPr/>
              <p:nvPr/>
            </p:nvGrpSpPr>
            <p:grpSpPr>
              <a:xfrm flipV="1">
                <a:off x="7865511" y="14491206"/>
                <a:ext cx="761411" cy="492445"/>
                <a:chOff x="8466369" y="4852625"/>
                <a:chExt cx="833176" cy="363347"/>
              </a:xfrm>
            </p:grpSpPr>
            <p:sp>
              <p:nvSpPr>
                <p:cNvPr id="259" name="Freeform 140">
                  <a:extLst>
                    <a:ext uri="{FF2B5EF4-FFF2-40B4-BE49-F238E27FC236}">
                      <a16:creationId xmlns:a16="http://schemas.microsoft.com/office/drawing/2014/main" id="{589C3AE7-8A4D-49D9-AC48-277D77A9A8B2}"/>
                    </a:ext>
                  </a:extLst>
                </p:cNvPr>
                <p:cNvSpPr/>
                <p:nvPr/>
              </p:nvSpPr>
              <p:spPr>
                <a:xfrm>
                  <a:off x="8466369" y="4852625"/>
                  <a:ext cx="833176" cy="361150"/>
                </a:xfrm>
                <a:custGeom>
                  <a:avLst/>
                  <a:gdLst>
                    <a:gd name="connsiteX0" fmla="*/ 0 w 1068080"/>
                    <a:gd name="connsiteY0" fmla="*/ 7684 h 361150"/>
                    <a:gd name="connsiteX1" fmla="*/ 15368 w 1068080"/>
                    <a:gd name="connsiteY1" fmla="*/ 361150 h 361150"/>
                    <a:gd name="connsiteX2" fmla="*/ 1068080 w 1068080"/>
                    <a:gd name="connsiteY2" fmla="*/ 353466 h 361150"/>
                    <a:gd name="connsiteX3" fmla="*/ 1068080 w 1068080"/>
                    <a:gd name="connsiteY3" fmla="*/ 0 h 361150"/>
                    <a:gd name="connsiteX0" fmla="*/ 0 w 1068080"/>
                    <a:gd name="connsiteY0" fmla="*/ 7684 h 361150"/>
                    <a:gd name="connsiteX1" fmla="*/ 439 w 1068080"/>
                    <a:gd name="connsiteY1" fmla="*/ 361150 h 361150"/>
                    <a:gd name="connsiteX2" fmla="*/ 1068080 w 1068080"/>
                    <a:gd name="connsiteY2" fmla="*/ 353466 h 361150"/>
                    <a:gd name="connsiteX3" fmla="*/ 1068080 w 1068080"/>
                    <a:gd name="connsiteY3" fmla="*/ 0 h 361150"/>
                  </a:gdLst>
                  <a:ahLst/>
                  <a:cxnLst>
                    <a:cxn ang="0">
                      <a:pos x="connsiteX0" y="connsiteY0"/>
                    </a:cxn>
                    <a:cxn ang="0">
                      <a:pos x="connsiteX1" y="connsiteY1"/>
                    </a:cxn>
                    <a:cxn ang="0">
                      <a:pos x="connsiteX2" y="connsiteY2"/>
                    </a:cxn>
                    <a:cxn ang="0">
                      <a:pos x="connsiteX3" y="connsiteY3"/>
                    </a:cxn>
                  </a:cxnLst>
                  <a:rect l="l" t="t" r="r" b="b"/>
                  <a:pathLst>
                    <a:path w="1068080" h="361150">
                      <a:moveTo>
                        <a:pt x="0" y="7684"/>
                      </a:moveTo>
                      <a:cubicBezTo>
                        <a:pt x="146" y="125506"/>
                        <a:pt x="293" y="243328"/>
                        <a:pt x="439" y="361150"/>
                      </a:cubicBezTo>
                      <a:lnTo>
                        <a:pt x="1068080" y="353466"/>
                      </a:lnTo>
                      <a:lnTo>
                        <a:pt x="106808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sp>
              <p:nvSpPr>
                <p:cNvPr id="260" name="Freeform 141">
                  <a:extLst>
                    <a:ext uri="{FF2B5EF4-FFF2-40B4-BE49-F238E27FC236}">
                      <a16:creationId xmlns:a16="http://schemas.microsoft.com/office/drawing/2014/main" id="{79D82F0F-C215-4595-A007-DD0F25FE2200}"/>
                    </a:ext>
                  </a:extLst>
                </p:cNvPr>
                <p:cNvSpPr/>
                <p:nvPr/>
              </p:nvSpPr>
              <p:spPr>
                <a:xfrm>
                  <a:off x="8889603" y="4921124"/>
                  <a:ext cx="0" cy="294848"/>
                </a:xfrm>
                <a:custGeom>
                  <a:avLst/>
                  <a:gdLst>
                    <a:gd name="connsiteX0" fmla="*/ 0 w 0"/>
                    <a:gd name="connsiteY0" fmla="*/ 294848 h 294848"/>
                    <a:gd name="connsiteX1" fmla="*/ 0 w 0"/>
                    <a:gd name="connsiteY1" fmla="*/ 0 h 294848"/>
                  </a:gdLst>
                  <a:ahLst/>
                  <a:cxnLst>
                    <a:cxn ang="0">
                      <a:pos x="connsiteX0" y="connsiteY0"/>
                    </a:cxn>
                    <a:cxn ang="0">
                      <a:pos x="connsiteX1" y="connsiteY1"/>
                    </a:cxn>
                  </a:cxnLst>
                  <a:rect l="l" t="t" r="r" b="b"/>
                  <a:pathLst>
                    <a:path h="294848">
                      <a:moveTo>
                        <a:pt x="0" y="294848"/>
                      </a:moveTo>
                      <a:lnTo>
                        <a:pt x="0" y="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8100"/>
                </a:p>
              </p:txBody>
            </p:sp>
          </p:grpSp>
        </p:grpSp>
      </p:grpSp>
      <p:sp>
        <p:nvSpPr>
          <p:cNvPr id="226" name="Freeform: Shape 225">
            <a:extLst>
              <a:ext uri="{FF2B5EF4-FFF2-40B4-BE49-F238E27FC236}">
                <a16:creationId xmlns:a16="http://schemas.microsoft.com/office/drawing/2014/main" id="{3BDBD3DF-E5CA-4DFE-AF62-7D46539A9629}"/>
              </a:ext>
            </a:extLst>
          </p:cNvPr>
          <p:cNvSpPr/>
          <p:nvPr/>
        </p:nvSpPr>
        <p:spPr>
          <a:xfrm>
            <a:off x="18711936" y="7052880"/>
            <a:ext cx="677756" cy="2305050"/>
          </a:xfrm>
          <a:custGeom>
            <a:avLst/>
            <a:gdLst>
              <a:gd name="connsiteX0" fmla="*/ 2286000 w 2339159"/>
              <a:gd name="connsiteY0" fmla="*/ 3190172 h 3190172"/>
              <a:gd name="connsiteX1" fmla="*/ 2286000 w 2339159"/>
              <a:gd name="connsiteY1" fmla="*/ 2161472 h 3190172"/>
              <a:gd name="connsiteX2" fmla="*/ 1733550 w 2339159"/>
              <a:gd name="connsiteY2" fmla="*/ 1266122 h 3190172"/>
              <a:gd name="connsiteX3" fmla="*/ 1257300 w 2339159"/>
              <a:gd name="connsiteY3" fmla="*/ 427922 h 3190172"/>
              <a:gd name="connsiteX4" fmla="*/ 571500 w 2339159"/>
              <a:gd name="connsiteY4" fmla="*/ 27872 h 3190172"/>
              <a:gd name="connsiteX5" fmla="*/ 0 w 2339159"/>
              <a:gd name="connsiteY5" fmla="*/ 65972 h 3190172"/>
              <a:gd name="connsiteX0" fmla="*/ 2286000 w 2327334"/>
              <a:gd name="connsiteY0" fmla="*/ 3190172 h 3190172"/>
              <a:gd name="connsiteX1" fmla="*/ 2286000 w 2327334"/>
              <a:gd name="connsiteY1" fmla="*/ 2161472 h 3190172"/>
              <a:gd name="connsiteX2" fmla="*/ 1905000 w 2327334"/>
              <a:gd name="connsiteY2" fmla="*/ 1151822 h 3190172"/>
              <a:gd name="connsiteX3" fmla="*/ 1257300 w 2327334"/>
              <a:gd name="connsiteY3" fmla="*/ 427922 h 3190172"/>
              <a:gd name="connsiteX4" fmla="*/ 571500 w 2327334"/>
              <a:gd name="connsiteY4" fmla="*/ 27872 h 3190172"/>
              <a:gd name="connsiteX5" fmla="*/ 0 w 2327334"/>
              <a:gd name="connsiteY5" fmla="*/ 65972 h 3190172"/>
              <a:gd name="connsiteX0" fmla="*/ 1714500 w 1755834"/>
              <a:gd name="connsiteY0" fmla="*/ 3162300 h 3162300"/>
              <a:gd name="connsiteX1" fmla="*/ 1714500 w 1755834"/>
              <a:gd name="connsiteY1" fmla="*/ 2133600 h 3162300"/>
              <a:gd name="connsiteX2" fmla="*/ 1333500 w 1755834"/>
              <a:gd name="connsiteY2" fmla="*/ 1123950 h 3162300"/>
              <a:gd name="connsiteX3" fmla="*/ 685800 w 1755834"/>
              <a:gd name="connsiteY3" fmla="*/ 400050 h 3162300"/>
              <a:gd name="connsiteX4" fmla="*/ 0 w 1755834"/>
              <a:gd name="connsiteY4" fmla="*/ 0 h 3162300"/>
              <a:gd name="connsiteX0" fmla="*/ 1028700 w 1070034"/>
              <a:gd name="connsiteY0" fmla="*/ 2762250 h 2762250"/>
              <a:gd name="connsiteX1" fmla="*/ 1028700 w 1070034"/>
              <a:gd name="connsiteY1" fmla="*/ 1733550 h 2762250"/>
              <a:gd name="connsiteX2" fmla="*/ 647700 w 1070034"/>
              <a:gd name="connsiteY2" fmla="*/ 723900 h 2762250"/>
              <a:gd name="connsiteX3" fmla="*/ 0 w 1070034"/>
              <a:gd name="connsiteY3" fmla="*/ 0 h 2762250"/>
              <a:gd name="connsiteX0" fmla="*/ 1028700 w 1089587"/>
              <a:gd name="connsiteY0" fmla="*/ 2762250 h 2762250"/>
              <a:gd name="connsiteX1" fmla="*/ 1028700 w 1089587"/>
              <a:gd name="connsiteY1" fmla="*/ 1733550 h 2762250"/>
              <a:gd name="connsiteX2" fmla="*/ 1008648 w 1089587"/>
              <a:gd name="connsiteY2" fmla="*/ 603584 h 2762250"/>
              <a:gd name="connsiteX3" fmla="*/ 0 w 1089587"/>
              <a:gd name="connsiteY3" fmla="*/ 0 h 2762250"/>
              <a:gd name="connsiteX0" fmla="*/ 595563 w 624597"/>
              <a:gd name="connsiteY0" fmla="*/ 2762250 h 2762250"/>
              <a:gd name="connsiteX1" fmla="*/ 595563 w 624597"/>
              <a:gd name="connsiteY1" fmla="*/ 1733550 h 2762250"/>
              <a:gd name="connsiteX2" fmla="*/ 575511 w 624597"/>
              <a:gd name="connsiteY2" fmla="*/ 603584 h 2762250"/>
              <a:gd name="connsiteX3" fmla="*/ 0 w 624597"/>
              <a:gd name="connsiteY3" fmla="*/ 0 h 2762250"/>
              <a:gd name="connsiteX0" fmla="*/ 595563 w 605550"/>
              <a:gd name="connsiteY0" fmla="*/ 2762250 h 2762250"/>
              <a:gd name="connsiteX1" fmla="*/ 499310 w 605550"/>
              <a:gd name="connsiteY1" fmla="*/ 2214813 h 2762250"/>
              <a:gd name="connsiteX2" fmla="*/ 575511 w 605550"/>
              <a:gd name="connsiteY2" fmla="*/ 603584 h 2762250"/>
              <a:gd name="connsiteX3" fmla="*/ 0 w 605550"/>
              <a:gd name="connsiteY3" fmla="*/ 0 h 2762250"/>
              <a:gd name="connsiteX0" fmla="*/ 667752 w 677739"/>
              <a:gd name="connsiteY0" fmla="*/ 2305050 h 2305050"/>
              <a:gd name="connsiteX1" fmla="*/ 571499 w 677739"/>
              <a:gd name="connsiteY1" fmla="*/ 1757613 h 2305050"/>
              <a:gd name="connsiteX2" fmla="*/ 647700 w 677739"/>
              <a:gd name="connsiteY2" fmla="*/ 146384 h 2305050"/>
              <a:gd name="connsiteX3" fmla="*/ 0 w 677739"/>
              <a:gd name="connsiteY3" fmla="*/ 0 h 2305050"/>
              <a:gd name="connsiteX0" fmla="*/ 667752 w 677756"/>
              <a:gd name="connsiteY0" fmla="*/ 2305050 h 2305050"/>
              <a:gd name="connsiteX1" fmla="*/ 571499 w 677756"/>
              <a:gd name="connsiteY1" fmla="*/ 1757613 h 2305050"/>
              <a:gd name="connsiteX2" fmla="*/ 575511 w 677756"/>
              <a:gd name="connsiteY2" fmla="*/ 579520 h 2305050"/>
              <a:gd name="connsiteX3" fmla="*/ 0 w 677756"/>
              <a:gd name="connsiteY3" fmla="*/ 0 h 2305050"/>
            </a:gdLst>
            <a:ahLst/>
            <a:cxnLst>
              <a:cxn ang="0">
                <a:pos x="connsiteX0" y="connsiteY0"/>
              </a:cxn>
              <a:cxn ang="0">
                <a:pos x="connsiteX1" y="connsiteY1"/>
              </a:cxn>
              <a:cxn ang="0">
                <a:pos x="connsiteX2" y="connsiteY2"/>
              </a:cxn>
              <a:cxn ang="0">
                <a:pos x="connsiteX3" y="connsiteY3"/>
              </a:cxn>
            </a:cxnLst>
            <a:rect l="l" t="t" r="r" b="b"/>
            <a:pathLst>
              <a:path w="677756" h="2305050">
                <a:moveTo>
                  <a:pt x="667752" y="2305050"/>
                </a:moveTo>
                <a:cubicBezTo>
                  <a:pt x="713789" y="1951037"/>
                  <a:pt x="586872" y="2045201"/>
                  <a:pt x="571499" y="1757613"/>
                </a:cubicBezTo>
                <a:cubicBezTo>
                  <a:pt x="556126" y="1470025"/>
                  <a:pt x="674771" y="868445"/>
                  <a:pt x="575511" y="579520"/>
                </a:cubicBezTo>
                <a:cubicBezTo>
                  <a:pt x="476251" y="290595"/>
                  <a:pt x="222250" y="187325"/>
                  <a:pt x="0" y="0"/>
                </a:cubicBezTo>
              </a:path>
            </a:pathLst>
          </a:custGeom>
          <a:noFill/>
          <a:ln w="152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Freeform: Shape 227">
            <a:extLst>
              <a:ext uri="{FF2B5EF4-FFF2-40B4-BE49-F238E27FC236}">
                <a16:creationId xmlns:a16="http://schemas.microsoft.com/office/drawing/2014/main" id="{864FCE88-43DF-441F-B14F-E80EF7367A6C}"/>
              </a:ext>
            </a:extLst>
          </p:cNvPr>
          <p:cNvSpPr/>
          <p:nvPr/>
        </p:nvSpPr>
        <p:spPr>
          <a:xfrm rot="16903646">
            <a:off x="25362091" y="13092408"/>
            <a:ext cx="1680144" cy="1440551"/>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 name="connsiteX0" fmla="*/ 1146300 w 1266125"/>
              <a:gd name="connsiteY0" fmla="*/ 525493 h 1440551"/>
              <a:gd name="connsiteX1" fmla="*/ 499110 w 1266125"/>
              <a:gd name="connsiteY1" fmla="*/ 140970 h 1440551"/>
              <a:gd name="connsiteX2" fmla="*/ 594360 w 1266125"/>
              <a:gd name="connsiteY2" fmla="*/ 0 h 1440551"/>
              <a:gd name="connsiteX3" fmla="*/ 0 w 1266125"/>
              <a:gd name="connsiteY3" fmla="*/ 11430 h 1440551"/>
              <a:gd name="connsiteX4" fmla="*/ 217170 w 1266125"/>
              <a:gd name="connsiteY4" fmla="*/ 571500 h 1440551"/>
              <a:gd name="connsiteX5" fmla="*/ 304800 w 1266125"/>
              <a:gd name="connsiteY5" fmla="*/ 430530 h 1440551"/>
              <a:gd name="connsiteX6" fmla="*/ 1266125 w 1266125"/>
              <a:gd name="connsiteY6" fmla="*/ 1440551 h 1440551"/>
              <a:gd name="connsiteX0" fmla="*/ 1680144 w 1680144"/>
              <a:gd name="connsiteY0" fmla="*/ 736399 h 1440551"/>
              <a:gd name="connsiteX1" fmla="*/ 499110 w 1680144"/>
              <a:gd name="connsiteY1" fmla="*/ 140970 h 1440551"/>
              <a:gd name="connsiteX2" fmla="*/ 594360 w 1680144"/>
              <a:gd name="connsiteY2" fmla="*/ 0 h 1440551"/>
              <a:gd name="connsiteX3" fmla="*/ 0 w 1680144"/>
              <a:gd name="connsiteY3" fmla="*/ 11430 h 1440551"/>
              <a:gd name="connsiteX4" fmla="*/ 217170 w 1680144"/>
              <a:gd name="connsiteY4" fmla="*/ 571500 h 1440551"/>
              <a:gd name="connsiteX5" fmla="*/ 304800 w 1680144"/>
              <a:gd name="connsiteY5" fmla="*/ 430530 h 1440551"/>
              <a:gd name="connsiteX6" fmla="*/ 1266125 w 1680144"/>
              <a:gd name="connsiteY6" fmla="*/ 1440551 h 14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0144" h="1440551">
                <a:moveTo>
                  <a:pt x="1680144" y="736399"/>
                </a:moveTo>
                <a:lnTo>
                  <a:pt x="499110" y="140970"/>
                </a:lnTo>
                <a:lnTo>
                  <a:pt x="594360" y="0"/>
                </a:lnTo>
                <a:lnTo>
                  <a:pt x="0" y="11430"/>
                </a:lnTo>
                <a:lnTo>
                  <a:pt x="217170" y="571500"/>
                </a:lnTo>
                <a:lnTo>
                  <a:pt x="304800" y="430530"/>
                </a:lnTo>
                <a:cubicBezTo>
                  <a:pt x="486375" y="607130"/>
                  <a:pt x="1084550" y="1263951"/>
                  <a:pt x="1266125" y="1440551"/>
                </a:cubicBezTo>
              </a:path>
            </a:pathLst>
          </a:custGeom>
          <a:solidFill>
            <a:srgbClr val="FFFFFF">
              <a:alpha val="69804"/>
            </a:srgbClr>
          </a:solid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F2BFB94B-9BFA-445D-B507-0DC2EDBBAA72}"/>
              </a:ext>
            </a:extLst>
          </p:cNvPr>
          <p:cNvSpPr/>
          <p:nvPr/>
        </p:nvSpPr>
        <p:spPr>
          <a:xfrm rot="20097289">
            <a:off x="18587128" y="5875813"/>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Freeform: Shape 234">
            <a:extLst>
              <a:ext uri="{FF2B5EF4-FFF2-40B4-BE49-F238E27FC236}">
                <a16:creationId xmlns:a16="http://schemas.microsoft.com/office/drawing/2014/main" id="{3BB59F71-9F4F-4715-8CBA-EB3FE2C30A50}"/>
              </a:ext>
            </a:extLst>
          </p:cNvPr>
          <p:cNvSpPr/>
          <p:nvPr/>
        </p:nvSpPr>
        <p:spPr>
          <a:xfrm rot="5400000">
            <a:off x="16525047" y="7311053"/>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reeform: Shape 269">
            <a:extLst>
              <a:ext uri="{FF2B5EF4-FFF2-40B4-BE49-F238E27FC236}">
                <a16:creationId xmlns:a16="http://schemas.microsoft.com/office/drawing/2014/main" id="{EC6E6FB1-2992-4A37-AA9B-10575C30BDE7}"/>
              </a:ext>
            </a:extLst>
          </p:cNvPr>
          <p:cNvSpPr/>
          <p:nvPr/>
        </p:nvSpPr>
        <p:spPr>
          <a:xfrm rot="6087982">
            <a:off x="14728882" y="6213715"/>
            <a:ext cx="1146300" cy="960330"/>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146300" h="960330">
                <a:moveTo>
                  <a:pt x="1146300" y="525493"/>
                </a:moveTo>
                <a:lnTo>
                  <a:pt x="499110" y="140970"/>
                </a:lnTo>
                <a:lnTo>
                  <a:pt x="594360" y="0"/>
                </a:lnTo>
                <a:lnTo>
                  <a:pt x="0" y="11430"/>
                </a:lnTo>
                <a:lnTo>
                  <a:pt x="217170" y="571500"/>
                </a:lnTo>
                <a:lnTo>
                  <a:pt x="304800" y="430530"/>
                </a:lnTo>
                <a:lnTo>
                  <a:pt x="849525" y="960330"/>
                </a:ln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4" name="Group 273">
            <a:extLst>
              <a:ext uri="{FF2B5EF4-FFF2-40B4-BE49-F238E27FC236}">
                <a16:creationId xmlns:a16="http://schemas.microsoft.com/office/drawing/2014/main" id="{CABD8489-7EF7-4722-855E-1A5F875DBB77}"/>
              </a:ext>
            </a:extLst>
          </p:cNvPr>
          <p:cNvGrpSpPr/>
          <p:nvPr/>
        </p:nvGrpSpPr>
        <p:grpSpPr>
          <a:xfrm>
            <a:off x="23774669" y="9063578"/>
            <a:ext cx="2739486" cy="2358235"/>
            <a:chOff x="12876410" y="4236316"/>
            <a:chExt cx="2739486" cy="2358235"/>
          </a:xfrm>
        </p:grpSpPr>
        <p:sp>
          <p:nvSpPr>
            <p:cNvPr id="275" name="TextBox 274">
              <a:extLst>
                <a:ext uri="{FF2B5EF4-FFF2-40B4-BE49-F238E27FC236}">
                  <a16:creationId xmlns:a16="http://schemas.microsoft.com/office/drawing/2014/main" id="{85768EA1-457B-4F21-8189-5DE2379A6AAC}"/>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02" name="TextBox 301">
              <a:extLst>
                <a:ext uri="{FF2B5EF4-FFF2-40B4-BE49-F238E27FC236}">
                  <a16:creationId xmlns:a16="http://schemas.microsoft.com/office/drawing/2014/main" id="{C242C2AC-7DDB-40AF-A98D-816F90E3E1F7}"/>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2/915</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352</a:t>
              </a:r>
            </a:p>
          </p:txBody>
        </p:sp>
        <p:grpSp>
          <p:nvGrpSpPr>
            <p:cNvPr id="303" name="Group 302">
              <a:extLst>
                <a:ext uri="{FF2B5EF4-FFF2-40B4-BE49-F238E27FC236}">
                  <a16:creationId xmlns:a16="http://schemas.microsoft.com/office/drawing/2014/main" id="{5437BF07-0464-4B40-8EF5-FCA62C15DF9C}"/>
                </a:ext>
              </a:extLst>
            </p:cNvPr>
            <p:cNvGrpSpPr/>
            <p:nvPr/>
          </p:nvGrpSpPr>
          <p:grpSpPr>
            <a:xfrm>
              <a:off x="12876410" y="4839359"/>
              <a:ext cx="1636191" cy="1654059"/>
              <a:chOff x="11971653" y="10789917"/>
              <a:chExt cx="1636191" cy="1654059"/>
            </a:xfrm>
          </p:grpSpPr>
          <p:sp>
            <p:nvSpPr>
              <p:cNvPr id="307" name="Flowchart: Decision 306">
                <a:extLst>
                  <a:ext uri="{FF2B5EF4-FFF2-40B4-BE49-F238E27FC236}">
                    <a16:creationId xmlns:a16="http://schemas.microsoft.com/office/drawing/2014/main" id="{590A2418-6D9D-421E-A7B5-0FAEB83775AA}"/>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Freeform: Shape 307">
                <a:extLst>
                  <a:ext uri="{FF2B5EF4-FFF2-40B4-BE49-F238E27FC236}">
                    <a16:creationId xmlns:a16="http://schemas.microsoft.com/office/drawing/2014/main" id="{D729605A-E4BD-432D-9A39-D2F60FA6E62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Shape 308">
                <a:extLst>
                  <a:ext uri="{FF2B5EF4-FFF2-40B4-BE49-F238E27FC236}">
                    <a16:creationId xmlns:a16="http://schemas.microsoft.com/office/drawing/2014/main" id="{1AA737CF-0B5F-4DDD-84B3-83A3833EB15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2" name="Freeform: Shape 81">
            <a:extLst>
              <a:ext uri="{FF2B5EF4-FFF2-40B4-BE49-F238E27FC236}">
                <a16:creationId xmlns:a16="http://schemas.microsoft.com/office/drawing/2014/main" id="{B1154042-CBE3-4FFA-9A41-4F324DE2D742}"/>
              </a:ext>
            </a:extLst>
          </p:cNvPr>
          <p:cNvSpPr/>
          <p:nvPr/>
        </p:nvSpPr>
        <p:spPr>
          <a:xfrm>
            <a:off x="20020547" y="6472989"/>
            <a:ext cx="4066674" cy="3416969"/>
          </a:xfrm>
          <a:custGeom>
            <a:avLst/>
            <a:gdLst>
              <a:gd name="connsiteX0" fmla="*/ 3729789 w 3729789"/>
              <a:gd name="connsiteY0" fmla="*/ 3681663 h 3681663"/>
              <a:gd name="connsiteX1" fmla="*/ 2911642 w 3729789"/>
              <a:gd name="connsiteY1" fmla="*/ 2695073 h 3681663"/>
              <a:gd name="connsiteX2" fmla="*/ 866273 w 3729789"/>
              <a:gd name="connsiteY2" fmla="*/ 649705 h 3681663"/>
              <a:gd name="connsiteX3" fmla="*/ 0 w 3729789"/>
              <a:gd name="connsiteY3" fmla="*/ 0 h 3681663"/>
              <a:gd name="connsiteX0" fmla="*/ 4066674 w 4066674"/>
              <a:gd name="connsiteY0" fmla="*/ 3416969 h 3416969"/>
              <a:gd name="connsiteX1" fmla="*/ 3248527 w 4066674"/>
              <a:gd name="connsiteY1" fmla="*/ 2430379 h 3416969"/>
              <a:gd name="connsiteX2" fmla="*/ 1203158 w 4066674"/>
              <a:gd name="connsiteY2" fmla="*/ 385011 h 3416969"/>
              <a:gd name="connsiteX3" fmla="*/ 0 w 4066674"/>
              <a:gd name="connsiteY3" fmla="*/ 0 h 3416969"/>
              <a:gd name="connsiteX0" fmla="*/ 4066674 w 4066674"/>
              <a:gd name="connsiteY0" fmla="*/ 3416969 h 3416969"/>
              <a:gd name="connsiteX1" fmla="*/ 3248527 w 4066674"/>
              <a:gd name="connsiteY1" fmla="*/ 2430379 h 3416969"/>
              <a:gd name="connsiteX2" fmla="*/ 2237874 w 4066674"/>
              <a:gd name="connsiteY2" fmla="*/ 770022 h 3416969"/>
              <a:gd name="connsiteX3" fmla="*/ 1203158 w 4066674"/>
              <a:gd name="connsiteY3" fmla="*/ 385011 h 3416969"/>
              <a:gd name="connsiteX4" fmla="*/ 0 w 4066674"/>
              <a:gd name="connsiteY4" fmla="*/ 0 h 3416969"/>
              <a:gd name="connsiteX0" fmla="*/ 4066674 w 4066674"/>
              <a:gd name="connsiteY0" fmla="*/ 3416969 h 3416969"/>
              <a:gd name="connsiteX1" fmla="*/ 3248527 w 4066674"/>
              <a:gd name="connsiteY1" fmla="*/ 2430379 h 3416969"/>
              <a:gd name="connsiteX2" fmla="*/ 2550695 w 4066674"/>
              <a:gd name="connsiteY2" fmla="*/ 1876927 h 3416969"/>
              <a:gd name="connsiteX3" fmla="*/ 2237874 w 4066674"/>
              <a:gd name="connsiteY3" fmla="*/ 770022 h 3416969"/>
              <a:gd name="connsiteX4" fmla="*/ 1203158 w 4066674"/>
              <a:gd name="connsiteY4" fmla="*/ 385011 h 3416969"/>
              <a:gd name="connsiteX5" fmla="*/ 0 w 4066674"/>
              <a:gd name="connsiteY5" fmla="*/ 0 h 3416969"/>
              <a:gd name="connsiteX0" fmla="*/ 4066674 w 4066674"/>
              <a:gd name="connsiteY0" fmla="*/ 3416969 h 3416969"/>
              <a:gd name="connsiteX1" fmla="*/ 3248527 w 4066674"/>
              <a:gd name="connsiteY1" fmla="*/ 2430379 h 3416969"/>
              <a:gd name="connsiteX2" fmla="*/ 2550695 w 4066674"/>
              <a:gd name="connsiteY2" fmla="*/ 1876927 h 3416969"/>
              <a:gd name="connsiteX3" fmla="*/ 2382253 w 4066674"/>
              <a:gd name="connsiteY3" fmla="*/ 721896 h 3416969"/>
              <a:gd name="connsiteX4" fmla="*/ 1203158 w 4066674"/>
              <a:gd name="connsiteY4" fmla="*/ 385011 h 3416969"/>
              <a:gd name="connsiteX5" fmla="*/ 0 w 4066674"/>
              <a:gd name="connsiteY5" fmla="*/ 0 h 34169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66674" h="3416969">
                <a:moveTo>
                  <a:pt x="4066674" y="3416969"/>
                </a:moveTo>
                <a:cubicBezTo>
                  <a:pt x="3896227" y="3176337"/>
                  <a:pt x="3501190" y="2687053"/>
                  <a:pt x="3248527" y="2430379"/>
                </a:cubicBezTo>
                <a:cubicBezTo>
                  <a:pt x="2995864" y="2173705"/>
                  <a:pt x="2719137" y="2153653"/>
                  <a:pt x="2550695" y="1876927"/>
                </a:cubicBezTo>
                <a:cubicBezTo>
                  <a:pt x="2382253" y="1600201"/>
                  <a:pt x="2654969" y="938464"/>
                  <a:pt x="2382253" y="721896"/>
                </a:cubicBezTo>
                <a:cubicBezTo>
                  <a:pt x="2109537" y="505328"/>
                  <a:pt x="1568116" y="601579"/>
                  <a:pt x="1203158" y="385011"/>
                </a:cubicBezTo>
                <a:cubicBezTo>
                  <a:pt x="717884" y="-64168"/>
                  <a:pt x="190499" y="100263"/>
                  <a:pt x="0" y="0"/>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8E6106B0-F480-4463-9D42-BC9EABB5C33B}"/>
              </a:ext>
            </a:extLst>
          </p:cNvPr>
          <p:cNvSpPr/>
          <p:nvPr/>
        </p:nvSpPr>
        <p:spPr>
          <a:xfrm>
            <a:off x="25313707" y="11260576"/>
            <a:ext cx="1251285" cy="842210"/>
          </a:xfrm>
          <a:custGeom>
            <a:avLst/>
            <a:gdLst>
              <a:gd name="connsiteX0" fmla="*/ 1251285 w 1251285"/>
              <a:gd name="connsiteY0" fmla="*/ 842210 h 842210"/>
              <a:gd name="connsiteX1" fmla="*/ 0 w 1251285"/>
              <a:gd name="connsiteY1" fmla="*/ 0 h 842210"/>
            </a:gdLst>
            <a:ahLst/>
            <a:cxnLst>
              <a:cxn ang="0">
                <a:pos x="connsiteX0" y="connsiteY0"/>
              </a:cxn>
              <a:cxn ang="0">
                <a:pos x="connsiteX1" y="connsiteY1"/>
              </a:cxn>
            </a:cxnLst>
            <a:rect l="l" t="t" r="r" b="b"/>
            <a:pathLst>
              <a:path w="1251285" h="842210">
                <a:moveTo>
                  <a:pt x="1251285" y="842210"/>
                </a:moveTo>
                <a:lnTo>
                  <a:pt x="0" y="0"/>
                </a:ln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310" name="Picture 309">
            <a:extLst>
              <a:ext uri="{FF2B5EF4-FFF2-40B4-BE49-F238E27FC236}">
                <a16:creationId xmlns:a16="http://schemas.microsoft.com/office/drawing/2014/main" id="{06A7358F-09D6-4F49-A167-CFADDE386A3B}"/>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943950" y="1060181"/>
            <a:ext cx="2040066" cy="2399118"/>
          </a:xfrm>
          <a:prstGeom prst="rect">
            <a:avLst/>
          </a:prstGeom>
        </p:spPr>
      </p:pic>
      <p:grpSp>
        <p:nvGrpSpPr>
          <p:cNvPr id="227" name="Group 226">
            <a:extLst>
              <a:ext uri="{FF2B5EF4-FFF2-40B4-BE49-F238E27FC236}">
                <a16:creationId xmlns:a16="http://schemas.microsoft.com/office/drawing/2014/main" id="{25239C19-7CE2-4140-B4E6-379B72EEBDF9}"/>
              </a:ext>
            </a:extLst>
          </p:cNvPr>
          <p:cNvGrpSpPr/>
          <p:nvPr/>
        </p:nvGrpSpPr>
        <p:grpSpPr>
          <a:xfrm>
            <a:off x="610826" y="16869490"/>
            <a:ext cx="1023257" cy="740229"/>
            <a:chOff x="27943018" y="3570514"/>
            <a:chExt cx="1023257" cy="740229"/>
          </a:xfrm>
        </p:grpSpPr>
        <p:sp>
          <p:nvSpPr>
            <p:cNvPr id="230" name="Oval 229">
              <a:extLst>
                <a:ext uri="{FF2B5EF4-FFF2-40B4-BE49-F238E27FC236}">
                  <a16:creationId xmlns:a16="http://schemas.microsoft.com/office/drawing/2014/main" id="{9971E4C2-8B13-427D-A72B-97EF988DA98B}"/>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62" name="TextBox 261">
              <a:extLst>
                <a:ext uri="{FF2B5EF4-FFF2-40B4-BE49-F238E27FC236}">
                  <a16:creationId xmlns:a16="http://schemas.microsoft.com/office/drawing/2014/main" id="{F3F6F808-C8E5-4167-8972-80E117A4FE9C}"/>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46</a:t>
              </a:r>
            </a:p>
          </p:txBody>
        </p:sp>
      </p:grpSp>
      <p:grpSp>
        <p:nvGrpSpPr>
          <p:cNvPr id="263" name="Group 262">
            <a:extLst>
              <a:ext uri="{FF2B5EF4-FFF2-40B4-BE49-F238E27FC236}">
                <a16:creationId xmlns:a16="http://schemas.microsoft.com/office/drawing/2014/main" id="{9DBEFB4E-25DF-4E8C-A759-4C4BD4A6E669}"/>
              </a:ext>
            </a:extLst>
          </p:cNvPr>
          <p:cNvGrpSpPr/>
          <p:nvPr/>
        </p:nvGrpSpPr>
        <p:grpSpPr>
          <a:xfrm>
            <a:off x="13998242" y="12267432"/>
            <a:ext cx="2036101" cy="2380804"/>
            <a:chOff x="12876410" y="4229135"/>
            <a:chExt cx="2036101" cy="2380804"/>
          </a:xfrm>
        </p:grpSpPr>
        <p:sp>
          <p:nvSpPr>
            <p:cNvPr id="311" name="TextBox 310">
              <a:extLst>
                <a:ext uri="{FF2B5EF4-FFF2-40B4-BE49-F238E27FC236}">
                  <a16:creationId xmlns:a16="http://schemas.microsoft.com/office/drawing/2014/main" id="{88A87ECE-5793-4ACA-ABB0-529C0D5AA255}"/>
                </a:ext>
              </a:extLst>
            </p:cNvPr>
            <p:cNvSpPr txBox="1"/>
            <p:nvPr/>
          </p:nvSpPr>
          <p:spPr>
            <a:xfrm>
              <a:off x="13316011" y="4229135"/>
              <a:ext cx="751284"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XX</a:t>
              </a:r>
            </a:p>
          </p:txBody>
        </p:sp>
        <p:sp>
          <p:nvSpPr>
            <p:cNvPr id="312" name="TextBox 311">
              <a:extLst>
                <a:ext uri="{FF2B5EF4-FFF2-40B4-BE49-F238E27FC236}">
                  <a16:creationId xmlns:a16="http://schemas.microsoft.com/office/drawing/2014/main" id="{613D39C0-32BB-4F69-800F-2E339AE2C942}"/>
                </a:ext>
              </a:extLst>
            </p:cNvPr>
            <p:cNvSpPr txBox="1"/>
            <p:nvPr/>
          </p:nvSpPr>
          <p:spPr>
            <a:xfrm>
              <a:off x="14092603" y="6117496"/>
              <a:ext cx="819908"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352</a:t>
              </a:r>
            </a:p>
          </p:txBody>
        </p:sp>
        <p:grpSp>
          <p:nvGrpSpPr>
            <p:cNvPr id="313" name="Group 312">
              <a:extLst>
                <a:ext uri="{FF2B5EF4-FFF2-40B4-BE49-F238E27FC236}">
                  <a16:creationId xmlns:a16="http://schemas.microsoft.com/office/drawing/2014/main" id="{8FE025BC-8C9B-4D15-9793-6C1D6D2BA84E}"/>
                </a:ext>
              </a:extLst>
            </p:cNvPr>
            <p:cNvGrpSpPr/>
            <p:nvPr/>
          </p:nvGrpSpPr>
          <p:grpSpPr>
            <a:xfrm>
              <a:off x="12876410" y="4839359"/>
              <a:ext cx="1636191" cy="1654059"/>
              <a:chOff x="11971653" y="10789917"/>
              <a:chExt cx="1636191" cy="1654059"/>
            </a:xfrm>
          </p:grpSpPr>
          <p:sp>
            <p:nvSpPr>
              <p:cNvPr id="314" name="Flowchart: Decision 313">
                <a:extLst>
                  <a:ext uri="{FF2B5EF4-FFF2-40B4-BE49-F238E27FC236}">
                    <a16:creationId xmlns:a16="http://schemas.microsoft.com/office/drawing/2014/main" id="{604A6738-2334-41C9-A67F-313122F305F9}"/>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11340089-FCB8-4266-A967-EC48F8419ADA}"/>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04188453-0369-4C33-B528-DA59A952F7AB}"/>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317" name="Freeform: Shape 316">
            <a:extLst>
              <a:ext uri="{FF2B5EF4-FFF2-40B4-BE49-F238E27FC236}">
                <a16:creationId xmlns:a16="http://schemas.microsoft.com/office/drawing/2014/main" id="{9163983D-6A6E-4E5B-8753-83202B9E9FBC}"/>
              </a:ext>
            </a:extLst>
          </p:cNvPr>
          <p:cNvSpPr/>
          <p:nvPr/>
        </p:nvSpPr>
        <p:spPr>
          <a:xfrm>
            <a:off x="14811233" y="14548513"/>
            <a:ext cx="1525137" cy="747215"/>
          </a:xfrm>
          <a:custGeom>
            <a:avLst/>
            <a:gdLst>
              <a:gd name="connsiteX0" fmla="*/ 0 w 1525137"/>
              <a:gd name="connsiteY0" fmla="*/ 0 h 747215"/>
              <a:gd name="connsiteX1" fmla="*/ 6824 w 1525137"/>
              <a:gd name="connsiteY1" fmla="*/ 334371 h 747215"/>
              <a:gd name="connsiteX2" fmla="*/ 1525137 w 1525137"/>
              <a:gd name="connsiteY2" fmla="*/ 747215 h 747215"/>
            </a:gdLst>
            <a:ahLst/>
            <a:cxnLst>
              <a:cxn ang="0">
                <a:pos x="connsiteX0" y="connsiteY0"/>
              </a:cxn>
              <a:cxn ang="0">
                <a:pos x="connsiteX1" y="connsiteY1"/>
              </a:cxn>
              <a:cxn ang="0">
                <a:pos x="connsiteX2" y="connsiteY2"/>
              </a:cxn>
            </a:cxnLst>
            <a:rect l="l" t="t" r="r" b="b"/>
            <a:pathLst>
              <a:path w="1525137" h="747215">
                <a:moveTo>
                  <a:pt x="0" y="0"/>
                </a:moveTo>
                <a:lnTo>
                  <a:pt x="6824" y="334371"/>
                </a:lnTo>
                <a:lnTo>
                  <a:pt x="1525137" y="747215"/>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8924245" y="671318"/>
            <a:ext cx="7573838"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352nd Infantry Division Reactions </a:t>
            </a:r>
          </a:p>
          <a:p>
            <a:pPr algn="ctr" eaLnBrk="1" hangingPunct="1">
              <a:lnSpc>
                <a:spcPct val="50000"/>
              </a:lnSpc>
              <a:spcBef>
                <a:spcPct val="50000"/>
              </a:spcBef>
              <a:defRPr/>
            </a:pPr>
            <a:r>
              <a:rPr lang="en-US" altLang="en-US" sz="3200" b="1" dirty="0">
                <a:latin typeface="+mn-lt"/>
              </a:rPr>
              <a:t>1400-2100</a:t>
            </a:r>
          </a:p>
          <a:p>
            <a:pPr algn="ctr" eaLnBrk="1" hangingPunct="1">
              <a:lnSpc>
                <a:spcPct val="50000"/>
              </a:lnSpc>
              <a:spcBef>
                <a:spcPct val="50000"/>
              </a:spcBef>
              <a:defRPr/>
            </a:pPr>
            <a:r>
              <a:rPr lang="en-US" altLang="en-US" sz="3200" b="1" dirty="0">
                <a:latin typeface="+mn-lt"/>
              </a:rPr>
              <a:t>6 June 1944</a:t>
            </a:r>
          </a:p>
        </p:txBody>
      </p:sp>
      <p:sp>
        <p:nvSpPr>
          <p:cNvPr id="290" name="Explosion 1 369">
            <a:extLst>
              <a:ext uri="{FF2B5EF4-FFF2-40B4-BE49-F238E27FC236}">
                <a16:creationId xmlns:a16="http://schemas.microsoft.com/office/drawing/2014/main" id="{BB118A12-D0DE-4B54-87D8-77F51DCD6654}"/>
              </a:ext>
            </a:extLst>
          </p:cNvPr>
          <p:cNvSpPr/>
          <p:nvPr/>
        </p:nvSpPr>
        <p:spPr>
          <a:xfrm rot="5242568">
            <a:off x="25656152" y="14326828"/>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Shape 290">
            <a:extLst>
              <a:ext uri="{FF2B5EF4-FFF2-40B4-BE49-F238E27FC236}">
                <a16:creationId xmlns:a16="http://schemas.microsoft.com/office/drawing/2014/main" id="{6AC865B3-76FE-4570-B72C-BAFC7E13DE2C}"/>
              </a:ext>
            </a:extLst>
          </p:cNvPr>
          <p:cNvSpPr/>
          <p:nvPr/>
        </p:nvSpPr>
        <p:spPr>
          <a:xfrm rot="16903646">
            <a:off x="25514491" y="13244808"/>
            <a:ext cx="1680144" cy="1440551"/>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 name="connsiteX0" fmla="*/ 1146300 w 1266125"/>
              <a:gd name="connsiteY0" fmla="*/ 525493 h 1440551"/>
              <a:gd name="connsiteX1" fmla="*/ 499110 w 1266125"/>
              <a:gd name="connsiteY1" fmla="*/ 140970 h 1440551"/>
              <a:gd name="connsiteX2" fmla="*/ 594360 w 1266125"/>
              <a:gd name="connsiteY2" fmla="*/ 0 h 1440551"/>
              <a:gd name="connsiteX3" fmla="*/ 0 w 1266125"/>
              <a:gd name="connsiteY3" fmla="*/ 11430 h 1440551"/>
              <a:gd name="connsiteX4" fmla="*/ 217170 w 1266125"/>
              <a:gd name="connsiteY4" fmla="*/ 571500 h 1440551"/>
              <a:gd name="connsiteX5" fmla="*/ 304800 w 1266125"/>
              <a:gd name="connsiteY5" fmla="*/ 430530 h 1440551"/>
              <a:gd name="connsiteX6" fmla="*/ 1266125 w 1266125"/>
              <a:gd name="connsiteY6" fmla="*/ 1440551 h 1440551"/>
              <a:gd name="connsiteX0" fmla="*/ 1680144 w 1680144"/>
              <a:gd name="connsiteY0" fmla="*/ 736399 h 1440551"/>
              <a:gd name="connsiteX1" fmla="*/ 499110 w 1680144"/>
              <a:gd name="connsiteY1" fmla="*/ 140970 h 1440551"/>
              <a:gd name="connsiteX2" fmla="*/ 594360 w 1680144"/>
              <a:gd name="connsiteY2" fmla="*/ 0 h 1440551"/>
              <a:gd name="connsiteX3" fmla="*/ 0 w 1680144"/>
              <a:gd name="connsiteY3" fmla="*/ 11430 h 1440551"/>
              <a:gd name="connsiteX4" fmla="*/ 217170 w 1680144"/>
              <a:gd name="connsiteY4" fmla="*/ 571500 h 1440551"/>
              <a:gd name="connsiteX5" fmla="*/ 304800 w 1680144"/>
              <a:gd name="connsiteY5" fmla="*/ 430530 h 1440551"/>
              <a:gd name="connsiteX6" fmla="*/ 1266125 w 1680144"/>
              <a:gd name="connsiteY6" fmla="*/ 1440551 h 14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0144" h="1440551">
                <a:moveTo>
                  <a:pt x="1680144" y="736399"/>
                </a:moveTo>
                <a:lnTo>
                  <a:pt x="499110" y="140970"/>
                </a:lnTo>
                <a:lnTo>
                  <a:pt x="594360" y="0"/>
                </a:lnTo>
                <a:lnTo>
                  <a:pt x="0" y="11430"/>
                </a:lnTo>
                <a:lnTo>
                  <a:pt x="217170" y="571500"/>
                </a:lnTo>
                <a:lnTo>
                  <a:pt x="304800" y="430530"/>
                </a:lnTo>
                <a:cubicBezTo>
                  <a:pt x="486375" y="607130"/>
                  <a:pt x="1084550" y="1263951"/>
                  <a:pt x="1266125" y="1440551"/>
                </a:cubicBezTo>
              </a:path>
            </a:pathLst>
          </a:custGeom>
          <a:solidFill>
            <a:srgbClr val="FFFFFF">
              <a:alpha val="69804"/>
            </a:srgbClr>
          </a:solidFill>
          <a:ln w="5715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Explosion 1 369">
            <a:extLst>
              <a:ext uri="{FF2B5EF4-FFF2-40B4-BE49-F238E27FC236}">
                <a16:creationId xmlns:a16="http://schemas.microsoft.com/office/drawing/2014/main" id="{25415DC8-770F-4F80-9115-AB47B39D2BF6}"/>
              </a:ext>
            </a:extLst>
          </p:cNvPr>
          <p:cNvSpPr/>
          <p:nvPr/>
        </p:nvSpPr>
        <p:spPr>
          <a:xfrm rot="5242568">
            <a:off x="25759772" y="14497614"/>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6" name="Group 335">
            <a:extLst>
              <a:ext uri="{FF2B5EF4-FFF2-40B4-BE49-F238E27FC236}">
                <a16:creationId xmlns:a16="http://schemas.microsoft.com/office/drawing/2014/main" id="{41F1854A-F5AE-481E-AAC4-8375A80FF004}"/>
              </a:ext>
            </a:extLst>
          </p:cNvPr>
          <p:cNvGrpSpPr/>
          <p:nvPr/>
        </p:nvGrpSpPr>
        <p:grpSpPr>
          <a:xfrm>
            <a:off x="20808658" y="5816421"/>
            <a:ext cx="2739486" cy="2322634"/>
            <a:chOff x="12876410" y="4236316"/>
            <a:chExt cx="2739486" cy="2322634"/>
          </a:xfrm>
        </p:grpSpPr>
        <p:sp>
          <p:nvSpPr>
            <p:cNvPr id="337" name="TextBox 336">
              <a:extLst>
                <a:ext uri="{FF2B5EF4-FFF2-40B4-BE49-F238E27FC236}">
                  <a16:creationId xmlns:a16="http://schemas.microsoft.com/office/drawing/2014/main" id="{5005A9FE-784E-4F22-A94C-6291DB31BA52}"/>
                </a:ext>
              </a:extLst>
            </p:cNvPr>
            <p:cNvSpPr txBox="1"/>
            <p:nvPr/>
          </p:nvSpPr>
          <p:spPr>
            <a:xfrm>
              <a:off x="13436579" y="4236316"/>
              <a:ext cx="515851"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II</a:t>
              </a:r>
            </a:p>
          </p:txBody>
        </p:sp>
        <p:sp>
          <p:nvSpPr>
            <p:cNvPr id="343" name="TextBox 342">
              <a:extLst>
                <a:ext uri="{FF2B5EF4-FFF2-40B4-BE49-F238E27FC236}">
                  <a16:creationId xmlns:a16="http://schemas.microsoft.com/office/drawing/2014/main" id="{EE481E88-4BC6-45E8-BED3-24575BDA7AAE}"/>
                </a:ext>
              </a:extLst>
            </p:cNvPr>
            <p:cNvSpPr txBox="1"/>
            <p:nvPr/>
          </p:nvSpPr>
          <p:spPr>
            <a:xfrm>
              <a:off x="14415450" y="5789509"/>
              <a:ext cx="1200446" cy="769441"/>
            </a:xfrm>
            <a:prstGeom prst="rect">
              <a:avLst/>
            </a:prstGeom>
            <a:solidFill>
              <a:srgbClr val="E2F0D9"/>
            </a:solidFill>
          </p:spPr>
          <p:txBody>
            <a:bodyPr wrap="square" lIns="0" tIns="0" rIns="0" bIns="0" rtlCol="0">
              <a:spAutoFit/>
            </a:bodyPr>
            <a:lstStyle/>
            <a:p>
              <a:pPr algn="ctr">
                <a:lnSpc>
                  <a:spcPts val="3000"/>
                </a:lnSpc>
              </a:pPr>
              <a:r>
                <a:rPr lang="en-US" sz="3200" b="1" dirty="0">
                  <a:solidFill>
                    <a:srgbClr val="C00000"/>
                  </a:solidFill>
                  <a:latin typeface="Arial" panose="020B0604020202020204" pitchFamily="34" charset="0"/>
                  <a:cs typeface="Arial" panose="020B0604020202020204" pitchFamily="34" charset="0"/>
                </a:rPr>
                <a:t>1/726</a:t>
              </a:r>
            </a:p>
            <a:p>
              <a:pPr algn="ctr">
                <a:lnSpc>
                  <a:spcPts val="3000"/>
                </a:lnSpc>
              </a:pPr>
              <a:r>
                <a:rPr lang="en-US" sz="3200" b="1" dirty="0">
                  <a:solidFill>
                    <a:srgbClr val="C00000"/>
                  </a:solidFill>
                  <a:latin typeface="Arial" panose="020B0604020202020204" pitchFamily="34" charset="0"/>
                  <a:cs typeface="Arial" panose="020B0604020202020204" pitchFamily="34" charset="0"/>
                </a:rPr>
                <a:t>716</a:t>
              </a:r>
            </a:p>
          </p:txBody>
        </p:sp>
        <p:grpSp>
          <p:nvGrpSpPr>
            <p:cNvPr id="344" name="Group 343">
              <a:extLst>
                <a:ext uri="{FF2B5EF4-FFF2-40B4-BE49-F238E27FC236}">
                  <a16:creationId xmlns:a16="http://schemas.microsoft.com/office/drawing/2014/main" id="{F642A6E7-E254-422E-993F-0B9BAE8B2166}"/>
                </a:ext>
              </a:extLst>
            </p:cNvPr>
            <p:cNvGrpSpPr/>
            <p:nvPr/>
          </p:nvGrpSpPr>
          <p:grpSpPr>
            <a:xfrm>
              <a:off x="12876410" y="4839359"/>
              <a:ext cx="1636191" cy="1654059"/>
              <a:chOff x="11971653" y="10789917"/>
              <a:chExt cx="1636191" cy="1654059"/>
            </a:xfrm>
          </p:grpSpPr>
          <p:sp>
            <p:nvSpPr>
              <p:cNvPr id="345" name="Flowchart: Decision 344">
                <a:extLst>
                  <a:ext uri="{FF2B5EF4-FFF2-40B4-BE49-F238E27FC236}">
                    <a16:creationId xmlns:a16="http://schemas.microsoft.com/office/drawing/2014/main" id="{CF96BAB7-80BB-4794-BAD6-A68B0E57D2D5}"/>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Freeform: Shape 345">
                <a:extLst>
                  <a:ext uri="{FF2B5EF4-FFF2-40B4-BE49-F238E27FC236}">
                    <a16:creationId xmlns:a16="http://schemas.microsoft.com/office/drawing/2014/main" id="{2A8E4D15-E314-46DD-A303-71982BB982AE}"/>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1" name="Freeform: Shape 350">
                <a:extLst>
                  <a:ext uri="{FF2B5EF4-FFF2-40B4-BE49-F238E27FC236}">
                    <a16:creationId xmlns:a16="http://schemas.microsoft.com/office/drawing/2014/main" id="{DFF9D9EC-0E4F-4609-8FE3-D9429E353CE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Tree>
    <p:extLst>
      <p:ext uri="{BB962C8B-B14F-4D97-AF65-F5344CB8AC3E}">
        <p14:creationId xmlns:p14="http://schemas.microsoft.com/office/powerpoint/2010/main" val="1967694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9"/>
                                        </p:tgtEl>
                                        <p:attrNameLst>
                                          <p:attrName>style.visibility</p:attrName>
                                        </p:attrNameLst>
                                      </p:cBhvr>
                                      <p:to>
                                        <p:strVal val="visible"/>
                                      </p:to>
                                    </p:set>
                                    <p:animEffect transition="in" filter="wipe(left)">
                                      <p:cBhvr>
                                        <p:cTn id="7" dur="1500"/>
                                        <p:tgtEl>
                                          <p:spTgt spid="229"/>
                                        </p:tgtEl>
                                      </p:cBhvr>
                                    </p:animEffect>
                                  </p:childTnLst>
                                </p:cTn>
                              </p:par>
                            </p:childTnLst>
                          </p:cTn>
                        </p:par>
                        <p:par>
                          <p:cTn id="8" fill="hold">
                            <p:stCondLst>
                              <p:cond delay="1500"/>
                            </p:stCondLst>
                            <p:childTnLst>
                              <p:par>
                                <p:cTn id="9" presetID="10" presetClass="entr" presetSubtype="0" fill="hold" nodeType="afterEffect">
                                  <p:stCondLst>
                                    <p:cond delay="0"/>
                                  </p:stCondLst>
                                  <p:childTnLst>
                                    <p:set>
                                      <p:cBhvr>
                                        <p:cTn id="10" dur="1" fill="hold">
                                          <p:stCondLst>
                                            <p:cond delay="0"/>
                                          </p:stCondLst>
                                        </p:cTn>
                                        <p:tgtEl>
                                          <p:spTgt spid="372"/>
                                        </p:tgtEl>
                                        <p:attrNameLst>
                                          <p:attrName>style.visibility</p:attrName>
                                        </p:attrNameLst>
                                      </p:cBhvr>
                                      <p:to>
                                        <p:strVal val="visible"/>
                                      </p:to>
                                    </p:set>
                                    <p:animEffect transition="in" filter="fade">
                                      <p:cBhvr>
                                        <p:cTn id="11" dur="1000"/>
                                        <p:tgtEl>
                                          <p:spTgt spid="372"/>
                                        </p:tgtEl>
                                      </p:cBhvr>
                                    </p:animEffect>
                                  </p:childTnLst>
                                </p:cTn>
                              </p:par>
                            </p:childTnLst>
                          </p:cTn>
                        </p:par>
                        <p:par>
                          <p:cTn id="12" fill="hold">
                            <p:stCondLst>
                              <p:cond delay="2500"/>
                            </p:stCondLst>
                            <p:childTnLst>
                              <p:par>
                                <p:cTn id="13" presetID="10" presetClass="exit" presetSubtype="0" fill="hold" grpId="1" nodeType="afterEffect">
                                  <p:stCondLst>
                                    <p:cond delay="0"/>
                                  </p:stCondLst>
                                  <p:childTnLst>
                                    <p:animEffect transition="out" filter="fade">
                                      <p:cBhvr>
                                        <p:cTn id="14" dur="500"/>
                                        <p:tgtEl>
                                          <p:spTgt spid="229"/>
                                        </p:tgtEl>
                                      </p:cBhvr>
                                    </p:animEffect>
                                    <p:set>
                                      <p:cBhvr>
                                        <p:cTn id="15" dur="1" fill="hold">
                                          <p:stCondLst>
                                            <p:cond delay="499"/>
                                          </p:stCondLst>
                                        </p:cTn>
                                        <p:tgtEl>
                                          <p:spTgt spid="229"/>
                                        </p:tgtEl>
                                        <p:attrNameLst>
                                          <p:attrName>style.visibility</p:attrName>
                                        </p:attrNameLst>
                                      </p:cBhvr>
                                      <p:to>
                                        <p:strVal val="hidden"/>
                                      </p:to>
                                    </p:set>
                                  </p:childTnLst>
                                </p:cTn>
                              </p:par>
                            </p:childTnLst>
                          </p:cTn>
                        </p:par>
                      </p:childTnLst>
                    </p:cTn>
                  </p:par>
                  <p:par>
                    <p:cTn id="16" fill="hold">
                      <p:stCondLst>
                        <p:cond delay="indefinite"/>
                      </p:stCondLst>
                      <p:childTnLst>
                        <p:par>
                          <p:cTn id="17" fill="hold">
                            <p:stCondLst>
                              <p:cond delay="0"/>
                            </p:stCondLst>
                            <p:childTnLst>
                              <p:par>
                                <p:cTn id="18" presetID="22" presetClass="entr" presetSubtype="1" fill="hold" grpId="0" nodeType="clickEffect">
                                  <p:stCondLst>
                                    <p:cond delay="0"/>
                                  </p:stCondLst>
                                  <p:childTnLst>
                                    <p:set>
                                      <p:cBhvr>
                                        <p:cTn id="19" dur="1" fill="hold">
                                          <p:stCondLst>
                                            <p:cond delay="0"/>
                                          </p:stCondLst>
                                        </p:cTn>
                                        <p:tgtEl>
                                          <p:spTgt spid="228"/>
                                        </p:tgtEl>
                                        <p:attrNameLst>
                                          <p:attrName>style.visibility</p:attrName>
                                        </p:attrNameLst>
                                      </p:cBhvr>
                                      <p:to>
                                        <p:strVal val="visible"/>
                                      </p:to>
                                    </p:set>
                                    <p:animEffect transition="in" filter="wipe(up)">
                                      <p:cBhvr>
                                        <p:cTn id="20" dur="1000"/>
                                        <p:tgtEl>
                                          <p:spTgt spid="228"/>
                                        </p:tgtEl>
                                      </p:cBhvr>
                                    </p:animEffect>
                                  </p:childTnLst>
                                </p:cTn>
                              </p:par>
                              <p:par>
                                <p:cTn id="21" presetID="10" presetClass="entr" presetSubtype="0" fill="hold" grpId="0" nodeType="withEffect">
                                  <p:stCondLst>
                                    <p:cond delay="0"/>
                                  </p:stCondLst>
                                  <p:childTnLst>
                                    <p:set>
                                      <p:cBhvr>
                                        <p:cTn id="22" dur="1" fill="hold">
                                          <p:stCondLst>
                                            <p:cond delay="0"/>
                                          </p:stCondLst>
                                        </p:cTn>
                                        <p:tgtEl>
                                          <p:spTgt spid="290"/>
                                        </p:tgtEl>
                                        <p:attrNameLst>
                                          <p:attrName>style.visibility</p:attrName>
                                        </p:attrNameLst>
                                      </p:cBhvr>
                                      <p:to>
                                        <p:strVal val="visible"/>
                                      </p:to>
                                    </p:set>
                                    <p:animEffect transition="in" filter="fade">
                                      <p:cBhvr>
                                        <p:cTn id="23" dur="500"/>
                                        <p:tgtEl>
                                          <p:spTgt spid="290"/>
                                        </p:tgtEl>
                                      </p:cBhvr>
                                    </p:animEffect>
                                  </p:childTnLst>
                                </p:cTn>
                              </p:par>
                            </p:childTnLst>
                          </p:cTn>
                        </p:par>
                        <p:par>
                          <p:cTn id="24" fill="hold">
                            <p:stCondLst>
                              <p:cond delay="1000"/>
                            </p:stCondLst>
                            <p:childTnLst>
                              <p:par>
                                <p:cTn id="25" presetID="10" presetClass="exit" presetSubtype="0" fill="hold" grpId="1" nodeType="afterEffect">
                                  <p:stCondLst>
                                    <p:cond delay="0"/>
                                  </p:stCondLst>
                                  <p:childTnLst>
                                    <p:animEffect transition="out" filter="fade">
                                      <p:cBhvr>
                                        <p:cTn id="26" dur="500"/>
                                        <p:tgtEl>
                                          <p:spTgt spid="290"/>
                                        </p:tgtEl>
                                      </p:cBhvr>
                                    </p:animEffect>
                                    <p:set>
                                      <p:cBhvr>
                                        <p:cTn id="27" dur="1" fill="hold">
                                          <p:stCondLst>
                                            <p:cond delay="499"/>
                                          </p:stCondLst>
                                        </p:cTn>
                                        <p:tgtEl>
                                          <p:spTgt spid="290"/>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228"/>
                                        </p:tgtEl>
                                      </p:cBhvr>
                                    </p:animEffect>
                                    <p:set>
                                      <p:cBhvr>
                                        <p:cTn id="30" dur="1" fill="hold">
                                          <p:stCondLst>
                                            <p:cond delay="499"/>
                                          </p:stCondLst>
                                        </p:cTn>
                                        <p:tgtEl>
                                          <p:spTgt spid="228"/>
                                        </p:tgtEl>
                                        <p:attrNameLst>
                                          <p:attrName>style.visibility</p:attrName>
                                        </p:attrNameLst>
                                      </p:cBhvr>
                                      <p:to>
                                        <p:strVal val="hidden"/>
                                      </p:to>
                                    </p:set>
                                  </p:childTnLst>
                                </p:cTn>
                              </p:par>
                            </p:childTnLst>
                          </p:cTn>
                        </p:par>
                      </p:childTnLst>
                    </p:cTn>
                  </p:par>
                  <p:par>
                    <p:cTn id="31" fill="hold">
                      <p:stCondLst>
                        <p:cond delay="indefinite"/>
                      </p:stCondLst>
                      <p:childTnLst>
                        <p:par>
                          <p:cTn id="32" fill="hold">
                            <p:stCondLst>
                              <p:cond delay="0"/>
                            </p:stCondLst>
                            <p:childTnLst>
                              <p:par>
                                <p:cTn id="33" presetID="22" presetClass="entr" presetSubtype="2" fill="hold" grpId="0" nodeType="clickEffect">
                                  <p:stCondLst>
                                    <p:cond delay="0"/>
                                  </p:stCondLst>
                                  <p:childTnLst>
                                    <p:set>
                                      <p:cBhvr>
                                        <p:cTn id="34" dur="1" fill="hold">
                                          <p:stCondLst>
                                            <p:cond delay="0"/>
                                          </p:stCondLst>
                                        </p:cTn>
                                        <p:tgtEl>
                                          <p:spTgt spid="83"/>
                                        </p:tgtEl>
                                        <p:attrNameLst>
                                          <p:attrName>style.visibility</p:attrName>
                                        </p:attrNameLst>
                                      </p:cBhvr>
                                      <p:to>
                                        <p:strVal val="visible"/>
                                      </p:to>
                                    </p:set>
                                    <p:animEffect transition="in" filter="wipe(right)">
                                      <p:cBhvr>
                                        <p:cTn id="35" dur="1000"/>
                                        <p:tgtEl>
                                          <p:spTgt spid="83"/>
                                        </p:tgtEl>
                                      </p:cBhvr>
                                    </p:animEffect>
                                  </p:childTnLst>
                                </p:cTn>
                              </p:par>
                            </p:childTnLst>
                          </p:cTn>
                        </p:par>
                        <p:par>
                          <p:cTn id="36" fill="hold">
                            <p:stCondLst>
                              <p:cond delay="1000"/>
                            </p:stCondLst>
                            <p:childTnLst>
                              <p:par>
                                <p:cTn id="37" presetID="10" presetClass="entr" presetSubtype="0" fill="hold" nodeType="afterEffect">
                                  <p:stCondLst>
                                    <p:cond delay="0"/>
                                  </p:stCondLst>
                                  <p:childTnLst>
                                    <p:set>
                                      <p:cBhvr>
                                        <p:cTn id="38" dur="1" fill="hold">
                                          <p:stCondLst>
                                            <p:cond delay="0"/>
                                          </p:stCondLst>
                                        </p:cTn>
                                        <p:tgtEl>
                                          <p:spTgt spid="274"/>
                                        </p:tgtEl>
                                        <p:attrNameLst>
                                          <p:attrName>style.visibility</p:attrName>
                                        </p:attrNameLst>
                                      </p:cBhvr>
                                      <p:to>
                                        <p:strVal val="visible"/>
                                      </p:to>
                                    </p:set>
                                    <p:animEffect transition="in" filter="fade">
                                      <p:cBhvr>
                                        <p:cTn id="39" dur="1000"/>
                                        <p:tgtEl>
                                          <p:spTgt spid="274"/>
                                        </p:tgtEl>
                                      </p:cBhvr>
                                    </p:animEffect>
                                  </p:childTnLst>
                                </p:cTn>
                              </p:par>
                            </p:childTnLst>
                          </p:cTn>
                        </p:par>
                      </p:childTnLst>
                    </p:cTn>
                  </p:par>
                  <p:par>
                    <p:cTn id="40" fill="hold">
                      <p:stCondLst>
                        <p:cond delay="indefinite"/>
                      </p:stCondLst>
                      <p:childTnLst>
                        <p:par>
                          <p:cTn id="41" fill="hold">
                            <p:stCondLst>
                              <p:cond delay="0"/>
                            </p:stCondLst>
                            <p:childTnLst>
                              <p:par>
                                <p:cTn id="42" presetID="22" presetClass="entr" presetSubtype="1" fill="hold" grpId="0" nodeType="clickEffect">
                                  <p:stCondLst>
                                    <p:cond delay="0"/>
                                  </p:stCondLst>
                                  <p:childTnLst>
                                    <p:set>
                                      <p:cBhvr>
                                        <p:cTn id="43" dur="1" fill="hold">
                                          <p:stCondLst>
                                            <p:cond delay="0"/>
                                          </p:stCondLst>
                                        </p:cTn>
                                        <p:tgtEl>
                                          <p:spTgt spid="291"/>
                                        </p:tgtEl>
                                        <p:attrNameLst>
                                          <p:attrName>style.visibility</p:attrName>
                                        </p:attrNameLst>
                                      </p:cBhvr>
                                      <p:to>
                                        <p:strVal val="visible"/>
                                      </p:to>
                                    </p:set>
                                    <p:animEffect transition="in" filter="wipe(up)">
                                      <p:cBhvr>
                                        <p:cTn id="44" dur="1000"/>
                                        <p:tgtEl>
                                          <p:spTgt spid="291"/>
                                        </p:tgtEl>
                                      </p:cBhvr>
                                    </p:animEffect>
                                  </p:childTnLst>
                                </p:cTn>
                              </p:par>
                              <p:par>
                                <p:cTn id="45" presetID="10" presetClass="exit" presetSubtype="0" fill="hold" grpId="1" nodeType="withEffect">
                                  <p:stCondLst>
                                    <p:cond delay="0"/>
                                  </p:stCondLst>
                                  <p:childTnLst>
                                    <p:animEffect transition="out" filter="fade">
                                      <p:cBhvr>
                                        <p:cTn id="46" dur="500"/>
                                        <p:tgtEl>
                                          <p:spTgt spid="83"/>
                                        </p:tgtEl>
                                      </p:cBhvr>
                                    </p:animEffect>
                                    <p:set>
                                      <p:cBhvr>
                                        <p:cTn id="47" dur="1" fill="hold">
                                          <p:stCondLst>
                                            <p:cond delay="499"/>
                                          </p:stCondLst>
                                        </p:cTn>
                                        <p:tgtEl>
                                          <p:spTgt spid="83"/>
                                        </p:tgtEl>
                                        <p:attrNameLst>
                                          <p:attrName>style.visibility</p:attrName>
                                        </p:attrNameLst>
                                      </p:cBhvr>
                                      <p:to>
                                        <p:strVal val="hidden"/>
                                      </p:to>
                                    </p:set>
                                  </p:childTnLst>
                                </p:cTn>
                              </p:par>
                            </p:childTnLst>
                          </p:cTn>
                        </p:par>
                        <p:par>
                          <p:cTn id="48" fill="hold">
                            <p:stCondLst>
                              <p:cond delay="1000"/>
                            </p:stCondLst>
                            <p:childTnLst>
                              <p:par>
                                <p:cTn id="49" presetID="10" presetClass="entr" presetSubtype="0" fill="hold" grpId="0" nodeType="afterEffect">
                                  <p:stCondLst>
                                    <p:cond delay="0"/>
                                  </p:stCondLst>
                                  <p:childTnLst>
                                    <p:set>
                                      <p:cBhvr>
                                        <p:cTn id="50" dur="1" fill="hold">
                                          <p:stCondLst>
                                            <p:cond delay="0"/>
                                          </p:stCondLst>
                                        </p:cTn>
                                        <p:tgtEl>
                                          <p:spTgt spid="292"/>
                                        </p:tgtEl>
                                        <p:attrNameLst>
                                          <p:attrName>style.visibility</p:attrName>
                                        </p:attrNameLst>
                                      </p:cBhvr>
                                      <p:to>
                                        <p:strVal val="visible"/>
                                      </p:to>
                                    </p:set>
                                    <p:animEffect transition="in" filter="fade">
                                      <p:cBhvr>
                                        <p:cTn id="51" dur="500"/>
                                        <p:tgtEl>
                                          <p:spTgt spid="292"/>
                                        </p:tgtEl>
                                      </p:cBhvr>
                                    </p:animEffect>
                                  </p:childTnLst>
                                </p:cTn>
                              </p:par>
                            </p:childTnLst>
                          </p:cTn>
                        </p:par>
                      </p:childTnLst>
                    </p:cTn>
                  </p:par>
                  <p:par>
                    <p:cTn id="52" fill="hold">
                      <p:stCondLst>
                        <p:cond delay="indefinite"/>
                      </p:stCondLst>
                      <p:childTnLst>
                        <p:par>
                          <p:cTn id="53" fill="hold">
                            <p:stCondLst>
                              <p:cond delay="0"/>
                            </p:stCondLst>
                            <p:childTnLst>
                              <p:par>
                                <p:cTn id="54" presetID="10" presetClass="exit" presetSubtype="0" fill="hold" grpId="1" nodeType="clickEffect">
                                  <p:stCondLst>
                                    <p:cond delay="0"/>
                                  </p:stCondLst>
                                  <p:childTnLst>
                                    <p:animEffect transition="out" filter="fade">
                                      <p:cBhvr>
                                        <p:cTn id="55" dur="500"/>
                                        <p:tgtEl>
                                          <p:spTgt spid="291"/>
                                        </p:tgtEl>
                                      </p:cBhvr>
                                    </p:animEffect>
                                    <p:set>
                                      <p:cBhvr>
                                        <p:cTn id="56" dur="1" fill="hold">
                                          <p:stCondLst>
                                            <p:cond delay="499"/>
                                          </p:stCondLst>
                                        </p:cTn>
                                        <p:tgtEl>
                                          <p:spTgt spid="291"/>
                                        </p:tgtEl>
                                        <p:attrNameLst>
                                          <p:attrName>style.visibility</p:attrName>
                                        </p:attrNameLst>
                                      </p:cBhvr>
                                      <p:to>
                                        <p:strVal val="hidden"/>
                                      </p:to>
                                    </p:set>
                                  </p:childTnLst>
                                </p:cTn>
                              </p:par>
                              <p:par>
                                <p:cTn id="57" presetID="10" presetClass="exit" presetSubtype="0" fill="hold" grpId="1" nodeType="withEffect">
                                  <p:stCondLst>
                                    <p:cond delay="0"/>
                                  </p:stCondLst>
                                  <p:childTnLst>
                                    <p:animEffect transition="out" filter="fade">
                                      <p:cBhvr>
                                        <p:cTn id="58" dur="500"/>
                                        <p:tgtEl>
                                          <p:spTgt spid="292"/>
                                        </p:tgtEl>
                                      </p:cBhvr>
                                    </p:animEffect>
                                    <p:set>
                                      <p:cBhvr>
                                        <p:cTn id="59" dur="1" fill="hold">
                                          <p:stCondLst>
                                            <p:cond delay="499"/>
                                          </p:stCondLst>
                                        </p:cTn>
                                        <p:tgtEl>
                                          <p:spTgt spid="292"/>
                                        </p:tgtEl>
                                        <p:attrNameLst>
                                          <p:attrName>style.visibility</p:attrName>
                                        </p:attrNameLst>
                                      </p:cBhvr>
                                      <p:to>
                                        <p:strVal val="hidden"/>
                                      </p:to>
                                    </p:set>
                                  </p:childTnLst>
                                </p:cTn>
                              </p:par>
                            </p:childTnLst>
                          </p:cTn>
                        </p:par>
                      </p:childTnLst>
                    </p:cTn>
                  </p:par>
                  <p:par>
                    <p:cTn id="60" fill="hold">
                      <p:stCondLst>
                        <p:cond delay="indefinite"/>
                      </p:stCondLst>
                      <p:childTnLst>
                        <p:par>
                          <p:cTn id="61" fill="hold">
                            <p:stCondLst>
                              <p:cond delay="0"/>
                            </p:stCondLst>
                            <p:childTnLst>
                              <p:par>
                                <p:cTn id="62" presetID="22" presetClass="entr" presetSubtype="2" fill="hold" grpId="0" nodeType="clickEffect">
                                  <p:stCondLst>
                                    <p:cond delay="0"/>
                                  </p:stCondLst>
                                  <p:childTnLst>
                                    <p:set>
                                      <p:cBhvr>
                                        <p:cTn id="63" dur="1" fill="hold">
                                          <p:stCondLst>
                                            <p:cond delay="0"/>
                                          </p:stCondLst>
                                        </p:cTn>
                                        <p:tgtEl>
                                          <p:spTgt spid="82"/>
                                        </p:tgtEl>
                                        <p:attrNameLst>
                                          <p:attrName>style.visibility</p:attrName>
                                        </p:attrNameLst>
                                      </p:cBhvr>
                                      <p:to>
                                        <p:strVal val="visible"/>
                                      </p:to>
                                    </p:set>
                                    <p:animEffect transition="in" filter="wipe(right)">
                                      <p:cBhvr>
                                        <p:cTn id="64" dur="1000"/>
                                        <p:tgtEl>
                                          <p:spTgt spid="82"/>
                                        </p:tgtEl>
                                      </p:cBhvr>
                                    </p:animEffect>
                                  </p:childTnLst>
                                </p:cTn>
                              </p:par>
                            </p:childTnLst>
                          </p:cTn>
                        </p:par>
                        <p:par>
                          <p:cTn id="65" fill="hold">
                            <p:stCondLst>
                              <p:cond delay="1000"/>
                            </p:stCondLst>
                            <p:childTnLst>
                              <p:par>
                                <p:cTn id="66" presetID="22" presetClass="entr" presetSubtype="2" fill="hold" grpId="0" nodeType="afterEffect">
                                  <p:stCondLst>
                                    <p:cond delay="0"/>
                                  </p:stCondLst>
                                  <p:childTnLst>
                                    <p:set>
                                      <p:cBhvr>
                                        <p:cTn id="67" dur="1" fill="hold">
                                          <p:stCondLst>
                                            <p:cond delay="0"/>
                                          </p:stCondLst>
                                        </p:cTn>
                                        <p:tgtEl>
                                          <p:spTgt spid="231"/>
                                        </p:tgtEl>
                                        <p:attrNameLst>
                                          <p:attrName>style.visibility</p:attrName>
                                        </p:attrNameLst>
                                      </p:cBhvr>
                                      <p:to>
                                        <p:strVal val="visible"/>
                                      </p:to>
                                    </p:set>
                                    <p:animEffect transition="in" filter="wipe(right)">
                                      <p:cBhvr>
                                        <p:cTn id="68" dur="1000"/>
                                        <p:tgtEl>
                                          <p:spTgt spid="2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9" grpId="0" animBg="1"/>
      <p:bldP spid="229" grpId="1" animBg="1"/>
      <p:bldP spid="228" grpId="0" animBg="1"/>
      <p:bldP spid="228" grpId="1" animBg="1"/>
      <p:bldP spid="231" grpId="0" animBg="1"/>
      <p:bldP spid="82" grpId="0" animBg="1"/>
      <p:bldP spid="83" grpId="0" animBg="1"/>
      <p:bldP spid="83" grpId="1" animBg="1"/>
      <p:bldP spid="290" grpId="0" animBg="1"/>
      <p:bldP spid="290" grpId="1" animBg="1"/>
      <p:bldP spid="291" grpId="0" animBg="1"/>
      <p:bldP spid="291" grpId="1" animBg="1"/>
      <p:bldP spid="292" grpId="0" animBg="1"/>
      <p:bldP spid="292" grpId="1" animBg="1"/>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 name="Rectangle 343">
            <a:extLst>
              <a:ext uri="{FF2B5EF4-FFF2-40B4-BE49-F238E27FC236}">
                <a16:creationId xmlns:a16="http://schemas.microsoft.com/office/drawing/2014/main" id="{C6D271B0-C534-452D-8A04-09E83D222A5C}"/>
              </a:ext>
            </a:extLst>
          </p:cNvPr>
          <p:cNvSpPr/>
          <p:nvPr/>
        </p:nvSpPr>
        <p:spPr>
          <a:xfrm>
            <a:off x="429700" y="524785"/>
            <a:ext cx="26550257" cy="17444639"/>
          </a:xfrm>
          <a:prstGeom prst="rect">
            <a:avLst/>
          </a:prstGeom>
          <a:solidFill>
            <a:srgbClr val="E2F0D9">
              <a:alpha val="69804"/>
            </a:srgb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368CCEDE-E837-405F-8798-D187A0D7949D}"/>
              </a:ext>
            </a:extLst>
          </p:cNvPr>
          <p:cNvSpPr/>
          <p:nvPr/>
        </p:nvSpPr>
        <p:spPr>
          <a:xfrm>
            <a:off x="8561337" y="8635522"/>
            <a:ext cx="1738862" cy="1454076"/>
          </a:xfrm>
          <a:custGeom>
            <a:avLst/>
            <a:gdLst>
              <a:gd name="connsiteX0" fmla="*/ 364283 w 3269815"/>
              <a:gd name="connsiteY0" fmla="*/ 42785 h 2734293"/>
              <a:gd name="connsiteX1" fmla="*/ 75526 w 3269815"/>
              <a:gd name="connsiteY1" fmla="*/ 620301 h 2734293"/>
              <a:gd name="connsiteX2" fmla="*/ 27399 w 3269815"/>
              <a:gd name="connsiteY2" fmla="*/ 1406364 h 2734293"/>
              <a:gd name="connsiteX3" fmla="*/ 444494 w 3269815"/>
              <a:gd name="connsiteY3" fmla="*/ 2080133 h 2734293"/>
              <a:gd name="connsiteX4" fmla="*/ 1519315 w 3269815"/>
              <a:gd name="connsiteY4" fmla="*/ 2689733 h 2734293"/>
              <a:gd name="connsiteX5" fmla="*/ 2401631 w 3269815"/>
              <a:gd name="connsiteY5" fmla="*/ 2673690 h 2734293"/>
              <a:gd name="connsiteX6" fmla="*/ 3203736 w 3269815"/>
              <a:gd name="connsiteY6" fmla="*/ 2561396 h 2734293"/>
              <a:gd name="connsiteX7" fmla="*/ 3155610 w 3269815"/>
              <a:gd name="connsiteY7" fmla="*/ 2384933 h 2734293"/>
              <a:gd name="connsiteX8" fmla="*/ 2610178 w 3269815"/>
              <a:gd name="connsiteY8" fmla="*/ 2384933 h 2734293"/>
              <a:gd name="connsiteX9" fmla="*/ 1679736 w 3269815"/>
              <a:gd name="connsiteY9" fmla="*/ 2384933 h 2734293"/>
              <a:gd name="connsiteX10" fmla="*/ 829505 w 3269815"/>
              <a:gd name="connsiteY10" fmla="*/ 1598869 h 2734293"/>
              <a:gd name="connsiteX11" fmla="*/ 685126 w 3269815"/>
              <a:gd name="connsiteY11" fmla="*/ 780722 h 2734293"/>
              <a:gd name="connsiteX12" fmla="*/ 604915 w 3269815"/>
              <a:gd name="connsiteY12" fmla="*/ 203206 h 2734293"/>
              <a:gd name="connsiteX13" fmla="*/ 588873 w 3269815"/>
              <a:gd name="connsiteY13" fmla="*/ 58827 h 2734293"/>
              <a:gd name="connsiteX14" fmla="*/ 364283 w 3269815"/>
              <a:gd name="connsiteY14" fmla="*/ 42785 h 27342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3269815" h="2734293">
                <a:moveTo>
                  <a:pt x="364283" y="42785"/>
                </a:moveTo>
                <a:cubicBezTo>
                  <a:pt x="278725" y="136364"/>
                  <a:pt x="131673" y="393038"/>
                  <a:pt x="75526" y="620301"/>
                </a:cubicBezTo>
                <a:cubicBezTo>
                  <a:pt x="19379" y="847564"/>
                  <a:pt x="-34096" y="1163059"/>
                  <a:pt x="27399" y="1406364"/>
                </a:cubicBezTo>
                <a:cubicBezTo>
                  <a:pt x="88894" y="1649669"/>
                  <a:pt x="195841" y="1866238"/>
                  <a:pt x="444494" y="2080133"/>
                </a:cubicBezTo>
                <a:cubicBezTo>
                  <a:pt x="693147" y="2294028"/>
                  <a:pt x="1193126" y="2590807"/>
                  <a:pt x="1519315" y="2689733"/>
                </a:cubicBezTo>
                <a:cubicBezTo>
                  <a:pt x="1845504" y="2788659"/>
                  <a:pt x="2120894" y="2695079"/>
                  <a:pt x="2401631" y="2673690"/>
                </a:cubicBezTo>
                <a:cubicBezTo>
                  <a:pt x="2682368" y="2652301"/>
                  <a:pt x="3078073" y="2609522"/>
                  <a:pt x="3203736" y="2561396"/>
                </a:cubicBezTo>
                <a:cubicBezTo>
                  <a:pt x="3329399" y="2513270"/>
                  <a:pt x="3254536" y="2414343"/>
                  <a:pt x="3155610" y="2384933"/>
                </a:cubicBezTo>
                <a:cubicBezTo>
                  <a:pt x="3056684" y="2355523"/>
                  <a:pt x="2610178" y="2384933"/>
                  <a:pt x="2610178" y="2384933"/>
                </a:cubicBezTo>
                <a:cubicBezTo>
                  <a:pt x="2364199" y="2384933"/>
                  <a:pt x="1976515" y="2515944"/>
                  <a:pt x="1679736" y="2384933"/>
                </a:cubicBezTo>
                <a:cubicBezTo>
                  <a:pt x="1382957" y="2253922"/>
                  <a:pt x="995273" y="1866238"/>
                  <a:pt x="829505" y="1598869"/>
                </a:cubicBezTo>
                <a:cubicBezTo>
                  <a:pt x="663737" y="1331500"/>
                  <a:pt x="722558" y="1013332"/>
                  <a:pt x="685126" y="780722"/>
                </a:cubicBezTo>
                <a:cubicBezTo>
                  <a:pt x="647694" y="548112"/>
                  <a:pt x="620957" y="323522"/>
                  <a:pt x="604915" y="203206"/>
                </a:cubicBezTo>
                <a:cubicBezTo>
                  <a:pt x="588873" y="82890"/>
                  <a:pt x="628978" y="82890"/>
                  <a:pt x="588873" y="58827"/>
                </a:cubicBezTo>
                <a:cubicBezTo>
                  <a:pt x="548768" y="34764"/>
                  <a:pt x="449841" y="-50794"/>
                  <a:pt x="364283" y="42785"/>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E2EEEE4D-9E03-4A19-95CB-7AB1AF07D60D}"/>
              </a:ext>
            </a:extLst>
          </p:cNvPr>
          <p:cNvSpPr/>
          <p:nvPr/>
        </p:nvSpPr>
        <p:spPr>
          <a:xfrm>
            <a:off x="2621222" y="8738263"/>
            <a:ext cx="3416693" cy="4864507"/>
          </a:xfrm>
          <a:custGeom>
            <a:avLst/>
            <a:gdLst>
              <a:gd name="connsiteX0" fmla="*/ 2093495 w 6424863"/>
              <a:gd name="connsiteY0" fmla="*/ 1973179 h 8758989"/>
              <a:gd name="connsiteX1" fmla="*/ 1491916 w 6424863"/>
              <a:gd name="connsiteY1" fmla="*/ 3946358 h 8758989"/>
              <a:gd name="connsiteX2" fmla="*/ 601579 w 6424863"/>
              <a:gd name="connsiteY2" fmla="*/ 5630779 h 8758989"/>
              <a:gd name="connsiteX3" fmla="*/ 0 w 6424863"/>
              <a:gd name="connsiteY3" fmla="*/ 7267073 h 8758989"/>
              <a:gd name="connsiteX4" fmla="*/ 625642 w 6424863"/>
              <a:gd name="connsiteY4" fmla="*/ 7628021 h 8758989"/>
              <a:gd name="connsiteX5" fmla="*/ 1443789 w 6424863"/>
              <a:gd name="connsiteY5" fmla="*/ 7652084 h 8758989"/>
              <a:gd name="connsiteX6" fmla="*/ 1804737 w 6424863"/>
              <a:gd name="connsiteY6" fmla="*/ 8229600 h 8758989"/>
              <a:gd name="connsiteX7" fmla="*/ 2454442 w 6424863"/>
              <a:gd name="connsiteY7" fmla="*/ 8758989 h 8758989"/>
              <a:gd name="connsiteX8" fmla="*/ 2839452 w 6424863"/>
              <a:gd name="connsiteY8" fmla="*/ 8325852 h 8758989"/>
              <a:gd name="connsiteX9" fmla="*/ 2839452 w 6424863"/>
              <a:gd name="connsiteY9" fmla="*/ 7892716 h 8758989"/>
              <a:gd name="connsiteX10" fmla="*/ 3176337 w 6424863"/>
              <a:gd name="connsiteY10" fmla="*/ 6569242 h 8758989"/>
              <a:gd name="connsiteX11" fmla="*/ 3850105 w 6424863"/>
              <a:gd name="connsiteY11" fmla="*/ 5486400 h 8758989"/>
              <a:gd name="connsiteX12" fmla="*/ 3850105 w 6424863"/>
              <a:gd name="connsiteY12" fmla="*/ 4908884 h 8758989"/>
              <a:gd name="connsiteX13" fmla="*/ 3128210 w 6424863"/>
              <a:gd name="connsiteY13" fmla="*/ 4427621 h 8758989"/>
              <a:gd name="connsiteX14" fmla="*/ 2646947 w 6424863"/>
              <a:gd name="connsiteY14" fmla="*/ 5077326 h 8758989"/>
              <a:gd name="connsiteX15" fmla="*/ 2141621 w 6424863"/>
              <a:gd name="connsiteY15" fmla="*/ 6280484 h 8758989"/>
              <a:gd name="connsiteX16" fmla="*/ 2117558 w 6424863"/>
              <a:gd name="connsiteY16" fmla="*/ 6521116 h 8758989"/>
              <a:gd name="connsiteX17" fmla="*/ 1780673 w 6424863"/>
              <a:gd name="connsiteY17" fmla="*/ 7074568 h 8758989"/>
              <a:gd name="connsiteX18" fmla="*/ 1179095 w 6424863"/>
              <a:gd name="connsiteY18" fmla="*/ 6833937 h 8758989"/>
              <a:gd name="connsiteX19" fmla="*/ 2141621 w 6424863"/>
              <a:gd name="connsiteY19" fmla="*/ 4788568 h 8758989"/>
              <a:gd name="connsiteX20" fmla="*/ 3296652 w 6424863"/>
              <a:gd name="connsiteY20" fmla="*/ 3056021 h 8758989"/>
              <a:gd name="connsiteX21" fmla="*/ 4547937 w 6424863"/>
              <a:gd name="connsiteY21" fmla="*/ 2021305 h 8758989"/>
              <a:gd name="connsiteX22" fmla="*/ 6424863 w 6424863"/>
              <a:gd name="connsiteY22" fmla="*/ 842210 h 8758989"/>
              <a:gd name="connsiteX23" fmla="*/ 6208295 w 6424863"/>
              <a:gd name="connsiteY23" fmla="*/ 0 h 8758989"/>
              <a:gd name="connsiteX24" fmla="*/ 5197642 w 6424863"/>
              <a:gd name="connsiteY24" fmla="*/ 0 h 8758989"/>
              <a:gd name="connsiteX25" fmla="*/ 4884821 w 6424863"/>
              <a:gd name="connsiteY25" fmla="*/ 192505 h 8758989"/>
              <a:gd name="connsiteX26" fmla="*/ 3777916 w 6424863"/>
              <a:gd name="connsiteY26" fmla="*/ 770021 h 8758989"/>
              <a:gd name="connsiteX27" fmla="*/ 2815389 w 6424863"/>
              <a:gd name="connsiteY27" fmla="*/ 1515979 h 8758989"/>
              <a:gd name="connsiteX28" fmla="*/ 2093495 w 6424863"/>
              <a:gd name="connsiteY28" fmla="*/ 1973179 h 8758989"/>
              <a:gd name="connsiteX0" fmla="*/ 2093495 w 6424863"/>
              <a:gd name="connsiteY0" fmla="*/ 1973179 h 8758989"/>
              <a:gd name="connsiteX1" fmla="*/ 1491916 w 6424863"/>
              <a:gd name="connsiteY1" fmla="*/ 3946358 h 8758989"/>
              <a:gd name="connsiteX2" fmla="*/ 601579 w 6424863"/>
              <a:gd name="connsiteY2" fmla="*/ 5630779 h 8758989"/>
              <a:gd name="connsiteX3" fmla="*/ 0 w 6424863"/>
              <a:gd name="connsiteY3" fmla="*/ 7267073 h 8758989"/>
              <a:gd name="connsiteX4" fmla="*/ 625642 w 6424863"/>
              <a:gd name="connsiteY4" fmla="*/ 7628021 h 8758989"/>
              <a:gd name="connsiteX5" fmla="*/ 1443789 w 6424863"/>
              <a:gd name="connsiteY5" fmla="*/ 7652084 h 8758989"/>
              <a:gd name="connsiteX6" fmla="*/ 1625833 w 6424863"/>
              <a:gd name="connsiteY6" fmla="*/ 8547652 h 8758989"/>
              <a:gd name="connsiteX7" fmla="*/ 2454442 w 6424863"/>
              <a:gd name="connsiteY7" fmla="*/ 8758989 h 8758989"/>
              <a:gd name="connsiteX8" fmla="*/ 2839452 w 6424863"/>
              <a:gd name="connsiteY8" fmla="*/ 8325852 h 8758989"/>
              <a:gd name="connsiteX9" fmla="*/ 2839452 w 6424863"/>
              <a:gd name="connsiteY9" fmla="*/ 7892716 h 8758989"/>
              <a:gd name="connsiteX10" fmla="*/ 3176337 w 6424863"/>
              <a:gd name="connsiteY10" fmla="*/ 6569242 h 8758989"/>
              <a:gd name="connsiteX11" fmla="*/ 3850105 w 6424863"/>
              <a:gd name="connsiteY11" fmla="*/ 5486400 h 8758989"/>
              <a:gd name="connsiteX12" fmla="*/ 3850105 w 6424863"/>
              <a:gd name="connsiteY12" fmla="*/ 4908884 h 8758989"/>
              <a:gd name="connsiteX13" fmla="*/ 3128210 w 6424863"/>
              <a:gd name="connsiteY13" fmla="*/ 4427621 h 8758989"/>
              <a:gd name="connsiteX14" fmla="*/ 2646947 w 6424863"/>
              <a:gd name="connsiteY14" fmla="*/ 5077326 h 8758989"/>
              <a:gd name="connsiteX15" fmla="*/ 2141621 w 6424863"/>
              <a:gd name="connsiteY15" fmla="*/ 6280484 h 8758989"/>
              <a:gd name="connsiteX16" fmla="*/ 2117558 w 6424863"/>
              <a:gd name="connsiteY16" fmla="*/ 6521116 h 8758989"/>
              <a:gd name="connsiteX17" fmla="*/ 1780673 w 6424863"/>
              <a:gd name="connsiteY17" fmla="*/ 7074568 h 8758989"/>
              <a:gd name="connsiteX18" fmla="*/ 1179095 w 6424863"/>
              <a:gd name="connsiteY18" fmla="*/ 6833937 h 8758989"/>
              <a:gd name="connsiteX19" fmla="*/ 2141621 w 6424863"/>
              <a:gd name="connsiteY19" fmla="*/ 4788568 h 8758989"/>
              <a:gd name="connsiteX20" fmla="*/ 3296652 w 6424863"/>
              <a:gd name="connsiteY20" fmla="*/ 3056021 h 8758989"/>
              <a:gd name="connsiteX21" fmla="*/ 4547937 w 6424863"/>
              <a:gd name="connsiteY21" fmla="*/ 2021305 h 8758989"/>
              <a:gd name="connsiteX22" fmla="*/ 6424863 w 6424863"/>
              <a:gd name="connsiteY22" fmla="*/ 842210 h 8758989"/>
              <a:gd name="connsiteX23" fmla="*/ 6208295 w 6424863"/>
              <a:gd name="connsiteY23" fmla="*/ 0 h 8758989"/>
              <a:gd name="connsiteX24" fmla="*/ 5197642 w 6424863"/>
              <a:gd name="connsiteY24" fmla="*/ 0 h 8758989"/>
              <a:gd name="connsiteX25" fmla="*/ 4884821 w 6424863"/>
              <a:gd name="connsiteY25" fmla="*/ 192505 h 8758989"/>
              <a:gd name="connsiteX26" fmla="*/ 3777916 w 6424863"/>
              <a:gd name="connsiteY26" fmla="*/ 770021 h 8758989"/>
              <a:gd name="connsiteX27" fmla="*/ 2815389 w 6424863"/>
              <a:gd name="connsiteY27" fmla="*/ 1515979 h 8758989"/>
              <a:gd name="connsiteX28" fmla="*/ 2093495 w 6424863"/>
              <a:gd name="connsiteY28" fmla="*/ 1973179 h 8758989"/>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839452 w 6424863"/>
              <a:gd name="connsiteY8" fmla="*/ 8325852 h 9057163"/>
              <a:gd name="connsiteX9" fmla="*/ 2839452 w 6424863"/>
              <a:gd name="connsiteY9" fmla="*/ 7892716 h 9057163"/>
              <a:gd name="connsiteX10" fmla="*/ 3176337 w 6424863"/>
              <a:gd name="connsiteY10" fmla="*/ 6569242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839452 w 6424863"/>
              <a:gd name="connsiteY9" fmla="*/ 7892716 h 9057163"/>
              <a:gd name="connsiteX10" fmla="*/ 3176337 w 6424863"/>
              <a:gd name="connsiteY10" fmla="*/ 6569242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839452 w 6424863"/>
              <a:gd name="connsiteY9" fmla="*/ 7892716 h 9057163"/>
              <a:gd name="connsiteX10" fmla="*/ 3027250 w 6424863"/>
              <a:gd name="connsiteY10" fmla="*/ 6549363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850105 w 6424863"/>
              <a:gd name="connsiteY11" fmla="*/ 5486400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646947 w 6424863"/>
              <a:gd name="connsiteY14" fmla="*/ 5077326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41621 w 6424863"/>
              <a:gd name="connsiteY15" fmla="*/ 6280484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2117558 w 6424863"/>
              <a:gd name="connsiteY16" fmla="*/ 6521116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491916 w 6424863"/>
              <a:gd name="connsiteY1" fmla="*/ 3946358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72647 w 6424863"/>
              <a:gd name="connsiteY1" fmla="*/ 3787331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32890 w 6424863"/>
              <a:gd name="connsiteY1" fmla="*/ 3737636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08295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1973179 h 9057163"/>
              <a:gd name="connsiteX1" fmla="*/ 1332890 w 6424863"/>
              <a:gd name="connsiteY1" fmla="*/ 3737636 h 9057163"/>
              <a:gd name="connsiteX2" fmla="*/ 601579 w 6424863"/>
              <a:gd name="connsiteY2" fmla="*/ 5630779 h 9057163"/>
              <a:gd name="connsiteX3" fmla="*/ 0 w 6424863"/>
              <a:gd name="connsiteY3" fmla="*/ 7267073 h 9057163"/>
              <a:gd name="connsiteX4" fmla="*/ 625642 w 6424863"/>
              <a:gd name="connsiteY4" fmla="*/ 7628021 h 9057163"/>
              <a:gd name="connsiteX5" fmla="*/ 1443789 w 6424863"/>
              <a:gd name="connsiteY5" fmla="*/ 7652084 h 9057163"/>
              <a:gd name="connsiteX6" fmla="*/ 1625833 w 6424863"/>
              <a:gd name="connsiteY6" fmla="*/ 8547652 h 9057163"/>
              <a:gd name="connsiteX7" fmla="*/ 2205964 w 6424863"/>
              <a:gd name="connsiteY7" fmla="*/ 9057163 h 9057163"/>
              <a:gd name="connsiteX8" fmla="*/ 2928904 w 6424863"/>
              <a:gd name="connsiteY8" fmla="*/ 8743295 h 9057163"/>
              <a:gd name="connsiteX9" fmla="*/ 2710243 w 6424863"/>
              <a:gd name="connsiteY9" fmla="*/ 7664116 h 9057163"/>
              <a:gd name="connsiteX10" fmla="*/ 3027250 w 6424863"/>
              <a:gd name="connsiteY10" fmla="*/ 6549363 h 9057163"/>
              <a:gd name="connsiteX11" fmla="*/ 3740774 w 6424863"/>
              <a:gd name="connsiteY11" fmla="*/ 5287617 h 9057163"/>
              <a:gd name="connsiteX12" fmla="*/ 3850105 w 6424863"/>
              <a:gd name="connsiteY12" fmla="*/ 4908884 h 9057163"/>
              <a:gd name="connsiteX13" fmla="*/ 3128210 w 6424863"/>
              <a:gd name="connsiteY13" fmla="*/ 4427621 h 9057163"/>
              <a:gd name="connsiteX14" fmla="*/ 2587312 w 6424863"/>
              <a:gd name="connsiteY14" fmla="*/ 4997813 h 9057163"/>
              <a:gd name="connsiteX15" fmla="*/ 2131682 w 6424863"/>
              <a:gd name="connsiteY15" fmla="*/ 5863040 h 9057163"/>
              <a:gd name="connsiteX16" fmla="*/ 1948592 w 6424863"/>
              <a:gd name="connsiteY16" fmla="*/ 6580751 h 9057163"/>
              <a:gd name="connsiteX17" fmla="*/ 1780673 w 6424863"/>
              <a:gd name="connsiteY17" fmla="*/ 7074568 h 9057163"/>
              <a:gd name="connsiteX18" fmla="*/ 1179095 w 6424863"/>
              <a:gd name="connsiteY18" fmla="*/ 6833937 h 9057163"/>
              <a:gd name="connsiteX19" fmla="*/ 2141621 w 6424863"/>
              <a:gd name="connsiteY19" fmla="*/ 4788568 h 9057163"/>
              <a:gd name="connsiteX20" fmla="*/ 3296652 w 6424863"/>
              <a:gd name="connsiteY20" fmla="*/ 3056021 h 9057163"/>
              <a:gd name="connsiteX21" fmla="*/ 4547937 w 6424863"/>
              <a:gd name="connsiteY21" fmla="*/ 2021305 h 9057163"/>
              <a:gd name="connsiteX22" fmla="*/ 6424863 w 6424863"/>
              <a:gd name="connsiteY22" fmla="*/ 842210 h 9057163"/>
              <a:gd name="connsiteX23" fmla="*/ 6244118 w 6424863"/>
              <a:gd name="connsiteY23" fmla="*/ 0 h 9057163"/>
              <a:gd name="connsiteX24" fmla="*/ 5197642 w 6424863"/>
              <a:gd name="connsiteY24" fmla="*/ 0 h 9057163"/>
              <a:gd name="connsiteX25" fmla="*/ 4884821 w 6424863"/>
              <a:gd name="connsiteY25" fmla="*/ 192505 h 9057163"/>
              <a:gd name="connsiteX26" fmla="*/ 3777916 w 6424863"/>
              <a:gd name="connsiteY26" fmla="*/ 770021 h 9057163"/>
              <a:gd name="connsiteX27" fmla="*/ 2815389 w 6424863"/>
              <a:gd name="connsiteY27" fmla="*/ 1515979 h 9057163"/>
              <a:gd name="connsiteX28" fmla="*/ 2093495 w 6424863"/>
              <a:gd name="connsiteY28" fmla="*/ 1973179 h 9057163"/>
              <a:gd name="connsiteX0" fmla="*/ 2093495 w 6424863"/>
              <a:gd name="connsiteY0" fmla="*/ 2063398 h 9147382"/>
              <a:gd name="connsiteX1" fmla="*/ 1332890 w 6424863"/>
              <a:gd name="connsiteY1" fmla="*/ 3827855 h 9147382"/>
              <a:gd name="connsiteX2" fmla="*/ 601579 w 6424863"/>
              <a:gd name="connsiteY2" fmla="*/ 5720998 h 9147382"/>
              <a:gd name="connsiteX3" fmla="*/ 0 w 6424863"/>
              <a:gd name="connsiteY3" fmla="*/ 7357292 h 9147382"/>
              <a:gd name="connsiteX4" fmla="*/ 625642 w 6424863"/>
              <a:gd name="connsiteY4" fmla="*/ 7718240 h 9147382"/>
              <a:gd name="connsiteX5" fmla="*/ 1443789 w 6424863"/>
              <a:gd name="connsiteY5" fmla="*/ 7742303 h 9147382"/>
              <a:gd name="connsiteX6" fmla="*/ 1625833 w 6424863"/>
              <a:gd name="connsiteY6" fmla="*/ 8637871 h 9147382"/>
              <a:gd name="connsiteX7" fmla="*/ 2205964 w 6424863"/>
              <a:gd name="connsiteY7" fmla="*/ 9147382 h 9147382"/>
              <a:gd name="connsiteX8" fmla="*/ 2928904 w 6424863"/>
              <a:gd name="connsiteY8" fmla="*/ 8833514 h 9147382"/>
              <a:gd name="connsiteX9" fmla="*/ 2710243 w 6424863"/>
              <a:gd name="connsiteY9" fmla="*/ 7754335 h 9147382"/>
              <a:gd name="connsiteX10" fmla="*/ 3027250 w 6424863"/>
              <a:gd name="connsiteY10" fmla="*/ 6639582 h 9147382"/>
              <a:gd name="connsiteX11" fmla="*/ 3740774 w 6424863"/>
              <a:gd name="connsiteY11" fmla="*/ 5377836 h 9147382"/>
              <a:gd name="connsiteX12" fmla="*/ 3850105 w 6424863"/>
              <a:gd name="connsiteY12" fmla="*/ 4999103 h 9147382"/>
              <a:gd name="connsiteX13" fmla="*/ 3128210 w 6424863"/>
              <a:gd name="connsiteY13" fmla="*/ 4517840 h 9147382"/>
              <a:gd name="connsiteX14" fmla="*/ 2587312 w 6424863"/>
              <a:gd name="connsiteY14" fmla="*/ 5088032 h 9147382"/>
              <a:gd name="connsiteX15" fmla="*/ 2131682 w 6424863"/>
              <a:gd name="connsiteY15" fmla="*/ 5953259 h 9147382"/>
              <a:gd name="connsiteX16" fmla="*/ 1948592 w 6424863"/>
              <a:gd name="connsiteY16" fmla="*/ 6670970 h 9147382"/>
              <a:gd name="connsiteX17" fmla="*/ 1780673 w 6424863"/>
              <a:gd name="connsiteY17" fmla="*/ 7164787 h 9147382"/>
              <a:gd name="connsiteX18" fmla="*/ 1179095 w 6424863"/>
              <a:gd name="connsiteY18" fmla="*/ 6924156 h 9147382"/>
              <a:gd name="connsiteX19" fmla="*/ 2141621 w 6424863"/>
              <a:gd name="connsiteY19" fmla="*/ 4878787 h 9147382"/>
              <a:gd name="connsiteX20" fmla="*/ 3296652 w 6424863"/>
              <a:gd name="connsiteY20" fmla="*/ 3146240 h 9147382"/>
              <a:gd name="connsiteX21" fmla="*/ 4547937 w 6424863"/>
              <a:gd name="connsiteY21" fmla="*/ 2111524 h 9147382"/>
              <a:gd name="connsiteX22" fmla="*/ 6424863 w 6424863"/>
              <a:gd name="connsiteY22" fmla="*/ 932429 h 9147382"/>
              <a:gd name="connsiteX23" fmla="*/ 6244118 w 6424863"/>
              <a:gd name="connsiteY23" fmla="*/ 90219 h 9147382"/>
              <a:gd name="connsiteX24" fmla="*/ 5197642 w 6424863"/>
              <a:gd name="connsiteY24" fmla="*/ 90219 h 9147382"/>
              <a:gd name="connsiteX25" fmla="*/ 4884821 w 6424863"/>
              <a:gd name="connsiteY25" fmla="*/ 282724 h 9147382"/>
              <a:gd name="connsiteX26" fmla="*/ 3777916 w 6424863"/>
              <a:gd name="connsiteY26" fmla="*/ 860240 h 9147382"/>
              <a:gd name="connsiteX27" fmla="*/ 2815389 w 6424863"/>
              <a:gd name="connsiteY27" fmla="*/ 1606198 h 9147382"/>
              <a:gd name="connsiteX28" fmla="*/ 2093495 w 6424863"/>
              <a:gd name="connsiteY28" fmla="*/ 2063398 h 9147382"/>
              <a:gd name="connsiteX0" fmla="*/ 2093495 w 6424863"/>
              <a:gd name="connsiteY0" fmla="*/ 2063398 h 9147382"/>
              <a:gd name="connsiteX1" fmla="*/ 1332890 w 6424863"/>
              <a:gd name="connsiteY1" fmla="*/ 3827855 h 9147382"/>
              <a:gd name="connsiteX2" fmla="*/ 601579 w 6424863"/>
              <a:gd name="connsiteY2" fmla="*/ 5720998 h 9147382"/>
              <a:gd name="connsiteX3" fmla="*/ 0 w 6424863"/>
              <a:gd name="connsiteY3" fmla="*/ 7357292 h 9147382"/>
              <a:gd name="connsiteX4" fmla="*/ 625642 w 6424863"/>
              <a:gd name="connsiteY4" fmla="*/ 7718240 h 9147382"/>
              <a:gd name="connsiteX5" fmla="*/ 1443789 w 6424863"/>
              <a:gd name="connsiteY5" fmla="*/ 7742303 h 9147382"/>
              <a:gd name="connsiteX6" fmla="*/ 1625833 w 6424863"/>
              <a:gd name="connsiteY6" fmla="*/ 8637871 h 9147382"/>
              <a:gd name="connsiteX7" fmla="*/ 2205964 w 6424863"/>
              <a:gd name="connsiteY7" fmla="*/ 9147382 h 9147382"/>
              <a:gd name="connsiteX8" fmla="*/ 2928904 w 6424863"/>
              <a:gd name="connsiteY8" fmla="*/ 8833514 h 9147382"/>
              <a:gd name="connsiteX9" fmla="*/ 2710243 w 6424863"/>
              <a:gd name="connsiteY9" fmla="*/ 7754335 h 9147382"/>
              <a:gd name="connsiteX10" fmla="*/ 3027250 w 6424863"/>
              <a:gd name="connsiteY10" fmla="*/ 6639582 h 9147382"/>
              <a:gd name="connsiteX11" fmla="*/ 3740774 w 6424863"/>
              <a:gd name="connsiteY11" fmla="*/ 5377836 h 9147382"/>
              <a:gd name="connsiteX12" fmla="*/ 3850105 w 6424863"/>
              <a:gd name="connsiteY12" fmla="*/ 4999103 h 9147382"/>
              <a:gd name="connsiteX13" fmla="*/ 3128210 w 6424863"/>
              <a:gd name="connsiteY13" fmla="*/ 4517840 h 9147382"/>
              <a:gd name="connsiteX14" fmla="*/ 2587312 w 6424863"/>
              <a:gd name="connsiteY14" fmla="*/ 5088032 h 9147382"/>
              <a:gd name="connsiteX15" fmla="*/ 2131682 w 6424863"/>
              <a:gd name="connsiteY15" fmla="*/ 5953259 h 9147382"/>
              <a:gd name="connsiteX16" fmla="*/ 1948592 w 6424863"/>
              <a:gd name="connsiteY16" fmla="*/ 6670970 h 9147382"/>
              <a:gd name="connsiteX17" fmla="*/ 1780673 w 6424863"/>
              <a:gd name="connsiteY17" fmla="*/ 7164787 h 9147382"/>
              <a:gd name="connsiteX18" fmla="*/ 1179095 w 6424863"/>
              <a:gd name="connsiteY18" fmla="*/ 6924156 h 9147382"/>
              <a:gd name="connsiteX19" fmla="*/ 2141621 w 6424863"/>
              <a:gd name="connsiteY19" fmla="*/ 4878787 h 9147382"/>
              <a:gd name="connsiteX20" fmla="*/ 3296652 w 6424863"/>
              <a:gd name="connsiteY20" fmla="*/ 3146240 h 9147382"/>
              <a:gd name="connsiteX21" fmla="*/ 4547937 w 6424863"/>
              <a:gd name="connsiteY21" fmla="*/ 2111524 h 9147382"/>
              <a:gd name="connsiteX22" fmla="*/ 6424863 w 6424863"/>
              <a:gd name="connsiteY22" fmla="*/ 932429 h 9147382"/>
              <a:gd name="connsiteX23" fmla="*/ 6244118 w 6424863"/>
              <a:gd name="connsiteY23" fmla="*/ 90219 h 9147382"/>
              <a:gd name="connsiteX24" fmla="*/ 5197642 w 6424863"/>
              <a:gd name="connsiteY24" fmla="*/ 90219 h 9147382"/>
              <a:gd name="connsiteX25" fmla="*/ 4884821 w 6424863"/>
              <a:gd name="connsiteY25" fmla="*/ 282724 h 9147382"/>
              <a:gd name="connsiteX26" fmla="*/ 3777916 w 6424863"/>
              <a:gd name="connsiteY26" fmla="*/ 860240 h 9147382"/>
              <a:gd name="connsiteX27" fmla="*/ 2815389 w 6424863"/>
              <a:gd name="connsiteY27" fmla="*/ 1606198 h 9147382"/>
              <a:gd name="connsiteX28" fmla="*/ 2093495 w 6424863"/>
              <a:gd name="connsiteY28" fmla="*/ 2063398 h 91473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6424863" h="9147382">
                <a:moveTo>
                  <a:pt x="2093495" y="2063398"/>
                </a:moveTo>
                <a:lnTo>
                  <a:pt x="1332890" y="3827855"/>
                </a:lnTo>
                <a:lnTo>
                  <a:pt x="601579" y="5720998"/>
                </a:lnTo>
                <a:lnTo>
                  <a:pt x="0" y="7357292"/>
                </a:lnTo>
                <a:lnTo>
                  <a:pt x="625642" y="7718240"/>
                </a:lnTo>
                <a:lnTo>
                  <a:pt x="1443789" y="7742303"/>
                </a:lnTo>
                <a:lnTo>
                  <a:pt x="1625833" y="8637871"/>
                </a:lnTo>
                <a:lnTo>
                  <a:pt x="2205964" y="9147382"/>
                </a:lnTo>
                <a:lnTo>
                  <a:pt x="2928904" y="8833514"/>
                </a:lnTo>
                <a:lnTo>
                  <a:pt x="2710243" y="7754335"/>
                </a:lnTo>
                <a:lnTo>
                  <a:pt x="3027250" y="6639582"/>
                </a:lnTo>
                <a:lnTo>
                  <a:pt x="3740774" y="5377836"/>
                </a:lnTo>
                <a:lnTo>
                  <a:pt x="3850105" y="4999103"/>
                </a:lnTo>
                <a:lnTo>
                  <a:pt x="3128210" y="4517840"/>
                </a:lnTo>
                <a:lnTo>
                  <a:pt x="2587312" y="5088032"/>
                </a:lnTo>
                <a:lnTo>
                  <a:pt x="2131682" y="5953259"/>
                </a:lnTo>
                <a:lnTo>
                  <a:pt x="1948592" y="6670970"/>
                </a:lnTo>
                <a:lnTo>
                  <a:pt x="1780673" y="7164787"/>
                </a:lnTo>
                <a:lnTo>
                  <a:pt x="1179095" y="6924156"/>
                </a:lnTo>
                <a:lnTo>
                  <a:pt x="2141621" y="4878787"/>
                </a:lnTo>
                <a:lnTo>
                  <a:pt x="3296652" y="3146240"/>
                </a:lnTo>
                <a:lnTo>
                  <a:pt x="4547937" y="2111524"/>
                </a:lnTo>
                <a:lnTo>
                  <a:pt x="6424863" y="932429"/>
                </a:lnTo>
                <a:cubicBezTo>
                  <a:pt x="6364615" y="651692"/>
                  <a:pt x="6531241" y="753061"/>
                  <a:pt x="6244118" y="90219"/>
                </a:cubicBezTo>
                <a:cubicBezTo>
                  <a:pt x="5895294" y="-112774"/>
                  <a:pt x="5546467" y="90219"/>
                  <a:pt x="5197642" y="90219"/>
                </a:cubicBezTo>
                <a:lnTo>
                  <a:pt x="4884821" y="282724"/>
                </a:lnTo>
                <a:lnTo>
                  <a:pt x="3777916" y="860240"/>
                </a:lnTo>
                <a:lnTo>
                  <a:pt x="2815389" y="1606198"/>
                </a:lnTo>
                <a:lnTo>
                  <a:pt x="2093495" y="2063398"/>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Shape 231">
            <a:extLst>
              <a:ext uri="{FF2B5EF4-FFF2-40B4-BE49-F238E27FC236}">
                <a16:creationId xmlns:a16="http://schemas.microsoft.com/office/drawing/2014/main" id="{68BAB9D4-656A-46B2-88A4-DF5A6BB69F52}"/>
              </a:ext>
            </a:extLst>
          </p:cNvPr>
          <p:cNvSpPr/>
          <p:nvPr/>
        </p:nvSpPr>
        <p:spPr>
          <a:xfrm>
            <a:off x="22731664" y="12360442"/>
            <a:ext cx="2117558" cy="4267200"/>
          </a:xfrm>
          <a:custGeom>
            <a:avLst/>
            <a:gdLst>
              <a:gd name="connsiteX0" fmla="*/ 4347411 w 6962274"/>
              <a:gd name="connsiteY0" fmla="*/ 208547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18" fmla="*/ 4347411 w 6962274"/>
              <a:gd name="connsiteY18" fmla="*/ 208547 h 5438273"/>
              <a:gd name="connsiteX0" fmla="*/ 4395537 w 6962274"/>
              <a:gd name="connsiteY0" fmla="*/ 0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72190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36096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660232 w 6962274"/>
              <a:gd name="connsiteY15" fmla="*/ 553453 h 5510463"/>
              <a:gd name="connsiteX16" fmla="*/ 4764506 w 6962274"/>
              <a:gd name="connsiteY16" fmla="*/ 36096 h 5510463"/>
              <a:gd name="connsiteX17" fmla="*/ 4335379 w 6962274"/>
              <a:gd name="connsiteY17" fmla="*/ 0 h 5510463"/>
              <a:gd name="connsiteX0" fmla="*/ 4335379 w 6368716"/>
              <a:gd name="connsiteY0" fmla="*/ 0 h 5510463"/>
              <a:gd name="connsiteX1" fmla="*/ 3898232 w 6368716"/>
              <a:gd name="connsiteY1" fmla="*/ 1836821 h 5510463"/>
              <a:gd name="connsiteX2" fmla="*/ 4395537 w 6368716"/>
              <a:gd name="connsiteY2" fmla="*/ 2109537 h 5510463"/>
              <a:gd name="connsiteX3" fmla="*/ 3785937 w 6368716"/>
              <a:gd name="connsiteY3" fmla="*/ 3537284 h 5510463"/>
              <a:gd name="connsiteX4" fmla="*/ 3080085 w 6368716"/>
              <a:gd name="connsiteY4" fmla="*/ 3649579 h 5510463"/>
              <a:gd name="connsiteX5" fmla="*/ 1540043 w 6368716"/>
              <a:gd name="connsiteY5" fmla="*/ 2927684 h 5510463"/>
              <a:gd name="connsiteX6" fmla="*/ 0 w 6368716"/>
              <a:gd name="connsiteY6" fmla="*/ 4788569 h 5510463"/>
              <a:gd name="connsiteX7" fmla="*/ 962527 w 6368716"/>
              <a:gd name="connsiteY7" fmla="*/ 5494421 h 5510463"/>
              <a:gd name="connsiteX8" fmla="*/ 2727158 w 6368716"/>
              <a:gd name="connsiteY8" fmla="*/ 5510463 h 5510463"/>
              <a:gd name="connsiteX9" fmla="*/ 3561348 w 6368716"/>
              <a:gd name="connsiteY9" fmla="*/ 4195011 h 5510463"/>
              <a:gd name="connsiteX10" fmla="*/ 4507832 w 6368716"/>
              <a:gd name="connsiteY10" fmla="*/ 3858126 h 5510463"/>
              <a:gd name="connsiteX11" fmla="*/ 5277853 w 6368716"/>
              <a:gd name="connsiteY11" fmla="*/ 2109537 h 5510463"/>
              <a:gd name="connsiteX12" fmla="*/ 6368716 w 6368716"/>
              <a:gd name="connsiteY12" fmla="*/ 2719137 h 5510463"/>
              <a:gd name="connsiteX13" fmla="*/ 5727032 w 6368716"/>
              <a:gd name="connsiteY13" fmla="*/ 842211 h 5510463"/>
              <a:gd name="connsiteX14" fmla="*/ 4660232 w 6368716"/>
              <a:gd name="connsiteY14" fmla="*/ 553453 h 5510463"/>
              <a:gd name="connsiteX15" fmla="*/ 4764506 w 6368716"/>
              <a:gd name="connsiteY15" fmla="*/ 36096 h 5510463"/>
              <a:gd name="connsiteX16" fmla="*/ 4335379 w 6368716"/>
              <a:gd name="connsiteY16"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507832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577516 w 4764505"/>
              <a:gd name="connsiteY5" fmla="*/ 2927684 h 5510463"/>
              <a:gd name="connsiteX6" fmla="*/ 0 w 4764505"/>
              <a:gd name="connsiteY6" fmla="*/ 5494421 h 5510463"/>
              <a:gd name="connsiteX7" fmla="*/ 1764631 w 4764505"/>
              <a:gd name="connsiteY7" fmla="*/ 5510463 h 5510463"/>
              <a:gd name="connsiteX8" fmla="*/ 2646947 w 4764505"/>
              <a:gd name="connsiteY8" fmla="*/ 4002506 h 5510463"/>
              <a:gd name="connsiteX9" fmla="*/ 3352800 w 4764505"/>
              <a:gd name="connsiteY9" fmla="*/ 4267200 h 5510463"/>
              <a:gd name="connsiteX10" fmla="*/ 4315326 w 4764505"/>
              <a:gd name="connsiteY10" fmla="*/ 2109537 h 5510463"/>
              <a:gd name="connsiteX11" fmla="*/ 4764505 w 4764505"/>
              <a:gd name="connsiteY11" fmla="*/ 842211 h 5510463"/>
              <a:gd name="connsiteX12" fmla="*/ 3697705 w 4764505"/>
              <a:gd name="connsiteY12" fmla="*/ 553453 h 5510463"/>
              <a:gd name="connsiteX13" fmla="*/ 3801979 w 4764505"/>
              <a:gd name="connsiteY13" fmla="*/ 36096 h 5510463"/>
              <a:gd name="connsiteX14" fmla="*/ 3372852 w 4764505"/>
              <a:gd name="connsiteY14"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0 w 4764505"/>
              <a:gd name="connsiteY4" fmla="*/ 5494421 h 5510463"/>
              <a:gd name="connsiteX5" fmla="*/ 1764631 w 4764505"/>
              <a:gd name="connsiteY5" fmla="*/ 5510463 h 5510463"/>
              <a:gd name="connsiteX6" fmla="*/ 2646947 w 4764505"/>
              <a:gd name="connsiteY6" fmla="*/ 4002506 h 5510463"/>
              <a:gd name="connsiteX7" fmla="*/ 3352800 w 4764505"/>
              <a:gd name="connsiteY7" fmla="*/ 4267200 h 5510463"/>
              <a:gd name="connsiteX8" fmla="*/ 4315326 w 4764505"/>
              <a:gd name="connsiteY8" fmla="*/ 2109537 h 5510463"/>
              <a:gd name="connsiteX9" fmla="*/ 4764505 w 4764505"/>
              <a:gd name="connsiteY9" fmla="*/ 842211 h 5510463"/>
              <a:gd name="connsiteX10" fmla="*/ 3697705 w 4764505"/>
              <a:gd name="connsiteY10" fmla="*/ 553453 h 5510463"/>
              <a:gd name="connsiteX11" fmla="*/ 3801979 w 4764505"/>
              <a:gd name="connsiteY11" fmla="*/ 36096 h 5510463"/>
              <a:gd name="connsiteX12" fmla="*/ 3372852 w 4764505"/>
              <a:gd name="connsiteY12" fmla="*/ 0 h 5510463"/>
              <a:gd name="connsiteX0" fmla="*/ 3372852 w 4764505"/>
              <a:gd name="connsiteY0" fmla="*/ 0 h 5494421"/>
              <a:gd name="connsiteX1" fmla="*/ 2935705 w 4764505"/>
              <a:gd name="connsiteY1" fmla="*/ 1836821 h 5494421"/>
              <a:gd name="connsiteX2" fmla="*/ 3336758 w 4764505"/>
              <a:gd name="connsiteY2" fmla="*/ 1905000 h 5494421"/>
              <a:gd name="connsiteX3" fmla="*/ 2823410 w 4764505"/>
              <a:gd name="connsiteY3" fmla="*/ 3537284 h 5494421"/>
              <a:gd name="connsiteX4" fmla="*/ 0 w 4764505"/>
              <a:gd name="connsiteY4" fmla="*/ 5494421 h 5494421"/>
              <a:gd name="connsiteX5" fmla="*/ 2646947 w 4764505"/>
              <a:gd name="connsiteY5" fmla="*/ 4002506 h 5494421"/>
              <a:gd name="connsiteX6" fmla="*/ 3352800 w 4764505"/>
              <a:gd name="connsiteY6" fmla="*/ 4267200 h 5494421"/>
              <a:gd name="connsiteX7" fmla="*/ 4315326 w 4764505"/>
              <a:gd name="connsiteY7" fmla="*/ 2109537 h 5494421"/>
              <a:gd name="connsiteX8" fmla="*/ 4764505 w 4764505"/>
              <a:gd name="connsiteY8" fmla="*/ 842211 h 5494421"/>
              <a:gd name="connsiteX9" fmla="*/ 3697705 w 4764505"/>
              <a:gd name="connsiteY9" fmla="*/ 553453 h 5494421"/>
              <a:gd name="connsiteX10" fmla="*/ 3801979 w 4764505"/>
              <a:gd name="connsiteY10" fmla="*/ 36096 h 5494421"/>
              <a:gd name="connsiteX11" fmla="*/ 3372852 w 4764505"/>
              <a:gd name="connsiteY11" fmla="*/ 0 h 5494421"/>
              <a:gd name="connsiteX0" fmla="*/ 725905 w 2117558"/>
              <a:gd name="connsiteY0" fmla="*/ 0 h 4267200"/>
              <a:gd name="connsiteX1" fmla="*/ 288758 w 2117558"/>
              <a:gd name="connsiteY1" fmla="*/ 1836821 h 4267200"/>
              <a:gd name="connsiteX2" fmla="*/ 689811 w 2117558"/>
              <a:gd name="connsiteY2" fmla="*/ 1905000 h 4267200"/>
              <a:gd name="connsiteX3" fmla="*/ 176463 w 2117558"/>
              <a:gd name="connsiteY3" fmla="*/ 3537284 h 4267200"/>
              <a:gd name="connsiteX4" fmla="*/ 0 w 2117558"/>
              <a:gd name="connsiteY4" fmla="*/ 4002506 h 4267200"/>
              <a:gd name="connsiteX5" fmla="*/ 705853 w 2117558"/>
              <a:gd name="connsiteY5" fmla="*/ 4267200 h 4267200"/>
              <a:gd name="connsiteX6" fmla="*/ 1668379 w 2117558"/>
              <a:gd name="connsiteY6" fmla="*/ 2109537 h 4267200"/>
              <a:gd name="connsiteX7" fmla="*/ 2117558 w 2117558"/>
              <a:gd name="connsiteY7" fmla="*/ 842211 h 4267200"/>
              <a:gd name="connsiteX8" fmla="*/ 1050758 w 2117558"/>
              <a:gd name="connsiteY8" fmla="*/ 553453 h 4267200"/>
              <a:gd name="connsiteX9" fmla="*/ 1155032 w 2117558"/>
              <a:gd name="connsiteY9" fmla="*/ 36096 h 4267200"/>
              <a:gd name="connsiteX10" fmla="*/ 725905 w 2117558"/>
              <a:gd name="connsiteY10" fmla="*/ 0 h 4267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117558" h="4267200">
                <a:moveTo>
                  <a:pt x="725905" y="0"/>
                </a:moveTo>
                <a:lnTo>
                  <a:pt x="288758" y="1836821"/>
                </a:lnTo>
                <a:lnTo>
                  <a:pt x="689811" y="1905000"/>
                </a:lnTo>
                <a:lnTo>
                  <a:pt x="176463" y="3537284"/>
                </a:lnTo>
                <a:lnTo>
                  <a:pt x="0" y="4002506"/>
                </a:lnTo>
                <a:lnTo>
                  <a:pt x="705853" y="4267200"/>
                </a:lnTo>
                <a:lnTo>
                  <a:pt x="1668379" y="2109537"/>
                </a:lnTo>
                <a:lnTo>
                  <a:pt x="2117558" y="842211"/>
                </a:lnTo>
                <a:lnTo>
                  <a:pt x="1050758" y="553453"/>
                </a:lnTo>
                <a:lnTo>
                  <a:pt x="1155032" y="36096"/>
                </a:lnTo>
                <a:lnTo>
                  <a:pt x="725905" y="0"/>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3" name="Freeform: Shape 232">
            <a:extLst>
              <a:ext uri="{FF2B5EF4-FFF2-40B4-BE49-F238E27FC236}">
                <a16:creationId xmlns:a16="http://schemas.microsoft.com/office/drawing/2014/main" id="{21B9200A-B24A-4876-A03D-9BA873E36EDC}"/>
              </a:ext>
            </a:extLst>
          </p:cNvPr>
          <p:cNvSpPr/>
          <p:nvPr/>
        </p:nvSpPr>
        <p:spPr>
          <a:xfrm>
            <a:off x="24860904" y="14066946"/>
            <a:ext cx="2117558" cy="3753852"/>
          </a:xfrm>
          <a:custGeom>
            <a:avLst/>
            <a:gdLst>
              <a:gd name="connsiteX0" fmla="*/ 2117558 w 2117558"/>
              <a:gd name="connsiteY0" fmla="*/ 208547 h 3753852"/>
              <a:gd name="connsiteX1" fmla="*/ 1620253 w 2117558"/>
              <a:gd name="connsiteY1" fmla="*/ 0 h 3753852"/>
              <a:gd name="connsiteX2" fmla="*/ 0 w 2117558"/>
              <a:gd name="connsiteY2" fmla="*/ 3753852 h 3753852"/>
              <a:gd name="connsiteX3" fmla="*/ 1235242 w 2117558"/>
              <a:gd name="connsiteY3" fmla="*/ 3737810 h 3753852"/>
              <a:gd name="connsiteX4" fmla="*/ 2117558 w 2117558"/>
              <a:gd name="connsiteY4" fmla="*/ 1347536 h 3753852"/>
              <a:gd name="connsiteX5" fmla="*/ 2117558 w 2117558"/>
              <a:gd name="connsiteY5" fmla="*/ 208547 h 37538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117558" h="3753852">
                <a:moveTo>
                  <a:pt x="2117558" y="208547"/>
                </a:moveTo>
                <a:lnTo>
                  <a:pt x="1620253" y="0"/>
                </a:lnTo>
                <a:lnTo>
                  <a:pt x="0" y="3753852"/>
                </a:lnTo>
                <a:lnTo>
                  <a:pt x="1235242" y="3737810"/>
                </a:lnTo>
                <a:lnTo>
                  <a:pt x="2117558" y="1347536"/>
                </a:lnTo>
                <a:lnTo>
                  <a:pt x="2117558" y="208547"/>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Freeform: Shape 242">
            <a:extLst>
              <a:ext uri="{FF2B5EF4-FFF2-40B4-BE49-F238E27FC236}">
                <a16:creationId xmlns:a16="http://schemas.microsoft.com/office/drawing/2014/main" id="{BC31D079-8177-4983-B168-3F3BE73693F5}"/>
              </a:ext>
            </a:extLst>
          </p:cNvPr>
          <p:cNvSpPr/>
          <p:nvPr/>
        </p:nvSpPr>
        <p:spPr>
          <a:xfrm>
            <a:off x="24013110" y="4204674"/>
            <a:ext cx="1361672" cy="5263789"/>
          </a:xfrm>
          <a:custGeom>
            <a:avLst/>
            <a:gdLst>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17" fmla="*/ 1277269 w 1361672"/>
              <a:gd name="connsiteY17" fmla="*/ 150758 h 52637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1672" h="5263789">
                <a:moveTo>
                  <a:pt x="1301332" y="198884"/>
                </a:moveTo>
                <a:cubicBezTo>
                  <a:pt x="1114842" y="112658"/>
                  <a:pt x="928353" y="26432"/>
                  <a:pt x="747879" y="6379"/>
                </a:cubicBezTo>
                <a:cubicBezTo>
                  <a:pt x="567405" y="-13674"/>
                  <a:pt x="342816" y="14400"/>
                  <a:pt x="218490" y="78568"/>
                </a:cubicBezTo>
                <a:cubicBezTo>
                  <a:pt x="94164" y="142736"/>
                  <a:pt x="17964" y="287115"/>
                  <a:pt x="1922" y="391389"/>
                </a:cubicBezTo>
                <a:cubicBezTo>
                  <a:pt x="-14120" y="495663"/>
                  <a:pt x="74111" y="579884"/>
                  <a:pt x="122237" y="704210"/>
                </a:cubicBezTo>
                <a:cubicBezTo>
                  <a:pt x="170363" y="828536"/>
                  <a:pt x="234531" y="828537"/>
                  <a:pt x="290679" y="1137347"/>
                </a:cubicBezTo>
                <a:cubicBezTo>
                  <a:pt x="346826" y="1446158"/>
                  <a:pt x="410996" y="2184094"/>
                  <a:pt x="459122" y="2557073"/>
                </a:cubicBezTo>
                <a:cubicBezTo>
                  <a:pt x="507248" y="2930052"/>
                  <a:pt x="603500" y="3170684"/>
                  <a:pt x="579437" y="3375221"/>
                </a:cubicBezTo>
                <a:cubicBezTo>
                  <a:pt x="555374" y="3579758"/>
                  <a:pt x="358859" y="3551684"/>
                  <a:pt x="314743" y="3784294"/>
                </a:cubicBezTo>
                <a:cubicBezTo>
                  <a:pt x="270627" y="4016905"/>
                  <a:pt x="294690" y="4538273"/>
                  <a:pt x="314743" y="4770884"/>
                </a:cubicBezTo>
                <a:cubicBezTo>
                  <a:pt x="334795" y="5003495"/>
                  <a:pt x="366879" y="5111779"/>
                  <a:pt x="435058" y="5179958"/>
                </a:cubicBezTo>
                <a:cubicBezTo>
                  <a:pt x="503237" y="5248137"/>
                  <a:pt x="615532" y="5328347"/>
                  <a:pt x="723816" y="5179958"/>
                </a:cubicBezTo>
                <a:cubicBezTo>
                  <a:pt x="832100" y="5031569"/>
                  <a:pt x="1000543" y="4586400"/>
                  <a:pt x="1084764" y="4289621"/>
                </a:cubicBezTo>
                <a:cubicBezTo>
                  <a:pt x="1168985" y="3992842"/>
                  <a:pt x="1185027" y="3696063"/>
                  <a:pt x="1229143" y="3399284"/>
                </a:cubicBezTo>
                <a:cubicBezTo>
                  <a:pt x="1273259" y="3102505"/>
                  <a:pt x="1329406" y="2833800"/>
                  <a:pt x="1349458" y="2508947"/>
                </a:cubicBezTo>
                <a:cubicBezTo>
                  <a:pt x="1369511" y="2184094"/>
                  <a:pt x="1361489" y="1746947"/>
                  <a:pt x="1349458" y="1450168"/>
                </a:cubicBezTo>
                <a:cubicBezTo>
                  <a:pt x="1337427" y="1153389"/>
                  <a:pt x="1289300" y="944841"/>
                  <a:pt x="1277269" y="728273"/>
                </a:cubicBezTo>
                <a:cubicBezTo>
                  <a:pt x="1265238" y="511705"/>
                  <a:pt x="1309353" y="174821"/>
                  <a:pt x="1277269" y="150758"/>
                </a:cubicBezTo>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7A8F9E7F-8C43-4CBE-A75C-E83367A9CA97}"/>
              </a:ext>
            </a:extLst>
          </p:cNvPr>
          <p:cNvSpPr/>
          <p:nvPr/>
        </p:nvSpPr>
        <p:spPr>
          <a:xfrm>
            <a:off x="8282527" y="7039484"/>
            <a:ext cx="650469" cy="1292672"/>
          </a:xfrm>
          <a:custGeom>
            <a:avLst/>
            <a:gdLst>
              <a:gd name="connsiteX0" fmla="*/ 620173 w 650469"/>
              <a:gd name="connsiteY0" fmla="*/ 78866 h 1292672"/>
              <a:gd name="connsiteX1" fmla="*/ 251873 w 650469"/>
              <a:gd name="connsiteY1" fmla="*/ 34416 h 1292672"/>
              <a:gd name="connsiteX2" fmla="*/ 150273 w 650469"/>
              <a:gd name="connsiteY2" fmla="*/ 605916 h 1292672"/>
              <a:gd name="connsiteX3" fmla="*/ 124873 w 650469"/>
              <a:gd name="connsiteY3" fmla="*/ 967866 h 1292672"/>
              <a:gd name="connsiteX4" fmla="*/ 4223 w 650469"/>
              <a:gd name="connsiteY4" fmla="*/ 1183766 h 1292672"/>
              <a:gd name="connsiteX5" fmla="*/ 296323 w 650469"/>
              <a:gd name="connsiteY5" fmla="*/ 1291716 h 1292672"/>
              <a:gd name="connsiteX6" fmla="*/ 550323 w 650469"/>
              <a:gd name="connsiteY6" fmla="*/ 1126616 h 1292672"/>
              <a:gd name="connsiteX7" fmla="*/ 607473 w 650469"/>
              <a:gd name="connsiteY7" fmla="*/ 701166 h 1292672"/>
              <a:gd name="connsiteX8" fmla="*/ 626523 w 650469"/>
              <a:gd name="connsiteY8" fmla="*/ 199516 h 1292672"/>
              <a:gd name="connsiteX9" fmla="*/ 620173 w 650469"/>
              <a:gd name="connsiteY9" fmla="*/ 78866 h 1292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650469" h="1292672">
                <a:moveTo>
                  <a:pt x="620173" y="78866"/>
                </a:moveTo>
                <a:cubicBezTo>
                  <a:pt x="557731" y="51349"/>
                  <a:pt x="330190" y="-53426"/>
                  <a:pt x="251873" y="34416"/>
                </a:cubicBezTo>
                <a:cubicBezTo>
                  <a:pt x="173556" y="122258"/>
                  <a:pt x="171440" y="450341"/>
                  <a:pt x="150273" y="605916"/>
                </a:cubicBezTo>
                <a:cubicBezTo>
                  <a:pt x="129106" y="761491"/>
                  <a:pt x="149215" y="871558"/>
                  <a:pt x="124873" y="967866"/>
                </a:cubicBezTo>
                <a:cubicBezTo>
                  <a:pt x="100531" y="1064174"/>
                  <a:pt x="-24352" y="1129791"/>
                  <a:pt x="4223" y="1183766"/>
                </a:cubicBezTo>
                <a:cubicBezTo>
                  <a:pt x="32798" y="1237741"/>
                  <a:pt x="205306" y="1301241"/>
                  <a:pt x="296323" y="1291716"/>
                </a:cubicBezTo>
                <a:cubicBezTo>
                  <a:pt x="387340" y="1282191"/>
                  <a:pt x="498465" y="1225041"/>
                  <a:pt x="550323" y="1126616"/>
                </a:cubicBezTo>
                <a:cubicBezTo>
                  <a:pt x="602181" y="1028191"/>
                  <a:pt x="594773" y="855683"/>
                  <a:pt x="607473" y="701166"/>
                </a:cubicBezTo>
                <a:cubicBezTo>
                  <a:pt x="620173" y="546649"/>
                  <a:pt x="623348" y="296883"/>
                  <a:pt x="626523" y="199516"/>
                </a:cubicBezTo>
                <a:cubicBezTo>
                  <a:pt x="629698" y="102149"/>
                  <a:pt x="682615" y="106383"/>
                  <a:pt x="620173" y="78866"/>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reeform: Shape 327">
            <a:extLst>
              <a:ext uri="{FF2B5EF4-FFF2-40B4-BE49-F238E27FC236}">
                <a16:creationId xmlns:a16="http://schemas.microsoft.com/office/drawing/2014/main" id="{20BC9B8D-4E7F-41F0-BAA8-6583B95B3A0D}"/>
              </a:ext>
            </a:extLst>
          </p:cNvPr>
          <p:cNvSpPr/>
          <p:nvPr/>
        </p:nvSpPr>
        <p:spPr>
          <a:xfrm>
            <a:off x="9906000" y="2390703"/>
            <a:ext cx="4177180" cy="2032246"/>
          </a:xfrm>
          <a:custGeom>
            <a:avLst/>
            <a:gdLst>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36" fmla="*/ 552450 w 4177180"/>
              <a:gd name="connsiteY36" fmla="*/ 196222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0 w 4177180"/>
              <a:gd name="connsiteY34" fmla="*/ 1866972 h 20322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4177180" h="2032246">
                <a:moveTo>
                  <a:pt x="0" y="1866972"/>
                </a:moveTo>
                <a:cubicBezTo>
                  <a:pt x="42862" y="1939203"/>
                  <a:pt x="85725" y="2011435"/>
                  <a:pt x="238125" y="2028897"/>
                </a:cubicBezTo>
                <a:cubicBezTo>
                  <a:pt x="390525" y="2046359"/>
                  <a:pt x="746125" y="1990797"/>
                  <a:pt x="914400" y="1971747"/>
                </a:cubicBezTo>
                <a:cubicBezTo>
                  <a:pt x="1082675" y="1952697"/>
                  <a:pt x="1181100" y="1939997"/>
                  <a:pt x="1247775" y="1914597"/>
                </a:cubicBezTo>
                <a:cubicBezTo>
                  <a:pt x="1314450" y="1889197"/>
                  <a:pt x="1309688" y="1893960"/>
                  <a:pt x="1314450" y="1819347"/>
                </a:cubicBezTo>
                <a:cubicBezTo>
                  <a:pt x="1319213" y="1744734"/>
                  <a:pt x="1247775" y="1554234"/>
                  <a:pt x="1276350" y="1466922"/>
                </a:cubicBezTo>
                <a:cubicBezTo>
                  <a:pt x="1304925" y="1379610"/>
                  <a:pt x="1419225" y="1287535"/>
                  <a:pt x="1485900" y="1295472"/>
                </a:cubicBezTo>
                <a:cubicBezTo>
                  <a:pt x="1552575" y="1303409"/>
                  <a:pt x="1639888" y="1435172"/>
                  <a:pt x="1676400" y="1514547"/>
                </a:cubicBezTo>
                <a:cubicBezTo>
                  <a:pt x="1712912" y="1593922"/>
                  <a:pt x="1668462" y="1701872"/>
                  <a:pt x="1704975" y="1771722"/>
                </a:cubicBezTo>
                <a:cubicBezTo>
                  <a:pt x="1741488" y="1841572"/>
                  <a:pt x="1812925" y="1941585"/>
                  <a:pt x="1895475" y="1933647"/>
                </a:cubicBezTo>
                <a:cubicBezTo>
                  <a:pt x="1978025" y="1925710"/>
                  <a:pt x="2090738" y="1792359"/>
                  <a:pt x="2200275" y="1724097"/>
                </a:cubicBezTo>
                <a:cubicBezTo>
                  <a:pt x="2309812" y="1655835"/>
                  <a:pt x="2452688" y="1587572"/>
                  <a:pt x="2552700" y="1524072"/>
                </a:cubicBezTo>
                <a:cubicBezTo>
                  <a:pt x="2652713" y="1460572"/>
                  <a:pt x="2711450" y="1401834"/>
                  <a:pt x="2800350" y="1343097"/>
                </a:cubicBezTo>
                <a:cubicBezTo>
                  <a:pt x="2889250" y="1284360"/>
                  <a:pt x="2968625" y="1214509"/>
                  <a:pt x="3086100" y="1171647"/>
                </a:cubicBezTo>
                <a:cubicBezTo>
                  <a:pt x="3203575" y="1128785"/>
                  <a:pt x="3360738" y="1092272"/>
                  <a:pt x="3505200" y="1085922"/>
                </a:cubicBezTo>
                <a:cubicBezTo>
                  <a:pt x="3649662" y="1079572"/>
                  <a:pt x="3841750" y="1154184"/>
                  <a:pt x="3952875" y="1133547"/>
                </a:cubicBezTo>
                <a:cubicBezTo>
                  <a:pt x="4064000" y="1112910"/>
                  <a:pt x="4149725" y="1024010"/>
                  <a:pt x="4171950" y="962097"/>
                </a:cubicBezTo>
                <a:cubicBezTo>
                  <a:pt x="4194175" y="900184"/>
                  <a:pt x="4141787" y="828747"/>
                  <a:pt x="4086225" y="762072"/>
                </a:cubicBezTo>
                <a:cubicBezTo>
                  <a:pt x="4030663" y="695397"/>
                  <a:pt x="3925887" y="614434"/>
                  <a:pt x="3838575" y="562047"/>
                </a:cubicBezTo>
                <a:cubicBezTo>
                  <a:pt x="3751263" y="509660"/>
                  <a:pt x="3616325" y="487434"/>
                  <a:pt x="3562350" y="447747"/>
                </a:cubicBezTo>
                <a:cubicBezTo>
                  <a:pt x="3508375" y="408059"/>
                  <a:pt x="3533775" y="373134"/>
                  <a:pt x="3514725" y="323922"/>
                </a:cubicBezTo>
                <a:cubicBezTo>
                  <a:pt x="3495675" y="274709"/>
                  <a:pt x="3500438" y="206447"/>
                  <a:pt x="3448050" y="152472"/>
                </a:cubicBezTo>
                <a:cubicBezTo>
                  <a:pt x="3395663" y="98497"/>
                  <a:pt x="3305175" y="-3103"/>
                  <a:pt x="3200400" y="72"/>
                </a:cubicBezTo>
                <a:cubicBezTo>
                  <a:pt x="3095625" y="3247"/>
                  <a:pt x="2941638" y="114372"/>
                  <a:pt x="2819400" y="171522"/>
                </a:cubicBezTo>
                <a:cubicBezTo>
                  <a:pt x="2697163" y="228672"/>
                  <a:pt x="2574925" y="282647"/>
                  <a:pt x="2466975" y="342972"/>
                </a:cubicBezTo>
                <a:cubicBezTo>
                  <a:pt x="2359025" y="403297"/>
                  <a:pt x="2284413" y="466797"/>
                  <a:pt x="2171700" y="533472"/>
                </a:cubicBezTo>
                <a:cubicBezTo>
                  <a:pt x="2058988" y="600147"/>
                  <a:pt x="1946275" y="681109"/>
                  <a:pt x="1790700" y="743022"/>
                </a:cubicBezTo>
                <a:cubicBezTo>
                  <a:pt x="1635125" y="804935"/>
                  <a:pt x="1365250" y="858909"/>
                  <a:pt x="1238250" y="904947"/>
                </a:cubicBezTo>
                <a:cubicBezTo>
                  <a:pt x="1111250" y="950984"/>
                  <a:pt x="1125538" y="977972"/>
                  <a:pt x="1028700" y="1019247"/>
                </a:cubicBezTo>
                <a:cubicBezTo>
                  <a:pt x="931863" y="1060522"/>
                  <a:pt x="754062" y="1101797"/>
                  <a:pt x="657225" y="1152597"/>
                </a:cubicBezTo>
                <a:cubicBezTo>
                  <a:pt x="560388" y="1203397"/>
                  <a:pt x="496887" y="1254197"/>
                  <a:pt x="447675" y="1324047"/>
                </a:cubicBezTo>
                <a:cubicBezTo>
                  <a:pt x="398463" y="1393897"/>
                  <a:pt x="387350" y="1509785"/>
                  <a:pt x="361950" y="1571697"/>
                </a:cubicBezTo>
                <a:cubicBezTo>
                  <a:pt x="336550" y="1633609"/>
                  <a:pt x="342900" y="1657422"/>
                  <a:pt x="295275" y="1695522"/>
                </a:cubicBezTo>
                <a:cubicBezTo>
                  <a:pt x="247650" y="1733622"/>
                  <a:pt x="107950" y="1759022"/>
                  <a:pt x="76200" y="1800297"/>
                </a:cubicBezTo>
                <a:lnTo>
                  <a:pt x="0" y="1866972"/>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12A41275-82AC-4582-8B60-8902EF68293E}"/>
              </a:ext>
            </a:extLst>
          </p:cNvPr>
          <p:cNvSpPr/>
          <p:nvPr/>
        </p:nvSpPr>
        <p:spPr>
          <a:xfrm>
            <a:off x="15214682" y="2641670"/>
            <a:ext cx="3744068" cy="3149229"/>
          </a:xfrm>
          <a:custGeom>
            <a:avLst/>
            <a:gdLst>
              <a:gd name="connsiteX0" fmla="*/ 624269 w 3744068"/>
              <a:gd name="connsiteY0" fmla="*/ 561635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66" fmla="*/ 624269 w 3744068"/>
              <a:gd name="connsiteY66" fmla="*/ 561635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3744068" h="3149229">
                <a:moveTo>
                  <a:pt x="685741" y="723000"/>
                </a:moveTo>
                <a:cubicBezTo>
                  <a:pt x="639637" y="729403"/>
                  <a:pt x="607621" y="660247"/>
                  <a:pt x="562797" y="623107"/>
                </a:cubicBezTo>
                <a:cubicBezTo>
                  <a:pt x="517974" y="585968"/>
                  <a:pt x="462904" y="477111"/>
                  <a:pt x="416800" y="500163"/>
                </a:cubicBezTo>
                <a:cubicBezTo>
                  <a:pt x="370696" y="523215"/>
                  <a:pt x="297697" y="673054"/>
                  <a:pt x="286171" y="761420"/>
                </a:cubicBezTo>
                <a:cubicBezTo>
                  <a:pt x="274645" y="849786"/>
                  <a:pt x="347644" y="931749"/>
                  <a:pt x="347644" y="1030361"/>
                </a:cubicBezTo>
                <a:cubicBezTo>
                  <a:pt x="347644" y="1128973"/>
                  <a:pt x="323310" y="1248075"/>
                  <a:pt x="286171" y="1353090"/>
                </a:cubicBezTo>
                <a:cubicBezTo>
                  <a:pt x="249032" y="1458105"/>
                  <a:pt x="169630" y="1577208"/>
                  <a:pt x="124807" y="1660452"/>
                </a:cubicBezTo>
                <a:cubicBezTo>
                  <a:pt x="79984" y="1743696"/>
                  <a:pt x="-45523" y="1746257"/>
                  <a:pt x="17230" y="1852553"/>
                </a:cubicBezTo>
                <a:cubicBezTo>
                  <a:pt x="79983" y="1958849"/>
                  <a:pt x="363011" y="2181686"/>
                  <a:pt x="501324" y="2298227"/>
                </a:cubicBezTo>
                <a:cubicBezTo>
                  <a:pt x="639637" y="2414768"/>
                  <a:pt x="770266" y="2481363"/>
                  <a:pt x="847106" y="2551800"/>
                </a:cubicBezTo>
                <a:cubicBezTo>
                  <a:pt x="923946" y="2622237"/>
                  <a:pt x="917542" y="2667060"/>
                  <a:pt x="962366" y="2720848"/>
                </a:cubicBezTo>
                <a:cubicBezTo>
                  <a:pt x="1007190" y="2774636"/>
                  <a:pt x="1016155" y="2828425"/>
                  <a:pt x="1116047" y="2874529"/>
                </a:cubicBezTo>
                <a:cubicBezTo>
                  <a:pt x="1215939" y="2920633"/>
                  <a:pt x="1422128" y="2953931"/>
                  <a:pt x="1561721" y="2997474"/>
                </a:cubicBezTo>
                <a:cubicBezTo>
                  <a:pt x="1701314" y="3041017"/>
                  <a:pt x="1843469" y="3115295"/>
                  <a:pt x="1953607" y="3135786"/>
                </a:cubicBezTo>
                <a:cubicBezTo>
                  <a:pt x="2063745" y="3156277"/>
                  <a:pt x="2182847" y="3154996"/>
                  <a:pt x="2222548" y="3120418"/>
                </a:cubicBezTo>
                <a:cubicBezTo>
                  <a:pt x="2262249" y="3085840"/>
                  <a:pt x="2216145" y="2961614"/>
                  <a:pt x="2191812" y="2928317"/>
                </a:cubicBezTo>
                <a:cubicBezTo>
                  <a:pt x="2167479" y="2895020"/>
                  <a:pt x="2150830" y="2936001"/>
                  <a:pt x="2076551" y="2920633"/>
                </a:cubicBezTo>
                <a:cubicBezTo>
                  <a:pt x="2002272" y="2905265"/>
                  <a:pt x="1776874" y="2874529"/>
                  <a:pt x="1746138" y="2836109"/>
                </a:cubicBezTo>
                <a:cubicBezTo>
                  <a:pt x="1715402" y="2797689"/>
                  <a:pt x="1880609" y="2747742"/>
                  <a:pt x="1892135" y="2690112"/>
                </a:cubicBezTo>
                <a:cubicBezTo>
                  <a:pt x="1903661" y="2632482"/>
                  <a:pt x="1867801" y="2526186"/>
                  <a:pt x="1815294" y="2490327"/>
                </a:cubicBezTo>
                <a:cubicBezTo>
                  <a:pt x="1762787" y="2454468"/>
                  <a:pt x="1629596" y="2512098"/>
                  <a:pt x="1577089" y="2474959"/>
                </a:cubicBezTo>
                <a:cubicBezTo>
                  <a:pt x="1524582" y="2437820"/>
                  <a:pt x="1505372" y="2343050"/>
                  <a:pt x="1500249" y="2267490"/>
                </a:cubicBezTo>
                <a:cubicBezTo>
                  <a:pt x="1495126" y="2191930"/>
                  <a:pt x="1529704" y="2080512"/>
                  <a:pt x="1546353" y="2021601"/>
                </a:cubicBezTo>
                <a:cubicBezTo>
                  <a:pt x="1563002" y="1962690"/>
                  <a:pt x="1570686" y="1981901"/>
                  <a:pt x="1600141" y="1914025"/>
                </a:cubicBezTo>
                <a:cubicBezTo>
                  <a:pt x="1629597" y="1846150"/>
                  <a:pt x="1648807" y="1664294"/>
                  <a:pt x="1723086" y="1614348"/>
                </a:cubicBezTo>
                <a:cubicBezTo>
                  <a:pt x="1797365" y="1564402"/>
                  <a:pt x="1992027" y="1563121"/>
                  <a:pt x="2045815" y="1614348"/>
                </a:cubicBezTo>
                <a:cubicBezTo>
                  <a:pt x="2099603" y="1665575"/>
                  <a:pt x="2052218" y="1817975"/>
                  <a:pt x="2045815" y="1921709"/>
                </a:cubicBezTo>
                <a:cubicBezTo>
                  <a:pt x="2039412" y="2025443"/>
                  <a:pt x="1986904" y="2143265"/>
                  <a:pt x="2007395" y="2236754"/>
                </a:cubicBezTo>
                <a:cubicBezTo>
                  <a:pt x="2027886" y="2330243"/>
                  <a:pt x="2097042" y="2360979"/>
                  <a:pt x="2168760" y="2482643"/>
                </a:cubicBezTo>
                <a:cubicBezTo>
                  <a:pt x="2240478" y="2604307"/>
                  <a:pt x="2312195" y="2865565"/>
                  <a:pt x="2437701" y="2966738"/>
                </a:cubicBezTo>
                <a:cubicBezTo>
                  <a:pt x="2563207" y="3067911"/>
                  <a:pt x="2792447" y="3069191"/>
                  <a:pt x="2921795" y="3089682"/>
                </a:cubicBezTo>
                <a:cubicBezTo>
                  <a:pt x="3051143" y="3110173"/>
                  <a:pt x="3119018" y="3122979"/>
                  <a:pt x="3213788" y="3089682"/>
                </a:cubicBezTo>
                <a:cubicBezTo>
                  <a:pt x="3308558" y="3056385"/>
                  <a:pt x="3434065" y="2941124"/>
                  <a:pt x="3490414" y="2889897"/>
                </a:cubicBezTo>
                <a:cubicBezTo>
                  <a:pt x="3546763" y="2838670"/>
                  <a:pt x="3527553" y="2843793"/>
                  <a:pt x="3551886" y="2782321"/>
                </a:cubicBezTo>
                <a:cubicBezTo>
                  <a:pt x="3576219" y="2720849"/>
                  <a:pt x="3615919" y="2614553"/>
                  <a:pt x="3636410" y="2521064"/>
                </a:cubicBezTo>
                <a:cubicBezTo>
                  <a:pt x="3656901" y="2427575"/>
                  <a:pt x="3669707" y="2322559"/>
                  <a:pt x="3674830" y="2221386"/>
                </a:cubicBezTo>
                <a:cubicBezTo>
                  <a:pt x="3679953" y="2120213"/>
                  <a:pt x="3656901" y="2015198"/>
                  <a:pt x="3667146" y="1914025"/>
                </a:cubicBezTo>
                <a:cubicBezTo>
                  <a:pt x="3677392" y="1812852"/>
                  <a:pt x="3726058" y="1702714"/>
                  <a:pt x="3736303" y="1614348"/>
                </a:cubicBezTo>
                <a:cubicBezTo>
                  <a:pt x="3746548" y="1525982"/>
                  <a:pt x="3749110" y="1450422"/>
                  <a:pt x="3728619" y="1383827"/>
                </a:cubicBezTo>
                <a:cubicBezTo>
                  <a:pt x="3708128" y="1317232"/>
                  <a:pt x="3656901" y="1276250"/>
                  <a:pt x="3613358" y="1214778"/>
                </a:cubicBezTo>
                <a:cubicBezTo>
                  <a:pt x="3569815" y="1153306"/>
                  <a:pt x="3526272" y="1089272"/>
                  <a:pt x="3467361" y="1014993"/>
                </a:cubicBezTo>
                <a:cubicBezTo>
                  <a:pt x="3408450" y="940714"/>
                  <a:pt x="3318804" y="807524"/>
                  <a:pt x="3259893" y="769104"/>
                </a:cubicBezTo>
                <a:cubicBezTo>
                  <a:pt x="3200982" y="730684"/>
                  <a:pt x="3144632" y="710193"/>
                  <a:pt x="3113896" y="784472"/>
                </a:cubicBezTo>
                <a:cubicBezTo>
                  <a:pt x="3083160" y="858751"/>
                  <a:pt x="3081879" y="1105921"/>
                  <a:pt x="3075476" y="1214778"/>
                </a:cubicBezTo>
                <a:cubicBezTo>
                  <a:pt x="3069073" y="1323635"/>
                  <a:pt x="3088283" y="1335161"/>
                  <a:pt x="3075476" y="1437615"/>
                </a:cubicBezTo>
                <a:cubicBezTo>
                  <a:pt x="3062669" y="1540069"/>
                  <a:pt x="3031933" y="1759064"/>
                  <a:pt x="2998635" y="1829501"/>
                </a:cubicBezTo>
                <a:cubicBezTo>
                  <a:pt x="2965337" y="1899938"/>
                  <a:pt x="2923076" y="1885850"/>
                  <a:pt x="2875691" y="1860237"/>
                </a:cubicBezTo>
                <a:cubicBezTo>
                  <a:pt x="2828306" y="1834624"/>
                  <a:pt x="2754027" y="1766748"/>
                  <a:pt x="2714326" y="1675820"/>
                </a:cubicBezTo>
                <a:cubicBezTo>
                  <a:pt x="2674625" y="1584892"/>
                  <a:pt x="2640047" y="1447860"/>
                  <a:pt x="2637486" y="1314670"/>
                </a:cubicBezTo>
                <a:cubicBezTo>
                  <a:pt x="2634925" y="1181480"/>
                  <a:pt x="2698958" y="876680"/>
                  <a:pt x="2698958" y="876680"/>
                </a:cubicBezTo>
                <a:cubicBezTo>
                  <a:pt x="2719449" y="730683"/>
                  <a:pt x="2755307" y="542424"/>
                  <a:pt x="2760430" y="438690"/>
                </a:cubicBezTo>
                <a:cubicBezTo>
                  <a:pt x="2765553" y="334956"/>
                  <a:pt x="2773237" y="283729"/>
                  <a:pt x="2729694" y="254274"/>
                </a:cubicBezTo>
                <a:cubicBezTo>
                  <a:pt x="2686151" y="224819"/>
                  <a:pt x="2552961" y="246590"/>
                  <a:pt x="2499173" y="261958"/>
                </a:cubicBezTo>
                <a:cubicBezTo>
                  <a:pt x="2445385" y="277326"/>
                  <a:pt x="2446666" y="311904"/>
                  <a:pt x="2406965" y="346482"/>
                </a:cubicBezTo>
                <a:cubicBezTo>
                  <a:pt x="2367264" y="381060"/>
                  <a:pt x="2310914" y="456620"/>
                  <a:pt x="2260968" y="469427"/>
                </a:cubicBezTo>
                <a:cubicBezTo>
                  <a:pt x="2211022" y="482234"/>
                  <a:pt x="2163636" y="455339"/>
                  <a:pt x="2107287" y="423322"/>
                </a:cubicBezTo>
                <a:cubicBezTo>
                  <a:pt x="2050938" y="391305"/>
                  <a:pt x="1986904" y="306781"/>
                  <a:pt x="1922871" y="277326"/>
                </a:cubicBezTo>
                <a:cubicBezTo>
                  <a:pt x="1858838" y="247871"/>
                  <a:pt x="1797365" y="231222"/>
                  <a:pt x="1723086" y="246590"/>
                </a:cubicBezTo>
                <a:cubicBezTo>
                  <a:pt x="1648807" y="261958"/>
                  <a:pt x="1539950" y="336237"/>
                  <a:pt x="1477197" y="369534"/>
                </a:cubicBezTo>
                <a:cubicBezTo>
                  <a:pt x="1414444" y="402831"/>
                  <a:pt x="1386269" y="487356"/>
                  <a:pt x="1346568" y="446375"/>
                </a:cubicBezTo>
                <a:cubicBezTo>
                  <a:pt x="1306867" y="405394"/>
                  <a:pt x="1281254" y="197924"/>
                  <a:pt x="1238992" y="123645"/>
                </a:cubicBezTo>
                <a:cubicBezTo>
                  <a:pt x="1196730" y="49366"/>
                  <a:pt x="1155748" y="-6983"/>
                  <a:pt x="1092995" y="701"/>
                </a:cubicBezTo>
                <a:cubicBezTo>
                  <a:pt x="1030242" y="8385"/>
                  <a:pt x="903455" y="103154"/>
                  <a:pt x="862474" y="169749"/>
                </a:cubicBezTo>
                <a:cubicBezTo>
                  <a:pt x="821493" y="236344"/>
                  <a:pt x="850948" y="331114"/>
                  <a:pt x="847106" y="400270"/>
                </a:cubicBezTo>
                <a:cubicBezTo>
                  <a:pt x="843264" y="469426"/>
                  <a:pt x="866316" y="530899"/>
                  <a:pt x="839422" y="584687"/>
                </a:cubicBezTo>
                <a:cubicBezTo>
                  <a:pt x="812528" y="638475"/>
                  <a:pt x="731845" y="716597"/>
                  <a:pt x="685741" y="723000"/>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Rectangle 13">
            <a:extLst>
              <a:ext uri="{FF2B5EF4-FFF2-40B4-BE49-F238E27FC236}">
                <a16:creationId xmlns:a16="http://schemas.microsoft.com/office/drawing/2014/main" id="{CAA9E0BD-B3EC-42E8-B2CE-2D93AC945414}"/>
              </a:ext>
            </a:extLst>
          </p:cNvPr>
          <p:cNvSpPr/>
          <p:nvPr/>
        </p:nvSpPr>
        <p:spPr>
          <a:xfrm>
            <a:off x="-2573952" y="5064009"/>
            <a:ext cx="2508985" cy="3663293"/>
          </a:xfrm>
          <a:prstGeom prst="rect">
            <a:avLst/>
          </a:prstGeom>
          <a:solidFill>
            <a:srgbClr val="E2F0D9">
              <a:alpha val="69804"/>
            </a:srgb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2CD0EA46-B0D0-4D0D-8B7D-416F632FE1B7}"/>
              </a:ext>
            </a:extLst>
          </p:cNvPr>
          <p:cNvSpPr/>
          <p:nvPr/>
        </p:nvSpPr>
        <p:spPr>
          <a:xfrm>
            <a:off x="8908986" y="10449799"/>
            <a:ext cx="4478693" cy="2053354"/>
          </a:xfrm>
          <a:custGeom>
            <a:avLst/>
            <a:gdLst>
              <a:gd name="connsiteX0" fmla="*/ 106589 w 8535945"/>
              <a:gd name="connsiteY0" fmla="*/ 1577 h 3822856"/>
              <a:gd name="connsiteX1" fmla="*/ 181017 w 8535945"/>
              <a:gd name="connsiteY1" fmla="*/ 437512 h 3822856"/>
              <a:gd name="connsiteX2" fmla="*/ 95957 w 8535945"/>
              <a:gd name="connsiteY2" fmla="*/ 1320014 h 3822856"/>
              <a:gd name="connsiteX3" fmla="*/ 1722738 w 8535945"/>
              <a:gd name="connsiteY3" fmla="*/ 1245586 h 3822856"/>
              <a:gd name="connsiteX4" fmla="*/ 1531352 w 8535945"/>
              <a:gd name="connsiteY4" fmla="*/ 2245046 h 3822856"/>
              <a:gd name="connsiteX5" fmla="*/ 3062440 w 8535945"/>
              <a:gd name="connsiteY5" fmla="*/ 2415167 h 3822856"/>
              <a:gd name="connsiteX6" fmla="*/ 4317082 w 8535945"/>
              <a:gd name="connsiteY6" fmla="*/ 2457698 h 3822856"/>
              <a:gd name="connsiteX7" fmla="*/ 5284645 w 8535945"/>
              <a:gd name="connsiteY7" fmla="*/ 2861735 h 3822856"/>
              <a:gd name="connsiteX8" fmla="*/ 5816273 w 8535945"/>
              <a:gd name="connsiteY8" fmla="*/ 3531586 h 3822856"/>
              <a:gd name="connsiteX9" fmla="*/ 5997026 w 8535945"/>
              <a:gd name="connsiteY9" fmla="*/ 3818665 h 3822856"/>
              <a:gd name="connsiteX10" fmla="*/ 7092180 w 8535945"/>
              <a:gd name="connsiteY10" fmla="*/ 3680442 h 3822856"/>
              <a:gd name="connsiteX11" fmla="*/ 8091640 w 8535945"/>
              <a:gd name="connsiteY11" fmla="*/ 3382730 h 3822856"/>
              <a:gd name="connsiteX12" fmla="*/ 8495677 w 8535945"/>
              <a:gd name="connsiteY12" fmla="*/ 3201977 h 3822856"/>
              <a:gd name="connsiteX13" fmla="*/ 8463780 w 8535945"/>
              <a:gd name="connsiteY13" fmla="*/ 1798479 h 3822856"/>
              <a:gd name="connsiteX14" fmla="*/ 7985315 w 8535945"/>
              <a:gd name="connsiteY14" fmla="*/ 1798479 h 3822856"/>
              <a:gd name="connsiteX15" fmla="*/ 7251668 w 8535945"/>
              <a:gd name="connsiteY15" fmla="*/ 1841009 h 3822856"/>
              <a:gd name="connsiteX16" fmla="*/ 6900794 w 8535945"/>
              <a:gd name="connsiteY16" fmla="*/ 1787846 h 3822856"/>
              <a:gd name="connsiteX17" fmla="*/ 4859343 w 8535945"/>
              <a:gd name="connsiteY17" fmla="*/ 1330646 h 3822856"/>
              <a:gd name="connsiteX18" fmla="*/ 2743463 w 8535945"/>
              <a:gd name="connsiteY18" fmla="*/ 777753 h 3822856"/>
              <a:gd name="connsiteX19" fmla="*/ 776440 w 8535945"/>
              <a:gd name="connsiteY19" fmla="*/ 309921 h 3822856"/>
              <a:gd name="connsiteX20" fmla="*/ 106589 w 8535945"/>
              <a:gd name="connsiteY20" fmla="*/ 1577 h 3822856"/>
              <a:gd name="connsiteX0" fmla="*/ 30426 w 8459782"/>
              <a:gd name="connsiteY0" fmla="*/ 1577 h 3822856"/>
              <a:gd name="connsiteX1" fmla="*/ 104854 w 8459782"/>
              <a:gd name="connsiteY1" fmla="*/ 437512 h 3822856"/>
              <a:gd name="connsiteX2" fmla="*/ 19794 w 8459782"/>
              <a:gd name="connsiteY2" fmla="*/ 1320014 h 3822856"/>
              <a:gd name="connsiteX3" fmla="*/ 1646575 w 8459782"/>
              <a:gd name="connsiteY3" fmla="*/ 1245586 h 3822856"/>
              <a:gd name="connsiteX4" fmla="*/ 1455189 w 8459782"/>
              <a:gd name="connsiteY4" fmla="*/ 2245046 h 3822856"/>
              <a:gd name="connsiteX5" fmla="*/ 2986277 w 8459782"/>
              <a:gd name="connsiteY5" fmla="*/ 2415167 h 3822856"/>
              <a:gd name="connsiteX6" fmla="*/ 4240919 w 8459782"/>
              <a:gd name="connsiteY6" fmla="*/ 2457698 h 3822856"/>
              <a:gd name="connsiteX7" fmla="*/ 5208482 w 8459782"/>
              <a:gd name="connsiteY7" fmla="*/ 2861735 h 3822856"/>
              <a:gd name="connsiteX8" fmla="*/ 5740110 w 8459782"/>
              <a:gd name="connsiteY8" fmla="*/ 3531586 h 3822856"/>
              <a:gd name="connsiteX9" fmla="*/ 5920863 w 8459782"/>
              <a:gd name="connsiteY9" fmla="*/ 3818665 h 3822856"/>
              <a:gd name="connsiteX10" fmla="*/ 7016017 w 8459782"/>
              <a:gd name="connsiteY10" fmla="*/ 3680442 h 3822856"/>
              <a:gd name="connsiteX11" fmla="*/ 8015477 w 8459782"/>
              <a:gd name="connsiteY11" fmla="*/ 3382730 h 3822856"/>
              <a:gd name="connsiteX12" fmla="*/ 8419514 w 8459782"/>
              <a:gd name="connsiteY12" fmla="*/ 3201977 h 3822856"/>
              <a:gd name="connsiteX13" fmla="*/ 8387617 w 8459782"/>
              <a:gd name="connsiteY13" fmla="*/ 1798479 h 3822856"/>
              <a:gd name="connsiteX14" fmla="*/ 7909152 w 8459782"/>
              <a:gd name="connsiteY14" fmla="*/ 1798479 h 3822856"/>
              <a:gd name="connsiteX15" fmla="*/ 7175505 w 8459782"/>
              <a:gd name="connsiteY15" fmla="*/ 1841009 h 3822856"/>
              <a:gd name="connsiteX16" fmla="*/ 6824631 w 8459782"/>
              <a:gd name="connsiteY16" fmla="*/ 1787846 h 3822856"/>
              <a:gd name="connsiteX17" fmla="*/ 4783180 w 8459782"/>
              <a:gd name="connsiteY17" fmla="*/ 1330646 h 3822856"/>
              <a:gd name="connsiteX18" fmla="*/ 2667300 w 8459782"/>
              <a:gd name="connsiteY18" fmla="*/ 777753 h 3822856"/>
              <a:gd name="connsiteX19" fmla="*/ 700277 w 8459782"/>
              <a:gd name="connsiteY19" fmla="*/ 309921 h 3822856"/>
              <a:gd name="connsiteX20" fmla="*/ 30426 w 8459782"/>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529663 w 8534256"/>
              <a:gd name="connsiteY4" fmla="*/ 2245046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2380267 w 8534256"/>
              <a:gd name="connsiteY5" fmla="*/ 2351372 h 3822856"/>
              <a:gd name="connsiteX6" fmla="*/ 3060751 w 8534256"/>
              <a:gd name="connsiteY6" fmla="*/ 2415167 h 3822856"/>
              <a:gd name="connsiteX7" fmla="*/ 4315393 w 8534256"/>
              <a:gd name="connsiteY7" fmla="*/ 2457698 h 3822856"/>
              <a:gd name="connsiteX8" fmla="*/ 5282956 w 8534256"/>
              <a:gd name="connsiteY8" fmla="*/ 2861735 h 3822856"/>
              <a:gd name="connsiteX9" fmla="*/ 5814584 w 8534256"/>
              <a:gd name="connsiteY9" fmla="*/ 3531586 h 3822856"/>
              <a:gd name="connsiteX10" fmla="*/ 5995337 w 8534256"/>
              <a:gd name="connsiteY10" fmla="*/ 3818665 h 3822856"/>
              <a:gd name="connsiteX11" fmla="*/ 7090491 w 8534256"/>
              <a:gd name="connsiteY11" fmla="*/ 3680442 h 3822856"/>
              <a:gd name="connsiteX12" fmla="*/ 8089951 w 8534256"/>
              <a:gd name="connsiteY12" fmla="*/ 3382730 h 3822856"/>
              <a:gd name="connsiteX13" fmla="*/ 8493988 w 8534256"/>
              <a:gd name="connsiteY13" fmla="*/ 3201977 h 3822856"/>
              <a:gd name="connsiteX14" fmla="*/ 8462091 w 8534256"/>
              <a:gd name="connsiteY14" fmla="*/ 1798479 h 3822856"/>
              <a:gd name="connsiteX15" fmla="*/ 7983626 w 8534256"/>
              <a:gd name="connsiteY15" fmla="*/ 1798479 h 3822856"/>
              <a:gd name="connsiteX16" fmla="*/ 7249979 w 8534256"/>
              <a:gd name="connsiteY16" fmla="*/ 1841009 h 3822856"/>
              <a:gd name="connsiteX17" fmla="*/ 6899105 w 8534256"/>
              <a:gd name="connsiteY17" fmla="*/ 1787846 h 3822856"/>
              <a:gd name="connsiteX18" fmla="*/ 4857654 w 8534256"/>
              <a:gd name="connsiteY18" fmla="*/ 1330646 h 3822856"/>
              <a:gd name="connsiteX19" fmla="*/ 2741774 w 8534256"/>
              <a:gd name="connsiteY19" fmla="*/ 777753 h 3822856"/>
              <a:gd name="connsiteX20" fmla="*/ 774751 w 8534256"/>
              <a:gd name="connsiteY20" fmla="*/ 309921 h 3822856"/>
              <a:gd name="connsiteX21" fmla="*/ 104900 w 8534256"/>
              <a:gd name="connsiteY21" fmla="*/ 1577 h 3822856"/>
              <a:gd name="connsiteX0" fmla="*/ 104900 w 8534256"/>
              <a:gd name="connsiteY0" fmla="*/ 1577 h 3864379"/>
              <a:gd name="connsiteX1" fmla="*/ 179328 w 8534256"/>
              <a:gd name="connsiteY1" fmla="*/ 437512 h 3864379"/>
              <a:gd name="connsiteX2" fmla="*/ 94268 w 8534256"/>
              <a:gd name="connsiteY2" fmla="*/ 1320014 h 3864379"/>
              <a:gd name="connsiteX3" fmla="*/ 1635988 w 8534256"/>
              <a:gd name="connsiteY3" fmla="*/ 1341279 h 3864379"/>
              <a:gd name="connsiteX4" fmla="*/ 1625356 w 8534256"/>
              <a:gd name="connsiteY4" fmla="*/ 2276944 h 3864379"/>
              <a:gd name="connsiteX5" fmla="*/ 2380267 w 8534256"/>
              <a:gd name="connsiteY5" fmla="*/ 2351372 h 3864379"/>
              <a:gd name="connsiteX6" fmla="*/ 3060751 w 8534256"/>
              <a:gd name="connsiteY6" fmla="*/ 2415167 h 3864379"/>
              <a:gd name="connsiteX7" fmla="*/ 4315393 w 8534256"/>
              <a:gd name="connsiteY7" fmla="*/ 2457698 h 3864379"/>
              <a:gd name="connsiteX8" fmla="*/ 5282956 w 8534256"/>
              <a:gd name="connsiteY8" fmla="*/ 2861735 h 3864379"/>
              <a:gd name="connsiteX9" fmla="*/ 5814584 w 8534256"/>
              <a:gd name="connsiteY9" fmla="*/ 3531586 h 3864379"/>
              <a:gd name="connsiteX10" fmla="*/ 6005970 w 8534256"/>
              <a:gd name="connsiteY10" fmla="*/ 3861195 h 3864379"/>
              <a:gd name="connsiteX11" fmla="*/ 7090491 w 8534256"/>
              <a:gd name="connsiteY11" fmla="*/ 3680442 h 3864379"/>
              <a:gd name="connsiteX12" fmla="*/ 8089951 w 8534256"/>
              <a:gd name="connsiteY12" fmla="*/ 3382730 h 3864379"/>
              <a:gd name="connsiteX13" fmla="*/ 8493988 w 8534256"/>
              <a:gd name="connsiteY13" fmla="*/ 3201977 h 3864379"/>
              <a:gd name="connsiteX14" fmla="*/ 8462091 w 8534256"/>
              <a:gd name="connsiteY14" fmla="*/ 1798479 h 3864379"/>
              <a:gd name="connsiteX15" fmla="*/ 7983626 w 8534256"/>
              <a:gd name="connsiteY15" fmla="*/ 1798479 h 3864379"/>
              <a:gd name="connsiteX16" fmla="*/ 7249979 w 8534256"/>
              <a:gd name="connsiteY16" fmla="*/ 1841009 h 3864379"/>
              <a:gd name="connsiteX17" fmla="*/ 6899105 w 8534256"/>
              <a:gd name="connsiteY17" fmla="*/ 1787846 h 3864379"/>
              <a:gd name="connsiteX18" fmla="*/ 4857654 w 8534256"/>
              <a:gd name="connsiteY18" fmla="*/ 1330646 h 3864379"/>
              <a:gd name="connsiteX19" fmla="*/ 2741774 w 8534256"/>
              <a:gd name="connsiteY19" fmla="*/ 777753 h 3864379"/>
              <a:gd name="connsiteX20" fmla="*/ 774751 w 8534256"/>
              <a:gd name="connsiteY20" fmla="*/ 309921 h 3864379"/>
              <a:gd name="connsiteX21" fmla="*/ 104900 w 8534256"/>
              <a:gd name="connsiteY21" fmla="*/ 1577 h 3864379"/>
              <a:gd name="connsiteX0" fmla="*/ 104900 w 8534256"/>
              <a:gd name="connsiteY0" fmla="*/ 1577 h 3863414"/>
              <a:gd name="connsiteX1" fmla="*/ 179328 w 8534256"/>
              <a:gd name="connsiteY1" fmla="*/ 437512 h 3863414"/>
              <a:gd name="connsiteX2" fmla="*/ 94268 w 8534256"/>
              <a:gd name="connsiteY2" fmla="*/ 1320014 h 3863414"/>
              <a:gd name="connsiteX3" fmla="*/ 1635988 w 8534256"/>
              <a:gd name="connsiteY3" fmla="*/ 1341279 h 3863414"/>
              <a:gd name="connsiteX4" fmla="*/ 1625356 w 8534256"/>
              <a:gd name="connsiteY4" fmla="*/ 2276944 h 3863414"/>
              <a:gd name="connsiteX5" fmla="*/ 2380267 w 8534256"/>
              <a:gd name="connsiteY5" fmla="*/ 2351372 h 3863414"/>
              <a:gd name="connsiteX6" fmla="*/ 3060751 w 8534256"/>
              <a:gd name="connsiteY6" fmla="*/ 2415167 h 3863414"/>
              <a:gd name="connsiteX7" fmla="*/ 4315393 w 8534256"/>
              <a:gd name="connsiteY7" fmla="*/ 2457698 h 3863414"/>
              <a:gd name="connsiteX8" fmla="*/ 5282956 w 8534256"/>
              <a:gd name="connsiteY8" fmla="*/ 2861735 h 3863414"/>
              <a:gd name="connsiteX9" fmla="*/ 5814584 w 8534256"/>
              <a:gd name="connsiteY9" fmla="*/ 3531586 h 3863414"/>
              <a:gd name="connsiteX10" fmla="*/ 6005970 w 8534256"/>
              <a:gd name="connsiteY10" fmla="*/ 3861195 h 3863414"/>
              <a:gd name="connsiteX11" fmla="*/ 8089951 w 8534256"/>
              <a:gd name="connsiteY11" fmla="*/ 3382730 h 3863414"/>
              <a:gd name="connsiteX12" fmla="*/ 8493988 w 8534256"/>
              <a:gd name="connsiteY12" fmla="*/ 3201977 h 3863414"/>
              <a:gd name="connsiteX13" fmla="*/ 8462091 w 8534256"/>
              <a:gd name="connsiteY13" fmla="*/ 1798479 h 3863414"/>
              <a:gd name="connsiteX14" fmla="*/ 7983626 w 8534256"/>
              <a:gd name="connsiteY14" fmla="*/ 1798479 h 3863414"/>
              <a:gd name="connsiteX15" fmla="*/ 7249979 w 8534256"/>
              <a:gd name="connsiteY15" fmla="*/ 1841009 h 3863414"/>
              <a:gd name="connsiteX16" fmla="*/ 6899105 w 8534256"/>
              <a:gd name="connsiteY16" fmla="*/ 1787846 h 3863414"/>
              <a:gd name="connsiteX17" fmla="*/ 4857654 w 8534256"/>
              <a:gd name="connsiteY17" fmla="*/ 1330646 h 3863414"/>
              <a:gd name="connsiteX18" fmla="*/ 2741774 w 8534256"/>
              <a:gd name="connsiteY18" fmla="*/ 777753 h 3863414"/>
              <a:gd name="connsiteX19" fmla="*/ 774751 w 8534256"/>
              <a:gd name="connsiteY19" fmla="*/ 309921 h 3863414"/>
              <a:gd name="connsiteX20" fmla="*/ 104900 w 8534256"/>
              <a:gd name="connsiteY20" fmla="*/ 1577 h 3863414"/>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94586 w 8523942"/>
              <a:gd name="connsiteY0" fmla="*/ 1577 h 3861195"/>
              <a:gd name="connsiteX1" fmla="*/ 169014 w 8523942"/>
              <a:gd name="connsiteY1" fmla="*/ 437512 h 3861195"/>
              <a:gd name="connsiteX2" fmla="*/ 200911 w 8523942"/>
              <a:gd name="connsiteY2" fmla="*/ 979773 h 3861195"/>
              <a:gd name="connsiteX3" fmla="*/ 83954 w 8523942"/>
              <a:gd name="connsiteY3" fmla="*/ 1320014 h 3861195"/>
              <a:gd name="connsiteX4" fmla="*/ 1625674 w 8523942"/>
              <a:gd name="connsiteY4" fmla="*/ 1341279 h 3861195"/>
              <a:gd name="connsiteX5" fmla="*/ 1615042 w 8523942"/>
              <a:gd name="connsiteY5" fmla="*/ 2276944 h 3861195"/>
              <a:gd name="connsiteX6" fmla="*/ 2369953 w 8523942"/>
              <a:gd name="connsiteY6" fmla="*/ 2351372 h 3861195"/>
              <a:gd name="connsiteX7" fmla="*/ 3050437 w 8523942"/>
              <a:gd name="connsiteY7" fmla="*/ 2415167 h 3861195"/>
              <a:gd name="connsiteX8" fmla="*/ 4305079 w 8523942"/>
              <a:gd name="connsiteY8" fmla="*/ 2457698 h 3861195"/>
              <a:gd name="connsiteX9" fmla="*/ 5272642 w 8523942"/>
              <a:gd name="connsiteY9" fmla="*/ 2861735 h 3861195"/>
              <a:gd name="connsiteX10" fmla="*/ 5804270 w 8523942"/>
              <a:gd name="connsiteY10" fmla="*/ 3531586 h 3861195"/>
              <a:gd name="connsiteX11" fmla="*/ 5995656 w 8523942"/>
              <a:gd name="connsiteY11" fmla="*/ 3861195 h 3861195"/>
              <a:gd name="connsiteX12" fmla="*/ 8079637 w 8523942"/>
              <a:gd name="connsiteY12" fmla="*/ 3382730 h 3861195"/>
              <a:gd name="connsiteX13" fmla="*/ 8483674 w 8523942"/>
              <a:gd name="connsiteY13" fmla="*/ 3201977 h 3861195"/>
              <a:gd name="connsiteX14" fmla="*/ 8451777 w 8523942"/>
              <a:gd name="connsiteY14" fmla="*/ 1798479 h 3861195"/>
              <a:gd name="connsiteX15" fmla="*/ 7973312 w 8523942"/>
              <a:gd name="connsiteY15" fmla="*/ 1798479 h 3861195"/>
              <a:gd name="connsiteX16" fmla="*/ 7239665 w 8523942"/>
              <a:gd name="connsiteY16" fmla="*/ 1841009 h 3861195"/>
              <a:gd name="connsiteX17" fmla="*/ 6888791 w 8523942"/>
              <a:gd name="connsiteY17" fmla="*/ 1787846 h 3861195"/>
              <a:gd name="connsiteX18" fmla="*/ 4847340 w 8523942"/>
              <a:gd name="connsiteY18" fmla="*/ 1330646 h 3861195"/>
              <a:gd name="connsiteX19" fmla="*/ 2731460 w 8523942"/>
              <a:gd name="connsiteY19" fmla="*/ 777753 h 3861195"/>
              <a:gd name="connsiteX20" fmla="*/ 764437 w 8523942"/>
              <a:gd name="connsiteY20" fmla="*/ 309921 h 3861195"/>
              <a:gd name="connsiteX21" fmla="*/ 94586 w 852394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308163 w 8421884"/>
              <a:gd name="connsiteY6" fmla="*/ 235137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421884" h="3861195">
                <a:moveTo>
                  <a:pt x="32796" y="1577"/>
                </a:moveTo>
                <a:cubicBezTo>
                  <a:pt x="-66441" y="22842"/>
                  <a:pt x="89503" y="274479"/>
                  <a:pt x="107224" y="437512"/>
                </a:cubicBezTo>
                <a:cubicBezTo>
                  <a:pt x="124945" y="600545"/>
                  <a:pt x="153298" y="832689"/>
                  <a:pt x="139121" y="979773"/>
                </a:cubicBezTo>
                <a:lnTo>
                  <a:pt x="22164" y="1320014"/>
                </a:lnTo>
                <a:lnTo>
                  <a:pt x="1563884" y="1341279"/>
                </a:lnTo>
                <a:lnTo>
                  <a:pt x="1553252" y="2276944"/>
                </a:lnTo>
                <a:lnTo>
                  <a:pt x="2308163" y="2351372"/>
                </a:lnTo>
                <a:cubicBezTo>
                  <a:pt x="2547395" y="2374409"/>
                  <a:pt x="2687391" y="2349599"/>
                  <a:pt x="3009912" y="2372636"/>
                </a:cubicBezTo>
                <a:cubicBezTo>
                  <a:pt x="3332433" y="2395673"/>
                  <a:pt x="3876466" y="2408080"/>
                  <a:pt x="4243289" y="2489596"/>
                </a:cubicBezTo>
                <a:cubicBezTo>
                  <a:pt x="4610112" y="2571112"/>
                  <a:pt x="4960987" y="2688070"/>
                  <a:pt x="5210852" y="2861735"/>
                </a:cubicBezTo>
                <a:cubicBezTo>
                  <a:pt x="5460717" y="3035400"/>
                  <a:pt x="5621978" y="3365009"/>
                  <a:pt x="5742480" y="3531586"/>
                </a:cubicBezTo>
                <a:lnTo>
                  <a:pt x="5933866" y="3861195"/>
                </a:lnTo>
                <a:lnTo>
                  <a:pt x="8017847" y="3382730"/>
                </a:lnTo>
                <a:lnTo>
                  <a:pt x="8421884" y="3201977"/>
                </a:lnTo>
                <a:lnTo>
                  <a:pt x="8389987" y="1798479"/>
                </a:lnTo>
                <a:lnTo>
                  <a:pt x="7911522" y="1798479"/>
                </a:lnTo>
                <a:cubicBezTo>
                  <a:pt x="7709503" y="1805567"/>
                  <a:pt x="7358628" y="1842781"/>
                  <a:pt x="7177875" y="1841009"/>
                </a:cubicBezTo>
                <a:cubicBezTo>
                  <a:pt x="6997122" y="1839237"/>
                  <a:pt x="7225722" y="1872906"/>
                  <a:pt x="6827001" y="1787846"/>
                </a:cubicBezTo>
                <a:cubicBezTo>
                  <a:pt x="6428280" y="1702786"/>
                  <a:pt x="5478438" y="1498995"/>
                  <a:pt x="4785550" y="1330646"/>
                </a:cubicBezTo>
                <a:cubicBezTo>
                  <a:pt x="4092662" y="1162297"/>
                  <a:pt x="3350154" y="947874"/>
                  <a:pt x="2669670" y="777753"/>
                </a:cubicBezTo>
                <a:cubicBezTo>
                  <a:pt x="1989186" y="607632"/>
                  <a:pt x="1142126" y="441056"/>
                  <a:pt x="702647" y="309921"/>
                </a:cubicBezTo>
                <a:cubicBezTo>
                  <a:pt x="263168" y="178786"/>
                  <a:pt x="132033" y="-19688"/>
                  <a:pt x="32796" y="1577"/>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783ACDD-6205-407A-9E40-6BD73A6F4A42}"/>
              </a:ext>
            </a:extLst>
          </p:cNvPr>
          <p:cNvSpPr/>
          <p:nvPr/>
        </p:nvSpPr>
        <p:spPr>
          <a:xfrm>
            <a:off x="11960836" y="12953300"/>
            <a:ext cx="1266864" cy="2380168"/>
          </a:xfrm>
          <a:custGeom>
            <a:avLst/>
            <a:gdLst>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1082842 w 2382253"/>
              <a:gd name="connsiteY7" fmla="*/ 2767263 h 4475747"/>
              <a:gd name="connsiteX8" fmla="*/ 0 w 2382253"/>
              <a:gd name="connsiteY8" fmla="*/ 2959768 h 44757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382253" h="4475747">
                <a:moveTo>
                  <a:pt x="0" y="2959768"/>
                </a:moveTo>
                <a:lnTo>
                  <a:pt x="120316" y="4475747"/>
                </a:lnTo>
                <a:lnTo>
                  <a:pt x="1467853" y="4451684"/>
                </a:lnTo>
                <a:lnTo>
                  <a:pt x="2382253" y="4355431"/>
                </a:lnTo>
                <a:lnTo>
                  <a:pt x="2358190" y="0"/>
                </a:lnTo>
                <a:lnTo>
                  <a:pt x="914400" y="818147"/>
                </a:lnTo>
                <a:lnTo>
                  <a:pt x="1082842" y="2550694"/>
                </a:lnTo>
                <a:lnTo>
                  <a:pt x="1082842" y="2767263"/>
                </a:lnTo>
                <a:lnTo>
                  <a:pt x="0" y="295976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52B69FF6-1AAA-475B-BC4A-FFD12E3C340B}"/>
              </a:ext>
            </a:extLst>
          </p:cNvPr>
          <p:cNvSpPr/>
          <p:nvPr/>
        </p:nvSpPr>
        <p:spPr>
          <a:xfrm>
            <a:off x="11946316" y="15246172"/>
            <a:ext cx="1461072" cy="2632901"/>
          </a:xfrm>
          <a:custGeom>
            <a:avLst/>
            <a:gdLst>
              <a:gd name="connsiteX0" fmla="*/ 168442 w 216569"/>
              <a:gd name="connsiteY0" fmla="*/ 0 h 4451684"/>
              <a:gd name="connsiteX1" fmla="*/ 216569 w 216569"/>
              <a:gd name="connsiteY1" fmla="*/ 2983831 h 4451684"/>
              <a:gd name="connsiteX2" fmla="*/ 0 w 216569"/>
              <a:gd name="connsiteY2" fmla="*/ 4451684 h 4451684"/>
              <a:gd name="connsiteX0" fmla="*/ 192506 w 240633"/>
              <a:gd name="connsiteY0" fmla="*/ 0 h 5101389"/>
              <a:gd name="connsiteX1" fmla="*/ 240633 w 240633"/>
              <a:gd name="connsiteY1" fmla="*/ 2983831 h 5101389"/>
              <a:gd name="connsiteX2" fmla="*/ 0 w 240633"/>
              <a:gd name="connsiteY2" fmla="*/ 5101389 h 5101389"/>
              <a:gd name="connsiteX0" fmla="*/ 192506 w 240633"/>
              <a:gd name="connsiteY0" fmla="*/ 0 h 5101389"/>
              <a:gd name="connsiteX1" fmla="*/ 240633 w 240633"/>
              <a:gd name="connsiteY1" fmla="*/ 2983831 h 5101389"/>
              <a:gd name="connsiteX2" fmla="*/ 72191 w 240633"/>
              <a:gd name="connsiteY2" fmla="*/ 4523873 h 5101389"/>
              <a:gd name="connsiteX3" fmla="*/ 0 w 240633"/>
              <a:gd name="connsiteY3" fmla="*/ 5101389 h 5101389"/>
              <a:gd name="connsiteX0" fmla="*/ 120806 w 2382786"/>
              <a:gd name="connsiteY0" fmla="*/ 0 h 4692315"/>
              <a:gd name="connsiteX1" fmla="*/ 168933 w 2382786"/>
              <a:gd name="connsiteY1" fmla="*/ 2983831 h 4692315"/>
              <a:gd name="connsiteX2" fmla="*/ 491 w 2382786"/>
              <a:gd name="connsiteY2" fmla="*/ 4523873 h 4692315"/>
              <a:gd name="connsiteX3" fmla="*/ 2382742 w 2382786"/>
              <a:gd name="connsiteY3" fmla="*/ 4692315 h 4692315"/>
              <a:gd name="connsiteX0" fmla="*/ 120315 w 2382251"/>
              <a:gd name="connsiteY0" fmla="*/ 0 h 4692315"/>
              <a:gd name="connsiteX1" fmla="*/ 168442 w 2382251"/>
              <a:gd name="connsiteY1" fmla="*/ 2983831 h 4692315"/>
              <a:gd name="connsiteX2" fmla="*/ 0 w 2382251"/>
              <a:gd name="connsiteY2" fmla="*/ 4523873 h 4692315"/>
              <a:gd name="connsiteX3" fmla="*/ 2382251 w 2382251"/>
              <a:gd name="connsiteY3" fmla="*/ 4692315 h 4692315"/>
              <a:gd name="connsiteX0" fmla="*/ 120315 w 2747448"/>
              <a:gd name="connsiteY0" fmla="*/ 0 h 4950995"/>
              <a:gd name="connsiteX1" fmla="*/ 168442 w 2747448"/>
              <a:gd name="connsiteY1" fmla="*/ 2983831 h 4950995"/>
              <a:gd name="connsiteX2" fmla="*/ 0 w 2747448"/>
              <a:gd name="connsiteY2" fmla="*/ 4523873 h 4950995"/>
              <a:gd name="connsiteX3" fmla="*/ 2747448 w 2747448"/>
              <a:gd name="connsiteY3" fmla="*/ 4950995 h 4950995"/>
              <a:gd name="connsiteX0" fmla="*/ 120315 w 2747448"/>
              <a:gd name="connsiteY0" fmla="*/ 0 h 4950995"/>
              <a:gd name="connsiteX1" fmla="*/ 168442 w 2747448"/>
              <a:gd name="connsiteY1" fmla="*/ 2983831 h 4950995"/>
              <a:gd name="connsiteX2" fmla="*/ 0 w 2747448"/>
              <a:gd name="connsiteY2" fmla="*/ 4523873 h 4950995"/>
              <a:gd name="connsiteX3" fmla="*/ 2747448 w 2747448"/>
              <a:gd name="connsiteY3" fmla="*/ 4950995 h 4950995"/>
            </a:gdLst>
            <a:ahLst/>
            <a:cxnLst>
              <a:cxn ang="0">
                <a:pos x="connsiteX0" y="connsiteY0"/>
              </a:cxn>
              <a:cxn ang="0">
                <a:pos x="connsiteX1" y="connsiteY1"/>
              </a:cxn>
              <a:cxn ang="0">
                <a:pos x="connsiteX2" y="connsiteY2"/>
              </a:cxn>
              <a:cxn ang="0">
                <a:pos x="connsiteX3" y="connsiteY3"/>
              </a:cxn>
            </a:cxnLst>
            <a:rect l="l" t="t" r="r" b="b"/>
            <a:pathLst>
              <a:path w="2747448" h="4950995">
                <a:moveTo>
                  <a:pt x="120315" y="0"/>
                </a:moveTo>
                <a:lnTo>
                  <a:pt x="168442" y="2983831"/>
                </a:lnTo>
                <a:cubicBezTo>
                  <a:pt x="148390" y="3681663"/>
                  <a:pt x="40106" y="4170947"/>
                  <a:pt x="0" y="4523873"/>
                </a:cubicBezTo>
                <a:lnTo>
                  <a:pt x="2747448" y="495099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Freeform: Shape 85">
            <a:extLst>
              <a:ext uri="{FF2B5EF4-FFF2-40B4-BE49-F238E27FC236}">
                <a16:creationId xmlns:a16="http://schemas.microsoft.com/office/drawing/2014/main" id="{B388F666-922A-4D59-B868-17C58331296D}"/>
              </a:ext>
            </a:extLst>
          </p:cNvPr>
          <p:cNvSpPr/>
          <p:nvPr/>
        </p:nvSpPr>
        <p:spPr>
          <a:xfrm>
            <a:off x="12023094" y="16832950"/>
            <a:ext cx="2519248" cy="342499"/>
          </a:xfrm>
          <a:custGeom>
            <a:avLst/>
            <a:gdLst>
              <a:gd name="connsiteX0" fmla="*/ 0 w 2165684"/>
              <a:gd name="connsiteY0" fmla="*/ 0 h 104786"/>
              <a:gd name="connsiteX1" fmla="*/ 2165684 w 2165684"/>
              <a:gd name="connsiteY1" fmla="*/ 96253 h 104786"/>
              <a:gd name="connsiteX0" fmla="*/ 0 w 4737278"/>
              <a:gd name="connsiteY0" fmla="*/ 0 h 645268"/>
              <a:gd name="connsiteX1" fmla="*/ 4737278 w 4737278"/>
              <a:gd name="connsiteY1" fmla="*/ 644051 h 645268"/>
              <a:gd name="connsiteX0" fmla="*/ 0 w 4737278"/>
              <a:gd name="connsiteY0" fmla="*/ 0 h 644051"/>
              <a:gd name="connsiteX1" fmla="*/ 4737278 w 4737278"/>
              <a:gd name="connsiteY1" fmla="*/ 644051 h 644051"/>
              <a:gd name="connsiteX0" fmla="*/ 0 w 4737278"/>
              <a:gd name="connsiteY0" fmla="*/ 0 h 644051"/>
              <a:gd name="connsiteX1" fmla="*/ 4737278 w 4737278"/>
              <a:gd name="connsiteY1" fmla="*/ 644051 h 644051"/>
            </a:gdLst>
            <a:ahLst/>
            <a:cxnLst>
              <a:cxn ang="0">
                <a:pos x="connsiteX0" y="connsiteY0"/>
              </a:cxn>
              <a:cxn ang="0">
                <a:pos x="connsiteX1" y="connsiteY1"/>
              </a:cxn>
            </a:cxnLst>
            <a:rect l="l" t="t" r="r" b="b"/>
            <a:pathLst>
              <a:path w="4737278" h="644051">
                <a:moveTo>
                  <a:pt x="0" y="0"/>
                </a:moveTo>
                <a:lnTo>
                  <a:pt x="4737278" y="6440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6BD720FC-EA03-4C24-8CB3-0E398E150936}"/>
              </a:ext>
            </a:extLst>
          </p:cNvPr>
          <p:cNvSpPr/>
          <p:nvPr/>
        </p:nvSpPr>
        <p:spPr>
          <a:xfrm>
            <a:off x="8867061" y="8775168"/>
            <a:ext cx="7233107" cy="1513051"/>
          </a:xfrm>
          <a:custGeom>
            <a:avLst/>
            <a:gdLst>
              <a:gd name="connsiteX0" fmla="*/ 0 w 8710863"/>
              <a:gd name="connsiteY0" fmla="*/ 1828800 h 2515232"/>
              <a:gd name="connsiteX1" fmla="*/ 1347537 w 8710863"/>
              <a:gd name="connsiteY1" fmla="*/ 2502568 h 2515232"/>
              <a:gd name="connsiteX2" fmla="*/ 4090737 w 8710863"/>
              <a:gd name="connsiteY2" fmla="*/ 2213810 h 2515232"/>
              <a:gd name="connsiteX3" fmla="*/ 4620127 w 8710863"/>
              <a:gd name="connsiteY3" fmla="*/ 1540042 h 2515232"/>
              <a:gd name="connsiteX4" fmla="*/ 5029200 w 8710863"/>
              <a:gd name="connsiteY4" fmla="*/ 1034715 h 2515232"/>
              <a:gd name="connsiteX5" fmla="*/ 6858000 w 8710863"/>
              <a:gd name="connsiteY5" fmla="*/ 625642 h 2515232"/>
              <a:gd name="connsiteX6" fmla="*/ 8109285 w 8710863"/>
              <a:gd name="connsiteY6" fmla="*/ 168442 h 2515232"/>
              <a:gd name="connsiteX7" fmla="*/ 8710863 w 8710863"/>
              <a:gd name="connsiteY7" fmla="*/ 0 h 251523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109285 w 14909997"/>
              <a:gd name="connsiteY6" fmla="*/ 711432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668202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3388343"/>
              <a:gd name="connsiteY0" fmla="*/ 2067459 h 2753891"/>
              <a:gd name="connsiteX1" fmla="*/ 1347537 w 13388343"/>
              <a:gd name="connsiteY1" fmla="*/ 2741227 h 2753891"/>
              <a:gd name="connsiteX2" fmla="*/ 4090737 w 13388343"/>
              <a:gd name="connsiteY2" fmla="*/ 2452469 h 2753891"/>
              <a:gd name="connsiteX3" fmla="*/ 4620127 w 13388343"/>
              <a:gd name="connsiteY3" fmla="*/ 1778701 h 2753891"/>
              <a:gd name="connsiteX4" fmla="*/ 5029200 w 13388343"/>
              <a:gd name="connsiteY4" fmla="*/ 1363871 h 2753891"/>
              <a:gd name="connsiteX5" fmla="*/ 6858000 w 13388343"/>
              <a:gd name="connsiteY5" fmla="*/ 1000050 h 2753891"/>
              <a:gd name="connsiteX6" fmla="*/ 8018788 w 13388343"/>
              <a:gd name="connsiteY6" fmla="*/ 588098 h 2753891"/>
              <a:gd name="connsiteX7" fmla="*/ 13388343 w 13388343"/>
              <a:gd name="connsiteY7" fmla="*/ 0 h 2753891"/>
              <a:gd name="connsiteX0" fmla="*/ 0 w 13601375"/>
              <a:gd name="connsiteY0" fmla="*/ 2158760 h 2845192"/>
              <a:gd name="connsiteX1" fmla="*/ 1347537 w 13601375"/>
              <a:gd name="connsiteY1" fmla="*/ 2832528 h 2845192"/>
              <a:gd name="connsiteX2" fmla="*/ 4090737 w 13601375"/>
              <a:gd name="connsiteY2" fmla="*/ 2543770 h 2845192"/>
              <a:gd name="connsiteX3" fmla="*/ 4620127 w 13601375"/>
              <a:gd name="connsiteY3" fmla="*/ 1870002 h 2845192"/>
              <a:gd name="connsiteX4" fmla="*/ 5029200 w 13601375"/>
              <a:gd name="connsiteY4" fmla="*/ 1455172 h 2845192"/>
              <a:gd name="connsiteX5" fmla="*/ 6858000 w 13601375"/>
              <a:gd name="connsiteY5" fmla="*/ 1091351 h 2845192"/>
              <a:gd name="connsiteX6" fmla="*/ 8018788 w 13601375"/>
              <a:gd name="connsiteY6" fmla="*/ 679399 h 2845192"/>
              <a:gd name="connsiteX7" fmla="*/ 13601375 w 13601375"/>
              <a:gd name="connsiteY7" fmla="*/ 0 h 28451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601375" h="2845192">
                <a:moveTo>
                  <a:pt x="0" y="2158760"/>
                </a:moveTo>
                <a:cubicBezTo>
                  <a:pt x="332874" y="2463560"/>
                  <a:pt x="665748" y="2768360"/>
                  <a:pt x="1347537" y="2832528"/>
                </a:cubicBezTo>
                <a:cubicBezTo>
                  <a:pt x="2029327" y="2896696"/>
                  <a:pt x="3545305" y="2704191"/>
                  <a:pt x="4090737" y="2543770"/>
                </a:cubicBezTo>
                <a:cubicBezTo>
                  <a:pt x="4636169" y="2383349"/>
                  <a:pt x="4463717" y="2051435"/>
                  <a:pt x="4620127" y="1870002"/>
                </a:cubicBezTo>
                <a:cubicBezTo>
                  <a:pt x="4776537" y="1688569"/>
                  <a:pt x="4656221" y="1584947"/>
                  <a:pt x="5029200" y="1455172"/>
                </a:cubicBezTo>
                <a:cubicBezTo>
                  <a:pt x="5402179" y="1325397"/>
                  <a:pt x="6359735" y="1220646"/>
                  <a:pt x="6858000" y="1091351"/>
                </a:cubicBezTo>
                <a:cubicBezTo>
                  <a:pt x="7356265" y="962056"/>
                  <a:pt x="7709978" y="783673"/>
                  <a:pt x="8018788" y="679399"/>
                </a:cubicBezTo>
                <a:cubicBezTo>
                  <a:pt x="8327599" y="575125"/>
                  <a:pt x="13601375" y="0"/>
                  <a:pt x="13601375"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FD3F2686-892B-41CF-B2A3-01FAF0E540A8}"/>
              </a:ext>
            </a:extLst>
          </p:cNvPr>
          <p:cNvSpPr/>
          <p:nvPr/>
        </p:nvSpPr>
        <p:spPr>
          <a:xfrm>
            <a:off x="4526934" y="8541441"/>
            <a:ext cx="5502485" cy="3680708"/>
          </a:xfrm>
          <a:custGeom>
            <a:avLst/>
            <a:gdLst>
              <a:gd name="connsiteX0" fmla="*/ 2812595 w 10347057"/>
              <a:gd name="connsiteY0" fmla="*/ 0 h 6921326"/>
              <a:gd name="connsiteX1" fmla="*/ 2379458 w 10347057"/>
              <a:gd name="connsiteY1" fmla="*/ 745958 h 6921326"/>
              <a:gd name="connsiteX2" fmla="*/ 1585374 w 10347057"/>
              <a:gd name="connsiteY2" fmla="*/ 1515979 h 6921326"/>
              <a:gd name="connsiteX3" fmla="*/ 622847 w 10347057"/>
              <a:gd name="connsiteY3" fmla="*/ 2045368 h 6921326"/>
              <a:gd name="connsiteX4" fmla="*/ 93458 w 10347057"/>
              <a:gd name="connsiteY4" fmla="*/ 2622884 h 6921326"/>
              <a:gd name="connsiteX5" fmla="*/ 93458 w 10347057"/>
              <a:gd name="connsiteY5" fmla="*/ 3224463 h 6921326"/>
              <a:gd name="connsiteX6" fmla="*/ 1031921 w 10347057"/>
              <a:gd name="connsiteY6" fmla="*/ 3489158 h 6921326"/>
              <a:gd name="connsiteX7" fmla="*/ 2620090 w 10347057"/>
              <a:gd name="connsiteY7" fmla="*/ 3224463 h 6921326"/>
              <a:gd name="connsiteX8" fmla="*/ 4039816 w 10347057"/>
              <a:gd name="connsiteY8" fmla="*/ 3176337 h 6921326"/>
              <a:gd name="connsiteX9" fmla="*/ 5170784 w 10347057"/>
              <a:gd name="connsiteY9" fmla="*/ 3296653 h 6921326"/>
              <a:gd name="connsiteX10" fmla="*/ 5916742 w 10347057"/>
              <a:gd name="connsiteY10" fmla="*/ 3874168 h 6921326"/>
              <a:gd name="connsiteX11" fmla="*/ 6133311 w 10347057"/>
              <a:gd name="connsiteY11" fmla="*/ 4740442 h 6921326"/>
              <a:gd name="connsiteX12" fmla="*/ 6109247 w 10347057"/>
              <a:gd name="connsiteY12" fmla="*/ 6063916 h 6921326"/>
              <a:gd name="connsiteX13" fmla="*/ 6157374 w 10347057"/>
              <a:gd name="connsiteY13" fmla="*/ 6785810 h 6921326"/>
              <a:gd name="connsiteX14" fmla="*/ 6831142 w 10347057"/>
              <a:gd name="connsiteY14" fmla="*/ 6882063 h 6921326"/>
              <a:gd name="connsiteX15" fmla="*/ 7577100 w 10347057"/>
              <a:gd name="connsiteY15" fmla="*/ 6328610 h 6921326"/>
              <a:gd name="connsiteX16" fmla="*/ 8058363 w 10347057"/>
              <a:gd name="connsiteY16" fmla="*/ 6015789 h 6921326"/>
              <a:gd name="connsiteX17" fmla="*/ 9189332 w 10347057"/>
              <a:gd name="connsiteY17" fmla="*/ 5895474 h 6921326"/>
              <a:gd name="connsiteX18" fmla="*/ 10079669 w 10347057"/>
              <a:gd name="connsiteY18" fmla="*/ 5606716 h 6921326"/>
              <a:gd name="connsiteX19" fmla="*/ 10344363 w 10347057"/>
              <a:gd name="connsiteY19" fmla="*/ 5197642 h 6921326"/>
              <a:gd name="connsiteX20" fmla="*/ 9959353 w 10347057"/>
              <a:gd name="connsiteY20" fmla="*/ 4692316 h 6921326"/>
              <a:gd name="connsiteX21" fmla="*/ 8924637 w 10347057"/>
              <a:gd name="connsiteY21" fmla="*/ 3946358 h 6921326"/>
              <a:gd name="connsiteX22" fmla="*/ 8274932 w 10347057"/>
              <a:gd name="connsiteY22" fmla="*/ 2959768 h 6921326"/>
              <a:gd name="connsiteX23" fmla="*/ 7408658 w 10347057"/>
              <a:gd name="connsiteY23" fmla="*/ 1612231 h 6921326"/>
              <a:gd name="connsiteX24" fmla="*/ 6951458 w 10347057"/>
              <a:gd name="connsiteY24" fmla="*/ 794084 h 6921326"/>
              <a:gd name="connsiteX25" fmla="*/ 6614574 w 10347057"/>
              <a:gd name="connsiteY25" fmla="*/ 48126 h 69213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0347057" h="6921326">
                <a:moveTo>
                  <a:pt x="2812595" y="0"/>
                </a:moveTo>
                <a:cubicBezTo>
                  <a:pt x="2698295" y="246647"/>
                  <a:pt x="2583995" y="493295"/>
                  <a:pt x="2379458" y="745958"/>
                </a:cubicBezTo>
                <a:cubicBezTo>
                  <a:pt x="2174921" y="998621"/>
                  <a:pt x="1878142" y="1299411"/>
                  <a:pt x="1585374" y="1515979"/>
                </a:cubicBezTo>
                <a:cubicBezTo>
                  <a:pt x="1292606" y="1732547"/>
                  <a:pt x="871500" y="1860884"/>
                  <a:pt x="622847" y="2045368"/>
                </a:cubicBezTo>
                <a:cubicBezTo>
                  <a:pt x="374194" y="2229852"/>
                  <a:pt x="181689" y="2426368"/>
                  <a:pt x="93458" y="2622884"/>
                </a:cubicBezTo>
                <a:cubicBezTo>
                  <a:pt x="5226" y="2819400"/>
                  <a:pt x="-62952" y="3080084"/>
                  <a:pt x="93458" y="3224463"/>
                </a:cubicBezTo>
                <a:cubicBezTo>
                  <a:pt x="249868" y="3368842"/>
                  <a:pt x="610816" y="3489158"/>
                  <a:pt x="1031921" y="3489158"/>
                </a:cubicBezTo>
                <a:cubicBezTo>
                  <a:pt x="1453026" y="3489158"/>
                  <a:pt x="2118774" y="3276600"/>
                  <a:pt x="2620090" y="3224463"/>
                </a:cubicBezTo>
                <a:cubicBezTo>
                  <a:pt x="3121406" y="3172326"/>
                  <a:pt x="3614700" y="3164305"/>
                  <a:pt x="4039816" y="3176337"/>
                </a:cubicBezTo>
                <a:cubicBezTo>
                  <a:pt x="4464932" y="3188369"/>
                  <a:pt x="4857963" y="3180348"/>
                  <a:pt x="5170784" y="3296653"/>
                </a:cubicBezTo>
                <a:cubicBezTo>
                  <a:pt x="5483605" y="3412958"/>
                  <a:pt x="5756321" y="3633536"/>
                  <a:pt x="5916742" y="3874168"/>
                </a:cubicBezTo>
                <a:cubicBezTo>
                  <a:pt x="6077163" y="4114800"/>
                  <a:pt x="6101227" y="4375484"/>
                  <a:pt x="6133311" y="4740442"/>
                </a:cubicBezTo>
                <a:cubicBezTo>
                  <a:pt x="6165395" y="5105400"/>
                  <a:pt x="6105237" y="5723021"/>
                  <a:pt x="6109247" y="6063916"/>
                </a:cubicBezTo>
                <a:cubicBezTo>
                  <a:pt x="6113257" y="6404811"/>
                  <a:pt x="6037058" y="6649452"/>
                  <a:pt x="6157374" y="6785810"/>
                </a:cubicBezTo>
                <a:cubicBezTo>
                  <a:pt x="6277690" y="6922168"/>
                  <a:pt x="6594521" y="6958263"/>
                  <a:pt x="6831142" y="6882063"/>
                </a:cubicBezTo>
                <a:cubicBezTo>
                  <a:pt x="7067763" y="6805863"/>
                  <a:pt x="7372563" y="6472989"/>
                  <a:pt x="7577100" y="6328610"/>
                </a:cubicBezTo>
                <a:cubicBezTo>
                  <a:pt x="7781637" y="6184231"/>
                  <a:pt x="7789658" y="6087978"/>
                  <a:pt x="8058363" y="6015789"/>
                </a:cubicBezTo>
                <a:cubicBezTo>
                  <a:pt x="8327068" y="5943600"/>
                  <a:pt x="8852448" y="5963653"/>
                  <a:pt x="9189332" y="5895474"/>
                </a:cubicBezTo>
                <a:cubicBezTo>
                  <a:pt x="9526216" y="5827295"/>
                  <a:pt x="9887164" y="5723021"/>
                  <a:pt x="10079669" y="5606716"/>
                </a:cubicBezTo>
                <a:cubicBezTo>
                  <a:pt x="10272174" y="5490411"/>
                  <a:pt x="10364416" y="5350042"/>
                  <a:pt x="10344363" y="5197642"/>
                </a:cubicBezTo>
                <a:cubicBezTo>
                  <a:pt x="10324310" y="5045242"/>
                  <a:pt x="10195974" y="4900863"/>
                  <a:pt x="9959353" y="4692316"/>
                </a:cubicBezTo>
                <a:cubicBezTo>
                  <a:pt x="9722732" y="4483769"/>
                  <a:pt x="9205374" y="4235116"/>
                  <a:pt x="8924637" y="3946358"/>
                </a:cubicBezTo>
                <a:cubicBezTo>
                  <a:pt x="8643900" y="3657600"/>
                  <a:pt x="8527595" y="3348789"/>
                  <a:pt x="8274932" y="2959768"/>
                </a:cubicBezTo>
                <a:cubicBezTo>
                  <a:pt x="8022269" y="2570747"/>
                  <a:pt x="7629237" y="1973178"/>
                  <a:pt x="7408658" y="1612231"/>
                </a:cubicBezTo>
                <a:cubicBezTo>
                  <a:pt x="7188079" y="1251284"/>
                  <a:pt x="7083805" y="1054768"/>
                  <a:pt x="6951458" y="794084"/>
                </a:cubicBezTo>
                <a:cubicBezTo>
                  <a:pt x="6819111" y="533400"/>
                  <a:pt x="6610564" y="180473"/>
                  <a:pt x="6614574" y="48126"/>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D3EAB914-32F1-419B-8A25-4A01D3DF3DDA}"/>
              </a:ext>
            </a:extLst>
          </p:cNvPr>
          <p:cNvSpPr/>
          <p:nvPr/>
        </p:nvSpPr>
        <p:spPr>
          <a:xfrm>
            <a:off x="11673217" y="14655592"/>
            <a:ext cx="169524" cy="3217779"/>
          </a:xfrm>
          <a:custGeom>
            <a:avLst/>
            <a:gdLst>
              <a:gd name="connsiteX0" fmla="*/ 0 w 242696"/>
              <a:gd name="connsiteY0" fmla="*/ 6400800 h 6400800"/>
              <a:gd name="connsiteX1" fmla="*/ 240632 w 242696"/>
              <a:gd name="connsiteY1" fmla="*/ 2887579 h 6400800"/>
              <a:gd name="connsiteX2" fmla="*/ 96253 w 242696"/>
              <a:gd name="connsiteY2" fmla="*/ 0 h 6400800"/>
              <a:gd name="connsiteX0" fmla="*/ 0 w 243631"/>
              <a:gd name="connsiteY0" fmla="*/ 6126904 h 6126904"/>
              <a:gd name="connsiteX1" fmla="*/ 240632 w 243631"/>
              <a:gd name="connsiteY1" fmla="*/ 2613683 h 6126904"/>
              <a:gd name="connsiteX2" fmla="*/ 126687 w 243631"/>
              <a:gd name="connsiteY2" fmla="*/ 0 h 6126904"/>
              <a:gd name="connsiteX0" fmla="*/ 0 w 243631"/>
              <a:gd name="connsiteY0" fmla="*/ 6218203 h 6218203"/>
              <a:gd name="connsiteX1" fmla="*/ 240632 w 243631"/>
              <a:gd name="connsiteY1" fmla="*/ 2704982 h 6218203"/>
              <a:gd name="connsiteX2" fmla="*/ 126687 w 243631"/>
              <a:gd name="connsiteY2" fmla="*/ 0 h 6218203"/>
              <a:gd name="connsiteX0" fmla="*/ 0 w 380579"/>
              <a:gd name="connsiteY0" fmla="*/ 5989954 h 5989954"/>
              <a:gd name="connsiteX1" fmla="*/ 377580 w 380579"/>
              <a:gd name="connsiteY1" fmla="*/ 2704982 h 5989954"/>
              <a:gd name="connsiteX2" fmla="*/ 263635 w 380579"/>
              <a:gd name="connsiteY2" fmla="*/ 0 h 5989954"/>
              <a:gd name="connsiteX0" fmla="*/ 0 w 289280"/>
              <a:gd name="connsiteY0" fmla="*/ 6050820 h 6050820"/>
              <a:gd name="connsiteX1" fmla="*/ 286281 w 289280"/>
              <a:gd name="connsiteY1" fmla="*/ 2704982 h 6050820"/>
              <a:gd name="connsiteX2" fmla="*/ 172336 w 289280"/>
              <a:gd name="connsiteY2" fmla="*/ 0 h 6050820"/>
              <a:gd name="connsiteX0" fmla="*/ 0 w 318778"/>
              <a:gd name="connsiteY0" fmla="*/ 6050820 h 6050820"/>
              <a:gd name="connsiteX1" fmla="*/ 316714 w 318778"/>
              <a:gd name="connsiteY1" fmla="*/ 2781066 h 6050820"/>
              <a:gd name="connsiteX2" fmla="*/ 172336 w 318778"/>
              <a:gd name="connsiteY2" fmla="*/ 0 h 6050820"/>
            </a:gdLst>
            <a:ahLst/>
            <a:cxnLst>
              <a:cxn ang="0">
                <a:pos x="connsiteX0" y="connsiteY0"/>
              </a:cxn>
              <a:cxn ang="0">
                <a:pos x="connsiteX1" y="connsiteY1"/>
              </a:cxn>
              <a:cxn ang="0">
                <a:pos x="connsiteX2" y="connsiteY2"/>
              </a:cxn>
            </a:cxnLst>
            <a:rect l="l" t="t" r="r" b="b"/>
            <a:pathLst>
              <a:path w="318778" h="6050820">
                <a:moveTo>
                  <a:pt x="0" y="6050820"/>
                </a:moveTo>
                <a:cubicBezTo>
                  <a:pt x="112295" y="4827609"/>
                  <a:pt x="300672" y="3847866"/>
                  <a:pt x="316714" y="2781066"/>
                </a:cubicBezTo>
                <a:cubicBezTo>
                  <a:pt x="332756" y="1714266"/>
                  <a:pt x="252546" y="910389"/>
                  <a:pt x="172336"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52E9678E-F1CD-45E1-A629-EB727369D5CC}"/>
              </a:ext>
            </a:extLst>
          </p:cNvPr>
          <p:cNvSpPr/>
          <p:nvPr/>
        </p:nvSpPr>
        <p:spPr>
          <a:xfrm>
            <a:off x="554275" y="17001565"/>
            <a:ext cx="4549489" cy="921450"/>
          </a:xfrm>
          <a:custGeom>
            <a:avLst/>
            <a:gdLst>
              <a:gd name="connsiteX0" fmla="*/ 0 w 11165305"/>
              <a:gd name="connsiteY0" fmla="*/ 385189 h 1732725"/>
              <a:gd name="connsiteX1" fmla="*/ 1299411 w 11165305"/>
              <a:gd name="connsiteY1" fmla="*/ 818325 h 1732725"/>
              <a:gd name="connsiteX2" fmla="*/ 3031958 w 11165305"/>
              <a:gd name="connsiteY2" fmla="*/ 481441 h 1732725"/>
              <a:gd name="connsiteX3" fmla="*/ 4764505 w 11165305"/>
              <a:gd name="connsiteY3" fmla="*/ 178 h 1732725"/>
              <a:gd name="connsiteX4" fmla="*/ 6978316 w 11165305"/>
              <a:gd name="connsiteY4" fmla="*/ 433315 h 1732725"/>
              <a:gd name="connsiteX5" fmla="*/ 9192126 w 11165305"/>
              <a:gd name="connsiteY5" fmla="*/ 1058957 h 1732725"/>
              <a:gd name="connsiteX6" fmla="*/ 10587790 w 11165305"/>
              <a:gd name="connsiteY6" fmla="*/ 1443968 h 1732725"/>
              <a:gd name="connsiteX7" fmla="*/ 11165305 w 11165305"/>
              <a:gd name="connsiteY7" fmla="*/ 1732725 h 1732725"/>
              <a:gd name="connsiteX0" fmla="*/ 0 w 9865894"/>
              <a:gd name="connsiteY0" fmla="*/ 818325 h 1732725"/>
              <a:gd name="connsiteX1" fmla="*/ 1732547 w 9865894"/>
              <a:gd name="connsiteY1" fmla="*/ 481441 h 1732725"/>
              <a:gd name="connsiteX2" fmla="*/ 3465094 w 9865894"/>
              <a:gd name="connsiteY2" fmla="*/ 178 h 1732725"/>
              <a:gd name="connsiteX3" fmla="*/ 5678905 w 9865894"/>
              <a:gd name="connsiteY3" fmla="*/ 433315 h 1732725"/>
              <a:gd name="connsiteX4" fmla="*/ 7892715 w 9865894"/>
              <a:gd name="connsiteY4" fmla="*/ 1058957 h 1732725"/>
              <a:gd name="connsiteX5" fmla="*/ 9288379 w 9865894"/>
              <a:gd name="connsiteY5" fmla="*/ 1443968 h 1732725"/>
              <a:gd name="connsiteX6" fmla="*/ 9865894 w 9865894"/>
              <a:gd name="connsiteY6" fmla="*/ 1732725 h 1732725"/>
              <a:gd name="connsiteX0" fmla="*/ 0 w 8555012"/>
              <a:gd name="connsiteY0" fmla="*/ 614031 h 1732725"/>
              <a:gd name="connsiteX1" fmla="*/ 421665 w 8555012"/>
              <a:gd name="connsiteY1" fmla="*/ 481441 h 1732725"/>
              <a:gd name="connsiteX2" fmla="*/ 2154212 w 8555012"/>
              <a:gd name="connsiteY2" fmla="*/ 178 h 1732725"/>
              <a:gd name="connsiteX3" fmla="*/ 4368023 w 8555012"/>
              <a:gd name="connsiteY3" fmla="*/ 433315 h 1732725"/>
              <a:gd name="connsiteX4" fmla="*/ 6581833 w 8555012"/>
              <a:gd name="connsiteY4" fmla="*/ 1058957 h 1732725"/>
              <a:gd name="connsiteX5" fmla="*/ 7977497 w 8555012"/>
              <a:gd name="connsiteY5" fmla="*/ 1443968 h 1732725"/>
              <a:gd name="connsiteX6" fmla="*/ 8555012 w 8555012"/>
              <a:gd name="connsiteY6" fmla="*/ 1732725 h 17327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555012" h="1732725">
                <a:moveTo>
                  <a:pt x="0" y="614031"/>
                </a:moveTo>
                <a:cubicBezTo>
                  <a:pt x="505326" y="630073"/>
                  <a:pt x="62630" y="583750"/>
                  <a:pt x="421665" y="481441"/>
                </a:cubicBezTo>
                <a:cubicBezTo>
                  <a:pt x="780700" y="379132"/>
                  <a:pt x="1496486" y="8199"/>
                  <a:pt x="2154212" y="178"/>
                </a:cubicBezTo>
                <a:cubicBezTo>
                  <a:pt x="2811938" y="-7843"/>
                  <a:pt x="3630086" y="256852"/>
                  <a:pt x="4368023" y="433315"/>
                </a:cubicBezTo>
                <a:cubicBezTo>
                  <a:pt x="5105960" y="609778"/>
                  <a:pt x="6581833" y="1058957"/>
                  <a:pt x="6581833" y="1058957"/>
                </a:cubicBezTo>
                <a:cubicBezTo>
                  <a:pt x="7183412" y="1227399"/>
                  <a:pt x="7648634" y="1331673"/>
                  <a:pt x="7977497" y="1443968"/>
                </a:cubicBezTo>
                <a:cubicBezTo>
                  <a:pt x="8306360" y="1556263"/>
                  <a:pt x="8430686" y="1644494"/>
                  <a:pt x="8555012" y="1732725"/>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B1D61023-05E0-43D6-958D-19CE48496BFA}"/>
              </a:ext>
            </a:extLst>
          </p:cNvPr>
          <p:cNvSpPr/>
          <p:nvPr/>
        </p:nvSpPr>
        <p:spPr>
          <a:xfrm>
            <a:off x="4566306" y="16668948"/>
            <a:ext cx="563051" cy="1330846"/>
          </a:xfrm>
          <a:custGeom>
            <a:avLst/>
            <a:gdLst>
              <a:gd name="connsiteX0" fmla="*/ 0 w 1058779"/>
              <a:gd name="connsiteY0" fmla="*/ 0 h 2502568"/>
              <a:gd name="connsiteX1" fmla="*/ 673768 w 1058779"/>
              <a:gd name="connsiteY1" fmla="*/ 673768 h 2502568"/>
              <a:gd name="connsiteX2" fmla="*/ 962526 w 1058779"/>
              <a:gd name="connsiteY2" fmla="*/ 1395663 h 2502568"/>
              <a:gd name="connsiteX3" fmla="*/ 1058779 w 1058779"/>
              <a:gd name="connsiteY3" fmla="*/ 2502568 h 2502568"/>
            </a:gdLst>
            <a:ahLst/>
            <a:cxnLst>
              <a:cxn ang="0">
                <a:pos x="connsiteX0" y="connsiteY0"/>
              </a:cxn>
              <a:cxn ang="0">
                <a:pos x="connsiteX1" y="connsiteY1"/>
              </a:cxn>
              <a:cxn ang="0">
                <a:pos x="connsiteX2" y="connsiteY2"/>
              </a:cxn>
              <a:cxn ang="0">
                <a:pos x="connsiteX3" y="connsiteY3"/>
              </a:cxn>
            </a:cxnLst>
            <a:rect l="l" t="t" r="r" b="b"/>
            <a:pathLst>
              <a:path w="1058779" h="2502568">
                <a:moveTo>
                  <a:pt x="0" y="0"/>
                </a:moveTo>
                <a:cubicBezTo>
                  <a:pt x="256673" y="220579"/>
                  <a:pt x="513347" y="441158"/>
                  <a:pt x="673768" y="673768"/>
                </a:cubicBezTo>
                <a:cubicBezTo>
                  <a:pt x="834189" y="906378"/>
                  <a:pt x="898358" y="1090863"/>
                  <a:pt x="962526" y="1395663"/>
                </a:cubicBezTo>
                <a:cubicBezTo>
                  <a:pt x="1026695" y="1700463"/>
                  <a:pt x="1042737" y="2101515"/>
                  <a:pt x="1058779" y="2502568"/>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1B6F73A3-5924-49E4-A067-7C2FB12A040D}"/>
              </a:ext>
            </a:extLst>
          </p:cNvPr>
          <p:cNvSpPr/>
          <p:nvPr/>
        </p:nvSpPr>
        <p:spPr>
          <a:xfrm>
            <a:off x="8200541" y="8581495"/>
            <a:ext cx="489343" cy="3275930"/>
          </a:xfrm>
          <a:custGeom>
            <a:avLst/>
            <a:gdLst>
              <a:gd name="connsiteX0" fmla="*/ 0 w 920177"/>
              <a:gd name="connsiteY0" fmla="*/ 0 h 6160169"/>
              <a:gd name="connsiteX1" fmla="*/ 385010 w 920177"/>
              <a:gd name="connsiteY1" fmla="*/ 1395663 h 6160169"/>
              <a:gd name="connsiteX2" fmla="*/ 914400 w 920177"/>
              <a:gd name="connsiteY2" fmla="*/ 3753853 h 6160169"/>
              <a:gd name="connsiteX3" fmla="*/ 625642 w 920177"/>
              <a:gd name="connsiteY3" fmla="*/ 5293895 h 6160169"/>
              <a:gd name="connsiteX4" fmla="*/ 0 w 920177"/>
              <a:gd name="connsiteY4" fmla="*/ 6160169 h 616016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0177" h="6160169">
                <a:moveTo>
                  <a:pt x="0" y="0"/>
                </a:moveTo>
                <a:cubicBezTo>
                  <a:pt x="116305" y="385010"/>
                  <a:pt x="232610" y="770021"/>
                  <a:pt x="385010" y="1395663"/>
                </a:cubicBezTo>
                <a:cubicBezTo>
                  <a:pt x="537410" y="2021305"/>
                  <a:pt x="874295" y="3104148"/>
                  <a:pt x="914400" y="3753853"/>
                </a:cubicBezTo>
                <a:cubicBezTo>
                  <a:pt x="954505" y="4403558"/>
                  <a:pt x="778042" y="4892842"/>
                  <a:pt x="625642" y="5293895"/>
                </a:cubicBezTo>
                <a:cubicBezTo>
                  <a:pt x="473242" y="5694948"/>
                  <a:pt x="236621" y="5927558"/>
                  <a:pt x="0" y="616016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85B39C33-E0F7-4124-8F4B-F57B2079BAFC}"/>
              </a:ext>
            </a:extLst>
          </p:cNvPr>
          <p:cNvSpPr/>
          <p:nvPr/>
        </p:nvSpPr>
        <p:spPr>
          <a:xfrm>
            <a:off x="8302915" y="11764753"/>
            <a:ext cx="3360515" cy="753318"/>
          </a:xfrm>
          <a:custGeom>
            <a:avLst/>
            <a:gdLst>
              <a:gd name="connsiteX0" fmla="*/ 0 w 6400800"/>
              <a:gd name="connsiteY0" fmla="*/ 295643 h 1210043"/>
              <a:gd name="connsiteX1" fmla="*/ 2502568 w 6400800"/>
              <a:gd name="connsiteY1" fmla="*/ 6885 h 1210043"/>
              <a:gd name="connsiteX2" fmla="*/ 4186989 w 6400800"/>
              <a:gd name="connsiteY2" fmla="*/ 103138 h 1210043"/>
              <a:gd name="connsiteX3" fmla="*/ 5486400 w 6400800"/>
              <a:gd name="connsiteY3" fmla="*/ 247517 h 1210043"/>
              <a:gd name="connsiteX4" fmla="*/ 6015789 w 6400800"/>
              <a:gd name="connsiteY4" fmla="*/ 680653 h 1210043"/>
              <a:gd name="connsiteX5" fmla="*/ 6400800 w 6400800"/>
              <a:gd name="connsiteY5" fmla="*/ 1210043 h 1210043"/>
              <a:gd name="connsiteX0" fmla="*/ 0 w 6309360"/>
              <a:gd name="connsiteY0" fmla="*/ 295643 h 1324343"/>
              <a:gd name="connsiteX1" fmla="*/ 2502568 w 6309360"/>
              <a:gd name="connsiteY1" fmla="*/ 6885 h 1324343"/>
              <a:gd name="connsiteX2" fmla="*/ 4186989 w 6309360"/>
              <a:gd name="connsiteY2" fmla="*/ 103138 h 1324343"/>
              <a:gd name="connsiteX3" fmla="*/ 5486400 w 6309360"/>
              <a:gd name="connsiteY3" fmla="*/ 247517 h 1324343"/>
              <a:gd name="connsiteX4" fmla="*/ 6015789 w 6309360"/>
              <a:gd name="connsiteY4" fmla="*/ 680653 h 1324343"/>
              <a:gd name="connsiteX5" fmla="*/ 6309360 w 6309360"/>
              <a:gd name="connsiteY5" fmla="*/ 1324343 h 1324343"/>
              <a:gd name="connsiteX0" fmla="*/ 0 w 6309360"/>
              <a:gd name="connsiteY0" fmla="*/ 301062 h 1329762"/>
              <a:gd name="connsiteX1" fmla="*/ 2502568 w 6309360"/>
              <a:gd name="connsiteY1" fmla="*/ 12304 h 1329762"/>
              <a:gd name="connsiteX2" fmla="*/ 4186989 w 6309360"/>
              <a:gd name="connsiteY2" fmla="*/ 108557 h 1329762"/>
              <a:gd name="connsiteX3" fmla="*/ 5261631 w 6309360"/>
              <a:gd name="connsiteY3" fmla="*/ 601325 h 1329762"/>
              <a:gd name="connsiteX4" fmla="*/ 6015789 w 6309360"/>
              <a:gd name="connsiteY4" fmla="*/ 686072 h 1329762"/>
              <a:gd name="connsiteX5" fmla="*/ 6309360 w 6309360"/>
              <a:gd name="connsiteY5" fmla="*/ 1329762 h 1329762"/>
              <a:gd name="connsiteX0" fmla="*/ 0 w 6309360"/>
              <a:gd name="connsiteY0" fmla="*/ 288828 h 1317528"/>
              <a:gd name="connsiteX1" fmla="*/ 2502568 w 6309360"/>
              <a:gd name="connsiteY1" fmla="*/ 70 h 1317528"/>
              <a:gd name="connsiteX2" fmla="*/ 4063368 w 6309360"/>
              <a:gd name="connsiteY2" fmla="*/ 264899 h 1317528"/>
              <a:gd name="connsiteX3" fmla="*/ 5261631 w 6309360"/>
              <a:gd name="connsiteY3" fmla="*/ 589091 h 1317528"/>
              <a:gd name="connsiteX4" fmla="*/ 6015789 w 6309360"/>
              <a:gd name="connsiteY4" fmla="*/ 673838 h 1317528"/>
              <a:gd name="connsiteX5" fmla="*/ 6309360 w 6309360"/>
              <a:gd name="connsiteY5" fmla="*/ 1317528 h 1317528"/>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6015789 w 6309360"/>
              <a:gd name="connsiteY4" fmla="*/ 606439 h 1250129"/>
              <a:gd name="connsiteX5" fmla="*/ 6309360 w 6309360"/>
              <a:gd name="connsiteY5" fmla="*/ 1250129 h 1250129"/>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5824737 w 6309360"/>
              <a:gd name="connsiteY4" fmla="*/ 921113 h 1250129"/>
              <a:gd name="connsiteX5" fmla="*/ 6309360 w 6309360"/>
              <a:gd name="connsiteY5" fmla="*/ 1250129 h 1250129"/>
              <a:gd name="connsiteX0" fmla="*/ 0 w 6309360"/>
              <a:gd name="connsiteY0" fmla="*/ 221438 h 1250138"/>
              <a:gd name="connsiteX1" fmla="*/ 2502567 w 6309360"/>
              <a:gd name="connsiteY1" fmla="*/ 110 h 1250138"/>
              <a:gd name="connsiteX2" fmla="*/ 4063368 w 6309360"/>
              <a:gd name="connsiteY2" fmla="*/ 197509 h 1250138"/>
              <a:gd name="connsiteX3" fmla="*/ 5081817 w 6309360"/>
              <a:gd name="connsiteY3" fmla="*/ 589132 h 1250138"/>
              <a:gd name="connsiteX4" fmla="*/ 5824737 w 6309360"/>
              <a:gd name="connsiteY4" fmla="*/ 921122 h 1250138"/>
              <a:gd name="connsiteX5" fmla="*/ 6309360 w 6309360"/>
              <a:gd name="connsiteY5" fmla="*/ 1250138 h 1250138"/>
              <a:gd name="connsiteX0" fmla="*/ 0 w 6309360"/>
              <a:gd name="connsiteY0" fmla="*/ 222389 h 1251089"/>
              <a:gd name="connsiteX1" fmla="*/ 2502567 w 6309360"/>
              <a:gd name="connsiteY1" fmla="*/ 1061 h 1251089"/>
              <a:gd name="connsiteX2" fmla="*/ 4029654 w 6309360"/>
              <a:gd name="connsiteY2" fmla="*/ 299605 h 1251089"/>
              <a:gd name="connsiteX3" fmla="*/ 5081817 w 6309360"/>
              <a:gd name="connsiteY3" fmla="*/ 590083 h 1251089"/>
              <a:gd name="connsiteX4" fmla="*/ 5824737 w 6309360"/>
              <a:gd name="connsiteY4" fmla="*/ 922073 h 1251089"/>
              <a:gd name="connsiteX5" fmla="*/ 6309360 w 6309360"/>
              <a:gd name="connsiteY5" fmla="*/ 1251089 h 1251089"/>
              <a:gd name="connsiteX0" fmla="*/ 0 w 6352473"/>
              <a:gd name="connsiteY0" fmla="*/ 222389 h 1251089"/>
              <a:gd name="connsiteX1" fmla="*/ 2502567 w 6352473"/>
              <a:gd name="connsiteY1" fmla="*/ 1061 h 1251089"/>
              <a:gd name="connsiteX2" fmla="*/ 4029654 w 6352473"/>
              <a:gd name="connsiteY2" fmla="*/ 299605 h 1251089"/>
              <a:gd name="connsiteX3" fmla="*/ 5081817 w 6352473"/>
              <a:gd name="connsiteY3" fmla="*/ 590083 h 1251089"/>
              <a:gd name="connsiteX4" fmla="*/ 6274271 w 6352473"/>
              <a:gd name="connsiteY4" fmla="*/ 528732 h 1251089"/>
              <a:gd name="connsiteX5" fmla="*/ 6309360 w 6352473"/>
              <a:gd name="connsiteY5" fmla="*/ 1251089 h 1251089"/>
              <a:gd name="connsiteX0" fmla="*/ 0 w 6339537"/>
              <a:gd name="connsiteY0" fmla="*/ 222389 h 1352234"/>
              <a:gd name="connsiteX1" fmla="*/ 2502567 w 6339537"/>
              <a:gd name="connsiteY1" fmla="*/ 1061 h 1352234"/>
              <a:gd name="connsiteX2" fmla="*/ 4029654 w 6339537"/>
              <a:gd name="connsiteY2" fmla="*/ 299605 h 1352234"/>
              <a:gd name="connsiteX3" fmla="*/ 5081817 w 6339537"/>
              <a:gd name="connsiteY3" fmla="*/ 590083 h 1352234"/>
              <a:gd name="connsiteX4" fmla="*/ 6274271 w 6339537"/>
              <a:gd name="connsiteY4" fmla="*/ 528732 h 1352234"/>
              <a:gd name="connsiteX5" fmla="*/ 6264407 w 6339537"/>
              <a:gd name="connsiteY5" fmla="*/ 1352234 h 1352234"/>
              <a:gd name="connsiteX0" fmla="*/ 0 w 6274271"/>
              <a:gd name="connsiteY0" fmla="*/ 222389 h 593967"/>
              <a:gd name="connsiteX1" fmla="*/ 2502567 w 6274271"/>
              <a:gd name="connsiteY1" fmla="*/ 1061 h 593967"/>
              <a:gd name="connsiteX2" fmla="*/ 4029654 w 6274271"/>
              <a:gd name="connsiteY2" fmla="*/ 299605 h 593967"/>
              <a:gd name="connsiteX3" fmla="*/ 5081817 w 6274271"/>
              <a:gd name="connsiteY3" fmla="*/ 590083 h 593967"/>
              <a:gd name="connsiteX4" fmla="*/ 6274271 w 6274271"/>
              <a:gd name="connsiteY4" fmla="*/ 528732 h 59396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6319224 w 6319224"/>
              <a:gd name="connsiteY4" fmla="*/ 1416564 h 1416564"/>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5470075 w 6319224"/>
              <a:gd name="connsiteY4" fmla="*/ 747218 h 1416564"/>
              <a:gd name="connsiteX5" fmla="*/ 6319224 w 6319224"/>
              <a:gd name="connsiteY5" fmla="*/ 1416564 h 14165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319224" h="1416564">
                <a:moveTo>
                  <a:pt x="0" y="222389"/>
                </a:moveTo>
                <a:cubicBezTo>
                  <a:pt x="902368" y="94052"/>
                  <a:pt x="1830958" y="-11808"/>
                  <a:pt x="2502567" y="1061"/>
                </a:cubicBezTo>
                <a:cubicBezTo>
                  <a:pt x="3174176" y="13930"/>
                  <a:pt x="3599779" y="201435"/>
                  <a:pt x="4029654" y="299605"/>
                </a:cubicBezTo>
                <a:cubicBezTo>
                  <a:pt x="4459529" y="397775"/>
                  <a:pt x="4841747" y="515481"/>
                  <a:pt x="5081817" y="590083"/>
                </a:cubicBezTo>
                <a:cubicBezTo>
                  <a:pt x="5321887" y="664685"/>
                  <a:pt x="5263841" y="609471"/>
                  <a:pt x="5470075" y="747218"/>
                </a:cubicBezTo>
                <a:cubicBezTo>
                  <a:pt x="5676310" y="884965"/>
                  <a:pt x="6177699" y="1308753"/>
                  <a:pt x="6319224" y="141656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B956780-FCC6-4280-A7BE-7B06FD7C7EB3}"/>
              </a:ext>
            </a:extLst>
          </p:cNvPr>
          <p:cNvSpPr/>
          <p:nvPr/>
        </p:nvSpPr>
        <p:spPr>
          <a:xfrm>
            <a:off x="496988" y="13164720"/>
            <a:ext cx="4057604" cy="3484237"/>
          </a:xfrm>
          <a:custGeom>
            <a:avLst/>
            <a:gdLst>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30779 w 10299031"/>
              <a:gd name="connsiteY5" fmla="*/ 673768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31368 w 10299031"/>
              <a:gd name="connsiteY6" fmla="*/ 721895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208295 w 10299031"/>
              <a:gd name="connsiteY3" fmla="*/ 4138863 h 7459579"/>
              <a:gd name="connsiteX4" fmla="*/ 6112042 w 10299031"/>
              <a:gd name="connsiteY4" fmla="*/ 3850105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17561 w 10299031"/>
              <a:gd name="connsiteY3" fmla="*/ 4243496 h 7459579"/>
              <a:gd name="connsiteX4" fmla="*/ 6112042 w 10299031"/>
              <a:gd name="connsiteY4" fmla="*/ 3850105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17561 w 10299031"/>
              <a:gd name="connsiteY3" fmla="*/ 4243496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40308 w 10299031"/>
              <a:gd name="connsiteY3" fmla="*/ 4216200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299031 w 10299031"/>
              <a:gd name="connsiteY0" fmla="*/ 7459579 h 7459579"/>
              <a:gd name="connsiteX1" fmla="*/ 8710863 w 10299031"/>
              <a:gd name="connsiteY1" fmla="*/ 5919537 h 7459579"/>
              <a:gd name="connsiteX2" fmla="*/ 7507705 w 10299031"/>
              <a:gd name="connsiteY2" fmla="*/ 4908884 h 7459579"/>
              <a:gd name="connsiteX3" fmla="*/ 6440308 w 10299031"/>
              <a:gd name="connsiteY3" fmla="*/ 4216200 h 7459579"/>
              <a:gd name="connsiteX4" fmla="*/ 6112042 w 10299031"/>
              <a:gd name="connsiteY4" fmla="*/ 3518009 h 7459579"/>
              <a:gd name="connsiteX5" fmla="*/ 5648976 w 10299031"/>
              <a:gd name="connsiteY5" fmla="*/ 773852 h 7459579"/>
              <a:gd name="connsiteX6" fmla="*/ 4313171 w 10299031"/>
              <a:gd name="connsiteY6" fmla="*/ 758289 h 7459579"/>
              <a:gd name="connsiteX7" fmla="*/ 2550695 w 10299031"/>
              <a:gd name="connsiteY7" fmla="*/ 818147 h 7459579"/>
              <a:gd name="connsiteX8" fmla="*/ 1155031 w 10299031"/>
              <a:gd name="connsiteY8" fmla="*/ 673768 h 7459579"/>
              <a:gd name="connsiteX9" fmla="*/ 0 w 10299031"/>
              <a:gd name="connsiteY9" fmla="*/ 0 h 7459579"/>
              <a:gd name="connsiteX0" fmla="*/ 10180750 w 10180750"/>
              <a:gd name="connsiteY0" fmla="*/ 7277609 h 7277609"/>
              <a:gd name="connsiteX1" fmla="*/ 8710863 w 10180750"/>
              <a:gd name="connsiteY1" fmla="*/ 5919537 h 7277609"/>
              <a:gd name="connsiteX2" fmla="*/ 7507705 w 10180750"/>
              <a:gd name="connsiteY2" fmla="*/ 4908884 h 7277609"/>
              <a:gd name="connsiteX3" fmla="*/ 6440308 w 10180750"/>
              <a:gd name="connsiteY3" fmla="*/ 4216200 h 7277609"/>
              <a:gd name="connsiteX4" fmla="*/ 6112042 w 10180750"/>
              <a:gd name="connsiteY4" fmla="*/ 3518009 h 7277609"/>
              <a:gd name="connsiteX5" fmla="*/ 5648976 w 10180750"/>
              <a:gd name="connsiteY5" fmla="*/ 773852 h 7277609"/>
              <a:gd name="connsiteX6" fmla="*/ 4313171 w 10180750"/>
              <a:gd name="connsiteY6" fmla="*/ 758289 h 7277609"/>
              <a:gd name="connsiteX7" fmla="*/ 2550695 w 10180750"/>
              <a:gd name="connsiteY7" fmla="*/ 818147 h 7277609"/>
              <a:gd name="connsiteX8" fmla="*/ 1155031 w 10180750"/>
              <a:gd name="connsiteY8" fmla="*/ 673768 h 7277609"/>
              <a:gd name="connsiteX9" fmla="*/ 0 w 10180750"/>
              <a:gd name="connsiteY9" fmla="*/ 0 h 7277609"/>
              <a:gd name="connsiteX0" fmla="*/ 9025718 w 9025718"/>
              <a:gd name="connsiteY0" fmla="*/ 6603840 h 6603840"/>
              <a:gd name="connsiteX1" fmla="*/ 7555831 w 9025718"/>
              <a:gd name="connsiteY1" fmla="*/ 5245768 h 6603840"/>
              <a:gd name="connsiteX2" fmla="*/ 6352673 w 9025718"/>
              <a:gd name="connsiteY2" fmla="*/ 4235115 h 6603840"/>
              <a:gd name="connsiteX3" fmla="*/ 5285276 w 9025718"/>
              <a:gd name="connsiteY3" fmla="*/ 3542431 h 6603840"/>
              <a:gd name="connsiteX4" fmla="*/ 4957010 w 9025718"/>
              <a:gd name="connsiteY4" fmla="*/ 2844240 h 6603840"/>
              <a:gd name="connsiteX5" fmla="*/ 4493944 w 9025718"/>
              <a:gd name="connsiteY5" fmla="*/ 100083 h 6603840"/>
              <a:gd name="connsiteX6" fmla="*/ 3158139 w 9025718"/>
              <a:gd name="connsiteY6" fmla="*/ 84520 h 6603840"/>
              <a:gd name="connsiteX7" fmla="*/ 1395663 w 9025718"/>
              <a:gd name="connsiteY7" fmla="*/ 144378 h 6603840"/>
              <a:gd name="connsiteX8" fmla="*/ -1 w 9025718"/>
              <a:gd name="connsiteY8" fmla="*/ -1 h 6603840"/>
              <a:gd name="connsiteX0" fmla="*/ 7630055 w 7630055"/>
              <a:gd name="connsiteY0" fmla="*/ 6551876 h 6551876"/>
              <a:gd name="connsiteX1" fmla="*/ 6160168 w 7630055"/>
              <a:gd name="connsiteY1" fmla="*/ 5193804 h 6551876"/>
              <a:gd name="connsiteX2" fmla="*/ 4957010 w 7630055"/>
              <a:gd name="connsiteY2" fmla="*/ 4183151 h 6551876"/>
              <a:gd name="connsiteX3" fmla="*/ 3889613 w 7630055"/>
              <a:gd name="connsiteY3" fmla="*/ 3490467 h 6551876"/>
              <a:gd name="connsiteX4" fmla="*/ 3561347 w 7630055"/>
              <a:gd name="connsiteY4" fmla="*/ 2792276 h 6551876"/>
              <a:gd name="connsiteX5" fmla="*/ 3098281 w 7630055"/>
              <a:gd name="connsiteY5" fmla="*/ 48119 h 6551876"/>
              <a:gd name="connsiteX6" fmla="*/ 1762476 w 7630055"/>
              <a:gd name="connsiteY6" fmla="*/ 32556 h 6551876"/>
              <a:gd name="connsiteX7" fmla="*/ 0 w 7630055"/>
              <a:gd name="connsiteY7" fmla="*/ 92414 h 6551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630055" h="6551876">
                <a:moveTo>
                  <a:pt x="7630055" y="6551876"/>
                </a:moveTo>
                <a:cubicBezTo>
                  <a:pt x="7068581" y="5994413"/>
                  <a:pt x="6605675" y="5588591"/>
                  <a:pt x="6160168" y="5193804"/>
                </a:cubicBezTo>
                <a:cubicBezTo>
                  <a:pt x="5714661" y="4799017"/>
                  <a:pt x="5335436" y="4467040"/>
                  <a:pt x="4957010" y="4183151"/>
                </a:cubicBezTo>
                <a:cubicBezTo>
                  <a:pt x="4578584" y="3899262"/>
                  <a:pt x="4181364" y="3708632"/>
                  <a:pt x="3889613" y="3490467"/>
                </a:cubicBezTo>
                <a:cubicBezTo>
                  <a:pt x="3597862" y="3272302"/>
                  <a:pt x="3693236" y="3366001"/>
                  <a:pt x="3561347" y="2792276"/>
                </a:cubicBezTo>
                <a:cubicBezTo>
                  <a:pt x="3429458" y="2218551"/>
                  <a:pt x="3395060" y="569487"/>
                  <a:pt x="3098281" y="48119"/>
                </a:cubicBezTo>
                <a:cubicBezTo>
                  <a:pt x="2669573" y="-45619"/>
                  <a:pt x="2278856" y="25174"/>
                  <a:pt x="1762476" y="32556"/>
                </a:cubicBezTo>
                <a:cubicBezTo>
                  <a:pt x="1246096" y="39938"/>
                  <a:pt x="526356" y="106501"/>
                  <a:pt x="0" y="92414"/>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11031447-C44B-4F29-9A66-BEC57844EFFF}"/>
              </a:ext>
            </a:extLst>
          </p:cNvPr>
          <p:cNvSpPr/>
          <p:nvPr/>
        </p:nvSpPr>
        <p:spPr>
          <a:xfrm>
            <a:off x="496119" y="14972450"/>
            <a:ext cx="1933404" cy="1680143"/>
          </a:xfrm>
          <a:custGeom>
            <a:avLst/>
            <a:gdLst>
              <a:gd name="connsiteX0" fmla="*/ 0 w 6063915"/>
              <a:gd name="connsiteY0" fmla="*/ 3801979 h 3801979"/>
              <a:gd name="connsiteX1" fmla="*/ 1732547 w 6063915"/>
              <a:gd name="connsiteY1" fmla="*/ 3272589 h 3801979"/>
              <a:gd name="connsiteX2" fmla="*/ 2069431 w 6063915"/>
              <a:gd name="connsiteY2" fmla="*/ 2887579 h 3801979"/>
              <a:gd name="connsiteX3" fmla="*/ 3128210 w 6063915"/>
              <a:gd name="connsiteY3" fmla="*/ 2983831 h 3801979"/>
              <a:gd name="connsiteX4" fmla="*/ 4379494 w 6063915"/>
              <a:gd name="connsiteY4" fmla="*/ 2021305 h 3801979"/>
              <a:gd name="connsiteX5" fmla="*/ 5582652 w 6063915"/>
              <a:gd name="connsiteY5" fmla="*/ 721895 h 3801979"/>
              <a:gd name="connsiteX6" fmla="*/ 6063915 w 6063915"/>
              <a:gd name="connsiteY6" fmla="*/ 0 h 3801979"/>
              <a:gd name="connsiteX0" fmla="*/ 0 w 6177646"/>
              <a:gd name="connsiteY0" fmla="*/ 3947555 h 3947555"/>
              <a:gd name="connsiteX1" fmla="*/ 1732547 w 6177646"/>
              <a:gd name="connsiteY1" fmla="*/ 3418165 h 3947555"/>
              <a:gd name="connsiteX2" fmla="*/ 2069431 w 6177646"/>
              <a:gd name="connsiteY2" fmla="*/ 3033155 h 3947555"/>
              <a:gd name="connsiteX3" fmla="*/ 3128210 w 6177646"/>
              <a:gd name="connsiteY3" fmla="*/ 3129407 h 3947555"/>
              <a:gd name="connsiteX4" fmla="*/ 4379494 w 6177646"/>
              <a:gd name="connsiteY4" fmla="*/ 2166881 h 3947555"/>
              <a:gd name="connsiteX5" fmla="*/ 5582652 w 6177646"/>
              <a:gd name="connsiteY5" fmla="*/ 867471 h 3947555"/>
              <a:gd name="connsiteX6" fmla="*/ 6177646 w 6177646"/>
              <a:gd name="connsiteY6" fmla="*/ 0 h 3947555"/>
              <a:gd name="connsiteX0" fmla="*/ 0 w 6177646"/>
              <a:gd name="connsiteY0" fmla="*/ 3947555 h 3947555"/>
              <a:gd name="connsiteX1" fmla="*/ 1732547 w 6177646"/>
              <a:gd name="connsiteY1" fmla="*/ 3418165 h 3947555"/>
              <a:gd name="connsiteX2" fmla="*/ 2069431 w 6177646"/>
              <a:gd name="connsiteY2" fmla="*/ 3033155 h 3947555"/>
              <a:gd name="connsiteX3" fmla="*/ 3128210 w 6177646"/>
              <a:gd name="connsiteY3" fmla="*/ 3129407 h 3947555"/>
              <a:gd name="connsiteX4" fmla="*/ 4379494 w 6177646"/>
              <a:gd name="connsiteY4" fmla="*/ 2166881 h 3947555"/>
              <a:gd name="connsiteX5" fmla="*/ 5582652 w 6177646"/>
              <a:gd name="connsiteY5" fmla="*/ 867471 h 3947555"/>
              <a:gd name="connsiteX6" fmla="*/ 6177646 w 6177646"/>
              <a:gd name="connsiteY6" fmla="*/ 0 h 3947555"/>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79494 w 6223139"/>
              <a:gd name="connsiteY4" fmla="*/ 2116839 h 3897513"/>
              <a:gd name="connsiteX5" fmla="*/ 5582652 w 6223139"/>
              <a:gd name="connsiteY5" fmla="*/ 817429 h 3897513"/>
              <a:gd name="connsiteX6" fmla="*/ 6223139 w 6223139"/>
              <a:gd name="connsiteY6" fmla="*/ 0 h 3897513"/>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79494 w 6223139"/>
              <a:gd name="connsiteY4" fmla="*/ 2116839 h 3897513"/>
              <a:gd name="connsiteX5" fmla="*/ 5541709 w 6223139"/>
              <a:gd name="connsiteY5" fmla="*/ 785585 h 3897513"/>
              <a:gd name="connsiteX6" fmla="*/ 6223139 w 6223139"/>
              <a:gd name="connsiteY6" fmla="*/ 0 h 3897513"/>
              <a:gd name="connsiteX0" fmla="*/ 0 w 6223139"/>
              <a:gd name="connsiteY0" fmla="*/ 3897513 h 3897513"/>
              <a:gd name="connsiteX1" fmla="*/ 1732547 w 6223139"/>
              <a:gd name="connsiteY1" fmla="*/ 3368123 h 3897513"/>
              <a:gd name="connsiteX2" fmla="*/ 2069431 w 6223139"/>
              <a:gd name="connsiteY2" fmla="*/ 2983113 h 3897513"/>
              <a:gd name="connsiteX3" fmla="*/ 3128210 w 6223139"/>
              <a:gd name="connsiteY3" fmla="*/ 3079365 h 3897513"/>
              <a:gd name="connsiteX4" fmla="*/ 4347649 w 6223139"/>
              <a:gd name="connsiteY4" fmla="*/ 2048601 h 3897513"/>
              <a:gd name="connsiteX5" fmla="*/ 5541709 w 6223139"/>
              <a:gd name="connsiteY5" fmla="*/ 785585 h 3897513"/>
              <a:gd name="connsiteX6" fmla="*/ 6223139 w 6223139"/>
              <a:gd name="connsiteY6" fmla="*/ 0 h 3897513"/>
              <a:gd name="connsiteX0" fmla="*/ 0 w 6223139"/>
              <a:gd name="connsiteY0" fmla="*/ 3897513 h 3897513"/>
              <a:gd name="connsiteX1" fmla="*/ 1443790 w 6223139"/>
              <a:gd name="connsiteY1" fmla="*/ 3464376 h 3897513"/>
              <a:gd name="connsiteX2" fmla="*/ 2069431 w 6223139"/>
              <a:gd name="connsiteY2" fmla="*/ 2983113 h 3897513"/>
              <a:gd name="connsiteX3" fmla="*/ 3128210 w 6223139"/>
              <a:gd name="connsiteY3" fmla="*/ 3079365 h 3897513"/>
              <a:gd name="connsiteX4" fmla="*/ 4347649 w 6223139"/>
              <a:gd name="connsiteY4" fmla="*/ 2048601 h 3897513"/>
              <a:gd name="connsiteX5" fmla="*/ 5541709 w 6223139"/>
              <a:gd name="connsiteY5" fmla="*/ 785585 h 3897513"/>
              <a:gd name="connsiteX6" fmla="*/ 6223139 w 6223139"/>
              <a:gd name="connsiteY6" fmla="*/ 0 h 3897513"/>
              <a:gd name="connsiteX0" fmla="*/ 1 w 4779350"/>
              <a:gd name="connsiteY0" fmla="*/ 3464376 h 3464376"/>
              <a:gd name="connsiteX1" fmla="*/ 625642 w 4779350"/>
              <a:gd name="connsiteY1" fmla="*/ 2983113 h 3464376"/>
              <a:gd name="connsiteX2" fmla="*/ 1684421 w 4779350"/>
              <a:gd name="connsiteY2" fmla="*/ 3079365 h 3464376"/>
              <a:gd name="connsiteX3" fmla="*/ 2903860 w 4779350"/>
              <a:gd name="connsiteY3" fmla="*/ 2048601 h 3464376"/>
              <a:gd name="connsiteX4" fmla="*/ 4097920 w 4779350"/>
              <a:gd name="connsiteY4" fmla="*/ 785585 h 3464376"/>
              <a:gd name="connsiteX5" fmla="*/ 4779350 w 4779350"/>
              <a:gd name="connsiteY5" fmla="*/ 0 h 3464376"/>
              <a:gd name="connsiteX0" fmla="*/ -1 w 4153707"/>
              <a:gd name="connsiteY0" fmla="*/ 2983113 h 3123006"/>
              <a:gd name="connsiteX1" fmla="*/ 1058778 w 4153707"/>
              <a:gd name="connsiteY1" fmla="*/ 3079365 h 3123006"/>
              <a:gd name="connsiteX2" fmla="*/ 2278217 w 4153707"/>
              <a:gd name="connsiteY2" fmla="*/ 2048601 h 3123006"/>
              <a:gd name="connsiteX3" fmla="*/ 3472277 w 4153707"/>
              <a:gd name="connsiteY3" fmla="*/ 785585 h 3123006"/>
              <a:gd name="connsiteX4" fmla="*/ 4153707 w 4153707"/>
              <a:gd name="connsiteY4" fmla="*/ 0 h 3123006"/>
              <a:gd name="connsiteX0" fmla="*/ 0 w 3625952"/>
              <a:gd name="connsiteY0" fmla="*/ 3085258 h 3144870"/>
              <a:gd name="connsiteX1" fmla="*/ 531023 w 3625952"/>
              <a:gd name="connsiteY1" fmla="*/ 3079365 h 3144870"/>
              <a:gd name="connsiteX2" fmla="*/ 1750462 w 3625952"/>
              <a:gd name="connsiteY2" fmla="*/ 2048601 h 3144870"/>
              <a:gd name="connsiteX3" fmla="*/ 2944522 w 3625952"/>
              <a:gd name="connsiteY3" fmla="*/ 785585 h 3144870"/>
              <a:gd name="connsiteX4" fmla="*/ 3625952 w 3625952"/>
              <a:gd name="connsiteY4" fmla="*/ 0 h 3144870"/>
              <a:gd name="connsiteX0" fmla="*/ 0 w 3635638"/>
              <a:gd name="connsiteY0" fmla="*/ 3099788 h 3159398"/>
              <a:gd name="connsiteX1" fmla="*/ 531023 w 3635638"/>
              <a:gd name="connsiteY1" fmla="*/ 3093895 h 3159398"/>
              <a:gd name="connsiteX2" fmla="*/ 1750462 w 3635638"/>
              <a:gd name="connsiteY2" fmla="*/ 2063131 h 3159398"/>
              <a:gd name="connsiteX3" fmla="*/ 2944522 w 3635638"/>
              <a:gd name="connsiteY3" fmla="*/ 800115 h 3159398"/>
              <a:gd name="connsiteX4" fmla="*/ 3635638 w 3635638"/>
              <a:gd name="connsiteY4" fmla="*/ 0 h 315939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635638" h="3159398">
                <a:moveTo>
                  <a:pt x="0" y="3099788"/>
                </a:moveTo>
                <a:cubicBezTo>
                  <a:pt x="280737" y="3035620"/>
                  <a:pt x="239279" y="3266671"/>
                  <a:pt x="531023" y="3093895"/>
                </a:cubicBezTo>
                <a:cubicBezTo>
                  <a:pt x="822767" y="2921119"/>
                  <a:pt x="1348212" y="2445428"/>
                  <a:pt x="1750462" y="2063131"/>
                </a:cubicBezTo>
                <a:cubicBezTo>
                  <a:pt x="2152712" y="1680834"/>
                  <a:pt x="2663785" y="1136999"/>
                  <a:pt x="2944522" y="800115"/>
                </a:cubicBezTo>
                <a:cubicBezTo>
                  <a:pt x="3225259" y="463231"/>
                  <a:pt x="3471685" y="110619"/>
                  <a:pt x="3635638"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59EE63FC-A262-44F1-ABFB-A63BCC32B6F0}"/>
              </a:ext>
            </a:extLst>
          </p:cNvPr>
          <p:cNvSpPr/>
          <p:nvPr/>
        </p:nvSpPr>
        <p:spPr>
          <a:xfrm>
            <a:off x="8328507" y="14570305"/>
            <a:ext cx="153559" cy="3378303"/>
          </a:xfrm>
          <a:custGeom>
            <a:avLst/>
            <a:gdLst>
              <a:gd name="connsiteX0" fmla="*/ 288758 w 288758"/>
              <a:gd name="connsiteY0" fmla="*/ 0 h 6352674"/>
              <a:gd name="connsiteX1" fmla="*/ 0 w 288758"/>
              <a:gd name="connsiteY1" fmla="*/ 6352674 h 6352674"/>
            </a:gdLst>
            <a:ahLst/>
            <a:cxnLst>
              <a:cxn ang="0">
                <a:pos x="connsiteX0" y="connsiteY0"/>
              </a:cxn>
              <a:cxn ang="0">
                <a:pos x="connsiteX1" y="connsiteY1"/>
              </a:cxn>
            </a:cxnLst>
            <a:rect l="l" t="t" r="r" b="b"/>
            <a:pathLst>
              <a:path w="288758" h="6352674">
                <a:moveTo>
                  <a:pt x="288758" y="0"/>
                </a:moveTo>
                <a:lnTo>
                  <a:pt x="0" y="635267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AD379B0-66AF-4648-9044-4E8C2B961BB8}"/>
              </a:ext>
            </a:extLst>
          </p:cNvPr>
          <p:cNvSpPr/>
          <p:nvPr/>
        </p:nvSpPr>
        <p:spPr>
          <a:xfrm>
            <a:off x="3748723" y="15084326"/>
            <a:ext cx="206371" cy="749977"/>
          </a:xfrm>
          <a:custGeom>
            <a:avLst/>
            <a:gdLst>
              <a:gd name="connsiteX0" fmla="*/ 385011 w 385011"/>
              <a:gd name="connsiteY0" fmla="*/ 0 h 1203158"/>
              <a:gd name="connsiteX1" fmla="*/ 0 w 385011"/>
              <a:gd name="connsiteY1" fmla="*/ 1203158 h 1203158"/>
              <a:gd name="connsiteX0" fmla="*/ 385011 w 385011"/>
              <a:gd name="connsiteY0" fmla="*/ 0 h 1203158"/>
              <a:gd name="connsiteX1" fmla="*/ 71314 w 385011"/>
              <a:gd name="connsiteY1" fmla="*/ 1044413 h 1203158"/>
              <a:gd name="connsiteX2" fmla="*/ 0 w 385011"/>
              <a:gd name="connsiteY2" fmla="*/ 1203158 h 1203158"/>
              <a:gd name="connsiteX0" fmla="*/ 475996 w 475996"/>
              <a:gd name="connsiteY0" fmla="*/ 0 h 1376030"/>
              <a:gd name="connsiteX1" fmla="*/ 71314 w 475996"/>
              <a:gd name="connsiteY1" fmla="*/ 1217285 h 1376030"/>
              <a:gd name="connsiteX2" fmla="*/ 0 w 475996"/>
              <a:gd name="connsiteY2" fmla="*/ 1376030 h 1376030"/>
              <a:gd name="connsiteX0" fmla="*/ 475996 w 479226"/>
              <a:gd name="connsiteY0" fmla="*/ 0 h 1376030"/>
              <a:gd name="connsiteX1" fmla="*/ 71314 w 479226"/>
              <a:gd name="connsiteY1" fmla="*/ 1217285 h 1376030"/>
              <a:gd name="connsiteX2" fmla="*/ 0 w 479226"/>
              <a:gd name="connsiteY2" fmla="*/ 1376030 h 1376030"/>
              <a:gd name="connsiteX0" fmla="*/ 444151 w 447690"/>
              <a:gd name="connsiteY0" fmla="*/ 0 h 1362383"/>
              <a:gd name="connsiteX1" fmla="*/ 71314 w 447690"/>
              <a:gd name="connsiteY1" fmla="*/ 1203638 h 1362383"/>
              <a:gd name="connsiteX2" fmla="*/ 0 w 447690"/>
              <a:gd name="connsiteY2" fmla="*/ 1362383 h 1362383"/>
              <a:gd name="connsiteX0" fmla="*/ 372837 w 376376"/>
              <a:gd name="connsiteY0" fmla="*/ 0 h 1203638"/>
              <a:gd name="connsiteX1" fmla="*/ 0 w 376376"/>
              <a:gd name="connsiteY1" fmla="*/ 1203638 h 1203638"/>
              <a:gd name="connsiteX0" fmla="*/ 482019 w 484683"/>
              <a:gd name="connsiteY0" fmla="*/ 0 h 1312820"/>
              <a:gd name="connsiteX1" fmla="*/ 0 w 484683"/>
              <a:gd name="connsiteY1" fmla="*/ 1312820 h 1312820"/>
              <a:gd name="connsiteX0" fmla="*/ 482019 w 485581"/>
              <a:gd name="connsiteY0" fmla="*/ 0 h 1312820"/>
              <a:gd name="connsiteX1" fmla="*/ 0 w 485581"/>
              <a:gd name="connsiteY1" fmla="*/ 1312820 h 1312820"/>
              <a:gd name="connsiteX0" fmla="*/ 482019 w 485581"/>
              <a:gd name="connsiteY0" fmla="*/ 0 h 1312820"/>
              <a:gd name="connsiteX1" fmla="*/ 0 w 485581"/>
              <a:gd name="connsiteY1" fmla="*/ 1312820 h 1312820"/>
              <a:gd name="connsiteX0" fmla="*/ 482019 w 487159"/>
              <a:gd name="connsiteY0" fmla="*/ 0 h 1312820"/>
              <a:gd name="connsiteX1" fmla="*/ 0 w 487159"/>
              <a:gd name="connsiteY1" fmla="*/ 1312820 h 1312820"/>
              <a:gd name="connsiteX0" fmla="*/ 413780 w 420155"/>
              <a:gd name="connsiteY0" fmla="*/ 0 h 1276426"/>
              <a:gd name="connsiteX1" fmla="*/ 0 w 420155"/>
              <a:gd name="connsiteY1" fmla="*/ 1276426 h 1276426"/>
              <a:gd name="connsiteX0" fmla="*/ 409231 w 415709"/>
              <a:gd name="connsiteY0" fmla="*/ 0 h 1303721"/>
              <a:gd name="connsiteX1" fmla="*/ 0 w 415709"/>
              <a:gd name="connsiteY1" fmla="*/ 1303721 h 1303721"/>
              <a:gd name="connsiteX0" fmla="*/ 385015 w 392100"/>
              <a:gd name="connsiteY0" fmla="*/ 0 h 1419967"/>
              <a:gd name="connsiteX1" fmla="*/ 0 w 392100"/>
              <a:gd name="connsiteY1" fmla="*/ 1419967 h 1419967"/>
              <a:gd name="connsiteX0" fmla="*/ 385015 w 417569"/>
              <a:gd name="connsiteY0" fmla="*/ 0 h 1419967"/>
              <a:gd name="connsiteX1" fmla="*/ 0 w 417569"/>
              <a:gd name="connsiteY1" fmla="*/ 1419967 h 1419967"/>
              <a:gd name="connsiteX0" fmla="*/ 346267 w 382162"/>
              <a:gd name="connsiteY0" fmla="*/ 0 h 1424811"/>
              <a:gd name="connsiteX1" fmla="*/ 0 w 382162"/>
              <a:gd name="connsiteY1" fmla="*/ 1424811 h 1424811"/>
              <a:gd name="connsiteX0" fmla="*/ 331736 w 369057"/>
              <a:gd name="connsiteY0" fmla="*/ 0 h 1410281"/>
              <a:gd name="connsiteX1" fmla="*/ 0 w 369057"/>
              <a:gd name="connsiteY1" fmla="*/ 1410281 h 1410281"/>
              <a:gd name="connsiteX0" fmla="*/ 331736 w 388066"/>
              <a:gd name="connsiteY0" fmla="*/ 0 h 1410281"/>
              <a:gd name="connsiteX1" fmla="*/ 0 w 388066"/>
              <a:gd name="connsiteY1" fmla="*/ 1410281 h 1410281"/>
            </a:gdLst>
            <a:ahLst/>
            <a:cxnLst>
              <a:cxn ang="0">
                <a:pos x="connsiteX0" y="connsiteY0"/>
              </a:cxn>
              <a:cxn ang="0">
                <a:pos x="connsiteX1" y="connsiteY1"/>
              </a:cxn>
            </a:cxnLst>
            <a:rect l="l" t="t" r="r" b="b"/>
            <a:pathLst>
              <a:path w="388066" h="1410281">
                <a:moveTo>
                  <a:pt x="331736" y="0"/>
                </a:moveTo>
                <a:cubicBezTo>
                  <a:pt x="511105" y="253371"/>
                  <a:pt x="224362" y="1128866"/>
                  <a:pt x="0" y="1410281"/>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D2C2B686-2A00-47E0-8CA5-429E8B59AB59}"/>
              </a:ext>
            </a:extLst>
          </p:cNvPr>
          <p:cNvSpPr/>
          <p:nvPr/>
        </p:nvSpPr>
        <p:spPr>
          <a:xfrm>
            <a:off x="6398779" y="13831759"/>
            <a:ext cx="486270"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Rectangle 37">
            <a:extLst>
              <a:ext uri="{FF2B5EF4-FFF2-40B4-BE49-F238E27FC236}">
                <a16:creationId xmlns:a16="http://schemas.microsoft.com/office/drawing/2014/main" id="{A30D5763-9B12-41FC-BF74-FFF4E88B2C8B}"/>
              </a:ext>
            </a:extLst>
          </p:cNvPr>
          <p:cNvSpPr/>
          <p:nvPr/>
        </p:nvSpPr>
        <p:spPr>
          <a:xfrm>
            <a:off x="7289483" y="13907992"/>
            <a:ext cx="16493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6ED6658D-0EDA-4B9E-8D43-EF0F6EE16AD0}"/>
              </a:ext>
            </a:extLst>
          </p:cNvPr>
          <p:cNvSpPr/>
          <p:nvPr/>
        </p:nvSpPr>
        <p:spPr>
          <a:xfrm>
            <a:off x="6960730" y="13838147"/>
            <a:ext cx="276353" cy="88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Rectangle 39">
            <a:extLst>
              <a:ext uri="{FF2B5EF4-FFF2-40B4-BE49-F238E27FC236}">
                <a16:creationId xmlns:a16="http://schemas.microsoft.com/office/drawing/2014/main" id="{50370BC2-C0D7-470B-8736-CC94107391CD}"/>
              </a:ext>
            </a:extLst>
          </p:cNvPr>
          <p:cNvSpPr/>
          <p:nvPr/>
        </p:nvSpPr>
        <p:spPr>
          <a:xfrm>
            <a:off x="5850651" y="13901043"/>
            <a:ext cx="109582" cy="34986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Rectangle 40">
            <a:extLst>
              <a:ext uri="{FF2B5EF4-FFF2-40B4-BE49-F238E27FC236}">
                <a16:creationId xmlns:a16="http://schemas.microsoft.com/office/drawing/2014/main" id="{AEAFC347-B57C-4C84-BF20-7AFFD4051127}"/>
              </a:ext>
            </a:extLst>
          </p:cNvPr>
          <p:cNvSpPr/>
          <p:nvPr/>
        </p:nvSpPr>
        <p:spPr>
          <a:xfrm>
            <a:off x="5983600" y="14135997"/>
            <a:ext cx="304868"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Rectangle 41">
            <a:extLst>
              <a:ext uri="{FF2B5EF4-FFF2-40B4-BE49-F238E27FC236}">
                <a16:creationId xmlns:a16="http://schemas.microsoft.com/office/drawing/2014/main" id="{17F15002-1D6B-42FF-AD76-5DFA7DE8D7F2}"/>
              </a:ext>
            </a:extLst>
          </p:cNvPr>
          <p:cNvSpPr/>
          <p:nvPr/>
        </p:nvSpPr>
        <p:spPr>
          <a:xfrm>
            <a:off x="7523675" y="14198514"/>
            <a:ext cx="307830" cy="100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Rectangle 42">
            <a:extLst>
              <a:ext uri="{FF2B5EF4-FFF2-40B4-BE49-F238E27FC236}">
                <a16:creationId xmlns:a16="http://schemas.microsoft.com/office/drawing/2014/main" id="{DCECAD3A-824A-4037-8BFA-A62DC3C9DFBB}"/>
              </a:ext>
            </a:extLst>
          </p:cNvPr>
          <p:cNvSpPr/>
          <p:nvPr/>
        </p:nvSpPr>
        <p:spPr>
          <a:xfrm>
            <a:off x="7522321" y="13981330"/>
            <a:ext cx="92893" cy="27544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D3CA7EFC-2A4B-4BA8-8330-4F894E2A7396}"/>
              </a:ext>
            </a:extLst>
          </p:cNvPr>
          <p:cNvSpPr/>
          <p:nvPr/>
        </p:nvSpPr>
        <p:spPr>
          <a:xfrm>
            <a:off x="5919275" y="13901920"/>
            <a:ext cx="127417" cy="10274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Rectangle 44">
            <a:extLst>
              <a:ext uri="{FF2B5EF4-FFF2-40B4-BE49-F238E27FC236}">
                <a16:creationId xmlns:a16="http://schemas.microsoft.com/office/drawing/2014/main" id="{4DB019F7-6C5C-43A4-954F-35E348AD678A}"/>
              </a:ext>
            </a:extLst>
          </p:cNvPr>
          <p:cNvSpPr/>
          <p:nvPr/>
        </p:nvSpPr>
        <p:spPr>
          <a:xfrm rot="5400000">
            <a:off x="7887123" y="14002092"/>
            <a:ext cx="460853" cy="1329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Rectangle 45">
            <a:extLst>
              <a:ext uri="{FF2B5EF4-FFF2-40B4-BE49-F238E27FC236}">
                <a16:creationId xmlns:a16="http://schemas.microsoft.com/office/drawing/2014/main" id="{946CA8F1-48EE-419F-9B33-28D0AECF2478}"/>
              </a:ext>
            </a:extLst>
          </p:cNvPr>
          <p:cNvSpPr/>
          <p:nvPr/>
        </p:nvSpPr>
        <p:spPr>
          <a:xfrm rot="5400000">
            <a:off x="7682931" y="13977522"/>
            <a:ext cx="217047" cy="100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Rectangle 46">
            <a:extLst>
              <a:ext uri="{FF2B5EF4-FFF2-40B4-BE49-F238E27FC236}">
                <a16:creationId xmlns:a16="http://schemas.microsoft.com/office/drawing/2014/main" id="{B78B3300-B563-4DC1-894F-F5883D7B3C2D}"/>
              </a:ext>
            </a:extLst>
          </p:cNvPr>
          <p:cNvSpPr/>
          <p:nvPr/>
        </p:nvSpPr>
        <p:spPr>
          <a:xfrm>
            <a:off x="7551711" y="13838143"/>
            <a:ext cx="151896" cy="1004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A866D2E7-13D5-4027-9A87-F999FC211D34}"/>
              </a:ext>
            </a:extLst>
          </p:cNvPr>
          <p:cNvSpPr/>
          <p:nvPr/>
        </p:nvSpPr>
        <p:spPr>
          <a:xfrm>
            <a:off x="6876354" y="14013293"/>
            <a:ext cx="166189" cy="885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Rectangle 48">
            <a:extLst>
              <a:ext uri="{FF2B5EF4-FFF2-40B4-BE49-F238E27FC236}">
                <a16:creationId xmlns:a16="http://schemas.microsoft.com/office/drawing/2014/main" id="{6FECE188-5526-4EDC-94A1-912F858F71FD}"/>
              </a:ext>
            </a:extLst>
          </p:cNvPr>
          <p:cNvSpPr/>
          <p:nvPr/>
        </p:nvSpPr>
        <p:spPr>
          <a:xfrm rot="5400000">
            <a:off x="8931755" y="14000465"/>
            <a:ext cx="576595" cy="1329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Rectangle 49">
            <a:extLst>
              <a:ext uri="{FF2B5EF4-FFF2-40B4-BE49-F238E27FC236}">
                <a16:creationId xmlns:a16="http://schemas.microsoft.com/office/drawing/2014/main" id="{DE588D01-077C-4321-8BC4-CC88C8304C90}"/>
              </a:ext>
            </a:extLst>
          </p:cNvPr>
          <p:cNvSpPr/>
          <p:nvPr/>
        </p:nvSpPr>
        <p:spPr>
          <a:xfrm rot="5400000">
            <a:off x="8841426" y="14021027"/>
            <a:ext cx="110286" cy="204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Rectangle 50">
            <a:extLst>
              <a:ext uri="{FF2B5EF4-FFF2-40B4-BE49-F238E27FC236}">
                <a16:creationId xmlns:a16="http://schemas.microsoft.com/office/drawing/2014/main" id="{4ACA6401-7A23-4FBA-B1F4-C5F0D40F802C}"/>
              </a:ext>
            </a:extLst>
          </p:cNvPr>
          <p:cNvSpPr/>
          <p:nvPr/>
        </p:nvSpPr>
        <p:spPr>
          <a:xfrm rot="5400000">
            <a:off x="8660075" y="14233453"/>
            <a:ext cx="110286" cy="204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Rectangle 51">
            <a:extLst>
              <a:ext uri="{FF2B5EF4-FFF2-40B4-BE49-F238E27FC236}">
                <a16:creationId xmlns:a16="http://schemas.microsoft.com/office/drawing/2014/main" id="{529443B3-4C1B-49E8-B3BC-8B0F78C9A4E6}"/>
              </a:ext>
            </a:extLst>
          </p:cNvPr>
          <p:cNvSpPr/>
          <p:nvPr/>
        </p:nvSpPr>
        <p:spPr>
          <a:xfrm rot="5400000">
            <a:off x="9018026" y="14343494"/>
            <a:ext cx="110286" cy="1095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855DD2BC-EFCC-4BB0-B946-9178F938EBAA}"/>
              </a:ext>
            </a:extLst>
          </p:cNvPr>
          <p:cNvSpPr/>
          <p:nvPr/>
        </p:nvSpPr>
        <p:spPr>
          <a:xfrm rot="5400000">
            <a:off x="9001366" y="13733894"/>
            <a:ext cx="134455" cy="2047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6A2BFA10-0C12-4720-A804-876E71F115A4}"/>
              </a:ext>
            </a:extLst>
          </p:cNvPr>
          <p:cNvSpPr/>
          <p:nvPr/>
        </p:nvSpPr>
        <p:spPr>
          <a:xfrm rot="5400000">
            <a:off x="8867101" y="13741724"/>
            <a:ext cx="110286" cy="1095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Rectangle 54">
            <a:extLst>
              <a:ext uri="{FF2B5EF4-FFF2-40B4-BE49-F238E27FC236}">
                <a16:creationId xmlns:a16="http://schemas.microsoft.com/office/drawing/2014/main" id="{4591FC32-1037-4030-BD32-FE7339DC18D9}"/>
              </a:ext>
            </a:extLst>
          </p:cNvPr>
          <p:cNvSpPr/>
          <p:nvPr/>
        </p:nvSpPr>
        <p:spPr>
          <a:xfrm rot="538824">
            <a:off x="6979358" y="13471827"/>
            <a:ext cx="98676" cy="22431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753E97AC-42D7-45AB-8B67-8E801A01AA03}"/>
              </a:ext>
            </a:extLst>
          </p:cNvPr>
          <p:cNvSpPr/>
          <p:nvPr/>
        </p:nvSpPr>
        <p:spPr>
          <a:xfrm>
            <a:off x="6597686" y="14034777"/>
            <a:ext cx="527812" cy="327439"/>
          </a:xfrm>
          <a:custGeom>
            <a:avLst/>
            <a:gdLst>
              <a:gd name="connsiteX0" fmla="*/ 0 w 992515"/>
              <a:gd name="connsiteY0" fmla="*/ 615727 h 615727"/>
              <a:gd name="connsiteX1" fmla="*/ 992515 w 992515"/>
              <a:gd name="connsiteY1" fmla="*/ 611132 h 615727"/>
              <a:gd name="connsiteX2" fmla="*/ 964945 w 992515"/>
              <a:gd name="connsiteY2" fmla="*/ 0 h 615727"/>
            </a:gdLst>
            <a:ahLst/>
            <a:cxnLst>
              <a:cxn ang="0">
                <a:pos x="connsiteX0" y="connsiteY0"/>
              </a:cxn>
              <a:cxn ang="0">
                <a:pos x="connsiteX1" y="connsiteY1"/>
              </a:cxn>
              <a:cxn ang="0">
                <a:pos x="connsiteX2" y="connsiteY2"/>
              </a:cxn>
            </a:cxnLst>
            <a:rect l="l" t="t" r="r" b="b"/>
            <a:pathLst>
              <a:path w="992515" h="615727">
                <a:moveTo>
                  <a:pt x="0" y="615727"/>
                </a:moveTo>
                <a:lnTo>
                  <a:pt x="992515" y="611132"/>
                </a:lnTo>
                <a:lnTo>
                  <a:pt x="964945" y="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9CB448A-EC06-45A7-A33C-9C5062ED9E70}"/>
              </a:ext>
            </a:extLst>
          </p:cNvPr>
          <p:cNvSpPr/>
          <p:nvPr/>
        </p:nvSpPr>
        <p:spPr>
          <a:xfrm>
            <a:off x="6094310" y="14613903"/>
            <a:ext cx="948106" cy="24436"/>
          </a:xfrm>
          <a:custGeom>
            <a:avLst/>
            <a:gdLst>
              <a:gd name="connsiteX0" fmla="*/ 0 w 1782850"/>
              <a:gd name="connsiteY0" fmla="*/ 0 h 45950"/>
              <a:gd name="connsiteX1" fmla="*/ 1782850 w 1782850"/>
              <a:gd name="connsiteY1" fmla="*/ 45950 h 45950"/>
            </a:gdLst>
            <a:ahLst/>
            <a:cxnLst>
              <a:cxn ang="0">
                <a:pos x="connsiteX0" y="connsiteY0"/>
              </a:cxn>
              <a:cxn ang="0">
                <a:pos x="connsiteX1" y="connsiteY1"/>
              </a:cxn>
            </a:cxnLst>
            <a:rect l="l" t="t" r="r" b="b"/>
            <a:pathLst>
              <a:path w="1782850" h="45950">
                <a:moveTo>
                  <a:pt x="0" y="0"/>
                </a:moveTo>
                <a:lnTo>
                  <a:pt x="1782850" y="4595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5ED50B28-19F9-419A-9C87-C90927FBA5AA}"/>
              </a:ext>
            </a:extLst>
          </p:cNvPr>
          <p:cNvSpPr/>
          <p:nvPr/>
        </p:nvSpPr>
        <p:spPr>
          <a:xfrm>
            <a:off x="7123054" y="14452628"/>
            <a:ext cx="1285319" cy="307890"/>
          </a:xfrm>
          <a:custGeom>
            <a:avLst/>
            <a:gdLst>
              <a:gd name="connsiteX0" fmla="*/ 0 w 2416956"/>
              <a:gd name="connsiteY0" fmla="*/ 551397 h 578967"/>
              <a:gd name="connsiteX1" fmla="*/ 1350922 w 2416956"/>
              <a:gd name="connsiteY1" fmla="*/ 578967 h 578967"/>
              <a:gd name="connsiteX2" fmla="*/ 1323352 w 2416956"/>
              <a:gd name="connsiteY2" fmla="*/ 64329 h 578967"/>
              <a:gd name="connsiteX3" fmla="*/ 2416956 w 2416956"/>
              <a:gd name="connsiteY3" fmla="*/ 0 h 578967"/>
            </a:gdLst>
            <a:ahLst/>
            <a:cxnLst>
              <a:cxn ang="0">
                <a:pos x="connsiteX0" y="connsiteY0"/>
              </a:cxn>
              <a:cxn ang="0">
                <a:pos x="connsiteX1" y="connsiteY1"/>
              </a:cxn>
              <a:cxn ang="0">
                <a:pos x="connsiteX2" y="connsiteY2"/>
              </a:cxn>
              <a:cxn ang="0">
                <a:pos x="connsiteX3" y="connsiteY3"/>
              </a:cxn>
            </a:cxnLst>
            <a:rect l="l" t="t" r="r" b="b"/>
            <a:pathLst>
              <a:path w="2416956" h="578967">
                <a:moveTo>
                  <a:pt x="0" y="551397"/>
                </a:moveTo>
                <a:lnTo>
                  <a:pt x="1350922" y="578967"/>
                </a:lnTo>
                <a:lnTo>
                  <a:pt x="1323352" y="64329"/>
                </a:lnTo>
                <a:lnTo>
                  <a:pt x="2416956" y="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4E3D34E5-FDEE-4D82-A145-9DD4BBEDD319}"/>
              </a:ext>
            </a:extLst>
          </p:cNvPr>
          <p:cNvSpPr/>
          <p:nvPr/>
        </p:nvSpPr>
        <p:spPr>
          <a:xfrm>
            <a:off x="8581867" y="14081205"/>
            <a:ext cx="1023857" cy="518037"/>
          </a:xfrm>
          <a:custGeom>
            <a:avLst/>
            <a:gdLst>
              <a:gd name="connsiteX0" fmla="*/ 0 w 1925294"/>
              <a:gd name="connsiteY0" fmla="*/ 726006 h 974134"/>
              <a:gd name="connsiteX1" fmla="*/ 133254 w 1925294"/>
              <a:gd name="connsiteY1" fmla="*/ 726006 h 974134"/>
              <a:gd name="connsiteX2" fmla="*/ 133254 w 1925294"/>
              <a:gd name="connsiteY2" fmla="*/ 974134 h 974134"/>
              <a:gd name="connsiteX3" fmla="*/ 1111983 w 1925294"/>
              <a:gd name="connsiteY3" fmla="*/ 946564 h 974134"/>
              <a:gd name="connsiteX4" fmla="*/ 1075224 w 1925294"/>
              <a:gd name="connsiteY4" fmla="*/ 712221 h 974134"/>
              <a:gd name="connsiteX5" fmla="*/ 1925294 w 1925294"/>
              <a:gd name="connsiteY5" fmla="*/ 693841 h 974134"/>
              <a:gd name="connsiteX6" fmla="*/ 1893129 w 1925294"/>
              <a:gd name="connsiteY6" fmla="*/ 0 h 974134"/>
              <a:gd name="connsiteX7" fmla="*/ 1410657 w 1925294"/>
              <a:gd name="connsiteY7" fmla="*/ 13785 h 9741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925294" h="974134">
                <a:moveTo>
                  <a:pt x="0" y="726006"/>
                </a:moveTo>
                <a:lnTo>
                  <a:pt x="133254" y="726006"/>
                </a:lnTo>
                <a:lnTo>
                  <a:pt x="133254" y="974134"/>
                </a:lnTo>
                <a:lnTo>
                  <a:pt x="1111983" y="946564"/>
                </a:lnTo>
                <a:lnTo>
                  <a:pt x="1075224" y="712221"/>
                </a:lnTo>
                <a:lnTo>
                  <a:pt x="1925294" y="693841"/>
                </a:lnTo>
                <a:lnTo>
                  <a:pt x="1893129" y="0"/>
                </a:lnTo>
                <a:lnTo>
                  <a:pt x="1410657" y="13785"/>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F510459A-5D65-49AA-805D-FFC74B3E586B}"/>
              </a:ext>
            </a:extLst>
          </p:cNvPr>
          <p:cNvSpPr/>
          <p:nvPr/>
        </p:nvSpPr>
        <p:spPr>
          <a:xfrm>
            <a:off x="520024" y="12628786"/>
            <a:ext cx="529245" cy="14999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Rectangle 60">
            <a:extLst>
              <a:ext uri="{FF2B5EF4-FFF2-40B4-BE49-F238E27FC236}">
                <a16:creationId xmlns:a16="http://schemas.microsoft.com/office/drawing/2014/main" id="{FFDA0F29-D74E-4971-B118-30BD653268E6}"/>
              </a:ext>
            </a:extLst>
          </p:cNvPr>
          <p:cNvSpPr/>
          <p:nvPr/>
        </p:nvSpPr>
        <p:spPr>
          <a:xfrm rot="5231619">
            <a:off x="1195389" y="12748164"/>
            <a:ext cx="359380" cy="11588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Rectangle 61">
            <a:extLst>
              <a:ext uri="{FF2B5EF4-FFF2-40B4-BE49-F238E27FC236}">
                <a16:creationId xmlns:a16="http://schemas.microsoft.com/office/drawing/2014/main" id="{49EC9C4F-963F-46BB-9089-174429F7D5EE}"/>
              </a:ext>
            </a:extLst>
          </p:cNvPr>
          <p:cNvSpPr/>
          <p:nvPr/>
        </p:nvSpPr>
        <p:spPr>
          <a:xfrm rot="548803">
            <a:off x="1525471" y="12780692"/>
            <a:ext cx="359380" cy="11588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Rectangle 62">
            <a:extLst>
              <a:ext uri="{FF2B5EF4-FFF2-40B4-BE49-F238E27FC236}">
                <a16:creationId xmlns:a16="http://schemas.microsoft.com/office/drawing/2014/main" id="{08CB54C9-2B49-4647-B02A-89E9611EFD6A}"/>
              </a:ext>
            </a:extLst>
          </p:cNvPr>
          <p:cNvSpPr/>
          <p:nvPr/>
        </p:nvSpPr>
        <p:spPr>
          <a:xfrm>
            <a:off x="495874" y="12953300"/>
            <a:ext cx="295435" cy="10700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Shape 63">
            <a:extLst>
              <a:ext uri="{FF2B5EF4-FFF2-40B4-BE49-F238E27FC236}">
                <a16:creationId xmlns:a16="http://schemas.microsoft.com/office/drawing/2014/main" id="{AAFBD67F-2CFC-4F14-935E-1CC1B7AF84F2}"/>
              </a:ext>
            </a:extLst>
          </p:cNvPr>
          <p:cNvSpPr/>
          <p:nvPr/>
        </p:nvSpPr>
        <p:spPr>
          <a:xfrm>
            <a:off x="495874" y="13261224"/>
            <a:ext cx="1785469" cy="2447001"/>
          </a:xfrm>
          <a:custGeom>
            <a:avLst/>
            <a:gdLst>
              <a:gd name="connsiteX0" fmla="*/ 901553 w 5364241"/>
              <a:gd name="connsiteY0" fmla="*/ 43656 h 4598124"/>
              <a:gd name="connsiteX1" fmla="*/ 814088 w 5364241"/>
              <a:gd name="connsiteY1" fmla="*/ 329902 h 4598124"/>
              <a:gd name="connsiteX2" fmla="*/ 647111 w 5364241"/>
              <a:gd name="connsiteY2" fmla="*/ 711565 h 4598124"/>
              <a:gd name="connsiteX3" fmla="*/ 551695 w 5364241"/>
              <a:gd name="connsiteY3" fmla="*/ 989861 h 4598124"/>
              <a:gd name="connsiteX4" fmla="*/ 686868 w 5364241"/>
              <a:gd name="connsiteY4" fmla="*/ 1482842 h 4598124"/>
              <a:gd name="connsiteX5" fmla="*/ 694819 w 5364241"/>
              <a:gd name="connsiteY5" fmla="*/ 1713429 h 4598124"/>
              <a:gd name="connsiteX6" fmla="*/ 599403 w 5364241"/>
              <a:gd name="connsiteY6" fmla="*/ 2055336 h 4598124"/>
              <a:gd name="connsiteX7" fmla="*/ 376767 w 5364241"/>
              <a:gd name="connsiteY7" fmla="*/ 2460852 h 4598124"/>
              <a:gd name="connsiteX8" fmla="*/ 249546 w 5364241"/>
              <a:gd name="connsiteY8" fmla="*/ 2818661 h 4598124"/>
              <a:gd name="connsiteX9" fmla="*/ 289302 w 5364241"/>
              <a:gd name="connsiteY9" fmla="*/ 3279836 h 4598124"/>
              <a:gd name="connsiteX10" fmla="*/ 360864 w 5364241"/>
              <a:gd name="connsiteY10" fmla="*/ 3796671 h 4598124"/>
              <a:gd name="connsiteX11" fmla="*/ 297254 w 5364241"/>
              <a:gd name="connsiteY11" fmla="*/ 3963649 h 4598124"/>
              <a:gd name="connsiteX12" fmla="*/ 3055 w 5364241"/>
              <a:gd name="connsiteY12" fmla="*/ 4154480 h 4598124"/>
              <a:gd name="connsiteX13" fmla="*/ 170033 w 5364241"/>
              <a:gd name="connsiteY13" fmla="*/ 4536142 h 4598124"/>
              <a:gd name="connsiteX14" fmla="*/ 575549 w 5364241"/>
              <a:gd name="connsiteY14" fmla="*/ 4297603 h 4598124"/>
              <a:gd name="connsiteX15" fmla="*/ 837942 w 5364241"/>
              <a:gd name="connsiteY15" fmla="*/ 3955697 h 4598124"/>
              <a:gd name="connsiteX16" fmla="*/ 1394534 w 5364241"/>
              <a:gd name="connsiteY16" fmla="*/ 3764866 h 4598124"/>
              <a:gd name="connsiteX17" fmla="*/ 2579278 w 5364241"/>
              <a:gd name="connsiteY17" fmla="*/ 3478619 h 4598124"/>
              <a:gd name="connsiteX18" fmla="*/ 3461873 w 5364241"/>
              <a:gd name="connsiteY18" fmla="*/ 3295739 h 4598124"/>
              <a:gd name="connsiteX19" fmla="*/ 3931000 w 5364241"/>
              <a:gd name="connsiteY19" fmla="*/ 3073102 h 4598124"/>
              <a:gd name="connsiteX20" fmla="*/ 4352419 w 5364241"/>
              <a:gd name="connsiteY20" fmla="*/ 2937930 h 4598124"/>
              <a:gd name="connsiteX21" fmla="*/ 4590958 w 5364241"/>
              <a:gd name="connsiteY21" fmla="*/ 2961784 h 4598124"/>
              <a:gd name="connsiteX22" fmla="*/ 4678422 w 5364241"/>
              <a:gd name="connsiteY22" fmla="*/ 3160567 h 4598124"/>
              <a:gd name="connsiteX23" fmla="*/ 4527348 w 5364241"/>
              <a:gd name="connsiteY23" fmla="*/ 3470668 h 4598124"/>
              <a:gd name="connsiteX24" fmla="*/ 3970756 w 5364241"/>
              <a:gd name="connsiteY24" fmla="*/ 3963649 h 4598124"/>
              <a:gd name="connsiteX25" fmla="*/ 3708363 w 5364241"/>
              <a:gd name="connsiteY25" fmla="*/ 4329409 h 4598124"/>
              <a:gd name="connsiteX26" fmla="*/ 3811730 w 5364241"/>
              <a:gd name="connsiteY26" fmla="*/ 4480483 h 4598124"/>
              <a:gd name="connsiteX27" fmla="*/ 4097977 w 5364241"/>
              <a:gd name="connsiteY27" fmla="*/ 4583850 h 4598124"/>
              <a:gd name="connsiteX28" fmla="*/ 4575055 w 5364241"/>
              <a:gd name="connsiteY28" fmla="*/ 4154480 h 4598124"/>
              <a:gd name="connsiteX29" fmla="*/ 5020328 w 5364241"/>
              <a:gd name="connsiteY29" fmla="*/ 3534278 h 4598124"/>
              <a:gd name="connsiteX30" fmla="*/ 5298624 w 5364241"/>
              <a:gd name="connsiteY30" fmla="*/ 3144664 h 4598124"/>
              <a:gd name="connsiteX31" fmla="*/ 5362235 w 5364241"/>
              <a:gd name="connsiteY31" fmla="*/ 2842515 h 4598124"/>
              <a:gd name="connsiteX32" fmla="*/ 5250916 w 5364241"/>
              <a:gd name="connsiteY32" fmla="*/ 2683489 h 4598124"/>
              <a:gd name="connsiteX33" fmla="*/ 5123695 w 5364241"/>
              <a:gd name="connsiteY33" fmla="*/ 2389290 h 4598124"/>
              <a:gd name="connsiteX34" fmla="*/ 4702276 w 5364241"/>
              <a:gd name="connsiteY34" fmla="*/ 2277972 h 4598124"/>
              <a:gd name="connsiteX35" fmla="*/ 4241101 w 5364241"/>
              <a:gd name="connsiteY35" fmla="*/ 2397242 h 4598124"/>
              <a:gd name="connsiteX36" fmla="*/ 3692461 w 5364241"/>
              <a:gd name="connsiteY36" fmla="*/ 2524462 h 4598124"/>
              <a:gd name="connsiteX37" fmla="*/ 3040454 w 5364241"/>
              <a:gd name="connsiteY37" fmla="*/ 2715294 h 4598124"/>
              <a:gd name="connsiteX38" fmla="*/ 2213518 w 5364241"/>
              <a:gd name="connsiteY38" fmla="*/ 3073102 h 4598124"/>
              <a:gd name="connsiteX39" fmla="*/ 1402485 w 5364241"/>
              <a:gd name="connsiteY39" fmla="*/ 3184421 h 4598124"/>
              <a:gd name="connsiteX40" fmla="*/ 941309 w 5364241"/>
              <a:gd name="connsiteY40" fmla="*/ 3303690 h 4598124"/>
              <a:gd name="connsiteX41" fmla="*/ 750478 w 5364241"/>
              <a:gd name="connsiteY41" fmla="*/ 3120810 h 4598124"/>
              <a:gd name="connsiteX42" fmla="*/ 670965 w 5364241"/>
              <a:gd name="connsiteY42" fmla="*/ 2763002 h 4598124"/>
              <a:gd name="connsiteX43" fmla="*/ 1163946 w 5364241"/>
              <a:gd name="connsiteY43" fmla="*/ 2436998 h 4598124"/>
              <a:gd name="connsiteX44" fmla="*/ 1537657 w 5364241"/>
              <a:gd name="connsiteY44" fmla="*/ 2103043 h 4598124"/>
              <a:gd name="connsiteX45" fmla="*/ 1712586 w 5364241"/>
              <a:gd name="connsiteY45" fmla="*/ 1562355 h 4598124"/>
              <a:gd name="connsiteX46" fmla="*/ 2006784 w 5364241"/>
              <a:gd name="connsiteY46" fmla="*/ 1101179 h 4598124"/>
              <a:gd name="connsiteX47" fmla="*/ 2666742 w 5364241"/>
              <a:gd name="connsiteY47" fmla="*/ 950104 h 4598124"/>
              <a:gd name="connsiteX48" fmla="*/ 3135869 w 5364241"/>
              <a:gd name="connsiteY48" fmla="*/ 1085276 h 4598124"/>
              <a:gd name="connsiteX49" fmla="*/ 3143821 w 5364241"/>
              <a:gd name="connsiteY49" fmla="*/ 1657770 h 4598124"/>
              <a:gd name="connsiteX50" fmla="*/ 3318749 w 5364241"/>
              <a:gd name="connsiteY50" fmla="*/ 1824748 h 4598124"/>
              <a:gd name="connsiteX51" fmla="*/ 4392175 w 5364241"/>
              <a:gd name="connsiteY51" fmla="*/ 1172741 h 4598124"/>
              <a:gd name="connsiteX52" fmla="*/ 4845400 w 5364241"/>
              <a:gd name="connsiteY52" fmla="*/ 862640 h 4598124"/>
              <a:gd name="connsiteX53" fmla="*/ 5012377 w 5364241"/>
              <a:gd name="connsiteY53" fmla="*/ 584344 h 4598124"/>
              <a:gd name="connsiteX54" fmla="*/ 5036231 w 5364241"/>
              <a:gd name="connsiteY54" fmla="*/ 337854 h 4598124"/>
              <a:gd name="connsiteX55" fmla="*/ 4893108 w 5364241"/>
              <a:gd name="connsiteY55" fmla="*/ 11850 h 4598124"/>
              <a:gd name="connsiteX56" fmla="*/ 4376273 w 5364241"/>
              <a:gd name="connsiteY56" fmla="*/ 75461 h 4598124"/>
              <a:gd name="connsiteX57" fmla="*/ 3597045 w 5364241"/>
              <a:gd name="connsiteY57" fmla="*/ 115217 h 4598124"/>
              <a:gd name="connsiteX58" fmla="*/ 2579278 w 5364241"/>
              <a:gd name="connsiteY58" fmla="*/ 99315 h 4598124"/>
              <a:gd name="connsiteX59" fmla="*/ 1863661 w 5364241"/>
              <a:gd name="connsiteY59" fmla="*/ 75461 h 4598124"/>
              <a:gd name="connsiteX60" fmla="*/ 1044676 w 5364241"/>
              <a:gd name="connsiteY60" fmla="*/ 59558 h 4598124"/>
              <a:gd name="connsiteX61" fmla="*/ 901553 w 5364241"/>
              <a:gd name="connsiteY61" fmla="*/ 43656 h 4598124"/>
              <a:gd name="connsiteX0" fmla="*/ 901553 w 5364241"/>
              <a:gd name="connsiteY0" fmla="*/ 43011 h 4597479"/>
              <a:gd name="connsiteX1" fmla="*/ 814088 w 5364241"/>
              <a:gd name="connsiteY1" fmla="*/ 329257 h 4597479"/>
              <a:gd name="connsiteX2" fmla="*/ 647111 w 5364241"/>
              <a:gd name="connsiteY2" fmla="*/ 710920 h 4597479"/>
              <a:gd name="connsiteX3" fmla="*/ 551695 w 5364241"/>
              <a:gd name="connsiteY3" fmla="*/ 989216 h 4597479"/>
              <a:gd name="connsiteX4" fmla="*/ 686868 w 5364241"/>
              <a:gd name="connsiteY4" fmla="*/ 1482197 h 4597479"/>
              <a:gd name="connsiteX5" fmla="*/ 694819 w 5364241"/>
              <a:gd name="connsiteY5" fmla="*/ 1712784 h 4597479"/>
              <a:gd name="connsiteX6" fmla="*/ 599403 w 5364241"/>
              <a:gd name="connsiteY6" fmla="*/ 2054691 h 4597479"/>
              <a:gd name="connsiteX7" fmla="*/ 376767 w 5364241"/>
              <a:gd name="connsiteY7" fmla="*/ 2460207 h 4597479"/>
              <a:gd name="connsiteX8" fmla="*/ 249546 w 5364241"/>
              <a:gd name="connsiteY8" fmla="*/ 2818016 h 4597479"/>
              <a:gd name="connsiteX9" fmla="*/ 289302 w 5364241"/>
              <a:gd name="connsiteY9" fmla="*/ 3279191 h 4597479"/>
              <a:gd name="connsiteX10" fmla="*/ 360864 w 5364241"/>
              <a:gd name="connsiteY10" fmla="*/ 3796026 h 4597479"/>
              <a:gd name="connsiteX11" fmla="*/ 297254 w 5364241"/>
              <a:gd name="connsiteY11" fmla="*/ 3963004 h 4597479"/>
              <a:gd name="connsiteX12" fmla="*/ 3055 w 5364241"/>
              <a:gd name="connsiteY12" fmla="*/ 4153835 h 4597479"/>
              <a:gd name="connsiteX13" fmla="*/ 170033 w 5364241"/>
              <a:gd name="connsiteY13" fmla="*/ 4535497 h 4597479"/>
              <a:gd name="connsiteX14" fmla="*/ 575549 w 5364241"/>
              <a:gd name="connsiteY14" fmla="*/ 4296958 h 4597479"/>
              <a:gd name="connsiteX15" fmla="*/ 837942 w 5364241"/>
              <a:gd name="connsiteY15" fmla="*/ 3955052 h 4597479"/>
              <a:gd name="connsiteX16" fmla="*/ 1394534 w 5364241"/>
              <a:gd name="connsiteY16" fmla="*/ 3764221 h 4597479"/>
              <a:gd name="connsiteX17" fmla="*/ 2579278 w 5364241"/>
              <a:gd name="connsiteY17" fmla="*/ 3477974 h 4597479"/>
              <a:gd name="connsiteX18" fmla="*/ 3461873 w 5364241"/>
              <a:gd name="connsiteY18" fmla="*/ 3295094 h 4597479"/>
              <a:gd name="connsiteX19" fmla="*/ 3931000 w 5364241"/>
              <a:gd name="connsiteY19" fmla="*/ 3072457 h 4597479"/>
              <a:gd name="connsiteX20" fmla="*/ 4352419 w 5364241"/>
              <a:gd name="connsiteY20" fmla="*/ 2937285 h 4597479"/>
              <a:gd name="connsiteX21" fmla="*/ 4590958 w 5364241"/>
              <a:gd name="connsiteY21" fmla="*/ 2961139 h 4597479"/>
              <a:gd name="connsiteX22" fmla="*/ 4678422 w 5364241"/>
              <a:gd name="connsiteY22" fmla="*/ 3159922 h 4597479"/>
              <a:gd name="connsiteX23" fmla="*/ 4527348 w 5364241"/>
              <a:gd name="connsiteY23" fmla="*/ 3470023 h 4597479"/>
              <a:gd name="connsiteX24" fmla="*/ 3970756 w 5364241"/>
              <a:gd name="connsiteY24" fmla="*/ 3963004 h 4597479"/>
              <a:gd name="connsiteX25" fmla="*/ 3708363 w 5364241"/>
              <a:gd name="connsiteY25" fmla="*/ 4328764 h 4597479"/>
              <a:gd name="connsiteX26" fmla="*/ 3811730 w 5364241"/>
              <a:gd name="connsiteY26" fmla="*/ 4479838 h 4597479"/>
              <a:gd name="connsiteX27" fmla="*/ 4097977 w 5364241"/>
              <a:gd name="connsiteY27" fmla="*/ 4583205 h 4597479"/>
              <a:gd name="connsiteX28" fmla="*/ 4575055 w 5364241"/>
              <a:gd name="connsiteY28" fmla="*/ 4153835 h 4597479"/>
              <a:gd name="connsiteX29" fmla="*/ 5020328 w 5364241"/>
              <a:gd name="connsiteY29" fmla="*/ 3533633 h 4597479"/>
              <a:gd name="connsiteX30" fmla="*/ 5298624 w 5364241"/>
              <a:gd name="connsiteY30" fmla="*/ 3144019 h 4597479"/>
              <a:gd name="connsiteX31" fmla="*/ 5362235 w 5364241"/>
              <a:gd name="connsiteY31" fmla="*/ 2841870 h 4597479"/>
              <a:gd name="connsiteX32" fmla="*/ 5250916 w 5364241"/>
              <a:gd name="connsiteY32" fmla="*/ 2682844 h 4597479"/>
              <a:gd name="connsiteX33" fmla="*/ 5123695 w 5364241"/>
              <a:gd name="connsiteY33" fmla="*/ 2388645 h 4597479"/>
              <a:gd name="connsiteX34" fmla="*/ 4702276 w 5364241"/>
              <a:gd name="connsiteY34" fmla="*/ 2277327 h 4597479"/>
              <a:gd name="connsiteX35" fmla="*/ 4241101 w 5364241"/>
              <a:gd name="connsiteY35" fmla="*/ 2396597 h 4597479"/>
              <a:gd name="connsiteX36" fmla="*/ 3692461 w 5364241"/>
              <a:gd name="connsiteY36" fmla="*/ 2523817 h 4597479"/>
              <a:gd name="connsiteX37" fmla="*/ 3040454 w 5364241"/>
              <a:gd name="connsiteY37" fmla="*/ 2714649 h 4597479"/>
              <a:gd name="connsiteX38" fmla="*/ 2213518 w 5364241"/>
              <a:gd name="connsiteY38" fmla="*/ 3072457 h 4597479"/>
              <a:gd name="connsiteX39" fmla="*/ 1402485 w 5364241"/>
              <a:gd name="connsiteY39" fmla="*/ 3183776 h 4597479"/>
              <a:gd name="connsiteX40" fmla="*/ 941309 w 5364241"/>
              <a:gd name="connsiteY40" fmla="*/ 3303045 h 4597479"/>
              <a:gd name="connsiteX41" fmla="*/ 750478 w 5364241"/>
              <a:gd name="connsiteY41" fmla="*/ 3120165 h 4597479"/>
              <a:gd name="connsiteX42" fmla="*/ 670965 w 5364241"/>
              <a:gd name="connsiteY42" fmla="*/ 2762357 h 4597479"/>
              <a:gd name="connsiteX43" fmla="*/ 1163946 w 5364241"/>
              <a:gd name="connsiteY43" fmla="*/ 2436353 h 4597479"/>
              <a:gd name="connsiteX44" fmla="*/ 1537657 w 5364241"/>
              <a:gd name="connsiteY44" fmla="*/ 2102398 h 4597479"/>
              <a:gd name="connsiteX45" fmla="*/ 1712586 w 5364241"/>
              <a:gd name="connsiteY45" fmla="*/ 1561710 h 4597479"/>
              <a:gd name="connsiteX46" fmla="*/ 2006784 w 5364241"/>
              <a:gd name="connsiteY46" fmla="*/ 1100534 h 4597479"/>
              <a:gd name="connsiteX47" fmla="*/ 2666742 w 5364241"/>
              <a:gd name="connsiteY47" fmla="*/ 949459 h 4597479"/>
              <a:gd name="connsiteX48" fmla="*/ 3135869 w 5364241"/>
              <a:gd name="connsiteY48" fmla="*/ 1084631 h 4597479"/>
              <a:gd name="connsiteX49" fmla="*/ 3143821 w 5364241"/>
              <a:gd name="connsiteY49" fmla="*/ 1657125 h 4597479"/>
              <a:gd name="connsiteX50" fmla="*/ 3318749 w 5364241"/>
              <a:gd name="connsiteY50" fmla="*/ 1824103 h 4597479"/>
              <a:gd name="connsiteX51" fmla="*/ 4392175 w 5364241"/>
              <a:gd name="connsiteY51" fmla="*/ 1172096 h 4597479"/>
              <a:gd name="connsiteX52" fmla="*/ 4845400 w 5364241"/>
              <a:gd name="connsiteY52" fmla="*/ 861995 h 4597479"/>
              <a:gd name="connsiteX53" fmla="*/ 5012377 w 5364241"/>
              <a:gd name="connsiteY53" fmla="*/ 583699 h 4597479"/>
              <a:gd name="connsiteX54" fmla="*/ 5036231 w 5364241"/>
              <a:gd name="connsiteY54" fmla="*/ 337209 h 4597479"/>
              <a:gd name="connsiteX55" fmla="*/ 4893108 w 5364241"/>
              <a:gd name="connsiteY55" fmla="*/ 11205 h 4597479"/>
              <a:gd name="connsiteX56" fmla="*/ 4376273 w 5364241"/>
              <a:gd name="connsiteY56" fmla="*/ 74816 h 4597479"/>
              <a:gd name="connsiteX57" fmla="*/ 3597045 w 5364241"/>
              <a:gd name="connsiteY57" fmla="*/ 68852 h 4597479"/>
              <a:gd name="connsiteX58" fmla="*/ 2579278 w 5364241"/>
              <a:gd name="connsiteY58" fmla="*/ 98670 h 4597479"/>
              <a:gd name="connsiteX59" fmla="*/ 1863661 w 5364241"/>
              <a:gd name="connsiteY59" fmla="*/ 74816 h 4597479"/>
              <a:gd name="connsiteX60" fmla="*/ 1044676 w 5364241"/>
              <a:gd name="connsiteY60" fmla="*/ 58913 h 4597479"/>
              <a:gd name="connsiteX61" fmla="*/ 901553 w 5364241"/>
              <a:gd name="connsiteY61" fmla="*/ 43011 h 4597479"/>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213518 w 5364241"/>
              <a:gd name="connsiteY38" fmla="*/ 3076400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1863661 w 5364241"/>
              <a:gd name="connsiteY59" fmla="*/ 78759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213518 w 5364241"/>
              <a:gd name="connsiteY38" fmla="*/ 3076400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2033907 w 5364241"/>
              <a:gd name="connsiteY59" fmla="*/ 129831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579278 w 5364241"/>
              <a:gd name="connsiteY17" fmla="*/ 3481917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026250 w 5364241"/>
              <a:gd name="connsiteY38" fmla="*/ 3042353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2033907 w 5364241"/>
              <a:gd name="connsiteY59" fmla="*/ 129831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1394534 w 5364241"/>
              <a:gd name="connsiteY16" fmla="*/ 3768164 h 4601422"/>
              <a:gd name="connsiteX17" fmla="*/ 2085568 w 5364241"/>
              <a:gd name="connsiteY17" fmla="*/ 3550015 h 4601422"/>
              <a:gd name="connsiteX18" fmla="*/ 3461873 w 5364241"/>
              <a:gd name="connsiteY18" fmla="*/ 3299037 h 4601422"/>
              <a:gd name="connsiteX19" fmla="*/ 3931000 w 5364241"/>
              <a:gd name="connsiteY19" fmla="*/ 3076400 h 4601422"/>
              <a:gd name="connsiteX20" fmla="*/ 4352419 w 5364241"/>
              <a:gd name="connsiteY20" fmla="*/ 2941228 h 4601422"/>
              <a:gd name="connsiteX21" fmla="*/ 4590958 w 5364241"/>
              <a:gd name="connsiteY21" fmla="*/ 2965082 h 4601422"/>
              <a:gd name="connsiteX22" fmla="*/ 4678422 w 5364241"/>
              <a:gd name="connsiteY22" fmla="*/ 3163865 h 4601422"/>
              <a:gd name="connsiteX23" fmla="*/ 4527348 w 5364241"/>
              <a:gd name="connsiteY23" fmla="*/ 3473966 h 4601422"/>
              <a:gd name="connsiteX24" fmla="*/ 3970756 w 5364241"/>
              <a:gd name="connsiteY24" fmla="*/ 3966947 h 4601422"/>
              <a:gd name="connsiteX25" fmla="*/ 3708363 w 5364241"/>
              <a:gd name="connsiteY25" fmla="*/ 4332707 h 4601422"/>
              <a:gd name="connsiteX26" fmla="*/ 3811730 w 5364241"/>
              <a:gd name="connsiteY26" fmla="*/ 4483781 h 4601422"/>
              <a:gd name="connsiteX27" fmla="*/ 4097977 w 5364241"/>
              <a:gd name="connsiteY27" fmla="*/ 4587148 h 4601422"/>
              <a:gd name="connsiteX28" fmla="*/ 4575055 w 5364241"/>
              <a:gd name="connsiteY28" fmla="*/ 4157778 h 4601422"/>
              <a:gd name="connsiteX29" fmla="*/ 5020328 w 5364241"/>
              <a:gd name="connsiteY29" fmla="*/ 3537576 h 4601422"/>
              <a:gd name="connsiteX30" fmla="*/ 5298624 w 5364241"/>
              <a:gd name="connsiteY30" fmla="*/ 3147962 h 4601422"/>
              <a:gd name="connsiteX31" fmla="*/ 5362235 w 5364241"/>
              <a:gd name="connsiteY31" fmla="*/ 2845813 h 4601422"/>
              <a:gd name="connsiteX32" fmla="*/ 5250916 w 5364241"/>
              <a:gd name="connsiteY32" fmla="*/ 2686787 h 4601422"/>
              <a:gd name="connsiteX33" fmla="*/ 5123695 w 5364241"/>
              <a:gd name="connsiteY33" fmla="*/ 2392588 h 4601422"/>
              <a:gd name="connsiteX34" fmla="*/ 4702276 w 5364241"/>
              <a:gd name="connsiteY34" fmla="*/ 2281270 h 4601422"/>
              <a:gd name="connsiteX35" fmla="*/ 4241101 w 5364241"/>
              <a:gd name="connsiteY35" fmla="*/ 2400540 h 4601422"/>
              <a:gd name="connsiteX36" fmla="*/ 3692461 w 5364241"/>
              <a:gd name="connsiteY36" fmla="*/ 2527760 h 4601422"/>
              <a:gd name="connsiteX37" fmla="*/ 3040454 w 5364241"/>
              <a:gd name="connsiteY37" fmla="*/ 2718592 h 4601422"/>
              <a:gd name="connsiteX38" fmla="*/ 2026250 w 5364241"/>
              <a:gd name="connsiteY38" fmla="*/ 3042353 h 4601422"/>
              <a:gd name="connsiteX39" fmla="*/ 1402485 w 5364241"/>
              <a:gd name="connsiteY39" fmla="*/ 3187719 h 4601422"/>
              <a:gd name="connsiteX40" fmla="*/ 941309 w 5364241"/>
              <a:gd name="connsiteY40" fmla="*/ 3306988 h 4601422"/>
              <a:gd name="connsiteX41" fmla="*/ 750478 w 5364241"/>
              <a:gd name="connsiteY41" fmla="*/ 3124108 h 4601422"/>
              <a:gd name="connsiteX42" fmla="*/ 670965 w 5364241"/>
              <a:gd name="connsiteY42" fmla="*/ 2766300 h 4601422"/>
              <a:gd name="connsiteX43" fmla="*/ 1163946 w 5364241"/>
              <a:gd name="connsiteY43" fmla="*/ 2440296 h 4601422"/>
              <a:gd name="connsiteX44" fmla="*/ 1537657 w 5364241"/>
              <a:gd name="connsiteY44" fmla="*/ 2106341 h 4601422"/>
              <a:gd name="connsiteX45" fmla="*/ 1712586 w 5364241"/>
              <a:gd name="connsiteY45" fmla="*/ 1565653 h 4601422"/>
              <a:gd name="connsiteX46" fmla="*/ 2006784 w 5364241"/>
              <a:gd name="connsiteY46" fmla="*/ 1104477 h 4601422"/>
              <a:gd name="connsiteX47" fmla="*/ 2666742 w 5364241"/>
              <a:gd name="connsiteY47" fmla="*/ 953402 h 4601422"/>
              <a:gd name="connsiteX48" fmla="*/ 3135869 w 5364241"/>
              <a:gd name="connsiteY48" fmla="*/ 1088574 h 4601422"/>
              <a:gd name="connsiteX49" fmla="*/ 3143821 w 5364241"/>
              <a:gd name="connsiteY49" fmla="*/ 1661068 h 4601422"/>
              <a:gd name="connsiteX50" fmla="*/ 3318749 w 5364241"/>
              <a:gd name="connsiteY50" fmla="*/ 1828046 h 4601422"/>
              <a:gd name="connsiteX51" fmla="*/ 4392175 w 5364241"/>
              <a:gd name="connsiteY51" fmla="*/ 1176039 h 4601422"/>
              <a:gd name="connsiteX52" fmla="*/ 4845400 w 5364241"/>
              <a:gd name="connsiteY52" fmla="*/ 865938 h 4601422"/>
              <a:gd name="connsiteX53" fmla="*/ 5012377 w 5364241"/>
              <a:gd name="connsiteY53" fmla="*/ 587642 h 4601422"/>
              <a:gd name="connsiteX54" fmla="*/ 5036231 w 5364241"/>
              <a:gd name="connsiteY54" fmla="*/ 341152 h 4601422"/>
              <a:gd name="connsiteX55" fmla="*/ 4893108 w 5364241"/>
              <a:gd name="connsiteY55" fmla="*/ 15148 h 4601422"/>
              <a:gd name="connsiteX56" fmla="*/ 4330553 w 5364241"/>
              <a:gd name="connsiteY56" fmla="*/ 55899 h 4601422"/>
              <a:gd name="connsiteX57" fmla="*/ 3597045 w 5364241"/>
              <a:gd name="connsiteY57" fmla="*/ 72795 h 4601422"/>
              <a:gd name="connsiteX58" fmla="*/ 2579278 w 5364241"/>
              <a:gd name="connsiteY58" fmla="*/ 102613 h 4601422"/>
              <a:gd name="connsiteX59" fmla="*/ 2033907 w 5364241"/>
              <a:gd name="connsiteY59" fmla="*/ 129831 h 4601422"/>
              <a:gd name="connsiteX60" fmla="*/ 1044676 w 5364241"/>
              <a:gd name="connsiteY60" fmla="*/ 62856 h 4601422"/>
              <a:gd name="connsiteX61" fmla="*/ 901553 w 5364241"/>
              <a:gd name="connsiteY61"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402485 w 5364241"/>
              <a:gd name="connsiteY38" fmla="*/ 3187719 h 4601422"/>
              <a:gd name="connsiteX39" fmla="*/ 941309 w 5364241"/>
              <a:gd name="connsiteY39" fmla="*/ 3306988 h 4601422"/>
              <a:gd name="connsiteX40" fmla="*/ 750478 w 5364241"/>
              <a:gd name="connsiteY40" fmla="*/ 3124108 h 4601422"/>
              <a:gd name="connsiteX41" fmla="*/ 670965 w 5364241"/>
              <a:gd name="connsiteY41" fmla="*/ 2766300 h 4601422"/>
              <a:gd name="connsiteX42" fmla="*/ 1163946 w 5364241"/>
              <a:gd name="connsiteY42" fmla="*/ 2440296 h 4601422"/>
              <a:gd name="connsiteX43" fmla="*/ 1537657 w 5364241"/>
              <a:gd name="connsiteY43" fmla="*/ 2106341 h 4601422"/>
              <a:gd name="connsiteX44" fmla="*/ 1712586 w 5364241"/>
              <a:gd name="connsiteY44" fmla="*/ 1565653 h 4601422"/>
              <a:gd name="connsiteX45" fmla="*/ 2006784 w 5364241"/>
              <a:gd name="connsiteY45" fmla="*/ 1104477 h 4601422"/>
              <a:gd name="connsiteX46" fmla="*/ 2666742 w 5364241"/>
              <a:gd name="connsiteY46" fmla="*/ 953402 h 4601422"/>
              <a:gd name="connsiteX47" fmla="*/ 3135869 w 5364241"/>
              <a:gd name="connsiteY47" fmla="*/ 1088574 h 4601422"/>
              <a:gd name="connsiteX48" fmla="*/ 3143821 w 5364241"/>
              <a:gd name="connsiteY48" fmla="*/ 1661068 h 4601422"/>
              <a:gd name="connsiteX49" fmla="*/ 3318749 w 5364241"/>
              <a:gd name="connsiteY49" fmla="*/ 1828046 h 4601422"/>
              <a:gd name="connsiteX50" fmla="*/ 4392175 w 5364241"/>
              <a:gd name="connsiteY50" fmla="*/ 1176039 h 4601422"/>
              <a:gd name="connsiteX51" fmla="*/ 4845400 w 5364241"/>
              <a:gd name="connsiteY51" fmla="*/ 865938 h 4601422"/>
              <a:gd name="connsiteX52" fmla="*/ 5012377 w 5364241"/>
              <a:gd name="connsiteY52" fmla="*/ 587642 h 4601422"/>
              <a:gd name="connsiteX53" fmla="*/ 5036231 w 5364241"/>
              <a:gd name="connsiteY53" fmla="*/ 341152 h 4601422"/>
              <a:gd name="connsiteX54" fmla="*/ 4893108 w 5364241"/>
              <a:gd name="connsiteY54" fmla="*/ 15148 h 4601422"/>
              <a:gd name="connsiteX55" fmla="*/ 4330553 w 5364241"/>
              <a:gd name="connsiteY55" fmla="*/ 55899 h 4601422"/>
              <a:gd name="connsiteX56" fmla="*/ 3597045 w 5364241"/>
              <a:gd name="connsiteY56" fmla="*/ 72795 h 4601422"/>
              <a:gd name="connsiteX57" fmla="*/ 2579278 w 5364241"/>
              <a:gd name="connsiteY57" fmla="*/ 102613 h 4601422"/>
              <a:gd name="connsiteX58" fmla="*/ 2033907 w 5364241"/>
              <a:gd name="connsiteY58" fmla="*/ 129831 h 4601422"/>
              <a:gd name="connsiteX59" fmla="*/ 1044676 w 5364241"/>
              <a:gd name="connsiteY59" fmla="*/ 62856 h 4601422"/>
              <a:gd name="connsiteX60" fmla="*/ 901553 w 5364241"/>
              <a:gd name="connsiteY60"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941309 w 5364241"/>
              <a:gd name="connsiteY38" fmla="*/ 3306988 h 4601422"/>
              <a:gd name="connsiteX39" fmla="*/ 750478 w 5364241"/>
              <a:gd name="connsiteY39" fmla="*/ 3124108 h 4601422"/>
              <a:gd name="connsiteX40" fmla="*/ 670965 w 5364241"/>
              <a:gd name="connsiteY40" fmla="*/ 2766300 h 4601422"/>
              <a:gd name="connsiteX41" fmla="*/ 1163946 w 5364241"/>
              <a:gd name="connsiteY41" fmla="*/ 2440296 h 4601422"/>
              <a:gd name="connsiteX42" fmla="*/ 1537657 w 5364241"/>
              <a:gd name="connsiteY42" fmla="*/ 2106341 h 4601422"/>
              <a:gd name="connsiteX43" fmla="*/ 1712586 w 5364241"/>
              <a:gd name="connsiteY43" fmla="*/ 1565653 h 4601422"/>
              <a:gd name="connsiteX44" fmla="*/ 2006784 w 5364241"/>
              <a:gd name="connsiteY44" fmla="*/ 1104477 h 4601422"/>
              <a:gd name="connsiteX45" fmla="*/ 2666742 w 5364241"/>
              <a:gd name="connsiteY45" fmla="*/ 953402 h 4601422"/>
              <a:gd name="connsiteX46" fmla="*/ 3135869 w 5364241"/>
              <a:gd name="connsiteY46" fmla="*/ 1088574 h 4601422"/>
              <a:gd name="connsiteX47" fmla="*/ 3143821 w 5364241"/>
              <a:gd name="connsiteY47" fmla="*/ 1661068 h 4601422"/>
              <a:gd name="connsiteX48" fmla="*/ 3318749 w 5364241"/>
              <a:gd name="connsiteY48" fmla="*/ 1828046 h 4601422"/>
              <a:gd name="connsiteX49" fmla="*/ 4392175 w 5364241"/>
              <a:gd name="connsiteY49" fmla="*/ 1176039 h 4601422"/>
              <a:gd name="connsiteX50" fmla="*/ 4845400 w 5364241"/>
              <a:gd name="connsiteY50" fmla="*/ 865938 h 4601422"/>
              <a:gd name="connsiteX51" fmla="*/ 5012377 w 5364241"/>
              <a:gd name="connsiteY51" fmla="*/ 587642 h 4601422"/>
              <a:gd name="connsiteX52" fmla="*/ 5036231 w 5364241"/>
              <a:gd name="connsiteY52" fmla="*/ 341152 h 4601422"/>
              <a:gd name="connsiteX53" fmla="*/ 4893108 w 5364241"/>
              <a:gd name="connsiteY53" fmla="*/ 15148 h 4601422"/>
              <a:gd name="connsiteX54" fmla="*/ 4330553 w 5364241"/>
              <a:gd name="connsiteY54" fmla="*/ 55899 h 4601422"/>
              <a:gd name="connsiteX55" fmla="*/ 3597045 w 5364241"/>
              <a:gd name="connsiteY55" fmla="*/ 72795 h 4601422"/>
              <a:gd name="connsiteX56" fmla="*/ 2579278 w 5364241"/>
              <a:gd name="connsiteY56" fmla="*/ 102613 h 4601422"/>
              <a:gd name="connsiteX57" fmla="*/ 2033907 w 5364241"/>
              <a:gd name="connsiteY57" fmla="*/ 129831 h 4601422"/>
              <a:gd name="connsiteX58" fmla="*/ 1044676 w 5364241"/>
              <a:gd name="connsiteY58" fmla="*/ 62856 h 4601422"/>
              <a:gd name="connsiteX59" fmla="*/ 901553 w 5364241"/>
              <a:gd name="connsiteY59"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750478 w 5364241"/>
              <a:gd name="connsiteY38" fmla="*/ 3124108 h 4601422"/>
              <a:gd name="connsiteX39" fmla="*/ 670965 w 5364241"/>
              <a:gd name="connsiteY39" fmla="*/ 2766300 h 4601422"/>
              <a:gd name="connsiteX40" fmla="*/ 1163946 w 5364241"/>
              <a:gd name="connsiteY40" fmla="*/ 2440296 h 4601422"/>
              <a:gd name="connsiteX41" fmla="*/ 1537657 w 5364241"/>
              <a:gd name="connsiteY41" fmla="*/ 2106341 h 4601422"/>
              <a:gd name="connsiteX42" fmla="*/ 1712586 w 5364241"/>
              <a:gd name="connsiteY42" fmla="*/ 1565653 h 4601422"/>
              <a:gd name="connsiteX43" fmla="*/ 2006784 w 5364241"/>
              <a:gd name="connsiteY43" fmla="*/ 1104477 h 4601422"/>
              <a:gd name="connsiteX44" fmla="*/ 2666742 w 5364241"/>
              <a:gd name="connsiteY44" fmla="*/ 953402 h 4601422"/>
              <a:gd name="connsiteX45" fmla="*/ 3135869 w 5364241"/>
              <a:gd name="connsiteY45" fmla="*/ 1088574 h 4601422"/>
              <a:gd name="connsiteX46" fmla="*/ 3143821 w 5364241"/>
              <a:gd name="connsiteY46" fmla="*/ 1661068 h 4601422"/>
              <a:gd name="connsiteX47" fmla="*/ 3318749 w 5364241"/>
              <a:gd name="connsiteY47" fmla="*/ 1828046 h 4601422"/>
              <a:gd name="connsiteX48" fmla="*/ 4392175 w 5364241"/>
              <a:gd name="connsiteY48" fmla="*/ 1176039 h 4601422"/>
              <a:gd name="connsiteX49" fmla="*/ 4845400 w 5364241"/>
              <a:gd name="connsiteY49" fmla="*/ 865938 h 4601422"/>
              <a:gd name="connsiteX50" fmla="*/ 5012377 w 5364241"/>
              <a:gd name="connsiteY50" fmla="*/ 587642 h 4601422"/>
              <a:gd name="connsiteX51" fmla="*/ 5036231 w 5364241"/>
              <a:gd name="connsiteY51" fmla="*/ 341152 h 4601422"/>
              <a:gd name="connsiteX52" fmla="*/ 4893108 w 5364241"/>
              <a:gd name="connsiteY52" fmla="*/ 15148 h 4601422"/>
              <a:gd name="connsiteX53" fmla="*/ 4330553 w 5364241"/>
              <a:gd name="connsiteY53" fmla="*/ 55899 h 4601422"/>
              <a:gd name="connsiteX54" fmla="*/ 3597045 w 5364241"/>
              <a:gd name="connsiteY54" fmla="*/ 72795 h 4601422"/>
              <a:gd name="connsiteX55" fmla="*/ 2579278 w 5364241"/>
              <a:gd name="connsiteY55" fmla="*/ 102613 h 4601422"/>
              <a:gd name="connsiteX56" fmla="*/ 2033907 w 5364241"/>
              <a:gd name="connsiteY56" fmla="*/ 129831 h 4601422"/>
              <a:gd name="connsiteX57" fmla="*/ 1044676 w 5364241"/>
              <a:gd name="connsiteY57" fmla="*/ 62856 h 4601422"/>
              <a:gd name="connsiteX58" fmla="*/ 901553 w 5364241"/>
              <a:gd name="connsiteY58"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670965 w 5364241"/>
              <a:gd name="connsiteY38" fmla="*/ 2766300 h 4601422"/>
              <a:gd name="connsiteX39" fmla="*/ 1163946 w 5364241"/>
              <a:gd name="connsiteY39" fmla="*/ 2440296 h 4601422"/>
              <a:gd name="connsiteX40" fmla="*/ 1537657 w 5364241"/>
              <a:gd name="connsiteY40" fmla="*/ 2106341 h 4601422"/>
              <a:gd name="connsiteX41" fmla="*/ 1712586 w 5364241"/>
              <a:gd name="connsiteY41" fmla="*/ 1565653 h 4601422"/>
              <a:gd name="connsiteX42" fmla="*/ 2006784 w 5364241"/>
              <a:gd name="connsiteY42" fmla="*/ 1104477 h 4601422"/>
              <a:gd name="connsiteX43" fmla="*/ 2666742 w 5364241"/>
              <a:gd name="connsiteY43" fmla="*/ 953402 h 4601422"/>
              <a:gd name="connsiteX44" fmla="*/ 3135869 w 5364241"/>
              <a:gd name="connsiteY44" fmla="*/ 1088574 h 4601422"/>
              <a:gd name="connsiteX45" fmla="*/ 3143821 w 5364241"/>
              <a:gd name="connsiteY45" fmla="*/ 1661068 h 4601422"/>
              <a:gd name="connsiteX46" fmla="*/ 3318749 w 5364241"/>
              <a:gd name="connsiteY46" fmla="*/ 1828046 h 4601422"/>
              <a:gd name="connsiteX47" fmla="*/ 4392175 w 5364241"/>
              <a:gd name="connsiteY47" fmla="*/ 1176039 h 4601422"/>
              <a:gd name="connsiteX48" fmla="*/ 4845400 w 5364241"/>
              <a:gd name="connsiteY48" fmla="*/ 865938 h 4601422"/>
              <a:gd name="connsiteX49" fmla="*/ 5012377 w 5364241"/>
              <a:gd name="connsiteY49" fmla="*/ 587642 h 4601422"/>
              <a:gd name="connsiteX50" fmla="*/ 5036231 w 5364241"/>
              <a:gd name="connsiteY50" fmla="*/ 341152 h 4601422"/>
              <a:gd name="connsiteX51" fmla="*/ 4893108 w 5364241"/>
              <a:gd name="connsiteY51" fmla="*/ 15148 h 4601422"/>
              <a:gd name="connsiteX52" fmla="*/ 4330553 w 5364241"/>
              <a:gd name="connsiteY52" fmla="*/ 55899 h 4601422"/>
              <a:gd name="connsiteX53" fmla="*/ 3597045 w 5364241"/>
              <a:gd name="connsiteY53" fmla="*/ 72795 h 4601422"/>
              <a:gd name="connsiteX54" fmla="*/ 2579278 w 5364241"/>
              <a:gd name="connsiteY54" fmla="*/ 102613 h 4601422"/>
              <a:gd name="connsiteX55" fmla="*/ 2033907 w 5364241"/>
              <a:gd name="connsiteY55" fmla="*/ 129831 h 4601422"/>
              <a:gd name="connsiteX56" fmla="*/ 1044676 w 5364241"/>
              <a:gd name="connsiteY56" fmla="*/ 62856 h 4601422"/>
              <a:gd name="connsiteX57" fmla="*/ 901553 w 5364241"/>
              <a:gd name="connsiteY57"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163946 w 5364241"/>
              <a:gd name="connsiteY38" fmla="*/ 2440296 h 4601422"/>
              <a:gd name="connsiteX39" fmla="*/ 1537657 w 5364241"/>
              <a:gd name="connsiteY39" fmla="*/ 2106341 h 4601422"/>
              <a:gd name="connsiteX40" fmla="*/ 1712586 w 5364241"/>
              <a:gd name="connsiteY40" fmla="*/ 1565653 h 4601422"/>
              <a:gd name="connsiteX41" fmla="*/ 2006784 w 5364241"/>
              <a:gd name="connsiteY41" fmla="*/ 1104477 h 4601422"/>
              <a:gd name="connsiteX42" fmla="*/ 2666742 w 5364241"/>
              <a:gd name="connsiteY42" fmla="*/ 953402 h 4601422"/>
              <a:gd name="connsiteX43" fmla="*/ 3135869 w 5364241"/>
              <a:gd name="connsiteY43" fmla="*/ 1088574 h 4601422"/>
              <a:gd name="connsiteX44" fmla="*/ 3143821 w 5364241"/>
              <a:gd name="connsiteY44" fmla="*/ 1661068 h 4601422"/>
              <a:gd name="connsiteX45" fmla="*/ 3318749 w 5364241"/>
              <a:gd name="connsiteY45" fmla="*/ 1828046 h 4601422"/>
              <a:gd name="connsiteX46" fmla="*/ 4392175 w 5364241"/>
              <a:gd name="connsiteY46" fmla="*/ 1176039 h 4601422"/>
              <a:gd name="connsiteX47" fmla="*/ 4845400 w 5364241"/>
              <a:gd name="connsiteY47" fmla="*/ 865938 h 4601422"/>
              <a:gd name="connsiteX48" fmla="*/ 5012377 w 5364241"/>
              <a:gd name="connsiteY48" fmla="*/ 587642 h 4601422"/>
              <a:gd name="connsiteX49" fmla="*/ 5036231 w 5364241"/>
              <a:gd name="connsiteY49" fmla="*/ 341152 h 4601422"/>
              <a:gd name="connsiteX50" fmla="*/ 4893108 w 5364241"/>
              <a:gd name="connsiteY50" fmla="*/ 15148 h 4601422"/>
              <a:gd name="connsiteX51" fmla="*/ 4330553 w 5364241"/>
              <a:gd name="connsiteY51" fmla="*/ 55899 h 4601422"/>
              <a:gd name="connsiteX52" fmla="*/ 3597045 w 5364241"/>
              <a:gd name="connsiteY52" fmla="*/ 72795 h 4601422"/>
              <a:gd name="connsiteX53" fmla="*/ 2579278 w 5364241"/>
              <a:gd name="connsiteY53" fmla="*/ 102613 h 4601422"/>
              <a:gd name="connsiteX54" fmla="*/ 2033907 w 5364241"/>
              <a:gd name="connsiteY54" fmla="*/ 129831 h 4601422"/>
              <a:gd name="connsiteX55" fmla="*/ 1044676 w 5364241"/>
              <a:gd name="connsiteY55" fmla="*/ 62856 h 4601422"/>
              <a:gd name="connsiteX56" fmla="*/ 901553 w 5364241"/>
              <a:gd name="connsiteY56"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537657 w 5364241"/>
              <a:gd name="connsiteY38" fmla="*/ 2106341 h 4601422"/>
              <a:gd name="connsiteX39" fmla="*/ 1712586 w 5364241"/>
              <a:gd name="connsiteY39" fmla="*/ 1565653 h 4601422"/>
              <a:gd name="connsiteX40" fmla="*/ 2006784 w 5364241"/>
              <a:gd name="connsiteY40" fmla="*/ 1104477 h 4601422"/>
              <a:gd name="connsiteX41" fmla="*/ 2666742 w 5364241"/>
              <a:gd name="connsiteY41" fmla="*/ 953402 h 4601422"/>
              <a:gd name="connsiteX42" fmla="*/ 3135869 w 5364241"/>
              <a:gd name="connsiteY42" fmla="*/ 1088574 h 4601422"/>
              <a:gd name="connsiteX43" fmla="*/ 3143821 w 5364241"/>
              <a:gd name="connsiteY43" fmla="*/ 1661068 h 4601422"/>
              <a:gd name="connsiteX44" fmla="*/ 3318749 w 5364241"/>
              <a:gd name="connsiteY44" fmla="*/ 1828046 h 4601422"/>
              <a:gd name="connsiteX45" fmla="*/ 4392175 w 5364241"/>
              <a:gd name="connsiteY45" fmla="*/ 1176039 h 4601422"/>
              <a:gd name="connsiteX46" fmla="*/ 4845400 w 5364241"/>
              <a:gd name="connsiteY46" fmla="*/ 865938 h 4601422"/>
              <a:gd name="connsiteX47" fmla="*/ 5012377 w 5364241"/>
              <a:gd name="connsiteY47" fmla="*/ 587642 h 4601422"/>
              <a:gd name="connsiteX48" fmla="*/ 5036231 w 5364241"/>
              <a:gd name="connsiteY48" fmla="*/ 341152 h 4601422"/>
              <a:gd name="connsiteX49" fmla="*/ 4893108 w 5364241"/>
              <a:gd name="connsiteY49" fmla="*/ 15148 h 4601422"/>
              <a:gd name="connsiteX50" fmla="*/ 4330553 w 5364241"/>
              <a:gd name="connsiteY50" fmla="*/ 55899 h 4601422"/>
              <a:gd name="connsiteX51" fmla="*/ 3597045 w 5364241"/>
              <a:gd name="connsiteY51" fmla="*/ 72795 h 4601422"/>
              <a:gd name="connsiteX52" fmla="*/ 2579278 w 5364241"/>
              <a:gd name="connsiteY52" fmla="*/ 102613 h 4601422"/>
              <a:gd name="connsiteX53" fmla="*/ 2033907 w 5364241"/>
              <a:gd name="connsiteY53" fmla="*/ 129831 h 4601422"/>
              <a:gd name="connsiteX54" fmla="*/ 1044676 w 5364241"/>
              <a:gd name="connsiteY54" fmla="*/ 62856 h 4601422"/>
              <a:gd name="connsiteX55" fmla="*/ 901553 w 5364241"/>
              <a:gd name="connsiteY55"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1712586 w 5364241"/>
              <a:gd name="connsiteY38" fmla="*/ 1565653 h 4601422"/>
              <a:gd name="connsiteX39" fmla="*/ 2006784 w 5364241"/>
              <a:gd name="connsiteY39" fmla="*/ 1104477 h 4601422"/>
              <a:gd name="connsiteX40" fmla="*/ 2666742 w 5364241"/>
              <a:gd name="connsiteY40" fmla="*/ 953402 h 4601422"/>
              <a:gd name="connsiteX41" fmla="*/ 3135869 w 5364241"/>
              <a:gd name="connsiteY41" fmla="*/ 1088574 h 4601422"/>
              <a:gd name="connsiteX42" fmla="*/ 3143821 w 5364241"/>
              <a:gd name="connsiteY42" fmla="*/ 1661068 h 4601422"/>
              <a:gd name="connsiteX43" fmla="*/ 3318749 w 5364241"/>
              <a:gd name="connsiteY43" fmla="*/ 1828046 h 4601422"/>
              <a:gd name="connsiteX44" fmla="*/ 4392175 w 5364241"/>
              <a:gd name="connsiteY44" fmla="*/ 1176039 h 4601422"/>
              <a:gd name="connsiteX45" fmla="*/ 4845400 w 5364241"/>
              <a:gd name="connsiteY45" fmla="*/ 865938 h 4601422"/>
              <a:gd name="connsiteX46" fmla="*/ 5012377 w 5364241"/>
              <a:gd name="connsiteY46" fmla="*/ 587642 h 4601422"/>
              <a:gd name="connsiteX47" fmla="*/ 5036231 w 5364241"/>
              <a:gd name="connsiteY47" fmla="*/ 341152 h 4601422"/>
              <a:gd name="connsiteX48" fmla="*/ 4893108 w 5364241"/>
              <a:gd name="connsiteY48" fmla="*/ 15148 h 4601422"/>
              <a:gd name="connsiteX49" fmla="*/ 4330553 w 5364241"/>
              <a:gd name="connsiteY49" fmla="*/ 55899 h 4601422"/>
              <a:gd name="connsiteX50" fmla="*/ 3597045 w 5364241"/>
              <a:gd name="connsiteY50" fmla="*/ 72795 h 4601422"/>
              <a:gd name="connsiteX51" fmla="*/ 2579278 w 5364241"/>
              <a:gd name="connsiteY51" fmla="*/ 102613 h 4601422"/>
              <a:gd name="connsiteX52" fmla="*/ 2033907 w 5364241"/>
              <a:gd name="connsiteY52" fmla="*/ 129831 h 4601422"/>
              <a:gd name="connsiteX53" fmla="*/ 1044676 w 5364241"/>
              <a:gd name="connsiteY53" fmla="*/ 62856 h 4601422"/>
              <a:gd name="connsiteX54" fmla="*/ 901553 w 5364241"/>
              <a:gd name="connsiteY54"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52" fmla="*/ 1044676 w 5364241"/>
              <a:gd name="connsiteY52" fmla="*/ 62856 h 4601422"/>
              <a:gd name="connsiteX53" fmla="*/ 901553 w 5364241"/>
              <a:gd name="connsiteY53"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52" fmla="*/ 1044676 w 5364241"/>
              <a:gd name="connsiteY52" fmla="*/ 62856 h 4601422"/>
              <a:gd name="connsiteX53" fmla="*/ 901553 w 5364241"/>
              <a:gd name="connsiteY53" fmla="*/ 46954 h 4601422"/>
              <a:gd name="connsiteX0" fmla="*/ 901553 w 5364241"/>
              <a:gd name="connsiteY0" fmla="*/ 46954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52" fmla="*/ 901553 w 5364241"/>
              <a:gd name="connsiteY52" fmla="*/ 46954 h 4601422"/>
              <a:gd name="connsiteX0" fmla="*/ 2033907 w 5364241"/>
              <a:gd name="connsiteY0" fmla="*/ 129831 h 4601422"/>
              <a:gd name="connsiteX1" fmla="*/ 814088 w 5364241"/>
              <a:gd name="connsiteY1" fmla="*/ 333200 h 4601422"/>
              <a:gd name="connsiteX2" fmla="*/ 647111 w 5364241"/>
              <a:gd name="connsiteY2" fmla="*/ 714863 h 4601422"/>
              <a:gd name="connsiteX3" fmla="*/ 551695 w 5364241"/>
              <a:gd name="connsiteY3" fmla="*/ 993159 h 4601422"/>
              <a:gd name="connsiteX4" fmla="*/ 686868 w 5364241"/>
              <a:gd name="connsiteY4" fmla="*/ 1486140 h 4601422"/>
              <a:gd name="connsiteX5" fmla="*/ 694819 w 5364241"/>
              <a:gd name="connsiteY5" fmla="*/ 1716727 h 4601422"/>
              <a:gd name="connsiteX6" fmla="*/ 599403 w 5364241"/>
              <a:gd name="connsiteY6" fmla="*/ 2058634 h 4601422"/>
              <a:gd name="connsiteX7" fmla="*/ 376767 w 5364241"/>
              <a:gd name="connsiteY7" fmla="*/ 2464150 h 4601422"/>
              <a:gd name="connsiteX8" fmla="*/ 249546 w 5364241"/>
              <a:gd name="connsiteY8" fmla="*/ 2821959 h 4601422"/>
              <a:gd name="connsiteX9" fmla="*/ 289302 w 5364241"/>
              <a:gd name="connsiteY9" fmla="*/ 3283134 h 4601422"/>
              <a:gd name="connsiteX10" fmla="*/ 360864 w 5364241"/>
              <a:gd name="connsiteY10" fmla="*/ 3799969 h 4601422"/>
              <a:gd name="connsiteX11" fmla="*/ 297254 w 5364241"/>
              <a:gd name="connsiteY11" fmla="*/ 3966947 h 4601422"/>
              <a:gd name="connsiteX12" fmla="*/ 3055 w 5364241"/>
              <a:gd name="connsiteY12" fmla="*/ 4157778 h 4601422"/>
              <a:gd name="connsiteX13" fmla="*/ 170033 w 5364241"/>
              <a:gd name="connsiteY13" fmla="*/ 4539440 h 4601422"/>
              <a:gd name="connsiteX14" fmla="*/ 575549 w 5364241"/>
              <a:gd name="connsiteY14" fmla="*/ 4300901 h 4601422"/>
              <a:gd name="connsiteX15" fmla="*/ 837942 w 5364241"/>
              <a:gd name="connsiteY15" fmla="*/ 3958995 h 4601422"/>
              <a:gd name="connsiteX16" fmla="*/ 2085568 w 5364241"/>
              <a:gd name="connsiteY16" fmla="*/ 3550015 h 4601422"/>
              <a:gd name="connsiteX17" fmla="*/ 3461873 w 5364241"/>
              <a:gd name="connsiteY17" fmla="*/ 3299037 h 4601422"/>
              <a:gd name="connsiteX18" fmla="*/ 3931000 w 5364241"/>
              <a:gd name="connsiteY18" fmla="*/ 3076400 h 4601422"/>
              <a:gd name="connsiteX19" fmla="*/ 4352419 w 5364241"/>
              <a:gd name="connsiteY19" fmla="*/ 2941228 h 4601422"/>
              <a:gd name="connsiteX20" fmla="*/ 4590958 w 5364241"/>
              <a:gd name="connsiteY20" fmla="*/ 2965082 h 4601422"/>
              <a:gd name="connsiteX21" fmla="*/ 4678422 w 5364241"/>
              <a:gd name="connsiteY21" fmla="*/ 3163865 h 4601422"/>
              <a:gd name="connsiteX22" fmla="*/ 4527348 w 5364241"/>
              <a:gd name="connsiteY22" fmla="*/ 3473966 h 4601422"/>
              <a:gd name="connsiteX23" fmla="*/ 3970756 w 5364241"/>
              <a:gd name="connsiteY23" fmla="*/ 3966947 h 4601422"/>
              <a:gd name="connsiteX24" fmla="*/ 3708363 w 5364241"/>
              <a:gd name="connsiteY24" fmla="*/ 4332707 h 4601422"/>
              <a:gd name="connsiteX25" fmla="*/ 3811730 w 5364241"/>
              <a:gd name="connsiteY25" fmla="*/ 4483781 h 4601422"/>
              <a:gd name="connsiteX26" fmla="*/ 4097977 w 5364241"/>
              <a:gd name="connsiteY26" fmla="*/ 4587148 h 4601422"/>
              <a:gd name="connsiteX27" fmla="*/ 4575055 w 5364241"/>
              <a:gd name="connsiteY27" fmla="*/ 4157778 h 4601422"/>
              <a:gd name="connsiteX28" fmla="*/ 5020328 w 5364241"/>
              <a:gd name="connsiteY28" fmla="*/ 3537576 h 4601422"/>
              <a:gd name="connsiteX29" fmla="*/ 5298624 w 5364241"/>
              <a:gd name="connsiteY29" fmla="*/ 3147962 h 4601422"/>
              <a:gd name="connsiteX30" fmla="*/ 5362235 w 5364241"/>
              <a:gd name="connsiteY30" fmla="*/ 2845813 h 4601422"/>
              <a:gd name="connsiteX31" fmla="*/ 5250916 w 5364241"/>
              <a:gd name="connsiteY31" fmla="*/ 2686787 h 4601422"/>
              <a:gd name="connsiteX32" fmla="*/ 5123695 w 5364241"/>
              <a:gd name="connsiteY32" fmla="*/ 2392588 h 4601422"/>
              <a:gd name="connsiteX33" fmla="*/ 4702276 w 5364241"/>
              <a:gd name="connsiteY33" fmla="*/ 2281270 h 4601422"/>
              <a:gd name="connsiteX34" fmla="*/ 4241101 w 5364241"/>
              <a:gd name="connsiteY34" fmla="*/ 2400540 h 4601422"/>
              <a:gd name="connsiteX35" fmla="*/ 3692461 w 5364241"/>
              <a:gd name="connsiteY35" fmla="*/ 2527760 h 4601422"/>
              <a:gd name="connsiteX36" fmla="*/ 3040454 w 5364241"/>
              <a:gd name="connsiteY36" fmla="*/ 2718592 h 4601422"/>
              <a:gd name="connsiteX37" fmla="*/ 2026250 w 5364241"/>
              <a:gd name="connsiteY37" fmla="*/ 3042353 h 4601422"/>
              <a:gd name="connsiteX38" fmla="*/ 2006784 w 5364241"/>
              <a:gd name="connsiteY38" fmla="*/ 1104477 h 4601422"/>
              <a:gd name="connsiteX39" fmla="*/ 2666742 w 5364241"/>
              <a:gd name="connsiteY39" fmla="*/ 953402 h 4601422"/>
              <a:gd name="connsiteX40" fmla="*/ 3135869 w 5364241"/>
              <a:gd name="connsiteY40" fmla="*/ 1088574 h 4601422"/>
              <a:gd name="connsiteX41" fmla="*/ 3143821 w 5364241"/>
              <a:gd name="connsiteY41" fmla="*/ 1661068 h 4601422"/>
              <a:gd name="connsiteX42" fmla="*/ 3318749 w 5364241"/>
              <a:gd name="connsiteY42" fmla="*/ 1828046 h 4601422"/>
              <a:gd name="connsiteX43" fmla="*/ 4392175 w 5364241"/>
              <a:gd name="connsiteY43" fmla="*/ 1176039 h 4601422"/>
              <a:gd name="connsiteX44" fmla="*/ 4845400 w 5364241"/>
              <a:gd name="connsiteY44" fmla="*/ 865938 h 4601422"/>
              <a:gd name="connsiteX45" fmla="*/ 5012377 w 5364241"/>
              <a:gd name="connsiteY45" fmla="*/ 587642 h 4601422"/>
              <a:gd name="connsiteX46" fmla="*/ 5036231 w 5364241"/>
              <a:gd name="connsiteY46" fmla="*/ 341152 h 4601422"/>
              <a:gd name="connsiteX47" fmla="*/ 4893108 w 5364241"/>
              <a:gd name="connsiteY47" fmla="*/ 15148 h 4601422"/>
              <a:gd name="connsiteX48" fmla="*/ 4330553 w 5364241"/>
              <a:gd name="connsiteY48" fmla="*/ 55899 h 4601422"/>
              <a:gd name="connsiteX49" fmla="*/ 3597045 w 5364241"/>
              <a:gd name="connsiteY49" fmla="*/ 72795 h 4601422"/>
              <a:gd name="connsiteX50" fmla="*/ 2579278 w 5364241"/>
              <a:gd name="connsiteY50" fmla="*/ 102613 h 4601422"/>
              <a:gd name="connsiteX51" fmla="*/ 2033907 w 5364241"/>
              <a:gd name="connsiteY51" fmla="*/ 129831 h 4601422"/>
              <a:gd name="connsiteX0" fmla="*/ 2033907 w 5364241"/>
              <a:gd name="connsiteY0" fmla="*/ 129831 h 4601422"/>
              <a:gd name="connsiteX1" fmla="*/ 647111 w 5364241"/>
              <a:gd name="connsiteY1" fmla="*/ 714863 h 4601422"/>
              <a:gd name="connsiteX2" fmla="*/ 551695 w 5364241"/>
              <a:gd name="connsiteY2" fmla="*/ 993159 h 4601422"/>
              <a:gd name="connsiteX3" fmla="*/ 686868 w 5364241"/>
              <a:gd name="connsiteY3" fmla="*/ 1486140 h 4601422"/>
              <a:gd name="connsiteX4" fmla="*/ 694819 w 5364241"/>
              <a:gd name="connsiteY4" fmla="*/ 1716727 h 4601422"/>
              <a:gd name="connsiteX5" fmla="*/ 599403 w 5364241"/>
              <a:gd name="connsiteY5" fmla="*/ 2058634 h 4601422"/>
              <a:gd name="connsiteX6" fmla="*/ 376767 w 5364241"/>
              <a:gd name="connsiteY6" fmla="*/ 2464150 h 4601422"/>
              <a:gd name="connsiteX7" fmla="*/ 249546 w 5364241"/>
              <a:gd name="connsiteY7" fmla="*/ 2821959 h 4601422"/>
              <a:gd name="connsiteX8" fmla="*/ 289302 w 5364241"/>
              <a:gd name="connsiteY8" fmla="*/ 3283134 h 4601422"/>
              <a:gd name="connsiteX9" fmla="*/ 360864 w 5364241"/>
              <a:gd name="connsiteY9" fmla="*/ 3799969 h 4601422"/>
              <a:gd name="connsiteX10" fmla="*/ 297254 w 5364241"/>
              <a:gd name="connsiteY10" fmla="*/ 3966947 h 4601422"/>
              <a:gd name="connsiteX11" fmla="*/ 3055 w 5364241"/>
              <a:gd name="connsiteY11" fmla="*/ 4157778 h 4601422"/>
              <a:gd name="connsiteX12" fmla="*/ 170033 w 5364241"/>
              <a:gd name="connsiteY12" fmla="*/ 4539440 h 4601422"/>
              <a:gd name="connsiteX13" fmla="*/ 575549 w 5364241"/>
              <a:gd name="connsiteY13" fmla="*/ 4300901 h 4601422"/>
              <a:gd name="connsiteX14" fmla="*/ 837942 w 5364241"/>
              <a:gd name="connsiteY14" fmla="*/ 3958995 h 4601422"/>
              <a:gd name="connsiteX15" fmla="*/ 2085568 w 5364241"/>
              <a:gd name="connsiteY15" fmla="*/ 3550015 h 4601422"/>
              <a:gd name="connsiteX16" fmla="*/ 3461873 w 5364241"/>
              <a:gd name="connsiteY16" fmla="*/ 3299037 h 4601422"/>
              <a:gd name="connsiteX17" fmla="*/ 3931000 w 5364241"/>
              <a:gd name="connsiteY17" fmla="*/ 3076400 h 4601422"/>
              <a:gd name="connsiteX18" fmla="*/ 4352419 w 5364241"/>
              <a:gd name="connsiteY18" fmla="*/ 2941228 h 4601422"/>
              <a:gd name="connsiteX19" fmla="*/ 4590958 w 5364241"/>
              <a:gd name="connsiteY19" fmla="*/ 2965082 h 4601422"/>
              <a:gd name="connsiteX20" fmla="*/ 4678422 w 5364241"/>
              <a:gd name="connsiteY20" fmla="*/ 3163865 h 4601422"/>
              <a:gd name="connsiteX21" fmla="*/ 4527348 w 5364241"/>
              <a:gd name="connsiteY21" fmla="*/ 3473966 h 4601422"/>
              <a:gd name="connsiteX22" fmla="*/ 3970756 w 5364241"/>
              <a:gd name="connsiteY22" fmla="*/ 3966947 h 4601422"/>
              <a:gd name="connsiteX23" fmla="*/ 3708363 w 5364241"/>
              <a:gd name="connsiteY23" fmla="*/ 4332707 h 4601422"/>
              <a:gd name="connsiteX24" fmla="*/ 3811730 w 5364241"/>
              <a:gd name="connsiteY24" fmla="*/ 4483781 h 4601422"/>
              <a:gd name="connsiteX25" fmla="*/ 4097977 w 5364241"/>
              <a:gd name="connsiteY25" fmla="*/ 4587148 h 4601422"/>
              <a:gd name="connsiteX26" fmla="*/ 4575055 w 5364241"/>
              <a:gd name="connsiteY26" fmla="*/ 4157778 h 4601422"/>
              <a:gd name="connsiteX27" fmla="*/ 5020328 w 5364241"/>
              <a:gd name="connsiteY27" fmla="*/ 3537576 h 4601422"/>
              <a:gd name="connsiteX28" fmla="*/ 5298624 w 5364241"/>
              <a:gd name="connsiteY28" fmla="*/ 3147962 h 4601422"/>
              <a:gd name="connsiteX29" fmla="*/ 5362235 w 5364241"/>
              <a:gd name="connsiteY29" fmla="*/ 2845813 h 4601422"/>
              <a:gd name="connsiteX30" fmla="*/ 5250916 w 5364241"/>
              <a:gd name="connsiteY30" fmla="*/ 2686787 h 4601422"/>
              <a:gd name="connsiteX31" fmla="*/ 5123695 w 5364241"/>
              <a:gd name="connsiteY31" fmla="*/ 2392588 h 4601422"/>
              <a:gd name="connsiteX32" fmla="*/ 4702276 w 5364241"/>
              <a:gd name="connsiteY32" fmla="*/ 2281270 h 4601422"/>
              <a:gd name="connsiteX33" fmla="*/ 4241101 w 5364241"/>
              <a:gd name="connsiteY33" fmla="*/ 2400540 h 4601422"/>
              <a:gd name="connsiteX34" fmla="*/ 3692461 w 5364241"/>
              <a:gd name="connsiteY34" fmla="*/ 2527760 h 4601422"/>
              <a:gd name="connsiteX35" fmla="*/ 3040454 w 5364241"/>
              <a:gd name="connsiteY35" fmla="*/ 2718592 h 4601422"/>
              <a:gd name="connsiteX36" fmla="*/ 2026250 w 5364241"/>
              <a:gd name="connsiteY36" fmla="*/ 3042353 h 4601422"/>
              <a:gd name="connsiteX37" fmla="*/ 2006784 w 5364241"/>
              <a:gd name="connsiteY37" fmla="*/ 1104477 h 4601422"/>
              <a:gd name="connsiteX38" fmla="*/ 2666742 w 5364241"/>
              <a:gd name="connsiteY38" fmla="*/ 953402 h 4601422"/>
              <a:gd name="connsiteX39" fmla="*/ 3135869 w 5364241"/>
              <a:gd name="connsiteY39" fmla="*/ 1088574 h 4601422"/>
              <a:gd name="connsiteX40" fmla="*/ 3143821 w 5364241"/>
              <a:gd name="connsiteY40" fmla="*/ 1661068 h 4601422"/>
              <a:gd name="connsiteX41" fmla="*/ 3318749 w 5364241"/>
              <a:gd name="connsiteY41" fmla="*/ 1828046 h 4601422"/>
              <a:gd name="connsiteX42" fmla="*/ 4392175 w 5364241"/>
              <a:gd name="connsiteY42" fmla="*/ 1176039 h 4601422"/>
              <a:gd name="connsiteX43" fmla="*/ 4845400 w 5364241"/>
              <a:gd name="connsiteY43" fmla="*/ 865938 h 4601422"/>
              <a:gd name="connsiteX44" fmla="*/ 5012377 w 5364241"/>
              <a:gd name="connsiteY44" fmla="*/ 587642 h 4601422"/>
              <a:gd name="connsiteX45" fmla="*/ 5036231 w 5364241"/>
              <a:gd name="connsiteY45" fmla="*/ 341152 h 4601422"/>
              <a:gd name="connsiteX46" fmla="*/ 4893108 w 5364241"/>
              <a:gd name="connsiteY46" fmla="*/ 15148 h 4601422"/>
              <a:gd name="connsiteX47" fmla="*/ 4330553 w 5364241"/>
              <a:gd name="connsiteY47" fmla="*/ 55899 h 4601422"/>
              <a:gd name="connsiteX48" fmla="*/ 3597045 w 5364241"/>
              <a:gd name="connsiteY48" fmla="*/ 72795 h 4601422"/>
              <a:gd name="connsiteX49" fmla="*/ 2579278 w 5364241"/>
              <a:gd name="connsiteY49" fmla="*/ 102613 h 4601422"/>
              <a:gd name="connsiteX50" fmla="*/ 2033907 w 5364241"/>
              <a:gd name="connsiteY50" fmla="*/ 129831 h 4601422"/>
              <a:gd name="connsiteX0" fmla="*/ 2033907 w 5364241"/>
              <a:gd name="connsiteY0" fmla="*/ 129831 h 4601422"/>
              <a:gd name="connsiteX1" fmla="*/ 551695 w 5364241"/>
              <a:gd name="connsiteY1" fmla="*/ 993159 h 4601422"/>
              <a:gd name="connsiteX2" fmla="*/ 686868 w 5364241"/>
              <a:gd name="connsiteY2" fmla="*/ 1486140 h 4601422"/>
              <a:gd name="connsiteX3" fmla="*/ 694819 w 5364241"/>
              <a:gd name="connsiteY3" fmla="*/ 1716727 h 4601422"/>
              <a:gd name="connsiteX4" fmla="*/ 599403 w 5364241"/>
              <a:gd name="connsiteY4" fmla="*/ 2058634 h 4601422"/>
              <a:gd name="connsiteX5" fmla="*/ 376767 w 5364241"/>
              <a:gd name="connsiteY5" fmla="*/ 2464150 h 4601422"/>
              <a:gd name="connsiteX6" fmla="*/ 249546 w 5364241"/>
              <a:gd name="connsiteY6" fmla="*/ 2821959 h 4601422"/>
              <a:gd name="connsiteX7" fmla="*/ 289302 w 5364241"/>
              <a:gd name="connsiteY7" fmla="*/ 3283134 h 4601422"/>
              <a:gd name="connsiteX8" fmla="*/ 360864 w 5364241"/>
              <a:gd name="connsiteY8" fmla="*/ 3799969 h 4601422"/>
              <a:gd name="connsiteX9" fmla="*/ 297254 w 5364241"/>
              <a:gd name="connsiteY9" fmla="*/ 3966947 h 4601422"/>
              <a:gd name="connsiteX10" fmla="*/ 3055 w 5364241"/>
              <a:gd name="connsiteY10" fmla="*/ 4157778 h 4601422"/>
              <a:gd name="connsiteX11" fmla="*/ 170033 w 5364241"/>
              <a:gd name="connsiteY11" fmla="*/ 4539440 h 4601422"/>
              <a:gd name="connsiteX12" fmla="*/ 575549 w 5364241"/>
              <a:gd name="connsiteY12" fmla="*/ 4300901 h 4601422"/>
              <a:gd name="connsiteX13" fmla="*/ 837942 w 5364241"/>
              <a:gd name="connsiteY13" fmla="*/ 3958995 h 4601422"/>
              <a:gd name="connsiteX14" fmla="*/ 2085568 w 5364241"/>
              <a:gd name="connsiteY14" fmla="*/ 3550015 h 4601422"/>
              <a:gd name="connsiteX15" fmla="*/ 3461873 w 5364241"/>
              <a:gd name="connsiteY15" fmla="*/ 3299037 h 4601422"/>
              <a:gd name="connsiteX16" fmla="*/ 3931000 w 5364241"/>
              <a:gd name="connsiteY16" fmla="*/ 3076400 h 4601422"/>
              <a:gd name="connsiteX17" fmla="*/ 4352419 w 5364241"/>
              <a:gd name="connsiteY17" fmla="*/ 2941228 h 4601422"/>
              <a:gd name="connsiteX18" fmla="*/ 4590958 w 5364241"/>
              <a:gd name="connsiteY18" fmla="*/ 2965082 h 4601422"/>
              <a:gd name="connsiteX19" fmla="*/ 4678422 w 5364241"/>
              <a:gd name="connsiteY19" fmla="*/ 3163865 h 4601422"/>
              <a:gd name="connsiteX20" fmla="*/ 4527348 w 5364241"/>
              <a:gd name="connsiteY20" fmla="*/ 3473966 h 4601422"/>
              <a:gd name="connsiteX21" fmla="*/ 3970756 w 5364241"/>
              <a:gd name="connsiteY21" fmla="*/ 3966947 h 4601422"/>
              <a:gd name="connsiteX22" fmla="*/ 3708363 w 5364241"/>
              <a:gd name="connsiteY22" fmla="*/ 4332707 h 4601422"/>
              <a:gd name="connsiteX23" fmla="*/ 3811730 w 5364241"/>
              <a:gd name="connsiteY23" fmla="*/ 4483781 h 4601422"/>
              <a:gd name="connsiteX24" fmla="*/ 4097977 w 5364241"/>
              <a:gd name="connsiteY24" fmla="*/ 4587148 h 4601422"/>
              <a:gd name="connsiteX25" fmla="*/ 4575055 w 5364241"/>
              <a:gd name="connsiteY25" fmla="*/ 4157778 h 4601422"/>
              <a:gd name="connsiteX26" fmla="*/ 5020328 w 5364241"/>
              <a:gd name="connsiteY26" fmla="*/ 3537576 h 4601422"/>
              <a:gd name="connsiteX27" fmla="*/ 5298624 w 5364241"/>
              <a:gd name="connsiteY27" fmla="*/ 3147962 h 4601422"/>
              <a:gd name="connsiteX28" fmla="*/ 5362235 w 5364241"/>
              <a:gd name="connsiteY28" fmla="*/ 2845813 h 4601422"/>
              <a:gd name="connsiteX29" fmla="*/ 5250916 w 5364241"/>
              <a:gd name="connsiteY29" fmla="*/ 2686787 h 4601422"/>
              <a:gd name="connsiteX30" fmla="*/ 5123695 w 5364241"/>
              <a:gd name="connsiteY30" fmla="*/ 2392588 h 4601422"/>
              <a:gd name="connsiteX31" fmla="*/ 4702276 w 5364241"/>
              <a:gd name="connsiteY31" fmla="*/ 2281270 h 4601422"/>
              <a:gd name="connsiteX32" fmla="*/ 4241101 w 5364241"/>
              <a:gd name="connsiteY32" fmla="*/ 2400540 h 4601422"/>
              <a:gd name="connsiteX33" fmla="*/ 3692461 w 5364241"/>
              <a:gd name="connsiteY33" fmla="*/ 2527760 h 4601422"/>
              <a:gd name="connsiteX34" fmla="*/ 3040454 w 5364241"/>
              <a:gd name="connsiteY34" fmla="*/ 2718592 h 4601422"/>
              <a:gd name="connsiteX35" fmla="*/ 2026250 w 5364241"/>
              <a:gd name="connsiteY35" fmla="*/ 3042353 h 4601422"/>
              <a:gd name="connsiteX36" fmla="*/ 2006784 w 5364241"/>
              <a:gd name="connsiteY36" fmla="*/ 1104477 h 4601422"/>
              <a:gd name="connsiteX37" fmla="*/ 2666742 w 5364241"/>
              <a:gd name="connsiteY37" fmla="*/ 953402 h 4601422"/>
              <a:gd name="connsiteX38" fmla="*/ 3135869 w 5364241"/>
              <a:gd name="connsiteY38" fmla="*/ 1088574 h 4601422"/>
              <a:gd name="connsiteX39" fmla="*/ 3143821 w 5364241"/>
              <a:gd name="connsiteY39" fmla="*/ 1661068 h 4601422"/>
              <a:gd name="connsiteX40" fmla="*/ 3318749 w 5364241"/>
              <a:gd name="connsiteY40" fmla="*/ 1828046 h 4601422"/>
              <a:gd name="connsiteX41" fmla="*/ 4392175 w 5364241"/>
              <a:gd name="connsiteY41" fmla="*/ 1176039 h 4601422"/>
              <a:gd name="connsiteX42" fmla="*/ 4845400 w 5364241"/>
              <a:gd name="connsiteY42" fmla="*/ 865938 h 4601422"/>
              <a:gd name="connsiteX43" fmla="*/ 5012377 w 5364241"/>
              <a:gd name="connsiteY43" fmla="*/ 587642 h 4601422"/>
              <a:gd name="connsiteX44" fmla="*/ 5036231 w 5364241"/>
              <a:gd name="connsiteY44" fmla="*/ 341152 h 4601422"/>
              <a:gd name="connsiteX45" fmla="*/ 4893108 w 5364241"/>
              <a:gd name="connsiteY45" fmla="*/ 15148 h 4601422"/>
              <a:gd name="connsiteX46" fmla="*/ 4330553 w 5364241"/>
              <a:gd name="connsiteY46" fmla="*/ 55899 h 4601422"/>
              <a:gd name="connsiteX47" fmla="*/ 3597045 w 5364241"/>
              <a:gd name="connsiteY47" fmla="*/ 72795 h 4601422"/>
              <a:gd name="connsiteX48" fmla="*/ 2579278 w 5364241"/>
              <a:gd name="connsiteY48" fmla="*/ 102613 h 4601422"/>
              <a:gd name="connsiteX49" fmla="*/ 2033907 w 5364241"/>
              <a:gd name="connsiteY49" fmla="*/ 129831 h 4601422"/>
              <a:gd name="connsiteX0" fmla="*/ 2033907 w 5364241"/>
              <a:gd name="connsiteY0" fmla="*/ 129831 h 4601422"/>
              <a:gd name="connsiteX1" fmla="*/ 686868 w 5364241"/>
              <a:gd name="connsiteY1" fmla="*/ 1486140 h 4601422"/>
              <a:gd name="connsiteX2" fmla="*/ 694819 w 5364241"/>
              <a:gd name="connsiteY2" fmla="*/ 1716727 h 4601422"/>
              <a:gd name="connsiteX3" fmla="*/ 599403 w 5364241"/>
              <a:gd name="connsiteY3" fmla="*/ 2058634 h 4601422"/>
              <a:gd name="connsiteX4" fmla="*/ 376767 w 5364241"/>
              <a:gd name="connsiteY4" fmla="*/ 2464150 h 4601422"/>
              <a:gd name="connsiteX5" fmla="*/ 249546 w 5364241"/>
              <a:gd name="connsiteY5" fmla="*/ 2821959 h 4601422"/>
              <a:gd name="connsiteX6" fmla="*/ 289302 w 5364241"/>
              <a:gd name="connsiteY6" fmla="*/ 3283134 h 4601422"/>
              <a:gd name="connsiteX7" fmla="*/ 360864 w 5364241"/>
              <a:gd name="connsiteY7" fmla="*/ 3799969 h 4601422"/>
              <a:gd name="connsiteX8" fmla="*/ 297254 w 5364241"/>
              <a:gd name="connsiteY8" fmla="*/ 3966947 h 4601422"/>
              <a:gd name="connsiteX9" fmla="*/ 3055 w 5364241"/>
              <a:gd name="connsiteY9" fmla="*/ 4157778 h 4601422"/>
              <a:gd name="connsiteX10" fmla="*/ 170033 w 5364241"/>
              <a:gd name="connsiteY10" fmla="*/ 4539440 h 4601422"/>
              <a:gd name="connsiteX11" fmla="*/ 575549 w 5364241"/>
              <a:gd name="connsiteY11" fmla="*/ 4300901 h 4601422"/>
              <a:gd name="connsiteX12" fmla="*/ 837942 w 5364241"/>
              <a:gd name="connsiteY12" fmla="*/ 3958995 h 4601422"/>
              <a:gd name="connsiteX13" fmla="*/ 2085568 w 5364241"/>
              <a:gd name="connsiteY13" fmla="*/ 3550015 h 4601422"/>
              <a:gd name="connsiteX14" fmla="*/ 3461873 w 5364241"/>
              <a:gd name="connsiteY14" fmla="*/ 3299037 h 4601422"/>
              <a:gd name="connsiteX15" fmla="*/ 3931000 w 5364241"/>
              <a:gd name="connsiteY15" fmla="*/ 3076400 h 4601422"/>
              <a:gd name="connsiteX16" fmla="*/ 4352419 w 5364241"/>
              <a:gd name="connsiteY16" fmla="*/ 2941228 h 4601422"/>
              <a:gd name="connsiteX17" fmla="*/ 4590958 w 5364241"/>
              <a:gd name="connsiteY17" fmla="*/ 2965082 h 4601422"/>
              <a:gd name="connsiteX18" fmla="*/ 4678422 w 5364241"/>
              <a:gd name="connsiteY18" fmla="*/ 3163865 h 4601422"/>
              <a:gd name="connsiteX19" fmla="*/ 4527348 w 5364241"/>
              <a:gd name="connsiteY19" fmla="*/ 3473966 h 4601422"/>
              <a:gd name="connsiteX20" fmla="*/ 3970756 w 5364241"/>
              <a:gd name="connsiteY20" fmla="*/ 3966947 h 4601422"/>
              <a:gd name="connsiteX21" fmla="*/ 3708363 w 5364241"/>
              <a:gd name="connsiteY21" fmla="*/ 4332707 h 4601422"/>
              <a:gd name="connsiteX22" fmla="*/ 3811730 w 5364241"/>
              <a:gd name="connsiteY22" fmla="*/ 4483781 h 4601422"/>
              <a:gd name="connsiteX23" fmla="*/ 4097977 w 5364241"/>
              <a:gd name="connsiteY23" fmla="*/ 4587148 h 4601422"/>
              <a:gd name="connsiteX24" fmla="*/ 4575055 w 5364241"/>
              <a:gd name="connsiteY24" fmla="*/ 4157778 h 4601422"/>
              <a:gd name="connsiteX25" fmla="*/ 5020328 w 5364241"/>
              <a:gd name="connsiteY25" fmla="*/ 3537576 h 4601422"/>
              <a:gd name="connsiteX26" fmla="*/ 5298624 w 5364241"/>
              <a:gd name="connsiteY26" fmla="*/ 3147962 h 4601422"/>
              <a:gd name="connsiteX27" fmla="*/ 5362235 w 5364241"/>
              <a:gd name="connsiteY27" fmla="*/ 2845813 h 4601422"/>
              <a:gd name="connsiteX28" fmla="*/ 5250916 w 5364241"/>
              <a:gd name="connsiteY28" fmla="*/ 2686787 h 4601422"/>
              <a:gd name="connsiteX29" fmla="*/ 5123695 w 5364241"/>
              <a:gd name="connsiteY29" fmla="*/ 2392588 h 4601422"/>
              <a:gd name="connsiteX30" fmla="*/ 4702276 w 5364241"/>
              <a:gd name="connsiteY30" fmla="*/ 2281270 h 4601422"/>
              <a:gd name="connsiteX31" fmla="*/ 4241101 w 5364241"/>
              <a:gd name="connsiteY31" fmla="*/ 2400540 h 4601422"/>
              <a:gd name="connsiteX32" fmla="*/ 3692461 w 5364241"/>
              <a:gd name="connsiteY32" fmla="*/ 2527760 h 4601422"/>
              <a:gd name="connsiteX33" fmla="*/ 3040454 w 5364241"/>
              <a:gd name="connsiteY33" fmla="*/ 2718592 h 4601422"/>
              <a:gd name="connsiteX34" fmla="*/ 2026250 w 5364241"/>
              <a:gd name="connsiteY34" fmla="*/ 3042353 h 4601422"/>
              <a:gd name="connsiteX35" fmla="*/ 2006784 w 5364241"/>
              <a:gd name="connsiteY35" fmla="*/ 1104477 h 4601422"/>
              <a:gd name="connsiteX36" fmla="*/ 2666742 w 5364241"/>
              <a:gd name="connsiteY36" fmla="*/ 953402 h 4601422"/>
              <a:gd name="connsiteX37" fmla="*/ 3135869 w 5364241"/>
              <a:gd name="connsiteY37" fmla="*/ 1088574 h 4601422"/>
              <a:gd name="connsiteX38" fmla="*/ 3143821 w 5364241"/>
              <a:gd name="connsiteY38" fmla="*/ 1661068 h 4601422"/>
              <a:gd name="connsiteX39" fmla="*/ 3318749 w 5364241"/>
              <a:gd name="connsiteY39" fmla="*/ 1828046 h 4601422"/>
              <a:gd name="connsiteX40" fmla="*/ 4392175 w 5364241"/>
              <a:gd name="connsiteY40" fmla="*/ 1176039 h 4601422"/>
              <a:gd name="connsiteX41" fmla="*/ 4845400 w 5364241"/>
              <a:gd name="connsiteY41" fmla="*/ 865938 h 4601422"/>
              <a:gd name="connsiteX42" fmla="*/ 5012377 w 5364241"/>
              <a:gd name="connsiteY42" fmla="*/ 587642 h 4601422"/>
              <a:gd name="connsiteX43" fmla="*/ 5036231 w 5364241"/>
              <a:gd name="connsiteY43" fmla="*/ 341152 h 4601422"/>
              <a:gd name="connsiteX44" fmla="*/ 4893108 w 5364241"/>
              <a:gd name="connsiteY44" fmla="*/ 15148 h 4601422"/>
              <a:gd name="connsiteX45" fmla="*/ 4330553 w 5364241"/>
              <a:gd name="connsiteY45" fmla="*/ 55899 h 4601422"/>
              <a:gd name="connsiteX46" fmla="*/ 3597045 w 5364241"/>
              <a:gd name="connsiteY46" fmla="*/ 72795 h 4601422"/>
              <a:gd name="connsiteX47" fmla="*/ 2579278 w 5364241"/>
              <a:gd name="connsiteY47" fmla="*/ 102613 h 4601422"/>
              <a:gd name="connsiteX48" fmla="*/ 2033907 w 5364241"/>
              <a:gd name="connsiteY48" fmla="*/ 129831 h 4601422"/>
              <a:gd name="connsiteX0" fmla="*/ 2033907 w 5364241"/>
              <a:gd name="connsiteY0" fmla="*/ 129831 h 4601422"/>
              <a:gd name="connsiteX1" fmla="*/ 694819 w 5364241"/>
              <a:gd name="connsiteY1" fmla="*/ 1716727 h 4601422"/>
              <a:gd name="connsiteX2" fmla="*/ 599403 w 5364241"/>
              <a:gd name="connsiteY2" fmla="*/ 2058634 h 4601422"/>
              <a:gd name="connsiteX3" fmla="*/ 376767 w 5364241"/>
              <a:gd name="connsiteY3" fmla="*/ 2464150 h 4601422"/>
              <a:gd name="connsiteX4" fmla="*/ 249546 w 5364241"/>
              <a:gd name="connsiteY4" fmla="*/ 2821959 h 4601422"/>
              <a:gd name="connsiteX5" fmla="*/ 289302 w 5364241"/>
              <a:gd name="connsiteY5" fmla="*/ 3283134 h 4601422"/>
              <a:gd name="connsiteX6" fmla="*/ 360864 w 5364241"/>
              <a:gd name="connsiteY6" fmla="*/ 3799969 h 4601422"/>
              <a:gd name="connsiteX7" fmla="*/ 297254 w 5364241"/>
              <a:gd name="connsiteY7" fmla="*/ 3966947 h 4601422"/>
              <a:gd name="connsiteX8" fmla="*/ 3055 w 5364241"/>
              <a:gd name="connsiteY8" fmla="*/ 4157778 h 4601422"/>
              <a:gd name="connsiteX9" fmla="*/ 170033 w 5364241"/>
              <a:gd name="connsiteY9" fmla="*/ 4539440 h 4601422"/>
              <a:gd name="connsiteX10" fmla="*/ 575549 w 5364241"/>
              <a:gd name="connsiteY10" fmla="*/ 4300901 h 4601422"/>
              <a:gd name="connsiteX11" fmla="*/ 837942 w 5364241"/>
              <a:gd name="connsiteY11" fmla="*/ 3958995 h 4601422"/>
              <a:gd name="connsiteX12" fmla="*/ 2085568 w 5364241"/>
              <a:gd name="connsiteY12" fmla="*/ 3550015 h 4601422"/>
              <a:gd name="connsiteX13" fmla="*/ 3461873 w 5364241"/>
              <a:gd name="connsiteY13" fmla="*/ 3299037 h 4601422"/>
              <a:gd name="connsiteX14" fmla="*/ 3931000 w 5364241"/>
              <a:gd name="connsiteY14" fmla="*/ 3076400 h 4601422"/>
              <a:gd name="connsiteX15" fmla="*/ 4352419 w 5364241"/>
              <a:gd name="connsiteY15" fmla="*/ 2941228 h 4601422"/>
              <a:gd name="connsiteX16" fmla="*/ 4590958 w 5364241"/>
              <a:gd name="connsiteY16" fmla="*/ 2965082 h 4601422"/>
              <a:gd name="connsiteX17" fmla="*/ 4678422 w 5364241"/>
              <a:gd name="connsiteY17" fmla="*/ 3163865 h 4601422"/>
              <a:gd name="connsiteX18" fmla="*/ 4527348 w 5364241"/>
              <a:gd name="connsiteY18" fmla="*/ 3473966 h 4601422"/>
              <a:gd name="connsiteX19" fmla="*/ 3970756 w 5364241"/>
              <a:gd name="connsiteY19" fmla="*/ 3966947 h 4601422"/>
              <a:gd name="connsiteX20" fmla="*/ 3708363 w 5364241"/>
              <a:gd name="connsiteY20" fmla="*/ 4332707 h 4601422"/>
              <a:gd name="connsiteX21" fmla="*/ 3811730 w 5364241"/>
              <a:gd name="connsiteY21" fmla="*/ 4483781 h 4601422"/>
              <a:gd name="connsiteX22" fmla="*/ 4097977 w 5364241"/>
              <a:gd name="connsiteY22" fmla="*/ 4587148 h 4601422"/>
              <a:gd name="connsiteX23" fmla="*/ 4575055 w 5364241"/>
              <a:gd name="connsiteY23" fmla="*/ 4157778 h 4601422"/>
              <a:gd name="connsiteX24" fmla="*/ 5020328 w 5364241"/>
              <a:gd name="connsiteY24" fmla="*/ 3537576 h 4601422"/>
              <a:gd name="connsiteX25" fmla="*/ 5298624 w 5364241"/>
              <a:gd name="connsiteY25" fmla="*/ 3147962 h 4601422"/>
              <a:gd name="connsiteX26" fmla="*/ 5362235 w 5364241"/>
              <a:gd name="connsiteY26" fmla="*/ 2845813 h 4601422"/>
              <a:gd name="connsiteX27" fmla="*/ 5250916 w 5364241"/>
              <a:gd name="connsiteY27" fmla="*/ 2686787 h 4601422"/>
              <a:gd name="connsiteX28" fmla="*/ 5123695 w 5364241"/>
              <a:gd name="connsiteY28" fmla="*/ 2392588 h 4601422"/>
              <a:gd name="connsiteX29" fmla="*/ 4702276 w 5364241"/>
              <a:gd name="connsiteY29" fmla="*/ 2281270 h 4601422"/>
              <a:gd name="connsiteX30" fmla="*/ 4241101 w 5364241"/>
              <a:gd name="connsiteY30" fmla="*/ 2400540 h 4601422"/>
              <a:gd name="connsiteX31" fmla="*/ 3692461 w 5364241"/>
              <a:gd name="connsiteY31" fmla="*/ 2527760 h 4601422"/>
              <a:gd name="connsiteX32" fmla="*/ 3040454 w 5364241"/>
              <a:gd name="connsiteY32" fmla="*/ 2718592 h 4601422"/>
              <a:gd name="connsiteX33" fmla="*/ 2026250 w 5364241"/>
              <a:gd name="connsiteY33" fmla="*/ 3042353 h 4601422"/>
              <a:gd name="connsiteX34" fmla="*/ 2006784 w 5364241"/>
              <a:gd name="connsiteY34" fmla="*/ 1104477 h 4601422"/>
              <a:gd name="connsiteX35" fmla="*/ 2666742 w 5364241"/>
              <a:gd name="connsiteY35" fmla="*/ 953402 h 4601422"/>
              <a:gd name="connsiteX36" fmla="*/ 3135869 w 5364241"/>
              <a:gd name="connsiteY36" fmla="*/ 1088574 h 4601422"/>
              <a:gd name="connsiteX37" fmla="*/ 3143821 w 5364241"/>
              <a:gd name="connsiteY37" fmla="*/ 1661068 h 4601422"/>
              <a:gd name="connsiteX38" fmla="*/ 3318749 w 5364241"/>
              <a:gd name="connsiteY38" fmla="*/ 1828046 h 4601422"/>
              <a:gd name="connsiteX39" fmla="*/ 4392175 w 5364241"/>
              <a:gd name="connsiteY39" fmla="*/ 1176039 h 4601422"/>
              <a:gd name="connsiteX40" fmla="*/ 4845400 w 5364241"/>
              <a:gd name="connsiteY40" fmla="*/ 865938 h 4601422"/>
              <a:gd name="connsiteX41" fmla="*/ 5012377 w 5364241"/>
              <a:gd name="connsiteY41" fmla="*/ 587642 h 4601422"/>
              <a:gd name="connsiteX42" fmla="*/ 5036231 w 5364241"/>
              <a:gd name="connsiteY42" fmla="*/ 341152 h 4601422"/>
              <a:gd name="connsiteX43" fmla="*/ 4893108 w 5364241"/>
              <a:gd name="connsiteY43" fmla="*/ 15148 h 4601422"/>
              <a:gd name="connsiteX44" fmla="*/ 4330553 w 5364241"/>
              <a:gd name="connsiteY44" fmla="*/ 55899 h 4601422"/>
              <a:gd name="connsiteX45" fmla="*/ 3597045 w 5364241"/>
              <a:gd name="connsiteY45" fmla="*/ 72795 h 4601422"/>
              <a:gd name="connsiteX46" fmla="*/ 2579278 w 5364241"/>
              <a:gd name="connsiteY46" fmla="*/ 102613 h 4601422"/>
              <a:gd name="connsiteX47" fmla="*/ 2033907 w 5364241"/>
              <a:gd name="connsiteY47" fmla="*/ 129831 h 4601422"/>
              <a:gd name="connsiteX0" fmla="*/ 2033907 w 5364241"/>
              <a:gd name="connsiteY0" fmla="*/ 129831 h 4601422"/>
              <a:gd name="connsiteX1" fmla="*/ 599403 w 5364241"/>
              <a:gd name="connsiteY1" fmla="*/ 2058634 h 4601422"/>
              <a:gd name="connsiteX2" fmla="*/ 376767 w 5364241"/>
              <a:gd name="connsiteY2" fmla="*/ 2464150 h 4601422"/>
              <a:gd name="connsiteX3" fmla="*/ 249546 w 5364241"/>
              <a:gd name="connsiteY3" fmla="*/ 2821959 h 4601422"/>
              <a:gd name="connsiteX4" fmla="*/ 289302 w 5364241"/>
              <a:gd name="connsiteY4" fmla="*/ 3283134 h 4601422"/>
              <a:gd name="connsiteX5" fmla="*/ 360864 w 5364241"/>
              <a:gd name="connsiteY5" fmla="*/ 3799969 h 4601422"/>
              <a:gd name="connsiteX6" fmla="*/ 297254 w 5364241"/>
              <a:gd name="connsiteY6" fmla="*/ 3966947 h 4601422"/>
              <a:gd name="connsiteX7" fmla="*/ 3055 w 5364241"/>
              <a:gd name="connsiteY7" fmla="*/ 4157778 h 4601422"/>
              <a:gd name="connsiteX8" fmla="*/ 170033 w 5364241"/>
              <a:gd name="connsiteY8" fmla="*/ 4539440 h 4601422"/>
              <a:gd name="connsiteX9" fmla="*/ 575549 w 5364241"/>
              <a:gd name="connsiteY9" fmla="*/ 4300901 h 4601422"/>
              <a:gd name="connsiteX10" fmla="*/ 837942 w 5364241"/>
              <a:gd name="connsiteY10" fmla="*/ 3958995 h 4601422"/>
              <a:gd name="connsiteX11" fmla="*/ 2085568 w 5364241"/>
              <a:gd name="connsiteY11" fmla="*/ 3550015 h 4601422"/>
              <a:gd name="connsiteX12" fmla="*/ 3461873 w 5364241"/>
              <a:gd name="connsiteY12" fmla="*/ 3299037 h 4601422"/>
              <a:gd name="connsiteX13" fmla="*/ 3931000 w 5364241"/>
              <a:gd name="connsiteY13" fmla="*/ 3076400 h 4601422"/>
              <a:gd name="connsiteX14" fmla="*/ 4352419 w 5364241"/>
              <a:gd name="connsiteY14" fmla="*/ 2941228 h 4601422"/>
              <a:gd name="connsiteX15" fmla="*/ 4590958 w 5364241"/>
              <a:gd name="connsiteY15" fmla="*/ 2965082 h 4601422"/>
              <a:gd name="connsiteX16" fmla="*/ 4678422 w 5364241"/>
              <a:gd name="connsiteY16" fmla="*/ 3163865 h 4601422"/>
              <a:gd name="connsiteX17" fmla="*/ 4527348 w 5364241"/>
              <a:gd name="connsiteY17" fmla="*/ 3473966 h 4601422"/>
              <a:gd name="connsiteX18" fmla="*/ 3970756 w 5364241"/>
              <a:gd name="connsiteY18" fmla="*/ 3966947 h 4601422"/>
              <a:gd name="connsiteX19" fmla="*/ 3708363 w 5364241"/>
              <a:gd name="connsiteY19" fmla="*/ 4332707 h 4601422"/>
              <a:gd name="connsiteX20" fmla="*/ 3811730 w 5364241"/>
              <a:gd name="connsiteY20" fmla="*/ 4483781 h 4601422"/>
              <a:gd name="connsiteX21" fmla="*/ 4097977 w 5364241"/>
              <a:gd name="connsiteY21" fmla="*/ 4587148 h 4601422"/>
              <a:gd name="connsiteX22" fmla="*/ 4575055 w 5364241"/>
              <a:gd name="connsiteY22" fmla="*/ 4157778 h 4601422"/>
              <a:gd name="connsiteX23" fmla="*/ 5020328 w 5364241"/>
              <a:gd name="connsiteY23" fmla="*/ 3537576 h 4601422"/>
              <a:gd name="connsiteX24" fmla="*/ 5298624 w 5364241"/>
              <a:gd name="connsiteY24" fmla="*/ 3147962 h 4601422"/>
              <a:gd name="connsiteX25" fmla="*/ 5362235 w 5364241"/>
              <a:gd name="connsiteY25" fmla="*/ 2845813 h 4601422"/>
              <a:gd name="connsiteX26" fmla="*/ 5250916 w 5364241"/>
              <a:gd name="connsiteY26" fmla="*/ 2686787 h 4601422"/>
              <a:gd name="connsiteX27" fmla="*/ 5123695 w 5364241"/>
              <a:gd name="connsiteY27" fmla="*/ 2392588 h 4601422"/>
              <a:gd name="connsiteX28" fmla="*/ 4702276 w 5364241"/>
              <a:gd name="connsiteY28" fmla="*/ 2281270 h 4601422"/>
              <a:gd name="connsiteX29" fmla="*/ 4241101 w 5364241"/>
              <a:gd name="connsiteY29" fmla="*/ 2400540 h 4601422"/>
              <a:gd name="connsiteX30" fmla="*/ 3692461 w 5364241"/>
              <a:gd name="connsiteY30" fmla="*/ 2527760 h 4601422"/>
              <a:gd name="connsiteX31" fmla="*/ 3040454 w 5364241"/>
              <a:gd name="connsiteY31" fmla="*/ 2718592 h 4601422"/>
              <a:gd name="connsiteX32" fmla="*/ 2026250 w 5364241"/>
              <a:gd name="connsiteY32" fmla="*/ 3042353 h 4601422"/>
              <a:gd name="connsiteX33" fmla="*/ 2006784 w 5364241"/>
              <a:gd name="connsiteY33" fmla="*/ 1104477 h 4601422"/>
              <a:gd name="connsiteX34" fmla="*/ 2666742 w 5364241"/>
              <a:gd name="connsiteY34" fmla="*/ 953402 h 4601422"/>
              <a:gd name="connsiteX35" fmla="*/ 3135869 w 5364241"/>
              <a:gd name="connsiteY35" fmla="*/ 1088574 h 4601422"/>
              <a:gd name="connsiteX36" fmla="*/ 3143821 w 5364241"/>
              <a:gd name="connsiteY36" fmla="*/ 1661068 h 4601422"/>
              <a:gd name="connsiteX37" fmla="*/ 3318749 w 5364241"/>
              <a:gd name="connsiteY37" fmla="*/ 1828046 h 4601422"/>
              <a:gd name="connsiteX38" fmla="*/ 4392175 w 5364241"/>
              <a:gd name="connsiteY38" fmla="*/ 1176039 h 4601422"/>
              <a:gd name="connsiteX39" fmla="*/ 4845400 w 5364241"/>
              <a:gd name="connsiteY39" fmla="*/ 865938 h 4601422"/>
              <a:gd name="connsiteX40" fmla="*/ 5012377 w 5364241"/>
              <a:gd name="connsiteY40" fmla="*/ 587642 h 4601422"/>
              <a:gd name="connsiteX41" fmla="*/ 5036231 w 5364241"/>
              <a:gd name="connsiteY41" fmla="*/ 341152 h 4601422"/>
              <a:gd name="connsiteX42" fmla="*/ 4893108 w 5364241"/>
              <a:gd name="connsiteY42" fmla="*/ 15148 h 4601422"/>
              <a:gd name="connsiteX43" fmla="*/ 4330553 w 5364241"/>
              <a:gd name="connsiteY43" fmla="*/ 55899 h 4601422"/>
              <a:gd name="connsiteX44" fmla="*/ 3597045 w 5364241"/>
              <a:gd name="connsiteY44" fmla="*/ 72795 h 4601422"/>
              <a:gd name="connsiteX45" fmla="*/ 2579278 w 5364241"/>
              <a:gd name="connsiteY45" fmla="*/ 102613 h 4601422"/>
              <a:gd name="connsiteX46" fmla="*/ 2033907 w 5364241"/>
              <a:gd name="connsiteY46" fmla="*/ 129831 h 4601422"/>
              <a:gd name="connsiteX0" fmla="*/ 2033907 w 5364241"/>
              <a:gd name="connsiteY0" fmla="*/ 129831 h 4601422"/>
              <a:gd name="connsiteX1" fmla="*/ 376767 w 5364241"/>
              <a:gd name="connsiteY1" fmla="*/ 2464150 h 4601422"/>
              <a:gd name="connsiteX2" fmla="*/ 249546 w 5364241"/>
              <a:gd name="connsiteY2" fmla="*/ 2821959 h 4601422"/>
              <a:gd name="connsiteX3" fmla="*/ 289302 w 5364241"/>
              <a:gd name="connsiteY3" fmla="*/ 3283134 h 4601422"/>
              <a:gd name="connsiteX4" fmla="*/ 360864 w 5364241"/>
              <a:gd name="connsiteY4" fmla="*/ 3799969 h 4601422"/>
              <a:gd name="connsiteX5" fmla="*/ 297254 w 5364241"/>
              <a:gd name="connsiteY5" fmla="*/ 3966947 h 4601422"/>
              <a:gd name="connsiteX6" fmla="*/ 3055 w 5364241"/>
              <a:gd name="connsiteY6" fmla="*/ 4157778 h 4601422"/>
              <a:gd name="connsiteX7" fmla="*/ 170033 w 5364241"/>
              <a:gd name="connsiteY7" fmla="*/ 4539440 h 4601422"/>
              <a:gd name="connsiteX8" fmla="*/ 575549 w 5364241"/>
              <a:gd name="connsiteY8" fmla="*/ 4300901 h 4601422"/>
              <a:gd name="connsiteX9" fmla="*/ 837942 w 5364241"/>
              <a:gd name="connsiteY9" fmla="*/ 3958995 h 4601422"/>
              <a:gd name="connsiteX10" fmla="*/ 2085568 w 5364241"/>
              <a:gd name="connsiteY10" fmla="*/ 3550015 h 4601422"/>
              <a:gd name="connsiteX11" fmla="*/ 3461873 w 5364241"/>
              <a:gd name="connsiteY11" fmla="*/ 3299037 h 4601422"/>
              <a:gd name="connsiteX12" fmla="*/ 3931000 w 5364241"/>
              <a:gd name="connsiteY12" fmla="*/ 3076400 h 4601422"/>
              <a:gd name="connsiteX13" fmla="*/ 4352419 w 5364241"/>
              <a:gd name="connsiteY13" fmla="*/ 2941228 h 4601422"/>
              <a:gd name="connsiteX14" fmla="*/ 4590958 w 5364241"/>
              <a:gd name="connsiteY14" fmla="*/ 2965082 h 4601422"/>
              <a:gd name="connsiteX15" fmla="*/ 4678422 w 5364241"/>
              <a:gd name="connsiteY15" fmla="*/ 3163865 h 4601422"/>
              <a:gd name="connsiteX16" fmla="*/ 4527348 w 5364241"/>
              <a:gd name="connsiteY16" fmla="*/ 3473966 h 4601422"/>
              <a:gd name="connsiteX17" fmla="*/ 3970756 w 5364241"/>
              <a:gd name="connsiteY17" fmla="*/ 3966947 h 4601422"/>
              <a:gd name="connsiteX18" fmla="*/ 3708363 w 5364241"/>
              <a:gd name="connsiteY18" fmla="*/ 4332707 h 4601422"/>
              <a:gd name="connsiteX19" fmla="*/ 3811730 w 5364241"/>
              <a:gd name="connsiteY19" fmla="*/ 4483781 h 4601422"/>
              <a:gd name="connsiteX20" fmla="*/ 4097977 w 5364241"/>
              <a:gd name="connsiteY20" fmla="*/ 4587148 h 4601422"/>
              <a:gd name="connsiteX21" fmla="*/ 4575055 w 5364241"/>
              <a:gd name="connsiteY21" fmla="*/ 4157778 h 4601422"/>
              <a:gd name="connsiteX22" fmla="*/ 5020328 w 5364241"/>
              <a:gd name="connsiteY22" fmla="*/ 3537576 h 4601422"/>
              <a:gd name="connsiteX23" fmla="*/ 5298624 w 5364241"/>
              <a:gd name="connsiteY23" fmla="*/ 3147962 h 4601422"/>
              <a:gd name="connsiteX24" fmla="*/ 5362235 w 5364241"/>
              <a:gd name="connsiteY24" fmla="*/ 2845813 h 4601422"/>
              <a:gd name="connsiteX25" fmla="*/ 5250916 w 5364241"/>
              <a:gd name="connsiteY25" fmla="*/ 2686787 h 4601422"/>
              <a:gd name="connsiteX26" fmla="*/ 5123695 w 5364241"/>
              <a:gd name="connsiteY26" fmla="*/ 2392588 h 4601422"/>
              <a:gd name="connsiteX27" fmla="*/ 4702276 w 5364241"/>
              <a:gd name="connsiteY27" fmla="*/ 2281270 h 4601422"/>
              <a:gd name="connsiteX28" fmla="*/ 4241101 w 5364241"/>
              <a:gd name="connsiteY28" fmla="*/ 2400540 h 4601422"/>
              <a:gd name="connsiteX29" fmla="*/ 3692461 w 5364241"/>
              <a:gd name="connsiteY29" fmla="*/ 2527760 h 4601422"/>
              <a:gd name="connsiteX30" fmla="*/ 3040454 w 5364241"/>
              <a:gd name="connsiteY30" fmla="*/ 2718592 h 4601422"/>
              <a:gd name="connsiteX31" fmla="*/ 2026250 w 5364241"/>
              <a:gd name="connsiteY31" fmla="*/ 3042353 h 4601422"/>
              <a:gd name="connsiteX32" fmla="*/ 2006784 w 5364241"/>
              <a:gd name="connsiteY32" fmla="*/ 1104477 h 4601422"/>
              <a:gd name="connsiteX33" fmla="*/ 2666742 w 5364241"/>
              <a:gd name="connsiteY33" fmla="*/ 953402 h 4601422"/>
              <a:gd name="connsiteX34" fmla="*/ 3135869 w 5364241"/>
              <a:gd name="connsiteY34" fmla="*/ 1088574 h 4601422"/>
              <a:gd name="connsiteX35" fmla="*/ 3143821 w 5364241"/>
              <a:gd name="connsiteY35" fmla="*/ 1661068 h 4601422"/>
              <a:gd name="connsiteX36" fmla="*/ 3318749 w 5364241"/>
              <a:gd name="connsiteY36" fmla="*/ 1828046 h 4601422"/>
              <a:gd name="connsiteX37" fmla="*/ 4392175 w 5364241"/>
              <a:gd name="connsiteY37" fmla="*/ 1176039 h 4601422"/>
              <a:gd name="connsiteX38" fmla="*/ 4845400 w 5364241"/>
              <a:gd name="connsiteY38" fmla="*/ 865938 h 4601422"/>
              <a:gd name="connsiteX39" fmla="*/ 5012377 w 5364241"/>
              <a:gd name="connsiteY39" fmla="*/ 587642 h 4601422"/>
              <a:gd name="connsiteX40" fmla="*/ 5036231 w 5364241"/>
              <a:gd name="connsiteY40" fmla="*/ 341152 h 4601422"/>
              <a:gd name="connsiteX41" fmla="*/ 4893108 w 5364241"/>
              <a:gd name="connsiteY41" fmla="*/ 15148 h 4601422"/>
              <a:gd name="connsiteX42" fmla="*/ 4330553 w 5364241"/>
              <a:gd name="connsiteY42" fmla="*/ 55899 h 4601422"/>
              <a:gd name="connsiteX43" fmla="*/ 3597045 w 5364241"/>
              <a:gd name="connsiteY43" fmla="*/ 72795 h 4601422"/>
              <a:gd name="connsiteX44" fmla="*/ 2579278 w 5364241"/>
              <a:gd name="connsiteY44" fmla="*/ 102613 h 4601422"/>
              <a:gd name="connsiteX45" fmla="*/ 2033907 w 5364241"/>
              <a:gd name="connsiteY45" fmla="*/ 129831 h 4601422"/>
              <a:gd name="connsiteX0" fmla="*/ 2033907 w 5364241"/>
              <a:gd name="connsiteY0" fmla="*/ 129831 h 4601422"/>
              <a:gd name="connsiteX1" fmla="*/ 249546 w 5364241"/>
              <a:gd name="connsiteY1" fmla="*/ 2821959 h 4601422"/>
              <a:gd name="connsiteX2" fmla="*/ 289302 w 5364241"/>
              <a:gd name="connsiteY2" fmla="*/ 3283134 h 4601422"/>
              <a:gd name="connsiteX3" fmla="*/ 360864 w 5364241"/>
              <a:gd name="connsiteY3" fmla="*/ 3799969 h 4601422"/>
              <a:gd name="connsiteX4" fmla="*/ 297254 w 5364241"/>
              <a:gd name="connsiteY4" fmla="*/ 3966947 h 4601422"/>
              <a:gd name="connsiteX5" fmla="*/ 3055 w 5364241"/>
              <a:gd name="connsiteY5" fmla="*/ 4157778 h 4601422"/>
              <a:gd name="connsiteX6" fmla="*/ 170033 w 5364241"/>
              <a:gd name="connsiteY6" fmla="*/ 4539440 h 4601422"/>
              <a:gd name="connsiteX7" fmla="*/ 575549 w 5364241"/>
              <a:gd name="connsiteY7" fmla="*/ 4300901 h 4601422"/>
              <a:gd name="connsiteX8" fmla="*/ 837942 w 5364241"/>
              <a:gd name="connsiteY8" fmla="*/ 3958995 h 4601422"/>
              <a:gd name="connsiteX9" fmla="*/ 2085568 w 5364241"/>
              <a:gd name="connsiteY9" fmla="*/ 3550015 h 4601422"/>
              <a:gd name="connsiteX10" fmla="*/ 3461873 w 5364241"/>
              <a:gd name="connsiteY10" fmla="*/ 3299037 h 4601422"/>
              <a:gd name="connsiteX11" fmla="*/ 3931000 w 5364241"/>
              <a:gd name="connsiteY11" fmla="*/ 3076400 h 4601422"/>
              <a:gd name="connsiteX12" fmla="*/ 4352419 w 5364241"/>
              <a:gd name="connsiteY12" fmla="*/ 2941228 h 4601422"/>
              <a:gd name="connsiteX13" fmla="*/ 4590958 w 5364241"/>
              <a:gd name="connsiteY13" fmla="*/ 2965082 h 4601422"/>
              <a:gd name="connsiteX14" fmla="*/ 4678422 w 5364241"/>
              <a:gd name="connsiteY14" fmla="*/ 3163865 h 4601422"/>
              <a:gd name="connsiteX15" fmla="*/ 4527348 w 5364241"/>
              <a:gd name="connsiteY15" fmla="*/ 3473966 h 4601422"/>
              <a:gd name="connsiteX16" fmla="*/ 3970756 w 5364241"/>
              <a:gd name="connsiteY16" fmla="*/ 3966947 h 4601422"/>
              <a:gd name="connsiteX17" fmla="*/ 3708363 w 5364241"/>
              <a:gd name="connsiteY17" fmla="*/ 4332707 h 4601422"/>
              <a:gd name="connsiteX18" fmla="*/ 3811730 w 5364241"/>
              <a:gd name="connsiteY18" fmla="*/ 4483781 h 4601422"/>
              <a:gd name="connsiteX19" fmla="*/ 4097977 w 5364241"/>
              <a:gd name="connsiteY19" fmla="*/ 4587148 h 4601422"/>
              <a:gd name="connsiteX20" fmla="*/ 4575055 w 5364241"/>
              <a:gd name="connsiteY20" fmla="*/ 4157778 h 4601422"/>
              <a:gd name="connsiteX21" fmla="*/ 5020328 w 5364241"/>
              <a:gd name="connsiteY21" fmla="*/ 3537576 h 4601422"/>
              <a:gd name="connsiteX22" fmla="*/ 5298624 w 5364241"/>
              <a:gd name="connsiteY22" fmla="*/ 3147962 h 4601422"/>
              <a:gd name="connsiteX23" fmla="*/ 5362235 w 5364241"/>
              <a:gd name="connsiteY23" fmla="*/ 2845813 h 4601422"/>
              <a:gd name="connsiteX24" fmla="*/ 5250916 w 5364241"/>
              <a:gd name="connsiteY24" fmla="*/ 2686787 h 4601422"/>
              <a:gd name="connsiteX25" fmla="*/ 5123695 w 5364241"/>
              <a:gd name="connsiteY25" fmla="*/ 2392588 h 4601422"/>
              <a:gd name="connsiteX26" fmla="*/ 4702276 w 5364241"/>
              <a:gd name="connsiteY26" fmla="*/ 2281270 h 4601422"/>
              <a:gd name="connsiteX27" fmla="*/ 4241101 w 5364241"/>
              <a:gd name="connsiteY27" fmla="*/ 2400540 h 4601422"/>
              <a:gd name="connsiteX28" fmla="*/ 3692461 w 5364241"/>
              <a:gd name="connsiteY28" fmla="*/ 2527760 h 4601422"/>
              <a:gd name="connsiteX29" fmla="*/ 3040454 w 5364241"/>
              <a:gd name="connsiteY29" fmla="*/ 2718592 h 4601422"/>
              <a:gd name="connsiteX30" fmla="*/ 2026250 w 5364241"/>
              <a:gd name="connsiteY30" fmla="*/ 3042353 h 4601422"/>
              <a:gd name="connsiteX31" fmla="*/ 2006784 w 5364241"/>
              <a:gd name="connsiteY31" fmla="*/ 1104477 h 4601422"/>
              <a:gd name="connsiteX32" fmla="*/ 2666742 w 5364241"/>
              <a:gd name="connsiteY32" fmla="*/ 953402 h 4601422"/>
              <a:gd name="connsiteX33" fmla="*/ 3135869 w 5364241"/>
              <a:gd name="connsiteY33" fmla="*/ 1088574 h 4601422"/>
              <a:gd name="connsiteX34" fmla="*/ 3143821 w 5364241"/>
              <a:gd name="connsiteY34" fmla="*/ 1661068 h 4601422"/>
              <a:gd name="connsiteX35" fmla="*/ 3318749 w 5364241"/>
              <a:gd name="connsiteY35" fmla="*/ 1828046 h 4601422"/>
              <a:gd name="connsiteX36" fmla="*/ 4392175 w 5364241"/>
              <a:gd name="connsiteY36" fmla="*/ 1176039 h 4601422"/>
              <a:gd name="connsiteX37" fmla="*/ 4845400 w 5364241"/>
              <a:gd name="connsiteY37" fmla="*/ 865938 h 4601422"/>
              <a:gd name="connsiteX38" fmla="*/ 5012377 w 5364241"/>
              <a:gd name="connsiteY38" fmla="*/ 587642 h 4601422"/>
              <a:gd name="connsiteX39" fmla="*/ 5036231 w 5364241"/>
              <a:gd name="connsiteY39" fmla="*/ 341152 h 4601422"/>
              <a:gd name="connsiteX40" fmla="*/ 4893108 w 5364241"/>
              <a:gd name="connsiteY40" fmla="*/ 15148 h 4601422"/>
              <a:gd name="connsiteX41" fmla="*/ 4330553 w 5364241"/>
              <a:gd name="connsiteY41" fmla="*/ 55899 h 4601422"/>
              <a:gd name="connsiteX42" fmla="*/ 3597045 w 5364241"/>
              <a:gd name="connsiteY42" fmla="*/ 72795 h 4601422"/>
              <a:gd name="connsiteX43" fmla="*/ 2579278 w 5364241"/>
              <a:gd name="connsiteY43" fmla="*/ 102613 h 4601422"/>
              <a:gd name="connsiteX44" fmla="*/ 2033907 w 5364241"/>
              <a:gd name="connsiteY44" fmla="*/ 129831 h 4601422"/>
              <a:gd name="connsiteX0" fmla="*/ 2033907 w 5364241"/>
              <a:gd name="connsiteY0" fmla="*/ 129831 h 4601422"/>
              <a:gd name="connsiteX1" fmla="*/ 289302 w 5364241"/>
              <a:gd name="connsiteY1" fmla="*/ 3283134 h 4601422"/>
              <a:gd name="connsiteX2" fmla="*/ 360864 w 5364241"/>
              <a:gd name="connsiteY2" fmla="*/ 3799969 h 4601422"/>
              <a:gd name="connsiteX3" fmla="*/ 297254 w 5364241"/>
              <a:gd name="connsiteY3" fmla="*/ 3966947 h 4601422"/>
              <a:gd name="connsiteX4" fmla="*/ 3055 w 5364241"/>
              <a:gd name="connsiteY4" fmla="*/ 4157778 h 4601422"/>
              <a:gd name="connsiteX5" fmla="*/ 170033 w 5364241"/>
              <a:gd name="connsiteY5" fmla="*/ 4539440 h 4601422"/>
              <a:gd name="connsiteX6" fmla="*/ 575549 w 5364241"/>
              <a:gd name="connsiteY6" fmla="*/ 4300901 h 4601422"/>
              <a:gd name="connsiteX7" fmla="*/ 837942 w 5364241"/>
              <a:gd name="connsiteY7" fmla="*/ 3958995 h 4601422"/>
              <a:gd name="connsiteX8" fmla="*/ 2085568 w 5364241"/>
              <a:gd name="connsiteY8" fmla="*/ 3550015 h 4601422"/>
              <a:gd name="connsiteX9" fmla="*/ 3461873 w 5364241"/>
              <a:gd name="connsiteY9" fmla="*/ 3299037 h 4601422"/>
              <a:gd name="connsiteX10" fmla="*/ 3931000 w 5364241"/>
              <a:gd name="connsiteY10" fmla="*/ 3076400 h 4601422"/>
              <a:gd name="connsiteX11" fmla="*/ 4352419 w 5364241"/>
              <a:gd name="connsiteY11" fmla="*/ 2941228 h 4601422"/>
              <a:gd name="connsiteX12" fmla="*/ 4590958 w 5364241"/>
              <a:gd name="connsiteY12" fmla="*/ 2965082 h 4601422"/>
              <a:gd name="connsiteX13" fmla="*/ 4678422 w 5364241"/>
              <a:gd name="connsiteY13" fmla="*/ 3163865 h 4601422"/>
              <a:gd name="connsiteX14" fmla="*/ 4527348 w 5364241"/>
              <a:gd name="connsiteY14" fmla="*/ 3473966 h 4601422"/>
              <a:gd name="connsiteX15" fmla="*/ 3970756 w 5364241"/>
              <a:gd name="connsiteY15" fmla="*/ 3966947 h 4601422"/>
              <a:gd name="connsiteX16" fmla="*/ 3708363 w 5364241"/>
              <a:gd name="connsiteY16" fmla="*/ 4332707 h 4601422"/>
              <a:gd name="connsiteX17" fmla="*/ 3811730 w 5364241"/>
              <a:gd name="connsiteY17" fmla="*/ 4483781 h 4601422"/>
              <a:gd name="connsiteX18" fmla="*/ 4097977 w 5364241"/>
              <a:gd name="connsiteY18" fmla="*/ 4587148 h 4601422"/>
              <a:gd name="connsiteX19" fmla="*/ 4575055 w 5364241"/>
              <a:gd name="connsiteY19" fmla="*/ 4157778 h 4601422"/>
              <a:gd name="connsiteX20" fmla="*/ 5020328 w 5364241"/>
              <a:gd name="connsiteY20" fmla="*/ 3537576 h 4601422"/>
              <a:gd name="connsiteX21" fmla="*/ 5298624 w 5364241"/>
              <a:gd name="connsiteY21" fmla="*/ 3147962 h 4601422"/>
              <a:gd name="connsiteX22" fmla="*/ 5362235 w 5364241"/>
              <a:gd name="connsiteY22" fmla="*/ 2845813 h 4601422"/>
              <a:gd name="connsiteX23" fmla="*/ 5250916 w 5364241"/>
              <a:gd name="connsiteY23" fmla="*/ 2686787 h 4601422"/>
              <a:gd name="connsiteX24" fmla="*/ 5123695 w 5364241"/>
              <a:gd name="connsiteY24" fmla="*/ 2392588 h 4601422"/>
              <a:gd name="connsiteX25" fmla="*/ 4702276 w 5364241"/>
              <a:gd name="connsiteY25" fmla="*/ 2281270 h 4601422"/>
              <a:gd name="connsiteX26" fmla="*/ 4241101 w 5364241"/>
              <a:gd name="connsiteY26" fmla="*/ 2400540 h 4601422"/>
              <a:gd name="connsiteX27" fmla="*/ 3692461 w 5364241"/>
              <a:gd name="connsiteY27" fmla="*/ 2527760 h 4601422"/>
              <a:gd name="connsiteX28" fmla="*/ 3040454 w 5364241"/>
              <a:gd name="connsiteY28" fmla="*/ 2718592 h 4601422"/>
              <a:gd name="connsiteX29" fmla="*/ 2026250 w 5364241"/>
              <a:gd name="connsiteY29" fmla="*/ 3042353 h 4601422"/>
              <a:gd name="connsiteX30" fmla="*/ 2006784 w 5364241"/>
              <a:gd name="connsiteY30" fmla="*/ 1104477 h 4601422"/>
              <a:gd name="connsiteX31" fmla="*/ 2666742 w 5364241"/>
              <a:gd name="connsiteY31" fmla="*/ 953402 h 4601422"/>
              <a:gd name="connsiteX32" fmla="*/ 3135869 w 5364241"/>
              <a:gd name="connsiteY32" fmla="*/ 1088574 h 4601422"/>
              <a:gd name="connsiteX33" fmla="*/ 3143821 w 5364241"/>
              <a:gd name="connsiteY33" fmla="*/ 1661068 h 4601422"/>
              <a:gd name="connsiteX34" fmla="*/ 3318749 w 5364241"/>
              <a:gd name="connsiteY34" fmla="*/ 1828046 h 4601422"/>
              <a:gd name="connsiteX35" fmla="*/ 4392175 w 5364241"/>
              <a:gd name="connsiteY35" fmla="*/ 1176039 h 4601422"/>
              <a:gd name="connsiteX36" fmla="*/ 4845400 w 5364241"/>
              <a:gd name="connsiteY36" fmla="*/ 865938 h 4601422"/>
              <a:gd name="connsiteX37" fmla="*/ 5012377 w 5364241"/>
              <a:gd name="connsiteY37" fmla="*/ 587642 h 4601422"/>
              <a:gd name="connsiteX38" fmla="*/ 5036231 w 5364241"/>
              <a:gd name="connsiteY38" fmla="*/ 341152 h 4601422"/>
              <a:gd name="connsiteX39" fmla="*/ 4893108 w 5364241"/>
              <a:gd name="connsiteY39" fmla="*/ 15148 h 4601422"/>
              <a:gd name="connsiteX40" fmla="*/ 4330553 w 5364241"/>
              <a:gd name="connsiteY40" fmla="*/ 55899 h 4601422"/>
              <a:gd name="connsiteX41" fmla="*/ 3597045 w 5364241"/>
              <a:gd name="connsiteY41" fmla="*/ 72795 h 4601422"/>
              <a:gd name="connsiteX42" fmla="*/ 2579278 w 5364241"/>
              <a:gd name="connsiteY42" fmla="*/ 102613 h 4601422"/>
              <a:gd name="connsiteX43" fmla="*/ 2033907 w 5364241"/>
              <a:gd name="connsiteY43" fmla="*/ 129831 h 4601422"/>
              <a:gd name="connsiteX0" fmla="*/ 2033907 w 5364241"/>
              <a:gd name="connsiteY0" fmla="*/ 129831 h 4601422"/>
              <a:gd name="connsiteX1" fmla="*/ 360864 w 5364241"/>
              <a:gd name="connsiteY1" fmla="*/ 3799969 h 4601422"/>
              <a:gd name="connsiteX2" fmla="*/ 297254 w 5364241"/>
              <a:gd name="connsiteY2" fmla="*/ 3966947 h 4601422"/>
              <a:gd name="connsiteX3" fmla="*/ 3055 w 5364241"/>
              <a:gd name="connsiteY3" fmla="*/ 4157778 h 4601422"/>
              <a:gd name="connsiteX4" fmla="*/ 170033 w 5364241"/>
              <a:gd name="connsiteY4" fmla="*/ 4539440 h 4601422"/>
              <a:gd name="connsiteX5" fmla="*/ 575549 w 5364241"/>
              <a:gd name="connsiteY5" fmla="*/ 4300901 h 4601422"/>
              <a:gd name="connsiteX6" fmla="*/ 837942 w 5364241"/>
              <a:gd name="connsiteY6" fmla="*/ 3958995 h 4601422"/>
              <a:gd name="connsiteX7" fmla="*/ 2085568 w 5364241"/>
              <a:gd name="connsiteY7" fmla="*/ 3550015 h 4601422"/>
              <a:gd name="connsiteX8" fmla="*/ 3461873 w 5364241"/>
              <a:gd name="connsiteY8" fmla="*/ 3299037 h 4601422"/>
              <a:gd name="connsiteX9" fmla="*/ 3931000 w 5364241"/>
              <a:gd name="connsiteY9" fmla="*/ 3076400 h 4601422"/>
              <a:gd name="connsiteX10" fmla="*/ 4352419 w 5364241"/>
              <a:gd name="connsiteY10" fmla="*/ 2941228 h 4601422"/>
              <a:gd name="connsiteX11" fmla="*/ 4590958 w 5364241"/>
              <a:gd name="connsiteY11" fmla="*/ 2965082 h 4601422"/>
              <a:gd name="connsiteX12" fmla="*/ 4678422 w 5364241"/>
              <a:gd name="connsiteY12" fmla="*/ 3163865 h 4601422"/>
              <a:gd name="connsiteX13" fmla="*/ 4527348 w 5364241"/>
              <a:gd name="connsiteY13" fmla="*/ 3473966 h 4601422"/>
              <a:gd name="connsiteX14" fmla="*/ 3970756 w 5364241"/>
              <a:gd name="connsiteY14" fmla="*/ 3966947 h 4601422"/>
              <a:gd name="connsiteX15" fmla="*/ 3708363 w 5364241"/>
              <a:gd name="connsiteY15" fmla="*/ 4332707 h 4601422"/>
              <a:gd name="connsiteX16" fmla="*/ 3811730 w 5364241"/>
              <a:gd name="connsiteY16" fmla="*/ 4483781 h 4601422"/>
              <a:gd name="connsiteX17" fmla="*/ 4097977 w 5364241"/>
              <a:gd name="connsiteY17" fmla="*/ 4587148 h 4601422"/>
              <a:gd name="connsiteX18" fmla="*/ 4575055 w 5364241"/>
              <a:gd name="connsiteY18" fmla="*/ 4157778 h 4601422"/>
              <a:gd name="connsiteX19" fmla="*/ 5020328 w 5364241"/>
              <a:gd name="connsiteY19" fmla="*/ 3537576 h 4601422"/>
              <a:gd name="connsiteX20" fmla="*/ 5298624 w 5364241"/>
              <a:gd name="connsiteY20" fmla="*/ 3147962 h 4601422"/>
              <a:gd name="connsiteX21" fmla="*/ 5362235 w 5364241"/>
              <a:gd name="connsiteY21" fmla="*/ 2845813 h 4601422"/>
              <a:gd name="connsiteX22" fmla="*/ 5250916 w 5364241"/>
              <a:gd name="connsiteY22" fmla="*/ 2686787 h 4601422"/>
              <a:gd name="connsiteX23" fmla="*/ 5123695 w 5364241"/>
              <a:gd name="connsiteY23" fmla="*/ 2392588 h 4601422"/>
              <a:gd name="connsiteX24" fmla="*/ 4702276 w 5364241"/>
              <a:gd name="connsiteY24" fmla="*/ 2281270 h 4601422"/>
              <a:gd name="connsiteX25" fmla="*/ 4241101 w 5364241"/>
              <a:gd name="connsiteY25" fmla="*/ 2400540 h 4601422"/>
              <a:gd name="connsiteX26" fmla="*/ 3692461 w 5364241"/>
              <a:gd name="connsiteY26" fmla="*/ 2527760 h 4601422"/>
              <a:gd name="connsiteX27" fmla="*/ 3040454 w 5364241"/>
              <a:gd name="connsiteY27" fmla="*/ 2718592 h 4601422"/>
              <a:gd name="connsiteX28" fmla="*/ 2026250 w 5364241"/>
              <a:gd name="connsiteY28" fmla="*/ 3042353 h 4601422"/>
              <a:gd name="connsiteX29" fmla="*/ 2006784 w 5364241"/>
              <a:gd name="connsiteY29" fmla="*/ 1104477 h 4601422"/>
              <a:gd name="connsiteX30" fmla="*/ 2666742 w 5364241"/>
              <a:gd name="connsiteY30" fmla="*/ 953402 h 4601422"/>
              <a:gd name="connsiteX31" fmla="*/ 3135869 w 5364241"/>
              <a:gd name="connsiteY31" fmla="*/ 1088574 h 4601422"/>
              <a:gd name="connsiteX32" fmla="*/ 3143821 w 5364241"/>
              <a:gd name="connsiteY32" fmla="*/ 1661068 h 4601422"/>
              <a:gd name="connsiteX33" fmla="*/ 3318749 w 5364241"/>
              <a:gd name="connsiteY33" fmla="*/ 1828046 h 4601422"/>
              <a:gd name="connsiteX34" fmla="*/ 4392175 w 5364241"/>
              <a:gd name="connsiteY34" fmla="*/ 1176039 h 4601422"/>
              <a:gd name="connsiteX35" fmla="*/ 4845400 w 5364241"/>
              <a:gd name="connsiteY35" fmla="*/ 865938 h 4601422"/>
              <a:gd name="connsiteX36" fmla="*/ 5012377 w 5364241"/>
              <a:gd name="connsiteY36" fmla="*/ 587642 h 4601422"/>
              <a:gd name="connsiteX37" fmla="*/ 5036231 w 5364241"/>
              <a:gd name="connsiteY37" fmla="*/ 341152 h 4601422"/>
              <a:gd name="connsiteX38" fmla="*/ 4893108 w 5364241"/>
              <a:gd name="connsiteY38" fmla="*/ 15148 h 4601422"/>
              <a:gd name="connsiteX39" fmla="*/ 4330553 w 5364241"/>
              <a:gd name="connsiteY39" fmla="*/ 55899 h 4601422"/>
              <a:gd name="connsiteX40" fmla="*/ 3597045 w 5364241"/>
              <a:gd name="connsiteY40" fmla="*/ 72795 h 4601422"/>
              <a:gd name="connsiteX41" fmla="*/ 2579278 w 5364241"/>
              <a:gd name="connsiteY41" fmla="*/ 102613 h 4601422"/>
              <a:gd name="connsiteX42" fmla="*/ 2033907 w 5364241"/>
              <a:gd name="connsiteY42" fmla="*/ 129831 h 4601422"/>
              <a:gd name="connsiteX0" fmla="*/ 2033907 w 5364241"/>
              <a:gd name="connsiteY0" fmla="*/ 129831 h 4601422"/>
              <a:gd name="connsiteX1" fmla="*/ 297254 w 5364241"/>
              <a:gd name="connsiteY1" fmla="*/ 3966947 h 4601422"/>
              <a:gd name="connsiteX2" fmla="*/ 3055 w 5364241"/>
              <a:gd name="connsiteY2" fmla="*/ 4157778 h 4601422"/>
              <a:gd name="connsiteX3" fmla="*/ 170033 w 5364241"/>
              <a:gd name="connsiteY3" fmla="*/ 4539440 h 4601422"/>
              <a:gd name="connsiteX4" fmla="*/ 575549 w 5364241"/>
              <a:gd name="connsiteY4" fmla="*/ 4300901 h 4601422"/>
              <a:gd name="connsiteX5" fmla="*/ 837942 w 5364241"/>
              <a:gd name="connsiteY5" fmla="*/ 3958995 h 4601422"/>
              <a:gd name="connsiteX6" fmla="*/ 2085568 w 5364241"/>
              <a:gd name="connsiteY6" fmla="*/ 3550015 h 4601422"/>
              <a:gd name="connsiteX7" fmla="*/ 3461873 w 5364241"/>
              <a:gd name="connsiteY7" fmla="*/ 3299037 h 4601422"/>
              <a:gd name="connsiteX8" fmla="*/ 3931000 w 5364241"/>
              <a:gd name="connsiteY8" fmla="*/ 3076400 h 4601422"/>
              <a:gd name="connsiteX9" fmla="*/ 4352419 w 5364241"/>
              <a:gd name="connsiteY9" fmla="*/ 2941228 h 4601422"/>
              <a:gd name="connsiteX10" fmla="*/ 4590958 w 5364241"/>
              <a:gd name="connsiteY10" fmla="*/ 2965082 h 4601422"/>
              <a:gd name="connsiteX11" fmla="*/ 4678422 w 5364241"/>
              <a:gd name="connsiteY11" fmla="*/ 3163865 h 4601422"/>
              <a:gd name="connsiteX12" fmla="*/ 4527348 w 5364241"/>
              <a:gd name="connsiteY12" fmla="*/ 3473966 h 4601422"/>
              <a:gd name="connsiteX13" fmla="*/ 3970756 w 5364241"/>
              <a:gd name="connsiteY13" fmla="*/ 3966947 h 4601422"/>
              <a:gd name="connsiteX14" fmla="*/ 3708363 w 5364241"/>
              <a:gd name="connsiteY14" fmla="*/ 4332707 h 4601422"/>
              <a:gd name="connsiteX15" fmla="*/ 3811730 w 5364241"/>
              <a:gd name="connsiteY15" fmla="*/ 4483781 h 4601422"/>
              <a:gd name="connsiteX16" fmla="*/ 4097977 w 5364241"/>
              <a:gd name="connsiteY16" fmla="*/ 4587148 h 4601422"/>
              <a:gd name="connsiteX17" fmla="*/ 4575055 w 5364241"/>
              <a:gd name="connsiteY17" fmla="*/ 4157778 h 4601422"/>
              <a:gd name="connsiteX18" fmla="*/ 5020328 w 5364241"/>
              <a:gd name="connsiteY18" fmla="*/ 3537576 h 4601422"/>
              <a:gd name="connsiteX19" fmla="*/ 5298624 w 5364241"/>
              <a:gd name="connsiteY19" fmla="*/ 3147962 h 4601422"/>
              <a:gd name="connsiteX20" fmla="*/ 5362235 w 5364241"/>
              <a:gd name="connsiteY20" fmla="*/ 2845813 h 4601422"/>
              <a:gd name="connsiteX21" fmla="*/ 5250916 w 5364241"/>
              <a:gd name="connsiteY21" fmla="*/ 2686787 h 4601422"/>
              <a:gd name="connsiteX22" fmla="*/ 5123695 w 5364241"/>
              <a:gd name="connsiteY22" fmla="*/ 2392588 h 4601422"/>
              <a:gd name="connsiteX23" fmla="*/ 4702276 w 5364241"/>
              <a:gd name="connsiteY23" fmla="*/ 2281270 h 4601422"/>
              <a:gd name="connsiteX24" fmla="*/ 4241101 w 5364241"/>
              <a:gd name="connsiteY24" fmla="*/ 2400540 h 4601422"/>
              <a:gd name="connsiteX25" fmla="*/ 3692461 w 5364241"/>
              <a:gd name="connsiteY25" fmla="*/ 2527760 h 4601422"/>
              <a:gd name="connsiteX26" fmla="*/ 3040454 w 5364241"/>
              <a:gd name="connsiteY26" fmla="*/ 2718592 h 4601422"/>
              <a:gd name="connsiteX27" fmla="*/ 2026250 w 5364241"/>
              <a:gd name="connsiteY27" fmla="*/ 3042353 h 4601422"/>
              <a:gd name="connsiteX28" fmla="*/ 2006784 w 5364241"/>
              <a:gd name="connsiteY28" fmla="*/ 1104477 h 4601422"/>
              <a:gd name="connsiteX29" fmla="*/ 2666742 w 5364241"/>
              <a:gd name="connsiteY29" fmla="*/ 953402 h 4601422"/>
              <a:gd name="connsiteX30" fmla="*/ 3135869 w 5364241"/>
              <a:gd name="connsiteY30" fmla="*/ 1088574 h 4601422"/>
              <a:gd name="connsiteX31" fmla="*/ 3143821 w 5364241"/>
              <a:gd name="connsiteY31" fmla="*/ 1661068 h 4601422"/>
              <a:gd name="connsiteX32" fmla="*/ 3318749 w 5364241"/>
              <a:gd name="connsiteY32" fmla="*/ 1828046 h 4601422"/>
              <a:gd name="connsiteX33" fmla="*/ 4392175 w 5364241"/>
              <a:gd name="connsiteY33" fmla="*/ 1176039 h 4601422"/>
              <a:gd name="connsiteX34" fmla="*/ 4845400 w 5364241"/>
              <a:gd name="connsiteY34" fmla="*/ 865938 h 4601422"/>
              <a:gd name="connsiteX35" fmla="*/ 5012377 w 5364241"/>
              <a:gd name="connsiteY35" fmla="*/ 587642 h 4601422"/>
              <a:gd name="connsiteX36" fmla="*/ 5036231 w 5364241"/>
              <a:gd name="connsiteY36" fmla="*/ 341152 h 4601422"/>
              <a:gd name="connsiteX37" fmla="*/ 4893108 w 5364241"/>
              <a:gd name="connsiteY37" fmla="*/ 15148 h 4601422"/>
              <a:gd name="connsiteX38" fmla="*/ 4330553 w 5364241"/>
              <a:gd name="connsiteY38" fmla="*/ 55899 h 4601422"/>
              <a:gd name="connsiteX39" fmla="*/ 3597045 w 5364241"/>
              <a:gd name="connsiteY39" fmla="*/ 72795 h 4601422"/>
              <a:gd name="connsiteX40" fmla="*/ 2579278 w 5364241"/>
              <a:gd name="connsiteY40" fmla="*/ 102613 h 4601422"/>
              <a:gd name="connsiteX41" fmla="*/ 2033907 w 5364241"/>
              <a:gd name="connsiteY41" fmla="*/ 129831 h 4601422"/>
              <a:gd name="connsiteX0" fmla="*/ 2150342 w 5480676"/>
              <a:gd name="connsiteY0" fmla="*/ 129831 h 4615268"/>
              <a:gd name="connsiteX1" fmla="*/ 119490 w 5480676"/>
              <a:gd name="connsiteY1" fmla="*/ 4157778 h 4615268"/>
              <a:gd name="connsiteX2" fmla="*/ 286468 w 5480676"/>
              <a:gd name="connsiteY2" fmla="*/ 4539440 h 4615268"/>
              <a:gd name="connsiteX3" fmla="*/ 691984 w 5480676"/>
              <a:gd name="connsiteY3" fmla="*/ 4300901 h 4615268"/>
              <a:gd name="connsiteX4" fmla="*/ 954377 w 5480676"/>
              <a:gd name="connsiteY4" fmla="*/ 3958995 h 4615268"/>
              <a:gd name="connsiteX5" fmla="*/ 2202003 w 5480676"/>
              <a:gd name="connsiteY5" fmla="*/ 3550015 h 4615268"/>
              <a:gd name="connsiteX6" fmla="*/ 3578308 w 5480676"/>
              <a:gd name="connsiteY6" fmla="*/ 3299037 h 4615268"/>
              <a:gd name="connsiteX7" fmla="*/ 4047435 w 5480676"/>
              <a:gd name="connsiteY7" fmla="*/ 3076400 h 4615268"/>
              <a:gd name="connsiteX8" fmla="*/ 4468854 w 5480676"/>
              <a:gd name="connsiteY8" fmla="*/ 2941228 h 4615268"/>
              <a:gd name="connsiteX9" fmla="*/ 4707393 w 5480676"/>
              <a:gd name="connsiteY9" fmla="*/ 2965082 h 4615268"/>
              <a:gd name="connsiteX10" fmla="*/ 4794857 w 5480676"/>
              <a:gd name="connsiteY10" fmla="*/ 3163865 h 4615268"/>
              <a:gd name="connsiteX11" fmla="*/ 4643783 w 5480676"/>
              <a:gd name="connsiteY11" fmla="*/ 3473966 h 4615268"/>
              <a:gd name="connsiteX12" fmla="*/ 4087191 w 5480676"/>
              <a:gd name="connsiteY12" fmla="*/ 3966947 h 4615268"/>
              <a:gd name="connsiteX13" fmla="*/ 3824798 w 5480676"/>
              <a:gd name="connsiteY13" fmla="*/ 4332707 h 4615268"/>
              <a:gd name="connsiteX14" fmla="*/ 3928165 w 5480676"/>
              <a:gd name="connsiteY14" fmla="*/ 4483781 h 4615268"/>
              <a:gd name="connsiteX15" fmla="*/ 4214412 w 5480676"/>
              <a:gd name="connsiteY15" fmla="*/ 4587148 h 4615268"/>
              <a:gd name="connsiteX16" fmla="*/ 4691490 w 5480676"/>
              <a:gd name="connsiteY16" fmla="*/ 4157778 h 4615268"/>
              <a:gd name="connsiteX17" fmla="*/ 5136763 w 5480676"/>
              <a:gd name="connsiteY17" fmla="*/ 3537576 h 4615268"/>
              <a:gd name="connsiteX18" fmla="*/ 5415059 w 5480676"/>
              <a:gd name="connsiteY18" fmla="*/ 3147962 h 4615268"/>
              <a:gd name="connsiteX19" fmla="*/ 5478670 w 5480676"/>
              <a:gd name="connsiteY19" fmla="*/ 2845813 h 4615268"/>
              <a:gd name="connsiteX20" fmla="*/ 5367351 w 5480676"/>
              <a:gd name="connsiteY20" fmla="*/ 2686787 h 4615268"/>
              <a:gd name="connsiteX21" fmla="*/ 5240130 w 5480676"/>
              <a:gd name="connsiteY21" fmla="*/ 2392588 h 4615268"/>
              <a:gd name="connsiteX22" fmla="*/ 4818711 w 5480676"/>
              <a:gd name="connsiteY22" fmla="*/ 2281270 h 4615268"/>
              <a:gd name="connsiteX23" fmla="*/ 4357536 w 5480676"/>
              <a:gd name="connsiteY23" fmla="*/ 2400540 h 4615268"/>
              <a:gd name="connsiteX24" fmla="*/ 3808896 w 5480676"/>
              <a:gd name="connsiteY24" fmla="*/ 2527760 h 4615268"/>
              <a:gd name="connsiteX25" fmla="*/ 3156889 w 5480676"/>
              <a:gd name="connsiteY25" fmla="*/ 2718592 h 4615268"/>
              <a:gd name="connsiteX26" fmla="*/ 2142685 w 5480676"/>
              <a:gd name="connsiteY26" fmla="*/ 3042353 h 4615268"/>
              <a:gd name="connsiteX27" fmla="*/ 2123219 w 5480676"/>
              <a:gd name="connsiteY27" fmla="*/ 1104477 h 4615268"/>
              <a:gd name="connsiteX28" fmla="*/ 2783177 w 5480676"/>
              <a:gd name="connsiteY28" fmla="*/ 953402 h 4615268"/>
              <a:gd name="connsiteX29" fmla="*/ 3252304 w 5480676"/>
              <a:gd name="connsiteY29" fmla="*/ 1088574 h 4615268"/>
              <a:gd name="connsiteX30" fmla="*/ 3260256 w 5480676"/>
              <a:gd name="connsiteY30" fmla="*/ 1661068 h 4615268"/>
              <a:gd name="connsiteX31" fmla="*/ 3435184 w 5480676"/>
              <a:gd name="connsiteY31" fmla="*/ 1828046 h 4615268"/>
              <a:gd name="connsiteX32" fmla="*/ 4508610 w 5480676"/>
              <a:gd name="connsiteY32" fmla="*/ 1176039 h 4615268"/>
              <a:gd name="connsiteX33" fmla="*/ 4961835 w 5480676"/>
              <a:gd name="connsiteY33" fmla="*/ 865938 h 4615268"/>
              <a:gd name="connsiteX34" fmla="*/ 5128812 w 5480676"/>
              <a:gd name="connsiteY34" fmla="*/ 587642 h 4615268"/>
              <a:gd name="connsiteX35" fmla="*/ 5152666 w 5480676"/>
              <a:gd name="connsiteY35" fmla="*/ 341152 h 4615268"/>
              <a:gd name="connsiteX36" fmla="*/ 5009543 w 5480676"/>
              <a:gd name="connsiteY36" fmla="*/ 15148 h 4615268"/>
              <a:gd name="connsiteX37" fmla="*/ 4446988 w 5480676"/>
              <a:gd name="connsiteY37" fmla="*/ 55899 h 4615268"/>
              <a:gd name="connsiteX38" fmla="*/ 3713480 w 5480676"/>
              <a:gd name="connsiteY38" fmla="*/ 72795 h 4615268"/>
              <a:gd name="connsiteX39" fmla="*/ 2695713 w 5480676"/>
              <a:gd name="connsiteY39" fmla="*/ 102613 h 4615268"/>
              <a:gd name="connsiteX40" fmla="*/ 2150342 w 5480676"/>
              <a:gd name="connsiteY40" fmla="*/ 129831 h 4615268"/>
              <a:gd name="connsiteX0" fmla="*/ 1926317 w 5256651"/>
              <a:gd name="connsiteY0" fmla="*/ 129831 h 4813108"/>
              <a:gd name="connsiteX1" fmla="*/ 62443 w 5256651"/>
              <a:gd name="connsiteY1" fmla="*/ 4539440 h 4813108"/>
              <a:gd name="connsiteX2" fmla="*/ 467959 w 5256651"/>
              <a:gd name="connsiteY2" fmla="*/ 4300901 h 4813108"/>
              <a:gd name="connsiteX3" fmla="*/ 730352 w 5256651"/>
              <a:gd name="connsiteY3" fmla="*/ 3958995 h 4813108"/>
              <a:gd name="connsiteX4" fmla="*/ 1977978 w 5256651"/>
              <a:gd name="connsiteY4" fmla="*/ 3550015 h 4813108"/>
              <a:gd name="connsiteX5" fmla="*/ 3354283 w 5256651"/>
              <a:gd name="connsiteY5" fmla="*/ 3299037 h 4813108"/>
              <a:gd name="connsiteX6" fmla="*/ 3823410 w 5256651"/>
              <a:gd name="connsiteY6" fmla="*/ 3076400 h 4813108"/>
              <a:gd name="connsiteX7" fmla="*/ 4244829 w 5256651"/>
              <a:gd name="connsiteY7" fmla="*/ 2941228 h 4813108"/>
              <a:gd name="connsiteX8" fmla="*/ 4483368 w 5256651"/>
              <a:gd name="connsiteY8" fmla="*/ 2965082 h 4813108"/>
              <a:gd name="connsiteX9" fmla="*/ 4570832 w 5256651"/>
              <a:gd name="connsiteY9" fmla="*/ 3163865 h 4813108"/>
              <a:gd name="connsiteX10" fmla="*/ 4419758 w 5256651"/>
              <a:gd name="connsiteY10" fmla="*/ 3473966 h 4813108"/>
              <a:gd name="connsiteX11" fmla="*/ 3863166 w 5256651"/>
              <a:gd name="connsiteY11" fmla="*/ 3966947 h 4813108"/>
              <a:gd name="connsiteX12" fmla="*/ 3600773 w 5256651"/>
              <a:gd name="connsiteY12" fmla="*/ 4332707 h 4813108"/>
              <a:gd name="connsiteX13" fmla="*/ 3704140 w 5256651"/>
              <a:gd name="connsiteY13" fmla="*/ 4483781 h 4813108"/>
              <a:gd name="connsiteX14" fmla="*/ 3990387 w 5256651"/>
              <a:gd name="connsiteY14" fmla="*/ 4587148 h 4813108"/>
              <a:gd name="connsiteX15" fmla="*/ 4467465 w 5256651"/>
              <a:gd name="connsiteY15" fmla="*/ 4157778 h 4813108"/>
              <a:gd name="connsiteX16" fmla="*/ 4912738 w 5256651"/>
              <a:gd name="connsiteY16" fmla="*/ 3537576 h 4813108"/>
              <a:gd name="connsiteX17" fmla="*/ 5191034 w 5256651"/>
              <a:gd name="connsiteY17" fmla="*/ 3147962 h 4813108"/>
              <a:gd name="connsiteX18" fmla="*/ 5254645 w 5256651"/>
              <a:gd name="connsiteY18" fmla="*/ 2845813 h 4813108"/>
              <a:gd name="connsiteX19" fmla="*/ 5143326 w 5256651"/>
              <a:gd name="connsiteY19" fmla="*/ 2686787 h 4813108"/>
              <a:gd name="connsiteX20" fmla="*/ 5016105 w 5256651"/>
              <a:gd name="connsiteY20" fmla="*/ 2392588 h 4813108"/>
              <a:gd name="connsiteX21" fmla="*/ 4594686 w 5256651"/>
              <a:gd name="connsiteY21" fmla="*/ 2281270 h 4813108"/>
              <a:gd name="connsiteX22" fmla="*/ 4133511 w 5256651"/>
              <a:gd name="connsiteY22" fmla="*/ 2400540 h 4813108"/>
              <a:gd name="connsiteX23" fmla="*/ 3584871 w 5256651"/>
              <a:gd name="connsiteY23" fmla="*/ 2527760 h 4813108"/>
              <a:gd name="connsiteX24" fmla="*/ 2932864 w 5256651"/>
              <a:gd name="connsiteY24" fmla="*/ 2718592 h 4813108"/>
              <a:gd name="connsiteX25" fmla="*/ 1918660 w 5256651"/>
              <a:gd name="connsiteY25" fmla="*/ 3042353 h 4813108"/>
              <a:gd name="connsiteX26" fmla="*/ 1899194 w 5256651"/>
              <a:gd name="connsiteY26" fmla="*/ 1104477 h 4813108"/>
              <a:gd name="connsiteX27" fmla="*/ 2559152 w 5256651"/>
              <a:gd name="connsiteY27" fmla="*/ 953402 h 4813108"/>
              <a:gd name="connsiteX28" fmla="*/ 3028279 w 5256651"/>
              <a:gd name="connsiteY28" fmla="*/ 1088574 h 4813108"/>
              <a:gd name="connsiteX29" fmla="*/ 3036231 w 5256651"/>
              <a:gd name="connsiteY29" fmla="*/ 1661068 h 4813108"/>
              <a:gd name="connsiteX30" fmla="*/ 3211159 w 5256651"/>
              <a:gd name="connsiteY30" fmla="*/ 1828046 h 4813108"/>
              <a:gd name="connsiteX31" fmla="*/ 4284585 w 5256651"/>
              <a:gd name="connsiteY31" fmla="*/ 1176039 h 4813108"/>
              <a:gd name="connsiteX32" fmla="*/ 4737810 w 5256651"/>
              <a:gd name="connsiteY32" fmla="*/ 865938 h 4813108"/>
              <a:gd name="connsiteX33" fmla="*/ 4904787 w 5256651"/>
              <a:gd name="connsiteY33" fmla="*/ 587642 h 4813108"/>
              <a:gd name="connsiteX34" fmla="*/ 4928641 w 5256651"/>
              <a:gd name="connsiteY34" fmla="*/ 341152 h 4813108"/>
              <a:gd name="connsiteX35" fmla="*/ 4785518 w 5256651"/>
              <a:gd name="connsiteY35" fmla="*/ 15148 h 4813108"/>
              <a:gd name="connsiteX36" fmla="*/ 4222963 w 5256651"/>
              <a:gd name="connsiteY36" fmla="*/ 55899 h 4813108"/>
              <a:gd name="connsiteX37" fmla="*/ 3489455 w 5256651"/>
              <a:gd name="connsiteY37" fmla="*/ 72795 h 4813108"/>
              <a:gd name="connsiteX38" fmla="*/ 2471688 w 5256651"/>
              <a:gd name="connsiteY38" fmla="*/ 102613 h 4813108"/>
              <a:gd name="connsiteX39" fmla="*/ 1926317 w 5256651"/>
              <a:gd name="connsiteY39" fmla="*/ 129831 h 4813108"/>
              <a:gd name="connsiteX0" fmla="*/ 1537584 w 4867918"/>
              <a:gd name="connsiteY0" fmla="*/ 129831 h 4601422"/>
              <a:gd name="connsiteX1" fmla="*/ 79226 w 4867918"/>
              <a:gd name="connsiteY1" fmla="*/ 4300901 h 4601422"/>
              <a:gd name="connsiteX2" fmla="*/ 341619 w 4867918"/>
              <a:gd name="connsiteY2" fmla="*/ 3958995 h 4601422"/>
              <a:gd name="connsiteX3" fmla="*/ 1589245 w 4867918"/>
              <a:gd name="connsiteY3" fmla="*/ 3550015 h 4601422"/>
              <a:gd name="connsiteX4" fmla="*/ 2965550 w 4867918"/>
              <a:gd name="connsiteY4" fmla="*/ 3299037 h 4601422"/>
              <a:gd name="connsiteX5" fmla="*/ 3434677 w 4867918"/>
              <a:gd name="connsiteY5" fmla="*/ 3076400 h 4601422"/>
              <a:gd name="connsiteX6" fmla="*/ 3856096 w 4867918"/>
              <a:gd name="connsiteY6" fmla="*/ 2941228 h 4601422"/>
              <a:gd name="connsiteX7" fmla="*/ 4094635 w 4867918"/>
              <a:gd name="connsiteY7" fmla="*/ 2965082 h 4601422"/>
              <a:gd name="connsiteX8" fmla="*/ 4182099 w 4867918"/>
              <a:gd name="connsiteY8" fmla="*/ 3163865 h 4601422"/>
              <a:gd name="connsiteX9" fmla="*/ 4031025 w 4867918"/>
              <a:gd name="connsiteY9" fmla="*/ 3473966 h 4601422"/>
              <a:gd name="connsiteX10" fmla="*/ 3474433 w 4867918"/>
              <a:gd name="connsiteY10" fmla="*/ 3966947 h 4601422"/>
              <a:gd name="connsiteX11" fmla="*/ 3212040 w 4867918"/>
              <a:gd name="connsiteY11" fmla="*/ 4332707 h 4601422"/>
              <a:gd name="connsiteX12" fmla="*/ 3315407 w 4867918"/>
              <a:gd name="connsiteY12" fmla="*/ 4483781 h 4601422"/>
              <a:gd name="connsiteX13" fmla="*/ 3601654 w 4867918"/>
              <a:gd name="connsiteY13" fmla="*/ 4587148 h 4601422"/>
              <a:gd name="connsiteX14" fmla="*/ 4078732 w 4867918"/>
              <a:gd name="connsiteY14" fmla="*/ 4157778 h 4601422"/>
              <a:gd name="connsiteX15" fmla="*/ 4524005 w 4867918"/>
              <a:gd name="connsiteY15" fmla="*/ 3537576 h 4601422"/>
              <a:gd name="connsiteX16" fmla="*/ 4802301 w 4867918"/>
              <a:gd name="connsiteY16" fmla="*/ 3147962 h 4601422"/>
              <a:gd name="connsiteX17" fmla="*/ 4865912 w 4867918"/>
              <a:gd name="connsiteY17" fmla="*/ 2845813 h 4601422"/>
              <a:gd name="connsiteX18" fmla="*/ 4754593 w 4867918"/>
              <a:gd name="connsiteY18" fmla="*/ 2686787 h 4601422"/>
              <a:gd name="connsiteX19" fmla="*/ 4627372 w 4867918"/>
              <a:gd name="connsiteY19" fmla="*/ 2392588 h 4601422"/>
              <a:gd name="connsiteX20" fmla="*/ 4205953 w 4867918"/>
              <a:gd name="connsiteY20" fmla="*/ 2281270 h 4601422"/>
              <a:gd name="connsiteX21" fmla="*/ 3744778 w 4867918"/>
              <a:gd name="connsiteY21" fmla="*/ 2400540 h 4601422"/>
              <a:gd name="connsiteX22" fmla="*/ 3196138 w 4867918"/>
              <a:gd name="connsiteY22" fmla="*/ 2527760 h 4601422"/>
              <a:gd name="connsiteX23" fmla="*/ 2544131 w 4867918"/>
              <a:gd name="connsiteY23" fmla="*/ 2718592 h 4601422"/>
              <a:gd name="connsiteX24" fmla="*/ 1529927 w 4867918"/>
              <a:gd name="connsiteY24" fmla="*/ 3042353 h 4601422"/>
              <a:gd name="connsiteX25" fmla="*/ 1510461 w 4867918"/>
              <a:gd name="connsiteY25" fmla="*/ 1104477 h 4601422"/>
              <a:gd name="connsiteX26" fmla="*/ 2170419 w 4867918"/>
              <a:gd name="connsiteY26" fmla="*/ 953402 h 4601422"/>
              <a:gd name="connsiteX27" fmla="*/ 2639546 w 4867918"/>
              <a:gd name="connsiteY27" fmla="*/ 1088574 h 4601422"/>
              <a:gd name="connsiteX28" fmla="*/ 2647498 w 4867918"/>
              <a:gd name="connsiteY28" fmla="*/ 1661068 h 4601422"/>
              <a:gd name="connsiteX29" fmla="*/ 2822426 w 4867918"/>
              <a:gd name="connsiteY29" fmla="*/ 1828046 h 4601422"/>
              <a:gd name="connsiteX30" fmla="*/ 3895852 w 4867918"/>
              <a:gd name="connsiteY30" fmla="*/ 1176039 h 4601422"/>
              <a:gd name="connsiteX31" fmla="*/ 4349077 w 4867918"/>
              <a:gd name="connsiteY31" fmla="*/ 865938 h 4601422"/>
              <a:gd name="connsiteX32" fmla="*/ 4516054 w 4867918"/>
              <a:gd name="connsiteY32" fmla="*/ 587642 h 4601422"/>
              <a:gd name="connsiteX33" fmla="*/ 4539908 w 4867918"/>
              <a:gd name="connsiteY33" fmla="*/ 341152 h 4601422"/>
              <a:gd name="connsiteX34" fmla="*/ 4396785 w 4867918"/>
              <a:gd name="connsiteY34" fmla="*/ 15148 h 4601422"/>
              <a:gd name="connsiteX35" fmla="*/ 3834230 w 4867918"/>
              <a:gd name="connsiteY35" fmla="*/ 55899 h 4601422"/>
              <a:gd name="connsiteX36" fmla="*/ 3100722 w 4867918"/>
              <a:gd name="connsiteY36" fmla="*/ 72795 h 4601422"/>
              <a:gd name="connsiteX37" fmla="*/ 2082955 w 4867918"/>
              <a:gd name="connsiteY37" fmla="*/ 102613 h 4601422"/>
              <a:gd name="connsiteX38" fmla="*/ 1537584 w 4867918"/>
              <a:gd name="connsiteY38" fmla="*/ 129831 h 4601422"/>
              <a:gd name="connsiteX0" fmla="*/ 1196026 w 4526360"/>
              <a:gd name="connsiteY0" fmla="*/ 129831 h 4601422"/>
              <a:gd name="connsiteX1" fmla="*/ 61 w 4526360"/>
              <a:gd name="connsiteY1" fmla="*/ 3958995 h 4601422"/>
              <a:gd name="connsiteX2" fmla="*/ 1247687 w 4526360"/>
              <a:gd name="connsiteY2" fmla="*/ 3550015 h 4601422"/>
              <a:gd name="connsiteX3" fmla="*/ 2623992 w 4526360"/>
              <a:gd name="connsiteY3" fmla="*/ 3299037 h 4601422"/>
              <a:gd name="connsiteX4" fmla="*/ 3093119 w 4526360"/>
              <a:gd name="connsiteY4" fmla="*/ 3076400 h 4601422"/>
              <a:gd name="connsiteX5" fmla="*/ 3514538 w 4526360"/>
              <a:gd name="connsiteY5" fmla="*/ 2941228 h 4601422"/>
              <a:gd name="connsiteX6" fmla="*/ 3753077 w 4526360"/>
              <a:gd name="connsiteY6" fmla="*/ 2965082 h 4601422"/>
              <a:gd name="connsiteX7" fmla="*/ 3840541 w 4526360"/>
              <a:gd name="connsiteY7" fmla="*/ 3163865 h 4601422"/>
              <a:gd name="connsiteX8" fmla="*/ 3689467 w 4526360"/>
              <a:gd name="connsiteY8" fmla="*/ 3473966 h 4601422"/>
              <a:gd name="connsiteX9" fmla="*/ 3132875 w 4526360"/>
              <a:gd name="connsiteY9" fmla="*/ 3966947 h 4601422"/>
              <a:gd name="connsiteX10" fmla="*/ 2870482 w 4526360"/>
              <a:gd name="connsiteY10" fmla="*/ 4332707 h 4601422"/>
              <a:gd name="connsiteX11" fmla="*/ 2973849 w 4526360"/>
              <a:gd name="connsiteY11" fmla="*/ 4483781 h 4601422"/>
              <a:gd name="connsiteX12" fmla="*/ 3260096 w 4526360"/>
              <a:gd name="connsiteY12" fmla="*/ 4587148 h 4601422"/>
              <a:gd name="connsiteX13" fmla="*/ 3737174 w 4526360"/>
              <a:gd name="connsiteY13" fmla="*/ 4157778 h 4601422"/>
              <a:gd name="connsiteX14" fmla="*/ 4182447 w 4526360"/>
              <a:gd name="connsiteY14" fmla="*/ 3537576 h 4601422"/>
              <a:gd name="connsiteX15" fmla="*/ 4460743 w 4526360"/>
              <a:gd name="connsiteY15" fmla="*/ 3147962 h 4601422"/>
              <a:gd name="connsiteX16" fmla="*/ 4524354 w 4526360"/>
              <a:gd name="connsiteY16" fmla="*/ 2845813 h 4601422"/>
              <a:gd name="connsiteX17" fmla="*/ 4413035 w 4526360"/>
              <a:gd name="connsiteY17" fmla="*/ 2686787 h 4601422"/>
              <a:gd name="connsiteX18" fmla="*/ 4285814 w 4526360"/>
              <a:gd name="connsiteY18" fmla="*/ 2392588 h 4601422"/>
              <a:gd name="connsiteX19" fmla="*/ 3864395 w 4526360"/>
              <a:gd name="connsiteY19" fmla="*/ 2281270 h 4601422"/>
              <a:gd name="connsiteX20" fmla="*/ 3403220 w 4526360"/>
              <a:gd name="connsiteY20" fmla="*/ 2400540 h 4601422"/>
              <a:gd name="connsiteX21" fmla="*/ 2854580 w 4526360"/>
              <a:gd name="connsiteY21" fmla="*/ 2527760 h 4601422"/>
              <a:gd name="connsiteX22" fmla="*/ 2202573 w 4526360"/>
              <a:gd name="connsiteY22" fmla="*/ 2718592 h 4601422"/>
              <a:gd name="connsiteX23" fmla="*/ 1188369 w 4526360"/>
              <a:gd name="connsiteY23" fmla="*/ 3042353 h 4601422"/>
              <a:gd name="connsiteX24" fmla="*/ 1168903 w 4526360"/>
              <a:gd name="connsiteY24" fmla="*/ 1104477 h 4601422"/>
              <a:gd name="connsiteX25" fmla="*/ 1828861 w 4526360"/>
              <a:gd name="connsiteY25" fmla="*/ 953402 h 4601422"/>
              <a:gd name="connsiteX26" fmla="*/ 2297988 w 4526360"/>
              <a:gd name="connsiteY26" fmla="*/ 1088574 h 4601422"/>
              <a:gd name="connsiteX27" fmla="*/ 2305940 w 4526360"/>
              <a:gd name="connsiteY27" fmla="*/ 1661068 h 4601422"/>
              <a:gd name="connsiteX28" fmla="*/ 2480868 w 4526360"/>
              <a:gd name="connsiteY28" fmla="*/ 1828046 h 4601422"/>
              <a:gd name="connsiteX29" fmla="*/ 3554294 w 4526360"/>
              <a:gd name="connsiteY29" fmla="*/ 1176039 h 4601422"/>
              <a:gd name="connsiteX30" fmla="*/ 4007519 w 4526360"/>
              <a:gd name="connsiteY30" fmla="*/ 865938 h 4601422"/>
              <a:gd name="connsiteX31" fmla="*/ 4174496 w 4526360"/>
              <a:gd name="connsiteY31" fmla="*/ 587642 h 4601422"/>
              <a:gd name="connsiteX32" fmla="*/ 4198350 w 4526360"/>
              <a:gd name="connsiteY32" fmla="*/ 341152 h 4601422"/>
              <a:gd name="connsiteX33" fmla="*/ 4055227 w 4526360"/>
              <a:gd name="connsiteY33" fmla="*/ 15148 h 4601422"/>
              <a:gd name="connsiteX34" fmla="*/ 3492672 w 4526360"/>
              <a:gd name="connsiteY34" fmla="*/ 55899 h 4601422"/>
              <a:gd name="connsiteX35" fmla="*/ 2759164 w 4526360"/>
              <a:gd name="connsiteY35" fmla="*/ 72795 h 4601422"/>
              <a:gd name="connsiteX36" fmla="*/ 1741397 w 4526360"/>
              <a:gd name="connsiteY36" fmla="*/ 102613 h 4601422"/>
              <a:gd name="connsiteX37" fmla="*/ 1196026 w 4526360"/>
              <a:gd name="connsiteY37" fmla="*/ 129831 h 4601422"/>
              <a:gd name="connsiteX0" fmla="*/ 95055 w 3425389"/>
              <a:gd name="connsiteY0" fmla="*/ 129831 h 4601422"/>
              <a:gd name="connsiteX1" fmla="*/ 146716 w 3425389"/>
              <a:gd name="connsiteY1" fmla="*/ 3550015 h 4601422"/>
              <a:gd name="connsiteX2" fmla="*/ 1523021 w 3425389"/>
              <a:gd name="connsiteY2" fmla="*/ 3299037 h 4601422"/>
              <a:gd name="connsiteX3" fmla="*/ 1992148 w 3425389"/>
              <a:gd name="connsiteY3" fmla="*/ 3076400 h 4601422"/>
              <a:gd name="connsiteX4" fmla="*/ 2413567 w 3425389"/>
              <a:gd name="connsiteY4" fmla="*/ 2941228 h 4601422"/>
              <a:gd name="connsiteX5" fmla="*/ 2652106 w 3425389"/>
              <a:gd name="connsiteY5" fmla="*/ 2965082 h 4601422"/>
              <a:gd name="connsiteX6" fmla="*/ 2739570 w 3425389"/>
              <a:gd name="connsiteY6" fmla="*/ 3163865 h 4601422"/>
              <a:gd name="connsiteX7" fmla="*/ 2588496 w 3425389"/>
              <a:gd name="connsiteY7" fmla="*/ 3473966 h 4601422"/>
              <a:gd name="connsiteX8" fmla="*/ 2031904 w 3425389"/>
              <a:gd name="connsiteY8" fmla="*/ 3966947 h 4601422"/>
              <a:gd name="connsiteX9" fmla="*/ 1769511 w 3425389"/>
              <a:gd name="connsiteY9" fmla="*/ 4332707 h 4601422"/>
              <a:gd name="connsiteX10" fmla="*/ 1872878 w 3425389"/>
              <a:gd name="connsiteY10" fmla="*/ 4483781 h 4601422"/>
              <a:gd name="connsiteX11" fmla="*/ 2159125 w 3425389"/>
              <a:gd name="connsiteY11" fmla="*/ 4587148 h 4601422"/>
              <a:gd name="connsiteX12" fmla="*/ 2636203 w 3425389"/>
              <a:gd name="connsiteY12" fmla="*/ 4157778 h 4601422"/>
              <a:gd name="connsiteX13" fmla="*/ 3081476 w 3425389"/>
              <a:gd name="connsiteY13" fmla="*/ 3537576 h 4601422"/>
              <a:gd name="connsiteX14" fmla="*/ 3359772 w 3425389"/>
              <a:gd name="connsiteY14" fmla="*/ 3147962 h 4601422"/>
              <a:gd name="connsiteX15" fmla="*/ 3423383 w 3425389"/>
              <a:gd name="connsiteY15" fmla="*/ 2845813 h 4601422"/>
              <a:gd name="connsiteX16" fmla="*/ 3312064 w 3425389"/>
              <a:gd name="connsiteY16" fmla="*/ 2686787 h 4601422"/>
              <a:gd name="connsiteX17" fmla="*/ 3184843 w 3425389"/>
              <a:gd name="connsiteY17" fmla="*/ 2392588 h 4601422"/>
              <a:gd name="connsiteX18" fmla="*/ 2763424 w 3425389"/>
              <a:gd name="connsiteY18" fmla="*/ 2281270 h 4601422"/>
              <a:gd name="connsiteX19" fmla="*/ 2302249 w 3425389"/>
              <a:gd name="connsiteY19" fmla="*/ 2400540 h 4601422"/>
              <a:gd name="connsiteX20" fmla="*/ 1753609 w 3425389"/>
              <a:gd name="connsiteY20" fmla="*/ 2527760 h 4601422"/>
              <a:gd name="connsiteX21" fmla="*/ 1101602 w 3425389"/>
              <a:gd name="connsiteY21" fmla="*/ 2718592 h 4601422"/>
              <a:gd name="connsiteX22" fmla="*/ 87398 w 3425389"/>
              <a:gd name="connsiteY22" fmla="*/ 3042353 h 4601422"/>
              <a:gd name="connsiteX23" fmla="*/ 67932 w 3425389"/>
              <a:gd name="connsiteY23" fmla="*/ 1104477 h 4601422"/>
              <a:gd name="connsiteX24" fmla="*/ 727890 w 3425389"/>
              <a:gd name="connsiteY24" fmla="*/ 953402 h 4601422"/>
              <a:gd name="connsiteX25" fmla="*/ 1197017 w 3425389"/>
              <a:gd name="connsiteY25" fmla="*/ 1088574 h 4601422"/>
              <a:gd name="connsiteX26" fmla="*/ 1204969 w 3425389"/>
              <a:gd name="connsiteY26" fmla="*/ 1661068 h 4601422"/>
              <a:gd name="connsiteX27" fmla="*/ 1379897 w 3425389"/>
              <a:gd name="connsiteY27" fmla="*/ 1828046 h 4601422"/>
              <a:gd name="connsiteX28" fmla="*/ 2453323 w 3425389"/>
              <a:gd name="connsiteY28" fmla="*/ 1176039 h 4601422"/>
              <a:gd name="connsiteX29" fmla="*/ 2906548 w 3425389"/>
              <a:gd name="connsiteY29" fmla="*/ 865938 h 4601422"/>
              <a:gd name="connsiteX30" fmla="*/ 3073525 w 3425389"/>
              <a:gd name="connsiteY30" fmla="*/ 587642 h 4601422"/>
              <a:gd name="connsiteX31" fmla="*/ 3097379 w 3425389"/>
              <a:gd name="connsiteY31" fmla="*/ 341152 h 4601422"/>
              <a:gd name="connsiteX32" fmla="*/ 2954256 w 3425389"/>
              <a:gd name="connsiteY32" fmla="*/ 15148 h 4601422"/>
              <a:gd name="connsiteX33" fmla="*/ 2391701 w 3425389"/>
              <a:gd name="connsiteY33" fmla="*/ 55899 h 4601422"/>
              <a:gd name="connsiteX34" fmla="*/ 1658193 w 3425389"/>
              <a:gd name="connsiteY34" fmla="*/ 72795 h 4601422"/>
              <a:gd name="connsiteX35" fmla="*/ 640426 w 3425389"/>
              <a:gd name="connsiteY35" fmla="*/ 102613 h 4601422"/>
              <a:gd name="connsiteX36" fmla="*/ 95055 w 3425389"/>
              <a:gd name="connsiteY36" fmla="*/ 129831 h 4601422"/>
              <a:gd name="connsiteX0" fmla="*/ 27122 w 3357456"/>
              <a:gd name="connsiteY0" fmla="*/ 129831 h 4601422"/>
              <a:gd name="connsiteX1" fmla="*/ 78783 w 3357456"/>
              <a:gd name="connsiteY1" fmla="*/ 3550015 h 4601422"/>
              <a:gd name="connsiteX2" fmla="*/ 1455088 w 3357456"/>
              <a:gd name="connsiteY2" fmla="*/ 3299037 h 4601422"/>
              <a:gd name="connsiteX3" fmla="*/ 1924215 w 3357456"/>
              <a:gd name="connsiteY3" fmla="*/ 3076400 h 4601422"/>
              <a:gd name="connsiteX4" fmla="*/ 2345634 w 3357456"/>
              <a:gd name="connsiteY4" fmla="*/ 2941228 h 4601422"/>
              <a:gd name="connsiteX5" fmla="*/ 2584173 w 3357456"/>
              <a:gd name="connsiteY5" fmla="*/ 2965082 h 4601422"/>
              <a:gd name="connsiteX6" fmla="*/ 2671637 w 3357456"/>
              <a:gd name="connsiteY6" fmla="*/ 3163865 h 4601422"/>
              <a:gd name="connsiteX7" fmla="*/ 2520563 w 3357456"/>
              <a:gd name="connsiteY7" fmla="*/ 3473966 h 4601422"/>
              <a:gd name="connsiteX8" fmla="*/ 1963971 w 3357456"/>
              <a:gd name="connsiteY8" fmla="*/ 3966947 h 4601422"/>
              <a:gd name="connsiteX9" fmla="*/ 1701578 w 3357456"/>
              <a:gd name="connsiteY9" fmla="*/ 4332707 h 4601422"/>
              <a:gd name="connsiteX10" fmla="*/ 1804945 w 3357456"/>
              <a:gd name="connsiteY10" fmla="*/ 4483781 h 4601422"/>
              <a:gd name="connsiteX11" fmla="*/ 2091192 w 3357456"/>
              <a:gd name="connsiteY11" fmla="*/ 4587148 h 4601422"/>
              <a:gd name="connsiteX12" fmla="*/ 2568270 w 3357456"/>
              <a:gd name="connsiteY12" fmla="*/ 4157778 h 4601422"/>
              <a:gd name="connsiteX13" fmla="*/ 3013543 w 3357456"/>
              <a:gd name="connsiteY13" fmla="*/ 3537576 h 4601422"/>
              <a:gd name="connsiteX14" fmla="*/ 3291839 w 3357456"/>
              <a:gd name="connsiteY14" fmla="*/ 3147962 h 4601422"/>
              <a:gd name="connsiteX15" fmla="*/ 3355450 w 3357456"/>
              <a:gd name="connsiteY15" fmla="*/ 2845813 h 4601422"/>
              <a:gd name="connsiteX16" fmla="*/ 3244131 w 3357456"/>
              <a:gd name="connsiteY16" fmla="*/ 2686787 h 4601422"/>
              <a:gd name="connsiteX17" fmla="*/ 3116910 w 3357456"/>
              <a:gd name="connsiteY17" fmla="*/ 2392588 h 4601422"/>
              <a:gd name="connsiteX18" fmla="*/ 2695491 w 3357456"/>
              <a:gd name="connsiteY18" fmla="*/ 2281270 h 4601422"/>
              <a:gd name="connsiteX19" fmla="*/ 2234316 w 3357456"/>
              <a:gd name="connsiteY19" fmla="*/ 2400540 h 4601422"/>
              <a:gd name="connsiteX20" fmla="*/ 1685676 w 3357456"/>
              <a:gd name="connsiteY20" fmla="*/ 2527760 h 4601422"/>
              <a:gd name="connsiteX21" fmla="*/ 1033669 w 3357456"/>
              <a:gd name="connsiteY21" fmla="*/ 2718592 h 4601422"/>
              <a:gd name="connsiteX22" fmla="*/ 19465 w 3357456"/>
              <a:gd name="connsiteY22" fmla="*/ 3042353 h 4601422"/>
              <a:gd name="connsiteX23" fmla="*/ -1 w 3357456"/>
              <a:gd name="connsiteY23" fmla="*/ 1104477 h 4601422"/>
              <a:gd name="connsiteX24" fmla="*/ 659957 w 3357456"/>
              <a:gd name="connsiteY24" fmla="*/ 953402 h 4601422"/>
              <a:gd name="connsiteX25" fmla="*/ 1129084 w 3357456"/>
              <a:gd name="connsiteY25" fmla="*/ 1088574 h 4601422"/>
              <a:gd name="connsiteX26" fmla="*/ 1137036 w 3357456"/>
              <a:gd name="connsiteY26" fmla="*/ 1661068 h 4601422"/>
              <a:gd name="connsiteX27" fmla="*/ 1311964 w 3357456"/>
              <a:gd name="connsiteY27" fmla="*/ 1828046 h 4601422"/>
              <a:gd name="connsiteX28" fmla="*/ 2385390 w 3357456"/>
              <a:gd name="connsiteY28" fmla="*/ 1176039 h 4601422"/>
              <a:gd name="connsiteX29" fmla="*/ 2838615 w 3357456"/>
              <a:gd name="connsiteY29" fmla="*/ 865938 h 4601422"/>
              <a:gd name="connsiteX30" fmla="*/ 3005592 w 3357456"/>
              <a:gd name="connsiteY30" fmla="*/ 587642 h 4601422"/>
              <a:gd name="connsiteX31" fmla="*/ 3029446 w 3357456"/>
              <a:gd name="connsiteY31" fmla="*/ 341152 h 4601422"/>
              <a:gd name="connsiteX32" fmla="*/ 2886323 w 3357456"/>
              <a:gd name="connsiteY32" fmla="*/ 15148 h 4601422"/>
              <a:gd name="connsiteX33" fmla="*/ 2323768 w 3357456"/>
              <a:gd name="connsiteY33" fmla="*/ 55899 h 4601422"/>
              <a:gd name="connsiteX34" fmla="*/ 1590260 w 3357456"/>
              <a:gd name="connsiteY34" fmla="*/ 72795 h 4601422"/>
              <a:gd name="connsiteX35" fmla="*/ 572493 w 3357456"/>
              <a:gd name="connsiteY35" fmla="*/ 102613 h 4601422"/>
              <a:gd name="connsiteX36" fmla="*/ 27122 w 3357456"/>
              <a:gd name="connsiteY36" fmla="*/ 129831 h 4601422"/>
              <a:gd name="connsiteX0" fmla="*/ 27124 w 3357458"/>
              <a:gd name="connsiteY0" fmla="*/ 129831 h 4601422"/>
              <a:gd name="connsiteX1" fmla="*/ 61761 w 3357458"/>
              <a:gd name="connsiteY1" fmla="*/ 3754309 h 4601422"/>
              <a:gd name="connsiteX2" fmla="*/ 1455090 w 3357458"/>
              <a:gd name="connsiteY2" fmla="*/ 3299037 h 4601422"/>
              <a:gd name="connsiteX3" fmla="*/ 1924217 w 3357458"/>
              <a:gd name="connsiteY3" fmla="*/ 3076400 h 4601422"/>
              <a:gd name="connsiteX4" fmla="*/ 2345636 w 3357458"/>
              <a:gd name="connsiteY4" fmla="*/ 2941228 h 4601422"/>
              <a:gd name="connsiteX5" fmla="*/ 2584175 w 3357458"/>
              <a:gd name="connsiteY5" fmla="*/ 2965082 h 4601422"/>
              <a:gd name="connsiteX6" fmla="*/ 2671639 w 3357458"/>
              <a:gd name="connsiteY6" fmla="*/ 3163865 h 4601422"/>
              <a:gd name="connsiteX7" fmla="*/ 2520565 w 3357458"/>
              <a:gd name="connsiteY7" fmla="*/ 3473966 h 4601422"/>
              <a:gd name="connsiteX8" fmla="*/ 1963973 w 3357458"/>
              <a:gd name="connsiteY8" fmla="*/ 3966947 h 4601422"/>
              <a:gd name="connsiteX9" fmla="*/ 1701580 w 3357458"/>
              <a:gd name="connsiteY9" fmla="*/ 4332707 h 4601422"/>
              <a:gd name="connsiteX10" fmla="*/ 1804947 w 3357458"/>
              <a:gd name="connsiteY10" fmla="*/ 4483781 h 4601422"/>
              <a:gd name="connsiteX11" fmla="*/ 2091194 w 3357458"/>
              <a:gd name="connsiteY11" fmla="*/ 4587148 h 4601422"/>
              <a:gd name="connsiteX12" fmla="*/ 2568272 w 3357458"/>
              <a:gd name="connsiteY12" fmla="*/ 4157778 h 4601422"/>
              <a:gd name="connsiteX13" fmla="*/ 3013545 w 3357458"/>
              <a:gd name="connsiteY13" fmla="*/ 3537576 h 4601422"/>
              <a:gd name="connsiteX14" fmla="*/ 3291841 w 3357458"/>
              <a:gd name="connsiteY14" fmla="*/ 3147962 h 4601422"/>
              <a:gd name="connsiteX15" fmla="*/ 3355452 w 3357458"/>
              <a:gd name="connsiteY15" fmla="*/ 2845813 h 4601422"/>
              <a:gd name="connsiteX16" fmla="*/ 3244133 w 3357458"/>
              <a:gd name="connsiteY16" fmla="*/ 2686787 h 4601422"/>
              <a:gd name="connsiteX17" fmla="*/ 3116912 w 3357458"/>
              <a:gd name="connsiteY17" fmla="*/ 2392588 h 4601422"/>
              <a:gd name="connsiteX18" fmla="*/ 2695493 w 3357458"/>
              <a:gd name="connsiteY18" fmla="*/ 2281270 h 4601422"/>
              <a:gd name="connsiteX19" fmla="*/ 2234318 w 3357458"/>
              <a:gd name="connsiteY19" fmla="*/ 2400540 h 4601422"/>
              <a:gd name="connsiteX20" fmla="*/ 1685678 w 3357458"/>
              <a:gd name="connsiteY20" fmla="*/ 2527760 h 4601422"/>
              <a:gd name="connsiteX21" fmla="*/ 1033671 w 3357458"/>
              <a:gd name="connsiteY21" fmla="*/ 2718592 h 4601422"/>
              <a:gd name="connsiteX22" fmla="*/ 19467 w 3357458"/>
              <a:gd name="connsiteY22" fmla="*/ 3042353 h 4601422"/>
              <a:gd name="connsiteX23" fmla="*/ 1 w 3357458"/>
              <a:gd name="connsiteY23" fmla="*/ 1104477 h 4601422"/>
              <a:gd name="connsiteX24" fmla="*/ 659959 w 3357458"/>
              <a:gd name="connsiteY24" fmla="*/ 953402 h 4601422"/>
              <a:gd name="connsiteX25" fmla="*/ 1129086 w 3357458"/>
              <a:gd name="connsiteY25" fmla="*/ 1088574 h 4601422"/>
              <a:gd name="connsiteX26" fmla="*/ 1137038 w 3357458"/>
              <a:gd name="connsiteY26" fmla="*/ 1661068 h 4601422"/>
              <a:gd name="connsiteX27" fmla="*/ 1311966 w 3357458"/>
              <a:gd name="connsiteY27" fmla="*/ 1828046 h 4601422"/>
              <a:gd name="connsiteX28" fmla="*/ 2385392 w 3357458"/>
              <a:gd name="connsiteY28" fmla="*/ 1176039 h 4601422"/>
              <a:gd name="connsiteX29" fmla="*/ 2838617 w 3357458"/>
              <a:gd name="connsiteY29" fmla="*/ 865938 h 4601422"/>
              <a:gd name="connsiteX30" fmla="*/ 3005594 w 3357458"/>
              <a:gd name="connsiteY30" fmla="*/ 587642 h 4601422"/>
              <a:gd name="connsiteX31" fmla="*/ 3029448 w 3357458"/>
              <a:gd name="connsiteY31" fmla="*/ 341152 h 4601422"/>
              <a:gd name="connsiteX32" fmla="*/ 2886325 w 3357458"/>
              <a:gd name="connsiteY32" fmla="*/ 15148 h 4601422"/>
              <a:gd name="connsiteX33" fmla="*/ 2323770 w 3357458"/>
              <a:gd name="connsiteY33" fmla="*/ 55899 h 4601422"/>
              <a:gd name="connsiteX34" fmla="*/ 1590262 w 3357458"/>
              <a:gd name="connsiteY34" fmla="*/ 72795 h 4601422"/>
              <a:gd name="connsiteX35" fmla="*/ 572495 w 3357458"/>
              <a:gd name="connsiteY35" fmla="*/ 102613 h 4601422"/>
              <a:gd name="connsiteX36" fmla="*/ 27124 w 3357458"/>
              <a:gd name="connsiteY36" fmla="*/ 129831 h 4601422"/>
              <a:gd name="connsiteX0" fmla="*/ 274429 w 3604763"/>
              <a:gd name="connsiteY0" fmla="*/ 129831 h 4601422"/>
              <a:gd name="connsiteX1" fmla="*/ 309066 w 3604763"/>
              <a:gd name="connsiteY1" fmla="*/ 3754309 h 4601422"/>
              <a:gd name="connsiteX2" fmla="*/ 1702395 w 3604763"/>
              <a:gd name="connsiteY2" fmla="*/ 3299037 h 4601422"/>
              <a:gd name="connsiteX3" fmla="*/ 2171522 w 3604763"/>
              <a:gd name="connsiteY3" fmla="*/ 3076400 h 4601422"/>
              <a:gd name="connsiteX4" fmla="*/ 2592941 w 3604763"/>
              <a:gd name="connsiteY4" fmla="*/ 2941228 h 4601422"/>
              <a:gd name="connsiteX5" fmla="*/ 2831480 w 3604763"/>
              <a:gd name="connsiteY5" fmla="*/ 2965082 h 4601422"/>
              <a:gd name="connsiteX6" fmla="*/ 2918944 w 3604763"/>
              <a:gd name="connsiteY6" fmla="*/ 3163865 h 4601422"/>
              <a:gd name="connsiteX7" fmla="*/ 2767870 w 3604763"/>
              <a:gd name="connsiteY7" fmla="*/ 3473966 h 4601422"/>
              <a:gd name="connsiteX8" fmla="*/ 2211278 w 3604763"/>
              <a:gd name="connsiteY8" fmla="*/ 3966947 h 4601422"/>
              <a:gd name="connsiteX9" fmla="*/ 1948885 w 3604763"/>
              <a:gd name="connsiteY9" fmla="*/ 4332707 h 4601422"/>
              <a:gd name="connsiteX10" fmla="*/ 2052252 w 3604763"/>
              <a:gd name="connsiteY10" fmla="*/ 4483781 h 4601422"/>
              <a:gd name="connsiteX11" fmla="*/ 2338499 w 3604763"/>
              <a:gd name="connsiteY11" fmla="*/ 4587148 h 4601422"/>
              <a:gd name="connsiteX12" fmla="*/ 2815577 w 3604763"/>
              <a:gd name="connsiteY12" fmla="*/ 4157778 h 4601422"/>
              <a:gd name="connsiteX13" fmla="*/ 3260850 w 3604763"/>
              <a:gd name="connsiteY13" fmla="*/ 3537576 h 4601422"/>
              <a:gd name="connsiteX14" fmla="*/ 3539146 w 3604763"/>
              <a:gd name="connsiteY14" fmla="*/ 3147962 h 4601422"/>
              <a:gd name="connsiteX15" fmla="*/ 3602757 w 3604763"/>
              <a:gd name="connsiteY15" fmla="*/ 2845813 h 4601422"/>
              <a:gd name="connsiteX16" fmla="*/ 3491438 w 3604763"/>
              <a:gd name="connsiteY16" fmla="*/ 2686787 h 4601422"/>
              <a:gd name="connsiteX17" fmla="*/ 3364217 w 3604763"/>
              <a:gd name="connsiteY17" fmla="*/ 2392588 h 4601422"/>
              <a:gd name="connsiteX18" fmla="*/ 2942798 w 3604763"/>
              <a:gd name="connsiteY18" fmla="*/ 2281270 h 4601422"/>
              <a:gd name="connsiteX19" fmla="*/ 2481623 w 3604763"/>
              <a:gd name="connsiteY19" fmla="*/ 2400540 h 4601422"/>
              <a:gd name="connsiteX20" fmla="*/ 1932983 w 3604763"/>
              <a:gd name="connsiteY20" fmla="*/ 2527760 h 4601422"/>
              <a:gd name="connsiteX21" fmla="*/ 1280976 w 3604763"/>
              <a:gd name="connsiteY21" fmla="*/ 2718592 h 4601422"/>
              <a:gd name="connsiteX22" fmla="*/ 266772 w 3604763"/>
              <a:gd name="connsiteY22" fmla="*/ 3042353 h 4601422"/>
              <a:gd name="connsiteX23" fmla="*/ 247306 w 3604763"/>
              <a:gd name="connsiteY23" fmla="*/ 1104477 h 4601422"/>
              <a:gd name="connsiteX24" fmla="*/ 907264 w 3604763"/>
              <a:gd name="connsiteY24" fmla="*/ 953402 h 4601422"/>
              <a:gd name="connsiteX25" fmla="*/ 1376391 w 3604763"/>
              <a:gd name="connsiteY25" fmla="*/ 1088574 h 4601422"/>
              <a:gd name="connsiteX26" fmla="*/ 1384343 w 3604763"/>
              <a:gd name="connsiteY26" fmla="*/ 1661068 h 4601422"/>
              <a:gd name="connsiteX27" fmla="*/ 1559271 w 3604763"/>
              <a:gd name="connsiteY27" fmla="*/ 1828046 h 4601422"/>
              <a:gd name="connsiteX28" fmla="*/ 2632697 w 3604763"/>
              <a:gd name="connsiteY28" fmla="*/ 1176039 h 4601422"/>
              <a:gd name="connsiteX29" fmla="*/ 3085922 w 3604763"/>
              <a:gd name="connsiteY29" fmla="*/ 865938 h 4601422"/>
              <a:gd name="connsiteX30" fmla="*/ 3252899 w 3604763"/>
              <a:gd name="connsiteY30" fmla="*/ 587642 h 4601422"/>
              <a:gd name="connsiteX31" fmla="*/ 3276753 w 3604763"/>
              <a:gd name="connsiteY31" fmla="*/ 341152 h 4601422"/>
              <a:gd name="connsiteX32" fmla="*/ 3133630 w 3604763"/>
              <a:gd name="connsiteY32" fmla="*/ 15148 h 4601422"/>
              <a:gd name="connsiteX33" fmla="*/ 2571075 w 3604763"/>
              <a:gd name="connsiteY33" fmla="*/ 55899 h 4601422"/>
              <a:gd name="connsiteX34" fmla="*/ 1837567 w 3604763"/>
              <a:gd name="connsiteY34" fmla="*/ 72795 h 4601422"/>
              <a:gd name="connsiteX35" fmla="*/ 819800 w 3604763"/>
              <a:gd name="connsiteY35" fmla="*/ 102613 h 4601422"/>
              <a:gd name="connsiteX36" fmla="*/ 274429 w 3604763"/>
              <a:gd name="connsiteY36" fmla="*/ 129831 h 4601422"/>
              <a:gd name="connsiteX0" fmla="*/ 27124 w 3357458"/>
              <a:gd name="connsiteY0" fmla="*/ 129831 h 4601422"/>
              <a:gd name="connsiteX1" fmla="*/ 61761 w 3357458"/>
              <a:gd name="connsiteY1" fmla="*/ 3754309 h 4601422"/>
              <a:gd name="connsiteX2" fmla="*/ 1455090 w 3357458"/>
              <a:gd name="connsiteY2" fmla="*/ 3299037 h 4601422"/>
              <a:gd name="connsiteX3" fmla="*/ 1924217 w 3357458"/>
              <a:gd name="connsiteY3" fmla="*/ 3076400 h 4601422"/>
              <a:gd name="connsiteX4" fmla="*/ 2345636 w 3357458"/>
              <a:gd name="connsiteY4" fmla="*/ 2941228 h 4601422"/>
              <a:gd name="connsiteX5" fmla="*/ 2584175 w 3357458"/>
              <a:gd name="connsiteY5" fmla="*/ 2965082 h 4601422"/>
              <a:gd name="connsiteX6" fmla="*/ 2671639 w 3357458"/>
              <a:gd name="connsiteY6" fmla="*/ 3163865 h 4601422"/>
              <a:gd name="connsiteX7" fmla="*/ 2520565 w 3357458"/>
              <a:gd name="connsiteY7" fmla="*/ 3473966 h 4601422"/>
              <a:gd name="connsiteX8" fmla="*/ 1963973 w 3357458"/>
              <a:gd name="connsiteY8" fmla="*/ 3966947 h 4601422"/>
              <a:gd name="connsiteX9" fmla="*/ 1701580 w 3357458"/>
              <a:gd name="connsiteY9" fmla="*/ 4332707 h 4601422"/>
              <a:gd name="connsiteX10" fmla="*/ 1804947 w 3357458"/>
              <a:gd name="connsiteY10" fmla="*/ 4483781 h 4601422"/>
              <a:gd name="connsiteX11" fmla="*/ 2091194 w 3357458"/>
              <a:gd name="connsiteY11" fmla="*/ 4587148 h 4601422"/>
              <a:gd name="connsiteX12" fmla="*/ 2568272 w 3357458"/>
              <a:gd name="connsiteY12" fmla="*/ 4157778 h 4601422"/>
              <a:gd name="connsiteX13" fmla="*/ 3013545 w 3357458"/>
              <a:gd name="connsiteY13" fmla="*/ 3537576 h 4601422"/>
              <a:gd name="connsiteX14" fmla="*/ 3291841 w 3357458"/>
              <a:gd name="connsiteY14" fmla="*/ 3147962 h 4601422"/>
              <a:gd name="connsiteX15" fmla="*/ 3355452 w 3357458"/>
              <a:gd name="connsiteY15" fmla="*/ 2845813 h 4601422"/>
              <a:gd name="connsiteX16" fmla="*/ 3244133 w 3357458"/>
              <a:gd name="connsiteY16" fmla="*/ 2686787 h 4601422"/>
              <a:gd name="connsiteX17" fmla="*/ 3116912 w 3357458"/>
              <a:gd name="connsiteY17" fmla="*/ 2392588 h 4601422"/>
              <a:gd name="connsiteX18" fmla="*/ 2695493 w 3357458"/>
              <a:gd name="connsiteY18" fmla="*/ 2281270 h 4601422"/>
              <a:gd name="connsiteX19" fmla="*/ 2234318 w 3357458"/>
              <a:gd name="connsiteY19" fmla="*/ 2400540 h 4601422"/>
              <a:gd name="connsiteX20" fmla="*/ 1685678 w 3357458"/>
              <a:gd name="connsiteY20" fmla="*/ 2527760 h 4601422"/>
              <a:gd name="connsiteX21" fmla="*/ 1033671 w 3357458"/>
              <a:gd name="connsiteY21" fmla="*/ 2718592 h 4601422"/>
              <a:gd name="connsiteX22" fmla="*/ 19467 w 3357458"/>
              <a:gd name="connsiteY22" fmla="*/ 3042353 h 4601422"/>
              <a:gd name="connsiteX23" fmla="*/ 1 w 3357458"/>
              <a:gd name="connsiteY23" fmla="*/ 1104477 h 4601422"/>
              <a:gd name="connsiteX24" fmla="*/ 659959 w 3357458"/>
              <a:gd name="connsiteY24" fmla="*/ 953402 h 4601422"/>
              <a:gd name="connsiteX25" fmla="*/ 1129086 w 3357458"/>
              <a:gd name="connsiteY25" fmla="*/ 1088574 h 4601422"/>
              <a:gd name="connsiteX26" fmla="*/ 1137038 w 3357458"/>
              <a:gd name="connsiteY26" fmla="*/ 1661068 h 4601422"/>
              <a:gd name="connsiteX27" fmla="*/ 1311966 w 3357458"/>
              <a:gd name="connsiteY27" fmla="*/ 1828046 h 4601422"/>
              <a:gd name="connsiteX28" fmla="*/ 2385392 w 3357458"/>
              <a:gd name="connsiteY28" fmla="*/ 1176039 h 4601422"/>
              <a:gd name="connsiteX29" fmla="*/ 2838617 w 3357458"/>
              <a:gd name="connsiteY29" fmla="*/ 865938 h 4601422"/>
              <a:gd name="connsiteX30" fmla="*/ 3005594 w 3357458"/>
              <a:gd name="connsiteY30" fmla="*/ 587642 h 4601422"/>
              <a:gd name="connsiteX31" fmla="*/ 3029448 w 3357458"/>
              <a:gd name="connsiteY31" fmla="*/ 341152 h 4601422"/>
              <a:gd name="connsiteX32" fmla="*/ 2886325 w 3357458"/>
              <a:gd name="connsiteY32" fmla="*/ 15148 h 4601422"/>
              <a:gd name="connsiteX33" fmla="*/ 2323770 w 3357458"/>
              <a:gd name="connsiteY33" fmla="*/ 55899 h 4601422"/>
              <a:gd name="connsiteX34" fmla="*/ 1590262 w 3357458"/>
              <a:gd name="connsiteY34" fmla="*/ 72795 h 4601422"/>
              <a:gd name="connsiteX35" fmla="*/ 572495 w 3357458"/>
              <a:gd name="connsiteY35" fmla="*/ 102613 h 4601422"/>
              <a:gd name="connsiteX36" fmla="*/ 27124 w 3357458"/>
              <a:gd name="connsiteY36" fmla="*/ 129831 h 4601422"/>
              <a:gd name="connsiteX0" fmla="*/ 27122 w 3357456"/>
              <a:gd name="connsiteY0" fmla="*/ 129831 h 4601422"/>
              <a:gd name="connsiteX1" fmla="*/ 61759 w 3357456"/>
              <a:gd name="connsiteY1" fmla="*/ 3754309 h 4601422"/>
              <a:gd name="connsiteX2" fmla="*/ 1455088 w 3357456"/>
              <a:gd name="connsiteY2" fmla="*/ 3299037 h 4601422"/>
              <a:gd name="connsiteX3" fmla="*/ 1924215 w 3357456"/>
              <a:gd name="connsiteY3" fmla="*/ 3076400 h 4601422"/>
              <a:gd name="connsiteX4" fmla="*/ 2345634 w 3357456"/>
              <a:gd name="connsiteY4" fmla="*/ 2941228 h 4601422"/>
              <a:gd name="connsiteX5" fmla="*/ 2584173 w 3357456"/>
              <a:gd name="connsiteY5" fmla="*/ 2965082 h 4601422"/>
              <a:gd name="connsiteX6" fmla="*/ 2671637 w 3357456"/>
              <a:gd name="connsiteY6" fmla="*/ 3163865 h 4601422"/>
              <a:gd name="connsiteX7" fmla="*/ 2520563 w 3357456"/>
              <a:gd name="connsiteY7" fmla="*/ 3473966 h 4601422"/>
              <a:gd name="connsiteX8" fmla="*/ 1963971 w 3357456"/>
              <a:gd name="connsiteY8" fmla="*/ 3966947 h 4601422"/>
              <a:gd name="connsiteX9" fmla="*/ 1701578 w 3357456"/>
              <a:gd name="connsiteY9" fmla="*/ 4332707 h 4601422"/>
              <a:gd name="connsiteX10" fmla="*/ 1804945 w 3357456"/>
              <a:gd name="connsiteY10" fmla="*/ 4483781 h 4601422"/>
              <a:gd name="connsiteX11" fmla="*/ 2091192 w 3357456"/>
              <a:gd name="connsiteY11" fmla="*/ 4587148 h 4601422"/>
              <a:gd name="connsiteX12" fmla="*/ 2568270 w 3357456"/>
              <a:gd name="connsiteY12" fmla="*/ 4157778 h 4601422"/>
              <a:gd name="connsiteX13" fmla="*/ 3013543 w 3357456"/>
              <a:gd name="connsiteY13" fmla="*/ 3537576 h 4601422"/>
              <a:gd name="connsiteX14" fmla="*/ 3291839 w 3357456"/>
              <a:gd name="connsiteY14" fmla="*/ 3147962 h 4601422"/>
              <a:gd name="connsiteX15" fmla="*/ 3355450 w 3357456"/>
              <a:gd name="connsiteY15" fmla="*/ 2845813 h 4601422"/>
              <a:gd name="connsiteX16" fmla="*/ 3244131 w 3357456"/>
              <a:gd name="connsiteY16" fmla="*/ 2686787 h 4601422"/>
              <a:gd name="connsiteX17" fmla="*/ 3116910 w 3357456"/>
              <a:gd name="connsiteY17" fmla="*/ 2392588 h 4601422"/>
              <a:gd name="connsiteX18" fmla="*/ 2695491 w 3357456"/>
              <a:gd name="connsiteY18" fmla="*/ 2281270 h 4601422"/>
              <a:gd name="connsiteX19" fmla="*/ 2234316 w 3357456"/>
              <a:gd name="connsiteY19" fmla="*/ 2400540 h 4601422"/>
              <a:gd name="connsiteX20" fmla="*/ 1685676 w 3357456"/>
              <a:gd name="connsiteY20" fmla="*/ 2527760 h 4601422"/>
              <a:gd name="connsiteX21" fmla="*/ 1033669 w 3357456"/>
              <a:gd name="connsiteY21" fmla="*/ 2718592 h 4601422"/>
              <a:gd name="connsiteX22" fmla="*/ 19465 w 3357456"/>
              <a:gd name="connsiteY22" fmla="*/ 3042353 h 4601422"/>
              <a:gd name="connsiteX23" fmla="*/ -1 w 3357456"/>
              <a:gd name="connsiteY23" fmla="*/ 1104477 h 4601422"/>
              <a:gd name="connsiteX24" fmla="*/ 659957 w 3357456"/>
              <a:gd name="connsiteY24" fmla="*/ 953402 h 4601422"/>
              <a:gd name="connsiteX25" fmla="*/ 1129084 w 3357456"/>
              <a:gd name="connsiteY25" fmla="*/ 1088574 h 4601422"/>
              <a:gd name="connsiteX26" fmla="*/ 1137036 w 3357456"/>
              <a:gd name="connsiteY26" fmla="*/ 1661068 h 4601422"/>
              <a:gd name="connsiteX27" fmla="*/ 1311964 w 3357456"/>
              <a:gd name="connsiteY27" fmla="*/ 1828046 h 4601422"/>
              <a:gd name="connsiteX28" fmla="*/ 2385390 w 3357456"/>
              <a:gd name="connsiteY28" fmla="*/ 1176039 h 4601422"/>
              <a:gd name="connsiteX29" fmla="*/ 2838615 w 3357456"/>
              <a:gd name="connsiteY29" fmla="*/ 865938 h 4601422"/>
              <a:gd name="connsiteX30" fmla="*/ 3005592 w 3357456"/>
              <a:gd name="connsiteY30" fmla="*/ 587642 h 4601422"/>
              <a:gd name="connsiteX31" fmla="*/ 3029446 w 3357456"/>
              <a:gd name="connsiteY31" fmla="*/ 341152 h 4601422"/>
              <a:gd name="connsiteX32" fmla="*/ 2886323 w 3357456"/>
              <a:gd name="connsiteY32" fmla="*/ 15148 h 4601422"/>
              <a:gd name="connsiteX33" fmla="*/ 2323768 w 3357456"/>
              <a:gd name="connsiteY33" fmla="*/ 55899 h 4601422"/>
              <a:gd name="connsiteX34" fmla="*/ 1590260 w 3357456"/>
              <a:gd name="connsiteY34" fmla="*/ 72795 h 4601422"/>
              <a:gd name="connsiteX35" fmla="*/ 572493 w 3357456"/>
              <a:gd name="connsiteY35" fmla="*/ 102613 h 4601422"/>
              <a:gd name="connsiteX36" fmla="*/ 27122 w 3357456"/>
              <a:gd name="connsiteY36" fmla="*/ 129831 h 4601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3357456" h="4601422">
                <a:moveTo>
                  <a:pt x="27122" y="129831"/>
                </a:moveTo>
                <a:lnTo>
                  <a:pt x="61759" y="3754309"/>
                </a:lnTo>
                <a:cubicBezTo>
                  <a:pt x="759411" y="3737728"/>
                  <a:pt x="1144679" y="3412022"/>
                  <a:pt x="1455088" y="3299037"/>
                </a:cubicBezTo>
                <a:cubicBezTo>
                  <a:pt x="1765497" y="3186052"/>
                  <a:pt x="1775791" y="3136035"/>
                  <a:pt x="1924215" y="3076400"/>
                </a:cubicBezTo>
                <a:cubicBezTo>
                  <a:pt x="2072639" y="3016765"/>
                  <a:pt x="2235641" y="2959781"/>
                  <a:pt x="2345634" y="2941228"/>
                </a:cubicBezTo>
                <a:cubicBezTo>
                  <a:pt x="2455627" y="2922675"/>
                  <a:pt x="2529839" y="2927976"/>
                  <a:pt x="2584173" y="2965082"/>
                </a:cubicBezTo>
                <a:cubicBezTo>
                  <a:pt x="2638507" y="3002188"/>
                  <a:pt x="2682239" y="3079051"/>
                  <a:pt x="2671637" y="3163865"/>
                </a:cubicBezTo>
                <a:cubicBezTo>
                  <a:pt x="2661035" y="3248679"/>
                  <a:pt x="2638507" y="3340119"/>
                  <a:pt x="2520563" y="3473966"/>
                </a:cubicBezTo>
                <a:cubicBezTo>
                  <a:pt x="2402619" y="3607813"/>
                  <a:pt x="2100468" y="3823824"/>
                  <a:pt x="1963971" y="3966947"/>
                </a:cubicBezTo>
                <a:cubicBezTo>
                  <a:pt x="1827474" y="4110070"/>
                  <a:pt x="1728082" y="4246568"/>
                  <a:pt x="1701578" y="4332707"/>
                </a:cubicBezTo>
                <a:cubicBezTo>
                  <a:pt x="1675074" y="4418846"/>
                  <a:pt x="1740009" y="4441374"/>
                  <a:pt x="1804945" y="4483781"/>
                </a:cubicBezTo>
                <a:cubicBezTo>
                  <a:pt x="1869881" y="4526188"/>
                  <a:pt x="1963971" y="4641482"/>
                  <a:pt x="2091192" y="4587148"/>
                </a:cubicBezTo>
                <a:cubicBezTo>
                  <a:pt x="2218413" y="4532814"/>
                  <a:pt x="2414545" y="4332707"/>
                  <a:pt x="2568270" y="4157778"/>
                </a:cubicBezTo>
                <a:cubicBezTo>
                  <a:pt x="2721995" y="3982849"/>
                  <a:pt x="3013543" y="3537576"/>
                  <a:pt x="3013543" y="3537576"/>
                </a:cubicBezTo>
                <a:cubicBezTo>
                  <a:pt x="3134138" y="3369273"/>
                  <a:pt x="3234855" y="3263256"/>
                  <a:pt x="3291839" y="3147962"/>
                </a:cubicBezTo>
                <a:cubicBezTo>
                  <a:pt x="3348823" y="3032668"/>
                  <a:pt x="3363401" y="2922675"/>
                  <a:pt x="3355450" y="2845813"/>
                </a:cubicBezTo>
                <a:cubicBezTo>
                  <a:pt x="3347499" y="2768951"/>
                  <a:pt x="3283888" y="2762325"/>
                  <a:pt x="3244131" y="2686787"/>
                </a:cubicBezTo>
                <a:cubicBezTo>
                  <a:pt x="3204374" y="2611250"/>
                  <a:pt x="3208350" y="2460174"/>
                  <a:pt x="3116910" y="2392588"/>
                </a:cubicBezTo>
                <a:cubicBezTo>
                  <a:pt x="3025470" y="2325002"/>
                  <a:pt x="2842590" y="2279945"/>
                  <a:pt x="2695491" y="2281270"/>
                </a:cubicBezTo>
                <a:cubicBezTo>
                  <a:pt x="2548392" y="2282595"/>
                  <a:pt x="2402618" y="2359458"/>
                  <a:pt x="2234316" y="2400540"/>
                </a:cubicBezTo>
                <a:cubicBezTo>
                  <a:pt x="2066014" y="2441622"/>
                  <a:pt x="1885784" y="2474751"/>
                  <a:pt x="1685676" y="2527760"/>
                </a:cubicBezTo>
                <a:cubicBezTo>
                  <a:pt x="1485568" y="2580769"/>
                  <a:pt x="1311371" y="2632827"/>
                  <a:pt x="1033669" y="2718592"/>
                </a:cubicBezTo>
                <a:cubicBezTo>
                  <a:pt x="755967" y="2804358"/>
                  <a:pt x="191743" y="3311372"/>
                  <a:pt x="19465" y="3042353"/>
                </a:cubicBezTo>
                <a:lnTo>
                  <a:pt x="-1" y="1104477"/>
                </a:lnTo>
                <a:cubicBezTo>
                  <a:pt x="106748" y="756318"/>
                  <a:pt x="471776" y="956052"/>
                  <a:pt x="659957" y="953402"/>
                </a:cubicBezTo>
                <a:cubicBezTo>
                  <a:pt x="848138" y="950752"/>
                  <a:pt x="1049571" y="970630"/>
                  <a:pt x="1129084" y="1088574"/>
                </a:cubicBezTo>
                <a:cubicBezTo>
                  <a:pt x="1208597" y="1206518"/>
                  <a:pt x="1106556" y="1537823"/>
                  <a:pt x="1137036" y="1661068"/>
                </a:cubicBezTo>
                <a:cubicBezTo>
                  <a:pt x="1167516" y="1784313"/>
                  <a:pt x="1103905" y="1908884"/>
                  <a:pt x="1311964" y="1828046"/>
                </a:cubicBezTo>
                <a:cubicBezTo>
                  <a:pt x="1520023" y="1747208"/>
                  <a:pt x="2130948" y="1336390"/>
                  <a:pt x="2385390" y="1176039"/>
                </a:cubicBezTo>
                <a:cubicBezTo>
                  <a:pt x="2639832" y="1015688"/>
                  <a:pt x="2735248" y="964004"/>
                  <a:pt x="2838615" y="865938"/>
                </a:cubicBezTo>
                <a:cubicBezTo>
                  <a:pt x="2941982" y="767872"/>
                  <a:pt x="2973787" y="675106"/>
                  <a:pt x="3005592" y="587642"/>
                </a:cubicBezTo>
                <a:cubicBezTo>
                  <a:pt x="3037397" y="500178"/>
                  <a:pt x="3049324" y="436568"/>
                  <a:pt x="3029446" y="341152"/>
                </a:cubicBezTo>
                <a:cubicBezTo>
                  <a:pt x="3009568" y="245736"/>
                  <a:pt x="3003936" y="62690"/>
                  <a:pt x="2886323" y="15148"/>
                </a:cubicBezTo>
                <a:cubicBezTo>
                  <a:pt x="2768710" y="-32394"/>
                  <a:pt x="2539779" y="46291"/>
                  <a:pt x="2323768" y="55899"/>
                </a:cubicBezTo>
                <a:cubicBezTo>
                  <a:pt x="2107758" y="65507"/>
                  <a:pt x="1590260" y="72795"/>
                  <a:pt x="1590260" y="72795"/>
                </a:cubicBezTo>
                <a:cubicBezTo>
                  <a:pt x="1251004" y="67494"/>
                  <a:pt x="833016" y="93107"/>
                  <a:pt x="572493" y="102613"/>
                </a:cubicBezTo>
                <a:cubicBezTo>
                  <a:pt x="311970" y="112119"/>
                  <a:pt x="27122" y="129831"/>
                  <a:pt x="27122" y="129831"/>
                </a:cubicBezTo>
                <a:close/>
              </a:path>
            </a:pathLst>
          </a:custGeom>
          <a:solidFill>
            <a:srgbClr val="548235">
              <a:alpha val="50196"/>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03F92C79-687E-40CA-88AA-0E52D8A97ECE}"/>
              </a:ext>
            </a:extLst>
          </p:cNvPr>
          <p:cNvSpPr/>
          <p:nvPr/>
        </p:nvSpPr>
        <p:spPr>
          <a:xfrm rot="11417527">
            <a:off x="5139484" y="14480757"/>
            <a:ext cx="304868"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Rectangle 65">
            <a:extLst>
              <a:ext uri="{FF2B5EF4-FFF2-40B4-BE49-F238E27FC236}">
                <a16:creationId xmlns:a16="http://schemas.microsoft.com/office/drawing/2014/main" id="{40FA99E8-0D25-46AD-A8AF-8210582B693A}"/>
              </a:ext>
            </a:extLst>
          </p:cNvPr>
          <p:cNvSpPr/>
          <p:nvPr/>
        </p:nvSpPr>
        <p:spPr>
          <a:xfrm rot="8495182">
            <a:off x="4855996" y="14532936"/>
            <a:ext cx="218081" cy="11500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Rectangle 66">
            <a:extLst>
              <a:ext uri="{FF2B5EF4-FFF2-40B4-BE49-F238E27FC236}">
                <a16:creationId xmlns:a16="http://schemas.microsoft.com/office/drawing/2014/main" id="{768F2C2E-23E9-4BAF-B503-88D32B79E77B}"/>
              </a:ext>
            </a:extLst>
          </p:cNvPr>
          <p:cNvSpPr/>
          <p:nvPr/>
        </p:nvSpPr>
        <p:spPr>
          <a:xfrm rot="14065795">
            <a:off x="4695795" y="14771342"/>
            <a:ext cx="304868"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Rectangle 67">
            <a:extLst>
              <a:ext uri="{FF2B5EF4-FFF2-40B4-BE49-F238E27FC236}">
                <a16:creationId xmlns:a16="http://schemas.microsoft.com/office/drawing/2014/main" id="{C25A35EC-946F-4D51-95D3-5B976991ABB8}"/>
              </a:ext>
            </a:extLst>
          </p:cNvPr>
          <p:cNvSpPr/>
          <p:nvPr/>
        </p:nvSpPr>
        <p:spPr>
          <a:xfrm rot="12920523">
            <a:off x="3360466" y="14887485"/>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Rectangle 68">
            <a:extLst>
              <a:ext uri="{FF2B5EF4-FFF2-40B4-BE49-F238E27FC236}">
                <a16:creationId xmlns:a16="http://schemas.microsoft.com/office/drawing/2014/main" id="{64B73857-31F9-4C92-A6BE-D82568C4E229}"/>
              </a:ext>
            </a:extLst>
          </p:cNvPr>
          <p:cNvSpPr/>
          <p:nvPr/>
        </p:nvSpPr>
        <p:spPr>
          <a:xfrm rot="13215287">
            <a:off x="3067403" y="15613511"/>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Rectangle 69">
            <a:extLst>
              <a:ext uri="{FF2B5EF4-FFF2-40B4-BE49-F238E27FC236}">
                <a16:creationId xmlns:a16="http://schemas.microsoft.com/office/drawing/2014/main" id="{AF34BAC8-4159-4DC9-8AD8-9872C3373DB3}"/>
              </a:ext>
            </a:extLst>
          </p:cNvPr>
          <p:cNvSpPr/>
          <p:nvPr/>
        </p:nvSpPr>
        <p:spPr>
          <a:xfrm rot="13146683">
            <a:off x="3329750" y="15827259"/>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Rectangle 70">
            <a:extLst>
              <a:ext uri="{FF2B5EF4-FFF2-40B4-BE49-F238E27FC236}">
                <a16:creationId xmlns:a16="http://schemas.microsoft.com/office/drawing/2014/main" id="{9F2AED26-1E7B-4820-904C-87BF76A95CCA}"/>
              </a:ext>
            </a:extLst>
          </p:cNvPr>
          <p:cNvSpPr/>
          <p:nvPr/>
        </p:nvSpPr>
        <p:spPr>
          <a:xfrm rot="13360656">
            <a:off x="3634390" y="16265958"/>
            <a:ext cx="540459" cy="9254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Rectangle 71">
            <a:extLst>
              <a:ext uri="{FF2B5EF4-FFF2-40B4-BE49-F238E27FC236}">
                <a16:creationId xmlns:a16="http://schemas.microsoft.com/office/drawing/2014/main" id="{3D68D6D3-507D-44EC-91A0-1CD7C5082256}"/>
              </a:ext>
            </a:extLst>
          </p:cNvPr>
          <p:cNvSpPr/>
          <p:nvPr/>
        </p:nvSpPr>
        <p:spPr>
          <a:xfrm rot="13360656">
            <a:off x="1707722" y="15953809"/>
            <a:ext cx="333215" cy="15913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23317023-C30E-4741-BA5A-EDC4141A6E9F}"/>
              </a:ext>
            </a:extLst>
          </p:cNvPr>
          <p:cNvSpPr/>
          <p:nvPr/>
        </p:nvSpPr>
        <p:spPr>
          <a:xfrm>
            <a:off x="6861341" y="8872468"/>
            <a:ext cx="1663577" cy="2694901"/>
          </a:xfrm>
          <a:custGeom>
            <a:avLst/>
            <a:gdLst>
              <a:gd name="connsiteX0" fmla="*/ 1430318 w 3099066"/>
              <a:gd name="connsiteY0" fmla="*/ 59453 h 4974542"/>
              <a:gd name="connsiteX1" fmla="*/ 1430318 w 3099066"/>
              <a:gd name="connsiteY1" fmla="*/ 139663 h 4974542"/>
              <a:gd name="connsiteX2" fmla="*/ 2570 w 3099066"/>
              <a:gd name="connsiteY2" fmla="*/ 1423032 h 4974542"/>
              <a:gd name="connsiteX3" fmla="*/ 1831370 w 3099066"/>
              <a:gd name="connsiteY3" fmla="*/ 3717053 h 4974542"/>
              <a:gd name="connsiteX4" fmla="*/ 2569307 w 3099066"/>
              <a:gd name="connsiteY4" fmla="*/ 4968337 h 4974542"/>
              <a:gd name="connsiteX5" fmla="*/ 3098697 w 3099066"/>
              <a:gd name="connsiteY5" fmla="*/ 4182274 h 4974542"/>
              <a:gd name="connsiteX6" fmla="*/ 2649518 w 3099066"/>
              <a:gd name="connsiteY6" fmla="*/ 3813305 h 4974542"/>
              <a:gd name="connsiteX7" fmla="*/ 2440970 w 3099066"/>
              <a:gd name="connsiteY7" fmla="*/ 3059327 h 4974542"/>
              <a:gd name="connsiteX8" fmla="*/ 2457012 w 3099066"/>
              <a:gd name="connsiteY8" fmla="*/ 2257221 h 4974542"/>
              <a:gd name="connsiteX9" fmla="*/ 2248465 w 3099066"/>
              <a:gd name="connsiteY9" fmla="*/ 1262611 h 4974542"/>
              <a:gd name="connsiteX10" fmla="*/ 1991791 w 3099066"/>
              <a:gd name="connsiteY10" fmla="*/ 364253 h 4974542"/>
              <a:gd name="connsiteX11" fmla="*/ 1430318 w 3099066"/>
              <a:gd name="connsiteY11" fmla="*/ 59453 h 4974542"/>
              <a:gd name="connsiteX0" fmla="*/ 1991988 w 3099263"/>
              <a:gd name="connsiteY0" fmla="*/ 290405 h 4900694"/>
              <a:gd name="connsiteX1" fmla="*/ 1430515 w 3099263"/>
              <a:gd name="connsiteY1" fmla="*/ 65815 h 4900694"/>
              <a:gd name="connsiteX2" fmla="*/ 2767 w 3099263"/>
              <a:gd name="connsiteY2" fmla="*/ 1349184 h 4900694"/>
              <a:gd name="connsiteX3" fmla="*/ 1831567 w 3099263"/>
              <a:gd name="connsiteY3" fmla="*/ 3643205 h 4900694"/>
              <a:gd name="connsiteX4" fmla="*/ 2569504 w 3099263"/>
              <a:gd name="connsiteY4" fmla="*/ 4894489 h 4900694"/>
              <a:gd name="connsiteX5" fmla="*/ 3098894 w 3099263"/>
              <a:gd name="connsiteY5" fmla="*/ 4108426 h 4900694"/>
              <a:gd name="connsiteX6" fmla="*/ 2649715 w 3099263"/>
              <a:gd name="connsiteY6" fmla="*/ 3739457 h 4900694"/>
              <a:gd name="connsiteX7" fmla="*/ 2441167 w 3099263"/>
              <a:gd name="connsiteY7" fmla="*/ 2985479 h 4900694"/>
              <a:gd name="connsiteX8" fmla="*/ 2457209 w 3099263"/>
              <a:gd name="connsiteY8" fmla="*/ 2183373 h 4900694"/>
              <a:gd name="connsiteX9" fmla="*/ 2248662 w 3099263"/>
              <a:gd name="connsiteY9" fmla="*/ 1188763 h 4900694"/>
              <a:gd name="connsiteX10" fmla="*/ 1991988 w 3099263"/>
              <a:gd name="connsiteY10" fmla="*/ 290405 h 4900694"/>
              <a:gd name="connsiteX0" fmla="*/ 1989517 w 3096792"/>
              <a:gd name="connsiteY0" fmla="*/ 391271 h 5001560"/>
              <a:gd name="connsiteX1" fmla="*/ 1688394 w 3096792"/>
              <a:gd name="connsiteY1" fmla="*/ 52381 h 5001560"/>
              <a:gd name="connsiteX2" fmla="*/ 296 w 3096792"/>
              <a:gd name="connsiteY2" fmla="*/ 1450050 h 5001560"/>
              <a:gd name="connsiteX3" fmla="*/ 1829096 w 3096792"/>
              <a:gd name="connsiteY3" fmla="*/ 3744071 h 5001560"/>
              <a:gd name="connsiteX4" fmla="*/ 2567033 w 3096792"/>
              <a:gd name="connsiteY4" fmla="*/ 4995355 h 5001560"/>
              <a:gd name="connsiteX5" fmla="*/ 3096423 w 3096792"/>
              <a:gd name="connsiteY5" fmla="*/ 4209292 h 5001560"/>
              <a:gd name="connsiteX6" fmla="*/ 2647244 w 3096792"/>
              <a:gd name="connsiteY6" fmla="*/ 3840323 h 5001560"/>
              <a:gd name="connsiteX7" fmla="*/ 2438696 w 3096792"/>
              <a:gd name="connsiteY7" fmla="*/ 3086345 h 5001560"/>
              <a:gd name="connsiteX8" fmla="*/ 2454738 w 3096792"/>
              <a:gd name="connsiteY8" fmla="*/ 2284239 h 5001560"/>
              <a:gd name="connsiteX9" fmla="*/ 2246191 w 3096792"/>
              <a:gd name="connsiteY9" fmla="*/ 1289629 h 5001560"/>
              <a:gd name="connsiteX10" fmla="*/ 1989517 w 3096792"/>
              <a:gd name="connsiteY10" fmla="*/ 391271 h 5001560"/>
              <a:gd name="connsiteX0" fmla="*/ 2122871 w 3096796"/>
              <a:gd name="connsiteY0" fmla="*/ 533820 h 4979009"/>
              <a:gd name="connsiteX1" fmla="*/ 1688398 w 3096796"/>
              <a:gd name="connsiteY1" fmla="*/ 29830 h 4979009"/>
              <a:gd name="connsiteX2" fmla="*/ 300 w 3096796"/>
              <a:gd name="connsiteY2" fmla="*/ 1427499 h 4979009"/>
              <a:gd name="connsiteX3" fmla="*/ 1829100 w 3096796"/>
              <a:gd name="connsiteY3" fmla="*/ 3721520 h 4979009"/>
              <a:gd name="connsiteX4" fmla="*/ 2567037 w 3096796"/>
              <a:gd name="connsiteY4" fmla="*/ 4972804 h 4979009"/>
              <a:gd name="connsiteX5" fmla="*/ 3096427 w 3096796"/>
              <a:gd name="connsiteY5" fmla="*/ 4186741 h 4979009"/>
              <a:gd name="connsiteX6" fmla="*/ 2647248 w 3096796"/>
              <a:gd name="connsiteY6" fmla="*/ 3817772 h 4979009"/>
              <a:gd name="connsiteX7" fmla="*/ 2438700 w 3096796"/>
              <a:gd name="connsiteY7" fmla="*/ 3063794 h 4979009"/>
              <a:gd name="connsiteX8" fmla="*/ 2454742 w 3096796"/>
              <a:gd name="connsiteY8" fmla="*/ 2261688 h 4979009"/>
              <a:gd name="connsiteX9" fmla="*/ 2246195 w 3096796"/>
              <a:gd name="connsiteY9" fmla="*/ 1267078 h 4979009"/>
              <a:gd name="connsiteX10" fmla="*/ 2122871 w 3096796"/>
              <a:gd name="connsiteY10" fmla="*/ 533820 h 4979009"/>
              <a:gd name="connsiteX0" fmla="*/ 2122871 w 3096796"/>
              <a:gd name="connsiteY0" fmla="*/ 533820 h 4979009"/>
              <a:gd name="connsiteX1" fmla="*/ 1688398 w 3096796"/>
              <a:gd name="connsiteY1" fmla="*/ 29830 h 4979009"/>
              <a:gd name="connsiteX2" fmla="*/ 300 w 3096796"/>
              <a:gd name="connsiteY2" fmla="*/ 1427499 h 4979009"/>
              <a:gd name="connsiteX3" fmla="*/ 1829100 w 3096796"/>
              <a:gd name="connsiteY3" fmla="*/ 3721520 h 4979009"/>
              <a:gd name="connsiteX4" fmla="*/ 2567037 w 3096796"/>
              <a:gd name="connsiteY4" fmla="*/ 4972804 h 4979009"/>
              <a:gd name="connsiteX5" fmla="*/ 3096427 w 3096796"/>
              <a:gd name="connsiteY5" fmla="*/ 4186741 h 4979009"/>
              <a:gd name="connsiteX6" fmla="*/ 2647248 w 3096796"/>
              <a:gd name="connsiteY6" fmla="*/ 3817772 h 4979009"/>
              <a:gd name="connsiteX7" fmla="*/ 2438700 w 3096796"/>
              <a:gd name="connsiteY7" fmla="*/ 3063794 h 4979009"/>
              <a:gd name="connsiteX8" fmla="*/ 2454742 w 3096796"/>
              <a:gd name="connsiteY8" fmla="*/ 2261688 h 4979009"/>
              <a:gd name="connsiteX9" fmla="*/ 2303345 w 3096796"/>
              <a:gd name="connsiteY9" fmla="*/ 1267078 h 4979009"/>
              <a:gd name="connsiteX10" fmla="*/ 2122871 w 3096796"/>
              <a:gd name="connsiteY10" fmla="*/ 533820 h 4979009"/>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8358"/>
              <a:gd name="connsiteX1" fmla="*/ 1720142 w 3128540"/>
              <a:gd name="connsiteY1" fmla="*/ 29179 h 4978358"/>
              <a:gd name="connsiteX2" fmla="*/ 294 w 3128540"/>
              <a:gd name="connsiteY2" fmla="*/ 1414148 h 4978358"/>
              <a:gd name="connsiteX3" fmla="*/ 1860844 w 3128540"/>
              <a:gd name="connsiteY3" fmla="*/ 3720869 h 4978358"/>
              <a:gd name="connsiteX4" fmla="*/ 2598781 w 3128540"/>
              <a:gd name="connsiteY4" fmla="*/ 4972153 h 4978358"/>
              <a:gd name="connsiteX5" fmla="*/ 3128171 w 3128540"/>
              <a:gd name="connsiteY5" fmla="*/ 4186090 h 4978358"/>
              <a:gd name="connsiteX6" fmla="*/ 2678992 w 3128540"/>
              <a:gd name="connsiteY6" fmla="*/ 3817121 h 4978358"/>
              <a:gd name="connsiteX7" fmla="*/ 2470444 w 3128540"/>
              <a:gd name="connsiteY7" fmla="*/ 3063143 h 4978358"/>
              <a:gd name="connsiteX8" fmla="*/ 2486486 w 3128540"/>
              <a:gd name="connsiteY8" fmla="*/ 2261037 h 4978358"/>
              <a:gd name="connsiteX9" fmla="*/ 2335089 w 3128540"/>
              <a:gd name="connsiteY9" fmla="*/ 1266427 h 4978358"/>
              <a:gd name="connsiteX10" fmla="*/ 2154615 w 3128540"/>
              <a:gd name="connsiteY10" fmla="*/ 533169 h 4978358"/>
              <a:gd name="connsiteX0" fmla="*/ 2154615 w 3128540"/>
              <a:gd name="connsiteY0" fmla="*/ 533169 h 4972153"/>
              <a:gd name="connsiteX1" fmla="*/ 1720142 w 3128540"/>
              <a:gd name="connsiteY1" fmla="*/ 29179 h 4972153"/>
              <a:gd name="connsiteX2" fmla="*/ 294 w 3128540"/>
              <a:gd name="connsiteY2" fmla="*/ 1414148 h 4972153"/>
              <a:gd name="connsiteX3" fmla="*/ 1860844 w 3128540"/>
              <a:gd name="connsiteY3" fmla="*/ 3720869 h 4972153"/>
              <a:gd name="connsiteX4" fmla="*/ 2598781 w 3128540"/>
              <a:gd name="connsiteY4" fmla="*/ 4972153 h 4972153"/>
              <a:gd name="connsiteX5" fmla="*/ 3128171 w 3128540"/>
              <a:gd name="connsiteY5" fmla="*/ 4186090 h 4972153"/>
              <a:gd name="connsiteX6" fmla="*/ 2678992 w 3128540"/>
              <a:gd name="connsiteY6" fmla="*/ 3817121 h 4972153"/>
              <a:gd name="connsiteX7" fmla="*/ 2470444 w 3128540"/>
              <a:gd name="connsiteY7" fmla="*/ 3063143 h 4972153"/>
              <a:gd name="connsiteX8" fmla="*/ 2486486 w 3128540"/>
              <a:gd name="connsiteY8" fmla="*/ 2261037 h 4972153"/>
              <a:gd name="connsiteX9" fmla="*/ 2335089 w 3128540"/>
              <a:gd name="connsiteY9" fmla="*/ 1266427 h 4972153"/>
              <a:gd name="connsiteX10" fmla="*/ 2154615 w 3128540"/>
              <a:gd name="connsiteY10" fmla="*/ 533169 h 4972153"/>
              <a:gd name="connsiteX0" fmla="*/ 2155241 w 3129166"/>
              <a:gd name="connsiteY0" fmla="*/ 612530 h 5051514"/>
              <a:gd name="connsiteX1" fmla="*/ 1619168 w 3129166"/>
              <a:gd name="connsiteY1" fmla="*/ 25990 h 5051514"/>
              <a:gd name="connsiteX2" fmla="*/ 920 w 3129166"/>
              <a:gd name="connsiteY2" fmla="*/ 1493509 h 5051514"/>
              <a:gd name="connsiteX3" fmla="*/ 1861470 w 3129166"/>
              <a:gd name="connsiteY3" fmla="*/ 3800230 h 5051514"/>
              <a:gd name="connsiteX4" fmla="*/ 2599407 w 3129166"/>
              <a:gd name="connsiteY4" fmla="*/ 5051514 h 5051514"/>
              <a:gd name="connsiteX5" fmla="*/ 3128797 w 3129166"/>
              <a:gd name="connsiteY5" fmla="*/ 4265451 h 5051514"/>
              <a:gd name="connsiteX6" fmla="*/ 2679618 w 3129166"/>
              <a:gd name="connsiteY6" fmla="*/ 3896482 h 5051514"/>
              <a:gd name="connsiteX7" fmla="*/ 2471070 w 3129166"/>
              <a:gd name="connsiteY7" fmla="*/ 3142504 h 5051514"/>
              <a:gd name="connsiteX8" fmla="*/ 2487112 w 3129166"/>
              <a:gd name="connsiteY8" fmla="*/ 2340398 h 5051514"/>
              <a:gd name="connsiteX9" fmla="*/ 2335715 w 3129166"/>
              <a:gd name="connsiteY9" fmla="*/ 1345788 h 5051514"/>
              <a:gd name="connsiteX10" fmla="*/ 2155241 w 3129166"/>
              <a:gd name="connsiteY10" fmla="*/ 612530 h 5051514"/>
              <a:gd name="connsiteX0" fmla="*/ 2155241 w 3129166"/>
              <a:gd name="connsiteY0" fmla="*/ 612530 h 5051514"/>
              <a:gd name="connsiteX1" fmla="*/ 1619168 w 3129166"/>
              <a:gd name="connsiteY1" fmla="*/ 25990 h 5051514"/>
              <a:gd name="connsiteX2" fmla="*/ 920 w 3129166"/>
              <a:gd name="connsiteY2" fmla="*/ 1493509 h 5051514"/>
              <a:gd name="connsiteX3" fmla="*/ 1861470 w 3129166"/>
              <a:gd name="connsiteY3" fmla="*/ 3800230 h 5051514"/>
              <a:gd name="connsiteX4" fmla="*/ 2599407 w 3129166"/>
              <a:gd name="connsiteY4" fmla="*/ 5051514 h 5051514"/>
              <a:gd name="connsiteX5" fmla="*/ 3128797 w 3129166"/>
              <a:gd name="connsiteY5" fmla="*/ 4265451 h 5051514"/>
              <a:gd name="connsiteX6" fmla="*/ 2679618 w 3129166"/>
              <a:gd name="connsiteY6" fmla="*/ 3896482 h 5051514"/>
              <a:gd name="connsiteX7" fmla="*/ 2471070 w 3129166"/>
              <a:gd name="connsiteY7" fmla="*/ 3142504 h 5051514"/>
              <a:gd name="connsiteX8" fmla="*/ 2487112 w 3129166"/>
              <a:gd name="connsiteY8" fmla="*/ 2340398 h 5051514"/>
              <a:gd name="connsiteX9" fmla="*/ 2335715 w 3129166"/>
              <a:gd name="connsiteY9" fmla="*/ 1345788 h 5051514"/>
              <a:gd name="connsiteX10" fmla="*/ 2155241 w 3129166"/>
              <a:gd name="connsiteY10" fmla="*/ 612530 h 5051514"/>
              <a:gd name="connsiteX0" fmla="*/ 2154321 w 3128246"/>
              <a:gd name="connsiteY0" fmla="*/ 612530 h 5051514"/>
              <a:gd name="connsiteX1" fmla="*/ 1618248 w 3128246"/>
              <a:gd name="connsiteY1" fmla="*/ 25990 h 5051514"/>
              <a:gd name="connsiteX2" fmla="*/ 0 w 3128246"/>
              <a:gd name="connsiteY2" fmla="*/ 1493509 h 5051514"/>
              <a:gd name="connsiteX3" fmla="*/ 1860550 w 3128246"/>
              <a:gd name="connsiteY3" fmla="*/ 3800230 h 5051514"/>
              <a:gd name="connsiteX4" fmla="*/ 2598487 w 3128246"/>
              <a:gd name="connsiteY4" fmla="*/ 5051514 h 5051514"/>
              <a:gd name="connsiteX5" fmla="*/ 3127877 w 3128246"/>
              <a:gd name="connsiteY5" fmla="*/ 4265451 h 5051514"/>
              <a:gd name="connsiteX6" fmla="*/ 2678698 w 3128246"/>
              <a:gd name="connsiteY6" fmla="*/ 3896482 h 5051514"/>
              <a:gd name="connsiteX7" fmla="*/ 2470150 w 3128246"/>
              <a:gd name="connsiteY7" fmla="*/ 3142504 h 5051514"/>
              <a:gd name="connsiteX8" fmla="*/ 2486192 w 3128246"/>
              <a:gd name="connsiteY8" fmla="*/ 2340398 h 5051514"/>
              <a:gd name="connsiteX9" fmla="*/ 2334795 w 3128246"/>
              <a:gd name="connsiteY9" fmla="*/ 1345788 h 5051514"/>
              <a:gd name="connsiteX10" fmla="*/ 2154321 w 3128246"/>
              <a:gd name="connsiteY10" fmla="*/ 612530 h 5051514"/>
              <a:gd name="connsiteX0" fmla="*/ 2154321 w 3128246"/>
              <a:gd name="connsiteY0" fmla="*/ 613968 h 5052952"/>
              <a:gd name="connsiteX1" fmla="*/ 1618248 w 3128246"/>
              <a:gd name="connsiteY1" fmla="*/ 27428 h 5052952"/>
              <a:gd name="connsiteX2" fmla="*/ 0 w 3128246"/>
              <a:gd name="connsiteY2" fmla="*/ 1494947 h 5052952"/>
              <a:gd name="connsiteX3" fmla="*/ 1860550 w 3128246"/>
              <a:gd name="connsiteY3" fmla="*/ 3801668 h 5052952"/>
              <a:gd name="connsiteX4" fmla="*/ 2598487 w 3128246"/>
              <a:gd name="connsiteY4" fmla="*/ 5052952 h 5052952"/>
              <a:gd name="connsiteX5" fmla="*/ 3127877 w 3128246"/>
              <a:gd name="connsiteY5" fmla="*/ 4266889 h 5052952"/>
              <a:gd name="connsiteX6" fmla="*/ 2678698 w 3128246"/>
              <a:gd name="connsiteY6" fmla="*/ 3897920 h 5052952"/>
              <a:gd name="connsiteX7" fmla="*/ 2470150 w 3128246"/>
              <a:gd name="connsiteY7" fmla="*/ 3143942 h 5052952"/>
              <a:gd name="connsiteX8" fmla="*/ 2486192 w 3128246"/>
              <a:gd name="connsiteY8" fmla="*/ 2341836 h 5052952"/>
              <a:gd name="connsiteX9" fmla="*/ 2366545 w 3128246"/>
              <a:gd name="connsiteY9" fmla="*/ 1556776 h 5052952"/>
              <a:gd name="connsiteX10" fmla="*/ 2154321 w 3128246"/>
              <a:gd name="connsiteY10" fmla="*/ 613968 h 5052952"/>
              <a:gd name="connsiteX0" fmla="*/ 2103521 w 3128246"/>
              <a:gd name="connsiteY0" fmla="*/ 501597 h 5067581"/>
              <a:gd name="connsiteX1" fmla="*/ 1618248 w 3128246"/>
              <a:gd name="connsiteY1" fmla="*/ 42057 h 5067581"/>
              <a:gd name="connsiteX2" fmla="*/ 0 w 3128246"/>
              <a:gd name="connsiteY2" fmla="*/ 1509576 h 5067581"/>
              <a:gd name="connsiteX3" fmla="*/ 1860550 w 3128246"/>
              <a:gd name="connsiteY3" fmla="*/ 3816297 h 5067581"/>
              <a:gd name="connsiteX4" fmla="*/ 2598487 w 3128246"/>
              <a:gd name="connsiteY4" fmla="*/ 5067581 h 5067581"/>
              <a:gd name="connsiteX5" fmla="*/ 3127877 w 3128246"/>
              <a:gd name="connsiteY5" fmla="*/ 4281518 h 5067581"/>
              <a:gd name="connsiteX6" fmla="*/ 2678698 w 3128246"/>
              <a:gd name="connsiteY6" fmla="*/ 3912549 h 5067581"/>
              <a:gd name="connsiteX7" fmla="*/ 2470150 w 3128246"/>
              <a:gd name="connsiteY7" fmla="*/ 3158571 h 5067581"/>
              <a:gd name="connsiteX8" fmla="*/ 2486192 w 3128246"/>
              <a:gd name="connsiteY8" fmla="*/ 2356465 h 5067581"/>
              <a:gd name="connsiteX9" fmla="*/ 2366545 w 3128246"/>
              <a:gd name="connsiteY9" fmla="*/ 1571405 h 5067581"/>
              <a:gd name="connsiteX10" fmla="*/ 2103521 w 3128246"/>
              <a:gd name="connsiteY10" fmla="*/ 501597 h 50675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128246" h="5067581">
                <a:moveTo>
                  <a:pt x="2103521" y="501597"/>
                </a:moveTo>
                <a:cubicBezTo>
                  <a:pt x="1978805" y="246706"/>
                  <a:pt x="1968835" y="-125939"/>
                  <a:pt x="1618248" y="42057"/>
                </a:cubicBezTo>
                <a:cubicBezTo>
                  <a:pt x="1267661" y="210053"/>
                  <a:pt x="539416" y="1020403"/>
                  <a:pt x="0" y="1509576"/>
                </a:cubicBezTo>
                <a:lnTo>
                  <a:pt x="1860550" y="3816297"/>
                </a:lnTo>
                <a:lnTo>
                  <a:pt x="2598487" y="5067581"/>
                </a:lnTo>
                <a:lnTo>
                  <a:pt x="3127877" y="4281518"/>
                </a:lnTo>
                <a:cubicBezTo>
                  <a:pt x="3141245" y="4089013"/>
                  <a:pt x="2788319" y="4099707"/>
                  <a:pt x="2678698" y="3912549"/>
                </a:cubicBezTo>
                <a:cubicBezTo>
                  <a:pt x="2569077" y="3725391"/>
                  <a:pt x="2502234" y="3417918"/>
                  <a:pt x="2470150" y="3158571"/>
                </a:cubicBezTo>
                <a:cubicBezTo>
                  <a:pt x="2438066" y="2899224"/>
                  <a:pt x="2503460" y="2620993"/>
                  <a:pt x="2486192" y="2356465"/>
                </a:cubicBezTo>
                <a:cubicBezTo>
                  <a:pt x="2468925" y="2091937"/>
                  <a:pt x="2444082" y="1886900"/>
                  <a:pt x="2366545" y="1571405"/>
                </a:cubicBezTo>
                <a:cubicBezTo>
                  <a:pt x="2289008" y="1255910"/>
                  <a:pt x="2228237" y="756488"/>
                  <a:pt x="2103521" y="501597"/>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C887C8EE-F05A-44D5-987D-246547E3A24D}"/>
              </a:ext>
            </a:extLst>
          </p:cNvPr>
          <p:cNvSpPr/>
          <p:nvPr/>
        </p:nvSpPr>
        <p:spPr>
          <a:xfrm>
            <a:off x="7412791" y="12489561"/>
            <a:ext cx="1421590" cy="1191841"/>
          </a:xfrm>
          <a:custGeom>
            <a:avLst/>
            <a:gdLst>
              <a:gd name="connsiteX0" fmla="*/ 4493 w 2673205"/>
              <a:gd name="connsiteY0" fmla="*/ 2212421 h 2302018"/>
              <a:gd name="connsiteX1" fmla="*/ 381011 w 2673205"/>
              <a:gd name="connsiteY1" fmla="*/ 1250209 h 2302018"/>
              <a:gd name="connsiteX2" fmla="*/ 954752 w 2673205"/>
              <a:gd name="connsiteY2" fmla="*/ 449362 h 2302018"/>
              <a:gd name="connsiteX3" fmla="*/ 1134046 w 2673205"/>
              <a:gd name="connsiteY3" fmla="*/ 168468 h 2302018"/>
              <a:gd name="connsiteX4" fmla="*/ 1444823 w 2673205"/>
              <a:gd name="connsiteY4" fmla="*/ 78821 h 2302018"/>
              <a:gd name="connsiteX5" fmla="*/ 2150046 w 2673205"/>
              <a:gd name="connsiteY5" fmla="*/ 19056 h 2302018"/>
              <a:gd name="connsiteX6" fmla="*/ 2120164 w 2673205"/>
              <a:gd name="connsiteY6" fmla="*/ 431433 h 2302018"/>
              <a:gd name="connsiteX7" fmla="*/ 2323364 w 2673205"/>
              <a:gd name="connsiteY7" fmla="*/ 891621 h 2302018"/>
              <a:gd name="connsiteX8" fmla="*/ 2532540 w 2673205"/>
              <a:gd name="connsiteY8" fmla="*/ 1268139 h 2302018"/>
              <a:gd name="connsiteX9" fmla="*/ 2652070 w 2673205"/>
              <a:gd name="connsiteY9" fmla="*/ 1961409 h 2302018"/>
              <a:gd name="connsiteX10" fmla="*/ 2090282 w 2673205"/>
              <a:gd name="connsiteY10" fmla="*/ 2110821 h 2302018"/>
              <a:gd name="connsiteX11" fmla="*/ 1570329 w 2673205"/>
              <a:gd name="connsiteY11" fmla="*/ 2212421 h 2302018"/>
              <a:gd name="connsiteX12" fmla="*/ 632023 w 2673205"/>
              <a:gd name="connsiteY12" fmla="*/ 2260233 h 2302018"/>
              <a:gd name="connsiteX13" fmla="*/ 4493 w 2673205"/>
              <a:gd name="connsiteY13" fmla="*/ 2212421 h 2302018"/>
              <a:gd name="connsiteX0" fmla="*/ 4493 w 2673205"/>
              <a:gd name="connsiteY0" fmla="*/ 2202658 h 2292255"/>
              <a:gd name="connsiteX1" fmla="*/ 381011 w 2673205"/>
              <a:gd name="connsiteY1" fmla="*/ 1240446 h 2292255"/>
              <a:gd name="connsiteX2" fmla="*/ 954752 w 2673205"/>
              <a:gd name="connsiteY2" fmla="*/ 439599 h 2292255"/>
              <a:gd name="connsiteX3" fmla="*/ 1134046 w 2673205"/>
              <a:gd name="connsiteY3" fmla="*/ 158705 h 2292255"/>
              <a:gd name="connsiteX4" fmla="*/ 2150046 w 2673205"/>
              <a:gd name="connsiteY4" fmla="*/ 9293 h 2292255"/>
              <a:gd name="connsiteX5" fmla="*/ 2120164 w 2673205"/>
              <a:gd name="connsiteY5" fmla="*/ 421670 h 2292255"/>
              <a:gd name="connsiteX6" fmla="*/ 2323364 w 2673205"/>
              <a:gd name="connsiteY6" fmla="*/ 881858 h 2292255"/>
              <a:gd name="connsiteX7" fmla="*/ 2532540 w 2673205"/>
              <a:gd name="connsiteY7" fmla="*/ 1258376 h 2292255"/>
              <a:gd name="connsiteX8" fmla="*/ 2652070 w 2673205"/>
              <a:gd name="connsiteY8" fmla="*/ 1951646 h 2292255"/>
              <a:gd name="connsiteX9" fmla="*/ 2090282 w 2673205"/>
              <a:gd name="connsiteY9" fmla="*/ 2101058 h 2292255"/>
              <a:gd name="connsiteX10" fmla="*/ 1570329 w 2673205"/>
              <a:gd name="connsiteY10" fmla="*/ 2202658 h 2292255"/>
              <a:gd name="connsiteX11" fmla="*/ 632023 w 2673205"/>
              <a:gd name="connsiteY11" fmla="*/ 2250470 h 2292255"/>
              <a:gd name="connsiteX12" fmla="*/ 4493 w 2673205"/>
              <a:gd name="connsiteY12" fmla="*/ 2202658 h 2292255"/>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3205" h="2241177">
                <a:moveTo>
                  <a:pt x="4493" y="2193365"/>
                </a:moveTo>
                <a:cubicBezTo>
                  <a:pt x="-37342" y="2025028"/>
                  <a:pt x="222635" y="1524996"/>
                  <a:pt x="381011" y="1231153"/>
                </a:cubicBezTo>
                <a:cubicBezTo>
                  <a:pt x="539387" y="937310"/>
                  <a:pt x="829246" y="610596"/>
                  <a:pt x="954752" y="430306"/>
                </a:cubicBezTo>
                <a:lnTo>
                  <a:pt x="1134046" y="149412"/>
                </a:lnTo>
                <a:lnTo>
                  <a:pt x="2150046" y="0"/>
                </a:lnTo>
                <a:lnTo>
                  <a:pt x="2120164" y="412377"/>
                </a:lnTo>
                <a:cubicBezTo>
                  <a:pt x="2149050" y="557804"/>
                  <a:pt x="2254635" y="733114"/>
                  <a:pt x="2323364" y="872565"/>
                </a:cubicBezTo>
                <a:cubicBezTo>
                  <a:pt x="2392093" y="1012016"/>
                  <a:pt x="2477756" y="1070785"/>
                  <a:pt x="2532540" y="1249083"/>
                </a:cubicBezTo>
                <a:cubicBezTo>
                  <a:pt x="2587324" y="1427381"/>
                  <a:pt x="2725780" y="1801906"/>
                  <a:pt x="2652070" y="1942353"/>
                </a:cubicBezTo>
                <a:lnTo>
                  <a:pt x="2090282" y="2091765"/>
                </a:lnTo>
                <a:lnTo>
                  <a:pt x="1570329" y="2193365"/>
                </a:lnTo>
                <a:cubicBezTo>
                  <a:pt x="1327286" y="2218267"/>
                  <a:pt x="889011" y="2241177"/>
                  <a:pt x="632023" y="2241177"/>
                </a:cubicBezTo>
                <a:lnTo>
                  <a:pt x="4493" y="2193365"/>
                </a:lnTo>
                <a:close/>
              </a:path>
            </a:pathLst>
          </a:custGeom>
          <a:pattFill prst="solidDmnd">
            <a:fgClr>
              <a:schemeClr val="accent6">
                <a:lumMod val="75000"/>
              </a:schemeClr>
            </a:fgClr>
            <a:bgClr>
              <a:schemeClr val="accent6">
                <a:lumMod val="20000"/>
                <a:lumOff val="80000"/>
              </a:schemeClr>
            </a:bgClr>
          </a:pattFill>
          <a:ln w="76200">
            <a:solidFill>
              <a:schemeClr val="accent6">
                <a:lumMod val="20000"/>
                <a:lumOff val="8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54059C20-FADA-48DA-9DB7-52F6E988877C}"/>
              </a:ext>
            </a:extLst>
          </p:cNvPr>
          <p:cNvSpPr/>
          <p:nvPr/>
        </p:nvSpPr>
        <p:spPr>
          <a:xfrm>
            <a:off x="7421788" y="12487583"/>
            <a:ext cx="1421590" cy="1166415"/>
          </a:xfrm>
          <a:custGeom>
            <a:avLst/>
            <a:gdLst>
              <a:gd name="connsiteX0" fmla="*/ 4493 w 2673205"/>
              <a:gd name="connsiteY0" fmla="*/ 2212421 h 2302018"/>
              <a:gd name="connsiteX1" fmla="*/ 381011 w 2673205"/>
              <a:gd name="connsiteY1" fmla="*/ 1250209 h 2302018"/>
              <a:gd name="connsiteX2" fmla="*/ 954752 w 2673205"/>
              <a:gd name="connsiteY2" fmla="*/ 449362 h 2302018"/>
              <a:gd name="connsiteX3" fmla="*/ 1134046 w 2673205"/>
              <a:gd name="connsiteY3" fmla="*/ 168468 h 2302018"/>
              <a:gd name="connsiteX4" fmla="*/ 1444823 w 2673205"/>
              <a:gd name="connsiteY4" fmla="*/ 78821 h 2302018"/>
              <a:gd name="connsiteX5" fmla="*/ 2150046 w 2673205"/>
              <a:gd name="connsiteY5" fmla="*/ 19056 h 2302018"/>
              <a:gd name="connsiteX6" fmla="*/ 2120164 w 2673205"/>
              <a:gd name="connsiteY6" fmla="*/ 431433 h 2302018"/>
              <a:gd name="connsiteX7" fmla="*/ 2323364 w 2673205"/>
              <a:gd name="connsiteY7" fmla="*/ 891621 h 2302018"/>
              <a:gd name="connsiteX8" fmla="*/ 2532540 w 2673205"/>
              <a:gd name="connsiteY8" fmla="*/ 1268139 h 2302018"/>
              <a:gd name="connsiteX9" fmla="*/ 2652070 w 2673205"/>
              <a:gd name="connsiteY9" fmla="*/ 1961409 h 2302018"/>
              <a:gd name="connsiteX10" fmla="*/ 2090282 w 2673205"/>
              <a:gd name="connsiteY10" fmla="*/ 2110821 h 2302018"/>
              <a:gd name="connsiteX11" fmla="*/ 1570329 w 2673205"/>
              <a:gd name="connsiteY11" fmla="*/ 2212421 h 2302018"/>
              <a:gd name="connsiteX12" fmla="*/ 632023 w 2673205"/>
              <a:gd name="connsiteY12" fmla="*/ 2260233 h 2302018"/>
              <a:gd name="connsiteX13" fmla="*/ 4493 w 2673205"/>
              <a:gd name="connsiteY13" fmla="*/ 2212421 h 2302018"/>
              <a:gd name="connsiteX0" fmla="*/ 4493 w 2673205"/>
              <a:gd name="connsiteY0" fmla="*/ 2202658 h 2292255"/>
              <a:gd name="connsiteX1" fmla="*/ 381011 w 2673205"/>
              <a:gd name="connsiteY1" fmla="*/ 1240446 h 2292255"/>
              <a:gd name="connsiteX2" fmla="*/ 954752 w 2673205"/>
              <a:gd name="connsiteY2" fmla="*/ 439599 h 2292255"/>
              <a:gd name="connsiteX3" fmla="*/ 1134046 w 2673205"/>
              <a:gd name="connsiteY3" fmla="*/ 158705 h 2292255"/>
              <a:gd name="connsiteX4" fmla="*/ 2150046 w 2673205"/>
              <a:gd name="connsiteY4" fmla="*/ 9293 h 2292255"/>
              <a:gd name="connsiteX5" fmla="*/ 2120164 w 2673205"/>
              <a:gd name="connsiteY5" fmla="*/ 421670 h 2292255"/>
              <a:gd name="connsiteX6" fmla="*/ 2323364 w 2673205"/>
              <a:gd name="connsiteY6" fmla="*/ 881858 h 2292255"/>
              <a:gd name="connsiteX7" fmla="*/ 2532540 w 2673205"/>
              <a:gd name="connsiteY7" fmla="*/ 1258376 h 2292255"/>
              <a:gd name="connsiteX8" fmla="*/ 2652070 w 2673205"/>
              <a:gd name="connsiteY8" fmla="*/ 1951646 h 2292255"/>
              <a:gd name="connsiteX9" fmla="*/ 2090282 w 2673205"/>
              <a:gd name="connsiteY9" fmla="*/ 2101058 h 2292255"/>
              <a:gd name="connsiteX10" fmla="*/ 1570329 w 2673205"/>
              <a:gd name="connsiteY10" fmla="*/ 2202658 h 2292255"/>
              <a:gd name="connsiteX11" fmla="*/ 632023 w 2673205"/>
              <a:gd name="connsiteY11" fmla="*/ 2250470 h 2292255"/>
              <a:gd name="connsiteX12" fmla="*/ 4493 w 2673205"/>
              <a:gd name="connsiteY12" fmla="*/ 2202658 h 2292255"/>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82962"/>
              <a:gd name="connsiteX1" fmla="*/ 381011 w 2673205"/>
              <a:gd name="connsiteY1" fmla="*/ 1231153 h 2282962"/>
              <a:gd name="connsiteX2" fmla="*/ 954752 w 2673205"/>
              <a:gd name="connsiteY2" fmla="*/ 430306 h 2282962"/>
              <a:gd name="connsiteX3" fmla="*/ 1134046 w 2673205"/>
              <a:gd name="connsiteY3" fmla="*/ 149412 h 2282962"/>
              <a:gd name="connsiteX4" fmla="*/ 2150046 w 2673205"/>
              <a:gd name="connsiteY4" fmla="*/ 0 h 2282962"/>
              <a:gd name="connsiteX5" fmla="*/ 2120164 w 2673205"/>
              <a:gd name="connsiteY5" fmla="*/ 412377 h 2282962"/>
              <a:gd name="connsiteX6" fmla="*/ 2323364 w 2673205"/>
              <a:gd name="connsiteY6" fmla="*/ 872565 h 2282962"/>
              <a:gd name="connsiteX7" fmla="*/ 2532540 w 2673205"/>
              <a:gd name="connsiteY7" fmla="*/ 1249083 h 2282962"/>
              <a:gd name="connsiteX8" fmla="*/ 2652070 w 2673205"/>
              <a:gd name="connsiteY8" fmla="*/ 1942353 h 2282962"/>
              <a:gd name="connsiteX9" fmla="*/ 2090282 w 2673205"/>
              <a:gd name="connsiteY9" fmla="*/ 2091765 h 2282962"/>
              <a:gd name="connsiteX10" fmla="*/ 1570329 w 2673205"/>
              <a:gd name="connsiteY10" fmla="*/ 2193365 h 2282962"/>
              <a:gd name="connsiteX11" fmla="*/ 632023 w 2673205"/>
              <a:gd name="connsiteY11" fmla="*/ 2241177 h 2282962"/>
              <a:gd name="connsiteX12" fmla="*/ 4493 w 2673205"/>
              <a:gd name="connsiteY12" fmla="*/ 2193365 h 2282962"/>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4493 w 2673205"/>
              <a:gd name="connsiteY0" fmla="*/ 2193365 h 2241177"/>
              <a:gd name="connsiteX1" fmla="*/ 381011 w 2673205"/>
              <a:gd name="connsiteY1" fmla="*/ 1231153 h 2241177"/>
              <a:gd name="connsiteX2" fmla="*/ 954752 w 2673205"/>
              <a:gd name="connsiteY2" fmla="*/ 430306 h 2241177"/>
              <a:gd name="connsiteX3" fmla="*/ 1134046 w 2673205"/>
              <a:gd name="connsiteY3" fmla="*/ 149412 h 2241177"/>
              <a:gd name="connsiteX4" fmla="*/ 2150046 w 2673205"/>
              <a:gd name="connsiteY4" fmla="*/ 0 h 2241177"/>
              <a:gd name="connsiteX5" fmla="*/ 2120164 w 2673205"/>
              <a:gd name="connsiteY5" fmla="*/ 412377 h 2241177"/>
              <a:gd name="connsiteX6" fmla="*/ 2323364 w 2673205"/>
              <a:gd name="connsiteY6" fmla="*/ 872565 h 2241177"/>
              <a:gd name="connsiteX7" fmla="*/ 2532540 w 2673205"/>
              <a:gd name="connsiteY7" fmla="*/ 1249083 h 2241177"/>
              <a:gd name="connsiteX8" fmla="*/ 2652070 w 2673205"/>
              <a:gd name="connsiteY8" fmla="*/ 1942353 h 2241177"/>
              <a:gd name="connsiteX9" fmla="*/ 2090282 w 2673205"/>
              <a:gd name="connsiteY9" fmla="*/ 2091765 h 2241177"/>
              <a:gd name="connsiteX10" fmla="*/ 1570329 w 2673205"/>
              <a:gd name="connsiteY10" fmla="*/ 2193365 h 2241177"/>
              <a:gd name="connsiteX11" fmla="*/ 632023 w 2673205"/>
              <a:gd name="connsiteY11" fmla="*/ 2241177 h 2241177"/>
              <a:gd name="connsiteX12" fmla="*/ 4493 w 2673205"/>
              <a:gd name="connsiteY12" fmla="*/ 2193365 h 2241177"/>
              <a:gd name="connsiteX0" fmla="*/ 2090282 w 2673205"/>
              <a:gd name="connsiteY0" fmla="*/ 2091765 h 2241177"/>
              <a:gd name="connsiteX1" fmla="*/ 1570329 w 2673205"/>
              <a:gd name="connsiteY1" fmla="*/ 2193365 h 2241177"/>
              <a:gd name="connsiteX2" fmla="*/ 632023 w 2673205"/>
              <a:gd name="connsiteY2" fmla="*/ 2241177 h 2241177"/>
              <a:gd name="connsiteX3" fmla="*/ 4493 w 2673205"/>
              <a:gd name="connsiteY3" fmla="*/ 2193365 h 2241177"/>
              <a:gd name="connsiteX4" fmla="*/ 381011 w 2673205"/>
              <a:gd name="connsiteY4" fmla="*/ 1231153 h 2241177"/>
              <a:gd name="connsiteX5" fmla="*/ 954752 w 2673205"/>
              <a:gd name="connsiteY5" fmla="*/ 430306 h 2241177"/>
              <a:gd name="connsiteX6" fmla="*/ 1134046 w 2673205"/>
              <a:gd name="connsiteY6" fmla="*/ 149412 h 2241177"/>
              <a:gd name="connsiteX7" fmla="*/ 2150046 w 2673205"/>
              <a:gd name="connsiteY7" fmla="*/ 0 h 2241177"/>
              <a:gd name="connsiteX8" fmla="*/ 2120164 w 2673205"/>
              <a:gd name="connsiteY8" fmla="*/ 412377 h 2241177"/>
              <a:gd name="connsiteX9" fmla="*/ 2323364 w 2673205"/>
              <a:gd name="connsiteY9" fmla="*/ 872565 h 2241177"/>
              <a:gd name="connsiteX10" fmla="*/ 2532540 w 2673205"/>
              <a:gd name="connsiteY10" fmla="*/ 1249083 h 2241177"/>
              <a:gd name="connsiteX11" fmla="*/ 2652070 w 2673205"/>
              <a:gd name="connsiteY11" fmla="*/ 1942353 h 2241177"/>
              <a:gd name="connsiteX12" fmla="*/ 2181722 w 2673205"/>
              <a:gd name="connsiteY12" fmla="*/ 2183205 h 2241177"/>
              <a:gd name="connsiteX0" fmla="*/ 2090282 w 2673205"/>
              <a:gd name="connsiteY0" fmla="*/ 2091765 h 2241177"/>
              <a:gd name="connsiteX1" fmla="*/ 1570329 w 2673205"/>
              <a:gd name="connsiteY1" fmla="*/ 2193365 h 2241177"/>
              <a:gd name="connsiteX2" fmla="*/ 632023 w 2673205"/>
              <a:gd name="connsiteY2" fmla="*/ 2241177 h 2241177"/>
              <a:gd name="connsiteX3" fmla="*/ 4493 w 2673205"/>
              <a:gd name="connsiteY3" fmla="*/ 2193365 h 2241177"/>
              <a:gd name="connsiteX4" fmla="*/ 381011 w 2673205"/>
              <a:gd name="connsiteY4" fmla="*/ 1231153 h 2241177"/>
              <a:gd name="connsiteX5" fmla="*/ 954752 w 2673205"/>
              <a:gd name="connsiteY5" fmla="*/ 430306 h 2241177"/>
              <a:gd name="connsiteX6" fmla="*/ 1134046 w 2673205"/>
              <a:gd name="connsiteY6" fmla="*/ 149412 h 2241177"/>
              <a:gd name="connsiteX7" fmla="*/ 2150046 w 2673205"/>
              <a:gd name="connsiteY7" fmla="*/ 0 h 2241177"/>
              <a:gd name="connsiteX8" fmla="*/ 2120164 w 2673205"/>
              <a:gd name="connsiteY8" fmla="*/ 412377 h 2241177"/>
              <a:gd name="connsiteX9" fmla="*/ 2323364 w 2673205"/>
              <a:gd name="connsiteY9" fmla="*/ 872565 h 2241177"/>
              <a:gd name="connsiteX10" fmla="*/ 2532540 w 2673205"/>
              <a:gd name="connsiteY10" fmla="*/ 1249083 h 2241177"/>
              <a:gd name="connsiteX11" fmla="*/ 2652070 w 2673205"/>
              <a:gd name="connsiteY11" fmla="*/ 1942353 h 2241177"/>
              <a:gd name="connsiteX0" fmla="*/ 1570329 w 2673205"/>
              <a:gd name="connsiteY0" fmla="*/ 2193365 h 2241177"/>
              <a:gd name="connsiteX1" fmla="*/ 632023 w 2673205"/>
              <a:gd name="connsiteY1" fmla="*/ 2241177 h 2241177"/>
              <a:gd name="connsiteX2" fmla="*/ 4493 w 2673205"/>
              <a:gd name="connsiteY2" fmla="*/ 2193365 h 2241177"/>
              <a:gd name="connsiteX3" fmla="*/ 381011 w 2673205"/>
              <a:gd name="connsiteY3" fmla="*/ 1231153 h 2241177"/>
              <a:gd name="connsiteX4" fmla="*/ 954752 w 2673205"/>
              <a:gd name="connsiteY4" fmla="*/ 430306 h 2241177"/>
              <a:gd name="connsiteX5" fmla="*/ 1134046 w 2673205"/>
              <a:gd name="connsiteY5" fmla="*/ 149412 h 2241177"/>
              <a:gd name="connsiteX6" fmla="*/ 2150046 w 2673205"/>
              <a:gd name="connsiteY6" fmla="*/ 0 h 2241177"/>
              <a:gd name="connsiteX7" fmla="*/ 2120164 w 2673205"/>
              <a:gd name="connsiteY7" fmla="*/ 412377 h 2241177"/>
              <a:gd name="connsiteX8" fmla="*/ 2323364 w 2673205"/>
              <a:gd name="connsiteY8" fmla="*/ 872565 h 2241177"/>
              <a:gd name="connsiteX9" fmla="*/ 2532540 w 2673205"/>
              <a:gd name="connsiteY9" fmla="*/ 1249083 h 2241177"/>
              <a:gd name="connsiteX10" fmla="*/ 2652070 w 2673205"/>
              <a:gd name="connsiteY10" fmla="*/ 1942353 h 2241177"/>
              <a:gd name="connsiteX0" fmla="*/ 632023 w 2673205"/>
              <a:gd name="connsiteY0" fmla="*/ 2241177 h 2241177"/>
              <a:gd name="connsiteX1" fmla="*/ 4493 w 2673205"/>
              <a:gd name="connsiteY1" fmla="*/ 2193365 h 2241177"/>
              <a:gd name="connsiteX2" fmla="*/ 381011 w 2673205"/>
              <a:gd name="connsiteY2" fmla="*/ 1231153 h 2241177"/>
              <a:gd name="connsiteX3" fmla="*/ 954752 w 2673205"/>
              <a:gd name="connsiteY3" fmla="*/ 430306 h 2241177"/>
              <a:gd name="connsiteX4" fmla="*/ 1134046 w 2673205"/>
              <a:gd name="connsiteY4" fmla="*/ 149412 h 2241177"/>
              <a:gd name="connsiteX5" fmla="*/ 2150046 w 2673205"/>
              <a:gd name="connsiteY5" fmla="*/ 0 h 2241177"/>
              <a:gd name="connsiteX6" fmla="*/ 2120164 w 2673205"/>
              <a:gd name="connsiteY6" fmla="*/ 412377 h 2241177"/>
              <a:gd name="connsiteX7" fmla="*/ 2323364 w 2673205"/>
              <a:gd name="connsiteY7" fmla="*/ 872565 h 2241177"/>
              <a:gd name="connsiteX8" fmla="*/ 2532540 w 2673205"/>
              <a:gd name="connsiteY8" fmla="*/ 1249083 h 2241177"/>
              <a:gd name="connsiteX9" fmla="*/ 2652070 w 2673205"/>
              <a:gd name="connsiteY9" fmla="*/ 1942353 h 2241177"/>
              <a:gd name="connsiteX0" fmla="*/ 4493 w 2673205"/>
              <a:gd name="connsiteY0" fmla="*/ 2193365 h 2193365"/>
              <a:gd name="connsiteX1" fmla="*/ 381011 w 2673205"/>
              <a:gd name="connsiteY1" fmla="*/ 1231153 h 2193365"/>
              <a:gd name="connsiteX2" fmla="*/ 954752 w 2673205"/>
              <a:gd name="connsiteY2" fmla="*/ 430306 h 2193365"/>
              <a:gd name="connsiteX3" fmla="*/ 1134046 w 2673205"/>
              <a:gd name="connsiteY3" fmla="*/ 149412 h 2193365"/>
              <a:gd name="connsiteX4" fmla="*/ 2150046 w 2673205"/>
              <a:gd name="connsiteY4" fmla="*/ 0 h 2193365"/>
              <a:gd name="connsiteX5" fmla="*/ 2120164 w 2673205"/>
              <a:gd name="connsiteY5" fmla="*/ 412377 h 2193365"/>
              <a:gd name="connsiteX6" fmla="*/ 2323364 w 2673205"/>
              <a:gd name="connsiteY6" fmla="*/ 872565 h 2193365"/>
              <a:gd name="connsiteX7" fmla="*/ 2532540 w 2673205"/>
              <a:gd name="connsiteY7" fmla="*/ 1249083 h 2193365"/>
              <a:gd name="connsiteX8" fmla="*/ 2652070 w 2673205"/>
              <a:gd name="connsiteY8" fmla="*/ 1942353 h 21933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73205" h="2193365">
                <a:moveTo>
                  <a:pt x="4493" y="2193365"/>
                </a:moveTo>
                <a:cubicBezTo>
                  <a:pt x="-37342" y="2025028"/>
                  <a:pt x="222635" y="1524996"/>
                  <a:pt x="381011" y="1231153"/>
                </a:cubicBezTo>
                <a:cubicBezTo>
                  <a:pt x="539387" y="937310"/>
                  <a:pt x="829246" y="610596"/>
                  <a:pt x="954752" y="430306"/>
                </a:cubicBezTo>
                <a:lnTo>
                  <a:pt x="1134046" y="149412"/>
                </a:lnTo>
                <a:lnTo>
                  <a:pt x="2150046" y="0"/>
                </a:lnTo>
                <a:lnTo>
                  <a:pt x="2120164" y="412377"/>
                </a:lnTo>
                <a:cubicBezTo>
                  <a:pt x="2149050" y="557804"/>
                  <a:pt x="2254635" y="733114"/>
                  <a:pt x="2323364" y="872565"/>
                </a:cubicBezTo>
                <a:cubicBezTo>
                  <a:pt x="2392093" y="1012016"/>
                  <a:pt x="2477756" y="1070785"/>
                  <a:pt x="2532540" y="1249083"/>
                </a:cubicBezTo>
                <a:cubicBezTo>
                  <a:pt x="2587324" y="1427381"/>
                  <a:pt x="2725780" y="1801906"/>
                  <a:pt x="2652070" y="1942353"/>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55B9C379-AA8E-4D33-9361-66336FFE6B90}"/>
              </a:ext>
            </a:extLst>
          </p:cNvPr>
          <p:cNvSpPr/>
          <p:nvPr/>
        </p:nvSpPr>
        <p:spPr>
          <a:xfrm>
            <a:off x="9098436" y="11823124"/>
            <a:ext cx="807075" cy="1117748"/>
          </a:xfrm>
          <a:custGeom>
            <a:avLst/>
            <a:gdLst>
              <a:gd name="connsiteX0" fmla="*/ 49215 w 1519208"/>
              <a:gd name="connsiteY0" fmla="*/ 270192 h 2259789"/>
              <a:gd name="connsiteX1" fmla="*/ 544515 w 1519208"/>
              <a:gd name="connsiteY1" fmla="*/ 2143442 h 2259789"/>
              <a:gd name="connsiteX2" fmla="*/ 1370015 w 1519208"/>
              <a:gd name="connsiteY2" fmla="*/ 2010092 h 2259789"/>
              <a:gd name="connsiteX3" fmla="*/ 1173165 w 1519208"/>
              <a:gd name="connsiteY3" fmla="*/ 1597342 h 2259789"/>
              <a:gd name="connsiteX4" fmla="*/ 836615 w 1519208"/>
              <a:gd name="connsiteY4" fmla="*/ 1114742 h 2259789"/>
              <a:gd name="connsiteX5" fmla="*/ 1243015 w 1519208"/>
              <a:gd name="connsiteY5" fmla="*/ 797242 h 2259789"/>
              <a:gd name="connsiteX6" fmla="*/ 1516065 w 1519208"/>
              <a:gd name="connsiteY6" fmla="*/ 752792 h 2259789"/>
              <a:gd name="connsiteX7" fmla="*/ 1363665 w 1519208"/>
              <a:gd name="connsiteY7" fmla="*/ 41592 h 2259789"/>
              <a:gd name="connsiteX8" fmla="*/ 957265 w 1519208"/>
              <a:gd name="connsiteY8" fmla="*/ 79692 h 2259789"/>
              <a:gd name="connsiteX9" fmla="*/ 220665 w 1519208"/>
              <a:gd name="connsiteY9" fmla="*/ 136842 h 2259789"/>
              <a:gd name="connsiteX10" fmla="*/ 36515 w 1519208"/>
              <a:gd name="connsiteY10" fmla="*/ 206692 h 2259789"/>
              <a:gd name="connsiteX11" fmla="*/ 49215 w 1519208"/>
              <a:gd name="connsiteY11" fmla="*/ 270192 h 2259789"/>
              <a:gd name="connsiteX0" fmla="*/ 17571 w 1487564"/>
              <a:gd name="connsiteY0" fmla="*/ 270192 h 2259789"/>
              <a:gd name="connsiteX1" fmla="*/ 512871 w 1487564"/>
              <a:gd name="connsiteY1" fmla="*/ 2143442 h 2259789"/>
              <a:gd name="connsiteX2" fmla="*/ 1338371 w 1487564"/>
              <a:gd name="connsiteY2" fmla="*/ 2010092 h 2259789"/>
              <a:gd name="connsiteX3" fmla="*/ 1141521 w 1487564"/>
              <a:gd name="connsiteY3" fmla="*/ 1597342 h 2259789"/>
              <a:gd name="connsiteX4" fmla="*/ 804971 w 1487564"/>
              <a:gd name="connsiteY4" fmla="*/ 1114742 h 2259789"/>
              <a:gd name="connsiteX5" fmla="*/ 1211371 w 1487564"/>
              <a:gd name="connsiteY5" fmla="*/ 797242 h 2259789"/>
              <a:gd name="connsiteX6" fmla="*/ 1484421 w 1487564"/>
              <a:gd name="connsiteY6" fmla="*/ 752792 h 2259789"/>
              <a:gd name="connsiteX7" fmla="*/ 1332021 w 1487564"/>
              <a:gd name="connsiteY7" fmla="*/ 41592 h 2259789"/>
              <a:gd name="connsiteX8" fmla="*/ 925621 w 1487564"/>
              <a:gd name="connsiteY8" fmla="*/ 79692 h 2259789"/>
              <a:gd name="connsiteX9" fmla="*/ 189021 w 1487564"/>
              <a:gd name="connsiteY9" fmla="*/ 136842 h 2259789"/>
              <a:gd name="connsiteX10" fmla="*/ 17571 w 1487564"/>
              <a:gd name="connsiteY10" fmla="*/ 270192 h 2259789"/>
              <a:gd name="connsiteX0" fmla="*/ 12797 w 1533590"/>
              <a:gd name="connsiteY0" fmla="*/ 200342 h 2264904"/>
              <a:gd name="connsiteX1" fmla="*/ 558897 w 1533590"/>
              <a:gd name="connsiteY1" fmla="*/ 2143442 h 2264904"/>
              <a:gd name="connsiteX2" fmla="*/ 1384397 w 1533590"/>
              <a:gd name="connsiteY2" fmla="*/ 2010092 h 2264904"/>
              <a:gd name="connsiteX3" fmla="*/ 1187547 w 1533590"/>
              <a:gd name="connsiteY3" fmla="*/ 1597342 h 2264904"/>
              <a:gd name="connsiteX4" fmla="*/ 850997 w 1533590"/>
              <a:gd name="connsiteY4" fmla="*/ 1114742 h 2264904"/>
              <a:gd name="connsiteX5" fmla="*/ 1257397 w 1533590"/>
              <a:gd name="connsiteY5" fmla="*/ 797242 h 2264904"/>
              <a:gd name="connsiteX6" fmla="*/ 1530447 w 1533590"/>
              <a:gd name="connsiteY6" fmla="*/ 752792 h 2264904"/>
              <a:gd name="connsiteX7" fmla="*/ 1378047 w 1533590"/>
              <a:gd name="connsiteY7" fmla="*/ 41592 h 2264904"/>
              <a:gd name="connsiteX8" fmla="*/ 971647 w 1533590"/>
              <a:gd name="connsiteY8" fmla="*/ 79692 h 2264904"/>
              <a:gd name="connsiteX9" fmla="*/ 235047 w 1533590"/>
              <a:gd name="connsiteY9" fmla="*/ 136842 h 2264904"/>
              <a:gd name="connsiteX10" fmla="*/ 12797 w 1533590"/>
              <a:gd name="connsiteY10" fmla="*/ 200342 h 2264904"/>
              <a:gd name="connsiteX0" fmla="*/ 8087 w 1528880"/>
              <a:gd name="connsiteY0" fmla="*/ 204995 h 2269557"/>
              <a:gd name="connsiteX1" fmla="*/ 554187 w 1528880"/>
              <a:gd name="connsiteY1" fmla="*/ 2148095 h 2269557"/>
              <a:gd name="connsiteX2" fmla="*/ 1379687 w 1528880"/>
              <a:gd name="connsiteY2" fmla="*/ 2014745 h 2269557"/>
              <a:gd name="connsiteX3" fmla="*/ 1182837 w 1528880"/>
              <a:gd name="connsiteY3" fmla="*/ 1601995 h 2269557"/>
              <a:gd name="connsiteX4" fmla="*/ 846287 w 1528880"/>
              <a:gd name="connsiteY4" fmla="*/ 1119395 h 2269557"/>
              <a:gd name="connsiteX5" fmla="*/ 1252687 w 1528880"/>
              <a:gd name="connsiteY5" fmla="*/ 801895 h 2269557"/>
              <a:gd name="connsiteX6" fmla="*/ 1525737 w 1528880"/>
              <a:gd name="connsiteY6" fmla="*/ 757445 h 2269557"/>
              <a:gd name="connsiteX7" fmla="*/ 1373337 w 1528880"/>
              <a:gd name="connsiteY7" fmla="*/ 46245 h 2269557"/>
              <a:gd name="connsiteX8" fmla="*/ 966937 w 1528880"/>
              <a:gd name="connsiteY8" fmla="*/ 84345 h 2269557"/>
              <a:gd name="connsiteX9" fmla="*/ 8087 w 1528880"/>
              <a:gd name="connsiteY9" fmla="*/ 204995 h 2269557"/>
              <a:gd name="connsiteX0" fmla="*/ 8087 w 1528880"/>
              <a:gd name="connsiteY0" fmla="*/ 204995 h 2269557"/>
              <a:gd name="connsiteX1" fmla="*/ 554187 w 1528880"/>
              <a:gd name="connsiteY1" fmla="*/ 2148095 h 2269557"/>
              <a:gd name="connsiteX2" fmla="*/ 1379687 w 1528880"/>
              <a:gd name="connsiteY2" fmla="*/ 2014745 h 2269557"/>
              <a:gd name="connsiteX3" fmla="*/ 1182837 w 1528880"/>
              <a:gd name="connsiteY3" fmla="*/ 1601995 h 2269557"/>
              <a:gd name="connsiteX4" fmla="*/ 846287 w 1528880"/>
              <a:gd name="connsiteY4" fmla="*/ 1119395 h 2269557"/>
              <a:gd name="connsiteX5" fmla="*/ 1252687 w 1528880"/>
              <a:gd name="connsiteY5" fmla="*/ 801895 h 2269557"/>
              <a:gd name="connsiteX6" fmla="*/ 1525737 w 1528880"/>
              <a:gd name="connsiteY6" fmla="*/ 757445 h 2269557"/>
              <a:gd name="connsiteX7" fmla="*/ 1373337 w 1528880"/>
              <a:gd name="connsiteY7" fmla="*/ 46245 h 2269557"/>
              <a:gd name="connsiteX8" fmla="*/ 966937 w 1528880"/>
              <a:gd name="connsiteY8" fmla="*/ 84345 h 2269557"/>
              <a:gd name="connsiteX9" fmla="*/ 8087 w 1528880"/>
              <a:gd name="connsiteY9" fmla="*/ 204995 h 2269557"/>
              <a:gd name="connsiteX0" fmla="*/ 8087 w 1528880"/>
              <a:gd name="connsiteY0" fmla="*/ 204995 h 2148095"/>
              <a:gd name="connsiteX1" fmla="*/ 554187 w 1528880"/>
              <a:gd name="connsiteY1" fmla="*/ 2148095 h 2148095"/>
              <a:gd name="connsiteX2" fmla="*/ 1379687 w 1528880"/>
              <a:gd name="connsiteY2" fmla="*/ 2014745 h 2148095"/>
              <a:gd name="connsiteX3" fmla="*/ 1182837 w 1528880"/>
              <a:gd name="connsiteY3" fmla="*/ 1601995 h 2148095"/>
              <a:gd name="connsiteX4" fmla="*/ 846287 w 1528880"/>
              <a:gd name="connsiteY4" fmla="*/ 1119395 h 2148095"/>
              <a:gd name="connsiteX5" fmla="*/ 1252687 w 1528880"/>
              <a:gd name="connsiteY5" fmla="*/ 801895 h 2148095"/>
              <a:gd name="connsiteX6" fmla="*/ 1525737 w 1528880"/>
              <a:gd name="connsiteY6" fmla="*/ 757445 h 2148095"/>
              <a:gd name="connsiteX7" fmla="*/ 1373337 w 1528880"/>
              <a:gd name="connsiteY7" fmla="*/ 46245 h 2148095"/>
              <a:gd name="connsiteX8" fmla="*/ 966937 w 1528880"/>
              <a:gd name="connsiteY8" fmla="*/ 84345 h 2148095"/>
              <a:gd name="connsiteX9" fmla="*/ 8087 w 1528880"/>
              <a:gd name="connsiteY9" fmla="*/ 204995 h 2148095"/>
              <a:gd name="connsiteX0" fmla="*/ 8087 w 1528880"/>
              <a:gd name="connsiteY0" fmla="*/ 158750 h 2101850"/>
              <a:gd name="connsiteX1" fmla="*/ 554187 w 1528880"/>
              <a:gd name="connsiteY1" fmla="*/ 2101850 h 2101850"/>
              <a:gd name="connsiteX2" fmla="*/ 1379687 w 1528880"/>
              <a:gd name="connsiteY2" fmla="*/ 1968500 h 2101850"/>
              <a:gd name="connsiteX3" fmla="*/ 1182837 w 1528880"/>
              <a:gd name="connsiteY3" fmla="*/ 1555750 h 2101850"/>
              <a:gd name="connsiteX4" fmla="*/ 846287 w 1528880"/>
              <a:gd name="connsiteY4" fmla="*/ 1073150 h 2101850"/>
              <a:gd name="connsiteX5" fmla="*/ 1252687 w 1528880"/>
              <a:gd name="connsiteY5" fmla="*/ 755650 h 2101850"/>
              <a:gd name="connsiteX6" fmla="*/ 1525737 w 1528880"/>
              <a:gd name="connsiteY6" fmla="*/ 711200 h 2101850"/>
              <a:gd name="connsiteX7" fmla="*/ 1373337 w 1528880"/>
              <a:gd name="connsiteY7" fmla="*/ 0 h 2101850"/>
              <a:gd name="connsiteX8" fmla="*/ 966937 w 1528880"/>
              <a:gd name="connsiteY8" fmla="*/ 38100 h 2101850"/>
              <a:gd name="connsiteX9" fmla="*/ 8087 w 1528880"/>
              <a:gd name="connsiteY9" fmla="*/ 158750 h 2101850"/>
              <a:gd name="connsiteX0" fmla="*/ 8087 w 1525737"/>
              <a:gd name="connsiteY0" fmla="*/ 158750 h 2101850"/>
              <a:gd name="connsiteX1" fmla="*/ 554187 w 1525737"/>
              <a:gd name="connsiteY1" fmla="*/ 2101850 h 2101850"/>
              <a:gd name="connsiteX2" fmla="*/ 1379687 w 1525737"/>
              <a:gd name="connsiteY2" fmla="*/ 1968500 h 2101850"/>
              <a:gd name="connsiteX3" fmla="*/ 1182837 w 1525737"/>
              <a:gd name="connsiteY3" fmla="*/ 1555750 h 2101850"/>
              <a:gd name="connsiteX4" fmla="*/ 846287 w 1525737"/>
              <a:gd name="connsiteY4" fmla="*/ 1073150 h 2101850"/>
              <a:gd name="connsiteX5" fmla="*/ 1252687 w 1525737"/>
              <a:gd name="connsiteY5" fmla="*/ 755650 h 2101850"/>
              <a:gd name="connsiteX6" fmla="*/ 1525737 w 1525737"/>
              <a:gd name="connsiteY6" fmla="*/ 711200 h 2101850"/>
              <a:gd name="connsiteX7" fmla="*/ 1373337 w 1525737"/>
              <a:gd name="connsiteY7" fmla="*/ 0 h 2101850"/>
              <a:gd name="connsiteX8" fmla="*/ 966937 w 1525737"/>
              <a:gd name="connsiteY8" fmla="*/ 38100 h 2101850"/>
              <a:gd name="connsiteX9" fmla="*/ 8087 w 1525737"/>
              <a:gd name="connsiteY9" fmla="*/ 158750 h 2101850"/>
              <a:gd name="connsiteX0" fmla="*/ 0 w 1517650"/>
              <a:gd name="connsiteY0" fmla="*/ 158750 h 2101850"/>
              <a:gd name="connsiteX1" fmla="*/ 546100 w 1517650"/>
              <a:gd name="connsiteY1" fmla="*/ 2101850 h 2101850"/>
              <a:gd name="connsiteX2" fmla="*/ 1371600 w 1517650"/>
              <a:gd name="connsiteY2" fmla="*/ 1968500 h 2101850"/>
              <a:gd name="connsiteX3" fmla="*/ 1174750 w 1517650"/>
              <a:gd name="connsiteY3" fmla="*/ 1555750 h 2101850"/>
              <a:gd name="connsiteX4" fmla="*/ 838200 w 1517650"/>
              <a:gd name="connsiteY4" fmla="*/ 1073150 h 2101850"/>
              <a:gd name="connsiteX5" fmla="*/ 1244600 w 1517650"/>
              <a:gd name="connsiteY5" fmla="*/ 755650 h 2101850"/>
              <a:gd name="connsiteX6" fmla="*/ 1517650 w 1517650"/>
              <a:gd name="connsiteY6" fmla="*/ 711200 h 2101850"/>
              <a:gd name="connsiteX7" fmla="*/ 1365250 w 1517650"/>
              <a:gd name="connsiteY7" fmla="*/ 0 h 2101850"/>
              <a:gd name="connsiteX8" fmla="*/ 958850 w 1517650"/>
              <a:gd name="connsiteY8" fmla="*/ 38100 h 2101850"/>
              <a:gd name="connsiteX9" fmla="*/ 0 w 1517650"/>
              <a:gd name="connsiteY9" fmla="*/ 158750 h 210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517650" h="2101850">
                <a:moveTo>
                  <a:pt x="0" y="158750"/>
                </a:moveTo>
                <a:lnTo>
                  <a:pt x="546100" y="2101850"/>
                </a:lnTo>
                <a:lnTo>
                  <a:pt x="1371600" y="1968500"/>
                </a:lnTo>
                <a:cubicBezTo>
                  <a:pt x="1476375" y="1877483"/>
                  <a:pt x="1263650" y="1704975"/>
                  <a:pt x="1174750" y="1555750"/>
                </a:cubicBezTo>
                <a:cubicBezTo>
                  <a:pt x="1085850" y="1406525"/>
                  <a:pt x="826558" y="1206500"/>
                  <a:pt x="838200" y="1073150"/>
                </a:cubicBezTo>
                <a:cubicBezTo>
                  <a:pt x="849842" y="939800"/>
                  <a:pt x="1131358" y="815975"/>
                  <a:pt x="1244600" y="755650"/>
                </a:cubicBezTo>
                <a:cubicBezTo>
                  <a:pt x="1357842" y="695325"/>
                  <a:pt x="1497542" y="837142"/>
                  <a:pt x="1517650" y="711200"/>
                </a:cubicBezTo>
                <a:lnTo>
                  <a:pt x="1365250" y="0"/>
                </a:lnTo>
                <a:lnTo>
                  <a:pt x="958850" y="38100"/>
                </a:lnTo>
                <a:lnTo>
                  <a:pt x="0" y="158750"/>
                </a:lnTo>
                <a:close/>
              </a:path>
            </a:pathLst>
          </a:custGeom>
          <a:pattFill prst="solidDmnd">
            <a:fgClr>
              <a:schemeClr val="accent6">
                <a:lumMod val="50000"/>
              </a:schemeClr>
            </a:fgClr>
            <a:bgClr>
              <a:schemeClr val="accent6">
                <a:lumMod val="20000"/>
                <a:lumOff val="80000"/>
              </a:schemeClr>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C7080F9B-68B2-4428-98AB-1BF44CF0FB94}"/>
              </a:ext>
            </a:extLst>
          </p:cNvPr>
          <p:cNvSpPr/>
          <p:nvPr/>
        </p:nvSpPr>
        <p:spPr>
          <a:xfrm>
            <a:off x="9028167" y="11847246"/>
            <a:ext cx="411979" cy="1610772"/>
          </a:xfrm>
          <a:custGeom>
            <a:avLst/>
            <a:gdLst>
              <a:gd name="connsiteX0" fmla="*/ 0 w 774700"/>
              <a:gd name="connsiteY0" fmla="*/ 0 h 3028950"/>
              <a:gd name="connsiteX1" fmla="*/ 774700 w 774700"/>
              <a:gd name="connsiteY1" fmla="*/ 3028950 h 3028950"/>
            </a:gdLst>
            <a:ahLst/>
            <a:cxnLst>
              <a:cxn ang="0">
                <a:pos x="connsiteX0" y="connsiteY0"/>
              </a:cxn>
              <a:cxn ang="0">
                <a:pos x="connsiteX1" y="connsiteY1"/>
              </a:cxn>
            </a:cxnLst>
            <a:rect l="l" t="t" r="r" b="b"/>
            <a:pathLst>
              <a:path w="774700" h="3028950">
                <a:moveTo>
                  <a:pt x="0" y="0"/>
                </a:moveTo>
                <a:lnTo>
                  <a:pt x="774700" y="30289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530206F4-3148-447F-9B6B-44A092C8B143}"/>
              </a:ext>
            </a:extLst>
          </p:cNvPr>
          <p:cNvSpPr/>
          <p:nvPr/>
        </p:nvSpPr>
        <p:spPr>
          <a:xfrm>
            <a:off x="7235591" y="14774230"/>
            <a:ext cx="1100507" cy="1378542"/>
          </a:xfrm>
          <a:custGeom>
            <a:avLst/>
            <a:gdLst>
              <a:gd name="connsiteX0" fmla="*/ 0 w 2213810"/>
              <a:gd name="connsiteY0" fmla="*/ 192505 h 2430379"/>
              <a:gd name="connsiteX1" fmla="*/ 1155031 w 2213810"/>
              <a:gd name="connsiteY1" fmla="*/ 240631 h 2430379"/>
              <a:gd name="connsiteX2" fmla="*/ 2213810 w 2213810"/>
              <a:gd name="connsiteY2" fmla="*/ 0 h 2430379"/>
              <a:gd name="connsiteX3" fmla="*/ 1997242 w 2213810"/>
              <a:gd name="connsiteY3" fmla="*/ 2430379 h 2430379"/>
              <a:gd name="connsiteX4" fmla="*/ 24063 w 2213810"/>
              <a:gd name="connsiteY4" fmla="*/ 2286000 h 2430379"/>
              <a:gd name="connsiteX5" fmla="*/ 0 w 2213810"/>
              <a:gd name="connsiteY5" fmla="*/ 192505 h 2430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213810" h="2430379">
                <a:moveTo>
                  <a:pt x="0" y="192505"/>
                </a:moveTo>
                <a:lnTo>
                  <a:pt x="1155031" y="240631"/>
                </a:lnTo>
                <a:lnTo>
                  <a:pt x="2213810" y="0"/>
                </a:lnTo>
                <a:lnTo>
                  <a:pt x="1997242" y="2430379"/>
                </a:lnTo>
                <a:lnTo>
                  <a:pt x="24063" y="2286000"/>
                </a:lnTo>
                <a:lnTo>
                  <a:pt x="0" y="192505"/>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5776CF74-9EA9-43E7-A3A1-C6CCC9294C7B}"/>
              </a:ext>
            </a:extLst>
          </p:cNvPr>
          <p:cNvSpPr/>
          <p:nvPr/>
        </p:nvSpPr>
        <p:spPr>
          <a:xfrm>
            <a:off x="8558845" y="14520005"/>
            <a:ext cx="3159663" cy="2737585"/>
          </a:xfrm>
          <a:custGeom>
            <a:avLst/>
            <a:gdLst>
              <a:gd name="connsiteX0" fmla="*/ 72190 w 6184232"/>
              <a:gd name="connsiteY0" fmla="*/ 409074 h 5221705"/>
              <a:gd name="connsiteX1" fmla="*/ 0 w 6184232"/>
              <a:gd name="connsiteY1" fmla="*/ 4812632 h 5221705"/>
              <a:gd name="connsiteX2" fmla="*/ 2189747 w 6184232"/>
              <a:gd name="connsiteY2" fmla="*/ 5029200 h 5221705"/>
              <a:gd name="connsiteX3" fmla="*/ 2237874 w 6184232"/>
              <a:gd name="connsiteY3" fmla="*/ 1684421 h 5221705"/>
              <a:gd name="connsiteX4" fmla="*/ 4523874 w 6184232"/>
              <a:gd name="connsiteY4" fmla="*/ 1564105 h 5221705"/>
              <a:gd name="connsiteX5" fmla="*/ 4692316 w 6184232"/>
              <a:gd name="connsiteY5" fmla="*/ 5197642 h 5221705"/>
              <a:gd name="connsiteX6" fmla="*/ 5943600 w 6184232"/>
              <a:gd name="connsiteY6" fmla="*/ 5221705 h 5221705"/>
              <a:gd name="connsiteX7" fmla="*/ 6184232 w 6184232"/>
              <a:gd name="connsiteY7" fmla="*/ 3633537 h 5221705"/>
              <a:gd name="connsiteX8" fmla="*/ 6063916 w 6184232"/>
              <a:gd name="connsiteY8" fmla="*/ 1155032 h 5221705"/>
              <a:gd name="connsiteX9" fmla="*/ 5943600 w 6184232"/>
              <a:gd name="connsiteY9" fmla="*/ 0 h 5221705"/>
              <a:gd name="connsiteX10" fmla="*/ 4307305 w 6184232"/>
              <a:gd name="connsiteY10" fmla="*/ 312821 h 5221705"/>
              <a:gd name="connsiteX11" fmla="*/ 3296653 w 6184232"/>
              <a:gd name="connsiteY11" fmla="*/ 360947 h 5221705"/>
              <a:gd name="connsiteX12" fmla="*/ 2213811 w 6184232"/>
              <a:gd name="connsiteY12" fmla="*/ 312821 h 5221705"/>
              <a:gd name="connsiteX13" fmla="*/ 72190 w 6184232"/>
              <a:gd name="connsiteY13" fmla="*/ 409074 h 5221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184232" h="5221705">
                <a:moveTo>
                  <a:pt x="72190" y="409074"/>
                </a:moveTo>
                <a:lnTo>
                  <a:pt x="0" y="4812632"/>
                </a:lnTo>
                <a:lnTo>
                  <a:pt x="2189747" y="5029200"/>
                </a:lnTo>
                <a:lnTo>
                  <a:pt x="2237874" y="1684421"/>
                </a:lnTo>
                <a:lnTo>
                  <a:pt x="4523874" y="1564105"/>
                </a:lnTo>
                <a:lnTo>
                  <a:pt x="4692316" y="5197642"/>
                </a:lnTo>
                <a:lnTo>
                  <a:pt x="5943600" y="5221705"/>
                </a:lnTo>
                <a:lnTo>
                  <a:pt x="6184232" y="3633537"/>
                </a:lnTo>
                <a:lnTo>
                  <a:pt x="6063916" y="1155032"/>
                </a:lnTo>
                <a:lnTo>
                  <a:pt x="5943600" y="0"/>
                </a:lnTo>
                <a:lnTo>
                  <a:pt x="4307305" y="312821"/>
                </a:lnTo>
                <a:lnTo>
                  <a:pt x="3296653" y="360947"/>
                </a:lnTo>
                <a:lnTo>
                  <a:pt x="2213811" y="312821"/>
                </a:lnTo>
                <a:lnTo>
                  <a:pt x="72190" y="409074"/>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30FC18C1-B7C4-47CC-92C8-AFD24F69A021}"/>
              </a:ext>
            </a:extLst>
          </p:cNvPr>
          <p:cNvSpPr/>
          <p:nvPr/>
        </p:nvSpPr>
        <p:spPr>
          <a:xfrm>
            <a:off x="3990793" y="15930306"/>
            <a:ext cx="3224410" cy="1992709"/>
          </a:xfrm>
          <a:custGeom>
            <a:avLst/>
            <a:gdLst>
              <a:gd name="connsiteX0" fmla="*/ 5991726 w 5991726"/>
              <a:gd name="connsiteY0" fmla="*/ 577516 h 3970421"/>
              <a:gd name="connsiteX1" fmla="*/ 2767263 w 5991726"/>
              <a:gd name="connsiteY1" fmla="*/ 721895 h 3970421"/>
              <a:gd name="connsiteX2" fmla="*/ 0 w 5991726"/>
              <a:gd name="connsiteY2" fmla="*/ 0 h 3970421"/>
              <a:gd name="connsiteX3" fmla="*/ 1949116 w 5991726"/>
              <a:gd name="connsiteY3" fmla="*/ 2093495 h 3970421"/>
              <a:gd name="connsiteX4" fmla="*/ 2286000 w 5991726"/>
              <a:gd name="connsiteY4" fmla="*/ 2598821 h 3970421"/>
              <a:gd name="connsiteX5" fmla="*/ 2286000 w 5991726"/>
              <a:gd name="connsiteY5" fmla="*/ 3705726 h 3970421"/>
              <a:gd name="connsiteX6" fmla="*/ 2719137 w 5991726"/>
              <a:gd name="connsiteY6" fmla="*/ 3970421 h 3970421"/>
              <a:gd name="connsiteX7" fmla="*/ 3007895 w 5991726"/>
              <a:gd name="connsiteY7" fmla="*/ 3898231 h 3970421"/>
              <a:gd name="connsiteX8" fmla="*/ 2839453 w 5991726"/>
              <a:gd name="connsiteY8" fmla="*/ 770021 h 3970421"/>
              <a:gd name="connsiteX0" fmla="*/ 6150752 w 6150752"/>
              <a:gd name="connsiteY0" fmla="*/ 505954 h 3898859"/>
              <a:gd name="connsiteX1" fmla="*/ 2926289 w 6150752"/>
              <a:gd name="connsiteY1" fmla="*/ 650333 h 3898859"/>
              <a:gd name="connsiteX2" fmla="*/ 0 w 6150752"/>
              <a:gd name="connsiteY2" fmla="*/ 0 h 3898859"/>
              <a:gd name="connsiteX3" fmla="*/ 2108142 w 6150752"/>
              <a:gd name="connsiteY3" fmla="*/ 2021933 h 3898859"/>
              <a:gd name="connsiteX4" fmla="*/ 2445026 w 6150752"/>
              <a:gd name="connsiteY4" fmla="*/ 2527259 h 3898859"/>
              <a:gd name="connsiteX5" fmla="*/ 2445026 w 6150752"/>
              <a:gd name="connsiteY5" fmla="*/ 3634164 h 3898859"/>
              <a:gd name="connsiteX6" fmla="*/ 2878163 w 6150752"/>
              <a:gd name="connsiteY6" fmla="*/ 3898859 h 3898859"/>
              <a:gd name="connsiteX7" fmla="*/ 3166921 w 6150752"/>
              <a:gd name="connsiteY7" fmla="*/ 3826669 h 3898859"/>
              <a:gd name="connsiteX8" fmla="*/ 2998479 w 6150752"/>
              <a:gd name="connsiteY8" fmla="*/ 698459 h 3898859"/>
              <a:gd name="connsiteX0" fmla="*/ 6095093 w 6095093"/>
              <a:gd name="connsiteY0" fmla="*/ 386685 h 3779590"/>
              <a:gd name="connsiteX1" fmla="*/ 2870630 w 6095093"/>
              <a:gd name="connsiteY1" fmla="*/ 531064 h 3779590"/>
              <a:gd name="connsiteX2" fmla="*/ 0 w 6095093"/>
              <a:gd name="connsiteY2" fmla="*/ 0 h 3779590"/>
              <a:gd name="connsiteX3" fmla="*/ 2052483 w 6095093"/>
              <a:gd name="connsiteY3" fmla="*/ 1902664 h 3779590"/>
              <a:gd name="connsiteX4" fmla="*/ 2389367 w 6095093"/>
              <a:gd name="connsiteY4" fmla="*/ 2407990 h 3779590"/>
              <a:gd name="connsiteX5" fmla="*/ 2389367 w 6095093"/>
              <a:gd name="connsiteY5" fmla="*/ 3514895 h 3779590"/>
              <a:gd name="connsiteX6" fmla="*/ 2822504 w 6095093"/>
              <a:gd name="connsiteY6" fmla="*/ 3779590 h 3779590"/>
              <a:gd name="connsiteX7" fmla="*/ 3111262 w 6095093"/>
              <a:gd name="connsiteY7" fmla="*/ 3707400 h 3779590"/>
              <a:gd name="connsiteX8" fmla="*/ 2942820 w 6095093"/>
              <a:gd name="connsiteY8" fmla="*/ 579190 h 3779590"/>
              <a:gd name="connsiteX0" fmla="*/ 6063288 w 6063288"/>
              <a:gd name="connsiteY0" fmla="*/ 426441 h 3819346"/>
              <a:gd name="connsiteX1" fmla="*/ 2838825 w 6063288"/>
              <a:gd name="connsiteY1" fmla="*/ 570820 h 3819346"/>
              <a:gd name="connsiteX2" fmla="*/ 0 w 6063288"/>
              <a:gd name="connsiteY2" fmla="*/ 0 h 3819346"/>
              <a:gd name="connsiteX3" fmla="*/ 2020678 w 6063288"/>
              <a:gd name="connsiteY3" fmla="*/ 1942420 h 3819346"/>
              <a:gd name="connsiteX4" fmla="*/ 2357562 w 6063288"/>
              <a:gd name="connsiteY4" fmla="*/ 2447746 h 3819346"/>
              <a:gd name="connsiteX5" fmla="*/ 2357562 w 6063288"/>
              <a:gd name="connsiteY5" fmla="*/ 3554651 h 3819346"/>
              <a:gd name="connsiteX6" fmla="*/ 2790699 w 6063288"/>
              <a:gd name="connsiteY6" fmla="*/ 3819346 h 3819346"/>
              <a:gd name="connsiteX7" fmla="*/ 3079457 w 6063288"/>
              <a:gd name="connsiteY7" fmla="*/ 3747156 h 3819346"/>
              <a:gd name="connsiteX8" fmla="*/ 2911015 w 6063288"/>
              <a:gd name="connsiteY8" fmla="*/ 618946 h 3819346"/>
              <a:gd name="connsiteX0" fmla="*/ 6063288 w 6063288"/>
              <a:gd name="connsiteY0" fmla="*/ 426441 h 3747156"/>
              <a:gd name="connsiteX1" fmla="*/ 2838825 w 6063288"/>
              <a:gd name="connsiteY1" fmla="*/ 570820 h 3747156"/>
              <a:gd name="connsiteX2" fmla="*/ 0 w 6063288"/>
              <a:gd name="connsiteY2" fmla="*/ 0 h 3747156"/>
              <a:gd name="connsiteX3" fmla="*/ 2020678 w 6063288"/>
              <a:gd name="connsiteY3" fmla="*/ 1942420 h 3747156"/>
              <a:gd name="connsiteX4" fmla="*/ 2357562 w 6063288"/>
              <a:gd name="connsiteY4" fmla="*/ 2447746 h 3747156"/>
              <a:gd name="connsiteX5" fmla="*/ 2357562 w 6063288"/>
              <a:gd name="connsiteY5" fmla="*/ 3554651 h 3747156"/>
              <a:gd name="connsiteX6" fmla="*/ 3079457 w 6063288"/>
              <a:gd name="connsiteY6" fmla="*/ 3747156 h 3747156"/>
              <a:gd name="connsiteX7" fmla="*/ 2911015 w 6063288"/>
              <a:gd name="connsiteY7" fmla="*/ 618946 h 37471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063288" h="3747156">
                <a:moveTo>
                  <a:pt x="6063288" y="426441"/>
                </a:moveTo>
                <a:lnTo>
                  <a:pt x="2838825" y="570820"/>
                </a:lnTo>
                <a:lnTo>
                  <a:pt x="0" y="0"/>
                </a:lnTo>
                <a:lnTo>
                  <a:pt x="2020678" y="1942420"/>
                </a:lnTo>
                <a:lnTo>
                  <a:pt x="2357562" y="2447746"/>
                </a:lnTo>
                <a:lnTo>
                  <a:pt x="2357562" y="3554651"/>
                </a:lnTo>
                <a:lnTo>
                  <a:pt x="3079457" y="3747156"/>
                </a:lnTo>
                <a:lnTo>
                  <a:pt x="2911015" y="61894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A14789B6-4841-4EC5-966D-C2ABDCA4F825}"/>
              </a:ext>
            </a:extLst>
          </p:cNvPr>
          <p:cNvSpPr/>
          <p:nvPr/>
        </p:nvSpPr>
        <p:spPr>
          <a:xfrm>
            <a:off x="7125626" y="16169880"/>
            <a:ext cx="102373" cy="1778728"/>
          </a:xfrm>
          <a:custGeom>
            <a:avLst/>
            <a:gdLst>
              <a:gd name="connsiteX0" fmla="*/ 0 w 192506"/>
              <a:gd name="connsiteY0" fmla="*/ 3344779 h 3344779"/>
              <a:gd name="connsiteX1" fmla="*/ 192506 w 192506"/>
              <a:gd name="connsiteY1" fmla="*/ 0 h 3344779"/>
            </a:gdLst>
            <a:ahLst/>
            <a:cxnLst>
              <a:cxn ang="0">
                <a:pos x="connsiteX0" y="connsiteY0"/>
              </a:cxn>
              <a:cxn ang="0">
                <a:pos x="connsiteX1" y="connsiteY1"/>
              </a:cxn>
            </a:cxnLst>
            <a:rect l="l" t="t" r="r" b="b"/>
            <a:pathLst>
              <a:path w="192506" h="3344779">
                <a:moveTo>
                  <a:pt x="0" y="3344779"/>
                </a:moveTo>
                <a:lnTo>
                  <a:pt x="19250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9FE68E50-B3F2-4DFF-A554-20BCD2326145}"/>
              </a:ext>
            </a:extLst>
          </p:cNvPr>
          <p:cNvSpPr/>
          <p:nvPr/>
        </p:nvSpPr>
        <p:spPr>
          <a:xfrm>
            <a:off x="4323170" y="8933644"/>
            <a:ext cx="3305952" cy="2360786"/>
          </a:xfrm>
          <a:custGeom>
            <a:avLst/>
            <a:gdLst>
              <a:gd name="connsiteX0" fmla="*/ 3176337 w 6216623"/>
              <a:gd name="connsiteY0" fmla="*/ 271024 h 4650623"/>
              <a:gd name="connsiteX1" fmla="*/ 3224463 w 6216623"/>
              <a:gd name="connsiteY1" fmla="*/ 295087 h 4650623"/>
              <a:gd name="connsiteX2" fmla="*/ 5366084 w 6216623"/>
              <a:gd name="connsiteY2" fmla="*/ 3278919 h 4650623"/>
              <a:gd name="connsiteX3" fmla="*/ 5847347 w 6216623"/>
              <a:gd name="connsiteY3" fmla="*/ 3928624 h 4650623"/>
              <a:gd name="connsiteX4" fmla="*/ 6208295 w 6216623"/>
              <a:gd name="connsiteY4" fmla="*/ 4650519 h 4650623"/>
              <a:gd name="connsiteX5" fmla="*/ 5486400 w 6216623"/>
              <a:gd name="connsiteY5" fmla="*/ 3976750 h 4650623"/>
              <a:gd name="connsiteX6" fmla="*/ 4427621 w 6216623"/>
              <a:gd name="connsiteY6" fmla="*/ 3302982 h 4650623"/>
              <a:gd name="connsiteX7" fmla="*/ 3344779 w 6216623"/>
              <a:gd name="connsiteY7" fmla="*/ 3086413 h 4650623"/>
              <a:gd name="connsiteX8" fmla="*/ 2598821 w 6216623"/>
              <a:gd name="connsiteY8" fmla="*/ 2942034 h 4650623"/>
              <a:gd name="connsiteX9" fmla="*/ 1251284 w 6216623"/>
              <a:gd name="connsiteY9" fmla="*/ 3302982 h 4650623"/>
              <a:gd name="connsiteX10" fmla="*/ 529389 w 6216623"/>
              <a:gd name="connsiteY10" fmla="*/ 3880498 h 4650623"/>
              <a:gd name="connsiteX11" fmla="*/ 0 w 6216623"/>
              <a:gd name="connsiteY11" fmla="*/ 4458013 h 4650623"/>
              <a:gd name="connsiteX0" fmla="*/ 3176337 w 6216623"/>
              <a:gd name="connsiteY0" fmla="*/ 1 h 4379600"/>
              <a:gd name="connsiteX1" fmla="*/ 5366084 w 6216623"/>
              <a:gd name="connsiteY1" fmla="*/ 3007896 h 4379600"/>
              <a:gd name="connsiteX2" fmla="*/ 5847347 w 6216623"/>
              <a:gd name="connsiteY2" fmla="*/ 3657601 h 4379600"/>
              <a:gd name="connsiteX3" fmla="*/ 6208295 w 6216623"/>
              <a:gd name="connsiteY3" fmla="*/ 4379496 h 4379600"/>
              <a:gd name="connsiteX4" fmla="*/ 5486400 w 6216623"/>
              <a:gd name="connsiteY4" fmla="*/ 3705727 h 4379600"/>
              <a:gd name="connsiteX5" fmla="*/ 4427621 w 6216623"/>
              <a:gd name="connsiteY5" fmla="*/ 3031959 h 4379600"/>
              <a:gd name="connsiteX6" fmla="*/ 3344779 w 6216623"/>
              <a:gd name="connsiteY6" fmla="*/ 2815390 h 4379600"/>
              <a:gd name="connsiteX7" fmla="*/ 2598821 w 6216623"/>
              <a:gd name="connsiteY7" fmla="*/ 2671011 h 4379600"/>
              <a:gd name="connsiteX8" fmla="*/ 1251284 w 6216623"/>
              <a:gd name="connsiteY8" fmla="*/ 3031959 h 4379600"/>
              <a:gd name="connsiteX9" fmla="*/ 529389 w 6216623"/>
              <a:gd name="connsiteY9" fmla="*/ 3609475 h 4379600"/>
              <a:gd name="connsiteX10" fmla="*/ 0 w 6216623"/>
              <a:gd name="connsiteY10" fmla="*/ 4186990 h 4379600"/>
              <a:gd name="connsiteX0" fmla="*/ 3224099 w 6216623"/>
              <a:gd name="connsiteY0" fmla="*/ 0 h 4439302"/>
              <a:gd name="connsiteX1" fmla="*/ 5366084 w 6216623"/>
              <a:gd name="connsiteY1" fmla="*/ 3067598 h 4439302"/>
              <a:gd name="connsiteX2" fmla="*/ 5847347 w 6216623"/>
              <a:gd name="connsiteY2" fmla="*/ 3717303 h 4439302"/>
              <a:gd name="connsiteX3" fmla="*/ 6208295 w 6216623"/>
              <a:gd name="connsiteY3" fmla="*/ 4439198 h 4439302"/>
              <a:gd name="connsiteX4" fmla="*/ 5486400 w 6216623"/>
              <a:gd name="connsiteY4" fmla="*/ 3765429 h 4439302"/>
              <a:gd name="connsiteX5" fmla="*/ 4427621 w 6216623"/>
              <a:gd name="connsiteY5" fmla="*/ 3091661 h 4439302"/>
              <a:gd name="connsiteX6" fmla="*/ 3344779 w 6216623"/>
              <a:gd name="connsiteY6" fmla="*/ 2875092 h 4439302"/>
              <a:gd name="connsiteX7" fmla="*/ 2598821 w 6216623"/>
              <a:gd name="connsiteY7" fmla="*/ 2730713 h 4439302"/>
              <a:gd name="connsiteX8" fmla="*/ 1251284 w 6216623"/>
              <a:gd name="connsiteY8" fmla="*/ 3091661 h 4439302"/>
              <a:gd name="connsiteX9" fmla="*/ 529389 w 6216623"/>
              <a:gd name="connsiteY9" fmla="*/ 3669177 h 4439302"/>
              <a:gd name="connsiteX10" fmla="*/ 0 w 6216623"/>
              <a:gd name="connsiteY10" fmla="*/ 4246692 h 4439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216623" h="4439302">
                <a:moveTo>
                  <a:pt x="3224099" y="0"/>
                </a:moveTo>
                <a:lnTo>
                  <a:pt x="5366084" y="3067598"/>
                </a:lnTo>
                <a:cubicBezTo>
                  <a:pt x="5803292" y="3687149"/>
                  <a:pt x="5706979" y="3488703"/>
                  <a:pt x="5847347" y="3717303"/>
                </a:cubicBezTo>
                <a:cubicBezTo>
                  <a:pt x="5987715" y="3945903"/>
                  <a:pt x="6268453" y="4431177"/>
                  <a:pt x="6208295" y="4439198"/>
                </a:cubicBezTo>
                <a:cubicBezTo>
                  <a:pt x="6148137" y="4447219"/>
                  <a:pt x="5783179" y="3990018"/>
                  <a:pt x="5486400" y="3765429"/>
                </a:cubicBezTo>
                <a:cubicBezTo>
                  <a:pt x="5189621" y="3540840"/>
                  <a:pt x="4784558" y="3240050"/>
                  <a:pt x="4427621" y="3091661"/>
                </a:cubicBezTo>
                <a:cubicBezTo>
                  <a:pt x="4070684" y="2943272"/>
                  <a:pt x="3344779" y="2875092"/>
                  <a:pt x="3344779" y="2875092"/>
                </a:cubicBezTo>
                <a:cubicBezTo>
                  <a:pt x="3039979" y="2814934"/>
                  <a:pt x="2947737" y="2694618"/>
                  <a:pt x="2598821" y="2730713"/>
                </a:cubicBezTo>
                <a:cubicBezTo>
                  <a:pt x="2249905" y="2766808"/>
                  <a:pt x="1596189" y="2935250"/>
                  <a:pt x="1251284" y="3091661"/>
                </a:cubicBezTo>
                <a:cubicBezTo>
                  <a:pt x="906379" y="3248072"/>
                  <a:pt x="737936" y="3476672"/>
                  <a:pt x="529389" y="3669177"/>
                </a:cubicBezTo>
                <a:cubicBezTo>
                  <a:pt x="320842" y="3861682"/>
                  <a:pt x="160421" y="4054187"/>
                  <a:pt x="0" y="4246692"/>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04CAFBC3-244A-4374-AF10-A4BAE25DD208}"/>
              </a:ext>
            </a:extLst>
          </p:cNvPr>
          <p:cNvSpPr/>
          <p:nvPr/>
        </p:nvSpPr>
        <p:spPr>
          <a:xfrm>
            <a:off x="5705203" y="10378861"/>
            <a:ext cx="486271" cy="2704905"/>
          </a:xfrm>
          <a:custGeom>
            <a:avLst/>
            <a:gdLst>
              <a:gd name="connsiteX0" fmla="*/ 0 w 914400"/>
              <a:gd name="connsiteY0" fmla="*/ 0 h 5053263"/>
              <a:gd name="connsiteX1" fmla="*/ 745958 w 914400"/>
              <a:gd name="connsiteY1" fmla="*/ 2671011 h 5053263"/>
              <a:gd name="connsiteX2" fmla="*/ 914400 w 914400"/>
              <a:gd name="connsiteY2" fmla="*/ 5053263 h 5053263"/>
              <a:gd name="connsiteX0" fmla="*/ 0 w 914400"/>
              <a:gd name="connsiteY0" fmla="*/ 0 h 5162594"/>
              <a:gd name="connsiteX1" fmla="*/ 745958 w 914400"/>
              <a:gd name="connsiteY1" fmla="*/ 2780342 h 5162594"/>
              <a:gd name="connsiteX2" fmla="*/ 914400 w 914400"/>
              <a:gd name="connsiteY2" fmla="*/ 5162594 h 5162594"/>
              <a:gd name="connsiteX0" fmla="*/ 0 w 914400"/>
              <a:gd name="connsiteY0" fmla="*/ 0 h 5086394"/>
              <a:gd name="connsiteX1" fmla="*/ 745958 w 914400"/>
              <a:gd name="connsiteY1" fmla="*/ 2780342 h 5086394"/>
              <a:gd name="connsiteX2" fmla="*/ 914400 w 914400"/>
              <a:gd name="connsiteY2" fmla="*/ 5086394 h 5086394"/>
            </a:gdLst>
            <a:ahLst/>
            <a:cxnLst>
              <a:cxn ang="0">
                <a:pos x="connsiteX0" y="connsiteY0"/>
              </a:cxn>
              <a:cxn ang="0">
                <a:pos x="connsiteX1" y="connsiteY1"/>
              </a:cxn>
              <a:cxn ang="0">
                <a:pos x="connsiteX2" y="connsiteY2"/>
              </a:cxn>
            </a:cxnLst>
            <a:rect l="l" t="t" r="r" b="b"/>
            <a:pathLst>
              <a:path w="914400" h="5086394">
                <a:moveTo>
                  <a:pt x="0" y="0"/>
                </a:moveTo>
                <a:lnTo>
                  <a:pt x="745958" y="2780342"/>
                </a:lnTo>
                <a:lnTo>
                  <a:pt x="914400" y="508639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90381EBB-A2AD-461C-ABAC-A97BF0B412AE}"/>
              </a:ext>
            </a:extLst>
          </p:cNvPr>
          <p:cNvSpPr/>
          <p:nvPr/>
        </p:nvSpPr>
        <p:spPr>
          <a:xfrm>
            <a:off x="4886221" y="11883019"/>
            <a:ext cx="1215677" cy="2153200"/>
          </a:xfrm>
          <a:custGeom>
            <a:avLst/>
            <a:gdLst>
              <a:gd name="connsiteX0" fmla="*/ 360947 w 2286000"/>
              <a:gd name="connsiteY0" fmla="*/ 3946358 h 3946358"/>
              <a:gd name="connsiteX1" fmla="*/ 0 w 2286000"/>
              <a:gd name="connsiteY1" fmla="*/ 866274 h 3946358"/>
              <a:gd name="connsiteX2" fmla="*/ 2286000 w 2286000"/>
              <a:gd name="connsiteY2" fmla="*/ 0 h 3946358"/>
              <a:gd name="connsiteX0" fmla="*/ 490301 w 2286000"/>
              <a:gd name="connsiteY0" fmla="*/ 4048949 h 4048949"/>
              <a:gd name="connsiteX1" fmla="*/ 0 w 2286000"/>
              <a:gd name="connsiteY1" fmla="*/ 866274 h 4048949"/>
              <a:gd name="connsiteX2" fmla="*/ 2286000 w 2286000"/>
              <a:gd name="connsiteY2" fmla="*/ 0 h 4048949"/>
              <a:gd name="connsiteX0" fmla="*/ 485841 w 2286000"/>
              <a:gd name="connsiteY0" fmla="*/ 4048949 h 4048949"/>
              <a:gd name="connsiteX1" fmla="*/ 0 w 2286000"/>
              <a:gd name="connsiteY1" fmla="*/ 866274 h 4048949"/>
              <a:gd name="connsiteX2" fmla="*/ 2286000 w 2286000"/>
              <a:gd name="connsiteY2" fmla="*/ 0 h 4048949"/>
            </a:gdLst>
            <a:ahLst/>
            <a:cxnLst>
              <a:cxn ang="0">
                <a:pos x="connsiteX0" y="connsiteY0"/>
              </a:cxn>
              <a:cxn ang="0">
                <a:pos x="connsiteX1" y="connsiteY1"/>
              </a:cxn>
              <a:cxn ang="0">
                <a:pos x="connsiteX2" y="connsiteY2"/>
              </a:cxn>
            </a:cxnLst>
            <a:rect l="l" t="t" r="r" b="b"/>
            <a:pathLst>
              <a:path w="2286000" h="4048949">
                <a:moveTo>
                  <a:pt x="485841" y="4048949"/>
                </a:moveTo>
                <a:lnTo>
                  <a:pt x="0" y="866274"/>
                </a:lnTo>
                <a:lnTo>
                  <a:pt x="228600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466C0B09-1187-4D5F-A5E8-1709DC4A2282}"/>
              </a:ext>
            </a:extLst>
          </p:cNvPr>
          <p:cNvSpPr/>
          <p:nvPr/>
        </p:nvSpPr>
        <p:spPr>
          <a:xfrm>
            <a:off x="7087236" y="11691070"/>
            <a:ext cx="751876" cy="1458813"/>
          </a:xfrm>
          <a:custGeom>
            <a:avLst/>
            <a:gdLst>
              <a:gd name="connsiteX0" fmla="*/ 1395663 w 1413852"/>
              <a:gd name="connsiteY0" fmla="*/ 0 h 2743200"/>
              <a:gd name="connsiteX1" fmla="*/ 1299410 w 1413852"/>
              <a:gd name="connsiteY1" fmla="*/ 1275347 h 2743200"/>
              <a:gd name="connsiteX2" fmla="*/ 529389 w 1413852"/>
              <a:gd name="connsiteY2" fmla="*/ 2310063 h 2743200"/>
              <a:gd name="connsiteX3" fmla="*/ 0 w 1413852"/>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413852" h="2743200">
                <a:moveTo>
                  <a:pt x="1395663" y="0"/>
                </a:moveTo>
                <a:cubicBezTo>
                  <a:pt x="1419726" y="445168"/>
                  <a:pt x="1443789" y="890337"/>
                  <a:pt x="1299410" y="1275347"/>
                </a:cubicBezTo>
                <a:cubicBezTo>
                  <a:pt x="1155031" y="1660358"/>
                  <a:pt x="745957" y="2065421"/>
                  <a:pt x="529389" y="2310063"/>
                </a:cubicBezTo>
                <a:cubicBezTo>
                  <a:pt x="312821" y="2554705"/>
                  <a:pt x="80210" y="2743200"/>
                  <a:pt x="0" y="2743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8DE849D3-6C96-40DD-8B2F-EA24A0C0B20E}"/>
              </a:ext>
            </a:extLst>
          </p:cNvPr>
          <p:cNvSpPr/>
          <p:nvPr/>
        </p:nvSpPr>
        <p:spPr>
          <a:xfrm>
            <a:off x="2352043" y="8636533"/>
            <a:ext cx="2152268" cy="6218787"/>
          </a:xfrm>
          <a:custGeom>
            <a:avLst/>
            <a:gdLst>
              <a:gd name="connsiteX0" fmla="*/ 2286847 w 4115647"/>
              <a:gd name="connsiteY0" fmla="*/ 8446168 h 11821574"/>
              <a:gd name="connsiteX1" fmla="*/ 1444637 w 4115647"/>
              <a:gd name="connsiteY1" fmla="*/ 9312442 h 11821574"/>
              <a:gd name="connsiteX2" fmla="*/ 770869 w 4115647"/>
              <a:gd name="connsiteY2" fmla="*/ 10828421 h 11821574"/>
              <a:gd name="connsiteX3" fmla="*/ 385858 w 4115647"/>
              <a:gd name="connsiteY3" fmla="*/ 11790947 h 11821574"/>
              <a:gd name="connsiteX4" fmla="*/ 337732 w 4115647"/>
              <a:gd name="connsiteY4" fmla="*/ 11478126 h 11821574"/>
              <a:gd name="connsiteX5" fmla="*/ 193353 w 4115647"/>
              <a:gd name="connsiteY5" fmla="*/ 10443411 h 11821574"/>
              <a:gd name="connsiteX6" fmla="*/ 97100 w 4115647"/>
              <a:gd name="connsiteY6" fmla="*/ 9023684 h 11821574"/>
              <a:gd name="connsiteX7" fmla="*/ 24911 w 4115647"/>
              <a:gd name="connsiteY7" fmla="*/ 8181474 h 11821574"/>
              <a:gd name="connsiteX8" fmla="*/ 554300 w 4115647"/>
              <a:gd name="connsiteY8" fmla="*/ 6882063 h 11821574"/>
              <a:gd name="connsiteX9" fmla="*/ 1131816 w 4115647"/>
              <a:gd name="connsiteY9" fmla="*/ 5366084 h 11821574"/>
              <a:gd name="connsiteX10" fmla="*/ 1685269 w 4115647"/>
              <a:gd name="connsiteY10" fmla="*/ 4066674 h 11821574"/>
              <a:gd name="connsiteX11" fmla="*/ 2046216 w 4115647"/>
              <a:gd name="connsiteY11" fmla="*/ 3320716 h 11821574"/>
              <a:gd name="connsiteX12" fmla="*/ 2310911 w 4115647"/>
              <a:gd name="connsiteY12" fmla="*/ 2286000 h 11821574"/>
              <a:gd name="connsiteX13" fmla="*/ 2431226 w 4115647"/>
              <a:gd name="connsiteY13" fmla="*/ 1467853 h 11821574"/>
              <a:gd name="connsiteX14" fmla="*/ 3465942 w 4115647"/>
              <a:gd name="connsiteY14" fmla="*/ 529390 h 11821574"/>
              <a:gd name="connsiteX15" fmla="*/ 3658447 w 4115647"/>
              <a:gd name="connsiteY15" fmla="*/ 336884 h 11821574"/>
              <a:gd name="connsiteX16" fmla="*/ 4115647 w 4115647"/>
              <a:gd name="connsiteY16" fmla="*/ 0 h 11821574"/>
              <a:gd name="connsiteX0" fmla="*/ 2081107 w 4115647"/>
              <a:gd name="connsiteY0" fmla="*/ 8606188 h 11821574"/>
              <a:gd name="connsiteX1" fmla="*/ 1444637 w 4115647"/>
              <a:gd name="connsiteY1" fmla="*/ 9312442 h 11821574"/>
              <a:gd name="connsiteX2" fmla="*/ 770869 w 4115647"/>
              <a:gd name="connsiteY2" fmla="*/ 10828421 h 11821574"/>
              <a:gd name="connsiteX3" fmla="*/ 385858 w 4115647"/>
              <a:gd name="connsiteY3" fmla="*/ 11790947 h 11821574"/>
              <a:gd name="connsiteX4" fmla="*/ 337732 w 4115647"/>
              <a:gd name="connsiteY4" fmla="*/ 11478126 h 11821574"/>
              <a:gd name="connsiteX5" fmla="*/ 193353 w 4115647"/>
              <a:gd name="connsiteY5" fmla="*/ 10443411 h 11821574"/>
              <a:gd name="connsiteX6" fmla="*/ 97100 w 4115647"/>
              <a:gd name="connsiteY6" fmla="*/ 9023684 h 11821574"/>
              <a:gd name="connsiteX7" fmla="*/ 24911 w 4115647"/>
              <a:gd name="connsiteY7" fmla="*/ 8181474 h 11821574"/>
              <a:gd name="connsiteX8" fmla="*/ 554300 w 4115647"/>
              <a:gd name="connsiteY8" fmla="*/ 6882063 h 11821574"/>
              <a:gd name="connsiteX9" fmla="*/ 1131816 w 4115647"/>
              <a:gd name="connsiteY9" fmla="*/ 5366084 h 11821574"/>
              <a:gd name="connsiteX10" fmla="*/ 1685269 w 4115647"/>
              <a:gd name="connsiteY10" fmla="*/ 4066674 h 11821574"/>
              <a:gd name="connsiteX11" fmla="*/ 2046216 w 4115647"/>
              <a:gd name="connsiteY11" fmla="*/ 3320716 h 11821574"/>
              <a:gd name="connsiteX12" fmla="*/ 2310911 w 4115647"/>
              <a:gd name="connsiteY12" fmla="*/ 2286000 h 11821574"/>
              <a:gd name="connsiteX13" fmla="*/ 2431226 w 4115647"/>
              <a:gd name="connsiteY13" fmla="*/ 1467853 h 11821574"/>
              <a:gd name="connsiteX14" fmla="*/ 3465942 w 4115647"/>
              <a:gd name="connsiteY14" fmla="*/ 529390 h 11821574"/>
              <a:gd name="connsiteX15" fmla="*/ 3658447 w 4115647"/>
              <a:gd name="connsiteY15" fmla="*/ 336884 h 11821574"/>
              <a:gd name="connsiteX16" fmla="*/ 4115647 w 4115647"/>
              <a:gd name="connsiteY16" fmla="*/ 0 h 11821574"/>
              <a:gd name="connsiteX0" fmla="*/ 2081107 w 3658448"/>
              <a:gd name="connsiteY0" fmla="*/ 8269305 h 11484691"/>
              <a:gd name="connsiteX1" fmla="*/ 1444637 w 3658448"/>
              <a:gd name="connsiteY1" fmla="*/ 8975559 h 11484691"/>
              <a:gd name="connsiteX2" fmla="*/ 770869 w 3658448"/>
              <a:gd name="connsiteY2" fmla="*/ 10491538 h 11484691"/>
              <a:gd name="connsiteX3" fmla="*/ 385858 w 3658448"/>
              <a:gd name="connsiteY3" fmla="*/ 11454064 h 11484691"/>
              <a:gd name="connsiteX4" fmla="*/ 337732 w 3658448"/>
              <a:gd name="connsiteY4" fmla="*/ 11141243 h 11484691"/>
              <a:gd name="connsiteX5" fmla="*/ 193353 w 3658448"/>
              <a:gd name="connsiteY5" fmla="*/ 10106528 h 11484691"/>
              <a:gd name="connsiteX6" fmla="*/ 97100 w 3658448"/>
              <a:gd name="connsiteY6" fmla="*/ 8686801 h 11484691"/>
              <a:gd name="connsiteX7" fmla="*/ 24911 w 3658448"/>
              <a:gd name="connsiteY7" fmla="*/ 7844591 h 11484691"/>
              <a:gd name="connsiteX8" fmla="*/ 554300 w 3658448"/>
              <a:gd name="connsiteY8" fmla="*/ 6545180 h 11484691"/>
              <a:gd name="connsiteX9" fmla="*/ 1131816 w 3658448"/>
              <a:gd name="connsiteY9" fmla="*/ 5029201 h 11484691"/>
              <a:gd name="connsiteX10" fmla="*/ 1685269 w 3658448"/>
              <a:gd name="connsiteY10" fmla="*/ 3729791 h 11484691"/>
              <a:gd name="connsiteX11" fmla="*/ 2046216 w 3658448"/>
              <a:gd name="connsiteY11" fmla="*/ 2983833 h 11484691"/>
              <a:gd name="connsiteX12" fmla="*/ 2310911 w 3658448"/>
              <a:gd name="connsiteY12" fmla="*/ 1949117 h 11484691"/>
              <a:gd name="connsiteX13" fmla="*/ 2431226 w 3658448"/>
              <a:gd name="connsiteY13" fmla="*/ 1130970 h 11484691"/>
              <a:gd name="connsiteX14" fmla="*/ 3465942 w 3658448"/>
              <a:gd name="connsiteY14" fmla="*/ 192507 h 11484691"/>
              <a:gd name="connsiteX15" fmla="*/ 3658447 w 3658448"/>
              <a:gd name="connsiteY15" fmla="*/ 1 h 11484691"/>
              <a:gd name="connsiteX0" fmla="*/ 2081107 w 4047198"/>
              <a:gd name="connsiteY0" fmla="*/ 8478629 h 11694015"/>
              <a:gd name="connsiteX1" fmla="*/ 1444637 w 4047198"/>
              <a:gd name="connsiteY1" fmla="*/ 9184883 h 11694015"/>
              <a:gd name="connsiteX2" fmla="*/ 770869 w 4047198"/>
              <a:gd name="connsiteY2" fmla="*/ 10700862 h 11694015"/>
              <a:gd name="connsiteX3" fmla="*/ 385858 w 4047198"/>
              <a:gd name="connsiteY3" fmla="*/ 11663388 h 11694015"/>
              <a:gd name="connsiteX4" fmla="*/ 337732 w 4047198"/>
              <a:gd name="connsiteY4" fmla="*/ 11350567 h 11694015"/>
              <a:gd name="connsiteX5" fmla="*/ 193353 w 4047198"/>
              <a:gd name="connsiteY5" fmla="*/ 10315852 h 11694015"/>
              <a:gd name="connsiteX6" fmla="*/ 97100 w 4047198"/>
              <a:gd name="connsiteY6" fmla="*/ 8896125 h 11694015"/>
              <a:gd name="connsiteX7" fmla="*/ 24911 w 4047198"/>
              <a:gd name="connsiteY7" fmla="*/ 8053915 h 11694015"/>
              <a:gd name="connsiteX8" fmla="*/ 554300 w 4047198"/>
              <a:gd name="connsiteY8" fmla="*/ 6754504 h 11694015"/>
              <a:gd name="connsiteX9" fmla="*/ 1131816 w 4047198"/>
              <a:gd name="connsiteY9" fmla="*/ 5238525 h 11694015"/>
              <a:gd name="connsiteX10" fmla="*/ 1685269 w 4047198"/>
              <a:gd name="connsiteY10" fmla="*/ 3939115 h 11694015"/>
              <a:gd name="connsiteX11" fmla="*/ 2046216 w 4047198"/>
              <a:gd name="connsiteY11" fmla="*/ 3193157 h 11694015"/>
              <a:gd name="connsiteX12" fmla="*/ 2310911 w 4047198"/>
              <a:gd name="connsiteY12" fmla="*/ 2158441 h 11694015"/>
              <a:gd name="connsiteX13" fmla="*/ 2431226 w 4047198"/>
              <a:gd name="connsiteY13" fmla="*/ 1340294 h 11694015"/>
              <a:gd name="connsiteX14" fmla="*/ 3465942 w 4047198"/>
              <a:gd name="connsiteY14" fmla="*/ 401831 h 11694015"/>
              <a:gd name="connsiteX15" fmla="*/ 4047198 w 4047198"/>
              <a:gd name="connsiteY15" fmla="*/ 0 h 116940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047198" h="11694015">
                <a:moveTo>
                  <a:pt x="2081107" y="8478629"/>
                </a:moveTo>
                <a:cubicBezTo>
                  <a:pt x="1786333" y="8713245"/>
                  <a:pt x="1663010" y="8814511"/>
                  <a:pt x="1444637" y="9184883"/>
                </a:cubicBezTo>
                <a:cubicBezTo>
                  <a:pt x="1226264" y="9555255"/>
                  <a:pt x="947332" y="10287778"/>
                  <a:pt x="770869" y="10700862"/>
                </a:cubicBezTo>
                <a:cubicBezTo>
                  <a:pt x="594406" y="11113946"/>
                  <a:pt x="458047" y="11555104"/>
                  <a:pt x="385858" y="11663388"/>
                </a:cubicBezTo>
                <a:cubicBezTo>
                  <a:pt x="313669" y="11771672"/>
                  <a:pt x="369816" y="11575156"/>
                  <a:pt x="337732" y="11350567"/>
                </a:cubicBezTo>
                <a:cubicBezTo>
                  <a:pt x="305648" y="11125978"/>
                  <a:pt x="233458" y="10724926"/>
                  <a:pt x="193353" y="10315852"/>
                </a:cubicBezTo>
                <a:cubicBezTo>
                  <a:pt x="153248" y="9906778"/>
                  <a:pt x="125174" y="9273114"/>
                  <a:pt x="97100" y="8896125"/>
                </a:cubicBezTo>
                <a:cubicBezTo>
                  <a:pt x="69026" y="8519136"/>
                  <a:pt x="-51289" y="8410852"/>
                  <a:pt x="24911" y="8053915"/>
                </a:cubicBezTo>
                <a:cubicBezTo>
                  <a:pt x="101111" y="7696978"/>
                  <a:pt x="369816" y="7223736"/>
                  <a:pt x="554300" y="6754504"/>
                </a:cubicBezTo>
                <a:cubicBezTo>
                  <a:pt x="738784" y="6285272"/>
                  <a:pt x="943321" y="5707756"/>
                  <a:pt x="1131816" y="5238525"/>
                </a:cubicBezTo>
                <a:cubicBezTo>
                  <a:pt x="1320311" y="4769293"/>
                  <a:pt x="1532869" y="4280010"/>
                  <a:pt x="1685269" y="3939115"/>
                </a:cubicBezTo>
                <a:cubicBezTo>
                  <a:pt x="1837669" y="3598220"/>
                  <a:pt x="1941942" y="3489936"/>
                  <a:pt x="2046216" y="3193157"/>
                </a:cubicBezTo>
                <a:cubicBezTo>
                  <a:pt x="2150490" y="2896378"/>
                  <a:pt x="2246743" y="2467251"/>
                  <a:pt x="2310911" y="2158441"/>
                </a:cubicBezTo>
                <a:cubicBezTo>
                  <a:pt x="2375079" y="1849631"/>
                  <a:pt x="2238721" y="1633062"/>
                  <a:pt x="2431226" y="1340294"/>
                </a:cubicBezTo>
                <a:cubicBezTo>
                  <a:pt x="2623731" y="1047526"/>
                  <a:pt x="3196613" y="625213"/>
                  <a:pt x="3465942" y="401831"/>
                </a:cubicBezTo>
                <a:cubicBezTo>
                  <a:pt x="3735271" y="178449"/>
                  <a:pt x="3938914" y="88232"/>
                  <a:pt x="4047198" y="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6" name="Group 95">
            <a:extLst>
              <a:ext uri="{FF2B5EF4-FFF2-40B4-BE49-F238E27FC236}">
                <a16:creationId xmlns:a16="http://schemas.microsoft.com/office/drawing/2014/main" id="{B6BDF1E8-7A46-4044-BA7A-17F67464141B}"/>
              </a:ext>
            </a:extLst>
          </p:cNvPr>
          <p:cNvGrpSpPr/>
          <p:nvPr/>
        </p:nvGrpSpPr>
        <p:grpSpPr>
          <a:xfrm>
            <a:off x="6358853" y="13122512"/>
            <a:ext cx="278033" cy="238843"/>
            <a:chOff x="4524375" y="3637926"/>
            <a:chExt cx="342593" cy="300662"/>
          </a:xfrm>
        </p:grpSpPr>
        <p:sp>
          <p:nvSpPr>
            <p:cNvPr id="125" name="Rectangle 124">
              <a:extLst>
                <a:ext uri="{FF2B5EF4-FFF2-40B4-BE49-F238E27FC236}">
                  <a16:creationId xmlns:a16="http://schemas.microsoft.com/office/drawing/2014/main" id="{723D154E-52D3-447D-916F-6F10959A20E1}"/>
                </a:ext>
              </a:extLst>
            </p:cNvPr>
            <p:cNvSpPr/>
            <p:nvPr/>
          </p:nvSpPr>
          <p:spPr>
            <a:xfrm>
              <a:off x="4524375" y="3786188"/>
              <a:ext cx="342593" cy="15240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6" name="Group 125">
              <a:extLst>
                <a:ext uri="{FF2B5EF4-FFF2-40B4-BE49-F238E27FC236}">
                  <a16:creationId xmlns:a16="http://schemas.microsoft.com/office/drawing/2014/main" id="{C44E4FF4-A860-402E-8599-3F9CA1C56274}"/>
                </a:ext>
              </a:extLst>
            </p:cNvPr>
            <p:cNvGrpSpPr/>
            <p:nvPr/>
          </p:nvGrpSpPr>
          <p:grpSpPr>
            <a:xfrm>
              <a:off x="4663142" y="3637926"/>
              <a:ext cx="67251" cy="156892"/>
              <a:chOff x="4512857" y="4072331"/>
              <a:chExt cx="397055" cy="801961"/>
            </a:xfrm>
          </p:grpSpPr>
          <p:sp>
            <p:nvSpPr>
              <p:cNvPr id="127" name="Rectangle 126">
                <a:extLst>
                  <a:ext uri="{FF2B5EF4-FFF2-40B4-BE49-F238E27FC236}">
                    <a16:creationId xmlns:a16="http://schemas.microsoft.com/office/drawing/2014/main" id="{7FB1F3EA-11C9-4675-BEBD-41D8FA55FD34}"/>
                  </a:ext>
                </a:extLst>
              </p:cNvPr>
              <p:cNvSpPr/>
              <p:nvPr/>
            </p:nvSpPr>
            <p:spPr>
              <a:xfrm>
                <a:off x="4689322" y="4072331"/>
                <a:ext cx="45719" cy="801961"/>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555A09C6-F9BE-491B-86BD-718B6B962ED2}"/>
                  </a:ext>
                </a:extLst>
              </p:cNvPr>
              <p:cNvSpPr/>
              <p:nvPr/>
            </p:nvSpPr>
            <p:spPr>
              <a:xfrm rot="16200000">
                <a:off x="4688340" y="4101873"/>
                <a:ext cx="46089" cy="397055"/>
              </a:xfrm>
              <a:prstGeom prst="rect">
                <a:avLst/>
              </a:prstGeom>
              <a:solidFill>
                <a:schemeClr val="tx1"/>
              </a:solidFill>
              <a:ln w="508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00" name="Freeform: Shape 99">
            <a:extLst>
              <a:ext uri="{FF2B5EF4-FFF2-40B4-BE49-F238E27FC236}">
                <a16:creationId xmlns:a16="http://schemas.microsoft.com/office/drawing/2014/main" id="{EC04EA8F-BE8C-4403-9024-65B951CB538F}"/>
              </a:ext>
            </a:extLst>
          </p:cNvPr>
          <p:cNvSpPr>
            <a:spLocks noChangeAspect="1"/>
          </p:cNvSpPr>
          <p:nvPr/>
        </p:nvSpPr>
        <p:spPr>
          <a:xfrm rot="21375563">
            <a:off x="6136508" y="12936187"/>
            <a:ext cx="856089" cy="648195"/>
          </a:xfrm>
          <a:custGeom>
            <a:avLst/>
            <a:gdLst>
              <a:gd name="connsiteX0" fmla="*/ 914400 w 7291137"/>
              <a:gd name="connsiteY0" fmla="*/ 4668253 h 5101390"/>
              <a:gd name="connsiteX1" fmla="*/ 0 w 7291137"/>
              <a:gd name="connsiteY1" fmla="*/ 4523874 h 5101390"/>
              <a:gd name="connsiteX2" fmla="*/ 144379 w 7291137"/>
              <a:gd name="connsiteY2" fmla="*/ 2454443 h 5101390"/>
              <a:gd name="connsiteX3" fmla="*/ 409074 w 7291137"/>
              <a:gd name="connsiteY3" fmla="*/ 1010653 h 5101390"/>
              <a:gd name="connsiteX4" fmla="*/ 1010653 w 7291137"/>
              <a:gd name="connsiteY4" fmla="*/ 0 h 5101390"/>
              <a:gd name="connsiteX5" fmla="*/ 2237874 w 7291137"/>
              <a:gd name="connsiteY5" fmla="*/ 168443 h 5101390"/>
              <a:gd name="connsiteX6" fmla="*/ 7026442 w 7291137"/>
              <a:gd name="connsiteY6" fmla="*/ 1323474 h 5101390"/>
              <a:gd name="connsiteX7" fmla="*/ 7291137 w 7291137"/>
              <a:gd name="connsiteY7" fmla="*/ 2719137 h 5101390"/>
              <a:gd name="connsiteX8" fmla="*/ 6954253 w 7291137"/>
              <a:gd name="connsiteY8" fmla="*/ 4427621 h 5101390"/>
              <a:gd name="connsiteX9" fmla="*/ 6352674 w 7291137"/>
              <a:gd name="connsiteY9" fmla="*/ 5101390 h 5101390"/>
              <a:gd name="connsiteX10" fmla="*/ 3416969 w 7291137"/>
              <a:gd name="connsiteY10" fmla="*/ 5053264 h 5101390"/>
              <a:gd name="connsiteX11" fmla="*/ 2767263 w 7291137"/>
              <a:gd name="connsiteY11" fmla="*/ 5101390 h 5101390"/>
              <a:gd name="connsiteX12" fmla="*/ 1612232 w 7291137"/>
              <a:gd name="connsiteY12" fmla="*/ 4884821 h 51013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291137" h="5101390">
                <a:moveTo>
                  <a:pt x="914400" y="4668253"/>
                </a:moveTo>
                <a:lnTo>
                  <a:pt x="0" y="4523874"/>
                </a:lnTo>
                <a:lnTo>
                  <a:pt x="144379" y="2454443"/>
                </a:lnTo>
                <a:lnTo>
                  <a:pt x="409074" y="1010653"/>
                </a:lnTo>
                <a:lnTo>
                  <a:pt x="1010653" y="0"/>
                </a:lnTo>
                <a:lnTo>
                  <a:pt x="2237874" y="168443"/>
                </a:lnTo>
                <a:lnTo>
                  <a:pt x="7026442" y="1323474"/>
                </a:lnTo>
                <a:lnTo>
                  <a:pt x="7291137" y="2719137"/>
                </a:lnTo>
                <a:lnTo>
                  <a:pt x="6954253" y="4427621"/>
                </a:lnTo>
                <a:lnTo>
                  <a:pt x="6352674" y="5101390"/>
                </a:lnTo>
                <a:lnTo>
                  <a:pt x="3416969" y="5053264"/>
                </a:lnTo>
                <a:lnTo>
                  <a:pt x="2767263" y="5101390"/>
                </a:lnTo>
                <a:lnTo>
                  <a:pt x="1612232" y="4884821"/>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1" name="Rectangle 100">
            <a:extLst>
              <a:ext uri="{FF2B5EF4-FFF2-40B4-BE49-F238E27FC236}">
                <a16:creationId xmlns:a16="http://schemas.microsoft.com/office/drawing/2014/main" id="{97840298-B885-420A-8620-D16557D23C5F}"/>
              </a:ext>
            </a:extLst>
          </p:cNvPr>
          <p:cNvSpPr/>
          <p:nvPr/>
        </p:nvSpPr>
        <p:spPr>
          <a:xfrm>
            <a:off x="6660895" y="13917344"/>
            <a:ext cx="98676" cy="22431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2" name="Rectangle 101">
            <a:extLst>
              <a:ext uri="{FF2B5EF4-FFF2-40B4-BE49-F238E27FC236}">
                <a16:creationId xmlns:a16="http://schemas.microsoft.com/office/drawing/2014/main" id="{3FACBAD2-D514-4837-8D52-05AB5C41B7A6}"/>
              </a:ext>
            </a:extLst>
          </p:cNvPr>
          <p:cNvSpPr/>
          <p:nvPr/>
        </p:nvSpPr>
        <p:spPr>
          <a:xfrm rot="5400000">
            <a:off x="7096452" y="13597326"/>
            <a:ext cx="110286" cy="1095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03" name="Group 102">
            <a:extLst>
              <a:ext uri="{FF2B5EF4-FFF2-40B4-BE49-F238E27FC236}">
                <a16:creationId xmlns:a16="http://schemas.microsoft.com/office/drawing/2014/main" id="{5C9BBBA6-1DA9-4580-81CE-741730967ADD}"/>
              </a:ext>
            </a:extLst>
          </p:cNvPr>
          <p:cNvGrpSpPr/>
          <p:nvPr/>
        </p:nvGrpSpPr>
        <p:grpSpPr>
          <a:xfrm rot="11921133">
            <a:off x="7071819" y="13182333"/>
            <a:ext cx="198209" cy="201165"/>
            <a:chOff x="16346905" y="10643314"/>
            <a:chExt cx="581401" cy="597356"/>
          </a:xfrm>
        </p:grpSpPr>
        <p:sp>
          <p:nvSpPr>
            <p:cNvPr id="123" name="Rectangle 122">
              <a:extLst>
                <a:ext uri="{FF2B5EF4-FFF2-40B4-BE49-F238E27FC236}">
                  <a16:creationId xmlns:a16="http://schemas.microsoft.com/office/drawing/2014/main" id="{CB1F1FE5-A3E4-4F17-B1AA-772F12F456CB}"/>
                </a:ext>
              </a:extLst>
            </p:cNvPr>
            <p:cNvSpPr/>
            <p:nvPr/>
          </p:nvSpPr>
          <p:spPr>
            <a:xfrm>
              <a:off x="16349452" y="11051715"/>
              <a:ext cx="578854" cy="18895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123">
              <a:extLst>
                <a:ext uri="{FF2B5EF4-FFF2-40B4-BE49-F238E27FC236}">
                  <a16:creationId xmlns:a16="http://schemas.microsoft.com/office/drawing/2014/main" id="{C06D19CE-711A-4B1D-9794-BA345DB72FF9}"/>
                </a:ext>
              </a:extLst>
            </p:cNvPr>
            <p:cNvSpPr/>
            <p:nvPr/>
          </p:nvSpPr>
          <p:spPr>
            <a:xfrm>
              <a:off x="16346905" y="10643314"/>
              <a:ext cx="174680" cy="51794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04" name="Freeform: Shape 103">
            <a:extLst>
              <a:ext uri="{FF2B5EF4-FFF2-40B4-BE49-F238E27FC236}">
                <a16:creationId xmlns:a16="http://schemas.microsoft.com/office/drawing/2014/main" id="{2C041899-8FB9-400B-B1D7-C848B50E0345}"/>
              </a:ext>
            </a:extLst>
          </p:cNvPr>
          <p:cNvSpPr/>
          <p:nvPr/>
        </p:nvSpPr>
        <p:spPr>
          <a:xfrm>
            <a:off x="5383093" y="13806837"/>
            <a:ext cx="858945" cy="292128"/>
          </a:xfrm>
          <a:custGeom>
            <a:avLst/>
            <a:gdLst>
              <a:gd name="connsiteX0" fmla="*/ 1600200 w 1600200"/>
              <a:gd name="connsiteY0" fmla="*/ 0 h 533400"/>
              <a:gd name="connsiteX1" fmla="*/ 819150 w 1600200"/>
              <a:gd name="connsiteY1" fmla="*/ 19050 h 533400"/>
              <a:gd name="connsiteX2" fmla="*/ 514350 w 1600200"/>
              <a:gd name="connsiteY2" fmla="*/ 76200 h 533400"/>
              <a:gd name="connsiteX3" fmla="*/ 0 w 1600200"/>
              <a:gd name="connsiteY3" fmla="*/ 533400 h 533400"/>
              <a:gd name="connsiteX0" fmla="*/ 1600200 w 1600200"/>
              <a:gd name="connsiteY0" fmla="*/ 0 h 533400"/>
              <a:gd name="connsiteX1" fmla="*/ 771681 w 1600200"/>
              <a:gd name="connsiteY1" fmla="*/ 14053 h 533400"/>
              <a:gd name="connsiteX2" fmla="*/ 514350 w 1600200"/>
              <a:gd name="connsiteY2" fmla="*/ 76200 h 533400"/>
              <a:gd name="connsiteX3" fmla="*/ 0 w 1600200"/>
              <a:gd name="connsiteY3" fmla="*/ 533400 h 533400"/>
              <a:gd name="connsiteX0" fmla="*/ 1605196 w 1605196"/>
              <a:gd name="connsiteY0" fmla="*/ 5934 h 519347"/>
              <a:gd name="connsiteX1" fmla="*/ 771681 w 1605196"/>
              <a:gd name="connsiteY1" fmla="*/ 0 h 519347"/>
              <a:gd name="connsiteX2" fmla="*/ 514350 w 1605196"/>
              <a:gd name="connsiteY2" fmla="*/ 62147 h 519347"/>
              <a:gd name="connsiteX3" fmla="*/ 0 w 1605196"/>
              <a:gd name="connsiteY3" fmla="*/ 519347 h 519347"/>
              <a:gd name="connsiteX0" fmla="*/ 1615189 w 1615189"/>
              <a:gd name="connsiteY0" fmla="*/ 5934 h 549327"/>
              <a:gd name="connsiteX1" fmla="*/ 781674 w 1615189"/>
              <a:gd name="connsiteY1" fmla="*/ 0 h 549327"/>
              <a:gd name="connsiteX2" fmla="*/ 524343 w 1615189"/>
              <a:gd name="connsiteY2" fmla="*/ 62147 h 549327"/>
              <a:gd name="connsiteX3" fmla="*/ 0 w 1615189"/>
              <a:gd name="connsiteY3" fmla="*/ 549327 h 549327"/>
              <a:gd name="connsiteX0" fmla="*/ 1615189 w 1615189"/>
              <a:gd name="connsiteY0" fmla="*/ 5934 h 549327"/>
              <a:gd name="connsiteX1" fmla="*/ 781674 w 1615189"/>
              <a:gd name="connsiteY1" fmla="*/ 0 h 549327"/>
              <a:gd name="connsiteX2" fmla="*/ 469379 w 1615189"/>
              <a:gd name="connsiteY2" fmla="*/ 62147 h 549327"/>
              <a:gd name="connsiteX3" fmla="*/ 0 w 1615189"/>
              <a:gd name="connsiteY3" fmla="*/ 549327 h 549327"/>
              <a:gd name="connsiteX0" fmla="*/ 1615189 w 1615189"/>
              <a:gd name="connsiteY0" fmla="*/ 5934 h 549327"/>
              <a:gd name="connsiteX1" fmla="*/ 781674 w 1615189"/>
              <a:gd name="connsiteY1" fmla="*/ 0 h 549327"/>
              <a:gd name="connsiteX2" fmla="*/ 496861 w 1615189"/>
              <a:gd name="connsiteY2" fmla="*/ 54652 h 549327"/>
              <a:gd name="connsiteX3" fmla="*/ 0 w 1615189"/>
              <a:gd name="connsiteY3" fmla="*/ 549327 h 549327"/>
            </a:gdLst>
            <a:ahLst/>
            <a:cxnLst>
              <a:cxn ang="0">
                <a:pos x="connsiteX0" y="connsiteY0"/>
              </a:cxn>
              <a:cxn ang="0">
                <a:pos x="connsiteX1" y="connsiteY1"/>
              </a:cxn>
              <a:cxn ang="0">
                <a:pos x="connsiteX2" y="connsiteY2"/>
              </a:cxn>
              <a:cxn ang="0">
                <a:pos x="connsiteX3" y="connsiteY3"/>
              </a:cxn>
            </a:cxnLst>
            <a:rect l="l" t="t" r="r" b="b"/>
            <a:pathLst>
              <a:path w="1615189" h="549327">
                <a:moveTo>
                  <a:pt x="1615189" y="5934"/>
                </a:moveTo>
                <a:lnTo>
                  <a:pt x="781674" y="0"/>
                </a:lnTo>
                <a:lnTo>
                  <a:pt x="496861" y="54652"/>
                </a:lnTo>
                <a:lnTo>
                  <a:pt x="0" y="54932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Rectangle 104">
            <a:extLst>
              <a:ext uri="{FF2B5EF4-FFF2-40B4-BE49-F238E27FC236}">
                <a16:creationId xmlns:a16="http://schemas.microsoft.com/office/drawing/2014/main" id="{C96D9546-32DD-4C06-9CD2-EAB8256E76A6}"/>
              </a:ext>
            </a:extLst>
          </p:cNvPr>
          <p:cNvSpPr/>
          <p:nvPr/>
        </p:nvSpPr>
        <p:spPr>
          <a:xfrm>
            <a:off x="6481419" y="14334172"/>
            <a:ext cx="98676" cy="22431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Rectangle 105">
            <a:extLst>
              <a:ext uri="{FF2B5EF4-FFF2-40B4-BE49-F238E27FC236}">
                <a16:creationId xmlns:a16="http://schemas.microsoft.com/office/drawing/2014/main" id="{65F92FD4-F17E-42FC-B2B8-4EC41DCF7079}"/>
              </a:ext>
            </a:extLst>
          </p:cNvPr>
          <p:cNvSpPr/>
          <p:nvPr/>
        </p:nvSpPr>
        <p:spPr>
          <a:xfrm rot="3439059">
            <a:off x="4897955" y="13978144"/>
            <a:ext cx="121080" cy="17817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Rectangle 106">
            <a:extLst>
              <a:ext uri="{FF2B5EF4-FFF2-40B4-BE49-F238E27FC236}">
                <a16:creationId xmlns:a16="http://schemas.microsoft.com/office/drawing/2014/main" id="{9A1FCE9F-E947-4A4D-8EF1-0E423ED8A74F}"/>
              </a:ext>
            </a:extLst>
          </p:cNvPr>
          <p:cNvSpPr/>
          <p:nvPr/>
        </p:nvSpPr>
        <p:spPr>
          <a:xfrm rot="13080875">
            <a:off x="3027284" y="16151871"/>
            <a:ext cx="281064" cy="13268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Oval 110">
            <a:extLst>
              <a:ext uri="{FF2B5EF4-FFF2-40B4-BE49-F238E27FC236}">
                <a16:creationId xmlns:a16="http://schemas.microsoft.com/office/drawing/2014/main" id="{DBE97856-F569-47BF-BDB1-FC08440B438D}"/>
              </a:ext>
            </a:extLst>
          </p:cNvPr>
          <p:cNvSpPr/>
          <p:nvPr/>
        </p:nvSpPr>
        <p:spPr>
          <a:xfrm>
            <a:off x="7882398" y="1177743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2" name="Oval 111">
            <a:extLst>
              <a:ext uri="{FF2B5EF4-FFF2-40B4-BE49-F238E27FC236}">
                <a16:creationId xmlns:a16="http://schemas.microsoft.com/office/drawing/2014/main" id="{81DA458B-A197-4A25-93E2-D732E91FC3C2}"/>
              </a:ext>
            </a:extLst>
          </p:cNvPr>
          <p:cNvSpPr/>
          <p:nvPr/>
        </p:nvSpPr>
        <p:spPr>
          <a:xfrm>
            <a:off x="8187475" y="11290287"/>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3" name="Oval 112">
            <a:extLst>
              <a:ext uri="{FF2B5EF4-FFF2-40B4-BE49-F238E27FC236}">
                <a16:creationId xmlns:a16="http://schemas.microsoft.com/office/drawing/2014/main" id="{68CF77DE-6ACF-4FCC-AAF2-39CF28FC81AD}"/>
              </a:ext>
            </a:extLst>
          </p:cNvPr>
          <p:cNvSpPr/>
          <p:nvPr/>
        </p:nvSpPr>
        <p:spPr>
          <a:xfrm>
            <a:off x="8750577" y="10082537"/>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5" name="Freeform: Shape 114">
            <a:extLst>
              <a:ext uri="{FF2B5EF4-FFF2-40B4-BE49-F238E27FC236}">
                <a16:creationId xmlns:a16="http://schemas.microsoft.com/office/drawing/2014/main" id="{FCD207D8-D80F-4890-9B07-C1921A6BAFD3}"/>
              </a:ext>
            </a:extLst>
          </p:cNvPr>
          <p:cNvSpPr/>
          <p:nvPr/>
        </p:nvSpPr>
        <p:spPr>
          <a:xfrm>
            <a:off x="6775356" y="14695592"/>
            <a:ext cx="67852" cy="1453159"/>
          </a:xfrm>
          <a:custGeom>
            <a:avLst/>
            <a:gdLst>
              <a:gd name="connsiteX0" fmla="*/ 0 w 127591"/>
              <a:gd name="connsiteY0" fmla="*/ 0 h 2732568"/>
              <a:gd name="connsiteX1" fmla="*/ 21265 w 127591"/>
              <a:gd name="connsiteY1" fmla="*/ 584791 h 2732568"/>
              <a:gd name="connsiteX2" fmla="*/ 74428 w 127591"/>
              <a:gd name="connsiteY2" fmla="*/ 1626782 h 2732568"/>
              <a:gd name="connsiteX3" fmla="*/ 127591 w 127591"/>
              <a:gd name="connsiteY3" fmla="*/ 2732568 h 2732568"/>
            </a:gdLst>
            <a:ahLst/>
            <a:cxnLst>
              <a:cxn ang="0">
                <a:pos x="connsiteX0" y="connsiteY0"/>
              </a:cxn>
              <a:cxn ang="0">
                <a:pos x="connsiteX1" y="connsiteY1"/>
              </a:cxn>
              <a:cxn ang="0">
                <a:pos x="connsiteX2" y="connsiteY2"/>
              </a:cxn>
              <a:cxn ang="0">
                <a:pos x="connsiteX3" y="connsiteY3"/>
              </a:cxn>
            </a:cxnLst>
            <a:rect l="l" t="t" r="r" b="b"/>
            <a:pathLst>
              <a:path w="127591" h="2732568">
                <a:moveTo>
                  <a:pt x="0" y="0"/>
                </a:moveTo>
                <a:lnTo>
                  <a:pt x="21265" y="584791"/>
                </a:lnTo>
                <a:lnTo>
                  <a:pt x="74428" y="1626782"/>
                </a:lnTo>
                <a:lnTo>
                  <a:pt x="127591" y="2732568"/>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6" name="Oval 115">
            <a:extLst>
              <a:ext uri="{FF2B5EF4-FFF2-40B4-BE49-F238E27FC236}">
                <a16:creationId xmlns:a16="http://schemas.microsoft.com/office/drawing/2014/main" id="{481C4342-BFBA-460A-9018-A0EC19258214}"/>
              </a:ext>
            </a:extLst>
          </p:cNvPr>
          <p:cNvSpPr/>
          <p:nvPr/>
        </p:nvSpPr>
        <p:spPr>
          <a:xfrm>
            <a:off x="9614217" y="886361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Oval 117">
            <a:extLst>
              <a:ext uri="{FF2B5EF4-FFF2-40B4-BE49-F238E27FC236}">
                <a16:creationId xmlns:a16="http://schemas.microsoft.com/office/drawing/2014/main" id="{340BA1CB-7D4F-4E53-877B-BA02C77E4870}"/>
              </a:ext>
            </a:extLst>
          </p:cNvPr>
          <p:cNvSpPr/>
          <p:nvPr/>
        </p:nvSpPr>
        <p:spPr>
          <a:xfrm>
            <a:off x="7240466" y="16329550"/>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Oval 119">
            <a:extLst>
              <a:ext uri="{FF2B5EF4-FFF2-40B4-BE49-F238E27FC236}">
                <a16:creationId xmlns:a16="http://schemas.microsoft.com/office/drawing/2014/main" id="{8ACD2EA8-4347-426B-A5BF-6A3E34483028}"/>
              </a:ext>
            </a:extLst>
          </p:cNvPr>
          <p:cNvSpPr/>
          <p:nvPr/>
        </p:nvSpPr>
        <p:spPr>
          <a:xfrm>
            <a:off x="6808494" y="15126146"/>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2" name="Freeform: Shape 121">
            <a:extLst>
              <a:ext uri="{FF2B5EF4-FFF2-40B4-BE49-F238E27FC236}">
                <a16:creationId xmlns:a16="http://schemas.microsoft.com/office/drawing/2014/main" id="{965987CF-BEEB-44B5-A84A-194CA7BEFD0F}"/>
              </a:ext>
            </a:extLst>
          </p:cNvPr>
          <p:cNvSpPr/>
          <p:nvPr/>
        </p:nvSpPr>
        <p:spPr>
          <a:xfrm>
            <a:off x="5185625" y="13443159"/>
            <a:ext cx="858980" cy="445649"/>
          </a:xfrm>
          <a:custGeom>
            <a:avLst/>
            <a:gdLst>
              <a:gd name="connsiteX0" fmla="*/ 1668780 w 1668780"/>
              <a:gd name="connsiteY0" fmla="*/ 0 h 708660"/>
              <a:gd name="connsiteX1" fmla="*/ 914400 w 1668780"/>
              <a:gd name="connsiteY1" fmla="*/ 68580 h 708660"/>
              <a:gd name="connsiteX2" fmla="*/ 594360 w 1668780"/>
              <a:gd name="connsiteY2" fmla="*/ 114300 h 708660"/>
              <a:gd name="connsiteX3" fmla="*/ 274320 w 1668780"/>
              <a:gd name="connsiteY3" fmla="*/ 434340 h 708660"/>
              <a:gd name="connsiteX4" fmla="*/ 0 w 1668780"/>
              <a:gd name="connsiteY4" fmla="*/ 708660 h 708660"/>
              <a:gd name="connsiteX0" fmla="*/ 1584031 w 1584031"/>
              <a:gd name="connsiteY0" fmla="*/ 0 h 717581"/>
              <a:gd name="connsiteX1" fmla="*/ 914400 w 1584031"/>
              <a:gd name="connsiteY1" fmla="*/ 77501 h 717581"/>
              <a:gd name="connsiteX2" fmla="*/ 594360 w 1584031"/>
              <a:gd name="connsiteY2" fmla="*/ 123221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123221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207970 h 717581"/>
              <a:gd name="connsiteX3" fmla="*/ 274320 w 1584031"/>
              <a:gd name="connsiteY3" fmla="*/ 443261 h 717581"/>
              <a:gd name="connsiteX4" fmla="*/ 0 w 1584031"/>
              <a:gd name="connsiteY4" fmla="*/ 717581 h 717581"/>
              <a:gd name="connsiteX0" fmla="*/ 1584031 w 1584031"/>
              <a:gd name="connsiteY0" fmla="*/ 0 h 717581"/>
              <a:gd name="connsiteX1" fmla="*/ 923321 w 1584031"/>
              <a:gd name="connsiteY1" fmla="*/ 68580 h 717581"/>
              <a:gd name="connsiteX2" fmla="*/ 594360 w 1584031"/>
              <a:gd name="connsiteY2" fmla="*/ 207970 h 717581"/>
              <a:gd name="connsiteX3" fmla="*/ 296623 w 1584031"/>
              <a:gd name="connsiteY3" fmla="*/ 478945 h 717581"/>
              <a:gd name="connsiteX4" fmla="*/ 0 w 1584031"/>
              <a:gd name="connsiteY4" fmla="*/ 717581 h 717581"/>
              <a:gd name="connsiteX0" fmla="*/ 1615254 w 1615254"/>
              <a:gd name="connsiteY0" fmla="*/ 0 h 838014"/>
              <a:gd name="connsiteX1" fmla="*/ 954544 w 1615254"/>
              <a:gd name="connsiteY1" fmla="*/ 68580 h 838014"/>
              <a:gd name="connsiteX2" fmla="*/ 625583 w 1615254"/>
              <a:gd name="connsiteY2" fmla="*/ 207970 h 838014"/>
              <a:gd name="connsiteX3" fmla="*/ 327846 w 1615254"/>
              <a:gd name="connsiteY3" fmla="*/ 478945 h 838014"/>
              <a:gd name="connsiteX4" fmla="*/ 0 w 1615254"/>
              <a:gd name="connsiteY4" fmla="*/ 838014 h 8380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15254" h="838014">
                <a:moveTo>
                  <a:pt x="1615254" y="0"/>
                </a:moveTo>
                <a:cubicBezTo>
                  <a:pt x="1363794" y="22860"/>
                  <a:pt x="1206004" y="45720"/>
                  <a:pt x="954544" y="68580"/>
                </a:cubicBezTo>
                <a:cubicBezTo>
                  <a:pt x="775474" y="87630"/>
                  <a:pt x="730033" y="139576"/>
                  <a:pt x="625583" y="207970"/>
                </a:cubicBezTo>
                <a:cubicBezTo>
                  <a:pt x="521133" y="276364"/>
                  <a:pt x="327846" y="478945"/>
                  <a:pt x="327846" y="478945"/>
                </a:cubicBezTo>
                <a:lnTo>
                  <a:pt x="0" y="83801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1A3970CD-15C0-4C2D-B099-8D96D21FAAC9}"/>
              </a:ext>
            </a:extLst>
          </p:cNvPr>
          <p:cNvSpPr/>
          <p:nvPr/>
        </p:nvSpPr>
        <p:spPr>
          <a:xfrm>
            <a:off x="3705726" y="5449707"/>
            <a:ext cx="23220948" cy="10504871"/>
          </a:xfrm>
          <a:custGeom>
            <a:avLst/>
            <a:gdLst>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87979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63916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15790 w 23220948"/>
              <a:gd name="connsiteY29" fmla="*/ 1937681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91327 w 23220948"/>
              <a:gd name="connsiteY53" fmla="*/ 8145976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044540 w 23220948"/>
              <a:gd name="connsiteY51" fmla="*/ 9884186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702969 w 23220948"/>
              <a:gd name="connsiteY46" fmla="*/ 9926650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565510 w 23220948"/>
              <a:gd name="connsiteY46" fmla="*/ 9860909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871"/>
              <a:gd name="connsiteX1" fmla="*/ 22450927 w 23220948"/>
              <a:gd name="connsiteY1" fmla="*/ 5426839 h 10504871"/>
              <a:gd name="connsiteX2" fmla="*/ 21897474 w 23220948"/>
              <a:gd name="connsiteY2" fmla="*/ 5354650 h 10504871"/>
              <a:gd name="connsiteX3" fmla="*/ 20886821 w 23220948"/>
              <a:gd name="connsiteY3" fmla="*/ 4560566 h 10504871"/>
              <a:gd name="connsiteX4" fmla="*/ 19779916 w 23220948"/>
              <a:gd name="connsiteY4" fmla="*/ 3646166 h 10504871"/>
              <a:gd name="connsiteX5" fmla="*/ 19250527 w 23220948"/>
              <a:gd name="connsiteY5" fmla="*/ 3092713 h 10504871"/>
              <a:gd name="connsiteX6" fmla="*/ 18889579 w 23220948"/>
              <a:gd name="connsiteY6" fmla="*/ 2659576 h 10504871"/>
              <a:gd name="connsiteX7" fmla="*/ 17927053 w 23220948"/>
              <a:gd name="connsiteY7" fmla="*/ 1672987 h 10504871"/>
              <a:gd name="connsiteX8" fmla="*/ 16940463 w 23220948"/>
              <a:gd name="connsiteY8" fmla="*/ 878903 h 10504871"/>
              <a:gd name="connsiteX9" fmla="*/ 15857621 w 23220948"/>
              <a:gd name="connsiteY9" fmla="*/ 902966 h 10504871"/>
              <a:gd name="connsiteX10" fmla="*/ 15039474 w 23220948"/>
              <a:gd name="connsiteY10" fmla="*/ 1215787 h 10504871"/>
              <a:gd name="connsiteX11" fmla="*/ 14381677 w 23220948"/>
              <a:gd name="connsiteY11" fmla="*/ 1784572 h 10504871"/>
              <a:gd name="connsiteX12" fmla="*/ 14028821 w 23220948"/>
              <a:gd name="connsiteY12" fmla="*/ 2274566 h 10504871"/>
              <a:gd name="connsiteX13" fmla="*/ 13282863 w 23220948"/>
              <a:gd name="connsiteY13" fmla="*/ 2948334 h 10504871"/>
              <a:gd name="connsiteX14" fmla="*/ 12681285 w 23220948"/>
              <a:gd name="connsiteY14" fmla="*/ 3309281 h 10504871"/>
              <a:gd name="connsiteX15" fmla="*/ 12200021 w 23220948"/>
              <a:gd name="connsiteY15" fmla="*/ 3188966 h 10504871"/>
              <a:gd name="connsiteX16" fmla="*/ 11718758 w 23220948"/>
              <a:gd name="connsiteY16" fmla="*/ 2707703 h 10504871"/>
              <a:gd name="connsiteX17" fmla="*/ 11718758 w 23220948"/>
              <a:gd name="connsiteY17" fmla="*/ 2082060 h 10504871"/>
              <a:gd name="connsiteX18" fmla="*/ 11598442 w 23220948"/>
              <a:gd name="connsiteY18" fmla="*/ 1191724 h 10504871"/>
              <a:gd name="connsiteX19" fmla="*/ 11357811 w 23220948"/>
              <a:gd name="connsiteY19" fmla="*/ 517955 h 10504871"/>
              <a:gd name="connsiteX20" fmla="*/ 10563727 w 23220948"/>
              <a:gd name="connsiteY20" fmla="*/ 60755 h 10504871"/>
              <a:gd name="connsiteX21" fmla="*/ 9721516 w 23220948"/>
              <a:gd name="connsiteY21" fmla="*/ 12629 h 10504871"/>
              <a:gd name="connsiteX22" fmla="*/ 9408695 w 23220948"/>
              <a:gd name="connsiteY22" fmla="*/ 132945 h 10504871"/>
              <a:gd name="connsiteX23" fmla="*/ 9192127 w 23220948"/>
              <a:gd name="connsiteY23" fmla="*/ 493892 h 10504871"/>
              <a:gd name="connsiteX24" fmla="*/ 8951495 w 23220948"/>
              <a:gd name="connsiteY24" fmla="*/ 686397 h 10504871"/>
              <a:gd name="connsiteX25" fmla="*/ 7940842 w 23220948"/>
              <a:gd name="connsiteY25" fmla="*/ 758587 h 10504871"/>
              <a:gd name="connsiteX26" fmla="*/ 7218948 w 23220948"/>
              <a:gd name="connsiteY26" fmla="*/ 758587 h 10504871"/>
              <a:gd name="connsiteX27" fmla="*/ 6569242 w 23220948"/>
              <a:gd name="connsiteY27" fmla="*/ 1023281 h 10504871"/>
              <a:gd name="connsiteX28" fmla="*/ 6087979 w 23220948"/>
              <a:gd name="connsiteY28" fmla="*/ 1408292 h 10504871"/>
              <a:gd name="connsiteX29" fmla="*/ 5919537 w 23220948"/>
              <a:gd name="connsiteY29" fmla="*/ 2057996 h 10504871"/>
              <a:gd name="connsiteX30" fmla="*/ 6063916 w 23220948"/>
              <a:gd name="connsiteY30" fmla="*/ 2683639 h 10504871"/>
              <a:gd name="connsiteX31" fmla="*/ 6304548 w 23220948"/>
              <a:gd name="connsiteY31" fmla="*/ 3140839 h 10504871"/>
              <a:gd name="connsiteX32" fmla="*/ 6521116 w 23220948"/>
              <a:gd name="connsiteY32" fmla="*/ 3525850 h 10504871"/>
              <a:gd name="connsiteX33" fmla="*/ 7892716 w 23220948"/>
              <a:gd name="connsiteY33" fmla="*/ 4849324 h 10504871"/>
              <a:gd name="connsiteX34" fmla="*/ 8879306 w 23220948"/>
              <a:gd name="connsiteY34" fmla="*/ 5426839 h 10504871"/>
              <a:gd name="connsiteX35" fmla="*/ 9408695 w 23220948"/>
              <a:gd name="connsiteY35" fmla="*/ 5619345 h 10504871"/>
              <a:gd name="connsiteX36" fmla="*/ 9986211 w 23220948"/>
              <a:gd name="connsiteY36" fmla="*/ 5811850 h 10504871"/>
              <a:gd name="connsiteX37" fmla="*/ 10226843 w 23220948"/>
              <a:gd name="connsiteY37" fmla="*/ 5932166 h 10504871"/>
              <a:gd name="connsiteX38" fmla="*/ 10395285 w 23220948"/>
              <a:gd name="connsiteY38" fmla="*/ 6293113 h 10504871"/>
              <a:gd name="connsiteX39" fmla="*/ 10154653 w 23220948"/>
              <a:gd name="connsiteY39" fmla="*/ 6629997 h 10504871"/>
              <a:gd name="connsiteX40" fmla="*/ 9601200 w 23220948"/>
              <a:gd name="connsiteY40" fmla="*/ 6990945 h 10504871"/>
              <a:gd name="connsiteX41" fmla="*/ 8710863 w 23220948"/>
              <a:gd name="connsiteY41" fmla="*/ 7279703 h 10504871"/>
              <a:gd name="connsiteX42" fmla="*/ 7568729 w 23220948"/>
              <a:gd name="connsiteY42" fmla="*/ 7628540 h 10504871"/>
              <a:gd name="connsiteX43" fmla="*/ 6913204 w 23220948"/>
              <a:gd name="connsiteY43" fmla="*/ 7947652 h 10504871"/>
              <a:gd name="connsiteX44" fmla="*/ 6234246 w 23220948"/>
              <a:gd name="connsiteY44" fmla="*/ 8699115 h 10504871"/>
              <a:gd name="connsiteX45" fmla="*/ 5832250 w 23220948"/>
              <a:gd name="connsiteY45" fmla="*/ 9257915 h 10504871"/>
              <a:gd name="connsiteX46" fmla="*/ 5565510 w 23220948"/>
              <a:gd name="connsiteY46" fmla="*/ 9860909 h 10504871"/>
              <a:gd name="connsiteX47" fmla="*/ 5251746 w 23220948"/>
              <a:gd name="connsiteY47" fmla="*/ 10251109 h 10504871"/>
              <a:gd name="connsiteX48" fmla="*/ 4836695 w 23220948"/>
              <a:gd name="connsiteY48" fmla="*/ 10407913 h 10504871"/>
              <a:gd name="connsiteX49" fmla="*/ 3826042 w 23220948"/>
              <a:gd name="connsiteY49" fmla="*/ 10504166 h 10504871"/>
              <a:gd name="connsiteX50" fmla="*/ 3392906 w 23220948"/>
              <a:gd name="connsiteY50" fmla="*/ 10359787 h 10504871"/>
              <a:gd name="connsiteX51" fmla="*/ 3044540 w 23220948"/>
              <a:gd name="connsiteY51" fmla="*/ 9884186 h 10504871"/>
              <a:gd name="connsiteX52" fmla="*/ 2774655 w 23220948"/>
              <a:gd name="connsiteY52" fmla="*/ 9215764 h 10504871"/>
              <a:gd name="connsiteX53" fmla="*/ 2665821 w 23220948"/>
              <a:gd name="connsiteY53" fmla="*/ 8229647 h 10504871"/>
              <a:gd name="connsiteX54" fmla="*/ 2816018 w 23220948"/>
              <a:gd name="connsiteY54" fmla="*/ 7267750 h 10504871"/>
              <a:gd name="connsiteX55" fmla="*/ 2864302 w 23220948"/>
              <a:gd name="connsiteY55" fmla="*/ 6624021 h 10504871"/>
              <a:gd name="connsiteX56" fmla="*/ 2737696 w 23220948"/>
              <a:gd name="connsiteY56" fmla="*/ 6197332 h 10504871"/>
              <a:gd name="connsiteX57" fmla="*/ 2117558 w 23220948"/>
              <a:gd name="connsiteY57" fmla="*/ 6052481 h 10504871"/>
              <a:gd name="connsiteX58" fmla="*/ 1203158 w 23220948"/>
              <a:gd name="connsiteY58" fmla="*/ 6509681 h 10504871"/>
              <a:gd name="connsiteX59" fmla="*/ 649706 w 23220948"/>
              <a:gd name="connsiteY59" fmla="*/ 7255639 h 10504871"/>
              <a:gd name="connsiteX60" fmla="*/ 0 w 23220948"/>
              <a:gd name="connsiteY60" fmla="*/ 8290355 h 105048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3220948" h="10504871">
                <a:moveTo>
                  <a:pt x="23220948" y="5234334"/>
                </a:moveTo>
                <a:cubicBezTo>
                  <a:pt x="22946227" y="5320560"/>
                  <a:pt x="22671506" y="5406786"/>
                  <a:pt x="22450927" y="5426839"/>
                </a:cubicBezTo>
                <a:cubicBezTo>
                  <a:pt x="22230348" y="5446892"/>
                  <a:pt x="22158158" y="5499029"/>
                  <a:pt x="21897474" y="5354650"/>
                </a:cubicBezTo>
                <a:cubicBezTo>
                  <a:pt x="21636790" y="5210271"/>
                  <a:pt x="21239747" y="4845313"/>
                  <a:pt x="20886821" y="4560566"/>
                </a:cubicBezTo>
                <a:cubicBezTo>
                  <a:pt x="20533895" y="4275819"/>
                  <a:pt x="20052632" y="3890808"/>
                  <a:pt x="19779916" y="3646166"/>
                </a:cubicBezTo>
                <a:cubicBezTo>
                  <a:pt x="19507200" y="3401524"/>
                  <a:pt x="19398916" y="3257145"/>
                  <a:pt x="19250527" y="3092713"/>
                </a:cubicBezTo>
                <a:cubicBezTo>
                  <a:pt x="19102138" y="2928281"/>
                  <a:pt x="19110158" y="2896197"/>
                  <a:pt x="18889579" y="2659576"/>
                </a:cubicBezTo>
                <a:cubicBezTo>
                  <a:pt x="18669000" y="2422955"/>
                  <a:pt x="18251906" y="1969766"/>
                  <a:pt x="17927053" y="1672987"/>
                </a:cubicBezTo>
                <a:cubicBezTo>
                  <a:pt x="17602200" y="1376208"/>
                  <a:pt x="17285368" y="1007240"/>
                  <a:pt x="16940463" y="878903"/>
                </a:cubicBezTo>
                <a:cubicBezTo>
                  <a:pt x="16595558" y="750566"/>
                  <a:pt x="16174452" y="846819"/>
                  <a:pt x="15857621" y="902966"/>
                </a:cubicBezTo>
                <a:cubicBezTo>
                  <a:pt x="15540790" y="959113"/>
                  <a:pt x="15285465" y="1068853"/>
                  <a:pt x="15039474" y="1215787"/>
                </a:cubicBezTo>
                <a:cubicBezTo>
                  <a:pt x="14793483" y="1362721"/>
                  <a:pt x="14550119" y="1608109"/>
                  <a:pt x="14381677" y="1784572"/>
                </a:cubicBezTo>
                <a:cubicBezTo>
                  <a:pt x="14213235" y="1961035"/>
                  <a:pt x="14211957" y="2080606"/>
                  <a:pt x="14028821" y="2274566"/>
                </a:cubicBezTo>
                <a:cubicBezTo>
                  <a:pt x="13845685" y="2468526"/>
                  <a:pt x="13507452" y="2775881"/>
                  <a:pt x="13282863" y="2948334"/>
                </a:cubicBezTo>
                <a:cubicBezTo>
                  <a:pt x="13058274" y="3120787"/>
                  <a:pt x="12861758" y="3269176"/>
                  <a:pt x="12681285" y="3309281"/>
                </a:cubicBezTo>
                <a:cubicBezTo>
                  <a:pt x="12500812" y="3349386"/>
                  <a:pt x="12360442" y="3289229"/>
                  <a:pt x="12200021" y="3188966"/>
                </a:cubicBezTo>
                <a:cubicBezTo>
                  <a:pt x="12039600" y="3088703"/>
                  <a:pt x="11798968" y="2892187"/>
                  <a:pt x="11718758" y="2707703"/>
                </a:cubicBezTo>
                <a:cubicBezTo>
                  <a:pt x="11638548" y="2523219"/>
                  <a:pt x="11738811" y="2334723"/>
                  <a:pt x="11718758" y="2082060"/>
                </a:cubicBezTo>
                <a:cubicBezTo>
                  <a:pt x="11698705" y="1829397"/>
                  <a:pt x="11658600" y="1452408"/>
                  <a:pt x="11598442" y="1191724"/>
                </a:cubicBezTo>
                <a:cubicBezTo>
                  <a:pt x="11538284" y="931040"/>
                  <a:pt x="11530264" y="706450"/>
                  <a:pt x="11357811" y="517955"/>
                </a:cubicBezTo>
                <a:cubicBezTo>
                  <a:pt x="11185358" y="329460"/>
                  <a:pt x="10836443" y="144976"/>
                  <a:pt x="10563727" y="60755"/>
                </a:cubicBezTo>
                <a:cubicBezTo>
                  <a:pt x="10291011" y="-23466"/>
                  <a:pt x="9914021" y="597"/>
                  <a:pt x="9721516" y="12629"/>
                </a:cubicBezTo>
                <a:cubicBezTo>
                  <a:pt x="9529011" y="24661"/>
                  <a:pt x="9496926" y="52735"/>
                  <a:pt x="9408695" y="132945"/>
                </a:cubicBezTo>
                <a:cubicBezTo>
                  <a:pt x="9320464" y="213155"/>
                  <a:pt x="9268327" y="401650"/>
                  <a:pt x="9192127" y="493892"/>
                </a:cubicBezTo>
                <a:cubicBezTo>
                  <a:pt x="9115927" y="586134"/>
                  <a:pt x="9160042" y="642281"/>
                  <a:pt x="8951495" y="686397"/>
                </a:cubicBezTo>
                <a:cubicBezTo>
                  <a:pt x="8742947" y="730513"/>
                  <a:pt x="8229600" y="746555"/>
                  <a:pt x="7940842" y="758587"/>
                </a:cubicBezTo>
                <a:cubicBezTo>
                  <a:pt x="7652084" y="770619"/>
                  <a:pt x="7447548" y="714471"/>
                  <a:pt x="7218948" y="758587"/>
                </a:cubicBezTo>
                <a:cubicBezTo>
                  <a:pt x="6990348" y="802703"/>
                  <a:pt x="6757737" y="914997"/>
                  <a:pt x="6569242" y="1023281"/>
                </a:cubicBezTo>
                <a:cubicBezTo>
                  <a:pt x="6380747" y="1131565"/>
                  <a:pt x="6196263" y="1235840"/>
                  <a:pt x="6087979" y="1408292"/>
                </a:cubicBezTo>
                <a:cubicBezTo>
                  <a:pt x="5979695" y="1580744"/>
                  <a:pt x="5923547" y="1845438"/>
                  <a:pt x="5919537" y="2057996"/>
                </a:cubicBezTo>
                <a:cubicBezTo>
                  <a:pt x="5915527" y="2270554"/>
                  <a:pt x="5999748" y="2503165"/>
                  <a:pt x="6063916" y="2683639"/>
                </a:cubicBezTo>
                <a:cubicBezTo>
                  <a:pt x="6128084" y="2864113"/>
                  <a:pt x="6228348" y="3000471"/>
                  <a:pt x="6304548" y="3140839"/>
                </a:cubicBezTo>
                <a:cubicBezTo>
                  <a:pt x="6380748" y="3281207"/>
                  <a:pt x="6256421" y="3241103"/>
                  <a:pt x="6521116" y="3525850"/>
                </a:cubicBezTo>
                <a:cubicBezTo>
                  <a:pt x="6785811" y="3810598"/>
                  <a:pt x="7499684" y="4532492"/>
                  <a:pt x="7892716" y="4849324"/>
                </a:cubicBezTo>
                <a:cubicBezTo>
                  <a:pt x="8285748" y="5166156"/>
                  <a:pt x="8626643" y="5298502"/>
                  <a:pt x="8879306" y="5426839"/>
                </a:cubicBezTo>
                <a:cubicBezTo>
                  <a:pt x="9131969" y="5555176"/>
                  <a:pt x="9224211" y="5555177"/>
                  <a:pt x="9408695" y="5619345"/>
                </a:cubicBezTo>
                <a:cubicBezTo>
                  <a:pt x="9593179" y="5683513"/>
                  <a:pt x="9849853" y="5759713"/>
                  <a:pt x="9986211" y="5811850"/>
                </a:cubicBezTo>
                <a:cubicBezTo>
                  <a:pt x="10122569" y="5863987"/>
                  <a:pt x="10158664" y="5851956"/>
                  <a:pt x="10226843" y="5932166"/>
                </a:cubicBezTo>
                <a:cubicBezTo>
                  <a:pt x="10295022" y="6012377"/>
                  <a:pt x="10407317" y="6176808"/>
                  <a:pt x="10395285" y="6293113"/>
                </a:cubicBezTo>
                <a:cubicBezTo>
                  <a:pt x="10383253" y="6409418"/>
                  <a:pt x="10287000" y="6513692"/>
                  <a:pt x="10154653" y="6629997"/>
                </a:cubicBezTo>
                <a:cubicBezTo>
                  <a:pt x="10022306" y="6746302"/>
                  <a:pt x="9841832" y="6882661"/>
                  <a:pt x="9601200" y="6990945"/>
                </a:cubicBezTo>
                <a:cubicBezTo>
                  <a:pt x="9360568" y="7099229"/>
                  <a:pt x="9049608" y="7173437"/>
                  <a:pt x="8710863" y="7279703"/>
                </a:cubicBezTo>
                <a:cubicBezTo>
                  <a:pt x="8372118" y="7385969"/>
                  <a:pt x="7868339" y="7517215"/>
                  <a:pt x="7568729" y="7628540"/>
                </a:cubicBezTo>
                <a:cubicBezTo>
                  <a:pt x="7269119" y="7739865"/>
                  <a:pt x="7135618" y="7769223"/>
                  <a:pt x="6913204" y="7947652"/>
                </a:cubicBezTo>
                <a:cubicBezTo>
                  <a:pt x="6690790" y="8126081"/>
                  <a:pt x="6414405" y="8480738"/>
                  <a:pt x="6234246" y="8699115"/>
                </a:cubicBezTo>
                <a:cubicBezTo>
                  <a:pt x="6054087" y="8917492"/>
                  <a:pt x="5943706" y="9064283"/>
                  <a:pt x="5832250" y="9257915"/>
                </a:cubicBezTo>
                <a:cubicBezTo>
                  <a:pt x="5720794" y="9451547"/>
                  <a:pt x="5662261" y="9695377"/>
                  <a:pt x="5565510" y="9860909"/>
                </a:cubicBezTo>
                <a:cubicBezTo>
                  <a:pt x="5468759" y="10026441"/>
                  <a:pt x="5373215" y="10159942"/>
                  <a:pt x="5251746" y="10251109"/>
                </a:cubicBezTo>
                <a:cubicBezTo>
                  <a:pt x="5130277" y="10342276"/>
                  <a:pt x="5074312" y="10365737"/>
                  <a:pt x="4836695" y="10407913"/>
                </a:cubicBezTo>
                <a:cubicBezTo>
                  <a:pt x="4599078" y="10450089"/>
                  <a:pt x="4066673" y="10512187"/>
                  <a:pt x="3826042" y="10504166"/>
                </a:cubicBezTo>
                <a:cubicBezTo>
                  <a:pt x="3585411" y="10496145"/>
                  <a:pt x="3523156" y="10463117"/>
                  <a:pt x="3392906" y="10359787"/>
                </a:cubicBezTo>
                <a:cubicBezTo>
                  <a:pt x="3262656" y="10256457"/>
                  <a:pt x="3147582" y="10074856"/>
                  <a:pt x="3044540" y="9884186"/>
                </a:cubicBezTo>
                <a:cubicBezTo>
                  <a:pt x="2941498" y="9693516"/>
                  <a:pt x="2837775" y="9491521"/>
                  <a:pt x="2774655" y="9215764"/>
                </a:cubicBezTo>
                <a:cubicBezTo>
                  <a:pt x="2711535" y="8940008"/>
                  <a:pt x="2658927" y="8554316"/>
                  <a:pt x="2665821" y="8229647"/>
                </a:cubicBezTo>
                <a:cubicBezTo>
                  <a:pt x="2672715" y="7904978"/>
                  <a:pt x="2782938" y="7535354"/>
                  <a:pt x="2816018" y="7267750"/>
                </a:cubicBezTo>
                <a:cubicBezTo>
                  <a:pt x="2849098" y="7000146"/>
                  <a:pt x="2877356" y="6802424"/>
                  <a:pt x="2864302" y="6624021"/>
                </a:cubicBezTo>
                <a:cubicBezTo>
                  <a:pt x="2851248" y="6445618"/>
                  <a:pt x="2862153" y="6292589"/>
                  <a:pt x="2737696" y="6197332"/>
                </a:cubicBezTo>
                <a:cubicBezTo>
                  <a:pt x="2613239" y="6102075"/>
                  <a:pt x="2373314" y="6000423"/>
                  <a:pt x="2117558" y="6052481"/>
                </a:cubicBezTo>
                <a:cubicBezTo>
                  <a:pt x="1861802" y="6104539"/>
                  <a:pt x="1447800" y="6309155"/>
                  <a:pt x="1203158" y="6509681"/>
                </a:cubicBezTo>
                <a:cubicBezTo>
                  <a:pt x="958516" y="6710207"/>
                  <a:pt x="850232" y="6958860"/>
                  <a:pt x="649706" y="7255639"/>
                </a:cubicBezTo>
                <a:cubicBezTo>
                  <a:pt x="449180" y="7552418"/>
                  <a:pt x="224590" y="7921386"/>
                  <a:pt x="0" y="8290355"/>
                </a:cubicBezTo>
              </a:path>
            </a:pathLst>
          </a:custGeom>
          <a:noFill/>
          <a:ln w="38100" cap="rnd" cmpd="sng">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3" name="Freeform: Shape 132">
            <a:extLst>
              <a:ext uri="{FF2B5EF4-FFF2-40B4-BE49-F238E27FC236}">
                <a16:creationId xmlns:a16="http://schemas.microsoft.com/office/drawing/2014/main" id="{B8CD8643-87B9-47DF-8488-A7E91256C1DD}"/>
              </a:ext>
            </a:extLst>
          </p:cNvPr>
          <p:cNvSpPr/>
          <p:nvPr/>
        </p:nvSpPr>
        <p:spPr>
          <a:xfrm>
            <a:off x="14871032" y="1347537"/>
            <a:ext cx="5053263" cy="922701"/>
          </a:xfrm>
          <a:custGeom>
            <a:avLst/>
            <a:gdLst>
              <a:gd name="connsiteX0" fmla="*/ 5053263 w 5053263"/>
              <a:gd name="connsiteY0" fmla="*/ 914400 h 922701"/>
              <a:gd name="connsiteX1" fmla="*/ 4692315 w 5053263"/>
              <a:gd name="connsiteY1" fmla="*/ 890337 h 922701"/>
              <a:gd name="connsiteX2" fmla="*/ 4042610 w 5053263"/>
              <a:gd name="connsiteY2" fmla="*/ 914400 h 922701"/>
              <a:gd name="connsiteX3" fmla="*/ 3080084 w 5053263"/>
              <a:gd name="connsiteY3" fmla="*/ 721895 h 922701"/>
              <a:gd name="connsiteX4" fmla="*/ 2430379 w 5053263"/>
              <a:gd name="connsiteY4" fmla="*/ 409074 h 922701"/>
              <a:gd name="connsiteX5" fmla="*/ 1130968 w 5053263"/>
              <a:gd name="connsiteY5" fmla="*/ 312821 h 922701"/>
              <a:gd name="connsiteX6" fmla="*/ 336884 w 5053263"/>
              <a:gd name="connsiteY6" fmla="*/ 72189 h 922701"/>
              <a:gd name="connsiteX7" fmla="*/ 0 w 5053263"/>
              <a:gd name="connsiteY7" fmla="*/ 0 h 9227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053263" h="922701">
                <a:moveTo>
                  <a:pt x="5053263" y="914400"/>
                </a:moveTo>
                <a:cubicBezTo>
                  <a:pt x="4957010" y="902368"/>
                  <a:pt x="4860757" y="890337"/>
                  <a:pt x="4692315" y="890337"/>
                </a:cubicBezTo>
                <a:cubicBezTo>
                  <a:pt x="4523873" y="890337"/>
                  <a:pt x="4311315" y="942474"/>
                  <a:pt x="4042610" y="914400"/>
                </a:cubicBezTo>
                <a:cubicBezTo>
                  <a:pt x="3773905" y="886326"/>
                  <a:pt x="3348789" y="806116"/>
                  <a:pt x="3080084" y="721895"/>
                </a:cubicBezTo>
                <a:cubicBezTo>
                  <a:pt x="2811379" y="637674"/>
                  <a:pt x="2755232" y="477253"/>
                  <a:pt x="2430379" y="409074"/>
                </a:cubicBezTo>
                <a:cubicBezTo>
                  <a:pt x="2105526" y="340895"/>
                  <a:pt x="1479884" y="368968"/>
                  <a:pt x="1130968" y="312821"/>
                </a:cubicBezTo>
                <a:cubicBezTo>
                  <a:pt x="782052" y="256674"/>
                  <a:pt x="525379" y="124326"/>
                  <a:pt x="336884" y="72189"/>
                </a:cubicBezTo>
                <a:cubicBezTo>
                  <a:pt x="148389" y="20052"/>
                  <a:pt x="0" y="0"/>
                  <a:pt x="0" y="0"/>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Freeform: Shape 133">
            <a:extLst>
              <a:ext uri="{FF2B5EF4-FFF2-40B4-BE49-F238E27FC236}">
                <a16:creationId xmlns:a16="http://schemas.microsoft.com/office/drawing/2014/main" id="{8BB29B1D-55D0-42C1-94F9-5AB5A9C90551}"/>
              </a:ext>
            </a:extLst>
          </p:cNvPr>
          <p:cNvSpPr/>
          <p:nvPr/>
        </p:nvSpPr>
        <p:spPr>
          <a:xfrm>
            <a:off x="7660729" y="481263"/>
            <a:ext cx="13346408" cy="2789210"/>
          </a:xfrm>
          <a:custGeom>
            <a:avLst/>
            <a:gdLst>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52703 w 13346408"/>
              <a:gd name="connsiteY13" fmla="*/ 1732548 h 2789210"/>
              <a:gd name="connsiteX14" fmla="*/ 2951124 w 13346408"/>
              <a:gd name="connsiteY14" fmla="*/ 2069432 h 2789210"/>
              <a:gd name="connsiteX15" fmla="*/ 2060787 w 13346408"/>
              <a:gd name="connsiteY15" fmla="*/ 2334126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52703 w 13346408"/>
              <a:gd name="connsiteY13" fmla="*/ 1732548 h 2789210"/>
              <a:gd name="connsiteX14" fmla="*/ 2951124 w 13346408"/>
              <a:gd name="connsiteY14" fmla="*/ 2069432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52703 w 13346408"/>
              <a:gd name="connsiteY13" fmla="*/ 173254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346787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477755 w 13346408"/>
              <a:gd name="connsiteY11" fmla="*/ 962526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034716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57839 w 13346408"/>
              <a:gd name="connsiteY8" fmla="*/ 1973179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9124 w 13346408"/>
              <a:gd name="connsiteY6" fmla="*/ 1949116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97882 w 13346408"/>
              <a:gd name="connsiteY5" fmla="*/ 2406316 h 2789210"/>
              <a:gd name="connsiteX6" fmla="*/ 9801032 w 13346408"/>
              <a:gd name="connsiteY6" fmla="*/ 1981484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458829 w 13346408"/>
              <a:gd name="connsiteY4" fmla="*/ 2767263 h 2789210"/>
              <a:gd name="connsiteX5" fmla="*/ 10065514 w 13346408"/>
              <a:gd name="connsiteY5" fmla="*/ 2519604 h 2789210"/>
              <a:gd name="connsiteX6" fmla="*/ 9801032 w 13346408"/>
              <a:gd name="connsiteY6" fmla="*/ 1981484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 name="connsiteX0" fmla="*/ 13346408 w 13346408"/>
              <a:gd name="connsiteY0" fmla="*/ 2189748 h 2789210"/>
              <a:gd name="connsiteX1" fmla="*/ 12624513 w 13346408"/>
              <a:gd name="connsiteY1" fmla="*/ 2261937 h 2789210"/>
              <a:gd name="connsiteX2" fmla="*/ 11421355 w 13346408"/>
              <a:gd name="connsiteY2" fmla="*/ 2189748 h 2789210"/>
              <a:gd name="connsiteX3" fmla="*/ 10819776 w 13346408"/>
              <a:gd name="connsiteY3" fmla="*/ 2598821 h 2789210"/>
              <a:gd name="connsiteX4" fmla="*/ 10377909 w 13346408"/>
              <a:gd name="connsiteY4" fmla="*/ 2767263 h 2789210"/>
              <a:gd name="connsiteX5" fmla="*/ 10065514 w 13346408"/>
              <a:gd name="connsiteY5" fmla="*/ 2519604 h 2789210"/>
              <a:gd name="connsiteX6" fmla="*/ 9801032 w 13346408"/>
              <a:gd name="connsiteY6" fmla="*/ 1981484 h 2789210"/>
              <a:gd name="connsiteX7" fmla="*/ 9183482 w 13346408"/>
              <a:gd name="connsiteY7" fmla="*/ 1997242 h 2789210"/>
              <a:gd name="connsiteX8" fmla="*/ 8509287 w 13346408"/>
              <a:gd name="connsiteY8" fmla="*/ 2029823 h 2789210"/>
              <a:gd name="connsiteX9" fmla="*/ 7739692 w 13346408"/>
              <a:gd name="connsiteY9" fmla="*/ 1612232 h 2789210"/>
              <a:gd name="connsiteX10" fmla="*/ 6560597 w 13346408"/>
              <a:gd name="connsiteY10" fmla="*/ 1148004 h 2789210"/>
              <a:gd name="connsiteX11" fmla="*/ 5631504 w 13346408"/>
              <a:gd name="connsiteY11" fmla="*/ 1027262 h 2789210"/>
              <a:gd name="connsiteX12" fmla="*/ 4435799 w 13346408"/>
              <a:gd name="connsiteY12" fmla="*/ 1443790 h 2789210"/>
              <a:gd name="connsiteX13" fmla="*/ 3576979 w 13346408"/>
              <a:gd name="connsiteY13" fmla="*/ 1773008 h 2789210"/>
              <a:gd name="connsiteX14" fmla="*/ 2684087 w 13346408"/>
              <a:gd name="connsiteY14" fmla="*/ 2304101 h 2789210"/>
              <a:gd name="connsiteX15" fmla="*/ 1712830 w 13346408"/>
              <a:gd name="connsiteY15" fmla="*/ 2406955 h 2789210"/>
              <a:gd name="connsiteX16" fmla="*/ 905755 w 13346408"/>
              <a:gd name="connsiteY16" fmla="*/ 2671011 h 2789210"/>
              <a:gd name="connsiteX17" fmla="*/ 352303 w 13346408"/>
              <a:gd name="connsiteY17" fmla="*/ 2767263 h 2789210"/>
              <a:gd name="connsiteX18" fmla="*/ 111671 w 13346408"/>
              <a:gd name="connsiteY18" fmla="*/ 2767263 h 2789210"/>
              <a:gd name="connsiteX19" fmla="*/ 15418 w 13346408"/>
              <a:gd name="connsiteY19" fmla="*/ 2526632 h 2789210"/>
              <a:gd name="connsiteX20" fmla="*/ 424492 w 13346408"/>
              <a:gd name="connsiteY20" fmla="*/ 2189748 h 2789210"/>
              <a:gd name="connsiteX21" fmla="*/ 953882 w 13346408"/>
              <a:gd name="connsiteY21" fmla="*/ 1756611 h 2789210"/>
              <a:gd name="connsiteX22" fmla="*/ 1747966 w 13346408"/>
              <a:gd name="connsiteY22" fmla="*/ 818148 h 2789210"/>
              <a:gd name="connsiteX23" fmla="*/ 1747966 w 13346408"/>
              <a:gd name="connsiteY23" fmla="*/ 0 h 27892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3346408" h="2789210">
                <a:moveTo>
                  <a:pt x="13346408" y="2189748"/>
                </a:moveTo>
                <a:cubicBezTo>
                  <a:pt x="13145881" y="2225842"/>
                  <a:pt x="12945355" y="2261937"/>
                  <a:pt x="12624513" y="2261937"/>
                </a:cubicBezTo>
                <a:cubicBezTo>
                  <a:pt x="12303671" y="2261937"/>
                  <a:pt x="11722144" y="2133601"/>
                  <a:pt x="11421355" y="2189748"/>
                </a:cubicBezTo>
                <a:cubicBezTo>
                  <a:pt x="11120565" y="2245895"/>
                  <a:pt x="10993684" y="2502569"/>
                  <a:pt x="10819776" y="2598821"/>
                </a:cubicBezTo>
                <a:cubicBezTo>
                  <a:pt x="10645868" y="2695073"/>
                  <a:pt x="10503619" y="2780466"/>
                  <a:pt x="10377909" y="2767263"/>
                </a:cubicBezTo>
                <a:cubicBezTo>
                  <a:pt x="10252199" y="2754060"/>
                  <a:pt x="10161660" y="2650567"/>
                  <a:pt x="10065514" y="2519604"/>
                </a:cubicBezTo>
                <a:cubicBezTo>
                  <a:pt x="9969368" y="2388641"/>
                  <a:pt x="9948037" y="2068544"/>
                  <a:pt x="9801032" y="1981484"/>
                </a:cubicBezTo>
                <a:cubicBezTo>
                  <a:pt x="9654027" y="1894424"/>
                  <a:pt x="9398773" y="1989185"/>
                  <a:pt x="9183482" y="1997242"/>
                </a:cubicBezTo>
                <a:cubicBezTo>
                  <a:pt x="8968191" y="2005299"/>
                  <a:pt x="8749919" y="2093991"/>
                  <a:pt x="8509287" y="2029823"/>
                </a:cubicBezTo>
                <a:cubicBezTo>
                  <a:pt x="8268655" y="1965655"/>
                  <a:pt x="8064474" y="1759202"/>
                  <a:pt x="7739692" y="1612232"/>
                </a:cubicBezTo>
                <a:cubicBezTo>
                  <a:pt x="7414910" y="1465262"/>
                  <a:pt x="6911962" y="1245499"/>
                  <a:pt x="6560597" y="1148004"/>
                </a:cubicBezTo>
                <a:cubicBezTo>
                  <a:pt x="6209232" y="1050509"/>
                  <a:pt x="5985637" y="977964"/>
                  <a:pt x="5631504" y="1027262"/>
                </a:cubicBezTo>
                <a:cubicBezTo>
                  <a:pt x="5277371" y="1076560"/>
                  <a:pt x="4778220" y="1319499"/>
                  <a:pt x="4435799" y="1443790"/>
                </a:cubicBezTo>
                <a:cubicBezTo>
                  <a:pt x="4093378" y="1568081"/>
                  <a:pt x="3868931" y="1629623"/>
                  <a:pt x="3576979" y="1773008"/>
                </a:cubicBezTo>
                <a:cubicBezTo>
                  <a:pt x="3285027" y="1916393"/>
                  <a:pt x="2994779" y="2198443"/>
                  <a:pt x="2684087" y="2304101"/>
                </a:cubicBezTo>
                <a:cubicBezTo>
                  <a:pt x="2373395" y="2409759"/>
                  <a:pt x="2009219" y="2345803"/>
                  <a:pt x="1712830" y="2406955"/>
                </a:cubicBezTo>
                <a:cubicBezTo>
                  <a:pt x="1416441" y="2468107"/>
                  <a:pt x="1132510" y="2610960"/>
                  <a:pt x="905755" y="2671011"/>
                </a:cubicBezTo>
                <a:cubicBezTo>
                  <a:pt x="679000" y="2731062"/>
                  <a:pt x="484650" y="2751221"/>
                  <a:pt x="352303" y="2767263"/>
                </a:cubicBezTo>
                <a:cubicBezTo>
                  <a:pt x="219956" y="2783305"/>
                  <a:pt x="167818" y="2807368"/>
                  <a:pt x="111671" y="2767263"/>
                </a:cubicBezTo>
                <a:cubicBezTo>
                  <a:pt x="55524" y="2727158"/>
                  <a:pt x="-36719" y="2622885"/>
                  <a:pt x="15418" y="2526632"/>
                </a:cubicBezTo>
                <a:cubicBezTo>
                  <a:pt x="67555" y="2430379"/>
                  <a:pt x="424492" y="2189748"/>
                  <a:pt x="424492" y="2189748"/>
                </a:cubicBezTo>
                <a:cubicBezTo>
                  <a:pt x="580903" y="2061411"/>
                  <a:pt x="733303" y="1985211"/>
                  <a:pt x="953882" y="1756611"/>
                </a:cubicBezTo>
                <a:cubicBezTo>
                  <a:pt x="1174461" y="1528011"/>
                  <a:pt x="1615619" y="1110917"/>
                  <a:pt x="1747966" y="818148"/>
                </a:cubicBezTo>
                <a:cubicBezTo>
                  <a:pt x="1880313" y="525379"/>
                  <a:pt x="1784061" y="116305"/>
                  <a:pt x="1747966" y="0"/>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186366BE-DC6D-4D3F-9C61-6495FE646398}"/>
              </a:ext>
            </a:extLst>
          </p:cNvPr>
          <p:cNvSpPr/>
          <p:nvPr/>
        </p:nvSpPr>
        <p:spPr>
          <a:xfrm>
            <a:off x="8004744" y="2687473"/>
            <a:ext cx="15095888" cy="6143706"/>
          </a:xfrm>
          <a:custGeom>
            <a:avLst/>
            <a:gdLst>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657993 w 15095888"/>
              <a:gd name="connsiteY28" fmla="*/ 1353974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60307 w 15095888"/>
              <a:gd name="connsiteY23" fmla="*/ 950334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321109 w 15095888"/>
              <a:gd name="connsiteY29" fmla="*/ 2076316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483412 w 15095888"/>
              <a:gd name="connsiteY17" fmla="*/ 1210255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35719 w 15095888"/>
              <a:gd name="connsiteY13" fmla="*/ 1162632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78911 w 15095888"/>
              <a:gd name="connsiteY10" fmla="*/ 2367281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5095888" h="6143706">
                <a:moveTo>
                  <a:pt x="15095888" y="849811"/>
                </a:moveTo>
                <a:cubicBezTo>
                  <a:pt x="14983593" y="928016"/>
                  <a:pt x="14871299" y="1006222"/>
                  <a:pt x="14638688" y="1090443"/>
                </a:cubicBezTo>
                <a:cubicBezTo>
                  <a:pt x="14406077" y="1174664"/>
                  <a:pt x="13952887" y="1327064"/>
                  <a:pt x="13700224" y="1355138"/>
                </a:cubicBezTo>
                <a:cubicBezTo>
                  <a:pt x="13447561" y="1383212"/>
                  <a:pt x="13287140" y="1303001"/>
                  <a:pt x="13122709" y="1258885"/>
                </a:cubicBezTo>
                <a:cubicBezTo>
                  <a:pt x="12958278" y="1214769"/>
                  <a:pt x="12866035" y="1130548"/>
                  <a:pt x="12713635" y="1090443"/>
                </a:cubicBezTo>
                <a:cubicBezTo>
                  <a:pt x="12561235" y="1050338"/>
                  <a:pt x="12392793" y="1018253"/>
                  <a:pt x="12208309" y="1018253"/>
                </a:cubicBezTo>
                <a:cubicBezTo>
                  <a:pt x="12023825" y="1018253"/>
                  <a:pt x="11795225" y="1042317"/>
                  <a:pt x="11606730" y="1090443"/>
                </a:cubicBezTo>
                <a:cubicBezTo>
                  <a:pt x="11418235" y="1138569"/>
                  <a:pt x="11213698" y="1182685"/>
                  <a:pt x="11077340" y="1307011"/>
                </a:cubicBezTo>
                <a:cubicBezTo>
                  <a:pt x="10940982" y="1431337"/>
                  <a:pt x="10888845" y="1671969"/>
                  <a:pt x="10788582" y="1836401"/>
                </a:cubicBezTo>
                <a:cubicBezTo>
                  <a:pt x="10688319" y="2000833"/>
                  <a:pt x="10577373" y="2205121"/>
                  <a:pt x="10475761" y="2293601"/>
                </a:cubicBezTo>
                <a:cubicBezTo>
                  <a:pt x="10374149" y="2382081"/>
                  <a:pt x="10289892" y="2433827"/>
                  <a:pt x="10178911" y="2367281"/>
                </a:cubicBezTo>
                <a:cubicBezTo>
                  <a:pt x="10067930" y="2300735"/>
                  <a:pt x="9920854" y="2027948"/>
                  <a:pt x="9809872" y="1894323"/>
                </a:cubicBezTo>
                <a:cubicBezTo>
                  <a:pt x="9698890" y="1760698"/>
                  <a:pt x="9661411" y="1664551"/>
                  <a:pt x="9513022" y="1565530"/>
                </a:cubicBezTo>
                <a:cubicBezTo>
                  <a:pt x="9364633" y="1466509"/>
                  <a:pt x="9078643" y="1329974"/>
                  <a:pt x="8919535" y="1300197"/>
                </a:cubicBezTo>
                <a:cubicBezTo>
                  <a:pt x="8760427" y="1270420"/>
                  <a:pt x="8691076" y="1290650"/>
                  <a:pt x="8558374" y="1386867"/>
                </a:cubicBezTo>
                <a:cubicBezTo>
                  <a:pt x="8425672" y="1483084"/>
                  <a:pt x="8242395" y="1833170"/>
                  <a:pt x="8123322" y="1877499"/>
                </a:cubicBezTo>
                <a:cubicBezTo>
                  <a:pt x="8004249" y="1921828"/>
                  <a:pt x="7950585" y="1763927"/>
                  <a:pt x="7843933" y="1652839"/>
                </a:cubicBezTo>
                <a:cubicBezTo>
                  <a:pt x="7737281" y="1541751"/>
                  <a:pt x="7618350" y="1376822"/>
                  <a:pt x="7483412" y="1210971"/>
                </a:cubicBezTo>
                <a:cubicBezTo>
                  <a:pt x="7348474" y="1045120"/>
                  <a:pt x="7237421" y="838241"/>
                  <a:pt x="7034304" y="657732"/>
                </a:cubicBezTo>
                <a:cubicBezTo>
                  <a:pt x="6831187" y="477223"/>
                  <a:pt x="6509280" y="236271"/>
                  <a:pt x="6264709" y="127916"/>
                </a:cubicBezTo>
                <a:cubicBezTo>
                  <a:pt x="6020138" y="19561"/>
                  <a:pt x="5847679" y="-17691"/>
                  <a:pt x="5566877" y="7601"/>
                </a:cubicBezTo>
                <a:cubicBezTo>
                  <a:pt x="5286076" y="32893"/>
                  <a:pt x="4856626" y="179406"/>
                  <a:pt x="4579900" y="279669"/>
                </a:cubicBezTo>
                <a:cubicBezTo>
                  <a:pt x="4303174" y="379932"/>
                  <a:pt x="4126451" y="497209"/>
                  <a:pt x="3906519" y="609180"/>
                </a:cubicBezTo>
                <a:cubicBezTo>
                  <a:pt x="3686587" y="721152"/>
                  <a:pt x="3468854" y="843214"/>
                  <a:pt x="3260307" y="951498"/>
                </a:cubicBezTo>
                <a:cubicBezTo>
                  <a:pt x="3051760" y="1059782"/>
                  <a:pt x="2894573" y="1173500"/>
                  <a:pt x="2655235" y="1258885"/>
                </a:cubicBezTo>
                <a:cubicBezTo>
                  <a:pt x="2415897" y="1344270"/>
                  <a:pt x="2072933" y="1457341"/>
                  <a:pt x="1824280" y="1463809"/>
                </a:cubicBezTo>
                <a:cubicBezTo>
                  <a:pt x="1575627" y="1470277"/>
                  <a:pt x="1341852" y="1316519"/>
                  <a:pt x="1163319" y="1297696"/>
                </a:cubicBezTo>
                <a:cubicBezTo>
                  <a:pt x="984786" y="1278873"/>
                  <a:pt x="869257" y="1304424"/>
                  <a:pt x="753081" y="1350869"/>
                </a:cubicBezTo>
                <a:cubicBezTo>
                  <a:pt x="636905" y="1397314"/>
                  <a:pt x="549321" y="1457795"/>
                  <a:pt x="466264" y="1576364"/>
                </a:cubicBezTo>
                <a:cubicBezTo>
                  <a:pt x="383208" y="1694933"/>
                  <a:pt x="303257" y="1882975"/>
                  <a:pt x="254742" y="2062284"/>
                </a:cubicBezTo>
                <a:cubicBezTo>
                  <a:pt x="206228" y="2241593"/>
                  <a:pt x="172137" y="2381057"/>
                  <a:pt x="175177" y="2652220"/>
                </a:cubicBezTo>
                <a:cubicBezTo>
                  <a:pt x="178217" y="2923383"/>
                  <a:pt x="268713" y="3452255"/>
                  <a:pt x="272982" y="3689264"/>
                </a:cubicBezTo>
                <a:cubicBezTo>
                  <a:pt x="277251" y="3926273"/>
                  <a:pt x="244909" y="3865727"/>
                  <a:pt x="200793" y="4074274"/>
                </a:cubicBezTo>
                <a:cubicBezTo>
                  <a:pt x="156677" y="4282821"/>
                  <a:pt x="32351" y="4679864"/>
                  <a:pt x="8288" y="4940548"/>
                </a:cubicBezTo>
                <a:cubicBezTo>
                  <a:pt x="-15775" y="5201232"/>
                  <a:pt x="16309" y="5437854"/>
                  <a:pt x="56414" y="5638380"/>
                </a:cubicBezTo>
                <a:cubicBezTo>
                  <a:pt x="96519" y="5838906"/>
                  <a:pt x="256940" y="6091569"/>
                  <a:pt x="248919" y="6143706"/>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189EA00E-D0B9-47FE-8D6F-C1AA8BB7ECB8}"/>
              </a:ext>
            </a:extLst>
          </p:cNvPr>
          <p:cNvSpPr/>
          <p:nvPr/>
        </p:nvSpPr>
        <p:spPr>
          <a:xfrm>
            <a:off x="5765189" y="2205523"/>
            <a:ext cx="16883796" cy="5215123"/>
          </a:xfrm>
          <a:custGeom>
            <a:avLst/>
            <a:gdLst>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99365 w 16883796"/>
              <a:gd name="connsiteY8" fmla="*/ 1954822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63888 w 16883796"/>
              <a:gd name="connsiteY13" fmla="*/ 1135868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6590 h 5227545"/>
              <a:gd name="connsiteX1" fmla="*/ 16250749 w 16883796"/>
              <a:gd name="connsiteY1" fmla="*/ 1206590 h 5227545"/>
              <a:gd name="connsiteX2" fmla="*/ 15523919 w 16883796"/>
              <a:gd name="connsiteY2" fmla="*/ 1230036 h 5227545"/>
              <a:gd name="connsiteX3" fmla="*/ 14703303 w 16883796"/>
              <a:gd name="connsiteY3" fmla="*/ 1065913 h 5227545"/>
              <a:gd name="connsiteX4" fmla="*/ 14187488 w 16883796"/>
              <a:gd name="connsiteY4" fmla="*/ 948683 h 5227545"/>
              <a:gd name="connsiteX5" fmla="*/ 13413765 w 16883796"/>
              <a:gd name="connsiteY5" fmla="*/ 948683 h 5227545"/>
              <a:gd name="connsiteX6" fmla="*/ 13015180 w 16883796"/>
              <a:gd name="connsiteY6" fmla="*/ 1136252 h 5227545"/>
              <a:gd name="connsiteX7" fmla="*/ 12646474 w 16883796"/>
              <a:gd name="connsiteY7" fmla="*/ 1791913 h 5227545"/>
              <a:gd name="connsiteX8" fmla="*/ 12256603 w 16883796"/>
              <a:gd name="connsiteY8" fmla="*/ 2045880 h 5227545"/>
              <a:gd name="connsiteX9" fmla="*/ 12091858 w 16883796"/>
              <a:gd name="connsiteY9" fmla="*/ 1830715 h 5227545"/>
              <a:gd name="connsiteX10" fmla="*/ 11861546 w 16883796"/>
              <a:gd name="connsiteY10" fmla="*/ 1275477 h 5227545"/>
              <a:gd name="connsiteX11" fmla="*/ 11432876 w 16883796"/>
              <a:gd name="connsiteY11" fmla="*/ 897019 h 5227545"/>
              <a:gd name="connsiteX12" fmla="*/ 10867056 w 16883796"/>
              <a:gd name="connsiteY12" fmla="*/ 959265 h 5227545"/>
              <a:gd name="connsiteX13" fmla="*/ 10263888 w 16883796"/>
              <a:gd name="connsiteY13" fmla="*/ 1137913 h 5227545"/>
              <a:gd name="connsiteX14" fmla="*/ 9605735 w 16883796"/>
              <a:gd name="connsiteY14" fmla="*/ 559020 h 5227545"/>
              <a:gd name="connsiteX15" fmla="*/ 8818319 w 16883796"/>
              <a:gd name="connsiteY15" fmla="*/ 57729 h 5227545"/>
              <a:gd name="connsiteX16" fmla="*/ 7434996 w 16883796"/>
              <a:gd name="connsiteY16" fmla="*/ 34283 h 5227545"/>
              <a:gd name="connsiteX17" fmla="*/ 6426811 w 16883796"/>
              <a:gd name="connsiteY17" fmla="*/ 268744 h 5227545"/>
              <a:gd name="connsiteX18" fmla="*/ 5746873 w 16883796"/>
              <a:gd name="connsiteY18" fmla="*/ 714221 h 5227545"/>
              <a:gd name="connsiteX19" fmla="*/ 4785580 w 16883796"/>
              <a:gd name="connsiteY19" fmla="*/ 1159698 h 5227545"/>
              <a:gd name="connsiteX20" fmla="*/ 4011857 w 16883796"/>
              <a:gd name="connsiteY20" fmla="*/ 1276929 h 5227545"/>
              <a:gd name="connsiteX21" fmla="*/ 3285026 w 16883796"/>
              <a:gd name="connsiteY21" fmla="*/ 1394160 h 5227545"/>
              <a:gd name="connsiteX22" fmla="*/ 2511303 w 16883796"/>
              <a:gd name="connsiteY22" fmla="*/ 1652067 h 5227545"/>
              <a:gd name="connsiteX23" fmla="*/ 1995488 w 16883796"/>
              <a:gd name="connsiteY23" fmla="*/ 2378898 h 5227545"/>
              <a:gd name="connsiteX24" fmla="*/ 1807919 w 16883796"/>
              <a:gd name="connsiteY24" fmla="*/ 3222960 h 5227545"/>
              <a:gd name="connsiteX25" fmla="*/ 1714134 w 16883796"/>
              <a:gd name="connsiteY25" fmla="*/ 4067021 h 5227545"/>
              <a:gd name="connsiteX26" fmla="*/ 1643796 w 16883796"/>
              <a:gd name="connsiteY26" fmla="*/ 4817298 h 5227545"/>
              <a:gd name="connsiteX27" fmla="*/ 1245211 w 16883796"/>
              <a:gd name="connsiteY27" fmla="*/ 5192436 h 5227545"/>
              <a:gd name="connsiteX28" fmla="*/ 963857 w 16883796"/>
              <a:gd name="connsiteY28" fmla="*/ 5168990 h 5227545"/>
              <a:gd name="connsiteX29" fmla="*/ 776288 w 16883796"/>
              <a:gd name="connsiteY29" fmla="*/ 4817298 h 5227545"/>
              <a:gd name="connsiteX30" fmla="*/ 682503 w 16883796"/>
              <a:gd name="connsiteY30" fmla="*/ 4184252 h 5227545"/>
              <a:gd name="connsiteX31" fmla="*/ 424596 w 16883796"/>
              <a:gd name="connsiteY31" fmla="*/ 3738775 h 5227545"/>
              <a:gd name="connsiteX32" fmla="*/ 119796 w 16883796"/>
              <a:gd name="connsiteY32" fmla="*/ 3551206 h 5227545"/>
              <a:gd name="connsiteX33" fmla="*/ 26011 w 16883796"/>
              <a:gd name="connsiteY33" fmla="*/ 3176067 h 5227545"/>
              <a:gd name="connsiteX34" fmla="*/ 565273 w 16883796"/>
              <a:gd name="connsiteY34" fmla="*/ 2589913 h 5227545"/>
              <a:gd name="connsiteX35" fmla="*/ 893519 w 16883796"/>
              <a:gd name="connsiteY35" fmla="*/ 1933421 h 5227545"/>
              <a:gd name="connsiteX36" fmla="*/ 1198319 w 16883796"/>
              <a:gd name="connsiteY36" fmla="*/ 1605175 h 5227545"/>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198319 w 16883796"/>
              <a:gd name="connsiteY36"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89082 w 16883796"/>
              <a:gd name="connsiteY37" fmla="*/ 144189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7555 w 16883796"/>
              <a:gd name="connsiteY37" fmla="*/ 1426499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4476 w 16883796"/>
              <a:gd name="connsiteY37" fmla="*/ 1414184 h 52151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Lst>
            <a:rect l="l" t="t" r="r" b="b"/>
            <a:pathLst>
              <a:path w="16883796" h="5215123">
                <a:moveTo>
                  <a:pt x="16883796" y="1194168"/>
                </a:moveTo>
                <a:lnTo>
                  <a:pt x="16250749" y="1194168"/>
                </a:lnTo>
                <a:cubicBezTo>
                  <a:pt x="16024103" y="1198076"/>
                  <a:pt x="15781827" y="1241060"/>
                  <a:pt x="15523919" y="1217614"/>
                </a:cubicBezTo>
                <a:cubicBezTo>
                  <a:pt x="15266011" y="1194168"/>
                  <a:pt x="14926041" y="1100383"/>
                  <a:pt x="14703303" y="1053491"/>
                </a:cubicBezTo>
                <a:cubicBezTo>
                  <a:pt x="14480564" y="1006599"/>
                  <a:pt x="14402411" y="955799"/>
                  <a:pt x="14187488" y="936261"/>
                </a:cubicBezTo>
                <a:cubicBezTo>
                  <a:pt x="13972565" y="916723"/>
                  <a:pt x="13609150" y="904999"/>
                  <a:pt x="13413765" y="936261"/>
                </a:cubicBezTo>
                <a:cubicBezTo>
                  <a:pt x="13218380" y="967522"/>
                  <a:pt x="13143062" y="983292"/>
                  <a:pt x="13015180" y="1123830"/>
                </a:cubicBezTo>
                <a:cubicBezTo>
                  <a:pt x="12887298" y="1264368"/>
                  <a:pt x="12772904" y="1627886"/>
                  <a:pt x="12646474" y="1779491"/>
                </a:cubicBezTo>
                <a:cubicBezTo>
                  <a:pt x="12520045" y="1931096"/>
                  <a:pt x="12349039" y="2026991"/>
                  <a:pt x="12256603" y="2033458"/>
                </a:cubicBezTo>
                <a:cubicBezTo>
                  <a:pt x="12164167" y="2039925"/>
                  <a:pt x="12157701" y="1946693"/>
                  <a:pt x="12091858" y="1818293"/>
                </a:cubicBezTo>
                <a:cubicBezTo>
                  <a:pt x="12026015" y="1689893"/>
                  <a:pt x="11971376" y="1418671"/>
                  <a:pt x="11861546" y="1263055"/>
                </a:cubicBezTo>
                <a:cubicBezTo>
                  <a:pt x="11751716" y="1107439"/>
                  <a:pt x="11598624" y="937299"/>
                  <a:pt x="11432876" y="884597"/>
                </a:cubicBezTo>
                <a:cubicBezTo>
                  <a:pt x="11267128" y="831895"/>
                  <a:pt x="11061887" y="906694"/>
                  <a:pt x="10867056" y="946843"/>
                </a:cubicBezTo>
                <a:cubicBezTo>
                  <a:pt x="10672225" y="986992"/>
                  <a:pt x="10474108" y="1192198"/>
                  <a:pt x="10263888" y="1125491"/>
                </a:cubicBezTo>
                <a:cubicBezTo>
                  <a:pt x="10053668" y="1058784"/>
                  <a:pt x="9848012" y="722583"/>
                  <a:pt x="9605735" y="546598"/>
                </a:cubicBezTo>
                <a:cubicBezTo>
                  <a:pt x="9363458" y="370613"/>
                  <a:pt x="9172017" y="157039"/>
                  <a:pt x="8810227" y="69583"/>
                </a:cubicBezTo>
                <a:cubicBezTo>
                  <a:pt x="8448437" y="-17873"/>
                  <a:pt x="7832232" y="-9262"/>
                  <a:pt x="7434996" y="21861"/>
                </a:cubicBezTo>
                <a:cubicBezTo>
                  <a:pt x="7037760" y="52984"/>
                  <a:pt x="6708165" y="142999"/>
                  <a:pt x="6426811" y="256322"/>
                </a:cubicBezTo>
                <a:cubicBezTo>
                  <a:pt x="6145457" y="369645"/>
                  <a:pt x="6020411" y="553307"/>
                  <a:pt x="5746873" y="701799"/>
                </a:cubicBezTo>
                <a:cubicBezTo>
                  <a:pt x="5473335" y="850291"/>
                  <a:pt x="5074749" y="1053491"/>
                  <a:pt x="4785580" y="1147276"/>
                </a:cubicBezTo>
                <a:cubicBezTo>
                  <a:pt x="4496411" y="1241061"/>
                  <a:pt x="4011857" y="1264507"/>
                  <a:pt x="4011857" y="1264507"/>
                </a:cubicBezTo>
                <a:cubicBezTo>
                  <a:pt x="3761765" y="1303584"/>
                  <a:pt x="3535118" y="1319215"/>
                  <a:pt x="3285026" y="1381738"/>
                </a:cubicBezTo>
                <a:cubicBezTo>
                  <a:pt x="3034934" y="1444261"/>
                  <a:pt x="2726226" y="1475522"/>
                  <a:pt x="2511303" y="1639645"/>
                </a:cubicBezTo>
                <a:cubicBezTo>
                  <a:pt x="2296380" y="1803768"/>
                  <a:pt x="2112719" y="2104660"/>
                  <a:pt x="1995488" y="2366476"/>
                </a:cubicBezTo>
                <a:cubicBezTo>
                  <a:pt x="1878257" y="2628292"/>
                  <a:pt x="1854811" y="2929184"/>
                  <a:pt x="1807919" y="3210538"/>
                </a:cubicBezTo>
                <a:cubicBezTo>
                  <a:pt x="1761027" y="3491892"/>
                  <a:pt x="1741488" y="3788876"/>
                  <a:pt x="1714134" y="4054599"/>
                </a:cubicBezTo>
                <a:cubicBezTo>
                  <a:pt x="1686780" y="4320322"/>
                  <a:pt x="1721950" y="4617307"/>
                  <a:pt x="1643796" y="4804876"/>
                </a:cubicBezTo>
                <a:cubicBezTo>
                  <a:pt x="1565642" y="4992445"/>
                  <a:pt x="1358534" y="5121399"/>
                  <a:pt x="1245211" y="5180014"/>
                </a:cubicBezTo>
                <a:cubicBezTo>
                  <a:pt x="1131888" y="5238629"/>
                  <a:pt x="1042011" y="5219091"/>
                  <a:pt x="963857" y="5156568"/>
                </a:cubicBezTo>
                <a:cubicBezTo>
                  <a:pt x="885703" y="5094045"/>
                  <a:pt x="823180" y="4968999"/>
                  <a:pt x="776288" y="4804876"/>
                </a:cubicBezTo>
                <a:cubicBezTo>
                  <a:pt x="729396" y="4640753"/>
                  <a:pt x="741118" y="4351584"/>
                  <a:pt x="682503" y="4171830"/>
                </a:cubicBezTo>
                <a:cubicBezTo>
                  <a:pt x="623888" y="3992076"/>
                  <a:pt x="518380" y="3831861"/>
                  <a:pt x="424596" y="3726353"/>
                </a:cubicBezTo>
                <a:cubicBezTo>
                  <a:pt x="330811" y="3620845"/>
                  <a:pt x="186227" y="3632569"/>
                  <a:pt x="119796" y="3538784"/>
                </a:cubicBezTo>
                <a:cubicBezTo>
                  <a:pt x="53365" y="3444999"/>
                  <a:pt x="-48235" y="3323860"/>
                  <a:pt x="26011" y="3163645"/>
                </a:cubicBezTo>
                <a:cubicBezTo>
                  <a:pt x="100257" y="3003430"/>
                  <a:pt x="420688" y="2784599"/>
                  <a:pt x="565273" y="2577491"/>
                </a:cubicBezTo>
                <a:cubicBezTo>
                  <a:pt x="709858" y="2370383"/>
                  <a:pt x="815602" y="2062899"/>
                  <a:pt x="893519" y="1920999"/>
                </a:cubicBezTo>
                <a:cubicBezTo>
                  <a:pt x="971436" y="1779099"/>
                  <a:pt x="991211" y="1777718"/>
                  <a:pt x="1042011" y="1723010"/>
                </a:cubicBezTo>
                <a:cubicBezTo>
                  <a:pt x="1092811" y="1668302"/>
                  <a:pt x="1195358" y="1485667"/>
                  <a:pt x="1204476" y="1414184"/>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D956829D-0BAC-4151-9903-23068A430F87}"/>
              </a:ext>
            </a:extLst>
          </p:cNvPr>
          <p:cNvSpPr/>
          <p:nvPr/>
        </p:nvSpPr>
        <p:spPr>
          <a:xfrm>
            <a:off x="4822470" y="2250832"/>
            <a:ext cx="2656853" cy="6308510"/>
          </a:xfrm>
          <a:custGeom>
            <a:avLst/>
            <a:gdLst>
              <a:gd name="connsiteX0" fmla="*/ 2656853 w 2656853"/>
              <a:gd name="connsiteY0" fmla="*/ 0 h 3962400"/>
              <a:gd name="connsiteX1" fmla="*/ 2187930 w 2656853"/>
              <a:gd name="connsiteY1" fmla="*/ 515815 h 3962400"/>
              <a:gd name="connsiteX2" fmla="*/ 1648668 w 2656853"/>
              <a:gd name="connsiteY2" fmla="*/ 1524000 h 3962400"/>
              <a:gd name="connsiteX3" fmla="*/ 1109407 w 2656853"/>
              <a:gd name="connsiteY3" fmla="*/ 2227384 h 3962400"/>
              <a:gd name="connsiteX4" fmla="*/ 546699 w 2656853"/>
              <a:gd name="connsiteY4" fmla="*/ 2836984 h 3962400"/>
              <a:gd name="connsiteX5" fmla="*/ 54330 w 2656853"/>
              <a:gd name="connsiteY5" fmla="*/ 3259015 h 3962400"/>
              <a:gd name="connsiteX6" fmla="*/ 30884 w 2656853"/>
              <a:gd name="connsiteY6" fmla="*/ 3681046 h 3962400"/>
              <a:gd name="connsiteX7" fmla="*/ 218453 w 2656853"/>
              <a:gd name="connsiteY7" fmla="*/ 3868615 h 3962400"/>
              <a:gd name="connsiteX8" fmla="*/ 804607 w 2656853"/>
              <a:gd name="connsiteY8" fmla="*/ 3962400 h 3962400"/>
              <a:gd name="connsiteX0" fmla="*/ 2656853 w 2656853"/>
              <a:gd name="connsiteY0" fmla="*/ 0 h 4017045"/>
              <a:gd name="connsiteX1" fmla="*/ 2187930 w 2656853"/>
              <a:gd name="connsiteY1" fmla="*/ 515815 h 4017045"/>
              <a:gd name="connsiteX2" fmla="*/ 1648668 w 2656853"/>
              <a:gd name="connsiteY2" fmla="*/ 1524000 h 4017045"/>
              <a:gd name="connsiteX3" fmla="*/ 1109407 w 2656853"/>
              <a:gd name="connsiteY3" fmla="*/ 2227384 h 4017045"/>
              <a:gd name="connsiteX4" fmla="*/ 546699 w 2656853"/>
              <a:gd name="connsiteY4" fmla="*/ 2836984 h 4017045"/>
              <a:gd name="connsiteX5" fmla="*/ 54330 w 2656853"/>
              <a:gd name="connsiteY5" fmla="*/ 3259015 h 4017045"/>
              <a:gd name="connsiteX6" fmla="*/ 30884 w 2656853"/>
              <a:gd name="connsiteY6" fmla="*/ 3681046 h 4017045"/>
              <a:gd name="connsiteX7" fmla="*/ 218453 w 2656853"/>
              <a:gd name="connsiteY7" fmla="*/ 3868615 h 4017045"/>
              <a:gd name="connsiteX8" fmla="*/ 1023189 w 2656853"/>
              <a:gd name="connsiteY8" fmla="*/ 4017045 h 4017045"/>
              <a:gd name="connsiteX0" fmla="*/ 2656853 w 2656853"/>
              <a:gd name="connsiteY0" fmla="*/ 0 h 4017045"/>
              <a:gd name="connsiteX1" fmla="*/ 2187930 w 2656853"/>
              <a:gd name="connsiteY1" fmla="*/ 515815 h 4017045"/>
              <a:gd name="connsiteX2" fmla="*/ 1648668 w 2656853"/>
              <a:gd name="connsiteY2" fmla="*/ 1524000 h 4017045"/>
              <a:gd name="connsiteX3" fmla="*/ 1109407 w 2656853"/>
              <a:gd name="connsiteY3" fmla="*/ 2227384 h 4017045"/>
              <a:gd name="connsiteX4" fmla="*/ 546699 w 2656853"/>
              <a:gd name="connsiteY4" fmla="*/ 2836984 h 4017045"/>
              <a:gd name="connsiteX5" fmla="*/ 54330 w 2656853"/>
              <a:gd name="connsiteY5" fmla="*/ 3259015 h 4017045"/>
              <a:gd name="connsiteX6" fmla="*/ 30884 w 2656853"/>
              <a:gd name="connsiteY6" fmla="*/ 3681046 h 4017045"/>
              <a:gd name="connsiteX7" fmla="*/ 218453 w 2656853"/>
              <a:gd name="connsiteY7" fmla="*/ 3868615 h 4017045"/>
              <a:gd name="connsiteX8" fmla="*/ 631143 w 2656853"/>
              <a:gd name="connsiteY8" fmla="*/ 3956889 h 4017045"/>
              <a:gd name="connsiteX9" fmla="*/ 1023189 w 2656853"/>
              <a:gd name="connsiteY9" fmla="*/ 4017045 h 4017045"/>
              <a:gd name="connsiteX0" fmla="*/ 2656853 w 2656853"/>
              <a:gd name="connsiteY0" fmla="*/ 0 h 4017045"/>
              <a:gd name="connsiteX1" fmla="*/ 2187930 w 2656853"/>
              <a:gd name="connsiteY1" fmla="*/ 515815 h 4017045"/>
              <a:gd name="connsiteX2" fmla="*/ 1648668 w 2656853"/>
              <a:gd name="connsiteY2" fmla="*/ 1524000 h 4017045"/>
              <a:gd name="connsiteX3" fmla="*/ 1109407 w 2656853"/>
              <a:gd name="connsiteY3" fmla="*/ 2227384 h 4017045"/>
              <a:gd name="connsiteX4" fmla="*/ 546699 w 2656853"/>
              <a:gd name="connsiteY4" fmla="*/ 2836984 h 4017045"/>
              <a:gd name="connsiteX5" fmla="*/ 54330 w 2656853"/>
              <a:gd name="connsiteY5" fmla="*/ 3259015 h 4017045"/>
              <a:gd name="connsiteX6" fmla="*/ 30884 w 2656853"/>
              <a:gd name="connsiteY6" fmla="*/ 3681046 h 4017045"/>
              <a:gd name="connsiteX7" fmla="*/ 218453 w 2656853"/>
              <a:gd name="connsiteY7" fmla="*/ 3868615 h 4017045"/>
              <a:gd name="connsiteX8" fmla="*/ 634786 w 2656853"/>
              <a:gd name="connsiteY8" fmla="*/ 3971461 h 4017045"/>
              <a:gd name="connsiteX9" fmla="*/ 1023189 w 2656853"/>
              <a:gd name="connsiteY9" fmla="*/ 4017045 h 4017045"/>
              <a:gd name="connsiteX0" fmla="*/ 2656853 w 2656853"/>
              <a:gd name="connsiteY0" fmla="*/ 0 h 6297580"/>
              <a:gd name="connsiteX1" fmla="*/ 2187930 w 2656853"/>
              <a:gd name="connsiteY1" fmla="*/ 515815 h 6297580"/>
              <a:gd name="connsiteX2" fmla="*/ 1648668 w 2656853"/>
              <a:gd name="connsiteY2" fmla="*/ 1524000 h 6297580"/>
              <a:gd name="connsiteX3" fmla="*/ 1109407 w 2656853"/>
              <a:gd name="connsiteY3" fmla="*/ 2227384 h 6297580"/>
              <a:gd name="connsiteX4" fmla="*/ 546699 w 2656853"/>
              <a:gd name="connsiteY4" fmla="*/ 2836984 h 6297580"/>
              <a:gd name="connsiteX5" fmla="*/ 54330 w 2656853"/>
              <a:gd name="connsiteY5" fmla="*/ 3259015 h 6297580"/>
              <a:gd name="connsiteX6" fmla="*/ 30884 w 2656853"/>
              <a:gd name="connsiteY6" fmla="*/ 3681046 h 6297580"/>
              <a:gd name="connsiteX7" fmla="*/ 218453 w 2656853"/>
              <a:gd name="connsiteY7" fmla="*/ 3868615 h 6297580"/>
              <a:gd name="connsiteX8" fmla="*/ 634786 w 2656853"/>
              <a:gd name="connsiteY8" fmla="*/ 3971461 h 6297580"/>
              <a:gd name="connsiteX9" fmla="*/ 1176196 w 2656853"/>
              <a:gd name="connsiteY9" fmla="*/ 6297580 h 6297580"/>
              <a:gd name="connsiteX0" fmla="*/ 2656853 w 2656853"/>
              <a:gd name="connsiteY0" fmla="*/ 0 h 6297580"/>
              <a:gd name="connsiteX1" fmla="*/ 2187930 w 2656853"/>
              <a:gd name="connsiteY1" fmla="*/ 515815 h 6297580"/>
              <a:gd name="connsiteX2" fmla="*/ 1648668 w 2656853"/>
              <a:gd name="connsiteY2" fmla="*/ 1524000 h 6297580"/>
              <a:gd name="connsiteX3" fmla="*/ 1109407 w 2656853"/>
              <a:gd name="connsiteY3" fmla="*/ 2227384 h 6297580"/>
              <a:gd name="connsiteX4" fmla="*/ 546699 w 2656853"/>
              <a:gd name="connsiteY4" fmla="*/ 2836984 h 6297580"/>
              <a:gd name="connsiteX5" fmla="*/ 54330 w 2656853"/>
              <a:gd name="connsiteY5" fmla="*/ 3259015 h 6297580"/>
              <a:gd name="connsiteX6" fmla="*/ 30884 w 2656853"/>
              <a:gd name="connsiteY6" fmla="*/ 3681046 h 6297580"/>
              <a:gd name="connsiteX7" fmla="*/ 218453 w 2656853"/>
              <a:gd name="connsiteY7" fmla="*/ 3868615 h 6297580"/>
              <a:gd name="connsiteX8" fmla="*/ 634786 w 2656853"/>
              <a:gd name="connsiteY8" fmla="*/ 3971461 h 6297580"/>
              <a:gd name="connsiteX9" fmla="*/ 1176196 w 2656853"/>
              <a:gd name="connsiteY9" fmla="*/ 6297580 h 629758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01697 w 2656853"/>
              <a:gd name="connsiteY9"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83245 w 2656853"/>
              <a:gd name="connsiteY9" fmla="*/ 5057082 h 6308510"/>
              <a:gd name="connsiteX10" fmla="*/ 1201697 w 2656853"/>
              <a:gd name="connsiteY10"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83245 w 2656853"/>
              <a:gd name="connsiteY9" fmla="*/ 5057082 h 6308510"/>
              <a:gd name="connsiteX10" fmla="*/ 1352462 w 2656853"/>
              <a:gd name="connsiteY10" fmla="*/ 5716470 h 6308510"/>
              <a:gd name="connsiteX11" fmla="*/ 1201697 w 2656853"/>
              <a:gd name="connsiteY11"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283245 w 2656853"/>
              <a:gd name="connsiteY9" fmla="*/ 5057082 h 6308510"/>
              <a:gd name="connsiteX10" fmla="*/ 1352462 w 2656853"/>
              <a:gd name="connsiteY10" fmla="*/ 5716470 h 6308510"/>
              <a:gd name="connsiteX11" fmla="*/ 1201697 w 2656853"/>
              <a:gd name="connsiteY11"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1104736 w 2656853"/>
              <a:gd name="connsiteY9" fmla="*/ 4288403 h 6308510"/>
              <a:gd name="connsiteX10" fmla="*/ 1283245 w 2656853"/>
              <a:gd name="connsiteY10" fmla="*/ 5057082 h 6308510"/>
              <a:gd name="connsiteX11" fmla="*/ 1352462 w 2656853"/>
              <a:gd name="connsiteY11" fmla="*/ 5716470 h 6308510"/>
              <a:gd name="connsiteX12" fmla="*/ 1201697 w 2656853"/>
              <a:gd name="connsiteY12" fmla="*/ 6308510 h 6308510"/>
              <a:gd name="connsiteX0" fmla="*/ 2656853 w 2656853"/>
              <a:gd name="connsiteY0" fmla="*/ 0 h 6308510"/>
              <a:gd name="connsiteX1" fmla="*/ 2187930 w 2656853"/>
              <a:gd name="connsiteY1" fmla="*/ 515815 h 6308510"/>
              <a:gd name="connsiteX2" fmla="*/ 1648668 w 2656853"/>
              <a:gd name="connsiteY2" fmla="*/ 1524000 h 6308510"/>
              <a:gd name="connsiteX3" fmla="*/ 1109407 w 2656853"/>
              <a:gd name="connsiteY3" fmla="*/ 2227384 h 6308510"/>
              <a:gd name="connsiteX4" fmla="*/ 546699 w 2656853"/>
              <a:gd name="connsiteY4" fmla="*/ 2836984 h 6308510"/>
              <a:gd name="connsiteX5" fmla="*/ 54330 w 2656853"/>
              <a:gd name="connsiteY5" fmla="*/ 3259015 h 6308510"/>
              <a:gd name="connsiteX6" fmla="*/ 30884 w 2656853"/>
              <a:gd name="connsiteY6" fmla="*/ 3681046 h 6308510"/>
              <a:gd name="connsiteX7" fmla="*/ 218453 w 2656853"/>
              <a:gd name="connsiteY7" fmla="*/ 3868615 h 6308510"/>
              <a:gd name="connsiteX8" fmla="*/ 634786 w 2656853"/>
              <a:gd name="connsiteY8" fmla="*/ 3971461 h 6308510"/>
              <a:gd name="connsiteX9" fmla="*/ 802365 w 2656853"/>
              <a:gd name="connsiteY9" fmla="*/ 4022462 h 6308510"/>
              <a:gd name="connsiteX10" fmla="*/ 1104736 w 2656853"/>
              <a:gd name="connsiteY10" fmla="*/ 4288403 h 6308510"/>
              <a:gd name="connsiteX11" fmla="*/ 1283245 w 2656853"/>
              <a:gd name="connsiteY11" fmla="*/ 5057082 h 6308510"/>
              <a:gd name="connsiteX12" fmla="*/ 1352462 w 2656853"/>
              <a:gd name="connsiteY12" fmla="*/ 5716470 h 6308510"/>
              <a:gd name="connsiteX13" fmla="*/ 1201697 w 2656853"/>
              <a:gd name="connsiteY13" fmla="*/ 6308510 h 63085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656853" h="6308510">
                <a:moveTo>
                  <a:pt x="2656853" y="0"/>
                </a:moveTo>
                <a:cubicBezTo>
                  <a:pt x="2506407" y="130907"/>
                  <a:pt x="2355961" y="261815"/>
                  <a:pt x="2187930" y="515815"/>
                </a:cubicBezTo>
                <a:cubicBezTo>
                  <a:pt x="2019899" y="769815"/>
                  <a:pt x="1828422" y="1238738"/>
                  <a:pt x="1648668" y="1524000"/>
                </a:cubicBezTo>
                <a:cubicBezTo>
                  <a:pt x="1468914" y="1809262"/>
                  <a:pt x="1293068" y="2008553"/>
                  <a:pt x="1109407" y="2227384"/>
                </a:cubicBezTo>
                <a:cubicBezTo>
                  <a:pt x="925746" y="2446215"/>
                  <a:pt x="722545" y="2665046"/>
                  <a:pt x="546699" y="2836984"/>
                </a:cubicBezTo>
                <a:cubicBezTo>
                  <a:pt x="370853" y="3008922"/>
                  <a:pt x="140299" y="3118338"/>
                  <a:pt x="54330" y="3259015"/>
                </a:cubicBezTo>
                <a:cubicBezTo>
                  <a:pt x="-31639" y="3399692"/>
                  <a:pt x="3530" y="3579446"/>
                  <a:pt x="30884" y="3681046"/>
                </a:cubicBezTo>
                <a:cubicBezTo>
                  <a:pt x="58238" y="3782646"/>
                  <a:pt x="118410" y="3822641"/>
                  <a:pt x="218453" y="3868615"/>
                </a:cubicBezTo>
                <a:cubicBezTo>
                  <a:pt x="318496" y="3914589"/>
                  <a:pt x="544146" y="3941570"/>
                  <a:pt x="634786" y="3971461"/>
                </a:cubicBezTo>
                <a:cubicBezTo>
                  <a:pt x="725426" y="4001352"/>
                  <a:pt x="724040" y="3969638"/>
                  <a:pt x="802365" y="4022462"/>
                </a:cubicBezTo>
                <a:cubicBezTo>
                  <a:pt x="880690" y="4075286"/>
                  <a:pt x="1017910" y="4120216"/>
                  <a:pt x="1104736" y="4288403"/>
                </a:cubicBezTo>
                <a:cubicBezTo>
                  <a:pt x="1191562" y="4456590"/>
                  <a:pt x="1211599" y="4837893"/>
                  <a:pt x="1283245" y="5057082"/>
                </a:cubicBezTo>
                <a:cubicBezTo>
                  <a:pt x="1354891" y="5276271"/>
                  <a:pt x="1366053" y="5507899"/>
                  <a:pt x="1352462" y="5716470"/>
                </a:cubicBezTo>
                <a:cubicBezTo>
                  <a:pt x="1338871" y="5925041"/>
                  <a:pt x="1260827" y="6126047"/>
                  <a:pt x="1201697" y="6308510"/>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 name="Freeform: Shape 9">
            <a:extLst>
              <a:ext uri="{FF2B5EF4-FFF2-40B4-BE49-F238E27FC236}">
                <a16:creationId xmlns:a16="http://schemas.microsoft.com/office/drawing/2014/main" id="{CD4D74B1-FC77-44F3-A08B-09D5792FD61C}"/>
              </a:ext>
            </a:extLst>
          </p:cNvPr>
          <p:cNvSpPr/>
          <p:nvPr/>
        </p:nvSpPr>
        <p:spPr>
          <a:xfrm>
            <a:off x="4066344" y="2003344"/>
            <a:ext cx="3042103" cy="6635302"/>
          </a:xfrm>
          <a:custGeom>
            <a:avLst/>
            <a:gdLst>
              <a:gd name="connsiteX0" fmla="*/ 1091810 w 3014394"/>
              <a:gd name="connsiteY0" fmla="*/ 6705600 h 6705600"/>
              <a:gd name="connsiteX1" fmla="*/ 1162148 w 3014394"/>
              <a:gd name="connsiteY1" fmla="*/ 6142892 h 6705600"/>
              <a:gd name="connsiteX2" fmla="*/ 646333 w 3014394"/>
              <a:gd name="connsiteY2" fmla="*/ 5251938 h 6705600"/>
              <a:gd name="connsiteX3" fmla="*/ 271194 w 3014394"/>
              <a:gd name="connsiteY3" fmla="*/ 4759569 h 6705600"/>
              <a:gd name="connsiteX4" fmla="*/ 36733 w 3014394"/>
              <a:gd name="connsiteY4" fmla="*/ 4149969 h 6705600"/>
              <a:gd name="connsiteX5" fmla="*/ 60179 w 3014394"/>
              <a:gd name="connsiteY5" fmla="*/ 3470031 h 6705600"/>
              <a:gd name="connsiteX6" fmla="*/ 599441 w 3014394"/>
              <a:gd name="connsiteY6" fmla="*/ 2907323 h 6705600"/>
              <a:gd name="connsiteX7" fmla="*/ 1138702 w 3014394"/>
              <a:gd name="connsiteY7" fmla="*/ 2274277 h 6705600"/>
              <a:gd name="connsiteX8" fmla="*/ 1443502 w 3014394"/>
              <a:gd name="connsiteY8" fmla="*/ 1406769 h 6705600"/>
              <a:gd name="connsiteX9" fmla="*/ 1771748 w 3014394"/>
              <a:gd name="connsiteY9" fmla="*/ 750277 h 6705600"/>
              <a:gd name="connsiteX10" fmla="*/ 2217225 w 3014394"/>
              <a:gd name="connsiteY10" fmla="*/ 445477 h 6705600"/>
              <a:gd name="connsiteX11" fmla="*/ 2850271 w 3014394"/>
              <a:gd name="connsiteY11" fmla="*/ 164123 h 6705600"/>
              <a:gd name="connsiteX12" fmla="*/ 3014394 w 3014394"/>
              <a:gd name="connsiteY12" fmla="*/ 0 h 6705600"/>
              <a:gd name="connsiteX0" fmla="*/ 1059023 w 3014394"/>
              <a:gd name="connsiteY0" fmla="*/ 6661883 h 6661883"/>
              <a:gd name="connsiteX1" fmla="*/ 1162148 w 3014394"/>
              <a:gd name="connsiteY1" fmla="*/ 6142892 h 6661883"/>
              <a:gd name="connsiteX2" fmla="*/ 646333 w 3014394"/>
              <a:gd name="connsiteY2" fmla="*/ 5251938 h 6661883"/>
              <a:gd name="connsiteX3" fmla="*/ 271194 w 3014394"/>
              <a:gd name="connsiteY3" fmla="*/ 4759569 h 6661883"/>
              <a:gd name="connsiteX4" fmla="*/ 36733 w 3014394"/>
              <a:gd name="connsiteY4" fmla="*/ 4149969 h 6661883"/>
              <a:gd name="connsiteX5" fmla="*/ 60179 w 3014394"/>
              <a:gd name="connsiteY5" fmla="*/ 3470031 h 6661883"/>
              <a:gd name="connsiteX6" fmla="*/ 599441 w 3014394"/>
              <a:gd name="connsiteY6" fmla="*/ 2907323 h 6661883"/>
              <a:gd name="connsiteX7" fmla="*/ 1138702 w 3014394"/>
              <a:gd name="connsiteY7" fmla="*/ 2274277 h 6661883"/>
              <a:gd name="connsiteX8" fmla="*/ 1443502 w 3014394"/>
              <a:gd name="connsiteY8" fmla="*/ 1406769 h 6661883"/>
              <a:gd name="connsiteX9" fmla="*/ 1771748 w 3014394"/>
              <a:gd name="connsiteY9" fmla="*/ 750277 h 6661883"/>
              <a:gd name="connsiteX10" fmla="*/ 2217225 w 3014394"/>
              <a:gd name="connsiteY10" fmla="*/ 445477 h 6661883"/>
              <a:gd name="connsiteX11" fmla="*/ 2850271 w 3014394"/>
              <a:gd name="connsiteY11" fmla="*/ 164123 h 6661883"/>
              <a:gd name="connsiteX12" fmla="*/ 3014394 w 3014394"/>
              <a:gd name="connsiteY12" fmla="*/ 0 h 6661883"/>
              <a:gd name="connsiteX0" fmla="*/ 1069952 w 3014394"/>
              <a:gd name="connsiteY0" fmla="*/ 6669169 h 6669169"/>
              <a:gd name="connsiteX1" fmla="*/ 1162148 w 3014394"/>
              <a:gd name="connsiteY1" fmla="*/ 6142892 h 6669169"/>
              <a:gd name="connsiteX2" fmla="*/ 646333 w 3014394"/>
              <a:gd name="connsiteY2" fmla="*/ 5251938 h 6669169"/>
              <a:gd name="connsiteX3" fmla="*/ 271194 w 3014394"/>
              <a:gd name="connsiteY3" fmla="*/ 4759569 h 6669169"/>
              <a:gd name="connsiteX4" fmla="*/ 36733 w 3014394"/>
              <a:gd name="connsiteY4" fmla="*/ 4149969 h 6669169"/>
              <a:gd name="connsiteX5" fmla="*/ 60179 w 3014394"/>
              <a:gd name="connsiteY5" fmla="*/ 3470031 h 6669169"/>
              <a:gd name="connsiteX6" fmla="*/ 599441 w 3014394"/>
              <a:gd name="connsiteY6" fmla="*/ 2907323 h 6669169"/>
              <a:gd name="connsiteX7" fmla="*/ 1138702 w 3014394"/>
              <a:gd name="connsiteY7" fmla="*/ 2274277 h 6669169"/>
              <a:gd name="connsiteX8" fmla="*/ 1443502 w 3014394"/>
              <a:gd name="connsiteY8" fmla="*/ 1406769 h 6669169"/>
              <a:gd name="connsiteX9" fmla="*/ 1771748 w 3014394"/>
              <a:gd name="connsiteY9" fmla="*/ 750277 h 6669169"/>
              <a:gd name="connsiteX10" fmla="*/ 2217225 w 3014394"/>
              <a:gd name="connsiteY10" fmla="*/ 445477 h 6669169"/>
              <a:gd name="connsiteX11" fmla="*/ 2850271 w 3014394"/>
              <a:gd name="connsiteY11" fmla="*/ 164123 h 6669169"/>
              <a:gd name="connsiteX12" fmla="*/ 3014394 w 3014394"/>
              <a:gd name="connsiteY12" fmla="*/ 0 h 6669169"/>
              <a:gd name="connsiteX0" fmla="*/ 1069952 w 3014394"/>
              <a:gd name="connsiteY0" fmla="*/ 6669169 h 6669169"/>
              <a:gd name="connsiteX1" fmla="*/ 1162148 w 3014394"/>
              <a:gd name="connsiteY1" fmla="*/ 6142892 h 6669169"/>
              <a:gd name="connsiteX2" fmla="*/ 646333 w 3014394"/>
              <a:gd name="connsiteY2" fmla="*/ 5251938 h 6669169"/>
              <a:gd name="connsiteX3" fmla="*/ 271194 w 3014394"/>
              <a:gd name="connsiteY3" fmla="*/ 4759569 h 6669169"/>
              <a:gd name="connsiteX4" fmla="*/ 36733 w 3014394"/>
              <a:gd name="connsiteY4" fmla="*/ 4149969 h 6669169"/>
              <a:gd name="connsiteX5" fmla="*/ 60179 w 3014394"/>
              <a:gd name="connsiteY5" fmla="*/ 3470031 h 6669169"/>
              <a:gd name="connsiteX6" fmla="*/ 599441 w 3014394"/>
              <a:gd name="connsiteY6" fmla="*/ 2907323 h 6669169"/>
              <a:gd name="connsiteX7" fmla="*/ 1138702 w 3014394"/>
              <a:gd name="connsiteY7" fmla="*/ 2274277 h 6669169"/>
              <a:gd name="connsiteX8" fmla="*/ 1443502 w 3014394"/>
              <a:gd name="connsiteY8" fmla="*/ 1406769 h 6669169"/>
              <a:gd name="connsiteX9" fmla="*/ 1771748 w 3014394"/>
              <a:gd name="connsiteY9" fmla="*/ 750277 h 6669169"/>
              <a:gd name="connsiteX10" fmla="*/ 2217225 w 3014394"/>
              <a:gd name="connsiteY10" fmla="*/ 445477 h 6669169"/>
              <a:gd name="connsiteX11" fmla="*/ 2850271 w 3014394"/>
              <a:gd name="connsiteY11" fmla="*/ 164123 h 6669169"/>
              <a:gd name="connsiteX12" fmla="*/ 3014394 w 3014394"/>
              <a:gd name="connsiteY12" fmla="*/ 0 h 6669169"/>
              <a:gd name="connsiteX0" fmla="*/ 1069952 w 3042103"/>
              <a:gd name="connsiteY0" fmla="*/ 6635302 h 6635302"/>
              <a:gd name="connsiteX1" fmla="*/ 1162148 w 3042103"/>
              <a:gd name="connsiteY1" fmla="*/ 6109025 h 6635302"/>
              <a:gd name="connsiteX2" fmla="*/ 646333 w 3042103"/>
              <a:gd name="connsiteY2" fmla="*/ 5218071 h 6635302"/>
              <a:gd name="connsiteX3" fmla="*/ 271194 w 3042103"/>
              <a:gd name="connsiteY3" fmla="*/ 4725702 h 6635302"/>
              <a:gd name="connsiteX4" fmla="*/ 36733 w 3042103"/>
              <a:gd name="connsiteY4" fmla="*/ 4116102 h 6635302"/>
              <a:gd name="connsiteX5" fmla="*/ 60179 w 3042103"/>
              <a:gd name="connsiteY5" fmla="*/ 3436164 h 6635302"/>
              <a:gd name="connsiteX6" fmla="*/ 599441 w 3042103"/>
              <a:gd name="connsiteY6" fmla="*/ 2873456 h 6635302"/>
              <a:gd name="connsiteX7" fmla="*/ 1138702 w 3042103"/>
              <a:gd name="connsiteY7" fmla="*/ 2240410 h 6635302"/>
              <a:gd name="connsiteX8" fmla="*/ 1443502 w 3042103"/>
              <a:gd name="connsiteY8" fmla="*/ 1372902 h 6635302"/>
              <a:gd name="connsiteX9" fmla="*/ 1771748 w 3042103"/>
              <a:gd name="connsiteY9" fmla="*/ 716410 h 6635302"/>
              <a:gd name="connsiteX10" fmla="*/ 2217225 w 3042103"/>
              <a:gd name="connsiteY10" fmla="*/ 411610 h 6635302"/>
              <a:gd name="connsiteX11" fmla="*/ 2850271 w 3042103"/>
              <a:gd name="connsiteY11" fmla="*/ 130256 h 6635302"/>
              <a:gd name="connsiteX12" fmla="*/ 3042103 w 3042103"/>
              <a:gd name="connsiteY12" fmla="*/ 0 h 66353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3042103" h="6635302">
                <a:moveTo>
                  <a:pt x="1069952" y="6635302"/>
                </a:moveTo>
                <a:cubicBezTo>
                  <a:pt x="1142244" y="6475086"/>
                  <a:pt x="1232751" y="6345230"/>
                  <a:pt x="1162148" y="6109025"/>
                </a:cubicBezTo>
                <a:cubicBezTo>
                  <a:pt x="1091545" y="5872820"/>
                  <a:pt x="794825" y="5448625"/>
                  <a:pt x="646333" y="5218071"/>
                </a:cubicBezTo>
                <a:cubicBezTo>
                  <a:pt x="497841" y="4987517"/>
                  <a:pt x="372794" y="4909363"/>
                  <a:pt x="271194" y="4725702"/>
                </a:cubicBezTo>
                <a:cubicBezTo>
                  <a:pt x="169594" y="4542041"/>
                  <a:pt x="71902" y="4331025"/>
                  <a:pt x="36733" y="4116102"/>
                </a:cubicBezTo>
                <a:cubicBezTo>
                  <a:pt x="1564" y="3901179"/>
                  <a:pt x="-33606" y="3643272"/>
                  <a:pt x="60179" y="3436164"/>
                </a:cubicBezTo>
                <a:cubicBezTo>
                  <a:pt x="153964" y="3229056"/>
                  <a:pt x="419687" y="3072748"/>
                  <a:pt x="599441" y="2873456"/>
                </a:cubicBezTo>
                <a:cubicBezTo>
                  <a:pt x="779195" y="2674164"/>
                  <a:pt x="998025" y="2490502"/>
                  <a:pt x="1138702" y="2240410"/>
                </a:cubicBezTo>
                <a:cubicBezTo>
                  <a:pt x="1279379" y="1990318"/>
                  <a:pt x="1337994" y="1626902"/>
                  <a:pt x="1443502" y="1372902"/>
                </a:cubicBezTo>
                <a:cubicBezTo>
                  <a:pt x="1549010" y="1118902"/>
                  <a:pt x="1642794" y="876625"/>
                  <a:pt x="1771748" y="716410"/>
                </a:cubicBezTo>
                <a:cubicBezTo>
                  <a:pt x="1900702" y="556195"/>
                  <a:pt x="2037471" y="509302"/>
                  <a:pt x="2217225" y="411610"/>
                </a:cubicBezTo>
                <a:cubicBezTo>
                  <a:pt x="2396979" y="313918"/>
                  <a:pt x="2717410" y="204502"/>
                  <a:pt x="2850271" y="130256"/>
                </a:cubicBezTo>
                <a:cubicBezTo>
                  <a:pt x="2983132" y="56010"/>
                  <a:pt x="2989526" y="41859"/>
                  <a:pt x="3042103" y="0"/>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BDAE321F-80F7-42CB-ABED-4E33E8FD5711}"/>
              </a:ext>
            </a:extLst>
          </p:cNvPr>
          <p:cNvSpPr/>
          <p:nvPr/>
        </p:nvSpPr>
        <p:spPr>
          <a:xfrm>
            <a:off x="609600" y="5862774"/>
            <a:ext cx="3165231" cy="9160406"/>
          </a:xfrm>
          <a:custGeom>
            <a:avLst/>
            <a:gdLst>
              <a:gd name="connsiteX0" fmla="*/ 0 w 3165231"/>
              <a:gd name="connsiteY0" fmla="*/ 45657 h 9160406"/>
              <a:gd name="connsiteX1" fmla="*/ 937846 w 3165231"/>
              <a:gd name="connsiteY1" fmla="*/ 69103 h 9160406"/>
              <a:gd name="connsiteX2" fmla="*/ 2157046 w 3165231"/>
              <a:gd name="connsiteY2" fmla="*/ 702149 h 9160406"/>
              <a:gd name="connsiteX3" fmla="*/ 2649415 w 3165231"/>
              <a:gd name="connsiteY3" fmla="*/ 1663441 h 9160406"/>
              <a:gd name="connsiteX4" fmla="*/ 2883877 w 3165231"/>
              <a:gd name="connsiteY4" fmla="*/ 2507503 h 9160406"/>
              <a:gd name="connsiteX5" fmla="*/ 2391508 w 3165231"/>
              <a:gd name="connsiteY5" fmla="*/ 4711441 h 9160406"/>
              <a:gd name="connsiteX6" fmla="*/ 1828800 w 3165231"/>
              <a:gd name="connsiteY6" fmla="*/ 5977534 h 9160406"/>
              <a:gd name="connsiteX7" fmla="*/ 1453662 w 3165231"/>
              <a:gd name="connsiteY7" fmla="*/ 6751257 h 9160406"/>
              <a:gd name="connsiteX8" fmla="*/ 1172308 w 3165231"/>
              <a:gd name="connsiteY8" fmla="*/ 7970457 h 9160406"/>
              <a:gd name="connsiteX9" fmla="*/ 1195754 w 3165231"/>
              <a:gd name="connsiteY9" fmla="*/ 8462826 h 9160406"/>
              <a:gd name="connsiteX10" fmla="*/ 1524000 w 3165231"/>
              <a:gd name="connsiteY10" fmla="*/ 9142764 h 9160406"/>
              <a:gd name="connsiteX11" fmla="*/ 2297723 w 3165231"/>
              <a:gd name="connsiteY11" fmla="*/ 8908303 h 9160406"/>
              <a:gd name="connsiteX12" fmla="*/ 2813538 w 3165231"/>
              <a:gd name="connsiteY12" fmla="*/ 8345595 h 9160406"/>
              <a:gd name="connsiteX13" fmla="*/ 3165231 w 3165231"/>
              <a:gd name="connsiteY13" fmla="*/ 7782888 h 91604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165231" h="9160406">
                <a:moveTo>
                  <a:pt x="0" y="45657"/>
                </a:moveTo>
                <a:cubicBezTo>
                  <a:pt x="289169" y="2672"/>
                  <a:pt x="578338" y="-40312"/>
                  <a:pt x="937846" y="69103"/>
                </a:cubicBezTo>
                <a:cubicBezTo>
                  <a:pt x="1297354" y="178518"/>
                  <a:pt x="1871785" y="436426"/>
                  <a:pt x="2157046" y="702149"/>
                </a:cubicBezTo>
                <a:cubicBezTo>
                  <a:pt x="2442307" y="967872"/>
                  <a:pt x="2528276" y="1362549"/>
                  <a:pt x="2649415" y="1663441"/>
                </a:cubicBezTo>
                <a:cubicBezTo>
                  <a:pt x="2770554" y="1964333"/>
                  <a:pt x="2926861" y="1999503"/>
                  <a:pt x="2883877" y="2507503"/>
                </a:cubicBezTo>
                <a:cubicBezTo>
                  <a:pt x="2840893" y="3015503"/>
                  <a:pt x="2567354" y="4133103"/>
                  <a:pt x="2391508" y="4711441"/>
                </a:cubicBezTo>
                <a:cubicBezTo>
                  <a:pt x="2215662" y="5289779"/>
                  <a:pt x="1985108" y="5637565"/>
                  <a:pt x="1828800" y="5977534"/>
                </a:cubicBezTo>
                <a:cubicBezTo>
                  <a:pt x="1672492" y="6317503"/>
                  <a:pt x="1563077" y="6419103"/>
                  <a:pt x="1453662" y="6751257"/>
                </a:cubicBezTo>
                <a:cubicBezTo>
                  <a:pt x="1344247" y="7083411"/>
                  <a:pt x="1215293" y="7685196"/>
                  <a:pt x="1172308" y="7970457"/>
                </a:cubicBezTo>
                <a:cubicBezTo>
                  <a:pt x="1129323" y="8255718"/>
                  <a:pt x="1137139" y="8267441"/>
                  <a:pt x="1195754" y="8462826"/>
                </a:cubicBezTo>
                <a:cubicBezTo>
                  <a:pt x="1254369" y="8658211"/>
                  <a:pt x="1340339" y="9068518"/>
                  <a:pt x="1524000" y="9142764"/>
                </a:cubicBezTo>
                <a:cubicBezTo>
                  <a:pt x="1707661" y="9217010"/>
                  <a:pt x="2082800" y="9041164"/>
                  <a:pt x="2297723" y="8908303"/>
                </a:cubicBezTo>
                <a:cubicBezTo>
                  <a:pt x="2512646" y="8775442"/>
                  <a:pt x="2668953" y="8533164"/>
                  <a:pt x="2813538" y="8345595"/>
                </a:cubicBezTo>
                <a:cubicBezTo>
                  <a:pt x="2958123" y="8158026"/>
                  <a:pt x="3061677" y="7970457"/>
                  <a:pt x="3165231" y="7782888"/>
                </a:cubicBezTo>
              </a:path>
            </a:pathLst>
          </a:custGeom>
          <a:no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BF28DD10-99A4-4DD3-A10C-34D53BB1B9B5}"/>
              </a:ext>
            </a:extLst>
          </p:cNvPr>
          <p:cNvSpPr/>
          <p:nvPr/>
        </p:nvSpPr>
        <p:spPr>
          <a:xfrm>
            <a:off x="3121378" y="3463494"/>
            <a:ext cx="23891522" cy="9745599"/>
          </a:xfrm>
          <a:custGeom>
            <a:avLst/>
            <a:gdLst>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3891522 w 23891522"/>
              <a:gd name="connsiteY60"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958072 w 23891522"/>
              <a:gd name="connsiteY60" fmla="*/ 4549827 h 9815069"/>
              <a:gd name="connsiteX61" fmla="*/ 23891522 w 23891522"/>
              <a:gd name="connsiteY61"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462772 w 23891522"/>
              <a:gd name="connsiteY60" fmla="*/ 2778177 h 9815069"/>
              <a:gd name="connsiteX61" fmla="*/ 22958072 w 23891522"/>
              <a:gd name="connsiteY61" fmla="*/ 4549827 h 9815069"/>
              <a:gd name="connsiteX62" fmla="*/ 23891522 w 23891522"/>
              <a:gd name="connsiteY62"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462772 w 23891522"/>
              <a:gd name="connsiteY61" fmla="*/ 277817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88866 w 23891522"/>
              <a:gd name="connsiteY33" fmla="*/ 1076996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1448 h 9811840"/>
              <a:gd name="connsiteX1" fmla="*/ 1488722 w 23891522"/>
              <a:gd name="connsiteY1" fmla="*/ 5689598 h 9811840"/>
              <a:gd name="connsiteX2" fmla="*/ 1126772 w 23891522"/>
              <a:gd name="connsiteY2" fmla="*/ 6051548 h 9811840"/>
              <a:gd name="connsiteX3" fmla="*/ 1050572 w 23891522"/>
              <a:gd name="connsiteY3" fmla="*/ 6432548 h 9811840"/>
              <a:gd name="connsiteX4" fmla="*/ 669572 w 23891522"/>
              <a:gd name="connsiteY4" fmla="*/ 7023098 h 9811840"/>
              <a:gd name="connsiteX5" fmla="*/ 440972 w 23891522"/>
              <a:gd name="connsiteY5" fmla="*/ 7632698 h 9811840"/>
              <a:gd name="connsiteX6" fmla="*/ 98072 w 23891522"/>
              <a:gd name="connsiteY6" fmla="*/ 8127998 h 9811840"/>
              <a:gd name="connsiteX7" fmla="*/ 2822 w 23891522"/>
              <a:gd name="connsiteY7" fmla="*/ 8547098 h 9811840"/>
              <a:gd name="connsiteX8" fmla="*/ 117122 w 23891522"/>
              <a:gd name="connsiteY8" fmla="*/ 8813798 h 9811840"/>
              <a:gd name="connsiteX9" fmla="*/ 917222 w 23891522"/>
              <a:gd name="connsiteY9" fmla="*/ 8470898 h 9811840"/>
              <a:gd name="connsiteX10" fmla="*/ 1717322 w 23891522"/>
              <a:gd name="connsiteY10" fmla="*/ 7880348 h 9811840"/>
              <a:gd name="connsiteX11" fmla="*/ 2403122 w 23891522"/>
              <a:gd name="connsiteY11" fmla="*/ 7404098 h 9811840"/>
              <a:gd name="connsiteX12" fmla="*/ 3031772 w 23891522"/>
              <a:gd name="connsiteY12" fmla="*/ 7232648 h 9811840"/>
              <a:gd name="connsiteX13" fmla="*/ 3603272 w 23891522"/>
              <a:gd name="connsiteY13" fmla="*/ 7346948 h 9811840"/>
              <a:gd name="connsiteX14" fmla="*/ 4022372 w 23891522"/>
              <a:gd name="connsiteY14" fmla="*/ 7632698 h 9811840"/>
              <a:gd name="connsiteX15" fmla="*/ 4193822 w 23891522"/>
              <a:gd name="connsiteY15" fmla="*/ 7956548 h 9811840"/>
              <a:gd name="connsiteX16" fmla="*/ 4193822 w 23891522"/>
              <a:gd name="connsiteY16" fmla="*/ 8813798 h 9811840"/>
              <a:gd name="connsiteX17" fmla="*/ 4193822 w 23891522"/>
              <a:gd name="connsiteY17" fmla="*/ 9366248 h 9811840"/>
              <a:gd name="connsiteX18" fmla="*/ 4403372 w 23891522"/>
              <a:gd name="connsiteY18" fmla="*/ 9804398 h 9811840"/>
              <a:gd name="connsiteX19" fmla="*/ 4974872 w 23891522"/>
              <a:gd name="connsiteY19" fmla="*/ 9613898 h 9811840"/>
              <a:gd name="connsiteX20" fmla="*/ 5679722 w 23891522"/>
              <a:gd name="connsiteY20" fmla="*/ 9251948 h 9811840"/>
              <a:gd name="connsiteX21" fmla="*/ 6155972 w 23891522"/>
              <a:gd name="connsiteY21" fmla="*/ 9042398 h 9811840"/>
              <a:gd name="connsiteX22" fmla="*/ 7051322 w 23891522"/>
              <a:gd name="connsiteY22" fmla="*/ 8775698 h 9811840"/>
              <a:gd name="connsiteX23" fmla="*/ 8137172 w 23891522"/>
              <a:gd name="connsiteY23" fmla="*/ 8699498 h 9811840"/>
              <a:gd name="connsiteX24" fmla="*/ 8461022 w 23891522"/>
              <a:gd name="connsiteY24" fmla="*/ 8566148 h 9811840"/>
              <a:gd name="connsiteX25" fmla="*/ 8422922 w 23891522"/>
              <a:gd name="connsiteY25" fmla="*/ 8204198 h 9811840"/>
              <a:gd name="connsiteX26" fmla="*/ 8118122 w 23891522"/>
              <a:gd name="connsiteY26" fmla="*/ 7651748 h 9811840"/>
              <a:gd name="connsiteX27" fmla="*/ 7146572 w 23891522"/>
              <a:gd name="connsiteY27" fmla="*/ 6718298 h 9811840"/>
              <a:gd name="connsiteX28" fmla="*/ 6441722 w 23891522"/>
              <a:gd name="connsiteY28" fmla="*/ 5708648 h 9811840"/>
              <a:gd name="connsiteX29" fmla="*/ 5679722 w 23891522"/>
              <a:gd name="connsiteY29" fmla="*/ 4298948 h 9811840"/>
              <a:gd name="connsiteX30" fmla="*/ 5538786 w 23891522"/>
              <a:gd name="connsiteY30" fmla="*/ 2984498 h 9811840"/>
              <a:gd name="connsiteX31" fmla="*/ 5698772 w 23891522"/>
              <a:gd name="connsiteY31" fmla="*/ 1937759 h 9811840"/>
              <a:gd name="connsiteX32" fmla="*/ 6041672 w 23891522"/>
              <a:gd name="connsiteY32" fmla="*/ 1327148 h 9811840"/>
              <a:gd name="connsiteX33" fmla="*/ 6688866 w 23891522"/>
              <a:gd name="connsiteY33" fmla="*/ 1073767 h 9811840"/>
              <a:gd name="connsiteX34" fmla="*/ 7775222 w 23891522"/>
              <a:gd name="connsiteY34" fmla="*/ 1022348 h 9811840"/>
              <a:gd name="connsiteX35" fmla="*/ 8403872 w 23891522"/>
              <a:gd name="connsiteY35" fmla="*/ 850898 h 9811840"/>
              <a:gd name="connsiteX36" fmla="*/ 9051572 w 23891522"/>
              <a:gd name="connsiteY36" fmla="*/ 527048 h 9811840"/>
              <a:gd name="connsiteX37" fmla="*/ 9736866 w 23891522"/>
              <a:gd name="connsiteY37" fmla="*/ 124133 h 9811840"/>
              <a:gd name="connsiteX38" fmla="*/ 10346972 w 23891522"/>
              <a:gd name="connsiteY38" fmla="*/ 12698 h 9811840"/>
              <a:gd name="connsiteX39" fmla="*/ 11242322 w 23891522"/>
              <a:gd name="connsiteY39" fmla="*/ 374648 h 9811840"/>
              <a:gd name="connsiteX40" fmla="*/ 11909072 w 23891522"/>
              <a:gd name="connsiteY40" fmla="*/ 1079498 h 9811840"/>
              <a:gd name="connsiteX41" fmla="*/ 12309122 w 23891522"/>
              <a:gd name="connsiteY41" fmla="*/ 1631948 h 9811840"/>
              <a:gd name="connsiteX42" fmla="*/ 12899672 w 23891522"/>
              <a:gd name="connsiteY42" fmla="*/ 2203448 h 9811840"/>
              <a:gd name="connsiteX43" fmla="*/ 13375922 w 23891522"/>
              <a:gd name="connsiteY43" fmla="*/ 2222498 h 9811840"/>
              <a:gd name="connsiteX44" fmla="*/ 13547372 w 23891522"/>
              <a:gd name="connsiteY44" fmla="*/ 1689098 h 9811840"/>
              <a:gd name="connsiteX45" fmla="*/ 13623572 w 23891522"/>
              <a:gd name="connsiteY45" fmla="*/ 1308098 h 9811840"/>
              <a:gd name="connsiteX46" fmla="*/ 13833122 w 23891522"/>
              <a:gd name="connsiteY46" fmla="*/ 1231898 h 9811840"/>
              <a:gd name="connsiteX47" fmla="*/ 14156972 w 23891522"/>
              <a:gd name="connsiteY47" fmla="*/ 1593848 h 9811840"/>
              <a:gd name="connsiteX48" fmla="*/ 14766572 w 23891522"/>
              <a:gd name="connsiteY48" fmla="*/ 2184398 h 9811840"/>
              <a:gd name="connsiteX49" fmla="*/ 15280922 w 23891522"/>
              <a:gd name="connsiteY49" fmla="*/ 2393948 h 9811840"/>
              <a:gd name="connsiteX50" fmla="*/ 15757172 w 23891522"/>
              <a:gd name="connsiteY50" fmla="*/ 2051048 h 9811840"/>
              <a:gd name="connsiteX51" fmla="*/ 15985772 w 23891522"/>
              <a:gd name="connsiteY51" fmla="*/ 1650998 h 9811840"/>
              <a:gd name="connsiteX52" fmla="*/ 16442972 w 23891522"/>
              <a:gd name="connsiteY52" fmla="*/ 1346198 h 9811840"/>
              <a:gd name="connsiteX53" fmla="*/ 16881122 w 23891522"/>
              <a:gd name="connsiteY53" fmla="*/ 1289048 h 9811840"/>
              <a:gd name="connsiteX54" fmla="*/ 17795522 w 23891522"/>
              <a:gd name="connsiteY54" fmla="*/ 1517648 h 9811840"/>
              <a:gd name="connsiteX55" fmla="*/ 18386072 w 23891522"/>
              <a:gd name="connsiteY55" fmla="*/ 1460498 h 9811840"/>
              <a:gd name="connsiteX56" fmla="*/ 19148072 w 23891522"/>
              <a:gd name="connsiteY56" fmla="*/ 1041398 h 9811840"/>
              <a:gd name="connsiteX57" fmla="*/ 19700522 w 23891522"/>
              <a:gd name="connsiteY57" fmla="*/ 774698 h 9811840"/>
              <a:gd name="connsiteX58" fmla="*/ 20538722 w 23891522"/>
              <a:gd name="connsiteY58" fmla="*/ 812798 h 9811840"/>
              <a:gd name="connsiteX59" fmla="*/ 21148322 w 23891522"/>
              <a:gd name="connsiteY59" fmla="*/ 1041398 h 9811840"/>
              <a:gd name="connsiteX60" fmla="*/ 21548372 w 23891522"/>
              <a:gd name="connsiteY60" fmla="*/ 2203448 h 9811840"/>
              <a:gd name="connsiteX61" fmla="*/ 22348472 w 23891522"/>
              <a:gd name="connsiteY61" fmla="*/ 2793998 h 9811840"/>
              <a:gd name="connsiteX62" fmla="*/ 22958072 w 23891522"/>
              <a:gd name="connsiteY62" fmla="*/ 4546598 h 9811840"/>
              <a:gd name="connsiteX63" fmla="*/ 23891522 w 23891522"/>
              <a:gd name="connsiteY63" fmla="*/ 4203698 h 9811840"/>
              <a:gd name="connsiteX0" fmla="*/ 2003072 w 23891522"/>
              <a:gd name="connsiteY0" fmla="*/ 5176217 h 9736609"/>
              <a:gd name="connsiteX1" fmla="*/ 1488722 w 23891522"/>
              <a:gd name="connsiteY1" fmla="*/ 5614367 h 9736609"/>
              <a:gd name="connsiteX2" fmla="*/ 1126772 w 23891522"/>
              <a:gd name="connsiteY2" fmla="*/ 5976317 h 9736609"/>
              <a:gd name="connsiteX3" fmla="*/ 1050572 w 23891522"/>
              <a:gd name="connsiteY3" fmla="*/ 6357317 h 9736609"/>
              <a:gd name="connsiteX4" fmla="*/ 669572 w 23891522"/>
              <a:gd name="connsiteY4" fmla="*/ 6947867 h 9736609"/>
              <a:gd name="connsiteX5" fmla="*/ 440972 w 23891522"/>
              <a:gd name="connsiteY5" fmla="*/ 7557467 h 9736609"/>
              <a:gd name="connsiteX6" fmla="*/ 98072 w 23891522"/>
              <a:gd name="connsiteY6" fmla="*/ 8052767 h 9736609"/>
              <a:gd name="connsiteX7" fmla="*/ 2822 w 23891522"/>
              <a:gd name="connsiteY7" fmla="*/ 8471867 h 9736609"/>
              <a:gd name="connsiteX8" fmla="*/ 117122 w 23891522"/>
              <a:gd name="connsiteY8" fmla="*/ 8738567 h 9736609"/>
              <a:gd name="connsiteX9" fmla="*/ 917222 w 23891522"/>
              <a:gd name="connsiteY9" fmla="*/ 8395667 h 9736609"/>
              <a:gd name="connsiteX10" fmla="*/ 1717322 w 23891522"/>
              <a:gd name="connsiteY10" fmla="*/ 7805117 h 9736609"/>
              <a:gd name="connsiteX11" fmla="*/ 2403122 w 23891522"/>
              <a:gd name="connsiteY11" fmla="*/ 7328867 h 9736609"/>
              <a:gd name="connsiteX12" fmla="*/ 3031772 w 23891522"/>
              <a:gd name="connsiteY12" fmla="*/ 7157417 h 9736609"/>
              <a:gd name="connsiteX13" fmla="*/ 3603272 w 23891522"/>
              <a:gd name="connsiteY13" fmla="*/ 7271717 h 9736609"/>
              <a:gd name="connsiteX14" fmla="*/ 4022372 w 23891522"/>
              <a:gd name="connsiteY14" fmla="*/ 7557467 h 9736609"/>
              <a:gd name="connsiteX15" fmla="*/ 4193822 w 23891522"/>
              <a:gd name="connsiteY15" fmla="*/ 7881317 h 9736609"/>
              <a:gd name="connsiteX16" fmla="*/ 4193822 w 23891522"/>
              <a:gd name="connsiteY16" fmla="*/ 8738567 h 9736609"/>
              <a:gd name="connsiteX17" fmla="*/ 4193822 w 23891522"/>
              <a:gd name="connsiteY17" fmla="*/ 9291017 h 9736609"/>
              <a:gd name="connsiteX18" fmla="*/ 4403372 w 23891522"/>
              <a:gd name="connsiteY18" fmla="*/ 9729167 h 9736609"/>
              <a:gd name="connsiteX19" fmla="*/ 4974872 w 23891522"/>
              <a:gd name="connsiteY19" fmla="*/ 9538667 h 9736609"/>
              <a:gd name="connsiteX20" fmla="*/ 5679722 w 23891522"/>
              <a:gd name="connsiteY20" fmla="*/ 9176717 h 9736609"/>
              <a:gd name="connsiteX21" fmla="*/ 6155972 w 23891522"/>
              <a:gd name="connsiteY21" fmla="*/ 8967167 h 9736609"/>
              <a:gd name="connsiteX22" fmla="*/ 7051322 w 23891522"/>
              <a:gd name="connsiteY22" fmla="*/ 8700467 h 9736609"/>
              <a:gd name="connsiteX23" fmla="*/ 8137172 w 23891522"/>
              <a:gd name="connsiteY23" fmla="*/ 8624267 h 9736609"/>
              <a:gd name="connsiteX24" fmla="*/ 8461022 w 23891522"/>
              <a:gd name="connsiteY24" fmla="*/ 8490917 h 9736609"/>
              <a:gd name="connsiteX25" fmla="*/ 8422922 w 23891522"/>
              <a:gd name="connsiteY25" fmla="*/ 8128967 h 9736609"/>
              <a:gd name="connsiteX26" fmla="*/ 8118122 w 23891522"/>
              <a:gd name="connsiteY26" fmla="*/ 7576517 h 9736609"/>
              <a:gd name="connsiteX27" fmla="*/ 7146572 w 23891522"/>
              <a:gd name="connsiteY27" fmla="*/ 6643067 h 9736609"/>
              <a:gd name="connsiteX28" fmla="*/ 6441722 w 23891522"/>
              <a:gd name="connsiteY28" fmla="*/ 5633417 h 9736609"/>
              <a:gd name="connsiteX29" fmla="*/ 5679722 w 23891522"/>
              <a:gd name="connsiteY29" fmla="*/ 4223717 h 9736609"/>
              <a:gd name="connsiteX30" fmla="*/ 5538786 w 23891522"/>
              <a:gd name="connsiteY30" fmla="*/ 2909267 h 9736609"/>
              <a:gd name="connsiteX31" fmla="*/ 5698772 w 23891522"/>
              <a:gd name="connsiteY31" fmla="*/ 1862528 h 9736609"/>
              <a:gd name="connsiteX32" fmla="*/ 6041672 w 23891522"/>
              <a:gd name="connsiteY32" fmla="*/ 1251917 h 9736609"/>
              <a:gd name="connsiteX33" fmla="*/ 6688866 w 23891522"/>
              <a:gd name="connsiteY33" fmla="*/ 998536 h 9736609"/>
              <a:gd name="connsiteX34" fmla="*/ 7775222 w 23891522"/>
              <a:gd name="connsiteY34" fmla="*/ 947117 h 9736609"/>
              <a:gd name="connsiteX35" fmla="*/ 8403872 w 23891522"/>
              <a:gd name="connsiteY35" fmla="*/ 775667 h 9736609"/>
              <a:gd name="connsiteX36" fmla="*/ 9051572 w 23891522"/>
              <a:gd name="connsiteY36" fmla="*/ 451817 h 9736609"/>
              <a:gd name="connsiteX37" fmla="*/ 9736866 w 23891522"/>
              <a:gd name="connsiteY37" fmla="*/ 48902 h 9736609"/>
              <a:gd name="connsiteX38" fmla="*/ 10379340 w 23891522"/>
              <a:gd name="connsiteY38" fmla="*/ 34571 h 9736609"/>
              <a:gd name="connsiteX39" fmla="*/ 11242322 w 23891522"/>
              <a:gd name="connsiteY39" fmla="*/ 299417 h 9736609"/>
              <a:gd name="connsiteX40" fmla="*/ 11909072 w 23891522"/>
              <a:gd name="connsiteY40" fmla="*/ 1004267 h 9736609"/>
              <a:gd name="connsiteX41" fmla="*/ 12309122 w 23891522"/>
              <a:gd name="connsiteY41" fmla="*/ 1556717 h 9736609"/>
              <a:gd name="connsiteX42" fmla="*/ 12899672 w 23891522"/>
              <a:gd name="connsiteY42" fmla="*/ 2128217 h 9736609"/>
              <a:gd name="connsiteX43" fmla="*/ 13375922 w 23891522"/>
              <a:gd name="connsiteY43" fmla="*/ 2147267 h 9736609"/>
              <a:gd name="connsiteX44" fmla="*/ 13547372 w 23891522"/>
              <a:gd name="connsiteY44" fmla="*/ 1613867 h 9736609"/>
              <a:gd name="connsiteX45" fmla="*/ 13623572 w 23891522"/>
              <a:gd name="connsiteY45" fmla="*/ 1232867 h 9736609"/>
              <a:gd name="connsiteX46" fmla="*/ 13833122 w 23891522"/>
              <a:gd name="connsiteY46" fmla="*/ 1156667 h 9736609"/>
              <a:gd name="connsiteX47" fmla="*/ 14156972 w 23891522"/>
              <a:gd name="connsiteY47" fmla="*/ 1518617 h 9736609"/>
              <a:gd name="connsiteX48" fmla="*/ 14766572 w 23891522"/>
              <a:gd name="connsiteY48" fmla="*/ 2109167 h 9736609"/>
              <a:gd name="connsiteX49" fmla="*/ 15280922 w 23891522"/>
              <a:gd name="connsiteY49" fmla="*/ 2318717 h 9736609"/>
              <a:gd name="connsiteX50" fmla="*/ 15757172 w 23891522"/>
              <a:gd name="connsiteY50" fmla="*/ 1975817 h 9736609"/>
              <a:gd name="connsiteX51" fmla="*/ 15985772 w 23891522"/>
              <a:gd name="connsiteY51" fmla="*/ 1575767 h 9736609"/>
              <a:gd name="connsiteX52" fmla="*/ 16442972 w 23891522"/>
              <a:gd name="connsiteY52" fmla="*/ 1270967 h 9736609"/>
              <a:gd name="connsiteX53" fmla="*/ 16881122 w 23891522"/>
              <a:gd name="connsiteY53" fmla="*/ 1213817 h 9736609"/>
              <a:gd name="connsiteX54" fmla="*/ 17795522 w 23891522"/>
              <a:gd name="connsiteY54" fmla="*/ 1442417 h 9736609"/>
              <a:gd name="connsiteX55" fmla="*/ 18386072 w 23891522"/>
              <a:gd name="connsiteY55" fmla="*/ 1385267 h 9736609"/>
              <a:gd name="connsiteX56" fmla="*/ 19148072 w 23891522"/>
              <a:gd name="connsiteY56" fmla="*/ 966167 h 9736609"/>
              <a:gd name="connsiteX57" fmla="*/ 19700522 w 23891522"/>
              <a:gd name="connsiteY57" fmla="*/ 699467 h 9736609"/>
              <a:gd name="connsiteX58" fmla="*/ 20538722 w 23891522"/>
              <a:gd name="connsiteY58" fmla="*/ 737567 h 9736609"/>
              <a:gd name="connsiteX59" fmla="*/ 21148322 w 23891522"/>
              <a:gd name="connsiteY59" fmla="*/ 966167 h 9736609"/>
              <a:gd name="connsiteX60" fmla="*/ 21548372 w 23891522"/>
              <a:gd name="connsiteY60" fmla="*/ 2128217 h 9736609"/>
              <a:gd name="connsiteX61" fmla="*/ 22348472 w 23891522"/>
              <a:gd name="connsiteY61" fmla="*/ 2718767 h 9736609"/>
              <a:gd name="connsiteX62" fmla="*/ 22958072 w 23891522"/>
              <a:gd name="connsiteY62" fmla="*/ 4471367 h 9736609"/>
              <a:gd name="connsiteX63" fmla="*/ 23891522 w 23891522"/>
              <a:gd name="connsiteY63" fmla="*/ 4128467 h 973660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9072 w 23891522"/>
              <a:gd name="connsiteY40" fmla="*/ 1013257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Lst>
            <a:rect l="l" t="t" r="r" b="b"/>
            <a:pathLst>
              <a:path w="23891522" h="9745599">
                <a:moveTo>
                  <a:pt x="2003072" y="5185207"/>
                </a:moveTo>
                <a:cubicBezTo>
                  <a:pt x="1818922" y="5337607"/>
                  <a:pt x="1634772" y="5490007"/>
                  <a:pt x="1488722" y="5623357"/>
                </a:cubicBezTo>
                <a:cubicBezTo>
                  <a:pt x="1342672" y="5756707"/>
                  <a:pt x="1199797" y="5861482"/>
                  <a:pt x="1126772" y="5985307"/>
                </a:cubicBezTo>
                <a:cubicBezTo>
                  <a:pt x="1053747" y="6109132"/>
                  <a:pt x="1126772" y="6204382"/>
                  <a:pt x="1050572" y="6366307"/>
                </a:cubicBezTo>
                <a:cubicBezTo>
                  <a:pt x="974372" y="6528232"/>
                  <a:pt x="771172" y="6756832"/>
                  <a:pt x="669572" y="6956857"/>
                </a:cubicBezTo>
                <a:cubicBezTo>
                  <a:pt x="567972" y="7156882"/>
                  <a:pt x="536222" y="7382307"/>
                  <a:pt x="440972" y="7566457"/>
                </a:cubicBezTo>
                <a:cubicBezTo>
                  <a:pt x="345722" y="7750607"/>
                  <a:pt x="171097" y="7909357"/>
                  <a:pt x="98072" y="8061757"/>
                </a:cubicBezTo>
                <a:cubicBezTo>
                  <a:pt x="25047" y="8214157"/>
                  <a:pt x="-353" y="8366557"/>
                  <a:pt x="2822" y="8480857"/>
                </a:cubicBezTo>
                <a:cubicBezTo>
                  <a:pt x="5997" y="8595157"/>
                  <a:pt x="-35278" y="8760257"/>
                  <a:pt x="117122" y="8747557"/>
                </a:cubicBezTo>
                <a:cubicBezTo>
                  <a:pt x="269522" y="8734857"/>
                  <a:pt x="650522" y="8560232"/>
                  <a:pt x="917222" y="8404657"/>
                </a:cubicBezTo>
                <a:cubicBezTo>
                  <a:pt x="1183922" y="8249082"/>
                  <a:pt x="1469672" y="7991907"/>
                  <a:pt x="1717322" y="7814107"/>
                </a:cubicBezTo>
                <a:cubicBezTo>
                  <a:pt x="1964972" y="7636307"/>
                  <a:pt x="2184047" y="7445807"/>
                  <a:pt x="2403122" y="7337857"/>
                </a:cubicBezTo>
                <a:cubicBezTo>
                  <a:pt x="2622197" y="7229907"/>
                  <a:pt x="2831747" y="7175932"/>
                  <a:pt x="3031772" y="7166407"/>
                </a:cubicBezTo>
                <a:cubicBezTo>
                  <a:pt x="3231797" y="7156882"/>
                  <a:pt x="3438172" y="7214032"/>
                  <a:pt x="3603272" y="7280707"/>
                </a:cubicBezTo>
                <a:cubicBezTo>
                  <a:pt x="3768372" y="7347382"/>
                  <a:pt x="3923947" y="7464857"/>
                  <a:pt x="4022372" y="7566457"/>
                </a:cubicBezTo>
                <a:cubicBezTo>
                  <a:pt x="4120797" y="7668057"/>
                  <a:pt x="4165247" y="7693457"/>
                  <a:pt x="4193822" y="7890307"/>
                </a:cubicBezTo>
                <a:cubicBezTo>
                  <a:pt x="4222397" y="8087157"/>
                  <a:pt x="4193822" y="8747557"/>
                  <a:pt x="4193822" y="8747557"/>
                </a:cubicBezTo>
                <a:cubicBezTo>
                  <a:pt x="4193822" y="8982507"/>
                  <a:pt x="4158897" y="9134907"/>
                  <a:pt x="4193822" y="9300007"/>
                </a:cubicBezTo>
                <a:cubicBezTo>
                  <a:pt x="4228747" y="9465107"/>
                  <a:pt x="4273197" y="9696882"/>
                  <a:pt x="4403372" y="9738157"/>
                </a:cubicBezTo>
                <a:cubicBezTo>
                  <a:pt x="4533547" y="9779432"/>
                  <a:pt x="4762147" y="9639732"/>
                  <a:pt x="4974872" y="9547657"/>
                </a:cubicBezTo>
                <a:cubicBezTo>
                  <a:pt x="5187597" y="9455582"/>
                  <a:pt x="5482872" y="9280957"/>
                  <a:pt x="5679722" y="9185707"/>
                </a:cubicBezTo>
                <a:cubicBezTo>
                  <a:pt x="5876572" y="9090457"/>
                  <a:pt x="5927372" y="9055532"/>
                  <a:pt x="6155972" y="8976157"/>
                </a:cubicBezTo>
                <a:cubicBezTo>
                  <a:pt x="6384572" y="8896782"/>
                  <a:pt x="6721122" y="8766607"/>
                  <a:pt x="7051322" y="8709457"/>
                </a:cubicBezTo>
                <a:cubicBezTo>
                  <a:pt x="7381522" y="8652307"/>
                  <a:pt x="7902222" y="8668182"/>
                  <a:pt x="8137172" y="8633257"/>
                </a:cubicBezTo>
                <a:cubicBezTo>
                  <a:pt x="8372122" y="8598332"/>
                  <a:pt x="8413397" y="8582457"/>
                  <a:pt x="8461022" y="8499907"/>
                </a:cubicBezTo>
                <a:cubicBezTo>
                  <a:pt x="8508647" y="8417357"/>
                  <a:pt x="8480072" y="8290357"/>
                  <a:pt x="8422922" y="8137957"/>
                </a:cubicBezTo>
                <a:cubicBezTo>
                  <a:pt x="8365772" y="7985557"/>
                  <a:pt x="8330847" y="7833157"/>
                  <a:pt x="8118122" y="7585507"/>
                </a:cubicBezTo>
                <a:cubicBezTo>
                  <a:pt x="7905397" y="7337857"/>
                  <a:pt x="7425972" y="6975907"/>
                  <a:pt x="7146572" y="6652057"/>
                </a:cubicBezTo>
                <a:cubicBezTo>
                  <a:pt x="6867172" y="6328207"/>
                  <a:pt x="6686197" y="6045632"/>
                  <a:pt x="6441722" y="5642407"/>
                </a:cubicBezTo>
                <a:cubicBezTo>
                  <a:pt x="6197247" y="5239182"/>
                  <a:pt x="5830211" y="4686732"/>
                  <a:pt x="5679722" y="4232707"/>
                </a:cubicBezTo>
                <a:cubicBezTo>
                  <a:pt x="5529233" y="3778682"/>
                  <a:pt x="5535611" y="3311789"/>
                  <a:pt x="5538786" y="2918257"/>
                </a:cubicBezTo>
                <a:cubicBezTo>
                  <a:pt x="5541961" y="2524726"/>
                  <a:pt x="5614958" y="2147743"/>
                  <a:pt x="5698772" y="1871518"/>
                </a:cubicBezTo>
                <a:cubicBezTo>
                  <a:pt x="5782586" y="1595293"/>
                  <a:pt x="5876656" y="1404906"/>
                  <a:pt x="6041672" y="1260907"/>
                </a:cubicBezTo>
                <a:cubicBezTo>
                  <a:pt x="6206688" y="1116908"/>
                  <a:pt x="6399941" y="1058326"/>
                  <a:pt x="6688866" y="1007526"/>
                </a:cubicBezTo>
                <a:cubicBezTo>
                  <a:pt x="6977791" y="956726"/>
                  <a:pt x="7489388" y="993252"/>
                  <a:pt x="7775222" y="956107"/>
                </a:cubicBezTo>
                <a:cubicBezTo>
                  <a:pt x="8061056" y="918962"/>
                  <a:pt x="8191147" y="867207"/>
                  <a:pt x="8403872" y="784657"/>
                </a:cubicBezTo>
                <a:cubicBezTo>
                  <a:pt x="8616597" y="702107"/>
                  <a:pt x="8829406" y="581935"/>
                  <a:pt x="9051572" y="460807"/>
                </a:cubicBezTo>
                <a:cubicBezTo>
                  <a:pt x="9273738" y="339680"/>
                  <a:pt x="9515571" y="127433"/>
                  <a:pt x="9736866" y="57892"/>
                </a:cubicBezTo>
                <a:cubicBezTo>
                  <a:pt x="9958161" y="-11649"/>
                  <a:pt x="10132477" y="-21119"/>
                  <a:pt x="10379340" y="43561"/>
                </a:cubicBezTo>
                <a:cubicBezTo>
                  <a:pt x="10626203" y="108241"/>
                  <a:pt x="10964439" y="266822"/>
                  <a:pt x="11218046" y="445971"/>
                </a:cubicBezTo>
                <a:cubicBezTo>
                  <a:pt x="11471653" y="625120"/>
                  <a:pt x="11719134" y="931830"/>
                  <a:pt x="11900980" y="1118453"/>
                </a:cubicBezTo>
                <a:cubicBezTo>
                  <a:pt x="12082826" y="1305076"/>
                  <a:pt x="12165601" y="1399961"/>
                  <a:pt x="12309122" y="1565707"/>
                </a:cubicBezTo>
                <a:cubicBezTo>
                  <a:pt x="12452643" y="1731453"/>
                  <a:pt x="12604537" y="2005065"/>
                  <a:pt x="12762107" y="2112931"/>
                </a:cubicBezTo>
                <a:cubicBezTo>
                  <a:pt x="12919677" y="2220797"/>
                  <a:pt x="13133105" y="2299975"/>
                  <a:pt x="13254542" y="2212901"/>
                </a:cubicBezTo>
                <a:cubicBezTo>
                  <a:pt x="13375979" y="2125827"/>
                  <a:pt x="13429223" y="1752330"/>
                  <a:pt x="13490728" y="1590489"/>
                </a:cubicBezTo>
                <a:cubicBezTo>
                  <a:pt x="13552233" y="1428648"/>
                  <a:pt x="13569204" y="1297827"/>
                  <a:pt x="13623572" y="1241857"/>
                </a:cubicBezTo>
                <a:cubicBezTo>
                  <a:pt x="13677940" y="1185887"/>
                  <a:pt x="13717248" y="1176025"/>
                  <a:pt x="13816938" y="1254670"/>
                </a:cubicBezTo>
                <a:cubicBezTo>
                  <a:pt x="13916628" y="1333315"/>
                  <a:pt x="14062088" y="1557671"/>
                  <a:pt x="14221709" y="1713724"/>
                </a:cubicBezTo>
                <a:cubicBezTo>
                  <a:pt x="14381330" y="1869777"/>
                  <a:pt x="14598128" y="2088655"/>
                  <a:pt x="14774664" y="2190986"/>
                </a:cubicBezTo>
                <a:cubicBezTo>
                  <a:pt x="14951200" y="2293317"/>
                  <a:pt x="15117171" y="2362070"/>
                  <a:pt x="15280922" y="2327707"/>
                </a:cubicBezTo>
                <a:cubicBezTo>
                  <a:pt x="15444673" y="2293344"/>
                  <a:pt x="15639697" y="2108632"/>
                  <a:pt x="15757172" y="1984807"/>
                </a:cubicBezTo>
                <a:cubicBezTo>
                  <a:pt x="15874647" y="1860982"/>
                  <a:pt x="15871472" y="1702232"/>
                  <a:pt x="15985772" y="1584757"/>
                </a:cubicBezTo>
                <a:cubicBezTo>
                  <a:pt x="16100072" y="1467282"/>
                  <a:pt x="16293747" y="1340282"/>
                  <a:pt x="16442972" y="1279957"/>
                </a:cubicBezTo>
                <a:cubicBezTo>
                  <a:pt x="16592197" y="1219632"/>
                  <a:pt x="16655697" y="1194232"/>
                  <a:pt x="16881122" y="1222807"/>
                </a:cubicBezTo>
                <a:cubicBezTo>
                  <a:pt x="17106547" y="1251382"/>
                  <a:pt x="17544697" y="1422832"/>
                  <a:pt x="17795522" y="1451407"/>
                </a:cubicBezTo>
                <a:cubicBezTo>
                  <a:pt x="18046347" y="1479982"/>
                  <a:pt x="18160647" y="1473632"/>
                  <a:pt x="18386072" y="1394257"/>
                </a:cubicBezTo>
                <a:cubicBezTo>
                  <a:pt x="18611497" y="1314882"/>
                  <a:pt x="18928997" y="1089457"/>
                  <a:pt x="19148072" y="975157"/>
                </a:cubicBezTo>
                <a:cubicBezTo>
                  <a:pt x="19367147" y="860857"/>
                  <a:pt x="19468747" y="746557"/>
                  <a:pt x="19700522" y="708457"/>
                </a:cubicBezTo>
                <a:cubicBezTo>
                  <a:pt x="19932297" y="670357"/>
                  <a:pt x="20297422" y="702107"/>
                  <a:pt x="20538722" y="746557"/>
                </a:cubicBezTo>
                <a:cubicBezTo>
                  <a:pt x="20780022" y="791007"/>
                  <a:pt x="20935597" y="803707"/>
                  <a:pt x="21148322" y="975157"/>
                </a:cubicBezTo>
                <a:cubicBezTo>
                  <a:pt x="21361047" y="1146607"/>
                  <a:pt x="21329297" y="1848282"/>
                  <a:pt x="21548372" y="2137207"/>
                </a:cubicBezTo>
                <a:cubicBezTo>
                  <a:pt x="21767447" y="2426132"/>
                  <a:pt x="22157972" y="2276907"/>
                  <a:pt x="22348472" y="2727757"/>
                </a:cubicBezTo>
                <a:cubicBezTo>
                  <a:pt x="22538972" y="3178607"/>
                  <a:pt x="22640572" y="4226357"/>
                  <a:pt x="22958072" y="4480357"/>
                </a:cubicBezTo>
                <a:cubicBezTo>
                  <a:pt x="23415272" y="5007407"/>
                  <a:pt x="23758172" y="3988232"/>
                  <a:pt x="23891522" y="4137457"/>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CC15EFA3-5799-4832-9032-D4B2EB11407B}"/>
              </a:ext>
            </a:extLst>
          </p:cNvPr>
          <p:cNvSpPr/>
          <p:nvPr/>
        </p:nvSpPr>
        <p:spPr>
          <a:xfrm>
            <a:off x="3262219" y="12243030"/>
            <a:ext cx="23760708" cy="3190061"/>
          </a:xfrm>
          <a:custGeom>
            <a:avLst/>
            <a:gdLst>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38674 w 23822526"/>
              <a:gd name="connsiteY11" fmla="*/ 1256401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029388 w 23822526"/>
              <a:gd name="connsiteY11" fmla="*/ 1371369 h 3205516"/>
              <a:gd name="connsiteX12" fmla="*/ 8650627 w 23822526"/>
              <a:gd name="connsiteY12" fmla="*/ 1214566 h 3205516"/>
              <a:gd name="connsiteX13" fmla="*/ 9841832 w 23822526"/>
              <a:gd name="connsiteY13" fmla="*/ 678885 h 3205516"/>
              <a:gd name="connsiteX14" fmla="*/ 10780295 w 23822526"/>
              <a:gd name="connsiteY14" fmla="*/ 293874 h 3205516"/>
              <a:gd name="connsiteX15" fmla="*/ 11574379 w 23822526"/>
              <a:gd name="connsiteY15" fmla="*/ 197622 h 3205516"/>
              <a:gd name="connsiteX16" fmla="*/ 13619747 w 23822526"/>
              <a:gd name="connsiteY16" fmla="*/ 173558 h 3205516"/>
              <a:gd name="connsiteX17" fmla="*/ 16194505 w 23822526"/>
              <a:gd name="connsiteY17" fmla="*/ 197622 h 3205516"/>
              <a:gd name="connsiteX18" fmla="*/ 17205158 w 23822526"/>
              <a:gd name="connsiteY18" fmla="*/ 149495 h 3205516"/>
              <a:gd name="connsiteX19" fmla="*/ 19130211 w 23822526"/>
              <a:gd name="connsiteY19" fmla="*/ 125432 h 3205516"/>
              <a:gd name="connsiteX20" fmla="*/ 20525874 w 23822526"/>
              <a:gd name="connsiteY20" fmla="*/ 5116 h 3205516"/>
              <a:gd name="connsiteX21" fmla="*/ 22162168 w 23822526"/>
              <a:gd name="connsiteY21" fmla="*/ 317937 h 3205516"/>
              <a:gd name="connsiteX22" fmla="*/ 23172821 w 23822526"/>
              <a:gd name="connsiteY22" fmla="*/ 727011 h 3205516"/>
              <a:gd name="connsiteX23" fmla="*/ 23822526 w 23822526"/>
              <a:gd name="connsiteY23" fmla="*/ 1160148 h 3205516"/>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60708"/>
              <a:gd name="connsiteY0" fmla="*/ 3190061 h 3190061"/>
              <a:gd name="connsiteX1" fmla="*/ 804456 w 23760708"/>
              <a:gd name="connsiteY1" fmla="*/ 2676127 h 3190061"/>
              <a:gd name="connsiteX2" fmla="*/ 1574477 w 23760708"/>
              <a:gd name="connsiteY2" fmla="*/ 2122674 h 3190061"/>
              <a:gd name="connsiteX3" fmla="*/ 2007614 w 23760708"/>
              <a:gd name="connsiteY3" fmla="*/ 1713601 h 3190061"/>
              <a:gd name="connsiteX4" fmla="*/ 2633256 w 23760708"/>
              <a:gd name="connsiteY4" fmla="*/ 1376716 h 3190061"/>
              <a:gd name="connsiteX5" fmla="*/ 3162645 w 23760708"/>
              <a:gd name="connsiteY5" fmla="*/ 1448906 h 3190061"/>
              <a:gd name="connsiteX6" fmla="*/ 4077045 w 23760708"/>
              <a:gd name="connsiteY6" fmla="*/ 1521095 h 3190061"/>
              <a:gd name="connsiteX7" fmla="*/ 5135824 w 23760708"/>
              <a:gd name="connsiteY7" fmla="*/ 1521095 h 3190061"/>
              <a:gd name="connsiteX8" fmla="*/ 5857719 w 23760708"/>
              <a:gd name="connsiteY8" fmla="*/ 1424843 h 3190061"/>
              <a:gd name="connsiteX9" fmla="*/ 6338982 w 23760708"/>
              <a:gd name="connsiteY9" fmla="*/ 1593285 h 3190061"/>
              <a:gd name="connsiteX10" fmla="*/ 7499676 w 23760708"/>
              <a:gd name="connsiteY10" fmla="*/ 1455197 h 3190061"/>
              <a:gd name="connsiteX11" fmla="*/ 7967570 w 23760708"/>
              <a:gd name="connsiteY11" fmla="*/ 1371369 h 3190061"/>
              <a:gd name="connsiteX12" fmla="*/ 8588809 w 23760708"/>
              <a:gd name="connsiteY12" fmla="*/ 1214566 h 3190061"/>
              <a:gd name="connsiteX13" fmla="*/ 9780014 w 23760708"/>
              <a:gd name="connsiteY13" fmla="*/ 678885 h 3190061"/>
              <a:gd name="connsiteX14" fmla="*/ 10718477 w 23760708"/>
              <a:gd name="connsiteY14" fmla="*/ 293874 h 3190061"/>
              <a:gd name="connsiteX15" fmla="*/ 11512561 w 23760708"/>
              <a:gd name="connsiteY15" fmla="*/ 197622 h 3190061"/>
              <a:gd name="connsiteX16" fmla="*/ 13557929 w 23760708"/>
              <a:gd name="connsiteY16" fmla="*/ 173558 h 3190061"/>
              <a:gd name="connsiteX17" fmla="*/ 16132687 w 23760708"/>
              <a:gd name="connsiteY17" fmla="*/ 197622 h 3190061"/>
              <a:gd name="connsiteX18" fmla="*/ 17143340 w 23760708"/>
              <a:gd name="connsiteY18" fmla="*/ 149495 h 3190061"/>
              <a:gd name="connsiteX19" fmla="*/ 19068393 w 23760708"/>
              <a:gd name="connsiteY19" fmla="*/ 125432 h 3190061"/>
              <a:gd name="connsiteX20" fmla="*/ 20464056 w 23760708"/>
              <a:gd name="connsiteY20" fmla="*/ 5116 h 3190061"/>
              <a:gd name="connsiteX21" fmla="*/ 22100350 w 23760708"/>
              <a:gd name="connsiteY21" fmla="*/ 317937 h 3190061"/>
              <a:gd name="connsiteX22" fmla="*/ 23111003 w 23760708"/>
              <a:gd name="connsiteY22" fmla="*/ 727011 h 3190061"/>
              <a:gd name="connsiteX23" fmla="*/ 23760708 w 23760708"/>
              <a:gd name="connsiteY23" fmla="*/ 1160148 h 31900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3760708" h="3190061">
                <a:moveTo>
                  <a:pt x="0" y="3190061"/>
                </a:moveTo>
                <a:cubicBezTo>
                  <a:pt x="137081" y="3054240"/>
                  <a:pt x="542043" y="2854025"/>
                  <a:pt x="804456" y="2676127"/>
                </a:cubicBezTo>
                <a:cubicBezTo>
                  <a:pt x="1066869" y="2498229"/>
                  <a:pt x="1373951" y="2283095"/>
                  <a:pt x="1574477" y="2122674"/>
                </a:cubicBezTo>
                <a:cubicBezTo>
                  <a:pt x="1775003" y="1962253"/>
                  <a:pt x="1831151" y="1837927"/>
                  <a:pt x="2007614" y="1713601"/>
                </a:cubicBezTo>
                <a:cubicBezTo>
                  <a:pt x="2184077" y="1589275"/>
                  <a:pt x="2440751" y="1420832"/>
                  <a:pt x="2633256" y="1376716"/>
                </a:cubicBezTo>
                <a:cubicBezTo>
                  <a:pt x="2825761" y="1332600"/>
                  <a:pt x="2922014" y="1424843"/>
                  <a:pt x="3162645" y="1448906"/>
                </a:cubicBezTo>
                <a:cubicBezTo>
                  <a:pt x="3403276" y="1472969"/>
                  <a:pt x="3748182" y="1509064"/>
                  <a:pt x="4077045" y="1521095"/>
                </a:cubicBezTo>
                <a:cubicBezTo>
                  <a:pt x="4405908" y="1533126"/>
                  <a:pt x="4839045" y="1537137"/>
                  <a:pt x="5135824" y="1521095"/>
                </a:cubicBezTo>
                <a:cubicBezTo>
                  <a:pt x="5432603" y="1505053"/>
                  <a:pt x="5657193" y="1412811"/>
                  <a:pt x="5857719" y="1424843"/>
                </a:cubicBezTo>
                <a:cubicBezTo>
                  <a:pt x="6058245" y="1436875"/>
                  <a:pt x="6065323" y="1588226"/>
                  <a:pt x="6338982" y="1593285"/>
                </a:cubicBezTo>
                <a:cubicBezTo>
                  <a:pt x="6612641" y="1598344"/>
                  <a:pt x="7228245" y="1492183"/>
                  <a:pt x="7499676" y="1455197"/>
                </a:cubicBezTo>
                <a:cubicBezTo>
                  <a:pt x="7771107" y="1418211"/>
                  <a:pt x="7786048" y="1411474"/>
                  <a:pt x="7967570" y="1371369"/>
                </a:cubicBezTo>
                <a:cubicBezTo>
                  <a:pt x="8149092" y="1331264"/>
                  <a:pt x="8286735" y="1329980"/>
                  <a:pt x="8588809" y="1214566"/>
                </a:cubicBezTo>
                <a:cubicBezTo>
                  <a:pt x="8890883" y="1099152"/>
                  <a:pt x="9425069" y="832334"/>
                  <a:pt x="9780014" y="678885"/>
                </a:cubicBezTo>
                <a:cubicBezTo>
                  <a:pt x="10134959" y="525436"/>
                  <a:pt x="10429719" y="374084"/>
                  <a:pt x="10718477" y="293874"/>
                </a:cubicBezTo>
                <a:cubicBezTo>
                  <a:pt x="11007235" y="213664"/>
                  <a:pt x="11039319" y="217675"/>
                  <a:pt x="11512561" y="197622"/>
                </a:cubicBezTo>
                <a:cubicBezTo>
                  <a:pt x="11985803" y="177569"/>
                  <a:pt x="13557929" y="173558"/>
                  <a:pt x="13557929" y="173558"/>
                </a:cubicBezTo>
                <a:lnTo>
                  <a:pt x="16132687" y="197622"/>
                </a:lnTo>
                <a:cubicBezTo>
                  <a:pt x="16730255" y="193612"/>
                  <a:pt x="16654056" y="161527"/>
                  <a:pt x="17143340" y="149495"/>
                </a:cubicBezTo>
                <a:cubicBezTo>
                  <a:pt x="17632624" y="137463"/>
                  <a:pt x="18514940" y="149495"/>
                  <a:pt x="19068393" y="125432"/>
                </a:cubicBezTo>
                <a:cubicBezTo>
                  <a:pt x="19621846" y="101369"/>
                  <a:pt x="19958730" y="-26968"/>
                  <a:pt x="20464056" y="5116"/>
                </a:cubicBezTo>
                <a:cubicBezTo>
                  <a:pt x="20969382" y="37200"/>
                  <a:pt x="21659192" y="197621"/>
                  <a:pt x="22100350" y="317937"/>
                </a:cubicBezTo>
                <a:cubicBezTo>
                  <a:pt x="22541508" y="438253"/>
                  <a:pt x="22834277" y="586642"/>
                  <a:pt x="23111003" y="727011"/>
                </a:cubicBezTo>
                <a:cubicBezTo>
                  <a:pt x="23387729" y="867379"/>
                  <a:pt x="23574218" y="1013763"/>
                  <a:pt x="23760708" y="1160148"/>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5E6C2975-C81C-4027-99AE-8E046D615B71}"/>
              </a:ext>
            </a:extLst>
          </p:cNvPr>
          <p:cNvSpPr/>
          <p:nvPr/>
        </p:nvSpPr>
        <p:spPr>
          <a:xfrm>
            <a:off x="24923812" y="4860758"/>
            <a:ext cx="1078504" cy="7778748"/>
          </a:xfrm>
          <a:custGeom>
            <a:avLst/>
            <a:gdLst>
              <a:gd name="connsiteX0" fmla="*/ 992209 w 1078504"/>
              <a:gd name="connsiteY0" fmla="*/ 7844589 h 7855471"/>
              <a:gd name="connsiteX1" fmla="*/ 992209 w 1078504"/>
              <a:gd name="connsiteY1" fmla="*/ 7700210 h 7855471"/>
              <a:gd name="connsiteX2" fmla="*/ 510946 w 1078504"/>
              <a:gd name="connsiteY2" fmla="*/ 6761747 h 7855471"/>
              <a:gd name="connsiteX3" fmla="*/ 414693 w 1078504"/>
              <a:gd name="connsiteY3" fmla="*/ 5967663 h 7855471"/>
              <a:gd name="connsiteX4" fmla="*/ 5620 w 1078504"/>
              <a:gd name="connsiteY4" fmla="*/ 4788568 h 7855471"/>
              <a:gd name="connsiteX5" fmla="*/ 751577 w 1078504"/>
              <a:gd name="connsiteY5" fmla="*/ 3489158 h 7855471"/>
              <a:gd name="connsiteX6" fmla="*/ 1064399 w 1078504"/>
              <a:gd name="connsiteY6" fmla="*/ 2454442 h 7855471"/>
              <a:gd name="connsiteX7" fmla="*/ 992209 w 1078504"/>
              <a:gd name="connsiteY7" fmla="*/ 1467853 h 7855471"/>
              <a:gd name="connsiteX8" fmla="*/ 703451 w 1078504"/>
              <a:gd name="connsiteY8" fmla="*/ 673768 h 7855471"/>
              <a:gd name="connsiteX9" fmla="*/ 77809 w 1078504"/>
              <a:gd name="connsiteY9" fmla="*/ 0 h 7855471"/>
              <a:gd name="connsiteX0" fmla="*/ 992209 w 1078504"/>
              <a:gd name="connsiteY0" fmla="*/ 7700210 h 7700210"/>
              <a:gd name="connsiteX1" fmla="*/ 510946 w 1078504"/>
              <a:gd name="connsiteY1" fmla="*/ 6761747 h 7700210"/>
              <a:gd name="connsiteX2" fmla="*/ 414693 w 1078504"/>
              <a:gd name="connsiteY2" fmla="*/ 5967663 h 7700210"/>
              <a:gd name="connsiteX3" fmla="*/ 5620 w 1078504"/>
              <a:gd name="connsiteY3" fmla="*/ 4788568 h 7700210"/>
              <a:gd name="connsiteX4" fmla="*/ 751577 w 1078504"/>
              <a:gd name="connsiteY4" fmla="*/ 3489158 h 7700210"/>
              <a:gd name="connsiteX5" fmla="*/ 1064399 w 1078504"/>
              <a:gd name="connsiteY5" fmla="*/ 2454442 h 7700210"/>
              <a:gd name="connsiteX6" fmla="*/ 992209 w 1078504"/>
              <a:gd name="connsiteY6" fmla="*/ 1467853 h 7700210"/>
              <a:gd name="connsiteX7" fmla="*/ 703451 w 1078504"/>
              <a:gd name="connsiteY7" fmla="*/ 673768 h 7700210"/>
              <a:gd name="connsiteX8" fmla="*/ 77809 w 1078504"/>
              <a:gd name="connsiteY8" fmla="*/ 0 h 7700210"/>
              <a:gd name="connsiteX0" fmla="*/ 997819 w 1078504"/>
              <a:gd name="connsiteY0" fmla="*/ 7778748 h 7778748"/>
              <a:gd name="connsiteX1" fmla="*/ 510946 w 1078504"/>
              <a:gd name="connsiteY1" fmla="*/ 6761747 h 7778748"/>
              <a:gd name="connsiteX2" fmla="*/ 414693 w 1078504"/>
              <a:gd name="connsiteY2" fmla="*/ 5967663 h 7778748"/>
              <a:gd name="connsiteX3" fmla="*/ 5620 w 1078504"/>
              <a:gd name="connsiteY3" fmla="*/ 4788568 h 7778748"/>
              <a:gd name="connsiteX4" fmla="*/ 751577 w 1078504"/>
              <a:gd name="connsiteY4" fmla="*/ 3489158 h 7778748"/>
              <a:gd name="connsiteX5" fmla="*/ 1064399 w 1078504"/>
              <a:gd name="connsiteY5" fmla="*/ 2454442 h 7778748"/>
              <a:gd name="connsiteX6" fmla="*/ 992209 w 1078504"/>
              <a:gd name="connsiteY6" fmla="*/ 1467853 h 7778748"/>
              <a:gd name="connsiteX7" fmla="*/ 703451 w 1078504"/>
              <a:gd name="connsiteY7" fmla="*/ 673768 h 7778748"/>
              <a:gd name="connsiteX8" fmla="*/ 77809 w 1078504"/>
              <a:gd name="connsiteY8" fmla="*/ 0 h 777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8504" h="7778748">
                <a:moveTo>
                  <a:pt x="997819" y="7778748"/>
                </a:moveTo>
                <a:cubicBezTo>
                  <a:pt x="917609" y="7598274"/>
                  <a:pt x="608134" y="7063595"/>
                  <a:pt x="510946" y="6761747"/>
                </a:cubicBezTo>
                <a:cubicBezTo>
                  <a:pt x="413758" y="6459900"/>
                  <a:pt x="498914" y="6296526"/>
                  <a:pt x="414693" y="5967663"/>
                </a:cubicBezTo>
                <a:cubicBezTo>
                  <a:pt x="330472" y="5638800"/>
                  <a:pt x="-50527" y="5201652"/>
                  <a:pt x="5620" y="4788568"/>
                </a:cubicBezTo>
                <a:cubicBezTo>
                  <a:pt x="61767" y="4375484"/>
                  <a:pt x="575114" y="3878179"/>
                  <a:pt x="751577" y="3489158"/>
                </a:cubicBezTo>
                <a:cubicBezTo>
                  <a:pt x="928040" y="3100137"/>
                  <a:pt x="1024294" y="2791326"/>
                  <a:pt x="1064399" y="2454442"/>
                </a:cubicBezTo>
                <a:cubicBezTo>
                  <a:pt x="1104504" y="2117558"/>
                  <a:pt x="1052367" y="1764632"/>
                  <a:pt x="992209" y="1467853"/>
                </a:cubicBezTo>
                <a:cubicBezTo>
                  <a:pt x="932051" y="1171074"/>
                  <a:pt x="855851" y="918410"/>
                  <a:pt x="703451" y="673768"/>
                </a:cubicBezTo>
                <a:cubicBezTo>
                  <a:pt x="551051" y="429126"/>
                  <a:pt x="314430" y="214563"/>
                  <a:pt x="77809"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54B3BACF-A87A-4087-8536-8DA0810ADD69}"/>
              </a:ext>
            </a:extLst>
          </p:cNvPr>
          <p:cNvSpPr/>
          <p:nvPr/>
        </p:nvSpPr>
        <p:spPr>
          <a:xfrm>
            <a:off x="15488043" y="6968349"/>
            <a:ext cx="9335063" cy="2742534"/>
          </a:xfrm>
          <a:custGeom>
            <a:avLst/>
            <a:gdLst>
              <a:gd name="connsiteX0" fmla="*/ 9441387 w 9441387"/>
              <a:gd name="connsiteY0" fmla="*/ 2753167 h 2753167"/>
              <a:gd name="connsiteX1" fmla="*/ 8887934 w 9441387"/>
              <a:gd name="connsiteY1" fmla="*/ 2560662 h 2753167"/>
              <a:gd name="connsiteX2" fmla="*/ 8141976 w 9441387"/>
              <a:gd name="connsiteY2" fmla="*/ 1862830 h 2753167"/>
              <a:gd name="connsiteX3" fmla="*/ 8093850 w 9441387"/>
              <a:gd name="connsiteY3" fmla="*/ 1357504 h 2753167"/>
              <a:gd name="connsiteX4" fmla="*/ 8093850 w 9441387"/>
              <a:gd name="connsiteY4" fmla="*/ 1044683 h 2753167"/>
              <a:gd name="connsiteX5" fmla="*/ 8045723 w 9441387"/>
              <a:gd name="connsiteY5" fmla="*/ 731862 h 2753167"/>
              <a:gd name="connsiteX6" fmla="*/ 7949471 w 9441387"/>
              <a:gd name="connsiteY6" fmla="*/ 707798 h 2753167"/>
              <a:gd name="connsiteX7" fmla="*/ 7492271 w 9441387"/>
              <a:gd name="connsiteY7" fmla="*/ 755925 h 2753167"/>
              <a:gd name="connsiteX8" fmla="*/ 6914755 w 9441387"/>
              <a:gd name="connsiteY8" fmla="*/ 635609 h 2753167"/>
              <a:gd name="connsiteX9" fmla="*/ 5928166 w 9441387"/>
              <a:gd name="connsiteY9" fmla="*/ 178409 h 2753167"/>
              <a:gd name="connsiteX10" fmla="*/ 5013766 w 9441387"/>
              <a:gd name="connsiteY10" fmla="*/ 9967 h 2753167"/>
              <a:gd name="connsiteX11" fmla="*/ 3714355 w 9441387"/>
              <a:gd name="connsiteY11" fmla="*/ 34030 h 2753167"/>
              <a:gd name="connsiteX12" fmla="*/ 3281218 w 9441387"/>
              <a:gd name="connsiteY12" fmla="*/ 154346 h 2753167"/>
              <a:gd name="connsiteX13" fmla="*/ 2294629 w 9441387"/>
              <a:gd name="connsiteY13" fmla="*/ 322788 h 2753167"/>
              <a:gd name="connsiteX14" fmla="*/ 1187723 w 9441387"/>
              <a:gd name="connsiteY14" fmla="*/ 683735 h 2753167"/>
              <a:gd name="connsiteX15" fmla="*/ 273323 w 9441387"/>
              <a:gd name="connsiteY15" fmla="*/ 1213125 h 2753167"/>
              <a:gd name="connsiteX16" fmla="*/ 32692 w 9441387"/>
              <a:gd name="connsiteY16" fmla="*/ 1477819 h 2753167"/>
              <a:gd name="connsiteX17" fmla="*/ 8629 w 9441387"/>
              <a:gd name="connsiteY17" fmla="*/ 1886893 h 2753167"/>
              <a:gd name="connsiteX0" fmla="*/ 9467496 w 9467496"/>
              <a:gd name="connsiteY0" fmla="*/ 2753167 h 2753167"/>
              <a:gd name="connsiteX1" fmla="*/ 8914043 w 9467496"/>
              <a:gd name="connsiteY1" fmla="*/ 2560662 h 2753167"/>
              <a:gd name="connsiteX2" fmla="*/ 8168085 w 9467496"/>
              <a:gd name="connsiteY2" fmla="*/ 1862830 h 2753167"/>
              <a:gd name="connsiteX3" fmla="*/ 8119959 w 9467496"/>
              <a:gd name="connsiteY3" fmla="*/ 1357504 h 2753167"/>
              <a:gd name="connsiteX4" fmla="*/ 8119959 w 9467496"/>
              <a:gd name="connsiteY4" fmla="*/ 1044683 h 2753167"/>
              <a:gd name="connsiteX5" fmla="*/ 8071832 w 9467496"/>
              <a:gd name="connsiteY5" fmla="*/ 731862 h 2753167"/>
              <a:gd name="connsiteX6" fmla="*/ 7975580 w 9467496"/>
              <a:gd name="connsiteY6" fmla="*/ 707798 h 2753167"/>
              <a:gd name="connsiteX7" fmla="*/ 7518380 w 9467496"/>
              <a:gd name="connsiteY7" fmla="*/ 755925 h 2753167"/>
              <a:gd name="connsiteX8" fmla="*/ 6940864 w 9467496"/>
              <a:gd name="connsiteY8" fmla="*/ 635609 h 2753167"/>
              <a:gd name="connsiteX9" fmla="*/ 5954275 w 9467496"/>
              <a:gd name="connsiteY9" fmla="*/ 178409 h 2753167"/>
              <a:gd name="connsiteX10" fmla="*/ 5039875 w 9467496"/>
              <a:gd name="connsiteY10" fmla="*/ 9967 h 2753167"/>
              <a:gd name="connsiteX11" fmla="*/ 3740464 w 9467496"/>
              <a:gd name="connsiteY11" fmla="*/ 34030 h 2753167"/>
              <a:gd name="connsiteX12" fmla="*/ 3307327 w 9467496"/>
              <a:gd name="connsiteY12" fmla="*/ 154346 h 2753167"/>
              <a:gd name="connsiteX13" fmla="*/ 2320738 w 9467496"/>
              <a:gd name="connsiteY13" fmla="*/ 322788 h 2753167"/>
              <a:gd name="connsiteX14" fmla="*/ 1213832 w 9467496"/>
              <a:gd name="connsiteY14" fmla="*/ 683735 h 2753167"/>
              <a:gd name="connsiteX15" fmla="*/ 299432 w 9467496"/>
              <a:gd name="connsiteY15" fmla="*/ 1213125 h 2753167"/>
              <a:gd name="connsiteX16" fmla="*/ 58801 w 9467496"/>
              <a:gd name="connsiteY16" fmla="*/ 1477819 h 2753167"/>
              <a:gd name="connsiteX17" fmla="*/ 2370 w 9467496"/>
              <a:gd name="connsiteY17" fmla="*/ 1716960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273324 w 9441388"/>
              <a:gd name="connsiteY15" fmla="*/ 1213125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318906 w 9441388"/>
              <a:gd name="connsiteY13" fmla="*/ 371340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35063" h="2742534">
                <a:moveTo>
                  <a:pt x="9335063" y="2742534"/>
                </a:moveTo>
                <a:cubicBezTo>
                  <a:pt x="9166620" y="2677946"/>
                  <a:pt x="9086783" y="2707279"/>
                  <a:pt x="8887935" y="2560662"/>
                </a:cubicBezTo>
                <a:cubicBezTo>
                  <a:pt x="8689087" y="2414045"/>
                  <a:pt x="8274324" y="2063356"/>
                  <a:pt x="8141977" y="1862830"/>
                </a:cubicBezTo>
                <a:cubicBezTo>
                  <a:pt x="8009630" y="1662304"/>
                  <a:pt x="8101872" y="1493862"/>
                  <a:pt x="8093851" y="1357504"/>
                </a:cubicBezTo>
                <a:cubicBezTo>
                  <a:pt x="8085830" y="1221146"/>
                  <a:pt x="8101872" y="1148957"/>
                  <a:pt x="8093851" y="1044683"/>
                </a:cubicBezTo>
                <a:cubicBezTo>
                  <a:pt x="8085830" y="940409"/>
                  <a:pt x="8045724" y="731862"/>
                  <a:pt x="8045724" y="731862"/>
                </a:cubicBezTo>
                <a:cubicBezTo>
                  <a:pt x="8021661" y="675714"/>
                  <a:pt x="8041714" y="703788"/>
                  <a:pt x="7949472" y="707798"/>
                </a:cubicBezTo>
                <a:cubicBezTo>
                  <a:pt x="7857230" y="711808"/>
                  <a:pt x="7664725" y="767956"/>
                  <a:pt x="7492272" y="755925"/>
                </a:cubicBezTo>
                <a:cubicBezTo>
                  <a:pt x="7319819" y="743893"/>
                  <a:pt x="7175440" y="731862"/>
                  <a:pt x="6914756" y="635609"/>
                </a:cubicBezTo>
                <a:cubicBezTo>
                  <a:pt x="6654072" y="539356"/>
                  <a:pt x="6244998" y="282683"/>
                  <a:pt x="5928167" y="178409"/>
                </a:cubicBezTo>
                <a:cubicBezTo>
                  <a:pt x="5611336" y="74135"/>
                  <a:pt x="5382735" y="34030"/>
                  <a:pt x="5013767" y="9967"/>
                </a:cubicBezTo>
                <a:cubicBezTo>
                  <a:pt x="4644798" y="-14096"/>
                  <a:pt x="4003114" y="9967"/>
                  <a:pt x="3714356" y="34030"/>
                </a:cubicBezTo>
                <a:cubicBezTo>
                  <a:pt x="3425598" y="58093"/>
                  <a:pt x="3513794" y="98128"/>
                  <a:pt x="3281219" y="154346"/>
                </a:cubicBezTo>
                <a:cubicBezTo>
                  <a:pt x="3048644" y="210564"/>
                  <a:pt x="2650289" y="272319"/>
                  <a:pt x="2318906" y="371340"/>
                </a:cubicBezTo>
                <a:cubicBezTo>
                  <a:pt x="1987523" y="470361"/>
                  <a:pt x="1625759" y="612220"/>
                  <a:pt x="1292921" y="748471"/>
                </a:cubicBezTo>
                <a:cubicBezTo>
                  <a:pt x="960083" y="884722"/>
                  <a:pt x="531914" y="1067291"/>
                  <a:pt x="321876" y="1188849"/>
                </a:cubicBezTo>
                <a:cubicBezTo>
                  <a:pt x="111838" y="1310407"/>
                  <a:pt x="76809" y="1365524"/>
                  <a:pt x="32693" y="1477819"/>
                </a:cubicBezTo>
                <a:cubicBezTo>
                  <a:pt x="-11423" y="1590114"/>
                  <a:pt x="-1397" y="1592846"/>
                  <a:pt x="8630" y="17412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3157CB78-70DD-46F2-8DFB-998A3D280C0E}"/>
              </a:ext>
            </a:extLst>
          </p:cNvPr>
          <p:cNvSpPr/>
          <p:nvPr/>
        </p:nvSpPr>
        <p:spPr>
          <a:xfrm>
            <a:off x="17371361" y="2770061"/>
            <a:ext cx="531628" cy="4472950"/>
          </a:xfrm>
          <a:custGeom>
            <a:avLst/>
            <a:gdLst>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360948 w 457200"/>
              <a:gd name="connsiteY4" fmla="*/ 2526632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22385 w 457200"/>
              <a:gd name="connsiteY6" fmla="*/ 1235616 h 4451685"/>
              <a:gd name="connsiteX7" fmla="*/ 96253 w 457200"/>
              <a:gd name="connsiteY7" fmla="*/ 938463 h 4451685"/>
              <a:gd name="connsiteX8" fmla="*/ 0 w 457200"/>
              <a:gd name="connsiteY8" fmla="*/ 625642 h 4451685"/>
              <a:gd name="connsiteX9" fmla="*/ 96253 w 457200"/>
              <a:gd name="connsiteY9" fmla="*/ 0 h 4451685"/>
              <a:gd name="connsiteX0" fmla="*/ 478292 w 478292"/>
              <a:gd name="connsiteY0" fmla="*/ 4451685 h 4451685"/>
              <a:gd name="connsiteX1" fmla="*/ 309850 w 478292"/>
              <a:gd name="connsiteY1" fmla="*/ 3898232 h 4451685"/>
              <a:gd name="connsiteX2" fmla="*/ 189535 w 478292"/>
              <a:gd name="connsiteY2" fmla="*/ 3152274 h 4451685"/>
              <a:gd name="connsiteX3" fmla="*/ 285787 w 478292"/>
              <a:gd name="connsiteY3" fmla="*/ 2839453 h 4451685"/>
              <a:gd name="connsiteX4" fmla="*/ 307612 w 478292"/>
              <a:gd name="connsiteY4" fmla="*/ 2430939 h 4451685"/>
              <a:gd name="connsiteX5" fmla="*/ 160994 w 478292"/>
              <a:gd name="connsiteY5" fmla="*/ 1765004 h 4451685"/>
              <a:gd name="connsiteX6" fmla="*/ 43477 w 478292"/>
              <a:gd name="connsiteY6" fmla="*/ 1235616 h 4451685"/>
              <a:gd name="connsiteX7" fmla="*/ 387 w 478292"/>
              <a:gd name="connsiteY7" fmla="*/ 885301 h 4451685"/>
              <a:gd name="connsiteX8" fmla="*/ 21092 w 478292"/>
              <a:gd name="connsiteY8" fmla="*/ 625642 h 4451685"/>
              <a:gd name="connsiteX9" fmla="*/ 117345 w 478292"/>
              <a:gd name="connsiteY9" fmla="*/ 0 h 4451685"/>
              <a:gd name="connsiteX0" fmla="*/ 531628 w 531628"/>
              <a:gd name="connsiteY0" fmla="*/ 4451685 h 4451685"/>
              <a:gd name="connsiteX1" fmla="*/ 363186 w 531628"/>
              <a:gd name="connsiteY1" fmla="*/ 3898232 h 4451685"/>
              <a:gd name="connsiteX2" fmla="*/ 242871 w 531628"/>
              <a:gd name="connsiteY2" fmla="*/ 3152274 h 4451685"/>
              <a:gd name="connsiteX3" fmla="*/ 339123 w 531628"/>
              <a:gd name="connsiteY3" fmla="*/ 2839453 h 4451685"/>
              <a:gd name="connsiteX4" fmla="*/ 360948 w 531628"/>
              <a:gd name="connsiteY4" fmla="*/ 2430939 h 4451685"/>
              <a:gd name="connsiteX5" fmla="*/ 214330 w 531628"/>
              <a:gd name="connsiteY5" fmla="*/ 1765004 h 4451685"/>
              <a:gd name="connsiteX6" fmla="*/ 96813 w 531628"/>
              <a:gd name="connsiteY6" fmla="*/ 1235616 h 4451685"/>
              <a:gd name="connsiteX7" fmla="*/ 53723 w 531628"/>
              <a:gd name="connsiteY7" fmla="*/ 885301 h 4451685"/>
              <a:gd name="connsiteX8" fmla="*/ 0 w 531628"/>
              <a:gd name="connsiteY8" fmla="*/ 593744 h 4451685"/>
              <a:gd name="connsiteX9" fmla="*/ 170681 w 531628"/>
              <a:gd name="connsiteY9" fmla="*/ 0 h 4451685"/>
              <a:gd name="connsiteX0" fmla="*/ 531628 w 531628"/>
              <a:gd name="connsiteY0" fmla="*/ 4472950 h 4472950"/>
              <a:gd name="connsiteX1" fmla="*/ 363186 w 531628"/>
              <a:gd name="connsiteY1" fmla="*/ 3919497 h 4472950"/>
              <a:gd name="connsiteX2" fmla="*/ 242871 w 531628"/>
              <a:gd name="connsiteY2" fmla="*/ 3173539 h 4472950"/>
              <a:gd name="connsiteX3" fmla="*/ 339123 w 531628"/>
              <a:gd name="connsiteY3" fmla="*/ 2860718 h 4472950"/>
              <a:gd name="connsiteX4" fmla="*/ 360948 w 531628"/>
              <a:gd name="connsiteY4" fmla="*/ 2452204 h 4472950"/>
              <a:gd name="connsiteX5" fmla="*/ 214330 w 531628"/>
              <a:gd name="connsiteY5" fmla="*/ 1786269 h 4472950"/>
              <a:gd name="connsiteX6" fmla="*/ 96813 w 531628"/>
              <a:gd name="connsiteY6" fmla="*/ 1256881 h 4472950"/>
              <a:gd name="connsiteX7" fmla="*/ 53723 w 531628"/>
              <a:gd name="connsiteY7" fmla="*/ 906566 h 4472950"/>
              <a:gd name="connsiteX8" fmla="*/ 0 w 531628"/>
              <a:gd name="connsiteY8" fmla="*/ 615009 h 4472950"/>
              <a:gd name="connsiteX9" fmla="*/ 74988 w 531628"/>
              <a:gd name="connsiteY9" fmla="*/ 0 h 4472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1628" h="4472950">
                <a:moveTo>
                  <a:pt x="531628" y="4472950"/>
                </a:moveTo>
                <a:cubicBezTo>
                  <a:pt x="471470" y="4304507"/>
                  <a:pt x="411312" y="4136065"/>
                  <a:pt x="363186" y="3919497"/>
                </a:cubicBezTo>
                <a:cubicBezTo>
                  <a:pt x="315060" y="3702929"/>
                  <a:pt x="246881" y="3350002"/>
                  <a:pt x="242871" y="3173539"/>
                </a:cubicBezTo>
                <a:cubicBezTo>
                  <a:pt x="238861" y="2997076"/>
                  <a:pt x="319444" y="2980940"/>
                  <a:pt x="339123" y="2860718"/>
                </a:cubicBezTo>
                <a:cubicBezTo>
                  <a:pt x="358802" y="2740496"/>
                  <a:pt x="381747" y="2631279"/>
                  <a:pt x="360948" y="2452204"/>
                </a:cubicBezTo>
                <a:cubicBezTo>
                  <a:pt x="340149" y="2273129"/>
                  <a:pt x="258352" y="1985489"/>
                  <a:pt x="214330" y="1786269"/>
                </a:cubicBezTo>
                <a:cubicBezTo>
                  <a:pt x="170308" y="1587049"/>
                  <a:pt x="123581" y="1403498"/>
                  <a:pt x="96813" y="1256881"/>
                </a:cubicBezTo>
                <a:cubicBezTo>
                  <a:pt x="70045" y="1110264"/>
                  <a:pt x="69858" y="1013545"/>
                  <a:pt x="53723" y="906566"/>
                </a:cubicBezTo>
                <a:cubicBezTo>
                  <a:pt x="37588" y="799587"/>
                  <a:pt x="0" y="771419"/>
                  <a:pt x="0" y="615009"/>
                </a:cubicBezTo>
                <a:cubicBezTo>
                  <a:pt x="0" y="458599"/>
                  <a:pt x="26861" y="234616"/>
                  <a:pt x="7498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CA79F263-9437-4B5F-B023-E6EAF62C23ED}"/>
              </a:ext>
            </a:extLst>
          </p:cNvPr>
          <p:cNvSpPr/>
          <p:nvPr/>
        </p:nvSpPr>
        <p:spPr>
          <a:xfrm>
            <a:off x="18883369" y="4162926"/>
            <a:ext cx="222778" cy="2887579"/>
          </a:xfrm>
          <a:custGeom>
            <a:avLst/>
            <a:gdLst>
              <a:gd name="connsiteX0" fmla="*/ 6210 w 222778"/>
              <a:gd name="connsiteY0" fmla="*/ 2887579 h 2887579"/>
              <a:gd name="connsiteX1" fmla="*/ 54336 w 222778"/>
              <a:gd name="connsiteY1" fmla="*/ 2021306 h 2887579"/>
              <a:gd name="connsiteX2" fmla="*/ 6210 w 222778"/>
              <a:gd name="connsiteY2" fmla="*/ 1419727 h 2887579"/>
              <a:gd name="connsiteX3" fmla="*/ 222778 w 222778"/>
              <a:gd name="connsiteY3" fmla="*/ 0 h 2887579"/>
            </a:gdLst>
            <a:ahLst/>
            <a:cxnLst>
              <a:cxn ang="0">
                <a:pos x="connsiteX0" y="connsiteY0"/>
              </a:cxn>
              <a:cxn ang="0">
                <a:pos x="connsiteX1" y="connsiteY1"/>
              </a:cxn>
              <a:cxn ang="0">
                <a:pos x="connsiteX2" y="connsiteY2"/>
              </a:cxn>
              <a:cxn ang="0">
                <a:pos x="connsiteX3" y="connsiteY3"/>
              </a:cxn>
            </a:cxnLst>
            <a:rect l="l" t="t" r="r" b="b"/>
            <a:pathLst>
              <a:path w="222778" h="2887579">
                <a:moveTo>
                  <a:pt x="6210" y="2887579"/>
                </a:moveTo>
                <a:cubicBezTo>
                  <a:pt x="30273" y="2576763"/>
                  <a:pt x="54336" y="2265948"/>
                  <a:pt x="54336" y="2021306"/>
                </a:cubicBezTo>
                <a:cubicBezTo>
                  <a:pt x="54336" y="1776664"/>
                  <a:pt x="-21864" y="1756611"/>
                  <a:pt x="6210" y="1419727"/>
                </a:cubicBezTo>
                <a:cubicBezTo>
                  <a:pt x="34284" y="1082843"/>
                  <a:pt x="128531" y="541421"/>
                  <a:pt x="22277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8F2FE5EB-E4E6-4F97-9122-DCF79F07D6C2}"/>
              </a:ext>
            </a:extLst>
          </p:cNvPr>
          <p:cNvSpPr/>
          <p:nvPr/>
        </p:nvSpPr>
        <p:spPr>
          <a:xfrm>
            <a:off x="16050126" y="12536905"/>
            <a:ext cx="890337" cy="5342021"/>
          </a:xfrm>
          <a:custGeom>
            <a:avLst/>
            <a:gdLst>
              <a:gd name="connsiteX0" fmla="*/ 890337 w 890337"/>
              <a:gd name="connsiteY0" fmla="*/ 0 h 5342021"/>
              <a:gd name="connsiteX1" fmla="*/ 745958 w 890337"/>
              <a:gd name="connsiteY1" fmla="*/ 2863516 h 5342021"/>
              <a:gd name="connsiteX2" fmla="*/ 697832 w 890337"/>
              <a:gd name="connsiteY2" fmla="*/ 3368842 h 5342021"/>
              <a:gd name="connsiteX3" fmla="*/ 0 w 890337"/>
              <a:gd name="connsiteY3" fmla="*/ 5342021 h 5342021"/>
            </a:gdLst>
            <a:ahLst/>
            <a:cxnLst>
              <a:cxn ang="0">
                <a:pos x="connsiteX0" y="connsiteY0"/>
              </a:cxn>
              <a:cxn ang="0">
                <a:pos x="connsiteX1" y="connsiteY1"/>
              </a:cxn>
              <a:cxn ang="0">
                <a:pos x="connsiteX2" y="connsiteY2"/>
              </a:cxn>
              <a:cxn ang="0">
                <a:pos x="connsiteX3" y="connsiteY3"/>
              </a:cxn>
            </a:cxnLst>
            <a:rect l="l" t="t" r="r" b="b"/>
            <a:pathLst>
              <a:path w="890337" h="5342021">
                <a:moveTo>
                  <a:pt x="890337" y="0"/>
                </a:moveTo>
                <a:cubicBezTo>
                  <a:pt x="834189" y="1151021"/>
                  <a:pt x="778042" y="2302042"/>
                  <a:pt x="745958" y="2863516"/>
                </a:cubicBezTo>
                <a:cubicBezTo>
                  <a:pt x="713874" y="3424990"/>
                  <a:pt x="822158" y="2955758"/>
                  <a:pt x="697832" y="3368842"/>
                </a:cubicBezTo>
                <a:cubicBezTo>
                  <a:pt x="573506" y="3781926"/>
                  <a:pt x="0" y="5342021"/>
                  <a:pt x="0" y="5342021"/>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20ED3FA5-B4CC-4AB6-87DE-DBC360A64D7F}"/>
              </a:ext>
            </a:extLst>
          </p:cNvPr>
          <p:cNvSpPr/>
          <p:nvPr/>
        </p:nvSpPr>
        <p:spPr>
          <a:xfrm>
            <a:off x="20410714" y="12524874"/>
            <a:ext cx="1534886" cy="5403897"/>
          </a:xfrm>
          <a:custGeom>
            <a:avLst/>
            <a:gdLst>
              <a:gd name="connsiteX0" fmla="*/ 914400 w 1534886"/>
              <a:gd name="connsiteY0" fmla="*/ 0 h 5453742"/>
              <a:gd name="connsiteX1" fmla="*/ 914400 w 1534886"/>
              <a:gd name="connsiteY1" fmla="*/ 97971 h 5453742"/>
              <a:gd name="connsiteX2" fmla="*/ 783772 w 1534886"/>
              <a:gd name="connsiteY2" fmla="*/ 1045028 h 5453742"/>
              <a:gd name="connsiteX3" fmla="*/ 1404257 w 1534886"/>
              <a:gd name="connsiteY3" fmla="*/ 1404257 h 5453742"/>
              <a:gd name="connsiteX4" fmla="*/ 1534886 w 1534886"/>
              <a:gd name="connsiteY4" fmla="*/ 2090057 h 5453742"/>
              <a:gd name="connsiteX5" fmla="*/ 0 w 1534886"/>
              <a:gd name="connsiteY5" fmla="*/ 5453742 h 5453742"/>
              <a:gd name="connsiteX0" fmla="*/ 914400 w 1534886"/>
              <a:gd name="connsiteY0" fmla="*/ 0 h 5355771"/>
              <a:gd name="connsiteX1" fmla="*/ 783772 w 1534886"/>
              <a:gd name="connsiteY1" fmla="*/ 947057 h 5355771"/>
              <a:gd name="connsiteX2" fmla="*/ 1404257 w 1534886"/>
              <a:gd name="connsiteY2" fmla="*/ 1306286 h 5355771"/>
              <a:gd name="connsiteX3" fmla="*/ 1534886 w 1534886"/>
              <a:gd name="connsiteY3" fmla="*/ 1992086 h 5355771"/>
              <a:gd name="connsiteX4" fmla="*/ 0 w 1534886"/>
              <a:gd name="connsiteY4" fmla="*/ 5355771 h 5355771"/>
              <a:gd name="connsiteX0" fmla="*/ 553453 w 1534886"/>
              <a:gd name="connsiteY0" fmla="*/ 0 h 5403897"/>
              <a:gd name="connsiteX1" fmla="*/ 783772 w 1534886"/>
              <a:gd name="connsiteY1" fmla="*/ 995183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64415 w 1534886"/>
              <a:gd name="connsiteY2" fmla="*/ 1438633 h 5403897"/>
              <a:gd name="connsiteX3" fmla="*/ 1534886 w 1534886"/>
              <a:gd name="connsiteY3" fmla="*/ 2040212 h 5403897"/>
              <a:gd name="connsiteX4" fmla="*/ 0 w 1534886"/>
              <a:gd name="connsiteY4" fmla="*/ 5403897 h 54038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4886" h="5403897">
                <a:moveTo>
                  <a:pt x="553453" y="0"/>
                </a:moveTo>
                <a:lnTo>
                  <a:pt x="615330" y="1139562"/>
                </a:lnTo>
                <a:lnTo>
                  <a:pt x="1464415" y="1438633"/>
                </a:lnTo>
                <a:lnTo>
                  <a:pt x="1534886" y="2040212"/>
                </a:lnTo>
                <a:lnTo>
                  <a:pt x="0" y="5403897"/>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5A56ADE2-157B-4F62-8824-79E5C98964D0}"/>
              </a:ext>
            </a:extLst>
          </p:cNvPr>
          <p:cNvSpPr/>
          <p:nvPr/>
        </p:nvSpPr>
        <p:spPr>
          <a:xfrm>
            <a:off x="22005758" y="13875718"/>
            <a:ext cx="4969042" cy="1701739"/>
          </a:xfrm>
          <a:custGeom>
            <a:avLst/>
            <a:gdLst>
              <a:gd name="connsiteX0" fmla="*/ 0 w 5029200"/>
              <a:gd name="connsiteY0" fmla="*/ 132822 h 1700365"/>
              <a:gd name="connsiteX1" fmla="*/ 1665514 w 5029200"/>
              <a:gd name="connsiteY1" fmla="*/ 34851 h 1700365"/>
              <a:gd name="connsiteX2" fmla="*/ 3037114 w 5029200"/>
              <a:gd name="connsiteY2" fmla="*/ 655337 h 1700365"/>
              <a:gd name="connsiteX3" fmla="*/ 4310743 w 5029200"/>
              <a:gd name="connsiteY3" fmla="*/ 1406451 h 1700365"/>
              <a:gd name="connsiteX4" fmla="*/ 5029200 w 5029200"/>
              <a:gd name="connsiteY4" fmla="*/ 1700365 h 1700365"/>
              <a:gd name="connsiteX0" fmla="*/ 0 w 4969042"/>
              <a:gd name="connsiteY0" fmla="*/ 107849 h 1711486"/>
              <a:gd name="connsiteX1" fmla="*/ 1605356 w 4969042"/>
              <a:gd name="connsiteY1" fmla="*/ 45972 h 1711486"/>
              <a:gd name="connsiteX2" fmla="*/ 2976956 w 4969042"/>
              <a:gd name="connsiteY2" fmla="*/ 666458 h 1711486"/>
              <a:gd name="connsiteX3" fmla="*/ 4250585 w 4969042"/>
              <a:gd name="connsiteY3" fmla="*/ 1417572 h 1711486"/>
              <a:gd name="connsiteX4" fmla="*/ 4969042 w 4969042"/>
              <a:gd name="connsiteY4" fmla="*/ 1711486 h 1711486"/>
              <a:gd name="connsiteX0" fmla="*/ 0 w 4969042"/>
              <a:gd name="connsiteY0" fmla="*/ 98102 h 1701739"/>
              <a:gd name="connsiteX1" fmla="*/ 1605356 w 4969042"/>
              <a:gd name="connsiteY1" fmla="*/ 36225 h 1701739"/>
              <a:gd name="connsiteX2" fmla="*/ 2976956 w 4969042"/>
              <a:gd name="connsiteY2" fmla="*/ 656711 h 1701739"/>
              <a:gd name="connsiteX3" fmla="*/ 4250585 w 4969042"/>
              <a:gd name="connsiteY3" fmla="*/ 1407825 h 1701739"/>
              <a:gd name="connsiteX4" fmla="*/ 4969042 w 4969042"/>
              <a:gd name="connsiteY4" fmla="*/ 1701739 h 17017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69042" h="1701739">
                <a:moveTo>
                  <a:pt x="0" y="98102"/>
                </a:moveTo>
                <a:cubicBezTo>
                  <a:pt x="603727" y="53699"/>
                  <a:pt x="1109197" y="-56877"/>
                  <a:pt x="1605356" y="36225"/>
                </a:cubicBezTo>
                <a:cubicBezTo>
                  <a:pt x="2101515" y="129327"/>
                  <a:pt x="2536085" y="428111"/>
                  <a:pt x="2976956" y="656711"/>
                </a:cubicBezTo>
                <a:cubicBezTo>
                  <a:pt x="3417827" y="885311"/>
                  <a:pt x="3918571" y="1233654"/>
                  <a:pt x="4250585" y="1407825"/>
                </a:cubicBezTo>
                <a:cubicBezTo>
                  <a:pt x="4582599" y="1581996"/>
                  <a:pt x="4789428" y="1614653"/>
                  <a:pt x="4969042" y="1701739"/>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0DED9820-BC53-46D0-B8AC-B999F079499E}"/>
              </a:ext>
            </a:extLst>
          </p:cNvPr>
          <p:cNvSpPr/>
          <p:nvPr/>
        </p:nvSpPr>
        <p:spPr>
          <a:xfrm>
            <a:off x="9569513" y="758245"/>
            <a:ext cx="5178883" cy="8369648"/>
          </a:xfrm>
          <a:custGeom>
            <a:avLst/>
            <a:gdLst>
              <a:gd name="connsiteX0" fmla="*/ 0 w 5178883"/>
              <a:gd name="connsiteY0" fmla="*/ 282904 h 4637620"/>
              <a:gd name="connsiteX1" fmla="*/ 887239 w 5178883"/>
              <a:gd name="connsiteY1" fmla="*/ 436812 h 4637620"/>
              <a:gd name="connsiteX2" fmla="*/ 1041148 w 5178883"/>
              <a:gd name="connsiteY2" fmla="*/ 364385 h 4637620"/>
              <a:gd name="connsiteX3" fmla="*/ 1294645 w 5178883"/>
              <a:gd name="connsiteY3" fmla="*/ 128995 h 4637620"/>
              <a:gd name="connsiteX4" fmla="*/ 2018923 w 5178883"/>
              <a:gd name="connsiteY4" fmla="*/ 2246 h 4637620"/>
              <a:gd name="connsiteX5" fmla="*/ 2670772 w 5178883"/>
              <a:gd name="connsiteY5" fmla="*/ 56567 h 4637620"/>
              <a:gd name="connsiteX6" fmla="*/ 2987643 w 5178883"/>
              <a:gd name="connsiteY6" fmla="*/ 165208 h 4637620"/>
              <a:gd name="connsiteX7" fmla="*/ 3413156 w 5178883"/>
              <a:gd name="connsiteY7" fmla="*/ 328171 h 4637620"/>
              <a:gd name="connsiteX8" fmla="*/ 3630439 w 5178883"/>
              <a:gd name="connsiteY8" fmla="*/ 708416 h 4637620"/>
              <a:gd name="connsiteX9" fmla="*/ 3739081 w 5178883"/>
              <a:gd name="connsiteY9" fmla="*/ 970967 h 4637620"/>
              <a:gd name="connsiteX10" fmla="*/ 3892990 w 5178883"/>
              <a:gd name="connsiteY10" fmla="*/ 1677137 h 4637620"/>
              <a:gd name="connsiteX11" fmla="*/ 4074059 w 5178883"/>
              <a:gd name="connsiteY11" fmla="*/ 1930634 h 4637620"/>
              <a:gd name="connsiteX12" fmla="*/ 4535786 w 5178883"/>
              <a:gd name="connsiteY12" fmla="*/ 2184131 h 4637620"/>
              <a:gd name="connsiteX13" fmla="*/ 5015620 w 5178883"/>
              <a:gd name="connsiteY13" fmla="*/ 2374254 h 4637620"/>
              <a:gd name="connsiteX14" fmla="*/ 5178582 w 5178883"/>
              <a:gd name="connsiteY14" fmla="*/ 2691125 h 4637620"/>
              <a:gd name="connsiteX15" fmla="*/ 5051834 w 5178883"/>
              <a:gd name="connsiteY15" fmla="*/ 3161905 h 4637620"/>
              <a:gd name="connsiteX16" fmla="*/ 4897925 w 5178883"/>
              <a:gd name="connsiteY16" fmla="*/ 3723220 h 4637620"/>
              <a:gd name="connsiteX17" fmla="*/ 4734962 w 5178883"/>
              <a:gd name="connsiteY17" fmla="*/ 4338856 h 4637620"/>
              <a:gd name="connsiteX18" fmla="*/ 4644428 w 5178883"/>
              <a:gd name="connsiteY18" fmla="*/ 4637620 h 4637620"/>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3411051 w 5178883"/>
              <a:gd name="connsiteY18"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2955640 w 5178883"/>
              <a:gd name="connsiteY18" fmla="*/ 6578220 h 8369648"/>
              <a:gd name="connsiteX19" fmla="*/ 3411051 w 5178883"/>
              <a:gd name="connsiteY19"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5178883" h="8369648">
                <a:moveTo>
                  <a:pt x="0" y="282904"/>
                </a:moveTo>
                <a:cubicBezTo>
                  <a:pt x="356857" y="353068"/>
                  <a:pt x="713714" y="423232"/>
                  <a:pt x="887239" y="436812"/>
                </a:cubicBezTo>
                <a:cubicBezTo>
                  <a:pt x="1060764" y="450392"/>
                  <a:pt x="973247" y="415688"/>
                  <a:pt x="1041148" y="364385"/>
                </a:cubicBezTo>
                <a:cubicBezTo>
                  <a:pt x="1109049" y="313082"/>
                  <a:pt x="1131683" y="189351"/>
                  <a:pt x="1294645" y="128995"/>
                </a:cubicBezTo>
                <a:cubicBezTo>
                  <a:pt x="1457607" y="68639"/>
                  <a:pt x="1789569" y="14317"/>
                  <a:pt x="2018923" y="2246"/>
                </a:cubicBezTo>
                <a:cubicBezTo>
                  <a:pt x="2248278" y="-9825"/>
                  <a:pt x="2509319" y="29407"/>
                  <a:pt x="2670772" y="56567"/>
                </a:cubicBezTo>
                <a:cubicBezTo>
                  <a:pt x="2832225" y="83727"/>
                  <a:pt x="2863912" y="119941"/>
                  <a:pt x="2987643" y="165208"/>
                </a:cubicBezTo>
                <a:cubicBezTo>
                  <a:pt x="3111374" y="210475"/>
                  <a:pt x="3306023" y="237636"/>
                  <a:pt x="3413156" y="328171"/>
                </a:cubicBezTo>
                <a:cubicBezTo>
                  <a:pt x="3520289" y="418706"/>
                  <a:pt x="3576118" y="601283"/>
                  <a:pt x="3630439" y="708416"/>
                </a:cubicBezTo>
                <a:cubicBezTo>
                  <a:pt x="3684760" y="815549"/>
                  <a:pt x="3695323" y="809514"/>
                  <a:pt x="3739081" y="970967"/>
                </a:cubicBezTo>
                <a:cubicBezTo>
                  <a:pt x="3782839" y="1132420"/>
                  <a:pt x="3837160" y="1517193"/>
                  <a:pt x="3892990" y="1677137"/>
                </a:cubicBezTo>
                <a:cubicBezTo>
                  <a:pt x="3948820" y="1837081"/>
                  <a:pt x="3966926" y="1846135"/>
                  <a:pt x="4074059" y="1930634"/>
                </a:cubicBezTo>
                <a:cubicBezTo>
                  <a:pt x="4181192" y="2015133"/>
                  <a:pt x="4378859" y="2110194"/>
                  <a:pt x="4535786" y="2184131"/>
                </a:cubicBezTo>
                <a:cubicBezTo>
                  <a:pt x="4692713" y="2258068"/>
                  <a:pt x="4908487" y="2289755"/>
                  <a:pt x="5015620" y="2374254"/>
                </a:cubicBezTo>
                <a:cubicBezTo>
                  <a:pt x="5122753" y="2458753"/>
                  <a:pt x="5172546" y="2559850"/>
                  <a:pt x="5178582" y="2691125"/>
                </a:cubicBezTo>
                <a:cubicBezTo>
                  <a:pt x="5184618" y="2822400"/>
                  <a:pt x="5098610" y="2989889"/>
                  <a:pt x="5051834" y="3161905"/>
                </a:cubicBezTo>
                <a:cubicBezTo>
                  <a:pt x="5005058" y="3333921"/>
                  <a:pt x="4950737" y="3527062"/>
                  <a:pt x="4897925" y="3723220"/>
                </a:cubicBezTo>
                <a:cubicBezTo>
                  <a:pt x="4845113" y="3919379"/>
                  <a:pt x="4856657" y="4118204"/>
                  <a:pt x="4734962" y="4338856"/>
                </a:cubicBezTo>
                <a:lnTo>
                  <a:pt x="4369771" y="5312946"/>
                </a:lnTo>
                <a:lnTo>
                  <a:pt x="2955640" y="6578220"/>
                </a:lnTo>
                <a:lnTo>
                  <a:pt x="3411051" y="8369648"/>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Freeform: Shape 149">
            <a:extLst>
              <a:ext uri="{FF2B5EF4-FFF2-40B4-BE49-F238E27FC236}">
                <a16:creationId xmlns:a16="http://schemas.microsoft.com/office/drawing/2014/main" id="{07232799-4F3C-4CD3-9B43-7EFB9E10AAB6}"/>
              </a:ext>
            </a:extLst>
          </p:cNvPr>
          <p:cNvSpPr/>
          <p:nvPr/>
        </p:nvSpPr>
        <p:spPr>
          <a:xfrm>
            <a:off x="7161291" y="516048"/>
            <a:ext cx="2942580" cy="4255128"/>
          </a:xfrm>
          <a:custGeom>
            <a:avLst/>
            <a:gdLst>
              <a:gd name="connsiteX0" fmla="*/ 0 w 2942580"/>
              <a:gd name="connsiteY0" fmla="*/ 4255128 h 4255128"/>
              <a:gd name="connsiteX1" fmla="*/ 181069 w 2942580"/>
              <a:gd name="connsiteY1" fmla="*/ 3802455 h 4255128"/>
              <a:gd name="connsiteX2" fmla="*/ 162962 w 2942580"/>
              <a:gd name="connsiteY2" fmla="*/ 3467477 h 4255128"/>
              <a:gd name="connsiteX3" fmla="*/ 280658 w 2942580"/>
              <a:gd name="connsiteY3" fmla="*/ 3186819 h 4255128"/>
              <a:gd name="connsiteX4" fmla="*/ 488887 w 2942580"/>
              <a:gd name="connsiteY4" fmla="*/ 2897108 h 4255128"/>
              <a:gd name="connsiteX5" fmla="*/ 869133 w 2942580"/>
              <a:gd name="connsiteY5" fmla="*/ 2625504 h 4255128"/>
              <a:gd name="connsiteX6" fmla="*/ 1385180 w 2942580"/>
              <a:gd name="connsiteY6" fmla="*/ 2471596 h 4255128"/>
              <a:gd name="connsiteX7" fmla="*/ 1837854 w 2942580"/>
              <a:gd name="connsiteY7" fmla="*/ 2290526 h 4255128"/>
              <a:gd name="connsiteX8" fmla="*/ 2444436 w 2942580"/>
              <a:gd name="connsiteY8" fmla="*/ 1575302 h 4255128"/>
              <a:gd name="connsiteX9" fmla="*/ 2697933 w 2942580"/>
              <a:gd name="connsiteY9" fmla="*/ 1104522 h 4255128"/>
              <a:gd name="connsiteX10" fmla="*/ 2897109 w 2942580"/>
              <a:gd name="connsiteY10" fmla="*/ 796704 h 4255128"/>
              <a:gd name="connsiteX11" fmla="*/ 2942376 w 2942580"/>
              <a:gd name="connsiteY11" fmla="*/ 434566 h 4255128"/>
              <a:gd name="connsiteX12" fmla="*/ 2888056 w 2942580"/>
              <a:gd name="connsiteY12" fmla="*/ 90534 h 4255128"/>
              <a:gd name="connsiteX13" fmla="*/ 2879002 w 2942580"/>
              <a:gd name="connsiteY13" fmla="*/ 0 h 42551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942580" h="4255128">
                <a:moveTo>
                  <a:pt x="0" y="4255128"/>
                </a:moveTo>
                <a:cubicBezTo>
                  <a:pt x="76954" y="4094429"/>
                  <a:pt x="153909" y="3933730"/>
                  <a:pt x="181069" y="3802455"/>
                </a:cubicBezTo>
                <a:cubicBezTo>
                  <a:pt x="208229" y="3671180"/>
                  <a:pt x="146364" y="3570083"/>
                  <a:pt x="162962" y="3467477"/>
                </a:cubicBezTo>
                <a:cubicBezTo>
                  <a:pt x="179560" y="3364871"/>
                  <a:pt x="226337" y="3281880"/>
                  <a:pt x="280658" y="3186819"/>
                </a:cubicBezTo>
                <a:cubicBezTo>
                  <a:pt x="334979" y="3091757"/>
                  <a:pt x="390808" y="2990660"/>
                  <a:pt x="488887" y="2897108"/>
                </a:cubicBezTo>
                <a:cubicBezTo>
                  <a:pt x="586966" y="2803556"/>
                  <a:pt x="719751" y="2696423"/>
                  <a:pt x="869133" y="2625504"/>
                </a:cubicBezTo>
                <a:cubicBezTo>
                  <a:pt x="1018515" y="2554585"/>
                  <a:pt x="1223727" y="2527426"/>
                  <a:pt x="1385180" y="2471596"/>
                </a:cubicBezTo>
                <a:cubicBezTo>
                  <a:pt x="1546633" y="2415766"/>
                  <a:pt x="1661311" y="2439908"/>
                  <a:pt x="1837854" y="2290526"/>
                </a:cubicBezTo>
                <a:cubicBezTo>
                  <a:pt x="2014397" y="2141144"/>
                  <a:pt x="2301090" y="1772969"/>
                  <a:pt x="2444436" y="1575302"/>
                </a:cubicBezTo>
                <a:cubicBezTo>
                  <a:pt x="2587783" y="1377635"/>
                  <a:pt x="2622488" y="1234288"/>
                  <a:pt x="2697933" y="1104522"/>
                </a:cubicBezTo>
                <a:cubicBezTo>
                  <a:pt x="2773378" y="974756"/>
                  <a:pt x="2856369" y="908363"/>
                  <a:pt x="2897109" y="796704"/>
                </a:cubicBezTo>
                <a:cubicBezTo>
                  <a:pt x="2937849" y="685045"/>
                  <a:pt x="2943885" y="552261"/>
                  <a:pt x="2942376" y="434566"/>
                </a:cubicBezTo>
                <a:cubicBezTo>
                  <a:pt x="2940867" y="316871"/>
                  <a:pt x="2898618" y="162962"/>
                  <a:pt x="2888056" y="90534"/>
                </a:cubicBezTo>
                <a:cubicBezTo>
                  <a:pt x="2877494" y="18106"/>
                  <a:pt x="2878248" y="9053"/>
                  <a:pt x="2879002" y="0"/>
                </a:cubicBezTo>
              </a:path>
            </a:pathLst>
          </a:custGeom>
          <a:noFill/>
          <a:ln w="76200" cap="rnd">
            <a:solidFill>
              <a:schemeClr val="accent1">
                <a:lumMod val="75000"/>
              </a:schemeClr>
            </a:solidFill>
            <a:prstDash val="lgDashDot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Rectangle 148">
            <a:extLst>
              <a:ext uri="{FF2B5EF4-FFF2-40B4-BE49-F238E27FC236}">
                <a16:creationId xmlns:a16="http://schemas.microsoft.com/office/drawing/2014/main" id="{3E9A5FFB-5117-4712-83B0-E6C6AF0C66B5}"/>
              </a:ext>
            </a:extLst>
          </p:cNvPr>
          <p:cNvSpPr/>
          <p:nvPr/>
        </p:nvSpPr>
        <p:spPr>
          <a:xfrm rot="1633831">
            <a:off x="7230481" y="3733118"/>
            <a:ext cx="250239" cy="13796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Freeform: Shape 150">
            <a:extLst>
              <a:ext uri="{FF2B5EF4-FFF2-40B4-BE49-F238E27FC236}">
                <a16:creationId xmlns:a16="http://schemas.microsoft.com/office/drawing/2014/main" id="{EA641C8D-9A15-4E04-8D2D-00FE4AF65253}"/>
              </a:ext>
            </a:extLst>
          </p:cNvPr>
          <p:cNvSpPr/>
          <p:nvPr/>
        </p:nvSpPr>
        <p:spPr>
          <a:xfrm>
            <a:off x="6311836" y="509981"/>
            <a:ext cx="3269852" cy="13206017"/>
          </a:xfrm>
          <a:custGeom>
            <a:avLst/>
            <a:gdLst>
              <a:gd name="connsiteX0" fmla="*/ 955239 w 1872279"/>
              <a:gd name="connsiteY0" fmla="*/ 7712242 h 7712242"/>
              <a:gd name="connsiteX1" fmla="*/ 1051491 w 1872279"/>
              <a:gd name="connsiteY1" fmla="*/ 7291137 h 7712242"/>
              <a:gd name="connsiteX2" fmla="*/ 1256028 w 1872279"/>
              <a:gd name="connsiteY2" fmla="*/ 6966284 h 7712242"/>
              <a:gd name="connsiteX3" fmla="*/ 1532754 w 1872279"/>
              <a:gd name="connsiteY3" fmla="*/ 6497053 h 7712242"/>
              <a:gd name="connsiteX4" fmla="*/ 1773386 w 1872279"/>
              <a:gd name="connsiteY4" fmla="*/ 6184231 h 7712242"/>
              <a:gd name="connsiteX5" fmla="*/ 1833544 w 1872279"/>
              <a:gd name="connsiteY5" fmla="*/ 5955631 h 7712242"/>
              <a:gd name="connsiteX6" fmla="*/ 1869639 w 1872279"/>
              <a:gd name="connsiteY6" fmla="*/ 5739063 h 7712242"/>
              <a:gd name="connsiteX7" fmla="*/ 1761354 w 1872279"/>
              <a:gd name="connsiteY7" fmla="*/ 5474368 h 7712242"/>
              <a:gd name="connsiteX8" fmla="*/ 1544786 w 1872279"/>
              <a:gd name="connsiteY8" fmla="*/ 5137484 h 7712242"/>
              <a:gd name="connsiteX9" fmla="*/ 1123681 w 1872279"/>
              <a:gd name="connsiteY9" fmla="*/ 4620126 h 7712242"/>
              <a:gd name="connsiteX10" fmla="*/ 594291 w 1872279"/>
              <a:gd name="connsiteY10" fmla="*/ 3862137 h 7712242"/>
              <a:gd name="connsiteX11" fmla="*/ 221312 w 1872279"/>
              <a:gd name="connsiteY11" fmla="*/ 3356810 h 7712242"/>
              <a:gd name="connsiteX12" fmla="*/ 4744 w 1872279"/>
              <a:gd name="connsiteY12" fmla="*/ 2803358 h 7712242"/>
              <a:gd name="connsiteX13" fmla="*/ 76933 w 1872279"/>
              <a:gd name="connsiteY13" fmla="*/ 2430379 h 7712242"/>
              <a:gd name="connsiteX14" fmla="*/ 137091 w 1872279"/>
              <a:gd name="connsiteY14" fmla="*/ 1828800 h 7712242"/>
              <a:gd name="connsiteX15" fmla="*/ 100997 w 1872279"/>
              <a:gd name="connsiteY15" fmla="*/ 1335505 h 7712242"/>
              <a:gd name="connsiteX16" fmla="*/ 100997 w 1872279"/>
              <a:gd name="connsiteY16" fmla="*/ 1046747 h 7712242"/>
              <a:gd name="connsiteX17" fmla="*/ 185218 w 1872279"/>
              <a:gd name="connsiteY17" fmla="*/ 457200 h 7712242"/>
              <a:gd name="connsiteX18" fmla="*/ 100997 w 1872279"/>
              <a:gd name="connsiteY18" fmla="*/ 0 h 7712242"/>
              <a:gd name="connsiteX0" fmla="*/ 955239 w 1872279"/>
              <a:gd name="connsiteY0" fmla="*/ 8788875 h 8788875"/>
              <a:gd name="connsiteX1" fmla="*/ 1051491 w 1872279"/>
              <a:gd name="connsiteY1" fmla="*/ 8367770 h 8788875"/>
              <a:gd name="connsiteX2" fmla="*/ 1256028 w 1872279"/>
              <a:gd name="connsiteY2" fmla="*/ 8042917 h 8788875"/>
              <a:gd name="connsiteX3" fmla="*/ 1532754 w 1872279"/>
              <a:gd name="connsiteY3" fmla="*/ 7573686 h 8788875"/>
              <a:gd name="connsiteX4" fmla="*/ 1773386 w 1872279"/>
              <a:gd name="connsiteY4" fmla="*/ 7260864 h 8788875"/>
              <a:gd name="connsiteX5" fmla="*/ 1833544 w 1872279"/>
              <a:gd name="connsiteY5" fmla="*/ 7032264 h 8788875"/>
              <a:gd name="connsiteX6" fmla="*/ 1869639 w 1872279"/>
              <a:gd name="connsiteY6" fmla="*/ 6815696 h 8788875"/>
              <a:gd name="connsiteX7" fmla="*/ 1761354 w 1872279"/>
              <a:gd name="connsiteY7" fmla="*/ 6551001 h 8788875"/>
              <a:gd name="connsiteX8" fmla="*/ 1544786 w 1872279"/>
              <a:gd name="connsiteY8" fmla="*/ 6214117 h 8788875"/>
              <a:gd name="connsiteX9" fmla="*/ 1123681 w 1872279"/>
              <a:gd name="connsiteY9" fmla="*/ 5696759 h 8788875"/>
              <a:gd name="connsiteX10" fmla="*/ 594291 w 1872279"/>
              <a:gd name="connsiteY10" fmla="*/ 4938770 h 8788875"/>
              <a:gd name="connsiteX11" fmla="*/ 221312 w 1872279"/>
              <a:gd name="connsiteY11" fmla="*/ 4433443 h 8788875"/>
              <a:gd name="connsiteX12" fmla="*/ 4744 w 1872279"/>
              <a:gd name="connsiteY12" fmla="*/ 3879991 h 8788875"/>
              <a:gd name="connsiteX13" fmla="*/ 76933 w 1872279"/>
              <a:gd name="connsiteY13" fmla="*/ 3507012 h 8788875"/>
              <a:gd name="connsiteX14" fmla="*/ 137091 w 1872279"/>
              <a:gd name="connsiteY14" fmla="*/ 2905433 h 8788875"/>
              <a:gd name="connsiteX15" fmla="*/ 100997 w 1872279"/>
              <a:gd name="connsiteY15" fmla="*/ 2412138 h 8788875"/>
              <a:gd name="connsiteX16" fmla="*/ 100997 w 1872279"/>
              <a:gd name="connsiteY16" fmla="*/ 2123380 h 8788875"/>
              <a:gd name="connsiteX17" fmla="*/ 185218 w 1872279"/>
              <a:gd name="connsiteY17" fmla="*/ 1533833 h 8788875"/>
              <a:gd name="connsiteX18" fmla="*/ 86249 w 1872279"/>
              <a:gd name="connsiteY18" fmla="*/ 0 h 8788875"/>
              <a:gd name="connsiteX0" fmla="*/ 955239 w 1872279"/>
              <a:gd name="connsiteY0" fmla="*/ 8788875 h 8788875"/>
              <a:gd name="connsiteX1" fmla="*/ 1051491 w 1872279"/>
              <a:gd name="connsiteY1" fmla="*/ 8367770 h 8788875"/>
              <a:gd name="connsiteX2" fmla="*/ 1256028 w 1872279"/>
              <a:gd name="connsiteY2" fmla="*/ 8042917 h 8788875"/>
              <a:gd name="connsiteX3" fmla="*/ 1532754 w 1872279"/>
              <a:gd name="connsiteY3" fmla="*/ 7573686 h 8788875"/>
              <a:gd name="connsiteX4" fmla="*/ 1773386 w 1872279"/>
              <a:gd name="connsiteY4" fmla="*/ 7260864 h 8788875"/>
              <a:gd name="connsiteX5" fmla="*/ 1833544 w 1872279"/>
              <a:gd name="connsiteY5" fmla="*/ 7032264 h 8788875"/>
              <a:gd name="connsiteX6" fmla="*/ 1869639 w 1872279"/>
              <a:gd name="connsiteY6" fmla="*/ 6815696 h 8788875"/>
              <a:gd name="connsiteX7" fmla="*/ 1761354 w 1872279"/>
              <a:gd name="connsiteY7" fmla="*/ 6551001 h 8788875"/>
              <a:gd name="connsiteX8" fmla="*/ 1544786 w 1872279"/>
              <a:gd name="connsiteY8" fmla="*/ 6214117 h 8788875"/>
              <a:gd name="connsiteX9" fmla="*/ 1123681 w 1872279"/>
              <a:gd name="connsiteY9" fmla="*/ 5696759 h 8788875"/>
              <a:gd name="connsiteX10" fmla="*/ 594291 w 1872279"/>
              <a:gd name="connsiteY10" fmla="*/ 4938770 h 8788875"/>
              <a:gd name="connsiteX11" fmla="*/ 221312 w 1872279"/>
              <a:gd name="connsiteY11" fmla="*/ 4433443 h 8788875"/>
              <a:gd name="connsiteX12" fmla="*/ 4744 w 1872279"/>
              <a:gd name="connsiteY12" fmla="*/ 3879991 h 8788875"/>
              <a:gd name="connsiteX13" fmla="*/ 76933 w 1872279"/>
              <a:gd name="connsiteY13" fmla="*/ 3507012 h 8788875"/>
              <a:gd name="connsiteX14" fmla="*/ 137091 w 1872279"/>
              <a:gd name="connsiteY14" fmla="*/ 2905433 h 8788875"/>
              <a:gd name="connsiteX15" fmla="*/ 100997 w 1872279"/>
              <a:gd name="connsiteY15" fmla="*/ 2412138 h 8788875"/>
              <a:gd name="connsiteX16" fmla="*/ 100997 w 1872279"/>
              <a:gd name="connsiteY16" fmla="*/ 2123380 h 8788875"/>
              <a:gd name="connsiteX17" fmla="*/ 185218 w 1872279"/>
              <a:gd name="connsiteY17" fmla="*/ 1533833 h 8788875"/>
              <a:gd name="connsiteX18" fmla="*/ 81591 w 1872279"/>
              <a:gd name="connsiteY18" fmla="*/ 706760 h 8788875"/>
              <a:gd name="connsiteX19" fmla="*/ 86249 w 1872279"/>
              <a:gd name="connsiteY19" fmla="*/ 0 h 8788875"/>
              <a:gd name="connsiteX0" fmla="*/ 955239 w 3330918"/>
              <a:gd name="connsiteY0" fmla="*/ 13176520 h 13176520"/>
              <a:gd name="connsiteX1" fmla="*/ 1051491 w 3330918"/>
              <a:gd name="connsiteY1" fmla="*/ 12755415 h 13176520"/>
              <a:gd name="connsiteX2" fmla="*/ 1256028 w 3330918"/>
              <a:gd name="connsiteY2" fmla="*/ 12430562 h 13176520"/>
              <a:gd name="connsiteX3" fmla="*/ 1532754 w 3330918"/>
              <a:gd name="connsiteY3" fmla="*/ 11961331 h 13176520"/>
              <a:gd name="connsiteX4" fmla="*/ 1773386 w 3330918"/>
              <a:gd name="connsiteY4" fmla="*/ 11648509 h 13176520"/>
              <a:gd name="connsiteX5" fmla="*/ 1833544 w 3330918"/>
              <a:gd name="connsiteY5" fmla="*/ 11419909 h 13176520"/>
              <a:gd name="connsiteX6" fmla="*/ 1869639 w 3330918"/>
              <a:gd name="connsiteY6" fmla="*/ 11203341 h 13176520"/>
              <a:gd name="connsiteX7" fmla="*/ 1761354 w 3330918"/>
              <a:gd name="connsiteY7" fmla="*/ 10938646 h 13176520"/>
              <a:gd name="connsiteX8" fmla="*/ 1544786 w 3330918"/>
              <a:gd name="connsiteY8" fmla="*/ 10601762 h 13176520"/>
              <a:gd name="connsiteX9" fmla="*/ 1123681 w 3330918"/>
              <a:gd name="connsiteY9" fmla="*/ 10084404 h 13176520"/>
              <a:gd name="connsiteX10" fmla="*/ 594291 w 3330918"/>
              <a:gd name="connsiteY10" fmla="*/ 9326415 h 13176520"/>
              <a:gd name="connsiteX11" fmla="*/ 221312 w 3330918"/>
              <a:gd name="connsiteY11" fmla="*/ 8821088 h 13176520"/>
              <a:gd name="connsiteX12" fmla="*/ 4744 w 3330918"/>
              <a:gd name="connsiteY12" fmla="*/ 8267636 h 13176520"/>
              <a:gd name="connsiteX13" fmla="*/ 76933 w 3330918"/>
              <a:gd name="connsiteY13" fmla="*/ 7894657 h 13176520"/>
              <a:gd name="connsiteX14" fmla="*/ 137091 w 3330918"/>
              <a:gd name="connsiteY14" fmla="*/ 7293078 h 13176520"/>
              <a:gd name="connsiteX15" fmla="*/ 100997 w 3330918"/>
              <a:gd name="connsiteY15" fmla="*/ 6799783 h 13176520"/>
              <a:gd name="connsiteX16" fmla="*/ 100997 w 3330918"/>
              <a:gd name="connsiteY16" fmla="*/ 6511025 h 13176520"/>
              <a:gd name="connsiteX17" fmla="*/ 185218 w 3330918"/>
              <a:gd name="connsiteY17" fmla="*/ 5921478 h 13176520"/>
              <a:gd name="connsiteX18" fmla="*/ 81591 w 3330918"/>
              <a:gd name="connsiteY18" fmla="*/ 5094405 h 13176520"/>
              <a:gd name="connsiteX19" fmla="*/ 3330894 w 3330918"/>
              <a:gd name="connsiteY19" fmla="*/ 0 h 13176520"/>
              <a:gd name="connsiteX0" fmla="*/ 955239 w 3330894"/>
              <a:gd name="connsiteY0" fmla="*/ 13176520 h 13176520"/>
              <a:gd name="connsiteX1" fmla="*/ 1051491 w 3330894"/>
              <a:gd name="connsiteY1" fmla="*/ 12755415 h 13176520"/>
              <a:gd name="connsiteX2" fmla="*/ 1256028 w 3330894"/>
              <a:gd name="connsiteY2" fmla="*/ 12430562 h 13176520"/>
              <a:gd name="connsiteX3" fmla="*/ 1532754 w 3330894"/>
              <a:gd name="connsiteY3" fmla="*/ 11961331 h 13176520"/>
              <a:gd name="connsiteX4" fmla="*/ 1773386 w 3330894"/>
              <a:gd name="connsiteY4" fmla="*/ 11648509 h 13176520"/>
              <a:gd name="connsiteX5" fmla="*/ 1833544 w 3330894"/>
              <a:gd name="connsiteY5" fmla="*/ 11419909 h 13176520"/>
              <a:gd name="connsiteX6" fmla="*/ 1869639 w 3330894"/>
              <a:gd name="connsiteY6" fmla="*/ 11203341 h 13176520"/>
              <a:gd name="connsiteX7" fmla="*/ 1761354 w 3330894"/>
              <a:gd name="connsiteY7" fmla="*/ 10938646 h 13176520"/>
              <a:gd name="connsiteX8" fmla="*/ 1544786 w 3330894"/>
              <a:gd name="connsiteY8" fmla="*/ 10601762 h 13176520"/>
              <a:gd name="connsiteX9" fmla="*/ 1123681 w 3330894"/>
              <a:gd name="connsiteY9" fmla="*/ 10084404 h 13176520"/>
              <a:gd name="connsiteX10" fmla="*/ 594291 w 3330894"/>
              <a:gd name="connsiteY10" fmla="*/ 9326415 h 13176520"/>
              <a:gd name="connsiteX11" fmla="*/ 221312 w 3330894"/>
              <a:gd name="connsiteY11" fmla="*/ 8821088 h 13176520"/>
              <a:gd name="connsiteX12" fmla="*/ 4744 w 3330894"/>
              <a:gd name="connsiteY12" fmla="*/ 8267636 h 13176520"/>
              <a:gd name="connsiteX13" fmla="*/ 76933 w 3330894"/>
              <a:gd name="connsiteY13" fmla="*/ 7894657 h 13176520"/>
              <a:gd name="connsiteX14" fmla="*/ 137091 w 3330894"/>
              <a:gd name="connsiteY14" fmla="*/ 7293078 h 13176520"/>
              <a:gd name="connsiteX15" fmla="*/ 100997 w 3330894"/>
              <a:gd name="connsiteY15" fmla="*/ 6799783 h 13176520"/>
              <a:gd name="connsiteX16" fmla="*/ 100997 w 3330894"/>
              <a:gd name="connsiteY16" fmla="*/ 6511025 h 13176520"/>
              <a:gd name="connsiteX17" fmla="*/ 185218 w 3330894"/>
              <a:gd name="connsiteY17" fmla="*/ 5921478 h 13176520"/>
              <a:gd name="connsiteX18" fmla="*/ 81591 w 3330894"/>
              <a:gd name="connsiteY18" fmla="*/ 5094405 h 13176520"/>
              <a:gd name="connsiteX19" fmla="*/ 907499 w 3330894"/>
              <a:gd name="connsiteY19" fmla="*/ 3066502 h 13176520"/>
              <a:gd name="connsiteX20" fmla="*/ 3330894 w 3330894"/>
              <a:gd name="connsiteY20" fmla="*/ 0 h 13176520"/>
              <a:gd name="connsiteX0" fmla="*/ 955239 w 3330894"/>
              <a:gd name="connsiteY0" fmla="*/ 13176520 h 13176520"/>
              <a:gd name="connsiteX1" fmla="*/ 1051491 w 3330894"/>
              <a:gd name="connsiteY1" fmla="*/ 12755415 h 13176520"/>
              <a:gd name="connsiteX2" fmla="*/ 1256028 w 3330894"/>
              <a:gd name="connsiteY2" fmla="*/ 12430562 h 13176520"/>
              <a:gd name="connsiteX3" fmla="*/ 1532754 w 3330894"/>
              <a:gd name="connsiteY3" fmla="*/ 11961331 h 13176520"/>
              <a:gd name="connsiteX4" fmla="*/ 1773386 w 3330894"/>
              <a:gd name="connsiteY4" fmla="*/ 11648509 h 13176520"/>
              <a:gd name="connsiteX5" fmla="*/ 1833544 w 3330894"/>
              <a:gd name="connsiteY5" fmla="*/ 11419909 h 13176520"/>
              <a:gd name="connsiteX6" fmla="*/ 1869639 w 3330894"/>
              <a:gd name="connsiteY6" fmla="*/ 11203341 h 13176520"/>
              <a:gd name="connsiteX7" fmla="*/ 1761354 w 3330894"/>
              <a:gd name="connsiteY7" fmla="*/ 10938646 h 13176520"/>
              <a:gd name="connsiteX8" fmla="*/ 1544786 w 3330894"/>
              <a:gd name="connsiteY8" fmla="*/ 10601762 h 13176520"/>
              <a:gd name="connsiteX9" fmla="*/ 1123681 w 3330894"/>
              <a:gd name="connsiteY9" fmla="*/ 10084404 h 13176520"/>
              <a:gd name="connsiteX10" fmla="*/ 594291 w 3330894"/>
              <a:gd name="connsiteY10" fmla="*/ 9326415 h 13176520"/>
              <a:gd name="connsiteX11" fmla="*/ 221312 w 3330894"/>
              <a:gd name="connsiteY11" fmla="*/ 8821088 h 13176520"/>
              <a:gd name="connsiteX12" fmla="*/ 4744 w 3330894"/>
              <a:gd name="connsiteY12" fmla="*/ 8267636 h 13176520"/>
              <a:gd name="connsiteX13" fmla="*/ 76933 w 3330894"/>
              <a:gd name="connsiteY13" fmla="*/ 7894657 h 13176520"/>
              <a:gd name="connsiteX14" fmla="*/ 137091 w 3330894"/>
              <a:gd name="connsiteY14" fmla="*/ 7293078 h 13176520"/>
              <a:gd name="connsiteX15" fmla="*/ 100997 w 3330894"/>
              <a:gd name="connsiteY15" fmla="*/ 6799783 h 13176520"/>
              <a:gd name="connsiteX16" fmla="*/ 100997 w 3330894"/>
              <a:gd name="connsiteY16" fmla="*/ 6511025 h 13176520"/>
              <a:gd name="connsiteX17" fmla="*/ 185218 w 3330894"/>
              <a:gd name="connsiteY17" fmla="*/ 5921478 h 13176520"/>
              <a:gd name="connsiteX18" fmla="*/ 81591 w 3330894"/>
              <a:gd name="connsiteY18" fmla="*/ 5094405 h 13176520"/>
              <a:gd name="connsiteX19" fmla="*/ 907499 w 3330894"/>
              <a:gd name="connsiteY19" fmla="*/ 3066502 h 13176520"/>
              <a:gd name="connsiteX20" fmla="*/ 2935403 w 3330894"/>
              <a:gd name="connsiteY20" fmla="*/ 1045973 h 13176520"/>
              <a:gd name="connsiteX21" fmla="*/ 3330894 w 3330894"/>
              <a:gd name="connsiteY21" fmla="*/ 0 h 13176520"/>
              <a:gd name="connsiteX0" fmla="*/ 955239 w 3338797"/>
              <a:gd name="connsiteY0" fmla="*/ 13176520 h 13176520"/>
              <a:gd name="connsiteX1" fmla="*/ 1051491 w 3338797"/>
              <a:gd name="connsiteY1" fmla="*/ 12755415 h 13176520"/>
              <a:gd name="connsiteX2" fmla="*/ 1256028 w 3338797"/>
              <a:gd name="connsiteY2" fmla="*/ 12430562 h 13176520"/>
              <a:gd name="connsiteX3" fmla="*/ 1532754 w 3338797"/>
              <a:gd name="connsiteY3" fmla="*/ 11961331 h 13176520"/>
              <a:gd name="connsiteX4" fmla="*/ 1773386 w 3338797"/>
              <a:gd name="connsiteY4" fmla="*/ 11648509 h 13176520"/>
              <a:gd name="connsiteX5" fmla="*/ 1833544 w 3338797"/>
              <a:gd name="connsiteY5" fmla="*/ 11419909 h 13176520"/>
              <a:gd name="connsiteX6" fmla="*/ 1869639 w 3338797"/>
              <a:gd name="connsiteY6" fmla="*/ 11203341 h 13176520"/>
              <a:gd name="connsiteX7" fmla="*/ 1761354 w 3338797"/>
              <a:gd name="connsiteY7" fmla="*/ 10938646 h 13176520"/>
              <a:gd name="connsiteX8" fmla="*/ 1544786 w 3338797"/>
              <a:gd name="connsiteY8" fmla="*/ 10601762 h 13176520"/>
              <a:gd name="connsiteX9" fmla="*/ 1123681 w 3338797"/>
              <a:gd name="connsiteY9" fmla="*/ 10084404 h 13176520"/>
              <a:gd name="connsiteX10" fmla="*/ 594291 w 3338797"/>
              <a:gd name="connsiteY10" fmla="*/ 9326415 h 13176520"/>
              <a:gd name="connsiteX11" fmla="*/ 221312 w 3338797"/>
              <a:gd name="connsiteY11" fmla="*/ 8821088 h 13176520"/>
              <a:gd name="connsiteX12" fmla="*/ 4744 w 3338797"/>
              <a:gd name="connsiteY12" fmla="*/ 8267636 h 13176520"/>
              <a:gd name="connsiteX13" fmla="*/ 76933 w 3338797"/>
              <a:gd name="connsiteY13" fmla="*/ 7894657 h 13176520"/>
              <a:gd name="connsiteX14" fmla="*/ 137091 w 3338797"/>
              <a:gd name="connsiteY14" fmla="*/ 7293078 h 13176520"/>
              <a:gd name="connsiteX15" fmla="*/ 100997 w 3338797"/>
              <a:gd name="connsiteY15" fmla="*/ 6799783 h 13176520"/>
              <a:gd name="connsiteX16" fmla="*/ 100997 w 3338797"/>
              <a:gd name="connsiteY16" fmla="*/ 6511025 h 13176520"/>
              <a:gd name="connsiteX17" fmla="*/ 185218 w 3338797"/>
              <a:gd name="connsiteY17" fmla="*/ 5921478 h 13176520"/>
              <a:gd name="connsiteX18" fmla="*/ 81591 w 3338797"/>
              <a:gd name="connsiteY18" fmla="*/ 5094405 h 13176520"/>
              <a:gd name="connsiteX19" fmla="*/ 907499 w 3338797"/>
              <a:gd name="connsiteY19" fmla="*/ 3066502 h 13176520"/>
              <a:gd name="connsiteX20" fmla="*/ 2935403 w 3338797"/>
              <a:gd name="connsiteY20" fmla="*/ 1045973 h 13176520"/>
              <a:gd name="connsiteX21" fmla="*/ 3330894 w 3338797"/>
              <a:gd name="connsiteY21" fmla="*/ 0 h 13176520"/>
              <a:gd name="connsiteX0" fmla="*/ 955239 w 3269852"/>
              <a:gd name="connsiteY0" fmla="*/ 13206017 h 13206017"/>
              <a:gd name="connsiteX1" fmla="*/ 1051491 w 3269852"/>
              <a:gd name="connsiteY1" fmla="*/ 12784912 h 13206017"/>
              <a:gd name="connsiteX2" fmla="*/ 1256028 w 3269852"/>
              <a:gd name="connsiteY2" fmla="*/ 12460059 h 13206017"/>
              <a:gd name="connsiteX3" fmla="*/ 1532754 w 3269852"/>
              <a:gd name="connsiteY3" fmla="*/ 11990828 h 13206017"/>
              <a:gd name="connsiteX4" fmla="*/ 1773386 w 3269852"/>
              <a:gd name="connsiteY4" fmla="*/ 11678006 h 13206017"/>
              <a:gd name="connsiteX5" fmla="*/ 1833544 w 3269852"/>
              <a:gd name="connsiteY5" fmla="*/ 11449406 h 13206017"/>
              <a:gd name="connsiteX6" fmla="*/ 1869639 w 3269852"/>
              <a:gd name="connsiteY6" fmla="*/ 11232838 h 13206017"/>
              <a:gd name="connsiteX7" fmla="*/ 1761354 w 3269852"/>
              <a:gd name="connsiteY7" fmla="*/ 10968143 h 13206017"/>
              <a:gd name="connsiteX8" fmla="*/ 1544786 w 3269852"/>
              <a:gd name="connsiteY8" fmla="*/ 10631259 h 13206017"/>
              <a:gd name="connsiteX9" fmla="*/ 1123681 w 3269852"/>
              <a:gd name="connsiteY9" fmla="*/ 10113901 h 13206017"/>
              <a:gd name="connsiteX10" fmla="*/ 594291 w 3269852"/>
              <a:gd name="connsiteY10" fmla="*/ 9355912 h 13206017"/>
              <a:gd name="connsiteX11" fmla="*/ 221312 w 3269852"/>
              <a:gd name="connsiteY11" fmla="*/ 8850585 h 13206017"/>
              <a:gd name="connsiteX12" fmla="*/ 4744 w 3269852"/>
              <a:gd name="connsiteY12" fmla="*/ 8297133 h 13206017"/>
              <a:gd name="connsiteX13" fmla="*/ 76933 w 3269852"/>
              <a:gd name="connsiteY13" fmla="*/ 7924154 h 13206017"/>
              <a:gd name="connsiteX14" fmla="*/ 137091 w 3269852"/>
              <a:gd name="connsiteY14" fmla="*/ 7322575 h 13206017"/>
              <a:gd name="connsiteX15" fmla="*/ 100997 w 3269852"/>
              <a:gd name="connsiteY15" fmla="*/ 6829280 h 13206017"/>
              <a:gd name="connsiteX16" fmla="*/ 100997 w 3269852"/>
              <a:gd name="connsiteY16" fmla="*/ 6540522 h 13206017"/>
              <a:gd name="connsiteX17" fmla="*/ 185218 w 3269852"/>
              <a:gd name="connsiteY17" fmla="*/ 5950975 h 13206017"/>
              <a:gd name="connsiteX18" fmla="*/ 81591 w 3269852"/>
              <a:gd name="connsiteY18" fmla="*/ 5123902 h 13206017"/>
              <a:gd name="connsiteX19" fmla="*/ 907499 w 3269852"/>
              <a:gd name="connsiteY19" fmla="*/ 3095999 h 13206017"/>
              <a:gd name="connsiteX20" fmla="*/ 2935403 w 3269852"/>
              <a:gd name="connsiteY20" fmla="*/ 1075470 h 13206017"/>
              <a:gd name="connsiteX21" fmla="*/ 3249777 w 3269852"/>
              <a:gd name="connsiteY21" fmla="*/ 0 h 13206017"/>
              <a:gd name="connsiteX0" fmla="*/ 955239 w 3269852"/>
              <a:gd name="connsiteY0" fmla="*/ 13206017 h 13206017"/>
              <a:gd name="connsiteX1" fmla="*/ 1051491 w 3269852"/>
              <a:gd name="connsiteY1" fmla="*/ 12784912 h 13206017"/>
              <a:gd name="connsiteX2" fmla="*/ 1256028 w 3269852"/>
              <a:gd name="connsiteY2" fmla="*/ 12460059 h 13206017"/>
              <a:gd name="connsiteX3" fmla="*/ 1532754 w 3269852"/>
              <a:gd name="connsiteY3" fmla="*/ 11990828 h 13206017"/>
              <a:gd name="connsiteX4" fmla="*/ 1773386 w 3269852"/>
              <a:gd name="connsiteY4" fmla="*/ 11678006 h 13206017"/>
              <a:gd name="connsiteX5" fmla="*/ 1833544 w 3269852"/>
              <a:gd name="connsiteY5" fmla="*/ 11449406 h 13206017"/>
              <a:gd name="connsiteX6" fmla="*/ 1869639 w 3269852"/>
              <a:gd name="connsiteY6" fmla="*/ 11232838 h 13206017"/>
              <a:gd name="connsiteX7" fmla="*/ 1761354 w 3269852"/>
              <a:gd name="connsiteY7" fmla="*/ 10968143 h 13206017"/>
              <a:gd name="connsiteX8" fmla="*/ 1544786 w 3269852"/>
              <a:gd name="connsiteY8" fmla="*/ 10631259 h 13206017"/>
              <a:gd name="connsiteX9" fmla="*/ 1123681 w 3269852"/>
              <a:gd name="connsiteY9" fmla="*/ 10113901 h 13206017"/>
              <a:gd name="connsiteX10" fmla="*/ 594291 w 3269852"/>
              <a:gd name="connsiteY10" fmla="*/ 9355912 h 13206017"/>
              <a:gd name="connsiteX11" fmla="*/ 221312 w 3269852"/>
              <a:gd name="connsiteY11" fmla="*/ 8850585 h 13206017"/>
              <a:gd name="connsiteX12" fmla="*/ 4744 w 3269852"/>
              <a:gd name="connsiteY12" fmla="*/ 8297133 h 13206017"/>
              <a:gd name="connsiteX13" fmla="*/ 76933 w 3269852"/>
              <a:gd name="connsiteY13" fmla="*/ 7924154 h 13206017"/>
              <a:gd name="connsiteX14" fmla="*/ 137091 w 3269852"/>
              <a:gd name="connsiteY14" fmla="*/ 7322575 h 13206017"/>
              <a:gd name="connsiteX15" fmla="*/ 100997 w 3269852"/>
              <a:gd name="connsiteY15" fmla="*/ 6829280 h 13206017"/>
              <a:gd name="connsiteX16" fmla="*/ 100997 w 3269852"/>
              <a:gd name="connsiteY16" fmla="*/ 6540522 h 13206017"/>
              <a:gd name="connsiteX17" fmla="*/ 185218 w 3269852"/>
              <a:gd name="connsiteY17" fmla="*/ 5950975 h 13206017"/>
              <a:gd name="connsiteX18" fmla="*/ 81591 w 3269852"/>
              <a:gd name="connsiteY18" fmla="*/ 5123902 h 13206017"/>
              <a:gd name="connsiteX19" fmla="*/ 701022 w 3269852"/>
              <a:gd name="connsiteY19" fmla="*/ 4069393 h 13206017"/>
              <a:gd name="connsiteX20" fmla="*/ 907499 w 3269852"/>
              <a:gd name="connsiteY20" fmla="*/ 3095999 h 13206017"/>
              <a:gd name="connsiteX21" fmla="*/ 2935403 w 3269852"/>
              <a:gd name="connsiteY21" fmla="*/ 1075470 h 13206017"/>
              <a:gd name="connsiteX22" fmla="*/ 3249777 w 3269852"/>
              <a:gd name="connsiteY22" fmla="*/ 0 h 13206017"/>
              <a:gd name="connsiteX0" fmla="*/ 955239 w 3269852"/>
              <a:gd name="connsiteY0" fmla="*/ 13206017 h 13206017"/>
              <a:gd name="connsiteX1" fmla="*/ 1051491 w 3269852"/>
              <a:gd name="connsiteY1" fmla="*/ 12784912 h 13206017"/>
              <a:gd name="connsiteX2" fmla="*/ 1256028 w 3269852"/>
              <a:gd name="connsiteY2" fmla="*/ 12460059 h 13206017"/>
              <a:gd name="connsiteX3" fmla="*/ 1532754 w 3269852"/>
              <a:gd name="connsiteY3" fmla="*/ 11990828 h 13206017"/>
              <a:gd name="connsiteX4" fmla="*/ 1773386 w 3269852"/>
              <a:gd name="connsiteY4" fmla="*/ 11678006 h 13206017"/>
              <a:gd name="connsiteX5" fmla="*/ 1833544 w 3269852"/>
              <a:gd name="connsiteY5" fmla="*/ 11449406 h 13206017"/>
              <a:gd name="connsiteX6" fmla="*/ 1869639 w 3269852"/>
              <a:gd name="connsiteY6" fmla="*/ 11232838 h 13206017"/>
              <a:gd name="connsiteX7" fmla="*/ 1761354 w 3269852"/>
              <a:gd name="connsiteY7" fmla="*/ 10968143 h 13206017"/>
              <a:gd name="connsiteX8" fmla="*/ 1544786 w 3269852"/>
              <a:gd name="connsiteY8" fmla="*/ 10631259 h 13206017"/>
              <a:gd name="connsiteX9" fmla="*/ 1123681 w 3269852"/>
              <a:gd name="connsiteY9" fmla="*/ 10113901 h 13206017"/>
              <a:gd name="connsiteX10" fmla="*/ 594291 w 3269852"/>
              <a:gd name="connsiteY10" fmla="*/ 9355912 h 13206017"/>
              <a:gd name="connsiteX11" fmla="*/ 221312 w 3269852"/>
              <a:gd name="connsiteY11" fmla="*/ 8850585 h 13206017"/>
              <a:gd name="connsiteX12" fmla="*/ 4744 w 3269852"/>
              <a:gd name="connsiteY12" fmla="*/ 8297133 h 13206017"/>
              <a:gd name="connsiteX13" fmla="*/ 76933 w 3269852"/>
              <a:gd name="connsiteY13" fmla="*/ 7924154 h 13206017"/>
              <a:gd name="connsiteX14" fmla="*/ 137091 w 3269852"/>
              <a:gd name="connsiteY14" fmla="*/ 7322575 h 13206017"/>
              <a:gd name="connsiteX15" fmla="*/ 100997 w 3269852"/>
              <a:gd name="connsiteY15" fmla="*/ 6829280 h 13206017"/>
              <a:gd name="connsiteX16" fmla="*/ 100997 w 3269852"/>
              <a:gd name="connsiteY16" fmla="*/ 6540522 h 13206017"/>
              <a:gd name="connsiteX17" fmla="*/ 185218 w 3269852"/>
              <a:gd name="connsiteY17" fmla="*/ 5950975 h 13206017"/>
              <a:gd name="connsiteX18" fmla="*/ 81591 w 3269852"/>
              <a:gd name="connsiteY18" fmla="*/ 5123902 h 13206017"/>
              <a:gd name="connsiteX19" fmla="*/ 701022 w 3269852"/>
              <a:gd name="connsiteY19" fmla="*/ 4069393 h 13206017"/>
              <a:gd name="connsiteX20" fmla="*/ 907499 w 3269852"/>
              <a:gd name="connsiteY20" fmla="*/ 3095999 h 13206017"/>
              <a:gd name="connsiteX21" fmla="*/ 2935403 w 3269852"/>
              <a:gd name="connsiteY21" fmla="*/ 1075470 h 13206017"/>
              <a:gd name="connsiteX22" fmla="*/ 3249777 w 3269852"/>
              <a:gd name="connsiteY22" fmla="*/ 0 h 132060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3269852" h="13206017">
                <a:moveTo>
                  <a:pt x="955239" y="13206017"/>
                </a:moveTo>
                <a:cubicBezTo>
                  <a:pt x="978299" y="13057627"/>
                  <a:pt x="1001360" y="12909238"/>
                  <a:pt x="1051491" y="12784912"/>
                </a:cubicBezTo>
                <a:cubicBezTo>
                  <a:pt x="1101622" y="12660586"/>
                  <a:pt x="1175818" y="12592406"/>
                  <a:pt x="1256028" y="12460059"/>
                </a:cubicBezTo>
                <a:cubicBezTo>
                  <a:pt x="1336238" y="12327712"/>
                  <a:pt x="1446528" y="12121170"/>
                  <a:pt x="1532754" y="11990828"/>
                </a:cubicBezTo>
                <a:cubicBezTo>
                  <a:pt x="1618980" y="11860486"/>
                  <a:pt x="1723254" y="11768243"/>
                  <a:pt x="1773386" y="11678006"/>
                </a:cubicBezTo>
                <a:cubicBezTo>
                  <a:pt x="1823518" y="11587769"/>
                  <a:pt x="1817502" y="11523601"/>
                  <a:pt x="1833544" y="11449406"/>
                </a:cubicBezTo>
                <a:cubicBezTo>
                  <a:pt x="1849586" y="11375211"/>
                  <a:pt x="1881671" y="11313048"/>
                  <a:pt x="1869639" y="11232838"/>
                </a:cubicBezTo>
                <a:cubicBezTo>
                  <a:pt x="1857607" y="11152627"/>
                  <a:pt x="1815496" y="11068406"/>
                  <a:pt x="1761354" y="10968143"/>
                </a:cubicBezTo>
                <a:cubicBezTo>
                  <a:pt x="1707212" y="10867880"/>
                  <a:pt x="1651065" y="10773633"/>
                  <a:pt x="1544786" y="10631259"/>
                </a:cubicBezTo>
                <a:cubicBezTo>
                  <a:pt x="1438507" y="10488885"/>
                  <a:pt x="1282097" y="10326459"/>
                  <a:pt x="1123681" y="10113901"/>
                </a:cubicBezTo>
                <a:cubicBezTo>
                  <a:pt x="965265" y="9901343"/>
                  <a:pt x="744686" y="9566465"/>
                  <a:pt x="594291" y="9355912"/>
                </a:cubicBezTo>
                <a:cubicBezTo>
                  <a:pt x="443896" y="9145359"/>
                  <a:pt x="319570" y="9027048"/>
                  <a:pt x="221312" y="8850585"/>
                </a:cubicBezTo>
                <a:cubicBezTo>
                  <a:pt x="123054" y="8674122"/>
                  <a:pt x="28807" y="8451538"/>
                  <a:pt x="4744" y="8297133"/>
                </a:cubicBezTo>
                <a:cubicBezTo>
                  <a:pt x="-19319" y="8142728"/>
                  <a:pt x="54875" y="8086580"/>
                  <a:pt x="76933" y="7924154"/>
                </a:cubicBezTo>
                <a:cubicBezTo>
                  <a:pt x="98991" y="7761728"/>
                  <a:pt x="133080" y="7505054"/>
                  <a:pt x="137091" y="7322575"/>
                </a:cubicBezTo>
                <a:cubicBezTo>
                  <a:pt x="141102" y="7140096"/>
                  <a:pt x="107013" y="6959622"/>
                  <a:pt x="100997" y="6829280"/>
                </a:cubicBezTo>
                <a:cubicBezTo>
                  <a:pt x="94981" y="6698938"/>
                  <a:pt x="86960" y="6686906"/>
                  <a:pt x="100997" y="6540522"/>
                </a:cubicBezTo>
                <a:cubicBezTo>
                  <a:pt x="115034" y="6394138"/>
                  <a:pt x="177391" y="6204285"/>
                  <a:pt x="185218" y="5950975"/>
                </a:cubicBezTo>
                <a:cubicBezTo>
                  <a:pt x="193045" y="5697665"/>
                  <a:pt x="31266" y="5458392"/>
                  <a:pt x="81591" y="5123902"/>
                </a:cubicBezTo>
                <a:cubicBezTo>
                  <a:pt x="131916" y="4789412"/>
                  <a:pt x="563371" y="4407377"/>
                  <a:pt x="701022" y="4069393"/>
                </a:cubicBezTo>
                <a:cubicBezTo>
                  <a:pt x="838673" y="3731409"/>
                  <a:pt x="661692" y="3507725"/>
                  <a:pt x="907499" y="3095999"/>
                </a:cubicBezTo>
                <a:cubicBezTo>
                  <a:pt x="1315538" y="2617905"/>
                  <a:pt x="2531504" y="1586554"/>
                  <a:pt x="2935403" y="1075470"/>
                </a:cubicBezTo>
                <a:cubicBezTo>
                  <a:pt x="3339302" y="564386"/>
                  <a:pt x="3276040" y="227177"/>
                  <a:pt x="3249777"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A9294172-7D78-4EBD-98A5-BA3118D01E73}"/>
              </a:ext>
            </a:extLst>
          </p:cNvPr>
          <p:cNvSpPr/>
          <p:nvPr/>
        </p:nvSpPr>
        <p:spPr>
          <a:xfrm>
            <a:off x="11668836" y="12542293"/>
            <a:ext cx="122830" cy="2074459"/>
          </a:xfrm>
          <a:custGeom>
            <a:avLst/>
            <a:gdLst>
              <a:gd name="connsiteX0" fmla="*/ 0 w 122830"/>
              <a:gd name="connsiteY0" fmla="*/ 0 h 2074459"/>
              <a:gd name="connsiteX1" fmla="*/ 122830 w 122830"/>
              <a:gd name="connsiteY1" fmla="*/ 2074459 h 2074459"/>
            </a:gdLst>
            <a:ahLst/>
            <a:cxnLst>
              <a:cxn ang="0">
                <a:pos x="connsiteX0" y="connsiteY0"/>
              </a:cxn>
              <a:cxn ang="0">
                <a:pos x="connsiteX1" y="connsiteY1"/>
              </a:cxn>
            </a:cxnLst>
            <a:rect l="l" t="t" r="r" b="b"/>
            <a:pathLst>
              <a:path w="122830" h="2074459">
                <a:moveTo>
                  <a:pt x="0" y="0"/>
                </a:moveTo>
                <a:lnTo>
                  <a:pt x="122830" y="2074459"/>
                </a:ln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6B5C1250-E508-4842-9139-65EFBCEAF637}"/>
              </a:ext>
            </a:extLst>
          </p:cNvPr>
          <p:cNvSpPr/>
          <p:nvPr/>
        </p:nvSpPr>
        <p:spPr>
          <a:xfrm>
            <a:off x="14578781" y="9048135"/>
            <a:ext cx="270541" cy="3370007"/>
          </a:xfrm>
          <a:custGeom>
            <a:avLst/>
            <a:gdLst>
              <a:gd name="connsiteX0" fmla="*/ 95864 w 270541"/>
              <a:gd name="connsiteY0" fmla="*/ 3370007 h 3370007"/>
              <a:gd name="connsiteX1" fmla="*/ 73742 w 270541"/>
              <a:gd name="connsiteY1" fmla="*/ 2308123 h 3370007"/>
              <a:gd name="connsiteX2" fmla="*/ 213851 w 270541"/>
              <a:gd name="connsiteY2" fmla="*/ 1828800 h 3370007"/>
              <a:gd name="connsiteX3" fmla="*/ 258096 w 270541"/>
              <a:gd name="connsiteY3" fmla="*/ 1445342 h 3370007"/>
              <a:gd name="connsiteX4" fmla="*/ 0 w 270541"/>
              <a:gd name="connsiteY4" fmla="*/ 0 h 3370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41" h="3370007">
                <a:moveTo>
                  <a:pt x="95864" y="3370007"/>
                </a:moveTo>
                <a:cubicBezTo>
                  <a:pt x="74971" y="2967499"/>
                  <a:pt x="54078" y="2564991"/>
                  <a:pt x="73742" y="2308123"/>
                </a:cubicBezTo>
                <a:cubicBezTo>
                  <a:pt x="93406" y="2051255"/>
                  <a:pt x="183125" y="1972597"/>
                  <a:pt x="213851" y="1828800"/>
                </a:cubicBezTo>
                <a:cubicBezTo>
                  <a:pt x="244577" y="1685003"/>
                  <a:pt x="293738" y="1750142"/>
                  <a:pt x="258096" y="1445342"/>
                </a:cubicBezTo>
                <a:cubicBezTo>
                  <a:pt x="222454" y="1140542"/>
                  <a:pt x="31955" y="239661"/>
                  <a:pt x="0"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4" name="Rectangle 153">
            <a:extLst>
              <a:ext uri="{FF2B5EF4-FFF2-40B4-BE49-F238E27FC236}">
                <a16:creationId xmlns:a16="http://schemas.microsoft.com/office/drawing/2014/main" id="{9DC3CCC8-91CF-4DFA-9D43-1DFF789C2D9E}"/>
              </a:ext>
            </a:extLst>
          </p:cNvPr>
          <p:cNvSpPr/>
          <p:nvPr/>
        </p:nvSpPr>
        <p:spPr>
          <a:xfrm rot="4854849">
            <a:off x="9732936" y="13235845"/>
            <a:ext cx="138811" cy="3765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B69362B8-45D1-4E19-A8AB-1CF3DE13E99D}"/>
              </a:ext>
            </a:extLst>
          </p:cNvPr>
          <p:cNvSpPr/>
          <p:nvPr/>
        </p:nvSpPr>
        <p:spPr>
          <a:xfrm rot="10800000">
            <a:off x="11533293" y="13174632"/>
            <a:ext cx="100681" cy="2323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3C67F65E-766C-4884-96E5-4EE65D4DF279}"/>
              </a:ext>
            </a:extLst>
          </p:cNvPr>
          <p:cNvSpPr/>
          <p:nvPr/>
        </p:nvSpPr>
        <p:spPr>
          <a:xfrm rot="10026582">
            <a:off x="12093667" y="13490480"/>
            <a:ext cx="100681" cy="2323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8" name="Rectangle 157">
            <a:extLst>
              <a:ext uri="{FF2B5EF4-FFF2-40B4-BE49-F238E27FC236}">
                <a16:creationId xmlns:a16="http://schemas.microsoft.com/office/drawing/2014/main" id="{54D474A5-EA6F-41C4-B9C6-E0009F724CB6}"/>
              </a:ext>
            </a:extLst>
          </p:cNvPr>
          <p:cNvSpPr/>
          <p:nvPr/>
        </p:nvSpPr>
        <p:spPr>
          <a:xfrm rot="5763735">
            <a:off x="12001226" y="14050138"/>
            <a:ext cx="100681" cy="2323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9" name="Rectangle 158">
            <a:extLst>
              <a:ext uri="{FF2B5EF4-FFF2-40B4-BE49-F238E27FC236}">
                <a16:creationId xmlns:a16="http://schemas.microsoft.com/office/drawing/2014/main" id="{190D675B-5842-4366-9D07-51035033BA4B}"/>
              </a:ext>
            </a:extLst>
          </p:cNvPr>
          <p:cNvSpPr/>
          <p:nvPr/>
        </p:nvSpPr>
        <p:spPr>
          <a:xfrm rot="5400000">
            <a:off x="11958185" y="14168801"/>
            <a:ext cx="106993" cy="32141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9B3E8C7-3AA3-430F-9317-A0A1464D4C9C}"/>
              </a:ext>
            </a:extLst>
          </p:cNvPr>
          <p:cNvSpPr/>
          <p:nvPr/>
        </p:nvSpPr>
        <p:spPr>
          <a:xfrm rot="4700345">
            <a:off x="10719983" y="13799023"/>
            <a:ext cx="104497" cy="16596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1" name="Rectangle 160">
            <a:extLst>
              <a:ext uri="{FF2B5EF4-FFF2-40B4-BE49-F238E27FC236}">
                <a16:creationId xmlns:a16="http://schemas.microsoft.com/office/drawing/2014/main" id="{5690339E-3ED9-4D4A-A7D2-3A697BAECFCF}"/>
              </a:ext>
            </a:extLst>
          </p:cNvPr>
          <p:cNvSpPr/>
          <p:nvPr/>
        </p:nvSpPr>
        <p:spPr>
          <a:xfrm rot="4984061">
            <a:off x="9909989" y="13493230"/>
            <a:ext cx="104497" cy="16596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2" name="Rectangle 161">
            <a:extLst>
              <a:ext uri="{FF2B5EF4-FFF2-40B4-BE49-F238E27FC236}">
                <a16:creationId xmlns:a16="http://schemas.microsoft.com/office/drawing/2014/main" id="{7F461D49-BC66-4EED-91D3-F0829FBF6D8F}"/>
              </a:ext>
            </a:extLst>
          </p:cNvPr>
          <p:cNvSpPr/>
          <p:nvPr/>
        </p:nvSpPr>
        <p:spPr>
          <a:xfrm rot="10614687">
            <a:off x="10186355" y="13369602"/>
            <a:ext cx="86647" cy="35023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Rectangle 162">
            <a:extLst>
              <a:ext uri="{FF2B5EF4-FFF2-40B4-BE49-F238E27FC236}">
                <a16:creationId xmlns:a16="http://schemas.microsoft.com/office/drawing/2014/main" id="{3C95155E-7CFE-48C3-9107-B224AF443BF0}"/>
              </a:ext>
            </a:extLst>
          </p:cNvPr>
          <p:cNvSpPr/>
          <p:nvPr/>
        </p:nvSpPr>
        <p:spPr>
          <a:xfrm rot="5218663">
            <a:off x="10116467" y="13336522"/>
            <a:ext cx="78361" cy="1823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4" name="Rectangle 163">
            <a:extLst>
              <a:ext uri="{FF2B5EF4-FFF2-40B4-BE49-F238E27FC236}">
                <a16:creationId xmlns:a16="http://schemas.microsoft.com/office/drawing/2014/main" id="{1594A9E9-EBA5-4260-A739-AC37EEF75B40}"/>
              </a:ext>
            </a:extLst>
          </p:cNvPr>
          <p:cNvSpPr/>
          <p:nvPr/>
        </p:nvSpPr>
        <p:spPr>
          <a:xfrm rot="6246494">
            <a:off x="9691292" y="13611287"/>
            <a:ext cx="78361" cy="1823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5" name="Rectangle 164">
            <a:extLst>
              <a:ext uri="{FF2B5EF4-FFF2-40B4-BE49-F238E27FC236}">
                <a16:creationId xmlns:a16="http://schemas.microsoft.com/office/drawing/2014/main" id="{2D40A243-E17B-41E9-998A-4E1D73BA9508}"/>
              </a:ext>
            </a:extLst>
          </p:cNvPr>
          <p:cNvSpPr/>
          <p:nvPr/>
        </p:nvSpPr>
        <p:spPr>
          <a:xfrm rot="6246494">
            <a:off x="9473862" y="13554275"/>
            <a:ext cx="78361" cy="18236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6" name="Rectangle 165">
            <a:extLst>
              <a:ext uri="{FF2B5EF4-FFF2-40B4-BE49-F238E27FC236}">
                <a16:creationId xmlns:a16="http://schemas.microsoft.com/office/drawing/2014/main" id="{5295AE69-7748-4E19-BE94-F5F04FEE88E8}"/>
              </a:ext>
            </a:extLst>
          </p:cNvPr>
          <p:cNvSpPr/>
          <p:nvPr/>
        </p:nvSpPr>
        <p:spPr>
          <a:xfrm rot="5065338">
            <a:off x="9903220" y="13662177"/>
            <a:ext cx="73288" cy="57813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25F75686-4491-4B00-AE16-9A2AA86C184C}"/>
              </a:ext>
            </a:extLst>
          </p:cNvPr>
          <p:cNvSpPr/>
          <p:nvPr/>
        </p:nvSpPr>
        <p:spPr>
          <a:xfrm rot="10026582">
            <a:off x="12291162" y="13686778"/>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EF181826-E017-474A-A8DA-43826C532FD6}"/>
              </a:ext>
            </a:extLst>
          </p:cNvPr>
          <p:cNvSpPr/>
          <p:nvPr/>
        </p:nvSpPr>
        <p:spPr>
          <a:xfrm rot="10026582">
            <a:off x="12241216" y="13415458"/>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433B019B-505D-4058-BA78-1C313292DACC}"/>
              </a:ext>
            </a:extLst>
          </p:cNvPr>
          <p:cNvSpPr/>
          <p:nvPr/>
        </p:nvSpPr>
        <p:spPr>
          <a:xfrm rot="10026582">
            <a:off x="11938816" y="13664478"/>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0" name="Rectangle 169">
            <a:extLst>
              <a:ext uri="{FF2B5EF4-FFF2-40B4-BE49-F238E27FC236}">
                <a16:creationId xmlns:a16="http://schemas.microsoft.com/office/drawing/2014/main" id="{6CF312E0-B1CE-43C6-9B8B-DF46B0914DBD}"/>
              </a:ext>
            </a:extLst>
          </p:cNvPr>
          <p:cNvSpPr/>
          <p:nvPr/>
        </p:nvSpPr>
        <p:spPr>
          <a:xfrm rot="10568716">
            <a:off x="10237651" y="14157813"/>
            <a:ext cx="91244" cy="10303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1" name="Rectangle 170">
            <a:extLst>
              <a:ext uri="{FF2B5EF4-FFF2-40B4-BE49-F238E27FC236}">
                <a16:creationId xmlns:a16="http://schemas.microsoft.com/office/drawing/2014/main" id="{0F948095-1CF1-4060-B735-CB46B49D5748}"/>
              </a:ext>
            </a:extLst>
          </p:cNvPr>
          <p:cNvSpPr/>
          <p:nvPr/>
        </p:nvSpPr>
        <p:spPr>
          <a:xfrm rot="10800000">
            <a:off x="10413297" y="14114711"/>
            <a:ext cx="259698" cy="992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26621FA6-F216-47C0-A4E3-154F5E3A1E61}"/>
              </a:ext>
            </a:extLst>
          </p:cNvPr>
          <p:cNvSpPr/>
          <p:nvPr/>
        </p:nvSpPr>
        <p:spPr>
          <a:xfrm rot="10800000">
            <a:off x="11953593" y="13060048"/>
            <a:ext cx="178379" cy="16076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22EAE9FB-49B8-412E-A60F-27C2DFA4AED7}"/>
              </a:ext>
            </a:extLst>
          </p:cNvPr>
          <p:cNvSpPr/>
          <p:nvPr/>
        </p:nvSpPr>
        <p:spPr>
          <a:xfrm rot="10323420">
            <a:off x="11821511" y="12670305"/>
            <a:ext cx="328645" cy="106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Rectangle 174">
            <a:extLst>
              <a:ext uri="{FF2B5EF4-FFF2-40B4-BE49-F238E27FC236}">
                <a16:creationId xmlns:a16="http://schemas.microsoft.com/office/drawing/2014/main" id="{2C4B81B9-12F1-4011-BC7C-542AC17DBBA0}"/>
              </a:ext>
            </a:extLst>
          </p:cNvPr>
          <p:cNvSpPr/>
          <p:nvPr/>
        </p:nvSpPr>
        <p:spPr>
          <a:xfrm rot="9436335">
            <a:off x="12502392" y="12895019"/>
            <a:ext cx="328645" cy="10601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FBD02EB9-E9A1-4189-A266-942C3CD08A47}"/>
              </a:ext>
            </a:extLst>
          </p:cNvPr>
          <p:cNvSpPr/>
          <p:nvPr/>
        </p:nvSpPr>
        <p:spPr>
          <a:xfrm rot="10800000">
            <a:off x="11784347" y="12924314"/>
            <a:ext cx="179974" cy="12678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7A4CABBD-5B44-471D-B47A-7D8B5D315625}"/>
              </a:ext>
            </a:extLst>
          </p:cNvPr>
          <p:cNvSpPr/>
          <p:nvPr/>
        </p:nvSpPr>
        <p:spPr>
          <a:xfrm>
            <a:off x="11158071" y="12616329"/>
            <a:ext cx="328705" cy="519953"/>
          </a:xfrm>
          <a:custGeom>
            <a:avLst/>
            <a:gdLst>
              <a:gd name="connsiteX0" fmla="*/ 0 w 328705"/>
              <a:gd name="connsiteY0" fmla="*/ 519953 h 519953"/>
              <a:gd name="connsiteX1" fmla="*/ 53788 w 328705"/>
              <a:gd name="connsiteY1" fmla="*/ 0 h 519953"/>
              <a:gd name="connsiteX2" fmla="*/ 227105 w 328705"/>
              <a:gd name="connsiteY2" fmla="*/ 11953 h 519953"/>
              <a:gd name="connsiteX3" fmla="*/ 328705 w 328705"/>
              <a:gd name="connsiteY3" fmla="*/ 310777 h 519953"/>
            </a:gdLst>
            <a:ahLst/>
            <a:cxnLst>
              <a:cxn ang="0">
                <a:pos x="connsiteX0" y="connsiteY0"/>
              </a:cxn>
              <a:cxn ang="0">
                <a:pos x="connsiteX1" y="connsiteY1"/>
              </a:cxn>
              <a:cxn ang="0">
                <a:pos x="connsiteX2" y="connsiteY2"/>
              </a:cxn>
              <a:cxn ang="0">
                <a:pos x="connsiteX3" y="connsiteY3"/>
              </a:cxn>
            </a:cxnLst>
            <a:rect l="l" t="t" r="r" b="b"/>
            <a:pathLst>
              <a:path w="328705" h="519953">
                <a:moveTo>
                  <a:pt x="0" y="519953"/>
                </a:moveTo>
                <a:lnTo>
                  <a:pt x="53788" y="0"/>
                </a:lnTo>
                <a:lnTo>
                  <a:pt x="227105" y="11953"/>
                </a:lnTo>
                <a:lnTo>
                  <a:pt x="328705" y="3107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8D059AEC-8E36-44BF-9A2F-76895ADED9BF}"/>
              </a:ext>
            </a:extLst>
          </p:cNvPr>
          <p:cNvSpPr/>
          <p:nvPr/>
        </p:nvSpPr>
        <p:spPr>
          <a:xfrm>
            <a:off x="12156141" y="12676094"/>
            <a:ext cx="256988" cy="370541"/>
          </a:xfrm>
          <a:custGeom>
            <a:avLst/>
            <a:gdLst>
              <a:gd name="connsiteX0" fmla="*/ 0 w 256988"/>
              <a:gd name="connsiteY0" fmla="*/ 370541 h 370541"/>
              <a:gd name="connsiteX1" fmla="*/ 53788 w 256988"/>
              <a:gd name="connsiteY1" fmla="*/ 334682 h 370541"/>
              <a:gd name="connsiteX2" fmla="*/ 47812 w 256988"/>
              <a:gd name="connsiteY2" fmla="*/ 0 h 370541"/>
              <a:gd name="connsiteX3" fmla="*/ 233083 w 256988"/>
              <a:gd name="connsiteY3" fmla="*/ 0 h 370541"/>
              <a:gd name="connsiteX4" fmla="*/ 256988 w 256988"/>
              <a:gd name="connsiteY4" fmla="*/ 233082 h 370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88" h="370541">
                <a:moveTo>
                  <a:pt x="0" y="370541"/>
                </a:moveTo>
                <a:lnTo>
                  <a:pt x="53788" y="334682"/>
                </a:lnTo>
                <a:lnTo>
                  <a:pt x="47812" y="0"/>
                </a:lnTo>
                <a:lnTo>
                  <a:pt x="233083" y="0"/>
                </a:lnTo>
                <a:lnTo>
                  <a:pt x="256988" y="233082"/>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Shape 178">
            <a:extLst>
              <a:ext uri="{FF2B5EF4-FFF2-40B4-BE49-F238E27FC236}">
                <a16:creationId xmlns:a16="http://schemas.microsoft.com/office/drawing/2014/main" id="{8150BA56-2009-4A6C-AC2D-42323B00301B}"/>
              </a:ext>
            </a:extLst>
          </p:cNvPr>
          <p:cNvSpPr/>
          <p:nvPr/>
        </p:nvSpPr>
        <p:spPr>
          <a:xfrm>
            <a:off x="9460753" y="13297647"/>
            <a:ext cx="215153" cy="274918"/>
          </a:xfrm>
          <a:custGeom>
            <a:avLst/>
            <a:gdLst>
              <a:gd name="connsiteX0" fmla="*/ 101600 w 215153"/>
              <a:gd name="connsiteY0" fmla="*/ 274918 h 274918"/>
              <a:gd name="connsiteX1" fmla="*/ 0 w 215153"/>
              <a:gd name="connsiteY1" fmla="*/ 0 h 274918"/>
              <a:gd name="connsiteX2" fmla="*/ 215153 w 215153"/>
              <a:gd name="connsiteY2" fmla="*/ 5977 h 274918"/>
            </a:gdLst>
            <a:ahLst/>
            <a:cxnLst>
              <a:cxn ang="0">
                <a:pos x="connsiteX0" y="connsiteY0"/>
              </a:cxn>
              <a:cxn ang="0">
                <a:pos x="connsiteX1" y="connsiteY1"/>
              </a:cxn>
              <a:cxn ang="0">
                <a:pos x="connsiteX2" y="connsiteY2"/>
              </a:cxn>
            </a:cxnLst>
            <a:rect l="l" t="t" r="r" b="b"/>
            <a:pathLst>
              <a:path w="215153" h="274918">
                <a:moveTo>
                  <a:pt x="101600" y="274918"/>
                </a:moveTo>
                <a:lnTo>
                  <a:pt x="0" y="0"/>
                </a:lnTo>
                <a:lnTo>
                  <a:pt x="215153" y="59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Shape 179">
            <a:extLst>
              <a:ext uri="{FF2B5EF4-FFF2-40B4-BE49-F238E27FC236}">
                <a16:creationId xmlns:a16="http://schemas.microsoft.com/office/drawing/2014/main" id="{B96646BB-495F-4D73-BA97-00E535992AE1}"/>
              </a:ext>
            </a:extLst>
          </p:cNvPr>
          <p:cNvSpPr/>
          <p:nvPr/>
        </p:nvSpPr>
        <p:spPr>
          <a:xfrm>
            <a:off x="9616141" y="13028706"/>
            <a:ext cx="227106" cy="334682"/>
          </a:xfrm>
          <a:custGeom>
            <a:avLst/>
            <a:gdLst>
              <a:gd name="connsiteX0" fmla="*/ 71718 w 227106"/>
              <a:gd name="connsiteY0" fmla="*/ 334682 h 334682"/>
              <a:gd name="connsiteX1" fmla="*/ 0 w 227106"/>
              <a:gd name="connsiteY1" fmla="*/ 23906 h 334682"/>
              <a:gd name="connsiteX2" fmla="*/ 173318 w 227106"/>
              <a:gd name="connsiteY2" fmla="*/ 0 h 334682"/>
              <a:gd name="connsiteX3" fmla="*/ 227106 w 227106"/>
              <a:gd name="connsiteY3" fmla="*/ 310776 h 334682"/>
            </a:gdLst>
            <a:ahLst/>
            <a:cxnLst>
              <a:cxn ang="0">
                <a:pos x="connsiteX0" y="connsiteY0"/>
              </a:cxn>
              <a:cxn ang="0">
                <a:pos x="connsiteX1" y="connsiteY1"/>
              </a:cxn>
              <a:cxn ang="0">
                <a:pos x="connsiteX2" y="connsiteY2"/>
              </a:cxn>
              <a:cxn ang="0">
                <a:pos x="connsiteX3" y="connsiteY3"/>
              </a:cxn>
            </a:cxnLst>
            <a:rect l="l" t="t" r="r" b="b"/>
            <a:pathLst>
              <a:path w="227106" h="334682">
                <a:moveTo>
                  <a:pt x="71718" y="334682"/>
                </a:moveTo>
                <a:lnTo>
                  <a:pt x="0" y="23906"/>
                </a:lnTo>
                <a:lnTo>
                  <a:pt x="173318" y="0"/>
                </a:lnTo>
                <a:lnTo>
                  <a:pt x="227106" y="310776"/>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3339E059-3D23-4DDD-A4CB-1FA961A533A8}"/>
              </a:ext>
            </a:extLst>
          </p:cNvPr>
          <p:cNvSpPr/>
          <p:nvPr/>
        </p:nvSpPr>
        <p:spPr>
          <a:xfrm>
            <a:off x="9819341" y="13094447"/>
            <a:ext cx="400424" cy="41835"/>
          </a:xfrm>
          <a:custGeom>
            <a:avLst/>
            <a:gdLst>
              <a:gd name="connsiteX0" fmla="*/ 0 w 400424"/>
              <a:gd name="connsiteY0" fmla="*/ 41835 h 41835"/>
              <a:gd name="connsiteX1" fmla="*/ 400424 w 400424"/>
              <a:gd name="connsiteY1" fmla="*/ 0 h 41835"/>
            </a:gdLst>
            <a:ahLst/>
            <a:cxnLst>
              <a:cxn ang="0">
                <a:pos x="connsiteX0" y="connsiteY0"/>
              </a:cxn>
              <a:cxn ang="0">
                <a:pos x="connsiteX1" y="connsiteY1"/>
              </a:cxn>
            </a:cxnLst>
            <a:rect l="l" t="t" r="r" b="b"/>
            <a:pathLst>
              <a:path w="400424" h="41835">
                <a:moveTo>
                  <a:pt x="0" y="41835"/>
                </a:moveTo>
                <a:lnTo>
                  <a:pt x="400424" y="0"/>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ECCEF187-21E7-463D-96A8-CC0D0C36A740}"/>
              </a:ext>
            </a:extLst>
          </p:cNvPr>
          <p:cNvSpPr/>
          <p:nvPr/>
        </p:nvSpPr>
        <p:spPr>
          <a:xfrm>
            <a:off x="9950824" y="11952941"/>
            <a:ext cx="1667435" cy="1392518"/>
          </a:xfrm>
          <a:custGeom>
            <a:avLst/>
            <a:gdLst>
              <a:gd name="connsiteX0" fmla="*/ 322729 w 1667435"/>
              <a:gd name="connsiteY0" fmla="*/ 1392518 h 1392518"/>
              <a:gd name="connsiteX1" fmla="*/ 280894 w 1667435"/>
              <a:gd name="connsiteY1" fmla="*/ 1123577 h 1392518"/>
              <a:gd name="connsiteX2" fmla="*/ 0 w 1667435"/>
              <a:gd name="connsiteY2" fmla="*/ 0 h 1392518"/>
              <a:gd name="connsiteX3" fmla="*/ 729129 w 1667435"/>
              <a:gd name="connsiteY3" fmla="*/ 131483 h 1392518"/>
              <a:gd name="connsiteX4" fmla="*/ 1302870 w 1667435"/>
              <a:gd name="connsiteY4" fmla="*/ 310777 h 1392518"/>
              <a:gd name="connsiteX5" fmla="*/ 1386541 w 1667435"/>
              <a:gd name="connsiteY5" fmla="*/ 370541 h 1392518"/>
              <a:gd name="connsiteX6" fmla="*/ 1482164 w 1667435"/>
              <a:gd name="connsiteY6" fmla="*/ 418353 h 1392518"/>
              <a:gd name="connsiteX7" fmla="*/ 1547905 w 1667435"/>
              <a:gd name="connsiteY7" fmla="*/ 478118 h 1392518"/>
              <a:gd name="connsiteX8" fmla="*/ 1607670 w 1667435"/>
              <a:gd name="connsiteY8" fmla="*/ 585694 h 1392518"/>
              <a:gd name="connsiteX9" fmla="*/ 1649505 w 1667435"/>
              <a:gd name="connsiteY9" fmla="*/ 711200 h 1392518"/>
              <a:gd name="connsiteX10" fmla="*/ 1667435 w 1667435"/>
              <a:gd name="connsiteY10" fmla="*/ 974165 h 1392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667435" h="1392518">
                <a:moveTo>
                  <a:pt x="322729" y="1392518"/>
                </a:moveTo>
                <a:lnTo>
                  <a:pt x="280894" y="1123577"/>
                </a:lnTo>
                <a:lnTo>
                  <a:pt x="0" y="0"/>
                </a:lnTo>
                <a:lnTo>
                  <a:pt x="729129" y="131483"/>
                </a:lnTo>
                <a:lnTo>
                  <a:pt x="1302870" y="310777"/>
                </a:lnTo>
                <a:lnTo>
                  <a:pt x="1386541" y="370541"/>
                </a:lnTo>
                <a:lnTo>
                  <a:pt x="1482164" y="418353"/>
                </a:lnTo>
                <a:lnTo>
                  <a:pt x="1547905" y="478118"/>
                </a:lnTo>
                <a:lnTo>
                  <a:pt x="1607670" y="585694"/>
                </a:lnTo>
                <a:lnTo>
                  <a:pt x="1649505" y="711200"/>
                </a:lnTo>
                <a:lnTo>
                  <a:pt x="1667435" y="974165"/>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DC728420-3E64-49D0-A71A-F28692EE300A}"/>
              </a:ext>
            </a:extLst>
          </p:cNvPr>
          <p:cNvSpPr/>
          <p:nvPr/>
        </p:nvSpPr>
        <p:spPr>
          <a:xfrm rot="10800000">
            <a:off x="11361305" y="12931067"/>
            <a:ext cx="259403" cy="21236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6FAB58A-5A12-41F9-9B91-DE6E1F079414}"/>
              </a:ext>
            </a:extLst>
          </p:cNvPr>
          <p:cNvSpPr/>
          <p:nvPr/>
        </p:nvSpPr>
        <p:spPr>
          <a:xfrm rot="10800000">
            <a:off x="11138822" y="13125474"/>
            <a:ext cx="140917" cy="40316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DCEB0E76-17D0-4AFA-9935-6CD8A9339E82}"/>
              </a:ext>
            </a:extLst>
          </p:cNvPr>
          <p:cNvSpPr/>
          <p:nvPr/>
        </p:nvSpPr>
        <p:spPr>
          <a:xfrm>
            <a:off x="14823233" y="10437845"/>
            <a:ext cx="422987" cy="590939"/>
          </a:xfrm>
          <a:custGeom>
            <a:avLst/>
            <a:gdLst>
              <a:gd name="connsiteX0" fmla="*/ 329681 w 422987"/>
              <a:gd name="connsiteY0" fmla="*/ 0 h 590939"/>
              <a:gd name="connsiteX1" fmla="*/ 422987 w 422987"/>
              <a:gd name="connsiteY1" fmla="*/ 6220 h 590939"/>
              <a:gd name="connsiteX2" fmla="*/ 317240 w 422987"/>
              <a:gd name="connsiteY2" fmla="*/ 590939 h 590939"/>
              <a:gd name="connsiteX3" fmla="*/ 31102 w 422987"/>
              <a:gd name="connsiteY3" fmla="*/ 53495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130628 w 422987"/>
              <a:gd name="connsiteY3" fmla="*/ 54117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0 w 422987"/>
              <a:gd name="connsiteY3" fmla="*/ 516294 h 590939"/>
            </a:gdLst>
            <a:ahLst/>
            <a:cxnLst>
              <a:cxn ang="0">
                <a:pos x="connsiteX0" y="connsiteY0"/>
              </a:cxn>
              <a:cxn ang="0">
                <a:pos x="connsiteX1" y="connsiteY1"/>
              </a:cxn>
              <a:cxn ang="0">
                <a:pos x="connsiteX2" y="connsiteY2"/>
              </a:cxn>
              <a:cxn ang="0">
                <a:pos x="connsiteX3" y="connsiteY3"/>
              </a:cxn>
            </a:cxnLst>
            <a:rect l="l" t="t" r="r" b="b"/>
            <a:pathLst>
              <a:path w="422987" h="590939">
                <a:moveTo>
                  <a:pt x="329681" y="0"/>
                </a:moveTo>
                <a:lnTo>
                  <a:pt x="422987" y="6220"/>
                </a:lnTo>
                <a:lnTo>
                  <a:pt x="317240" y="590939"/>
                </a:lnTo>
                <a:lnTo>
                  <a:pt x="0" y="51629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82D968C3-F4E4-467B-BF2B-5EE695EAE822}"/>
              </a:ext>
            </a:extLst>
          </p:cNvPr>
          <p:cNvSpPr/>
          <p:nvPr/>
        </p:nvSpPr>
        <p:spPr>
          <a:xfrm>
            <a:off x="15115651" y="11221616"/>
            <a:ext cx="80865" cy="1138335"/>
          </a:xfrm>
          <a:custGeom>
            <a:avLst/>
            <a:gdLst>
              <a:gd name="connsiteX0" fmla="*/ 0 w 80865"/>
              <a:gd name="connsiteY0" fmla="*/ 0 h 1138335"/>
              <a:gd name="connsiteX1" fmla="*/ 80865 w 80865"/>
              <a:gd name="connsiteY1" fmla="*/ 1138335 h 1138335"/>
            </a:gdLst>
            <a:ahLst/>
            <a:cxnLst>
              <a:cxn ang="0">
                <a:pos x="connsiteX0" y="connsiteY0"/>
              </a:cxn>
              <a:cxn ang="0">
                <a:pos x="connsiteX1" y="connsiteY1"/>
              </a:cxn>
            </a:cxnLst>
            <a:rect l="l" t="t" r="r" b="b"/>
            <a:pathLst>
              <a:path w="80865" h="1138335">
                <a:moveTo>
                  <a:pt x="0" y="0"/>
                </a:moveTo>
                <a:lnTo>
                  <a:pt x="80865" y="113833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76E6335-1224-4870-8A09-D3621DDAB260}"/>
              </a:ext>
            </a:extLst>
          </p:cNvPr>
          <p:cNvSpPr/>
          <p:nvPr/>
        </p:nvSpPr>
        <p:spPr>
          <a:xfrm>
            <a:off x="14912738" y="11843656"/>
            <a:ext cx="240176" cy="1727"/>
          </a:xfrm>
          <a:custGeom>
            <a:avLst/>
            <a:gdLst>
              <a:gd name="connsiteX0" fmla="*/ 0 w 199053"/>
              <a:gd name="connsiteY0" fmla="*/ 18661 h 18661"/>
              <a:gd name="connsiteX1" fmla="*/ 199053 w 199053"/>
              <a:gd name="connsiteY1" fmla="*/ 0 h 18661"/>
              <a:gd name="connsiteX0" fmla="*/ 0 w 240176"/>
              <a:gd name="connsiteY0" fmla="*/ 2020 h 2313"/>
              <a:gd name="connsiteX1" fmla="*/ 240176 w 240176"/>
              <a:gd name="connsiteY1" fmla="*/ 293 h 2313"/>
              <a:gd name="connsiteX0" fmla="*/ 0 w 10000"/>
              <a:gd name="connsiteY0" fmla="*/ 7466 h 7466"/>
              <a:gd name="connsiteX1" fmla="*/ 10000 w 10000"/>
              <a:gd name="connsiteY1" fmla="*/ 0 h 7466"/>
            </a:gdLst>
            <a:ahLst/>
            <a:cxnLst>
              <a:cxn ang="0">
                <a:pos x="connsiteX0" y="connsiteY0"/>
              </a:cxn>
              <a:cxn ang="0">
                <a:pos x="connsiteX1" y="connsiteY1"/>
              </a:cxn>
            </a:cxnLst>
            <a:rect l="l" t="t" r="r" b="b"/>
            <a:pathLst>
              <a:path w="10000" h="7466">
                <a:moveTo>
                  <a:pt x="0" y="7466"/>
                </a:moveTo>
                <a:lnTo>
                  <a:pt x="10000"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74AEEFC-66E3-4342-BB9F-06D6D245AD21}"/>
              </a:ext>
            </a:extLst>
          </p:cNvPr>
          <p:cNvSpPr/>
          <p:nvPr/>
        </p:nvSpPr>
        <p:spPr>
          <a:xfrm>
            <a:off x="15165355" y="11700588"/>
            <a:ext cx="404327" cy="49763"/>
          </a:xfrm>
          <a:custGeom>
            <a:avLst/>
            <a:gdLst>
              <a:gd name="connsiteX0" fmla="*/ 0 w 404327"/>
              <a:gd name="connsiteY0" fmla="*/ 49763 h 49763"/>
              <a:gd name="connsiteX1" fmla="*/ 404327 w 404327"/>
              <a:gd name="connsiteY1" fmla="*/ 0 h 49763"/>
            </a:gdLst>
            <a:ahLst/>
            <a:cxnLst>
              <a:cxn ang="0">
                <a:pos x="connsiteX0" y="connsiteY0"/>
              </a:cxn>
              <a:cxn ang="0">
                <a:pos x="connsiteX1" y="connsiteY1"/>
              </a:cxn>
            </a:cxnLst>
            <a:rect l="l" t="t" r="r" b="b"/>
            <a:pathLst>
              <a:path w="404327" h="49763">
                <a:moveTo>
                  <a:pt x="0" y="49763"/>
                </a:moveTo>
                <a:lnTo>
                  <a:pt x="404327"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6271B80D-BE48-4D08-988D-B4C1020372BA}"/>
              </a:ext>
            </a:extLst>
          </p:cNvPr>
          <p:cNvSpPr/>
          <p:nvPr/>
        </p:nvSpPr>
        <p:spPr>
          <a:xfrm>
            <a:off x="15445273" y="11731690"/>
            <a:ext cx="37323" cy="528734"/>
          </a:xfrm>
          <a:custGeom>
            <a:avLst/>
            <a:gdLst>
              <a:gd name="connsiteX0" fmla="*/ 0 w 37323"/>
              <a:gd name="connsiteY0" fmla="*/ 0 h 528734"/>
              <a:gd name="connsiteX1" fmla="*/ 37323 w 37323"/>
              <a:gd name="connsiteY1" fmla="*/ 528734 h 528734"/>
            </a:gdLst>
            <a:ahLst/>
            <a:cxnLst>
              <a:cxn ang="0">
                <a:pos x="connsiteX0" y="connsiteY0"/>
              </a:cxn>
              <a:cxn ang="0">
                <a:pos x="connsiteX1" y="connsiteY1"/>
              </a:cxn>
            </a:cxnLst>
            <a:rect l="l" t="t" r="r" b="b"/>
            <a:pathLst>
              <a:path w="37323" h="528734">
                <a:moveTo>
                  <a:pt x="0" y="0"/>
                </a:moveTo>
                <a:lnTo>
                  <a:pt x="37323" y="52873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A6238A9-54A7-4334-A485-023E13476B3D}"/>
              </a:ext>
            </a:extLst>
          </p:cNvPr>
          <p:cNvSpPr/>
          <p:nvPr/>
        </p:nvSpPr>
        <p:spPr>
          <a:xfrm>
            <a:off x="14207413" y="11986727"/>
            <a:ext cx="367004" cy="373224"/>
          </a:xfrm>
          <a:custGeom>
            <a:avLst/>
            <a:gdLst>
              <a:gd name="connsiteX0" fmla="*/ 0 w 367004"/>
              <a:gd name="connsiteY0" fmla="*/ 373224 h 373224"/>
              <a:gd name="connsiteX1" fmla="*/ 367004 w 367004"/>
              <a:gd name="connsiteY1" fmla="*/ 348342 h 373224"/>
              <a:gd name="connsiteX2" fmla="*/ 354563 w 367004"/>
              <a:gd name="connsiteY2" fmla="*/ 0 h 373224"/>
            </a:gdLst>
            <a:ahLst/>
            <a:cxnLst>
              <a:cxn ang="0">
                <a:pos x="connsiteX0" y="connsiteY0"/>
              </a:cxn>
              <a:cxn ang="0">
                <a:pos x="connsiteX1" y="connsiteY1"/>
              </a:cxn>
              <a:cxn ang="0">
                <a:pos x="connsiteX2" y="connsiteY2"/>
              </a:cxn>
            </a:cxnLst>
            <a:rect l="l" t="t" r="r" b="b"/>
            <a:pathLst>
              <a:path w="367004" h="373224">
                <a:moveTo>
                  <a:pt x="0" y="373224"/>
                </a:moveTo>
                <a:lnTo>
                  <a:pt x="367004" y="348342"/>
                </a:lnTo>
                <a:lnTo>
                  <a:pt x="354563"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7E7CEFC-B50A-4146-AB26-578F19AC2C31}"/>
              </a:ext>
            </a:extLst>
          </p:cNvPr>
          <p:cNvSpPr/>
          <p:nvPr/>
        </p:nvSpPr>
        <p:spPr>
          <a:xfrm>
            <a:off x="14325600" y="12055151"/>
            <a:ext cx="18661" cy="304800"/>
          </a:xfrm>
          <a:custGeom>
            <a:avLst/>
            <a:gdLst>
              <a:gd name="connsiteX0" fmla="*/ 0 w 18661"/>
              <a:gd name="connsiteY0" fmla="*/ 0 h 304800"/>
              <a:gd name="connsiteX1" fmla="*/ 18661 w 18661"/>
              <a:gd name="connsiteY1" fmla="*/ 304800 h 304800"/>
            </a:gdLst>
            <a:ahLst/>
            <a:cxnLst>
              <a:cxn ang="0">
                <a:pos x="connsiteX0" y="connsiteY0"/>
              </a:cxn>
              <a:cxn ang="0">
                <a:pos x="connsiteX1" y="connsiteY1"/>
              </a:cxn>
            </a:cxnLst>
            <a:rect l="l" t="t" r="r" b="b"/>
            <a:pathLst>
              <a:path w="18661" h="304800">
                <a:moveTo>
                  <a:pt x="0" y="0"/>
                </a:moveTo>
                <a:lnTo>
                  <a:pt x="18661" y="30480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CF903B70-65F3-49EE-B5BF-5D0BCD7352F5}"/>
              </a:ext>
            </a:extLst>
          </p:cNvPr>
          <p:cNvGrpSpPr/>
          <p:nvPr/>
        </p:nvGrpSpPr>
        <p:grpSpPr>
          <a:xfrm>
            <a:off x="15797498" y="10640829"/>
            <a:ext cx="295204" cy="194543"/>
            <a:chOff x="15797498" y="10640829"/>
            <a:chExt cx="295204" cy="194543"/>
          </a:xfrm>
          <a:solidFill>
            <a:schemeClr val="tx1"/>
          </a:solidFill>
        </p:grpSpPr>
        <p:sp>
          <p:nvSpPr>
            <p:cNvPr id="26" name="Rectangle 25">
              <a:extLst>
                <a:ext uri="{FF2B5EF4-FFF2-40B4-BE49-F238E27FC236}">
                  <a16:creationId xmlns:a16="http://schemas.microsoft.com/office/drawing/2014/main" id="{DC0A55F1-3453-4491-8772-3332E77E582C}"/>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1FAA0005-F652-4695-BB31-57C997FFCE2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2C774D05-F280-4DB6-9120-282B93914089}"/>
              </a:ext>
            </a:extLst>
          </p:cNvPr>
          <p:cNvGrpSpPr/>
          <p:nvPr/>
        </p:nvGrpSpPr>
        <p:grpSpPr>
          <a:xfrm flipH="1">
            <a:off x="15417209" y="10741220"/>
            <a:ext cx="295204" cy="194543"/>
            <a:chOff x="15797498" y="10640829"/>
            <a:chExt cx="295204" cy="194543"/>
          </a:xfrm>
          <a:solidFill>
            <a:schemeClr val="tx1"/>
          </a:solidFill>
        </p:grpSpPr>
        <p:sp>
          <p:nvSpPr>
            <p:cNvPr id="185" name="Rectangle 184">
              <a:extLst>
                <a:ext uri="{FF2B5EF4-FFF2-40B4-BE49-F238E27FC236}">
                  <a16:creationId xmlns:a16="http://schemas.microsoft.com/office/drawing/2014/main" id="{F899D8E2-1CC5-4BE3-A180-05ACB58C6BB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51202AC0-DE5A-45CF-91AF-8F9F1B0A6EDE}"/>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7" name="Group 186">
            <a:extLst>
              <a:ext uri="{FF2B5EF4-FFF2-40B4-BE49-F238E27FC236}">
                <a16:creationId xmlns:a16="http://schemas.microsoft.com/office/drawing/2014/main" id="{AC068582-5697-476F-AD8A-314C18FF9B5B}"/>
              </a:ext>
            </a:extLst>
          </p:cNvPr>
          <p:cNvGrpSpPr/>
          <p:nvPr/>
        </p:nvGrpSpPr>
        <p:grpSpPr>
          <a:xfrm flipH="1">
            <a:off x="15226467" y="11014785"/>
            <a:ext cx="295204" cy="194543"/>
            <a:chOff x="15797498" y="10640829"/>
            <a:chExt cx="295204" cy="194543"/>
          </a:xfrm>
          <a:solidFill>
            <a:schemeClr val="tx1"/>
          </a:solidFill>
        </p:grpSpPr>
        <p:sp>
          <p:nvSpPr>
            <p:cNvPr id="188" name="Rectangle 187">
              <a:extLst>
                <a:ext uri="{FF2B5EF4-FFF2-40B4-BE49-F238E27FC236}">
                  <a16:creationId xmlns:a16="http://schemas.microsoft.com/office/drawing/2014/main" id="{53EEA7E8-42B0-4A7A-A680-1DE873830852}"/>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F500F651-E4A6-45EC-8523-874DE8213FC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0" name="Group 189">
            <a:extLst>
              <a:ext uri="{FF2B5EF4-FFF2-40B4-BE49-F238E27FC236}">
                <a16:creationId xmlns:a16="http://schemas.microsoft.com/office/drawing/2014/main" id="{230C30C0-E364-42AF-B8BE-2F6F17D6B984}"/>
              </a:ext>
            </a:extLst>
          </p:cNvPr>
          <p:cNvGrpSpPr/>
          <p:nvPr/>
        </p:nvGrpSpPr>
        <p:grpSpPr>
          <a:xfrm rot="10201762">
            <a:off x="14940533" y="10455673"/>
            <a:ext cx="164099" cy="136270"/>
            <a:chOff x="15797498" y="10640829"/>
            <a:chExt cx="295204" cy="194543"/>
          </a:xfrm>
          <a:solidFill>
            <a:schemeClr val="tx1"/>
          </a:solidFill>
        </p:grpSpPr>
        <p:sp>
          <p:nvSpPr>
            <p:cNvPr id="191" name="Rectangle 190">
              <a:extLst>
                <a:ext uri="{FF2B5EF4-FFF2-40B4-BE49-F238E27FC236}">
                  <a16:creationId xmlns:a16="http://schemas.microsoft.com/office/drawing/2014/main" id="{48DC5005-B866-4082-AE7E-AEC5B1CDD597}"/>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E37C34FE-2F75-480E-8288-AFA3F1848B14}"/>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a:extLst>
              <a:ext uri="{FF2B5EF4-FFF2-40B4-BE49-F238E27FC236}">
                <a16:creationId xmlns:a16="http://schemas.microsoft.com/office/drawing/2014/main" id="{BDAE012C-A262-4FCC-A521-1A7BBFCEFD16}"/>
              </a:ext>
            </a:extLst>
          </p:cNvPr>
          <p:cNvSpPr/>
          <p:nvPr/>
        </p:nvSpPr>
        <p:spPr>
          <a:xfrm rot="20689614">
            <a:off x="14946016" y="10305414"/>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60C29371-D5CF-4951-9F14-657DD4133A83}"/>
              </a:ext>
            </a:extLst>
          </p:cNvPr>
          <p:cNvSpPr/>
          <p:nvPr/>
        </p:nvSpPr>
        <p:spPr>
          <a:xfrm rot="699605">
            <a:off x="14936075" y="10847906"/>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71DA8E7F-B7B5-4B44-B3CD-35C962EC9390}"/>
              </a:ext>
            </a:extLst>
          </p:cNvPr>
          <p:cNvSpPr/>
          <p:nvPr/>
        </p:nvSpPr>
        <p:spPr>
          <a:xfrm rot="16901358">
            <a:off x="14625417" y="10659552"/>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4C5011A8-D0CC-4CC3-8032-05D57756D913}"/>
              </a:ext>
            </a:extLst>
          </p:cNvPr>
          <p:cNvSpPr/>
          <p:nvPr/>
        </p:nvSpPr>
        <p:spPr>
          <a:xfrm rot="17089602">
            <a:off x="14537246" y="10898667"/>
            <a:ext cx="195486"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FAD2FB27-6C85-476E-99EC-80EC9AFF6A9D}"/>
              </a:ext>
            </a:extLst>
          </p:cNvPr>
          <p:cNvSpPr/>
          <p:nvPr/>
        </p:nvSpPr>
        <p:spPr>
          <a:xfrm rot="17089602">
            <a:off x="14390101" y="10851970"/>
            <a:ext cx="255599"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EF691035-748E-4F42-9C57-784C8973F445}"/>
              </a:ext>
            </a:extLst>
          </p:cNvPr>
          <p:cNvSpPr/>
          <p:nvPr/>
        </p:nvSpPr>
        <p:spPr>
          <a:xfrm rot="16200000">
            <a:off x="14216143" y="11479886"/>
            <a:ext cx="1087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78F343C3-6C32-4A60-9586-16333608FC8D}"/>
              </a:ext>
            </a:extLst>
          </p:cNvPr>
          <p:cNvSpPr/>
          <p:nvPr/>
        </p:nvSpPr>
        <p:spPr>
          <a:xfrm rot="16200000">
            <a:off x="14285865" y="11779694"/>
            <a:ext cx="1087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63A66C25-8127-4D85-B26F-A6F27914E6E8}"/>
              </a:ext>
            </a:extLst>
          </p:cNvPr>
          <p:cNvSpPr/>
          <p:nvPr/>
        </p:nvSpPr>
        <p:spPr>
          <a:xfrm rot="16200000">
            <a:off x="14423106" y="12085453"/>
            <a:ext cx="1087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EB26676-C174-488B-97A6-FDB0D5908417}"/>
              </a:ext>
            </a:extLst>
          </p:cNvPr>
          <p:cNvSpPr/>
          <p:nvPr/>
        </p:nvSpPr>
        <p:spPr>
          <a:xfrm rot="16200000">
            <a:off x="14469013" y="11664651"/>
            <a:ext cx="125915" cy="676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1688B6EF-2C7F-4564-B517-EB6B2E0544F0}"/>
              </a:ext>
            </a:extLst>
          </p:cNvPr>
          <p:cNvSpPr/>
          <p:nvPr/>
        </p:nvSpPr>
        <p:spPr>
          <a:xfrm rot="16032485">
            <a:off x="15000923" y="12130663"/>
            <a:ext cx="1618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A4CCCD5E-5F81-4604-9B8C-F0B3DEFB6DA9}"/>
              </a:ext>
            </a:extLst>
          </p:cNvPr>
          <p:cNvSpPr/>
          <p:nvPr/>
        </p:nvSpPr>
        <p:spPr>
          <a:xfrm rot="16032485">
            <a:off x="15297434" y="12191954"/>
            <a:ext cx="104705"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4CE1EEDF-987A-4227-A511-91A875403C37}"/>
              </a:ext>
            </a:extLst>
          </p:cNvPr>
          <p:cNvSpPr/>
          <p:nvPr/>
        </p:nvSpPr>
        <p:spPr>
          <a:xfrm>
            <a:off x="14742367" y="11582164"/>
            <a:ext cx="205292"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B47F95D3-07FE-4F24-9CA9-A5D83BA1B8F3}"/>
              </a:ext>
            </a:extLst>
          </p:cNvPr>
          <p:cNvSpPr/>
          <p:nvPr/>
        </p:nvSpPr>
        <p:spPr>
          <a:xfrm rot="16032485">
            <a:off x="14744281" y="12049097"/>
            <a:ext cx="115978"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4F95D414-91DF-4BFF-9E43-BAADC3326370}"/>
              </a:ext>
            </a:extLst>
          </p:cNvPr>
          <p:cNvSpPr/>
          <p:nvPr/>
        </p:nvSpPr>
        <p:spPr>
          <a:xfrm rot="16032485">
            <a:off x="14713964" y="11802235"/>
            <a:ext cx="200113"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6" name="Group 205">
            <a:extLst>
              <a:ext uri="{FF2B5EF4-FFF2-40B4-BE49-F238E27FC236}">
                <a16:creationId xmlns:a16="http://schemas.microsoft.com/office/drawing/2014/main" id="{1659F2B0-BFEF-400B-9383-DA391CF70F5F}"/>
              </a:ext>
            </a:extLst>
          </p:cNvPr>
          <p:cNvGrpSpPr/>
          <p:nvPr/>
        </p:nvGrpSpPr>
        <p:grpSpPr>
          <a:xfrm rot="19930970">
            <a:off x="25922176" y="12140979"/>
            <a:ext cx="295204" cy="194543"/>
            <a:chOff x="15797498" y="10640829"/>
            <a:chExt cx="295204" cy="194543"/>
          </a:xfrm>
          <a:solidFill>
            <a:schemeClr val="tx1"/>
          </a:solidFill>
        </p:grpSpPr>
        <p:sp>
          <p:nvSpPr>
            <p:cNvPr id="207" name="Rectangle 206">
              <a:extLst>
                <a:ext uri="{FF2B5EF4-FFF2-40B4-BE49-F238E27FC236}">
                  <a16:creationId xmlns:a16="http://schemas.microsoft.com/office/drawing/2014/main" id="{7A1AB7F5-C22C-4337-944F-C583B4245C14}"/>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B9B5D45A-12CD-4807-ABF0-6FC72B47A11C}"/>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F79CAB28-6F3E-4C58-929D-C1A77A296ABC}"/>
              </a:ext>
            </a:extLst>
          </p:cNvPr>
          <p:cNvGrpSpPr/>
          <p:nvPr/>
        </p:nvGrpSpPr>
        <p:grpSpPr>
          <a:xfrm rot="1446900" flipH="1">
            <a:off x="26112089" y="12572739"/>
            <a:ext cx="295204" cy="194543"/>
            <a:chOff x="15797498" y="10640829"/>
            <a:chExt cx="295204" cy="194543"/>
          </a:xfrm>
          <a:solidFill>
            <a:schemeClr val="tx1"/>
          </a:solidFill>
        </p:grpSpPr>
        <p:sp>
          <p:nvSpPr>
            <p:cNvPr id="210" name="Rectangle 209">
              <a:extLst>
                <a:ext uri="{FF2B5EF4-FFF2-40B4-BE49-F238E27FC236}">
                  <a16:creationId xmlns:a16="http://schemas.microsoft.com/office/drawing/2014/main" id="{5124C2CF-47C7-488D-817F-84BEE061985B}"/>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F35A812B-2122-4CE9-933C-52EE11F9938F}"/>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796B5E91-4E9D-46B7-AC31-1ACC1F8C5BB9}"/>
              </a:ext>
            </a:extLst>
          </p:cNvPr>
          <p:cNvGrpSpPr/>
          <p:nvPr/>
        </p:nvGrpSpPr>
        <p:grpSpPr>
          <a:xfrm rot="11935487" flipH="1">
            <a:off x="25180792" y="12663961"/>
            <a:ext cx="295204" cy="157805"/>
            <a:chOff x="15797498" y="10640829"/>
            <a:chExt cx="295204" cy="194543"/>
          </a:xfrm>
          <a:solidFill>
            <a:schemeClr val="tx1"/>
          </a:solidFill>
        </p:grpSpPr>
        <p:sp>
          <p:nvSpPr>
            <p:cNvPr id="213" name="Rectangle 212">
              <a:extLst>
                <a:ext uri="{FF2B5EF4-FFF2-40B4-BE49-F238E27FC236}">
                  <a16:creationId xmlns:a16="http://schemas.microsoft.com/office/drawing/2014/main" id="{A81F3AD5-6CDA-409F-9A78-7FB71DD9A6AD}"/>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50286E6D-B2D6-44D3-8E28-11FEE5D21F56}"/>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D6414B0E-E2D8-4D44-A695-6C4052B0D63D}"/>
              </a:ext>
            </a:extLst>
          </p:cNvPr>
          <p:cNvGrpSpPr/>
          <p:nvPr/>
        </p:nvGrpSpPr>
        <p:grpSpPr>
          <a:xfrm rot="10201762">
            <a:off x="26297084" y="13538500"/>
            <a:ext cx="164099" cy="136270"/>
            <a:chOff x="15797498" y="10640829"/>
            <a:chExt cx="295204" cy="194543"/>
          </a:xfrm>
          <a:solidFill>
            <a:schemeClr val="tx1"/>
          </a:solidFill>
        </p:grpSpPr>
        <p:sp>
          <p:nvSpPr>
            <p:cNvPr id="216" name="Rectangle 215">
              <a:extLst>
                <a:ext uri="{FF2B5EF4-FFF2-40B4-BE49-F238E27FC236}">
                  <a16:creationId xmlns:a16="http://schemas.microsoft.com/office/drawing/2014/main" id="{3FFC13A7-020C-449E-8C14-228B2C687A3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BDFA95F1-44E8-446D-BAE0-CC0AB0B1818D}"/>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8" name="Rectangle 217">
            <a:extLst>
              <a:ext uri="{FF2B5EF4-FFF2-40B4-BE49-F238E27FC236}">
                <a16:creationId xmlns:a16="http://schemas.microsoft.com/office/drawing/2014/main" id="{D20127E7-D084-4D66-9649-343E42044989}"/>
              </a:ext>
            </a:extLst>
          </p:cNvPr>
          <p:cNvSpPr/>
          <p:nvPr/>
        </p:nvSpPr>
        <p:spPr>
          <a:xfrm rot="19805821">
            <a:off x="25732025" y="11893884"/>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E89D3E20-A772-4F3E-B925-AA1F631512FD}"/>
              </a:ext>
            </a:extLst>
          </p:cNvPr>
          <p:cNvSpPr/>
          <p:nvPr/>
        </p:nvSpPr>
        <p:spPr>
          <a:xfrm rot="1667797">
            <a:off x="26299590" y="13073427"/>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8AC40570-E70F-403C-A9CA-3DEE3EF64D29}"/>
              </a:ext>
            </a:extLst>
          </p:cNvPr>
          <p:cNvSpPr/>
          <p:nvPr/>
        </p:nvSpPr>
        <p:spPr>
          <a:xfrm rot="17737880">
            <a:off x="25722484" y="12827122"/>
            <a:ext cx="110332" cy="9032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F18D48E9-80E1-492B-A547-0E63BB3737C8}"/>
              </a:ext>
            </a:extLst>
          </p:cNvPr>
          <p:cNvSpPr/>
          <p:nvPr/>
        </p:nvSpPr>
        <p:spPr>
          <a:xfrm rot="19879941">
            <a:off x="25808827" y="12033371"/>
            <a:ext cx="195486"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ECCF8359-E124-434B-9676-219C69828D65}"/>
              </a:ext>
            </a:extLst>
          </p:cNvPr>
          <p:cNvSpPr/>
          <p:nvPr/>
        </p:nvSpPr>
        <p:spPr>
          <a:xfrm rot="17758672">
            <a:off x="26030606" y="13073233"/>
            <a:ext cx="255599" cy="7281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EAEE3879-5834-4A7A-B37A-07EFC70A28BD}"/>
              </a:ext>
            </a:extLst>
          </p:cNvPr>
          <p:cNvSpPr/>
          <p:nvPr/>
        </p:nvSpPr>
        <p:spPr>
          <a:xfrm rot="17535274">
            <a:off x="25545701" y="12788958"/>
            <a:ext cx="125915" cy="676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a16="http://schemas.microsoft.com/office/drawing/2014/main" id="{55610964-524F-478A-B5BB-1CACFB7B4CB0}"/>
              </a:ext>
            </a:extLst>
          </p:cNvPr>
          <p:cNvSpPr/>
          <p:nvPr/>
        </p:nvSpPr>
        <p:spPr>
          <a:xfrm rot="16032485">
            <a:off x="26649425" y="12722147"/>
            <a:ext cx="161864"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C14B3EEE-BB5D-47F7-AB42-52CD47928686}"/>
              </a:ext>
            </a:extLst>
          </p:cNvPr>
          <p:cNvSpPr/>
          <p:nvPr/>
        </p:nvSpPr>
        <p:spPr>
          <a:xfrm rot="17814017">
            <a:off x="25899883" y="12899721"/>
            <a:ext cx="104705"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7969C1BA-1708-4600-A2C6-349513E6664F}"/>
              </a:ext>
            </a:extLst>
          </p:cNvPr>
          <p:cNvSpPr/>
          <p:nvPr/>
        </p:nvSpPr>
        <p:spPr>
          <a:xfrm rot="896592">
            <a:off x="24720654" y="12525732"/>
            <a:ext cx="205292"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8BB56B23-960E-4516-89FC-46E79975A098}"/>
              </a:ext>
            </a:extLst>
          </p:cNvPr>
          <p:cNvSpPr/>
          <p:nvPr/>
        </p:nvSpPr>
        <p:spPr>
          <a:xfrm rot="17617588">
            <a:off x="25492258" y="13079474"/>
            <a:ext cx="115978"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Rectangle 227">
            <a:extLst>
              <a:ext uri="{FF2B5EF4-FFF2-40B4-BE49-F238E27FC236}">
                <a16:creationId xmlns:a16="http://schemas.microsoft.com/office/drawing/2014/main" id="{00DB7713-B943-492F-A8F6-44DFFB30C65C}"/>
              </a:ext>
            </a:extLst>
          </p:cNvPr>
          <p:cNvSpPr/>
          <p:nvPr/>
        </p:nvSpPr>
        <p:spPr>
          <a:xfrm rot="17085836">
            <a:off x="24945876" y="12629230"/>
            <a:ext cx="200113" cy="10194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CB95783C-43A9-4DB0-9698-8445D3ECD53B}"/>
              </a:ext>
            </a:extLst>
          </p:cNvPr>
          <p:cNvSpPr/>
          <p:nvPr/>
        </p:nvSpPr>
        <p:spPr>
          <a:xfrm>
            <a:off x="25070267" y="12582817"/>
            <a:ext cx="381468" cy="448785"/>
          </a:xfrm>
          <a:custGeom>
            <a:avLst/>
            <a:gdLst>
              <a:gd name="connsiteX0" fmla="*/ 100977 w 381468"/>
              <a:gd name="connsiteY0" fmla="*/ 0 h 448785"/>
              <a:gd name="connsiteX1" fmla="*/ 0 w 381468"/>
              <a:gd name="connsiteY1" fmla="*/ 325370 h 448785"/>
              <a:gd name="connsiteX2" fmla="*/ 381468 w 381468"/>
              <a:gd name="connsiteY2" fmla="*/ 448785 h 448785"/>
            </a:gdLst>
            <a:ahLst/>
            <a:cxnLst>
              <a:cxn ang="0">
                <a:pos x="connsiteX0" y="connsiteY0"/>
              </a:cxn>
              <a:cxn ang="0">
                <a:pos x="connsiteX1" y="connsiteY1"/>
              </a:cxn>
              <a:cxn ang="0">
                <a:pos x="connsiteX2" y="connsiteY2"/>
              </a:cxn>
            </a:cxnLst>
            <a:rect l="l" t="t" r="r" b="b"/>
            <a:pathLst>
              <a:path w="381468" h="448785">
                <a:moveTo>
                  <a:pt x="100977" y="0"/>
                </a:moveTo>
                <a:lnTo>
                  <a:pt x="0" y="325370"/>
                </a:lnTo>
                <a:lnTo>
                  <a:pt x="381468" y="44878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934B690F-E70C-43AD-8C91-BC19D832DB18}"/>
              </a:ext>
            </a:extLst>
          </p:cNvPr>
          <p:cNvSpPr/>
          <p:nvPr/>
        </p:nvSpPr>
        <p:spPr>
          <a:xfrm>
            <a:off x="25603200" y="12751112"/>
            <a:ext cx="493664" cy="415126"/>
          </a:xfrm>
          <a:custGeom>
            <a:avLst/>
            <a:gdLst>
              <a:gd name="connsiteX0" fmla="*/ 112196 w 493664"/>
              <a:gd name="connsiteY0" fmla="*/ 0 h 415126"/>
              <a:gd name="connsiteX1" fmla="*/ 0 w 493664"/>
              <a:gd name="connsiteY1" fmla="*/ 252441 h 415126"/>
              <a:gd name="connsiteX2" fmla="*/ 398297 w 493664"/>
              <a:gd name="connsiteY2" fmla="*/ 415126 h 415126"/>
              <a:gd name="connsiteX3" fmla="*/ 493664 w 493664"/>
              <a:gd name="connsiteY3" fmla="*/ 185124 h 415126"/>
            </a:gdLst>
            <a:ahLst/>
            <a:cxnLst>
              <a:cxn ang="0">
                <a:pos x="connsiteX0" y="connsiteY0"/>
              </a:cxn>
              <a:cxn ang="0">
                <a:pos x="connsiteX1" y="connsiteY1"/>
              </a:cxn>
              <a:cxn ang="0">
                <a:pos x="connsiteX2" y="connsiteY2"/>
              </a:cxn>
              <a:cxn ang="0">
                <a:pos x="connsiteX3" y="connsiteY3"/>
              </a:cxn>
            </a:cxnLst>
            <a:rect l="l" t="t" r="r" b="b"/>
            <a:pathLst>
              <a:path w="493664" h="415126">
                <a:moveTo>
                  <a:pt x="112196" y="0"/>
                </a:moveTo>
                <a:lnTo>
                  <a:pt x="0" y="252441"/>
                </a:lnTo>
                <a:lnTo>
                  <a:pt x="398297" y="415126"/>
                </a:lnTo>
                <a:lnTo>
                  <a:pt x="493664" y="18512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DFD4969B-3104-4EDF-9405-62211A6D9368}"/>
              </a:ext>
            </a:extLst>
          </p:cNvPr>
          <p:cNvSpPr/>
          <p:nvPr/>
        </p:nvSpPr>
        <p:spPr>
          <a:xfrm>
            <a:off x="25861252" y="11926469"/>
            <a:ext cx="544152" cy="274881"/>
          </a:xfrm>
          <a:custGeom>
            <a:avLst/>
            <a:gdLst>
              <a:gd name="connsiteX0" fmla="*/ 0 w 544152"/>
              <a:gd name="connsiteY0" fmla="*/ 274881 h 274881"/>
              <a:gd name="connsiteX1" fmla="*/ 544152 w 544152"/>
              <a:gd name="connsiteY1" fmla="*/ 0 h 274881"/>
            </a:gdLst>
            <a:ahLst/>
            <a:cxnLst>
              <a:cxn ang="0">
                <a:pos x="connsiteX0" y="connsiteY0"/>
              </a:cxn>
              <a:cxn ang="0">
                <a:pos x="connsiteX1" y="connsiteY1"/>
              </a:cxn>
            </a:cxnLst>
            <a:rect l="l" t="t" r="r" b="b"/>
            <a:pathLst>
              <a:path w="544152" h="274881">
                <a:moveTo>
                  <a:pt x="0" y="274881"/>
                </a:moveTo>
                <a:lnTo>
                  <a:pt x="544152"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Shape 233">
            <a:extLst>
              <a:ext uri="{FF2B5EF4-FFF2-40B4-BE49-F238E27FC236}">
                <a16:creationId xmlns:a16="http://schemas.microsoft.com/office/drawing/2014/main" id="{1BBBAE50-0351-4023-A143-984A40812706}"/>
              </a:ext>
            </a:extLst>
          </p:cNvPr>
          <p:cNvSpPr/>
          <p:nvPr/>
        </p:nvSpPr>
        <p:spPr>
          <a:xfrm>
            <a:off x="26293011" y="11036968"/>
            <a:ext cx="737936" cy="1074821"/>
          </a:xfrm>
          <a:custGeom>
            <a:avLst/>
            <a:gdLst>
              <a:gd name="connsiteX0" fmla="*/ 0 w 737936"/>
              <a:gd name="connsiteY0" fmla="*/ 192506 h 1074821"/>
              <a:gd name="connsiteX1" fmla="*/ 433136 w 737936"/>
              <a:gd name="connsiteY1" fmla="*/ 1074821 h 1074821"/>
              <a:gd name="connsiteX2" fmla="*/ 737936 w 737936"/>
              <a:gd name="connsiteY2" fmla="*/ 978569 h 1074821"/>
              <a:gd name="connsiteX3" fmla="*/ 689810 w 737936"/>
              <a:gd name="connsiteY3" fmla="*/ 0 h 1074821"/>
              <a:gd name="connsiteX4" fmla="*/ 0 w 737936"/>
              <a:gd name="connsiteY4" fmla="*/ 192506 h 1074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7936" h="1074821">
                <a:moveTo>
                  <a:pt x="0" y="192506"/>
                </a:moveTo>
                <a:lnTo>
                  <a:pt x="433136" y="1074821"/>
                </a:lnTo>
                <a:lnTo>
                  <a:pt x="737936" y="978569"/>
                </a:lnTo>
                <a:lnTo>
                  <a:pt x="689810" y="0"/>
                </a:lnTo>
                <a:lnTo>
                  <a:pt x="0" y="19250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5" name="Freeform: Shape 244">
            <a:extLst>
              <a:ext uri="{FF2B5EF4-FFF2-40B4-BE49-F238E27FC236}">
                <a16:creationId xmlns:a16="http://schemas.microsoft.com/office/drawing/2014/main" id="{2E117B52-5DF5-46D9-8A2B-306B0C69B5B5}"/>
              </a:ext>
            </a:extLst>
          </p:cNvPr>
          <p:cNvSpPr/>
          <p:nvPr/>
        </p:nvSpPr>
        <p:spPr>
          <a:xfrm>
            <a:off x="14558211" y="16194505"/>
            <a:ext cx="1888957" cy="1672390"/>
          </a:xfrm>
          <a:custGeom>
            <a:avLst/>
            <a:gdLst>
              <a:gd name="connsiteX0" fmla="*/ 60157 w 1888957"/>
              <a:gd name="connsiteY0" fmla="*/ 0 h 1672390"/>
              <a:gd name="connsiteX1" fmla="*/ 0 w 1888957"/>
              <a:gd name="connsiteY1" fmla="*/ 1419727 h 1672390"/>
              <a:gd name="connsiteX2" fmla="*/ 1335505 w 1888957"/>
              <a:gd name="connsiteY2" fmla="*/ 1672390 h 1672390"/>
              <a:gd name="connsiteX3" fmla="*/ 1888957 w 1888957"/>
              <a:gd name="connsiteY3" fmla="*/ 108284 h 1672390"/>
              <a:gd name="connsiteX4" fmla="*/ 60157 w 1888957"/>
              <a:gd name="connsiteY4" fmla="*/ 0 h 167239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88957" h="1672390">
                <a:moveTo>
                  <a:pt x="60157" y="0"/>
                </a:moveTo>
                <a:lnTo>
                  <a:pt x="0" y="1419727"/>
                </a:lnTo>
                <a:lnTo>
                  <a:pt x="1335505" y="1672390"/>
                </a:lnTo>
                <a:lnTo>
                  <a:pt x="1888957" y="108284"/>
                </a:lnTo>
                <a:lnTo>
                  <a:pt x="60157"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02B8036-D9A2-458C-88A0-11E8C9F37F81}"/>
              </a:ext>
            </a:extLst>
          </p:cNvPr>
          <p:cNvSpPr/>
          <p:nvPr/>
        </p:nvSpPr>
        <p:spPr>
          <a:xfrm>
            <a:off x="15809495" y="10912642"/>
            <a:ext cx="493294" cy="1347537"/>
          </a:xfrm>
          <a:custGeom>
            <a:avLst/>
            <a:gdLst>
              <a:gd name="connsiteX0" fmla="*/ 0 w 493294"/>
              <a:gd name="connsiteY0" fmla="*/ 60158 h 1347537"/>
              <a:gd name="connsiteX1" fmla="*/ 24063 w 493294"/>
              <a:gd name="connsiteY1" fmla="*/ 1347537 h 1347537"/>
              <a:gd name="connsiteX2" fmla="*/ 493294 w 493294"/>
              <a:gd name="connsiteY2" fmla="*/ 1311442 h 1347537"/>
              <a:gd name="connsiteX3" fmla="*/ 421105 w 493294"/>
              <a:gd name="connsiteY3" fmla="*/ 0 h 1347537"/>
              <a:gd name="connsiteX4" fmla="*/ 0 w 493294"/>
              <a:gd name="connsiteY4" fmla="*/ 60158 h 13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94" h="1347537">
                <a:moveTo>
                  <a:pt x="0" y="60158"/>
                </a:moveTo>
                <a:lnTo>
                  <a:pt x="24063" y="1347537"/>
                </a:lnTo>
                <a:lnTo>
                  <a:pt x="493294" y="1311442"/>
                </a:lnTo>
                <a:lnTo>
                  <a:pt x="421105" y="0"/>
                </a:lnTo>
                <a:lnTo>
                  <a:pt x="0" y="6015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CB580D7C-B037-4080-B16C-819C294CA3E5}"/>
              </a:ext>
            </a:extLst>
          </p:cNvPr>
          <p:cNvSpPr/>
          <p:nvPr/>
        </p:nvSpPr>
        <p:spPr>
          <a:xfrm>
            <a:off x="14040852" y="12573000"/>
            <a:ext cx="757989" cy="2550695"/>
          </a:xfrm>
          <a:custGeom>
            <a:avLst/>
            <a:gdLst>
              <a:gd name="connsiteX0" fmla="*/ 685800 w 782052"/>
              <a:gd name="connsiteY0" fmla="*/ 0 h 2550695"/>
              <a:gd name="connsiteX1" fmla="*/ 336884 w 782052"/>
              <a:gd name="connsiteY1" fmla="*/ 0 h 2550695"/>
              <a:gd name="connsiteX2" fmla="*/ 0 w 782052"/>
              <a:gd name="connsiteY2" fmla="*/ 108284 h 2550695"/>
              <a:gd name="connsiteX3" fmla="*/ 144379 w 782052"/>
              <a:gd name="connsiteY3" fmla="*/ 2526632 h 2550695"/>
              <a:gd name="connsiteX4" fmla="*/ 757989 w 782052"/>
              <a:gd name="connsiteY4" fmla="*/ 2550695 h 2550695"/>
              <a:gd name="connsiteX5" fmla="*/ 782052 w 782052"/>
              <a:gd name="connsiteY5" fmla="*/ 1046747 h 2550695"/>
              <a:gd name="connsiteX6" fmla="*/ 685800 w 782052"/>
              <a:gd name="connsiteY6" fmla="*/ 0 h 2550695"/>
              <a:gd name="connsiteX0" fmla="*/ 685800 w 757989"/>
              <a:gd name="connsiteY0" fmla="*/ 0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85800 w 757989"/>
              <a:gd name="connsiteY5" fmla="*/ 0 h 2550695"/>
              <a:gd name="connsiteX0" fmla="*/ 697831 w 757989"/>
              <a:gd name="connsiteY0" fmla="*/ 12032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97831 w 757989"/>
              <a:gd name="connsiteY5" fmla="*/ 12032 h 2550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57989" h="2550695">
                <a:moveTo>
                  <a:pt x="697831" y="12032"/>
                </a:moveTo>
                <a:lnTo>
                  <a:pt x="336884" y="0"/>
                </a:lnTo>
                <a:lnTo>
                  <a:pt x="0" y="108284"/>
                </a:lnTo>
                <a:lnTo>
                  <a:pt x="144379" y="2526632"/>
                </a:lnTo>
                <a:lnTo>
                  <a:pt x="757989" y="2550695"/>
                </a:lnTo>
                <a:lnTo>
                  <a:pt x="697831" y="12032"/>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Freeform: Shape 247">
            <a:extLst>
              <a:ext uri="{FF2B5EF4-FFF2-40B4-BE49-F238E27FC236}">
                <a16:creationId xmlns:a16="http://schemas.microsoft.com/office/drawing/2014/main" id="{054DCCDE-8D73-48D5-8716-3691449DBA49}"/>
              </a:ext>
            </a:extLst>
          </p:cNvPr>
          <p:cNvSpPr/>
          <p:nvPr/>
        </p:nvSpPr>
        <p:spPr>
          <a:xfrm>
            <a:off x="13222705" y="12765505"/>
            <a:ext cx="661737" cy="1479884"/>
          </a:xfrm>
          <a:custGeom>
            <a:avLst/>
            <a:gdLst>
              <a:gd name="connsiteX0" fmla="*/ 541421 w 661737"/>
              <a:gd name="connsiteY0" fmla="*/ 0 h 1479884"/>
              <a:gd name="connsiteX1" fmla="*/ 661737 w 661737"/>
              <a:gd name="connsiteY1" fmla="*/ 1479884 h 1479884"/>
              <a:gd name="connsiteX2" fmla="*/ 0 w 661737"/>
              <a:gd name="connsiteY2" fmla="*/ 1359569 h 1479884"/>
            </a:gdLst>
            <a:ahLst/>
            <a:cxnLst>
              <a:cxn ang="0">
                <a:pos x="connsiteX0" y="connsiteY0"/>
              </a:cxn>
              <a:cxn ang="0">
                <a:pos x="connsiteX1" y="connsiteY1"/>
              </a:cxn>
              <a:cxn ang="0">
                <a:pos x="connsiteX2" y="connsiteY2"/>
              </a:cxn>
            </a:cxnLst>
            <a:rect l="l" t="t" r="r" b="b"/>
            <a:pathLst>
              <a:path w="661737" h="1479884">
                <a:moveTo>
                  <a:pt x="541421" y="0"/>
                </a:moveTo>
                <a:lnTo>
                  <a:pt x="661737" y="1479884"/>
                </a:lnTo>
                <a:lnTo>
                  <a:pt x="0" y="135956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248">
            <a:extLst>
              <a:ext uri="{FF2B5EF4-FFF2-40B4-BE49-F238E27FC236}">
                <a16:creationId xmlns:a16="http://schemas.microsoft.com/office/drawing/2014/main" id="{27EB8AB7-72E0-401A-AE2F-521B81D98948}"/>
              </a:ext>
            </a:extLst>
          </p:cNvPr>
          <p:cNvSpPr/>
          <p:nvPr/>
        </p:nvSpPr>
        <p:spPr>
          <a:xfrm>
            <a:off x="15677147" y="12560968"/>
            <a:ext cx="517358" cy="1780674"/>
          </a:xfrm>
          <a:custGeom>
            <a:avLst/>
            <a:gdLst>
              <a:gd name="connsiteX0" fmla="*/ 0 w 517358"/>
              <a:gd name="connsiteY0" fmla="*/ 12032 h 1780674"/>
              <a:gd name="connsiteX1" fmla="*/ 24064 w 517358"/>
              <a:gd name="connsiteY1" fmla="*/ 1780674 h 1780674"/>
              <a:gd name="connsiteX2" fmla="*/ 517358 w 517358"/>
              <a:gd name="connsiteY2" fmla="*/ 1780674 h 1780674"/>
              <a:gd name="connsiteX3" fmla="*/ 505327 w 517358"/>
              <a:gd name="connsiteY3" fmla="*/ 0 h 1780674"/>
              <a:gd name="connsiteX4" fmla="*/ 0 w 517358"/>
              <a:gd name="connsiteY4" fmla="*/ 12032 h 1780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358" h="1780674">
                <a:moveTo>
                  <a:pt x="0" y="12032"/>
                </a:moveTo>
                <a:lnTo>
                  <a:pt x="24064" y="1780674"/>
                </a:lnTo>
                <a:lnTo>
                  <a:pt x="517358" y="1780674"/>
                </a:lnTo>
                <a:cubicBezTo>
                  <a:pt x="513348" y="1187116"/>
                  <a:pt x="509337" y="593558"/>
                  <a:pt x="505327" y="0"/>
                </a:cubicBezTo>
                <a:lnTo>
                  <a:pt x="0" y="12032"/>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249">
            <a:extLst>
              <a:ext uri="{FF2B5EF4-FFF2-40B4-BE49-F238E27FC236}">
                <a16:creationId xmlns:a16="http://schemas.microsoft.com/office/drawing/2014/main" id="{58E350BE-661A-438F-8D3D-E0A5AD26A801}"/>
              </a:ext>
            </a:extLst>
          </p:cNvPr>
          <p:cNvSpPr/>
          <p:nvPr/>
        </p:nvSpPr>
        <p:spPr>
          <a:xfrm>
            <a:off x="16242632" y="11778916"/>
            <a:ext cx="866273" cy="505326"/>
          </a:xfrm>
          <a:custGeom>
            <a:avLst/>
            <a:gdLst>
              <a:gd name="connsiteX0" fmla="*/ 0 w 866273"/>
              <a:gd name="connsiteY0" fmla="*/ 433137 h 505326"/>
              <a:gd name="connsiteX1" fmla="*/ 445168 w 866273"/>
              <a:gd name="connsiteY1" fmla="*/ 433137 h 505326"/>
              <a:gd name="connsiteX2" fmla="*/ 397042 w 866273"/>
              <a:gd name="connsiteY2" fmla="*/ 12031 h 505326"/>
              <a:gd name="connsiteX3" fmla="*/ 854242 w 866273"/>
              <a:gd name="connsiteY3" fmla="*/ 0 h 505326"/>
              <a:gd name="connsiteX4" fmla="*/ 866273 w 866273"/>
              <a:gd name="connsiteY4" fmla="*/ 505326 h 50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73" h="505326">
                <a:moveTo>
                  <a:pt x="0" y="433137"/>
                </a:moveTo>
                <a:lnTo>
                  <a:pt x="445168" y="433137"/>
                </a:lnTo>
                <a:lnTo>
                  <a:pt x="397042" y="12031"/>
                </a:lnTo>
                <a:lnTo>
                  <a:pt x="854242" y="0"/>
                </a:lnTo>
                <a:lnTo>
                  <a:pt x="866273" y="5053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Freeform: Shape 250">
            <a:extLst>
              <a:ext uri="{FF2B5EF4-FFF2-40B4-BE49-F238E27FC236}">
                <a16:creationId xmlns:a16="http://schemas.microsoft.com/office/drawing/2014/main" id="{7D943C04-44C3-4A5C-8662-FAF6CD9E0408}"/>
              </a:ext>
            </a:extLst>
          </p:cNvPr>
          <p:cNvSpPr/>
          <p:nvPr/>
        </p:nvSpPr>
        <p:spPr>
          <a:xfrm>
            <a:off x="13018168" y="9131968"/>
            <a:ext cx="1455821" cy="1708485"/>
          </a:xfrm>
          <a:custGeom>
            <a:avLst/>
            <a:gdLst>
              <a:gd name="connsiteX0" fmla="*/ 0 w 1455821"/>
              <a:gd name="connsiteY0" fmla="*/ 168443 h 1708485"/>
              <a:gd name="connsiteX1" fmla="*/ 24064 w 1455821"/>
              <a:gd name="connsiteY1" fmla="*/ 854243 h 1708485"/>
              <a:gd name="connsiteX2" fmla="*/ 324853 w 1455821"/>
              <a:gd name="connsiteY2" fmla="*/ 1708485 h 1708485"/>
              <a:gd name="connsiteX3" fmla="*/ 1455821 w 1455821"/>
              <a:gd name="connsiteY3" fmla="*/ 1479885 h 1708485"/>
              <a:gd name="connsiteX4" fmla="*/ 1179095 w 1455821"/>
              <a:gd name="connsiteY4" fmla="*/ 0 h 1708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821" h="1708485">
                <a:moveTo>
                  <a:pt x="0" y="168443"/>
                </a:moveTo>
                <a:lnTo>
                  <a:pt x="24064" y="854243"/>
                </a:lnTo>
                <a:lnTo>
                  <a:pt x="324853" y="1708485"/>
                </a:lnTo>
                <a:lnTo>
                  <a:pt x="1455821" y="1479885"/>
                </a:lnTo>
                <a:lnTo>
                  <a:pt x="1179095"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82E8CF95-20B1-49C1-92A7-E782B029FE91}"/>
              </a:ext>
            </a:extLst>
          </p:cNvPr>
          <p:cNvSpPr/>
          <p:nvPr/>
        </p:nvSpPr>
        <p:spPr>
          <a:xfrm>
            <a:off x="11201400" y="9095874"/>
            <a:ext cx="3248526" cy="1997242"/>
          </a:xfrm>
          <a:custGeom>
            <a:avLst/>
            <a:gdLst>
              <a:gd name="connsiteX0" fmla="*/ 12032 w 3248526"/>
              <a:gd name="connsiteY0" fmla="*/ 1997242 h 1997242"/>
              <a:gd name="connsiteX1" fmla="*/ 0 w 3248526"/>
              <a:gd name="connsiteY1" fmla="*/ 1118937 h 1997242"/>
              <a:gd name="connsiteX2" fmla="*/ 348916 w 3248526"/>
              <a:gd name="connsiteY2" fmla="*/ 601579 h 1997242"/>
              <a:gd name="connsiteX3" fmla="*/ 950495 w 3248526"/>
              <a:gd name="connsiteY3" fmla="*/ 481263 h 1997242"/>
              <a:gd name="connsiteX4" fmla="*/ 1528011 w 3248526"/>
              <a:gd name="connsiteY4" fmla="*/ 300789 h 1997242"/>
              <a:gd name="connsiteX5" fmla="*/ 1828800 w 3248526"/>
              <a:gd name="connsiteY5" fmla="*/ 204537 h 1997242"/>
              <a:gd name="connsiteX6" fmla="*/ 3248526 w 3248526"/>
              <a:gd name="connsiteY6" fmla="*/ 0 h 19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48526" h="1997242">
                <a:moveTo>
                  <a:pt x="12032" y="1997242"/>
                </a:moveTo>
                <a:lnTo>
                  <a:pt x="0" y="1118937"/>
                </a:lnTo>
                <a:lnTo>
                  <a:pt x="348916" y="601579"/>
                </a:lnTo>
                <a:lnTo>
                  <a:pt x="950495" y="481263"/>
                </a:lnTo>
                <a:lnTo>
                  <a:pt x="1528011" y="300789"/>
                </a:lnTo>
                <a:lnTo>
                  <a:pt x="1828800" y="204537"/>
                </a:lnTo>
                <a:lnTo>
                  <a:pt x="32485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95105A59-F622-4FF0-A24C-BB725618B423}"/>
              </a:ext>
            </a:extLst>
          </p:cNvPr>
          <p:cNvSpPr/>
          <p:nvPr/>
        </p:nvSpPr>
        <p:spPr>
          <a:xfrm>
            <a:off x="15388389" y="9023684"/>
            <a:ext cx="300790" cy="1672390"/>
          </a:xfrm>
          <a:custGeom>
            <a:avLst/>
            <a:gdLst>
              <a:gd name="connsiteX0" fmla="*/ 0 w 300790"/>
              <a:gd name="connsiteY0" fmla="*/ 0 h 1672390"/>
              <a:gd name="connsiteX1" fmla="*/ 300790 w 300790"/>
              <a:gd name="connsiteY1" fmla="*/ 1672390 h 1672390"/>
            </a:gdLst>
            <a:ahLst/>
            <a:cxnLst>
              <a:cxn ang="0">
                <a:pos x="connsiteX0" y="connsiteY0"/>
              </a:cxn>
              <a:cxn ang="0">
                <a:pos x="connsiteX1" y="connsiteY1"/>
              </a:cxn>
            </a:cxnLst>
            <a:rect l="l" t="t" r="r" b="b"/>
            <a:pathLst>
              <a:path w="300790" h="1672390">
                <a:moveTo>
                  <a:pt x="0" y="0"/>
                </a:moveTo>
                <a:lnTo>
                  <a:pt x="300790" y="16723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BC5C6FC1-E743-4002-93F5-4E9EEABC17E3}"/>
              </a:ext>
            </a:extLst>
          </p:cNvPr>
          <p:cNvSpPr/>
          <p:nvPr/>
        </p:nvSpPr>
        <p:spPr>
          <a:xfrm>
            <a:off x="15665116" y="8963526"/>
            <a:ext cx="914400" cy="1985211"/>
          </a:xfrm>
          <a:custGeom>
            <a:avLst/>
            <a:gdLst>
              <a:gd name="connsiteX0" fmla="*/ 0 w 914400"/>
              <a:gd name="connsiteY0" fmla="*/ 0 h 1985211"/>
              <a:gd name="connsiteX1" fmla="*/ 36095 w 914400"/>
              <a:gd name="connsiteY1" fmla="*/ 48127 h 1985211"/>
              <a:gd name="connsiteX2" fmla="*/ 770021 w 914400"/>
              <a:gd name="connsiteY2" fmla="*/ 685800 h 1985211"/>
              <a:gd name="connsiteX3" fmla="*/ 914400 w 914400"/>
              <a:gd name="connsiteY3" fmla="*/ 1949116 h 1985211"/>
              <a:gd name="connsiteX4" fmla="*/ 577516 w 914400"/>
              <a:gd name="connsiteY4" fmla="*/ 1985211 h 1985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1985211">
                <a:moveTo>
                  <a:pt x="0" y="0"/>
                </a:moveTo>
                <a:lnTo>
                  <a:pt x="36095" y="48127"/>
                </a:lnTo>
                <a:lnTo>
                  <a:pt x="770021" y="685800"/>
                </a:lnTo>
                <a:lnTo>
                  <a:pt x="914400" y="1949116"/>
                </a:lnTo>
                <a:lnTo>
                  <a:pt x="577516"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97EB213D-993F-4F6B-B5C0-6FA7BD475C34}"/>
              </a:ext>
            </a:extLst>
          </p:cNvPr>
          <p:cNvSpPr/>
          <p:nvPr/>
        </p:nvSpPr>
        <p:spPr>
          <a:xfrm>
            <a:off x="17481884" y="8927432"/>
            <a:ext cx="5378116" cy="986589"/>
          </a:xfrm>
          <a:custGeom>
            <a:avLst/>
            <a:gdLst>
              <a:gd name="connsiteX0" fmla="*/ 0 w 5378116"/>
              <a:gd name="connsiteY0" fmla="*/ 0 h 986589"/>
              <a:gd name="connsiteX1" fmla="*/ 108284 w 5378116"/>
              <a:gd name="connsiteY1" fmla="*/ 974557 h 986589"/>
              <a:gd name="connsiteX2" fmla="*/ 1816769 w 5378116"/>
              <a:gd name="connsiteY2" fmla="*/ 986589 h 986589"/>
              <a:gd name="connsiteX3" fmla="*/ 1900990 w 5378116"/>
              <a:gd name="connsiteY3" fmla="*/ 794084 h 986589"/>
              <a:gd name="connsiteX4" fmla="*/ 3416969 w 5378116"/>
              <a:gd name="connsiteY4" fmla="*/ 721894 h 986589"/>
              <a:gd name="connsiteX5" fmla="*/ 4547937 w 5378116"/>
              <a:gd name="connsiteY5" fmla="*/ 601579 h 986589"/>
              <a:gd name="connsiteX6" fmla="*/ 5378116 w 5378116"/>
              <a:gd name="connsiteY6" fmla="*/ 553452 h 9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116" h="986589">
                <a:moveTo>
                  <a:pt x="0" y="0"/>
                </a:moveTo>
                <a:lnTo>
                  <a:pt x="108284" y="974557"/>
                </a:lnTo>
                <a:lnTo>
                  <a:pt x="1816769" y="986589"/>
                </a:lnTo>
                <a:lnTo>
                  <a:pt x="1900990" y="794084"/>
                </a:lnTo>
                <a:lnTo>
                  <a:pt x="3416969" y="721894"/>
                </a:lnTo>
                <a:lnTo>
                  <a:pt x="4547937" y="601579"/>
                </a:lnTo>
                <a:lnTo>
                  <a:pt x="5378116" y="55345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C5E08AF1-302A-4956-92F9-E08045FE651E}"/>
              </a:ext>
            </a:extLst>
          </p:cNvPr>
          <p:cNvSpPr/>
          <p:nvPr/>
        </p:nvSpPr>
        <p:spPr>
          <a:xfrm>
            <a:off x="20838695" y="8301789"/>
            <a:ext cx="72189" cy="1528011"/>
          </a:xfrm>
          <a:custGeom>
            <a:avLst/>
            <a:gdLst>
              <a:gd name="connsiteX0" fmla="*/ 0 w 72189"/>
              <a:gd name="connsiteY0" fmla="*/ 0 h 1528011"/>
              <a:gd name="connsiteX1" fmla="*/ 72189 w 72189"/>
              <a:gd name="connsiteY1" fmla="*/ 1528011 h 1528011"/>
            </a:gdLst>
            <a:ahLst/>
            <a:cxnLst>
              <a:cxn ang="0">
                <a:pos x="connsiteX0" y="connsiteY0"/>
              </a:cxn>
              <a:cxn ang="0">
                <a:pos x="connsiteX1" y="connsiteY1"/>
              </a:cxn>
            </a:cxnLst>
            <a:rect l="l" t="t" r="r" b="b"/>
            <a:pathLst>
              <a:path w="72189" h="1528011">
                <a:moveTo>
                  <a:pt x="0" y="0"/>
                </a:moveTo>
                <a:lnTo>
                  <a:pt x="72189" y="15280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6009E597-3044-471E-B9C0-3A239A6735BD}"/>
              </a:ext>
            </a:extLst>
          </p:cNvPr>
          <p:cNvSpPr/>
          <p:nvPr/>
        </p:nvSpPr>
        <p:spPr>
          <a:xfrm>
            <a:off x="19816011" y="9901989"/>
            <a:ext cx="1744578" cy="2334127"/>
          </a:xfrm>
          <a:custGeom>
            <a:avLst/>
            <a:gdLst>
              <a:gd name="connsiteX0" fmla="*/ 84221 w 1744578"/>
              <a:gd name="connsiteY0" fmla="*/ 2310064 h 2334127"/>
              <a:gd name="connsiteX1" fmla="*/ 0 w 1744578"/>
              <a:gd name="connsiteY1" fmla="*/ 156411 h 2334127"/>
              <a:gd name="connsiteX2" fmla="*/ 1407694 w 1744578"/>
              <a:gd name="connsiteY2" fmla="*/ 0 h 2334127"/>
              <a:gd name="connsiteX3" fmla="*/ 1744578 w 1744578"/>
              <a:gd name="connsiteY3" fmla="*/ 2334127 h 2334127"/>
            </a:gdLst>
            <a:ahLst/>
            <a:cxnLst>
              <a:cxn ang="0">
                <a:pos x="connsiteX0" y="connsiteY0"/>
              </a:cxn>
              <a:cxn ang="0">
                <a:pos x="connsiteX1" y="connsiteY1"/>
              </a:cxn>
              <a:cxn ang="0">
                <a:pos x="connsiteX2" y="connsiteY2"/>
              </a:cxn>
              <a:cxn ang="0">
                <a:pos x="connsiteX3" y="connsiteY3"/>
              </a:cxn>
            </a:cxnLst>
            <a:rect l="l" t="t" r="r" b="b"/>
            <a:pathLst>
              <a:path w="1744578" h="2334127">
                <a:moveTo>
                  <a:pt x="84221" y="2310064"/>
                </a:moveTo>
                <a:lnTo>
                  <a:pt x="0" y="156411"/>
                </a:lnTo>
                <a:lnTo>
                  <a:pt x="1407694" y="0"/>
                </a:lnTo>
                <a:lnTo>
                  <a:pt x="1744578" y="233412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ECED9943-B328-4F15-A0F4-3963CBE32B10}"/>
              </a:ext>
            </a:extLst>
          </p:cNvPr>
          <p:cNvSpPr/>
          <p:nvPr/>
        </p:nvSpPr>
        <p:spPr>
          <a:xfrm>
            <a:off x="15701211" y="7447547"/>
            <a:ext cx="7134726" cy="1600200"/>
          </a:xfrm>
          <a:custGeom>
            <a:avLst/>
            <a:gdLst>
              <a:gd name="connsiteX0" fmla="*/ 7134726 w 7134726"/>
              <a:gd name="connsiteY0" fmla="*/ 842211 h 1600200"/>
              <a:gd name="connsiteX1" fmla="*/ 6124073 w 7134726"/>
              <a:gd name="connsiteY1" fmla="*/ 733927 h 1600200"/>
              <a:gd name="connsiteX2" fmla="*/ 5245768 w 7134726"/>
              <a:gd name="connsiteY2" fmla="*/ 782053 h 1600200"/>
              <a:gd name="connsiteX3" fmla="*/ 2911642 w 7134726"/>
              <a:gd name="connsiteY3" fmla="*/ 866274 h 1600200"/>
              <a:gd name="connsiteX4" fmla="*/ 2851484 w 7134726"/>
              <a:gd name="connsiteY4" fmla="*/ 1576137 h 1600200"/>
              <a:gd name="connsiteX5" fmla="*/ 2201778 w 7134726"/>
              <a:gd name="connsiteY5" fmla="*/ 1600200 h 1600200"/>
              <a:gd name="connsiteX6" fmla="*/ 2201778 w 7134726"/>
              <a:gd name="connsiteY6" fmla="*/ 745958 h 1600200"/>
              <a:gd name="connsiteX7" fmla="*/ 1708484 w 7134726"/>
              <a:gd name="connsiteY7" fmla="*/ 709864 h 1600200"/>
              <a:gd name="connsiteX8" fmla="*/ 1744578 w 7134726"/>
              <a:gd name="connsiteY8" fmla="*/ 1046748 h 1600200"/>
              <a:gd name="connsiteX9" fmla="*/ 1239252 w 7134726"/>
              <a:gd name="connsiteY9" fmla="*/ 1143000 h 1600200"/>
              <a:gd name="connsiteX10" fmla="*/ 1058778 w 7134726"/>
              <a:gd name="connsiteY10" fmla="*/ 1046748 h 1600200"/>
              <a:gd name="connsiteX11" fmla="*/ 0 w 7134726"/>
              <a:gd name="connsiteY11" fmla="*/ 1215190 h 1600200"/>
              <a:gd name="connsiteX12" fmla="*/ 24063 w 7134726"/>
              <a:gd name="connsiteY12" fmla="*/ 986590 h 1600200"/>
              <a:gd name="connsiteX13" fmla="*/ 613610 w 7134726"/>
              <a:gd name="connsiteY13" fmla="*/ 613611 h 1600200"/>
              <a:gd name="connsiteX14" fmla="*/ 1323473 w 7134726"/>
              <a:gd name="connsiteY14" fmla="*/ 324853 h 1600200"/>
              <a:gd name="connsiteX15" fmla="*/ 1768642 w 7134726"/>
              <a:gd name="connsiteY15" fmla="*/ 156411 h 1600200"/>
              <a:gd name="connsiteX16" fmla="*/ 2225842 w 7134726"/>
              <a:gd name="connsiteY16" fmla="*/ 0 h 1600200"/>
              <a:gd name="connsiteX17" fmla="*/ 2213810 w 7134726"/>
              <a:gd name="connsiteY17" fmla="*/ 782053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34726" h="1600200">
                <a:moveTo>
                  <a:pt x="7134726" y="842211"/>
                </a:moveTo>
                <a:lnTo>
                  <a:pt x="6124073" y="733927"/>
                </a:lnTo>
                <a:lnTo>
                  <a:pt x="5245768" y="782053"/>
                </a:lnTo>
                <a:lnTo>
                  <a:pt x="2911642" y="866274"/>
                </a:lnTo>
                <a:lnTo>
                  <a:pt x="2851484" y="1576137"/>
                </a:lnTo>
                <a:lnTo>
                  <a:pt x="2201778" y="1600200"/>
                </a:lnTo>
                <a:lnTo>
                  <a:pt x="2201778" y="745958"/>
                </a:lnTo>
                <a:lnTo>
                  <a:pt x="1708484" y="709864"/>
                </a:lnTo>
                <a:lnTo>
                  <a:pt x="1744578" y="1046748"/>
                </a:lnTo>
                <a:lnTo>
                  <a:pt x="1239252" y="1143000"/>
                </a:lnTo>
                <a:lnTo>
                  <a:pt x="1058778" y="1046748"/>
                </a:lnTo>
                <a:lnTo>
                  <a:pt x="0" y="1215190"/>
                </a:lnTo>
                <a:lnTo>
                  <a:pt x="24063" y="986590"/>
                </a:lnTo>
                <a:lnTo>
                  <a:pt x="613610" y="613611"/>
                </a:lnTo>
                <a:lnTo>
                  <a:pt x="1323473" y="324853"/>
                </a:lnTo>
                <a:lnTo>
                  <a:pt x="1768642" y="156411"/>
                </a:lnTo>
                <a:lnTo>
                  <a:pt x="2225842" y="0"/>
                </a:lnTo>
                <a:lnTo>
                  <a:pt x="2213810" y="78205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75A2103-7542-4D56-9814-EFE107C360AF}"/>
              </a:ext>
            </a:extLst>
          </p:cNvPr>
          <p:cNvSpPr/>
          <p:nvPr/>
        </p:nvSpPr>
        <p:spPr>
          <a:xfrm>
            <a:off x="18576758" y="7315200"/>
            <a:ext cx="24063" cy="998621"/>
          </a:xfrm>
          <a:custGeom>
            <a:avLst/>
            <a:gdLst>
              <a:gd name="connsiteX0" fmla="*/ 0 w 24063"/>
              <a:gd name="connsiteY0" fmla="*/ 0 h 998621"/>
              <a:gd name="connsiteX1" fmla="*/ 24063 w 24063"/>
              <a:gd name="connsiteY1" fmla="*/ 998621 h 998621"/>
            </a:gdLst>
            <a:ahLst/>
            <a:cxnLst>
              <a:cxn ang="0">
                <a:pos x="connsiteX0" y="connsiteY0"/>
              </a:cxn>
              <a:cxn ang="0">
                <a:pos x="connsiteX1" y="connsiteY1"/>
              </a:cxn>
            </a:cxnLst>
            <a:rect l="l" t="t" r="r" b="b"/>
            <a:pathLst>
              <a:path w="24063" h="998621">
                <a:moveTo>
                  <a:pt x="0" y="0"/>
                </a:moveTo>
                <a:lnTo>
                  <a:pt x="24063"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6483CA69-AD23-43A5-B4DC-AAEFBD9354C7}"/>
              </a:ext>
            </a:extLst>
          </p:cNvPr>
          <p:cNvSpPr/>
          <p:nvPr/>
        </p:nvSpPr>
        <p:spPr>
          <a:xfrm>
            <a:off x="13126453" y="10022305"/>
            <a:ext cx="1215189" cy="180474"/>
          </a:xfrm>
          <a:custGeom>
            <a:avLst/>
            <a:gdLst>
              <a:gd name="connsiteX0" fmla="*/ 0 w 1215189"/>
              <a:gd name="connsiteY0" fmla="*/ 180474 h 180474"/>
              <a:gd name="connsiteX1" fmla="*/ 1215189 w 1215189"/>
              <a:gd name="connsiteY1" fmla="*/ 0 h 180474"/>
            </a:gdLst>
            <a:ahLst/>
            <a:cxnLst>
              <a:cxn ang="0">
                <a:pos x="connsiteX0" y="connsiteY0"/>
              </a:cxn>
              <a:cxn ang="0">
                <a:pos x="connsiteX1" y="connsiteY1"/>
              </a:cxn>
            </a:cxnLst>
            <a:rect l="l" t="t" r="r" b="b"/>
            <a:pathLst>
              <a:path w="1215189" h="180474">
                <a:moveTo>
                  <a:pt x="0" y="180474"/>
                </a:moveTo>
                <a:lnTo>
                  <a:pt x="12151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41998BCC-8B8F-454F-88B8-7C21C3ED2706}"/>
              </a:ext>
            </a:extLst>
          </p:cNvPr>
          <p:cNvSpPr/>
          <p:nvPr/>
        </p:nvSpPr>
        <p:spPr>
          <a:xfrm>
            <a:off x="12717379" y="6184232"/>
            <a:ext cx="2671010" cy="2815389"/>
          </a:xfrm>
          <a:custGeom>
            <a:avLst/>
            <a:gdLst>
              <a:gd name="connsiteX0" fmla="*/ 397042 w 2671010"/>
              <a:gd name="connsiteY0" fmla="*/ 2815389 h 2815389"/>
              <a:gd name="connsiteX1" fmla="*/ 0 w 2671010"/>
              <a:gd name="connsiteY1" fmla="*/ 1155031 h 2815389"/>
              <a:gd name="connsiteX2" fmla="*/ 1263316 w 2671010"/>
              <a:gd name="connsiteY2" fmla="*/ 0 h 2815389"/>
              <a:gd name="connsiteX3" fmla="*/ 1840832 w 2671010"/>
              <a:gd name="connsiteY3" fmla="*/ 216568 h 2815389"/>
              <a:gd name="connsiteX4" fmla="*/ 1792705 w 2671010"/>
              <a:gd name="connsiteY4" fmla="*/ 649705 h 2815389"/>
              <a:gd name="connsiteX5" fmla="*/ 1828800 w 2671010"/>
              <a:gd name="connsiteY5" fmla="*/ 926431 h 2815389"/>
              <a:gd name="connsiteX6" fmla="*/ 1900989 w 2671010"/>
              <a:gd name="connsiteY6" fmla="*/ 1191126 h 2815389"/>
              <a:gd name="connsiteX7" fmla="*/ 2057400 w 2671010"/>
              <a:gd name="connsiteY7" fmla="*/ 1455821 h 2815389"/>
              <a:gd name="connsiteX8" fmla="*/ 2346158 w 2671010"/>
              <a:gd name="connsiteY8" fmla="*/ 1828800 h 2815389"/>
              <a:gd name="connsiteX9" fmla="*/ 2598821 w 2671010"/>
              <a:gd name="connsiteY9" fmla="*/ 2153652 h 2815389"/>
              <a:gd name="connsiteX10" fmla="*/ 2646947 w 2671010"/>
              <a:gd name="connsiteY10" fmla="*/ 2310063 h 2815389"/>
              <a:gd name="connsiteX11" fmla="*/ 2671010 w 2671010"/>
              <a:gd name="connsiteY11" fmla="*/ 2562726 h 2815389"/>
              <a:gd name="connsiteX12" fmla="*/ 397042 w 2671010"/>
              <a:gd name="connsiteY12" fmla="*/ 2815389 h 28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1010" h="2815389">
                <a:moveTo>
                  <a:pt x="397042" y="2815389"/>
                </a:moveTo>
                <a:lnTo>
                  <a:pt x="0" y="1155031"/>
                </a:lnTo>
                <a:lnTo>
                  <a:pt x="1263316" y="0"/>
                </a:lnTo>
                <a:lnTo>
                  <a:pt x="1840832" y="216568"/>
                </a:lnTo>
                <a:lnTo>
                  <a:pt x="1792705" y="649705"/>
                </a:lnTo>
                <a:lnTo>
                  <a:pt x="1828800" y="926431"/>
                </a:lnTo>
                <a:lnTo>
                  <a:pt x="1900989" y="1191126"/>
                </a:lnTo>
                <a:lnTo>
                  <a:pt x="2057400" y="1455821"/>
                </a:lnTo>
                <a:lnTo>
                  <a:pt x="2346158" y="1828800"/>
                </a:lnTo>
                <a:lnTo>
                  <a:pt x="2598821" y="2153652"/>
                </a:lnTo>
                <a:lnTo>
                  <a:pt x="2646947" y="2310063"/>
                </a:lnTo>
                <a:lnTo>
                  <a:pt x="2671010" y="2562726"/>
                </a:lnTo>
                <a:lnTo>
                  <a:pt x="397042" y="2815389"/>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Shape 255">
            <a:extLst>
              <a:ext uri="{FF2B5EF4-FFF2-40B4-BE49-F238E27FC236}">
                <a16:creationId xmlns:a16="http://schemas.microsoft.com/office/drawing/2014/main" id="{6059BE50-AEC5-414B-AD92-9FFE7C87305A}"/>
              </a:ext>
            </a:extLst>
          </p:cNvPr>
          <p:cNvSpPr/>
          <p:nvPr/>
        </p:nvSpPr>
        <p:spPr>
          <a:xfrm>
            <a:off x="22835937" y="8253663"/>
            <a:ext cx="180474" cy="3794961"/>
          </a:xfrm>
          <a:custGeom>
            <a:avLst/>
            <a:gdLst>
              <a:gd name="connsiteX0" fmla="*/ 0 w 180474"/>
              <a:gd name="connsiteY0" fmla="*/ 0 h 3356811"/>
              <a:gd name="connsiteX1" fmla="*/ 36095 w 180474"/>
              <a:gd name="connsiteY1" fmla="*/ 372979 h 3356811"/>
              <a:gd name="connsiteX2" fmla="*/ 180474 w 180474"/>
              <a:gd name="connsiteY2" fmla="*/ 421105 h 3356811"/>
              <a:gd name="connsiteX3" fmla="*/ 48126 w 180474"/>
              <a:gd name="connsiteY3" fmla="*/ 3356811 h 3356811"/>
              <a:gd name="connsiteX0" fmla="*/ 0 w 180474"/>
              <a:gd name="connsiteY0" fmla="*/ 0 h 3794961"/>
              <a:gd name="connsiteX1" fmla="*/ 36095 w 180474"/>
              <a:gd name="connsiteY1" fmla="*/ 372979 h 3794961"/>
              <a:gd name="connsiteX2" fmla="*/ 180474 w 180474"/>
              <a:gd name="connsiteY2" fmla="*/ 421105 h 3794961"/>
              <a:gd name="connsiteX3" fmla="*/ 501 w 180474"/>
              <a:gd name="connsiteY3" fmla="*/ 3794961 h 3794961"/>
            </a:gdLst>
            <a:ahLst/>
            <a:cxnLst>
              <a:cxn ang="0">
                <a:pos x="connsiteX0" y="connsiteY0"/>
              </a:cxn>
              <a:cxn ang="0">
                <a:pos x="connsiteX1" y="connsiteY1"/>
              </a:cxn>
              <a:cxn ang="0">
                <a:pos x="connsiteX2" y="connsiteY2"/>
              </a:cxn>
              <a:cxn ang="0">
                <a:pos x="connsiteX3" y="connsiteY3"/>
              </a:cxn>
            </a:cxnLst>
            <a:rect l="l" t="t" r="r" b="b"/>
            <a:pathLst>
              <a:path w="180474" h="3794961">
                <a:moveTo>
                  <a:pt x="0" y="0"/>
                </a:moveTo>
                <a:lnTo>
                  <a:pt x="36095" y="372979"/>
                </a:lnTo>
                <a:lnTo>
                  <a:pt x="180474" y="421105"/>
                </a:lnTo>
                <a:cubicBezTo>
                  <a:pt x="136358" y="1399674"/>
                  <a:pt x="44617" y="2816392"/>
                  <a:pt x="501" y="379496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Freeform: Shape 256">
            <a:extLst>
              <a:ext uri="{FF2B5EF4-FFF2-40B4-BE49-F238E27FC236}">
                <a16:creationId xmlns:a16="http://schemas.microsoft.com/office/drawing/2014/main" id="{A39023B3-8F3E-45FC-8365-E7C26B3C87F1}"/>
              </a:ext>
            </a:extLst>
          </p:cNvPr>
          <p:cNvSpPr/>
          <p:nvPr/>
        </p:nvSpPr>
        <p:spPr>
          <a:xfrm>
            <a:off x="23461579" y="9516979"/>
            <a:ext cx="1648326" cy="2634916"/>
          </a:xfrm>
          <a:custGeom>
            <a:avLst/>
            <a:gdLst>
              <a:gd name="connsiteX0" fmla="*/ 0 w 1648326"/>
              <a:gd name="connsiteY0" fmla="*/ 2634916 h 2634916"/>
              <a:gd name="connsiteX1" fmla="*/ 553453 w 1648326"/>
              <a:gd name="connsiteY1" fmla="*/ 0 h 2634916"/>
              <a:gd name="connsiteX2" fmla="*/ 890337 w 1648326"/>
              <a:gd name="connsiteY2" fmla="*/ 216568 h 2634916"/>
              <a:gd name="connsiteX3" fmla="*/ 1203158 w 1648326"/>
              <a:gd name="connsiteY3" fmla="*/ 336884 h 2634916"/>
              <a:gd name="connsiteX4" fmla="*/ 1311442 w 1648326"/>
              <a:gd name="connsiteY4" fmla="*/ 433137 h 2634916"/>
              <a:gd name="connsiteX5" fmla="*/ 1648326 w 1648326"/>
              <a:gd name="connsiteY5" fmla="*/ 1672389 h 263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8326" h="2634916">
                <a:moveTo>
                  <a:pt x="0" y="2634916"/>
                </a:moveTo>
                <a:lnTo>
                  <a:pt x="553453" y="0"/>
                </a:lnTo>
                <a:lnTo>
                  <a:pt x="890337" y="216568"/>
                </a:lnTo>
                <a:lnTo>
                  <a:pt x="1203158" y="336884"/>
                </a:lnTo>
                <a:lnTo>
                  <a:pt x="1311442" y="433137"/>
                </a:lnTo>
                <a:lnTo>
                  <a:pt x="1648326" y="167238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8" name="Freeform: Shape 257">
            <a:extLst>
              <a:ext uri="{FF2B5EF4-FFF2-40B4-BE49-F238E27FC236}">
                <a16:creationId xmlns:a16="http://schemas.microsoft.com/office/drawing/2014/main" id="{34CF987A-EB65-4E5A-98AE-DE1808849E8C}"/>
              </a:ext>
            </a:extLst>
          </p:cNvPr>
          <p:cNvSpPr/>
          <p:nvPr/>
        </p:nvSpPr>
        <p:spPr>
          <a:xfrm>
            <a:off x="22884063" y="16519358"/>
            <a:ext cx="2057400" cy="1371600"/>
          </a:xfrm>
          <a:custGeom>
            <a:avLst/>
            <a:gdLst>
              <a:gd name="connsiteX0" fmla="*/ 0 w 2057400"/>
              <a:gd name="connsiteY0" fmla="*/ 0 h 1371600"/>
              <a:gd name="connsiteX1" fmla="*/ 2057400 w 2057400"/>
              <a:gd name="connsiteY1" fmla="*/ 866274 h 1371600"/>
              <a:gd name="connsiteX2" fmla="*/ 1816769 w 2057400"/>
              <a:gd name="connsiteY2" fmla="*/ 1371600 h 1371600"/>
            </a:gdLst>
            <a:ahLst/>
            <a:cxnLst>
              <a:cxn ang="0">
                <a:pos x="connsiteX0" y="connsiteY0"/>
              </a:cxn>
              <a:cxn ang="0">
                <a:pos x="connsiteX1" y="connsiteY1"/>
              </a:cxn>
              <a:cxn ang="0">
                <a:pos x="connsiteX2" y="connsiteY2"/>
              </a:cxn>
            </a:cxnLst>
            <a:rect l="l" t="t" r="r" b="b"/>
            <a:pathLst>
              <a:path w="2057400" h="1371600">
                <a:moveTo>
                  <a:pt x="0" y="0"/>
                </a:moveTo>
                <a:lnTo>
                  <a:pt x="2057400" y="866274"/>
                </a:lnTo>
                <a:lnTo>
                  <a:pt x="1816769" y="137160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9" name="Freeform: Shape 258">
            <a:extLst>
              <a:ext uri="{FF2B5EF4-FFF2-40B4-BE49-F238E27FC236}">
                <a16:creationId xmlns:a16="http://schemas.microsoft.com/office/drawing/2014/main" id="{55E06095-7FAC-4CC5-93DD-F3ECD3050C14}"/>
              </a:ext>
            </a:extLst>
          </p:cNvPr>
          <p:cNvSpPr/>
          <p:nvPr/>
        </p:nvSpPr>
        <p:spPr>
          <a:xfrm>
            <a:off x="24027063" y="14666495"/>
            <a:ext cx="902369" cy="2346158"/>
          </a:xfrm>
          <a:custGeom>
            <a:avLst/>
            <a:gdLst>
              <a:gd name="connsiteX0" fmla="*/ 866274 w 866274"/>
              <a:gd name="connsiteY0" fmla="*/ 0 h 2201779"/>
              <a:gd name="connsiteX1" fmla="*/ 0 w 866274"/>
              <a:gd name="connsiteY1" fmla="*/ 2201779 h 2201779"/>
              <a:gd name="connsiteX0" fmla="*/ 902369 w 902369"/>
              <a:gd name="connsiteY0" fmla="*/ 0 h 2346158"/>
              <a:gd name="connsiteX1" fmla="*/ 0 w 902369"/>
              <a:gd name="connsiteY1" fmla="*/ 2346158 h 2346158"/>
            </a:gdLst>
            <a:ahLst/>
            <a:cxnLst>
              <a:cxn ang="0">
                <a:pos x="connsiteX0" y="connsiteY0"/>
              </a:cxn>
              <a:cxn ang="0">
                <a:pos x="connsiteX1" y="connsiteY1"/>
              </a:cxn>
            </a:cxnLst>
            <a:rect l="l" t="t" r="r" b="b"/>
            <a:pathLst>
              <a:path w="902369" h="2346158">
                <a:moveTo>
                  <a:pt x="902369" y="0"/>
                </a:moveTo>
                <a:cubicBezTo>
                  <a:pt x="613611" y="733926"/>
                  <a:pt x="288758" y="1612232"/>
                  <a:pt x="0" y="2346158"/>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Freeform: Shape 259">
            <a:extLst>
              <a:ext uri="{FF2B5EF4-FFF2-40B4-BE49-F238E27FC236}">
                <a16:creationId xmlns:a16="http://schemas.microsoft.com/office/drawing/2014/main" id="{A35F23F5-F1DB-4EB0-990F-65B882403551}"/>
              </a:ext>
            </a:extLst>
          </p:cNvPr>
          <p:cNvSpPr/>
          <p:nvPr/>
        </p:nvSpPr>
        <p:spPr>
          <a:xfrm>
            <a:off x="26132589" y="10094495"/>
            <a:ext cx="360948" cy="998621"/>
          </a:xfrm>
          <a:custGeom>
            <a:avLst/>
            <a:gdLst>
              <a:gd name="connsiteX0" fmla="*/ 360948 w 360948"/>
              <a:gd name="connsiteY0" fmla="*/ 0 h 998621"/>
              <a:gd name="connsiteX1" fmla="*/ 0 w 360948"/>
              <a:gd name="connsiteY1" fmla="*/ 998621 h 998621"/>
            </a:gdLst>
            <a:ahLst/>
            <a:cxnLst>
              <a:cxn ang="0">
                <a:pos x="connsiteX0" y="connsiteY0"/>
              </a:cxn>
              <a:cxn ang="0">
                <a:pos x="connsiteX1" y="connsiteY1"/>
              </a:cxn>
            </a:cxnLst>
            <a:rect l="l" t="t" r="r" b="b"/>
            <a:pathLst>
              <a:path w="360948" h="998621">
                <a:moveTo>
                  <a:pt x="360948" y="0"/>
                </a:moveTo>
                <a:lnTo>
                  <a:pt x="0"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Freeform: Shape 260">
            <a:extLst>
              <a:ext uri="{FF2B5EF4-FFF2-40B4-BE49-F238E27FC236}">
                <a16:creationId xmlns:a16="http://schemas.microsoft.com/office/drawing/2014/main" id="{49D92E52-E58D-473E-BAFB-F95E9D9B5011}"/>
              </a:ext>
            </a:extLst>
          </p:cNvPr>
          <p:cNvSpPr/>
          <p:nvPr/>
        </p:nvSpPr>
        <p:spPr>
          <a:xfrm>
            <a:off x="21115422" y="12339888"/>
            <a:ext cx="2201779" cy="1496428"/>
          </a:xfrm>
          <a:custGeom>
            <a:avLst/>
            <a:gdLst>
              <a:gd name="connsiteX0" fmla="*/ 1744579 w 1744579"/>
              <a:gd name="connsiteY0" fmla="*/ 0 h 1925053"/>
              <a:gd name="connsiteX1" fmla="*/ 1552074 w 1744579"/>
              <a:gd name="connsiteY1" fmla="*/ 1900990 h 1925053"/>
              <a:gd name="connsiteX2" fmla="*/ 890337 w 1744579"/>
              <a:gd name="connsiteY2" fmla="*/ 1925053 h 1925053"/>
              <a:gd name="connsiteX3" fmla="*/ 0 w 1744579"/>
              <a:gd name="connsiteY3" fmla="*/ 1528011 h 1925053"/>
              <a:gd name="connsiteX4" fmla="*/ 12032 w 1744579"/>
              <a:gd name="connsiteY4" fmla="*/ 541421 h 1925053"/>
              <a:gd name="connsiteX0" fmla="*/ 1801729 w 1801729"/>
              <a:gd name="connsiteY0" fmla="*/ 0 h 1391653"/>
              <a:gd name="connsiteX1" fmla="*/ 1552074 w 1801729"/>
              <a:gd name="connsiteY1" fmla="*/ 1367590 h 1391653"/>
              <a:gd name="connsiteX2" fmla="*/ 890337 w 1801729"/>
              <a:gd name="connsiteY2" fmla="*/ 1391653 h 1391653"/>
              <a:gd name="connsiteX3" fmla="*/ 0 w 1801729"/>
              <a:gd name="connsiteY3" fmla="*/ 994611 h 1391653"/>
              <a:gd name="connsiteX4" fmla="*/ 12032 w 1801729"/>
              <a:gd name="connsiteY4" fmla="*/ 8021 h 1391653"/>
              <a:gd name="connsiteX0" fmla="*/ 1801729 w 1894974"/>
              <a:gd name="connsiteY0" fmla="*/ 0 h 1391653"/>
              <a:gd name="connsiteX1" fmla="*/ 1894974 w 1894974"/>
              <a:gd name="connsiteY1" fmla="*/ 1300915 h 1391653"/>
              <a:gd name="connsiteX2" fmla="*/ 890337 w 1894974"/>
              <a:gd name="connsiteY2" fmla="*/ 1391653 h 1391653"/>
              <a:gd name="connsiteX3" fmla="*/ 0 w 1894974"/>
              <a:gd name="connsiteY3" fmla="*/ 994611 h 1391653"/>
              <a:gd name="connsiteX4" fmla="*/ 12032 w 1894974"/>
              <a:gd name="connsiteY4" fmla="*/ 8021 h 1391653"/>
              <a:gd name="connsiteX0" fmla="*/ 2239879 w 2239879"/>
              <a:gd name="connsiteY0" fmla="*/ 0 h 1477378"/>
              <a:gd name="connsiteX1" fmla="*/ 1894974 w 2239879"/>
              <a:gd name="connsiteY1" fmla="*/ 1386640 h 1477378"/>
              <a:gd name="connsiteX2" fmla="*/ 890337 w 2239879"/>
              <a:gd name="connsiteY2" fmla="*/ 1477378 h 1477378"/>
              <a:gd name="connsiteX3" fmla="*/ 0 w 2239879"/>
              <a:gd name="connsiteY3" fmla="*/ 1080336 h 1477378"/>
              <a:gd name="connsiteX4" fmla="*/ 12032 w 2239879"/>
              <a:gd name="connsiteY4" fmla="*/ 93746 h 1477378"/>
              <a:gd name="connsiteX0" fmla="*/ 2201779 w 2201779"/>
              <a:gd name="connsiteY0" fmla="*/ 0 h 1496428"/>
              <a:gd name="connsiteX1" fmla="*/ 1894974 w 2201779"/>
              <a:gd name="connsiteY1" fmla="*/ 1405690 h 1496428"/>
              <a:gd name="connsiteX2" fmla="*/ 890337 w 2201779"/>
              <a:gd name="connsiteY2" fmla="*/ 1496428 h 1496428"/>
              <a:gd name="connsiteX3" fmla="*/ 0 w 2201779"/>
              <a:gd name="connsiteY3" fmla="*/ 1099386 h 1496428"/>
              <a:gd name="connsiteX4" fmla="*/ 12032 w 2201779"/>
              <a:gd name="connsiteY4" fmla="*/ 112796 h 1496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1779" h="1496428">
                <a:moveTo>
                  <a:pt x="2201779" y="0"/>
                </a:moveTo>
                <a:lnTo>
                  <a:pt x="1894974" y="1405690"/>
                </a:lnTo>
                <a:lnTo>
                  <a:pt x="890337" y="1496428"/>
                </a:lnTo>
                <a:lnTo>
                  <a:pt x="0" y="1099386"/>
                </a:lnTo>
                <a:lnTo>
                  <a:pt x="12032" y="11279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2" name="Freeform: Shape 261">
            <a:extLst>
              <a:ext uri="{FF2B5EF4-FFF2-40B4-BE49-F238E27FC236}">
                <a16:creationId xmlns:a16="http://schemas.microsoft.com/office/drawing/2014/main" id="{279FFA57-02DD-4B3D-8AF8-BAEA3979E8A6}"/>
              </a:ext>
            </a:extLst>
          </p:cNvPr>
          <p:cNvSpPr/>
          <p:nvPr/>
        </p:nvSpPr>
        <p:spPr>
          <a:xfrm>
            <a:off x="20959011" y="13932568"/>
            <a:ext cx="445168" cy="1744579"/>
          </a:xfrm>
          <a:custGeom>
            <a:avLst/>
            <a:gdLst>
              <a:gd name="connsiteX0" fmla="*/ 445168 w 445168"/>
              <a:gd name="connsiteY0" fmla="*/ 0 h 1744579"/>
              <a:gd name="connsiteX1" fmla="*/ 0 w 445168"/>
              <a:gd name="connsiteY1" fmla="*/ 1744579 h 1744579"/>
            </a:gdLst>
            <a:ahLst/>
            <a:cxnLst>
              <a:cxn ang="0">
                <a:pos x="connsiteX0" y="connsiteY0"/>
              </a:cxn>
              <a:cxn ang="0">
                <a:pos x="connsiteX1" y="connsiteY1"/>
              </a:cxn>
            </a:cxnLst>
            <a:rect l="l" t="t" r="r" b="b"/>
            <a:pathLst>
              <a:path w="445168" h="1744579">
                <a:moveTo>
                  <a:pt x="445168" y="0"/>
                </a:moveTo>
                <a:lnTo>
                  <a:pt x="0" y="174457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Freeform: Shape 262">
            <a:extLst>
              <a:ext uri="{FF2B5EF4-FFF2-40B4-BE49-F238E27FC236}">
                <a16:creationId xmlns:a16="http://schemas.microsoft.com/office/drawing/2014/main" id="{2A91F29C-FF29-43A6-BF20-1028B4C4AA47}"/>
              </a:ext>
            </a:extLst>
          </p:cNvPr>
          <p:cNvSpPr/>
          <p:nvPr/>
        </p:nvSpPr>
        <p:spPr>
          <a:xfrm>
            <a:off x="16230600" y="14883063"/>
            <a:ext cx="6100011" cy="3007895"/>
          </a:xfrm>
          <a:custGeom>
            <a:avLst/>
            <a:gdLst>
              <a:gd name="connsiteX0" fmla="*/ 0 w 6100011"/>
              <a:gd name="connsiteY0" fmla="*/ 2995863 h 3007895"/>
              <a:gd name="connsiteX1" fmla="*/ 649705 w 6100011"/>
              <a:gd name="connsiteY1" fmla="*/ 1034716 h 3007895"/>
              <a:gd name="connsiteX2" fmla="*/ 818147 w 6100011"/>
              <a:gd name="connsiteY2" fmla="*/ 0 h 3007895"/>
              <a:gd name="connsiteX3" fmla="*/ 2526632 w 6100011"/>
              <a:gd name="connsiteY3" fmla="*/ 120316 h 3007895"/>
              <a:gd name="connsiteX4" fmla="*/ 3344779 w 6100011"/>
              <a:gd name="connsiteY4" fmla="*/ 288758 h 3007895"/>
              <a:gd name="connsiteX5" fmla="*/ 4981074 w 6100011"/>
              <a:gd name="connsiteY5" fmla="*/ 890337 h 3007895"/>
              <a:gd name="connsiteX6" fmla="*/ 6100011 w 6100011"/>
              <a:gd name="connsiteY6" fmla="*/ 1383632 h 3007895"/>
              <a:gd name="connsiteX7" fmla="*/ 5390147 w 6100011"/>
              <a:gd name="connsiteY7" fmla="*/ 3007895 h 30078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6100011" h="3007895">
                <a:moveTo>
                  <a:pt x="0" y="2995863"/>
                </a:moveTo>
                <a:lnTo>
                  <a:pt x="649705" y="1034716"/>
                </a:lnTo>
                <a:lnTo>
                  <a:pt x="818147" y="0"/>
                </a:lnTo>
                <a:lnTo>
                  <a:pt x="2526632" y="120316"/>
                </a:lnTo>
                <a:lnTo>
                  <a:pt x="3344779" y="288758"/>
                </a:lnTo>
                <a:lnTo>
                  <a:pt x="4981074" y="890337"/>
                </a:lnTo>
                <a:lnTo>
                  <a:pt x="6100011" y="1383632"/>
                </a:lnTo>
                <a:lnTo>
                  <a:pt x="5390147" y="300789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4" name="Freeform: Shape 263">
            <a:extLst>
              <a:ext uri="{FF2B5EF4-FFF2-40B4-BE49-F238E27FC236}">
                <a16:creationId xmlns:a16="http://schemas.microsoft.com/office/drawing/2014/main" id="{919E33F1-98E7-4E12-B839-B69FE49B758B}"/>
              </a:ext>
            </a:extLst>
          </p:cNvPr>
          <p:cNvSpPr/>
          <p:nvPr/>
        </p:nvSpPr>
        <p:spPr>
          <a:xfrm>
            <a:off x="18913642" y="14810874"/>
            <a:ext cx="1756611" cy="2683042"/>
          </a:xfrm>
          <a:custGeom>
            <a:avLst/>
            <a:gdLst>
              <a:gd name="connsiteX0" fmla="*/ 1756611 w 1756611"/>
              <a:gd name="connsiteY0" fmla="*/ 0 h 2683042"/>
              <a:gd name="connsiteX1" fmla="*/ 0 w 1756611"/>
              <a:gd name="connsiteY1" fmla="*/ 2683042 h 2683042"/>
            </a:gdLst>
            <a:ahLst/>
            <a:cxnLst>
              <a:cxn ang="0">
                <a:pos x="connsiteX0" y="connsiteY0"/>
              </a:cxn>
              <a:cxn ang="0">
                <a:pos x="connsiteX1" y="connsiteY1"/>
              </a:cxn>
            </a:cxnLst>
            <a:rect l="l" t="t" r="r" b="b"/>
            <a:pathLst>
              <a:path w="1756611" h="2683042">
                <a:moveTo>
                  <a:pt x="1756611" y="0"/>
                </a:moveTo>
                <a:lnTo>
                  <a:pt x="0" y="268304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5" name="Freeform: Shape 264">
            <a:extLst>
              <a:ext uri="{FF2B5EF4-FFF2-40B4-BE49-F238E27FC236}">
                <a16:creationId xmlns:a16="http://schemas.microsoft.com/office/drawing/2014/main" id="{CA08EE9F-C252-468C-A2A6-C8800EF0AA9A}"/>
              </a:ext>
            </a:extLst>
          </p:cNvPr>
          <p:cNvSpPr/>
          <p:nvPr/>
        </p:nvSpPr>
        <p:spPr>
          <a:xfrm>
            <a:off x="16591547" y="16796084"/>
            <a:ext cx="3296653" cy="1082842"/>
          </a:xfrm>
          <a:custGeom>
            <a:avLst/>
            <a:gdLst>
              <a:gd name="connsiteX0" fmla="*/ 0 w 3296653"/>
              <a:gd name="connsiteY0" fmla="*/ 0 h 1082842"/>
              <a:gd name="connsiteX1" fmla="*/ 962527 w 3296653"/>
              <a:gd name="connsiteY1" fmla="*/ 180474 h 1082842"/>
              <a:gd name="connsiteX2" fmla="*/ 3296653 w 3296653"/>
              <a:gd name="connsiteY2" fmla="*/ 1082842 h 1082842"/>
            </a:gdLst>
            <a:ahLst/>
            <a:cxnLst>
              <a:cxn ang="0">
                <a:pos x="connsiteX0" y="connsiteY0"/>
              </a:cxn>
              <a:cxn ang="0">
                <a:pos x="connsiteX1" y="connsiteY1"/>
              </a:cxn>
              <a:cxn ang="0">
                <a:pos x="connsiteX2" y="connsiteY2"/>
              </a:cxn>
            </a:cxnLst>
            <a:rect l="l" t="t" r="r" b="b"/>
            <a:pathLst>
              <a:path w="3296653" h="1082842">
                <a:moveTo>
                  <a:pt x="0" y="0"/>
                </a:moveTo>
                <a:lnTo>
                  <a:pt x="962527" y="180474"/>
                </a:lnTo>
                <a:lnTo>
                  <a:pt x="3296653" y="108284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6" name="Freeform: Shape 265">
            <a:extLst>
              <a:ext uri="{FF2B5EF4-FFF2-40B4-BE49-F238E27FC236}">
                <a16:creationId xmlns:a16="http://schemas.microsoft.com/office/drawing/2014/main" id="{EBE1BDA7-FAAE-4755-B36A-017C7257E0FB}"/>
              </a:ext>
            </a:extLst>
          </p:cNvPr>
          <p:cNvSpPr/>
          <p:nvPr/>
        </p:nvSpPr>
        <p:spPr>
          <a:xfrm>
            <a:off x="17578137" y="14967284"/>
            <a:ext cx="409074" cy="1985211"/>
          </a:xfrm>
          <a:custGeom>
            <a:avLst/>
            <a:gdLst>
              <a:gd name="connsiteX0" fmla="*/ 409074 w 409074"/>
              <a:gd name="connsiteY0" fmla="*/ 0 h 1985211"/>
              <a:gd name="connsiteX1" fmla="*/ 0 w 409074"/>
              <a:gd name="connsiteY1" fmla="*/ 1985211 h 1985211"/>
            </a:gdLst>
            <a:ahLst/>
            <a:cxnLst>
              <a:cxn ang="0">
                <a:pos x="connsiteX0" y="connsiteY0"/>
              </a:cxn>
              <a:cxn ang="0">
                <a:pos x="connsiteX1" y="connsiteY1"/>
              </a:cxn>
            </a:cxnLst>
            <a:rect l="l" t="t" r="r" b="b"/>
            <a:pathLst>
              <a:path w="409074" h="1985211">
                <a:moveTo>
                  <a:pt x="409074" y="0"/>
                </a:moveTo>
                <a:lnTo>
                  <a:pt x="0"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7" name="Freeform: Shape 266">
            <a:extLst>
              <a:ext uri="{FF2B5EF4-FFF2-40B4-BE49-F238E27FC236}">
                <a16:creationId xmlns:a16="http://schemas.microsoft.com/office/drawing/2014/main" id="{18F1B3D5-1F4E-474B-A55A-B528A3405A8B}"/>
              </a:ext>
            </a:extLst>
          </p:cNvPr>
          <p:cNvSpPr/>
          <p:nvPr/>
        </p:nvSpPr>
        <p:spPr>
          <a:xfrm>
            <a:off x="20128832" y="15809495"/>
            <a:ext cx="1118936" cy="2057400"/>
          </a:xfrm>
          <a:custGeom>
            <a:avLst/>
            <a:gdLst>
              <a:gd name="connsiteX0" fmla="*/ 0 w 1118936"/>
              <a:gd name="connsiteY0" fmla="*/ 2057400 h 2057400"/>
              <a:gd name="connsiteX1" fmla="*/ 1118936 w 1118936"/>
              <a:gd name="connsiteY1" fmla="*/ 0 h 2057400"/>
            </a:gdLst>
            <a:ahLst/>
            <a:cxnLst>
              <a:cxn ang="0">
                <a:pos x="connsiteX0" y="connsiteY0"/>
              </a:cxn>
              <a:cxn ang="0">
                <a:pos x="connsiteX1" y="connsiteY1"/>
              </a:cxn>
            </a:cxnLst>
            <a:rect l="l" t="t" r="r" b="b"/>
            <a:pathLst>
              <a:path w="1118936" h="2057400">
                <a:moveTo>
                  <a:pt x="0" y="2057400"/>
                </a:moveTo>
                <a:lnTo>
                  <a:pt x="111893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Freeform: Shape 267">
            <a:extLst>
              <a:ext uri="{FF2B5EF4-FFF2-40B4-BE49-F238E27FC236}">
                <a16:creationId xmlns:a16="http://schemas.microsoft.com/office/drawing/2014/main" id="{EF98CDBC-E04D-4F01-9AAD-A275BC1F4F98}"/>
              </a:ext>
            </a:extLst>
          </p:cNvPr>
          <p:cNvSpPr/>
          <p:nvPr/>
        </p:nvSpPr>
        <p:spPr>
          <a:xfrm>
            <a:off x="24556452" y="13030200"/>
            <a:ext cx="1479883" cy="1648326"/>
          </a:xfrm>
          <a:custGeom>
            <a:avLst/>
            <a:gdLst>
              <a:gd name="connsiteX0" fmla="*/ 421105 w 1528010"/>
              <a:gd name="connsiteY0" fmla="*/ 0 h 1648326"/>
              <a:gd name="connsiteX1" fmla="*/ 0 w 1528010"/>
              <a:gd name="connsiteY1" fmla="*/ 1130968 h 1648326"/>
              <a:gd name="connsiteX2" fmla="*/ 950494 w 1528010"/>
              <a:gd name="connsiteY2" fmla="*/ 1648326 h 1648326"/>
              <a:gd name="connsiteX3" fmla="*/ 1528010 w 1528010"/>
              <a:gd name="connsiteY3" fmla="*/ 360947 h 1648326"/>
              <a:gd name="connsiteX4" fmla="*/ 421105 w 1528010"/>
              <a:gd name="connsiteY4" fmla="*/ 0 h 1648326"/>
              <a:gd name="connsiteX0" fmla="*/ 421105 w 1479883"/>
              <a:gd name="connsiteY0" fmla="*/ 0 h 1648326"/>
              <a:gd name="connsiteX1" fmla="*/ 0 w 1479883"/>
              <a:gd name="connsiteY1" fmla="*/ 1130968 h 1648326"/>
              <a:gd name="connsiteX2" fmla="*/ 950494 w 1479883"/>
              <a:gd name="connsiteY2" fmla="*/ 1648326 h 1648326"/>
              <a:gd name="connsiteX3" fmla="*/ 1479883 w 1479883"/>
              <a:gd name="connsiteY3" fmla="*/ 421105 h 1648326"/>
              <a:gd name="connsiteX4" fmla="*/ 421105 w 1479883"/>
              <a:gd name="connsiteY4" fmla="*/ 0 h 1648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9883" h="1648326">
                <a:moveTo>
                  <a:pt x="421105" y="0"/>
                </a:moveTo>
                <a:lnTo>
                  <a:pt x="0" y="1130968"/>
                </a:lnTo>
                <a:lnTo>
                  <a:pt x="950494" y="1648326"/>
                </a:lnTo>
                <a:lnTo>
                  <a:pt x="1479883" y="421105"/>
                </a:lnTo>
                <a:lnTo>
                  <a:pt x="421105"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Freeform: Shape 268">
            <a:extLst>
              <a:ext uri="{FF2B5EF4-FFF2-40B4-BE49-F238E27FC236}">
                <a16:creationId xmlns:a16="http://schemas.microsoft.com/office/drawing/2014/main" id="{35825B73-6E84-4307-A280-54B4693145E0}"/>
              </a:ext>
            </a:extLst>
          </p:cNvPr>
          <p:cNvSpPr/>
          <p:nvPr/>
        </p:nvSpPr>
        <p:spPr>
          <a:xfrm>
            <a:off x="25479375" y="8782050"/>
            <a:ext cx="1476375" cy="1219200"/>
          </a:xfrm>
          <a:custGeom>
            <a:avLst/>
            <a:gdLst>
              <a:gd name="connsiteX0" fmla="*/ 57011 w 1495286"/>
              <a:gd name="connsiteY0" fmla="*/ 0 h 1219200"/>
              <a:gd name="connsiteX1" fmla="*/ 28436 w 1495286"/>
              <a:gd name="connsiteY1" fmla="*/ 781050 h 1219200"/>
              <a:gd name="connsiteX2" fmla="*/ 409436 w 1495286"/>
              <a:gd name="connsiteY2" fmla="*/ 876300 h 1219200"/>
              <a:gd name="connsiteX3" fmla="*/ 1095236 w 1495286"/>
              <a:gd name="connsiteY3" fmla="*/ 1066800 h 1219200"/>
              <a:gd name="connsiteX4" fmla="*/ 1495286 w 1495286"/>
              <a:gd name="connsiteY4" fmla="*/ 1219200 h 1219200"/>
              <a:gd name="connsiteX0" fmla="*/ 64087 w 1502362"/>
              <a:gd name="connsiteY0" fmla="*/ 0 h 1219200"/>
              <a:gd name="connsiteX1" fmla="*/ 25987 w 1502362"/>
              <a:gd name="connsiteY1" fmla="*/ 733425 h 1219200"/>
              <a:gd name="connsiteX2" fmla="*/ 416512 w 1502362"/>
              <a:gd name="connsiteY2" fmla="*/ 876300 h 1219200"/>
              <a:gd name="connsiteX3" fmla="*/ 1102312 w 1502362"/>
              <a:gd name="connsiteY3" fmla="*/ 1066800 h 1219200"/>
              <a:gd name="connsiteX4" fmla="*/ 1502362 w 1502362"/>
              <a:gd name="connsiteY4" fmla="*/ 1219200 h 1219200"/>
              <a:gd name="connsiteX0" fmla="*/ 38100 w 1476375"/>
              <a:gd name="connsiteY0" fmla="*/ 0 h 1219200"/>
              <a:gd name="connsiteX1" fmla="*/ 0 w 1476375"/>
              <a:gd name="connsiteY1" fmla="*/ 733425 h 1219200"/>
              <a:gd name="connsiteX2" fmla="*/ 390525 w 1476375"/>
              <a:gd name="connsiteY2" fmla="*/ 876300 h 1219200"/>
              <a:gd name="connsiteX3" fmla="*/ 1076325 w 1476375"/>
              <a:gd name="connsiteY3" fmla="*/ 1066800 h 1219200"/>
              <a:gd name="connsiteX4" fmla="*/ 1476375 w 1476375"/>
              <a:gd name="connsiteY4" fmla="*/ 1219200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375" h="1219200">
                <a:moveTo>
                  <a:pt x="38100" y="0"/>
                </a:moveTo>
                <a:lnTo>
                  <a:pt x="0" y="733425"/>
                </a:lnTo>
                <a:cubicBezTo>
                  <a:pt x="58737" y="879475"/>
                  <a:pt x="211138" y="820738"/>
                  <a:pt x="390525" y="876300"/>
                </a:cubicBezTo>
                <a:cubicBezTo>
                  <a:pt x="569912" y="931862"/>
                  <a:pt x="895350" y="1009650"/>
                  <a:pt x="1076325" y="1066800"/>
                </a:cubicBezTo>
                <a:cubicBezTo>
                  <a:pt x="1257300" y="1123950"/>
                  <a:pt x="1422400" y="1196975"/>
                  <a:pt x="1476375" y="1219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reeform: Shape 269">
            <a:extLst>
              <a:ext uri="{FF2B5EF4-FFF2-40B4-BE49-F238E27FC236}">
                <a16:creationId xmlns:a16="http://schemas.microsoft.com/office/drawing/2014/main" id="{5DBEBCBE-8F17-4970-8529-4156872AC3C7}"/>
              </a:ext>
            </a:extLst>
          </p:cNvPr>
          <p:cNvSpPr/>
          <p:nvPr/>
        </p:nvSpPr>
        <p:spPr>
          <a:xfrm>
            <a:off x="15033712" y="4827181"/>
            <a:ext cx="2712028" cy="3402419"/>
          </a:xfrm>
          <a:custGeom>
            <a:avLst/>
            <a:gdLst>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12028" h="3402419">
                <a:moveTo>
                  <a:pt x="160214" y="0"/>
                </a:moveTo>
                <a:cubicBezTo>
                  <a:pt x="187681" y="168349"/>
                  <a:pt x="215148" y="336698"/>
                  <a:pt x="192111" y="584791"/>
                </a:cubicBezTo>
                <a:cubicBezTo>
                  <a:pt x="169074" y="832884"/>
                  <a:pt x="52116" y="1217429"/>
                  <a:pt x="21990" y="1488559"/>
                </a:cubicBezTo>
                <a:cubicBezTo>
                  <a:pt x="-8136" y="1759689"/>
                  <a:pt x="-2819" y="1991832"/>
                  <a:pt x="11358" y="2211572"/>
                </a:cubicBezTo>
                <a:cubicBezTo>
                  <a:pt x="25535" y="2431312"/>
                  <a:pt x="68065" y="2651052"/>
                  <a:pt x="107051" y="2806996"/>
                </a:cubicBezTo>
                <a:cubicBezTo>
                  <a:pt x="146037" y="2962940"/>
                  <a:pt x="195656" y="3048001"/>
                  <a:pt x="245274" y="3147238"/>
                </a:cubicBezTo>
                <a:lnTo>
                  <a:pt x="404762" y="3402419"/>
                </a:lnTo>
                <a:lnTo>
                  <a:pt x="766269" y="3189768"/>
                </a:lnTo>
                <a:lnTo>
                  <a:pt x="915125" y="3062177"/>
                </a:lnTo>
                <a:lnTo>
                  <a:pt x="659944" y="2615610"/>
                </a:lnTo>
                <a:cubicBezTo>
                  <a:pt x="606781" y="2443717"/>
                  <a:pt x="596148" y="2220433"/>
                  <a:pt x="596148" y="2030819"/>
                </a:cubicBezTo>
                <a:cubicBezTo>
                  <a:pt x="596148" y="1841205"/>
                  <a:pt x="649311" y="1660451"/>
                  <a:pt x="659944" y="1477926"/>
                </a:cubicBezTo>
                <a:cubicBezTo>
                  <a:pt x="670577" y="1295401"/>
                  <a:pt x="670577" y="1127052"/>
                  <a:pt x="659944" y="935666"/>
                </a:cubicBezTo>
                <a:cubicBezTo>
                  <a:pt x="649311" y="744280"/>
                  <a:pt x="658171" y="721242"/>
                  <a:pt x="596148" y="329610"/>
                </a:cubicBezTo>
                <a:cubicBezTo>
                  <a:pt x="842469" y="501503"/>
                  <a:pt x="752092" y="483782"/>
                  <a:pt x="915125" y="574159"/>
                </a:cubicBezTo>
                <a:cubicBezTo>
                  <a:pt x="1078158" y="664536"/>
                  <a:pt x="1381186" y="795670"/>
                  <a:pt x="1574344" y="871870"/>
                </a:cubicBezTo>
                <a:cubicBezTo>
                  <a:pt x="1767502" y="948070"/>
                  <a:pt x="1923446" y="994145"/>
                  <a:pt x="2074074" y="1031359"/>
                </a:cubicBezTo>
                <a:lnTo>
                  <a:pt x="2478111" y="1095154"/>
                </a:lnTo>
                <a:lnTo>
                  <a:pt x="2499376" y="1467293"/>
                </a:lnTo>
                <a:lnTo>
                  <a:pt x="2680130" y="2073349"/>
                </a:lnTo>
                <a:lnTo>
                  <a:pt x="2712028" y="2360428"/>
                </a:lnTo>
                <a:lnTo>
                  <a:pt x="2446214" y="2445489"/>
                </a:lnTo>
                <a:cubicBezTo>
                  <a:pt x="2306219" y="2502196"/>
                  <a:pt x="1997874" y="2645735"/>
                  <a:pt x="1872055" y="2700670"/>
                </a:cubicBezTo>
                <a:cubicBezTo>
                  <a:pt x="1746236" y="2755605"/>
                  <a:pt x="1739148" y="2806996"/>
                  <a:pt x="1691302" y="2775098"/>
                </a:cubicBezTo>
                <a:lnTo>
                  <a:pt x="1584976" y="2509284"/>
                </a:lnTo>
                <a:lnTo>
                  <a:pt x="851330" y="2509284"/>
                </a:lnTo>
                <a:lnTo>
                  <a:pt x="1063981" y="3051545"/>
                </a:lnTo>
                <a:cubicBezTo>
                  <a:pt x="1200432" y="3101164"/>
                  <a:pt x="1569028" y="2858387"/>
                  <a:pt x="1670037" y="2806996"/>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Freeform: Shape 270">
            <a:extLst>
              <a:ext uri="{FF2B5EF4-FFF2-40B4-BE49-F238E27FC236}">
                <a16:creationId xmlns:a16="http://schemas.microsoft.com/office/drawing/2014/main" id="{E49A8F90-2CB7-46D7-A140-C55E49E9D7A8}"/>
              </a:ext>
            </a:extLst>
          </p:cNvPr>
          <p:cNvSpPr/>
          <p:nvPr/>
        </p:nvSpPr>
        <p:spPr>
          <a:xfrm>
            <a:off x="16437935" y="5656521"/>
            <a:ext cx="1105786" cy="850605"/>
          </a:xfrm>
          <a:custGeom>
            <a:avLst/>
            <a:gdLst>
              <a:gd name="connsiteX0" fmla="*/ 0 w 1105786"/>
              <a:gd name="connsiteY0" fmla="*/ 0 h 850605"/>
              <a:gd name="connsiteX1" fmla="*/ 95693 w 1105786"/>
              <a:gd name="connsiteY1" fmla="*/ 850605 h 850605"/>
              <a:gd name="connsiteX2" fmla="*/ 1105786 w 1105786"/>
              <a:gd name="connsiteY2" fmla="*/ 669851 h 850605"/>
            </a:gdLst>
            <a:ahLst/>
            <a:cxnLst>
              <a:cxn ang="0">
                <a:pos x="connsiteX0" y="connsiteY0"/>
              </a:cxn>
              <a:cxn ang="0">
                <a:pos x="connsiteX1" y="connsiteY1"/>
              </a:cxn>
              <a:cxn ang="0">
                <a:pos x="connsiteX2" y="connsiteY2"/>
              </a:cxn>
            </a:cxnLst>
            <a:rect l="l" t="t" r="r" b="b"/>
            <a:pathLst>
              <a:path w="1105786" h="850605">
                <a:moveTo>
                  <a:pt x="0" y="0"/>
                </a:moveTo>
                <a:lnTo>
                  <a:pt x="95693" y="850605"/>
                </a:lnTo>
                <a:lnTo>
                  <a:pt x="1105786" y="6698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Shape 271">
            <a:extLst>
              <a:ext uri="{FF2B5EF4-FFF2-40B4-BE49-F238E27FC236}">
                <a16:creationId xmlns:a16="http://schemas.microsoft.com/office/drawing/2014/main" id="{78766ED6-DE11-4E7F-A716-2E0EF552D18E}"/>
              </a:ext>
            </a:extLst>
          </p:cNvPr>
          <p:cNvSpPr/>
          <p:nvPr/>
        </p:nvSpPr>
        <p:spPr>
          <a:xfrm>
            <a:off x="15023805" y="6613451"/>
            <a:ext cx="616688" cy="63796"/>
          </a:xfrm>
          <a:custGeom>
            <a:avLst/>
            <a:gdLst>
              <a:gd name="connsiteX0" fmla="*/ 0 w 616688"/>
              <a:gd name="connsiteY0" fmla="*/ 63796 h 63796"/>
              <a:gd name="connsiteX1" fmla="*/ 616688 w 616688"/>
              <a:gd name="connsiteY1" fmla="*/ 0 h 63796"/>
            </a:gdLst>
            <a:ahLst/>
            <a:cxnLst>
              <a:cxn ang="0">
                <a:pos x="connsiteX0" y="connsiteY0"/>
              </a:cxn>
              <a:cxn ang="0">
                <a:pos x="connsiteX1" y="connsiteY1"/>
              </a:cxn>
            </a:cxnLst>
            <a:rect l="l" t="t" r="r" b="b"/>
            <a:pathLst>
              <a:path w="616688" h="63796">
                <a:moveTo>
                  <a:pt x="0" y="63796"/>
                </a:moveTo>
                <a:lnTo>
                  <a:pt x="6166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Shape 272">
            <a:extLst>
              <a:ext uri="{FF2B5EF4-FFF2-40B4-BE49-F238E27FC236}">
                <a16:creationId xmlns:a16="http://schemas.microsoft.com/office/drawing/2014/main" id="{1D437A5D-E20A-4214-A2C8-4267EEAD0E43}"/>
              </a:ext>
            </a:extLst>
          </p:cNvPr>
          <p:cNvSpPr/>
          <p:nvPr/>
        </p:nvSpPr>
        <p:spPr>
          <a:xfrm>
            <a:off x="15693656" y="5932967"/>
            <a:ext cx="786809" cy="10633"/>
          </a:xfrm>
          <a:custGeom>
            <a:avLst/>
            <a:gdLst>
              <a:gd name="connsiteX0" fmla="*/ 0 w 786809"/>
              <a:gd name="connsiteY0" fmla="*/ 0 h 10633"/>
              <a:gd name="connsiteX1" fmla="*/ 786809 w 786809"/>
              <a:gd name="connsiteY1" fmla="*/ 10633 h 10633"/>
            </a:gdLst>
            <a:ahLst/>
            <a:cxnLst>
              <a:cxn ang="0">
                <a:pos x="connsiteX0" y="connsiteY0"/>
              </a:cxn>
              <a:cxn ang="0">
                <a:pos x="connsiteX1" y="connsiteY1"/>
              </a:cxn>
            </a:cxnLst>
            <a:rect l="l" t="t" r="r" b="b"/>
            <a:pathLst>
              <a:path w="786809" h="10633">
                <a:moveTo>
                  <a:pt x="0" y="0"/>
                </a:moveTo>
                <a:lnTo>
                  <a:pt x="786809" y="1063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reeform: Shape 273">
            <a:extLst>
              <a:ext uri="{FF2B5EF4-FFF2-40B4-BE49-F238E27FC236}">
                <a16:creationId xmlns:a16="http://schemas.microsoft.com/office/drawing/2014/main" id="{805895E1-B24B-41DE-A484-4C25473BBC5C}"/>
              </a:ext>
            </a:extLst>
          </p:cNvPr>
          <p:cNvSpPr/>
          <p:nvPr/>
        </p:nvSpPr>
        <p:spPr>
          <a:xfrm>
            <a:off x="14109405" y="4178595"/>
            <a:ext cx="1020725" cy="2062717"/>
          </a:xfrm>
          <a:custGeom>
            <a:avLst/>
            <a:gdLst>
              <a:gd name="connsiteX0" fmla="*/ 584790 w 1020725"/>
              <a:gd name="connsiteY0" fmla="*/ 0 h 2062717"/>
              <a:gd name="connsiteX1" fmla="*/ 925032 w 1020725"/>
              <a:gd name="connsiteY1" fmla="*/ 233917 h 2062717"/>
              <a:gd name="connsiteX2" fmla="*/ 1020725 w 1020725"/>
              <a:gd name="connsiteY2" fmla="*/ 1031358 h 2062717"/>
              <a:gd name="connsiteX3" fmla="*/ 606055 w 1020725"/>
              <a:gd name="connsiteY3" fmla="*/ 2062717 h 2062717"/>
              <a:gd name="connsiteX4" fmla="*/ 0 w 1020725"/>
              <a:gd name="connsiteY4" fmla="*/ 1796903 h 2062717"/>
              <a:gd name="connsiteX5" fmla="*/ 308344 w 1020725"/>
              <a:gd name="connsiteY5" fmla="*/ 988828 h 2062717"/>
              <a:gd name="connsiteX6" fmla="*/ 584790 w 1020725"/>
              <a:gd name="connsiteY6" fmla="*/ 0 h 206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0725" h="2062717">
                <a:moveTo>
                  <a:pt x="584790" y="0"/>
                </a:moveTo>
                <a:lnTo>
                  <a:pt x="925032" y="233917"/>
                </a:lnTo>
                <a:lnTo>
                  <a:pt x="1020725" y="1031358"/>
                </a:lnTo>
                <a:lnTo>
                  <a:pt x="606055" y="2062717"/>
                </a:lnTo>
                <a:lnTo>
                  <a:pt x="0" y="1796903"/>
                </a:lnTo>
                <a:lnTo>
                  <a:pt x="308344" y="988828"/>
                </a:lnTo>
                <a:lnTo>
                  <a:pt x="584790" y="0"/>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reeform: Shape 274">
            <a:extLst>
              <a:ext uri="{FF2B5EF4-FFF2-40B4-BE49-F238E27FC236}">
                <a16:creationId xmlns:a16="http://schemas.microsoft.com/office/drawing/2014/main" id="{7BD833E2-D9CF-4FD0-B0E1-DF742CEF89BA}"/>
              </a:ext>
            </a:extLst>
          </p:cNvPr>
          <p:cNvSpPr/>
          <p:nvPr/>
        </p:nvSpPr>
        <p:spPr>
          <a:xfrm>
            <a:off x="13152474" y="4380614"/>
            <a:ext cx="1212112" cy="1765005"/>
          </a:xfrm>
          <a:custGeom>
            <a:avLst/>
            <a:gdLst>
              <a:gd name="connsiteX0" fmla="*/ 0 w 1212112"/>
              <a:gd name="connsiteY0" fmla="*/ 361507 h 1765005"/>
              <a:gd name="connsiteX1" fmla="*/ 53163 w 1212112"/>
              <a:gd name="connsiteY1" fmla="*/ 1722474 h 1765005"/>
              <a:gd name="connsiteX2" fmla="*/ 584791 w 1212112"/>
              <a:gd name="connsiteY2" fmla="*/ 1765005 h 1765005"/>
              <a:gd name="connsiteX3" fmla="*/ 967563 w 1212112"/>
              <a:gd name="connsiteY3" fmla="*/ 914400 h 1765005"/>
              <a:gd name="connsiteX4" fmla="*/ 1212112 w 1212112"/>
              <a:gd name="connsiteY4" fmla="*/ 0 h 1765005"/>
              <a:gd name="connsiteX5" fmla="*/ 0 w 1212112"/>
              <a:gd name="connsiteY5" fmla="*/ 361507 h 176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112" h="1765005">
                <a:moveTo>
                  <a:pt x="0" y="361507"/>
                </a:moveTo>
                <a:lnTo>
                  <a:pt x="53163" y="1722474"/>
                </a:lnTo>
                <a:lnTo>
                  <a:pt x="584791" y="1765005"/>
                </a:lnTo>
                <a:lnTo>
                  <a:pt x="967563" y="914400"/>
                </a:lnTo>
                <a:lnTo>
                  <a:pt x="1212112" y="0"/>
                </a:lnTo>
                <a:lnTo>
                  <a:pt x="0" y="361507"/>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reeform: Shape 275">
            <a:extLst>
              <a:ext uri="{FF2B5EF4-FFF2-40B4-BE49-F238E27FC236}">
                <a16:creationId xmlns:a16="http://schemas.microsoft.com/office/drawing/2014/main" id="{DD6D52DB-BF08-4B1F-9B84-56B5AD905786}"/>
              </a:ext>
            </a:extLst>
          </p:cNvPr>
          <p:cNvSpPr/>
          <p:nvPr/>
        </p:nvSpPr>
        <p:spPr>
          <a:xfrm>
            <a:off x="10388009" y="4072269"/>
            <a:ext cx="2711303" cy="5359519"/>
          </a:xfrm>
          <a:custGeom>
            <a:avLst/>
            <a:gdLst>
              <a:gd name="connsiteX0" fmla="*/ 1062439 w 2743762"/>
              <a:gd name="connsiteY0" fmla="*/ 677404 h 5362368"/>
              <a:gd name="connsiteX1" fmla="*/ 2189491 w 2743762"/>
              <a:gd name="connsiteY1" fmla="*/ 18186 h 5362368"/>
              <a:gd name="connsiteX2" fmla="*/ 2263919 w 2743762"/>
              <a:gd name="connsiteY2" fmla="*/ 241469 h 5362368"/>
              <a:gd name="connsiteX3" fmla="*/ 2434039 w 2743762"/>
              <a:gd name="connsiteY3" fmla="*/ 836893 h 5362368"/>
              <a:gd name="connsiteX4" fmla="*/ 2455305 w 2743762"/>
              <a:gd name="connsiteY4" fmla="*/ 1315358 h 5362368"/>
              <a:gd name="connsiteX5" fmla="*/ 2359612 w 2743762"/>
              <a:gd name="connsiteY5" fmla="*/ 1644967 h 5362368"/>
              <a:gd name="connsiteX6" fmla="*/ 2178858 w 2743762"/>
              <a:gd name="connsiteY6" fmla="*/ 1857618 h 5362368"/>
              <a:gd name="connsiteX7" fmla="*/ 2742384 w 2743762"/>
              <a:gd name="connsiteY7" fmla="*/ 2527469 h 5362368"/>
              <a:gd name="connsiteX8" fmla="*/ 1987472 w 2743762"/>
              <a:gd name="connsiteY8" fmla="*/ 3239851 h 5362368"/>
              <a:gd name="connsiteX9" fmla="*/ 2455305 w 2743762"/>
              <a:gd name="connsiteY9" fmla="*/ 4983590 h 5362368"/>
              <a:gd name="connsiteX10" fmla="*/ 2285184 w 2743762"/>
              <a:gd name="connsiteY10" fmla="*/ 5068651 h 5362368"/>
              <a:gd name="connsiteX11" fmla="*/ 2051267 w 2743762"/>
              <a:gd name="connsiteY11" fmla="*/ 5143079 h 5362368"/>
              <a:gd name="connsiteX12" fmla="*/ 1583435 w 2743762"/>
              <a:gd name="connsiteY12" fmla="*/ 5270669 h 5362368"/>
              <a:gd name="connsiteX13" fmla="*/ 1030542 w 2743762"/>
              <a:gd name="connsiteY13" fmla="*/ 5355730 h 5362368"/>
              <a:gd name="connsiteX14" fmla="*/ 796625 w 2743762"/>
              <a:gd name="connsiteY14" fmla="*/ 5291935 h 5362368"/>
              <a:gd name="connsiteX15" fmla="*/ 583974 w 2743762"/>
              <a:gd name="connsiteY15" fmla="*/ 4781572 h 5362368"/>
              <a:gd name="connsiteX16" fmla="*/ 520179 w 2743762"/>
              <a:gd name="connsiteY16" fmla="*/ 4079823 h 5362368"/>
              <a:gd name="connsiteX17" fmla="*/ 456384 w 2743762"/>
              <a:gd name="connsiteY17" fmla="*/ 3165423 h 5362368"/>
              <a:gd name="connsiteX18" fmla="*/ 371323 w 2743762"/>
              <a:gd name="connsiteY18" fmla="*/ 2336083 h 5362368"/>
              <a:gd name="connsiteX19" fmla="*/ 137407 w 2743762"/>
              <a:gd name="connsiteY19" fmla="*/ 1804456 h 5362368"/>
              <a:gd name="connsiteX20" fmla="*/ 31081 w 2743762"/>
              <a:gd name="connsiteY20" fmla="*/ 1474846 h 5362368"/>
              <a:gd name="connsiteX21" fmla="*/ 700932 w 2743762"/>
              <a:gd name="connsiteY21" fmla="*/ 1251563 h 5362368"/>
              <a:gd name="connsiteX22" fmla="*/ 945481 w 2743762"/>
              <a:gd name="connsiteY22" fmla="*/ 1060176 h 5362368"/>
              <a:gd name="connsiteX23" fmla="*/ 881686 w 2743762"/>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56631"/>
              <a:gd name="connsiteX1" fmla="*/ 2158410 w 2712681"/>
              <a:gd name="connsiteY1" fmla="*/ 18186 h 5356631"/>
              <a:gd name="connsiteX2" fmla="*/ 2232838 w 2712681"/>
              <a:gd name="connsiteY2" fmla="*/ 241469 h 5356631"/>
              <a:gd name="connsiteX3" fmla="*/ 2402958 w 2712681"/>
              <a:gd name="connsiteY3" fmla="*/ 836893 h 5356631"/>
              <a:gd name="connsiteX4" fmla="*/ 2424224 w 2712681"/>
              <a:gd name="connsiteY4" fmla="*/ 1315358 h 5356631"/>
              <a:gd name="connsiteX5" fmla="*/ 2328531 w 2712681"/>
              <a:gd name="connsiteY5" fmla="*/ 1644967 h 5356631"/>
              <a:gd name="connsiteX6" fmla="*/ 2147777 w 2712681"/>
              <a:gd name="connsiteY6" fmla="*/ 1857618 h 5356631"/>
              <a:gd name="connsiteX7" fmla="*/ 2711303 w 2712681"/>
              <a:gd name="connsiteY7" fmla="*/ 2527469 h 5356631"/>
              <a:gd name="connsiteX8" fmla="*/ 1956391 w 2712681"/>
              <a:gd name="connsiteY8" fmla="*/ 3239851 h 5356631"/>
              <a:gd name="connsiteX9" fmla="*/ 2424224 w 2712681"/>
              <a:gd name="connsiteY9" fmla="*/ 4983590 h 5356631"/>
              <a:gd name="connsiteX10" fmla="*/ 2254103 w 2712681"/>
              <a:gd name="connsiteY10" fmla="*/ 5068651 h 5356631"/>
              <a:gd name="connsiteX11" fmla="*/ 2020186 w 2712681"/>
              <a:gd name="connsiteY11" fmla="*/ 5143079 h 5356631"/>
              <a:gd name="connsiteX12" fmla="*/ 1552354 w 2712681"/>
              <a:gd name="connsiteY12" fmla="*/ 5270669 h 5356631"/>
              <a:gd name="connsiteX13" fmla="*/ 999461 w 2712681"/>
              <a:gd name="connsiteY13" fmla="*/ 5355730 h 5356631"/>
              <a:gd name="connsiteX14" fmla="*/ 712382 w 2712681"/>
              <a:gd name="connsiteY14" fmla="*/ 5217507 h 5356631"/>
              <a:gd name="connsiteX15" fmla="*/ 552893 w 2712681"/>
              <a:gd name="connsiteY15" fmla="*/ 4781572 h 5356631"/>
              <a:gd name="connsiteX16" fmla="*/ 489098 w 2712681"/>
              <a:gd name="connsiteY16" fmla="*/ 4079823 h 5356631"/>
              <a:gd name="connsiteX17" fmla="*/ 425303 w 2712681"/>
              <a:gd name="connsiteY17" fmla="*/ 3165423 h 5356631"/>
              <a:gd name="connsiteX18" fmla="*/ 340242 w 2712681"/>
              <a:gd name="connsiteY18" fmla="*/ 2336083 h 5356631"/>
              <a:gd name="connsiteX19" fmla="*/ 106326 w 2712681"/>
              <a:gd name="connsiteY19" fmla="*/ 1804456 h 5356631"/>
              <a:gd name="connsiteX20" fmla="*/ 0 w 2712681"/>
              <a:gd name="connsiteY20" fmla="*/ 1474846 h 5356631"/>
              <a:gd name="connsiteX21" fmla="*/ 669851 w 2712681"/>
              <a:gd name="connsiteY21" fmla="*/ 1251563 h 5356631"/>
              <a:gd name="connsiteX22" fmla="*/ 914400 w 2712681"/>
              <a:gd name="connsiteY22" fmla="*/ 1060176 h 5356631"/>
              <a:gd name="connsiteX23" fmla="*/ 850605 w 2712681"/>
              <a:gd name="connsiteY23" fmla="*/ 688037 h 5356631"/>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1303" h="5359519">
                <a:moveTo>
                  <a:pt x="1031358" y="659218"/>
                </a:moveTo>
                <a:lnTo>
                  <a:pt x="2158410" y="0"/>
                </a:lnTo>
                <a:lnTo>
                  <a:pt x="2232838" y="223283"/>
                </a:lnTo>
                <a:cubicBezTo>
                  <a:pt x="2273596" y="359734"/>
                  <a:pt x="2371060" y="639726"/>
                  <a:pt x="2402958" y="818707"/>
                </a:cubicBezTo>
                <a:cubicBezTo>
                  <a:pt x="2434856" y="997688"/>
                  <a:pt x="2436628" y="1162493"/>
                  <a:pt x="2424224" y="1297172"/>
                </a:cubicBezTo>
                <a:cubicBezTo>
                  <a:pt x="2411820" y="1431851"/>
                  <a:pt x="2374605" y="1536404"/>
                  <a:pt x="2328531" y="1626781"/>
                </a:cubicBezTo>
                <a:lnTo>
                  <a:pt x="2147777" y="1839432"/>
                </a:lnTo>
                <a:lnTo>
                  <a:pt x="2711303" y="2509283"/>
                </a:lnTo>
                <a:lnTo>
                  <a:pt x="1956391" y="3221665"/>
                </a:lnTo>
                <a:lnTo>
                  <a:pt x="2424224" y="4965404"/>
                </a:lnTo>
                <a:lnTo>
                  <a:pt x="2254103" y="5050465"/>
                </a:lnTo>
                <a:cubicBezTo>
                  <a:pt x="2186763" y="5077046"/>
                  <a:pt x="2137144" y="5091223"/>
                  <a:pt x="2020186" y="5124893"/>
                </a:cubicBezTo>
                <a:cubicBezTo>
                  <a:pt x="1903228" y="5158563"/>
                  <a:pt x="1722475" y="5213497"/>
                  <a:pt x="1552354" y="5252483"/>
                </a:cubicBezTo>
                <a:cubicBezTo>
                  <a:pt x="1382233" y="5291469"/>
                  <a:pt x="1139456" y="5367669"/>
                  <a:pt x="999461" y="5358809"/>
                </a:cubicBezTo>
                <a:cubicBezTo>
                  <a:pt x="859466" y="5349949"/>
                  <a:pt x="786810" y="5298558"/>
                  <a:pt x="712382" y="5199321"/>
                </a:cubicBezTo>
                <a:cubicBezTo>
                  <a:pt x="637954" y="5100084"/>
                  <a:pt x="590107" y="4953000"/>
                  <a:pt x="552893" y="4763386"/>
                </a:cubicBezTo>
                <a:cubicBezTo>
                  <a:pt x="515679" y="4573772"/>
                  <a:pt x="510363" y="4330995"/>
                  <a:pt x="489098" y="4061637"/>
                </a:cubicBezTo>
                <a:cubicBezTo>
                  <a:pt x="467833" y="3792279"/>
                  <a:pt x="450112" y="3437860"/>
                  <a:pt x="425303" y="3147237"/>
                </a:cubicBezTo>
                <a:cubicBezTo>
                  <a:pt x="400494" y="2856614"/>
                  <a:pt x="393405" y="2544725"/>
                  <a:pt x="340242" y="2317897"/>
                </a:cubicBezTo>
                <a:cubicBezTo>
                  <a:pt x="287079" y="2091069"/>
                  <a:pt x="163033" y="1929809"/>
                  <a:pt x="106326" y="1786270"/>
                </a:cubicBezTo>
                <a:lnTo>
                  <a:pt x="0" y="1456660"/>
                </a:lnTo>
                <a:lnTo>
                  <a:pt x="669851" y="1233377"/>
                </a:lnTo>
                <a:cubicBezTo>
                  <a:pt x="822251" y="1164265"/>
                  <a:pt x="884274" y="1135911"/>
                  <a:pt x="914400" y="1041990"/>
                </a:cubicBezTo>
                <a:cubicBezTo>
                  <a:pt x="944526" y="948069"/>
                  <a:pt x="897565" y="808960"/>
                  <a:pt x="850605" y="66985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Shape 276">
            <a:extLst>
              <a:ext uri="{FF2B5EF4-FFF2-40B4-BE49-F238E27FC236}">
                <a16:creationId xmlns:a16="http://schemas.microsoft.com/office/drawing/2014/main" id="{DAB16E82-1C9E-447F-9A26-837DB0BD0163}"/>
              </a:ext>
            </a:extLst>
          </p:cNvPr>
          <p:cNvSpPr/>
          <p:nvPr/>
        </p:nvSpPr>
        <p:spPr>
          <a:xfrm>
            <a:off x="10951535" y="5326912"/>
            <a:ext cx="1010093" cy="3997841"/>
          </a:xfrm>
          <a:custGeom>
            <a:avLst/>
            <a:gdLst>
              <a:gd name="connsiteX0" fmla="*/ 0 w 1010093"/>
              <a:gd name="connsiteY0" fmla="*/ 0 h 3997841"/>
              <a:gd name="connsiteX1" fmla="*/ 1010093 w 1010093"/>
              <a:gd name="connsiteY1" fmla="*/ 3997841 h 3997841"/>
            </a:gdLst>
            <a:ahLst/>
            <a:cxnLst>
              <a:cxn ang="0">
                <a:pos x="connsiteX0" y="connsiteY0"/>
              </a:cxn>
              <a:cxn ang="0">
                <a:pos x="connsiteX1" y="connsiteY1"/>
              </a:cxn>
            </a:cxnLst>
            <a:rect l="l" t="t" r="r" b="b"/>
            <a:pathLst>
              <a:path w="1010093" h="3997841">
                <a:moveTo>
                  <a:pt x="0" y="0"/>
                </a:moveTo>
                <a:lnTo>
                  <a:pt x="1010093" y="399784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reeform: Shape 277">
            <a:extLst>
              <a:ext uri="{FF2B5EF4-FFF2-40B4-BE49-F238E27FC236}">
                <a16:creationId xmlns:a16="http://schemas.microsoft.com/office/drawing/2014/main" id="{8D3239DA-3C7D-406B-A137-240DD0967096}"/>
              </a:ext>
            </a:extLst>
          </p:cNvPr>
          <p:cNvSpPr/>
          <p:nvPr/>
        </p:nvSpPr>
        <p:spPr>
          <a:xfrm>
            <a:off x="10909005" y="8293395"/>
            <a:ext cx="1733107" cy="446568"/>
          </a:xfrm>
          <a:custGeom>
            <a:avLst/>
            <a:gdLst>
              <a:gd name="connsiteX0" fmla="*/ 0 w 1733107"/>
              <a:gd name="connsiteY0" fmla="*/ 446568 h 446568"/>
              <a:gd name="connsiteX1" fmla="*/ 1733107 w 1733107"/>
              <a:gd name="connsiteY1" fmla="*/ 0 h 446568"/>
            </a:gdLst>
            <a:ahLst/>
            <a:cxnLst>
              <a:cxn ang="0">
                <a:pos x="connsiteX0" y="connsiteY0"/>
              </a:cxn>
              <a:cxn ang="0">
                <a:pos x="connsiteX1" y="connsiteY1"/>
              </a:cxn>
            </a:cxnLst>
            <a:rect l="l" t="t" r="r" b="b"/>
            <a:pathLst>
              <a:path w="1733107" h="446568">
                <a:moveTo>
                  <a:pt x="0" y="446568"/>
                </a:moveTo>
                <a:lnTo>
                  <a:pt x="173310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119DFEEC-58B1-407F-B8ED-DB130DFCE819}"/>
              </a:ext>
            </a:extLst>
          </p:cNvPr>
          <p:cNvSpPr/>
          <p:nvPr/>
        </p:nvSpPr>
        <p:spPr>
          <a:xfrm>
            <a:off x="10855842" y="7527851"/>
            <a:ext cx="627321" cy="116958"/>
          </a:xfrm>
          <a:custGeom>
            <a:avLst/>
            <a:gdLst>
              <a:gd name="connsiteX0" fmla="*/ 0 w 627321"/>
              <a:gd name="connsiteY0" fmla="*/ 116958 h 116958"/>
              <a:gd name="connsiteX1" fmla="*/ 627321 w 627321"/>
              <a:gd name="connsiteY1" fmla="*/ 0 h 116958"/>
            </a:gdLst>
            <a:ahLst/>
            <a:cxnLst>
              <a:cxn ang="0">
                <a:pos x="connsiteX0" y="connsiteY0"/>
              </a:cxn>
              <a:cxn ang="0">
                <a:pos x="connsiteX1" y="connsiteY1"/>
              </a:cxn>
            </a:cxnLst>
            <a:rect l="l" t="t" r="r" b="b"/>
            <a:pathLst>
              <a:path w="627321" h="116958">
                <a:moveTo>
                  <a:pt x="0" y="116958"/>
                </a:moveTo>
                <a:lnTo>
                  <a:pt x="627321"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0" name="Freeform: Shape 279">
            <a:extLst>
              <a:ext uri="{FF2B5EF4-FFF2-40B4-BE49-F238E27FC236}">
                <a16:creationId xmlns:a16="http://schemas.microsoft.com/office/drawing/2014/main" id="{E3448656-3FA7-45CB-8DBE-59D3D2BDC805}"/>
              </a:ext>
            </a:extLst>
          </p:cNvPr>
          <p:cNvSpPr/>
          <p:nvPr/>
        </p:nvSpPr>
        <p:spPr>
          <a:xfrm>
            <a:off x="9175898" y="3014051"/>
            <a:ext cx="499730" cy="2094614"/>
          </a:xfrm>
          <a:custGeom>
            <a:avLst/>
            <a:gdLst>
              <a:gd name="connsiteX0" fmla="*/ 0 w 499730"/>
              <a:gd name="connsiteY0" fmla="*/ 0 h 2094614"/>
              <a:gd name="connsiteX1" fmla="*/ 489097 w 499730"/>
              <a:gd name="connsiteY1" fmla="*/ 2094614 h 2094614"/>
              <a:gd name="connsiteX2" fmla="*/ 499730 w 499730"/>
              <a:gd name="connsiteY2" fmla="*/ 2073349 h 2094614"/>
            </a:gdLst>
            <a:ahLst/>
            <a:cxnLst>
              <a:cxn ang="0">
                <a:pos x="connsiteX0" y="connsiteY0"/>
              </a:cxn>
              <a:cxn ang="0">
                <a:pos x="connsiteX1" y="connsiteY1"/>
              </a:cxn>
              <a:cxn ang="0">
                <a:pos x="connsiteX2" y="connsiteY2"/>
              </a:cxn>
            </a:cxnLst>
            <a:rect l="l" t="t" r="r" b="b"/>
            <a:pathLst>
              <a:path w="499730" h="2094614">
                <a:moveTo>
                  <a:pt x="0" y="0"/>
                </a:moveTo>
                <a:lnTo>
                  <a:pt x="489097" y="2094614"/>
                </a:lnTo>
                <a:lnTo>
                  <a:pt x="499730" y="20733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1" name="Freeform: Shape 280">
            <a:extLst>
              <a:ext uri="{FF2B5EF4-FFF2-40B4-BE49-F238E27FC236}">
                <a16:creationId xmlns:a16="http://schemas.microsoft.com/office/drawing/2014/main" id="{5C2E3EA8-774C-436A-9CDF-A4F4177F09C4}"/>
              </a:ext>
            </a:extLst>
          </p:cNvPr>
          <p:cNvSpPr/>
          <p:nvPr/>
        </p:nvSpPr>
        <p:spPr>
          <a:xfrm>
            <a:off x="9250326" y="5114260"/>
            <a:ext cx="999460" cy="1456661"/>
          </a:xfrm>
          <a:custGeom>
            <a:avLst/>
            <a:gdLst>
              <a:gd name="connsiteX0" fmla="*/ 191386 w 999460"/>
              <a:gd name="connsiteY0" fmla="*/ 999461 h 1456661"/>
              <a:gd name="connsiteX1" fmla="*/ 340241 w 999460"/>
              <a:gd name="connsiteY1" fmla="*/ 1456661 h 1456661"/>
              <a:gd name="connsiteX2" fmla="*/ 999460 w 999460"/>
              <a:gd name="connsiteY2" fmla="*/ 1275907 h 1456661"/>
              <a:gd name="connsiteX3" fmla="*/ 531627 w 999460"/>
              <a:gd name="connsiteY3" fmla="*/ 0 h 1456661"/>
              <a:gd name="connsiteX4" fmla="*/ 0 w 999460"/>
              <a:gd name="connsiteY4" fmla="*/ 180754 h 1456661"/>
              <a:gd name="connsiteX5" fmla="*/ 191386 w 999460"/>
              <a:gd name="connsiteY5" fmla="*/ 999461 h 14566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99460" h="1456661">
                <a:moveTo>
                  <a:pt x="191386" y="999461"/>
                </a:moveTo>
                <a:lnTo>
                  <a:pt x="340241" y="1456661"/>
                </a:lnTo>
                <a:lnTo>
                  <a:pt x="999460" y="1275907"/>
                </a:lnTo>
                <a:lnTo>
                  <a:pt x="531627" y="0"/>
                </a:lnTo>
                <a:lnTo>
                  <a:pt x="0" y="180754"/>
                </a:lnTo>
                <a:lnTo>
                  <a:pt x="191386" y="999461"/>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2" name="Freeform: Shape 281">
            <a:extLst>
              <a:ext uri="{FF2B5EF4-FFF2-40B4-BE49-F238E27FC236}">
                <a16:creationId xmlns:a16="http://schemas.microsoft.com/office/drawing/2014/main" id="{66DDEAAF-5ED4-45B8-AFFC-C6DCD18F1113}"/>
              </a:ext>
            </a:extLst>
          </p:cNvPr>
          <p:cNvSpPr/>
          <p:nvPr/>
        </p:nvSpPr>
        <p:spPr>
          <a:xfrm>
            <a:off x="8346558" y="6113721"/>
            <a:ext cx="1073889" cy="988828"/>
          </a:xfrm>
          <a:custGeom>
            <a:avLst/>
            <a:gdLst>
              <a:gd name="connsiteX0" fmla="*/ 116958 w 1073889"/>
              <a:gd name="connsiteY0" fmla="*/ 988828 h 988828"/>
              <a:gd name="connsiteX1" fmla="*/ 0 w 1073889"/>
              <a:gd name="connsiteY1" fmla="*/ 361507 h 988828"/>
              <a:gd name="connsiteX2" fmla="*/ 1073889 w 1073889"/>
              <a:gd name="connsiteY2" fmla="*/ 0 h 988828"/>
            </a:gdLst>
            <a:ahLst/>
            <a:cxnLst>
              <a:cxn ang="0">
                <a:pos x="connsiteX0" y="connsiteY0"/>
              </a:cxn>
              <a:cxn ang="0">
                <a:pos x="connsiteX1" y="connsiteY1"/>
              </a:cxn>
              <a:cxn ang="0">
                <a:pos x="connsiteX2" y="connsiteY2"/>
              </a:cxn>
            </a:cxnLst>
            <a:rect l="l" t="t" r="r" b="b"/>
            <a:pathLst>
              <a:path w="1073889" h="988828">
                <a:moveTo>
                  <a:pt x="116958" y="988828"/>
                </a:moveTo>
                <a:lnTo>
                  <a:pt x="0" y="361507"/>
                </a:lnTo>
                <a:lnTo>
                  <a:pt x="10738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3" name="Freeform: Shape 282">
            <a:extLst>
              <a:ext uri="{FF2B5EF4-FFF2-40B4-BE49-F238E27FC236}">
                <a16:creationId xmlns:a16="http://schemas.microsoft.com/office/drawing/2014/main" id="{833448D4-7061-4BFC-BFB7-97C2A3597A70}"/>
              </a:ext>
            </a:extLst>
          </p:cNvPr>
          <p:cNvSpPr/>
          <p:nvPr/>
        </p:nvSpPr>
        <p:spPr>
          <a:xfrm>
            <a:off x="10037135" y="4593265"/>
            <a:ext cx="350874" cy="935665"/>
          </a:xfrm>
          <a:custGeom>
            <a:avLst/>
            <a:gdLst>
              <a:gd name="connsiteX0" fmla="*/ 0 w 350874"/>
              <a:gd name="connsiteY0" fmla="*/ 0 h 935665"/>
              <a:gd name="connsiteX1" fmla="*/ 350874 w 350874"/>
              <a:gd name="connsiteY1" fmla="*/ 935665 h 935665"/>
            </a:gdLst>
            <a:ahLst/>
            <a:cxnLst>
              <a:cxn ang="0">
                <a:pos x="connsiteX0" y="connsiteY0"/>
              </a:cxn>
              <a:cxn ang="0">
                <a:pos x="connsiteX1" y="connsiteY1"/>
              </a:cxn>
            </a:cxnLst>
            <a:rect l="l" t="t" r="r" b="b"/>
            <a:pathLst>
              <a:path w="350874" h="935665">
                <a:moveTo>
                  <a:pt x="0" y="0"/>
                </a:moveTo>
                <a:lnTo>
                  <a:pt x="350874" y="93566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2EA89BCD-9688-4E64-BCEB-8D04CE4A91B6}"/>
              </a:ext>
            </a:extLst>
          </p:cNvPr>
          <p:cNvSpPr/>
          <p:nvPr/>
        </p:nvSpPr>
        <p:spPr>
          <a:xfrm>
            <a:off x="13684102" y="6539023"/>
            <a:ext cx="563526" cy="2328530"/>
          </a:xfrm>
          <a:custGeom>
            <a:avLst/>
            <a:gdLst>
              <a:gd name="connsiteX0" fmla="*/ 0 w 563526"/>
              <a:gd name="connsiteY0" fmla="*/ 0 h 2328530"/>
              <a:gd name="connsiteX1" fmla="*/ 563526 w 563526"/>
              <a:gd name="connsiteY1" fmla="*/ 2328530 h 2328530"/>
            </a:gdLst>
            <a:ahLst/>
            <a:cxnLst>
              <a:cxn ang="0">
                <a:pos x="connsiteX0" y="connsiteY0"/>
              </a:cxn>
              <a:cxn ang="0">
                <a:pos x="connsiteX1" y="connsiteY1"/>
              </a:cxn>
            </a:cxnLst>
            <a:rect l="l" t="t" r="r" b="b"/>
            <a:pathLst>
              <a:path w="563526" h="2328530">
                <a:moveTo>
                  <a:pt x="0" y="0"/>
                </a:moveTo>
                <a:lnTo>
                  <a:pt x="563526" y="232853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9C17606E-CE03-4883-8813-C2557B3EEFB7}"/>
              </a:ext>
            </a:extLst>
          </p:cNvPr>
          <p:cNvSpPr/>
          <p:nvPr/>
        </p:nvSpPr>
        <p:spPr>
          <a:xfrm>
            <a:off x="12833498" y="7442791"/>
            <a:ext cx="1073888" cy="297711"/>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FED077AF-B0E2-4203-8E76-1A8CFC818540}"/>
              </a:ext>
            </a:extLst>
          </p:cNvPr>
          <p:cNvSpPr/>
          <p:nvPr/>
        </p:nvSpPr>
        <p:spPr>
          <a:xfrm>
            <a:off x="13017734" y="8150162"/>
            <a:ext cx="1073888" cy="297711"/>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B97D84D8-180F-46CB-AE93-2DBA9DF9DC96}"/>
              </a:ext>
            </a:extLst>
          </p:cNvPr>
          <p:cNvSpPr/>
          <p:nvPr/>
        </p:nvSpPr>
        <p:spPr>
          <a:xfrm>
            <a:off x="13991937" y="7420149"/>
            <a:ext cx="617341" cy="236544"/>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Shape 287">
            <a:extLst>
              <a:ext uri="{FF2B5EF4-FFF2-40B4-BE49-F238E27FC236}">
                <a16:creationId xmlns:a16="http://schemas.microsoft.com/office/drawing/2014/main" id="{30B96F85-1DA1-4720-B212-80C3FB76EB10}"/>
              </a:ext>
            </a:extLst>
          </p:cNvPr>
          <p:cNvSpPr/>
          <p:nvPr/>
        </p:nvSpPr>
        <p:spPr>
          <a:xfrm>
            <a:off x="17692577" y="5869172"/>
            <a:ext cx="1084521" cy="1275907"/>
          </a:xfrm>
          <a:custGeom>
            <a:avLst/>
            <a:gdLst>
              <a:gd name="connsiteX0" fmla="*/ 0 w 1244010"/>
              <a:gd name="connsiteY0" fmla="*/ 244549 h 1275907"/>
              <a:gd name="connsiteX1" fmla="*/ 1052624 w 1244010"/>
              <a:gd name="connsiteY1" fmla="*/ 0 h 1275907"/>
              <a:gd name="connsiteX2" fmla="*/ 1244010 w 1244010"/>
              <a:gd name="connsiteY2" fmla="*/ 1095154 h 1275907"/>
              <a:gd name="connsiteX3" fmla="*/ 489098 w 1244010"/>
              <a:gd name="connsiteY3" fmla="*/ 1275907 h 1275907"/>
              <a:gd name="connsiteX4" fmla="*/ 180754 w 1244010"/>
              <a:gd name="connsiteY4" fmla="*/ 244549 h 1275907"/>
              <a:gd name="connsiteX0" fmla="*/ 0 w 1084521"/>
              <a:gd name="connsiteY0" fmla="*/ 191387 h 1275907"/>
              <a:gd name="connsiteX1" fmla="*/ 893135 w 1084521"/>
              <a:gd name="connsiteY1" fmla="*/ 0 h 1275907"/>
              <a:gd name="connsiteX2" fmla="*/ 1084521 w 1084521"/>
              <a:gd name="connsiteY2" fmla="*/ 1095154 h 1275907"/>
              <a:gd name="connsiteX3" fmla="*/ 329609 w 1084521"/>
              <a:gd name="connsiteY3" fmla="*/ 1275907 h 1275907"/>
              <a:gd name="connsiteX4" fmla="*/ 21265 w 1084521"/>
              <a:gd name="connsiteY4" fmla="*/ 244549 h 127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521" h="1275907">
                <a:moveTo>
                  <a:pt x="0" y="191387"/>
                </a:moveTo>
                <a:lnTo>
                  <a:pt x="893135" y="0"/>
                </a:lnTo>
                <a:lnTo>
                  <a:pt x="1084521" y="1095154"/>
                </a:lnTo>
                <a:lnTo>
                  <a:pt x="329609" y="1275907"/>
                </a:lnTo>
                <a:lnTo>
                  <a:pt x="21265" y="2445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9" name="Freeform: Shape 288">
            <a:extLst>
              <a:ext uri="{FF2B5EF4-FFF2-40B4-BE49-F238E27FC236}">
                <a16:creationId xmlns:a16="http://schemas.microsoft.com/office/drawing/2014/main" id="{7F582514-7FB6-44ED-BAF4-0D5F8FC1BC14}"/>
              </a:ext>
            </a:extLst>
          </p:cNvPr>
          <p:cNvSpPr/>
          <p:nvPr/>
        </p:nvSpPr>
        <p:spPr>
          <a:xfrm>
            <a:off x="2052627" y="1764366"/>
            <a:ext cx="5005899" cy="11325992"/>
          </a:xfrm>
          <a:custGeom>
            <a:avLst/>
            <a:gdLst>
              <a:gd name="connsiteX0" fmla="*/ 97015 w 5005899"/>
              <a:gd name="connsiteY0" fmla="*/ 11325992 h 11325992"/>
              <a:gd name="connsiteX1" fmla="*/ 64931 w 5005899"/>
              <a:gd name="connsiteY1" fmla="*/ 10876813 h 11325992"/>
              <a:gd name="connsiteX2" fmla="*/ 762 w 5005899"/>
              <a:gd name="connsiteY2" fmla="*/ 10106792 h 11325992"/>
              <a:gd name="connsiteX3" fmla="*/ 32847 w 5005899"/>
              <a:gd name="connsiteY3" fmla="*/ 9609487 h 11325992"/>
              <a:gd name="connsiteX4" fmla="*/ 80973 w 5005899"/>
              <a:gd name="connsiteY4" fmla="*/ 8999887 h 11325992"/>
              <a:gd name="connsiteX5" fmla="*/ 337647 w 5005899"/>
              <a:gd name="connsiteY5" fmla="*/ 8294034 h 11325992"/>
              <a:gd name="connsiteX6" fmla="*/ 610362 w 5005899"/>
              <a:gd name="connsiteY6" fmla="*/ 7636308 h 11325992"/>
              <a:gd name="connsiteX7" fmla="*/ 947247 w 5005899"/>
              <a:gd name="connsiteY7" fmla="*/ 6689823 h 11325992"/>
              <a:gd name="connsiteX8" fmla="*/ 1059541 w 5005899"/>
              <a:gd name="connsiteY8" fmla="*/ 5887718 h 11325992"/>
              <a:gd name="connsiteX9" fmla="*/ 1043499 w 5005899"/>
              <a:gd name="connsiteY9" fmla="*/ 4668518 h 11325992"/>
              <a:gd name="connsiteX10" fmla="*/ 1059541 w 5005899"/>
              <a:gd name="connsiteY10" fmla="*/ 3545571 h 11325992"/>
              <a:gd name="connsiteX11" fmla="*/ 1091626 w 5005899"/>
              <a:gd name="connsiteY11" fmla="*/ 2695339 h 11325992"/>
              <a:gd name="connsiteX12" fmla="*/ 1123710 w 5005899"/>
              <a:gd name="connsiteY12" fmla="*/ 1492181 h 11325992"/>
              <a:gd name="connsiteX13" fmla="*/ 1219962 w 5005899"/>
              <a:gd name="connsiteY13" fmla="*/ 593823 h 11325992"/>
              <a:gd name="connsiteX14" fmla="*/ 1332257 w 5005899"/>
              <a:gd name="connsiteY14" fmla="*/ 48392 h 11325992"/>
              <a:gd name="connsiteX15" fmla="*/ 1701226 w 5005899"/>
              <a:gd name="connsiteY15" fmla="*/ 32350 h 11325992"/>
              <a:gd name="connsiteX16" fmla="*/ 2487289 w 5005899"/>
              <a:gd name="connsiteY16" fmla="*/ 96518 h 11325992"/>
              <a:gd name="connsiteX17" fmla="*/ 3594194 w 5005899"/>
              <a:gd name="connsiteY17" fmla="*/ 272981 h 11325992"/>
              <a:gd name="connsiteX18" fmla="*/ 4524636 w 5005899"/>
              <a:gd name="connsiteY18" fmla="*/ 401318 h 11325992"/>
              <a:gd name="connsiteX19" fmla="*/ 5005899 w 5005899"/>
              <a:gd name="connsiteY19" fmla="*/ 545697 h 11325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5005899" h="11325992">
                <a:moveTo>
                  <a:pt x="97015" y="11325992"/>
                </a:moveTo>
                <a:cubicBezTo>
                  <a:pt x="88994" y="11203002"/>
                  <a:pt x="80973" y="11080013"/>
                  <a:pt x="64931" y="10876813"/>
                </a:cubicBezTo>
                <a:cubicBezTo>
                  <a:pt x="48889" y="10673613"/>
                  <a:pt x="6109" y="10318013"/>
                  <a:pt x="762" y="10106792"/>
                </a:cubicBezTo>
                <a:cubicBezTo>
                  <a:pt x="-4585" y="9895571"/>
                  <a:pt x="19478" y="9793971"/>
                  <a:pt x="32847" y="9609487"/>
                </a:cubicBezTo>
                <a:cubicBezTo>
                  <a:pt x="46215" y="9425003"/>
                  <a:pt x="30173" y="9219129"/>
                  <a:pt x="80973" y="8999887"/>
                </a:cubicBezTo>
                <a:cubicBezTo>
                  <a:pt x="131773" y="8780645"/>
                  <a:pt x="249416" y="8521297"/>
                  <a:pt x="337647" y="8294034"/>
                </a:cubicBezTo>
                <a:cubicBezTo>
                  <a:pt x="425879" y="8066771"/>
                  <a:pt x="508762" y="7903676"/>
                  <a:pt x="610362" y="7636308"/>
                </a:cubicBezTo>
                <a:cubicBezTo>
                  <a:pt x="711962" y="7368940"/>
                  <a:pt x="872384" y="6981255"/>
                  <a:pt x="947247" y="6689823"/>
                </a:cubicBezTo>
                <a:cubicBezTo>
                  <a:pt x="1022110" y="6398391"/>
                  <a:pt x="1043499" y="6224602"/>
                  <a:pt x="1059541" y="5887718"/>
                </a:cubicBezTo>
                <a:cubicBezTo>
                  <a:pt x="1075583" y="5550834"/>
                  <a:pt x="1043499" y="5058876"/>
                  <a:pt x="1043499" y="4668518"/>
                </a:cubicBezTo>
                <a:cubicBezTo>
                  <a:pt x="1043499" y="4278160"/>
                  <a:pt x="1051520" y="3874434"/>
                  <a:pt x="1059541" y="3545571"/>
                </a:cubicBezTo>
                <a:cubicBezTo>
                  <a:pt x="1067562" y="3216708"/>
                  <a:pt x="1080931" y="3037571"/>
                  <a:pt x="1091626" y="2695339"/>
                </a:cubicBezTo>
                <a:cubicBezTo>
                  <a:pt x="1102321" y="2353107"/>
                  <a:pt x="1102321" y="1842434"/>
                  <a:pt x="1123710" y="1492181"/>
                </a:cubicBezTo>
                <a:cubicBezTo>
                  <a:pt x="1145099" y="1141928"/>
                  <a:pt x="1185204" y="834454"/>
                  <a:pt x="1219962" y="593823"/>
                </a:cubicBezTo>
                <a:cubicBezTo>
                  <a:pt x="1254720" y="353192"/>
                  <a:pt x="1252046" y="141971"/>
                  <a:pt x="1332257" y="48392"/>
                </a:cubicBezTo>
                <a:cubicBezTo>
                  <a:pt x="1412468" y="-45187"/>
                  <a:pt x="1508721" y="24329"/>
                  <a:pt x="1701226" y="32350"/>
                </a:cubicBezTo>
                <a:cubicBezTo>
                  <a:pt x="1893731" y="40371"/>
                  <a:pt x="2171794" y="56413"/>
                  <a:pt x="2487289" y="96518"/>
                </a:cubicBezTo>
                <a:cubicBezTo>
                  <a:pt x="2802784" y="136623"/>
                  <a:pt x="3254636" y="222181"/>
                  <a:pt x="3594194" y="272981"/>
                </a:cubicBezTo>
                <a:cubicBezTo>
                  <a:pt x="3933752" y="323781"/>
                  <a:pt x="4289352" y="355865"/>
                  <a:pt x="4524636" y="401318"/>
                </a:cubicBezTo>
                <a:cubicBezTo>
                  <a:pt x="4759920" y="446771"/>
                  <a:pt x="4952425" y="529655"/>
                  <a:pt x="5005899" y="54569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0" name="Freeform: Shape 289">
            <a:extLst>
              <a:ext uri="{FF2B5EF4-FFF2-40B4-BE49-F238E27FC236}">
                <a16:creationId xmlns:a16="http://schemas.microsoft.com/office/drawing/2014/main" id="{9989777D-6D37-4FA7-9B66-39EA1FBA7D9C}"/>
              </a:ext>
            </a:extLst>
          </p:cNvPr>
          <p:cNvSpPr/>
          <p:nvPr/>
        </p:nvSpPr>
        <p:spPr>
          <a:xfrm>
            <a:off x="513347" y="1957137"/>
            <a:ext cx="2662990" cy="561474"/>
          </a:xfrm>
          <a:custGeom>
            <a:avLst/>
            <a:gdLst>
              <a:gd name="connsiteX0" fmla="*/ 0 w 2662990"/>
              <a:gd name="connsiteY0" fmla="*/ 0 h 561474"/>
              <a:gd name="connsiteX1" fmla="*/ 2662990 w 2662990"/>
              <a:gd name="connsiteY1" fmla="*/ 561474 h 561474"/>
            </a:gdLst>
            <a:ahLst/>
            <a:cxnLst>
              <a:cxn ang="0">
                <a:pos x="connsiteX0" y="connsiteY0"/>
              </a:cxn>
              <a:cxn ang="0">
                <a:pos x="connsiteX1" y="connsiteY1"/>
              </a:cxn>
            </a:cxnLst>
            <a:rect l="l" t="t" r="r" b="b"/>
            <a:pathLst>
              <a:path w="2662990" h="561474">
                <a:moveTo>
                  <a:pt x="0" y="0"/>
                </a:moveTo>
                <a:lnTo>
                  <a:pt x="2662990" y="561474"/>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1" name="Freeform: Shape 290">
            <a:extLst>
              <a:ext uri="{FF2B5EF4-FFF2-40B4-BE49-F238E27FC236}">
                <a16:creationId xmlns:a16="http://schemas.microsoft.com/office/drawing/2014/main" id="{2E87E145-EAEE-4DE0-8144-23B9735C69FE}"/>
              </a:ext>
            </a:extLst>
          </p:cNvPr>
          <p:cNvSpPr/>
          <p:nvPr/>
        </p:nvSpPr>
        <p:spPr>
          <a:xfrm>
            <a:off x="7073677" y="1646030"/>
            <a:ext cx="1983205" cy="708517"/>
          </a:xfrm>
          <a:custGeom>
            <a:avLst/>
            <a:gdLst>
              <a:gd name="connsiteX0" fmla="*/ 0 w 2021305"/>
              <a:gd name="connsiteY0" fmla="*/ 834189 h 892656"/>
              <a:gd name="connsiteX1" fmla="*/ 513347 w 2021305"/>
              <a:gd name="connsiteY1" fmla="*/ 882315 h 892656"/>
              <a:gd name="connsiteX2" fmla="*/ 1090863 w 2021305"/>
              <a:gd name="connsiteY2" fmla="*/ 657726 h 892656"/>
              <a:gd name="connsiteX3" fmla="*/ 1636294 w 2021305"/>
              <a:gd name="connsiteY3" fmla="*/ 304800 h 892656"/>
              <a:gd name="connsiteX4" fmla="*/ 2021305 w 2021305"/>
              <a:gd name="connsiteY4" fmla="*/ 0 h 892656"/>
              <a:gd name="connsiteX0" fmla="*/ 0 w 2021305"/>
              <a:gd name="connsiteY0" fmla="*/ 842691 h 901158"/>
              <a:gd name="connsiteX1" fmla="*/ 513347 w 2021305"/>
              <a:gd name="connsiteY1" fmla="*/ 890817 h 901158"/>
              <a:gd name="connsiteX2" fmla="*/ 1090863 w 2021305"/>
              <a:gd name="connsiteY2" fmla="*/ 666228 h 901158"/>
              <a:gd name="connsiteX3" fmla="*/ 1636294 w 2021305"/>
              <a:gd name="connsiteY3" fmla="*/ 313302 h 901158"/>
              <a:gd name="connsiteX4" fmla="*/ 2021305 w 2021305"/>
              <a:gd name="connsiteY4" fmla="*/ 8502 h 901158"/>
              <a:gd name="connsiteX0" fmla="*/ 0 w 1983205"/>
              <a:gd name="connsiteY0" fmla="*/ 636005 h 694472"/>
              <a:gd name="connsiteX1" fmla="*/ 513347 w 1983205"/>
              <a:gd name="connsiteY1" fmla="*/ 684131 h 694472"/>
              <a:gd name="connsiteX2" fmla="*/ 1090863 w 1983205"/>
              <a:gd name="connsiteY2" fmla="*/ 459542 h 694472"/>
              <a:gd name="connsiteX3" fmla="*/ 1636294 w 1983205"/>
              <a:gd name="connsiteY3" fmla="*/ 106616 h 694472"/>
              <a:gd name="connsiteX4" fmla="*/ 1983205 w 1983205"/>
              <a:gd name="connsiteY4" fmla="*/ 30416 h 694472"/>
              <a:gd name="connsiteX0" fmla="*/ 0 w 1966272"/>
              <a:gd name="connsiteY0" fmla="*/ 632994 h 691461"/>
              <a:gd name="connsiteX1" fmla="*/ 513347 w 1966272"/>
              <a:gd name="connsiteY1" fmla="*/ 681120 h 691461"/>
              <a:gd name="connsiteX2" fmla="*/ 1090863 w 1966272"/>
              <a:gd name="connsiteY2" fmla="*/ 456531 h 691461"/>
              <a:gd name="connsiteX3" fmla="*/ 1636294 w 1966272"/>
              <a:gd name="connsiteY3" fmla="*/ 103605 h 691461"/>
              <a:gd name="connsiteX4" fmla="*/ 1966272 w 1966272"/>
              <a:gd name="connsiteY4" fmla="*/ 31639 h 691461"/>
              <a:gd name="connsiteX0" fmla="*/ 0 w 1966272"/>
              <a:gd name="connsiteY0" fmla="*/ 647991 h 706458"/>
              <a:gd name="connsiteX1" fmla="*/ 513347 w 1966272"/>
              <a:gd name="connsiteY1" fmla="*/ 696117 h 706458"/>
              <a:gd name="connsiteX2" fmla="*/ 1090863 w 1966272"/>
              <a:gd name="connsiteY2" fmla="*/ 471528 h 706458"/>
              <a:gd name="connsiteX3" fmla="*/ 1636294 w 1966272"/>
              <a:gd name="connsiteY3" fmla="*/ 118602 h 706458"/>
              <a:gd name="connsiteX4" fmla="*/ 1966272 w 1966272"/>
              <a:gd name="connsiteY4" fmla="*/ 46636 h 706458"/>
              <a:gd name="connsiteX0" fmla="*/ 0 w 1983205"/>
              <a:gd name="connsiteY0" fmla="*/ 656458 h 708517"/>
              <a:gd name="connsiteX1" fmla="*/ 530280 w 1983205"/>
              <a:gd name="connsiteY1" fmla="*/ 696117 h 708517"/>
              <a:gd name="connsiteX2" fmla="*/ 1107796 w 1983205"/>
              <a:gd name="connsiteY2" fmla="*/ 471528 h 708517"/>
              <a:gd name="connsiteX3" fmla="*/ 1653227 w 1983205"/>
              <a:gd name="connsiteY3" fmla="*/ 118602 h 708517"/>
              <a:gd name="connsiteX4" fmla="*/ 1983205 w 1983205"/>
              <a:gd name="connsiteY4" fmla="*/ 46636 h 70851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83205" h="708517">
                <a:moveTo>
                  <a:pt x="0" y="656458"/>
                </a:moveTo>
                <a:cubicBezTo>
                  <a:pt x="165768" y="695226"/>
                  <a:pt x="345647" y="726939"/>
                  <a:pt x="530280" y="696117"/>
                </a:cubicBezTo>
                <a:cubicBezTo>
                  <a:pt x="714913" y="665295"/>
                  <a:pt x="920638" y="567781"/>
                  <a:pt x="1107796" y="471528"/>
                </a:cubicBezTo>
                <a:cubicBezTo>
                  <a:pt x="1294954" y="375275"/>
                  <a:pt x="1498153" y="228223"/>
                  <a:pt x="1653227" y="118602"/>
                </a:cubicBezTo>
                <a:cubicBezTo>
                  <a:pt x="1808301" y="8981"/>
                  <a:pt x="1836375" y="-45161"/>
                  <a:pt x="1983205" y="466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546C9293-F980-4188-BC86-CB38B131B385}"/>
              </a:ext>
            </a:extLst>
          </p:cNvPr>
          <p:cNvSpPr/>
          <p:nvPr/>
        </p:nvSpPr>
        <p:spPr>
          <a:xfrm>
            <a:off x="15143055" y="1010584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3" name="Oval 292">
            <a:extLst>
              <a:ext uri="{FF2B5EF4-FFF2-40B4-BE49-F238E27FC236}">
                <a16:creationId xmlns:a16="http://schemas.microsoft.com/office/drawing/2014/main" id="{2508E9C5-1051-4705-A5E4-983536C0AB51}"/>
              </a:ext>
            </a:extLst>
          </p:cNvPr>
          <p:cNvSpPr/>
          <p:nvPr/>
        </p:nvSpPr>
        <p:spPr>
          <a:xfrm>
            <a:off x="17490218" y="8926432"/>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4" name="Oval 293">
            <a:extLst>
              <a:ext uri="{FF2B5EF4-FFF2-40B4-BE49-F238E27FC236}">
                <a16:creationId xmlns:a16="http://schemas.microsoft.com/office/drawing/2014/main" id="{7AA740D0-DAC7-40E2-87A7-202A6355F530}"/>
              </a:ext>
            </a:extLst>
          </p:cNvPr>
          <p:cNvSpPr/>
          <p:nvPr/>
        </p:nvSpPr>
        <p:spPr>
          <a:xfrm>
            <a:off x="19685874" y="8339656"/>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5" name="Oval 294">
            <a:extLst>
              <a:ext uri="{FF2B5EF4-FFF2-40B4-BE49-F238E27FC236}">
                <a16:creationId xmlns:a16="http://schemas.microsoft.com/office/drawing/2014/main" id="{68154E33-16AD-4C4A-9389-A0F7DCB7CD13}"/>
              </a:ext>
            </a:extLst>
          </p:cNvPr>
          <p:cNvSpPr/>
          <p:nvPr/>
        </p:nvSpPr>
        <p:spPr>
          <a:xfrm>
            <a:off x="15453638" y="6643481"/>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13C6002C-1153-47F3-986A-8BA441FD4113}"/>
              </a:ext>
            </a:extLst>
          </p:cNvPr>
          <p:cNvSpPr/>
          <p:nvPr/>
        </p:nvSpPr>
        <p:spPr>
          <a:xfrm>
            <a:off x="14799255" y="5311483"/>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5" name="Freeform: Shape 234">
            <a:extLst>
              <a:ext uri="{FF2B5EF4-FFF2-40B4-BE49-F238E27FC236}">
                <a16:creationId xmlns:a16="http://schemas.microsoft.com/office/drawing/2014/main" id="{B4422943-C766-42EE-83A8-611ECCC3B138}"/>
              </a:ext>
            </a:extLst>
          </p:cNvPr>
          <p:cNvSpPr/>
          <p:nvPr/>
        </p:nvSpPr>
        <p:spPr>
          <a:xfrm>
            <a:off x="6481327" y="6872747"/>
            <a:ext cx="1320570" cy="2175387"/>
          </a:xfrm>
          <a:custGeom>
            <a:avLst/>
            <a:gdLst>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501973 w 1320509"/>
              <a:gd name="connsiteY9" fmla="*/ 265471 h 2231170"/>
              <a:gd name="connsiteX10" fmla="*/ 885431 w 1320509"/>
              <a:gd name="connsiteY10" fmla="*/ 199104 h 2231170"/>
              <a:gd name="connsiteX11" fmla="*/ 1143528 w 1320509"/>
              <a:gd name="connsiteY11" fmla="*/ 58994 h 2231170"/>
              <a:gd name="connsiteX12" fmla="*/ 1320509 w 1320509"/>
              <a:gd name="connsiteY12" fmla="*/ 0 h 2231170"/>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501973 w 1320509"/>
              <a:gd name="connsiteY9" fmla="*/ 265471 h 2231170"/>
              <a:gd name="connsiteX10" fmla="*/ 1143528 w 1320509"/>
              <a:gd name="connsiteY10" fmla="*/ 58994 h 2231170"/>
              <a:gd name="connsiteX11" fmla="*/ 1320509 w 1320509"/>
              <a:gd name="connsiteY11" fmla="*/ 0 h 2231170"/>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1143528 w 1320509"/>
              <a:gd name="connsiteY9" fmla="*/ 58994 h 2231170"/>
              <a:gd name="connsiteX10" fmla="*/ 1320509 w 1320509"/>
              <a:gd name="connsiteY10" fmla="*/ 0 h 2231170"/>
              <a:gd name="connsiteX0" fmla="*/ 752696 w 1320509"/>
              <a:gd name="connsiteY0" fmla="*/ 1452717 h 2231170"/>
              <a:gd name="connsiteX1" fmla="*/ 89018 w 1320509"/>
              <a:gd name="connsiteY1" fmla="*/ 2175387 h 2231170"/>
              <a:gd name="connsiteX2" fmla="*/ 66896 w 1320509"/>
              <a:gd name="connsiteY2" fmla="*/ 2175387 h 2231170"/>
              <a:gd name="connsiteX3" fmla="*/ 37399 w 1320509"/>
              <a:gd name="connsiteY3" fmla="*/ 2116394 h 2231170"/>
              <a:gd name="connsiteX4" fmla="*/ 528 w 1320509"/>
              <a:gd name="connsiteY4" fmla="*/ 1880420 h 2231170"/>
              <a:gd name="connsiteX5" fmla="*/ 66896 w 1320509"/>
              <a:gd name="connsiteY5" fmla="*/ 1555955 h 2231170"/>
              <a:gd name="connsiteX6" fmla="*/ 81644 w 1320509"/>
              <a:gd name="connsiteY6" fmla="*/ 1216742 h 2231170"/>
              <a:gd name="connsiteX7" fmla="*/ 103767 w 1320509"/>
              <a:gd name="connsiteY7" fmla="*/ 656304 h 2231170"/>
              <a:gd name="connsiteX8" fmla="*/ 81644 w 1320509"/>
              <a:gd name="connsiteY8" fmla="*/ 390833 h 2231170"/>
              <a:gd name="connsiteX9" fmla="*/ 1143528 w 1320509"/>
              <a:gd name="connsiteY9" fmla="*/ 58994 h 2231170"/>
              <a:gd name="connsiteX10" fmla="*/ 1320509 w 1320509"/>
              <a:gd name="connsiteY10" fmla="*/ 0 h 2231170"/>
              <a:gd name="connsiteX0" fmla="*/ 752757 w 1320570"/>
              <a:gd name="connsiteY0" fmla="*/ 1452717 h 2220719"/>
              <a:gd name="connsiteX1" fmla="*/ 89079 w 1320570"/>
              <a:gd name="connsiteY1" fmla="*/ 2175387 h 2220719"/>
              <a:gd name="connsiteX2" fmla="*/ 37460 w 1320570"/>
              <a:gd name="connsiteY2" fmla="*/ 2116394 h 2220719"/>
              <a:gd name="connsiteX3" fmla="*/ 589 w 1320570"/>
              <a:gd name="connsiteY3" fmla="*/ 1880420 h 2220719"/>
              <a:gd name="connsiteX4" fmla="*/ 66957 w 1320570"/>
              <a:gd name="connsiteY4" fmla="*/ 1555955 h 2220719"/>
              <a:gd name="connsiteX5" fmla="*/ 81705 w 1320570"/>
              <a:gd name="connsiteY5" fmla="*/ 1216742 h 2220719"/>
              <a:gd name="connsiteX6" fmla="*/ 103828 w 1320570"/>
              <a:gd name="connsiteY6" fmla="*/ 656304 h 2220719"/>
              <a:gd name="connsiteX7" fmla="*/ 81705 w 1320570"/>
              <a:gd name="connsiteY7" fmla="*/ 390833 h 2220719"/>
              <a:gd name="connsiteX8" fmla="*/ 1143589 w 1320570"/>
              <a:gd name="connsiteY8" fmla="*/ 58994 h 2220719"/>
              <a:gd name="connsiteX9" fmla="*/ 1320570 w 1320570"/>
              <a:gd name="connsiteY9" fmla="*/ 0 h 2220719"/>
              <a:gd name="connsiteX0" fmla="*/ 752757 w 1320570"/>
              <a:gd name="connsiteY0" fmla="*/ 1452717 h 2175387"/>
              <a:gd name="connsiteX1" fmla="*/ 89079 w 1320570"/>
              <a:gd name="connsiteY1" fmla="*/ 2175387 h 2175387"/>
              <a:gd name="connsiteX2" fmla="*/ 37460 w 1320570"/>
              <a:gd name="connsiteY2" fmla="*/ 2116394 h 2175387"/>
              <a:gd name="connsiteX3" fmla="*/ 589 w 1320570"/>
              <a:gd name="connsiteY3" fmla="*/ 1880420 h 2175387"/>
              <a:gd name="connsiteX4" fmla="*/ 66957 w 1320570"/>
              <a:gd name="connsiteY4" fmla="*/ 1555955 h 2175387"/>
              <a:gd name="connsiteX5" fmla="*/ 81705 w 1320570"/>
              <a:gd name="connsiteY5" fmla="*/ 1216742 h 2175387"/>
              <a:gd name="connsiteX6" fmla="*/ 103828 w 1320570"/>
              <a:gd name="connsiteY6" fmla="*/ 656304 h 2175387"/>
              <a:gd name="connsiteX7" fmla="*/ 81705 w 1320570"/>
              <a:gd name="connsiteY7" fmla="*/ 390833 h 2175387"/>
              <a:gd name="connsiteX8" fmla="*/ 1143589 w 1320570"/>
              <a:gd name="connsiteY8" fmla="*/ 58994 h 2175387"/>
              <a:gd name="connsiteX9" fmla="*/ 1320570 w 1320570"/>
              <a:gd name="connsiteY9" fmla="*/ 0 h 2175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20570" h="2175387">
                <a:moveTo>
                  <a:pt x="752757" y="1452717"/>
                </a:moveTo>
                <a:lnTo>
                  <a:pt x="89079" y="2175387"/>
                </a:lnTo>
                <a:lnTo>
                  <a:pt x="37460" y="2116394"/>
                </a:lnTo>
                <a:cubicBezTo>
                  <a:pt x="22712" y="2067233"/>
                  <a:pt x="-4327" y="1973826"/>
                  <a:pt x="589" y="1880420"/>
                </a:cubicBezTo>
                <a:cubicBezTo>
                  <a:pt x="5505" y="1787014"/>
                  <a:pt x="53438" y="1666568"/>
                  <a:pt x="66957" y="1555955"/>
                </a:cubicBezTo>
                <a:cubicBezTo>
                  <a:pt x="80476" y="1445342"/>
                  <a:pt x="75560" y="1366684"/>
                  <a:pt x="81705" y="1216742"/>
                </a:cubicBezTo>
                <a:cubicBezTo>
                  <a:pt x="87850" y="1066800"/>
                  <a:pt x="103828" y="793955"/>
                  <a:pt x="103828" y="656304"/>
                </a:cubicBezTo>
                <a:lnTo>
                  <a:pt x="81705" y="390833"/>
                </a:lnTo>
                <a:cubicBezTo>
                  <a:pt x="254999" y="291281"/>
                  <a:pt x="937112" y="124133"/>
                  <a:pt x="1143589" y="58994"/>
                </a:cubicBezTo>
                <a:cubicBezTo>
                  <a:pt x="1216102" y="25810"/>
                  <a:pt x="1268336" y="12905"/>
                  <a:pt x="1320570" y="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6" name="Freeform: Shape 235">
            <a:extLst>
              <a:ext uri="{FF2B5EF4-FFF2-40B4-BE49-F238E27FC236}">
                <a16:creationId xmlns:a16="http://schemas.microsoft.com/office/drawing/2014/main" id="{C1623832-CAF4-4AE1-8CBC-ABE61F83BDE4}"/>
              </a:ext>
            </a:extLst>
          </p:cNvPr>
          <p:cNvSpPr/>
          <p:nvPr/>
        </p:nvSpPr>
        <p:spPr>
          <a:xfrm>
            <a:off x="7462684" y="5943600"/>
            <a:ext cx="671051" cy="1821426"/>
          </a:xfrm>
          <a:custGeom>
            <a:avLst/>
            <a:gdLst>
              <a:gd name="connsiteX0" fmla="*/ 0 w 671051"/>
              <a:gd name="connsiteY0" fmla="*/ 0 h 1821426"/>
              <a:gd name="connsiteX1" fmla="*/ 671051 w 671051"/>
              <a:gd name="connsiteY1" fmla="*/ 1821426 h 1821426"/>
            </a:gdLst>
            <a:ahLst/>
            <a:cxnLst>
              <a:cxn ang="0">
                <a:pos x="connsiteX0" y="connsiteY0"/>
              </a:cxn>
              <a:cxn ang="0">
                <a:pos x="connsiteX1" y="connsiteY1"/>
              </a:cxn>
            </a:cxnLst>
            <a:rect l="l" t="t" r="r" b="b"/>
            <a:pathLst>
              <a:path w="671051" h="1821426">
                <a:moveTo>
                  <a:pt x="0" y="0"/>
                </a:moveTo>
                <a:lnTo>
                  <a:pt x="671051" y="18214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7" name="Freeform: Shape 236">
            <a:extLst>
              <a:ext uri="{FF2B5EF4-FFF2-40B4-BE49-F238E27FC236}">
                <a16:creationId xmlns:a16="http://schemas.microsoft.com/office/drawing/2014/main" id="{AC054236-F178-4163-9BAF-7ABF9B108A2F}"/>
              </a:ext>
            </a:extLst>
          </p:cNvPr>
          <p:cNvSpPr/>
          <p:nvPr/>
        </p:nvSpPr>
        <p:spPr>
          <a:xfrm>
            <a:off x="6526161" y="5589639"/>
            <a:ext cx="774291" cy="1644445"/>
          </a:xfrm>
          <a:custGeom>
            <a:avLst/>
            <a:gdLst>
              <a:gd name="connsiteX0" fmla="*/ 73742 w 774291"/>
              <a:gd name="connsiteY0" fmla="*/ 1644445 h 1644445"/>
              <a:gd name="connsiteX1" fmla="*/ 103239 w 774291"/>
              <a:gd name="connsiteY1" fmla="*/ 943896 h 1644445"/>
              <a:gd name="connsiteX2" fmla="*/ 0 w 774291"/>
              <a:gd name="connsiteY2" fmla="*/ 0 h 1644445"/>
              <a:gd name="connsiteX3" fmla="*/ 737420 w 774291"/>
              <a:gd name="connsiteY3" fmla="*/ 169606 h 1644445"/>
              <a:gd name="connsiteX4" fmla="*/ 774291 w 774291"/>
              <a:gd name="connsiteY4" fmla="*/ 575187 h 16444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4291" h="1644445">
                <a:moveTo>
                  <a:pt x="73742" y="1644445"/>
                </a:moveTo>
                <a:lnTo>
                  <a:pt x="103239" y="943896"/>
                </a:lnTo>
                <a:lnTo>
                  <a:pt x="0" y="0"/>
                </a:lnTo>
                <a:lnTo>
                  <a:pt x="737420" y="169606"/>
                </a:lnTo>
                <a:lnTo>
                  <a:pt x="774291" y="57518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4B2BE23A-0745-4899-B9D6-A42BFED17566}"/>
              </a:ext>
            </a:extLst>
          </p:cNvPr>
          <p:cNvSpPr/>
          <p:nvPr/>
        </p:nvSpPr>
        <p:spPr>
          <a:xfrm>
            <a:off x="7047342" y="7118378"/>
            <a:ext cx="636568" cy="1767525"/>
          </a:xfrm>
          <a:custGeom>
            <a:avLst/>
            <a:gdLst>
              <a:gd name="connsiteX0" fmla="*/ 17135 w 636568"/>
              <a:gd name="connsiteY0" fmla="*/ 0 h 1718187"/>
              <a:gd name="connsiteX1" fmla="*/ 2387 w 636568"/>
              <a:gd name="connsiteY1" fmla="*/ 523568 h 1718187"/>
              <a:gd name="connsiteX2" fmla="*/ 61381 w 636568"/>
              <a:gd name="connsiteY2" fmla="*/ 943897 h 1718187"/>
              <a:gd name="connsiteX3" fmla="*/ 179368 w 636568"/>
              <a:gd name="connsiteY3" fmla="*/ 1165123 h 1718187"/>
              <a:gd name="connsiteX4" fmla="*/ 636568 w 636568"/>
              <a:gd name="connsiteY4" fmla="*/ 1718187 h 1718187"/>
              <a:gd name="connsiteX0" fmla="*/ 17135 w 636568"/>
              <a:gd name="connsiteY0" fmla="*/ 0 h 1767525"/>
              <a:gd name="connsiteX1" fmla="*/ 2387 w 636568"/>
              <a:gd name="connsiteY1" fmla="*/ 572906 h 1767525"/>
              <a:gd name="connsiteX2" fmla="*/ 61381 w 636568"/>
              <a:gd name="connsiteY2" fmla="*/ 993235 h 1767525"/>
              <a:gd name="connsiteX3" fmla="*/ 179368 w 636568"/>
              <a:gd name="connsiteY3" fmla="*/ 1214461 h 1767525"/>
              <a:gd name="connsiteX4" fmla="*/ 636568 w 636568"/>
              <a:gd name="connsiteY4" fmla="*/ 1767525 h 176752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36568" h="1767525">
                <a:moveTo>
                  <a:pt x="17135" y="0"/>
                </a:moveTo>
                <a:cubicBezTo>
                  <a:pt x="6074" y="183126"/>
                  <a:pt x="-4987" y="407367"/>
                  <a:pt x="2387" y="572906"/>
                </a:cubicBezTo>
                <a:cubicBezTo>
                  <a:pt x="9761" y="738445"/>
                  <a:pt x="31884" y="886309"/>
                  <a:pt x="61381" y="993235"/>
                </a:cubicBezTo>
                <a:cubicBezTo>
                  <a:pt x="90878" y="1100161"/>
                  <a:pt x="83504" y="1085413"/>
                  <a:pt x="179368" y="1214461"/>
                </a:cubicBezTo>
                <a:cubicBezTo>
                  <a:pt x="275232" y="1343509"/>
                  <a:pt x="455900" y="1555517"/>
                  <a:pt x="636568" y="1767525"/>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5AEB4900-E5BD-4D09-A261-DB487BE8AC6F}"/>
              </a:ext>
            </a:extLst>
          </p:cNvPr>
          <p:cNvSpPr/>
          <p:nvPr/>
        </p:nvSpPr>
        <p:spPr>
          <a:xfrm>
            <a:off x="540689" y="8674873"/>
            <a:ext cx="1979874" cy="1256306"/>
          </a:xfrm>
          <a:custGeom>
            <a:avLst/>
            <a:gdLst>
              <a:gd name="connsiteX0" fmla="*/ 0 w 1979874"/>
              <a:gd name="connsiteY0" fmla="*/ 0 h 1256306"/>
              <a:gd name="connsiteX1" fmla="*/ 1979874 w 1979874"/>
              <a:gd name="connsiteY1" fmla="*/ 485030 h 1256306"/>
              <a:gd name="connsiteX2" fmla="*/ 1701579 w 1979874"/>
              <a:gd name="connsiteY2" fmla="*/ 1256306 h 1256306"/>
              <a:gd name="connsiteX3" fmla="*/ 0 w 1979874"/>
              <a:gd name="connsiteY3" fmla="*/ 675861 h 1256306"/>
            </a:gdLst>
            <a:ahLst/>
            <a:cxnLst>
              <a:cxn ang="0">
                <a:pos x="connsiteX0" y="connsiteY0"/>
              </a:cxn>
              <a:cxn ang="0">
                <a:pos x="connsiteX1" y="connsiteY1"/>
              </a:cxn>
              <a:cxn ang="0">
                <a:pos x="connsiteX2" y="connsiteY2"/>
              </a:cxn>
              <a:cxn ang="0">
                <a:pos x="connsiteX3" y="connsiteY3"/>
              </a:cxn>
            </a:cxnLst>
            <a:rect l="l" t="t" r="r" b="b"/>
            <a:pathLst>
              <a:path w="1979874" h="1256306">
                <a:moveTo>
                  <a:pt x="0" y="0"/>
                </a:moveTo>
                <a:lnTo>
                  <a:pt x="1979874" y="485030"/>
                </a:lnTo>
                <a:lnTo>
                  <a:pt x="1701579" y="1256306"/>
                </a:lnTo>
                <a:lnTo>
                  <a:pt x="0" y="67586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Freeform: Shape 239">
            <a:extLst>
              <a:ext uri="{FF2B5EF4-FFF2-40B4-BE49-F238E27FC236}">
                <a16:creationId xmlns:a16="http://schemas.microsoft.com/office/drawing/2014/main" id="{050128C6-FBC3-41CE-A057-C35A38D3E62B}"/>
              </a:ext>
            </a:extLst>
          </p:cNvPr>
          <p:cNvSpPr/>
          <p:nvPr/>
        </p:nvSpPr>
        <p:spPr>
          <a:xfrm>
            <a:off x="2154803" y="8205746"/>
            <a:ext cx="2297927" cy="3562184"/>
          </a:xfrm>
          <a:custGeom>
            <a:avLst/>
            <a:gdLst>
              <a:gd name="connsiteX0" fmla="*/ 0 w 2297927"/>
              <a:gd name="connsiteY0" fmla="*/ 3562184 h 3562184"/>
              <a:gd name="connsiteX1" fmla="*/ 79514 w 2297927"/>
              <a:gd name="connsiteY1" fmla="*/ 2735249 h 3562184"/>
              <a:gd name="connsiteX2" fmla="*/ 469127 w 2297927"/>
              <a:gd name="connsiteY2" fmla="*/ 1622066 h 3562184"/>
              <a:gd name="connsiteX3" fmla="*/ 946206 w 2297927"/>
              <a:gd name="connsiteY3" fmla="*/ 453224 h 3562184"/>
              <a:gd name="connsiteX4" fmla="*/ 1065475 w 2297927"/>
              <a:gd name="connsiteY4" fmla="*/ 0 h 3562184"/>
              <a:gd name="connsiteX5" fmla="*/ 1653872 w 2297927"/>
              <a:gd name="connsiteY5" fmla="*/ 111318 h 3562184"/>
              <a:gd name="connsiteX6" fmla="*/ 2170707 w 2297927"/>
              <a:gd name="connsiteY6" fmla="*/ 326004 h 3562184"/>
              <a:gd name="connsiteX7" fmla="*/ 2297927 w 2297927"/>
              <a:gd name="connsiteY7" fmla="*/ 461176 h 3562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297927" h="3562184">
                <a:moveTo>
                  <a:pt x="0" y="3562184"/>
                </a:moveTo>
                <a:lnTo>
                  <a:pt x="79514" y="2735249"/>
                </a:lnTo>
                <a:lnTo>
                  <a:pt x="469127" y="1622066"/>
                </a:lnTo>
                <a:lnTo>
                  <a:pt x="946206" y="453224"/>
                </a:lnTo>
                <a:lnTo>
                  <a:pt x="1065475" y="0"/>
                </a:lnTo>
                <a:lnTo>
                  <a:pt x="1653872" y="111318"/>
                </a:lnTo>
                <a:lnTo>
                  <a:pt x="2170707" y="326004"/>
                </a:lnTo>
                <a:lnTo>
                  <a:pt x="2297927" y="46117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1" name="Freeform: Shape 240">
            <a:extLst>
              <a:ext uri="{FF2B5EF4-FFF2-40B4-BE49-F238E27FC236}">
                <a16:creationId xmlns:a16="http://schemas.microsoft.com/office/drawing/2014/main" id="{D8602949-2F85-40EE-AD6B-1BB7FB877535}"/>
              </a:ext>
            </a:extLst>
          </p:cNvPr>
          <p:cNvSpPr/>
          <p:nvPr/>
        </p:nvSpPr>
        <p:spPr>
          <a:xfrm>
            <a:off x="532737" y="9931179"/>
            <a:ext cx="1566407" cy="1852654"/>
          </a:xfrm>
          <a:custGeom>
            <a:avLst/>
            <a:gdLst>
              <a:gd name="connsiteX0" fmla="*/ 1351722 w 1566407"/>
              <a:gd name="connsiteY0" fmla="*/ 1852654 h 1852654"/>
              <a:gd name="connsiteX1" fmla="*/ 1423284 w 1566407"/>
              <a:gd name="connsiteY1" fmla="*/ 1009816 h 1852654"/>
              <a:gd name="connsiteX2" fmla="*/ 1566407 w 1566407"/>
              <a:gd name="connsiteY2" fmla="*/ 238539 h 1852654"/>
              <a:gd name="connsiteX3" fmla="*/ 882595 w 1566407"/>
              <a:gd name="connsiteY3" fmla="*/ 87464 h 1852654"/>
              <a:gd name="connsiteX4" fmla="*/ 771277 w 1566407"/>
              <a:gd name="connsiteY4" fmla="*/ 278296 h 1852654"/>
              <a:gd name="connsiteX5" fmla="*/ 0 w 1566407"/>
              <a:gd name="connsiteY5" fmla="*/ 0 h 1852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566407" h="1852654">
                <a:moveTo>
                  <a:pt x="1351722" y="1852654"/>
                </a:moveTo>
                <a:lnTo>
                  <a:pt x="1423284" y="1009816"/>
                </a:lnTo>
                <a:lnTo>
                  <a:pt x="1566407" y="238539"/>
                </a:lnTo>
                <a:lnTo>
                  <a:pt x="882595" y="87464"/>
                </a:lnTo>
                <a:lnTo>
                  <a:pt x="771277" y="278296"/>
                </a:lnTo>
                <a:lnTo>
                  <a:pt x="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Freeform: Shape 241">
            <a:extLst>
              <a:ext uri="{FF2B5EF4-FFF2-40B4-BE49-F238E27FC236}">
                <a16:creationId xmlns:a16="http://schemas.microsoft.com/office/drawing/2014/main" id="{124779FE-A19E-476B-B5E8-421A6A5E5315}"/>
              </a:ext>
            </a:extLst>
          </p:cNvPr>
          <p:cNvSpPr/>
          <p:nvPr/>
        </p:nvSpPr>
        <p:spPr>
          <a:xfrm>
            <a:off x="516835" y="10265134"/>
            <a:ext cx="1463040" cy="588396"/>
          </a:xfrm>
          <a:custGeom>
            <a:avLst/>
            <a:gdLst>
              <a:gd name="connsiteX0" fmla="*/ 0 w 1463040"/>
              <a:gd name="connsiteY0" fmla="*/ 588396 h 588396"/>
              <a:gd name="connsiteX1" fmla="*/ 222636 w 1463040"/>
              <a:gd name="connsiteY1" fmla="*/ 0 h 588396"/>
              <a:gd name="connsiteX2" fmla="*/ 1463040 w 1463040"/>
              <a:gd name="connsiteY2" fmla="*/ 532737 h 588396"/>
            </a:gdLst>
            <a:ahLst/>
            <a:cxnLst>
              <a:cxn ang="0">
                <a:pos x="connsiteX0" y="connsiteY0"/>
              </a:cxn>
              <a:cxn ang="0">
                <a:pos x="connsiteX1" y="connsiteY1"/>
              </a:cxn>
              <a:cxn ang="0">
                <a:pos x="connsiteX2" y="connsiteY2"/>
              </a:cxn>
            </a:cxnLst>
            <a:rect l="l" t="t" r="r" b="b"/>
            <a:pathLst>
              <a:path w="1463040" h="588396">
                <a:moveTo>
                  <a:pt x="0" y="588396"/>
                </a:moveTo>
                <a:lnTo>
                  <a:pt x="222636" y="0"/>
                </a:lnTo>
                <a:lnTo>
                  <a:pt x="1463040" y="53273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4" name="Freeform: Shape 243">
            <a:extLst>
              <a:ext uri="{FF2B5EF4-FFF2-40B4-BE49-F238E27FC236}">
                <a16:creationId xmlns:a16="http://schemas.microsoft.com/office/drawing/2014/main" id="{F2F10749-344B-4E07-AA94-746DB3EB460D}"/>
              </a:ext>
            </a:extLst>
          </p:cNvPr>
          <p:cNvSpPr/>
          <p:nvPr/>
        </p:nvSpPr>
        <p:spPr>
          <a:xfrm>
            <a:off x="1216550" y="8905461"/>
            <a:ext cx="254441" cy="675861"/>
          </a:xfrm>
          <a:custGeom>
            <a:avLst/>
            <a:gdLst>
              <a:gd name="connsiteX0" fmla="*/ 254441 w 254441"/>
              <a:gd name="connsiteY0" fmla="*/ 0 h 675861"/>
              <a:gd name="connsiteX1" fmla="*/ 0 w 254441"/>
              <a:gd name="connsiteY1" fmla="*/ 675861 h 675861"/>
            </a:gdLst>
            <a:ahLst/>
            <a:cxnLst>
              <a:cxn ang="0">
                <a:pos x="connsiteX0" y="connsiteY0"/>
              </a:cxn>
              <a:cxn ang="0">
                <a:pos x="connsiteX1" y="connsiteY1"/>
              </a:cxn>
            </a:cxnLst>
            <a:rect l="l" t="t" r="r" b="b"/>
            <a:pathLst>
              <a:path w="254441" h="675861">
                <a:moveTo>
                  <a:pt x="254441" y="0"/>
                </a:moveTo>
                <a:lnTo>
                  <a:pt x="0" y="67586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C24752DC-505D-451B-AD4B-21377C26F63D}"/>
              </a:ext>
            </a:extLst>
          </p:cNvPr>
          <p:cNvSpPr/>
          <p:nvPr/>
        </p:nvSpPr>
        <p:spPr>
          <a:xfrm>
            <a:off x="548640" y="5001370"/>
            <a:ext cx="2417197" cy="3140766"/>
          </a:xfrm>
          <a:custGeom>
            <a:avLst/>
            <a:gdLst>
              <a:gd name="connsiteX0" fmla="*/ 0 w 2417197"/>
              <a:gd name="connsiteY0" fmla="*/ 2989691 h 3140766"/>
              <a:gd name="connsiteX1" fmla="*/ 2282024 w 2417197"/>
              <a:gd name="connsiteY1" fmla="*/ 3140766 h 3140766"/>
              <a:gd name="connsiteX2" fmla="*/ 2417197 w 2417197"/>
              <a:gd name="connsiteY2" fmla="*/ 2520564 h 3140766"/>
              <a:gd name="connsiteX3" fmla="*/ 2417197 w 2417197"/>
              <a:gd name="connsiteY3" fmla="*/ 1940119 h 3140766"/>
              <a:gd name="connsiteX4" fmla="*/ 2385391 w 2417197"/>
              <a:gd name="connsiteY4" fmla="*/ 1105232 h 3140766"/>
              <a:gd name="connsiteX5" fmla="*/ 2401294 w 2417197"/>
              <a:gd name="connsiteY5" fmla="*/ 0 h 31407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417197" h="3140766">
                <a:moveTo>
                  <a:pt x="0" y="2989691"/>
                </a:moveTo>
                <a:lnTo>
                  <a:pt x="2282024" y="3140766"/>
                </a:lnTo>
                <a:lnTo>
                  <a:pt x="2417197" y="2520564"/>
                </a:lnTo>
                <a:lnTo>
                  <a:pt x="2417197" y="1940119"/>
                </a:lnTo>
                <a:lnTo>
                  <a:pt x="2385391" y="1105232"/>
                </a:lnTo>
                <a:lnTo>
                  <a:pt x="2401294"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8" name="Freeform: Shape 297">
            <a:extLst>
              <a:ext uri="{FF2B5EF4-FFF2-40B4-BE49-F238E27FC236}">
                <a16:creationId xmlns:a16="http://schemas.microsoft.com/office/drawing/2014/main" id="{B38D3D66-9347-43B8-B0B9-66E1C11D7BD0}"/>
              </a:ext>
            </a:extLst>
          </p:cNvPr>
          <p:cNvSpPr/>
          <p:nvPr/>
        </p:nvSpPr>
        <p:spPr>
          <a:xfrm>
            <a:off x="532737" y="6838122"/>
            <a:ext cx="588397" cy="7951"/>
          </a:xfrm>
          <a:custGeom>
            <a:avLst/>
            <a:gdLst>
              <a:gd name="connsiteX0" fmla="*/ 0 w 588397"/>
              <a:gd name="connsiteY0" fmla="*/ 7951 h 7951"/>
              <a:gd name="connsiteX1" fmla="*/ 588397 w 588397"/>
              <a:gd name="connsiteY1" fmla="*/ 0 h 7951"/>
            </a:gdLst>
            <a:ahLst/>
            <a:cxnLst>
              <a:cxn ang="0">
                <a:pos x="connsiteX0" y="connsiteY0"/>
              </a:cxn>
              <a:cxn ang="0">
                <a:pos x="connsiteX1" y="connsiteY1"/>
              </a:cxn>
            </a:cxnLst>
            <a:rect l="l" t="t" r="r" b="b"/>
            <a:pathLst>
              <a:path w="588397" h="7951">
                <a:moveTo>
                  <a:pt x="0" y="7951"/>
                </a:moveTo>
                <a:lnTo>
                  <a:pt x="58839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9" name="Freeform: Shape 298">
            <a:extLst>
              <a:ext uri="{FF2B5EF4-FFF2-40B4-BE49-F238E27FC236}">
                <a16:creationId xmlns:a16="http://schemas.microsoft.com/office/drawing/2014/main" id="{F933C9BA-6EB8-4875-B074-D9B9598E9A28}"/>
              </a:ext>
            </a:extLst>
          </p:cNvPr>
          <p:cNvSpPr/>
          <p:nvPr/>
        </p:nvSpPr>
        <p:spPr>
          <a:xfrm>
            <a:off x="548640" y="5534108"/>
            <a:ext cx="779228" cy="39756"/>
          </a:xfrm>
          <a:custGeom>
            <a:avLst/>
            <a:gdLst>
              <a:gd name="connsiteX0" fmla="*/ 0 w 779228"/>
              <a:gd name="connsiteY0" fmla="*/ 0 h 39756"/>
              <a:gd name="connsiteX1" fmla="*/ 779228 w 779228"/>
              <a:gd name="connsiteY1" fmla="*/ 39756 h 39756"/>
            </a:gdLst>
            <a:ahLst/>
            <a:cxnLst>
              <a:cxn ang="0">
                <a:pos x="connsiteX0" y="connsiteY0"/>
              </a:cxn>
              <a:cxn ang="0">
                <a:pos x="connsiteX1" y="connsiteY1"/>
              </a:cxn>
            </a:cxnLst>
            <a:rect l="l" t="t" r="r" b="b"/>
            <a:pathLst>
              <a:path w="779228" h="39756">
                <a:moveTo>
                  <a:pt x="0" y="0"/>
                </a:moveTo>
                <a:lnTo>
                  <a:pt x="779228" y="3975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0" name="Freeform: Shape 299">
            <a:extLst>
              <a:ext uri="{FF2B5EF4-FFF2-40B4-BE49-F238E27FC236}">
                <a16:creationId xmlns:a16="http://schemas.microsoft.com/office/drawing/2014/main" id="{6388799A-3BD5-4174-ABC4-49E9ABEFDD63}"/>
              </a:ext>
            </a:extLst>
          </p:cNvPr>
          <p:cNvSpPr/>
          <p:nvPr/>
        </p:nvSpPr>
        <p:spPr>
          <a:xfrm>
            <a:off x="1288111" y="6846073"/>
            <a:ext cx="787179" cy="7951"/>
          </a:xfrm>
          <a:custGeom>
            <a:avLst/>
            <a:gdLst>
              <a:gd name="connsiteX0" fmla="*/ 0 w 787179"/>
              <a:gd name="connsiteY0" fmla="*/ 0 h 7951"/>
              <a:gd name="connsiteX1" fmla="*/ 787179 w 787179"/>
              <a:gd name="connsiteY1" fmla="*/ 7951 h 7951"/>
            </a:gdLst>
            <a:ahLst/>
            <a:cxnLst>
              <a:cxn ang="0">
                <a:pos x="connsiteX0" y="connsiteY0"/>
              </a:cxn>
              <a:cxn ang="0">
                <a:pos x="connsiteX1" y="connsiteY1"/>
              </a:cxn>
            </a:cxnLst>
            <a:rect l="l" t="t" r="r" b="b"/>
            <a:pathLst>
              <a:path w="787179" h="7951">
                <a:moveTo>
                  <a:pt x="0" y="0"/>
                </a:moveTo>
                <a:lnTo>
                  <a:pt x="787179" y="79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1" name="Freeform: Shape 300">
            <a:extLst>
              <a:ext uri="{FF2B5EF4-FFF2-40B4-BE49-F238E27FC236}">
                <a16:creationId xmlns:a16="http://schemas.microsoft.com/office/drawing/2014/main" id="{9B067183-174B-448A-B3A5-48BD5D08B791}"/>
              </a:ext>
            </a:extLst>
          </p:cNvPr>
          <p:cNvSpPr/>
          <p:nvPr/>
        </p:nvSpPr>
        <p:spPr>
          <a:xfrm>
            <a:off x="2393343" y="6822219"/>
            <a:ext cx="540688" cy="31805"/>
          </a:xfrm>
          <a:custGeom>
            <a:avLst/>
            <a:gdLst>
              <a:gd name="connsiteX0" fmla="*/ 0 w 540688"/>
              <a:gd name="connsiteY0" fmla="*/ 0 h 31805"/>
              <a:gd name="connsiteX1" fmla="*/ 540688 w 540688"/>
              <a:gd name="connsiteY1" fmla="*/ 31805 h 31805"/>
            </a:gdLst>
            <a:ahLst/>
            <a:cxnLst>
              <a:cxn ang="0">
                <a:pos x="connsiteX0" y="connsiteY0"/>
              </a:cxn>
              <a:cxn ang="0">
                <a:pos x="connsiteX1" y="connsiteY1"/>
              </a:cxn>
            </a:cxnLst>
            <a:rect l="l" t="t" r="r" b="b"/>
            <a:pathLst>
              <a:path w="540688" h="31805">
                <a:moveTo>
                  <a:pt x="0" y="0"/>
                </a:moveTo>
                <a:lnTo>
                  <a:pt x="540688" y="3180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2" name="Freeform: Shape 301">
            <a:extLst>
              <a:ext uri="{FF2B5EF4-FFF2-40B4-BE49-F238E27FC236}">
                <a16:creationId xmlns:a16="http://schemas.microsoft.com/office/drawing/2014/main" id="{115E674F-394B-41CD-800C-D2D4B77D4469}"/>
              </a:ext>
            </a:extLst>
          </p:cNvPr>
          <p:cNvSpPr/>
          <p:nvPr/>
        </p:nvSpPr>
        <p:spPr>
          <a:xfrm>
            <a:off x="1455089" y="4786685"/>
            <a:ext cx="1463040" cy="1216550"/>
          </a:xfrm>
          <a:custGeom>
            <a:avLst/>
            <a:gdLst>
              <a:gd name="connsiteX0" fmla="*/ 1463040 w 1463040"/>
              <a:gd name="connsiteY0" fmla="*/ 1216550 h 1216550"/>
              <a:gd name="connsiteX1" fmla="*/ 985961 w 1463040"/>
              <a:gd name="connsiteY1" fmla="*/ 1216550 h 1216550"/>
              <a:gd name="connsiteX2" fmla="*/ 898497 w 1463040"/>
              <a:gd name="connsiteY2" fmla="*/ 564543 h 1216550"/>
              <a:gd name="connsiteX3" fmla="*/ 659958 w 1463040"/>
              <a:gd name="connsiteY3" fmla="*/ 540689 h 1216550"/>
              <a:gd name="connsiteX4" fmla="*/ 691763 w 1463040"/>
              <a:gd name="connsiteY4" fmla="*/ 63611 h 1216550"/>
              <a:gd name="connsiteX5" fmla="*/ 0 w 1463040"/>
              <a:gd name="connsiteY5" fmla="*/ 0 h 1216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63040" h="1216550">
                <a:moveTo>
                  <a:pt x="1463040" y="1216550"/>
                </a:moveTo>
                <a:lnTo>
                  <a:pt x="985961" y="1216550"/>
                </a:lnTo>
                <a:lnTo>
                  <a:pt x="898497" y="564543"/>
                </a:lnTo>
                <a:lnTo>
                  <a:pt x="659958" y="540689"/>
                </a:lnTo>
                <a:lnTo>
                  <a:pt x="691763" y="63611"/>
                </a:lnTo>
                <a:lnTo>
                  <a:pt x="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3" name="Freeform: Shape 302">
            <a:extLst>
              <a:ext uri="{FF2B5EF4-FFF2-40B4-BE49-F238E27FC236}">
                <a16:creationId xmlns:a16="http://schemas.microsoft.com/office/drawing/2014/main" id="{918F4B77-B692-4442-A6E4-E1BCD434763C}"/>
              </a:ext>
            </a:extLst>
          </p:cNvPr>
          <p:cNvSpPr/>
          <p:nvPr/>
        </p:nvSpPr>
        <p:spPr>
          <a:xfrm>
            <a:off x="3466769" y="4945711"/>
            <a:ext cx="1232452" cy="771277"/>
          </a:xfrm>
          <a:custGeom>
            <a:avLst/>
            <a:gdLst>
              <a:gd name="connsiteX0" fmla="*/ 198782 w 1232452"/>
              <a:gd name="connsiteY0" fmla="*/ 7952 h 771277"/>
              <a:gd name="connsiteX1" fmla="*/ 87464 w 1232452"/>
              <a:gd name="connsiteY1" fmla="*/ 0 h 771277"/>
              <a:gd name="connsiteX2" fmla="*/ 0 w 1232452"/>
              <a:gd name="connsiteY2" fmla="*/ 620202 h 771277"/>
              <a:gd name="connsiteX3" fmla="*/ 882594 w 1232452"/>
              <a:gd name="connsiteY3" fmla="*/ 771277 h 771277"/>
              <a:gd name="connsiteX4" fmla="*/ 1232452 w 1232452"/>
              <a:gd name="connsiteY4" fmla="*/ 182880 h 771277"/>
              <a:gd name="connsiteX5" fmla="*/ 469127 w 1232452"/>
              <a:gd name="connsiteY5" fmla="*/ 47708 h 7712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32452" h="771277">
                <a:moveTo>
                  <a:pt x="198782" y="7952"/>
                </a:moveTo>
                <a:lnTo>
                  <a:pt x="87464" y="0"/>
                </a:lnTo>
                <a:lnTo>
                  <a:pt x="0" y="620202"/>
                </a:lnTo>
                <a:lnTo>
                  <a:pt x="882594" y="771277"/>
                </a:lnTo>
                <a:lnTo>
                  <a:pt x="1232452" y="182880"/>
                </a:lnTo>
                <a:lnTo>
                  <a:pt x="469127" y="47708"/>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Freeform: Shape 303">
            <a:extLst>
              <a:ext uri="{FF2B5EF4-FFF2-40B4-BE49-F238E27FC236}">
                <a16:creationId xmlns:a16="http://schemas.microsoft.com/office/drawing/2014/main" id="{A6FE7017-F224-4EC2-B877-4666C1C991D7}"/>
              </a:ext>
            </a:extLst>
          </p:cNvPr>
          <p:cNvSpPr/>
          <p:nvPr/>
        </p:nvSpPr>
        <p:spPr>
          <a:xfrm>
            <a:off x="1979875" y="524786"/>
            <a:ext cx="397565" cy="1566407"/>
          </a:xfrm>
          <a:custGeom>
            <a:avLst/>
            <a:gdLst>
              <a:gd name="connsiteX0" fmla="*/ 397565 w 397565"/>
              <a:gd name="connsiteY0" fmla="*/ 0 h 1566407"/>
              <a:gd name="connsiteX1" fmla="*/ 0 w 397565"/>
              <a:gd name="connsiteY1" fmla="*/ 1566407 h 1566407"/>
            </a:gdLst>
            <a:ahLst/>
            <a:cxnLst>
              <a:cxn ang="0">
                <a:pos x="connsiteX0" y="connsiteY0"/>
              </a:cxn>
              <a:cxn ang="0">
                <a:pos x="connsiteX1" y="connsiteY1"/>
              </a:cxn>
            </a:cxnLst>
            <a:rect l="l" t="t" r="r" b="b"/>
            <a:pathLst>
              <a:path w="397565" h="1566407">
                <a:moveTo>
                  <a:pt x="397565" y="0"/>
                </a:moveTo>
                <a:lnTo>
                  <a:pt x="0" y="156640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Freeform: Shape 304">
            <a:extLst>
              <a:ext uri="{FF2B5EF4-FFF2-40B4-BE49-F238E27FC236}">
                <a16:creationId xmlns:a16="http://schemas.microsoft.com/office/drawing/2014/main" id="{AA6FD848-E7E5-4C69-BF58-87C4FBC445AD}"/>
              </a:ext>
            </a:extLst>
          </p:cNvPr>
          <p:cNvSpPr/>
          <p:nvPr/>
        </p:nvSpPr>
        <p:spPr>
          <a:xfrm>
            <a:off x="1311965" y="4063117"/>
            <a:ext cx="182880" cy="2775005"/>
          </a:xfrm>
          <a:custGeom>
            <a:avLst/>
            <a:gdLst>
              <a:gd name="connsiteX0" fmla="*/ 182880 w 182880"/>
              <a:gd name="connsiteY0" fmla="*/ 0 h 2775005"/>
              <a:gd name="connsiteX1" fmla="*/ 0 w 182880"/>
              <a:gd name="connsiteY1" fmla="*/ 2107095 h 2775005"/>
              <a:gd name="connsiteX2" fmla="*/ 7952 w 182880"/>
              <a:gd name="connsiteY2" fmla="*/ 2775005 h 2775005"/>
            </a:gdLst>
            <a:ahLst/>
            <a:cxnLst>
              <a:cxn ang="0">
                <a:pos x="connsiteX0" y="connsiteY0"/>
              </a:cxn>
              <a:cxn ang="0">
                <a:pos x="connsiteX1" y="connsiteY1"/>
              </a:cxn>
              <a:cxn ang="0">
                <a:pos x="connsiteX2" y="connsiteY2"/>
              </a:cxn>
            </a:cxnLst>
            <a:rect l="l" t="t" r="r" b="b"/>
            <a:pathLst>
              <a:path w="182880" h="2775005">
                <a:moveTo>
                  <a:pt x="182880" y="0"/>
                </a:moveTo>
                <a:lnTo>
                  <a:pt x="0" y="2107095"/>
                </a:lnTo>
                <a:cubicBezTo>
                  <a:pt x="2651" y="2329732"/>
                  <a:pt x="5301" y="2552368"/>
                  <a:pt x="7952" y="2775005"/>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Freeform: Shape 305">
            <a:extLst>
              <a:ext uri="{FF2B5EF4-FFF2-40B4-BE49-F238E27FC236}">
                <a16:creationId xmlns:a16="http://schemas.microsoft.com/office/drawing/2014/main" id="{B243C9D0-071B-488B-A6D2-E98312926EAF}"/>
              </a:ext>
            </a:extLst>
          </p:cNvPr>
          <p:cNvSpPr/>
          <p:nvPr/>
        </p:nvSpPr>
        <p:spPr>
          <a:xfrm>
            <a:off x="3275937" y="1940118"/>
            <a:ext cx="1749287" cy="3108960"/>
          </a:xfrm>
          <a:custGeom>
            <a:avLst/>
            <a:gdLst>
              <a:gd name="connsiteX0" fmla="*/ 1049573 w 1749287"/>
              <a:gd name="connsiteY0" fmla="*/ 3108960 h 3108960"/>
              <a:gd name="connsiteX1" fmla="*/ 1049573 w 1749287"/>
              <a:gd name="connsiteY1" fmla="*/ 3108960 h 3108960"/>
              <a:gd name="connsiteX2" fmla="*/ 1073426 w 1749287"/>
              <a:gd name="connsiteY2" fmla="*/ 3045350 h 3108960"/>
              <a:gd name="connsiteX3" fmla="*/ 1677726 w 1749287"/>
              <a:gd name="connsiteY3" fmla="*/ 818985 h 3108960"/>
              <a:gd name="connsiteX4" fmla="*/ 1749287 w 1749287"/>
              <a:gd name="connsiteY4" fmla="*/ 135172 h 3108960"/>
              <a:gd name="connsiteX5" fmla="*/ 906449 w 1749287"/>
              <a:gd name="connsiteY5" fmla="*/ 15903 h 3108960"/>
              <a:gd name="connsiteX6" fmla="*/ 206734 w 1749287"/>
              <a:gd name="connsiteY6" fmla="*/ 0 h 3108960"/>
              <a:gd name="connsiteX7" fmla="*/ 23854 w 1749287"/>
              <a:gd name="connsiteY7" fmla="*/ 1113183 h 3108960"/>
              <a:gd name="connsiteX8" fmla="*/ 0 w 1749287"/>
              <a:gd name="connsiteY8" fmla="*/ 2679590 h 31089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49287" h="3108960">
                <a:moveTo>
                  <a:pt x="1049573" y="3108960"/>
                </a:moveTo>
                <a:lnTo>
                  <a:pt x="1049573" y="3108960"/>
                </a:lnTo>
                <a:lnTo>
                  <a:pt x="1073426" y="3045350"/>
                </a:lnTo>
                <a:lnTo>
                  <a:pt x="1677726" y="818985"/>
                </a:lnTo>
                <a:lnTo>
                  <a:pt x="1749287" y="135172"/>
                </a:lnTo>
                <a:lnTo>
                  <a:pt x="906449" y="15903"/>
                </a:lnTo>
                <a:lnTo>
                  <a:pt x="206734" y="0"/>
                </a:lnTo>
                <a:lnTo>
                  <a:pt x="23854" y="1113183"/>
                </a:lnTo>
                <a:lnTo>
                  <a:pt x="0" y="26795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Freeform: Shape 306">
            <a:extLst>
              <a:ext uri="{FF2B5EF4-FFF2-40B4-BE49-F238E27FC236}">
                <a16:creationId xmlns:a16="http://schemas.microsoft.com/office/drawing/2014/main" id="{973838A3-3BE3-44C1-952F-DFD6E78F1A62}"/>
              </a:ext>
            </a:extLst>
          </p:cNvPr>
          <p:cNvSpPr/>
          <p:nvPr/>
        </p:nvSpPr>
        <p:spPr>
          <a:xfrm>
            <a:off x="3315694" y="3093057"/>
            <a:ext cx="1455089" cy="310101"/>
          </a:xfrm>
          <a:custGeom>
            <a:avLst/>
            <a:gdLst>
              <a:gd name="connsiteX0" fmla="*/ 0 w 1455089"/>
              <a:gd name="connsiteY0" fmla="*/ 0 h 310101"/>
              <a:gd name="connsiteX1" fmla="*/ 1455089 w 1455089"/>
              <a:gd name="connsiteY1" fmla="*/ 310101 h 310101"/>
            </a:gdLst>
            <a:ahLst/>
            <a:cxnLst>
              <a:cxn ang="0">
                <a:pos x="connsiteX0" y="connsiteY0"/>
              </a:cxn>
              <a:cxn ang="0">
                <a:pos x="connsiteX1" y="connsiteY1"/>
              </a:cxn>
            </a:cxnLst>
            <a:rect l="l" t="t" r="r" b="b"/>
            <a:pathLst>
              <a:path w="1455089" h="310101">
                <a:moveTo>
                  <a:pt x="0" y="0"/>
                </a:moveTo>
                <a:lnTo>
                  <a:pt x="1455089" y="31010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8" name="Freeform: Shape 307">
            <a:extLst>
              <a:ext uri="{FF2B5EF4-FFF2-40B4-BE49-F238E27FC236}">
                <a16:creationId xmlns:a16="http://schemas.microsoft.com/office/drawing/2014/main" id="{3B3DBB05-C781-4676-9820-155CA312EBA1}"/>
              </a:ext>
            </a:extLst>
          </p:cNvPr>
          <p:cNvSpPr/>
          <p:nvPr/>
        </p:nvSpPr>
        <p:spPr>
          <a:xfrm>
            <a:off x="4937760" y="2822713"/>
            <a:ext cx="1781092" cy="397565"/>
          </a:xfrm>
          <a:custGeom>
            <a:avLst/>
            <a:gdLst>
              <a:gd name="connsiteX0" fmla="*/ 0 w 1781092"/>
              <a:gd name="connsiteY0" fmla="*/ 0 h 397565"/>
              <a:gd name="connsiteX1" fmla="*/ 1781092 w 1781092"/>
              <a:gd name="connsiteY1" fmla="*/ 397565 h 397565"/>
            </a:gdLst>
            <a:ahLst/>
            <a:cxnLst>
              <a:cxn ang="0">
                <a:pos x="connsiteX0" y="connsiteY0"/>
              </a:cxn>
              <a:cxn ang="0">
                <a:pos x="connsiteX1" y="connsiteY1"/>
              </a:cxn>
            </a:cxnLst>
            <a:rect l="l" t="t" r="r" b="b"/>
            <a:pathLst>
              <a:path w="1781092" h="397565">
                <a:moveTo>
                  <a:pt x="0" y="0"/>
                </a:moveTo>
                <a:lnTo>
                  <a:pt x="1781092" y="39756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9" name="Freeform: Shape 308">
            <a:extLst>
              <a:ext uri="{FF2B5EF4-FFF2-40B4-BE49-F238E27FC236}">
                <a16:creationId xmlns:a16="http://schemas.microsoft.com/office/drawing/2014/main" id="{9DA5119A-5ED2-4260-9634-31AE02165EC7}"/>
              </a:ext>
            </a:extLst>
          </p:cNvPr>
          <p:cNvSpPr/>
          <p:nvPr/>
        </p:nvSpPr>
        <p:spPr>
          <a:xfrm>
            <a:off x="532737" y="3880237"/>
            <a:ext cx="1725433" cy="962107"/>
          </a:xfrm>
          <a:custGeom>
            <a:avLst/>
            <a:gdLst>
              <a:gd name="connsiteX0" fmla="*/ 1598213 w 1725433"/>
              <a:gd name="connsiteY0" fmla="*/ 962107 h 962107"/>
              <a:gd name="connsiteX1" fmla="*/ 1725433 w 1725433"/>
              <a:gd name="connsiteY1" fmla="*/ 286246 h 962107"/>
              <a:gd name="connsiteX2" fmla="*/ 0 w 1725433"/>
              <a:gd name="connsiteY2" fmla="*/ 0 h 962107"/>
            </a:gdLst>
            <a:ahLst/>
            <a:cxnLst>
              <a:cxn ang="0">
                <a:pos x="connsiteX0" y="connsiteY0"/>
              </a:cxn>
              <a:cxn ang="0">
                <a:pos x="connsiteX1" y="connsiteY1"/>
              </a:cxn>
              <a:cxn ang="0">
                <a:pos x="connsiteX2" y="connsiteY2"/>
              </a:cxn>
            </a:cxnLst>
            <a:rect l="l" t="t" r="r" b="b"/>
            <a:pathLst>
              <a:path w="1725433" h="962107">
                <a:moveTo>
                  <a:pt x="1598213" y="962107"/>
                </a:moveTo>
                <a:lnTo>
                  <a:pt x="1725433" y="286246"/>
                </a:lnTo>
                <a:lnTo>
                  <a:pt x="0"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0" name="Freeform: Shape 309">
            <a:extLst>
              <a:ext uri="{FF2B5EF4-FFF2-40B4-BE49-F238E27FC236}">
                <a16:creationId xmlns:a16="http://schemas.microsoft.com/office/drawing/2014/main" id="{8A1217BB-52D9-4759-A4A8-10D6534B719F}"/>
              </a:ext>
            </a:extLst>
          </p:cNvPr>
          <p:cNvSpPr/>
          <p:nvPr/>
        </p:nvSpPr>
        <p:spPr>
          <a:xfrm>
            <a:off x="500932" y="2091194"/>
            <a:ext cx="2584174" cy="2282024"/>
          </a:xfrm>
          <a:custGeom>
            <a:avLst/>
            <a:gdLst>
              <a:gd name="connsiteX0" fmla="*/ 0 w 2584174"/>
              <a:gd name="connsiteY0" fmla="*/ 0 h 2226365"/>
              <a:gd name="connsiteX1" fmla="*/ 2584174 w 2584174"/>
              <a:gd name="connsiteY1" fmla="*/ 540689 h 2226365"/>
              <a:gd name="connsiteX2" fmla="*/ 2528515 w 2584174"/>
              <a:gd name="connsiteY2" fmla="*/ 1383527 h 2226365"/>
              <a:gd name="connsiteX3" fmla="*/ 2504661 w 2584174"/>
              <a:gd name="connsiteY3" fmla="*/ 2226365 h 2226365"/>
              <a:gd name="connsiteX0" fmla="*/ 0 w 2584174"/>
              <a:gd name="connsiteY0" fmla="*/ 0 h 2282024"/>
              <a:gd name="connsiteX1" fmla="*/ 2584174 w 2584174"/>
              <a:gd name="connsiteY1" fmla="*/ 540689 h 2282024"/>
              <a:gd name="connsiteX2" fmla="*/ 2528515 w 2584174"/>
              <a:gd name="connsiteY2" fmla="*/ 1383527 h 2282024"/>
              <a:gd name="connsiteX3" fmla="*/ 2496710 w 2584174"/>
              <a:gd name="connsiteY3" fmla="*/ 2282024 h 2282024"/>
            </a:gdLst>
            <a:ahLst/>
            <a:cxnLst>
              <a:cxn ang="0">
                <a:pos x="connsiteX0" y="connsiteY0"/>
              </a:cxn>
              <a:cxn ang="0">
                <a:pos x="connsiteX1" y="connsiteY1"/>
              </a:cxn>
              <a:cxn ang="0">
                <a:pos x="connsiteX2" y="connsiteY2"/>
              </a:cxn>
              <a:cxn ang="0">
                <a:pos x="connsiteX3" y="connsiteY3"/>
              </a:cxn>
            </a:cxnLst>
            <a:rect l="l" t="t" r="r" b="b"/>
            <a:pathLst>
              <a:path w="2584174" h="2282024">
                <a:moveTo>
                  <a:pt x="0" y="0"/>
                </a:moveTo>
                <a:lnTo>
                  <a:pt x="2584174" y="540689"/>
                </a:lnTo>
                <a:lnTo>
                  <a:pt x="2528515" y="1383527"/>
                </a:lnTo>
                <a:cubicBezTo>
                  <a:pt x="2520564" y="1664473"/>
                  <a:pt x="2504661" y="2001078"/>
                  <a:pt x="2496710" y="2282024"/>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1" name="Freeform: Shape 310">
            <a:extLst>
              <a:ext uri="{FF2B5EF4-FFF2-40B4-BE49-F238E27FC236}">
                <a16:creationId xmlns:a16="http://schemas.microsoft.com/office/drawing/2014/main" id="{941C68F5-08E6-43AB-9F97-9847FE02ED26}"/>
              </a:ext>
            </a:extLst>
          </p:cNvPr>
          <p:cNvSpPr/>
          <p:nvPr/>
        </p:nvSpPr>
        <p:spPr>
          <a:xfrm>
            <a:off x="1661823" y="2417197"/>
            <a:ext cx="818984" cy="1001864"/>
          </a:xfrm>
          <a:custGeom>
            <a:avLst/>
            <a:gdLst>
              <a:gd name="connsiteX0" fmla="*/ 222636 w 818984"/>
              <a:gd name="connsiteY0" fmla="*/ 0 h 1001864"/>
              <a:gd name="connsiteX1" fmla="*/ 0 w 818984"/>
              <a:gd name="connsiteY1" fmla="*/ 938253 h 1001864"/>
              <a:gd name="connsiteX2" fmla="*/ 818984 w 818984"/>
              <a:gd name="connsiteY2" fmla="*/ 1001864 h 1001864"/>
            </a:gdLst>
            <a:ahLst/>
            <a:cxnLst>
              <a:cxn ang="0">
                <a:pos x="connsiteX0" y="connsiteY0"/>
              </a:cxn>
              <a:cxn ang="0">
                <a:pos x="connsiteX1" y="connsiteY1"/>
              </a:cxn>
              <a:cxn ang="0">
                <a:pos x="connsiteX2" y="connsiteY2"/>
              </a:cxn>
            </a:cxnLst>
            <a:rect l="l" t="t" r="r" b="b"/>
            <a:pathLst>
              <a:path w="818984" h="1001864">
                <a:moveTo>
                  <a:pt x="222636" y="0"/>
                </a:moveTo>
                <a:lnTo>
                  <a:pt x="0" y="938253"/>
                </a:lnTo>
                <a:lnTo>
                  <a:pt x="818984" y="1001864"/>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2" name="Freeform: Shape 311">
            <a:extLst>
              <a:ext uri="{FF2B5EF4-FFF2-40B4-BE49-F238E27FC236}">
                <a16:creationId xmlns:a16="http://schemas.microsoft.com/office/drawing/2014/main" id="{0D041F0B-B946-41DE-BB43-6E890009002E}"/>
              </a:ext>
            </a:extLst>
          </p:cNvPr>
          <p:cNvSpPr/>
          <p:nvPr/>
        </p:nvSpPr>
        <p:spPr>
          <a:xfrm>
            <a:off x="675861" y="2162755"/>
            <a:ext cx="111318" cy="1741335"/>
          </a:xfrm>
          <a:custGeom>
            <a:avLst/>
            <a:gdLst>
              <a:gd name="connsiteX0" fmla="*/ 31805 w 111318"/>
              <a:gd name="connsiteY0" fmla="*/ 0 h 1741335"/>
              <a:gd name="connsiteX1" fmla="*/ 0 w 111318"/>
              <a:gd name="connsiteY1" fmla="*/ 485029 h 1741335"/>
              <a:gd name="connsiteX2" fmla="*/ 111318 w 111318"/>
              <a:gd name="connsiteY2" fmla="*/ 1741335 h 1741335"/>
            </a:gdLst>
            <a:ahLst/>
            <a:cxnLst>
              <a:cxn ang="0">
                <a:pos x="connsiteX0" y="connsiteY0"/>
              </a:cxn>
              <a:cxn ang="0">
                <a:pos x="connsiteX1" y="connsiteY1"/>
              </a:cxn>
              <a:cxn ang="0">
                <a:pos x="connsiteX2" y="connsiteY2"/>
              </a:cxn>
            </a:cxnLst>
            <a:rect l="l" t="t" r="r" b="b"/>
            <a:pathLst>
              <a:path w="111318" h="1741335">
                <a:moveTo>
                  <a:pt x="31805" y="0"/>
                </a:moveTo>
                <a:lnTo>
                  <a:pt x="0" y="485029"/>
                </a:lnTo>
                <a:lnTo>
                  <a:pt x="111318" y="1741335"/>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3" name="Freeform: Shape 312">
            <a:extLst>
              <a:ext uri="{FF2B5EF4-FFF2-40B4-BE49-F238E27FC236}">
                <a16:creationId xmlns:a16="http://schemas.microsoft.com/office/drawing/2014/main" id="{DE54B0D5-8E4D-4FD0-B662-E693EC6E4C0E}"/>
              </a:ext>
            </a:extLst>
          </p:cNvPr>
          <p:cNvSpPr/>
          <p:nvPr/>
        </p:nvSpPr>
        <p:spPr>
          <a:xfrm>
            <a:off x="572494" y="2663687"/>
            <a:ext cx="1176793" cy="190831"/>
          </a:xfrm>
          <a:custGeom>
            <a:avLst/>
            <a:gdLst>
              <a:gd name="connsiteX0" fmla="*/ 0 w 1176793"/>
              <a:gd name="connsiteY0" fmla="*/ 0 h 190831"/>
              <a:gd name="connsiteX1" fmla="*/ 1176793 w 1176793"/>
              <a:gd name="connsiteY1" fmla="*/ 190831 h 190831"/>
            </a:gdLst>
            <a:ahLst/>
            <a:cxnLst>
              <a:cxn ang="0">
                <a:pos x="connsiteX0" y="connsiteY0"/>
              </a:cxn>
              <a:cxn ang="0">
                <a:pos x="connsiteX1" y="connsiteY1"/>
              </a:cxn>
            </a:cxnLst>
            <a:rect l="l" t="t" r="r" b="b"/>
            <a:pathLst>
              <a:path w="1176793" h="190831">
                <a:moveTo>
                  <a:pt x="0" y="0"/>
                </a:moveTo>
                <a:lnTo>
                  <a:pt x="1176793" y="19083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4" name="Freeform: Shape 313">
            <a:extLst>
              <a:ext uri="{FF2B5EF4-FFF2-40B4-BE49-F238E27FC236}">
                <a16:creationId xmlns:a16="http://schemas.microsoft.com/office/drawing/2014/main" id="{C960E2C0-BF53-4153-8E7E-F5D3DA614CD9}"/>
              </a:ext>
            </a:extLst>
          </p:cNvPr>
          <p:cNvSpPr/>
          <p:nvPr/>
        </p:nvSpPr>
        <p:spPr>
          <a:xfrm>
            <a:off x="1589558" y="3387256"/>
            <a:ext cx="119972" cy="636104"/>
          </a:xfrm>
          <a:custGeom>
            <a:avLst/>
            <a:gdLst>
              <a:gd name="connsiteX0" fmla="*/ 119972 w 119972"/>
              <a:gd name="connsiteY0" fmla="*/ 0 h 636104"/>
              <a:gd name="connsiteX1" fmla="*/ 119972 w 119972"/>
              <a:gd name="connsiteY1" fmla="*/ 0 h 636104"/>
              <a:gd name="connsiteX2" fmla="*/ 24557 w 119972"/>
              <a:gd name="connsiteY2" fmla="*/ 508883 h 636104"/>
              <a:gd name="connsiteX3" fmla="*/ 703 w 119972"/>
              <a:gd name="connsiteY3" fmla="*/ 588396 h 636104"/>
              <a:gd name="connsiteX4" fmla="*/ 703 w 119972"/>
              <a:gd name="connsiteY4" fmla="*/ 636104 h 6361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9972" h="636104">
                <a:moveTo>
                  <a:pt x="119972" y="0"/>
                </a:moveTo>
                <a:lnTo>
                  <a:pt x="119972" y="0"/>
                </a:lnTo>
                <a:cubicBezTo>
                  <a:pt x="88167" y="169628"/>
                  <a:pt x="58403" y="339651"/>
                  <a:pt x="24557" y="508883"/>
                </a:cubicBezTo>
                <a:cubicBezTo>
                  <a:pt x="19574" y="533800"/>
                  <a:pt x="3348" y="561945"/>
                  <a:pt x="703" y="588396"/>
                </a:cubicBezTo>
                <a:cubicBezTo>
                  <a:pt x="-879" y="604220"/>
                  <a:pt x="703" y="620201"/>
                  <a:pt x="703" y="636104"/>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5" name="Freeform: Shape 314">
            <a:extLst>
              <a:ext uri="{FF2B5EF4-FFF2-40B4-BE49-F238E27FC236}">
                <a16:creationId xmlns:a16="http://schemas.microsoft.com/office/drawing/2014/main" id="{2FFFD2D7-C43A-4A18-B020-03A54E5E8538}"/>
              </a:ext>
            </a:extLst>
          </p:cNvPr>
          <p:cNvSpPr/>
          <p:nvPr/>
        </p:nvSpPr>
        <p:spPr>
          <a:xfrm>
            <a:off x="2735249" y="3442915"/>
            <a:ext cx="286247" cy="39756"/>
          </a:xfrm>
          <a:custGeom>
            <a:avLst/>
            <a:gdLst>
              <a:gd name="connsiteX0" fmla="*/ 0 w 286253"/>
              <a:gd name="connsiteY0" fmla="*/ 0 h 92320"/>
              <a:gd name="connsiteX1" fmla="*/ 0 w 286253"/>
              <a:gd name="connsiteY1" fmla="*/ 0 h 92320"/>
              <a:gd name="connsiteX2" fmla="*/ 286247 w 286253"/>
              <a:gd name="connsiteY2" fmla="*/ 39756 h 92320"/>
              <a:gd name="connsiteX0" fmla="*/ 0 w 286247"/>
              <a:gd name="connsiteY0" fmla="*/ 0 h 39756"/>
              <a:gd name="connsiteX1" fmla="*/ 0 w 286247"/>
              <a:gd name="connsiteY1" fmla="*/ 0 h 39756"/>
              <a:gd name="connsiteX2" fmla="*/ 286247 w 286247"/>
              <a:gd name="connsiteY2" fmla="*/ 39756 h 39756"/>
            </a:gdLst>
            <a:ahLst/>
            <a:cxnLst>
              <a:cxn ang="0">
                <a:pos x="connsiteX0" y="connsiteY0"/>
              </a:cxn>
              <a:cxn ang="0">
                <a:pos x="connsiteX1" y="connsiteY1"/>
              </a:cxn>
              <a:cxn ang="0">
                <a:pos x="connsiteX2" y="connsiteY2"/>
              </a:cxn>
            </a:cxnLst>
            <a:rect l="l" t="t" r="r" b="b"/>
            <a:pathLst>
              <a:path w="286247" h="39756">
                <a:moveTo>
                  <a:pt x="0" y="0"/>
                </a:moveTo>
                <a:lnTo>
                  <a:pt x="0" y="0"/>
                </a:lnTo>
                <a:lnTo>
                  <a:pt x="286247" y="3975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Freeform: Shape 315">
            <a:extLst>
              <a:ext uri="{FF2B5EF4-FFF2-40B4-BE49-F238E27FC236}">
                <a16:creationId xmlns:a16="http://schemas.microsoft.com/office/drawing/2014/main" id="{FB3ADECC-7FAE-4244-925C-B0B08364D352}"/>
              </a:ext>
            </a:extLst>
          </p:cNvPr>
          <p:cNvSpPr/>
          <p:nvPr/>
        </p:nvSpPr>
        <p:spPr>
          <a:xfrm>
            <a:off x="2194560" y="4524292"/>
            <a:ext cx="818984" cy="413468"/>
          </a:xfrm>
          <a:custGeom>
            <a:avLst/>
            <a:gdLst>
              <a:gd name="connsiteX0" fmla="*/ 500932 w 818984"/>
              <a:gd name="connsiteY0" fmla="*/ 47708 h 413468"/>
              <a:gd name="connsiteX1" fmla="*/ 71562 w 818984"/>
              <a:gd name="connsiteY1" fmla="*/ 0 h 413468"/>
              <a:gd name="connsiteX2" fmla="*/ 0 w 818984"/>
              <a:gd name="connsiteY2" fmla="*/ 286247 h 413468"/>
              <a:gd name="connsiteX3" fmla="*/ 755374 w 818984"/>
              <a:gd name="connsiteY3" fmla="*/ 413468 h 413468"/>
              <a:gd name="connsiteX4" fmla="*/ 818984 w 818984"/>
              <a:gd name="connsiteY4" fmla="*/ 31805 h 4134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8984" h="413468">
                <a:moveTo>
                  <a:pt x="500932" y="47708"/>
                </a:moveTo>
                <a:lnTo>
                  <a:pt x="71562" y="0"/>
                </a:lnTo>
                <a:lnTo>
                  <a:pt x="0" y="286247"/>
                </a:lnTo>
                <a:lnTo>
                  <a:pt x="755374" y="413468"/>
                </a:lnTo>
                <a:lnTo>
                  <a:pt x="818984" y="31805"/>
                </a:lnTo>
              </a:path>
            </a:pathLst>
          </a:custGeom>
          <a:noFill/>
          <a:ln w="635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Freeform: Shape 316">
            <a:extLst>
              <a:ext uri="{FF2B5EF4-FFF2-40B4-BE49-F238E27FC236}">
                <a16:creationId xmlns:a16="http://schemas.microsoft.com/office/drawing/2014/main" id="{2BC293BB-8DE8-417A-8AC3-019027C33FF3}"/>
              </a:ext>
            </a:extLst>
          </p:cNvPr>
          <p:cNvSpPr/>
          <p:nvPr/>
        </p:nvSpPr>
        <p:spPr>
          <a:xfrm>
            <a:off x="3220278" y="4929809"/>
            <a:ext cx="214685" cy="620201"/>
          </a:xfrm>
          <a:custGeom>
            <a:avLst/>
            <a:gdLst>
              <a:gd name="connsiteX0" fmla="*/ 23854 w 214685"/>
              <a:gd name="connsiteY0" fmla="*/ 0 h 620201"/>
              <a:gd name="connsiteX1" fmla="*/ 214685 w 214685"/>
              <a:gd name="connsiteY1" fmla="*/ 63610 h 620201"/>
              <a:gd name="connsiteX2" fmla="*/ 151075 w 214685"/>
              <a:gd name="connsiteY2" fmla="*/ 620201 h 620201"/>
              <a:gd name="connsiteX3" fmla="*/ 0 w 214685"/>
              <a:gd name="connsiteY3" fmla="*/ 596348 h 620201"/>
              <a:gd name="connsiteX4" fmla="*/ 23854 w 214685"/>
              <a:gd name="connsiteY4" fmla="*/ 0 h 62020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4685" h="620201">
                <a:moveTo>
                  <a:pt x="23854" y="0"/>
                </a:moveTo>
                <a:lnTo>
                  <a:pt x="214685" y="63610"/>
                </a:lnTo>
                <a:lnTo>
                  <a:pt x="151075" y="620201"/>
                </a:lnTo>
                <a:lnTo>
                  <a:pt x="0" y="596348"/>
                </a:lnTo>
                <a:lnTo>
                  <a:pt x="23854" y="0"/>
                </a:lnTo>
                <a:close/>
              </a:path>
            </a:pathLst>
          </a:custGeom>
          <a:noFill/>
          <a:ln w="635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a:extLst>
              <a:ext uri="{FF2B5EF4-FFF2-40B4-BE49-F238E27FC236}">
                <a16:creationId xmlns:a16="http://schemas.microsoft.com/office/drawing/2014/main" id="{49C03062-3A40-46E5-A2D7-AEC14E03B3BA}"/>
              </a:ext>
            </a:extLst>
          </p:cNvPr>
          <p:cNvSpPr/>
          <p:nvPr/>
        </p:nvSpPr>
        <p:spPr>
          <a:xfrm rot="683666">
            <a:off x="2800186" y="4342749"/>
            <a:ext cx="263360" cy="14747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Freeform: Shape 318">
            <a:extLst>
              <a:ext uri="{FF2B5EF4-FFF2-40B4-BE49-F238E27FC236}">
                <a16:creationId xmlns:a16="http://schemas.microsoft.com/office/drawing/2014/main" id="{833493EC-FB49-4C5F-BB3A-78BF8CC769FB}"/>
              </a:ext>
            </a:extLst>
          </p:cNvPr>
          <p:cNvSpPr/>
          <p:nvPr/>
        </p:nvSpPr>
        <p:spPr>
          <a:xfrm>
            <a:off x="540689" y="564543"/>
            <a:ext cx="4341412" cy="1765189"/>
          </a:xfrm>
          <a:custGeom>
            <a:avLst/>
            <a:gdLst>
              <a:gd name="connsiteX0" fmla="*/ 0 w 4341412"/>
              <a:gd name="connsiteY0" fmla="*/ 1232452 h 1765189"/>
              <a:gd name="connsiteX1" fmla="*/ 2576222 w 4341412"/>
              <a:gd name="connsiteY1" fmla="*/ 1765189 h 1765189"/>
              <a:gd name="connsiteX2" fmla="*/ 2727297 w 4341412"/>
              <a:gd name="connsiteY2" fmla="*/ 1152939 h 1765189"/>
              <a:gd name="connsiteX3" fmla="*/ 2846567 w 4341412"/>
              <a:gd name="connsiteY3" fmla="*/ 1081377 h 1765189"/>
              <a:gd name="connsiteX4" fmla="*/ 3244132 w 4341412"/>
              <a:gd name="connsiteY4" fmla="*/ 1089328 h 1765189"/>
              <a:gd name="connsiteX5" fmla="*/ 3657600 w 4341412"/>
              <a:gd name="connsiteY5" fmla="*/ 1113182 h 1765189"/>
              <a:gd name="connsiteX6" fmla="*/ 4118775 w 4341412"/>
              <a:gd name="connsiteY6" fmla="*/ 1160890 h 1765189"/>
              <a:gd name="connsiteX7" fmla="*/ 4341412 w 4341412"/>
              <a:gd name="connsiteY7" fmla="*/ 0 h 176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341412" h="1765189">
                <a:moveTo>
                  <a:pt x="0" y="1232452"/>
                </a:moveTo>
                <a:lnTo>
                  <a:pt x="2576222" y="1765189"/>
                </a:lnTo>
                <a:lnTo>
                  <a:pt x="2727297" y="1152939"/>
                </a:lnTo>
                <a:lnTo>
                  <a:pt x="2846567" y="1081377"/>
                </a:lnTo>
                <a:lnTo>
                  <a:pt x="3244132" y="1089328"/>
                </a:lnTo>
                <a:lnTo>
                  <a:pt x="3657600" y="1113182"/>
                </a:lnTo>
                <a:lnTo>
                  <a:pt x="4118775" y="1160890"/>
                </a:lnTo>
                <a:lnTo>
                  <a:pt x="4341412"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0" name="Freeform: Shape 319">
            <a:extLst>
              <a:ext uri="{FF2B5EF4-FFF2-40B4-BE49-F238E27FC236}">
                <a16:creationId xmlns:a16="http://schemas.microsoft.com/office/drawing/2014/main" id="{DD5829EC-0E80-4D91-A379-C2767F00EF11}"/>
              </a:ext>
            </a:extLst>
          </p:cNvPr>
          <p:cNvSpPr/>
          <p:nvPr/>
        </p:nvSpPr>
        <p:spPr>
          <a:xfrm>
            <a:off x="4222143" y="485030"/>
            <a:ext cx="159026" cy="1176793"/>
          </a:xfrm>
          <a:custGeom>
            <a:avLst/>
            <a:gdLst>
              <a:gd name="connsiteX0" fmla="*/ 0 w 159026"/>
              <a:gd name="connsiteY0" fmla="*/ 1176793 h 1176793"/>
              <a:gd name="connsiteX1" fmla="*/ 159026 w 159026"/>
              <a:gd name="connsiteY1" fmla="*/ 0 h 1176793"/>
            </a:gdLst>
            <a:ahLst/>
            <a:cxnLst>
              <a:cxn ang="0">
                <a:pos x="connsiteX0" y="connsiteY0"/>
              </a:cxn>
              <a:cxn ang="0">
                <a:pos x="connsiteX1" y="connsiteY1"/>
              </a:cxn>
            </a:cxnLst>
            <a:rect l="l" t="t" r="r" b="b"/>
            <a:pathLst>
              <a:path w="159026" h="1176793">
                <a:moveTo>
                  <a:pt x="0" y="1176793"/>
                </a:moveTo>
                <a:lnTo>
                  <a:pt x="1590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Freeform: Shape 320">
            <a:extLst>
              <a:ext uri="{FF2B5EF4-FFF2-40B4-BE49-F238E27FC236}">
                <a16:creationId xmlns:a16="http://schemas.microsoft.com/office/drawing/2014/main" id="{677CEE3A-24C2-4CF6-9C9C-F45A9379A7CF}"/>
              </a:ext>
            </a:extLst>
          </p:cNvPr>
          <p:cNvSpPr/>
          <p:nvPr/>
        </p:nvSpPr>
        <p:spPr>
          <a:xfrm>
            <a:off x="3403158" y="516835"/>
            <a:ext cx="159026" cy="1121134"/>
          </a:xfrm>
          <a:custGeom>
            <a:avLst/>
            <a:gdLst>
              <a:gd name="connsiteX0" fmla="*/ 0 w 159026"/>
              <a:gd name="connsiteY0" fmla="*/ 1121134 h 1121134"/>
              <a:gd name="connsiteX1" fmla="*/ 159026 w 159026"/>
              <a:gd name="connsiteY1" fmla="*/ 0 h 1121134"/>
            </a:gdLst>
            <a:ahLst/>
            <a:cxnLst>
              <a:cxn ang="0">
                <a:pos x="connsiteX0" y="connsiteY0"/>
              </a:cxn>
              <a:cxn ang="0">
                <a:pos x="connsiteX1" y="connsiteY1"/>
              </a:cxn>
            </a:cxnLst>
            <a:rect l="l" t="t" r="r" b="b"/>
            <a:pathLst>
              <a:path w="159026" h="1121134">
                <a:moveTo>
                  <a:pt x="0" y="1121134"/>
                </a:moveTo>
                <a:lnTo>
                  <a:pt x="1590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Freeform: Shape 321">
            <a:extLst>
              <a:ext uri="{FF2B5EF4-FFF2-40B4-BE49-F238E27FC236}">
                <a16:creationId xmlns:a16="http://schemas.microsoft.com/office/drawing/2014/main" id="{F93D4C6F-E268-4C34-93A3-4D958C4DD4B0}"/>
              </a:ext>
            </a:extLst>
          </p:cNvPr>
          <p:cNvSpPr/>
          <p:nvPr/>
        </p:nvSpPr>
        <p:spPr>
          <a:xfrm>
            <a:off x="3506525" y="811033"/>
            <a:ext cx="818985" cy="39757"/>
          </a:xfrm>
          <a:custGeom>
            <a:avLst/>
            <a:gdLst>
              <a:gd name="connsiteX0" fmla="*/ 0 w 818985"/>
              <a:gd name="connsiteY0" fmla="*/ 0 h 39757"/>
              <a:gd name="connsiteX1" fmla="*/ 0 w 818985"/>
              <a:gd name="connsiteY1" fmla="*/ 0 h 39757"/>
              <a:gd name="connsiteX2" fmla="*/ 222637 w 818985"/>
              <a:gd name="connsiteY2" fmla="*/ 0 h 39757"/>
              <a:gd name="connsiteX3" fmla="*/ 818985 w 818985"/>
              <a:gd name="connsiteY3" fmla="*/ 39757 h 39757"/>
            </a:gdLst>
            <a:ahLst/>
            <a:cxnLst>
              <a:cxn ang="0">
                <a:pos x="connsiteX0" y="connsiteY0"/>
              </a:cxn>
              <a:cxn ang="0">
                <a:pos x="connsiteX1" y="connsiteY1"/>
              </a:cxn>
              <a:cxn ang="0">
                <a:pos x="connsiteX2" y="connsiteY2"/>
              </a:cxn>
              <a:cxn ang="0">
                <a:pos x="connsiteX3" y="connsiteY3"/>
              </a:cxn>
            </a:cxnLst>
            <a:rect l="l" t="t" r="r" b="b"/>
            <a:pathLst>
              <a:path w="818985" h="39757">
                <a:moveTo>
                  <a:pt x="0" y="0"/>
                </a:moveTo>
                <a:lnTo>
                  <a:pt x="0" y="0"/>
                </a:lnTo>
                <a:lnTo>
                  <a:pt x="222637" y="0"/>
                </a:lnTo>
                <a:lnTo>
                  <a:pt x="818985" y="3975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3" name="Freeform: Shape 322">
            <a:extLst>
              <a:ext uri="{FF2B5EF4-FFF2-40B4-BE49-F238E27FC236}">
                <a16:creationId xmlns:a16="http://schemas.microsoft.com/office/drawing/2014/main" id="{98D6619F-EF0B-467E-8BC9-0F34294036AC}"/>
              </a:ext>
            </a:extLst>
          </p:cNvPr>
          <p:cNvSpPr/>
          <p:nvPr/>
        </p:nvSpPr>
        <p:spPr>
          <a:xfrm>
            <a:off x="548640" y="548640"/>
            <a:ext cx="270344" cy="1216550"/>
          </a:xfrm>
          <a:custGeom>
            <a:avLst/>
            <a:gdLst>
              <a:gd name="connsiteX0" fmla="*/ 270344 w 270344"/>
              <a:gd name="connsiteY0" fmla="*/ 0 h 1216550"/>
              <a:gd name="connsiteX1" fmla="*/ 0 w 270344"/>
              <a:gd name="connsiteY1" fmla="*/ 1216550 h 1216550"/>
            </a:gdLst>
            <a:ahLst/>
            <a:cxnLst>
              <a:cxn ang="0">
                <a:pos x="connsiteX0" y="connsiteY0"/>
              </a:cxn>
              <a:cxn ang="0">
                <a:pos x="connsiteX1" y="connsiteY1"/>
              </a:cxn>
            </a:cxnLst>
            <a:rect l="l" t="t" r="r" b="b"/>
            <a:pathLst>
              <a:path w="270344" h="1216550">
                <a:moveTo>
                  <a:pt x="270344" y="0"/>
                </a:moveTo>
                <a:lnTo>
                  <a:pt x="0" y="121655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Freeform: Shape 323">
            <a:extLst>
              <a:ext uri="{FF2B5EF4-FFF2-40B4-BE49-F238E27FC236}">
                <a16:creationId xmlns:a16="http://schemas.microsoft.com/office/drawing/2014/main" id="{68D5FABA-BB11-432D-B149-7E7DE799D0C3}"/>
              </a:ext>
            </a:extLst>
          </p:cNvPr>
          <p:cNvSpPr/>
          <p:nvPr/>
        </p:nvSpPr>
        <p:spPr>
          <a:xfrm>
            <a:off x="1669774" y="548640"/>
            <a:ext cx="365760" cy="1463040"/>
          </a:xfrm>
          <a:custGeom>
            <a:avLst/>
            <a:gdLst>
              <a:gd name="connsiteX0" fmla="*/ 365760 w 365760"/>
              <a:gd name="connsiteY0" fmla="*/ 0 h 1463040"/>
              <a:gd name="connsiteX1" fmla="*/ 0 w 365760"/>
              <a:gd name="connsiteY1" fmla="*/ 1463040 h 1463040"/>
            </a:gdLst>
            <a:ahLst/>
            <a:cxnLst>
              <a:cxn ang="0">
                <a:pos x="connsiteX0" y="connsiteY0"/>
              </a:cxn>
              <a:cxn ang="0">
                <a:pos x="connsiteX1" y="connsiteY1"/>
              </a:cxn>
            </a:cxnLst>
            <a:rect l="l" t="t" r="r" b="b"/>
            <a:pathLst>
              <a:path w="365760" h="1463040">
                <a:moveTo>
                  <a:pt x="365760" y="0"/>
                </a:moveTo>
                <a:lnTo>
                  <a:pt x="0" y="146304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Freeform: Shape 324">
            <a:extLst>
              <a:ext uri="{FF2B5EF4-FFF2-40B4-BE49-F238E27FC236}">
                <a16:creationId xmlns:a16="http://schemas.microsoft.com/office/drawing/2014/main" id="{12A8F954-92E2-40DB-AC95-287A0946C9A6}"/>
              </a:ext>
            </a:extLst>
          </p:cNvPr>
          <p:cNvSpPr/>
          <p:nvPr/>
        </p:nvSpPr>
        <p:spPr>
          <a:xfrm>
            <a:off x="699715" y="1184744"/>
            <a:ext cx="1105231" cy="238539"/>
          </a:xfrm>
          <a:custGeom>
            <a:avLst/>
            <a:gdLst>
              <a:gd name="connsiteX0" fmla="*/ 0 w 1105231"/>
              <a:gd name="connsiteY0" fmla="*/ 0 h 238539"/>
              <a:gd name="connsiteX1" fmla="*/ 1105231 w 1105231"/>
              <a:gd name="connsiteY1" fmla="*/ 238539 h 238539"/>
            </a:gdLst>
            <a:ahLst/>
            <a:cxnLst>
              <a:cxn ang="0">
                <a:pos x="connsiteX0" y="connsiteY0"/>
              </a:cxn>
              <a:cxn ang="0">
                <a:pos x="connsiteX1" y="connsiteY1"/>
              </a:cxn>
            </a:cxnLst>
            <a:rect l="l" t="t" r="r" b="b"/>
            <a:pathLst>
              <a:path w="1105231" h="238539">
                <a:moveTo>
                  <a:pt x="0" y="0"/>
                </a:moveTo>
                <a:lnTo>
                  <a:pt x="1105231" y="23853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Freeform: Shape 325">
            <a:extLst>
              <a:ext uri="{FF2B5EF4-FFF2-40B4-BE49-F238E27FC236}">
                <a16:creationId xmlns:a16="http://schemas.microsoft.com/office/drawing/2014/main" id="{1289AAD7-ED13-4927-AF31-D0E41353C2AA}"/>
              </a:ext>
            </a:extLst>
          </p:cNvPr>
          <p:cNvSpPr/>
          <p:nvPr/>
        </p:nvSpPr>
        <p:spPr>
          <a:xfrm>
            <a:off x="7506177" y="4086225"/>
            <a:ext cx="752102" cy="4438650"/>
          </a:xfrm>
          <a:custGeom>
            <a:avLst/>
            <a:gdLst>
              <a:gd name="connsiteX0" fmla="*/ 675798 w 752102"/>
              <a:gd name="connsiteY0" fmla="*/ 4438650 h 4438650"/>
              <a:gd name="connsiteX1" fmla="*/ 637698 w 752102"/>
              <a:gd name="connsiteY1" fmla="*/ 4133850 h 4438650"/>
              <a:gd name="connsiteX2" fmla="*/ 666273 w 752102"/>
              <a:gd name="connsiteY2" fmla="*/ 3810000 h 4438650"/>
              <a:gd name="connsiteX3" fmla="*/ 751998 w 752102"/>
              <a:gd name="connsiteY3" fmla="*/ 3514725 h 4438650"/>
              <a:gd name="connsiteX4" fmla="*/ 647223 w 752102"/>
              <a:gd name="connsiteY4" fmla="*/ 2952750 h 4438650"/>
              <a:gd name="connsiteX5" fmla="*/ 409098 w 752102"/>
              <a:gd name="connsiteY5" fmla="*/ 2286000 h 4438650"/>
              <a:gd name="connsiteX6" fmla="*/ 142398 w 752102"/>
              <a:gd name="connsiteY6" fmla="*/ 1914525 h 4438650"/>
              <a:gd name="connsiteX7" fmla="*/ 18573 w 752102"/>
              <a:gd name="connsiteY7" fmla="*/ 1371600 h 4438650"/>
              <a:gd name="connsiteX8" fmla="*/ 18573 w 752102"/>
              <a:gd name="connsiteY8" fmla="*/ 657225 h 4438650"/>
              <a:gd name="connsiteX9" fmla="*/ 190023 w 752102"/>
              <a:gd name="connsiteY9" fmla="*/ 0 h 4438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52102" h="4438650">
                <a:moveTo>
                  <a:pt x="675798" y="4438650"/>
                </a:moveTo>
                <a:cubicBezTo>
                  <a:pt x="657541" y="4338637"/>
                  <a:pt x="639285" y="4238625"/>
                  <a:pt x="637698" y="4133850"/>
                </a:cubicBezTo>
                <a:cubicBezTo>
                  <a:pt x="636110" y="4029075"/>
                  <a:pt x="647223" y="3913187"/>
                  <a:pt x="666273" y="3810000"/>
                </a:cubicBezTo>
                <a:cubicBezTo>
                  <a:pt x="685323" y="3706812"/>
                  <a:pt x="755173" y="3657600"/>
                  <a:pt x="751998" y="3514725"/>
                </a:cubicBezTo>
                <a:cubicBezTo>
                  <a:pt x="748823" y="3371850"/>
                  <a:pt x="704373" y="3157537"/>
                  <a:pt x="647223" y="2952750"/>
                </a:cubicBezTo>
                <a:cubicBezTo>
                  <a:pt x="590073" y="2747963"/>
                  <a:pt x="493236" y="2459038"/>
                  <a:pt x="409098" y="2286000"/>
                </a:cubicBezTo>
                <a:cubicBezTo>
                  <a:pt x="324960" y="2112962"/>
                  <a:pt x="207485" y="2066925"/>
                  <a:pt x="142398" y="1914525"/>
                </a:cubicBezTo>
                <a:cubicBezTo>
                  <a:pt x="77311" y="1762125"/>
                  <a:pt x="39210" y="1581150"/>
                  <a:pt x="18573" y="1371600"/>
                </a:cubicBezTo>
                <a:cubicBezTo>
                  <a:pt x="-2064" y="1162050"/>
                  <a:pt x="-10002" y="885825"/>
                  <a:pt x="18573" y="657225"/>
                </a:cubicBezTo>
                <a:cubicBezTo>
                  <a:pt x="47148" y="428625"/>
                  <a:pt x="150336" y="107950"/>
                  <a:pt x="190023"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Rectangle 326">
            <a:extLst>
              <a:ext uri="{FF2B5EF4-FFF2-40B4-BE49-F238E27FC236}">
                <a16:creationId xmlns:a16="http://schemas.microsoft.com/office/drawing/2014/main" id="{9E6EA0BB-0D6A-4F44-B64C-6490D02A5962}"/>
              </a:ext>
            </a:extLst>
          </p:cNvPr>
          <p:cNvSpPr/>
          <p:nvPr/>
        </p:nvSpPr>
        <p:spPr>
          <a:xfrm rot="1633831">
            <a:off x="9179550" y="909851"/>
            <a:ext cx="250239" cy="13796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069F1453-CF17-4467-98D7-9378E4857712}"/>
              </a:ext>
            </a:extLst>
          </p:cNvPr>
          <p:cNvSpPr/>
          <p:nvPr/>
        </p:nvSpPr>
        <p:spPr>
          <a:xfrm>
            <a:off x="19988864" y="2194387"/>
            <a:ext cx="7051009" cy="2835775"/>
          </a:xfrm>
          <a:custGeom>
            <a:avLst/>
            <a:gdLst>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391024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7051009" h="2835775">
                <a:moveTo>
                  <a:pt x="7009999" y="2810750"/>
                </a:moveTo>
                <a:cubicBezTo>
                  <a:pt x="6921768" y="2898982"/>
                  <a:pt x="6637021" y="2730539"/>
                  <a:pt x="6456547" y="2666371"/>
                </a:cubicBezTo>
                <a:cubicBezTo>
                  <a:pt x="6276073" y="2602203"/>
                  <a:pt x="6095599" y="2505950"/>
                  <a:pt x="5927157" y="2425739"/>
                </a:cubicBezTo>
                <a:cubicBezTo>
                  <a:pt x="5758715" y="2345528"/>
                  <a:pt x="5634389" y="2257297"/>
                  <a:pt x="5445894" y="2185108"/>
                </a:cubicBezTo>
                <a:cubicBezTo>
                  <a:pt x="5257399" y="2112919"/>
                  <a:pt x="4984684" y="2076823"/>
                  <a:pt x="4796189" y="1992602"/>
                </a:cubicBezTo>
                <a:cubicBezTo>
                  <a:pt x="4607694" y="1908381"/>
                  <a:pt x="4503420" y="1772023"/>
                  <a:pt x="4314925" y="1679781"/>
                </a:cubicBezTo>
                <a:cubicBezTo>
                  <a:pt x="4126430" y="1587539"/>
                  <a:pt x="3925904" y="1503319"/>
                  <a:pt x="3665220" y="1439151"/>
                </a:cubicBezTo>
                <a:cubicBezTo>
                  <a:pt x="3404536" y="1374983"/>
                  <a:pt x="3183957" y="1431129"/>
                  <a:pt x="2750820" y="1294771"/>
                </a:cubicBezTo>
                <a:cubicBezTo>
                  <a:pt x="2317683" y="1158413"/>
                  <a:pt x="1439378" y="773402"/>
                  <a:pt x="1066399" y="621002"/>
                </a:cubicBezTo>
                <a:cubicBezTo>
                  <a:pt x="693420" y="468602"/>
                  <a:pt x="673368" y="448550"/>
                  <a:pt x="512947" y="380371"/>
                </a:cubicBezTo>
                <a:cubicBezTo>
                  <a:pt x="352526" y="312192"/>
                  <a:pt x="115905" y="268076"/>
                  <a:pt x="103873" y="211929"/>
                </a:cubicBezTo>
                <a:cubicBezTo>
                  <a:pt x="91841" y="155782"/>
                  <a:pt x="-273117" y="-100892"/>
                  <a:pt x="440757" y="43487"/>
                </a:cubicBezTo>
                <a:cubicBezTo>
                  <a:pt x="1154631" y="187866"/>
                  <a:pt x="3332347" y="765381"/>
                  <a:pt x="4387115" y="1078202"/>
                </a:cubicBezTo>
                <a:cubicBezTo>
                  <a:pt x="5441883" y="1391023"/>
                  <a:pt x="6336231" y="1743950"/>
                  <a:pt x="6769368" y="1920413"/>
                </a:cubicBezTo>
                <a:cubicBezTo>
                  <a:pt x="7202505" y="2096876"/>
                  <a:pt x="6949841" y="1984581"/>
                  <a:pt x="6985936" y="2136981"/>
                </a:cubicBezTo>
                <a:cubicBezTo>
                  <a:pt x="7022031" y="2289381"/>
                  <a:pt x="7098230" y="2722518"/>
                  <a:pt x="7009999" y="2810750"/>
                </a:cubicBezTo>
                <a:close/>
              </a:path>
            </a:pathLst>
          </a:custGeom>
          <a:pattFill prst="shingle">
            <a:fgClr>
              <a:schemeClr val="accent4">
                <a:lumMod val="50000"/>
              </a:schemeClr>
            </a:fgClr>
            <a:bgClr>
              <a:schemeClr val="accent4">
                <a:lumMod val="20000"/>
                <a:lumOff val="80000"/>
              </a:schemeClr>
            </a:bgClr>
          </a:patt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552A2516-7FBC-44FF-BD34-1281BB187E0B}"/>
              </a:ext>
            </a:extLst>
          </p:cNvPr>
          <p:cNvSpPr/>
          <p:nvPr/>
        </p:nvSpPr>
        <p:spPr>
          <a:xfrm>
            <a:off x="14461958" y="505326"/>
            <a:ext cx="12512842" cy="3922295"/>
          </a:xfrm>
          <a:custGeom>
            <a:avLst/>
            <a:gdLst>
              <a:gd name="connsiteX0" fmla="*/ 762304 w 14197974"/>
              <a:gd name="connsiteY0" fmla="*/ 302375 h 4509913"/>
              <a:gd name="connsiteX1" fmla="*/ 1556388 w 14197974"/>
              <a:gd name="connsiteY1" fmla="*/ 567070 h 4509913"/>
              <a:gd name="connsiteX2" fmla="*/ 3072367 w 14197974"/>
              <a:gd name="connsiteY2" fmla="*/ 855828 h 4509913"/>
              <a:gd name="connsiteX3" fmla="*/ 4275525 w 14197974"/>
              <a:gd name="connsiteY3" fmla="*/ 1361154 h 4509913"/>
              <a:gd name="connsiteX4" fmla="*/ 6104325 w 14197974"/>
              <a:gd name="connsiteY4" fmla="*/ 1962733 h 4509913"/>
              <a:gd name="connsiteX5" fmla="*/ 7042788 w 14197974"/>
              <a:gd name="connsiteY5" fmla="*/ 2275554 h 4509913"/>
              <a:gd name="connsiteX6" fmla="*/ 8221883 w 14197974"/>
              <a:gd name="connsiteY6" fmla="*/ 2660565 h 4509913"/>
              <a:gd name="connsiteX7" fmla="*/ 9737862 w 14197974"/>
              <a:gd name="connsiteY7" fmla="*/ 3165891 h 4509913"/>
              <a:gd name="connsiteX8" fmla="*/ 10556009 w 14197974"/>
              <a:gd name="connsiteY8" fmla="*/ 3454649 h 4509913"/>
              <a:gd name="connsiteX9" fmla="*/ 10965083 w 14197974"/>
              <a:gd name="connsiteY9" fmla="*/ 3647154 h 4509913"/>
              <a:gd name="connsiteX10" fmla="*/ 11711041 w 14197974"/>
              <a:gd name="connsiteY10" fmla="*/ 3767470 h 4509913"/>
              <a:gd name="connsiteX11" fmla="*/ 12481062 w 14197974"/>
              <a:gd name="connsiteY11" fmla="*/ 4152481 h 4509913"/>
              <a:gd name="connsiteX12" fmla="*/ 12842009 w 14197974"/>
              <a:gd name="connsiteY12" fmla="*/ 4200607 h 4509913"/>
              <a:gd name="connsiteX13" fmla="*/ 13275146 w 14197974"/>
              <a:gd name="connsiteY13" fmla="*/ 4224670 h 4509913"/>
              <a:gd name="connsiteX14" fmla="*/ 13251083 w 14197974"/>
              <a:gd name="connsiteY14" fmla="*/ 302375 h 4509913"/>
              <a:gd name="connsiteX15" fmla="*/ 762304 w 14197974"/>
              <a:gd name="connsiteY15" fmla="*/ 302375 h 4509913"/>
              <a:gd name="connsiteX0" fmla="*/ 762304 w 13275146"/>
              <a:gd name="connsiteY0" fmla="*/ 302375 h 4509913"/>
              <a:gd name="connsiteX1" fmla="*/ 1556388 w 13275146"/>
              <a:gd name="connsiteY1" fmla="*/ 567070 h 4509913"/>
              <a:gd name="connsiteX2" fmla="*/ 3072367 w 13275146"/>
              <a:gd name="connsiteY2" fmla="*/ 855828 h 4509913"/>
              <a:gd name="connsiteX3" fmla="*/ 4275525 w 13275146"/>
              <a:gd name="connsiteY3" fmla="*/ 1361154 h 4509913"/>
              <a:gd name="connsiteX4" fmla="*/ 6104325 w 13275146"/>
              <a:gd name="connsiteY4" fmla="*/ 1962733 h 4509913"/>
              <a:gd name="connsiteX5" fmla="*/ 7042788 w 13275146"/>
              <a:gd name="connsiteY5" fmla="*/ 2275554 h 4509913"/>
              <a:gd name="connsiteX6" fmla="*/ 8221883 w 13275146"/>
              <a:gd name="connsiteY6" fmla="*/ 2660565 h 4509913"/>
              <a:gd name="connsiteX7" fmla="*/ 9737862 w 13275146"/>
              <a:gd name="connsiteY7" fmla="*/ 3165891 h 4509913"/>
              <a:gd name="connsiteX8" fmla="*/ 10556009 w 13275146"/>
              <a:gd name="connsiteY8" fmla="*/ 3454649 h 4509913"/>
              <a:gd name="connsiteX9" fmla="*/ 10965083 w 13275146"/>
              <a:gd name="connsiteY9" fmla="*/ 3647154 h 4509913"/>
              <a:gd name="connsiteX10" fmla="*/ 11711041 w 13275146"/>
              <a:gd name="connsiteY10" fmla="*/ 3767470 h 4509913"/>
              <a:gd name="connsiteX11" fmla="*/ 12481062 w 13275146"/>
              <a:gd name="connsiteY11" fmla="*/ 4152481 h 4509913"/>
              <a:gd name="connsiteX12" fmla="*/ 12842009 w 13275146"/>
              <a:gd name="connsiteY12" fmla="*/ 4200607 h 4509913"/>
              <a:gd name="connsiteX13" fmla="*/ 13275146 w 13275146"/>
              <a:gd name="connsiteY13" fmla="*/ 4224670 h 4509913"/>
              <a:gd name="connsiteX14" fmla="*/ 13251083 w 13275146"/>
              <a:gd name="connsiteY14" fmla="*/ 302375 h 4509913"/>
              <a:gd name="connsiteX15" fmla="*/ 762304 w 13275146"/>
              <a:gd name="connsiteY15" fmla="*/ 302375 h 4509913"/>
              <a:gd name="connsiteX0" fmla="*/ 762304 w 13275146"/>
              <a:gd name="connsiteY0" fmla="*/ 302375 h 4224670"/>
              <a:gd name="connsiteX1" fmla="*/ 1556388 w 13275146"/>
              <a:gd name="connsiteY1" fmla="*/ 567070 h 4224670"/>
              <a:gd name="connsiteX2" fmla="*/ 3072367 w 13275146"/>
              <a:gd name="connsiteY2" fmla="*/ 855828 h 4224670"/>
              <a:gd name="connsiteX3" fmla="*/ 4275525 w 13275146"/>
              <a:gd name="connsiteY3" fmla="*/ 1361154 h 4224670"/>
              <a:gd name="connsiteX4" fmla="*/ 6104325 w 13275146"/>
              <a:gd name="connsiteY4" fmla="*/ 1962733 h 4224670"/>
              <a:gd name="connsiteX5" fmla="*/ 7042788 w 13275146"/>
              <a:gd name="connsiteY5" fmla="*/ 2275554 h 4224670"/>
              <a:gd name="connsiteX6" fmla="*/ 8221883 w 13275146"/>
              <a:gd name="connsiteY6" fmla="*/ 2660565 h 4224670"/>
              <a:gd name="connsiteX7" fmla="*/ 9737862 w 13275146"/>
              <a:gd name="connsiteY7" fmla="*/ 3165891 h 4224670"/>
              <a:gd name="connsiteX8" fmla="*/ 10556009 w 13275146"/>
              <a:gd name="connsiteY8" fmla="*/ 3454649 h 4224670"/>
              <a:gd name="connsiteX9" fmla="*/ 10965083 w 13275146"/>
              <a:gd name="connsiteY9" fmla="*/ 3647154 h 4224670"/>
              <a:gd name="connsiteX10" fmla="*/ 11711041 w 13275146"/>
              <a:gd name="connsiteY10" fmla="*/ 3767470 h 4224670"/>
              <a:gd name="connsiteX11" fmla="*/ 12481062 w 13275146"/>
              <a:gd name="connsiteY11" fmla="*/ 4152481 h 4224670"/>
              <a:gd name="connsiteX12" fmla="*/ 12842009 w 13275146"/>
              <a:gd name="connsiteY12" fmla="*/ 4200607 h 4224670"/>
              <a:gd name="connsiteX13" fmla="*/ 13275146 w 13275146"/>
              <a:gd name="connsiteY13" fmla="*/ 4224670 h 4224670"/>
              <a:gd name="connsiteX14" fmla="*/ 13251083 w 13275146"/>
              <a:gd name="connsiteY14" fmla="*/ 302375 h 4224670"/>
              <a:gd name="connsiteX15" fmla="*/ 762304 w 13275146"/>
              <a:gd name="connsiteY15" fmla="*/ 302375 h 4224670"/>
              <a:gd name="connsiteX0" fmla="*/ 762304 w 13275146"/>
              <a:gd name="connsiteY0" fmla="*/ 0 h 3922295"/>
              <a:gd name="connsiteX1" fmla="*/ 1556388 w 13275146"/>
              <a:gd name="connsiteY1" fmla="*/ 264695 h 3922295"/>
              <a:gd name="connsiteX2" fmla="*/ 3072367 w 13275146"/>
              <a:gd name="connsiteY2" fmla="*/ 553453 h 3922295"/>
              <a:gd name="connsiteX3" fmla="*/ 4275525 w 13275146"/>
              <a:gd name="connsiteY3" fmla="*/ 1058779 h 3922295"/>
              <a:gd name="connsiteX4" fmla="*/ 6104325 w 13275146"/>
              <a:gd name="connsiteY4" fmla="*/ 1660358 h 3922295"/>
              <a:gd name="connsiteX5" fmla="*/ 7042788 w 13275146"/>
              <a:gd name="connsiteY5" fmla="*/ 1973179 h 3922295"/>
              <a:gd name="connsiteX6" fmla="*/ 8221883 w 13275146"/>
              <a:gd name="connsiteY6" fmla="*/ 2358190 h 3922295"/>
              <a:gd name="connsiteX7" fmla="*/ 9737862 w 13275146"/>
              <a:gd name="connsiteY7" fmla="*/ 2863516 h 3922295"/>
              <a:gd name="connsiteX8" fmla="*/ 10556009 w 13275146"/>
              <a:gd name="connsiteY8" fmla="*/ 3152274 h 3922295"/>
              <a:gd name="connsiteX9" fmla="*/ 10965083 w 13275146"/>
              <a:gd name="connsiteY9" fmla="*/ 3344779 h 3922295"/>
              <a:gd name="connsiteX10" fmla="*/ 11711041 w 13275146"/>
              <a:gd name="connsiteY10" fmla="*/ 3465095 h 3922295"/>
              <a:gd name="connsiteX11" fmla="*/ 12481062 w 13275146"/>
              <a:gd name="connsiteY11" fmla="*/ 3850106 h 3922295"/>
              <a:gd name="connsiteX12" fmla="*/ 12842009 w 13275146"/>
              <a:gd name="connsiteY12" fmla="*/ 3898232 h 3922295"/>
              <a:gd name="connsiteX13" fmla="*/ 13275146 w 13275146"/>
              <a:gd name="connsiteY13" fmla="*/ 3922295 h 3922295"/>
              <a:gd name="connsiteX14" fmla="*/ 13251083 w 13275146"/>
              <a:gd name="connsiteY14" fmla="*/ 0 h 3922295"/>
              <a:gd name="connsiteX15" fmla="*/ 762304 w 13275146"/>
              <a:gd name="connsiteY15" fmla="*/ 0 h 3922295"/>
              <a:gd name="connsiteX0" fmla="*/ 0 w 12512842"/>
              <a:gd name="connsiteY0" fmla="*/ 0 h 3922295"/>
              <a:gd name="connsiteX1" fmla="*/ 794084 w 12512842"/>
              <a:gd name="connsiteY1" fmla="*/ 264695 h 3922295"/>
              <a:gd name="connsiteX2" fmla="*/ 2310063 w 12512842"/>
              <a:gd name="connsiteY2" fmla="*/ 553453 h 3922295"/>
              <a:gd name="connsiteX3" fmla="*/ 3513221 w 12512842"/>
              <a:gd name="connsiteY3" fmla="*/ 1058779 h 3922295"/>
              <a:gd name="connsiteX4" fmla="*/ 5342021 w 12512842"/>
              <a:gd name="connsiteY4" fmla="*/ 1660358 h 3922295"/>
              <a:gd name="connsiteX5" fmla="*/ 6280484 w 12512842"/>
              <a:gd name="connsiteY5" fmla="*/ 1973179 h 3922295"/>
              <a:gd name="connsiteX6" fmla="*/ 7459579 w 12512842"/>
              <a:gd name="connsiteY6" fmla="*/ 2358190 h 3922295"/>
              <a:gd name="connsiteX7" fmla="*/ 8975558 w 12512842"/>
              <a:gd name="connsiteY7" fmla="*/ 2863516 h 3922295"/>
              <a:gd name="connsiteX8" fmla="*/ 9793705 w 12512842"/>
              <a:gd name="connsiteY8" fmla="*/ 3152274 h 3922295"/>
              <a:gd name="connsiteX9" fmla="*/ 10202779 w 12512842"/>
              <a:gd name="connsiteY9" fmla="*/ 3344779 h 3922295"/>
              <a:gd name="connsiteX10" fmla="*/ 10948737 w 12512842"/>
              <a:gd name="connsiteY10" fmla="*/ 3465095 h 3922295"/>
              <a:gd name="connsiteX11" fmla="*/ 11718758 w 12512842"/>
              <a:gd name="connsiteY11" fmla="*/ 3850106 h 3922295"/>
              <a:gd name="connsiteX12" fmla="*/ 12079705 w 12512842"/>
              <a:gd name="connsiteY12" fmla="*/ 3898232 h 3922295"/>
              <a:gd name="connsiteX13" fmla="*/ 12512842 w 12512842"/>
              <a:gd name="connsiteY13" fmla="*/ 3922295 h 3922295"/>
              <a:gd name="connsiteX14" fmla="*/ 12488779 w 12512842"/>
              <a:gd name="connsiteY14" fmla="*/ 0 h 3922295"/>
              <a:gd name="connsiteX15" fmla="*/ 0 w 12512842"/>
              <a:gd name="connsiteY15" fmla="*/ 0 h 39222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512842" h="3922295">
                <a:moveTo>
                  <a:pt x="0" y="0"/>
                </a:moveTo>
                <a:lnTo>
                  <a:pt x="794084" y="264695"/>
                </a:lnTo>
                <a:cubicBezTo>
                  <a:pt x="1179094" y="356937"/>
                  <a:pt x="1856874" y="421106"/>
                  <a:pt x="2310063" y="553453"/>
                </a:cubicBezTo>
                <a:cubicBezTo>
                  <a:pt x="2763253" y="685800"/>
                  <a:pt x="3007895" y="874295"/>
                  <a:pt x="3513221" y="1058779"/>
                </a:cubicBezTo>
                <a:cubicBezTo>
                  <a:pt x="4018547" y="1243263"/>
                  <a:pt x="5342021" y="1660358"/>
                  <a:pt x="5342021" y="1660358"/>
                </a:cubicBezTo>
                <a:lnTo>
                  <a:pt x="6280484" y="1973179"/>
                </a:lnTo>
                <a:lnTo>
                  <a:pt x="7459579" y="2358190"/>
                </a:lnTo>
                <a:lnTo>
                  <a:pt x="8975558" y="2863516"/>
                </a:lnTo>
                <a:cubicBezTo>
                  <a:pt x="9364579" y="2995863"/>
                  <a:pt x="9589168" y="3072064"/>
                  <a:pt x="9793705" y="3152274"/>
                </a:cubicBezTo>
                <a:cubicBezTo>
                  <a:pt x="9998242" y="3232484"/>
                  <a:pt x="10010274" y="3292642"/>
                  <a:pt x="10202779" y="3344779"/>
                </a:cubicBezTo>
                <a:cubicBezTo>
                  <a:pt x="10395284" y="3396916"/>
                  <a:pt x="10696074" y="3380874"/>
                  <a:pt x="10948737" y="3465095"/>
                </a:cubicBezTo>
                <a:cubicBezTo>
                  <a:pt x="11201400" y="3549316"/>
                  <a:pt x="11530263" y="3777917"/>
                  <a:pt x="11718758" y="3850106"/>
                </a:cubicBezTo>
                <a:cubicBezTo>
                  <a:pt x="11907253" y="3922295"/>
                  <a:pt x="11947358" y="3886201"/>
                  <a:pt x="12079705" y="3898232"/>
                </a:cubicBezTo>
                <a:lnTo>
                  <a:pt x="12512842" y="3922295"/>
                </a:lnTo>
                <a:lnTo>
                  <a:pt x="12488779" y="0"/>
                </a:lnTo>
                <a:lnTo>
                  <a:pt x="0" y="0"/>
                </a:lnTo>
                <a:close/>
              </a:path>
            </a:pathLst>
          </a:custGeom>
          <a:pattFill prst="lgConfetti">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Shape 330">
            <a:extLst>
              <a:ext uri="{FF2B5EF4-FFF2-40B4-BE49-F238E27FC236}">
                <a16:creationId xmlns:a16="http://schemas.microsoft.com/office/drawing/2014/main" id="{D6DBFA37-09E0-4FA1-8605-6C2082D3D318}"/>
              </a:ext>
            </a:extLst>
          </p:cNvPr>
          <p:cNvSpPr/>
          <p:nvPr/>
        </p:nvSpPr>
        <p:spPr>
          <a:xfrm>
            <a:off x="5395865" y="506994"/>
            <a:ext cx="2128040" cy="1530036"/>
          </a:xfrm>
          <a:custGeom>
            <a:avLst/>
            <a:gdLst>
              <a:gd name="connsiteX0" fmla="*/ 0 w 2128040"/>
              <a:gd name="connsiteY0" fmla="*/ 0 h 1530036"/>
              <a:gd name="connsiteX1" fmla="*/ 597529 w 2128040"/>
              <a:gd name="connsiteY1" fmla="*/ 181069 h 1530036"/>
              <a:gd name="connsiteX2" fmla="*/ 1711105 w 2128040"/>
              <a:gd name="connsiteY2" fmla="*/ 362139 h 1530036"/>
              <a:gd name="connsiteX3" fmla="*/ 2055137 w 2128040"/>
              <a:gd name="connsiteY3" fmla="*/ 506994 h 1530036"/>
              <a:gd name="connsiteX4" fmla="*/ 2127565 w 2128040"/>
              <a:gd name="connsiteY4" fmla="*/ 860079 h 1530036"/>
              <a:gd name="connsiteX5" fmla="*/ 2073244 w 2128040"/>
              <a:gd name="connsiteY5" fmla="*/ 1140737 h 1530036"/>
              <a:gd name="connsiteX6" fmla="*/ 1846907 w 2128040"/>
              <a:gd name="connsiteY6" fmla="*/ 1376127 h 1530036"/>
              <a:gd name="connsiteX7" fmla="*/ 1656785 w 2128040"/>
              <a:gd name="connsiteY7" fmla="*/ 1530036 h 15300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28040" h="1530036">
                <a:moveTo>
                  <a:pt x="0" y="0"/>
                </a:moveTo>
                <a:cubicBezTo>
                  <a:pt x="156172" y="60356"/>
                  <a:pt x="312345" y="120713"/>
                  <a:pt x="597529" y="181069"/>
                </a:cubicBezTo>
                <a:cubicBezTo>
                  <a:pt x="882713" y="241425"/>
                  <a:pt x="1468170" y="307818"/>
                  <a:pt x="1711105" y="362139"/>
                </a:cubicBezTo>
                <a:cubicBezTo>
                  <a:pt x="1954040" y="416460"/>
                  <a:pt x="1985727" y="424004"/>
                  <a:pt x="2055137" y="506994"/>
                </a:cubicBezTo>
                <a:cubicBezTo>
                  <a:pt x="2124547" y="589984"/>
                  <a:pt x="2124547" y="754455"/>
                  <a:pt x="2127565" y="860079"/>
                </a:cubicBezTo>
                <a:cubicBezTo>
                  <a:pt x="2130583" y="965703"/>
                  <a:pt x="2120020" y="1054729"/>
                  <a:pt x="2073244" y="1140737"/>
                </a:cubicBezTo>
                <a:cubicBezTo>
                  <a:pt x="2026468" y="1226745"/>
                  <a:pt x="1916317" y="1311244"/>
                  <a:pt x="1846907" y="1376127"/>
                </a:cubicBezTo>
                <a:cubicBezTo>
                  <a:pt x="1777497" y="1441010"/>
                  <a:pt x="1699034" y="1520983"/>
                  <a:pt x="1656785" y="1530036"/>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Shape 331">
            <a:extLst>
              <a:ext uri="{FF2B5EF4-FFF2-40B4-BE49-F238E27FC236}">
                <a16:creationId xmlns:a16="http://schemas.microsoft.com/office/drawing/2014/main" id="{150C84E9-E98E-4641-A8AB-7ED1ADC407C7}"/>
              </a:ext>
            </a:extLst>
          </p:cNvPr>
          <p:cNvSpPr/>
          <p:nvPr/>
        </p:nvSpPr>
        <p:spPr>
          <a:xfrm>
            <a:off x="7478711" y="525101"/>
            <a:ext cx="817557" cy="1722871"/>
          </a:xfrm>
          <a:custGeom>
            <a:avLst/>
            <a:gdLst>
              <a:gd name="connsiteX0" fmla="*/ 760491 w 845266"/>
              <a:gd name="connsiteY0" fmla="*/ 0 h 1738265"/>
              <a:gd name="connsiteX1" fmla="*/ 841972 w 845266"/>
              <a:gd name="connsiteY1" fmla="*/ 715224 h 1738265"/>
              <a:gd name="connsiteX2" fmla="*/ 660903 w 845266"/>
              <a:gd name="connsiteY2" fmla="*/ 1249378 h 1738265"/>
              <a:gd name="connsiteX3" fmla="*/ 371192 w 845266"/>
              <a:gd name="connsiteY3" fmla="*/ 1530036 h 1738265"/>
              <a:gd name="connsiteX4" fmla="*/ 0 w 845266"/>
              <a:gd name="connsiteY4" fmla="*/ 1738265 h 1738265"/>
              <a:gd name="connsiteX0" fmla="*/ 732782 w 817557"/>
              <a:gd name="connsiteY0" fmla="*/ 0 h 1722871"/>
              <a:gd name="connsiteX1" fmla="*/ 814263 w 817557"/>
              <a:gd name="connsiteY1" fmla="*/ 715224 h 1722871"/>
              <a:gd name="connsiteX2" fmla="*/ 633194 w 817557"/>
              <a:gd name="connsiteY2" fmla="*/ 1249378 h 1722871"/>
              <a:gd name="connsiteX3" fmla="*/ 343483 w 817557"/>
              <a:gd name="connsiteY3" fmla="*/ 1530036 h 1722871"/>
              <a:gd name="connsiteX4" fmla="*/ 0 w 817557"/>
              <a:gd name="connsiteY4" fmla="*/ 1722871 h 172287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17557" h="1722871">
                <a:moveTo>
                  <a:pt x="732782" y="0"/>
                </a:moveTo>
                <a:cubicBezTo>
                  <a:pt x="781821" y="253497"/>
                  <a:pt x="830861" y="506994"/>
                  <a:pt x="814263" y="715224"/>
                </a:cubicBezTo>
                <a:cubicBezTo>
                  <a:pt x="797665" y="923454"/>
                  <a:pt x="711657" y="1113576"/>
                  <a:pt x="633194" y="1249378"/>
                </a:cubicBezTo>
                <a:cubicBezTo>
                  <a:pt x="554731" y="1385180"/>
                  <a:pt x="453633" y="1448555"/>
                  <a:pt x="343483" y="1530036"/>
                </a:cubicBezTo>
                <a:cubicBezTo>
                  <a:pt x="233333" y="1611517"/>
                  <a:pt x="37723" y="1692693"/>
                  <a:pt x="0" y="1722871"/>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3" name="Freeform: Shape 332">
            <a:extLst>
              <a:ext uri="{FF2B5EF4-FFF2-40B4-BE49-F238E27FC236}">
                <a16:creationId xmlns:a16="http://schemas.microsoft.com/office/drawing/2014/main" id="{CA8FC4B4-6744-49C6-AACB-90702C32DE81}"/>
              </a:ext>
            </a:extLst>
          </p:cNvPr>
          <p:cNvSpPr/>
          <p:nvPr/>
        </p:nvSpPr>
        <p:spPr>
          <a:xfrm>
            <a:off x="6965561" y="561315"/>
            <a:ext cx="2033712" cy="3096071"/>
          </a:xfrm>
          <a:custGeom>
            <a:avLst/>
            <a:gdLst>
              <a:gd name="connsiteX0" fmla="*/ 1954044 w 2062813"/>
              <a:gd name="connsiteY0" fmla="*/ 0 h 3259247"/>
              <a:gd name="connsiteX1" fmla="*/ 2044579 w 2062813"/>
              <a:gd name="connsiteY1" fmla="*/ 497940 h 3259247"/>
              <a:gd name="connsiteX2" fmla="*/ 1637173 w 2062813"/>
              <a:gd name="connsiteY2" fmla="*/ 1176950 h 3259247"/>
              <a:gd name="connsiteX3" fmla="*/ 1374622 w 2062813"/>
              <a:gd name="connsiteY3" fmla="*/ 1484768 h 3259247"/>
              <a:gd name="connsiteX4" fmla="*/ 976270 w 2062813"/>
              <a:gd name="connsiteY4" fmla="*/ 1928388 h 3259247"/>
              <a:gd name="connsiteX5" fmla="*/ 668452 w 2062813"/>
              <a:gd name="connsiteY5" fmla="*/ 2199992 h 3259247"/>
              <a:gd name="connsiteX6" fmla="*/ 396848 w 2062813"/>
              <a:gd name="connsiteY6" fmla="*/ 2408222 h 3259247"/>
              <a:gd name="connsiteX7" fmla="*/ 179565 w 2062813"/>
              <a:gd name="connsiteY7" fmla="*/ 2625505 h 3259247"/>
              <a:gd name="connsiteX8" fmla="*/ 34709 w 2062813"/>
              <a:gd name="connsiteY8" fmla="*/ 3023857 h 3259247"/>
              <a:gd name="connsiteX9" fmla="*/ 7549 w 2062813"/>
              <a:gd name="connsiteY9" fmla="*/ 3259247 h 3259247"/>
              <a:gd name="connsiteX0" fmla="*/ 1946495 w 2055264"/>
              <a:gd name="connsiteY0" fmla="*/ 0 h 3259247"/>
              <a:gd name="connsiteX1" fmla="*/ 2037030 w 2055264"/>
              <a:gd name="connsiteY1" fmla="*/ 497940 h 3259247"/>
              <a:gd name="connsiteX2" fmla="*/ 1629624 w 2055264"/>
              <a:gd name="connsiteY2" fmla="*/ 1176950 h 3259247"/>
              <a:gd name="connsiteX3" fmla="*/ 1367073 w 2055264"/>
              <a:gd name="connsiteY3" fmla="*/ 1484768 h 3259247"/>
              <a:gd name="connsiteX4" fmla="*/ 968721 w 2055264"/>
              <a:gd name="connsiteY4" fmla="*/ 1928388 h 3259247"/>
              <a:gd name="connsiteX5" fmla="*/ 660903 w 2055264"/>
              <a:gd name="connsiteY5" fmla="*/ 2199992 h 3259247"/>
              <a:gd name="connsiteX6" fmla="*/ 389299 w 2055264"/>
              <a:gd name="connsiteY6" fmla="*/ 2408222 h 3259247"/>
              <a:gd name="connsiteX7" fmla="*/ 172016 w 2055264"/>
              <a:gd name="connsiteY7" fmla="*/ 2625505 h 3259247"/>
              <a:gd name="connsiteX8" fmla="*/ 27160 w 2055264"/>
              <a:gd name="connsiteY8" fmla="*/ 3023857 h 3259247"/>
              <a:gd name="connsiteX9" fmla="*/ 0 w 2055264"/>
              <a:gd name="connsiteY9" fmla="*/ 3259247 h 3259247"/>
              <a:gd name="connsiteX0" fmla="*/ 1946495 w 2055264"/>
              <a:gd name="connsiteY0" fmla="*/ 0 h 3259247"/>
              <a:gd name="connsiteX1" fmla="*/ 2037030 w 2055264"/>
              <a:gd name="connsiteY1" fmla="*/ 497940 h 3259247"/>
              <a:gd name="connsiteX2" fmla="*/ 1629624 w 2055264"/>
              <a:gd name="connsiteY2" fmla="*/ 1176950 h 3259247"/>
              <a:gd name="connsiteX3" fmla="*/ 1367073 w 2055264"/>
              <a:gd name="connsiteY3" fmla="*/ 1484768 h 3259247"/>
              <a:gd name="connsiteX4" fmla="*/ 968721 w 2055264"/>
              <a:gd name="connsiteY4" fmla="*/ 1928388 h 3259247"/>
              <a:gd name="connsiteX5" fmla="*/ 660903 w 2055264"/>
              <a:gd name="connsiteY5" fmla="*/ 2199992 h 3259247"/>
              <a:gd name="connsiteX6" fmla="*/ 389299 w 2055264"/>
              <a:gd name="connsiteY6" fmla="*/ 2408222 h 3259247"/>
              <a:gd name="connsiteX7" fmla="*/ 172016 w 2055264"/>
              <a:gd name="connsiteY7" fmla="*/ 2625505 h 3259247"/>
              <a:gd name="connsiteX8" fmla="*/ 76421 w 2055264"/>
              <a:gd name="connsiteY8" fmla="*/ 2863760 h 3259247"/>
              <a:gd name="connsiteX9" fmla="*/ 0 w 2055264"/>
              <a:gd name="connsiteY9" fmla="*/ 3259247 h 3259247"/>
              <a:gd name="connsiteX0" fmla="*/ 1924943 w 2033712"/>
              <a:gd name="connsiteY0" fmla="*/ 0 h 3096071"/>
              <a:gd name="connsiteX1" fmla="*/ 2015478 w 2033712"/>
              <a:gd name="connsiteY1" fmla="*/ 497940 h 3096071"/>
              <a:gd name="connsiteX2" fmla="*/ 1608072 w 2033712"/>
              <a:gd name="connsiteY2" fmla="*/ 1176950 h 3096071"/>
              <a:gd name="connsiteX3" fmla="*/ 1345521 w 2033712"/>
              <a:gd name="connsiteY3" fmla="*/ 1484768 h 3096071"/>
              <a:gd name="connsiteX4" fmla="*/ 947169 w 2033712"/>
              <a:gd name="connsiteY4" fmla="*/ 1928388 h 3096071"/>
              <a:gd name="connsiteX5" fmla="*/ 639351 w 2033712"/>
              <a:gd name="connsiteY5" fmla="*/ 2199992 h 3096071"/>
              <a:gd name="connsiteX6" fmla="*/ 367747 w 2033712"/>
              <a:gd name="connsiteY6" fmla="*/ 2408222 h 3096071"/>
              <a:gd name="connsiteX7" fmla="*/ 150464 w 2033712"/>
              <a:gd name="connsiteY7" fmla="*/ 2625505 h 3096071"/>
              <a:gd name="connsiteX8" fmla="*/ 54869 w 2033712"/>
              <a:gd name="connsiteY8" fmla="*/ 2863760 h 3096071"/>
              <a:gd name="connsiteX9" fmla="*/ 0 w 2033712"/>
              <a:gd name="connsiteY9" fmla="*/ 3096071 h 30960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033712" h="3096071">
                <a:moveTo>
                  <a:pt x="1924943" y="0"/>
                </a:moveTo>
                <a:cubicBezTo>
                  <a:pt x="1996616" y="150891"/>
                  <a:pt x="2068290" y="301782"/>
                  <a:pt x="2015478" y="497940"/>
                </a:cubicBezTo>
                <a:cubicBezTo>
                  <a:pt x="1962666" y="694098"/>
                  <a:pt x="1719732" y="1012479"/>
                  <a:pt x="1608072" y="1176950"/>
                </a:cubicBezTo>
                <a:cubicBezTo>
                  <a:pt x="1496412" y="1341421"/>
                  <a:pt x="1455671" y="1359528"/>
                  <a:pt x="1345521" y="1484768"/>
                </a:cubicBezTo>
                <a:cubicBezTo>
                  <a:pt x="1235370" y="1610008"/>
                  <a:pt x="1064864" y="1809184"/>
                  <a:pt x="947169" y="1928388"/>
                </a:cubicBezTo>
                <a:cubicBezTo>
                  <a:pt x="829474" y="2047592"/>
                  <a:pt x="735921" y="2120020"/>
                  <a:pt x="639351" y="2199992"/>
                </a:cubicBezTo>
                <a:cubicBezTo>
                  <a:pt x="542781" y="2279964"/>
                  <a:pt x="449228" y="2337303"/>
                  <a:pt x="367747" y="2408222"/>
                </a:cubicBezTo>
                <a:cubicBezTo>
                  <a:pt x="286266" y="2479141"/>
                  <a:pt x="202610" y="2549582"/>
                  <a:pt x="150464" y="2625505"/>
                </a:cubicBezTo>
                <a:cubicBezTo>
                  <a:pt x="98318" y="2701428"/>
                  <a:pt x="83538" y="2758136"/>
                  <a:pt x="54869" y="2863760"/>
                </a:cubicBezTo>
                <a:cubicBezTo>
                  <a:pt x="26200" y="2969384"/>
                  <a:pt x="31153" y="2961275"/>
                  <a:pt x="0" y="3096071"/>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5" name="Group 334">
            <a:extLst>
              <a:ext uri="{FF2B5EF4-FFF2-40B4-BE49-F238E27FC236}">
                <a16:creationId xmlns:a16="http://schemas.microsoft.com/office/drawing/2014/main" id="{74D8AC26-3DD8-4D9F-8CB0-D2400048FB2D}"/>
              </a:ext>
            </a:extLst>
          </p:cNvPr>
          <p:cNvGrpSpPr/>
          <p:nvPr/>
        </p:nvGrpSpPr>
        <p:grpSpPr>
          <a:xfrm rot="592206">
            <a:off x="13601614" y="1135570"/>
            <a:ext cx="1329673" cy="124652"/>
            <a:chOff x="3764623" y="13828508"/>
            <a:chExt cx="511253" cy="39892"/>
          </a:xfrm>
          <a:solidFill>
            <a:srgbClr val="C00000"/>
          </a:solidFill>
        </p:grpSpPr>
        <p:sp>
          <p:nvSpPr>
            <p:cNvPr id="336" name="Isosceles Triangle 335">
              <a:extLst>
                <a:ext uri="{FF2B5EF4-FFF2-40B4-BE49-F238E27FC236}">
                  <a16:creationId xmlns:a16="http://schemas.microsoft.com/office/drawing/2014/main" id="{021E7FF7-EF9B-4724-AD6E-CEEF5345DDD0}"/>
                </a:ext>
              </a:extLst>
            </p:cNvPr>
            <p:cNvSpPr/>
            <p:nvPr/>
          </p:nvSpPr>
          <p:spPr>
            <a:xfrm>
              <a:off x="3764623"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7" name="Isosceles Triangle 336">
              <a:extLst>
                <a:ext uri="{FF2B5EF4-FFF2-40B4-BE49-F238E27FC236}">
                  <a16:creationId xmlns:a16="http://schemas.microsoft.com/office/drawing/2014/main" id="{69640F33-8C22-4BDB-8275-44DB8E56701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8" name="Isosceles Triangle 337">
              <a:extLst>
                <a:ext uri="{FF2B5EF4-FFF2-40B4-BE49-F238E27FC236}">
                  <a16:creationId xmlns:a16="http://schemas.microsoft.com/office/drawing/2014/main" id="{73B8F6BD-ACA1-4FB3-A8AC-5EC6C42FC8BC}"/>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Isosceles Triangle 338">
              <a:extLst>
                <a:ext uri="{FF2B5EF4-FFF2-40B4-BE49-F238E27FC236}">
                  <a16:creationId xmlns:a16="http://schemas.microsoft.com/office/drawing/2014/main" id="{8042233B-0427-4CC1-8641-875BC3BB4465}"/>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Isosceles Triangle 339">
              <a:extLst>
                <a:ext uri="{FF2B5EF4-FFF2-40B4-BE49-F238E27FC236}">
                  <a16:creationId xmlns:a16="http://schemas.microsoft.com/office/drawing/2014/main" id="{2ECF66D2-3E4D-412D-88A8-AAA6595C901A}"/>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Isosceles Triangle 340">
              <a:extLst>
                <a:ext uri="{FF2B5EF4-FFF2-40B4-BE49-F238E27FC236}">
                  <a16:creationId xmlns:a16="http://schemas.microsoft.com/office/drawing/2014/main" id="{05EABD57-A8AE-4498-B0F6-8D639E919BD1}"/>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Isosceles Triangle 341">
              <a:extLst>
                <a:ext uri="{FF2B5EF4-FFF2-40B4-BE49-F238E27FC236}">
                  <a16:creationId xmlns:a16="http://schemas.microsoft.com/office/drawing/2014/main" id="{477D6959-711C-439C-9E79-A17C6C4E0F9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3" name="Isosceles Triangle 342">
              <a:extLst>
                <a:ext uri="{FF2B5EF4-FFF2-40B4-BE49-F238E27FC236}">
                  <a16:creationId xmlns:a16="http://schemas.microsoft.com/office/drawing/2014/main" id="{B5F01664-24A1-4A6C-9F1A-3921962C6DC4}"/>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62" name="Group 361">
            <a:extLst>
              <a:ext uri="{FF2B5EF4-FFF2-40B4-BE49-F238E27FC236}">
                <a16:creationId xmlns:a16="http://schemas.microsoft.com/office/drawing/2014/main" id="{243CD357-0F49-4A43-8D7D-303FFBE63597}"/>
              </a:ext>
            </a:extLst>
          </p:cNvPr>
          <p:cNvGrpSpPr/>
          <p:nvPr/>
        </p:nvGrpSpPr>
        <p:grpSpPr>
          <a:xfrm rot="1383720">
            <a:off x="12231615" y="714170"/>
            <a:ext cx="1165055" cy="124652"/>
            <a:chOff x="3827918" y="13828508"/>
            <a:chExt cx="447958" cy="39892"/>
          </a:xfrm>
          <a:solidFill>
            <a:srgbClr val="C00000"/>
          </a:solidFill>
        </p:grpSpPr>
        <p:sp>
          <p:nvSpPr>
            <p:cNvPr id="364" name="Isosceles Triangle 363">
              <a:extLst>
                <a:ext uri="{FF2B5EF4-FFF2-40B4-BE49-F238E27FC236}">
                  <a16:creationId xmlns:a16="http://schemas.microsoft.com/office/drawing/2014/main" id="{0FE72A19-D4E3-4B04-BC1A-75C8831D57CD}"/>
                </a:ext>
              </a:extLst>
            </p:cNvPr>
            <p:cNvSpPr/>
            <p:nvPr/>
          </p:nvSpPr>
          <p:spPr>
            <a:xfrm>
              <a:off x="3827918"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5" name="Isosceles Triangle 364">
              <a:extLst>
                <a:ext uri="{FF2B5EF4-FFF2-40B4-BE49-F238E27FC236}">
                  <a16:creationId xmlns:a16="http://schemas.microsoft.com/office/drawing/2014/main" id="{7D63B7AA-F6B7-4401-86E3-CFD885F76109}"/>
                </a:ext>
              </a:extLst>
            </p:cNvPr>
            <p:cNvSpPr/>
            <p:nvPr/>
          </p:nvSpPr>
          <p:spPr>
            <a:xfrm>
              <a:off x="3893985"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6" name="Isosceles Triangle 365">
              <a:extLst>
                <a:ext uri="{FF2B5EF4-FFF2-40B4-BE49-F238E27FC236}">
                  <a16:creationId xmlns:a16="http://schemas.microsoft.com/office/drawing/2014/main" id="{F03A8CCC-0FF2-4438-9E3A-C13EBB57FB26}"/>
                </a:ext>
              </a:extLst>
            </p:cNvPr>
            <p:cNvSpPr/>
            <p:nvPr/>
          </p:nvSpPr>
          <p:spPr>
            <a:xfrm>
              <a:off x="3957280"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7" name="Isosceles Triangle 366">
              <a:extLst>
                <a:ext uri="{FF2B5EF4-FFF2-40B4-BE49-F238E27FC236}">
                  <a16:creationId xmlns:a16="http://schemas.microsoft.com/office/drawing/2014/main" id="{5294A049-171E-4FAF-910F-1AF7A1DC8B08}"/>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Isosceles Triangle 367">
              <a:extLst>
                <a:ext uri="{FF2B5EF4-FFF2-40B4-BE49-F238E27FC236}">
                  <a16:creationId xmlns:a16="http://schemas.microsoft.com/office/drawing/2014/main" id="{69EF31DF-4525-42DA-BD18-19F9A53C38E8}"/>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Isosceles Triangle 368">
              <a:extLst>
                <a:ext uri="{FF2B5EF4-FFF2-40B4-BE49-F238E27FC236}">
                  <a16:creationId xmlns:a16="http://schemas.microsoft.com/office/drawing/2014/main" id="{D611FFBD-F58D-440C-8B48-7E56E29F03BA}"/>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Isosceles Triangle 369">
              <a:extLst>
                <a:ext uri="{FF2B5EF4-FFF2-40B4-BE49-F238E27FC236}">
                  <a16:creationId xmlns:a16="http://schemas.microsoft.com/office/drawing/2014/main" id="{22A5AFC6-0240-4B35-82AE-4FE0C6B6EDBC}"/>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45" name="Group 344">
            <a:extLst>
              <a:ext uri="{FF2B5EF4-FFF2-40B4-BE49-F238E27FC236}">
                <a16:creationId xmlns:a16="http://schemas.microsoft.com/office/drawing/2014/main" id="{1BF5994D-0E30-4BAF-8A30-C81CCB6F2D4E}"/>
              </a:ext>
            </a:extLst>
          </p:cNvPr>
          <p:cNvGrpSpPr>
            <a:grpSpLocks noChangeAspect="1"/>
          </p:cNvGrpSpPr>
          <p:nvPr/>
        </p:nvGrpSpPr>
        <p:grpSpPr>
          <a:xfrm>
            <a:off x="9575873" y="12603641"/>
            <a:ext cx="1588302" cy="1633743"/>
            <a:chOff x="12876410" y="4107073"/>
            <a:chExt cx="2484697" cy="2555785"/>
          </a:xfrm>
        </p:grpSpPr>
        <p:sp>
          <p:nvSpPr>
            <p:cNvPr id="346" name="TextBox 345">
              <a:extLst>
                <a:ext uri="{FF2B5EF4-FFF2-40B4-BE49-F238E27FC236}">
                  <a16:creationId xmlns:a16="http://schemas.microsoft.com/office/drawing/2014/main" id="{BCCE41FD-AAA1-4894-8A1C-CB5853B620FC}"/>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347" name="TextBox 346">
              <a:extLst>
                <a:ext uri="{FF2B5EF4-FFF2-40B4-BE49-F238E27FC236}">
                  <a16:creationId xmlns:a16="http://schemas.microsoft.com/office/drawing/2014/main" id="{27B52380-2CD7-4D70-8DCA-ADF613BE6542}"/>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348" name="Group 347">
              <a:extLst>
                <a:ext uri="{FF2B5EF4-FFF2-40B4-BE49-F238E27FC236}">
                  <a16:creationId xmlns:a16="http://schemas.microsoft.com/office/drawing/2014/main" id="{CFD2455F-4F23-4AA2-95BE-CD0525A845C4}"/>
                </a:ext>
              </a:extLst>
            </p:cNvPr>
            <p:cNvGrpSpPr/>
            <p:nvPr/>
          </p:nvGrpSpPr>
          <p:grpSpPr>
            <a:xfrm>
              <a:off x="12876410" y="4839359"/>
              <a:ext cx="1636191" cy="1654059"/>
              <a:chOff x="11971653" y="10789917"/>
              <a:chExt cx="1636191" cy="1654059"/>
            </a:xfrm>
          </p:grpSpPr>
          <p:sp>
            <p:nvSpPr>
              <p:cNvPr id="349" name="Flowchart: Decision 348">
                <a:extLst>
                  <a:ext uri="{FF2B5EF4-FFF2-40B4-BE49-F238E27FC236}">
                    <a16:creationId xmlns:a16="http://schemas.microsoft.com/office/drawing/2014/main" id="{C69D8E83-E38B-4BD9-BD3E-EF0769856AD3}"/>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50" name="Freeform: Shape 349">
                <a:extLst>
                  <a:ext uri="{FF2B5EF4-FFF2-40B4-BE49-F238E27FC236}">
                    <a16:creationId xmlns:a16="http://schemas.microsoft.com/office/drawing/2014/main" id="{FFCAB841-80A6-4C30-BCDC-C98B3FB38C1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51" name="Freeform: Shape 350">
                <a:extLst>
                  <a:ext uri="{FF2B5EF4-FFF2-40B4-BE49-F238E27FC236}">
                    <a16:creationId xmlns:a16="http://schemas.microsoft.com/office/drawing/2014/main" id="{1515E415-B42B-431C-B5E3-474A1254DF3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352" name="Group 351">
            <a:extLst>
              <a:ext uri="{FF2B5EF4-FFF2-40B4-BE49-F238E27FC236}">
                <a16:creationId xmlns:a16="http://schemas.microsoft.com/office/drawing/2014/main" id="{40052B46-C463-4145-B8CF-E6F58C41D8CE}"/>
              </a:ext>
            </a:extLst>
          </p:cNvPr>
          <p:cNvGrpSpPr/>
          <p:nvPr/>
        </p:nvGrpSpPr>
        <p:grpSpPr>
          <a:xfrm>
            <a:off x="1930300" y="15753472"/>
            <a:ext cx="1743237" cy="1418200"/>
            <a:chOff x="2681378" y="5078262"/>
            <a:chExt cx="1743237" cy="1418200"/>
          </a:xfrm>
        </p:grpSpPr>
        <p:grpSp>
          <p:nvGrpSpPr>
            <p:cNvPr id="353" name="Group 352">
              <a:extLst>
                <a:ext uri="{FF2B5EF4-FFF2-40B4-BE49-F238E27FC236}">
                  <a16:creationId xmlns:a16="http://schemas.microsoft.com/office/drawing/2014/main" id="{FFF01CBB-2ACB-434F-B87E-91894E57196C}"/>
                </a:ext>
              </a:extLst>
            </p:cNvPr>
            <p:cNvGrpSpPr/>
            <p:nvPr/>
          </p:nvGrpSpPr>
          <p:grpSpPr>
            <a:xfrm>
              <a:off x="2681378" y="5622705"/>
              <a:ext cx="1743237" cy="873757"/>
              <a:chOff x="2528978" y="5470305"/>
              <a:chExt cx="1743237" cy="873757"/>
            </a:xfrm>
          </p:grpSpPr>
          <p:sp>
            <p:nvSpPr>
              <p:cNvPr id="355" name="Text Box 648">
                <a:extLst>
                  <a:ext uri="{FF2B5EF4-FFF2-40B4-BE49-F238E27FC236}">
                    <a16:creationId xmlns:a16="http://schemas.microsoft.com/office/drawing/2014/main" id="{381EC8E0-66CE-4202-A1F9-1AC558DCA9AE}"/>
                  </a:ext>
                </a:extLst>
              </p:cNvPr>
              <p:cNvSpPr txBox="1">
                <a:spLocks noChangeArrowheads="1"/>
              </p:cNvSpPr>
              <p:nvPr/>
            </p:nvSpPr>
            <p:spPr bwMode="auto">
              <a:xfrm>
                <a:off x="3640416" y="5580391"/>
                <a:ext cx="631799" cy="763671"/>
              </a:xfrm>
              <a:prstGeom prst="rect">
                <a:avLst/>
              </a:prstGeom>
              <a:solidFill>
                <a:schemeClr val="accent6">
                  <a:lumMod val="20000"/>
                  <a:lumOff val="80000"/>
                </a:schemeClr>
              </a:solidFill>
              <a:ln w="76200">
                <a:solidFill>
                  <a:srgbClr val="EBF4E4"/>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16</a:t>
                </a:r>
              </a:p>
            </p:txBody>
          </p:sp>
          <p:sp>
            <p:nvSpPr>
              <p:cNvPr id="356" name="Freeform 164">
                <a:extLst>
                  <a:ext uri="{FF2B5EF4-FFF2-40B4-BE49-F238E27FC236}">
                    <a16:creationId xmlns:a16="http://schemas.microsoft.com/office/drawing/2014/main" id="{22FE7FF2-2E5A-43FC-88A4-34BBA651897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57" name="Group 165">
                <a:extLst>
                  <a:ext uri="{FF2B5EF4-FFF2-40B4-BE49-F238E27FC236}">
                    <a16:creationId xmlns:a16="http://schemas.microsoft.com/office/drawing/2014/main" id="{C0B2BBD8-064C-43B5-93AE-30C06FA421C0}"/>
                  </a:ext>
                </a:extLst>
              </p:cNvPr>
              <p:cNvGrpSpPr>
                <a:grpSpLocks/>
              </p:cNvGrpSpPr>
              <p:nvPr/>
            </p:nvGrpSpPr>
            <p:grpSpPr bwMode="auto">
              <a:xfrm>
                <a:off x="2528978" y="5470305"/>
                <a:ext cx="1032082" cy="760244"/>
                <a:chOff x="288" y="720"/>
                <a:chExt cx="432" cy="288"/>
              </a:xfrm>
            </p:grpSpPr>
            <p:sp>
              <p:nvSpPr>
                <p:cNvPr id="358" name="Rectangle 166">
                  <a:extLst>
                    <a:ext uri="{FF2B5EF4-FFF2-40B4-BE49-F238E27FC236}">
                      <a16:creationId xmlns:a16="http://schemas.microsoft.com/office/drawing/2014/main" id="{90E7B3B0-43A5-43C9-BBB1-2DFA853AB86C}"/>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59" name="Line 167">
                  <a:extLst>
                    <a:ext uri="{FF2B5EF4-FFF2-40B4-BE49-F238E27FC236}">
                      <a16:creationId xmlns:a16="http://schemas.microsoft.com/office/drawing/2014/main" id="{7A63109B-CE46-485F-9625-3B5BEE7B990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60" name="Line 168">
                  <a:extLst>
                    <a:ext uri="{FF2B5EF4-FFF2-40B4-BE49-F238E27FC236}">
                      <a16:creationId xmlns:a16="http://schemas.microsoft.com/office/drawing/2014/main" id="{3DD36EDA-EAB5-4635-8DC8-1E8030EED5E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54" name="TextBox 353">
              <a:extLst>
                <a:ext uri="{FF2B5EF4-FFF2-40B4-BE49-F238E27FC236}">
                  <a16:creationId xmlns:a16="http://schemas.microsoft.com/office/drawing/2014/main" id="{04185161-E8E2-4C45-B876-DE5DBBDFCB86}"/>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361" name="Group 360">
            <a:extLst>
              <a:ext uri="{FF2B5EF4-FFF2-40B4-BE49-F238E27FC236}">
                <a16:creationId xmlns:a16="http://schemas.microsoft.com/office/drawing/2014/main" id="{9BF05926-291B-4C4E-B7D7-757AB0788B1B}"/>
              </a:ext>
            </a:extLst>
          </p:cNvPr>
          <p:cNvGrpSpPr/>
          <p:nvPr/>
        </p:nvGrpSpPr>
        <p:grpSpPr>
          <a:xfrm>
            <a:off x="17466144" y="6257988"/>
            <a:ext cx="1518948" cy="1340042"/>
            <a:chOff x="2681378" y="5078262"/>
            <a:chExt cx="1518948" cy="1340042"/>
          </a:xfrm>
        </p:grpSpPr>
        <p:grpSp>
          <p:nvGrpSpPr>
            <p:cNvPr id="363" name="Group 362">
              <a:extLst>
                <a:ext uri="{FF2B5EF4-FFF2-40B4-BE49-F238E27FC236}">
                  <a16:creationId xmlns:a16="http://schemas.microsoft.com/office/drawing/2014/main" id="{6F276460-5664-4A72-B671-3C584FD8FB17}"/>
                </a:ext>
              </a:extLst>
            </p:cNvPr>
            <p:cNvGrpSpPr/>
            <p:nvPr/>
          </p:nvGrpSpPr>
          <p:grpSpPr>
            <a:xfrm>
              <a:off x="2681378" y="5622705"/>
              <a:ext cx="1518948" cy="795599"/>
              <a:chOff x="2528978" y="5470305"/>
              <a:chExt cx="1518948" cy="795599"/>
            </a:xfrm>
          </p:grpSpPr>
          <p:sp>
            <p:nvSpPr>
              <p:cNvPr id="372" name="Text Box 648">
                <a:extLst>
                  <a:ext uri="{FF2B5EF4-FFF2-40B4-BE49-F238E27FC236}">
                    <a16:creationId xmlns:a16="http://schemas.microsoft.com/office/drawing/2014/main" id="{DA8FD312-0215-4D2C-99CA-30771639EC12}"/>
                  </a:ext>
                </a:extLst>
              </p:cNvPr>
              <p:cNvSpPr txBox="1">
                <a:spLocks noChangeArrowheads="1"/>
              </p:cNvSpPr>
              <p:nvPr/>
            </p:nvSpPr>
            <p:spPr bwMode="auto">
              <a:xfrm>
                <a:off x="3608368" y="5578536"/>
                <a:ext cx="439558"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73" name="Freeform 164">
                <a:extLst>
                  <a:ext uri="{FF2B5EF4-FFF2-40B4-BE49-F238E27FC236}">
                    <a16:creationId xmlns:a16="http://schemas.microsoft.com/office/drawing/2014/main" id="{DEBD973E-CCB1-4E3C-8211-92419E1189AB}"/>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74" name="Group 165">
                <a:extLst>
                  <a:ext uri="{FF2B5EF4-FFF2-40B4-BE49-F238E27FC236}">
                    <a16:creationId xmlns:a16="http://schemas.microsoft.com/office/drawing/2014/main" id="{56487095-DB5A-4D9D-8A98-951E304A138C}"/>
                  </a:ext>
                </a:extLst>
              </p:cNvPr>
              <p:cNvGrpSpPr>
                <a:grpSpLocks/>
              </p:cNvGrpSpPr>
              <p:nvPr/>
            </p:nvGrpSpPr>
            <p:grpSpPr bwMode="auto">
              <a:xfrm>
                <a:off x="2528978" y="5470305"/>
                <a:ext cx="1032082" cy="760244"/>
                <a:chOff x="288" y="720"/>
                <a:chExt cx="432" cy="288"/>
              </a:xfrm>
            </p:grpSpPr>
            <p:sp>
              <p:nvSpPr>
                <p:cNvPr id="375" name="Rectangle 166">
                  <a:extLst>
                    <a:ext uri="{FF2B5EF4-FFF2-40B4-BE49-F238E27FC236}">
                      <a16:creationId xmlns:a16="http://schemas.microsoft.com/office/drawing/2014/main" id="{C293B37E-98A4-4F46-8B21-FC1E9B55BF8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76" name="Line 167">
                  <a:extLst>
                    <a:ext uri="{FF2B5EF4-FFF2-40B4-BE49-F238E27FC236}">
                      <a16:creationId xmlns:a16="http://schemas.microsoft.com/office/drawing/2014/main" id="{428A1F6A-9CFF-483D-898B-A5DF71A95AE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77" name="Line 168">
                  <a:extLst>
                    <a:ext uri="{FF2B5EF4-FFF2-40B4-BE49-F238E27FC236}">
                      <a16:creationId xmlns:a16="http://schemas.microsoft.com/office/drawing/2014/main" id="{C01F1155-DA0A-4ADB-A99A-B39620754341}"/>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71" name="TextBox 370">
              <a:extLst>
                <a:ext uri="{FF2B5EF4-FFF2-40B4-BE49-F238E27FC236}">
                  <a16:creationId xmlns:a16="http://schemas.microsoft.com/office/drawing/2014/main" id="{F83EB504-712B-46DE-A585-14B231E09E58}"/>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378" name="Oval 377">
            <a:extLst>
              <a:ext uri="{FF2B5EF4-FFF2-40B4-BE49-F238E27FC236}">
                <a16:creationId xmlns:a16="http://schemas.microsoft.com/office/drawing/2014/main" id="{488C7160-E69C-4FF6-BF19-3D57AF68F6EB}"/>
              </a:ext>
            </a:extLst>
          </p:cNvPr>
          <p:cNvSpPr/>
          <p:nvPr/>
        </p:nvSpPr>
        <p:spPr>
          <a:xfrm rot="20511006">
            <a:off x="16930821" y="6165737"/>
            <a:ext cx="2583689" cy="2127486"/>
          </a:xfrm>
          <a:prstGeom prst="ellipse">
            <a:avLst/>
          </a:pr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Freeform: Shape 378">
            <a:extLst>
              <a:ext uri="{FF2B5EF4-FFF2-40B4-BE49-F238E27FC236}">
                <a16:creationId xmlns:a16="http://schemas.microsoft.com/office/drawing/2014/main" id="{6BFD5C3C-B89C-4CF2-9501-4D6856E07A00}"/>
              </a:ext>
            </a:extLst>
          </p:cNvPr>
          <p:cNvSpPr>
            <a:spLocks noChangeAspect="1"/>
          </p:cNvSpPr>
          <p:nvPr/>
        </p:nvSpPr>
        <p:spPr>
          <a:xfrm rot="325704">
            <a:off x="18877864" y="3852420"/>
            <a:ext cx="2484077" cy="2389773"/>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0" name="TextBox 379">
            <a:extLst>
              <a:ext uri="{FF2B5EF4-FFF2-40B4-BE49-F238E27FC236}">
                <a16:creationId xmlns:a16="http://schemas.microsoft.com/office/drawing/2014/main" id="{DF67ABB0-F185-4C66-A8B2-F4F794A80555}"/>
              </a:ext>
            </a:extLst>
          </p:cNvPr>
          <p:cNvSpPr txBox="1"/>
          <p:nvPr/>
        </p:nvSpPr>
        <p:spPr>
          <a:xfrm>
            <a:off x="19381317" y="4315962"/>
            <a:ext cx="1337062" cy="516770"/>
          </a:xfrm>
          <a:prstGeom prst="rect">
            <a:avLst/>
          </a:prstGeom>
          <a:solidFill>
            <a:schemeClr val="accent6">
              <a:lumMod val="20000"/>
              <a:lumOff val="80000"/>
            </a:schemeClr>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381" name="TextBox 380">
            <a:extLst>
              <a:ext uri="{FF2B5EF4-FFF2-40B4-BE49-F238E27FC236}">
                <a16:creationId xmlns:a16="http://schemas.microsoft.com/office/drawing/2014/main" id="{0335E3AB-0275-4706-9832-618D55684656}"/>
              </a:ext>
            </a:extLst>
          </p:cNvPr>
          <p:cNvSpPr txBox="1"/>
          <p:nvPr/>
        </p:nvSpPr>
        <p:spPr>
          <a:xfrm>
            <a:off x="19566680" y="4422126"/>
            <a:ext cx="854303"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382" name="Freeform: Shape 381">
            <a:extLst>
              <a:ext uri="{FF2B5EF4-FFF2-40B4-BE49-F238E27FC236}">
                <a16:creationId xmlns:a16="http://schemas.microsoft.com/office/drawing/2014/main" id="{35A014C2-998B-419C-9E93-25A920D3DA94}"/>
              </a:ext>
            </a:extLst>
          </p:cNvPr>
          <p:cNvSpPr>
            <a:spLocks noChangeAspect="1"/>
          </p:cNvSpPr>
          <p:nvPr/>
        </p:nvSpPr>
        <p:spPr>
          <a:xfrm rot="2906382">
            <a:off x="13450354" y="800602"/>
            <a:ext cx="2433685" cy="2436077"/>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3" name="TextBox 382">
            <a:extLst>
              <a:ext uri="{FF2B5EF4-FFF2-40B4-BE49-F238E27FC236}">
                <a16:creationId xmlns:a16="http://schemas.microsoft.com/office/drawing/2014/main" id="{8AEB2462-DEA0-467C-954D-D76BAECA611B}"/>
              </a:ext>
            </a:extLst>
          </p:cNvPr>
          <p:cNvSpPr txBox="1"/>
          <p:nvPr/>
        </p:nvSpPr>
        <p:spPr>
          <a:xfrm>
            <a:off x="14017776" y="2931759"/>
            <a:ext cx="1337062" cy="516770"/>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WN61</a:t>
            </a:r>
          </a:p>
        </p:txBody>
      </p:sp>
      <p:sp>
        <p:nvSpPr>
          <p:cNvPr id="384" name="TextBox 383">
            <a:extLst>
              <a:ext uri="{FF2B5EF4-FFF2-40B4-BE49-F238E27FC236}">
                <a16:creationId xmlns:a16="http://schemas.microsoft.com/office/drawing/2014/main" id="{0F404F25-D7CE-4C34-A9E8-0BAC4CD6DF8A}"/>
              </a:ext>
            </a:extLst>
          </p:cNvPr>
          <p:cNvSpPr txBox="1"/>
          <p:nvPr/>
        </p:nvSpPr>
        <p:spPr>
          <a:xfrm>
            <a:off x="14268272" y="1164342"/>
            <a:ext cx="854303" cy="1477328"/>
          </a:xfrm>
          <a:prstGeom prst="rect">
            <a:avLst/>
          </a:prstGeom>
          <a:noFill/>
        </p:spPr>
        <p:txBody>
          <a:bodyPr wrap="square" lIns="0" tIns="0" rIns="0" bIns="0" rtlCol="0">
            <a:spAutoFit/>
          </a:bodyPr>
          <a:lstStyle/>
          <a:p>
            <a:r>
              <a:rPr lang="en-US" sz="9600" b="1" dirty="0">
                <a:solidFill>
                  <a:srgbClr val="C00000"/>
                </a:solidFill>
              </a:rPr>
              <a:t>X</a:t>
            </a:r>
          </a:p>
        </p:txBody>
      </p:sp>
      <p:grpSp>
        <p:nvGrpSpPr>
          <p:cNvPr id="385" name="Group 384">
            <a:extLst>
              <a:ext uri="{FF2B5EF4-FFF2-40B4-BE49-F238E27FC236}">
                <a16:creationId xmlns:a16="http://schemas.microsoft.com/office/drawing/2014/main" id="{BD661990-C52E-4B92-9CF9-FDFD3D49CB20}"/>
              </a:ext>
            </a:extLst>
          </p:cNvPr>
          <p:cNvGrpSpPr/>
          <p:nvPr/>
        </p:nvGrpSpPr>
        <p:grpSpPr>
          <a:xfrm>
            <a:off x="5667405" y="13084284"/>
            <a:ext cx="1600692" cy="1371973"/>
            <a:chOff x="2681378" y="5081713"/>
            <a:chExt cx="1600692" cy="1371973"/>
          </a:xfrm>
        </p:grpSpPr>
        <p:grpSp>
          <p:nvGrpSpPr>
            <p:cNvPr id="386" name="Group 385">
              <a:extLst>
                <a:ext uri="{FF2B5EF4-FFF2-40B4-BE49-F238E27FC236}">
                  <a16:creationId xmlns:a16="http://schemas.microsoft.com/office/drawing/2014/main" id="{7377BA3D-ED9B-4D79-A8FE-A0570B1C6F8B}"/>
                </a:ext>
              </a:extLst>
            </p:cNvPr>
            <p:cNvGrpSpPr/>
            <p:nvPr/>
          </p:nvGrpSpPr>
          <p:grpSpPr>
            <a:xfrm>
              <a:off x="2681378" y="5622705"/>
              <a:ext cx="1600692" cy="830981"/>
              <a:chOff x="2528978" y="5470305"/>
              <a:chExt cx="1600692" cy="830981"/>
            </a:xfrm>
          </p:grpSpPr>
          <p:sp>
            <p:nvSpPr>
              <p:cNvPr id="388" name="Text Box 648">
                <a:extLst>
                  <a:ext uri="{FF2B5EF4-FFF2-40B4-BE49-F238E27FC236}">
                    <a16:creationId xmlns:a16="http://schemas.microsoft.com/office/drawing/2014/main" id="{10CDBB1A-816F-4D1D-B61D-93453A4E1061}"/>
                  </a:ext>
                </a:extLst>
              </p:cNvPr>
              <p:cNvSpPr txBox="1">
                <a:spLocks noChangeArrowheads="1"/>
              </p:cNvSpPr>
              <p:nvPr/>
            </p:nvSpPr>
            <p:spPr bwMode="auto">
              <a:xfrm>
                <a:off x="3611007" y="5613918"/>
                <a:ext cx="518663"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G</a:t>
                </a:r>
              </a:p>
              <a:p>
                <a:pPr>
                  <a:lnSpc>
                    <a:spcPts val="1000"/>
                  </a:lnSpc>
                  <a:spcBef>
                    <a:spcPct val="50000"/>
                  </a:spcBef>
                </a:pPr>
                <a:r>
                  <a:rPr lang="en-US" sz="3200" b="1" dirty="0">
                    <a:solidFill>
                      <a:srgbClr val="002060"/>
                    </a:solidFill>
                    <a:latin typeface="+mn-lt"/>
                    <a:cs typeface="Arial" charset="0"/>
                  </a:rPr>
                  <a:t>16</a:t>
                </a:r>
              </a:p>
            </p:txBody>
          </p:sp>
          <p:sp>
            <p:nvSpPr>
              <p:cNvPr id="389" name="Freeform 164">
                <a:extLst>
                  <a:ext uri="{FF2B5EF4-FFF2-40B4-BE49-F238E27FC236}">
                    <a16:creationId xmlns:a16="http://schemas.microsoft.com/office/drawing/2014/main" id="{64C9AC29-FBF3-49DE-B704-DAA5AEA2C93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0" name="Group 165">
                <a:extLst>
                  <a:ext uri="{FF2B5EF4-FFF2-40B4-BE49-F238E27FC236}">
                    <a16:creationId xmlns:a16="http://schemas.microsoft.com/office/drawing/2014/main" id="{9A5C75F3-1F8C-4239-9882-580C0210908B}"/>
                  </a:ext>
                </a:extLst>
              </p:cNvPr>
              <p:cNvGrpSpPr>
                <a:grpSpLocks/>
              </p:cNvGrpSpPr>
              <p:nvPr/>
            </p:nvGrpSpPr>
            <p:grpSpPr bwMode="auto">
              <a:xfrm>
                <a:off x="2528978" y="5470305"/>
                <a:ext cx="1032082" cy="760244"/>
                <a:chOff x="288" y="720"/>
                <a:chExt cx="432" cy="288"/>
              </a:xfrm>
            </p:grpSpPr>
            <p:sp>
              <p:nvSpPr>
                <p:cNvPr id="391" name="Rectangle 166">
                  <a:extLst>
                    <a:ext uri="{FF2B5EF4-FFF2-40B4-BE49-F238E27FC236}">
                      <a16:creationId xmlns:a16="http://schemas.microsoft.com/office/drawing/2014/main" id="{42BBDA8D-2793-49E5-B0FA-783164D3D9DE}"/>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92" name="Line 167">
                  <a:extLst>
                    <a:ext uri="{FF2B5EF4-FFF2-40B4-BE49-F238E27FC236}">
                      <a16:creationId xmlns:a16="http://schemas.microsoft.com/office/drawing/2014/main" id="{BCE29A23-197F-4035-97CC-063D19531A9F}"/>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93" name="Line 168">
                  <a:extLst>
                    <a:ext uri="{FF2B5EF4-FFF2-40B4-BE49-F238E27FC236}">
                      <a16:creationId xmlns:a16="http://schemas.microsoft.com/office/drawing/2014/main" id="{78788232-4F2F-4921-A739-04BE538BB2E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87" name="TextBox 386">
              <a:extLst>
                <a:ext uri="{FF2B5EF4-FFF2-40B4-BE49-F238E27FC236}">
                  <a16:creationId xmlns:a16="http://schemas.microsoft.com/office/drawing/2014/main" id="{2F42E87F-7C4E-4BE7-B511-D5C7A238B41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03" name="Freeform: Shape 402">
            <a:extLst>
              <a:ext uri="{FF2B5EF4-FFF2-40B4-BE49-F238E27FC236}">
                <a16:creationId xmlns:a16="http://schemas.microsoft.com/office/drawing/2014/main" id="{B69C6EE5-221E-4A3C-884A-FDEDB9EE96A6}"/>
              </a:ext>
            </a:extLst>
          </p:cNvPr>
          <p:cNvSpPr/>
          <p:nvPr/>
        </p:nvSpPr>
        <p:spPr>
          <a:xfrm>
            <a:off x="1074819" y="11045865"/>
            <a:ext cx="0" cy="2007580"/>
          </a:xfrm>
          <a:custGeom>
            <a:avLst/>
            <a:gdLst>
              <a:gd name="connsiteX0" fmla="*/ 0 w 0"/>
              <a:gd name="connsiteY0" fmla="*/ 4152181 h 4152181"/>
              <a:gd name="connsiteX1" fmla="*/ 0 w 0"/>
              <a:gd name="connsiteY1" fmla="*/ 0 h 4152181"/>
              <a:gd name="connsiteX0" fmla="*/ 0 w 0"/>
              <a:gd name="connsiteY0" fmla="*/ 4835 h 4835"/>
              <a:gd name="connsiteX1" fmla="*/ 0 w 0"/>
              <a:gd name="connsiteY1" fmla="*/ 0 h 4835"/>
            </a:gdLst>
            <a:ahLst/>
            <a:cxnLst>
              <a:cxn ang="0">
                <a:pos x="connsiteX0" y="connsiteY0"/>
              </a:cxn>
              <a:cxn ang="0">
                <a:pos x="connsiteX1" y="connsiteY1"/>
              </a:cxn>
            </a:cxnLst>
            <a:rect l="l" t="t" r="r" b="b"/>
            <a:pathLst>
              <a:path h="4835">
                <a:moveTo>
                  <a:pt x="0" y="4835"/>
                </a:moveTo>
                <a:lnTo>
                  <a:pt x="0" y="0"/>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8" name="Oval 107">
            <a:extLst>
              <a:ext uri="{FF2B5EF4-FFF2-40B4-BE49-F238E27FC236}">
                <a16:creationId xmlns:a16="http://schemas.microsoft.com/office/drawing/2014/main" id="{3BBF2628-D835-4FCF-86FF-A3F9DD71B54D}"/>
              </a:ext>
            </a:extLst>
          </p:cNvPr>
          <p:cNvSpPr/>
          <p:nvPr/>
        </p:nvSpPr>
        <p:spPr>
          <a:xfrm>
            <a:off x="7955706" y="12691998"/>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Oval 108">
            <a:extLst>
              <a:ext uri="{FF2B5EF4-FFF2-40B4-BE49-F238E27FC236}">
                <a16:creationId xmlns:a16="http://schemas.microsoft.com/office/drawing/2014/main" id="{BA750046-F025-4E7D-9D6B-D13B4468B6DA}"/>
              </a:ext>
            </a:extLst>
          </p:cNvPr>
          <p:cNvSpPr/>
          <p:nvPr/>
        </p:nvSpPr>
        <p:spPr>
          <a:xfrm>
            <a:off x="7808587" y="13830344"/>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8E52B053-3763-4CB3-984B-35D5610A2C63}"/>
              </a:ext>
            </a:extLst>
          </p:cNvPr>
          <p:cNvSpPr/>
          <p:nvPr/>
        </p:nvSpPr>
        <p:spPr>
          <a:xfrm>
            <a:off x="8838032" y="13685119"/>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Oval 118">
            <a:extLst>
              <a:ext uri="{FF2B5EF4-FFF2-40B4-BE49-F238E27FC236}">
                <a16:creationId xmlns:a16="http://schemas.microsoft.com/office/drawing/2014/main" id="{16E58132-5DB9-4CE3-84FF-03565510AA48}"/>
              </a:ext>
            </a:extLst>
          </p:cNvPr>
          <p:cNvSpPr/>
          <p:nvPr/>
        </p:nvSpPr>
        <p:spPr>
          <a:xfrm>
            <a:off x="8647005" y="13953777"/>
            <a:ext cx="181322" cy="199880"/>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4" name="TextBox 403">
            <a:extLst>
              <a:ext uri="{FF2B5EF4-FFF2-40B4-BE49-F238E27FC236}">
                <a16:creationId xmlns:a16="http://schemas.microsoft.com/office/drawing/2014/main" id="{C54246BC-15E6-4F1A-A2D0-3D16444BFEED}"/>
              </a:ext>
            </a:extLst>
          </p:cNvPr>
          <p:cNvSpPr txBox="1"/>
          <p:nvPr/>
        </p:nvSpPr>
        <p:spPr>
          <a:xfrm>
            <a:off x="9425763" y="15175816"/>
            <a:ext cx="3568680" cy="553998"/>
          </a:xfrm>
          <a:prstGeom prst="rect">
            <a:avLst/>
          </a:prstGeom>
          <a:solidFill>
            <a:srgbClr val="EBF4E4"/>
          </a:solidFill>
        </p:spPr>
        <p:txBody>
          <a:bodyPr wrap="square" lIns="91440" tIns="0" rIns="0" bIns="0" rtlCol="0">
            <a:spAutoFit/>
          </a:bodyPr>
          <a:lstStyle/>
          <a:p>
            <a:r>
              <a:rPr lang="en-US" sz="3600" b="1" dirty="0"/>
              <a:t>Colleville-sur-Mer</a:t>
            </a:r>
          </a:p>
        </p:txBody>
      </p:sp>
      <p:sp>
        <p:nvSpPr>
          <p:cNvPr id="405" name="TextBox 404">
            <a:extLst>
              <a:ext uri="{FF2B5EF4-FFF2-40B4-BE49-F238E27FC236}">
                <a16:creationId xmlns:a16="http://schemas.microsoft.com/office/drawing/2014/main" id="{F38FA728-25CA-4208-8AAD-3AC6A534D086}"/>
              </a:ext>
            </a:extLst>
          </p:cNvPr>
          <p:cNvSpPr txBox="1"/>
          <p:nvPr/>
        </p:nvSpPr>
        <p:spPr>
          <a:xfrm>
            <a:off x="22883347" y="13805009"/>
            <a:ext cx="3568680" cy="553998"/>
          </a:xfrm>
          <a:prstGeom prst="rect">
            <a:avLst/>
          </a:prstGeom>
          <a:solidFill>
            <a:srgbClr val="EBF4E4"/>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406" name="TextBox 405">
            <a:extLst>
              <a:ext uri="{FF2B5EF4-FFF2-40B4-BE49-F238E27FC236}">
                <a16:creationId xmlns:a16="http://schemas.microsoft.com/office/drawing/2014/main" id="{2B69ABAE-A1DF-4A24-90C1-9811F2915A2E}"/>
              </a:ext>
            </a:extLst>
          </p:cNvPr>
          <p:cNvSpPr txBox="1"/>
          <p:nvPr/>
        </p:nvSpPr>
        <p:spPr>
          <a:xfrm>
            <a:off x="15643132" y="11247132"/>
            <a:ext cx="1784340" cy="553998"/>
          </a:xfrm>
          <a:prstGeom prst="rect">
            <a:avLst/>
          </a:prstGeom>
          <a:solidFill>
            <a:srgbClr val="EBF4E4"/>
          </a:solidFill>
        </p:spPr>
        <p:txBody>
          <a:bodyPr wrap="square" lIns="91440" tIns="0" rIns="0" bIns="0" rtlCol="0">
            <a:spAutoFit/>
          </a:bodyPr>
          <a:lstStyle/>
          <a:p>
            <a:r>
              <a:rPr lang="en-US" sz="3600" b="1" dirty="0" err="1"/>
              <a:t>Cabourg</a:t>
            </a:r>
            <a:endParaRPr lang="en-US" sz="3600" b="1" dirty="0"/>
          </a:p>
        </p:txBody>
      </p:sp>
      <p:grpSp>
        <p:nvGrpSpPr>
          <p:cNvPr id="407" name="Group 406">
            <a:extLst>
              <a:ext uri="{FF2B5EF4-FFF2-40B4-BE49-F238E27FC236}">
                <a16:creationId xmlns:a16="http://schemas.microsoft.com/office/drawing/2014/main" id="{AFB49F83-85D9-4043-8C2E-EEADBC638F90}"/>
              </a:ext>
            </a:extLst>
          </p:cNvPr>
          <p:cNvGrpSpPr/>
          <p:nvPr/>
        </p:nvGrpSpPr>
        <p:grpSpPr>
          <a:xfrm>
            <a:off x="11476836" y="16413266"/>
            <a:ext cx="1526749" cy="1351457"/>
            <a:chOff x="2681378" y="5078262"/>
            <a:chExt cx="1526749" cy="1351457"/>
          </a:xfrm>
        </p:grpSpPr>
        <p:grpSp>
          <p:nvGrpSpPr>
            <p:cNvPr id="408" name="Group 407">
              <a:extLst>
                <a:ext uri="{FF2B5EF4-FFF2-40B4-BE49-F238E27FC236}">
                  <a16:creationId xmlns:a16="http://schemas.microsoft.com/office/drawing/2014/main" id="{C9EEFB98-EEF0-47C5-9C6B-C1E6104408FE}"/>
                </a:ext>
              </a:extLst>
            </p:cNvPr>
            <p:cNvGrpSpPr/>
            <p:nvPr/>
          </p:nvGrpSpPr>
          <p:grpSpPr>
            <a:xfrm>
              <a:off x="2681378" y="5622705"/>
              <a:ext cx="1526749" cy="807014"/>
              <a:chOff x="2528978" y="5470305"/>
              <a:chExt cx="1526749" cy="807014"/>
            </a:xfrm>
          </p:grpSpPr>
          <p:sp>
            <p:nvSpPr>
              <p:cNvPr id="410" name="Text Box 648">
                <a:extLst>
                  <a:ext uri="{FF2B5EF4-FFF2-40B4-BE49-F238E27FC236}">
                    <a16:creationId xmlns:a16="http://schemas.microsoft.com/office/drawing/2014/main" id="{6F9879AD-8D39-4650-B181-A6349F548F65}"/>
                  </a:ext>
                </a:extLst>
              </p:cNvPr>
              <p:cNvSpPr txBox="1">
                <a:spLocks noChangeArrowheads="1"/>
              </p:cNvSpPr>
              <p:nvPr/>
            </p:nvSpPr>
            <p:spPr bwMode="auto">
              <a:xfrm>
                <a:off x="3580661" y="5589951"/>
                <a:ext cx="475066"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18</a:t>
                </a:r>
                <a:endParaRPr lang="en-US" sz="3200" b="1" dirty="0">
                  <a:solidFill>
                    <a:srgbClr val="002060"/>
                  </a:solidFill>
                  <a:latin typeface="+mn-lt"/>
                  <a:cs typeface="Arial" charset="0"/>
                </a:endParaRPr>
              </a:p>
            </p:txBody>
          </p:sp>
          <p:sp>
            <p:nvSpPr>
              <p:cNvPr id="411" name="Freeform 164">
                <a:extLst>
                  <a:ext uri="{FF2B5EF4-FFF2-40B4-BE49-F238E27FC236}">
                    <a16:creationId xmlns:a16="http://schemas.microsoft.com/office/drawing/2014/main" id="{770A52D7-A187-496D-8669-D5F509F5F49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12" name="Group 165">
                <a:extLst>
                  <a:ext uri="{FF2B5EF4-FFF2-40B4-BE49-F238E27FC236}">
                    <a16:creationId xmlns:a16="http://schemas.microsoft.com/office/drawing/2014/main" id="{96187C81-E545-4724-931E-40CC3E10DC70}"/>
                  </a:ext>
                </a:extLst>
              </p:cNvPr>
              <p:cNvGrpSpPr>
                <a:grpSpLocks/>
              </p:cNvGrpSpPr>
              <p:nvPr/>
            </p:nvGrpSpPr>
            <p:grpSpPr bwMode="auto">
              <a:xfrm>
                <a:off x="2528978" y="5470305"/>
                <a:ext cx="1032082" cy="760244"/>
                <a:chOff x="288" y="720"/>
                <a:chExt cx="432" cy="288"/>
              </a:xfrm>
            </p:grpSpPr>
            <p:sp>
              <p:nvSpPr>
                <p:cNvPr id="413" name="Rectangle 166">
                  <a:extLst>
                    <a:ext uri="{FF2B5EF4-FFF2-40B4-BE49-F238E27FC236}">
                      <a16:creationId xmlns:a16="http://schemas.microsoft.com/office/drawing/2014/main" id="{E30A6DD3-8314-453C-BFF6-8A381DCADAF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14" name="Line 167">
                  <a:extLst>
                    <a:ext uri="{FF2B5EF4-FFF2-40B4-BE49-F238E27FC236}">
                      <a16:creationId xmlns:a16="http://schemas.microsoft.com/office/drawing/2014/main" id="{29B7B15C-5DFF-424C-A4F5-A860F18C786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15" name="Line 168">
                  <a:extLst>
                    <a:ext uri="{FF2B5EF4-FFF2-40B4-BE49-F238E27FC236}">
                      <a16:creationId xmlns:a16="http://schemas.microsoft.com/office/drawing/2014/main" id="{87E7CAE6-3331-4611-9D84-5F51B641D9E0}"/>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09" name="TextBox 408">
              <a:extLst>
                <a:ext uri="{FF2B5EF4-FFF2-40B4-BE49-F238E27FC236}">
                  <a16:creationId xmlns:a16="http://schemas.microsoft.com/office/drawing/2014/main" id="{3ECC8EE9-3160-43E0-8654-A14B71FF65EC}"/>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394" name="Group 393">
            <a:extLst>
              <a:ext uri="{FF2B5EF4-FFF2-40B4-BE49-F238E27FC236}">
                <a16:creationId xmlns:a16="http://schemas.microsoft.com/office/drawing/2014/main" id="{739064D1-8F15-48F8-AF81-7970549BA114}"/>
              </a:ext>
            </a:extLst>
          </p:cNvPr>
          <p:cNvGrpSpPr/>
          <p:nvPr/>
        </p:nvGrpSpPr>
        <p:grpSpPr>
          <a:xfrm>
            <a:off x="1074819" y="10533511"/>
            <a:ext cx="1523780" cy="1359035"/>
            <a:chOff x="2681378" y="5078262"/>
            <a:chExt cx="1523780" cy="1359035"/>
          </a:xfrm>
        </p:grpSpPr>
        <p:grpSp>
          <p:nvGrpSpPr>
            <p:cNvPr id="395" name="Group 394">
              <a:extLst>
                <a:ext uri="{FF2B5EF4-FFF2-40B4-BE49-F238E27FC236}">
                  <a16:creationId xmlns:a16="http://schemas.microsoft.com/office/drawing/2014/main" id="{4F7584C6-381F-46E7-815D-CEED1E821E21}"/>
                </a:ext>
              </a:extLst>
            </p:cNvPr>
            <p:cNvGrpSpPr/>
            <p:nvPr/>
          </p:nvGrpSpPr>
          <p:grpSpPr>
            <a:xfrm>
              <a:off x="2681378" y="5622705"/>
              <a:ext cx="1523780" cy="814592"/>
              <a:chOff x="2528978" y="5470305"/>
              <a:chExt cx="1523780" cy="814592"/>
            </a:xfrm>
          </p:grpSpPr>
          <p:sp>
            <p:nvSpPr>
              <p:cNvPr id="397" name="Text Box 648">
                <a:extLst>
                  <a:ext uri="{FF2B5EF4-FFF2-40B4-BE49-F238E27FC236}">
                    <a16:creationId xmlns:a16="http://schemas.microsoft.com/office/drawing/2014/main" id="{304C4197-E612-4CEC-99DB-03CD03115E6F}"/>
                  </a:ext>
                </a:extLst>
              </p:cNvPr>
              <p:cNvSpPr txBox="1">
                <a:spLocks noChangeArrowheads="1"/>
              </p:cNvSpPr>
              <p:nvPr/>
            </p:nvSpPr>
            <p:spPr bwMode="auto">
              <a:xfrm>
                <a:off x="3599478" y="5597529"/>
                <a:ext cx="453280" cy="687368"/>
              </a:xfrm>
              <a:prstGeom prst="rect">
                <a:avLst/>
              </a:prstGeom>
              <a:solidFill>
                <a:schemeClr val="accent6">
                  <a:lumMod val="20000"/>
                  <a:lumOff val="80000"/>
                </a:schemeClr>
              </a:solidFill>
              <a:ln w="76200">
                <a:solidFill>
                  <a:srgbClr val="EBF4E4"/>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98" name="Freeform 164">
                <a:extLst>
                  <a:ext uri="{FF2B5EF4-FFF2-40B4-BE49-F238E27FC236}">
                    <a16:creationId xmlns:a16="http://schemas.microsoft.com/office/drawing/2014/main" id="{CFCF20D1-D760-4769-A347-6E8E9C4AA330}"/>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99" name="Group 165">
                <a:extLst>
                  <a:ext uri="{FF2B5EF4-FFF2-40B4-BE49-F238E27FC236}">
                    <a16:creationId xmlns:a16="http://schemas.microsoft.com/office/drawing/2014/main" id="{20CE9D93-6F25-4CD8-B8D6-8AC073C45ECB}"/>
                  </a:ext>
                </a:extLst>
              </p:cNvPr>
              <p:cNvGrpSpPr>
                <a:grpSpLocks/>
              </p:cNvGrpSpPr>
              <p:nvPr/>
            </p:nvGrpSpPr>
            <p:grpSpPr bwMode="auto">
              <a:xfrm>
                <a:off x="2528978" y="5470305"/>
                <a:ext cx="1032082" cy="760244"/>
                <a:chOff x="288" y="720"/>
                <a:chExt cx="432" cy="288"/>
              </a:xfrm>
            </p:grpSpPr>
            <p:sp>
              <p:nvSpPr>
                <p:cNvPr id="400" name="Rectangle 166">
                  <a:extLst>
                    <a:ext uri="{FF2B5EF4-FFF2-40B4-BE49-F238E27FC236}">
                      <a16:creationId xmlns:a16="http://schemas.microsoft.com/office/drawing/2014/main" id="{3B281AFA-93FB-4452-A5DD-A5F24AB591D2}"/>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01" name="Line 167">
                  <a:extLst>
                    <a:ext uri="{FF2B5EF4-FFF2-40B4-BE49-F238E27FC236}">
                      <a16:creationId xmlns:a16="http://schemas.microsoft.com/office/drawing/2014/main" id="{9027D177-A9ED-4B80-8589-135B3EB21582}"/>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02" name="Line 168">
                  <a:extLst>
                    <a:ext uri="{FF2B5EF4-FFF2-40B4-BE49-F238E27FC236}">
                      <a16:creationId xmlns:a16="http://schemas.microsoft.com/office/drawing/2014/main" id="{9C208C08-969B-4EE5-B399-A33D739FA89F}"/>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96" name="TextBox 395">
              <a:extLst>
                <a:ext uri="{FF2B5EF4-FFF2-40B4-BE49-F238E27FC236}">
                  <a16:creationId xmlns:a16="http://schemas.microsoft.com/office/drawing/2014/main" id="{4612674E-EDBA-4A9E-AE8D-AE66DB27F11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5" name="Freeform: Shape 4">
            <a:extLst>
              <a:ext uri="{FF2B5EF4-FFF2-40B4-BE49-F238E27FC236}">
                <a16:creationId xmlns:a16="http://schemas.microsoft.com/office/drawing/2014/main" id="{01E85B28-3991-4ACD-B712-305F7058C6FD}"/>
              </a:ext>
            </a:extLst>
          </p:cNvPr>
          <p:cNvSpPr/>
          <p:nvPr/>
        </p:nvSpPr>
        <p:spPr>
          <a:xfrm>
            <a:off x="6641627" y="12633158"/>
            <a:ext cx="1061908" cy="2334126"/>
          </a:xfrm>
          <a:custGeom>
            <a:avLst/>
            <a:gdLst>
              <a:gd name="connsiteX0" fmla="*/ 745958 w 1061908"/>
              <a:gd name="connsiteY0" fmla="*/ 0 h 2334126"/>
              <a:gd name="connsiteX1" fmla="*/ 1058779 w 1061908"/>
              <a:gd name="connsiteY1" fmla="*/ 481263 h 2334126"/>
              <a:gd name="connsiteX2" fmla="*/ 890337 w 1061908"/>
              <a:gd name="connsiteY2" fmla="*/ 1732547 h 2334126"/>
              <a:gd name="connsiteX3" fmla="*/ 625642 w 1061908"/>
              <a:gd name="connsiteY3" fmla="*/ 2141621 h 2334126"/>
              <a:gd name="connsiteX4" fmla="*/ 0 w 1061908"/>
              <a:gd name="connsiteY4" fmla="*/ 2334126 h 23341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1908" h="2334126">
                <a:moveTo>
                  <a:pt x="745958" y="0"/>
                </a:moveTo>
                <a:cubicBezTo>
                  <a:pt x="890337" y="96252"/>
                  <a:pt x="1034716" y="192505"/>
                  <a:pt x="1058779" y="481263"/>
                </a:cubicBezTo>
                <a:cubicBezTo>
                  <a:pt x="1082842" y="770021"/>
                  <a:pt x="962526" y="1455821"/>
                  <a:pt x="890337" y="1732547"/>
                </a:cubicBezTo>
                <a:cubicBezTo>
                  <a:pt x="818148" y="2009273"/>
                  <a:pt x="774031" y="2041358"/>
                  <a:pt x="625642" y="2141621"/>
                </a:cubicBezTo>
                <a:cubicBezTo>
                  <a:pt x="477253" y="2241884"/>
                  <a:pt x="238626" y="2288005"/>
                  <a:pt x="0" y="2334126"/>
                </a:cubicBezTo>
              </a:path>
            </a:pathLst>
          </a:cu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9" name="Group 428">
            <a:extLst>
              <a:ext uri="{FF2B5EF4-FFF2-40B4-BE49-F238E27FC236}">
                <a16:creationId xmlns:a16="http://schemas.microsoft.com/office/drawing/2014/main" id="{95640D77-268F-493D-982F-6F6048953CF3}"/>
              </a:ext>
            </a:extLst>
          </p:cNvPr>
          <p:cNvGrpSpPr/>
          <p:nvPr/>
        </p:nvGrpSpPr>
        <p:grpSpPr>
          <a:xfrm>
            <a:off x="10932859" y="12822549"/>
            <a:ext cx="2739486" cy="1755192"/>
            <a:chOff x="12876410" y="4839359"/>
            <a:chExt cx="2739486" cy="1755192"/>
          </a:xfrm>
        </p:grpSpPr>
        <p:sp>
          <p:nvSpPr>
            <p:cNvPr id="430" name="TextBox 429">
              <a:extLst>
                <a:ext uri="{FF2B5EF4-FFF2-40B4-BE49-F238E27FC236}">
                  <a16:creationId xmlns:a16="http://schemas.microsoft.com/office/drawing/2014/main" id="{EBB13109-ABE4-450D-9F36-20C3130CF361}"/>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r>
                <a:rPr lang="en-US" sz="3200" b="1" dirty="0">
                  <a:solidFill>
                    <a:srgbClr val="C00000"/>
                  </a:solidFill>
                  <a:latin typeface="Arial" panose="020B0604020202020204" pitchFamily="34" charset="0"/>
                  <a:cs typeface="Arial" panose="020B0604020202020204" pitchFamily="34" charset="0"/>
                </a:rPr>
                <a:t> 1/915</a:t>
              </a:r>
            </a:p>
          </p:txBody>
        </p:sp>
        <p:grpSp>
          <p:nvGrpSpPr>
            <p:cNvPr id="431" name="Group 430">
              <a:extLst>
                <a:ext uri="{FF2B5EF4-FFF2-40B4-BE49-F238E27FC236}">
                  <a16:creationId xmlns:a16="http://schemas.microsoft.com/office/drawing/2014/main" id="{D85FAE91-B54B-472F-8376-C0D7D2AA6F0C}"/>
                </a:ext>
              </a:extLst>
            </p:cNvPr>
            <p:cNvGrpSpPr/>
            <p:nvPr/>
          </p:nvGrpSpPr>
          <p:grpSpPr>
            <a:xfrm>
              <a:off x="12876410" y="4839359"/>
              <a:ext cx="1636191" cy="1654059"/>
              <a:chOff x="11971653" y="10789917"/>
              <a:chExt cx="1636191" cy="1654059"/>
            </a:xfrm>
          </p:grpSpPr>
          <p:sp>
            <p:nvSpPr>
              <p:cNvPr id="432" name="Flowchart: Decision 431">
                <a:extLst>
                  <a:ext uri="{FF2B5EF4-FFF2-40B4-BE49-F238E27FC236}">
                    <a16:creationId xmlns:a16="http://schemas.microsoft.com/office/drawing/2014/main" id="{86499C46-931F-4C96-A21D-5397072732EC}"/>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3" name="Freeform: Shape 432">
                <a:extLst>
                  <a:ext uri="{FF2B5EF4-FFF2-40B4-BE49-F238E27FC236}">
                    <a16:creationId xmlns:a16="http://schemas.microsoft.com/office/drawing/2014/main" id="{C1A59F16-5E4D-4CF2-A871-815A821F493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4" name="Freeform: Shape 433">
                <a:extLst>
                  <a:ext uri="{FF2B5EF4-FFF2-40B4-BE49-F238E27FC236}">
                    <a16:creationId xmlns:a16="http://schemas.microsoft.com/office/drawing/2014/main" id="{07CB4DC7-313E-43F5-8A74-A83CB0451FAF}"/>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6" name="Freeform: Shape 5">
            <a:extLst>
              <a:ext uri="{FF2B5EF4-FFF2-40B4-BE49-F238E27FC236}">
                <a16:creationId xmlns:a16="http://schemas.microsoft.com/office/drawing/2014/main" id="{BDBE21C9-1A48-43C4-BAAF-C59D48CD40F0}"/>
              </a:ext>
            </a:extLst>
          </p:cNvPr>
          <p:cNvSpPr/>
          <p:nvPr/>
        </p:nvSpPr>
        <p:spPr>
          <a:xfrm>
            <a:off x="9336506" y="16399472"/>
            <a:ext cx="6909514" cy="1527582"/>
          </a:xfrm>
          <a:custGeom>
            <a:avLst/>
            <a:gdLst>
              <a:gd name="connsiteX0" fmla="*/ 4403558 w 4425703"/>
              <a:gd name="connsiteY0" fmla="*/ 1638412 h 1686539"/>
              <a:gd name="connsiteX1" fmla="*/ 4307306 w 4425703"/>
              <a:gd name="connsiteY1" fmla="*/ 940581 h 1686539"/>
              <a:gd name="connsiteX2" fmla="*/ 3489158 w 4425703"/>
              <a:gd name="connsiteY2" fmla="*/ 194623 h 1686539"/>
              <a:gd name="connsiteX3" fmla="*/ 2045369 w 4425703"/>
              <a:gd name="connsiteY3" fmla="*/ 2118 h 1686539"/>
              <a:gd name="connsiteX4" fmla="*/ 890337 w 4425703"/>
              <a:gd name="connsiteY4" fmla="*/ 170560 h 1686539"/>
              <a:gd name="connsiteX5" fmla="*/ 288758 w 4425703"/>
              <a:gd name="connsiteY5" fmla="*/ 1133086 h 1686539"/>
              <a:gd name="connsiteX6" fmla="*/ 0 w 4425703"/>
              <a:gd name="connsiteY6" fmla="*/ 1686539 h 1686539"/>
              <a:gd name="connsiteX0" fmla="*/ 6833937 w 6834230"/>
              <a:gd name="connsiteY0" fmla="*/ 1686539 h 1686539"/>
              <a:gd name="connsiteX1" fmla="*/ 4307306 w 6834230"/>
              <a:gd name="connsiteY1" fmla="*/ 940581 h 1686539"/>
              <a:gd name="connsiteX2" fmla="*/ 3489158 w 6834230"/>
              <a:gd name="connsiteY2" fmla="*/ 194623 h 1686539"/>
              <a:gd name="connsiteX3" fmla="*/ 2045369 w 6834230"/>
              <a:gd name="connsiteY3" fmla="*/ 2118 h 1686539"/>
              <a:gd name="connsiteX4" fmla="*/ 890337 w 6834230"/>
              <a:gd name="connsiteY4" fmla="*/ 170560 h 1686539"/>
              <a:gd name="connsiteX5" fmla="*/ 288758 w 6834230"/>
              <a:gd name="connsiteY5" fmla="*/ 1133086 h 1686539"/>
              <a:gd name="connsiteX6" fmla="*/ 0 w 6834230"/>
              <a:gd name="connsiteY6" fmla="*/ 1686539 h 1686539"/>
              <a:gd name="connsiteX0" fmla="*/ 6833937 w 6909514"/>
              <a:gd name="connsiteY0" fmla="*/ 1686539 h 1686539"/>
              <a:gd name="connsiteX1" fmla="*/ 6545180 w 6909514"/>
              <a:gd name="connsiteY1" fmla="*/ 675886 h 1686539"/>
              <a:gd name="connsiteX2" fmla="*/ 3489158 w 6909514"/>
              <a:gd name="connsiteY2" fmla="*/ 194623 h 1686539"/>
              <a:gd name="connsiteX3" fmla="*/ 2045369 w 6909514"/>
              <a:gd name="connsiteY3" fmla="*/ 2118 h 1686539"/>
              <a:gd name="connsiteX4" fmla="*/ 890337 w 6909514"/>
              <a:gd name="connsiteY4" fmla="*/ 170560 h 1686539"/>
              <a:gd name="connsiteX5" fmla="*/ 288758 w 6909514"/>
              <a:gd name="connsiteY5" fmla="*/ 1133086 h 1686539"/>
              <a:gd name="connsiteX6" fmla="*/ 0 w 6909514"/>
              <a:gd name="connsiteY6" fmla="*/ 1686539 h 1686539"/>
              <a:gd name="connsiteX0" fmla="*/ 6833937 w 6909514"/>
              <a:gd name="connsiteY0" fmla="*/ 1691119 h 1691119"/>
              <a:gd name="connsiteX1" fmla="*/ 6545180 w 6909514"/>
              <a:gd name="connsiteY1" fmla="*/ 680466 h 1691119"/>
              <a:gd name="connsiteX2" fmla="*/ 3489158 w 6909514"/>
              <a:gd name="connsiteY2" fmla="*/ 199203 h 1691119"/>
              <a:gd name="connsiteX3" fmla="*/ 2045369 w 6909514"/>
              <a:gd name="connsiteY3" fmla="*/ 6698 h 1691119"/>
              <a:gd name="connsiteX4" fmla="*/ 818147 w 6909514"/>
              <a:gd name="connsiteY4" fmla="*/ 415772 h 1691119"/>
              <a:gd name="connsiteX5" fmla="*/ 288758 w 6909514"/>
              <a:gd name="connsiteY5" fmla="*/ 1137666 h 1691119"/>
              <a:gd name="connsiteX6" fmla="*/ 0 w 6909514"/>
              <a:gd name="connsiteY6" fmla="*/ 1691119 h 1691119"/>
              <a:gd name="connsiteX0" fmla="*/ 6833937 w 6909514"/>
              <a:gd name="connsiteY0" fmla="*/ 1527582 h 1527582"/>
              <a:gd name="connsiteX1" fmla="*/ 6545180 w 6909514"/>
              <a:gd name="connsiteY1" fmla="*/ 516929 h 1527582"/>
              <a:gd name="connsiteX2" fmla="*/ 3489158 w 6909514"/>
              <a:gd name="connsiteY2" fmla="*/ 35666 h 1527582"/>
              <a:gd name="connsiteX3" fmla="*/ 2045369 w 6909514"/>
              <a:gd name="connsiteY3" fmla="*/ 59729 h 1527582"/>
              <a:gd name="connsiteX4" fmla="*/ 818147 w 6909514"/>
              <a:gd name="connsiteY4" fmla="*/ 252235 h 1527582"/>
              <a:gd name="connsiteX5" fmla="*/ 288758 w 6909514"/>
              <a:gd name="connsiteY5" fmla="*/ 974129 h 1527582"/>
              <a:gd name="connsiteX6" fmla="*/ 0 w 6909514"/>
              <a:gd name="connsiteY6" fmla="*/ 1527582 h 1527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6909514" h="1527582">
                <a:moveTo>
                  <a:pt x="6833937" y="1527582"/>
                </a:moveTo>
                <a:cubicBezTo>
                  <a:pt x="6862011" y="1298982"/>
                  <a:pt x="7102643" y="765582"/>
                  <a:pt x="6545180" y="516929"/>
                </a:cubicBezTo>
                <a:cubicBezTo>
                  <a:pt x="5987717" y="268276"/>
                  <a:pt x="4239126" y="111866"/>
                  <a:pt x="3489158" y="35666"/>
                </a:cubicBezTo>
                <a:cubicBezTo>
                  <a:pt x="2739190" y="-40534"/>
                  <a:pt x="2490538" y="23634"/>
                  <a:pt x="2045369" y="59729"/>
                </a:cubicBezTo>
                <a:cubicBezTo>
                  <a:pt x="1600201" y="95824"/>
                  <a:pt x="1110915" y="99835"/>
                  <a:pt x="818147" y="252235"/>
                </a:cubicBezTo>
                <a:cubicBezTo>
                  <a:pt x="525379" y="404635"/>
                  <a:pt x="437147" y="721466"/>
                  <a:pt x="288758" y="974129"/>
                </a:cubicBezTo>
                <a:cubicBezTo>
                  <a:pt x="140368" y="1226792"/>
                  <a:pt x="70184" y="1377187"/>
                  <a:pt x="0" y="1527582"/>
                </a:cubicBezTo>
              </a:path>
            </a:pathLst>
          </a:custGeom>
          <a:noFill/>
          <a:ln w="1524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9F045096-4B2A-4BC0-85DA-6FCCC7FCEE8D}"/>
              </a:ext>
            </a:extLst>
          </p:cNvPr>
          <p:cNvSpPr/>
          <p:nvPr/>
        </p:nvSpPr>
        <p:spPr>
          <a:xfrm>
            <a:off x="502920" y="502920"/>
            <a:ext cx="2649474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79833997-0703-4DD0-9247-F84191C4F62C}"/>
              </a:ext>
            </a:extLst>
          </p:cNvPr>
          <p:cNvSpPr/>
          <p:nvPr/>
        </p:nvSpPr>
        <p:spPr>
          <a:xfrm>
            <a:off x="721895" y="16747958"/>
            <a:ext cx="890337" cy="866274"/>
          </a:xfrm>
          <a:custGeom>
            <a:avLst/>
            <a:gdLst>
              <a:gd name="connsiteX0" fmla="*/ 890337 w 890337"/>
              <a:gd name="connsiteY0" fmla="*/ 0 h 866274"/>
              <a:gd name="connsiteX1" fmla="*/ 0 w 890337"/>
              <a:gd name="connsiteY1" fmla="*/ 866274 h 866274"/>
            </a:gdLst>
            <a:ahLst/>
            <a:cxnLst>
              <a:cxn ang="0">
                <a:pos x="connsiteX0" y="connsiteY0"/>
              </a:cxn>
              <a:cxn ang="0">
                <a:pos x="connsiteX1" y="connsiteY1"/>
              </a:cxn>
            </a:cxnLst>
            <a:rect l="l" t="t" r="r" b="b"/>
            <a:pathLst>
              <a:path w="890337" h="866274">
                <a:moveTo>
                  <a:pt x="890337" y="0"/>
                </a:moveTo>
                <a:lnTo>
                  <a:pt x="0" y="866274"/>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35" name="Group 434">
            <a:extLst>
              <a:ext uri="{FF2B5EF4-FFF2-40B4-BE49-F238E27FC236}">
                <a16:creationId xmlns:a16="http://schemas.microsoft.com/office/drawing/2014/main" id="{A25A0C32-57E7-4657-8F3D-B30DDAFD12B8}"/>
              </a:ext>
            </a:extLst>
          </p:cNvPr>
          <p:cNvGrpSpPr/>
          <p:nvPr/>
        </p:nvGrpSpPr>
        <p:grpSpPr>
          <a:xfrm>
            <a:off x="1893419" y="12917229"/>
            <a:ext cx="1537291" cy="1378449"/>
            <a:chOff x="2681378" y="5081713"/>
            <a:chExt cx="1537291" cy="1378449"/>
          </a:xfrm>
        </p:grpSpPr>
        <p:grpSp>
          <p:nvGrpSpPr>
            <p:cNvPr id="436" name="Group 435">
              <a:extLst>
                <a:ext uri="{FF2B5EF4-FFF2-40B4-BE49-F238E27FC236}">
                  <a16:creationId xmlns:a16="http://schemas.microsoft.com/office/drawing/2014/main" id="{83090B9E-2EB5-480A-9E83-9DE82F861A48}"/>
                </a:ext>
              </a:extLst>
            </p:cNvPr>
            <p:cNvGrpSpPr/>
            <p:nvPr/>
          </p:nvGrpSpPr>
          <p:grpSpPr>
            <a:xfrm>
              <a:off x="2681378" y="5622705"/>
              <a:ext cx="1537291" cy="837457"/>
              <a:chOff x="2528978" y="5470305"/>
              <a:chExt cx="1537291" cy="837457"/>
            </a:xfrm>
          </p:grpSpPr>
          <p:sp>
            <p:nvSpPr>
              <p:cNvPr id="438" name="Text Box 648">
                <a:extLst>
                  <a:ext uri="{FF2B5EF4-FFF2-40B4-BE49-F238E27FC236}">
                    <a16:creationId xmlns:a16="http://schemas.microsoft.com/office/drawing/2014/main" id="{F737CB84-64B8-4241-B26E-5CF4EA0CE245}"/>
                  </a:ext>
                </a:extLst>
              </p:cNvPr>
              <p:cNvSpPr txBox="1">
                <a:spLocks noChangeArrowheads="1"/>
              </p:cNvSpPr>
              <p:nvPr/>
            </p:nvSpPr>
            <p:spPr bwMode="auto">
              <a:xfrm>
                <a:off x="3593691" y="5620394"/>
                <a:ext cx="472578"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E</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439" name="Freeform 164">
                <a:extLst>
                  <a:ext uri="{FF2B5EF4-FFF2-40B4-BE49-F238E27FC236}">
                    <a16:creationId xmlns:a16="http://schemas.microsoft.com/office/drawing/2014/main" id="{2E596D21-8DE2-4AEB-A4DC-672CA64A3D18}"/>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40" name="Group 165">
                <a:extLst>
                  <a:ext uri="{FF2B5EF4-FFF2-40B4-BE49-F238E27FC236}">
                    <a16:creationId xmlns:a16="http://schemas.microsoft.com/office/drawing/2014/main" id="{A47CA625-50E0-4ACA-B8B6-700C5BB18632}"/>
                  </a:ext>
                </a:extLst>
              </p:cNvPr>
              <p:cNvGrpSpPr>
                <a:grpSpLocks/>
              </p:cNvGrpSpPr>
              <p:nvPr/>
            </p:nvGrpSpPr>
            <p:grpSpPr bwMode="auto">
              <a:xfrm>
                <a:off x="2528978" y="5470305"/>
                <a:ext cx="1032082" cy="760244"/>
                <a:chOff x="288" y="720"/>
                <a:chExt cx="432" cy="288"/>
              </a:xfrm>
            </p:grpSpPr>
            <p:sp>
              <p:nvSpPr>
                <p:cNvPr id="441" name="Rectangle 166">
                  <a:extLst>
                    <a:ext uri="{FF2B5EF4-FFF2-40B4-BE49-F238E27FC236}">
                      <a16:creationId xmlns:a16="http://schemas.microsoft.com/office/drawing/2014/main" id="{EADFB8FC-86E7-4773-AF92-56427FA3AF0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42" name="Line 167">
                  <a:extLst>
                    <a:ext uri="{FF2B5EF4-FFF2-40B4-BE49-F238E27FC236}">
                      <a16:creationId xmlns:a16="http://schemas.microsoft.com/office/drawing/2014/main" id="{6E253803-EB8B-4ACB-BC59-B256A929931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43" name="Line 168">
                  <a:extLst>
                    <a:ext uri="{FF2B5EF4-FFF2-40B4-BE49-F238E27FC236}">
                      <a16:creationId xmlns:a16="http://schemas.microsoft.com/office/drawing/2014/main" id="{6ED76835-EFAA-4B92-931D-1DF65C9E3EDC}"/>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37" name="TextBox 436">
              <a:extLst>
                <a:ext uri="{FF2B5EF4-FFF2-40B4-BE49-F238E27FC236}">
                  <a16:creationId xmlns:a16="http://schemas.microsoft.com/office/drawing/2014/main" id="{955A48E6-3CB3-41D7-9853-4CA97C88A686}"/>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455" name="Freeform: Shape 454">
            <a:extLst>
              <a:ext uri="{FF2B5EF4-FFF2-40B4-BE49-F238E27FC236}">
                <a16:creationId xmlns:a16="http://schemas.microsoft.com/office/drawing/2014/main" id="{6A0EC58F-104B-4D91-8D91-EDB15FC86C67}"/>
              </a:ext>
            </a:extLst>
          </p:cNvPr>
          <p:cNvSpPr/>
          <p:nvPr/>
        </p:nvSpPr>
        <p:spPr>
          <a:xfrm>
            <a:off x="24137238" y="2835632"/>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6" name="Freeform: Shape 455">
            <a:extLst>
              <a:ext uri="{FF2B5EF4-FFF2-40B4-BE49-F238E27FC236}">
                <a16:creationId xmlns:a16="http://schemas.microsoft.com/office/drawing/2014/main" id="{4CC12307-B1D6-4305-8C34-9F6E1BF1DF9E}"/>
              </a:ext>
            </a:extLst>
          </p:cNvPr>
          <p:cNvSpPr/>
          <p:nvPr/>
        </p:nvSpPr>
        <p:spPr>
          <a:xfrm>
            <a:off x="18723027" y="673226"/>
            <a:ext cx="8301790" cy="3200400"/>
          </a:xfrm>
          <a:custGeom>
            <a:avLst/>
            <a:gdLst>
              <a:gd name="connsiteX0" fmla="*/ 0 w 6184232"/>
              <a:gd name="connsiteY0" fmla="*/ 3441032 h 3441032"/>
              <a:gd name="connsiteX1" fmla="*/ 3224464 w 6184232"/>
              <a:gd name="connsiteY1" fmla="*/ 2069432 h 3441032"/>
              <a:gd name="connsiteX2" fmla="*/ 5414211 w 6184232"/>
              <a:gd name="connsiteY2" fmla="*/ 818148 h 3441032"/>
              <a:gd name="connsiteX3" fmla="*/ 6184232 w 6184232"/>
              <a:gd name="connsiteY3" fmla="*/ 0 h 3441032"/>
              <a:gd name="connsiteX0" fmla="*/ 0 w 8373979"/>
              <a:gd name="connsiteY0" fmla="*/ 3681663 h 3681663"/>
              <a:gd name="connsiteX1" fmla="*/ 3224464 w 8373979"/>
              <a:gd name="connsiteY1" fmla="*/ 2310063 h 3681663"/>
              <a:gd name="connsiteX2" fmla="*/ 5414211 w 8373979"/>
              <a:gd name="connsiteY2" fmla="*/ 1058779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8373979 w 8373979"/>
              <a:gd name="connsiteY3" fmla="*/ 0 h 3681663"/>
              <a:gd name="connsiteX0" fmla="*/ 0 w 8373979"/>
              <a:gd name="connsiteY0" fmla="*/ 3681663 h 3681663"/>
              <a:gd name="connsiteX1" fmla="*/ 3224464 w 8373979"/>
              <a:gd name="connsiteY1" fmla="*/ 2310063 h 3681663"/>
              <a:gd name="connsiteX2" fmla="*/ 5534527 w 8373979"/>
              <a:gd name="connsiteY2" fmla="*/ 721895 h 3681663"/>
              <a:gd name="connsiteX3" fmla="*/ 7387390 w 8373979"/>
              <a:gd name="connsiteY3" fmla="*/ 553453 h 3681663"/>
              <a:gd name="connsiteX4" fmla="*/ 8373979 w 8373979"/>
              <a:gd name="connsiteY4" fmla="*/ 0 h 3681663"/>
              <a:gd name="connsiteX0" fmla="*/ 0 w 8301790"/>
              <a:gd name="connsiteY0" fmla="*/ 3200400 h 3200400"/>
              <a:gd name="connsiteX1" fmla="*/ 3224464 w 8301790"/>
              <a:gd name="connsiteY1" fmla="*/ 1828800 h 3200400"/>
              <a:gd name="connsiteX2" fmla="*/ 5534527 w 8301790"/>
              <a:gd name="connsiteY2" fmla="*/ 240632 h 3200400"/>
              <a:gd name="connsiteX3" fmla="*/ 7387390 w 8301790"/>
              <a:gd name="connsiteY3" fmla="*/ 72190 h 3200400"/>
              <a:gd name="connsiteX4" fmla="*/ 8301790 w 8301790"/>
              <a:gd name="connsiteY4" fmla="*/ 0 h 32004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301790" h="3200400">
                <a:moveTo>
                  <a:pt x="0" y="3200400"/>
                </a:moveTo>
                <a:cubicBezTo>
                  <a:pt x="1161048" y="2733173"/>
                  <a:pt x="2302043" y="2322095"/>
                  <a:pt x="3224464" y="1828800"/>
                </a:cubicBezTo>
                <a:cubicBezTo>
                  <a:pt x="4146885" y="1335505"/>
                  <a:pt x="4868780" y="581526"/>
                  <a:pt x="5534527" y="240632"/>
                </a:cubicBezTo>
                <a:cubicBezTo>
                  <a:pt x="6200274" y="-100262"/>
                  <a:pt x="6914148" y="192506"/>
                  <a:pt x="7387390" y="72190"/>
                </a:cubicBezTo>
                <a:cubicBezTo>
                  <a:pt x="7860632" y="-48126"/>
                  <a:pt x="8109285" y="44116"/>
                  <a:pt x="8301790" y="0"/>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7" name="Rectangle 957">
            <a:extLst>
              <a:ext uri="{FF2B5EF4-FFF2-40B4-BE49-F238E27FC236}">
                <a16:creationId xmlns:a16="http://schemas.microsoft.com/office/drawing/2014/main" id="{370B97AB-6B52-40B5-A09F-4F003702C325}"/>
              </a:ext>
            </a:extLst>
          </p:cNvPr>
          <p:cNvSpPr>
            <a:spLocks noChangeArrowheads="1"/>
          </p:cNvSpPr>
          <p:nvPr/>
        </p:nvSpPr>
        <p:spPr bwMode="auto">
          <a:xfrm>
            <a:off x="18853556" y="509922"/>
            <a:ext cx="8150036"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458" name="Text Box 958">
            <a:extLst>
              <a:ext uri="{FF2B5EF4-FFF2-40B4-BE49-F238E27FC236}">
                <a16:creationId xmlns:a16="http://schemas.microsoft.com/office/drawing/2014/main" id="{833FD999-1AFA-4A0F-8899-48692DD2766D}"/>
              </a:ext>
            </a:extLst>
          </p:cNvPr>
          <p:cNvSpPr txBox="1">
            <a:spLocks noChangeArrowheads="1"/>
          </p:cNvSpPr>
          <p:nvPr/>
        </p:nvSpPr>
        <p:spPr bwMode="auto">
          <a:xfrm>
            <a:off x="18892361" y="771469"/>
            <a:ext cx="8039141"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The Fighting at Colleville</a:t>
            </a:r>
          </a:p>
          <a:p>
            <a:pPr algn="ctr" eaLnBrk="1" hangingPunct="1">
              <a:lnSpc>
                <a:spcPct val="50000"/>
              </a:lnSpc>
              <a:spcBef>
                <a:spcPct val="50000"/>
              </a:spcBef>
              <a:defRPr/>
            </a:pPr>
            <a:r>
              <a:rPr lang="en-US" altLang="en-US" sz="3200" b="1" dirty="0">
                <a:latin typeface="+mn-lt"/>
              </a:rPr>
              <a:t>1600-2100</a:t>
            </a:r>
          </a:p>
        </p:txBody>
      </p:sp>
      <p:pic>
        <p:nvPicPr>
          <p:cNvPr id="459" name="Picture 959" descr="CSI Crest Medium">
            <a:extLst>
              <a:ext uri="{FF2B5EF4-FFF2-40B4-BE49-F238E27FC236}">
                <a16:creationId xmlns:a16="http://schemas.microsoft.com/office/drawing/2014/main" id="{FA1D5719-DB26-489D-A16E-4DD2DAF4DDF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978960" y="1084878"/>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0" name="Picture 960" descr="CSI Crest Medium">
            <a:extLst>
              <a:ext uri="{FF2B5EF4-FFF2-40B4-BE49-F238E27FC236}">
                <a16:creationId xmlns:a16="http://schemas.microsoft.com/office/drawing/2014/main" id="{3465D30E-8BBE-4540-AB39-7ACCFC85A491}"/>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96680" y="1084703"/>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9" name="Picture 478">
            <a:extLst>
              <a:ext uri="{FF2B5EF4-FFF2-40B4-BE49-F238E27FC236}">
                <a16:creationId xmlns:a16="http://schemas.microsoft.com/office/drawing/2014/main" id="{067341C7-A6E0-4CEA-A38F-CD18EC14606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63315" y="812835"/>
            <a:ext cx="1731959" cy="1674227"/>
          </a:xfrm>
          <a:prstGeom prst="rect">
            <a:avLst/>
          </a:prstGeom>
        </p:spPr>
      </p:pic>
      <p:grpSp>
        <p:nvGrpSpPr>
          <p:cNvPr id="444" name="Group 443">
            <a:extLst>
              <a:ext uri="{FF2B5EF4-FFF2-40B4-BE49-F238E27FC236}">
                <a16:creationId xmlns:a16="http://schemas.microsoft.com/office/drawing/2014/main" id="{E32058EB-B1C9-48C7-ACDD-2936496EF74D}"/>
              </a:ext>
            </a:extLst>
          </p:cNvPr>
          <p:cNvGrpSpPr/>
          <p:nvPr/>
        </p:nvGrpSpPr>
        <p:grpSpPr>
          <a:xfrm>
            <a:off x="25706329" y="16747958"/>
            <a:ext cx="1023257" cy="740229"/>
            <a:chOff x="27943018" y="3570514"/>
            <a:chExt cx="1023257" cy="740229"/>
          </a:xfrm>
        </p:grpSpPr>
        <p:sp>
          <p:nvSpPr>
            <p:cNvPr id="445" name="Oval 444">
              <a:extLst>
                <a:ext uri="{FF2B5EF4-FFF2-40B4-BE49-F238E27FC236}">
                  <a16:creationId xmlns:a16="http://schemas.microsoft.com/office/drawing/2014/main" id="{3B384D49-11B9-429C-9F2B-2284F5413A47}"/>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446" name="TextBox 445">
              <a:extLst>
                <a:ext uri="{FF2B5EF4-FFF2-40B4-BE49-F238E27FC236}">
                  <a16:creationId xmlns:a16="http://schemas.microsoft.com/office/drawing/2014/main" id="{231DA8CA-1C82-4868-A106-A555F445F76A}"/>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47</a:t>
              </a:r>
            </a:p>
          </p:txBody>
        </p:sp>
      </p:grpSp>
      <p:grpSp>
        <p:nvGrpSpPr>
          <p:cNvPr id="447" name="Group 446">
            <a:extLst>
              <a:ext uri="{FF2B5EF4-FFF2-40B4-BE49-F238E27FC236}">
                <a16:creationId xmlns:a16="http://schemas.microsoft.com/office/drawing/2014/main" id="{6BDC3201-BDC8-434B-A511-E4A8827943B4}"/>
              </a:ext>
            </a:extLst>
          </p:cNvPr>
          <p:cNvGrpSpPr/>
          <p:nvPr/>
        </p:nvGrpSpPr>
        <p:grpSpPr>
          <a:xfrm>
            <a:off x="6578452" y="8425102"/>
            <a:ext cx="1588302" cy="3464695"/>
            <a:chOff x="15652934" y="3075253"/>
            <a:chExt cx="1588302" cy="3464695"/>
          </a:xfrm>
        </p:grpSpPr>
        <p:grpSp>
          <p:nvGrpSpPr>
            <p:cNvPr id="448" name="Group 447">
              <a:extLst>
                <a:ext uri="{FF2B5EF4-FFF2-40B4-BE49-F238E27FC236}">
                  <a16:creationId xmlns:a16="http://schemas.microsoft.com/office/drawing/2014/main" id="{AD632965-5055-418A-B8BF-D0AA1D214341}"/>
                </a:ext>
              </a:extLst>
            </p:cNvPr>
            <p:cNvGrpSpPr>
              <a:grpSpLocks noChangeAspect="1"/>
            </p:cNvGrpSpPr>
            <p:nvPr/>
          </p:nvGrpSpPr>
          <p:grpSpPr>
            <a:xfrm>
              <a:off x="15652934" y="3075253"/>
              <a:ext cx="1588302" cy="1633743"/>
              <a:chOff x="12876410" y="4107073"/>
              <a:chExt cx="2484697" cy="2555785"/>
            </a:xfrm>
          </p:grpSpPr>
          <p:sp>
            <p:nvSpPr>
              <p:cNvPr id="450" name="TextBox 449">
                <a:extLst>
                  <a:ext uri="{FF2B5EF4-FFF2-40B4-BE49-F238E27FC236}">
                    <a16:creationId xmlns:a16="http://schemas.microsoft.com/office/drawing/2014/main" id="{6BE7CA97-620F-405F-9673-3769C7DBB21B}"/>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51" name="TextBox 450">
                <a:extLst>
                  <a:ext uri="{FF2B5EF4-FFF2-40B4-BE49-F238E27FC236}">
                    <a16:creationId xmlns:a16="http://schemas.microsoft.com/office/drawing/2014/main" id="{BE4C5EF6-E2DB-428B-9B6B-2A7CBEE21FC3}"/>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3/726</a:t>
                </a:r>
              </a:p>
            </p:txBody>
          </p:sp>
          <p:grpSp>
            <p:nvGrpSpPr>
              <p:cNvPr id="452" name="Group 451">
                <a:extLst>
                  <a:ext uri="{FF2B5EF4-FFF2-40B4-BE49-F238E27FC236}">
                    <a16:creationId xmlns:a16="http://schemas.microsoft.com/office/drawing/2014/main" id="{3E3B8D98-EC83-4BB0-92FB-480FEB69313E}"/>
                  </a:ext>
                </a:extLst>
              </p:cNvPr>
              <p:cNvGrpSpPr/>
              <p:nvPr/>
            </p:nvGrpSpPr>
            <p:grpSpPr>
              <a:xfrm>
                <a:off x="12876410" y="4839359"/>
                <a:ext cx="1636191" cy="1654059"/>
                <a:chOff x="11971653" y="10789917"/>
                <a:chExt cx="1636191" cy="1654059"/>
              </a:xfrm>
            </p:grpSpPr>
            <p:sp>
              <p:nvSpPr>
                <p:cNvPr id="453" name="Flowchart: Decision 452">
                  <a:extLst>
                    <a:ext uri="{FF2B5EF4-FFF2-40B4-BE49-F238E27FC236}">
                      <a16:creationId xmlns:a16="http://schemas.microsoft.com/office/drawing/2014/main" id="{6C8C485B-748A-47C8-AAC4-643FAC313C6B}"/>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4" name="Freeform: Shape 453">
                  <a:extLst>
                    <a:ext uri="{FF2B5EF4-FFF2-40B4-BE49-F238E27FC236}">
                      <a16:creationId xmlns:a16="http://schemas.microsoft.com/office/drawing/2014/main" id="{1B2CDCC8-0B73-48CA-A2C0-D4096A6AF631}"/>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80" name="Freeform: Shape 479">
                  <a:extLst>
                    <a:ext uri="{FF2B5EF4-FFF2-40B4-BE49-F238E27FC236}">
                      <a16:creationId xmlns:a16="http://schemas.microsoft.com/office/drawing/2014/main" id="{31F9AF97-5EA9-4AE5-8817-42FF8EB7C9B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449" name="Freeform: Shape 448">
              <a:extLst>
                <a:ext uri="{FF2B5EF4-FFF2-40B4-BE49-F238E27FC236}">
                  <a16:creationId xmlns:a16="http://schemas.microsoft.com/office/drawing/2014/main" id="{89F109F3-B00B-4DA3-8A06-A71868DD81DC}"/>
                </a:ext>
              </a:extLst>
            </p:cNvPr>
            <p:cNvSpPr/>
            <p:nvPr/>
          </p:nvSpPr>
          <p:spPr>
            <a:xfrm>
              <a:off x="16172953" y="4615732"/>
              <a:ext cx="882595" cy="1924216"/>
            </a:xfrm>
            <a:custGeom>
              <a:avLst/>
              <a:gdLst>
                <a:gd name="connsiteX0" fmla="*/ 0 w 882595"/>
                <a:gd name="connsiteY0" fmla="*/ 0 h 1924216"/>
                <a:gd name="connsiteX1" fmla="*/ 3976 w 882595"/>
                <a:gd name="connsiteY1" fmla="*/ 1196671 h 1924216"/>
                <a:gd name="connsiteX2" fmla="*/ 882595 w 882595"/>
                <a:gd name="connsiteY2" fmla="*/ 1924216 h 1924216"/>
              </a:gdLst>
              <a:ahLst/>
              <a:cxnLst>
                <a:cxn ang="0">
                  <a:pos x="connsiteX0" y="connsiteY0"/>
                </a:cxn>
                <a:cxn ang="0">
                  <a:pos x="connsiteX1" y="connsiteY1"/>
                </a:cxn>
                <a:cxn ang="0">
                  <a:pos x="connsiteX2" y="connsiteY2"/>
                </a:cxn>
              </a:cxnLst>
              <a:rect l="l" t="t" r="r" b="b"/>
              <a:pathLst>
                <a:path w="882595" h="1924216">
                  <a:moveTo>
                    <a:pt x="0" y="0"/>
                  </a:moveTo>
                  <a:cubicBezTo>
                    <a:pt x="1325" y="398890"/>
                    <a:pt x="2651" y="797781"/>
                    <a:pt x="3976" y="1196671"/>
                  </a:cubicBezTo>
                  <a:lnTo>
                    <a:pt x="882595" y="1924216"/>
                  </a:ln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81" name="TextBox 480">
            <a:extLst>
              <a:ext uri="{FF2B5EF4-FFF2-40B4-BE49-F238E27FC236}">
                <a16:creationId xmlns:a16="http://schemas.microsoft.com/office/drawing/2014/main" id="{64C3BB8E-1A14-45FD-B54C-5C0B1CB3F556}"/>
              </a:ext>
            </a:extLst>
          </p:cNvPr>
          <p:cNvSpPr txBox="1"/>
          <p:nvPr/>
        </p:nvSpPr>
        <p:spPr>
          <a:xfrm>
            <a:off x="17601166" y="11927374"/>
            <a:ext cx="2129554" cy="461665"/>
          </a:xfrm>
          <a:prstGeom prst="rect">
            <a:avLst/>
          </a:prstGeom>
          <a:noFill/>
        </p:spPr>
        <p:txBody>
          <a:bodyPr wrap="square" rtlCol="0">
            <a:spAutoFit/>
          </a:bodyPr>
          <a:lstStyle/>
          <a:p>
            <a:r>
              <a:rPr lang="en-US" sz="2400" b="1" dirty="0"/>
              <a:t>Coast Highway</a:t>
            </a:r>
          </a:p>
        </p:txBody>
      </p:sp>
      <p:grpSp>
        <p:nvGrpSpPr>
          <p:cNvPr id="482" name="Group 481">
            <a:extLst>
              <a:ext uri="{FF2B5EF4-FFF2-40B4-BE49-F238E27FC236}">
                <a16:creationId xmlns:a16="http://schemas.microsoft.com/office/drawing/2014/main" id="{7A6F9F1F-704A-4AC6-B38A-7721BB50921F}"/>
              </a:ext>
            </a:extLst>
          </p:cNvPr>
          <p:cNvGrpSpPr/>
          <p:nvPr/>
        </p:nvGrpSpPr>
        <p:grpSpPr>
          <a:xfrm>
            <a:off x="22153308" y="11799086"/>
            <a:ext cx="2739486" cy="1755192"/>
            <a:chOff x="12876410" y="4839359"/>
            <a:chExt cx="2739486" cy="1755192"/>
          </a:xfrm>
        </p:grpSpPr>
        <p:sp>
          <p:nvSpPr>
            <p:cNvPr id="483" name="TextBox 482">
              <a:extLst>
                <a:ext uri="{FF2B5EF4-FFF2-40B4-BE49-F238E27FC236}">
                  <a16:creationId xmlns:a16="http://schemas.microsoft.com/office/drawing/2014/main" id="{FBE58D95-93CC-4C3E-B299-E9A1D0B91087}"/>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r>
                <a:rPr lang="en-US" sz="3200" b="1" dirty="0">
                  <a:solidFill>
                    <a:srgbClr val="C00000"/>
                  </a:solidFill>
                  <a:latin typeface="Arial" panose="020B0604020202020204" pitchFamily="34" charset="0"/>
                  <a:cs typeface="Arial" panose="020B0604020202020204" pitchFamily="34" charset="0"/>
                </a:rPr>
                <a:t> 2/915</a:t>
              </a:r>
            </a:p>
          </p:txBody>
        </p:sp>
        <p:grpSp>
          <p:nvGrpSpPr>
            <p:cNvPr id="484" name="Group 483">
              <a:extLst>
                <a:ext uri="{FF2B5EF4-FFF2-40B4-BE49-F238E27FC236}">
                  <a16:creationId xmlns:a16="http://schemas.microsoft.com/office/drawing/2014/main" id="{F17E9B4E-0D61-43C2-98A1-C1F2AADA82CA}"/>
                </a:ext>
              </a:extLst>
            </p:cNvPr>
            <p:cNvGrpSpPr/>
            <p:nvPr/>
          </p:nvGrpSpPr>
          <p:grpSpPr>
            <a:xfrm>
              <a:off x="12876410" y="4839359"/>
              <a:ext cx="1636191" cy="1654059"/>
              <a:chOff x="11971653" y="10789917"/>
              <a:chExt cx="1636191" cy="1654059"/>
            </a:xfrm>
          </p:grpSpPr>
          <p:sp>
            <p:nvSpPr>
              <p:cNvPr id="485" name="Flowchart: Decision 484">
                <a:extLst>
                  <a:ext uri="{FF2B5EF4-FFF2-40B4-BE49-F238E27FC236}">
                    <a16:creationId xmlns:a16="http://schemas.microsoft.com/office/drawing/2014/main" id="{03716D90-A83A-4744-B37A-F87FBE31F946}"/>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6" name="Freeform: Shape 485">
                <a:extLst>
                  <a:ext uri="{FF2B5EF4-FFF2-40B4-BE49-F238E27FC236}">
                    <a16:creationId xmlns:a16="http://schemas.microsoft.com/office/drawing/2014/main" id="{00F5D6B5-9527-4853-9A12-80AE4E328B4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7" name="Freeform: Shape 486">
                <a:extLst>
                  <a:ext uri="{FF2B5EF4-FFF2-40B4-BE49-F238E27FC236}">
                    <a16:creationId xmlns:a16="http://schemas.microsoft.com/office/drawing/2014/main" id="{680816EE-7A51-4C82-B467-DFCC725CB2B8}"/>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9" name="Picture 8">
            <a:extLst>
              <a:ext uri="{FF2B5EF4-FFF2-40B4-BE49-F238E27FC236}">
                <a16:creationId xmlns:a16="http://schemas.microsoft.com/office/drawing/2014/main" id="{C7A89789-D1AA-4743-A76B-0ACA56844DCF}"/>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790908" y="791202"/>
            <a:ext cx="10204659" cy="7898343"/>
          </a:xfrm>
          <a:prstGeom prst="rect">
            <a:avLst/>
          </a:prstGeom>
          <a:ln w="76200">
            <a:solidFill>
              <a:srgbClr val="002060"/>
            </a:solidFill>
          </a:ln>
        </p:spPr>
      </p:pic>
      <p:grpSp>
        <p:nvGrpSpPr>
          <p:cNvPr id="491" name="Group 377">
            <a:extLst>
              <a:ext uri="{FF2B5EF4-FFF2-40B4-BE49-F238E27FC236}">
                <a16:creationId xmlns:a16="http://schemas.microsoft.com/office/drawing/2014/main" id="{226E4648-C635-48A5-9AF0-3CDF297866B0}"/>
              </a:ext>
            </a:extLst>
          </p:cNvPr>
          <p:cNvGrpSpPr>
            <a:grpSpLocks/>
          </p:cNvGrpSpPr>
          <p:nvPr/>
        </p:nvGrpSpPr>
        <p:grpSpPr bwMode="auto">
          <a:xfrm rot="-5376582">
            <a:off x="25057389" y="4848003"/>
            <a:ext cx="2503488" cy="942975"/>
            <a:chOff x="15361" y="4723"/>
            <a:chExt cx="1577" cy="594"/>
          </a:xfrm>
        </p:grpSpPr>
        <p:sp>
          <p:nvSpPr>
            <p:cNvPr id="492" name="AutoShape 378">
              <a:extLst>
                <a:ext uri="{FF2B5EF4-FFF2-40B4-BE49-F238E27FC236}">
                  <a16:creationId xmlns:a16="http://schemas.microsoft.com/office/drawing/2014/main" id="{7F994F17-2103-4E50-A262-DB88C3711D9C}"/>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493" name="Text Box 379">
              <a:extLst>
                <a:ext uri="{FF2B5EF4-FFF2-40B4-BE49-F238E27FC236}">
                  <a16:creationId xmlns:a16="http://schemas.microsoft.com/office/drawing/2014/main" id="{AC06F016-B569-4DE0-977D-E5C8FDEA84E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494" name="Text Box 1016">
            <a:extLst>
              <a:ext uri="{FF2B5EF4-FFF2-40B4-BE49-F238E27FC236}">
                <a16:creationId xmlns:a16="http://schemas.microsoft.com/office/drawing/2014/main" id="{986655FD-F005-4017-8FE7-DDA0DF631E56}"/>
              </a:ext>
            </a:extLst>
          </p:cNvPr>
          <p:cNvSpPr txBox="1">
            <a:spLocks noChangeArrowheads="1"/>
          </p:cNvSpPr>
          <p:nvPr/>
        </p:nvSpPr>
        <p:spPr bwMode="auto">
          <a:xfrm>
            <a:off x="21935043" y="3315007"/>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grpSp>
        <p:nvGrpSpPr>
          <p:cNvPr id="495" name="Group 494">
            <a:extLst>
              <a:ext uri="{FF2B5EF4-FFF2-40B4-BE49-F238E27FC236}">
                <a16:creationId xmlns:a16="http://schemas.microsoft.com/office/drawing/2014/main" id="{F92818C6-BFAF-4B13-8B2E-DB2C5317B2E9}"/>
              </a:ext>
            </a:extLst>
          </p:cNvPr>
          <p:cNvGrpSpPr/>
          <p:nvPr/>
        </p:nvGrpSpPr>
        <p:grpSpPr>
          <a:xfrm>
            <a:off x="20421895" y="2585270"/>
            <a:ext cx="4947323" cy="238527"/>
            <a:chOff x="4184261" y="16594269"/>
            <a:chExt cx="1874038" cy="169678"/>
          </a:xfrm>
        </p:grpSpPr>
        <p:grpSp>
          <p:nvGrpSpPr>
            <p:cNvPr id="496" name="Group 495">
              <a:extLst>
                <a:ext uri="{FF2B5EF4-FFF2-40B4-BE49-F238E27FC236}">
                  <a16:creationId xmlns:a16="http://schemas.microsoft.com/office/drawing/2014/main" id="{9EFC8C46-AB2F-4170-9709-F4E59AFECC35}"/>
                </a:ext>
              </a:extLst>
            </p:cNvPr>
            <p:cNvGrpSpPr/>
            <p:nvPr/>
          </p:nvGrpSpPr>
          <p:grpSpPr>
            <a:xfrm>
              <a:off x="4184261" y="16595334"/>
              <a:ext cx="750002" cy="168613"/>
              <a:chOff x="4184260" y="16595334"/>
              <a:chExt cx="837695" cy="168613"/>
            </a:xfrm>
          </p:grpSpPr>
          <p:sp>
            <p:nvSpPr>
              <p:cNvPr id="501" name="Rectangle 500">
                <a:extLst>
                  <a:ext uri="{FF2B5EF4-FFF2-40B4-BE49-F238E27FC236}">
                    <a16:creationId xmlns:a16="http://schemas.microsoft.com/office/drawing/2014/main" id="{CB923652-1DE5-4A3D-A3DE-7E90EEEBB417}"/>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2" name="Rectangle 501">
                <a:extLst>
                  <a:ext uri="{FF2B5EF4-FFF2-40B4-BE49-F238E27FC236}">
                    <a16:creationId xmlns:a16="http://schemas.microsoft.com/office/drawing/2014/main" id="{0BF1573B-1FCF-4A69-8F64-84CEA7152EAA}"/>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497" name="Group 496">
              <a:extLst>
                <a:ext uri="{FF2B5EF4-FFF2-40B4-BE49-F238E27FC236}">
                  <a16:creationId xmlns:a16="http://schemas.microsoft.com/office/drawing/2014/main" id="{D42C290F-535D-44B1-9AD6-CC9B8CB4DEE6}"/>
                </a:ext>
              </a:extLst>
            </p:cNvPr>
            <p:cNvGrpSpPr/>
            <p:nvPr/>
          </p:nvGrpSpPr>
          <p:grpSpPr>
            <a:xfrm>
              <a:off x="4931771" y="16594269"/>
              <a:ext cx="750002" cy="168613"/>
              <a:chOff x="4184260" y="16595334"/>
              <a:chExt cx="837695" cy="168613"/>
            </a:xfrm>
          </p:grpSpPr>
          <p:sp>
            <p:nvSpPr>
              <p:cNvPr id="499" name="Rectangle 498">
                <a:extLst>
                  <a:ext uri="{FF2B5EF4-FFF2-40B4-BE49-F238E27FC236}">
                    <a16:creationId xmlns:a16="http://schemas.microsoft.com/office/drawing/2014/main" id="{726A10B7-E19E-4D42-A3FB-F8973A37E5B3}"/>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0" name="Rectangle 499">
                <a:extLst>
                  <a:ext uri="{FF2B5EF4-FFF2-40B4-BE49-F238E27FC236}">
                    <a16:creationId xmlns:a16="http://schemas.microsoft.com/office/drawing/2014/main" id="{DECB47E0-A6B0-4BB1-8515-F3E78D8E717F}"/>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98" name="Rectangle 497">
              <a:extLst>
                <a:ext uri="{FF2B5EF4-FFF2-40B4-BE49-F238E27FC236}">
                  <a16:creationId xmlns:a16="http://schemas.microsoft.com/office/drawing/2014/main" id="{2C562D1F-678A-4A10-A172-FD99B9E48D4D}"/>
                </a:ext>
              </a:extLst>
            </p:cNvPr>
            <p:cNvSpPr/>
            <p:nvPr/>
          </p:nvSpPr>
          <p:spPr>
            <a:xfrm>
              <a:off x="5685142" y="16595215"/>
              <a:ext cx="373157"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03" name="Text Box 1011">
            <a:extLst>
              <a:ext uri="{FF2B5EF4-FFF2-40B4-BE49-F238E27FC236}">
                <a16:creationId xmlns:a16="http://schemas.microsoft.com/office/drawing/2014/main" id="{8821C2FE-7152-4319-BA7A-914C385FD80E}"/>
              </a:ext>
            </a:extLst>
          </p:cNvPr>
          <p:cNvSpPr txBox="1">
            <a:spLocks noChangeArrowheads="1"/>
          </p:cNvSpPr>
          <p:nvPr/>
        </p:nvSpPr>
        <p:spPr bwMode="auto">
          <a:xfrm>
            <a:off x="20317628" y="2868286"/>
            <a:ext cx="5302559"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0         100      200       300       400      500</a:t>
            </a:r>
          </a:p>
        </p:txBody>
      </p:sp>
      <p:sp>
        <p:nvSpPr>
          <p:cNvPr id="461" name="Explosion 1 369">
            <a:extLst>
              <a:ext uri="{FF2B5EF4-FFF2-40B4-BE49-F238E27FC236}">
                <a16:creationId xmlns:a16="http://schemas.microsoft.com/office/drawing/2014/main" id="{513F11C9-91FB-4200-B5F9-098FA7A599E7}"/>
              </a:ext>
            </a:extLst>
          </p:cNvPr>
          <p:cNvSpPr/>
          <p:nvPr/>
        </p:nvSpPr>
        <p:spPr>
          <a:xfrm rot="8047402">
            <a:off x="5992131" y="11796707"/>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2" name="Explosion 1 369">
            <a:extLst>
              <a:ext uri="{FF2B5EF4-FFF2-40B4-BE49-F238E27FC236}">
                <a16:creationId xmlns:a16="http://schemas.microsoft.com/office/drawing/2014/main" id="{179BE528-4A88-4497-BA03-95844E637E57}"/>
              </a:ext>
            </a:extLst>
          </p:cNvPr>
          <p:cNvSpPr/>
          <p:nvPr/>
        </p:nvSpPr>
        <p:spPr>
          <a:xfrm rot="8047402">
            <a:off x="7203265" y="15557584"/>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3" name="Explosion 1 369">
            <a:extLst>
              <a:ext uri="{FF2B5EF4-FFF2-40B4-BE49-F238E27FC236}">
                <a16:creationId xmlns:a16="http://schemas.microsoft.com/office/drawing/2014/main" id="{A67B93D6-16F9-4529-8E12-FFDAED670497}"/>
              </a:ext>
            </a:extLst>
          </p:cNvPr>
          <p:cNvSpPr/>
          <p:nvPr/>
        </p:nvSpPr>
        <p:spPr>
          <a:xfrm rot="2153823">
            <a:off x="7598885" y="10992994"/>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Explosion 1 369">
            <a:extLst>
              <a:ext uri="{FF2B5EF4-FFF2-40B4-BE49-F238E27FC236}">
                <a16:creationId xmlns:a16="http://schemas.microsoft.com/office/drawing/2014/main" id="{7285B89F-EA0B-4971-9D40-29AB8B77D5B3}"/>
              </a:ext>
            </a:extLst>
          </p:cNvPr>
          <p:cNvSpPr/>
          <p:nvPr/>
        </p:nvSpPr>
        <p:spPr>
          <a:xfrm rot="13944942">
            <a:off x="7844391" y="13288690"/>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8160833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63"/>
                                        </p:tgtEl>
                                        <p:attrNameLst>
                                          <p:attrName>style.visibility</p:attrName>
                                        </p:attrNameLst>
                                      </p:cBhvr>
                                      <p:to>
                                        <p:strVal val="visible"/>
                                      </p:to>
                                    </p:set>
                                    <p:animEffect transition="in" filter="fade">
                                      <p:cBhvr>
                                        <p:cTn id="7" dur="1000"/>
                                        <p:tgtEl>
                                          <p:spTgt spid="463"/>
                                        </p:tgtEl>
                                      </p:cBhvr>
                                    </p:animEffect>
                                  </p:childTnLst>
                                </p:cTn>
                              </p:par>
                            </p:childTnLst>
                          </p:cTn>
                        </p:par>
                        <p:par>
                          <p:cTn id="8" fill="hold">
                            <p:stCondLst>
                              <p:cond delay="1000"/>
                            </p:stCondLst>
                            <p:childTnLst>
                              <p:par>
                                <p:cTn id="9" presetID="10" presetClass="exit" presetSubtype="0" fill="hold" grpId="1" nodeType="afterEffect">
                                  <p:stCondLst>
                                    <p:cond delay="0"/>
                                  </p:stCondLst>
                                  <p:childTnLst>
                                    <p:animEffect transition="out" filter="fade">
                                      <p:cBhvr>
                                        <p:cTn id="10" dur="1000"/>
                                        <p:tgtEl>
                                          <p:spTgt spid="463"/>
                                        </p:tgtEl>
                                      </p:cBhvr>
                                    </p:animEffect>
                                    <p:set>
                                      <p:cBhvr>
                                        <p:cTn id="11" dur="1" fill="hold">
                                          <p:stCondLst>
                                            <p:cond delay="999"/>
                                          </p:stCondLst>
                                        </p:cTn>
                                        <p:tgtEl>
                                          <p:spTgt spid="463"/>
                                        </p:tgtEl>
                                        <p:attrNameLst>
                                          <p:attrName>style.visibility</p:attrName>
                                        </p:attrNameLst>
                                      </p:cBhvr>
                                      <p:to>
                                        <p:strVal val="hidden"/>
                                      </p:to>
                                    </p:set>
                                  </p:childTnLst>
                                </p:cTn>
                              </p:par>
                            </p:childTnLst>
                          </p:cTn>
                        </p:par>
                        <p:par>
                          <p:cTn id="12" fill="hold">
                            <p:stCondLst>
                              <p:cond delay="2000"/>
                            </p:stCondLst>
                            <p:childTnLst>
                              <p:par>
                                <p:cTn id="13" presetID="10" presetClass="entr" presetSubtype="0" fill="hold" grpId="0" nodeType="afterEffect">
                                  <p:stCondLst>
                                    <p:cond delay="0"/>
                                  </p:stCondLst>
                                  <p:childTnLst>
                                    <p:set>
                                      <p:cBhvr>
                                        <p:cTn id="14" dur="1" fill="hold">
                                          <p:stCondLst>
                                            <p:cond delay="0"/>
                                          </p:stCondLst>
                                        </p:cTn>
                                        <p:tgtEl>
                                          <p:spTgt spid="462"/>
                                        </p:tgtEl>
                                        <p:attrNameLst>
                                          <p:attrName>style.visibility</p:attrName>
                                        </p:attrNameLst>
                                      </p:cBhvr>
                                      <p:to>
                                        <p:strVal val="visible"/>
                                      </p:to>
                                    </p:set>
                                    <p:animEffect transition="in" filter="fade">
                                      <p:cBhvr>
                                        <p:cTn id="15" dur="1000"/>
                                        <p:tgtEl>
                                          <p:spTgt spid="462"/>
                                        </p:tgtEl>
                                      </p:cBhvr>
                                    </p:animEffect>
                                  </p:childTnLst>
                                </p:cTn>
                              </p:par>
                            </p:childTnLst>
                          </p:cTn>
                        </p:par>
                        <p:par>
                          <p:cTn id="16" fill="hold">
                            <p:stCondLst>
                              <p:cond delay="3000"/>
                            </p:stCondLst>
                            <p:childTnLst>
                              <p:par>
                                <p:cTn id="17" presetID="10" presetClass="exit" presetSubtype="0" fill="hold" grpId="1" nodeType="afterEffect">
                                  <p:stCondLst>
                                    <p:cond delay="0"/>
                                  </p:stCondLst>
                                  <p:childTnLst>
                                    <p:animEffect transition="out" filter="fade">
                                      <p:cBhvr>
                                        <p:cTn id="18" dur="500"/>
                                        <p:tgtEl>
                                          <p:spTgt spid="462"/>
                                        </p:tgtEl>
                                      </p:cBhvr>
                                    </p:animEffect>
                                    <p:set>
                                      <p:cBhvr>
                                        <p:cTn id="19" dur="1" fill="hold">
                                          <p:stCondLst>
                                            <p:cond delay="499"/>
                                          </p:stCondLst>
                                        </p:cTn>
                                        <p:tgtEl>
                                          <p:spTgt spid="462"/>
                                        </p:tgtEl>
                                        <p:attrNameLst>
                                          <p:attrName>style.visibility</p:attrName>
                                        </p:attrNameLst>
                                      </p:cBhvr>
                                      <p:to>
                                        <p:strVal val="hidden"/>
                                      </p:to>
                                    </p:set>
                                  </p:childTnLst>
                                </p:cTn>
                              </p:par>
                            </p:childTnLst>
                          </p:cTn>
                        </p:par>
                        <p:par>
                          <p:cTn id="20" fill="hold">
                            <p:stCondLst>
                              <p:cond delay="3500"/>
                            </p:stCondLst>
                            <p:childTnLst>
                              <p:par>
                                <p:cTn id="21" presetID="10" presetClass="entr" presetSubtype="0" fill="hold" grpId="0" nodeType="afterEffect">
                                  <p:stCondLst>
                                    <p:cond delay="0"/>
                                  </p:stCondLst>
                                  <p:childTnLst>
                                    <p:set>
                                      <p:cBhvr>
                                        <p:cTn id="22" dur="1" fill="hold">
                                          <p:stCondLst>
                                            <p:cond delay="0"/>
                                          </p:stCondLst>
                                        </p:cTn>
                                        <p:tgtEl>
                                          <p:spTgt spid="464"/>
                                        </p:tgtEl>
                                        <p:attrNameLst>
                                          <p:attrName>style.visibility</p:attrName>
                                        </p:attrNameLst>
                                      </p:cBhvr>
                                      <p:to>
                                        <p:strVal val="visible"/>
                                      </p:to>
                                    </p:set>
                                    <p:animEffect transition="in" filter="fade">
                                      <p:cBhvr>
                                        <p:cTn id="23" dur="1000"/>
                                        <p:tgtEl>
                                          <p:spTgt spid="464"/>
                                        </p:tgtEl>
                                      </p:cBhvr>
                                    </p:animEffect>
                                  </p:childTnLst>
                                </p:cTn>
                              </p:par>
                            </p:childTnLst>
                          </p:cTn>
                        </p:par>
                        <p:par>
                          <p:cTn id="24" fill="hold">
                            <p:stCondLst>
                              <p:cond delay="4500"/>
                            </p:stCondLst>
                            <p:childTnLst>
                              <p:par>
                                <p:cTn id="25" presetID="10" presetClass="exit" presetSubtype="0" fill="hold" grpId="1" nodeType="afterEffect">
                                  <p:stCondLst>
                                    <p:cond delay="0"/>
                                  </p:stCondLst>
                                  <p:childTnLst>
                                    <p:animEffect transition="out" filter="fade">
                                      <p:cBhvr>
                                        <p:cTn id="26" dur="1000"/>
                                        <p:tgtEl>
                                          <p:spTgt spid="464"/>
                                        </p:tgtEl>
                                      </p:cBhvr>
                                    </p:animEffect>
                                    <p:set>
                                      <p:cBhvr>
                                        <p:cTn id="27" dur="1" fill="hold">
                                          <p:stCondLst>
                                            <p:cond delay="999"/>
                                          </p:stCondLst>
                                        </p:cTn>
                                        <p:tgtEl>
                                          <p:spTgt spid="464"/>
                                        </p:tgtEl>
                                        <p:attrNameLst>
                                          <p:attrName>style.visibility</p:attrName>
                                        </p:attrNameLst>
                                      </p:cBhvr>
                                      <p:to>
                                        <p:strVal val="hidden"/>
                                      </p:to>
                                    </p:se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grpId="0" nodeType="clickEffect">
                                  <p:stCondLst>
                                    <p:cond delay="0"/>
                                  </p:stCondLst>
                                  <p:childTnLst>
                                    <p:set>
                                      <p:cBhvr>
                                        <p:cTn id="31" dur="1" fill="hold">
                                          <p:stCondLst>
                                            <p:cond delay="0"/>
                                          </p:stCondLst>
                                        </p:cTn>
                                        <p:tgtEl>
                                          <p:spTgt spid="461"/>
                                        </p:tgtEl>
                                        <p:attrNameLst>
                                          <p:attrName>style.visibility</p:attrName>
                                        </p:attrNameLst>
                                      </p:cBhvr>
                                      <p:to>
                                        <p:strVal val="visible"/>
                                      </p:to>
                                    </p:set>
                                    <p:animEffect transition="in" filter="fade">
                                      <p:cBhvr>
                                        <p:cTn id="32" dur="1000"/>
                                        <p:tgtEl>
                                          <p:spTgt spid="461"/>
                                        </p:tgtEl>
                                      </p:cBhvr>
                                    </p:animEffect>
                                  </p:childTnLst>
                                </p:cTn>
                              </p:par>
                            </p:childTnLst>
                          </p:cTn>
                        </p:par>
                        <p:par>
                          <p:cTn id="33" fill="hold">
                            <p:stCondLst>
                              <p:cond delay="1000"/>
                            </p:stCondLst>
                            <p:childTnLst>
                              <p:par>
                                <p:cTn id="34" presetID="6" presetClass="entr" presetSubtype="16" fill="hold" nodeType="afterEffect">
                                  <p:stCondLst>
                                    <p:cond delay="0"/>
                                  </p:stCondLst>
                                  <p:childTnLst>
                                    <p:set>
                                      <p:cBhvr>
                                        <p:cTn id="35" dur="1" fill="hold">
                                          <p:stCondLst>
                                            <p:cond delay="0"/>
                                          </p:stCondLst>
                                        </p:cTn>
                                        <p:tgtEl>
                                          <p:spTgt spid="9"/>
                                        </p:tgtEl>
                                        <p:attrNameLst>
                                          <p:attrName>style.visibility</p:attrName>
                                        </p:attrNameLst>
                                      </p:cBhvr>
                                      <p:to>
                                        <p:strVal val="visible"/>
                                      </p:to>
                                    </p:set>
                                    <p:animEffect transition="in" filter="circle(in)">
                                      <p:cBhvr>
                                        <p:cTn id="36"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1" grpId="0" animBg="1"/>
      <p:bldP spid="462" grpId="0" animBg="1"/>
      <p:bldP spid="462" grpId="1" animBg="1"/>
      <p:bldP spid="463" grpId="0" animBg="1"/>
      <p:bldP spid="463" grpId="1" animBg="1"/>
      <p:bldP spid="464" grpId="0" animBg="1"/>
      <p:bldP spid="464" grpId="1"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 name="Rectangle 554">
            <a:extLst>
              <a:ext uri="{FF2B5EF4-FFF2-40B4-BE49-F238E27FC236}">
                <a16:creationId xmlns:a16="http://schemas.microsoft.com/office/drawing/2014/main" id="{E804E2FC-A453-46E0-88C5-1DEBDB433E83}"/>
              </a:ext>
            </a:extLst>
          </p:cNvPr>
          <p:cNvSpPr>
            <a:spLocks noChangeAspect="1"/>
          </p:cNvSpPr>
          <p:nvPr/>
        </p:nvSpPr>
        <p:spPr>
          <a:xfrm>
            <a:off x="690582" y="448503"/>
            <a:ext cx="26196239" cy="17200464"/>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Shape 231">
            <a:extLst>
              <a:ext uri="{FF2B5EF4-FFF2-40B4-BE49-F238E27FC236}">
                <a16:creationId xmlns:a16="http://schemas.microsoft.com/office/drawing/2014/main" id="{68BAB9D4-656A-46B2-88A4-DF5A6BB69F52}"/>
              </a:ext>
            </a:extLst>
          </p:cNvPr>
          <p:cNvSpPr/>
          <p:nvPr/>
        </p:nvSpPr>
        <p:spPr>
          <a:xfrm>
            <a:off x="20581790" y="15068364"/>
            <a:ext cx="2762158" cy="2622249"/>
          </a:xfrm>
          <a:custGeom>
            <a:avLst/>
            <a:gdLst>
              <a:gd name="connsiteX0" fmla="*/ 4347411 w 6962274"/>
              <a:gd name="connsiteY0" fmla="*/ 208547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18" fmla="*/ 4347411 w 6962274"/>
              <a:gd name="connsiteY18" fmla="*/ 208547 h 5438273"/>
              <a:gd name="connsiteX0" fmla="*/ 4395537 w 6962274"/>
              <a:gd name="connsiteY0" fmla="*/ 0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72190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36096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660232 w 6962274"/>
              <a:gd name="connsiteY15" fmla="*/ 553453 h 5510463"/>
              <a:gd name="connsiteX16" fmla="*/ 4764506 w 6962274"/>
              <a:gd name="connsiteY16" fmla="*/ 36096 h 5510463"/>
              <a:gd name="connsiteX17" fmla="*/ 4335379 w 6962274"/>
              <a:gd name="connsiteY17" fmla="*/ 0 h 5510463"/>
              <a:gd name="connsiteX0" fmla="*/ 4335379 w 6368716"/>
              <a:gd name="connsiteY0" fmla="*/ 0 h 5510463"/>
              <a:gd name="connsiteX1" fmla="*/ 3898232 w 6368716"/>
              <a:gd name="connsiteY1" fmla="*/ 1836821 h 5510463"/>
              <a:gd name="connsiteX2" fmla="*/ 4395537 w 6368716"/>
              <a:gd name="connsiteY2" fmla="*/ 2109537 h 5510463"/>
              <a:gd name="connsiteX3" fmla="*/ 3785937 w 6368716"/>
              <a:gd name="connsiteY3" fmla="*/ 3537284 h 5510463"/>
              <a:gd name="connsiteX4" fmla="*/ 3080085 w 6368716"/>
              <a:gd name="connsiteY4" fmla="*/ 3649579 h 5510463"/>
              <a:gd name="connsiteX5" fmla="*/ 1540043 w 6368716"/>
              <a:gd name="connsiteY5" fmla="*/ 2927684 h 5510463"/>
              <a:gd name="connsiteX6" fmla="*/ 0 w 6368716"/>
              <a:gd name="connsiteY6" fmla="*/ 4788569 h 5510463"/>
              <a:gd name="connsiteX7" fmla="*/ 962527 w 6368716"/>
              <a:gd name="connsiteY7" fmla="*/ 5494421 h 5510463"/>
              <a:gd name="connsiteX8" fmla="*/ 2727158 w 6368716"/>
              <a:gd name="connsiteY8" fmla="*/ 5510463 h 5510463"/>
              <a:gd name="connsiteX9" fmla="*/ 3561348 w 6368716"/>
              <a:gd name="connsiteY9" fmla="*/ 4195011 h 5510463"/>
              <a:gd name="connsiteX10" fmla="*/ 4507832 w 6368716"/>
              <a:gd name="connsiteY10" fmla="*/ 3858126 h 5510463"/>
              <a:gd name="connsiteX11" fmla="*/ 5277853 w 6368716"/>
              <a:gd name="connsiteY11" fmla="*/ 2109537 h 5510463"/>
              <a:gd name="connsiteX12" fmla="*/ 6368716 w 6368716"/>
              <a:gd name="connsiteY12" fmla="*/ 2719137 h 5510463"/>
              <a:gd name="connsiteX13" fmla="*/ 5727032 w 6368716"/>
              <a:gd name="connsiteY13" fmla="*/ 842211 h 5510463"/>
              <a:gd name="connsiteX14" fmla="*/ 4660232 w 6368716"/>
              <a:gd name="connsiteY14" fmla="*/ 553453 h 5510463"/>
              <a:gd name="connsiteX15" fmla="*/ 4764506 w 6368716"/>
              <a:gd name="connsiteY15" fmla="*/ 36096 h 5510463"/>
              <a:gd name="connsiteX16" fmla="*/ 4335379 w 6368716"/>
              <a:gd name="connsiteY16"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507832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577516 w 4764505"/>
              <a:gd name="connsiteY5" fmla="*/ 2927684 h 5510463"/>
              <a:gd name="connsiteX6" fmla="*/ 0 w 4764505"/>
              <a:gd name="connsiteY6" fmla="*/ 5494421 h 5510463"/>
              <a:gd name="connsiteX7" fmla="*/ 1764631 w 4764505"/>
              <a:gd name="connsiteY7" fmla="*/ 5510463 h 5510463"/>
              <a:gd name="connsiteX8" fmla="*/ 2646947 w 4764505"/>
              <a:gd name="connsiteY8" fmla="*/ 4002506 h 5510463"/>
              <a:gd name="connsiteX9" fmla="*/ 3352800 w 4764505"/>
              <a:gd name="connsiteY9" fmla="*/ 4267200 h 5510463"/>
              <a:gd name="connsiteX10" fmla="*/ 4315326 w 4764505"/>
              <a:gd name="connsiteY10" fmla="*/ 2109537 h 5510463"/>
              <a:gd name="connsiteX11" fmla="*/ 4764505 w 4764505"/>
              <a:gd name="connsiteY11" fmla="*/ 842211 h 5510463"/>
              <a:gd name="connsiteX12" fmla="*/ 3697705 w 4764505"/>
              <a:gd name="connsiteY12" fmla="*/ 553453 h 5510463"/>
              <a:gd name="connsiteX13" fmla="*/ 3801979 w 4764505"/>
              <a:gd name="connsiteY13" fmla="*/ 36096 h 5510463"/>
              <a:gd name="connsiteX14" fmla="*/ 3372852 w 4764505"/>
              <a:gd name="connsiteY14"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0 w 4764505"/>
              <a:gd name="connsiteY4" fmla="*/ 5494421 h 5510463"/>
              <a:gd name="connsiteX5" fmla="*/ 1764631 w 4764505"/>
              <a:gd name="connsiteY5" fmla="*/ 5510463 h 5510463"/>
              <a:gd name="connsiteX6" fmla="*/ 2646947 w 4764505"/>
              <a:gd name="connsiteY6" fmla="*/ 4002506 h 5510463"/>
              <a:gd name="connsiteX7" fmla="*/ 3352800 w 4764505"/>
              <a:gd name="connsiteY7" fmla="*/ 4267200 h 5510463"/>
              <a:gd name="connsiteX8" fmla="*/ 4315326 w 4764505"/>
              <a:gd name="connsiteY8" fmla="*/ 2109537 h 5510463"/>
              <a:gd name="connsiteX9" fmla="*/ 4764505 w 4764505"/>
              <a:gd name="connsiteY9" fmla="*/ 842211 h 5510463"/>
              <a:gd name="connsiteX10" fmla="*/ 3697705 w 4764505"/>
              <a:gd name="connsiteY10" fmla="*/ 553453 h 5510463"/>
              <a:gd name="connsiteX11" fmla="*/ 3801979 w 4764505"/>
              <a:gd name="connsiteY11" fmla="*/ 36096 h 5510463"/>
              <a:gd name="connsiteX12" fmla="*/ 3372852 w 4764505"/>
              <a:gd name="connsiteY12" fmla="*/ 0 h 5510463"/>
              <a:gd name="connsiteX0" fmla="*/ 3372852 w 4764505"/>
              <a:gd name="connsiteY0" fmla="*/ 0 h 5494421"/>
              <a:gd name="connsiteX1" fmla="*/ 2935705 w 4764505"/>
              <a:gd name="connsiteY1" fmla="*/ 1836821 h 5494421"/>
              <a:gd name="connsiteX2" fmla="*/ 3336758 w 4764505"/>
              <a:gd name="connsiteY2" fmla="*/ 1905000 h 5494421"/>
              <a:gd name="connsiteX3" fmla="*/ 2823410 w 4764505"/>
              <a:gd name="connsiteY3" fmla="*/ 3537284 h 5494421"/>
              <a:gd name="connsiteX4" fmla="*/ 0 w 4764505"/>
              <a:gd name="connsiteY4" fmla="*/ 5494421 h 5494421"/>
              <a:gd name="connsiteX5" fmla="*/ 2646947 w 4764505"/>
              <a:gd name="connsiteY5" fmla="*/ 4002506 h 5494421"/>
              <a:gd name="connsiteX6" fmla="*/ 3352800 w 4764505"/>
              <a:gd name="connsiteY6" fmla="*/ 4267200 h 5494421"/>
              <a:gd name="connsiteX7" fmla="*/ 4315326 w 4764505"/>
              <a:gd name="connsiteY7" fmla="*/ 2109537 h 5494421"/>
              <a:gd name="connsiteX8" fmla="*/ 4764505 w 4764505"/>
              <a:gd name="connsiteY8" fmla="*/ 842211 h 5494421"/>
              <a:gd name="connsiteX9" fmla="*/ 3697705 w 4764505"/>
              <a:gd name="connsiteY9" fmla="*/ 553453 h 5494421"/>
              <a:gd name="connsiteX10" fmla="*/ 3801979 w 4764505"/>
              <a:gd name="connsiteY10" fmla="*/ 36096 h 5494421"/>
              <a:gd name="connsiteX11" fmla="*/ 3372852 w 4764505"/>
              <a:gd name="connsiteY11" fmla="*/ 0 h 5494421"/>
              <a:gd name="connsiteX0" fmla="*/ 725905 w 2117558"/>
              <a:gd name="connsiteY0" fmla="*/ 0 h 4267200"/>
              <a:gd name="connsiteX1" fmla="*/ 288758 w 2117558"/>
              <a:gd name="connsiteY1" fmla="*/ 1836821 h 4267200"/>
              <a:gd name="connsiteX2" fmla="*/ 689811 w 2117558"/>
              <a:gd name="connsiteY2" fmla="*/ 1905000 h 4267200"/>
              <a:gd name="connsiteX3" fmla="*/ 176463 w 2117558"/>
              <a:gd name="connsiteY3" fmla="*/ 3537284 h 4267200"/>
              <a:gd name="connsiteX4" fmla="*/ 0 w 2117558"/>
              <a:gd name="connsiteY4" fmla="*/ 4002506 h 4267200"/>
              <a:gd name="connsiteX5" fmla="*/ 705853 w 2117558"/>
              <a:gd name="connsiteY5" fmla="*/ 4267200 h 4267200"/>
              <a:gd name="connsiteX6" fmla="*/ 1668379 w 2117558"/>
              <a:gd name="connsiteY6" fmla="*/ 2109537 h 4267200"/>
              <a:gd name="connsiteX7" fmla="*/ 2117558 w 2117558"/>
              <a:gd name="connsiteY7" fmla="*/ 842211 h 4267200"/>
              <a:gd name="connsiteX8" fmla="*/ 1050758 w 2117558"/>
              <a:gd name="connsiteY8" fmla="*/ 553453 h 4267200"/>
              <a:gd name="connsiteX9" fmla="*/ 1155032 w 2117558"/>
              <a:gd name="connsiteY9" fmla="*/ 36096 h 4267200"/>
              <a:gd name="connsiteX10" fmla="*/ 725905 w 2117558"/>
              <a:gd name="connsiteY10" fmla="*/ 0 h 4267200"/>
              <a:gd name="connsiteX0" fmla="*/ 725905 w 2117558"/>
              <a:gd name="connsiteY0" fmla="*/ 0 h 4002506"/>
              <a:gd name="connsiteX1" fmla="*/ 288758 w 2117558"/>
              <a:gd name="connsiteY1" fmla="*/ 1836821 h 4002506"/>
              <a:gd name="connsiteX2" fmla="*/ 689811 w 2117558"/>
              <a:gd name="connsiteY2" fmla="*/ 1905000 h 4002506"/>
              <a:gd name="connsiteX3" fmla="*/ 176463 w 2117558"/>
              <a:gd name="connsiteY3" fmla="*/ 3537284 h 4002506"/>
              <a:gd name="connsiteX4" fmla="*/ 0 w 2117558"/>
              <a:gd name="connsiteY4" fmla="*/ 4002506 h 4002506"/>
              <a:gd name="connsiteX5" fmla="*/ 1668379 w 2117558"/>
              <a:gd name="connsiteY5" fmla="*/ 2109537 h 4002506"/>
              <a:gd name="connsiteX6" fmla="*/ 2117558 w 2117558"/>
              <a:gd name="connsiteY6" fmla="*/ 842211 h 4002506"/>
              <a:gd name="connsiteX7" fmla="*/ 1050758 w 2117558"/>
              <a:gd name="connsiteY7" fmla="*/ 553453 h 4002506"/>
              <a:gd name="connsiteX8" fmla="*/ 1155032 w 2117558"/>
              <a:gd name="connsiteY8" fmla="*/ 36096 h 4002506"/>
              <a:gd name="connsiteX9" fmla="*/ 725905 w 2117558"/>
              <a:gd name="connsiteY9" fmla="*/ 0 h 4002506"/>
              <a:gd name="connsiteX0" fmla="*/ 549442 w 1941095"/>
              <a:gd name="connsiteY0" fmla="*/ 0 h 3537284"/>
              <a:gd name="connsiteX1" fmla="*/ 112295 w 1941095"/>
              <a:gd name="connsiteY1" fmla="*/ 1836821 h 3537284"/>
              <a:gd name="connsiteX2" fmla="*/ 513348 w 1941095"/>
              <a:gd name="connsiteY2" fmla="*/ 1905000 h 3537284"/>
              <a:gd name="connsiteX3" fmla="*/ 0 w 1941095"/>
              <a:gd name="connsiteY3" fmla="*/ 3537284 h 3537284"/>
              <a:gd name="connsiteX4" fmla="*/ 1491916 w 1941095"/>
              <a:gd name="connsiteY4" fmla="*/ 2109537 h 3537284"/>
              <a:gd name="connsiteX5" fmla="*/ 1941095 w 1941095"/>
              <a:gd name="connsiteY5" fmla="*/ 842211 h 3537284"/>
              <a:gd name="connsiteX6" fmla="*/ 874295 w 1941095"/>
              <a:gd name="connsiteY6" fmla="*/ 553453 h 3537284"/>
              <a:gd name="connsiteX7" fmla="*/ 978569 w 1941095"/>
              <a:gd name="connsiteY7" fmla="*/ 36096 h 3537284"/>
              <a:gd name="connsiteX8" fmla="*/ 549442 w 1941095"/>
              <a:gd name="connsiteY8" fmla="*/ 0 h 3537284"/>
              <a:gd name="connsiteX0" fmla="*/ 437147 w 1828800"/>
              <a:gd name="connsiteY0" fmla="*/ 0 h 2109537"/>
              <a:gd name="connsiteX1" fmla="*/ 0 w 1828800"/>
              <a:gd name="connsiteY1" fmla="*/ 1836821 h 2109537"/>
              <a:gd name="connsiteX2" fmla="*/ 401053 w 1828800"/>
              <a:gd name="connsiteY2" fmla="*/ 1905000 h 2109537"/>
              <a:gd name="connsiteX3" fmla="*/ 1379621 w 1828800"/>
              <a:gd name="connsiteY3" fmla="*/ 2109537 h 2109537"/>
              <a:gd name="connsiteX4" fmla="*/ 1828800 w 1828800"/>
              <a:gd name="connsiteY4" fmla="*/ 842211 h 2109537"/>
              <a:gd name="connsiteX5" fmla="*/ 762000 w 1828800"/>
              <a:gd name="connsiteY5" fmla="*/ 553453 h 2109537"/>
              <a:gd name="connsiteX6" fmla="*/ 866274 w 1828800"/>
              <a:gd name="connsiteY6" fmla="*/ 36096 h 2109537"/>
              <a:gd name="connsiteX7" fmla="*/ 437147 w 1828800"/>
              <a:gd name="connsiteY7" fmla="*/ 0 h 2109537"/>
              <a:gd name="connsiteX0" fmla="*/ 437147 w 1828800"/>
              <a:gd name="connsiteY0" fmla="*/ 0 h 2109537"/>
              <a:gd name="connsiteX1" fmla="*/ 0 w 1828800"/>
              <a:gd name="connsiteY1" fmla="*/ 1836821 h 2109537"/>
              <a:gd name="connsiteX2" fmla="*/ 1379621 w 1828800"/>
              <a:gd name="connsiteY2" fmla="*/ 2109537 h 2109537"/>
              <a:gd name="connsiteX3" fmla="*/ 1828800 w 1828800"/>
              <a:gd name="connsiteY3" fmla="*/ 842211 h 2109537"/>
              <a:gd name="connsiteX4" fmla="*/ 762000 w 1828800"/>
              <a:gd name="connsiteY4" fmla="*/ 553453 h 2109537"/>
              <a:gd name="connsiteX5" fmla="*/ 866274 w 1828800"/>
              <a:gd name="connsiteY5" fmla="*/ 36096 h 2109537"/>
              <a:gd name="connsiteX6" fmla="*/ 437147 w 1828800"/>
              <a:gd name="connsiteY6" fmla="*/ 0 h 2109537"/>
              <a:gd name="connsiteX0" fmla="*/ 382098 w 1773751"/>
              <a:gd name="connsiteY0" fmla="*/ 0 h 2109537"/>
              <a:gd name="connsiteX1" fmla="*/ 0 w 1773751"/>
              <a:gd name="connsiteY1" fmla="*/ 1683907 h 2109537"/>
              <a:gd name="connsiteX2" fmla="*/ 1324572 w 1773751"/>
              <a:gd name="connsiteY2" fmla="*/ 2109537 h 2109537"/>
              <a:gd name="connsiteX3" fmla="*/ 1773751 w 1773751"/>
              <a:gd name="connsiteY3" fmla="*/ 842211 h 2109537"/>
              <a:gd name="connsiteX4" fmla="*/ 706951 w 1773751"/>
              <a:gd name="connsiteY4" fmla="*/ 553453 h 2109537"/>
              <a:gd name="connsiteX5" fmla="*/ 811225 w 1773751"/>
              <a:gd name="connsiteY5" fmla="*/ 36096 h 2109537"/>
              <a:gd name="connsiteX6" fmla="*/ 382098 w 1773751"/>
              <a:gd name="connsiteY6" fmla="*/ 0 h 2109537"/>
              <a:gd name="connsiteX0" fmla="*/ 382098 w 1773751"/>
              <a:gd name="connsiteY0" fmla="*/ 0 h 1683907"/>
              <a:gd name="connsiteX1" fmla="*/ 0 w 1773751"/>
              <a:gd name="connsiteY1" fmla="*/ 1683907 h 1683907"/>
              <a:gd name="connsiteX2" fmla="*/ 1446904 w 1773751"/>
              <a:gd name="connsiteY2" fmla="*/ 1675259 h 1683907"/>
              <a:gd name="connsiteX3" fmla="*/ 1773751 w 1773751"/>
              <a:gd name="connsiteY3" fmla="*/ 842211 h 1683907"/>
              <a:gd name="connsiteX4" fmla="*/ 706951 w 1773751"/>
              <a:gd name="connsiteY4" fmla="*/ 553453 h 1683907"/>
              <a:gd name="connsiteX5" fmla="*/ 811225 w 1773751"/>
              <a:gd name="connsiteY5" fmla="*/ 36096 h 1683907"/>
              <a:gd name="connsiteX6" fmla="*/ 382098 w 1773751"/>
              <a:gd name="connsiteY6" fmla="*/ 0 h 168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3751" h="1683907">
                <a:moveTo>
                  <a:pt x="382098" y="0"/>
                </a:moveTo>
                <a:lnTo>
                  <a:pt x="0" y="1683907"/>
                </a:lnTo>
                <a:lnTo>
                  <a:pt x="1446904" y="1675259"/>
                </a:lnTo>
                <a:lnTo>
                  <a:pt x="1773751" y="842211"/>
                </a:lnTo>
                <a:lnTo>
                  <a:pt x="706951" y="553453"/>
                </a:lnTo>
                <a:lnTo>
                  <a:pt x="811225" y="36096"/>
                </a:lnTo>
                <a:lnTo>
                  <a:pt x="382098" y="0"/>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Freeform: Shape 242">
            <a:extLst>
              <a:ext uri="{FF2B5EF4-FFF2-40B4-BE49-F238E27FC236}">
                <a16:creationId xmlns:a16="http://schemas.microsoft.com/office/drawing/2014/main" id="{BC31D079-8177-4983-B168-3F3BE73693F5}"/>
              </a:ext>
            </a:extLst>
          </p:cNvPr>
          <p:cNvSpPr/>
          <p:nvPr/>
        </p:nvSpPr>
        <p:spPr>
          <a:xfrm>
            <a:off x="22041919" y="2339092"/>
            <a:ext cx="2120451" cy="8225766"/>
          </a:xfrm>
          <a:custGeom>
            <a:avLst/>
            <a:gdLst>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17" fmla="*/ 1277269 w 1361672"/>
              <a:gd name="connsiteY17" fmla="*/ 150758 h 5263789"/>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0" fmla="*/ 1301332 w 1361672"/>
              <a:gd name="connsiteY0" fmla="*/ 480056 h 5282270"/>
              <a:gd name="connsiteX1" fmla="*/ 747879 w 1361672"/>
              <a:gd name="connsiteY1" fmla="*/ 24860 h 5282270"/>
              <a:gd name="connsiteX2" fmla="*/ 218490 w 1361672"/>
              <a:gd name="connsiteY2" fmla="*/ 97049 h 5282270"/>
              <a:gd name="connsiteX3" fmla="*/ 1922 w 1361672"/>
              <a:gd name="connsiteY3" fmla="*/ 409870 h 5282270"/>
              <a:gd name="connsiteX4" fmla="*/ 122237 w 1361672"/>
              <a:gd name="connsiteY4" fmla="*/ 722691 h 5282270"/>
              <a:gd name="connsiteX5" fmla="*/ 290679 w 1361672"/>
              <a:gd name="connsiteY5" fmla="*/ 1155828 h 5282270"/>
              <a:gd name="connsiteX6" fmla="*/ 459122 w 1361672"/>
              <a:gd name="connsiteY6" fmla="*/ 2575554 h 5282270"/>
              <a:gd name="connsiteX7" fmla="*/ 579437 w 1361672"/>
              <a:gd name="connsiteY7" fmla="*/ 3393702 h 5282270"/>
              <a:gd name="connsiteX8" fmla="*/ 314743 w 1361672"/>
              <a:gd name="connsiteY8" fmla="*/ 3802775 h 5282270"/>
              <a:gd name="connsiteX9" fmla="*/ 314743 w 1361672"/>
              <a:gd name="connsiteY9" fmla="*/ 4789365 h 5282270"/>
              <a:gd name="connsiteX10" fmla="*/ 435058 w 1361672"/>
              <a:gd name="connsiteY10" fmla="*/ 5198439 h 5282270"/>
              <a:gd name="connsiteX11" fmla="*/ 723816 w 1361672"/>
              <a:gd name="connsiteY11" fmla="*/ 5198439 h 5282270"/>
              <a:gd name="connsiteX12" fmla="*/ 1084764 w 1361672"/>
              <a:gd name="connsiteY12" fmla="*/ 4308102 h 5282270"/>
              <a:gd name="connsiteX13" fmla="*/ 1229143 w 1361672"/>
              <a:gd name="connsiteY13" fmla="*/ 3417765 h 5282270"/>
              <a:gd name="connsiteX14" fmla="*/ 1349458 w 1361672"/>
              <a:gd name="connsiteY14" fmla="*/ 2527428 h 5282270"/>
              <a:gd name="connsiteX15" fmla="*/ 1349458 w 1361672"/>
              <a:gd name="connsiteY15" fmla="*/ 1468649 h 5282270"/>
              <a:gd name="connsiteX16" fmla="*/ 1277269 w 1361672"/>
              <a:gd name="connsiteY16" fmla="*/ 746754 h 5282270"/>
              <a:gd name="connsiteX0" fmla="*/ 1301332 w 1361672"/>
              <a:gd name="connsiteY0" fmla="*/ 480056 h 5282270"/>
              <a:gd name="connsiteX1" fmla="*/ 747879 w 1361672"/>
              <a:gd name="connsiteY1" fmla="*/ 24860 h 5282270"/>
              <a:gd name="connsiteX2" fmla="*/ 218490 w 1361672"/>
              <a:gd name="connsiteY2" fmla="*/ 97049 h 5282270"/>
              <a:gd name="connsiteX3" fmla="*/ 1922 w 1361672"/>
              <a:gd name="connsiteY3" fmla="*/ 409870 h 5282270"/>
              <a:gd name="connsiteX4" fmla="*/ 122237 w 1361672"/>
              <a:gd name="connsiteY4" fmla="*/ 722691 h 5282270"/>
              <a:gd name="connsiteX5" fmla="*/ 290679 w 1361672"/>
              <a:gd name="connsiteY5" fmla="*/ 1155828 h 5282270"/>
              <a:gd name="connsiteX6" fmla="*/ 459122 w 1361672"/>
              <a:gd name="connsiteY6" fmla="*/ 2575554 h 5282270"/>
              <a:gd name="connsiteX7" fmla="*/ 579437 w 1361672"/>
              <a:gd name="connsiteY7" fmla="*/ 3393702 h 5282270"/>
              <a:gd name="connsiteX8" fmla="*/ 314743 w 1361672"/>
              <a:gd name="connsiteY8" fmla="*/ 3802775 h 5282270"/>
              <a:gd name="connsiteX9" fmla="*/ 314743 w 1361672"/>
              <a:gd name="connsiteY9" fmla="*/ 4789365 h 5282270"/>
              <a:gd name="connsiteX10" fmla="*/ 435058 w 1361672"/>
              <a:gd name="connsiteY10" fmla="*/ 5198439 h 5282270"/>
              <a:gd name="connsiteX11" fmla="*/ 723816 w 1361672"/>
              <a:gd name="connsiteY11" fmla="*/ 5198439 h 5282270"/>
              <a:gd name="connsiteX12" fmla="*/ 1084764 w 1361672"/>
              <a:gd name="connsiteY12" fmla="*/ 4308102 h 5282270"/>
              <a:gd name="connsiteX13" fmla="*/ 1229143 w 1361672"/>
              <a:gd name="connsiteY13" fmla="*/ 3417765 h 5282270"/>
              <a:gd name="connsiteX14" fmla="*/ 1349458 w 1361672"/>
              <a:gd name="connsiteY14" fmla="*/ 2527428 h 5282270"/>
              <a:gd name="connsiteX15" fmla="*/ 1349458 w 1361672"/>
              <a:gd name="connsiteY15" fmla="*/ 1468649 h 5282270"/>
              <a:gd name="connsiteX16" fmla="*/ 1277269 w 1361672"/>
              <a:gd name="connsiteY16" fmla="*/ 746754 h 5282270"/>
              <a:gd name="connsiteX17" fmla="*/ 1301332 w 1361672"/>
              <a:gd name="connsiteY17" fmla="*/ 480056 h 528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1672" h="5282270">
                <a:moveTo>
                  <a:pt x="1301332" y="480056"/>
                </a:moveTo>
                <a:cubicBezTo>
                  <a:pt x="1114842" y="393830"/>
                  <a:pt x="928353" y="88695"/>
                  <a:pt x="747879" y="24860"/>
                </a:cubicBezTo>
                <a:cubicBezTo>
                  <a:pt x="567405" y="-38975"/>
                  <a:pt x="342816" y="32881"/>
                  <a:pt x="218490" y="97049"/>
                </a:cubicBezTo>
                <a:cubicBezTo>
                  <a:pt x="94164" y="161217"/>
                  <a:pt x="17964" y="305596"/>
                  <a:pt x="1922" y="409870"/>
                </a:cubicBezTo>
                <a:cubicBezTo>
                  <a:pt x="-14120" y="514144"/>
                  <a:pt x="74111" y="598365"/>
                  <a:pt x="122237" y="722691"/>
                </a:cubicBezTo>
                <a:cubicBezTo>
                  <a:pt x="170363" y="847017"/>
                  <a:pt x="234531" y="847018"/>
                  <a:pt x="290679" y="1155828"/>
                </a:cubicBezTo>
                <a:cubicBezTo>
                  <a:pt x="346826" y="1464639"/>
                  <a:pt x="410996" y="2202575"/>
                  <a:pt x="459122" y="2575554"/>
                </a:cubicBezTo>
                <a:cubicBezTo>
                  <a:pt x="507248" y="2948533"/>
                  <a:pt x="603500" y="3189165"/>
                  <a:pt x="579437" y="3393702"/>
                </a:cubicBezTo>
                <a:cubicBezTo>
                  <a:pt x="555374" y="3598239"/>
                  <a:pt x="358859" y="3570165"/>
                  <a:pt x="314743" y="3802775"/>
                </a:cubicBezTo>
                <a:cubicBezTo>
                  <a:pt x="270627" y="4035386"/>
                  <a:pt x="294690" y="4556754"/>
                  <a:pt x="314743" y="4789365"/>
                </a:cubicBezTo>
                <a:cubicBezTo>
                  <a:pt x="334795" y="5021976"/>
                  <a:pt x="366879" y="5130260"/>
                  <a:pt x="435058" y="5198439"/>
                </a:cubicBezTo>
                <a:cubicBezTo>
                  <a:pt x="503237" y="5266618"/>
                  <a:pt x="615532" y="5346828"/>
                  <a:pt x="723816" y="5198439"/>
                </a:cubicBezTo>
                <a:cubicBezTo>
                  <a:pt x="832100" y="5050050"/>
                  <a:pt x="1000543" y="4604881"/>
                  <a:pt x="1084764" y="4308102"/>
                </a:cubicBezTo>
                <a:cubicBezTo>
                  <a:pt x="1168985" y="4011323"/>
                  <a:pt x="1185027" y="3714544"/>
                  <a:pt x="1229143" y="3417765"/>
                </a:cubicBezTo>
                <a:cubicBezTo>
                  <a:pt x="1273259" y="3120986"/>
                  <a:pt x="1329406" y="2852281"/>
                  <a:pt x="1349458" y="2527428"/>
                </a:cubicBezTo>
                <a:cubicBezTo>
                  <a:pt x="1369511" y="2202575"/>
                  <a:pt x="1361489" y="1765428"/>
                  <a:pt x="1349458" y="1468649"/>
                </a:cubicBezTo>
                <a:cubicBezTo>
                  <a:pt x="1337427" y="1171870"/>
                  <a:pt x="1289300" y="963322"/>
                  <a:pt x="1277269" y="746754"/>
                </a:cubicBezTo>
                <a:lnTo>
                  <a:pt x="1301332" y="480056"/>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reeform: Shape 327">
            <a:extLst>
              <a:ext uri="{FF2B5EF4-FFF2-40B4-BE49-F238E27FC236}">
                <a16:creationId xmlns:a16="http://schemas.microsoft.com/office/drawing/2014/main" id="{20BC9B8D-4E7F-41F0-BAA8-6583B95B3A0D}"/>
              </a:ext>
            </a:extLst>
          </p:cNvPr>
          <p:cNvSpPr/>
          <p:nvPr/>
        </p:nvSpPr>
        <p:spPr>
          <a:xfrm>
            <a:off x="653749" y="445544"/>
            <a:ext cx="5924816" cy="2235806"/>
          </a:xfrm>
          <a:custGeom>
            <a:avLst/>
            <a:gdLst>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36" fmla="*/ 552450 w 4177180"/>
              <a:gd name="connsiteY36" fmla="*/ 196222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0 w 4177180"/>
              <a:gd name="connsiteY34" fmla="*/ 18669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171700 w 4177180"/>
              <a:gd name="connsiteY24" fmla="*/ 533472 h 2032246"/>
              <a:gd name="connsiteX25" fmla="*/ 1790700 w 4177180"/>
              <a:gd name="connsiteY25" fmla="*/ 743022 h 2032246"/>
              <a:gd name="connsiteX26" fmla="*/ 1238250 w 4177180"/>
              <a:gd name="connsiteY26" fmla="*/ 904947 h 2032246"/>
              <a:gd name="connsiteX27" fmla="*/ 1028700 w 4177180"/>
              <a:gd name="connsiteY27" fmla="*/ 1019247 h 2032246"/>
              <a:gd name="connsiteX28" fmla="*/ 657225 w 4177180"/>
              <a:gd name="connsiteY28" fmla="*/ 1152597 h 2032246"/>
              <a:gd name="connsiteX29" fmla="*/ 447675 w 4177180"/>
              <a:gd name="connsiteY29" fmla="*/ 1324047 h 2032246"/>
              <a:gd name="connsiteX30" fmla="*/ 361950 w 4177180"/>
              <a:gd name="connsiteY30" fmla="*/ 1571697 h 2032246"/>
              <a:gd name="connsiteX31" fmla="*/ 295275 w 4177180"/>
              <a:gd name="connsiteY31" fmla="*/ 1695522 h 2032246"/>
              <a:gd name="connsiteX32" fmla="*/ 76200 w 4177180"/>
              <a:gd name="connsiteY32" fmla="*/ 1800297 h 2032246"/>
              <a:gd name="connsiteX33" fmla="*/ 0 w 4177180"/>
              <a:gd name="connsiteY33" fmla="*/ 1866972 h 2032246"/>
              <a:gd name="connsiteX0" fmla="*/ 0 w 4177180"/>
              <a:gd name="connsiteY0" fmla="*/ 1881432 h 2046706"/>
              <a:gd name="connsiteX1" fmla="*/ 238125 w 4177180"/>
              <a:gd name="connsiteY1" fmla="*/ 2043357 h 2046706"/>
              <a:gd name="connsiteX2" fmla="*/ 914400 w 4177180"/>
              <a:gd name="connsiteY2" fmla="*/ 1986207 h 2046706"/>
              <a:gd name="connsiteX3" fmla="*/ 1247775 w 4177180"/>
              <a:gd name="connsiteY3" fmla="*/ 1929057 h 2046706"/>
              <a:gd name="connsiteX4" fmla="*/ 1314450 w 4177180"/>
              <a:gd name="connsiteY4" fmla="*/ 1833807 h 2046706"/>
              <a:gd name="connsiteX5" fmla="*/ 1276350 w 4177180"/>
              <a:gd name="connsiteY5" fmla="*/ 1481382 h 2046706"/>
              <a:gd name="connsiteX6" fmla="*/ 1485900 w 4177180"/>
              <a:gd name="connsiteY6" fmla="*/ 1309932 h 2046706"/>
              <a:gd name="connsiteX7" fmla="*/ 1676400 w 4177180"/>
              <a:gd name="connsiteY7" fmla="*/ 1529007 h 2046706"/>
              <a:gd name="connsiteX8" fmla="*/ 1704975 w 4177180"/>
              <a:gd name="connsiteY8" fmla="*/ 1786182 h 2046706"/>
              <a:gd name="connsiteX9" fmla="*/ 1895475 w 4177180"/>
              <a:gd name="connsiteY9" fmla="*/ 1948107 h 2046706"/>
              <a:gd name="connsiteX10" fmla="*/ 2200275 w 4177180"/>
              <a:gd name="connsiteY10" fmla="*/ 1738557 h 2046706"/>
              <a:gd name="connsiteX11" fmla="*/ 2552700 w 4177180"/>
              <a:gd name="connsiteY11" fmla="*/ 1538532 h 2046706"/>
              <a:gd name="connsiteX12" fmla="*/ 2800350 w 4177180"/>
              <a:gd name="connsiteY12" fmla="*/ 1357557 h 2046706"/>
              <a:gd name="connsiteX13" fmla="*/ 3086100 w 4177180"/>
              <a:gd name="connsiteY13" fmla="*/ 1186107 h 2046706"/>
              <a:gd name="connsiteX14" fmla="*/ 3505200 w 4177180"/>
              <a:gd name="connsiteY14" fmla="*/ 1100382 h 2046706"/>
              <a:gd name="connsiteX15" fmla="*/ 3952875 w 4177180"/>
              <a:gd name="connsiteY15" fmla="*/ 1148007 h 2046706"/>
              <a:gd name="connsiteX16" fmla="*/ 4171950 w 4177180"/>
              <a:gd name="connsiteY16" fmla="*/ 976557 h 2046706"/>
              <a:gd name="connsiteX17" fmla="*/ 4086225 w 4177180"/>
              <a:gd name="connsiteY17" fmla="*/ 776532 h 2046706"/>
              <a:gd name="connsiteX18" fmla="*/ 3838575 w 4177180"/>
              <a:gd name="connsiteY18" fmla="*/ 576507 h 2046706"/>
              <a:gd name="connsiteX19" fmla="*/ 3562350 w 4177180"/>
              <a:gd name="connsiteY19" fmla="*/ 462207 h 2046706"/>
              <a:gd name="connsiteX20" fmla="*/ 3514725 w 4177180"/>
              <a:gd name="connsiteY20" fmla="*/ 338382 h 2046706"/>
              <a:gd name="connsiteX21" fmla="*/ 3448050 w 4177180"/>
              <a:gd name="connsiteY21" fmla="*/ 166932 h 2046706"/>
              <a:gd name="connsiteX22" fmla="*/ 3200400 w 4177180"/>
              <a:gd name="connsiteY22" fmla="*/ 14532 h 2046706"/>
              <a:gd name="connsiteX23" fmla="*/ 2171700 w 4177180"/>
              <a:gd name="connsiteY23" fmla="*/ 547932 h 2046706"/>
              <a:gd name="connsiteX24" fmla="*/ 1790700 w 4177180"/>
              <a:gd name="connsiteY24" fmla="*/ 757482 h 2046706"/>
              <a:gd name="connsiteX25" fmla="*/ 1238250 w 4177180"/>
              <a:gd name="connsiteY25" fmla="*/ 919407 h 2046706"/>
              <a:gd name="connsiteX26" fmla="*/ 1028700 w 4177180"/>
              <a:gd name="connsiteY26" fmla="*/ 1033707 h 2046706"/>
              <a:gd name="connsiteX27" fmla="*/ 657225 w 4177180"/>
              <a:gd name="connsiteY27" fmla="*/ 1167057 h 2046706"/>
              <a:gd name="connsiteX28" fmla="*/ 447675 w 4177180"/>
              <a:gd name="connsiteY28" fmla="*/ 1338507 h 2046706"/>
              <a:gd name="connsiteX29" fmla="*/ 361950 w 4177180"/>
              <a:gd name="connsiteY29" fmla="*/ 1586157 h 2046706"/>
              <a:gd name="connsiteX30" fmla="*/ 295275 w 4177180"/>
              <a:gd name="connsiteY30" fmla="*/ 1709982 h 2046706"/>
              <a:gd name="connsiteX31" fmla="*/ 76200 w 4177180"/>
              <a:gd name="connsiteY31" fmla="*/ 1814757 h 2046706"/>
              <a:gd name="connsiteX32" fmla="*/ 0 w 4177180"/>
              <a:gd name="connsiteY32" fmla="*/ 1881432 h 2046706"/>
              <a:gd name="connsiteX0" fmla="*/ 0 w 4177180"/>
              <a:gd name="connsiteY0" fmla="*/ 1719517 h 1884791"/>
              <a:gd name="connsiteX1" fmla="*/ 238125 w 4177180"/>
              <a:gd name="connsiteY1" fmla="*/ 1881442 h 1884791"/>
              <a:gd name="connsiteX2" fmla="*/ 914400 w 4177180"/>
              <a:gd name="connsiteY2" fmla="*/ 1824292 h 1884791"/>
              <a:gd name="connsiteX3" fmla="*/ 1247775 w 4177180"/>
              <a:gd name="connsiteY3" fmla="*/ 1767142 h 1884791"/>
              <a:gd name="connsiteX4" fmla="*/ 1314450 w 4177180"/>
              <a:gd name="connsiteY4" fmla="*/ 1671892 h 1884791"/>
              <a:gd name="connsiteX5" fmla="*/ 1276350 w 4177180"/>
              <a:gd name="connsiteY5" fmla="*/ 1319467 h 1884791"/>
              <a:gd name="connsiteX6" fmla="*/ 1485900 w 4177180"/>
              <a:gd name="connsiteY6" fmla="*/ 1148017 h 1884791"/>
              <a:gd name="connsiteX7" fmla="*/ 1676400 w 4177180"/>
              <a:gd name="connsiteY7" fmla="*/ 1367092 h 1884791"/>
              <a:gd name="connsiteX8" fmla="*/ 1704975 w 4177180"/>
              <a:gd name="connsiteY8" fmla="*/ 1624267 h 1884791"/>
              <a:gd name="connsiteX9" fmla="*/ 1895475 w 4177180"/>
              <a:gd name="connsiteY9" fmla="*/ 1786192 h 1884791"/>
              <a:gd name="connsiteX10" fmla="*/ 2200275 w 4177180"/>
              <a:gd name="connsiteY10" fmla="*/ 1576642 h 1884791"/>
              <a:gd name="connsiteX11" fmla="*/ 2552700 w 4177180"/>
              <a:gd name="connsiteY11" fmla="*/ 1376617 h 1884791"/>
              <a:gd name="connsiteX12" fmla="*/ 2800350 w 4177180"/>
              <a:gd name="connsiteY12" fmla="*/ 1195642 h 1884791"/>
              <a:gd name="connsiteX13" fmla="*/ 3086100 w 4177180"/>
              <a:gd name="connsiteY13" fmla="*/ 1024192 h 1884791"/>
              <a:gd name="connsiteX14" fmla="*/ 3505200 w 4177180"/>
              <a:gd name="connsiteY14" fmla="*/ 938467 h 1884791"/>
              <a:gd name="connsiteX15" fmla="*/ 3952875 w 4177180"/>
              <a:gd name="connsiteY15" fmla="*/ 986092 h 1884791"/>
              <a:gd name="connsiteX16" fmla="*/ 4171950 w 4177180"/>
              <a:gd name="connsiteY16" fmla="*/ 814642 h 1884791"/>
              <a:gd name="connsiteX17" fmla="*/ 4086225 w 4177180"/>
              <a:gd name="connsiteY17" fmla="*/ 614617 h 1884791"/>
              <a:gd name="connsiteX18" fmla="*/ 3838575 w 4177180"/>
              <a:gd name="connsiteY18" fmla="*/ 414592 h 1884791"/>
              <a:gd name="connsiteX19" fmla="*/ 3562350 w 4177180"/>
              <a:gd name="connsiteY19" fmla="*/ 300292 h 1884791"/>
              <a:gd name="connsiteX20" fmla="*/ 3514725 w 4177180"/>
              <a:gd name="connsiteY20" fmla="*/ 176467 h 1884791"/>
              <a:gd name="connsiteX21" fmla="*/ 3448050 w 4177180"/>
              <a:gd name="connsiteY21" fmla="*/ 5017 h 1884791"/>
              <a:gd name="connsiteX22" fmla="*/ 2171700 w 4177180"/>
              <a:gd name="connsiteY22" fmla="*/ 386017 h 1884791"/>
              <a:gd name="connsiteX23" fmla="*/ 1790700 w 4177180"/>
              <a:gd name="connsiteY23" fmla="*/ 595567 h 1884791"/>
              <a:gd name="connsiteX24" fmla="*/ 1238250 w 4177180"/>
              <a:gd name="connsiteY24" fmla="*/ 757492 h 1884791"/>
              <a:gd name="connsiteX25" fmla="*/ 1028700 w 4177180"/>
              <a:gd name="connsiteY25" fmla="*/ 871792 h 1884791"/>
              <a:gd name="connsiteX26" fmla="*/ 657225 w 4177180"/>
              <a:gd name="connsiteY26" fmla="*/ 1005142 h 1884791"/>
              <a:gd name="connsiteX27" fmla="*/ 447675 w 4177180"/>
              <a:gd name="connsiteY27" fmla="*/ 1176592 h 1884791"/>
              <a:gd name="connsiteX28" fmla="*/ 361950 w 4177180"/>
              <a:gd name="connsiteY28" fmla="*/ 1424242 h 1884791"/>
              <a:gd name="connsiteX29" fmla="*/ 295275 w 4177180"/>
              <a:gd name="connsiteY29" fmla="*/ 1548067 h 1884791"/>
              <a:gd name="connsiteX30" fmla="*/ 76200 w 4177180"/>
              <a:gd name="connsiteY30" fmla="*/ 1652842 h 1884791"/>
              <a:gd name="connsiteX31" fmla="*/ 0 w 4177180"/>
              <a:gd name="connsiteY31" fmla="*/ 1719517 h 1884791"/>
              <a:gd name="connsiteX0" fmla="*/ 0 w 4177180"/>
              <a:gd name="connsiteY0" fmla="*/ 1544456 h 1709730"/>
              <a:gd name="connsiteX1" fmla="*/ 238125 w 4177180"/>
              <a:gd name="connsiteY1" fmla="*/ 1706381 h 1709730"/>
              <a:gd name="connsiteX2" fmla="*/ 914400 w 4177180"/>
              <a:gd name="connsiteY2" fmla="*/ 1649231 h 1709730"/>
              <a:gd name="connsiteX3" fmla="*/ 1247775 w 4177180"/>
              <a:gd name="connsiteY3" fmla="*/ 1592081 h 1709730"/>
              <a:gd name="connsiteX4" fmla="*/ 1314450 w 4177180"/>
              <a:gd name="connsiteY4" fmla="*/ 1496831 h 1709730"/>
              <a:gd name="connsiteX5" fmla="*/ 1276350 w 4177180"/>
              <a:gd name="connsiteY5" fmla="*/ 1144406 h 1709730"/>
              <a:gd name="connsiteX6" fmla="*/ 1485900 w 4177180"/>
              <a:gd name="connsiteY6" fmla="*/ 972956 h 1709730"/>
              <a:gd name="connsiteX7" fmla="*/ 1676400 w 4177180"/>
              <a:gd name="connsiteY7" fmla="*/ 1192031 h 1709730"/>
              <a:gd name="connsiteX8" fmla="*/ 1704975 w 4177180"/>
              <a:gd name="connsiteY8" fmla="*/ 1449206 h 1709730"/>
              <a:gd name="connsiteX9" fmla="*/ 1895475 w 4177180"/>
              <a:gd name="connsiteY9" fmla="*/ 1611131 h 1709730"/>
              <a:gd name="connsiteX10" fmla="*/ 2200275 w 4177180"/>
              <a:gd name="connsiteY10" fmla="*/ 1401581 h 1709730"/>
              <a:gd name="connsiteX11" fmla="*/ 2552700 w 4177180"/>
              <a:gd name="connsiteY11" fmla="*/ 1201556 h 1709730"/>
              <a:gd name="connsiteX12" fmla="*/ 2800350 w 4177180"/>
              <a:gd name="connsiteY12" fmla="*/ 1020581 h 1709730"/>
              <a:gd name="connsiteX13" fmla="*/ 3086100 w 4177180"/>
              <a:gd name="connsiteY13" fmla="*/ 849131 h 1709730"/>
              <a:gd name="connsiteX14" fmla="*/ 3505200 w 4177180"/>
              <a:gd name="connsiteY14" fmla="*/ 763406 h 1709730"/>
              <a:gd name="connsiteX15" fmla="*/ 3952875 w 4177180"/>
              <a:gd name="connsiteY15" fmla="*/ 811031 h 1709730"/>
              <a:gd name="connsiteX16" fmla="*/ 4171950 w 4177180"/>
              <a:gd name="connsiteY16" fmla="*/ 639581 h 1709730"/>
              <a:gd name="connsiteX17" fmla="*/ 4086225 w 4177180"/>
              <a:gd name="connsiteY17" fmla="*/ 439556 h 1709730"/>
              <a:gd name="connsiteX18" fmla="*/ 3838575 w 4177180"/>
              <a:gd name="connsiteY18" fmla="*/ 239531 h 1709730"/>
              <a:gd name="connsiteX19" fmla="*/ 3562350 w 4177180"/>
              <a:gd name="connsiteY19" fmla="*/ 125231 h 1709730"/>
              <a:gd name="connsiteX20" fmla="*/ 3514725 w 4177180"/>
              <a:gd name="connsiteY20" fmla="*/ 1406 h 1709730"/>
              <a:gd name="connsiteX21" fmla="*/ 2171700 w 4177180"/>
              <a:gd name="connsiteY21" fmla="*/ 210956 h 1709730"/>
              <a:gd name="connsiteX22" fmla="*/ 1790700 w 4177180"/>
              <a:gd name="connsiteY22" fmla="*/ 420506 h 1709730"/>
              <a:gd name="connsiteX23" fmla="*/ 1238250 w 4177180"/>
              <a:gd name="connsiteY23" fmla="*/ 582431 h 1709730"/>
              <a:gd name="connsiteX24" fmla="*/ 1028700 w 4177180"/>
              <a:gd name="connsiteY24" fmla="*/ 696731 h 1709730"/>
              <a:gd name="connsiteX25" fmla="*/ 657225 w 4177180"/>
              <a:gd name="connsiteY25" fmla="*/ 830081 h 1709730"/>
              <a:gd name="connsiteX26" fmla="*/ 447675 w 4177180"/>
              <a:gd name="connsiteY26" fmla="*/ 1001531 h 1709730"/>
              <a:gd name="connsiteX27" fmla="*/ 361950 w 4177180"/>
              <a:gd name="connsiteY27" fmla="*/ 1249181 h 1709730"/>
              <a:gd name="connsiteX28" fmla="*/ 295275 w 4177180"/>
              <a:gd name="connsiteY28" fmla="*/ 1373006 h 1709730"/>
              <a:gd name="connsiteX29" fmla="*/ 76200 w 4177180"/>
              <a:gd name="connsiteY29" fmla="*/ 1477781 h 1709730"/>
              <a:gd name="connsiteX30" fmla="*/ 0 w 4177180"/>
              <a:gd name="connsiteY30" fmla="*/ 1544456 h 1709730"/>
              <a:gd name="connsiteX0" fmla="*/ 0 w 4177180"/>
              <a:gd name="connsiteY0" fmla="*/ 1419600 h 1584874"/>
              <a:gd name="connsiteX1" fmla="*/ 238125 w 4177180"/>
              <a:gd name="connsiteY1" fmla="*/ 1581525 h 1584874"/>
              <a:gd name="connsiteX2" fmla="*/ 914400 w 4177180"/>
              <a:gd name="connsiteY2" fmla="*/ 1524375 h 1584874"/>
              <a:gd name="connsiteX3" fmla="*/ 1247775 w 4177180"/>
              <a:gd name="connsiteY3" fmla="*/ 1467225 h 1584874"/>
              <a:gd name="connsiteX4" fmla="*/ 1314450 w 4177180"/>
              <a:gd name="connsiteY4" fmla="*/ 1371975 h 1584874"/>
              <a:gd name="connsiteX5" fmla="*/ 1276350 w 4177180"/>
              <a:gd name="connsiteY5" fmla="*/ 1019550 h 1584874"/>
              <a:gd name="connsiteX6" fmla="*/ 1485900 w 4177180"/>
              <a:gd name="connsiteY6" fmla="*/ 848100 h 1584874"/>
              <a:gd name="connsiteX7" fmla="*/ 1676400 w 4177180"/>
              <a:gd name="connsiteY7" fmla="*/ 1067175 h 1584874"/>
              <a:gd name="connsiteX8" fmla="*/ 1704975 w 4177180"/>
              <a:gd name="connsiteY8" fmla="*/ 1324350 h 1584874"/>
              <a:gd name="connsiteX9" fmla="*/ 1895475 w 4177180"/>
              <a:gd name="connsiteY9" fmla="*/ 1486275 h 1584874"/>
              <a:gd name="connsiteX10" fmla="*/ 2200275 w 4177180"/>
              <a:gd name="connsiteY10" fmla="*/ 1276725 h 1584874"/>
              <a:gd name="connsiteX11" fmla="*/ 2552700 w 4177180"/>
              <a:gd name="connsiteY11" fmla="*/ 1076700 h 1584874"/>
              <a:gd name="connsiteX12" fmla="*/ 2800350 w 4177180"/>
              <a:gd name="connsiteY12" fmla="*/ 895725 h 1584874"/>
              <a:gd name="connsiteX13" fmla="*/ 3086100 w 4177180"/>
              <a:gd name="connsiteY13" fmla="*/ 724275 h 1584874"/>
              <a:gd name="connsiteX14" fmla="*/ 3505200 w 4177180"/>
              <a:gd name="connsiteY14" fmla="*/ 638550 h 1584874"/>
              <a:gd name="connsiteX15" fmla="*/ 3952875 w 4177180"/>
              <a:gd name="connsiteY15" fmla="*/ 686175 h 1584874"/>
              <a:gd name="connsiteX16" fmla="*/ 4171950 w 4177180"/>
              <a:gd name="connsiteY16" fmla="*/ 514725 h 1584874"/>
              <a:gd name="connsiteX17" fmla="*/ 4086225 w 4177180"/>
              <a:gd name="connsiteY17" fmla="*/ 314700 h 1584874"/>
              <a:gd name="connsiteX18" fmla="*/ 3838575 w 4177180"/>
              <a:gd name="connsiteY18" fmla="*/ 114675 h 1584874"/>
              <a:gd name="connsiteX19" fmla="*/ 3562350 w 4177180"/>
              <a:gd name="connsiteY19" fmla="*/ 375 h 1584874"/>
              <a:gd name="connsiteX20" fmla="*/ 2171700 w 4177180"/>
              <a:gd name="connsiteY20" fmla="*/ 86100 h 1584874"/>
              <a:gd name="connsiteX21" fmla="*/ 1790700 w 4177180"/>
              <a:gd name="connsiteY21" fmla="*/ 295650 h 1584874"/>
              <a:gd name="connsiteX22" fmla="*/ 1238250 w 4177180"/>
              <a:gd name="connsiteY22" fmla="*/ 457575 h 1584874"/>
              <a:gd name="connsiteX23" fmla="*/ 1028700 w 4177180"/>
              <a:gd name="connsiteY23" fmla="*/ 571875 h 1584874"/>
              <a:gd name="connsiteX24" fmla="*/ 657225 w 4177180"/>
              <a:gd name="connsiteY24" fmla="*/ 705225 h 1584874"/>
              <a:gd name="connsiteX25" fmla="*/ 447675 w 4177180"/>
              <a:gd name="connsiteY25" fmla="*/ 876675 h 1584874"/>
              <a:gd name="connsiteX26" fmla="*/ 361950 w 4177180"/>
              <a:gd name="connsiteY26" fmla="*/ 1124325 h 1584874"/>
              <a:gd name="connsiteX27" fmla="*/ 295275 w 4177180"/>
              <a:gd name="connsiteY27" fmla="*/ 1248150 h 1584874"/>
              <a:gd name="connsiteX28" fmla="*/ 76200 w 4177180"/>
              <a:gd name="connsiteY28" fmla="*/ 1352925 h 1584874"/>
              <a:gd name="connsiteX29" fmla="*/ 0 w 4177180"/>
              <a:gd name="connsiteY29" fmla="*/ 1419600 h 1584874"/>
              <a:gd name="connsiteX0" fmla="*/ 0 w 4177180"/>
              <a:gd name="connsiteY0" fmla="*/ 1347964 h 1513238"/>
              <a:gd name="connsiteX1" fmla="*/ 238125 w 4177180"/>
              <a:gd name="connsiteY1" fmla="*/ 1509889 h 1513238"/>
              <a:gd name="connsiteX2" fmla="*/ 914400 w 4177180"/>
              <a:gd name="connsiteY2" fmla="*/ 1452739 h 1513238"/>
              <a:gd name="connsiteX3" fmla="*/ 1247775 w 4177180"/>
              <a:gd name="connsiteY3" fmla="*/ 1395589 h 1513238"/>
              <a:gd name="connsiteX4" fmla="*/ 1314450 w 4177180"/>
              <a:gd name="connsiteY4" fmla="*/ 1300339 h 1513238"/>
              <a:gd name="connsiteX5" fmla="*/ 1276350 w 4177180"/>
              <a:gd name="connsiteY5" fmla="*/ 947914 h 1513238"/>
              <a:gd name="connsiteX6" fmla="*/ 1485900 w 4177180"/>
              <a:gd name="connsiteY6" fmla="*/ 776464 h 1513238"/>
              <a:gd name="connsiteX7" fmla="*/ 1676400 w 4177180"/>
              <a:gd name="connsiteY7" fmla="*/ 995539 h 1513238"/>
              <a:gd name="connsiteX8" fmla="*/ 1704975 w 4177180"/>
              <a:gd name="connsiteY8" fmla="*/ 1252714 h 1513238"/>
              <a:gd name="connsiteX9" fmla="*/ 1895475 w 4177180"/>
              <a:gd name="connsiteY9" fmla="*/ 1414639 h 1513238"/>
              <a:gd name="connsiteX10" fmla="*/ 2200275 w 4177180"/>
              <a:gd name="connsiteY10" fmla="*/ 1205089 h 1513238"/>
              <a:gd name="connsiteX11" fmla="*/ 2552700 w 4177180"/>
              <a:gd name="connsiteY11" fmla="*/ 1005064 h 1513238"/>
              <a:gd name="connsiteX12" fmla="*/ 2800350 w 4177180"/>
              <a:gd name="connsiteY12" fmla="*/ 824089 h 1513238"/>
              <a:gd name="connsiteX13" fmla="*/ 3086100 w 4177180"/>
              <a:gd name="connsiteY13" fmla="*/ 652639 h 1513238"/>
              <a:gd name="connsiteX14" fmla="*/ 3505200 w 4177180"/>
              <a:gd name="connsiteY14" fmla="*/ 566914 h 1513238"/>
              <a:gd name="connsiteX15" fmla="*/ 3952875 w 4177180"/>
              <a:gd name="connsiteY15" fmla="*/ 614539 h 1513238"/>
              <a:gd name="connsiteX16" fmla="*/ 4171950 w 4177180"/>
              <a:gd name="connsiteY16" fmla="*/ 443089 h 1513238"/>
              <a:gd name="connsiteX17" fmla="*/ 4086225 w 4177180"/>
              <a:gd name="connsiteY17" fmla="*/ 243064 h 1513238"/>
              <a:gd name="connsiteX18" fmla="*/ 3838575 w 4177180"/>
              <a:gd name="connsiteY18" fmla="*/ 43039 h 1513238"/>
              <a:gd name="connsiteX19" fmla="*/ 2171700 w 4177180"/>
              <a:gd name="connsiteY19" fmla="*/ 14464 h 1513238"/>
              <a:gd name="connsiteX20" fmla="*/ 1790700 w 4177180"/>
              <a:gd name="connsiteY20" fmla="*/ 224014 h 1513238"/>
              <a:gd name="connsiteX21" fmla="*/ 1238250 w 4177180"/>
              <a:gd name="connsiteY21" fmla="*/ 385939 h 1513238"/>
              <a:gd name="connsiteX22" fmla="*/ 1028700 w 4177180"/>
              <a:gd name="connsiteY22" fmla="*/ 500239 h 1513238"/>
              <a:gd name="connsiteX23" fmla="*/ 657225 w 4177180"/>
              <a:gd name="connsiteY23" fmla="*/ 633589 h 1513238"/>
              <a:gd name="connsiteX24" fmla="*/ 447675 w 4177180"/>
              <a:gd name="connsiteY24" fmla="*/ 805039 h 1513238"/>
              <a:gd name="connsiteX25" fmla="*/ 361950 w 4177180"/>
              <a:gd name="connsiteY25" fmla="*/ 1052689 h 1513238"/>
              <a:gd name="connsiteX26" fmla="*/ 295275 w 4177180"/>
              <a:gd name="connsiteY26" fmla="*/ 1176514 h 1513238"/>
              <a:gd name="connsiteX27" fmla="*/ 76200 w 4177180"/>
              <a:gd name="connsiteY27" fmla="*/ 1281289 h 1513238"/>
              <a:gd name="connsiteX28" fmla="*/ 0 w 4177180"/>
              <a:gd name="connsiteY28" fmla="*/ 1347964 h 1513238"/>
              <a:gd name="connsiteX0" fmla="*/ 0 w 4177139"/>
              <a:gd name="connsiteY0" fmla="*/ 1342784 h 1508058"/>
              <a:gd name="connsiteX1" fmla="*/ 238125 w 4177139"/>
              <a:gd name="connsiteY1" fmla="*/ 1504709 h 1508058"/>
              <a:gd name="connsiteX2" fmla="*/ 914400 w 4177139"/>
              <a:gd name="connsiteY2" fmla="*/ 1447559 h 1508058"/>
              <a:gd name="connsiteX3" fmla="*/ 1247775 w 4177139"/>
              <a:gd name="connsiteY3" fmla="*/ 1390409 h 1508058"/>
              <a:gd name="connsiteX4" fmla="*/ 1314450 w 4177139"/>
              <a:gd name="connsiteY4" fmla="*/ 1295159 h 1508058"/>
              <a:gd name="connsiteX5" fmla="*/ 1276350 w 4177139"/>
              <a:gd name="connsiteY5" fmla="*/ 942734 h 1508058"/>
              <a:gd name="connsiteX6" fmla="*/ 1485900 w 4177139"/>
              <a:gd name="connsiteY6" fmla="*/ 771284 h 1508058"/>
              <a:gd name="connsiteX7" fmla="*/ 1676400 w 4177139"/>
              <a:gd name="connsiteY7" fmla="*/ 990359 h 1508058"/>
              <a:gd name="connsiteX8" fmla="*/ 1704975 w 4177139"/>
              <a:gd name="connsiteY8" fmla="*/ 1247534 h 1508058"/>
              <a:gd name="connsiteX9" fmla="*/ 1895475 w 4177139"/>
              <a:gd name="connsiteY9" fmla="*/ 1409459 h 1508058"/>
              <a:gd name="connsiteX10" fmla="*/ 2200275 w 4177139"/>
              <a:gd name="connsiteY10" fmla="*/ 1199909 h 1508058"/>
              <a:gd name="connsiteX11" fmla="*/ 2552700 w 4177139"/>
              <a:gd name="connsiteY11" fmla="*/ 999884 h 1508058"/>
              <a:gd name="connsiteX12" fmla="*/ 2800350 w 4177139"/>
              <a:gd name="connsiteY12" fmla="*/ 818909 h 1508058"/>
              <a:gd name="connsiteX13" fmla="*/ 3086100 w 4177139"/>
              <a:gd name="connsiteY13" fmla="*/ 647459 h 1508058"/>
              <a:gd name="connsiteX14" fmla="*/ 3505200 w 4177139"/>
              <a:gd name="connsiteY14" fmla="*/ 561734 h 1508058"/>
              <a:gd name="connsiteX15" fmla="*/ 3952875 w 4177139"/>
              <a:gd name="connsiteY15" fmla="*/ 609359 h 1508058"/>
              <a:gd name="connsiteX16" fmla="*/ 4171950 w 4177139"/>
              <a:gd name="connsiteY16" fmla="*/ 437909 h 1508058"/>
              <a:gd name="connsiteX17" fmla="*/ 4086225 w 4177139"/>
              <a:gd name="connsiteY17" fmla="*/ 237884 h 1508058"/>
              <a:gd name="connsiteX18" fmla="*/ 3842413 w 4177139"/>
              <a:gd name="connsiteY18" fmla="*/ 57049 h 1508058"/>
              <a:gd name="connsiteX19" fmla="*/ 2171700 w 4177139"/>
              <a:gd name="connsiteY19" fmla="*/ 9284 h 1508058"/>
              <a:gd name="connsiteX20" fmla="*/ 1790700 w 4177139"/>
              <a:gd name="connsiteY20" fmla="*/ 218834 h 1508058"/>
              <a:gd name="connsiteX21" fmla="*/ 1238250 w 4177139"/>
              <a:gd name="connsiteY21" fmla="*/ 380759 h 1508058"/>
              <a:gd name="connsiteX22" fmla="*/ 1028700 w 4177139"/>
              <a:gd name="connsiteY22" fmla="*/ 495059 h 1508058"/>
              <a:gd name="connsiteX23" fmla="*/ 657225 w 4177139"/>
              <a:gd name="connsiteY23" fmla="*/ 628409 h 1508058"/>
              <a:gd name="connsiteX24" fmla="*/ 447675 w 4177139"/>
              <a:gd name="connsiteY24" fmla="*/ 799859 h 1508058"/>
              <a:gd name="connsiteX25" fmla="*/ 361950 w 4177139"/>
              <a:gd name="connsiteY25" fmla="*/ 1047509 h 1508058"/>
              <a:gd name="connsiteX26" fmla="*/ 295275 w 4177139"/>
              <a:gd name="connsiteY26" fmla="*/ 1171334 h 1508058"/>
              <a:gd name="connsiteX27" fmla="*/ 76200 w 4177139"/>
              <a:gd name="connsiteY27" fmla="*/ 1276109 h 1508058"/>
              <a:gd name="connsiteX28" fmla="*/ 0 w 4177139"/>
              <a:gd name="connsiteY28" fmla="*/ 1342784 h 1508058"/>
              <a:gd name="connsiteX0" fmla="*/ 0 w 4177139"/>
              <a:gd name="connsiteY0" fmla="*/ 1308112 h 1473386"/>
              <a:gd name="connsiteX1" fmla="*/ 238125 w 4177139"/>
              <a:gd name="connsiteY1" fmla="*/ 1470037 h 1473386"/>
              <a:gd name="connsiteX2" fmla="*/ 914400 w 4177139"/>
              <a:gd name="connsiteY2" fmla="*/ 1412887 h 1473386"/>
              <a:gd name="connsiteX3" fmla="*/ 1247775 w 4177139"/>
              <a:gd name="connsiteY3" fmla="*/ 1355737 h 1473386"/>
              <a:gd name="connsiteX4" fmla="*/ 1314450 w 4177139"/>
              <a:gd name="connsiteY4" fmla="*/ 1260487 h 1473386"/>
              <a:gd name="connsiteX5" fmla="*/ 1276350 w 4177139"/>
              <a:gd name="connsiteY5" fmla="*/ 908062 h 1473386"/>
              <a:gd name="connsiteX6" fmla="*/ 1485900 w 4177139"/>
              <a:gd name="connsiteY6" fmla="*/ 736612 h 1473386"/>
              <a:gd name="connsiteX7" fmla="*/ 1676400 w 4177139"/>
              <a:gd name="connsiteY7" fmla="*/ 955687 h 1473386"/>
              <a:gd name="connsiteX8" fmla="*/ 1704975 w 4177139"/>
              <a:gd name="connsiteY8" fmla="*/ 1212862 h 1473386"/>
              <a:gd name="connsiteX9" fmla="*/ 1895475 w 4177139"/>
              <a:gd name="connsiteY9" fmla="*/ 1374787 h 1473386"/>
              <a:gd name="connsiteX10" fmla="*/ 2200275 w 4177139"/>
              <a:gd name="connsiteY10" fmla="*/ 1165237 h 1473386"/>
              <a:gd name="connsiteX11" fmla="*/ 2552700 w 4177139"/>
              <a:gd name="connsiteY11" fmla="*/ 965212 h 1473386"/>
              <a:gd name="connsiteX12" fmla="*/ 2800350 w 4177139"/>
              <a:gd name="connsiteY12" fmla="*/ 784237 h 1473386"/>
              <a:gd name="connsiteX13" fmla="*/ 3086100 w 4177139"/>
              <a:gd name="connsiteY13" fmla="*/ 612787 h 1473386"/>
              <a:gd name="connsiteX14" fmla="*/ 3505200 w 4177139"/>
              <a:gd name="connsiteY14" fmla="*/ 527062 h 1473386"/>
              <a:gd name="connsiteX15" fmla="*/ 3952875 w 4177139"/>
              <a:gd name="connsiteY15" fmla="*/ 574687 h 1473386"/>
              <a:gd name="connsiteX16" fmla="*/ 4171950 w 4177139"/>
              <a:gd name="connsiteY16" fmla="*/ 403237 h 1473386"/>
              <a:gd name="connsiteX17" fmla="*/ 4086225 w 4177139"/>
              <a:gd name="connsiteY17" fmla="*/ 203212 h 1473386"/>
              <a:gd name="connsiteX18" fmla="*/ 3842413 w 4177139"/>
              <a:gd name="connsiteY18" fmla="*/ 22377 h 1473386"/>
              <a:gd name="connsiteX19" fmla="*/ 2194727 w 4177139"/>
              <a:gd name="connsiteY19" fmla="*/ 20666 h 1473386"/>
              <a:gd name="connsiteX20" fmla="*/ 1790700 w 4177139"/>
              <a:gd name="connsiteY20" fmla="*/ 184162 h 1473386"/>
              <a:gd name="connsiteX21" fmla="*/ 1238250 w 4177139"/>
              <a:gd name="connsiteY21" fmla="*/ 346087 h 1473386"/>
              <a:gd name="connsiteX22" fmla="*/ 1028700 w 4177139"/>
              <a:gd name="connsiteY22" fmla="*/ 460387 h 1473386"/>
              <a:gd name="connsiteX23" fmla="*/ 657225 w 4177139"/>
              <a:gd name="connsiteY23" fmla="*/ 593737 h 1473386"/>
              <a:gd name="connsiteX24" fmla="*/ 447675 w 4177139"/>
              <a:gd name="connsiteY24" fmla="*/ 765187 h 1473386"/>
              <a:gd name="connsiteX25" fmla="*/ 361950 w 4177139"/>
              <a:gd name="connsiteY25" fmla="*/ 1012837 h 1473386"/>
              <a:gd name="connsiteX26" fmla="*/ 295275 w 4177139"/>
              <a:gd name="connsiteY26" fmla="*/ 1136662 h 1473386"/>
              <a:gd name="connsiteX27" fmla="*/ 76200 w 4177139"/>
              <a:gd name="connsiteY27" fmla="*/ 1241437 h 1473386"/>
              <a:gd name="connsiteX28" fmla="*/ 0 w 4177139"/>
              <a:gd name="connsiteY28" fmla="*/ 1308112 h 1473386"/>
              <a:gd name="connsiteX0" fmla="*/ 0 w 4177139"/>
              <a:gd name="connsiteY0" fmla="*/ 1314164 h 1479438"/>
              <a:gd name="connsiteX1" fmla="*/ 238125 w 4177139"/>
              <a:gd name="connsiteY1" fmla="*/ 1476089 h 1479438"/>
              <a:gd name="connsiteX2" fmla="*/ 914400 w 4177139"/>
              <a:gd name="connsiteY2" fmla="*/ 1418939 h 1479438"/>
              <a:gd name="connsiteX3" fmla="*/ 1247775 w 4177139"/>
              <a:gd name="connsiteY3" fmla="*/ 1361789 h 1479438"/>
              <a:gd name="connsiteX4" fmla="*/ 1314450 w 4177139"/>
              <a:gd name="connsiteY4" fmla="*/ 1266539 h 1479438"/>
              <a:gd name="connsiteX5" fmla="*/ 1276350 w 4177139"/>
              <a:gd name="connsiteY5" fmla="*/ 914114 h 1479438"/>
              <a:gd name="connsiteX6" fmla="*/ 1485900 w 4177139"/>
              <a:gd name="connsiteY6" fmla="*/ 742664 h 1479438"/>
              <a:gd name="connsiteX7" fmla="*/ 1676400 w 4177139"/>
              <a:gd name="connsiteY7" fmla="*/ 961739 h 1479438"/>
              <a:gd name="connsiteX8" fmla="*/ 1704975 w 4177139"/>
              <a:gd name="connsiteY8" fmla="*/ 1218914 h 1479438"/>
              <a:gd name="connsiteX9" fmla="*/ 1895475 w 4177139"/>
              <a:gd name="connsiteY9" fmla="*/ 1380839 h 1479438"/>
              <a:gd name="connsiteX10" fmla="*/ 2200275 w 4177139"/>
              <a:gd name="connsiteY10" fmla="*/ 1171289 h 1479438"/>
              <a:gd name="connsiteX11" fmla="*/ 2552700 w 4177139"/>
              <a:gd name="connsiteY11" fmla="*/ 971264 h 1479438"/>
              <a:gd name="connsiteX12" fmla="*/ 2800350 w 4177139"/>
              <a:gd name="connsiteY12" fmla="*/ 790289 h 1479438"/>
              <a:gd name="connsiteX13" fmla="*/ 3086100 w 4177139"/>
              <a:gd name="connsiteY13" fmla="*/ 618839 h 1479438"/>
              <a:gd name="connsiteX14" fmla="*/ 3505200 w 4177139"/>
              <a:gd name="connsiteY14" fmla="*/ 533114 h 1479438"/>
              <a:gd name="connsiteX15" fmla="*/ 3952875 w 4177139"/>
              <a:gd name="connsiteY15" fmla="*/ 580739 h 1479438"/>
              <a:gd name="connsiteX16" fmla="*/ 4171950 w 4177139"/>
              <a:gd name="connsiteY16" fmla="*/ 409289 h 1479438"/>
              <a:gd name="connsiteX17" fmla="*/ 4086225 w 4177139"/>
              <a:gd name="connsiteY17" fmla="*/ 209264 h 1479438"/>
              <a:gd name="connsiteX18" fmla="*/ 3842413 w 4177139"/>
              <a:gd name="connsiteY18" fmla="*/ 28429 h 1479438"/>
              <a:gd name="connsiteX19" fmla="*/ 2194727 w 4177139"/>
              <a:gd name="connsiteY19" fmla="*/ 26718 h 1479438"/>
              <a:gd name="connsiteX20" fmla="*/ 1790700 w 4177139"/>
              <a:gd name="connsiteY20" fmla="*/ 190214 h 1479438"/>
              <a:gd name="connsiteX21" fmla="*/ 1238250 w 4177139"/>
              <a:gd name="connsiteY21" fmla="*/ 352139 h 1479438"/>
              <a:gd name="connsiteX22" fmla="*/ 1028700 w 4177139"/>
              <a:gd name="connsiteY22" fmla="*/ 466439 h 1479438"/>
              <a:gd name="connsiteX23" fmla="*/ 657225 w 4177139"/>
              <a:gd name="connsiteY23" fmla="*/ 599789 h 1479438"/>
              <a:gd name="connsiteX24" fmla="*/ 447675 w 4177139"/>
              <a:gd name="connsiteY24" fmla="*/ 771239 h 1479438"/>
              <a:gd name="connsiteX25" fmla="*/ 361950 w 4177139"/>
              <a:gd name="connsiteY25" fmla="*/ 1018889 h 1479438"/>
              <a:gd name="connsiteX26" fmla="*/ 295275 w 4177139"/>
              <a:gd name="connsiteY26" fmla="*/ 1142714 h 1479438"/>
              <a:gd name="connsiteX27" fmla="*/ 76200 w 4177139"/>
              <a:gd name="connsiteY27" fmla="*/ 1247489 h 1479438"/>
              <a:gd name="connsiteX28" fmla="*/ 0 w 4177139"/>
              <a:gd name="connsiteY28" fmla="*/ 1314164 h 1479438"/>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47675 w 4177139"/>
              <a:gd name="connsiteY24" fmla="*/ 744521 h 1452720"/>
              <a:gd name="connsiteX25" fmla="*/ 361950 w 4177139"/>
              <a:gd name="connsiteY25" fmla="*/ 992171 h 1452720"/>
              <a:gd name="connsiteX26" fmla="*/ 295275 w 4177139"/>
              <a:gd name="connsiteY26" fmla="*/ 1115996 h 1452720"/>
              <a:gd name="connsiteX27" fmla="*/ 76200 w 4177139"/>
              <a:gd name="connsiteY27" fmla="*/ 1220771 h 1452720"/>
              <a:gd name="connsiteX28" fmla="*/ 0 w 4177139"/>
              <a:gd name="connsiteY28"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361950 w 4177139"/>
              <a:gd name="connsiteY25" fmla="*/ 992171 h 1452720"/>
              <a:gd name="connsiteX26" fmla="*/ 295275 w 4177139"/>
              <a:gd name="connsiteY26" fmla="*/ 1115996 h 1452720"/>
              <a:gd name="connsiteX27" fmla="*/ 76200 w 4177139"/>
              <a:gd name="connsiteY27" fmla="*/ 1220771 h 1452720"/>
              <a:gd name="connsiteX28" fmla="*/ 0 w 4177139"/>
              <a:gd name="connsiteY28"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295275 w 4177139"/>
              <a:gd name="connsiteY25" fmla="*/ 1115996 h 1452720"/>
              <a:gd name="connsiteX26" fmla="*/ 76200 w 4177139"/>
              <a:gd name="connsiteY26" fmla="*/ 1220771 h 1452720"/>
              <a:gd name="connsiteX27" fmla="*/ 0 w 4177139"/>
              <a:gd name="connsiteY27"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76200 w 4177139"/>
              <a:gd name="connsiteY25" fmla="*/ 1220771 h 1452720"/>
              <a:gd name="connsiteX26" fmla="*/ 0 w 4177139"/>
              <a:gd name="connsiteY26" fmla="*/ 1287446 h 1452720"/>
              <a:gd name="connsiteX0" fmla="*/ 4226 w 4181365"/>
              <a:gd name="connsiteY0" fmla="*/ 1287446 h 1452720"/>
              <a:gd name="connsiteX1" fmla="*/ 242351 w 4181365"/>
              <a:gd name="connsiteY1" fmla="*/ 1449371 h 1452720"/>
              <a:gd name="connsiteX2" fmla="*/ 918626 w 4181365"/>
              <a:gd name="connsiteY2" fmla="*/ 1392221 h 1452720"/>
              <a:gd name="connsiteX3" fmla="*/ 1252001 w 4181365"/>
              <a:gd name="connsiteY3" fmla="*/ 1335071 h 1452720"/>
              <a:gd name="connsiteX4" fmla="*/ 1318676 w 4181365"/>
              <a:gd name="connsiteY4" fmla="*/ 1239821 h 1452720"/>
              <a:gd name="connsiteX5" fmla="*/ 1280576 w 4181365"/>
              <a:gd name="connsiteY5" fmla="*/ 887396 h 1452720"/>
              <a:gd name="connsiteX6" fmla="*/ 1490126 w 4181365"/>
              <a:gd name="connsiteY6" fmla="*/ 715946 h 1452720"/>
              <a:gd name="connsiteX7" fmla="*/ 1680626 w 4181365"/>
              <a:gd name="connsiteY7" fmla="*/ 935021 h 1452720"/>
              <a:gd name="connsiteX8" fmla="*/ 1709201 w 4181365"/>
              <a:gd name="connsiteY8" fmla="*/ 1192196 h 1452720"/>
              <a:gd name="connsiteX9" fmla="*/ 1899701 w 4181365"/>
              <a:gd name="connsiteY9" fmla="*/ 1354121 h 1452720"/>
              <a:gd name="connsiteX10" fmla="*/ 2204501 w 4181365"/>
              <a:gd name="connsiteY10" fmla="*/ 1144571 h 1452720"/>
              <a:gd name="connsiteX11" fmla="*/ 2556926 w 4181365"/>
              <a:gd name="connsiteY11" fmla="*/ 944546 h 1452720"/>
              <a:gd name="connsiteX12" fmla="*/ 2804576 w 4181365"/>
              <a:gd name="connsiteY12" fmla="*/ 763571 h 1452720"/>
              <a:gd name="connsiteX13" fmla="*/ 3090326 w 4181365"/>
              <a:gd name="connsiteY13" fmla="*/ 592121 h 1452720"/>
              <a:gd name="connsiteX14" fmla="*/ 3509426 w 4181365"/>
              <a:gd name="connsiteY14" fmla="*/ 506396 h 1452720"/>
              <a:gd name="connsiteX15" fmla="*/ 3957101 w 4181365"/>
              <a:gd name="connsiteY15" fmla="*/ 554021 h 1452720"/>
              <a:gd name="connsiteX16" fmla="*/ 4176176 w 4181365"/>
              <a:gd name="connsiteY16" fmla="*/ 382571 h 1452720"/>
              <a:gd name="connsiteX17" fmla="*/ 4090451 w 4181365"/>
              <a:gd name="connsiteY17" fmla="*/ 182546 h 1452720"/>
              <a:gd name="connsiteX18" fmla="*/ 3846639 w 4181365"/>
              <a:gd name="connsiteY18" fmla="*/ 1711 h 1452720"/>
              <a:gd name="connsiteX19" fmla="*/ 2198953 w 4181365"/>
              <a:gd name="connsiteY19" fmla="*/ 0 h 1452720"/>
              <a:gd name="connsiteX20" fmla="*/ 1794926 w 4181365"/>
              <a:gd name="connsiteY20" fmla="*/ 163496 h 1452720"/>
              <a:gd name="connsiteX21" fmla="*/ 1242476 w 4181365"/>
              <a:gd name="connsiteY21" fmla="*/ 325421 h 1452720"/>
              <a:gd name="connsiteX22" fmla="*/ 1032926 w 4181365"/>
              <a:gd name="connsiteY22" fmla="*/ 439721 h 1452720"/>
              <a:gd name="connsiteX23" fmla="*/ 661451 w 4181365"/>
              <a:gd name="connsiteY23" fmla="*/ 573071 h 1452720"/>
              <a:gd name="connsiteX24" fmla="*/ 409685 w 4181365"/>
              <a:gd name="connsiteY24" fmla="*/ 752197 h 1452720"/>
              <a:gd name="connsiteX25" fmla="*/ 4226 w 4181365"/>
              <a:gd name="connsiteY25" fmla="*/ 1287446 h 1452720"/>
              <a:gd name="connsiteX0" fmla="*/ 189391 w 3961071"/>
              <a:gd name="connsiteY0" fmla="*/ 752197 h 1488220"/>
              <a:gd name="connsiteX1" fmla="*/ 22057 w 3961071"/>
              <a:gd name="connsiteY1" fmla="*/ 1449371 h 1488220"/>
              <a:gd name="connsiteX2" fmla="*/ 698332 w 3961071"/>
              <a:gd name="connsiteY2" fmla="*/ 1392221 h 1488220"/>
              <a:gd name="connsiteX3" fmla="*/ 1031707 w 3961071"/>
              <a:gd name="connsiteY3" fmla="*/ 1335071 h 1488220"/>
              <a:gd name="connsiteX4" fmla="*/ 1098382 w 3961071"/>
              <a:gd name="connsiteY4" fmla="*/ 1239821 h 1488220"/>
              <a:gd name="connsiteX5" fmla="*/ 1060282 w 3961071"/>
              <a:gd name="connsiteY5" fmla="*/ 887396 h 1488220"/>
              <a:gd name="connsiteX6" fmla="*/ 1269832 w 3961071"/>
              <a:gd name="connsiteY6" fmla="*/ 715946 h 1488220"/>
              <a:gd name="connsiteX7" fmla="*/ 1460332 w 3961071"/>
              <a:gd name="connsiteY7" fmla="*/ 935021 h 1488220"/>
              <a:gd name="connsiteX8" fmla="*/ 1488907 w 3961071"/>
              <a:gd name="connsiteY8" fmla="*/ 1192196 h 1488220"/>
              <a:gd name="connsiteX9" fmla="*/ 1679407 w 3961071"/>
              <a:gd name="connsiteY9" fmla="*/ 1354121 h 1488220"/>
              <a:gd name="connsiteX10" fmla="*/ 1984207 w 3961071"/>
              <a:gd name="connsiteY10" fmla="*/ 1144571 h 1488220"/>
              <a:gd name="connsiteX11" fmla="*/ 2336632 w 3961071"/>
              <a:gd name="connsiteY11" fmla="*/ 944546 h 1488220"/>
              <a:gd name="connsiteX12" fmla="*/ 2584282 w 3961071"/>
              <a:gd name="connsiteY12" fmla="*/ 763571 h 1488220"/>
              <a:gd name="connsiteX13" fmla="*/ 2870032 w 3961071"/>
              <a:gd name="connsiteY13" fmla="*/ 592121 h 1488220"/>
              <a:gd name="connsiteX14" fmla="*/ 3289132 w 3961071"/>
              <a:gd name="connsiteY14" fmla="*/ 506396 h 1488220"/>
              <a:gd name="connsiteX15" fmla="*/ 3736807 w 3961071"/>
              <a:gd name="connsiteY15" fmla="*/ 554021 h 1488220"/>
              <a:gd name="connsiteX16" fmla="*/ 3955882 w 3961071"/>
              <a:gd name="connsiteY16" fmla="*/ 382571 h 1488220"/>
              <a:gd name="connsiteX17" fmla="*/ 3870157 w 3961071"/>
              <a:gd name="connsiteY17" fmla="*/ 182546 h 1488220"/>
              <a:gd name="connsiteX18" fmla="*/ 3626345 w 3961071"/>
              <a:gd name="connsiteY18" fmla="*/ 1711 h 1488220"/>
              <a:gd name="connsiteX19" fmla="*/ 1978659 w 3961071"/>
              <a:gd name="connsiteY19" fmla="*/ 0 h 1488220"/>
              <a:gd name="connsiteX20" fmla="*/ 1574632 w 3961071"/>
              <a:gd name="connsiteY20" fmla="*/ 163496 h 1488220"/>
              <a:gd name="connsiteX21" fmla="*/ 1022182 w 3961071"/>
              <a:gd name="connsiteY21" fmla="*/ 325421 h 1488220"/>
              <a:gd name="connsiteX22" fmla="*/ 812632 w 3961071"/>
              <a:gd name="connsiteY22" fmla="*/ 439721 h 1488220"/>
              <a:gd name="connsiteX23" fmla="*/ 441157 w 3961071"/>
              <a:gd name="connsiteY23" fmla="*/ 573071 h 1488220"/>
              <a:gd name="connsiteX24" fmla="*/ 189391 w 3961071"/>
              <a:gd name="connsiteY24" fmla="*/ 752197 h 1488220"/>
              <a:gd name="connsiteX0" fmla="*/ 72708 w 3844388"/>
              <a:gd name="connsiteY0" fmla="*/ 752197 h 1459534"/>
              <a:gd name="connsiteX1" fmla="*/ 39699 w 3844388"/>
              <a:gd name="connsiteY1" fmla="*/ 1414830 h 1459534"/>
              <a:gd name="connsiteX2" fmla="*/ 581649 w 3844388"/>
              <a:gd name="connsiteY2" fmla="*/ 1392221 h 1459534"/>
              <a:gd name="connsiteX3" fmla="*/ 915024 w 3844388"/>
              <a:gd name="connsiteY3" fmla="*/ 1335071 h 1459534"/>
              <a:gd name="connsiteX4" fmla="*/ 981699 w 3844388"/>
              <a:gd name="connsiteY4" fmla="*/ 1239821 h 1459534"/>
              <a:gd name="connsiteX5" fmla="*/ 943599 w 3844388"/>
              <a:gd name="connsiteY5" fmla="*/ 887396 h 1459534"/>
              <a:gd name="connsiteX6" fmla="*/ 1153149 w 3844388"/>
              <a:gd name="connsiteY6" fmla="*/ 715946 h 1459534"/>
              <a:gd name="connsiteX7" fmla="*/ 1343649 w 3844388"/>
              <a:gd name="connsiteY7" fmla="*/ 935021 h 1459534"/>
              <a:gd name="connsiteX8" fmla="*/ 1372224 w 3844388"/>
              <a:gd name="connsiteY8" fmla="*/ 1192196 h 1459534"/>
              <a:gd name="connsiteX9" fmla="*/ 1562724 w 3844388"/>
              <a:gd name="connsiteY9" fmla="*/ 1354121 h 1459534"/>
              <a:gd name="connsiteX10" fmla="*/ 1867524 w 3844388"/>
              <a:gd name="connsiteY10" fmla="*/ 1144571 h 1459534"/>
              <a:gd name="connsiteX11" fmla="*/ 2219949 w 3844388"/>
              <a:gd name="connsiteY11" fmla="*/ 944546 h 1459534"/>
              <a:gd name="connsiteX12" fmla="*/ 2467599 w 3844388"/>
              <a:gd name="connsiteY12" fmla="*/ 763571 h 1459534"/>
              <a:gd name="connsiteX13" fmla="*/ 2753349 w 3844388"/>
              <a:gd name="connsiteY13" fmla="*/ 592121 h 1459534"/>
              <a:gd name="connsiteX14" fmla="*/ 3172449 w 3844388"/>
              <a:gd name="connsiteY14" fmla="*/ 506396 h 1459534"/>
              <a:gd name="connsiteX15" fmla="*/ 3620124 w 3844388"/>
              <a:gd name="connsiteY15" fmla="*/ 554021 h 1459534"/>
              <a:gd name="connsiteX16" fmla="*/ 3839199 w 3844388"/>
              <a:gd name="connsiteY16" fmla="*/ 382571 h 1459534"/>
              <a:gd name="connsiteX17" fmla="*/ 3753474 w 3844388"/>
              <a:gd name="connsiteY17" fmla="*/ 182546 h 1459534"/>
              <a:gd name="connsiteX18" fmla="*/ 3509662 w 3844388"/>
              <a:gd name="connsiteY18" fmla="*/ 1711 h 1459534"/>
              <a:gd name="connsiteX19" fmla="*/ 1861976 w 3844388"/>
              <a:gd name="connsiteY19" fmla="*/ 0 h 1459534"/>
              <a:gd name="connsiteX20" fmla="*/ 1457949 w 3844388"/>
              <a:gd name="connsiteY20" fmla="*/ 163496 h 1459534"/>
              <a:gd name="connsiteX21" fmla="*/ 905499 w 3844388"/>
              <a:gd name="connsiteY21" fmla="*/ 325421 h 1459534"/>
              <a:gd name="connsiteX22" fmla="*/ 695949 w 3844388"/>
              <a:gd name="connsiteY22" fmla="*/ 439721 h 1459534"/>
              <a:gd name="connsiteX23" fmla="*/ 324474 w 3844388"/>
              <a:gd name="connsiteY23" fmla="*/ 573071 h 1459534"/>
              <a:gd name="connsiteX24" fmla="*/ 72708 w 3844388"/>
              <a:gd name="connsiteY24" fmla="*/ 752197 h 1459534"/>
              <a:gd name="connsiteX0" fmla="*/ 33009 w 3804689"/>
              <a:gd name="connsiteY0" fmla="*/ 752197 h 1459534"/>
              <a:gd name="connsiteX1" fmla="*/ 0 w 3804689"/>
              <a:gd name="connsiteY1" fmla="*/ 1414830 h 1459534"/>
              <a:gd name="connsiteX2" fmla="*/ 541950 w 3804689"/>
              <a:gd name="connsiteY2" fmla="*/ 1392221 h 1459534"/>
              <a:gd name="connsiteX3" fmla="*/ 875325 w 3804689"/>
              <a:gd name="connsiteY3" fmla="*/ 1335071 h 1459534"/>
              <a:gd name="connsiteX4" fmla="*/ 942000 w 3804689"/>
              <a:gd name="connsiteY4" fmla="*/ 1239821 h 1459534"/>
              <a:gd name="connsiteX5" fmla="*/ 903900 w 3804689"/>
              <a:gd name="connsiteY5" fmla="*/ 887396 h 1459534"/>
              <a:gd name="connsiteX6" fmla="*/ 1113450 w 3804689"/>
              <a:gd name="connsiteY6" fmla="*/ 715946 h 1459534"/>
              <a:gd name="connsiteX7" fmla="*/ 1303950 w 3804689"/>
              <a:gd name="connsiteY7" fmla="*/ 935021 h 1459534"/>
              <a:gd name="connsiteX8" fmla="*/ 1332525 w 3804689"/>
              <a:gd name="connsiteY8" fmla="*/ 1192196 h 1459534"/>
              <a:gd name="connsiteX9" fmla="*/ 1523025 w 3804689"/>
              <a:gd name="connsiteY9" fmla="*/ 1354121 h 1459534"/>
              <a:gd name="connsiteX10" fmla="*/ 1827825 w 3804689"/>
              <a:gd name="connsiteY10" fmla="*/ 1144571 h 1459534"/>
              <a:gd name="connsiteX11" fmla="*/ 2180250 w 3804689"/>
              <a:gd name="connsiteY11" fmla="*/ 944546 h 1459534"/>
              <a:gd name="connsiteX12" fmla="*/ 2427900 w 3804689"/>
              <a:gd name="connsiteY12" fmla="*/ 763571 h 1459534"/>
              <a:gd name="connsiteX13" fmla="*/ 2713650 w 3804689"/>
              <a:gd name="connsiteY13" fmla="*/ 592121 h 1459534"/>
              <a:gd name="connsiteX14" fmla="*/ 3132750 w 3804689"/>
              <a:gd name="connsiteY14" fmla="*/ 506396 h 1459534"/>
              <a:gd name="connsiteX15" fmla="*/ 3580425 w 3804689"/>
              <a:gd name="connsiteY15" fmla="*/ 554021 h 1459534"/>
              <a:gd name="connsiteX16" fmla="*/ 3799500 w 3804689"/>
              <a:gd name="connsiteY16" fmla="*/ 382571 h 1459534"/>
              <a:gd name="connsiteX17" fmla="*/ 3713775 w 3804689"/>
              <a:gd name="connsiteY17" fmla="*/ 182546 h 1459534"/>
              <a:gd name="connsiteX18" fmla="*/ 3469963 w 3804689"/>
              <a:gd name="connsiteY18" fmla="*/ 1711 h 1459534"/>
              <a:gd name="connsiteX19" fmla="*/ 1822277 w 3804689"/>
              <a:gd name="connsiteY19" fmla="*/ 0 h 1459534"/>
              <a:gd name="connsiteX20" fmla="*/ 1418250 w 3804689"/>
              <a:gd name="connsiteY20" fmla="*/ 163496 h 1459534"/>
              <a:gd name="connsiteX21" fmla="*/ 865800 w 3804689"/>
              <a:gd name="connsiteY21" fmla="*/ 325421 h 1459534"/>
              <a:gd name="connsiteX22" fmla="*/ 656250 w 3804689"/>
              <a:gd name="connsiteY22" fmla="*/ 439721 h 1459534"/>
              <a:gd name="connsiteX23" fmla="*/ 284775 w 3804689"/>
              <a:gd name="connsiteY23" fmla="*/ 573071 h 1459534"/>
              <a:gd name="connsiteX24" fmla="*/ 33009 w 3804689"/>
              <a:gd name="connsiteY24" fmla="*/ 752197 h 1459534"/>
              <a:gd name="connsiteX0" fmla="*/ 33009 w 3804689"/>
              <a:gd name="connsiteY0" fmla="*/ 752197 h 1435749"/>
              <a:gd name="connsiteX1" fmla="*/ 0 w 3804689"/>
              <a:gd name="connsiteY1" fmla="*/ 1384128 h 1435749"/>
              <a:gd name="connsiteX2" fmla="*/ 541950 w 3804689"/>
              <a:gd name="connsiteY2" fmla="*/ 1392221 h 1435749"/>
              <a:gd name="connsiteX3" fmla="*/ 875325 w 3804689"/>
              <a:gd name="connsiteY3" fmla="*/ 1335071 h 1435749"/>
              <a:gd name="connsiteX4" fmla="*/ 942000 w 3804689"/>
              <a:gd name="connsiteY4" fmla="*/ 1239821 h 1435749"/>
              <a:gd name="connsiteX5" fmla="*/ 903900 w 3804689"/>
              <a:gd name="connsiteY5" fmla="*/ 887396 h 1435749"/>
              <a:gd name="connsiteX6" fmla="*/ 1113450 w 3804689"/>
              <a:gd name="connsiteY6" fmla="*/ 715946 h 1435749"/>
              <a:gd name="connsiteX7" fmla="*/ 1303950 w 3804689"/>
              <a:gd name="connsiteY7" fmla="*/ 935021 h 1435749"/>
              <a:gd name="connsiteX8" fmla="*/ 1332525 w 3804689"/>
              <a:gd name="connsiteY8" fmla="*/ 1192196 h 1435749"/>
              <a:gd name="connsiteX9" fmla="*/ 1523025 w 3804689"/>
              <a:gd name="connsiteY9" fmla="*/ 1354121 h 1435749"/>
              <a:gd name="connsiteX10" fmla="*/ 1827825 w 3804689"/>
              <a:gd name="connsiteY10" fmla="*/ 1144571 h 1435749"/>
              <a:gd name="connsiteX11" fmla="*/ 2180250 w 3804689"/>
              <a:gd name="connsiteY11" fmla="*/ 944546 h 1435749"/>
              <a:gd name="connsiteX12" fmla="*/ 2427900 w 3804689"/>
              <a:gd name="connsiteY12" fmla="*/ 763571 h 1435749"/>
              <a:gd name="connsiteX13" fmla="*/ 2713650 w 3804689"/>
              <a:gd name="connsiteY13" fmla="*/ 592121 h 1435749"/>
              <a:gd name="connsiteX14" fmla="*/ 3132750 w 3804689"/>
              <a:gd name="connsiteY14" fmla="*/ 506396 h 1435749"/>
              <a:gd name="connsiteX15" fmla="*/ 3580425 w 3804689"/>
              <a:gd name="connsiteY15" fmla="*/ 554021 h 1435749"/>
              <a:gd name="connsiteX16" fmla="*/ 3799500 w 3804689"/>
              <a:gd name="connsiteY16" fmla="*/ 382571 h 1435749"/>
              <a:gd name="connsiteX17" fmla="*/ 3713775 w 3804689"/>
              <a:gd name="connsiteY17" fmla="*/ 182546 h 1435749"/>
              <a:gd name="connsiteX18" fmla="*/ 3469963 w 3804689"/>
              <a:gd name="connsiteY18" fmla="*/ 1711 h 1435749"/>
              <a:gd name="connsiteX19" fmla="*/ 1822277 w 3804689"/>
              <a:gd name="connsiteY19" fmla="*/ 0 h 1435749"/>
              <a:gd name="connsiteX20" fmla="*/ 1418250 w 3804689"/>
              <a:gd name="connsiteY20" fmla="*/ 163496 h 1435749"/>
              <a:gd name="connsiteX21" fmla="*/ 865800 w 3804689"/>
              <a:gd name="connsiteY21" fmla="*/ 325421 h 1435749"/>
              <a:gd name="connsiteX22" fmla="*/ 656250 w 3804689"/>
              <a:gd name="connsiteY22" fmla="*/ 439721 h 1435749"/>
              <a:gd name="connsiteX23" fmla="*/ 284775 w 3804689"/>
              <a:gd name="connsiteY23" fmla="*/ 573071 h 1435749"/>
              <a:gd name="connsiteX24" fmla="*/ 33009 w 3804689"/>
              <a:gd name="connsiteY24" fmla="*/ 752197 h 1435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04689" h="1435749">
                <a:moveTo>
                  <a:pt x="33009" y="752197"/>
                </a:moveTo>
                <a:cubicBezTo>
                  <a:pt x="-14454" y="887373"/>
                  <a:pt x="11003" y="1173484"/>
                  <a:pt x="0" y="1384128"/>
                </a:cubicBezTo>
                <a:cubicBezTo>
                  <a:pt x="84824" y="1490799"/>
                  <a:pt x="396063" y="1400397"/>
                  <a:pt x="541950" y="1392221"/>
                </a:cubicBezTo>
                <a:cubicBezTo>
                  <a:pt x="687838" y="1384045"/>
                  <a:pt x="808650" y="1360471"/>
                  <a:pt x="875325" y="1335071"/>
                </a:cubicBezTo>
                <a:cubicBezTo>
                  <a:pt x="942000" y="1309671"/>
                  <a:pt x="937238" y="1314434"/>
                  <a:pt x="942000" y="1239821"/>
                </a:cubicBezTo>
                <a:cubicBezTo>
                  <a:pt x="946763" y="1165208"/>
                  <a:pt x="875325" y="974708"/>
                  <a:pt x="903900" y="887396"/>
                </a:cubicBezTo>
                <a:cubicBezTo>
                  <a:pt x="932475" y="800084"/>
                  <a:pt x="1046775" y="708009"/>
                  <a:pt x="1113450" y="715946"/>
                </a:cubicBezTo>
                <a:cubicBezTo>
                  <a:pt x="1180125" y="723883"/>
                  <a:pt x="1267438" y="855646"/>
                  <a:pt x="1303950" y="935021"/>
                </a:cubicBezTo>
                <a:cubicBezTo>
                  <a:pt x="1340462" y="1014396"/>
                  <a:pt x="1296012" y="1122346"/>
                  <a:pt x="1332525" y="1192196"/>
                </a:cubicBezTo>
                <a:cubicBezTo>
                  <a:pt x="1369038" y="1262046"/>
                  <a:pt x="1440475" y="1362059"/>
                  <a:pt x="1523025" y="1354121"/>
                </a:cubicBezTo>
                <a:cubicBezTo>
                  <a:pt x="1605575" y="1346184"/>
                  <a:pt x="1718288" y="1212833"/>
                  <a:pt x="1827825" y="1144571"/>
                </a:cubicBezTo>
                <a:cubicBezTo>
                  <a:pt x="1937362" y="1076309"/>
                  <a:pt x="2080238" y="1008046"/>
                  <a:pt x="2180250" y="944546"/>
                </a:cubicBezTo>
                <a:cubicBezTo>
                  <a:pt x="2280263" y="881046"/>
                  <a:pt x="2339000" y="822308"/>
                  <a:pt x="2427900" y="763571"/>
                </a:cubicBezTo>
                <a:cubicBezTo>
                  <a:pt x="2516800" y="704834"/>
                  <a:pt x="2596175" y="634983"/>
                  <a:pt x="2713650" y="592121"/>
                </a:cubicBezTo>
                <a:cubicBezTo>
                  <a:pt x="2831125" y="549259"/>
                  <a:pt x="2988288" y="512746"/>
                  <a:pt x="3132750" y="506396"/>
                </a:cubicBezTo>
                <a:cubicBezTo>
                  <a:pt x="3277212" y="500046"/>
                  <a:pt x="3469300" y="574658"/>
                  <a:pt x="3580425" y="554021"/>
                </a:cubicBezTo>
                <a:cubicBezTo>
                  <a:pt x="3691550" y="533384"/>
                  <a:pt x="3777275" y="444484"/>
                  <a:pt x="3799500" y="382571"/>
                </a:cubicBezTo>
                <a:cubicBezTo>
                  <a:pt x="3821725" y="320658"/>
                  <a:pt x="3768698" y="246022"/>
                  <a:pt x="3713775" y="182546"/>
                </a:cubicBezTo>
                <a:cubicBezTo>
                  <a:pt x="3658852" y="119070"/>
                  <a:pt x="3785213" y="32135"/>
                  <a:pt x="3469963" y="1711"/>
                </a:cubicBezTo>
                <a:lnTo>
                  <a:pt x="1822277" y="0"/>
                </a:lnTo>
                <a:cubicBezTo>
                  <a:pt x="1618488" y="42315"/>
                  <a:pt x="1577663" y="109259"/>
                  <a:pt x="1418250" y="163496"/>
                </a:cubicBezTo>
                <a:cubicBezTo>
                  <a:pt x="1258837" y="217733"/>
                  <a:pt x="992800" y="279383"/>
                  <a:pt x="865800" y="325421"/>
                </a:cubicBezTo>
                <a:cubicBezTo>
                  <a:pt x="738800" y="371458"/>
                  <a:pt x="753088" y="398446"/>
                  <a:pt x="656250" y="439721"/>
                </a:cubicBezTo>
                <a:cubicBezTo>
                  <a:pt x="559413" y="480996"/>
                  <a:pt x="388648" y="520992"/>
                  <a:pt x="284775" y="573071"/>
                </a:cubicBezTo>
                <a:cubicBezTo>
                  <a:pt x="180902" y="625150"/>
                  <a:pt x="80472" y="617021"/>
                  <a:pt x="33009" y="752197"/>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12A41275-82AC-4582-8B60-8902EF68293E}"/>
              </a:ext>
            </a:extLst>
          </p:cNvPr>
          <p:cNvSpPr/>
          <p:nvPr/>
        </p:nvSpPr>
        <p:spPr>
          <a:xfrm>
            <a:off x="8340649" y="433712"/>
            <a:ext cx="5830415" cy="4404294"/>
          </a:xfrm>
          <a:custGeom>
            <a:avLst/>
            <a:gdLst>
              <a:gd name="connsiteX0" fmla="*/ 624269 w 3744068"/>
              <a:gd name="connsiteY0" fmla="*/ 561635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66" fmla="*/ 624269 w 3744068"/>
              <a:gd name="connsiteY66" fmla="*/ 561635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19033 w 3744068"/>
              <a:gd name="connsiteY56" fmla="*/ 342569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19033 w 3744068"/>
              <a:gd name="connsiteY56" fmla="*/ 342569 h 3149229"/>
              <a:gd name="connsiteX57" fmla="*/ 1696221 w 3744068"/>
              <a:gd name="connsiteY57" fmla="*/ 346374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6211 h 3152440"/>
              <a:gd name="connsiteX1" fmla="*/ 562797 w 3744068"/>
              <a:gd name="connsiteY1" fmla="*/ 626318 h 3152440"/>
              <a:gd name="connsiteX2" fmla="*/ 416800 w 3744068"/>
              <a:gd name="connsiteY2" fmla="*/ 503374 h 3152440"/>
              <a:gd name="connsiteX3" fmla="*/ 286171 w 3744068"/>
              <a:gd name="connsiteY3" fmla="*/ 764631 h 3152440"/>
              <a:gd name="connsiteX4" fmla="*/ 347644 w 3744068"/>
              <a:gd name="connsiteY4" fmla="*/ 1033572 h 3152440"/>
              <a:gd name="connsiteX5" fmla="*/ 286171 w 3744068"/>
              <a:gd name="connsiteY5" fmla="*/ 1356301 h 3152440"/>
              <a:gd name="connsiteX6" fmla="*/ 124807 w 3744068"/>
              <a:gd name="connsiteY6" fmla="*/ 1663663 h 3152440"/>
              <a:gd name="connsiteX7" fmla="*/ 17230 w 3744068"/>
              <a:gd name="connsiteY7" fmla="*/ 1855764 h 3152440"/>
              <a:gd name="connsiteX8" fmla="*/ 501324 w 3744068"/>
              <a:gd name="connsiteY8" fmla="*/ 2301438 h 3152440"/>
              <a:gd name="connsiteX9" fmla="*/ 847106 w 3744068"/>
              <a:gd name="connsiteY9" fmla="*/ 2555011 h 3152440"/>
              <a:gd name="connsiteX10" fmla="*/ 962366 w 3744068"/>
              <a:gd name="connsiteY10" fmla="*/ 2724059 h 3152440"/>
              <a:gd name="connsiteX11" fmla="*/ 1116047 w 3744068"/>
              <a:gd name="connsiteY11" fmla="*/ 2877740 h 3152440"/>
              <a:gd name="connsiteX12" fmla="*/ 1561721 w 3744068"/>
              <a:gd name="connsiteY12" fmla="*/ 3000685 h 3152440"/>
              <a:gd name="connsiteX13" fmla="*/ 1953607 w 3744068"/>
              <a:gd name="connsiteY13" fmla="*/ 3138997 h 3152440"/>
              <a:gd name="connsiteX14" fmla="*/ 2222548 w 3744068"/>
              <a:gd name="connsiteY14" fmla="*/ 3123629 h 3152440"/>
              <a:gd name="connsiteX15" fmla="*/ 2191812 w 3744068"/>
              <a:gd name="connsiteY15" fmla="*/ 2931528 h 3152440"/>
              <a:gd name="connsiteX16" fmla="*/ 2076551 w 3744068"/>
              <a:gd name="connsiteY16" fmla="*/ 2923844 h 3152440"/>
              <a:gd name="connsiteX17" fmla="*/ 1746138 w 3744068"/>
              <a:gd name="connsiteY17" fmla="*/ 2839320 h 3152440"/>
              <a:gd name="connsiteX18" fmla="*/ 1892135 w 3744068"/>
              <a:gd name="connsiteY18" fmla="*/ 2693323 h 3152440"/>
              <a:gd name="connsiteX19" fmla="*/ 1815294 w 3744068"/>
              <a:gd name="connsiteY19" fmla="*/ 2493538 h 3152440"/>
              <a:gd name="connsiteX20" fmla="*/ 1577089 w 3744068"/>
              <a:gd name="connsiteY20" fmla="*/ 2478170 h 3152440"/>
              <a:gd name="connsiteX21" fmla="*/ 1500249 w 3744068"/>
              <a:gd name="connsiteY21" fmla="*/ 2270701 h 3152440"/>
              <a:gd name="connsiteX22" fmla="*/ 1546353 w 3744068"/>
              <a:gd name="connsiteY22" fmla="*/ 2024812 h 3152440"/>
              <a:gd name="connsiteX23" fmla="*/ 1600141 w 3744068"/>
              <a:gd name="connsiteY23" fmla="*/ 1917236 h 3152440"/>
              <a:gd name="connsiteX24" fmla="*/ 1723086 w 3744068"/>
              <a:gd name="connsiteY24" fmla="*/ 1617559 h 3152440"/>
              <a:gd name="connsiteX25" fmla="*/ 2045815 w 3744068"/>
              <a:gd name="connsiteY25" fmla="*/ 1617559 h 3152440"/>
              <a:gd name="connsiteX26" fmla="*/ 2045815 w 3744068"/>
              <a:gd name="connsiteY26" fmla="*/ 1924920 h 3152440"/>
              <a:gd name="connsiteX27" fmla="*/ 2007395 w 3744068"/>
              <a:gd name="connsiteY27" fmla="*/ 2239965 h 3152440"/>
              <a:gd name="connsiteX28" fmla="*/ 2168760 w 3744068"/>
              <a:gd name="connsiteY28" fmla="*/ 2485854 h 3152440"/>
              <a:gd name="connsiteX29" fmla="*/ 2437701 w 3744068"/>
              <a:gd name="connsiteY29" fmla="*/ 2969949 h 3152440"/>
              <a:gd name="connsiteX30" fmla="*/ 2921795 w 3744068"/>
              <a:gd name="connsiteY30" fmla="*/ 3092893 h 3152440"/>
              <a:gd name="connsiteX31" fmla="*/ 3213788 w 3744068"/>
              <a:gd name="connsiteY31" fmla="*/ 3092893 h 3152440"/>
              <a:gd name="connsiteX32" fmla="*/ 3490414 w 3744068"/>
              <a:gd name="connsiteY32" fmla="*/ 2893108 h 3152440"/>
              <a:gd name="connsiteX33" fmla="*/ 3551886 w 3744068"/>
              <a:gd name="connsiteY33" fmla="*/ 2785532 h 3152440"/>
              <a:gd name="connsiteX34" fmla="*/ 3636410 w 3744068"/>
              <a:gd name="connsiteY34" fmla="*/ 2524275 h 3152440"/>
              <a:gd name="connsiteX35" fmla="*/ 3674830 w 3744068"/>
              <a:gd name="connsiteY35" fmla="*/ 2224597 h 3152440"/>
              <a:gd name="connsiteX36" fmla="*/ 3667146 w 3744068"/>
              <a:gd name="connsiteY36" fmla="*/ 1917236 h 3152440"/>
              <a:gd name="connsiteX37" fmla="*/ 3736303 w 3744068"/>
              <a:gd name="connsiteY37" fmla="*/ 1617559 h 3152440"/>
              <a:gd name="connsiteX38" fmla="*/ 3728619 w 3744068"/>
              <a:gd name="connsiteY38" fmla="*/ 1387038 h 3152440"/>
              <a:gd name="connsiteX39" fmla="*/ 3613358 w 3744068"/>
              <a:gd name="connsiteY39" fmla="*/ 1217989 h 3152440"/>
              <a:gd name="connsiteX40" fmla="*/ 3467361 w 3744068"/>
              <a:gd name="connsiteY40" fmla="*/ 1018204 h 3152440"/>
              <a:gd name="connsiteX41" fmla="*/ 3259893 w 3744068"/>
              <a:gd name="connsiteY41" fmla="*/ 772315 h 3152440"/>
              <a:gd name="connsiteX42" fmla="*/ 3113896 w 3744068"/>
              <a:gd name="connsiteY42" fmla="*/ 787683 h 3152440"/>
              <a:gd name="connsiteX43" fmla="*/ 3075476 w 3744068"/>
              <a:gd name="connsiteY43" fmla="*/ 1217989 h 3152440"/>
              <a:gd name="connsiteX44" fmla="*/ 3075476 w 3744068"/>
              <a:gd name="connsiteY44" fmla="*/ 1440826 h 3152440"/>
              <a:gd name="connsiteX45" fmla="*/ 2998635 w 3744068"/>
              <a:gd name="connsiteY45" fmla="*/ 1832712 h 3152440"/>
              <a:gd name="connsiteX46" fmla="*/ 2875691 w 3744068"/>
              <a:gd name="connsiteY46" fmla="*/ 1863448 h 3152440"/>
              <a:gd name="connsiteX47" fmla="*/ 2714326 w 3744068"/>
              <a:gd name="connsiteY47" fmla="*/ 1679031 h 3152440"/>
              <a:gd name="connsiteX48" fmla="*/ 2637486 w 3744068"/>
              <a:gd name="connsiteY48" fmla="*/ 1317881 h 3152440"/>
              <a:gd name="connsiteX49" fmla="*/ 2698958 w 3744068"/>
              <a:gd name="connsiteY49" fmla="*/ 879891 h 3152440"/>
              <a:gd name="connsiteX50" fmla="*/ 2760430 w 3744068"/>
              <a:gd name="connsiteY50" fmla="*/ 441901 h 3152440"/>
              <a:gd name="connsiteX51" fmla="*/ 2675964 w 3744068"/>
              <a:gd name="connsiteY51" fmla="*/ 349594 h 3152440"/>
              <a:gd name="connsiteX52" fmla="*/ 2499173 w 3744068"/>
              <a:gd name="connsiteY52" fmla="*/ 345764 h 3152440"/>
              <a:gd name="connsiteX53" fmla="*/ 2406965 w 3744068"/>
              <a:gd name="connsiteY53" fmla="*/ 349693 h 3152440"/>
              <a:gd name="connsiteX54" fmla="*/ 2260968 w 3744068"/>
              <a:gd name="connsiteY54" fmla="*/ 472638 h 3152440"/>
              <a:gd name="connsiteX55" fmla="*/ 2107287 w 3744068"/>
              <a:gd name="connsiteY55" fmla="*/ 426533 h 3152440"/>
              <a:gd name="connsiteX56" fmla="*/ 1919033 w 3744068"/>
              <a:gd name="connsiteY56" fmla="*/ 345780 h 3152440"/>
              <a:gd name="connsiteX57" fmla="*/ 1696221 w 3744068"/>
              <a:gd name="connsiteY57" fmla="*/ 349585 h 3152440"/>
              <a:gd name="connsiteX58" fmla="*/ 1477197 w 3744068"/>
              <a:gd name="connsiteY58" fmla="*/ 372745 h 3152440"/>
              <a:gd name="connsiteX59" fmla="*/ 1346568 w 3744068"/>
              <a:gd name="connsiteY59" fmla="*/ 449586 h 3152440"/>
              <a:gd name="connsiteX60" fmla="*/ 1254344 w 3744068"/>
              <a:gd name="connsiteY60" fmla="*/ 341776 h 3152440"/>
              <a:gd name="connsiteX61" fmla="*/ 1092995 w 3744068"/>
              <a:gd name="connsiteY61" fmla="*/ 3912 h 3152440"/>
              <a:gd name="connsiteX62" fmla="*/ 862474 w 3744068"/>
              <a:gd name="connsiteY62" fmla="*/ 172960 h 3152440"/>
              <a:gd name="connsiteX63" fmla="*/ 847106 w 3744068"/>
              <a:gd name="connsiteY63" fmla="*/ 403481 h 3152440"/>
              <a:gd name="connsiteX64" fmla="*/ 839422 w 3744068"/>
              <a:gd name="connsiteY64" fmla="*/ 587898 h 3152440"/>
              <a:gd name="connsiteX65" fmla="*/ 685741 w 3744068"/>
              <a:gd name="connsiteY65" fmla="*/ 726211 h 3152440"/>
              <a:gd name="connsiteX0" fmla="*/ 685741 w 3744068"/>
              <a:gd name="connsiteY0" fmla="*/ 722310 h 3148539"/>
              <a:gd name="connsiteX1" fmla="*/ 562797 w 3744068"/>
              <a:gd name="connsiteY1" fmla="*/ 622417 h 3148539"/>
              <a:gd name="connsiteX2" fmla="*/ 416800 w 3744068"/>
              <a:gd name="connsiteY2" fmla="*/ 499473 h 3148539"/>
              <a:gd name="connsiteX3" fmla="*/ 286171 w 3744068"/>
              <a:gd name="connsiteY3" fmla="*/ 760730 h 3148539"/>
              <a:gd name="connsiteX4" fmla="*/ 347644 w 3744068"/>
              <a:gd name="connsiteY4" fmla="*/ 1029671 h 3148539"/>
              <a:gd name="connsiteX5" fmla="*/ 286171 w 3744068"/>
              <a:gd name="connsiteY5" fmla="*/ 1352400 h 3148539"/>
              <a:gd name="connsiteX6" fmla="*/ 124807 w 3744068"/>
              <a:gd name="connsiteY6" fmla="*/ 1659762 h 3148539"/>
              <a:gd name="connsiteX7" fmla="*/ 17230 w 3744068"/>
              <a:gd name="connsiteY7" fmla="*/ 1851863 h 3148539"/>
              <a:gd name="connsiteX8" fmla="*/ 501324 w 3744068"/>
              <a:gd name="connsiteY8" fmla="*/ 2297537 h 3148539"/>
              <a:gd name="connsiteX9" fmla="*/ 847106 w 3744068"/>
              <a:gd name="connsiteY9" fmla="*/ 2551110 h 3148539"/>
              <a:gd name="connsiteX10" fmla="*/ 962366 w 3744068"/>
              <a:gd name="connsiteY10" fmla="*/ 2720158 h 3148539"/>
              <a:gd name="connsiteX11" fmla="*/ 1116047 w 3744068"/>
              <a:gd name="connsiteY11" fmla="*/ 2873839 h 3148539"/>
              <a:gd name="connsiteX12" fmla="*/ 1561721 w 3744068"/>
              <a:gd name="connsiteY12" fmla="*/ 2996784 h 3148539"/>
              <a:gd name="connsiteX13" fmla="*/ 1953607 w 3744068"/>
              <a:gd name="connsiteY13" fmla="*/ 3135096 h 3148539"/>
              <a:gd name="connsiteX14" fmla="*/ 2222548 w 3744068"/>
              <a:gd name="connsiteY14" fmla="*/ 3119728 h 3148539"/>
              <a:gd name="connsiteX15" fmla="*/ 2191812 w 3744068"/>
              <a:gd name="connsiteY15" fmla="*/ 2927627 h 3148539"/>
              <a:gd name="connsiteX16" fmla="*/ 2076551 w 3744068"/>
              <a:gd name="connsiteY16" fmla="*/ 2919943 h 3148539"/>
              <a:gd name="connsiteX17" fmla="*/ 1746138 w 3744068"/>
              <a:gd name="connsiteY17" fmla="*/ 2835419 h 3148539"/>
              <a:gd name="connsiteX18" fmla="*/ 1892135 w 3744068"/>
              <a:gd name="connsiteY18" fmla="*/ 2689422 h 3148539"/>
              <a:gd name="connsiteX19" fmla="*/ 1815294 w 3744068"/>
              <a:gd name="connsiteY19" fmla="*/ 2489637 h 3148539"/>
              <a:gd name="connsiteX20" fmla="*/ 1577089 w 3744068"/>
              <a:gd name="connsiteY20" fmla="*/ 2474269 h 3148539"/>
              <a:gd name="connsiteX21" fmla="*/ 1500249 w 3744068"/>
              <a:gd name="connsiteY21" fmla="*/ 2266800 h 3148539"/>
              <a:gd name="connsiteX22" fmla="*/ 1546353 w 3744068"/>
              <a:gd name="connsiteY22" fmla="*/ 2020911 h 3148539"/>
              <a:gd name="connsiteX23" fmla="*/ 1600141 w 3744068"/>
              <a:gd name="connsiteY23" fmla="*/ 1913335 h 3148539"/>
              <a:gd name="connsiteX24" fmla="*/ 1723086 w 3744068"/>
              <a:gd name="connsiteY24" fmla="*/ 1613658 h 3148539"/>
              <a:gd name="connsiteX25" fmla="*/ 2045815 w 3744068"/>
              <a:gd name="connsiteY25" fmla="*/ 1613658 h 3148539"/>
              <a:gd name="connsiteX26" fmla="*/ 2045815 w 3744068"/>
              <a:gd name="connsiteY26" fmla="*/ 1921019 h 3148539"/>
              <a:gd name="connsiteX27" fmla="*/ 2007395 w 3744068"/>
              <a:gd name="connsiteY27" fmla="*/ 2236064 h 3148539"/>
              <a:gd name="connsiteX28" fmla="*/ 2168760 w 3744068"/>
              <a:gd name="connsiteY28" fmla="*/ 2481953 h 3148539"/>
              <a:gd name="connsiteX29" fmla="*/ 2437701 w 3744068"/>
              <a:gd name="connsiteY29" fmla="*/ 2966048 h 3148539"/>
              <a:gd name="connsiteX30" fmla="*/ 2921795 w 3744068"/>
              <a:gd name="connsiteY30" fmla="*/ 3088992 h 3148539"/>
              <a:gd name="connsiteX31" fmla="*/ 3213788 w 3744068"/>
              <a:gd name="connsiteY31" fmla="*/ 3088992 h 3148539"/>
              <a:gd name="connsiteX32" fmla="*/ 3490414 w 3744068"/>
              <a:gd name="connsiteY32" fmla="*/ 2889207 h 3148539"/>
              <a:gd name="connsiteX33" fmla="*/ 3551886 w 3744068"/>
              <a:gd name="connsiteY33" fmla="*/ 2781631 h 3148539"/>
              <a:gd name="connsiteX34" fmla="*/ 3636410 w 3744068"/>
              <a:gd name="connsiteY34" fmla="*/ 2520374 h 3148539"/>
              <a:gd name="connsiteX35" fmla="*/ 3674830 w 3744068"/>
              <a:gd name="connsiteY35" fmla="*/ 2220696 h 3148539"/>
              <a:gd name="connsiteX36" fmla="*/ 3667146 w 3744068"/>
              <a:gd name="connsiteY36" fmla="*/ 1913335 h 3148539"/>
              <a:gd name="connsiteX37" fmla="*/ 3736303 w 3744068"/>
              <a:gd name="connsiteY37" fmla="*/ 1613658 h 3148539"/>
              <a:gd name="connsiteX38" fmla="*/ 3728619 w 3744068"/>
              <a:gd name="connsiteY38" fmla="*/ 1383137 h 3148539"/>
              <a:gd name="connsiteX39" fmla="*/ 3613358 w 3744068"/>
              <a:gd name="connsiteY39" fmla="*/ 1214088 h 3148539"/>
              <a:gd name="connsiteX40" fmla="*/ 3467361 w 3744068"/>
              <a:gd name="connsiteY40" fmla="*/ 1014303 h 3148539"/>
              <a:gd name="connsiteX41" fmla="*/ 3259893 w 3744068"/>
              <a:gd name="connsiteY41" fmla="*/ 768414 h 3148539"/>
              <a:gd name="connsiteX42" fmla="*/ 3113896 w 3744068"/>
              <a:gd name="connsiteY42" fmla="*/ 783782 h 3148539"/>
              <a:gd name="connsiteX43" fmla="*/ 3075476 w 3744068"/>
              <a:gd name="connsiteY43" fmla="*/ 1214088 h 3148539"/>
              <a:gd name="connsiteX44" fmla="*/ 3075476 w 3744068"/>
              <a:gd name="connsiteY44" fmla="*/ 1436925 h 3148539"/>
              <a:gd name="connsiteX45" fmla="*/ 2998635 w 3744068"/>
              <a:gd name="connsiteY45" fmla="*/ 1828811 h 3148539"/>
              <a:gd name="connsiteX46" fmla="*/ 2875691 w 3744068"/>
              <a:gd name="connsiteY46" fmla="*/ 1859547 h 3148539"/>
              <a:gd name="connsiteX47" fmla="*/ 2714326 w 3744068"/>
              <a:gd name="connsiteY47" fmla="*/ 1675130 h 3148539"/>
              <a:gd name="connsiteX48" fmla="*/ 2637486 w 3744068"/>
              <a:gd name="connsiteY48" fmla="*/ 1313980 h 3148539"/>
              <a:gd name="connsiteX49" fmla="*/ 2698958 w 3744068"/>
              <a:gd name="connsiteY49" fmla="*/ 875990 h 3148539"/>
              <a:gd name="connsiteX50" fmla="*/ 2760430 w 3744068"/>
              <a:gd name="connsiteY50" fmla="*/ 438000 h 3148539"/>
              <a:gd name="connsiteX51" fmla="*/ 2675964 w 3744068"/>
              <a:gd name="connsiteY51" fmla="*/ 345693 h 3148539"/>
              <a:gd name="connsiteX52" fmla="*/ 2499173 w 3744068"/>
              <a:gd name="connsiteY52" fmla="*/ 341863 h 3148539"/>
              <a:gd name="connsiteX53" fmla="*/ 2406965 w 3744068"/>
              <a:gd name="connsiteY53" fmla="*/ 345792 h 3148539"/>
              <a:gd name="connsiteX54" fmla="*/ 2260968 w 3744068"/>
              <a:gd name="connsiteY54" fmla="*/ 468737 h 3148539"/>
              <a:gd name="connsiteX55" fmla="*/ 2107287 w 3744068"/>
              <a:gd name="connsiteY55" fmla="*/ 422632 h 3148539"/>
              <a:gd name="connsiteX56" fmla="*/ 1919033 w 3744068"/>
              <a:gd name="connsiteY56" fmla="*/ 341879 h 3148539"/>
              <a:gd name="connsiteX57" fmla="*/ 1696221 w 3744068"/>
              <a:gd name="connsiteY57" fmla="*/ 345684 h 3148539"/>
              <a:gd name="connsiteX58" fmla="*/ 1477197 w 3744068"/>
              <a:gd name="connsiteY58" fmla="*/ 368844 h 3148539"/>
              <a:gd name="connsiteX59" fmla="*/ 1346568 w 3744068"/>
              <a:gd name="connsiteY59" fmla="*/ 445685 h 3148539"/>
              <a:gd name="connsiteX60" fmla="*/ 1254344 w 3744068"/>
              <a:gd name="connsiteY60" fmla="*/ 337875 h 3148539"/>
              <a:gd name="connsiteX61" fmla="*/ 1092995 w 3744068"/>
              <a:gd name="connsiteY61" fmla="*/ 11 h 3148539"/>
              <a:gd name="connsiteX62" fmla="*/ 950745 w 3744068"/>
              <a:gd name="connsiteY62" fmla="*/ 326411 h 3148539"/>
              <a:gd name="connsiteX63" fmla="*/ 847106 w 3744068"/>
              <a:gd name="connsiteY63" fmla="*/ 399580 h 3148539"/>
              <a:gd name="connsiteX64" fmla="*/ 839422 w 3744068"/>
              <a:gd name="connsiteY64" fmla="*/ 583997 h 3148539"/>
              <a:gd name="connsiteX65" fmla="*/ 685741 w 3744068"/>
              <a:gd name="connsiteY65" fmla="*/ 722310 h 3148539"/>
              <a:gd name="connsiteX0" fmla="*/ 685741 w 3744068"/>
              <a:gd name="connsiteY0" fmla="*/ 402039 h 2828268"/>
              <a:gd name="connsiteX1" fmla="*/ 562797 w 3744068"/>
              <a:gd name="connsiteY1" fmla="*/ 302146 h 2828268"/>
              <a:gd name="connsiteX2" fmla="*/ 416800 w 3744068"/>
              <a:gd name="connsiteY2" fmla="*/ 179202 h 2828268"/>
              <a:gd name="connsiteX3" fmla="*/ 286171 w 3744068"/>
              <a:gd name="connsiteY3" fmla="*/ 440459 h 2828268"/>
              <a:gd name="connsiteX4" fmla="*/ 347644 w 3744068"/>
              <a:gd name="connsiteY4" fmla="*/ 709400 h 2828268"/>
              <a:gd name="connsiteX5" fmla="*/ 286171 w 3744068"/>
              <a:gd name="connsiteY5" fmla="*/ 1032129 h 2828268"/>
              <a:gd name="connsiteX6" fmla="*/ 124807 w 3744068"/>
              <a:gd name="connsiteY6" fmla="*/ 1339491 h 2828268"/>
              <a:gd name="connsiteX7" fmla="*/ 17230 w 3744068"/>
              <a:gd name="connsiteY7" fmla="*/ 1531592 h 2828268"/>
              <a:gd name="connsiteX8" fmla="*/ 501324 w 3744068"/>
              <a:gd name="connsiteY8" fmla="*/ 1977266 h 2828268"/>
              <a:gd name="connsiteX9" fmla="*/ 847106 w 3744068"/>
              <a:gd name="connsiteY9" fmla="*/ 2230839 h 2828268"/>
              <a:gd name="connsiteX10" fmla="*/ 962366 w 3744068"/>
              <a:gd name="connsiteY10" fmla="*/ 2399887 h 2828268"/>
              <a:gd name="connsiteX11" fmla="*/ 1116047 w 3744068"/>
              <a:gd name="connsiteY11" fmla="*/ 2553568 h 2828268"/>
              <a:gd name="connsiteX12" fmla="*/ 1561721 w 3744068"/>
              <a:gd name="connsiteY12" fmla="*/ 2676513 h 2828268"/>
              <a:gd name="connsiteX13" fmla="*/ 1953607 w 3744068"/>
              <a:gd name="connsiteY13" fmla="*/ 2814825 h 2828268"/>
              <a:gd name="connsiteX14" fmla="*/ 2222548 w 3744068"/>
              <a:gd name="connsiteY14" fmla="*/ 2799457 h 2828268"/>
              <a:gd name="connsiteX15" fmla="*/ 2191812 w 3744068"/>
              <a:gd name="connsiteY15" fmla="*/ 2607356 h 2828268"/>
              <a:gd name="connsiteX16" fmla="*/ 2076551 w 3744068"/>
              <a:gd name="connsiteY16" fmla="*/ 2599672 h 2828268"/>
              <a:gd name="connsiteX17" fmla="*/ 1746138 w 3744068"/>
              <a:gd name="connsiteY17" fmla="*/ 2515148 h 2828268"/>
              <a:gd name="connsiteX18" fmla="*/ 1892135 w 3744068"/>
              <a:gd name="connsiteY18" fmla="*/ 2369151 h 2828268"/>
              <a:gd name="connsiteX19" fmla="*/ 1815294 w 3744068"/>
              <a:gd name="connsiteY19" fmla="*/ 2169366 h 2828268"/>
              <a:gd name="connsiteX20" fmla="*/ 1577089 w 3744068"/>
              <a:gd name="connsiteY20" fmla="*/ 2153998 h 2828268"/>
              <a:gd name="connsiteX21" fmla="*/ 1500249 w 3744068"/>
              <a:gd name="connsiteY21" fmla="*/ 1946529 h 2828268"/>
              <a:gd name="connsiteX22" fmla="*/ 1546353 w 3744068"/>
              <a:gd name="connsiteY22" fmla="*/ 1700640 h 2828268"/>
              <a:gd name="connsiteX23" fmla="*/ 1600141 w 3744068"/>
              <a:gd name="connsiteY23" fmla="*/ 1593064 h 2828268"/>
              <a:gd name="connsiteX24" fmla="*/ 1723086 w 3744068"/>
              <a:gd name="connsiteY24" fmla="*/ 1293387 h 2828268"/>
              <a:gd name="connsiteX25" fmla="*/ 2045815 w 3744068"/>
              <a:gd name="connsiteY25" fmla="*/ 1293387 h 2828268"/>
              <a:gd name="connsiteX26" fmla="*/ 2045815 w 3744068"/>
              <a:gd name="connsiteY26" fmla="*/ 1600748 h 2828268"/>
              <a:gd name="connsiteX27" fmla="*/ 2007395 w 3744068"/>
              <a:gd name="connsiteY27" fmla="*/ 1915793 h 2828268"/>
              <a:gd name="connsiteX28" fmla="*/ 2168760 w 3744068"/>
              <a:gd name="connsiteY28" fmla="*/ 2161682 h 2828268"/>
              <a:gd name="connsiteX29" fmla="*/ 2437701 w 3744068"/>
              <a:gd name="connsiteY29" fmla="*/ 2645777 h 2828268"/>
              <a:gd name="connsiteX30" fmla="*/ 2921795 w 3744068"/>
              <a:gd name="connsiteY30" fmla="*/ 2768721 h 2828268"/>
              <a:gd name="connsiteX31" fmla="*/ 3213788 w 3744068"/>
              <a:gd name="connsiteY31" fmla="*/ 2768721 h 2828268"/>
              <a:gd name="connsiteX32" fmla="*/ 3490414 w 3744068"/>
              <a:gd name="connsiteY32" fmla="*/ 2568936 h 2828268"/>
              <a:gd name="connsiteX33" fmla="*/ 3551886 w 3744068"/>
              <a:gd name="connsiteY33" fmla="*/ 2461360 h 2828268"/>
              <a:gd name="connsiteX34" fmla="*/ 3636410 w 3744068"/>
              <a:gd name="connsiteY34" fmla="*/ 2200103 h 2828268"/>
              <a:gd name="connsiteX35" fmla="*/ 3674830 w 3744068"/>
              <a:gd name="connsiteY35" fmla="*/ 1900425 h 2828268"/>
              <a:gd name="connsiteX36" fmla="*/ 3667146 w 3744068"/>
              <a:gd name="connsiteY36" fmla="*/ 1593064 h 2828268"/>
              <a:gd name="connsiteX37" fmla="*/ 3736303 w 3744068"/>
              <a:gd name="connsiteY37" fmla="*/ 1293387 h 2828268"/>
              <a:gd name="connsiteX38" fmla="*/ 3728619 w 3744068"/>
              <a:gd name="connsiteY38" fmla="*/ 1062866 h 2828268"/>
              <a:gd name="connsiteX39" fmla="*/ 3613358 w 3744068"/>
              <a:gd name="connsiteY39" fmla="*/ 893817 h 2828268"/>
              <a:gd name="connsiteX40" fmla="*/ 3467361 w 3744068"/>
              <a:gd name="connsiteY40" fmla="*/ 694032 h 2828268"/>
              <a:gd name="connsiteX41" fmla="*/ 3259893 w 3744068"/>
              <a:gd name="connsiteY41" fmla="*/ 448143 h 2828268"/>
              <a:gd name="connsiteX42" fmla="*/ 3113896 w 3744068"/>
              <a:gd name="connsiteY42" fmla="*/ 463511 h 2828268"/>
              <a:gd name="connsiteX43" fmla="*/ 3075476 w 3744068"/>
              <a:gd name="connsiteY43" fmla="*/ 893817 h 2828268"/>
              <a:gd name="connsiteX44" fmla="*/ 3075476 w 3744068"/>
              <a:gd name="connsiteY44" fmla="*/ 1116654 h 2828268"/>
              <a:gd name="connsiteX45" fmla="*/ 2998635 w 3744068"/>
              <a:gd name="connsiteY45" fmla="*/ 1508540 h 2828268"/>
              <a:gd name="connsiteX46" fmla="*/ 2875691 w 3744068"/>
              <a:gd name="connsiteY46" fmla="*/ 1539276 h 2828268"/>
              <a:gd name="connsiteX47" fmla="*/ 2714326 w 3744068"/>
              <a:gd name="connsiteY47" fmla="*/ 1354859 h 2828268"/>
              <a:gd name="connsiteX48" fmla="*/ 2637486 w 3744068"/>
              <a:gd name="connsiteY48" fmla="*/ 993709 h 2828268"/>
              <a:gd name="connsiteX49" fmla="*/ 2698958 w 3744068"/>
              <a:gd name="connsiteY49" fmla="*/ 555719 h 2828268"/>
              <a:gd name="connsiteX50" fmla="*/ 2760430 w 3744068"/>
              <a:gd name="connsiteY50" fmla="*/ 117729 h 2828268"/>
              <a:gd name="connsiteX51" fmla="*/ 2675964 w 3744068"/>
              <a:gd name="connsiteY51" fmla="*/ 25422 h 2828268"/>
              <a:gd name="connsiteX52" fmla="*/ 2499173 w 3744068"/>
              <a:gd name="connsiteY52" fmla="*/ 21592 h 2828268"/>
              <a:gd name="connsiteX53" fmla="*/ 2406965 w 3744068"/>
              <a:gd name="connsiteY53" fmla="*/ 25521 h 2828268"/>
              <a:gd name="connsiteX54" fmla="*/ 2260968 w 3744068"/>
              <a:gd name="connsiteY54" fmla="*/ 148466 h 2828268"/>
              <a:gd name="connsiteX55" fmla="*/ 2107287 w 3744068"/>
              <a:gd name="connsiteY55" fmla="*/ 102361 h 2828268"/>
              <a:gd name="connsiteX56" fmla="*/ 1919033 w 3744068"/>
              <a:gd name="connsiteY56" fmla="*/ 21608 h 2828268"/>
              <a:gd name="connsiteX57" fmla="*/ 1696221 w 3744068"/>
              <a:gd name="connsiteY57" fmla="*/ 25413 h 2828268"/>
              <a:gd name="connsiteX58" fmla="*/ 1477197 w 3744068"/>
              <a:gd name="connsiteY58" fmla="*/ 48573 h 2828268"/>
              <a:gd name="connsiteX59" fmla="*/ 1346568 w 3744068"/>
              <a:gd name="connsiteY59" fmla="*/ 125414 h 2828268"/>
              <a:gd name="connsiteX60" fmla="*/ 1254344 w 3744068"/>
              <a:gd name="connsiteY60" fmla="*/ 17604 h 2828268"/>
              <a:gd name="connsiteX61" fmla="*/ 950745 w 3744068"/>
              <a:gd name="connsiteY61" fmla="*/ 6140 h 2828268"/>
              <a:gd name="connsiteX62" fmla="*/ 847106 w 3744068"/>
              <a:gd name="connsiteY62" fmla="*/ 79309 h 2828268"/>
              <a:gd name="connsiteX63" fmla="*/ 839422 w 3744068"/>
              <a:gd name="connsiteY63" fmla="*/ 263726 h 2828268"/>
              <a:gd name="connsiteX64" fmla="*/ 685741 w 3744068"/>
              <a:gd name="connsiteY64" fmla="*/ 402039 h 28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744068" h="2828268">
                <a:moveTo>
                  <a:pt x="685741" y="402039"/>
                </a:moveTo>
                <a:cubicBezTo>
                  <a:pt x="639637" y="408442"/>
                  <a:pt x="607621" y="339286"/>
                  <a:pt x="562797" y="302146"/>
                </a:cubicBezTo>
                <a:cubicBezTo>
                  <a:pt x="517974" y="265007"/>
                  <a:pt x="462904" y="156150"/>
                  <a:pt x="416800" y="179202"/>
                </a:cubicBezTo>
                <a:cubicBezTo>
                  <a:pt x="370696" y="202254"/>
                  <a:pt x="297697" y="352093"/>
                  <a:pt x="286171" y="440459"/>
                </a:cubicBezTo>
                <a:cubicBezTo>
                  <a:pt x="274645" y="528825"/>
                  <a:pt x="347644" y="610788"/>
                  <a:pt x="347644" y="709400"/>
                </a:cubicBezTo>
                <a:cubicBezTo>
                  <a:pt x="347644" y="808012"/>
                  <a:pt x="323310" y="927114"/>
                  <a:pt x="286171" y="1032129"/>
                </a:cubicBezTo>
                <a:cubicBezTo>
                  <a:pt x="249032" y="1137144"/>
                  <a:pt x="169630" y="1256247"/>
                  <a:pt x="124807" y="1339491"/>
                </a:cubicBezTo>
                <a:cubicBezTo>
                  <a:pt x="79984" y="1422735"/>
                  <a:pt x="-45523" y="1425296"/>
                  <a:pt x="17230" y="1531592"/>
                </a:cubicBezTo>
                <a:cubicBezTo>
                  <a:pt x="79983" y="1637888"/>
                  <a:pt x="363011" y="1860725"/>
                  <a:pt x="501324" y="1977266"/>
                </a:cubicBezTo>
                <a:cubicBezTo>
                  <a:pt x="639637" y="2093807"/>
                  <a:pt x="770266" y="2160402"/>
                  <a:pt x="847106" y="2230839"/>
                </a:cubicBezTo>
                <a:cubicBezTo>
                  <a:pt x="923946" y="2301276"/>
                  <a:pt x="917542" y="2346099"/>
                  <a:pt x="962366" y="2399887"/>
                </a:cubicBezTo>
                <a:cubicBezTo>
                  <a:pt x="1007190" y="2453675"/>
                  <a:pt x="1016155" y="2507464"/>
                  <a:pt x="1116047" y="2553568"/>
                </a:cubicBezTo>
                <a:cubicBezTo>
                  <a:pt x="1215939" y="2599672"/>
                  <a:pt x="1422128" y="2632970"/>
                  <a:pt x="1561721" y="2676513"/>
                </a:cubicBezTo>
                <a:cubicBezTo>
                  <a:pt x="1701314" y="2720056"/>
                  <a:pt x="1843469" y="2794334"/>
                  <a:pt x="1953607" y="2814825"/>
                </a:cubicBezTo>
                <a:cubicBezTo>
                  <a:pt x="2063745" y="2835316"/>
                  <a:pt x="2182847" y="2834035"/>
                  <a:pt x="2222548" y="2799457"/>
                </a:cubicBezTo>
                <a:cubicBezTo>
                  <a:pt x="2262249" y="2764879"/>
                  <a:pt x="2216145" y="2640653"/>
                  <a:pt x="2191812" y="2607356"/>
                </a:cubicBezTo>
                <a:cubicBezTo>
                  <a:pt x="2167479" y="2574059"/>
                  <a:pt x="2150830" y="2615040"/>
                  <a:pt x="2076551" y="2599672"/>
                </a:cubicBezTo>
                <a:cubicBezTo>
                  <a:pt x="2002272" y="2584304"/>
                  <a:pt x="1776874" y="2553568"/>
                  <a:pt x="1746138" y="2515148"/>
                </a:cubicBezTo>
                <a:cubicBezTo>
                  <a:pt x="1715402" y="2476728"/>
                  <a:pt x="1880609" y="2426781"/>
                  <a:pt x="1892135" y="2369151"/>
                </a:cubicBezTo>
                <a:cubicBezTo>
                  <a:pt x="1903661" y="2311521"/>
                  <a:pt x="1867801" y="2205225"/>
                  <a:pt x="1815294" y="2169366"/>
                </a:cubicBezTo>
                <a:cubicBezTo>
                  <a:pt x="1762787" y="2133507"/>
                  <a:pt x="1629596" y="2191137"/>
                  <a:pt x="1577089" y="2153998"/>
                </a:cubicBezTo>
                <a:cubicBezTo>
                  <a:pt x="1524582" y="2116859"/>
                  <a:pt x="1505372" y="2022089"/>
                  <a:pt x="1500249" y="1946529"/>
                </a:cubicBezTo>
                <a:cubicBezTo>
                  <a:pt x="1495126" y="1870969"/>
                  <a:pt x="1529704" y="1759551"/>
                  <a:pt x="1546353" y="1700640"/>
                </a:cubicBezTo>
                <a:cubicBezTo>
                  <a:pt x="1563002" y="1641729"/>
                  <a:pt x="1570686" y="1660940"/>
                  <a:pt x="1600141" y="1593064"/>
                </a:cubicBezTo>
                <a:cubicBezTo>
                  <a:pt x="1629597" y="1525189"/>
                  <a:pt x="1648807" y="1343333"/>
                  <a:pt x="1723086" y="1293387"/>
                </a:cubicBezTo>
                <a:cubicBezTo>
                  <a:pt x="1797365" y="1243441"/>
                  <a:pt x="1992027" y="1242160"/>
                  <a:pt x="2045815" y="1293387"/>
                </a:cubicBezTo>
                <a:cubicBezTo>
                  <a:pt x="2099603" y="1344614"/>
                  <a:pt x="2052218" y="1497014"/>
                  <a:pt x="2045815" y="1600748"/>
                </a:cubicBezTo>
                <a:cubicBezTo>
                  <a:pt x="2039412" y="1704482"/>
                  <a:pt x="1986904" y="1822304"/>
                  <a:pt x="2007395" y="1915793"/>
                </a:cubicBezTo>
                <a:cubicBezTo>
                  <a:pt x="2027886" y="2009282"/>
                  <a:pt x="2097042" y="2040018"/>
                  <a:pt x="2168760" y="2161682"/>
                </a:cubicBezTo>
                <a:cubicBezTo>
                  <a:pt x="2240478" y="2283346"/>
                  <a:pt x="2312195" y="2544604"/>
                  <a:pt x="2437701" y="2645777"/>
                </a:cubicBezTo>
                <a:cubicBezTo>
                  <a:pt x="2563207" y="2746950"/>
                  <a:pt x="2792447" y="2748230"/>
                  <a:pt x="2921795" y="2768721"/>
                </a:cubicBezTo>
                <a:cubicBezTo>
                  <a:pt x="3051143" y="2789212"/>
                  <a:pt x="3119018" y="2802018"/>
                  <a:pt x="3213788" y="2768721"/>
                </a:cubicBezTo>
                <a:cubicBezTo>
                  <a:pt x="3308558" y="2735424"/>
                  <a:pt x="3434065" y="2620163"/>
                  <a:pt x="3490414" y="2568936"/>
                </a:cubicBezTo>
                <a:cubicBezTo>
                  <a:pt x="3546763" y="2517709"/>
                  <a:pt x="3527553" y="2522832"/>
                  <a:pt x="3551886" y="2461360"/>
                </a:cubicBezTo>
                <a:cubicBezTo>
                  <a:pt x="3576219" y="2399888"/>
                  <a:pt x="3615919" y="2293592"/>
                  <a:pt x="3636410" y="2200103"/>
                </a:cubicBezTo>
                <a:cubicBezTo>
                  <a:pt x="3656901" y="2106614"/>
                  <a:pt x="3669707" y="2001598"/>
                  <a:pt x="3674830" y="1900425"/>
                </a:cubicBezTo>
                <a:cubicBezTo>
                  <a:pt x="3679953" y="1799252"/>
                  <a:pt x="3656901" y="1694237"/>
                  <a:pt x="3667146" y="1593064"/>
                </a:cubicBezTo>
                <a:cubicBezTo>
                  <a:pt x="3677392" y="1491891"/>
                  <a:pt x="3726058" y="1381753"/>
                  <a:pt x="3736303" y="1293387"/>
                </a:cubicBezTo>
                <a:cubicBezTo>
                  <a:pt x="3746548" y="1205021"/>
                  <a:pt x="3749110" y="1129461"/>
                  <a:pt x="3728619" y="1062866"/>
                </a:cubicBezTo>
                <a:cubicBezTo>
                  <a:pt x="3708128" y="996271"/>
                  <a:pt x="3656901" y="955289"/>
                  <a:pt x="3613358" y="893817"/>
                </a:cubicBezTo>
                <a:cubicBezTo>
                  <a:pt x="3569815" y="832345"/>
                  <a:pt x="3526272" y="768311"/>
                  <a:pt x="3467361" y="694032"/>
                </a:cubicBezTo>
                <a:cubicBezTo>
                  <a:pt x="3408450" y="619753"/>
                  <a:pt x="3318804" y="486563"/>
                  <a:pt x="3259893" y="448143"/>
                </a:cubicBezTo>
                <a:cubicBezTo>
                  <a:pt x="3200982" y="409723"/>
                  <a:pt x="3144632" y="389232"/>
                  <a:pt x="3113896" y="463511"/>
                </a:cubicBezTo>
                <a:cubicBezTo>
                  <a:pt x="3083160" y="537790"/>
                  <a:pt x="3081879" y="784960"/>
                  <a:pt x="3075476" y="893817"/>
                </a:cubicBezTo>
                <a:cubicBezTo>
                  <a:pt x="3069073" y="1002674"/>
                  <a:pt x="3088283" y="1014200"/>
                  <a:pt x="3075476" y="1116654"/>
                </a:cubicBezTo>
                <a:cubicBezTo>
                  <a:pt x="3062669" y="1219108"/>
                  <a:pt x="3031933" y="1438103"/>
                  <a:pt x="2998635" y="1508540"/>
                </a:cubicBezTo>
                <a:cubicBezTo>
                  <a:pt x="2965337" y="1578977"/>
                  <a:pt x="2923076" y="1564889"/>
                  <a:pt x="2875691" y="1539276"/>
                </a:cubicBezTo>
                <a:cubicBezTo>
                  <a:pt x="2828306" y="1513663"/>
                  <a:pt x="2754027" y="1445787"/>
                  <a:pt x="2714326" y="1354859"/>
                </a:cubicBezTo>
                <a:cubicBezTo>
                  <a:pt x="2674625" y="1263931"/>
                  <a:pt x="2640047" y="1126899"/>
                  <a:pt x="2637486" y="993709"/>
                </a:cubicBezTo>
                <a:cubicBezTo>
                  <a:pt x="2634925" y="860519"/>
                  <a:pt x="2698958" y="555719"/>
                  <a:pt x="2698958" y="555719"/>
                </a:cubicBezTo>
                <a:cubicBezTo>
                  <a:pt x="2719449" y="409722"/>
                  <a:pt x="2764262" y="206112"/>
                  <a:pt x="2760430" y="117729"/>
                </a:cubicBezTo>
                <a:cubicBezTo>
                  <a:pt x="2756598" y="29346"/>
                  <a:pt x="2719507" y="41445"/>
                  <a:pt x="2675964" y="25422"/>
                </a:cubicBezTo>
                <a:cubicBezTo>
                  <a:pt x="2632421" y="9399"/>
                  <a:pt x="2544006" y="21576"/>
                  <a:pt x="2499173" y="21592"/>
                </a:cubicBezTo>
                <a:cubicBezTo>
                  <a:pt x="2454340" y="21608"/>
                  <a:pt x="2446666" y="4375"/>
                  <a:pt x="2406965" y="25521"/>
                </a:cubicBezTo>
                <a:cubicBezTo>
                  <a:pt x="2367264" y="46667"/>
                  <a:pt x="2310914" y="135659"/>
                  <a:pt x="2260968" y="148466"/>
                </a:cubicBezTo>
                <a:cubicBezTo>
                  <a:pt x="2211022" y="161273"/>
                  <a:pt x="2164276" y="123504"/>
                  <a:pt x="2107287" y="102361"/>
                </a:cubicBezTo>
                <a:cubicBezTo>
                  <a:pt x="2050298" y="81218"/>
                  <a:pt x="1987544" y="34433"/>
                  <a:pt x="1919033" y="21608"/>
                </a:cubicBezTo>
                <a:cubicBezTo>
                  <a:pt x="1850522" y="8783"/>
                  <a:pt x="1769860" y="20919"/>
                  <a:pt x="1696221" y="25413"/>
                </a:cubicBezTo>
                <a:cubicBezTo>
                  <a:pt x="1622582" y="29907"/>
                  <a:pt x="1535473" y="31906"/>
                  <a:pt x="1477197" y="48573"/>
                </a:cubicBezTo>
                <a:cubicBezTo>
                  <a:pt x="1418922" y="65240"/>
                  <a:pt x="1383710" y="130576"/>
                  <a:pt x="1346568" y="125414"/>
                </a:cubicBezTo>
                <a:cubicBezTo>
                  <a:pt x="1309426" y="120253"/>
                  <a:pt x="1320315" y="37483"/>
                  <a:pt x="1254344" y="17604"/>
                </a:cubicBezTo>
                <a:cubicBezTo>
                  <a:pt x="1188374" y="-2275"/>
                  <a:pt x="1018618" y="-4144"/>
                  <a:pt x="950745" y="6140"/>
                </a:cubicBezTo>
                <a:cubicBezTo>
                  <a:pt x="909764" y="72735"/>
                  <a:pt x="850948" y="10153"/>
                  <a:pt x="847106" y="79309"/>
                </a:cubicBezTo>
                <a:cubicBezTo>
                  <a:pt x="843264" y="148465"/>
                  <a:pt x="866316" y="209938"/>
                  <a:pt x="839422" y="263726"/>
                </a:cubicBezTo>
                <a:cubicBezTo>
                  <a:pt x="812528" y="317514"/>
                  <a:pt x="731845" y="395636"/>
                  <a:pt x="685741" y="402039"/>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2CD0EA46-B0D0-4D0D-8B7D-416F632FE1B7}"/>
              </a:ext>
            </a:extLst>
          </p:cNvPr>
          <p:cNvSpPr/>
          <p:nvPr/>
        </p:nvSpPr>
        <p:spPr>
          <a:xfrm>
            <a:off x="663901" y="12707933"/>
            <a:ext cx="4831665" cy="2582669"/>
          </a:xfrm>
          <a:custGeom>
            <a:avLst/>
            <a:gdLst>
              <a:gd name="connsiteX0" fmla="*/ 106589 w 8535945"/>
              <a:gd name="connsiteY0" fmla="*/ 1577 h 3822856"/>
              <a:gd name="connsiteX1" fmla="*/ 181017 w 8535945"/>
              <a:gd name="connsiteY1" fmla="*/ 437512 h 3822856"/>
              <a:gd name="connsiteX2" fmla="*/ 95957 w 8535945"/>
              <a:gd name="connsiteY2" fmla="*/ 1320014 h 3822856"/>
              <a:gd name="connsiteX3" fmla="*/ 1722738 w 8535945"/>
              <a:gd name="connsiteY3" fmla="*/ 1245586 h 3822856"/>
              <a:gd name="connsiteX4" fmla="*/ 1531352 w 8535945"/>
              <a:gd name="connsiteY4" fmla="*/ 2245046 h 3822856"/>
              <a:gd name="connsiteX5" fmla="*/ 3062440 w 8535945"/>
              <a:gd name="connsiteY5" fmla="*/ 2415167 h 3822856"/>
              <a:gd name="connsiteX6" fmla="*/ 4317082 w 8535945"/>
              <a:gd name="connsiteY6" fmla="*/ 2457698 h 3822856"/>
              <a:gd name="connsiteX7" fmla="*/ 5284645 w 8535945"/>
              <a:gd name="connsiteY7" fmla="*/ 2861735 h 3822856"/>
              <a:gd name="connsiteX8" fmla="*/ 5816273 w 8535945"/>
              <a:gd name="connsiteY8" fmla="*/ 3531586 h 3822856"/>
              <a:gd name="connsiteX9" fmla="*/ 5997026 w 8535945"/>
              <a:gd name="connsiteY9" fmla="*/ 3818665 h 3822856"/>
              <a:gd name="connsiteX10" fmla="*/ 7092180 w 8535945"/>
              <a:gd name="connsiteY10" fmla="*/ 3680442 h 3822856"/>
              <a:gd name="connsiteX11" fmla="*/ 8091640 w 8535945"/>
              <a:gd name="connsiteY11" fmla="*/ 3382730 h 3822856"/>
              <a:gd name="connsiteX12" fmla="*/ 8495677 w 8535945"/>
              <a:gd name="connsiteY12" fmla="*/ 3201977 h 3822856"/>
              <a:gd name="connsiteX13" fmla="*/ 8463780 w 8535945"/>
              <a:gd name="connsiteY13" fmla="*/ 1798479 h 3822856"/>
              <a:gd name="connsiteX14" fmla="*/ 7985315 w 8535945"/>
              <a:gd name="connsiteY14" fmla="*/ 1798479 h 3822856"/>
              <a:gd name="connsiteX15" fmla="*/ 7251668 w 8535945"/>
              <a:gd name="connsiteY15" fmla="*/ 1841009 h 3822856"/>
              <a:gd name="connsiteX16" fmla="*/ 6900794 w 8535945"/>
              <a:gd name="connsiteY16" fmla="*/ 1787846 h 3822856"/>
              <a:gd name="connsiteX17" fmla="*/ 4859343 w 8535945"/>
              <a:gd name="connsiteY17" fmla="*/ 1330646 h 3822856"/>
              <a:gd name="connsiteX18" fmla="*/ 2743463 w 8535945"/>
              <a:gd name="connsiteY18" fmla="*/ 777753 h 3822856"/>
              <a:gd name="connsiteX19" fmla="*/ 776440 w 8535945"/>
              <a:gd name="connsiteY19" fmla="*/ 309921 h 3822856"/>
              <a:gd name="connsiteX20" fmla="*/ 106589 w 8535945"/>
              <a:gd name="connsiteY20" fmla="*/ 1577 h 3822856"/>
              <a:gd name="connsiteX0" fmla="*/ 30426 w 8459782"/>
              <a:gd name="connsiteY0" fmla="*/ 1577 h 3822856"/>
              <a:gd name="connsiteX1" fmla="*/ 104854 w 8459782"/>
              <a:gd name="connsiteY1" fmla="*/ 437512 h 3822856"/>
              <a:gd name="connsiteX2" fmla="*/ 19794 w 8459782"/>
              <a:gd name="connsiteY2" fmla="*/ 1320014 h 3822856"/>
              <a:gd name="connsiteX3" fmla="*/ 1646575 w 8459782"/>
              <a:gd name="connsiteY3" fmla="*/ 1245586 h 3822856"/>
              <a:gd name="connsiteX4" fmla="*/ 1455189 w 8459782"/>
              <a:gd name="connsiteY4" fmla="*/ 2245046 h 3822856"/>
              <a:gd name="connsiteX5" fmla="*/ 2986277 w 8459782"/>
              <a:gd name="connsiteY5" fmla="*/ 2415167 h 3822856"/>
              <a:gd name="connsiteX6" fmla="*/ 4240919 w 8459782"/>
              <a:gd name="connsiteY6" fmla="*/ 2457698 h 3822856"/>
              <a:gd name="connsiteX7" fmla="*/ 5208482 w 8459782"/>
              <a:gd name="connsiteY7" fmla="*/ 2861735 h 3822856"/>
              <a:gd name="connsiteX8" fmla="*/ 5740110 w 8459782"/>
              <a:gd name="connsiteY8" fmla="*/ 3531586 h 3822856"/>
              <a:gd name="connsiteX9" fmla="*/ 5920863 w 8459782"/>
              <a:gd name="connsiteY9" fmla="*/ 3818665 h 3822856"/>
              <a:gd name="connsiteX10" fmla="*/ 7016017 w 8459782"/>
              <a:gd name="connsiteY10" fmla="*/ 3680442 h 3822856"/>
              <a:gd name="connsiteX11" fmla="*/ 8015477 w 8459782"/>
              <a:gd name="connsiteY11" fmla="*/ 3382730 h 3822856"/>
              <a:gd name="connsiteX12" fmla="*/ 8419514 w 8459782"/>
              <a:gd name="connsiteY12" fmla="*/ 3201977 h 3822856"/>
              <a:gd name="connsiteX13" fmla="*/ 8387617 w 8459782"/>
              <a:gd name="connsiteY13" fmla="*/ 1798479 h 3822856"/>
              <a:gd name="connsiteX14" fmla="*/ 7909152 w 8459782"/>
              <a:gd name="connsiteY14" fmla="*/ 1798479 h 3822856"/>
              <a:gd name="connsiteX15" fmla="*/ 7175505 w 8459782"/>
              <a:gd name="connsiteY15" fmla="*/ 1841009 h 3822856"/>
              <a:gd name="connsiteX16" fmla="*/ 6824631 w 8459782"/>
              <a:gd name="connsiteY16" fmla="*/ 1787846 h 3822856"/>
              <a:gd name="connsiteX17" fmla="*/ 4783180 w 8459782"/>
              <a:gd name="connsiteY17" fmla="*/ 1330646 h 3822856"/>
              <a:gd name="connsiteX18" fmla="*/ 2667300 w 8459782"/>
              <a:gd name="connsiteY18" fmla="*/ 777753 h 3822856"/>
              <a:gd name="connsiteX19" fmla="*/ 700277 w 8459782"/>
              <a:gd name="connsiteY19" fmla="*/ 309921 h 3822856"/>
              <a:gd name="connsiteX20" fmla="*/ 30426 w 8459782"/>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529663 w 8534256"/>
              <a:gd name="connsiteY4" fmla="*/ 2245046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2380267 w 8534256"/>
              <a:gd name="connsiteY5" fmla="*/ 2351372 h 3822856"/>
              <a:gd name="connsiteX6" fmla="*/ 3060751 w 8534256"/>
              <a:gd name="connsiteY6" fmla="*/ 2415167 h 3822856"/>
              <a:gd name="connsiteX7" fmla="*/ 4315393 w 8534256"/>
              <a:gd name="connsiteY7" fmla="*/ 2457698 h 3822856"/>
              <a:gd name="connsiteX8" fmla="*/ 5282956 w 8534256"/>
              <a:gd name="connsiteY8" fmla="*/ 2861735 h 3822856"/>
              <a:gd name="connsiteX9" fmla="*/ 5814584 w 8534256"/>
              <a:gd name="connsiteY9" fmla="*/ 3531586 h 3822856"/>
              <a:gd name="connsiteX10" fmla="*/ 5995337 w 8534256"/>
              <a:gd name="connsiteY10" fmla="*/ 3818665 h 3822856"/>
              <a:gd name="connsiteX11" fmla="*/ 7090491 w 8534256"/>
              <a:gd name="connsiteY11" fmla="*/ 3680442 h 3822856"/>
              <a:gd name="connsiteX12" fmla="*/ 8089951 w 8534256"/>
              <a:gd name="connsiteY12" fmla="*/ 3382730 h 3822856"/>
              <a:gd name="connsiteX13" fmla="*/ 8493988 w 8534256"/>
              <a:gd name="connsiteY13" fmla="*/ 3201977 h 3822856"/>
              <a:gd name="connsiteX14" fmla="*/ 8462091 w 8534256"/>
              <a:gd name="connsiteY14" fmla="*/ 1798479 h 3822856"/>
              <a:gd name="connsiteX15" fmla="*/ 7983626 w 8534256"/>
              <a:gd name="connsiteY15" fmla="*/ 1798479 h 3822856"/>
              <a:gd name="connsiteX16" fmla="*/ 7249979 w 8534256"/>
              <a:gd name="connsiteY16" fmla="*/ 1841009 h 3822856"/>
              <a:gd name="connsiteX17" fmla="*/ 6899105 w 8534256"/>
              <a:gd name="connsiteY17" fmla="*/ 1787846 h 3822856"/>
              <a:gd name="connsiteX18" fmla="*/ 4857654 w 8534256"/>
              <a:gd name="connsiteY18" fmla="*/ 1330646 h 3822856"/>
              <a:gd name="connsiteX19" fmla="*/ 2741774 w 8534256"/>
              <a:gd name="connsiteY19" fmla="*/ 777753 h 3822856"/>
              <a:gd name="connsiteX20" fmla="*/ 774751 w 8534256"/>
              <a:gd name="connsiteY20" fmla="*/ 309921 h 3822856"/>
              <a:gd name="connsiteX21" fmla="*/ 104900 w 8534256"/>
              <a:gd name="connsiteY21" fmla="*/ 1577 h 3822856"/>
              <a:gd name="connsiteX0" fmla="*/ 104900 w 8534256"/>
              <a:gd name="connsiteY0" fmla="*/ 1577 h 3864379"/>
              <a:gd name="connsiteX1" fmla="*/ 179328 w 8534256"/>
              <a:gd name="connsiteY1" fmla="*/ 437512 h 3864379"/>
              <a:gd name="connsiteX2" fmla="*/ 94268 w 8534256"/>
              <a:gd name="connsiteY2" fmla="*/ 1320014 h 3864379"/>
              <a:gd name="connsiteX3" fmla="*/ 1635988 w 8534256"/>
              <a:gd name="connsiteY3" fmla="*/ 1341279 h 3864379"/>
              <a:gd name="connsiteX4" fmla="*/ 1625356 w 8534256"/>
              <a:gd name="connsiteY4" fmla="*/ 2276944 h 3864379"/>
              <a:gd name="connsiteX5" fmla="*/ 2380267 w 8534256"/>
              <a:gd name="connsiteY5" fmla="*/ 2351372 h 3864379"/>
              <a:gd name="connsiteX6" fmla="*/ 3060751 w 8534256"/>
              <a:gd name="connsiteY6" fmla="*/ 2415167 h 3864379"/>
              <a:gd name="connsiteX7" fmla="*/ 4315393 w 8534256"/>
              <a:gd name="connsiteY7" fmla="*/ 2457698 h 3864379"/>
              <a:gd name="connsiteX8" fmla="*/ 5282956 w 8534256"/>
              <a:gd name="connsiteY8" fmla="*/ 2861735 h 3864379"/>
              <a:gd name="connsiteX9" fmla="*/ 5814584 w 8534256"/>
              <a:gd name="connsiteY9" fmla="*/ 3531586 h 3864379"/>
              <a:gd name="connsiteX10" fmla="*/ 6005970 w 8534256"/>
              <a:gd name="connsiteY10" fmla="*/ 3861195 h 3864379"/>
              <a:gd name="connsiteX11" fmla="*/ 7090491 w 8534256"/>
              <a:gd name="connsiteY11" fmla="*/ 3680442 h 3864379"/>
              <a:gd name="connsiteX12" fmla="*/ 8089951 w 8534256"/>
              <a:gd name="connsiteY12" fmla="*/ 3382730 h 3864379"/>
              <a:gd name="connsiteX13" fmla="*/ 8493988 w 8534256"/>
              <a:gd name="connsiteY13" fmla="*/ 3201977 h 3864379"/>
              <a:gd name="connsiteX14" fmla="*/ 8462091 w 8534256"/>
              <a:gd name="connsiteY14" fmla="*/ 1798479 h 3864379"/>
              <a:gd name="connsiteX15" fmla="*/ 7983626 w 8534256"/>
              <a:gd name="connsiteY15" fmla="*/ 1798479 h 3864379"/>
              <a:gd name="connsiteX16" fmla="*/ 7249979 w 8534256"/>
              <a:gd name="connsiteY16" fmla="*/ 1841009 h 3864379"/>
              <a:gd name="connsiteX17" fmla="*/ 6899105 w 8534256"/>
              <a:gd name="connsiteY17" fmla="*/ 1787846 h 3864379"/>
              <a:gd name="connsiteX18" fmla="*/ 4857654 w 8534256"/>
              <a:gd name="connsiteY18" fmla="*/ 1330646 h 3864379"/>
              <a:gd name="connsiteX19" fmla="*/ 2741774 w 8534256"/>
              <a:gd name="connsiteY19" fmla="*/ 777753 h 3864379"/>
              <a:gd name="connsiteX20" fmla="*/ 774751 w 8534256"/>
              <a:gd name="connsiteY20" fmla="*/ 309921 h 3864379"/>
              <a:gd name="connsiteX21" fmla="*/ 104900 w 8534256"/>
              <a:gd name="connsiteY21" fmla="*/ 1577 h 3864379"/>
              <a:gd name="connsiteX0" fmla="*/ 104900 w 8534256"/>
              <a:gd name="connsiteY0" fmla="*/ 1577 h 3863414"/>
              <a:gd name="connsiteX1" fmla="*/ 179328 w 8534256"/>
              <a:gd name="connsiteY1" fmla="*/ 437512 h 3863414"/>
              <a:gd name="connsiteX2" fmla="*/ 94268 w 8534256"/>
              <a:gd name="connsiteY2" fmla="*/ 1320014 h 3863414"/>
              <a:gd name="connsiteX3" fmla="*/ 1635988 w 8534256"/>
              <a:gd name="connsiteY3" fmla="*/ 1341279 h 3863414"/>
              <a:gd name="connsiteX4" fmla="*/ 1625356 w 8534256"/>
              <a:gd name="connsiteY4" fmla="*/ 2276944 h 3863414"/>
              <a:gd name="connsiteX5" fmla="*/ 2380267 w 8534256"/>
              <a:gd name="connsiteY5" fmla="*/ 2351372 h 3863414"/>
              <a:gd name="connsiteX6" fmla="*/ 3060751 w 8534256"/>
              <a:gd name="connsiteY6" fmla="*/ 2415167 h 3863414"/>
              <a:gd name="connsiteX7" fmla="*/ 4315393 w 8534256"/>
              <a:gd name="connsiteY7" fmla="*/ 2457698 h 3863414"/>
              <a:gd name="connsiteX8" fmla="*/ 5282956 w 8534256"/>
              <a:gd name="connsiteY8" fmla="*/ 2861735 h 3863414"/>
              <a:gd name="connsiteX9" fmla="*/ 5814584 w 8534256"/>
              <a:gd name="connsiteY9" fmla="*/ 3531586 h 3863414"/>
              <a:gd name="connsiteX10" fmla="*/ 6005970 w 8534256"/>
              <a:gd name="connsiteY10" fmla="*/ 3861195 h 3863414"/>
              <a:gd name="connsiteX11" fmla="*/ 8089951 w 8534256"/>
              <a:gd name="connsiteY11" fmla="*/ 3382730 h 3863414"/>
              <a:gd name="connsiteX12" fmla="*/ 8493988 w 8534256"/>
              <a:gd name="connsiteY12" fmla="*/ 3201977 h 3863414"/>
              <a:gd name="connsiteX13" fmla="*/ 8462091 w 8534256"/>
              <a:gd name="connsiteY13" fmla="*/ 1798479 h 3863414"/>
              <a:gd name="connsiteX14" fmla="*/ 7983626 w 8534256"/>
              <a:gd name="connsiteY14" fmla="*/ 1798479 h 3863414"/>
              <a:gd name="connsiteX15" fmla="*/ 7249979 w 8534256"/>
              <a:gd name="connsiteY15" fmla="*/ 1841009 h 3863414"/>
              <a:gd name="connsiteX16" fmla="*/ 6899105 w 8534256"/>
              <a:gd name="connsiteY16" fmla="*/ 1787846 h 3863414"/>
              <a:gd name="connsiteX17" fmla="*/ 4857654 w 8534256"/>
              <a:gd name="connsiteY17" fmla="*/ 1330646 h 3863414"/>
              <a:gd name="connsiteX18" fmla="*/ 2741774 w 8534256"/>
              <a:gd name="connsiteY18" fmla="*/ 777753 h 3863414"/>
              <a:gd name="connsiteX19" fmla="*/ 774751 w 8534256"/>
              <a:gd name="connsiteY19" fmla="*/ 309921 h 3863414"/>
              <a:gd name="connsiteX20" fmla="*/ 104900 w 8534256"/>
              <a:gd name="connsiteY20" fmla="*/ 1577 h 3863414"/>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94586 w 8523942"/>
              <a:gd name="connsiteY0" fmla="*/ 1577 h 3861195"/>
              <a:gd name="connsiteX1" fmla="*/ 169014 w 8523942"/>
              <a:gd name="connsiteY1" fmla="*/ 437512 h 3861195"/>
              <a:gd name="connsiteX2" fmla="*/ 200911 w 8523942"/>
              <a:gd name="connsiteY2" fmla="*/ 979773 h 3861195"/>
              <a:gd name="connsiteX3" fmla="*/ 83954 w 8523942"/>
              <a:gd name="connsiteY3" fmla="*/ 1320014 h 3861195"/>
              <a:gd name="connsiteX4" fmla="*/ 1625674 w 8523942"/>
              <a:gd name="connsiteY4" fmla="*/ 1341279 h 3861195"/>
              <a:gd name="connsiteX5" fmla="*/ 1615042 w 8523942"/>
              <a:gd name="connsiteY5" fmla="*/ 2276944 h 3861195"/>
              <a:gd name="connsiteX6" fmla="*/ 2369953 w 8523942"/>
              <a:gd name="connsiteY6" fmla="*/ 2351372 h 3861195"/>
              <a:gd name="connsiteX7" fmla="*/ 3050437 w 8523942"/>
              <a:gd name="connsiteY7" fmla="*/ 2415167 h 3861195"/>
              <a:gd name="connsiteX8" fmla="*/ 4305079 w 8523942"/>
              <a:gd name="connsiteY8" fmla="*/ 2457698 h 3861195"/>
              <a:gd name="connsiteX9" fmla="*/ 5272642 w 8523942"/>
              <a:gd name="connsiteY9" fmla="*/ 2861735 h 3861195"/>
              <a:gd name="connsiteX10" fmla="*/ 5804270 w 8523942"/>
              <a:gd name="connsiteY10" fmla="*/ 3531586 h 3861195"/>
              <a:gd name="connsiteX11" fmla="*/ 5995656 w 8523942"/>
              <a:gd name="connsiteY11" fmla="*/ 3861195 h 3861195"/>
              <a:gd name="connsiteX12" fmla="*/ 8079637 w 8523942"/>
              <a:gd name="connsiteY12" fmla="*/ 3382730 h 3861195"/>
              <a:gd name="connsiteX13" fmla="*/ 8483674 w 8523942"/>
              <a:gd name="connsiteY13" fmla="*/ 3201977 h 3861195"/>
              <a:gd name="connsiteX14" fmla="*/ 8451777 w 8523942"/>
              <a:gd name="connsiteY14" fmla="*/ 1798479 h 3861195"/>
              <a:gd name="connsiteX15" fmla="*/ 7973312 w 8523942"/>
              <a:gd name="connsiteY15" fmla="*/ 1798479 h 3861195"/>
              <a:gd name="connsiteX16" fmla="*/ 7239665 w 8523942"/>
              <a:gd name="connsiteY16" fmla="*/ 1841009 h 3861195"/>
              <a:gd name="connsiteX17" fmla="*/ 6888791 w 8523942"/>
              <a:gd name="connsiteY17" fmla="*/ 1787846 h 3861195"/>
              <a:gd name="connsiteX18" fmla="*/ 4847340 w 8523942"/>
              <a:gd name="connsiteY18" fmla="*/ 1330646 h 3861195"/>
              <a:gd name="connsiteX19" fmla="*/ 2731460 w 8523942"/>
              <a:gd name="connsiteY19" fmla="*/ 777753 h 3861195"/>
              <a:gd name="connsiteX20" fmla="*/ 764437 w 8523942"/>
              <a:gd name="connsiteY20" fmla="*/ 309921 h 3861195"/>
              <a:gd name="connsiteX21" fmla="*/ 94586 w 852394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308163 w 8421884"/>
              <a:gd name="connsiteY6" fmla="*/ 235137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625321 w 8421884"/>
              <a:gd name="connsiteY6" fmla="*/ 231613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 name="connsiteX0" fmla="*/ 32796 w 8421884"/>
              <a:gd name="connsiteY0" fmla="*/ 1525 h 3861143"/>
              <a:gd name="connsiteX1" fmla="*/ 107224 w 8421884"/>
              <a:gd name="connsiteY1" fmla="*/ 437460 h 3861143"/>
              <a:gd name="connsiteX2" fmla="*/ 139121 w 8421884"/>
              <a:gd name="connsiteY2" fmla="*/ 979721 h 3861143"/>
              <a:gd name="connsiteX3" fmla="*/ 22164 w 8421884"/>
              <a:gd name="connsiteY3" fmla="*/ 1319962 h 3861143"/>
              <a:gd name="connsiteX4" fmla="*/ 1563884 w 8421884"/>
              <a:gd name="connsiteY4" fmla="*/ 1341227 h 3861143"/>
              <a:gd name="connsiteX5" fmla="*/ 1553252 w 8421884"/>
              <a:gd name="connsiteY5" fmla="*/ 2276892 h 3861143"/>
              <a:gd name="connsiteX6" fmla="*/ 2625321 w 8421884"/>
              <a:gd name="connsiteY6" fmla="*/ 2316080 h 3861143"/>
              <a:gd name="connsiteX7" fmla="*/ 3009912 w 8421884"/>
              <a:gd name="connsiteY7" fmla="*/ 2372584 h 3861143"/>
              <a:gd name="connsiteX8" fmla="*/ 4243289 w 8421884"/>
              <a:gd name="connsiteY8" fmla="*/ 2489544 h 3861143"/>
              <a:gd name="connsiteX9" fmla="*/ 5210852 w 8421884"/>
              <a:gd name="connsiteY9" fmla="*/ 2861683 h 3861143"/>
              <a:gd name="connsiteX10" fmla="*/ 5742480 w 8421884"/>
              <a:gd name="connsiteY10" fmla="*/ 3531534 h 3861143"/>
              <a:gd name="connsiteX11" fmla="*/ 5933866 w 8421884"/>
              <a:gd name="connsiteY11" fmla="*/ 3861143 h 3861143"/>
              <a:gd name="connsiteX12" fmla="*/ 8017847 w 8421884"/>
              <a:gd name="connsiteY12" fmla="*/ 3382678 h 3861143"/>
              <a:gd name="connsiteX13" fmla="*/ 8421884 w 8421884"/>
              <a:gd name="connsiteY13" fmla="*/ 3201925 h 3861143"/>
              <a:gd name="connsiteX14" fmla="*/ 8389987 w 8421884"/>
              <a:gd name="connsiteY14" fmla="*/ 1798427 h 3861143"/>
              <a:gd name="connsiteX15" fmla="*/ 7911522 w 8421884"/>
              <a:gd name="connsiteY15" fmla="*/ 1798427 h 3861143"/>
              <a:gd name="connsiteX16" fmla="*/ 7177875 w 8421884"/>
              <a:gd name="connsiteY16" fmla="*/ 1840957 h 3861143"/>
              <a:gd name="connsiteX17" fmla="*/ 6827001 w 8421884"/>
              <a:gd name="connsiteY17" fmla="*/ 1787794 h 3861143"/>
              <a:gd name="connsiteX18" fmla="*/ 4785550 w 8421884"/>
              <a:gd name="connsiteY18" fmla="*/ 1330594 h 3861143"/>
              <a:gd name="connsiteX19" fmla="*/ 2587445 w 8421884"/>
              <a:gd name="connsiteY19" fmla="*/ 742462 h 3861143"/>
              <a:gd name="connsiteX20" fmla="*/ 702647 w 8421884"/>
              <a:gd name="connsiteY20" fmla="*/ 309869 h 3861143"/>
              <a:gd name="connsiteX21" fmla="*/ 32796 w 8421884"/>
              <a:gd name="connsiteY21" fmla="*/ 1525 h 3861143"/>
              <a:gd name="connsiteX0" fmla="*/ 680483 w 8399720"/>
              <a:gd name="connsiteY0" fmla="*/ 17299 h 3568573"/>
              <a:gd name="connsiteX1" fmla="*/ 85060 w 8399720"/>
              <a:gd name="connsiteY1" fmla="*/ 144890 h 3568573"/>
              <a:gd name="connsiteX2" fmla="*/ 116957 w 8399720"/>
              <a:gd name="connsiteY2" fmla="*/ 687151 h 3568573"/>
              <a:gd name="connsiteX3" fmla="*/ 0 w 8399720"/>
              <a:gd name="connsiteY3" fmla="*/ 1027392 h 3568573"/>
              <a:gd name="connsiteX4" fmla="*/ 1541720 w 8399720"/>
              <a:gd name="connsiteY4" fmla="*/ 1048657 h 3568573"/>
              <a:gd name="connsiteX5" fmla="*/ 1531088 w 8399720"/>
              <a:gd name="connsiteY5" fmla="*/ 1984322 h 3568573"/>
              <a:gd name="connsiteX6" fmla="*/ 2603157 w 8399720"/>
              <a:gd name="connsiteY6" fmla="*/ 2023510 h 3568573"/>
              <a:gd name="connsiteX7" fmla="*/ 2987748 w 8399720"/>
              <a:gd name="connsiteY7" fmla="*/ 2080014 h 3568573"/>
              <a:gd name="connsiteX8" fmla="*/ 4221125 w 8399720"/>
              <a:gd name="connsiteY8" fmla="*/ 2196974 h 3568573"/>
              <a:gd name="connsiteX9" fmla="*/ 5188688 w 8399720"/>
              <a:gd name="connsiteY9" fmla="*/ 2569113 h 3568573"/>
              <a:gd name="connsiteX10" fmla="*/ 5720316 w 8399720"/>
              <a:gd name="connsiteY10" fmla="*/ 3238964 h 3568573"/>
              <a:gd name="connsiteX11" fmla="*/ 5911702 w 8399720"/>
              <a:gd name="connsiteY11" fmla="*/ 3568573 h 3568573"/>
              <a:gd name="connsiteX12" fmla="*/ 7995683 w 8399720"/>
              <a:gd name="connsiteY12" fmla="*/ 3090108 h 3568573"/>
              <a:gd name="connsiteX13" fmla="*/ 8399720 w 8399720"/>
              <a:gd name="connsiteY13" fmla="*/ 2909355 h 3568573"/>
              <a:gd name="connsiteX14" fmla="*/ 8367823 w 8399720"/>
              <a:gd name="connsiteY14" fmla="*/ 1505857 h 3568573"/>
              <a:gd name="connsiteX15" fmla="*/ 7889358 w 8399720"/>
              <a:gd name="connsiteY15" fmla="*/ 1505857 h 3568573"/>
              <a:gd name="connsiteX16" fmla="*/ 7155711 w 8399720"/>
              <a:gd name="connsiteY16" fmla="*/ 1548387 h 3568573"/>
              <a:gd name="connsiteX17" fmla="*/ 6804837 w 8399720"/>
              <a:gd name="connsiteY17" fmla="*/ 1495224 h 3568573"/>
              <a:gd name="connsiteX18" fmla="*/ 4763386 w 8399720"/>
              <a:gd name="connsiteY18" fmla="*/ 1038024 h 3568573"/>
              <a:gd name="connsiteX19" fmla="*/ 2565281 w 8399720"/>
              <a:gd name="connsiteY19" fmla="*/ 449892 h 3568573"/>
              <a:gd name="connsiteX20" fmla="*/ 680483 w 8399720"/>
              <a:gd name="connsiteY20" fmla="*/ 17299 h 3568573"/>
              <a:gd name="connsiteX0" fmla="*/ 2565281 w 8399720"/>
              <a:gd name="connsiteY0" fmla="*/ 310170 h 3428851"/>
              <a:gd name="connsiteX1" fmla="*/ 85060 w 8399720"/>
              <a:gd name="connsiteY1" fmla="*/ 5168 h 3428851"/>
              <a:gd name="connsiteX2" fmla="*/ 116957 w 8399720"/>
              <a:gd name="connsiteY2" fmla="*/ 547429 h 3428851"/>
              <a:gd name="connsiteX3" fmla="*/ 0 w 8399720"/>
              <a:gd name="connsiteY3" fmla="*/ 887670 h 3428851"/>
              <a:gd name="connsiteX4" fmla="*/ 1541720 w 8399720"/>
              <a:gd name="connsiteY4" fmla="*/ 908935 h 3428851"/>
              <a:gd name="connsiteX5" fmla="*/ 1531088 w 8399720"/>
              <a:gd name="connsiteY5" fmla="*/ 1844600 h 3428851"/>
              <a:gd name="connsiteX6" fmla="*/ 2603157 w 8399720"/>
              <a:gd name="connsiteY6" fmla="*/ 1883788 h 3428851"/>
              <a:gd name="connsiteX7" fmla="*/ 2987748 w 8399720"/>
              <a:gd name="connsiteY7" fmla="*/ 1940292 h 3428851"/>
              <a:gd name="connsiteX8" fmla="*/ 4221125 w 8399720"/>
              <a:gd name="connsiteY8" fmla="*/ 2057252 h 3428851"/>
              <a:gd name="connsiteX9" fmla="*/ 5188688 w 8399720"/>
              <a:gd name="connsiteY9" fmla="*/ 2429391 h 3428851"/>
              <a:gd name="connsiteX10" fmla="*/ 5720316 w 8399720"/>
              <a:gd name="connsiteY10" fmla="*/ 3099242 h 3428851"/>
              <a:gd name="connsiteX11" fmla="*/ 5911702 w 8399720"/>
              <a:gd name="connsiteY11" fmla="*/ 3428851 h 3428851"/>
              <a:gd name="connsiteX12" fmla="*/ 7995683 w 8399720"/>
              <a:gd name="connsiteY12" fmla="*/ 2950386 h 3428851"/>
              <a:gd name="connsiteX13" fmla="*/ 8399720 w 8399720"/>
              <a:gd name="connsiteY13" fmla="*/ 2769633 h 3428851"/>
              <a:gd name="connsiteX14" fmla="*/ 8367823 w 8399720"/>
              <a:gd name="connsiteY14" fmla="*/ 1366135 h 3428851"/>
              <a:gd name="connsiteX15" fmla="*/ 7889358 w 8399720"/>
              <a:gd name="connsiteY15" fmla="*/ 1366135 h 3428851"/>
              <a:gd name="connsiteX16" fmla="*/ 7155711 w 8399720"/>
              <a:gd name="connsiteY16" fmla="*/ 1408665 h 3428851"/>
              <a:gd name="connsiteX17" fmla="*/ 6804837 w 8399720"/>
              <a:gd name="connsiteY17" fmla="*/ 1355502 h 3428851"/>
              <a:gd name="connsiteX18" fmla="*/ 4763386 w 8399720"/>
              <a:gd name="connsiteY18" fmla="*/ 898302 h 3428851"/>
              <a:gd name="connsiteX19" fmla="*/ 2565281 w 8399720"/>
              <a:gd name="connsiteY19" fmla="*/ 310170 h 3428851"/>
              <a:gd name="connsiteX0" fmla="*/ 2565281 w 8399720"/>
              <a:gd name="connsiteY0" fmla="*/ 10544 h 3129225"/>
              <a:gd name="connsiteX1" fmla="*/ 116957 w 8399720"/>
              <a:gd name="connsiteY1" fmla="*/ 247803 h 3129225"/>
              <a:gd name="connsiteX2" fmla="*/ 0 w 8399720"/>
              <a:gd name="connsiteY2" fmla="*/ 588044 h 3129225"/>
              <a:gd name="connsiteX3" fmla="*/ 1541720 w 8399720"/>
              <a:gd name="connsiteY3" fmla="*/ 609309 h 3129225"/>
              <a:gd name="connsiteX4" fmla="*/ 1531088 w 8399720"/>
              <a:gd name="connsiteY4" fmla="*/ 1544974 h 3129225"/>
              <a:gd name="connsiteX5" fmla="*/ 2603157 w 8399720"/>
              <a:gd name="connsiteY5" fmla="*/ 1584162 h 3129225"/>
              <a:gd name="connsiteX6" fmla="*/ 2987748 w 8399720"/>
              <a:gd name="connsiteY6" fmla="*/ 1640666 h 3129225"/>
              <a:gd name="connsiteX7" fmla="*/ 4221125 w 8399720"/>
              <a:gd name="connsiteY7" fmla="*/ 1757626 h 3129225"/>
              <a:gd name="connsiteX8" fmla="*/ 5188688 w 8399720"/>
              <a:gd name="connsiteY8" fmla="*/ 2129765 h 3129225"/>
              <a:gd name="connsiteX9" fmla="*/ 5720316 w 8399720"/>
              <a:gd name="connsiteY9" fmla="*/ 2799616 h 3129225"/>
              <a:gd name="connsiteX10" fmla="*/ 5911702 w 8399720"/>
              <a:gd name="connsiteY10" fmla="*/ 3129225 h 3129225"/>
              <a:gd name="connsiteX11" fmla="*/ 7995683 w 8399720"/>
              <a:gd name="connsiteY11" fmla="*/ 2650760 h 3129225"/>
              <a:gd name="connsiteX12" fmla="*/ 8399720 w 8399720"/>
              <a:gd name="connsiteY12" fmla="*/ 2470007 h 3129225"/>
              <a:gd name="connsiteX13" fmla="*/ 8367823 w 8399720"/>
              <a:gd name="connsiteY13" fmla="*/ 1066509 h 3129225"/>
              <a:gd name="connsiteX14" fmla="*/ 7889358 w 8399720"/>
              <a:gd name="connsiteY14" fmla="*/ 1066509 h 3129225"/>
              <a:gd name="connsiteX15" fmla="*/ 7155711 w 8399720"/>
              <a:gd name="connsiteY15" fmla="*/ 1109039 h 3129225"/>
              <a:gd name="connsiteX16" fmla="*/ 6804837 w 8399720"/>
              <a:gd name="connsiteY16" fmla="*/ 1055876 h 3129225"/>
              <a:gd name="connsiteX17" fmla="*/ 4763386 w 8399720"/>
              <a:gd name="connsiteY17" fmla="*/ 598676 h 3129225"/>
              <a:gd name="connsiteX18" fmla="*/ 2565281 w 8399720"/>
              <a:gd name="connsiteY18" fmla="*/ 10544 h 3129225"/>
              <a:gd name="connsiteX0" fmla="*/ 2565281 w 8399720"/>
              <a:gd name="connsiteY0" fmla="*/ 5 h 3118686"/>
              <a:gd name="connsiteX1" fmla="*/ 0 w 8399720"/>
              <a:gd name="connsiteY1" fmla="*/ 577505 h 3118686"/>
              <a:gd name="connsiteX2" fmla="*/ 1541720 w 8399720"/>
              <a:gd name="connsiteY2" fmla="*/ 598770 h 3118686"/>
              <a:gd name="connsiteX3" fmla="*/ 1531088 w 8399720"/>
              <a:gd name="connsiteY3" fmla="*/ 1534435 h 3118686"/>
              <a:gd name="connsiteX4" fmla="*/ 2603157 w 8399720"/>
              <a:gd name="connsiteY4" fmla="*/ 1573623 h 3118686"/>
              <a:gd name="connsiteX5" fmla="*/ 2987748 w 8399720"/>
              <a:gd name="connsiteY5" fmla="*/ 1630127 h 3118686"/>
              <a:gd name="connsiteX6" fmla="*/ 4221125 w 8399720"/>
              <a:gd name="connsiteY6" fmla="*/ 1747087 h 3118686"/>
              <a:gd name="connsiteX7" fmla="*/ 5188688 w 8399720"/>
              <a:gd name="connsiteY7" fmla="*/ 2119226 h 3118686"/>
              <a:gd name="connsiteX8" fmla="*/ 5720316 w 8399720"/>
              <a:gd name="connsiteY8" fmla="*/ 2789077 h 3118686"/>
              <a:gd name="connsiteX9" fmla="*/ 5911702 w 8399720"/>
              <a:gd name="connsiteY9" fmla="*/ 3118686 h 3118686"/>
              <a:gd name="connsiteX10" fmla="*/ 7995683 w 8399720"/>
              <a:gd name="connsiteY10" fmla="*/ 2640221 h 3118686"/>
              <a:gd name="connsiteX11" fmla="*/ 8399720 w 8399720"/>
              <a:gd name="connsiteY11" fmla="*/ 2459468 h 3118686"/>
              <a:gd name="connsiteX12" fmla="*/ 8367823 w 8399720"/>
              <a:gd name="connsiteY12" fmla="*/ 1055970 h 3118686"/>
              <a:gd name="connsiteX13" fmla="*/ 7889358 w 8399720"/>
              <a:gd name="connsiteY13" fmla="*/ 1055970 h 3118686"/>
              <a:gd name="connsiteX14" fmla="*/ 7155711 w 8399720"/>
              <a:gd name="connsiteY14" fmla="*/ 1098500 h 3118686"/>
              <a:gd name="connsiteX15" fmla="*/ 6804837 w 8399720"/>
              <a:gd name="connsiteY15" fmla="*/ 1045337 h 3118686"/>
              <a:gd name="connsiteX16" fmla="*/ 4763386 w 8399720"/>
              <a:gd name="connsiteY16" fmla="*/ 588137 h 3118686"/>
              <a:gd name="connsiteX17" fmla="*/ 2565281 w 8399720"/>
              <a:gd name="connsiteY17" fmla="*/ 5 h 3118686"/>
              <a:gd name="connsiteX0" fmla="*/ 1034193 w 6868632"/>
              <a:gd name="connsiteY0" fmla="*/ 0 h 3118681"/>
              <a:gd name="connsiteX1" fmla="*/ 10632 w 6868632"/>
              <a:gd name="connsiteY1" fmla="*/ 598765 h 3118681"/>
              <a:gd name="connsiteX2" fmla="*/ 0 w 6868632"/>
              <a:gd name="connsiteY2" fmla="*/ 1534430 h 3118681"/>
              <a:gd name="connsiteX3" fmla="*/ 1072069 w 6868632"/>
              <a:gd name="connsiteY3" fmla="*/ 1573618 h 3118681"/>
              <a:gd name="connsiteX4" fmla="*/ 1456660 w 6868632"/>
              <a:gd name="connsiteY4" fmla="*/ 1630122 h 3118681"/>
              <a:gd name="connsiteX5" fmla="*/ 2690037 w 6868632"/>
              <a:gd name="connsiteY5" fmla="*/ 1747082 h 3118681"/>
              <a:gd name="connsiteX6" fmla="*/ 3657600 w 6868632"/>
              <a:gd name="connsiteY6" fmla="*/ 2119221 h 3118681"/>
              <a:gd name="connsiteX7" fmla="*/ 4189228 w 6868632"/>
              <a:gd name="connsiteY7" fmla="*/ 2789072 h 3118681"/>
              <a:gd name="connsiteX8" fmla="*/ 4380614 w 6868632"/>
              <a:gd name="connsiteY8" fmla="*/ 3118681 h 3118681"/>
              <a:gd name="connsiteX9" fmla="*/ 6464595 w 6868632"/>
              <a:gd name="connsiteY9" fmla="*/ 2640216 h 3118681"/>
              <a:gd name="connsiteX10" fmla="*/ 6868632 w 6868632"/>
              <a:gd name="connsiteY10" fmla="*/ 2459463 h 3118681"/>
              <a:gd name="connsiteX11" fmla="*/ 6836735 w 6868632"/>
              <a:gd name="connsiteY11" fmla="*/ 1055965 h 3118681"/>
              <a:gd name="connsiteX12" fmla="*/ 6358270 w 6868632"/>
              <a:gd name="connsiteY12" fmla="*/ 1055965 h 3118681"/>
              <a:gd name="connsiteX13" fmla="*/ 5624623 w 6868632"/>
              <a:gd name="connsiteY13" fmla="*/ 1098495 h 3118681"/>
              <a:gd name="connsiteX14" fmla="*/ 5273749 w 6868632"/>
              <a:gd name="connsiteY14" fmla="*/ 1045332 h 3118681"/>
              <a:gd name="connsiteX15" fmla="*/ 3232298 w 6868632"/>
              <a:gd name="connsiteY15" fmla="*/ 588132 h 3118681"/>
              <a:gd name="connsiteX16" fmla="*/ 1034193 w 6868632"/>
              <a:gd name="connsiteY16" fmla="*/ 0 h 3118681"/>
              <a:gd name="connsiteX0" fmla="*/ 1034251 w 6868690"/>
              <a:gd name="connsiteY0" fmla="*/ 0 h 3118681"/>
              <a:gd name="connsiteX1" fmla="*/ 58 w 6868690"/>
              <a:gd name="connsiteY1" fmla="*/ 1534430 h 3118681"/>
              <a:gd name="connsiteX2" fmla="*/ 1072127 w 6868690"/>
              <a:gd name="connsiteY2" fmla="*/ 1573618 h 3118681"/>
              <a:gd name="connsiteX3" fmla="*/ 1456718 w 6868690"/>
              <a:gd name="connsiteY3" fmla="*/ 1630122 h 3118681"/>
              <a:gd name="connsiteX4" fmla="*/ 2690095 w 6868690"/>
              <a:gd name="connsiteY4" fmla="*/ 1747082 h 3118681"/>
              <a:gd name="connsiteX5" fmla="*/ 3657658 w 6868690"/>
              <a:gd name="connsiteY5" fmla="*/ 2119221 h 3118681"/>
              <a:gd name="connsiteX6" fmla="*/ 4189286 w 6868690"/>
              <a:gd name="connsiteY6" fmla="*/ 2789072 h 3118681"/>
              <a:gd name="connsiteX7" fmla="*/ 4380672 w 6868690"/>
              <a:gd name="connsiteY7" fmla="*/ 3118681 h 3118681"/>
              <a:gd name="connsiteX8" fmla="*/ 6464653 w 6868690"/>
              <a:gd name="connsiteY8" fmla="*/ 2640216 h 3118681"/>
              <a:gd name="connsiteX9" fmla="*/ 6868690 w 6868690"/>
              <a:gd name="connsiteY9" fmla="*/ 2459463 h 3118681"/>
              <a:gd name="connsiteX10" fmla="*/ 6836793 w 6868690"/>
              <a:gd name="connsiteY10" fmla="*/ 1055965 h 3118681"/>
              <a:gd name="connsiteX11" fmla="*/ 6358328 w 6868690"/>
              <a:gd name="connsiteY11" fmla="*/ 1055965 h 3118681"/>
              <a:gd name="connsiteX12" fmla="*/ 5624681 w 6868690"/>
              <a:gd name="connsiteY12" fmla="*/ 1098495 h 3118681"/>
              <a:gd name="connsiteX13" fmla="*/ 5273807 w 6868690"/>
              <a:gd name="connsiteY13" fmla="*/ 1045332 h 3118681"/>
              <a:gd name="connsiteX14" fmla="*/ 3232356 w 6868690"/>
              <a:gd name="connsiteY14" fmla="*/ 588132 h 3118681"/>
              <a:gd name="connsiteX15" fmla="*/ 1034251 w 6868690"/>
              <a:gd name="connsiteY15" fmla="*/ 0 h 3118681"/>
              <a:gd name="connsiteX0" fmla="*/ 165934 w 6000373"/>
              <a:gd name="connsiteY0" fmla="*/ 0 h 3118681"/>
              <a:gd name="connsiteX1" fmla="*/ 203810 w 6000373"/>
              <a:gd name="connsiteY1" fmla="*/ 1573618 h 3118681"/>
              <a:gd name="connsiteX2" fmla="*/ 588401 w 6000373"/>
              <a:gd name="connsiteY2" fmla="*/ 1630122 h 3118681"/>
              <a:gd name="connsiteX3" fmla="*/ 1821778 w 6000373"/>
              <a:gd name="connsiteY3" fmla="*/ 1747082 h 3118681"/>
              <a:gd name="connsiteX4" fmla="*/ 2789341 w 6000373"/>
              <a:gd name="connsiteY4" fmla="*/ 2119221 h 3118681"/>
              <a:gd name="connsiteX5" fmla="*/ 3320969 w 6000373"/>
              <a:gd name="connsiteY5" fmla="*/ 2789072 h 3118681"/>
              <a:gd name="connsiteX6" fmla="*/ 3512355 w 6000373"/>
              <a:gd name="connsiteY6" fmla="*/ 3118681 h 3118681"/>
              <a:gd name="connsiteX7" fmla="*/ 5596336 w 6000373"/>
              <a:gd name="connsiteY7" fmla="*/ 2640216 h 3118681"/>
              <a:gd name="connsiteX8" fmla="*/ 6000373 w 6000373"/>
              <a:gd name="connsiteY8" fmla="*/ 2459463 h 3118681"/>
              <a:gd name="connsiteX9" fmla="*/ 5968476 w 6000373"/>
              <a:gd name="connsiteY9" fmla="*/ 1055965 h 3118681"/>
              <a:gd name="connsiteX10" fmla="*/ 5490011 w 6000373"/>
              <a:gd name="connsiteY10" fmla="*/ 1055965 h 3118681"/>
              <a:gd name="connsiteX11" fmla="*/ 4756364 w 6000373"/>
              <a:gd name="connsiteY11" fmla="*/ 1098495 h 3118681"/>
              <a:gd name="connsiteX12" fmla="*/ 4405490 w 6000373"/>
              <a:gd name="connsiteY12" fmla="*/ 1045332 h 3118681"/>
              <a:gd name="connsiteX13" fmla="*/ 2364039 w 6000373"/>
              <a:gd name="connsiteY13" fmla="*/ 588132 h 3118681"/>
              <a:gd name="connsiteX14" fmla="*/ 165934 w 6000373"/>
              <a:gd name="connsiteY14" fmla="*/ 0 h 3118681"/>
              <a:gd name="connsiteX0" fmla="*/ 0 w 5834439"/>
              <a:gd name="connsiteY0" fmla="*/ 0 h 3118681"/>
              <a:gd name="connsiteX1" fmla="*/ 37876 w 5834439"/>
              <a:gd name="connsiteY1" fmla="*/ 1573618 h 3118681"/>
              <a:gd name="connsiteX2" fmla="*/ 422467 w 5834439"/>
              <a:gd name="connsiteY2" fmla="*/ 1630122 h 3118681"/>
              <a:gd name="connsiteX3" fmla="*/ 1655844 w 5834439"/>
              <a:gd name="connsiteY3" fmla="*/ 1747082 h 3118681"/>
              <a:gd name="connsiteX4" fmla="*/ 2623407 w 5834439"/>
              <a:gd name="connsiteY4" fmla="*/ 2119221 h 3118681"/>
              <a:gd name="connsiteX5" fmla="*/ 3155035 w 5834439"/>
              <a:gd name="connsiteY5" fmla="*/ 2789072 h 3118681"/>
              <a:gd name="connsiteX6" fmla="*/ 3346421 w 5834439"/>
              <a:gd name="connsiteY6" fmla="*/ 3118681 h 3118681"/>
              <a:gd name="connsiteX7" fmla="*/ 5430402 w 5834439"/>
              <a:gd name="connsiteY7" fmla="*/ 2640216 h 3118681"/>
              <a:gd name="connsiteX8" fmla="*/ 5834439 w 5834439"/>
              <a:gd name="connsiteY8" fmla="*/ 2459463 h 3118681"/>
              <a:gd name="connsiteX9" fmla="*/ 5802542 w 5834439"/>
              <a:gd name="connsiteY9" fmla="*/ 1055965 h 3118681"/>
              <a:gd name="connsiteX10" fmla="*/ 5324077 w 5834439"/>
              <a:gd name="connsiteY10" fmla="*/ 1055965 h 3118681"/>
              <a:gd name="connsiteX11" fmla="*/ 4590430 w 5834439"/>
              <a:gd name="connsiteY11" fmla="*/ 1098495 h 3118681"/>
              <a:gd name="connsiteX12" fmla="*/ 4239556 w 5834439"/>
              <a:gd name="connsiteY12" fmla="*/ 1045332 h 3118681"/>
              <a:gd name="connsiteX13" fmla="*/ 2198105 w 5834439"/>
              <a:gd name="connsiteY13" fmla="*/ 588132 h 3118681"/>
              <a:gd name="connsiteX14" fmla="*/ 0 w 5834439"/>
              <a:gd name="connsiteY14" fmla="*/ 0 h 311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34439" h="3118681">
                <a:moveTo>
                  <a:pt x="0" y="0"/>
                </a:moveTo>
                <a:lnTo>
                  <a:pt x="37876" y="1573618"/>
                </a:lnTo>
                <a:cubicBezTo>
                  <a:pt x="108287" y="1845305"/>
                  <a:pt x="152806" y="1601211"/>
                  <a:pt x="422467" y="1630122"/>
                </a:cubicBezTo>
                <a:cubicBezTo>
                  <a:pt x="692128" y="1659033"/>
                  <a:pt x="1289021" y="1665566"/>
                  <a:pt x="1655844" y="1747082"/>
                </a:cubicBezTo>
                <a:cubicBezTo>
                  <a:pt x="2022667" y="1828598"/>
                  <a:pt x="2373542" y="1945556"/>
                  <a:pt x="2623407" y="2119221"/>
                </a:cubicBezTo>
                <a:cubicBezTo>
                  <a:pt x="2873272" y="2292886"/>
                  <a:pt x="3034533" y="2622495"/>
                  <a:pt x="3155035" y="2789072"/>
                </a:cubicBezTo>
                <a:lnTo>
                  <a:pt x="3346421" y="3118681"/>
                </a:lnTo>
                <a:lnTo>
                  <a:pt x="5430402" y="2640216"/>
                </a:lnTo>
                <a:lnTo>
                  <a:pt x="5834439" y="2459463"/>
                </a:lnTo>
                <a:lnTo>
                  <a:pt x="5802542" y="1055965"/>
                </a:lnTo>
                <a:lnTo>
                  <a:pt x="5324077" y="1055965"/>
                </a:lnTo>
                <a:cubicBezTo>
                  <a:pt x="5122058" y="1063053"/>
                  <a:pt x="4771183" y="1100267"/>
                  <a:pt x="4590430" y="1098495"/>
                </a:cubicBezTo>
                <a:cubicBezTo>
                  <a:pt x="4409677" y="1096723"/>
                  <a:pt x="4638277" y="1130392"/>
                  <a:pt x="4239556" y="1045332"/>
                </a:cubicBezTo>
                <a:cubicBezTo>
                  <a:pt x="3840835" y="960272"/>
                  <a:pt x="2904698" y="762354"/>
                  <a:pt x="2198105" y="588132"/>
                </a:cubicBezTo>
                <a:cubicBezTo>
                  <a:pt x="1491512" y="413910"/>
                  <a:pt x="779721" y="148856"/>
                  <a:pt x="0" y="0"/>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783ACDD-6205-407A-9E40-6BD73A6F4A42}"/>
              </a:ext>
            </a:extLst>
          </p:cNvPr>
          <p:cNvSpPr/>
          <p:nvPr/>
        </p:nvSpPr>
        <p:spPr>
          <a:xfrm>
            <a:off x="4030868" y="15991587"/>
            <a:ext cx="1215571" cy="1668958"/>
          </a:xfrm>
          <a:custGeom>
            <a:avLst/>
            <a:gdLst>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1082842 w 2382253"/>
              <a:gd name="connsiteY7" fmla="*/ 2767263 h 4475747"/>
              <a:gd name="connsiteX8" fmla="*/ 0 w 2382253"/>
              <a:gd name="connsiteY8" fmla="*/ 2959768 h 4475747"/>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0 w 2382253"/>
              <a:gd name="connsiteY7" fmla="*/ 2959768 h 4475747"/>
              <a:gd name="connsiteX0" fmla="*/ 962526 w 2261937"/>
              <a:gd name="connsiteY0" fmla="*/ 2550694 h 4475747"/>
              <a:gd name="connsiteX1" fmla="*/ 0 w 2261937"/>
              <a:gd name="connsiteY1" fmla="*/ 4475747 h 4475747"/>
              <a:gd name="connsiteX2" fmla="*/ 1347537 w 2261937"/>
              <a:gd name="connsiteY2" fmla="*/ 4451684 h 4475747"/>
              <a:gd name="connsiteX3" fmla="*/ 2261937 w 2261937"/>
              <a:gd name="connsiteY3" fmla="*/ 4355431 h 4475747"/>
              <a:gd name="connsiteX4" fmla="*/ 2237874 w 2261937"/>
              <a:gd name="connsiteY4" fmla="*/ 0 h 4475747"/>
              <a:gd name="connsiteX5" fmla="*/ 794084 w 2261937"/>
              <a:gd name="connsiteY5" fmla="*/ 818147 h 4475747"/>
              <a:gd name="connsiteX6" fmla="*/ 962526 w 2261937"/>
              <a:gd name="connsiteY6" fmla="*/ 2550694 h 4475747"/>
              <a:gd name="connsiteX0" fmla="*/ 168442 w 1467853"/>
              <a:gd name="connsiteY0" fmla="*/ 2550694 h 4451684"/>
              <a:gd name="connsiteX1" fmla="*/ 553453 w 1467853"/>
              <a:gd name="connsiteY1" fmla="*/ 4451684 h 4451684"/>
              <a:gd name="connsiteX2" fmla="*/ 1467853 w 1467853"/>
              <a:gd name="connsiteY2" fmla="*/ 4355431 h 4451684"/>
              <a:gd name="connsiteX3" fmla="*/ 1443790 w 1467853"/>
              <a:gd name="connsiteY3" fmla="*/ 0 h 4451684"/>
              <a:gd name="connsiteX4" fmla="*/ 0 w 1467853"/>
              <a:gd name="connsiteY4" fmla="*/ 818147 h 4451684"/>
              <a:gd name="connsiteX5" fmla="*/ 168442 w 1467853"/>
              <a:gd name="connsiteY5" fmla="*/ 2550694 h 4451684"/>
              <a:gd name="connsiteX0" fmla="*/ 168442 w 1467853"/>
              <a:gd name="connsiteY0" fmla="*/ 2550694 h 4355431"/>
              <a:gd name="connsiteX1" fmla="*/ 1467853 w 1467853"/>
              <a:gd name="connsiteY1" fmla="*/ 4355431 h 4355431"/>
              <a:gd name="connsiteX2" fmla="*/ 1443790 w 1467853"/>
              <a:gd name="connsiteY2" fmla="*/ 0 h 4355431"/>
              <a:gd name="connsiteX3" fmla="*/ 0 w 1467853"/>
              <a:gd name="connsiteY3" fmla="*/ 818147 h 4355431"/>
              <a:gd name="connsiteX4" fmla="*/ 168442 w 1467853"/>
              <a:gd name="connsiteY4" fmla="*/ 2550694 h 4355431"/>
              <a:gd name="connsiteX0" fmla="*/ 168442 w 1467853"/>
              <a:gd name="connsiteY0" fmla="*/ 2550694 h 2550694"/>
              <a:gd name="connsiteX1" fmla="*/ 1467853 w 1467853"/>
              <a:gd name="connsiteY1" fmla="*/ 1979780 h 2550694"/>
              <a:gd name="connsiteX2" fmla="*/ 1443790 w 1467853"/>
              <a:gd name="connsiteY2" fmla="*/ 0 h 2550694"/>
              <a:gd name="connsiteX3" fmla="*/ 0 w 1467853"/>
              <a:gd name="connsiteY3" fmla="*/ 818147 h 2550694"/>
              <a:gd name="connsiteX4" fmla="*/ 168442 w 1467853"/>
              <a:gd name="connsiteY4" fmla="*/ 2550694 h 2550694"/>
              <a:gd name="connsiteX0" fmla="*/ 168442 w 1467853"/>
              <a:gd name="connsiteY0" fmla="*/ 2015336 h 2015336"/>
              <a:gd name="connsiteX1" fmla="*/ 1467853 w 1467853"/>
              <a:gd name="connsiteY1" fmla="*/ 1979780 h 2015336"/>
              <a:gd name="connsiteX2" fmla="*/ 1443790 w 1467853"/>
              <a:gd name="connsiteY2" fmla="*/ 0 h 2015336"/>
              <a:gd name="connsiteX3" fmla="*/ 0 w 1467853"/>
              <a:gd name="connsiteY3" fmla="*/ 818147 h 2015336"/>
              <a:gd name="connsiteX4" fmla="*/ 168442 w 1467853"/>
              <a:gd name="connsiteY4" fmla="*/ 2015336 h 2015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7853" h="2015336">
                <a:moveTo>
                  <a:pt x="168442" y="2015336"/>
                </a:moveTo>
                <a:lnTo>
                  <a:pt x="1467853" y="1979780"/>
                </a:lnTo>
                <a:lnTo>
                  <a:pt x="1443790" y="0"/>
                </a:lnTo>
                <a:lnTo>
                  <a:pt x="0" y="818147"/>
                </a:lnTo>
                <a:lnTo>
                  <a:pt x="168442" y="201533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6BD720FC-EA03-4C24-8CB3-0E398E150936}"/>
              </a:ext>
            </a:extLst>
          </p:cNvPr>
          <p:cNvSpPr/>
          <p:nvPr/>
        </p:nvSpPr>
        <p:spPr>
          <a:xfrm>
            <a:off x="612669" y="9485230"/>
            <a:ext cx="9106896" cy="2291965"/>
          </a:xfrm>
          <a:custGeom>
            <a:avLst/>
            <a:gdLst>
              <a:gd name="connsiteX0" fmla="*/ 0 w 8710863"/>
              <a:gd name="connsiteY0" fmla="*/ 1828800 h 2515232"/>
              <a:gd name="connsiteX1" fmla="*/ 1347537 w 8710863"/>
              <a:gd name="connsiteY1" fmla="*/ 2502568 h 2515232"/>
              <a:gd name="connsiteX2" fmla="*/ 4090737 w 8710863"/>
              <a:gd name="connsiteY2" fmla="*/ 2213810 h 2515232"/>
              <a:gd name="connsiteX3" fmla="*/ 4620127 w 8710863"/>
              <a:gd name="connsiteY3" fmla="*/ 1540042 h 2515232"/>
              <a:gd name="connsiteX4" fmla="*/ 5029200 w 8710863"/>
              <a:gd name="connsiteY4" fmla="*/ 1034715 h 2515232"/>
              <a:gd name="connsiteX5" fmla="*/ 6858000 w 8710863"/>
              <a:gd name="connsiteY5" fmla="*/ 625642 h 2515232"/>
              <a:gd name="connsiteX6" fmla="*/ 8109285 w 8710863"/>
              <a:gd name="connsiteY6" fmla="*/ 168442 h 2515232"/>
              <a:gd name="connsiteX7" fmla="*/ 8710863 w 8710863"/>
              <a:gd name="connsiteY7" fmla="*/ 0 h 251523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109285 w 14909997"/>
              <a:gd name="connsiteY6" fmla="*/ 711432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668202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3388343"/>
              <a:gd name="connsiteY0" fmla="*/ 2067459 h 2753891"/>
              <a:gd name="connsiteX1" fmla="*/ 1347537 w 13388343"/>
              <a:gd name="connsiteY1" fmla="*/ 2741227 h 2753891"/>
              <a:gd name="connsiteX2" fmla="*/ 4090737 w 13388343"/>
              <a:gd name="connsiteY2" fmla="*/ 2452469 h 2753891"/>
              <a:gd name="connsiteX3" fmla="*/ 4620127 w 13388343"/>
              <a:gd name="connsiteY3" fmla="*/ 1778701 h 2753891"/>
              <a:gd name="connsiteX4" fmla="*/ 5029200 w 13388343"/>
              <a:gd name="connsiteY4" fmla="*/ 1363871 h 2753891"/>
              <a:gd name="connsiteX5" fmla="*/ 6858000 w 13388343"/>
              <a:gd name="connsiteY5" fmla="*/ 1000050 h 2753891"/>
              <a:gd name="connsiteX6" fmla="*/ 8018788 w 13388343"/>
              <a:gd name="connsiteY6" fmla="*/ 588098 h 2753891"/>
              <a:gd name="connsiteX7" fmla="*/ 13388343 w 13388343"/>
              <a:gd name="connsiteY7" fmla="*/ 0 h 2753891"/>
              <a:gd name="connsiteX0" fmla="*/ 0 w 13601375"/>
              <a:gd name="connsiteY0" fmla="*/ 2158760 h 2845192"/>
              <a:gd name="connsiteX1" fmla="*/ 1347537 w 13601375"/>
              <a:gd name="connsiteY1" fmla="*/ 2832528 h 2845192"/>
              <a:gd name="connsiteX2" fmla="*/ 4090737 w 13601375"/>
              <a:gd name="connsiteY2" fmla="*/ 2543770 h 2845192"/>
              <a:gd name="connsiteX3" fmla="*/ 4620127 w 13601375"/>
              <a:gd name="connsiteY3" fmla="*/ 1870002 h 2845192"/>
              <a:gd name="connsiteX4" fmla="*/ 5029200 w 13601375"/>
              <a:gd name="connsiteY4" fmla="*/ 1455172 h 2845192"/>
              <a:gd name="connsiteX5" fmla="*/ 6858000 w 13601375"/>
              <a:gd name="connsiteY5" fmla="*/ 1091351 h 2845192"/>
              <a:gd name="connsiteX6" fmla="*/ 8018788 w 13601375"/>
              <a:gd name="connsiteY6" fmla="*/ 679399 h 2845192"/>
              <a:gd name="connsiteX7" fmla="*/ 13601375 w 13601375"/>
              <a:gd name="connsiteY7" fmla="*/ 0 h 2845192"/>
              <a:gd name="connsiteX0" fmla="*/ 0 w 12253838"/>
              <a:gd name="connsiteY0" fmla="*/ 2832528 h 2845192"/>
              <a:gd name="connsiteX1" fmla="*/ 2743200 w 12253838"/>
              <a:gd name="connsiteY1" fmla="*/ 2543770 h 2845192"/>
              <a:gd name="connsiteX2" fmla="*/ 3272590 w 12253838"/>
              <a:gd name="connsiteY2" fmla="*/ 1870002 h 2845192"/>
              <a:gd name="connsiteX3" fmla="*/ 3681663 w 12253838"/>
              <a:gd name="connsiteY3" fmla="*/ 1455172 h 2845192"/>
              <a:gd name="connsiteX4" fmla="*/ 5510463 w 12253838"/>
              <a:gd name="connsiteY4" fmla="*/ 1091351 h 2845192"/>
              <a:gd name="connsiteX5" fmla="*/ 6671251 w 12253838"/>
              <a:gd name="connsiteY5" fmla="*/ 679399 h 2845192"/>
              <a:gd name="connsiteX6" fmla="*/ 12253838 w 12253838"/>
              <a:gd name="connsiteY6" fmla="*/ 0 h 2845192"/>
              <a:gd name="connsiteX0" fmla="*/ 0 w 10996957"/>
              <a:gd name="connsiteY0" fmla="*/ 2750302 h 2767644"/>
              <a:gd name="connsiteX1" fmla="*/ 1486319 w 10996957"/>
              <a:gd name="connsiteY1" fmla="*/ 2543770 h 2767644"/>
              <a:gd name="connsiteX2" fmla="*/ 2015709 w 10996957"/>
              <a:gd name="connsiteY2" fmla="*/ 1870002 h 2767644"/>
              <a:gd name="connsiteX3" fmla="*/ 2424782 w 10996957"/>
              <a:gd name="connsiteY3" fmla="*/ 1455172 h 2767644"/>
              <a:gd name="connsiteX4" fmla="*/ 4253582 w 10996957"/>
              <a:gd name="connsiteY4" fmla="*/ 1091351 h 2767644"/>
              <a:gd name="connsiteX5" fmla="*/ 5414370 w 10996957"/>
              <a:gd name="connsiteY5" fmla="*/ 679399 h 2767644"/>
              <a:gd name="connsiteX6" fmla="*/ 10996957 w 10996957"/>
              <a:gd name="connsiteY6" fmla="*/ 0 h 27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6957" h="2767644">
                <a:moveTo>
                  <a:pt x="0" y="2750302"/>
                </a:moveTo>
                <a:cubicBezTo>
                  <a:pt x="681790" y="2814470"/>
                  <a:pt x="1150368" y="2690487"/>
                  <a:pt x="1486319" y="2543770"/>
                </a:cubicBezTo>
                <a:cubicBezTo>
                  <a:pt x="1822270" y="2397053"/>
                  <a:pt x="1859299" y="2051435"/>
                  <a:pt x="2015709" y="1870002"/>
                </a:cubicBezTo>
                <a:cubicBezTo>
                  <a:pt x="2172119" y="1688569"/>
                  <a:pt x="2051803" y="1584947"/>
                  <a:pt x="2424782" y="1455172"/>
                </a:cubicBezTo>
                <a:cubicBezTo>
                  <a:pt x="2797761" y="1325397"/>
                  <a:pt x="3755317" y="1220646"/>
                  <a:pt x="4253582" y="1091351"/>
                </a:cubicBezTo>
                <a:cubicBezTo>
                  <a:pt x="4751847" y="962056"/>
                  <a:pt x="5105560" y="783673"/>
                  <a:pt x="5414370" y="679399"/>
                </a:cubicBezTo>
                <a:cubicBezTo>
                  <a:pt x="5723181" y="575125"/>
                  <a:pt x="10996957" y="0"/>
                  <a:pt x="10996957"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85B39C33-E0F7-4124-8F4B-F57B2079BAFC}"/>
              </a:ext>
            </a:extLst>
          </p:cNvPr>
          <p:cNvSpPr/>
          <p:nvPr/>
        </p:nvSpPr>
        <p:spPr>
          <a:xfrm>
            <a:off x="721932" y="14292595"/>
            <a:ext cx="2088563" cy="1021238"/>
          </a:xfrm>
          <a:custGeom>
            <a:avLst/>
            <a:gdLst>
              <a:gd name="connsiteX0" fmla="*/ 0 w 6400800"/>
              <a:gd name="connsiteY0" fmla="*/ 295643 h 1210043"/>
              <a:gd name="connsiteX1" fmla="*/ 2502568 w 6400800"/>
              <a:gd name="connsiteY1" fmla="*/ 6885 h 1210043"/>
              <a:gd name="connsiteX2" fmla="*/ 4186989 w 6400800"/>
              <a:gd name="connsiteY2" fmla="*/ 103138 h 1210043"/>
              <a:gd name="connsiteX3" fmla="*/ 5486400 w 6400800"/>
              <a:gd name="connsiteY3" fmla="*/ 247517 h 1210043"/>
              <a:gd name="connsiteX4" fmla="*/ 6015789 w 6400800"/>
              <a:gd name="connsiteY4" fmla="*/ 680653 h 1210043"/>
              <a:gd name="connsiteX5" fmla="*/ 6400800 w 6400800"/>
              <a:gd name="connsiteY5" fmla="*/ 1210043 h 1210043"/>
              <a:gd name="connsiteX0" fmla="*/ 0 w 6309360"/>
              <a:gd name="connsiteY0" fmla="*/ 295643 h 1324343"/>
              <a:gd name="connsiteX1" fmla="*/ 2502568 w 6309360"/>
              <a:gd name="connsiteY1" fmla="*/ 6885 h 1324343"/>
              <a:gd name="connsiteX2" fmla="*/ 4186989 w 6309360"/>
              <a:gd name="connsiteY2" fmla="*/ 103138 h 1324343"/>
              <a:gd name="connsiteX3" fmla="*/ 5486400 w 6309360"/>
              <a:gd name="connsiteY3" fmla="*/ 247517 h 1324343"/>
              <a:gd name="connsiteX4" fmla="*/ 6015789 w 6309360"/>
              <a:gd name="connsiteY4" fmla="*/ 680653 h 1324343"/>
              <a:gd name="connsiteX5" fmla="*/ 6309360 w 6309360"/>
              <a:gd name="connsiteY5" fmla="*/ 1324343 h 1324343"/>
              <a:gd name="connsiteX0" fmla="*/ 0 w 6309360"/>
              <a:gd name="connsiteY0" fmla="*/ 301062 h 1329762"/>
              <a:gd name="connsiteX1" fmla="*/ 2502568 w 6309360"/>
              <a:gd name="connsiteY1" fmla="*/ 12304 h 1329762"/>
              <a:gd name="connsiteX2" fmla="*/ 4186989 w 6309360"/>
              <a:gd name="connsiteY2" fmla="*/ 108557 h 1329762"/>
              <a:gd name="connsiteX3" fmla="*/ 5261631 w 6309360"/>
              <a:gd name="connsiteY3" fmla="*/ 601325 h 1329762"/>
              <a:gd name="connsiteX4" fmla="*/ 6015789 w 6309360"/>
              <a:gd name="connsiteY4" fmla="*/ 686072 h 1329762"/>
              <a:gd name="connsiteX5" fmla="*/ 6309360 w 6309360"/>
              <a:gd name="connsiteY5" fmla="*/ 1329762 h 1329762"/>
              <a:gd name="connsiteX0" fmla="*/ 0 w 6309360"/>
              <a:gd name="connsiteY0" fmla="*/ 288828 h 1317528"/>
              <a:gd name="connsiteX1" fmla="*/ 2502568 w 6309360"/>
              <a:gd name="connsiteY1" fmla="*/ 70 h 1317528"/>
              <a:gd name="connsiteX2" fmla="*/ 4063368 w 6309360"/>
              <a:gd name="connsiteY2" fmla="*/ 264899 h 1317528"/>
              <a:gd name="connsiteX3" fmla="*/ 5261631 w 6309360"/>
              <a:gd name="connsiteY3" fmla="*/ 589091 h 1317528"/>
              <a:gd name="connsiteX4" fmla="*/ 6015789 w 6309360"/>
              <a:gd name="connsiteY4" fmla="*/ 673838 h 1317528"/>
              <a:gd name="connsiteX5" fmla="*/ 6309360 w 6309360"/>
              <a:gd name="connsiteY5" fmla="*/ 1317528 h 1317528"/>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6015789 w 6309360"/>
              <a:gd name="connsiteY4" fmla="*/ 606439 h 1250129"/>
              <a:gd name="connsiteX5" fmla="*/ 6309360 w 6309360"/>
              <a:gd name="connsiteY5" fmla="*/ 1250129 h 1250129"/>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5824737 w 6309360"/>
              <a:gd name="connsiteY4" fmla="*/ 921113 h 1250129"/>
              <a:gd name="connsiteX5" fmla="*/ 6309360 w 6309360"/>
              <a:gd name="connsiteY5" fmla="*/ 1250129 h 1250129"/>
              <a:gd name="connsiteX0" fmla="*/ 0 w 6309360"/>
              <a:gd name="connsiteY0" fmla="*/ 221438 h 1250138"/>
              <a:gd name="connsiteX1" fmla="*/ 2502567 w 6309360"/>
              <a:gd name="connsiteY1" fmla="*/ 110 h 1250138"/>
              <a:gd name="connsiteX2" fmla="*/ 4063368 w 6309360"/>
              <a:gd name="connsiteY2" fmla="*/ 197509 h 1250138"/>
              <a:gd name="connsiteX3" fmla="*/ 5081817 w 6309360"/>
              <a:gd name="connsiteY3" fmla="*/ 589132 h 1250138"/>
              <a:gd name="connsiteX4" fmla="*/ 5824737 w 6309360"/>
              <a:gd name="connsiteY4" fmla="*/ 921122 h 1250138"/>
              <a:gd name="connsiteX5" fmla="*/ 6309360 w 6309360"/>
              <a:gd name="connsiteY5" fmla="*/ 1250138 h 1250138"/>
              <a:gd name="connsiteX0" fmla="*/ 0 w 6309360"/>
              <a:gd name="connsiteY0" fmla="*/ 222389 h 1251089"/>
              <a:gd name="connsiteX1" fmla="*/ 2502567 w 6309360"/>
              <a:gd name="connsiteY1" fmla="*/ 1061 h 1251089"/>
              <a:gd name="connsiteX2" fmla="*/ 4029654 w 6309360"/>
              <a:gd name="connsiteY2" fmla="*/ 299605 h 1251089"/>
              <a:gd name="connsiteX3" fmla="*/ 5081817 w 6309360"/>
              <a:gd name="connsiteY3" fmla="*/ 590083 h 1251089"/>
              <a:gd name="connsiteX4" fmla="*/ 5824737 w 6309360"/>
              <a:gd name="connsiteY4" fmla="*/ 922073 h 1251089"/>
              <a:gd name="connsiteX5" fmla="*/ 6309360 w 6309360"/>
              <a:gd name="connsiteY5" fmla="*/ 1251089 h 1251089"/>
              <a:gd name="connsiteX0" fmla="*/ 0 w 6352473"/>
              <a:gd name="connsiteY0" fmla="*/ 222389 h 1251089"/>
              <a:gd name="connsiteX1" fmla="*/ 2502567 w 6352473"/>
              <a:gd name="connsiteY1" fmla="*/ 1061 h 1251089"/>
              <a:gd name="connsiteX2" fmla="*/ 4029654 w 6352473"/>
              <a:gd name="connsiteY2" fmla="*/ 299605 h 1251089"/>
              <a:gd name="connsiteX3" fmla="*/ 5081817 w 6352473"/>
              <a:gd name="connsiteY3" fmla="*/ 590083 h 1251089"/>
              <a:gd name="connsiteX4" fmla="*/ 6274271 w 6352473"/>
              <a:gd name="connsiteY4" fmla="*/ 528732 h 1251089"/>
              <a:gd name="connsiteX5" fmla="*/ 6309360 w 6352473"/>
              <a:gd name="connsiteY5" fmla="*/ 1251089 h 1251089"/>
              <a:gd name="connsiteX0" fmla="*/ 0 w 6339537"/>
              <a:gd name="connsiteY0" fmla="*/ 222389 h 1352234"/>
              <a:gd name="connsiteX1" fmla="*/ 2502567 w 6339537"/>
              <a:gd name="connsiteY1" fmla="*/ 1061 h 1352234"/>
              <a:gd name="connsiteX2" fmla="*/ 4029654 w 6339537"/>
              <a:gd name="connsiteY2" fmla="*/ 299605 h 1352234"/>
              <a:gd name="connsiteX3" fmla="*/ 5081817 w 6339537"/>
              <a:gd name="connsiteY3" fmla="*/ 590083 h 1352234"/>
              <a:gd name="connsiteX4" fmla="*/ 6274271 w 6339537"/>
              <a:gd name="connsiteY4" fmla="*/ 528732 h 1352234"/>
              <a:gd name="connsiteX5" fmla="*/ 6264407 w 6339537"/>
              <a:gd name="connsiteY5" fmla="*/ 1352234 h 1352234"/>
              <a:gd name="connsiteX0" fmla="*/ 0 w 6274271"/>
              <a:gd name="connsiteY0" fmla="*/ 222389 h 593967"/>
              <a:gd name="connsiteX1" fmla="*/ 2502567 w 6274271"/>
              <a:gd name="connsiteY1" fmla="*/ 1061 h 593967"/>
              <a:gd name="connsiteX2" fmla="*/ 4029654 w 6274271"/>
              <a:gd name="connsiteY2" fmla="*/ 299605 h 593967"/>
              <a:gd name="connsiteX3" fmla="*/ 5081817 w 6274271"/>
              <a:gd name="connsiteY3" fmla="*/ 590083 h 593967"/>
              <a:gd name="connsiteX4" fmla="*/ 6274271 w 6274271"/>
              <a:gd name="connsiteY4" fmla="*/ 528732 h 59396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6319224 w 6319224"/>
              <a:gd name="connsiteY4" fmla="*/ 1416564 h 1416564"/>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5470075 w 6319224"/>
              <a:gd name="connsiteY4" fmla="*/ 747218 h 1416564"/>
              <a:gd name="connsiteX5" fmla="*/ 6319224 w 6319224"/>
              <a:gd name="connsiteY5" fmla="*/ 1416564 h 1416564"/>
              <a:gd name="connsiteX0" fmla="*/ 0 w 3816657"/>
              <a:gd name="connsiteY0" fmla="*/ 0 h 1415503"/>
              <a:gd name="connsiteX1" fmla="*/ 1527087 w 3816657"/>
              <a:gd name="connsiteY1" fmla="*/ 298544 h 1415503"/>
              <a:gd name="connsiteX2" fmla="*/ 2579250 w 3816657"/>
              <a:gd name="connsiteY2" fmla="*/ 589022 h 1415503"/>
              <a:gd name="connsiteX3" fmla="*/ 2967508 w 3816657"/>
              <a:gd name="connsiteY3" fmla="*/ 746157 h 1415503"/>
              <a:gd name="connsiteX4" fmla="*/ 3816657 w 3816657"/>
              <a:gd name="connsiteY4" fmla="*/ 1415503 h 1415503"/>
              <a:gd name="connsiteX0" fmla="*/ 1 w 2289571"/>
              <a:gd name="connsiteY0" fmla="*/ 0 h 1116959"/>
              <a:gd name="connsiteX1" fmla="*/ 1052164 w 2289571"/>
              <a:gd name="connsiteY1" fmla="*/ 290478 h 1116959"/>
              <a:gd name="connsiteX2" fmla="*/ 1440422 w 2289571"/>
              <a:gd name="connsiteY2" fmla="*/ 447613 h 1116959"/>
              <a:gd name="connsiteX3" fmla="*/ 2289571 w 2289571"/>
              <a:gd name="connsiteY3" fmla="*/ 1116959 h 1116959"/>
              <a:gd name="connsiteX0" fmla="*/ 0 w 2522028"/>
              <a:gd name="connsiteY0" fmla="*/ 0 h 1233187"/>
              <a:gd name="connsiteX1" fmla="*/ 1284621 w 2522028"/>
              <a:gd name="connsiteY1" fmla="*/ 406706 h 1233187"/>
              <a:gd name="connsiteX2" fmla="*/ 1672879 w 2522028"/>
              <a:gd name="connsiteY2" fmla="*/ 563841 h 1233187"/>
              <a:gd name="connsiteX3" fmla="*/ 2522028 w 2522028"/>
              <a:gd name="connsiteY3" fmla="*/ 1233187 h 1233187"/>
              <a:gd name="connsiteX0" fmla="*/ 0 w 2522028"/>
              <a:gd name="connsiteY0" fmla="*/ 0 h 1233187"/>
              <a:gd name="connsiteX1" fmla="*/ 1284621 w 2522028"/>
              <a:gd name="connsiteY1" fmla="*/ 406706 h 1233187"/>
              <a:gd name="connsiteX2" fmla="*/ 1672879 w 2522028"/>
              <a:gd name="connsiteY2" fmla="*/ 563841 h 1233187"/>
              <a:gd name="connsiteX3" fmla="*/ 2218821 w 2522028"/>
              <a:gd name="connsiteY3" fmla="*/ 835157 h 1233187"/>
              <a:gd name="connsiteX4" fmla="*/ 2522028 w 2522028"/>
              <a:gd name="connsiteY4" fmla="*/ 1233187 h 1233187"/>
              <a:gd name="connsiteX0" fmla="*/ 0 w 2522028"/>
              <a:gd name="connsiteY0" fmla="*/ 0 h 1233187"/>
              <a:gd name="connsiteX1" fmla="*/ 1284621 w 2522028"/>
              <a:gd name="connsiteY1" fmla="*/ 406706 h 1233187"/>
              <a:gd name="connsiteX2" fmla="*/ 1672879 w 2522028"/>
              <a:gd name="connsiteY2" fmla="*/ 563841 h 1233187"/>
              <a:gd name="connsiteX3" fmla="*/ 2218821 w 2522028"/>
              <a:gd name="connsiteY3" fmla="*/ 835157 h 1233187"/>
              <a:gd name="connsiteX4" fmla="*/ 2522028 w 2522028"/>
              <a:gd name="connsiteY4" fmla="*/ 1233187 h 1233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028" h="1233187">
                <a:moveTo>
                  <a:pt x="0" y="0"/>
                </a:moveTo>
                <a:cubicBezTo>
                  <a:pt x="429875" y="98170"/>
                  <a:pt x="1005808" y="312733"/>
                  <a:pt x="1284621" y="406706"/>
                </a:cubicBezTo>
                <a:cubicBezTo>
                  <a:pt x="1563434" y="500679"/>
                  <a:pt x="1525502" y="473937"/>
                  <a:pt x="1672879" y="563841"/>
                </a:cubicBezTo>
                <a:cubicBezTo>
                  <a:pt x="1820256" y="653745"/>
                  <a:pt x="2077296" y="723599"/>
                  <a:pt x="2218821" y="835157"/>
                </a:cubicBezTo>
                <a:cubicBezTo>
                  <a:pt x="2360346" y="946715"/>
                  <a:pt x="2502011" y="1041079"/>
                  <a:pt x="2522028" y="123318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1A3970CD-15C0-4C2D-B099-8D96D21FAAC9}"/>
              </a:ext>
            </a:extLst>
          </p:cNvPr>
          <p:cNvSpPr/>
          <p:nvPr/>
        </p:nvSpPr>
        <p:spPr>
          <a:xfrm>
            <a:off x="645575" y="4306685"/>
            <a:ext cx="26246292" cy="12874977"/>
          </a:xfrm>
          <a:custGeom>
            <a:avLst/>
            <a:gdLst>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87979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63916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15790 w 23220948"/>
              <a:gd name="connsiteY29" fmla="*/ 1937681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91327 w 23220948"/>
              <a:gd name="connsiteY53" fmla="*/ 8145976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044540 w 23220948"/>
              <a:gd name="connsiteY51" fmla="*/ 9884186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702969 w 23220948"/>
              <a:gd name="connsiteY46" fmla="*/ 9926650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565510 w 23220948"/>
              <a:gd name="connsiteY46" fmla="*/ 9860909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871"/>
              <a:gd name="connsiteX1" fmla="*/ 22450927 w 23220948"/>
              <a:gd name="connsiteY1" fmla="*/ 5426839 h 10504871"/>
              <a:gd name="connsiteX2" fmla="*/ 21897474 w 23220948"/>
              <a:gd name="connsiteY2" fmla="*/ 5354650 h 10504871"/>
              <a:gd name="connsiteX3" fmla="*/ 20886821 w 23220948"/>
              <a:gd name="connsiteY3" fmla="*/ 4560566 h 10504871"/>
              <a:gd name="connsiteX4" fmla="*/ 19779916 w 23220948"/>
              <a:gd name="connsiteY4" fmla="*/ 3646166 h 10504871"/>
              <a:gd name="connsiteX5" fmla="*/ 19250527 w 23220948"/>
              <a:gd name="connsiteY5" fmla="*/ 3092713 h 10504871"/>
              <a:gd name="connsiteX6" fmla="*/ 18889579 w 23220948"/>
              <a:gd name="connsiteY6" fmla="*/ 2659576 h 10504871"/>
              <a:gd name="connsiteX7" fmla="*/ 17927053 w 23220948"/>
              <a:gd name="connsiteY7" fmla="*/ 1672987 h 10504871"/>
              <a:gd name="connsiteX8" fmla="*/ 16940463 w 23220948"/>
              <a:gd name="connsiteY8" fmla="*/ 878903 h 10504871"/>
              <a:gd name="connsiteX9" fmla="*/ 15857621 w 23220948"/>
              <a:gd name="connsiteY9" fmla="*/ 902966 h 10504871"/>
              <a:gd name="connsiteX10" fmla="*/ 15039474 w 23220948"/>
              <a:gd name="connsiteY10" fmla="*/ 1215787 h 10504871"/>
              <a:gd name="connsiteX11" fmla="*/ 14381677 w 23220948"/>
              <a:gd name="connsiteY11" fmla="*/ 1784572 h 10504871"/>
              <a:gd name="connsiteX12" fmla="*/ 14028821 w 23220948"/>
              <a:gd name="connsiteY12" fmla="*/ 2274566 h 10504871"/>
              <a:gd name="connsiteX13" fmla="*/ 13282863 w 23220948"/>
              <a:gd name="connsiteY13" fmla="*/ 2948334 h 10504871"/>
              <a:gd name="connsiteX14" fmla="*/ 12681285 w 23220948"/>
              <a:gd name="connsiteY14" fmla="*/ 3309281 h 10504871"/>
              <a:gd name="connsiteX15" fmla="*/ 12200021 w 23220948"/>
              <a:gd name="connsiteY15" fmla="*/ 3188966 h 10504871"/>
              <a:gd name="connsiteX16" fmla="*/ 11718758 w 23220948"/>
              <a:gd name="connsiteY16" fmla="*/ 2707703 h 10504871"/>
              <a:gd name="connsiteX17" fmla="*/ 11718758 w 23220948"/>
              <a:gd name="connsiteY17" fmla="*/ 2082060 h 10504871"/>
              <a:gd name="connsiteX18" fmla="*/ 11598442 w 23220948"/>
              <a:gd name="connsiteY18" fmla="*/ 1191724 h 10504871"/>
              <a:gd name="connsiteX19" fmla="*/ 11357811 w 23220948"/>
              <a:gd name="connsiteY19" fmla="*/ 517955 h 10504871"/>
              <a:gd name="connsiteX20" fmla="*/ 10563727 w 23220948"/>
              <a:gd name="connsiteY20" fmla="*/ 60755 h 10504871"/>
              <a:gd name="connsiteX21" fmla="*/ 9721516 w 23220948"/>
              <a:gd name="connsiteY21" fmla="*/ 12629 h 10504871"/>
              <a:gd name="connsiteX22" fmla="*/ 9408695 w 23220948"/>
              <a:gd name="connsiteY22" fmla="*/ 132945 h 10504871"/>
              <a:gd name="connsiteX23" fmla="*/ 9192127 w 23220948"/>
              <a:gd name="connsiteY23" fmla="*/ 493892 h 10504871"/>
              <a:gd name="connsiteX24" fmla="*/ 8951495 w 23220948"/>
              <a:gd name="connsiteY24" fmla="*/ 686397 h 10504871"/>
              <a:gd name="connsiteX25" fmla="*/ 7940842 w 23220948"/>
              <a:gd name="connsiteY25" fmla="*/ 758587 h 10504871"/>
              <a:gd name="connsiteX26" fmla="*/ 7218948 w 23220948"/>
              <a:gd name="connsiteY26" fmla="*/ 758587 h 10504871"/>
              <a:gd name="connsiteX27" fmla="*/ 6569242 w 23220948"/>
              <a:gd name="connsiteY27" fmla="*/ 1023281 h 10504871"/>
              <a:gd name="connsiteX28" fmla="*/ 6087979 w 23220948"/>
              <a:gd name="connsiteY28" fmla="*/ 1408292 h 10504871"/>
              <a:gd name="connsiteX29" fmla="*/ 5919537 w 23220948"/>
              <a:gd name="connsiteY29" fmla="*/ 2057996 h 10504871"/>
              <a:gd name="connsiteX30" fmla="*/ 6063916 w 23220948"/>
              <a:gd name="connsiteY30" fmla="*/ 2683639 h 10504871"/>
              <a:gd name="connsiteX31" fmla="*/ 6304548 w 23220948"/>
              <a:gd name="connsiteY31" fmla="*/ 3140839 h 10504871"/>
              <a:gd name="connsiteX32" fmla="*/ 6521116 w 23220948"/>
              <a:gd name="connsiteY32" fmla="*/ 3525850 h 10504871"/>
              <a:gd name="connsiteX33" fmla="*/ 7892716 w 23220948"/>
              <a:gd name="connsiteY33" fmla="*/ 4849324 h 10504871"/>
              <a:gd name="connsiteX34" fmla="*/ 8879306 w 23220948"/>
              <a:gd name="connsiteY34" fmla="*/ 5426839 h 10504871"/>
              <a:gd name="connsiteX35" fmla="*/ 9408695 w 23220948"/>
              <a:gd name="connsiteY35" fmla="*/ 5619345 h 10504871"/>
              <a:gd name="connsiteX36" fmla="*/ 9986211 w 23220948"/>
              <a:gd name="connsiteY36" fmla="*/ 5811850 h 10504871"/>
              <a:gd name="connsiteX37" fmla="*/ 10226843 w 23220948"/>
              <a:gd name="connsiteY37" fmla="*/ 5932166 h 10504871"/>
              <a:gd name="connsiteX38" fmla="*/ 10395285 w 23220948"/>
              <a:gd name="connsiteY38" fmla="*/ 6293113 h 10504871"/>
              <a:gd name="connsiteX39" fmla="*/ 10154653 w 23220948"/>
              <a:gd name="connsiteY39" fmla="*/ 6629997 h 10504871"/>
              <a:gd name="connsiteX40" fmla="*/ 9601200 w 23220948"/>
              <a:gd name="connsiteY40" fmla="*/ 6990945 h 10504871"/>
              <a:gd name="connsiteX41" fmla="*/ 8710863 w 23220948"/>
              <a:gd name="connsiteY41" fmla="*/ 7279703 h 10504871"/>
              <a:gd name="connsiteX42" fmla="*/ 7568729 w 23220948"/>
              <a:gd name="connsiteY42" fmla="*/ 7628540 h 10504871"/>
              <a:gd name="connsiteX43" fmla="*/ 6913204 w 23220948"/>
              <a:gd name="connsiteY43" fmla="*/ 7947652 h 10504871"/>
              <a:gd name="connsiteX44" fmla="*/ 6234246 w 23220948"/>
              <a:gd name="connsiteY44" fmla="*/ 8699115 h 10504871"/>
              <a:gd name="connsiteX45" fmla="*/ 5832250 w 23220948"/>
              <a:gd name="connsiteY45" fmla="*/ 9257915 h 10504871"/>
              <a:gd name="connsiteX46" fmla="*/ 5565510 w 23220948"/>
              <a:gd name="connsiteY46" fmla="*/ 9860909 h 10504871"/>
              <a:gd name="connsiteX47" fmla="*/ 5251746 w 23220948"/>
              <a:gd name="connsiteY47" fmla="*/ 10251109 h 10504871"/>
              <a:gd name="connsiteX48" fmla="*/ 4836695 w 23220948"/>
              <a:gd name="connsiteY48" fmla="*/ 10407913 h 10504871"/>
              <a:gd name="connsiteX49" fmla="*/ 3826042 w 23220948"/>
              <a:gd name="connsiteY49" fmla="*/ 10504166 h 10504871"/>
              <a:gd name="connsiteX50" fmla="*/ 3392906 w 23220948"/>
              <a:gd name="connsiteY50" fmla="*/ 10359787 h 10504871"/>
              <a:gd name="connsiteX51" fmla="*/ 3044540 w 23220948"/>
              <a:gd name="connsiteY51" fmla="*/ 9884186 h 10504871"/>
              <a:gd name="connsiteX52" fmla="*/ 2774655 w 23220948"/>
              <a:gd name="connsiteY52" fmla="*/ 9215764 h 10504871"/>
              <a:gd name="connsiteX53" fmla="*/ 2665821 w 23220948"/>
              <a:gd name="connsiteY53" fmla="*/ 8229647 h 10504871"/>
              <a:gd name="connsiteX54" fmla="*/ 2816018 w 23220948"/>
              <a:gd name="connsiteY54" fmla="*/ 7267750 h 10504871"/>
              <a:gd name="connsiteX55" fmla="*/ 2864302 w 23220948"/>
              <a:gd name="connsiteY55" fmla="*/ 6624021 h 10504871"/>
              <a:gd name="connsiteX56" fmla="*/ 2737696 w 23220948"/>
              <a:gd name="connsiteY56" fmla="*/ 6197332 h 10504871"/>
              <a:gd name="connsiteX57" fmla="*/ 2117558 w 23220948"/>
              <a:gd name="connsiteY57" fmla="*/ 6052481 h 10504871"/>
              <a:gd name="connsiteX58" fmla="*/ 1203158 w 23220948"/>
              <a:gd name="connsiteY58" fmla="*/ 6509681 h 10504871"/>
              <a:gd name="connsiteX59" fmla="*/ 649706 w 23220948"/>
              <a:gd name="connsiteY59" fmla="*/ 7255639 h 10504871"/>
              <a:gd name="connsiteX60" fmla="*/ 0 w 23220948"/>
              <a:gd name="connsiteY60"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87979 w 23421831"/>
              <a:gd name="connsiteY28" fmla="*/ 1408292 h 10504871"/>
              <a:gd name="connsiteX29" fmla="*/ 5919537 w 23421831"/>
              <a:gd name="connsiteY29" fmla="*/ 2057996 h 10504871"/>
              <a:gd name="connsiteX30" fmla="*/ 6063916 w 23421831"/>
              <a:gd name="connsiteY30" fmla="*/ 2683639 h 10504871"/>
              <a:gd name="connsiteX31" fmla="*/ 6304548 w 23421831"/>
              <a:gd name="connsiteY31" fmla="*/ 3140839 h 10504871"/>
              <a:gd name="connsiteX32" fmla="*/ 6521116 w 23421831"/>
              <a:gd name="connsiteY32" fmla="*/ 3525850 h 10504871"/>
              <a:gd name="connsiteX33" fmla="*/ 7892716 w 23421831"/>
              <a:gd name="connsiteY33" fmla="*/ 4849324 h 10504871"/>
              <a:gd name="connsiteX34" fmla="*/ 8879306 w 23421831"/>
              <a:gd name="connsiteY34" fmla="*/ 5426839 h 10504871"/>
              <a:gd name="connsiteX35" fmla="*/ 9408695 w 23421831"/>
              <a:gd name="connsiteY35" fmla="*/ 5619345 h 10504871"/>
              <a:gd name="connsiteX36" fmla="*/ 9986211 w 23421831"/>
              <a:gd name="connsiteY36" fmla="*/ 5811850 h 10504871"/>
              <a:gd name="connsiteX37" fmla="*/ 10226843 w 23421831"/>
              <a:gd name="connsiteY37" fmla="*/ 5932166 h 10504871"/>
              <a:gd name="connsiteX38" fmla="*/ 10395285 w 23421831"/>
              <a:gd name="connsiteY38" fmla="*/ 6293113 h 10504871"/>
              <a:gd name="connsiteX39" fmla="*/ 10154653 w 23421831"/>
              <a:gd name="connsiteY39" fmla="*/ 6629997 h 10504871"/>
              <a:gd name="connsiteX40" fmla="*/ 9601200 w 23421831"/>
              <a:gd name="connsiteY40" fmla="*/ 6990945 h 10504871"/>
              <a:gd name="connsiteX41" fmla="*/ 8710863 w 23421831"/>
              <a:gd name="connsiteY41" fmla="*/ 7279703 h 10504871"/>
              <a:gd name="connsiteX42" fmla="*/ 7568729 w 23421831"/>
              <a:gd name="connsiteY42" fmla="*/ 7628540 h 10504871"/>
              <a:gd name="connsiteX43" fmla="*/ 6913204 w 23421831"/>
              <a:gd name="connsiteY43" fmla="*/ 7947652 h 10504871"/>
              <a:gd name="connsiteX44" fmla="*/ 6234246 w 23421831"/>
              <a:gd name="connsiteY44" fmla="*/ 8699115 h 10504871"/>
              <a:gd name="connsiteX45" fmla="*/ 5832250 w 23421831"/>
              <a:gd name="connsiteY45" fmla="*/ 9257915 h 10504871"/>
              <a:gd name="connsiteX46" fmla="*/ 5565510 w 23421831"/>
              <a:gd name="connsiteY46" fmla="*/ 9860909 h 10504871"/>
              <a:gd name="connsiteX47" fmla="*/ 5251746 w 23421831"/>
              <a:gd name="connsiteY47" fmla="*/ 10251109 h 10504871"/>
              <a:gd name="connsiteX48" fmla="*/ 4836695 w 23421831"/>
              <a:gd name="connsiteY48" fmla="*/ 10407913 h 10504871"/>
              <a:gd name="connsiteX49" fmla="*/ 3826042 w 23421831"/>
              <a:gd name="connsiteY49" fmla="*/ 10504166 h 10504871"/>
              <a:gd name="connsiteX50" fmla="*/ 3392906 w 23421831"/>
              <a:gd name="connsiteY50" fmla="*/ 10359787 h 10504871"/>
              <a:gd name="connsiteX51" fmla="*/ 3044540 w 23421831"/>
              <a:gd name="connsiteY51" fmla="*/ 9884186 h 10504871"/>
              <a:gd name="connsiteX52" fmla="*/ 2774655 w 23421831"/>
              <a:gd name="connsiteY52" fmla="*/ 9215764 h 10504871"/>
              <a:gd name="connsiteX53" fmla="*/ 2665821 w 23421831"/>
              <a:gd name="connsiteY53" fmla="*/ 8229647 h 10504871"/>
              <a:gd name="connsiteX54" fmla="*/ 2816018 w 23421831"/>
              <a:gd name="connsiteY54" fmla="*/ 7267750 h 10504871"/>
              <a:gd name="connsiteX55" fmla="*/ 2864302 w 23421831"/>
              <a:gd name="connsiteY55" fmla="*/ 6624021 h 10504871"/>
              <a:gd name="connsiteX56" fmla="*/ 2737696 w 23421831"/>
              <a:gd name="connsiteY56" fmla="*/ 6197332 h 10504871"/>
              <a:gd name="connsiteX57" fmla="*/ 2117558 w 23421831"/>
              <a:gd name="connsiteY57" fmla="*/ 6052481 h 10504871"/>
              <a:gd name="connsiteX58" fmla="*/ 1203158 w 23421831"/>
              <a:gd name="connsiteY58" fmla="*/ 6509681 h 10504871"/>
              <a:gd name="connsiteX59" fmla="*/ 649706 w 23421831"/>
              <a:gd name="connsiteY59" fmla="*/ 7255639 h 10504871"/>
              <a:gd name="connsiteX60" fmla="*/ 0 w 23421831"/>
              <a:gd name="connsiteY60"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87979 w 23421831"/>
              <a:gd name="connsiteY28" fmla="*/ 1408292 h 10504871"/>
              <a:gd name="connsiteX29" fmla="*/ 6063916 w 23421831"/>
              <a:gd name="connsiteY29" fmla="*/ 2683639 h 10504871"/>
              <a:gd name="connsiteX30" fmla="*/ 6304548 w 23421831"/>
              <a:gd name="connsiteY30" fmla="*/ 3140839 h 10504871"/>
              <a:gd name="connsiteX31" fmla="*/ 6521116 w 23421831"/>
              <a:gd name="connsiteY31" fmla="*/ 3525850 h 10504871"/>
              <a:gd name="connsiteX32" fmla="*/ 7892716 w 23421831"/>
              <a:gd name="connsiteY32" fmla="*/ 4849324 h 10504871"/>
              <a:gd name="connsiteX33" fmla="*/ 8879306 w 23421831"/>
              <a:gd name="connsiteY33" fmla="*/ 5426839 h 10504871"/>
              <a:gd name="connsiteX34" fmla="*/ 9408695 w 23421831"/>
              <a:gd name="connsiteY34" fmla="*/ 5619345 h 10504871"/>
              <a:gd name="connsiteX35" fmla="*/ 9986211 w 23421831"/>
              <a:gd name="connsiteY35" fmla="*/ 5811850 h 10504871"/>
              <a:gd name="connsiteX36" fmla="*/ 10226843 w 23421831"/>
              <a:gd name="connsiteY36" fmla="*/ 5932166 h 10504871"/>
              <a:gd name="connsiteX37" fmla="*/ 10395285 w 23421831"/>
              <a:gd name="connsiteY37" fmla="*/ 6293113 h 10504871"/>
              <a:gd name="connsiteX38" fmla="*/ 10154653 w 23421831"/>
              <a:gd name="connsiteY38" fmla="*/ 6629997 h 10504871"/>
              <a:gd name="connsiteX39" fmla="*/ 9601200 w 23421831"/>
              <a:gd name="connsiteY39" fmla="*/ 6990945 h 10504871"/>
              <a:gd name="connsiteX40" fmla="*/ 8710863 w 23421831"/>
              <a:gd name="connsiteY40" fmla="*/ 7279703 h 10504871"/>
              <a:gd name="connsiteX41" fmla="*/ 7568729 w 23421831"/>
              <a:gd name="connsiteY41" fmla="*/ 7628540 h 10504871"/>
              <a:gd name="connsiteX42" fmla="*/ 6913204 w 23421831"/>
              <a:gd name="connsiteY42" fmla="*/ 7947652 h 10504871"/>
              <a:gd name="connsiteX43" fmla="*/ 6234246 w 23421831"/>
              <a:gd name="connsiteY43" fmla="*/ 8699115 h 10504871"/>
              <a:gd name="connsiteX44" fmla="*/ 5832250 w 23421831"/>
              <a:gd name="connsiteY44" fmla="*/ 9257915 h 10504871"/>
              <a:gd name="connsiteX45" fmla="*/ 5565510 w 23421831"/>
              <a:gd name="connsiteY45" fmla="*/ 9860909 h 10504871"/>
              <a:gd name="connsiteX46" fmla="*/ 5251746 w 23421831"/>
              <a:gd name="connsiteY46" fmla="*/ 10251109 h 10504871"/>
              <a:gd name="connsiteX47" fmla="*/ 4836695 w 23421831"/>
              <a:gd name="connsiteY47" fmla="*/ 10407913 h 10504871"/>
              <a:gd name="connsiteX48" fmla="*/ 3826042 w 23421831"/>
              <a:gd name="connsiteY48" fmla="*/ 10504166 h 10504871"/>
              <a:gd name="connsiteX49" fmla="*/ 3392906 w 23421831"/>
              <a:gd name="connsiteY49" fmla="*/ 10359787 h 10504871"/>
              <a:gd name="connsiteX50" fmla="*/ 3044540 w 23421831"/>
              <a:gd name="connsiteY50" fmla="*/ 9884186 h 10504871"/>
              <a:gd name="connsiteX51" fmla="*/ 2774655 w 23421831"/>
              <a:gd name="connsiteY51" fmla="*/ 9215764 h 10504871"/>
              <a:gd name="connsiteX52" fmla="*/ 2665821 w 23421831"/>
              <a:gd name="connsiteY52" fmla="*/ 8229647 h 10504871"/>
              <a:gd name="connsiteX53" fmla="*/ 2816018 w 23421831"/>
              <a:gd name="connsiteY53" fmla="*/ 7267750 h 10504871"/>
              <a:gd name="connsiteX54" fmla="*/ 2864302 w 23421831"/>
              <a:gd name="connsiteY54" fmla="*/ 6624021 h 10504871"/>
              <a:gd name="connsiteX55" fmla="*/ 2737696 w 23421831"/>
              <a:gd name="connsiteY55" fmla="*/ 6197332 h 10504871"/>
              <a:gd name="connsiteX56" fmla="*/ 2117558 w 23421831"/>
              <a:gd name="connsiteY56" fmla="*/ 6052481 h 10504871"/>
              <a:gd name="connsiteX57" fmla="*/ 1203158 w 23421831"/>
              <a:gd name="connsiteY57" fmla="*/ 6509681 h 10504871"/>
              <a:gd name="connsiteX58" fmla="*/ 649706 w 23421831"/>
              <a:gd name="connsiteY58" fmla="*/ 7255639 h 10504871"/>
              <a:gd name="connsiteX59" fmla="*/ 0 w 23421831"/>
              <a:gd name="connsiteY59"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63916 w 23421831"/>
              <a:gd name="connsiteY28" fmla="*/ 2683639 h 10504871"/>
              <a:gd name="connsiteX29" fmla="*/ 6304548 w 23421831"/>
              <a:gd name="connsiteY29" fmla="*/ 3140839 h 10504871"/>
              <a:gd name="connsiteX30" fmla="*/ 6521116 w 23421831"/>
              <a:gd name="connsiteY30" fmla="*/ 3525850 h 10504871"/>
              <a:gd name="connsiteX31" fmla="*/ 7892716 w 23421831"/>
              <a:gd name="connsiteY31" fmla="*/ 4849324 h 10504871"/>
              <a:gd name="connsiteX32" fmla="*/ 8879306 w 23421831"/>
              <a:gd name="connsiteY32" fmla="*/ 5426839 h 10504871"/>
              <a:gd name="connsiteX33" fmla="*/ 9408695 w 23421831"/>
              <a:gd name="connsiteY33" fmla="*/ 5619345 h 10504871"/>
              <a:gd name="connsiteX34" fmla="*/ 9986211 w 23421831"/>
              <a:gd name="connsiteY34" fmla="*/ 5811850 h 10504871"/>
              <a:gd name="connsiteX35" fmla="*/ 10226843 w 23421831"/>
              <a:gd name="connsiteY35" fmla="*/ 5932166 h 10504871"/>
              <a:gd name="connsiteX36" fmla="*/ 10395285 w 23421831"/>
              <a:gd name="connsiteY36" fmla="*/ 6293113 h 10504871"/>
              <a:gd name="connsiteX37" fmla="*/ 10154653 w 23421831"/>
              <a:gd name="connsiteY37" fmla="*/ 6629997 h 10504871"/>
              <a:gd name="connsiteX38" fmla="*/ 9601200 w 23421831"/>
              <a:gd name="connsiteY38" fmla="*/ 6990945 h 10504871"/>
              <a:gd name="connsiteX39" fmla="*/ 8710863 w 23421831"/>
              <a:gd name="connsiteY39" fmla="*/ 7279703 h 10504871"/>
              <a:gd name="connsiteX40" fmla="*/ 7568729 w 23421831"/>
              <a:gd name="connsiteY40" fmla="*/ 7628540 h 10504871"/>
              <a:gd name="connsiteX41" fmla="*/ 6913204 w 23421831"/>
              <a:gd name="connsiteY41" fmla="*/ 7947652 h 10504871"/>
              <a:gd name="connsiteX42" fmla="*/ 6234246 w 23421831"/>
              <a:gd name="connsiteY42" fmla="*/ 8699115 h 10504871"/>
              <a:gd name="connsiteX43" fmla="*/ 5832250 w 23421831"/>
              <a:gd name="connsiteY43" fmla="*/ 9257915 h 10504871"/>
              <a:gd name="connsiteX44" fmla="*/ 5565510 w 23421831"/>
              <a:gd name="connsiteY44" fmla="*/ 9860909 h 10504871"/>
              <a:gd name="connsiteX45" fmla="*/ 5251746 w 23421831"/>
              <a:gd name="connsiteY45" fmla="*/ 10251109 h 10504871"/>
              <a:gd name="connsiteX46" fmla="*/ 4836695 w 23421831"/>
              <a:gd name="connsiteY46" fmla="*/ 10407913 h 10504871"/>
              <a:gd name="connsiteX47" fmla="*/ 3826042 w 23421831"/>
              <a:gd name="connsiteY47" fmla="*/ 10504166 h 10504871"/>
              <a:gd name="connsiteX48" fmla="*/ 3392906 w 23421831"/>
              <a:gd name="connsiteY48" fmla="*/ 10359787 h 10504871"/>
              <a:gd name="connsiteX49" fmla="*/ 3044540 w 23421831"/>
              <a:gd name="connsiteY49" fmla="*/ 9884186 h 10504871"/>
              <a:gd name="connsiteX50" fmla="*/ 2774655 w 23421831"/>
              <a:gd name="connsiteY50" fmla="*/ 9215764 h 10504871"/>
              <a:gd name="connsiteX51" fmla="*/ 2665821 w 23421831"/>
              <a:gd name="connsiteY51" fmla="*/ 8229647 h 10504871"/>
              <a:gd name="connsiteX52" fmla="*/ 2816018 w 23421831"/>
              <a:gd name="connsiteY52" fmla="*/ 7267750 h 10504871"/>
              <a:gd name="connsiteX53" fmla="*/ 2864302 w 23421831"/>
              <a:gd name="connsiteY53" fmla="*/ 6624021 h 10504871"/>
              <a:gd name="connsiteX54" fmla="*/ 2737696 w 23421831"/>
              <a:gd name="connsiteY54" fmla="*/ 6197332 h 10504871"/>
              <a:gd name="connsiteX55" fmla="*/ 2117558 w 23421831"/>
              <a:gd name="connsiteY55" fmla="*/ 6052481 h 10504871"/>
              <a:gd name="connsiteX56" fmla="*/ 1203158 w 23421831"/>
              <a:gd name="connsiteY56" fmla="*/ 6509681 h 10504871"/>
              <a:gd name="connsiteX57" fmla="*/ 649706 w 23421831"/>
              <a:gd name="connsiteY57" fmla="*/ 7255639 h 10504871"/>
              <a:gd name="connsiteX58" fmla="*/ 0 w 23421831"/>
              <a:gd name="connsiteY58"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304548 w 23421831"/>
              <a:gd name="connsiteY28" fmla="*/ 3140839 h 10504871"/>
              <a:gd name="connsiteX29" fmla="*/ 6521116 w 23421831"/>
              <a:gd name="connsiteY29" fmla="*/ 3525850 h 10504871"/>
              <a:gd name="connsiteX30" fmla="*/ 7892716 w 23421831"/>
              <a:gd name="connsiteY30" fmla="*/ 4849324 h 10504871"/>
              <a:gd name="connsiteX31" fmla="*/ 8879306 w 23421831"/>
              <a:gd name="connsiteY31" fmla="*/ 5426839 h 10504871"/>
              <a:gd name="connsiteX32" fmla="*/ 9408695 w 23421831"/>
              <a:gd name="connsiteY32" fmla="*/ 5619345 h 10504871"/>
              <a:gd name="connsiteX33" fmla="*/ 9986211 w 23421831"/>
              <a:gd name="connsiteY33" fmla="*/ 5811850 h 10504871"/>
              <a:gd name="connsiteX34" fmla="*/ 10226843 w 23421831"/>
              <a:gd name="connsiteY34" fmla="*/ 5932166 h 10504871"/>
              <a:gd name="connsiteX35" fmla="*/ 10395285 w 23421831"/>
              <a:gd name="connsiteY35" fmla="*/ 6293113 h 10504871"/>
              <a:gd name="connsiteX36" fmla="*/ 10154653 w 23421831"/>
              <a:gd name="connsiteY36" fmla="*/ 6629997 h 10504871"/>
              <a:gd name="connsiteX37" fmla="*/ 9601200 w 23421831"/>
              <a:gd name="connsiteY37" fmla="*/ 6990945 h 10504871"/>
              <a:gd name="connsiteX38" fmla="*/ 8710863 w 23421831"/>
              <a:gd name="connsiteY38" fmla="*/ 7279703 h 10504871"/>
              <a:gd name="connsiteX39" fmla="*/ 7568729 w 23421831"/>
              <a:gd name="connsiteY39" fmla="*/ 7628540 h 10504871"/>
              <a:gd name="connsiteX40" fmla="*/ 6913204 w 23421831"/>
              <a:gd name="connsiteY40" fmla="*/ 7947652 h 10504871"/>
              <a:gd name="connsiteX41" fmla="*/ 6234246 w 23421831"/>
              <a:gd name="connsiteY41" fmla="*/ 8699115 h 10504871"/>
              <a:gd name="connsiteX42" fmla="*/ 5832250 w 23421831"/>
              <a:gd name="connsiteY42" fmla="*/ 9257915 h 10504871"/>
              <a:gd name="connsiteX43" fmla="*/ 5565510 w 23421831"/>
              <a:gd name="connsiteY43" fmla="*/ 9860909 h 10504871"/>
              <a:gd name="connsiteX44" fmla="*/ 5251746 w 23421831"/>
              <a:gd name="connsiteY44" fmla="*/ 10251109 h 10504871"/>
              <a:gd name="connsiteX45" fmla="*/ 4836695 w 23421831"/>
              <a:gd name="connsiteY45" fmla="*/ 10407913 h 10504871"/>
              <a:gd name="connsiteX46" fmla="*/ 3826042 w 23421831"/>
              <a:gd name="connsiteY46" fmla="*/ 10504166 h 10504871"/>
              <a:gd name="connsiteX47" fmla="*/ 3392906 w 23421831"/>
              <a:gd name="connsiteY47" fmla="*/ 10359787 h 10504871"/>
              <a:gd name="connsiteX48" fmla="*/ 3044540 w 23421831"/>
              <a:gd name="connsiteY48" fmla="*/ 9884186 h 10504871"/>
              <a:gd name="connsiteX49" fmla="*/ 2774655 w 23421831"/>
              <a:gd name="connsiteY49" fmla="*/ 9215764 h 10504871"/>
              <a:gd name="connsiteX50" fmla="*/ 2665821 w 23421831"/>
              <a:gd name="connsiteY50" fmla="*/ 8229647 h 10504871"/>
              <a:gd name="connsiteX51" fmla="*/ 2816018 w 23421831"/>
              <a:gd name="connsiteY51" fmla="*/ 7267750 h 10504871"/>
              <a:gd name="connsiteX52" fmla="*/ 2864302 w 23421831"/>
              <a:gd name="connsiteY52" fmla="*/ 6624021 h 10504871"/>
              <a:gd name="connsiteX53" fmla="*/ 2737696 w 23421831"/>
              <a:gd name="connsiteY53" fmla="*/ 6197332 h 10504871"/>
              <a:gd name="connsiteX54" fmla="*/ 2117558 w 23421831"/>
              <a:gd name="connsiteY54" fmla="*/ 6052481 h 10504871"/>
              <a:gd name="connsiteX55" fmla="*/ 1203158 w 23421831"/>
              <a:gd name="connsiteY55" fmla="*/ 6509681 h 10504871"/>
              <a:gd name="connsiteX56" fmla="*/ 649706 w 23421831"/>
              <a:gd name="connsiteY56" fmla="*/ 7255639 h 10504871"/>
              <a:gd name="connsiteX57" fmla="*/ 0 w 23421831"/>
              <a:gd name="connsiteY57"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21116 w 23421831"/>
              <a:gd name="connsiteY28" fmla="*/ 3525850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67473 w 23421831"/>
              <a:gd name="connsiteY28" fmla="*/ 3603112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67473 w 23421831"/>
              <a:gd name="connsiteY28" fmla="*/ 3603112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2772125 w 22772125"/>
              <a:gd name="connsiteY0" fmla="*/ 5234334 h 10504871"/>
              <a:gd name="connsiteX1" fmla="*/ 21801221 w 22772125"/>
              <a:gd name="connsiteY1" fmla="*/ 5426839 h 10504871"/>
              <a:gd name="connsiteX2" fmla="*/ 21247768 w 22772125"/>
              <a:gd name="connsiteY2" fmla="*/ 5354650 h 10504871"/>
              <a:gd name="connsiteX3" fmla="*/ 20237115 w 22772125"/>
              <a:gd name="connsiteY3" fmla="*/ 4560566 h 10504871"/>
              <a:gd name="connsiteX4" fmla="*/ 19130210 w 22772125"/>
              <a:gd name="connsiteY4" fmla="*/ 3646166 h 10504871"/>
              <a:gd name="connsiteX5" fmla="*/ 18600821 w 22772125"/>
              <a:gd name="connsiteY5" fmla="*/ 3092713 h 10504871"/>
              <a:gd name="connsiteX6" fmla="*/ 18239873 w 22772125"/>
              <a:gd name="connsiteY6" fmla="*/ 2659576 h 10504871"/>
              <a:gd name="connsiteX7" fmla="*/ 17277347 w 22772125"/>
              <a:gd name="connsiteY7" fmla="*/ 1672987 h 10504871"/>
              <a:gd name="connsiteX8" fmla="*/ 16290757 w 22772125"/>
              <a:gd name="connsiteY8" fmla="*/ 878903 h 10504871"/>
              <a:gd name="connsiteX9" fmla="*/ 15207915 w 22772125"/>
              <a:gd name="connsiteY9" fmla="*/ 902966 h 10504871"/>
              <a:gd name="connsiteX10" fmla="*/ 14389768 w 22772125"/>
              <a:gd name="connsiteY10" fmla="*/ 1215787 h 10504871"/>
              <a:gd name="connsiteX11" fmla="*/ 13731971 w 22772125"/>
              <a:gd name="connsiteY11" fmla="*/ 1784572 h 10504871"/>
              <a:gd name="connsiteX12" fmla="*/ 13379115 w 22772125"/>
              <a:gd name="connsiteY12" fmla="*/ 2274566 h 10504871"/>
              <a:gd name="connsiteX13" fmla="*/ 12633157 w 22772125"/>
              <a:gd name="connsiteY13" fmla="*/ 2948334 h 10504871"/>
              <a:gd name="connsiteX14" fmla="*/ 12031579 w 22772125"/>
              <a:gd name="connsiteY14" fmla="*/ 3309281 h 10504871"/>
              <a:gd name="connsiteX15" fmla="*/ 11550315 w 22772125"/>
              <a:gd name="connsiteY15" fmla="*/ 3188966 h 10504871"/>
              <a:gd name="connsiteX16" fmla="*/ 11069052 w 22772125"/>
              <a:gd name="connsiteY16" fmla="*/ 2707703 h 10504871"/>
              <a:gd name="connsiteX17" fmla="*/ 11069052 w 22772125"/>
              <a:gd name="connsiteY17" fmla="*/ 2082060 h 10504871"/>
              <a:gd name="connsiteX18" fmla="*/ 10948736 w 22772125"/>
              <a:gd name="connsiteY18" fmla="*/ 1191724 h 10504871"/>
              <a:gd name="connsiteX19" fmla="*/ 10708105 w 22772125"/>
              <a:gd name="connsiteY19" fmla="*/ 517955 h 10504871"/>
              <a:gd name="connsiteX20" fmla="*/ 9914021 w 22772125"/>
              <a:gd name="connsiteY20" fmla="*/ 60755 h 10504871"/>
              <a:gd name="connsiteX21" fmla="*/ 9071810 w 22772125"/>
              <a:gd name="connsiteY21" fmla="*/ 12629 h 10504871"/>
              <a:gd name="connsiteX22" fmla="*/ 8758989 w 22772125"/>
              <a:gd name="connsiteY22" fmla="*/ 132945 h 10504871"/>
              <a:gd name="connsiteX23" fmla="*/ 8542421 w 22772125"/>
              <a:gd name="connsiteY23" fmla="*/ 493892 h 10504871"/>
              <a:gd name="connsiteX24" fmla="*/ 8301789 w 22772125"/>
              <a:gd name="connsiteY24" fmla="*/ 686397 h 10504871"/>
              <a:gd name="connsiteX25" fmla="*/ 7291136 w 22772125"/>
              <a:gd name="connsiteY25" fmla="*/ 758587 h 10504871"/>
              <a:gd name="connsiteX26" fmla="*/ 6569242 w 22772125"/>
              <a:gd name="connsiteY26" fmla="*/ 758587 h 10504871"/>
              <a:gd name="connsiteX27" fmla="*/ 5919536 w 22772125"/>
              <a:gd name="connsiteY27" fmla="*/ 1023281 h 10504871"/>
              <a:gd name="connsiteX28" fmla="*/ 5917767 w 22772125"/>
              <a:gd name="connsiteY28" fmla="*/ 3603112 h 10504871"/>
              <a:gd name="connsiteX29" fmla="*/ 7243010 w 22772125"/>
              <a:gd name="connsiteY29" fmla="*/ 4849324 h 10504871"/>
              <a:gd name="connsiteX30" fmla="*/ 8229600 w 22772125"/>
              <a:gd name="connsiteY30" fmla="*/ 5426839 h 10504871"/>
              <a:gd name="connsiteX31" fmla="*/ 8758989 w 22772125"/>
              <a:gd name="connsiteY31" fmla="*/ 5619345 h 10504871"/>
              <a:gd name="connsiteX32" fmla="*/ 9336505 w 22772125"/>
              <a:gd name="connsiteY32" fmla="*/ 5811850 h 10504871"/>
              <a:gd name="connsiteX33" fmla="*/ 9577137 w 22772125"/>
              <a:gd name="connsiteY33" fmla="*/ 5932166 h 10504871"/>
              <a:gd name="connsiteX34" fmla="*/ 9745579 w 22772125"/>
              <a:gd name="connsiteY34" fmla="*/ 6293113 h 10504871"/>
              <a:gd name="connsiteX35" fmla="*/ 9504947 w 22772125"/>
              <a:gd name="connsiteY35" fmla="*/ 6629997 h 10504871"/>
              <a:gd name="connsiteX36" fmla="*/ 8951494 w 22772125"/>
              <a:gd name="connsiteY36" fmla="*/ 6990945 h 10504871"/>
              <a:gd name="connsiteX37" fmla="*/ 8061157 w 22772125"/>
              <a:gd name="connsiteY37" fmla="*/ 7279703 h 10504871"/>
              <a:gd name="connsiteX38" fmla="*/ 6919023 w 22772125"/>
              <a:gd name="connsiteY38" fmla="*/ 7628540 h 10504871"/>
              <a:gd name="connsiteX39" fmla="*/ 6263498 w 22772125"/>
              <a:gd name="connsiteY39" fmla="*/ 7947652 h 10504871"/>
              <a:gd name="connsiteX40" fmla="*/ 5584540 w 22772125"/>
              <a:gd name="connsiteY40" fmla="*/ 8699115 h 10504871"/>
              <a:gd name="connsiteX41" fmla="*/ 5182544 w 22772125"/>
              <a:gd name="connsiteY41" fmla="*/ 9257915 h 10504871"/>
              <a:gd name="connsiteX42" fmla="*/ 4915804 w 22772125"/>
              <a:gd name="connsiteY42" fmla="*/ 9860909 h 10504871"/>
              <a:gd name="connsiteX43" fmla="*/ 4602040 w 22772125"/>
              <a:gd name="connsiteY43" fmla="*/ 10251109 h 10504871"/>
              <a:gd name="connsiteX44" fmla="*/ 4186989 w 22772125"/>
              <a:gd name="connsiteY44" fmla="*/ 10407913 h 10504871"/>
              <a:gd name="connsiteX45" fmla="*/ 3176336 w 22772125"/>
              <a:gd name="connsiteY45" fmla="*/ 10504166 h 10504871"/>
              <a:gd name="connsiteX46" fmla="*/ 2743200 w 22772125"/>
              <a:gd name="connsiteY46" fmla="*/ 10359787 h 10504871"/>
              <a:gd name="connsiteX47" fmla="*/ 2394834 w 22772125"/>
              <a:gd name="connsiteY47" fmla="*/ 9884186 h 10504871"/>
              <a:gd name="connsiteX48" fmla="*/ 2124949 w 22772125"/>
              <a:gd name="connsiteY48" fmla="*/ 9215764 h 10504871"/>
              <a:gd name="connsiteX49" fmla="*/ 2016115 w 22772125"/>
              <a:gd name="connsiteY49" fmla="*/ 8229647 h 10504871"/>
              <a:gd name="connsiteX50" fmla="*/ 2166312 w 22772125"/>
              <a:gd name="connsiteY50" fmla="*/ 7267750 h 10504871"/>
              <a:gd name="connsiteX51" fmla="*/ 2214596 w 22772125"/>
              <a:gd name="connsiteY51" fmla="*/ 6624021 h 10504871"/>
              <a:gd name="connsiteX52" fmla="*/ 2087990 w 22772125"/>
              <a:gd name="connsiteY52" fmla="*/ 6197332 h 10504871"/>
              <a:gd name="connsiteX53" fmla="*/ 1467852 w 22772125"/>
              <a:gd name="connsiteY53" fmla="*/ 6052481 h 10504871"/>
              <a:gd name="connsiteX54" fmla="*/ 553452 w 22772125"/>
              <a:gd name="connsiteY54" fmla="*/ 6509681 h 10504871"/>
              <a:gd name="connsiteX55" fmla="*/ 0 w 22772125"/>
              <a:gd name="connsiteY55" fmla="*/ 7255639 h 10504871"/>
              <a:gd name="connsiteX0" fmla="*/ 22218673 w 22218673"/>
              <a:gd name="connsiteY0" fmla="*/ 5234334 h 10504871"/>
              <a:gd name="connsiteX1" fmla="*/ 21247769 w 22218673"/>
              <a:gd name="connsiteY1" fmla="*/ 5426839 h 10504871"/>
              <a:gd name="connsiteX2" fmla="*/ 20694316 w 22218673"/>
              <a:gd name="connsiteY2" fmla="*/ 5354650 h 10504871"/>
              <a:gd name="connsiteX3" fmla="*/ 19683663 w 22218673"/>
              <a:gd name="connsiteY3" fmla="*/ 4560566 h 10504871"/>
              <a:gd name="connsiteX4" fmla="*/ 18576758 w 22218673"/>
              <a:gd name="connsiteY4" fmla="*/ 3646166 h 10504871"/>
              <a:gd name="connsiteX5" fmla="*/ 18047369 w 22218673"/>
              <a:gd name="connsiteY5" fmla="*/ 3092713 h 10504871"/>
              <a:gd name="connsiteX6" fmla="*/ 17686421 w 22218673"/>
              <a:gd name="connsiteY6" fmla="*/ 2659576 h 10504871"/>
              <a:gd name="connsiteX7" fmla="*/ 16723895 w 22218673"/>
              <a:gd name="connsiteY7" fmla="*/ 1672987 h 10504871"/>
              <a:gd name="connsiteX8" fmla="*/ 15737305 w 22218673"/>
              <a:gd name="connsiteY8" fmla="*/ 878903 h 10504871"/>
              <a:gd name="connsiteX9" fmla="*/ 14654463 w 22218673"/>
              <a:gd name="connsiteY9" fmla="*/ 902966 h 10504871"/>
              <a:gd name="connsiteX10" fmla="*/ 13836316 w 22218673"/>
              <a:gd name="connsiteY10" fmla="*/ 1215787 h 10504871"/>
              <a:gd name="connsiteX11" fmla="*/ 13178519 w 22218673"/>
              <a:gd name="connsiteY11" fmla="*/ 1784572 h 10504871"/>
              <a:gd name="connsiteX12" fmla="*/ 12825663 w 22218673"/>
              <a:gd name="connsiteY12" fmla="*/ 2274566 h 10504871"/>
              <a:gd name="connsiteX13" fmla="*/ 12079705 w 22218673"/>
              <a:gd name="connsiteY13" fmla="*/ 2948334 h 10504871"/>
              <a:gd name="connsiteX14" fmla="*/ 11478127 w 22218673"/>
              <a:gd name="connsiteY14" fmla="*/ 3309281 h 10504871"/>
              <a:gd name="connsiteX15" fmla="*/ 10996863 w 22218673"/>
              <a:gd name="connsiteY15" fmla="*/ 3188966 h 10504871"/>
              <a:gd name="connsiteX16" fmla="*/ 10515600 w 22218673"/>
              <a:gd name="connsiteY16" fmla="*/ 2707703 h 10504871"/>
              <a:gd name="connsiteX17" fmla="*/ 10515600 w 22218673"/>
              <a:gd name="connsiteY17" fmla="*/ 2082060 h 10504871"/>
              <a:gd name="connsiteX18" fmla="*/ 10395284 w 22218673"/>
              <a:gd name="connsiteY18" fmla="*/ 1191724 h 10504871"/>
              <a:gd name="connsiteX19" fmla="*/ 10154653 w 22218673"/>
              <a:gd name="connsiteY19" fmla="*/ 517955 h 10504871"/>
              <a:gd name="connsiteX20" fmla="*/ 9360569 w 22218673"/>
              <a:gd name="connsiteY20" fmla="*/ 60755 h 10504871"/>
              <a:gd name="connsiteX21" fmla="*/ 8518358 w 22218673"/>
              <a:gd name="connsiteY21" fmla="*/ 12629 h 10504871"/>
              <a:gd name="connsiteX22" fmla="*/ 8205537 w 22218673"/>
              <a:gd name="connsiteY22" fmla="*/ 132945 h 10504871"/>
              <a:gd name="connsiteX23" fmla="*/ 7988969 w 22218673"/>
              <a:gd name="connsiteY23" fmla="*/ 493892 h 10504871"/>
              <a:gd name="connsiteX24" fmla="*/ 7748337 w 22218673"/>
              <a:gd name="connsiteY24" fmla="*/ 686397 h 10504871"/>
              <a:gd name="connsiteX25" fmla="*/ 6737684 w 22218673"/>
              <a:gd name="connsiteY25" fmla="*/ 758587 h 10504871"/>
              <a:gd name="connsiteX26" fmla="*/ 6015790 w 22218673"/>
              <a:gd name="connsiteY26" fmla="*/ 758587 h 10504871"/>
              <a:gd name="connsiteX27" fmla="*/ 5366084 w 22218673"/>
              <a:gd name="connsiteY27" fmla="*/ 1023281 h 10504871"/>
              <a:gd name="connsiteX28" fmla="*/ 5364315 w 22218673"/>
              <a:gd name="connsiteY28" fmla="*/ 3603112 h 10504871"/>
              <a:gd name="connsiteX29" fmla="*/ 6689558 w 22218673"/>
              <a:gd name="connsiteY29" fmla="*/ 4849324 h 10504871"/>
              <a:gd name="connsiteX30" fmla="*/ 7676148 w 22218673"/>
              <a:gd name="connsiteY30" fmla="*/ 5426839 h 10504871"/>
              <a:gd name="connsiteX31" fmla="*/ 8205537 w 22218673"/>
              <a:gd name="connsiteY31" fmla="*/ 5619345 h 10504871"/>
              <a:gd name="connsiteX32" fmla="*/ 8783053 w 22218673"/>
              <a:gd name="connsiteY32" fmla="*/ 5811850 h 10504871"/>
              <a:gd name="connsiteX33" fmla="*/ 9023685 w 22218673"/>
              <a:gd name="connsiteY33" fmla="*/ 5932166 h 10504871"/>
              <a:gd name="connsiteX34" fmla="*/ 9192127 w 22218673"/>
              <a:gd name="connsiteY34" fmla="*/ 6293113 h 10504871"/>
              <a:gd name="connsiteX35" fmla="*/ 8951495 w 22218673"/>
              <a:gd name="connsiteY35" fmla="*/ 6629997 h 10504871"/>
              <a:gd name="connsiteX36" fmla="*/ 8398042 w 22218673"/>
              <a:gd name="connsiteY36" fmla="*/ 6990945 h 10504871"/>
              <a:gd name="connsiteX37" fmla="*/ 7507705 w 22218673"/>
              <a:gd name="connsiteY37" fmla="*/ 7279703 h 10504871"/>
              <a:gd name="connsiteX38" fmla="*/ 6365571 w 22218673"/>
              <a:gd name="connsiteY38" fmla="*/ 7628540 h 10504871"/>
              <a:gd name="connsiteX39" fmla="*/ 5710046 w 22218673"/>
              <a:gd name="connsiteY39" fmla="*/ 7947652 h 10504871"/>
              <a:gd name="connsiteX40" fmla="*/ 5031088 w 22218673"/>
              <a:gd name="connsiteY40" fmla="*/ 8699115 h 10504871"/>
              <a:gd name="connsiteX41" fmla="*/ 4629092 w 22218673"/>
              <a:gd name="connsiteY41" fmla="*/ 9257915 h 10504871"/>
              <a:gd name="connsiteX42" fmla="*/ 4362352 w 22218673"/>
              <a:gd name="connsiteY42" fmla="*/ 9860909 h 10504871"/>
              <a:gd name="connsiteX43" fmla="*/ 4048588 w 22218673"/>
              <a:gd name="connsiteY43" fmla="*/ 10251109 h 10504871"/>
              <a:gd name="connsiteX44" fmla="*/ 3633537 w 22218673"/>
              <a:gd name="connsiteY44" fmla="*/ 10407913 h 10504871"/>
              <a:gd name="connsiteX45" fmla="*/ 2622884 w 22218673"/>
              <a:gd name="connsiteY45" fmla="*/ 10504166 h 10504871"/>
              <a:gd name="connsiteX46" fmla="*/ 2189748 w 22218673"/>
              <a:gd name="connsiteY46" fmla="*/ 10359787 h 10504871"/>
              <a:gd name="connsiteX47" fmla="*/ 1841382 w 22218673"/>
              <a:gd name="connsiteY47" fmla="*/ 9884186 h 10504871"/>
              <a:gd name="connsiteX48" fmla="*/ 1571497 w 22218673"/>
              <a:gd name="connsiteY48" fmla="*/ 9215764 h 10504871"/>
              <a:gd name="connsiteX49" fmla="*/ 1462663 w 22218673"/>
              <a:gd name="connsiteY49" fmla="*/ 8229647 h 10504871"/>
              <a:gd name="connsiteX50" fmla="*/ 1612860 w 22218673"/>
              <a:gd name="connsiteY50" fmla="*/ 7267750 h 10504871"/>
              <a:gd name="connsiteX51" fmla="*/ 1661144 w 22218673"/>
              <a:gd name="connsiteY51" fmla="*/ 6624021 h 10504871"/>
              <a:gd name="connsiteX52" fmla="*/ 1534538 w 22218673"/>
              <a:gd name="connsiteY52" fmla="*/ 6197332 h 10504871"/>
              <a:gd name="connsiteX53" fmla="*/ 914400 w 22218673"/>
              <a:gd name="connsiteY53" fmla="*/ 6052481 h 10504871"/>
              <a:gd name="connsiteX54" fmla="*/ 0 w 22218673"/>
              <a:gd name="connsiteY54" fmla="*/ 6509681 h 10504871"/>
              <a:gd name="connsiteX0" fmla="*/ 21304273 w 21304273"/>
              <a:gd name="connsiteY0" fmla="*/ 5234334 h 10504871"/>
              <a:gd name="connsiteX1" fmla="*/ 20333369 w 21304273"/>
              <a:gd name="connsiteY1" fmla="*/ 5426839 h 10504871"/>
              <a:gd name="connsiteX2" fmla="*/ 19779916 w 21304273"/>
              <a:gd name="connsiteY2" fmla="*/ 5354650 h 10504871"/>
              <a:gd name="connsiteX3" fmla="*/ 18769263 w 21304273"/>
              <a:gd name="connsiteY3" fmla="*/ 4560566 h 10504871"/>
              <a:gd name="connsiteX4" fmla="*/ 17662358 w 21304273"/>
              <a:gd name="connsiteY4" fmla="*/ 3646166 h 10504871"/>
              <a:gd name="connsiteX5" fmla="*/ 17132969 w 21304273"/>
              <a:gd name="connsiteY5" fmla="*/ 3092713 h 10504871"/>
              <a:gd name="connsiteX6" fmla="*/ 16772021 w 21304273"/>
              <a:gd name="connsiteY6" fmla="*/ 2659576 h 10504871"/>
              <a:gd name="connsiteX7" fmla="*/ 15809495 w 21304273"/>
              <a:gd name="connsiteY7" fmla="*/ 1672987 h 10504871"/>
              <a:gd name="connsiteX8" fmla="*/ 14822905 w 21304273"/>
              <a:gd name="connsiteY8" fmla="*/ 878903 h 10504871"/>
              <a:gd name="connsiteX9" fmla="*/ 13740063 w 21304273"/>
              <a:gd name="connsiteY9" fmla="*/ 902966 h 10504871"/>
              <a:gd name="connsiteX10" fmla="*/ 12921916 w 21304273"/>
              <a:gd name="connsiteY10" fmla="*/ 1215787 h 10504871"/>
              <a:gd name="connsiteX11" fmla="*/ 12264119 w 21304273"/>
              <a:gd name="connsiteY11" fmla="*/ 1784572 h 10504871"/>
              <a:gd name="connsiteX12" fmla="*/ 11911263 w 21304273"/>
              <a:gd name="connsiteY12" fmla="*/ 2274566 h 10504871"/>
              <a:gd name="connsiteX13" fmla="*/ 11165305 w 21304273"/>
              <a:gd name="connsiteY13" fmla="*/ 2948334 h 10504871"/>
              <a:gd name="connsiteX14" fmla="*/ 10563727 w 21304273"/>
              <a:gd name="connsiteY14" fmla="*/ 3309281 h 10504871"/>
              <a:gd name="connsiteX15" fmla="*/ 10082463 w 21304273"/>
              <a:gd name="connsiteY15" fmla="*/ 3188966 h 10504871"/>
              <a:gd name="connsiteX16" fmla="*/ 9601200 w 21304273"/>
              <a:gd name="connsiteY16" fmla="*/ 2707703 h 10504871"/>
              <a:gd name="connsiteX17" fmla="*/ 9601200 w 21304273"/>
              <a:gd name="connsiteY17" fmla="*/ 2082060 h 10504871"/>
              <a:gd name="connsiteX18" fmla="*/ 9480884 w 21304273"/>
              <a:gd name="connsiteY18" fmla="*/ 1191724 h 10504871"/>
              <a:gd name="connsiteX19" fmla="*/ 9240253 w 21304273"/>
              <a:gd name="connsiteY19" fmla="*/ 517955 h 10504871"/>
              <a:gd name="connsiteX20" fmla="*/ 8446169 w 21304273"/>
              <a:gd name="connsiteY20" fmla="*/ 60755 h 10504871"/>
              <a:gd name="connsiteX21" fmla="*/ 7603958 w 21304273"/>
              <a:gd name="connsiteY21" fmla="*/ 12629 h 10504871"/>
              <a:gd name="connsiteX22" fmla="*/ 7291137 w 21304273"/>
              <a:gd name="connsiteY22" fmla="*/ 132945 h 10504871"/>
              <a:gd name="connsiteX23" fmla="*/ 7074569 w 21304273"/>
              <a:gd name="connsiteY23" fmla="*/ 493892 h 10504871"/>
              <a:gd name="connsiteX24" fmla="*/ 6833937 w 21304273"/>
              <a:gd name="connsiteY24" fmla="*/ 686397 h 10504871"/>
              <a:gd name="connsiteX25" fmla="*/ 5823284 w 21304273"/>
              <a:gd name="connsiteY25" fmla="*/ 758587 h 10504871"/>
              <a:gd name="connsiteX26" fmla="*/ 5101390 w 21304273"/>
              <a:gd name="connsiteY26" fmla="*/ 758587 h 10504871"/>
              <a:gd name="connsiteX27" fmla="*/ 4451684 w 21304273"/>
              <a:gd name="connsiteY27" fmla="*/ 1023281 h 10504871"/>
              <a:gd name="connsiteX28" fmla="*/ 4449915 w 21304273"/>
              <a:gd name="connsiteY28" fmla="*/ 3603112 h 10504871"/>
              <a:gd name="connsiteX29" fmla="*/ 5775158 w 21304273"/>
              <a:gd name="connsiteY29" fmla="*/ 4849324 h 10504871"/>
              <a:gd name="connsiteX30" fmla="*/ 6761748 w 21304273"/>
              <a:gd name="connsiteY30" fmla="*/ 5426839 h 10504871"/>
              <a:gd name="connsiteX31" fmla="*/ 7291137 w 21304273"/>
              <a:gd name="connsiteY31" fmla="*/ 5619345 h 10504871"/>
              <a:gd name="connsiteX32" fmla="*/ 7868653 w 21304273"/>
              <a:gd name="connsiteY32" fmla="*/ 5811850 h 10504871"/>
              <a:gd name="connsiteX33" fmla="*/ 8109285 w 21304273"/>
              <a:gd name="connsiteY33" fmla="*/ 5932166 h 10504871"/>
              <a:gd name="connsiteX34" fmla="*/ 8277727 w 21304273"/>
              <a:gd name="connsiteY34" fmla="*/ 6293113 h 10504871"/>
              <a:gd name="connsiteX35" fmla="*/ 8037095 w 21304273"/>
              <a:gd name="connsiteY35" fmla="*/ 6629997 h 10504871"/>
              <a:gd name="connsiteX36" fmla="*/ 7483642 w 21304273"/>
              <a:gd name="connsiteY36" fmla="*/ 6990945 h 10504871"/>
              <a:gd name="connsiteX37" fmla="*/ 6593305 w 21304273"/>
              <a:gd name="connsiteY37" fmla="*/ 7279703 h 10504871"/>
              <a:gd name="connsiteX38" fmla="*/ 5451171 w 21304273"/>
              <a:gd name="connsiteY38" fmla="*/ 7628540 h 10504871"/>
              <a:gd name="connsiteX39" fmla="*/ 4795646 w 21304273"/>
              <a:gd name="connsiteY39" fmla="*/ 7947652 h 10504871"/>
              <a:gd name="connsiteX40" fmla="*/ 4116688 w 21304273"/>
              <a:gd name="connsiteY40" fmla="*/ 8699115 h 10504871"/>
              <a:gd name="connsiteX41" fmla="*/ 3714692 w 21304273"/>
              <a:gd name="connsiteY41" fmla="*/ 9257915 h 10504871"/>
              <a:gd name="connsiteX42" fmla="*/ 3447952 w 21304273"/>
              <a:gd name="connsiteY42" fmla="*/ 9860909 h 10504871"/>
              <a:gd name="connsiteX43" fmla="*/ 3134188 w 21304273"/>
              <a:gd name="connsiteY43" fmla="*/ 10251109 h 10504871"/>
              <a:gd name="connsiteX44" fmla="*/ 2719137 w 21304273"/>
              <a:gd name="connsiteY44" fmla="*/ 10407913 h 10504871"/>
              <a:gd name="connsiteX45" fmla="*/ 1708484 w 21304273"/>
              <a:gd name="connsiteY45" fmla="*/ 10504166 h 10504871"/>
              <a:gd name="connsiteX46" fmla="*/ 1275348 w 21304273"/>
              <a:gd name="connsiteY46" fmla="*/ 10359787 h 10504871"/>
              <a:gd name="connsiteX47" fmla="*/ 926982 w 21304273"/>
              <a:gd name="connsiteY47" fmla="*/ 9884186 h 10504871"/>
              <a:gd name="connsiteX48" fmla="*/ 657097 w 21304273"/>
              <a:gd name="connsiteY48" fmla="*/ 9215764 h 10504871"/>
              <a:gd name="connsiteX49" fmla="*/ 548263 w 21304273"/>
              <a:gd name="connsiteY49" fmla="*/ 8229647 h 10504871"/>
              <a:gd name="connsiteX50" fmla="*/ 698460 w 21304273"/>
              <a:gd name="connsiteY50" fmla="*/ 7267750 h 10504871"/>
              <a:gd name="connsiteX51" fmla="*/ 746744 w 21304273"/>
              <a:gd name="connsiteY51" fmla="*/ 6624021 h 10504871"/>
              <a:gd name="connsiteX52" fmla="*/ 620138 w 21304273"/>
              <a:gd name="connsiteY52" fmla="*/ 6197332 h 10504871"/>
              <a:gd name="connsiteX53" fmla="*/ 0 w 21304273"/>
              <a:gd name="connsiteY53" fmla="*/ 6052481 h 10504871"/>
              <a:gd name="connsiteX0" fmla="*/ 21304273 w 21304273"/>
              <a:gd name="connsiteY0" fmla="*/ 5234334 h 10504871"/>
              <a:gd name="connsiteX1" fmla="*/ 20333369 w 21304273"/>
              <a:gd name="connsiteY1" fmla="*/ 5426839 h 10504871"/>
              <a:gd name="connsiteX2" fmla="*/ 19779916 w 21304273"/>
              <a:gd name="connsiteY2" fmla="*/ 5354650 h 10504871"/>
              <a:gd name="connsiteX3" fmla="*/ 18769263 w 21304273"/>
              <a:gd name="connsiteY3" fmla="*/ 4560566 h 10504871"/>
              <a:gd name="connsiteX4" fmla="*/ 17662358 w 21304273"/>
              <a:gd name="connsiteY4" fmla="*/ 3646166 h 10504871"/>
              <a:gd name="connsiteX5" fmla="*/ 17132969 w 21304273"/>
              <a:gd name="connsiteY5" fmla="*/ 3092713 h 10504871"/>
              <a:gd name="connsiteX6" fmla="*/ 16772021 w 21304273"/>
              <a:gd name="connsiteY6" fmla="*/ 2659576 h 10504871"/>
              <a:gd name="connsiteX7" fmla="*/ 15809495 w 21304273"/>
              <a:gd name="connsiteY7" fmla="*/ 1672987 h 10504871"/>
              <a:gd name="connsiteX8" fmla="*/ 14822905 w 21304273"/>
              <a:gd name="connsiteY8" fmla="*/ 878903 h 10504871"/>
              <a:gd name="connsiteX9" fmla="*/ 13740063 w 21304273"/>
              <a:gd name="connsiteY9" fmla="*/ 902966 h 10504871"/>
              <a:gd name="connsiteX10" fmla="*/ 12921916 w 21304273"/>
              <a:gd name="connsiteY10" fmla="*/ 1215787 h 10504871"/>
              <a:gd name="connsiteX11" fmla="*/ 12264119 w 21304273"/>
              <a:gd name="connsiteY11" fmla="*/ 1784572 h 10504871"/>
              <a:gd name="connsiteX12" fmla="*/ 11911263 w 21304273"/>
              <a:gd name="connsiteY12" fmla="*/ 2274566 h 10504871"/>
              <a:gd name="connsiteX13" fmla="*/ 11165305 w 21304273"/>
              <a:gd name="connsiteY13" fmla="*/ 2948334 h 10504871"/>
              <a:gd name="connsiteX14" fmla="*/ 10563727 w 21304273"/>
              <a:gd name="connsiteY14" fmla="*/ 3309281 h 10504871"/>
              <a:gd name="connsiteX15" fmla="*/ 10082463 w 21304273"/>
              <a:gd name="connsiteY15" fmla="*/ 3188966 h 10504871"/>
              <a:gd name="connsiteX16" fmla="*/ 9601200 w 21304273"/>
              <a:gd name="connsiteY16" fmla="*/ 2707703 h 10504871"/>
              <a:gd name="connsiteX17" fmla="*/ 9601200 w 21304273"/>
              <a:gd name="connsiteY17" fmla="*/ 2082060 h 10504871"/>
              <a:gd name="connsiteX18" fmla="*/ 9480884 w 21304273"/>
              <a:gd name="connsiteY18" fmla="*/ 1191724 h 10504871"/>
              <a:gd name="connsiteX19" fmla="*/ 9240253 w 21304273"/>
              <a:gd name="connsiteY19" fmla="*/ 517955 h 10504871"/>
              <a:gd name="connsiteX20" fmla="*/ 8446169 w 21304273"/>
              <a:gd name="connsiteY20" fmla="*/ 60755 h 10504871"/>
              <a:gd name="connsiteX21" fmla="*/ 7603958 w 21304273"/>
              <a:gd name="connsiteY21" fmla="*/ 12629 h 10504871"/>
              <a:gd name="connsiteX22" fmla="*/ 7291137 w 21304273"/>
              <a:gd name="connsiteY22" fmla="*/ 132945 h 10504871"/>
              <a:gd name="connsiteX23" fmla="*/ 7074569 w 21304273"/>
              <a:gd name="connsiteY23" fmla="*/ 493892 h 10504871"/>
              <a:gd name="connsiteX24" fmla="*/ 6833937 w 21304273"/>
              <a:gd name="connsiteY24" fmla="*/ 686397 h 10504871"/>
              <a:gd name="connsiteX25" fmla="*/ 5823284 w 21304273"/>
              <a:gd name="connsiteY25" fmla="*/ 758587 h 10504871"/>
              <a:gd name="connsiteX26" fmla="*/ 5101390 w 21304273"/>
              <a:gd name="connsiteY26" fmla="*/ 758587 h 10504871"/>
              <a:gd name="connsiteX27" fmla="*/ 4451684 w 21304273"/>
              <a:gd name="connsiteY27" fmla="*/ 1023281 h 10504871"/>
              <a:gd name="connsiteX28" fmla="*/ 4449915 w 21304273"/>
              <a:gd name="connsiteY28" fmla="*/ 3603112 h 10504871"/>
              <a:gd name="connsiteX29" fmla="*/ 5775158 w 21304273"/>
              <a:gd name="connsiteY29" fmla="*/ 4849324 h 10504871"/>
              <a:gd name="connsiteX30" fmla="*/ 6761748 w 21304273"/>
              <a:gd name="connsiteY30" fmla="*/ 5426839 h 10504871"/>
              <a:gd name="connsiteX31" fmla="*/ 7291137 w 21304273"/>
              <a:gd name="connsiteY31" fmla="*/ 5619345 h 10504871"/>
              <a:gd name="connsiteX32" fmla="*/ 7868653 w 21304273"/>
              <a:gd name="connsiteY32" fmla="*/ 5811850 h 10504871"/>
              <a:gd name="connsiteX33" fmla="*/ 8109285 w 21304273"/>
              <a:gd name="connsiteY33" fmla="*/ 5932166 h 10504871"/>
              <a:gd name="connsiteX34" fmla="*/ 8277727 w 21304273"/>
              <a:gd name="connsiteY34" fmla="*/ 6293113 h 10504871"/>
              <a:gd name="connsiteX35" fmla="*/ 8037095 w 21304273"/>
              <a:gd name="connsiteY35" fmla="*/ 6629997 h 10504871"/>
              <a:gd name="connsiteX36" fmla="*/ 7483642 w 21304273"/>
              <a:gd name="connsiteY36" fmla="*/ 6990945 h 10504871"/>
              <a:gd name="connsiteX37" fmla="*/ 6593305 w 21304273"/>
              <a:gd name="connsiteY37" fmla="*/ 7279703 h 10504871"/>
              <a:gd name="connsiteX38" fmla="*/ 5451171 w 21304273"/>
              <a:gd name="connsiteY38" fmla="*/ 7628540 h 10504871"/>
              <a:gd name="connsiteX39" fmla="*/ 4795646 w 21304273"/>
              <a:gd name="connsiteY39" fmla="*/ 7947652 h 10504871"/>
              <a:gd name="connsiteX40" fmla="*/ 4116688 w 21304273"/>
              <a:gd name="connsiteY40" fmla="*/ 8699115 h 10504871"/>
              <a:gd name="connsiteX41" fmla="*/ 3714692 w 21304273"/>
              <a:gd name="connsiteY41" fmla="*/ 9257915 h 10504871"/>
              <a:gd name="connsiteX42" fmla="*/ 3447952 w 21304273"/>
              <a:gd name="connsiteY42" fmla="*/ 9860909 h 10504871"/>
              <a:gd name="connsiteX43" fmla="*/ 3134188 w 21304273"/>
              <a:gd name="connsiteY43" fmla="*/ 10251109 h 10504871"/>
              <a:gd name="connsiteX44" fmla="*/ 2719137 w 21304273"/>
              <a:gd name="connsiteY44" fmla="*/ 10407913 h 10504871"/>
              <a:gd name="connsiteX45" fmla="*/ 1708484 w 21304273"/>
              <a:gd name="connsiteY45" fmla="*/ 10504166 h 10504871"/>
              <a:gd name="connsiteX46" fmla="*/ 1275348 w 21304273"/>
              <a:gd name="connsiteY46" fmla="*/ 10359787 h 10504871"/>
              <a:gd name="connsiteX47" fmla="*/ 926982 w 21304273"/>
              <a:gd name="connsiteY47" fmla="*/ 9884186 h 10504871"/>
              <a:gd name="connsiteX48" fmla="*/ 657097 w 21304273"/>
              <a:gd name="connsiteY48" fmla="*/ 9215764 h 10504871"/>
              <a:gd name="connsiteX49" fmla="*/ 548263 w 21304273"/>
              <a:gd name="connsiteY49" fmla="*/ 8229647 h 10504871"/>
              <a:gd name="connsiteX50" fmla="*/ 698460 w 21304273"/>
              <a:gd name="connsiteY50" fmla="*/ 7267750 h 10504871"/>
              <a:gd name="connsiteX51" fmla="*/ 620138 w 21304273"/>
              <a:gd name="connsiteY51" fmla="*/ 6197332 h 10504871"/>
              <a:gd name="connsiteX52" fmla="*/ 0 w 21304273"/>
              <a:gd name="connsiteY52" fmla="*/ 6052481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50" fmla="*/ 150806 w 20756619"/>
              <a:gd name="connsiteY50" fmla="*/ 7267750 h 10504871"/>
              <a:gd name="connsiteX51" fmla="*/ 72484 w 20756619"/>
              <a:gd name="connsiteY51" fmla="*/ 6197332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50" fmla="*/ 150806 w 20756619"/>
              <a:gd name="connsiteY50" fmla="*/ 7267750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0" fmla="*/ 20647176 w 20647176"/>
              <a:gd name="connsiteY0" fmla="*/ 5234334 h 10504871"/>
              <a:gd name="connsiteX1" fmla="*/ 19676272 w 20647176"/>
              <a:gd name="connsiteY1" fmla="*/ 5426839 h 10504871"/>
              <a:gd name="connsiteX2" fmla="*/ 19122819 w 20647176"/>
              <a:gd name="connsiteY2" fmla="*/ 5354650 h 10504871"/>
              <a:gd name="connsiteX3" fmla="*/ 18112166 w 20647176"/>
              <a:gd name="connsiteY3" fmla="*/ 4560566 h 10504871"/>
              <a:gd name="connsiteX4" fmla="*/ 17005261 w 20647176"/>
              <a:gd name="connsiteY4" fmla="*/ 3646166 h 10504871"/>
              <a:gd name="connsiteX5" fmla="*/ 16475872 w 20647176"/>
              <a:gd name="connsiteY5" fmla="*/ 3092713 h 10504871"/>
              <a:gd name="connsiteX6" fmla="*/ 16114924 w 20647176"/>
              <a:gd name="connsiteY6" fmla="*/ 2659576 h 10504871"/>
              <a:gd name="connsiteX7" fmla="*/ 15152398 w 20647176"/>
              <a:gd name="connsiteY7" fmla="*/ 1672987 h 10504871"/>
              <a:gd name="connsiteX8" fmla="*/ 14165808 w 20647176"/>
              <a:gd name="connsiteY8" fmla="*/ 878903 h 10504871"/>
              <a:gd name="connsiteX9" fmla="*/ 13082966 w 20647176"/>
              <a:gd name="connsiteY9" fmla="*/ 902966 h 10504871"/>
              <a:gd name="connsiteX10" fmla="*/ 12264819 w 20647176"/>
              <a:gd name="connsiteY10" fmla="*/ 1215787 h 10504871"/>
              <a:gd name="connsiteX11" fmla="*/ 11607022 w 20647176"/>
              <a:gd name="connsiteY11" fmla="*/ 1784572 h 10504871"/>
              <a:gd name="connsiteX12" fmla="*/ 11254166 w 20647176"/>
              <a:gd name="connsiteY12" fmla="*/ 2274566 h 10504871"/>
              <a:gd name="connsiteX13" fmla="*/ 10508208 w 20647176"/>
              <a:gd name="connsiteY13" fmla="*/ 2948334 h 10504871"/>
              <a:gd name="connsiteX14" fmla="*/ 9906630 w 20647176"/>
              <a:gd name="connsiteY14" fmla="*/ 3309281 h 10504871"/>
              <a:gd name="connsiteX15" fmla="*/ 9425366 w 20647176"/>
              <a:gd name="connsiteY15" fmla="*/ 3188966 h 10504871"/>
              <a:gd name="connsiteX16" fmla="*/ 8944103 w 20647176"/>
              <a:gd name="connsiteY16" fmla="*/ 2707703 h 10504871"/>
              <a:gd name="connsiteX17" fmla="*/ 8944103 w 20647176"/>
              <a:gd name="connsiteY17" fmla="*/ 2082060 h 10504871"/>
              <a:gd name="connsiteX18" fmla="*/ 8823787 w 20647176"/>
              <a:gd name="connsiteY18" fmla="*/ 1191724 h 10504871"/>
              <a:gd name="connsiteX19" fmla="*/ 8583156 w 20647176"/>
              <a:gd name="connsiteY19" fmla="*/ 517955 h 10504871"/>
              <a:gd name="connsiteX20" fmla="*/ 7789072 w 20647176"/>
              <a:gd name="connsiteY20" fmla="*/ 60755 h 10504871"/>
              <a:gd name="connsiteX21" fmla="*/ 6946861 w 20647176"/>
              <a:gd name="connsiteY21" fmla="*/ 12629 h 10504871"/>
              <a:gd name="connsiteX22" fmla="*/ 6634040 w 20647176"/>
              <a:gd name="connsiteY22" fmla="*/ 132945 h 10504871"/>
              <a:gd name="connsiteX23" fmla="*/ 6417472 w 20647176"/>
              <a:gd name="connsiteY23" fmla="*/ 493892 h 10504871"/>
              <a:gd name="connsiteX24" fmla="*/ 6176840 w 20647176"/>
              <a:gd name="connsiteY24" fmla="*/ 686397 h 10504871"/>
              <a:gd name="connsiteX25" fmla="*/ 5166187 w 20647176"/>
              <a:gd name="connsiteY25" fmla="*/ 758587 h 10504871"/>
              <a:gd name="connsiteX26" fmla="*/ 4444293 w 20647176"/>
              <a:gd name="connsiteY26" fmla="*/ 758587 h 10504871"/>
              <a:gd name="connsiteX27" fmla="*/ 3794587 w 20647176"/>
              <a:gd name="connsiteY27" fmla="*/ 1023281 h 10504871"/>
              <a:gd name="connsiteX28" fmla="*/ 3792818 w 20647176"/>
              <a:gd name="connsiteY28" fmla="*/ 3603112 h 10504871"/>
              <a:gd name="connsiteX29" fmla="*/ 5118061 w 20647176"/>
              <a:gd name="connsiteY29" fmla="*/ 4849324 h 10504871"/>
              <a:gd name="connsiteX30" fmla="*/ 6104651 w 20647176"/>
              <a:gd name="connsiteY30" fmla="*/ 5426839 h 10504871"/>
              <a:gd name="connsiteX31" fmla="*/ 6634040 w 20647176"/>
              <a:gd name="connsiteY31" fmla="*/ 5619345 h 10504871"/>
              <a:gd name="connsiteX32" fmla="*/ 7211556 w 20647176"/>
              <a:gd name="connsiteY32" fmla="*/ 5811850 h 10504871"/>
              <a:gd name="connsiteX33" fmla="*/ 7452188 w 20647176"/>
              <a:gd name="connsiteY33" fmla="*/ 5932166 h 10504871"/>
              <a:gd name="connsiteX34" fmla="*/ 7620630 w 20647176"/>
              <a:gd name="connsiteY34" fmla="*/ 6293113 h 10504871"/>
              <a:gd name="connsiteX35" fmla="*/ 7379998 w 20647176"/>
              <a:gd name="connsiteY35" fmla="*/ 6629997 h 10504871"/>
              <a:gd name="connsiteX36" fmla="*/ 6826545 w 20647176"/>
              <a:gd name="connsiteY36" fmla="*/ 6990945 h 10504871"/>
              <a:gd name="connsiteX37" fmla="*/ 5936208 w 20647176"/>
              <a:gd name="connsiteY37" fmla="*/ 7279703 h 10504871"/>
              <a:gd name="connsiteX38" fmla="*/ 4794074 w 20647176"/>
              <a:gd name="connsiteY38" fmla="*/ 7628540 h 10504871"/>
              <a:gd name="connsiteX39" fmla="*/ 4138549 w 20647176"/>
              <a:gd name="connsiteY39" fmla="*/ 7947652 h 10504871"/>
              <a:gd name="connsiteX40" fmla="*/ 3459591 w 20647176"/>
              <a:gd name="connsiteY40" fmla="*/ 8699115 h 10504871"/>
              <a:gd name="connsiteX41" fmla="*/ 3057595 w 20647176"/>
              <a:gd name="connsiteY41" fmla="*/ 9257915 h 10504871"/>
              <a:gd name="connsiteX42" fmla="*/ 2790855 w 20647176"/>
              <a:gd name="connsiteY42" fmla="*/ 9860909 h 10504871"/>
              <a:gd name="connsiteX43" fmla="*/ 2477091 w 20647176"/>
              <a:gd name="connsiteY43" fmla="*/ 10251109 h 10504871"/>
              <a:gd name="connsiteX44" fmla="*/ 2062040 w 20647176"/>
              <a:gd name="connsiteY44" fmla="*/ 10407913 h 10504871"/>
              <a:gd name="connsiteX45" fmla="*/ 1051387 w 20647176"/>
              <a:gd name="connsiteY45" fmla="*/ 10504166 h 10504871"/>
              <a:gd name="connsiteX46" fmla="*/ 618251 w 20647176"/>
              <a:gd name="connsiteY46" fmla="*/ 10359787 h 10504871"/>
              <a:gd name="connsiteX47" fmla="*/ 269885 w 20647176"/>
              <a:gd name="connsiteY47" fmla="*/ 9884186 h 10504871"/>
              <a:gd name="connsiteX48" fmla="*/ 0 w 20647176"/>
              <a:gd name="connsiteY48" fmla="*/ 9215764 h 10504871"/>
              <a:gd name="connsiteX0" fmla="*/ 20377291 w 20377291"/>
              <a:gd name="connsiteY0" fmla="*/ 5234334 h 10504871"/>
              <a:gd name="connsiteX1" fmla="*/ 19406387 w 20377291"/>
              <a:gd name="connsiteY1" fmla="*/ 5426839 h 10504871"/>
              <a:gd name="connsiteX2" fmla="*/ 18852934 w 20377291"/>
              <a:gd name="connsiteY2" fmla="*/ 5354650 h 10504871"/>
              <a:gd name="connsiteX3" fmla="*/ 17842281 w 20377291"/>
              <a:gd name="connsiteY3" fmla="*/ 4560566 h 10504871"/>
              <a:gd name="connsiteX4" fmla="*/ 16735376 w 20377291"/>
              <a:gd name="connsiteY4" fmla="*/ 3646166 h 10504871"/>
              <a:gd name="connsiteX5" fmla="*/ 16205987 w 20377291"/>
              <a:gd name="connsiteY5" fmla="*/ 3092713 h 10504871"/>
              <a:gd name="connsiteX6" fmla="*/ 15845039 w 20377291"/>
              <a:gd name="connsiteY6" fmla="*/ 2659576 h 10504871"/>
              <a:gd name="connsiteX7" fmla="*/ 14882513 w 20377291"/>
              <a:gd name="connsiteY7" fmla="*/ 1672987 h 10504871"/>
              <a:gd name="connsiteX8" fmla="*/ 13895923 w 20377291"/>
              <a:gd name="connsiteY8" fmla="*/ 878903 h 10504871"/>
              <a:gd name="connsiteX9" fmla="*/ 12813081 w 20377291"/>
              <a:gd name="connsiteY9" fmla="*/ 902966 h 10504871"/>
              <a:gd name="connsiteX10" fmla="*/ 11994934 w 20377291"/>
              <a:gd name="connsiteY10" fmla="*/ 1215787 h 10504871"/>
              <a:gd name="connsiteX11" fmla="*/ 11337137 w 20377291"/>
              <a:gd name="connsiteY11" fmla="*/ 1784572 h 10504871"/>
              <a:gd name="connsiteX12" fmla="*/ 10984281 w 20377291"/>
              <a:gd name="connsiteY12" fmla="*/ 2274566 h 10504871"/>
              <a:gd name="connsiteX13" fmla="*/ 10238323 w 20377291"/>
              <a:gd name="connsiteY13" fmla="*/ 2948334 h 10504871"/>
              <a:gd name="connsiteX14" fmla="*/ 9636745 w 20377291"/>
              <a:gd name="connsiteY14" fmla="*/ 3309281 h 10504871"/>
              <a:gd name="connsiteX15" fmla="*/ 9155481 w 20377291"/>
              <a:gd name="connsiteY15" fmla="*/ 3188966 h 10504871"/>
              <a:gd name="connsiteX16" fmla="*/ 8674218 w 20377291"/>
              <a:gd name="connsiteY16" fmla="*/ 2707703 h 10504871"/>
              <a:gd name="connsiteX17" fmla="*/ 8674218 w 20377291"/>
              <a:gd name="connsiteY17" fmla="*/ 2082060 h 10504871"/>
              <a:gd name="connsiteX18" fmla="*/ 8553902 w 20377291"/>
              <a:gd name="connsiteY18" fmla="*/ 1191724 h 10504871"/>
              <a:gd name="connsiteX19" fmla="*/ 8313271 w 20377291"/>
              <a:gd name="connsiteY19" fmla="*/ 517955 h 10504871"/>
              <a:gd name="connsiteX20" fmla="*/ 7519187 w 20377291"/>
              <a:gd name="connsiteY20" fmla="*/ 60755 h 10504871"/>
              <a:gd name="connsiteX21" fmla="*/ 6676976 w 20377291"/>
              <a:gd name="connsiteY21" fmla="*/ 12629 h 10504871"/>
              <a:gd name="connsiteX22" fmla="*/ 6364155 w 20377291"/>
              <a:gd name="connsiteY22" fmla="*/ 132945 h 10504871"/>
              <a:gd name="connsiteX23" fmla="*/ 6147587 w 20377291"/>
              <a:gd name="connsiteY23" fmla="*/ 493892 h 10504871"/>
              <a:gd name="connsiteX24" fmla="*/ 5906955 w 20377291"/>
              <a:gd name="connsiteY24" fmla="*/ 686397 h 10504871"/>
              <a:gd name="connsiteX25" fmla="*/ 4896302 w 20377291"/>
              <a:gd name="connsiteY25" fmla="*/ 758587 h 10504871"/>
              <a:gd name="connsiteX26" fmla="*/ 4174408 w 20377291"/>
              <a:gd name="connsiteY26" fmla="*/ 758587 h 10504871"/>
              <a:gd name="connsiteX27" fmla="*/ 3524702 w 20377291"/>
              <a:gd name="connsiteY27" fmla="*/ 1023281 h 10504871"/>
              <a:gd name="connsiteX28" fmla="*/ 3522933 w 20377291"/>
              <a:gd name="connsiteY28" fmla="*/ 3603112 h 10504871"/>
              <a:gd name="connsiteX29" fmla="*/ 4848176 w 20377291"/>
              <a:gd name="connsiteY29" fmla="*/ 4849324 h 10504871"/>
              <a:gd name="connsiteX30" fmla="*/ 5834766 w 20377291"/>
              <a:gd name="connsiteY30" fmla="*/ 5426839 h 10504871"/>
              <a:gd name="connsiteX31" fmla="*/ 6364155 w 20377291"/>
              <a:gd name="connsiteY31" fmla="*/ 5619345 h 10504871"/>
              <a:gd name="connsiteX32" fmla="*/ 6941671 w 20377291"/>
              <a:gd name="connsiteY32" fmla="*/ 5811850 h 10504871"/>
              <a:gd name="connsiteX33" fmla="*/ 7182303 w 20377291"/>
              <a:gd name="connsiteY33" fmla="*/ 5932166 h 10504871"/>
              <a:gd name="connsiteX34" fmla="*/ 7350745 w 20377291"/>
              <a:gd name="connsiteY34" fmla="*/ 6293113 h 10504871"/>
              <a:gd name="connsiteX35" fmla="*/ 7110113 w 20377291"/>
              <a:gd name="connsiteY35" fmla="*/ 6629997 h 10504871"/>
              <a:gd name="connsiteX36" fmla="*/ 6556660 w 20377291"/>
              <a:gd name="connsiteY36" fmla="*/ 6990945 h 10504871"/>
              <a:gd name="connsiteX37" fmla="*/ 5666323 w 20377291"/>
              <a:gd name="connsiteY37" fmla="*/ 7279703 h 10504871"/>
              <a:gd name="connsiteX38" fmla="*/ 4524189 w 20377291"/>
              <a:gd name="connsiteY38" fmla="*/ 7628540 h 10504871"/>
              <a:gd name="connsiteX39" fmla="*/ 3868664 w 20377291"/>
              <a:gd name="connsiteY39" fmla="*/ 7947652 h 10504871"/>
              <a:gd name="connsiteX40" fmla="*/ 3189706 w 20377291"/>
              <a:gd name="connsiteY40" fmla="*/ 8699115 h 10504871"/>
              <a:gd name="connsiteX41" fmla="*/ 2787710 w 20377291"/>
              <a:gd name="connsiteY41" fmla="*/ 9257915 h 10504871"/>
              <a:gd name="connsiteX42" fmla="*/ 2520970 w 20377291"/>
              <a:gd name="connsiteY42" fmla="*/ 9860909 h 10504871"/>
              <a:gd name="connsiteX43" fmla="*/ 2207206 w 20377291"/>
              <a:gd name="connsiteY43" fmla="*/ 10251109 h 10504871"/>
              <a:gd name="connsiteX44" fmla="*/ 1792155 w 20377291"/>
              <a:gd name="connsiteY44" fmla="*/ 10407913 h 10504871"/>
              <a:gd name="connsiteX45" fmla="*/ 781502 w 20377291"/>
              <a:gd name="connsiteY45" fmla="*/ 10504166 h 10504871"/>
              <a:gd name="connsiteX46" fmla="*/ 348366 w 20377291"/>
              <a:gd name="connsiteY46" fmla="*/ 10359787 h 10504871"/>
              <a:gd name="connsiteX47" fmla="*/ 0 w 20377291"/>
              <a:gd name="connsiteY47" fmla="*/ 9884186 h 10504871"/>
              <a:gd name="connsiteX0" fmla="*/ 20028925 w 20028925"/>
              <a:gd name="connsiteY0" fmla="*/ 5234334 h 10504871"/>
              <a:gd name="connsiteX1" fmla="*/ 19058021 w 20028925"/>
              <a:gd name="connsiteY1" fmla="*/ 5426839 h 10504871"/>
              <a:gd name="connsiteX2" fmla="*/ 18504568 w 20028925"/>
              <a:gd name="connsiteY2" fmla="*/ 5354650 h 10504871"/>
              <a:gd name="connsiteX3" fmla="*/ 17493915 w 20028925"/>
              <a:gd name="connsiteY3" fmla="*/ 4560566 h 10504871"/>
              <a:gd name="connsiteX4" fmla="*/ 16387010 w 20028925"/>
              <a:gd name="connsiteY4" fmla="*/ 3646166 h 10504871"/>
              <a:gd name="connsiteX5" fmla="*/ 15857621 w 20028925"/>
              <a:gd name="connsiteY5" fmla="*/ 3092713 h 10504871"/>
              <a:gd name="connsiteX6" fmla="*/ 15496673 w 20028925"/>
              <a:gd name="connsiteY6" fmla="*/ 2659576 h 10504871"/>
              <a:gd name="connsiteX7" fmla="*/ 14534147 w 20028925"/>
              <a:gd name="connsiteY7" fmla="*/ 1672987 h 10504871"/>
              <a:gd name="connsiteX8" fmla="*/ 13547557 w 20028925"/>
              <a:gd name="connsiteY8" fmla="*/ 878903 h 10504871"/>
              <a:gd name="connsiteX9" fmla="*/ 12464715 w 20028925"/>
              <a:gd name="connsiteY9" fmla="*/ 902966 h 10504871"/>
              <a:gd name="connsiteX10" fmla="*/ 11646568 w 20028925"/>
              <a:gd name="connsiteY10" fmla="*/ 1215787 h 10504871"/>
              <a:gd name="connsiteX11" fmla="*/ 10988771 w 20028925"/>
              <a:gd name="connsiteY11" fmla="*/ 1784572 h 10504871"/>
              <a:gd name="connsiteX12" fmla="*/ 10635915 w 20028925"/>
              <a:gd name="connsiteY12" fmla="*/ 2274566 h 10504871"/>
              <a:gd name="connsiteX13" fmla="*/ 9889957 w 20028925"/>
              <a:gd name="connsiteY13" fmla="*/ 2948334 h 10504871"/>
              <a:gd name="connsiteX14" fmla="*/ 9288379 w 20028925"/>
              <a:gd name="connsiteY14" fmla="*/ 3309281 h 10504871"/>
              <a:gd name="connsiteX15" fmla="*/ 8807115 w 20028925"/>
              <a:gd name="connsiteY15" fmla="*/ 3188966 h 10504871"/>
              <a:gd name="connsiteX16" fmla="*/ 8325852 w 20028925"/>
              <a:gd name="connsiteY16" fmla="*/ 2707703 h 10504871"/>
              <a:gd name="connsiteX17" fmla="*/ 8325852 w 20028925"/>
              <a:gd name="connsiteY17" fmla="*/ 2082060 h 10504871"/>
              <a:gd name="connsiteX18" fmla="*/ 8205536 w 20028925"/>
              <a:gd name="connsiteY18" fmla="*/ 1191724 h 10504871"/>
              <a:gd name="connsiteX19" fmla="*/ 7964905 w 20028925"/>
              <a:gd name="connsiteY19" fmla="*/ 517955 h 10504871"/>
              <a:gd name="connsiteX20" fmla="*/ 7170821 w 20028925"/>
              <a:gd name="connsiteY20" fmla="*/ 60755 h 10504871"/>
              <a:gd name="connsiteX21" fmla="*/ 6328610 w 20028925"/>
              <a:gd name="connsiteY21" fmla="*/ 12629 h 10504871"/>
              <a:gd name="connsiteX22" fmla="*/ 6015789 w 20028925"/>
              <a:gd name="connsiteY22" fmla="*/ 132945 h 10504871"/>
              <a:gd name="connsiteX23" fmla="*/ 5799221 w 20028925"/>
              <a:gd name="connsiteY23" fmla="*/ 493892 h 10504871"/>
              <a:gd name="connsiteX24" fmla="*/ 5558589 w 20028925"/>
              <a:gd name="connsiteY24" fmla="*/ 686397 h 10504871"/>
              <a:gd name="connsiteX25" fmla="*/ 4547936 w 20028925"/>
              <a:gd name="connsiteY25" fmla="*/ 758587 h 10504871"/>
              <a:gd name="connsiteX26" fmla="*/ 3826042 w 20028925"/>
              <a:gd name="connsiteY26" fmla="*/ 758587 h 10504871"/>
              <a:gd name="connsiteX27" fmla="*/ 3176336 w 20028925"/>
              <a:gd name="connsiteY27" fmla="*/ 1023281 h 10504871"/>
              <a:gd name="connsiteX28" fmla="*/ 3174567 w 20028925"/>
              <a:gd name="connsiteY28" fmla="*/ 3603112 h 10504871"/>
              <a:gd name="connsiteX29" fmla="*/ 4499810 w 20028925"/>
              <a:gd name="connsiteY29" fmla="*/ 4849324 h 10504871"/>
              <a:gd name="connsiteX30" fmla="*/ 5486400 w 20028925"/>
              <a:gd name="connsiteY30" fmla="*/ 5426839 h 10504871"/>
              <a:gd name="connsiteX31" fmla="*/ 6015789 w 20028925"/>
              <a:gd name="connsiteY31" fmla="*/ 5619345 h 10504871"/>
              <a:gd name="connsiteX32" fmla="*/ 6593305 w 20028925"/>
              <a:gd name="connsiteY32" fmla="*/ 5811850 h 10504871"/>
              <a:gd name="connsiteX33" fmla="*/ 6833937 w 20028925"/>
              <a:gd name="connsiteY33" fmla="*/ 5932166 h 10504871"/>
              <a:gd name="connsiteX34" fmla="*/ 7002379 w 20028925"/>
              <a:gd name="connsiteY34" fmla="*/ 6293113 h 10504871"/>
              <a:gd name="connsiteX35" fmla="*/ 6761747 w 20028925"/>
              <a:gd name="connsiteY35" fmla="*/ 6629997 h 10504871"/>
              <a:gd name="connsiteX36" fmla="*/ 6208294 w 20028925"/>
              <a:gd name="connsiteY36" fmla="*/ 6990945 h 10504871"/>
              <a:gd name="connsiteX37" fmla="*/ 5317957 w 20028925"/>
              <a:gd name="connsiteY37" fmla="*/ 7279703 h 10504871"/>
              <a:gd name="connsiteX38" fmla="*/ 4175823 w 20028925"/>
              <a:gd name="connsiteY38" fmla="*/ 7628540 h 10504871"/>
              <a:gd name="connsiteX39" fmla="*/ 3520298 w 20028925"/>
              <a:gd name="connsiteY39" fmla="*/ 7947652 h 10504871"/>
              <a:gd name="connsiteX40" fmla="*/ 2841340 w 20028925"/>
              <a:gd name="connsiteY40" fmla="*/ 8699115 h 10504871"/>
              <a:gd name="connsiteX41" fmla="*/ 2439344 w 20028925"/>
              <a:gd name="connsiteY41" fmla="*/ 9257915 h 10504871"/>
              <a:gd name="connsiteX42" fmla="*/ 2172604 w 20028925"/>
              <a:gd name="connsiteY42" fmla="*/ 9860909 h 10504871"/>
              <a:gd name="connsiteX43" fmla="*/ 1858840 w 20028925"/>
              <a:gd name="connsiteY43" fmla="*/ 10251109 h 10504871"/>
              <a:gd name="connsiteX44" fmla="*/ 1443789 w 20028925"/>
              <a:gd name="connsiteY44" fmla="*/ 10407913 h 10504871"/>
              <a:gd name="connsiteX45" fmla="*/ 433136 w 20028925"/>
              <a:gd name="connsiteY45" fmla="*/ 10504166 h 10504871"/>
              <a:gd name="connsiteX46" fmla="*/ 0 w 20028925"/>
              <a:gd name="connsiteY46" fmla="*/ 10359787 h 10504871"/>
              <a:gd name="connsiteX0" fmla="*/ 19595789 w 19595789"/>
              <a:gd name="connsiteY0" fmla="*/ 5234334 h 10504871"/>
              <a:gd name="connsiteX1" fmla="*/ 18624885 w 19595789"/>
              <a:gd name="connsiteY1" fmla="*/ 5426839 h 10504871"/>
              <a:gd name="connsiteX2" fmla="*/ 18071432 w 19595789"/>
              <a:gd name="connsiteY2" fmla="*/ 5354650 h 10504871"/>
              <a:gd name="connsiteX3" fmla="*/ 17060779 w 19595789"/>
              <a:gd name="connsiteY3" fmla="*/ 4560566 h 10504871"/>
              <a:gd name="connsiteX4" fmla="*/ 15953874 w 19595789"/>
              <a:gd name="connsiteY4" fmla="*/ 3646166 h 10504871"/>
              <a:gd name="connsiteX5" fmla="*/ 15424485 w 19595789"/>
              <a:gd name="connsiteY5" fmla="*/ 3092713 h 10504871"/>
              <a:gd name="connsiteX6" fmla="*/ 15063537 w 19595789"/>
              <a:gd name="connsiteY6" fmla="*/ 2659576 h 10504871"/>
              <a:gd name="connsiteX7" fmla="*/ 14101011 w 19595789"/>
              <a:gd name="connsiteY7" fmla="*/ 1672987 h 10504871"/>
              <a:gd name="connsiteX8" fmla="*/ 13114421 w 19595789"/>
              <a:gd name="connsiteY8" fmla="*/ 878903 h 10504871"/>
              <a:gd name="connsiteX9" fmla="*/ 12031579 w 19595789"/>
              <a:gd name="connsiteY9" fmla="*/ 902966 h 10504871"/>
              <a:gd name="connsiteX10" fmla="*/ 11213432 w 19595789"/>
              <a:gd name="connsiteY10" fmla="*/ 1215787 h 10504871"/>
              <a:gd name="connsiteX11" fmla="*/ 10555635 w 19595789"/>
              <a:gd name="connsiteY11" fmla="*/ 1784572 h 10504871"/>
              <a:gd name="connsiteX12" fmla="*/ 10202779 w 19595789"/>
              <a:gd name="connsiteY12" fmla="*/ 2274566 h 10504871"/>
              <a:gd name="connsiteX13" fmla="*/ 9456821 w 19595789"/>
              <a:gd name="connsiteY13" fmla="*/ 2948334 h 10504871"/>
              <a:gd name="connsiteX14" fmla="*/ 8855243 w 19595789"/>
              <a:gd name="connsiteY14" fmla="*/ 3309281 h 10504871"/>
              <a:gd name="connsiteX15" fmla="*/ 8373979 w 19595789"/>
              <a:gd name="connsiteY15" fmla="*/ 3188966 h 10504871"/>
              <a:gd name="connsiteX16" fmla="*/ 7892716 w 19595789"/>
              <a:gd name="connsiteY16" fmla="*/ 2707703 h 10504871"/>
              <a:gd name="connsiteX17" fmla="*/ 7892716 w 19595789"/>
              <a:gd name="connsiteY17" fmla="*/ 2082060 h 10504871"/>
              <a:gd name="connsiteX18" fmla="*/ 7772400 w 19595789"/>
              <a:gd name="connsiteY18" fmla="*/ 1191724 h 10504871"/>
              <a:gd name="connsiteX19" fmla="*/ 7531769 w 19595789"/>
              <a:gd name="connsiteY19" fmla="*/ 517955 h 10504871"/>
              <a:gd name="connsiteX20" fmla="*/ 6737685 w 19595789"/>
              <a:gd name="connsiteY20" fmla="*/ 60755 h 10504871"/>
              <a:gd name="connsiteX21" fmla="*/ 5895474 w 19595789"/>
              <a:gd name="connsiteY21" fmla="*/ 12629 h 10504871"/>
              <a:gd name="connsiteX22" fmla="*/ 5582653 w 19595789"/>
              <a:gd name="connsiteY22" fmla="*/ 132945 h 10504871"/>
              <a:gd name="connsiteX23" fmla="*/ 5366085 w 19595789"/>
              <a:gd name="connsiteY23" fmla="*/ 493892 h 10504871"/>
              <a:gd name="connsiteX24" fmla="*/ 5125453 w 19595789"/>
              <a:gd name="connsiteY24" fmla="*/ 686397 h 10504871"/>
              <a:gd name="connsiteX25" fmla="*/ 4114800 w 19595789"/>
              <a:gd name="connsiteY25" fmla="*/ 758587 h 10504871"/>
              <a:gd name="connsiteX26" fmla="*/ 3392906 w 19595789"/>
              <a:gd name="connsiteY26" fmla="*/ 758587 h 10504871"/>
              <a:gd name="connsiteX27" fmla="*/ 2743200 w 19595789"/>
              <a:gd name="connsiteY27" fmla="*/ 1023281 h 10504871"/>
              <a:gd name="connsiteX28" fmla="*/ 2741431 w 19595789"/>
              <a:gd name="connsiteY28" fmla="*/ 3603112 h 10504871"/>
              <a:gd name="connsiteX29" fmla="*/ 4066674 w 19595789"/>
              <a:gd name="connsiteY29" fmla="*/ 4849324 h 10504871"/>
              <a:gd name="connsiteX30" fmla="*/ 5053264 w 19595789"/>
              <a:gd name="connsiteY30" fmla="*/ 5426839 h 10504871"/>
              <a:gd name="connsiteX31" fmla="*/ 5582653 w 19595789"/>
              <a:gd name="connsiteY31" fmla="*/ 5619345 h 10504871"/>
              <a:gd name="connsiteX32" fmla="*/ 6160169 w 19595789"/>
              <a:gd name="connsiteY32" fmla="*/ 5811850 h 10504871"/>
              <a:gd name="connsiteX33" fmla="*/ 6400801 w 19595789"/>
              <a:gd name="connsiteY33" fmla="*/ 5932166 h 10504871"/>
              <a:gd name="connsiteX34" fmla="*/ 6569243 w 19595789"/>
              <a:gd name="connsiteY34" fmla="*/ 6293113 h 10504871"/>
              <a:gd name="connsiteX35" fmla="*/ 6328611 w 19595789"/>
              <a:gd name="connsiteY35" fmla="*/ 6629997 h 10504871"/>
              <a:gd name="connsiteX36" fmla="*/ 5775158 w 19595789"/>
              <a:gd name="connsiteY36" fmla="*/ 6990945 h 10504871"/>
              <a:gd name="connsiteX37" fmla="*/ 4884821 w 19595789"/>
              <a:gd name="connsiteY37" fmla="*/ 7279703 h 10504871"/>
              <a:gd name="connsiteX38" fmla="*/ 3742687 w 19595789"/>
              <a:gd name="connsiteY38" fmla="*/ 7628540 h 10504871"/>
              <a:gd name="connsiteX39" fmla="*/ 3087162 w 19595789"/>
              <a:gd name="connsiteY39" fmla="*/ 7947652 h 10504871"/>
              <a:gd name="connsiteX40" fmla="*/ 2408204 w 19595789"/>
              <a:gd name="connsiteY40" fmla="*/ 8699115 h 10504871"/>
              <a:gd name="connsiteX41" fmla="*/ 2006208 w 19595789"/>
              <a:gd name="connsiteY41" fmla="*/ 9257915 h 10504871"/>
              <a:gd name="connsiteX42" fmla="*/ 1739468 w 19595789"/>
              <a:gd name="connsiteY42" fmla="*/ 9860909 h 10504871"/>
              <a:gd name="connsiteX43" fmla="*/ 1425704 w 19595789"/>
              <a:gd name="connsiteY43" fmla="*/ 10251109 h 10504871"/>
              <a:gd name="connsiteX44" fmla="*/ 1010653 w 19595789"/>
              <a:gd name="connsiteY44" fmla="*/ 10407913 h 10504871"/>
              <a:gd name="connsiteX45" fmla="*/ 0 w 19595789"/>
              <a:gd name="connsiteY45" fmla="*/ 10504166 h 10504871"/>
              <a:gd name="connsiteX0" fmla="*/ 18585136 w 18585136"/>
              <a:gd name="connsiteY0" fmla="*/ 5234334 h 10407913"/>
              <a:gd name="connsiteX1" fmla="*/ 17614232 w 18585136"/>
              <a:gd name="connsiteY1" fmla="*/ 5426839 h 10407913"/>
              <a:gd name="connsiteX2" fmla="*/ 17060779 w 18585136"/>
              <a:gd name="connsiteY2" fmla="*/ 5354650 h 10407913"/>
              <a:gd name="connsiteX3" fmla="*/ 16050126 w 18585136"/>
              <a:gd name="connsiteY3" fmla="*/ 4560566 h 10407913"/>
              <a:gd name="connsiteX4" fmla="*/ 14943221 w 18585136"/>
              <a:gd name="connsiteY4" fmla="*/ 3646166 h 10407913"/>
              <a:gd name="connsiteX5" fmla="*/ 14413832 w 18585136"/>
              <a:gd name="connsiteY5" fmla="*/ 3092713 h 10407913"/>
              <a:gd name="connsiteX6" fmla="*/ 14052884 w 18585136"/>
              <a:gd name="connsiteY6" fmla="*/ 2659576 h 10407913"/>
              <a:gd name="connsiteX7" fmla="*/ 13090358 w 18585136"/>
              <a:gd name="connsiteY7" fmla="*/ 1672987 h 10407913"/>
              <a:gd name="connsiteX8" fmla="*/ 12103768 w 18585136"/>
              <a:gd name="connsiteY8" fmla="*/ 878903 h 10407913"/>
              <a:gd name="connsiteX9" fmla="*/ 11020926 w 18585136"/>
              <a:gd name="connsiteY9" fmla="*/ 902966 h 10407913"/>
              <a:gd name="connsiteX10" fmla="*/ 10202779 w 18585136"/>
              <a:gd name="connsiteY10" fmla="*/ 1215787 h 10407913"/>
              <a:gd name="connsiteX11" fmla="*/ 9544982 w 18585136"/>
              <a:gd name="connsiteY11" fmla="*/ 1784572 h 10407913"/>
              <a:gd name="connsiteX12" fmla="*/ 9192126 w 18585136"/>
              <a:gd name="connsiteY12" fmla="*/ 2274566 h 10407913"/>
              <a:gd name="connsiteX13" fmla="*/ 8446168 w 18585136"/>
              <a:gd name="connsiteY13" fmla="*/ 2948334 h 10407913"/>
              <a:gd name="connsiteX14" fmla="*/ 7844590 w 18585136"/>
              <a:gd name="connsiteY14" fmla="*/ 3309281 h 10407913"/>
              <a:gd name="connsiteX15" fmla="*/ 7363326 w 18585136"/>
              <a:gd name="connsiteY15" fmla="*/ 3188966 h 10407913"/>
              <a:gd name="connsiteX16" fmla="*/ 6882063 w 18585136"/>
              <a:gd name="connsiteY16" fmla="*/ 2707703 h 10407913"/>
              <a:gd name="connsiteX17" fmla="*/ 6882063 w 18585136"/>
              <a:gd name="connsiteY17" fmla="*/ 2082060 h 10407913"/>
              <a:gd name="connsiteX18" fmla="*/ 6761747 w 18585136"/>
              <a:gd name="connsiteY18" fmla="*/ 1191724 h 10407913"/>
              <a:gd name="connsiteX19" fmla="*/ 6521116 w 18585136"/>
              <a:gd name="connsiteY19" fmla="*/ 517955 h 10407913"/>
              <a:gd name="connsiteX20" fmla="*/ 5727032 w 18585136"/>
              <a:gd name="connsiteY20" fmla="*/ 60755 h 10407913"/>
              <a:gd name="connsiteX21" fmla="*/ 4884821 w 18585136"/>
              <a:gd name="connsiteY21" fmla="*/ 12629 h 10407913"/>
              <a:gd name="connsiteX22" fmla="*/ 4572000 w 18585136"/>
              <a:gd name="connsiteY22" fmla="*/ 132945 h 10407913"/>
              <a:gd name="connsiteX23" fmla="*/ 4355432 w 18585136"/>
              <a:gd name="connsiteY23" fmla="*/ 493892 h 10407913"/>
              <a:gd name="connsiteX24" fmla="*/ 4114800 w 18585136"/>
              <a:gd name="connsiteY24" fmla="*/ 686397 h 10407913"/>
              <a:gd name="connsiteX25" fmla="*/ 3104147 w 18585136"/>
              <a:gd name="connsiteY25" fmla="*/ 758587 h 10407913"/>
              <a:gd name="connsiteX26" fmla="*/ 2382253 w 18585136"/>
              <a:gd name="connsiteY26" fmla="*/ 758587 h 10407913"/>
              <a:gd name="connsiteX27" fmla="*/ 1732547 w 18585136"/>
              <a:gd name="connsiteY27" fmla="*/ 1023281 h 10407913"/>
              <a:gd name="connsiteX28" fmla="*/ 1730778 w 18585136"/>
              <a:gd name="connsiteY28" fmla="*/ 3603112 h 10407913"/>
              <a:gd name="connsiteX29" fmla="*/ 3056021 w 18585136"/>
              <a:gd name="connsiteY29" fmla="*/ 4849324 h 10407913"/>
              <a:gd name="connsiteX30" fmla="*/ 4042611 w 18585136"/>
              <a:gd name="connsiteY30" fmla="*/ 5426839 h 10407913"/>
              <a:gd name="connsiteX31" fmla="*/ 4572000 w 18585136"/>
              <a:gd name="connsiteY31" fmla="*/ 5619345 h 10407913"/>
              <a:gd name="connsiteX32" fmla="*/ 5149516 w 18585136"/>
              <a:gd name="connsiteY32" fmla="*/ 5811850 h 10407913"/>
              <a:gd name="connsiteX33" fmla="*/ 5390148 w 18585136"/>
              <a:gd name="connsiteY33" fmla="*/ 5932166 h 10407913"/>
              <a:gd name="connsiteX34" fmla="*/ 5558590 w 18585136"/>
              <a:gd name="connsiteY34" fmla="*/ 6293113 h 10407913"/>
              <a:gd name="connsiteX35" fmla="*/ 5317958 w 18585136"/>
              <a:gd name="connsiteY35" fmla="*/ 6629997 h 10407913"/>
              <a:gd name="connsiteX36" fmla="*/ 4764505 w 18585136"/>
              <a:gd name="connsiteY36" fmla="*/ 6990945 h 10407913"/>
              <a:gd name="connsiteX37" fmla="*/ 3874168 w 18585136"/>
              <a:gd name="connsiteY37" fmla="*/ 7279703 h 10407913"/>
              <a:gd name="connsiteX38" fmla="*/ 2732034 w 18585136"/>
              <a:gd name="connsiteY38" fmla="*/ 7628540 h 10407913"/>
              <a:gd name="connsiteX39" fmla="*/ 2076509 w 18585136"/>
              <a:gd name="connsiteY39" fmla="*/ 7947652 h 10407913"/>
              <a:gd name="connsiteX40" fmla="*/ 1397551 w 18585136"/>
              <a:gd name="connsiteY40" fmla="*/ 8699115 h 10407913"/>
              <a:gd name="connsiteX41" fmla="*/ 995555 w 18585136"/>
              <a:gd name="connsiteY41" fmla="*/ 9257915 h 10407913"/>
              <a:gd name="connsiteX42" fmla="*/ 728815 w 18585136"/>
              <a:gd name="connsiteY42" fmla="*/ 9860909 h 10407913"/>
              <a:gd name="connsiteX43" fmla="*/ 415051 w 18585136"/>
              <a:gd name="connsiteY43" fmla="*/ 10251109 h 10407913"/>
              <a:gd name="connsiteX44" fmla="*/ 0 w 18585136"/>
              <a:gd name="connsiteY44" fmla="*/ 10407913 h 10407913"/>
              <a:gd name="connsiteX0" fmla="*/ 18170085 w 18170085"/>
              <a:gd name="connsiteY0" fmla="*/ 5234334 h 10251109"/>
              <a:gd name="connsiteX1" fmla="*/ 17199181 w 18170085"/>
              <a:gd name="connsiteY1" fmla="*/ 5426839 h 10251109"/>
              <a:gd name="connsiteX2" fmla="*/ 16645728 w 18170085"/>
              <a:gd name="connsiteY2" fmla="*/ 5354650 h 10251109"/>
              <a:gd name="connsiteX3" fmla="*/ 15635075 w 18170085"/>
              <a:gd name="connsiteY3" fmla="*/ 4560566 h 10251109"/>
              <a:gd name="connsiteX4" fmla="*/ 14528170 w 18170085"/>
              <a:gd name="connsiteY4" fmla="*/ 3646166 h 10251109"/>
              <a:gd name="connsiteX5" fmla="*/ 13998781 w 18170085"/>
              <a:gd name="connsiteY5" fmla="*/ 3092713 h 10251109"/>
              <a:gd name="connsiteX6" fmla="*/ 13637833 w 18170085"/>
              <a:gd name="connsiteY6" fmla="*/ 2659576 h 10251109"/>
              <a:gd name="connsiteX7" fmla="*/ 12675307 w 18170085"/>
              <a:gd name="connsiteY7" fmla="*/ 1672987 h 10251109"/>
              <a:gd name="connsiteX8" fmla="*/ 11688717 w 18170085"/>
              <a:gd name="connsiteY8" fmla="*/ 878903 h 10251109"/>
              <a:gd name="connsiteX9" fmla="*/ 10605875 w 18170085"/>
              <a:gd name="connsiteY9" fmla="*/ 902966 h 10251109"/>
              <a:gd name="connsiteX10" fmla="*/ 9787728 w 18170085"/>
              <a:gd name="connsiteY10" fmla="*/ 1215787 h 10251109"/>
              <a:gd name="connsiteX11" fmla="*/ 9129931 w 18170085"/>
              <a:gd name="connsiteY11" fmla="*/ 1784572 h 10251109"/>
              <a:gd name="connsiteX12" fmla="*/ 8777075 w 18170085"/>
              <a:gd name="connsiteY12" fmla="*/ 2274566 h 10251109"/>
              <a:gd name="connsiteX13" fmla="*/ 8031117 w 18170085"/>
              <a:gd name="connsiteY13" fmla="*/ 2948334 h 10251109"/>
              <a:gd name="connsiteX14" fmla="*/ 7429539 w 18170085"/>
              <a:gd name="connsiteY14" fmla="*/ 3309281 h 10251109"/>
              <a:gd name="connsiteX15" fmla="*/ 6948275 w 18170085"/>
              <a:gd name="connsiteY15" fmla="*/ 3188966 h 10251109"/>
              <a:gd name="connsiteX16" fmla="*/ 6467012 w 18170085"/>
              <a:gd name="connsiteY16" fmla="*/ 2707703 h 10251109"/>
              <a:gd name="connsiteX17" fmla="*/ 6467012 w 18170085"/>
              <a:gd name="connsiteY17" fmla="*/ 2082060 h 10251109"/>
              <a:gd name="connsiteX18" fmla="*/ 6346696 w 18170085"/>
              <a:gd name="connsiteY18" fmla="*/ 1191724 h 10251109"/>
              <a:gd name="connsiteX19" fmla="*/ 6106065 w 18170085"/>
              <a:gd name="connsiteY19" fmla="*/ 517955 h 10251109"/>
              <a:gd name="connsiteX20" fmla="*/ 5311981 w 18170085"/>
              <a:gd name="connsiteY20" fmla="*/ 60755 h 10251109"/>
              <a:gd name="connsiteX21" fmla="*/ 4469770 w 18170085"/>
              <a:gd name="connsiteY21" fmla="*/ 12629 h 10251109"/>
              <a:gd name="connsiteX22" fmla="*/ 4156949 w 18170085"/>
              <a:gd name="connsiteY22" fmla="*/ 132945 h 10251109"/>
              <a:gd name="connsiteX23" fmla="*/ 3940381 w 18170085"/>
              <a:gd name="connsiteY23" fmla="*/ 493892 h 10251109"/>
              <a:gd name="connsiteX24" fmla="*/ 3699749 w 18170085"/>
              <a:gd name="connsiteY24" fmla="*/ 686397 h 10251109"/>
              <a:gd name="connsiteX25" fmla="*/ 2689096 w 18170085"/>
              <a:gd name="connsiteY25" fmla="*/ 758587 h 10251109"/>
              <a:gd name="connsiteX26" fmla="*/ 1967202 w 18170085"/>
              <a:gd name="connsiteY26" fmla="*/ 758587 h 10251109"/>
              <a:gd name="connsiteX27" fmla="*/ 1317496 w 18170085"/>
              <a:gd name="connsiteY27" fmla="*/ 1023281 h 10251109"/>
              <a:gd name="connsiteX28" fmla="*/ 1315727 w 18170085"/>
              <a:gd name="connsiteY28" fmla="*/ 3603112 h 10251109"/>
              <a:gd name="connsiteX29" fmla="*/ 2640970 w 18170085"/>
              <a:gd name="connsiteY29" fmla="*/ 4849324 h 10251109"/>
              <a:gd name="connsiteX30" fmla="*/ 3627560 w 18170085"/>
              <a:gd name="connsiteY30" fmla="*/ 5426839 h 10251109"/>
              <a:gd name="connsiteX31" fmla="*/ 4156949 w 18170085"/>
              <a:gd name="connsiteY31" fmla="*/ 5619345 h 10251109"/>
              <a:gd name="connsiteX32" fmla="*/ 4734465 w 18170085"/>
              <a:gd name="connsiteY32" fmla="*/ 5811850 h 10251109"/>
              <a:gd name="connsiteX33" fmla="*/ 4975097 w 18170085"/>
              <a:gd name="connsiteY33" fmla="*/ 5932166 h 10251109"/>
              <a:gd name="connsiteX34" fmla="*/ 5143539 w 18170085"/>
              <a:gd name="connsiteY34" fmla="*/ 6293113 h 10251109"/>
              <a:gd name="connsiteX35" fmla="*/ 4902907 w 18170085"/>
              <a:gd name="connsiteY35" fmla="*/ 6629997 h 10251109"/>
              <a:gd name="connsiteX36" fmla="*/ 4349454 w 18170085"/>
              <a:gd name="connsiteY36" fmla="*/ 6990945 h 10251109"/>
              <a:gd name="connsiteX37" fmla="*/ 3459117 w 18170085"/>
              <a:gd name="connsiteY37" fmla="*/ 7279703 h 10251109"/>
              <a:gd name="connsiteX38" fmla="*/ 2316983 w 18170085"/>
              <a:gd name="connsiteY38" fmla="*/ 7628540 h 10251109"/>
              <a:gd name="connsiteX39" fmla="*/ 1661458 w 18170085"/>
              <a:gd name="connsiteY39" fmla="*/ 7947652 h 10251109"/>
              <a:gd name="connsiteX40" fmla="*/ 982500 w 18170085"/>
              <a:gd name="connsiteY40" fmla="*/ 8699115 h 10251109"/>
              <a:gd name="connsiteX41" fmla="*/ 580504 w 18170085"/>
              <a:gd name="connsiteY41" fmla="*/ 9257915 h 10251109"/>
              <a:gd name="connsiteX42" fmla="*/ 313764 w 18170085"/>
              <a:gd name="connsiteY42" fmla="*/ 9860909 h 10251109"/>
              <a:gd name="connsiteX43" fmla="*/ 0 w 18170085"/>
              <a:gd name="connsiteY43" fmla="*/ 10251109 h 10251109"/>
              <a:gd name="connsiteX0" fmla="*/ 17856321 w 17856321"/>
              <a:gd name="connsiteY0" fmla="*/ 5234334 h 9860909"/>
              <a:gd name="connsiteX1" fmla="*/ 16885417 w 17856321"/>
              <a:gd name="connsiteY1" fmla="*/ 5426839 h 9860909"/>
              <a:gd name="connsiteX2" fmla="*/ 16331964 w 17856321"/>
              <a:gd name="connsiteY2" fmla="*/ 5354650 h 9860909"/>
              <a:gd name="connsiteX3" fmla="*/ 15321311 w 17856321"/>
              <a:gd name="connsiteY3" fmla="*/ 4560566 h 9860909"/>
              <a:gd name="connsiteX4" fmla="*/ 14214406 w 17856321"/>
              <a:gd name="connsiteY4" fmla="*/ 3646166 h 9860909"/>
              <a:gd name="connsiteX5" fmla="*/ 13685017 w 17856321"/>
              <a:gd name="connsiteY5" fmla="*/ 3092713 h 9860909"/>
              <a:gd name="connsiteX6" fmla="*/ 13324069 w 17856321"/>
              <a:gd name="connsiteY6" fmla="*/ 2659576 h 9860909"/>
              <a:gd name="connsiteX7" fmla="*/ 12361543 w 17856321"/>
              <a:gd name="connsiteY7" fmla="*/ 1672987 h 9860909"/>
              <a:gd name="connsiteX8" fmla="*/ 11374953 w 17856321"/>
              <a:gd name="connsiteY8" fmla="*/ 878903 h 9860909"/>
              <a:gd name="connsiteX9" fmla="*/ 10292111 w 17856321"/>
              <a:gd name="connsiteY9" fmla="*/ 902966 h 9860909"/>
              <a:gd name="connsiteX10" fmla="*/ 9473964 w 17856321"/>
              <a:gd name="connsiteY10" fmla="*/ 1215787 h 9860909"/>
              <a:gd name="connsiteX11" fmla="*/ 8816167 w 17856321"/>
              <a:gd name="connsiteY11" fmla="*/ 1784572 h 9860909"/>
              <a:gd name="connsiteX12" fmla="*/ 8463311 w 17856321"/>
              <a:gd name="connsiteY12" fmla="*/ 2274566 h 9860909"/>
              <a:gd name="connsiteX13" fmla="*/ 7717353 w 17856321"/>
              <a:gd name="connsiteY13" fmla="*/ 2948334 h 9860909"/>
              <a:gd name="connsiteX14" fmla="*/ 7115775 w 17856321"/>
              <a:gd name="connsiteY14" fmla="*/ 3309281 h 9860909"/>
              <a:gd name="connsiteX15" fmla="*/ 6634511 w 17856321"/>
              <a:gd name="connsiteY15" fmla="*/ 3188966 h 9860909"/>
              <a:gd name="connsiteX16" fmla="*/ 6153248 w 17856321"/>
              <a:gd name="connsiteY16" fmla="*/ 2707703 h 9860909"/>
              <a:gd name="connsiteX17" fmla="*/ 6153248 w 17856321"/>
              <a:gd name="connsiteY17" fmla="*/ 2082060 h 9860909"/>
              <a:gd name="connsiteX18" fmla="*/ 6032932 w 17856321"/>
              <a:gd name="connsiteY18" fmla="*/ 1191724 h 9860909"/>
              <a:gd name="connsiteX19" fmla="*/ 5792301 w 17856321"/>
              <a:gd name="connsiteY19" fmla="*/ 517955 h 9860909"/>
              <a:gd name="connsiteX20" fmla="*/ 4998217 w 17856321"/>
              <a:gd name="connsiteY20" fmla="*/ 60755 h 9860909"/>
              <a:gd name="connsiteX21" fmla="*/ 4156006 w 17856321"/>
              <a:gd name="connsiteY21" fmla="*/ 12629 h 9860909"/>
              <a:gd name="connsiteX22" fmla="*/ 3843185 w 17856321"/>
              <a:gd name="connsiteY22" fmla="*/ 132945 h 9860909"/>
              <a:gd name="connsiteX23" fmla="*/ 3626617 w 17856321"/>
              <a:gd name="connsiteY23" fmla="*/ 493892 h 9860909"/>
              <a:gd name="connsiteX24" fmla="*/ 3385985 w 17856321"/>
              <a:gd name="connsiteY24" fmla="*/ 686397 h 9860909"/>
              <a:gd name="connsiteX25" fmla="*/ 2375332 w 17856321"/>
              <a:gd name="connsiteY25" fmla="*/ 758587 h 9860909"/>
              <a:gd name="connsiteX26" fmla="*/ 1653438 w 17856321"/>
              <a:gd name="connsiteY26" fmla="*/ 758587 h 9860909"/>
              <a:gd name="connsiteX27" fmla="*/ 1003732 w 17856321"/>
              <a:gd name="connsiteY27" fmla="*/ 1023281 h 9860909"/>
              <a:gd name="connsiteX28" fmla="*/ 1001963 w 17856321"/>
              <a:gd name="connsiteY28" fmla="*/ 3603112 h 9860909"/>
              <a:gd name="connsiteX29" fmla="*/ 2327206 w 17856321"/>
              <a:gd name="connsiteY29" fmla="*/ 4849324 h 9860909"/>
              <a:gd name="connsiteX30" fmla="*/ 3313796 w 17856321"/>
              <a:gd name="connsiteY30" fmla="*/ 5426839 h 9860909"/>
              <a:gd name="connsiteX31" fmla="*/ 3843185 w 17856321"/>
              <a:gd name="connsiteY31" fmla="*/ 5619345 h 9860909"/>
              <a:gd name="connsiteX32" fmla="*/ 4420701 w 17856321"/>
              <a:gd name="connsiteY32" fmla="*/ 5811850 h 9860909"/>
              <a:gd name="connsiteX33" fmla="*/ 4661333 w 17856321"/>
              <a:gd name="connsiteY33" fmla="*/ 5932166 h 9860909"/>
              <a:gd name="connsiteX34" fmla="*/ 4829775 w 17856321"/>
              <a:gd name="connsiteY34" fmla="*/ 6293113 h 9860909"/>
              <a:gd name="connsiteX35" fmla="*/ 4589143 w 17856321"/>
              <a:gd name="connsiteY35" fmla="*/ 6629997 h 9860909"/>
              <a:gd name="connsiteX36" fmla="*/ 4035690 w 17856321"/>
              <a:gd name="connsiteY36" fmla="*/ 6990945 h 9860909"/>
              <a:gd name="connsiteX37" fmla="*/ 3145353 w 17856321"/>
              <a:gd name="connsiteY37" fmla="*/ 7279703 h 9860909"/>
              <a:gd name="connsiteX38" fmla="*/ 2003219 w 17856321"/>
              <a:gd name="connsiteY38" fmla="*/ 7628540 h 9860909"/>
              <a:gd name="connsiteX39" fmla="*/ 1347694 w 17856321"/>
              <a:gd name="connsiteY39" fmla="*/ 7947652 h 9860909"/>
              <a:gd name="connsiteX40" fmla="*/ 668736 w 17856321"/>
              <a:gd name="connsiteY40" fmla="*/ 8699115 h 9860909"/>
              <a:gd name="connsiteX41" fmla="*/ 266740 w 17856321"/>
              <a:gd name="connsiteY41" fmla="*/ 9257915 h 9860909"/>
              <a:gd name="connsiteX42" fmla="*/ 0 w 17856321"/>
              <a:gd name="connsiteY42" fmla="*/ 9860909 h 9860909"/>
              <a:gd name="connsiteX0" fmla="*/ 17589581 w 17589581"/>
              <a:gd name="connsiteY0" fmla="*/ 5234334 h 9257915"/>
              <a:gd name="connsiteX1" fmla="*/ 16618677 w 17589581"/>
              <a:gd name="connsiteY1" fmla="*/ 5426839 h 9257915"/>
              <a:gd name="connsiteX2" fmla="*/ 16065224 w 17589581"/>
              <a:gd name="connsiteY2" fmla="*/ 5354650 h 9257915"/>
              <a:gd name="connsiteX3" fmla="*/ 15054571 w 17589581"/>
              <a:gd name="connsiteY3" fmla="*/ 4560566 h 9257915"/>
              <a:gd name="connsiteX4" fmla="*/ 13947666 w 17589581"/>
              <a:gd name="connsiteY4" fmla="*/ 3646166 h 9257915"/>
              <a:gd name="connsiteX5" fmla="*/ 13418277 w 17589581"/>
              <a:gd name="connsiteY5" fmla="*/ 3092713 h 9257915"/>
              <a:gd name="connsiteX6" fmla="*/ 13057329 w 17589581"/>
              <a:gd name="connsiteY6" fmla="*/ 2659576 h 9257915"/>
              <a:gd name="connsiteX7" fmla="*/ 12094803 w 17589581"/>
              <a:gd name="connsiteY7" fmla="*/ 1672987 h 9257915"/>
              <a:gd name="connsiteX8" fmla="*/ 11108213 w 17589581"/>
              <a:gd name="connsiteY8" fmla="*/ 878903 h 9257915"/>
              <a:gd name="connsiteX9" fmla="*/ 10025371 w 17589581"/>
              <a:gd name="connsiteY9" fmla="*/ 902966 h 9257915"/>
              <a:gd name="connsiteX10" fmla="*/ 9207224 w 17589581"/>
              <a:gd name="connsiteY10" fmla="*/ 1215787 h 9257915"/>
              <a:gd name="connsiteX11" fmla="*/ 8549427 w 17589581"/>
              <a:gd name="connsiteY11" fmla="*/ 1784572 h 9257915"/>
              <a:gd name="connsiteX12" fmla="*/ 8196571 w 17589581"/>
              <a:gd name="connsiteY12" fmla="*/ 2274566 h 9257915"/>
              <a:gd name="connsiteX13" fmla="*/ 7450613 w 17589581"/>
              <a:gd name="connsiteY13" fmla="*/ 2948334 h 9257915"/>
              <a:gd name="connsiteX14" fmla="*/ 6849035 w 17589581"/>
              <a:gd name="connsiteY14" fmla="*/ 3309281 h 9257915"/>
              <a:gd name="connsiteX15" fmla="*/ 6367771 w 17589581"/>
              <a:gd name="connsiteY15" fmla="*/ 3188966 h 9257915"/>
              <a:gd name="connsiteX16" fmla="*/ 5886508 w 17589581"/>
              <a:gd name="connsiteY16" fmla="*/ 2707703 h 9257915"/>
              <a:gd name="connsiteX17" fmla="*/ 5886508 w 17589581"/>
              <a:gd name="connsiteY17" fmla="*/ 2082060 h 9257915"/>
              <a:gd name="connsiteX18" fmla="*/ 5766192 w 17589581"/>
              <a:gd name="connsiteY18" fmla="*/ 1191724 h 9257915"/>
              <a:gd name="connsiteX19" fmla="*/ 5525561 w 17589581"/>
              <a:gd name="connsiteY19" fmla="*/ 517955 h 9257915"/>
              <a:gd name="connsiteX20" fmla="*/ 4731477 w 17589581"/>
              <a:gd name="connsiteY20" fmla="*/ 60755 h 9257915"/>
              <a:gd name="connsiteX21" fmla="*/ 3889266 w 17589581"/>
              <a:gd name="connsiteY21" fmla="*/ 12629 h 9257915"/>
              <a:gd name="connsiteX22" fmla="*/ 3576445 w 17589581"/>
              <a:gd name="connsiteY22" fmla="*/ 132945 h 9257915"/>
              <a:gd name="connsiteX23" fmla="*/ 3359877 w 17589581"/>
              <a:gd name="connsiteY23" fmla="*/ 493892 h 9257915"/>
              <a:gd name="connsiteX24" fmla="*/ 3119245 w 17589581"/>
              <a:gd name="connsiteY24" fmla="*/ 686397 h 9257915"/>
              <a:gd name="connsiteX25" fmla="*/ 2108592 w 17589581"/>
              <a:gd name="connsiteY25" fmla="*/ 758587 h 9257915"/>
              <a:gd name="connsiteX26" fmla="*/ 1386698 w 17589581"/>
              <a:gd name="connsiteY26" fmla="*/ 758587 h 9257915"/>
              <a:gd name="connsiteX27" fmla="*/ 736992 w 17589581"/>
              <a:gd name="connsiteY27" fmla="*/ 1023281 h 9257915"/>
              <a:gd name="connsiteX28" fmla="*/ 735223 w 17589581"/>
              <a:gd name="connsiteY28" fmla="*/ 3603112 h 9257915"/>
              <a:gd name="connsiteX29" fmla="*/ 2060466 w 17589581"/>
              <a:gd name="connsiteY29" fmla="*/ 4849324 h 9257915"/>
              <a:gd name="connsiteX30" fmla="*/ 3047056 w 17589581"/>
              <a:gd name="connsiteY30" fmla="*/ 5426839 h 9257915"/>
              <a:gd name="connsiteX31" fmla="*/ 3576445 w 17589581"/>
              <a:gd name="connsiteY31" fmla="*/ 5619345 h 9257915"/>
              <a:gd name="connsiteX32" fmla="*/ 4153961 w 17589581"/>
              <a:gd name="connsiteY32" fmla="*/ 5811850 h 9257915"/>
              <a:gd name="connsiteX33" fmla="*/ 4394593 w 17589581"/>
              <a:gd name="connsiteY33" fmla="*/ 5932166 h 9257915"/>
              <a:gd name="connsiteX34" fmla="*/ 4563035 w 17589581"/>
              <a:gd name="connsiteY34" fmla="*/ 6293113 h 9257915"/>
              <a:gd name="connsiteX35" fmla="*/ 4322403 w 17589581"/>
              <a:gd name="connsiteY35" fmla="*/ 6629997 h 9257915"/>
              <a:gd name="connsiteX36" fmla="*/ 3768950 w 17589581"/>
              <a:gd name="connsiteY36" fmla="*/ 6990945 h 9257915"/>
              <a:gd name="connsiteX37" fmla="*/ 2878613 w 17589581"/>
              <a:gd name="connsiteY37" fmla="*/ 7279703 h 9257915"/>
              <a:gd name="connsiteX38" fmla="*/ 1736479 w 17589581"/>
              <a:gd name="connsiteY38" fmla="*/ 7628540 h 9257915"/>
              <a:gd name="connsiteX39" fmla="*/ 1080954 w 17589581"/>
              <a:gd name="connsiteY39" fmla="*/ 7947652 h 9257915"/>
              <a:gd name="connsiteX40" fmla="*/ 401996 w 17589581"/>
              <a:gd name="connsiteY40" fmla="*/ 8699115 h 9257915"/>
              <a:gd name="connsiteX41" fmla="*/ 0 w 17589581"/>
              <a:gd name="connsiteY41" fmla="*/ 9257915 h 9257915"/>
              <a:gd name="connsiteX0" fmla="*/ 17589581 w 17589581"/>
              <a:gd name="connsiteY0" fmla="*/ 5234334 h 9257915"/>
              <a:gd name="connsiteX1" fmla="*/ 16618677 w 17589581"/>
              <a:gd name="connsiteY1" fmla="*/ 5426839 h 9257915"/>
              <a:gd name="connsiteX2" fmla="*/ 16065224 w 17589581"/>
              <a:gd name="connsiteY2" fmla="*/ 5354650 h 9257915"/>
              <a:gd name="connsiteX3" fmla="*/ 15054571 w 17589581"/>
              <a:gd name="connsiteY3" fmla="*/ 4560566 h 9257915"/>
              <a:gd name="connsiteX4" fmla="*/ 13947666 w 17589581"/>
              <a:gd name="connsiteY4" fmla="*/ 3646166 h 9257915"/>
              <a:gd name="connsiteX5" fmla="*/ 13418277 w 17589581"/>
              <a:gd name="connsiteY5" fmla="*/ 3092713 h 9257915"/>
              <a:gd name="connsiteX6" fmla="*/ 13057329 w 17589581"/>
              <a:gd name="connsiteY6" fmla="*/ 2659576 h 9257915"/>
              <a:gd name="connsiteX7" fmla="*/ 12094803 w 17589581"/>
              <a:gd name="connsiteY7" fmla="*/ 1672987 h 9257915"/>
              <a:gd name="connsiteX8" fmla="*/ 11108213 w 17589581"/>
              <a:gd name="connsiteY8" fmla="*/ 878903 h 9257915"/>
              <a:gd name="connsiteX9" fmla="*/ 10025371 w 17589581"/>
              <a:gd name="connsiteY9" fmla="*/ 902966 h 9257915"/>
              <a:gd name="connsiteX10" fmla="*/ 9207224 w 17589581"/>
              <a:gd name="connsiteY10" fmla="*/ 1215787 h 9257915"/>
              <a:gd name="connsiteX11" fmla="*/ 8549427 w 17589581"/>
              <a:gd name="connsiteY11" fmla="*/ 1784572 h 9257915"/>
              <a:gd name="connsiteX12" fmla="*/ 8196571 w 17589581"/>
              <a:gd name="connsiteY12" fmla="*/ 2274566 h 9257915"/>
              <a:gd name="connsiteX13" fmla="*/ 7450613 w 17589581"/>
              <a:gd name="connsiteY13" fmla="*/ 2948334 h 9257915"/>
              <a:gd name="connsiteX14" fmla="*/ 6849035 w 17589581"/>
              <a:gd name="connsiteY14" fmla="*/ 3309281 h 9257915"/>
              <a:gd name="connsiteX15" fmla="*/ 6367771 w 17589581"/>
              <a:gd name="connsiteY15" fmla="*/ 3188966 h 9257915"/>
              <a:gd name="connsiteX16" fmla="*/ 5886508 w 17589581"/>
              <a:gd name="connsiteY16" fmla="*/ 2707703 h 9257915"/>
              <a:gd name="connsiteX17" fmla="*/ 5886508 w 17589581"/>
              <a:gd name="connsiteY17" fmla="*/ 2082060 h 9257915"/>
              <a:gd name="connsiteX18" fmla="*/ 5766192 w 17589581"/>
              <a:gd name="connsiteY18" fmla="*/ 1191724 h 9257915"/>
              <a:gd name="connsiteX19" fmla="*/ 5525561 w 17589581"/>
              <a:gd name="connsiteY19" fmla="*/ 517955 h 9257915"/>
              <a:gd name="connsiteX20" fmla="*/ 4731477 w 17589581"/>
              <a:gd name="connsiteY20" fmla="*/ 60755 h 9257915"/>
              <a:gd name="connsiteX21" fmla="*/ 3889266 w 17589581"/>
              <a:gd name="connsiteY21" fmla="*/ 12629 h 9257915"/>
              <a:gd name="connsiteX22" fmla="*/ 3576445 w 17589581"/>
              <a:gd name="connsiteY22" fmla="*/ 132945 h 9257915"/>
              <a:gd name="connsiteX23" fmla="*/ 3359877 w 17589581"/>
              <a:gd name="connsiteY23" fmla="*/ 493892 h 9257915"/>
              <a:gd name="connsiteX24" fmla="*/ 3119245 w 17589581"/>
              <a:gd name="connsiteY24" fmla="*/ 686397 h 9257915"/>
              <a:gd name="connsiteX25" fmla="*/ 2108592 w 17589581"/>
              <a:gd name="connsiteY25" fmla="*/ 758587 h 9257915"/>
              <a:gd name="connsiteX26" fmla="*/ 1386698 w 17589581"/>
              <a:gd name="connsiteY26" fmla="*/ 758587 h 9257915"/>
              <a:gd name="connsiteX27" fmla="*/ 736992 w 17589581"/>
              <a:gd name="connsiteY27" fmla="*/ 1023281 h 9257915"/>
              <a:gd name="connsiteX28" fmla="*/ 735223 w 17589581"/>
              <a:gd name="connsiteY28" fmla="*/ 3603112 h 9257915"/>
              <a:gd name="connsiteX29" fmla="*/ 2060466 w 17589581"/>
              <a:gd name="connsiteY29" fmla="*/ 4849324 h 9257915"/>
              <a:gd name="connsiteX30" fmla="*/ 3047056 w 17589581"/>
              <a:gd name="connsiteY30" fmla="*/ 5426839 h 9257915"/>
              <a:gd name="connsiteX31" fmla="*/ 3576445 w 17589581"/>
              <a:gd name="connsiteY31" fmla="*/ 5619345 h 9257915"/>
              <a:gd name="connsiteX32" fmla="*/ 4153961 w 17589581"/>
              <a:gd name="connsiteY32" fmla="*/ 5811850 h 9257915"/>
              <a:gd name="connsiteX33" fmla="*/ 4394593 w 17589581"/>
              <a:gd name="connsiteY33" fmla="*/ 5932166 h 9257915"/>
              <a:gd name="connsiteX34" fmla="*/ 4563035 w 17589581"/>
              <a:gd name="connsiteY34" fmla="*/ 6293113 h 9257915"/>
              <a:gd name="connsiteX35" fmla="*/ 4322403 w 17589581"/>
              <a:gd name="connsiteY35" fmla="*/ 6629997 h 9257915"/>
              <a:gd name="connsiteX36" fmla="*/ 3768950 w 17589581"/>
              <a:gd name="connsiteY36" fmla="*/ 6990945 h 9257915"/>
              <a:gd name="connsiteX37" fmla="*/ 2878613 w 17589581"/>
              <a:gd name="connsiteY37" fmla="*/ 7279703 h 9257915"/>
              <a:gd name="connsiteX38" fmla="*/ 1736479 w 17589581"/>
              <a:gd name="connsiteY38" fmla="*/ 7628540 h 9257915"/>
              <a:gd name="connsiteX39" fmla="*/ 1080954 w 17589581"/>
              <a:gd name="connsiteY39" fmla="*/ 7947652 h 9257915"/>
              <a:gd name="connsiteX40" fmla="*/ 401996 w 17589581"/>
              <a:gd name="connsiteY40" fmla="*/ 8699115 h 9257915"/>
              <a:gd name="connsiteX41" fmla="*/ 0 w 17589581"/>
              <a:gd name="connsiteY41" fmla="*/ 9257915 h 9257915"/>
              <a:gd name="connsiteX0" fmla="*/ 17187585 w 17187585"/>
              <a:gd name="connsiteY0" fmla="*/ 5234334 h 8699115"/>
              <a:gd name="connsiteX1" fmla="*/ 16216681 w 17187585"/>
              <a:gd name="connsiteY1" fmla="*/ 5426839 h 8699115"/>
              <a:gd name="connsiteX2" fmla="*/ 15663228 w 17187585"/>
              <a:gd name="connsiteY2" fmla="*/ 5354650 h 8699115"/>
              <a:gd name="connsiteX3" fmla="*/ 14652575 w 17187585"/>
              <a:gd name="connsiteY3" fmla="*/ 4560566 h 8699115"/>
              <a:gd name="connsiteX4" fmla="*/ 13545670 w 17187585"/>
              <a:gd name="connsiteY4" fmla="*/ 3646166 h 8699115"/>
              <a:gd name="connsiteX5" fmla="*/ 13016281 w 17187585"/>
              <a:gd name="connsiteY5" fmla="*/ 3092713 h 8699115"/>
              <a:gd name="connsiteX6" fmla="*/ 12655333 w 17187585"/>
              <a:gd name="connsiteY6" fmla="*/ 2659576 h 8699115"/>
              <a:gd name="connsiteX7" fmla="*/ 11692807 w 17187585"/>
              <a:gd name="connsiteY7" fmla="*/ 1672987 h 8699115"/>
              <a:gd name="connsiteX8" fmla="*/ 10706217 w 17187585"/>
              <a:gd name="connsiteY8" fmla="*/ 878903 h 8699115"/>
              <a:gd name="connsiteX9" fmla="*/ 9623375 w 17187585"/>
              <a:gd name="connsiteY9" fmla="*/ 902966 h 8699115"/>
              <a:gd name="connsiteX10" fmla="*/ 8805228 w 17187585"/>
              <a:gd name="connsiteY10" fmla="*/ 1215787 h 8699115"/>
              <a:gd name="connsiteX11" fmla="*/ 8147431 w 17187585"/>
              <a:gd name="connsiteY11" fmla="*/ 1784572 h 8699115"/>
              <a:gd name="connsiteX12" fmla="*/ 7794575 w 17187585"/>
              <a:gd name="connsiteY12" fmla="*/ 2274566 h 8699115"/>
              <a:gd name="connsiteX13" fmla="*/ 7048617 w 17187585"/>
              <a:gd name="connsiteY13" fmla="*/ 2948334 h 8699115"/>
              <a:gd name="connsiteX14" fmla="*/ 6447039 w 17187585"/>
              <a:gd name="connsiteY14" fmla="*/ 3309281 h 8699115"/>
              <a:gd name="connsiteX15" fmla="*/ 5965775 w 17187585"/>
              <a:gd name="connsiteY15" fmla="*/ 3188966 h 8699115"/>
              <a:gd name="connsiteX16" fmla="*/ 5484512 w 17187585"/>
              <a:gd name="connsiteY16" fmla="*/ 2707703 h 8699115"/>
              <a:gd name="connsiteX17" fmla="*/ 5484512 w 17187585"/>
              <a:gd name="connsiteY17" fmla="*/ 2082060 h 8699115"/>
              <a:gd name="connsiteX18" fmla="*/ 5364196 w 17187585"/>
              <a:gd name="connsiteY18" fmla="*/ 1191724 h 8699115"/>
              <a:gd name="connsiteX19" fmla="*/ 5123565 w 17187585"/>
              <a:gd name="connsiteY19" fmla="*/ 517955 h 8699115"/>
              <a:gd name="connsiteX20" fmla="*/ 4329481 w 17187585"/>
              <a:gd name="connsiteY20" fmla="*/ 60755 h 8699115"/>
              <a:gd name="connsiteX21" fmla="*/ 3487270 w 17187585"/>
              <a:gd name="connsiteY21" fmla="*/ 12629 h 8699115"/>
              <a:gd name="connsiteX22" fmla="*/ 3174449 w 17187585"/>
              <a:gd name="connsiteY22" fmla="*/ 132945 h 8699115"/>
              <a:gd name="connsiteX23" fmla="*/ 2957881 w 17187585"/>
              <a:gd name="connsiteY23" fmla="*/ 493892 h 8699115"/>
              <a:gd name="connsiteX24" fmla="*/ 2717249 w 17187585"/>
              <a:gd name="connsiteY24" fmla="*/ 686397 h 8699115"/>
              <a:gd name="connsiteX25" fmla="*/ 1706596 w 17187585"/>
              <a:gd name="connsiteY25" fmla="*/ 758587 h 8699115"/>
              <a:gd name="connsiteX26" fmla="*/ 984702 w 17187585"/>
              <a:gd name="connsiteY26" fmla="*/ 758587 h 8699115"/>
              <a:gd name="connsiteX27" fmla="*/ 334996 w 17187585"/>
              <a:gd name="connsiteY27" fmla="*/ 1023281 h 8699115"/>
              <a:gd name="connsiteX28" fmla="*/ 333227 w 17187585"/>
              <a:gd name="connsiteY28" fmla="*/ 3603112 h 8699115"/>
              <a:gd name="connsiteX29" fmla="*/ 1658470 w 17187585"/>
              <a:gd name="connsiteY29" fmla="*/ 4849324 h 8699115"/>
              <a:gd name="connsiteX30" fmla="*/ 2645060 w 17187585"/>
              <a:gd name="connsiteY30" fmla="*/ 5426839 h 8699115"/>
              <a:gd name="connsiteX31" fmla="*/ 3174449 w 17187585"/>
              <a:gd name="connsiteY31" fmla="*/ 5619345 h 8699115"/>
              <a:gd name="connsiteX32" fmla="*/ 3751965 w 17187585"/>
              <a:gd name="connsiteY32" fmla="*/ 5811850 h 8699115"/>
              <a:gd name="connsiteX33" fmla="*/ 3992597 w 17187585"/>
              <a:gd name="connsiteY33" fmla="*/ 5932166 h 8699115"/>
              <a:gd name="connsiteX34" fmla="*/ 4161039 w 17187585"/>
              <a:gd name="connsiteY34" fmla="*/ 6293113 h 8699115"/>
              <a:gd name="connsiteX35" fmla="*/ 3920407 w 17187585"/>
              <a:gd name="connsiteY35" fmla="*/ 6629997 h 8699115"/>
              <a:gd name="connsiteX36" fmla="*/ 3366954 w 17187585"/>
              <a:gd name="connsiteY36" fmla="*/ 6990945 h 8699115"/>
              <a:gd name="connsiteX37" fmla="*/ 2476617 w 17187585"/>
              <a:gd name="connsiteY37" fmla="*/ 7279703 h 8699115"/>
              <a:gd name="connsiteX38" fmla="*/ 1334483 w 17187585"/>
              <a:gd name="connsiteY38" fmla="*/ 7628540 h 8699115"/>
              <a:gd name="connsiteX39" fmla="*/ 678958 w 17187585"/>
              <a:gd name="connsiteY39" fmla="*/ 7947652 h 8699115"/>
              <a:gd name="connsiteX40" fmla="*/ 0 w 17187585"/>
              <a:gd name="connsiteY40" fmla="*/ 8699115 h 8699115"/>
              <a:gd name="connsiteX0" fmla="*/ 16854358 w 16854358"/>
              <a:gd name="connsiteY0" fmla="*/ 5234334 h 8267814"/>
              <a:gd name="connsiteX1" fmla="*/ 15883454 w 16854358"/>
              <a:gd name="connsiteY1" fmla="*/ 5426839 h 8267814"/>
              <a:gd name="connsiteX2" fmla="*/ 15330001 w 16854358"/>
              <a:gd name="connsiteY2" fmla="*/ 5354650 h 8267814"/>
              <a:gd name="connsiteX3" fmla="*/ 14319348 w 16854358"/>
              <a:gd name="connsiteY3" fmla="*/ 4560566 h 8267814"/>
              <a:gd name="connsiteX4" fmla="*/ 13212443 w 16854358"/>
              <a:gd name="connsiteY4" fmla="*/ 3646166 h 8267814"/>
              <a:gd name="connsiteX5" fmla="*/ 12683054 w 16854358"/>
              <a:gd name="connsiteY5" fmla="*/ 3092713 h 8267814"/>
              <a:gd name="connsiteX6" fmla="*/ 12322106 w 16854358"/>
              <a:gd name="connsiteY6" fmla="*/ 2659576 h 8267814"/>
              <a:gd name="connsiteX7" fmla="*/ 11359580 w 16854358"/>
              <a:gd name="connsiteY7" fmla="*/ 1672987 h 8267814"/>
              <a:gd name="connsiteX8" fmla="*/ 10372990 w 16854358"/>
              <a:gd name="connsiteY8" fmla="*/ 878903 h 8267814"/>
              <a:gd name="connsiteX9" fmla="*/ 9290148 w 16854358"/>
              <a:gd name="connsiteY9" fmla="*/ 902966 h 8267814"/>
              <a:gd name="connsiteX10" fmla="*/ 8472001 w 16854358"/>
              <a:gd name="connsiteY10" fmla="*/ 1215787 h 8267814"/>
              <a:gd name="connsiteX11" fmla="*/ 7814204 w 16854358"/>
              <a:gd name="connsiteY11" fmla="*/ 1784572 h 8267814"/>
              <a:gd name="connsiteX12" fmla="*/ 7461348 w 16854358"/>
              <a:gd name="connsiteY12" fmla="*/ 2274566 h 8267814"/>
              <a:gd name="connsiteX13" fmla="*/ 6715390 w 16854358"/>
              <a:gd name="connsiteY13" fmla="*/ 2948334 h 8267814"/>
              <a:gd name="connsiteX14" fmla="*/ 6113812 w 16854358"/>
              <a:gd name="connsiteY14" fmla="*/ 3309281 h 8267814"/>
              <a:gd name="connsiteX15" fmla="*/ 5632548 w 16854358"/>
              <a:gd name="connsiteY15" fmla="*/ 3188966 h 8267814"/>
              <a:gd name="connsiteX16" fmla="*/ 5151285 w 16854358"/>
              <a:gd name="connsiteY16" fmla="*/ 2707703 h 8267814"/>
              <a:gd name="connsiteX17" fmla="*/ 5151285 w 16854358"/>
              <a:gd name="connsiteY17" fmla="*/ 2082060 h 8267814"/>
              <a:gd name="connsiteX18" fmla="*/ 5030969 w 16854358"/>
              <a:gd name="connsiteY18" fmla="*/ 1191724 h 8267814"/>
              <a:gd name="connsiteX19" fmla="*/ 4790338 w 16854358"/>
              <a:gd name="connsiteY19" fmla="*/ 517955 h 8267814"/>
              <a:gd name="connsiteX20" fmla="*/ 3996254 w 16854358"/>
              <a:gd name="connsiteY20" fmla="*/ 60755 h 8267814"/>
              <a:gd name="connsiteX21" fmla="*/ 3154043 w 16854358"/>
              <a:gd name="connsiteY21" fmla="*/ 12629 h 8267814"/>
              <a:gd name="connsiteX22" fmla="*/ 2841222 w 16854358"/>
              <a:gd name="connsiteY22" fmla="*/ 132945 h 8267814"/>
              <a:gd name="connsiteX23" fmla="*/ 2624654 w 16854358"/>
              <a:gd name="connsiteY23" fmla="*/ 493892 h 8267814"/>
              <a:gd name="connsiteX24" fmla="*/ 2384022 w 16854358"/>
              <a:gd name="connsiteY24" fmla="*/ 686397 h 8267814"/>
              <a:gd name="connsiteX25" fmla="*/ 1373369 w 16854358"/>
              <a:gd name="connsiteY25" fmla="*/ 758587 h 8267814"/>
              <a:gd name="connsiteX26" fmla="*/ 651475 w 16854358"/>
              <a:gd name="connsiteY26" fmla="*/ 758587 h 8267814"/>
              <a:gd name="connsiteX27" fmla="*/ 1769 w 16854358"/>
              <a:gd name="connsiteY27" fmla="*/ 1023281 h 8267814"/>
              <a:gd name="connsiteX28" fmla="*/ 0 w 16854358"/>
              <a:gd name="connsiteY28" fmla="*/ 3603112 h 8267814"/>
              <a:gd name="connsiteX29" fmla="*/ 1325243 w 16854358"/>
              <a:gd name="connsiteY29" fmla="*/ 4849324 h 8267814"/>
              <a:gd name="connsiteX30" fmla="*/ 2311833 w 16854358"/>
              <a:gd name="connsiteY30" fmla="*/ 5426839 h 8267814"/>
              <a:gd name="connsiteX31" fmla="*/ 2841222 w 16854358"/>
              <a:gd name="connsiteY31" fmla="*/ 5619345 h 8267814"/>
              <a:gd name="connsiteX32" fmla="*/ 3418738 w 16854358"/>
              <a:gd name="connsiteY32" fmla="*/ 5811850 h 8267814"/>
              <a:gd name="connsiteX33" fmla="*/ 3659370 w 16854358"/>
              <a:gd name="connsiteY33" fmla="*/ 5932166 h 8267814"/>
              <a:gd name="connsiteX34" fmla="*/ 3827812 w 16854358"/>
              <a:gd name="connsiteY34" fmla="*/ 6293113 h 8267814"/>
              <a:gd name="connsiteX35" fmla="*/ 3587180 w 16854358"/>
              <a:gd name="connsiteY35" fmla="*/ 6629997 h 8267814"/>
              <a:gd name="connsiteX36" fmla="*/ 3033727 w 16854358"/>
              <a:gd name="connsiteY36" fmla="*/ 6990945 h 8267814"/>
              <a:gd name="connsiteX37" fmla="*/ 2143390 w 16854358"/>
              <a:gd name="connsiteY37" fmla="*/ 7279703 h 8267814"/>
              <a:gd name="connsiteX38" fmla="*/ 1001256 w 16854358"/>
              <a:gd name="connsiteY38" fmla="*/ 7628540 h 8267814"/>
              <a:gd name="connsiteX39" fmla="*/ 345731 w 16854358"/>
              <a:gd name="connsiteY39" fmla="*/ 7947652 h 8267814"/>
              <a:gd name="connsiteX40" fmla="*/ 30521 w 16854358"/>
              <a:gd name="connsiteY40" fmla="*/ 8267814 h 826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854358" h="8267814">
                <a:moveTo>
                  <a:pt x="16854358" y="5234334"/>
                </a:moveTo>
                <a:cubicBezTo>
                  <a:pt x="16579637" y="5320560"/>
                  <a:pt x="16137513" y="5406786"/>
                  <a:pt x="15883454" y="5426839"/>
                </a:cubicBezTo>
                <a:cubicBezTo>
                  <a:pt x="15629395" y="5446892"/>
                  <a:pt x="15590685" y="5499029"/>
                  <a:pt x="15330001" y="5354650"/>
                </a:cubicBezTo>
                <a:cubicBezTo>
                  <a:pt x="15069317" y="5210271"/>
                  <a:pt x="14672274" y="4845313"/>
                  <a:pt x="14319348" y="4560566"/>
                </a:cubicBezTo>
                <a:cubicBezTo>
                  <a:pt x="13966422" y="4275819"/>
                  <a:pt x="13485159" y="3890808"/>
                  <a:pt x="13212443" y="3646166"/>
                </a:cubicBezTo>
                <a:cubicBezTo>
                  <a:pt x="12939727" y="3401524"/>
                  <a:pt x="12831443" y="3257145"/>
                  <a:pt x="12683054" y="3092713"/>
                </a:cubicBezTo>
                <a:cubicBezTo>
                  <a:pt x="12534665" y="2928281"/>
                  <a:pt x="12542685" y="2896197"/>
                  <a:pt x="12322106" y="2659576"/>
                </a:cubicBezTo>
                <a:cubicBezTo>
                  <a:pt x="12101527" y="2422955"/>
                  <a:pt x="11684433" y="1969766"/>
                  <a:pt x="11359580" y="1672987"/>
                </a:cubicBezTo>
                <a:cubicBezTo>
                  <a:pt x="11034727" y="1376208"/>
                  <a:pt x="10717895" y="1007240"/>
                  <a:pt x="10372990" y="878903"/>
                </a:cubicBezTo>
                <a:cubicBezTo>
                  <a:pt x="10028085" y="750566"/>
                  <a:pt x="9606979" y="846819"/>
                  <a:pt x="9290148" y="902966"/>
                </a:cubicBezTo>
                <a:cubicBezTo>
                  <a:pt x="8973317" y="959113"/>
                  <a:pt x="8717992" y="1068853"/>
                  <a:pt x="8472001" y="1215787"/>
                </a:cubicBezTo>
                <a:cubicBezTo>
                  <a:pt x="8226010" y="1362721"/>
                  <a:pt x="7982646" y="1608109"/>
                  <a:pt x="7814204" y="1784572"/>
                </a:cubicBezTo>
                <a:cubicBezTo>
                  <a:pt x="7645762" y="1961035"/>
                  <a:pt x="7644484" y="2080606"/>
                  <a:pt x="7461348" y="2274566"/>
                </a:cubicBezTo>
                <a:cubicBezTo>
                  <a:pt x="7278212" y="2468526"/>
                  <a:pt x="6939979" y="2775881"/>
                  <a:pt x="6715390" y="2948334"/>
                </a:cubicBezTo>
                <a:cubicBezTo>
                  <a:pt x="6490801" y="3120787"/>
                  <a:pt x="6294285" y="3269176"/>
                  <a:pt x="6113812" y="3309281"/>
                </a:cubicBezTo>
                <a:cubicBezTo>
                  <a:pt x="5933339" y="3349386"/>
                  <a:pt x="5792969" y="3289229"/>
                  <a:pt x="5632548" y="3188966"/>
                </a:cubicBezTo>
                <a:cubicBezTo>
                  <a:pt x="5472127" y="3088703"/>
                  <a:pt x="5231495" y="2892187"/>
                  <a:pt x="5151285" y="2707703"/>
                </a:cubicBezTo>
                <a:cubicBezTo>
                  <a:pt x="5071075" y="2523219"/>
                  <a:pt x="5171338" y="2334723"/>
                  <a:pt x="5151285" y="2082060"/>
                </a:cubicBezTo>
                <a:cubicBezTo>
                  <a:pt x="5131232" y="1829397"/>
                  <a:pt x="5091127" y="1452408"/>
                  <a:pt x="5030969" y="1191724"/>
                </a:cubicBezTo>
                <a:cubicBezTo>
                  <a:pt x="4970811" y="931040"/>
                  <a:pt x="4962791" y="706450"/>
                  <a:pt x="4790338" y="517955"/>
                </a:cubicBezTo>
                <a:cubicBezTo>
                  <a:pt x="4617885" y="329460"/>
                  <a:pt x="4268970" y="144976"/>
                  <a:pt x="3996254" y="60755"/>
                </a:cubicBezTo>
                <a:cubicBezTo>
                  <a:pt x="3723538" y="-23466"/>
                  <a:pt x="3346548" y="597"/>
                  <a:pt x="3154043" y="12629"/>
                </a:cubicBezTo>
                <a:cubicBezTo>
                  <a:pt x="2961538" y="24661"/>
                  <a:pt x="2929453" y="52735"/>
                  <a:pt x="2841222" y="132945"/>
                </a:cubicBezTo>
                <a:cubicBezTo>
                  <a:pt x="2752991" y="213155"/>
                  <a:pt x="2700854" y="401650"/>
                  <a:pt x="2624654" y="493892"/>
                </a:cubicBezTo>
                <a:cubicBezTo>
                  <a:pt x="2548454" y="586134"/>
                  <a:pt x="2592569" y="642281"/>
                  <a:pt x="2384022" y="686397"/>
                </a:cubicBezTo>
                <a:cubicBezTo>
                  <a:pt x="2175474" y="730513"/>
                  <a:pt x="1662127" y="746555"/>
                  <a:pt x="1373369" y="758587"/>
                </a:cubicBezTo>
                <a:cubicBezTo>
                  <a:pt x="1084611" y="770619"/>
                  <a:pt x="880075" y="714471"/>
                  <a:pt x="651475" y="758587"/>
                </a:cubicBezTo>
                <a:cubicBezTo>
                  <a:pt x="422875" y="802703"/>
                  <a:pt x="110348" y="549194"/>
                  <a:pt x="1769" y="1023281"/>
                </a:cubicBezTo>
                <a:cubicBezTo>
                  <a:pt x="1179" y="1883225"/>
                  <a:pt x="590" y="2743168"/>
                  <a:pt x="0" y="3603112"/>
                </a:cubicBezTo>
                <a:cubicBezTo>
                  <a:pt x="220579" y="4240786"/>
                  <a:pt x="939937" y="4545369"/>
                  <a:pt x="1325243" y="4849324"/>
                </a:cubicBezTo>
                <a:cubicBezTo>
                  <a:pt x="1710549" y="5153279"/>
                  <a:pt x="2059170" y="5298502"/>
                  <a:pt x="2311833" y="5426839"/>
                </a:cubicBezTo>
                <a:cubicBezTo>
                  <a:pt x="2564496" y="5555176"/>
                  <a:pt x="2656738" y="5555177"/>
                  <a:pt x="2841222" y="5619345"/>
                </a:cubicBezTo>
                <a:cubicBezTo>
                  <a:pt x="3025706" y="5683513"/>
                  <a:pt x="3282380" y="5759713"/>
                  <a:pt x="3418738" y="5811850"/>
                </a:cubicBezTo>
                <a:cubicBezTo>
                  <a:pt x="3555096" y="5863987"/>
                  <a:pt x="3591191" y="5851956"/>
                  <a:pt x="3659370" y="5932166"/>
                </a:cubicBezTo>
                <a:cubicBezTo>
                  <a:pt x="3727549" y="6012377"/>
                  <a:pt x="3839844" y="6176808"/>
                  <a:pt x="3827812" y="6293113"/>
                </a:cubicBezTo>
                <a:cubicBezTo>
                  <a:pt x="3815780" y="6409418"/>
                  <a:pt x="3719527" y="6513692"/>
                  <a:pt x="3587180" y="6629997"/>
                </a:cubicBezTo>
                <a:cubicBezTo>
                  <a:pt x="3454833" y="6746302"/>
                  <a:pt x="3274359" y="6882661"/>
                  <a:pt x="3033727" y="6990945"/>
                </a:cubicBezTo>
                <a:cubicBezTo>
                  <a:pt x="2793095" y="7099229"/>
                  <a:pt x="2482135" y="7173437"/>
                  <a:pt x="2143390" y="7279703"/>
                </a:cubicBezTo>
                <a:cubicBezTo>
                  <a:pt x="1804645" y="7385969"/>
                  <a:pt x="1300866" y="7517215"/>
                  <a:pt x="1001256" y="7628540"/>
                </a:cubicBezTo>
                <a:cubicBezTo>
                  <a:pt x="701646" y="7739865"/>
                  <a:pt x="507520" y="7841106"/>
                  <a:pt x="345731" y="7947652"/>
                </a:cubicBezTo>
                <a:cubicBezTo>
                  <a:pt x="183942" y="8054198"/>
                  <a:pt x="210680" y="8049437"/>
                  <a:pt x="30521" y="8267814"/>
                </a:cubicBezTo>
              </a:path>
            </a:pathLst>
          </a:custGeom>
          <a:noFill/>
          <a:ln w="38100" cap="rnd" cmpd="sng">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186366BE-DC6D-4D3F-9C61-6495FE646398}"/>
              </a:ext>
            </a:extLst>
          </p:cNvPr>
          <p:cNvSpPr/>
          <p:nvPr/>
        </p:nvSpPr>
        <p:spPr>
          <a:xfrm>
            <a:off x="729737" y="440735"/>
            <a:ext cx="19891237" cy="3297978"/>
          </a:xfrm>
          <a:custGeom>
            <a:avLst/>
            <a:gdLst>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657993 w 15095888"/>
              <a:gd name="connsiteY28" fmla="*/ 1353974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60307 w 15095888"/>
              <a:gd name="connsiteY23" fmla="*/ 950334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321109 w 15095888"/>
              <a:gd name="connsiteY29" fmla="*/ 2076316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483412 w 15095888"/>
              <a:gd name="connsiteY17" fmla="*/ 1210255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35719 w 15095888"/>
              <a:gd name="connsiteY13" fmla="*/ 1162632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78911 w 15095888"/>
              <a:gd name="connsiteY10" fmla="*/ 2367281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738187 h 6032082"/>
              <a:gd name="connsiteX1" fmla="*/ 14638688 w 15095888"/>
              <a:gd name="connsiteY1" fmla="*/ 978819 h 6032082"/>
              <a:gd name="connsiteX2" fmla="*/ 13700224 w 15095888"/>
              <a:gd name="connsiteY2" fmla="*/ 1243514 h 6032082"/>
              <a:gd name="connsiteX3" fmla="*/ 13122709 w 15095888"/>
              <a:gd name="connsiteY3" fmla="*/ 1147261 h 6032082"/>
              <a:gd name="connsiteX4" fmla="*/ 12713635 w 15095888"/>
              <a:gd name="connsiteY4" fmla="*/ 978819 h 6032082"/>
              <a:gd name="connsiteX5" fmla="*/ 12208309 w 15095888"/>
              <a:gd name="connsiteY5" fmla="*/ 906629 h 6032082"/>
              <a:gd name="connsiteX6" fmla="*/ 11606730 w 15095888"/>
              <a:gd name="connsiteY6" fmla="*/ 978819 h 6032082"/>
              <a:gd name="connsiteX7" fmla="*/ 11077340 w 15095888"/>
              <a:gd name="connsiteY7" fmla="*/ 1195387 h 6032082"/>
              <a:gd name="connsiteX8" fmla="*/ 10788582 w 15095888"/>
              <a:gd name="connsiteY8" fmla="*/ 1724777 h 6032082"/>
              <a:gd name="connsiteX9" fmla="*/ 10475761 w 15095888"/>
              <a:gd name="connsiteY9" fmla="*/ 2181977 h 6032082"/>
              <a:gd name="connsiteX10" fmla="*/ 10178911 w 15095888"/>
              <a:gd name="connsiteY10" fmla="*/ 2255657 h 6032082"/>
              <a:gd name="connsiteX11" fmla="*/ 9809872 w 15095888"/>
              <a:gd name="connsiteY11" fmla="*/ 1782699 h 6032082"/>
              <a:gd name="connsiteX12" fmla="*/ 9513022 w 15095888"/>
              <a:gd name="connsiteY12" fmla="*/ 1453906 h 6032082"/>
              <a:gd name="connsiteX13" fmla="*/ 8919535 w 15095888"/>
              <a:gd name="connsiteY13" fmla="*/ 1188573 h 6032082"/>
              <a:gd name="connsiteX14" fmla="*/ 8558374 w 15095888"/>
              <a:gd name="connsiteY14" fmla="*/ 1275243 h 6032082"/>
              <a:gd name="connsiteX15" fmla="*/ 8123322 w 15095888"/>
              <a:gd name="connsiteY15" fmla="*/ 1765875 h 6032082"/>
              <a:gd name="connsiteX16" fmla="*/ 7843933 w 15095888"/>
              <a:gd name="connsiteY16" fmla="*/ 1541215 h 6032082"/>
              <a:gd name="connsiteX17" fmla="*/ 7483412 w 15095888"/>
              <a:gd name="connsiteY17" fmla="*/ 1099347 h 6032082"/>
              <a:gd name="connsiteX18" fmla="*/ 7034304 w 15095888"/>
              <a:gd name="connsiteY18" fmla="*/ 546108 h 6032082"/>
              <a:gd name="connsiteX19" fmla="*/ 6264709 w 15095888"/>
              <a:gd name="connsiteY19" fmla="*/ 16292 h 6032082"/>
              <a:gd name="connsiteX20" fmla="*/ 4579900 w 15095888"/>
              <a:gd name="connsiteY20" fmla="*/ 168045 h 6032082"/>
              <a:gd name="connsiteX21" fmla="*/ 3906519 w 15095888"/>
              <a:gd name="connsiteY21" fmla="*/ 497556 h 6032082"/>
              <a:gd name="connsiteX22" fmla="*/ 3260307 w 15095888"/>
              <a:gd name="connsiteY22" fmla="*/ 839874 h 6032082"/>
              <a:gd name="connsiteX23" fmla="*/ 2655235 w 15095888"/>
              <a:gd name="connsiteY23" fmla="*/ 1147261 h 6032082"/>
              <a:gd name="connsiteX24" fmla="*/ 1824280 w 15095888"/>
              <a:gd name="connsiteY24" fmla="*/ 1352185 h 6032082"/>
              <a:gd name="connsiteX25" fmla="*/ 1163319 w 15095888"/>
              <a:gd name="connsiteY25" fmla="*/ 1186072 h 6032082"/>
              <a:gd name="connsiteX26" fmla="*/ 753081 w 15095888"/>
              <a:gd name="connsiteY26" fmla="*/ 1239245 h 6032082"/>
              <a:gd name="connsiteX27" fmla="*/ 466264 w 15095888"/>
              <a:gd name="connsiteY27" fmla="*/ 1464740 h 6032082"/>
              <a:gd name="connsiteX28" fmla="*/ 254742 w 15095888"/>
              <a:gd name="connsiteY28" fmla="*/ 1950660 h 6032082"/>
              <a:gd name="connsiteX29" fmla="*/ 175177 w 15095888"/>
              <a:gd name="connsiteY29" fmla="*/ 2540596 h 6032082"/>
              <a:gd name="connsiteX30" fmla="*/ 272982 w 15095888"/>
              <a:gd name="connsiteY30" fmla="*/ 3577640 h 6032082"/>
              <a:gd name="connsiteX31" fmla="*/ 200793 w 15095888"/>
              <a:gd name="connsiteY31" fmla="*/ 3962650 h 6032082"/>
              <a:gd name="connsiteX32" fmla="*/ 8288 w 15095888"/>
              <a:gd name="connsiteY32" fmla="*/ 4828924 h 6032082"/>
              <a:gd name="connsiteX33" fmla="*/ 56414 w 15095888"/>
              <a:gd name="connsiteY33" fmla="*/ 5526756 h 6032082"/>
              <a:gd name="connsiteX34" fmla="*/ 248919 w 15095888"/>
              <a:gd name="connsiteY34" fmla="*/ 6032082 h 6032082"/>
              <a:gd name="connsiteX0" fmla="*/ 15095888 w 15095888"/>
              <a:gd name="connsiteY0" fmla="*/ 607113 h 5901008"/>
              <a:gd name="connsiteX1" fmla="*/ 14638688 w 15095888"/>
              <a:gd name="connsiteY1" fmla="*/ 847745 h 5901008"/>
              <a:gd name="connsiteX2" fmla="*/ 13700224 w 15095888"/>
              <a:gd name="connsiteY2" fmla="*/ 1112440 h 5901008"/>
              <a:gd name="connsiteX3" fmla="*/ 13122709 w 15095888"/>
              <a:gd name="connsiteY3" fmla="*/ 1016187 h 5901008"/>
              <a:gd name="connsiteX4" fmla="*/ 12713635 w 15095888"/>
              <a:gd name="connsiteY4" fmla="*/ 847745 h 5901008"/>
              <a:gd name="connsiteX5" fmla="*/ 12208309 w 15095888"/>
              <a:gd name="connsiteY5" fmla="*/ 775555 h 5901008"/>
              <a:gd name="connsiteX6" fmla="*/ 11606730 w 15095888"/>
              <a:gd name="connsiteY6" fmla="*/ 847745 h 5901008"/>
              <a:gd name="connsiteX7" fmla="*/ 11077340 w 15095888"/>
              <a:gd name="connsiteY7" fmla="*/ 1064313 h 5901008"/>
              <a:gd name="connsiteX8" fmla="*/ 10788582 w 15095888"/>
              <a:gd name="connsiteY8" fmla="*/ 1593703 h 5901008"/>
              <a:gd name="connsiteX9" fmla="*/ 10475761 w 15095888"/>
              <a:gd name="connsiteY9" fmla="*/ 2050903 h 5901008"/>
              <a:gd name="connsiteX10" fmla="*/ 10178911 w 15095888"/>
              <a:gd name="connsiteY10" fmla="*/ 2124583 h 5901008"/>
              <a:gd name="connsiteX11" fmla="*/ 9809872 w 15095888"/>
              <a:gd name="connsiteY11" fmla="*/ 1651625 h 5901008"/>
              <a:gd name="connsiteX12" fmla="*/ 9513022 w 15095888"/>
              <a:gd name="connsiteY12" fmla="*/ 1322832 h 5901008"/>
              <a:gd name="connsiteX13" fmla="*/ 8919535 w 15095888"/>
              <a:gd name="connsiteY13" fmla="*/ 1057499 h 5901008"/>
              <a:gd name="connsiteX14" fmla="*/ 8558374 w 15095888"/>
              <a:gd name="connsiteY14" fmla="*/ 1144169 h 5901008"/>
              <a:gd name="connsiteX15" fmla="*/ 8123322 w 15095888"/>
              <a:gd name="connsiteY15" fmla="*/ 1634801 h 5901008"/>
              <a:gd name="connsiteX16" fmla="*/ 7843933 w 15095888"/>
              <a:gd name="connsiteY16" fmla="*/ 1410141 h 5901008"/>
              <a:gd name="connsiteX17" fmla="*/ 7483412 w 15095888"/>
              <a:gd name="connsiteY17" fmla="*/ 968273 h 5901008"/>
              <a:gd name="connsiteX18" fmla="*/ 7034304 w 15095888"/>
              <a:gd name="connsiteY18" fmla="*/ 415034 h 5901008"/>
              <a:gd name="connsiteX19" fmla="*/ 6448926 w 15095888"/>
              <a:gd name="connsiteY19" fmla="*/ 50246 h 5901008"/>
              <a:gd name="connsiteX20" fmla="*/ 4579900 w 15095888"/>
              <a:gd name="connsiteY20" fmla="*/ 36971 h 5901008"/>
              <a:gd name="connsiteX21" fmla="*/ 3906519 w 15095888"/>
              <a:gd name="connsiteY21" fmla="*/ 366482 h 5901008"/>
              <a:gd name="connsiteX22" fmla="*/ 3260307 w 15095888"/>
              <a:gd name="connsiteY22" fmla="*/ 708800 h 5901008"/>
              <a:gd name="connsiteX23" fmla="*/ 2655235 w 15095888"/>
              <a:gd name="connsiteY23" fmla="*/ 1016187 h 5901008"/>
              <a:gd name="connsiteX24" fmla="*/ 1824280 w 15095888"/>
              <a:gd name="connsiteY24" fmla="*/ 1221111 h 5901008"/>
              <a:gd name="connsiteX25" fmla="*/ 1163319 w 15095888"/>
              <a:gd name="connsiteY25" fmla="*/ 1054998 h 5901008"/>
              <a:gd name="connsiteX26" fmla="*/ 753081 w 15095888"/>
              <a:gd name="connsiteY26" fmla="*/ 1108171 h 5901008"/>
              <a:gd name="connsiteX27" fmla="*/ 466264 w 15095888"/>
              <a:gd name="connsiteY27" fmla="*/ 1333666 h 5901008"/>
              <a:gd name="connsiteX28" fmla="*/ 254742 w 15095888"/>
              <a:gd name="connsiteY28" fmla="*/ 1819586 h 5901008"/>
              <a:gd name="connsiteX29" fmla="*/ 175177 w 15095888"/>
              <a:gd name="connsiteY29" fmla="*/ 2409522 h 5901008"/>
              <a:gd name="connsiteX30" fmla="*/ 272982 w 15095888"/>
              <a:gd name="connsiteY30" fmla="*/ 3446566 h 5901008"/>
              <a:gd name="connsiteX31" fmla="*/ 200793 w 15095888"/>
              <a:gd name="connsiteY31" fmla="*/ 3831576 h 5901008"/>
              <a:gd name="connsiteX32" fmla="*/ 8288 w 15095888"/>
              <a:gd name="connsiteY32" fmla="*/ 4697850 h 5901008"/>
              <a:gd name="connsiteX33" fmla="*/ 56414 w 15095888"/>
              <a:gd name="connsiteY33" fmla="*/ 5395682 h 5901008"/>
              <a:gd name="connsiteX34" fmla="*/ 248919 w 15095888"/>
              <a:gd name="connsiteY34" fmla="*/ 5901008 h 5901008"/>
              <a:gd name="connsiteX0" fmla="*/ 15095888 w 15095888"/>
              <a:gd name="connsiteY0" fmla="*/ 570142 h 5864037"/>
              <a:gd name="connsiteX1" fmla="*/ 14638688 w 15095888"/>
              <a:gd name="connsiteY1" fmla="*/ 810774 h 5864037"/>
              <a:gd name="connsiteX2" fmla="*/ 13700224 w 15095888"/>
              <a:gd name="connsiteY2" fmla="*/ 1075469 h 5864037"/>
              <a:gd name="connsiteX3" fmla="*/ 13122709 w 15095888"/>
              <a:gd name="connsiteY3" fmla="*/ 979216 h 5864037"/>
              <a:gd name="connsiteX4" fmla="*/ 12713635 w 15095888"/>
              <a:gd name="connsiteY4" fmla="*/ 810774 h 5864037"/>
              <a:gd name="connsiteX5" fmla="*/ 12208309 w 15095888"/>
              <a:gd name="connsiteY5" fmla="*/ 738584 h 5864037"/>
              <a:gd name="connsiteX6" fmla="*/ 11606730 w 15095888"/>
              <a:gd name="connsiteY6" fmla="*/ 810774 h 5864037"/>
              <a:gd name="connsiteX7" fmla="*/ 11077340 w 15095888"/>
              <a:gd name="connsiteY7" fmla="*/ 1027342 h 5864037"/>
              <a:gd name="connsiteX8" fmla="*/ 10788582 w 15095888"/>
              <a:gd name="connsiteY8" fmla="*/ 1556732 h 5864037"/>
              <a:gd name="connsiteX9" fmla="*/ 10475761 w 15095888"/>
              <a:gd name="connsiteY9" fmla="*/ 2013932 h 5864037"/>
              <a:gd name="connsiteX10" fmla="*/ 10178911 w 15095888"/>
              <a:gd name="connsiteY10" fmla="*/ 2087612 h 5864037"/>
              <a:gd name="connsiteX11" fmla="*/ 9809872 w 15095888"/>
              <a:gd name="connsiteY11" fmla="*/ 1614654 h 5864037"/>
              <a:gd name="connsiteX12" fmla="*/ 9513022 w 15095888"/>
              <a:gd name="connsiteY12" fmla="*/ 1285861 h 5864037"/>
              <a:gd name="connsiteX13" fmla="*/ 8919535 w 15095888"/>
              <a:gd name="connsiteY13" fmla="*/ 1020528 h 5864037"/>
              <a:gd name="connsiteX14" fmla="*/ 8558374 w 15095888"/>
              <a:gd name="connsiteY14" fmla="*/ 1107198 h 5864037"/>
              <a:gd name="connsiteX15" fmla="*/ 8123322 w 15095888"/>
              <a:gd name="connsiteY15" fmla="*/ 1597830 h 5864037"/>
              <a:gd name="connsiteX16" fmla="*/ 7843933 w 15095888"/>
              <a:gd name="connsiteY16" fmla="*/ 1373170 h 5864037"/>
              <a:gd name="connsiteX17" fmla="*/ 7483412 w 15095888"/>
              <a:gd name="connsiteY17" fmla="*/ 931302 h 5864037"/>
              <a:gd name="connsiteX18" fmla="*/ 7034304 w 15095888"/>
              <a:gd name="connsiteY18" fmla="*/ 378063 h 5864037"/>
              <a:gd name="connsiteX19" fmla="*/ 6448926 w 15095888"/>
              <a:gd name="connsiteY19" fmla="*/ 13275 h 5864037"/>
              <a:gd name="connsiteX20" fmla="*/ 4579900 w 15095888"/>
              <a:gd name="connsiteY20" fmla="*/ 0 h 5864037"/>
              <a:gd name="connsiteX21" fmla="*/ 3906519 w 15095888"/>
              <a:gd name="connsiteY21" fmla="*/ 329511 h 5864037"/>
              <a:gd name="connsiteX22" fmla="*/ 3260307 w 15095888"/>
              <a:gd name="connsiteY22" fmla="*/ 671829 h 5864037"/>
              <a:gd name="connsiteX23" fmla="*/ 2655235 w 15095888"/>
              <a:gd name="connsiteY23" fmla="*/ 979216 h 5864037"/>
              <a:gd name="connsiteX24" fmla="*/ 1824280 w 15095888"/>
              <a:gd name="connsiteY24" fmla="*/ 1184140 h 5864037"/>
              <a:gd name="connsiteX25" fmla="*/ 1163319 w 15095888"/>
              <a:gd name="connsiteY25" fmla="*/ 1018027 h 5864037"/>
              <a:gd name="connsiteX26" fmla="*/ 753081 w 15095888"/>
              <a:gd name="connsiteY26" fmla="*/ 1071200 h 5864037"/>
              <a:gd name="connsiteX27" fmla="*/ 466264 w 15095888"/>
              <a:gd name="connsiteY27" fmla="*/ 1296695 h 5864037"/>
              <a:gd name="connsiteX28" fmla="*/ 254742 w 15095888"/>
              <a:gd name="connsiteY28" fmla="*/ 1782615 h 5864037"/>
              <a:gd name="connsiteX29" fmla="*/ 175177 w 15095888"/>
              <a:gd name="connsiteY29" fmla="*/ 2372551 h 5864037"/>
              <a:gd name="connsiteX30" fmla="*/ 272982 w 15095888"/>
              <a:gd name="connsiteY30" fmla="*/ 3409595 h 5864037"/>
              <a:gd name="connsiteX31" fmla="*/ 200793 w 15095888"/>
              <a:gd name="connsiteY31" fmla="*/ 3794605 h 5864037"/>
              <a:gd name="connsiteX32" fmla="*/ 8288 w 15095888"/>
              <a:gd name="connsiteY32" fmla="*/ 4660879 h 5864037"/>
              <a:gd name="connsiteX33" fmla="*/ 56414 w 15095888"/>
              <a:gd name="connsiteY33" fmla="*/ 5358711 h 5864037"/>
              <a:gd name="connsiteX34" fmla="*/ 248919 w 15095888"/>
              <a:gd name="connsiteY34" fmla="*/ 5864037 h 5864037"/>
              <a:gd name="connsiteX0" fmla="*/ 15095888 w 15095888"/>
              <a:gd name="connsiteY0" fmla="*/ 570142 h 5358711"/>
              <a:gd name="connsiteX1" fmla="*/ 14638688 w 15095888"/>
              <a:gd name="connsiteY1" fmla="*/ 810774 h 5358711"/>
              <a:gd name="connsiteX2" fmla="*/ 13700224 w 15095888"/>
              <a:gd name="connsiteY2" fmla="*/ 1075469 h 5358711"/>
              <a:gd name="connsiteX3" fmla="*/ 13122709 w 15095888"/>
              <a:gd name="connsiteY3" fmla="*/ 979216 h 5358711"/>
              <a:gd name="connsiteX4" fmla="*/ 12713635 w 15095888"/>
              <a:gd name="connsiteY4" fmla="*/ 810774 h 5358711"/>
              <a:gd name="connsiteX5" fmla="*/ 12208309 w 15095888"/>
              <a:gd name="connsiteY5" fmla="*/ 738584 h 5358711"/>
              <a:gd name="connsiteX6" fmla="*/ 11606730 w 15095888"/>
              <a:gd name="connsiteY6" fmla="*/ 810774 h 5358711"/>
              <a:gd name="connsiteX7" fmla="*/ 11077340 w 15095888"/>
              <a:gd name="connsiteY7" fmla="*/ 1027342 h 5358711"/>
              <a:gd name="connsiteX8" fmla="*/ 10788582 w 15095888"/>
              <a:gd name="connsiteY8" fmla="*/ 1556732 h 5358711"/>
              <a:gd name="connsiteX9" fmla="*/ 10475761 w 15095888"/>
              <a:gd name="connsiteY9" fmla="*/ 2013932 h 5358711"/>
              <a:gd name="connsiteX10" fmla="*/ 10178911 w 15095888"/>
              <a:gd name="connsiteY10" fmla="*/ 2087612 h 5358711"/>
              <a:gd name="connsiteX11" fmla="*/ 9809872 w 15095888"/>
              <a:gd name="connsiteY11" fmla="*/ 1614654 h 5358711"/>
              <a:gd name="connsiteX12" fmla="*/ 9513022 w 15095888"/>
              <a:gd name="connsiteY12" fmla="*/ 1285861 h 5358711"/>
              <a:gd name="connsiteX13" fmla="*/ 8919535 w 15095888"/>
              <a:gd name="connsiteY13" fmla="*/ 1020528 h 5358711"/>
              <a:gd name="connsiteX14" fmla="*/ 8558374 w 15095888"/>
              <a:gd name="connsiteY14" fmla="*/ 1107198 h 5358711"/>
              <a:gd name="connsiteX15" fmla="*/ 8123322 w 15095888"/>
              <a:gd name="connsiteY15" fmla="*/ 1597830 h 5358711"/>
              <a:gd name="connsiteX16" fmla="*/ 7843933 w 15095888"/>
              <a:gd name="connsiteY16" fmla="*/ 1373170 h 5358711"/>
              <a:gd name="connsiteX17" fmla="*/ 7483412 w 15095888"/>
              <a:gd name="connsiteY17" fmla="*/ 931302 h 5358711"/>
              <a:gd name="connsiteX18" fmla="*/ 7034304 w 15095888"/>
              <a:gd name="connsiteY18" fmla="*/ 378063 h 5358711"/>
              <a:gd name="connsiteX19" fmla="*/ 6448926 w 15095888"/>
              <a:gd name="connsiteY19" fmla="*/ 13275 h 5358711"/>
              <a:gd name="connsiteX20" fmla="*/ 4579900 w 15095888"/>
              <a:gd name="connsiteY20" fmla="*/ 0 h 5358711"/>
              <a:gd name="connsiteX21" fmla="*/ 3906519 w 15095888"/>
              <a:gd name="connsiteY21" fmla="*/ 329511 h 5358711"/>
              <a:gd name="connsiteX22" fmla="*/ 3260307 w 15095888"/>
              <a:gd name="connsiteY22" fmla="*/ 671829 h 5358711"/>
              <a:gd name="connsiteX23" fmla="*/ 2655235 w 15095888"/>
              <a:gd name="connsiteY23" fmla="*/ 979216 h 5358711"/>
              <a:gd name="connsiteX24" fmla="*/ 1824280 w 15095888"/>
              <a:gd name="connsiteY24" fmla="*/ 1184140 h 5358711"/>
              <a:gd name="connsiteX25" fmla="*/ 1163319 w 15095888"/>
              <a:gd name="connsiteY25" fmla="*/ 1018027 h 5358711"/>
              <a:gd name="connsiteX26" fmla="*/ 753081 w 15095888"/>
              <a:gd name="connsiteY26" fmla="*/ 1071200 h 5358711"/>
              <a:gd name="connsiteX27" fmla="*/ 466264 w 15095888"/>
              <a:gd name="connsiteY27" fmla="*/ 1296695 h 5358711"/>
              <a:gd name="connsiteX28" fmla="*/ 254742 w 15095888"/>
              <a:gd name="connsiteY28" fmla="*/ 1782615 h 5358711"/>
              <a:gd name="connsiteX29" fmla="*/ 175177 w 15095888"/>
              <a:gd name="connsiteY29" fmla="*/ 2372551 h 5358711"/>
              <a:gd name="connsiteX30" fmla="*/ 272982 w 15095888"/>
              <a:gd name="connsiteY30" fmla="*/ 3409595 h 5358711"/>
              <a:gd name="connsiteX31" fmla="*/ 200793 w 15095888"/>
              <a:gd name="connsiteY31" fmla="*/ 3794605 h 5358711"/>
              <a:gd name="connsiteX32" fmla="*/ 8288 w 15095888"/>
              <a:gd name="connsiteY32" fmla="*/ 4660879 h 5358711"/>
              <a:gd name="connsiteX33" fmla="*/ 56414 w 15095888"/>
              <a:gd name="connsiteY33" fmla="*/ 5358711 h 5358711"/>
              <a:gd name="connsiteX0" fmla="*/ 15087600 w 15087600"/>
              <a:gd name="connsiteY0" fmla="*/ 570142 h 4660879"/>
              <a:gd name="connsiteX1" fmla="*/ 14630400 w 15087600"/>
              <a:gd name="connsiteY1" fmla="*/ 810774 h 4660879"/>
              <a:gd name="connsiteX2" fmla="*/ 13691936 w 15087600"/>
              <a:gd name="connsiteY2" fmla="*/ 1075469 h 4660879"/>
              <a:gd name="connsiteX3" fmla="*/ 13114421 w 15087600"/>
              <a:gd name="connsiteY3" fmla="*/ 979216 h 4660879"/>
              <a:gd name="connsiteX4" fmla="*/ 12705347 w 15087600"/>
              <a:gd name="connsiteY4" fmla="*/ 810774 h 4660879"/>
              <a:gd name="connsiteX5" fmla="*/ 12200021 w 15087600"/>
              <a:gd name="connsiteY5" fmla="*/ 738584 h 4660879"/>
              <a:gd name="connsiteX6" fmla="*/ 11598442 w 15087600"/>
              <a:gd name="connsiteY6" fmla="*/ 810774 h 4660879"/>
              <a:gd name="connsiteX7" fmla="*/ 11069052 w 15087600"/>
              <a:gd name="connsiteY7" fmla="*/ 1027342 h 4660879"/>
              <a:gd name="connsiteX8" fmla="*/ 10780294 w 15087600"/>
              <a:gd name="connsiteY8" fmla="*/ 1556732 h 4660879"/>
              <a:gd name="connsiteX9" fmla="*/ 10467473 w 15087600"/>
              <a:gd name="connsiteY9" fmla="*/ 2013932 h 4660879"/>
              <a:gd name="connsiteX10" fmla="*/ 10170623 w 15087600"/>
              <a:gd name="connsiteY10" fmla="*/ 2087612 h 4660879"/>
              <a:gd name="connsiteX11" fmla="*/ 9801584 w 15087600"/>
              <a:gd name="connsiteY11" fmla="*/ 1614654 h 4660879"/>
              <a:gd name="connsiteX12" fmla="*/ 9504734 w 15087600"/>
              <a:gd name="connsiteY12" fmla="*/ 1285861 h 4660879"/>
              <a:gd name="connsiteX13" fmla="*/ 8911247 w 15087600"/>
              <a:gd name="connsiteY13" fmla="*/ 1020528 h 4660879"/>
              <a:gd name="connsiteX14" fmla="*/ 8550086 w 15087600"/>
              <a:gd name="connsiteY14" fmla="*/ 1107198 h 4660879"/>
              <a:gd name="connsiteX15" fmla="*/ 8115034 w 15087600"/>
              <a:gd name="connsiteY15" fmla="*/ 1597830 h 4660879"/>
              <a:gd name="connsiteX16" fmla="*/ 7835645 w 15087600"/>
              <a:gd name="connsiteY16" fmla="*/ 1373170 h 4660879"/>
              <a:gd name="connsiteX17" fmla="*/ 7475124 w 15087600"/>
              <a:gd name="connsiteY17" fmla="*/ 931302 h 4660879"/>
              <a:gd name="connsiteX18" fmla="*/ 7026016 w 15087600"/>
              <a:gd name="connsiteY18" fmla="*/ 378063 h 4660879"/>
              <a:gd name="connsiteX19" fmla="*/ 6440638 w 15087600"/>
              <a:gd name="connsiteY19" fmla="*/ 13275 h 4660879"/>
              <a:gd name="connsiteX20" fmla="*/ 4571612 w 15087600"/>
              <a:gd name="connsiteY20" fmla="*/ 0 h 4660879"/>
              <a:gd name="connsiteX21" fmla="*/ 3898231 w 15087600"/>
              <a:gd name="connsiteY21" fmla="*/ 329511 h 4660879"/>
              <a:gd name="connsiteX22" fmla="*/ 3252019 w 15087600"/>
              <a:gd name="connsiteY22" fmla="*/ 671829 h 4660879"/>
              <a:gd name="connsiteX23" fmla="*/ 2646947 w 15087600"/>
              <a:gd name="connsiteY23" fmla="*/ 979216 h 4660879"/>
              <a:gd name="connsiteX24" fmla="*/ 1815992 w 15087600"/>
              <a:gd name="connsiteY24" fmla="*/ 1184140 h 4660879"/>
              <a:gd name="connsiteX25" fmla="*/ 1155031 w 15087600"/>
              <a:gd name="connsiteY25" fmla="*/ 1018027 h 4660879"/>
              <a:gd name="connsiteX26" fmla="*/ 744793 w 15087600"/>
              <a:gd name="connsiteY26" fmla="*/ 1071200 h 4660879"/>
              <a:gd name="connsiteX27" fmla="*/ 457976 w 15087600"/>
              <a:gd name="connsiteY27" fmla="*/ 1296695 h 4660879"/>
              <a:gd name="connsiteX28" fmla="*/ 246454 w 15087600"/>
              <a:gd name="connsiteY28" fmla="*/ 1782615 h 4660879"/>
              <a:gd name="connsiteX29" fmla="*/ 166889 w 15087600"/>
              <a:gd name="connsiteY29" fmla="*/ 2372551 h 4660879"/>
              <a:gd name="connsiteX30" fmla="*/ 264694 w 15087600"/>
              <a:gd name="connsiteY30" fmla="*/ 3409595 h 4660879"/>
              <a:gd name="connsiteX31" fmla="*/ 192505 w 15087600"/>
              <a:gd name="connsiteY31" fmla="*/ 3794605 h 4660879"/>
              <a:gd name="connsiteX32" fmla="*/ 0 w 15087600"/>
              <a:gd name="connsiteY32" fmla="*/ 4660879 h 4660879"/>
              <a:gd name="connsiteX0" fmla="*/ 14920900 w 14920900"/>
              <a:gd name="connsiteY0" fmla="*/ 570142 h 3794605"/>
              <a:gd name="connsiteX1" fmla="*/ 14463700 w 14920900"/>
              <a:gd name="connsiteY1" fmla="*/ 810774 h 3794605"/>
              <a:gd name="connsiteX2" fmla="*/ 13525236 w 14920900"/>
              <a:gd name="connsiteY2" fmla="*/ 1075469 h 3794605"/>
              <a:gd name="connsiteX3" fmla="*/ 12947721 w 14920900"/>
              <a:gd name="connsiteY3" fmla="*/ 979216 h 3794605"/>
              <a:gd name="connsiteX4" fmla="*/ 12538647 w 14920900"/>
              <a:gd name="connsiteY4" fmla="*/ 810774 h 3794605"/>
              <a:gd name="connsiteX5" fmla="*/ 12033321 w 14920900"/>
              <a:gd name="connsiteY5" fmla="*/ 738584 h 3794605"/>
              <a:gd name="connsiteX6" fmla="*/ 11431742 w 14920900"/>
              <a:gd name="connsiteY6" fmla="*/ 810774 h 3794605"/>
              <a:gd name="connsiteX7" fmla="*/ 10902352 w 14920900"/>
              <a:gd name="connsiteY7" fmla="*/ 1027342 h 3794605"/>
              <a:gd name="connsiteX8" fmla="*/ 10613594 w 14920900"/>
              <a:gd name="connsiteY8" fmla="*/ 1556732 h 3794605"/>
              <a:gd name="connsiteX9" fmla="*/ 10300773 w 14920900"/>
              <a:gd name="connsiteY9" fmla="*/ 2013932 h 3794605"/>
              <a:gd name="connsiteX10" fmla="*/ 10003923 w 14920900"/>
              <a:gd name="connsiteY10" fmla="*/ 2087612 h 3794605"/>
              <a:gd name="connsiteX11" fmla="*/ 9634884 w 14920900"/>
              <a:gd name="connsiteY11" fmla="*/ 1614654 h 3794605"/>
              <a:gd name="connsiteX12" fmla="*/ 9338034 w 14920900"/>
              <a:gd name="connsiteY12" fmla="*/ 1285861 h 3794605"/>
              <a:gd name="connsiteX13" fmla="*/ 8744547 w 14920900"/>
              <a:gd name="connsiteY13" fmla="*/ 1020528 h 3794605"/>
              <a:gd name="connsiteX14" fmla="*/ 8383386 w 14920900"/>
              <a:gd name="connsiteY14" fmla="*/ 1107198 h 3794605"/>
              <a:gd name="connsiteX15" fmla="*/ 7948334 w 14920900"/>
              <a:gd name="connsiteY15" fmla="*/ 1597830 h 3794605"/>
              <a:gd name="connsiteX16" fmla="*/ 7668945 w 14920900"/>
              <a:gd name="connsiteY16" fmla="*/ 1373170 h 3794605"/>
              <a:gd name="connsiteX17" fmla="*/ 7308424 w 14920900"/>
              <a:gd name="connsiteY17" fmla="*/ 931302 h 3794605"/>
              <a:gd name="connsiteX18" fmla="*/ 6859316 w 14920900"/>
              <a:gd name="connsiteY18" fmla="*/ 378063 h 3794605"/>
              <a:gd name="connsiteX19" fmla="*/ 6273938 w 14920900"/>
              <a:gd name="connsiteY19" fmla="*/ 13275 h 3794605"/>
              <a:gd name="connsiteX20" fmla="*/ 4404912 w 14920900"/>
              <a:gd name="connsiteY20" fmla="*/ 0 h 3794605"/>
              <a:gd name="connsiteX21" fmla="*/ 3731531 w 14920900"/>
              <a:gd name="connsiteY21" fmla="*/ 329511 h 3794605"/>
              <a:gd name="connsiteX22" fmla="*/ 3085319 w 14920900"/>
              <a:gd name="connsiteY22" fmla="*/ 671829 h 3794605"/>
              <a:gd name="connsiteX23" fmla="*/ 2480247 w 14920900"/>
              <a:gd name="connsiteY23" fmla="*/ 979216 h 3794605"/>
              <a:gd name="connsiteX24" fmla="*/ 1649292 w 14920900"/>
              <a:gd name="connsiteY24" fmla="*/ 1184140 h 3794605"/>
              <a:gd name="connsiteX25" fmla="*/ 988331 w 14920900"/>
              <a:gd name="connsiteY25" fmla="*/ 1018027 h 3794605"/>
              <a:gd name="connsiteX26" fmla="*/ 578093 w 14920900"/>
              <a:gd name="connsiteY26" fmla="*/ 1071200 h 3794605"/>
              <a:gd name="connsiteX27" fmla="*/ 291276 w 14920900"/>
              <a:gd name="connsiteY27" fmla="*/ 1296695 h 3794605"/>
              <a:gd name="connsiteX28" fmla="*/ 79754 w 14920900"/>
              <a:gd name="connsiteY28" fmla="*/ 1782615 h 3794605"/>
              <a:gd name="connsiteX29" fmla="*/ 189 w 14920900"/>
              <a:gd name="connsiteY29" fmla="*/ 2372551 h 3794605"/>
              <a:gd name="connsiteX30" fmla="*/ 97994 w 14920900"/>
              <a:gd name="connsiteY30" fmla="*/ 3409595 h 3794605"/>
              <a:gd name="connsiteX31" fmla="*/ 25805 w 14920900"/>
              <a:gd name="connsiteY31" fmla="*/ 3794605 h 3794605"/>
              <a:gd name="connsiteX0" fmla="*/ 14920900 w 14920900"/>
              <a:gd name="connsiteY0" fmla="*/ 570142 h 3409595"/>
              <a:gd name="connsiteX1" fmla="*/ 14463700 w 14920900"/>
              <a:gd name="connsiteY1" fmla="*/ 810774 h 3409595"/>
              <a:gd name="connsiteX2" fmla="*/ 13525236 w 14920900"/>
              <a:gd name="connsiteY2" fmla="*/ 1075469 h 3409595"/>
              <a:gd name="connsiteX3" fmla="*/ 12947721 w 14920900"/>
              <a:gd name="connsiteY3" fmla="*/ 979216 h 3409595"/>
              <a:gd name="connsiteX4" fmla="*/ 12538647 w 14920900"/>
              <a:gd name="connsiteY4" fmla="*/ 810774 h 3409595"/>
              <a:gd name="connsiteX5" fmla="*/ 12033321 w 14920900"/>
              <a:gd name="connsiteY5" fmla="*/ 738584 h 3409595"/>
              <a:gd name="connsiteX6" fmla="*/ 11431742 w 14920900"/>
              <a:gd name="connsiteY6" fmla="*/ 810774 h 3409595"/>
              <a:gd name="connsiteX7" fmla="*/ 10902352 w 14920900"/>
              <a:gd name="connsiteY7" fmla="*/ 1027342 h 3409595"/>
              <a:gd name="connsiteX8" fmla="*/ 10613594 w 14920900"/>
              <a:gd name="connsiteY8" fmla="*/ 1556732 h 3409595"/>
              <a:gd name="connsiteX9" fmla="*/ 10300773 w 14920900"/>
              <a:gd name="connsiteY9" fmla="*/ 2013932 h 3409595"/>
              <a:gd name="connsiteX10" fmla="*/ 10003923 w 14920900"/>
              <a:gd name="connsiteY10" fmla="*/ 2087612 h 3409595"/>
              <a:gd name="connsiteX11" fmla="*/ 9634884 w 14920900"/>
              <a:gd name="connsiteY11" fmla="*/ 1614654 h 3409595"/>
              <a:gd name="connsiteX12" fmla="*/ 9338034 w 14920900"/>
              <a:gd name="connsiteY12" fmla="*/ 1285861 h 3409595"/>
              <a:gd name="connsiteX13" fmla="*/ 8744547 w 14920900"/>
              <a:gd name="connsiteY13" fmla="*/ 1020528 h 3409595"/>
              <a:gd name="connsiteX14" fmla="*/ 8383386 w 14920900"/>
              <a:gd name="connsiteY14" fmla="*/ 1107198 h 3409595"/>
              <a:gd name="connsiteX15" fmla="*/ 7948334 w 14920900"/>
              <a:gd name="connsiteY15" fmla="*/ 1597830 h 3409595"/>
              <a:gd name="connsiteX16" fmla="*/ 7668945 w 14920900"/>
              <a:gd name="connsiteY16" fmla="*/ 1373170 h 3409595"/>
              <a:gd name="connsiteX17" fmla="*/ 7308424 w 14920900"/>
              <a:gd name="connsiteY17" fmla="*/ 931302 h 3409595"/>
              <a:gd name="connsiteX18" fmla="*/ 6859316 w 14920900"/>
              <a:gd name="connsiteY18" fmla="*/ 378063 h 3409595"/>
              <a:gd name="connsiteX19" fmla="*/ 6273938 w 14920900"/>
              <a:gd name="connsiteY19" fmla="*/ 13275 h 3409595"/>
              <a:gd name="connsiteX20" fmla="*/ 4404912 w 14920900"/>
              <a:gd name="connsiteY20" fmla="*/ 0 h 3409595"/>
              <a:gd name="connsiteX21" fmla="*/ 3731531 w 14920900"/>
              <a:gd name="connsiteY21" fmla="*/ 329511 h 3409595"/>
              <a:gd name="connsiteX22" fmla="*/ 3085319 w 14920900"/>
              <a:gd name="connsiteY22" fmla="*/ 671829 h 3409595"/>
              <a:gd name="connsiteX23" fmla="*/ 2480247 w 14920900"/>
              <a:gd name="connsiteY23" fmla="*/ 979216 h 3409595"/>
              <a:gd name="connsiteX24" fmla="*/ 1649292 w 14920900"/>
              <a:gd name="connsiteY24" fmla="*/ 1184140 h 3409595"/>
              <a:gd name="connsiteX25" fmla="*/ 988331 w 14920900"/>
              <a:gd name="connsiteY25" fmla="*/ 1018027 h 3409595"/>
              <a:gd name="connsiteX26" fmla="*/ 578093 w 14920900"/>
              <a:gd name="connsiteY26" fmla="*/ 1071200 h 3409595"/>
              <a:gd name="connsiteX27" fmla="*/ 291276 w 14920900"/>
              <a:gd name="connsiteY27" fmla="*/ 1296695 h 3409595"/>
              <a:gd name="connsiteX28" fmla="*/ 79754 w 14920900"/>
              <a:gd name="connsiteY28" fmla="*/ 1782615 h 3409595"/>
              <a:gd name="connsiteX29" fmla="*/ 189 w 14920900"/>
              <a:gd name="connsiteY29" fmla="*/ 2372551 h 3409595"/>
              <a:gd name="connsiteX30" fmla="*/ 97994 w 14920900"/>
              <a:gd name="connsiteY30" fmla="*/ 3409595 h 3409595"/>
              <a:gd name="connsiteX0" fmla="*/ 14920900 w 14920900"/>
              <a:gd name="connsiteY0" fmla="*/ 570142 h 2372551"/>
              <a:gd name="connsiteX1" fmla="*/ 14463700 w 14920900"/>
              <a:gd name="connsiteY1" fmla="*/ 810774 h 2372551"/>
              <a:gd name="connsiteX2" fmla="*/ 13525236 w 14920900"/>
              <a:gd name="connsiteY2" fmla="*/ 1075469 h 2372551"/>
              <a:gd name="connsiteX3" fmla="*/ 12947721 w 14920900"/>
              <a:gd name="connsiteY3" fmla="*/ 979216 h 2372551"/>
              <a:gd name="connsiteX4" fmla="*/ 12538647 w 14920900"/>
              <a:gd name="connsiteY4" fmla="*/ 810774 h 2372551"/>
              <a:gd name="connsiteX5" fmla="*/ 12033321 w 14920900"/>
              <a:gd name="connsiteY5" fmla="*/ 738584 h 2372551"/>
              <a:gd name="connsiteX6" fmla="*/ 11431742 w 14920900"/>
              <a:gd name="connsiteY6" fmla="*/ 810774 h 2372551"/>
              <a:gd name="connsiteX7" fmla="*/ 10902352 w 14920900"/>
              <a:gd name="connsiteY7" fmla="*/ 1027342 h 2372551"/>
              <a:gd name="connsiteX8" fmla="*/ 10613594 w 14920900"/>
              <a:gd name="connsiteY8" fmla="*/ 1556732 h 2372551"/>
              <a:gd name="connsiteX9" fmla="*/ 10300773 w 14920900"/>
              <a:gd name="connsiteY9" fmla="*/ 2013932 h 2372551"/>
              <a:gd name="connsiteX10" fmla="*/ 10003923 w 14920900"/>
              <a:gd name="connsiteY10" fmla="*/ 2087612 h 2372551"/>
              <a:gd name="connsiteX11" fmla="*/ 9634884 w 14920900"/>
              <a:gd name="connsiteY11" fmla="*/ 1614654 h 2372551"/>
              <a:gd name="connsiteX12" fmla="*/ 9338034 w 14920900"/>
              <a:gd name="connsiteY12" fmla="*/ 1285861 h 2372551"/>
              <a:gd name="connsiteX13" fmla="*/ 8744547 w 14920900"/>
              <a:gd name="connsiteY13" fmla="*/ 1020528 h 2372551"/>
              <a:gd name="connsiteX14" fmla="*/ 8383386 w 14920900"/>
              <a:gd name="connsiteY14" fmla="*/ 1107198 h 2372551"/>
              <a:gd name="connsiteX15" fmla="*/ 7948334 w 14920900"/>
              <a:gd name="connsiteY15" fmla="*/ 1597830 h 2372551"/>
              <a:gd name="connsiteX16" fmla="*/ 7668945 w 14920900"/>
              <a:gd name="connsiteY16" fmla="*/ 1373170 h 2372551"/>
              <a:gd name="connsiteX17" fmla="*/ 7308424 w 14920900"/>
              <a:gd name="connsiteY17" fmla="*/ 931302 h 2372551"/>
              <a:gd name="connsiteX18" fmla="*/ 6859316 w 14920900"/>
              <a:gd name="connsiteY18" fmla="*/ 378063 h 2372551"/>
              <a:gd name="connsiteX19" fmla="*/ 6273938 w 14920900"/>
              <a:gd name="connsiteY19" fmla="*/ 13275 h 2372551"/>
              <a:gd name="connsiteX20" fmla="*/ 4404912 w 14920900"/>
              <a:gd name="connsiteY20" fmla="*/ 0 h 2372551"/>
              <a:gd name="connsiteX21" fmla="*/ 3731531 w 14920900"/>
              <a:gd name="connsiteY21" fmla="*/ 329511 h 2372551"/>
              <a:gd name="connsiteX22" fmla="*/ 3085319 w 14920900"/>
              <a:gd name="connsiteY22" fmla="*/ 671829 h 2372551"/>
              <a:gd name="connsiteX23" fmla="*/ 2480247 w 14920900"/>
              <a:gd name="connsiteY23" fmla="*/ 979216 h 2372551"/>
              <a:gd name="connsiteX24" fmla="*/ 1649292 w 14920900"/>
              <a:gd name="connsiteY24" fmla="*/ 1184140 h 2372551"/>
              <a:gd name="connsiteX25" fmla="*/ 988331 w 14920900"/>
              <a:gd name="connsiteY25" fmla="*/ 1018027 h 2372551"/>
              <a:gd name="connsiteX26" fmla="*/ 578093 w 14920900"/>
              <a:gd name="connsiteY26" fmla="*/ 1071200 h 2372551"/>
              <a:gd name="connsiteX27" fmla="*/ 291276 w 14920900"/>
              <a:gd name="connsiteY27" fmla="*/ 1296695 h 2372551"/>
              <a:gd name="connsiteX28" fmla="*/ 79754 w 14920900"/>
              <a:gd name="connsiteY28" fmla="*/ 1782615 h 2372551"/>
              <a:gd name="connsiteX29" fmla="*/ 189 w 14920900"/>
              <a:gd name="connsiteY29" fmla="*/ 2372551 h 2372551"/>
              <a:gd name="connsiteX0" fmla="*/ 14841146 w 14841146"/>
              <a:gd name="connsiteY0" fmla="*/ 570142 h 2117834"/>
              <a:gd name="connsiteX1" fmla="*/ 14383946 w 14841146"/>
              <a:gd name="connsiteY1" fmla="*/ 810774 h 2117834"/>
              <a:gd name="connsiteX2" fmla="*/ 13445482 w 14841146"/>
              <a:gd name="connsiteY2" fmla="*/ 1075469 h 2117834"/>
              <a:gd name="connsiteX3" fmla="*/ 12867967 w 14841146"/>
              <a:gd name="connsiteY3" fmla="*/ 979216 h 2117834"/>
              <a:gd name="connsiteX4" fmla="*/ 12458893 w 14841146"/>
              <a:gd name="connsiteY4" fmla="*/ 810774 h 2117834"/>
              <a:gd name="connsiteX5" fmla="*/ 11953567 w 14841146"/>
              <a:gd name="connsiteY5" fmla="*/ 738584 h 2117834"/>
              <a:gd name="connsiteX6" fmla="*/ 11351988 w 14841146"/>
              <a:gd name="connsiteY6" fmla="*/ 810774 h 2117834"/>
              <a:gd name="connsiteX7" fmla="*/ 10822598 w 14841146"/>
              <a:gd name="connsiteY7" fmla="*/ 1027342 h 2117834"/>
              <a:gd name="connsiteX8" fmla="*/ 10533840 w 14841146"/>
              <a:gd name="connsiteY8" fmla="*/ 1556732 h 2117834"/>
              <a:gd name="connsiteX9" fmla="*/ 10221019 w 14841146"/>
              <a:gd name="connsiteY9" fmla="*/ 2013932 h 2117834"/>
              <a:gd name="connsiteX10" fmla="*/ 9924169 w 14841146"/>
              <a:gd name="connsiteY10" fmla="*/ 2087612 h 2117834"/>
              <a:gd name="connsiteX11" fmla="*/ 9555130 w 14841146"/>
              <a:gd name="connsiteY11" fmla="*/ 1614654 h 2117834"/>
              <a:gd name="connsiteX12" fmla="*/ 9258280 w 14841146"/>
              <a:gd name="connsiteY12" fmla="*/ 1285861 h 2117834"/>
              <a:gd name="connsiteX13" fmla="*/ 8664793 w 14841146"/>
              <a:gd name="connsiteY13" fmla="*/ 1020528 h 2117834"/>
              <a:gd name="connsiteX14" fmla="*/ 8303632 w 14841146"/>
              <a:gd name="connsiteY14" fmla="*/ 1107198 h 2117834"/>
              <a:gd name="connsiteX15" fmla="*/ 7868580 w 14841146"/>
              <a:gd name="connsiteY15" fmla="*/ 1597830 h 2117834"/>
              <a:gd name="connsiteX16" fmla="*/ 7589191 w 14841146"/>
              <a:gd name="connsiteY16" fmla="*/ 1373170 h 2117834"/>
              <a:gd name="connsiteX17" fmla="*/ 7228670 w 14841146"/>
              <a:gd name="connsiteY17" fmla="*/ 931302 h 2117834"/>
              <a:gd name="connsiteX18" fmla="*/ 6779562 w 14841146"/>
              <a:gd name="connsiteY18" fmla="*/ 378063 h 2117834"/>
              <a:gd name="connsiteX19" fmla="*/ 6194184 w 14841146"/>
              <a:gd name="connsiteY19" fmla="*/ 13275 h 2117834"/>
              <a:gd name="connsiteX20" fmla="*/ 4325158 w 14841146"/>
              <a:gd name="connsiteY20" fmla="*/ 0 h 2117834"/>
              <a:gd name="connsiteX21" fmla="*/ 3651777 w 14841146"/>
              <a:gd name="connsiteY21" fmla="*/ 329511 h 2117834"/>
              <a:gd name="connsiteX22" fmla="*/ 3005565 w 14841146"/>
              <a:gd name="connsiteY22" fmla="*/ 671829 h 2117834"/>
              <a:gd name="connsiteX23" fmla="*/ 2400493 w 14841146"/>
              <a:gd name="connsiteY23" fmla="*/ 979216 h 2117834"/>
              <a:gd name="connsiteX24" fmla="*/ 1569538 w 14841146"/>
              <a:gd name="connsiteY24" fmla="*/ 1184140 h 2117834"/>
              <a:gd name="connsiteX25" fmla="*/ 908577 w 14841146"/>
              <a:gd name="connsiteY25" fmla="*/ 1018027 h 2117834"/>
              <a:gd name="connsiteX26" fmla="*/ 498339 w 14841146"/>
              <a:gd name="connsiteY26" fmla="*/ 1071200 h 2117834"/>
              <a:gd name="connsiteX27" fmla="*/ 211522 w 14841146"/>
              <a:gd name="connsiteY27" fmla="*/ 1296695 h 2117834"/>
              <a:gd name="connsiteX28" fmla="*/ 0 w 14841146"/>
              <a:gd name="connsiteY28" fmla="*/ 1782615 h 2117834"/>
              <a:gd name="connsiteX0" fmla="*/ 14629624 w 14629624"/>
              <a:gd name="connsiteY0" fmla="*/ 570142 h 2117834"/>
              <a:gd name="connsiteX1" fmla="*/ 14172424 w 14629624"/>
              <a:gd name="connsiteY1" fmla="*/ 810774 h 2117834"/>
              <a:gd name="connsiteX2" fmla="*/ 13233960 w 14629624"/>
              <a:gd name="connsiteY2" fmla="*/ 1075469 h 2117834"/>
              <a:gd name="connsiteX3" fmla="*/ 12656445 w 14629624"/>
              <a:gd name="connsiteY3" fmla="*/ 979216 h 2117834"/>
              <a:gd name="connsiteX4" fmla="*/ 12247371 w 14629624"/>
              <a:gd name="connsiteY4" fmla="*/ 810774 h 2117834"/>
              <a:gd name="connsiteX5" fmla="*/ 11742045 w 14629624"/>
              <a:gd name="connsiteY5" fmla="*/ 738584 h 2117834"/>
              <a:gd name="connsiteX6" fmla="*/ 11140466 w 14629624"/>
              <a:gd name="connsiteY6" fmla="*/ 810774 h 2117834"/>
              <a:gd name="connsiteX7" fmla="*/ 10611076 w 14629624"/>
              <a:gd name="connsiteY7" fmla="*/ 1027342 h 2117834"/>
              <a:gd name="connsiteX8" fmla="*/ 10322318 w 14629624"/>
              <a:gd name="connsiteY8" fmla="*/ 1556732 h 2117834"/>
              <a:gd name="connsiteX9" fmla="*/ 10009497 w 14629624"/>
              <a:gd name="connsiteY9" fmla="*/ 2013932 h 2117834"/>
              <a:gd name="connsiteX10" fmla="*/ 9712647 w 14629624"/>
              <a:gd name="connsiteY10" fmla="*/ 2087612 h 2117834"/>
              <a:gd name="connsiteX11" fmla="*/ 9343608 w 14629624"/>
              <a:gd name="connsiteY11" fmla="*/ 1614654 h 2117834"/>
              <a:gd name="connsiteX12" fmla="*/ 9046758 w 14629624"/>
              <a:gd name="connsiteY12" fmla="*/ 1285861 h 2117834"/>
              <a:gd name="connsiteX13" fmla="*/ 8453271 w 14629624"/>
              <a:gd name="connsiteY13" fmla="*/ 1020528 h 2117834"/>
              <a:gd name="connsiteX14" fmla="*/ 8092110 w 14629624"/>
              <a:gd name="connsiteY14" fmla="*/ 1107198 h 2117834"/>
              <a:gd name="connsiteX15" fmla="*/ 7657058 w 14629624"/>
              <a:gd name="connsiteY15" fmla="*/ 1597830 h 2117834"/>
              <a:gd name="connsiteX16" fmla="*/ 7377669 w 14629624"/>
              <a:gd name="connsiteY16" fmla="*/ 1373170 h 2117834"/>
              <a:gd name="connsiteX17" fmla="*/ 7017148 w 14629624"/>
              <a:gd name="connsiteY17" fmla="*/ 931302 h 2117834"/>
              <a:gd name="connsiteX18" fmla="*/ 6568040 w 14629624"/>
              <a:gd name="connsiteY18" fmla="*/ 378063 h 2117834"/>
              <a:gd name="connsiteX19" fmla="*/ 5982662 w 14629624"/>
              <a:gd name="connsiteY19" fmla="*/ 13275 h 2117834"/>
              <a:gd name="connsiteX20" fmla="*/ 4113636 w 14629624"/>
              <a:gd name="connsiteY20" fmla="*/ 0 h 2117834"/>
              <a:gd name="connsiteX21" fmla="*/ 3440255 w 14629624"/>
              <a:gd name="connsiteY21" fmla="*/ 329511 h 2117834"/>
              <a:gd name="connsiteX22" fmla="*/ 2794043 w 14629624"/>
              <a:gd name="connsiteY22" fmla="*/ 671829 h 2117834"/>
              <a:gd name="connsiteX23" fmla="*/ 2188971 w 14629624"/>
              <a:gd name="connsiteY23" fmla="*/ 979216 h 2117834"/>
              <a:gd name="connsiteX24" fmla="*/ 1358016 w 14629624"/>
              <a:gd name="connsiteY24" fmla="*/ 1184140 h 2117834"/>
              <a:gd name="connsiteX25" fmla="*/ 697055 w 14629624"/>
              <a:gd name="connsiteY25" fmla="*/ 1018027 h 2117834"/>
              <a:gd name="connsiteX26" fmla="*/ 286817 w 14629624"/>
              <a:gd name="connsiteY26" fmla="*/ 1071200 h 2117834"/>
              <a:gd name="connsiteX27" fmla="*/ 0 w 14629624"/>
              <a:gd name="connsiteY27" fmla="*/ 1296695 h 2117834"/>
              <a:gd name="connsiteX0" fmla="*/ 14342807 w 14342807"/>
              <a:gd name="connsiteY0" fmla="*/ 570142 h 2117834"/>
              <a:gd name="connsiteX1" fmla="*/ 13885607 w 14342807"/>
              <a:gd name="connsiteY1" fmla="*/ 810774 h 2117834"/>
              <a:gd name="connsiteX2" fmla="*/ 12947143 w 14342807"/>
              <a:gd name="connsiteY2" fmla="*/ 1075469 h 2117834"/>
              <a:gd name="connsiteX3" fmla="*/ 12369628 w 14342807"/>
              <a:gd name="connsiteY3" fmla="*/ 979216 h 2117834"/>
              <a:gd name="connsiteX4" fmla="*/ 11960554 w 14342807"/>
              <a:gd name="connsiteY4" fmla="*/ 810774 h 2117834"/>
              <a:gd name="connsiteX5" fmla="*/ 11455228 w 14342807"/>
              <a:gd name="connsiteY5" fmla="*/ 738584 h 2117834"/>
              <a:gd name="connsiteX6" fmla="*/ 10853649 w 14342807"/>
              <a:gd name="connsiteY6" fmla="*/ 810774 h 2117834"/>
              <a:gd name="connsiteX7" fmla="*/ 10324259 w 14342807"/>
              <a:gd name="connsiteY7" fmla="*/ 1027342 h 2117834"/>
              <a:gd name="connsiteX8" fmla="*/ 10035501 w 14342807"/>
              <a:gd name="connsiteY8" fmla="*/ 1556732 h 2117834"/>
              <a:gd name="connsiteX9" fmla="*/ 9722680 w 14342807"/>
              <a:gd name="connsiteY9" fmla="*/ 2013932 h 2117834"/>
              <a:gd name="connsiteX10" fmla="*/ 9425830 w 14342807"/>
              <a:gd name="connsiteY10" fmla="*/ 2087612 h 2117834"/>
              <a:gd name="connsiteX11" fmla="*/ 9056791 w 14342807"/>
              <a:gd name="connsiteY11" fmla="*/ 1614654 h 2117834"/>
              <a:gd name="connsiteX12" fmla="*/ 8759941 w 14342807"/>
              <a:gd name="connsiteY12" fmla="*/ 1285861 h 2117834"/>
              <a:gd name="connsiteX13" fmla="*/ 8166454 w 14342807"/>
              <a:gd name="connsiteY13" fmla="*/ 1020528 h 2117834"/>
              <a:gd name="connsiteX14" fmla="*/ 7805293 w 14342807"/>
              <a:gd name="connsiteY14" fmla="*/ 1107198 h 2117834"/>
              <a:gd name="connsiteX15" fmla="*/ 7370241 w 14342807"/>
              <a:gd name="connsiteY15" fmla="*/ 1597830 h 2117834"/>
              <a:gd name="connsiteX16" fmla="*/ 7090852 w 14342807"/>
              <a:gd name="connsiteY16" fmla="*/ 1373170 h 2117834"/>
              <a:gd name="connsiteX17" fmla="*/ 6730331 w 14342807"/>
              <a:gd name="connsiteY17" fmla="*/ 931302 h 2117834"/>
              <a:gd name="connsiteX18" fmla="*/ 6281223 w 14342807"/>
              <a:gd name="connsiteY18" fmla="*/ 378063 h 2117834"/>
              <a:gd name="connsiteX19" fmla="*/ 5695845 w 14342807"/>
              <a:gd name="connsiteY19" fmla="*/ 13275 h 2117834"/>
              <a:gd name="connsiteX20" fmla="*/ 3826819 w 14342807"/>
              <a:gd name="connsiteY20" fmla="*/ 0 h 2117834"/>
              <a:gd name="connsiteX21" fmla="*/ 3153438 w 14342807"/>
              <a:gd name="connsiteY21" fmla="*/ 329511 h 2117834"/>
              <a:gd name="connsiteX22" fmla="*/ 2507226 w 14342807"/>
              <a:gd name="connsiteY22" fmla="*/ 671829 h 2117834"/>
              <a:gd name="connsiteX23" fmla="*/ 1902154 w 14342807"/>
              <a:gd name="connsiteY23" fmla="*/ 979216 h 2117834"/>
              <a:gd name="connsiteX24" fmla="*/ 1071199 w 14342807"/>
              <a:gd name="connsiteY24" fmla="*/ 1184140 h 2117834"/>
              <a:gd name="connsiteX25" fmla="*/ 410238 w 14342807"/>
              <a:gd name="connsiteY25" fmla="*/ 1018027 h 2117834"/>
              <a:gd name="connsiteX26" fmla="*/ 0 w 14342807"/>
              <a:gd name="connsiteY26" fmla="*/ 1071200 h 2117834"/>
              <a:gd name="connsiteX0" fmla="*/ 13932569 w 13932569"/>
              <a:gd name="connsiteY0" fmla="*/ 570142 h 2117834"/>
              <a:gd name="connsiteX1" fmla="*/ 13475369 w 13932569"/>
              <a:gd name="connsiteY1" fmla="*/ 810774 h 2117834"/>
              <a:gd name="connsiteX2" fmla="*/ 12536905 w 13932569"/>
              <a:gd name="connsiteY2" fmla="*/ 1075469 h 2117834"/>
              <a:gd name="connsiteX3" fmla="*/ 11959390 w 13932569"/>
              <a:gd name="connsiteY3" fmla="*/ 979216 h 2117834"/>
              <a:gd name="connsiteX4" fmla="*/ 11550316 w 13932569"/>
              <a:gd name="connsiteY4" fmla="*/ 810774 h 2117834"/>
              <a:gd name="connsiteX5" fmla="*/ 11044990 w 13932569"/>
              <a:gd name="connsiteY5" fmla="*/ 738584 h 2117834"/>
              <a:gd name="connsiteX6" fmla="*/ 10443411 w 13932569"/>
              <a:gd name="connsiteY6" fmla="*/ 810774 h 2117834"/>
              <a:gd name="connsiteX7" fmla="*/ 9914021 w 13932569"/>
              <a:gd name="connsiteY7" fmla="*/ 1027342 h 2117834"/>
              <a:gd name="connsiteX8" fmla="*/ 9625263 w 13932569"/>
              <a:gd name="connsiteY8" fmla="*/ 1556732 h 2117834"/>
              <a:gd name="connsiteX9" fmla="*/ 9312442 w 13932569"/>
              <a:gd name="connsiteY9" fmla="*/ 2013932 h 2117834"/>
              <a:gd name="connsiteX10" fmla="*/ 9015592 w 13932569"/>
              <a:gd name="connsiteY10" fmla="*/ 2087612 h 2117834"/>
              <a:gd name="connsiteX11" fmla="*/ 8646553 w 13932569"/>
              <a:gd name="connsiteY11" fmla="*/ 1614654 h 2117834"/>
              <a:gd name="connsiteX12" fmla="*/ 8349703 w 13932569"/>
              <a:gd name="connsiteY12" fmla="*/ 1285861 h 2117834"/>
              <a:gd name="connsiteX13" fmla="*/ 7756216 w 13932569"/>
              <a:gd name="connsiteY13" fmla="*/ 1020528 h 2117834"/>
              <a:gd name="connsiteX14" fmla="*/ 7395055 w 13932569"/>
              <a:gd name="connsiteY14" fmla="*/ 1107198 h 2117834"/>
              <a:gd name="connsiteX15" fmla="*/ 6960003 w 13932569"/>
              <a:gd name="connsiteY15" fmla="*/ 1597830 h 2117834"/>
              <a:gd name="connsiteX16" fmla="*/ 6680614 w 13932569"/>
              <a:gd name="connsiteY16" fmla="*/ 1373170 h 2117834"/>
              <a:gd name="connsiteX17" fmla="*/ 6320093 w 13932569"/>
              <a:gd name="connsiteY17" fmla="*/ 931302 h 2117834"/>
              <a:gd name="connsiteX18" fmla="*/ 5870985 w 13932569"/>
              <a:gd name="connsiteY18" fmla="*/ 378063 h 2117834"/>
              <a:gd name="connsiteX19" fmla="*/ 5285607 w 13932569"/>
              <a:gd name="connsiteY19" fmla="*/ 13275 h 2117834"/>
              <a:gd name="connsiteX20" fmla="*/ 3416581 w 13932569"/>
              <a:gd name="connsiteY20" fmla="*/ 0 h 2117834"/>
              <a:gd name="connsiteX21" fmla="*/ 2743200 w 13932569"/>
              <a:gd name="connsiteY21" fmla="*/ 329511 h 2117834"/>
              <a:gd name="connsiteX22" fmla="*/ 2096988 w 13932569"/>
              <a:gd name="connsiteY22" fmla="*/ 671829 h 2117834"/>
              <a:gd name="connsiteX23" fmla="*/ 1491916 w 13932569"/>
              <a:gd name="connsiteY23" fmla="*/ 979216 h 2117834"/>
              <a:gd name="connsiteX24" fmla="*/ 660961 w 13932569"/>
              <a:gd name="connsiteY24" fmla="*/ 1184140 h 2117834"/>
              <a:gd name="connsiteX25" fmla="*/ 0 w 13932569"/>
              <a:gd name="connsiteY25" fmla="*/ 1018027 h 2117834"/>
              <a:gd name="connsiteX0" fmla="*/ 13271608 w 13271608"/>
              <a:gd name="connsiteY0" fmla="*/ 570142 h 2117834"/>
              <a:gd name="connsiteX1" fmla="*/ 12814408 w 13271608"/>
              <a:gd name="connsiteY1" fmla="*/ 810774 h 2117834"/>
              <a:gd name="connsiteX2" fmla="*/ 11875944 w 13271608"/>
              <a:gd name="connsiteY2" fmla="*/ 1075469 h 2117834"/>
              <a:gd name="connsiteX3" fmla="*/ 11298429 w 13271608"/>
              <a:gd name="connsiteY3" fmla="*/ 979216 h 2117834"/>
              <a:gd name="connsiteX4" fmla="*/ 10889355 w 13271608"/>
              <a:gd name="connsiteY4" fmla="*/ 810774 h 2117834"/>
              <a:gd name="connsiteX5" fmla="*/ 10384029 w 13271608"/>
              <a:gd name="connsiteY5" fmla="*/ 738584 h 2117834"/>
              <a:gd name="connsiteX6" fmla="*/ 9782450 w 13271608"/>
              <a:gd name="connsiteY6" fmla="*/ 810774 h 2117834"/>
              <a:gd name="connsiteX7" fmla="*/ 9253060 w 13271608"/>
              <a:gd name="connsiteY7" fmla="*/ 1027342 h 2117834"/>
              <a:gd name="connsiteX8" fmla="*/ 8964302 w 13271608"/>
              <a:gd name="connsiteY8" fmla="*/ 1556732 h 2117834"/>
              <a:gd name="connsiteX9" fmla="*/ 8651481 w 13271608"/>
              <a:gd name="connsiteY9" fmla="*/ 2013932 h 2117834"/>
              <a:gd name="connsiteX10" fmla="*/ 8354631 w 13271608"/>
              <a:gd name="connsiteY10" fmla="*/ 2087612 h 2117834"/>
              <a:gd name="connsiteX11" fmla="*/ 7985592 w 13271608"/>
              <a:gd name="connsiteY11" fmla="*/ 1614654 h 2117834"/>
              <a:gd name="connsiteX12" fmla="*/ 7688742 w 13271608"/>
              <a:gd name="connsiteY12" fmla="*/ 1285861 h 2117834"/>
              <a:gd name="connsiteX13" fmla="*/ 7095255 w 13271608"/>
              <a:gd name="connsiteY13" fmla="*/ 1020528 h 2117834"/>
              <a:gd name="connsiteX14" fmla="*/ 6734094 w 13271608"/>
              <a:gd name="connsiteY14" fmla="*/ 1107198 h 2117834"/>
              <a:gd name="connsiteX15" fmla="*/ 6299042 w 13271608"/>
              <a:gd name="connsiteY15" fmla="*/ 1597830 h 2117834"/>
              <a:gd name="connsiteX16" fmla="*/ 6019653 w 13271608"/>
              <a:gd name="connsiteY16" fmla="*/ 1373170 h 2117834"/>
              <a:gd name="connsiteX17" fmla="*/ 5659132 w 13271608"/>
              <a:gd name="connsiteY17" fmla="*/ 931302 h 2117834"/>
              <a:gd name="connsiteX18" fmla="*/ 5210024 w 13271608"/>
              <a:gd name="connsiteY18" fmla="*/ 378063 h 2117834"/>
              <a:gd name="connsiteX19" fmla="*/ 4624646 w 13271608"/>
              <a:gd name="connsiteY19" fmla="*/ 13275 h 2117834"/>
              <a:gd name="connsiteX20" fmla="*/ 2755620 w 13271608"/>
              <a:gd name="connsiteY20" fmla="*/ 0 h 2117834"/>
              <a:gd name="connsiteX21" fmla="*/ 2082239 w 13271608"/>
              <a:gd name="connsiteY21" fmla="*/ 329511 h 2117834"/>
              <a:gd name="connsiteX22" fmla="*/ 1436027 w 13271608"/>
              <a:gd name="connsiteY22" fmla="*/ 671829 h 2117834"/>
              <a:gd name="connsiteX23" fmla="*/ 830955 w 13271608"/>
              <a:gd name="connsiteY23" fmla="*/ 979216 h 2117834"/>
              <a:gd name="connsiteX24" fmla="*/ 0 w 13271608"/>
              <a:gd name="connsiteY24" fmla="*/ 1184140 h 2117834"/>
              <a:gd name="connsiteX0" fmla="*/ 12755591 w 12755591"/>
              <a:gd name="connsiteY0" fmla="*/ 570142 h 2117834"/>
              <a:gd name="connsiteX1" fmla="*/ 12298391 w 12755591"/>
              <a:gd name="connsiteY1" fmla="*/ 810774 h 2117834"/>
              <a:gd name="connsiteX2" fmla="*/ 11359927 w 12755591"/>
              <a:gd name="connsiteY2" fmla="*/ 1075469 h 2117834"/>
              <a:gd name="connsiteX3" fmla="*/ 10782412 w 12755591"/>
              <a:gd name="connsiteY3" fmla="*/ 979216 h 2117834"/>
              <a:gd name="connsiteX4" fmla="*/ 10373338 w 12755591"/>
              <a:gd name="connsiteY4" fmla="*/ 810774 h 2117834"/>
              <a:gd name="connsiteX5" fmla="*/ 9868012 w 12755591"/>
              <a:gd name="connsiteY5" fmla="*/ 738584 h 2117834"/>
              <a:gd name="connsiteX6" fmla="*/ 9266433 w 12755591"/>
              <a:gd name="connsiteY6" fmla="*/ 810774 h 2117834"/>
              <a:gd name="connsiteX7" fmla="*/ 8737043 w 12755591"/>
              <a:gd name="connsiteY7" fmla="*/ 1027342 h 2117834"/>
              <a:gd name="connsiteX8" fmla="*/ 8448285 w 12755591"/>
              <a:gd name="connsiteY8" fmla="*/ 1556732 h 2117834"/>
              <a:gd name="connsiteX9" fmla="*/ 8135464 w 12755591"/>
              <a:gd name="connsiteY9" fmla="*/ 2013932 h 2117834"/>
              <a:gd name="connsiteX10" fmla="*/ 7838614 w 12755591"/>
              <a:gd name="connsiteY10" fmla="*/ 2087612 h 2117834"/>
              <a:gd name="connsiteX11" fmla="*/ 7469575 w 12755591"/>
              <a:gd name="connsiteY11" fmla="*/ 1614654 h 2117834"/>
              <a:gd name="connsiteX12" fmla="*/ 7172725 w 12755591"/>
              <a:gd name="connsiteY12" fmla="*/ 1285861 h 2117834"/>
              <a:gd name="connsiteX13" fmla="*/ 6579238 w 12755591"/>
              <a:gd name="connsiteY13" fmla="*/ 1020528 h 2117834"/>
              <a:gd name="connsiteX14" fmla="*/ 6218077 w 12755591"/>
              <a:gd name="connsiteY14" fmla="*/ 1107198 h 2117834"/>
              <a:gd name="connsiteX15" fmla="*/ 5783025 w 12755591"/>
              <a:gd name="connsiteY15" fmla="*/ 1597830 h 2117834"/>
              <a:gd name="connsiteX16" fmla="*/ 5503636 w 12755591"/>
              <a:gd name="connsiteY16" fmla="*/ 1373170 h 2117834"/>
              <a:gd name="connsiteX17" fmla="*/ 5143115 w 12755591"/>
              <a:gd name="connsiteY17" fmla="*/ 931302 h 2117834"/>
              <a:gd name="connsiteX18" fmla="*/ 4694007 w 12755591"/>
              <a:gd name="connsiteY18" fmla="*/ 378063 h 2117834"/>
              <a:gd name="connsiteX19" fmla="*/ 4108629 w 12755591"/>
              <a:gd name="connsiteY19" fmla="*/ 13275 h 2117834"/>
              <a:gd name="connsiteX20" fmla="*/ 2239603 w 12755591"/>
              <a:gd name="connsiteY20" fmla="*/ 0 h 2117834"/>
              <a:gd name="connsiteX21" fmla="*/ 1566222 w 12755591"/>
              <a:gd name="connsiteY21" fmla="*/ 329511 h 2117834"/>
              <a:gd name="connsiteX22" fmla="*/ 920010 w 12755591"/>
              <a:gd name="connsiteY22" fmla="*/ 671829 h 2117834"/>
              <a:gd name="connsiteX23" fmla="*/ 314938 w 12755591"/>
              <a:gd name="connsiteY23" fmla="*/ 979216 h 2117834"/>
              <a:gd name="connsiteX24" fmla="*/ 0 w 12755591"/>
              <a:gd name="connsiteY24" fmla="*/ 1059584 h 2117834"/>
              <a:gd name="connsiteX0" fmla="*/ 12773385 w 12773385"/>
              <a:gd name="connsiteY0" fmla="*/ 570142 h 2117834"/>
              <a:gd name="connsiteX1" fmla="*/ 12316185 w 12773385"/>
              <a:gd name="connsiteY1" fmla="*/ 810774 h 2117834"/>
              <a:gd name="connsiteX2" fmla="*/ 11377721 w 12773385"/>
              <a:gd name="connsiteY2" fmla="*/ 1075469 h 2117834"/>
              <a:gd name="connsiteX3" fmla="*/ 10800206 w 12773385"/>
              <a:gd name="connsiteY3" fmla="*/ 979216 h 2117834"/>
              <a:gd name="connsiteX4" fmla="*/ 10391132 w 12773385"/>
              <a:gd name="connsiteY4" fmla="*/ 810774 h 2117834"/>
              <a:gd name="connsiteX5" fmla="*/ 9885806 w 12773385"/>
              <a:gd name="connsiteY5" fmla="*/ 738584 h 2117834"/>
              <a:gd name="connsiteX6" fmla="*/ 9284227 w 12773385"/>
              <a:gd name="connsiteY6" fmla="*/ 810774 h 2117834"/>
              <a:gd name="connsiteX7" fmla="*/ 8754837 w 12773385"/>
              <a:gd name="connsiteY7" fmla="*/ 1027342 h 2117834"/>
              <a:gd name="connsiteX8" fmla="*/ 8466079 w 12773385"/>
              <a:gd name="connsiteY8" fmla="*/ 1556732 h 2117834"/>
              <a:gd name="connsiteX9" fmla="*/ 8153258 w 12773385"/>
              <a:gd name="connsiteY9" fmla="*/ 2013932 h 2117834"/>
              <a:gd name="connsiteX10" fmla="*/ 7856408 w 12773385"/>
              <a:gd name="connsiteY10" fmla="*/ 2087612 h 2117834"/>
              <a:gd name="connsiteX11" fmla="*/ 7487369 w 12773385"/>
              <a:gd name="connsiteY11" fmla="*/ 1614654 h 2117834"/>
              <a:gd name="connsiteX12" fmla="*/ 7190519 w 12773385"/>
              <a:gd name="connsiteY12" fmla="*/ 1285861 h 2117834"/>
              <a:gd name="connsiteX13" fmla="*/ 6597032 w 12773385"/>
              <a:gd name="connsiteY13" fmla="*/ 1020528 h 2117834"/>
              <a:gd name="connsiteX14" fmla="*/ 6235871 w 12773385"/>
              <a:gd name="connsiteY14" fmla="*/ 1107198 h 2117834"/>
              <a:gd name="connsiteX15" fmla="*/ 5800819 w 12773385"/>
              <a:gd name="connsiteY15" fmla="*/ 1597830 h 2117834"/>
              <a:gd name="connsiteX16" fmla="*/ 5521430 w 12773385"/>
              <a:gd name="connsiteY16" fmla="*/ 1373170 h 2117834"/>
              <a:gd name="connsiteX17" fmla="*/ 5160909 w 12773385"/>
              <a:gd name="connsiteY17" fmla="*/ 931302 h 2117834"/>
              <a:gd name="connsiteX18" fmla="*/ 4711801 w 12773385"/>
              <a:gd name="connsiteY18" fmla="*/ 378063 h 2117834"/>
              <a:gd name="connsiteX19" fmla="*/ 4126423 w 12773385"/>
              <a:gd name="connsiteY19" fmla="*/ 13275 h 2117834"/>
              <a:gd name="connsiteX20" fmla="*/ 2257397 w 12773385"/>
              <a:gd name="connsiteY20" fmla="*/ 0 h 2117834"/>
              <a:gd name="connsiteX21" fmla="*/ 1584016 w 12773385"/>
              <a:gd name="connsiteY21" fmla="*/ 329511 h 2117834"/>
              <a:gd name="connsiteX22" fmla="*/ 937804 w 12773385"/>
              <a:gd name="connsiteY22" fmla="*/ 671829 h 2117834"/>
              <a:gd name="connsiteX23" fmla="*/ 332732 w 12773385"/>
              <a:gd name="connsiteY23" fmla="*/ 979216 h 2117834"/>
              <a:gd name="connsiteX24" fmla="*/ 0 w 12773385"/>
              <a:gd name="connsiteY24" fmla="*/ 1059584 h 211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73385" h="2117834">
                <a:moveTo>
                  <a:pt x="12773385" y="570142"/>
                </a:moveTo>
                <a:cubicBezTo>
                  <a:pt x="12661090" y="648347"/>
                  <a:pt x="12548796" y="726553"/>
                  <a:pt x="12316185" y="810774"/>
                </a:cubicBezTo>
                <a:cubicBezTo>
                  <a:pt x="12083574" y="894995"/>
                  <a:pt x="11630384" y="1047395"/>
                  <a:pt x="11377721" y="1075469"/>
                </a:cubicBezTo>
                <a:cubicBezTo>
                  <a:pt x="11125058" y="1103543"/>
                  <a:pt x="10964637" y="1023332"/>
                  <a:pt x="10800206" y="979216"/>
                </a:cubicBezTo>
                <a:cubicBezTo>
                  <a:pt x="10635775" y="935100"/>
                  <a:pt x="10543532" y="850879"/>
                  <a:pt x="10391132" y="810774"/>
                </a:cubicBezTo>
                <a:cubicBezTo>
                  <a:pt x="10238732" y="770669"/>
                  <a:pt x="10070290" y="738584"/>
                  <a:pt x="9885806" y="738584"/>
                </a:cubicBezTo>
                <a:cubicBezTo>
                  <a:pt x="9701322" y="738584"/>
                  <a:pt x="9472722" y="762648"/>
                  <a:pt x="9284227" y="810774"/>
                </a:cubicBezTo>
                <a:cubicBezTo>
                  <a:pt x="9095732" y="858900"/>
                  <a:pt x="8891195" y="903016"/>
                  <a:pt x="8754837" y="1027342"/>
                </a:cubicBezTo>
                <a:cubicBezTo>
                  <a:pt x="8618479" y="1151668"/>
                  <a:pt x="8566342" y="1392300"/>
                  <a:pt x="8466079" y="1556732"/>
                </a:cubicBezTo>
                <a:cubicBezTo>
                  <a:pt x="8365816" y="1721164"/>
                  <a:pt x="8254870" y="1925452"/>
                  <a:pt x="8153258" y="2013932"/>
                </a:cubicBezTo>
                <a:cubicBezTo>
                  <a:pt x="8051646" y="2102412"/>
                  <a:pt x="7967389" y="2154158"/>
                  <a:pt x="7856408" y="2087612"/>
                </a:cubicBezTo>
                <a:cubicBezTo>
                  <a:pt x="7745427" y="2021066"/>
                  <a:pt x="7598351" y="1748279"/>
                  <a:pt x="7487369" y="1614654"/>
                </a:cubicBezTo>
                <a:cubicBezTo>
                  <a:pt x="7376387" y="1481029"/>
                  <a:pt x="7338908" y="1384882"/>
                  <a:pt x="7190519" y="1285861"/>
                </a:cubicBezTo>
                <a:cubicBezTo>
                  <a:pt x="7042130" y="1186840"/>
                  <a:pt x="6756140" y="1050305"/>
                  <a:pt x="6597032" y="1020528"/>
                </a:cubicBezTo>
                <a:cubicBezTo>
                  <a:pt x="6437924" y="990751"/>
                  <a:pt x="6368573" y="1010981"/>
                  <a:pt x="6235871" y="1107198"/>
                </a:cubicBezTo>
                <a:cubicBezTo>
                  <a:pt x="6103169" y="1203415"/>
                  <a:pt x="5919892" y="1553501"/>
                  <a:pt x="5800819" y="1597830"/>
                </a:cubicBezTo>
                <a:cubicBezTo>
                  <a:pt x="5681746" y="1642159"/>
                  <a:pt x="5628082" y="1484258"/>
                  <a:pt x="5521430" y="1373170"/>
                </a:cubicBezTo>
                <a:cubicBezTo>
                  <a:pt x="5414778" y="1262082"/>
                  <a:pt x="5295847" y="1097153"/>
                  <a:pt x="5160909" y="931302"/>
                </a:cubicBezTo>
                <a:cubicBezTo>
                  <a:pt x="5025971" y="765451"/>
                  <a:pt x="4884215" y="531067"/>
                  <a:pt x="4711801" y="378063"/>
                </a:cubicBezTo>
                <a:cubicBezTo>
                  <a:pt x="4539387" y="225059"/>
                  <a:pt x="4535490" y="76285"/>
                  <a:pt x="4126423" y="13275"/>
                </a:cubicBezTo>
                <a:lnTo>
                  <a:pt x="2257397" y="0"/>
                </a:lnTo>
                <a:cubicBezTo>
                  <a:pt x="1833663" y="52706"/>
                  <a:pt x="1803948" y="217540"/>
                  <a:pt x="1584016" y="329511"/>
                </a:cubicBezTo>
                <a:cubicBezTo>
                  <a:pt x="1364084" y="441483"/>
                  <a:pt x="1146351" y="563545"/>
                  <a:pt x="937804" y="671829"/>
                </a:cubicBezTo>
                <a:cubicBezTo>
                  <a:pt x="729257" y="780113"/>
                  <a:pt x="489033" y="914590"/>
                  <a:pt x="332732" y="979216"/>
                </a:cubicBezTo>
                <a:cubicBezTo>
                  <a:pt x="176431" y="1043842"/>
                  <a:pt x="248653" y="1053116"/>
                  <a:pt x="0" y="1059584"/>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189EA00E-D0B9-47FE-8D6F-C1AA8BB7ECB8}"/>
              </a:ext>
            </a:extLst>
          </p:cNvPr>
          <p:cNvSpPr/>
          <p:nvPr/>
        </p:nvSpPr>
        <p:spPr>
          <a:xfrm>
            <a:off x="731925" y="446553"/>
            <a:ext cx="19185726" cy="1975233"/>
          </a:xfrm>
          <a:custGeom>
            <a:avLst/>
            <a:gdLst>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99365 w 16883796"/>
              <a:gd name="connsiteY8" fmla="*/ 1954822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63888 w 16883796"/>
              <a:gd name="connsiteY13" fmla="*/ 1135868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6590 h 5227545"/>
              <a:gd name="connsiteX1" fmla="*/ 16250749 w 16883796"/>
              <a:gd name="connsiteY1" fmla="*/ 1206590 h 5227545"/>
              <a:gd name="connsiteX2" fmla="*/ 15523919 w 16883796"/>
              <a:gd name="connsiteY2" fmla="*/ 1230036 h 5227545"/>
              <a:gd name="connsiteX3" fmla="*/ 14703303 w 16883796"/>
              <a:gd name="connsiteY3" fmla="*/ 1065913 h 5227545"/>
              <a:gd name="connsiteX4" fmla="*/ 14187488 w 16883796"/>
              <a:gd name="connsiteY4" fmla="*/ 948683 h 5227545"/>
              <a:gd name="connsiteX5" fmla="*/ 13413765 w 16883796"/>
              <a:gd name="connsiteY5" fmla="*/ 948683 h 5227545"/>
              <a:gd name="connsiteX6" fmla="*/ 13015180 w 16883796"/>
              <a:gd name="connsiteY6" fmla="*/ 1136252 h 5227545"/>
              <a:gd name="connsiteX7" fmla="*/ 12646474 w 16883796"/>
              <a:gd name="connsiteY7" fmla="*/ 1791913 h 5227545"/>
              <a:gd name="connsiteX8" fmla="*/ 12256603 w 16883796"/>
              <a:gd name="connsiteY8" fmla="*/ 2045880 h 5227545"/>
              <a:gd name="connsiteX9" fmla="*/ 12091858 w 16883796"/>
              <a:gd name="connsiteY9" fmla="*/ 1830715 h 5227545"/>
              <a:gd name="connsiteX10" fmla="*/ 11861546 w 16883796"/>
              <a:gd name="connsiteY10" fmla="*/ 1275477 h 5227545"/>
              <a:gd name="connsiteX11" fmla="*/ 11432876 w 16883796"/>
              <a:gd name="connsiteY11" fmla="*/ 897019 h 5227545"/>
              <a:gd name="connsiteX12" fmla="*/ 10867056 w 16883796"/>
              <a:gd name="connsiteY12" fmla="*/ 959265 h 5227545"/>
              <a:gd name="connsiteX13" fmla="*/ 10263888 w 16883796"/>
              <a:gd name="connsiteY13" fmla="*/ 1137913 h 5227545"/>
              <a:gd name="connsiteX14" fmla="*/ 9605735 w 16883796"/>
              <a:gd name="connsiteY14" fmla="*/ 559020 h 5227545"/>
              <a:gd name="connsiteX15" fmla="*/ 8818319 w 16883796"/>
              <a:gd name="connsiteY15" fmla="*/ 57729 h 5227545"/>
              <a:gd name="connsiteX16" fmla="*/ 7434996 w 16883796"/>
              <a:gd name="connsiteY16" fmla="*/ 34283 h 5227545"/>
              <a:gd name="connsiteX17" fmla="*/ 6426811 w 16883796"/>
              <a:gd name="connsiteY17" fmla="*/ 268744 h 5227545"/>
              <a:gd name="connsiteX18" fmla="*/ 5746873 w 16883796"/>
              <a:gd name="connsiteY18" fmla="*/ 714221 h 5227545"/>
              <a:gd name="connsiteX19" fmla="*/ 4785580 w 16883796"/>
              <a:gd name="connsiteY19" fmla="*/ 1159698 h 5227545"/>
              <a:gd name="connsiteX20" fmla="*/ 4011857 w 16883796"/>
              <a:gd name="connsiteY20" fmla="*/ 1276929 h 5227545"/>
              <a:gd name="connsiteX21" fmla="*/ 3285026 w 16883796"/>
              <a:gd name="connsiteY21" fmla="*/ 1394160 h 5227545"/>
              <a:gd name="connsiteX22" fmla="*/ 2511303 w 16883796"/>
              <a:gd name="connsiteY22" fmla="*/ 1652067 h 5227545"/>
              <a:gd name="connsiteX23" fmla="*/ 1995488 w 16883796"/>
              <a:gd name="connsiteY23" fmla="*/ 2378898 h 5227545"/>
              <a:gd name="connsiteX24" fmla="*/ 1807919 w 16883796"/>
              <a:gd name="connsiteY24" fmla="*/ 3222960 h 5227545"/>
              <a:gd name="connsiteX25" fmla="*/ 1714134 w 16883796"/>
              <a:gd name="connsiteY25" fmla="*/ 4067021 h 5227545"/>
              <a:gd name="connsiteX26" fmla="*/ 1643796 w 16883796"/>
              <a:gd name="connsiteY26" fmla="*/ 4817298 h 5227545"/>
              <a:gd name="connsiteX27" fmla="*/ 1245211 w 16883796"/>
              <a:gd name="connsiteY27" fmla="*/ 5192436 h 5227545"/>
              <a:gd name="connsiteX28" fmla="*/ 963857 w 16883796"/>
              <a:gd name="connsiteY28" fmla="*/ 5168990 h 5227545"/>
              <a:gd name="connsiteX29" fmla="*/ 776288 w 16883796"/>
              <a:gd name="connsiteY29" fmla="*/ 4817298 h 5227545"/>
              <a:gd name="connsiteX30" fmla="*/ 682503 w 16883796"/>
              <a:gd name="connsiteY30" fmla="*/ 4184252 h 5227545"/>
              <a:gd name="connsiteX31" fmla="*/ 424596 w 16883796"/>
              <a:gd name="connsiteY31" fmla="*/ 3738775 h 5227545"/>
              <a:gd name="connsiteX32" fmla="*/ 119796 w 16883796"/>
              <a:gd name="connsiteY32" fmla="*/ 3551206 h 5227545"/>
              <a:gd name="connsiteX33" fmla="*/ 26011 w 16883796"/>
              <a:gd name="connsiteY33" fmla="*/ 3176067 h 5227545"/>
              <a:gd name="connsiteX34" fmla="*/ 565273 w 16883796"/>
              <a:gd name="connsiteY34" fmla="*/ 2589913 h 5227545"/>
              <a:gd name="connsiteX35" fmla="*/ 893519 w 16883796"/>
              <a:gd name="connsiteY35" fmla="*/ 1933421 h 5227545"/>
              <a:gd name="connsiteX36" fmla="*/ 1198319 w 16883796"/>
              <a:gd name="connsiteY36" fmla="*/ 1605175 h 5227545"/>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198319 w 16883796"/>
              <a:gd name="connsiteY36"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89082 w 16883796"/>
              <a:gd name="connsiteY37" fmla="*/ 144189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7555 w 16883796"/>
              <a:gd name="connsiteY37" fmla="*/ 1426499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4476 w 16883796"/>
              <a:gd name="connsiteY37" fmla="*/ 1414184 h 5215123"/>
              <a:gd name="connsiteX0" fmla="*/ 16883796 w 16883796"/>
              <a:gd name="connsiteY0" fmla="*/ 1135017 h 5155972"/>
              <a:gd name="connsiteX1" fmla="*/ 16250749 w 16883796"/>
              <a:gd name="connsiteY1" fmla="*/ 1135017 h 5155972"/>
              <a:gd name="connsiteX2" fmla="*/ 15523919 w 16883796"/>
              <a:gd name="connsiteY2" fmla="*/ 1158463 h 5155972"/>
              <a:gd name="connsiteX3" fmla="*/ 14703303 w 16883796"/>
              <a:gd name="connsiteY3" fmla="*/ 994340 h 5155972"/>
              <a:gd name="connsiteX4" fmla="*/ 14187488 w 16883796"/>
              <a:gd name="connsiteY4" fmla="*/ 877110 h 5155972"/>
              <a:gd name="connsiteX5" fmla="*/ 13413765 w 16883796"/>
              <a:gd name="connsiteY5" fmla="*/ 877110 h 5155972"/>
              <a:gd name="connsiteX6" fmla="*/ 13015180 w 16883796"/>
              <a:gd name="connsiteY6" fmla="*/ 1064679 h 5155972"/>
              <a:gd name="connsiteX7" fmla="*/ 12646474 w 16883796"/>
              <a:gd name="connsiteY7" fmla="*/ 1720340 h 5155972"/>
              <a:gd name="connsiteX8" fmla="*/ 12256603 w 16883796"/>
              <a:gd name="connsiteY8" fmla="*/ 1974307 h 5155972"/>
              <a:gd name="connsiteX9" fmla="*/ 12091858 w 16883796"/>
              <a:gd name="connsiteY9" fmla="*/ 1759142 h 5155972"/>
              <a:gd name="connsiteX10" fmla="*/ 11861546 w 16883796"/>
              <a:gd name="connsiteY10" fmla="*/ 1203904 h 5155972"/>
              <a:gd name="connsiteX11" fmla="*/ 11432876 w 16883796"/>
              <a:gd name="connsiteY11" fmla="*/ 825446 h 5155972"/>
              <a:gd name="connsiteX12" fmla="*/ 10867056 w 16883796"/>
              <a:gd name="connsiteY12" fmla="*/ 887692 h 5155972"/>
              <a:gd name="connsiteX13" fmla="*/ 10263888 w 16883796"/>
              <a:gd name="connsiteY13" fmla="*/ 1066340 h 5155972"/>
              <a:gd name="connsiteX14" fmla="*/ 9605735 w 16883796"/>
              <a:gd name="connsiteY14" fmla="*/ 487447 h 5155972"/>
              <a:gd name="connsiteX15" fmla="*/ 8810227 w 16883796"/>
              <a:gd name="connsiteY15" fmla="*/ 10432 h 5155972"/>
              <a:gd name="connsiteX16" fmla="*/ 6426811 w 16883796"/>
              <a:gd name="connsiteY16" fmla="*/ 197171 h 5155972"/>
              <a:gd name="connsiteX17" fmla="*/ 5746873 w 16883796"/>
              <a:gd name="connsiteY17" fmla="*/ 642648 h 5155972"/>
              <a:gd name="connsiteX18" fmla="*/ 4785580 w 16883796"/>
              <a:gd name="connsiteY18" fmla="*/ 1088125 h 5155972"/>
              <a:gd name="connsiteX19" fmla="*/ 4011857 w 16883796"/>
              <a:gd name="connsiteY19" fmla="*/ 1205356 h 5155972"/>
              <a:gd name="connsiteX20" fmla="*/ 3285026 w 16883796"/>
              <a:gd name="connsiteY20" fmla="*/ 1322587 h 5155972"/>
              <a:gd name="connsiteX21" fmla="*/ 2511303 w 16883796"/>
              <a:gd name="connsiteY21" fmla="*/ 1580494 h 5155972"/>
              <a:gd name="connsiteX22" fmla="*/ 1995488 w 16883796"/>
              <a:gd name="connsiteY22" fmla="*/ 2307325 h 5155972"/>
              <a:gd name="connsiteX23" fmla="*/ 1807919 w 16883796"/>
              <a:gd name="connsiteY23" fmla="*/ 3151387 h 5155972"/>
              <a:gd name="connsiteX24" fmla="*/ 1714134 w 16883796"/>
              <a:gd name="connsiteY24" fmla="*/ 3995448 h 5155972"/>
              <a:gd name="connsiteX25" fmla="*/ 1643796 w 16883796"/>
              <a:gd name="connsiteY25" fmla="*/ 4745725 h 5155972"/>
              <a:gd name="connsiteX26" fmla="*/ 1245211 w 16883796"/>
              <a:gd name="connsiteY26" fmla="*/ 5120863 h 5155972"/>
              <a:gd name="connsiteX27" fmla="*/ 963857 w 16883796"/>
              <a:gd name="connsiteY27" fmla="*/ 5097417 h 5155972"/>
              <a:gd name="connsiteX28" fmla="*/ 776288 w 16883796"/>
              <a:gd name="connsiteY28" fmla="*/ 4745725 h 5155972"/>
              <a:gd name="connsiteX29" fmla="*/ 682503 w 16883796"/>
              <a:gd name="connsiteY29" fmla="*/ 4112679 h 5155972"/>
              <a:gd name="connsiteX30" fmla="*/ 424596 w 16883796"/>
              <a:gd name="connsiteY30" fmla="*/ 3667202 h 5155972"/>
              <a:gd name="connsiteX31" fmla="*/ 119796 w 16883796"/>
              <a:gd name="connsiteY31" fmla="*/ 3479633 h 5155972"/>
              <a:gd name="connsiteX32" fmla="*/ 26011 w 16883796"/>
              <a:gd name="connsiteY32" fmla="*/ 3104494 h 5155972"/>
              <a:gd name="connsiteX33" fmla="*/ 565273 w 16883796"/>
              <a:gd name="connsiteY33" fmla="*/ 2518340 h 5155972"/>
              <a:gd name="connsiteX34" fmla="*/ 893519 w 16883796"/>
              <a:gd name="connsiteY34" fmla="*/ 1861848 h 5155972"/>
              <a:gd name="connsiteX35" fmla="*/ 1042011 w 16883796"/>
              <a:gd name="connsiteY35" fmla="*/ 1663859 h 5155972"/>
              <a:gd name="connsiteX36" fmla="*/ 1204476 w 16883796"/>
              <a:gd name="connsiteY36" fmla="*/ 1355033 h 5155972"/>
              <a:gd name="connsiteX0" fmla="*/ 16883796 w 16883796"/>
              <a:gd name="connsiteY0" fmla="*/ 1126034 h 5146989"/>
              <a:gd name="connsiteX1" fmla="*/ 16250749 w 16883796"/>
              <a:gd name="connsiteY1" fmla="*/ 1126034 h 5146989"/>
              <a:gd name="connsiteX2" fmla="*/ 15523919 w 16883796"/>
              <a:gd name="connsiteY2" fmla="*/ 1149480 h 5146989"/>
              <a:gd name="connsiteX3" fmla="*/ 14703303 w 16883796"/>
              <a:gd name="connsiteY3" fmla="*/ 985357 h 5146989"/>
              <a:gd name="connsiteX4" fmla="*/ 14187488 w 16883796"/>
              <a:gd name="connsiteY4" fmla="*/ 868127 h 5146989"/>
              <a:gd name="connsiteX5" fmla="*/ 13413765 w 16883796"/>
              <a:gd name="connsiteY5" fmla="*/ 868127 h 5146989"/>
              <a:gd name="connsiteX6" fmla="*/ 13015180 w 16883796"/>
              <a:gd name="connsiteY6" fmla="*/ 1055696 h 5146989"/>
              <a:gd name="connsiteX7" fmla="*/ 12646474 w 16883796"/>
              <a:gd name="connsiteY7" fmla="*/ 1711357 h 5146989"/>
              <a:gd name="connsiteX8" fmla="*/ 12256603 w 16883796"/>
              <a:gd name="connsiteY8" fmla="*/ 1965324 h 5146989"/>
              <a:gd name="connsiteX9" fmla="*/ 12091858 w 16883796"/>
              <a:gd name="connsiteY9" fmla="*/ 1750159 h 5146989"/>
              <a:gd name="connsiteX10" fmla="*/ 11861546 w 16883796"/>
              <a:gd name="connsiteY10" fmla="*/ 1194921 h 5146989"/>
              <a:gd name="connsiteX11" fmla="*/ 11432876 w 16883796"/>
              <a:gd name="connsiteY11" fmla="*/ 816463 h 5146989"/>
              <a:gd name="connsiteX12" fmla="*/ 10867056 w 16883796"/>
              <a:gd name="connsiteY12" fmla="*/ 878709 h 5146989"/>
              <a:gd name="connsiteX13" fmla="*/ 10263888 w 16883796"/>
              <a:gd name="connsiteY13" fmla="*/ 1057357 h 5146989"/>
              <a:gd name="connsiteX14" fmla="*/ 9605735 w 16883796"/>
              <a:gd name="connsiteY14" fmla="*/ 478464 h 5146989"/>
              <a:gd name="connsiteX15" fmla="*/ 8810227 w 16883796"/>
              <a:gd name="connsiteY15" fmla="*/ 1449 h 5146989"/>
              <a:gd name="connsiteX16" fmla="*/ 5746873 w 16883796"/>
              <a:gd name="connsiteY16" fmla="*/ 633665 h 5146989"/>
              <a:gd name="connsiteX17" fmla="*/ 4785580 w 16883796"/>
              <a:gd name="connsiteY17" fmla="*/ 1079142 h 5146989"/>
              <a:gd name="connsiteX18" fmla="*/ 4011857 w 16883796"/>
              <a:gd name="connsiteY18" fmla="*/ 1196373 h 5146989"/>
              <a:gd name="connsiteX19" fmla="*/ 3285026 w 16883796"/>
              <a:gd name="connsiteY19" fmla="*/ 1313604 h 5146989"/>
              <a:gd name="connsiteX20" fmla="*/ 2511303 w 16883796"/>
              <a:gd name="connsiteY20" fmla="*/ 1571511 h 5146989"/>
              <a:gd name="connsiteX21" fmla="*/ 1995488 w 16883796"/>
              <a:gd name="connsiteY21" fmla="*/ 2298342 h 5146989"/>
              <a:gd name="connsiteX22" fmla="*/ 1807919 w 16883796"/>
              <a:gd name="connsiteY22" fmla="*/ 3142404 h 5146989"/>
              <a:gd name="connsiteX23" fmla="*/ 1714134 w 16883796"/>
              <a:gd name="connsiteY23" fmla="*/ 3986465 h 5146989"/>
              <a:gd name="connsiteX24" fmla="*/ 1643796 w 16883796"/>
              <a:gd name="connsiteY24" fmla="*/ 4736742 h 5146989"/>
              <a:gd name="connsiteX25" fmla="*/ 1245211 w 16883796"/>
              <a:gd name="connsiteY25" fmla="*/ 5111880 h 5146989"/>
              <a:gd name="connsiteX26" fmla="*/ 963857 w 16883796"/>
              <a:gd name="connsiteY26" fmla="*/ 5088434 h 5146989"/>
              <a:gd name="connsiteX27" fmla="*/ 776288 w 16883796"/>
              <a:gd name="connsiteY27" fmla="*/ 4736742 h 5146989"/>
              <a:gd name="connsiteX28" fmla="*/ 682503 w 16883796"/>
              <a:gd name="connsiteY28" fmla="*/ 4103696 h 5146989"/>
              <a:gd name="connsiteX29" fmla="*/ 424596 w 16883796"/>
              <a:gd name="connsiteY29" fmla="*/ 3658219 h 5146989"/>
              <a:gd name="connsiteX30" fmla="*/ 119796 w 16883796"/>
              <a:gd name="connsiteY30" fmla="*/ 3470650 h 5146989"/>
              <a:gd name="connsiteX31" fmla="*/ 26011 w 16883796"/>
              <a:gd name="connsiteY31" fmla="*/ 3095511 h 5146989"/>
              <a:gd name="connsiteX32" fmla="*/ 565273 w 16883796"/>
              <a:gd name="connsiteY32" fmla="*/ 2509357 h 5146989"/>
              <a:gd name="connsiteX33" fmla="*/ 893519 w 16883796"/>
              <a:gd name="connsiteY33" fmla="*/ 1852865 h 5146989"/>
              <a:gd name="connsiteX34" fmla="*/ 1042011 w 16883796"/>
              <a:gd name="connsiteY34" fmla="*/ 1654876 h 5146989"/>
              <a:gd name="connsiteX35" fmla="*/ 1204476 w 16883796"/>
              <a:gd name="connsiteY35" fmla="*/ 1346050 h 5146989"/>
              <a:gd name="connsiteX0" fmla="*/ 16883796 w 16883796"/>
              <a:gd name="connsiteY0" fmla="*/ 668161 h 4689116"/>
              <a:gd name="connsiteX1" fmla="*/ 16250749 w 16883796"/>
              <a:gd name="connsiteY1" fmla="*/ 668161 h 4689116"/>
              <a:gd name="connsiteX2" fmla="*/ 15523919 w 16883796"/>
              <a:gd name="connsiteY2" fmla="*/ 691607 h 4689116"/>
              <a:gd name="connsiteX3" fmla="*/ 14703303 w 16883796"/>
              <a:gd name="connsiteY3" fmla="*/ 527484 h 4689116"/>
              <a:gd name="connsiteX4" fmla="*/ 14187488 w 16883796"/>
              <a:gd name="connsiteY4" fmla="*/ 410254 h 4689116"/>
              <a:gd name="connsiteX5" fmla="*/ 13413765 w 16883796"/>
              <a:gd name="connsiteY5" fmla="*/ 410254 h 4689116"/>
              <a:gd name="connsiteX6" fmla="*/ 13015180 w 16883796"/>
              <a:gd name="connsiteY6" fmla="*/ 597823 h 4689116"/>
              <a:gd name="connsiteX7" fmla="*/ 12646474 w 16883796"/>
              <a:gd name="connsiteY7" fmla="*/ 1253484 h 4689116"/>
              <a:gd name="connsiteX8" fmla="*/ 12256603 w 16883796"/>
              <a:gd name="connsiteY8" fmla="*/ 1507451 h 4689116"/>
              <a:gd name="connsiteX9" fmla="*/ 12091858 w 16883796"/>
              <a:gd name="connsiteY9" fmla="*/ 1292286 h 4689116"/>
              <a:gd name="connsiteX10" fmla="*/ 11861546 w 16883796"/>
              <a:gd name="connsiteY10" fmla="*/ 737048 h 4689116"/>
              <a:gd name="connsiteX11" fmla="*/ 11432876 w 16883796"/>
              <a:gd name="connsiteY11" fmla="*/ 358590 h 4689116"/>
              <a:gd name="connsiteX12" fmla="*/ 10867056 w 16883796"/>
              <a:gd name="connsiteY12" fmla="*/ 420836 h 4689116"/>
              <a:gd name="connsiteX13" fmla="*/ 10263888 w 16883796"/>
              <a:gd name="connsiteY13" fmla="*/ 599484 h 4689116"/>
              <a:gd name="connsiteX14" fmla="*/ 9605735 w 16883796"/>
              <a:gd name="connsiteY14" fmla="*/ 20591 h 4689116"/>
              <a:gd name="connsiteX15" fmla="*/ 5746873 w 16883796"/>
              <a:gd name="connsiteY15" fmla="*/ 175792 h 4689116"/>
              <a:gd name="connsiteX16" fmla="*/ 4785580 w 16883796"/>
              <a:gd name="connsiteY16" fmla="*/ 621269 h 4689116"/>
              <a:gd name="connsiteX17" fmla="*/ 4011857 w 16883796"/>
              <a:gd name="connsiteY17" fmla="*/ 738500 h 4689116"/>
              <a:gd name="connsiteX18" fmla="*/ 3285026 w 16883796"/>
              <a:gd name="connsiteY18" fmla="*/ 855731 h 4689116"/>
              <a:gd name="connsiteX19" fmla="*/ 2511303 w 16883796"/>
              <a:gd name="connsiteY19" fmla="*/ 1113638 h 4689116"/>
              <a:gd name="connsiteX20" fmla="*/ 1995488 w 16883796"/>
              <a:gd name="connsiteY20" fmla="*/ 1840469 h 4689116"/>
              <a:gd name="connsiteX21" fmla="*/ 1807919 w 16883796"/>
              <a:gd name="connsiteY21" fmla="*/ 2684531 h 4689116"/>
              <a:gd name="connsiteX22" fmla="*/ 1714134 w 16883796"/>
              <a:gd name="connsiteY22" fmla="*/ 3528592 h 4689116"/>
              <a:gd name="connsiteX23" fmla="*/ 1643796 w 16883796"/>
              <a:gd name="connsiteY23" fmla="*/ 4278869 h 4689116"/>
              <a:gd name="connsiteX24" fmla="*/ 1245211 w 16883796"/>
              <a:gd name="connsiteY24" fmla="*/ 4654007 h 4689116"/>
              <a:gd name="connsiteX25" fmla="*/ 963857 w 16883796"/>
              <a:gd name="connsiteY25" fmla="*/ 4630561 h 4689116"/>
              <a:gd name="connsiteX26" fmla="*/ 776288 w 16883796"/>
              <a:gd name="connsiteY26" fmla="*/ 4278869 h 4689116"/>
              <a:gd name="connsiteX27" fmla="*/ 682503 w 16883796"/>
              <a:gd name="connsiteY27" fmla="*/ 3645823 h 4689116"/>
              <a:gd name="connsiteX28" fmla="*/ 424596 w 16883796"/>
              <a:gd name="connsiteY28" fmla="*/ 3200346 h 4689116"/>
              <a:gd name="connsiteX29" fmla="*/ 119796 w 16883796"/>
              <a:gd name="connsiteY29" fmla="*/ 3012777 h 4689116"/>
              <a:gd name="connsiteX30" fmla="*/ 26011 w 16883796"/>
              <a:gd name="connsiteY30" fmla="*/ 2637638 h 4689116"/>
              <a:gd name="connsiteX31" fmla="*/ 565273 w 16883796"/>
              <a:gd name="connsiteY31" fmla="*/ 2051484 h 4689116"/>
              <a:gd name="connsiteX32" fmla="*/ 893519 w 16883796"/>
              <a:gd name="connsiteY32" fmla="*/ 1394992 h 4689116"/>
              <a:gd name="connsiteX33" fmla="*/ 1042011 w 16883796"/>
              <a:gd name="connsiteY33" fmla="*/ 1197003 h 4689116"/>
              <a:gd name="connsiteX34" fmla="*/ 1204476 w 16883796"/>
              <a:gd name="connsiteY34" fmla="*/ 888177 h 4689116"/>
              <a:gd name="connsiteX0" fmla="*/ 16883796 w 16883796"/>
              <a:gd name="connsiteY0" fmla="*/ 520068 h 4541023"/>
              <a:gd name="connsiteX1" fmla="*/ 16250749 w 16883796"/>
              <a:gd name="connsiteY1" fmla="*/ 520068 h 4541023"/>
              <a:gd name="connsiteX2" fmla="*/ 15523919 w 16883796"/>
              <a:gd name="connsiteY2" fmla="*/ 543514 h 4541023"/>
              <a:gd name="connsiteX3" fmla="*/ 14703303 w 16883796"/>
              <a:gd name="connsiteY3" fmla="*/ 379391 h 4541023"/>
              <a:gd name="connsiteX4" fmla="*/ 14187488 w 16883796"/>
              <a:gd name="connsiteY4" fmla="*/ 262161 h 4541023"/>
              <a:gd name="connsiteX5" fmla="*/ 13413765 w 16883796"/>
              <a:gd name="connsiteY5" fmla="*/ 262161 h 4541023"/>
              <a:gd name="connsiteX6" fmla="*/ 13015180 w 16883796"/>
              <a:gd name="connsiteY6" fmla="*/ 449730 h 4541023"/>
              <a:gd name="connsiteX7" fmla="*/ 12646474 w 16883796"/>
              <a:gd name="connsiteY7" fmla="*/ 1105391 h 4541023"/>
              <a:gd name="connsiteX8" fmla="*/ 12256603 w 16883796"/>
              <a:gd name="connsiteY8" fmla="*/ 1359358 h 4541023"/>
              <a:gd name="connsiteX9" fmla="*/ 12091858 w 16883796"/>
              <a:gd name="connsiteY9" fmla="*/ 1144193 h 4541023"/>
              <a:gd name="connsiteX10" fmla="*/ 11861546 w 16883796"/>
              <a:gd name="connsiteY10" fmla="*/ 588955 h 4541023"/>
              <a:gd name="connsiteX11" fmla="*/ 11432876 w 16883796"/>
              <a:gd name="connsiteY11" fmla="*/ 210497 h 4541023"/>
              <a:gd name="connsiteX12" fmla="*/ 10867056 w 16883796"/>
              <a:gd name="connsiteY12" fmla="*/ 272743 h 4541023"/>
              <a:gd name="connsiteX13" fmla="*/ 10263888 w 16883796"/>
              <a:gd name="connsiteY13" fmla="*/ 451391 h 4541023"/>
              <a:gd name="connsiteX14" fmla="*/ 9586546 w 16883796"/>
              <a:gd name="connsiteY14" fmla="*/ 91256 h 4541023"/>
              <a:gd name="connsiteX15" fmla="*/ 5746873 w 16883796"/>
              <a:gd name="connsiteY15" fmla="*/ 27699 h 4541023"/>
              <a:gd name="connsiteX16" fmla="*/ 4785580 w 16883796"/>
              <a:gd name="connsiteY16" fmla="*/ 473176 h 4541023"/>
              <a:gd name="connsiteX17" fmla="*/ 4011857 w 16883796"/>
              <a:gd name="connsiteY17" fmla="*/ 590407 h 4541023"/>
              <a:gd name="connsiteX18" fmla="*/ 3285026 w 16883796"/>
              <a:gd name="connsiteY18" fmla="*/ 707638 h 4541023"/>
              <a:gd name="connsiteX19" fmla="*/ 2511303 w 16883796"/>
              <a:gd name="connsiteY19" fmla="*/ 965545 h 4541023"/>
              <a:gd name="connsiteX20" fmla="*/ 1995488 w 16883796"/>
              <a:gd name="connsiteY20" fmla="*/ 1692376 h 4541023"/>
              <a:gd name="connsiteX21" fmla="*/ 1807919 w 16883796"/>
              <a:gd name="connsiteY21" fmla="*/ 2536438 h 4541023"/>
              <a:gd name="connsiteX22" fmla="*/ 1714134 w 16883796"/>
              <a:gd name="connsiteY22" fmla="*/ 3380499 h 4541023"/>
              <a:gd name="connsiteX23" fmla="*/ 1643796 w 16883796"/>
              <a:gd name="connsiteY23" fmla="*/ 4130776 h 4541023"/>
              <a:gd name="connsiteX24" fmla="*/ 1245211 w 16883796"/>
              <a:gd name="connsiteY24" fmla="*/ 4505914 h 4541023"/>
              <a:gd name="connsiteX25" fmla="*/ 963857 w 16883796"/>
              <a:gd name="connsiteY25" fmla="*/ 4482468 h 4541023"/>
              <a:gd name="connsiteX26" fmla="*/ 776288 w 16883796"/>
              <a:gd name="connsiteY26" fmla="*/ 4130776 h 4541023"/>
              <a:gd name="connsiteX27" fmla="*/ 682503 w 16883796"/>
              <a:gd name="connsiteY27" fmla="*/ 3497730 h 4541023"/>
              <a:gd name="connsiteX28" fmla="*/ 424596 w 16883796"/>
              <a:gd name="connsiteY28" fmla="*/ 3052253 h 4541023"/>
              <a:gd name="connsiteX29" fmla="*/ 119796 w 16883796"/>
              <a:gd name="connsiteY29" fmla="*/ 2864684 h 4541023"/>
              <a:gd name="connsiteX30" fmla="*/ 26011 w 16883796"/>
              <a:gd name="connsiteY30" fmla="*/ 2489545 h 4541023"/>
              <a:gd name="connsiteX31" fmla="*/ 565273 w 16883796"/>
              <a:gd name="connsiteY31" fmla="*/ 1903391 h 4541023"/>
              <a:gd name="connsiteX32" fmla="*/ 893519 w 16883796"/>
              <a:gd name="connsiteY32" fmla="*/ 1246899 h 4541023"/>
              <a:gd name="connsiteX33" fmla="*/ 1042011 w 16883796"/>
              <a:gd name="connsiteY33" fmla="*/ 1048910 h 4541023"/>
              <a:gd name="connsiteX34" fmla="*/ 1204476 w 16883796"/>
              <a:gd name="connsiteY34" fmla="*/ 740084 h 4541023"/>
              <a:gd name="connsiteX0" fmla="*/ 16883796 w 16883796"/>
              <a:gd name="connsiteY0" fmla="*/ 524163 h 4545118"/>
              <a:gd name="connsiteX1" fmla="*/ 16250749 w 16883796"/>
              <a:gd name="connsiteY1" fmla="*/ 524163 h 4545118"/>
              <a:gd name="connsiteX2" fmla="*/ 15523919 w 16883796"/>
              <a:gd name="connsiteY2" fmla="*/ 547609 h 4545118"/>
              <a:gd name="connsiteX3" fmla="*/ 14703303 w 16883796"/>
              <a:gd name="connsiteY3" fmla="*/ 383486 h 4545118"/>
              <a:gd name="connsiteX4" fmla="*/ 14187488 w 16883796"/>
              <a:gd name="connsiteY4" fmla="*/ 266256 h 4545118"/>
              <a:gd name="connsiteX5" fmla="*/ 13413765 w 16883796"/>
              <a:gd name="connsiteY5" fmla="*/ 266256 h 4545118"/>
              <a:gd name="connsiteX6" fmla="*/ 13015180 w 16883796"/>
              <a:gd name="connsiteY6" fmla="*/ 453825 h 4545118"/>
              <a:gd name="connsiteX7" fmla="*/ 12646474 w 16883796"/>
              <a:gd name="connsiteY7" fmla="*/ 1109486 h 4545118"/>
              <a:gd name="connsiteX8" fmla="*/ 12256603 w 16883796"/>
              <a:gd name="connsiteY8" fmla="*/ 1363453 h 4545118"/>
              <a:gd name="connsiteX9" fmla="*/ 12091858 w 16883796"/>
              <a:gd name="connsiteY9" fmla="*/ 1148288 h 4545118"/>
              <a:gd name="connsiteX10" fmla="*/ 11861546 w 16883796"/>
              <a:gd name="connsiteY10" fmla="*/ 593050 h 4545118"/>
              <a:gd name="connsiteX11" fmla="*/ 11432876 w 16883796"/>
              <a:gd name="connsiteY11" fmla="*/ 214592 h 4545118"/>
              <a:gd name="connsiteX12" fmla="*/ 10867056 w 16883796"/>
              <a:gd name="connsiteY12" fmla="*/ 276838 h 4545118"/>
              <a:gd name="connsiteX13" fmla="*/ 10263888 w 16883796"/>
              <a:gd name="connsiteY13" fmla="*/ 455486 h 4545118"/>
              <a:gd name="connsiteX14" fmla="*/ 9586546 w 16883796"/>
              <a:gd name="connsiteY14" fmla="*/ 95351 h 4545118"/>
              <a:gd name="connsiteX15" fmla="*/ 5746873 w 16883796"/>
              <a:gd name="connsiteY15" fmla="*/ 31794 h 4545118"/>
              <a:gd name="connsiteX16" fmla="*/ 4785580 w 16883796"/>
              <a:gd name="connsiteY16" fmla="*/ 477271 h 4545118"/>
              <a:gd name="connsiteX17" fmla="*/ 4011857 w 16883796"/>
              <a:gd name="connsiteY17" fmla="*/ 594502 h 4545118"/>
              <a:gd name="connsiteX18" fmla="*/ 3285026 w 16883796"/>
              <a:gd name="connsiteY18" fmla="*/ 711733 h 4545118"/>
              <a:gd name="connsiteX19" fmla="*/ 2511303 w 16883796"/>
              <a:gd name="connsiteY19" fmla="*/ 969640 h 4545118"/>
              <a:gd name="connsiteX20" fmla="*/ 1995488 w 16883796"/>
              <a:gd name="connsiteY20" fmla="*/ 1696471 h 4545118"/>
              <a:gd name="connsiteX21" fmla="*/ 1807919 w 16883796"/>
              <a:gd name="connsiteY21" fmla="*/ 2540533 h 4545118"/>
              <a:gd name="connsiteX22" fmla="*/ 1714134 w 16883796"/>
              <a:gd name="connsiteY22" fmla="*/ 3384594 h 4545118"/>
              <a:gd name="connsiteX23" fmla="*/ 1643796 w 16883796"/>
              <a:gd name="connsiteY23" fmla="*/ 4134871 h 4545118"/>
              <a:gd name="connsiteX24" fmla="*/ 1245211 w 16883796"/>
              <a:gd name="connsiteY24" fmla="*/ 4510009 h 4545118"/>
              <a:gd name="connsiteX25" fmla="*/ 963857 w 16883796"/>
              <a:gd name="connsiteY25" fmla="*/ 4486563 h 4545118"/>
              <a:gd name="connsiteX26" fmla="*/ 776288 w 16883796"/>
              <a:gd name="connsiteY26" fmla="*/ 4134871 h 4545118"/>
              <a:gd name="connsiteX27" fmla="*/ 682503 w 16883796"/>
              <a:gd name="connsiteY27" fmla="*/ 3501825 h 4545118"/>
              <a:gd name="connsiteX28" fmla="*/ 424596 w 16883796"/>
              <a:gd name="connsiteY28" fmla="*/ 3056348 h 4545118"/>
              <a:gd name="connsiteX29" fmla="*/ 119796 w 16883796"/>
              <a:gd name="connsiteY29" fmla="*/ 2868779 h 4545118"/>
              <a:gd name="connsiteX30" fmla="*/ 26011 w 16883796"/>
              <a:gd name="connsiteY30" fmla="*/ 2493640 h 4545118"/>
              <a:gd name="connsiteX31" fmla="*/ 565273 w 16883796"/>
              <a:gd name="connsiteY31" fmla="*/ 1907486 h 4545118"/>
              <a:gd name="connsiteX32" fmla="*/ 893519 w 16883796"/>
              <a:gd name="connsiteY32" fmla="*/ 1250994 h 4545118"/>
              <a:gd name="connsiteX33" fmla="*/ 1042011 w 16883796"/>
              <a:gd name="connsiteY33" fmla="*/ 1053005 h 4545118"/>
              <a:gd name="connsiteX34" fmla="*/ 1204476 w 16883796"/>
              <a:gd name="connsiteY34" fmla="*/ 744179 h 4545118"/>
              <a:gd name="connsiteX0" fmla="*/ 16883796 w 16883796"/>
              <a:gd name="connsiteY0" fmla="*/ 478720 h 4499675"/>
              <a:gd name="connsiteX1" fmla="*/ 16250749 w 16883796"/>
              <a:gd name="connsiteY1" fmla="*/ 478720 h 4499675"/>
              <a:gd name="connsiteX2" fmla="*/ 15523919 w 16883796"/>
              <a:gd name="connsiteY2" fmla="*/ 502166 h 4499675"/>
              <a:gd name="connsiteX3" fmla="*/ 14703303 w 16883796"/>
              <a:gd name="connsiteY3" fmla="*/ 338043 h 4499675"/>
              <a:gd name="connsiteX4" fmla="*/ 14187488 w 16883796"/>
              <a:gd name="connsiteY4" fmla="*/ 220813 h 4499675"/>
              <a:gd name="connsiteX5" fmla="*/ 13413765 w 16883796"/>
              <a:gd name="connsiteY5" fmla="*/ 220813 h 4499675"/>
              <a:gd name="connsiteX6" fmla="*/ 13015180 w 16883796"/>
              <a:gd name="connsiteY6" fmla="*/ 408382 h 4499675"/>
              <a:gd name="connsiteX7" fmla="*/ 12646474 w 16883796"/>
              <a:gd name="connsiteY7" fmla="*/ 1064043 h 4499675"/>
              <a:gd name="connsiteX8" fmla="*/ 12256603 w 16883796"/>
              <a:gd name="connsiteY8" fmla="*/ 1318010 h 4499675"/>
              <a:gd name="connsiteX9" fmla="*/ 12091858 w 16883796"/>
              <a:gd name="connsiteY9" fmla="*/ 1102845 h 4499675"/>
              <a:gd name="connsiteX10" fmla="*/ 11861546 w 16883796"/>
              <a:gd name="connsiteY10" fmla="*/ 547607 h 4499675"/>
              <a:gd name="connsiteX11" fmla="*/ 11432876 w 16883796"/>
              <a:gd name="connsiteY11" fmla="*/ 169149 h 4499675"/>
              <a:gd name="connsiteX12" fmla="*/ 10867056 w 16883796"/>
              <a:gd name="connsiteY12" fmla="*/ 231395 h 4499675"/>
              <a:gd name="connsiteX13" fmla="*/ 10263888 w 16883796"/>
              <a:gd name="connsiteY13" fmla="*/ 410043 h 4499675"/>
              <a:gd name="connsiteX14" fmla="*/ 9586546 w 16883796"/>
              <a:gd name="connsiteY14" fmla="*/ 49908 h 4499675"/>
              <a:gd name="connsiteX15" fmla="*/ 5612548 w 16883796"/>
              <a:gd name="connsiteY15" fmla="*/ 43919 h 4499675"/>
              <a:gd name="connsiteX16" fmla="*/ 4785580 w 16883796"/>
              <a:gd name="connsiteY16" fmla="*/ 431828 h 4499675"/>
              <a:gd name="connsiteX17" fmla="*/ 4011857 w 16883796"/>
              <a:gd name="connsiteY17" fmla="*/ 549059 h 4499675"/>
              <a:gd name="connsiteX18" fmla="*/ 3285026 w 16883796"/>
              <a:gd name="connsiteY18" fmla="*/ 666290 h 4499675"/>
              <a:gd name="connsiteX19" fmla="*/ 2511303 w 16883796"/>
              <a:gd name="connsiteY19" fmla="*/ 924197 h 4499675"/>
              <a:gd name="connsiteX20" fmla="*/ 1995488 w 16883796"/>
              <a:gd name="connsiteY20" fmla="*/ 1651028 h 4499675"/>
              <a:gd name="connsiteX21" fmla="*/ 1807919 w 16883796"/>
              <a:gd name="connsiteY21" fmla="*/ 2495090 h 4499675"/>
              <a:gd name="connsiteX22" fmla="*/ 1714134 w 16883796"/>
              <a:gd name="connsiteY22" fmla="*/ 3339151 h 4499675"/>
              <a:gd name="connsiteX23" fmla="*/ 1643796 w 16883796"/>
              <a:gd name="connsiteY23" fmla="*/ 4089428 h 4499675"/>
              <a:gd name="connsiteX24" fmla="*/ 1245211 w 16883796"/>
              <a:gd name="connsiteY24" fmla="*/ 4464566 h 4499675"/>
              <a:gd name="connsiteX25" fmla="*/ 963857 w 16883796"/>
              <a:gd name="connsiteY25" fmla="*/ 4441120 h 4499675"/>
              <a:gd name="connsiteX26" fmla="*/ 776288 w 16883796"/>
              <a:gd name="connsiteY26" fmla="*/ 4089428 h 4499675"/>
              <a:gd name="connsiteX27" fmla="*/ 682503 w 16883796"/>
              <a:gd name="connsiteY27" fmla="*/ 3456382 h 4499675"/>
              <a:gd name="connsiteX28" fmla="*/ 424596 w 16883796"/>
              <a:gd name="connsiteY28" fmla="*/ 3010905 h 4499675"/>
              <a:gd name="connsiteX29" fmla="*/ 119796 w 16883796"/>
              <a:gd name="connsiteY29" fmla="*/ 2823336 h 4499675"/>
              <a:gd name="connsiteX30" fmla="*/ 26011 w 16883796"/>
              <a:gd name="connsiteY30" fmla="*/ 2448197 h 4499675"/>
              <a:gd name="connsiteX31" fmla="*/ 565273 w 16883796"/>
              <a:gd name="connsiteY31" fmla="*/ 1862043 h 4499675"/>
              <a:gd name="connsiteX32" fmla="*/ 893519 w 16883796"/>
              <a:gd name="connsiteY32" fmla="*/ 1205551 h 4499675"/>
              <a:gd name="connsiteX33" fmla="*/ 1042011 w 16883796"/>
              <a:gd name="connsiteY33" fmla="*/ 1007562 h 4499675"/>
              <a:gd name="connsiteX34" fmla="*/ 1204476 w 16883796"/>
              <a:gd name="connsiteY34" fmla="*/ 698736 h 4499675"/>
              <a:gd name="connsiteX0" fmla="*/ 16883796 w 16883796"/>
              <a:gd name="connsiteY0" fmla="*/ 478720 h 4499675"/>
              <a:gd name="connsiteX1" fmla="*/ 16250749 w 16883796"/>
              <a:gd name="connsiteY1" fmla="*/ 478720 h 4499675"/>
              <a:gd name="connsiteX2" fmla="*/ 15523919 w 16883796"/>
              <a:gd name="connsiteY2" fmla="*/ 502166 h 4499675"/>
              <a:gd name="connsiteX3" fmla="*/ 14703303 w 16883796"/>
              <a:gd name="connsiteY3" fmla="*/ 338043 h 4499675"/>
              <a:gd name="connsiteX4" fmla="*/ 14187488 w 16883796"/>
              <a:gd name="connsiteY4" fmla="*/ 220813 h 4499675"/>
              <a:gd name="connsiteX5" fmla="*/ 13413765 w 16883796"/>
              <a:gd name="connsiteY5" fmla="*/ 220813 h 4499675"/>
              <a:gd name="connsiteX6" fmla="*/ 13015180 w 16883796"/>
              <a:gd name="connsiteY6" fmla="*/ 408382 h 4499675"/>
              <a:gd name="connsiteX7" fmla="*/ 12646474 w 16883796"/>
              <a:gd name="connsiteY7" fmla="*/ 1064043 h 4499675"/>
              <a:gd name="connsiteX8" fmla="*/ 12256603 w 16883796"/>
              <a:gd name="connsiteY8" fmla="*/ 1318010 h 4499675"/>
              <a:gd name="connsiteX9" fmla="*/ 12091858 w 16883796"/>
              <a:gd name="connsiteY9" fmla="*/ 1102845 h 4499675"/>
              <a:gd name="connsiteX10" fmla="*/ 11861546 w 16883796"/>
              <a:gd name="connsiteY10" fmla="*/ 547607 h 4499675"/>
              <a:gd name="connsiteX11" fmla="*/ 11432876 w 16883796"/>
              <a:gd name="connsiteY11" fmla="*/ 169149 h 4499675"/>
              <a:gd name="connsiteX12" fmla="*/ 10867056 w 16883796"/>
              <a:gd name="connsiteY12" fmla="*/ 231395 h 4499675"/>
              <a:gd name="connsiteX13" fmla="*/ 10263888 w 16883796"/>
              <a:gd name="connsiteY13" fmla="*/ 410043 h 4499675"/>
              <a:gd name="connsiteX14" fmla="*/ 9586546 w 16883796"/>
              <a:gd name="connsiteY14" fmla="*/ 49908 h 4499675"/>
              <a:gd name="connsiteX15" fmla="*/ 5612548 w 16883796"/>
              <a:gd name="connsiteY15" fmla="*/ 43919 h 4499675"/>
              <a:gd name="connsiteX16" fmla="*/ 4785580 w 16883796"/>
              <a:gd name="connsiteY16" fmla="*/ 431828 h 4499675"/>
              <a:gd name="connsiteX17" fmla="*/ 4011857 w 16883796"/>
              <a:gd name="connsiteY17" fmla="*/ 549059 h 4499675"/>
              <a:gd name="connsiteX18" fmla="*/ 3285026 w 16883796"/>
              <a:gd name="connsiteY18" fmla="*/ 666290 h 4499675"/>
              <a:gd name="connsiteX19" fmla="*/ 2511303 w 16883796"/>
              <a:gd name="connsiteY19" fmla="*/ 924197 h 4499675"/>
              <a:gd name="connsiteX20" fmla="*/ 1995488 w 16883796"/>
              <a:gd name="connsiteY20" fmla="*/ 1651028 h 4499675"/>
              <a:gd name="connsiteX21" fmla="*/ 1807919 w 16883796"/>
              <a:gd name="connsiteY21" fmla="*/ 2495090 h 4499675"/>
              <a:gd name="connsiteX22" fmla="*/ 1714134 w 16883796"/>
              <a:gd name="connsiteY22" fmla="*/ 3339151 h 4499675"/>
              <a:gd name="connsiteX23" fmla="*/ 1643796 w 16883796"/>
              <a:gd name="connsiteY23" fmla="*/ 4089428 h 4499675"/>
              <a:gd name="connsiteX24" fmla="*/ 1245211 w 16883796"/>
              <a:gd name="connsiteY24" fmla="*/ 4464566 h 4499675"/>
              <a:gd name="connsiteX25" fmla="*/ 963857 w 16883796"/>
              <a:gd name="connsiteY25" fmla="*/ 4441120 h 4499675"/>
              <a:gd name="connsiteX26" fmla="*/ 776288 w 16883796"/>
              <a:gd name="connsiteY26" fmla="*/ 4089428 h 4499675"/>
              <a:gd name="connsiteX27" fmla="*/ 682503 w 16883796"/>
              <a:gd name="connsiteY27" fmla="*/ 3456382 h 4499675"/>
              <a:gd name="connsiteX28" fmla="*/ 424596 w 16883796"/>
              <a:gd name="connsiteY28" fmla="*/ 3010905 h 4499675"/>
              <a:gd name="connsiteX29" fmla="*/ 119796 w 16883796"/>
              <a:gd name="connsiteY29" fmla="*/ 2823336 h 4499675"/>
              <a:gd name="connsiteX30" fmla="*/ 26011 w 16883796"/>
              <a:gd name="connsiteY30" fmla="*/ 2448197 h 4499675"/>
              <a:gd name="connsiteX31" fmla="*/ 565273 w 16883796"/>
              <a:gd name="connsiteY31" fmla="*/ 1862043 h 4499675"/>
              <a:gd name="connsiteX32" fmla="*/ 893519 w 16883796"/>
              <a:gd name="connsiteY32" fmla="*/ 1205551 h 4499675"/>
              <a:gd name="connsiteX33" fmla="*/ 1042011 w 16883796"/>
              <a:gd name="connsiteY33" fmla="*/ 1007562 h 4499675"/>
              <a:gd name="connsiteX34" fmla="*/ 1204476 w 16883796"/>
              <a:gd name="connsiteY34" fmla="*/ 698736 h 4499675"/>
              <a:gd name="connsiteX0" fmla="*/ 16883796 w 16883796"/>
              <a:gd name="connsiteY0" fmla="*/ 466196 h 4487151"/>
              <a:gd name="connsiteX1" fmla="*/ 16250749 w 16883796"/>
              <a:gd name="connsiteY1" fmla="*/ 466196 h 4487151"/>
              <a:gd name="connsiteX2" fmla="*/ 15523919 w 16883796"/>
              <a:gd name="connsiteY2" fmla="*/ 489642 h 4487151"/>
              <a:gd name="connsiteX3" fmla="*/ 14703303 w 16883796"/>
              <a:gd name="connsiteY3" fmla="*/ 325519 h 4487151"/>
              <a:gd name="connsiteX4" fmla="*/ 14187488 w 16883796"/>
              <a:gd name="connsiteY4" fmla="*/ 208289 h 4487151"/>
              <a:gd name="connsiteX5" fmla="*/ 13413765 w 16883796"/>
              <a:gd name="connsiteY5" fmla="*/ 208289 h 4487151"/>
              <a:gd name="connsiteX6" fmla="*/ 13015180 w 16883796"/>
              <a:gd name="connsiteY6" fmla="*/ 395858 h 4487151"/>
              <a:gd name="connsiteX7" fmla="*/ 12646474 w 16883796"/>
              <a:gd name="connsiteY7" fmla="*/ 1051519 h 4487151"/>
              <a:gd name="connsiteX8" fmla="*/ 12256603 w 16883796"/>
              <a:gd name="connsiteY8" fmla="*/ 1305486 h 4487151"/>
              <a:gd name="connsiteX9" fmla="*/ 12091858 w 16883796"/>
              <a:gd name="connsiteY9" fmla="*/ 1090321 h 4487151"/>
              <a:gd name="connsiteX10" fmla="*/ 11861546 w 16883796"/>
              <a:gd name="connsiteY10" fmla="*/ 535083 h 4487151"/>
              <a:gd name="connsiteX11" fmla="*/ 11432876 w 16883796"/>
              <a:gd name="connsiteY11" fmla="*/ 156625 h 4487151"/>
              <a:gd name="connsiteX12" fmla="*/ 10867056 w 16883796"/>
              <a:gd name="connsiteY12" fmla="*/ 218871 h 4487151"/>
              <a:gd name="connsiteX13" fmla="*/ 10263888 w 16883796"/>
              <a:gd name="connsiteY13" fmla="*/ 397519 h 4487151"/>
              <a:gd name="connsiteX14" fmla="*/ 9586546 w 16883796"/>
              <a:gd name="connsiteY14" fmla="*/ 37384 h 4487151"/>
              <a:gd name="connsiteX15" fmla="*/ 5612548 w 16883796"/>
              <a:gd name="connsiteY15" fmla="*/ 54422 h 4487151"/>
              <a:gd name="connsiteX16" fmla="*/ 4785580 w 16883796"/>
              <a:gd name="connsiteY16" fmla="*/ 419304 h 4487151"/>
              <a:gd name="connsiteX17" fmla="*/ 4011857 w 16883796"/>
              <a:gd name="connsiteY17" fmla="*/ 536535 h 4487151"/>
              <a:gd name="connsiteX18" fmla="*/ 3285026 w 16883796"/>
              <a:gd name="connsiteY18" fmla="*/ 653766 h 4487151"/>
              <a:gd name="connsiteX19" fmla="*/ 2511303 w 16883796"/>
              <a:gd name="connsiteY19" fmla="*/ 911673 h 4487151"/>
              <a:gd name="connsiteX20" fmla="*/ 1995488 w 16883796"/>
              <a:gd name="connsiteY20" fmla="*/ 1638504 h 4487151"/>
              <a:gd name="connsiteX21" fmla="*/ 1807919 w 16883796"/>
              <a:gd name="connsiteY21" fmla="*/ 2482566 h 4487151"/>
              <a:gd name="connsiteX22" fmla="*/ 1714134 w 16883796"/>
              <a:gd name="connsiteY22" fmla="*/ 3326627 h 4487151"/>
              <a:gd name="connsiteX23" fmla="*/ 1643796 w 16883796"/>
              <a:gd name="connsiteY23" fmla="*/ 4076904 h 4487151"/>
              <a:gd name="connsiteX24" fmla="*/ 1245211 w 16883796"/>
              <a:gd name="connsiteY24" fmla="*/ 4452042 h 4487151"/>
              <a:gd name="connsiteX25" fmla="*/ 963857 w 16883796"/>
              <a:gd name="connsiteY25" fmla="*/ 4428596 h 4487151"/>
              <a:gd name="connsiteX26" fmla="*/ 776288 w 16883796"/>
              <a:gd name="connsiteY26" fmla="*/ 4076904 h 4487151"/>
              <a:gd name="connsiteX27" fmla="*/ 682503 w 16883796"/>
              <a:gd name="connsiteY27" fmla="*/ 3443858 h 4487151"/>
              <a:gd name="connsiteX28" fmla="*/ 424596 w 16883796"/>
              <a:gd name="connsiteY28" fmla="*/ 2998381 h 4487151"/>
              <a:gd name="connsiteX29" fmla="*/ 119796 w 16883796"/>
              <a:gd name="connsiteY29" fmla="*/ 2810812 h 4487151"/>
              <a:gd name="connsiteX30" fmla="*/ 26011 w 16883796"/>
              <a:gd name="connsiteY30" fmla="*/ 2435673 h 4487151"/>
              <a:gd name="connsiteX31" fmla="*/ 565273 w 16883796"/>
              <a:gd name="connsiteY31" fmla="*/ 1849519 h 4487151"/>
              <a:gd name="connsiteX32" fmla="*/ 893519 w 16883796"/>
              <a:gd name="connsiteY32" fmla="*/ 1193027 h 4487151"/>
              <a:gd name="connsiteX33" fmla="*/ 1042011 w 16883796"/>
              <a:gd name="connsiteY33" fmla="*/ 995038 h 4487151"/>
              <a:gd name="connsiteX34" fmla="*/ 1204476 w 16883796"/>
              <a:gd name="connsiteY34" fmla="*/ 686212 h 4487151"/>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011857 w 16883796"/>
              <a:gd name="connsiteY17" fmla="*/ 499151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34" fmla="*/ 1204476 w 16883796"/>
              <a:gd name="connsiteY34" fmla="*/ 648828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011857 w 16883796"/>
              <a:gd name="connsiteY17" fmla="*/ 499151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2511303 w 16883796"/>
              <a:gd name="connsiteY18" fmla="*/ 874289 h 4449767"/>
              <a:gd name="connsiteX19" fmla="*/ 1995488 w 16883796"/>
              <a:gd name="connsiteY19" fmla="*/ 1601120 h 4449767"/>
              <a:gd name="connsiteX20" fmla="*/ 1807919 w 16883796"/>
              <a:gd name="connsiteY20" fmla="*/ 2445182 h 4449767"/>
              <a:gd name="connsiteX21" fmla="*/ 1714134 w 16883796"/>
              <a:gd name="connsiteY21" fmla="*/ 3289243 h 4449767"/>
              <a:gd name="connsiteX22" fmla="*/ 1643796 w 16883796"/>
              <a:gd name="connsiteY22" fmla="*/ 4039520 h 4449767"/>
              <a:gd name="connsiteX23" fmla="*/ 1245211 w 16883796"/>
              <a:gd name="connsiteY23" fmla="*/ 4414658 h 4449767"/>
              <a:gd name="connsiteX24" fmla="*/ 963857 w 16883796"/>
              <a:gd name="connsiteY24" fmla="*/ 4391212 h 4449767"/>
              <a:gd name="connsiteX25" fmla="*/ 776288 w 16883796"/>
              <a:gd name="connsiteY25" fmla="*/ 4039520 h 4449767"/>
              <a:gd name="connsiteX26" fmla="*/ 682503 w 16883796"/>
              <a:gd name="connsiteY26" fmla="*/ 3406474 h 4449767"/>
              <a:gd name="connsiteX27" fmla="*/ 424596 w 16883796"/>
              <a:gd name="connsiteY27" fmla="*/ 2960997 h 4449767"/>
              <a:gd name="connsiteX28" fmla="*/ 119796 w 16883796"/>
              <a:gd name="connsiteY28" fmla="*/ 2773428 h 4449767"/>
              <a:gd name="connsiteX29" fmla="*/ 26011 w 16883796"/>
              <a:gd name="connsiteY29" fmla="*/ 2398289 h 4449767"/>
              <a:gd name="connsiteX30" fmla="*/ 565273 w 16883796"/>
              <a:gd name="connsiteY30" fmla="*/ 1812135 h 4449767"/>
              <a:gd name="connsiteX31" fmla="*/ 893519 w 16883796"/>
              <a:gd name="connsiteY31" fmla="*/ 1155643 h 4449767"/>
              <a:gd name="connsiteX32" fmla="*/ 1042011 w 16883796"/>
              <a:gd name="connsiteY32"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30" fmla="*/ 893519 w 16883796"/>
              <a:gd name="connsiteY30" fmla="*/ 1155643 h 4449767"/>
              <a:gd name="connsiteX31" fmla="*/ 1042011 w 16883796"/>
              <a:gd name="connsiteY31"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30" fmla="*/ 893519 w 16883796"/>
              <a:gd name="connsiteY30" fmla="*/ 1155643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0" fmla="*/ 16764000 w 16764000"/>
              <a:gd name="connsiteY0" fmla="*/ 428812 h 4449767"/>
              <a:gd name="connsiteX1" fmla="*/ 16130953 w 16764000"/>
              <a:gd name="connsiteY1" fmla="*/ 428812 h 4449767"/>
              <a:gd name="connsiteX2" fmla="*/ 15404123 w 16764000"/>
              <a:gd name="connsiteY2" fmla="*/ 452258 h 4449767"/>
              <a:gd name="connsiteX3" fmla="*/ 14583507 w 16764000"/>
              <a:gd name="connsiteY3" fmla="*/ 288135 h 4449767"/>
              <a:gd name="connsiteX4" fmla="*/ 14067692 w 16764000"/>
              <a:gd name="connsiteY4" fmla="*/ 170905 h 4449767"/>
              <a:gd name="connsiteX5" fmla="*/ 13293969 w 16764000"/>
              <a:gd name="connsiteY5" fmla="*/ 170905 h 4449767"/>
              <a:gd name="connsiteX6" fmla="*/ 12895384 w 16764000"/>
              <a:gd name="connsiteY6" fmla="*/ 358474 h 4449767"/>
              <a:gd name="connsiteX7" fmla="*/ 12526678 w 16764000"/>
              <a:gd name="connsiteY7" fmla="*/ 1014135 h 4449767"/>
              <a:gd name="connsiteX8" fmla="*/ 12136807 w 16764000"/>
              <a:gd name="connsiteY8" fmla="*/ 1268102 h 4449767"/>
              <a:gd name="connsiteX9" fmla="*/ 11972062 w 16764000"/>
              <a:gd name="connsiteY9" fmla="*/ 1052937 h 4449767"/>
              <a:gd name="connsiteX10" fmla="*/ 11741750 w 16764000"/>
              <a:gd name="connsiteY10" fmla="*/ 497699 h 4449767"/>
              <a:gd name="connsiteX11" fmla="*/ 11313080 w 16764000"/>
              <a:gd name="connsiteY11" fmla="*/ 119241 h 4449767"/>
              <a:gd name="connsiteX12" fmla="*/ 10747260 w 16764000"/>
              <a:gd name="connsiteY12" fmla="*/ 181487 h 4449767"/>
              <a:gd name="connsiteX13" fmla="*/ 10144092 w 16764000"/>
              <a:gd name="connsiteY13" fmla="*/ 360135 h 4449767"/>
              <a:gd name="connsiteX14" fmla="*/ 9466750 w 16764000"/>
              <a:gd name="connsiteY14" fmla="*/ 0 h 4449767"/>
              <a:gd name="connsiteX15" fmla="*/ 5492752 w 16764000"/>
              <a:gd name="connsiteY15" fmla="*/ 17038 h 4449767"/>
              <a:gd name="connsiteX16" fmla="*/ 4665784 w 16764000"/>
              <a:gd name="connsiteY16" fmla="*/ 381920 h 4449767"/>
              <a:gd name="connsiteX17" fmla="*/ 4443666 w 16764000"/>
              <a:gd name="connsiteY17" fmla="*/ 410183 h 4449767"/>
              <a:gd name="connsiteX18" fmla="*/ 1875692 w 16764000"/>
              <a:gd name="connsiteY18" fmla="*/ 1601120 h 4449767"/>
              <a:gd name="connsiteX19" fmla="*/ 1688123 w 16764000"/>
              <a:gd name="connsiteY19" fmla="*/ 2445182 h 4449767"/>
              <a:gd name="connsiteX20" fmla="*/ 1594338 w 16764000"/>
              <a:gd name="connsiteY20" fmla="*/ 3289243 h 4449767"/>
              <a:gd name="connsiteX21" fmla="*/ 1524000 w 16764000"/>
              <a:gd name="connsiteY21" fmla="*/ 4039520 h 4449767"/>
              <a:gd name="connsiteX22" fmla="*/ 1125415 w 16764000"/>
              <a:gd name="connsiteY22" fmla="*/ 4414658 h 4449767"/>
              <a:gd name="connsiteX23" fmla="*/ 844061 w 16764000"/>
              <a:gd name="connsiteY23" fmla="*/ 4391212 h 4449767"/>
              <a:gd name="connsiteX24" fmla="*/ 656492 w 16764000"/>
              <a:gd name="connsiteY24" fmla="*/ 4039520 h 4449767"/>
              <a:gd name="connsiteX25" fmla="*/ 562707 w 16764000"/>
              <a:gd name="connsiteY25" fmla="*/ 3406474 h 4449767"/>
              <a:gd name="connsiteX26" fmla="*/ 304800 w 16764000"/>
              <a:gd name="connsiteY26" fmla="*/ 2960997 h 4449767"/>
              <a:gd name="connsiteX27" fmla="*/ 0 w 16764000"/>
              <a:gd name="connsiteY27" fmla="*/ 2773428 h 4449767"/>
              <a:gd name="connsiteX0" fmla="*/ 16459200 w 16459200"/>
              <a:gd name="connsiteY0" fmla="*/ 428812 h 4449767"/>
              <a:gd name="connsiteX1" fmla="*/ 15826153 w 16459200"/>
              <a:gd name="connsiteY1" fmla="*/ 428812 h 4449767"/>
              <a:gd name="connsiteX2" fmla="*/ 15099323 w 16459200"/>
              <a:gd name="connsiteY2" fmla="*/ 452258 h 4449767"/>
              <a:gd name="connsiteX3" fmla="*/ 14278707 w 16459200"/>
              <a:gd name="connsiteY3" fmla="*/ 288135 h 4449767"/>
              <a:gd name="connsiteX4" fmla="*/ 13762892 w 16459200"/>
              <a:gd name="connsiteY4" fmla="*/ 170905 h 4449767"/>
              <a:gd name="connsiteX5" fmla="*/ 12989169 w 16459200"/>
              <a:gd name="connsiteY5" fmla="*/ 170905 h 4449767"/>
              <a:gd name="connsiteX6" fmla="*/ 12590584 w 16459200"/>
              <a:gd name="connsiteY6" fmla="*/ 358474 h 4449767"/>
              <a:gd name="connsiteX7" fmla="*/ 12221878 w 16459200"/>
              <a:gd name="connsiteY7" fmla="*/ 1014135 h 4449767"/>
              <a:gd name="connsiteX8" fmla="*/ 11832007 w 16459200"/>
              <a:gd name="connsiteY8" fmla="*/ 1268102 h 4449767"/>
              <a:gd name="connsiteX9" fmla="*/ 11667262 w 16459200"/>
              <a:gd name="connsiteY9" fmla="*/ 1052937 h 4449767"/>
              <a:gd name="connsiteX10" fmla="*/ 11436950 w 16459200"/>
              <a:gd name="connsiteY10" fmla="*/ 497699 h 4449767"/>
              <a:gd name="connsiteX11" fmla="*/ 11008280 w 16459200"/>
              <a:gd name="connsiteY11" fmla="*/ 119241 h 4449767"/>
              <a:gd name="connsiteX12" fmla="*/ 10442460 w 16459200"/>
              <a:gd name="connsiteY12" fmla="*/ 181487 h 4449767"/>
              <a:gd name="connsiteX13" fmla="*/ 9839292 w 16459200"/>
              <a:gd name="connsiteY13" fmla="*/ 360135 h 4449767"/>
              <a:gd name="connsiteX14" fmla="*/ 9161950 w 16459200"/>
              <a:gd name="connsiteY14" fmla="*/ 0 h 4449767"/>
              <a:gd name="connsiteX15" fmla="*/ 5187952 w 16459200"/>
              <a:gd name="connsiteY15" fmla="*/ 17038 h 4449767"/>
              <a:gd name="connsiteX16" fmla="*/ 4360984 w 16459200"/>
              <a:gd name="connsiteY16" fmla="*/ 381920 h 4449767"/>
              <a:gd name="connsiteX17" fmla="*/ 4138866 w 16459200"/>
              <a:gd name="connsiteY17" fmla="*/ 410183 h 4449767"/>
              <a:gd name="connsiteX18" fmla="*/ 1570892 w 16459200"/>
              <a:gd name="connsiteY18" fmla="*/ 1601120 h 4449767"/>
              <a:gd name="connsiteX19" fmla="*/ 1383323 w 16459200"/>
              <a:gd name="connsiteY19" fmla="*/ 2445182 h 4449767"/>
              <a:gd name="connsiteX20" fmla="*/ 1289538 w 16459200"/>
              <a:gd name="connsiteY20" fmla="*/ 3289243 h 4449767"/>
              <a:gd name="connsiteX21" fmla="*/ 1219200 w 16459200"/>
              <a:gd name="connsiteY21" fmla="*/ 4039520 h 4449767"/>
              <a:gd name="connsiteX22" fmla="*/ 820615 w 16459200"/>
              <a:gd name="connsiteY22" fmla="*/ 4414658 h 4449767"/>
              <a:gd name="connsiteX23" fmla="*/ 539261 w 16459200"/>
              <a:gd name="connsiteY23" fmla="*/ 4391212 h 4449767"/>
              <a:gd name="connsiteX24" fmla="*/ 351692 w 16459200"/>
              <a:gd name="connsiteY24" fmla="*/ 4039520 h 4449767"/>
              <a:gd name="connsiteX25" fmla="*/ 257907 w 16459200"/>
              <a:gd name="connsiteY25" fmla="*/ 3406474 h 4449767"/>
              <a:gd name="connsiteX26" fmla="*/ 0 w 16459200"/>
              <a:gd name="connsiteY26" fmla="*/ 2960997 h 4449767"/>
              <a:gd name="connsiteX0" fmla="*/ 16201293 w 16201293"/>
              <a:gd name="connsiteY0" fmla="*/ 428812 h 4449767"/>
              <a:gd name="connsiteX1" fmla="*/ 15568246 w 16201293"/>
              <a:gd name="connsiteY1" fmla="*/ 428812 h 4449767"/>
              <a:gd name="connsiteX2" fmla="*/ 14841416 w 16201293"/>
              <a:gd name="connsiteY2" fmla="*/ 452258 h 4449767"/>
              <a:gd name="connsiteX3" fmla="*/ 14020800 w 16201293"/>
              <a:gd name="connsiteY3" fmla="*/ 288135 h 4449767"/>
              <a:gd name="connsiteX4" fmla="*/ 13504985 w 16201293"/>
              <a:gd name="connsiteY4" fmla="*/ 170905 h 4449767"/>
              <a:gd name="connsiteX5" fmla="*/ 12731262 w 16201293"/>
              <a:gd name="connsiteY5" fmla="*/ 170905 h 4449767"/>
              <a:gd name="connsiteX6" fmla="*/ 12332677 w 16201293"/>
              <a:gd name="connsiteY6" fmla="*/ 358474 h 4449767"/>
              <a:gd name="connsiteX7" fmla="*/ 11963971 w 16201293"/>
              <a:gd name="connsiteY7" fmla="*/ 1014135 h 4449767"/>
              <a:gd name="connsiteX8" fmla="*/ 11574100 w 16201293"/>
              <a:gd name="connsiteY8" fmla="*/ 1268102 h 4449767"/>
              <a:gd name="connsiteX9" fmla="*/ 11409355 w 16201293"/>
              <a:gd name="connsiteY9" fmla="*/ 1052937 h 4449767"/>
              <a:gd name="connsiteX10" fmla="*/ 11179043 w 16201293"/>
              <a:gd name="connsiteY10" fmla="*/ 497699 h 4449767"/>
              <a:gd name="connsiteX11" fmla="*/ 10750373 w 16201293"/>
              <a:gd name="connsiteY11" fmla="*/ 119241 h 4449767"/>
              <a:gd name="connsiteX12" fmla="*/ 10184553 w 16201293"/>
              <a:gd name="connsiteY12" fmla="*/ 181487 h 4449767"/>
              <a:gd name="connsiteX13" fmla="*/ 9581385 w 16201293"/>
              <a:gd name="connsiteY13" fmla="*/ 360135 h 4449767"/>
              <a:gd name="connsiteX14" fmla="*/ 8904043 w 16201293"/>
              <a:gd name="connsiteY14" fmla="*/ 0 h 4449767"/>
              <a:gd name="connsiteX15" fmla="*/ 4930045 w 16201293"/>
              <a:gd name="connsiteY15" fmla="*/ 17038 h 4449767"/>
              <a:gd name="connsiteX16" fmla="*/ 4103077 w 16201293"/>
              <a:gd name="connsiteY16" fmla="*/ 381920 h 4449767"/>
              <a:gd name="connsiteX17" fmla="*/ 3880959 w 16201293"/>
              <a:gd name="connsiteY17" fmla="*/ 410183 h 4449767"/>
              <a:gd name="connsiteX18" fmla="*/ 1312985 w 16201293"/>
              <a:gd name="connsiteY18" fmla="*/ 1601120 h 4449767"/>
              <a:gd name="connsiteX19" fmla="*/ 1125416 w 16201293"/>
              <a:gd name="connsiteY19" fmla="*/ 2445182 h 4449767"/>
              <a:gd name="connsiteX20" fmla="*/ 1031631 w 16201293"/>
              <a:gd name="connsiteY20" fmla="*/ 3289243 h 4449767"/>
              <a:gd name="connsiteX21" fmla="*/ 961293 w 16201293"/>
              <a:gd name="connsiteY21" fmla="*/ 4039520 h 4449767"/>
              <a:gd name="connsiteX22" fmla="*/ 562708 w 16201293"/>
              <a:gd name="connsiteY22" fmla="*/ 4414658 h 4449767"/>
              <a:gd name="connsiteX23" fmla="*/ 281354 w 16201293"/>
              <a:gd name="connsiteY23" fmla="*/ 4391212 h 4449767"/>
              <a:gd name="connsiteX24" fmla="*/ 93785 w 16201293"/>
              <a:gd name="connsiteY24" fmla="*/ 4039520 h 4449767"/>
              <a:gd name="connsiteX25" fmla="*/ 0 w 16201293"/>
              <a:gd name="connsiteY25" fmla="*/ 3406474 h 4449767"/>
              <a:gd name="connsiteX0" fmla="*/ 16107508 w 16107508"/>
              <a:gd name="connsiteY0" fmla="*/ 428812 h 4449767"/>
              <a:gd name="connsiteX1" fmla="*/ 15474461 w 16107508"/>
              <a:gd name="connsiteY1" fmla="*/ 428812 h 4449767"/>
              <a:gd name="connsiteX2" fmla="*/ 14747631 w 16107508"/>
              <a:gd name="connsiteY2" fmla="*/ 452258 h 4449767"/>
              <a:gd name="connsiteX3" fmla="*/ 13927015 w 16107508"/>
              <a:gd name="connsiteY3" fmla="*/ 288135 h 4449767"/>
              <a:gd name="connsiteX4" fmla="*/ 13411200 w 16107508"/>
              <a:gd name="connsiteY4" fmla="*/ 170905 h 4449767"/>
              <a:gd name="connsiteX5" fmla="*/ 12637477 w 16107508"/>
              <a:gd name="connsiteY5" fmla="*/ 170905 h 4449767"/>
              <a:gd name="connsiteX6" fmla="*/ 12238892 w 16107508"/>
              <a:gd name="connsiteY6" fmla="*/ 358474 h 4449767"/>
              <a:gd name="connsiteX7" fmla="*/ 11870186 w 16107508"/>
              <a:gd name="connsiteY7" fmla="*/ 1014135 h 4449767"/>
              <a:gd name="connsiteX8" fmla="*/ 11480315 w 16107508"/>
              <a:gd name="connsiteY8" fmla="*/ 1268102 h 4449767"/>
              <a:gd name="connsiteX9" fmla="*/ 11315570 w 16107508"/>
              <a:gd name="connsiteY9" fmla="*/ 1052937 h 4449767"/>
              <a:gd name="connsiteX10" fmla="*/ 11085258 w 16107508"/>
              <a:gd name="connsiteY10" fmla="*/ 497699 h 4449767"/>
              <a:gd name="connsiteX11" fmla="*/ 10656588 w 16107508"/>
              <a:gd name="connsiteY11" fmla="*/ 119241 h 4449767"/>
              <a:gd name="connsiteX12" fmla="*/ 10090768 w 16107508"/>
              <a:gd name="connsiteY12" fmla="*/ 181487 h 4449767"/>
              <a:gd name="connsiteX13" fmla="*/ 9487600 w 16107508"/>
              <a:gd name="connsiteY13" fmla="*/ 360135 h 4449767"/>
              <a:gd name="connsiteX14" fmla="*/ 8810258 w 16107508"/>
              <a:gd name="connsiteY14" fmla="*/ 0 h 4449767"/>
              <a:gd name="connsiteX15" fmla="*/ 4836260 w 16107508"/>
              <a:gd name="connsiteY15" fmla="*/ 17038 h 4449767"/>
              <a:gd name="connsiteX16" fmla="*/ 4009292 w 16107508"/>
              <a:gd name="connsiteY16" fmla="*/ 381920 h 4449767"/>
              <a:gd name="connsiteX17" fmla="*/ 3787174 w 16107508"/>
              <a:gd name="connsiteY17" fmla="*/ 410183 h 4449767"/>
              <a:gd name="connsiteX18" fmla="*/ 1219200 w 16107508"/>
              <a:gd name="connsiteY18" fmla="*/ 1601120 h 4449767"/>
              <a:gd name="connsiteX19" fmla="*/ 1031631 w 16107508"/>
              <a:gd name="connsiteY19" fmla="*/ 2445182 h 4449767"/>
              <a:gd name="connsiteX20" fmla="*/ 937846 w 16107508"/>
              <a:gd name="connsiteY20" fmla="*/ 3289243 h 4449767"/>
              <a:gd name="connsiteX21" fmla="*/ 867508 w 16107508"/>
              <a:gd name="connsiteY21" fmla="*/ 4039520 h 4449767"/>
              <a:gd name="connsiteX22" fmla="*/ 468923 w 16107508"/>
              <a:gd name="connsiteY22" fmla="*/ 4414658 h 4449767"/>
              <a:gd name="connsiteX23" fmla="*/ 187569 w 16107508"/>
              <a:gd name="connsiteY23" fmla="*/ 4391212 h 4449767"/>
              <a:gd name="connsiteX24" fmla="*/ 0 w 16107508"/>
              <a:gd name="connsiteY24" fmla="*/ 4039520 h 4449767"/>
              <a:gd name="connsiteX0" fmla="*/ 15919939 w 15919939"/>
              <a:gd name="connsiteY0" fmla="*/ 428812 h 4449767"/>
              <a:gd name="connsiteX1" fmla="*/ 15286892 w 15919939"/>
              <a:gd name="connsiteY1" fmla="*/ 428812 h 4449767"/>
              <a:gd name="connsiteX2" fmla="*/ 14560062 w 15919939"/>
              <a:gd name="connsiteY2" fmla="*/ 452258 h 4449767"/>
              <a:gd name="connsiteX3" fmla="*/ 13739446 w 15919939"/>
              <a:gd name="connsiteY3" fmla="*/ 288135 h 4449767"/>
              <a:gd name="connsiteX4" fmla="*/ 13223631 w 15919939"/>
              <a:gd name="connsiteY4" fmla="*/ 170905 h 4449767"/>
              <a:gd name="connsiteX5" fmla="*/ 12449908 w 15919939"/>
              <a:gd name="connsiteY5" fmla="*/ 170905 h 4449767"/>
              <a:gd name="connsiteX6" fmla="*/ 12051323 w 15919939"/>
              <a:gd name="connsiteY6" fmla="*/ 358474 h 4449767"/>
              <a:gd name="connsiteX7" fmla="*/ 11682617 w 15919939"/>
              <a:gd name="connsiteY7" fmla="*/ 1014135 h 4449767"/>
              <a:gd name="connsiteX8" fmla="*/ 11292746 w 15919939"/>
              <a:gd name="connsiteY8" fmla="*/ 1268102 h 4449767"/>
              <a:gd name="connsiteX9" fmla="*/ 11128001 w 15919939"/>
              <a:gd name="connsiteY9" fmla="*/ 1052937 h 4449767"/>
              <a:gd name="connsiteX10" fmla="*/ 10897689 w 15919939"/>
              <a:gd name="connsiteY10" fmla="*/ 497699 h 4449767"/>
              <a:gd name="connsiteX11" fmla="*/ 10469019 w 15919939"/>
              <a:gd name="connsiteY11" fmla="*/ 119241 h 4449767"/>
              <a:gd name="connsiteX12" fmla="*/ 9903199 w 15919939"/>
              <a:gd name="connsiteY12" fmla="*/ 181487 h 4449767"/>
              <a:gd name="connsiteX13" fmla="*/ 9300031 w 15919939"/>
              <a:gd name="connsiteY13" fmla="*/ 360135 h 4449767"/>
              <a:gd name="connsiteX14" fmla="*/ 8622689 w 15919939"/>
              <a:gd name="connsiteY14" fmla="*/ 0 h 4449767"/>
              <a:gd name="connsiteX15" fmla="*/ 4648691 w 15919939"/>
              <a:gd name="connsiteY15" fmla="*/ 17038 h 4449767"/>
              <a:gd name="connsiteX16" fmla="*/ 3821723 w 15919939"/>
              <a:gd name="connsiteY16" fmla="*/ 381920 h 4449767"/>
              <a:gd name="connsiteX17" fmla="*/ 3599605 w 15919939"/>
              <a:gd name="connsiteY17" fmla="*/ 410183 h 4449767"/>
              <a:gd name="connsiteX18" fmla="*/ 1031631 w 15919939"/>
              <a:gd name="connsiteY18" fmla="*/ 1601120 h 4449767"/>
              <a:gd name="connsiteX19" fmla="*/ 844062 w 15919939"/>
              <a:gd name="connsiteY19" fmla="*/ 2445182 h 4449767"/>
              <a:gd name="connsiteX20" fmla="*/ 750277 w 15919939"/>
              <a:gd name="connsiteY20" fmla="*/ 3289243 h 4449767"/>
              <a:gd name="connsiteX21" fmla="*/ 679939 w 15919939"/>
              <a:gd name="connsiteY21" fmla="*/ 4039520 h 4449767"/>
              <a:gd name="connsiteX22" fmla="*/ 281354 w 15919939"/>
              <a:gd name="connsiteY22" fmla="*/ 4414658 h 4449767"/>
              <a:gd name="connsiteX23" fmla="*/ 0 w 15919939"/>
              <a:gd name="connsiteY23" fmla="*/ 4391212 h 4449767"/>
              <a:gd name="connsiteX0" fmla="*/ 15638585 w 15638585"/>
              <a:gd name="connsiteY0" fmla="*/ 428812 h 4414658"/>
              <a:gd name="connsiteX1" fmla="*/ 15005538 w 15638585"/>
              <a:gd name="connsiteY1" fmla="*/ 428812 h 4414658"/>
              <a:gd name="connsiteX2" fmla="*/ 14278708 w 15638585"/>
              <a:gd name="connsiteY2" fmla="*/ 452258 h 4414658"/>
              <a:gd name="connsiteX3" fmla="*/ 13458092 w 15638585"/>
              <a:gd name="connsiteY3" fmla="*/ 288135 h 4414658"/>
              <a:gd name="connsiteX4" fmla="*/ 12942277 w 15638585"/>
              <a:gd name="connsiteY4" fmla="*/ 170905 h 4414658"/>
              <a:gd name="connsiteX5" fmla="*/ 12168554 w 15638585"/>
              <a:gd name="connsiteY5" fmla="*/ 170905 h 4414658"/>
              <a:gd name="connsiteX6" fmla="*/ 11769969 w 15638585"/>
              <a:gd name="connsiteY6" fmla="*/ 358474 h 4414658"/>
              <a:gd name="connsiteX7" fmla="*/ 11401263 w 15638585"/>
              <a:gd name="connsiteY7" fmla="*/ 1014135 h 4414658"/>
              <a:gd name="connsiteX8" fmla="*/ 11011392 w 15638585"/>
              <a:gd name="connsiteY8" fmla="*/ 1268102 h 4414658"/>
              <a:gd name="connsiteX9" fmla="*/ 10846647 w 15638585"/>
              <a:gd name="connsiteY9" fmla="*/ 1052937 h 4414658"/>
              <a:gd name="connsiteX10" fmla="*/ 10616335 w 15638585"/>
              <a:gd name="connsiteY10" fmla="*/ 497699 h 4414658"/>
              <a:gd name="connsiteX11" fmla="*/ 10187665 w 15638585"/>
              <a:gd name="connsiteY11" fmla="*/ 119241 h 4414658"/>
              <a:gd name="connsiteX12" fmla="*/ 9621845 w 15638585"/>
              <a:gd name="connsiteY12" fmla="*/ 181487 h 4414658"/>
              <a:gd name="connsiteX13" fmla="*/ 9018677 w 15638585"/>
              <a:gd name="connsiteY13" fmla="*/ 360135 h 4414658"/>
              <a:gd name="connsiteX14" fmla="*/ 8341335 w 15638585"/>
              <a:gd name="connsiteY14" fmla="*/ 0 h 4414658"/>
              <a:gd name="connsiteX15" fmla="*/ 4367337 w 15638585"/>
              <a:gd name="connsiteY15" fmla="*/ 17038 h 4414658"/>
              <a:gd name="connsiteX16" fmla="*/ 3540369 w 15638585"/>
              <a:gd name="connsiteY16" fmla="*/ 381920 h 4414658"/>
              <a:gd name="connsiteX17" fmla="*/ 3318251 w 15638585"/>
              <a:gd name="connsiteY17" fmla="*/ 410183 h 4414658"/>
              <a:gd name="connsiteX18" fmla="*/ 750277 w 15638585"/>
              <a:gd name="connsiteY18" fmla="*/ 1601120 h 4414658"/>
              <a:gd name="connsiteX19" fmla="*/ 562708 w 15638585"/>
              <a:gd name="connsiteY19" fmla="*/ 2445182 h 4414658"/>
              <a:gd name="connsiteX20" fmla="*/ 468923 w 15638585"/>
              <a:gd name="connsiteY20" fmla="*/ 3289243 h 4414658"/>
              <a:gd name="connsiteX21" fmla="*/ 398585 w 15638585"/>
              <a:gd name="connsiteY21" fmla="*/ 4039520 h 4414658"/>
              <a:gd name="connsiteX22" fmla="*/ 0 w 15638585"/>
              <a:gd name="connsiteY22" fmla="*/ 4414658 h 4414658"/>
              <a:gd name="connsiteX0" fmla="*/ 15240000 w 15240000"/>
              <a:gd name="connsiteY0" fmla="*/ 428812 h 4039520"/>
              <a:gd name="connsiteX1" fmla="*/ 14606953 w 15240000"/>
              <a:gd name="connsiteY1" fmla="*/ 428812 h 4039520"/>
              <a:gd name="connsiteX2" fmla="*/ 13880123 w 15240000"/>
              <a:gd name="connsiteY2" fmla="*/ 452258 h 4039520"/>
              <a:gd name="connsiteX3" fmla="*/ 13059507 w 15240000"/>
              <a:gd name="connsiteY3" fmla="*/ 288135 h 4039520"/>
              <a:gd name="connsiteX4" fmla="*/ 12543692 w 15240000"/>
              <a:gd name="connsiteY4" fmla="*/ 170905 h 4039520"/>
              <a:gd name="connsiteX5" fmla="*/ 11769969 w 15240000"/>
              <a:gd name="connsiteY5" fmla="*/ 170905 h 4039520"/>
              <a:gd name="connsiteX6" fmla="*/ 11371384 w 15240000"/>
              <a:gd name="connsiteY6" fmla="*/ 358474 h 4039520"/>
              <a:gd name="connsiteX7" fmla="*/ 11002678 w 15240000"/>
              <a:gd name="connsiteY7" fmla="*/ 1014135 h 4039520"/>
              <a:gd name="connsiteX8" fmla="*/ 10612807 w 15240000"/>
              <a:gd name="connsiteY8" fmla="*/ 1268102 h 4039520"/>
              <a:gd name="connsiteX9" fmla="*/ 10448062 w 15240000"/>
              <a:gd name="connsiteY9" fmla="*/ 1052937 h 4039520"/>
              <a:gd name="connsiteX10" fmla="*/ 10217750 w 15240000"/>
              <a:gd name="connsiteY10" fmla="*/ 497699 h 4039520"/>
              <a:gd name="connsiteX11" fmla="*/ 9789080 w 15240000"/>
              <a:gd name="connsiteY11" fmla="*/ 119241 h 4039520"/>
              <a:gd name="connsiteX12" fmla="*/ 9223260 w 15240000"/>
              <a:gd name="connsiteY12" fmla="*/ 181487 h 4039520"/>
              <a:gd name="connsiteX13" fmla="*/ 8620092 w 15240000"/>
              <a:gd name="connsiteY13" fmla="*/ 360135 h 4039520"/>
              <a:gd name="connsiteX14" fmla="*/ 7942750 w 15240000"/>
              <a:gd name="connsiteY14" fmla="*/ 0 h 4039520"/>
              <a:gd name="connsiteX15" fmla="*/ 3968752 w 15240000"/>
              <a:gd name="connsiteY15" fmla="*/ 17038 h 4039520"/>
              <a:gd name="connsiteX16" fmla="*/ 3141784 w 15240000"/>
              <a:gd name="connsiteY16" fmla="*/ 381920 h 4039520"/>
              <a:gd name="connsiteX17" fmla="*/ 2919666 w 15240000"/>
              <a:gd name="connsiteY17" fmla="*/ 410183 h 4039520"/>
              <a:gd name="connsiteX18" fmla="*/ 351692 w 15240000"/>
              <a:gd name="connsiteY18" fmla="*/ 1601120 h 4039520"/>
              <a:gd name="connsiteX19" fmla="*/ 164123 w 15240000"/>
              <a:gd name="connsiteY19" fmla="*/ 2445182 h 4039520"/>
              <a:gd name="connsiteX20" fmla="*/ 70338 w 15240000"/>
              <a:gd name="connsiteY20" fmla="*/ 3289243 h 4039520"/>
              <a:gd name="connsiteX21" fmla="*/ 0 w 15240000"/>
              <a:gd name="connsiteY21" fmla="*/ 4039520 h 4039520"/>
              <a:gd name="connsiteX0" fmla="*/ 15169662 w 15169662"/>
              <a:gd name="connsiteY0" fmla="*/ 428812 h 3289243"/>
              <a:gd name="connsiteX1" fmla="*/ 14536615 w 15169662"/>
              <a:gd name="connsiteY1" fmla="*/ 428812 h 3289243"/>
              <a:gd name="connsiteX2" fmla="*/ 13809785 w 15169662"/>
              <a:gd name="connsiteY2" fmla="*/ 452258 h 3289243"/>
              <a:gd name="connsiteX3" fmla="*/ 12989169 w 15169662"/>
              <a:gd name="connsiteY3" fmla="*/ 288135 h 3289243"/>
              <a:gd name="connsiteX4" fmla="*/ 12473354 w 15169662"/>
              <a:gd name="connsiteY4" fmla="*/ 170905 h 3289243"/>
              <a:gd name="connsiteX5" fmla="*/ 11699631 w 15169662"/>
              <a:gd name="connsiteY5" fmla="*/ 170905 h 3289243"/>
              <a:gd name="connsiteX6" fmla="*/ 11301046 w 15169662"/>
              <a:gd name="connsiteY6" fmla="*/ 358474 h 3289243"/>
              <a:gd name="connsiteX7" fmla="*/ 10932340 w 15169662"/>
              <a:gd name="connsiteY7" fmla="*/ 1014135 h 3289243"/>
              <a:gd name="connsiteX8" fmla="*/ 10542469 w 15169662"/>
              <a:gd name="connsiteY8" fmla="*/ 1268102 h 3289243"/>
              <a:gd name="connsiteX9" fmla="*/ 10377724 w 15169662"/>
              <a:gd name="connsiteY9" fmla="*/ 1052937 h 3289243"/>
              <a:gd name="connsiteX10" fmla="*/ 10147412 w 15169662"/>
              <a:gd name="connsiteY10" fmla="*/ 497699 h 3289243"/>
              <a:gd name="connsiteX11" fmla="*/ 9718742 w 15169662"/>
              <a:gd name="connsiteY11" fmla="*/ 119241 h 3289243"/>
              <a:gd name="connsiteX12" fmla="*/ 9152922 w 15169662"/>
              <a:gd name="connsiteY12" fmla="*/ 181487 h 3289243"/>
              <a:gd name="connsiteX13" fmla="*/ 8549754 w 15169662"/>
              <a:gd name="connsiteY13" fmla="*/ 360135 h 3289243"/>
              <a:gd name="connsiteX14" fmla="*/ 7872412 w 15169662"/>
              <a:gd name="connsiteY14" fmla="*/ 0 h 3289243"/>
              <a:gd name="connsiteX15" fmla="*/ 3898414 w 15169662"/>
              <a:gd name="connsiteY15" fmla="*/ 17038 h 3289243"/>
              <a:gd name="connsiteX16" fmla="*/ 3071446 w 15169662"/>
              <a:gd name="connsiteY16" fmla="*/ 381920 h 3289243"/>
              <a:gd name="connsiteX17" fmla="*/ 2849328 w 15169662"/>
              <a:gd name="connsiteY17" fmla="*/ 410183 h 3289243"/>
              <a:gd name="connsiteX18" fmla="*/ 281354 w 15169662"/>
              <a:gd name="connsiteY18" fmla="*/ 1601120 h 3289243"/>
              <a:gd name="connsiteX19" fmla="*/ 93785 w 15169662"/>
              <a:gd name="connsiteY19" fmla="*/ 2445182 h 3289243"/>
              <a:gd name="connsiteX20" fmla="*/ 0 w 15169662"/>
              <a:gd name="connsiteY20" fmla="*/ 3289243 h 3289243"/>
              <a:gd name="connsiteX0" fmla="*/ 15140193 w 15140193"/>
              <a:gd name="connsiteY0" fmla="*/ 428812 h 2445182"/>
              <a:gd name="connsiteX1" fmla="*/ 14507146 w 15140193"/>
              <a:gd name="connsiteY1" fmla="*/ 428812 h 2445182"/>
              <a:gd name="connsiteX2" fmla="*/ 13780316 w 15140193"/>
              <a:gd name="connsiteY2" fmla="*/ 452258 h 2445182"/>
              <a:gd name="connsiteX3" fmla="*/ 12959700 w 15140193"/>
              <a:gd name="connsiteY3" fmla="*/ 288135 h 2445182"/>
              <a:gd name="connsiteX4" fmla="*/ 12443885 w 15140193"/>
              <a:gd name="connsiteY4" fmla="*/ 170905 h 2445182"/>
              <a:gd name="connsiteX5" fmla="*/ 11670162 w 15140193"/>
              <a:gd name="connsiteY5" fmla="*/ 170905 h 2445182"/>
              <a:gd name="connsiteX6" fmla="*/ 11271577 w 15140193"/>
              <a:gd name="connsiteY6" fmla="*/ 358474 h 2445182"/>
              <a:gd name="connsiteX7" fmla="*/ 10902871 w 15140193"/>
              <a:gd name="connsiteY7" fmla="*/ 1014135 h 2445182"/>
              <a:gd name="connsiteX8" fmla="*/ 10513000 w 15140193"/>
              <a:gd name="connsiteY8" fmla="*/ 1268102 h 2445182"/>
              <a:gd name="connsiteX9" fmla="*/ 10348255 w 15140193"/>
              <a:gd name="connsiteY9" fmla="*/ 1052937 h 2445182"/>
              <a:gd name="connsiteX10" fmla="*/ 10117943 w 15140193"/>
              <a:gd name="connsiteY10" fmla="*/ 497699 h 2445182"/>
              <a:gd name="connsiteX11" fmla="*/ 9689273 w 15140193"/>
              <a:gd name="connsiteY11" fmla="*/ 119241 h 2445182"/>
              <a:gd name="connsiteX12" fmla="*/ 9123453 w 15140193"/>
              <a:gd name="connsiteY12" fmla="*/ 181487 h 2445182"/>
              <a:gd name="connsiteX13" fmla="*/ 8520285 w 15140193"/>
              <a:gd name="connsiteY13" fmla="*/ 360135 h 2445182"/>
              <a:gd name="connsiteX14" fmla="*/ 7842943 w 15140193"/>
              <a:gd name="connsiteY14" fmla="*/ 0 h 2445182"/>
              <a:gd name="connsiteX15" fmla="*/ 3868945 w 15140193"/>
              <a:gd name="connsiteY15" fmla="*/ 17038 h 2445182"/>
              <a:gd name="connsiteX16" fmla="*/ 3041977 w 15140193"/>
              <a:gd name="connsiteY16" fmla="*/ 381920 h 2445182"/>
              <a:gd name="connsiteX17" fmla="*/ 2819859 w 15140193"/>
              <a:gd name="connsiteY17" fmla="*/ 410183 h 2445182"/>
              <a:gd name="connsiteX18" fmla="*/ 251885 w 15140193"/>
              <a:gd name="connsiteY18" fmla="*/ 1601120 h 2445182"/>
              <a:gd name="connsiteX19" fmla="*/ 64316 w 15140193"/>
              <a:gd name="connsiteY19" fmla="*/ 2445182 h 2445182"/>
              <a:gd name="connsiteX0" fmla="*/ 14888308 w 14888308"/>
              <a:gd name="connsiteY0" fmla="*/ 428812 h 1601120"/>
              <a:gd name="connsiteX1" fmla="*/ 14255261 w 14888308"/>
              <a:gd name="connsiteY1" fmla="*/ 428812 h 1601120"/>
              <a:gd name="connsiteX2" fmla="*/ 13528431 w 14888308"/>
              <a:gd name="connsiteY2" fmla="*/ 452258 h 1601120"/>
              <a:gd name="connsiteX3" fmla="*/ 12707815 w 14888308"/>
              <a:gd name="connsiteY3" fmla="*/ 288135 h 1601120"/>
              <a:gd name="connsiteX4" fmla="*/ 12192000 w 14888308"/>
              <a:gd name="connsiteY4" fmla="*/ 170905 h 1601120"/>
              <a:gd name="connsiteX5" fmla="*/ 11418277 w 14888308"/>
              <a:gd name="connsiteY5" fmla="*/ 170905 h 1601120"/>
              <a:gd name="connsiteX6" fmla="*/ 11019692 w 14888308"/>
              <a:gd name="connsiteY6" fmla="*/ 358474 h 1601120"/>
              <a:gd name="connsiteX7" fmla="*/ 10650986 w 14888308"/>
              <a:gd name="connsiteY7" fmla="*/ 1014135 h 1601120"/>
              <a:gd name="connsiteX8" fmla="*/ 10261115 w 14888308"/>
              <a:gd name="connsiteY8" fmla="*/ 1268102 h 1601120"/>
              <a:gd name="connsiteX9" fmla="*/ 10096370 w 14888308"/>
              <a:gd name="connsiteY9" fmla="*/ 1052937 h 1601120"/>
              <a:gd name="connsiteX10" fmla="*/ 9866058 w 14888308"/>
              <a:gd name="connsiteY10" fmla="*/ 497699 h 1601120"/>
              <a:gd name="connsiteX11" fmla="*/ 9437388 w 14888308"/>
              <a:gd name="connsiteY11" fmla="*/ 119241 h 1601120"/>
              <a:gd name="connsiteX12" fmla="*/ 8871568 w 14888308"/>
              <a:gd name="connsiteY12" fmla="*/ 181487 h 1601120"/>
              <a:gd name="connsiteX13" fmla="*/ 8268400 w 14888308"/>
              <a:gd name="connsiteY13" fmla="*/ 360135 h 1601120"/>
              <a:gd name="connsiteX14" fmla="*/ 7591058 w 14888308"/>
              <a:gd name="connsiteY14" fmla="*/ 0 h 1601120"/>
              <a:gd name="connsiteX15" fmla="*/ 3617060 w 14888308"/>
              <a:gd name="connsiteY15" fmla="*/ 17038 h 1601120"/>
              <a:gd name="connsiteX16" fmla="*/ 2790092 w 14888308"/>
              <a:gd name="connsiteY16" fmla="*/ 381920 h 1601120"/>
              <a:gd name="connsiteX17" fmla="*/ 2567974 w 14888308"/>
              <a:gd name="connsiteY17" fmla="*/ 410183 h 1601120"/>
              <a:gd name="connsiteX18" fmla="*/ 0 w 14888308"/>
              <a:gd name="connsiteY18" fmla="*/ 1601120 h 1601120"/>
              <a:gd name="connsiteX0" fmla="*/ 12320334 w 12320334"/>
              <a:gd name="connsiteY0" fmla="*/ 428812 h 1268418"/>
              <a:gd name="connsiteX1" fmla="*/ 11687287 w 12320334"/>
              <a:gd name="connsiteY1" fmla="*/ 428812 h 1268418"/>
              <a:gd name="connsiteX2" fmla="*/ 10960457 w 12320334"/>
              <a:gd name="connsiteY2" fmla="*/ 452258 h 1268418"/>
              <a:gd name="connsiteX3" fmla="*/ 10139841 w 12320334"/>
              <a:gd name="connsiteY3" fmla="*/ 288135 h 1268418"/>
              <a:gd name="connsiteX4" fmla="*/ 9624026 w 12320334"/>
              <a:gd name="connsiteY4" fmla="*/ 170905 h 1268418"/>
              <a:gd name="connsiteX5" fmla="*/ 8850303 w 12320334"/>
              <a:gd name="connsiteY5" fmla="*/ 170905 h 1268418"/>
              <a:gd name="connsiteX6" fmla="*/ 8451718 w 12320334"/>
              <a:gd name="connsiteY6" fmla="*/ 358474 h 1268418"/>
              <a:gd name="connsiteX7" fmla="*/ 8083012 w 12320334"/>
              <a:gd name="connsiteY7" fmla="*/ 1014135 h 1268418"/>
              <a:gd name="connsiteX8" fmla="*/ 7693141 w 12320334"/>
              <a:gd name="connsiteY8" fmla="*/ 1268102 h 1268418"/>
              <a:gd name="connsiteX9" fmla="*/ 7528396 w 12320334"/>
              <a:gd name="connsiteY9" fmla="*/ 1052937 h 1268418"/>
              <a:gd name="connsiteX10" fmla="*/ 7298084 w 12320334"/>
              <a:gd name="connsiteY10" fmla="*/ 497699 h 1268418"/>
              <a:gd name="connsiteX11" fmla="*/ 6869414 w 12320334"/>
              <a:gd name="connsiteY11" fmla="*/ 119241 h 1268418"/>
              <a:gd name="connsiteX12" fmla="*/ 6303594 w 12320334"/>
              <a:gd name="connsiteY12" fmla="*/ 181487 h 1268418"/>
              <a:gd name="connsiteX13" fmla="*/ 5700426 w 12320334"/>
              <a:gd name="connsiteY13" fmla="*/ 360135 h 1268418"/>
              <a:gd name="connsiteX14" fmla="*/ 5023084 w 12320334"/>
              <a:gd name="connsiteY14" fmla="*/ 0 h 1268418"/>
              <a:gd name="connsiteX15" fmla="*/ 1049086 w 12320334"/>
              <a:gd name="connsiteY15" fmla="*/ 17038 h 1268418"/>
              <a:gd name="connsiteX16" fmla="*/ 222118 w 12320334"/>
              <a:gd name="connsiteY16" fmla="*/ 381920 h 1268418"/>
              <a:gd name="connsiteX17" fmla="*/ 0 w 12320334"/>
              <a:gd name="connsiteY17" fmla="*/ 410183 h 1268418"/>
              <a:gd name="connsiteX0" fmla="*/ 12320334 w 12320334"/>
              <a:gd name="connsiteY0" fmla="*/ 428812 h 1268418"/>
              <a:gd name="connsiteX1" fmla="*/ 11687287 w 12320334"/>
              <a:gd name="connsiteY1" fmla="*/ 428812 h 1268418"/>
              <a:gd name="connsiteX2" fmla="*/ 10960457 w 12320334"/>
              <a:gd name="connsiteY2" fmla="*/ 452258 h 1268418"/>
              <a:gd name="connsiteX3" fmla="*/ 10139841 w 12320334"/>
              <a:gd name="connsiteY3" fmla="*/ 288135 h 1268418"/>
              <a:gd name="connsiteX4" fmla="*/ 9624026 w 12320334"/>
              <a:gd name="connsiteY4" fmla="*/ 170905 h 1268418"/>
              <a:gd name="connsiteX5" fmla="*/ 8850303 w 12320334"/>
              <a:gd name="connsiteY5" fmla="*/ 170905 h 1268418"/>
              <a:gd name="connsiteX6" fmla="*/ 8451718 w 12320334"/>
              <a:gd name="connsiteY6" fmla="*/ 358474 h 1268418"/>
              <a:gd name="connsiteX7" fmla="*/ 8083012 w 12320334"/>
              <a:gd name="connsiteY7" fmla="*/ 1014135 h 1268418"/>
              <a:gd name="connsiteX8" fmla="*/ 7693141 w 12320334"/>
              <a:gd name="connsiteY8" fmla="*/ 1268102 h 1268418"/>
              <a:gd name="connsiteX9" fmla="*/ 7528396 w 12320334"/>
              <a:gd name="connsiteY9" fmla="*/ 1052937 h 1268418"/>
              <a:gd name="connsiteX10" fmla="*/ 7298084 w 12320334"/>
              <a:gd name="connsiteY10" fmla="*/ 497699 h 1268418"/>
              <a:gd name="connsiteX11" fmla="*/ 6869414 w 12320334"/>
              <a:gd name="connsiteY11" fmla="*/ 119241 h 1268418"/>
              <a:gd name="connsiteX12" fmla="*/ 6303594 w 12320334"/>
              <a:gd name="connsiteY12" fmla="*/ 181487 h 1268418"/>
              <a:gd name="connsiteX13" fmla="*/ 5700426 w 12320334"/>
              <a:gd name="connsiteY13" fmla="*/ 360135 h 1268418"/>
              <a:gd name="connsiteX14" fmla="*/ 5023084 w 12320334"/>
              <a:gd name="connsiteY14" fmla="*/ 0 h 1268418"/>
              <a:gd name="connsiteX15" fmla="*/ 1049086 w 12320334"/>
              <a:gd name="connsiteY15" fmla="*/ 17038 h 1268418"/>
              <a:gd name="connsiteX16" fmla="*/ 0 w 12320334"/>
              <a:gd name="connsiteY16" fmla="*/ 410183 h 126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20334" h="1268418">
                <a:moveTo>
                  <a:pt x="12320334" y="428812"/>
                </a:moveTo>
                <a:lnTo>
                  <a:pt x="11687287" y="428812"/>
                </a:lnTo>
                <a:cubicBezTo>
                  <a:pt x="11460641" y="432720"/>
                  <a:pt x="11218365" y="475704"/>
                  <a:pt x="10960457" y="452258"/>
                </a:cubicBezTo>
                <a:cubicBezTo>
                  <a:pt x="10702549" y="428812"/>
                  <a:pt x="10362579" y="335027"/>
                  <a:pt x="10139841" y="288135"/>
                </a:cubicBezTo>
                <a:cubicBezTo>
                  <a:pt x="9917102" y="241243"/>
                  <a:pt x="9838949" y="190443"/>
                  <a:pt x="9624026" y="170905"/>
                </a:cubicBezTo>
                <a:cubicBezTo>
                  <a:pt x="9409103" y="151367"/>
                  <a:pt x="9045688" y="139643"/>
                  <a:pt x="8850303" y="170905"/>
                </a:cubicBezTo>
                <a:cubicBezTo>
                  <a:pt x="8654918" y="202166"/>
                  <a:pt x="8579600" y="217936"/>
                  <a:pt x="8451718" y="358474"/>
                </a:cubicBezTo>
                <a:cubicBezTo>
                  <a:pt x="8323836" y="499012"/>
                  <a:pt x="8209442" y="862530"/>
                  <a:pt x="8083012" y="1014135"/>
                </a:cubicBezTo>
                <a:cubicBezTo>
                  <a:pt x="7956583" y="1165740"/>
                  <a:pt x="7785577" y="1261635"/>
                  <a:pt x="7693141" y="1268102"/>
                </a:cubicBezTo>
                <a:cubicBezTo>
                  <a:pt x="7600705" y="1274569"/>
                  <a:pt x="7594239" y="1181337"/>
                  <a:pt x="7528396" y="1052937"/>
                </a:cubicBezTo>
                <a:cubicBezTo>
                  <a:pt x="7462553" y="924537"/>
                  <a:pt x="7407914" y="653315"/>
                  <a:pt x="7298084" y="497699"/>
                </a:cubicBezTo>
                <a:cubicBezTo>
                  <a:pt x="7188254" y="342083"/>
                  <a:pt x="7035162" y="171943"/>
                  <a:pt x="6869414" y="119241"/>
                </a:cubicBezTo>
                <a:cubicBezTo>
                  <a:pt x="6703666" y="66539"/>
                  <a:pt x="6498425" y="141338"/>
                  <a:pt x="6303594" y="181487"/>
                </a:cubicBezTo>
                <a:cubicBezTo>
                  <a:pt x="6108763" y="221636"/>
                  <a:pt x="5913844" y="390383"/>
                  <a:pt x="5700426" y="360135"/>
                </a:cubicBezTo>
                <a:cubicBezTo>
                  <a:pt x="5487008" y="329887"/>
                  <a:pt x="5798307" y="57183"/>
                  <a:pt x="5023084" y="0"/>
                </a:cubicBezTo>
                <a:lnTo>
                  <a:pt x="1049086" y="17038"/>
                </a:lnTo>
                <a:cubicBezTo>
                  <a:pt x="211905" y="85402"/>
                  <a:pt x="218560" y="328278"/>
                  <a:pt x="0" y="410183"/>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BF28DD10-99A4-4DD3-A10C-34D53BB1B9B5}"/>
              </a:ext>
            </a:extLst>
          </p:cNvPr>
          <p:cNvSpPr/>
          <p:nvPr/>
        </p:nvSpPr>
        <p:spPr>
          <a:xfrm>
            <a:off x="669545" y="1213674"/>
            <a:ext cx="26043774" cy="13562722"/>
          </a:xfrm>
          <a:custGeom>
            <a:avLst/>
            <a:gdLst>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3891522 w 23891522"/>
              <a:gd name="connsiteY60"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958072 w 23891522"/>
              <a:gd name="connsiteY60" fmla="*/ 4549827 h 9815069"/>
              <a:gd name="connsiteX61" fmla="*/ 23891522 w 23891522"/>
              <a:gd name="connsiteY61"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462772 w 23891522"/>
              <a:gd name="connsiteY60" fmla="*/ 2778177 h 9815069"/>
              <a:gd name="connsiteX61" fmla="*/ 22958072 w 23891522"/>
              <a:gd name="connsiteY61" fmla="*/ 4549827 h 9815069"/>
              <a:gd name="connsiteX62" fmla="*/ 23891522 w 23891522"/>
              <a:gd name="connsiteY62"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462772 w 23891522"/>
              <a:gd name="connsiteY61" fmla="*/ 277817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88866 w 23891522"/>
              <a:gd name="connsiteY33" fmla="*/ 1076996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1448 h 9811840"/>
              <a:gd name="connsiteX1" fmla="*/ 1488722 w 23891522"/>
              <a:gd name="connsiteY1" fmla="*/ 5689598 h 9811840"/>
              <a:gd name="connsiteX2" fmla="*/ 1126772 w 23891522"/>
              <a:gd name="connsiteY2" fmla="*/ 6051548 h 9811840"/>
              <a:gd name="connsiteX3" fmla="*/ 1050572 w 23891522"/>
              <a:gd name="connsiteY3" fmla="*/ 6432548 h 9811840"/>
              <a:gd name="connsiteX4" fmla="*/ 669572 w 23891522"/>
              <a:gd name="connsiteY4" fmla="*/ 7023098 h 9811840"/>
              <a:gd name="connsiteX5" fmla="*/ 440972 w 23891522"/>
              <a:gd name="connsiteY5" fmla="*/ 7632698 h 9811840"/>
              <a:gd name="connsiteX6" fmla="*/ 98072 w 23891522"/>
              <a:gd name="connsiteY6" fmla="*/ 8127998 h 9811840"/>
              <a:gd name="connsiteX7" fmla="*/ 2822 w 23891522"/>
              <a:gd name="connsiteY7" fmla="*/ 8547098 h 9811840"/>
              <a:gd name="connsiteX8" fmla="*/ 117122 w 23891522"/>
              <a:gd name="connsiteY8" fmla="*/ 8813798 h 9811840"/>
              <a:gd name="connsiteX9" fmla="*/ 917222 w 23891522"/>
              <a:gd name="connsiteY9" fmla="*/ 8470898 h 9811840"/>
              <a:gd name="connsiteX10" fmla="*/ 1717322 w 23891522"/>
              <a:gd name="connsiteY10" fmla="*/ 7880348 h 9811840"/>
              <a:gd name="connsiteX11" fmla="*/ 2403122 w 23891522"/>
              <a:gd name="connsiteY11" fmla="*/ 7404098 h 9811840"/>
              <a:gd name="connsiteX12" fmla="*/ 3031772 w 23891522"/>
              <a:gd name="connsiteY12" fmla="*/ 7232648 h 9811840"/>
              <a:gd name="connsiteX13" fmla="*/ 3603272 w 23891522"/>
              <a:gd name="connsiteY13" fmla="*/ 7346948 h 9811840"/>
              <a:gd name="connsiteX14" fmla="*/ 4022372 w 23891522"/>
              <a:gd name="connsiteY14" fmla="*/ 7632698 h 9811840"/>
              <a:gd name="connsiteX15" fmla="*/ 4193822 w 23891522"/>
              <a:gd name="connsiteY15" fmla="*/ 7956548 h 9811840"/>
              <a:gd name="connsiteX16" fmla="*/ 4193822 w 23891522"/>
              <a:gd name="connsiteY16" fmla="*/ 8813798 h 9811840"/>
              <a:gd name="connsiteX17" fmla="*/ 4193822 w 23891522"/>
              <a:gd name="connsiteY17" fmla="*/ 9366248 h 9811840"/>
              <a:gd name="connsiteX18" fmla="*/ 4403372 w 23891522"/>
              <a:gd name="connsiteY18" fmla="*/ 9804398 h 9811840"/>
              <a:gd name="connsiteX19" fmla="*/ 4974872 w 23891522"/>
              <a:gd name="connsiteY19" fmla="*/ 9613898 h 9811840"/>
              <a:gd name="connsiteX20" fmla="*/ 5679722 w 23891522"/>
              <a:gd name="connsiteY20" fmla="*/ 9251948 h 9811840"/>
              <a:gd name="connsiteX21" fmla="*/ 6155972 w 23891522"/>
              <a:gd name="connsiteY21" fmla="*/ 9042398 h 9811840"/>
              <a:gd name="connsiteX22" fmla="*/ 7051322 w 23891522"/>
              <a:gd name="connsiteY22" fmla="*/ 8775698 h 9811840"/>
              <a:gd name="connsiteX23" fmla="*/ 8137172 w 23891522"/>
              <a:gd name="connsiteY23" fmla="*/ 8699498 h 9811840"/>
              <a:gd name="connsiteX24" fmla="*/ 8461022 w 23891522"/>
              <a:gd name="connsiteY24" fmla="*/ 8566148 h 9811840"/>
              <a:gd name="connsiteX25" fmla="*/ 8422922 w 23891522"/>
              <a:gd name="connsiteY25" fmla="*/ 8204198 h 9811840"/>
              <a:gd name="connsiteX26" fmla="*/ 8118122 w 23891522"/>
              <a:gd name="connsiteY26" fmla="*/ 7651748 h 9811840"/>
              <a:gd name="connsiteX27" fmla="*/ 7146572 w 23891522"/>
              <a:gd name="connsiteY27" fmla="*/ 6718298 h 9811840"/>
              <a:gd name="connsiteX28" fmla="*/ 6441722 w 23891522"/>
              <a:gd name="connsiteY28" fmla="*/ 5708648 h 9811840"/>
              <a:gd name="connsiteX29" fmla="*/ 5679722 w 23891522"/>
              <a:gd name="connsiteY29" fmla="*/ 4298948 h 9811840"/>
              <a:gd name="connsiteX30" fmla="*/ 5538786 w 23891522"/>
              <a:gd name="connsiteY30" fmla="*/ 2984498 h 9811840"/>
              <a:gd name="connsiteX31" fmla="*/ 5698772 w 23891522"/>
              <a:gd name="connsiteY31" fmla="*/ 1937759 h 9811840"/>
              <a:gd name="connsiteX32" fmla="*/ 6041672 w 23891522"/>
              <a:gd name="connsiteY32" fmla="*/ 1327148 h 9811840"/>
              <a:gd name="connsiteX33" fmla="*/ 6688866 w 23891522"/>
              <a:gd name="connsiteY33" fmla="*/ 1073767 h 9811840"/>
              <a:gd name="connsiteX34" fmla="*/ 7775222 w 23891522"/>
              <a:gd name="connsiteY34" fmla="*/ 1022348 h 9811840"/>
              <a:gd name="connsiteX35" fmla="*/ 8403872 w 23891522"/>
              <a:gd name="connsiteY35" fmla="*/ 850898 h 9811840"/>
              <a:gd name="connsiteX36" fmla="*/ 9051572 w 23891522"/>
              <a:gd name="connsiteY36" fmla="*/ 527048 h 9811840"/>
              <a:gd name="connsiteX37" fmla="*/ 9736866 w 23891522"/>
              <a:gd name="connsiteY37" fmla="*/ 124133 h 9811840"/>
              <a:gd name="connsiteX38" fmla="*/ 10346972 w 23891522"/>
              <a:gd name="connsiteY38" fmla="*/ 12698 h 9811840"/>
              <a:gd name="connsiteX39" fmla="*/ 11242322 w 23891522"/>
              <a:gd name="connsiteY39" fmla="*/ 374648 h 9811840"/>
              <a:gd name="connsiteX40" fmla="*/ 11909072 w 23891522"/>
              <a:gd name="connsiteY40" fmla="*/ 1079498 h 9811840"/>
              <a:gd name="connsiteX41" fmla="*/ 12309122 w 23891522"/>
              <a:gd name="connsiteY41" fmla="*/ 1631948 h 9811840"/>
              <a:gd name="connsiteX42" fmla="*/ 12899672 w 23891522"/>
              <a:gd name="connsiteY42" fmla="*/ 2203448 h 9811840"/>
              <a:gd name="connsiteX43" fmla="*/ 13375922 w 23891522"/>
              <a:gd name="connsiteY43" fmla="*/ 2222498 h 9811840"/>
              <a:gd name="connsiteX44" fmla="*/ 13547372 w 23891522"/>
              <a:gd name="connsiteY44" fmla="*/ 1689098 h 9811840"/>
              <a:gd name="connsiteX45" fmla="*/ 13623572 w 23891522"/>
              <a:gd name="connsiteY45" fmla="*/ 1308098 h 9811840"/>
              <a:gd name="connsiteX46" fmla="*/ 13833122 w 23891522"/>
              <a:gd name="connsiteY46" fmla="*/ 1231898 h 9811840"/>
              <a:gd name="connsiteX47" fmla="*/ 14156972 w 23891522"/>
              <a:gd name="connsiteY47" fmla="*/ 1593848 h 9811840"/>
              <a:gd name="connsiteX48" fmla="*/ 14766572 w 23891522"/>
              <a:gd name="connsiteY48" fmla="*/ 2184398 h 9811840"/>
              <a:gd name="connsiteX49" fmla="*/ 15280922 w 23891522"/>
              <a:gd name="connsiteY49" fmla="*/ 2393948 h 9811840"/>
              <a:gd name="connsiteX50" fmla="*/ 15757172 w 23891522"/>
              <a:gd name="connsiteY50" fmla="*/ 2051048 h 9811840"/>
              <a:gd name="connsiteX51" fmla="*/ 15985772 w 23891522"/>
              <a:gd name="connsiteY51" fmla="*/ 1650998 h 9811840"/>
              <a:gd name="connsiteX52" fmla="*/ 16442972 w 23891522"/>
              <a:gd name="connsiteY52" fmla="*/ 1346198 h 9811840"/>
              <a:gd name="connsiteX53" fmla="*/ 16881122 w 23891522"/>
              <a:gd name="connsiteY53" fmla="*/ 1289048 h 9811840"/>
              <a:gd name="connsiteX54" fmla="*/ 17795522 w 23891522"/>
              <a:gd name="connsiteY54" fmla="*/ 1517648 h 9811840"/>
              <a:gd name="connsiteX55" fmla="*/ 18386072 w 23891522"/>
              <a:gd name="connsiteY55" fmla="*/ 1460498 h 9811840"/>
              <a:gd name="connsiteX56" fmla="*/ 19148072 w 23891522"/>
              <a:gd name="connsiteY56" fmla="*/ 1041398 h 9811840"/>
              <a:gd name="connsiteX57" fmla="*/ 19700522 w 23891522"/>
              <a:gd name="connsiteY57" fmla="*/ 774698 h 9811840"/>
              <a:gd name="connsiteX58" fmla="*/ 20538722 w 23891522"/>
              <a:gd name="connsiteY58" fmla="*/ 812798 h 9811840"/>
              <a:gd name="connsiteX59" fmla="*/ 21148322 w 23891522"/>
              <a:gd name="connsiteY59" fmla="*/ 1041398 h 9811840"/>
              <a:gd name="connsiteX60" fmla="*/ 21548372 w 23891522"/>
              <a:gd name="connsiteY60" fmla="*/ 2203448 h 9811840"/>
              <a:gd name="connsiteX61" fmla="*/ 22348472 w 23891522"/>
              <a:gd name="connsiteY61" fmla="*/ 2793998 h 9811840"/>
              <a:gd name="connsiteX62" fmla="*/ 22958072 w 23891522"/>
              <a:gd name="connsiteY62" fmla="*/ 4546598 h 9811840"/>
              <a:gd name="connsiteX63" fmla="*/ 23891522 w 23891522"/>
              <a:gd name="connsiteY63" fmla="*/ 4203698 h 9811840"/>
              <a:gd name="connsiteX0" fmla="*/ 2003072 w 23891522"/>
              <a:gd name="connsiteY0" fmla="*/ 5176217 h 9736609"/>
              <a:gd name="connsiteX1" fmla="*/ 1488722 w 23891522"/>
              <a:gd name="connsiteY1" fmla="*/ 5614367 h 9736609"/>
              <a:gd name="connsiteX2" fmla="*/ 1126772 w 23891522"/>
              <a:gd name="connsiteY2" fmla="*/ 5976317 h 9736609"/>
              <a:gd name="connsiteX3" fmla="*/ 1050572 w 23891522"/>
              <a:gd name="connsiteY3" fmla="*/ 6357317 h 9736609"/>
              <a:gd name="connsiteX4" fmla="*/ 669572 w 23891522"/>
              <a:gd name="connsiteY4" fmla="*/ 6947867 h 9736609"/>
              <a:gd name="connsiteX5" fmla="*/ 440972 w 23891522"/>
              <a:gd name="connsiteY5" fmla="*/ 7557467 h 9736609"/>
              <a:gd name="connsiteX6" fmla="*/ 98072 w 23891522"/>
              <a:gd name="connsiteY6" fmla="*/ 8052767 h 9736609"/>
              <a:gd name="connsiteX7" fmla="*/ 2822 w 23891522"/>
              <a:gd name="connsiteY7" fmla="*/ 8471867 h 9736609"/>
              <a:gd name="connsiteX8" fmla="*/ 117122 w 23891522"/>
              <a:gd name="connsiteY8" fmla="*/ 8738567 h 9736609"/>
              <a:gd name="connsiteX9" fmla="*/ 917222 w 23891522"/>
              <a:gd name="connsiteY9" fmla="*/ 8395667 h 9736609"/>
              <a:gd name="connsiteX10" fmla="*/ 1717322 w 23891522"/>
              <a:gd name="connsiteY10" fmla="*/ 7805117 h 9736609"/>
              <a:gd name="connsiteX11" fmla="*/ 2403122 w 23891522"/>
              <a:gd name="connsiteY11" fmla="*/ 7328867 h 9736609"/>
              <a:gd name="connsiteX12" fmla="*/ 3031772 w 23891522"/>
              <a:gd name="connsiteY12" fmla="*/ 7157417 h 9736609"/>
              <a:gd name="connsiteX13" fmla="*/ 3603272 w 23891522"/>
              <a:gd name="connsiteY13" fmla="*/ 7271717 h 9736609"/>
              <a:gd name="connsiteX14" fmla="*/ 4022372 w 23891522"/>
              <a:gd name="connsiteY14" fmla="*/ 7557467 h 9736609"/>
              <a:gd name="connsiteX15" fmla="*/ 4193822 w 23891522"/>
              <a:gd name="connsiteY15" fmla="*/ 7881317 h 9736609"/>
              <a:gd name="connsiteX16" fmla="*/ 4193822 w 23891522"/>
              <a:gd name="connsiteY16" fmla="*/ 8738567 h 9736609"/>
              <a:gd name="connsiteX17" fmla="*/ 4193822 w 23891522"/>
              <a:gd name="connsiteY17" fmla="*/ 9291017 h 9736609"/>
              <a:gd name="connsiteX18" fmla="*/ 4403372 w 23891522"/>
              <a:gd name="connsiteY18" fmla="*/ 9729167 h 9736609"/>
              <a:gd name="connsiteX19" fmla="*/ 4974872 w 23891522"/>
              <a:gd name="connsiteY19" fmla="*/ 9538667 h 9736609"/>
              <a:gd name="connsiteX20" fmla="*/ 5679722 w 23891522"/>
              <a:gd name="connsiteY20" fmla="*/ 9176717 h 9736609"/>
              <a:gd name="connsiteX21" fmla="*/ 6155972 w 23891522"/>
              <a:gd name="connsiteY21" fmla="*/ 8967167 h 9736609"/>
              <a:gd name="connsiteX22" fmla="*/ 7051322 w 23891522"/>
              <a:gd name="connsiteY22" fmla="*/ 8700467 h 9736609"/>
              <a:gd name="connsiteX23" fmla="*/ 8137172 w 23891522"/>
              <a:gd name="connsiteY23" fmla="*/ 8624267 h 9736609"/>
              <a:gd name="connsiteX24" fmla="*/ 8461022 w 23891522"/>
              <a:gd name="connsiteY24" fmla="*/ 8490917 h 9736609"/>
              <a:gd name="connsiteX25" fmla="*/ 8422922 w 23891522"/>
              <a:gd name="connsiteY25" fmla="*/ 8128967 h 9736609"/>
              <a:gd name="connsiteX26" fmla="*/ 8118122 w 23891522"/>
              <a:gd name="connsiteY26" fmla="*/ 7576517 h 9736609"/>
              <a:gd name="connsiteX27" fmla="*/ 7146572 w 23891522"/>
              <a:gd name="connsiteY27" fmla="*/ 6643067 h 9736609"/>
              <a:gd name="connsiteX28" fmla="*/ 6441722 w 23891522"/>
              <a:gd name="connsiteY28" fmla="*/ 5633417 h 9736609"/>
              <a:gd name="connsiteX29" fmla="*/ 5679722 w 23891522"/>
              <a:gd name="connsiteY29" fmla="*/ 4223717 h 9736609"/>
              <a:gd name="connsiteX30" fmla="*/ 5538786 w 23891522"/>
              <a:gd name="connsiteY30" fmla="*/ 2909267 h 9736609"/>
              <a:gd name="connsiteX31" fmla="*/ 5698772 w 23891522"/>
              <a:gd name="connsiteY31" fmla="*/ 1862528 h 9736609"/>
              <a:gd name="connsiteX32" fmla="*/ 6041672 w 23891522"/>
              <a:gd name="connsiteY32" fmla="*/ 1251917 h 9736609"/>
              <a:gd name="connsiteX33" fmla="*/ 6688866 w 23891522"/>
              <a:gd name="connsiteY33" fmla="*/ 998536 h 9736609"/>
              <a:gd name="connsiteX34" fmla="*/ 7775222 w 23891522"/>
              <a:gd name="connsiteY34" fmla="*/ 947117 h 9736609"/>
              <a:gd name="connsiteX35" fmla="*/ 8403872 w 23891522"/>
              <a:gd name="connsiteY35" fmla="*/ 775667 h 9736609"/>
              <a:gd name="connsiteX36" fmla="*/ 9051572 w 23891522"/>
              <a:gd name="connsiteY36" fmla="*/ 451817 h 9736609"/>
              <a:gd name="connsiteX37" fmla="*/ 9736866 w 23891522"/>
              <a:gd name="connsiteY37" fmla="*/ 48902 h 9736609"/>
              <a:gd name="connsiteX38" fmla="*/ 10379340 w 23891522"/>
              <a:gd name="connsiteY38" fmla="*/ 34571 h 9736609"/>
              <a:gd name="connsiteX39" fmla="*/ 11242322 w 23891522"/>
              <a:gd name="connsiteY39" fmla="*/ 299417 h 9736609"/>
              <a:gd name="connsiteX40" fmla="*/ 11909072 w 23891522"/>
              <a:gd name="connsiteY40" fmla="*/ 1004267 h 9736609"/>
              <a:gd name="connsiteX41" fmla="*/ 12309122 w 23891522"/>
              <a:gd name="connsiteY41" fmla="*/ 1556717 h 9736609"/>
              <a:gd name="connsiteX42" fmla="*/ 12899672 w 23891522"/>
              <a:gd name="connsiteY42" fmla="*/ 2128217 h 9736609"/>
              <a:gd name="connsiteX43" fmla="*/ 13375922 w 23891522"/>
              <a:gd name="connsiteY43" fmla="*/ 2147267 h 9736609"/>
              <a:gd name="connsiteX44" fmla="*/ 13547372 w 23891522"/>
              <a:gd name="connsiteY44" fmla="*/ 1613867 h 9736609"/>
              <a:gd name="connsiteX45" fmla="*/ 13623572 w 23891522"/>
              <a:gd name="connsiteY45" fmla="*/ 1232867 h 9736609"/>
              <a:gd name="connsiteX46" fmla="*/ 13833122 w 23891522"/>
              <a:gd name="connsiteY46" fmla="*/ 1156667 h 9736609"/>
              <a:gd name="connsiteX47" fmla="*/ 14156972 w 23891522"/>
              <a:gd name="connsiteY47" fmla="*/ 1518617 h 9736609"/>
              <a:gd name="connsiteX48" fmla="*/ 14766572 w 23891522"/>
              <a:gd name="connsiteY48" fmla="*/ 2109167 h 9736609"/>
              <a:gd name="connsiteX49" fmla="*/ 15280922 w 23891522"/>
              <a:gd name="connsiteY49" fmla="*/ 2318717 h 9736609"/>
              <a:gd name="connsiteX50" fmla="*/ 15757172 w 23891522"/>
              <a:gd name="connsiteY50" fmla="*/ 1975817 h 9736609"/>
              <a:gd name="connsiteX51" fmla="*/ 15985772 w 23891522"/>
              <a:gd name="connsiteY51" fmla="*/ 1575767 h 9736609"/>
              <a:gd name="connsiteX52" fmla="*/ 16442972 w 23891522"/>
              <a:gd name="connsiteY52" fmla="*/ 1270967 h 9736609"/>
              <a:gd name="connsiteX53" fmla="*/ 16881122 w 23891522"/>
              <a:gd name="connsiteY53" fmla="*/ 1213817 h 9736609"/>
              <a:gd name="connsiteX54" fmla="*/ 17795522 w 23891522"/>
              <a:gd name="connsiteY54" fmla="*/ 1442417 h 9736609"/>
              <a:gd name="connsiteX55" fmla="*/ 18386072 w 23891522"/>
              <a:gd name="connsiteY55" fmla="*/ 1385267 h 9736609"/>
              <a:gd name="connsiteX56" fmla="*/ 19148072 w 23891522"/>
              <a:gd name="connsiteY56" fmla="*/ 966167 h 9736609"/>
              <a:gd name="connsiteX57" fmla="*/ 19700522 w 23891522"/>
              <a:gd name="connsiteY57" fmla="*/ 699467 h 9736609"/>
              <a:gd name="connsiteX58" fmla="*/ 20538722 w 23891522"/>
              <a:gd name="connsiteY58" fmla="*/ 737567 h 9736609"/>
              <a:gd name="connsiteX59" fmla="*/ 21148322 w 23891522"/>
              <a:gd name="connsiteY59" fmla="*/ 966167 h 9736609"/>
              <a:gd name="connsiteX60" fmla="*/ 21548372 w 23891522"/>
              <a:gd name="connsiteY60" fmla="*/ 2128217 h 9736609"/>
              <a:gd name="connsiteX61" fmla="*/ 22348472 w 23891522"/>
              <a:gd name="connsiteY61" fmla="*/ 2718767 h 9736609"/>
              <a:gd name="connsiteX62" fmla="*/ 22958072 w 23891522"/>
              <a:gd name="connsiteY62" fmla="*/ 4471367 h 9736609"/>
              <a:gd name="connsiteX63" fmla="*/ 23891522 w 23891522"/>
              <a:gd name="connsiteY63" fmla="*/ 4128467 h 973660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9072 w 23891522"/>
              <a:gd name="connsiteY40" fmla="*/ 1013257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177655 w 23891522"/>
              <a:gd name="connsiteY34" fmla="*/ 974476 h 9745599"/>
              <a:gd name="connsiteX35" fmla="*/ 7775222 w 23891522"/>
              <a:gd name="connsiteY35" fmla="*/ 956107 h 9745599"/>
              <a:gd name="connsiteX36" fmla="*/ 8403872 w 23891522"/>
              <a:gd name="connsiteY36" fmla="*/ 784657 h 9745599"/>
              <a:gd name="connsiteX37" fmla="*/ 9051572 w 23891522"/>
              <a:gd name="connsiteY37" fmla="*/ 460807 h 9745599"/>
              <a:gd name="connsiteX38" fmla="*/ 9736866 w 23891522"/>
              <a:gd name="connsiteY38" fmla="*/ 57892 h 9745599"/>
              <a:gd name="connsiteX39" fmla="*/ 10379340 w 23891522"/>
              <a:gd name="connsiteY39" fmla="*/ 43561 h 9745599"/>
              <a:gd name="connsiteX40" fmla="*/ 11218046 w 23891522"/>
              <a:gd name="connsiteY40" fmla="*/ 445971 h 9745599"/>
              <a:gd name="connsiteX41" fmla="*/ 11900980 w 23891522"/>
              <a:gd name="connsiteY41" fmla="*/ 1118453 h 9745599"/>
              <a:gd name="connsiteX42" fmla="*/ 12309122 w 23891522"/>
              <a:gd name="connsiteY42" fmla="*/ 1565707 h 9745599"/>
              <a:gd name="connsiteX43" fmla="*/ 12762107 w 23891522"/>
              <a:gd name="connsiteY43" fmla="*/ 2112931 h 9745599"/>
              <a:gd name="connsiteX44" fmla="*/ 13254542 w 23891522"/>
              <a:gd name="connsiteY44" fmla="*/ 2212901 h 9745599"/>
              <a:gd name="connsiteX45" fmla="*/ 13490728 w 23891522"/>
              <a:gd name="connsiteY45" fmla="*/ 1590489 h 9745599"/>
              <a:gd name="connsiteX46" fmla="*/ 13623572 w 23891522"/>
              <a:gd name="connsiteY46" fmla="*/ 1241857 h 9745599"/>
              <a:gd name="connsiteX47" fmla="*/ 13816938 w 23891522"/>
              <a:gd name="connsiteY47" fmla="*/ 1254670 h 9745599"/>
              <a:gd name="connsiteX48" fmla="*/ 14221709 w 23891522"/>
              <a:gd name="connsiteY48" fmla="*/ 1713724 h 9745599"/>
              <a:gd name="connsiteX49" fmla="*/ 14774664 w 23891522"/>
              <a:gd name="connsiteY49" fmla="*/ 2190986 h 9745599"/>
              <a:gd name="connsiteX50" fmla="*/ 15280922 w 23891522"/>
              <a:gd name="connsiteY50" fmla="*/ 2327707 h 9745599"/>
              <a:gd name="connsiteX51" fmla="*/ 15757172 w 23891522"/>
              <a:gd name="connsiteY51" fmla="*/ 1984807 h 9745599"/>
              <a:gd name="connsiteX52" fmla="*/ 15985772 w 23891522"/>
              <a:gd name="connsiteY52" fmla="*/ 1584757 h 9745599"/>
              <a:gd name="connsiteX53" fmla="*/ 16442972 w 23891522"/>
              <a:gd name="connsiteY53" fmla="*/ 1279957 h 9745599"/>
              <a:gd name="connsiteX54" fmla="*/ 16881122 w 23891522"/>
              <a:gd name="connsiteY54" fmla="*/ 1222807 h 9745599"/>
              <a:gd name="connsiteX55" fmla="*/ 17795522 w 23891522"/>
              <a:gd name="connsiteY55" fmla="*/ 1451407 h 9745599"/>
              <a:gd name="connsiteX56" fmla="*/ 18386072 w 23891522"/>
              <a:gd name="connsiteY56" fmla="*/ 1394257 h 9745599"/>
              <a:gd name="connsiteX57" fmla="*/ 19148072 w 23891522"/>
              <a:gd name="connsiteY57" fmla="*/ 975157 h 9745599"/>
              <a:gd name="connsiteX58" fmla="*/ 19700522 w 23891522"/>
              <a:gd name="connsiteY58" fmla="*/ 708457 h 9745599"/>
              <a:gd name="connsiteX59" fmla="*/ 20538722 w 23891522"/>
              <a:gd name="connsiteY59" fmla="*/ 746557 h 9745599"/>
              <a:gd name="connsiteX60" fmla="*/ 21148322 w 23891522"/>
              <a:gd name="connsiteY60" fmla="*/ 975157 h 9745599"/>
              <a:gd name="connsiteX61" fmla="*/ 21548372 w 23891522"/>
              <a:gd name="connsiteY61" fmla="*/ 2137207 h 9745599"/>
              <a:gd name="connsiteX62" fmla="*/ 22348472 w 23891522"/>
              <a:gd name="connsiteY62" fmla="*/ 2727757 h 9745599"/>
              <a:gd name="connsiteX63" fmla="*/ 22958072 w 23891522"/>
              <a:gd name="connsiteY63" fmla="*/ 4480357 h 9745599"/>
              <a:gd name="connsiteX64" fmla="*/ 23891522 w 23891522"/>
              <a:gd name="connsiteY64"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7177655 w 23891522"/>
              <a:gd name="connsiteY33" fmla="*/ 97447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7177655 w 23891522"/>
              <a:gd name="connsiteY32" fmla="*/ 974476 h 9745599"/>
              <a:gd name="connsiteX33" fmla="*/ 7775222 w 23891522"/>
              <a:gd name="connsiteY33" fmla="*/ 956107 h 9745599"/>
              <a:gd name="connsiteX34" fmla="*/ 8403872 w 23891522"/>
              <a:gd name="connsiteY34" fmla="*/ 784657 h 9745599"/>
              <a:gd name="connsiteX35" fmla="*/ 9051572 w 23891522"/>
              <a:gd name="connsiteY35" fmla="*/ 460807 h 9745599"/>
              <a:gd name="connsiteX36" fmla="*/ 9736866 w 23891522"/>
              <a:gd name="connsiteY36" fmla="*/ 57892 h 9745599"/>
              <a:gd name="connsiteX37" fmla="*/ 10379340 w 23891522"/>
              <a:gd name="connsiteY37" fmla="*/ 43561 h 9745599"/>
              <a:gd name="connsiteX38" fmla="*/ 11218046 w 23891522"/>
              <a:gd name="connsiteY38" fmla="*/ 445971 h 9745599"/>
              <a:gd name="connsiteX39" fmla="*/ 11900980 w 23891522"/>
              <a:gd name="connsiteY39" fmla="*/ 1118453 h 9745599"/>
              <a:gd name="connsiteX40" fmla="*/ 12309122 w 23891522"/>
              <a:gd name="connsiteY40" fmla="*/ 1565707 h 9745599"/>
              <a:gd name="connsiteX41" fmla="*/ 12762107 w 23891522"/>
              <a:gd name="connsiteY41" fmla="*/ 2112931 h 9745599"/>
              <a:gd name="connsiteX42" fmla="*/ 13254542 w 23891522"/>
              <a:gd name="connsiteY42" fmla="*/ 2212901 h 9745599"/>
              <a:gd name="connsiteX43" fmla="*/ 13490728 w 23891522"/>
              <a:gd name="connsiteY43" fmla="*/ 1590489 h 9745599"/>
              <a:gd name="connsiteX44" fmla="*/ 13623572 w 23891522"/>
              <a:gd name="connsiteY44" fmla="*/ 1241857 h 9745599"/>
              <a:gd name="connsiteX45" fmla="*/ 13816938 w 23891522"/>
              <a:gd name="connsiteY45" fmla="*/ 1254670 h 9745599"/>
              <a:gd name="connsiteX46" fmla="*/ 14221709 w 23891522"/>
              <a:gd name="connsiteY46" fmla="*/ 1713724 h 9745599"/>
              <a:gd name="connsiteX47" fmla="*/ 14774664 w 23891522"/>
              <a:gd name="connsiteY47" fmla="*/ 2190986 h 9745599"/>
              <a:gd name="connsiteX48" fmla="*/ 15280922 w 23891522"/>
              <a:gd name="connsiteY48" fmla="*/ 2327707 h 9745599"/>
              <a:gd name="connsiteX49" fmla="*/ 15757172 w 23891522"/>
              <a:gd name="connsiteY49" fmla="*/ 1984807 h 9745599"/>
              <a:gd name="connsiteX50" fmla="*/ 15985772 w 23891522"/>
              <a:gd name="connsiteY50" fmla="*/ 1584757 h 9745599"/>
              <a:gd name="connsiteX51" fmla="*/ 16442972 w 23891522"/>
              <a:gd name="connsiteY51" fmla="*/ 1279957 h 9745599"/>
              <a:gd name="connsiteX52" fmla="*/ 16881122 w 23891522"/>
              <a:gd name="connsiteY52" fmla="*/ 1222807 h 9745599"/>
              <a:gd name="connsiteX53" fmla="*/ 17795522 w 23891522"/>
              <a:gd name="connsiteY53" fmla="*/ 1451407 h 9745599"/>
              <a:gd name="connsiteX54" fmla="*/ 18386072 w 23891522"/>
              <a:gd name="connsiteY54" fmla="*/ 1394257 h 9745599"/>
              <a:gd name="connsiteX55" fmla="*/ 19148072 w 23891522"/>
              <a:gd name="connsiteY55" fmla="*/ 975157 h 9745599"/>
              <a:gd name="connsiteX56" fmla="*/ 19700522 w 23891522"/>
              <a:gd name="connsiteY56" fmla="*/ 708457 h 9745599"/>
              <a:gd name="connsiteX57" fmla="*/ 20538722 w 23891522"/>
              <a:gd name="connsiteY57" fmla="*/ 746557 h 9745599"/>
              <a:gd name="connsiteX58" fmla="*/ 21148322 w 23891522"/>
              <a:gd name="connsiteY58" fmla="*/ 975157 h 9745599"/>
              <a:gd name="connsiteX59" fmla="*/ 21548372 w 23891522"/>
              <a:gd name="connsiteY59" fmla="*/ 2137207 h 9745599"/>
              <a:gd name="connsiteX60" fmla="*/ 22348472 w 23891522"/>
              <a:gd name="connsiteY60" fmla="*/ 2727757 h 9745599"/>
              <a:gd name="connsiteX61" fmla="*/ 22958072 w 23891522"/>
              <a:gd name="connsiteY61" fmla="*/ 4480357 h 9745599"/>
              <a:gd name="connsiteX62" fmla="*/ 23891522 w 23891522"/>
              <a:gd name="connsiteY62"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7177655 w 23891522"/>
              <a:gd name="connsiteY31" fmla="*/ 974476 h 9745599"/>
              <a:gd name="connsiteX32" fmla="*/ 7775222 w 23891522"/>
              <a:gd name="connsiteY32" fmla="*/ 956107 h 9745599"/>
              <a:gd name="connsiteX33" fmla="*/ 8403872 w 23891522"/>
              <a:gd name="connsiteY33" fmla="*/ 784657 h 9745599"/>
              <a:gd name="connsiteX34" fmla="*/ 9051572 w 23891522"/>
              <a:gd name="connsiteY34" fmla="*/ 460807 h 9745599"/>
              <a:gd name="connsiteX35" fmla="*/ 9736866 w 23891522"/>
              <a:gd name="connsiteY35" fmla="*/ 57892 h 9745599"/>
              <a:gd name="connsiteX36" fmla="*/ 10379340 w 23891522"/>
              <a:gd name="connsiteY36" fmla="*/ 43561 h 9745599"/>
              <a:gd name="connsiteX37" fmla="*/ 11218046 w 23891522"/>
              <a:gd name="connsiteY37" fmla="*/ 445971 h 9745599"/>
              <a:gd name="connsiteX38" fmla="*/ 11900980 w 23891522"/>
              <a:gd name="connsiteY38" fmla="*/ 1118453 h 9745599"/>
              <a:gd name="connsiteX39" fmla="*/ 12309122 w 23891522"/>
              <a:gd name="connsiteY39" fmla="*/ 1565707 h 9745599"/>
              <a:gd name="connsiteX40" fmla="*/ 12762107 w 23891522"/>
              <a:gd name="connsiteY40" fmla="*/ 2112931 h 9745599"/>
              <a:gd name="connsiteX41" fmla="*/ 13254542 w 23891522"/>
              <a:gd name="connsiteY41" fmla="*/ 2212901 h 9745599"/>
              <a:gd name="connsiteX42" fmla="*/ 13490728 w 23891522"/>
              <a:gd name="connsiteY42" fmla="*/ 1590489 h 9745599"/>
              <a:gd name="connsiteX43" fmla="*/ 13623572 w 23891522"/>
              <a:gd name="connsiteY43" fmla="*/ 1241857 h 9745599"/>
              <a:gd name="connsiteX44" fmla="*/ 13816938 w 23891522"/>
              <a:gd name="connsiteY44" fmla="*/ 1254670 h 9745599"/>
              <a:gd name="connsiteX45" fmla="*/ 14221709 w 23891522"/>
              <a:gd name="connsiteY45" fmla="*/ 1713724 h 9745599"/>
              <a:gd name="connsiteX46" fmla="*/ 14774664 w 23891522"/>
              <a:gd name="connsiteY46" fmla="*/ 2190986 h 9745599"/>
              <a:gd name="connsiteX47" fmla="*/ 15280922 w 23891522"/>
              <a:gd name="connsiteY47" fmla="*/ 2327707 h 9745599"/>
              <a:gd name="connsiteX48" fmla="*/ 15757172 w 23891522"/>
              <a:gd name="connsiteY48" fmla="*/ 1984807 h 9745599"/>
              <a:gd name="connsiteX49" fmla="*/ 15985772 w 23891522"/>
              <a:gd name="connsiteY49" fmla="*/ 1584757 h 9745599"/>
              <a:gd name="connsiteX50" fmla="*/ 16442972 w 23891522"/>
              <a:gd name="connsiteY50" fmla="*/ 1279957 h 9745599"/>
              <a:gd name="connsiteX51" fmla="*/ 16881122 w 23891522"/>
              <a:gd name="connsiteY51" fmla="*/ 1222807 h 9745599"/>
              <a:gd name="connsiteX52" fmla="*/ 17795522 w 23891522"/>
              <a:gd name="connsiteY52" fmla="*/ 1451407 h 9745599"/>
              <a:gd name="connsiteX53" fmla="*/ 18386072 w 23891522"/>
              <a:gd name="connsiteY53" fmla="*/ 1394257 h 9745599"/>
              <a:gd name="connsiteX54" fmla="*/ 19148072 w 23891522"/>
              <a:gd name="connsiteY54" fmla="*/ 975157 h 9745599"/>
              <a:gd name="connsiteX55" fmla="*/ 19700522 w 23891522"/>
              <a:gd name="connsiteY55" fmla="*/ 708457 h 9745599"/>
              <a:gd name="connsiteX56" fmla="*/ 20538722 w 23891522"/>
              <a:gd name="connsiteY56" fmla="*/ 746557 h 9745599"/>
              <a:gd name="connsiteX57" fmla="*/ 21148322 w 23891522"/>
              <a:gd name="connsiteY57" fmla="*/ 975157 h 9745599"/>
              <a:gd name="connsiteX58" fmla="*/ 21548372 w 23891522"/>
              <a:gd name="connsiteY58" fmla="*/ 2137207 h 9745599"/>
              <a:gd name="connsiteX59" fmla="*/ 22348472 w 23891522"/>
              <a:gd name="connsiteY59" fmla="*/ 2727757 h 9745599"/>
              <a:gd name="connsiteX60" fmla="*/ 22958072 w 23891522"/>
              <a:gd name="connsiteY60" fmla="*/ 4480357 h 9745599"/>
              <a:gd name="connsiteX61" fmla="*/ 23891522 w 23891522"/>
              <a:gd name="connsiteY61"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7177655 w 23891522"/>
              <a:gd name="connsiteY30" fmla="*/ 974476 h 9745599"/>
              <a:gd name="connsiteX31" fmla="*/ 7775222 w 23891522"/>
              <a:gd name="connsiteY31" fmla="*/ 956107 h 9745599"/>
              <a:gd name="connsiteX32" fmla="*/ 8403872 w 23891522"/>
              <a:gd name="connsiteY32" fmla="*/ 784657 h 9745599"/>
              <a:gd name="connsiteX33" fmla="*/ 9051572 w 23891522"/>
              <a:gd name="connsiteY33" fmla="*/ 460807 h 9745599"/>
              <a:gd name="connsiteX34" fmla="*/ 9736866 w 23891522"/>
              <a:gd name="connsiteY34" fmla="*/ 57892 h 9745599"/>
              <a:gd name="connsiteX35" fmla="*/ 10379340 w 23891522"/>
              <a:gd name="connsiteY35" fmla="*/ 43561 h 9745599"/>
              <a:gd name="connsiteX36" fmla="*/ 11218046 w 23891522"/>
              <a:gd name="connsiteY36" fmla="*/ 445971 h 9745599"/>
              <a:gd name="connsiteX37" fmla="*/ 11900980 w 23891522"/>
              <a:gd name="connsiteY37" fmla="*/ 1118453 h 9745599"/>
              <a:gd name="connsiteX38" fmla="*/ 12309122 w 23891522"/>
              <a:gd name="connsiteY38" fmla="*/ 1565707 h 9745599"/>
              <a:gd name="connsiteX39" fmla="*/ 12762107 w 23891522"/>
              <a:gd name="connsiteY39" fmla="*/ 2112931 h 9745599"/>
              <a:gd name="connsiteX40" fmla="*/ 13254542 w 23891522"/>
              <a:gd name="connsiteY40" fmla="*/ 2212901 h 9745599"/>
              <a:gd name="connsiteX41" fmla="*/ 13490728 w 23891522"/>
              <a:gd name="connsiteY41" fmla="*/ 1590489 h 9745599"/>
              <a:gd name="connsiteX42" fmla="*/ 13623572 w 23891522"/>
              <a:gd name="connsiteY42" fmla="*/ 1241857 h 9745599"/>
              <a:gd name="connsiteX43" fmla="*/ 13816938 w 23891522"/>
              <a:gd name="connsiteY43" fmla="*/ 1254670 h 9745599"/>
              <a:gd name="connsiteX44" fmla="*/ 14221709 w 23891522"/>
              <a:gd name="connsiteY44" fmla="*/ 1713724 h 9745599"/>
              <a:gd name="connsiteX45" fmla="*/ 14774664 w 23891522"/>
              <a:gd name="connsiteY45" fmla="*/ 2190986 h 9745599"/>
              <a:gd name="connsiteX46" fmla="*/ 15280922 w 23891522"/>
              <a:gd name="connsiteY46" fmla="*/ 2327707 h 9745599"/>
              <a:gd name="connsiteX47" fmla="*/ 15757172 w 23891522"/>
              <a:gd name="connsiteY47" fmla="*/ 1984807 h 9745599"/>
              <a:gd name="connsiteX48" fmla="*/ 15985772 w 23891522"/>
              <a:gd name="connsiteY48" fmla="*/ 1584757 h 9745599"/>
              <a:gd name="connsiteX49" fmla="*/ 16442972 w 23891522"/>
              <a:gd name="connsiteY49" fmla="*/ 1279957 h 9745599"/>
              <a:gd name="connsiteX50" fmla="*/ 16881122 w 23891522"/>
              <a:gd name="connsiteY50" fmla="*/ 1222807 h 9745599"/>
              <a:gd name="connsiteX51" fmla="*/ 17795522 w 23891522"/>
              <a:gd name="connsiteY51" fmla="*/ 1451407 h 9745599"/>
              <a:gd name="connsiteX52" fmla="*/ 18386072 w 23891522"/>
              <a:gd name="connsiteY52" fmla="*/ 1394257 h 9745599"/>
              <a:gd name="connsiteX53" fmla="*/ 19148072 w 23891522"/>
              <a:gd name="connsiteY53" fmla="*/ 975157 h 9745599"/>
              <a:gd name="connsiteX54" fmla="*/ 19700522 w 23891522"/>
              <a:gd name="connsiteY54" fmla="*/ 708457 h 9745599"/>
              <a:gd name="connsiteX55" fmla="*/ 20538722 w 23891522"/>
              <a:gd name="connsiteY55" fmla="*/ 746557 h 9745599"/>
              <a:gd name="connsiteX56" fmla="*/ 21148322 w 23891522"/>
              <a:gd name="connsiteY56" fmla="*/ 975157 h 9745599"/>
              <a:gd name="connsiteX57" fmla="*/ 21548372 w 23891522"/>
              <a:gd name="connsiteY57" fmla="*/ 2137207 h 9745599"/>
              <a:gd name="connsiteX58" fmla="*/ 22348472 w 23891522"/>
              <a:gd name="connsiteY58" fmla="*/ 2727757 h 9745599"/>
              <a:gd name="connsiteX59" fmla="*/ 22958072 w 23891522"/>
              <a:gd name="connsiteY59" fmla="*/ 4480357 h 9745599"/>
              <a:gd name="connsiteX60" fmla="*/ 23891522 w 23891522"/>
              <a:gd name="connsiteY60"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7177655 w 23891522"/>
              <a:gd name="connsiteY29" fmla="*/ 974476 h 9745599"/>
              <a:gd name="connsiteX30" fmla="*/ 7775222 w 23891522"/>
              <a:gd name="connsiteY30" fmla="*/ 956107 h 9745599"/>
              <a:gd name="connsiteX31" fmla="*/ 8403872 w 23891522"/>
              <a:gd name="connsiteY31" fmla="*/ 784657 h 9745599"/>
              <a:gd name="connsiteX32" fmla="*/ 9051572 w 23891522"/>
              <a:gd name="connsiteY32" fmla="*/ 460807 h 9745599"/>
              <a:gd name="connsiteX33" fmla="*/ 9736866 w 23891522"/>
              <a:gd name="connsiteY33" fmla="*/ 57892 h 9745599"/>
              <a:gd name="connsiteX34" fmla="*/ 10379340 w 23891522"/>
              <a:gd name="connsiteY34" fmla="*/ 43561 h 9745599"/>
              <a:gd name="connsiteX35" fmla="*/ 11218046 w 23891522"/>
              <a:gd name="connsiteY35" fmla="*/ 445971 h 9745599"/>
              <a:gd name="connsiteX36" fmla="*/ 11900980 w 23891522"/>
              <a:gd name="connsiteY36" fmla="*/ 1118453 h 9745599"/>
              <a:gd name="connsiteX37" fmla="*/ 12309122 w 23891522"/>
              <a:gd name="connsiteY37" fmla="*/ 1565707 h 9745599"/>
              <a:gd name="connsiteX38" fmla="*/ 12762107 w 23891522"/>
              <a:gd name="connsiteY38" fmla="*/ 2112931 h 9745599"/>
              <a:gd name="connsiteX39" fmla="*/ 13254542 w 23891522"/>
              <a:gd name="connsiteY39" fmla="*/ 2212901 h 9745599"/>
              <a:gd name="connsiteX40" fmla="*/ 13490728 w 23891522"/>
              <a:gd name="connsiteY40" fmla="*/ 1590489 h 9745599"/>
              <a:gd name="connsiteX41" fmla="*/ 13623572 w 23891522"/>
              <a:gd name="connsiteY41" fmla="*/ 1241857 h 9745599"/>
              <a:gd name="connsiteX42" fmla="*/ 13816938 w 23891522"/>
              <a:gd name="connsiteY42" fmla="*/ 1254670 h 9745599"/>
              <a:gd name="connsiteX43" fmla="*/ 14221709 w 23891522"/>
              <a:gd name="connsiteY43" fmla="*/ 1713724 h 9745599"/>
              <a:gd name="connsiteX44" fmla="*/ 14774664 w 23891522"/>
              <a:gd name="connsiteY44" fmla="*/ 2190986 h 9745599"/>
              <a:gd name="connsiteX45" fmla="*/ 15280922 w 23891522"/>
              <a:gd name="connsiteY45" fmla="*/ 2327707 h 9745599"/>
              <a:gd name="connsiteX46" fmla="*/ 15757172 w 23891522"/>
              <a:gd name="connsiteY46" fmla="*/ 1984807 h 9745599"/>
              <a:gd name="connsiteX47" fmla="*/ 15985772 w 23891522"/>
              <a:gd name="connsiteY47" fmla="*/ 1584757 h 9745599"/>
              <a:gd name="connsiteX48" fmla="*/ 16442972 w 23891522"/>
              <a:gd name="connsiteY48" fmla="*/ 1279957 h 9745599"/>
              <a:gd name="connsiteX49" fmla="*/ 16881122 w 23891522"/>
              <a:gd name="connsiteY49" fmla="*/ 1222807 h 9745599"/>
              <a:gd name="connsiteX50" fmla="*/ 17795522 w 23891522"/>
              <a:gd name="connsiteY50" fmla="*/ 1451407 h 9745599"/>
              <a:gd name="connsiteX51" fmla="*/ 18386072 w 23891522"/>
              <a:gd name="connsiteY51" fmla="*/ 1394257 h 9745599"/>
              <a:gd name="connsiteX52" fmla="*/ 19148072 w 23891522"/>
              <a:gd name="connsiteY52" fmla="*/ 975157 h 9745599"/>
              <a:gd name="connsiteX53" fmla="*/ 19700522 w 23891522"/>
              <a:gd name="connsiteY53" fmla="*/ 708457 h 9745599"/>
              <a:gd name="connsiteX54" fmla="*/ 20538722 w 23891522"/>
              <a:gd name="connsiteY54" fmla="*/ 746557 h 9745599"/>
              <a:gd name="connsiteX55" fmla="*/ 21148322 w 23891522"/>
              <a:gd name="connsiteY55" fmla="*/ 975157 h 9745599"/>
              <a:gd name="connsiteX56" fmla="*/ 21548372 w 23891522"/>
              <a:gd name="connsiteY56" fmla="*/ 2137207 h 9745599"/>
              <a:gd name="connsiteX57" fmla="*/ 22348472 w 23891522"/>
              <a:gd name="connsiteY57" fmla="*/ 2727757 h 9745599"/>
              <a:gd name="connsiteX58" fmla="*/ 22958072 w 23891522"/>
              <a:gd name="connsiteY58" fmla="*/ 4480357 h 9745599"/>
              <a:gd name="connsiteX59" fmla="*/ 23891522 w 23891522"/>
              <a:gd name="connsiteY59"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69750 w 23891522"/>
              <a:gd name="connsiteY27" fmla="*/ 6644330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69750 w 23891522"/>
              <a:gd name="connsiteY27" fmla="*/ 6644330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1488722 w 23891522"/>
              <a:gd name="connsiteY0" fmla="*/ 5623357 h 9745599"/>
              <a:gd name="connsiteX1" fmla="*/ 1126772 w 23891522"/>
              <a:gd name="connsiteY1" fmla="*/ 5985307 h 9745599"/>
              <a:gd name="connsiteX2" fmla="*/ 1050572 w 23891522"/>
              <a:gd name="connsiteY2" fmla="*/ 6366307 h 9745599"/>
              <a:gd name="connsiteX3" fmla="*/ 669572 w 23891522"/>
              <a:gd name="connsiteY3" fmla="*/ 6956857 h 9745599"/>
              <a:gd name="connsiteX4" fmla="*/ 440972 w 23891522"/>
              <a:gd name="connsiteY4" fmla="*/ 7566457 h 9745599"/>
              <a:gd name="connsiteX5" fmla="*/ 98072 w 23891522"/>
              <a:gd name="connsiteY5" fmla="*/ 8061757 h 9745599"/>
              <a:gd name="connsiteX6" fmla="*/ 2822 w 23891522"/>
              <a:gd name="connsiteY6" fmla="*/ 8480857 h 9745599"/>
              <a:gd name="connsiteX7" fmla="*/ 117122 w 23891522"/>
              <a:gd name="connsiteY7" fmla="*/ 8747557 h 9745599"/>
              <a:gd name="connsiteX8" fmla="*/ 917222 w 23891522"/>
              <a:gd name="connsiteY8" fmla="*/ 8404657 h 9745599"/>
              <a:gd name="connsiteX9" fmla="*/ 1717322 w 23891522"/>
              <a:gd name="connsiteY9" fmla="*/ 7814107 h 9745599"/>
              <a:gd name="connsiteX10" fmla="*/ 2403122 w 23891522"/>
              <a:gd name="connsiteY10" fmla="*/ 7337857 h 9745599"/>
              <a:gd name="connsiteX11" fmla="*/ 3031772 w 23891522"/>
              <a:gd name="connsiteY11" fmla="*/ 7166407 h 9745599"/>
              <a:gd name="connsiteX12" fmla="*/ 3603272 w 23891522"/>
              <a:gd name="connsiteY12" fmla="*/ 7280707 h 9745599"/>
              <a:gd name="connsiteX13" fmla="*/ 4022372 w 23891522"/>
              <a:gd name="connsiteY13" fmla="*/ 7566457 h 9745599"/>
              <a:gd name="connsiteX14" fmla="*/ 4193822 w 23891522"/>
              <a:gd name="connsiteY14" fmla="*/ 7890307 h 9745599"/>
              <a:gd name="connsiteX15" fmla="*/ 4193822 w 23891522"/>
              <a:gd name="connsiteY15" fmla="*/ 8747557 h 9745599"/>
              <a:gd name="connsiteX16" fmla="*/ 4193822 w 23891522"/>
              <a:gd name="connsiteY16" fmla="*/ 9300007 h 9745599"/>
              <a:gd name="connsiteX17" fmla="*/ 4403372 w 23891522"/>
              <a:gd name="connsiteY17" fmla="*/ 9738157 h 9745599"/>
              <a:gd name="connsiteX18" fmla="*/ 4974872 w 23891522"/>
              <a:gd name="connsiteY18" fmla="*/ 9547657 h 9745599"/>
              <a:gd name="connsiteX19" fmla="*/ 5679722 w 23891522"/>
              <a:gd name="connsiteY19" fmla="*/ 9185707 h 9745599"/>
              <a:gd name="connsiteX20" fmla="*/ 6155972 w 23891522"/>
              <a:gd name="connsiteY20" fmla="*/ 8976157 h 9745599"/>
              <a:gd name="connsiteX21" fmla="*/ 7051322 w 23891522"/>
              <a:gd name="connsiteY21" fmla="*/ 8709457 h 9745599"/>
              <a:gd name="connsiteX22" fmla="*/ 8137172 w 23891522"/>
              <a:gd name="connsiteY22" fmla="*/ 8633257 h 9745599"/>
              <a:gd name="connsiteX23" fmla="*/ 8461022 w 23891522"/>
              <a:gd name="connsiteY23" fmla="*/ 8499907 h 9745599"/>
              <a:gd name="connsiteX24" fmla="*/ 8422922 w 23891522"/>
              <a:gd name="connsiteY24" fmla="*/ 8137957 h 9745599"/>
              <a:gd name="connsiteX25" fmla="*/ 8118122 w 23891522"/>
              <a:gd name="connsiteY25" fmla="*/ 7585507 h 9745599"/>
              <a:gd name="connsiteX26" fmla="*/ 7169750 w 23891522"/>
              <a:gd name="connsiteY26" fmla="*/ 6644330 h 9745599"/>
              <a:gd name="connsiteX27" fmla="*/ 7177655 w 23891522"/>
              <a:gd name="connsiteY27" fmla="*/ 974476 h 9745599"/>
              <a:gd name="connsiteX28" fmla="*/ 7775222 w 23891522"/>
              <a:gd name="connsiteY28" fmla="*/ 956107 h 9745599"/>
              <a:gd name="connsiteX29" fmla="*/ 8403872 w 23891522"/>
              <a:gd name="connsiteY29" fmla="*/ 784657 h 9745599"/>
              <a:gd name="connsiteX30" fmla="*/ 9051572 w 23891522"/>
              <a:gd name="connsiteY30" fmla="*/ 460807 h 9745599"/>
              <a:gd name="connsiteX31" fmla="*/ 9736866 w 23891522"/>
              <a:gd name="connsiteY31" fmla="*/ 57892 h 9745599"/>
              <a:gd name="connsiteX32" fmla="*/ 10379340 w 23891522"/>
              <a:gd name="connsiteY32" fmla="*/ 43561 h 9745599"/>
              <a:gd name="connsiteX33" fmla="*/ 11218046 w 23891522"/>
              <a:gd name="connsiteY33" fmla="*/ 445971 h 9745599"/>
              <a:gd name="connsiteX34" fmla="*/ 11900980 w 23891522"/>
              <a:gd name="connsiteY34" fmla="*/ 1118453 h 9745599"/>
              <a:gd name="connsiteX35" fmla="*/ 12309122 w 23891522"/>
              <a:gd name="connsiteY35" fmla="*/ 1565707 h 9745599"/>
              <a:gd name="connsiteX36" fmla="*/ 12762107 w 23891522"/>
              <a:gd name="connsiteY36" fmla="*/ 2112931 h 9745599"/>
              <a:gd name="connsiteX37" fmla="*/ 13254542 w 23891522"/>
              <a:gd name="connsiteY37" fmla="*/ 2212901 h 9745599"/>
              <a:gd name="connsiteX38" fmla="*/ 13490728 w 23891522"/>
              <a:gd name="connsiteY38" fmla="*/ 1590489 h 9745599"/>
              <a:gd name="connsiteX39" fmla="*/ 13623572 w 23891522"/>
              <a:gd name="connsiteY39" fmla="*/ 1241857 h 9745599"/>
              <a:gd name="connsiteX40" fmla="*/ 13816938 w 23891522"/>
              <a:gd name="connsiteY40" fmla="*/ 1254670 h 9745599"/>
              <a:gd name="connsiteX41" fmla="*/ 14221709 w 23891522"/>
              <a:gd name="connsiteY41" fmla="*/ 1713724 h 9745599"/>
              <a:gd name="connsiteX42" fmla="*/ 14774664 w 23891522"/>
              <a:gd name="connsiteY42" fmla="*/ 2190986 h 9745599"/>
              <a:gd name="connsiteX43" fmla="*/ 15280922 w 23891522"/>
              <a:gd name="connsiteY43" fmla="*/ 2327707 h 9745599"/>
              <a:gd name="connsiteX44" fmla="*/ 15757172 w 23891522"/>
              <a:gd name="connsiteY44" fmla="*/ 1984807 h 9745599"/>
              <a:gd name="connsiteX45" fmla="*/ 15985772 w 23891522"/>
              <a:gd name="connsiteY45" fmla="*/ 1584757 h 9745599"/>
              <a:gd name="connsiteX46" fmla="*/ 16442972 w 23891522"/>
              <a:gd name="connsiteY46" fmla="*/ 1279957 h 9745599"/>
              <a:gd name="connsiteX47" fmla="*/ 16881122 w 23891522"/>
              <a:gd name="connsiteY47" fmla="*/ 1222807 h 9745599"/>
              <a:gd name="connsiteX48" fmla="*/ 17795522 w 23891522"/>
              <a:gd name="connsiteY48" fmla="*/ 1451407 h 9745599"/>
              <a:gd name="connsiteX49" fmla="*/ 18386072 w 23891522"/>
              <a:gd name="connsiteY49" fmla="*/ 1394257 h 9745599"/>
              <a:gd name="connsiteX50" fmla="*/ 19148072 w 23891522"/>
              <a:gd name="connsiteY50" fmla="*/ 975157 h 9745599"/>
              <a:gd name="connsiteX51" fmla="*/ 19700522 w 23891522"/>
              <a:gd name="connsiteY51" fmla="*/ 708457 h 9745599"/>
              <a:gd name="connsiteX52" fmla="*/ 20538722 w 23891522"/>
              <a:gd name="connsiteY52" fmla="*/ 746557 h 9745599"/>
              <a:gd name="connsiteX53" fmla="*/ 21148322 w 23891522"/>
              <a:gd name="connsiteY53" fmla="*/ 975157 h 9745599"/>
              <a:gd name="connsiteX54" fmla="*/ 21548372 w 23891522"/>
              <a:gd name="connsiteY54" fmla="*/ 2137207 h 9745599"/>
              <a:gd name="connsiteX55" fmla="*/ 22348472 w 23891522"/>
              <a:gd name="connsiteY55" fmla="*/ 2727757 h 9745599"/>
              <a:gd name="connsiteX56" fmla="*/ 22958072 w 23891522"/>
              <a:gd name="connsiteY56" fmla="*/ 4480357 h 9745599"/>
              <a:gd name="connsiteX57" fmla="*/ 23891522 w 23891522"/>
              <a:gd name="connsiteY57" fmla="*/ 4137457 h 9745599"/>
              <a:gd name="connsiteX0" fmla="*/ 1126772 w 23891522"/>
              <a:gd name="connsiteY0" fmla="*/ 5985307 h 9745599"/>
              <a:gd name="connsiteX1" fmla="*/ 1050572 w 23891522"/>
              <a:gd name="connsiteY1" fmla="*/ 6366307 h 9745599"/>
              <a:gd name="connsiteX2" fmla="*/ 669572 w 23891522"/>
              <a:gd name="connsiteY2" fmla="*/ 6956857 h 9745599"/>
              <a:gd name="connsiteX3" fmla="*/ 440972 w 23891522"/>
              <a:gd name="connsiteY3" fmla="*/ 7566457 h 9745599"/>
              <a:gd name="connsiteX4" fmla="*/ 98072 w 23891522"/>
              <a:gd name="connsiteY4" fmla="*/ 8061757 h 9745599"/>
              <a:gd name="connsiteX5" fmla="*/ 2822 w 23891522"/>
              <a:gd name="connsiteY5" fmla="*/ 8480857 h 9745599"/>
              <a:gd name="connsiteX6" fmla="*/ 117122 w 23891522"/>
              <a:gd name="connsiteY6" fmla="*/ 8747557 h 9745599"/>
              <a:gd name="connsiteX7" fmla="*/ 917222 w 23891522"/>
              <a:gd name="connsiteY7" fmla="*/ 8404657 h 9745599"/>
              <a:gd name="connsiteX8" fmla="*/ 1717322 w 23891522"/>
              <a:gd name="connsiteY8" fmla="*/ 7814107 h 9745599"/>
              <a:gd name="connsiteX9" fmla="*/ 2403122 w 23891522"/>
              <a:gd name="connsiteY9" fmla="*/ 7337857 h 9745599"/>
              <a:gd name="connsiteX10" fmla="*/ 3031772 w 23891522"/>
              <a:gd name="connsiteY10" fmla="*/ 7166407 h 9745599"/>
              <a:gd name="connsiteX11" fmla="*/ 3603272 w 23891522"/>
              <a:gd name="connsiteY11" fmla="*/ 7280707 h 9745599"/>
              <a:gd name="connsiteX12" fmla="*/ 4022372 w 23891522"/>
              <a:gd name="connsiteY12" fmla="*/ 7566457 h 9745599"/>
              <a:gd name="connsiteX13" fmla="*/ 4193822 w 23891522"/>
              <a:gd name="connsiteY13" fmla="*/ 7890307 h 9745599"/>
              <a:gd name="connsiteX14" fmla="*/ 4193822 w 23891522"/>
              <a:gd name="connsiteY14" fmla="*/ 8747557 h 9745599"/>
              <a:gd name="connsiteX15" fmla="*/ 4193822 w 23891522"/>
              <a:gd name="connsiteY15" fmla="*/ 9300007 h 9745599"/>
              <a:gd name="connsiteX16" fmla="*/ 4403372 w 23891522"/>
              <a:gd name="connsiteY16" fmla="*/ 9738157 h 9745599"/>
              <a:gd name="connsiteX17" fmla="*/ 4974872 w 23891522"/>
              <a:gd name="connsiteY17" fmla="*/ 9547657 h 9745599"/>
              <a:gd name="connsiteX18" fmla="*/ 5679722 w 23891522"/>
              <a:gd name="connsiteY18" fmla="*/ 9185707 h 9745599"/>
              <a:gd name="connsiteX19" fmla="*/ 6155972 w 23891522"/>
              <a:gd name="connsiteY19" fmla="*/ 8976157 h 9745599"/>
              <a:gd name="connsiteX20" fmla="*/ 7051322 w 23891522"/>
              <a:gd name="connsiteY20" fmla="*/ 8709457 h 9745599"/>
              <a:gd name="connsiteX21" fmla="*/ 8137172 w 23891522"/>
              <a:gd name="connsiteY21" fmla="*/ 8633257 h 9745599"/>
              <a:gd name="connsiteX22" fmla="*/ 8461022 w 23891522"/>
              <a:gd name="connsiteY22" fmla="*/ 8499907 h 9745599"/>
              <a:gd name="connsiteX23" fmla="*/ 8422922 w 23891522"/>
              <a:gd name="connsiteY23" fmla="*/ 8137957 h 9745599"/>
              <a:gd name="connsiteX24" fmla="*/ 8118122 w 23891522"/>
              <a:gd name="connsiteY24" fmla="*/ 7585507 h 9745599"/>
              <a:gd name="connsiteX25" fmla="*/ 7169750 w 23891522"/>
              <a:gd name="connsiteY25" fmla="*/ 6644330 h 9745599"/>
              <a:gd name="connsiteX26" fmla="*/ 7177655 w 23891522"/>
              <a:gd name="connsiteY26" fmla="*/ 974476 h 9745599"/>
              <a:gd name="connsiteX27" fmla="*/ 7775222 w 23891522"/>
              <a:gd name="connsiteY27" fmla="*/ 956107 h 9745599"/>
              <a:gd name="connsiteX28" fmla="*/ 8403872 w 23891522"/>
              <a:gd name="connsiteY28" fmla="*/ 784657 h 9745599"/>
              <a:gd name="connsiteX29" fmla="*/ 9051572 w 23891522"/>
              <a:gd name="connsiteY29" fmla="*/ 460807 h 9745599"/>
              <a:gd name="connsiteX30" fmla="*/ 9736866 w 23891522"/>
              <a:gd name="connsiteY30" fmla="*/ 57892 h 9745599"/>
              <a:gd name="connsiteX31" fmla="*/ 10379340 w 23891522"/>
              <a:gd name="connsiteY31" fmla="*/ 43561 h 9745599"/>
              <a:gd name="connsiteX32" fmla="*/ 11218046 w 23891522"/>
              <a:gd name="connsiteY32" fmla="*/ 445971 h 9745599"/>
              <a:gd name="connsiteX33" fmla="*/ 11900980 w 23891522"/>
              <a:gd name="connsiteY33" fmla="*/ 1118453 h 9745599"/>
              <a:gd name="connsiteX34" fmla="*/ 12309122 w 23891522"/>
              <a:gd name="connsiteY34" fmla="*/ 1565707 h 9745599"/>
              <a:gd name="connsiteX35" fmla="*/ 12762107 w 23891522"/>
              <a:gd name="connsiteY35" fmla="*/ 2112931 h 9745599"/>
              <a:gd name="connsiteX36" fmla="*/ 13254542 w 23891522"/>
              <a:gd name="connsiteY36" fmla="*/ 2212901 h 9745599"/>
              <a:gd name="connsiteX37" fmla="*/ 13490728 w 23891522"/>
              <a:gd name="connsiteY37" fmla="*/ 1590489 h 9745599"/>
              <a:gd name="connsiteX38" fmla="*/ 13623572 w 23891522"/>
              <a:gd name="connsiteY38" fmla="*/ 1241857 h 9745599"/>
              <a:gd name="connsiteX39" fmla="*/ 13816938 w 23891522"/>
              <a:gd name="connsiteY39" fmla="*/ 1254670 h 9745599"/>
              <a:gd name="connsiteX40" fmla="*/ 14221709 w 23891522"/>
              <a:gd name="connsiteY40" fmla="*/ 1713724 h 9745599"/>
              <a:gd name="connsiteX41" fmla="*/ 14774664 w 23891522"/>
              <a:gd name="connsiteY41" fmla="*/ 2190986 h 9745599"/>
              <a:gd name="connsiteX42" fmla="*/ 15280922 w 23891522"/>
              <a:gd name="connsiteY42" fmla="*/ 2327707 h 9745599"/>
              <a:gd name="connsiteX43" fmla="*/ 15757172 w 23891522"/>
              <a:gd name="connsiteY43" fmla="*/ 1984807 h 9745599"/>
              <a:gd name="connsiteX44" fmla="*/ 15985772 w 23891522"/>
              <a:gd name="connsiteY44" fmla="*/ 1584757 h 9745599"/>
              <a:gd name="connsiteX45" fmla="*/ 16442972 w 23891522"/>
              <a:gd name="connsiteY45" fmla="*/ 1279957 h 9745599"/>
              <a:gd name="connsiteX46" fmla="*/ 16881122 w 23891522"/>
              <a:gd name="connsiteY46" fmla="*/ 1222807 h 9745599"/>
              <a:gd name="connsiteX47" fmla="*/ 17795522 w 23891522"/>
              <a:gd name="connsiteY47" fmla="*/ 1451407 h 9745599"/>
              <a:gd name="connsiteX48" fmla="*/ 18386072 w 23891522"/>
              <a:gd name="connsiteY48" fmla="*/ 1394257 h 9745599"/>
              <a:gd name="connsiteX49" fmla="*/ 19148072 w 23891522"/>
              <a:gd name="connsiteY49" fmla="*/ 975157 h 9745599"/>
              <a:gd name="connsiteX50" fmla="*/ 19700522 w 23891522"/>
              <a:gd name="connsiteY50" fmla="*/ 708457 h 9745599"/>
              <a:gd name="connsiteX51" fmla="*/ 20538722 w 23891522"/>
              <a:gd name="connsiteY51" fmla="*/ 746557 h 9745599"/>
              <a:gd name="connsiteX52" fmla="*/ 21148322 w 23891522"/>
              <a:gd name="connsiteY52" fmla="*/ 975157 h 9745599"/>
              <a:gd name="connsiteX53" fmla="*/ 21548372 w 23891522"/>
              <a:gd name="connsiteY53" fmla="*/ 2137207 h 9745599"/>
              <a:gd name="connsiteX54" fmla="*/ 22348472 w 23891522"/>
              <a:gd name="connsiteY54" fmla="*/ 2727757 h 9745599"/>
              <a:gd name="connsiteX55" fmla="*/ 22958072 w 23891522"/>
              <a:gd name="connsiteY55" fmla="*/ 4480357 h 9745599"/>
              <a:gd name="connsiteX56" fmla="*/ 23891522 w 23891522"/>
              <a:gd name="connsiteY56" fmla="*/ 4137457 h 9745599"/>
              <a:gd name="connsiteX0" fmla="*/ 1050572 w 23891522"/>
              <a:gd name="connsiteY0" fmla="*/ 6366307 h 9745599"/>
              <a:gd name="connsiteX1" fmla="*/ 669572 w 23891522"/>
              <a:gd name="connsiteY1" fmla="*/ 6956857 h 9745599"/>
              <a:gd name="connsiteX2" fmla="*/ 440972 w 23891522"/>
              <a:gd name="connsiteY2" fmla="*/ 7566457 h 9745599"/>
              <a:gd name="connsiteX3" fmla="*/ 98072 w 23891522"/>
              <a:gd name="connsiteY3" fmla="*/ 8061757 h 9745599"/>
              <a:gd name="connsiteX4" fmla="*/ 2822 w 23891522"/>
              <a:gd name="connsiteY4" fmla="*/ 8480857 h 9745599"/>
              <a:gd name="connsiteX5" fmla="*/ 117122 w 23891522"/>
              <a:gd name="connsiteY5" fmla="*/ 8747557 h 9745599"/>
              <a:gd name="connsiteX6" fmla="*/ 917222 w 23891522"/>
              <a:gd name="connsiteY6" fmla="*/ 8404657 h 9745599"/>
              <a:gd name="connsiteX7" fmla="*/ 1717322 w 23891522"/>
              <a:gd name="connsiteY7" fmla="*/ 7814107 h 9745599"/>
              <a:gd name="connsiteX8" fmla="*/ 2403122 w 23891522"/>
              <a:gd name="connsiteY8" fmla="*/ 7337857 h 9745599"/>
              <a:gd name="connsiteX9" fmla="*/ 3031772 w 23891522"/>
              <a:gd name="connsiteY9" fmla="*/ 7166407 h 9745599"/>
              <a:gd name="connsiteX10" fmla="*/ 3603272 w 23891522"/>
              <a:gd name="connsiteY10" fmla="*/ 7280707 h 9745599"/>
              <a:gd name="connsiteX11" fmla="*/ 4022372 w 23891522"/>
              <a:gd name="connsiteY11" fmla="*/ 7566457 h 9745599"/>
              <a:gd name="connsiteX12" fmla="*/ 4193822 w 23891522"/>
              <a:gd name="connsiteY12" fmla="*/ 7890307 h 9745599"/>
              <a:gd name="connsiteX13" fmla="*/ 4193822 w 23891522"/>
              <a:gd name="connsiteY13" fmla="*/ 8747557 h 9745599"/>
              <a:gd name="connsiteX14" fmla="*/ 4193822 w 23891522"/>
              <a:gd name="connsiteY14" fmla="*/ 9300007 h 9745599"/>
              <a:gd name="connsiteX15" fmla="*/ 4403372 w 23891522"/>
              <a:gd name="connsiteY15" fmla="*/ 9738157 h 9745599"/>
              <a:gd name="connsiteX16" fmla="*/ 4974872 w 23891522"/>
              <a:gd name="connsiteY16" fmla="*/ 9547657 h 9745599"/>
              <a:gd name="connsiteX17" fmla="*/ 5679722 w 23891522"/>
              <a:gd name="connsiteY17" fmla="*/ 9185707 h 9745599"/>
              <a:gd name="connsiteX18" fmla="*/ 6155972 w 23891522"/>
              <a:gd name="connsiteY18" fmla="*/ 8976157 h 9745599"/>
              <a:gd name="connsiteX19" fmla="*/ 7051322 w 23891522"/>
              <a:gd name="connsiteY19" fmla="*/ 8709457 h 9745599"/>
              <a:gd name="connsiteX20" fmla="*/ 8137172 w 23891522"/>
              <a:gd name="connsiteY20" fmla="*/ 8633257 h 9745599"/>
              <a:gd name="connsiteX21" fmla="*/ 8461022 w 23891522"/>
              <a:gd name="connsiteY21" fmla="*/ 8499907 h 9745599"/>
              <a:gd name="connsiteX22" fmla="*/ 8422922 w 23891522"/>
              <a:gd name="connsiteY22" fmla="*/ 8137957 h 9745599"/>
              <a:gd name="connsiteX23" fmla="*/ 8118122 w 23891522"/>
              <a:gd name="connsiteY23" fmla="*/ 7585507 h 9745599"/>
              <a:gd name="connsiteX24" fmla="*/ 7169750 w 23891522"/>
              <a:gd name="connsiteY24" fmla="*/ 6644330 h 9745599"/>
              <a:gd name="connsiteX25" fmla="*/ 7177655 w 23891522"/>
              <a:gd name="connsiteY25" fmla="*/ 974476 h 9745599"/>
              <a:gd name="connsiteX26" fmla="*/ 7775222 w 23891522"/>
              <a:gd name="connsiteY26" fmla="*/ 956107 h 9745599"/>
              <a:gd name="connsiteX27" fmla="*/ 8403872 w 23891522"/>
              <a:gd name="connsiteY27" fmla="*/ 784657 h 9745599"/>
              <a:gd name="connsiteX28" fmla="*/ 9051572 w 23891522"/>
              <a:gd name="connsiteY28" fmla="*/ 460807 h 9745599"/>
              <a:gd name="connsiteX29" fmla="*/ 9736866 w 23891522"/>
              <a:gd name="connsiteY29" fmla="*/ 57892 h 9745599"/>
              <a:gd name="connsiteX30" fmla="*/ 10379340 w 23891522"/>
              <a:gd name="connsiteY30" fmla="*/ 43561 h 9745599"/>
              <a:gd name="connsiteX31" fmla="*/ 11218046 w 23891522"/>
              <a:gd name="connsiteY31" fmla="*/ 445971 h 9745599"/>
              <a:gd name="connsiteX32" fmla="*/ 11900980 w 23891522"/>
              <a:gd name="connsiteY32" fmla="*/ 1118453 h 9745599"/>
              <a:gd name="connsiteX33" fmla="*/ 12309122 w 23891522"/>
              <a:gd name="connsiteY33" fmla="*/ 1565707 h 9745599"/>
              <a:gd name="connsiteX34" fmla="*/ 12762107 w 23891522"/>
              <a:gd name="connsiteY34" fmla="*/ 2112931 h 9745599"/>
              <a:gd name="connsiteX35" fmla="*/ 13254542 w 23891522"/>
              <a:gd name="connsiteY35" fmla="*/ 2212901 h 9745599"/>
              <a:gd name="connsiteX36" fmla="*/ 13490728 w 23891522"/>
              <a:gd name="connsiteY36" fmla="*/ 1590489 h 9745599"/>
              <a:gd name="connsiteX37" fmla="*/ 13623572 w 23891522"/>
              <a:gd name="connsiteY37" fmla="*/ 1241857 h 9745599"/>
              <a:gd name="connsiteX38" fmla="*/ 13816938 w 23891522"/>
              <a:gd name="connsiteY38" fmla="*/ 1254670 h 9745599"/>
              <a:gd name="connsiteX39" fmla="*/ 14221709 w 23891522"/>
              <a:gd name="connsiteY39" fmla="*/ 1713724 h 9745599"/>
              <a:gd name="connsiteX40" fmla="*/ 14774664 w 23891522"/>
              <a:gd name="connsiteY40" fmla="*/ 2190986 h 9745599"/>
              <a:gd name="connsiteX41" fmla="*/ 15280922 w 23891522"/>
              <a:gd name="connsiteY41" fmla="*/ 2327707 h 9745599"/>
              <a:gd name="connsiteX42" fmla="*/ 15757172 w 23891522"/>
              <a:gd name="connsiteY42" fmla="*/ 1984807 h 9745599"/>
              <a:gd name="connsiteX43" fmla="*/ 15985772 w 23891522"/>
              <a:gd name="connsiteY43" fmla="*/ 1584757 h 9745599"/>
              <a:gd name="connsiteX44" fmla="*/ 16442972 w 23891522"/>
              <a:gd name="connsiteY44" fmla="*/ 1279957 h 9745599"/>
              <a:gd name="connsiteX45" fmla="*/ 16881122 w 23891522"/>
              <a:gd name="connsiteY45" fmla="*/ 1222807 h 9745599"/>
              <a:gd name="connsiteX46" fmla="*/ 17795522 w 23891522"/>
              <a:gd name="connsiteY46" fmla="*/ 1451407 h 9745599"/>
              <a:gd name="connsiteX47" fmla="*/ 18386072 w 23891522"/>
              <a:gd name="connsiteY47" fmla="*/ 1394257 h 9745599"/>
              <a:gd name="connsiteX48" fmla="*/ 19148072 w 23891522"/>
              <a:gd name="connsiteY48" fmla="*/ 975157 h 9745599"/>
              <a:gd name="connsiteX49" fmla="*/ 19700522 w 23891522"/>
              <a:gd name="connsiteY49" fmla="*/ 708457 h 9745599"/>
              <a:gd name="connsiteX50" fmla="*/ 20538722 w 23891522"/>
              <a:gd name="connsiteY50" fmla="*/ 746557 h 9745599"/>
              <a:gd name="connsiteX51" fmla="*/ 21148322 w 23891522"/>
              <a:gd name="connsiteY51" fmla="*/ 975157 h 9745599"/>
              <a:gd name="connsiteX52" fmla="*/ 21548372 w 23891522"/>
              <a:gd name="connsiteY52" fmla="*/ 2137207 h 9745599"/>
              <a:gd name="connsiteX53" fmla="*/ 22348472 w 23891522"/>
              <a:gd name="connsiteY53" fmla="*/ 2727757 h 9745599"/>
              <a:gd name="connsiteX54" fmla="*/ 22958072 w 23891522"/>
              <a:gd name="connsiteY54" fmla="*/ 4480357 h 9745599"/>
              <a:gd name="connsiteX55" fmla="*/ 23891522 w 23891522"/>
              <a:gd name="connsiteY55" fmla="*/ 4137457 h 9745599"/>
              <a:gd name="connsiteX0" fmla="*/ 669572 w 23891522"/>
              <a:gd name="connsiteY0" fmla="*/ 6956857 h 9745599"/>
              <a:gd name="connsiteX1" fmla="*/ 440972 w 23891522"/>
              <a:gd name="connsiteY1" fmla="*/ 7566457 h 9745599"/>
              <a:gd name="connsiteX2" fmla="*/ 98072 w 23891522"/>
              <a:gd name="connsiteY2" fmla="*/ 8061757 h 9745599"/>
              <a:gd name="connsiteX3" fmla="*/ 2822 w 23891522"/>
              <a:gd name="connsiteY3" fmla="*/ 8480857 h 9745599"/>
              <a:gd name="connsiteX4" fmla="*/ 117122 w 23891522"/>
              <a:gd name="connsiteY4" fmla="*/ 8747557 h 9745599"/>
              <a:gd name="connsiteX5" fmla="*/ 917222 w 23891522"/>
              <a:gd name="connsiteY5" fmla="*/ 8404657 h 9745599"/>
              <a:gd name="connsiteX6" fmla="*/ 1717322 w 23891522"/>
              <a:gd name="connsiteY6" fmla="*/ 7814107 h 9745599"/>
              <a:gd name="connsiteX7" fmla="*/ 2403122 w 23891522"/>
              <a:gd name="connsiteY7" fmla="*/ 7337857 h 9745599"/>
              <a:gd name="connsiteX8" fmla="*/ 3031772 w 23891522"/>
              <a:gd name="connsiteY8" fmla="*/ 7166407 h 9745599"/>
              <a:gd name="connsiteX9" fmla="*/ 3603272 w 23891522"/>
              <a:gd name="connsiteY9" fmla="*/ 7280707 h 9745599"/>
              <a:gd name="connsiteX10" fmla="*/ 4022372 w 23891522"/>
              <a:gd name="connsiteY10" fmla="*/ 7566457 h 9745599"/>
              <a:gd name="connsiteX11" fmla="*/ 4193822 w 23891522"/>
              <a:gd name="connsiteY11" fmla="*/ 7890307 h 9745599"/>
              <a:gd name="connsiteX12" fmla="*/ 4193822 w 23891522"/>
              <a:gd name="connsiteY12" fmla="*/ 8747557 h 9745599"/>
              <a:gd name="connsiteX13" fmla="*/ 4193822 w 23891522"/>
              <a:gd name="connsiteY13" fmla="*/ 9300007 h 9745599"/>
              <a:gd name="connsiteX14" fmla="*/ 4403372 w 23891522"/>
              <a:gd name="connsiteY14" fmla="*/ 9738157 h 9745599"/>
              <a:gd name="connsiteX15" fmla="*/ 4974872 w 23891522"/>
              <a:gd name="connsiteY15" fmla="*/ 9547657 h 9745599"/>
              <a:gd name="connsiteX16" fmla="*/ 5679722 w 23891522"/>
              <a:gd name="connsiteY16" fmla="*/ 9185707 h 9745599"/>
              <a:gd name="connsiteX17" fmla="*/ 6155972 w 23891522"/>
              <a:gd name="connsiteY17" fmla="*/ 8976157 h 9745599"/>
              <a:gd name="connsiteX18" fmla="*/ 7051322 w 23891522"/>
              <a:gd name="connsiteY18" fmla="*/ 8709457 h 9745599"/>
              <a:gd name="connsiteX19" fmla="*/ 8137172 w 23891522"/>
              <a:gd name="connsiteY19" fmla="*/ 8633257 h 9745599"/>
              <a:gd name="connsiteX20" fmla="*/ 8461022 w 23891522"/>
              <a:gd name="connsiteY20" fmla="*/ 8499907 h 9745599"/>
              <a:gd name="connsiteX21" fmla="*/ 8422922 w 23891522"/>
              <a:gd name="connsiteY21" fmla="*/ 8137957 h 9745599"/>
              <a:gd name="connsiteX22" fmla="*/ 8118122 w 23891522"/>
              <a:gd name="connsiteY22" fmla="*/ 7585507 h 9745599"/>
              <a:gd name="connsiteX23" fmla="*/ 7169750 w 23891522"/>
              <a:gd name="connsiteY23" fmla="*/ 6644330 h 9745599"/>
              <a:gd name="connsiteX24" fmla="*/ 7177655 w 23891522"/>
              <a:gd name="connsiteY24" fmla="*/ 974476 h 9745599"/>
              <a:gd name="connsiteX25" fmla="*/ 7775222 w 23891522"/>
              <a:gd name="connsiteY25" fmla="*/ 956107 h 9745599"/>
              <a:gd name="connsiteX26" fmla="*/ 8403872 w 23891522"/>
              <a:gd name="connsiteY26" fmla="*/ 784657 h 9745599"/>
              <a:gd name="connsiteX27" fmla="*/ 9051572 w 23891522"/>
              <a:gd name="connsiteY27" fmla="*/ 460807 h 9745599"/>
              <a:gd name="connsiteX28" fmla="*/ 9736866 w 23891522"/>
              <a:gd name="connsiteY28" fmla="*/ 57892 h 9745599"/>
              <a:gd name="connsiteX29" fmla="*/ 10379340 w 23891522"/>
              <a:gd name="connsiteY29" fmla="*/ 43561 h 9745599"/>
              <a:gd name="connsiteX30" fmla="*/ 11218046 w 23891522"/>
              <a:gd name="connsiteY30" fmla="*/ 445971 h 9745599"/>
              <a:gd name="connsiteX31" fmla="*/ 11900980 w 23891522"/>
              <a:gd name="connsiteY31" fmla="*/ 1118453 h 9745599"/>
              <a:gd name="connsiteX32" fmla="*/ 12309122 w 23891522"/>
              <a:gd name="connsiteY32" fmla="*/ 1565707 h 9745599"/>
              <a:gd name="connsiteX33" fmla="*/ 12762107 w 23891522"/>
              <a:gd name="connsiteY33" fmla="*/ 2112931 h 9745599"/>
              <a:gd name="connsiteX34" fmla="*/ 13254542 w 23891522"/>
              <a:gd name="connsiteY34" fmla="*/ 2212901 h 9745599"/>
              <a:gd name="connsiteX35" fmla="*/ 13490728 w 23891522"/>
              <a:gd name="connsiteY35" fmla="*/ 1590489 h 9745599"/>
              <a:gd name="connsiteX36" fmla="*/ 13623572 w 23891522"/>
              <a:gd name="connsiteY36" fmla="*/ 1241857 h 9745599"/>
              <a:gd name="connsiteX37" fmla="*/ 13816938 w 23891522"/>
              <a:gd name="connsiteY37" fmla="*/ 1254670 h 9745599"/>
              <a:gd name="connsiteX38" fmla="*/ 14221709 w 23891522"/>
              <a:gd name="connsiteY38" fmla="*/ 1713724 h 9745599"/>
              <a:gd name="connsiteX39" fmla="*/ 14774664 w 23891522"/>
              <a:gd name="connsiteY39" fmla="*/ 2190986 h 9745599"/>
              <a:gd name="connsiteX40" fmla="*/ 15280922 w 23891522"/>
              <a:gd name="connsiteY40" fmla="*/ 2327707 h 9745599"/>
              <a:gd name="connsiteX41" fmla="*/ 15757172 w 23891522"/>
              <a:gd name="connsiteY41" fmla="*/ 1984807 h 9745599"/>
              <a:gd name="connsiteX42" fmla="*/ 15985772 w 23891522"/>
              <a:gd name="connsiteY42" fmla="*/ 1584757 h 9745599"/>
              <a:gd name="connsiteX43" fmla="*/ 16442972 w 23891522"/>
              <a:gd name="connsiteY43" fmla="*/ 1279957 h 9745599"/>
              <a:gd name="connsiteX44" fmla="*/ 16881122 w 23891522"/>
              <a:gd name="connsiteY44" fmla="*/ 1222807 h 9745599"/>
              <a:gd name="connsiteX45" fmla="*/ 17795522 w 23891522"/>
              <a:gd name="connsiteY45" fmla="*/ 1451407 h 9745599"/>
              <a:gd name="connsiteX46" fmla="*/ 18386072 w 23891522"/>
              <a:gd name="connsiteY46" fmla="*/ 1394257 h 9745599"/>
              <a:gd name="connsiteX47" fmla="*/ 19148072 w 23891522"/>
              <a:gd name="connsiteY47" fmla="*/ 975157 h 9745599"/>
              <a:gd name="connsiteX48" fmla="*/ 19700522 w 23891522"/>
              <a:gd name="connsiteY48" fmla="*/ 708457 h 9745599"/>
              <a:gd name="connsiteX49" fmla="*/ 20538722 w 23891522"/>
              <a:gd name="connsiteY49" fmla="*/ 746557 h 9745599"/>
              <a:gd name="connsiteX50" fmla="*/ 21148322 w 23891522"/>
              <a:gd name="connsiteY50" fmla="*/ 975157 h 9745599"/>
              <a:gd name="connsiteX51" fmla="*/ 21548372 w 23891522"/>
              <a:gd name="connsiteY51" fmla="*/ 2137207 h 9745599"/>
              <a:gd name="connsiteX52" fmla="*/ 22348472 w 23891522"/>
              <a:gd name="connsiteY52" fmla="*/ 2727757 h 9745599"/>
              <a:gd name="connsiteX53" fmla="*/ 22958072 w 23891522"/>
              <a:gd name="connsiteY53" fmla="*/ 4480357 h 9745599"/>
              <a:gd name="connsiteX54" fmla="*/ 23891522 w 23891522"/>
              <a:gd name="connsiteY54" fmla="*/ 4137457 h 9745599"/>
              <a:gd name="connsiteX0" fmla="*/ 440972 w 23891522"/>
              <a:gd name="connsiteY0" fmla="*/ 7566457 h 9745599"/>
              <a:gd name="connsiteX1" fmla="*/ 98072 w 23891522"/>
              <a:gd name="connsiteY1" fmla="*/ 8061757 h 9745599"/>
              <a:gd name="connsiteX2" fmla="*/ 2822 w 23891522"/>
              <a:gd name="connsiteY2" fmla="*/ 8480857 h 9745599"/>
              <a:gd name="connsiteX3" fmla="*/ 117122 w 23891522"/>
              <a:gd name="connsiteY3" fmla="*/ 8747557 h 9745599"/>
              <a:gd name="connsiteX4" fmla="*/ 917222 w 23891522"/>
              <a:gd name="connsiteY4" fmla="*/ 8404657 h 9745599"/>
              <a:gd name="connsiteX5" fmla="*/ 1717322 w 23891522"/>
              <a:gd name="connsiteY5" fmla="*/ 7814107 h 9745599"/>
              <a:gd name="connsiteX6" fmla="*/ 2403122 w 23891522"/>
              <a:gd name="connsiteY6" fmla="*/ 7337857 h 9745599"/>
              <a:gd name="connsiteX7" fmla="*/ 3031772 w 23891522"/>
              <a:gd name="connsiteY7" fmla="*/ 7166407 h 9745599"/>
              <a:gd name="connsiteX8" fmla="*/ 3603272 w 23891522"/>
              <a:gd name="connsiteY8" fmla="*/ 7280707 h 9745599"/>
              <a:gd name="connsiteX9" fmla="*/ 4022372 w 23891522"/>
              <a:gd name="connsiteY9" fmla="*/ 7566457 h 9745599"/>
              <a:gd name="connsiteX10" fmla="*/ 4193822 w 23891522"/>
              <a:gd name="connsiteY10" fmla="*/ 7890307 h 9745599"/>
              <a:gd name="connsiteX11" fmla="*/ 4193822 w 23891522"/>
              <a:gd name="connsiteY11" fmla="*/ 8747557 h 9745599"/>
              <a:gd name="connsiteX12" fmla="*/ 4193822 w 23891522"/>
              <a:gd name="connsiteY12" fmla="*/ 9300007 h 9745599"/>
              <a:gd name="connsiteX13" fmla="*/ 4403372 w 23891522"/>
              <a:gd name="connsiteY13" fmla="*/ 9738157 h 9745599"/>
              <a:gd name="connsiteX14" fmla="*/ 4974872 w 23891522"/>
              <a:gd name="connsiteY14" fmla="*/ 9547657 h 9745599"/>
              <a:gd name="connsiteX15" fmla="*/ 5679722 w 23891522"/>
              <a:gd name="connsiteY15" fmla="*/ 9185707 h 9745599"/>
              <a:gd name="connsiteX16" fmla="*/ 6155972 w 23891522"/>
              <a:gd name="connsiteY16" fmla="*/ 8976157 h 9745599"/>
              <a:gd name="connsiteX17" fmla="*/ 7051322 w 23891522"/>
              <a:gd name="connsiteY17" fmla="*/ 8709457 h 9745599"/>
              <a:gd name="connsiteX18" fmla="*/ 8137172 w 23891522"/>
              <a:gd name="connsiteY18" fmla="*/ 8633257 h 9745599"/>
              <a:gd name="connsiteX19" fmla="*/ 8461022 w 23891522"/>
              <a:gd name="connsiteY19" fmla="*/ 8499907 h 9745599"/>
              <a:gd name="connsiteX20" fmla="*/ 8422922 w 23891522"/>
              <a:gd name="connsiteY20" fmla="*/ 8137957 h 9745599"/>
              <a:gd name="connsiteX21" fmla="*/ 8118122 w 23891522"/>
              <a:gd name="connsiteY21" fmla="*/ 7585507 h 9745599"/>
              <a:gd name="connsiteX22" fmla="*/ 7169750 w 23891522"/>
              <a:gd name="connsiteY22" fmla="*/ 6644330 h 9745599"/>
              <a:gd name="connsiteX23" fmla="*/ 7177655 w 23891522"/>
              <a:gd name="connsiteY23" fmla="*/ 974476 h 9745599"/>
              <a:gd name="connsiteX24" fmla="*/ 7775222 w 23891522"/>
              <a:gd name="connsiteY24" fmla="*/ 956107 h 9745599"/>
              <a:gd name="connsiteX25" fmla="*/ 8403872 w 23891522"/>
              <a:gd name="connsiteY25" fmla="*/ 784657 h 9745599"/>
              <a:gd name="connsiteX26" fmla="*/ 9051572 w 23891522"/>
              <a:gd name="connsiteY26" fmla="*/ 460807 h 9745599"/>
              <a:gd name="connsiteX27" fmla="*/ 9736866 w 23891522"/>
              <a:gd name="connsiteY27" fmla="*/ 57892 h 9745599"/>
              <a:gd name="connsiteX28" fmla="*/ 10379340 w 23891522"/>
              <a:gd name="connsiteY28" fmla="*/ 43561 h 9745599"/>
              <a:gd name="connsiteX29" fmla="*/ 11218046 w 23891522"/>
              <a:gd name="connsiteY29" fmla="*/ 445971 h 9745599"/>
              <a:gd name="connsiteX30" fmla="*/ 11900980 w 23891522"/>
              <a:gd name="connsiteY30" fmla="*/ 1118453 h 9745599"/>
              <a:gd name="connsiteX31" fmla="*/ 12309122 w 23891522"/>
              <a:gd name="connsiteY31" fmla="*/ 1565707 h 9745599"/>
              <a:gd name="connsiteX32" fmla="*/ 12762107 w 23891522"/>
              <a:gd name="connsiteY32" fmla="*/ 2112931 h 9745599"/>
              <a:gd name="connsiteX33" fmla="*/ 13254542 w 23891522"/>
              <a:gd name="connsiteY33" fmla="*/ 2212901 h 9745599"/>
              <a:gd name="connsiteX34" fmla="*/ 13490728 w 23891522"/>
              <a:gd name="connsiteY34" fmla="*/ 1590489 h 9745599"/>
              <a:gd name="connsiteX35" fmla="*/ 13623572 w 23891522"/>
              <a:gd name="connsiteY35" fmla="*/ 1241857 h 9745599"/>
              <a:gd name="connsiteX36" fmla="*/ 13816938 w 23891522"/>
              <a:gd name="connsiteY36" fmla="*/ 1254670 h 9745599"/>
              <a:gd name="connsiteX37" fmla="*/ 14221709 w 23891522"/>
              <a:gd name="connsiteY37" fmla="*/ 1713724 h 9745599"/>
              <a:gd name="connsiteX38" fmla="*/ 14774664 w 23891522"/>
              <a:gd name="connsiteY38" fmla="*/ 2190986 h 9745599"/>
              <a:gd name="connsiteX39" fmla="*/ 15280922 w 23891522"/>
              <a:gd name="connsiteY39" fmla="*/ 2327707 h 9745599"/>
              <a:gd name="connsiteX40" fmla="*/ 15757172 w 23891522"/>
              <a:gd name="connsiteY40" fmla="*/ 1984807 h 9745599"/>
              <a:gd name="connsiteX41" fmla="*/ 15985772 w 23891522"/>
              <a:gd name="connsiteY41" fmla="*/ 1584757 h 9745599"/>
              <a:gd name="connsiteX42" fmla="*/ 16442972 w 23891522"/>
              <a:gd name="connsiteY42" fmla="*/ 1279957 h 9745599"/>
              <a:gd name="connsiteX43" fmla="*/ 16881122 w 23891522"/>
              <a:gd name="connsiteY43" fmla="*/ 1222807 h 9745599"/>
              <a:gd name="connsiteX44" fmla="*/ 17795522 w 23891522"/>
              <a:gd name="connsiteY44" fmla="*/ 1451407 h 9745599"/>
              <a:gd name="connsiteX45" fmla="*/ 18386072 w 23891522"/>
              <a:gd name="connsiteY45" fmla="*/ 1394257 h 9745599"/>
              <a:gd name="connsiteX46" fmla="*/ 19148072 w 23891522"/>
              <a:gd name="connsiteY46" fmla="*/ 975157 h 9745599"/>
              <a:gd name="connsiteX47" fmla="*/ 19700522 w 23891522"/>
              <a:gd name="connsiteY47" fmla="*/ 708457 h 9745599"/>
              <a:gd name="connsiteX48" fmla="*/ 20538722 w 23891522"/>
              <a:gd name="connsiteY48" fmla="*/ 746557 h 9745599"/>
              <a:gd name="connsiteX49" fmla="*/ 21148322 w 23891522"/>
              <a:gd name="connsiteY49" fmla="*/ 975157 h 9745599"/>
              <a:gd name="connsiteX50" fmla="*/ 21548372 w 23891522"/>
              <a:gd name="connsiteY50" fmla="*/ 2137207 h 9745599"/>
              <a:gd name="connsiteX51" fmla="*/ 22348472 w 23891522"/>
              <a:gd name="connsiteY51" fmla="*/ 2727757 h 9745599"/>
              <a:gd name="connsiteX52" fmla="*/ 22958072 w 23891522"/>
              <a:gd name="connsiteY52" fmla="*/ 4480357 h 9745599"/>
              <a:gd name="connsiteX53" fmla="*/ 23891522 w 23891522"/>
              <a:gd name="connsiteY53" fmla="*/ 4137457 h 9745599"/>
              <a:gd name="connsiteX0" fmla="*/ 98072 w 23891522"/>
              <a:gd name="connsiteY0" fmla="*/ 8061757 h 9745599"/>
              <a:gd name="connsiteX1" fmla="*/ 2822 w 23891522"/>
              <a:gd name="connsiteY1" fmla="*/ 8480857 h 9745599"/>
              <a:gd name="connsiteX2" fmla="*/ 117122 w 23891522"/>
              <a:gd name="connsiteY2" fmla="*/ 8747557 h 9745599"/>
              <a:gd name="connsiteX3" fmla="*/ 917222 w 23891522"/>
              <a:gd name="connsiteY3" fmla="*/ 8404657 h 9745599"/>
              <a:gd name="connsiteX4" fmla="*/ 1717322 w 23891522"/>
              <a:gd name="connsiteY4" fmla="*/ 7814107 h 9745599"/>
              <a:gd name="connsiteX5" fmla="*/ 2403122 w 23891522"/>
              <a:gd name="connsiteY5" fmla="*/ 7337857 h 9745599"/>
              <a:gd name="connsiteX6" fmla="*/ 3031772 w 23891522"/>
              <a:gd name="connsiteY6" fmla="*/ 7166407 h 9745599"/>
              <a:gd name="connsiteX7" fmla="*/ 3603272 w 23891522"/>
              <a:gd name="connsiteY7" fmla="*/ 7280707 h 9745599"/>
              <a:gd name="connsiteX8" fmla="*/ 4022372 w 23891522"/>
              <a:gd name="connsiteY8" fmla="*/ 7566457 h 9745599"/>
              <a:gd name="connsiteX9" fmla="*/ 4193822 w 23891522"/>
              <a:gd name="connsiteY9" fmla="*/ 7890307 h 9745599"/>
              <a:gd name="connsiteX10" fmla="*/ 4193822 w 23891522"/>
              <a:gd name="connsiteY10" fmla="*/ 8747557 h 9745599"/>
              <a:gd name="connsiteX11" fmla="*/ 4193822 w 23891522"/>
              <a:gd name="connsiteY11" fmla="*/ 9300007 h 9745599"/>
              <a:gd name="connsiteX12" fmla="*/ 4403372 w 23891522"/>
              <a:gd name="connsiteY12" fmla="*/ 9738157 h 9745599"/>
              <a:gd name="connsiteX13" fmla="*/ 4974872 w 23891522"/>
              <a:gd name="connsiteY13" fmla="*/ 9547657 h 9745599"/>
              <a:gd name="connsiteX14" fmla="*/ 5679722 w 23891522"/>
              <a:gd name="connsiteY14" fmla="*/ 9185707 h 9745599"/>
              <a:gd name="connsiteX15" fmla="*/ 6155972 w 23891522"/>
              <a:gd name="connsiteY15" fmla="*/ 8976157 h 9745599"/>
              <a:gd name="connsiteX16" fmla="*/ 7051322 w 23891522"/>
              <a:gd name="connsiteY16" fmla="*/ 8709457 h 9745599"/>
              <a:gd name="connsiteX17" fmla="*/ 8137172 w 23891522"/>
              <a:gd name="connsiteY17" fmla="*/ 8633257 h 9745599"/>
              <a:gd name="connsiteX18" fmla="*/ 8461022 w 23891522"/>
              <a:gd name="connsiteY18" fmla="*/ 8499907 h 9745599"/>
              <a:gd name="connsiteX19" fmla="*/ 8422922 w 23891522"/>
              <a:gd name="connsiteY19" fmla="*/ 8137957 h 9745599"/>
              <a:gd name="connsiteX20" fmla="*/ 8118122 w 23891522"/>
              <a:gd name="connsiteY20" fmla="*/ 7585507 h 9745599"/>
              <a:gd name="connsiteX21" fmla="*/ 7169750 w 23891522"/>
              <a:gd name="connsiteY21" fmla="*/ 6644330 h 9745599"/>
              <a:gd name="connsiteX22" fmla="*/ 7177655 w 23891522"/>
              <a:gd name="connsiteY22" fmla="*/ 974476 h 9745599"/>
              <a:gd name="connsiteX23" fmla="*/ 7775222 w 23891522"/>
              <a:gd name="connsiteY23" fmla="*/ 956107 h 9745599"/>
              <a:gd name="connsiteX24" fmla="*/ 8403872 w 23891522"/>
              <a:gd name="connsiteY24" fmla="*/ 784657 h 9745599"/>
              <a:gd name="connsiteX25" fmla="*/ 9051572 w 23891522"/>
              <a:gd name="connsiteY25" fmla="*/ 460807 h 9745599"/>
              <a:gd name="connsiteX26" fmla="*/ 9736866 w 23891522"/>
              <a:gd name="connsiteY26" fmla="*/ 57892 h 9745599"/>
              <a:gd name="connsiteX27" fmla="*/ 10379340 w 23891522"/>
              <a:gd name="connsiteY27" fmla="*/ 43561 h 9745599"/>
              <a:gd name="connsiteX28" fmla="*/ 11218046 w 23891522"/>
              <a:gd name="connsiteY28" fmla="*/ 445971 h 9745599"/>
              <a:gd name="connsiteX29" fmla="*/ 11900980 w 23891522"/>
              <a:gd name="connsiteY29" fmla="*/ 1118453 h 9745599"/>
              <a:gd name="connsiteX30" fmla="*/ 12309122 w 23891522"/>
              <a:gd name="connsiteY30" fmla="*/ 1565707 h 9745599"/>
              <a:gd name="connsiteX31" fmla="*/ 12762107 w 23891522"/>
              <a:gd name="connsiteY31" fmla="*/ 2112931 h 9745599"/>
              <a:gd name="connsiteX32" fmla="*/ 13254542 w 23891522"/>
              <a:gd name="connsiteY32" fmla="*/ 2212901 h 9745599"/>
              <a:gd name="connsiteX33" fmla="*/ 13490728 w 23891522"/>
              <a:gd name="connsiteY33" fmla="*/ 1590489 h 9745599"/>
              <a:gd name="connsiteX34" fmla="*/ 13623572 w 23891522"/>
              <a:gd name="connsiteY34" fmla="*/ 1241857 h 9745599"/>
              <a:gd name="connsiteX35" fmla="*/ 13816938 w 23891522"/>
              <a:gd name="connsiteY35" fmla="*/ 1254670 h 9745599"/>
              <a:gd name="connsiteX36" fmla="*/ 14221709 w 23891522"/>
              <a:gd name="connsiteY36" fmla="*/ 1713724 h 9745599"/>
              <a:gd name="connsiteX37" fmla="*/ 14774664 w 23891522"/>
              <a:gd name="connsiteY37" fmla="*/ 2190986 h 9745599"/>
              <a:gd name="connsiteX38" fmla="*/ 15280922 w 23891522"/>
              <a:gd name="connsiteY38" fmla="*/ 2327707 h 9745599"/>
              <a:gd name="connsiteX39" fmla="*/ 15757172 w 23891522"/>
              <a:gd name="connsiteY39" fmla="*/ 1984807 h 9745599"/>
              <a:gd name="connsiteX40" fmla="*/ 15985772 w 23891522"/>
              <a:gd name="connsiteY40" fmla="*/ 1584757 h 9745599"/>
              <a:gd name="connsiteX41" fmla="*/ 16442972 w 23891522"/>
              <a:gd name="connsiteY41" fmla="*/ 1279957 h 9745599"/>
              <a:gd name="connsiteX42" fmla="*/ 16881122 w 23891522"/>
              <a:gd name="connsiteY42" fmla="*/ 1222807 h 9745599"/>
              <a:gd name="connsiteX43" fmla="*/ 17795522 w 23891522"/>
              <a:gd name="connsiteY43" fmla="*/ 1451407 h 9745599"/>
              <a:gd name="connsiteX44" fmla="*/ 18386072 w 23891522"/>
              <a:gd name="connsiteY44" fmla="*/ 1394257 h 9745599"/>
              <a:gd name="connsiteX45" fmla="*/ 19148072 w 23891522"/>
              <a:gd name="connsiteY45" fmla="*/ 975157 h 9745599"/>
              <a:gd name="connsiteX46" fmla="*/ 19700522 w 23891522"/>
              <a:gd name="connsiteY46" fmla="*/ 708457 h 9745599"/>
              <a:gd name="connsiteX47" fmla="*/ 20538722 w 23891522"/>
              <a:gd name="connsiteY47" fmla="*/ 746557 h 9745599"/>
              <a:gd name="connsiteX48" fmla="*/ 21148322 w 23891522"/>
              <a:gd name="connsiteY48" fmla="*/ 975157 h 9745599"/>
              <a:gd name="connsiteX49" fmla="*/ 21548372 w 23891522"/>
              <a:gd name="connsiteY49" fmla="*/ 2137207 h 9745599"/>
              <a:gd name="connsiteX50" fmla="*/ 22348472 w 23891522"/>
              <a:gd name="connsiteY50" fmla="*/ 2727757 h 9745599"/>
              <a:gd name="connsiteX51" fmla="*/ 22958072 w 23891522"/>
              <a:gd name="connsiteY51" fmla="*/ 4480357 h 9745599"/>
              <a:gd name="connsiteX52" fmla="*/ 23891522 w 23891522"/>
              <a:gd name="connsiteY52" fmla="*/ 4137457 h 9745599"/>
              <a:gd name="connsiteX0" fmla="*/ 2822 w 23891522"/>
              <a:gd name="connsiteY0" fmla="*/ 8480857 h 9745599"/>
              <a:gd name="connsiteX1" fmla="*/ 117122 w 23891522"/>
              <a:gd name="connsiteY1" fmla="*/ 8747557 h 9745599"/>
              <a:gd name="connsiteX2" fmla="*/ 917222 w 23891522"/>
              <a:gd name="connsiteY2" fmla="*/ 8404657 h 9745599"/>
              <a:gd name="connsiteX3" fmla="*/ 1717322 w 23891522"/>
              <a:gd name="connsiteY3" fmla="*/ 7814107 h 9745599"/>
              <a:gd name="connsiteX4" fmla="*/ 2403122 w 23891522"/>
              <a:gd name="connsiteY4" fmla="*/ 7337857 h 9745599"/>
              <a:gd name="connsiteX5" fmla="*/ 3031772 w 23891522"/>
              <a:gd name="connsiteY5" fmla="*/ 7166407 h 9745599"/>
              <a:gd name="connsiteX6" fmla="*/ 3603272 w 23891522"/>
              <a:gd name="connsiteY6" fmla="*/ 7280707 h 9745599"/>
              <a:gd name="connsiteX7" fmla="*/ 4022372 w 23891522"/>
              <a:gd name="connsiteY7" fmla="*/ 7566457 h 9745599"/>
              <a:gd name="connsiteX8" fmla="*/ 4193822 w 23891522"/>
              <a:gd name="connsiteY8" fmla="*/ 7890307 h 9745599"/>
              <a:gd name="connsiteX9" fmla="*/ 4193822 w 23891522"/>
              <a:gd name="connsiteY9" fmla="*/ 8747557 h 9745599"/>
              <a:gd name="connsiteX10" fmla="*/ 4193822 w 23891522"/>
              <a:gd name="connsiteY10" fmla="*/ 9300007 h 9745599"/>
              <a:gd name="connsiteX11" fmla="*/ 4403372 w 23891522"/>
              <a:gd name="connsiteY11" fmla="*/ 9738157 h 9745599"/>
              <a:gd name="connsiteX12" fmla="*/ 4974872 w 23891522"/>
              <a:gd name="connsiteY12" fmla="*/ 9547657 h 9745599"/>
              <a:gd name="connsiteX13" fmla="*/ 5679722 w 23891522"/>
              <a:gd name="connsiteY13" fmla="*/ 9185707 h 9745599"/>
              <a:gd name="connsiteX14" fmla="*/ 6155972 w 23891522"/>
              <a:gd name="connsiteY14" fmla="*/ 8976157 h 9745599"/>
              <a:gd name="connsiteX15" fmla="*/ 7051322 w 23891522"/>
              <a:gd name="connsiteY15" fmla="*/ 8709457 h 9745599"/>
              <a:gd name="connsiteX16" fmla="*/ 8137172 w 23891522"/>
              <a:gd name="connsiteY16" fmla="*/ 8633257 h 9745599"/>
              <a:gd name="connsiteX17" fmla="*/ 8461022 w 23891522"/>
              <a:gd name="connsiteY17" fmla="*/ 8499907 h 9745599"/>
              <a:gd name="connsiteX18" fmla="*/ 8422922 w 23891522"/>
              <a:gd name="connsiteY18" fmla="*/ 8137957 h 9745599"/>
              <a:gd name="connsiteX19" fmla="*/ 8118122 w 23891522"/>
              <a:gd name="connsiteY19" fmla="*/ 7585507 h 9745599"/>
              <a:gd name="connsiteX20" fmla="*/ 7169750 w 23891522"/>
              <a:gd name="connsiteY20" fmla="*/ 6644330 h 9745599"/>
              <a:gd name="connsiteX21" fmla="*/ 7177655 w 23891522"/>
              <a:gd name="connsiteY21" fmla="*/ 974476 h 9745599"/>
              <a:gd name="connsiteX22" fmla="*/ 7775222 w 23891522"/>
              <a:gd name="connsiteY22" fmla="*/ 956107 h 9745599"/>
              <a:gd name="connsiteX23" fmla="*/ 8403872 w 23891522"/>
              <a:gd name="connsiteY23" fmla="*/ 784657 h 9745599"/>
              <a:gd name="connsiteX24" fmla="*/ 9051572 w 23891522"/>
              <a:gd name="connsiteY24" fmla="*/ 460807 h 9745599"/>
              <a:gd name="connsiteX25" fmla="*/ 9736866 w 23891522"/>
              <a:gd name="connsiteY25" fmla="*/ 57892 h 9745599"/>
              <a:gd name="connsiteX26" fmla="*/ 10379340 w 23891522"/>
              <a:gd name="connsiteY26" fmla="*/ 43561 h 9745599"/>
              <a:gd name="connsiteX27" fmla="*/ 11218046 w 23891522"/>
              <a:gd name="connsiteY27" fmla="*/ 445971 h 9745599"/>
              <a:gd name="connsiteX28" fmla="*/ 11900980 w 23891522"/>
              <a:gd name="connsiteY28" fmla="*/ 1118453 h 9745599"/>
              <a:gd name="connsiteX29" fmla="*/ 12309122 w 23891522"/>
              <a:gd name="connsiteY29" fmla="*/ 1565707 h 9745599"/>
              <a:gd name="connsiteX30" fmla="*/ 12762107 w 23891522"/>
              <a:gd name="connsiteY30" fmla="*/ 2112931 h 9745599"/>
              <a:gd name="connsiteX31" fmla="*/ 13254542 w 23891522"/>
              <a:gd name="connsiteY31" fmla="*/ 2212901 h 9745599"/>
              <a:gd name="connsiteX32" fmla="*/ 13490728 w 23891522"/>
              <a:gd name="connsiteY32" fmla="*/ 1590489 h 9745599"/>
              <a:gd name="connsiteX33" fmla="*/ 13623572 w 23891522"/>
              <a:gd name="connsiteY33" fmla="*/ 1241857 h 9745599"/>
              <a:gd name="connsiteX34" fmla="*/ 13816938 w 23891522"/>
              <a:gd name="connsiteY34" fmla="*/ 1254670 h 9745599"/>
              <a:gd name="connsiteX35" fmla="*/ 14221709 w 23891522"/>
              <a:gd name="connsiteY35" fmla="*/ 1713724 h 9745599"/>
              <a:gd name="connsiteX36" fmla="*/ 14774664 w 23891522"/>
              <a:gd name="connsiteY36" fmla="*/ 2190986 h 9745599"/>
              <a:gd name="connsiteX37" fmla="*/ 15280922 w 23891522"/>
              <a:gd name="connsiteY37" fmla="*/ 2327707 h 9745599"/>
              <a:gd name="connsiteX38" fmla="*/ 15757172 w 23891522"/>
              <a:gd name="connsiteY38" fmla="*/ 1984807 h 9745599"/>
              <a:gd name="connsiteX39" fmla="*/ 15985772 w 23891522"/>
              <a:gd name="connsiteY39" fmla="*/ 1584757 h 9745599"/>
              <a:gd name="connsiteX40" fmla="*/ 16442972 w 23891522"/>
              <a:gd name="connsiteY40" fmla="*/ 1279957 h 9745599"/>
              <a:gd name="connsiteX41" fmla="*/ 16881122 w 23891522"/>
              <a:gd name="connsiteY41" fmla="*/ 1222807 h 9745599"/>
              <a:gd name="connsiteX42" fmla="*/ 17795522 w 23891522"/>
              <a:gd name="connsiteY42" fmla="*/ 1451407 h 9745599"/>
              <a:gd name="connsiteX43" fmla="*/ 18386072 w 23891522"/>
              <a:gd name="connsiteY43" fmla="*/ 1394257 h 9745599"/>
              <a:gd name="connsiteX44" fmla="*/ 19148072 w 23891522"/>
              <a:gd name="connsiteY44" fmla="*/ 975157 h 9745599"/>
              <a:gd name="connsiteX45" fmla="*/ 19700522 w 23891522"/>
              <a:gd name="connsiteY45" fmla="*/ 708457 h 9745599"/>
              <a:gd name="connsiteX46" fmla="*/ 20538722 w 23891522"/>
              <a:gd name="connsiteY46" fmla="*/ 746557 h 9745599"/>
              <a:gd name="connsiteX47" fmla="*/ 21148322 w 23891522"/>
              <a:gd name="connsiteY47" fmla="*/ 975157 h 9745599"/>
              <a:gd name="connsiteX48" fmla="*/ 21548372 w 23891522"/>
              <a:gd name="connsiteY48" fmla="*/ 2137207 h 9745599"/>
              <a:gd name="connsiteX49" fmla="*/ 22348472 w 23891522"/>
              <a:gd name="connsiteY49" fmla="*/ 2727757 h 9745599"/>
              <a:gd name="connsiteX50" fmla="*/ 22958072 w 23891522"/>
              <a:gd name="connsiteY50" fmla="*/ 4480357 h 9745599"/>
              <a:gd name="connsiteX51" fmla="*/ 23891522 w 23891522"/>
              <a:gd name="connsiteY51" fmla="*/ 4137457 h 9745599"/>
              <a:gd name="connsiteX0" fmla="*/ 0 w 23774400"/>
              <a:gd name="connsiteY0" fmla="*/ 8747557 h 9745599"/>
              <a:gd name="connsiteX1" fmla="*/ 800100 w 23774400"/>
              <a:gd name="connsiteY1" fmla="*/ 8404657 h 9745599"/>
              <a:gd name="connsiteX2" fmla="*/ 1600200 w 23774400"/>
              <a:gd name="connsiteY2" fmla="*/ 7814107 h 9745599"/>
              <a:gd name="connsiteX3" fmla="*/ 2286000 w 23774400"/>
              <a:gd name="connsiteY3" fmla="*/ 7337857 h 9745599"/>
              <a:gd name="connsiteX4" fmla="*/ 2914650 w 23774400"/>
              <a:gd name="connsiteY4" fmla="*/ 7166407 h 9745599"/>
              <a:gd name="connsiteX5" fmla="*/ 3486150 w 23774400"/>
              <a:gd name="connsiteY5" fmla="*/ 7280707 h 9745599"/>
              <a:gd name="connsiteX6" fmla="*/ 3905250 w 23774400"/>
              <a:gd name="connsiteY6" fmla="*/ 7566457 h 9745599"/>
              <a:gd name="connsiteX7" fmla="*/ 4076700 w 23774400"/>
              <a:gd name="connsiteY7" fmla="*/ 7890307 h 9745599"/>
              <a:gd name="connsiteX8" fmla="*/ 4076700 w 23774400"/>
              <a:gd name="connsiteY8" fmla="*/ 8747557 h 9745599"/>
              <a:gd name="connsiteX9" fmla="*/ 4076700 w 23774400"/>
              <a:gd name="connsiteY9" fmla="*/ 9300007 h 9745599"/>
              <a:gd name="connsiteX10" fmla="*/ 4286250 w 23774400"/>
              <a:gd name="connsiteY10" fmla="*/ 9738157 h 9745599"/>
              <a:gd name="connsiteX11" fmla="*/ 4857750 w 23774400"/>
              <a:gd name="connsiteY11" fmla="*/ 9547657 h 9745599"/>
              <a:gd name="connsiteX12" fmla="*/ 5562600 w 23774400"/>
              <a:gd name="connsiteY12" fmla="*/ 9185707 h 9745599"/>
              <a:gd name="connsiteX13" fmla="*/ 6038850 w 23774400"/>
              <a:gd name="connsiteY13" fmla="*/ 8976157 h 9745599"/>
              <a:gd name="connsiteX14" fmla="*/ 6934200 w 23774400"/>
              <a:gd name="connsiteY14" fmla="*/ 8709457 h 9745599"/>
              <a:gd name="connsiteX15" fmla="*/ 8020050 w 23774400"/>
              <a:gd name="connsiteY15" fmla="*/ 8633257 h 9745599"/>
              <a:gd name="connsiteX16" fmla="*/ 8343900 w 23774400"/>
              <a:gd name="connsiteY16" fmla="*/ 8499907 h 9745599"/>
              <a:gd name="connsiteX17" fmla="*/ 8305800 w 23774400"/>
              <a:gd name="connsiteY17" fmla="*/ 8137957 h 9745599"/>
              <a:gd name="connsiteX18" fmla="*/ 8001000 w 23774400"/>
              <a:gd name="connsiteY18" fmla="*/ 7585507 h 9745599"/>
              <a:gd name="connsiteX19" fmla="*/ 7052628 w 23774400"/>
              <a:gd name="connsiteY19" fmla="*/ 6644330 h 9745599"/>
              <a:gd name="connsiteX20" fmla="*/ 7060533 w 23774400"/>
              <a:gd name="connsiteY20" fmla="*/ 974476 h 9745599"/>
              <a:gd name="connsiteX21" fmla="*/ 7658100 w 23774400"/>
              <a:gd name="connsiteY21" fmla="*/ 956107 h 9745599"/>
              <a:gd name="connsiteX22" fmla="*/ 8286750 w 23774400"/>
              <a:gd name="connsiteY22" fmla="*/ 784657 h 9745599"/>
              <a:gd name="connsiteX23" fmla="*/ 8934450 w 23774400"/>
              <a:gd name="connsiteY23" fmla="*/ 460807 h 9745599"/>
              <a:gd name="connsiteX24" fmla="*/ 9619744 w 23774400"/>
              <a:gd name="connsiteY24" fmla="*/ 57892 h 9745599"/>
              <a:gd name="connsiteX25" fmla="*/ 10262218 w 23774400"/>
              <a:gd name="connsiteY25" fmla="*/ 43561 h 9745599"/>
              <a:gd name="connsiteX26" fmla="*/ 11100924 w 23774400"/>
              <a:gd name="connsiteY26" fmla="*/ 445971 h 9745599"/>
              <a:gd name="connsiteX27" fmla="*/ 11783858 w 23774400"/>
              <a:gd name="connsiteY27" fmla="*/ 1118453 h 9745599"/>
              <a:gd name="connsiteX28" fmla="*/ 12192000 w 23774400"/>
              <a:gd name="connsiteY28" fmla="*/ 1565707 h 9745599"/>
              <a:gd name="connsiteX29" fmla="*/ 12644985 w 23774400"/>
              <a:gd name="connsiteY29" fmla="*/ 2112931 h 9745599"/>
              <a:gd name="connsiteX30" fmla="*/ 13137420 w 23774400"/>
              <a:gd name="connsiteY30" fmla="*/ 2212901 h 9745599"/>
              <a:gd name="connsiteX31" fmla="*/ 13373606 w 23774400"/>
              <a:gd name="connsiteY31" fmla="*/ 1590489 h 9745599"/>
              <a:gd name="connsiteX32" fmla="*/ 13506450 w 23774400"/>
              <a:gd name="connsiteY32" fmla="*/ 1241857 h 9745599"/>
              <a:gd name="connsiteX33" fmla="*/ 13699816 w 23774400"/>
              <a:gd name="connsiteY33" fmla="*/ 1254670 h 9745599"/>
              <a:gd name="connsiteX34" fmla="*/ 14104587 w 23774400"/>
              <a:gd name="connsiteY34" fmla="*/ 1713724 h 9745599"/>
              <a:gd name="connsiteX35" fmla="*/ 14657542 w 23774400"/>
              <a:gd name="connsiteY35" fmla="*/ 2190986 h 9745599"/>
              <a:gd name="connsiteX36" fmla="*/ 15163800 w 23774400"/>
              <a:gd name="connsiteY36" fmla="*/ 2327707 h 9745599"/>
              <a:gd name="connsiteX37" fmla="*/ 15640050 w 23774400"/>
              <a:gd name="connsiteY37" fmla="*/ 1984807 h 9745599"/>
              <a:gd name="connsiteX38" fmla="*/ 15868650 w 23774400"/>
              <a:gd name="connsiteY38" fmla="*/ 1584757 h 9745599"/>
              <a:gd name="connsiteX39" fmla="*/ 16325850 w 23774400"/>
              <a:gd name="connsiteY39" fmla="*/ 1279957 h 9745599"/>
              <a:gd name="connsiteX40" fmla="*/ 16764000 w 23774400"/>
              <a:gd name="connsiteY40" fmla="*/ 1222807 h 9745599"/>
              <a:gd name="connsiteX41" fmla="*/ 17678400 w 23774400"/>
              <a:gd name="connsiteY41" fmla="*/ 1451407 h 9745599"/>
              <a:gd name="connsiteX42" fmla="*/ 18268950 w 23774400"/>
              <a:gd name="connsiteY42" fmla="*/ 1394257 h 9745599"/>
              <a:gd name="connsiteX43" fmla="*/ 19030950 w 23774400"/>
              <a:gd name="connsiteY43" fmla="*/ 975157 h 9745599"/>
              <a:gd name="connsiteX44" fmla="*/ 19583400 w 23774400"/>
              <a:gd name="connsiteY44" fmla="*/ 708457 h 9745599"/>
              <a:gd name="connsiteX45" fmla="*/ 20421600 w 23774400"/>
              <a:gd name="connsiteY45" fmla="*/ 746557 h 9745599"/>
              <a:gd name="connsiteX46" fmla="*/ 21031200 w 23774400"/>
              <a:gd name="connsiteY46" fmla="*/ 975157 h 9745599"/>
              <a:gd name="connsiteX47" fmla="*/ 21431250 w 23774400"/>
              <a:gd name="connsiteY47" fmla="*/ 2137207 h 9745599"/>
              <a:gd name="connsiteX48" fmla="*/ 22231350 w 23774400"/>
              <a:gd name="connsiteY48" fmla="*/ 2727757 h 9745599"/>
              <a:gd name="connsiteX49" fmla="*/ 22840950 w 23774400"/>
              <a:gd name="connsiteY49" fmla="*/ 4480357 h 9745599"/>
              <a:gd name="connsiteX50" fmla="*/ 23774400 w 23774400"/>
              <a:gd name="connsiteY50" fmla="*/ 4137457 h 9745599"/>
              <a:gd name="connsiteX0" fmla="*/ 0 w 22974300"/>
              <a:gd name="connsiteY0" fmla="*/ 8404657 h 9745599"/>
              <a:gd name="connsiteX1" fmla="*/ 800100 w 22974300"/>
              <a:gd name="connsiteY1" fmla="*/ 7814107 h 9745599"/>
              <a:gd name="connsiteX2" fmla="*/ 1485900 w 22974300"/>
              <a:gd name="connsiteY2" fmla="*/ 7337857 h 9745599"/>
              <a:gd name="connsiteX3" fmla="*/ 2114550 w 22974300"/>
              <a:gd name="connsiteY3" fmla="*/ 7166407 h 9745599"/>
              <a:gd name="connsiteX4" fmla="*/ 2686050 w 22974300"/>
              <a:gd name="connsiteY4" fmla="*/ 7280707 h 9745599"/>
              <a:gd name="connsiteX5" fmla="*/ 3105150 w 22974300"/>
              <a:gd name="connsiteY5" fmla="*/ 7566457 h 9745599"/>
              <a:gd name="connsiteX6" fmla="*/ 3276600 w 22974300"/>
              <a:gd name="connsiteY6" fmla="*/ 7890307 h 9745599"/>
              <a:gd name="connsiteX7" fmla="*/ 3276600 w 22974300"/>
              <a:gd name="connsiteY7" fmla="*/ 8747557 h 9745599"/>
              <a:gd name="connsiteX8" fmla="*/ 3276600 w 22974300"/>
              <a:gd name="connsiteY8" fmla="*/ 9300007 h 9745599"/>
              <a:gd name="connsiteX9" fmla="*/ 3486150 w 22974300"/>
              <a:gd name="connsiteY9" fmla="*/ 9738157 h 9745599"/>
              <a:gd name="connsiteX10" fmla="*/ 4057650 w 22974300"/>
              <a:gd name="connsiteY10" fmla="*/ 9547657 h 9745599"/>
              <a:gd name="connsiteX11" fmla="*/ 4762500 w 22974300"/>
              <a:gd name="connsiteY11" fmla="*/ 9185707 h 9745599"/>
              <a:gd name="connsiteX12" fmla="*/ 5238750 w 22974300"/>
              <a:gd name="connsiteY12" fmla="*/ 8976157 h 9745599"/>
              <a:gd name="connsiteX13" fmla="*/ 6134100 w 22974300"/>
              <a:gd name="connsiteY13" fmla="*/ 8709457 h 9745599"/>
              <a:gd name="connsiteX14" fmla="*/ 7219950 w 22974300"/>
              <a:gd name="connsiteY14" fmla="*/ 8633257 h 9745599"/>
              <a:gd name="connsiteX15" fmla="*/ 7543800 w 22974300"/>
              <a:gd name="connsiteY15" fmla="*/ 8499907 h 9745599"/>
              <a:gd name="connsiteX16" fmla="*/ 7505700 w 22974300"/>
              <a:gd name="connsiteY16" fmla="*/ 8137957 h 9745599"/>
              <a:gd name="connsiteX17" fmla="*/ 7200900 w 22974300"/>
              <a:gd name="connsiteY17" fmla="*/ 7585507 h 9745599"/>
              <a:gd name="connsiteX18" fmla="*/ 6252528 w 22974300"/>
              <a:gd name="connsiteY18" fmla="*/ 6644330 h 9745599"/>
              <a:gd name="connsiteX19" fmla="*/ 6260433 w 22974300"/>
              <a:gd name="connsiteY19" fmla="*/ 974476 h 9745599"/>
              <a:gd name="connsiteX20" fmla="*/ 6858000 w 22974300"/>
              <a:gd name="connsiteY20" fmla="*/ 956107 h 9745599"/>
              <a:gd name="connsiteX21" fmla="*/ 7486650 w 22974300"/>
              <a:gd name="connsiteY21" fmla="*/ 784657 h 9745599"/>
              <a:gd name="connsiteX22" fmla="*/ 8134350 w 22974300"/>
              <a:gd name="connsiteY22" fmla="*/ 460807 h 9745599"/>
              <a:gd name="connsiteX23" fmla="*/ 8819644 w 22974300"/>
              <a:gd name="connsiteY23" fmla="*/ 57892 h 9745599"/>
              <a:gd name="connsiteX24" fmla="*/ 9462118 w 22974300"/>
              <a:gd name="connsiteY24" fmla="*/ 43561 h 9745599"/>
              <a:gd name="connsiteX25" fmla="*/ 10300824 w 22974300"/>
              <a:gd name="connsiteY25" fmla="*/ 445971 h 9745599"/>
              <a:gd name="connsiteX26" fmla="*/ 10983758 w 22974300"/>
              <a:gd name="connsiteY26" fmla="*/ 1118453 h 9745599"/>
              <a:gd name="connsiteX27" fmla="*/ 11391900 w 22974300"/>
              <a:gd name="connsiteY27" fmla="*/ 1565707 h 9745599"/>
              <a:gd name="connsiteX28" fmla="*/ 11844885 w 22974300"/>
              <a:gd name="connsiteY28" fmla="*/ 2112931 h 9745599"/>
              <a:gd name="connsiteX29" fmla="*/ 12337320 w 22974300"/>
              <a:gd name="connsiteY29" fmla="*/ 2212901 h 9745599"/>
              <a:gd name="connsiteX30" fmla="*/ 12573506 w 22974300"/>
              <a:gd name="connsiteY30" fmla="*/ 1590489 h 9745599"/>
              <a:gd name="connsiteX31" fmla="*/ 12706350 w 22974300"/>
              <a:gd name="connsiteY31" fmla="*/ 1241857 h 9745599"/>
              <a:gd name="connsiteX32" fmla="*/ 12899716 w 22974300"/>
              <a:gd name="connsiteY32" fmla="*/ 1254670 h 9745599"/>
              <a:gd name="connsiteX33" fmla="*/ 13304487 w 22974300"/>
              <a:gd name="connsiteY33" fmla="*/ 1713724 h 9745599"/>
              <a:gd name="connsiteX34" fmla="*/ 13857442 w 22974300"/>
              <a:gd name="connsiteY34" fmla="*/ 2190986 h 9745599"/>
              <a:gd name="connsiteX35" fmla="*/ 14363700 w 22974300"/>
              <a:gd name="connsiteY35" fmla="*/ 2327707 h 9745599"/>
              <a:gd name="connsiteX36" fmla="*/ 14839950 w 22974300"/>
              <a:gd name="connsiteY36" fmla="*/ 1984807 h 9745599"/>
              <a:gd name="connsiteX37" fmla="*/ 15068550 w 22974300"/>
              <a:gd name="connsiteY37" fmla="*/ 1584757 h 9745599"/>
              <a:gd name="connsiteX38" fmla="*/ 15525750 w 22974300"/>
              <a:gd name="connsiteY38" fmla="*/ 1279957 h 9745599"/>
              <a:gd name="connsiteX39" fmla="*/ 15963900 w 22974300"/>
              <a:gd name="connsiteY39" fmla="*/ 1222807 h 9745599"/>
              <a:gd name="connsiteX40" fmla="*/ 16878300 w 22974300"/>
              <a:gd name="connsiteY40" fmla="*/ 1451407 h 9745599"/>
              <a:gd name="connsiteX41" fmla="*/ 17468850 w 22974300"/>
              <a:gd name="connsiteY41" fmla="*/ 1394257 h 9745599"/>
              <a:gd name="connsiteX42" fmla="*/ 18230850 w 22974300"/>
              <a:gd name="connsiteY42" fmla="*/ 975157 h 9745599"/>
              <a:gd name="connsiteX43" fmla="*/ 18783300 w 22974300"/>
              <a:gd name="connsiteY43" fmla="*/ 708457 h 9745599"/>
              <a:gd name="connsiteX44" fmla="*/ 19621500 w 22974300"/>
              <a:gd name="connsiteY44" fmla="*/ 746557 h 9745599"/>
              <a:gd name="connsiteX45" fmla="*/ 20231100 w 22974300"/>
              <a:gd name="connsiteY45" fmla="*/ 975157 h 9745599"/>
              <a:gd name="connsiteX46" fmla="*/ 20631150 w 22974300"/>
              <a:gd name="connsiteY46" fmla="*/ 2137207 h 9745599"/>
              <a:gd name="connsiteX47" fmla="*/ 21431250 w 22974300"/>
              <a:gd name="connsiteY47" fmla="*/ 2727757 h 9745599"/>
              <a:gd name="connsiteX48" fmla="*/ 22040850 w 22974300"/>
              <a:gd name="connsiteY48" fmla="*/ 4480357 h 9745599"/>
              <a:gd name="connsiteX49" fmla="*/ 22974300 w 22974300"/>
              <a:gd name="connsiteY49" fmla="*/ 4137457 h 9745599"/>
              <a:gd name="connsiteX0" fmla="*/ 0 w 22174200"/>
              <a:gd name="connsiteY0" fmla="*/ 7814107 h 9745599"/>
              <a:gd name="connsiteX1" fmla="*/ 685800 w 22174200"/>
              <a:gd name="connsiteY1" fmla="*/ 7337857 h 9745599"/>
              <a:gd name="connsiteX2" fmla="*/ 1314450 w 22174200"/>
              <a:gd name="connsiteY2" fmla="*/ 7166407 h 9745599"/>
              <a:gd name="connsiteX3" fmla="*/ 1885950 w 22174200"/>
              <a:gd name="connsiteY3" fmla="*/ 7280707 h 9745599"/>
              <a:gd name="connsiteX4" fmla="*/ 2305050 w 22174200"/>
              <a:gd name="connsiteY4" fmla="*/ 7566457 h 9745599"/>
              <a:gd name="connsiteX5" fmla="*/ 2476500 w 22174200"/>
              <a:gd name="connsiteY5" fmla="*/ 7890307 h 9745599"/>
              <a:gd name="connsiteX6" fmla="*/ 2476500 w 22174200"/>
              <a:gd name="connsiteY6" fmla="*/ 8747557 h 9745599"/>
              <a:gd name="connsiteX7" fmla="*/ 2476500 w 22174200"/>
              <a:gd name="connsiteY7" fmla="*/ 9300007 h 9745599"/>
              <a:gd name="connsiteX8" fmla="*/ 2686050 w 22174200"/>
              <a:gd name="connsiteY8" fmla="*/ 9738157 h 9745599"/>
              <a:gd name="connsiteX9" fmla="*/ 3257550 w 22174200"/>
              <a:gd name="connsiteY9" fmla="*/ 9547657 h 9745599"/>
              <a:gd name="connsiteX10" fmla="*/ 3962400 w 22174200"/>
              <a:gd name="connsiteY10" fmla="*/ 9185707 h 9745599"/>
              <a:gd name="connsiteX11" fmla="*/ 4438650 w 22174200"/>
              <a:gd name="connsiteY11" fmla="*/ 8976157 h 9745599"/>
              <a:gd name="connsiteX12" fmla="*/ 5334000 w 22174200"/>
              <a:gd name="connsiteY12" fmla="*/ 8709457 h 9745599"/>
              <a:gd name="connsiteX13" fmla="*/ 6419850 w 22174200"/>
              <a:gd name="connsiteY13" fmla="*/ 8633257 h 9745599"/>
              <a:gd name="connsiteX14" fmla="*/ 6743700 w 22174200"/>
              <a:gd name="connsiteY14" fmla="*/ 8499907 h 9745599"/>
              <a:gd name="connsiteX15" fmla="*/ 6705600 w 22174200"/>
              <a:gd name="connsiteY15" fmla="*/ 8137957 h 9745599"/>
              <a:gd name="connsiteX16" fmla="*/ 6400800 w 22174200"/>
              <a:gd name="connsiteY16" fmla="*/ 7585507 h 9745599"/>
              <a:gd name="connsiteX17" fmla="*/ 5452428 w 22174200"/>
              <a:gd name="connsiteY17" fmla="*/ 6644330 h 9745599"/>
              <a:gd name="connsiteX18" fmla="*/ 5460333 w 22174200"/>
              <a:gd name="connsiteY18" fmla="*/ 974476 h 9745599"/>
              <a:gd name="connsiteX19" fmla="*/ 6057900 w 22174200"/>
              <a:gd name="connsiteY19" fmla="*/ 956107 h 9745599"/>
              <a:gd name="connsiteX20" fmla="*/ 6686550 w 22174200"/>
              <a:gd name="connsiteY20" fmla="*/ 784657 h 9745599"/>
              <a:gd name="connsiteX21" fmla="*/ 7334250 w 22174200"/>
              <a:gd name="connsiteY21" fmla="*/ 460807 h 9745599"/>
              <a:gd name="connsiteX22" fmla="*/ 8019544 w 22174200"/>
              <a:gd name="connsiteY22" fmla="*/ 57892 h 9745599"/>
              <a:gd name="connsiteX23" fmla="*/ 8662018 w 22174200"/>
              <a:gd name="connsiteY23" fmla="*/ 43561 h 9745599"/>
              <a:gd name="connsiteX24" fmla="*/ 9500724 w 22174200"/>
              <a:gd name="connsiteY24" fmla="*/ 445971 h 9745599"/>
              <a:gd name="connsiteX25" fmla="*/ 10183658 w 22174200"/>
              <a:gd name="connsiteY25" fmla="*/ 1118453 h 9745599"/>
              <a:gd name="connsiteX26" fmla="*/ 10591800 w 22174200"/>
              <a:gd name="connsiteY26" fmla="*/ 1565707 h 9745599"/>
              <a:gd name="connsiteX27" fmla="*/ 11044785 w 22174200"/>
              <a:gd name="connsiteY27" fmla="*/ 2112931 h 9745599"/>
              <a:gd name="connsiteX28" fmla="*/ 11537220 w 22174200"/>
              <a:gd name="connsiteY28" fmla="*/ 2212901 h 9745599"/>
              <a:gd name="connsiteX29" fmla="*/ 11773406 w 22174200"/>
              <a:gd name="connsiteY29" fmla="*/ 1590489 h 9745599"/>
              <a:gd name="connsiteX30" fmla="*/ 11906250 w 22174200"/>
              <a:gd name="connsiteY30" fmla="*/ 1241857 h 9745599"/>
              <a:gd name="connsiteX31" fmla="*/ 12099616 w 22174200"/>
              <a:gd name="connsiteY31" fmla="*/ 1254670 h 9745599"/>
              <a:gd name="connsiteX32" fmla="*/ 12504387 w 22174200"/>
              <a:gd name="connsiteY32" fmla="*/ 1713724 h 9745599"/>
              <a:gd name="connsiteX33" fmla="*/ 13057342 w 22174200"/>
              <a:gd name="connsiteY33" fmla="*/ 2190986 h 9745599"/>
              <a:gd name="connsiteX34" fmla="*/ 13563600 w 22174200"/>
              <a:gd name="connsiteY34" fmla="*/ 2327707 h 9745599"/>
              <a:gd name="connsiteX35" fmla="*/ 14039850 w 22174200"/>
              <a:gd name="connsiteY35" fmla="*/ 1984807 h 9745599"/>
              <a:gd name="connsiteX36" fmla="*/ 14268450 w 22174200"/>
              <a:gd name="connsiteY36" fmla="*/ 1584757 h 9745599"/>
              <a:gd name="connsiteX37" fmla="*/ 14725650 w 22174200"/>
              <a:gd name="connsiteY37" fmla="*/ 1279957 h 9745599"/>
              <a:gd name="connsiteX38" fmla="*/ 15163800 w 22174200"/>
              <a:gd name="connsiteY38" fmla="*/ 1222807 h 9745599"/>
              <a:gd name="connsiteX39" fmla="*/ 16078200 w 22174200"/>
              <a:gd name="connsiteY39" fmla="*/ 1451407 h 9745599"/>
              <a:gd name="connsiteX40" fmla="*/ 16668750 w 22174200"/>
              <a:gd name="connsiteY40" fmla="*/ 1394257 h 9745599"/>
              <a:gd name="connsiteX41" fmla="*/ 17430750 w 22174200"/>
              <a:gd name="connsiteY41" fmla="*/ 975157 h 9745599"/>
              <a:gd name="connsiteX42" fmla="*/ 17983200 w 22174200"/>
              <a:gd name="connsiteY42" fmla="*/ 708457 h 9745599"/>
              <a:gd name="connsiteX43" fmla="*/ 18821400 w 22174200"/>
              <a:gd name="connsiteY43" fmla="*/ 746557 h 9745599"/>
              <a:gd name="connsiteX44" fmla="*/ 19431000 w 22174200"/>
              <a:gd name="connsiteY44" fmla="*/ 975157 h 9745599"/>
              <a:gd name="connsiteX45" fmla="*/ 19831050 w 22174200"/>
              <a:gd name="connsiteY45" fmla="*/ 2137207 h 9745599"/>
              <a:gd name="connsiteX46" fmla="*/ 20631150 w 22174200"/>
              <a:gd name="connsiteY46" fmla="*/ 2727757 h 9745599"/>
              <a:gd name="connsiteX47" fmla="*/ 21240750 w 22174200"/>
              <a:gd name="connsiteY47" fmla="*/ 4480357 h 9745599"/>
              <a:gd name="connsiteX48" fmla="*/ 22174200 w 22174200"/>
              <a:gd name="connsiteY48" fmla="*/ 4137457 h 9745599"/>
              <a:gd name="connsiteX0" fmla="*/ 0 w 21488400"/>
              <a:gd name="connsiteY0" fmla="*/ 7337857 h 9745599"/>
              <a:gd name="connsiteX1" fmla="*/ 628650 w 21488400"/>
              <a:gd name="connsiteY1" fmla="*/ 7166407 h 9745599"/>
              <a:gd name="connsiteX2" fmla="*/ 1200150 w 21488400"/>
              <a:gd name="connsiteY2" fmla="*/ 7280707 h 9745599"/>
              <a:gd name="connsiteX3" fmla="*/ 1619250 w 21488400"/>
              <a:gd name="connsiteY3" fmla="*/ 7566457 h 9745599"/>
              <a:gd name="connsiteX4" fmla="*/ 1790700 w 21488400"/>
              <a:gd name="connsiteY4" fmla="*/ 7890307 h 9745599"/>
              <a:gd name="connsiteX5" fmla="*/ 1790700 w 21488400"/>
              <a:gd name="connsiteY5" fmla="*/ 8747557 h 9745599"/>
              <a:gd name="connsiteX6" fmla="*/ 1790700 w 21488400"/>
              <a:gd name="connsiteY6" fmla="*/ 9300007 h 9745599"/>
              <a:gd name="connsiteX7" fmla="*/ 2000250 w 21488400"/>
              <a:gd name="connsiteY7" fmla="*/ 9738157 h 9745599"/>
              <a:gd name="connsiteX8" fmla="*/ 2571750 w 21488400"/>
              <a:gd name="connsiteY8" fmla="*/ 9547657 h 9745599"/>
              <a:gd name="connsiteX9" fmla="*/ 3276600 w 21488400"/>
              <a:gd name="connsiteY9" fmla="*/ 9185707 h 9745599"/>
              <a:gd name="connsiteX10" fmla="*/ 3752850 w 21488400"/>
              <a:gd name="connsiteY10" fmla="*/ 8976157 h 9745599"/>
              <a:gd name="connsiteX11" fmla="*/ 4648200 w 21488400"/>
              <a:gd name="connsiteY11" fmla="*/ 8709457 h 9745599"/>
              <a:gd name="connsiteX12" fmla="*/ 5734050 w 21488400"/>
              <a:gd name="connsiteY12" fmla="*/ 8633257 h 9745599"/>
              <a:gd name="connsiteX13" fmla="*/ 6057900 w 21488400"/>
              <a:gd name="connsiteY13" fmla="*/ 8499907 h 9745599"/>
              <a:gd name="connsiteX14" fmla="*/ 6019800 w 21488400"/>
              <a:gd name="connsiteY14" fmla="*/ 8137957 h 9745599"/>
              <a:gd name="connsiteX15" fmla="*/ 5715000 w 21488400"/>
              <a:gd name="connsiteY15" fmla="*/ 7585507 h 9745599"/>
              <a:gd name="connsiteX16" fmla="*/ 4766628 w 21488400"/>
              <a:gd name="connsiteY16" fmla="*/ 6644330 h 9745599"/>
              <a:gd name="connsiteX17" fmla="*/ 4774533 w 21488400"/>
              <a:gd name="connsiteY17" fmla="*/ 974476 h 9745599"/>
              <a:gd name="connsiteX18" fmla="*/ 5372100 w 21488400"/>
              <a:gd name="connsiteY18" fmla="*/ 956107 h 9745599"/>
              <a:gd name="connsiteX19" fmla="*/ 6000750 w 21488400"/>
              <a:gd name="connsiteY19" fmla="*/ 784657 h 9745599"/>
              <a:gd name="connsiteX20" fmla="*/ 6648450 w 21488400"/>
              <a:gd name="connsiteY20" fmla="*/ 460807 h 9745599"/>
              <a:gd name="connsiteX21" fmla="*/ 7333744 w 21488400"/>
              <a:gd name="connsiteY21" fmla="*/ 57892 h 9745599"/>
              <a:gd name="connsiteX22" fmla="*/ 7976218 w 21488400"/>
              <a:gd name="connsiteY22" fmla="*/ 43561 h 9745599"/>
              <a:gd name="connsiteX23" fmla="*/ 8814924 w 21488400"/>
              <a:gd name="connsiteY23" fmla="*/ 445971 h 9745599"/>
              <a:gd name="connsiteX24" fmla="*/ 9497858 w 21488400"/>
              <a:gd name="connsiteY24" fmla="*/ 1118453 h 9745599"/>
              <a:gd name="connsiteX25" fmla="*/ 9906000 w 21488400"/>
              <a:gd name="connsiteY25" fmla="*/ 1565707 h 9745599"/>
              <a:gd name="connsiteX26" fmla="*/ 10358985 w 21488400"/>
              <a:gd name="connsiteY26" fmla="*/ 2112931 h 9745599"/>
              <a:gd name="connsiteX27" fmla="*/ 10851420 w 21488400"/>
              <a:gd name="connsiteY27" fmla="*/ 2212901 h 9745599"/>
              <a:gd name="connsiteX28" fmla="*/ 11087606 w 21488400"/>
              <a:gd name="connsiteY28" fmla="*/ 1590489 h 9745599"/>
              <a:gd name="connsiteX29" fmla="*/ 11220450 w 21488400"/>
              <a:gd name="connsiteY29" fmla="*/ 1241857 h 9745599"/>
              <a:gd name="connsiteX30" fmla="*/ 11413816 w 21488400"/>
              <a:gd name="connsiteY30" fmla="*/ 1254670 h 9745599"/>
              <a:gd name="connsiteX31" fmla="*/ 11818587 w 21488400"/>
              <a:gd name="connsiteY31" fmla="*/ 1713724 h 9745599"/>
              <a:gd name="connsiteX32" fmla="*/ 12371542 w 21488400"/>
              <a:gd name="connsiteY32" fmla="*/ 2190986 h 9745599"/>
              <a:gd name="connsiteX33" fmla="*/ 12877800 w 21488400"/>
              <a:gd name="connsiteY33" fmla="*/ 2327707 h 9745599"/>
              <a:gd name="connsiteX34" fmla="*/ 13354050 w 21488400"/>
              <a:gd name="connsiteY34" fmla="*/ 1984807 h 9745599"/>
              <a:gd name="connsiteX35" fmla="*/ 13582650 w 21488400"/>
              <a:gd name="connsiteY35" fmla="*/ 1584757 h 9745599"/>
              <a:gd name="connsiteX36" fmla="*/ 14039850 w 21488400"/>
              <a:gd name="connsiteY36" fmla="*/ 1279957 h 9745599"/>
              <a:gd name="connsiteX37" fmla="*/ 14478000 w 21488400"/>
              <a:gd name="connsiteY37" fmla="*/ 1222807 h 9745599"/>
              <a:gd name="connsiteX38" fmla="*/ 15392400 w 21488400"/>
              <a:gd name="connsiteY38" fmla="*/ 1451407 h 9745599"/>
              <a:gd name="connsiteX39" fmla="*/ 15982950 w 21488400"/>
              <a:gd name="connsiteY39" fmla="*/ 1394257 h 9745599"/>
              <a:gd name="connsiteX40" fmla="*/ 16744950 w 21488400"/>
              <a:gd name="connsiteY40" fmla="*/ 975157 h 9745599"/>
              <a:gd name="connsiteX41" fmla="*/ 17297400 w 21488400"/>
              <a:gd name="connsiteY41" fmla="*/ 708457 h 9745599"/>
              <a:gd name="connsiteX42" fmla="*/ 18135600 w 21488400"/>
              <a:gd name="connsiteY42" fmla="*/ 746557 h 9745599"/>
              <a:gd name="connsiteX43" fmla="*/ 18745200 w 21488400"/>
              <a:gd name="connsiteY43" fmla="*/ 975157 h 9745599"/>
              <a:gd name="connsiteX44" fmla="*/ 19145250 w 21488400"/>
              <a:gd name="connsiteY44" fmla="*/ 2137207 h 9745599"/>
              <a:gd name="connsiteX45" fmla="*/ 19945350 w 21488400"/>
              <a:gd name="connsiteY45" fmla="*/ 2727757 h 9745599"/>
              <a:gd name="connsiteX46" fmla="*/ 20554950 w 21488400"/>
              <a:gd name="connsiteY46" fmla="*/ 4480357 h 9745599"/>
              <a:gd name="connsiteX47" fmla="*/ 21488400 w 21488400"/>
              <a:gd name="connsiteY47" fmla="*/ 4137457 h 9745599"/>
              <a:gd name="connsiteX0" fmla="*/ 0 w 20859750"/>
              <a:gd name="connsiteY0" fmla="*/ 7166407 h 9745599"/>
              <a:gd name="connsiteX1" fmla="*/ 571500 w 20859750"/>
              <a:gd name="connsiteY1" fmla="*/ 7280707 h 9745599"/>
              <a:gd name="connsiteX2" fmla="*/ 990600 w 20859750"/>
              <a:gd name="connsiteY2" fmla="*/ 7566457 h 9745599"/>
              <a:gd name="connsiteX3" fmla="*/ 1162050 w 20859750"/>
              <a:gd name="connsiteY3" fmla="*/ 7890307 h 9745599"/>
              <a:gd name="connsiteX4" fmla="*/ 1162050 w 20859750"/>
              <a:gd name="connsiteY4" fmla="*/ 8747557 h 9745599"/>
              <a:gd name="connsiteX5" fmla="*/ 1162050 w 20859750"/>
              <a:gd name="connsiteY5" fmla="*/ 9300007 h 9745599"/>
              <a:gd name="connsiteX6" fmla="*/ 1371600 w 20859750"/>
              <a:gd name="connsiteY6" fmla="*/ 9738157 h 9745599"/>
              <a:gd name="connsiteX7" fmla="*/ 1943100 w 20859750"/>
              <a:gd name="connsiteY7" fmla="*/ 9547657 h 9745599"/>
              <a:gd name="connsiteX8" fmla="*/ 2647950 w 20859750"/>
              <a:gd name="connsiteY8" fmla="*/ 9185707 h 9745599"/>
              <a:gd name="connsiteX9" fmla="*/ 3124200 w 20859750"/>
              <a:gd name="connsiteY9" fmla="*/ 8976157 h 9745599"/>
              <a:gd name="connsiteX10" fmla="*/ 4019550 w 20859750"/>
              <a:gd name="connsiteY10" fmla="*/ 8709457 h 9745599"/>
              <a:gd name="connsiteX11" fmla="*/ 5105400 w 20859750"/>
              <a:gd name="connsiteY11" fmla="*/ 8633257 h 9745599"/>
              <a:gd name="connsiteX12" fmla="*/ 5429250 w 20859750"/>
              <a:gd name="connsiteY12" fmla="*/ 8499907 h 9745599"/>
              <a:gd name="connsiteX13" fmla="*/ 5391150 w 20859750"/>
              <a:gd name="connsiteY13" fmla="*/ 8137957 h 9745599"/>
              <a:gd name="connsiteX14" fmla="*/ 5086350 w 20859750"/>
              <a:gd name="connsiteY14" fmla="*/ 7585507 h 9745599"/>
              <a:gd name="connsiteX15" fmla="*/ 4137978 w 20859750"/>
              <a:gd name="connsiteY15" fmla="*/ 6644330 h 9745599"/>
              <a:gd name="connsiteX16" fmla="*/ 4145883 w 20859750"/>
              <a:gd name="connsiteY16" fmla="*/ 974476 h 9745599"/>
              <a:gd name="connsiteX17" fmla="*/ 4743450 w 20859750"/>
              <a:gd name="connsiteY17" fmla="*/ 956107 h 9745599"/>
              <a:gd name="connsiteX18" fmla="*/ 5372100 w 20859750"/>
              <a:gd name="connsiteY18" fmla="*/ 784657 h 9745599"/>
              <a:gd name="connsiteX19" fmla="*/ 6019800 w 20859750"/>
              <a:gd name="connsiteY19" fmla="*/ 460807 h 9745599"/>
              <a:gd name="connsiteX20" fmla="*/ 6705094 w 20859750"/>
              <a:gd name="connsiteY20" fmla="*/ 57892 h 9745599"/>
              <a:gd name="connsiteX21" fmla="*/ 7347568 w 20859750"/>
              <a:gd name="connsiteY21" fmla="*/ 43561 h 9745599"/>
              <a:gd name="connsiteX22" fmla="*/ 8186274 w 20859750"/>
              <a:gd name="connsiteY22" fmla="*/ 445971 h 9745599"/>
              <a:gd name="connsiteX23" fmla="*/ 8869208 w 20859750"/>
              <a:gd name="connsiteY23" fmla="*/ 1118453 h 9745599"/>
              <a:gd name="connsiteX24" fmla="*/ 9277350 w 20859750"/>
              <a:gd name="connsiteY24" fmla="*/ 1565707 h 9745599"/>
              <a:gd name="connsiteX25" fmla="*/ 9730335 w 20859750"/>
              <a:gd name="connsiteY25" fmla="*/ 2112931 h 9745599"/>
              <a:gd name="connsiteX26" fmla="*/ 10222770 w 20859750"/>
              <a:gd name="connsiteY26" fmla="*/ 2212901 h 9745599"/>
              <a:gd name="connsiteX27" fmla="*/ 10458956 w 20859750"/>
              <a:gd name="connsiteY27" fmla="*/ 1590489 h 9745599"/>
              <a:gd name="connsiteX28" fmla="*/ 10591800 w 20859750"/>
              <a:gd name="connsiteY28" fmla="*/ 1241857 h 9745599"/>
              <a:gd name="connsiteX29" fmla="*/ 10785166 w 20859750"/>
              <a:gd name="connsiteY29" fmla="*/ 1254670 h 9745599"/>
              <a:gd name="connsiteX30" fmla="*/ 11189937 w 20859750"/>
              <a:gd name="connsiteY30" fmla="*/ 1713724 h 9745599"/>
              <a:gd name="connsiteX31" fmla="*/ 11742892 w 20859750"/>
              <a:gd name="connsiteY31" fmla="*/ 2190986 h 9745599"/>
              <a:gd name="connsiteX32" fmla="*/ 12249150 w 20859750"/>
              <a:gd name="connsiteY32" fmla="*/ 2327707 h 9745599"/>
              <a:gd name="connsiteX33" fmla="*/ 12725400 w 20859750"/>
              <a:gd name="connsiteY33" fmla="*/ 1984807 h 9745599"/>
              <a:gd name="connsiteX34" fmla="*/ 12954000 w 20859750"/>
              <a:gd name="connsiteY34" fmla="*/ 1584757 h 9745599"/>
              <a:gd name="connsiteX35" fmla="*/ 13411200 w 20859750"/>
              <a:gd name="connsiteY35" fmla="*/ 1279957 h 9745599"/>
              <a:gd name="connsiteX36" fmla="*/ 13849350 w 20859750"/>
              <a:gd name="connsiteY36" fmla="*/ 1222807 h 9745599"/>
              <a:gd name="connsiteX37" fmla="*/ 14763750 w 20859750"/>
              <a:gd name="connsiteY37" fmla="*/ 1451407 h 9745599"/>
              <a:gd name="connsiteX38" fmla="*/ 15354300 w 20859750"/>
              <a:gd name="connsiteY38" fmla="*/ 1394257 h 9745599"/>
              <a:gd name="connsiteX39" fmla="*/ 16116300 w 20859750"/>
              <a:gd name="connsiteY39" fmla="*/ 975157 h 9745599"/>
              <a:gd name="connsiteX40" fmla="*/ 16668750 w 20859750"/>
              <a:gd name="connsiteY40" fmla="*/ 708457 h 9745599"/>
              <a:gd name="connsiteX41" fmla="*/ 17506950 w 20859750"/>
              <a:gd name="connsiteY41" fmla="*/ 746557 h 9745599"/>
              <a:gd name="connsiteX42" fmla="*/ 18116550 w 20859750"/>
              <a:gd name="connsiteY42" fmla="*/ 975157 h 9745599"/>
              <a:gd name="connsiteX43" fmla="*/ 18516600 w 20859750"/>
              <a:gd name="connsiteY43" fmla="*/ 2137207 h 9745599"/>
              <a:gd name="connsiteX44" fmla="*/ 19316700 w 20859750"/>
              <a:gd name="connsiteY44" fmla="*/ 2727757 h 9745599"/>
              <a:gd name="connsiteX45" fmla="*/ 19926300 w 20859750"/>
              <a:gd name="connsiteY45" fmla="*/ 4480357 h 9745599"/>
              <a:gd name="connsiteX46" fmla="*/ 20859750 w 20859750"/>
              <a:gd name="connsiteY46" fmla="*/ 4137457 h 9745599"/>
              <a:gd name="connsiteX0" fmla="*/ 0 w 20288250"/>
              <a:gd name="connsiteY0" fmla="*/ 7280707 h 9745599"/>
              <a:gd name="connsiteX1" fmla="*/ 419100 w 20288250"/>
              <a:gd name="connsiteY1" fmla="*/ 7566457 h 9745599"/>
              <a:gd name="connsiteX2" fmla="*/ 590550 w 20288250"/>
              <a:gd name="connsiteY2" fmla="*/ 7890307 h 9745599"/>
              <a:gd name="connsiteX3" fmla="*/ 590550 w 20288250"/>
              <a:gd name="connsiteY3" fmla="*/ 8747557 h 9745599"/>
              <a:gd name="connsiteX4" fmla="*/ 590550 w 20288250"/>
              <a:gd name="connsiteY4" fmla="*/ 9300007 h 9745599"/>
              <a:gd name="connsiteX5" fmla="*/ 800100 w 20288250"/>
              <a:gd name="connsiteY5" fmla="*/ 9738157 h 9745599"/>
              <a:gd name="connsiteX6" fmla="*/ 1371600 w 20288250"/>
              <a:gd name="connsiteY6" fmla="*/ 9547657 h 9745599"/>
              <a:gd name="connsiteX7" fmla="*/ 2076450 w 20288250"/>
              <a:gd name="connsiteY7" fmla="*/ 9185707 h 9745599"/>
              <a:gd name="connsiteX8" fmla="*/ 2552700 w 20288250"/>
              <a:gd name="connsiteY8" fmla="*/ 8976157 h 9745599"/>
              <a:gd name="connsiteX9" fmla="*/ 3448050 w 20288250"/>
              <a:gd name="connsiteY9" fmla="*/ 8709457 h 9745599"/>
              <a:gd name="connsiteX10" fmla="*/ 4533900 w 20288250"/>
              <a:gd name="connsiteY10" fmla="*/ 8633257 h 9745599"/>
              <a:gd name="connsiteX11" fmla="*/ 4857750 w 20288250"/>
              <a:gd name="connsiteY11" fmla="*/ 8499907 h 9745599"/>
              <a:gd name="connsiteX12" fmla="*/ 4819650 w 20288250"/>
              <a:gd name="connsiteY12" fmla="*/ 8137957 h 9745599"/>
              <a:gd name="connsiteX13" fmla="*/ 4514850 w 20288250"/>
              <a:gd name="connsiteY13" fmla="*/ 7585507 h 9745599"/>
              <a:gd name="connsiteX14" fmla="*/ 3566478 w 20288250"/>
              <a:gd name="connsiteY14" fmla="*/ 6644330 h 9745599"/>
              <a:gd name="connsiteX15" fmla="*/ 3574383 w 20288250"/>
              <a:gd name="connsiteY15" fmla="*/ 974476 h 9745599"/>
              <a:gd name="connsiteX16" fmla="*/ 4171950 w 20288250"/>
              <a:gd name="connsiteY16" fmla="*/ 956107 h 9745599"/>
              <a:gd name="connsiteX17" fmla="*/ 4800600 w 20288250"/>
              <a:gd name="connsiteY17" fmla="*/ 784657 h 9745599"/>
              <a:gd name="connsiteX18" fmla="*/ 5448300 w 20288250"/>
              <a:gd name="connsiteY18" fmla="*/ 460807 h 9745599"/>
              <a:gd name="connsiteX19" fmla="*/ 6133594 w 20288250"/>
              <a:gd name="connsiteY19" fmla="*/ 57892 h 9745599"/>
              <a:gd name="connsiteX20" fmla="*/ 6776068 w 20288250"/>
              <a:gd name="connsiteY20" fmla="*/ 43561 h 9745599"/>
              <a:gd name="connsiteX21" fmla="*/ 7614774 w 20288250"/>
              <a:gd name="connsiteY21" fmla="*/ 445971 h 9745599"/>
              <a:gd name="connsiteX22" fmla="*/ 8297708 w 20288250"/>
              <a:gd name="connsiteY22" fmla="*/ 1118453 h 9745599"/>
              <a:gd name="connsiteX23" fmla="*/ 8705850 w 20288250"/>
              <a:gd name="connsiteY23" fmla="*/ 1565707 h 9745599"/>
              <a:gd name="connsiteX24" fmla="*/ 9158835 w 20288250"/>
              <a:gd name="connsiteY24" fmla="*/ 2112931 h 9745599"/>
              <a:gd name="connsiteX25" fmla="*/ 9651270 w 20288250"/>
              <a:gd name="connsiteY25" fmla="*/ 2212901 h 9745599"/>
              <a:gd name="connsiteX26" fmla="*/ 9887456 w 20288250"/>
              <a:gd name="connsiteY26" fmla="*/ 1590489 h 9745599"/>
              <a:gd name="connsiteX27" fmla="*/ 10020300 w 20288250"/>
              <a:gd name="connsiteY27" fmla="*/ 1241857 h 9745599"/>
              <a:gd name="connsiteX28" fmla="*/ 10213666 w 20288250"/>
              <a:gd name="connsiteY28" fmla="*/ 1254670 h 9745599"/>
              <a:gd name="connsiteX29" fmla="*/ 10618437 w 20288250"/>
              <a:gd name="connsiteY29" fmla="*/ 1713724 h 9745599"/>
              <a:gd name="connsiteX30" fmla="*/ 11171392 w 20288250"/>
              <a:gd name="connsiteY30" fmla="*/ 2190986 h 9745599"/>
              <a:gd name="connsiteX31" fmla="*/ 11677650 w 20288250"/>
              <a:gd name="connsiteY31" fmla="*/ 2327707 h 9745599"/>
              <a:gd name="connsiteX32" fmla="*/ 12153900 w 20288250"/>
              <a:gd name="connsiteY32" fmla="*/ 1984807 h 9745599"/>
              <a:gd name="connsiteX33" fmla="*/ 12382500 w 20288250"/>
              <a:gd name="connsiteY33" fmla="*/ 1584757 h 9745599"/>
              <a:gd name="connsiteX34" fmla="*/ 12839700 w 20288250"/>
              <a:gd name="connsiteY34" fmla="*/ 1279957 h 9745599"/>
              <a:gd name="connsiteX35" fmla="*/ 13277850 w 20288250"/>
              <a:gd name="connsiteY35" fmla="*/ 1222807 h 9745599"/>
              <a:gd name="connsiteX36" fmla="*/ 14192250 w 20288250"/>
              <a:gd name="connsiteY36" fmla="*/ 1451407 h 9745599"/>
              <a:gd name="connsiteX37" fmla="*/ 14782800 w 20288250"/>
              <a:gd name="connsiteY37" fmla="*/ 1394257 h 9745599"/>
              <a:gd name="connsiteX38" fmla="*/ 15544800 w 20288250"/>
              <a:gd name="connsiteY38" fmla="*/ 975157 h 9745599"/>
              <a:gd name="connsiteX39" fmla="*/ 16097250 w 20288250"/>
              <a:gd name="connsiteY39" fmla="*/ 708457 h 9745599"/>
              <a:gd name="connsiteX40" fmla="*/ 16935450 w 20288250"/>
              <a:gd name="connsiteY40" fmla="*/ 746557 h 9745599"/>
              <a:gd name="connsiteX41" fmla="*/ 17545050 w 20288250"/>
              <a:gd name="connsiteY41" fmla="*/ 975157 h 9745599"/>
              <a:gd name="connsiteX42" fmla="*/ 17945100 w 20288250"/>
              <a:gd name="connsiteY42" fmla="*/ 2137207 h 9745599"/>
              <a:gd name="connsiteX43" fmla="*/ 18745200 w 20288250"/>
              <a:gd name="connsiteY43" fmla="*/ 2727757 h 9745599"/>
              <a:gd name="connsiteX44" fmla="*/ 19354800 w 20288250"/>
              <a:gd name="connsiteY44" fmla="*/ 4480357 h 9745599"/>
              <a:gd name="connsiteX45" fmla="*/ 20288250 w 20288250"/>
              <a:gd name="connsiteY45" fmla="*/ 4137457 h 9745599"/>
              <a:gd name="connsiteX0" fmla="*/ 0 w 20311428"/>
              <a:gd name="connsiteY0" fmla="*/ 7288433 h 9745599"/>
              <a:gd name="connsiteX1" fmla="*/ 442278 w 20311428"/>
              <a:gd name="connsiteY1" fmla="*/ 7566457 h 9745599"/>
              <a:gd name="connsiteX2" fmla="*/ 613728 w 20311428"/>
              <a:gd name="connsiteY2" fmla="*/ 7890307 h 9745599"/>
              <a:gd name="connsiteX3" fmla="*/ 613728 w 20311428"/>
              <a:gd name="connsiteY3" fmla="*/ 8747557 h 9745599"/>
              <a:gd name="connsiteX4" fmla="*/ 613728 w 20311428"/>
              <a:gd name="connsiteY4" fmla="*/ 9300007 h 9745599"/>
              <a:gd name="connsiteX5" fmla="*/ 823278 w 20311428"/>
              <a:gd name="connsiteY5" fmla="*/ 9738157 h 9745599"/>
              <a:gd name="connsiteX6" fmla="*/ 1394778 w 20311428"/>
              <a:gd name="connsiteY6" fmla="*/ 9547657 h 9745599"/>
              <a:gd name="connsiteX7" fmla="*/ 2099628 w 20311428"/>
              <a:gd name="connsiteY7" fmla="*/ 9185707 h 9745599"/>
              <a:gd name="connsiteX8" fmla="*/ 2575878 w 20311428"/>
              <a:gd name="connsiteY8" fmla="*/ 8976157 h 9745599"/>
              <a:gd name="connsiteX9" fmla="*/ 3471228 w 20311428"/>
              <a:gd name="connsiteY9" fmla="*/ 8709457 h 9745599"/>
              <a:gd name="connsiteX10" fmla="*/ 4557078 w 20311428"/>
              <a:gd name="connsiteY10" fmla="*/ 8633257 h 9745599"/>
              <a:gd name="connsiteX11" fmla="*/ 4880928 w 20311428"/>
              <a:gd name="connsiteY11" fmla="*/ 8499907 h 9745599"/>
              <a:gd name="connsiteX12" fmla="*/ 4842828 w 20311428"/>
              <a:gd name="connsiteY12" fmla="*/ 8137957 h 9745599"/>
              <a:gd name="connsiteX13" fmla="*/ 4538028 w 20311428"/>
              <a:gd name="connsiteY13" fmla="*/ 7585507 h 9745599"/>
              <a:gd name="connsiteX14" fmla="*/ 3589656 w 20311428"/>
              <a:gd name="connsiteY14" fmla="*/ 6644330 h 9745599"/>
              <a:gd name="connsiteX15" fmla="*/ 3597561 w 20311428"/>
              <a:gd name="connsiteY15" fmla="*/ 974476 h 9745599"/>
              <a:gd name="connsiteX16" fmla="*/ 4195128 w 20311428"/>
              <a:gd name="connsiteY16" fmla="*/ 956107 h 9745599"/>
              <a:gd name="connsiteX17" fmla="*/ 4823778 w 20311428"/>
              <a:gd name="connsiteY17" fmla="*/ 784657 h 9745599"/>
              <a:gd name="connsiteX18" fmla="*/ 5471478 w 20311428"/>
              <a:gd name="connsiteY18" fmla="*/ 460807 h 9745599"/>
              <a:gd name="connsiteX19" fmla="*/ 6156772 w 20311428"/>
              <a:gd name="connsiteY19" fmla="*/ 57892 h 9745599"/>
              <a:gd name="connsiteX20" fmla="*/ 6799246 w 20311428"/>
              <a:gd name="connsiteY20" fmla="*/ 43561 h 9745599"/>
              <a:gd name="connsiteX21" fmla="*/ 7637952 w 20311428"/>
              <a:gd name="connsiteY21" fmla="*/ 445971 h 9745599"/>
              <a:gd name="connsiteX22" fmla="*/ 8320886 w 20311428"/>
              <a:gd name="connsiteY22" fmla="*/ 1118453 h 9745599"/>
              <a:gd name="connsiteX23" fmla="*/ 8729028 w 20311428"/>
              <a:gd name="connsiteY23" fmla="*/ 1565707 h 9745599"/>
              <a:gd name="connsiteX24" fmla="*/ 9182013 w 20311428"/>
              <a:gd name="connsiteY24" fmla="*/ 2112931 h 9745599"/>
              <a:gd name="connsiteX25" fmla="*/ 9674448 w 20311428"/>
              <a:gd name="connsiteY25" fmla="*/ 2212901 h 9745599"/>
              <a:gd name="connsiteX26" fmla="*/ 9910634 w 20311428"/>
              <a:gd name="connsiteY26" fmla="*/ 1590489 h 9745599"/>
              <a:gd name="connsiteX27" fmla="*/ 10043478 w 20311428"/>
              <a:gd name="connsiteY27" fmla="*/ 1241857 h 9745599"/>
              <a:gd name="connsiteX28" fmla="*/ 10236844 w 20311428"/>
              <a:gd name="connsiteY28" fmla="*/ 1254670 h 9745599"/>
              <a:gd name="connsiteX29" fmla="*/ 10641615 w 20311428"/>
              <a:gd name="connsiteY29" fmla="*/ 1713724 h 9745599"/>
              <a:gd name="connsiteX30" fmla="*/ 11194570 w 20311428"/>
              <a:gd name="connsiteY30" fmla="*/ 2190986 h 9745599"/>
              <a:gd name="connsiteX31" fmla="*/ 11700828 w 20311428"/>
              <a:gd name="connsiteY31" fmla="*/ 2327707 h 9745599"/>
              <a:gd name="connsiteX32" fmla="*/ 12177078 w 20311428"/>
              <a:gd name="connsiteY32" fmla="*/ 1984807 h 9745599"/>
              <a:gd name="connsiteX33" fmla="*/ 12405678 w 20311428"/>
              <a:gd name="connsiteY33" fmla="*/ 1584757 h 9745599"/>
              <a:gd name="connsiteX34" fmla="*/ 12862878 w 20311428"/>
              <a:gd name="connsiteY34" fmla="*/ 1279957 h 9745599"/>
              <a:gd name="connsiteX35" fmla="*/ 13301028 w 20311428"/>
              <a:gd name="connsiteY35" fmla="*/ 1222807 h 9745599"/>
              <a:gd name="connsiteX36" fmla="*/ 14215428 w 20311428"/>
              <a:gd name="connsiteY36" fmla="*/ 1451407 h 9745599"/>
              <a:gd name="connsiteX37" fmla="*/ 14805978 w 20311428"/>
              <a:gd name="connsiteY37" fmla="*/ 1394257 h 9745599"/>
              <a:gd name="connsiteX38" fmla="*/ 15567978 w 20311428"/>
              <a:gd name="connsiteY38" fmla="*/ 975157 h 9745599"/>
              <a:gd name="connsiteX39" fmla="*/ 16120428 w 20311428"/>
              <a:gd name="connsiteY39" fmla="*/ 708457 h 9745599"/>
              <a:gd name="connsiteX40" fmla="*/ 16958628 w 20311428"/>
              <a:gd name="connsiteY40" fmla="*/ 746557 h 9745599"/>
              <a:gd name="connsiteX41" fmla="*/ 17568228 w 20311428"/>
              <a:gd name="connsiteY41" fmla="*/ 975157 h 9745599"/>
              <a:gd name="connsiteX42" fmla="*/ 17968278 w 20311428"/>
              <a:gd name="connsiteY42" fmla="*/ 2137207 h 9745599"/>
              <a:gd name="connsiteX43" fmla="*/ 18768378 w 20311428"/>
              <a:gd name="connsiteY43" fmla="*/ 2727757 h 9745599"/>
              <a:gd name="connsiteX44" fmla="*/ 19377978 w 20311428"/>
              <a:gd name="connsiteY44" fmla="*/ 4480357 h 9745599"/>
              <a:gd name="connsiteX45" fmla="*/ 20311428 w 20311428"/>
              <a:gd name="connsiteY45" fmla="*/ 4137457 h 9745599"/>
              <a:gd name="connsiteX0" fmla="*/ 0 w 19869150"/>
              <a:gd name="connsiteY0" fmla="*/ 7566457 h 9745599"/>
              <a:gd name="connsiteX1" fmla="*/ 171450 w 19869150"/>
              <a:gd name="connsiteY1" fmla="*/ 7890307 h 9745599"/>
              <a:gd name="connsiteX2" fmla="*/ 171450 w 19869150"/>
              <a:gd name="connsiteY2" fmla="*/ 8747557 h 9745599"/>
              <a:gd name="connsiteX3" fmla="*/ 171450 w 19869150"/>
              <a:gd name="connsiteY3" fmla="*/ 9300007 h 9745599"/>
              <a:gd name="connsiteX4" fmla="*/ 381000 w 19869150"/>
              <a:gd name="connsiteY4" fmla="*/ 9738157 h 9745599"/>
              <a:gd name="connsiteX5" fmla="*/ 952500 w 19869150"/>
              <a:gd name="connsiteY5" fmla="*/ 9547657 h 9745599"/>
              <a:gd name="connsiteX6" fmla="*/ 1657350 w 19869150"/>
              <a:gd name="connsiteY6" fmla="*/ 9185707 h 9745599"/>
              <a:gd name="connsiteX7" fmla="*/ 2133600 w 19869150"/>
              <a:gd name="connsiteY7" fmla="*/ 8976157 h 9745599"/>
              <a:gd name="connsiteX8" fmla="*/ 3028950 w 19869150"/>
              <a:gd name="connsiteY8" fmla="*/ 8709457 h 9745599"/>
              <a:gd name="connsiteX9" fmla="*/ 4114800 w 19869150"/>
              <a:gd name="connsiteY9" fmla="*/ 8633257 h 9745599"/>
              <a:gd name="connsiteX10" fmla="*/ 4438650 w 19869150"/>
              <a:gd name="connsiteY10" fmla="*/ 8499907 h 9745599"/>
              <a:gd name="connsiteX11" fmla="*/ 4400550 w 19869150"/>
              <a:gd name="connsiteY11" fmla="*/ 8137957 h 9745599"/>
              <a:gd name="connsiteX12" fmla="*/ 4095750 w 19869150"/>
              <a:gd name="connsiteY12" fmla="*/ 7585507 h 9745599"/>
              <a:gd name="connsiteX13" fmla="*/ 3147378 w 19869150"/>
              <a:gd name="connsiteY13" fmla="*/ 6644330 h 9745599"/>
              <a:gd name="connsiteX14" fmla="*/ 3155283 w 19869150"/>
              <a:gd name="connsiteY14" fmla="*/ 974476 h 9745599"/>
              <a:gd name="connsiteX15" fmla="*/ 3752850 w 19869150"/>
              <a:gd name="connsiteY15" fmla="*/ 956107 h 9745599"/>
              <a:gd name="connsiteX16" fmla="*/ 4381500 w 19869150"/>
              <a:gd name="connsiteY16" fmla="*/ 784657 h 9745599"/>
              <a:gd name="connsiteX17" fmla="*/ 5029200 w 19869150"/>
              <a:gd name="connsiteY17" fmla="*/ 460807 h 9745599"/>
              <a:gd name="connsiteX18" fmla="*/ 5714494 w 19869150"/>
              <a:gd name="connsiteY18" fmla="*/ 57892 h 9745599"/>
              <a:gd name="connsiteX19" fmla="*/ 6356968 w 19869150"/>
              <a:gd name="connsiteY19" fmla="*/ 43561 h 9745599"/>
              <a:gd name="connsiteX20" fmla="*/ 7195674 w 19869150"/>
              <a:gd name="connsiteY20" fmla="*/ 445971 h 9745599"/>
              <a:gd name="connsiteX21" fmla="*/ 7878608 w 19869150"/>
              <a:gd name="connsiteY21" fmla="*/ 1118453 h 9745599"/>
              <a:gd name="connsiteX22" fmla="*/ 8286750 w 19869150"/>
              <a:gd name="connsiteY22" fmla="*/ 1565707 h 9745599"/>
              <a:gd name="connsiteX23" fmla="*/ 8739735 w 19869150"/>
              <a:gd name="connsiteY23" fmla="*/ 2112931 h 9745599"/>
              <a:gd name="connsiteX24" fmla="*/ 9232170 w 19869150"/>
              <a:gd name="connsiteY24" fmla="*/ 2212901 h 9745599"/>
              <a:gd name="connsiteX25" fmla="*/ 9468356 w 19869150"/>
              <a:gd name="connsiteY25" fmla="*/ 1590489 h 9745599"/>
              <a:gd name="connsiteX26" fmla="*/ 9601200 w 19869150"/>
              <a:gd name="connsiteY26" fmla="*/ 1241857 h 9745599"/>
              <a:gd name="connsiteX27" fmla="*/ 9794566 w 19869150"/>
              <a:gd name="connsiteY27" fmla="*/ 1254670 h 9745599"/>
              <a:gd name="connsiteX28" fmla="*/ 10199337 w 19869150"/>
              <a:gd name="connsiteY28" fmla="*/ 1713724 h 9745599"/>
              <a:gd name="connsiteX29" fmla="*/ 10752292 w 19869150"/>
              <a:gd name="connsiteY29" fmla="*/ 2190986 h 9745599"/>
              <a:gd name="connsiteX30" fmla="*/ 11258550 w 19869150"/>
              <a:gd name="connsiteY30" fmla="*/ 2327707 h 9745599"/>
              <a:gd name="connsiteX31" fmla="*/ 11734800 w 19869150"/>
              <a:gd name="connsiteY31" fmla="*/ 1984807 h 9745599"/>
              <a:gd name="connsiteX32" fmla="*/ 11963400 w 19869150"/>
              <a:gd name="connsiteY32" fmla="*/ 1584757 h 9745599"/>
              <a:gd name="connsiteX33" fmla="*/ 12420600 w 19869150"/>
              <a:gd name="connsiteY33" fmla="*/ 1279957 h 9745599"/>
              <a:gd name="connsiteX34" fmla="*/ 12858750 w 19869150"/>
              <a:gd name="connsiteY34" fmla="*/ 1222807 h 9745599"/>
              <a:gd name="connsiteX35" fmla="*/ 13773150 w 19869150"/>
              <a:gd name="connsiteY35" fmla="*/ 1451407 h 9745599"/>
              <a:gd name="connsiteX36" fmla="*/ 14363700 w 19869150"/>
              <a:gd name="connsiteY36" fmla="*/ 1394257 h 9745599"/>
              <a:gd name="connsiteX37" fmla="*/ 15125700 w 19869150"/>
              <a:gd name="connsiteY37" fmla="*/ 975157 h 9745599"/>
              <a:gd name="connsiteX38" fmla="*/ 15678150 w 19869150"/>
              <a:gd name="connsiteY38" fmla="*/ 708457 h 9745599"/>
              <a:gd name="connsiteX39" fmla="*/ 16516350 w 19869150"/>
              <a:gd name="connsiteY39" fmla="*/ 746557 h 9745599"/>
              <a:gd name="connsiteX40" fmla="*/ 17125950 w 19869150"/>
              <a:gd name="connsiteY40" fmla="*/ 975157 h 9745599"/>
              <a:gd name="connsiteX41" fmla="*/ 17526000 w 19869150"/>
              <a:gd name="connsiteY41" fmla="*/ 2137207 h 9745599"/>
              <a:gd name="connsiteX42" fmla="*/ 18326100 w 19869150"/>
              <a:gd name="connsiteY42" fmla="*/ 2727757 h 9745599"/>
              <a:gd name="connsiteX43" fmla="*/ 18935700 w 19869150"/>
              <a:gd name="connsiteY43" fmla="*/ 4480357 h 9745599"/>
              <a:gd name="connsiteX44" fmla="*/ 19869150 w 19869150"/>
              <a:gd name="connsiteY44" fmla="*/ 4137457 h 9745599"/>
              <a:gd name="connsiteX0" fmla="*/ 15523 w 19713223"/>
              <a:gd name="connsiteY0" fmla="*/ 7890307 h 9745599"/>
              <a:gd name="connsiteX1" fmla="*/ 15523 w 19713223"/>
              <a:gd name="connsiteY1" fmla="*/ 8747557 h 9745599"/>
              <a:gd name="connsiteX2" fmla="*/ 15523 w 19713223"/>
              <a:gd name="connsiteY2" fmla="*/ 9300007 h 9745599"/>
              <a:gd name="connsiteX3" fmla="*/ 225073 w 19713223"/>
              <a:gd name="connsiteY3" fmla="*/ 9738157 h 9745599"/>
              <a:gd name="connsiteX4" fmla="*/ 796573 w 19713223"/>
              <a:gd name="connsiteY4" fmla="*/ 9547657 h 9745599"/>
              <a:gd name="connsiteX5" fmla="*/ 1501423 w 19713223"/>
              <a:gd name="connsiteY5" fmla="*/ 9185707 h 9745599"/>
              <a:gd name="connsiteX6" fmla="*/ 1977673 w 19713223"/>
              <a:gd name="connsiteY6" fmla="*/ 8976157 h 9745599"/>
              <a:gd name="connsiteX7" fmla="*/ 2873023 w 19713223"/>
              <a:gd name="connsiteY7" fmla="*/ 8709457 h 9745599"/>
              <a:gd name="connsiteX8" fmla="*/ 3958873 w 19713223"/>
              <a:gd name="connsiteY8" fmla="*/ 8633257 h 9745599"/>
              <a:gd name="connsiteX9" fmla="*/ 4282723 w 19713223"/>
              <a:gd name="connsiteY9" fmla="*/ 8499907 h 9745599"/>
              <a:gd name="connsiteX10" fmla="*/ 4244623 w 19713223"/>
              <a:gd name="connsiteY10" fmla="*/ 8137957 h 9745599"/>
              <a:gd name="connsiteX11" fmla="*/ 3939823 w 19713223"/>
              <a:gd name="connsiteY11" fmla="*/ 7585507 h 9745599"/>
              <a:gd name="connsiteX12" fmla="*/ 2991451 w 19713223"/>
              <a:gd name="connsiteY12" fmla="*/ 6644330 h 9745599"/>
              <a:gd name="connsiteX13" fmla="*/ 2999356 w 19713223"/>
              <a:gd name="connsiteY13" fmla="*/ 974476 h 9745599"/>
              <a:gd name="connsiteX14" fmla="*/ 3596923 w 19713223"/>
              <a:gd name="connsiteY14" fmla="*/ 956107 h 9745599"/>
              <a:gd name="connsiteX15" fmla="*/ 4225573 w 19713223"/>
              <a:gd name="connsiteY15" fmla="*/ 784657 h 9745599"/>
              <a:gd name="connsiteX16" fmla="*/ 4873273 w 19713223"/>
              <a:gd name="connsiteY16" fmla="*/ 460807 h 9745599"/>
              <a:gd name="connsiteX17" fmla="*/ 5558567 w 19713223"/>
              <a:gd name="connsiteY17" fmla="*/ 57892 h 9745599"/>
              <a:gd name="connsiteX18" fmla="*/ 6201041 w 19713223"/>
              <a:gd name="connsiteY18" fmla="*/ 43561 h 9745599"/>
              <a:gd name="connsiteX19" fmla="*/ 7039747 w 19713223"/>
              <a:gd name="connsiteY19" fmla="*/ 445971 h 9745599"/>
              <a:gd name="connsiteX20" fmla="*/ 7722681 w 19713223"/>
              <a:gd name="connsiteY20" fmla="*/ 1118453 h 9745599"/>
              <a:gd name="connsiteX21" fmla="*/ 8130823 w 19713223"/>
              <a:gd name="connsiteY21" fmla="*/ 1565707 h 9745599"/>
              <a:gd name="connsiteX22" fmla="*/ 8583808 w 19713223"/>
              <a:gd name="connsiteY22" fmla="*/ 2112931 h 9745599"/>
              <a:gd name="connsiteX23" fmla="*/ 9076243 w 19713223"/>
              <a:gd name="connsiteY23" fmla="*/ 2212901 h 9745599"/>
              <a:gd name="connsiteX24" fmla="*/ 9312429 w 19713223"/>
              <a:gd name="connsiteY24" fmla="*/ 1590489 h 9745599"/>
              <a:gd name="connsiteX25" fmla="*/ 9445273 w 19713223"/>
              <a:gd name="connsiteY25" fmla="*/ 1241857 h 9745599"/>
              <a:gd name="connsiteX26" fmla="*/ 9638639 w 19713223"/>
              <a:gd name="connsiteY26" fmla="*/ 1254670 h 9745599"/>
              <a:gd name="connsiteX27" fmla="*/ 10043410 w 19713223"/>
              <a:gd name="connsiteY27" fmla="*/ 1713724 h 9745599"/>
              <a:gd name="connsiteX28" fmla="*/ 10596365 w 19713223"/>
              <a:gd name="connsiteY28" fmla="*/ 2190986 h 9745599"/>
              <a:gd name="connsiteX29" fmla="*/ 11102623 w 19713223"/>
              <a:gd name="connsiteY29" fmla="*/ 2327707 h 9745599"/>
              <a:gd name="connsiteX30" fmla="*/ 11578873 w 19713223"/>
              <a:gd name="connsiteY30" fmla="*/ 1984807 h 9745599"/>
              <a:gd name="connsiteX31" fmla="*/ 11807473 w 19713223"/>
              <a:gd name="connsiteY31" fmla="*/ 1584757 h 9745599"/>
              <a:gd name="connsiteX32" fmla="*/ 12264673 w 19713223"/>
              <a:gd name="connsiteY32" fmla="*/ 1279957 h 9745599"/>
              <a:gd name="connsiteX33" fmla="*/ 12702823 w 19713223"/>
              <a:gd name="connsiteY33" fmla="*/ 1222807 h 9745599"/>
              <a:gd name="connsiteX34" fmla="*/ 13617223 w 19713223"/>
              <a:gd name="connsiteY34" fmla="*/ 1451407 h 9745599"/>
              <a:gd name="connsiteX35" fmla="*/ 14207773 w 19713223"/>
              <a:gd name="connsiteY35" fmla="*/ 1394257 h 9745599"/>
              <a:gd name="connsiteX36" fmla="*/ 14969773 w 19713223"/>
              <a:gd name="connsiteY36" fmla="*/ 975157 h 9745599"/>
              <a:gd name="connsiteX37" fmla="*/ 15522223 w 19713223"/>
              <a:gd name="connsiteY37" fmla="*/ 708457 h 9745599"/>
              <a:gd name="connsiteX38" fmla="*/ 16360423 w 19713223"/>
              <a:gd name="connsiteY38" fmla="*/ 746557 h 9745599"/>
              <a:gd name="connsiteX39" fmla="*/ 16970023 w 19713223"/>
              <a:gd name="connsiteY39" fmla="*/ 975157 h 9745599"/>
              <a:gd name="connsiteX40" fmla="*/ 17370073 w 19713223"/>
              <a:gd name="connsiteY40" fmla="*/ 2137207 h 9745599"/>
              <a:gd name="connsiteX41" fmla="*/ 18170173 w 19713223"/>
              <a:gd name="connsiteY41" fmla="*/ 2727757 h 9745599"/>
              <a:gd name="connsiteX42" fmla="*/ 18779773 w 19713223"/>
              <a:gd name="connsiteY42" fmla="*/ 4480357 h 9745599"/>
              <a:gd name="connsiteX43" fmla="*/ 19713223 w 19713223"/>
              <a:gd name="connsiteY43" fmla="*/ 4137457 h 9745599"/>
              <a:gd name="connsiteX0" fmla="*/ 15523 w 19713223"/>
              <a:gd name="connsiteY0" fmla="*/ 8747557 h 9745599"/>
              <a:gd name="connsiteX1" fmla="*/ 15523 w 19713223"/>
              <a:gd name="connsiteY1" fmla="*/ 9300007 h 9745599"/>
              <a:gd name="connsiteX2" fmla="*/ 225073 w 19713223"/>
              <a:gd name="connsiteY2" fmla="*/ 9738157 h 9745599"/>
              <a:gd name="connsiteX3" fmla="*/ 796573 w 19713223"/>
              <a:gd name="connsiteY3" fmla="*/ 9547657 h 9745599"/>
              <a:gd name="connsiteX4" fmla="*/ 1501423 w 19713223"/>
              <a:gd name="connsiteY4" fmla="*/ 9185707 h 9745599"/>
              <a:gd name="connsiteX5" fmla="*/ 1977673 w 19713223"/>
              <a:gd name="connsiteY5" fmla="*/ 8976157 h 9745599"/>
              <a:gd name="connsiteX6" fmla="*/ 2873023 w 19713223"/>
              <a:gd name="connsiteY6" fmla="*/ 8709457 h 9745599"/>
              <a:gd name="connsiteX7" fmla="*/ 3958873 w 19713223"/>
              <a:gd name="connsiteY7" fmla="*/ 8633257 h 9745599"/>
              <a:gd name="connsiteX8" fmla="*/ 4282723 w 19713223"/>
              <a:gd name="connsiteY8" fmla="*/ 8499907 h 9745599"/>
              <a:gd name="connsiteX9" fmla="*/ 4244623 w 19713223"/>
              <a:gd name="connsiteY9" fmla="*/ 8137957 h 9745599"/>
              <a:gd name="connsiteX10" fmla="*/ 3939823 w 19713223"/>
              <a:gd name="connsiteY10" fmla="*/ 7585507 h 9745599"/>
              <a:gd name="connsiteX11" fmla="*/ 2991451 w 19713223"/>
              <a:gd name="connsiteY11" fmla="*/ 6644330 h 9745599"/>
              <a:gd name="connsiteX12" fmla="*/ 2999356 w 19713223"/>
              <a:gd name="connsiteY12" fmla="*/ 974476 h 9745599"/>
              <a:gd name="connsiteX13" fmla="*/ 3596923 w 19713223"/>
              <a:gd name="connsiteY13" fmla="*/ 956107 h 9745599"/>
              <a:gd name="connsiteX14" fmla="*/ 4225573 w 19713223"/>
              <a:gd name="connsiteY14" fmla="*/ 784657 h 9745599"/>
              <a:gd name="connsiteX15" fmla="*/ 4873273 w 19713223"/>
              <a:gd name="connsiteY15" fmla="*/ 460807 h 9745599"/>
              <a:gd name="connsiteX16" fmla="*/ 5558567 w 19713223"/>
              <a:gd name="connsiteY16" fmla="*/ 57892 h 9745599"/>
              <a:gd name="connsiteX17" fmla="*/ 6201041 w 19713223"/>
              <a:gd name="connsiteY17" fmla="*/ 43561 h 9745599"/>
              <a:gd name="connsiteX18" fmla="*/ 7039747 w 19713223"/>
              <a:gd name="connsiteY18" fmla="*/ 445971 h 9745599"/>
              <a:gd name="connsiteX19" fmla="*/ 7722681 w 19713223"/>
              <a:gd name="connsiteY19" fmla="*/ 1118453 h 9745599"/>
              <a:gd name="connsiteX20" fmla="*/ 8130823 w 19713223"/>
              <a:gd name="connsiteY20" fmla="*/ 1565707 h 9745599"/>
              <a:gd name="connsiteX21" fmla="*/ 8583808 w 19713223"/>
              <a:gd name="connsiteY21" fmla="*/ 2112931 h 9745599"/>
              <a:gd name="connsiteX22" fmla="*/ 9076243 w 19713223"/>
              <a:gd name="connsiteY22" fmla="*/ 2212901 h 9745599"/>
              <a:gd name="connsiteX23" fmla="*/ 9312429 w 19713223"/>
              <a:gd name="connsiteY23" fmla="*/ 1590489 h 9745599"/>
              <a:gd name="connsiteX24" fmla="*/ 9445273 w 19713223"/>
              <a:gd name="connsiteY24" fmla="*/ 1241857 h 9745599"/>
              <a:gd name="connsiteX25" fmla="*/ 9638639 w 19713223"/>
              <a:gd name="connsiteY25" fmla="*/ 1254670 h 9745599"/>
              <a:gd name="connsiteX26" fmla="*/ 10043410 w 19713223"/>
              <a:gd name="connsiteY26" fmla="*/ 1713724 h 9745599"/>
              <a:gd name="connsiteX27" fmla="*/ 10596365 w 19713223"/>
              <a:gd name="connsiteY27" fmla="*/ 2190986 h 9745599"/>
              <a:gd name="connsiteX28" fmla="*/ 11102623 w 19713223"/>
              <a:gd name="connsiteY28" fmla="*/ 2327707 h 9745599"/>
              <a:gd name="connsiteX29" fmla="*/ 11578873 w 19713223"/>
              <a:gd name="connsiteY29" fmla="*/ 1984807 h 9745599"/>
              <a:gd name="connsiteX30" fmla="*/ 11807473 w 19713223"/>
              <a:gd name="connsiteY30" fmla="*/ 1584757 h 9745599"/>
              <a:gd name="connsiteX31" fmla="*/ 12264673 w 19713223"/>
              <a:gd name="connsiteY31" fmla="*/ 1279957 h 9745599"/>
              <a:gd name="connsiteX32" fmla="*/ 12702823 w 19713223"/>
              <a:gd name="connsiteY32" fmla="*/ 1222807 h 9745599"/>
              <a:gd name="connsiteX33" fmla="*/ 13617223 w 19713223"/>
              <a:gd name="connsiteY33" fmla="*/ 1451407 h 9745599"/>
              <a:gd name="connsiteX34" fmla="*/ 14207773 w 19713223"/>
              <a:gd name="connsiteY34" fmla="*/ 1394257 h 9745599"/>
              <a:gd name="connsiteX35" fmla="*/ 14969773 w 19713223"/>
              <a:gd name="connsiteY35" fmla="*/ 975157 h 9745599"/>
              <a:gd name="connsiteX36" fmla="*/ 15522223 w 19713223"/>
              <a:gd name="connsiteY36" fmla="*/ 708457 h 9745599"/>
              <a:gd name="connsiteX37" fmla="*/ 16360423 w 19713223"/>
              <a:gd name="connsiteY37" fmla="*/ 746557 h 9745599"/>
              <a:gd name="connsiteX38" fmla="*/ 16970023 w 19713223"/>
              <a:gd name="connsiteY38" fmla="*/ 975157 h 9745599"/>
              <a:gd name="connsiteX39" fmla="*/ 17370073 w 19713223"/>
              <a:gd name="connsiteY39" fmla="*/ 2137207 h 9745599"/>
              <a:gd name="connsiteX40" fmla="*/ 18170173 w 19713223"/>
              <a:gd name="connsiteY40" fmla="*/ 2727757 h 9745599"/>
              <a:gd name="connsiteX41" fmla="*/ 18779773 w 19713223"/>
              <a:gd name="connsiteY41" fmla="*/ 4480357 h 9745599"/>
              <a:gd name="connsiteX42" fmla="*/ 19713223 w 19713223"/>
              <a:gd name="connsiteY42" fmla="*/ 4137457 h 9745599"/>
              <a:gd name="connsiteX0" fmla="*/ 0 w 19697700"/>
              <a:gd name="connsiteY0" fmla="*/ 9300007 h 9745599"/>
              <a:gd name="connsiteX1" fmla="*/ 209550 w 19697700"/>
              <a:gd name="connsiteY1" fmla="*/ 9738157 h 9745599"/>
              <a:gd name="connsiteX2" fmla="*/ 781050 w 19697700"/>
              <a:gd name="connsiteY2" fmla="*/ 9547657 h 9745599"/>
              <a:gd name="connsiteX3" fmla="*/ 1485900 w 19697700"/>
              <a:gd name="connsiteY3" fmla="*/ 9185707 h 9745599"/>
              <a:gd name="connsiteX4" fmla="*/ 1962150 w 19697700"/>
              <a:gd name="connsiteY4" fmla="*/ 8976157 h 9745599"/>
              <a:gd name="connsiteX5" fmla="*/ 2857500 w 19697700"/>
              <a:gd name="connsiteY5" fmla="*/ 8709457 h 9745599"/>
              <a:gd name="connsiteX6" fmla="*/ 3943350 w 19697700"/>
              <a:gd name="connsiteY6" fmla="*/ 8633257 h 9745599"/>
              <a:gd name="connsiteX7" fmla="*/ 4267200 w 19697700"/>
              <a:gd name="connsiteY7" fmla="*/ 8499907 h 9745599"/>
              <a:gd name="connsiteX8" fmla="*/ 4229100 w 19697700"/>
              <a:gd name="connsiteY8" fmla="*/ 8137957 h 9745599"/>
              <a:gd name="connsiteX9" fmla="*/ 3924300 w 19697700"/>
              <a:gd name="connsiteY9" fmla="*/ 7585507 h 9745599"/>
              <a:gd name="connsiteX10" fmla="*/ 2975928 w 19697700"/>
              <a:gd name="connsiteY10" fmla="*/ 6644330 h 9745599"/>
              <a:gd name="connsiteX11" fmla="*/ 2983833 w 19697700"/>
              <a:gd name="connsiteY11" fmla="*/ 974476 h 9745599"/>
              <a:gd name="connsiteX12" fmla="*/ 3581400 w 19697700"/>
              <a:gd name="connsiteY12" fmla="*/ 956107 h 9745599"/>
              <a:gd name="connsiteX13" fmla="*/ 4210050 w 19697700"/>
              <a:gd name="connsiteY13" fmla="*/ 784657 h 9745599"/>
              <a:gd name="connsiteX14" fmla="*/ 4857750 w 19697700"/>
              <a:gd name="connsiteY14" fmla="*/ 460807 h 9745599"/>
              <a:gd name="connsiteX15" fmla="*/ 5543044 w 19697700"/>
              <a:gd name="connsiteY15" fmla="*/ 57892 h 9745599"/>
              <a:gd name="connsiteX16" fmla="*/ 6185518 w 19697700"/>
              <a:gd name="connsiteY16" fmla="*/ 43561 h 9745599"/>
              <a:gd name="connsiteX17" fmla="*/ 7024224 w 19697700"/>
              <a:gd name="connsiteY17" fmla="*/ 445971 h 9745599"/>
              <a:gd name="connsiteX18" fmla="*/ 7707158 w 19697700"/>
              <a:gd name="connsiteY18" fmla="*/ 1118453 h 9745599"/>
              <a:gd name="connsiteX19" fmla="*/ 8115300 w 19697700"/>
              <a:gd name="connsiteY19" fmla="*/ 1565707 h 9745599"/>
              <a:gd name="connsiteX20" fmla="*/ 8568285 w 19697700"/>
              <a:gd name="connsiteY20" fmla="*/ 2112931 h 9745599"/>
              <a:gd name="connsiteX21" fmla="*/ 9060720 w 19697700"/>
              <a:gd name="connsiteY21" fmla="*/ 2212901 h 9745599"/>
              <a:gd name="connsiteX22" fmla="*/ 9296906 w 19697700"/>
              <a:gd name="connsiteY22" fmla="*/ 1590489 h 9745599"/>
              <a:gd name="connsiteX23" fmla="*/ 9429750 w 19697700"/>
              <a:gd name="connsiteY23" fmla="*/ 1241857 h 9745599"/>
              <a:gd name="connsiteX24" fmla="*/ 9623116 w 19697700"/>
              <a:gd name="connsiteY24" fmla="*/ 1254670 h 9745599"/>
              <a:gd name="connsiteX25" fmla="*/ 10027887 w 19697700"/>
              <a:gd name="connsiteY25" fmla="*/ 1713724 h 9745599"/>
              <a:gd name="connsiteX26" fmla="*/ 10580842 w 19697700"/>
              <a:gd name="connsiteY26" fmla="*/ 2190986 h 9745599"/>
              <a:gd name="connsiteX27" fmla="*/ 11087100 w 19697700"/>
              <a:gd name="connsiteY27" fmla="*/ 2327707 h 9745599"/>
              <a:gd name="connsiteX28" fmla="*/ 11563350 w 19697700"/>
              <a:gd name="connsiteY28" fmla="*/ 1984807 h 9745599"/>
              <a:gd name="connsiteX29" fmla="*/ 11791950 w 19697700"/>
              <a:gd name="connsiteY29" fmla="*/ 1584757 h 9745599"/>
              <a:gd name="connsiteX30" fmla="*/ 12249150 w 19697700"/>
              <a:gd name="connsiteY30" fmla="*/ 1279957 h 9745599"/>
              <a:gd name="connsiteX31" fmla="*/ 12687300 w 19697700"/>
              <a:gd name="connsiteY31" fmla="*/ 1222807 h 9745599"/>
              <a:gd name="connsiteX32" fmla="*/ 13601700 w 19697700"/>
              <a:gd name="connsiteY32" fmla="*/ 1451407 h 9745599"/>
              <a:gd name="connsiteX33" fmla="*/ 14192250 w 19697700"/>
              <a:gd name="connsiteY33" fmla="*/ 1394257 h 9745599"/>
              <a:gd name="connsiteX34" fmla="*/ 14954250 w 19697700"/>
              <a:gd name="connsiteY34" fmla="*/ 975157 h 9745599"/>
              <a:gd name="connsiteX35" fmla="*/ 15506700 w 19697700"/>
              <a:gd name="connsiteY35" fmla="*/ 708457 h 9745599"/>
              <a:gd name="connsiteX36" fmla="*/ 16344900 w 19697700"/>
              <a:gd name="connsiteY36" fmla="*/ 746557 h 9745599"/>
              <a:gd name="connsiteX37" fmla="*/ 16954500 w 19697700"/>
              <a:gd name="connsiteY37" fmla="*/ 975157 h 9745599"/>
              <a:gd name="connsiteX38" fmla="*/ 17354550 w 19697700"/>
              <a:gd name="connsiteY38" fmla="*/ 2137207 h 9745599"/>
              <a:gd name="connsiteX39" fmla="*/ 18154650 w 19697700"/>
              <a:gd name="connsiteY39" fmla="*/ 2727757 h 9745599"/>
              <a:gd name="connsiteX40" fmla="*/ 18764250 w 19697700"/>
              <a:gd name="connsiteY40" fmla="*/ 4480357 h 9745599"/>
              <a:gd name="connsiteX41" fmla="*/ 19697700 w 19697700"/>
              <a:gd name="connsiteY41" fmla="*/ 4137457 h 9745599"/>
              <a:gd name="connsiteX0" fmla="*/ 0 w 19697700"/>
              <a:gd name="connsiteY0" fmla="*/ 9300007 h 9745599"/>
              <a:gd name="connsiteX1" fmla="*/ 209550 w 19697700"/>
              <a:gd name="connsiteY1" fmla="*/ 9738157 h 9745599"/>
              <a:gd name="connsiteX2" fmla="*/ 781050 w 19697700"/>
              <a:gd name="connsiteY2" fmla="*/ 9547657 h 9745599"/>
              <a:gd name="connsiteX3" fmla="*/ 1485900 w 19697700"/>
              <a:gd name="connsiteY3" fmla="*/ 9185707 h 9745599"/>
              <a:gd name="connsiteX4" fmla="*/ 1962150 w 19697700"/>
              <a:gd name="connsiteY4" fmla="*/ 8976157 h 9745599"/>
              <a:gd name="connsiteX5" fmla="*/ 2857500 w 19697700"/>
              <a:gd name="connsiteY5" fmla="*/ 8709457 h 9745599"/>
              <a:gd name="connsiteX6" fmla="*/ 3943350 w 19697700"/>
              <a:gd name="connsiteY6" fmla="*/ 8633257 h 9745599"/>
              <a:gd name="connsiteX7" fmla="*/ 4267200 w 19697700"/>
              <a:gd name="connsiteY7" fmla="*/ 8499907 h 9745599"/>
              <a:gd name="connsiteX8" fmla="*/ 4229100 w 19697700"/>
              <a:gd name="connsiteY8" fmla="*/ 8137957 h 9745599"/>
              <a:gd name="connsiteX9" fmla="*/ 3924300 w 19697700"/>
              <a:gd name="connsiteY9" fmla="*/ 7585507 h 9745599"/>
              <a:gd name="connsiteX10" fmla="*/ 2975928 w 19697700"/>
              <a:gd name="connsiteY10" fmla="*/ 6644330 h 9745599"/>
              <a:gd name="connsiteX11" fmla="*/ 2983833 w 19697700"/>
              <a:gd name="connsiteY11" fmla="*/ 974476 h 9745599"/>
              <a:gd name="connsiteX12" fmla="*/ 3581400 w 19697700"/>
              <a:gd name="connsiteY12" fmla="*/ 956107 h 9745599"/>
              <a:gd name="connsiteX13" fmla="*/ 4210050 w 19697700"/>
              <a:gd name="connsiteY13" fmla="*/ 784657 h 9745599"/>
              <a:gd name="connsiteX14" fmla="*/ 4857750 w 19697700"/>
              <a:gd name="connsiteY14" fmla="*/ 460807 h 9745599"/>
              <a:gd name="connsiteX15" fmla="*/ 5543044 w 19697700"/>
              <a:gd name="connsiteY15" fmla="*/ 57892 h 9745599"/>
              <a:gd name="connsiteX16" fmla="*/ 6185518 w 19697700"/>
              <a:gd name="connsiteY16" fmla="*/ 43561 h 9745599"/>
              <a:gd name="connsiteX17" fmla="*/ 7024224 w 19697700"/>
              <a:gd name="connsiteY17" fmla="*/ 445971 h 9745599"/>
              <a:gd name="connsiteX18" fmla="*/ 7707158 w 19697700"/>
              <a:gd name="connsiteY18" fmla="*/ 1118453 h 9745599"/>
              <a:gd name="connsiteX19" fmla="*/ 8115300 w 19697700"/>
              <a:gd name="connsiteY19" fmla="*/ 1565707 h 9745599"/>
              <a:gd name="connsiteX20" fmla="*/ 8568285 w 19697700"/>
              <a:gd name="connsiteY20" fmla="*/ 2112931 h 9745599"/>
              <a:gd name="connsiteX21" fmla="*/ 9060720 w 19697700"/>
              <a:gd name="connsiteY21" fmla="*/ 2212901 h 9745599"/>
              <a:gd name="connsiteX22" fmla="*/ 9296906 w 19697700"/>
              <a:gd name="connsiteY22" fmla="*/ 1590489 h 9745599"/>
              <a:gd name="connsiteX23" fmla="*/ 9429750 w 19697700"/>
              <a:gd name="connsiteY23" fmla="*/ 1241857 h 9745599"/>
              <a:gd name="connsiteX24" fmla="*/ 9623116 w 19697700"/>
              <a:gd name="connsiteY24" fmla="*/ 1254670 h 9745599"/>
              <a:gd name="connsiteX25" fmla="*/ 10027887 w 19697700"/>
              <a:gd name="connsiteY25" fmla="*/ 1713724 h 9745599"/>
              <a:gd name="connsiteX26" fmla="*/ 10580842 w 19697700"/>
              <a:gd name="connsiteY26" fmla="*/ 2190986 h 9745599"/>
              <a:gd name="connsiteX27" fmla="*/ 11087100 w 19697700"/>
              <a:gd name="connsiteY27" fmla="*/ 2327707 h 9745599"/>
              <a:gd name="connsiteX28" fmla="*/ 11563350 w 19697700"/>
              <a:gd name="connsiteY28" fmla="*/ 1984807 h 9745599"/>
              <a:gd name="connsiteX29" fmla="*/ 11791950 w 19697700"/>
              <a:gd name="connsiteY29" fmla="*/ 1584757 h 9745599"/>
              <a:gd name="connsiteX30" fmla="*/ 12249150 w 19697700"/>
              <a:gd name="connsiteY30" fmla="*/ 1279957 h 9745599"/>
              <a:gd name="connsiteX31" fmla="*/ 12687300 w 19697700"/>
              <a:gd name="connsiteY31" fmla="*/ 1222807 h 9745599"/>
              <a:gd name="connsiteX32" fmla="*/ 13601700 w 19697700"/>
              <a:gd name="connsiteY32" fmla="*/ 1451407 h 9745599"/>
              <a:gd name="connsiteX33" fmla="*/ 14192250 w 19697700"/>
              <a:gd name="connsiteY33" fmla="*/ 1394257 h 9745599"/>
              <a:gd name="connsiteX34" fmla="*/ 14954250 w 19697700"/>
              <a:gd name="connsiteY34" fmla="*/ 975157 h 9745599"/>
              <a:gd name="connsiteX35" fmla="*/ 15506700 w 19697700"/>
              <a:gd name="connsiteY35" fmla="*/ 708457 h 9745599"/>
              <a:gd name="connsiteX36" fmla="*/ 16344900 w 19697700"/>
              <a:gd name="connsiteY36" fmla="*/ 746557 h 9745599"/>
              <a:gd name="connsiteX37" fmla="*/ 16954500 w 19697700"/>
              <a:gd name="connsiteY37" fmla="*/ 975157 h 9745599"/>
              <a:gd name="connsiteX38" fmla="*/ 17354550 w 19697700"/>
              <a:gd name="connsiteY38" fmla="*/ 2137207 h 9745599"/>
              <a:gd name="connsiteX39" fmla="*/ 18154650 w 19697700"/>
              <a:gd name="connsiteY39" fmla="*/ 2727757 h 9745599"/>
              <a:gd name="connsiteX40" fmla="*/ 18764250 w 19697700"/>
              <a:gd name="connsiteY40" fmla="*/ 4480357 h 9745599"/>
              <a:gd name="connsiteX41" fmla="*/ 19697700 w 19697700"/>
              <a:gd name="connsiteY41" fmla="*/ 4137457 h 9745599"/>
              <a:gd name="connsiteX0" fmla="*/ 0 w 19488150"/>
              <a:gd name="connsiteY0" fmla="*/ 9738157 h 9745599"/>
              <a:gd name="connsiteX1" fmla="*/ 571500 w 19488150"/>
              <a:gd name="connsiteY1" fmla="*/ 9547657 h 9745599"/>
              <a:gd name="connsiteX2" fmla="*/ 1276350 w 19488150"/>
              <a:gd name="connsiteY2" fmla="*/ 9185707 h 9745599"/>
              <a:gd name="connsiteX3" fmla="*/ 1752600 w 19488150"/>
              <a:gd name="connsiteY3" fmla="*/ 8976157 h 9745599"/>
              <a:gd name="connsiteX4" fmla="*/ 2647950 w 19488150"/>
              <a:gd name="connsiteY4" fmla="*/ 8709457 h 9745599"/>
              <a:gd name="connsiteX5" fmla="*/ 3733800 w 19488150"/>
              <a:gd name="connsiteY5" fmla="*/ 8633257 h 9745599"/>
              <a:gd name="connsiteX6" fmla="*/ 4057650 w 19488150"/>
              <a:gd name="connsiteY6" fmla="*/ 8499907 h 9745599"/>
              <a:gd name="connsiteX7" fmla="*/ 4019550 w 19488150"/>
              <a:gd name="connsiteY7" fmla="*/ 8137957 h 9745599"/>
              <a:gd name="connsiteX8" fmla="*/ 3714750 w 19488150"/>
              <a:gd name="connsiteY8" fmla="*/ 7585507 h 9745599"/>
              <a:gd name="connsiteX9" fmla="*/ 2766378 w 19488150"/>
              <a:gd name="connsiteY9" fmla="*/ 6644330 h 9745599"/>
              <a:gd name="connsiteX10" fmla="*/ 2774283 w 19488150"/>
              <a:gd name="connsiteY10" fmla="*/ 974476 h 9745599"/>
              <a:gd name="connsiteX11" fmla="*/ 3371850 w 19488150"/>
              <a:gd name="connsiteY11" fmla="*/ 956107 h 9745599"/>
              <a:gd name="connsiteX12" fmla="*/ 4000500 w 19488150"/>
              <a:gd name="connsiteY12" fmla="*/ 784657 h 9745599"/>
              <a:gd name="connsiteX13" fmla="*/ 4648200 w 19488150"/>
              <a:gd name="connsiteY13" fmla="*/ 460807 h 9745599"/>
              <a:gd name="connsiteX14" fmla="*/ 5333494 w 19488150"/>
              <a:gd name="connsiteY14" fmla="*/ 57892 h 9745599"/>
              <a:gd name="connsiteX15" fmla="*/ 5975968 w 19488150"/>
              <a:gd name="connsiteY15" fmla="*/ 43561 h 9745599"/>
              <a:gd name="connsiteX16" fmla="*/ 6814674 w 19488150"/>
              <a:gd name="connsiteY16" fmla="*/ 445971 h 9745599"/>
              <a:gd name="connsiteX17" fmla="*/ 7497608 w 19488150"/>
              <a:gd name="connsiteY17" fmla="*/ 1118453 h 9745599"/>
              <a:gd name="connsiteX18" fmla="*/ 7905750 w 19488150"/>
              <a:gd name="connsiteY18" fmla="*/ 1565707 h 9745599"/>
              <a:gd name="connsiteX19" fmla="*/ 8358735 w 19488150"/>
              <a:gd name="connsiteY19" fmla="*/ 2112931 h 9745599"/>
              <a:gd name="connsiteX20" fmla="*/ 8851170 w 19488150"/>
              <a:gd name="connsiteY20" fmla="*/ 2212901 h 9745599"/>
              <a:gd name="connsiteX21" fmla="*/ 9087356 w 19488150"/>
              <a:gd name="connsiteY21" fmla="*/ 1590489 h 9745599"/>
              <a:gd name="connsiteX22" fmla="*/ 9220200 w 19488150"/>
              <a:gd name="connsiteY22" fmla="*/ 1241857 h 9745599"/>
              <a:gd name="connsiteX23" fmla="*/ 9413566 w 19488150"/>
              <a:gd name="connsiteY23" fmla="*/ 1254670 h 9745599"/>
              <a:gd name="connsiteX24" fmla="*/ 9818337 w 19488150"/>
              <a:gd name="connsiteY24" fmla="*/ 1713724 h 9745599"/>
              <a:gd name="connsiteX25" fmla="*/ 10371292 w 19488150"/>
              <a:gd name="connsiteY25" fmla="*/ 2190986 h 9745599"/>
              <a:gd name="connsiteX26" fmla="*/ 10877550 w 19488150"/>
              <a:gd name="connsiteY26" fmla="*/ 2327707 h 9745599"/>
              <a:gd name="connsiteX27" fmla="*/ 11353800 w 19488150"/>
              <a:gd name="connsiteY27" fmla="*/ 1984807 h 9745599"/>
              <a:gd name="connsiteX28" fmla="*/ 11582400 w 19488150"/>
              <a:gd name="connsiteY28" fmla="*/ 1584757 h 9745599"/>
              <a:gd name="connsiteX29" fmla="*/ 12039600 w 19488150"/>
              <a:gd name="connsiteY29" fmla="*/ 1279957 h 9745599"/>
              <a:gd name="connsiteX30" fmla="*/ 12477750 w 19488150"/>
              <a:gd name="connsiteY30" fmla="*/ 1222807 h 9745599"/>
              <a:gd name="connsiteX31" fmla="*/ 13392150 w 19488150"/>
              <a:gd name="connsiteY31" fmla="*/ 1451407 h 9745599"/>
              <a:gd name="connsiteX32" fmla="*/ 13982700 w 19488150"/>
              <a:gd name="connsiteY32" fmla="*/ 1394257 h 9745599"/>
              <a:gd name="connsiteX33" fmla="*/ 14744700 w 19488150"/>
              <a:gd name="connsiteY33" fmla="*/ 975157 h 9745599"/>
              <a:gd name="connsiteX34" fmla="*/ 15297150 w 19488150"/>
              <a:gd name="connsiteY34" fmla="*/ 708457 h 9745599"/>
              <a:gd name="connsiteX35" fmla="*/ 16135350 w 19488150"/>
              <a:gd name="connsiteY35" fmla="*/ 746557 h 9745599"/>
              <a:gd name="connsiteX36" fmla="*/ 16744950 w 19488150"/>
              <a:gd name="connsiteY36" fmla="*/ 975157 h 9745599"/>
              <a:gd name="connsiteX37" fmla="*/ 17145000 w 19488150"/>
              <a:gd name="connsiteY37" fmla="*/ 2137207 h 9745599"/>
              <a:gd name="connsiteX38" fmla="*/ 17945100 w 19488150"/>
              <a:gd name="connsiteY38" fmla="*/ 2727757 h 9745599"/>
              <a:gd name="connsiteX39" fmla="*/ 18554700 w 19488150"/>
              <a:gd name="connsiteY39" fmla="*/ 4480357 h 9745599"/>
              <a:gd name="connsiteX40" fmla="*/ 19488150 w 19488150"/>
              <a:gd name="connsiteY40" fmla="*/ 4137457 h 9745599"/>
              <a:gd name="connsiteX0" fmla="*/ 0 w 18916650"/>
              <a:gd name="connsiteY0" fmla="*/ 9547657 h 9547657"/>
              <a:gd name="connsiteX1" fmla="*/ 704850 w 18916650"/>
              <a:gd name="connsiteY1" fmla="*/ 9185707 h 9547657"/>
              <a:gd name="connsiteX2" fmla="*/ 1181100 w 18916650"/>
              <a:gd name="connsiteY2" fmla="*/ 8976157 h 9547657"/>
              <a:gd name="connsiteX3" fmla="*/ 2076450 w 18916650"/>
              <a:gd name="connsiteY3" fmla="*/ 8709457 h 9547657"/>
              <a:gd name="connsiteX4" fmla="*/ 3162300 w 18916650"/>
              <a:gd name="connsiteY4" fmla="*/ 8633257 h 9547657"/>
              <a:gd name="connsiteX5" fmla="*/ 3486150 w 18916650"/>
              <a:gd name="connsiteY5" fmla="*/ 8499907 h 9547657"/>
              <a:gd name="connsiteX6" fmla="*/ 3448050 w 18916650"/>
              <a:gd name="connsiteY6" fmla="*/ 8137957 h 9547657"/>
              <a:gd name="connsiteX7" fmla="*/ 3143250 w 18916650"/>
              <a:gd name="connsiteY7" fmla="*/ 7585507 h 9547657"/>
              <a:gd name="connsiteX8" fmla="*/ 2194878 w 18916650"/>
              <a:gd name="connsiteY8" fmla="*/ 6644330 h 9547657"/>
              <a:gd name="connsiteX9" fmla="*/ 2202783 w 18916650"/>
              <a:gd name="connsiteY9" fmla="*/ 974476 h 9547657"/>
              <a:gd name="connsiteX10" fmla="*/ 2800350 w 18916650"/>
              <a:gd name="connsiteY10" fmla="*/ 956107 h 9547657"/>
              <a:gd name="connsiteX11" fmla="*/ 3429000 w 18916650"/>
              <a:gd name="connsiteY11" fmla="*/ 784657 h 9547657"/>
              <a:gd name="connsiteX12" fmla="*/ 4076700 w 18916650"/>
              <a:gd name="connsiteY12" fmla="*/ 460807 h 9547657"/>
              <a:gd name="connsiteX13" fmla="*/ 4761994 w 18916650"/>
              <a:gd name="connsiteY13" fmla="*/ 57892 h 9547657"/>
              <a:gd name="connsiteX14" fmla="*/ 5404468 w 18916650"/>
              <a:gd name="connsiteY14" fmla="*/ 43561 h 9547657"/>
              <a:gd name="connsiteX15" fmla="*/ 6243174 w 18916650"/>
              <a:gd name="connsiteY15" fmla="*/ 445971 h 9547657"/>
              <a:gd name="connsiteX16" fmla="*/ 6926108 w 18916650"/>
              <a:gd name="connsiteY16" fmla="*/ 1118453 h 9547657"/>
              <a:gd name="connsiteX17" fmla="*/ 7334250 w 18916650"/>
              <a:gd name="connsiteY17" fmla="*/ 1565707 h 9547657"/>
              <a:gd name="connsiteX18" fmla="*/ 7787235 w 18916650"/>
              <a:gd name="connsiteY18" fmla="*/ 2112931 h 9547657"/>
              <a:gd name="connsiteX19" fmla="*/ 8279670 w 18916650"/>
              <a:gd name="connsiteY19" fmla="*/ 2212901 h 9547657"/>
              <a:gd name="connsiteX20" fmla="*/ 8515856 w 18916650"/>
              <a:gd name="connsiteY20" fmla="*/ 1590489 h 9547657"/>
              <a:gd name="connsiteX21" fmla="*/ 8648700 w 18916650"/>
              <a:gd name="connsiteY21" fmla="*/ 1241857 h 9547657"/>
              <a:gd name="connsiteX22" fmla="*/ 8842066 w 18916650"/>
              <a:gd name="connsiteY22" fmla="*/ 1254670 h 9547657"/>
              <a:gd name="connsiteX23" fmla="*/ 9246837 w 18916650"/>
              <a:gd name="connsiteY23" fmla="*/ 1713724 h 9547657"/>
              <a:gd name="connsiteX24" fmla="*/ 9799792 w 18916650"/>
              <a:gd name="connsiteY24" fmla="*/ 2190986 h 9547657"/>
              <a:gd name="connsiteX25" fmla="*/ 10306050 w 18916650"/>
              <a:gd name="connsiteY25" fmla="*/ 2327707 h 9547657"/>
              <a:gd name="connsiteX26" fmla="*/ 10782300 w 18916650"/>
              <a:gd name="connsiteY26" fmla="*/ 1984807 h 9547657"/>
              <a:gd name="connsiteX27" fmla="*/ 11010900 w 18916650"/>
              <a:gd name="connsiteY27" fmla="*/ 1584757 h 9547657"/>
              <a:gd name="connsiteX28" fmla="*/ 11468100 w 18916650"/>
              <a:gd name="connsiteY28" fmla="*/ 1279957 h 9547657"/>
              <a:gd name="connsiteX29" fmla="*/ 11906250 w 18916650"/>
              <a:gd name="connsiteY29" fmla="*/ 1222807 h 9547657"/>
              <a:gd name="connsiteX30" fmla="*/ 12820650 w 18916650"/>
              <a:gd name="connsiteY30" fmla="*/ 1451407 h 9547657"/>
              <a:gd name="connsiteX31" fmla="*/ 13411200 w 18916650"/>
              <a:gd name="connsiteY31" fmla="*/ 1394257 h 9547657"/>
              <a:gd name="connsiteX32" fmla="*/ 14173200 w 18916650"/>
              <a:gd name="connsiteY32" fmla="*/ 975157 h 9547657"/>
              <a:gd name="connsiteX33" fmla="*/ 14725650 w 18916650"/>
              <a:gd name="connsiteY33" fmla="*/ 708457 h 9547657"/>
              <a:gd name="connsiteX34" fmla="*/ 15563850 w 18916650"/>
              <a:gd name="connsiteY34" fmla="*/ 746557 h 9547657"/>
              <a:gd name="connsiteX35" fmla="*/ 16173450 w 18916650"/>
              <a:gd name="connsiteY35" fmla="*/ 975157 h 9547657"/>
              <a:gd name="connsiteX36" fmla="*/ 16573500 w 18916650"/>
              <a:gd name="connsiteY36" fmla="*/ 2137207 h 9547657"/>
              <a:gd name="connsiteX37" fmla="*/ 17373600 w 18916650"/>
              <a:gd name="connsiteY37" fmla="*/ 2727757 h 9547657"/>
              <a:gd name="connsiteX38" fmla="*/ 17983200 w 18916650"/>
              <a:gd name="connsiteY38" fmla="*/ 4480357 h 9547657"/>
              <a:gd name="connsiteX39" fmla="*/ 18916650 w 18916650"/>
              <a:gd name="connsiteY39" fmla="*/ 4137457 h 9547657"/>
              <a:gd name="connsiteX0" fmla="*/ 0 w 18211800"/>
              <a:gd name="connsiteY0" fmla="*/ 9185707 h 9185707"/>
              <a:gd name="connsiteX1" fmla="*/ 476250 w 18211800"/>
              <a:gd name="connsiteY1" fmla="*/ 8976157 h 9185707"/>
              <a:gd name="connsiteX2" fmla="*/ 1371600 w 18211800"/>
              <a:gd name="connsiteY2" fmla="*/ 8709457 h 9185707"/>
              <a:gd name="connsiteX3" fmla="*/ 2457450 w 18211800"/>
              <a:gd name="connsiteY3" fmla="*/ 8633257 h 9185707"/>
              <a:gd name="connsiteX4" fmla="*/ 2781300 w 18211800"/>
              <a:gd name="connsiteY4" fmla="*/ 8499907 h 9185707"/>
              <a:gd name="connsiteX5" fmla="*/ 2743200 w 18211800"/>
              <a:gd name="connsiteY5" fmla="*/ 8137957 h 9185707"/>
              <a:gd name="connsiteX6" fmla="*/ 2438400 w 18211800"/>
              <a:gd name="connsiteY6" fmla="*/ 7585507 h 9185707"/>
              <a:gd name="connsiteX7" fmla="*/ 1490028 w 18211800"/>
              <a:gd name="connsiteY7" fmla="*/ 6644330 h 9185707"/>
              <a:gd name="connsiteX8" fmla="*/ 1497933 w 18211800"/>
              <a:gd name="connsiteY8" fmla="*/ 974476 h 9185707"/>
              <a:gd name="connsiteX9" fmla="*/ 2095500 w 18211800"/>
              <a:gd name="connsiteY9" fmla="*/ 956107 h 9185707"/>
              <a:gd name="connsiteX10" fmla="*/ 2724150 w 18211800"/>
              <a:gd name="connsiteY10" fmla="*/ 784657 h 9185707"/>
              <a:gd name="connsiteX11" fmla="*/ 3371850 w 18211800"/>
              <a:gd name="connsiteY11" fmla="*/ 460807 h 9185707"/>
              <a:gd name="connsiteX12" fmla="*/ 4057144 w 18211800"/>
              <a:gd name="connsiteY12" fmla="*/ 57892 h 9185707"/>
              <a:gd name="connsiteX13" fmla="*/ 4699618 w 18211800"/>
              <a:gd name="connsiteY13" fmla="*/ 43561 h 9185707"/>
              <a:gd name="connsiteX14" fmla="*/ 5538324 w 18211800"/>
              <a:gd name="connsiteY14" fmla="*/ 445971 h 9185707"/>
              <a:gd name="connsiteX15" fmla="*/ 6221258 w 18211800"/>
              <a:gd name="connsiteY15" fmla="*/ 1118453 h 9185707"/>
              <a:gd name="connsiteX16" fmla="*/ 6629400 w 18211800"/>
              <a:gd name="connsiteY16" fmla="*/ 1565707 h 9185707"/>
              <a:gd name="connsiteX17" fmla="*/ 7082385 w 18211800"/>
              <a:gd name="connsiteY17" fmla="*/ 2112931 h 9185707"/>
              <a:gd name="connsiteX18" fmla="*/ 7574820 w 18211800"/>
              <a:gd name="connsiteY18" fmla="*/ 2212901 h 9185707"/>
              <a:gd name="connsiteX19" fmla="*/ 7811006 w 18211800"/>
              <a:gd name="connsiteY19" fmla="*/ 1590489 h 9185707"/>
              <a:gd name="connsiteX20" fmla="*/ 7943850 w 18211800"/>
              <a:gd name="connsiteY20" fmla="*/ 1241857 h 9185707"/>
              <a:gd name="connsiteX21" fmla="*/ 8137216 w 18211800"/>
              <a:gd name="connsiteY21" fmla="*/ 1254670 h 9185707"/>
              <a:gd name="connsiteX22" fmla="*/ 8541987 w 18211800"/>
              <a:gd name="connsiteY22" fmla="*/ 1713724 h 9185707"/>
              <a:gd name="connsiteX23" fmla="*/ 9094942 w 18211800"/>
              <a:gd name="connsiteY23" fmla="*/ 2190986 h 9185707"/>
              <a:gd name="connsiteX24" fmla="*/ 9601200 w 18211800"/>
              <a:gd name="connsiteY24" fmla="*/ 2327707 h 9185707"/>
              <a:gd name="connsiteX25" fmla="*/ 10077450 w 18211800"/>
              <a:gd name="connsiteY25" fmla="*/ 1984807 h 9185707"/>
              <a:gd name="connsiteX26" fmla="*/ 10306050 w 18211800"/>
              <a:gd name="connsiteY26" fmla="*/ 1584757 h 9185707"/>
              <a:gd name="connsiteX27" fmla="*/ 10763250 w 18211800"/>
              <a:gd name="connsiteY27" fmla="*/ 1279957 h 9185707"/>
              <a:gd name="connsiteX28" fmla="*/ 11201400 w 18211800"/>
              <a:gd name="connsiteY28" fmla="*/ 1222807 h 9185707"/>
              <a:gd name="connsiteX29" fmla="*/ 12115800 w 18211800"/>
              <a:gd name="connsiteY29" fmla="*/ 1451407 h 9185707"/>
              <a:gd name="connsiteX30" fmla="*/ 12706350 w 18211800"/>
              <a:gd name="connsiteY30" fmla="*/ 1394257 h 9185707"/>
              <a:gd name="connsiteX31" fmla="*/ 13468350 w 18211800"/>
              <a:gd name="connsiteY31" fmla="*/ 975157 h 9185707"/>
              <a:gd name="connsiteX32" fmla="*/ 14020800 w 18211800"/>
              <a:gd name="connsiteY32" fmla="*/ 708457 h 9185707"/>
              <a:gd name="connsiteX33" fmla="*/ 14859000 w 18211800"/>
              <a:gd name="connsiteY33" fmla="*/ 746557 h 9185707"/>
              <a:gd name="connsiteX34" fmla="*/ 15468600 w 18211800"/>
              <a:gd name="connsiteY34" fmla="*/ 975157 h 9185707"/>
              <a:gd name="connsiteX35" fmla="*/ 15868650 w 18211800"/>
              <a:gd name="connsiteY35" fmla="*/ 2137207 h 9185707"/>
              <a:gd name="connsiteX36" fmla="*/ 16668750 w 18211800"/>
              <a:gd name="connsiteY36" fmla="*/ 2727757 h 9185707"/>
              <a:gd name="connsiteX37" fmla="*/ 17278350 w 18211800"/>
              <a:gd name="connsiteY37" fmla="*/ 4480357 h 9185707"/>
              <a:gd name="connsiteX38" fmla="*/ 18211800 w 18211800"/>
              <a:gd name="connsiteY38" fmla="*/ 4137457 h 9185707"/>
              <a:gd name="connsiteX0" fmla="*/ 0 w 17735550"/>
              <a:gd name="connsiteY0" fmla="*/ 8976157 h 8976157"/>
              <a:gd name="connsiteX1" fmla="*/ 895350 w 17735550"/>
              <a:gd name="connsiteY1" fmla="*/ 8709457 h 8976157"/>
              <a:gd name="connsiteX2" fmla="*/ 1981200 w 17735550"/>
              <a:gd name="connsiteY2" fmla="*/ 8633257 h 8976157"/>
              <a:gd name="connsiteX3" fmla="*/ 2305050 w 17735550"/>
              <a:gd name="connsiteY3" fmla="*/ 8499907 h 8976157"/>
              <a:gd name="connsiteX4" fmla="*/ 2266950 w 17735550"/>
              <a:gd name="connsiteY4" fmla="*/ 8137957 h 8976157"/>
              <a:gd name="connsiteX5" fmla="*/ 1962150 w 17735550"/>
              <a:gd name="connsiteY5" fmla="*/ 7585507 h 8976157"/>
              <a:gd name="connsiteX6" fmla="*/ 1013778 w 17735550"/>
              <a:gd name="connsiteY6" fmla="*/ 6644330 h 8976157"/>
              <a:gd name="connsiteX7" fmla="*/ 1021683 w 17735550"/>
              <a:gd name="connsiteY7" fmla="*/ 974476 h 8976157"/>
              <a:gd name="connsiteX8" fmla="*/ 1619250 w 17735550"/>
              <a:gd name="connsiteY8" fmla="*/ 956107 h 8976157"/>
              <a:gd name="connsiteX9" fmla="*/ 2247900 w 17735550"/>
              <a:gd name="connsiteY9" fmla="*/ 784657 h 8976157"/>
              <a:gd name="connsiteX10" fmla="*/ 2895600 w 17735550"/>
              <a:gd name="connsiteY10" fmla="*/ 460807 h 8976157"/>
              <a:gd name="connsiteX11" fmla="*/ 3580894 w 17735550"/>
              <a:gd name="connsiteY11" fmla="*/ 57892 h 8976157"/>
              <a:gd name="connsiteX12" fmla="*/ 4223368 w 17735550"/>
              <a:gd name="connsiteY12" fmla="*/ 43561 h 8976157"/>
              <a:gd name="connsiteX13" fmla="*/ 5062074 w 17735550"/>
              <a:gd name="connsiteY13" fmla="*/ 445971 h 8976157"/>
              <a:gd name="connsiteX14" fmla="*/ 5745008 w 17735550"/>
              <a:gd name="connsiteY14" fmla="*/ 1118453 h 8976157"/>
              <a:gd name="connsiteX15" fmla="*/ 6153150 w 17735550"/>
              <a:gd name="connsiteY15" fmla="*/ 1565707 h 8976157"/>
              <a:gd name="connsiteX16" fmla="*/ 6606135 w 17735550"/>
              <a:gd name="connsiteY16" fmla="*/ 2112931 h 8976157"/>
              <a:gd name="connsiteX17" fmla="*/ 7098570 w 17735550"/>
              <a:gd name="connsiteY17" fmla="*/ 2212901 h 8976157"/>
              <a:gd name="connsiteX18" fmla="*/ 7334756 w 17735550"/>
              <a:gd name="connsiteY18" fmla="*/ 1590489 h 8976157"/>
              <a:gd name="connsiteX19" fmla="*/ 7467600 w 17735550"/>
              <a:gd name="connsiteY19" fmla="*/ 1241857 h 8976157"/>
              <a:gd name="connsiteX20" fmla="*/ 7660966 w 17735550"/>
              <a:gd name="connsiteY20" fmla="*/ 1254670 h 8976157"/>
              <a:gd name="connsiteX21" fmla="*/ 8065737 w 17735550"/>
              <a:gd name="connsiteY21" fmla="*/ 1713724 h 8976157"/>
              <a:gd name="connsiteX22" fmla="*/ 8618692 w 17735550"/>
              <a:gd name="connsiteY22" fmla="*/ 2190986 h 8976157"/>
              <a:gd name="connsiteX23" fmla="*/ 9124950 w 17735550"/>
              <a:gd name="connsiteY23" fmla="*/ 2327707 h 8976157"/>
              <a:gd name="connsiteX24" fmla="*/ 9601200 w 17735550"/>
              <a:gd name="connsiteY24" fmla="*/ 1984807 h 8976157"/>
              <a:gd name="connsiteX25" fmla="*/ 9829800 w 17735550"/>
              <a:gd name="connsiteY25" fmla="*/ 1584757 h 8976157"/>
              <a:gd name="connsiteX26" fmla="*/ 10287000 w 17735550"/>
              <a:gd name="connsiteY26" fmla="*/ 1279957 h 8976157"/>
              <a:gd name="connsiteX27" fmla="*/ 10725150 w 17735550"/>
              <a:gd name="connsiteY27" fmla="*/ 1222807 h 8976157"/>
              <a:gd name="connsiteX28" fmla="*/ 11639550 w 17735550"/>
              <a:gd name="connsiteY28" fmla="*/ 1451407 h 8976157"/>
              <a:gd name="connsiteX29" fmla="*/ 12230100 w 17735550"/>
              <a:gd name="connsiteY29" fmla="*/ 1394257 h 8976157"/>
              <a:gd name="connsiteX30" fmla="*/ 12992100 w 17735550"/>
              <a:gd name="connsiteY30" fmla="*/ 975157 h 8976157"/>
              <a:gd name="connsiteX31" fmla="*/ 13544550 w 17735550"/>
              <a:gd name="connsiteY31" fmla="*/ 708457 h 8976157"/>
              <a:gd name="connsiteX32" fmla="*/ 14382750 w 17735550"/>
              <a:gd name="connsiteY32" fmla="*/ 746557 h 8976157"/>
              <a:gd name="connsiteX33" fmla="*/ 14992350 w 17735550"/>
              <a:gd name="connsiteY33" fmla="*/ 975157 h 8976157"/>
              <a:gd name="connsiteX34" fmla="*/ 15392400 w 17735550"/>
              <a:gd name="connsiteY34" fmla="*/ 2137207 h 8976157"/>
              <a:gd name="connsiteX35" fmla="*/ 16192500 w 17735550"/>
              <a:gd name="connsiteY35" fmla="*/ 2727757 h 8976157"/>
              <a:gd name="connsiteX36" fmla="*/ 16802100 w 17735550"/>
              <a:gd name="connsiteY36" fmla="*/ 4480357 h 8976157"/>
              <a:gd name="connsiteX37" fmla="*/ 17735550 w 17735550"/>
              <a:gd name="connsiteY37" fmla="*/ 4137457 h 8976157"/>
              <a:gd name="connsiteX0" fmla="*/ 0 w 16840200"/>
              <a:gd name="connsiteY0" fmla="*/ 8709457 h 8709457"/>
              <a:gd name="connsiteX1" fmla="*/ 1085850 w 16840200"/>
              <a:gd name="connsiteY1" fmla="*/ 8633257 h 8709457"/>
              <a:gd name="connsiteX2" fmla="*/ 1409700 w 16840200"/>
              <a:gd name="connsiteY2" fmla="*/ 8499907 h 8709457"/>
              <a:gd name="connsiteX3" fmla="*/ 1371600 w 16840200"/>
              <a:gd name="connsiteY3" fmla="*/ 8137957 h 8709457"/>
              <a:gd name="connsiteX4" fmla="*/ 1066800 w 16840200"/>
              <a:gd name="connsiteY4" fmla="*/ 7585507 h 8709457"/>
              <a:gd name="connsiteX5" fmla="*/ 118428 w 16840200"/>
              <a:gd name="connsiteY5" fmla="*/ 6644330 h 8709457"/>
              <a:gd name="connsiteX6" fmla="*/ 126333 w 16840200"/>
              <a:gd name="connsiteY6" fmla="*/ 974476 h 8709457"/>
              <a:gd name="connsiteX7" fmla="*/ 723900 w 16840200"/>
              <a:gd name="connsiteY7" fmla="*/ 956107 h 8709457"/>
              <a:gd name="connsiteX8" fmla="*/ 1352550 w 16840200"/>
              <a:gd name="connsiteY8" fmla="*/ 784657 h 8709457"/>
              <a:gd name="connsiteX9" fmla="*/ 2000250 w 16840200"/>
              <a:gd name="connsiteY9" fmla="*/ 460807 h 8709457"/>
              <a:gd name="connsiteX10" fmla="*/ 2685544 w 16840200"/>
              <a:gd name="connsiteY10" fmla="*/ 57892 h 8709457"/>
              <a:gd name="connsiteX11" fmla="*/ 3328018 w 16840200"/>
              <a:gd name="connsiteY11" fmla="*/ 43561 h 8709457"/>
              <a:gd name="connsiteX12" fmla="*/ 4166724 w 16840200"/>
              <a:gd name="connsiteY12" fmla="*/ 445971 h 8709457"/>
              <a:gd name="connsiteX13" fmla="*/ 4849658 w 16840200"/>
              <a:gd name="connsiteY13" fmla="*/ 1118453 h 8709457"/>
              <a:gd name="connsiteX14" fmla="*/ 5257800 w 16840200"/>
              <a:gd name="connsiteY14" fmla="*/ 1565707 h 8709457"/>
              <a:gd name="connsiteX15" fmla="*/ 5710785 w 16840200"/>
              <a:gd name="connsiteY15" fmla="*/ 2112931 h 8709457"/>
              <a:gd name="connsiteX16" fmla="*/ 6203220 w 16840200"/>
              <a:gd name="connsiteY16" fmla="*/ 2212901 h 8709457"/>
              <a:gd name="connsiteX17" fmla="*/ 6439406 w 16840200"/>
              <a:gd name="connsiteY17" fmla="*/ 1590489 h 8709457"/>
              <a:gd name="connsiteX18" fmla="*/ 6572250 w 16840200"/>
              <a:gd name="connsiteY18" fmla="*/ 1241857 h 8709457"/>
              <a:gd name="connsiteX19" fmla="*/ 6765616 w 16840200"/>
              <a:gd name="connsiteY19" fmla="*/ 1254670 h 8709457"/>
              <a:gd name="connsiteX20" fmla="*/ 7170387 w 16840200"/>
              <a:gd name="connsiteY20" fmla="*/ 1713724 h 8709457"/>
              <a:gd name="connsiteX21" fmla="*/ 7723342 w 16840200"/>
              <a:gd name="connsiteY21" fmla="*/ 2190986 h 8709457"/>
              <a:gd name="connsiteX22" fmla="*/ 8229600 w 16840200"/>
              <a:gd name="connsiteY22" fmla="*/ 2327707 h 8709457"/>
              <a:gd name="connsiteX23" fmla="*/ 8705850 w 16840200"/>
              <a:gd name="connsiteY23" fmla="*/ 1984807 h 8709457"/>
              <a:gd name="connsiteX24" fmla="*/ 8934450 w 16840200"/>
              <a:gd name="connsiteY24" fmla="*/ 1584757 h 8709457"/>
              <a:gd name="connsiteX25" fmla="*/ 9391650 w 16840200"/>
              <a:gd name="connsiteY25" fmla="*/ 1279957 h 8709457"/>
              <a:gd name="connsiteX26" fmla="*/ 9829800 w 16840200"/>
              <a:gd name="connsiteY26" fmla="*/ 1222807 h 8709457"/>
              <a:gd name="connsiteX27" fmla="*/ 10744200 w 16840200"/>
              <a:gd name="connsiteY27" fmla="*/ 1451407 h 8709457"/>
              <a:gd name="connsiteX28" fmla="*/ 11334750 w 16840200"/>
              <a:gd name="connsiteY28" fmla="*/ 1394257 h 8709457"/>
              <a:gd name="connsiteX29" fmla="*/ 12096750 w 16840200"/>
              <a:gd name="connsiteY29" fmla="*/ 975157 h 8709457"/>
              <a:gd name="connsiteX30" fmla="*/ 12649200 w 16840200"/>
              <a:gd name="connsiteY30" fmla="*/ 708457 h 8709457"/>
              <a:gd name="connsiteX31" fmla="*/ 13487400 w 16840200"/>
              <a:gd name="connsiteY31" fmla="*/ 746557 h 8709457"/>
              <a:gd name="connsiteX32" fmla="*/ 14097000 w 16840200"/>
              <a:gd name="connsiteY32" fmla="*/ 975157 h 8709457"/>
              <a:gd name="connsiteX33" fmla="*/ 14497050 w 16840200"/>
              <a:gd name="connsiteY33" fmla="*/ 2137207 h 8709457"/>
              <a:gd name="connsiteX34" fmla="*/ 15297150 w 16840200"/>
              <a:gd name="connsiteY34" fmla="*/ 2727757 h 8709457"/>
              <a:gd name="connsiteX35" fmla="*/ 15906750 w 16840200"/>
              <a:gd name="connsiteY35" fmla="*/ 4480357 h 8709457"/>
              <a:gd name="connsiteX36" fmla="*/ 16840200 w 16840200"/>
              <a:gd name="connsiteY36" fmla="*/ 4137457 h 8709457"/>
              <a:gd name="connsiteX0" fmla="*/ 0 w 16724307"/>
              <a:gd name="connsiteY0" fmla="*/ 8709457 h 8709457"/>
              <a:gd name="connsiteX1" fmla="*/ 969957 w 16724307"/>
              <a:gd name="connsiteY1" fmla="*/ 8633257 h 8709457"/>
              <a:gd name="connsiteX2" fmla="*/ 1293807 w 16724307"/>
              <a:gd name="connsiteY2" fmla="*/ 8499907 h 8709457"/>
              <a:gd name="connsiteX3" fmla="*/ 1255707 w 16724307"/>
              <a:gd name="connsiteY3" fmla="*/ 8137957 h 8709457"/>
              <a:gd name="connsiteX4" fmla="*/ 950907 w 16724307"/>
              <a:gd name="connsiteY4" fmla="*/ 7585507 h 8709457"/>
              <a:gd name="connsiteX5" fmla="*/ 2535 w 16724307"/>
              <a:gd name="connsiteY5" fmla="*/ 6644330 h 8709457"/>
              <a:gd name="connsiteX6" fmla="*/ 10440 w 16724307"/>
              <a:gd name="connsiteY6" fmla="*/ 974476 h 8709457"/>
              <a:gd name="connsiteX7" fmla="*/ 608007 w 16724307"/>
              <a:gd name="connsiteY7" fmla="*/ 956107 h 8709457"/>
              <a:gd name="connsiteX8" fmla="*/ 1236657 w 16724307"/>
              <a:gd name="connsiteY8" fmla="*/ 784657 h 8709457"/>
              <a:gd name="connsiteX9" fmla="*/ 1884357 w 16724307"/>
              <a:gd name="connsiteY9" fmla="*/ 460807 h 8709457"/>
              <a:gd name="connsiteX10" fmla="*/ 2569651 w 16724307"/>
              <a:gd name="connsiteY10" fmla="*/ 57892 h 8709457"/>
              <a:gd name="connsiteX11" fmla="*/ 3212125 w 16724307"/>
              <a:gd name="connsiteY11" fmla="*/ 43561 h 8709457"/>
              <a:gd name="connsiteX12" fmla="*/ 4050831 w 16724307"/>
              <a:gd name="connsiteY12" fmla="*/ 445971 h 8709457"/>
              <a:gd name="connsiteX13" fmla="*/ 4733765 w 16724307"/>
              <a:gd name="connsiteY13" fmla="*/ 1118453 h 8709457"/>
              <a:gd name="connsiteX14" fmla="*/ 5141907 w 16724307"/>
              <a:gd name="connsiteY14" fmla="*/ 1565707 h 8709457"/>
              <a:gd name="connsiteX15" fmla="*/ 5594892 w 16724307"/>
              <a:gd name="connsiteY15" fmla="*/ 2112931 h 8709457"/>
              <a:gd name="connsiteX16" fmla="*/ 6087327 w 16724307"/>
              <a:gd name="connsiteY16" fmla="*/ 2212901 h 8709457"/>
              <a:gd name="connsiteX17" fmla="*/ 6323513 w 16724307"/>
              <a:gd name="connsiteY17" fmla="*/ 1590489 h 8709457"/>
              <a:gd name="connsiteX18" fmla="*/ 6456357 w 16724307"/>
              <a:gd name="connsiteY18" fmla="*/ 1241857 h 8709457"/>
              <a:gd name="connsiteX19" fmla="*/ 6649723 w 16724307"/>
              <a:gd name="connsiteY19" fmla="*/ 1254670 h 8709457"/>
              <a:gd name="connsiteX20" fmla="*/ 7054494 w 16724307"/>
              <a:gd name="connsiteY20" fmla="*/ 1713724 h 8709457"/>
              <a:gd name="connsiteX21" fmla="*/ 7607449 w 16724307"/>
              <a:gd name="connsiteY21" fmla="*/ 2190986 h 8709457"/>
              <a:gd name="connsiteX22" fmla="*/ 8113707 w 16724307"/>
              <a:gd name="connsiteY22" fmla="*/ 2327707 h 8709457"/>
              <a:gd name="connsiteX23" fmla="*/ 8589957 w 16724307"/>
              <a:gd name="connsiteY23" fmla="*/ 1984807 h 8709457"/>
              <a:gd name="connsiteX24" fmla="*/ 8818557 w 16724307"/>
              <a:gd name="connsiteY24" fmla="*/ 1584757 h 8709457"/>
              <a:gd name="connsiteX25" fmla="*/ 9275757 w 16724307"/>
              <a:gd name="connsiteY25" fmla="*/ 1279957 h 8709457"/>
              <a:gd name="connsiteX26" fmla="*/ 9713907 w 16724307"/>
              <a:gd name="connsiteY26" fmla="*/ 1222807 h 8709457"/>
              <a:gd name="connsiteX27" fmla="*/ 10628307 w 16724307"/>
              <a:gd name="connsiteY27" fmla="*/ 1451407 h 8709457"/>
              <a:gd name="connsiteX28" fmla="*/ 11218857 w 16724307"/>
              <a:gd name="connsiteY28" fmla="*/ 1394257 h 8709457"/>
              <a:gd name="connsiteX29" fmla="*/ 11980857 w 16724307"/>
              <a:gd name="connsiteY29" fmla="*/ 975157 h 8709457"/>
              <a:gd name="connsiteX30" fmla="*/ 12533307 w 16724307"/>
              <a:gd name="connsiteY30" fmla="*/ 708457 h 8709457"/>
              <a:gd name="connsiteX31" fmla="*/ 13371507 w 16724307"/>
              <a:gd name="connsiteY31" fmla="*/ 746557 h 8709457"/>
              <a:gd name="connsiteX32" fmla="*/ 13981107 w 16724307"/>
              <a:gd name="connsiteY32" fmla="*/ 975157 h 8709457"/>
              <a:gd name="connsiteX33" fmla="*/ 14381157 w 16724307"/>
              <a:gd name="connsiteY33" fmla="*/ 2137207 h 8709457"/>
              <a:gd name="connsiteX34" fmla="*/ 15181257 w 16724307"/>
              <a:gd name="connsiteY34" fmla="*/ 2727757 h 8709457"/>
              <a:gd name="connsiteX35" fmla="*/ 15790857 w 16724307"/>
              <a:gd name="connsiteY35" fmla="*/ 4480357 h 8709457"/>
              <a:gd name="connsiteX36" fmla="*/ 16724307 w 16724307"/>
              <a:gd name="connsiteY36" fmla="*/ 4137457 h 870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724307" h="8709457">
                <a:moveTo>
                  <a:pt x="0" y="8709457"/>
                </a:moveTo>
                <a:cubicBezTo>
                  <a:pt x="330200" y="8652307"/>
                  <a:pt x="754322" y="8668182"/>
                  <a:pt x="969957" y="8633257"/>
                </a:cubicBezTo>
                <a:cubicBezTo>
                  <a:pt x="1185592" y="8598332"/>
                  <a:pt x="1246182" y="8582457"/>
                  <a:pt x="1293807" y="8499907"/>
                </a:cubicBezTo>
                <a:cubicBezTo>
                  <a:pt x="1341432" y="8417357"/>
                  <a:pt x="1312857" y="8290357"/>
                  <a:pt x="1255707" y="8137957"/>
                </a:cubicBezTo>
                <a:cubicBezTo>
                  <a:pt x="1198557" y="7985557"/>
                  <a:pt x="1159769" y="7834445"/>
                  <a:pt x="950907" y="7585507"/>
                </a:cubicBezTo>
                <a:cubicBezTo>
                  <a:pt x="742045" y="7336569"/>
                  <a:pt x="159280" y="7746169"/>
                  <a:pt x="2535" y="6644330"/>
                </a:cubicBezTo>
                <a:lnTo>
                  <a:pt x="10440" y="974476"/>
                </a:lnTo>
                <a:lnTo>
                  <a:pt x="608007" y="956107"/>
                </a:lnTo>
                <a:cubicBezTo>
                  <a:pt x="812377" y="924471"/>
                  <a:pt x="1023932" y="867207"/>
                  <a:pt x="1236657" y="784657"/>
                </a:cubicBezTo>
                <a:cubicBezTo>
                  <a:pt x="1449382" y="702107"/>
                  <a:pt x="1662191" y="581935"/>
                  <a:pt x="1884357" y="460807"/>
                </a:cubicBezTo>
                <a:cubicBezTo>
                  <a:pt x="2106523" y="339680"/>
                  <a:pt x="2348356" y="127433"/>
                  <a:pt x="2569651" y="57892"/>
                </a:cubicBezTo>
                <a:cubicBezTo>
                  <a:pt x="2790946" y="-11649"/>
                  <a:pt x="2965262" y="-21119"/>
                  <a:pt x="3212125" y="43561"/>
                </a:cubicBezTo>
                <a:cubicBezTo>
                  <a:pt x="3458988" y="108241"/>
                  <a:pt x="3797224" y="266822"/>
                  <a:pt x="4050831" y="445971"/>
                </a:cubicBezTo>
                <a:cubicBezTo>
                  <a:pt x="4304438" y="625120"/>
                  <a:pt x="4551919" y="931830"/>
                  <a:pt x="4733765" y="1118453"/>
                </a:cubicBezTo>
                <a:cubicBezTo>
                  <a:pt x="4915611" y="1305076"/>
                  <a:pt x="4998386" y="1399961"/>
                  <a:pt x="5141907" y="1565707"/>
                </a:cubicBezTo>
                <a:cubicBezTo>
                  <a:pt x="5285428" y="1731453"/>
                  <a:pt x="5437322" y="2005065"/>
                  <a:pt x="5594892" y="2112931"/>
                </a:cubicBezTo>
                <a:cubicBezTo>
                  <a:pt x="5752462" y="2220797"/>
                  <a:pt x="5965890" y="2299975"/>
                  <a:pt x="6087327" y="2212901"/>
                </a:cubicBezTo>
                <a:cubicBezTo>
                  <a:pt x="6208764" y="2125827"/>
                  <a:pt x="6262008" y="1752330"/>
                  <a:pt x="6323513" y="1590489"/>
                </a:cubicBezTo>
                <a:cubicBezTo>
                  <a:pt x="6385018" y="1428648"/>
                  <a:pt x="6401989" y="1297827"/>
                  <a:pt x="6456357" y="1241857"/>
                </a:cubicBezTo>
                <a:cubicBezTo>
                  <a:pt x="6510725" y="1185887"/>
                  <a:pt x="6550033" y="1176025"/>
                  <a:pt x="6649723" y="1254670"/>
                </a:cubicBezTo>
                <a:cubicBezTo>
                  <a:pt x="6749413" y="1333315"/>
                  <a:pt x="6894873" y="1557671"/>
                  <a:pt x="7054494" y="1713724"/>
                </a:cubicBezTo>
                <a:cubicBezTo>
                  <a:pt x="7214115" y="1869777"/>
                  <a:pt x="7430913" y="2088655"/>
                  <a:pt x="7607449" y="2190986"/>
                </a:cubicBezTo>
                <a:cubicBezTo>
                  <a:pt x="7783985" y="2293317"/>
                  <a:pt x="7949956" y="2362070"/>
                  <a:pt x="8113707" y="2327707"/>
                </a:cubicBezTo>
                <a:cubicBezTo>
                  <a:pt x="8277458" y="2293344"/>
                  <a:pt x="8472482" y="2108632"/>
                  <a:pt x="8589957" y="1984807"/>
                </a:cubicBezTo>
                <a:cubicBezTo>
                  <a:pt x="8707432" y="1860982"/>
                  <a:pt x="8704257" y="1702232"/>
                  <a:pt x="8818557" y="1584757"/>
                </a:cubicBezTo>
                <a:cubicBezTo>
                  <a:pt x="8932857" y="1467282"/>
                  <a:pt x="9126532" y="1340282"/>
                  <a:pt x="9275757" y="1279957"/>
                </a:cubicBezTo>
                <a:cubicBezTo>
                  <a:pt x="9424982" y="1219632"/>
                  <a:pt x="9488482" y="1194232"/>
                  <a:pt x="9713907" y="1222807"/>
                </a:cubicBezTo>
                <a:cubicBezTo>
                  <a:pt x="9939332" y="1251382"/>
                  <a:pt x="10377482" y="1422832"/>
                  <a:pt x="10628307" y="1451407"/>
                </a:cubicBezTo>
                <a:cubicBezTo>
                  <a:pt x="10879132" y="1479982"/>
                  <a:pt x="10993432" y="1473632"/>
                  <a:pt x="11218857" y="1394257"/>
                </a:cubicBezTo>
                <a:cubicBezTo>
                  <a:pt x="11444282" y="1314882"/>
                  <a:pt x="11761782" y="1089457"/>
                  <a:pt x="11980857" y="975157"/>
                </a:cubicBezTo>
                <a:cubicBezTo>
                  <a:pt x="12199932" y="860857"/>
                  <a:pt x="12301532" y="746557"/>
                  <a:pt x="12533307" y="708457"/>
                </a:cubicBezTo>
                <a:cubicBezTo>
                  <a:pt x="12765082" y="670357"/>
                  <a:pt x="13130207" y="702107"/>
                  <a:pt x="13371507" y="746557"/>
                </a:cubicBezTo>
                <a:cubicBezTo>
                  <a:pt x="13612807" y="791007"/>
                  <a:pt x="13768382" y="803707"/>
                  <a:pt x="13981107" y="975157"/>
                </a:cubicBezTo>
                <a:cubicBezTo>
                  <a:pt x="14193832" y="1146607"/>
                  <a:pt x="14162082" y="1848282"/>
                  <a:pt x="14381157" y="2137207"/>
                </a:cubicBezTo>
                <a:cubicBezTo>
                  <a:pt x="14600232" y="2426132"/>
                  <a:pt x="14990757" y="2276907"/>
                  <a:pt x="15181257" y="2727757"/>
                </a:cubicBezTo>
                <a:cubicBezTo>
                  <a:pt x="15371757" y="3178607"/>
                  <a:pt x="15473357" y="4226357"/>
                  <a:pt x="15790857" y="4480357"/>
                </a:cubicBezTo>
                <a:cubicBezTo>
                  <a:pt x="16248057" y="5007407"/>
                  <a:pt x="16590957" y="3988232"/>
                  <a:pt x="16724307" y="4137457"/>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CC15EFA3-5799-4832-9032-D4B2EB11407B}"/>
              </a:ext>
            </a:extLst>
          </p:cNvPr>
          <p:cNvSpPr/>
          <p:nvPr/>
        </p:nvSpPr>
        <p:spPr>
          <a:xfrm>
            <a:off x="684695" y="14885524"/>
            <a:ext cx="26165260" cy="2266091"/>
          </a:xfrm>
          <a:custGeom>
            <a:avLst/>
            <a:gdLst>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38674 w 23822526"/>
              <a:gd name="connsiteY11" fmla="*/ 1256401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029388 w 23822526"/>
              <a:gd name="connsiteY11" fmla="*/ 1371369 h 3205516"/>
              <a:gd name="connsiteX12" fmla="*/ 8650627 w 23822526"/>
              <a:gd name="connsiteY12" fmla="*/ 1214566 h 3205516"/>
              <a:gd name="connsiteX13" fmla="*/ 9841832 w 23822526"/>
              <a:gd name="connsiteY13" fmla="*/ 678885 h 3205516"/>
              <a:gd name="connsiteX14" fmla="*/ 10780295 w 23822526"/>
              <a:gd name="connsiteY14" fmla="*/ 293874 h 3205516"/>
              <a:gd name="connsiteX15" fmla="*/ 11574379 w 23822526"/>
              <a:gd name="connsiteY15" fmla="*/ 197622 h 3205516"/>
              <a:gd name="connsiteX16" fmla="*/ 13619747 w 23822526"/>
              <a:gd name="connsiteY16" fmla="*/ 173558 h 3205516"/>
              <a:gd name="connsiteX17" fmla="*/ 16194505 w 23822526"/>
              <a:gd name="connsiteY17" fmla="*/ 197622 h 3205516"/>
              <a:gd name="connsiteX18" fmla="*/ 17205158 w 23822526"/>
              <a:gd name="connsiteY18" fmla="*/ 149495 h 3205516"/>
              <a:gd name="connsiteX19" fmla="*/ 19130211 w 23822526"/>
              <a:gd name="connsiteY19" fmla="*/ 125432 h 3205516"/>
              <a:gd name="connsiteX20" fmla="*/ 20525874 w 23822526"/>
              <a:gd name="connsiteY20" fmla="*/ 5116 h 3205516"/>
              <a:gd name="connsiteX21" fmla="*/ 22162168 w 23822526"/>
              <a:gd name="connsiteY21" fmla="*/ 317937 h 3205516"/>
              <a:gd name="connsiteX22" fmla="*/ 23172821 w 23822526"/>
              <a:gd name="connsiteY22" fmla="*/ 727011 h 3205516"/>
              <a:gd name="connsiteX23" fmla="*/ 23822526 w 23822526"/>
              <a:gd name="connsiteY23" fmla="*/ 1160148 h 3205516"/>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60708"/>
              <a:gd name="connsiteY0" fmla="*/ 3190061 h 3190061"/>
              <a:gd name="connsiteX1" fmla="*/ 804456 w 23760708"/>
              <a:gd name="connsiteY1" fmla="*/ 2676127 h 3190061"/>
              <a:gd name="connsiteX2" fmla="*/ 1574477 w 23760708"/>
              <a:gd name="connsiteY2" fmla="*/ 2122674 h 3190061"/>
              <a:gd name="connsiteX3" fmla="*/ 2007614 w 23760708"/>
              <a:gd name="connsiteY3" fmla="*/ 1713601 h 3190061"/>
              <a:gd name="connsiteX4" fmla="*/ 2633256 w 23760708"/>
              <a:gd name="connsiteY4" fmla="*/ 1376716 h 3190061"/>
              <a:gd name="connsiteX5" fmla="*/ 3162645 w 23760708"/>
              <a:gd name="connsiteY5" fmla="*/ 1448906 h 3190061"/>
              <a:gd name="connsiteX6" fmla="*/ 4077045 w 23760708"/>
              <a:gd name="connsiteY6" fmla="*/ 1521095 h 3190061"/>
              <a:gd name="connsiteX7" fmla="*/ 5135824 w 23760708"/>
              <a:gd name="connsiteY7" fmla="*/ 1521095 h 3190061"/>
              <a:gd name="connsiteX8" fmla="*/ 5857719 w 23760708"/>
              <a:gd name="connsiteY8" fmla="*/ 1424843 h 3190061"/>
              <a:gd name="connsiteX9" fmla="*/ 6338982 w 23760708"/>
              <a:gd name="connsiteY9" fmla="*/ 1593285 h 3190061"/>
              <a:gd name="connsiteX10" fmla="*/ 7499676 w 23760708"/>
              <a:gd name="connsiteY10" fmla="*/ 1455197 h 3190061"/>
              <a:gd name="connsiteX11" fmla="*/ 7967570 w 23760708"/>
              <a:gd name="connsiteY11" fmla="*/ 1371369 h 3190061"/>
              <a:gd name="connsiteX12" fmla="*/ 8588809 w 23760708"/>
              <a:gd name="connsiteY12" fmla="*/ 1214566 h 3190061"/>
              <a:gd name="connsiteX13" fmla="*/ 9780014 w 23760708"/>
              <a:gd name="connsiteY13" fmla="*/ 678885 h 3190061"/>
              <a:gd name="connsiteX14" fmla="*/ 10718477 w 23760708"/>
              <a:gd name="connsiteY14" fmla="*/ 293874 h 3190061"/>
              <a:gd name="connsiteX15" fmla="*/ 11512561 w 23760708"/>
              <a:gd name="connsiteY15" fmla="*/ 197622 h 3190061"/>
              <a:gd name="connsiteX16" fmla="*/ 13557929 w 23760708"/>
              <a:gd name="connsiteY16" fmla="*/ 173558 h 3190061"/>
              <a:gd name="connsiteX17" fmla="*/ 16132687 w 23760708"/>
              <a:gd name="connsiteY17" fmla="*/ 197622 h 3190061"/>
              <a:gd name="connsiteX18" fmla="*/ 17143340 w 23760708"/>
              <a:gd name="connsiteY18" fmla="*/ 149495 h 3190061"/>
              <a:gd name="connsiteX19" fmla="*/ 19068393 w 23760708"/>
              <a:gd name="connsiteY19" fmla="*/ 125432 h 3190061"/>
              <a:gd name="connsiteX20" fmla="*/ 20464056 w 23760708"/>
              <a:gd name="connsiteY20" fmla="*/ 5116 h 3190061"/>
              <a:gd name="connsiteX21" fmla="*/ 22100350 w 23760708"/>
              <a:gd name="connsiteY21" fmla="*/ 317937 h 3190061"/>
              <a:gd name="connsiteX22" fmla="*/ 23111003 w 23760708"/>
              <a:gd name="connsiteY22" fmla="*/ 727011 h 3190061"/>
              <a:gd name="connsiteX23" fmla="*/ 23760708 w 23760708"/>
              <a:gd name="connsiteY23" fmla="*/ 1160148 h 3190061"/>
              <a:gd name="connsiteX0" fmla="*/ 0 w 22956252"/>
              <a:gd name="connsiteY0" fmla="*/ 2676127 h 2676127"/>
              <a:gd name="connsiteX1" fmla="*/ 770021 w 22956252"/>
              <a:gd name="connsiteY1" fmla="*/ 2122674 h 2676127"/>
              <a:gd name="connsiteX2" fmla="*/ 1203158 w 22956252"/>
              <a:gd name="connsiteY2" fmla="*/ 1713601 h 2676127"/>
              <a:gd name="connsiteX3" fmla="*/ 1828800 w 22956252"/>
              <a:gd name="connsiteY3" fmla="*/ 1376716 h 2676127"/>
              <a:gd name="connsiteX4" fmla="*/ 2358189 w 22956252"/>
              <a:gd name="connsiteY4" fmla="*/ 1448906 h 2676127"/>
              <a:gd name="connsiteX5" fmla="*/ 3272589 w 22956252"/>
              <a:gd name="connsiteY5" fmla="*/ 1521095 h 2676127"/>
              <a:gd name="connsiteX6" fmla="*/ 4331368 w 22956252"/>
              <a:gd name="connsiteY6" fmla="*/ 1521095 h 2676127"/>
              <a:gd name="connsiteX7" fmla="*/ 5053263 w 22956252"/>
              <a:gd name="connsiteY7" fmla="*/ 1424843 h 2676127"/>
              <a:gd name="connsiteX8" fmla="*/ 5534526 w 22956252"/>
              <a:gd name="connsiteY8" fmla="*/ 1593285 h 2676127"/>
              <a:gd name="connsiteX9" fmla="*/ 6695220 w 22956252"/>
              <a:gd name="connsiteY9" fmla="*/ 1455197 h 2676127"/>
              <a:gd name="connsiteX10" fmla="*/ 7163114 w 22956252"/>
              <a:gd name="connsiteY10" fmla="*/ 1371369 h 2676127"/>
              <a:gd name="connsiteX11" fmla="*/ 7784353 w 22956252"/>
              <a:gd name="connsiteY11" fmla="*/ 1214566 h 2676127"/>
              <a:gd name="connsiteX12" fmla="*/ 8975558 w 22956252"/>
              <a:gd name="connsiteY12" fmla="*/ 678885 h 2676127"/>
              <a:gd name="connsiteX13" fmla="*/ 9914021 w 22956252"/>
              <a:gd name="connsiteY13" fmla="*/ 293874 h 2676127"/>
              <a:gd name="connsiteX14" fmla="*/ 10708105 w 22956252"/>
              <a:gd name="connsiteY14" fmla="*/ 197622 h 2676127"/>
              <a:gd name="connsiteX15" fmla="*/ 12753473 w 22956252"/>
              <a:gd name="connsiteY15" fmla="*/ 173558 h 2676127"/>
              <a:gd name="connsiteX16" fmla="*/ 15328231 w 22956252"/>
              <a:gd name="connsiteY16" fmla="*/ 197622 h 2676127"/>
              <a:gd name="connsiteX17" fmla="*/ 16338884 w 22956252"/>
              <a:gd name="connsiteY17" fmla="*/ 149495 h 2676127"/>
              <a:gd name="connsiteX18" fmla="*/ 18263937 w 22956252"/>
              <a:gd name="connsiteY18" fmla="*/ 125432 h 2676127"/>
              <a:gd name="connsiteX19" fmla="*/ 19659600 w 22956252"/>
              <a:gd name="connsiteY19" fmla="*/ 5116 h 2676127"/>
              <a:gd name="connsiteX20" fmla="*/ 21295894 w 22956252"/>
              <a:gd name="connsiteY20" fmla="*/ 317937 h 2676127"/>
              <a:gd name="connsiteX21" fmla="*/ 22306547 w 22956252"/>
              <a:gd name="connsiteY21" fmla="*/ 727011 h 2676127"/>
              <a:gd name="connsiteX22" fmla="*/ 22956252 w 22956252"/>
              <a:gd name="connsiteY22" fmla="*/ 1160148 h 2676127"/>
              <a:gd name="connsiteX0" fmla="*/ 0 w 22186231"/>
              <a:gd name="connsiteY0" fmla="*/ 2122674 h 2122674"/>
              <a:gd name="connsiteX1" fmla="*/ 433137 w 22186231"/>
              <a:gd name="connsiteY1" fmla="*/ 1713601 h 2122674"/>
              <a:gd name="connsiteX2" fmla="*/ 1058779 w 22186231"/>
              <a:gd name="connsiteY2" fmla="*/ 1376716 h 2122674"/>
              <a:gd name="connsiteX3" fmla="*/ 1588168 w 22186231"/>
              <a:gd name="connsiteY3" fmla="*/ 1448906 h 2122674"/>
              <a:gd name="connsiteX4" fmla="*/ 2502568 w 22186231"/>
              <a:gd name="connsiteY4" fmla="*/ 1521095 h 2122674"/>
              <a:gd name="connsiteX5" fmla="*/ 3561347 w 22186231"/>
              <a:gd name="connsiteY5" fmla="*/ 1521095 h 2122674"/>
              <a:gd name="connsiteX6" fmla="*/ 4283242 w 22186231"/>
              <a:gd name="connsiteY6" fmla="*/ 1424843 h 2122674"/>
              <a:gd name="connsiteX7" fmla="*/ 4764505 w 22186231"/>
              <a:gd name="connsiteY7" fmla="*/ 1593285 h 2122674"/>
              <a:gd name="connsiteX8" fmla="*/ 5925199 w 22186231"/>
              <a:gd name="connsiteY8" fmla="*/ 1455197 h 2122674"/>
              <a:gd name="connsiteX9" fmla="*/ 6393093 w 22186231"/>
              <a:gd name="connsiteY9" fmla="*/ 1371369 h 2122674"/>
              <a:gd name="connsiteX10" fmla="*/ 7014332 w 22186231"/>
              <a:gd name="connsiteY10" fmla="*/ 1214566 h 2122674"/>
              <a:gd name="connsiteX11" fmla="*/ 8205537 w 22186231"/>
              <a:gd name="connsiteY11" fmla="*/ 678885 h 2122674"/>
              <a:gd name="connsiteX12" fmla="*/ 9144000 w 22186231"/>
              <a:gd name="connsiteY12" fmla="*/ 293874 h 2122674"/>
              <a:gd name="connsiteX13" fmla="*/ 9938084 w 22186231"/>
              <a:gd name="connsiteY13" fmla="*/ 197622 h 2122674"/>
              <a:gd name="connsiteX14" fmla="*/ 11983452 w 22186231"/>
              <a:gd name="connsiteY14" fmla="*/ 173558 h 2122674"/>
              <a:gd name="connsiteX15" fmla="*/ 14558210 w 22186231"/>
              <a:gd name="connsiteY15" fmla="*/ 197622 h 2122674"/>
              <a:gd name="connsiteX16" fmla="*/ 15568863 w 22186231"/>
              <a:gd name="connsiteY16" fmla="*/ 149495 h 2122674"/>
              <a:gd name="connsiteX17" fmla="*/ 17493916 w 22186231"/>
              <a:gd name="connsiteY17" fmla="*/ 125432 h 2122674"/>
              <a:gd name="connsiteX18" fmla="*/ 18889579 w 22186231"/>
              <a:gd name="connsiteY18" fmla="*/ 5116 h 2122674"/>
              <a:gd name="connsiteX19" fmla="*/ 20525873 w 22186231"/>
              <a:gd name="connsiteY19" fmla="*/ 317937 h 2122674"/>
              <a:gd name="connsiteX20" fmla="*/ 21536526 w 22186231"/>
              <a:gd name="connsiteY20" fmla="*/ 727011 h 2122674"/>
              <a:gd name="connsiteX21" fmla="*/ 22186231 w 22186231"/>
              <a:gd name="connsiteY21" fmla="*/ 1160148 h 2122674"/>
              <a:gd name="connsiteX0" fmla="*/ 0 w 21753094"/>
              <a:gd name="connsiteY0" fmla="*/ 1713601 h 1713601"/>
              <a:gd name="connsiteX1" fmla="*/ 625642 w 21753094"/>
              <a:gd name="connsiteY1" fmla="*/ 1376716 h 1713601"/>
              <a:gd name="connsiteX2" fmla="*/ 1155031 w 21753094"/>
              <a:gd name="connsiteY2" fmla="*/ 1448906 h 1713601"/>
              <a:gd name="connsiteX3" fmla="*/ 2069431 w 21753094"/>
              <a:gd name="connsiteY3" fmla="*/ 1521095 h 1713601"/>
              <a:gd name="connsiteX4" fmla="*/ 3128210 w 21753094"/>
              <a:gd name="connsiteY4" fmla="*/ 1521095 h 1713601"/>
              <a:gd name="connsiteX5" fmla="*/ 3850105 w 21753094"/>
              <a:gd name="connsiteY5" fmla="*/ 1424843 h 1713601"/>
              <a:gd name="connsiteX6" fmla="*/ 4331368 w 21753094"/>
              <a:gd name="connsiteY6" fmla="*/ 1593285 h 1713601"/>
              <a:gd name="connsiteX7" fmla="*/ 5492062 w 21753094"/>
              <a:gd name="connsiteY7" fmla="*/ 1455197 h 1713601"/>
              <a:gd name="connsiteX8" fmla="*/ 5959956 w 21753094"/>
              <a:gd name="connsiteY8" fmla="*/ 1371369 h 1713601"/>
              <a:gd name="connsiteX9" fmla="*/ 6581195 w 21753094"/>
              <a:gd name="connsiteY9" fmla="*/ 1214566 h 1713601"/>
              <a:gd name="connsiteX10" fmla="*/ 7772400 w 21753094"/>
              <a:gd name="connsiteY10" fmla="*/ 678885 h 1713601"/>
              <a:gd name="connsiteX11" fmla="*/ 8710863 w 21753094"/>
              <a:gd name="connsiteY11" fmla="*/ 293874 h 1713601"/>
              <a:gd name="connsiteX12" fmla="*/ 9504947 w 21753094"/>
              <a:gd name="connsiteY12" fmla="*/ 197622 h 1713601"/>
              <a:gd name="connsiteX13" fmla="*/ 11550315 w 21753094"/>
              <a:gd name="connsiteY13" fmla="*/ 173558 h 1713601"/>
              <a:gd name="connsiteX14" fmla="*/ 14125073 w 21753094"/>
              <a:gd name="connsiteY14" fmla="*/ 197622 h 1713601"/>
              <a:gd name="connsiteX15" fmla="*/ 15135726 w 21753094"/>
              <a:gd name="connsiteY15" fmla="*/ 149495 h 1713601"/>
              <a:gd name="connsiteX16" fmla="*/ 17060779 w 21753094"/>
              <a:gd name="connsiteY16" fmla="*/ 125432 h 1713601"/>
              <a:gd name="connsiteX17" fmla="*/ 18456442 w 21753094"/>
              <a:gd name="connsiteY17" fmla="*/ 5116 h 1713601"/>
              <a:gd name="connsiteX18" fmla="*/ 20092736 w 21753094"/>
              <a:gd name="connsiteY18" fmla="*/ 317937 h 1713601"/>
              <a:gd name="connsiteX19" fmla="*/ 21103389 w 21753094"/>
              <a:gd name="connsiteY19" fmla="*/ 727011 h 1713601"/>
              <a:gd name="connsiteX20" fmla="*/ 21753094 w 21753094"/>
              <a:gd name="connsiteY20" fmla="*/ 1160148 h 1713601"/>
              <a:gd name="connsiteX0" fmla="*/ 0 w 21127452"/>
              <a:gd name="connsiteY0" fmla="*/ 1376716 h 1593459"/>
              <a:gd name="connsiteX1" fmla="*/ 529389 w 21127452"/>
              <a:gd name="connsiteY1" fmla="*/ 1448906 h 1593459"/>
              <a:gd name="connsiteX2" fmla="*/ 1443789 w 21127452"/>
              <a:gd name="connsiteY2" fmla="*/ 1521095 h 1593459"/>
              <a:gd name="connsiteX3" fmla="*/ 2502568 w 21127452"/>
              <a:gd name="connsiteY3" fmla="*/ 1521095 h 1593459"/>
              <a:gd name="connsiteX4" fmla="*/ 3224463 w 21127452"/>
              <a:gd name="connsiteY4" fmla="*/ 1424843 h 1593459"/>
              <a:gd name="connsiteX5" fmla="*/ 3705726 w 21127452"/>
              <a:gd name="connsiteY5" fmla="*/ 1593285 h 1593459"/>
              <a:gd name="connsiteX6" fmla="*/ 4866420 w 21127452"/>
              <a:gd name="connsiteY6" fmla="*/ 1455197 h 1593459"/>
              <a:gd name="connsiteX7" fmla="*/ 5334314 w 21127452"/>
              <a:gd name="connsiteY7" fmla="*/ 1371369 h 1593459"/>
              <a:gd name="connsiteX8" fmla="*/ 5955553 w 21127452"/>
              <a:gd name="connsiteY8" fmla="*/ 1214566 h 1593459"/>
              <a:gd name="connsiteX9" fmla="*/ 7146758 w 21127452"/>
              <a:gd name="connsiteY9" fmla="*/ 678885 h 1593459"/>
              <a:gd name="connsiteX10" fmla="*/ 8085221 w 21127452"/>
              <a:gd name="connsiteY10" fmla="*/ 293874 h 1593459"/>
              <a:gd name="connsiteX11" fmla="*/ 8879305 w 21127452"/>
              <a:gd name="connsiteY11" fmla="*/ 197622 h 1593459"/>
              <a:gd name="connsiteX12" fmla="*/ 10924673 w 21127452"/>
              <a:gd name="connsiteY12" fmla="*/ 173558 h 1593459"/>
              <a:gd name="connsiteX13" fmla="*/ 13499431 w 21127452"/>
              <a:gd name="connsiteY13" fmla="*/ 197622 h 1593459"/>
              <a:gd name="connsiteX14" fmla="*/ 14510084 w 21127452"/>
              <a:gd name="connsiteY14" fmla="*/ 149495 h 1593459"/>
              <a:gd name="connsiteX15" fmla="*/ 16435137 w 21127452"/>
              <a:gd name="connsiteY15" fmla="*/ 125432 h 1593459"/>
              <a:gd name="connsiteX16" fmla="*/ 17830800 w 21127452"/>
              <a:gd name="connsiteY16" fmla="*/ 5116 h 1593459"/>
              <a:gd name="connsiteX17" fmla="*/ 19467094 w 21127452"/>
              <a:gd name="connsiteY17" fmla="*/ 317937 h 1593459"/>
              <a:gd name="connsiteX18" fmla="*/ 20477747 w 21127452"/>
              <a:gd name="connsiteY18" fmla="*/ 727011 h 1593459"/>
              <a:gd name="connsiteX19" fmla="*/ 21127452 w 21127452"/>
              <a:gd name="connsiteY19" fmla="*/ 1160148 h 1593459"/>
              <a:gd name="connsiteX0" fmla="*/ 0 w 20598063"/>
              <a:gd name="connsiteY0" fmla="*/ 1448906 h 1593459"/>
              <a:gd name="connsiteX1" fmla="*/ 914400 w 20598063"/>
              <a:gd name="connsiteY1" fmla="*/ 1521095 h 1593459"/>
              <a:gd name="connsiteX2" fmla="*/ 1973179 w 20598063"/>
              <a:gd name="connsiteY2" fmla="*/ 1521095 h 1593459"/>
              <a:gd name="connsiteX3" fmla="*/ 2695074 w 20598063"/>
              <a:gd name="connsiteY3" fmla="*/ 1424843 h 1593459"/>
              <a:gd name="connsiteX4" fmla="*/ 3176337 w 20598063"/>
              <a:gd name="connsiteY4" fmla="*/ 1593285 h 1593459"/>
              <a:gd name="connsiteX5" fmla="*/ 4337031 w 20598063"/>
              <a:gd name="connsiteY5" fmla="*/ 1455197 h 1593459"/>
              <a:gd name="connsiteX6" fmla="*/ 4804925 w 20598063"/>
              <a:gd name="connsiteY6" fmla="*/ 1371369 h 1593459"/>
              <a:gd name="connsiteX7" fmla="*/ 5426164 w 20598063"/>
              <a:gd name="connsiteY7" fmla="*/ 1214566 h 1593459"/>
              <a:gd name="connsiteX8" fmla="*/ 6617369 w 20598063"/>
              <a:gd name="connsiteY8" fmla="*/ 678885 h 1593459"/>
              <a:gd name="connsiteX9" fmla="*/ 7555832 w 20598063"/>
              <a:gd name="connsiteY9" fmla="*/ 293874 h 1593459"/>
              <a:gd name="connsiteX10" fmla="*/ 8349916 w 20598063"/>
              <a:gd name="connsiteY10" fmla="*/ 197622 h 1593459"/>
              <a:gd name="connsiteX11" fmla="*/ 10395284 w 20598063"/>
              <a:gd name="connsiteY11" fmla="*/ 173558 h 1593459"/>
              <a:gd name="connsiteX12" fmla="*/ 12970042 w 20598063"/>
              <a:gd name="connsiteY12" fmla="*/ 197622 h 1593459"/>
              <a:gd name="connsiteX13" fmla="*/ 13980695 w 20598063"/>
              <a:gd name="connsiteY13" fmla="*/ 149495 h 1593459"/>
              <a:gd name="connsiteX14" fmla="*/ 15905748 w 20598063"/>
              <a:gd name="connsiteY14" fmla="*/ 125432 h 1593459"/>
              <a:gd name="connsiteX15" fmla="*/ 17301411 w 20598063"/>
              <a:gd name="connsiteY15" fmla="*/ 5116 h 1593459"/>
              <a:gd name="connsiteX16" fmla="*/ 18937705 w 20598063"/>
              <a:gd name="connsiteY16" fmla="*/ 317937 h 1593459"/>
              <a:gd name="connsiteX17" fmla="*/ 19948358 w 20598063"/>
              <a:gd name="connsiteY17" fmla="*/ 727011 h 1593459"/>
              <a:gd name="connsiteX18" fmla="*/ 20598063 w 20598063"/>
              <a:gd name="connsiteY18" fmla="*/ 1160148 h 1593459"/>
              <a:gd name="connsiteX0" fmla="*/ 0 w 19683663"/>
              <a:gd name="connsiteY0" fmla="*/ 1521095 h 1593459"/>
              <a:gd name="connsiteX1" fmla="*/ 1058779 w 19683663"/>
              <a:gd name="connsiteY1" fmla="*/ 1521095 h 1593459"/>
              <a:gd name="connsiteX2" fmla="*/ 1780674 w 19683663"/>
              <a:gd name="connsiteY2" fmla="*/ 1424843 h 1593459"/>
              <a:gd name="connsiteX3" fmla="*/ 2261937 w 19683663"/>
              <a:gd name="connsiteY3" fmla="*/ 1593285 h 1593459"/>
              <a:gd name="connsiteX4" fmla="*/ 3422631 w 19683663"/>
              <a:gd name="connsiteY4" fmla="*/ 1455197 h 1593459"/>
              <a:gd name="connsiteX5" fmla="*/ 3890525 w 19683663"/>
              <a:gd name="connsiteY5" fmla="*/ 1371369 h 1593459"/>
              <a:gd name="connsiteX6" fmla="*/ 4511764 w 19683663"/>
              <a:gd name="connsiteY6" fmla="*/ 1214566 h 1593459"/>
              <a:gd name="connsiteX7" fmla="*/ 5702969 w 19683663"/>
              <a:gd name="connsiteY7" fmla="*/ 678885 h 1593459"/>
              <a:gd name="connsiteX8" fmla="*/ 6641432 w 19683663"/>
              <a:gd name="connsiteY8" fmla="*/ 293874 h 1593459"/>
              <a:gd name="connsiteX9" fmla="*/ 7435516 w 19683663"/>
              <a:gd name="connsiteY9" fmla="*/ 197622 h 1593459"/>
              <a:gd name="connsiteX10" fmla="*/ 9480884 w 19683663"/>
              <a:gd name="connsiteY10" fmla="*/ 173558 h 1593459"/>
              <a:gd name="connsiteX11" fmla="*/ 12055642 w 19683663"/>
              <a:gd name="connsiteY11" fmla="*/ 197622 h 1593459"/>
              <a:gd name="connsiteX12" fmla="*/ 13066295 w 19683663"/>
              <a:gd name="connsiteY12" fmla="*/ 149495 h 1593459"/>
              <a:gd name="connsiteX13" fmla="*/ 14991348 w 19683663"/>
              <a:gd name="connsiteY13" fmla="*/ 125432 h 1593459"/>
              <a:gd name="connsiteX14" fmla="*/ 16387011 w 19683663"/>
              <a:gd name="connsiteY14" fmla="*/ 5116 h 1593459"/>
              <a:gd name="connsiteX15" fmla="*/ 18023305 w 19683663"/>
              <a:gd name="connsiteY15" fmla="*/ 317937 h 1593459"/>
              <a:gd name="connsiteX16" fmla="*/ 19033958 w 19683663"/>
              <a:gd name="connsiteY16" fmla="*/ 727011 h 1593459"/>
              <a:gd name="connsiteX17" fmla="*/ 19683663 w 19683663"/>
              <a:gd name="connsiteY17" fmla="*/ 1160148 h 1593459"/>
              <a:gd name="connsiteX0" fmla="*/ 0 w 18624884"/>
              <a:gd name="connsiteY0" fmla="*/ 1521095 h 1593459"/>
              <a:gd name="connsiteX1" fmla="*/ 721895 w 18624884"/>
              <a:gd name="connsiteY1" fmla="*/ 1424843 h 1593459"/>
              <a:gd name="connsiteX2" fmla="*/ 1203158 w 18624884"/>
              <a:gd name="connsiteY2" fmla="*/ 1593285 h 1593459"/>
              <a:gd name="connsiteX3" fmla="*/ 2363852 w 18624884"/>
              <a:gd name="connsiteY3" fmla="*/ 1455197 h 1593459"/>
              <a:gd name="connsiteX4" fmla="*/ 2831746 w 18624884"/>
              <a:gd name="connsiteY4" fmla="*/ 1371369 h 1593459"/>
              <a:gd name="connsiteX5" fmla="*/ 3452985 w 18624884"/>
              <a:gd name="connsiteY5" fmla="*/ 1214566 h 1593459"/>
              <a:gd name="connsiteX6" fmla="*/ 4644190 w 18624884"/>
              <a:gd name="connsiteY6" fmla="*/ 678885 h 1593459"/>
              <a:gd name="connsiteX7" fmla="*/ 5582653 w 18624884"/>
              <a:gd name="connsiteY7" fmla="*/ 293874 h 1593459"/>
              <a:gd name="connsiteX8" fmla="*/ 6376737 w 18624884"/>
              <a:gd name="connsiteY8" fmla="*/ 197622 h 1593459"/>
              <a:gd name="connsiteX9" fmla="*/ 8422105 w 18624884"/>
              <a:gd name="connsiteY9" fmla="*/ 173558 h 1593459"/>
              <a:gd name="connsiteX10" fmla="*/ 10996863 w 18624884"/>
              <a:gd name="connsiteY10" fmla="*/ 197622 h 1593459"/>
              <a:gd name="connsiteX11" fmla="*/ 12007516 w 18624884"/>
              <a:gd name="connsiteY11" fmla="*/ 149495 h 1593459"/>
              <a:gd name="connsiteX12" fmla="*/ 13932569 w 18624884"/>
              <a:gd name="connsiteY12" fmla="*/ 125432 h 1593459"/>
              <a:gd name="connsiteX13" fmla="*/ 15328232 w 18624884"/>
              <a:gd name="connsiteY13" fmla="*/ 5116 h 1593459"/>
              <a:gd name="connsiteX14" fmla="*/ 16964526 w 18624884"/>
              <a:gd name="connsiteY14" fmla="*/ 317937 h 1593459"/>
              <a:gd name="connsiteX15" fmla="*/ 17975179 w 18624884"/>
              <a:gd name="connsiteY15" fmla="*/ 727011 h 1593459"/>
              <a:gd name="connsiteX16" fmla="*/ 18624884 w 18624884"/>
              <a:gd name="connsiteY16" fmla="*/ 1160148 h 1593459"/>
              <a:gd name="connsiteX0" fmla="*/ 0 w 17902989"/>
              <a:gd name="connsiteY0" fmla="*/ 1424843 h 1593459"/>
              <a:gd name="connsiteX1" fmla="*/ 481263 w 17902989"/>
              <a:gd name="connsiteY1" fmla="*/ 1593285 h 1593459"/>
              <a:gd name="connsiteX2" fmla="*/ 1641957 w 17902989"/>
              <a:gd name="connsiteY2" fmla="*/ 1455197 h 1593459"/>
              <a:gd name="connsiteX3" fmla="*/ 2109851 w 17902989"/>
              <a:gd name="connsiteY3" fmla="*/ 1371369 h 1593459"/>
              <a:gd name="connsiteX4" fmla="*/ 2731090 w 17902989"/>
              <a:gd name="connsiteY4" fmla="*/ 1214566 h 1593459"/>
              <a:gd name="connsiteX5" fmla="*/ 3922295 w 17902989"/>
              <a:gd name="connsiteY5" fmla="*/ 678885 h 1593459"/>
              <a:gd name="connsiteX6" fmla="*/ 4860758 w 17902989"/>
              <a:gd name="connsiteY6" fmla="*/ 293874 h 1593459"/>
              <a:gd name="connsiteX7" fmla="*/ 5654842 w 17902989"/>
              <a:gd name="connsiteY7" fmla="*/ 197622 h 1593459"/>
              <a:gd name="connsiteX8" fmla="*/ 7700210 w 17902989"/>
              <a:gd name="connsiteY8" fmla="*/ 173558 h 1593459"/>
              <a:gd name="connsiteX9" fmla="*/ 10274968 w 17902989"/>
              <a:gd name="connsiteY9" fmla="*/ 197622 h 1593459"/>
              <a:gd name="connsiteX10" fmla="*/ 11285621 w 17902989"/>
              <a:gd name="connsiteY10" fmla="*/ 149495 h 1593459"/>
              <a:gd name="connsiteX11" fmla="*/ 13210674 w 17902989"/>
              <a:gd name="connsiteY11" fmla="*/ 125432 h 1593459"/>
              <a:gd name="connsiteX12" fmla="*/ 14606337 w 17902989"/>
              <a:gd name="connsiteY12" fmla="*/ 5116 h 1593459"/>
              <a:gd name="connsiteX13" fmla="*/ 16242631 w 17902989"/>
              <a:gd name="connsiteY13" fmla="*/ 317937 h 1593459"/>
              <a:gd name="connsiteX14" fmla="*/ 17253284 w 17902989"/>
              <a:gd name="connsiteY14" fmla="*/ 727011 h 1593459"/>
              <a:gd name="connsiteX15" fmla="*/ 17902989 w 17902989"/>
              <a:gd name="connsiteY15" fmla="*/ 1160148 h 1593459"/>
              <a:gd name="connsiteX0" fmla="*/ 0 w 17421726"/>
              <a:gd name="connsiteY0" fmla="*/ 1593285 h 1593459"/>
              <a:gd name="connsiteX1" fmla="*/ 1160694 w 17421726"/>
              <a:gd name="connsiteY1" fmla="*/ 1455197 h 1593459"/>
              <a:gd name="connsiteX2" fmla="*/ 1628588 w 17421726"/>
              <a:gd name="connsiteY2" fmla="*/ 1371369 h 1593459"/>
              <a:gd name="connsiteX3" fmla="*/ 2249827 w 17421726"/>
              <a:gd name="connsiteY3" fmla="*/ 1214566 h 1593459"/>
              <a:gd name="connsiteX4" fmla="*/ 3441032 w 17421726"/>
              <a:gd name="connsiteY4" fmla="*/ 678885 h 1593459"/>
              <a:gd name="connsiteX5" fmla="*/ 4379495 w 17421726"/>
              <a:gd name="connsiteY5" fmla="*/ 293874 h 1593459"/>
              <a:gd name="connsiteX6" fmla="*/ 5173579 w 17421726"/>
              <a:gd name="connsiteY6" fmla="*/ 197622 h 1593459"/>
              <a:gd name="connsiteX7" fmla="*/ 7218947 w 17421726"/>
              <a:gd name="connsiteY7" fmla="*/ 173558 h 1593459"/>
              <a:gd name="connsiteX8" fmla="*/ 9793705 w 17421726"/>
              <a:gd name="connsiteY8" fmla="*/ 197622 h 1593459"/>
              <a:gd name="connsiteX9" fmla="*/ 10804358 w 17421726"/>
              <a:gd name="connsiteY9" fmla="*/ 149495 h 1593459"/>
              <a:gd name="connsiteX10" fmla="*/ 12729411 w 17421726"/>
              <a:gd name="connsiteY10" fmla="*/ 125432 h 1593459"/>
              <a:gd name="connsiteX11" fmla="*/ 14125074 w 17421726"/>
              <a:gd name="connsiteY11" fmla="*/ 5116 h 1593459"/>
              <a:gd name="connsiteX12" fmla="*/ 15761368 w 17421726"/>
              <a:gd name="connsiteY12" fmla="*/ 317937 h 1593459"/>
              <a:gd name="connsiteX13" fmla="*/ 16772021 w 17421726"/>
              <a:gd name="connsiteY13" fmla="*/ 727011 h 1593459"/>
              <a:gd name="connsiteX14" fmla="*/ 17421726 w 17421726"/>
              <a:gd name="connsiteY14" fmla="*/ 1160148 h 1593459"/>
              <a:gd name="connsiteX0" fmla="*/ 0 w 16849986"/>
              <a:gd name="connsiteY0" fmla="*/ 1423308 h 1456551"/>
              <a:gd name="connsiteX1" fmla="*/ 588954 w 16849986"/>
              <a:gd name="connsiteY1" fmla="*/ 1455197 h 1456551"/>
              <a:gd name="connsiteX2" fmla="*/ 1056848 w 16849986"/>
              <a:gd name="connsiteY2" fmla="*/ 1371369 h 1456551"/>
              <a:gd name="connsiteX3" fmla="*/ 1678087 w 16849986"/>
              <a:gd name="connsiteY3" fmla="*/ 1214566 h 1456551"/>
              <a:gd name="connsiteX4" fmla="*/ 2869292 w 16849986"/>
              <a:gd name="connsiteY4" fmla="*/ 678885 h 1456551"/>
              <a:gd name="connsiteX5" fmla="*/ 3807755 w 16849986"/>
              <a:gd name="connsiteY5" fmla="*/ 293874 h 1456551"/>
              <a:gd name="connsiteX6" fmla="*/ 4601839 w 16849986"/>
              <a:gd name="connsiteY6" fmla="*/ 197622 h 1456551"/>
              <a:gd name="connsiteX7" fmla="*/ 6647207 w 16849986"/>
              <a:gd name="connsiteY7" fmla="*/ 173558 h 1456551"/>
              <a:gd name="connsiteX8" fmla="*/ 9221965 w 16849986"/>
              <a:gd name="connsiteY8" fmla="*/ 197622 h 1456551"/>
              <a:gd name="connsiteX9" fmla="*/ 10232618 w 16849986"/>
              <a:gd name="connsiteY9" fmla="*/ 149495 h 1456551"/>
              <a:gd name="connsiteX10" fmla="*/ 12157671 w 16849986"/>
              <a:gd name="connsiteY10" fmla="*/ 125432 h 1456551"/>
              <a:gd name="connsiteX11" fmla="*/ 13553334 w 16849986"/>
              <a:gd name="connsiteY11" fmla="*/ 5116 h 1456551"/>
              <a:gd name="connsiteX12" fmla="*/ 15189628 w 16849986"/>
              <a:gd name="connsiteY12" fmla="*/ 317937 h 1456551"/>
              <a:gd name="connsiteX13" fmla="*/ 16200281 w 16849986"/>
              <a:gd name="connsiteY13" fmla="*/ 727011 h 1456551"/>
              <a:gd name="connsiteX14" fmla="*/ 16849986 w 16849986"/>
              <a:gd name="connsiteY14" fmla="*/ 1160148 h 1456551"/>
              <a:gd name="connsiteX0" fmla="*/ 0 w 16261032"/>
              <a:gd name="connsiteY0" fmla="*/ 1455197 h 1455197"/>
              <a:gd name="connsiteX1" fmla="*/ 467894 w 16261032"/>
              <a:gd name="connsiteY1" fmla="*/ 1371369 h 1455197"/>
              <a:gd name="connsiteX2" fmla="*/ 1089133 w 16261032"/>
              <a:gd name="connsiteY2" fmla="*/ 1214566 h 1455197"/>
              <a:gd name="connsiteX3" fmla="*/ 2280338 w 16261032"/>
              <a:gd name="connsiteY3" fmla="*/ 678885 h 1455197"/>
              <a:gd name="connsiteX4" fmla="*/ 3218801 w 16261032"/>
              <a:gd name="connsiteY4" fmla="*/ 293874 h 1455197"/>
              <a:gd name="connsiteX5" fmla="*/ 4012885 w 16261032"/>
              <a:gd name="connsiteY5" fmla="*/ 197622 h 1455197"/>
              <a:gd name="connsiteX6" fmla="*/ 6058253 w 16261032"/>
              <a:gd name="connsiteY6" fmla="*/ 173558 h 1455197"/>
              <a:gd name="connsiteX7" fmla="*/ 8633011 w 16261032"/>
              <a:gd name="connsiteY7" fmla="*/ 197622 h 1455197"/>
              <a:gd name="connsiteX8" fmla="*/ 9643664 w 16261032"/>
              <a:gd name="connsiteY8" fmla="*/ 149495 h 1455197"/>
              <a:gd name="connsiteX9" fmla="*/ 11568717 w 16261032"/>
              <a:gd name="connsiteY9" fmla="*/ 125432 h 1455197"/>
              <a:gd name="connsiteX10" fmla="*/ 12964380 w 16261032"/>
              <a:gd name="connsiteY10" fmla="*/ 5116 h 1455197"/>
              <a:gd name="connsiteX11" fmla="*/ 14600674 w 16261032"/>
              <a:gd name="connsiteY11" fmla="*/ 317937 h 1455197"/>
              <a:gd name="connsiteX12" fmla="*/ 15611327 w 16261032"/>
              <a:gd name="connsiteY12" fmla="*/ 727011 h 1455197"/>
              <a:gd name="connsiteX13" fmla="*/ 16261032 w 16261032"/>
              <a:gd name="connsiteY13" fmla="*/ 1160148 h 1455197"/>
              <a:gd name="connsiteX0" fmla="*/ 0 w 16724605"/>
              <a:gd name="connsiteY0" fmla="*/ 1455197 h 1455197"/>
              <a:gd name="connsiteX1" fmla="*/ 931467 w 16724605"/>
              <a:gd name="connsiteY1" fmla="*/ 1371369 h 1455197"/>
              <a:gd name="connsiteX2" fmla="*/ 1552706 w 16724605"/>
              <a:gd name="connsiteY2" fmla="*/ 1214566 h 1455197"/>
              <a:gd name="connsiteX3" fmla="*/ 2743911 w 16724605"/>
              <a:gd name="connsiteY3" fmla="*/ 678885 h 1455197"/>
              <a:gd name="connsiteX4" fmla="*/ 3682374 w 16724605"/>
              <a:gd name="connsiteY4" fmla="*/ 293874 h 1455197"/>
              <a:gd name="connsiteX5" fmla="*/ 4476458 w 16724605"/>
              <a:gd name="connsiteY5" fmla="*/ 197622 h 1455197"/>
              <a:gd name="connsiteX6" fmla="*/ 6521826 w 16724605"/>
              <a:gd name="connsiteY6" fmla="*/ 173558 h 1455197"/>
              <a:gd name="connsiteX7" fmla="*/ 9096584 w 16724605"/>
              <a:gd name="connsiteY7" fmla="*/ 197622 h 1455197"/>
              <a:gd name="connsiteX8" fmla="*/ 10107237 w 16724605"/>
              <a:gd name="connsiteY8" fmla="*/ 149495 h 1455197"/>
              <a:gd name="connsiteX9" fmla="*/ 12032290 w 16724605"/>
              <a:gd name="connsiteY9" fmla="*/ 125432 h 1455197"/>
              <a:gd name="connsiteX10" fmla="*/ 13427953 w 16724605"/>
              <a:gd name="connsiteY10" fmla="*/ 5116 h 1455197"/>
              <a:gd name="connsiteX11" fmla="*/ 15064247 w 16724605"/>
              <a:gd name="connsiteY11" fmla="*/ 317937 h 1455197"/>
              <a:gd name="connsiteX12" fmla="*/ 16074900 w 16724605"/>
              <a:gd name="connsiteY12" fmla="*/ 727011 h 1455197"/>
              <a:gd name="connsiteX13" fmla="*/ 16724605 w 16724605"/>
              <a:gd name="connsiteY13" fmla="*/ 1160148 h 1455197"/>
              <a:gd name="connsiteX0" fmla="*/ 0 w 16802321"/>
              <a:gd name="connsiteY0" fmla="*/ 1455197 h 1455197"/>
              <a:gd name="connsiteX1" fmla="*/ 931467 w 16802321"/>
              <a:gd name="connsiteY1" fmla="*/ 1371369 h 1455197"/>
              <a:gd name="connsiteX2" fmla="*/ 1552706 w 16802321"/>
              <a:gd name="connsiteY2" fmla="*/ 1214566 h 1455197"/>
              <a:gd name="connsiteX3" fmla="*/ 2743911 w 16802321"/>
              <a:gd name="connsiteY3" fmla="*/ 678885 h 1455197"/>
              <a:gd name="connsiteX4" fmla="*/ 3682374 w 16802321"/>
              <a:gd name="connsiteY4" fmla="*/ 293874 h 1455197"/>
              <a:gd name="connsiteX5" fmla="*/ 4476458 w 16802321"/>
              <a:gd name="connsiteY5" fmla="*/ 197622 h 1455197"/>
              <a:gd name="connsiteX6" fmla="*/ 6521826 w 16802321"/>
              <a:gd name="connsiteY6" fmla="*/ 173558 h 1455197"/>
              <a:gd name="connsiteX7" fmla="*/ 9096584 w 16802321"/>
              <a:gd name="connsiteY7" fmla="*/ 197622 h 1455197"/>
              <a:gd name="connsiteX8" fmla="*/ 10107237 w 16802321"/>
              <a:gd name="connsiteY8" fmla="*/ 149495 h 1455197"/>
              <a:gd name="connsiteX9" fmla="*/ 12032290 w 16802321"/>
              <a:gd name="connsiteY9" fmla="*/ 125432 h 1455197"/>
              <a:gd name="connsiteX10" fmla="*/ 13427953 w 16802321"/>
              <a:gd name="connsiteY10" fmla="*/ 5116 h 1455197"/>
              <a:gd name="connsiteX11" fmla="*/ 15064247 w 16802321"/>
              <a:gd name="connsiteY11" fmla="*/ 317937 h 1455197"/>
              <a:gd name="connsiteX12" fmla="*/ 16074900 w 16802321"/>
              <a:gd name="connsiteY12" fmla="*/ 727011 h 1455197"/>
              <a:gd name="connsiteX13" fmla="*/ 16802321 w 16802321"/>
              <a:gd name="connsiteY13" fmla="*/ 1211960 h 145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02321" h="1455197">
                <a:moveTo>
                  <a:pt x="0" y="1455197"/>
                </a:moveTo>
                <a:cubicBezTo>
                  <a:pt x="176141" y="1446541"/>
                  <a:pt x="672683" y="1411474"/>
                  <a:pt x="931467" y="1371369"/>
                </a:cubicBezTo>
                <a:cubicBezTo>
                  <a:pt x="1190251" y="1331264"/>
                  <a:pt x="1250632" y="1329980"/>
                  <a:pt x="1552706" y="1214566"/>
                </a:cubicBezTo>
                <a:cubicBezTo>
                  <a:pt x="1854780" y="1099152"/>
                  <a:pt x="2388966" y="832334"/>
                  <a:pt x="2743911" y="678885"/>
                </a:cubicBezTo>
                <a:cubicBezTo>
                  <a:pt x="3098856" y="525436"/>
                  <a:pt x="3393616" y="374084"/>
                  <a:pt x="3682374" y="293874"/>
                </a:cubicBezTo>
                <a:cubicBezTo>
                  <a:pt x="3971132" y="213664"/>
                  <a:pt x="4003216" y="217675"/>
                  <a:pt x="4476458" y="197622"/>
                </a:cubicBezTo>
                <a:cubicBezTo>
                  <a:pt x="4949700" y="177569"/>
                  <a:pt x="6521826" y="173558"/>
                  <a:pt x="6521826" y="173558"/>
                </a:cubicBezTo>
                <a:lnTo>
                  <a:pt x="9096584" y="197622"/>
                </a:lnTo>
                <a:cubicBezTo>
                  <a:pt x="9694152" y="193612"/>
                  <a:pt x="9617953" y="161527"/>
                  <a:pt x="10107237" y="149495"/>
                </a:cubicBezTo>
                <a:cubicBezTo>
                  <a:pt x="10596521" y="137463"/>
                  <a:pt x="11478837" y="149495"/>
                  <a:pt x="12032290" y="125432"/>
                </a:cubicBezTo>
                <a:cubicBezTo>
                  <a:pt x="12585743" y="101369"/>
                  <a:pt x="12922627" y="-26968"/>
                  <a:pt x="13427953" y="5116"/>
                </a:cubicBezTo>
                <a:cubicBezTo>
                  <a:pt x="13933279" y="37200"/>
                  <a:pt x="14623089" y="197621"/>
                  <a:pt x="15064247" y="317937"/>
                </a:cubicBezTo>
                <a:cubicBezTo>
                  <a:pt x="15505405" y="438253"/>
                  <a:pt x="15798174" y="586642"/>
                  <a:pt x="16074900" y="727011"/>
                </a:cubicBezTo>
                <a:cubicBezTo>
                  <a:pt x="16351626" y="867379"/>
                  <a:pt x="16615831" y="1065575"/>
                  <a:pt x="16802321" y="121196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5E6C2975-C81C-4027-99AE-8E046D615B71}"/>
              </a:ext>
            </a:extLst>
          </p:cNvPr>
          <p:cNvSpPr/>
          <p:nvPr/>
        </p:nvSpPr>
        <p:spPr>
          <a:xfrm>
            <a:off x="23460102" y="3389551"/>
            <a:ext cx="1679490" cy="12113384"/>
          </a:xfrm>
          <a:custGeom>
            <a:avLst/>
            <a:gdLst>
              <a:gd name="connsiteX0" fmla="*/ 992209 w 1078504"/>
              <a:gd name="connsiteY0" fmla="*/ 7844589 h 7855471"/>
              <a:gd name="connsiteX1" fmla="*/ 992209 w 1078504"/>
              <a:gd name="connsiteY1" fmla="*/ 7700210 h 7855471"/>
              <a:gd name="connsiteX2" fmla="*/ 510946 w 1078504"/>
              <a:gd name="connsiteY2" fmla="*/ 6761747 h 7855471"/>
              <a:gd name="connsiteX3" fmla="*/ 414693 w 1078504"/>
              <a:gd name="connsiteY3" fmla="*/ 5967663 h 7855471"/>
              <a:gd name="connsiteX4" fmla="*/ 5620 w 1078504"/>
              <a:gd name="connsiteY4" fmla="*/ 4788568 h 7855471"/>
              <a:gd name="connsiteX5" fmla="*/ 751577 w 1078504"/>
              <a:gd name="connsiteY5" fmla="*/ 3489158 h 7855471"/>
              <a:gd name="connsiteX6" fmla="*/ 1064399 w 1078504"/>
              <a:gd name="connsiteY6" fmla="*/ 2454442 h 7855471"/>
              <a:gd name="connsiteX7" fmla="*/ 992209 w 1078504"/>
              <a:gd name="connsiteY7" fmla="*/ 1467853 h 7855471"/>
              <a:gd name="connsiteX8" fmla="*/ 703451 w 1078504"/>
              <a:gd name="connsiteY8" fmla="*/ 673768 h 7855471"/>
              <a:gd name="connsiteX9" fmla="*/ 77809 w 1078504"/>
              <a:gd name="connsiteY9" fmla="*/ 0 h 7855471"/>
              <a:gd name="connsiteX0" fmla="*/ 992209 w 1078504"/>
              <a:gd name="connsiteY0" fmla="*/ 7700210 h 7700210"/>
              <a:gd name="connsiteX1" fmla="*/ 510946 w 1078504"/>
              <a:gd name="connsiteY1" fmla="*/ 6761747 h 7700210"/>
              <a:gd name="connsiteX2" fmla="*/ 414693 w 1078504"/>
              <a:gd name="connsiteY2" fmla="*/ 5967663 h 7700210"/>
              <a:gd name="connsiteX3" fmla="*/ 5620 w 1078504"/>
              <a:gd name="connsiteY3" fmla="*/ 4788568 h 7700210"/>
              <a:gd name="connsiteX4" fmla="*/ 751577 w 1078504"/>
              <a:gd name="connsiteY4" fmla="*/ 3489158 h 7700210"/>
              <a:gd name="connsiteX5" fmla="*/ 1064399 w 1078504"/>
              <a:gd name="connsiteY5" fmla="*/ 2454442 h 7700210"/>
              <a:gd name="connsiteX6" fmla="*/ 992209 w 1078504"/>
              <a:gd name="connsiteY6" fmla="*/ 1467853 h 7700210"/>
              <a:gd name="connsiteX7" fmla="*/ 703451 w 1078504"/>
              <a:gd name="connsiteY7" fmla="*/ 673768 h 7700210"/>
              <a:gd name="connsiteX8" fmla="*/ 77809 w 1078504"/>
              <a:gd name="connsiteY8" fmla="*/ 0 h 7700210"/>
              <a:gd name="connsiteX0" fmla="*/ 997819 w 1078504"/>
              <a:gd name="connsiteY0" fmla="*/ 7778748 h 7778748"/>
              <a:gd name="connsiteX1" fmla="*/ 510946 w 1078504"/>
              <a:gd name="connsiteY1" fmla="*/ 6761747 h 7778748"/>
              <a:gd name="connsiteX2" fmla="*/ 414693 w 1078504"/>
              <a:gd name="connsiteY2" fmla="*/ 5967663 h 7778748"/>
              <a:gd name="connsiteX3" fmla="*/ 5620 w 1078504"/>
              <a:gd name="connsiteY3" fmla="*/ 4788568 h 7778748"/>
              <a:gd name="connsiteX4" fmla="*/ 751577 w 1078504"/>
              <a:gd name="connsiteY4" fmla="*/ 3489158 h 7778748"/>
              <a:gd name="connsiteX5" fmla="*/ 1064399 w 1078504"/>
              <a:gd name="connsiteY5" fmla="*/ 2454442 h 7778748"/>
              <a:gd name="connsiteX6" fmla="*/ 992209 w 1078504"/>
              <a:gd name="connsiteY6" fmla="*/ 1467853 h 7778748"/>
              <a:gd name="connsiteX7" fmla="*/ 703451 w 1078504"/>
              <a:gd name="connsiteY7" fmla="*/ 673768 h 7778748"/>
              <a:gd name="connsiteX8" fmla="*/ 77809 w 1078504"/>
              <a:gd name="connsiteY8" fmla="*/ 0 h 777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8504" h="7778748">
                <a:moveTo>
                  <a:pt x="997819" y="7778748"/>
                </a:moveTo>
                <a:cubicBezTo>
                  <a:pt x="917609" y="7598274"/>
                  <a:pt x="608134" y="7063595"/>
                  <a:pt x="510946" y="6761747"/>
                </a:cubicBezTo>
                <a:cubicBezTo>
                  <a:pt x="413758" y="6459900"/>
                  <a:pt x="498914" y="6296526"/>
                  <a:pt x="414693" y="5967663"/>
                </a:cubicBezTo>
                <a:cubicBezTo>
                  <a:pt x="330472" y="5638800"/>
                  <a:pt x="-50527" y="5201652"/>
                  <a:pt x="5620" y="4788568"/>
                </a:cubicBezTo>
                <a:cubicBezTo>
                  <a:pt x="61767" y="4375484"/>
                  <a:pt x="575114" y="3878179"/>
                  <a:pt x="751577" y="3489158"/>
                </a:cubicBezTo>
                <a:cubicBezTo>
                  <a:pt x="928040" y="3100137"/>
                  <a:pt x="1024294" y="2791326"/>
                  <a:pt x="1064399" y="2454442"/>
                </a:cubicBezTo>
                <a:cubicBezTo>
                  <a:pt x="1104504" y="2117558"/>
                  <a:pt x="1052367" y="1764632"/>
                  <a:pt x="992209" y="1467853"/>
                </a:cubicBezTo>
                <a:cubicBezTo>
                  <a:pt x="932051" y="1171074"/>
                  <a:pt x="855851" y="918410"/>
                  <a:pt x="703451" y="673768"/>
                </a:cubicBezTo>
                <a:cubicBezTo>
                  <a:pt x="551051" y="429126"/>
                  <a:pt x="314430" y="214563"/>
                  <a:pt x="77809"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54B3BACF-A87A-4087-8536-8DA0810ADD69}"/>
              </a:ext>
            </a:extLst>
          </p:cNvPr>
          <p:cNvSpPr/>
          <p:nvPr/>
        </p:nvSpPr>
        <p:spPr>
          <a:xfrm>
            <a:off x="8766338" y="6671578"/>
            <a:ext cx="14536940" cy="4270786"/>
          </a:xfrm>
          <a:custGeom>
            <a:avLst/>
            <a:gdLst>
              <a:gd name="connsiteX0" fmla="*/ 9441387 w 9441387"/>
              <a:gd name="connsiteY0" fmla="*/ 2753167 h 2753167"/>
              <a:gd name="connsiteX1" fmla="*/ 8887934 w 9441387"/>
              <a:gd name="connsiteY1" fmla="*/ 2560662 h 2753167"/>
              <a:gd name="connsiteX2" fmla="*/ 8141976 w 9441387"/>
              <a:gd name="connsiteY2" fmla="*/ 1862830 h 2753167"/>
              <a:gd name="connsiteX3" fmla="*/ 8093850 w 9441387"/>
              <a:gd name="connsiteY3" fmla="*/ 1357504 h 2753167"/>
              <a:gd name="connsiteX4" fmla="*/ 8093850 w 9441387"/>
              <a:gd name="connsiteY4" fmla="*/ 1044683 h 2753167"/>
              <a:gd name="connsiteX5" fmla="*/ 8045723 w 9441387"/>
              <a:gd name="connsiteY5" fmla="*/ 731862 h 2753167"/>
              <a:gd name="connsiteX6" fmla="*/ 7949471 w 9441387"/>
              <a:gd name="connsiteY6" fmla="*/ 707798 h 2753167"/>
              <a:gd name="connsiteX7" fmla="*/ 7492271 w 9441387"/>
              <a:gd name="connsiteY7" fmla="*/ 755925 h 2753167"/>
              <a:gd name="connsiteX8" fmla="*/ 6914755 w 9441387"/>
              <a:gd name="connsiteY8" fmla="*/ 635609 h 2753167"/>
              <a:gd name="connsiteX9" fmla="*/ 5928166 w 9441387"/>
              <a:gd name="connsiteY9" fmla="*/ 178409 h 2753167"/>
              <a:gd name="connsiteX10" fmla="*/ 5013766 w 9441387"/>
              <a:gd name="connsiteY10" fmla="*/ 9967 h 2753167"/>
              <a:gd name="connsiteX11" fmla="*/ 3714355 w 9441387"/>
              <a:gd name="connsiteY11" fmla="*/ 34030 h 2753167"/>
              <a:gd name="connsiteX12" fmla="*/ 3281218 w 9441387"/>
              <a:gd name="connsiteY12" fmla="*/ 154346 h 2753167"/>
              <a:gd name="connsiteX13" fmla="*/ 2294629 w 9441387"/>
              <a:gd name="connsiteY13" fmla="*/ 322788 h 2753167"/>
              <a:gd name="connsiteX14" fmla="*/ 1187723 w 9441387"/>
              <a:gd name="connsiteY14" fmla="*/ 683735 h 2753167"/>
              <a:gd name="connsiteX15" fmla="*/ 273323 w 9441387"/>
              <a:gd name="connsiteY15" fmla="*/ 1213125 h 2753167"/>
              <a:gd name="connsiteX16" fmla="*/ 32692 w 9441387"/>
              <a:gd name="connsiteY16" fmla="*/ 1477819 h 2753167"/>
              <a:gd name="connsiteX17" fmla="*/ 8629 w 9441387"/>
              <a:gd name="connsiteY17" fmla="*/ 1886893 h 2753167"/>
              <a:gd name="connsiteX0" fmla="*/ 9467496 w 9467496"/>
              <a:gd name="connsiteY0" fmla="*/ 2753167 h 2753167"/>
              <a:gd name="connsiteX1" fmla="*/ 8914043 w 9467496"/>
              <a:gd name="connsiteY1" fmla="*/ 2560662 h 2753167"/>
              <a:gd name="connsiteX2" fmla="*/ 8168085 w 9467496"/>
              <a:gd name="connsiteY2" fmla="*/ 1862830 h 2753167"/>
              <a:gd name="connsiteX3" fmla="*/ 8119959 w 9467496"/>
              <a:gd name="connsiteY3" fmla="*/ 1357504 h 2753167"/>
              <a:gd name="connsiteX4" fmla="*/ 8119959 w 9467496"/>
              <a:gd name="connsiteY4" fmla="*/ 1044683 h 2753167"/>
              <a:gd name="connsiteX5" fmla="*/ 8071832 w 9467496"/>
              <a:gd name="connsiteY5" fmla="*/ 731862 h 2753167"/>
              <a:gd name="connsiteX6" fmla="*/ 7975580 w 9467496"/>
              <a:gd name="connsiteY6" fmla="*/ 707798 h 2753167"/>
              <a:gd name="connsiteX7" fmla="*/ 7518380 w 9467496"/>
              <a:gd name="connsiteY7" fmla="*/ 755925 h 2753167"/>
              <a:gd name="connsiteX8" fmla="*/ 6940864 w 9467496"/>
              <a:gd name="connsiteY8" fmla="*/ 635609 h 2753167"/>
              <a:gd name="connsiteX9" fmla="*/ 5954275 w 9467496"/>
              <a:gd name="connsiteY9" fmla="*/ 178409 h 2753167"/>
              <a:gd name="connsiteX10" fmla="*/ 5039875 w 9467496"/>
              <a:gd name="connsiteY10" fmla="*/ 9967 h 2753167"/>
              <a:gd name="connsiteX11" fmla="*/ 3740464 w 9467496"/>
              <a:gd name="connsiteY11" fmla="*/ 34030 h 2753167"/>
              <a:gd name="connsiteX12" fmla="*/ 3307327 w 9467496"/>
              <a:gd name="connsiteY12" fmla="*/ 154346 h 2753167"/>
              <a:gd name="connsiteX13" fmla="*/ 2320738 w 9467496"/>
              <a:gd name="connsiteY13" fmla="*/ 322788 h 2753167"/>
              <a:gd name="connsiteX14" fmla="*/ 1213832 w 9467496"/>
              <a:gd name="connsiteY14" fmla="*/ 683735 h 2753167"/>
              <a:gd name="connsiteX15" fmla="*/ 299432 w 9467496"/>
              <a:gd name="connsiteY15" fmla="*/ 1213125 h 2753167"/>
              <a:gd name="connsiteX16" fmla="*/ 58801 w 9467496"/>
              <a:gd name="connsiteY16" fmla="*/ 1477819 h 2753167"/>
              <a:gd name="connsiteX17" fmla="*/ 2370 w 9467496"/>
              <a:gd name="connsiteY17" fmla="*/ 1716960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273324 w 9441388"/>
              <a:gd name="connsiteY15" fmla="*/ 1213125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318906 w 9441388"/>
              <a:gd name="connsiteY13" fmla="*/ 371340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35063" h="2742534">
                <a:moveTo>
                  <a:pt x="9335063" y="2742534"/>
                </a:moveTo>
                <a:cubicBezTo>
                  <a:pt x="9166620" y="2677946"/>
                  <a:pt x="9086783" y="2707279"/>
                  <a:pt x="8887935" y="2560662"/>
                </a:cubicBezTo>
                <a:cubicBezTo>
                  <a:pt x="8689087" y="2414045"/>
                  <a:pt x="8274324" y="2063356"/>
                  <a:pt x="8141977" y="1862830"/>
                </a:cubicBezTo>
                <a:cubicBezTo>
                  <a:pt x="8009630" y="1662304"/>
                  <a:pt x="8101872" y="1493862"/>
                  <a:pt x="8093851" y="1357504"/>
                </a:cubicBezTo>
                <a:cubicBezTo>
                  <a:pt x="8085830" y="1221146"/>
                  <a:pt x="8101872" y="1148957"/>
                  <a:pt x="8093851" y="1044683"/>
                </a:cubicBezTo>
                <a:cubicBezTo>
                  <a:pt x="8085830" y="940409"/>
                  <a:pt x="8045724" y="731862"/>
                  <a:pt x="8045724" y="731862"/>
                </a:cubicBezTo>
                <a:cubicBezTo>
                  <a:pt x="8021661" y="675714"/>
                  <a:pt x="8041714" y="703788"/>
                  <a:pt x="7949472" y="707798"/>
                </a:cubicBezTo>
                <a:cubicBezTo>
                  <a:pt x="7857230" y="711808"/>
                  <a:pt x="7664725" y="767956"/>
                  <a:pt x="7492272" y="755925"/>
                </a:cubicBezTo>
                <a:cubicBezTo>
                  <a:pt x="7319819" y="743893"/>
                  <a:pt x="7175440" y="731862"/>
                  <a:pt x="6914756" y="635609"/>
                </a:cubicBezTo>
                <a:cubicBezTo>
                  <a:pt x="6654072" y="539356"/>
                  <a:pt x="6244998" y="282683"/>
                  <a:pt x="5928167" y="178409"/>
                </a:cubicBezTo>
                <a:cubicBezTo>
                  <a:pt x="5611336" y="74135"/>
                  <a:pt x="5382735" y="34030"/>
                  <a:pt x="5013767" y="9967"/>
                </a:cubicBezTo>
                <a:cubicBezTo>
                  <a:pt x="4644798" y="-14096"/>
                  <a:pt x="4003114" y="9967"/>
                  <a:pt x="3714356" y="34030"/>
                </a:cubicBezTo>
                <a:cubicBezTo>
                  <a:pt x="3425598" y="58093"/>
                  <a:pt x="3513794" y="98128"/>
                  <a:pt x="3281219" y="154346"/>
                </a:cubicBezTo>
                <a:cubicBezTo>
                  <a:pt x="3048644" y="210564"/>
                  <a:pt x="2650289" y="272319"/>
                  <a:pt x="2318906" y="371340"/>
                </a:cubicBezTo>
                <a:cubicBezTo>
                  <a:pt x="1987523" y="470361"/>
                  <a:pt x="1625759" y="612220"/>
                  <a:pt x="1292921" y="748471"/>
                </a:cubicBezTo>
                <a:cubicBezTo>
                  <a:pt x="960083" y="884722"/>
                  <a:pt x="531914" y="1067291"/>
                  <a:pt x="321876" y="1188849"/>
                </a:cubicBezTo>
                <a:cubicBezTo>
                  <a:pt x="111838" y="1310407"/>
                  <a:pt x="76809" y="1365524"/>
                  <a:pt x="32693" y="1477819"/>
                </a:cubicBezTo>
                <a:cubicBezTo>
                  <a:pt x="-11423" y="1590114"/>
                  <a:pt x="-1397" y="1592846"/>
                  <a:pt x="8630" y="17412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3157CB78-70DD-46F2-8DFB-998A3D280C0E}"/>
              </a:ext>
            </a:extLst>
          </p:cNvPr>
          <p:cNvSpPr/>
          <p:nvPr/>
        </p:nvSpPr>
        <p:spPr>
          <a:xfrm>
            <a:off x="11695489" y="450587"/>
            <a:ext cx="831501" cy="6648706"/>
          </a:xfrm>
          <a:custGeom>
            <a:avLst/>
            <a:gdLst>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360948 w 457200"/>
              <a:gd name="connsiteY4" fmla="*/ 2526632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22385 w 457200"/>
              <a:gd name="connsiteY6" fmla="*/ 1235616 h 4451685"/>
              <a:gd name="connsiteX7" fmla="*/ 96253 w 457200"/>
              <a:gd name="connsiteY7" fmla="*/ 938463 h 4451685"/>
              <a:gd name="connsiteX8" fmla="*/ 0 w 457200"/>
              <a:gd name="connsiteY8" fmla="*/ 625642 h 4451685"/>
              <a:gd name="connsiteX9" fmla="*/ 96253 w 457200"/>
              <a:gd name="connsiteY9" fmla="*/ 0 h 4451685"/>
              <a:gd name="connsiteX0" fmla="*/ 478292 w 478292"/>
              <a:gd name="connsiteY0" fmla="*/ 4451685 h 4451685"/>
              <a:gd name="connsiteX1" fmla="*/ 309850 w 478292"/>
              <a:gd name="connsiteY1" fmla="*/ 3898232 h 4451685"/>
              <a:gd name="connsiteX2" fmla="*/ 189535 w 478292"/>
              <a:gd name="connsiteY2" fmla="*/ 3152274 h 4451685"/>
              <a:gd name="connsiteX3" fmla="*/ 285787 w 478292"/>
              <a:gd name="connsiteY3" fmla="*/ 2839453 h 4451685"/>
              <a:gd name="connsiteX4" fmla="*/ 307612 w 478292"/>
              <a:gd name="connsiteY4" fmla="*/ 2430939 h 4451685"/>
              <a:gd name="connsiteX5" fmla="*/ 160994 w 478292"/>
              <a:gd name="connsiteY5" fmla="*/ 1765004 h 4451685"/>
              <a:gd name="connsiteX6" fmla="*/ 43477 w 478292"/>
              <a:gd name="connsiteY6" fmla="*/ 1235616 h 4451685"/>
              <a:gd name="connsiteX7" fmla="*/ 387 w 478292"/>
              <a:gd name="connsiteY7" fmla="*/ 885301 h 4451685"/>
              <a:gd name="connsiteX8" fmla="*/ 21092 w 478292"/>
              <a:gd name="connsiteY8" fmla="*/ 625642 h 4451685"/>
              <a:gd name="connsiteX9" fmla="*/ 117345 w 478292"/>
              <a:gd name="connsiteY9" fmla="*/ 0 h 4451685"/>
              <a:gd name="connsiteX0" fmla="*/ 531628 w 531628"/>
              <a:gd name="connsiteY0" fmla="*/ 4451685 h 4451685"/>
              <a:gd name="connsiteX1" fmla="*/ 363186 w 531628"/>
              <a:gd name="connsiteY1" fmla="*/ 3898232 h 4451685"/>
              <a:gd name="connsiteX2" fmla="*/ 242871 w 531628"/>
              <a:gd name="connsiteY2" fmla="*/ 3152274 h 4451685"/>
              <a:gd name="connsiteX3" fmla="*/ 339123 w 531628"/>
              <a:gd name="connsiteY3" fmla="*/ 2839453 h 4451685"/>
              <a:gd name="connsiteX4" fmla="*/ 360948 w 531628"/>
              <a:gd name="connsiteY4" fmla="*/ 2430939 h 4451685"/>
              <a:gd name="connsiteX5" fmla="*/ 214330 w 531628"/>
              <a:gd name="connsiteY5" fmla="*/ 1765004 h 4451685"/>
              <a:gd name="connsiteX6" fmla="*/ 96813 w 531628"/>
              <a:gd name="connsiteY6" fmla="*/ 1235616 h 4451685"/>
              <a:gd name="connsiteX7" fmla="*/ 53723 w 531628"/>
              <a:gd name="connsiteY7" fmla="*/ 885301 h 4451685"/>
              <a:gd name="connsiteX8" fmla="*/ 0 w 531628"/>
              <a:gd name="connsiteY8" fmla="*/ 593744 h 4451685"/>
              <a:gd name="connsiteX9" fmla="*/ 170681 w 531628"/>
              <a:gd name="connsiteY9" fmla="*/ 0 h 4451685"/>
              <a:gd name="connsiteX0" fmla="*/ 531628 w 531628"/>
              <a:gd name="connsiteY0" fmla="*/ 4472950 h 4472950"/>
              <a:gd name="connsiteX1" fmla="*/ 363186 w 531628"/>
              <a:gd name="connsiteY1" fmla="*/ 3919497 h 4472950"/>
              <a:gd name="connsiteX2" fmla="*/ 242871 w 531628"/>
              <a:gd name="connsiteY2" fmla="*/ 3173539 h 4472950"/>
              <a:gd name="connsiteX3" fmla="*/ 339123 w 531628"/>
              <a:gd name="connsiteY3" fmla="*/ 2860718 h 4472950"/>
              <a:gd name="connsiteX4" fmla="*/ 360948 w 531628"/>
              <a:gd name="connsiteY4" fmla="*/ 2452204 h 4472950"/>
              <a:gd name="connsiteX5" fmla="*/ 214330 w 531628"/>
              <a:gd name="connsiteY5" fmla="*/ 1786269 h 4472950"/>
              <a:gd name="connsiteX6" fmla="*/ 96813 w 531628"/>
              <a:gd name="connsiteY6" fmla="*/ 1256881 h 4472950"/>
              <a:gd name="connsiteX7" fmla="*/ 53723 w 531628"/>
              <a:gd name="connsiteY7" fmla="*/ 906566 h 4472950"/>
              <a:gd name="connsiteX8" fmla="*/ 0 w 531628"/>
              <a:gd name="connsiteY8" fmla="*/ 615009 h 4472950"/>
              <a:gd name="connsiteX9" fmla="*/ 74988 w 531628"/>
              <a:gd name="connsiteY9" fmla="*/ 0 h 4472950"/>
              <a:gd name="connsiteX0" fmla="*/ 533958 w 533958"/>
              <a:gd name="connsiteY0" fmla="*/ 4269543 h 4269543"/>
              <a:gd name="connsiteX1" fmla="*/ 365516 w 533958"/>
              <a:gd name="connsiteY1" fmla="*/ 3716090 h 4269543"/>
              <a:gd name="connsiteX2" fmla="*/ 245201 w 533958"/>
              <a:gd name="connsiteY2" fmla="*/ 2970132 h 4269543"/>
              <a:gd name="connsiteX3" fmla="*/ 341453 w 533958"/>
              <a:gd name="connsiteY3" fmla="*/ 2657311 h 4269543"/>
              <a:gd name="connsiteX4" fmla="*/ 363278 w 533958"/>
              <a:gd name="connsiteY4" fmla="*/ 2248797 h 4269543"/>
              <a:gd name="connsiteX5" fmla="*/ 216660 w 533958"/>
              <a:gd name="connsiteY5" fmla="*/ 1582862 h 4269543"/>
              <a:gd name="connsiteX6" fmla="*/ 99143 w 533958"/>
              <a:gd name="connsiteY6" fmla="*/ 1053474 h 4269543"/>
              <a:gd name="connsiteX7" fmla="*/ 56053 w 533958"/>
              <a:gd name="connsiteY7" fmla="*/ 703159 h 4269543"/>
              <a:gd name="connsiteX8" fmla="*/ 2330 w 533958"/>
              <a:gd name="connsiteY8" fmla="*/ 411602 h 4269543"/>
              <a:gd name="connsiteX9" fmla="*/ 35101 w 533958"/>
              <a:gd name="connsiteY9" fmla="*/ 0 h 426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958" h="4269543">
                <a:moveTo>
                  <a:pt x="533958" y="4269543"/>
                </a:moveTo>
                <a:cubicBezTo>
                  <a:pt x="473800" y="4101100"/>
                  <a:pt x="413642" y="3932658"/>
                  <a:pt x="365516" y="3716090"/>
                </a:cubicBezTo>
                <a:cubicBezTo>
                  <a:pt x="317390" y="3499522"/>
                  <a:pt x="249211" y="3146595"/>
                  <a:pt x="245201" y="2970132"/>
                </a:cubicBezTo>
                <a:cubicBezTo>
                  <a:pt x="241191" y="2793669"/>
                  <a:pt x="321774" y="2777533"/>
                  <a:pt x="341453" y="2657311"/>
                </a:cubicBezTo>
                <a:cubicBezTo>
                  <a:pt x="361132" y="2537089"/>
                  <a:pt x="384077" y="2427872"/>
                  <a:pt x="363278" y="2248797"/>
                </a:cubicBezTo>
                <a:cubicBezTo>
                  <a:pt x="342479" y="2069722"/>
                  <a:pt x="260682" y="1782082"/>
                  <a:pt x="216660" y="1582862"/>
                </a:cubicBezTo>
                <a:cubicBezTo>
                  <a:pt x="172638" y="1383642"/>
                  <a:pt x="125911" y="1200091"/>
                  <a:pt x="99143" y="1053474"/>
                </a:cubicBezTo>
                <a:cubicBezTo>
                  <a:pt x="72375" y="906857"/>
                  <a:pt x="72188" y="810138"/>
                  <a:pt x="56053" y="703159"/>
                </a:cubicBezTo>
                <a:cubicBezTo>
                  <a:pt x="39918" y="596180"/>
                  <a:pt x="2330" y="568012"/>
                  <a:pt x="2330" y="411602"/>
                </a:cubicBezTo>
                <a:cubicBezTo>
                  <a:pt x="2330" y="255192"/>
                  <a:pt x="-13026" y="234616"/>
                  <a:pt x="35101"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CA79F263-9437-4B5F-B023-E6EAF62C23ED}"/>
              </a:ext>
            </a:extLst>
          </p:cNvPr>
          <p:cNvSpPr/>
          <p:nvPr/>
        </p:nvSpPr>
        <p:spPr>
          <a:xfrm>
            <a:off x="14053678" y="2302859"/>
            <a:ext cx="346919" cy="4496656"/>
          </a:xfrm>
          <a:custGeom>
            <a:avLst/>
            <a:gdLst>
              <a:gd name="connsiteX0" fmla="*/ 6210 w 222778"/>
              <a:gd name="connsiteY0" fmla="*/ 2887579 h 2887579"/>
              <a:gd name="connsiteX1" fmla="*/ 54336 w 222778"/>
              <a:gd name="connsiteY1" fmla="*/ 2021306 h 2887579"/>
              <a:gd name="connsiteX2" fmla="*/ 6210 w 222778"/>
              <a:gd name="connsiteY2" fmla="*/ 1419727 h 2887579"/>
              <a:gd name="connsiteX3" fmla="*/ 222778 w 222778"/>
              <a:gd name="connsiteY3" fmla="*/ 0 h 2887579"/>
            </a:gdLst>
            <a:ahLst/>
            <a:cxnLst>
              <a:cxn ang="0">
                <a:pos x="connsiteX0" y="connsiteY0"/>
              </a:cxn>
              <a:cxn ang="0">
                <a:pos x="connsiteX1" y="connsiteY1"/>
              </a:cxn>
              <a:cxn ang="0">
                <a:pos x="connsiteX2" y="connsiteY2"/>
              </a:cxn>
              <a:cxn ang="0">
                <a:pos x="connsiteX3" y="connsiteY3"/>
              </a:cxn>
            </a:cxnLst>
            <a:rect l="l" t="t" r="r" b="b"/>
            <a:pathLst>
              <a:path w="222778" h="2887579">
                <a:moveTo>
                  <a:pt x="6210" y="2887579"/>
                </a:moveTo>
                <a:cubicBezTo>
                  <a:pt x="30273" y="2576763"/>
                  <a:pt x="54336" y="2265948"/>
                  <a:pt x="54336" y="2021306"/>
                </a:cubicBezTo>
                <a:cubicBezTo>
                  <a:pt x="54336" y="1776664"/>
                  <a:pt x="-21864" y="1756611"/>
                  <a:pt x="6210" y="1419727"/>
                </a:cubicBezTo>
                <a:cubicBezTo>
                  <a:pt x="34284" y="1082843"/>
                  <a:pt x="128531" y="541421"/>
                  <a:pt x="22277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8F2FE5EB-E4E6-4F97-9122-DCF79F07D6C2}"/>
              </a:ext>
            </a:extLst>
          </p:cNvPr>
          <p:cNvSpPr/>
          <p:nvPr/>
        </p:nvSpPr>
        <p:spPr>
          <a:xfrm>
            <a:off x="10894712" y="15343160"/>
            <a:ext cx="133393" cy="2310344"/>
          </a:xfrm>
          <a:custGeom>
            <a:avLst/>
            <a:gdLst>
              <a:gd name="connsiteX0" fmla="*/ 890337 w 890337"/>
              <a:gd name="connsiteY0" fmla="*/ 0 h 5342021"/>
              <a:gd name="connsiteX1" fmla="*/ 745958 w 890337"/>
              <a:gd name="connsiteY1" fmla="*/ 2863516 h 5342021"/>
              <a:gd name="connsiteX2" fmla="*/ 697832 w 890337"/>
              <a:gd name="connsiteY2" fmla="*/ 3368842 h 5342021"/>
              <a:gd name="connsiteX3" fmla="*/ 0 w 890337"/>
              <a:gd name="connsiteY3" fmla="*/ 5342021 h 5342021"/>
              <a:gd name="connsiteX0" fmla="*/ 192505 w 192505"/>
              <a:gd name="connsiteY0" fmla="*/ 0 h 3368842"/>
              <a:gd name="connsiteX1" fmla="*/ 48126 w 192505"/>
              <a:gd name="connsiteY1" fmla="*/ 2863516 h 3368842"/>
              <a:gd name="connsiteX2" fmla="*/ 0 w 192505"/>
              <a:gd name="connsiteY2" fmla="*/ 3368842 h 3368842"/>
              <a:gd name="connsiteX0" fmla="*/ 144379 w 144379"/>
              <a:gd name="connsiteY0" fmla="*/ 0 h 2863516"/>
              <a:gd name="connsiteX1" fmla="*/ 0 w 144379"/>
              <a:gd name="connsiteY1" fmla="*/ 2863516 h 2863516"/>
              <a:gd name="connsiteX0" fmla="*/ 85660 w 85660"/>
              <a:gd name="connsiteY0" fmla="*/ 0 h 1483614"/>
              <a:gd name="connsiteX1" fmla="*/ 0 w 85660"/>
              <a:gd name="connsiteY1" fmla="*/ 1483614 h 1483614"/>
            </a:gdLst>
            <a:ahLst/>
            <a:cxnLst>
              <a:cxn ang="0">
                <a:pos x="connsiteX0" y="connsiteY0"/>
              </a:cxn>
              <a:cxn ang="0">
                <a:pos x="connsiteX1" y="connsiteY1"/>
              </a:cxn>
            </a:cxnLst>
            <a:rect l="l" t="t" r="r" b="b"/>
            <a:pathLst>
              <a:path w="85660" h="1483614">
                <a:moveTo>
                  <a:pt x="85660" y="0"/>
                </a:moveTo>
                <a:cubicBezTo>
                  <a:pt x="29512" y="1151021"/>
                  <a:pt x="32084" y="922140"/>
                  <a:pt x="0" y="148361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20ED3FA5-B4CC-4AB6-87DE-DBC360A64D7F}"/>
              </a:ext>
            </a:extLst>
          </p:cNvPr>
          <p:cNvSpPr/>
          <p:nvPr/>
        </p:nvSpPr>
        <p:spPr>
          <a:xfrm>
            <a:off x="17293982" y="15324425"/>
            <a:ext cx="1455900" cy="2344181"/>
          </a:xfrm>
          <a:custGeom>
            <a:avLst/>
            <a:gdLst>
              <a:gd name="connsiteX0" fmla="*/ 914400 w 1534886"/>
              <a:gd name="connsiteY0" fmla="*/ 0 h 5453742"/>
              <a:gd name="connsiteX1" fmla="*/ 914400 w 1534886"/>
              <a:gd name="connsiteY1" fmla="*/ 97971 h 5453742"/>
              <a:gd name="connsiteX2" fmla="*/ 783772 w 1534886"/>
              <a:gd name="connsiteY2" fmla="*/ 1045028 h 5453742"/>
              <a:gd name="connsiteX3" fmla="*/ 1404257 w 1534886"/>
              <a:gd name="connsiteY3" fmla="*/ 1404257 h 5453742"/>
              <a:gd name="connsiteX4" fmla="*/ 1534886 w 1534886"/>
              <a:gd name="connsiteY4" fmla="*/ 2090057 h 5453742"/>
              <a:gd name="connsiteX5" fmla="*/ 0 w 1534886"/>
              <a:gd name="connsiteY5" fmla="*/ 5453742 h 5453742"/>
              <a:gd name="connsiteX0" fmla="*/ 914400 w 1534886"/>
              <a:gd name="connsiteY0" fmla="*/ 0 h 5355771"/>
              <a:gd name="connsiteX1" fmla="*/ 783772 w 1534886"/>
              <a:gd name="connsiteY1" fmla="*/ 947057 h 5355771"/>
              <a:gd name="connsiteX2" fmla="*/ 1404257 w 1534886"/>
              <a:gd name="connsiteY2" fmla="*/ 1306286 h 5355771"/>
              <a:gd name="connsiteX3" fmla="*/ 1534886 w 1534886"/>
              <a:gd name="connsiteY3" fmla="*/ 1992086 h 5355771"/>
              <a:gd name="connsiteX4" fmla="*/ 0 w 1534886"/>
              <a:gd name="connsiteY4" fmla="*/ 5355771 h 5355771"/>
              <a:gd name="connsiteX0" fmla="*/ 553453 w 1534886"/>
              <a:gd name="connsiteY0" fmla="*/ 0 h 5403897"/>
              <a:gd name="connsiteX1" fmla="*/ 783772 w 1534886"/>
              <a:gd name="connsiteY1" fmla="*/ 995183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64415 w 1534886"/>
              <a:gd name="connsiteY2" fmla="*/ 1438633 h 5403897"/>
              <a:gd name="connsiteX3" fmla="*/ 1534886 w 1534886"/>
              <a:gd name="connsiteY3" fmla="*/ 2040212 h 5403897"/>
              <a:gd name="connsiteX4" fmla="*/ 0 w 1534886"/>
              <a:gd name="connsiteY4" fmla="*/ 5403897 h 5403897"/>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34923"/>
              <a:gd name="connsiteY0" fmla="*/ 0 h 1505343"/>
              <a:gd name="connsiteX1" fmla="*/ 61877 w 934923"/>
              <a:gd name="connsiteY1" fmla="*/ 1139562 h 1505343"/>
              <a:gd name="connsiteX2" fmla="*/ 910962 w 934923"/>
              <a:gd name="connsiteY2" fmla="*/ 1438633 h 1505343"/>
              <a:gd name="connsiteX3" fmla="*/ 934923 w 934923"/>
              <a:gd name="connsiteY3" fmla="*/ 1505343 h 1505343"/>
            </a:gdLst>
            <a:ahLst/>
            <a:cxnLst>
              <a:cxn ang="0">
                <a:pos x="connsiteX0" y="connsiteY0"/>
              </a:cxn>
              <a:cxn ang="0">
                <a:pos x="connsiteX1" y="connsiteY1"/>
              </a:cxn>
              <a:cxn ang="0">
                <a:pos x="connsiteX2" y="connsiteY2"/>
              </a:cxn>
              <a:cxn ang="0">
                <a:pos x="connsiteX3" y="connsiteY3"/>
              </a:cxn>
            </a:cxnLst>
            <a:rect l="l" t="t" r="r" b="b"/>
            <a:pathLst>
              <a:path w="934923" h="1505343">
                <a:moveTo>
                  <a:pt x="0" y="0"/>
                </a:moveTo>
                <a:lnTo>
                  <a:pt x="61877" y="1139562"/>
                </a:lnTo>
                <a:lnTo>
                  <a:pt x="910962" y="1438633"/>
                </a:lnTo>
                <a:lnTo>
                  <a:pt x="934923" y="1505343"/>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5A56ADE2-157B-4F62-8824-79E5C98964D0}"/>
              </a:ext>
            </a:extLst>
          </p:cNvPr>
          <p:cNvSpPr/>
          <p:nvPr/>
        </p:nvSpPr>
        <p:spPr>
          <a:xfrm>
            <a:off x="18915988" y="17432290"/>
            <a:ext cx="3073738" cy="208756"/>
          </a:xfrm>
          <a:custGeom>
            <a:avLst/>
            <a:gdLst>
              <a:gd name="connsiteX0" fmla="*/ 0 w 5029200"/>
              <a:gd name="connsiteY0" fmla="*/ 132822 h 1700365"/>
              <a:gd name="connsiteX1" fmla="*/ 1665514 w 5029200"/>
              <a:gd name="connsiteY1" fmla="*/ 34851 h 1700365"/>
              <a:gd name="connsiteX2" fmla="*/ 3037114 w 5029200"/>
              <a:gd name="connsiteY2" fmla="*/ 655337 h 1700365"/>
              <a:gd name="connsiteX3" fmla="*/ 4310743 w 5029200"/>
              <a:gd name="connsiteY3" fmla="*/ 1406451 h 1700365"/>
              <a:gd name="connsiteX4" fmla="*/ 5029200 w 5029200"/>
              <a:gd name="connsiteY4" fmla="*/ 1700365 h 1700365"/>
              <a:gd name="connsiteX0" fmla="*/ 0 w 4969042"/>
              <a:gd name="connsiteY0" fmla="*/ 107849 h 1711486"/>
              <a:gd name="connsiteX1" fmla="*/ 1605356 w 4969042"/>
              <a:gd name="connsiteY1" fmla="*/ 45972 h 1711486"/>
              <a:gd name="connsiteX2" fmla="*/ 2976956 w 4969042"/>
              <a:gd name="connsiteY2" fmla="*/ 666458 h 1711486"/>
              <a:gd name="connsiteX3" fmla="*/ 4250585 w 4969042"/>
              <a:gd name="connsiteY3" fmla="*/ 1417572 h 1711486"/>
              <a:gd name="connsiteX4" fmla="*/ 4969042 w 4969042"/>
              <a:gd name="connsiteY4" fmla="*/ 1711486 h 1711486"/>
              <a:gd name="connsiteX0" fmla="*/ 0 w 4969042"/>
              <a:gd name="connsiteY0" fmla="*/ 98102 h 1701739"/>
              <a:gd name="connsiteX1" fmla="*/ 1605356 w 4969042"/>
              <a:gd name="connsiteY1" fmla="*/ 36225 h 1701739"/>
              <a:gd name="connsiteX2" fmla="*/ 2976956 w 4969042"/>
              <a:gd name="connsiteY2" fmla="*/ 656711 h 1701739"/>
              <a:gd name="connsiteX3" fmla="*/ 4250585 w 4969042"/>
              <a:gd name="connsiteY3" fmla="*/ 1407825 h 1701739"/>
              <a:gd name="connsiteX4" fmla="*/ 4969042 w 4969042"/>
              <a:gd name="connsiteY4" fmla="*/ 1701739 h 1701739"/>
              <a:gd name="connsiteX0" fmla="*/ 0 w 4250585"/>
              <a:gd name="connsiteY0" fmla="*/ 98102 h 1407825"/>
              <a:gd name="connsiteX1" fmla="*/ 1605356 w 4250585"/>
              <a:gd name="connsiteY1" fmla="*/ 36225 h 1407825"/>
              <a:gd name="connsiteX2" fmla="*/ 2976956 w 4250585"/>
              <a:gd name="connsiteY2" fmla="*/ 656711 h 1407825"/>
              <a:gd name="connsiteX3" fmla="*/ 4250585 w 4250585"/>
              <a:gd name="connsiteY3" fmla="*/ 1407825 h 1407825"/>
              <a:gd name="connsiteX0" fmla="*/ 0 w 2976956"/>
              <a:gd name="connsiteY0" fmla="*/ 98102 h 656711"/>
              <a:gd name="connsiteX1" fmla="*/ 1605356 w 2976956"/>
              <a:gd name="connsiteY1" fmla="*/ 36225 h 656711"/>
              <a:gd name="connsiteX2" fmla="*/ 2976956 w 2976956"/>
              <a:gd name="connsiteY2" fmla="*/ 656711 h 656711"/>
              <a:gd name="connsiteX0" fmla="*/ 0 w 1973836"/>
              <a:gd name="connsiteY0" fmla="*/ 95356 h 134055"/>
              <a:gd name="connsiteX1" fmla="*/ 1605356 w 1973836"/>
              <a:gd name="connsiteY1" fmla="*/ 33479 h 134055"/>
              <a:gd name="connsiteX2" fmla="*/ 1973836 w 1973836"/>
              <a:gd name="connsiteY2" fmla="*/ 134055 h 134055"/>
            </a:gdLst>
            <a:ahLst/>
            <a:cxnLst>
              <a:cxn ang="0">
                <a:pos x="connsiteX0" y="connsiteY0"/>
              </a:cxn>
              <a:cxn ang="0">
                <a:pos x="connsiteX1" y="connsiteY1"/>
              </a:cxn>
              <a:cxn ang="0">
                <a:pos x="connsiteX2" y="connsiteY2"/>
              </a:cxn>
            </a:cxnLst>
            <a:rect l="l" t="t" r="r" b="b"/>
            <a:pathLst>
              <a:path w="1973836" h="134055">
                <a:moveTo>
                  <a:pt x="0" y="95356"/>
                </a:moveTo>
                <a:cubicBezTo>
                  <a:pt x="603727" y="50953"/>
                  <a:pt x="1276383" y="27029"/>
                  <a:pt x="1605356" y="33479"/>
                </a:cubicBezTo>
                <a:cubicBezTo>
                  <a:pt x="1934329" y="39929"/>
                  <a:pt x="1532965" y="-94545"/>
                  <a:pt x="1973836" y="134055"/>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0DED9820-BC53-46D0-B8AC-B999F079499E}"/>
              </a:ext>
            </a:extLst>
          </p:cNvPr>
          <p:cNvSpPr/>
          <p:nvPr/>
        </p:nvSpPr>
        <p:spPr>
          <a:xfrm>
            <a:off x="4152406" y="457589"/>
            <a:ext cx="3462125" cy="9576921"/>
          </a:xfrm>
          <a:custGeom>
            <a:avLst/>
            <a:gdLst>
              <a:gd name="connsiteX0" fmla="*/ 0 w 5178883"/>
              <a:gd name="connsiteY0" fmla="*/ 282904 h 4637620"/>
              <a:gd name="connsiteX1" fmla="*/ 887239 w 5178883"/>
              <a:gd name="connsiteY1" fmla="*/ 436812 h 4637620"/>
              <a:gd name="connsiteX2" fmla="*/ 1041148 w 5178883"/>
              <a:gd name="connsiteY2" fmla="*/ 364385 h 4637620"/>
              <a:gd name="connsiteX3" fmla="*/ 1294645 w 5178883"/>
              <a:gd name="connsiteY3" fmla="*/ 128995 h 4637620"/>
              <a:gd name="connsiteX4" fmla="*/ 2018923 w 5178883"/>
              <a:gd name="connsiteY4" fmla="*/ 2246 h 4637620"/>
              <a:gd name="connsiteX5" fmla="*/ 2670772 w 5178883"/>
              <a:gd name="connsiteY5" fmla="*/ 56567 h 4637620"/>
              <a:gd name="connsiteX6" fmla="*/ 2987643 w 5178883"/>
              <a:gd name="connsiteY6" fmla="*/ 165208 h 4637620"/>
              <a:gd name="connsiteX7" fmla="*/ 3413156 w 5178883"/>
              <a:gd name="connsiteY7" fmla="*/ 328171 h 4637620"/>
              <a:gd name="connsiteX8" fmla="*/ 3630439 w 5178883"/>
              <a:gd name="connsiteY8" fmla="*/ 708416 h 4637620"/>
              <a:gd name="connsiteX9" fmla="*/ 3739081 w 5178883"/>
              <a:gd name="connsiteY9" fmla="*/ 970967 h 4637620"/>
              <a:gd name="connsiteX10" fmla="*/ 3892990 w 5178883"/>
              <a:gd name="connsiteY10" fmla="*/ 1677137 h 4637620"/>
              <a:gd name="connsiteX11" fmla="*/ 4074059 w 5178883"/>
              <a:gd name="connsiteY11" fmla="*/ 1930634 h 4637620"/>
              <a:gd name="connsiteX12" fmla="*/ 4535786 w 5178883"/>
              <a:gd name="connsiteY12" fmla="*/ 2184131 h 4637620"/>
              <a:gd name="connsiteX13" fmla="*/ 5015620 w 5178883"/>
              <a:gd name="connsiteY13" fmla="*/ 2374254 h 4637620"/>
              <a:gd name="connsiteX14" fmla="*/ 5178582 w 5178883"/>
              <a:gd name="connsiteY14" fmla="*/ 2691125 h 4637620"/>
              <a:gd name="connsiteX15" fmla="*/ 5051834 w 5178883"/>
              <a:gd name="connsiteY15" fmla="*/ 3161905 h 4637620"/>
              <a:gd name="connsiteX16" fmla="*/ 4897925 w 5178883"/>
              <a:gd name="connsiteY16" fmla="*/ 3723220 h 4637620"/>
              <a:gd name="connsiteX17" fmla="*/ 4734962 w 5178883"/>
              <a:gd name="connsiteY17" fmla="*/ 4338856 h 4637620"/>
              <a:gd name="connsiteX18" fmla="*/ 4644428 w 5178883"/>
              <a:gd name="connsiteY18" fmla="*/ 4637620 h 4637620"/>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3411051 w 5178883"/>
              <a:gd name="connsiteY18"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2955640 w 5178883"/>
              <a:gd name="connsiteY18" fmla="*/ 6578220 h 8369648"/>
              <a:gd name="connsiteX19" fmla="*/ 3411051 w 5178883"/>
              <a:gd name="connsiteY19"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4291644"/>
              <a:gd name="connsiteY0" fmla="*/ 436812 h 8369648"/>
              <a:gd name="connsiteX1" fmla="*/ 153909 w 4291644"/>
              <a:gd name="connsiteY1" fmla="*/ 364385 h 8369648"/>
              <a:gd name="connsiteX2" fmla="*/ 407406 w 4291644"/>
              <a:gd name="connsiteY2" fmla="*/ 128995 h 8369648"/>
              <a:gd name="connsiteX3" fmla="*/ 1131684 w 4291644"/>
              <a:gd name="connsiteY3" fmla="*/ 2246 h 8369648"/>
              <a:gd name="connsiteX4" fmla="*/ 1783533 w 4291644"/>
              <a:gd name="connsiteY4" fmla="*/ 56567 h 8369648"/>
              <a:gd name="connsiteX5" fmla="*/ 2100404 w 4291644"/>
              <a:gd name="connsiteY5" fmla="*/ 165208 h 8369648"/>
              <a:gd name="connsiteX6" fmla="*/ 2525917 w 4291644"/>
              <a:gd name="connsiteY6" fmla="*/ 328171 h 8369648"/>
              <a:gd name="connsiteX7" fmla="*/ 2743200 w 4291644"/>
              <a:gd name="connsiteY7" fmla="*/ 708416 h 8369648"/>
              <a:gd name="connsiteX8" fmla="*/ 2851842 w 4291644"/>
              <a:gd name="connsiteY8" fmla="*/ 970967 h 8369648"/>
              <a:gd name="connsiteX9" fmla="*/ 3005751 w 4291644"/>
              <a:gd name="connsiteY9" fmla="*/ 1677137 h 8369648"/>
              <a:gd name="connsiteX10" fmla="*/ 3186820 w 4291644"/>
              <a:gd name="connsiteY10" fmla="*/ 1930634 h 8369648"/>
              <a:gd name="connsiteX11" fmla="*/ 3648547 w 4291644"/>
              <a:gd name="connsiteY11" fmla="*/ 2184131 h 8369648"/>
              <a:gd name="connsiteX12" fmla="*/ 4128381 w 4291644"/>
              <a:gd name="connsiteY12" fmla="*/ 2374254 h 8369648"/>
              <a:gd name="connsiteX13" fmla="*/ 4291343 w 4291644"/>
              <a:gd name="connsiteY13" fmla="*/ 2691125 h 8369648"/>
              <a:gd name="connsiteX14" fmla="*/ 4164595 w 4291644"/>
              <a:gd name="connsiteY14" fmla="*/ 3161905 h 8369648"/>
              <a:gd name="connsiteX15" fmla="*/ 4010686 w 4291644"/>
              <a:gd name="connsiteY15" fmla="*/ 3723220 h 8369648"/>
              <a:gd name="connsiteX16" fmla="*/ 3847723 w 4291644"/>
              <a:gd name="connsiteY16" fmla="*/ 4338856 h 8369648"/>
              <a:gd name="connsiteX17" fmla="*/ 3482532 w 4291644"/>
              <a:gd name="connsiteY17" fmla="*/ 5312946 h 8369648"/>
              <a:gd name="connsiteX18" fmla="*/ 2068401 w 4291644"/>
              <a:gd name="connsiteY18" fmla="*/ 6578220 h 8369648"/>
              <a:gd name="connsiteX19" fmla="*/ 2523812 w 4291644"/>
              <a:gd name="connsiteY19" fmla="*/ 8369648 h 8369648"/>
              <a:gd name="connsiteX0" fmla="*/ 0 w 4291644"/>
              <a:gd name="connsiteY0" fmla="*/ 436812 h 8369648"/>
              <a:gd name="connsiteX1" fmla="*/ 407406 w 4291644"/>
              <a:gd name="connsiteY1" fmla="*/ 128995 h 8369648"/>
              <a:gd name="connsiteX2" fmla="*/ 1131684 w 4291644"/>
              <a:gd name="connsiteY2" fmla="*/ 2246 h 8369648"/>
              <a:gd name="connsiteX3" fmla="*/ 1783533 w 4291644"/>
              <a:gd name="connsiteY3" fmla="*/ 56567 h 8369648"/>
              <a:gd name="connsiteX4" fmla="*/ 2100404 w 4291644"/>
              <a:gd name="connsiteY4" fmla="*/ 165208 h 8369648"/>
              <a:gd name="connsiteX5" fmla="*/ 2525917 w 4291644"/>
              <a:gd name="connsiteY5" fmla="*/ 328171 h 8369648"/>
              <a:gd name="connsiteX6" fmla="*/ 2743200 w 4291644"/>
              <a:gd name="connsiteY6" fmla="*/ 708416 h 8369648"/>
              <a:gd name="connsiteX7" fmla="*/ 2851842 w 4291644"/>
              <a:gd name="connsiteY7" fmla="*/ 970967 h 8369648"/>
              <a:gd name="connsiteX8" fmla="*/ 3005751 w 4291644"/>
              <a:gd name="connsiteY8" fmla="*/ 1677137 h 8369648"/>
              <a:gd name="connsiteX9" fmla="*/ 3186820 w 4291644"/>
              <a:gd name="connsiteY9" fmla="*/ 1930634 h 8369648"/>
              <a:gd name="connsiteX10" fmla="*/ 3648547 w 4291644"/>
              <a:gd name="connsiteY10" fmla="*/ 2184131 h 8369648"/>
              <a:gd name="connsiteX11" fmla="*/ 4128381 w 4291644"/>
              <a:gd name="connsiteY11" fmla="*/ 2374254 h 8369648"/>
              <a:gd name="connsiteX12" fmla="*/ 4291343 w 4291644"/>
              <a:gd name="connsiteY12" fmla="*/ 2691125 h 8369648"/>
              <a:gd name="connsiteX13" fmla="*/ 4164595 w 4291644"/>
              <a:gd name="connsiteY13" fmla="*/ 3161905 h 8369648"/>
              <a:gd name="connsiteX14" fmla="*/ 4010686 w 4291644"/>
              <a:gd name="connsiteY14" fmla="*/ 3723220 h 8369648"/>
              <a:gd name="connsiteX15" fmla="*/ 3847723 w 4291644"/>
              <a:gd name="connsiteY15" fmla="*/ 4338856 h 8369648"/>
              <a:gd name="connsiteX16" fmla="*/ 3482532 w 4291644"/>
              <a:gd name="connsiteY16" fmla="*/ 5312946 h 8369648"/>
              <a:gd name="connsiteX17" fmla="*/ 2068401 w 4291644"/>
              <a:gd name="connsiteY17" fmla="*/ 6578220 h 8369648"/>
              <a:gd name="connsiteX18" fmla="*/ 2523812 w 4291644"/>
              <a:gd name="connsiteY18" fmla="*/ 8369648 h 8369648"/>
              <a:gd name="connsiteX0" fmla="*/ 0 w 3884238"/>
              <a:gd name="connsiteY0" fmla="*/ 128995 h 8369648"/>
              <a:gd name="connsiteX1" fmla="*/ 724278 w 3884238"/>
              <a:gd name="connsiteY1" fmla="*/ 2246 h 8369648"/>
              <a:gd name="connsiteX2" fmla="*/ 1376127 w 3884238"/>
              <a:gd name="connsiteY2" fmla="*/ 56567 h 8369648"/>
              <a:gd name="connsiteX3" fmla="*/ 1692998 w 3884238"/>
              <a:gd name="connsiteY3" fmla="*/ 165208 h 8369648"/>
              <a:gd name="connsiteX4" fmla="*/ 2118511 w 3884238"/>
              <a:gd name="connsiteY4" fmla="*/ 328171 h 8369648"/>
              <a:gd name="connsiteX5" fmla="*/ 2335794 w 3884238"/>
              <a:gd name="connsiteY5" fmla="*/ 708416 h 8369648"/>
              <a:gd name="connsiteX6" fmla="*/ 2444436 w 3884238"/>
              <a:gd name="connsiteY6" fmla="*/ 970967 h 8369648"/>
              <a:gd name="connsiteX7" fmla="*/ 2598345 w 3884238"/>
              <a:gd name="connsiteY7" fmla="*/ 1677137 h 8369648"/>
              <a:gd name="connsiteX8" fmla="*/ 2779414 w 3884238"/>
              <a:gd name="connsiteY8" fmla="*/ 1930634 h 8369648"/>
              <a:gd name="connsiteX9" fmla="*/ 3241141 w 3884238"/>
              <a:gd name="connsiteY9" fmla="*/ 2184131 h 8369648"/>
              <a:gd name="connsiteX10" fmla="*/ 3720975 w 3884238"/>
              <a:gd name="connsiteY10" fmla="*/ 2374254 h 8369648"/>
              <a:gd name="connsiteX11" fmla="*/ 3883937 w 3884238"/>
              <a:gd name="connsiteY11" fmla="*/ 2691125 h 8369648"/>
              <a:gd name="connsiteX12" fmla="*/ 3757189 w 3884238"/>
              <a:gd name="connsiteY12" fmla="*/ 3161905 h 8369648"/>
              <a:gd name="connsiteX13" fmla="*/ 3603280 w 3884238"/>
              <a:gd name="connsiteY13" fmla="*/ 3723220 h 8369648"/>
              <a:gd name="connsiteX14" fmla="*/ 3440317 w 3884238"/>
              <a:gd name="connsiteY14" fmla="*/ 4338856 h 8369648"/>
              <a:gd name="connsiteX15" fmla="*/ 3075126 w 3884238"/>
              <a:gd name="connsiteY15" fmla="*/ 5312946 h 8369648"/>
              <a:gd name="connsiteX16" fmla="*/ 1660995 w 3884238"/>
              <a:gd name="connsiteY16" fmla="*/ 6578220 h 8369648"/>
              <a:gd name="connsiteX17" fmla="*/ 2116406 w 3884238"/>
              <a:gd name="connsiteY17" fmla="*/ 8369648 h 8369648"/>
              <a:gd name="connsiteX0" fmla="*/ 0 w 3159960"/>
              <a:gd name="connsiteY0" fmla="*/ 2246 h 8369648"/>
              <a:gd name="connsiteX1" fmla="*/ 651849 w 3159960"/>
              <a:gd name="connsiteY1" fmla="*/ 56567 h 8369648"/>
              <a:gd name="connsiteX2" fmla="*/ 968720 w 3159960"/>
              <a:gd name="connsiteY2" fmla="*/ 165208 h 8369648"/>
              <a:gd name="connsiteX3" fmla="*/ 1394233 w 3159960"/>
              <a:gd name="connsiteY3" fmla="*/ 328171 h 8369648"/>
              <a:gd name="connsiteX4" fmla="*/ 1611516 w 3159960"/>
              <a:gd name="connsiteY4" fmla="*/ 708416 h 8369648"/>
              <a:gd name="connsiteX5" fmla="*/ 1720158 w 3159960"/>
              <a:gd name="connsiteY5" fmla="*/ 970967 h 8369648"/>
              <a:gd name="connsiteX6" fmla="*/ 1874067 w 3159960"/>
              <a:gd name="connsiteY6" fmla="*/ 1677137 h 8369648"/>
              <a:gd name="connsiteX7" fmla="*/ 2055136 w 3159960"/>
              <a:gd name="connsiteY7" fmla="*/ 1930634 h 8369648"/>
              <a:gd name="connsiteX8" fmla="*/ 2516863 w 3159960"/>
              <a:gd name="connsiteY8" fmla="*/ 2184131 h 8369648"/>
              <a:gd name="connsiteX9" fmla="*/ 2996697 w 3159960"/>
              <a:gd name="connsiteY9" fmla="*/ 2374254 h 8369648"/>
              <a:gd name="connsiteX10" fmla="*/ 3159659 w 3159960"/>
              <a:gd name="connsiteY10" fmla="*/ 2691125 h 8369648"/>
              <a:gd name="connsiteX11" fmla="*/ 3032911 w 3159960"/>
              <a:gd name="connsiteY11" fmla="*/ 3161905 h 8369648"/>
              <a:gd name="connsiteX12" fmla="*/ 2879002 w 3159960"/>
              <a:gd name="connsiteY12" fmla="*/ 3723220 h 8369648"/>
              <a:gd name="connsiteX13" fmla="*/ 2716039 w 3159960"/>
              <a:gd name="connsiteY13" fmla="*/ 4338856 h 8369648"/>
              <a:gd name="connsiteX14" fmla="*/ 2350848 w 3159960"/>
              <a:gd name="connsiteY14" fmla="*/ 5312946 h 8369648"/>
              <a:gd name="connsiteX15" fmla="*/ 936717 w 3159960"/>
              <a:gd name="connsiteY15" fmla="*/ 6578220 h 8369648"/>
              <a:gd name="connsiteX16" fmla="*/ 1392128 w 3159960"/>
              <a:gd name="connsiteY16" fmla="*/ 8369648 h 8369648"/>
              <a:gd name="connsiteX0" fmla="*/ 0 w 2508111"/>
              <a:gd name="connsiteY0" fmla="*/ 0 h 8313081"/>
              <a:gd name="connsiteX1" fmla="*/ 316871 w 2508111"/>
              <a:gd name="connsiteY1" fmla="*/ 108641 h 8313081"/>
              <a:gd name="connsiteX2" fmla="*/ 742384 w 2508111"/>
              <a:gd name="connsiteY2" fmla="*/ 271604 h 8313081"/>
              <a:gd name="connsiteX3" fmla="*/ 959667 w 2508111"/>
              <a:gd name="connsiteY3" fmla="*/ 651849 h 8313081"/>
              <a:gd name="connsiteX4" fmla="*/ 1068309 w 2508111"/>
              <a:gd name="connsiteY4" fmla="*/ 914400 h 8313081"/>
              <a:gd name="connsiteX5" fmla="*/ 1222218 w 2508111"/>
              <a:gd name="connsiteY5" fmla="*/ 1620570 h 8313081"/>
              <a:gd name="connsiteX6" fmla="*/ 1403287 w 2508111"/>
              <a:gd name="connsiteY6" fmla="*/ 1874067 h 8313081"/>
              <a:gd name="connsiteX7" fmla="*/ 1865014 w 2508111"/>
              <a:gd name="connsiteY7" fmla="*/ 2127564 h 8313081"/>
              <a:gd name="connsiteX8" fmla="*/ 2344848 w 2508111"/>
              <a:gd name="connsiteY8" fmla="*/ 2317687 h 8313081"/>
              <a:gd name="connsiteX9" fmla="*/ 2507810 w 2508111"/>
              <a:gd name="connsiteY9" fmla="*/ 2634558 h 8313081"/>
              <a:gd name="connsiteX10" fmla="*/ 2381062 w 2508111"/>
              <a:gd name="connsiteY10" fmla="*/ 3105338 h 8313081"/>
              <a:gd name="connsiteX11" fmla="*/ 2227153 w 2508111"/>
              <a:gd name="connsiteY11" fmla="*/ 3666653 h 8313081"/>
              <a:gd name="connsiteX12" fmla="*/ 2064190 w 2508111"/>
              <a:gd name="connsiteY12" fmla="*/ 4282289 h 8313081"/>
              <a:gd name="connsiteX13" fmla="*/ 1698999 w 2508111"/>
              <a:gd name="connsiteY13" fmla="*/ 5256379 h 8313081"/>
              <a:gd name="connsiteX14" fmla="*/ 284868 w 2508111"/>
              <a:gd name="connsiteY14" fmla="*/ 6521653 h 8313081"/>
              <a:gd name="connsiteX15" fmla="*/ 740279 w 2508111"/>
              <a:gd name="connsiteY15" fmla="*/ 8313081 h 8313081"/>
              <a:gd name="connsiteX0" fmla="*/ 32003 w 2223243"/>
              <a:gd name="connsiteY0" fmla="*/ 0 h 8204440"/>
              <a:gd name="connsiteX1" fmla="*/ 457516 w 2223243"/>
              <a:gd name="connsiteY1" fmla="*/ 162963 h 8204440"/>
              <a:gd name="connsiteX2" fmla="*/ 674799 w 2223243"/>
              <a:gd name="connsiteY2" fmla="*/ 543208 h 8204440"/>
              <a:gd name="connsiteX3" fmla="*/ 783441 w 2223243"/>
              <a:gd name="connsiteY3" fmla="*/ 805759 h 8204440"/>
              <a:gd name="connsiteX4" fmla="*/ 937350 w 2223243"/>
              <a:gd name="connsiteY4" fmla="*/ 1511929 h 8204440"/>
              <a:gd name="connsiteX5" fmla="*/ 1118419 w 2223243"/>
              <a:gd name="connsiteY5" fmla="*/ 1765426 h 8204440"/>
              <a:gd name="connsiteX6" fmla="*/ 1580146 w 2223243"/>
              <a:gd name="connsiteY6" fmla="*/ 2018923 h 8204440"/>
              <a:gd name="connsiteX7" fmla="*/ 2059980 w 2223243"/>
              <a:gd name="connsiteY7" fmla="*/ 2209046 h 8204440"/>
              <a:gd name="connsiteX8" fmla="*/ 2222942 w 2223243"/>
              <a:gd name="connsiteY8" fmla="*/ 2525917 h 8204440"/>
              <a:gd name="connsiteX9" fmla="*/ 2096194 w 2223243"/>
              <a:gd name="connsiteY9" fmla="*/ 2996697 h 8204440"/>
              <a:gd name="connsiteX10" fmla="*/ 1942285 w 2223243"/>
              <a:gd name="connsiteY10" fmla="*/ 3558012 h 8204440"/>
              <a:gd name="connsiteX11" fmla="*/ 1779322 w 2223243"/>
              <a:gd name="connsiteY11" fmla="*/ 4173648 h 8204440"/>
              <a:gd name="connsiteX12" fmla="*/ 1414131 w 2223243"/>
              <a:gd name="connsiteY12" fmla="*/ 5147738 h 8204440"/>
              <a:gd name="connsiteX13" fmla="*/ 0 w 2223243"/>
              <a:gd name="connsiteY13" fmla="*/ 6413012 h 8204440"/>
              <a:gd name="connsiteX14" fmla="*/ 455411 w 2223243"/>
              <a:gd name="connsiteY14" fmla="*/ 8204440 h 8204440"/>
              <a:gd name="connsiteX0" fmla="*/ 32003 w 2223243"/>
              <a:gd name="connsiteY0" fmla="*/ 12783 h 8217223"/>
              <a:gd name="connsiteX1" fmla="*/ 38129 w 2223243"/>
              <a:gd name="connsiteY1" fmla="*/ 11872 h 8217223"/>
              <a:gd name="connsiteX2" fmla="*/ 457516 w 2223243"/>
              <a:gd name="connsiteY2" fmla="*/ 175746 h 8217223"/>
              <a:gd name="connsiteX3" fmla="*/ 674799 w 2223243"/>
              <a:gd name="connsiteY3" fmla="*/ 555991 h 8217223"/>
              <a:gd name="connsiteX4" fmla="*/ 783441 w 2223243"/>
              <a:gd name="connsiteY4" fmla="*/ 818542 h 8217223"/>
              <a:gd name="connsiteX5" fmla="*/ 937350 w 2223243"/>
              <a:gd name="connsiteY5" fmla="*/ 1524712 h 8217223"/>
              <a:gd name="connsiteX6" fmla="*/ 1118419 w 2223243"/>
              <a:gd name="connsiteY6" fmla="*/ 1778209 h 8217223"/>
              <a:gd name="connsiteX7" fmla="*/ 1580146 w 2223243"/>
              <a:gd name="connsiteY7" fmla="*/ 2031706 h 8217223"/>
              <a:gd name="connsiteX8" fmla="*/ 2059980 w 2223243"/>
              <a:gd name="connsiteY8" fmla="*/ 2221829 h 8217223"/>
              <a:gd name="connsiteX9" fmla="*/ 2222942 w 2223243"/>
              <a:gd name="connsiteY9" fmla="*/ 2538700 h 8217223"/>
              <a:gd name="connsiteX10" fmla="*/ 2096194 w 2223243"/>
              <a:gd name="connsiteY10" fmla="*/ 3009480 h 8217223"/>
              <a:gd name="connsiteX11" fmla="*/ 1942285 w 2223243"/>
              <a:gd name="connsiteY11" fmla="*/ 3570795 h 8217223"/>
              <a:gd name="connsiteX12" fmla="*/ 1779322 w 2223243"/>
              <a:gd name="connsiteY12" fmla="*/ 4186431 h 8217223"/>
              <a:gd name="connsiteX13" fmla="*/ 1414131 w 2223243"/>
              <a:gd name="connsiteY13" fmla="*/ 5160521 h 8217223"/>
              <a:gd name="connsiteX14" fmla="*/ 0 w 2223243"/>
              <a:gd name="connsiteY14" fmla="*/ 6425795 h 8217223"/>
              <a:gd name="connsiteX15" fmla="*/ 455411 w 2223243"/>
              <a:gd name="connsiteY15" fmla="*/ 8217223 h 8217223"/>
              <a:gd name="connsiteX0" fmla="*/ 32003 w 2223243"/>
              <a:gd name="connsiteY0" fmla="*/ 0 h 8204440"/>
              <a:gd name="connsiteX1" fmla="*/ 457516 w 2223243"/>
              <a:gd name="connsiteY1" fmla="*/ 162963 h 8204440"/>
              <a:gd name="connsiteX2" fmla="*/ 674799 w 2223243"/>
              <a:gd name="connsiteY2" fmla="*/ 543208 h 8204440"/>
              <a:gd name="connsiteX3" fmla="*/ 783441 w 2223243"/>
              <a:gd name="connsiteY3" fmla="*/ 805759 h 8204440"/>
              <a:gd name="connsiteX4" fmla="*/ 937350 w 2223243"/>
              <a:gd name="connsiteY4" fmla="*/ 1511929 h 8204440"/>
              <a:gd name="connsiteX5" fmla="*/ 1118419 w 2223243"/>
              <a:gd name="connsiteY5" fmla="*/ 1765426 h 8204440"/>
              <a:gd name="connsiteX6" fmla="*/ 1580146 w 2223243"/>
              <a:gd name="connsiteY6" fmla="*/ 2018923 h 8204440"/>
              <a:gd name="connsiteX7" fmla="*/ 2059980 w 2223243"/>
              <a:gd name="connsiteY7" fmla="*/ 2209046 h 8204440"/>
              <a:gd name="connsiteX8" fmla="*/ 2222942 w 2223243"/>
              <a:gd name="connsiteY8" fmla="*/ 2525917 h 8204440"/>
              <a:gd name="connsiteX9" fmla="*/ 2096194 w 2223243"/>
              <a:gd name="connsiteY9" fmla="*/ 2996697 h 8204440"/>
              <a:gd name="connsiteX10" fmla="*/ 1942285 w 2223243"/>
              <a:gd name="connsiteY10" fmla="*/ 3558012 h 8204440"/>
              <a:gd name="connsiteX11" fmla="*/ 1779322 w 2223243"/>
              <a:gd name="connsiteY11" fmla="*/ 4173648 h 8204440"/>
              <a:gd name="connsiteX12" fmla="*/ 1414131 w 2223243"/>
              <a:gd name="connsiteY12" fmla="*/ 5147738 h 8204440"/>
              <a:gd name="connsiteX13" fmla="*/ 0 w 2223243"/>
              <a:gd name="connsiteY13" fmla="*/ 6413012 h 8204440"/>
              <a:gd name="connsiteX14" fmla="*/ 455411 w 2223243"/>
              <a:gd name="connsiteY14" fmla="*/ 8204440 h 8204440"/>
              <a:gd name="connsiteX0" fmla="*/ 457516 w 2223243"/>
              <a:gd name="connsiteY0" fmla="*/ 0 h 8041477"/>
              <a:gd name="connsiteX1" fmla="*/ 674799 w 2223243"/>
              <a:gd name="connsiteY1" fmla="*/ 380245 h 8041477"/>
              <a:gd name="connsiteX2" fmla="*/ 783441 w 2223243"/>
              <a:gd name="connsiteY2" fmla="*/ 642796 h 8041477"/>
              <a:gd name="connsiteX3" fmla="*/ 937350 w 2223243"/>
              <a:gd name="connsiteY3" fmla="*/ 1348966 h 8041477"/>
              <a:gd name="connsiteX4" fmla="*/ 1118419 w 2223243"/>
              <a:gd name="connsiteY4" fmla="*/ 1602463 h 8041477"/>
              <a:gd name="connsiteX5" fmla="*/ 1580146 w 2223243"/>
              <a:gd name="connsiteY5" fmla="*/ 1855960 h 8041477"/>
              <a:gd name="connsiteX6" fmla="*/ 2059980 w 2223243"/>
              <a:gd name="connsiteY6" fmla="*/ 2046083 h 8041477"/>
              <a:gd name="connsiteX7" fmla="*/ 2222942 w 2223243"/>
              <a:gd name="connsiteY7" fmla="*/ 2362954 h 8041477"/>
              <a:gd name="connsiteX8" fmla="*/ 2096194 w 2223243"/>
              <a:gd name="connsiteY8" fmla="*/ 2833734 h 8041477"/>
              <a:gd name="connsiteX9" fmla="*/ 1942285 w 2223243"/>
              <a:gd name="connsiteY9" fmla="*/ 3395049 h 8041477"/>
              <a:gd name="connsiteX10" fmla="*/ 1779322 w 2223243"/>
              <a:gd name="connsiteY10" fmla="*/ 4010685 h 8041477"/>
              <a:gd name="connsiteX11" fmla="*/ 1414131 w 2223243"/>
              <a:gd name="connsiteY11" fmla="*/ 4984775 h 8041477"/>
              <a:gd name="connsiteX12" fmla="*/ 0 w 2223243"/>
              <a:gd name="connsiteY12" fmla="*/ 6250049 h 8041477"/>
              <a:gd name="connsiteX13" fmla="*/ 455411 w 2223243"/>
              <a:gd name="connsiteY13" fmla="*/ 8041477 h 8041477"/>
              <a:gd name="connsiteX0" fmla="*/ 674799 w 2223243"/>
              <a:gd name="connsiteY0" fmla="*/ 0 h 7661232"/>
              <a:gd name="connsiteX1" fmla="*/ 783441 w 2223243"/>
              <a:gd name="connsiteY1" fmla="*/ 262551 h 7661232"/>
              <a:gd name="connsiteX2" fmla="*/ 937350 w 2223243"/>
              <a:gd name="connsiteY2" fmla="*/ 968721 h 7661232"/>
              <a:gd name="connsiteX3" fmla="*/ 1118419 w 2223243"/>
              <a:gd name="connsiteY3" fmla="*/ 1222218 h 7661232"/>
              <a:gd name="connsiteX4" fmla="*/ 1580146 w 2223243"/>
              <a:gd name="connsiteY4" fmla="*/ 1475715 h 7661232"/>
              <a:gd name="connsiteX5" fmla="*/ 2059980 w 2223243"/>
              <a:gd name="connsiteY5" fmla="*/ 1665838 h 7661232"/>
              <a:gd name="connsiteX6" fmla="*/ 2222942 w 2223243"/>
              <a:gd name="connsiteY6" fmla="*/ 1982709 h 7661232"/>
              <a:gd name="connsiteX7" fmla="*/ 2096194 w 2223243"/>
              <a:gd name="connsiteY7" fmla="*/ 2453489 h 7661232"/>
              <a:gd name="connsiteX8" fmla="*/ 1942285 w 2223243"/>
              <a:gd name="connsiteY8" fmla="*/ 3014804 h 7661232"/>
              <a:gd name="connsiteX9" fmla="*/ 1779322 w 2223243"/>
              <a:gd name="connsiteY9" fmla="*/ 3630440 h 7661232"/>
              <a:gd name="connsiteX10" fmla="*/ 1414131 w 2223243"/>
              <a:gd name="connsiteY10" fmla="*/ 4604530 h 7661232"/>
              <a:gd name="connsiteX11" fmla="*/ 0 w 2223243"/>
              <a:gd name="connsiteY11" fmla="*/ 5869804 h 7661232"/>
              <a:gd name="connsiteX12" fmla="*/ 455411 w 2223243"/>
              <a:gd name="connsiteY12" fmla="*/ 7661232 h 7661232"/>
              <a:gd name="connsiteX0" fmla="*/ 783441 w 2223243"/>
              <a:gd name="connsiteY0" fmla="*/ 0 h 7398681"/>
              <a:gd name="connsiteX1" fmla="*/ 937350 w 2223243"/>
              <a:gd name="connsiteY1" fmla="*/ 706170 h 7398681"/>
              <a:gd name="connsiteX2" fmla="*/ 1118419 w 2223243"/>
              <a:gd name="connsiteY2" fmla="*/ 959667 h 7398681"/>
              <a:gd name="connsiteX3" fmla="*/ 1580146 w 2223243"/>
              <a:gd name="connsiteY3" fmla="*/ 1213164 h 7398681"/>
              <a:gd name="connsiteX4" fmla="*/ 2059980 w 2223243"/>
              <a:gd name="connsiteY4" fmla="*/ 1403287 h 7398681"/>
              <a:gd name="connsiteX5" fmla="*/ 2222942 w 2223243"/>
              <a:gd name="connsiteY5" fmla="*/ 1720158 h 7398681"/>
              <a:gd name="connsiteX6" fmla="*/ 2096194 w 2223243"/>
              <a:gd name="connsiteY6" fmla="*/ 2190938 h 7398681"/>
              <a:gd name="connsiteX7" fmla="*/ 1942285 w 2223243"/>
              <a:gd name="connsiteY7" fmla="*/ 2752253 h 7398681"/>
              <a:gd name="connsiteX8" fmla="*/ 1779322 w 2223243"/>
              <a:gd name="connsiteY8" fmla="*/ 3367889 h 7398681"/>
              <a:gd name="connsiteX9" fmla="*/ 1414131 w 2223243"/>
              <a:gd name="connsiteY9" fmla="*/ 4341979 h 7398681"/>
              <a:gd name="connsiteX10" fmla="*/ 0 w 2223243"/>
              <a:gd name="connsiteY10" fmla="*/ 5607253 h 7398681"/>
              <a:gd name="connsiteX11" fmla="*/ 455411 w 2223243"/>
              <a:gd name="connsiteY11" fmla="*/ 7398681 h 7398681"/>
              <a:gd name="connsiteX0" fmla="*/ 937350 w 2223243"/>
              <a:gd name="connsiteY0" fmla="*/ 0 h 6692511"/>
              <a:gd name="connsiteX1" fmla="*/ 1118419 w 2223243"/>
              <a:gd name="connsiteY1" fmla="*/ 253497 h 6692511"/>
              <a:gd name="connsiteX2" fmla="*/ 1580146 w 2223243"/>
              <a:gd name="connsiteY2" fmla="*/ 506994 h 6692511"/>
              <a:gd name="connsiteX3" fmla="*/ 2059980 w 2223243"/>
              <a:gd name="connsiteY3" fmla="*/ 697117 h 6692511"/>
              <a:gd name="connsiteX4" fmla="*/ 2222942 w 2223243"/>
              <a:gd name="connsiteY4" fmla="*/ 1013988 h 6692511"/>
              <a:gd name="connsiteX5" fmla="*/ 2096194 w 2223243"/>
              <a:gd name="connsiteY5" fmla="*/ 1484768 h 6692511"/>
              <a:gd name="connsiteX6" fmla="*/ 1942285 w 2223243"/>
              <a:gd name="connsiteY6" fmla="*/ 2046083 h 6692511"/>
              <a:gd name="connsiteX7" fmla="*/ 1779322 w 2223243"/>
              <a:gd name="connsiteY7" fmla="*/ 2661719 h 6692511"/>
              <a:gd name="connsiteX8" fmla="*/ 1414131 w 2223243"/>
              <a:gd name="connsiteY8" fmla="*/ 3635809 h 6692511"/>
              <a:gd name="connsiteX9" fmla="*/ 0 w 2223243"/>
              <a:gd name="connsiteY9" fmla="*/ 4901083 h 6692511"/>
              <a:gd name="connsiteX10" fmla="*/ 455411 w 2223243"/>
              <a:gd name="connsiteY10" fmla="*/ 6692511 h 6692511"/>
              <a:gd name="connsiteX0" fmla="*/ 1118419 w 2223243"/>
              <a:gd name="connsiteY0" fmla="*/ 0 h 6439014"/>
              <a:gd name="connsiteX1" fmla="*/ 1580146 w 2223243"/>
              <a:gd name="connsiteY1" fmla="*/ 253497 h 6439014"/>
              <a:gd name="connsiteX2" fmla="*/ 2059980 w 2223243"/>
              <a:gd name="connsiteY2" fmla="*/ 443620 h 6439014"/>
              <a:gd name="connsiteX3" fmla="*/ 2222942 w 2223243"/>
              <a:gd name="connsiteY3" fmla="*/ 760491 h 6439014"/>
              <a:gd name="connsiteX4" fmla="*/ 2096194 w 2223243"/>
              <a:gd name="connsiteY4" fmla="*/ 1231271 h 6439014"/>
              <a:gd name="connsiteX5" fmla="*/ 1942285 w 2223243"/>
              <a:gd name="connsiteY5" fmla="*/ 1792586 h 6439014"/>
              <a:gd name="connsiteX6" fmla="*/ 1779322 w 2223243"/>
              <a:gd name="connsiteY6" fmla="*/ 2408222 h 6439014"/>
              <a:gd name="connsiteX7" fmla="*/ 1414131 w 2223243"/>
              <a:gd name="connsiteY7" fmla="*/ 3382312 h 6439014"/>
              <a:gd name="connsiteX8" fmla="*/ 0 w 2223243"/>
              <a:gd name="connsiteY8" fmla="*/ 4647586 h 6439014"/>
              <a:gd name="connsiteX9" fmla="*/ 455411 w 2223243"/>
              <a:gd name="connsiteY9" fmla="*/ 6439014 h 6439014"/>
              <a:gd name="connsiteX0" fmla="*/ 1580146 w 2223243"/>
              <a:gd name="connsiteY0" fmla="*/ 0 h 6185517"/>
              <a:gd name="connsiteX1" fmla="*/ 2059980 w 2223243"/>
              <a:gd name="connsiteY1" fmla="*/ 190123 h 6185517"/>
              <a:gd name="connsiteX2" fmla="*/ 2222942 w 2223243"/>
              <a:gd name="connsiteY2" fmla="*/ 506994 h 6185517"/>
              <a:gd name="connsiteX3" fmla="*/ 2096194 w 2223243"/>
              <a:gd name="connsiteY3" fmla="*/ 977774 h 6185517"/>
              <a:gd name="connsiteX4" fmla="*/ 1942285 w 2223243"/>
              <a:gd name="connsiteY4" fmla="*/ 1539089 h 6185517"/>
              <a:gd name="connsiteX5" fmla="*/ 1779322 w 2223243"/>
              <a:gd name="connsiteY5" fmla="*/ 2154725 h 6185517"/>
              <a:gd name="connsiteX6" fmla="*/ 1414131 w 2223243"/>
              <a:gd name="connsiteY6" fmla="*/ 3128815 h 6185517"/>
              <a:gd name="connsiteX7" fmla="*/ 0 w 2223243"/>
              <a:gd name="connsiteY7" fmla="*/ 4394089 h 6185517"/>
              <a:gd name="connsiteX8" fmla="*/ 455411 w 2223243"/>
              <a:gd name="connsiteY8" fmla="*/ 6185517 h 6185517"/>
              <a:gd name="connsiteX0" fmla="*/ 1597940 w 2223243"/>
              <a:gd name="connsiteY0" fmla="*/ 0 h 6149930"/>
              <a:gd name="connsiteX1" fmla="*/ 2059980 w 2223243"/>
              <a:gd name="connsiteY1" fmla="*/ 154536 h 6149930"/>
              <a:gd name="connsiteX2" fmla="*/ 2222942 w 2223243"/>
              <a:gd name="connsiteY2" fmla="*/ 471407 h 6149930"/>
              <a:gd name="connsiteX3" fmla="*/ 2096194 w 2223243"/>
              <a:gd name="connsiteY3" fmla="*/ 942187 h 6149930"/>
              <a:gd name="connsiteX4" fmla="*/ 1942285 w 2223243"/>
              <a:gd name="connsiteY4" fmla="*/ 1503502 h 6149930"/>
              <a:gd name="connsiteX5" fmla="*/ 1779322 w 2223243"/>
              <a:gd name="connsiteY5" fmla="*/ 2119138 h 6149930"/>
              <a:gd name="connsiteX6" fmla="*/ 1414131 w 2223243"/>
              <a:gd name="connsiteY6" fmla="*/ 3093228 h 6149930"/>
              <a:gd name="connsiteX7" fmla="*/ 0 w 2223243"/>
              <a:gd name="connsiteY7" fmla="*/ 4358502 h 6149930"/>
              <a:gd name="connsiteX8" fmla="*/ 455411 w 2223243"/>
              <a:gd name="connsiteY8" fmla="*/ 6149930 h 614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3243" h="6149930">
                <a:moveTo>
                  <a:pt x="1597940" y="0"/>
                </a:moveTo>
                <a:cubicBezTo>
                  <a:pt x="1754867" y="73937"/>
                  <a:pt x="1955813" y="75968"/>
                  <a:pt x="2059980" y="154536"/>
                </a:cubicBezTo>
                <a:cubicBezTo>
                  <a:pt x="2164147" y="233104"/>
                  <a:pt x="2216906" y="340132"/>
                  <a:pt x="2222942" y="471407"/>
                </a:cubicBezTo>
                <a:cubicBezTo>
                  <a:pt x="2228978" y="602682"/>
                  <a:pt x="2142970" y="770171"/>
                  <a:pt x="2096194" y="942187"/>
                </a:cubicBezTo>
                <a:cubicBezTo>
                  <a:pt x="2049418" y="1114203"/>
                  <a:pt x="1995097" y="1307344"/>
                  <a:pt x="1942285" y="1503502"/>
                </a:cubicBezTo>
                <a:cubicBezTo>
                  <a:pt x="1889473" y="1699661"/>
                  <a:pt x="1901017" y="1898486"/>
                  <a:pt x="1779322" y="2119138"/>
                </a:cubicBezTo>
                <a:lnTo>
                  <a:pt x="1414131" y="3093228"/>
                </a:lnTo>
                <a:lnTo>
                  <a:pt x="0" y="4358502"/>
                </a:lnTo>
                <a:lnTo>
                  <a:pt x="455411" y="614993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A9294172-7D78-4EBD-98A5-BA3118D01E73}"/>
              </a:ext>
            </a:extLst>
          </p:cNvPr>
          <p:cNvSpPr/>
          <p:nvPr/>
        </p:nvSpPr>
        <p:spPr>
          <a:xfrm>
            <a:off x="2818913" y="15351550"/>
            <a:ext cx="163566" cy="2343741"/>
          </a:xfrm>
          <a:custGeom>
            <a:avLst/>
            <a:gdLst>
              <a:gd name="connsiteX0" fmla="*/ 0 w 122830"/>
              <a:gd name="connsiteY0" fmla="*/ 0 h 2074459"/>
              <a:gd name="connsiteX1" fmla="*/ 122830 w 122830"/>
              <a:gd name="connsiteY1" fmla="*/ 2074459 h 2074459"/>
              <a:gd name="connsiteX0" fmla="*/ 0 w 105036"/>
              <a:gd name="connsiteY0" fmla="*/ 0 h 1505060"/>
              <a:gd name="connsiteX1" fmla="*/ 105036 w 105036"/>
              <a:gd name="connsiteY1" fmla="*/ 1505060 h 1505060"/>
            </a:gdLst>
            <a:ahLst/>
            <a:cxnLst>
              <a:cxn ang="0">
                <a:pos x="connsiteX0" y="connsiteY0"/>
              </a:cxn>
              <a:cxn ang="0">
                <a:pos x="connsiteX1" y="connsiteY1"/>
              </a:cxn>
            </a:cxnLst>
            <a:rect l="l" t="t" r="r" b="b"/>
            <a:pathLst>
              <a:path w="105036" h="1505060">
                <a:moveTo>
                  <a:pt x="0" y="0"/>
                </a:moveTo>
                <a:cubicBezTo>
                  <a:pt x="40943" y="691486"/>
                  <a:pt x="64093" y="813574"/>
                  <a:pt x="105036" y="150506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6B5C1250-E508-4842-9139-65EFBCEAF637}"/>
              </a:ext>
            </a:extLst>
          </p:cNvPr>
          <p:cNvSpPr/>
          <p:nvPr/>
        </p:nvSpPr>
        <p:spPr>
          <a:xfrm>
            <a:off x="7350398" y="9910306"/>
            <a:ext cx="421297" cy="5247912"/>
          </a:xfrm>
          <a:custGeom>
            <a:avLst/>
            <a:gdLst>
              <a:gd name="connsiteX0" fmla="*/ 95864 w 270541"/>
              <a:gd name="connsiteY0" fmla="*/ 3370007 h 3370007"/>
              <a:gd name="connsiteX1" fmla="*/ 73742 w 270541"/>
              <a:gd name="connsiteY1" fmla="*/ 2308123 h 3370007"/>
              <a:gd name="connsiteX2" fmla="*/ 213851 w 270541"/>
              <a:gd name="connsiteY2" fmla="*/ 1828800 h 3370007"/>
              <a:gd name="connsiteX3" fmla="*/ 258096 w 270541"/>
              <a:gd name="connsiteY3" fmla="*/ 1445342 h 3370007"/>
              <a:gd name="connsiteX4" fmla="*/ 0 w 270541"/>
              <a:gd name="connsiteY4" fmla="*/ 0 h 3370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41" h="3370007">
                <a:moveTo>
                  <a:pt x="95864" y="3370007"/>
                </a:moveTo>
                <a:cubicBezTo>
                  <a:pt x="74971" y="2967499"/>
                  <a:pt x="54078" y="2564991"/>
                  <a:pt x="73742" y="2308123"/>
                </a:cubicBezTo>
                <a:cubicBezTo>
                  <a:pt x="93406" y="2051255"/>
                  <a:pt x="183125" y="1972597"/>
                  <a:pt x="213851" y="1828800"/>
                </a:cubicBezTo>
                <a:cubicBezTo>
                  <a:pt x="244577" y="1685003"/>
                  <a:pt x="293738" y="1750142"/>
                  <a:pt x="258096" y="1445342"/>
                </a:cubicBezTo>
                <a:cubicBezTo>
                  <a:pt x="222454" y="1140542"/>
                  <a:pt x="31955" y="239661"/>
                  <a:pt x="0"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B69362B8-45D1-4E19-A8AB-1CF3DE13E99D}"/>
              </a:ext>
            </a:extLst>
          </p:cNvPr>
          <p:cNvSpPr/>
          <p:nvPr/>
        </p:nvSpPr>
        <p:spPr>
          <a:xfrm rot="10800000">
            <a:off x="2607840" y="16336255"/>
            <a:ext cx="156785" cy="3617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3C67F65E-766C-4884-96E5-4EE65D4DF279}"/>
              </a:ext>
            </a:extLst>
          </p:cNvPr>
          <p:cNvSpPr/>
          <p:nvPr/>
        </p:nvSpPr>
        <p:spPr>
          <a:xfrm rot="10026582">
            <a:off x="3480477" y="16828106"/>
            <a:ext cx="156785" cy="3617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9B3E8C7-3AA3-430F-9317-A0A1464D4C9C}"/>
              </a:ext>
            </a:extLst>
          </p:cNvPr>
          <p:cNvSpPr/>
          <p:nvPr/>
        </p:nvSpPr>
        <p:spPr>
          <a:xfrm rot="4700345">
            <a:off x="1341320" y="17308582"/>
            <a:ext cx="162727" cy="25845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25F75686-4491-4B00-AE16-9A2AA86C184C}"/>
              </a:ext>
            </a:extLst>
          </p:cNvPr>
          <p:cNvSpPr/>
          <p:nvPr/>
        </p:nvSpPr>
        <p:spPr>
          <a:xfrm rot="10026582">
            <a:off x="3788024" y="17133790"/>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EF181826-E017-474A-A8DA-43826C532FD6}"/>
              </a:ext>
            </a:extLst>
          </p:cNvPr>
          <p:cNvSpPr/>
          <p:nvPr/>
        </p:nvSpPr>
        <p:spPr>
          <a:xfrm rot="10026582">
            <a:off x="3710246" y="16711279"/>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433B019B-505D-4058-BA78-1C313292DACC}"/>
              </a:ext>
            </a:extLst>
          </p:cNvPr>
          <p:cNvSpPr/>
          <p:nvPr/>
        </p:nvSpPr>
        <p:spPr>
          <a:xfrm rot="10026582">
            <a:off x="3239337" y="17099063"/>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26621FA6-F216-47C0-A4E3-154F5E3A1E61}"/>
              </a:ext>
            </a:extLst>
          </p:cNvPr>
          <p:cNvSpPr/>
          <p:nvPr/>
        </p:nvSpPr>
        <p:spPr>
          <a:xfrm rot="10800000">
            <a:off x="3262348" y="16157820"/>
            <a:ext cx="277779" cy="250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22EAE9FB-49B8-412E-A60F-27C2DFA4AED7}"/>
              </a:ext>
            </a:extLst>
          </p:cNvPr>
          <p:cNvSpPr/>
          <p:nvPr/>
        </p:nvSpPr>
        <p:spPr>
          <a:xfrm rot="10800000">
            <a:off x="3056665" y="15550896"/>
            <a:ext cx="511779" cy="1650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Rectangle 174">
            <a:extLst>
              <a:ext uri="{FF2B5EF4-FFF2-40B4-BE49-F238E27FC236}">
                <a16:creationId xmlns:a16="http://schemas.microsoft.com/office/drawing/2014/main" id="{2C4B81B9-12F1-4011-BC7C-542AC17DBBA0}"/>
              </a:ext>
            </a:extLst>
          </p:cNvPr>
          <p:cNvSpPr/>
          <p:nvPr/>
        </p:nvSpPr>
        <p:spPr>
          <a:xfrm rot="9436335">
            <a:off x="4116960" y="15900830"/>
            <a:ext cx="511779" cy="1650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FBD02EB9-E9A1-4189-A266-942C3CD08A47}"/>
              </a:ext>
            </a:extLst>
          </p:cNvPr>
          <p:cNvSpPr/>
          <p:nvPr/>
        </p:nvSpPr>
        <p:spPr>
          <a:xfrm rot="10800000">
            <a:off x="2998791" y="15946450"/>
            <a:ext cx="280263" cy="1974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7A4CABBD-5B44-471D-B47A-7D8B5D315625}"/>
              </a:ext>
            </a:extLst>
          </p:cNvPr>
          <p:cNvSpPr/>
          <p:nvPr/>
        </p:nvSpPr>
        <p:spPr>
          <a:xfrm>
            <a:off x="2023529" y="15466843"/>
            <a:ext cx="511873" cy="809692"/>
          </a:xfrm>
          <a:custGeom>
            <a:avLst/>
            <a:gdLst>
              <a:gd name="connsiteX0" fmla="*/ 0 w 328705"/>
              <a:gd name="connsiteY0" fmla="*/ 519953 h 519953"/>
              <a:gd name="connsiteX1" fmla="*/ 53788 w 328705"/>
              <a:gd name="connsiteY1" fmla="*/ 0 h 519953"/>
              <a:gd name="connsiteX2" fmla="*/ 227105 w 328705"/>
              <a:gd name="connsiteY2" fmla="*/ 11953 h 519953"/>
              <a:gd name="connsiteX3" fmla="*/ 328705 w 328705"/>
              <a:gd name="connsiteY3" fmla="*/ 310777 h 519953"/>
            </a:gdLst>
            <a:ahLst/>
            <a:cxnLst>
              <a:cxn ang="0">
                <a:pos x="connsiteX0" y="connsiteY0"/>
              </a:cxn>
              <a:cxn ang="0">
                <a:pos x="connsiteX1" y="connsiteY1"/>
              </a:cxn>
              <a:cxn ang="0">
                <a:pos x="connsiteX2" y="connsiteY2"/>
              </a:cxn>
              <a:cxn ang="0">
                <a:pos x="connsiteX3" y="connsiteY3"/>
              </a:cxn>
            </a:cxnLst>
            <a:rect l="l" t="t" r="r" b="b"/>
            <a:pathLst>
              <a:path w="328705" h="519953">
                <a:moveTo>
                  <a:pt x="0" y="519953"/>
                </a:moveTo>
                <a:lnTo>
                  <a:pt x="53788" y="0"/>
                </a:lnTo>
                <a:lnTo>
                  <a:pt x="227105" y="11953"/>
                </a:lnTo>
                <a:lnTo>
                  <a:pt x="328705" y="3107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8D059AEC-8E36-44BF-9A2F-76895ADED9BF}"/>
              </a:ext>
            </a:extLst>
          </p:cNvPr>
          <p:cNvSpPr/>
          <p:nvPr/>
        </p:nvSpPr>
        <p:spPr>
          <a:xfrm>
            <a:off x="3577764" y="15559911"/>
            <a:ext cx="400192" cy="577022"/>
          </a:xfrm>
          <a:custGeom>
            <a:avLst/>
            <a:gdLst>
              <a:gd name="connsiteX0" fmla="*/ 0 w 256988"/>
              <a:gd name="connsiteY0" fmla="*/ 370541 h 370541"/>
              <a:gd name="connsiteX1" fmla="*/ 53788 w 256988"/>
              <a:gd name="connsiteY1" fmla="*/ 334682 h 370541"/>
              <a:gd name="connsiteX2" fmla="*/ 47812 w 256988"/>
              <a:gd name="connsiteY2" fmla="*/ 0 h 370541"/>
              <a:gd name="connsiteX3" fmla="*/ 233083 w 256988"/>
              <a:gd name="connsiteY3" fmla="*/ 0 h 370541"/>
              <a:gd name="connsiteX4" fmla="*/ 256988 w 256988"/>
              <a:gd name="connsiteY4" fmla="*/ 233082 h 370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88" h="370541">
                <a:moveTo>
                  <a:pt x="0" y="370541"/>
                </a:moveTo>
                <a:lnTo>
                  <a:pt x="53788" y="334682"/>
                </a:lnTo>
                <a:lnTo>
                  <a:pt x="47812" y="0"/>
                </a:lnTo>
                <a:lnTo>
                  <a:pt x="233083" y="0"/>
                </a:lnTo>
                <a:lnTo>
                  <a:pt x="256988" y="233082"/>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ECCEF187-21E7-463D-96A8-CC0D0C36A740}"/>
              </a:ext>
            </a:extLst>
          </p:cNvPr>
          <p:cNvSpPr/>
          <p:nvPr/>
        </p:nvSpPr>
        <p:spPr>
          <a:xfrm>
            <a:off x="646122" y="14521093"/>
            <a:ext cx="2094031" cy="2081181"/>
          </a:xfrm>
          <a:custGeom>
            <a:avLst/>
            <a:gdLst>
              <a:gd name="connsiteX0" fmla="*/ 322729 w 1667435"/>
              <a:gd name="connsiteY0" fmla="*/ 1392518 h 1392518"/>
              <a:gd name="connsiteX1" fmla="*/ 280894 w 1667435"/>
              <a:gd name="connsiteY1" fmla="*/ 1123577 h 1392518"/>
              <a:gd name="connsiteX2" fmla="*/ 0 w 1667435"/>
              <a:gd name="connsiteY2" fmla="*/ 0 h 1392518"/>
              <a:gd name="connsiteX3" fmla="*/ 729129 w 1667435"/>
              <a:gd name="connsiteY3" fmla="*/ 131483 h 1392518"/>
              <a:gd name="connsiteX4" fmla="*/ 1302870 w 1667435"/>
              <a:gd name="connsiteY4" fmla="*/ 310777 h 1392518"/>
              <a:gd name="connsiteX5" fmla="*/ 1386541 w 1667435"/>
              <a:gd name="connsiteY5" fmla="*/ 370541 h 1392518"/>
              <a:gd name="connsiteX6" fmla="*/ 1482164 w 1667435"/>
              <a:gd name="connsiteY6" fmla="*/ 418353 h 1392518"/>
              <a:gd name="connsiteX7" fmla="*/ 1547905 w 1667435"/>
              <a:gd name="connsiteY7" fmla="*/ 478118 h 1392518"/>
              <a:gd name="connsiteX8" fmla="*/ 1607670 w 1667435"/>
              <a:gd name="connsiteY8" fmla="*/ 585694 h 1392518"/>
              <a:gd name="connsiteX9" fmla="*/ 1649505 w 1667435"/>
              <a:gd name="connsiteY9" fmla="*/ 711200 h 1392518"/>
              <a:gd name="connsiteX10" fmla="*/ 1667435 w 1667435"/>
              <a:gd name="connsiteY10" fmla="*/ 974165 h 1392518"/>
              <a:gd name="connsiteX0" fmla="*/ 322729 w 1667435"/>
              <a:gd name="connsiteY0" fmla="*/ 1392518 h 1392518"/>
              <a:gd name="connsiteX1" fmla="*/ 0 w 1667435"/>
              <a:gd name="connsiteY1" fmla="*/ 0 h 1392518"/>
              <a:gd name="connsiteX2" fmla="*/ 729129 w 1667435"/>
              <a:gd name="connsiteY2" fmla="*/ 131483 h 1392518"/>
              <a:gd name="connsiteX3" fmla="*/ 1302870 w 1667435"/>
              <a:gd name="connsiteY3" fmla="*/ 310777 h 1392518"/>
              <a:gd name="connsiteX4" fmla="*/ 1386541 w 1667435"/>
              <a:gd name="connsiteY4" fmla="*/ 370541 h 1392518"/>
              <a:gd name="connsiteX5" fmla="*/ 1482164 w 1667435"/>
              <a:gd name="connsiteY5" fmla="*/ 418353 h 1392518"/>
              <a:gd name="connsiteX6" fmla="*/ 1547905 w 1667435"/>
              <a:gd name="connsiteY6" fmla="*/ 478118 h 1392518"/>
              <a:gd name="connsiteX7" fmla="*/ 1607670 w 1667435"/>
              <a:gd name="connsiteY7" fmla="*/ 585694 h 1392518"/>
              <a:gd name="connsiteX8" fmla="*/ 1649505 w 1667435"/>
              <a:gd name="connsiteY8" fmla="*/ 711200 h 1392518"/>
              <a:gd name="connsiteX9" fmla="*/ 1667435 w 1667435"/>
              <a:gd name="connsiteY9" fmla="*/ 974165 h 1392518"/>
              <a:gd name="connsiteX0" fmla="*/ 0 w 1344706"/>
              <a:gd name="connsiteY0" fmla="*/ 1336454 h 1336454"/>
              <a:gd name="connsiteX1" fmla="*/ 7751 w 1344706"/>
              <a:gd name="connsiteY1" fmla="*/ 0 h 1336454"/>
              <a:gd name="connsiteX2" fmla="*/ 406400 w 1344706"/>
              <a:gd name="connsiteY2" fmla="*/ 75419 h 1336454"/>
              <a:gd name="connsiteX3" fmla="*/ 980141 w 1344706"/>
              <a:gd name="connsiteY3" fmla="*/ 254713 h 1336454"/>
              <a:gd name="connsiteX4" fmla="*/ 1063812 w 1344706"/>
              <a:gd name="connsiteY4" fmla="*/ 314477 h 1336454"/>
              <a:gd name="connsiteX5" fmla="*/ 1159435 w 1344706"/>
              <a:gd name="connsiteY5" fmla="*/ 362289 h 1336454"/>
              <a:gd name="connsiteX6" fmla="*/ 1225176 w 1344706"/>
              <a:gd name="connsiteY6" fmla="*/ 422054 h 1336454"/>
              <a:gd name="connsiteX7" fmla="*/ 1284941 w 1344706"/>
              <a:gd name="connsiteY7" fmla="*/ 529630 h 1336454"/>
              <a:gd name="connsiteX8" fmla="*/ 1326776 w 1344706"/>
              <a:gd name="connsiteY8" fmla="*/ 655136 h 1336454"/>
              <a:gd name="connsiteX9" fmla="*/ 1344706 w 1344706"/>
              <a:gd name="connsiteY9" fmla="*/ 918101 h 133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706" h="1336454">
                <a:moveTo>
                  <a:pt x="0" y="1336454"/>
                </a:moveTo>
                <a:cubicBezTo>
                  <a:pt x="2584" y="890969"/>
                  <a:pt x="5167" y="445485"/>
                  <a:pt x="7751" y="0"/>
                </a:cubicBezTo>
                <a:lnTo>
                  <a:pt x="406400" y="75419"/>
                </a:lnTo>
                <a:lnTo>
                  <a:pt x="980141" y="254713"/>
                </a:lnTo>
                <a:lnTo>
                  <a:pt x="1063812" y="314477"/>
                </a:lnTo>
                <a:lnTo>
                  <a:pt x="1159435" y="362289"/>
                </a:lnTo>
                <a:lnTo>
                  <a:pt x="1225176" y="422054"/>
                </a:lnTo>
                <a:lnTo>
                  <a:pt x="1284941" y="529630"/>
                </a:lnTo>
                <a:lnTo>
                  <a:pt x="1326776" y="655136"/>
                </a:lnTo>
                <a:lnTo>
                  <a:pt x="1344706" y="918101"/>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DC728420-3E64-49D0-A71A-F28692EE300A}"/>
              </a:ext>
            </a:extLst>
          </p:cNvPr>
          <p:cNvSpPr/>
          <p:nvPr/>
        </p:nvSpPr>
        <p:spPr>
          <a:xfrm rot="10800000">
            <a:off x="2340013" y="15956966"/>
            <a:ext cx="403953" cy="33070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6FAB58A-5A12-41F9-9B91-DE6E1F079414}"/>
              </a:ext>
            </a:extLst>
          </p:cNvPr>
          <p:cNvSpPr/>
          <p:nvPr/>
        </p:nvSpPr>
        <p:spPr>
          <a:xfrm rot="10800000">
            <a:off x="1993553" y="16259704"/>
            <a:ext cx="219442" cy="6278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DCEB0E76-17D0-4AFA-9935-6CD8A9339E82}"/>
              </a:ext>
            </a:extLst>
          </p:cNvPr>
          <p:cNvSpPr/>
          <p:nvPr/>
        </p:nvSpPr>
        <p:spPr>
          <a:xfrm>
            <a:off x="7731068" y="12074419"/>
            <a:ext cx="658693" cy="920234"/>
          </a:xfrm>
          <a:custGeom>
            <a:avLst/>
            <a:gdLst>
              <a:gd name="connsiteX0" fmla="*/ 329681 w 422987"/>
              <a:gd name="connsiteY0" fmla="*/ 0 h 590939"/>
              <a:gd name="connsiteX1" fmla="*/ 422987 w 422987"/>
              <a:gd name="connsiteY1" fmla="*/ 6220 h 590939"/>
              <a:gd name="connsiteX2" fmla="*/ 317240 w 422987"/>
              <a:gd name="connsiteY2" fmla="*/ 590939 h 590939"/>
              <a:gd name="connsiteX3" fmla="*/ 31102 w 422987"/>
              <a:gd name="connsiteY3" fmla="*/ 53495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130628 w 422987"/>
              <a:gd name="connsiteY3" fmla="*/ 54117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0 w 422987"/>
              <a:gd name="connsiteY3" fmla="*/ 516294 h 590939"/>
            </a:gdLst>
            <a:ahLst/>
            <a:cxnLst>
              <a:cxn ang="0">
                <a:pos x="connsiteX0" y="connsiteY0"/>
              </a:cxn>
              <a:cxn ang="0">
                <a:pos x="connsiteX1" y="connsiteY1"/>
              </a:cxn>
              <a:cxn ang="0">
                <a:pos x="connsiteX2" y="connsiteY2"/>
              </a:cxn>
              <a:cxn ang="0">
                <a:pos x="connsiteX3" y="connsiteY3"/>
              </a:cxn>
            </a:cxnLst>
            <a:rect l="l" t="t" r="r" b="b"/>
            <a:pathLst>
              <a:path w="422987" h="590939">
                <a:moveTo>
                  <a:pt x="329681" y="0"/>
                </a:moveTo>
                <a:lnTo>
                  <a:pt x="422987" y="6220"/>
                </a:lnTo>
                <a:lnTo>
                  <a:pt x="317240" y="590939"/>
                </a:lnTo>
                <a:lnTo>
                  <a:pt x="0" y="51629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82D968C3-F4E4-467B-BF2B-5EE695EAE822}"/>
              </a:ext>
            </a:extLst>
          </p:cNvPr>
          <p:cNvSpPr/>
          <p:nvPr/>
        </p:nvSpPr>
        <p:spPr>
          <a:xfrm>
            <a:off x="8186434" y="13294939"/>
            <a:ext cx="125926" cy="1772662"/>
          </a:xfrm>
          <a:custGeom>
            <a:avLst/>
            <a:gdLst>
              <a:gd name="connsiteX0" fmla="*/ 0 w 80865"/>
              <a:gd name="connsiteY0" fmla="*/ 0 h 1138335"/>
              <a:gd name="connsiteX1" fmla="*/ 80865 w 80865"/>
              <a:gd name="connsiteY1" fmla="*/ 1138335 h 1138335"/>
            </a:gdLst>
            <a:ahLst/>
            <a:cxnLst>
              <a:cxn ang="0">
                <a:pos x="connsiteX0" y="connsiteY0"/>
              </a:cxn>
              <a:cxn ang="0">
                <a:pos x="connsiteX1" y="connsiteY1"/>
              </a:cxn>
            </a:cxnLst>
            <a:rect l="l" t="t" r="r" b="b"/>
            <a:pathLst>
              <a:path w="80865" h="1138335">
                <a:moveTo>
                  <a:pt x="0" y="0"/>
                </a:moveTo>
                <a:lnTo>
                  <a:pt x="80865" y="113833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76E6335-1224-4870-8A09-D3621DDAB260}"/>
              </a:ext>
            </a:extLst>
          </p:cNvPr>
          <p:cNvSpPr/>
          <p:nvPr/>
        </p:nvSpPr>
        <p:spPr>
          <a:xfrm>
            <a:off x="7870449" y="14263605"/>
            <a:ext cx="374012" cy="2689"/>
          </a:xfrm>
          <a:custGeom>
            <a:avLst/>
            <a:gdLst>
              <a:gd name="connsiteX0" fmla="*/ 0 w 199053"/>
              <a:gd name="connsiteY0" fmla="*/ 18661 h 18661"/>
              <a:gd name="connsiteX1" fmla="*/ 199053 w 199053"/>
              <a:gd name="connsiteY1" fmla="*/ 0 h 18661"/>
              <a:gd name="connsiteX0" fmla="*/ 0 w 240176"/>
              <a:gd name="connsiteY0" fmla="*/ 2020 h 2313"/>
              <a:gd name="connsiteX1" fmla="*/ 240176 w 240176"/>
              <a:gd name="connsiteY1" fmla="*/ 293 h 2313"/>
              <a:gd name="connsiteX0" fmla="*/ 0 w 10000"/>
              <a:gd name="connsiteY0" fmla="*/ 7466 h 7466"/>
              <a:gd name="connsiteX1" fmla="*/ 10000 w 10000"/>
              <a:gd name="connsiteY1" fmla="*/ 0 h 7466"/>
            </a:gdLst>
            <a:ahLst/>
            <a:cxnLst>
              <a:cxn ang="0">
                <a:pos x="connsiteX0" y="connsiteY0"/>
              </a:cxn>
              <a:cxn ang="0">
                <a:pos x="connsiteX1" y="connsiteY1"/>
              </a:cxn>
            </a:cxnLst>
            <a:rect l="l" t="t" r="r" b="b"/>
            <a:pathLst>
              <a:path w="10000" h="7466">
                <a:moveTo>
                  <a:pt x="0" y="7466"/>
                </a:moveTo>
                <a:lnTo>
                  <a:pt x="10000"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74AEEFC-66E3-4342-BB9F-06D6D245AD21}"/>
              </a:ext>
            </a:extLst>
          </p:cNvPr>
          <p:cNvSpPr/>
          <p:nvPr/>
        </p:nvSpPr>
        <p:spPr>
          <a:xfrm>
            <a:off x="8263835" y="14040813"/>
            <a:ext cx="629634" cy="77493"/>
          </a:xfrm>
          <a:custGeom>
            <a:avLst/>
            <a:gdLst>
              <a:gd name="connsiteX0" fmla="*/ 0 w 404327"/>
              <a:gd name="connsiteY0" fmla="*/ 49763 h 49763"/>
              <a:gd name="connsiteX1" fmla="*/ 404327 w 404327"/>
              <a:gd name="connsiteY1" fmla="*/ 0 h 49763"/>
            </a:gdLst>
            <a:ahLst/>
            <a:cxnLst>
              <a:cxn ang="0">
                <a:pos x="connsiteX0" y="connsiteY0"/>
              </a:cxn>
              <a:cxn ang="0">
                <a:pos x="connsiteX1" y="connsiteY1"/>
              </a:cxn>
            </a:cxnLst>
            <a:rect l="l" t="t" r="r" b="b"/>
            <a:pathLst>
              <a:path w="404327" h="49763">
                <a:moveTo>
                  <a:pt x="0" y="49763"/>
                </a:moveTo>
                <a:lnTo>
                  <a:pt x="404327"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6271B80D-BE48-4D08-988D-B4C1020372BA}"/>
              </a:ext>
            </a:extLst>
          </p:cNvPr>
          <p:cNvSpPr/>
          <p:nvPr/>
        </p:nvSpPr>
        <p:spPr>
          <a:xfrm>
            <a:off x="8699734" y="14089247"/>
            <a:ext cx="58121" cy="823366"/>
          </a:xfrm>
          <a:custGeom>
            <a:avLst/>
            <a:gdLst>
              <a:gd name="connsiteX0" fmla="*/ 0 w 37323"/>
              <a:gd name="connsiteY0" fmla="*/ 0 h 528734"/>
              <a:gd name="connsiteX1" fmla="*/ 37323 w 37323"/>
              <a:gd name="connsiteY1" fmla="*/ 528734 h 528734"/>
            </a:gdLst>
            <a:ahLst/>
            <a:cxnLst>
              <a:cxn ang="0">
                <a:pos x="connsiteX0" y="connsiteY0"/>
              </a:cxn>
              <a:cxn ang="0">
                <a:pos x="connsiteX1" y="connsiteY1"/>
              </a:cxn>
            </a:cxnLst>
            <a:rect l="l" t="t" r="r" b="b"/>
            <a:pathLst>
              <a:path w="37323" h="528734">
                <a:moveTo>
                  <a:pt x="0" y="0"/>
                </a:moveTo>
                <a:lnTo>
                  <a:pt x="37323" y="52873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A6238A9-54A7-4334-A485-023E13476B3D}"/>
              </a:ext>
            </a:extLst>
          </p:cNvPr>
          <p:cNvSpPr/>
          <p:nvPr/>
        </p:nvSpPr>
        <p:spPr>
          <a:xfrm>
            <a:off x="6772088" y="14486401"/>
            <a:ext cx="571514" cy="581200"/>
          </a:xfrm>
          <a:custGeom>
            <a:avLst/>
            <a:gdLst>
              <a:gd name="connsiteX0" fmla="*/ 0 w 367004"/>
              <a:gd name="connsiteY0" fmla="*/ 373224 h 373224"/>
              <a:gd name="connsiteX1" fmla="*/ 367004 w 367004"/>
              <a:gd name="connsiteY1" fmla="*/ 348342 h 373224"/>
              <a:gd name="connsiteX2" fmla="*/ 354563 w 367004"/>
              <a:gd name="connsiteY2" fmla="*/ 0 h 373224"/>
            </a:gdLst>
            <a:ahLst/>
            <a:cxnLst>
              <a:cxn ang="0">
                <a:pos x="connsiteX0" y="connsiteY0"/>
              </a:cxn>
              <a:cxn ang="0">
                <a:pos x="connsiteX1" y="connsiteY1"/>
              </a:cxn>
              <a:cxn ang="0">
                <a:pos x="connsiteX2" y="connsiteY2"/>
              </a:cxn>
            </a:cxnLst>
            <a:rect l="l" t="t" r="r" b="b"/>
            <a:pathLst>
              <a:path w="367004" h="373224">
                <a:moveTo>
                  <a:pt x="0" y="373224"/>
                </a:moveTo>
                <a:lnTo>
                  <a:pt x="367004" y="348342"/>
                </a:lnTo>
                <a:lnTo>
                  <a:pt x="354563"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7E7CEFC-B50A-4146-AB26-578F19AC2C31}"/>
              </a:ext>
            </a:extLst>
          </p:cNvPr>
          <p:cNvSpPr/>
          <p:nvPr/>
        </p:nvSpPr>
        <p:spPr>
          <a:xfrm>
            <a:off x="6956134" y="14592953"/>
            <a:ext cx="29060" cy="474647"/>
          </a:xfrm>
          <a:custGeom>
            <a:avLst/>
            <a:gdLst>
              <a:gd name="connsiteX0" fmla="*/ 0 w 18661"/>
              <a:gd name="connsiteY0" fmla="*/ 0 h 304800"/>
              <a:gd name="connsiteX1" fmla="*/ 18661 w 18661"/>
              <a:gd name="connsiteY1" fmla="*/ 304800 h 304800"/>
            </a:gdLst>
            <a:ahLst/>
            <a:cxnLst>
              <a:cxn ang="0">
                <a:pos x="connsiteX0" y="connsiteY0"/>
              </a:cxn>
              <a:cxn ang="0">
                <a:pos x="connsiteX1" y="connsiteY1"/>
              </a:cxn>
            </a:cxnLst>
            <a:rect l="l" t="t" r="r" b="b"/>
            <a:pathLst>
              <a:path w="18661" h="304800">
                <a:moveTo>
                  <a:pt x="0" y="0"/>
                </a:moveTo>
                <a:lnTo>
                  <a:pt x="18661" y="30480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CF903B70-65F3-49EE-B5BF-5D0BCD7352F5}"/>
              </a:ext>
            </a:extLst>
          </p:cNvPr>
          <p:cNvGrpSpPr/>
          <p:nvPr/>
        </p:nvGrpSpPr>
        <p:grpSpPr>
          <a:xfrm>
            <a:off x="9248234" y="12390514"/>
            <a:ext cx="459704" cy="302950"/>
            <a:chOff x="15797498" y="10640829"/>
            <a:chExt cx="295204" cy="194543"/>
          </a:xfrm>
          <a:solidFill>
            <a:schemeClr val="tx1"/>
          </a:solidFill>
        </p:grpSpPr>
        <p:sp>
          <p:nvSpPr>
            <p:cNvPr id="26" name="Rectangle 25">
              <a:extLst>
                <a:ext uri="{FF2B5EF4-FFF2-40B4-BE49-F238E27FC236}">
                  <a16:creationId xmlns:a16="http://schemas.microsoft.com/office/drawing/2014/main" id="{DC0A55F1-3453-4491-8772-3332E77E582C}"/>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1FAA0005-F652-4695-BB31-57C997FFCE2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2C774D05-F280-4DB6-9120-282B93914089}"/>
              </a:ext>
            </a:extLst>
          </p:cNvPr>
          <p:cNvGrpSpPr/>
          <p:nvPr/>
        </p:nvGrpSpPr>
        <p:grpSpPr>
          <a:xfrm flipH="1">
            <a:off x="8656032" y="12546847"/>
            <a:ext cx="459704" cy="302950"/>
            <a:chOff x="15797498" y="10640829"/>
            <a:chExt cx="295204" cy="194543"/>
          </a:xfrm>
          <a:solidFill>
            <a:schemeClr val="tx1"/>
          </a:solidFill>
        </p:grpSpPr>
        <p:sp>
          <p:nvSpPr>
            <p:cNvPr id="185" name="Rectangle 184">
              <a:extLst>
                <a:ext uri="{FF2B5EF4-FFF2-40B4-BE49-F238E27FC236}">
                  <a16:creationId xmlns:a16="http://schemas.microsoft.com/office/drawing/2014/main" id="{F899D8E2-1CC5-4BE3-A180-05ACB58C6BB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51202AC0-DE5A-45CF-91AF-8F9F1B0A6EDE}"/>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7" name="Group 186">
            <a:extLst>
              <a:ext uri="{FF2B5EF4-FFF2-40B4-BE49-F238E27FC236}">
                <a16:creationId xmlns:a16="http://schemas.microsoft.com/office/drawing/2014/main" id="{AC068582-5697-476F-AD8A-314C18FF9B5B}"/>
              </a:ext>
            </a:extLst>
          </p:cNvPr>
          <p:cNvGrpSpPr/>
          <p:nvPr/>
        </p:nvGrpSpPr>
        <p:grpSpPr>
          <a:xfrm flipH="1">
            <a:off x="8359001" y="12972853"/>
            <a:ext cx="459704" cy="302950"/>
            <a:chOff x="15797498" y="10640829"/>
            <a:chExt cx="295204" cy="194543"/>
          </a:xfrm>
          <a:solidFill>
            <a:schemeClr val="tx1"/>
          </a:solidFill>
        </p:grpSpPr>
        <p:sp>
          <p:nvSpPr>
            <p:cNvPr id="188" name="Rectangle 187">
              <a:extLst>
                <a:ext uri="{FF2B5EF4-FFF2-40B4-BE49-F238E27FC236}">
                  <a16:creationId xmlns:a16="http://schemas.microsoft.com/office/drawing/2014/main" id="{53EEA7E8-42B0-4A7A-A680-1DE873830852}"/>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F500F651-E4A6-45EC-8523-874DE8213FC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0" name="Group 189">
            <a:extLst>
              <a:ext uri="{FF2B5EF4-FFF2-40B4-BE49-F238E27FC236}">
                <a16:creationId xmlns:a16="http://schemas.microsoft.com/office/drawing/2014/main" id="{230C30C0-E364-42AF-B8BE-2F6F17D6B984}"/>
              </a:ext>
            </a:extLst>
          </p:cNvPr>
          <p:cNvGrpSpPr/>
          <p:nvPr/>
        </p:nvGrpSpPr>
        <p:grpSpPr>
          <a:xfrm rot="10201762">
            <a:off x="7913733" y="12102181"/>
            <a:ext cx="255542" cy="212205"/>
            <a:chOff x="15797498" y="10640829"/>
            <a:chExt cx="295204" cy="194543"/>
          </a:xfrm>
          <a:solidFill>
            <a:schemeClr val="tx1"/>
          </a:solidFill>
        </p:grpSpPr>
        <p:sp>
          <p:nvSpPr>
            <p:cNvPr id="191" name="Rectangle 190">
              <a:extLst>
                <a:ext uri="{FF2B5EF4-FFF2-40B4-BE49-F238E27FC236}">
                  <a16:creationId xmlns:a16="http://schemas.microsoft.com/office/drawing/2014/main" id="{48DC5005-B866-4082-AE7E-AEC5B1CDD597}"/>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E37C34FE-2F75-480E-8288-AFA3F1848B14}"/>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a:extLst>
              <a:ext uri="{FF2B5EF4-FFF2-40B4-BE49-F238E27FC236}">
                <a16:creationId xmlns:a16="http://schemas.microsoft.com/office/drawing/2014/main" id="{BDAE012C-A262-4FCC-A521-1A7BBFCEFD16}"/>
              </a:ext>
            </a:extLst>
          </p:cNvPr>
          <p:cNvSpPr/>
          <p:nvPr/>
        </p:nvSpPr>
        <p:spPr>
          <a:xfrm rot="20689614">
            <a:off x="7922271" y="1186819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60C29371-D5CF-4951-9F14-657DD4133A83}"/>
              </a:ext>
            </a:extLst>
          </p:cNvPr>
          <p:cNvSpPr/>
          <p:nvPr/>
        </p:nvSpPr>
        <p:spPr>
          <a:xfrm rot="699605">
            <a:off x="7906791" y="1271298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71DA8E7F-B7B5-4B44-B3CD-35C962EC9390}"/>
              </a:ext>
            </a:extLst>
          </p:cNvPr>
          <p:cNvSpPr/>
          <p:nvPr/>
        </p:nvSpPr>
        <p:spPr>
          <a:xfrm rot="16901358">
            <a:off x="7423021" y="12419670"/>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4C5011A8-D0CC-4CC3-8032-05D57756D913}"/>
              </a:ext>
            </a:extLst>
          </p:cNvPr>
          <p:cNvSpPr/>
          <p:nvPr/>
        </p:nvSpPr>
        <p:spPr>
          <a:xfrm rot="17089602">
            <a:off x="7285718" y="12792029"/>
            <a:ext cx="30441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FAD2FB27-6C85-476E-99EC-80EC9AFF6A9D}"/>
              </a:ext>
            </a:extLst>
          </p:cNvPr>
          <p:cNvSpPr/>
          <p:nvPr/>
        </p:nvSpPr>
        <p:spPr>
          <a:xfrm rot="17089602">
            <a:off x="7056578" y="12719311"/>
            <a:ext cx="39802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EF691035-748E-4F42-9C57-784C8973F445}"/>
              </a:ext>
            </a:extLst>
          </p:cNvPr>
          <p:cNvSpPr/>
          <p:nvPr/>
        </p:nvSpPr>
        <p:spPr>
          <a:xfrm rot="16200000">
            <a:off x="6785683" y="13697127"/>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78F343C3-6C32-4A60-9586-16333608FC8D}"/>
              </a:ext>
            </a:extLst>
          </p:cNvPr>
          <p:cNvSpPr/>
          <p:nvPr/>
        </p:nvSpPr>
        <p:spPr>
          <a:xfrm rot="16200000">
            <a:off x="6894257" y="14164001"/>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63A66C25-8127-4D85-B26F-A6F27914E6E8}"/>
              </a:ext>
            </a:extLst>
          </p:cNvPr>
          <p:cNvSpPr/>
          <p:nvPr/>
        </p:nvSpPr>
        <p:spPr>
          <a:xfrm rot="16200000">
            <a:off x="7107974" y="14640141"/>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EB26676-C174-488B-97A6-FDB0D5908417}"/>
              </a:ext>
            </a:extLst>
          </p:cNvPr>
          <p:cNvSpPr/>
          <p:nvPr/>
        </p:nvSpPr>
        <p:spPr>
          <a:xfrm rot="16200000">
            <a:off x="7179463" y="13984851"/>
            <a:ext cx="196080" cy="1054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1688B6EF-2C7F-4564-B517-EB6B2E0544F0}"/>
              </a:ext>
            </a:extLst>
          </p:cNvPr>
          <p:cNvSpPr/>
          <p:nvPr/>
        </p:nvSpPr>
        <p:spPr>
          <a:xfrm rot="16032485">
            <a:off x="8007775" y="14710544"/>
            <a:ext cx="25206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A4CCCD5E-5F81-4604-9B8C-F0B3DEFB6DA9}"/>
              </a:ext>
            </a:extLst>
          </p:cNvPr>
          <p:cNvSpPr/>
          <p:nvPr/>
        </p:nvSpPr>
        <p:spPr>
          <a:xfrm rot="16032485">
            <a:off x="8469514" y="14805989"/>
            <a:ext cx="16305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4CE1EEDF-987A-4227-A511-91A875403C37}"/>
              </a:ext>
            </a:extLst>
          </p:cNvPr>
          <p:cNvSpPr/>
          <p:nvPr/>
        </p:nvSpPr>
        <p:spPr>
          <a:xfrm>
            <a:off x="7605141" y="13856399"/>
            <a:ext cx="319689"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B47F95D3-07FE-4F24-9CA9-A5D83BA1B8F3}"/>
              </a:ext>
            </a:extLst>
          </p:cNvPr>
          <p:cNvSpPr/>
          <p:nvPr/>
        </p:nvSpPr>
        <p:spPr>
          <a:xfrm rot="16032485">
            <a:off x="7608121" y="14583526"/>
            <a:ext cx="180606"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4F95D414-91DF-4BFF-9E43-BAADC3326370}"/>
              </a:ext>
            </a:extLst>
          </p:cNvPr>
          <p:cNvSpPr/>
          <p:nvPr/>
        </p:nvSpPr>
        <p:spPr>
          <a:xfrm rot="16032485">
            <a:off x="7560910" y="14199102"/>
            <a:ext cx="311624"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6" name="Group 205">
            <a:extLst>
              <a:ext uri="{FF2B5EF4-FFF2-40B4-BE49-F238E27FC236}">
                <a16:creationId xmlns:a16="http://schemas.microsoft.com/office/drawing/2014/main" id="{1659F2B0-BFEF-400B-9383-DA391CF70F5F}"/>
              </a:ext>
            </a:extLst>
          </p:cNvPr>
          <p:cNvGrpSpPr/>
          <p:nvPr/>
        </p:nvGrpSpPr>
        <p:grpSpPr>
          <a:xfrm rot="19930970">
            <a:off x="25014795" y="14726608"/>
            <a:ext cx="459704" cy="302950"/>
            <a:chOff x="15797498" y="10640829"/>
            <a:chExt cx="295204" cy="194543"/>
          </a:xfrm>
          <a:solidFill>
            <a:schemeClr val="tx1"/>
          </a:solidFill>
        </p:grpSpPr>
        <p:sp>
          <p:nvSpPr>
            <p:cNvPr id="207" name="Rectangle 206">
              <a:extLst>
                <a:ext uri="{FF2B5EF4-FFF2-40B4-BE49-F238E27FC236}">
                  <a16:creationId xmlns:a16="http://schemas.microsoft.com/office/drawing/2014/main" id="{7A1AB7F5-C22C-4337-944F-C583B4245C14}"/>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B9B5D45A-12CD-4807-ABF0-6FC72B47A11C}"/>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F79CAB28-6F3E-4C58-929D-C1A77A296ABC}"/>
              </a:ext>
            </a:extLst>
          </p:cNvPr>
          <p:cNvGrpSpPr/>
          <p:nvPr/>
        </p:nvGrpSpPr>
        <p:grpSpPr>
          <a:xfrm rot="1446900" flipH="1">
            <a:off x="25310535" y="15398963"/>
            <a:ext cx="459704" cy="302950"/>
            <a:chOff x="15797498" y="10640829"/>
            <a:chExt cx="295204" cy="194543"/>
          </a:xfrm>
          <a:solidFill>
            <a:schemeClr val="tx1"/>
          </a:solidFill>
        </p:grpSpPr>
        <p:sp>
          <p:nvSpPr>
            <p:cNvPr id="210" name="Rectangle 209">
              <a:extLst>
                <a:ext uri="{FF2B5EF4-FFF2-40B4-BE49-F238E27FC236}">
                  <a16:creationId xmlns:a16="http://schemas.microsoft.com/office/drawing/2014/main" id="{5124C2CF-47C7-488D-817F-84BEE061985B}"/>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F35A812B-2122-4CE9-933C-52EE11F9938F}"/>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796B5E91-4E9D-46B7-AC31-1ACC1F8C5BB9}"/>
              </a:ext>
            </a:extLst>
          </p:cNvPr>
          <p:cNvGrpSpPr/>
          <p:nvPr/>
        </p:nvGrpSpPr>
        <p:grpSpPr>
          <a:xfrm rot="11935487" flipH="1">
            <a:off x="23860281" y="15541017"/>
            <a:ext cx="459704" cy="245740"/>
            <a:chOff x="15797498" y="10640829"/>
            <a:chExt cx="295204" cy="194543"/>
          </a:xfrm>
          <a:solidFill>
            <a:schemeClr val="tx1"/>
          </a:solidFill>
        </p:grpSpPr>
        <p:sp>
          <p:nvSpPr>
            <p:cNvPr id="213" name="Rectangle 212">
              <a:extLst>
                <a:ext uri="{FF2B5EF4-FFF2-40B4-BE49-F238E27FC236}">
                  <a16:creationId xmlns:a16="http://schemas.microsoft.com/office/drawing/2014/main" id="{A81F3AD5-6CDA-409F-9A78-7FB71DD9A6AD}"/>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50286E6D-B2D6-44D3-8E28-11FEE5D21F56}"/>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D6414B0E-E2D8-4D44-A695-6C4052B0D63D}"/>
              </a:ext>
            </a:extLst>
          </p:cNvPr>
          <p:cNvGrpSpPr/>
          <p:nvPr/>
        </p:nvGrpSpPr>
        <p:grpSpPr>
          <a:xfrm rot="10201762">
            <a:off x="25598617" y="16902885"/>
            <a:ext cx="255542" cy="212205"/>
            <a:chOff x="15797498" y="10640829"/>
            <a:chExt cx="295204" cy="194543"/>
          </a:xfrm>
          <a:solidFill>
            <a:schemeClr val="tx1"/>
          </a:solidFill>
        </p:grpSpPr>
        <p:sp>
          <p:nvSpPr>
            <p:cNvPr id="216" name="Rectangle 215">
              <a:extLst>
                <a:ext uri="{FF2B5EF4-FFF2-40B4-BE49-F238E27FC236}">
                  <a16:creationId xmlns:a16="http://schemas.microsoft.com/office/drawing/2014/main" id="{3FFC13A7-020C-449E-8C14-228B2C687A3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BDFA95F1-44E8-446D-BAE0-CC0AB0B1818D}"/>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8" name="Rectangle 217">
            <a:extLst>
              <a:ext uri="{FF2B5EF4-FFF2-40B4-BE49-F238E27FC236}">
                <a16:creationId xmlns:a16="http://schemas.microsoft.com/office/drawing/2014/main" id="{D20127E7-D084-4D66-9649-343E42044989}"/>
              </a:ext>
            </a:extLst>
          </p:cNvPr>
          <p:cNvSpPr/>
          <p:nvPr/>
        </p:nvSpPr>
        <p:spPr>
          <a:xfrm rot="19805821">
            <a:off x="24718684" y="1434182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E89D3E20-A772-4F3E-B925-AA1F631512FD}"/>
              </a:ext>
            </a:extLst>
          </p:cNvPr>
          <p:cNvSpPr/>
          <p:nvPr/>
        </p:nvSpPr>
        <p:spPr>
          <a:xfrm rot="1667797">
            <a:off x="25602519" y="16178654"/>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8AC40570-E70F-403C-A9CA-3DEE3EF64D29}"/>
              </a:ext>
            </a:extLst>
          </p:cNvPr>
          <p:cNvSpPr/>
          <p:nvPr/>
        </p:nvSpPr>
        <p:spPr>
          <a:xfrm rot="17737880">
            <a:off x="24703826" y="15795098"/>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F18D48E9-80E1-492B-A547-0E63BB3737C8}"/>
              </a:ext>
            </a:extLst>
          </p:cNvPr>
          <p:cNvSpPr/>
          <p:nvPr/>
        </p:nvSpPr>
        <p:spPr>
          <a:xfrm rot="19879941">
            <a:off x="24838283" y="14559037"/>
            <a:ext cx="30441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ECCF8359-E124-434B-9676-219C69828D65}"/>
              </a:ext>
            </a:extLst>
          </p:cNvPr>
          <p:cNvSpPr/>
          <p:nvPr/>
        </p:nvSpPr>
        <p:spPr>
          <a:xfrm rot="17758672">
            <a:off x="25183646" y="16178352"/>
            <a:ext cx="39802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EAEE3879-5834-4A7A-B37A-07EFC70A28BD}"/>
              </a:ext>
            </a:extLst>
          </p:cNvPr>
          <p:cNvSpPr/>
          <p:nvPr/>
        </p:nvSpPr>
        <p:spPr>
          <a:xfrm rot="17535274">
            <a:off x="24428533" y="15735668"/>
            <a:ext cx="196080" cy="1054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a16="http://schemas.microsoft.com/office/drawing/2014/main" id="{55610964-524F-478A-B5BB-1CACFB7B4CB0}"/>
              </a:ext>
            </a:extLst>
          </p:cNvPr>
          <p:cNvSpPr/>
          <p:nvPr/>
        </p:nvSpPr>
        <p:spPr>
          <a:xfrm rot="16032485">
            <a:off x="26147297" y="15631627"/>
            <a:ext cx="25206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C14B3EEE-BB5D-47F7-AB42-52CD47928686}"/>
              </a:ext>
            </a:extLst>
          </p:cNvPr>
          <p:cNvSpPr/>
          <p:nvPr/>
        </p:nvSpPr>
        <p:spPr>
          <a:xfrm rot="17814017">
            <a:off x="24980079" y="15908152"/>
            <a:ext cx="16305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7969C1BA-1708-4600-A2C6-349513E6664F}"/>
              </a:ext>
            </a:extLst>
          </p:cNvPr>
          <p:cNvSpPr/>
          <p:nvPr/>
        </p:nvSpPr>
        <p:spPr>
          <a:xfrm rot="896592">
            <a:off x="23143736" y="15325761"/>
            <a:ext cx="319689"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8BB56B23-960E-4516-89FC-46E79975A098}"/>
              </a:ext>
            </a:extLst>
          </p:cNvPr>
          <p:cNvSpPr/>
          <p:nvPr/>
        </p:nvSpPr>
        <p:spPr>
          <a:xfrm rot="17617588">
            <a:off x="24345309" y="16188071"/>
            <a:ext cx="180606"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Rectangle 227">
            <a:extLst>
              <a:ext uri="{FF2B5EF4-FFF2-40B4-BE49-F238E27FC236}">
                <a16:creationId xmlns:a16="http://schemas.microsoft.com/office/drawing/2014/main" id="{00DB7713-B943-492F-A8F6-44DFFB30C65C}"/>
              </a:ext>
            </a:extLst>
          </p:cNvPr>
          <p:cNvSpPr/>
          <p:nvPr/>
        </p:nvSpPr>
        <p:spPr>
          <a:xfrm rot="17085836">
            <a:off x="23494461" y="15486933"/>
            <a:ext cx="311624"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CB95783C-43A9-4DB0-9698-8445D3ECD53B}"/>
              </a:ext>
            </a:extLst>
          </p:cNvPr>
          <p:cNvSpPr/>
          <p:nvPr/>
        </p:nvSpPr>
        <p:spPr>
          <a:xfrm>
            <a:off x="23688167" y="15414656"/>
            <a:ext cx="594038" cy="698866"/>
          </a:xfrm>
          <a:custGeom>
            <a:avLst/>
            <a:gdLst>
              <a:gd name="connsiteX0" fmla="*/ 100977 w 381468"/>
              <a:gd name="connsiteY0" fmla="*/ 0 h 448785"/>
              <a:gd name="connsiteX1" fmla="*/ 0 w 381468"/>
              <a:gd name="connsiteY1" fmla="*/ 325370 h 448785"/>
              <a:gd name="connsiteX2" fmla="*/ 381468 w 381468"/>
              <a:gd name="connsiteY2" fmla="*/ 448785 h 448785"/>
            </a:gdLst>
            <a:ahLst/>
            <a:cxnLst>
              <a:cxn ang="0">
                <a:pos x="connsiteX0" y="connsiteY0"/>
              </a:cxn>
              <a:cxn ang="0">
                <a:pos x="connsiteX1" y="connsiteY1"/>
              </a:cxn>
              <a:cxn ang="0">
                <a:pos x="connsiteX2" y="connsiteY2"/>
              </a:cxn>
            </a:cxnLst>
            <a:rect l="l" t="t" r="r" b="b"/>
            <a:pathLst>
              <a:path w="381468" h="448785">
                <a:moveTo>
                  <a:pt x="100977" y="0"/>
                </a:moveTo>
                <a:lnTo>
                  <a:pt x="0" y="325370"/>
                </a:lnTo>
                <a:lnTo>
                  <a:pt x="381468" y="44878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934B690F-E70C-43AD-8C91-BC19D832DB18}"/>
              </a:ext>
            </a:extLst>
          </p:cNvPr>
          <p:cNvSpPr/>
          <p:nvPr/>
        </p:nvSpPr>
        <p:spPr>
          <a:xfrm>
            <a:off x="24518072" y="15676732"/>
            <a:ext cx="768754" cy="646451"/>
          </a:xfrm>
          <a:custGeom>
            <a:avLst/>
            <a:gdLst>
              <a:gd name="connsiteX0" fmla="*/ 112196 w 493664"/>
              <a:gd name="connsiteY0" fmla="*/ 0 h 415126"/>
              <a:gd name="connsiteX1" fmla="*/ 0 w 493664"/>
              <a:gd name="connsiteY1" fmla="*/ 252441 h 415126"/>
              <a:gd name="connsiteX2" fmla="*/ 398297 w 493664"/>
              <a:gd name="connsiteY2" fmla="*/ 415126 h 415126"/>
              <a:gd name="connsiteX3" fmla="*/ 493664 w 493664"/>
              <a:gd name="connsiteY3" fmla="*/ 185124 h 415126"/>
            </a:gdLst>
            <a:ahLst/>
            <a:cxnLst>
              <a:cxn ang="0">
                <a:pos x="connsiteX0" y="connsiteY0"/>
              </a:cxn>
              <a:cxn ang="0">
                <a:pos x="connsiteX1" y="connsiteY1"/>
              </a:cxn>
              <a:cxn ang="0">
                <a:pos x="connsiteX2" y="connsiteY2"/>
              </a:cxn>
              <a:cxn ang="0">
                <a:pos x="connsiteX3" y="connsiteY3"/>
              </a:cxn>
            </a:cxnLst>
            <a:rect l="l" t="t" r="r" b="b"/>
            <a:pathLst>
              <a:path w="493664" h="415126">
                <a:moveTo>
                  <a:pt x="112196" y="0"/>
                </a:moveTo>
                <a:lnTo>
                  <a:pt x="0" y="252441"/>
                </a:lnTo>
                <a:lnTo>
                  <a:pt x="398297" y="415126"/>
                </a:lnTo>
                <a:lnTo>
                  <a:pt x="493664" y="18512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DFD4969B-3104-4EDF-9405-62211A6D9368}"/>
              </a:ext>
            </a:extLst>
          </p:cNvPr>
          <p:cNvSpPr/>
          <p:nvPr/>
        </p:nvSpPr>
        <p:spPr>
          <a:xfrm>
            <a:off x="24919921" y="14392565"/>
            <a:ext cx="847376" cy="428056"/>
          </a:xfrm>
          <a:custGeom>
            <a:avLst/>
            <a:gdLst>
              <a:gd name="connsiteX0" fmla="*/ 0 w 544152"/>
              <a:gd name="connsiteY0" fmla="*/ 274881 h 274881"/>
              <a:gd name="connsiteX1" fmla="*/ 544152 w 544152"/>
              <a:gd name="connsiteY1" fmla="*/ 0 h 274881"/>
            </a:gdLst>
            <a:ahLst/>
            <a:cxnLst>
              <a:cxn ang="0">
                <a:pos x="connsiteX0" y="connsiteY0"/>
              </a:cxn>
              <a:cxn ang="0">
                <a:pos x="connsiteX1" y="connsiteY1"/>
              </a:cxn>
            </a:cxnLst>
            <a:rect l="l" t="t" r="r" b="b"/>
            <a:pathLst>
              <a:path w="544152" h="274881">
                <a:moveTo>
                  <a:pt x="0" y="274881"/>
                </a:moveTo>
                <a:lnTo>
                  <a:pt x="544152"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Shape 233">
            <a:extLst>
              <a:ext uri="{FF2B5EF4-FFF2-40B4-BE49-F238E27FC236}">
                <a16:creationId xmlns:a16="http://schemas.microsoft.com/office/drawing/2014/main" id="{1BBBAE50-0351-4023-A143-984A40812706}"/>
              </a:ext>
            </a:extLst>
          </p:cNvPr>
          <p:cNvSpPr/>
          <p:nvPr/>
        </p:nvSpPr>
        <p:spPr>
          <a:xfrm>
            <a:off x="25592274" y="13007397"/>
            <a:ext cx="1149144" cy="1673755"/>
          </a:xfrm>
          <a:custGeom>
            <a:avLst/>
            <a:gdLst>
              <a:gd name="connsiteX0" fmla="*/ 0 w 737936"/>
              <a:gd name="connsiteY0" fmla="*/ 192506 h 1074821"/>
              <a:gd name="connsiteX1" fmla="*/ 433136 w 737936"/>
              <a:gd name="connsiteY1" fmla="*/ 1074821 h 1074821"/>
              <a:gd name="connsiteX2" fmla="*/ 737936 w 737936"/>
              <a:gd name="connsiteY2" fmla="*/ 978569 h 1074821"/>
              <a:gd name="connsiteX3" fmla="*/ 689810 w 737936"/>
              <a:gd name="connsiteY3" fmla="*/ 0 h 1074821"/>
              <a:gd name="connsiteX4" fmla="*/ 0 w 737936"/>
              <a:gd name="connsiteY4" fmla="*/ 192506 h 1074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7936" h="1074821">
                <a:moveTo>
                  <a:pt x="0" y="192506"/>
                </a:moveTo>
                <a:lnTo>
                  <a:pt x="433136" y="1074821"/>
                </a:lnTo>
                <a:lnTo>
                  <a:pt x="737936" y="978569"/>
                </a:lnTo>
                <a:lnTo>
                  <a:pt x="689810" y="0"/>
                </a:lnTo>
                <a:lnTo>
                  <a:pt x="0" y="19250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02B8036-D9A2-458C-88A0-11E8C9F37F81}"/>
              </a:ext>
            </a:extLst>
          </p:cNvPr>
          <p:cNvSpPr/>
          <p:nvPr/>
        </p:nvSpPr>
        <p:spPr>
          <a:xfrm>
            <a:off x="9266916" y="12813792"/>
            <a:ext cx="768178" cy="2098440"/>
          </a:xfrm>
          <a:custGeom>
            <a:avLst/>
            <a:gdLst>
              <a:gd name="connsiteX0" fmla="*/ 0 w 493294"/>
              <a:gd name="connsiteY0" fmla="*/ 60158 h 1347537"/>
              <a:gd name="connsiteX1" fmla="*/ 24063 w 493294"/>
              <a:gd name="connsiteY1" fmla="*/ 1347537 h 1347537"/>
              <a:gd name="connsiteX2" fmla="*/ 493294 w 493294"/>
              <a:gd name="connsiteY2" fmla="*/ 1311442 h 1347537"/>
              <a:gd name="connsiteX3" fmla="*/ 421105 w 493294"/>
              <a:gd name="connsiteY3" fmla="*/ 0 h 1347537"/>
              <a:gd name="connsiteX4" fmla="*/ 0 w 493294"/>
              <a:gd name="connsiteY4" fmla="*/ 60158 h 13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94" h="1347537">
                <a:moveTo>
                  <a:pt x="0" y="60158"/>
                </a:moveTo>
                <a:lnTo>
                  <a:pt x="24063" y="1347537"/>
                </a:lnTo>
                <a:lnTo>
                  <a:pt x="493294" y="1311442"/>
                </a:lnTo>
                <a:lnTo>
                  <a:pt x="421105" y="0"/>
                </a:lnTo>
                <a:lnTo>
                  <a:pt x="0" y="6015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CB580D7C-B037-4080-B16C-819C294CA3E5}"/>
              </a:ext>
            </a:extLst>
          </p:cNvPr>
          <p:cNvSpPr/>
          <p:nvPr/>
        </p:nvSpPr>
        <p:spPr>
          <a:xfrm>
            <a:off x="6512713" y="15399368"/>
            <a:ext cx="1097244" cy="2198663"/>
          </a:xfrm>
          <a:custGeom>
            <a:avLst/>
            <a:gdLst>
              <a:gd name="connsiteX0" fmla="*/ 685800 w 782052"/>
              <a:gd name="connsiteY0" fmla="*/ 0 h 2550695"/>
              <a:gd name="connsiteX1" fmla="*/ 336884 w 782052"/>
              <a:gd name="connsiteY1" fmla="*/ 0 h 2550695"/>
              <a:gd name="connsiteX2" fmla="*/ 0 w 782052"/>
              <a:gd name="connsiteY2" fmla="*/ 108284 h 2550695"/>
              <a:gd name="connsiteX3" fmla="*/ 144379 w 782052"/>
              <a:gd name="connsiteY3" fmla="*/ 2526632 h 2550695"/>
              <a:gd name="connsiteX4" fmla="*/ 757989 w 782052"/>
              <a:gd name="connsiteY4" fmla="*/ 2550695 h 2550695"/>
              <a:gd name="connsiteX5" fmla="*/ 782052 w 782052"/>
              <a:gd name="connsiteY5" fmla="*/ 1046747 h 2550695"/>
              <a:gd name="connsiteX6" fmla="*/ 685800 w 782052"/>
              <a:gd name="connsiteY6" fmla="*/ 0 h 2550695"/>
              <a:gd name="connsiteX0" fmla="*/ 685800 w 757989"/>
              <a:gd name="connsiteY0" fmla="*/ 0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85800 w 757989"/>
              <a:gd name="connsiteY5" fmla="*/ 0 h 2550695"/>
              <a:gd name="connsiteX0" fmla="*/ 697831 w 757989"/>
              <a:gd name="connsiteY0" fmla="*/ 12032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97831 w 757989"/>
              <a:gd name="connsiteY5" fmla="*/ 12032 h 2550695"/>
              <a:gd name="connsiteX0" fmla="*/ 697831 w 757989"/>
              <a:gd name="connsiteY0" fmla="*/ 12032 h 2550695"/>
              <a:gd name="connsiteX1" fmla="*/ 336884 w 757989"/>
              <a:gd name="connsiteY1" fmla="*/ 0 h 2550695"/>
              <a:gd name="connsiteX2" fmla="*/ 0 w 757989"/>
              <a:gd name="connsiteY2" fmla="*/ 108284 h 2550695"/>
              <a:gd name="connsiteX3" fmla="*/ 108792 w 757989"/>
              <a:gd name="connsiteY3" fmla="*/ 1387834 h 2550695"/>
              <a:gd name="connsiteX4" fmla="*/ 757989 w 757989"/>
              <a:gd name="connsiteY4" fmla="*/ 2550695 h 2550695"/>
              <a:gd name="connsiteX5" fmla="*/ 697831 w 757989"/>
              <a:gd name="connsiteY5" fmla="*/ 12032 h 2550695"/>
              <a:gd name="connsiteX0" fmla="*/ 697831 w 704608"/>
              <a:gd name="connsiteY0" fmla="*/ 12032 h 1411897"/>
              <a:gd name="connsiteX1" fmla="*/ 336884 w 704608"/>
              <a:gd name="connsiteY1" fmla="*/ 0 h 1411897"/>
              <a:gd name="connsiteX2" fmla="*/ 0 w 704608"/>
              <a:gd name="connsiteY2" fmla="*/ 108284 h 1411897"/>
              <a:gd name="connsiteX3" fmla="*/ 108792 w 704608"/>
              <a:gd name="connsiteY3" fmla="*/ 1387834 h 1411897"/>
              <a:gd name="connsiteX4" fmla="*/ 704608 w 704608"/>
              <a:gd name="connsiteY4" fmla="*/ 1411897 h 1411897"/>
              <a:gd name="connsiteX5" fmla="*/ 697831 w 704608"/>
              <a:gd name="connsiteY5" fmla="*/ 12032 h 141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608" h="1411897">
                <a:moveTo>
                  <a:pt x="697831" y="12032"/>
                </a:moveTo>
                <a:lnTo>
                  <a:pt x="336884" y="0"/>
                </a:lnTo>
                <a:lnTo>
                  <a:pt x="0" y="108284"/>
                </a:lnTo>
                <a:lnTo>
                  <a:pt x="108792" y="1387834"/>
                </a:lnTo>
                <a:lnTo>
                  <a:pt x="704608" y="1411897"/>
                </a:lnTo>
                <a:lnTo>
                  <a:pt x="697831" y="12032"/>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Freeform: Shape 247">
            <a:extLst>
              <a:ext uri="{FF2B5EF4-FFF2-40B4-BE49-F238E27FC236}">
                <a16:creationId xmlns:a16="http://schemas.microsoft.com/office/drawing/2014/main" id="{054DCCDE-8D73-48D5-8716-3691449DBA49}"/>
              </a:ext>
            </a:extLst>
          </p:cNvPr>
          <p:cNvSpPr/>
          <p:nvPr/>
        </p:nvSpPr>
        <p:spPr>
          <a:xfrm>
            <a:off x="6081784" y="15699145"/>
            <a:ext cx="159651" cy="1888901"/>
          </a:xfrm>
          <a:custGeom>
            <a:avLst/>
            <a:gdLst>
              <a:gd name="connsiteX0" fmla="*/ 541421 w 661737"/>
              <a:gd name="connsiteY0" fmla="*/ 0 h 1479884"/>
              <a:gd name="connsiteX1" fmla="*/ 661737 w 661737"/>
              <a:gd name="connsiteY1" fmla="*/ 1479884 h 1479884"/>
              <a:gd name="connsiteX2" fmla="*/ 0 w 661737"/>
              <a:gd name="connsiteY2" fmla="*/ 1359569 h 1479884"/>
              <a:gd name="connsiteX0" fmla="*/ 0 w 120316"/>
              <a:gd name="connsiteY0" fmla="*/ 0 h 1479884"/>
              <a:gd name="connsiteX1" fmla="*/ 120316 w 120316"/>
              <a:gd name="connsiteY1" fmla="*/ 1479884 h 1479884"/>
              <a:gd name="connsiteX0" fmla="*/ 0 w 102522"/>
              <a:gd name="connsiteY0" fmla="*/ 0 h 1212979"/>
              <a:gd name="connsiteX1" fmla="*/ 102522 w 102522"/>
              <a:gd name="connsiteY1" fmla="*/ 1212979 h 1212979"/>
            </a:gdLst>
            <a:ahLst/>
            <a:cxnLst>
              <a:cxn ang="0">
                <a:pos x="connsiteX0" y="connsiteY0"/>
              </a:cxn>
              <a:cxn ang="0">
                <a:pos x="connsiteX1" y="connsiteY1"/>
              </a:cxn>
            </a:cxnLst>
            <a:rect l="l" t="t" r="r" b="b"/>
            <a:pathLst>
              <a:path w="102522" h="1212979">
                <a:moveTo>
                  <a:pt x="0" y="0"/>
                </a:moveTo>
                <a:lnTo>
                  <a:pt x="102522" y="121297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248">
            <a:extLst>
              <a:ext uri="{FF2B5EF4-FFF2-40B4-BE49-F238E27FC236}">
                <a16:creationId xmlns:a16="http://schemas.microsoft.com/office/drawing/2014/main" id="{27EB8AB7-72E0-401A-AE2F-521B81D98948}"/>
              </a:ext>
            </a:extLst>
          </p:cNvPr>
          <p:cNvSpPr/>
          <p:nvPr/>
        </p:nvSpPr>
        <p:spPr>
          <a:xfrm>
            <a:off x="9060818" y="15380632"/>
            <a:ext cx="805651" cy="2293307"/>
          </a:xfrm>
          <a:custGeom>
            <a:avLst/>
            <a:gdLst>
              <a:gd name="connsiteX0" fmla="*/ 0 w 517358"/>
              <a:gd name="connsiteY0" fmla="*/ 12032 h 1780674"/>
              <a:gd name="connsiteX1" fmla="*/ 24064 w 517358"/>
              <a:gd name="connsiteY1" fmla="*/ 1780674 h 1780674"/>
              <a:gd name="connsiteX2" fmla="*/ 517358 w 517358"/>
              <a:gd name="connsiteY2" fmla="*/ 1780674 h 1780674"/>
              <a:gd name="connsiteX3" fmla="*/ 505327 w 517358"/>
              <a:gd name="connsiteY3" fmla="*/ 0 h 1780674"/>
              <a:gd name="connsiteX4" fmla="*/ 0 w 517358"/>
              <a:gd name="connsiteY4" fmla="*/ 12032 h 1780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358" h="1780674">
                <a:moveTo>
                  <a:pt x="0" y="12032"/>
                </a:moveTo>
                <a:lnTo>
                  <a:pt x="24064" y="1780674"/>
                </a:lnTo>
                <a:lnTo>
                  <a:pt x="517358" y="1780674"/>
                </a:lnTo>
                <a:cubicBezTo>
                  <a:pt x="513348" y="1187116"/>
                  <a:pt x="509337" y="593558"/>
                  <a:pt x="505327" y="0"/>
                </a:cubicBezTo>
                <a:lnTo>
                  <a:pt x="0" y="12032"/>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249">
            <a:extLst>
              <a:ext uri="{FF2B5EF4-FFF2-40B4-BE49-F238E27FC236}">
                <a16:creationId xmlns:a16="http://schemas.microsoft.com/office/drawing/2014/main" id="{58E350BE-661A-438F-8D3D-E0A5AD26A801}"/>
              </a:ext>
            </a:extLst>
          </p:cNvPr>
          <p:cNvSpPr/>
          <p:nvPr/>
        </p:nvSpPr>
        <p:spPr>
          <a:xfrm>
            <a:off x="9941414" y="14162789"/>
            <a:ext cx="1348996" cy="786914"/>
          </a:xfrm>
          <a:custGeom>
            <a:avLst/>
            <a:gdLst>
              <a:gd name="connsiteX0" fmla="*/ 0 w 866273"/>
              <a:gd name="connsiteY0" fmla="*/ 433137 h 505326"/>
              <a:gd name="connsiteX1" fmla="*/ 445168 w 866273"/>
              <a:gd name="connsiteY1" fmla="*/ 433137 h 505326"/>
              <a:gd name="connsiteX2" fmla="*/ 397042 w 866273"/>
              <a:gd name="connsiteY2" fmla="*/ 12031 h 505326"/>
              <a:gd name="connsiteX3" fmla="*/ 854242 w 866273"/>
              <a:gd name="connsiteY3" fmla="*/ 0 h 505326"/>
              <a:gd name="connsiteX4" fmla="*/ 866273 w 866273"/>
              <a:gd name="connsiteY4" fmla="*/ 505326 h 50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73" h="505326">
                <a:moveTo>
                  <a:pt x="0" y="433137"/>
                </a:moveTo>
                <a:lnTo>
                  <a:pt x="445168" y="433137"/>
                </a:lnTo>
                <a:lnTo>
                  <a:pt x="397042" y="12031"/>
                </a:lnTo>
                <a:lnTo>
                  <a:pt x="854242" y="0"/>
                </a:lnTo>
                <a:lnTo>
                  <a:pt x="866273" y="5053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Freeform: Shape 250">
            <a:extLst>
              <a:ext uri="{FF2B5EF4-FFF2-40B4-BE49-F238E27FC236}">
                <a16:creationId xmlns:a16="http://schemas.microsoft.com/office/drawing/2014/main" id="{7D943C04-44C3-4A5C-8662-FAF6CD9E0408}"/>
              </a:ext>
            </a:extLst>
          </p:cNvPr>
          <p:cNvSpPr/>
          <p:nvPr/>
        </p:nvSpPr>
        <p:spPr>
          <a:xfrm>
            <a:off x="4920148" y="10040854"/>
            <a:ext cx="2267064" cy="2660523"/>
          </a:xfrm>
          <a:custGeom>
            <a:avLst/>
            <a:gdLst>
              <a:gd name="connsiteX0" fmla="*/ 0 w 1455821"/>
              <a:gd name="connsiteY0" fmla="*/ 168443 h 1708485"/>
              <a:gd name="connsiteX1" fmla="*/ 24064 w 1455821"/>
              <a:gd name="connsiteY1" fmla="*/ 854243 h 1708485"/>
              <a:gd name="connsiteX2" fmla="*/ 324853 w 1455821"/>
              <a:gd name="connsiteY2" fmla="*/ 1708485 h 1708485"/>
              <a:gd name="connsiteX3" fmla="*/ 1455821 w 1455821"/>
              <a:gd name="connsiteY3" fmla="*/ 1479885 h 1708485"/>
              <a:gd name="connsiteX4" fmla="*/ 1179095 w 1455821"/>
              <a:gd name="connsiteY4" fmla="*/ 0 h 1708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821" h="1708485">
                <a:moveTo>
                  <a:pt x="0" y="168443"/>
                </a:moveTo>
                <a:lnTo>
                  <a:pt x="24064" y="854243"/>
                </a:lnTo>
                <a:lnTo>
                  <a:pt x="324853" y="1708485"/>
                </a:lnTo>
                <a:lnTo>
                  <a:pt x="1455821" y="1479885"/>
                </a:lnTo>
                <a:lnTo>
                  <a:pt x="1179095"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82E8CF95-20B1-49C1-92A7-E782B029FE91}"/>
              </a:ext>
            </a:extLst>
          </p:cNvPr>
          <p:cNvSpPr/>
          <p:nvPr/>
        </p:nvSpPr>
        <p:spPr>
          <a:xfrm>
            <a:off x="2091003" y="9984647"/>
            <a:ext cx="5058737" cy="3110187"/>
          </a:xfrm>
          <a:custGeom>
            <a:avLst/>
            <a:gdLst>
              <a:gd name="connsiteX0" fmla="*/ 12032 w 3248526"/>
              <a:gd name="connsiteY0" fmla="*/ 1997242 h 1997242"/>
              <a:gd name="connsiteX1" fmla="*/ 0 w 3248526"/>
              <a:gd name="connsiteY1" fmla="*/ 1118937 h 1997242"/>
              <a:gd name="connsiteX2" fmla="*/ 348916 w 3248526"/>
              <a:gd name="connsiteY2" fmla="*/ 601579 h 1997242"/>
              <a:gd name="connsiteX3" fmla="*/ 950495 w 3248526"/>
              <a:gd name="connsiteY3" fmla="*/ 481263 h 1997242"/>
              <a:gd name="connsiteX4" fmla="*/ 1528011 w 3248526"/>
              <a:gd name="connsiteY4" fmla="*/ 300789 h 1997242"/>
              <a:gd name="connsiteX5" fmla="*/ 1828800 w 3248526"/>
              <a:gd name="connsiteY5" fmla="*/ 204537 h 1997242"/>
              <a:gd name="connsiteX6" fmla="*/ 3248526 w 3248526"/>
              <a:gd name="connsiteY6" fmla="*/ 0 h 19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48526" h="1997242">
                <a:moveTo>
                  <a:pt x="12032" y="1997242"/>
                </a:moveTo>
                <a:lnTo>
                  <a:pt x="0" y="1118937"/>
                </a:lnTo>
                <a:lnTo>
                  <a:pt x="348916" y="601579"/>
                </a:lnTo>
                <a:lnTo>
                  <a:pt x="950495" y="481263"/>
                </a:lnTo>
                <a:lnTo>
                  <a:pt x="1528011" y="300789"/>
                </a:lnTo>
                <a:lnTo>
                  <a:pt x="1828800" y="204537"/>
                </a:lnTo>
                <a:lnTo>
                  <a:pt x="32485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95105A59-F622-4FF0-A24C-BB725618B423}"/>
              </a:ext>
            </a:extLst>
          </p:cNvPr>
          <p:cNvSpPr/>
          <p:nvPr/>
        </p:nvSpPr>
        <p:spPr>
          <a:xfrm>
            <a:off x="8611152" y="9872229"/>
            <a:ext cx="468402" cy="2604314"/>
          </a:xfrm>
          <a:custGeom>
            <a:avLst/>
            <a:gdLst>
              <a:gd name="connsiteX0" fmla="*/ 0 w 300790"/>
              <a:gd name="connsiteY0" fmla="*/ 0 h 1672390"/>
              <a:gd name="connsiteX1" fmla="*/ 300790 w 300790"/>
              <a:gd name="connsiteY1" fmla="*/ 1672390 h 1672390"/>
            </a:gdLst>
            <a:ahLst/>
            <a:cxnLst>
              <a:cxn ang="0">
                <a:pos x="connsiteX0" y="connsiteY0"/>
              </a:cxn>
              <a:cxn ang="0">
                <a:pos x="connsiteX1" y="connsiteY1"/>
              </a:cxn>
            </a:cxnLst>
            <a:rect l="l" t="t" r="r" b="b"/>
            <a:pathLst>
              <a:path w="300790" h="1672390">
                <a:moveTo>
                  <a:pt x="0" y="0"/>
                </a:moveTo>
                <a:lnTo>
                  <a:pt x="300790" y="16723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BC5C6FC1-E743-4002-93F5-4E9EEABC17E3}"/>
              </a:ext>
            </a:extLst>
          </p:cNvPr>
          <p:cNvSpPr/>
          <p:nvPr/>
        </p:nvSpPr>
        <p:spPr>
          <a:xfrm>
            <a:off x="9042083" y="9778549"/>
            <a:ext cx="1423941" cy="3091452"/>
          </a:xfrm>
          <a:custGeom>
            <a:avLst/>
            <a:gdLst>
              <a:gd name="connsiteX0" fmla="*/ 0 w 914400"/>
              <a:gd name="connsiteY0" fmla="*/ 0 h 1985211"/>
              <a:gd name="connsiteX1" fmla="*/ 36095 w 914400"/>
              <a:gd name="connsiteY1" fmla="*/ 48127 h 1985211"/>
              <a:gd name="connsiteX2" fmla="*/ 770021 w 914400"/>
              <a:gd name="connsiteY2" fmla="*/ 685800 h 1985211"/>
              <a:gd name="connsiteX3" fmla="*/ 914400 w 914400"/>
              <a:gd name="connsiteY3" fmla="*/ 1949116 h 1985211"/>
              <a:gd name="connsiteX4" fmla="*/ 577516 w 914400"/>
              <a:gd name="connsiteY4" fmla="*/ 1985211 h 1985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1985211">
                <a:moveTo>
                  <a:pt x="0" y="0"/>
                </a:moveTo>
                <a:lnTo>
                  <a:pt x="36095" y="48127"/>
                </a:lnTo>
                <a:lnTo>
                  <a:pt x="770021" y="685800"/>
                </a:lnTo>
                <a:lnTo>
                  <a:pt x="914400" y="1949116"/>
                </a:lnTo>
                <a:lnTo>
                  <a:pt x="577516"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97EB213D-993F-4F6B-B5C0-6FA7BD475C34}"/>
              </a:ext>
            </a:extLst>
          </p:cNvPr>
          <p:cNvSpPr/>
          <p:nvPr/>
        </p:nvSpPr>
        <p:spPr>
          <a:xfrm>
            <a:off x="11871228" y="9722342"/>
            <a:ext cx="8375021" cy="1536357"/>
          </a:xfrm>
          <a:custGeom>
            <a:avLst/>
            <a:gdLst>
              <a:gd name="connsiteX0" fmla="*/ 0 w 5378116"/>
              <a:gd name="connsiteY0" fmla="*/ 0 h 986589"/>
              <a:gd name="connsiteX1" fmla="*/ 108284 w 5378116"/>
              <a:gd name="connsiteY1" fmla="*/ 974557 h 986589"/>
              <a:gd name="connsiteX2" fmla="*/ 1816769 w 5378116"/>
              <a:gd name="connsiteY2" fmla="*/ 986589 h 986589"/>
              <a:gd name="connsiteX3" fmla="*/ 1900990 w 5378116"/>
              <a:gd name="connsiteY3" fmla="*/ 794084 h 986589"/>
              <a:gd name="connsiteX4" fmla="*/ 3416969 w 5378116"/>
              <a:gd name="connsiteY4" fmla="*/ 721894 h 986589"/>
              <a:gd name="connsiteX5" fmla="*/ 4547937 w 5378116"/>
              <a:gd name="connsiteY5" fmla="*/ 601579 h 986589"/>
              <a:gd name="connsiteX6" fmla="*/ 5378116 w 5378116"/>
              <a:gd name="connsiteY6" fmla="*/ 553452 h 9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116" h="986589">
                <a:moveTo>
                  <a:pt x="0" y="0"/>
                </a:moveTo>
                <a:lnTo>
                  <a:pt x="108284" y="974557"/>
                </a:lnTo>
                <a:lnTo>
                  <a:pt x="1816769" y="986589"/>
                </a:lnTo>
                <a:lnTo>
                  <a:pt x="1900990" y="794084"/>
                </a:lnTo>
                <a:lnTo>
                  <a:pt x="3416969" y="721894"/>
                </a:lnTo>
                <a:lnTo>
                  <a:pt x="4547937" y="601579"/>
                </a:lnTo>
                <a:lnTo>
                  <a:pt x="5378116" y="55345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C5E08AF1-302A-4956-92F9-E08045FE651E}"/>
              </a:ext>
            </a:extLst>
          </p:cNvPr>
          <p:cNvSpPr/>
          <p:nvPr/>
        </p:nvSpPr>
        <p:spPr>
          <a:xfrm>
            <a:off x="17098591" y="8748065"/>
            <a:ext cx="112416" cy="2379481"/>
          </a:xfrm>
          <a:custGeom>
            <a:avLst/>
            <a:gdLst>
              <a:gd name="connsiteX0" fmla="*/ 0 w 72189"/>
              <a:gd name="connsiteY0" fmla="*/ 0 h 1528011"/>
              <a:gd name="connsiteX1" fmla="*/ 72189 w 72189"/>
              <a:gd name="connsiteY1" fmla="*/ 1528011 h 1528011"/>
            </a:gdLst>
            <a:ahLst/>
            <a:cxnLst>
              <a:cxn ang="0">
                <a:pos x="connsiteX0" y="connsiteY0"/>
              </a:cxn>
              <a:cxn ang="0">
                <a:pos x="connsiteX1" y="connsiteY1"/>
              </a:cxn>
            </a:cxnLst>
            <a:rect l="l" t="t" r="r" b="b"/>
            <a:pathLst>
              <a:path w="72189" h="1528011">
                <a:moveTo>
                  <a:pt x="0" y="0"/>
                </a:moveTo>
                <a:lnTo>
                  <a:pt x="72189" y="15280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6009E597-3044-471E-B9C0-3A239A6735BD}"/>
              </a:ext>
            </a:extLst>
          </p:cNvPr>
          <p:cNvSpPr/>
          <p:nvPr/>
        </p:nvSpPr>
        <p:spPr>
          <a:xfrm>
            <a:off x="15506026" y="11239962"/>
            <a:ext cx="2716728" cy="3634798"/>
          </a:xfrm>
          <a:custGeom>
            <a:avLst/>
            <a:gdLst>
              <a:gd name="connsiteX0" fmla="*/ 84221 w 1744578"/>
              <a:gd name="connsiteY0" fmla="*/ 2310064 h 2334127"/>
              <a:gd name="connsiteX1" fmla="*/ 0 w 1744578"/>
              <a:gd name="connsiteY1" fmla="*/ 156411 h 2334127"/>
              <a:gd name="connsiteX2" fmla="*/ 1407694 w 1744578"/>
              <a:gd name="connsiteY2" fmla="*/ 0 h 2334127"/>
              <a:gd name="connsiteX3" fmla="*/ 1744578 w 1744578"/>
              <a:gd name="connsiteY3" fmla="*/ 2334127 h 2334127"/>
            </a:gdLst>
            <a:ahLst/>
            <a:cxnLst>
              <a:cxn ang="0">
                <a:pos x="connsiteX0" y="connsiteY0"/>
              </a:cxn>
              <a:cxn ang="0">
                <a:pos x="connsiteX1" y="connsiteY1"/>
              </a:cxn>
              <a:cxn ang="0">
                <a:pos x="connsiteX2" y="connsiteY2"/>
              </a:cxn>
              <a:cxn ang="0">
                <a:pos x="connsiteX3" y="connsiteY3"/>
              </a:cxn>
            </a:cxnLst>
            <a:rect l="l" t="t" r="r" b="b"/>
            <a:pathLst>
              <a:path w="1744578" h="2334127">
                <a:moveTo>
                  <a:pt x="84221" y="2310064"/>
                </a:moveTo>
                <a:lnTo>
                  <a:pt x="0" y="156411"/>
                </a:lnTo>
                <a:lnTo>
                  <a:pt x="1407694" y="0"/>
                </a:lnTo>
                <a:lnTo>
                  <a:pt x="1744578" y="233412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ECED9943-B328-4F15-A0F4-3963CBE32B10}"/>
              </a:ext>
            </a:extLst>
          </p:cNvPr>
          <p:cNvSpPr/>
          <p:nvPr/>
        </p:nvSpPr>
        <p:spPr>
          <a:xfrm>
            <a:off x="9098292" y="7417805"/>
            <a:ext cx="11110486" cy="2491897"/>
          </a:xfrm>
          <a:custGeom>
            <a:avLst/>
            <a:gdLst>
              <a:gd name="connsiteX0" fmla="*/ 7134726 w 7134726"/>
              <a:gd name="connsiteY0" fmla="*/ 842211 h 1600200"/>
              <a:gd name="connsiteX1" fmla="*/ 6124073 w 7134726"/>
              <a:gd name="connsiteY1" fmla="*/ 733927 h 1600200"/>
              <a:gd name="connsiteX2" fmla="*/ 5245768 w 7134726"/>
              <a:gd name="connsiteY2" fmla="*/ 782053 h 1600200"/>
              <a:gd name="connsiteX3" fmla="*/ 2911642 w 7134726"/>
              <a:gd name="connsiteY3" fmla="*/ 866274 h 1600200"/>
              <a:gd name="connsiteX4" fmla="*/ 2851484 w 7134726"/>
              <a:gd name="connsiteY4" fmla="*/ 1576137 h 1600200"/>
              <a:gd name="connsiteX5" fmla="*/ 2201778 w 7134726"/>
              <a:gd name="connsiteY5" fmla="*/ 1600200 h 1600200"/>
              <a:gd name="connsiteX6" fmla="*/ 2201778 w 7134726"/>
              <a:gd name="connsiteY6" fmla="*/ 745958 h 1600200"/>
              <a:gd name="connsiteX7" fmla="*/ 1708484 w 7134726"/>
              <a:gd name="connsiteY7" fmla="*/ 709864 h 1600200"/>
              <a:gd name="connsiteX8" fmla="*/ 1744578 w 7134726"/>
              <a:gd name="connsiteY8" fmla="*/ 1046748 h 1600200"/>
              <a:gd name="connsiteX9" fmla="*/ 1239252 w 7134726"/>
              <a:gd name="connsiteY9" fmla="*/ 1143000 h 1600200"/>
              <a:gd name="connsiteX10" fmla="*/ 1058778 w 7134726"/>
              <a:gd name="connsiteY10" fmla="*/ 1046748 h 1600200"/>
              <a:gd name="connsiteX11" fmla="*/ 0 w 7134726"/>
              <a:gd name="connsiteY11" fmla="*/ 1215190 h 1600200"/>
              <a:gd name="connsiteX12" fmla="*/ 24063 w 7134726"/>
              <a:gd name="connsiteY12" fmla="*/ 986590 h 1600200"/>
              <a:gd name="connsiteX13" fmla="*/ 613610 w 7134726"/>
              <a:gd name="connsiteY13" fmla="*/ 613611 h 1600200"/>
              <a:gd name="connsiteX14" fmla="*/ 1323473 w 7134726"/>
              <a:gd name="connsiteY14" fmla="*/ 324853 h 1600200"/>
              <a:gd name="connsiteX15" fmla="*/ 1768642 w 7134726"/>
              <a:gd name="connsiteY15" fmla="*/ 156411 h 1600200"/>
              <a:gd name="connsiteX16" fmla="*/ 2225842 w 7134726"/>
              <a:gd name="connsiteY16" fmla="*/ 0 h 1600200"/>
              <a:gd name="connsiteX17" fmla="*/ 2213810 w 7134726"/>
              <a:gd name="connsiteY17" fmla="*/ 782053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34726" h="1600200">
                <a:moveTo>
                  <a:pt x="7134726" y="842211"/>
                </a:moveTo>
                <a:lnTo>
                  <a:pt x="6124073" y="733927"/>
                </a:lnTo>
                <a:lnTo>
                  <a:pt x="5245768" y="782053"/>
                </a:lnTo>
                <a:lnTo>
                  <a:pt x="2911642" y="866274"/>
                </a:lnTo>
                <a:lnTo>
                  <a:pt x="2851484" y="1576137"/>
                </a:lnTo>
                <a:lnTo>
                  <a:pt x="2201778" y="1600200"/>
                </a:lnTo>
                <a:lnTo>
                  <a:pt x="2201778" y="745958"/>
                </a:lnTo>
                <a:lnTo>
                  <a:pt x="1708484" y="709864"/>
                </a:lnTo>
                <a:lnTo>
                  <a:pt x="1744578" y="1046748"/>
                </a:lnTo>
                <a:lnTo>
                  <a:pt x="1239252" y="1143000"/>
                </a:lnTo>
                <a:lnTo>
                  <a:pt x="1058778" y="1046748"/>
                </a:lnTo>
                <a:lnTo>
                  <a:pt x="0" y="1215190"/>
                </a:lnTo>
                <a:lnTo>
                  <a:pt x="24063" y="986590"/>
                </a:lnTo>
                <a:lnTo>
                  <a:pt x="613610" y="613611"/>
                </a:lnTo>
                <a:lnTo>
                  <a:pt x="1323473" y="324853"/>
                </a:lnTo>
                <a:lnTo>
                  <a:pt x="1768642" y="156411"/>
                </a:lnTo>
                <a:lnTo>
                  <a:pt x="2225842" y="0"/>
                </a:lnTo>
                <a:lnTo>
                  <a:pt x="2213810" y="78205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75A2103-7542-4D56-9814-EFE107C360AF}"/>
              </a:ext>
            </a:extLst>
          </p:cNvPr>
          <p:cNvSpPr/>
          <p:nvPr/>
        </p:nvSpPr>
        <p:spPr>
          <a:xfrm>
            <a:off x="13576211" y="7211708"/>
            <a:ext cx="37472" cy="1555093"/>
          </a:xfrm>
          <a:custGeom>
            <a:avLst/>
            <a:gdLst>
              <a:gd name="connsiteX0" fmla="*/ 0 w 24063"/>
              <a:gd name="connsiteY0" fmla="*/ 0 h 998621"/>
              <a:gd name="connsiteX1" fmla="*/ 24063 w 24063"/>
              <a:gd name="connsiteY1" fmla="*/ 998621 h 998621"/>
            </a:gdLst>
            <a:ahLst/>
            <a:cxnLst>
              <a:cxn ang="0">
                <a:pos x="connsiteX0" y="connsiteY0"/>
              </a:cxn>
              <a:cxn ang="0">
                <a:pos x="connsiteX1" y="connsiteY1"/>
              </a:cxn>
            </a:cxnLst>
            <a:rect l="l" t="t" r="r" b="b"/>
            <a:pathLst>
              <a:path w="24063" h="998621">
                <a:moveTo>
                  <a:pt x="0" y="0"/>
                </a:moveTo>
                <a:lnTo>
                  <a:pt x="24063"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6483CA69-AD23-43A5-B4DC-AAEFBD9354C7}"/>
              </a:ext>
            </a:extLst>
          </p:cNvPr>
          <p:cNvSpPr/>
          <p:nvPr/>
        </p:nvSpPr>
        <p:spPr>
          <a:xfrm>
            <a:off x="5088773" y="11427323"/>
            <a:ext cx="1892342" cy="281041"/>
          </a:xfrm>
          <a:custGeom>
            <a:avLst/>
            <a:gdLst>
              <a:gd name="connsiteX0" fmla="*/ 0 w 1215189"/>
              <a:gd name="connsiteY0" fmla="*/ 180474 h 180474"/>
              <a:gd name="connsiteX1" fmla="*/ 1215189 w 1215189"/>
              <a:gd name="connsiteY1" fmla="*/ 0 h 180474"/>
            </a:gdLst>
            <a:ahLst/>
            <a:cxnLst>
              <a:cxn ang="0">
                <a:pos x="connsiteX0" y="connsiteY0"/>
              </a:cxn>
              <a:cxn ang="0">
                <a:pos x="connsiteX1" y="connsiteY1"/>
              </a:cxn>
            </a:cxnLst>
            <a:rect l="l" t="t" r="r" b="b"/>
            <a:pathLst>
              <a:path w="1215189" h="180474">
                <a:moveTo>
                  <a:pt x="0" y="180474"/>
                </a:moveTo>
                <a:lnTo>
                  <a:pt x="12151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41998BCC-8B8F-454F-88B8-7C21C3ED2706}"/>
              </a:ext>
            </a:extLst>
          </p:cNvPr>
          <p:cNvSpPr/>
          <p:nvPr/>
        </p:nvSpPr>
        <p:spPr>
          <a:xfrm>
            <a:off x="4451747" y="5450519"/>
            <a:ext cx="4159406" cy="4384239"/>
          </a:xfrm>
          <a:custGeom>
            <a:avLst/>
            <a:gdLst>
              <a:gd name="connsiteX0" fmla="*/ 397042 w 2671010"/>
              <a:gd name="connsiteY0" fmla="*/ 2815389 h 2815389"/>
              <a:gd name="connsiteX1" fmla="*/ 0 w 2671010"/>
              <a:gd name="connsiteY1" fmla="*/ 1155031 h 2815389"/>
              <a:gd name="connsiteX2" fmla="*/ 1263316 w 2671010"/>
              <a:gd name="connsiteY2" fmla="*/ 0 h 2815389"/>
              <a:gd name="connsiteX3" fmla="*/ 1840832 w 2671010"/>
              <a:gd name="connsiteY3" fmla="*/ 216568 h 2815389"/>
              <a:gd name="connsiteX4" fmla="*/ 1792705 w 2671010"/>
              <a:gd name="connsiteY4" fmla="*/ 649705 h 2815389"/>
              <a:gd name="connsiteX5" fmla="*/ 1828800 w 2671010"/>
              <a:gd name="connsiteY5" fmla="*/ 926431 h 2815389"/>
              <a:gd name="connsiteX6" fmla="*/ 1900989 w 2671010"/>
              <a:gd name="connsiteY6" fmla="*/ 1191126 h 2815389"/>
              <a:gd name="connsiteX7" fmla="*/ 2057400 w 2671010"/>
              <a:gd name="connsiteY7" fmla="*/ 1455821 h 2815389"/>
              <a:gd name="connsiteX8" fmla="*/ 2346158 w 2671010"/>
              <a:gd name="connsiteY8" fmla="*/ 1828800 h 2815389"/>
              <a:gd name="connsiteX9" fmla="*/ 2598821 w 2671010"/>
              <a:gd name="connsiteY9" fmla="*/ 2153652 h 2815389"/>
              <a:gd name="connsiteX10" fmla="*/ 2646947 w 2671010"/>
              <a:gd name="connsiteY10" fmla="*/ 2310063 h 2815389"/>
              <a:gd name="connsiteX11" fmla="*/ 2671010 w 2671010"/>
              <a:gd name="connsiteY11" fmla="*/ 2562726 h 2815389"/>
              <a:gd name="connsiteX12" fmla="*/ 397042 w 2671010"/>
              <a:gd name="connsiteY12" fmla="*/ 2815389 h 28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1010" h="2815389">
                <a:moveTo>
                  <a:pt x="397042" y="2815389"/>
                </a:moveTo>
                <a:lnTo>
                  <a:pt x="0" y="1155031"/>
                </a:lnTo>
                <a:lnTo>
                  <a:pt x="1263316" y="0"/>
                </a:lnTo>
                <a:lnTo>
                  <a:pt x="1840832" y="216568"/>
                </a:lnTo>
                <a:lnTo>
                  <a:pt x="1792705" y="649705"/>
                </a:lnTo>
                <a:lnTo>
                  <a:pt x="1828800" y="926431"/>
                </a:lnTo>
                <a:lnTo>
                  <a:pt x="1900989" y="1191126"/>
                </a:lnTo>
                <a:lnTo>
                  <a:pt x="2057400" y="1455821"/>
                </a:lnTo>
                <a:lnTo>
                  <a:pt x="2346158" y="1828800"/>
                </a:lnTo>
                <a:lnTo>
                  <a:pt x="2598821" y="2153652"/>
                </a:lnTo>
                <a:lnTo>
                  <a:pt x="2646947" y="2310063"/>
                </a:lnTo>
                <a:lnTo>
                  <a:pt x="2671010" y="2562726"/>
                </a:lnTo>
                <a:lnTo>
                  <a:pt x="397042" y="2815389"/>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Shape 255">
            <a:extLst>
              <a:ext uri="{FF2B5EF4-FFF2-40B4-BE49-F238E27FC236}">
                <a16:creationId xmlns:a16="http://schemas.microsoft.com/office/drawing/2014/main" id="{6059BE50-AEC5-414B-AD92-9FFE7C87305A}"/>
              </a:ext>
            </a:extLst>
          </p:cNvPr>
          <p:cNvSpPr/>
          <p:nvPr/>
        </p:nvSpPr>
        <p:spPr>
          <a:xfrm>
            <a:off x="20208778" y="8673121"/>
            <a:ext cx="281041" cy="5909668"/>
          </a:xfrm>
          <a:custGeom>
            <a:avLst/>
            <a:gdLst>
              <a:gd name="connsiteX0" fmla="*/ 0 w 180474"/>
              <a:gd name="connsiteY0" fmla="*/ 0 h 3356811"/>
              <a:gd name="connsiteX1" fmla="*/ 36095 w 180474"/>
              <a:gd name="connsiteY1" fmla="*/ 372979 h 3356811"/>
              <a:gd name="connsiteX2" fmla="*/ 180474 w 180474"/>
              <a:gd name="connsiteY2" fmla="*/ 421105 h 3356811"/>
              <a:gd name="connsiteX3" fmla="*/ 48126 w 180474"/>
              <a:gd name="connsiteY3" fmla="*/ 3356811 h 3356811"/>
              <a:gd name="connsiteX0" fmla="*/ 0 w 180474"/>
              <a:gd name="connsiteY0" fmla="*/ 0 h 3794961"/>
              <a:gd name="connsiteX1" fmla="*/ 36095 w 180474"/>
              <a:gd name="connsiteY1" fmla="*/ 372979 h 3794961"/>
              <a:gd name="connsiteX2" fmla="*/ 180474 w 180474"/>
              <a:gd name="connsiteY2" fmla="*/ 421105 h 3794961"/>
              <a:gd name="connsiteX3" fmla="*/ 501 w 180474"/>
              <a:gd name="connsiteY3" fmla="*/ 3794961 h 3794961"/>
            </a:gdLst>
            <a:ahLst/>
            <a:cxnLst>
              <a:cxn ang="0">
                <a:pos x="connsiteX0" y="connsiteY0"/>
              </a:cxn>
              <a:cxn ang="0">
                <a:pos x="connsiteX1" y="connsiteY1"/>
              </a:cxn>
              <a:cxn ang="0">
                <a:pos x="connsiteX2" y="connsiteY2"/>
              </a:cxn>
              <a:cxn ang="0">
                <a:pos x="connsiteX3" y="connsiteY3"/>
              </a:cxn>
            </a:cxnLst>
            <a:rect l="l" t="t" r="r" b="b"/>
            <a:pathLst>
              <a:path w="180474" h="3794961">
                <a:moveTo>
                  <a:pt x="0" y="0"/>
                </a:moveTo>
                <a:lnTo>
                  <a:pt x="36095" y="372979"/>
                </a:lnTo>
                <a:lnTo>
                  <a:pt x="180474" y="421105"/>
                </a:lnTo>
                <a:cubicBezTo>
                  <a:pt x="136358" y="1399674"/>
                  <a:pt x="44617" y="2816392"/>
                  <a:pt x="501" y="379496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Freeform: Shape 256">
            <a:extLst>
              <a:ext uri="{FF2B5EF4-FFF2-40B4-BE49-F238E27FC236}">
                <a16:creationId xmlns:a16="http://schemas.microsoft.com/office/drawing/2014/main" id="{A39023B3-8F3E-45FC-8365-E7C26B3C87F1}"/>
              </a:ext>
            </a:extLst>
          </p:cNvPr>
          <p:cNvSpPr/>
          <p:nvPr/>
        </p:nvSpPr>
        <p:spPr>
          <a:xfrm>
            <a:off x="21183053" y="10640409"/>
            <a:ext cx="2566840" cy="4103199"/>
          </a:xfrm>
          <a:custGeom>
            <a:avLst/>
            <a:gdLst>
              <a:gd name="connsiteX0" fmla="*/ 0 w 1648326"/>
              <a:gd name="connsiteY0" fmla="*/ 2634916 h 2634916"/>
              <a:gd name="connsiteX1" fmla="*/ 553453 w 1648326"/>
              <a:gd name="connsiteY1" fmla="*/ 0 h 2634916"/>
              <a:gd name="connsiteX2" fmla="*/ 890337 w 1648326"/>
              <a:gd name="connsiteY2" fmla="*/ 216568 h 2634916"/>
              <a:gd name="connsiteX3" fmla="*/ 1203158 w 1648326"/>
              <a:gd name="connsiteY3" fmla="*/ 336884 h 2634916"/>
              <a:gd name="connsiteX4" fmla="*/ 1311442 w 1648326"/>
              <a:gd name="connsiteY4" fmla="*/ 433137 h 2634916"/>
              <a:gd name="connsiteX5" fmla="*/ 1648326 w 1648326"/>
              <a:gd name="connsiteY5" fmla="*/ 1672389 h 263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8326" h="2634916">
                <a:moveTo>
                  <a:pt x="0" y="2634916"/>
                </a:moveTo>
                <a:lnTo>
                  <a:pt x="553453" y="0"/>
                </a:lnTo>
                <a:lnTo>
                  <a:pt x="890337" y="216568"/>
                </a:lnTo>
                <a:lnTo>
                  <a:pt x="1203158" y="336884"/>
                </a:lnTo>
                <a:lnTo>
                  <a:pt x="1311442" y="433137"/>
                </a:lnTo>
                <a:lnTo>
                  <a:pt x="1648326" y="167238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Freeform: Shape 259">
            <a:extLst>
              <a:ext uri="{FF2B5EF4-FFF2-40B4-BE49-F238E27FC236}">
                <a16:creationId xmlns:a16="http://schemas.microsoft.com/office/drawing/2014/main" id="{A35F23F5-F1DB-4EB0-990F-65B882403551}"/>
              </a:ext>
            </a:extLst>
          </p:cNvPr>
          <p:cNvSpPr/>
          <p:nvPr/>
        </p:nvSpPr>
        <p:spPr>
          <a:xfrm>
            <a:off x="25342458" y="11539740"/>
            <a:ext cx="562083" cy="1555093"/>
          </a:xfrm>
          <a:custGeom>
            <a:avLst/>
            <a:gdLst>
              <a:gd name="connsiteX0" fmla="*/ 360948 w 360948"/>
              <a:gd name="connsiteY0" fmla="*/ 0 h 998621"/>
              <a:gd name="connsiteX1" fmla="*/ 0 w 360948"/>
              <a:gd name="connsiteY1" fmla="*/ 998621 h 998621"/>
            </a:gdLst>
            <a:ahLst/>
            <a:cxnLst>
              <a:cxn ang="0">
                <a:pos x="connsiteX0" y="connsiteY0"/>
              </a:cxn>
              <a:cxn ang="0">
                <a:pos x="connsiteX1" y="connsiteY1"/>
              </a:cxn>
            </a:cxnLst>
            <a:rect l="l" t="t" r="r" b="b"/>
            <a:pathLst>
              <a:path w="360948" h="998621">
                <a:moveTo>
                  <a:pt x="360948" y="0"/>
                </a:moveTo>
                <a:lnTo>
                  <a:pt x="0"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Freeform: Shape 260">
            <a:extLst>
              <a:ext uri="{FF2B5EF4-FFF2-40B4-BE49-F238E27FC236}">
                <a16:creationId xmlns:a16="http://schemas.microsoft.com/office/drawing/2014/main" id="{49D92E52-E58D-473E-BAFB-F95E9D9B5011}"/>
              </a:ext>
            </a:extLst>
          </p:cNvPr>
          <p:cNvSpPr/>
          <p:nvPr/>
        </p:nvSpPr>
        <p:spPr>
          <a:xfrm>
            <a:off x="17529522" y="15036358"/>
            <a:ext cx="3428700" cy="2330299"/>
          </a:xfrm>
          <a:custGeom>
            <a:avLst/>
            <a:gdLst>
              <a:gd name="connsiteX0" fmla="*/ 1744579 w 1744579"/>
              <a:gd name="connsiteY0" fmla="*/ 0 h 1925053"/>
              <a:gd name="connsiteX1" fmla="*/ 1552074 w 1744579"/>
              <a:gd name="connsiteY1" fmla="*/ 1900990 h 1925053"/>
              <a:gd name="connsiteX2" fmla="*/ 890337 w 1744579"/>
              <a:gd name="connsiteY2" fmla="*/ 1925053 h 1925053"/>
              <a:gd name="connsiteX3" fmla="*/ 0 w 1744579"/>
              <a:gd name="connsiteY3" fmla="*/ 1528011 h 1925053"/>
              <a:gd name="connsiteX4" fmla="*/ 12032 w 1744579"/>
              <a:gd name="connsiteY4" fmla="*/ 541421 h 1925053"/>
              <a:gd name="connsiteX0" fmla="*/ 1801729 w 1801729"/>
              <a:gd name="connsiteY0" fmla="*/ 0 h 1391653"/>
              <a:gd name="connsiteX1" fmla="*/ 1552074 w 1801729"/>
              <a:gd name="connsiteY1" fmla="*/ 1367590 h 1391653"/>
              <a:gd name="connsiteX2" fmla="*/ 890337 w 1801729"/>
              <a:gd name="connsiteY2" fmla="*/ 1391653 h 1391653"/>
              <a:gd name="connsiteX3" fmla="*/ 0 w 1801729"/>
              <a:gd name="connsiteY3" fmla="*/ 994611 h 1391653"/>
              <a:gd name="connsiteX4" fmla="*/ 12032 w 1801729"/>
              <a:gd name="connsiteY4" fmla="*/ 8021 h 1391653"/>
              <a:gd name="connsiteX0" fmla="*/ 1801729 w 1894974"/>
              <a:gd name="connsiteY0" fmla="*/ 0 h 1391653"/>
              <a:gd name="connsiteX1" fmla="*/ 1894974 w 1894974"/>
              <a:gd name="connsiteY1" fmla="*/ 1300915 h 1391653"/>
              <a:gd name="connsiteX2" fmla="*/ 890337 w 1894974"/>
              <a:gd name="connsiteY2" fmla="*/ 1391653 h 1391653"/>
              <a:gd name="connsiteX3" fmla="*/ 0 w 1894974"/>
              <a:gd name="connsiteY3" fmla="*/ 994611 h 1391653"/>
              <a:gd name="connsiteX4" fmla="*/ 12032 w 1894974"/>
              <a:gd name="connsiteY4" fmla="*/ 8021 h 1391653"/>
              <a:gd name="connsiteX0" fmla="*/ 2239879 w 2239879"/>
              <a:gd name="connsiteY0" fmla="*/ 0 h 1477378"/>
              <a:gd name="connsiteX1" fmla="*/ 1894974 w 2239879"/>
              <a:gd name="connsiteY1" fmla="*/ 1386640 h 1477378"/>
              <a:gd name="connsiteX2" fmla="*/ 890337 w 2239879"/>
              <a:gd name="connsiteY2" fmla="*/ 1477378 h 1477378"/>
              <a:gd name="connsiteX3" fmla="*/ 0 w 2239879"/>
              <a:gd name="connsiteY3" fmla="*/ 1080336 h 1477378"/>
              <a:gd name="connsiteX4" fmla="*/ 12032 w 2239879"/>
              <a:gd name="connsiteY4" fmla="*/ 93746 h 1477378"/>
              <a:gd name="connsiteX0" fmla="*/ 2201779 w 2201779"/>
              <a:gd name="connsiteY0" fmla="*/ 0 h 1496428"/>
              <a:gd name="connsiteX1" fmla="*/ 1894974 w 2201779"/>
              <a:gd name="connsiteY1" fmla="*/ 1405690 h 1496428"/>
              <a:gd name="connsiteX2" fmla="*/ 890337 w 2201779"/>
              <a:gd name="connsiteY2" fmla="*/ 1496428 h 1496428"/>
              <a:gd name="connsiteX3" fmla="*/ 0 w 2201779"/>
              <a:gd name="connsiteY3" fmla="*/ 1099386 h 1496428"/>
              <a:gd name="connsiteX4" fmla="*/ 12032 w 2201779"/>
              <a:gd name="connsiteY4" fmla="*/ 112796 h 1496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1779" h="1496428">
                <a:moveTo>
                  <a:pt x="2201779" y="0"/>
                </a:moveTo>
                <a:lnTo>
                  <a:pt x="1894974" y="1405690"/>
                </a:lnTo>
                <a:lnTo>
                  <a:pt x="890337" y="1496428"/>
                </a:lnTo>
                <a:lnTo>
                  <a:pt x="0" y="1099386"/>
                </a:lnTo>
                <a:lnTo>
                  <a:pt x="12032" y="11279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Freeform: Shape 267">
            <a:extLst>
              <a:ext uri="{FF2B5EF4-FFF2-40B4-BE49-F238E27FC236}">
                <a16:creationId xmlns:a16="http://schemas.microsoft.com/office/drawing/2014/main" id="{EF98CDBC-E04D-4F01-9AAD-A275BC1F4F98}"/>
              </a:ext>
            </a:extLst>
          </p:cNvPr>
          <p:cNvSpPr/>
          <p:nvPr/>
        </p:nvSpPr>
        <p:spPr>
          <a:xfrm>
            <a:off x="22983284" y="16111338"/>
            <a:ext cx="2209284" cy="1557191"/>
          </a:xfrm>
          <a:custGeom>
            <a:avLst/>
            <a:gdLst>
              <a:gd name="connsiteX0" fmla="*/ 421105 w 1528010"/>
              <a:gd name="connsiteY0" fmla="*/ 0 h 1648326"/>
              <a:gd name="connsiteX1" fmla="*/ 0 w 1528010"/>
              <a:gd name="connsiteY1" fmla="*/ 1130968 h 1648326"/>
              <a:gd name="connsiteX2" fmla="*/ 950494 w 1528010"/>
              <a:gd name="connsiteY2" fmla="*/ 1648326 h 1648326"/>
              <a:gd name="connsiteX3" fmla="*/ 1528010 w 1528010"/>
              <a:gd name="connsiteY3" fmla="*/ 360947 h 1648326"/>
              <a:gd name="connsiteX4" fmla="*/ 421105 w 1528010"/>
              <a:gd name="connsiteY4" fmla="*/ 0 h 1648326"/>
              <a:gd name="connsiteX0" fmla="*/ 421105 w 1479883"/>
              <a:gd name="connsiteY0" fmla="*/ 0 h 1648326"/>
              <a:gd name="connsiteX1" fmla="*/ 0 w 1479883"/>
              <a:gd name="connsiteY1" fmla="*/ 1130968 h 1648326"/>
              <a:gd name="connsiteX2" fmla="*/ 950494 w 1479883"/>
              <a:gd name="connsiteY2" fmla="*/ 1648326 h 1648326"/>
              <a:gd name="connsiteX3" fmla="*/ 1479883 w 1479883"/>
              <a:gd name="connsiteY3" fmla="*/ 421105 h 1648326"/>
              <a:gd name="connsiteX4" fmla="*/ 421105 w 1479883"/>
              <a:gd name="connsiteY4" fmla="*/ 0 h 1648326"/>
              <a:gd name="connsiteX0" fmla="*/ 421105 w 1479883"/>
              <a:gd name="connsiteY0" fmla="*/ 0 h 1130968"/>
              <a:gd name="connsiteX1" fmla="*/ 0 w 1479883"/>
              <a:gd name="connsiteY1" fmla="*/ 1130968 h 1130968"/>
              <a:gd name="connsiteX2" fmla="*/ 1237974 w 1479883"/>
              <a:gd name="connsiteY2" fmla="*/ 999968 h 1130968"/>
              <a:gd name="connsiteX3" fmla="*/ 1479883 w 1479883"/>
              <a:gd name="connsiteY3" fmla="*/ 421105 h 1130968"/>
              <a:gd name="connsiteX4" fmla="*/ 421105 w 1479883"/>
              <a:gd name="connsiteY4" fmla="*/ 0 h 1130968"/>
              <a:gd name="connsiteX0" fmla="*/ 359939 w 1418717"/>
              <a:gd name="connsiteY0" fmla="*/ 0 h 999968"/>
              <a:gd name="connsiteX1" fmla="*/ 0 w 1418717"/>
              <a:gd name="connsiteY1" fmla="*/ 984170 h 999968"/>
              <a:gd name="connsiteX2" fmla="*/ 1176808 w 1418717"/>
              <a:gd name="connsiteY2" fmla="*/ 999968 h 999968"/>
              <a:gd name="connsiteX3" fmla="*/ 1418717 w 1418717"/>
              <a:gd name="connsiteY3" fmla="*/ 421105 h 999968"/>
              <a:gd name="connsiteX4" fmla="*/ 359939 w 1418717"/>
              <a:gd name="connsiteY4" fmla="*/ 0 h 999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717" h="999968">
                <a:moveTo>
                  <a:pt x="359939" y="0"/>
                </a:moveTo>
                <a:lnTo>
                  <a:pt x="0" y="984170"/>
                </a:lnTo>
                <a:lnTo>
                  <a:pt x="1176808" y="999968"/>
                </a:lnTo>
                <a:lnTo>
                  <a:pt x="1418717" y="421105"/>
                </a:lnTo>
                <a:lnTo>
                  <a:pt x="359939"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Freeform: Shape 268">
            <a:extLst>
              <a:ext uri="{FF2B5EF4-FFF2-40B4-BE49-F238E27FC236}">
                <a16:creationId xmlns:a16="http://schemas.microsoft.com/office/drawing/2014/main" id="{35825B73-6E84-4307-A280-54B4693145E0}"/>
              </a:ext>
            </a:extLst>
          </p:cNvPr>
          <p:cNvSpPr/>
          <p:nvPr/>
        </p:nvSpPr>
        <p:spPr>
          <a:xfrm>
            <a:off x="24325247" y="9495947"/>
            <a:ext cx="2299071" cy="1898588"/>
          </a:xfrm>
          <a:custGeom>
            <a:avLst/>
            <a:gdLst>
              <a:gd name="connsiteX0" fmla="*/ 57011 w 1495286"/>
              <a:gd name="connsiteY0" fmla="*/ 0 h 1219200"/>
              <a:gd name="connsiteX1" fmla="*/ 28436 w 1495286"/>
              <a:gd name="connsiteY1" fmla="*/ 781050 h 1219200"/>
              <a:gd name="connsiteX2" fmla="*/ 409436 w 1495286"/>
              <a:gd name="connsiteY2" fmla="*/ 876300 h 1219200"/>
              <a:gd name="connsiteX3" fmla="*/ 1095236 w 1495286"/>
              <a:gd name="connsiteY3" fmla="*/ 1066800 h 1219200"/>
              <a:gd name="connsiteX4" fmla="*/ 1495286 w 1495286"/>
              <a:gd name="connsiteY4" fmla="*/ 1219200 h 1219200"/>
              <a:gd name="connsiteX0" fmla="*/ 64087 w 1502362"/>
              <a:gd name="connsiteY0" fmla="*/ 0 h 1219200"/>
              <a:gd name="connsiteX1" fmla="*/ 25987 w 1502362"/>
              <a:gd name="connsiteY1" fmla="*/ 733425 h 1219200"/>
              <a:gd name="connsiteX2" fmla="*/ 416512 w 1502362"/>
              <a:gd name="connsiteY2" fmla="*/ 876300 h 1219200"/>
              <a:gd name="connsiteX3" fmla="*/ 1102312 w 1502362"/>
              <a:gd name="connsiteY3" fmla="*/ 1066800 h 1219200"/>
              <a:gd name="connsiteX4" fmla="*/ 1502362 w 1502362"/>
              <a:gd name="connsiteY4" fmla="*/ 1219200 h 1219200"/>
              <a:gd name="connsiteX0" fmla="*/ 38100 w 1476375"/>
              <a:gd name="connsiteY0" fmla="*/ 0 h 1219200"/>
              <a:gd name="connsiteX1" fmla="*/ 0 w 1476375"/>
              <a:gd name="connsiteY1" fmla="*/ 733425 h 1219200"/>
              <a:gd name="connsiteX2" fmla="*/ 390525 w 1476375"/>
              <a:gd name="connsiteY2" fmla="*/ 876300 h 1219200"/>
              <a:gd name="connsiteX3" fmla="*/ 1076325 w 1476375"/>
              <a:gd name="connsiteY3" fmla="*/ 1066800 h 1219200"/>
              <a:gd name="connsiteX4" fmla="*/ 1476375 w 1476375"/>
              <a:gd name="connsiteY4" fmla="*/ 1219200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375" h="1219200">
                <a:moveTo>
                  <a:pt x="38100" y="0"/>
                </a:moveTo>
                <a:lnTo>
                  <a:pt x="0" y="733425"/>
                </a:lnTo>
                <a:cubicBezTo>
                  <a:pt x="58737" y="879475"/>
                  <a:pt x="211138" y="820738"/>
                  <a:pt x="390525" y="876300"/>
                </a:cubicBezTo>
                <a:cubicBezTo>
                  <a:pt x="569912" y="931862"/>
                  <a:pt x="895350" y="1009650"/>
                  <a:pt x="1076325" y="1066800"/>
                </a:cubicBezTo>
                <a:cubicBezTo>
                  <a:pt x="1257300" y="1123950"/>
                  <a:pt x="1422400" y="1196975"/>
                  <a:pt x="1476375" y="1219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reeform: Shape 269">
            <a:extLst>
              <a:ext uri="{FF2B5EF4-FFF2-40B4-BE49-F238E27FC236}">
                <a16:creationId xmlns:a16="http://schemas.microsoft.com/office/drawing/2014/main" id="{5DBEBCBE-8F17-4970-8529-4156872AC3C7}"/>
              </a:ext>
            </a:extLst>
          </p:cNvPr>
          <p:cNvSpPr/>
          <p:nvPr/>
        </p:nvSpPr>
        <p:spPr>
          <a:xfrm>
            <a:off x="8058835" y="3337264"/>
            <a:ext cx="4223281" cy="5298386"/>
          </a:xfrm>
          <a:custGeom>
            <a:avLst/>
            <a:gdLst>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12028" h="3402419">
                <a:moveTo>
                  <a:pt x="160214" y="0"/>
                </a:moveTo>
                <a:cubicBezTo>
                  <a:pt x="187681" y="168349"/>
                  <a:pt x="215148" y="336698"/>
                  <a:pt x="192111" y="584791"/>
                </a:cubicBezTo>
                <a:cubicBezTo>
                  <a:pt x="169074" y="832884"/>
                  <a:pt x="52116" y="1217429"/>
                  <a:pt x="21990" y="1488559"/>
                </a:cubicBezTo>
                <a:cubicBezTo>
                  <a:pt x="-8136" y="1759689"/>
                  <a:pt x="-2819" y="1991832"/>
                  <a:pt x="11358" y="2211572"/>
                </a:cubicBezTo>
                <a:cubicBezTo>
                  <a:pt x="25535" y="2431312"/>
                  <a:pt x="68065" y="2651052"/>
                  <a:pt x="107051" y="2806996"/>
                </a:cubicBezTo>
                <a:cubicBezTo>
                  <a:pt x="146037" y="2962940"/>
                  <a:pt x="195656" y="3048001"/>
                  <a:pt x="245274" y="3147238"/>
                </a:cubicBezTo>
                <a:lnTo>
                  <a:pt x="404762" y="3402419"/>
                </a:lnTo>
                <a:lnTo>
                  <a:pt x="766269" y="3189768"/>
                </a:lnTo>
                <a:lnTo>
                  <a:pt x="915125" y="3062177"/>
                </a:lnTo>
                <a:lnTo>
                  <a:pt x="659944" y="2615610"/>
                </a:lnTo>
                <a:cubicBezTo>
                  <a:pt x="606781" y="2443717"/>
                  <a:pt x="596148" y="2220433"/>
                  <a:pt x="596148" y="2030819"/>
                </a:cubicBezTo>
                <a:cubicBezTo>
                  <a:pt x="596148" y="1841205"/>
                  <a:pt x="649311" y="1660451"/>
                  <a:pt x="659944" y="1477926"/>
                </a:cubicBezTo>
                <a:cubicBezTo>
                  <a:pt x="670577" y="1295401"/>
                  <a:pt x="670577" y="1127052"/>
                  <a:pt x="659944" y="935666"/>
                </a:cubicBezTo>
                <a:cubicBezTo>
                  <a:pt x="649311" y="744280"/>
                  <a:pt x="658171" y="721242"/>
                  <a:pt x="596148" y="329610"/>
                </a:cubicBezTo>
                <a:cubicBezTo>
                  <a:pt x="842469" y="501503"/>
                  <a:pt x="752092" y="483782"/>
                  <a:pt x="915125" y="574159"/>
                </a:cubicBezTo>
                <a:cubicBezTo>
                  <a:pt x="1078158" y="664536"/>
                  <a:pt x="1381186" y="795670"/>
                  <a:pt x="1574344" y="871870"/>
                </a:cubicBezTo>
                <a:cubicBezTo>
                  <a:pt x="1767502" y="948070"/>
                  <a:pt x="1923446" y="994145"/>
                  <a:pt x="2074074" y="1031359"/>
                </a:cubicBezTo>
                <a:lnTo>
                  <a:pt x="2478111" y="1095154"/>
                </a:lnTo>
                <a:lnTo>
                  <a:pt x="2499376" y="1467293"/>
                </a:lnTo>
                <a:lnTo>
                  <a:pt x="2680130" y="2073349"/>
                </a:lnTo>
                <a:lnTo>
                  <a:pt x="2712028" y="2360428"/>
                </a:lnTo>
                <a:lnTo>
                  <a:pt x="2446214" y="2445489"/>
                </a:lnTo>
                <a:cubicBezTo>
                  <a:pt x="2306219" y="2502196"/>
                  <a:pt x="1997874" y="2645735"/>
                  <a:pt x="1872055" y="2700670"/>
                </a:cubicBezTo>
                <a:cubicBezTo>
                  <a:pt x="1746236" y="2755605"/>
                  <a:pt x="1739148" y="2806996"/>
                  <a:pt x="1691302" y="2775098"/>
                </a:cubicBezTo>
                <a:lnTo>
                  <a:pt x="1584976" y="2509284"/>
                </a:lnTo>
                <a:lnTo>
                  <a:pt x="851330" y="2509284"/>
                </a:lnTo>
                <a:lnTo>
                  <a:pt x="1063981" y="3051545"/>
                </a:lnTo>
                <a:cubicBezTo>
                  <a:pt x="1200432" y="3101164"/>
                  <a:pt x="1569028" y="2858387"/>
                  <a:pt x="1670037" y="2806996"/>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Freeform: Shape 270">
            <a:extLst>
              <a:ext uri="{FF2B5EF4-FFF2-40B4-BE49-F238E27FC236}">
                <a16:creationId xmlns:a16="http://schemas.microsoft.com/office/drawing/2014/main" id="{E49A8F90-2CB7-46D7-A140-C55E49E9D7A8}"/>
              </a:ext>
            </a:extLst>
          </p:cNvPr>
          <p:cNvSpPr/>
          <p:nvPr/>
        </p:nvSpPr>
        <p:spPr>
          <a:xfrm>
            <a:off x="10245548" y="4628746"/>
            <a:ext cx="1721975" cy="1324597"/>
          </a:xfrm>
          <a:custGeom>
            <a:avLst/>
            <a:gdLst>
              <a:gd name="connsiteX0" fmla="*/ 0 w 1105786"/>
              <a:gd name="connsiteY0" fmla="*/ 0 h 850605"/>
              <a:gd name="connsiteX1" fmla="*/ 95693 w 1105786"/>
              <a:gd name="connsiteY1" fmla="*/ 850605 h 850605"/>
              <a:gd name="connsiteX2" fmla="*/ 1105786 w 1105786"/>
              <a:gd name="connsiteY2" fmla="*/ 669851 h 850605"/>
            </a:gdLst>
            <a:ahLst/>
            <a:cxnLst>
              <a:cxn ang="0">
                <a:pos x="connsiteX0" y="connsiteY0"/>
              </a:cxn>
              <a:cxn ang="0">
                <a:pos x="connsiteX1" y="connsiteY1"/>
              </a:cxn>
              <a:cxn ang="0">
                <a:pos x="connsiteX2" y="connsiteY2"/>
              </a:cxn>
            </a:cxnLst>
            <a:rect l="l" t="t" r="r" b="b"/>
            <a:pathLst>
              <a:path w="1105786" h="850605">
                <a:moveTo>
                  <a:pt x="0" y="0"/>
                </a:moveTo>
                <a:lnTo>
                  <a:pt x="95693" y="850605"/>
                </a:lnTo>
                <a:lnTo>
                  <a:pt x="1105786" y="6698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Shape 271">
            <a:extLst>
              <a:ext uri="{FF2B5EF4-FFF2-40B4-BE49-F238E27FC236}">
                <a16:creationId xmlns:a16="http://schemas.microsoft.com/office/drawing/2014/main" id="{78766ED6-DE11-4E7F-A716-2E0EF552D18E}"/>
              </a:ext>
            </a:extLst>
          </p:cNvPr>
          <p:cNvSpPr/>
          <p:nvPr/>
        </p:nvSpPr>
        <p:spPr>
          <a:xfrm>
            <a:off x="8043407" y="6118916"/>
            <a:ext cx="960332" cy="99346"/>
          </a:xfrm>
          <a:custGeom>
            <a:avLst/>
            <a:gdLst>
              <a:gd name="connsiteX0" fmla="*/ 0 w 616688"/>
              <a:gd name="connsiteY0" fmla="*/ 63796 h 63796"/>
              <a:gd name="connsiteX1" fmla="*/ 616688 w 616688"/>
              <a:gd name="connsiteY1" fmla="*/ 0 h 63796"/>
            </a:gdLst>
            <a:ahLst/>
            <a:cxnLst>
              <a:cxn ang="0">
                <a:pos x="connsiteX0" y="connsiteY0"/>
              </a:cxn>
              <a:cxn ang="0">
                <a:pos x="connsiteX1" y="connsiteY1"/>
              </a:cxn>
            </a:cxnLst>
            <a:rect l="l" t="t" r="r" b="b"/>
            <a:pathLst>
              <a:path w="616688" h="63796">
                <a:moveTo>
                  <a:pt x="0" y="63796"/>
                </a:moveTo>
                <a:lnTo>
                  <a:pt x="6166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Shape 272">
            <a:extLst>
              <a:ext uri="{FF2B5EF4-FFF2-40B4-BE49-F238E27FC236}">
                <a16:creationId xmlns:a16="http://schemas.microsoft.com/office/drawing/2014/main" id="{1D437A5D-E20A-4214-A2C8-4267EEAD0E43}"/>
              </a:ext>
            </a:extLst>
          </p:cNvPr>
          <p:cNvSpPr/>
          <p:nvPr/>
        </p:nvSpPr>
        <p:spPr>
          <a:xfrm>
            <a:off x="9086527" y="5059239"/>
            <a:ext cx="1225251" cy="16558"/>
          </a:xfrm>
          <a:custGeom>
            <a:avLst/>
            <a:gdLst>
              <a:gd name="connsiteX0" fmla="*/ 0 w 786809"/>
              <a:gd name="connsiteY0" fmla="*/ 0 h 10633"/>
              <a:gd name="connsiteX1" fmla="*/ 786809 w 786809"/>
              <a:gd name="connsiteY1" fmla="*/ 10633 h 10633"/>
            </a:gdLst>
            <a:ahLst/>
            <a:cxnLst>
              <a:cxn ang="0">
                <a:pos x="connsiteX0" y="connsiteY0"/>
              </a:cxn>
              <a:cxn ang="0">
                <a:pos x="connsiteX1" y="connsiteY1"/>
              </a:cxn>
            </a:cxnLst>
            <a:rect l="l" t="t" r="r" b="b"/>
            <a:pathLst>
              <a:path w="786809" h="10633">
                <a:moveTo>
                  <a:pt x="0" y="0"/>
                </a:moveTo>
                <a:lnTo>
                  <a:pt x="786809" y="1063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reeform: Shape 273">
            <a:extLst>
              <a:ext uri="{FF2B5EF4-FFF2-40B4-BE49-F238E27FC236}">
                <a16:creationId xmlns:a16="http://schemas.microsoft.com/office/drawing/2014/main" id="{805895E1-B24B-41DE-A484-4C25473BBC5C}"/>
              </a:ext>
            </a:extLst>
          </p:cNvPr>
          <p:cNvSpPr/>
          <p:nvPr/>
        </p:nvSpPr>
        <p:spPr>
          <a:xfrm>
            <a:off x="6619466" y="2327259"/>
            <a:ext cx="1589515" cy="3212147"/>
          </a:xfrm>
          <a:custGeom>
            <a:avLst/>
            <a:gdLst>
              <a:gd name="connsiteX0" fmla="*/ 584790 w 1020725"/>
              <a:gd name="connsiteY0" fmla="*/ 0 h 2062717"/>
              <a:gd name="connsiteX1" fmla="*/ 925032 w 1020725"/>
              <a:gd name="connsiteY1" fmla="*/ 233917 h 2062717"/>
              <a:gd name="connsiteX2" fmla="*/ 1020725 w 1020725"/>
              <a:gd name="connsiteY2" fmla="*/ 1031358 h 2062717"/>
              <a:gd name="connsiteX3" fmla="*/ 606055 w 1020725"/>
              <a:gd name="connsiteY3" fmla="*/ 2062717 h 2062717"/>
              <a:gd name="connsiteX4" fmla="*/ 0 w 1020725"/>
              <a:gd name="connsiteY4" fmla="*/ 1796903 h 2062717"/>
              <a:gd name="connsiteX5" fmla="*/ 308344 w 1020725"/>
              <a:gd name="connsiteY5" fmla="*/ 988828 h 2062717"/>
              <a:gd name="connsiteX6" fmla="*/ 584790 w 1020725"/>
              <a:gd name="connsiteY6" fmla="*/ 0 h 206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0725" h="2062717">
                <a:moveTo>
                  <a:pt x="584790" y="0"/>
                </a:moveTo>
                <a:lnTo>
                  <a:pt x="925032" y="233917"/>
                </a:lnTo>
                <a:lnTo>
                  <a:pt x="1020725" y="1031358"/>
                </a:lnTo>
                <a:lnTo>
                  <a:pt x="606055" y="2062717"/>
                </a:lnTo>
                <a:lnTo>
                  <a:pt x="0" y="1796903"/>
                </a:lnTo>
                <a:lnTo>
                  <a:pt x="308344" y="988828"/>
                </a:lnTo>
                <a:lnTo>
                  <a:pt x="584790" y="0"/>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reeform: Shape 274">
            <a:extLst>
              <a:ext uri="{FF2B5EF4-FFF2-40B4-BE49-F238E27FC236}">
                <a16:creationId xmlns:a16="http://schemas.microsoft.com/office/drawing/2014/main" id="{7BD833E2-D9CF-4FD0-B0E1-DF742CEF89BA}"/>
              </a:ext>
            </a:extLst>
          </p:cNvPr>
          <p:cNvSpPr/>
          <p:nvPr/>
        </p:nvSpPr>
        <p:spPr>
          <a:xfrm>
            <a:off x="5129294" y="2641851"/>
            <a:ext cx="1887550" cy="2748538"/>
          </a:xfrm>
          <a:custGeom>
            <a:avLst/>
            <a:gdLst>
              <a:gd name="connsiteX0" fmla="*/ 0 w 1212112"/>
              <a:gd name="connsiteY0" fmla="*/ 361507 h 1765005"/>
              <a:gd name="connsiteX1" fmla="*/ 53163 w 1212112"/>
              <a:gd name="connsiteY1" fmla="*/ 1722474 h 1765005"/>
              <a:gd name="connsiteX2" fmla="*/ 584791 w 1212112"/>
              <a:gd name="connsiteY2" fmla="*/ 1765005 h 1765005"/>
              <a:gd name="connsiteX3" fmla="*/ 967563 w 1212112"/>
              <a:gd name="connsiteY3" fmla="*/ 914400 h 1765005"/>
              <a:gd name="connsiteX4" fmla="*/ 1212112 w 1212112"/>
              <a:gd name="connsiteY4" fmla="*/ 0 h 1765005"/>
              <a:gd name="connsiteX5" fmla="*/ 0 w 1212112"/>
              <a:gd name="connsiteY5" fmla="*/ 361507 h 176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112" h="1765005">
                <a:moveTo>
                  <a:pt x="0" y="361507"/>
                </a:moveTo>
                <a:lnTo>
                  <a:pt x="53163" y="1722474"/>
                </a:lnTo>
                <a:lnTo>
                  <a:pt x="584791" y="1765005"/>
                </a:lnTo>
                <a:lnTo>
                  <a:pt x="967563" y="914400"/>
                </a:lnTo>
                <a:lnTo>
                  <a:pt x="1212112" y="0"/>
                </a:lnTo>
                <a:lnTo>
                  <a:pt x="0" y="361507"/>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reeform: Shape 275">
            <a:extLst>
              <a:ext uri="{FF2B5EF4-FFF2-40B4-BE49-F238E27FC236}">
                <a16:creationId xmlns:a16="http://schemas.microsoft.com/office/drawing/2014/main" id="{DD6D52DB-BF08-4B1F-9B84-56B5AD905786}"/>
              </a:ext>
            </a:extLst>
          </p:cNvPr>
          <p:cNvSpPr/>
          <p:nvPr/>
        </p:nvSpPr>
        <p:spPr>
          <a:xfrm>
            <a:off x="824357" y="2161684"/>
            <a:ext cx="4222152" cy="8346062"/>
          </a:xfrm>
          <a:custGeom>
            <a:avLst/>
            <a:gdLst>
              <a:gd name="connsiteX0" fmla="*/ 1062439 w 2743762"/>
              <a:gd name="connsiteY0" fmla="*/ 677404 h 5362368"/>
              <a:gd name="connsiteX1" fmla="*/ 2189491 w 2743762"/>
              <a:gd name="connsiteY1" fmla="*/ 18186 h 5362368"/>
              <a:gd name="connsiteX2" fmla="*/ 2263919 w 2743762"/>
              <a:gd name="connsiteY2" fmla="*/ 241469 h 5362368"/>
              <a:gd name="connsiteX3" fmla="*/ 2434039 w 2743762"/>
              <a:gd name="connsiteY3" fmla="*/ 836893 h 5362368"/>
              <a:gd name="connsiteX4" fmla="*/ 2455305 w 2743762"/>
              <a:gd name="connsiteY4" fmla="*/ 1315358 h 5362368"/>
              <a:gd name="connsiteX5" fmla="*/ 2359612 w 2743762"/>
              <a:gd name="connsiteY5" fmla="*/ 1644967 h 5362368"/>
              <a:gd name="connsiteX6" fmla="*/ 2178858 w 2743762"/>
              <a:gd name="connsiteY6" fmla="*/ 1857618 h 5362368"/>
              <a:gd name="connsiteX7" fmla="*/ 2742384 w 2743762"/>
              <a:gd name="connsiteY7" fmla="*/ 2527469 h 5362368"/>
              <a:gd name="connsiteX8" fmla="*/ 1987472 w 2743762"/>
              <a:gd name="connsiteY8" fmla="*/ 3239851 h 5362368"/>
              <a:gd name="connsiteX9" fmla="*/ 2455305 w 2743762"/>
              <a:gd name="connsiteY9" fmla="*/ 4983590 h 5362368"/>
              <a:gd name="connsiteX10" fmla="*/ 2285184 w 2743762"/>
              <a:gd name="connsiteY10" fmla="*/ 5068651 h 5362368"/>
              <a:gd name="connsiteX11" fmla="*/ 2051267 w 2743762"/>
              <a:gd name="connsiteY11" fmla="*/ 5143079 h 5362368"/>
              <a:gd name="connsiteX12" fmla="*/ 1583435 w 2743762"/>
              <a:gd name="connsiteY12" fmla="*/ 5270669 h 5362368"/>
              <a:gd name="connsiteX13" fmla="*/ 1030542 w 2743762"/>
              <a:gd name="connsiteY13" fmla="*/ 5355730 h 5362368"/>
              <a:gd name="connsiteX14" fmla="*/ 796625 w 2743762"/>
              <a:gd name="connsiteY14" fmla="*/ 5291935 h 5362368"/>
              <a:gd name="connsiteX15" fmla="*/ 583974 w 2743762"/>
              <a:gd name="connsiteY15" fmla="*/ 4781572 h 5362368"/>
              <a:gd name="connsiteX16" fmla="*/ 520179 w 2743762"/>
              <a:gd name="connsiteY16" fmla="*/ 4079823 h 5362368"/>
              <a:gd name="connsiteX17" fmla="*/ 456384 w 2743762"/>
              <a:gd name="connsiteY17" fmla="*/ 3165423 h 5362368"/>
              <a:gd name="connsiteX18" fmla="*/ 371323 w 2743762"/>
              <a:gd name="connsiteY18" fmla="*/ 2336083 h 5362368"/>
              <a:gd name="connsiteX19" fmla="*/ 137407 w 2743762"/>
              <a:gd name="connsiteY19" fmla="*/ 1804456 h 5362368"/>
              <a:gd name="connsiteX20" fmla="*/ 31081 w 2743762"/>
              <a:gd name="connsiteY20" fmla="*/ 1474846 h 5362368"/>
              <a:gd name="connsiteX21" fmla="*/ 700932 w 2743762"/>
              <a:gd name="connsiteY21" fmla="*/ 1251563 h 5362368"/>
              <a:gd name="connsiteX22" fmla="*/ 945481 w 2743762"/>
              <a:gd name="connsiteY22" fmla="*/ 1060176 h 5362368"/>
              <a:gd name="connsiteX23" fmla="*/ 881686 w 2743762"/>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56631"/>
              <a:gd name="connsiteX1" fmla="*/ 2158410 w 2712681"/>
              <a:gd name="connsiteY1" fmla="*/ 18186 h 5356631"/>
              <a:gd name="connsiteX2" fmla="*/ 2232838 w 2712681"/>
              <a:gd name="connsiteY2" fmla="*/ 241469 h 5356631"/>
              <a:gd name="connsiteX3" fmla="*/ 2402958 w 2712681"/>
              <a:gd name="connsiteY3" fmla="*/ 836893 h 5356631"/>
              <a:gd name="connsiteX4" fmla="*/ 2424224 w 2712681"/>
              <a:gd name="connsiteY4" fmla="*/ 1315358 h 5356631"/>
              <a:gd name="connsiteX5" fmla="*/ 2328531 w 2712681"/>
              <a:gd name="connsiteY5" fmla="*/ 1644967 h 5356631"/>
              <a:gd name="connsiteX6" fmla="*/ 2147777 w 2712681"/>
              <a:gd name="connsiteY6" fmla="*/ 1857618 h 5356631"/>
              <a:gd name="connsiteX7" fmla="*/ 2711303 w 2712681"/>
              <a:gd name="connsiteY7" fmla="*/ 2527469 h 5356631"/>
              <a:gd name="connsiteX8" fmla="*/ 1956391 w 2712681"/>
              <a:gd name="connsiteY8" fmla="*/ 3239851 h 5356631"/>
              <a:gd name="connsiteX9" fmla="*/ 2424224 w 2712681"/>
              <a:gd name="connsiteY9" fmla="*/ 4983590 h 5356631"/>
              <a:gd name="connsiteX10" fmla="*/ 2254103 w 2712681"/>
              <a:gd name="connsiteY10" fmla="*/ 5068651 h 5356631"/>
              <a:gd name="connsiteX11" fmla="*/ 2020186 w 2712681"/>
              <a:gd name="connsiteY11" fmla="*/ 5143079 h 5356631"/>
              <a:gd name="connsiteX12" fmla="*/ 1552354 w 2712681"/>
              <a:gd name="connsiteY12" fmla="*/ 5270669 h 5356631"/>
              <a:gd name="connsiteX13" fmla="*/ 999461 w 2712681"/>
              <a:gd name="connsiteY13" fmla="*/ 5355730 h 5356631"/>
              <a:gd name="connsiteX14" fmla="*/ 712382 w 2712681"/>
              <a:gd name="connsiteY14" fmla="*/ 5217507 h 5356631"/>
              <a:gd name="connsiteX15" fmla="*/ 552893 w 2712681"/>
              <a:gd name="connsiteY15" fmla="*/ 4781572 h 5356631"/>
              <a:gd name="connsiteX16" fmla="*/ 489098 w 2712681"/>
              <a:gd name="connsiteY16" fmla="*/ 4079823 h 5356631"/>
              <a:gd name="connsiteX17" fmla="*/ 425303 w 2712681"/>
              <a:gd name="connsiteY17" fmla="*/ 3165423 h 5356631"/>
              <a:gd name="connsiteX18" fmla="*/ 340242 w 2712681"/>
              <a:gd name="connsiteY18" fmla="*/ 2336083 h 5356631"/>
              <a:gd name="connsiteX19" fmla="*/ 106326 w 2712681"/>
              <a:gd name="connsiteY19" fmla="*/ 1804456 h 5356631"/>
              <a:gd name="connsiteX20" fmla="*/ 0 w 2712681"/>
              <a:gd name="connsiteY20" fmla="*/ 1474846 h 5356631"/>
              <a:gd name="connsiteX21" fmla="*/ 669851 w 2712681"/>
              <a:gd name="connsiteY21" fmla="*/ 1251563 h 5356631"/>
              <a:gd name="connsiteX22" fmla="*/ 914400 w 2712681"/>
              <a:gd name="connsiteY22" fmla="*/ 1060176 h 5356631"/>
              <a:gd name="connsiteX23" fmla="*/ 850605 w 2712681"/>
              <a:gd name="connsiteY23" fmla="*/ 688037 h 5356631"/>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1303" h="5359519">
                <a:moveTo>
                  <a:pt x="1031358" y="659218"/>
                </a:moveTo>
                <a:lnTo>
                  <a:pt x="2158410" y="0"/>
                </a:lnTo>
                <a:lnTo>
                  <a:pt x="2232838" y="223283"/>
                </a:lnTo>
                <a:cubicBezTo>
                  <a:pt x="2273596" y="359734"/>
                  <a:pt x="2371060" y="639726"/>
                  <a:pt x="2402958" y="818707"/>
                </a:cubicBezTo>
                <a:cubicBezTo>
                  <a:pt x="2434856" y="997688"/>
                  <a:pt x="2436628" y="1162493"/>
                  <a:pt x="2424224" y="1297172"/>
                </a:cubicBezTo>
                <a:cubicBezTo>
                  <a:pt x="2411820" y="1431851"/>
                  <a:pt x="2374605" y="1536404"/>
                  <a:pt x="2328531" y="1626781"/>
                </a:cubicBezTo>
                <a:lnTo>
                  <a:pt x="2147777" y="1839432"/>
                </a:lnTo>
                <a:lnTo>
                  <a:pt x="2711303" y="2509283"/>
                </a:lnTo>
                <a:lnTo>
                  <a:pt x="1956391" y="3221665"/>
                </a:lnTo>
                <a:lnTo>
                  <a:pt x="2424224" y="4965404"/>
                </a:lnTo>
                <a:lnTo>
                  <a:pt x="2254103" y="5050465"/>
                </a:lnTo>
                <a:cubicBezTo>
                  <a:pt x="2186763" y="5077046"/>
                  <a:pt x="2137144" y="5091223"/>
                  <a:pt x="2020186" y="5124893"/>
                </a:cubicBezTo>
                <a:cubicBezTo>
                  <a:pt x="1903228" y="5158563"/>
                  <a:pt x="1722475" y="5213497"/>
                  <a:pt x="1552354" y="5252483"/>
                </a:cubicBezTo>
                <a:cubicBezTo>
                  <a:pt x="1382233" y="5291469"/>
                  <a:pt x="1139456" y="5367669"/>
                  <a:pt x="999461" y="5358809"/>
                </a:cubicBezTo>
                <a:cubicBezTo>
                  <a:pt x="859466" y="5349949"/>
                  <a:pt x="786810" y="5298558"/>
                  <a:pt x="712382" y="5199321"/>
                </a:cubicBezTo>
                <a:cubicBezTo>
                  <a:pt x="637954" y="5100084"/>
                  <a:pt x="590107" y="4953000"/>
                  <a:pt x="552893" y="4763386"/>
                </a:cubicBezTo>
                <a:cubicBezTo>
                  <a:pt x="515679" y="4573772"/>
                  <a:pt x="510363" y="4330995"/>
                  <a:pt x="489098" y="4061637"/>
                </a:cubicBezTo>
                <a:cubicBezTo>
                  <a:pt x="467833" y="3792279"/>
                  <a:pt x="450112" y="3437860"/>
                  <a:pt x="425303" y="3147237"/>
                </a:cubicBezTo>
                <a:cubicBezTo>
                  <a:pt x="400494" y="2856614"/>
                  <a:pt x="393405" y="2544725"/>
                  <a:pt x="340242" y="2317897"/>
                </a:cubicBezTo>
                <a:cubicBezTo>
                  <a:pt x="287079" y="2091069"/>
                  <a:pt x="163033" y="1929809"/>
                  <a:pt x="106326" y="1786270"/>
                </a:cubicBezTo>
                <a:lnTo>
                  <a:pt x="0" y="1456660"/>
                </a:lnTo>
                <a:lnTo>
                  <a:pt x="669851" y="1233377"/>
                </a:lnTo>
                <a:cubicBezTo>
                  <a:pt x="822251" y="1164265"/>
                  <a:pt x="884274" y="1135911"/>
                  <a:pt x="914400" y="1041990"/>
                </a:cubicBezTo>
                <a:cubicBezTo>
                  <a:pt x="944526" y="948069"/>
                  <a:pt x="897565" y="808960"/>
                  <a:pt x="850605" y="66985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Shape 276">
            <a:extLst>
              <a:ext uri="{FF2B5EF4-FFF2-40B4-BE49-F238E27FC236}">
                <a16:creationId xmlns:a16="http://schemas.microsoft.com/office/drawing/2014/main" id="{DAB16E82-1C9E-447F-9A26-837DB0BD0163}"/>
              </a:ext>
            </a:extLst>
          </p:cNvPr>
          <p:cNvSpPr/>
          <p:nvPr/>
        </p:nvSpPr>
        <p:spPr>
          <a:xfrm>
            <a:off x="1701903" y="4115465"/>
            <a:ext cx="1572958" cy="6225601"/>
          </a:xfrm>
          <a:custGeom>
            <a:avLst/>
            <a:gdLst>
              <a:gd name="connsiteX0" fmla="*/ 0 w 1010093"/>
              <a:gd name="connsiteY0" fmla="*/ 0 h 3997841"/>
              <a:gd name="connsiteX1" fmla="*/ 1010093 w 1010093"/>
              <a:gd name="connsiteY1" fmla="*/ 3997841 h 3997841"/>
            </a:gdLst>
            <a:ahLst/>
            <a:cxnLst>
              <a:cxn ang="0">
                <a:pos x="connsiteX0" y="connsiteY0"/>
              </a:cxn>
              <a:cxn ang="0">
                <a:pos x="connsiteX1" y="connsiteY1"/>
              </a:cxn>
            </a:cxnLst>
            <a:rect l="l" t="t" r="r" b="b"/>
            <a:pathLst>
              <a:path w="1010093" h="3997841">
                <a:moveTo>
                  <a:pt x="0" y="0"/>
                </a:moveTo>
                <a:lnTo>
                  <a:pt x="1010093" y="399784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reeform: Shape 277">
            <a:extLst>
              <a:ext uri="{FF2B5EF4-FFF2-40B4-BE49-F238E27FC236}">
                <a16:creationId xmlns:a16="http://schemas.microsoft.com/office/drawing/2014/main" id="{8D3239DA-3C7D-406B-A137-240DD0967096}"/>
              </a:ext>
            </a:extLst>
          </p:cNvPr>
          <p:cNvSpPr/>
          <p:nvPr/>
        </p:nvSpPr>
        <p:spPr>
          <a:xfrm>
            <a:off x="1635673" y="8734994"/>
            <a:ext cx="2698865" cy="695414"/>
          </a:xfrm>
          <a:custGeom>
            <a:avLst/>
            <a:gdLst>
              <a:gd name="connsiteX0" fmla="*/ 0 w 1733107"/>
              <a:gd name="connsiteY0" fmla="*/ 446568 h 446568"/>
              <a:gd name="connsiteX1" fmla="*/ 1733107 w 1733107"/>
              <a:gd name="connsiteY1" fmla="*/ 0 h 446568"/>
            </a:gdLst>
            <a:ahLst/>
            <a:cxnLst>
              <a:cxn ang="0">
                <a:pos x="connsiteX0" y="connsiteY0"/>
              </a:cxn>
              <a:cxn ang="0">
                <a:pos x="connsiteX1" y="connsiteY1"/>
              </a:cxn>
            </a:cxnLst>
            <a:rect l="l" t="t" r="r" b="b"/>
            <a:pathLst>
              <a:path w="1733107" h="446568">
                <a:moveTo>
                  <a:pt x="0" y="446568"/>
                </a:moveTo>
                <a:lnTo>
                  <a:pt x="173310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119DFEEC-58B1-407F-B8ED-DB130DFCE819}"/>
              </a:ext>
            </a:extLst>
          </p:cNvPr>
          <p:cNvSpPr/>
          <p:nvPr/>
        </p:nvSpPr>
        <p:spPr>
          <a:xfrm>
            <a:off x="1552886" y="7542857"/>
            <a:ext cx="976890" cy="182132"/>
          </a:xfrm>
          <a:custGeom>
            <a:avLst/>
            <a:gdLst>
              <a:gd name="connsiteX0" fmla="*/ 0 w 627321"/>
              <a:gd name="connsiteY0" fmla="*/ 116958 h 116958"/>
              <a:gd name="connsiteX1" fmla="*/ 627321 w 627321"/>
              <a:gd name="connsiteY1" fmla="*/ 0 h 116958"/>
            </a:gdLst>
            <a:ahLst/>
            <a:cxnLst>
              <a:cxn ang="0">
                <a:pos x="connsiteX0" y="connsiteY0"/>
              </a:cxn>
              <a:cxn ang="0">
                <a:pos x="connsiteX1" y="connsiteY1"/>
              </a:cxn>
            </a:cxnLst>
            <a:rect l="l" t="t" r="r" b="b"/>
            <a:pathLst>
              <a:path w="627321" h="116958">
                <a:moveTo>
                  <a:pt x="0" y="116958"/>
                </a:moveTo>
                <a:lnTo>
                  <a:pt x="627321"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2EA89BCD-9688-4E64-BCEB-8D04CE4A91B6}"/>
              </a:ext>
            </a:extLst>
          </p:cNvPr>
          <p:cNvSpPr/>
          <p:nvPr/>
        </p:nvSpPr>
        <p:spPr>
          <a:xfrm>
            <a:off x="5957167" y="6003014"/>
            <a:ext cx="877546" cy="3626082"/>
          </a:xfrm>
          <a:custGeom>
            <a:avLst/>
            <a:gdLst>
              <a:gd name="connsiteX0" fmla="*/ 0 w 563526"/>
              <a:gd name="connsiteY0" fmla="*/ 0 h 2328530"/>
              <a:gd name="connsiteX1" fmla="*/ 563526 w 563526"/>
              <a:gd name="connsiteY1" fmla="*/ 2328530 h 2328530"/>
            </a:gdLst>
            <a:ahLst/>
            <a:cxnLst>
              <a:cxn ang="0">
                <a:pos x="connsiteX0" y="connsiteY0"/>
              </a:cxn>
              <a:cxn ang="0">
                <a:pos x="connsiteX1" y="connsiteY1"/>
              </a:cxn>
            </a:cxnLst>
            <a:rect l="l" t="t" r="r" b="b"/>
            <a:pathLst>
              <a:path w="563526" h="2328530">
                <a:moveTo>
                  <a:pt x="0" y="0"/>
                </a:moveTo>
                <a:lnTo>
                  <a:pt x="563526" y="232853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9C17606E-CE03-4883-8813-C2557B3EEFB7}"/>
              </a:ext>
            </a:extLst>
          </p:cNvPr>
          <p:cNvSpPr/>
          <p:nvPr/>
        </p:nvSpPr>
        <p:spPr>
          <a:xfrm>
            <a:off x="4632572" y="7410398"/>
            <a:ext cx="1672302" cy="463608"/>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FED077AF-B0E2-4203-8E76-1A8CFC818540}"/>
              </a:ext>
            </a:extLst>
          </p:cNvPr>
          <p:cNvSpPr/>
          <p:nvPr/>
        </p:nvSpPr>
        <p:spPr>
          <a:xfrm>
            <a:off x="4919472" y="8511945"/>
            <a:ext cx="1672302" cy="463608"/>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B97D84D8-180F-46CB-AE93-2DBA9DF9DC96}"/>
              </a:ext>
            </a:extLst>
          </p:cNvPr>
          <p:cNvSpPr/>
          <p:nvPr/>
        </p:nvSpPr>
        <p:spPr>
          <a:xfrm>
            <a:off x="6436540" y="7375139"/>
            <a:ext cx="961349" cy="368356"/>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Shape 287">
            <a:extLst>
              <a:ext uri="{FF2B5EF4-FFF2-40B4-BE49-F238E27FC236}">
                <a16:creationId xmlns:a16="http://schemas.microsoft.com/office/drawing/2014/main" id="{30B96F85-1DA1-4720-B212-80C3FB76EB10}"/>
              </a:ext>
            </a:extLst>
          </p:cNvPr>
          <p:cNvSpPr/>
          <p:nvPr/>
        </p:nvSpPr>
        <p:spPr>
          <a:xfrm>
            <a:off x="12199328" y="4959895"/>
            <a:ext cx="1688860" cy="1986894"/>
          </a:xfrm>
          <a:custGeom>
            <a:avLst/>
            <a:gdLst>
              <a:gd name="connsiteX0" fmla="*/ 0 w 1244010"/>
              <a:gd name="connsiteY0" fmla="*/ 244549 h 1275907"/>
              <a:gd name="connsiteX1" fmla="*/ 1052624 w 1244010"/>
              <a:gd name="connsiteY1" fmla="*/ 0 h 1275907"/>
              <a:gd name="connsiteX2" fmla="*/ 1244010 w 1244010"/>
              <a:gd name="connsiteY2" fmla="*/ 1095154 h 1275907"/>
              <a:gd name="connsiteX3" fmla="*/ 489098 w 1244010"/>
              <a:gd name="connsiteY3" fmla="*/ 1275907 h 1275907"/>
              <a:gd name="connsiteX4" fmla="*/ 180754 w 1244010"/>
              <a:gd name="connsiteY4" fmla="*/ 244549 h 1275907"/>
              <a:gd name="connsiteX0" fmla="*/ 0 w 1084521"/>
              <a:gd name="connsiteY0" fmla="*/ 191387 h 1275907"/>
              <a:gd name="connsiteX1" fmla="*/ 893135 w 1084521"/>
              <a:gd name="connsiteY1" fmla="*/ 0 h 1275907"/>
              <a:gd name="connsiteX2" fmla="*/ 1084521 w 1084521"/>
              <a:gd name="connsiteY2" fmla="*/ 1095154 h 1275907"/>
              <a:gd name="connsiteX3" fmla="*/ 329609 w 1084521"/>
              <a:gd name="connsiteY3" fmla="*/ 1275907 h 1275907"/>
              <a:gd name="connsiteX4" fmla="*/ 21265 w 1084521"/>
              <a:gd name="connsiteY4" fmla="*/ 244549 h 127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521" h="1275907">
                <a:moveTo>
                  <a:pt x="0" y="191387"/>
                </a:moveTo>
                <a:lnTo>
                  <a:pt x="893135" y="0"/>
                </a:lnTo>
                <a:lnTo>
                  <a:pt x="1084521" y="1095154"/>
                </a:lnTo>
                <a:lnTo>
                  <a:pt x="329609" y="1275907"/>
                </a:lnTo>
                <a:lnTo>
                  <a:pt x="21265" y="2445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546C9293-F980-4188-BC86-CB38B131B385}"/>
              </a:ext>
            </a:extLst>
          </p:cNvPr>
          <p:cNvSpPr/>
          <p:nvPr/>
        </p:nvSpPr>
        <p:spPr>
          <a:xfrm>
            <a:off x="8035313" y="12009988"/>
            <a:ext cx="282362" cy="3112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069F1453-CF17-4467-98D7-9378E4857712}"/>
              </a:ext>
            </a:extLst>
          </p:cNvPr>
          <p:cNvSpPr/>
          <p:nvPr/>
        </p:nvSpPr>
        <p:spPr>
          <a:xfrm>
            <a:off x="18018248" y="467141"/>
            <a:ext cx="8854813" cy="3231784"/>
          </a:xfrm>
          <a:custGeom>
            <a:avLst/>
            <a:gdLst>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391024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107865 w 7134590"/>
              <a:gd name="connsiteY0" fmla="*/ 2841333 h 2863925"/>
              <a:gd name="connsiteX1" fmla="*/ 6456547 w 7134590"/>
              <a:gd name="connsiteY1" fmla="*/ 2666371 h 2863925"/>
              <a:gd name="connsiteX2" fmla="*/ 5927157 w 7134590"/>
              <a:gd name="connsiteY2" fmla="*/ 2425739 h 2863925"/>
              <a:gd name="connsiteX3" fmla="*/ 5445894 w 7134590"/>
              <a:gd name="connsiteY3" fmla="*/ 2185108 h 2863925"/>
              <a:gd name="connsiteX4" fmla="*/ 4796189 w 7134590"/>
              <a:gd name="connsiteY4" fmla="*/ 1992602 h 2863925"/>
              <a:gd name="connsiteX5" fmla="*/ 4314925 w 7134590"/>
              <a:gd name="connsiteY5" fmla="*/ 1679781 h 2863925"/>
              <a:gd name="connsiteX6" fmla="*/ 3665220 w 7134590"/>
              <a:gd name="connsiteY6" fmla="*/ 1439151 h 2863925"/>
              <a:gd name="connsiteX7" fmla="*/ 2750820 w 7134590"/>
              <a:gd name="connsiteY7" fmla="*/ 1294771 h 2863925"/>
              <a:gd name="connsiteX8" fmla="*/ 1066399 w 7134590"/>
              <a:gd name="connsiteY8" fmla="*/ 621002 h 2863925"/>
              <a:gd name="connsiteX9" fmla="*/ 512947 w 7134590"/>
              <a:gd name="connsiteY9" fmla="*/ 380371 h 2863925"/>
              <a:gd name="connsiteX10" fmla="*/ 103873 w 7134590"/>
              <a:gd name="connsiteY10" fmla="*/ 211929 h 2863925"/>
              <a:gd name="connsiteX11" fmla="*/ 440757 w 7134590"/>
              <a:gd name="connsiteY11" fmla="*/ 43487 h 2863925"/>
              <a:gd name="connsiteX12" fmla="*/ 4387115 w 7134590"/>
              <a:gd name="connsiteY12" fmla="*/ 1078202 h 2863925"/>
              <a:gd name="connsiteX13" fmla="*/ 6769368 w 7134590"/>
              <a:gd name="connsiteY13" fmla="*/ 1920413 h 2863925"/>
              <a:gd name="connsiteX14" fmla="*/ 6985936 w 7134590"/>
              <a:gd name="connsiteY14" fmla="*/ 2136981 h 2863925"/>
              <a:gd name="connsiteX15" fmla="*/ 7107865 w 7134590"/>
              <a:gd name="connsiteY15" fmla="*/ 2841333 h 2863925"/>
              <a:gd name="connsiteX0" fmla="*/ 7107865 w 7180450"/>
              <a:gd name="connsiteY0" fmla="*/ 2841333 h 2865038"/>
              <a:gd name="connsiteX1" fmla="*/ 6456547 w 7180450"/>
              <a:gd name="connsiteY1" fmla="*/ 2666371 h 2865038"/>
              <a:gd name="connsiteX2" fmla="*/ 5927157 w 7180450"/>
              <a:gd name="connsiteY2" fmla="*/ 2425739 h 2865038"/>
              <a:gd name="connsiteX3" fmla="*/ 5445894 w 7180450"/>
              <a:gd name="connsiteY3" fmla="*/ 2185108 h 2865038"/>
              <a:gd name="connsiteX4" fmla="*/ 4796189 w 7180450"/>
              <a:gd name="connsiteY4" fmla="*/ 1992602 h 2865038"/>
              <a:gd name="connsiteX5" fmla="*/ 4314925 w 7180450"/>
              <a:gd name="connsiteY5" fmla="*/ 1679781 h 2865038"/>
              <a:gd name="connsiteX6" fmla="*/ 3665220 w 7180450"/>
              <a:gd name="connsiteY6" fmla="*/ 1439151 h 2865038"/>
              <a:gd name="connsiteX7" fmla="*/ 2750820 w 7180450"/>
              <a:gd name="connsiteY7" fmla="*/ 1294771 h 2865038"/>
              <a:gd name="connsiteX8" fmla="*/ 1066399 w 7180450"/>
              <a:gd name="connsiteY8" fmla="*/ 621002 h 2865038"/>
              <a:gd name="connsiteX9" fmla="*/ 512947 w 7180450"/>
              <a:gd name="connsiteY9" fmla="*/ 380371 h 2865038"/>
              <a:gd name="connsiteX10" fmla="*/ 103873 w 7180450"/>
              <a:gd name="connsiteY10" fmla="*/ 211929 h 2865038"/>
              <a:gd name="connsiteX11" fmla="*/ 440757 w 7180450"/>
              <a:gd name="connsiteY11" fmla="*/ 43487 h 2865038"/>
              <a:gd name="connsiteX12" fmla="*/ 4387115 w 7180450"/>
              <a:gd name="connsiteY12" fmla="*/ 1078202 h 2865038"/>
              <a:gd name="connsiteX13" fmla="*/ 6769368 w 7180450"/>
              <a:gd name="connsiteY13" fmla="*/ 1920413 h 2865038"/>
              <a:gd name="connsiteX14" fmla="*/ 7126618 w 7180450"/>
              <a:gd name="connsiteY14" fmla="*/ 2118631 h 2865038"/>
              <a:gd name="connsiteX15" fmla="*/ 7107865 w 7180450"/>
              <a:gd name="connsiteY15" fmla="*/ 2841333 h 2865038"/>
              <a:gd name="connsiteX0" fmla="*/ 7107865 w 7126618"/>
              <a:gd name="connsiteY0" fmla="*/ 2841333 h 2865038"/>
              <a:gd name="connsiteX1" fmla="*/ 6456547 w 7126618"/>
              <a:gd name="connsiteY1" fmla="*/ 2666371 h 2865038"/>
              <a:gd name="connsiteX2" fmla="*/ 5927157 w 7126618"/>
              <a:gd name="connsiteY2" fmla="*/ 2425739 h 2865038"/>
              <a:gd name="connsiteX3" fmla="*/ 5445894 w 7126618"/>
              <a:gd name="connsiteY3" fmla="*/ 2185108 h 2865038"/>
              <a:gd name="connsiteX4" fmla="*/ 4796189 w 7126618"/>
              <a:gd name="connsiteY4" fmla="*/ 1992602 h 2865038"/>
              <a:gd name="connsiteX5" fmla="*/ 4314925 w 7126618"/>
              <a:gd name="connsiteY5" fmla="*/ 1679781 h 2865038"/>
              <a:gd name="connsiteX6" fmla="*/ 3665220 w 7126618"/>
              <a:gd name="connsiteY6" fmla="*/ 1439151 h 2865038"/>
              <a:gd name="connsiteX7" fmla="*/ 2750820 w 7126618"/>
              <a:gd name="connsiteY7" fmla="*/ 1294771 h 2865038"/>
              <a:gd name="connsiteX8" fmla="*/ 1066399 w 7126618"/>
              <a:gd name="connsiteY8" fmla="*/ 621002 h 2865038"/>
              <a:gd name="connsiteX9" fmla="*/ 512947 w 7126618"/>
              <a:gd name="connsiteY9" fmla="*/ 380371 h 2865038"/>
              <a:gd name="connsiteX10" fmla="*/ 103873 w 7126618"/>
              <a:gd name="connsiteY10" fmla="*/ 211929 h 2865038"/>
              <a:gd name="connsiteX11" fmla="*/ 440757 w 7126618"/>
              <a:gd name="connsiteY11" fmla="*/ 43487 h 2865038"/>
              <a:gd name="connsiteX12" fmla="*/ 4387115 w 7126618"/>
              <a:gd name="connsiteY12" fmla="*/ 1078202 h 2865038"/>
              <a:gd name="connsiteX13" fmla="*/ 6769368 w 7126618"/>
              <a:gd name="connsiteY13" fmla="*/ 1920413 h 2865038"/>
              <a:gd name="connsiteX14" fmla="*/ 7126618 w 7126618"/>
              <a:gd name="connsiteY14" fmla="*/ 2118631 h 2865038"/>
              <a:gd name="connsiteX15" fmla="*/ 7107865 w 7126618"/>
              <a:gd name="connsiteY15" fmla="*/ 2841333 h 2865038"/>
              <a:gd name="connsiteX0" fmla="*/ 7156972 w 7175725"/>
              <a:gd name="connsiteY0" fmla="*/ 2645358 h 2669063"/>
              <a:gd name="connsiteX1" fmla="*/ 6505654 w 7175725"/>
              <a:gd name="connsiteY1" fmla="*/ 2470396 h 2669063"/>
              <a:gd name="connsiteX2" fmla="*/ 5976264 w 7175725"/>
              <a:gd name="connsiteY2" fmla="*/ 2229764 h 2669063"/>
              <a:gd name="connsiteX3" fmla="*/ 5495001 w 7175725"/>
              <a:gd name="connsiteY3" fmla="*/ 1989133 h 2669063"/>
              <a:gd name="connsiteX4" fmla="*/ 4845296 w 7175725"/>
              <a:gd name="connsiteY4" fmla="*/ 1796627 h 2669063"/>
              <a:gd name="connsiteX5" fmla="*/ 4364032 w 7175725"/>
              <a:gd name="connsiteY5" fmla="*/ 1483806 h 2669063"/>
              <a:gd name="connsiteX6" fmla="*/ 3714327 w 7175725"/>
              <a:gd name="connsiteY6" fmla="*/ 1243176 h 2669063"/>
              <a:gd name="connsiteX7" fmla="*/ 2799927 w 7175725"/>
              <a:gd name="connsiteY7" fmla="*/ 1098796 h 2669063"/>
              <a:gd name="connsiteX8" fmla="*/ 1115506 w 7175725"/>
              <a:gd name="connsiteY8" fmla="*/ 425027 h 2669063"/>
              <a:gd name="connsiteX9" fmla="*/ 562054 w 7175725"/>
              <a:gd name="connsiteY9" fmla="*/ 184396 h 2669063"/>
              <a:gd name="connsiteX10" fmla="*/ 152980 w 7175725"/>
              <a:gd name="connsiteY10" fmla="*/ 15954 h 2669063"/>
              <a:gd name="connsiteX11" fmla="*/ 3321844 w 7175725"/>
              <a:gd name="connsiteY11" fmla="*/ 593736 h 2669063"/>
              <a:gd name="connsiteX12" fmla="*/ 4436222 w 7175725"/>
              <a:gd name="connsiteY12" fmla="*/ 882227 h 2669063"/>
              <a:gd name="connsiteX13" fmla="*/ 6818475 w 7175725"/>
              <a:gd name="connsiteY13" fmla="*/ 1724438 h 2669063"/>
              <a:gd name="connsiteX14" fmla="*/ 7175725 w 7175725"/>
              <a:gd name="connsiteY14" fmla="*/ 1922656 h 2669063"/>
              <a:gd name="connsiteX15" fmla="*/ 7156972 w 7175725"/>
              <a:gd name="connsiteY15" fmla="*/ 2645358 h 2669063"/>
              <a:gd name="connsiteX0" fmla="*/ 6716586 w 6735339"/>
              <a:gd name="connsiteY0" fmla="*/ 2465173 h 2488878"/>
              <a:gd name="connsiteX1" fmla="*/ 6065268 w 6735339"/>
              <a:gd name="connsiteY1" fmla="*/ 2290211 h 2488878"/>
              <a:gd name="connsiteX2" fmla="*/ 5535878 w 6735339"/>
              <a:gd name="connsiteY2" fmla="*/ 2049579 h 2488878"/>
              <a:gd name="connsiteX3" fmla="*/ 5054615 w 6735339"/>
              <a:gd name="connsiteY3" fmla="*/ 1808948 h 2488878"/>
              <a:gd name="connsiteX4" fmla="*/ 4404910 w 6735339"/>
              <a:gd name="connsiteY4" fmla="*/ 1616442 h 2488878"/>
              <a:gd name="connsiteX5" fmla="*/ 3923646 w 6735339"/>
              <a:gd name="connsiteY5" fmla="*/ 1303621 h 2488878"/>
              <a:gd name="connsiteX6" fmla="*/ 3273941 w 6735339"/>
              <a:gd name="connsiteY6" fmla="*/ 1062991 h 2488878"/>
              <a:gd name="connsiteX7" fmla="*/ 2359541 w 6735339"/>
              <a:gd name="connsiteY7" fmla="*/ 918611 h 2488878"/>
              <a:gd name="connsiteX8" fmla="*/ 675120 w 6735339"/>
              <a:gd name="connsiteY8" fmla="*/ 244842 h 2488878"/>
              <a:gd name="connsiteX9" fmla="*/ 121668 w 6735339"/>
              <a:gd name="connsiteY9" fmla="*/ 4211 h 2488878"/>
              <a:gd name="connsiteX10" fmla="*/ 2881458 w 6735339"/>
              <a:gd name="connsiteY10" fmla="*/ 413551 h 2488878"/>
              <a:gd name="connsiteX11" fmla="*/ 3995836 w 6735339"/>
              <a:gd name="connsiteY11" fmla="*/ 702042 h 2488878"/>
              <a:gd name="connsiteX12" fmla="*/ 6378089 w 6735339"/>
              <a:gd name="connsiteY12" fmla="*/ 1544253 h 2488878"/>
              <a:gd name="connsiteX13" fmla="*/ 6735339 w 6735339"/>
              <a:gd name="connsiteY13" fmla="*/ 1742471 h 2488878"/>
              <a:gd name="connsiteX14" fmla="*/ 6716586 w 6735339"/>
              <a:gd name="connsiteY14" fmla="*/ 2465173 h 2488878"/>
              <a:gd name="connsiteX0" fmla="*/ 6045517 w 6064270"/>
              <a:gd name="connsiteY0" fmla="*/ 2242554 h 2266259"/>
              <a:gd name="connsiteX1" fmla="*/ 5394199 w 6064270"/>
              <a:gd name="connsiteY1" fmla="*/ 2067592 h 2266259"/>
              <a:gd name="connsiteX2" fmla="*/ 4864809 w 6064270"/>
              <a:gd name="connsiteY2" fmla="*/ 1826960 h 2266259"/>
              <a:gd name="connsiteX3" fmla="*/ 4383546 w 6064270"/>
              <a:gd name="connsiteY3" fmla="*/ 1586329 h 2266259"/>
              <a:gd name="connsiteX4" fmla="*/ 3733841 w 6064270"/>
              <a:gd name="connsiteY4" fmla="*/ 1393823 h 2266259"/>
              <a:gd name="connsiteX5" fmla="*/ 3252577 w 6064270"/>
              <a:gd name="connsiteY5" fmla="*/ 1081002 h 2266259"/>
              <a:gd name="connsiteX6" fmla="*/ 2602872 w 6064270"/>
              <a:gd name="connsiteY6" fmla="*/ 840372 h 2266259"/>
              <a:gd name="connsiteX7" fmla="*/ 1688472 w 6064270"/>
              <a:gd name="connsiteY7" fmla="*/ 695992 h 2266259"/>
              <a:gd name="connsiteX8" fmla="*/ 4051 w 6064270"/>
              <a:gd name="connsiteY8" fmla="*/ 22223 h 2266259"/>
              <a:gd name="connsiteX9" fmla="*/ 2210389 w 6064270"/>
              <a:gd name="connsiteY9" fmla="*/ 190932 h 2266259"/>
              <a:gd name="connsiteX10" fmla="*/ 3324767 w 6064270"/>
              <a:gd name="connsiteY10" fmla="*/ 479423 h 2266259"/>
              <a:gd name="connsiteX11" fmla="*/ 5707020 w 6064270"/>
              <a:gd name="connsiteY11" fmla="*/ 1321634 h 2266259"/>
              <a:gd name="connsiteX12" fmla="*/ 6064270 w 6064270"/>
              <a:gd name="connsiteY12" fmla="*/ 1519852 h 2266259"/>
              <a:gd name="connsiteX13" fmla="*/ 6045517 w 6064270"/>
              <a:gd name="connsiteY13" fmla="*/ 2242554 h 2266259"/>
              <a:gd name="connsiteX0" fmla="*/ 5667466 w 5686219"/>
              <a:gd name="connsiteY0" fmla="*/ 2096628 h 2120333"/>
              <a:gd name="connsiteX1" fmla="*/ 5016148 w 5686219"/>
              <a:gd name="connsiteY1" fmla="*/ 1921666 h 2120333"/>
              <a:gd name="connsiteX2" fmla="*/ 4486758 w 5686219"/>
              <a:gd name="connsiteY2" fmla="*/ 1681034 h 2120333"/>
              <a:gd name="connsiteX3" fmla="*/ 4005495 w 5686219"/>
              <a:gd name="connsiteY3" fmla="*/ 1440403 h 2120333"/>
              <a:gd name="connsiteX4" fmla="*/ 3355790 w 5686219"/>
              <a:gd name="connsiteY4" fmla="*/ 1247897 h 2120333"/>
              <a:gd name="connsiteX5" fmla="*/ 2874526 w 5686219"/>
              <a:gd name="connsiteY5" fmla="*/ 935076 h 2120333"/>
              <a:gd name="connsiteX6" fmla="*/ 2224821 w 5686219"/>
              <a:gd name="connsiteY6" fmla="*/ 694446 h 2120333"/>
              <a:gd name="connsiteX7" fmla="*/ 1310421 w 5686219"/>
              <a:gd name="connsiteY7" fmla="*/ 550066 h 2120333"/>
              <a:gd name="connsiteX8" fmla="*/ 5228 w 5686219"/>
              <a:gd name="connsiteY8" fmla="*/ 53678 h 2120333"/>
              <a:gd name="connsiteX9" fmla="*/ 1832338 w 5686219"/>
              <a:gd name="connsiteY9" fmla="*/ 45006 h 2120333"/>
              <a:gd name="connsiteX10" fmla="*/ 2946716 w 5686219"/>
              <a:gd name="connsiteY10" fmla="*/ 333497 h 2120333"/>
              <a:gd name="connsiteX11" fmla="*/ 5328969 w 5686219"/>
              <a:gd name="connsiteY11" fmla="*/ 1175708 h 2120333"/>
              <a:gd name="connsiteX12" fmla="*/ 5686219 w 5686219"/>
              <a:gd name="connsiteY12" fmla="*/ 1373926 h 2120333"/>
              <a:gd name="connsiteX13" fmla="*/ 5667466 w 5686219"/>
              <a:gd name="connsiteY13" fmla="*/ 2096628 h 2120333"/>
              <a:gd name="connsiteX0" fmla="*/ 5667466 w 5686219"/>
              <a:gd name="connsiteY0" fmla="*/ 2051622 h 2075327"/>
              <a:gd name="connsiteX1" fmla="*/ 5016148 w 5686219"/>
              <a:gd name="connsiteY1" fmla="*/ 1876660 h 2075327"/>
              <a:gd name="connsiteX2" fmla="*/ 4486758 w 5686219"/>
              <a:gd name="connsiteY2" fmla="*/ 1636028 h 2075327"/>
              <a:gd name="connsiteX3" fmla="*/ 4005495 w 5686219"/>
              <a:gd name="connsiteY3" fmla="*/ 1395397 h 2075327"/>
              <a:gd name="connsiteX4" fmla="*/ 3355790 w 5686219"/>
              <a:gd name="connsiteY4" fmla="*/ 1202891 h 2075327"/>
              <a:gd name="connsiteX5" fmla="*/ 2874526 w 5686219"/>
              <a:gd name="connsiteY5" fmla="*/ 890070 h 2075327"/>
              <a:gd name="connsiteX6" fmla="*/ 2224821 w 5686219"/>
              <a:gd name="connsiteY6" fmla="*/ 649440 h 2075327"/>
              <a:gd name="connsiteX7" fmla="*/ 1310421 w 5686219"/>
              <a:gd name="connsiteY7" fmla="*/ 505060 h 2075327"/>
              <a:gd name="connsiteX8" fmla="*/ 5228 w 5686219"/>
              <a:gd name="connsiteY8" fmla="*/ 8672 h 2075327"/>
              <a:gd name="connsiteX9" fmla="*/ 1832338 w 5686219"/>
              <a:gd name="connsiteY9" fmla="*/ 0 h 2075327"/>
              <a:gd name="connsiteX10" fmla="*/ 2946716 w 5686219"/>
              <a:gd name="connsiteY10" fmla="*/ 288491 h 2075327"/>
              <a:gd name="connsiteX11" fmla="*/ 5328969 w 5686219"/>
              <a:gd name="connsiteY11" fmla="*/ 1130702 h 2075327"/>
              <a:gd name="connsiteX12" fmla="*/ 5686219 w 5686219"/>
              <a:gd name="connsiteY12" fmla="*/ 1328920 h 2075327"/>
              <a:gd name="connsiteX13" fmla="*/ 5667466 w 5686219"/>
              <a:gd name="connsiteY13" fmla="*/ 2051622 h 207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86219" h="2075327">
                <a:moveTo>
                  <a:pt x="5667466" y="2051622"/>
                </a:moveTo>
                <a:cubicBezTo>
                  <a:pt x="5555788" y="2142912"/>
                  <a:pt x="5212933" y="1945926"/>
                  <a:pt x="5016148" y="1876660"/>
                </a:cubicBezTo>
                <a:cubicBezTo>
                  <a:pt x="4819363" y="1807394"/>
                  <a:pt x="4655200" y="1716239"/>
                  <a:pt x="4486758" y="1636028"/>
                </a:cubicBezTo>
                <a:cubicBezTo>
                  <a:pt x="4318316" y="1555817"/>
                  <a:pt x="4193990" y="1467586"/>
                  <a:pt x="4005495" y="1395397"/>
                </a:cubicBezTo>
                <a:cubicBezTo>
                  <a:pt x="3817000" y="1323208"/>
                  <a:pt x="3544285" y="1287112"/>
                  <a:pt x="3355790" y="1202891"/>
                </a:cubicBezTo>
                <a:cubicBezTo>
                  <a:pt x="3167295" y="1118670"/>
                  <a:pt x="3063021" y="982312"/>
                  <a:pt x="2874526" y="890070"/>
                </a:cubicBezTo>
                <a:cubicBezTo>
                  <a:pt x="2686031" y="797828"/>
                  <a:pt x="2485505" y="713608"/>
                  <a:pt x="2224821" y="649440"/>
                </a:cubicBezTo>
                <a:cubicBezTo>
                  <a:pt x="1964137" y="585272"/>
                  <a:pt x="1680353" y="611855"/>
                  <a:pt x="1310421" y="505060"/>
                </a:cubicBezTo>
                <a:cubicBezTo>
                  <a:pt x="940489" y="398265"/>
                  <a:pt x="-81758" y="92849"/>
                  <a:pt x="5228" y="8672"/>
                </a:cubicBezTo>
                <a:lnTo>
                  <a:pt x="1832338" y="0"/>
                </a:lnTo>
                <a:cubicBezTo>
                  <a:pt x="2322586" y="46636"/>
                  <a:pt x="2363944" y="100041"/>
                  <a:pt x="2946716" y="288491"/>
                </a:cubicBezTo>
                <a:cubicBezTo>
                  <a:pt x="3529488" y="476941"/>
                  <a:pt x="4895832" y="954239"/>
                  <a:pt x="5328969" y="1130702"/>
                </a:cubicBezTo>
                <a:cubicBezTo>
                  <a:pt x="5762106" y="1307165"/>
                  <a:pt x="5629803" y="1175433"/>
                  <a:pt x="5686219" y="1328920"/>
                </a:cubicBezTo>
                <a:lnTo>
                  <a:pt x="5667466" y="2051622"/>
                </a:lnTo>
                <a:close/>
              </a:path>
            </a:pathLst>
          </a:custGeom>
          <a:pattFill prst="shingle">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552A2516-7FBC-44FF-BD34-1281BB187E0B}"/>
              </a:ext>
            </a:extLst>
          </p:cNvPr>
          <p:cNvSpPr/>
          <p:nvPr/>
        </p:nvSpPr>
        <p:spPr>
          <a:xfrm>
            <a:off x="18948267" y="441291"/>
            <a:ext cx="7957004" cy="2283289"/>
          </a:xfrm>
          <a:custGeom>
            <a:avLst/>
            <a:gdLst>
              <a:gd name="connsiteX0" fmla="*/ 762304 w 14197974"/>
              <a:gd name="connsiteY0" fmla="*/ 302375 h 4509913"/>
              <a:gd name="connsiteX1" fmla="*/ 1556388 w 14197974"/>
              <a:gd name="connsiteY1" fmla="*/ 567070 h 4509913"/>
              <a:gd name="connsiteX2" fmla="*/ 3072367 w 14197974"/>
              <a:gd name="connsiteY2" fmla="*/ 855828 h 4509913"/>
              <a:gd name="connsiteX3" fmla="*/ 4275525 w 14197974"/>
              <a:gd name="connsiteY3" fmla="*/ 1361154 h 4509913"/>
              <a:gd name="connsiteX4" fmla="*/ 6104325 w 14197974"/>
              <a:gd name="connsiteY4" fmla="*/ 1962733 h 4509913"/>
              <a:gd name="connsiteX5" fmla="*/ 7042788 w 14197974"/>
              <a:gd name="connsiteY5" fmla="*/ 2275554 h 4509913"/>
              <a:gd name="connsiteX6" fmla="*/ 8221883 w 14197974"/>
              <a:gd name="connsiteY6" fmla="*/ 2660565 h 4509913"/>
              <a:gd name="connsiteX7" fmla="*/ 9737862 w 14197974"/>
              <a:gd name="connsiteY7" fmla="*/ 3165891 h 4509913"/>
              <a:gd name="connsiteX8" fmla="*/ 10556009 w 14197974"/>
              <a:gd name="connsiteY8" fmla="*/ 3454649 h 4509913"/>
              <a:gd name="connsiteX9" fmla="*/ 10965083 w 14197974"/>
              <a:gd name="connsiteY9" fmla="*/ 3647154 h 4509913"/>
              <a:gd name="connsiteX10" fmla="*/ 11711041 w 14197974"/>
              <a:gd name="connsiteY10" fmla="*/ 3767470 h 4509913"/>
              <a:gd name="connsiteX11" fmla="*/ 12481062 w 14197974"/>
              <a:gd name="connsiteY11" fmla="*/ 4152481 h 4509913"/>
              <a:gd name="connsiteX12" fmla="*/ 12842009 w 14197974"/>
              <a:gd name="connsiteY12" fmla="*/ 4200607 h 4509913"/>
              <a:gd name="connsiteX13" fmla="*/ 13275146 w 14197974"/>
              <a:gd name="connsiteY13" fmla="*/ 4224670 h 4509913"/>
              <a:gd name="connsiteX14" fmla="*/ 13251083 w 14197974"/>
              <a:gd name="connsiteY14" fmla="*/ 302375 h 4509913"/>
              <a:gd name="connsiteX15" fmla="*/ 762304 w 14197974"/>
              <a:gd name="connsiteY15" fmla="*/ 302375 h 4509913"/>
              <a:gd name="connsiteX0" fmla="*/ 762304 w 13275146"/>
              <a:gd name="connsiteY0" fmla="*/ 302375 h 4509913"/>
              <a:gd name="connsiteX1" fmla="*/ 1556388 w 13275146"/>
              <a:gd name="connsiteY1" fmla="*/ 567070 h 4509913"/>
              <a:gd name="connsiteX2" fmla="*/ 3072367 w 13275146"/>
              <a:gd name="connsiteY2" fmla="*/ 855828 h 4509913"/>
              <a:gd name="connsiteX3" fmla="*/ 4275525 w 13275146"/>
              <a:gd name="connsiteY3" fmla="*/ 1361154 h 4509913"/>
              <a:gd name="connsiteX4" fmla="*/ 6104325 w 13275146"/>
              <a:gd name="connsiteY4" fmla="*/ 1962733 h 4509913"/>
              <a:gd name="connsiteX5" fmla="*/ 7042788 w 13275146"/>
              <a:gd name="connsiteY5" fmla="*/ 2275554 h 4509913"/>
              <a:gd name="connsiteX6" fmla="*/ 8221883 w 13275146"/>
              <a:gd name="connsiteY6" fmla="*/ 2660565 h 4509913"/>
              <a:gd name="connsiteX7" fmla="*/ 9737862 w 13275146"/>
              <a:gd name="connsiteY7" fmla="*/ 3165891 h 4509913"/>
              <a:gd name="connsiteX8" fmla="*/ 10556009 w 13275146"/>
              <a:gd name="connsiteY8" fmla="*/ 3454649 h 4509913"/>
              <a:gd name="connsiteX9" fmla="*/ 10965083 w 13275146"/>
              <a:gd name="connsiteY9" fmla="*/ 3647154 h 4509913"/>
              <a:gd name="connsiteX10" fmla="*/ 11711041 w 13275146"/>
              <a:gd name="connsiteY10" fmla="*/ 3767470 h 4509913"/>
              <a:gd name="connsiteX11" fmla="*/ 12481062 w 13275146"/>
              <a:gd name="connsiteY11" fmla="*/ 4152481 h 4509913"/>
              <a:gd name="connsiteX12" fmla="*/ 12842009 w 13275146"/>
              <a:gd name="connsiteY12" fmla="*/ 4200607 h 4509913"/>
              <a:gd name="connsiteX13" fmla="*/ 13275146 w 13275146"/>
              <a:gd name="connsiteY13" fmla="*/ 4224670 h 4509913"/>
              <a:gd name="connsiteX14" fmla="*/ 13251083 w 13275146"/>
              <a:gd name="connsiteY14" fmla="*/ 302375 h 4509913"/>
              <a:gd name="connsiteX15" fmla="*/ 762304 w 13275146"/>
              <a:gd name="connsiteY15" fmla="*/ 302375 h 4509913"/>
              <a:gd name="connsiteX0" fmla="*/ 762304 w 13275146"/>
              <a:gd name="connsiteY0" fmla="*/ 302375 h 4224670"/>
              <a:gd name="connsiteX1" fmla="*/ 1556388 w 13275146"/>
              <a:gd name="connsiteY1" fmla="*/ 567070 h 4224670"/>
              <a:gd name="connsiteX2" fmla="*/ 3072367 w 13275146"/>
              <a:gd name="connsiteY2" fmla="*/ 855828 h 4224670"/>
              <a:gd name="connsiteX3" fmla="*/ 4275525 w 13275146"/>
              <a:gd name="connsiteY3" fmla="*/ 1361154 h 4224670"/>
              <a:gd name="connsiteX4" fmla="*/ 6104325 w 13275146"/>
              <a:gd name="connsiteY4" fmla="*/ 1962733 h 4224670"/>
              <a:gd name="connsiteX5" fmla="*/ 7042788 w 13275146"/>
              <a:gd name="connsiteY5" fmla="*/ 2275554 h 4224670"/>
              <a:gd name="connsiteX6" fmla="*/ 8221883 w 13275146"/>
              <a:gd name="connsiteY6" fmla="*/ 2660565 h 4224670"/>
              <a:gd name="connsiteX7" fmla="*/ 9737862 w 13275146"/>
              <a:gd name="connsiteY7" fmla="*/ 3165891 h 4224670"/>
              <a:gd name="connsiteX8" fmla="*/ 10556009 w 13275146"/>
              <a:gd name="connsiteY8" fmla="*/ 3454649 h 4224670"/>
              <a:gd name="connsiteX9" fmla="*/ 10965083 w 13275146"/>
              <a:gd name="connsiteY9" fmla="*/ 3647154 h 4224670"/>
              <a:gd name="connsiteX10" fmla="*/ 11711041 w 13275146"/>
              <a:gd name="connsiteY10" fmla="*/ 3767470 h 4224670"/>
              <a:gd name="connsiteX11" fmla="*/ 12481062 w 13275146"/>
              <a:gd name="connsiteY11" fmla="*/ 4152481 h 4224670"/>
              <a:gd name="connsiteX12" fmla="*/ 12842009 w 13275146"/>
              <a:gd name="connsiteY12" fmla="*/ 4200607 h 4224670"/>
              <a:gd name="connsiteX13" fmla="*/ 13275146 w 13275146"/>
              <a:gd name="connsiteY13" fmla="*/ 4224670 h 4224670"/>
              <a:gd name="connsiteX14" fmla="*/ 13251083 w 13275146"/>
              <a:gd name="connsiteY14" fmla="*/ 302375 h 4224670"/>
              <a:gd name="connsiteX15" fmla="*/ 762304 w 13275146"/>
              <a:gd name="connsiteY15" fmla="*/ 302375 h 4224670"/>
              <a:gd name="connsiteX0" fmla="*/ 762304 w 13275146"/>
              <a:gd name="connsiteY0" fmla="*/ 0 h 3922295"/>
              <a:gd name="connsiteX1" fmla="*/ 1556388 w 13275146"/>
              <a:gd name="connsiteY1" fmla="*/ 264695 h 3922295"/>
              <a:gd name="connsiteX2" fmla="*/ 3072367 w 13275146"/>
              <a:gd name="connsiteY2" fmla="*/ 553453 h 3922295"/>
              <a:gd name="connsiteX3" fmla="*/ 4275525 w 13275146"/>
              <a:gd name="connsiteY3" fmla="*/ 1058779 h 3922295"/>
              <a:gd name="connsiteX4" fmla="*/ 6104325 w 13275146"/>
              <a:gd name="connsiteY4" fmla="*/ 1660358 h 3922295"/>
              <a:gd name="connsiteX5" fmla="*/ 7042788 w 13275146"/>
              <a:gd name="connsiteY5" fmla="*/ 1973179 h 3922295"/>
              <a:gd name="connsiteX6" fmla="*/ 8221883 w 13275146"/>
              <a:gd name="connsiteY6" fmla="*/ 2358190 h 3922295"/>
              <a:gd name="connsiteX7" fmla="*/ 9737862 w 13275146"/>
              <a:gd name="connsiteY7" fmla="*/ 2863516 h 3922295"/>
              <a:gd name="connsiteX8" fmla="*/ 10556009 w 13275146"/>
              <a:gd name="connsiteY8" fmla="*/ 3152274 h 3922295"/>
              <a:gd name="connsiteX9" fmla="*/ 10965083 w 13275146"/>
              <a:gd name="connsiteY9" fmla="*/ 3344779 h 3922295"/>
              <a:gd name="connsiteX10" fmla="*/ 11711041 w 13275146"/>
              <a:gd name="connsiteY10" fmla="*/ 3465095 h 3922295"/>
              <a:gd name="connsiteX11" fmla="*/ 12481062 w 13275146"/>
              <a:gd name="connsiteY11" fmla="*/ 3850106 h 3922295"/>
              <a:gd name="connsiteX12" fmla="*/ 12842009 w 13275146"/>
              <a:gd name="connsiteY12" fmla="*/ 3898232 h 3922295"/>
              <a:gd name="connsiteX13" fmla="*/ 13275146 w 13275146"/>
              <a:gd name="connsiteY13" fmla="*/ 3922295 h 3922295"/>
              <a:gd name="connsiteX14" fmla="*/ 13251083 w 13275146"/>
              <a:gd name="connsiteY14" fmla="*/ 0 h 3922295"/>
              <a:gd name="connsiteX15" fmla="*/ 762304 w 13275146"/>
              <a:gd name="connsiteY15" fmla="*/ 0 h 3922295"/>
              <a:gd name="connsiteX0" fmla="*/ 0 w 12512842"/>
              <a:gd name="connsiteY0" fmla="*/ 0 h 3922295"/>
              <a:gd name="connsiteX1" fmla="*/ 794084 w 12512842"/>
              <a:gd name="connsiteY1" fmla="*/ 264695 h 3922295"/>
              <a:gd name="connsiteX2" fmla="*/ 2310063 w 12512842"/>
              <a:gd name="connsiteY2" fmla="*/ 553453 h 3922295"/>
              <a:gd name="connsiteX3" fmla="*/ 3513221 w 12512842"/>
              <a:gd name="connsiteY3" fmla="*/ 1058779 h 3922295"/>
              <a:gd name="connsiteX4" fmla="*/ 5342021 w 12512842"/>
              <a:gd name="connsiteY4" fmla="*/ 1660358 h 3922295"/>
              <a:gd name="connsiteX5" fmla="*/ 6280484 w 12512842"/>
              <a:gd name="connsiteY5" fmla="*/ 1973179 h 3922295"/>
              <a:gd name="connsiteX6" fmla="*/ 7459579 w 12512842"/>
              <a:gd name="connsiteY6" fmla="*/ 2358190 h 3922295"/>
              <a:gd name="connsiteX7" fmla="*/ 8975558 w 12512842"/>
              <a:gd name="connsiteY7" fmla="*/ 2863516 h 3922295"/>
              <a:gd name="connsiteX8" fmla="*/ 9793705 w 12512842"/>
              <a:gd name="connsiteY8" fmla="*/ 3152274 h 3922295"/>
              <a:gd name="connsiteX9" fmla="*/ 10202779 w 12512842"/>
              <a:gd name="connsiteY9" fmla="*/ 3344779 h 3922295"/>
              <a:gd name="connsiteX10" fmla="*/ 10948737 w 12512842"/>
              <a:gd name="connsiteY10" fmla="*/ 3465095 h 3922295"/>
              <a:gd name="connsiteX11" fmla="*/ 11718758 w 12512842"/>
              <a:gd name="connsiteY11" fmla="*/ 3850106 h 3922295"/>
              <a:gd name="connsiteX12" fmla="*/ 12079705 w 12512842"/>
              <a:gd name="connsiteY12" fmla="*/ 3898232 h 3922295"/>
              <a:gd name="connsiteX13" fmla="*/ 12512842 w 12512842"/>
              <a:gd name="connsiteY13" fmla="*/ 3922295 h 3922295"/>
              <a:gd name="connsiteX14" fmla="*/ 12488779 w 12512842"/>
              <a:gd name="connsiteY14" fmla="*/ 0 h 3922295"/>
              <a:gd name="connsiteX15" fmla="*/ 0 w 12512842"/>
              <a:gd name="connsiteY15" fmla="*/ 0 h 3922295"/>
              <a:gd name="connsiteX0" fmla="*/ 0 w 12581494"/>
              <a:gd name="connsiteY0" fmla="*/ 0 h 3922295"/>
              <a:gd name="connsiteX1" fmla="*/ 794084 w 12581494"/>
              <a:gd name="connsiteY1" fmla="*/ 264695 h 3922295"/>
              <a:gd name="connsiteX2" fmla="*/ 2310063 w 12581494"/>
              <a:gd name="connsiteY2" fmla="*/ 553453 h 3922295"/>
              <a:gd name="connsiteX3" fmla="*/ 3513221 w 12581494"/>
              <a:gd name="connsiteY3" fmla="*/ 1058779 h 3922295"/>
              <a:gd name="connsiteX4" fmla="*/ 5342021 w 12581494"/>
              <a:gd name="connsiteY4" fmla="*/ 1660358 h 3922295"/>
              <a:gd name="connsiteX5" fmla="*/ 6280484 w 12581494"/>
              <a:gd name="connsiteY5" fmla="*/ 1973179 h 3922295"/>
              <a:gd name="connsiteX6" fmla="*/ 7459579 w 12581494"/>
              <a:gd name="connsiteY6" fmla="*/ 2358190 h 3922295"/>
              <a:gd name="connsiteX7" fmla="*/ 8975558 w 12581494"/>
              <a:gd name="connsiteY7" fmla="*/ 2863516 h 3922295"/>
              <a:gd name="connsiteX8" fmla="*/ 9793705 w 12581494"/>
              <a:gd name="connsiteY8" fmla="*/ 3152274 h 3922295"/>
              <a:gd name="connsiteX9" fmla="*/ 10202779 w 12581494"/>
              <a:gd name="connsiteY9" fmla="*/ 3344779 h 3922295"/>
              <a:gd name="connsiteX10" fmla="*/ 10948737 w 12581494"/>
              <a:gd name="connsiteY10" fmla="*/ 3465095 h 3922295"/>
              <a:gd name="connsiteX11" fmla="*/ 11718758 w 12581494"/>
              <a:gd name="connsiteY11" fmla="*/ 3850106 h 3922295"/>
              <a:gd name="connsiteX12" fmla="*/ 12079705 w 12581494"/>
              <a:gd name="connsiteY12" fmla="*/ 3898232 h 3922295"/>
              <a:gd name="connsiteX13" fmla="*/ 12512842 w 12581494"/>
              <a:gd name="connsiteY13" fmla="*/ 3922295 h 3922295"/>
              <a:gd name="connsiteX14" fmla="*/ 12581494 w 12581494"/>
              <a:gd name="connsiteY14" fmla="*/ 2534199 h 3922295"/>
              <a:gd name="connsiteX15" fmla="*/ 0 w 12581494"/>
              <a:gd name="connsiteY15" fmla="*/ 0 h 3922295"/>
              <a:gd name="connsiteX0" fmla="*/ 11787410 w 11787410"/>
              <a:gd name="connsiteY0" fmla="*/ 2269504 h 3657600"/>
              <a:gd name="connsiteX1" fmla="*/ 0 w 11787410"/>
              <a:gd name="connsiteY1" fmla="*/ 0 h 3657600"/>
              <a:gd name="connsiteX2" fmla="*/ 1515979 w 11787410"/>
              <a:gd name="connsiteY2" fmla="*/ 288758 h 3657600"/>
              <a:gd name="connsiteX3" fmla="*/ 2719137 w 11787410"/>
              <a:gd name="connsiteY3" fmla="*/ 794084 h 3657600"/>
              <a:gd name="connsiteX4" fmla="*/ 4547937 w 11787410"/>
              <a:gd name="connsiteY4" fmla="*/ 1395663 h 3657600"/>
              <a:gd name="connsiteX5" fmla="*/ 5486400 w 11787410"/>
              <a:gd name="connsiteY5" fmla="*/ 1708484 h 3657600"/>
              <a:gd name="connsiteX6" fmla="*/ 6665495 w 11787410"/>
              <a:gd name="connsiteY6" fmla="*/ 2093495 h 3657600"/>
              <a:gd name="connsiteX7" fmla="*/ 8181474 w 11787410"/>
              <a:gd name="connsiteY7" fmla="*/ 2598821 h 3657600"/>
              <a:gd name="connsiteX8" fmla="*/ 8999621 w 11787410"/>
              <a:gd name="connsiteY8" fmla="*/ 2887579 h 3657600"/>
              <a:gd name="connsiteX9" fmla="*/ 9408695 w 11787410"/>
              <a:gd name="connsiteY9" fmla="*/ 3080084 h 3657600"/>
              <a:gd name="connsiteX10" fmla="*/ 10154653 w 11787410"/>
              <a:gd name="connsiteY10" fmla="*/ 3200400 h 3657600"/>
              <a:gd name="connsiteX11" fmla="*/ 10924674 w 11787410"/>
              <a:gd name="connsiteY11" fmla="*/ 3585411 h 3657600"/>
              <a:gd name="connsiteX12" fmla="*/ 11285621 w 11787410"/>
              <a:gd name="connsiteY12" fmla="*/ 3633537 h 3657600"/>
              <a:gd name="connsiteX13" fmla="*/ 11718758 w 11787410"/>
              <a:gd name="connsiteY13" fmla="*/ 3657600 h 3657600"/>
              <a:gd name="connsiteX14" fmla="*/ 11787410 w 11787410"/>
              <a:gd name="connsiteY14" fmla="*/ 2269504 h 3657600"/>
              <a:gd name="connsiteX0" fmla="*/ 10271431 w 10271431"/>
              <a:gd name="connsiteY0" fmla="*/ 1980746 h 3368842"/>
              <a:gd name="connsiteX1" fmla="*/ 0 w 10271431"/>
              <a:gd name="connsiteY1" fmla="*/ 0 h 3368842"/>
              <a:gd name="connsiteX2" fmla="*/ 1203158 w 10271431"/>
              <a:gd name="connsiteY2" fmla="*/ 505326 h 3368842"/>
              <a:gd name="connsiteX3" fmla="*/ 3031958 w 10271431"/>
              <a:gd name="connsiteY3" fmla="*/ 1106905 h 3368842"/>
              <a:gd name="connsiteX4" fmla="*/ 3970421 w 10271431"/>
              <a:gd name="connsiteY4" fmla="*/ 1419726 h 3368842"/>
              <a:gd name="connsiteX5" fmla="*/ 5149516 w 10271431"/>
              <a:gd name="connsiteY5" fmla="*/ 1804737 h 3368842"/>
              <a:gd name="connsiteX6" fmla="*/ 6665495 w 10271431"/>
              <a:gd name="connsiteY6" fmla="*/ 2310063 h 3368842"/>
              <a:gd name="connsiteX7" fmla="*/ 7483642 w 10271431"/>
              <a:gd name="connsiteY7" fmla="*/ 2598821 h 3368842"/>
              <a:gd name="connsiteX8" fmla="*/ 7892716 w 10271431"/>
              <a:gd name="connsiteY8" fmla="*/ 2791326 h 3368842"/>
              <a:gd name="connsiteX9" fmla="*/ 8638674 w 10271431"/>
              <a:gd name="connsiteY9" fmla="*/ 2911642 h 3368842"/>
              <a:gd name="connsiteX10" fmla="*/ 9408695 w 10271431"/>
              <a:gd name="connsiteY10" fmla="*/ 3296653 h 3368842"/>
              <a:gd name="connsiteX11" fmla="*/ 9769642 w 10271431"/>
              <a:gd name="connsiteY11" fmla="*/ 3344779 h 3368842"/>
              <a:gd name="connsiteX12" fmla="*/ 10202779 w 10271431"/>
              <a:gd name="connsiteY12" fmla="*/ 3368842 h 3368842"/>
              <a:gd name="connsiteX13" fmla="*/ 10271431 w 10271431"/>
              <a:gd name="connsiteY13" fmla="*/ 1980746 h 3368842"/>
              <a:gd name="connsiteX0" fmla="*/ 9068273 w 9068273"/>
              <a:gd name="connsiteY0" fmla="*/ 1475420 h 2863516"/>
              <a:gd name="connsiteX1" fmla="*/ 0 w 9068273"/>
              <a:gd name="connsiteY1" fmla="*/ 0 h 2863516"/>
              <a:gd name="connsiteX2" fmla="*/ 1828800 w 9068273"/>
              <a:gd name="connsiteY2" fmla="*/ 601579 h 2863516"/>
              <a:gd name="connsiteX3" fmla="*/ 2767263 w 9068273"/>
              <a:gd name="connsiteY3" fmla="*/ 914400 h 2863516"/>
              <a:gd name="connsiteX4" fmla="*/ 3946358 w 9068273"/>
              <a:gd name="connsiteY4" fmla="*/ 1299411 h 2863516"/>
              <a:gd name="connsiteX5" fmla="*/ 5462337 w 9068273"/>
              <a:gd name="connsiteY5" fmla="*/ 1804737 h 2863516"/>
              <a:gd name="connsiteX6" fmla="*/ 6280484 w 9068273"/>
              <a:gd name="connsiteY6" fmla="*/ 2093495 h 2863516"/>
              <a:gd name="connsiteX7" fmla="*/ 6689558 w 9068273"/>
              <a:gd name="connsiteY7" fmla="*/ 2286000 h 2863516"/>
              <a:gd name="connsiteX8" fmla="*/ 7435516 w 9068273"/>
              <a:gd name="connsiteY8" fmla="*/ 2406316 h 2863516"/>
              <a:gd name="connsiteX9" fmla="*/ 8205537 w 9068273"/>
              <a:gd name="connsiteY9" fmla="*/ 2791327 h 2863516"/>
              <a:gd name="connsiteX10" fmla="*/ 8566484 w 9068273"/>
              <a:gd name="connsiteY10" fmla="*/ 2839453 h 2863516"/>
              <a:gd name="connsiteX11" fmla="*/ 8999621 w 9068273"/>
              <a:gd name="connsiteY11" fmla="*/ 2863516 h 2863516"/>
              <a:gd name="connsiteX12" fmla="*/ 9068273 w 9068273"/>
              <a:gd name="connsiteY12" fmla="*/ 1475420 h 2863516"/>
              <a:gd name="connsiteX0" fmla="*/ 7239473 w 7239473"/>
              <a:gd name="connsiteY0" fmla="*/ 873841 h 2261937"/>
              <a:gd name="connsiteX1" fmla="*/ 0 w 7239473"/>
              <a:gd name="connsiteY1" fmla="*/ 0 h 2261937"/>
              <a:gd name="connsiteX2" fmla="*/ 938463 w 7239473"/>
              <a:gd name="connsiteY2" fmla="*/ 312821 h 2261937"/>
              <a:gd name="connsiteX3" fmla="*/ 2117558 w 7239473"/>
              <a:gd name="connsiteY3" fmla="*/ 697832 h 2261937"/>
              <a:gd name="connsiteX4" fmla="*/ 3633537 w 7239473"/>
              <a:gd name="connsiteY4" fmla="*/ 1203158 h 2261937"/>
              <a:gd name="connsiteX5" fmla="*/ 4451684 w 7239473"/>
              <a:gd name="connsiteY5" fmla="*/ 1491916 h 2261937"/>
              <a:gd name="connsiteX6" fmla="*/ 4860758 w 7239473"/>
              <a:gd name="connsiteY6" fmla="*/ 1684421 h 2261937"/>
              <a:gd name="connsiteX7" fmla="*/ 5606716 w 7239473"/>
              <a:gd name="connsiteY7" fmla="*/ 1804737 h 2261937"/>
              <a:gd name="connsiteX8" fmla="*/ 6376737 w 7239473"/>
              <a:gd name="connsiteY8" fmla="*/ 2189748 h 2261937"/>
              <a:gd name="connsiteX9" fmla="*/ 6737684 w 7239473"/>
              <a:gd name="connsiteY9" fmla="*/ 2237874 h 2261937"/>
              <a:gd name="connsiteX10" fmla="*/ 7170821 w 7239473"/>
              <a:gd name="connsiteY10" fmla="*/ 2261937 h 2261937"/>
              <a:gd name="connsiteX11" fmla="*/ 7239473 w 7239473"/>
              <a:gd name="connsiteY11" fmla="*/ 873841 h 2261937"/>
              <a:gd name="connsiteX0" fmla="*/ 6301010 w 6301010"/>
              <a:gd name="connsiteY0" fmla="*/ 561020 h 1949116"/>
              <a:gd name="connsiteX1" fmla="*/ 0 w 6301010"/>
              <a:gd name="connsiteY1" fmla="*/ 0 h 1949116"/>
              <a:gd name="connsiteX2" fmla="*/ 1179095 w 6301010"/>
              <a:gd name="connsiteY2" fmla="*/ 385011 h 1949116"/>
              <a:gd name="connsiteX3" fmla="*/ 2695074 w 6301010"/>
              <a:gd name="connsiteY3" fmla="*/ 890337 h 1949116"/>
              <a:gd name="connsiteX4" fmla="*/ 3513221 w 6301010"/>
              <a:gd name="connsiteY4" fmla="*/ 1179095 h 1949116"/>
              <a:gd name="connsiteX5" fmla="*/ 3922295 w 6301010"/>
              <a:gd name="connsiteY5" fmla="*/ 1371600 h 1949116"/>
              <a:gd name="connsiteX6" fmla="*/ 4668253 w 6301010"/>
              <a:gd name="connsiteY6" fmla="*/ 1491916 h 1949116"/>
              <a:gd name="connsiteX7" fmla="*/ 5438274 w 6301010"/>
              <a:gd name="connsiteY7" fmla="*/ 1876927 h 1949116"/>
              <a:gd name="connsiteX8" fmla="*/ 5799221 w 6301010"/>
              <a:gd name="connsiteY8" fmla="*/ 1925053 h 1949116"/>
              <a:gd name="connsiteX9" fmla="*/ 6232358 w 6301010"/>
              <a:gd name="connsiteY9" fmla="*/ 1949116 h 1949116"/>
              <a:gd name="connsiteX10" fmla="*/ 6301010 w 6301010"/>
              <a:gd name="connsiteY10" fmla="*/ 561020 h 1949116"/>
              <a:gd name="connsiteX0" fmla="*/ 5121915 w 5121915"/>
              <a:gd name="connsiteY0" fmla="*/ 176009 h 1564105"/>
              <a:gd name="connsiteX1" fmla="*/ 0 w 5121915"/>
              <a:gd name="connsiteY1" fmla="*/ 0 h 1564105"/>
              <a:gd name="connsiteX2" fmla="*/ 1515979 w 5121915"/>
              <a:gd name="connsiteY2" fmla="*/ 505326 h 1564105"/>
              <a:gd name="connsiteX3" fmla="*/ 2334126 w 5121915"/>
              <a:gd name="connsiteY3" fmla="*/ 794084 h 1564105"/>
              <a:gd name="connsiteX4" fmla="*/ 2743200 w 5121915"/>
              <a:gd name="connsiteY4" fmla="*/ 986589 h 1564105"/>
              <a:gd name="connsiteX5" fmla="*/ 3489158 w 5121915"/>
              <a:gd name="connsiteY5" fmla="*/ 1106905 h 1564105"/>
              <a:gd name="connsiteX6" fmla="*/ 4259179 w 5121915"/>
              <a:gd name="connsiteY6" fmla="*/ 1491916 h 1564105"/>
              <a:gd name="connsiteX7" fmla="*/ 4620126 w 5121915"/>
              <a:gd name="connsiteY7" fmla="*/ 1540042 h 1564105"/>
              <a:gd name="connsiteX8" fmla="*/ 5053263 w 5121915"/>
              <a:gd name="connsiteY8" fmla="*/ 1564105 h 1564105"/>
              <a:gd name="connsiteX9" fmla="*/ 5121915 w 5121915"/>
              <a:gd name="connsiteY9" fmla="*/ 176009 h 1564105"/>
              <a:gd name="connsiteX0" fmla="*/ 5109682 w 5109682"/>
              <a:gd name="connsiteY0" fmla="*/ 72027 h 1460123"/>
              <a:gd name="connsiteX1" fmla="*/ 0 w 5109682"/>
              <a:gd name="connsiteY1" fmla="*/ 0 h 1460123"/>
              <a:gd name="connsiteX2" fmla="*/ 1503746 w 5109682"/>
              <a:gd name="connsiteY2" fmla="*/ 401344 h 1460123"/>
              <a:gd name="connsiteX3" fmla="*/ 2321893 w 5109682"/>
              <a:gd name="connsiteY3" fmla="*/ 690102 h 1460123"/>
              <a:gd name="connsiteX4" fmla="*/ 2730967 w 5109682"/>
              <a:gd name="connsiteY4" fmla="*/ 882607 h 1460123"/>
              <a:gd name="connsiteX5" fmla="*/ 3476925 w 5109682"/>
              <a:gd name="connsiteY5" fmla="*/ 1002923 h 1460123"/>
              <a:gd name="connsiteX6" fmla="*/ 4246946 w 5109682"/>
              <a:gd name="connsiteY6" fmla="*/ 1387934 h 1460123"/>
              <a:gd name="connsiteX7" fmla="*/ 4607893 w 5109682"/>
              <a:gd name="connsiteY7" fmla="*/ 1436060 h 1460123"/>
              <a:gd name="connsiteX8" fmla="*/ 5041030 w 5109682"/>
              <a:gd name="connsiteY8" fmla="*/ 1460123 h 1460123"/>
              <a:gd name="connsiteX9" fmla="*/ 5109682 w 5109682"/>
              <a:gd name="connsiteY9" fmla="*/ 72027 h 1460123"/>
              <a:gd name="connsiteX0" fmla="*/ 5109682 w 5109682"/>
              <a:gd name="connsiteY0" fmla="*/ 72027 h 1466240"/>
              <a:gd name="connsiteX1" fmla="*/ 0 w 5109682"/>
              <a:gd name="connsiteY1" fmla="*/ 0 h 1466240"/>
              <a:gd name="connsiteX2" fmla="*/ 1503746 w 5109682"/>
              <a:gd name="connsiteY2" fmla="*/ 401344 h 1466240"/>
              <a:gd name="connsiteX3" fmla="*/ 2321893 w 5109682"/>
              <a:gd name="connsiteY3" fmla="*/ 690102 h 1466240"/>
              <a:gd name="connsiteX4" fmla="*/ 2730967 w 5109682"/>
              <a:gd name="connsiteY4" fmla="*/ 882607 h 1466240"/>
              <a:gd name="connsiteX5" fmla="*/ 3476925 w 5109682"/>
              <a:gd name="connsiteY5" fmla="*/ 1002923 h 1466240"/>
              <a:gd name="connsiteX6" fmla="*/ 4246946 w 5109682"/>
              <a:gd name="connsiteY6" fmla="*/ 1387934 h 1466240"/>
              <a:gd name="connsiteX7" fmla="*/ 4607893 w 5109682"/>
              <a:gd name="connsiteY7" fmla="*/ 1436060 h 1466240"/>
              <a:gd name="connsiteX8" fmla="*/ 5083847 w 5109682"/>
              <a:gd name="connsiteY8" fmla="*/ 1466240 h 1466240"/>
              <a:gd name="connsiteX9" fmla="*/ 5109682 w 5109682"/>
              <a:gd name="connsiteY9" fmla="*/ 72027 h 146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9682" h="1466240">
                <a:moveTo>
                  <a:pt x="5109682" y="72027"/>
                </a:moveTo>
                <a:lnTo>
                  <a:pt x="0" y="0"/>
                </a:lnTo>
                <a:lnTo>
                  <a:pt x="1503746" y="401344"/>
                </a:lnTo>
                <a:cubicBezTo>
                  <a:pt x="1892767" y="533691"/>
                  <a:pt x="2117356" y="609892"/>
                  <a:pt x="2321893" y="690102"/>
                </a:cubicBezTo>
                <a:cubicBezTo>
                  <a:pt x="2526430" y="770312"/>
                  <a:pt x="2538462" y="830470"/>
                  <a:pt x="2730967" y="882607"/>
                </a:cubicBezTo>
                <a:cubicBezTo>
                  <a:pt x="2923472" y="934744"/>
                  <a:pt x="3224262" y="918702"/>
                  <a:pt x="3476925" y="1002923"/>
                </a:cubicBezTo>
                <a:cubicBezTo>
                  <a:pt x="3729588" y="1087144"/>
                  <a:pt x="4058451" y="1315745"/>
                  <a:pt x="4246946" y="1387934"/>
                </a:cubicBezTo>
                <a:cubicBezTo>
                  <a:pt x="4435441" y="1460123"/>
                  <a:pt x="4475546" y="1424029"/>
                  <a:pt x="4607893" y="1436060"/>
                </a:cubicBezTo>
                <a:lnTo>
                  <a:pt x="5083847" y="1466240"/>
                </a:lnTo>
                <a:lnTo>
                  <a:pt x="5109682" y="72027"/>
                </a:lnTo>
                <a:close/>
              </a:path>
            </a:pathLst>
          </a:custGeom>
          <a:pattFill prst="lgConfetti">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Freeform: Shape 378">
            <a:extLst>
              <a:ext uri="{FF2B5EF4-FFF2-40B4-BE49-F238E27FC236}">
                <a16:creationId xmlns:a16="http://schemas.microsoft.com/office/drawing/2014/main" id="{6BFD5C3C-B89C-4CF2-9501-4D6856E07A00}"/>
              </a:ext>
            </a:extLst>
          </p:cNvPr>
          <p:cNvSpPr>
            <a:spLocks noChangeAspect="1"/>
          </p:cNvSpPr>
          <p:nvPr/>
        </p:nvSpPr>
        <p:spPr>
          <a:xfrm rot="325704">
            <a:off x="14045105" y="1819326"/>
            <a:ext cx="3868306" cy="3721452"/>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9F045096-4B2A-4BC0-85DA-6FCCC7FCEE8D}"/>
              </a:ext>
            </a:extLst>
          </p:cNvPr>
          <p:cNvSpPr>
            <a:spLocks noChangeAspect="1"/>
          </p:cNvSpPr>
          <p:nvPr/>
        </p:nvSpPr>
        <p:spPr>
          <a:xfrm>
            <a:off x="681827" y="462031"/>
            <a:ext cx="26196239" cy="17200464"/>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1" name="Group 420">
            <a:extLst>
              <a:ext uri="{FF2B5EF4-FFF2-40B4-BE49-F238E27FC236}">
                <a16:creationId xmlns:a16="http://schemas.microsoft.com/office/drawing/2014/main" id="{FE5D6BC1-69A2-493F-9C7B-D7343F0321FC}"/>
              </a:ext>
            </a:extLst>
          </p:cNvPr>
          <p:cNvGrpSpPr/>
          <p:nvPr/>
        </p:nvGrpSpPr>
        <p:grpSpPr>
          <a:xfrm>
            <a:off x="12716717" y="6712382"/>
            <a:ext cx="1529433" cy="1329734"/>
            <a:chOff x="2681378" y="5078262"/>
            <a:chExt cx="1529433" cy="1329734"/>
          </a:xfrm>
        </p:grpSpPr>
        <p:grpSp>
          <p:nvGrpSpPr>
            <p:cNvPr id="422" name="Group 421">
              <a:extLst>
                <a:ext uri="{FF2B5EF4-FFF2-40B4-BE49-F238E27FC236}">
                  <a16:creationId xmlns:a16="http://schemas.microsoft.com/office/drawing/2014/main" id="{52F0DA5D-99A4-4806-9805-8E0BFEC7753E}"/>
                </a:ext>
              </a:extLst>
            </p:cNvPr>
            <p:cNvGrpSpPr/>
            <p:nvPr/>
          </p:nvGrpSpPr>
          <p:grpSpPr>
            <a:xfrm>
              <a:off x="2681378" y="5622705"/>
              <a:ext cx="1529433" cy="785291"/>
              <a:chOff x="2528978" y="5470305"/>
              <a:chExt cx="1529433" cy="785291"/>
            </a:xfrm>
          </p:grpSpPr>
          <p:sp>
            <p:nvSpPr>
              <p:cNvPr id="424" name="Text Box 648">
                <a:extLst>
                  <a:ext uri="{FF2B5EF4-FFF2-40B4-BE49-F238E27FC236}">
                    <a16:creationId xmlns:a16="http://schemas.microsoft.com/office/drawing/2014/main" id="{4AC2500F-2C23-4E34-82F0-17760296E1DD}"/>
                  </a:ext>
                </a:extLst>
              </p:cNvPr>
              <p:cNvSpPr txBox="1">
                <a:spLocks noChangeArrowheads="1"/>
              </p:cNvSpPr>
              <p:nvPr/>
            </p:nvSpPr>
            <p:spPr bwMode="auto">
              <a:xfrm>
                <a:off x="3634044" y="5568228"/>
                <a:ext cx="424367"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L</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425" name="Freeform 164">
                <a:extLst>
                  <a:ext uri="{FF2B5EF4-FFF2-40B4-BE49-F238E27FC236}">
                    <a16:creationId xmlns:a16="http://schemas.microsoft.com/office/drawing/2014/main" id="{BD5598D3-4A82-4062-B180-3B9346DF48E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26" name="Group 165">
                <a:extLst>
                  <a:ext uri="{FF2B5EF4-FFF2-40B4-BE49-F238E27FC236}">
                    <a16:creationId xmlns:a16="http://schemas.microsoft.com/office/drawing/2014/main" id="{407B91D9-4688-4971-B2EC-37FB2F759EC1}"/>
                  </a:ext>
                </a:extLst>
              </p:cNvPr>
              <p:cNvGrpSpPr>
                <a:grpSpLocks/>
              </p:cNvGrpSpPr>
              <p:nvPr/>
            </p:nvGrpSpPr>
            <p:grpSpPr bwMode="auto">
              <a:xfrm>
                <a:off x="2528978" y="5470305"/>
                <a:ext cx="1032082" cy="760244"/>
                <a:chOff x="288" y="720"/>
                <a:chExt cx="432" cy="288"/>
              </a:xfrm>
            </p:grpSpPr>
            <p:sp>
              <p:nvSpPr>
                <p:cNvPr id="427" name="Rectangle 166">
                  <a:extLst>
                    <a:ext uri="{FF2B5EF4-FFF2-40B4-BE49-F238E27FC236}">
                      <a16:creationId xmlns:a16="http://schemas.microsoft.com/office/drawing/2014/main" id="{8DEECAF1-873B-4911-B254-08AA42A338F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28" name="Line 167">
                  <a:extLst>
                    <a:ext uri="{FF2B5EF4-FFF2-40B4-BE49-F238E27FC236}">
                      <a16:creationId xmlns:a16="http://schemas.microsoft.com/office/drawing/2014/main" id="{A52F7E6C-DD1A-4287-9709-BB1496550C20}"/>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44" name="Line 168">
                  <a:extLst>
                    <a:ext uri="{FF2B5EF4-FFF2-40B4-BE49-F238E27FC236}">
                      <a16:creationId xmlns:a16="http://schemas.microsoft.com/office/drawing/2014/main" id="{5D6778AA-370F-4F51-BF0D-AD2523A67A6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23" name="TextBox 422">
              <a:extLst>
                <a:ext uri="{FF2B5EF4-FFF2-40B4-BE49-F238E27FC236}">
                  <a16:creationId xmlns:a16="http://schemas.microsoft.com/office/drawing/2014/main" id="{7F262006-6AC1-4BEF-B052-49B838149588}"/>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a:t>
              </a:r>
            </a:p>
          </p:txBody>
        </p:sp>
      </p:grpSp>
      <p:sp>
        <p:nvSpPr>
          <p:cNvPr id="445" name="TextBox 444">
            <a:extLst>
              <a:ext uri="{FF2B5EF4-FFF2-40B4-BE49-F238E27FC236}">
                <a16:creationId xmlns:a16="http://schemas.microsoft.com/office/drawing/2014/main" id="{9408547B-95F3-46E1-B3C8-ED86DCDCF61A}"/>
              </a:ext>
            </a:extLst>
          </p:cNvPr>
          <p:cNvSpPr txBox="1"/>
          <p:nvPr/>
        </p:nvSpPr>
        <p:spPr>
          <a:xfrm>
            <a:off x="4276666" y="16838234"/>
            <a:ext cx="3568680" cy="553998"/>
          </a:xfrm>
          <a:prstGeom prst="rect">
            <a:avLst/>
          </a:prstGeom>
          <a:solidFill>
            <a:srgbClr val="EBF4E4"/>
          </a:solidFill>
        </p:spPr>
        <p:txBody>
          <a:bodyPr wrap="square" lIns="91440" tIns="0" rIns="0" bIns="0" rtlCol="0">
            <a:spAutoFit/>
          </a:bodyPr>
          <a:lstStyle/>
          <a:p>
            <a:r>
              <a:rPr lang="en-US" sz="3600" b="1" dirty="0"/>
              <a:t>Colleville-sur-Mer</a:t>
            </a:r>
          </a:p>
        </p:txBody>
      </p:sp>
      <p:sp>
        <p:nvSpPr>
          <p:cNvPr id="446" name="TextBox 445">
            <a:extLst>
              <a:ext uri="{FF2B5EF4-FFF2-40B4-BE49-F238E27FC236}">
                <a16:creationId xmlns:a16="http://schemas.microsoft.com/office/drawing/2014/main" id="{955B5EFA-B743-483B-A22E-DC40B46CACAD}"/>
              </a:ext>
            </a:extLst>
          </p:cNvPr>
          <p:cNvSpPr txBox="1"/>
          <p:nvPr/>
        </p:nvSpPr>
        <p:spPr>
          <a:xfrm>
            <a:off x="21697051" y="16693285"/>
            <a:ext cx="3568680" cy="553998"/>
          </a:xfrm>
          <a:prstGeom prst="rect">
            <a:avLst/>
          </a:prstGeom>
          <a:solidFill>
            <a:srgbClr val="EBF4E4"/>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447" name="TextBox 446">
            <a:extLst>
              <a:ext uri="{FF2B5EF4-FFF2-40B4-BE49-F238E27FC236}">
                <a16:creationId xmlns:a16="http://schemas.microsoft.com/office/drawing/2014/main" id="{F1763F1E-6B61-4D34-A6C9-CC7CCC11C28E}"/>
              </a:ext>
            </a:extLst>
          </p:cNvPr>
          <p:cNvSpPr txBox="1"/>
          <p:nvPr/>
        </p:nvSpPr>
        <p:spPr>
          <a:xfrm>
            <a:off x="4768525" y="14160972"/>
            <a:ext cx="1784340" cy="553998"/>
          </a:xfrm>
          <a:prstGeom prst="rect">
            <a:avLst/>
          </a:prstGeom>
          <a:solidFill>
            <a:srgbClr val="EBF4E4"/>
          </a:solidFill>
        </p:spPr>
        <p:txBody>
          <a:bodyPr wrap="square" lIns="91440" tIns="0" rIns="0" bIns="0" rtlCol="0">
            <a:spAutoFit/>
          </a:bodyPr>
          <a:lstStyle/>
          <a:p>
            <a:r>
              <a:rPr lang="en-US" sz="3600" b="1" dirty="0" err="1"/>
              <a:t>Cabourg</a:t>
            </a:r>
            <a:endParaRPr lang="en-US" sz="3600" b="1" dirty="0"/>
          </a:p>
        </p:txBody>
      </p:sp>
      <p:grpSp>
        <p:nvGrpSpPr>
          <p:cNvPr id="453" name="Group 452">
            <a:extLst>
              <a:ext uri="{FF2B5EF4-FFF2-40B4-BE49-F238E27FC236}">
                <a16:creationId xmlns:a16="http://schemas.microsoft.com/office/drawing/2014/main" id="{F28F9FA1-19C1-4EEE-A12D-7C70B3432EFD}"/>
              </a:ext>
            </a:extLst>
          </p:cNvPr>
          <p:cNvGrpSpPr>
            <a:grpSpLocks noChangeAspect="1"/>
          </p:cNvGrpSpPr>
          <p:nvPr/>
        </p:nvGrpSpPr>
        <p:grpSpPr>
          <a:xfrm>
            <a:off x="4979992" y="14940679"/>
            <a:ext cx="1588302" cy="1633743"/>
            <a:chOff x="12876410" y="4107073"/>
            <a:chExt cx="2484697" cy="2555785"/>
          </a:xfrm>
        </p:grpSpPr>
        <p:sp>
          <p:nvSpPr>
            <p:cNvPr id="454" name="TextBox 453">
              <a:extLst>
                <a:ext uri="{FF2B5EF4-FFF2-40B4-BE49-F238E27FC236}">
                  <a16:creationId xmlns:a16="http://schemas.microsoft.com/office/drawing/2014/main" id="{10F47F39-04C6-4D10-9D80-B2CBB7D0C24E}"/>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55" name="TextBox 454">
              <a:extLst>
                <a:ext uri="{FF2B5EF4-FFF2-40B4-BE49-F238E27FC236}">
                  <a16:creationId xmlns:a16="http://schemas.microsoft.com/office/drawing/2014/main" id="{839E36D4-287E-404D-B908-E9E8497546AB}"/>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456" name="Group 455">
              <a:extLst>
                <a:ext uri="{FF2B5EF4-FFF2-40B4-BE49-F238E27FC236}">
                  <a16:creationId xmlns:a16="http://schemas.microsoft.com/office/drawing/2014/main" id="{04573FF1-961D-4AB2-8084-AA8C4FD3B36A}"/>
                </a:ext>
              </a:extLst>
            </p:cNvPr>
            <p:cNvGrpSpPr/>
            <p:nvPr/>
          </p:nvGrpSpPr>
          <p:grpSpPr>
            <a:xfrm>
              <a:off x="12876410" y="4839359"/>
              <a:ext cx="1636191" cy="1654059"/>
              <a:chOff x="11971653" y="10789917"/>
              <a:chExt cx="1636191" cy="1654059"/>
            </a:xfrm>
          </p:grpSpPr>
          <p:sp>
            <p:nvSpPr>
              <p:cNvPr id="457" name="Flowchart: Decision 456">
                <a:extLst>
                  <a:ext uri="{FF2B5EF4-FFF2-40B4-BE49-F238E27FC236}">
                    <a16:creationId xmlns:a16="http://schemas.microsoft.com/office/drawing/2014/main" id="{D8FCF766-8078-4427-9294-A0BD4237E0E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8" name="Freeform: Shape 457">
                <a:extLst>
                  <a:ext uri="{FF2B5EF4-FFF2-40B4-BE49-F238E27FC236}">
                    <a16:creationId xmlns:a16="http://schemas.microsoft.com/office/drawing/2014/main" id="{1C12AAF3-E1A2-4680-8FCE-87F9B15817C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9" name="Freeform: Shape 458">
                <a:extLst>
                  <a:ext uri="{FF2B5EF4-FFF2-40B4-BE49-F238E27FC236}">
                    <a16:creationId xmlns:a16="http://schemas.microsoft.com/office/drawing/2014/main" id="{BD099DC2-7F62-4F01-8062-C010AEF3F4B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466" name="Freeform: Shape 465">
            <a:extLst>
              <a:ext uri="{FF2B5EF4-FFF2-40B4-BE49-F238E27FC236}">
                <a16:creationId xmlns:a16="http://schemas.microsoft.com/office/drawing/2014/main" id="{C924839B-373C-4EDA-A325-78F39BF797A6}"/>
              </a:ext>
            </a:extLst>
          </p:cNvPr>
          <p:cNvSpPr/>
          <p:nvPr/>
        </p:nvSpPr>
        <p:spPr>
          <a:xfrm rot="18989391">
            <a:off x="3008109" y="15593029"/>
            <a:ext cx="1680144" cy="1440551"/>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 name="connsiteX0" fmla="*/ 1146300 w 1266125"/>
              <a:gd name="connsiteY0" fmla="*/ 525493 h 1440551"/>
              <a:gd name="connsiteX1" fmla="*/ 499110 w 1266125"/>
              <a:gd name="connsiteY1" fmla="*/ 140970 h 1440551"/>
              <a:gd name="connsiteX2" fmla="*/ 594360 w 1266125"/>
              <a:gd name="connsiteY2" fmla="*/ 0 h 1440551"/>
              <a:gd name="connsiteX3" fmla="*/ 0 w 1266125"/>
              <a:gd name="connsiteY3" fmla="*/ 11430 h 1440551"/>
              <a:gd name="connsiteX4" fmla="*/ 217170 w 1266125"/>
              <a:gd name="connsiteY4" fmla="*/ 571500 h 1440551"/>
              <a:gd name="connsiteX5" fmla="*/ 304800 w 1266125"/>
              <a:gd name="connsiteY5" fmla="*/ 430530 h 1440551"/>
              <a:gd name="connsiteX6" fmla="*/ 1266125 w 1266125"/>
              <a:gd name="connsiteY6" fmla="*/ 1440551 h 1440551"/>
              <a:gd name="connsiteX0" fmla="*/ 1680144 w 1680144"/>
              <a:gd name="connsiteY0" fmla="*/ 736399 h 1440551"/>
              <a:gd name="connsiteX1" fmla="*/ 499110 w 1680144"/>
              <a:gd name="connsiteY1" fmla="*/ 140970 h 1440551"/>
              <a:gd name="connsiteX2" fmla="*/ 594360 w 1680144"/>
              <a:gd name="connsiteY2" fmla="*/ 0 h 1440551"/>
              <a:gd name="connsiteX3" fmla="*/ 0 w 1680144"/>
              <a:gd name="connsiteY3" fmla="*/ 11430 h 1440551"/>
              <a:gd name="connsiteX4" fmla="*/ 217170 w 1680144"/>
              <a:gd name="connsiteY4" fmla="*/ 571500 h 1440551"/>
              <a:gd name="connsiteX5" fmla="*/ 304800 w 1680144"/>
              <a:gd name="connsiteY5" fmla="*/ 430530 h 1440551"/>
              <a:gd name="connsiteX6" fmla="*/ 1266125 w 1680144"/>
              <a:gd name="connsiteY6" fmla="*/ 1440551 h 14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0144" h="1440551">
                <a:moveTo>
                  <a:pt x="1680144" y="736399"/>
                </a:moveTo>
                <a:lnTo>
                  <a:pt x="499110" y="140970"/>
                </a:lnTo>
                <a:lnTo>
                  <a:pt x="594360" y="0"/>
                </a:lnTo>
                <a:lnTo>
                  <a:pt x="0" y="11430"/>
                </a:lnTo>
                <a:lnTo>
                  <a:pt x="217170" y="571500"/>
                </a:lnTo>
                <a:lnTo>
                  <a:pt x="304800" y="430530"/>
                </a:lnTo>
                <a:cubicBezTo>
                  <a:pt x="486375" y="607130"/>
                  <a:pt x="1084550" y="1263951"/>
                  <a:pt x="1266125" y="1440551"/>
                </a:cubicBezTo>
              </a:path>
            </a:pathLst>
          </a:custGeom>
          <a:solidFill>
            <a:srgbClr val="FFFFFF">
              <a:alpha val="69804"/>
            </a:srgbClr>
          </a:solid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Explosion 1 369">
            <a:extLst>
              <a:ext uri="{FF2B5EF4-FFF2-40B4-BE49-F238E27FC236}">
                <a16:creationId xmlns:a16="http://schemas.microsoft.com/office/drawing/2014/main" id="{686052E7-EA7E-4A88-9B4E-2A8C5F46F6AD}"/>
              </a:ext>
            </a:extLst>
          </p:cNvPr>
          <p:cNvSpPr/>
          <p:nvPr/>
        </p:nvSpPr>
        <p:spPr>
          <a:xfrm rot="8047402">
            <a:off x="884588" y="16315532"/>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D77F66CA-7AE8-4E09-9167-04BCAB3906A3}"/>
              </a:ext>
            </a:extLst>
          </p:cNvPr>
          <p:cNvSpPr/>
          <p:nvPr/>
        </p:nvSpPr>
        <p:spPr>
          <a:xfrm>
            <a:off x="8196369" y="7659304"/>
            <a:ext cx="4166077" cy="3952889"/>
          </a:xfrm>
          <a:custGeom>
            <a:avLst/>
            <a:gdLst>
              <a:gd name="connsiteX0" fmla="*/ 4644190 w 4644190"/>
              <a:gd name="connsiteY0" fmla="*/ 0 h 4403558"/>
              <a:gd name="connsiteX1" fmla="*/ 4451684 w 4644190"/>
              <a:gd name="connsiteY1" fmla="*/ 721895 h 4403558"/>
              <a:gd name="connsiteX2" fmla="*/ 4138863 w 4644190"/>
              <a:gd name="connsiteY2" fmla="*/ 1371600 h 4403558"/>
              <a:gd name="connsiteX3" fmla="*/ 3248527 w 4644190"/>
              <a:gd name="connsiteY3" fmla="*/ 1828800 h 4403558"/>
              <a:gd name="connsiteX4" fmla="*/ 2430379 w 4644190"/>
              <a:gd name="connsiteY4" fmla="*/ 2021305 h 4403558"/>
              <a:gd name="connsiteX5" fmla="*/ 1780674 w 4644190"/>
              <a:gd name="connsiteY5" fmla="*/ 2189748 h 4403558"/>
              <a:gd name="connsiteX6" fmla="*/ 1058779 w 4644190"/>
              <a:gd name="connsiteY6" fmla="*/ 2574758 h 4403558"/>
              <a:gd name="connsiteX7" fmla="*/ 457200 w 4644190"/>
              <a:gd name="connsiteY7" fmla="*/ 3272590 h 4403558"/>
              <a:gd name="connsiteX8" fmla="*/ 0 w 4644190"/>
              <a:gd name="connsiteY8" fmla="*/ 4403558 h 4403558"/>
              <a:gd name="connsiteX0" fmla="*/ 4557104 w 4557104"/>
              <a:gd name="connsiteY0" fmla="*/ 0 h 4730129"/>
              <a:gd name="connsiteX1" fmla="*/ 4364598 w 4557104"/>
              <a:gd name="connsiteY1" fmla="*/ 721895 h 4730129"/>
              <a:gd name="connsiteX2" fmla="*/ 4051777 w 4557104"/>
              <a:gd name="connsiteY2" fmla="*/ 1371600 h 4730129"/>
              <a:gd name="connsiteX3" fmla="*/ 3161441 w 4557104"/>
              <a:gd name="connsiteY3" fmla="*/ 1828800 h 4730129"/>
              <a:gd name="connsiteX4" fmla="*/ 2343293 w 4557104"/>
              <a:gd name="connsiteY4" fmla="*/ 2021305 h 4730129"/>
              <a:gd name="connsiteX5" fmla="*/ 1693588 w 4557104"/>
              <a:gd name="connsiteY5" fmla="*/ 2189748 h 4730129"/>
              <a:gd name="connsiteX6" fmla="*/ 971693 w 4557104"/>
              <a:gd name="connsiteY6" fmla="*/ 2574758 h 4730129"/>
              <a:gd name="connsiteX7" fmla="*/ 370114 w 4557104"/>
              <a:gd name="connsiteY7" fmla="*/ 3272590 h 4730129"/>
              <a:gd name="connsiteX8" fmla="*/ 0 w 4557104"/>
              <a:gd name="connsiteY8" fmla="*/ 4730129 h 4730129"/>
              <a:gd name="connsiteX0" fmla="*/ 4364598 w 4364598"/>
              <a:gd name="connsiteY0" fmla="*/ 0 h 4008234"/>
              <a:gd name="connsiteX1" fmla="*/ 4051777 w 4364598"/>
              <a:gd name="connsiteY1" fmla="*/ 649705 h 4008234"/>
              <a:gd name="connsiteX2" fmla="*/ 3161441 w 4364598"/>
              <a:gd name="connsiteY2" fmla="*/ 1106905 h 4008234"/>
              <a:gd name="connsiteX3" fmla="*/ 2343293 w 4364598"/>
              <a:gd name="connsiteY3" fmla="*/ 1299410 h 4008234"/>
              <a:gd name="connsiteX4" fmla="*/ 1693588 w 4364598"/>
              <a:gd name="connsiteY4" fmla="*/ 1467853 h 4008234"/>
              <a:gd name="connsiteX5" fmla="*/ 971693 w 4364598"/>
              <a:gd name="connsiteY5" fmla="*/ 1852863 h 4008234"/>
              <a:gd name="connsiteX6" fmla="*/ 370114 w 4364598"/>
              <a:gd name="connsiteY6" fmla="*/ 2550695 h 4008234"/>
              <a:gd name="connsiteX7" fmla="*/ 0 w 4364598"/>
              <a:gd name="connsiteY7" fmla="*/ 4008234 h 4008234"/>
              <a:gd name="connsiteX0" fmla="*/ 4051777 w 4051777"/>
              <a:gd name="connsiteY0" fmla="*/ 0 h 3358529"/>
              <a:gd name="connsiteX1" fmla="*/ 3161441 w 4051777"/>
              <a:gd name="connsiteY1" fmla="*/ 457200 h 3358529"/>
              <a:gd name="connsiteX2" fmla="*/ 2343293 w 4051777"/>
              <a:gd name="connsiteY2" fmla="*/ 649705 h 3358529"/>
              <a:gd name="connsiteX3" fmla="*/ 1693588 w 4051777"/>
              <a:gd name="connsiteY3" fmla="*/ 818148 h 3358529"/>
              <a:gd name="connsiteX4" fmla="*/ 971693 w 4051777"/>
              <a:gd name="connsiteY4" fmla="*/ 1203158 h 3358529"/>
              <a:gd name="connsiteX5" fmla="*/ 370114 w 4051777"/>
              <a:gd name="connsiteY5" fmla="*/ 1900990 h 3358529"/>
              <a:gd name="connsiteX6" fmla="*/ 0 w 4051777"/>
              <a:gd name="connsiteY6" fmla="*/ 3358529 h 3358529"/>
              <a:gd name="connsiteX0" fmla="*/ 4166077 w 4166077"/>
              <a:gd name="connsiteY0" fmla="*/ 0 h 3952889"/>
              <a:gd name="connsiteX1" fmla="*/ 3161441 w 4166077"/>
              <a:gd name="connsiteY1" fmla="*/ 1051560 h 3952889"/>
              <a:gd name="connsiteX2" fmla="*/ 2343293 w 4166077"/>
              <a:gd name="connsiteY2" fmla="*/ 1244065 h 3952889"/>
              <a:gd name="connsiteX3" fmla="*/ 1693588 w 4166077"/>
              <a:gd name="connsiteY3" fmla="*/ 1412508 h 3952889"/>
              <a:gd name="connsiteX4" fmla="*/ 971693 w 4166077"/>
              <a:gd name="connsiteY4" fmla="*/ 1797518 h 3952889"/>
              <a:gd name="connsiteX5" fmla="*/ 370114 w 4166077"/>
              <a:gd name="connsiteY5" fmla="*/ 2495350 h 3952889"/>
              <a:gd name="connsiteX6" fmla="*/ 0 w 4166077"/>
              <a:gd name="connsiteY6" fmla="*/ 3952889 h 3952889"/>
              <a:gd name="connsiteX0" fmla="*/ 4166077 w 4166077"/>
              <a:gd name="connsiteY0" fmla="*/ 0 h 3952889"/>
              <a:gd name="connsiteX1" fmla="*/ 3070001 w 4166077"/>
              <a:gd name="connsiteY1" fmla="*/ 754380 h 3952889"/>
              <a:gd name="connsiteX2" fmla="*/ 2343293 w 4166077"/>
              <a:gd name="connsiteY2" fmla="*/ 1244065 h 3952889"/>
              <a:gd name="connsiteX3" fmla="*/ 1693588 w 4166077"/>
              <a:gd name="connsiteY3" fmla="*/ 1412508 h 3952889"/>
              <a:gd name="connsiteX4" fmla="*/ 971693 w 4166077"/>
              <a:gd name="connsiteY4" fmla="*/ 1797518 h 3952889"/>
              <a:gd name="connsiteX5" fmla="*/ 370114 w 4166077"/>
              <a:gd name="connsiteY5" fmla="*/ 2495350 h 3952889"/>
              <a:gd name="connsiteX6" fmla="*/ 0 w 4166077"/>
              <a:gd name="connsiteY6" fmla="*/ 3952889 h 3952889"/>
              <a:gd name="connsiteX0" fmla="*/ 4166077 w 4166077"/>
              <a:gd name="connsiteY0" fmla="*/ 0 h 3952889"/>
              <a:gd name="connsiteX1" fmla="*/ 3070001 w 4166077"/>
              <a:gd name="connsiteY1" fmla="*/ 754380 h 3952889"/>
              <a:gd name="connsiteX2" fmla="*/ 2251853 w 4166077"/>
              <a:gd name="connsiteY2" fmla="*/ 1152625 h 3952889"/>
              <a:gd name="connsiteX3" fmla="*/ 1693588 w 4166077"/>
              <a:gd name="connsiteY3" fmla="*/ 1412508 h 3952889"/>
              <a:gd name="connsiteX4" fmla="*/ 971693 w 4166077"/>
              <a:gd name="connsiteY4" fmla="*/ 1797518 h 3952889"/>
              <a:gd name="connsiteX5" fmla="*/ 370114 w 4166077"/>
              <a:gd name="connsiteY5" fmla="*/ 2495350 h 3952889"/>
              <a:gd name="connsiteX6" fmla="*/ 0 w 4166077"/>
              <a:gd name="connsiteY6" fmla="*/ 3952889 h 39528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166077" h="3952889">
                <a:moveTo>
                  <a:pt x="4166077" y="0"/>
                </a:moveTo>
                <a:cubicBezTo>
                  <a:pt x="3965551" y="184484"/>
                  <a:pt x="3389038" y="562276"/>
                  <a:pt x="3070001" y="754380"/>
                </a:cubicBezTo>
                <a:cubicBezTo>
                  <a:pt x="2750964" y="946484"/>
                  <a:pt x="2481255" y="1042937"/>
                  <a:pt x="2251853" y="1152625"/>
                </a:cubicBezTo>
                <a:cubicBezTo>
                  <a:pt x="2022451" y="1262313"/>
                  <a:pt x="1906948" y="1305026"/>
                  <a:pt x="1693588" y="1412508"/>
                </a:cubicBezTo>
                <a:cubicBezTo>
                  <a:pt x="1480228" y="1519990"/>
                  <a:pt x="1192272" y="1617044"/>
                  <a:pt x="971693" y="1797518"/>
                </a:cubicBezTo>
                <a:cubicBezTo>
                  <a:pt x="751114" y="1977992"/>
                  <a:pt x="546577" y="2190550"/>
                  <a:pt x="370114" y="2495350"/>
                </a:cubicBezTo>
                <a:cubicBezTo>
                  <a:pt x="193651" y="2800150"/>
                  <a:pt x="140368" y="3539805"/>
                  <a:pt x="0" y="3952889"/>
                </a:cubicBezTo>
              </a:path>
            </a:pathLst>
          </a:custGeom>
          <a:noFill/>
          <a:ln w="127000">
            <a:solidFill>
              <a:srgbClr val="002060"/>
            </a:solidFill>
            <a:prstDash val="sys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6E706583-C447-4812-AD75-FEA8735E7A72}"/>
              </a:ext>
            </a:extLst>
          </p:cNvPr>
          <p:cNvSpPr/>
          <p:nvPr/>
        </p:nvSpPr>
        <p:spPr>
          <a:xfrm>
            <a:off x="14481208" y="7126428"/>
            <a:ext cx="7103445" cy="3533550"/>
          </a:xfrm>
          <a:custGeom>
            <a:avLst/>
            <a:gdLst>
              <a:gd name="connsiteX0" fmla="*/ 0 w 9673389"/>
              <a:gd name="connsiteY0" fmla="*/ 0 h 5293894"/>
              <a:gd name="connsiteX1" fmla="*/ 409073 w 9673389"/>
              <a:gd name="connsiteY1" fmla="*/ 481263 h 5293894"/>
              <a:gd name="connsiteX2" fmla="*/ 2261937 w 9673389"/>
              <a:gd name="connsiteY2" fmla="*/ 385010 h 5293894"/>
              <a:gd name="connsiteX3" fmla="*/ 4090737 w 9673389"/>
              <a:gd name="connsiteY3" fmla="*/ 360947 h 5293894"/>
              <a:gd name="connsiteX4" fmla="*/ 5317958 w 9673389"/>
              <a:gd name="connsiteY4" fmla="*/ 938463 h 5293894"/>
              <a:gd name="connsiteX5" fmla="*/ 6954252 w 9673389"/>
              <a:gd name="connsiteY5" fmla="*/ 1732547 h 5293894"/>
              <a:gd name="connsiteX6" fmla="*/ 8013031 w 9673389"/>
              <a:gd name="connsiteY6" fmla="*/ 3224463 h 5293894"/>
              <a:gd name="connsiteX7" fmla="*/ 8807116 w 9673389"/>
              <a:gd name="connsiteY7" fmla="*/ 4547937 h 5293894"/>
              <a:gd name="connsiteX8" fmla="*/ 9673389 w 9673389"/>
              <a:gd name="connsiteY8" fmla="*/ 5293894 h 5293894"/>
              <a:gd name="connsiteX0" fmla="*/ 0 w 10106526"/>
              <a:gd name="connsiteY0" fmla="*/ 0 h 5919536"/>
              <a:gd name="connsiteX1" fmla="*/ 409073 w 10106526"/>
              <a:gd name="connsiteY1" fmla="*/ 481263 h 5919536"/>
              <a:gd name="connsiteX2" fmla="*/ 2261937 w 10106526"/>
              <a:gd name="connsiteY2" fmla="*/ 385010 h 5919536"/>
              <a:gd name="connsiteX3" fmla="*/ 4090737 w 10106526"/>
              <a:gd name="connsiteY3" fmla="*/ 360947 h 5919536"/>
              <a:gd name="connsiteX4" fmla="*/ 5317958 w 10106526"/>
              <a:gd name="connsiteY4" fmla="*/ 938463 h 5919536"/>
              <a:gd name="connsiteX5" fmla="*/ 6954252 w 10106526"/>
              <a:gd name="connsiteY5" fmla="*/ 1732547 h 5919536"/>
              <a:gd name="connsiteX6" fmla="*/ 8013031 w 10106526"/>
              <a:gd name="connsiteY6" fmla="*/ 3224463 h 5919536"/>
              <a:gd name="connsiteX7" fmla="*/ 8807116 w 10106526"/>
              <a:gd name="connsiteY7" fmla="*/ 4547937 h 5919536"/>
              <a:gd name="connsiteX8" fmla="*/ 10106526 w 10106526"/>
              <a:gd name="connsiteY8" fmla="*/ 5919536 h 5919536"/>
              <a:gd name="connsiteX0" fmla="*/ 0 w 8807116"/>
              <a:gd name="connsiteY0" fmla="*/ 0 h 4547937"/>
              <a:gd name="connsiteX1" fmla="*/ 409073 w 8807116"/>
              <a:gd name="connsiteY1" fmla="*/ 481263 h 4547937"/>
              <a:gd name="connsiteX2" fmla="*/ 2261937 w 8807116"/>
              <a:gd name="connsiteY2" fmla="*/ 385010 h 4547937"/>
              <a:gd name="connsiteX3" fmla="*/ 4090737 w 8807116"/>
              <a:gd name="connsiteY3" fmla="*/ 360947 h 4547937"/>
              <a:gd name="connsiteX4" fmla="*/ 5317958 w 8807116"/>
              <a:gd name="connsiteY4" fmla="*/ 938463 h 4547937"/>
              <a:gd name="connsiteX5" fmla="*/ 6954252 w 8807116"/>
              <a:gd name="connsiteY5" fmla="*/ 1732547 h 4547937"/>
              <a:gd name="connsiteX6" fmla="*/ 8013031 w 8807116"/>
              <a:gd name="connsiteY6" fmla="*/ 3224463 h 4547937"/>
              <a:gd name="connsiteX7" fmla="*/ 8807116 w 8807116"/>
              <a:gd name="connsiteY7" fmla="*/ 4547937 h 4547937"/>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954252 w 8446169"/>
              <a:gd name="connsiteY5" fmla="*/ 1732547 h 4042611"/>
              <a:gd name="connsiteX6" fmla="*/ 8013031 w 8446169"/>
              <a:gd name="connsiteY6" fmla="*/ 3224463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8013031 w 8446169"/>
              <a:gd name="connsiteY6" fmla="*/ 3224463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579894 w 8446169"/>
              <a:gd name="connsiteY6" fmla="*/ 3489158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243010 w 8446169"/>
              <a:gd name="connsiteY6" fmla="*/ 3320716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243010 w 8446169"/>
              <a:gd name="connsiteY6" fmla="*/ 3320716 h 4042611"/>
              <a:gd name="connsiteX7" fmla="*/ 8446169 w 8446169"/>
              <a:gd name="connsiteY7" fmla="*/ 4042611 h 4042611"/>
              <a:gd name="connsiteX0" fmla="*/ 0 w 8061158"/>
              <a:gd name="connsiteY0" fmla="*/ 0 h 3850105"/>
              <a:gd name="connsiteX1" fmla="*/ 409073 w 8061158"/>
              <a:gd name="connsiteY1" fmla="*/ 481263 h 3850105"/>
              <a:gd name="connsiteX2" fmla="*/ 2261937 w 8061158"/>
              <a:gd name="connsiteY2" fmla="*/ 385010 h 3850105"/>
              <a:gd name="connsiteX3" fmla="*/ 4090737 w 8061158"/>
              <a:gd name="connsiteY3" fmla="*/ 360947 h 3850105"/>
              <a:gd name="connsiteX4" fmla="*/ 5317958 w 8061158"/>
              <a:gd name="connsiteY4" fmla="*/ 938463 h 3850105"/>
              <a:gd name="connsiteX5" fmla="*/ 6304546 w 8061158"/>
              <a:gd name="connsiteY5" fmla="*/ 2189747 h 3850105"/>
              <a:gd name="connsiteX6" fmla="*/ 7243010 w 8061158"/>
              <a:gd name="connsiteY6" fmla="*/ 3320716 h 3850105"/>
              <a:gd name="connsiteX7" fmla="*/ 8061158 w 8061158"/>
              <a:gd name="connsiteY7" fmla="*/ 3850105 h 3850105"/>
              <a:gd name="connsiteX0" fmla="*/ 0 w 7652085"/>
              <a:gd name="connsiteY0" fmla="*/ 159649 h 3528491"/>
              <a:gd name="connsiteX1" fmla="*/ 1852864 w 7652085"/>
              <a:gd name="connsiteY1" fmla="*/ 63396 h 3528491"/>
              <a:gd name="connsiteX2" fmla="*/ 3681664 w 7652085"/>
              <a:gd name="connsiteY2" fmla="*/ 39333 h 3528491"/>
              <a:gd name="connsiteX3" fmla="*/ 4908885 w 7652085"/>
              <a:gd name="connsiteY3" fmla="*/ 616849 h 3528491"/>
              <a:gd name="connsiteX4" fmla="*/ 5895473 w 7652085"/>
              <a:gd name="connsiteY4" fmla="*/ 1868133 h 3528491"/>
              <a:gd name="connsiteX5" fmla="*/ 6833937 w 7652085"/>
              <a:gd name="connsiteY5" fmla="*/ 2999102 h 3528491"/>
              <a:gd name="connsiteX6" fmla="*/ 7652085 w 7652085"/>
              <a:gd name="connsiteY6" fmla="*/ 3528491 h 3528491"/>
              <a:gd name="connsiteX0" fmla="*/ 0 w 7103445"/>
              <a:gd name="connsiteY0" fmla="*/ 301868 h 3533550"/>
              <a:gd name="connsiteX1" fmla="*/ 1304224 w 7103445"/>
              <a:gd name="connsiteY1" fmla="*/ 68455 h 3533550"/>
              <a:gd name="connsiteX2" fmla="*/ 3133024 w 7103445"/>
              <a:gd name="connsiteY2" fmla="*/ 44392 h 3533550"/>
              <a:gd name="connsiteX3" fmla="*/ 4360245 w 7103445"/>
              <a:gd name="connsiteY3" fmla="*/ 621908 h 3533550"/>
              <a:gd name="connsiteX4" fmla="*/ 5346833 w 7103445"/>
              <a:gd name="connsiteY4" fmla="*/ 1873192 h 3533550"/>
              <a:gd name="connsiteX5" fmla="*/ 6285297 w 7103445"/>
              <a:gd name="connsiteY5" fmla="*/ 3004161 h 3533550"/>
              <a:gd name="connsiteX6" fmla="*/ 7103445 w 7103445"/>
              <a:gd name="connsiteY6" fmla="*/ 3533550 h 3533550"/>
              <a:gd name="connsiteX0" fmla="*/ 0 w 7103445"/>
              <a:gd name="connsiteY0" fmla="*/ 301868 h 3533550"/>
              <a:gd name="connsiteX1" fmla="*/ 1304224 w 7103445"/>
              <a:gd name="connsiteY1" fmla="*/ 68455 h 3533550"/>
              <a:gd name="connsiteX2" fmla="*/ 3133024 w 7103445"/>
              <a:gd name="connsiteY2" fmla="*/ 44392 h 3533550"/>
              <a:gd name="connsiteX3" fmla="*/ 4360245 w 7103445"/>
              <a:gd name="connsiteY3" fmla="*/ 621908 h 3533550"/>
              <a:gd name="connsiteX4" fmla="*/ 5346833 w 7103445"/>
              <a:gd name="connsiteY4" fmla="*/ 1873192 h 3533550"/>
              <a:gd name="connsiteX5" fmla="*/ 6285297 w 7103445"/>
              <a:gd name="connsiteY5" fmla="*/ 3004161 h 3533550"/>
              <a:gd name="connsiteX6" fmla="*/ 7103445 w 7103445"/>
              <a:gd name="connsiteY6" fmla="*/ 3533550 h 353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7103445" h="3533550">
                <a:moveTo>
                  <a:pt x="0" y="301868"/>
                </a:moveTo>
                <a:cubicBezTo>
                  <a:pt x="514149" y="68856"/>
                  <a:pt x="782053" y="111368"/>
                  <a:pt x="1304224" y="68455"/>
                </a:cubicBezTo>
                <a:cubicBezTo>
                  <a:pt x="1826395" y="25542"/>
                  <a:pt x="2623687" y="-47850"/>
                  <a:pt x="3133024" y="44392"/>
                </a:cubicBezTo>
                <a:cubicBezTo>
                  <a:pt x="3642361" y="136634"/>
                  <a:pt x="3991277" y="317108"/>
                  <a:pt x="4360245" y="621908"/>
                </a:cubicBezTo>
                <a:cubicBezTo>
                  <a:pt x="4729213" y="926708"/>
                  <a:pt x="5025991" y="1476150"/>
                  <a:pt x="5346833" y="1873192"/>
                </a:cubicBezTo>
                <a:cubicBezTo>
                  <a:pt x="5667675" y="2270234"/>
                  <a:pt x="5992528" y="2727435"/>
                  <a:pt x="6285297" y="3004161"/>
                </a:cubicBezTo>
                <a:cubicBezTo>
                  <a:pt x="6578066" y="3280887"/>
                  <a:pt x="6273266" y="3092392"/>
                  <a:pt x="7103445" y="3533550"/>
                </a:cubicBezTo>
              </a:path>
            </a:pathLst>
          </a:custGeom>
          <a:noFill/>
          <a:ln w="127000">
            <a:solidFill>
              <a:srgbClr val="002060"/>
            </a:solidFill>
            <a:prstDash val="sys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4" name="Freeform: Shape 113">
            <a:extLst>
              <a:ext uri="{FF2B5EF4-FFF2-40B4-BE49-F238E27FC236}">
                <a16:creationId xmlns:a16="http://schemas.microsoft.com/office/drawing/2014/main" id="{37AFCFAE-C199-4725-AAEC-D3559C143D85}"/>
              </a:ext>
            </a:extLst>
          </p:cNvPr>
          <p:cNvSpPr/>
          <p:nvPr/>
        </p:nvSpPr>
        <p:spPr>
          <a:xfrm>
            <a:off x="8373979" y="11020926"/>
            <a:ext cx="848957" cy="1732548"/>
          </a:xfrm>
          <a:custGeom>
            <a:avLst/>
            <a:gdLst>
              <a:gd name="connsiteX0" fmla="*/ 0 w 848957"/>
              <a:gd name="connsiteY0" fmla="*/ 1732548 h 1732548"/>
              <a:gd name="connsiteX1" fmla="*/ 745958 w 848957"/>
              <a:gd name="connsiteY1" fmla="*/ 1227221 h 1732548"/>
              <a:gd name="connsiteX2" fmla="*/ 794084 w 848957"/>
              <a:gd name="connsiteY2" fmla="*/ 264695 h 1732548"/>
              <a:gd name="connsiteX3" fmla="*/ 288758 w 848957"/>
              <a:gd name="connsiteY3" fmla="*/ 0 h 1732548"/>
            </a:gdLst>
            <a:ahLst/>
            <a:cxnLst>
              <a:cxn ang="0">
                <a:pos x="connsiteX0" y="connsiteY0"/>
              </a:cxn>
              <a:cxn ang="0">
                <a:pos x="connsiteX1" y="connsiteY1"/>
              </a:cxn>
              <a:cxn ang="0">
                <a:pos x="connsiteX2" y="connsiteY2"/>
              </a:cxn>
              <a:cxn ang="0">
                <a:pos x="connsiteX3" y="connsiteY3"/>
              </a:cxn>
            </a:cxnLst>
            <a:rect l="l" t="t" r="r" b="b"/>
            <a:pathLst>
              <a:path w="848957" h="1732548">
                <a:moveTo>
                  <a:pt x="0" y="1732548"/>
                </a:moveTo>
                <a:cubicBezTo>
                  <a:pt x="306805" y="1602205"/>
                  <a:pt x="613611" y="1471863"/>
                  <a:pt x="745958" y="1227221"/>
                </a:cubicBezTo>
                <a:cubicBezTo>
                  <a:pt x="878305" y="982579"/>
                  <a:pt x="870284" y="469232"/>
                  <a:pt x="794084" y="264695"/>
                </a:cubicBezTo>
                <a:cubicBezTo>
                  <a:pt x="717884" y="60158"/>
                  <a:pt x="503321" y="30079"/>
                  <a:pt x="288758" y="0"/>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Freeform: Shape 116">
            <a:extLst>
              <a:ext uri="{FF2B5EF4-FFF2-40B4-BE49-F238E27FC236}">
                <a16:creationId xmlns:a16="http://schemas.microsoft.com/office/drawing/2014/main" id="{7ECFC437-D7EA-407D-BD0B-A1030F13DBEA}"/>
              </a:ext>
            </a:extLst>
          </p:cNvPr>
          <p:cNvSpPr/>
          <p:nvPr/>
        </p:nvSpPr>
        <p:spPr>
          <a:xfrm>
            <a:off x="6954179" y="10779268"/>
            <a:ext cx="866347" cy="1661385"/>
          </a:xfrm>
          <a:custGeom>
            <a:avLst/>
            <a:gdLst>
              <a:gd name="connsiteX0" fmla="*/ 312895 w 866347"/>
              <a:gd name="connsiteY0" fmla="*/ 1661385 h 1661385"/>
              <a:gd name="connsiteX1" fmla="*/ 74 w 866347"/>
              <a:gd name="connsiteY1" fmla="*/ 746985 h 1661385"/>
              <a:gd name="connsiteX2" fmla="*/ 336958 w 866347"/>
              <a:gd name="connsiteY2" fmla="*/ 73216 h 1661385"/>
              <a:gd name="connsiteX3" fmla="*/ 866347 w 866347"/>
              <a:gd name="connsiteY3" fmla="*/ 49153 h 1661385"/>
            </a:gdLst>
            <a:ahLst/>
            <a:cxnLst>
              <a:cxn ang="0">
                <a:pos x="connsiteX0" y="connsiteY0"/>
              </a:cxn>
              <a:cxn ang="0">
                <a:pos x="connsiteX1" y="connsiteY1"/>
              </a:cxn>
              <a:cxn ang="0">
                <a:pos x="connsiteX2" y="connsiteY2"/>
              </a:cxn>
              <a:cxn ang="0">
                <a:pos x="connsiteX3" y="connsiteY3"/>
              </a:cxn>
            </a:cxnLst>
            <a:rect l="l" t="t" r="r" b="b"/>
            <a:pathLst>
              <a:path w="866347" h="1661385">
                <a:moveTo>
                  <a:pt x="312895" y="1661385"/>
                </a:moveTo>
                <a:cubicBezTo>
                  <a:pt x="154479" y="1336532"/>
                  <a:pt x="-3936" y="1011680"/>
                  <a:pt x="74" y="746985"/>
                </a:cubicBezTo>
                <a:cubicBezTo>
                  <a:pt x="4084" y="482290"/>
                  <a:pt x="192579" y="189521"/>
                  <a:pt x="336958" y="73216"/>
                </a:cubicBezTo>
                <a:cubicBezTo>
                  <a:pt x="481337" y="-43089"/>
                  <a:pt x="673842" y="3032"/>
                  <a:pt x="866347" y="49153"/>
                </a:cubicBezTo>
              </a:path>
            </a:pathLst>
          </a:custGeom>
          <a:noFill/>
          <a:ln w="1270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0" name="Speech Bubble: Rectangle 469">
            <a:extLst>
              <a:ext uri="{FF2B5EF4-FFF2-40B4-BE49-F238E27FC236}">
                <a16:creationId xmlns:a16="http://schemas.microsoft.com/office/drawing/2014/main" id="{9B662793-5157-45D7-846E-CBD95C727AE2}"/>
              </a:ext>
            </a:extLst>
          </p:cNvPr>
          <p:cNvSpPr/>
          <p:nvPr/>
        </p:nvSpPr>
        <p:spPr>
          <a:xfrm>
            <a:off x="7547473" y="7604988"/>
            <a:ext cx="1550819" cy="691267"/>
          </a:xfrm>
          <a:prstGeom prst="wedgeRectCallout">
            <a:avLst>
              <a:gd name="adj1" fmla="val 46964"/>
              <a:gd name="adj2" fmla="val 216478"/>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err="1">
                <a:solidFill>
                  <a:schemeClr val="tx1"/>
                </a:solidFill>
              </a:rPr>
              <a:t>Mielander</a:t>
            </a:r>
            <a:endParaRPr lang="en-US" sz="2400" b="1" dirty="0">
              <a:solidFill>
                <a:schemeClr val="tx1"/>
              </a:solidFill>
            </a:endParaRPr>
          </a:p>
        </p:txBody>
      </p:sp>
      <p:sp>
        <p:nvSpPr>
          <p:cNvPr id="471" name="Speech Bubble: Rectangle 470">
            <a:extLst>
              <a:ext uri="{FF2B5EF4-FFF2-40B4-BE49-F238E27FC236}">
                <a16:creationId xmlns:a16="http://schemas.microsoft.com/office/drawing/2014/main" id="{95AFECB7-819A-45D1-81B4-1D8DACAC373A}"/>
              </a:ext>
            </a:extLst>
          </p:cNvPr>
          <p:cNvSpPr/>
          <p:nvPr/>
        </p:nvSpPr>
        <p:spPr>
          <a:xfrm>
            <a:off x="18052660" y="5640823"/>
            <a:ext cx="1159499" cy="691267"/>
          </a:xfrm>
          <a:prstGeom prst="wedgeRectCallout">
            <a:avLst>
              <a:gd name="adj1" fmla="val -10447"/>
              <a:gd name="adj2" fmla="val 195592"/>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Davis</a:t>
            </a:r>
          </a:p>
        </p:txBody>
      </p:sp>
      <p:sp>
        <p:nvSpPr>
          <p:cNvPr id="139" name="Freeform: Shape 138">
            <a:extLst>
              <a:ext uri="{FF2B5EF4-FFF2-40B4-BE49-F238E27FC236}">
                <a16:creationId xmlns:a16="http://schemas.microsoft.com/office/drawing/2014/main" id="{AD9FDACD-83F9-4765-AF04-0B61E4D47C3F}"/>
              </a:ext>
            </a:extLst>
          </p:cNvPr>
          <p:cNvSpPr/>
          <p:nvPr/>
        </p:nvSpPr>
        <p:spPr>
          <a:xfrm>
            <a:off x="22752737" y="8590547"/>
            <a:ext cx="299768" cy="1540042"/>
          </a:xfrm>
          <a:custGeom>
            <a:avLst/>
            <a:gdLst>
              <a:gd name="connsiteX0" fmla="*/ 299768 w 299768"/>
              <a:gd name="connsiteY0" fmla="*/ 0 h 1540042"/>
              <a:gd name="connsiteX1" fmla="*/ 11010 w 299768"/>
              <a:gd name="connsiteY1" fmla="*/ 577516 h 1540042"/>
              <a:gd name="connsiteX2" fmla="*/ 83200 w 299768"/>
              <a:gd name="connsiteY2" fmla="*/ 1106906 h 1540042"/>
              <a:gd name="connsiteX3" fmla="*/ 299768 w 299768"/>
              <a:gd name="connsiteY3" fmla="*/ 1540042 h 1540042"/>
            </a:gdLst>
            <a:ahLst/>
            <a:cxnLst>
              <a:cxn ang="0">
                <a:pos x="connsiteX0" y="connsiteY0"/>
              </a:cxn>
              <a:cxn ang="0">
                <a:pos x="connsiteX1" y="connsiteY1"/>
              </a:cxn>
              <a:cxn ang="0">
                <a:pos x="connsiteX2" y="connsiteY2"/>
              </a:cxn>
              <a:cxn ang="0">
                <a:pos x="connsiteX3" y="connsiteY3"/>
              </a:cxn>
            </a:cxnLst>
            <a:rect l="l" t="t" r="r" b="b"/>
            <a:pathLst>
              <a:path w="299768" h="1540042">
                <a:moveTo>
                  <a:pt x="299768" y="0"/>
                </a:moveTo>
                <a:cubicBezTo>
                  <a:pt x="173436" y="196516"/>
                  <a:pt x="47105" y="393032"/>
                  <a:pt x="11010" y="577516"/>
                </a:cubicBezTo>
                <a:cubicBezTo>
                  <a:pt x="-25085" y="762000"/>
                  <a:pt x="35074" y="946485"/>
                  <a:pt x="83200" y="1106906"/>
                </a:cubicBezTo>
                <a:cubicBezTo>
                  <a:pt x="131326" y="1267327"/>
                  <a:pt x="271694" y="1491916"/>
                  <a:pt x="299768" y="1540042"/>
                </a:cubicBezTo>
              </a:path>
            </a:pathLst>
          </a:custGeom>
          <a:noFill/>
          <a:ln w="1524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Shape 296">
            <a:extLst>
              <a:ext uri="{FF2B5EF4-FFF2-40B4-BE49-F238E27FC236}">
                <a16:creationId xmlns:a16="http://schemas.microsoft.com/office/drawing/2014/main" id="{6CA31B7A-96C9-424E-B4D1-06790D2B07B6}"/>
              </a:ext>
            </a:extLst>
          </p:cNvPr>
          <p:cNvSpPr/>
          <p:nvPr/>
        </p:nvSpPr>
        <p:spPr>
          <a:xfrm>
            <a:off x="23678147" y="12127832"/>
            <a:ext cx="312821" cy="1058779"/>
          </a:xfrm>
          <a:custGeom>
            <a:avLst/>
            <a:gdLst>
              <a:gd name="connsiteX0" fmla="*/ 0 w 312821"/>
              <a:gd name="connsiteY0" fmla="*/ 0 h 1058779"/>
              <a:gd name="connsiteX1" fmla="*/ 120316 w 312821"/>
              <a:gd name="connsiteY1" fmla="*/ 577515 h 1058779"/>
              <a:gd name="connsiteX2" fmla="*/ 312821 w 312821"/>
              <a:gd name="connsiteY2" fmla="*/ 1058779 h 1058779"/>
            </a:gdLst>
            <a:ahLst/>
            <a:cxnLst>
              <a:cxn ang="0">
                <a:pos x="connsiteX0" y="connsiteY0"/>
              </a:cxn>
              <a:cxn ang="0">
                <a:pos x="connsiteX1" y="connsiteY1"/>
              </a:cxn>
              <a:cxn ang="0">
                <a:pos x="connsiteX2" y="connsiteY2"/>
              </a:cxn>
            </a:cxnLst>
            <a:rect l="l" t="t" r="r" b="b"/>
            <a:pathLst>
              <a:path w="312821" h="1058779">
                <a:moveTo>
                  <a:pt x="0" y="0"/>
                </a:moveTo>
                <a:cubicBezTo>
                  <a:pt x="34089" y="200526"/>
                  <a:pt x="68179" y="401052"/>
                  <a:pt x="120316" y="577515"/>
                </a:cubicBezTo>
                <a:cubicBezTo>
                  <a:pt x="172453" y="753978"/>
                  <a:pt x="242637" y="906378"/>
                  <a:pt x="312821" y="1058779"/>
                </a:cubicBezTo>
              </a:path>
            </a:pathLst>
          </a:custGeom>
          <a:noFill/>
          <a:ln w="1524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72" name="Group 471">
            <a:extLst>
              <a:ext uri="{FF2B5EF4-FFF2-40B4-BE49-F238E27FC236}">
                <a16:creationId xmlns:a16="http://schemas.microsoft.com/office/drawing/2014/main" id="{D00A8EE5-5B78-4294-A75D-E73DE8D592B7}"/>
              </a:ext>
            </a:extLst>
          </p:cNvPr>
          <p:cNvGrpSpPr/>
          <p:nvPr/>
        </p:nvGrpSpPr>
        <p:grpSpPr>
          <a:xfrm>
            <a:off x="12163650" y="477679"/>
            <a:ext cx="1505332" cy="1324999"/>
            <a:chOff x="2681378" y="5081713"/>
            <a:chExt cx="1505332" cy="1324999"/>
          </a:xfrm>
        </p:grpSpPr>
        <p:grpSp>
          <p:nvGrpSpPr>
            <p:cNvPr id="473" name="Group 472">
              <a:extLst>
                <a:ext uri="{FF2B5EF4-FFF2-40B4-BE49-F238E27FC236}">
                  <a16:creationId xmlns:a16="http://schemas.microsoft.com/office/drawing/2014/main" id="{658CD545-C539-4062-A1AB-7A3DA52F82BE}"/>
                </a:ext>
              </a:extLst>
            </p:cNvPr>
            <p:cNvGrpSpPr/>
            <p:nvPr/>
          </p:nvGrpSpPr>
          <p:grpSpPr>
            <a:xfrm>
              <a:off x="2681378" y="5622705"/>
              <a:ext cx="1505332" cy="784007"/>
              <a:chOff x="2528978" y="5470305"/>
              <a:chExt cx="1505332" cy="784007"/>
            </a:xfrm>
          </p:grpSpPr>
          <p:sp>
            <p:nvSpPr>
              <p:cNvPr id="475" name="Text Box 648">
                <a:extLst>
                  <a:ext uri="{FF2B5EF4-FFF2-40B4-BE49-F238E27FC236}">
                    <a16:creationId xmlns:a16="http://schemas.microsoft.com/office/drawing/2014/main" id="{9AE00E73-400E-47E3-9592-199A969EFB6E}"/>
                  </a:ext>
                </a:extLst>
              </p:cNvPr>
              <p:cNvSpPr txBox="1">
                <a:spLocks noChangeArrowheads="1"/>
              </p:cNvSpPr>
              <p:nvPr/>
            </p:nvSpPr>
            <p:spPr bwMode="auto">
              <a:xfrm>
                <a:off x="3601668" y="5566944"/>
                <a:ext cx="432642" cy="687368"/>
              </a:xfrm>
              <a:prstGeom prst="rect">
                <a:avLst/>
              </a:prstGeom>
              <a:solidFill>
                <a:srgbClr val="E2F0D9"/>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I</a:t>
                </a:r>
              </a:p>
              <a:p>
                <a:pPr>
                  <a:lnSpc>
                    <a:spcPts val="1000"/>
                  </a:lnSpc>
                  <a:spcBef>
                    <a:spcPct val="50000"/>
                  </a:spcBef>
                </a:pPr>
                <a:r>
                  <a:rPr lang="en-US" sz="3200" b="1" dirty="0">
                    <a:solidFill>
                      <a:srgbClr val="002060"/>
                    </a:solidFill>
                    <a:latin typeface="+mn-lt"/>
                    <a:cs typeface="Arial" charset="0"/>
                  </a:rPr>
                  <a:t>16</a:t>
                </a:r>
              </a:p>
            </p:txBody>
          </p:sp>
          <p:sp>
            <p:nvSpPr>
              <p:cNvPr id="476" name="Freeform 164">
                <a:extLst>
                  <a:ext uri="{FF2B5EF4-FFF2-40B4-BE49-F238E27FC236}">
                    <a16:creationId xmlns:a16="http://schemas.microsoft.com/office/drawing/2014/main" id="{F4534A7E-D6F4-405E-82AF-E7255F029FD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77" name="Group 165">
                <a:extLst>
                  <a:ext uri="{FF2B5EF4-FFF2-40B4-BE49-F238E27FC236}">
                    <a16:creationId xmlns:a16="http://schemas.microsoft.com/office/drawing/2014/main" id="{2F1E2E3B-C02F-49C3-8BDC-470DE7644B73}"/>
                  </a:ext>
                </a:extLst>
              </p:cNvPr>
              <p:cNvGrpSpPr>
                <a:grpSpLocks/>
              </p:cNvGrpSpPr>
              <p:nvPr/>
            </p:nvGrpSpPr>
            <p:grpSpPr bwMode="auto">
              <a:xfrm>
                <a:off x="2528978" y="5470305"/>
                <a:ext cx="1032082" cy="760244"/>
                <a:chOff x="288" y="720"/>
                <a:chExt cx="432" cy="288"/>
              </a:xfrm>
            </p:grpSpPr>
            <p:sp>
              <p:nvSpPr>
                <p:cNvPr id="478" name="Rectangle 166">
                  <a:extLst>
                    <a:ext uri="{FF2B5EF4-FFF2-40B4-BE49-F238E27FC236}">
                      <a16:creationId xmlns:a16="http://schemas.microsoft.com/office/drawing/2014/main" id="{143DA043-FF84-48E0-BDE0-B241079C07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79" name="Line 167">
                  <a:extLst>
                    <a:ext uri="{FF2B5EF4-FFF2-40B4-BE49-F238E27FC236}">
                      <a16:creationId xmlns:a16="http://schemas.microsoft.com/office/drawing/2014/main" id="{8D2FB6D0-5C64-4846-8313-26A2E48E30A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80" name="Line 168">
                  <a:extLst>
                    <a:ext uri="{FF2B5EF4-FFF2-40B4-BE49-F238E27FC236}">
                      <a16:creationId xmlns:a16="http://schemas.microsoft.com/office/drawing/2014/main" id="{12C09455-EDC1-4FDE-9BFD-1BF4C6F07D0D}"/>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74" name="TextBox 473">
              <a:extLst>
                <a:ext uri="{FF2B5EF4-FFF2-40B4-BE49-F238E27FC236}">
                  <a16:creationId xmlns:a16="http://schemas.microsoft.com/office/drawing/2014/main" id="{7D582629-3D17-4111-8AEC-4E948D76FBA9}"/>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329" name="Freeform: Shape 328">
            <a:extLst>
              <a:ext uri="{FF2B5EF4-FFF2-40B4-BE49-F238E27FC236}">
                <a16:creationId xmlns:a16="http://schemas.microsoft.com/office/drawing/2014/main" id="{B01B8DC3-9E02-46F2-AF28-69555D945EE8}"/>
              </a:ext>
            </a:extLst>
          </p:cNvPr>
          <p:cNvSpPr/>
          <p:nvPr/>
        </p:nvSpPr>
        <p:spPr>
          <a:xfrm>
            <a:off x="11521362" y="988321"/>
            <a:ext cx="1069448" cy="4692316"/>
          </a:xfrm>
          <a:custGeom>
            <a:avLst/>
            <a:gdLst>
              <a:gd name="connsiteX0" fmla="*/ 34732 w 1069448"/>
              <a:gd name="connsiteY0" fmla="*/ 0 h 4692316"/>
              <a:gd name="connsiteX1" fmla="*/ 34732 w 1069448"/>
              <a:gd name="connsiteY1" fmla="*/ 288758 h 4692316"/>
              <a:gd name="connsiteX2" fmla="*/ 395679 w 1069448"/>
              <a:gd name="connsiteY2" fmla="*/ 1515979 h 4692316"/>
              <a:gd name="connsiteX3" fmla="*/ 876942 w 1069448"/>
              <a:gd name="connsiteY3" fmla="*/ 3272589 h 4692316"/>
              <a:gd name="connsiteX4" fmla="*/ 1069448 w 1069448"/>
              <a:gd name="connsiteY4" fmla="*/ 4692316 h 46923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69448" h="4692316">
                <a:moveTo>
                  <a:pt x="34732" y="0"/>
                </a:moveTo>
                <a:cubicBezTo>
                  <a:pt x="4653" y="18047"/>
                  <a:pt x="-25426" y="36095"/>
                  <a:pt x="34732" y="288758"/>
                </a:cubicBezTo>
                <a:cubicBezTo>
                  <a:pt x="94890" y="541421"/>
                  <a:pt x="255311" y="1018674"/>
                  <a:pt x="395679" y="1515979"/>
                </a:cubicBezTo>
                <a:cubicBezTo>
                  <a:pt x="536047" y="2013284"/>
                  <a:pt x="764647" y="2743200"/>
                  <a:pt x="876942" y="3272589"/>
                </a:cubicBezTo>
                <a:cubicBezTo>
                  <a:pt x="989237" y="3801979"/>
                  <a:pt x="1049395" y="4499811"/>
                  <a:pt x="1069448" y="4692316"/>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1" name="Explosion 1 369">
            <a:extLst>
              <a:ext uri="{FF2B5EF4-FFF2-40B4-BE49-F238E27FC236}">
                <a16:creationId xmlns:a16="http://schemas.microsoft.com/office/drawing/2014/main" id="{AADCAECF-7119-47BD-AE3B-44AB01F12424}"/>
              </a:ext>
            </a:extLst>
          </p:cNvPr>
          <p:cNvSpPr/>
          <p:nvPr/>
        </p:nvSpPr>
        <p:spPr>
          <a:xfrm rot="8047402">
            <a:off x="21368276" y="10979003"/>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0" name="Freeform: Shape 529">
            <a:extLst>
              <a:ext uri="{FF2B5EF4-FFF2-40B4-BE49-F238E27FC236}">
                <a16:creationId xmlns:a16="http://schemas.microsoft.com/office/drawing/2014/main" id="{3AA97301-1099-415D-B721-9BF71A844F3C}"/>
              </a:ext>
            </a:extLst>
          </p:cNvPr>
          <p:cNvSpPr/>
          <p:nvPr/>
        </p:nvSpPr>
        <p:spPr>
          <a:xfrm>
            <a:off x="18948267" y="441291"/>
            <a:ext cx="7957004" cy="2283289"/>
          </a:xfrm>
          <a:custGeom>
            <a:avLst/>
            <a:gdLst>
              <a:gd name="connsiteX0" fmla="*/ 762304 w 14197974"/>
              <a:gd name="connsiteY0" fmla="*/ 302375 h 4509913"/>
              <a:gd name="connsiteX1" fmla="*/ 1556388 w 14197974"/>
              <a:gd name="connsiteY1" fmla="*/ 567070 h 4509913"/>
              <a:gd name="connsiteX2" fmla="*/ 3072367 w 14197974"/>
              <a:gd name="connsiteY2" fmla="*/ 855828 h 4509913"/>
              <a:gd name="connsiteX3" fmla="*/ 4275525 w 14197974"/>
              <a:gd name="connsiteY3" fmla="*/ 1361154 h 4509913"/>
              <a:gd name="connsiteX4" fmla="*/ 6104325 w 14197974"/>
              <a:gd name="connsiteY4" fmla="*/ 1962733 h 4509913"/>
              <a:gd name="connsiteX5" fmla="*/ 7042788 w 14197974"/>
              <a:gd name="connsiteY5" fmla="*/ 2275554 h 4509913"/>
              <a:gd name="connsiteX6" fmla="*/ 8221883 w 14197974"/>
              <a:gd name="connsiteY6" fmla="*/ 2660565 h 4509913"/>
              <a:gd name="connsiteX7" fmla="*/ 9737862 w 14197974"/>
              <a:gd name="connsiteY7" fmla="*/ 3165891 h 4509913"/>
              <a:gd name="connsiteX8" fmla="*/ 10556009 w 14197974"/>
              <a:gd name="connsiteY8" fmla="*/ 3454649 h 4509913"/>
              <a:gd name="connsiteX9" fmla="*/ 10965083 w 14197974"/>
              <a:gd name="connsiteY9" fmla="*/ 3647154 h 4509913"/>
              <a:gd name="connsiteX10" fmla="*/ 11711041 w 14197974"/>
              <a:gd name="connsiteY10" fmla="*/ 3767470 h 4509913"/>
              <a:gd name="connsiteX11" fmla="*/ 12481062 w 14197974"/>
              <a:gd name="connsiteY11" fmla="*/ 4152481 h 4509913"/>
              <a:gd name="connsiteX12" fmla="*/ 12842009 w 14197974"/>
              <a:gd name="connsiteY12" fmla="*/ 4200607 h 4509913"/>
              <a:gd name="connsiteX13" fmla="*/ 13275146 w 14197974"/>
              <a:gd name="connsiteY13" fmla="*/ 4224670 h 4509913"/>
              <a:gd name="connsiteX14" fmla="*/ 13251083 w 14197974"/>
              <a:gd name="connsiteY14" fmla="*/ 302375 h 4509913"/>
              <a:gd name="connsiteX15" fmla="*/ 762304 w 14197974"/>
              <a:gd name="connsiteY15" fmla="*/ 302375 h 4509913"/>
              <a:gd name="connsiteX0" fmla="*/ 762304 w 13275146"/>
              <a:gd name="connsiteY0" fmla="*/ 302375 h 4509913"/>
              <a:gd name="connsiteX1" fmla="*/ 1556388 w 13275146"/>
              <a:gd name="connsiteY1" fmla="*/ 567070 h 4509913"/>
              <a:gd name="connsiteX2" fmla="*/ 3072367 w 13275146"/>
              <a:gd name="connsiteY2" fmla="*/ 855828 h 4509913"/>
              <a:gd name="connsiteX3" fmla="*/ 4275525 w 13275146"/>
              <a:gd name="connsiteY3" fmla="*/ 1361154 h 4509913"/>
              <a:gd name="connsiteX4" fmla="*/ 6104325 w 13275146"/>
              <a:gd name="connsiteY4" fmla="*/ 1962733 h 4509913"/>
              <a:gd name="connsiteX5" fmla="*/ 7042788 w 13275146"/>
              <a:gd name="connsiteY5" fmla="*/ 2275554 h 4509913"/>
              <a:gd name="connsiteX6" fmla="*/ 8221883 w 13275146"/>
              <a:gd name="connsiteY6" fmla="*/ 2660565 h 4509913"/>
              <a:gd name="connsiteX7" fmla="*/ 9737862 w 13275146"/>
              <a:gd name="connsiteY7" fmla="*/ 3165891 h 4509913"/>
              <a:gd name="connsiteX8" fmla="*/ 10556009 w 13275146"/>
              <a:gd name="connsiteY8" fmla="*/ 3454649 h 4509913"/>
              <a:gd name="connsiteX9" fmla="*/ 10965083 w 13275146"/>
              <a:gd name="connsiteY9" fmla="*/ 3647154 h 4509913"/>
              <a:gd name="connsiteX10" fmla="*/ 11711041 w 13275146"/>
              <a:gd name="connsiteY10" fmla="*/ 3767470 h 4509913"/>
              <a:gd name="connsiteX11" fmla="*/ 12481062 w 13275146"/>
              <a:gd name="connsiteY11" fmla="*/ 4152481 h 4509913"/>
              <a:gd name="connsiteX12" fmla="*/ 12842009 w 13275146"/>
              <a:gd name="connsiteY12" fmla="*/ 4200607 h 4509913"/>
              <a:gd name="connsiteX13" fmla="*/ 13275146 w 13275146"/>
              <a:gd name="connsiteY13" fmla="*/ 4224670 h 4509913"/>
              <a:gd name="connsiteX14" fmla="*/ 13251083 w 13275146"/>
              <a:gd name="connsiteY14" fmla="*/ 302375 h 4509913"/>
              <a:gd name="connsiteX15" fmla="*/ 762304 w 13275146"/>
              <a:gd name="connsiteY15" fmla="*/ 302375 h 4509913"/>
              <a:gd name="connsiteX0" fmla="*/ 762304 w 13275146"/>
              <a:gd name="connsiteY0" fmla="*/ 302375 h 4224670"/>
              <a:gd name="connsiteX1" fmla="*/ 1556388 w 13275146"/>
              <a:gd name="connsiteY1" fmla="*/ 567070 h 4224670"/>
              <a:gd name="connsiteX2" fmla="*/ 3072367 w 13275146"/>
              <a:gd name="connsiteY2" fmla="*/ 855828 h 4224670"/>
              <a:gd name="connsiteX3" fmla="*/ 4275525 w 13275146"/>
              <a:gd name="connsiteY3" fmla="*/ 1361154 h 4224670"/>
              <a:gd name="connsiteX4" fmla="*/ 6104325 w 13275146"/>
              <a:gd name="connsiteY4" fmla="*/ 1962733 h 4224670"/>
              <a:gd name="connsiteX5" fmla="*/ 7042788 w 13275146"/>
              <a:gd name="connsiteY5" fmla="*/ 2275554 h 4224670"/>
              <a:gd name="connsiteX6" fmla="*/ 8221883 w 13275146"/>
              <a:gd name="connsiteY6" fmla="*/ 2660565 h 4224670"/>
              <a:gd name="connsiteX7" fmla="*/ 9737862 w 13275146"/>
              <a:gd name="connsiteY7" fmla="*/ 3165891 h 4224670"/>
              <a:gd name="connsiteX8" fmla="*/ 10556009 w 13275146"/>
              <a:gd name="connsiteY8" fmla="*/ 3454649 h 4224670"/>
              <a:gd name="connsiteX9" fmla="*/ 10965083 w 13275146"/>
              <a:gd name="connsiteY9" fmla="*/ 3647154 h 4224670"/>
              <a:gd name="connsiteX10" fmla="*/ 11711041 w 13275146"/>
              <a:gd name="connsiteY10" fmla="*/ 3767470 h 4224670"/>
              <a:gd name="connsiteX11" fmla="*/ 12481062 w 13275146"/>
              <a:gd name="connsiteY11" fmla="*/ 4152481 h 4224670"/>
              <a:gd name="connsiteX12" fmla="*/ 12842009 w 13275146"/>
              <a:gd name="connsiteY12" fmla="*/ 4200607 h 4224670"/>
              <a:gd name="connsiteX13" fmla="*/ 13275146 w 13275146"/>
              <a:gd name="connsiteY13" fmla="*/ 4224670 h 4224670"/>
              <a:gd name="connsiteX14" fmla="*/ 13251083 w 13275146"/>
              <a:gd name="connsiteY14" fmla="*/ 302375 h 4224670"/>
              <a:gd name="connsiteX15" fmla="*/ 762304 w 13275146"/>
              <a:gd name="connsiteY15" fmla="*/ 302375 h 4224670"/>
              <a:gd name="connsiteX0" fmla="*/ 762304 w 13275146"/>
              <a:gd name="connsiteY0" fmla="*/ 0 h 3922295"/>
              <a:gd name="connsiteX1" fmla="*/ 1556388 w 13275146"/>
              <a:gd name="connsiteY1" fmla="*/ 264695 h 3922295"/>
              <a:gd name="connsiteX2" fmla="*/ 3072367 w 13275146"/>
              <a:gd name="connsiteY2" fmla="*/ 553453 h 3922295"/>
              <a:gd name="connsiteX3" fmla="*/ 4275525 w 13275146"/>
              <a:gd name="connsiteY3" fmla="*/ 1058779 h 3922295"/>
              <a:gd name="connsiteX4" fmla="*/ 6104325 w 13275146"/>
              <a:gd name="connsiteY4" fmla="*/ 1660358 h 3922295"/>
              <a:gd name="connsiteX5" fmla="*/ 7042788 w 13275146"/>
              <a:gd name="connsiteY5" fmla="*/ 1973179 h 3922295"/>
              <a:gd name="connsiteX6" fmla="*/ 8221883 w 13275146"/>
              <a:gd name="connsiteY6" fmla="*/ 2358190 h 3922295"/>
              <a:gd name="connsiteX7" fmla="*/ 9737862 w 13275146"/>
              <a:gd name="connsiteY7" fmla="*/ 2863516 h 3922295"/>
              <a:gd name="connsiteX8" fmla="*/ 10556009 w 13275146"/>
              <a:gd name="connsiteY8" fmla="*/ 3152274 h 3922295"/>
              <a:gd name="connsiteX9" fmla="*/ 10965083 w 13275146"/>
              <a:gd name="connsiteY9" fmla="*/ 3344779 h 3922295"/>
              <a:gd name="connsiteX10" fmla="*/ 11711041 w 13275146"/>
              <a:gd name="connsiteY10" fmla="*/ 3465095 h 3922295"/>
              <a:gd name="connsiteX11" fmla="*/ 12481062 w 13275146"/>
              <a:gd name="connsiteY11" fmla="*/ 3850106 h 3922295"/>
              <a:gd name="connsiteX12" fmla="*/ 12842009 w 13275146"/>
              <a:gd name="connsiteY12" fmla="*/ 3898232 h 3922295"/>
              <a:gd name="connsiteX13" fmla="*/ 13275146 w 13275146"/>
              <a:gd name="connsiteY13" fmla="*/ 3922295 h 3922295"/>
              <a:gd name="connsiteX14" fmla="*/ 13251083 w 13275146"/>
              <a:gd name="connsiteY14" fmla="*/ 0 h 3922295"/>
              <a:gd name="connsiteX15" fmla="*/ 762304 w 13275146"/>
              <a:gd name="connsiteY15" fmla="*/ 0 h 3922295"/>
              <a:gd name="connsiteX0" fmla="*/ 0 w 12512842"/>
              <a:gd name="connsiteY0" fmla="*/ 0 h 3922295"/>
              <a:gd name="connsiteX1" fmla="*/ 794084 w 12512842"/>
              <a:gd name="connsiteY1" fmla="*/ 264695 h 3922295"/>
              <a:gd name="connsiteX2" fmla="*/ 2310063 w 12512842"/>
              <a:gd name="connsiteY2" fmla="*/ 553453 h 3922295"/>
              <a:gd name="connsiteX3" fmla="*/ 3513221 w 12512842"/>
              <a:gd name="connsiteY3" fmla="*/ 1058779 h 3922295"/>
              <a:gd name="connsiteX4" fmla="*/ 5342021 w 12512842"/>
              <a:gd name="connsiteY4" fmla="*/ 1660358 h 3922295"/>
              <a:gd name="connsiteX5" fmla="*/ 6280484 w 12512842"/>
              <a:gd name="connsiteY5" fmla="*/ 1973179 h 3922295"/>
              <a:gd name="connsiteX6" fmla="*/ 7459579 w 12512842"/>
              <a:gd name="connsiteY6" fmla="*/ 2358190 h 3922295"/>
              <a:gd name="connsiteX7" fmla="*/ 8975558 w 12512842"/>
              <a:gd name="connsiteY7" fmla="*/ 2863516 h 3922295"/>
              <a:gd name="connsiteX8" fmla="*/ 9793705 w 12512842"/>
              <a:gd name="connsiteY8" fmla="*/ 3152274 h 3922295"/>
              <a:gd name="connsiteX9" fmla="*/ 10202779 w 12512842"/>
              <a:gd name="connsiteY9" fmla="*/ 3344779 h 3922295"/>
              <a:gd name="connsiteX10" fmla="*/ 10948737 w 12512842"/>
              <a:gd name="connsiteY10" fmla="*/ 3465095 h 3922295"/>
              <a:gd name="connsiteX11" fmla="*/ 11718758 w 12512842"/>
              <a:gd name="connsiteY11" fmla="*/ 3850106 h 3922295"/>
              <a:gd name="connsiteX12" fmla="*/ 12079705 w 12512842"/>
              <a:gd name="connsiteY12" fmla="*/ 3898232 h 3922295"/>
              <a:gd name="connsiteX13" fmla="*/ 12512842 w 12512842"/>
              <a:gd name="connsiteY13" fmla="*/ 3922295 h 3922295"/>
              <a:gd name="connsiteX14" fmla="*/ 12488779 w 12512842"/>
              <a:gd name="connsiteY14" fmla="*/ 0 h 3922295"/>
              <a:gd name="connsiteX15" fmla="*/ 0 w 12512842"/>
              <a:gd name="connsiteY15" fmla="*/ 0 h 3922295"/>
              <a:gd name="connsiteX0" fmla="*/ 0 w 12581494"/>
              <a:gd name="connsiteY0" fmla="*/ 0 h 3922295"/>
              <a:gd name="connsiteX1" fmla="*/ 794084 w 12581494"/>
              <a:gd name="connsiteY1" fmla="*/ 264695 h 3922295"/>
              <a:gd name="connsiteX2" fmla="*/ 2310063 w 12581494"/>
              <a:gd name="connsiteY2" fmla="*/ 553453 h 3922295"/>
              <a:gd name="connsiteX3" fmla="*/ 3513221 w 12581494"/>
              <a:gd name="connsiteY3" fmla="*/ 1058779 h 3922295"/>
              <a:gd name="connsiteX4" fmla="*/ 5342021 w 12581494"/>
              <a:gd name="connsiteY4" fmla="*/ 1660358 h 3922295"/>
              <a:gd name="connsiteX5" fmla="*/ 6280484 w 12581494"/>
              <a:gd name="connsiteY5" fmla="*/ 1973179 h 3922295"/>
              <a:gd name="connsiteX6" fmla="*/ 7459579 w 12581494"/>
              <a:gd name="connsiteY6" fmla="*/ 2358190 h 3922295"/>
              <a:gd name="connsiteX7" fmla="*/ 8975558 w 12581494"/>
              <a:gd name="connsiteY7" fmla="*/ 2863516 h 3922295"/>
              <a:gd name="connsiteX8" fmla="*/ 9793705 w 12581494"/>
              <a:gd name="connsiteY8" fmla="*/ 3152274 h 3922295"/>
              <a:gd name="connsiteX9" fmla="*/ 10202779 w 12581494"/>
              <a:gd name="connsiteY9" fmla="*/ 3344779 h 3922295"/>
              <a:gd name="connsiteX10" fmla="*/ 10948737 w 12581494"/>
              <a:gd name="connsiteY10" fmla="*/ 3465095 h 3922295"/>
              <a:gd name="connsiteX11" fmla="*/ 11718758 w 12581494"/>
              <a:gd name="connsiteY11" fmla="*/ 3850106 h 3922295"/>
              <a:gd name="connsiteX12" fmla="*/ 12079705 w 12581494"/>
              <a:gd name="connsiteY12" fmla="*/ 3898232 h 3922295"/>
              <a:gd name="connsiteX13" fmla="*/ 12512842 w 12581494"/>
              <a:gd name="connsiteY13" fmla="*/ 3922295 h 3922295"/>
              <a:gd name="connsiteX14" fmla="*/ 12581494 w 12581494"/>
              <a:gd name="connsiteY14" fmla="*/ 2534199 h 3922295"/>
              <a:gd name="connsiteX15" fmla="*/ 0 w 12581494"/>
              <a:gd name="connsiteY15" fmla="*/ 0 h 3922295"/>
              <a:gd name="connsiteX0" fmla="*/ 11787410 w 11787410"/>
              <a:gd name="connsiteY0" fmla="*/ 2269504 h 3657600"/>
              <a:gd name="connsiteX1" fmla="*/ 0 w 11787410"/>
              <a:gd name="connsiteY1" fmla="*/ 0 h 3657600"/>
              <a:gd name="connsiteX2" fmla="*/ 1515979 w 11787410"/>
              <a:gd name="connsiteY2" fmla="*/ 288758 h 3657600"/>
              <a:gd name="connsiteX3" fmla="*/ 2719137 w 11787410"/>
              <a:gd name="connsiteY3" fmla="*/ 794084 h 3657600"/>
              <a:gd name="connsiteX4" fmla="*/ 4547937 w 11787410"/>
              <a:gd name="connsiteY4" fmla="*/ 1395663 h 3657600"/>
              <a:gd name="connsiteX5" fmla="*/ 5486400 w 11787410"/>
              <a:gd name="connsiteY5" fmla="*/ 1708484 h 3657600"/>
              <a:gd name="connsiteX6" fmla="*/ 6665495 w 11787410"/>
              <a:gd name="connsiteY6" fmla="*/ 2093495 h 3657600"/>
              <a:gd name="connsiteX7" fmla="*/ 8181474 w 11787410"/>
              <a:gd name="connsiteY7" fmla="*/ 2598821 h 3657600"/>
              <a:gd name="connsiteX8" fmla="*/ 8999621 w 11787410"/>
              <a:gd name="connsiteY8" fmla="*/ 2887579 h 3657600"/>
              <a:gd name="connsiteX9" fmla="*/ 9408695 w 11787410"/>
              <a:gd name="connsiteY9" fmla="*/ 3080084 h 3657600"/>
              <a:gd name="connsiteX10" fmla="*/ 10154653 w 11787410"/>
              <a:gd name="connsiteY10" fmla="*/ 3200400 h 3657600"/>
              <a:gd name="connsiteX11" fmla="*/ 10924674 w 11787410"/>
              <a:gd name="connsiteY11" fmla="*/ 3585411 h 3657600"/>
              <a:gd name="connsiteX12" fmla="*/ 11285621 w 11787410"/>
              <a:gd name="connsiteY12" fmla="*/ 3633537 h 3657600"/>
              <a:gd name="connsiteX13" fmla="*/ 11718758 w 11787410"/>
              <a:gd name="connsiteY13" fmla="*/ 3657600 h 3657600"/>
              <a:gd name="connsiteX14" fmla="*/ 11787410 w 11787410"/>
              <a:gd name="connsiteY14" fmla="*/ 2269504 h 3657600"/>
              <a:gd name="connsiteX0" fmla="*/ 10271431 w 10271431"/>
              <a:gd name="connsiteY0" fmla="*/ 1980746 h 3368842"/>
              <a:gd name="connsiteX1" fmla="*/ 0 w 10271431"/>
              <a:gd name="connsiteY1" fmla="*/ 0 h 3368842"/>
              <a:gd name="connsiteX2" fmla="*/ 1203158 w 10271431"/>
              <a:gd name="connsiteY2" fmla="*/ 505326 h 3368842"/>
              <a:gd name="connsiteX3" fmla="*/ 3031958 w 10271431"/>
              <a:gd name="connsiteY3" fmla="*/ 1106905 h 3368842"/>
              <a:gd name="connsiteX4" fmla="*/ 3970421 w 10271431"/>
              <a:gd name="connsiteY4" fmla="*/ 1419726 h 3368842"/>
              <a:gd name="connsiteX5" fmla="*/ 5149516 w 10271431"/>
              <a:gd name="connsiteY5" fmla="*/ 1804737 h 3368842"/>
              <a:gd name="connsiteX6" fmla="*/ 6665495 w 10271431"/>
              <a:gd name="connsiteY6" fmla="*/ 2310063 h 3368842"/>
              <a:gd name="connsiteX7" fmla="*/ 7483642 w 10271431"/>
              <a:gd name="connsiteY7" fmla="*/ 2598821 h 3368842"/>
              <a:gd name="connsiteX8" fmla="*/ 7892716 w 10271431"/>
              <a:gd name="connsiteY8" fmla="*/ 2791326 h 3368842"/>
              <a:gd name="connsiteX9" fmla="*/ 8638674 w 10271431"/>
              <a:gd name="connsiteY9" fmla="*/ 2911642 h 3368842"/>
              <a:gd name="connsiteX10" fmla="*/ 9408695 w 10271431"/>
              <a:gd name="connsiteY10" fmla="*/ 3296653 h 3368842"/>
              <a:gd name="connsiteX11" fmla="*/ 9769642 w 10271431"/>
              <a:gd name="connsiteY11" fmla="*/ 3344779 h 3368842"/>
              <a:gd name="connsiteX12" fmla="*/ 10202779 w 10271431"/>
              <a:gd name="connsiteY12" fmla="*/ 3368842 h 3368842"/>
              <a:gd name="connsiteX13" fmla="*/ 10271431 w 10271431"/>
              <a:gd name="connsiteY13" fmla="*/ 1980746 h 3368842"/>
              <a:gd name="connsiteX0" fmla="*/ 9068273 w 9068273"/>
              <a:gd name="connsiteY0" fmla="*/ 1475420 h 2863516"/>
              <a:gd name="connsiteX1" fmla="*/ 0 w 9068273"/>
              <a:gd name="connsiteY1" fmla="*/ 0 h 2863516"/>
              <a:gd name="connsiteX2" fmla="*/ 1828800 w 9068273"/>
              <a:gd name="connsiteY2" fmla="*/ 601579 h 2863516"/>
              <a:gd name="connsiteX3" fmla="*/ 2767263 w 9068273"/>
              <a:gd name="connsiteY3" fmla="*/ 914400 h 2863516"/>
              <a:gd name="connsiteX4" fmla="*/ 3946358 w 9068273"/>
              <a:gd name="connsiteY4" fmla="*/ 1299411 h 2863516"/>
              <a:gd name="connsiteX5" fmla="*/ 5462337 w 9068273"/>
              <a:gd name="connsiteY5" fmla="*/ 1804737 h 2863516"/>
              <a:gd name="connsiteX6" fmla="*/ 6280484 w 9068273"/>
              <a:gd name="connsiteY6" fmla="*/ 2093495 h 2863516"/>
              <a:gd name="connsiteX7" fmla="*/ 6689558 w 9068273"/>
              <a:gd name="connsiteY7" fmla="*/ 2286000 h 2863516"/>
              <a:gd name="connsiteX8" fmla="*/ 7435516 w 9068273"/>
              <a:gd name="connsiteY8" fmla="*/ 2406316 h 2863516"/>
              <a:gd name="connsiteX9" fmla="*/ 8205537 w 9068273"/>
              <a:gd name="connsiteY9" fmla="*/ 2791327 h 2863516"/>
              <a:gd name="connsiteX10" fmla="*/ 8566484 w 9068273"/>
              <a:gd name="connsiteY10" fmla="*/ 2839453 h 2863516"/>
              <a:gd name="connsiteX11" fmla="*/ 8999621 w 9068273"/>
              <a:gd name="connsiteY11" fmla="*/ 2863516 h 2863516"/>
              <a:gd name="connsiteX12" fmla="*/ 9068273 w 9068273"/>
              <a:gd name="connsiteY12" fmla="*/ 1475420 h 2863516"/>
              <a:gd name="connsiteX0" fmla="*/ 7239473 w 7239473"/>
              <a:gd name="connsiteY0" fmla="*/ 873841 h 2261937"/>
              <a:gd name="connsiteX1" fmla="*/ 0 w 7239473"/>
              <a:gd name="connsiteY1" fmla="*/ 0 h 2261937"/>
              <a:gd name="connsiteX2" fmla="*/ 938463 w 7239473"/>
              <a:gd name="connsiteY2" fmla="*/ 312821 h 2261937"/>
              <a:gd name="connsiteX3" fmla="*/ 2117558 w 7239473"/>
              <a:gd name="connsiteY3" fmla="*/ 697832 h 2261937"/>
              <a:gd name="connsiteX4" fmla="*/ 3633537 w 7239473"/>
              <a:gd name="connsiteY4" fmla="*/ 1203158 h 2261937"/>
              <a:gd name="connsiteX5" fmla="*/ 4451684 w 7239473"/>
              <a:gd name="connsiteY5" fmla="*/ 1491916 h 2261937"/>
              <a:gd name="connsiteX6" fmla="*/ 4860758 w 7239473"/>
              <a:gd name="connsiteY6" fmla="*/ 1684421 h 2261937"/>
              <a:gd name="connsiteX7" fmla="*/ 5606716 w 7239473"/>
              <a:gd name="connsiteY7" fmla="*/ 1804737 h 2261937"/>
              <a:gd name="connsiteX8" fmla="*/ 6376737 w 7239473"/>
              <a:gd name="connsiteY8" fmla="*/ 2189748 h 2261937"/>
              <a:gd name="connsiteX9" fmla="*/ 6737684 w 7239473"/>
              <a:gd name="connsiteY9" fmla="*/ 2237874 h 2261937"/>
              <a:gd name="connsiteX10" fmla="*/ 7170821 w 7239473"/>
              <a:gd name="connsiteY10" fmla="*/ 2261937 h 2261937"/>
              <a:gd name="connsiteX11" fmla="*/ 7239473 w 7239473"/>
              <a:gd name="connsiteY11" fmla="*/ 873841 h 2261937"/>
              <a:gd name="connsiteX0" fmla="*/ 6301010 w 6301010"/>
              <a:gd name="connsiteY0" fmla="*/ 561020 h 1949116"/>
              <a:gd name="connsiteX1" fmla="*/ 0 w 6301010"/>
              <a:gd name="connsiteY1" fmla="*/ 0 h 1949116"/>
              <a:gd name="connsiteX2" fmla="*/ 1179095 w 6301010"/>
              <a:gd name="connsiteY2" fmla="*/ 385011 h 1949116"/>
              <a:gd name="connsiteX3" fmla="*/ 2695074 w 6301010"/>
              <a:gd name="connsiteY3" fmla="*/ 890337 h 1949116"/>
              <a:gd name="connsiteX4" fmla="*/ 3513221 w 6301010"/>
              <a:gd name="connsiteY4" fmla="*/ 1179095 h 1949116"/>
              <a:gd name="connsiteX5" fmla="*/ 3922295 w 6301010"/>
              <a:gd name="connsiteY5" fmla="*/ 1371600 h 1949116"/>
              <a:gd name="connsiteX6" fmla="*/ 4668253 w 6301010"/>
              <a:gd name="connsiteY6" fmla="*/ 1491916 h 1949116"/>
              <a:gd name="connsiteX7" fmla="*/ 5438274 w 6301010"/>
              <a:gd name="connsiteY7" fmla="*/ 1876927 h 1949116"/>
              <a:gd name="connsiteX8" fmla="*/ 5799221 w 6301010"/>
              <a:gd name="connsiteY8" fmla="*/ 1925053 h 1949116"/>
              <a:gd name="connsiteX9" fmla="*/ 6232358 w 6301010"/>
              <a:gd name="connsiteY9" fmla="*/ 1949116 h 1949116"/>
              <a:gd name="connsiteX10" fmla="*/ 6301010 w 6301010"/>
              <a:gd name="connsiteY10" fmla="*/ 561020 h 1949116"/>
              <a:gd name="connsiteX0" fmla="*/ 5121915 w 5121915"/>
              <a:gd name="connsiteY0" fmla="*/ 176009 h 1564105"/>
              <a:gd name="connsiteX1" fmla="*/ 0 w 5121915"/>
              <a:gd name="connsiteY1" fmla="*/ 0 h 1564105"/>
              <a:gd name="connsiteX2" fmla="*/ 1515979 w 5121915"/>
              <a:gd name="connsiteY2" fmla="*/ 505326 h 1564105"/>
              <a:gd name="connsiteX3" fmla="*/ 2334126 w 5121915"/>
              <a:gd name="connsiteY3" fmla="*/ 794084 h 1564105"/>
              <a:gd name="connsiteX4" fmla="*/ 2743200 w 5121915"/>
              <a:gd name="connsiteY4" fmla="*/ 986589 h 1564105"/>
              <a:gd name="connsiteX5" fmla="*/ 3489158 w 5121915"/>
              <a:gd name="connsiteY5" fmla="*/ 1106905 h 1564105"/>
              <a:gd name="connsiteX6" fmla="*/ 4259179 w 5121915"/>
              <a:gd name="connsiteY6" fmla="*/ 1491916 h 1564105"/>
              <a:gd name="connsiteX7" fmla="*/ 4620126 w 5121915"/>
              <a:gd name="connsiteY7" fmla="*/ 1540042 h 1564105"/>
              <a:gd name="connsiteX8" fmla="*/ 5053263 w 5121915"/>
              <a:gd name="connsiteY8" fmla="*/ 1564105 h 1564105"/>
              <a:gd name="connsiteX9" fmla="*/ 5121915 w 5121915"/>
              <a:gd name="connsiteY9" fmla="*/ 176009 h 1564105"/>
              <a:gd name="connsiteX0" fmla="*/ 5109682 w 5109682"/>
              <a:gd name="connsiteY0" fmla="*/ 72027 h 1460123"/>
              <a:gd name="connsiteX1" fmla="*/ 0 w 5109682"/>
              <a:gd name="connsiteY1" fmla="*/ 0 h 1460123"/>
              <a:gd name="connsiteX2" fmla="*/ 1503746 w 5109682"/>
              <a:gd name="connsiteY2" fmla="*/ 401344 h 1460123"/>
              <a:gd name="connsiteX3" fmla="*/ 2321893 w 5109682"/>
              <a:gd name="connsiteY3" fmla="*/ 690102 h 1460123"/>
              <a:gd name="connsiteX4" fmla="*/ 2730967 w 5109682"/>
              <a:gd name="connsiteY4" fmla="*/ 882607 h 1460123"/>
              <a:gd name="connsiteX5" fmla="*/ 3476925 w 5109682"/>
              <a:gd name="connsiteY5" fmla="*/ 1002923 h 1460123"/>
              <a:gd name="connsiteX6" fmla="*/ 4246946 w 5109682"/>
              <a:gd name="connsiteY6" fmla="*/ 1387934 h 1460123"/>
              <a:gd name="connsiteX7" fmla="*/ 4607893 w 5109682"/>
              <a:gd name="connsiteY7" fmla="*/ 1436060 h 1460123"/>
              <a:gd name="connsiteX8" fmla="*/ 5041030 w 5109682"/>
              <a:gd name="connsiteY8" fmla="*/ 1460123 h 1460123"/>
              <a:gd name="connsiteX9" fmla="*/ 5109682 w 5109682"/>
              <a:gd name="connsiteY9" fmla="*/ 72027 h 1460123"/>
              <a:gd name="connsiteX0" fmla="*/ 5109682 w 5109682"/>
              <a:gd name="connsiteY0" fmla="*/ 72027 h 1466240"/>
              <a:gd name="connsiteX1" fmla="*/ 0 w 5109682"/>
              <a:gd name="connsiteY1" fmla="*/ 0 h 1466240"/>
              <a:gd name="connsiteX2" fmla="*/ 1503746 w 5109682"/>
              <a:gd name="connsiteY2" fmla="*/ 401344 h 1466240"/>
              <a:gd name="connsiteX3" fmla="*/ 2321893 w 5109682"/>
              <a:gd name="connsiteY3" fmla="*/ 690102 h 1466240"/>
              <a:gd name="connsiteX4" fmla="*/ 2730967 w 5109682"/>
              <a:gd name="connsiteY4" fmla="*/ 882607 h 1466240"/>
              <a:gd name="connsiteX5" fmla="*/ 3476925 w 5109682"/>
              <a:gd name="connsiteY5" fmla="*/ 1002923 h 1466240"/>
              <a:gd name="connsiteX6" fmla="*/ 4246946 w 5109682"/>
              <a:gd name="connsiteY6" fmla="*/ 1387934 h 1466240"/>
              <a:gd name="connsiteX7" fmla="*/ 4607893 w 5109682"/>
              <a:gd name="connsiteY7" fmla="*/ 1436060 h 1466240"/>
              <a:gd name="connsiteX8" fmla="*/ 5083847 w 5109682"/>
              <a:gd name="connsiteY8" fmla="*/ 1466240 h 1466240"/>
              <a:gd name="connsiteX9" fmla="*/ 5109682 w 5109682"/>
              <a:gd name="connsiteY9" fmla="*/ 72027 h 146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9682" h="1466240">
                <a:moveTo>
                  <a:pt x="5109682" y="72027"/>
                </a:moveTo>
                <a:lnTo>
                  <a:pt x="0" y="0"/>
                </a:lnTo>
                <a:lnTo>
                  <a:pt x="1503746" y="401344"/>
                </a:lnTo>
                <a:cubicBezTo>
                  <a:pt x="1892767" y="533691"/>
                  <a:pt x="2117356" y="609892"/>
                  <a:pt x="2321893" y="690102"/>
                </a:cubicBezTo>
                <a:cubicBezTo>
                  <a:pt x="2526430" y="770312"/>
                  <a:pt x="2538462" y="830470"/>
                  <a:pt x="2730967" y="882607"/>
                </a:cubicBezTo>
                <a:cubicBezTo>
                  <a:pt x="2923472" y="934744"/>
                  <a:pt x="3224262" y="918702"/>
                  <a:pt x="3476925" y="1002923"/>
                </a:cubicBezTo>
                <a:cubicBezTo>
                  <a:pt x="3729588" y="1087144"/>
                  <a:pt x="4058451" y="1315745"/>
                  <a:pt x="4246946" y="1387934"/>
                </a:cubicBezTo>
                <a:cubicBezTo>
                  <a:pt x="4435441" y="1460123"/>
                  <a:pt x="4475546" y="1424029"/>
                  <a:pt x="4607893" y="1436060"/>
                </a:cubicBezTo>
                <a:lnTo>
                  <a:pt x="5083847" y="1466240"/>
                </a:lnTo>
                <a:lnTo>
                  <a:pt x="5109682" y="72027"/>
                </a:lnTo>
                <a:close/>
              </a:path>
            </a:pathLst>
          </a:custGeom>
          <a:pattFill prst="lgConfetti">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1" name="Freeform: Shape 530">
            <a:extLst>
              <a:ext uri="{FF2B5EF4-FFF2-40B4-BE49-F238E27FC236}">
                <a16:creationId xmlns:a16="http://schemas.microsoft.com/office/drawing/2014/main" id="{B6B3F477-1456-4F89-B323-09C332650076}"/>
              </a:ext>
            </a:extLst>
          </p:cNvPr>
          <p:cNvSpPr/>
          <p:nvPr/>
        </p:nvSpPr>
        <p:spPr>
          <a:xfrm>
            <a:off x="24017303" y="2835814"/>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2" name="Rectangle 957">
            <a:extLst>
              <a:ext uri="{FF2B5EF4-FFF2-40B4-BE49-F238E27FC236}">
                <a16:creationId xmlns:a16="http://schemas.microsoft.com/office/drawing/2014/main" id="{598B3227-A351-46D7-A1C1-A7B728D06B92}"/>
              </a:ext>
            </a:extLst>
          </p:cNvPr>
          <p:cNvSpPr>
            <a:spLocks noChangeArrowheads="1"/>
          </p:cNvSpPr>
          <p:nvPr/>
        </p:nvSpPr>
        <p:spPr bwMode="auto">
          <a:xfrm>
            <a:off x="18268939" y="468974"/>
            <a:ext cx="8596849"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533" name="Text Box 958">
            <a:extLst>
              <a:ext uri="{FF2B5EF4-FFF2-40B4-BE49-F238E27FC236}">
                <a16:creationId xmlns:a16="http://schemas.microsoft.com/office/drawing/2014/main" id="{D5992B85-D20D-4AFC-ADE4-1CCCE0A2562A}"/>
              </a:ext>
            </a:extLst>
          </p:cNvPr>
          <p:cNvSpPr txBox="1">
            <a:spLocks noChangeArrowheads="1"/>
          </p:cNvSpPr>
          <p:nvPr/>
        </p:nvSpPr>
        <p:spPr bwMode="auto">
          <a:xfrm>
            <a:off x="18601126" y="651344"/>
            <a:ext cx="7971157"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3rd Battalion</a:t>
            </a:r>
          </a:p>
          <a:p>
            <a:pPr algn="ctr" eaLnBrk="1" hangingPunct="1">
              <a:lnSpc>
                <a:spcPct val="50000"/>
              </a:lnSpc>
              <a:spcBef>
                <a:spcPct val="50000"/>
              </a:spcBef>
              <a:defRPr/>
            </a:pPr>
            <a:r>
              <a:rPr lang="en-US" altLang="en-US" sz="3200" b="1" dirty="0">
                <a:latin typeface="+mn-lt"/>
              </a:rPr>
              <a:t>The First Two Patrols</a:t>
            </a:r>
          </a:p>
          <a:p>
            <a:pPr algn="ctr" eaLnBrk="1" hangingPunct="1">
              <a:lnSpc>
                <a:spcPct val="50000"/>
              </a:lnSpc>
              <a:spcBef>
                <a:spcPct val="50000"/>
              </a:spcBef>
              <a:defRPr/>
            </a:pPr>
            <a:r>
              <a:rPr lang="en-US" altLang="en-US" sz="3200" b="1" dirty="0">
                <a:latin typeface="+mn-lt"/>
              </a:rPr>
              <a:t>1030-1300</a:t>
            </a:r>
          </a:p>
        </p:txBody>
      </p:sp>
      <p:pic>
        <p:nvPicPr>
          <p:cNvPr id="534" name="Picture 959" descr="CSI Crest Medium">
            <a:extLst>
              <a:ext uri="{FF2B5EF4-FFF2-40B4-BE49-F238E27FC236}">
                <a16:creationId xmlns:a16="http://schemas.microsoft.com/office/drawing/2014/main" id="{296579FC-B8D4-47C9-BC80-343F98C728F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55663" y="92667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5" name="Picture 960" descr="CSI Crest Medium">
            <a:extLst>
              <a:ext uri="{FF2B5EF4-FFF2-40B4-BE49-F238E27FC236}">
                <a16:creationId xmlns:a16="http://schemas.microsoft.com/office/drawing/2014/main" id="{B650CED7-0371-4036-950A-2076002CF8F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79629" y="936564"/>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6" name="Text Box 1011">
            <a:extLst>
              <a:ext uri="{FF2B5EF4-FFF2-40B4-BE49-F238E27FC236}">
                <a16:creationId xmlns:a16="http://schemas.microsoft.com/office/drawing/2014/main" id="{F57863E9-E329-4CAA-AA9F-0F37583D5314}"/>
              </a:ext>
            </a:extLst>
          </p:cNvPr>
          <p:cNvSpPr txBox="1">
            <a:spLocks noChangeArrowheads="1"/>
          </p:cNvSpPr>
          <p:nvPr/>
        </p:nvSpPr>
        <p:spPr bwMode="auto">
          <a:xfrm>
            <a:off x="18354613" y="3034131"/>
            <a:ext cx="8464185"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0       100    200    300    400    500    600    700    800    900  1000</a:t>
            </a:r>
          </a:p>
        </p:txBody>
      </p:sp>
      <p:sp>
        <p:nvSpPr>
          <p:cNvPr id="537" name="Text Box 1016">
            <a:extLst>
              <a:ext uri="{FF2B5EF4-FFF2-40B4-BE49-F238E27FC236}">
                <a16:creationId xmlns:a16="http://schemas.microsoft.com/office/drawing/2014/main" id="{3CC75F01-851D-431C-A60A-26EF509499AE}"/>
              </a:ext>
            </a:extLst>
          </p:cNvPr>
          <p:cNvSpPr txBox="1">
            <a:spLocks noChangeArrowheads="1"/>
          </p:cNvSpPr>
          <p:nvPr/>
        </p:nvSpPr>
        <p:spPr bwMode="auto">
          <a:xfrm>
            <a:off x="21614941" y="3366026"/>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grpSp>
        <p:nvGrpSpPr>
          <p:cNvPr id="551" name="Group 377">
            <a:extLst>
              <a:ext uri="{FF2B5EF4-FFF2-40B4-BE49-F238E27FC236}">
                <a16:creationId xmlns:a16="http://schemas.microsoft.com/office/drawing/2014/main" id="{02194DB0-6F75-414E-928A-48F1EABD03D4}"/>
              </a:ext>
            </a:extLst>
          </p:cNvPr>
          <p:cNvGrpSpPr>
            <a:grpSpLocks/>
          </p:cNvGrpSpPr>
          <p:nvPr/>
        </p:nvGrpSpPr>
        <p:grpSpPr bwMode="auto">
          <a:xfrm rot="-5376582">
            <a:off x="25057389" y="4848003"/>
            <a:ext cx="2503488" cy="942975"/>
            <a:chOff x="15361" y="4723"/>
            <a:chExt cx="1577" cy="594"/>
          </a:xfrm>
        </p:grpSpPr>
        <p:sp>
          <p:nvSpPr>
            <p:cNvPr id="552" name="AutoShape 378">
              <a:extLst>
                <a:ext uri="{FF2B5EF4-FFF2-40B4-BE49-F238E27FC236}">
                  <a16:creationId xmlns:a16="http://schemas.microsoft.com/office/drawing/2014/main" id="{2591B3BD-BAC0-46F9-A67B-746EB42AB342}"/>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553" name="Text Box 379">
              <a:extLst>
                <a:ext uri="{FF2B5EF4-FFF2-40B4-BE49-F238E27FC236}">
                  <a16:creationId xmlns:a16="http://schemas.microsoft.com/office/drawing/2014/main" id="{D5DA5A9D-5432-482C-8C40-FECEE9E94CFD}"/>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556" name="Group 555">
            <a:extLst>
              <a:ext uri="{FF2B5EF4-FFF2-40B4-BE49-F238E27FC236}">
                <a16:creationId xmlns:a16="http://schemas.microsoft.com/office/drawing/2014/main" id="{CD32B0DA-2EE7-49CE-B201-DB1A6D0031FA}"/>
              </a:ext>
            </a:extLst>
          </p:cNvPr>
          <p:cNvGrpSpPr/>
          <p:nvPr/>
        </p:nvGrpSpPr>
        <p:grpSpPr>
          <a:xfrm>
            <a:off x="18508715" y="2767520"/>
            <a:ext cx="8023486" cy="243986"/>
            <a:chOff x="18736494" y="2791888"/>
            <a:chExt cx="8023486" cy="243986"/>
          </a:xfrm>
        </p:grpSpPr>
        <p:grpSp>
          <p:nvGrpSpPr>
            <p:cNvPr id="557" name="Group 556">
              <a:extLst>
                <a:ext uri="{FF2B5EF4-FFF2-40B4-BE49-F238E27FC236}">
                  <a16:creationId xmlns:a16="http://schemas.microsoft.com/office/drawing/2014/main" id="{E45887F5-8B8D-4C69-95BB-6BBDB27AFE5C}"/>
                </a:ext>
              </a:extLst>
            </p:cNvPr>
            <p:cNvGrpSpPr/>
            <p:nvPr/>
          </p:nvGrpSpPr>
          <p:grpSpPr>
            <a:xfrm>
              <a:off x="18736494" y="2791888"/>
              <a:ext cx="4014958" cy="242105"/>
              <a:chOff x="6036601" y="-3231873"/>
              <a:chExt cx="2970823" cy="225627"/>
            </a:xfrm>
          </p:grpSpPr>
          <p:sp>
            <p:nvSpPr>
              <p:cNvPr id="564" name="Rectangle 563">
                <a:extLst>
                  <a:ext uri="{FF2B5EF4-FFF2-40B4-BE49-F238E27FC236}">
                    <a16:creationId xmlns:a16="http://schemas.microsoft.com/office/drawing/2014/main" id="{9C303EBB-6CDE-4395-B1B7-DF895968148F}"/>
                  </a:ext>
                </a:extLst>
              </p:cNvPr>
              <p:cNvSpPr/>
              <p:nvPr/>
            </p:nvSpPr>
            <p:spPr>
              <a:xfrm>
                <a:off x="6036601" y="-323157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5" name="Rectangle 564">
                <a:extLst>
                  <a:ext uri="{FF2B5EF4-FFF2-40B4-BE49-F238E27FC236}">
                    <a16:creationId xmlns:a16="http://schemas.microsoft.com/office/drawing/2014/main" id="{FF8CA45E-38AF-4C6B-BE9C-62230BF60982}"/>
                  </a:ext>
                </a:extLst>
              </p:cNvPr>
              <p:cNvSpPr/>
              <p:nvPr/>
            </p:nvSpPr>
            <p:spPr>
              <a:xfrm>
                <a:off x="6637636" y="-3231873"/>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6" name="Rectangle 565">
                <a:extLst>
                  <a:ext uri="{FF2B5EF4-FFF2-40B4-BE49-F238E27FC236}">
                    <a16:creationId xmlns:a16="http://schemas.microsoft.com/office/drawing/2014/main" id="{03B89B9E-0A5F-4F69-B6A5-4DDB2CFC1FB8}"/>
                  </a:ext>
                </a:extLst>
              </p:cNvPr>
              <p:cNvSpPr/>
              <p:nvPr/>
            </p:nvSpPr>
            <p:spPr>
              <a:xfrm>
                <a:off x="7817554" y="-323111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7" name="Rectangle 566">
                <a:extLst>
                  <a:ext uri="{FF2B5EF4-FFF2-40B4-BE49-F238E27FC236}">
                    <a16:creationId xmlns:a16="http://schemas.microsoft.com/office/drawing/2014/main" id="{A50C83C9-097D-4428-8A76-FB697DBD6FD2}"/>
                  </a:ext>
                </a:extLst>
              </p:cNvPr>
              <p:cNvSpPr/>
              <p:nvPr/>
            </p:nvSpPr>
            <p:spPr>
              <a:xfrm>
                <a:off x="8412489" y="-322992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8" name="Rectangle 567">
                <a:extLst>
                  <a:ext uri="{FF2B5EF4-FFF2-40B4-BE49-F238E27FC236}">
                    <a16:creationId xmlns:a16="http://schemas.microsoft.com/office/drawing/2014/main" id="{7346C5EE-581A-42C4-99D3-290082D5F31D}"/>
                  </a:ext>
                </a:extLst>
              </p:cNvPr>
              <p:cNvSpPr/>
              <p:nvPr/>
            </p:nvSpPr>
            <p:spPr>
              <a:xfrm>
                <a:off x="7233803" y="-323111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558" name="Group 557">
              <a:extLst>
                <a:ext uri="{FF2B5EF4-FFF2-40B4-BE49-F238E27FC236}">
                  <a16:creationId xmlns:a16="http://schemas.microsoft.com/office/drawing/2014/main" id="{9B716998-8796-4DEA-AC18-6BDB639E0474}"/>
                </a:ext>
              </a:extLst>
            </p:cNvPr>
            <p:cNvGrpSpPr/>
            <p:nvPr/>
          </p:nvGrpSpPr>
          <p:grpSpPr>
            <a:xfrm>
              <a:off x="22745022" y="2793769"/>
              <a:ext cx="4014958" cy="242105"/>
              <a:chOff x="6036601" y="-3231873"/>
              <a:chExt cx="2970823" cy="225627"/>
            </a:xfrm>
          </p:grpSpPr>
          <p:sp>
            <p:nvSpPr>
              <p:cNvPr id="559" name="Rectangle 558">
                <a:extLst>
                  <a:ext uri="{FF2B5EF4-FFF2-40B4-BE49-F238E27FC236}">
                    <a16:creationId xmlns:a16="http://schemas.microsoft.com/office/drawing/2014/main" id="{5F9D3A46-637C-409B-AD47-46552AC95341}"/>
                  </a:ext>
                </a:extLst>
              </p:cNvPr>
              <p:cNvSpPr/>
              <p:nvPr/>
            </p:nvSpPr>
            <p:spPr>
              <a:xfrm>
                <a:off x="6036601" y="-323157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0" name="Rectangle 559">
                <a:extLst>
                  <a:ext uri="{FF2B5EF4-FFF2-40B4-BE49-F238E27FC236}">
                    <a16:creationId xmlns:a16="http://schemas.microsoft.com/office/drawing/2014/main" id="{0E707E7D-EBDC-4B5E-8DE2-072C1ACFB9B8}"/>
                  </a:ext>
                </a:extLst>
              </p:cNvPr>
              <p:cNvSpPr/>
              <p:nvPr/>
            </p:nvSpPr>
            <p:spPr>
              <a:xfrm>
                <a:off x="6637636" y="-3231873"/>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1" name="Rectangle 560">
                <a:extLst>
                  <a:ext uri="{FF2B5EF4-FFF2-40B4-BE49-F238E27FC236}">
                    <a16:creationId xmlns:a16="http://schemas.microsoft.com/office/drawing/2014/main" id="{B668CE78-334E-496B-89CD-32DFF06F6FA4}"/>
                  </a:ext>
                </a:extLst>
              </p:cNvPr>
              <p:cNvSpPr/>
              <p:nvPr/>
            </p:nvSpPr>
            <p:spPr>
              <a:xfrm>
                <a:off x="7817554" y="-323111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2" name="Rectangle 561">
                <a:extLst>
                  <a:ext uri="{FF2B5EF4-FFF2-40B4-BE49-F238E27FC236}">
                    <a16:creationId xmlns:a16="http://schemas.microsoft.com/office/drawing/2014/main" id="{5D736BB7-E74C-4F76-9D5E-C615C7308596}"/>
                  </a:ext>
                </a:extLst>
              </p:cNvPr>
              <p:cNvSpPr/>
              <p:nvPr/>
            </p:nvSpPr>
            <p:spPr>
              <a:xfrm>
                <a:off x="8412489" y="-322992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3" name="Rectangle 562">
                <a:extLst>
                  <a:ext uri="{FF2B5EF4-FFF2-40B4-BE49-F238E27FC236}">
                    <a16:creationId xmlns:a16="http://schemas.microsoft.com/office/drawing/2014/main" id="{5D749224-58AF-44D6-BFA4-CBE835447C39}"/>
                  </a:ext>
                </a:extLst>
              </p:cNvPr>
              <p:cNvSpPr/>
              <p:nvPr/>
            </p:nvSpPr>
            <p:spPr>
              <a:xfrm>
                <a:off x="7233803" y="-323111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pic>
        <p:nvPicPr>
          <p:cNvPr id="569" name="Picture 568">
            <a:extLst>
              <a:ext uri="{FF2B5EF4-FFF2-40B4-BE49-F238E27FC236}">
                <a16:creationId xmlns:a16="http://schemas.microsoft.com/office/drawing/2014/main" id="{8F112674-CD17-4623-91D6-928413486DF5}"/>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8022" y="761462"/>
            <a:ext cx="1731959" cy="1674227"/>
          </a:xfrm>
          <a:prstGeom prst="rect">
            <a:avLst/>
          </a:prstGeom>
        </p:spPr>
      </p:pic>
      <p:grpSp>
        <p:nvGrpSpPr>
          <p:cNvPr id="233" name="Group 232">
            <a:extLst>
              <a:ext uri="{FF2B5EF4-FFF2-40B4-BE49-F238E27FC236}">
                <a16:creationId xmlns:a16="http://schemas.microsoft.com/office/drawing/2014/main" id="{42237535-4843-414A-84A1-7949528445F9}"/>
              </a:ext>
            </a:extLst>
          </p:cNvPr>
          <p:cNvGrpSpPr/>
          <p:nvPr/>
        </p:nvGrpSpPr>
        <p:grpSpPr>
          <a:xfrm>
            <a:off x="25630669" y="16654338"/>
            <a:ext cx="1023257" cy="740229"/>
            <a:chOff x="27943018" y="3570514"/>
            <a:chExt cx="1023257" cy="740229"/>
          </a:xfrm>
        </p:grpSpPr>
        <p:sp>
          <p:nvSpPr>
            <p:cNvPr id="235" name="Oval 234">
              <a:extLst>
                <a:ext uri="{FF2B5EF4-FFF2-40B4-BE49-F238E27FC236}">
                  <a16:creationId xmlns:a16="http://schemas.microsoft.com/office/drawing/2014/main" id="{7F6AB9B7-D745-4090-AB32-E70CEF3C9B0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36" name="TextBox 235">
              <a:extLst>
                <a:ext uri="{FF2B5EF4-FFF2-40B4-BE49-F238E27FC236}">
                  <a16:creationId xmlns:a16="http://schemas.microsoft.com/office/drawing/2014/main" id="{10F24823-3A0C-49CB-8EC2-7C75E89042DD}"/>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48</a:t>
              </a:r>
            </a:p>
          </p:txBody>
        </p:sp>
      </p:grpSp>
      <p:sp>
        <p:nvSpPr>
          <p:cNvPr id="237" name="TextBox 236">
            <a:extLst>
              <a:ext uri="{FF2B5EF4-FFF2-40B4-BE49-F238E27FC236}">
                <a16:creationId xmlns:a16="http://schemas.microsoft.com/office/drawing/2014/main" id="{60726FDB-A573-4D86-9DD1-0B7638009E66}"/>
              </a:ext>
            </a:extLst>
          </p:cNvPr>
          <p:cNvSpPr txBox="1"/>
          <p:nvPr/>
        </p:nvSpPr>
        <p:spPr>
          <a:xfrm>
            <a:off x="12740306" y="15308530"/>
            <a:ext cx="2129554" cy="461665"/>
          </a:xfrm>
          <a:prstGeom prst="rect">
            <a:avLst/>
          </a:prstGeom>
          <a:noFill/>
        </p:spPr>
        <p:txBody>
          <a:bodyPr wrap="square" rtlCol="0">
            <a:spAutoFit/>
          </a:bodyPr>
          <a:lstStyle/>
          <a:p>
            <a:r>
              <a:rPr lang="en-US" sz="2400" b="1" dirty="0"/>
              <a:t>Coast Highway</a:t>
            </a:r>
          </a:p>
        </p:txBody>
      </p:sp>
      <p:sp>
        <p:nvSpPr>
          <p:cNvPr id="238" name="Freeform: Shape 237">
            <a:extLst>
              <a:ext uri="{FF2B5EF4-FFF2-40B4-BE49-F238E27FC236}">
                <a16:creationId xmlns:a16="http://schemas.microsoft.com/office/drawing/2014/main" id="{E36C1266-E70B-49E0-A03D-B3BF42BF9775}"/>
              </a:ext>
            </a:extLst>
          </p:cNvPr>
          <p:cNvSpPr/>
          <p:nvPr/>
        </p:nvSpPr>
        <p:spPr>
          <a:xfrm>
            <a:off x="11217999" y="5936848"/>
            <a:ext cx="4075583" cy="2939508"/>
          </a:xfrm>
          <a:custGeom>
            <a:avLst/>
            <a:gdLst>
              <a:gd name="connsiteX0" fmla="*/ 3857917 w 5427649"/>
              <a:gd name="connsiteY0" fmla="*/ 34431 h 3499533"/>
              <a:gd name="connsiteX1" fmla="*/ 4555748 w 5427649"/>
              <a:gd name="connsiteY1" fmla="*/ 106620 h 3499533"/>
              <a:gd name="connsiteX2" fmla="*/ 5085138 w 5427649"/>
              <a:gd name="connsiteY2" fmla="*/ 491631 h 3499533"/>
              <a:gd name="connsiteX3" fmla="*/ 5422022 w 5427649"/>
              <a:gd name="connsiteY3" fmla="*/ 1381967 h 3499533"/>
              <a:gd name="connsiteX4" fmla="*/ 5253580 w 5427649"/>
              <a:gd name="connsiteY4" fmla="*/ 2176052 h 3499533"/>
              <a:gd name="connsiteX5" fmla="*/ 4724191 w 5427649"/>
              <a:gd name="connsiteY5" fmla="*/ 2946073 h 3499533"/>
              <a:gd name="connsiteX6" fmla="*/ 4194801 w 5427649"/>
              <a:gd name="connsiteY6" fmla="*/ 3427336 h 3499533"/>
              <a:gd name="connsiteX7" fmla="*/ 3015706 w 5427649"/>
              <a:gd name="connsiteY7" fmla="*/ 3475462 h 3499533"/>
              <a:gd name="connsiteX8" fmla="*/ 1547854 w 5427649"/>
              <a:gd name="connsiteY8" fmla="*/ 3210767 h 3499533"/>
              <a:gd name="connsiteX9" fmla="*/ 633454 w 5427649"/>
              <a:gd name="connsiteY9" fmla="*/ 3066389 h 3499533"/>
              <a:gd name="connsiteX10" fmla="*/ 7812 w 5427649"/>
              <a:gd name="connsiteY10" fmla="*/ 2561062 h 3499533"/>
              <a:gd name="connsiteX11" fmla="*/ 320633 w 5427649"/>
              <a:gd name="connsiteY11" fmla="*/ 1261652 h 3499533"/>
              <a:gd name="connsiteX12" fmla="*/ 874085 w 5427649"/>
              <a:gd name="connsiteY12" fmla="*/ 684136 h 3499533"/>
              <a:gd name="connsiteX13" fmla="*/ 2293812 w 5427649"/>
              <a:gd name="connsiteY13" fmla="*/ 154746 h 3499533"/>
              <a:gd name="connsiteX14" fmla="*/ 3087896 w 5427649"/>
              <a:gd name="connsiteY14" fmla="*/ 10367 h 3499533"/>
              <a:gd name="connsiteX15" fmla="*/ 3857917 w 5427649"/>
              <a:gd name="connsiteY15" fmla="*/ 34431 h 3499533"/>
              <a:gd name="connsiteX0" fmla="*/ 3857917 w 5427649"/>
              <a:gd name="connsiteY0" fmla="*/ 34431 h 3443475"/>
              <a:gd name="connsiteX1" fmla="*/ 4555748 w 5427649"/>
              <a:gd name="connsiteY1" fmla="*/ 106620 h 3443475"/>
              <a:gd name="connsiteX2" fmla="*/ 5085138 w 5427649"/>
              <a:gd name="connsiteY2" fmla="*/ 491631 h 3443475"/>
              <a:gd name="connsiteX3" fmla="*/ 5422022 w 5427649"/>
              <a:gd name="connsiteY3" fmla="*/ 1381967 h 3443475"/>
              <a:gd name="connsiteX4" fmla="*/ 5253580 w 5427649"/>
              <a:gd name="connsiteY4" fmla="*/ 2176052 h 3443475"/>
              <a:gd name="connsiteX5" fmla="*/ 4724191 w 5427649"/>
              <a:gd name="connsiteY5" fmla="*/ 2946073 h 3443475"/>
              <a:gd name="connsiteX6" fmla="*/ 4194801 w 5427649"/>
              <a:gd name="connsiteY6" fmla="*/ 3427336 h 3443475"/>
              <a:gd name="connsiteX7" fmla="*/ 3242129 w 5427649"/>
              <a:gd name="connsiteY7" fmla="*/ 3318708 h 3443475"/>
              <a:gd name="connsiteX8" fmla="*/ 1547854 w 5427649"/>
              <a:gd name="connsiteY8" fmla="*/ 3210767 h 3443475"/>
              <a:gd name="connsiteX9" fmla="*/ 633454 w 5427649"/>
              <a:gd name="connsiteY9" fmla="*/ 3066389 h 3443475"/>
              <a:gd name="connsiteX10" fmla="*/ 7812 w 5427649"/>
              <a:gd name="connsiteY10" fmla="*/ 2561062 h 3443475"/>
              <a:gd name="connsiteX11" fmla="*/ 320633 w 5427649"/>
              <a:gd name="connsiteY11" fmla="*/ 1261652 h 3443475"/>
              <a:gd name="connsiteX12" fmla="*/ 874085 w 5427649"/>
              <a:gd name="connsiteY12" fmla="*/ 684136 h 3443475"/>
              <a:gd name="connsiteX13" fmla="*/ 2293812 w 5427649"/>
              <a:gd name="connsiteY13" fmla="*/ 154746 h 3443475"/>
              <a:gd name="connsiteX14" fmla="*/ 3087896 w 5427649"/>
              <a:gd name="connsiteY14" fmla="*/ 10367 h 3443475"/>
              <a:gd name="connsiteX15" fmla="*/ 3857917 w 5427649"/>
              <a:gd name="connsiteY15" fmla="*/ 34431 h 3443475"/>
              <a:gd name="connsiteX0" fmla="*/ 3857917 w 5427649"/>
              <a:gd name="connsiteY0" fmla="*/ 34431 h 3333451"/>
              <a:gd name="connsiteX1" fmla="*/ 4555748 w 5427649"/>
              <a:gd name="connsiteY1" fmla="*/ 106620 h 3333451"/>
              <a:gd name="connsiteX2" fmla="*/ 5085138 w 5427649"/>
              <a:gd name="connsiteY2" fmla="*/ 491631 h 3333451"/>
              <a:gd name="connsiteX3" fmla="*/ 5422022 w 5427649"/>
              <a:gd name="connsiteY3" fmla="*/ 1381967 h 3333451"/>
              <a:gd name="connsiteX4" fmla="*/ 5253580 w 5427649"/>
              <a:gd name="connsiteY4" fmla="*/ 2176052 h 3333451"/>
              <a:gd name="connsiteX5" fmla="*/ 4724191 w 5427649"/>
              <a:gd name="connsiteY5" fmla="*/ 2946073 h 3333451"/>
              <a:gd name="connsiteX6" fmla="*/ 4368972 w 5427649"/>
              <a:gd name="connsiteY6" fmla="*/ 2869988 h 3333451"/>
              <a:gd name="connsiteX7" fmla="*/ 3242129 w 5427649"/>
              <a:gd name="connsiteY7" fmla="*/ 3318708 h 3333451"/>
              <a:gd name="connsiteX8" fmla="*/ 1547854 w 5427649"/>
              <a:gd name="connsiteY8" fmla="*/ 3210767 h 3333451"/>
              <a:gd name="connsiteX9" fmla="*/ 633454 w 5427649"/>
              <a:gd name="connsiteY9" fmla="*/ 3066389 h 3333451"/>
              <a:gd name="connsiteX10" fmla="*/ 7812 w 5427649"/>
              <a:gd name="connsiteY10" fmla="*/ 2561062 h 3333451"/>
              <a:gd name="connsiteX11" fmla="*/ 320633 w 5427649"/>
              <a:gd name="connsiteY11" fmla="*/ 1261652 h 3333451"/>
              <a:gd name="connsiteX12" fmla="*/ 874085 w 5427649"/>
              <a:gd name="connsiteY12" fmla="*/ 684136 h 3333451"/>
              <a:gd name="connsiteX13" fmla="*/ 2293812 w 5427649"/>
              <a:gd name="connsiteY13" fmla="*/ 154746 h 3333451"/>
              <a:gd name="connsiteX14" fmla="*/ 3087896 w 5427649"/>
              <a:gd name="connsiteY14" fmla="*/ 10367 h 3333451"/>
              <a:gd name="connsiteX15" fmla="*/ 3857917 w 5427649"/>
              <a:gd name="connsiteY15" fmla="*/ 34431 h 3333451"/>
              <a:gd name="connsiteX0" fmla="*/ 3857917 w 5428694"/>
              <a:gd name="connsiteY0" fmla="*/ 34431 h 3333451"/>
              <a:gd name="connsiteX1" fmla="*/ 4555748 w 5428694"/>
              <a:gd name="connsiteY1" fmla="*/ 106620 h 3333451"/>
              <a:gd name="connsiteX2" fmla="*/ 5085138 w 5428694"/>
              <a:gd name="connsiteY2" fmla="*/ 491631 h 3333451"/>
              <a:gd name="connsiteX3" fmla="*/ 5422022 w 5428694"/>
              <a:gd name="connsiteY3" fmla="*/ 1381967 h 3333451"/>
              <a:gd name="connsiteX4" fmla="*/ 5253580 w 5428694"/>
              <a:gd name="connsiteY4" fmla="*/ 2176052 h 3333451"/>
              <a:gd name="connsiteX5" fmla="*/ 4610980 w 5428694"/>
              <a:gd name="connsiteY5" fmla="*/ 2197136 h 3333451"/>
              <a:gd name="connsiteX6" fmla="*/ 4368972 w 5428694"/>
              <a:gd name="connsiteY6" fmla="*/ 2869988 h 3333451"/>
              <a:gd name="connsiteX7" fmla="*/ 3242129 w 5428694"/>
              <a:gd name="connsiteY7" fmla="*/ 3318708 h 3333451"/>
              <a:gd name="connsiteX8" fmla="*/ 1547854 w 5428694"/>
              <a:gd name="connsiteY8" fmla="*/ 3210767 h 3333451"/>
              <a:gd name="connsiteX9" fmla="*/ 633454 w 5428694"/>
              <a:gd name="connsiteY9" fmla="*/ 3066389 h 3333451"/>
              <a:gd name="connsiteX10" fmla="*/ 7812 w 5428694"/>
              <a:gd name="connsiteY10" fmla="*/ 2561062 h 3333451"/>
              <a:gd name="connsiteX11" fmla="*/ 320633 w 5428694"/>
              <a:gd name="connsiteY11" fmla="*/ 1261652 h 3333451"/>
              <a:gd name="connsiteX12" fmla="*/ 874085 w 5428694"/>
              <a:gd name="connsiteY12" fmla="*/ 684136 h 3333451"/>
              <a:gd name="connsiteX13" fmla="*/ 2293812 w 5428694"/>
              <a:gd name="connsiteY13" fmla="*/ 154746 h 3333451"/>
              <a:gd name="connsiteX14" fmla="*/ 3087896 w 5428694"/>
              <a:gd name="connsiteY14" fmla="*/ 10367 h 3333451"/>
              <a:gd name="connsiteX15" fmla="*/ 3857917 w 5428694"/>
              <a:gd name="connsiteY15" fmla="*/ 34431 h 3333451"/>
              <a:gd name="connsiteX0" fmla="*/ 3857917 w 5428694"/>
              <a:gd name="connsiteY0" fmla="*/ 34431 h 3352767"/>
              <a:gd name="connsiteX1" fmla="*/ 4555748 w 5428694"/>
              <a:gd name="connsiteY1" fmla="*/ 106620 h 3352767"/>
              <a:gd name="connsiteX2" fmla="*/ 5085138 w 5428694"/>
              <a:gd name="connsiteY2" fmla="*/ 491631 h 3352767"/>
              <a:gd name="connsiteX3" fmla="*/ 5422022 w 5428694"/>
              <a:gd name="connsiteY3" fmla="*/ 1381967 h 3352767"/>
              <a:gd name="connsiteX4" fmla="*/ 5253580 w 5428694"/>
              <a:gd name="connsiteY4" fmla="*/ 2176052 h 3352767"/>
              <a:gd name="connsiteX5" fmla="*/ 4610980 w 5428694"/>
              <a:gd name="connsiteY5" fmla="*/ 2197136 h 3352767"/>
              <a:gd name="connsiteX6" fmla="*/ 4229634 w 5428694"/>
              <a:gd name="connsiteY6" fmla="*/ 2573896 h 3352767"/>
              <a:gd name="connsiteX7" fmla="*/ 3242129 w 5428694"/>
              <a:gd name="connsiteY7" fmla="*/ 3318708 h 3352767"/>
              <a:gd name="connsiteX8" fmla="*/ 1547854 w 5428694"/>
              <a:gd name="connsiteY8" fmla="*/ 3210767 h 3352767"/>
              <a:gd name="connsiteX9" fmla="*/ 633454 w 5428694"/>
              <a:gd name="connsiteY9" fmla="*/ 3066389 h 3352767"/>
              <a:gd name="connsiteX10" fmla="*/ 7812 w 5428694"/>
              <a:gd name="connsiteY10" fmla="*/ 2561062 h 3352767"/>
              <a:gd name="connsiteX11" fmla="*/ 320633 w 5428694"/>
              <a:gd name="connsiteY11" fmla="*/ 1261652 h 3352767"/>
              <a:gd name="connsiteX12" fmla="*/ 874085 w 5428694"/>
              <a:gd name="connsiteY12" fmla="*/ 684136 h 3352767"/>
              <a:gd name="connsiteX13" fmla="*/ 2293812 w 5428694"/>
              <a:gd name="connsiteY13" fmla="*/ 154746 h 3352767"/>
              <a:gd name="connsiteX14" fmla="*/ 3087896 w 5428694"/>
              <a:gd name="connsiteY14" fmla="*/ 10367 h 3352767"/>
              <a:gd name="connsiteX15" fmla="*/ 3857917 w 5428694"/>
              <a:gd name="connsiteY15" fmla="*/ 34431 h 3352767"/>
              <a:gd name="connsiteX0" fmla="*/ 3857917 w 5427685"/>
              <a:gd name="connsiteY0" fmla="*/ 34431 h 3352767"/>
              <a:gd name="connsiteX1" fmla="*/ 4555748 w 5427685"/>
              <a:gd name="connsiteY1" fmla="*/ 106620 h 3352767"/>
              <a:gd name="connsiteX2" fmla="*/ 5085138 w 5427685"/>
              <a:gd name="connsiteY2" fmla="*/ 491631 h 3352767"/>
              <a:gd name="connsiteX3" fmla="*/ 5422022 w 5427685"/>
              <a:gd name="connsiteY3" fmla="*/ 1381967 h 3352767"/>
              <a:gd name="connsiteX4" fmla="*/ 5244872 w 5427685"/>
              <a:gd name="connsiteY4" fmla="*/ 1862544 h 3352767"/>
              <a:gd name="connsiteX5" fmla="*/ 4610980 w 5427685"/>
              <a:gd name="connsiteY5" fmla="*/ 2197136 h 3352767"/>
              <a:gd name="connsiteX6" fmla="*/ 4229634 w 5427685"/>
              <a:gd name="connsiteY6" fmla="*/ 2573896 h 3352767"/>
              <a:gd name="connsiteX7" fmla="*/ 3242129 w 5427685"/>
              <a:gd name="connsiteY7" fmla="*/ 3318708 h 3352767"/>
              <a:gd name="connsiteX8" fmla="*/ 1547854 w 5427685"/>
              <a:gd name="connsiteY8" fmla="*/ 3210767 h 3352767"/>
              <a:gd name="connsiteX9" fmla="*/ 633454 w 5427685"/>
              <a:gd name="connsiteY9" fmla="*/ 3066389 h 3352767"/>
              <a:gd name="connsiteX10" fmla="*/ 7812 w 5427685"/>
              <a:gd name="connsiteY10" fmla="*/ 2561062 h 3352767"/>
              <a:gd name="connsiteX11" fmla="*/ 320633 w 5427685"/>
              <a:gd name="connsiteY11" fmla="*/ 1261652 h 3352767"/>
              <a:gd name="connsiteX12" fmla="*/ 874085 w 5427685"/>
              <a:gd name="connsiteY12" fmla="*/ 684136 h 3352767"/>
              <a:gd name="connsiteX13" fmla="*/ 2293812 w 5427685"/>
              <a:gd name="connsiteY13" fmla="*/ 154746 h 3352767"/>
              <a:gd name="connsiteX14" fmla="*/ 3087896 w 5427685"/>
              <a:gd name="connsiteY14" fmla="*/ 10367 h 3352767"/>
              <a:gd name="connsiteX15" fmla="*/ 3857917 w 5427685"/>
              <a:gd name="connsiteY15" fmla="*/ 34431 h 3352767"/>
              <a:gd name="connsiteX0" fmla="*/ 3857917 w 5331442"/>
              <a:gd name="connsiteY0" fmla="*/ 34431 h 3352767"/>
              <a:gd name="connsiteX1" fmla="*/ 4555748 w 5331442"/>
              <a:gd name="connsiteY1" fmla="*/ 106620 h 3352767"/>
              <a:gd name="connsiteX2" fmla="*/ 5085138 w 5331442"/>
              <a:gd name="connsiteY2" fmla="*/ 491631 h 3352767"/>
              <a:gd name="connsiteX3" fmla="*/ 5308811 w 5331442"/>
              <a:gd name="connsiteY3" fmla="*/ 963955 h 3352767"/>
              <a:gd name="connsiteX4" fmla="*/ 5244872 w 5331442"/>
              <a:gd name="connsiteY4" fmla="*/ 1862544 h 3352767"/>
              <a:gd name="connsiteX5" fmla="*/ 4610980 w 5331442"/>
              <a:gd name="connsiteY5" fmla="*/ 2197136 h 3352767"/>
              <a:gd name="connsiteX6" fmla="*/ 4229634 w 5331442"/>
              <a:gd name="connsiteY6" fmla="*/ 2573896 h 3352767"/>
              <a:gd name="connsiteX7" fmla="*/ 3242129 w 5331442"/>
              <a:gd name="connsiteY7" fmla="*/ 3318708 h 3352767"/>
              <a:gd name="connsiteX8" fmla="*/ 1547854 w 5331442"/>
              <a:gd name="connsiteY8" fmla="*/ 3210767 h 3352767"/>
              <a:gd name="connsiteX9" fmla="*/ 633454 w 5331442"/>
              <a:gd name="connsiteY9" fmla="*/ 3066389 h 3352767"/>
              <a:gd name="connsiteX10" fmla="*/ 7812 w 5331442"/>
              <a:gd name="connsiteY10" fmla="*/ 2561062 h 3352767"/>
              <a:gd name="connsiteX11" fmla="*/ 320633 w 5331442"/>
              <a:gd name="connsiteY11" fmla="*/ 1261652 h 3352767"/>
              <a:gd name="connsiteX12" fmla="*/ 874085 w 5331442"/>
              <a:gd name="connsiteY12" fmla="*/ 684136 h 3352767"/>
              <a:gd name="connsiteX13" fmla="*/ 2293812 w 5331442"/>
              <a:gd name="connsiteY13" fmla="*/ 154746 h 3352767"/>
              <a:gd name="connsiteX14" fmla="*/ 3087896 w 5331442"/>
              <a:gd name="connsiteY14" fmla="*/ 10367 h 3352767"/>
              <a:gd name="connsiteX15" fmla="*/ 3857917 w 5331442"/>
              <a:gd name="connsiteY15" fmla="*/ 34431 h 3352767"/>
              <a:gd name="connsiteX0" fmla="*/ 3857917 w 5308839"/>
              <a:gd name="connsiteY0" fmla="*/ 34431 h 3352767"/>
              <a:gd name="connsiteX1" fmla="*/ 4555748 w 5308839"/>
              <a:gd name="connsiteY1" fmla="*/ 106620 h 3352767"/>
              <a:gd name="connsiteX2" fmla="*/ 5085138 w 5308839"/>
              <a:gd name="connsiteY2" fmla="*/ 491631 h 3352767"/>
              <a:gd name="connsiteX3" fmla="*/ 5308811 w 5308839"/>
              <a:gd name="connsiteY3" fmla="*/ 963955 h 3352767"/>
              <a:gd name="connsiteX4" fmla="*/ 5096826 w 5308839"/>
              <a:gd name="connsiteY4" fmla="*/ 1609995 h 3352767"/>
              <a:gd name="connsiteX5" fmla="*/ 4610980 w 5308839"/>
              <a:gd name="connsiteY5" fmla="*/ 2197136 h 3352767"/>
              <a:gd name="connsiteX6" fmla="*/ 4229634 w 5308839"/>
              <a:gd name="connsiteY6" fmla="*/ 2573896 h 3352767"/>
              <a:gd name="connsiteX7" fmla="*/ 3242129 w 5308839"/>
              <a:gd name="connsiteY7" fmla="*/ 3318708 h 3352767"/>
              <a:gd name="connsiteX8" fmla="*/ 1547854 w 5308839"/>
              <a:gd name="connsiteY8" fmla="*/ 3210767 h 3352767"/>
              <a:gd name="connsiteX9" fmla="*/ 633454 w 5308839"/>
              <a:gd name="connsiteY9" fmla="*/ 3066389 h 3352767"/>
              <a:gd name="connsiteX10" fmla="*/ 7812 w 5308839"/>
              <a:gd name="connsiteY10" fmla="*/ 2561062 h 3352767"/>
              <a:gd name="connsiteX11" fmla="*/ 320633 w 5308839"/>
              <a:gd name="connsiteY11" fmla="*/ 1261652 h 3352767"/>
              <a:gd name="connsiteX12" fmla="*/ 874085 w 5308839"/>
              <a:gd name="connsiteY12" fmla="*/ 684136 h 3352767"/>
              <a:gd name="connsiteX13" fmla="*/ 2293812 w 5308839"/>
              <a:gd name="connsiteY13" fmla="*/ 154746 h 3352767"/>
              <a:gd name="connsiteX14" fmla="*/ 3087896 w 5308839"/>
              <a:gd name="connsiteY14" fmla="*/ 10367 h 3352767"/>
              <a:gd name="connsiteX15" fmla="*/ 3857917 w 5308839"/>
              <a:gd name="connsiteY15" fmla="*/ 34431 h 3352767"/>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87"/>
              <a:gd name="connsiteY0" fmla="*/ 34431 h 3218693"/>
              <a:gd name="connsiteX1" fmla="*/ 4555748 w 5308887"/>
              <a:gd name="connsiteY1" fmla="*/ 106620 h 3218693"/>
              <a:gd name="connsiteX2" fmla="*/ 5085138 w 5308887"/>
              <a:gd name="connsiteY2" fmla="*/ 491631 h 3218693"/>
              <a:gd name="connsiteX3" fmla="*/ 5308811 w 5308887"/>
              <a:gd name="connsiteY3" fmla="*/ 963955 h 3218693"/>
              <a:gd name="connsiteX4" fmla="*/ 5096826 w 5308887"/>
              <a:gd name="connsiteY4" fmla="*/ 1609995 h 3218693"/>
              <a:gd name="connsiteX5" fmla="*/ 4229634 w 5308887"/>
              <a:gd name="connsiteY5" fmla="*/ 2573896 h 3218693"/>
              <a:gd name="connsiteX6" fmla="*/ 3390174 w 5308887"/>
              <a:gd name="connsiteY6" fmla="*/ 2874571 h 3218693"/>
              <a:gd name="connsiteX7" fmla="*/ 1547854 w 5308887"/>
              <a:gd name="connsiteY7" fmla="*/ 3210767 h 3218693"/>
              <a:gd name="connsiteX8" fmla="*/ 633454 w 5308887"/>
              <a:gd name="connsiteY8" fmla="*/ 3066389 h 3218693"/>
              <a:gd name="connsiteX9" fmla="*/ 7812 w 5308887"/>
              <a:gd name="connsiteY9" fmla="*/ 2561062 h 3218693"/>
              <a:gd name="connsiteX10" fmla="*/ 320633 w 5308887"/>
              <a:gd name="connsiteY10" fmla="*/ 1261652 h 3218693"/>
              <a:gd name="connsiteX11" fmla="*/ 874085 w 5308887"/>
              <a:gd name="connsiteY11" fmla="*/ 684136 h 3218693"/>
              <a:gd name="connsiteX12" fmla="*/ 2293812 w 5308887"/>
              <a:gd name="connsiteY12" fmla="*/ 154746 h 3218693"/>
              <a:gd name="connsiteX13" fmla="*/ 3087896 w 5308887"/>
              <a:gd name="connsiteY13" fmla="*/ 10367 h 3218693"/>
              <a:gd name="connsiteX14" fmla="*/ 3857917 w 5308887"/>
              <a:gd name="connsiteY14" fmla="*/ 34431 h 3218693"/>
              <a:gd name="connsiteX0" fmla="*/ 3862927 w 5313897"/>
              <a:gd name="connsiteY0" fmla="*/ 34431 h 3218693"/>
              <a:gd name="connsiteX1" fmla="*/ 4560758 w 5313897"/>
              <a:gd name="connsiteY1" fmla="*/ 106620 h 3218693"/>
              <a:gd name="connsiteX2" fmla="*/ 5090148 w 5313897"/>
              <a:gd name="connsiteY2" fmla="*/ 491631 h 3218693"/>
              <a:gd name="connsiteX3" fmla="*/ 5313821 w 5313897"/>
              <a:gd name="connsiteY3" fmla="*/ 963955 h 3218693"/>
              <a:gd name="connsiteX4" fmla="*/ 5101836 w 5313897"/>
              <a:gd name="connsiteY4" fmla="*/ 1609995 h 3218693"/>
              <a:gd name="connsiteX5" fmla="*/ 4234644 w 5313897"/>
              <a:gd name="connsiteY5" fmla="*/ 2573896 h 3218693"/>
              <a:gd name="connsiteX6" fmla="*/ 3395184 w 5313897"/>
              <a:gd name="connsiteY6" fmla="*/ 2874571 h 3218693"/>
              <a:gd name="connsiteX7" fmla="*/ 1552864 w 5313897"/>
              <a:gd name="connsiteY7" fmla="*/ 3210767 h 3218693"/>
              <a:gd name="connsiteX8" fmla="*/ 638464 w 5313897"/>
              <a:gd name="connsiteY8" fmla="*/ 3066389 h 3218693"/>
              <a:gd name="connsiteX9" fmla="*/ 12822 w 5313897"/>
              <a:gd name="connsiteY9" fmla="*/ 2561062 h 3218693"/>
              <a:gd name="connsiteX10" fmla="*/ 325643 w 5313897"/>
              <a:gd name="connsiteY10" fmla="*/ 1261652 h 3218693"/>
              <a:gd name="connsiteX11" fmla="*/ 1558363 w 5313897"/>
              <a:gd name="connsiteY11" fmla="*/ 814764 h 3218693"/>
              <a:gd name="connsiteX12" fmla="*/ 2298822 w 5313897"/>
              <a:gd name="connsiteY12" fmla="*/ 154746 h 3218693"/>
              <a:gd name="connsiteX13" fmla="*/ 3092906 w 5313897"/>
              <a:gd name="connsiteY13" fmla="*/ 10367 h 3218693"/>
              <a:gd name="connsiteX14" fmla="*/ 3862927 w 5313897"/>
              <a:gd name="connsiteY14" fmla="*/ 34431 h 3218693"/>
              <a:gd name="connsiteX0" fmla="*/ 3867424 w 5318394"/>
              <a:gd name="connsiteY0" fmla="*/ 34431 h 3218693"/>
              <a:gd name="connsiteX1" fmla="*/ 4565255 w 5318394"/>
              <a:gd name="connsiteY1" fmla="*/ 106620 h 3218693"/>
              <a:gd name="connsiteX2" fmla="*/ 5094645 w 5318394"/>
              <a:gd name="connsiteY2" fmla="*/ 491631 h 3218693"/>
              <a:gd name="connsiteX3" fmla="*/ 5318318 w 5318394"/>
              <a:gd name="connsiteY3" fmla="*/ 963955 h 3218693"/>
              <a:gd name="connsiteX4" fmla="*/ 5106333 w 5318394"/>
              <a:gd name="connsiteY4" fmla="*/ 1609995 h 3218693"/>
              <a:gd name="connsiteX5" fmla="*/ 4239141 w 5318394"/>
              <a:gd name="connsiteY5" fmla="*/ 2573896 h 3218693"/>
              <a:gd name="connsiteX6" fmla="*/ 3399681 w 5318394"/>
              <a:gd name="connsiteY6" fmla="*/ 2874571 h 3218693"/>
              <a:gd name="connsiteX7" fmla="*/ 1557361 w 5318394"/>
              <a:gd name="connsiteY7" fmla="*/ 3210767 h 3218693"/>
              <a:gd name="connsiteX8" fmla="*/ 642961 w 5318394"/>
              <a:gd name="connsiteY8" fmla="*/ 3066389 h 3218693"/>
              <a:gd name="connsiteX9" fmla="*/ 17319 w 5318394"/>
              <a:gd name="connsiteY9" fmla="*/ 2561062 h 3218693"/>
              <a:gd name="connsiteX10" fmla="*/ 1331626 w 5318394"/>
              <a:gd name="connsiteY10" fmla="*/ 1461949 h 3218693"/>
              <a:gd name="connsiteX11" fmla="*/ 1562860 w 5318394"/>
              <a:gd name="connsiteY11" fmla="*/ 814764 h 3218693"/>
              <a:gd name="connsiteX12" fmla="*/ 2303319 w 5318394"/>
              <a:gd name="connsiteY12" fmla="*/ 154746 h 3218693"/>
              <a:gd name="connsiteX13" fmla="*/ 3097403 w 5318394"/>
              <a:gd name="connsiteY13" fmla="*/ 10367 h 3218693"/>
              <a:gd name="connsiteX14" fmla="*/ 3867424 w 5318394"/>
              <a:gd name="connsiteY14" fmla="*/ 34431 h 3218693"/>
              <a:gd name="connsiteX0" fmla="*/ 3234823 w 4685793"/>
              <a:gd name="connsiteY0" fmla="*/ 34431 h 3221431"/>
              <a:gd name="connsiteX1" fmla="*/ 3932654 w 4685793"/>
              <a:gd name="connsiteY1" fmla="*/ 106620 h 3221431"/>
              <a:gd name="connsiteX2" fmla="*/ 4462044 w 4685793"/>
              <a:gd name="connsiteY2" fmla="*/ 491631 h 3221431"/>
              <a:gd name="connsiteX3" fmla="*/ 4685717 w 4685793"/>
              <a:gd name="connsiteY3" fmla="*/ 963955 h 3221431"/>
              <a:gd name="connsiteX4" fmla="*/ 4473732 w 4685793"/>
              <a:gd name="connsiteY4" fmla="*/ 1609995 h 3221431"/>
              <a:gd name="connsiteX5" fmla="*/ 3606540 w 4685793"/>
              <a:gd name="connsiteY5" fmla="*/ 2573896 h 3221431"/>
              <a:gd name="connsiteX6" fmla="*/ 2767080 w 4685793"/>
              <a:gd name="connsiteY6" fmla="*/ 2874571 h 3221431"/>
              <a:gd name="connsiteX7" fmla="*/ 924760 w 4685793"/>
              <a:gd name="connsiteY7" fmla="*/ 3210767 h 3221431"/>
              <a:gd name="connsiteX8" fmla="*/ 10360 w 4685793"/>
              <a:gd name="connsiteY8" fmla="*/ 3066389 h 3221431"/>
              <a:gd name="connsiteX9" fmla="*/ 447164 w 4685793"/>
              <a:gd name="connsiteY9" fmla="*/ 2378182 h 3221431"/>
              <a:gd name="connsiteX10" fmla="*/ 699025 w 4685793"/>
              <a:gd name="connsiteY10" fmla="*/ 1461949 h 3221431"/>
              <a:gd name="connsiteX11" fmla="*/ 930259 w 4685793"/>
              <a:gd name="connsiteY11" fmla="*/ 814764 h 3221431"/>
              <a:gd name="connsiteX12" fmla="*/ 1670718 w 4685793"/>
              <a:gd name="connsiteY12" fmla="*/ 154746 h 3221431"/>
              <a:gd name="connsiteX13" fmla="*/ 2464802 w 4685793"/>
              <a:gd name="connsiteY13" fmla="*/ 10367 h 3221431"/>
              <a:gd name="connsiteX14" fmla="*/ 3234823 w 4685793"/>
              <a:gd name="connsiteY14" fmla="*/ 34431 h 3221431"/>
              <a:gd name="connsiteX0" fmla="*/ 2792147 w 4243117"/>
              <a:gd name="connsiteY0" fmla="*/ 34431 h 3224533"/>
              <a:gd name="connsiteX1" fmla="*/ 3489978 w 4243117"/>
              <a:gd name="connsiteY1" fmla="*/ 106620 h 3224533"/>
              <a:gd name="connsiteX2" fmla="*/ 4019368 w 4243117"/>
              <a:gd name="connsiteY2" fmla="*/ 491631 h 3224533"/>
              <a:gd name="connsiteX3" fmla="*/ 4243041 w 4243117"/>
              <a:gd name="connsiteY3" fmla="*/ 963955 h 3224533"/>
              <a:gd name="connsiteX4" fmla="*/ 4031056 w 4243117"/>
              <a:gd name="connsiteY4" fmla="*/ 1609995 h 3224533"/>
              <a:gd name="connsiteX5" fmla="*/ 3163864 w 4243117"/>
              <a:gd name="connsiteY5" fmla="*/ 2573896 h 3224533"/>
              <a:gd name="connsiteX6" fmla="*/ 2324404 w 4243117"/>
              <a:gd name="connsiteY6" fmla="*/ 2874571 h 3224533"/>
              <a:gd name="connsiteX7" fmla="*/ 482084 w 4243117"/>
              <a:gd name="connsiteY7" fmla="*/ 3210767 h 3224533"/>
              <a:gd name="connsiteX8" fmla="*/ 4488 w 4243117"/>
              <a:gd name="connsiteY8" fmla="*/ 2378182 h 3224533"/>
              <a:gd name="connsiteX9" fmla="*/ 256349 w 4243117"/>
              <a:gd name="connsiteY9" fmla="*/ 1461949 h 3224533"/>
              <a:gd name="connsiteX10" fmla="*/ 487583 w 4243117"/>
              <a:gd name="connsiteY10" fmla="*/ 814764 h 3224533"/>
              <a:gd name="connsiteX11" fmla="*/ 1228042 w 4243117"/>
              <a:gd name="connsiteY11" fmla="*/ 154746 h 3224533"/>
              <a:gd name="connsiteX12" fmla="*/ 2022126 w 4243117"/>
              <a:gd name="connsiteY12" fmla="*/ 10367 h 3224533"/>
              <a:gd name="connsiteX13" fmla="*/ 2792147 w 4243117"/>
              <a:gd name="connsiteY13" fmla="*/ 34431 h 3224533"/>
              <a:gd name="connsiteX0" fmla="*/ 2844433 w 4295403"/>
              <a:gd name="connsiteY0" fmla="*/ 34431 h 2960481"/>
              <a:gd name="connsiteX1" fmla="*/ 3542264 w 4295403"/>
              <a:gd name="connsiteY1" fmla="*/ 106620 h 2960481"/>
              <a:gd name="connsiteX2" fmla="*/ 4071654 w 4295403"/>
              <a:gd name="connsiteY2" fmla="*/ 491631 h 2960481"/>
              <a:gd name="connsiteX3" fmla="*/ 4295327 w 4295403"/>
              <a:gd name="connsiteY3" fmla="*/ 963955 h 2960481"/>
              <a:gd name="connsiteX4" fmla="*/ 4083342 w 4295403"/>
              <a:gd name="connsiteY4" fmla="*/ 1609995 h 2960481"/>
              <a:gd name="connsiteX5" fmla="*/ 3216150 w 4295403"/>
              <a:gd name="connsiteY5" fmla="*/ 2573896 h 2960481"/>
              <a:gd name="connsiteX6" fmla="*/ 2376690 w 4295403"/>
              <a:gd name="connsiteY6" fmla="*/ 2874571 h 2960481"/>
              <a:gd name="connsiteX7" fmla="*/ 1483604 w 4295403"/>
              <a:gd name="connsiteY7" fmla="*/ 2923384 h 2960481"/>
              <a:gd name="connsiteX8" fmla="*/ 56774 w 4295403"/>
              <a:gd name="connsiteY8" fmla="*/ 2378182 h 2960481"/>
              <a:gd name="connsiteX9" fmla="*/ 308635 w 4295403"/>
              <a:gd name="connsiteY9" fmla="*/ 1461949 h 2960481"/>
              <a:gd name="connsiteX10" fmla="*/ 539869 w 4295403"/>
              <a:gd name="connsiteY10" fmla="*/ 814764 h 2960481"/>
              <a:gd name="connsiteX11" fmla="*/ 1280328 w 4295403"/>
              <a:gd name="connsiteY11" fmla="*/ 154746 h 2960481"/>
              <a:gd name="connsiteX12" fmla="*/ 2074412 w 4295403"/>
              <a:gd name="connsiteY12" fmla="*/ 10367 h 2960481"/>
              <a:gd name="connsiteX13" fmla="*/ 2844433 w 4295403"/>
              <a:gd name="connsiteY13" fmla="*/ 34431 h 2960481"/>
              <a:gd name="connsiteX0" fmla="*/ 2844433 w 4295403"/>
              <a:gd name="connsiteY0" fmla="*/ 34431 h 2928552"/>
              <a:gd name="connsiteX1" fmla="*/ 3542264 w 4295403"/>
              <a:gd name="connsiteY1" fmla="*/ 106620 h 2928552"/>
              <a:gd name="connsiteX2" fmla="*/ 4071654 w 4295403"/>
              <a:gd name="connsiteY2" fmla="*/ 491631 h 2928552"/>
              <a:gd name="connsiteX3" fmla="*/ 4295327 w 4295403"/>
              <a:gd name="connsiteY3" fmla="*/ 963955 h 2928552"/>
              <a:gd name="connsiteX4" fmla="*/ 4083342 w 4295403"/>
              <a:gd name="connsiteY4" fmla="*/ 1609995 h 2928552"/>
              <a:gd name="connsiteX5" fmla="*/ 3216150 w 4295403"/>
              <a:gd name="connsiteY5" fmla="*/ 2573896 h 2928552"/>
              <a:gd name="connsiteX6" fmla="*/ 2489901 w 4295403"/>
              <a:gd name="connsiteY6" fmla="*/ 2648148 h 2928552"/>
              <a:gd name="connsiteX7" fmla="*/ 1483604 w 4295403"/>
              <a:gd name="connsiteY7" fmla="*/ 2923384 h 2928552"/>
              <a:gd name="connsiteX8" fmla="*/ 56774 w 4295403"/>
              <a:gd name="connsiteY8" fmla="*/ 2378182 h 2928552"/>
              <a:gd name="connsiteX9" fmla="*/ 308635 w 4295403"/>
              <a:gd name="connsiteY9" fmla="*/ 1461949 h 2928552"/>
              <a:gd name="connsiteX10" fmla="*/ 539869 w 4295403"/>
              <a:gd name="connsiteY10" fmla="*/ 814764 h 2928552"/>
              <a:gd name="connsiteX11" fmla="*/ 1280328 w 4295403"/>
              <a:gd name="connsiteY11" fmla="*/ 154746 h 2928552"/>
              <a:gd name="connsiteX12" fmla="*/ 2074412 w 4295403"/>
              <a:gd name="connsiteY12" fmla="*/ 10367 h 2928552"/>
              <a:gd name="connsiteX13" fmla="*/ 2844433 w 4295403"/>
              <a:gd name="connsiteY13" fmla="*/ 34431 h 2928552"/>
              <a:gd name="connsiteX0" fmla="*/ 2844433 w 4295384"/>
              <a:gd name="connsiteY0" fmla="*/ 34431 h 2929248"/>
              <a:gd name="connsiteX1" fmla="*/ 3542264 w 4295384"/>
              <a:gd name="connsiteY1" fmla="*/ 106620 h 2929248"/>
              <a:gd name="connsiteX2" fmla="*/ 4071654 w 4295384"/>
              <a:gd name="connsiteY2" fmla="*/ 491631 h 2929248"/>
              <a:gd name="connsiteX3" fmla="*/ 4295327 w 4295384"/>
              <a:gd name="connsiteY3" fmla="*/ 963955 h 2929248"/>
              <a:gd name="connsiteX4" fmla="*/ 4083342 w 4295384"/>
              <a:gd name="connsiteY4" fmla="*/ 1609995 h 2929248"/>
              <a:gd name="connsiteX5" fmla="*/ 3294527 w 4295384"/>
              <a:gd name="connsiteY5" fmla="*/ 2356182 h 2929248"/>
              <a:gd name="connsiteX6" fmla="*/ 2489901 w 4295384"/>
              <a:gd name="connsiteY6" fmla="*/ 2648148 h 2929248"/>
              <a:gd name="connsiteX7" fmla="*/ 1483604 w 4295384"/>
              <a:gd name="connsiteY7" fmla="*/ 2923384 h 2929248"/>
              <a:gd name="connsiteX8" fmla="*/ 56774 w 4295384"/>
              <a:gd name="connsiteY8" fmla="*/ 2378182 h 2929248"/>
              <a:gd name="connsiteX9" fmla="*/ 308635 w 4295384"/>
              <a:gd name="connsiteY9" fmla="*/ 1461949 h 2929248"/>
              <a:gd name="connsiteX10" fmla="*/ 539869 w 4295384"/>
              <a:gd name="connsiteY10" fmla="*/ 814764 h 2929248"/>
              <a:gd name="connsiteX11" fmla="*/ 1280328 w 4295384"/>
              <a:gd name="connsiteY11" fmla="*/ 154746 h 2929248"/>
              <a:gd name="connsiteX12" fmla="*/ 2074412 w 4295384"/>
              <a:gd name="connsiteY12" fmla="*/ 10367 h 2929248"/>
              <a:gd name="connsiteX13" fmla="*/ 2844433 w 4295384"/>
              <a:gd name="connsiteY13" fmla="*/ 34431 h 2929248"/>
              <a:gd name="connsiteX0" fmla="*/ 2844433 w 4295384"/>
              <a:gd name="connsiteY0" fmla="*/ 34431 h 2935729"/>
              <a:gd name="connsiteX1" fmla="*/ 3542264 w 4295384"/>
              <a:gd name="connsiteY1" fmla="*/ 106620 h 2935729"/>
              <a:gd name="connsiteX2" fmla="*/ 4071654 w 4295384"/>
              <a:gd name="connsiteY2" fmla="*/ 491631 h 2935729"/>
              <a:gd name="connsiteX3" fmla="*/ 4295327 w 4295384"/>
              <a:gd name="connsiteY3" fmla="*/ 963955 h 2935729"/>
              <a:gd name="connsiteX4" fmla="*/ 4083342 w 4295384"/>
              <a:gd name="connsiteY4" fmla="*/ 1609995 h 2935729"/>
              <a:gd name="connsiteX5" fmla="*/ 3294527 w 4295384"/>
              <a:gd name="connsiteY5" fmla="*/ 2356182 h 2935729"/>
              <a:gd name="connsiteX6" fmla="*/ 2489901 w 4295384"/>
              <a:gd name="connsiteY6" fmla="*/ 2726525 h 2935729"/>
              <a:gd name="connsiteX7" fmla="*/ 1483604 w 4295384"/>
              <a:gd name="connsiteY7" fmla="*/ 2923384 h 2935729"/>
              <a:gd name="connsiteX8" fmla="*/ 56774 w 4295384"/>
              <a:gd name="connsiteY8" fmla="*/ 2378182 h 2935729"/>
              <a:gd name="connsiteX9" fmla="*/ 308635 w 4295384"/>
              <a:gd name="connsiteY9" fmla="*/ 1461949 h 2935729"/>
              <a:gd name="connsiteX10" fmla="*/ 539869 w 4295384"/>
              <a:gd name="connsiteY10" fmla="*/ 814764 h 2935729"/>
              <a:gd name="connsiteX11" fmla="*/ 1280328 w 4295384"/>
              <a:gd name="connsiteY11" fmla="*/ 154746 h 2935729"/>
              <a:gd name="connsiteX12" fmla="*/ 2074412 w 4295384"/>
              <a:gd name="connsiteY12" fmla="*/ 10367 h 2935729"/>
              <a:gd name="connsiteX13" fmla="*/ 2844433 w 4295384"/>
              <a:gd name="connsiteY13" fmla="*/ 34431 h 2935729"/>
              <a:gd name="connsiteX0" fmla="*/ 2612834 w 4063785"/>
              <a:gd name="connsiteY0" fmla="*/ 34431 h 2941573"/>
              <a:gd name="connsiteX1" fmla="*/ 3310665 w 4063785"/>
              <a:gd name="connsiteY1" fmla="*/ 106620 h 2941573"/>
              <a:gd name="connsiteX2" fmla="*/ 3840055 w 4063785"/>
              <a:gd name="connsiteY2" fmla="*/ 491631 h 2941573"/>
              <a:gd name="connsiteX3" fmla="*/ 4063728 w 4063785"/>
              <a:gd name="connsiteY3" fmla="*/ 963955 h 2941573"/>
              <a:gd name="connsiteX4" fmla="*/ 3851743 w 4063785"/>
              <a:gd name="connsiteY4" fmla="*/ 1609995 h 2941573"/>
              <a:gd name="connsiteX5" fmla="*/ 3062928 w 4063785"/>
              <a:gd name="connsiteY5" fmla="*/ 2356182 h 2941573"/>
              <a:gd name="connsiteX6" fmla="*/ 2258302 w 4063785"/>
              <a:gd name="connsiteY6" fmla="*/ 2726525 h 2941573"/>
              <a:gd name="connsiteX7" fmla="*/ 1252005 w 4063785"/>
              <a:gd name="connsiteY7" fmla="*/ 2923384 h 2941573"/>
              <a:gd name="connsiteX8" fmla="*/ 103849 w 4063785"/>
              <a:gd name="connsiteY8" fmla="*/ 2273680 h 2941573"/>
              <a:gd name="connsiteX9" fmla="*/ 77036 w 4063785"/>
              <a:gd name="connsiteY9" fmla="*/ 1461949 h 2941573"/>
              <a:gd name="connsiteX10" fmla="*/ 308270 w 4063785"/>
              <a:gd name="connsiteY10" fmla="*/ 814764 h 2941573"/>
              <a:gd name="connsiteX11" fmla="*/ 1048729 w 4063785"/>
              <a:gd name="connsiteY11" fmla="*/ 154746 h 2941573"/>
              <a:gd name="connsiteX12" fmla="*/ 1842813 w 4063785"/>
              <a:gd name="connsiteY12" fmla="*/ 10367 h 2941573"/>
              <a:gd name="connsiteX13" fmla="*/ 2612834 w 4063785"/>
              <a:gd name="connsiteY13" fmla="*/ 34431 h 2941573"/>
              <a:gd name="connsiteX0" fmla="*/ 2624660 w 4075611"/>
              <a:gd name="connsiteY0" fmla="*/ 34431 h 2941573"/>
              <a:gd name="connsiteX1" fmla="*/ 3322491 w 4075611"/>
              <a:gd name="connsiteY1" fmla="*/ 106620 h 2941573"/>
              <a:gd name="connsiteX2" fmla="*/ 3851881 w 4075611"/>
              <a:gd name="connsiteY2" fmla="*/ 491631 h 2941573"/>
              <a:gd name="connsiteX3" fmla="*/ 4075554 w 4075611"/>
              <a:gd name="connsiteY3" fmla="*/ 963955 h 2941573"/>
              <a:gd name="connsiteX4" fmla="*/ 3863569 w 4075611"/>
              <a:gd name="connsiteY4" fmla="*/ 1609995 h 2941573"/>
              <a:gd name="connsiteX5" fmla="*/ 3074754 w 4075611"/>
              <a:gd name="connsiteY5" fmla="*/ 2356182 h 2941573"/>
              <a:gd name="connsiteX6" fmla="*/ 2270128 w 4075611"/>
              <a:gd name="connsiteY6" fmla="*/ 2726525 h 2941573"/>
              <a:gd name="connsiteX7" fmla="*/ 1263831 w 4075611"/>
              <a:gd name="connsiteY7" fmla="*/ 2923384 h 2941573"/>
              <a:gd name="connsiteX8" fmla="*/ 115675 w 4075611"/>
              <a:gd name="connsiteY8" fmla="*/ 2273680 h 2941573"/>
              <a:gd name="connsiteX9" fmla="*/ 62737 w 4075611"/>
              <a:gd name="connsiteY9" fmla="*/ 1357446 h 2941573"/>
              <a:gd name="connsiteX10" fmla="*/ 320096 w 4075611"/>
              <a:gd name="connsiteY10" fmla="*/ 814764 h 2941573"/>
              <a:gd name="connsiteX11" fmla="*/ 1060555 w 4075611"/>
              <a:gd name="connsiteY11" fmla="*/ 154746 h 2941573"/>
              <a:gd name="connsiteX12" fmla="*/ 1854639 w 4075611"/>
              <a:gd name="connsiteY12" fmla="*/ 10367 h 2941573"/>
              <a:gd name="connsiteX13" fmla="*/ 2624660 w 4075611"/>
              <a:gd name="connsiteY13" fmla="*/ 34431 h 2941573"/>
              <a:gd name="connsiteX0" fmla="*/ 2624660 w 4075583"/>
              <a:gd name="connsiteY0" fmla="*/ 34431 h 2939508"/>
              <a:gd name="connsiteX1" fmla="*/ 3322491 w 4075583"/>
              <a:gd name="connsiteY1" fmla="*/ 106620 h 2939508"/>
              <a:gd name="connsiteX2" fmla="*/ 3851881 w 4075583"/>
              <a:gd name="connsiteY2" fmla="*/ 491631 h 2939508"/>
              <a:gd name="connsiteX3" fmla="*/ 4075554 w 4075583"/>
              <a:gd name="connsiteY3" fmla="*/ 963955 h 2939508"/>
              <a:gd name="connsiteX4" fmla="*/ 3863569 w 4075583"/>
              <a:gd name="connsiteY4" fmla="*/ 1609995 h 2939508"/>
              <a:gd name="connsiteX5" fmla="*/ 3356766 w 4075583"/>
              <a:gd name="connsiteY5" fmla="*/ 2552736 h 2939508"/>
              <a:gd name="connsiteX6" fmla="*/ 2270128 w 4075583"/>
              <a:gd name="connsiteY6" fmla="*/ 2726525 h 2939508"/>
              <a:gd name="connsiteX7" fmla="*/ 1263831 w 4075583"/>
              <a:gd name="connsiteY7" fmla="*/ 2923384 h 2939508"/>
              <a:gd name="connsiteX8" fmla="*/ 115675 w 4075583"/>
              <a:gd name="connsiteY8" fmla="*/ 2273680 h 2939508"/>
              <a:gd name="connsiteX9" fmla="*/ 62737 w 4075583"/>
              <a:gd name="connsiteY9" fmla="*/ 1357446 h 2939508"/>
              <a:gd name="connsiteX10" fmla="*/ 320096 w 4075583"/>
              <a:gd name="connsiteY10" fmla="*/ 814764 h 2939508"/>
              <a:gd name="connsiteX11" fmla="*/ 1060555 w 4075583"/>
              <a:gd name="connsiteY11" fmla="*/ 154746 h 2939508"/>
              <a:gd name="connsiteX12" fmla="*/ 1854639 w 4075583"/>
              <a:gd name="connsiteY12" fmla="*/ 10367 h 2939508"/>
              <a:gd name="connsiteX13" fmla="*/ 2624660 w 4075583"/>
              <a:gd name="connsiteY13" fmla="*/ 34431 h 293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5583" h="2939508">
                <a:moveTo>
                  <a:pt x="2624660" y="34431"/>
                </a:moveTo>
                <a:cubicBezTo>
                  <a:pt x="2869302" y="50473"/>
                  <a:pt x="3117954" y="30420"/>
                  <a:pt x="3322491" y="106620"/>
                </a:cubicBezTo>
                <a:cubicBezTo>
                  <a:pt x="3527028" y="182820"/>
                  <a:pt x="3726370" y="348742"/>
                  <a:pt x="3851881" y="491631"/>
                </a:cubicBezTo>
                <a:cubicBezTo>
                  <a:pt x="3977392" y="634520"/>
                  <a:pt x="4073606" y="777561"/>
                  <a:pt x="4075554" y="963955"/>
                </a:cubicBezTo>
                <a:cubicBezTo>
                  <a:pt x="4077502" y="1150349"/>
                  <a:pt x="3983367" y="1345198"/>
                  <a:pt x="3863569" y="1609995"/>
                </a:cubicBezTo>
                <a:cubicBezTo>
                  <a:pt x="3743771" y="1874792"/>
                  <a:pt x="3622339" y="2366648"/>
                  <a:pt x="3356766" y="2552736"/>
                </a:cubicBezTo>
                <a:cubicBezTo>
                  <a:pt x="3091193" y="2738824"/>
                  <a:pt x="2618951" y="2664750"/>
                  <a:pt x="2270128" y="2726525"/>
                </a:cubicBezTo>
                <a:cubicBezTo>
                  <a:pt x="1921306" y="2788300"/>
                  <a:pt x="1622907" y="2998858"/>
                  <a:pt x="1263831" y="2923384"/>
                </a:cubicBezTo>
                <a:cubicBezTo>
                  <a:pt x="904756" y="2847910"/>
                  <a:pt x="315857" y="2534670"/>
                  <a:pt x="115675" y="2273680"/>
                </a:cubicBezTo>
                <a:cubicBezTo>
                  <a:pt x="-84507" y="2012690"/>
                  <a:pt x="28667" y="1600599"/>
                  <a:pt x="62737" y="1357446"/>
                </a:cubicBezTo>
                <a:cubicBezTo>
                  <a:pt x="96807" y="1114293"/>
                  <a:pt x="153793" y="1015214"/>
                  <a:pt x="320096" y="814764"/>
                </a:cubicBezTo>
                <a:cubicBezTo>
                  <a:pt x="486399" y="614314"/>
                  <a:pt x="691586" y="267041"/>
                  <a:pt x="1060555" y="154746"/>
                </a:cubicBezTo>
                <a:cubicBezTo>
                  <a:pt x="1429524" y="42451"/>
                  <a:pt x="1593955" y="38441"/>
                  <a:pt x="1854639" y="10367"/>
                </a:cubicBezTo>
                <a:cubicBezTo>
                  <a:pt x="2115323" y="-17707"/>
                  <a:pt x="2380018" y="18389"/>
                  <a:pt x="2624660" y="34431"/>
                </a:cubicBezTo>
                <a:close/>
              </a:path>
            </a:pathLst>
          </a:cu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E8342CEE-03CC-45B5-A946-C9CDF49E4C49}"/>
              </a:ext>
            </a:extLst>
          </p:cNvPr>
          <p:cNvSpPr/>
          <p:nvPr/>
        </p:nvSpPr>
        <p:spPr>
          <a:xfrm>
            <a:off x="15544800" y="7536966"/>
            <a:ext cx="5847347" cy="3459897"/>
          </a:xfrm>
          <a:custGeom>
            <a:avLst/>
            <a:gdLst>
              <a:gd name="connsiteX0" fmla="*/ 5847347 w 5847347"/>
              <a:gd name="connsiteY0" fmla="*/ 3459897 h 3459897"/>
              <a:gd name="connsiteX1" fmla="*/ 4812632 w 5847347"/>
              <a:gd name="connsiteY1" fmla="*/ 2882381 h 3459897"/>
              <a:gd name="connsiteX2" fmla="*/ 3898232 w 5847347"/>
              <a:gd name="connsiteY2" fmla="*/ 1607034 h 3459897"/>
              <a:gd name="connsiteX3" fmla="*/ 2983832 w 5847347"/>
              <a:gd name="connsiteY3" fmla="*/ 476066 h 3459897"/>
              <a:gd name="connsiteX4" fmla="*/ 2093495 w 5847347"/>
              <a:gd name="connsiteY4" fmla="*/ 18866 h 3459897"/>
              <a:gd name="connsiteX5" fmla="*/ 0 w 5847347"/>
              <a:gd name="connsiteY5" fmla="*/ 66992 h 3459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847347" h="3459897">
                <a:moveTo>
                  <a:pt x="5847347" y="3459897"/>
                </a:moveTo>
                <a:cubicBezTo>
                  <a:pt x="5492415" y="3325544"/>
                  <a:pt x="5137484" y="3191191"/>
                  <a:pt x="4812632" y="2882381"/>
                </a:cubicBezTo>
                <a:cubicBezTo>
                  <a:pt x="4487780" y="2573571"/>
                  <a:pt x="4203032" y="2008086"/>
                  <a:pt x="3898232" y="1607034"/>
                </a:cubicBezTo>
                <a:cubicBezTo>
                  <a:pt x="3593432" y="1205981"/>
                  <a:pt x="3284621" y="740761"/>
                  <a:pt x="2983832" y="476066"/>
                </a:cubicBezTo>
                <a:cubicBezTo>
                  <a:pt x="2683043" y="211371"/>
                  <a:pt x="2590800" y="87045"/>
                  <a:pt x="2093495" y="18866"/>
                </a:cubicBezTo>
                <a:cubicBezTo>
                  <a:pt x="1596190" y="-49313"/>
                  <a:pt x="348916" y="91055"/>
                  <a:pt x="0" y="66992"/>
                </a:cubicBezTo>
              </a:path>
            </a:pathLst>
          </a:custGeom>
          <a:noFill/>
          <a:ln w="127000">
            <a:solidFill>
              <a:srgbClr val="002060"/>
            </a:solidFill>
            <a:prstDash val="sys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TextBox 238">
            <a:extLst>
              <a:ext uri="{FF2B5EF4-FFF2-40B4-BE49-F238E27FC236}">
                <a16:creationId xmlns:a16="http://schemas.microsoft.com/office/drawing/2014/main" id="{C6AD5B45-A1B6-4A48-91E9-6D023627827A}"/>
              </a:ext>
            </a:extLst>
          </p:cNvPr>
          <p:cNvSpPr txBox="1"/>
          <p:nvPr/>
        </p:nvSpPr>
        <p:spPr>
          <a:xfrm>
            <a:off x="15524758" y="3005311"/>
            <a:ext cx="745815"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264" name="TextBox 263">
            <a:extLst>
              <a:ext uri="{FF2B5EF4-FFF2-40B4-BE49-F238E27FC236}">
                <a16:creationId xmlns:a16="http://schemas.microsoft.com/office/drawing/2014/main" id="{2D177476-7E22-4A95-A3C7-40CBB637DBB0}"/>
              </a:ext>
            </a:extLst>
          </p:cNvPr>
          <p:cNvSpPr txBox="1"/>
          <p:nvPr/>
        </p:nvSpPr>
        <p:spPr>
          <a:xfrm>
            <a:off x="14829103" y="2541173"/>
            <a:ext cx="2082127" cy="804735"/>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grpSp>
        <p:nvGrpSpPr>
          <p:cNvPr id="265" name="Group 264">
            <a:extLst>
              <a:ext uri="{FF2B5EF4-FFF2-40B4-BE49-F238E27FC236}">
                <a16:creationId xmlns:a16="http://schemas.microsoft.com/office/drawing/2014/main" id="{C0A3CB42-C18C-448A-8E61-EDE603EDECF3}"/>
              </a:ext>
            </a:extLst>
          </p:cNvPr>
          <p:cNvGrpSpPr/>
          <p:nvPr/>
        </p:nvGrpSpPr>
        <p:grpSpPr>
          <a:xfrm>
            <a:off x="12750886" y="6711058"/>
            <a:ext cx="1960618" cy="1398680"/>
            <a:chOff x="2681378" y="5078262"/>
            <a:chExt cx="1960618" cy="1398680"/>
          </a:xfrm>
        </p:grpSpPr>
        <p:grpSp>
          <p:nvGrpSpPr>
            <p:cNvPr id="266" name="Group 265">
              <a:extLst>
                <a:ext uri="{FF2B5EF4-FFF2-40B4-BE49-F238E27FC236}">
                  <a16:creationId xmlns:a16="http://schemas.microsoft.com/office/drawing/2014/main" id="{A5D73DB9-7CF8-4C05-89F1-4B06E7627F0C}"/>
                </a:ext>
              </a:extLst>
            </p:cNvPr>
            <p:cNvGrpSpPr/>
            <p:nvPr/>
          </p:nvGrpSpPr>
          <p:grpSpPr>
            <a:xfrm>
              <a:off x="2681378" y="5622705"/>
              <a:ext cx="1960618" cy="854237"/>
              <a:chOff x="2528978" y="5470305"/>
              <a:chExt cx="1960618" cy="854237"/>
            </a:xfrm>
          </p:grpSpPr>
          <p:sp>
            <p:nvSpPr>
              <p:cNvPr id="280" name="Text Box 648">
                <a:extLst>
                  <a:ext uri="{FF2B5EF4-FFF2-40B4-BE49-F238E27FC236}">
                    <a16:creationId xmlns:a16="http://schemas.microsoft.com/office/drawing/2014/main" id="{4F12A4E3-E777-4A78-A246-B6F83BFDFAAE}"/>
                  </a:ext>
                </a:extLst>
              </p:cNvPr>
              <p:cNvSpPr txBox="1">
                <a:spLocks noChangeArrowheads="1"/>
              </p:cNvSpPr>
              <p:nvPr/>
            </p:nvSpPr>
            <p:spPr bwMode="auto">
              <a:xfrm>
                <a:off x="3627163" y="5560871"/>
                <a:ext cx="862433"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81" name="Freeform 164">
                <a:extLst>
                  <a:ext uri="{FF2B5EF4-FFF2-40B4-BE49-F238E27FC236}">
                    <a16:creationId xmlns:a16="http://schemas.microsoft.com/office/drawing/2014/main" id="{55ACF7B5-8F1C-4F25-A424-7463A432BCC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82" name="Group 165">
                <a:extLst>
                  <a:ext uri="{FF2B5EF4-FFF2-40B4-BE49-F238E27FC236}">
                    <a16:creationId xmlns:a16="http://schemas.microsoft.com/office/drawing/2014/main" id="{001CC6C3-DEE9-4883-8BFF-94A70F1D6243}"/>
                  </a:ext>
                </a:extLst>
              </p:cNvPr>
              <p:cNvGrpSpPr>
                <a:grpSpLocks/>
              </p:cNvGrpSpPr>
              <p:nvPr/>
            </p:nvGrpSpPr>
            <p:grpSpPr bwMode="auto">
              <a:xfrm>
                <a:off x="2528978" y="5470305"/>
                <a:ext cx="1032082" cy="760244"/>
                <a:chOff x="288" y="720"/>
                <a:chExt cx="432" cy="288"/>
              </a:xfrm>
            </p:grpSpPr>
            <p:sp>
              <p:nvSpPr>
                <p:cNvPr id="283" name="Rectangle 166">
                  <a:extLst>
                    <a:ext uri="{FF2B5EF4-FFF2-40B4-BE49-F238E27FC236}">
                      <a16:creationId xmlns:a16="http://schemas.microsoft.com/office/drawing/2014/main" id="{3D986E1C-5822-4787-BC79-5C65E62A2B2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89" name="Line 167">
                  <a:extLst>
                    <a:ext uri="{FF2B5EF4-FFF2-40B4-BE49-F238E27FC236}">
                      <a16:creationId xmlns:a16="http://schemas.microsoft.com/office/drawing/2014/main" id="{A9870CC2-C349-451B-8DC6-75B1353B00C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90" name="Line 168">
                  <a:extLst>
                    <a:ext uri="{FF2B5EF4-FFF2-40B4-BE49-F238E27FC236}">
                      <a16:creationId xmlns:a16="http://schemas.microsoft.com/office/drawing/2014/main" id="{70E61519-ABA5-449B-B0F5-386C362FA033}"/>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67" name="TextBox 266">
              <a:extLst>
                <a:ext uri="{FF2B5EF4-FFF2-40B4-BE49-F238E27FC236}">
                  <a16:creationId xmlns:a16="http://schemas.microsoft.com/office/drawing/2014/main" id="{524B24EA-EB3E-476E-9A1B-0C2F44CF05C6}"/>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Tree>
    <p:extLst>
      <p:ext uri="{BB962C8B-B14F-4D97-AF65-F5344CB8AC3E}">
        <p14:creationId xmlns:p14="http://schemas.microsoft.com/office/powerpoint/2010/main" val="3250869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1" fill="hold" grpId="0" nodeType="clickEffect">
                                  <p:stCondLst>
                                    <p:cond delay="0"/>
                                  </p:stCondLst>
                                  <p:childTnLst>
                                    <p:set>
                                      <p:cBhvr>
                                        <p:cTn id="6" dur="1" fill="hold">
                                          <p:stCondLst>
                                            <p:cond delay="0"/>
                                          </p:stCondLst>
                                        </p:cTn>
                                        <p:tgtEl>
                                          <p:spTgt spid="98"/>
                                        </p:tgtEl>
                                        <p:attrNameLst>
                                          <p:attrName>style.visibility</p:attrName>
                                        </p:attrNameLst>
                                      </p:cBhvr>
                                      <p:to>
                                        <p:strVal val="visible"/>
                                      </p:to>
                                    </p:set>
                                    <p:animEffect transition="in" filter="wipe(up)">
                                      <p:cBhvr>
                                        <p:cTn id="7" dur="1000"/>
                                        <p:tgtEl>
                                          <p:spTgt spid="98"/>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470"/>
                                        </p:tgtEl>
                                        <p:attrNameLst>
                                          <p:attrName>style.visibility</p:attrName>
                                        </p:attrNameLst>
                                      </p:cBhvr>
                                      <p:to>
                                        <p:strVal val="visible"/>
                                      </p:to>
                                    </p:set>
                                    <p:animEffect transition="in" filter="fade">
                                      <p:cBhvr>
                                        <p:cTn id="11" dur="1000"/>
                                        <p:tgtEl>
                                          <p:spTgt spid="470"/>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4" fill="hold" grpId="0" nodeType="clickEffect">
                                  <p:stCondLst>
                                    <p:cond delay="0"/>
                                  </p:stCondLst>
                                  <p:childTnLst>
                                    <p:set>
                                      <p:cBhvr>
                                        <p:cTn id="15" dur="1" fill="hold">
                                          <p:stCondLst>
                                            <p:cond delay="0"/>
                                          </p:stCondLst>
                                        </p:cTn>
                                        <p:tgtEl>
                                          <p:spTgt spid="117"/>
                                        </p:tgtEl>
                                        <p:attrNameLst>
                                          <p:attrName>style.visibility</p:attrName>
                                        </p:attrNameLst>
                                      </p:cBhvr>
                                      <p:to>
                                        <p:strVal val="visible"/>
                                      </p:to>
                                    </p:set>
                                    <p:animEffect transition="in" filter="wipe(down)">
                                      <p:cBhvr>
                                        <p:cTn id="16" dur="1000"/>
                                        <p:tgtEl>
                                          <p:spTgt spid="117"/>
                                        </p:tgtEl>
                                      </p:cBhvr>
                                    </p:animEffect>
                                  </p:childTnLst>
                                </p:cTn>
                              </p:par>
                              <p:par>
                                <p:cTn id="17" presetID="22" presetClass="entr" presetSubtype="4" fill="hold" grpId="0" nodeType="withEffect">
                                  <p:stCondLst>
                                    <p:cond delay="0"/>
                                  </p:stCondLst>
                                  <p:childTnLst>
                                    <p:set>
                                      <p:cBhvr>
                                        <p:cTn id="18" dur="1" fill="hold">
                                          <p:stCondLst>
                                            <p:cond delay="0"/>
                                          </p:stCondLst>
                                        </p:cTn>
                                        <p:tgtEl>
                                          <p:spTgt spid="114"/>
                                        </p:tgtEl>
                                        <p:attrNameLst>
                                          <p:attrName>style.visibility</p:attrName>
                                        </p:attrNameLst>
                                      </p:cBhvr>
                                      <p:to>
                                        <p:strVal val="visible"/>
                                      </p:to>
                                    </p:set>
                                    <p:animEffect transition="in" filter="wipe(down)">
                                      <p:cBhvr>
                                        <p:cTn id="19" dur="1000"/>
                                        <p:tgtEl>
                                          <p:spTgt spid="11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xit" presetSubtype="0" fill="hold" grpId="1" nodeType="clickEffect">
                                  <p:stCondLst>
                                    <p:cond delay="0"/>
                                  </p:stCondLst>
                                  <p:childTnLst>
                                    <p:animEffect transition="out" filter="fade">
                                      <p:cBhvr>
                                        <p:cTn id="23" dur="500"/>
                                        <p:tgtEl>
                                          <p:spTgt spid="98"/>
                                        </p:tgtEl>
                                      </p:cBhvr>
                                    </p:animEffect>
                                    <p:set>
                                      <p:cBhvr>
                                        <p:cTn id="24" dur="1" fill="hold">
                                          <p:stCondLst>
                                            <p:cond delay="499"/>
                                          </p:stCondLst>
                                        </p:cTn>
                                        <p:tgtEl>
                                          <p:spTgt spid="98"/>
                                        </p:tgtEl>
                                        <p:attrNameLst>
                                          <p:attrName>style.visibility</p:attrName>
                                        </p:attrNameLst>
                                      </p:cBhvr>
                                      <p:to>
                                        <p:strVal val="hidden"/>
                                      </p:to>
                                    </p:set>
                                  </p:childTnLst>
                                </p:cTn>
                              </p:par>
                              <p:par>
                                <p:cTn id="25" presetID="10" presetClass="exit" presetSubtype="0" fill="hold" grpId="1" nodeType="withEffect">
                                  <p:stCondLst>
                                    <p:cond delay="0"/>
                                  </p:stCondLst>
                                  <p:childTnLst>
                                    <p:animEffect transition="out" filter="fade">
                                      <p:cBhvr>
                                        <p:cTn id="26" dur="500"/>
                                        <p:tgtEl>
                                          <p:spTgt spid="470"/>
                                        </p:tgtEl>
                                      </p:cBhvr>
                                    </p:animEffect>
                                    <p:set>
                                      <p:cBhvr>
                                        <p:cTn id="27" dur="1" fill="hold">
                                          <p:stCondLst>
                                            <p:cond delay="499"/>
                                          </p:stCondLst>
                                        </p:cTn>
                                        <p:tgtEl>
                                          <p:spTgt spid="470"/>
                                        </p:tgtEl>
                                        <p:attrNameLst>
                                          <p:attrName>style.visibility</p:attrName>
                                        </p:attrNameLst>
                                      </p:cBhvr>
                                      <p:to>
                                        <p:strVal val="hidden"/>
                                      </p:to>
                                    </p:set>
                                  </p:childTnLst>
                                </p:cTn>
                              </p:par>
                              <p:par>
                                <p:cTn id="28" presetID="10" presetClass="exit" presetSubtype="0" fill="hold" grpId="1" nodeType="withEffect">
                                  <p:stCondLst>
                                    <p:cond delay="0"/>
                                  </p:stCondLst>
                                  <p:childTnLst>
                                    <p:animEffect transition="out" filter="fade">
                                      <p:cBhvr>
                                        <p:cTn id="29" dur="500"/>
                                        <p:tgtEl>
                                          <p:spTgt spid="117"/>
                                        </p:tgtEl>
                                      </p:cBhvr>
                                    </p:animEffect>
                                    <p:set>
                                      <p:cBhvr>
                                        <p:cTn id="30" dur="1" fill="hold">
                                          <p:stCondLst>
                                            <p:cond delay="499"/>
                                          </p:stCondLst>
                                        </p:cTn>
                                        <p:tgtEl>
                                          <p:spTgt spid="117"/>
                                        </p:tgtEl>
                                        <p:attrNameLst>
                                          <p:attrName>style.visibility</p:attrName>
                                        </p:attrNameLst>
                                      </p:cBhvr>
                                      <p:to>
                                        <p:strVal val="hidden"/>
                                      </p:to>
                                    </p:set>
                                  </p:childTnLst>
                                </p:cTn>
                              </p:par>
                              <p:par>
                                <p:cTn id="31" presetID="10" presetClass="exit" presetSubtype="0" fill="hold" grpId="1" nodeType="withEffect">
                                  <p:stCondLst>
                                    <p:cond delay="0"/>
                                  </p:stCondLst>
                                  <p:childTnLst>
                                    <p:animEffect transition="out" filter="fade">
                                      <p:cBhvr>
                                        <p:cTn id="32" dur="500"/>
                                        <p:tgtEl>
                                          <p:spTgt spid="114"/>
                                        </p:tgtEl>
                                      </p:cBhvr>
                                    </p:animEffect>
                                    <p:set>
                                      <p:cBhvr>
                                        <p:cTn id="33" dur="1" fill="hold">
                                          <p:stCondLst>
                                            <p:cond delay="499"/>
                                          </p:stCondLst>
                                        </p:cTn>
                                        <p:tgtEl>
                                          <p:spTgt spid="114"/>
                                        </p:tgtEl>
                                        <p:attrNameLst>
                                          <p:attrName>style.visibility</p:attrName>
                                        </p:attrNameLst>
                                      </p:cBhvr>
                                      <p:to>
                                        <p:strVal val="hidden"/>
                                      </p:to>
                                    </p:set>
                                  </p:childTnLst>
                                </p:cTn>
                              </p:par>
                            </p:childTnLst>
                          </p:cTn>
                        </p:par>
                      </p:childTnLst>
                    </p:cTn>
                  </p:par>
                  <p:par>
                    <p:cTn id="34" fill="hold">
                      <p:stCondLst>
                        <p:cond delay="indefinite"/>
                      </p:stCondLst>
                      <p:childTnLst>
                        <p:par>
                          <p:cTn id="35" fill="hold">
                            <p:stCondLst>
                              <p:cond delay="0"/>
                            </p:stCondLst>
                            <p:childTnLst>
                              <p:par>
                                <p:cTn id="36" presetID="22" presetClass="entr" presetSubtype="8" fill="hold" grpId="0" nodeType="clickEffect">
                                  <p:stCondLst>
                                    <p:cond delay="0"/>
                                  </p:stCondLst>
                                  <p:childTnLst>
                                    <p:set>
                                      <p:cBhvr>
                                        <p:cTn id="37" dur="1" fill="hold">
                                          <p:stCondLst>
                                            <p:cond delay="0"/>
                                          </p:stCondLst>
                                        </p:cTn>
                                        <p:tgtEl>
                                          <p:spTgt spid="99"/>
                                        </p:tgtEl>
                                        <p:attrNameLst>
                                          <p:attrName>style.visibility</p:attrName>
                                        </p:attrNameLst>
                                      </p:cBhvr>
                                      <p:to>
                                        <p:strVal val="visible"/>
                                      </p:to>
                                    </p:set>
                                    <p:animEffect transition="in" filter="wipe(left)">
                                      <p:cBhvr>
                                        <p:cTn id="38" dur="1000"/>
                                        <p:tgtEl>
                                          <p:spTgt spid="99"/>
                                        </p:tgtEl>
                                      </p:cBhvr>
                                    </p:animEffect>
                                  </p:childTnLst>
                                </p:cTn>
                              </p:par>
                            </p:childTnLst>
                          </p:cTn>
                        </p:par>
                        <p:par>
                          <p:cTn id="39" fill="hold">
                            <p:stCondLst>
                              <p:cond delay="1000"/>
                            </p:stCondLst>
                            <p:childTnLst>
                              <p:par>
                                <p:cTn id="40" presetID="10" presetClass="entr" presetSubtype="0" fill="hold" grpId="0" nodeType="afterEffect">
                                  <p:stCondLst>
                                    <p:cond delay="0"/>
                                  </p:stCondLst>
                                  <p:childTnLst>
                                    <p:set>
                                      <p:cBhvr>
                                        <p:cTn id="41" dur="1" fill="hold">
                                          <p:stCondLst>
                                            <p:cond delay="0"/>
                                          </p:stCondLst>
                                        </p:cTn>
                                        <p:tgtEl>
                                          <p:spTgt spid="471"/>
                                        </p:tgtEl>
                                        <p:attrNameLst>
                                          <p:attrName>style.visibility</p:attrName>
                                        </p:attrNameLst>
                                      </p:cBhvr>
                                      <p:to>
                                        <p:strVal val="visible"/>
                                      </p:to>
                                    </p:set>
                                    <p:animEffect transition="in" filter="fade">
                                      <p:cBhvr>
                                        <p:cTn id="42" dur="500"/>
                                        <p:tgtEl>
                                          <p:spTgt spid="471"/>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grpId="0" nodeType="clickEffect">
                                  <p:stCondLst>
                                    <p:cond delay="0"/>
                                  </p:stCondLst>
                                  <p:childTnLst>
                                    <p:set>
                                      <p:cBhvr>
                                        <p:cTn id="46" dur="1" fill="hold">
                                          <p:stCondLst>
                                            <p:cond delay="0"/>
                                          </p:stCondLst>
                                        </p:cTn>
                                        <p:tgtEl>
                                          <p:spTgt spid="481"/>
                                        </p:tgtEl>
                                        <p:attrNameLst>
                                          <p:attrName>style.visibility</p:attrName>
                                        </p:attrNameLst>
                                      </p:cBhvr>
                                      <p:to>
                                        <p:strVal val="visible"/>
                                      </p:to>
                                    </p:set>
                                    <p:animEffect transition="in" filter="fade">
                                      <p:cBhvr>
                                        <p:cTn id="47" dur="1000"/>
                                        <p:tgtEl>
                                          <p:spTgt spid="48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2" fill="hold" grpId="0" nodeType="clickEffect">
                                  <p:stCondLst>
                                    <p:cond delay="0"/>
                                  </p:stCondLst>
                                  <p:childTnLst>
                                    <p:set>
                                      <p:cBhvr>
                                        <p:cTn id="51" dur="1" fill="hold">
                                          <p:stCondLst>
                                            <p:cond delay="0"/>
                                          </p:stCondLst>
                                        </p:cTn>
                                        <p:tgtEl>
                                          <p:spTgt spid="3"/>
                                        </p:tgtEl>
                                        <p:attrNameLst>
                                          <p:attrName>style.visibility</p:attrName>
                                        </p:attrNameLst>
                                      </p:cBhvr>
                                      <p:to>
                                        <p:strVal val="visible"/>
                                      </p:to>
                                    </p:set>
                                    <p:animEffect transition="in" filter="wipe(right)">
                                      <p:cBhvr>
                                        <p:cTn id="52" dur="1000"/>
                                        <p:tgtEl>
                                          <p:spTgt spid="3"/>
                                        </p:tgtEl>
                                      </p:cBhvr>
                                    </p:animEffect>
                                  </p:childTnLst>
                                </p:cTn>
                              </p:par>
                              <p:par>
                                <p:cTn id="53" presetID="10" presetClass="exit" presetSubtype="0" fill="hold" grpId="1" nodeType="withEffect">
                                  <p:stCondLst>
                                    <p:cond delay="0"/>
                                  </p:stCondLst>
                                  <p:childTnLst>
                                    <p:animEffect transition="out" filter="fade">
                                      <p:cBhvr>
                                        <p:cTn id="54" dur="500"/>
                                        <p:tgtEl>
                                          <p:spTgt spid="99"/>
                                        </p:tgtEl>
                                      </p:cBhvr>
                                    </p:animEffect>
                                    <p:set>
                                      <p:cBhvr>
                                        <p:cTn id="55" dur="1" fill="hold">
                                          <p:stCondLst>
                                            <p:cond delay="499"/>
                                          </p:stCondLst>
                                        </p:cTn>
                                        <p:tgtEl>
                                          <p:spTgt spid="99"/>
                                        </p:tgtEl>
                                        <p:attrNameLst>
                                          <p:attrName>style.visibility</p:attrName>
                                        </p:attrNameLst>
                                      </p:cBhvr>
                                      <p:to>
                                        <p:strVal val="hidden"/>
                                      </p:to>
                                    </p:set>
                                  </p:childTnLst>
                                </p:cTn>
                              </p:par>
                              <p:par>
                                <p:cTn id="56" presetID="10" presetClass="exit" presetSubtype="0" fill="hold" grpId="1" nodeType="withEffect">
                                  <p:stCondLst>
                                    <p:cond delay="0"/>
                                  </p:stCondLst>
                                  <p:childTnLst>
                                    <p:animEffect transition="out" filter="fade">
                                      <p:cBhvr>
                                        <p:cTn id="57" dur="500"/>
                                        <p:tgtEl>
                                          <p:spTgt spid="471"/>
                                        </p:tgtEl>
                                      </p:cBhvr>
                                    </p:animEffect>
                                    <p:set>
                                      <p:cBhvr>
                                        <p:cTn id="58" dur="1" fill="hold">
                                          <p:stCondLst>
                                            <p:cond delay="499"/>
                                          </p:stCondLst>
                                        </p:cTn>
                                        <p:tgtEl>
                                          <p:spTgt spid="471"/>
                                        </p:tgtEl>
                                        <p:attrNameLst>
                                          <p:attrName>style.visibility</p:attrName>
                                        </p:attrNameLst>
                                      </p:cBhvr>
                                      <p:to>
                                        <p:strVal val="hidden"/>
                                      </p:to>
                                    </p:set>
                                  </p:childTnLst>
                                </p:cTn>
                              </p:par>
                              <p:par>
                                <p:cTn id="59" presetID="10" presetClass="exit" presetSubtype="0" fill="hold" grpId="1" nodeType="withEffect">
                                  <p:stCondLst>
                                    <p:cond delay="0"/>
                                  </p:stCondLst>
                                  <p:childTnLst>
                                    <p:animEffect transition="out" filter="fade">
                                      <p:cBhvr>
                                        <p:cTn id="60" dur="500"/>
                                        <p:tgtEl>
                                          <p:spTgt spid="481"/>
                                        </p:tgtEl>
                                      </p:cBhvr>
                                    </p:animEffect>
                                    <p:set>
                                      <p:cBhvr>
                                        <p:cTn id="61" dur="1" fill="hold">
                                          <p:stCondLst>
                                            <p:cond delay="499"/>
                                          </p:stCondLst>
                                        </p:cTn>
                                        <p:tgtEl>
                                          <p:spTgt spid="481"/>
                                        </p:tgtEl>
                                        <p:attrNameLst>
                                          <p:attrName>style.visibility</p:attrName>
                                        </p:attrNameLst>
                                      </p:cBhvr>
                                      <p:to>
                                        <p:strVal val="hidden"/>
                                      </p:to>
                                    </p:set>
                                  </p:childTnLst>
                                </p:cTn>
                              </p:par>
                            </p:childTnLst>
                          </p:cTn>
                        </p:par>
                      </p:childTnLst>
                    </p:cTn>
                  </p:par>
                  <p:par>
                    <p:cTn id="62" fill="hold">
                      <p:stCondLst>
                        <p:cond delay="indefinite"/>
                      </p:stCondLst>
                      <p:childTnLst>
                        <p:par>
                          <p:cTn id="63" fill="hold">
                            <p:stCondLst>
                              <p:cond delay="0"/>
                            </p:stCondLst>
                            <p:childTnLst>
                              <p:par>
                                <p:cTn id="64" presetID="10" presetClass="entr" presetSubtype="0" fill="hold" nodeType="clickEffect">
                                  <p:stCondLst>
                                    <p:cond delay="0"/>
                                  </p:stCondLst>
                                  <p:childTnLst>
                                    <p:set>
                                      <p:cBhvr>
                                        <p:cTn id="65" dur="1" fill="hold">
                                          <p:stCondLst>
                                            <p:cond delay="0"/>
                                          </p:stCondLst>
                                        </p:cTn>
                                        <p:tgtEl>
                                          <p:spTgt spid="472"/>
                                        </p:tgtEl>
                                        <p:attrNameLst>
                                          <p:attrName>style.visibility</p:attrName>
                                        </p:attrNameLst>
                                      </p:cBhvr>
                                      <p:to>
                                        <p:strVal val="visible"/>
                                      </p:to>
                                    </p:set>
                                    <p:animEffect transition="in" filter="fade">
                                      <p:cBhvr>
                                        <p:cTn id="66" dur="500"/>
                                        <p:tgtEl>
                                          <p:spTgt spid="472"/>
                                        </p:tgtEl>
                                      </p:cBhvr>
                                    </p:animEffect>
                                  </p:childTnLst>
                                </p:cTn>
                              </p:par>
                              <p:par>
                                <p:cTn id="67" presetID="10" presetClass="exit" presetSubtype="0" fill="hold" grpId="1" nodeType="withEffect">
                                  <p:stCondLst>
                                    <p:cond delay="0"/>
                                  </p:stCondLst>
                                  <p:childTnLst>
                                    <p:animEffect transition="out" filter="fade">
                                      <p:cBhvr>
                                        <p:cTn id="68" dur="500"/>
                                        <p:tgtEl>
                                          <p:spTgt spid="3"/>
                                        </p:tgtEl>
                                      </p:cBhvr>
                                    </p:animEffect>
                                    <p:set>
                                      <p:cBhvr>
                                        <p:cTn id="69" dur="1" fill="hold">
                                          <p:stCondLst>
                                            <p:cond delay="499"/>
                                          </p:stCondLst>
                                        </p:cTn>
                                        <p:tgtEl>
                                          <p:spTgt spid="3"/>
                                        </p:tgtEl>
                                        <p:attrNameLst>
                                          <p:attrName>style.visibility</p:attrName>
                                        </p:attrNameLst>
                                      </p:cBhvr>
                                      <p:to>
                                        <p:strVal val="hidden"/>
                                      </p:to>
                                    </p:set>
                                  </p:childTnLst>
                                </p:cTn>
                              </p:par>
                            </p:childTnLst>
                          </p:cTn>
                        </p:par>
                        <p:par>
                          <p:cTn id="70" fill="hold">
                            <p:stCondLst>
                              <p:cond delay="500"/>
                            </p:stCondLst>
                            <p:childTnLst>
                              <p:par>
                                <p:cTn id="71" presetID="22" presetClass="entr" presetSubtype="1" fill="hold" grpId="0" nodeType="afterEffect">
                                  <p:stCondLst>
                                    <p:cond delay="0"/>
                                  </p:stCondLst>
                                  <p:childTnLst>
                                    <p:set>
                                      <p:cBhvr>
                                        <p:cTn id="72" dur="1" fill="hold">
                                          <p:stCondLst>
                                            <p:cond delay="0"/>
                                          </p:stCondLst>
                                        </p:cTn>
                                        <p:tgtEl>
                                          <p:spTgt spid="329"/>
                                        </p:tgtEl>
                                        <p:attrNameLst>
                                          <p:attrName>style.visibility</p:attrName>
                                        </p:attrNameLst>
                                      </p:cBhvr>
                                      <p:to>
                                        <p:strVal val="visible"/>
                                      </p:to>
                                    </p:set>
                                    <p:animEffect transition="in" filter="wipe(up)">
                                      <p:cBhvr>
                                        <p:cTn id="73" dur="500"/>
                                        <p:tgtEl>
                                          <p:spTgt spid="329"/>
                                        </p:tgtEl>
                                      </p:cBhvr>
                                    </p:animEffect>
                                  </p:childTnLst>
                                </p:cTn>
                              </p:par>
                            </p:childTnLst>
                          </p:cTn>
                        </p:par>
                        <p:par>
                          <p:cTn id="74" fill="hold">
                            <p:stCondLst>
                              <p:cond delay="1000"/>
                            </p:stCondLst>
                            <p:childTnLst>
                              <p:par>
                                <p:cTn id="75" presetID="10" presetClass="exit" presetSubtype="0" fill="hold" nodeType="afterEffect">
                                  <p:stCondLst>
                                    <p:cond delay="0"/>
                                  </p:stCondLst>
                                  <p:childTnLst>
                                    <p:animEffect transition="out" filter="fade">
                                      <p:cBhvr>
                                        <p:cTn id="76" dur="500"/>
                                        <p:tgtEl>
                                          <p:spTgt spid="472"/>
                                        </p:tgtEl>
                                      </p:cBhvr>
                                    </p:animEffect>
                                    <p:set>
                                      <p:cBhvr>
                                        <p:cTn id="77" dur="1" fill="hold">
                                          <p:stCondLst>
                                            <p:cond delay="499"/>
                                          </p:stCondLst>
                                        </p:cTn>
                                        <p:tgtEl>
                                          <p:spTgt spid="472"/>
                                        </p:tgtEl>
                                        <p:attrNameLst>
                                          <p:attrName>style.visibility</p:attrName>
                                        </p:attrNameLst>
                                      </p:cBhvr>
                                      <p:to>
                                        <p:strVal val="hidden"/>
                                      </p:to>
                                    </p:set>
                                  </p:childTnLst>
                                </p:cTn>
                              </p:par>
                              <p:par>
                                <p:cTn id="78" presetID="10" presetClass="exit" presetSubtype="0" fill="hold" grpId="1" nodeType="withEffect">
                                  <p:stCondLst>
                                    <p:cond delay="0"/>
                                  </p:stCondLst>
                                  <p:childTnLst>
                                    <p:animEffect transition="out" filter="fade">
                                      <p:cBhvr>
                                        <p:cTn id="79" dur="500"/>
                                        <p:tgtEl>
                                          <p:spTgt spid="329"/>
                                        </p:tgtEl>
                                      </p:cBhvr>
                                    </p:animEffect>
                                    <p:set>
                                      <p:cBhvr>
                                        <p:cTn id="80" dur="1" fill="hold">
                                          <p:stCondLst>
                                            <p:cond delay="499"/>
                                          </p:stCondLst>
                                        </p:cTn>
                                        <p:tgtEl>
                                          <p:spTgt spid="329"/>
                                        </p:tgtEl>
                                        <p:attrNameLst>
                                          <p:attrName>style.visibility</p:attrName>
                                        </p:attrNameLst>
                                      </p:cBhvr>
                                      <p:to>
                                        <p:strVal val="hidden"/>
                                      </p:to>
                                    </p:set>
                                  </p:childTnLst>
                                </p:cTn>
                              </p:par>
                              <p:par>
                                <p:cTn id="81" presetID="10" presetClass="exit" presetSubtype="0" fill="hold" nodeType="withEffect">
                                  <p:stCondLst>
                                    <p:cond delay="0"/>
                                  </p:stCondLst>
                                  <p:childTnLst>
                                    <p:animEffect transition="out" filter="fade">
                                      <p:cBhvr>
                                        <p:cTn id="82" dur="500"/>
                                        <p:tgtEl>
                                          <p:spTgt spid="421"/>
                                        </p:tgtEl>
                                      </p:cBhvr>
                                    </p:animEffect>
                                    <p:set>
                                      <p:cBhvr>
                                        <p:cTn id="83" dur="1" fill="hold">
                                          <p:stCondLst>
                                            <p:cond delay="499"/>
                                          </p:stCondLst>
                                        </p:cTn>
                                        <p:tgtEl>
                                          <p:spTgt spid="421"/>
                                        </p:tgtEl>
                                        <p:attrNameLst>
                                          <p:attrName>style.visibility</p:attrName>
                                        </p:attrNameLst>
                                      </p:cBhvr>
                                      <p:to>
                                        <p:strVal val="hidden"/>
                                      </p:to>
                                    </p:set>
                                  </p:childTnLst>
                                </p:cTn>
                              </p:par>
                            </p:childTnLst>
                          </p:cTn>
                        </p:par>
                        <p:par>
                          <p:cTn id="84" fill="hold">
                            <p:stCondLst>
                              <p:cond delay="1500"/>
                            </p:stCondLst>
                            <p:childTnLst>
                              <p:par>
                                <p:cTn id="85" presetID="10" presetClass="entr" presetSubtype="0" fill="hold" nodeType="afterEffect">
                                  <p:stCondLst>
                                    <p:cond delay="0"/>
                                  </p:stCondLst>
                                  <p:childTnLst>
                                    <p:set>
                                      <p:cBhvr>
                                        <p:cTn id="86" dur="1" fill="hold">
                                          <p:stCondLst>
                                            <p:cond delay="0"/>
                                          </p:stCondLst>
                                        </p:cTn>
                                        <p:tgtEl>
                                          <p:spTgt spid="265"/>
                                        </p:tgtEl>
                                        <p:attrNameLst>
                                          <p:attrName>style.visibility</p:attrName>
                                        </p:attrNameLst>
                                      </p:cBhvr>
                                      <p:to>
                                        <p:strVal val="visible"/>
                                      </p:to>
                                    </p:set>
                                    <p:animEffect transition="in" filter="fade">
                                      <p:cBhvr>
                                        <p:cTn id="87" dur="1000"/>
                                        <p:tgtEl>
                                          <p:spTgt spid="2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8" grpId="0" animBg="1"/>
      <p:bldP spid="98" grpId="1" animBg="1"/>
      <p:bldP spid="99" grpId="0" animBg="1"/>
      <p:bldP spid="99" grpId="1" animBg="1"/>
      <p:bldP spid="114" grpId="0" animBg="1"/>
      <p:bldP spid="114" grpId="1" animBg="1"/>
      <p:bldP spid="117" grpId="0" animBg="1"/>
      <p:bldP spid="117" grpId="1" animBg="1"/>
      <p:bldP spid="470" grpId="0" animBg="1"/>
      <p:bldP spid="470" grpId="1" animBg="1"/>
      <p:bldP spid="471" grpId="0" animBg="1"/>
      <p:bldP spid="471" grpId="1" animBg="1"/>
      <p:bldP spid="329" grpId="0" animBg="1"/>
      <p:bldP spid="329" grpId="1" animBg="1"/>
      <p:bldP spid="481" grpId="0" animBg="1"/>
      <p:bldP spid="481" grpId="1" animBg="1"/>
      <p:bldP spid="3" grpId="0" animBg="1"/>
      <p:bldP spid="3" grpId="1"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 name="Rectangle 332">
            <a:extLst>
              <a:ext uri="{FF2B5EF4-FFF2-40B4-BE49-F238E27FC236}">
                <a16:creationId xmlns:a16="http://schemas.microsoft.com/office/drawing/2014/main" id="{B92DBA67-7F44-4F6E-8B66-FDDFDF34DEB3}"/>
              </a:ext>
            </a:extLst>
          </p:cNvPr>
          <p:cNvSpPr>
            <a:spLocks noChangeAspect="1"/>
          </p:cNvSpPr>
          <p:nvPr/>
        </p:nvSpPr>
        <p:spPr>
          <a:xfrm>
            <a:off x="690582" y="448503"/>
            <a:ext cx="26196239" cy="17200464"/>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Shape 231">
            <a:extLst>
              <a:ext uri="{FF2B5EF4-FFF2-40B4-BE49-F238E27FC236}">
                <a16:creationId xmlns:a16="http://schemas.microsoft.com/office/drawing/2014/main" id="{68BAB9D4-656A-46B2-88A4-DF5A6BB69F52}"/>
              </a:ext>
            </a:extLst>
          </p:cNvPr>
          <p:cNvSpPr/>
          <p:nvPr/>
        </p:nvSpPr>
        <p:spPr>
          <a:xfrm>
            <a:off x="20581790" y="15068364"/>
            <a:ext cx="2762158" cy="2622249"/>
          </a:xfrm>
          <a:custGeom>
            <a:avLst/>
            <a:gdLst>
              <a:gd name="connsiteX0" fmla="*/ 4347411 w 6962274"/>
              <a:gd name="connsiteY0" fmla="*/ 208547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18" fmla="*/ 4347411 w 6962274"/>
              <a:gd name="connsiteY18" fmla="*/ 208547 h 5438273"/>
              <a:gd name="connsiteX0" fmla="*/ 4395537 w 6962274"/>
              <a:gd name="connsiteY0" fmla="*/ 0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72190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36096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660232 w 6962274"/>
              <a:gd name="connsiteY15" fmla="*/ 553453 h 5510463"/>
              <a:gd name="connsiteX16" fmla="*/ 4764506 w 6962274"/>
              <a:gd name="connsiteY16" fmla="*/ 36096 h 5510463"/>
              <a:gd name="connsiteX17" fmla="*/ 4335379 w 6962274"/>
              <a:gd name="connsiteY17" fmla="*/ 0 h 5510463"/>
              <a:gd name="connsiteX0" fmla="*/ 4335379 w 6368716"/>
              <a:gd name="connsiteY0" fmla="*/ 0 h 5510463"/>
              <a:gd name="connsiteX1" fmla="*/ 3898232 w 6368716"/>
              <a:gd name="connsiteY1" fmla="*/ 1836821 h 5510463"/>
              <a:gd name="connsiteX2" fmla="*/ 4395537 w 6368716"/>
              <a:gd name="connsiteY2" fmla="*/ 2109537 h 5510463"/>
              <a:gd name="connsiteX3" fmla="*/ 3785937 w 6368716"/>
              <a:gd name="connsiteY3" fmla="*/ 3537284 h 5510463"/>
              <a:gd name="connsiteX4" fmla="*/ 3080085 w 6368716"/>
              <a:gd name="connsiteY4" fmla="*/ 3649579 h 5510463"/>
              <a:gd name="connsiteX5" fmla="*/ 1540043 w 6368716"/>
              <a:gd name="connsiteY5" fmla="*/ 2927684 h 5510463"/>
              <a:gd name="connsiteX6" fmla="*/ 0 w 6368716"/>
              <a:gd name="connsiteY6" fmla="*/ 4788569 h 5510463"/>
              <a:gd name="connsiteX7" fmla="*/ 962527 w 6368716"/>
              <a:gd name="connsiteY7" fmla="*/ 5494421 h 5510463"/>
              <a:gd name="connsiteX8" fmla="*/ 2727158 w 6368716"/>
              <a:gd name="connsiteY8" fmla="*/ 5510463 h 5510463"/>
              <a:gd name="connsiteX9" fmla="*/ 3561348 w 6368716"/>
              <a:gd name="connsiteY9" fmla="*/ 4195011 h 5510463"/>
              <a:gd name="connsiteX10" fmla="*/ 4507832 w 6368716"/>
              <a:gd name="connsiteY10" fmla="*/ 3858126 h 5510463"/>
              <a:gd name="connsiteX11" fmla="*/ 5277853 w 6368716"/>
              <a:gd name="connsiteY11" fmla="*/ 2109537 h 5510463"/>
              <a:gd name="connsiteX12" fmla="*/ 6368716 w 6368716"/>
              <a:gd name="connsiteY12" fmla="*/ 2719137 h 5510463"/>
              <a:gd name="connsiteX13" fmla="*/ 5727032 w 6368716"/>
              <a:gd name="connsiteY13" fmla="*/ 842211 h 5510463"/>
              <a:gd name="connsiteX14" fmla="*/ 4660232 w 6368716"/>
              <a:gd name="connsiteY14" fmla="*/ 553453 h 5510463"/>
              <a:gd name="connsiteX15" fmla="*/ 4764506 w 6368716"/>
              <a:gd name="connsiteY15" fmla="*/ 36096 h 5510463"/>
              <a:gd name="connsiteX16" fmla="*/ 4335379 w 6368716"/>
              <a:gd name="connsiteY16"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507832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577516 w 4764505"/>
              <a:gd name="connsiteY5" fmla="*/ 2927684 h 5510463"/>
              <a:gd name="connsiteX6" fmla="*/ 0 w 4764505"/>
              <a:gd name="connsiteY6" fmla="*/ 5494421 h 5510463"/>
              <a:gd name="connsiteX7" fmla="*/ 1764631 w 4764505"/>
              <a:gd name="connsiteY7" fmla="*/ 5510463 h 5510463"/>
              <a:gd name="connsiteX8" fmla="*/ 2646947 w 4764505"/>
              <a:gd name="connsiteY8" fmla="*/ 4002506 h 5510463"/>
              <a:gd name="connsiteX9" fmla="*/ 3352800 w 4764505"/>
              <a:gd name="connsiteY9" fmla="*/ 4267200 h 5510463"/>
              <a:gd name="connsiteX10" fmla="*/ 4315326 w 4764505"/>
              <a:gd name="connsiteY10" fmla="*/ 2109537 h 5510463"/>
              <a:gd name="connsiteX11" fmla="*/ 4764505 w 4764505"/>
              <a:gd name="connsiteY11" fmla="*/ 842211 h 5510463"/>
              <a:gd name="connsiteX12" fmla="*/ 3697705 w 4764505"/>
              <a:gd name="connsiteY12" fmla="*/ 553453 h 5510463"/>
              <a:gd name="connsiteX13" fmla="*/ 3801979 w 4764505"/>
              <a:gd name="connsiteY13" fmla="*/ 36096 h 5510463"/>
              <a:gd name="connsiteX14" fmla="*/ 3372852 w 4764505"/>
              <a:gd name="connsiteY14"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0 w 4764505"/>
              <a:gd name="connsiteY4" fmla="*/ 5494421 h 5510463"/>
              <a:gd name="connsiteX5" fmla="*/ 1764631 w 4764505"/>
              <a:gd name="connsiteY5" fmla="*/ 5510463 h 5510463"/>
              <a:gd name="connsiteX6" fmla="*/ 2646947 w 4764505"/>
              <a:gd name="connsiteY6" fmla="*/ 4002506 h 5510463"/>
              <a:gd name="connsiteX7" fmla="*/ 3352800 w 4764505"/>
              <a:gd name="connsiteY7" fmla="*/ 4267200 h 5510463"/>
              <a:gd name="connsiteX8" fmla="*/ 4315326 w 4764505"/>
              <a:gd name="connsiteY8" fmla="*/ 2109537 h 5510463"/>
              <a:gd name="connsiteX9" fmla="*/ 4764505 w 4764505"/>
              <a:gd name="connsiteY9" fmla="*/ 842211 h 5510463"/>
              <a:gd name="connsiteX10" fmla="*/ 3697705 w 4764505"/>
              <a:gd name="connsiteY10" fmla="*/ 553453 h 5510463"/>
              <a:gd name="connsiteX11" fmla="*/ 3801979 w 4764505"/>
              <a:gd name="connsiteY11" fmla="*/ 36096 h 5510463"/>
              <a:gd name="connsiteX12" fmla="*/ 3372852 w 4764505"/>
              <a:gd name="connsiteY12" fmla="*/ 0 h 5510463"/>
              <a:gd name="connsiteX0" fmla="*/ 3372852 w 4764505"/>
              <a:gd name="connsiteY0" fmla="*/ 0 h 5494421"/>
              <a:gd name="connsiteX1" fmla="*/ 2935705 w 4764505"/>
              <a:gd name="connsiteY1" fmla="*/ 1836821 h 5494421"/>
              <a:gd name="connsiteX2" fmla="*/ 3336758 w 4764505"/>
              <a:gd name="connsiteY2" fmla="*/ 1905000 h 5494421"/>
              <a:gd name="connsiteX3" fmla="*/ 2823410 w 4764505"/>
              <a:gd name="connsiteY3" fmla="*/ 3537284 h 5494421"/>
              <a:gd name="connsiteX4" fmla="*/ 0 w 4764505"/>
              <a:gd name="connsiteY4" fmla="*/ 5494421 h 5494421"/>
              <a:gd name="connsiteX5" fmla="*/ 2646947 w 4764505"/>
              <a:gd name="connsiteY5" fmla="*/ 4002506 h 5494421"/>
              <a:gd name="connsiteX6" fmla="*/ 3352800 w 4764505"/>
              <a:gd name="connsiteY6" fmla="*/ 4267200 h 5494421"/>
              <a:gd name="connsiteX7" fmla="*/ 4315326 w 4764505"/>
              <a:gd name="connsiteY7" fmla="*/ 2109537 h 5494421"/>
              <a:gd name="connsiteX8" fmla="*/ 4764505 w 4764505"/>
              <a:gd name="connsiteY8" fmla="*/ 842211 h 5494421"/>
              <a:gd name="connsiteX9" fmla="*/ 3697705 w 4764505"/>
              <a:gd name="connsiteY9" fmla="*/ 553453 h 5494421"/>
              <a:gd name="connsiteX10" fmla="*/ 3801979 w 4764505"/>
              <a:gd name="connsiteY10" fmla="*/ 36096 h 5494421"/>
              <a:gd name="connsiteX11" fmla="*/ 3372852 w 4764505"/>
              <a:gd name="connsiteY11" fmla="*/ 0 h 5494421"/>
              <a:gd name="connsiteX0" fmla="*/ 725905 w 2117558"/>
              <a:gd name="connsiteY0" fmla="*/ 0 h 4267200"/>
              <a:gd name="connsiteX1" fmla="*/ 288758 w 2117558"/>
              <a:gd name="connsiteY1" fmla="*/ 1836821 h 4267200"/>
              <a:gd name="connsiteX2" fmla="*/ 689811 w 2117558"/>
              <a:gd name="connsiteY2" fmla="*/ 1905000 h 4267200"/>
              <a:gd name="connsiteX3" fmla="*/ 176463 w 2117558"/>
              <a:gd name="connsiteY3" fmla="*/ 3537284 h 4267200"/>
              <a:gd name="connsiteX4" fmla="*/ 0 w 2117558"/>
              <a:gd name="connsiteY4" fmla="*/ 4002506 h 4267200"/>
              <a:gd name="connsiteX5" fmla="*/ 705853 w 2117558"/>
              <a:gd name="connsiteY5" fmla="*/ 4267200 h 4267200"/>
              <a:gd name="connsiteX6" fmla="*/ 1668379 w 2117558"/>
              <a:gd name="connsiteY6" fmla="*/ 2109537 h 4267200"/>
              <a:gd name="connsiteX7" fmla="*/ 2117558 w 2117558"/>
              <a:gd name="connsiteY7" fmla="*/ 842211 h 4267200"/>
              <a:gd name="connsiteX8" fmla="*/ 1050758 w 2117558"/>
              <a:gd name="connsiteY8" fmla="*/ 553453 h 4267200"/>
              <a:gd name="connsiteX9" fmla="*/ 1155032 w 2117558"/>
              <a:gd name="connsiteY9" fmla="*/ 36096 h 4267200"/>
              <a:gd name="connsiteX10" fmla="*/ 725905 w 2117558"/>
              <a:gd name="connsiteY10" fmla="*/ 0 h 4267200"/>
              <a:gd name="connsiteX0" fmla="*/ 725905 w 2117558"/>
              <a:gd name="connsiteY0" fmla="*/ 0 h 4002506"/>
              <a:gd name="connsiteX1" fmla="*/ 288758 w 2117558"/>
              <a:gd name="connsiteY1" fmla="*/ 1836821 h 4002506"/>
              <a:gd name="connsiteX2" fmla="*/ 689811 w 2117558"/>
              <a:gd name="connsiteY2" fmla="*/ 1905000 h 4002506"/>
              <a:gd name="connsiteX3" fmla="*/ 176463 w 2117558"/>
              <a:gd name="connsiteY3" fmla="*/ 3537284 h 4002506"/>
              <a:gd name="connsiteX4" fmla="*/ 0 w 2117558"/>
              <a:gd name="connsiteY4" fmla="*/ 4002506 h 4002506"/>
              <a:gd name="connsiteX5" fmla="*/ 1668379 w 2117558"/>
              <a:gd name="connsiteY5" fmla="*/ 2109537 h 4002506"/>
              <a:gd name="connsiteX6" fmla="*/ 2117558 w 2117558"/>
              <a:gd name="connsiteY6" fmla="*/ 842211 h 4002506"/>
              <a:gd name="connsiteX7" fmla="*/ 1050758 w 2117558"/>
              <a:gd name="connsiteY7" fmla="*/ 553453 h 4002506"/>
              <a:gd name="connsiteX8" fmla="*/ 1155032 w 2117558"/>
              <a:gd name="connsiteY8" fmla="*/ 36096 h 4002506"/>
              <a:gd name="connsiteX9" fmla="*/ 725905 w 2117558"/>
              <a:gd name="connsiteY9" fmla="*/ 0 h 4002506"/>
              <a:gd name="connsiteX0" fmla="*/ 549442 w 1941095"/>
              <a:gd name="connsiteY0" fmla="*/ 0 h 3537284"/>
              <a:gd name="connsiteX1" fmla="*/ 112295 w 1941095"/>
              <a:gd name="connsiteY1" fmla="*/ 1836821 h 3537284"/>
              <a:gd name="connsiteX2" fmla="*/ 513348 w 1941095"/>
              <a:gd name="connsiteY2" fmla="*/ 1905000 h 3537284"/>
              <a:gd name="connsiteX3" fmla="*/ 0 w 1941095"/>
              <a:gd name="connsiteY3" fmla="*/ 3537284 h 3537284"/>
              <a:gd name="connsiteX4" fmla="*/ 1491916 w 1941095"/>
              <a:gd name="connsiteY4" fmla="*/ 2109537 h 3537284"/>
              <a:gd name="connsiteX5" fmla="*/ 1941095 w 1941095"/>
              <a:gd name="connsiteY5" fmla="*/ 842211 h 3537284"/>
              <a:gd name="connsiteX6" fmla="*/ 874295 w 1941095"/>
              <a:gd name="connsiteY6" fmla="*/ 553453 h 3537284"/>
              <a:gd name="connsiteX7" fmla="*/ 978569 w 1941095"/>
              <a:gd name="connsiteY7" fmla="*/ 36096 h 3537284"/>
              <a:gd name="connsiteX8" fmla="*/ 549442 w 1941095"/>
              <a:gd name="connsiteY8" fmla="*/ 0 h 3537284"/>
              <a:gd name="connsiteX0" fmla="*/ 437147 w 1828800"/>
              <a:gd name="connsiteY0" fmla="*/ 0 h 2109537"/>
              <a:gd name="connsiteX1" fmla="*/ 0 w 1828800"/>
              <a:gd name="connsiteY1" fmla="*/ 1836821 h 2109537"/>
              <a:gd name="connsiteX2" fmla="*/ 401053 w 1828800"/>
              <a:gd name="connsiteY2" fmla="*/ 1905000 h 2109537"/>
              <a:gd name="connsiteX3" fmla="*/ 1379621 w 1828800"/>
              <a:gd name="connsiteY3" fmla="*/ 2109537 h 2109537"/>
              <a:gd name="connsiteX4" fmla="*/ 1828800 w 1828800"/>
              <a:gd name="connsiteY4" fmla="*/ 842211 h 2109537"/>
              <a:gd name="connsiteX5" fmla="*/ 762000 w 1828800"/>
              <a:gd name="connsiteY5" fmla="*/ 553453 h 2109537"/>
              <a:gd name="connsiteX6" fmla="*/ 866274 w 1828800"/>
              <a:gd name="connsiteY6" fmla="*/ 36096 h 2109537"/>
              <a:gd name="connsiteX7" fmla="*/ 437147 w 1828800"/>
              <a:gd name="connsiteY7" fmla="*/ 0 h 2109537"/>
              <a:gd name="connsiteX0" fmla="*/ 437147 w 1828800"/>
              <a:gd name="connsiteY0" fmla="*/ 0 h 2109537"/>
              <a:gd name="connsiteX1" fmla="*/ 0 w 1828800"/>
              <a:gd name="connsiteY1" fmla="*/ 1836821 h 2109537"/>
              <a:gd name="connsiteX2" fmla="*/ 1379621 w 1828800"/>
              <a:gd name="connsiteY2" fmla="*/ 2109537 h 2109537"/>
              <a:gd name="connsiteX3" fmla="*/ 1828800 w 1828800"/>
              <a:gd name="connsiteY3" fmla="*/ 842211 h 2109537"/>
              <a:gd name="connsiteX4" fmla="*/ 762000 w 1828800"/>
              <a:gd name="connsiteY4" fmla="*/ 553453 h 2109537"/>
              <a:gd name="connsiteX5" fmla="*/ 866274 w 1828800"/>
              <a:gd name="connsiteY5" fmla="*/ 36096 h 2109537"/>
              <a:gd name="connsiteX6" fmla="*/ 437147 w 1828800"/>
              <a:gd name="connsiteY6" fmla="*/ 0 h 2109537"/>
              <a:gd name="connsiteX0" fmla="*/ 382098 w 1773751"/>
              <a:gd name="connsiteY0" fmla="*/ 0 h 2109537"/>
              <a:gd name="connsiteX1" fmla="*/ 0 w 1773751"/>
              <a:gd name="connsiteY1" fmla="*/ 1683907 h 2109537"/>
              <a:gd name="connsiteX2" fmla="*/ 1324572 w 1773751"/>
              <a:gd name="connsiteY2" fmla="*/ 2109537 h 2109537"/>
              <a:gd name="connsiteX3" fmla="*/ 1773751 w 1773751"/>
              <a:gd name="connsiteY3" fmla="*/ 842211 h 2109537"/>
              <a:gd name="connsiteX4" fmla="*/ 706951 w 1773751"/>
              <a:gd name="connsiteY4" fmla="*/ 553453 h 2109537"/>
              <a:gd name="connsiteX5" fmla="*/ 811225 w 1773751"/>
              <a:gd name="connsiteY5" fmla="*/ 36096 h 2109537"/>
              <a:gd name="connsiteX6" fmla="*/ 382098 w 1773751"/>
              <a:gd name="connsiteY6" fmla="*/ 0 h 2109537"/>
              <a:gd name="connsiteX0" fmla="*/ 382098 w 1773751"/>
              <a:gd name="connsiteY0" fmla="*/ 0 h 1683907"/>
              <a:gd name="connsiteX1" fmla="*/ 0 w 1773751"/>
              <a:gd name="connsiteY1" fmla="*/ 1683907 h 1683907"/>
              <a:gd name="connsiteX2" fmla="*/ 1446904 w 1773751"/>
              <a:gd name="connsiteY2" fmla="*/ 1675259 h 1683907"/>
              <a:gd name="connsiteX3" fmla="*/ 1773751 w 1773751"/>
              <a:gd name="connsiteY3" fmla="*/ 842211 h 1683907"/>
              <a:gd name="connsiteX4" fmla="*/ 706951 w 1773751"/>
              <a:gd name="connsiteY4" fmla="*/ 553453 h 1683907"/>
              <a:gd name="connsiteX5" fmla="*/ 811225 w 1773751"/>
              <a:gd name="connsiteY5" fmla="*/ 36096 h 1683907"/>
              <a:gd name="connsiteX6" fmla="*/ 382098 w 1773751"/>
              <a:gd name="connsiteY6" fmla="*/ 0 h 168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3751" h="1683907">
                <a:moveTo>
                  <a:pt x="382098" y="0"/>
                </a:moveTo>
                <a:lnTo>
                  <a:pt x="0" y="1683907"/>
                </a:lnTo>
                <a:lnTo>
                  <a:pt x="1446904" y="1675259"/>
                </a:lnTo>
                <a:lnTo>
                  <a:pt x="1773751" y="842211"/>
                </a:lnTo>
                <a:lnTo>
                  <a:pt x="706951" y="553453"/>
                </a:lnTo>
                <a:lnTo>
                  <a:pt x="811225" y="36096"/>
                </a:lnTo>
                <a:lnTo>
                  <a:pt x="382098" y="0"/>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Freeform: Shape 242">
            <a:extLst>
              <a:ext uri="{FF2B5EF4-FFF2-40B4-BE49-F238E27FC236}">
                <a16:creationId xmlns:a16="http://schemas.microsoft.com/office/drawing/2014/main" id="{BC31D079-8177-4983-B168-3F3BE73693F5}"/>
              </a:ext>
            </a:extLst>
          </p:cNvPr>
          <p:cNvSpPr/>
          <p:nvPr/>
        </p:nvSpPr>
        <p:spPr>
          <a:xfrm>
            <a:off x="22041919" y="2339092"/>
            <a:ext cx="2120451" cy="8225766"/>
          </a:xfrm>
          <a:custGeom>
            <a:avLst/>
            <a:gdLst>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17" fmla="*/ 1277269 w 1361672"/>
              <a:gd name="connsiteY17" fmla="*/ 150758 h 5263789"/>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0" fmla="*/ 1301332 w 1361672"/>
              <a:gd name="connsiteY0" fmla="*/ 480056 h 5282270"/>
              <a:gd name="connsiteX1" fmla="*/ 747879 w 1361672"/>
              <a:gd name="connsiteY1" fmla="*/ 24860 h 5282270"/>
              <a:gd name="connsiteX2" fmla="*/ 218490 w 1361672"/>
              <a:gd name="connsiteY2" fmla="*/ 97049 h 5282270"/>
              <a:gd name="connsiteX3" fmla="*/ 1922 w 1361672"/>
              <a:gd name="connsiteY3" fmla="*/ 409870 h 5282270"/>
              <a:gd name="connsiteX4" fmla="*/ 122237 w 1361672"/>
              <a:gd name="connsiteY4" fmla="*/ 722691 h 5282270"/>
              <a:gd name="connsiteX5" fmla="*/ 290679 w 1361672"/>
              <a:gd name="connsiteY5" fmla="*/ 1155828 h 5282270"/>
              <a:gd name="connsiteX6" fmla="*/ 459122 w 1361672"/>
              <a:gd name="connsiteY6" fmla="*/ 2575554 h 5282270"/>
              <a:gd name="connsiteX7" fmla="*/ 579437 w 1361672"/>
              <a:gd name="connsiteY7" fmla="*/ 3393702 h 5282270"/>
              <a:gd name="connsiteX8" fmla="*/ 314743 w 1361672"/>
              <a:gd name="connsiteY8" fmla="*/ 3802775 h 5282270"/>
              <a:gd name="connsiteX9" fmla="*/ 314743 w 1361672"/>
              <a:gd name="connsiteY9" fmla="*/ 4789365 h 5282270"/>
              <a:gd name="connsiteX10" fmla="*/ 435058 w 1361672"/>
              <a:gd name="connsiteY10" fmla="*/ 5198439 h 5282270"/>
              <a:gd name="connsiteX11" fmla="*/ 723816 w 1361672"/>
              <a:gd name="connsiteY11" fmla="*/ 5198439 h 5282270"/>
              <a:gd name="connsiteX12" fmla="*/ 1084764 w 1361672"/>
              <a:gd name="connsiteY12" fmla="*/ 4308102 h 5282270"/>
              <a:gd name="connsiteX13" fmla="*/ 1229143 w 1361672"/>
              <a:gd name="connsiteY13" fmla="*/ 3417765 h 5282270"/>
              <a:gd name="connsiteX14" fmla="*/ 1349458 w 1361672"/>
              <a:gd name="connsiteY14" fmla="*/ 2527428 h 5282270"/>
              <a:gd name="connsiteX15" fmla="*/ 1349458 w 1361672"/>
              <a:gd name="connsiteY15" fmla="*/ 1468649 h 5282270"/>
              <a:gd name="connsiteX16" fmla="*/ 1277269 w 1361672"/>
              <a:gd name="connsiteY16" fmla="*/ 746754 h 5282270"/>
              <a:gd name="connsiteX0" fmla="*/ 1301332 w 1361672"/>
              <a:gd name="connsiteY0" fmla="*/ 480056 h 5282270"/>
              <a:gd name="connsiteX1" fmla="*/ 747879 w 1361672"/>
              <a:gd name="connsiteY1" fmla="*/ 24860 h 5282270"/>
              <a:gd name="connsiteX2" fmla="*/ 218490 w 1361672"/>
              <a:gd name="connsiteY2" fmla="*/ 97049 h 5282270"/>
              <a:gd name="connsiteX3" fmla="*/ 1922 w 1361672"/>
              <a:gd name="connsiteY3" fmla="*/ 409870 h 5282270"/>
              <a:gd name="connsiteX4" fmla="*/ 122237 w 1361672"/>
              <a:gd name="connsiteY4" fmla="*/ 722691 h 5282270"/>
              <a:gd name="connsiteX5" fmla="*/ 290679 w 1361672"/>
              <a:gd name="connsiteY5" fmla="*/ 1155828 h 5282270"/>
              <a:gd name="connsiteX6" fmla="*/ 459122 w 1361672"/>
              <a:gd name="connsiteY6" fmla="*/ 2575554 h 5282270"/>
              <a:gd name="connsiteX7" fmla="*/ 579437 w 1361672"/>
              <a:gd name="connsiteY7" fmla="*/ 3393702 h 5282270"/>
              <a:gd name="connsiteX8" fmla="*/ 314743 w 1361672"/>
              <a:gd name="connsiteY8" fmla="*/ 3802775 h 5282270"/>
              <a:gd name="connsiteX9" fmla="*/ 314743 w 1361672"/>
              <a:gd name="connsiteY9" fmla="*/ 4789365 h 5282270"/>
              <a:gd name="connsiteX10" fmla="*/ 435058 w 1361672"/>
              <a:gd name="connsiteY10" fmla="*/ 5198439 h 5282270"/>
              <a:gd name="connsiteX11" fmla="*/ 723816 w 1361672"/>
              <a:gd name="connsiteY11" fmla="*/ 5198439 h 5282270"/>
              <a:gd name="connsiteX12" fmla="*/ 1084764 w 1361672"/>
              <a:gd name="connsiteY12" fmla="*/ 4308102 h 5282270"/>
              <a:gd name="connsiteX13" fmla="*/ 1229143 w 1361672"/>
              <a:gd name="connsiteY13" fmla="*/ 3417765 h 5282270"/>
              <a:gd name="connsiteX14" fmla="*/ 1349458 w 1361672"/>
              <a:gd name="connsiteY14" fmla="*/ 2527428 h 5282270"/>
              <a:gd name="connsiteX15" fmla="*/ 1349458 w 1361672"/>
              <a:gd name="connsiteY15" fmla="*/ 1468649 h 5282270"/>
              <a:gd name="connsiteX16" fmla="*/ 1277269 w 1361672"/>
              <a:gd name="connsiteY16" fmla="*/ 746754 h 5282270"/>
              <a:gd name="connsiteX17" fmla="*/ 1301332 w 1361672"/>
              <a:gd name="connsiteY17" fmla="*/ 480056 h 528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1672" h="5282270">
                <a:moveTo>
                  <a:pt x="1301332" y="480056"/>
                </a:moveTo>
                <a:cubicBezTo>
                  <a:pt x="1114842" y="393830"/>
                  <a:pt x="928353" y="88695"/>
                  <a:pt x="747879" y="24860"/>
                </a:cubicBezTo>
                <a:cubicBezTo>
                  <a:pt x="567405" y="-38975"/>
                  <a:pt x="342816" y="32881"/>
                  <a:pt x="218490" y="97049"/>
                </a:cubicBezTo>
                <a:cubicBezTo>
                  <a:pt x="94164" y="161217"/>
                  <a:pt x="17964" y="305596"/>
                  <a:pt x="1922" y="409870"/>
                </a:cubicBezTo>
                <a:cubicBezTo>
                  <a:pt x="-14120" y="514144"/>
                  <a:pt x="74111" y="598365"/>
                  <a:pt x="122237" y="722691"/>
                </a:cubicBezTo>
                <a:cubicBezTo>
                  <a:pt x="170363" y="847017"/>
                  <a:pt x="234531" y="847018"/>
                  <a:pt x="290679" y="1155828"/>
                </a:cubicBezTo>
                <a:cubicBezTo>
                  <a:pt x="346826" y="1464639"/>
                  <a:pt x="410996" y="2202575"/>
                  <a:pt x="459122" y="2575554"/>
                </a:cubicBezTo>
                <a:cubicBezTo>
                  <a:pt x="507248" y="2948533"/>
                  <a:pt x="603500" y="3189165"/>
                  <a:pt x="579437" y="3393702"/>
                </a:cubicBezTo>
                <a:cubicBezTo>
                  <a:pt x="555374" y="3598239"/>
                  <a:pt x="358859" y="3570165"/>
                  <a:pt x="314743" y="3802775"/>
                </a:cubicBezTo>
                <a:cubicBezTo>
                  <a:pt x="270627" y="4035386"/>
                  <a:pt x="294690" y="4556754"/>
                  <a:pt x="314743" y="4789365"/>
                </a:cubicBezTo>
                <a:cubicBezTo>
                  <a:pt x="334795" y="5021976"/>
                  <a:pt x="366879" y="5130260"/>
                  <a:pt x="435058" y="5198439"/>
                </a:cubicBezTo>
                <a:cubicBezTo>
                  <a:pt x="503237" y="5266618"/>
                  <a:pt x="615532" y="5346828"/>
                  <a:pt x="723816" y="5198439"/>
                </a:cubicBezTo>
                <a:cubicBezTo>
                  <a:pt x="832100" y="5050050"/>
                  <a:pt x="1000543" y="4604881"/>
                  <a:pt x="1084764" y="4308102"/>
                </a:cubicBezTo>
                <a:cubicBezTo>
                  <a:pt x="1168985" y="4011323"/>
                  <a:pt x="1185027" y="3714544"/>
                  <a:pt x="1229143" y="3417765"/>
                </a:cubicBezTo>
                <a:cubicBezTo>
                  <a:pt x="1273259" y="3120986"/>
                  <a:pt x="1329406" y="2852281"/>
                  <a:pt x="1349458" y="2527428"/>
                </a:cubicBezTo>
                <a:cubicBezTo>
                  <a:pt x="1369511" y="2202575"/>
                  <a:pt x="1361489" y="1765428"/>
                  <a:pt x="1349458" y="1468649"/>
                </a:cubicBezTo>
                <a:cubicBezTo>
                  <a:pt x="1337427" y="1171870"/>
                  <a:pt x="1289300" y="963322"/>
                  <a:pt x="1277269" y="746754"/>
                </a:cubicBezTo>
                <a:lnTo>
                  <a:pt x="1301332" y="480056"/>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reeform: Shape 327">
            <a:extLst>
              <a:ext uri="{FF2B5EF4-FFF2-40B4-BE49-F238E27FC236}">
                <a16:creationId xmlns:a16="http://schemas.microsoft.com/office/drawing/2014/main" id="{20BC9B8D-4E7F-41F0-BAA8-6583B95B3A0D}"/>
              </a:ext>
            </a:extLst>
          </p:cNvPr>
          <p:cNvSpPr/>
          <p:nvPr/>
        </p:nvSpPr>
        <p:spPr>
          <a:xfrm>
            <a:off x="653749" y="445544"/>
            <a:ext cx="5924816" cy="2235806"/>
          </a:xfrm>
          <a:custGeom>
            <a:avLst/>
            <a:gdLst>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36" fmla="*/ 552450 w 4177180"/>
              <a:gd name="connsiteY36" fmla="*/ 196222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0 w 4177180"/>
              <a:gd name="connsiteY34" fmla="*/ 18669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171700 w 4177180"/>
              <a:gd name="connsiteY24" fmla="*/ 533472 h 2032246"/>
              <a:gd name="connsiteX25" fmla="*/ 1790700 w 4177180"/>
              <a:gd name="connsiteY25" fmla="*/ 743022 h 2032246"/>
              <a:gd name="connsiteX26" fmla="*/ 1238250 w 4177180"/>
              <a:gd name="connsiteY26" fmla="*/ 904947 h 2032246"/>
              <a:gd name="connsiteX27" fmla="*/ 1028700 w 4177180"/>
              <a:gd name="connsiteY27" fmla="*/ 1019247 h 2032246"/>
              <a:gd name="connsiteX28" fmla="*/ 657225 w 4177180"/>
              <a:gd name="connsiteY28" fmla="*/ 1152597 h 2032246"/>
              <a:gd name="connsiteX29" fmla="*/ 447675 w 4177180"/>
              <a:gd name="connsiteY29" fmla="*/ 1324047 h 2032246"/>
              <a:gd name="connsiteX30" fmla="*/ 361950 w 4177180"/>
              <a:gd name="connsiteY30" fmla="*/ 1571697 h 2032246"/>
              <a:gd name="connsiteX31" fmla="*/ 295275 w 4177180"/>
              <a:gd name="connsiteY31" fmla="*/ 1695522 h 2032246"/>
              <a:gd name="connsiteX32" fmla="*/ 76200 w 4177180"/>
              <a:gd name="connsiteY32" fmla="*/ 1800297 h 2032246"/>
              <a:gd name="connsiteX33" fmla="*/ 0 w 4177180"/>
              <a:gd name="connsiteY33" fmla="*/ 1866972 h 2032246"/>
              <a:gd name="connsiteX0" fmla="*/ 0 w 4177180"/>
              <a:gd name="connsiteY0" fmla="*/ 1881432 h 2046706"/>
              <a:gd name="connsiteX1" fmla="*/ 238125 w 4177180"/>
              <a:gd name="connsiteY1" fmla="*/ 2043357 h 2046706"/>
              <a:gd name="connsiteX2" fmla="*/ 914400 w 4177180"/>
              <a:gd name="connsiteY2" fmla="*/ 1986207 h 2046706"/>
              <a:gd name="connsiteX3" fmla="*/ 1247775 w 4177180"/>
              <a:gd name="connsiteY3" fmla="*/ 1929057 h 2046706"/>
              <a:gd name="connsiteX4" fmla="*/ 1314450 w 4177180"/>
              <a:gd name="connsiteY4" fmla="*/ 1833807 h 2046706"/>
              <a:gd name="connsiteX5" fmla="*/ 1276350 w 4177180"/>
              <a:gd name="connsiteY5" fmla="*/ 1481382 h 2046706"/>
              <a:gd name="connsiteX6" fmla="*/ 1485900 w 4177180"/>
              <a:gd name="connsiteY6" fmla="*/ 1309932 h 2046706"/>
              <a:gd name="connsiteX7" fmla="*/ 1676400 w 4177180"/>
              <a:gd name="connsiteY7" fmla="*/ 1529007 h 2046706"/>
              <a:gd name="connsiteX8" fmla="*/ 1704975 w 4177180"/>
              <a:gd name="connsiteY8" fmla="*/ 1786182 h 2046706"/>
              <a:gd name="connsiteX9" fmla="*/ 1895475 w 4177180"/>
              <a:gd name="connsiteY9" fmla="*/ 1948107 h 2046706"/>
              <a:gd name="connsiteX10" fmla="*/ 2200275 w 4177180"/>
              <a:gd name="connsiteY10" fmla="*/ 1738557 h 2046706"/>
              <a:gd name="connsiteX11" fmla="*/ 2552700 w 4177180"/>
              <a:gd name="connsiteY11" fmla="*/ 1538532 h 2046706"/>
              <a:gd name="connsiteX12" fmla="*/ 2800350 w 4177180"/>
              <a:gd name="connsiteY12" fmla="*/ 1357557 h 2046706"/>
              <a:gd name="connsiteX13" fmla="*/ 3086100 w 4177180"/>
              <a:gd name="connsiteY13" fmla="*/ 1186107 h 2046706"/>
              <a:gd name="connsiteX14" fmla="*/ 3505200 w 4177180"/>
              <a:gd name="connsiteY14" fmla="*/ 1100382 h 2046706"/>
              <a:gd name="connsiteX15" fmla="*/ 3952875 w 4177180"/>
              <a:gd name="connsiteY15" fmla="*/ 1148007 h 2046706"/>
              <a:gd name="connsiteX16" fmla="*/ 4171950 w 4177180"/>
              <a:gd name="connsiteY16" fmla="*/ 976557 h 2046706"/>
              <a:gd name="connsiteX17" fmla="*/ 4086225 w 4177180"/>
              <a:gd name="connsiteY17" fmla="*/ 776532 h 2046706"/>
              <a:gd name="connsiteX18" fmla="*/ 3838575 w 4177180"/>
              <a:gd name="connsiteY18" fmla="*/ 576507 h 2046706"/>
              <a:gd name="connsiteX19" fmla="*/ 3562350 w 4177180"/>
              <a:gd name="connsiteY19" fmla="*/ 462207 h 2046706"/>
              <a:gd name="connsiteX20" fmla="*/ 3514725 w 4177180"/>
              <a:gd name="connsiteY20" fmla="*/ 338382 h 2046706"/>
              <a:gd name="connsiteX21" fmla="*/ 3448050 w 4177180"/>
              <a:gd name="connsiteY21" fmla="*/ 166932 h 2046706"/>
              <a:gd name="connsiteX22" fmla="*/ 3200400 w 4177180"/>
              <a:gd name="connsiteY22" fmla="*/ 14532 h 2046706"/>
              <a:gd name="connsiteX23" fmla="*/ 2171700 w 4177180"/>
              <a:gd name="connsiteY23" fmla="*/ 547932 h 2046706"/>
              <a:gd name="connsiteX24" fmla="*/ 1790700 w 4177180"/>
              <a:gd name="connsiteY24" fmla="*/ 757482 h 2046706"/>
              <a:gd name="connsiteX25" fmla="*/ 1238250 w 4177180"/>
              <a:gd name="connsiteY25" fmla="*/ 919407 h 2046706"/>
              <a:gd name="connsiteX26" fmla="*/ 1028700 w 4177180"/>
              <a:gd name="connsiteY26" fmla="*/ 1033707 h 2046706"/>
              <a:gd name="connsiteX27" fmla="*/ 657225 w 4177180"/>
              <a:gd name="connsiteY27" fmla="*/ 1167057 h 2046706"/>
              <a:gd name="connsiteX28" fmla="*/ 447675 w 4177180"/>
              <a:gd name="connsiteY28" fmla="*/ 1338507 h 2046706"/>
              <a:gd name="connsiteX29" fmla="*/ 361950 w 4177180"/>
              <a:gd name="connsiteY29" fmla="*/ 1586157 h 2046706"/>
              <a:gd name="connsiteX30" fmla="*/ 295275 w 4177180"/>
              <a:gd name="connsiteY30" fmla="*/ 1709982 h 2046706"/>
              <a:gd name="connsiteX31" fmla="*/ 76200 w 4177180"/>
              <a:gd name="connsiteY31" fmla="*/ 1814757 h 2046706"/>
              <a:gd name="connsiteX32" fmla="*/ 0 w 4177180"/>
              <a:gd name="connsiteY32" fmla="*/ 1881432 h 2046706"/>
              <a:gd name="connsiteX0" fmla="*/ 0 w 4177180"/>
              <a:gd name="connsiteY0" fmla="*/ 1719517 h 1884791"/>
              <a:gd name="connsiteX1" fmla="*/ 238125 w 4177180"/>
              <a:gd name="connsiteY1" fmla="*/ 1881442 h 1884791"/>
              <a:gd name="connsiteX2" fmla="*/ 914400 w 4177180"/>
              <a:gd name="connsiteY2" fmla="*/ 1824292 h 1884791"/>
              <a:gd name="connsiteX3" fmla="*/ 1247775 w 4177180"/>
              <a:gd name="connsiteY3" fmla="*/ 1767142 h 1884791"/>
              <a:gd name="connsiteX4" fmla="*/ 1314450 w 4177180"/>
              <a:gd name="connsiteY4" fmla="*/ 1671892 h 1884791"/>
              <a:gd name="connsiteX5" fmla="*/ 1276350 w 4177180"/>
              <a:gd name="connsiteY5" fmla="*/ 1319467 h 1884791"/>
              <a:gd name="connsiteX6" fmla="*/ 1485900 w 4177180"/>
              <a:gd name="connsiteY6" fmla="*/ 1148017 h 1884791"/>
              <a:gd name="connsiteX7" fmla="*/ 1676400 w 4177180"/>
              <a:gd name="connsiteY7" fmla="*/ 1367092 h 1884791"/>
              <a:gd name="connsiteX8" fmla="*/ 1704975 w 4177180"/>
              <a:gd name="connsiteY8" fmla="*/ 1624267 h 1884791"/>
              <a:gd name="connsiteX9" fmla="*/ 1895475 w 4177180"/>
              <a:gd name="connsiteY9" fmla="*/ 1786192 h 1884791"/>
              <a:gd name="connsiteX10" fmla="*/ 2200275 w 4177180"/>
              <a:gd name="connsiteY10" fmla="*/ 1576642 h 1884791"/>
              <a:gd name="connsiteX11" fmla="*/ 2552700 w 4177180"/>
              <a:gd name="connsiteY11" fmla="*/ 1376617 h 1884791"/>
              <a:gd name="connsiteX12" fmla="*/ 2800350 w 4177180"/>
              <a:gd name="connsiteY12" fmla="*/ 1195642 h 1884791"/>
              <a:gd name="connsiteX13" fmla="*/ 3086100 w 4177180"/>
              <a:gd name="connsiteY13" fmla="*/ 1024192 h 1884791"/>
              <a:gd name="connsiteX14" fmla="*/ 3505200 w 4177180"/>
              <a:gd name="connsiteY14" fmla="*/ 938467 h 1884791"/>
              <a:gd name="connsiteX15" fmla="*/ 3952875 w 4177180"/>
              <a:gd name="connsiteY15" fmla="*/ 986092 h 1884791"/>
              <a:gd name="connsiteX16" fmla="*/ 4171950 w 4177180"/>
              <a:gd name="connsiteY16" fmla="*/ 814642 h 1884791"/>
              <a:gd name="connsiteX17" fmla="*/ 4086225 w 4177180"/>
              <a:gd name="connsiteY17" fmla="*/ 614617 h 1884791"/>
              <a:gd name="connsiteX18" fmla="*/ 3838575 w 4177180"/>
              <a:gd name="connsiteY18" fmla="*/ 414592 h 1884791"/>
              <a:gd name="connsiteX19" fmla="*/ 3562350 w 4177180"/>
              <a:gd name="connsiteY19" fmla="*/ 300292 h 1884791"/>
              <a:gd name="connsiteX20" fmla="*/ 3514725 w 4177180"/>
              <a:gd name="connsiteY20" fmla="*/ 176467 h 1884791"/>
              <a:gd name="connsiteX21" fmla="*/ 3448050 w 4177180"/>
              <a:gd name="connsiteY21" fmla="*/ 5017 h 1884791"/>
              <a:gd name="connsiteX22" fmla="*/ 2171700 w 4177180"/>
              <a:gd name="connsiteY22" fmla="*/ 386017 h 1884791"/>
              <a:gd name="connsiteX23" fmla="*/ 1790700 w 4177180"/>
              <a:gd name="connsiteY23" fmla="*/ 595567 h 1884791"/>
              <a:gd name="connsiteX24" fmla="*/ 1238250 w 4177180"/>
              <a:gd name="connsiteY24" fmla="*/ 757492 h 1884791"/>
              <a:gd name="connsiteX25" fmla="*/ 1028700 w 4177180"/>
              <a:gd name="connsiteY25" fmla="*/ 871792 h 1884791"/>
              <a:gd name="connsiteX26" fmla="*/ 657225 w 4177180"/>
              <a:gd name="connsiteY26" fmla="*/ 1005142 h 1884791"/>
              <a:gd name="connsiteX27" fmla="*/ 447675 w 4177180"/>
              <a:gd name="connsiteY27" fmla="*/ 1176592 h 1884791"/>
              <a:gd name="connsiteX28" fmla="*/ 361950 w 4177180"/>
              <a:gd name="connsiteY28" fmla="*/ 1424242 h 1884791"/>
              <a:gd name="connsiteX29" fmla="*/ 295275 w 4177180"/>
              <a:gd name="connsiteY29" fmla="*/ 1548067 h 1884791"/>
              <a:gd name="connsiteX30" fmla="*/ 76200 w 4177180"/>
              <a:gd name="connsiteY30" fmla="*/ 1652842 h 1884791"/>
              <a:gd name="connsiteX31" fmla="*/ 0 w 4177180"/>
              <a:gd name="connsiteY31" fmla="*/ 1719517 h 1884791"/>
              <a:gd name="connsiteX0" fmla="*/ 0 w 4177180"/>
              <a:gd name="connsiteY0" fmla="*/ 1544456 h 1709730"/>
              <a:gd name="connsiteX1" fmla="*/ 238125 w 4177180"/>
              <a:gd name="connsiteY1" fmla="*/ 1706381 h 1709730"/>
              <a:gd name="connsiteX2" fmla="*/ 914400 w 4177180"/>
              <a:gd name="connsiteY2" fmla="*/ 1649231 h 1709730"/>
              <a:gd name="connsiteX3" fmla="*/ 1247775 w 4177180"/>
              <a:gd name="connsiteY3" fmla="*/ 1592081 h 1709730"/>
              <a:gd name="connsiteX4" fmla="*/ 1314450 w 4177180"/>
              <a:gd name="connsiteY4" fmla="*/ 1496831 h 1709730"/>
              <a:gd name="connsiteX5" fmla="*/ 1276350 w 4177180"/>
              <a:gd name="connsiteY5" fmla="*/ 1144406 h 1709730"/>
              <a:gd name="connsiteX6" fmla="*/ 1485900 w 4177180"/>
              <a:gd name="connsiteY6" fmla="*/ 972956 h 1709730"/>
              <a:gd name="connsiteX7" fmla="*/ 1676400 w 4177180"/>
              <a:gd name="connsiteY7" fmla="*/ 1192031 h 1709730"/>
              <a:gd name="connsiteX8" fmla="*/ 1704975 w 4177180"/>
              <a:gd name="connsiteY8" fmla="*/ 1449206 h 1709730"/>
              <a:gd name="connsiteX9" fmla="*/ 1895475 w 4177180"/>
              <a:gd name="connsiteY9" fmla="*/ 1611131 h 1709730"/>
              <a:gd name="connsiteX10" fmla="*/ 2200275 w 4177180"/>
              <a:gd name="connsiteY10" fmla="*/ 1401581 h 1709730"/>
              <a:gd name="connsiteX11" fmla="*/ 2552700 w 4177180"/>
              <a:gd name="connsiteY11" fmla="*/ 1201556 h 1709730"/>
              <a:gd name="connsiteX12" fmla="*/ 2800350 w 4177180"/>
              <a:gd name="connsiteY12" fmla="*/ 1020581 h 1709730"/>
              <a:gd name="connsiteX13" fmla="*/ 3086100 w 4177180"/>
              <a:gd name="connsiteY13" fmla="*/ 849131 h 1709730"/>
              <a:gd name="connsiteX14" fmla="*/ 3505200 w 4177180"/>
              <a:gd name="connsiteY14" fmla="*/ 763406 h 1709730"/>
              <a:gd name="connsiteX15" fmla="*/ 3952875 w 4177180"/>
              <a:gd name="connsiteY15" fmla="*/ 811031 h 1709730"/>
              <a:gd name="connsiteX16" fmla="*/ 4171950 w 4177180"/>
              <a:gd name="connsiteY16" fmla="*/ 639581 h 1709730"/>
              <a:gd name="connsiteX17" fmla="*/ 4086225 w 4177180"/>
              <a:gd name="connsiteY17" fmla="*/ 439556 h 1709730"/>
              <a:gd name="connsiteX18" fmla="*/ 3838575 w 4177180"/>
              <a:gd name="connsiteY18" fmla="*/ 239531 h 1709730"/>
              <a:gd name="connsiteX19" fmla="*/ 3562350 w 4177180"/>
              <a:gd name="connsiteY19" fmla="*/ 125231 h 1709730"/>
              <a:gd name="connsiteX20" fmla="*/ 3514725 w 4177180"/>
              <a:gd name="connsiteY20" fmla="*/ 1406 h 1709730"/>
              <a:gd name="connsiteX21" fmla="*/ 2171700 w 4177180"/>
              <a:gd name="connsiteY21" fmla="*/ 210956 h 1709730"/>
              <a:gd name="connsiteX22" fmla="*/ 1790700 w 4177180"/>
              <a:gd name="connsiteY22" fmla="*/ 420506 h 1709730"/>
              <a:gd name="connsiteX23" fmla="*/ 1238250 w 4177180"/>
              <a:gd name="connsiteY23" fmla="*/ 582431 h 1709730"/>
              <a:gd name="connsiteX24" fmla="*/ 1028700 w 4177180"/>
              <a:gd name="connsiteY24" fmla="*/ 696731 h 1709730"/>
              <a:gd name="connsiteX25" fmla="*/ 657225 w 4177180"/>
              <a:gd name="connsiteY25" fmla="*/ 830081 h 1709730"/>
              <a:gd name="connsiteX26" fmla="*/ 447675 w 4177180"/>
              <a:gd name="connsiteY26" fmla="*/ 1001531 h 1709730"/>
              <a:gd name="connsiteX27" fmla="*/ 361950 w 4177180"/>
              <a:gd name="connsiteY27" fmla="*/ 1249181 h 1709730"/>
              <a:gd name="connsiteX28" fmla="*/ 295275 w 4177180"/>
              <a:gd name="connsiteY28" fmla="*/ 1373006 h 1709730"/>
              <a:gd name="connsiteX29" fmla="*/ 76200 w 4177180"/>
              <a:gd name="connsiteY29" fmla="*/ 1477781 h 1709730"/>
              <a:gd name="connsiteX30" fmla="*/ 0 w 4177180"/>
              <a:gd name="connsiteY30" fmla="*/ 1544456 h 1709730"/>
              <a:gd name="connsiteX0" fmla="*/ 0 w 4177180"/>
              <a:gd name="connsiteY0" fmla="*/ 1419600 h 1584874"/>
              <a:gd name="connsiteX1" fmla="*/ 238125 w 4177180"/>
              <a:gd name="connsiteY1" fmla="*/ 1581525 h 1584874"/>
              <a:gd name="connsiteX2" fmla="*/ 914400 w 4177180"/>
              <a:gd name="connsiteY2" fmla="*/ 1524375 h 1584874"/>
              <a:gd name="connsiteX3" fmla="*/ 1247775 w 4177180"/>
              <a:gd name="connsiteY3" fmla="*/ 1467225 h 1584874"/>
              <a:gd name="connsiteX4" fmla="*/ 1314450 w 4177180"/>
              <a:gd name="connsiteY4" fmla="*/ 1371975 h 1584874"/>
              <a:gd name="connsiteX5" fmla="*/ 1276350 w 4177180"/>
              <a:gd name="connsiteY5" fmla="*/ 1019550 h 1584874"/>
              <a:gd name="connsiteX6" fmla="*/ 1485900 w 4177180"/>
              <a:gd name="connsiteY6" fmla="*/ 848100 h 1584874"/>
              <a:gd name="connsiteX7" fmla="*/ 1676400 w 4177180"/>
              <a:gd name="connsiteY7" fmla="*/ 1067175 h 1584874"/>
              <a:gd name="connsiteX8" fmla="*/ 1704975 w 4177180"/>
              <a:gd name="connsiteY8" fmla="*/ 1324350 h 1584874"/>
              <a:gd name="connsiteX9" fmla="*/ 1895475 w 4177180"/>
              <a:gd name="connsiteY9" fmla="*/ 1486275 h 1584874"/>
              <a:gd name="connsiteX10" fmla="*/ 2200275 w 4177180"/>
              <a:gd name="connsiteY10" fmla="*/ 1276725 h 1584874"/>
              <a:gd name="connsiteX11" fmla="*/ 2552700 w 4177180"/>
              <a:gd name="connsiteY11" fmla="*/ 1076700 h 1584874"/>
              <a:gd name="connsiteX12" fmla="*/ 2800350 w 4177180"/>
              <a:gd name="connsiteY12" fmla="*/ 895725 h 1584874"/>
              <a:gd name="connsiteX13" fmla="*/ 3086100 w 4177180"/>
              <a:gd name="connsiteY13" fmla="*/ 724275 h 1584874"/>
              <a:gd name="connsiteX14" fmla="*/ 3505200 w 4177180"/>
              <a:gd name="connsiteY14" fmla="*/ 638550 h 1584874"/>
              <a:gd name="connsiteX15" fmla="*/ 3952875 w 4177180"/>
              <a:gd name="connsiteY15" fmla="*/ 686175 h 1584874"/>
              <a:gd name="connsiteX16" fmla="*/ 4171950 w 4177180"/>
              <a:gd name="connsiteY16" fmla="*/ 514725 h 1584874"/>
              <a:gd name="connsiteX17" fmla="*/ 4086225 w 4177180"/>
              <a:gd name="connsiteY17" fmla="*/ 314700 h 1584874"/>
              <a:gd name="connsiteX18" fmla="*/ 3838575 w 4177180"/>
              <a:gd name="connsiteY18" fmla="*/ 114675 h 1584874"/>
              <a:gd name="connsiteX19" fmla="*/ 3562350 w 4177180"/>
              <a:gd name="connsiteY19" fmla="*/ 375 h 1584874"/>
              <a:gd name="connsiteX20" fmla="*/ 2171700 w 4177180"/>
              <a:gd name="connsiteY20" fmla="*/ 86100 h 1584874"/>
              <a:gd name="connsiteX21" fmla="*/ 1790700 w 4177180"/>
              <a:gd name="connsiteY21" fmla="*/ 295650 h 1584874"/>
              <a:gd name="connsiteX22" fmla="*/ 1238250 w 4177180"/>
              <a:gd name="connsiteY22" fmla="*/ 457575 h 1584874"/>
              <a:gd name="connsiteX23" fmla="*/ 1028700 w 4177180"/>
              <a:gd name="connsiteY23" fmla="*/ 571875 h 1584874"/>
              <a:gd name="connsiteX24" fmla="*/ 657225 w 4177180"/>
              <a:gd name="connsiteY24" fmla="*/ 705225 h 1584874"/>
              <a:gd name="connsiteX25" fmla="*/ 447675 w 4177180"/>
              <a:gd name="connsiteY25" fmla="*/ 876675 h 1584874"/>
              <a:gd name="connsiteX26" fmla="*/ 361950 w 4177180"/>
              <a:gd name="connsiteY26" fmla="*/ 1124325 h 1584874"/>
              <a:gd name="connsiteX27" fmla="*/ 295275 w 4177180"/>
              <a:gd name="connsiteY27" fmla="*/ 1248150 h 1584874"/>
              <a:gd name="connsiteX28" fmla="*/ 76200 w 4177180"/>
              <a:gd name="connsiteY28" fmla="*/ 1352925 h 1584874"/>
              <a:gd name="connsiteX29" fmla="*/ 0 w 4177180"/>
              <a:gd name="connsiteY29" fmla="*/ 1419600 h 1584874"/>
              <a:gd name="connsiteX0" fmla="*/ 0 w 4177180"/>
              <a:gd name="connsiteY0" fmla="*/ 1347964 h 1513238"/>
              <a:gd name="connsiteX1" fmla="*/ 238125 w 4177180"/>
              <a:gd name="connsiteY1" fmla="*/ 1509889 h 1513238"/>
              <a:gd name="connsiteX2" fmla="*/ 914400 w 4177180"/>
              <a:gd name="connsiteY2" fmla="*/ 1452739 h 1513238"/>
              <a:gd name="connsiteX3" fmla="*/ 1247775 w 4177180"/>
              <a:gd name="connsiteY3" fmla="*/ 1395589 h 1513238"/>
              <a:gd name="connsiteX4" fmla="*/ 1314450 w 4177180"/>
              <a:gd name="connsiteY4" fmla="*/ 1300339 h 1513238"/>
              <a:gd name="connsiteX5" fmla="*/ 1276350 w 4177180"/>
              <a:gd name="connsiteY5" fmla="*/ 947914 h 1513238"/>
              <a:gd name="connsiteX6" fmla="*/ 1485900 w 4177180"/>
              <a:gd name="connsiteY6" fmla="*/ 776464 h 1513238"/>
              <a:gd name="connsiteX7" fmla="*/ 1676400 w 4177180"/>
              <a:gd name="connsiteY7" fmla="*/ 995539 h 1513238"/>
              <a:gd name="connsiteX8" fmla="*/ 1704975 w 4177180"/>
              <a:gd name="connsiteY8" fmla="*/ 1252714 h 1513238"/>
              <a:gd name="connsiteX9" fmla="*/ 1895475 w 4177180"/>
              <a:gd name="connsiteY9" fmla="*/ 1414639 h 1513238"/>
              <a:gd name="connsiteX10" fmla="*/ 2200275 w 4177180"/>
              <a:gd name="connsiteY10" fmla="*/ 1205089 h 1513238"/>
              <a:gd name="connsiteX11" fmla="*/ 2552700 w 4177180"/>
              <a:gd name="connsiteY11" fmla="*/ 1005064 h 1513238"/>
              <a:gd name="connsiteX12" fmla="*/ 2800350 w 4177180"/>
              <a:gd name="connsiteY12" fmla="*/ 824089 h 1513238"/>
              <a:gd name="connsiteX13" fmla="*/ 3086100 w 4177180"/>
              <a:gd name="connsiteY13" fmla="*/ 652639 h 1513238"/>
              <a:gd name="connsiteX14" fmla="*/ 3505200 w 4177180"/>
              <a:gd name="connsiteY14" fmla="*/ 566914 h 1513238"/>
              <a:gd name="connsiteX15" fmla="*/ 3952875 w 4177180"/>
              <a:gd name="connsiteY15" fmla="*/ 614539 h 1513238"/>
              <a:gd name="connsiteX16" fmla="*/ 4171950 w 4177180"/>
              <a:gd name="connsiteY16" fmla="*/ 443089 h 1513238"/>
              <a:gd name="connsiteX17" fmla="*/ 4086225 w 4177180"/>
              <a:gd name="connsiteY17" fmla="*/ 243064 h 1513238"/>
              <a:gd name="connsiteX18" fmla="*/ 3838575 w 4177180"/>
              <a:gd name="connsiteY18" fmla="*/ 43039 h 1513238"/>
              <a:gd name="connsiteX19" fmla="*/ 2171700 w 4177180"/>
              <a:gd name="connsiteY19" fmla="*/ 14464 h 1513238"/>
              <a:gd name="connsiteX20" fmla="*/ 1790700 w 4177180"/>
              <a:gd name="connsiteY20" fmla="*/ 224014 h 1513238"/>
              <a:gd name="connsiteX21" fmla="*/ 1238250 w 4177180"/>
              <a:gd name="connsiteY21" fmla="*/ 385939 h 1513238"/>
              <a:gd name="connsiteX22" fmla="*/ 1028700 w 4177180"/>
              <a:gd name="connsiteY22" fmla="*/ 500239 h 1513238"/>
              <a:gd name="connsiteX23" fmla="*/ 657225 w 4177180"/>
              <a:gd name="connsiteY23" fmla="*/ 633589 h 1513238"/>
              <a:gd name="connsiteX24" fmla="*/ 447675 w 4177180"/>
              <a:gd name="connsiteY24" fmla="*/ 805039 h 1513238"/>
              <a:gd name="connsiteX25" fmla="*/ 361950 w 4177180"/>
              <a:gd name="connsiteY25" fmla="*/ 1052689 h 1513238"/>
              <a:gd name="connsiteX26" fmla="*/ 295275 w 4177180"/>
              <a:gd name="connsiteY26" fmla="*/ 1176514 h 1513238"/>
              <a:gd name="connsiteX27" fmla="*/ 76200 w 4177180"/>
              <a:gd name="connsiteY27" fmla="*/ 1281289 h 1513238"/>
              <a:gd name="connsiteX28" fmla="*/ 0 w 4177180"/>
              <a:gd name="connsiteY28" fmla="*/ 1347964 h 1513238"/>
              <a:gd name="connsiteX0" fmla="*/ 0 w 4177139"/>
              <a:gd name="connsiteY0" fmla="*/ 1342784 h 1508058"/>
              <a:gd name="connsiteX1" fmla="*/ 238125 w 4177139"/>
              <a:gd name="connsiteY1" fmla="*/ 1504709 h 1508058"/>
              <a:gd name="connsiteX2" fmla="*/ 914400 w 4177139"/>
              <a:gd name="connsiteY2" fmla="*/ 1447559 h 1508058"/>
              <a:gd name="connsiteX3" fmla="*/ 1247775 w 4177139"/>
              <a:gd name="connsiteY3" fmla="*/ 1390409 h 1508058"/>
              <a:gd name="connsiteX4" fmla="*/ 1314450 w 4177139"/>
              <a:gd name="connsiteY4" fmla="*/ 1295159 h 1508058"/>
              <a:gd name="connsiteX5" fmla="*/ 1276350 w 4177139"/>
              <a:gd name="connsiteY5" fmla="*/ 942734 h 1508058"/>
              <a:gd name="connsiteX6" fmla="*/ 1485900 w 4177139"/>
              <a:gd name="connsiteY6" fmla="*/ 771284 h 1508058"/>
              <a:gd name="connsiteX7" fmla="*/ 1676400 w 4177139"/>
              <a:gd name="connsiteY7" fmla="*/ 990359 h 1508058"/>
              <a:gd name="connsiteX8" fmla="*/ 1704975 w 4177139"/>
              <a:gd name="connsiteY8" fmla="*/ 1247534 h 1508058"/>
              <a:gd name="connsiteX9" fmla="*/ 1895475 w 4177139"/>
              <a:gd name="connsiteY9" fmla="*/ 1409459 h 1508058"/>
              <a:gd name="connsiteX10" fmla="*/ 2200275 w 4177139"/>
              <a:gd name="connsiteY10" fmla="*/ 1199909 h 1508058"/>
              <a:gd name="connsiteX11" fmla="*/ 2552700 w 4177139"/>
              <a:gd name="connsiteY11" fmla="*/ 999884 h 1508058"/>
              <a:gd name="connsiteX12" fmla="*/ 2800350 w 4177139"/>
              <a:gd name="connsiteY12" fmla="*/ 818909 h 1508058"/>
              <a:gd name="connsiteX13" fmla="*/ 3086100 w 4177139"/>
              <a:gd name="connsiteY13" fmla="*/ 647459 h 1508058"/>
              <a:gd name="connsiteX14" fmla="*/ 3505200 w 4177139"/>
              <a:gd name="connsiteY14" fmla="*/ 561734 h 1508058"/>
              <a:gd name="connsiteX15" fmla="*/ 3952875 w 4177139"/>
              <a:gd name="connsiteY15" fmla="*/ 609359 h 1508058"/>
              <a:gd name="connsiteX16" fmla="*/ 4171950 w 4177139"/>
              <a:gd name="connsiteY16" fmla="*/ 437909 h 1508058"/>
              <a:gd name="connsiteX17" fmla="*/ 4086225 w 4177139"/>
              <a:gd name="connsiteY17" fmla="*/ 237884 h 1508058"/>
              <a:gd name="connsiteX18" fmla="*/ 3842413 w 4177139"/>
              <a:gd name="connsiteY18" fmla="*/ 57049 h 1508058"/>
              <a:gd name="connsiteX19" fmla="*/ 2171700 w 4177139"/>
              <a:gd name="connsiteY19" fmla="*/ 9284 h 1508058"/>
              <a:gd name="connsiteX20" fmla="*/ 1790700 w 4177139"/>
              <a:gd name="connsiteY20" fmla="*/ 218834 h 1508058"/>
              <a:gd name="connsiteX21" fmla="*/ 1238250 w 4177139"/>
              <a:gd name="connsiteY21" fmla="*/ 380759 h 1508058"/>
              <a:gd name="connsiteX22" fmla="*/ 1028700 w 4177139"/>
              <a:gd name="connsiteY22" fmla="*/ 495059 h 1508058"/>
              <a:gd name="connsiteX23" fmla="*/ 657225 w 4177139"/>
              <a:gd name="connsiteY23" fmla="*/ 628409 h 1508058"/>
              <a:gd name="connsiteX24" fmla="*/ 447675 w 4177139"/>
              <a:gd name="connsiteY24" fmla="*/ 799859 h 1508058"/>
              <a:gd name="connsiteX25" fmla="*/ 361950 w 4177139"/>
              <a:gd name="connsiteY25" fmla="*/ 1047509 h 1508058"/>
              <a:gd name="connsiteX26" fmla="*/ 295275 w 4177139"/>
              <a:gd name="connsiteY26" fmla="*/ 1171334 h 1508058"/>
              <a:gd name="connsiteX27" fmla="*/ 76200 w 4177139"/>
              <a:gd name="connsiteY27" fmla="*/ 1276109 h 1508058"/>
              <a:gd name="connsiteX28" fmla="*/ 0 w 4177139"/>
              <a:gd name="connsiteY28" fmla="*/ 1342784 h 1508058"/>
              <a:gd name="connsiteX0" fmla="*/ 0 w 4177139"/>
              <a:gd name="connsiteY0" fmla="*/ 1308112 h 1473386"/>
              <a:gd name="connsiteX1" fmla="*/ 238125 w 4177139"/>
              <a:gd name="connsiteY1" fmla="*/ 1470037 h 1473386"/>
              <a:gd name="connsiteX2" fmla="*/ 914400 w 4177139"/>
              <a:gd name="connsiteY2" fmla="*/ 1412887 h 1473386"/>
              <a:gd name="connsiteX3" fmla="*/ 1247775 w 4177139"/>
              <a:gd name="connsiteY3" fmla="*/ 1355737 h 1473386"/>
              <a:gd name="connsiteX4" fmla="*/ 1314450 w 4177139"/>
              <a:gd name="connsiteY4" fmla="*/ 1260487 h 1473386"/>
              <a:gd name="connsiteX5" fmla="*/ 1276350 w 4177139"/>
              <a:gd name="connsiteY5" fmla="*/ 908062 h 1473386"/>
              <a:gd name="connsiteX6" fmla="*/ 1485900 w 4177139"/>
              <a:gd name="connsiteY6" fmla="*/ 736612 h 1473386"/>
              <a:gd name="connsiteX7" fmla="*/ 1676400 w 4177139"/>
              <a:gd name="connsiteY7" fmla="*/ 955687 h 1473386"/>
              <a:gd name="connsiteX8" fmla="*/ 1704975 w 4177139"/>
              <a:gd name="connsiteY8" fmla="*/ 1212862 h 1473386"/>
              <a:gd name="connsiteX9" fmla="*/ 1895475 w 4177139"/>
              <a:gd name="connsiteY9" fmla="*/ 1374787 h 1473386"/>
              <a:gd name="connsiteX10" fmla="*/ 2200275 w 4177139"/>
              <a:gd name="connsiteY10" fmla="*/ 1165237 h 1473386"/>
              <a:gd name="connsiteX11" fmla="*/ 2552700 w 4177139"/>
              <a:gd name="connsiteY11" fmla="*/ 965212 h 1473386"/>
              <a:gd name="connsiteX12" fmla="*/ 2800350 w 4177139"/>
              <a:gd name="connsiteY12" fmla="*/ 784237 h 1473386"/>
              <a:gd name="connsiteX13" fmla="*/ 3086100 w 4177139"/>
              <a:gd name="connsiteY13" fmla="*/ 612787 h 1473386"/>
              <a:gd name="connsiteX14" fmla="*/ 3505200 w 4177139"/>
              <a:gd name="connsiteY14" fmla="*/ 527062 h 1473386"/>
              <a:gd name="connsiteX15" fmla="*/ 3952875 w 4177139"/>
              <a:gd name="connsiteY15" fmla="*/ 574687 h 1473386"/>
              <a:gd name="connsiteX16" fmla="*/ 4171950 w 4177139"/>
              <a:gd name="connsiteY16" fmla="*/ 403237 h 1473386"/>
              <a:gd name="connsiteX17" fmla="*/ 4086225 w 4177139"/>
              <a:gd name="connsiteY17" fmla="*/ 203212 h 1473386"/>
              <a:gd name="connsiteX18" fmla="*/ 3842413 w 4177139"/>
              <a:gd name="connsiteY18" fmla="*/ 22377 h 1473386"/>
              <a:gd name="connsiteX19" fmla="*/ 2194727 w 4177139"/>
              <a:gd name="connsiteY19" fmla="*/ 20666 h 1473386"/>
              <a:gd name="connsiteX20" fmla="*/ 1790700 w 4177139"/>
              <a:gd name="connsiteY20" fmla="*/ 184162 h 1473386"/>
              <a:gd name="connsiteX21" fmla="*/ 1238250 w 4177139"/>
              <a:gd name="connsiteY21" fmla="*/ 346087 h 1473386"/>
              <a:gd name="connsiteX22" fmla="*/ 1028700 w 4177139"/>
              <a:gd name="connsiteY22" fmla="*/ 460387 h 1473386"/>
              <a:gd name="connsiteX23" fmla="*/ 657225 w 4177139"/>
              <a:gd name="connsiteY23" fmla="*/ 593737 h 1473386"/>
              <a:gd name="connsiteX24" fmla="*/ 447675 w 4177139"/>
              <a:gd name="connsiteY24" fmla="*/ 765187 h 1473386"/>
              <a:gd name="connsiteX25" fmla="*/ 361950 w 4177139"/>
              <a:gd name="connsiteY25" fmla="*/ 1012837 h 1473386"/>
              <a:gd name="connsiteX26" fmla="*/ 295275 w 4177139"/>
              <a:gd name="connsiteY26" fmla="*/ 1136662 h 1473386"/>
              <a:gd name="connsiteX27" fmla="*/ 76200 w 4177139"/>
              <a:gd name="connsiteY27" fmla="*/ 1241437 h 1473386"/>
              <a:gd name="connsiteX28" fmla="*/ 0 w 4177139"/>
              <a:gd name="connsiteY28" fmla="*/ 1308112 h 1473386"/>
              <a:gd name="connsiteX0" fmla="*/ 0 w 4177139"/>
              <a:gd name="connsiteY0" fmla="*/ 1314164 h 1479438"/>
              <a:gd name="connsiteX1" fmla="*/ 238125 w 4177139"/>
              <a:gd name="connsiteY1" fmla="*/ 1476089 h 1479438"/>
              <a:gd name="connsiteX2" fmla="*/ 914400 w 4177139"/>
              <a:gd name="connsiteY2" fmla="*/ 1418939 h 1479438"/>
              <a:gd name="connsiteX3" fmla="*/ 1247775 w 4177139"/>
              <a:gd name="connsiteY3" fmla="*/ 1361789 h 1479438"/>
              <a:gd name="connsiteX4" fmla="*/ 1314450 w 4177139"/>
              <a:gd name="connsiteY4" fmla="*/ 1266539 h 1479438"/>
              <a:gd name="connsiteX5" fmla="*/ 1276350 w 4177139"/>
              <a:gd name="connsiteY5" fmla="*/ 914114 h 1479438"/>
              <a:gd name="connsiteX6" fmla="*/ 1485900 w 4177139"/>
              <a:gd name="connsiteY6" fmla="*/ 742664 h 1479438"/>
              <a:gd name="connsiteX7" fmla="*/ 1676400 w 4177139"/>
              <a:gd name="connsiteY7" fmla="*/ 961739 h 1479438"/>
              <a:gd name="connsiteX8" fmla="*/ 1704975 w 4177139"/>
              <a:gd name="connsiteY8" fmla="*/ 1218914 h 1479438"/>
              <a:gd name="connsiteX9" fmla="*/ 1895475 w 4177139"/>
              <a:gd name="connsiteY9" fmla="*/ 1380839 h 1479438"/>
              <a:gd name="connsiteX10" fmla="*/ 2200275 w 4177139"/>
              <a:gd name="connsiteY10" fmla="*/ 1171289 h 1479438"/>
              <a:gd name="connsiteX11" fmla="*/ 2552700 w 4177139"/>
              <a:gd name="connsiteY11" fmla="*/ 971264 h 1479438"/>
              <a:gd name="connsiteX12" fmla="*/ 2800350 w 4177139"/>
              <a:gd name="connsiteY12" fmla="*/ 790289 h 1479438"/>
              <a:gd name="connsiteX13" fmla="*/ 3086100 w 4177139"/>
              <a:gd name="connsiteY13" fmla="*/ 618839 h 1479438"/>
              <a:gd name="connsiteX14" fmla="*/ 3505200 w 4177139"/>
              <a:gd name="connsiteY14" fmla="*/ 533114 h 1479438"/>
              <a:gd name="connsiteX15" fmla="*/ 3952875 w 4177139"/>
              <a:gd name="connsiteY15" fmla="*/ 580739 h 1479438"/>
              <a:gd name="connsiteX16" fmla="*/ 4171950 w 4177139"/>
              <a:gd name="connsiteY16" fmla="*/ 409289 h 1479438"/>
              <a:gd name="connsiteX17" fmla="*/ 4086225 w 4177139"/>
              <a:gd name="connsiteY17" fmla="*/ 209264 h 1479438"/>
              <a:gd name="connsiteX18" fmla="*/ 3842413 w 4177139"/>
              <a:gd name="connsiteY18" fmla="*/ 28429 h 1479438"/>
              <a:gd name="connsiteX19" fmla="*/ 2194727 w 4177139"/>
              <a:gd name="connsiteY19" fmla="*/ 26718 h 1479438"/>
              <a:gd name="connsiteX20" fmla="*/ 1790700 w 4177139"/>
              <a:gd name="connsiteY20" fmla="*/ 190214 h 1479438"/>
              <a:gd name="connsiteX21" fmla="*/ 1238250 w 4177139"/>
              <a:gd name="connsiteY21" fmla="*/ 352139 h 1479438"/>
              <a:gd name="connsiteX22" fmla="*/ 1028700 w 4177139"/>
              <a:gd name="connsiteY22" fmla="*/ 466439 h 1479438"/>
              <a:gd name="connsiteX23" fmla="*/ 657225 w 4177139"/>
              <a:gd name="connsiteY23" fmla="*/ 599789 h 1479438"/>
              <a:gd name="connsiteX24" fmla="*/ 447675 w 4177139"/>
              <a:gd name="connsiteY24" fmla="*/ 771239 h 1479438"/>
              <a:gd name="connsiteX25" fmla="*/ 361950 w 4177139"/>
              <a:gd name="connsiteY25" fmla="*/ 1018889 h 1479438"/>
              <a:gd name="connsiteX26" fmla="*/ 295275 w 4177139"/>
              <a:gd name="connsiteY26" fmla="*/ 1142714 h 1479438"/>
              <a:gd name="connsiteX27" fmla="*/ 76200 w 4177139"/>
              <a:gd name="connsiteY27" fmla="*/ 1247489 h 1479438"/>
              <a:gd name="connsiteX28" fmla="*/ 0 w 4177139"/>
              <a:gd name="connsiteY28" fmla="*/ 1314164 h 1479438"/>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47675 w 4177139"/>
              <a:gd name="connsiteY24" fmla="*/ 744521 h 1452720"/>
              <a:gd name="connsiteX25" fmla="*/ 361950 w 4177139"/>
              <a:gd name="connsiteY25" fmla="*/ 992171 h 1452720"/>
              <a:gd name="connsiteX26" fmla="*/ 295275 w 4177139"/>
              <a:gd name="connsiteY26" fmla="*/ 1115996 h 1452720"/>
              <a:gd name="connsiteX27" fmla="*/ 76200 w 4177139"/>
              <a:gd name="connsiteY27" fmla="*/ 1220771 h 1452720"/>
              <a:gd name="connsiteX28" fmla="*/ 0 w 4177139"/>
              <a:gd name="connsiteY28"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361950 w 4177139"/>
              <a:gd name="connsiteY25" fmla="*/ 992171 h 1452720"/>
              <a:gd name="connsiteX26" fmla="*/ 295275 w 4177139"/>
              <a:gd name="connsiteY26" fmla="*/ 1115996 h 1452720"/>
              <a:gd name="connsiteX27" fmla="*/ 76200 w 4177139"/>
              <a:gd name="connsiteY27" fmla="*/ 1220771 h 1452720"/>
              <a:gd name="connsiteX28" fmla="*/ 0 w 4177139"/>
              <a:gd name="connsiteY28"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295275 w 4177139"/>
              <a:gd name="connsiteY25" fmla="*/ 1115996 h 1452720"/>
              <a:gd name="connsiteX26" fmla="*/ 76200 w 4177139"/>
              <a:gd name="connsiteY26" fmla="*/ 1220771 h 1452720"/>
              <a:gd name="connsiteX27" fmla="*/ 0 w 4177139"/>
              <a:gd name="connsiteY27"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76200 w 4177139"/>
              <a:gd name="connsiteY25" fmla="*/ 1220771 h 1452720"/>
              <a:gd name="connsiteX26" fmla="*/ 0 w 4177139"/>
              <a:gd name="connsiteY26" fmla="*/ 1287446 h 1452720"/>
              <a:gd name="connsiteX0" fmla="*/ 4226 w 4181365"/>
              <a:gd name="connsiteY0" fmla="*/ 1287446 h 1452720"/>
              <a:gd name="connsiteX1" fmla="*/ 242351 w 4181365"/>
              <a:gd name="connsiteY1" fmla="*/ 1449371 h 1452720"/>
              <a:gd name="connsiteX2" fmla="*/ 918626 w 4181365"/>
              <a:gd name="connsiteY2" fmla="*/ 1392221 h 1452720"/>
              <a:gd name="connsiteX3" fmla="*/ 1252001 w 4181365"/>
              <a:gd name="connsiteY3" fmla="*/ 1335071 h 1452720"/>
              <a:gd name="connsiteX4" fmla="*/ 1318676 w 4181365"/>
              <a:gd name="connsiteY4" fmla="*/ 1239821 h 1452720"/>
              <a:gd name="connsiteX5" fmla="*/ 1280576 w 4181365"/>
              <a:gd name="connsiteY5" fmla="*/ 887396 h 1452720"/>
              <a:gd name="connsiteX6" fmla="*/ 1490126 w 4181365"/>
              <a:gd name="connsiteY6" fmla="*/ 715946 h 1452720"/>
              <a:gd name="connsiteX7" fmla="*/ 1680626 w 4181365"/>
              <a:gd name="connsiteY7" fmla="*/ 935021 h 1452720"/>
              <a:gd name="connsiteX8" fmla="*/ 1709201 w 4181365"/>
              <a:gd name="connsiteY8" fmla="*/ 1192196 h 1452720"/>
              <a:gd name="connsiteX9" fmla="*/ 1899701 w 4181365"/>
              <a:gd name="connsiteY9" fmla="*/ 1354121 h 1452720"/>
              <a:gd name="connsiteX10" fmla="*/ 2204501 w 4181365"/>
              <a:gd name="connsiteY10" fmla="*/ 1144571 h 1452720"/>
              <a:gd name="connsiteX11" fmla="*/ 2556926 w 4181365"/>
              <a:gd name="connsiteY11" fmla="*/ 944546 h 1452720"/>
              <a:gd name="connsiteX12" fmla="*/ 2804576 w 4181365"/>
              <a:gd name="connsiteY12" fmla="*/ 763571 h 1452720"/>
              <a:gd name="connsiteX13" fmla="*/ 3090326 w 4181365"/>
              <a:gd name="connsiteY13" fmla="*/ 592121 h 1452720"/>
              <a:gd name="connsiteX14" fmla="*/ 3509426 w 4181365"/>
              <a:gd name="connsiteY14" fmla="*/ 506396 h 1452720"/>
              <a:gd name="connsiteX15" fmla="*/ 3957101 w 4181365"/>
              <a:gd name="connsiteY15" fmla="*/ 554021 h 1452720"/>
              <a:gd name="connsiteX16" fmla="*/ 4176176 w 4181365"/>
              <a:gd name="connsiteY16" fmla="*/ 382571 h 1452720"/>
              <a:gd name="connsiteX17" fmla="*/ 4090451 w 4181365"/>
              <a:gd name="connsiteY17" fmla="*/ 182546 h 1452720"/>
              <a:gd name="connsiteX18" fmla="*/ 3846639 w 4181365"/>
              <a:gd name="connsiteY18" fmla="*/ 1711 h 1452720"/>
              <a:gd name="connsiteX19" fmla="*/ 2198953 w 4181365"/>
              <a:gd name="connsiteY19" fmla="*/ 0 h 1452720"/>
              <a:gd name="connsiteX20" fmla="*/ 1794926 w 4181365"/>
              <a:gd name="connsiteY20" fmla="*/ 163496 h 1452720"/>
              <a:gd name="connsiteX21" fmla="*/ 1242476 w 4181365"/>
              <a:gd name="connsiteY21" fmla="*/ 325421 h 1452720"/>
              <a:gd name="connsiteX22" fmla="*/ 1032926 w 4181365"/>
              <a:gd name="connsiteY22" fmla="*/ 439721 h 1452720"/>
              <a:gd name="connsiteX23" fmla="*/ 661451 w 4181365"/>
              <a:gd name="connsiteY23" fmla="*/ 573071 h 1452720"/>
              <a:gd name="connsiteX24" fmla="*/ 409685 w 4181365"/>
              <a:gd name="connsiteY24" fmla="*/ 752197 h 1452720"/>
              <a:gd name="connsiteX25" fmla="*/ 4226 w 4181365"/>
              <a:gd name="connsiteY25" fmla="*/ 1287446 h 1452720"/>
              <a:gd name="connsiteX0" fmla="*/ 189391 w 3961071"/>
              <a:gd name="connsiteY0" fmla="*/ 752197 h 1488220"/>
              <a:gd name="connsiteX1" fmla="*/ 22057 w 3961071"/>
              <a:gd name="connsiteY1" fmla="*/ 1449371 h 1488220"/>
              <a:gd name="connsiteX2" fmla="*/ 698332 w 3961071"/>
              <a:gd name="connsiteY2" fmla="*/ 1392221 h 1488220"/>
              <a:gd name="connsiteX3" fmla="*/ 1031707 w 3961071"/>
              <a:gd name="connsiteY3" fmla="*/ 1335071 h 1488220"/>
              <a:gd name="connsiteX4" fmla="*/ 1098382 w 3961071"/>
              <a:gd name="connsiteY4" fmla="*/ 1239821 h 1488220"/>
              <a:gd name="connsiteX5" fmla="*/ 1060282 w 3961071"/>
              <a:gd name="connsiteY5" fmla="*/ 887396 h 1488220"/>
              <a:gd name="connsiteX6" fmla="*/ 1269832 w 3961071"/>
              <a:gd name="connsiteY6" fmla="*/ 715946 h 1488220"/>
              <a:gd name="connsiteX7" fmla="*/ 1460332 w 3961071"/>
              <a:gd name="connsiteY7" fmla="*/ 935021 h 1488220"/>
              <a:gd name="connsiteX8" fmla="*/ 1488907 w 3961071"/>
              <a:gd name="connsiteY8" fmla="*/ 1192196 h 1488220"/>
              <a:gd name="connsiteX9" fmla="*/ 1679407 w 3961071"/>
              <a:gd name="connsiteY9" fmla="*/ 1354121 h 1488220"/>
              <a:gd name="connsiteX10" fmla="*/ 1984207 w 3961071"/>
              <a:gd name="connsiteY10" fmla="*/ 1144571 h 1488220"/>
              <a:gd name="connsiteX11" fmla="*/ 2336632 w 3961071"/>
              <a:gd name="connsiteY11" fmla="*/ 944546 h 1488220"/>
              <a:gd name="connsiteX12" fmla="*/ 2584282 w 3961071"/>
              <a:gd name="connsiteY12" fmla="*/ 763571 h 1488220"/>
              <a:gd name="connsiteX13" fmla="*/ 2870032 w 3961071"/>
              <a:gd name="connsiteY13" fmla="*/ 592121 h 1488220"/>
              <a:gd name="connsiteX14" fmla="*/ 3289132 w 3961071"/>
              <a:gd name="connsiteY14" fmla="*/ 506396 h 1488220"/>
              <a:gd name="connsiteX15" fmla="*/ 3736807 w 3961071"/>
              <a:gd name="connsiteY15" fmla="*/ 554021 h 1488220"/>
              <a:gd name="connsiteX16" fmla="*/ 3955882 w 3961071"/>
              <a:gd name="connsiteY16" fmla="*/ 382571 h 1488220"/>
              <a:gd name="connsiteX17" fmla="*/ 3870157 w 3961071"/>
              <a:gd name="connsiteY17" fmla="*/ 182546 h 1488220"/>
              <a:gd name="connsiteX18" fmla="*/ 3626345 w 3961071"/>
              <a:gd name="connsiteY18" fmla="*/ 1711 h 1488220"/>
              <a:gd name="connsiteX19" fmla="*/ 1978659 w 3961071"/>
              <a:gd name="connsiteY19" fmla="*/ 0 h 1488220"/>
              <a:gd name="connsiteX20" fmla="*/ 1574632 w 3961071"/>
              <a:gd name="connsiteY20" fmla="*/ 163496 h 1488220"/>
              <a:gd name="connsiteX21" fmla="*/ 1022182 w 3961071"/>
              <a:gd name="connsiteY21" fmla="*/ 325421 h 1488220"/>
              <a:gd name="connsiteX22" fmla="*/ 812632 w 3961071"/>
              <a:gd name="connsiteY22" fmla="*/ 439721 h 1488220"/>
              <a:gd name="connsiteX23" fmla="*/ 441157 w 3961071"/>
              <a:gd name="connsiteY23" fmla="*/ 573071 h 1488220"/>
              <a:gd name="connsiteX24" fmla="*/ 189391 w 3961071"/>
              <a:gd name="connsiteY24" fmla="*/ 752197 h 1488220"/>
              <a:gd name="connsiteX0" fmla="*/ 72708 w 3844388"/>
              <a:gd name="connsiteY0" fmla="*/ 752197 h 1459534"/>
              <a:gd name="connsiteX1" fmla="*/ 39699 w 3844388"/>
              <a:gd name="connsiteY1" fmla="*/ 1414830 h 1459534"/>
              <a:gd name="connsiteX2" fmla="*/ 581649 w 3844388"/>
              <a:gd name="connsiteY2" fmla="*/ 1392221 h 1459534"/>
              <a:gd name="connsiteX3" fmla="*/ 915024 w 3844388"/>
              <a:gd name="connsiteY3" fmla="*/ 1335071 h 1459534"/>
              <a:gd name="connsiteX4" fmla="*/ 981699 w 3844388"/>
              <a:gd name="connsiteY4" fmla="*/ 1239821 h 1459534"/>
              <a:gd name="connsiteX5" fmla="*/ 943599 w 3844388"/>
              <a:gd name="connsiteY5" fmla="*/ 887396 h 1459534"/>
              <a:gd name="connsiteX6" fmla="*/ 1153149 w 3844388"/>
              <a:gd name="connsiteY6" fmla="*/ 715946 h 1459534"/>
              <a:gd name="connsiteX7" fmla="*/ 1343649 w 3844388"/>
              <a:gd name="connsiteY7" fmla="*/ 935021 h 1459534"/>
              <a:gd name="connsiteX8" fmla="*/ 1372224 w 3844388"/>
              <a:gd name="connsiteY8" fmla="*/ 1192196 h 1459534"/>
              <a:gd name="connsiteX9" fmla="*/ 1562724 w 3844388"/>
              <a:gd name="connsiteY9" fmla="*/ 1354121 h 1459534"/>
              <a:gd name="connsiteX10" fmla="*/ 1867524 w 3844388"/>
              <a:gd name="connsiteY10" fmla="*/ 1144571 h 1459534"/>
              <a:gd name="connsiteX11" fmla="*/ 2219949 w 3844388"/>
              <a:gd name="connsiteY11" fmla="*/ 944546 h 1459534"/>
              <a:gd name="connsiteX12" fmla="*/ 2467599 w 3844388"/>
              <a:gd name="connsiteY12" fmla="*/ 763571 h 1459534"/>
              <a:gd name="connsiteX13" fmla="*/ 2753349 w 3844388"/>
              <a:gd name="connsiteY13" fmla="*/ 592121 h 1459534"/>
              <a:gd name="connsiteX14" fmla="*/ 3172449 w 3844388"/>
              <a:gd name="connsiteY14" fmla="*/ 506396 h 1459534"/>
              <a:gd name="connsiteX15" fmla="*/ 3620124 w 3844388"/>
              <a:gd name="connsiteY15" fmla="*/ 554021 h 1459534"/>
              <a:gd name="connsiteX16" fmla="*/ 3839199 w 3844388"/>
              <a:gd name="connsiteY16" fmla="*/ 382571 h 1459534"/>
              <a:gd name="connsiteX17" fmla="*/ 3753474 w 3844388"/>
              <a:gd name="connsiteY17" fmla="*/ 182546 h 1459534"/>
              <a:gd name="connsiteX18" fmla="*/ 3509662 w 3844388"/>
              <a:gd name="connsiteY18" fmla="*/ 1711 h 1459534"/>
              <a:gd name="connsiteX19" fmla="*/ 1861976 w 3844388"/>
              <a:gd name="connsiteY19" fmla="*/ 0 h 1459534"/>
              <a:gd name="connsiteX20" fmla="*/ 1457949 w 3844388"/>
              <a:gd name="connsiteY20" fmla="*/ 163496 h 1459534"/>
              <a:gd name="connsiteX21" fmla="*/ 905499 w 3844388"/>
              <a:gd name="connsiteY21" fmla="*/ 325421 h 1459534"/>
              <a:gd name="connsiteX22" fmla="*/ 695949 w 3844388"/>
              <a:gd name="connsiteY22" fmla="*/ 439721 h 1459534"/>
              <a:gd name="connsiteX23" fmla="*/ 324474 w 3844388"/>
              <a:gd name="connsiteY23" fmla="*/ 573071 h 1459534"/>
              <a:gd name="connsiteX24" fmla="*/ 72708 w 3844388"/>
              <a:gd name="connsiteY24" fmla="*/ 752197 h 1459534"/>
              <a:gd name="connsiteX0" fmla="*/ 33009 w 3804689"/>
              <a:gd name="connsiteY0" fmla="*/ 752197 h 1459534"/>
              <a:gd name="connsiteX1" fmla="*/ 0 w 3804689"/>
              <a:gd name="connsiteY1" fmla="*/ 1414830 h 1459534"/>
              <a:gd name="connsiteX2" fmla="*/ 541950 w 3804689"/>
              <a:gd name="connsiteY2" fmla="*/ 1392221 h 1459534"/>
              <a:gd name="connsiteX3" fmla="*/ 875325 w 3804689"/>
              <a:gd name="connsiteY3" fmla="*/ 1335071 h 1459534"/>
              <a:gd name="connsiteX4" fmla="*/ 942000 w 3804689"/>
              <a:gd name="connsiteY4" fmla="*/ 1239821 h 1459534"/>
              <a:gd name="connsiteX5" fmla="*/ 903900 w 3804689"/>
              <a:gd name="connsiteY5" fmla="*/ 887396 h 1459534"/>
              <a:gd name="connsiteX6" fmla="*/ 1113450 w 3804689"/>
              <a:gd name="connsiteY6" fmla="*/ 715946 h 1459534"/>
              <a:gd name="connsiteX7" fmla="*/ 1303950 w 3804689"/>
              <a:gd name="connsiteY7" fmla="*/ 935021 h 1459534"/>
              <a:gd name="connsiteX8" fmla="*/ 1332525 w 3804689"/>
              <a:gd name="connsiteY8" fmla="*/ 1192196 h 1459534"/>
              <a:gd name="connsiteX9" fmla="*/ 1523025 w 3804689"/>
              <a:gd name="connsiteY9" fmla="*/ 1354121 h 1459534"/>
              <a:gd name="connsiteX10" fmla="*/ 1827825 w 3804689"/>
              <a:gd name="connsiteY10" fmla="*/ 1144571 h 1459534"/>
              <a:gd name="connsiteX11" fmla="*/ 2180250 w 3804689"/>
              <a:gd name="connsiteY11" fmla="*/ 944546 h 1459534"/>
              <a:gd name="connsiteX12" fmla="*/ 2427900 w 3804689"/>
              <a:gd name="connsiteY12" fmla="*/ 763571 h 1459534"/>
              <a:gd name="connsiteX13" fmla="*/ 2713650 w 3804689"/>
              <a:gd name="connsiteY13" fmla="*/ 592121 h 1459534"/>
              <a:gd name="connsiteX14" fmla="*/ 3132750 w 3804689"/>
              <a:gd name="connsiteY14" fmla="*/ 506396 h 1459534"/>
              <a:gd name="connsiteX15" fmla="*/ 3580425 w 3804689"/>
              <a:gd name="connsiteY15" fmla="*/ 554021 h 1459534"/>
              <a:gd name="connsiteX16" fmla="*/ 3799500 w 3804689"/>
              <a:gd name="connsiteY16" fmla="*/ 382571 h 1459534"/>
              <a:gd name="connsiteX17" fmla="*/ 3713775 w 3804689"/>
              <a:gd name="connsiteY17" fmla="*/ 182546 h 1459534"/>
              <a:gd name="connsiteX18" fmla="*/ 3469963 w 3804689"/>
              <a:gd name="connsiteY18" fmla="*/ 1711 h 1459534"/>
              <a:gd name="connsiteX19" fmla="*/ 1822277 w 3804689"/>
              <a:gd name="connsiteY19" fmla="*/ 0 h 1459534"/>
              <a:gd name="connsiteX20" fmla="*/ 1418250 w 3804689"/>
              <a:gd name="connsiteY20" fmla="*/ 163496 h 1459534"/>
              <a:gd name="connsiteX21" fmla="*/ 865800 w 3804689"/>
              <a:gd name="connsiteY21" fmla="*/ 325421 h 1459534"/>
              <a:gd name="connsiteX22" fmla="*/ 656250 w 3804689"/>
              <a:gd name="connsiteY22" fmla="*/ 439721 h 1459534"/>
              <a:gd name="connsiteX23" fmla="*/ 284775 w 3804689"/>
              <a:gd name="connsiteY23" fmla="*/ 573071 h 1459534"/>
              <a:gd name="connsiteX24" fmla="*/ 33009 w 3804689"/>
              <a:gd name="connsiteY24" fmla="*/ 752197 h 1459534"/>
              <a:gd name="connsiteX0" fmla="*/ 33009 w 3804689"/>
              <a:gd name="connsiteY0" fmla="*/ 752197 h 1435749"/>
              <a:gd name="connsiteX1" fmla="*/ 0 w 3804689"/>
              <a:gd name="connsiteY1" fmla="*/ 1384128 h 1435749"/>
              <a:gd name="connsiteX2" fmla="*/ 541950 w 3804689"/>
              <a:gd name="connsiteY2" fmla="*/ 1392221 h 1435749"/>
              <a:gd name="connsiteX3" fmla="*/ 875325 w 3804689"/>
              <a:gd name="connsiteY3" fmla="*/ 1335071 h 1435749"/>
              <a:gd name="connsiteX4" fmla="*/ 942000 w 3804689"/>
              <a:gd name="connsiteY4" fmla="*/ 1239821 h 1435749"/>
              <a:gd name="connsiteX5" fmla="*/ 903900 w 3804689"/>
              <a:gd name="connsiteY5" fmla="*/ 887396 h 1435749"/>
              <a:gd name="connsiteX6" fmla="*/ 1113450 w 3804689"/>
              <a:gd name="connsiteY6" fmla="*/ 715946 h 1435749"/>
              <a:gd name="connsiteX7" fmla="*/ 1303950 w 3804689"/>
              <a:gd name="connsiteY7" fmla="*/ 935021 h 1435749"/>
              <a:gd name="connsiteX8" fmla="*/ 1332525 w 3804689"/>
              <a:gd name="connsiteY8" fmla="*/ 1192196 h 1435749"/>
              <a:gd name="connsiteX9" fmla="*/ 1523025 w 3804689"/>
              <a:gd name="connsiteY9" fmla="*/ 1354121 h 1435749"/>
              <a:gd name="connsiteX10" fmla="*/ 1827825 w 3804689"/>
              <a:gd name="connsiteY10" fmla="*/ 1144571 h 1435749"/>
              <a:gd name="connsiteX11" fmla="*/ 2180250 w 3804689"/>
              <a:gd name="connsiteY11" fmla="*/ 944546 h 1435749"/>
              <a:gd name="connsiteX12" fmla="*/ 2427900 w 3804689"/>
              <a:gd name="connsiteY12" fmla="*/ 763571 h 1435749"/>
              <a:gd name="connsiteX13" fmla="*/ 2713650 w 3804689"/>
              <a:gd name="connsiteY13" fmla="*/ 592121 h 1435749"/>
              <a:gd name="connsiteX14" fmla="*/ 3132750 w 3804689"/>
              <a:gd name="connsiteY14" fmla="*/ 506396 h 1435749"/>
              <a:gd name="connsiteX15" fmla="*/ 3580425 w 3804689"/>
              <a:gd name="connsiteY15" fmla="*/ 554021 h 1435749"/>
              <a:gd name="connsiteX16" fmla="*/ 3799500 w 3804689"/>
              <a:gd name="connsiteY16" fmla="*/ 382571 h 1435749"/>
              <a:gd name="connsiteX17" fmla="*/ 3713775 w 3804689"/>
              <a:gd name="connsiteY17" fmla="*/ 182546 h 1435749"/>
              <a:gd name="connsiteX18" fmla="*/ 3469963 w 3804689"/>
              <a:gd name="connsiteY18" fmla="*/ 1711 h 1435749"/>
              <a:gd name="connsiteX19" fmla="*/ 1822277 w 3804689"/>
              <a:gd name="connsiteY19" fmla="*/ 0 h 1435749"/>
              <a:gd name="connsiteX20" fmla="*/ 1418250 w 3804689"/>
              <a:gd name="connsiteY20" fmla="*/ 163496 h 1435749"/>
              <a:gd name="connsiteX21" fmla="*/ 865800 w 3804689"/>
              <a:gd name="connsiteY21" fmla="*/ 325421 h 1435749"/>
              <a:gd name="connsiteX22" fmla="*/ 656250 w 3804689"/>
              <a:gd name="connsiteY22" fmla="*/ 439721 h 1435749"/>
              <a:gd name="connsiteX23" fmla="*/ 284775 w 3804689"/>
              <a:gd name="connsiteY23" fmla="*/ 573071 h 1435749"/>
              <a:gd name="connsiteX24" fmla="*/ 33009 w 3804689"/>
              <a:gd name="connsiteY24" fmla="*/ 752197 h 1435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04689" h="1435749">
                <a:moveTo>
                  <a:pt x="33009" y="752197"/>
                </a:moveTo>
                <a:cubicBezTo>
                  <a:pt x="-14454" y="887373"/>
                  <a:pt x="11003" y="1173484"/>
                  <a:pt x="0" y="1384128"/>
                </a:cubicBezTo>
                <a:cubicBezTo>
                  <a:pt x="84824" y="1490799"/>
                  <a:pt x="396063" y="1400397"/>
                  <a:pt x="541950" y="1392221"/>
                </a:cubicBezTo>
                <a:cubicBezTo>
                  <a:pt x="687838" y="1384045"/>
                  <a:pt x="808650" y="1360471"/>
                  <a:pt x="875325" y="1335071"/>
                </a:cubicBezTo>
                <a:cubicBezTo>
                  <a:pt x="942000" y="1309671"/>
                  <a:pt x="937238" y="1314434"/>
                  <a:pt x="942000" y="1239821"/>
                </a:cubicBezTo>
                <a:cubicBezTo>
                  <a:pt x="946763" y="1165208"/>
                  <a:pt x="875325" y="974708"/>
                  <a:pt x="903900" y="887396"/>
                </a:cubicBezTo>
                <a:cubicBezTo>
                  <a:pt x="932475" y="800084"/>
                  <a:pt x="1046775" y="708009"/>
                  <a:pt x="1113450" y="715946"/>
                </a:cubicBezTo>
                <a:cubicBezTo>
                  <a:pt x="1180125" y="723883"/>
                  <a:pt x="1267438" y="855646"/>
                  <a:pt x="1303950" y="935021"/>
                </a:cubicBezTo>
                <a:cubicBezTo>
                  <a:pt x="1340462" y="1014396"/>
                  <a:pt x="1296012" y="1122346"/>
                  <a:pt x="1332525" y="1192196"/>
                </a:cubicBezTo>
                <a:cubicBezTo>
                  <a:pt x="1369038" y="1262046"/>
                  <a:pt x="1440475" y="1362059"/>
                  <a:pt x="1523025" y="1354121"/>
                </a:cubicBezTo>
                <a:cubicBezTo>
                  <a:pt x="1605575" y="1346184"/>
                  <a:pt x="1718288" y="1212833"/>
                  <a:pt x="1827825" y="1144571"/>
                </a:cubicBezTo>
                <a:cubicBezTo>
                  <a:pt x="1937362" y="1076309"/>
                  <a:pt x="2080238" y="1008046"/>
                  <a:pt x="2180250" y="944546"/>
                </a:cubicBezTo>
                <a:cubicBezTo>
                  <a:pt x="2280263" y="881046"/>
                  <a:pt x="2339000" y="822308"/>
                  <a:pt x="2427900" y="763571"/>
                </a:cubicBezTo>
                <a:cubicBezTo>
                  <a:pt x="2516800" y="704834"/>
                  <a:pt x="2596175" y="634983"/>
                  <a:pt x="2713650" y="592121"/>
                </a:cubicBezTo>
                <a:cubicBezTo>
                  <a:pt x="2831125" y="549259"/>
                  <a:pt x="2988288" y="512746"/>
                  <a:pt x="3132750" y="506396"/>
                </a:cubicBezTo>
                <a:cubicBezTo>
                  <a:pt x="3277212" y="500046"/>
                  <a:pt x="3469300" y="574658"/>
                  <a:pt x="3580425" y="554021"/>
                </a:cubicBezTo>
                <a:cubicBezTo>
                  <a:pt x="3691550" y="533384"/>
                  <a:pt x="3777275" y="444484"/>
                  <a:pt x="3799500" y="382571"/>
                </a:cubicBezTo>
                <a:cubicBezTo>
                  <a:pt x="3821725" y="320658"/>
                  <a:pt x="3768698" y="246022"/>
                  <a:pt x="3713775" y="182546"/>
                </a:cubicBezTo>
                <a:cubicBezTo>
                  <a:pt x="3658852" y="119070"/>
                  <a:pt x="3785213" y="32135"/>
                  <a:pt x="3469963" y="1711"/>
                </a:cubicBezTo>
                <a:lnTo>
                  <a:pt x="1822277" y="0"/>
                </a:lnTo>
                <a:cubicBezTo>
                  <a:pt x="1618488" y="42315"/>
                  <a:pt x="1577663" y="109259"/>
                  <a:pt x="1418250" y="163496"/>
                </a:cubicBezTo>
                <a:cubicBezTo>
                  <a:pt x="1258837" y="217733"/>
                  <a:pt x="992800" y="279383"/>
                  <a:pt x="865800" y="325421"/>
                </a:cubicBezTo>
                <a:cubicBezTo>
                  <a:pt x="738800" y="371458"/>
                  <a:pt x="753088" y="398446"/>
                  <a:pt x="656250" y="439721"/>
                </a:cubicBezTo>
                <a:cubicBezTo>
                  <a:pt x="559413" y="480996"/>
                  <a:pt x="388648" y="520992"/>
                  <a:pt x="284775" y="573071"/>
                </a:cubicBezTo>
                <a:cubicBezTo>
                  <a:pt x="180902" y="625150"/>
                  <a:pt x="80472" y="617021"/>
                  <a:pt x="33009" y="752197"/>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12A41275-82AC-4582-8B60-8902EF68293E}"/>
              </a:ext>
            </a:extLst>
          </p:cNvPr>
          <p:cNvSpPr/>
          <p:nvPr/>
        </p:nvSpPr>
        <p:spPr>
          <a:xfrm>
            <a:off x="8340649" y="433712"/>
            <a:ext cx="5830415" cy="4404294"/>
          </a:xfrm>
          <a:custGeom>
            <a:avLst/>
            <a:gdLst>
              <a:gd name="connsiteX0" fmla="*/ 624269 w 3744068"/>
              <a:gd name="connsiteY0" fmla="*/ 561635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66" fmla="*/ 624269 w 3744068"/>
              <a:gd name="connsiteY66" fmla="*/ 561635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19033 w 3744068"/>
              <a:gd name="connsiteY56" fmla="*/ 342569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19033 w 3744068"/>
              <a:gd name="connsiteY56" fmla="*/ 342569 h 3149229"/>
              <a:gd name="connsiteX57" fmla="*/ 1696221 w 3744068"/>
              <a:gd name="connsiteY57" fmla="*/ 346374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6211 h 3152440"/>
              <a:gd name="connsiteX1" fmla="*/ 562797 w 3744068"/>
              <a:gd name="connsiteY1" fmla="*/ 626318 h 3152440"/>
              <a:gd name="connsiteX2" fmla="*/ 416800 w 3744068"/>
              <a:gd name="connsiteY2" fmla="*/ 503374 h 3152440"/>
              <a:gd name="connsiteX3" fmla="*/ 286171 w 3744068"/>
              <a:gd name="connsiteY3" fmla="*/ 764631 h 3152440"/>
              <a:gd name="connsiteX4" fmla="*/ 347644 w 3744068"/>
              <a:gd name="connsiteY4" fmla="*/ 1033572 h 3152440"/>
              <a:gd name="connsiteX5" fmla="*/ 286171 w 3744068"/>
              <a:gd name="connsiteY5" fmla="*/ 1356301 h 3152440"/>
              <a:gd name="connsiteX6" fmla="*/ 124807 w 3744068"/>
              <a:gd name="connsiteY6" fmla="*/ 1663663 h 3152440"/>
              <a:gd name="connsiteX7" fmla="*/ 17230 w 3744068"/>
              <a:gd name="connsiteY7" fmla="*/ 1855764 h 3152440"/>
              <a:gd name="connsiteX8" fmla="*/ 501324 w 3744068"/>
              <a:gd name="connsiteY8" fmla="*/ 2301438 h 3152440"/>
              <a:gd name="connsiteX9" fmla="*/ 847106 w 3744068"/>
              <a:gd name="connsiteY9" fmla="*/ 2555011 h 3152440"/>
              <a:gd name="connsiteX10" fmla="*/ 962366 w 3744068"/>
              <a:gd name="connsiteY10" fmla="*/ 2724059 h 3152440"/>
              <a:gd name="connsiteX11" fmla="*/ 1116047 w 3744068"/>
              <a:gd name="connsiteY11" fmla="*/ 2877740 h 3152440"/>
              <a:gd name="connsiteX12" fmla="*/ 1561721 w 3744068"/>
              <a:gd name="connsiteY12" fmla="*/ 3000685 h 3152440"/>
              <a:gd name="connsiteX13" fmla="*/ 1953607 w 3744068"/>
              <a:gd name="connsiteY13" fmla="*/ 3138997 h 3152440"/>
              <a:gd name="connsiteX14" fmla="*/ 2222548 w 3744068"/>
              <a:gd name="connsiteY14" fmla="*/ 3123629 h 3152440"/>
              <a:gd name="connsiteX15" fmla="*/ 2191812 w 3744068"/>
              <a:gd name="connsiteY15" fmla="*/ 2931528 h 3152440"/>
              <a:gd name="connsiteX16" fmla="*/ 2076551 w 3744068"/>
              <a:gd name="connsiteY16" fmla="*/ 2923844 h 3152440"/>
              <a:gd name="connsiteX17" fmla="*/ 1746138 w 3744068"/>
              <a:gd name="connsiteY17" fmla="*/ 2839320 h 3152440"/>
              <a:gd name="connsiteX18" fmla="*/ 1892135 w 3744068"/>
              <a:gd name="connsiteY18" fmla="*/ 2693323 h 3152440"/>
              <a:gd name="connsiteX19" fmla="*/ 1815294 w 3744068"/>
              <a:gd name="connsiteY19" fmla="*/ 2493538 h 3152440"/>
              <a:gd name="connsiteX20" fmla="*/ 1577089 w 3744068"/>
              <a:gd name="connsiteY20" fmla="*/ 2478170 h 3152440"/>
              <a:gd name="connsiteX21" fmla="*/ 1500249 w 3744068"/>
              <a:gd name="connsiteY21" fmla="*/ 2270701 h 3152440"/>
              <a:gd name="connsiteX22" fmla="*/ 1546353 w 3744068"/>
              <a:gd name="connsiteY22" fmla="*/ 2024812 h 3152440"/>
              <a:gd name="connsiteX23" fmla="*/ 1600141 w 3744068"/>
              <a:gd name="connsiteY23" fmla="*/ 1917236 h 3152440"/>
              <a:gd name="connsiteX24" fmla="*/ 1723086 w 3744068"/>
              <a:gd name="connsiteY24" fmla="*/ 1617559 h 3152440"/>
              <a:gd name="connsiteX25" fmla="*/ 2045815 w 3744068"/>
              <a:gd name="connsiteY25" fmla="*/ 1617559 h 3152440"/>
              <a:gd name="connsiteX26" fmla="*/ 2045815 w 3744068"/>
              <a:gd name="connsiteY26" fmla="*/ 1924920 h 3152440"/>
              <a:gd name="connsiteX27" fmla="*/ 2007395 w 3744068"/>
              <a:gd name="connsiteY27" fmla="*/ 2239965 h 3152440"/>
              <a:gd name="connsiteX28" fmla="*/ 2168760 w 3744068"/>
              <a:gd name="connsiteY28" fmla="*/ 2485854 h 3152440"/>
              <a:gd name="connsiteX29" fmla="*/ 2437701 w 3744068"/>
              <a:gd name="connsiteY29" fmla="*/ 2969949 h 3152440"/>
              <a:gd name="connsiteX30" fmla="*/ 2921795 w 3744068"/>
              <a:gd name="connsiteY30" fmla="*/ 3092893 h 3152440"/>
              <a:gd name="connsiteX31" fmla="*/ 3213788 w 3744068"/>
              <a:gd name="connsiteY31" fmla="*/ 3092893 h 3152440"/>
              <a:gd name="connsiteX32" fmla="*/ 3490414 w 3744068"/>
              <a:gd name="connsiteY32" fmla="*/ 2893108 h 3152440"/>
              <a:gd name="connsiteX33" fmla="*/ 3551886 w 3744068"/>
              <a:gd name="connsiteY33" fmla="*/ 2785532 h 3152440"/>
              <a:gd name="connsiteX34" fmla="*/ 3636410 w 3744068"/>
              <a:gd name="connsiteY34" fmla="*/ 2524275 h 3152440"/>
              <a:gd name="connsiteX35" fmla="*/ 3674830 w 3744068"/>
              <a:gd name="connsiteY35" fmla="*/ 2224597 h 3152440"/>
              <a:gd name="connsiteX36" fmla="*/ 3667146 w 3744068"/>
              <a:gd name="connsiteY36" fmla="*/ 1917236 h 3152440"/>
              <a:gd name="connsiteX37" fmla="*/ 3736303 w 3744068"/>
              <a:gd name="connsiteY37" fmla="*/ 1617559 h 3152440"/>
              <a:gd name="connsiteX38" fmla="*/ 3728619 w 3744068"/>
              <a:gd name="connsiteY38" fmla="*/ 1387038 h 3152440"/>
              <a:gd name="connsiteX39" fmla="*/ 3613358 w 3744068"/>
              <a:gd name="connsiteY39" fmla="*/ 1217989 h 3152440"/>
              <a:gd name="connsiteX40" fmla="*/ 3467361 w 3744068"/>
              <a:gd name="connsiteY40" fmla="*/ 1018204 h 3152440"/>
              <a:gd name="connsiteX41" fmla="*/ 3259893 w 3744068"/>
              <a:gd name="connsiteY41" fmla="*/ 772315 h 3152440"/>
              <a:gd name="connsiteX42" fmla="*/ 3113896 w 3744068"/>
              <a:gd name="connsiteY42" fmla="*/ 787683 h 3152440"/>
              <a:gd name="connsiteX43" fmla="*/ 3075476 w 3744068"/>
              <a:gd name="connsiteY43" fmla="*/ 1217989 h 3152440"/>
              <a:gd name="connsiteX44" fmla="*/ 3075476 w 3744068"/>
              <a:gd name="connsiteY44" fmla="*/ 1440826 h 3152440"/>
              <a:gd name="connsiteX45" fmla="*/ 2998635 w 3744068"/>
              <a:gd name="connsiteY45" fmla="*/ 1832712 h 3152440"/>
              <a:gd name="connsiteX46" fmla="*/ 2875691 w 3744068"/>
              <a:gd name="connsiteY46" fmla="*/ 1863448 h 3152440"/>
              <a:gd name="connsiteX47" fmla="*/ 2714326 w 3744068"/>
              <a:gd name="connsiteY47" fmla="*/ 1679031 h 3152440"/>
              <a:gd name="connsiteX48" fmla="*/ 2637486 w 3744068"/>
              <a:gd name="connsiteY48" fmla="*/ 1317881 h 3152440"/>
              <a:gd name="connsiteX49" fmla="*/ 2698958 w 3744068"/>
              <a:gd name="connsiteY49" fmla="*/ 879891 h 3152440"/>
              <a:gd name="connsiteX50" fmla="*/ 2760430 w 3744068"/>
              <a:gd name="connsiteY50" fmla="*/ 441901 h 3152440"/>
              <a:gd name="connsiteX51" fmla="*/ 2675964 w 3744068"/>
              <a:gd name="connsiteY51" fmla="*/ 349594 h 3152440"/>
              <a:gd name="connsiteX52" fmla="*/ 2499173 w 3744068"/>
              <a:gd name="connsiteY52" fmla="*/ 345764 h 3152440"/>
              <a:gd name="connsiteX53" fmla="*/ 2406965 w 3744068"/>
              <a:gd name="connsiteY53" fmla="*/ 349693 h 3152440"/>
              <a:gd name="connsiteX54" fmla="*/ 2260968 w 3744068"/>
              <a:gd name="connsiteY54" fmla="*/ 472638 h 3152440"/>
              <a:gd name="connsiteX55" fmla="*/ 2107287 w 3744068"/>
              <a:gd name="connsiteY55" fmla="*/ 426533 h 3152440"/>
              <a:gd name="connsiteX56" fmla="*/ 1919033 w 3744068"/>
              <a:gd name="connsiteY56" fmla="*/ 345780 h 3152440"/>
              <a:gd name="connsiteX57" fmla="*/ 1696221 w 3744068"/>
              <a:gd name="connsiteY57" fmla="*/ 349585 h 3152440"/>
              <a:gd name="connsiteX58" fmla="*/ 1477197 w 3744068"/>
              <a:gd name="connsiteY58" fmla="*/ 372745 h 3152440"/>
              <a:gd name="connsiteX59" fmla="*/ 1346568 w 3744068"/>
              <a:gd name="connsiteY59" fmla="*/ 449586 h 3152440"/>
              <a:gd name="connsiteX60" fmla="*/ 1254344 w 3744068"/>
              <a:gd name="connsiteY60" fmla="*/ 341776 h 3152440"/>
              <a:gd name="connsiteX61" fmla="*/ 1092995 w 3744068"/>
              <a:gd name="connsiteY61" fmla="*/ 3912 h 3152440"/>
              <a:gd name="connsiteX62" fmla="*/ 862474 w 3744068"/>
              <a:gd name="connsiteY62" fmla="*/ 172960 h 3152440"/>
              <a:gd name="connsiteX63" fmla="*/ 847106 w 3744068"/>
              <a:gd name="connsiteY63" fmla="*/ 403481 h 3152440"/>
              <a:gd name="connsiteX64" fmla="*/ 839422 w 3744068"/>
              <a:gd name="connsiteY64" fmla="*/ 587898 h 3152440"/>
              <a:gd name="connsiteX65" fmla="*/ 685741 w 3744068"/>
              <a:gd name="connsiteY65" fmla="*/ 726211 h 3152440"/>
              <a:gd name="connsiteX0" fmla="*/ 685741 w 3744068"/>
              <a:gd name="connsiteY0" fmla="*/ 722310 h 3148539"/>
              <a:gd name="connsiteX1" fmla="*/ 562797 w 3744068"/>
              <a:gd name="connsiteY1" fmla="*/ 622417 h 3148539"/>
              <a:gd name="connsiteX2" fmla="*/ 416800 w 3744068"/>
              <a:gd name="connsiteY2" fmla="*/ 499473 h 3148539"/>
              <a:gd name="connsiteX3" fmla="*/ 286171 w 3744068"/>
              <a:gd name="connsiteY3" fmla="*/ 760730 h 3148539"/>
              <a:gd name="connsiteX4" fmla="*/ 347644 w 3744068"/>
              <a:gd name="connsiteY4" fmla="*/ 1029671 h 3148539"/>
              <a:gd name="connsiteX5" fmla="*/ 286171 w 3744068"/>
              <a:gd name="connsiteY5" fmla="*/ 1352400 h 3148539"/>
              <a:gd name="connsiteX6" fmla="*/ 124807 w 3744068"/>
              <a:gd name="connsiteY6" fmla="*/ 1659762 h 3148539"/>
              <a:gd name="connsiteX7" fmla="*/ 17230 w 3744068"/>
              <a:gd name="connsiteY7" fmla="*/ 1851863 h 3148539"/>
              <a:gd name="connsiteX8" fmla="*/ 501324 w 3744068"/>
              <a:gd name="connsiteY8" fmla="*/ 2297537 h 3148539"/>
              <a:gd name="connsiteX9" fmla="*/ 847106 w 3744068"/>
              <a:gd name="connsiteY9" fmla="*/ 2551110 h 3148539"/>
              <a:gd name="connsiteX10" fmla="*/ 962366 w 3744068"/>
              <a:gd name="connsiteY10" fmla="*/ 2720158 h 3148539"/>
              <a:gd name="connsiteX11" fmla="*/ 1116047 w 3744068"/>
              <a:gd name="connsiteY11" fmla="*/ 2873839 h 3148539"/>
              <a:gd name="connsiteX12" fmla="*/ 1561721 w 3744068"/>
              <a:gd name="connsiteY12" fmla="*/ 2996784 h 3148539"/>
              <a:gd name="connsiteX13" fmla="*/ 1953607 w 3744068"/>
              <a:gd name="connsiteY13" fmla="*/ 3135096 h 3148539"/>
              <a:gd name="connsiteX14" fmla="*/ 2222548 w 3744068"/>
              <a:gd name="connsiteY14" fmla="*/ 3119728 h 3148539"/>
              <a:gd name="connsiteX15" fmla="*/ 2191812 w 3744068"/>
              <a:gd name="connsiteY15" fmla="*/ 2927627 h 3148539"/>
              <a:gd name="connsiteX16" fmla="*/ 2076551 w 3744068"/>
              <a:gd name="connsiteY16" fmla="*/ 2919943 h 3148539"/>
              <a:gd name="connsiteX17" fmla="*/ 1746138 w 3744068"/>
              <a:gd name="connsiteY17" fmla="*/ 2835419 h 3148539"/>
              <a:gd name="connsiteX18" fmla="*/ 1892135 w 3744068"/>
              <a:gd name="connsiteY18" fmla="*/ 2689422 h 3148539"/>
              <a:gd name="connsiteX19" fmla="*/ 1815294 w 3744068"/>
              <a:gd name="connsiteY19" fmla="*/ 2489637 h 3148539"/>
              <a:gd name="connsiteX20" fmla="*/ 1577089 w 3744068"/>
              <a:gd name="connsiteY20" fmla="*/ 2474269 h 3148539"/>
              <a:gd name="connsiteX21" fmla="*/ 1500249 w 3744068"/>
              <a:gd name="connsiteY21" fmla="*/ 2266800 h 3148539"/>
              <a:gd name="connsiteX22" fmla="*/ 1546353 w 3744068"/>
              <a:gd name="connsiteY22" fmla="*/ 2020911 h 3148539"/>
              <a:gd name="connsiteX23" fmla="*/ 1600141 w 3744068"/>
              <a:gd name="connsiteY23" fmla="*/ 1913335 h 3148539"/>
              <a:gd name="connsiteX24" fmla="*/ 1723086 w 3744068"/>
              <a:gd name="connsiteY24" fmla="*/ 1613658 h 3148539"/>
              <a:gd name="connsiteX25" fmla="*/ 2045815 w 3744068"/>
              <a:gd name="connsiteY25" fmla="*/ 1613658 h 3148539"/>
              <a:gd name="connsiteX26" fmla="*/ 2045815 w 3744068"/>
              <a:gd name="connsiteY26" fmla="*/ 1921019 h 3148539"/>
              <a:gd name="connsiteX27" fmla="*/ 2007395 w 3744068"/>
              <a:gd name="connsiteY27" fmla="*/ 2236064 h 3148539"/>
              <a:gd name="connsiteX28" fmla="*/ 2168760 w 3744068"/>
              <a:gd name="connsiteY28" fmla="*/ 2481953 h 3148539"/>
              <a:gd name="connsiteX29" fmla="*/ 2437701 w 3744068"/>
              <a:gd name="connsiteY29" fmla="*/ 2966048 h 3148539"/>
              <a:gd name="connsiteX30" fmla="*/ 2921795 w 3744068"/>
              <a:gd name="connsiteY30" fmla="*/ 3088992 h 3148539"/>
              <a:gd name="connsiteX31" fmla="*/ 3213788 w 3744068"/>
              <a:gd name="connsiteY31" fmla="*/ 3088992 h 3148539"/>
              <a:gd name="connsiteX32" fmla="*/ 3490414 w 3744068"/>
              <a:gd name="connsiteY32" fmla="*/ 2889207 h 3148539"/>
              <a:gd name="connsiteX33" fmla="*/ 3551886 w 3744068"/>
              <a:gd name="connsiteY33" fmla="*/ 2781631 h 3148539"/>
              <a:gd name="connsiteX34" fmla="*/ 3636410 w 3744068"/>
              <a:gd name="connsiteY34" fmla="*/ 2520374 h 3148539"/>
              <a:gd name="connsiteX35" fmla="*/ 3674830 w 3744068"/>
              <a:gd name="connsiteY35" fmla="*/ 2220696 h 3148539"/>
              <a:gd name="connsiteX36" fmla="*/ 3667146 w 3744068"/>
              <a:gd name="connsiteY36" fmla="*/ 1913335 h 3148539"/>
              <a:gd name="connsiteX37" fmla="*/ 3736303 w 3744068"/>
              <a:gd name="connsiteY37" fmla="*/ 1613658 h 3148539"/>
              <a:gd name="connsiteX38" fmla="*/ 3728619 w 3744068"/>
              <a:gd name="connsiteY38" fmla="*/ 1383137 h 3148539"/>
              <a:gd name="connsiteX39" fmla="*/ 3613358 w 3744068"/>
              <a:gd name="connsiteY39" fmla="*/ 1214088 h 3148539"/>
              <a:gd name="connsiteX40" fmla="*/ 3467361 w 3744068"/>
              <a:gd name="connsiteY40" fmla="*/ 1014303 h 3148539"/>
              <a:gd name="connsiteX41" fmla="*/ 3259893 w 3744068"/>
              <a:gd name="connsiteY41" fmla="*/ 768414 h 3148539"/>
              <a:gd name="connsiteX42" fmla="*/ 3113896 w 3744068"/>
              <a:gd name="connsiteY42" fmla="*/ 783782 h 3148539"/>
              <a:gd name="connsiteX43" fmla="*/ 3075476 w 3744068"/>
              <a:gd name="connsiteY43" fmla="*/ 1214088 h 3148539"/>
              <a:gd name="connsiteX44" fmla="*/ 3075476 w 3744068"/>
              <a:gd name="connsiteY44" fmla="*/ 1436925 h 3148539"/>
              <a:gd name="connsiteX45" fmla="*/ 2998635 w 3744068"/>
              <a:gd name="connsiteY45" fmla="*/ 1828811 h 3148539"/>
              <a:gd name="connsiteX46" fmla="*/ 2875691 w 3744068"/>
              <a:gd name="connsiteY46" fmla="*/ 1859547 h 3148539"/>
              <a:gd name="connsiteX47" fmla="*/ 2714326 w 3744068"/>
              <a:gd name="connsiteY47" fmla="*/ 1675130 h 3148539"/>
              <a:gd name="connsiteX48" fmla="*/ 2637486 w 3744068"/>
              <a:gd name="connsiteY48" fmla="*/ 1313980 h 3148539"/>
              <a:gd name="connsiteX49" fmla="*/ 2698958 w 3744068"/>
              <a:gd name="connsiteY49" fmla="*/ 875990 h 3148539"/>
              <a:gd name="connsiteX50" fmla="*/ 2760430 w 3744068"/>
              <a:gd name="connsiteY50" fmla="*/ 438000 h 3148539"/>
              <a:gd name="connsiteX51" fmla="*/ 2675964 w 3744068"/>
              <a:gd name="connsiteY51" fmla="*/ 345693 h 3148539"/>
              <a:gd name="connsiteX52" fmla="*/ 2499173 w 3744068"/>
              <a:gd name="connsiteY52" fmla="*/ 341863 h 3148539"/>
              <a:gd name="connsiteX53" fmla="*/ 2406965 w 3744068"/>
              <a:gd name="connsiteY53" fmla="*/ 345792 h 3148539"/>
              <a:gd name="connsiteX54" fmla="*/ 2260968 w 3744068"/>
              <a:gd name="connsiteY54" fmla="*/ 468737 h 3148539"/>
              <a:gd name="connsiteX55" fmla="*/ 2107287 w 3744068"/>
              <a:gd name="connsiteY55" fmla="*/ 422632 h 3148539"/>
              <a:gd name="connsiteX56" fmla="*/ 1919033 w 3744068"/>
              <a:gd name="connsiteY56" fmla="*/ 341879 h 3148539"/>
              <a:gd name="connsiteX57" fmla="*/ 1696221 w 3744068"/>
              <a:gd name="connsiteY57" fmla="*/ 345684 h 3148539"/>
              <a:gd name="connsiteX58" fmla="*/ 1477197 w 3744068"/>
              <a:gd name="connsiteY58" fmla="*/ 368844 h 3148539"/>
              <a:gd name="connsiteX59" fmla="*/ 1346568 w 3744068"/>
              <a:gd name="connsiteY59" fmla="*/ 445685 h 3148539"/>
              <a:gd name="connsiteX60" fmla="*/ 1254344 w 3744068"/>
              <a:gd name="connsiteY60" fmla="*/ 337875 h 3148539"/>
              <a:gd name="connsiteX61" fmla="*/ 1092995 w 3744068"/>
              <a:gd name="connsiteY61" fmla="*/ 11 h 3148539"/>
              <a:gd name="connsiteX62" fmla="*/ 950745 w 3744068"/>
              <a:gd name="connsiteY62" fmla="*/ 326411 h 3148539"/>
              <a:gd name="connsiteX63" fmla="*/ 847106 w 3744068"/>
              <a:gd name="connsiteY63" fmla="*/ 399580 h 3148539"/>
              <a:gd name="connsiteX64" fmla="*/ 839422 w 3744068"/>
              <a:gd name="connsiteY64" fmla="*/ 583997 h 3148539"/>
              <a:gd name="connsiteX65" fmla="*/ 685741 w 3744068"/>
              <a:gd name="connsiteY65" fmla="*/ 722310 h 3148539"/>
              <a:gd name="connsiteX0" fmla="*/ 685741 w 3744068"/>
              <a:gd name="connsiteY0" fmla="*/ 402039 h 2828268"/>
              <a:gd name="connsiteX1" fmla="*/ 562797 w 3744068"/>
              <a:gd name="connsiteY1" fmla="*/ 302146 h 2828268"/>
              <a:gd name="connsiteX2" fmla="*/ 416800 w 3744068"/>
              <a:gd name="connsiteY2" fmla="*/ 179202 h 2828268"/>
              <a:gd name="connsiteX3" fmla="*/ 286171 w 3744068"/>
              <a:gd name="connsiteY3" fmla="*/ 440459 h 2828268"/>
              <a:gd name="connsiteX4" fmla="*/ 347644 w 3744068"/>
              <a:gd name="connsiteY4" fmla="*/ 709400 h 2828268"/>
              <a:gd name="connsiteX5" fmla="*/ 286171 w 3744068"/>
              <a:gd name="connsiteY5" fmla="*/ 1032129 h 2828268"/>
              <a:gd name="connsiteX6" fmla="*/ 124807 w 3744068"/>
              <a:gd name="connsiteY6" fmla="*/ 1339491 h 2828268"/>
              <a:gd name="connsiteX7" fmla="*/ 17230 w 3744068"/>
              <a:gd name="connsiteY7" fmla="*/ 1531592 h 2828268"/>
              <a:gd name="connsiteX8" fmla="*/ 501324 w 3744068"/>
              <a:gd name="connsiteY8" fmla="*/ 1977266 h 2828268"/>
              <a:gd name="connsiteX9" fmla="*/ 847106 w 3744068"/>
              <a:gd name="connsiteY9" fmla="*/ 2230839 h 2828268"/>
              <a:gd name="connsiteX10" fmla="*/ 962366 w 3744068"/>
              <a:gd name="connsiteY10" fmla="*/ 2399887 h 2828268"/>
              <a:gd name="connsiteX11" fmla="*/ 1116047 w 3744068"/>
              <a:gd name="connsiteY11" fmla="*/ 2553568 h 2828268"/>
              <a:gd name="connsiteX12" fmla="*/ 1561721 w 3744068"/>
              <a:gd name="connsiteY12" fmla="*/ 2676513 h 2828268"/>
              <a:gd name="connsiteX13" fmla="*/ 1953607 w 3744068"/>
              <a:gd name="connsiteY13" fmla="*/ 2814825 h 2828268"/>
              <a:gd name="connsiteX14" fmla="*/ 2222548 w 3744068"/>
              <a:gd name="connsiteY14" fmla="*/ 2799457 h 2828268"/>
              <a:gd name="connsiteX15" fmla="*/ 2191812 w 3744068"/>
              <a:gd name="connsiteY15" fmla="*/ 2607356 h 2828268"/>
              <a:gd name="connsiteX16" fmla="*/ 2076551 w 3744068"/>
              <a:gd name="connsiteY16" fmla="*/ 2599672 h 2828268"/>
              <a:gd name="connsiteX17" fmla="*/ 1746138 w 3744068"/>
              <a:gd name="connsiteY17" fmla="*/ 2515148 h 2828268"/>
              <a:gd name="connsiteX18" fmla="*/ 1892135 w 3744068"/>
              <a:gd name="connsiteY18" fmla="*/ 2369151 h 2828268"/>
              <a:gd name="connsiteX19" fmla="*/ 1815294 w 3744068"/>
              <a:gd name="connsiteY19" fmla="*/ 2169366 h 2828268"/>
              <a:gd name="connsiteX20" fmla="*/ 1577089 w 3744068"/>
              <a:gd name="connsiteY20" fmla="*/ 2153998 h 2828268"/>
              <a:gd name="connsiteX21" fmla="*/ 1500249 w 3744068"/>
              <a:gd name="connsiteY21" fmla="*/ 1946529 h 2828268"/>
              <a:gd name="connsiteX22" fmla="*/ 1546353 w 3744068"/>
              <a:gd name="connsiteY22" fmla="*/ 1700640 h 2828268"/>
              <a:gd name="connsiteX23" fmla="*/ 1600141 w 3744068"/>
              <a:gd name="connsiteY23" fmla="*/ 1593064 h 2828268"/>
              <a:gd name="connsiteX24" fmla="*/ 1723086 w 3744068"/>
              <a:gd name="connsiteY24" fmla="*/ 1293387 h 2828268"/>
              <a:gd name="connsiteX25" fmla="*/ 2045815 w 3744068"/>
              <a:gd name="connsiteY25" fmla="*/ 1293387 h 2828268"/>
              <a:gd name="connsiteX26" fmla="*/ 2045815 w 3744068"/>
              <a:gd name="connsiteY26" fmla="*/ 1600748 h 2828268"/>
              <a:gd name="connsiteX27" fmla="*/ 2007395 w 3744068"/>
              <a:gd name="connsiteY27" fmla="*/ 1915793 h 2828268"/>
              <a:gd name="connsiteX28" fmla="*/ 2168760 w 3744068"/>
              <a:gd name="connsiteY28" fmla="*/ 2161682 h 2828268"/>
              <a:gd name="connsiteX29" fmla="*/ 2437701 w 3744068"/>
              <a:gd name="connsiteY29" fmla="*/ 2645777 h 2828268"/>
              <a:gd name="connsiteX30" fmla="*/ 2921795 w 3744068"/>
              <a:gd name="connsiteY30" fmla="*/ 2768721 h 2828268"/>
              <a:gd name="connsiteX31" fmla="*/ 3213788 w 3744068"/>
              <a:gd name="connsiteY31" fmla="*/ 2768721 h 2828268"/>
              <a:gd name="connsiteX32" fmla="*/ 3490414 w 3744068"/>
              <a:gd name="connsiteY32" fmla="*/ 2568936 h 2828268"/>
              <a:gd name="connsiteX33" fmla="*/ 3551886 w 3744068"/>
              <a:gd name="connsiteY33" fmla="*/ 2461360 h 2828268"/>
              <a:gd name="connsiteX34" fmla="*/ 3636410 w 3744068"/>
              <a:gd name="connsiteY34" fmla="*/ 2200103 h 2828268"/>
              <a:gd name="connsiteX35" fmla="*/ 3674830 w 3744068"/>
              <a:gd name="connsiteY35" fmla="*/ 1900425 h 2828268"/>
              <a:gd name="connsiteX36" fmla="*/ 3667146 w 3744068"/>
              <a:gd name="connsiteY36" fmla="*/ 1593064 h 2828268"/>
              <a:gd name="connsiteX37" fmla="*/ 3736303 w 3744068"/>
              <a:gd name="connsiteY37" fmla="*/ 1293387 h 2828268"/>
              <a:gd name="connsiteX38" fmla="*/ 3728619 w 3744068"/>
              <a:gd name="connsiteY38" fmla="*/ 1062866 h 2828268"/>
              <a:gd name="connsiteX39" fmla="*/ 3613358 w 3744068"/>
              <a:gd name="connsiteY39" fmla="*/ 893817 h 2828268"/>
              <a:gd name="connsiteX40" fmla="*/ 3467361 w 3744068"/>
              <a:gd name="connsiteY40" fmla="*/ 694032 h 2828268"/>
              <a:gd name="connsiteX41" fmla="*/ 3259893 w 3744068"/>
              <a:gd name="connsiteY41" fmla="*/ 448143 h 2828268"/>
              <a:gd name="connsiteX42" fmla="*/ 3113896 w 3744068"/>
              <a:gd name="connsiteY42" fmla="*/ 463511 h 2828268"/>
              <a:gd name="connsiteX43" fmla="*/ 3075476 w 3744068"/>
              <a:gd name="connsiteY43" fmla="*/ 893817 h 2828268"/>
              <a:gd name="connsiteX44" fmla="*/ 3075476 w 3744068"/>
              <a:gd name="connsiteY44" fmla="*/ 1116654 h 2828268"/>
              <a:gd name="connsiteX45" fmla="*/ 2998635 w 3744068"/>
              <a:gd name="connsiteY45" fmla="*/ 1508540 h 2828268"/>
              <a:gd name="connsiteX46" fmla="*/ 2875691 w 3744068"/>
              <a:gd name="connsiteY46" fmla="*/ 1539276 h 2828268"/>
              <a:gd name="connsiteX47" fmla="*/ 2714326 w 3744068"/>
              <a:gd name="connsiteY47" fmla="*/ 1354859 h 2828268"/>
              <a:gd name="connsiteX48" fmla="*/ 2637486 w 3744068"/>
              <a:gd name="connsiteY48" fmla="*/ 993709 h 2828268"/>
              <a:gd name="connsiteX49" fmla="*/ 2698958 w 3744068"/>
              <a:gd name="connsiteY49" fmla="*/ 555719 h 2828268"/>
              <a:gd name="connsiteX50" fmla="*/ 2760430 w 3744068"/>
              <a:gd name="connsiteY50" fmla="*/ 117729 h 2828268"/>
              <a:gd name="connsiteX51" fmla="*/ 2675964 w 3744068"/>
              <a:gd name="connsiteY51" fmla="*/ 25422 h 2828268"/>
              <a:gd name="connsiteX52" fmla="*/ 2499173 w 3744068"/>
              <a:gd name="connsiteY52" fmla="*/ 21592 h 2828268"/>
              <a:gd name="connsiteX53" fmla="*/ 2406965 w 3744068"/>
              <a:gd name="connsiteY53" fmla="*/ 25521 h 2828268"/>
              <a:gd name="connsiteX54" fmla="*/ 2260968 w 3744068"/>
              <a:gd name="connsiteY54" fmla="*/ 148466 h 2828268"/>
              <a:gd name="connsiteX55" fmla="*/ 2107287 w 3744068"/>
              <a:gd name="connsiteY55" fmla="*/ 102361 h 2828268"/>
              <a:gd name="connsiteX56" fmla="*/ 1919033 w 3744068"/>
              <a:gd name="connsiteY56" fmla="*/ 21608 h 2828268"/>
              <a:gd name="connsiteX57" fmla="*/ 1696221 w 3744068"/>
              <a:gd name="connsiteY57" fmla="*/ 25413 h 2828268"/>
              <a:gd name="connsiteX58" fmla="*/ 1477197 w 3744068"/>
              <a:gd name="connsiteY58" fmla="*/ 48573 h 2828268"/>
              <a:gd name="connsiteX59" fmla="*/ 1346568 w 3744068"/>
              <a:gd name="connsiteY59" fmla="*/ 125414 h 2828268"/>
              <a:gd name="connsiteX60" fmla="*/ 1254344 w 3744068"/>
              <a:gd name="connsiteY60" fmla="*/ 17604 h 2828268"/>
              <a:gd name="connsiteX61" fmla="*/ 950745 w 3744068"/>
              <a:gd name="connsiteY61" fmla="*/ 6140 h 2828268"/>
              <a:gd name="connsiteX62" fmla="*/ 847106 w 3744068"/>
              <a:gd name="connsiteY62" fmla="*/ 79309 h 2828268"/>
              <a:gd name="connsiteX63" fmla="*/ 839422 w 3744068"/>
              <a:gd name="connsiteY63" fmla="*/ 263726 h 2828268"/>
              <a:gd name="connsiteX64" fmla="*/ 685741 w 3744068"/>
              <a:gd name="connsiteY64" fmla="*/ 402039 h 28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744068" h="2828268">
                <a:moveTo>
                  <a:pt x="685741" y="402039"/>
                </a:moveTo>
                <a:cubicBezTo>
                  <a:pt x="639637" y="408442"/>
                  <a:pt x="607621" y="339286"/>
                  <a:pt x="562797" y="302146"/>
                </a:cubicBezTo>
                <a:cubicBezTo>
                  <a:pt x="517974" y="265007"/>
                  <a:pt x="462904" y="156150"/>
                  <a:pt x="416800" y="179202"/>
                </a:cubicBezTo>
                <a:cubicBezTo>
                  <a:pt x="370696" y="202254"/>
                  <a:pt x="297697" y="352093"/>
                  <a:pt x="286171" y="440459"/>
                </a:cubicBezTo>
                <a:cubicBezTo>
                  <a:pt x="274645" y="528825"/>
                  <a:pt x="347644" y="610788"/>
                  <a:pt x="347644" y="709400"/>
                </a:cubicBezTo>
                <a:cubicBezTo>
                  <a:pt x="347644" y="808012"/>
                  <a:pt x="323310" y="927114"/>
                  <a:pt x="286171" y="1032129"/>
                </a:cubicBezTo>
                <a:cubicBezTo>
                  <a:pt x="249032" y="1137144"/>
                  <a:pt x="169630" y="1256247"/>
                  <a:pt x="124807" y="1339491"/>
                </a:cubicBezTo>
                <a:cubicBezTo>
                  <a:pt x="79984" y="1422735"/>
                  <a:pt x="-45523" y="1425296"/>
                  <a:pt x="17230" y="1531592"/>
                </a:cubicBezTo>
                <a:cubicBezTo>
                  <a:pt x="79983" y="1637888"/>
                  <a:pt x="363011" y="1860725"/>
                  <a:pt x="501324" y="1977266"/>
                </a:cubicBezTo>
                <a:cubicBezTo>
                  <a:pt x="639637" y="2093807"/>
                  <a:pt x="770266" y="2160402"/>
                  <a:pt x="847106" y="2230839"/>
                </a:cubicBezTo>
                <a:cubicBezTo>
                  <a:pt x="923946" y="2301276"/>
                  <a:pt x="917542" y="2346099"/>
                  <a:pt x="962366" y="2399887"/>
                </a:cubicBezTo>
                <a:cubicBezTo>
                  <a:pt x="1007190" y="2453675"/>
                  <a:pt x="1016155" y="2507464"/>
                  <a:pt x="1116047" y="2553568"/>
                </a:cubicBezTo>
                <a:cubicBezTo>
                  <a:pt x="1215939" y="2599672"/>
                  <a:pt x="1422128" y="2632970"/>
                  <a:pt x="1561721" y="2676513"/>
                </a:cubicBezTo>
                <a:cubicBezTo>
                  <a:pt x="1701314" y="2720056"/>
                  <a:pt x="1843469" y="2794334"/>
                  <a:pt x="1953607" y="2814825"/>
                </a:cubicBezTo>
                <a:cubicBezTo>
                  <a:pt x="2063745" y="2835316"/>
                  <a:pt x="2182847" y="2834035"/>
                  <a:pt x="2222548" y="2799457"/>
                </a:cubicBezTo>
                <a:cubicBezTo>
                  <a:pt x="2262249" y="2764879"/>
                  <a:pt x="2216145" y="2640653"/>
                  <a:pt x="2191812" y="2607356"/>
                </a:cubicBezTo>
                <a:cubicBezTo>
                  <a:pt x="2167479" y="2574059"/>
                  <a:pt x="2150830" y="2615040"/>
                  <a:pt x="2076551" y="2599672"/>
                </a:cubicBezTo>
                <a:cubicBezTo>
                  <a:pt x="2002272" y="2584304"/>
                  <a:pt x="1776874" y="2553568"/>
                  <a:pt x="1746138" y="2515148"/>
                </a:cubicBezTo>
                <a:cubicBezTo>
                  <a:pt x="1715402" y="2476728"/>
                  <a:pt x="1880609" y="2426781"/>
                  <a:pt x="1892135" y="2369151"/>
                </a:cubicBezTo>
                <a:cubicBezTo>
                  <a:pt x="1903661" y="2311521"/>
                  <a:pt x="1867801" y="2205225"/>
                  <a:pt x="1815294" y="2169366"/>
                </a:cubicBezTo>
                <a:cubicBezTo>
                  <a:pt x="1762787" y="2133507"/>
                  <a:pt x="1629596" y="2191137"/>
                  <a:pt x="1577089" y="2153998"/>
                </a:cubicBezTo>
                <a:cubicBezTo>
                  <a:pt x="1524582" y="2116859"/>
                  <a:pt x="1505372" y="2022089"/>
                  <a:pt x="1500249" y="1946529"/>
                </a:cubicBezTo>
                <a:cubicBezTo>
                  <a:pt x="1495126" y="1870969"/>
                  <a:pt x="1529704" y="1759551"/>
                  <a:pt x="1546353" y="1700640"/>
                </a:cubicBezTo>
                <a:cubicBezTo>
                  <a:pt x="1563002" y="1641729"/>
                  <a:pt x="1570686" y="1660940"/>
                  <a:pt x="1600141" y="1593064"/>
                </a:cubicBezTo>
                <a:cubicBezTo>
                  <a:pt x="1629597" y="1525189"/>
                  <a:pt x="1648807" y="1343333"/>
                  <a:pt x="1723086" y="1293387"/>
                </a:cubicBezTo>
                <a:cubicBezTo>
                  <a:pt x="1797365" y="1243441"/>
                  <a:pt x="1992027" y="1242160"/>
                  <a:pt x="2045815" y="1293387"/>
                </a:cubicBezTo>
                <a:cubicBezTo>
                  <a:pt x="2099603" y="1344614"/>
                  <a:pt x="2052218" y="1497014"/>
                  <a:pt x="2045815" y="1600748"/>
                </a:cubicBezTo>
                <a:cubicBezTo>
                  <a:pt x="2039412" y="1704482"/>
                  <a:pt x="1986904" y="1822304"/>
                  <a:pt x="2007395" y="1915793"/>
                </a:cubicBezTo>
                <a:cubicBezTo>
                  <a:pt x="2027886" y="2009282"/>
                  <a:pt x="2097042" y="2040018"/>
                  <a:pt x="2168760" y="2161682"/>
                </a:cubicBezTo>
                <a:cubicBezTo>
                  <a:pt x="2240478" y="2283346"/>
                  <a:pt x="2312195" y="2544604"/>
                  <a:pt x="2437701" y="2645777"/>
                </a:cubicBezTo>
                <a:cubicBezTo>
                  <a:pt x="2563207" y="2746950"/>
                  <a:pt x="2792447" y="2748230"/>
                  <a:pt x="2921795" y="2768721"/>
                </a:cubicBezTo>
                <a:cubicBezTo>
                  <a:pt x="3051143" y="2789212"/>
                  <a:pt x="3119018" y="2802018"/>
                  <a:pt x="3213788" y="2768721"/>
                </a:cubicBezTo>
                <a:cubicBezTo>
                  <a:pt x="3308558" y="2735424"/>
                  <a:pt x="3434065" y="2620163"/>
                  <a:pt x="3490414" y="2568936"/>
                </a:cubicBezTo>
                <a:cubicBezTo>
                  <a:pt x="3546763" y="2517709"/>
                  <a:pt x="3527553" y="2522832"/>
                  <a:pt x="3551886" y="2461360"/>
                </a:cubicBezTo>
                <a:cubicBezTo>
                  <a:pt x="3576219" y="2399888"/>
                  <a:pt x="3615919" y="2293592"/>
                  <a:pt x="3636410" y="2200103"/>
                </a:cubicBezTo>
                <a:cubicBezTo>
                  <a:pt x="3656901" y="2106614"/>
                  <a:pt x="3669707" y="2001598"/>
                  <a:pt x="3674830" y="1900425"/>
                </a:cubicBezTo>
                <a:cubicBezTo>
                  <a:pt x="3679953" y="1799252"/>
                  <a:pt x="3656901" y="1694237"/>
                  <a:pt x="3667146" y="1593064"/>
                </a:cubicBezTo>
                <a:cubicBezTo>
                  <a:pt x="3677392" y="1491891"/>
                  <a:pt x="3726058" y="1381753"/>
                  <a:pt x="3736303" y="1293387"/>
                </a:cubicBezTo>
                <a:cubicBezTo>
                  <a:pt x="3746548" y="1205021"/>
                  <a:pt x="3749110" y="1129461"/>
                  <a:pt x="3728619" y="1062866"/>
                </a:cubicBezTo>
                <a:cubicBezTo>
                  <a:pt x="3708128" y="996271"/>
                  <a:pt x="3656901" y="955289"/>
                  <a:pt x="3613358" y="893817"/>
                </a:cubicBezTo>
                <a:cubicBezTo>
                  <a:pt x="3569815" y="832345"/>
                  <a:pt x="3526272" y="768311"/>
                  <a:pt x="3467361" y="694032"/>
                </a:cubicBezTo>
                <a:cubicBezTo>
                  <a:pt x="3408450" y="619753"/>
                  <a:pt x="3318804" y="486563"/>
                  <a:pt x="3259893" y="448143"/>
                </a:cubicBezTo>
                <a:cubicBezTo>
                  <a:pt x="3200982" y="409723"/>
                  <a:pt x="3144632" y="389232"/>
                  <a:pt x="3113896" y="463511"/>
                </a:cubicBezTo>
                <a:cubicBezTo>
                  <a:pt x="3083160" y="537790"/>
                  <a:pt x="3081879" y="784960"/>
                  <a:pt x="3075476" y="893817"/>
                </a:cubicBezTo>
                <a:cubicBezTo>
                  <a:pt x="3069073" y="1002674"/>
                  <a:pt x="3088283" y="1014200"/>
                  <a:pt x="3075476" y="1116654"/>
                </a:cubicBezTo>
                <a:cubicBezTo>
                  <a:pt x="3062669" y="1219108"/>
                  <a:pt x="3031933" y="1438103"/>
                  <a:pt x="2998635" y="1508540"/>
                </a:cubicBezTo>
                <a:cubicBezTo>
                  <a:pt x="2965337" y="1578977"/>
                  <a:pt x="2923076" y="1564889"/>
                  <a:pt x="2875691" y="1539276"/>
                </a:cubicBezTo>
                <a:cubicBezTo>
                  <a:pt x="2828306" y="1513663"/>
                  <a:pt x="2754027" y="1445787"/>
                  <a:pt x="2714326" y="1354859"/>
                </a:cubicBezTo>
                <a:cubicBezTo>
                  <a:pt x="2674625" y="1263931"/>
                  <a:pt x="2640047" y="1126899"/>
                  <a:pt x="2637486" y="993709"/>
                </a:cubicBezTo>
                <a:cubicBezTo>
                  <a:pt x="2634925" y="860519"/>
                  <a:pt x="2698958" y="555719"/>
                  <a:pt x="2698958" y="555719"/>
                </a:cubicBezTo>
                <a:cubicBezTo>
                  <a:pt x="2719449" y="409722"/>
                  <a:pt x="2764262" y="206112"/>
                  <a:pt x="2760430" y="117729"/>
                </a:cubicBezTo>
                <a:cubicBezTo>
                  <a:pt x="2756598" y="29346"/>
                  <a:pt x="2719507" y="41445"/>
                  <a:pt x="2675964" y="25422"/>
                </a:cubicBezTo>
                <a:cubicBezTo>
                  <a:pt x="2632421" y="9399"/>
                  <a:pt x="2544006" y="21576"/>
                  <a:pt x="2499173" y="21592"/>
                </a:cubicBezTo>
                <a:cubicBezTo>
                  <a:pt x="2454340" y="21608"/>
                  <a:pt x="2446666" y="4375"/>
                  <a:pt x="2406965" y="25521"/>
                </a:cubicBezTo>
                <a:cubicBezTo>
                  <a:pt x="2367264" y="46667"/>
                  <a:pt x="2310914" y="135659"/>
                  <a:pt x="2260968" y="148466"/>
                </a:cubicBezTo>
                <a:cubicBezTo>
                  <a:pt x="2211022" y="161273"/>
                  <a:pt x="2164276" y="123504"/>
                  <a:pt x="2107287" y="102361"/>
                </a:cubicBezTo>
                <a:cubicBezTo>
                  <a:pt x="2050298" y="81218"/>
                  <a:pt x="1987544" y="34433"/>
                  <a:pt x="1919033" y="21608"/>
                </a:cubicBezTo>
                <a:cubicBezTo>
                  <a:pt x="1850522" y="8783"/>
                  <a:pt x="1769860" y="20919"/>
                  <a:pt x="1696221" y="25413"/>
                </a:cubicBezTo>
                <a:cubicBezTo>
                  <a:pt x="1622582" y="29907"/>
                  <a:pt x="1535473" y="31906"/>
                  <a:pt x="1477197" y="48573"/>
                </a:cubicBezTo>
                <a:cubicBezTo>
                  <a:pt x="1418922" y="65240"/>
                  <a:pt x="1383710" y="130576"/>
                  <a:pt x="1346568" y="125414"/>
                </a:cubicBezTo>
                <a:cubicBezTo>
                  <a:pt x="1309426" y="120253"/>
                  <a:pt x="1320315" y="37483"/>
                  <a:pt x="1254344" y="17604"/>
                </a:cubicBezTo>
                <a:cubicBezTo>
                  <a:pt x="1188374" y="-2275"/>
                  <a:pt x="1018618" y="-4144"/>
                  <a:pt x="950745" y="6140"/>
                </a:cubicBezTo>
                <a:cubicBezTo>
                  <a:pt x="909764" y="72735"/>
                  <a:pt x="850948" y="10153"/>
                  <a:pt x="847106" y="79309"/>
                </a:cubicBezTo>
                <a:cubicBezTo>
                  <a:pt x="843264" y="148465"/>
                  <a:pt x="866316" y="209938"/>
                  <a:pt x="839422" y="263726"/>
                </a:cubicBezTo>
                <a:cubicBezTo>
                  <a:pt x="812528" y="317514"/>
                  <a:pt x="731845" y="395636"/>
                  <a:pt x="685741" y="402039"/>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2CD0EA46-B0D0-4D0D-8B7D-416F632FE1B7}"/>
              </a:ext>
            </a:extLst>
          </p:cNvPr>
          <p:cNvSpPr/>
          <p:nvPr/>
        </p:nvSpPr>
        <p:spPr>
          <a:xfrm>
            <a:off x="663901" y="12707933"/>
            <a:ext cx="4831665" cy="2582669"/>
          </a:xfrm>
          <a:custGeom>
            <a:avLst/>
            <a:gdLst>
              <a:gd name="connsiteX0" fmla="*/ 106589 w 8535945"/>
              <a:gd name="connsiteY0" fmla="*/ 1577 h 3822856"/>
              <a:gd name="connsiteX1" fmla="*/ 181017 w 8535945"/>
              <a:gd name="connsiteY1" fmla="*/ 437512 h 3822856"/>
              <a:gd name="connsiteX2" fmla="*/ 95957 w 8535945"/>
              <a:gd name="connsiteY2" fmla="*/ 1320014 h 3822856"/>
              <a:gd name="connsiteX3" fmla="*/ 1722738 w 8535945"/>
              <a:gd name="connsiteY3" fmla="*/ 1245586 h 3822856"/>
              <a:gd name="connsiteX4" fmla="*/ 1531352 w 8535945"/>
              <a:gd name="connsiteY4" fmla="*/ 2245046 h 3822856"/>
              <a:gd name="connsiteX5" fmla="*/ 3062440 w 8535945"/>
              <a:gd name="connsiteY5" fmla="*/ 2415167 h 3822856"/>
              <a:gd name="connsiteX6" fmla="*/ 4317082 w 8535945"/>
              <a:gd name="connsiteY6" fmla="*/ 2457698 h 3822856"/>
              <a:gd name="connsiteX7" fmla="*/ 5284645 w 8535945"/>
              <a:gd name="connsiteY7" fmla="*/ 2861735 h 3822856"/>
              <a:gd name="connsiteX8" fmla="*/ 5816273 w 8535945"/>
              <a:gd name="connsiteY8" fmla="*/ 3531586 h 3822856"/>
              <a:gd name="connsiteX9" fmla="*/ 5997026 w 8535945"/>
              <a:gd name="connsiteY9" fmla="*/ 3818665 h 3822856"/>
              <a:gd name="connsiteX10" fmla="*/ 7092180 w 8535945"/>
              <a:gd name="connsiteY10" fmla="*/ 3680442 h 3822856"/>
              <a:gd name="connsiteX11" fmla="*/ 8091640 w 8535945"/>
              <a:gd name="connsiteY11" fmla="*/ 3382730 h 3822856"/>
              <a:gd name="connsiteX12" fmla="*/ 8495677 w 8535945"/>
              <a:gd name="connsiteY12" fmla="*/ 3201977 h 3822856"/>
              <a:gd name="connsiteX13" fmla="*/ 8463780 w 8535945"/>
              <a:gd name="connsiteY13" fmla="*/ 1798479 h 3822856"/>
              <a:gd name="connsiteX14" fmla="*/ 7985315 w 8535945"/>
              <a:gd name="connsiteY14" fmla="*/ 1798479 h 3822856"/>
              <a:gd name="connsiteX15" fmla="*/ 7251668 w 8535945"/>
              <a:gd name="connsiteY15" fmla="*/ 1841009 h 3822856"/>
              <a:gd name="connsiteX16" fmla="*/ 6900794 w 8535945"/>
              <a:gd name="connsiteY16" fmla="*/ 1787846 h 3822856"/>
              <a:gd name="connsiteX17" fmla="*/ 4859343 w 8535945"/>
              <a:gd name="connsiteY17" fmla="*/ 1330646 h 3822856"/>
              <a:gd name="connsiteX18" fmla="*/ 2743463 w 8535945"/>
              <a:gd name="connsiteY18" fmla="*/ 777753 h 3822856"/>
              <a:gd name="connsiteX19" fmla="*/ 776440 w 8535945"/>
              <a:gd name="connsiteY19" fmla="*/ 309921 h 3822856"/>
              <a:gd name="connsiteX20" fmla="*/ 106589 w 8535945"/>
              <a:gd name="connsiteY20" fmla="*/ 1577 h 3822856"/>
              <a:gd name="connsiteX0" fmla="*/ 30426 w 8459782"/>
              <a:gd name="connsiteY0" fmla="*/ 1577 h 3822856"/>
              <a:gd name="connsiteX1" fmla="*/ 104854 w 8459782"/>
              <a:gd name="connsiteY1" fmla="*/ 437512 h 3822856"/>
              <a:gd name="connsiteX2" fmla="*/ 19794 w 8459782"/>
              <a:gd name="connsiteY2" fmla="*/ 1320014 h 3822856"/>
              <a:gd name="connsiteX3" fmla="*/ 1646575 w 8459782"/>
              <a:gd name="connsiteY3" fmla="*/ 1245586 h 3822856"/>
              <a:gd name="connsiteX4" fmla="*/ 1455189 w 8459782"/>
              <a:gd name="connsiteY4" fmla="*/ 2245046 h 3822856"/>
              <a:gd name="connsiteX5" fmla="*/ 2986277 w 8459782"/>
              <a:gd name="connsiteY5" fmla="*/ 2415167 h 3822856"/>
              <a:gd name="connsiteX6" fmla="*/ 4240919 w 8459782"/>
              <a:gd name="connsiteY6" fmla="*/ 2457698 h 3822856"/>
              <a:gd name="connsiteX7" fmla="*/ 5208482 w 8459782"/>
              <a:gd name="connsiteY7" fmla="*/ 2861735 h 3822856"/>
              <a:gd name="connsiteX8" fmla="*/ 5740110 w 8459782"/>
              <a:gd name="connsiteY8" fmla="*/ 3531586 h 3822856"/>
              <a:gd name="connsiteX9" fmla="*/ 5920863 w 8459782"/>
              <a:gd name="connsiteY9" fmla="*/ 3818665 h 3822856"/>
              <a:gd name="connsiteX10" fmla="*/ 7016017 w 8459782"/>
              <a:gd name="connsiteY10" fmla="*/ 3680442 h 3822856"/>
              <a:gd name="connsiteX11" fmla="*/ 8015477 w 8459782"/>
              <a:gd name="connsiteY11" fmla="*/ 3382730 h 3822856"/>
              <a:gd name="connsiteX12" fmla="*/ 8419514 w 8459782"/>
              <a:gd name="connsiteY12" fmla="*/ 3201977 h 3822856"/>
              <a:gd name="connsiteX13" fmla="*/ 8387617 w 8459782"/>
              <a:gd name="connsiteY13" fmla="*/ 1798479 h 3822856"/>
              <a:gd name="connsiteX14" fmla="*/ 7909152 w 8459782"/>
              <a:gd name="connsiteY14" fmla="*/ 1798479 h 3822856"/>
              <a:gd name="connsiteX15" fmla="*/ 7175505 w 8459782"/>
              <a:gd name="connsiteY15" fmla="*/ 1841009 h 3822856"/>
              <a:gd name="connsiteX16" fmla="*/ 6824631 w 8459782"/>
              <a:gd name="connsiteY16" fmla="*/ 1787846 h 3822856"/>
              <a:gd name="connsiteX17" fmla="*/ 4783180 w 8459782"/>
              <a:gd name="connsiteY17" fmla="*/ 1330646 h 3822856"/>
              <a:gd name="connsiteX18" fmla="*/ 2667300 w 8459782"/>
              <a:gd name="connsiteY18" fmla="*/ 777753 h 3822856"/>
              <a:gd name="connsiteX19" fmla="*/ 700277 w 8459782"/>
              <a:gd name="connsiteY19" fmla="*/ 309921 h 3822856"/>
              <a:gd name="connsiteX20" fmla="*/ 30426 w 8459782"/>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529663 w 8534256"/>
              <a:gd name="connsiteY4" fmla="*/ 2245046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2380267 w 8534256"/>
              <a:gd name="connsiteY5" fmla="*/ 2351372 h 3822856"/>
              <a:gd name="connsiteX6" fmla="*/ 3060751 w 8534256"/>
              <a:gd name="connsiteY6" fmla="*/ 2415167 h 3822856"/>
              <a:gd name="connsiteX7" fmla="*/ 4315393 w 8534256"/>
              <a:gd name="connsiteY7" fmla="*/ 2457698 h 3822856"/>
              <a:gd name="connsiteX8" fmla="*/ 5282956 w 8534256"/>
              <a:gd name="connsiteY8" fmla="*/ 2861735 h 3822856"/>
              <a:gd name="connsiteX9" fmla="*/ 5814584 w 8534256"/>
              <a:gd name="connsiteY9" fmla="*/ 3531586 h 3822856"/>
              <a:gd name="connsiteX10" fmla="*/ 5995337 w 8534256"/>
              <a:gd name="connsiteY10" fmla="*/ 3818665 h 3822856"/>
              <a:gd name="connsiteX11" fmla="*/ 7090491 w 8534256"/>
              <a:gd name="connsiteY11" fmla="*/ 3680442 h 3822856"/>
              <a:gd name="connsiteX12" fmla="*/ 8089951 w 8534256"/>
              <a:gd name="connsiteY12" fmla="*/ 3382730 h 3822856"/>
              <a:gd name="connsiteX13" fmla="*/ 8493988 w 8534256"/>
              <a:gd name="connsiteY13" fmla="*/ 3201977 h 3822856"/>
              <a:gd name="connsiteX14" fmla="*/ 8462091 w 8534256"/>
              <a:gd name="connsiteY14" fmla="*/ 1798479 h 3822856"/>
              <a:gd name="connsiteX15" fmla="*/ 7983626 w 8534256"/>
              <a:gd name="connsiteY15" fmla="*/ 1798479 h 3822856"/>
              <a:gd name="connsiteX16" fmla="*/ 7249979 w 8534256"/>
              <a:gd name="connsiteY16" fmla="*/ 1841009 h 3822856"/>
              <a:gd name="connsiteX17" fmla="*/ 6899105 w 8534256"/>
              <a:gd name="connsiteY17" fmla="*/ 1787846 h 3822856"/>
              <a:gd name="connsiteX18" fmla="*/ 4857654 w 8534256"/>
              <a:gd name="connsiteY18" fmla="*/ 1330646 h 3822856"/>
              <a:gd name="connsiteX19" fmla="*/ 2741774 w 8534256"/>
              <a:gd name="connsiteY19" fmla="*/ 777753 h 3822856"/>
              <a:gd name="connsiteX20" fmla="*/ 774751 w 8534256"/>
              <a:gd name="connsiteY20" fmla="*/ 309921 h 3822856"/>
              <a:gd name="connsiteX21" fmla="*/ 104900 w 8534256"/>
              <a:gd name="connsiteY21" fmla="*/ 1577 h 3822856"/>
              <a:gd name="connsiteX0" fmla="*/ 104900 w 8534256"/>
              <a:gd name="connsiteY0" fmla="*/ 1577 h 3864379"/>
              <a:gd name="connsiteX1" fmla="*/ 179328 w 8534256"/>
              <a:gd name="connsiteY1" fmla="*/ 437512 h 3864379"/>
              <a:gd name="connsiteX2" fmla="*/ 94268 w 8534256"/>
              <a:gd name="connsiteY2" fmla="*/ 1320014 h 3864379"/>
              <a:gd name="connsiteX3" fmla="*/ 1635988 w 8534256"/>
              <a:gd name="connsiteY3" fmla="*/ 1341279 h 3864379"/>
              <a:gd name="connsiteX4" fmla="*/ 1625356 w 8534256"/>
              <a:gd name="connsiteY4" fmla="*/ 2276944 h 3864379"/>
              <a:gd name="connsiteX5" fmla="*/ 2380267 w 8534256"/>
              <a:gd name="connsiteY5" fmla="*/ 2351372 h 3864379"/>
              <a:gd name="connsiteX6" fmla="*/ 3060751 w 8534256"/>
              <a:gd name="connsiteY6" fmla="*/ 2415167 h 3864379"/>
              <a:gd name="connsiteX7" fmla="*/ 4315393 w 8534256"/>
              <a:gd name="connsiteY7" fmla="*/ 2457698 h 3864379"/>
              <a:gd name="connsiteX8" fmla="*/ 5282956 w 8534256"/>
              <a:gd name="connsiteY8" fmla="*/ 2861735 h 3864379"/>
              <a:gd name="connsiteX9" fmla="*/ 5814584 w 8534256"/>
              <a:gd name="connsiteY9" fmla="*/ 3531586 h 3864379"/>
              <a:gd name="connsiteX10" fmla="*/ 6005970 w 8534256"/>
              <a:gd name="connsiteY10" fmla="*/ 3861195 h 3864379"/>
              <a:gd name="connsiteX11" fmla="*/ 7090491 w 8534256"/>
              <a:gd name="connsiteY11" fmla="*/ 3680442 h 3864379"/>
              <a:gd name="connsiteX12" fmla="*/ 8089951 w 8534256"/>
              <a:gd name="connsiteY12" fmla="*/ 3382730 h 3864379"/>
              <a:gd name="connsiteX13" fmla="*/ 8493988 w 8534256"/>
              <a:gd name="connsiteY13" fmla="*/ 3201977 h 3864379"/>
              <a:gd name="connsiteX14" fmla="*/ 8462091 w 8534256"/>
              <a:gd name="connsiteY14" fmla="*/ 1798479 h 3864379"/>
              <a:gd name="connsiteX15" fmla="*/ 7983626 w 8534256"/>
              <a:gd name="connsiteY15" fmla="*/ 1798479 h 3864379"/>
              <a:gd name="connsiteX16" fmla="*/ 7249979 w 8534256"/>
              <a:gd name="connsiteY16" fmla="*/ 1841009 h 3864379"/>
              <a:gd name="connsiteX17" fmla="*/ 6899105 w 8534256"/>
              <a:gd name="connsiteY17" fmla="*/ 1787846 h 3864379"/>
              <a:gd name="connsiteX18" fmla="*/ 4857654 w 8534256"/>
              <a:gd name="connsiteY18" fmla="*/ 1330646 h 3864379"/>
              <a:gd name="connsiteX19" fmla="*/ 2741774 w 8534256"/>
              <a:gd name="connsiteY19" fmla="*/ 777753 h 3864379"/>
              <a:gd name="connsiteX20" fmla="*/ 774751 w 8534256"/>
              <a:gd name="connsiteY20" fmla="*/ 309921 h 3864379"/>
              <a:gd name="connsiteX21" fmla="*/ 104900 w 8534256"/>
              <a:gd name="connsiteY21" fmla="*/ 1577 h 3864379"/>
              <a:gd name="connsiteX0" fmla="*/ 104900 w 8534256"/>
              <a:gd name="connsiteY0" fmla="*/ 1577 h 3863414"/>
              <a:gd name="connsiteX1" fmla="*/ 179328 w 8534256"/>
              <a:gd name="connsiteY1" fmla="*/ 437512 h 3863414"/>
              <a:gd name="connsiteX2" fmla="*/ 94268 w 8534256"/>
              <a:gd name="connsiteY2" fmla="*/ 1320014 h 3863414"/>
              <a:gd name="connsiteX3" fmla="*/ 1635988 w 8534256"/>
              <a:gd name="connsiteY3" fmla="*/ 1341279 h 3863414"/>
              <a:gd name="connsiteX4" fmla="*/ 1625356 w 8534256"/>
              <a:gd name="connsiteY4" fmla="*/ 2276944 h 3863414"/>
              <a:gd name="connsiteX5" fmla="*/ 2380267 w 8534256"/>
              <a:gd name="connsiteY5" fmla="*/ 2351372 h 3863414"/>
              <a:gd name="connsiteX6" fmla="*/ 3060751 w 8534256"/>
              <a:gd name="connsiteY6" fmla="*/ 2415167 h 3863414"/>
              <a:gd name="connsiteX7" fmla="*/ 4315393 w 8534256"/>
              <a:gd name="connsiteY7" fmla="*/ 2457698 h 3863414"/>
              <a:gd name="connsiteX8" fmla="*/ 5282956 w 8534256"/>
              <a:gd name="connsiteY8" fmla="*/ 2861735 h 3863414"/>
              <a:gd name="connsiteX9" fmla="*/ 5814584 w 8534256"/>
              <a:gd name="connsiteY9" fmla="*/ 3531586 h 3863414"/>
              <a:gd name="connsiteX10" fmla="*/ 6005970 w 8534256"/>
              <a:gd name="connsiteY10" fmla="*/ 3861195 h 3863414"/>
              <a:gd name="connsiteX11" fmla="*/ 8089951 w 8534256"/>
              <a:gd name="connsiteY11" fmla="*/ 3382730 h 3863414"/>
              <a:gd name="connsiteX12" fmla="*/ 8493988 w 8534256"/>
              <a:gd name="connsiteY12" fmla="*/ 3201977 h 3863414"/>
              <a:gd name="connsiteX13" fmla="*/ 8462091 w 8534256"/>
              <a:gd name="connsiteY13" fmla="*/ 1798479 h 3863414"/>
              <a:gd name="connsiteX14" fmla="*/ 7983626 w 8534256"/>
              <a:gd name="connsiteY14" fmla="*/ 1798479 h 3863414"/>
              <a:gd name="connsiteX15" fmla="*/ 7249979 w 8534256"/>
              <a:gd name="connsiteY15" fmla="*/ 1841009 h 3863414"/>
              <a:gd name="connsiteX16" fmla="*/ 6899105 w 8534256"/>
              <a:gd name="connsiteY16" fmla="*/ 1787846 h 3863414"/>
              <a:gd name="connsiteX17" fmla="*/ 4857654 w 8534256"/>
              <a:gd name="connsiteY17" fmla="*/ 1330646 h 3863414"/>
              <a:gd name="connsiteX18" fmla="*/ 2741774 w 8534256"/>
              <a:gd name="connsiteY18" fmla="*/ 777753 h 3863414"/>
              <a:gd name="connsiteX19" fmla="*/ 774751 w 8534256"/>
              <a:gd name="connsiteY19" fmla="*/ 309921 h 3863414"/>
              <a:gd name="connsiteX20" fmla="*/ 104900 w 8534256"/>
              <a:gd name="connsiteY20" fmla="*/ 1577 h 3863414"/>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94586 w 8523942"/>
              <a:gd name="connsiteY0" fmla="*/ 1577 h 3861195"/>
              <a:gd name="connsiteX1" fmla="*/ 169014 w 8523942"/>
              <a:gd name="connsiteY1" fmla="*/ 437512 h 3861195"/>
              <a:gd name="connsiteX2" fmla="*/ 200911 w 8523942"/>
              <a:gd name="connsiteY2" fmla="*/ 979773 h 3861195"/>
              <a:gd name="connsiteX3" fmla="*/ 83954 w 8523942"/>
              <a:gd name="connsiteY3" fmla="*/ 1320014 h 3861195"/>
              <a:gd name="connsiteX4" fmla="*/ 1625674 w 8523942"/>
              <a:gd name="connsiteY4" fmla="*/ 1341279 h 3861195"/>
              <a:gd name="connsiteX5" fmla="*/ 1615042 w 8523942"/>
              <a:gd name="connsiteY5" fmla="*/ 2276944 h 3861195"/>
              <a:gd name="connsiteX6" fmla="*/ 2369953 w 8523942"/>
              <a:gd name="connsiteY6" fmla="*/ 2351372 h 3861195"/>
              <a:gd name="connsiteX7" fmla="*/ 3050437 w 8523942"/>
              <a:gd name="connsiteY7" fmla="*/ 2415167 h 3861195"/>
              <a:gd name="connsiteX8" fmla="*/ 4305079 w 8523942"/>
              <a:gd name="connsiteY8" fmla="*/ 2457698 h 3861195"/>
              <a:gd name="connsiteX9" fmla="*/ 5272642 w 8523942"/>
              <a:gd name="connsiteY9" fmla="*/ 2861735 h 3861195"/>
              <a:gd name="connsiteX10" fmla="*/ 5804270 w 8523942"/>
              <a:gd name="connsiteY10" fmla="*/ 3531586 h 3861195"/>
              <a:gd name="connsiteX11" fmla="*/ 5995656 w 8523942"/>
              <a:gd name="connsiteY11" fmla="*/ 3861195 h 3861195"/>
              <a:gd name="connsiteX12" fmla="*/ 8079637 w 8523942"/>
              <a:gd name="connsiteY12" fmla="*/ 3382730 h 3861195"/>
              <a:gd name="connsiteX13" fmla="*/ 8483674 w 8523942"/>
              <a:gd name="connsiteY13" fmla="*/ 3201977 h 3861195"/>
              <a:gd name="connsiteX14" fmla="*/ 8451777 w 8523942"/>
              <a:gd name="connsiteY14" fmla="*/ 1798479 h 3861195"/>
              <a:gd name="connsiteX15" fmla="*/ 7973312 w 8523942"/>
              <a:gd name="connsiteY15" fmla="*/ 1798479 h 3861195"/>
              <a:gd name="connsiteX16" fmla="*/ 7239665 w 8523942"/>
              <a:gd name="connsiteY16" fmla="*/ 1841009 h 3861195"/>
              <a:gd name="connsiteX17" fmla="*/ 6888791 w 8523942"/>
              <a:gd name="connsiteY17" fmla="*/ 1787846 h 3861195"/>
              <a:gd name="connsiteX18" fmla="*/ 4847340 w 8523942"/>
              <a:gd name="connsiteY18" fmla="*/ 1330646 h 3861195"/>
              <a:gd name="connsiteX19" fmla="*/ 2731460 w 8523942"/>
              <a:gd name="connsiteY19" fmla="*/ 777753 h 3861195"/>
              <a:gd name="connsiteX20" fmla="*/ 764437 w 8523942"/>
              <a:gd name="connsiteY20" fmla="*/ 309921 h 3861195"/>
              <a:gd name="connsiteX21" fmla="*/ 94586 w 852394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308163 w 8421884"/>
              <a:gd name="connsiteY6" fmla="*/ 235137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625321 w 8421884"/>
              <a:gd name="connsiteY6" fmla="*/ 231613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 name="connsiteX0" fmla="*/ 32796 w 8421884"/>
              <a:gd name="connsiteY0" fmla="*/ 1525 h 3861143"/>
              <a:gd name="connsiteX1" fmla="*/ 107224 w 8421884"/>
              <a:gd name="connsiteY1" fmla="*/ 437460 h 3861143"/>
              <a:gd name="connsiteX2" fmla="*/ 139121 w 8421884"/>
              <a:gd name="connsiteY2" fmla="*/ 979721 h 3861143"/>
              <a:gd name="connsiteX3" fmla="*/ 22164 w 8421884"/>
              <a:gd name="connsiteY3" fmla="*/ 1319962 h 3861143"/>
              <a:gd name="connsiteX4" fmla="*/ 1563884 w 8421884"/>
              <a:gd name="connsiteY4" fmla="*/ 1341227 h 3861143"/>
              <a:gd name="connsiteX5" fmla="*/ 1553252 w 8421884"/>
              <a:gd name="connsiteY5" fmla="*/ 2276892 h 3861143"/>
              <a:gd name="connsiteX6" fmla="*/ 2625321 w 8421884"/>
              <a:gd name="connsiteY6" fmla="*/ 2316080 h 3861143"/>
              <a:gd name="connsiteX7" fmla="*/ 3009912 w 8421884"/>
              <a:gd name="connsiteY7" fmla="*/ 2372584 h 3861143"/>
              <a:gd name="connsiteX8" fmla="*/ 4243289 w 8421884"/>
              <a:gd name="connsiteY8" fmla="*/ 2489544 h 3861143"/>
              <a:gd name="connsiteX9" fmla="*/ 5210852 w 8421884"/>
              <a:gd name="connsiteY9" fmla="*/ 2861683 h 3861143"/>
              <a:gd name="connsiteX10" fmla="*/ 5742480 w 8421884"/>
              <a:gd name="connsiteY10" fmla="*/ 3531534 h 3861143"/>
              <a:gd name="connsiteX11" fmla="*/ 5933866 w 8421884"/>
              <a:gd name="connsiteY11" fmla="*/ 3861143 h 3861143"/>
              <a:gd name="connsiteX12" fmla="*/ 8017847 w 8421884"/>
              <a:gd name="connsiteY12" fmla="*/ 3382678 h 3861143"/>
              <a:gd name="connsiteX13" fmla="*/ 8421884 w 8421884"/>
              <a:gd name="connsiteY13" fmla="*/ 3201925 h 3861143"/>
              <a:gd name="connsiteX14" fmla="*/ 8389987 w 8421884"/>
              <a:gd name="connsiteY14" fmla="*/ 1798427 h 3861143"/>
              <a:gd name="connsiteX15" fmla="*/ 7911522 w 8421884"/>
              <a:gd name="connsiteY15" fmla="*/ 1798427 h 3861143"/>
              <a:gd name="connsiteX16" fmla="*/ 7177875 w 8421884"/>
              <a:gd name="connsiteY16" fmla="*/ 1840957 h 3861143"/>
              <a:gd name="connsiteX17" fmla="*/ 6827001 w 8421884"/>
              <a:gd name="connsiteY17" fmla="*/ 1787794 h 3861143"/>
              <a:gd name="connsiteX18" fmla="*/ 4785550 w 8421884"/>
              <a:gd name="connsiteY18" fmla="*/ 1330594 h 3861143"/>
              <a:gd name="connsiteX19" fmla="*/ 2587445 w 8421884"/>
              <a:gd name="connsiteY19" fmla="*/ 742462 h 3861143"/>
              <a:gd name="connsiteX20" fmla="*/ 702647 w 8421884"/>
              <a:gd name="connsiteY20" fmla="*/ 309869 h 3861143"/>
              <a:gd name="connsiteX21" fmla="*/ 32796 w 8421884"/>
              <a:gd name="connsiteY21" fmla="*/ 1525 h 3861143"/>
              <a:gd name="connsiteX0" fmla="*/ 680483 w 8399720"/>
              <a:gd name="connsiteY0" fmla="*/ 17299 h 3568573"/>
              <a:gd name="connsiteX1" fmla="*/ 85060 w 8399720"/>
              <a:gd name="connsiteY1" fmla="*/ 144890 h 3568573"/>
              <a:gd name="connsiteX2" fmla="*/ 116957 w 8399720"/>
              <a:gd name="connsiteY2" fmla="*/ 687151 h 3568573"/>
              <a:gd name="connsiteX3" fmla="*/ 0 w 8399720"/>
              <a:gd name="connsiteY3" fmla="*/ 1027392 h 3568573"/>
              <a:gd name="connsiteX4" fmla="*/ 1541720 w 8399720"/>
              <a:gd name="connsiteY4" fmla="*/ 1048657 h 3568573"/>
              <a:gd name="connsiteX5" fmla="*/ 1531088 w 8399720"/>
              <a:gd name="connsiteY5" fmla="*/ 1984322 h 3568573"/>
              <a:gd name="connsiteX6" fmla="*/ 2603157 w 8399720"/>
              <a:gd name="connsiteY6" fmla="*/ 2023510 h 3568573"/>
              <a:gd name="connsiteX7" fmla="*/ 2987748 w 8399720"/>
              <a:gd name="connsiteY7" fmla="*/ 2080014 h 3568573"/>
              <a:gd name="connsiteX8" fmla="*/ 4221125 w 8399720"/>
              <a:gd name="connsiteY8" fmla="*/ 2196974 h 3568573"/>
              <a:gd name="connsiteX9" fmla="*/ 5188688 w 8399720"/>
              <a:gd name="connsiteY9" fmla="*/ 2569113 h 3568573"/>
              <a:gd name="connsiteX10" fmla="*/ 5720316 w 8399720"/>
              <a:gd name="connsiteY10" fmla="*/ 3238964 h 3568573"/>
              <a:gd name="connsiteX11" fmla="*/ 5911702 w 8399720"/>
              <a:gd name="connsiteY11" fmla="*/ 3568573 h 3568573"/>
              <a:gd name="connsiteX12" fmla="*/ 7995683 w 8399720"/>
              <a:gd name="connsiteY12" fmla="*/ 3090108 h 3568573"/>
              <a:gd name="connsiteX13" fmla="*/ 8399720 w 8399720"/>
              <a:gd name="connsiteY13" fmla="*/ 2909355 h 3568573"/>
              <a:gd name="connsiteX14" fmla="*/ 8367823 w 8399720"/>
              <a:gd name="connsiteY14" fmla="*/ 1505857 h 3568573"/>
              <a:gd name="connsiteX15" fmla="*/ 7889358 w 8399720"/>
              <a:gd name="connsiteY15" fmla="*/ 1505857 h 3568573"/>
              <a:gd name="connsiteX16" fmla="*/ 7155711 w 8399720"/>
              <a:gd name="connsiteY16" fmla="*/ 1548387 h 3568573"/>
              <a:gd name="connsiteX17" fmla="*/ 6804837 w 8399720"/>
              <a:gd name="connsiteY17" fmla="*/ 1495224 h 3568573"/>
              <a:gd name="connsiteX18" fmla="*/ 4763386 w 8399720"/>
              <a:gd name="connsiteY18" fmla="*/ 1038024 h 3568573"/>
              <a:gd name="connsiteX19" fmla="*/ 2565281 w 8399720"/>
              <a:gd name="connsiteY19" fmla="*/ 449892 h 3568573"/>
              <a:gd name="connsiteX20" fmla="*/ 680483 w 8399720"/>
              <a:gd name="connsiteY20" fmla="*/ 17299 h 3568573"/>
              <a:gd name="connsiteX0" fmla="*/ 2565281 w 8399720"/>
              <a:gd name="connsiteY0" fmla="*/ 310170 h 3428851"/>
              <a:gd name="connsiteX1" fmla="*/ 85060 w 8399720"/>
              <a:gd name="connsiteY1" fmla="*/ 5168 h 3428851"/>
              <a:gd name="connsiteX2" fmla="*/ 116957 w 8399720"/>
              <a:gd name="connsiteY2" fmla="*/ 547429 h 3428851"/>
              <a:gd name="connsiteX3" fmla="*/ 0 w 8399720"/>
              <a:gd name="connsiteY3" fmla="*/ 887670 h 3428851"/>
              <a:gd name="connsiteX4" fmla="*/ 1541720 w 8399720"/>
              <a:gd name="connsiteY4" fmla="*/ 908935 h 3428851"/>
              <a:gd name="connsiteX5" fmla="*/ 1531088 w 8399720"/>
              <a:gd name="connsiteY5" fmla="*/ 1844600 h 3428851"/>
              <a:gd name="connsiteX6" fmla="*/ 2603157 w 8399720"/>
              <a:gd name="connsiteY6" fmla="*/ 1883788 h 3428851"/>
              <a:gd name="connsiteX7" fmla="*/ 2987748 w 8399720"/>
              <a:gd name="connsiteY7" fmla="*/ 1940292 h 3428851"/>
              <a:gd name="connsiteX8" fmla="*/ 4221125 w 8399720"/>
              <a:gd name="connsiteY8" fmla="*/ 2057252 h 3428851"/>
              <a:gd name="connsiteX9" fmla="*/ 5188688 w 8399720"/>
              <a:gd name="connsiteY9" fmla="*/ 2429391 h 3428851"/>
              <a:gd name="connsiteX10" fmla="*/ 5720316 w 8399720"/>
              <a:gd name="connsiteY10" fmla="*/ 3099242 h 3428851"/>
              <a:gd name="connsiteX11" fmla="*/ 5911702 w 8399720"/>
              <a:gd name="connsiteY11" fmla="*/ 3428851 h 3428851"/>
              <a:gd name="connsiteX12" fmla="*/ 7995683 w 8399720"/>
              <a:gd name="connsiteY12" fmla="*/ 2950386 h 3428851"/>
              <a:gd name="connsiteX13" fmla="*/ 8399720 w 8399720"/>
              <a:gd name="connsiteY13" fmla="*/ 2769633 h 3428851"/>
              <a:gd name="connsiteX14" fmla="*/ 8367823 w 8399720"/>
              <a:gd name="connsiteY14" fmla="*/ 1366135 h 3428851"/>
              <a:gd name="connsiteX15" fmla="*/ 7889358 w 8399720"/>
              <a:gd name="connsiteY15" fmla="*/ 1366135 h 3428851"/>
              <a:gd name="connsiteX16" fmla="*/ 7155711 w 8399720"/>
              <a:gd name="connsiteY16" fmla="*/ 1408665 h 3428851"/>
              <a:gd name="connsiteX17" fmla="*/ 6804837 w 8399720"/>
              <a:gd name="connsiteY17" fmla="*/ 1355502 h 3428851"/>
              <a:gd name="connsiteX18" fmla="*/ 4763386 w 8399720"/>
              <a:gd name="connsiteY18" fmla="*/ 898302 h 3428851"/>
              <a:gd name="connsiteX19" fmla="*/ 2565281 w 8399720"/>
              <a:gd name="connsiteY19" fmla="*/ 310170 h 3428851"/>
              <a:gd name="connsiteX0" fmla="*/ 2565281 w 8399720"/>
              <a:gd name="connsiteY0" fmla="*/ 10544 h 3129225"/>
              <a:gd name="connsiteX1" fmla="*/ 116957 w 8399720"/>
              <a:gd name="connsiteY1" fmla="*/ 247803 h 3129225"/>
              <a:gd name="connsiteX2" fmla="*/ 0 w 8399720"/>
              <a:gd name="connsiteY2" fmla="*/ 588044 h 3129225"/>
              <a:gd name="connsiteX3" fmla="*/ 1541720 w 8399720"/>
              <a:gd name="connsiteY3" fmla="*/ 609309 h 3129225"/>
              <a:gd name="connsiteX4" fmla="*/ 1531088 w 8399720"/>
              <a:gd name="connsiteY4" fmla="*/ 1544974 h 3129225"/>
              <a:gd name="connsiteX5" fmla="*/ 2603157 w 8399720"/>
              <a:gd name="connsiteY5" fmla="*/ 1584162 h 3129225"/>
              <a:gd name="connsiteX6" fmla="*/ 2987748 w 8399720"/>
              <a:gd name="connsiteY6" fmla="*/ 1640666 h 3129225"/>
              <a:gd name="connsiteX7" fmla="*/ 4221125 w 8399720"/>
              <a:gd name="connsiteY7" fmla="*/ 1757626 h 3129225"/>
              <a:gd name="connsiteX8" fmla="*/ 5188688 w 8399720"/>
              <a:gd name="connsiteY8" fmla="*/ 2129765 h 3129225"/>
              <a:gd name="connsiteX9" fmla="*/ 5720316 w 8399720"/>
              <a:gd name="connsiteY9" fmla="*/ 2799616 h 3129225"/>
              <a:gd name="connsiteX10" fmla="*/ 5911702 w 8399720"/>
              <a:gd name="connsiteY10" fmla="*/ 3129225 h 3129225"/>
              <a:gd name="connsiteX11" fmla="*/ 7995683 w 8399720"/>
              <a:gd name="connsiteY11" fmla="*/ 2650760 h 3129225"/>
              <a:gd name="connsiteX12" fmla="*/ 8399720 w 8399720"/>
              <a:gd name="connsiteY12" fmla="*/ 2470007 h 3129225"/>
              <a:gd name="connsiteX13" fmla="*/ 8367823 w 8399720"/>
              <a:gd name="connsiteY13" fmla="*/ 1066509 h 3129225"/>
              <a:gd name="connsiteX14" fmla="*/ 7889358 w 8399720"/>
              <a:gd name="connsiteY14" fmla="*/ 1066509 h 3129225"/>
              <a:gd name="connsiteX15" fmla="*/ 7155711 w 8399720"/>
              <a:gd name="connsiteY15" fmla="*/ 1109039 h 3129225"/>
              <a:gd name="connsiteX16" fmla="*/ 6804837 w 8399720"/>
              <a:gd name="connsiteY16" fmla="*/ 1055876 h 3129225"/>
              <a:gd name="connsiteX17" fmla="*/ 4763386 w 8399720"/>
              <a:gd name="connsiteY17" fmla="*/ 598676 h 3129225"/>
              <a:gd name="connsiteX18" fmla="*/ 2565281 w 8399720"/>
              <a:gd name="connsiteY18" fmla="*/ 10544 h 3129225"/>
              <a:gd name="connsiteX0" fmla="*/ 2565281 w 8399720"/>
              <a:gd name="connsiteY0" fmla="*/ 5 h 3118686"/>
              <a:gd name="connsiteX1" fmla="*/ 0 w 8399720"/>
              <a:gd name="connsiteY1" fmla="*/ 577505 h 3118686"/>
              <a:gd name="connsiteX2" fmla="*/ 1541720 w 8399720"/>
              <a:gd name="connsiteY2" fmla="*/ 598770 h 3118686"/>
              <a:gd name="connsiteX3" fmla="*/ 1531088 w 8399720"/>
              <a:gd name="connsiteY3" fmla="*/ 1534435 h 3118686"/>
              <a:gd name="connsiteX4" fmla="*/ 2603157 w 8399720"/>
              <a:gd name="connsiteY4" fmla="*/ 1573623 h 3118686"/>
              <a:gd name="connsiteX5" fmla="*/ 2987748 w 8399720"/>
              <a:gd name="connsiteY5" fmla="*/ 1630127 h 3118686"/>
              <a:gd name="connsiteX6" fmla="*/ 4221125 w 8399720"/>
              <a:gd name="connsiteY6" fmla="*/ 1747087 h 3118686"/>
              <a:gd name="connsiteX7" fmla="*/ 5188688 w 8399720"/>
              <a:gd name="connsiteY7" fmla="*/ 2119226 h 3118686"/>
              <a:gd name="connsiteX8" fmla="*/ 5720316 w 8399720"/>
              <a:gd name="connsiteY8" fmla="*/ 2789077 h 3118686"/>
              <a:gd name="connsiteX9" fmla="*/ 5911702 w 8399720"/>
              <a:gd name="connsiteY9" fmla="*/ 3118686 h 3118686"/>
              <a:gd name="connsiteX10" fmla="*/ 7995683 w 8399720"/>
              <a:gd name="connsiteY10" fmla="*/ 2640221 h 3118686"/>
              <a:gd name="connsiteX11" fmla="*/ 8399720 w 8399720"/>
              <a:gd name="connsiteY11" fmla="*/ 2459468 h 3118686"/>
              <a:gd name="connsiteX12" fmla="*/ 8367823 w 8399720"/>
              <a:gd name="connsiteY12" fmla="*/ 1055970 h 3118686"/>
              <a:gd name="connsiteX13" fmla="*/ 7889358 w 8399720"/>
              <a:gd name="connsiteY13" fmla="*/ 1055970 h 3118686"/>
              <a:gd name="connsiteX14" fmla="*/ 7155711 w 8399720"/>
              <a:gd name="connsiteY14" fmla="*/ 1098500 h 3118686"/>
              <a:gd name="connsiteX15" fmla="*/ 6804837 w 8399720"/>
              <a:gd name="connsiteY15" fmla="*/ 1045337 h 3118686"/>
              <a:gd name="connsiteX16" fmla="*/ 4763386 w 8399720"/>
              <a:gd name="connsiteY16" fmla="*/ 588137 h 3118686"/>
              <a:gd name="connsiteX17" fmla="*/ 2565281 w 8399720"/>
              <a:gd name="connsiteY17" fmla="*/ 5 h 3118686"/>
              <a:gd name="connsiteX0" fmla="*/ 1034193 w 6868632"/>
              <a:gd name="connsiteY0" fmla="*/ 0 h 3118681"/>
              <a:gd name="connsiteX1" fmla="*/ 10632 w 6868632"/>
              <a:gd name="connsiteY1" fmla="*/ 598765 h 3118681"/>
              <a:gd name="connsiteX2" fmla="*/ 0 w 6868632"/>
              <a:gd name="connsiteY2" fmla="*/ 1534430 h 3118681"/>
              <a:gd name="connsiteX3" fmla="*/ 1072069 w 6868632"/>
              <a:gd name="connsiteY3" fmla="*/ 1573618 h 3118681"/>
              <a:gd name="connsiteX4" fmla="*/ 1456660 w 6868632"/>
              <a:gd name="connsiteY4" fmla="*/ 1630122 h 3118681"/>
              <a:gd name="connsiteX5" fmla="*/ 2690037 w 6868632"/>
              <a:gd name="connsiteY5" fmla="*/ 1747082 h 3118681"/>
              <a:gd name="connsiteX6" fmla="*/ 3657600 w 6868632"/>
              <a:gd name="connsiteY6" fmla="*/ 2119221 h 3118681"/>
              <a:gd name="connsiteX7" fmla="*/ 4189228 w 6868632"/>
              <a:gd name="connsiteY7" fmla="*/ 2789072 h 3118681"/>
              <a:gd name="connsiteX8" fmla="*/ 4380614 w 6868632"/>
              <a:gd name="connsiteY8" fmla="*/ 3118681 h 3118681"/>
              <a:gd name="connsiteX9" fmla="*/ 6464595 w 6868632"/>
              <a:gd name="connsiteY9" fmla="*/ 2640216 h 3118681"/>
              <a:gd name="connsiteX10" fmla="*/ 6868632 w 6868632"/>
              <a:gd name="connsiteY10" fmla="*/ 2459463 h 3118681"/>
              <a:gd name="connsiteX11" fmla="*/ 6836735 w 6868632"/>
              <a:gd name="connsiteY11" fmla="*/ 1055965 h 3118681"/>
              <a:gd name="connsiteX12" fmla="*/ 6358270 w 6868632"/>
              <a:gd name="connsiteY12" fmla="*/ 1055965 h 3118681"/>
              <a:gd name="connsiteX13" fmla="*/ 5624623 w 6868632"/>
              <a:gd name="connsiteY13" fmla="*/ 1098495 h 3118681"/>
              <a:gd name="connsiteX14" fmla="*/ 5273749 w 6868632"/>
              <a:gd name="connsiteY14" fmla="*/ 1045332 h 3118681"/>
              <a:gd name="connsiteX15" fmla="*/ 3232298 w 6868632"/>
              <a:gd name="connsiteY15" fmla="*/ 588132 h 3118681"/>
              <a:gd name="connsiteX16" fmla="*/ 1034193 w 6868632"/>
              <a:gd name="connsiteY16" fmla="*/ 0 h 3118681"/>
              <a:gd name="connsiteX0" fmla="*/ 1034251 w 6868690"/>
              <a:gd name="connsiteY0" fmla="*/ 0 h 3118681"/>
              <a:gd name="connsiteX1" fmla="*/ 58 w 6868690"/>
              <a:gd name="connsiteY1" fmla="*/ 1534430 h 3118681"/>
              <a:gd name="connsiteX2" fmla="*/ 1072127 w 6868690"/>
              <a:gd name="connsiteY2" fmla="*/ 1573618 h 3118681"/>
              <a:gd name="connsiteX3" fmla="*/ 1456718 w 6868690"/>
              <a:gd name="connsiteY3" fmla="*/ 1630122 h 3118681"/>
              <a:gd name="connsiteX4" fmla="*/ 2690095 w 6868690"/>
              <a:gd name="connsiteY4" fmla="*/ 1747082 h 3118681"/>
              <a:gd name="connsiteX5" fmla="*/ 3657658 w 6868690"/>
              <a:gd name="connsiteY5" fmla="*/ 2119221 h 3118681"/>
              <a:gd name="connsiteX6" fmla="*/ 4189286 w 6868690"/>
              <a:gd name="connsiteY6" fmla="*/ 2789072 h 3118681"/>
              <a:gd name="connsiteX7" fmla="*/ 4380672 w 6868690"/>
              <a:gd name="connsiteY7" fmla="*/ 3118681 h 3118681"/>
              <a:gd name="connsiteX8" fmla="*/ 6464653 w 6868690"/>
              <a:gd name="connsiteY8" fmla="*/ 2640216 h 3118681"/>
              <a:gd name="connsiteX9" fmla="*/ 6868690 w 6868690"/>
              <a:gd name="connsiteY9" fmla="*/ 2459463 h 3118681"/>
              <a:gd name="connsiteX10" fmla="*/ 6836793 w 6868690"/>
              <a:gd name="connsiteY10" fmla="*/ 1055965 h 3118681"/>
              <a:gd name="connsiteX11" fmla="*/ 6358328 w 6868690"/>
              <a:gd name="connsiteY11" fmla="*/ 1055965 h 3118681"/>
              <a:gd name="connsiteX12" fmla="*/ 5624681 w 6868690"/>
              <a:gd name="connsiteY12" fmla="*/ 1098495 h 3118681"/>
              <a:gd name="connsiteX13" fmla="*/ 5273807 w 6868690"/>
              <a:gd name="connsiteY13" fmla="*/ 1045332 h 3118681"/>
              <a:gd name="connsiteX14" fmla="*/ 3232356 w 6868690"/>
              <a:gd name="connsiteY14" fmla="*/ 588132 h 3118681"/>
              <a:gd name="connsiteX15" fmla="*/ 1034251 w 6868690"/>
              <a:gd name="connsiteY15" fmla="*/ 0 h 3118681"/>
              <a:gd name="connsiteX0" fmla="*/ 165934 w 6000373"/>
              <a:gd name="connsiteY0" fmla="*/ 0 h 3118681"/>
              <a:gd name="connsiteX1" fmla="*/ 203810 w 6000373"/>
              <a:gd name="connsiteY1" fmla="*/ 1573618 h 3118681"/>
              <a:gd name="connsiteX2" fmla="*/ 588401 w 6000373"/>
              <a:gd name="connsiteY2" fmla="*/ 1630122 h 3118681"/>
              <a:gd name="connsiteX3" fmla="*/ 1821778 w 6000373"/>
              <a:gd name="connsiteY3" fmla="*/ 1747082 h 3118681"/>
              <a:gd name="connsiteX4" fmla="*/ 2789341 w 6000373"/>
              <a:gd name="connsiteY4" fmla="*/ 2119221 h 3118681"/>
              <a:gd name="connsiteX5" fmla="*/ 3320969 w 6000373"/>
              <a:gd name="connsiteY5" fmla="*/ 2789072 h 3118681"/>
              <a:gd name="connsiteX6" fmla="*/ 3512355 w 6000373"/>
              <a:gd name="connsiteY6" fmla="*/ 3118681 h 3118681"/>
              <a:gd name="connsiteX7" fmla="*/ 5596336 w 6000373"/>
              <a:gd name="connsiteY7" fmla="*/ 2640216 h 3118681"/>
              <a:gd name="connsiteX8" fmla="*/ 6000373 w 6000373"/>
              <a:gd name="connsiteY8" fmla="*/ 2459463 h 3118681"/>
              <a:gd name="connsiteX9" fmla="*/ 5968476 w 6000373"/>
              <a:gd name="connsiteY9" fmla="*/ 1055965 h 3118681"/>
              <a:gd name="connsiteX10" fmla="*/ 5490011 w 6000373"/>
              <a:gd name="connsiteY10" fmla="*/ 1055965 h 3118681"/>
              <a:gd name="connsiteX11" fmla="*/ 4756364 w 6000373"/>
              <a:gd name="connsiteY11" fmla="*/ 1098495 h 3118681"/>
              <a:gd name="connsiteX12" fmla="*/ 4405490 w 6000373"/>
              <a:gd name="connsiteY12" fmla="*/ 1045332 h 3118681"/>
              <a:gd name="connsiteX13" fmla="*/ 2364039 w 6000373"/>
              <a:gd name="connsiteY13" fmla="*/ 588132 h 3118681"/>
              <a:gd name="connsiteX14" fmla="*/ 165934 w 6000373"/>
              <a:gd name="connsiteY14" fmla="*/ 0 h 3118681"/>
              <a:gd name="connsiteX0" fmla="*/ 0 w 5834439"/>
              <a:gd name="connsiteY0" fmla="*/ 0 h 3118681"/>
              <a:gd name="connsiteX1" fmla="*/ 37876 w 5834439"/>
              <a:gd name="connsiteY1" fmla="*/ 1573618 h 3118681"/>
              <a:gd name="connsiteX2" fmla="*/ 422467 w 5834439"/>
              <a:gd name="connsiteY2" fmla="*/ 1630122 h 3118681"/>
              <a:gd name="connsiteX3" fmla="*/ 1655844 w 5834439"/>
              <a:gd name="connsiteY3" fmla="*/ 1747082 h 3118681"/>
              <a:gd name="connsiteX4" fmla="*/ 2623407 w 5834439"/>
              <a:gd name="connsiteY4" fmla="*/ 2119221 h 3118681"/>
              <a:gd name="connsiteX5" fmla="*/ 3155035 w 5834439"/>
              <a:gd name="connsiteY5" fmla="*/ 2789072 h 3118681"/>
              <a:gd name="connsiteX6" fmla="*/ 3346421 w 5834439"/>
              <a:gd name="connsiteY6" fmla="*/ 3118681 h 3118681"/>
              <a:gd name="connsiteX7" fmla="*/ 5430402 w 5834439"/>
              <a:gd name="connsiteY7" fmla="*/ 2640216 h 3118681"/>
              <a:gd name="connsiteX8" fmla="*/ 5834439 w 5834439"/>
              <a:gd name="connsiteY8" fmla="*/ 2459463 h 3118681"/>
              <a:gd name="connsiteX9" fmla="*/ 5802542 w 5834439"/>
              <a:gd name="connsiteY9" fmla="*/ 1055965 h 3118681"/>
              <a:gd name="connsiteX10" fmla="*/ 5324077 w 5834439"/>
              <a:gd name="connsiteY10" fmla="*/ 1055965 h 3118681"/>
              <a:gd name="connsiteX11" fmla="*/ 4590430 w 5834439"/>
              <a:gd name="connsiteY11" fmla="*/ 1098495 h 3118681"/>
              <a:gd name="connsiteX12" fmla="*/ 4239556 w 5834439"/>
              <a:gd name="connsiteY12" fmla="*/ 1045332 h 3118681"/>
              <a:gd name="connsiteX13" fmla="*/ 2198105 w 5834439"/>
              <a:gd name="connsiteY13" fmla="*/ 588132 h 3118681"/>
              <a:gd name="connsiteX14" fmla="*/ 0 w 5834439"/>
              <a:gd name="connsiteY14" fmla="*/ 0 h 311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34439" h="3118681">
                <a:moveTo>
                  <a:pt x="0" y="0"/>
                </a:moveTo>
                <a:lnTo>
                  <a:pt x="37876" y="1573618"/>
                </a:lnTo>
                <a:cubicBezTo>
                  <a:pt x="108287" y="1845305"/>
                  <a:pt x="152806" y="1601211"/>
                  <a:pt x="422467" y="1630122"/>
                </a:cubicBezTo>
                <a:cubicBezTo>
                  <a:pt x="692128" y="1659033"/>
                  <a:pt x="1289021" y="1665566"/>
                  <a:pt x="1655844" y="1747082"/>
                </a:cubicBezTo>
                <a:cubicBezTo>
                  <a:pt x="2022667" y="1828598"/>
                  <a:pt x="2373542" y="1945556"/>
                  <a:pt x="2623407" y="2119221"/>
                </a:cubicBezTo>
                <a:cubicBezTo>
                  <a:pt x="2873272" y="2292886"/>
                  <a:pt x="3034533" y="2622495"/>
                  <a:pt x="3155035" y="2789072"/>
                </a:cubicBezTo>
                <a:lnTo>
                  <a:pt x="3346421" y="3118681"/>
                </a:lnTo>
                <a:lnTo>
                  <a:pt x="5430402" y="2640216"/>
                </a:lnTo>
                <a:lnTo>
                  <a:pt x="5834439" y="2459463"/>
                </a:lnTo>
                <a:lnTo>
                  <a:pt x="5802542" y="1055965"/>
                </a:lnTo>
                <a:lnTo>
                  <a:pt x="5324077" y="1055965"/>
                </a:lnTo>
                <a:cubicBezTo>
                  <a:pt x="5122058" y="1063053"/>
                  <a:pt x="4771183" y="1100267"/>
                  <a:pt x="4590430" y="1098495"/>
                </a:cubicBezTo>
                <a:cubicBezTo>
                  <a:pt x="4409677" y="1096723"/>
                  <a:pt x="4638277" y="1130392"/>
                  <a:pt x="4239556" y="1045332"/>
                </a:cubicBezTo>
                <a:cubicBezTo>
                  <a:pt x="3840835" y="960272"/>
                  <a:pt x="2904698" y="762354"/>
                  <a:pt x="2198105" y="588132"/>
                </a:cubicBezTo>
                <a:cubicBezTo>
                  <a:pt x="1491512" y="413910"/>
                  <a:pt x="779721" y="148856"/>
                  <a:pt x="0" y="0"/>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783ACDD-6205-407A-9E40-6BD73A6F4A42}"/>
              </a:ext>
            </a:extLst>
          </p:cNvPr>
          <p:cNvSpPr/>
          <p:nvPr/>
        </p:nvSpPr>
        <p:spPr>
          <a:xfrm>
            <a:off x="4030868" y="15991587"/>
            <a:ext cx="1215571" cy="1668958"/>
          </a:xfrm>
          <a:custGeom>
            <a:avLst/>
            <a:gdLst>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1082842 w 2382253"/>
              <a:gd name="connsiteY7" fmla="*/ 2767263 h 4475747"/>
              <a:gd name="connsiteX8" fmla="*/ 0 w 2382253"/>
              <a:gd name="connsiteY8" fmla="*/ 2959768 h 4475747"/>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0 w 2382253"/>
              <a:gd name="connsiteY7" fmla="*/ 2959768 h 4475747"/>
              <a:gd name="connsiteX0" fmla="*/ 962526 w 2261937"/>
              <a:gd name="connsiteY0" fmla="*/ 2550694 h 4475747"/>
              <a:gd name="connsiteX1" fmla="*/ 0 w 2261937"/>
              <a:gd name="connsiteY1" fmla="*/ 4475747 h 4475747"/>
              <a:gd name="connsiteX2" fmla="*/ 1347537 w 2261937"/>
              <a:gd name="connsiteY2" fmla="*/ 4451684 h 4475747"/>
              <a:gd name="connsiteX3" fmla="*/ 2261937 w 2261937"/>
              <a:gd name="connsiteY3" fmla="*/ 4355431 h 4475747"/>
              <a:gd name="connsiteX4" fmla="*/ 2237874 w 2261937"/>
              <a:gd name="connsiteY4" fmla="*/ 0 h 4475747"/>
              <a:gd name="connsiteX5" fmla="*/ 794084 w 2261937"/>
              <a:gd name="connsiteY5" fmla="*/ 818147 h 4475747"/>
              <a:gd name="connsiteX6" fmla="*/ 962526 w 2261937"/>
              <a:gd name="connsiteY6" fmla="*/ 2550694 h 4475747"/>
              <a:gd name="connsiteX0" fmla="*/ 168442 w 1467853"/>
              <a:gd name="connsiteY0" fmla="*/ 2550694 h 4451684"/>
              <a:gd name="connsiteX1" fmla="*/ 553453 w 1467853"/>
              <a:gd name="connsiteY1" fmla="*/ 4451684 h 4451684"/>
              <a:gd name="connsiteX2" fmla="*/ 1467853 w 1467853"/>
              <a:gd name="connsiteY2" fmla="*/ 4355431 h 4451684"/>
              <a:gd name="connsiteX3" fmla="*/ 1443790 w 1467853"/>
              <a:gd name="connsiteY3" fmla="*/ 0 h 4451684"/>
              <a:gd name="connsiteX4" fmla="*/ 0 w 1467853"/>
              <a:gd name="connsiteY4" fmla="*/ 818147 h 4451684"/>
              <a:gd name="connsiteX5" fmla="*/ 168442 w 1467853"/>
              <a:gd name="connsiteY5" fmla="*/ 2550694 h 4451684"/>
              <a:gd name="connsiteX0" fmla="*/ 168442 w 1467853"/>
              <a:gd name="connsiteY0" fmla="*/ 2550694 h 4355431"/>
              <a:gd name="connsiteX1" fmla="*/ 1467853 w 1467853"/>
              <a:gd name="connsiteY1" fmla="*/ 4355431 h 4355431"/>
              <a:gd name="connsiteX2" fmla="*/ 1443790 w 1467853"/>
              <a:gd name="connsiteY2" fmla="*/ 0 h 4355431"/>
              <a:gd name="connsiteX3" fmla="*/ 0 w 1467853"/>
              <a:gd name="connsiteY3" fmla="*/ 818147 h 4355431"/>
              <a:gd name="connsiteX4" fmla="*/ 168442 w 1467853"/>
              <a:gd name="connsiteY4" fmla="*/ 2550694 h 4355431"/>
              <a:gd name="connsiteX0" fmla="*/ 168442 w 1467853"/>
              <a:gd name="connsiteY0" fmla="*/ 2550694 h 2550694"/>
              <a:gd name="connsiteX1" fmla="*/ 1467853 w 1467853"/>
              <a:gd name="connsiteY1" fmla="*/ 1979780 h 2550694"/>
              <a:gd name="connsiteX2" fmla="*/ 1443790 w 1467853"/>
              <a:gd name="connsiteY2" fmla="*/ 0 h 2550694"/>
              <a:gd name="connsiteX3" fmla="*/ 0 w 1467853"/>
              <a:gd name="connsiteY3" fmla="*/ 818147 h 2550694"/>
              <a:gd name="connsiteX4" fmla="*/ 168442 w 1467853"/>
              <a:gd name="connsiteY4" fmla="*/ 2550694 h 2550694"/>
              <a:gd name="connsiteX0" fmla="*/ 168442 w 1467853"/>
              <a:gd name="connsiteY0" fmla="*/ 2015336 h 2015336"/>
              <a:gd name="connsiteX1" fmla="*/ 1467853 w 1467853"/>
              <a:gd name="connsiteY1" fmla="*/ 1979780 h 2015336"/>
              <a:gd name="connsiteX2" fmla="*/ 1443790 w 1467853"/>
              <a:gd name="connsiteY2" fmla="*/ 0 h 2015336"/>
              <a:gd name="connsiteX3" fmla="*/ 0 w 1467853"/>
              <a:gd name="connsiteY3" fmla="*/ 818147 h 2015336"/>
              <a:gd name="connsiteX4" fmla="*/ 168442 w 1467853"/>
              <a:gd name="connsiteY4" fmla="*/ 2015336 h 2015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7853" h="2015336">
                <a:moveTo>
                  <a:pt x="168442" y="2015336"/>
                </a:moveTo>
                <a:lnTo>
                  <a:pt x="1467853" y="1979780"/>
                </a:lnTo>
                <a:lnTo>
                  <a:pt x="1443790" y="0"/>
                </a:lnTo>
                <a:lnTo>
                  <a:pt x="0" y="818147"/>
                </a:lnTo>
                <a:lnTo>
                  <a:pt x="168442" y="201533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6BD720FC-EA03-4C24-8CB3-0E398E150936}"/>
              </a:ext>
            </a:extLst>
          </p:cNvPr>
          <p:cNvSpPr/>
          <p:nvPr/>
        </p:nvSpPr>
        <p:spPr>
          <a:xfrm>
            <a:off x="612669" y="9485230"/>
            <a:ext cx="9106896" cy="2291965"/>
          </a:xfrm>
          <a:custGeom>
            <a:avLst/>
            <a:gdLst>
              <a:gd name="connsiteX0" fmla="*/ 0 w 8710863"/>
              <a:gd name="connsiteY0" fmla="*/ 1828800 h 2515232"/>
              <a:gd name="connsiteX1" fmla="*/ 1347537 w 8710863"/>
              <a:gd name="connsiteY1" fmla="*/ 2502568 h 2515232"/>
              <a:gd name="connsiteX2" fmla="*/ 4090737 w 8710863"/>
              <a:gd name="connsiteY2" fmla="*/ 2213810 h 2515232"/>
              <a:gd name="connsiteX3" fmla="*/ 4620127 w 8710863"/>
              <a:gd name="connsiteY3" fmla="*/ 1540042 h 2515232"/>
              <a:gd name="connsiteX4" fmla="*/ 5029200 w 8710863"/>
              <a:gd name="connsiteY4" fmla="*/ 1034715 h 2515232"/>
              <a:gd name="connsiteX5" fmla="*/ 6858000 w 8710863"/>
              <a:gd name="connsiteY5" fmla="*/ 625642 h 2515232"/>
              <a:gd name="connsiteX6" fmla="*/ 8109285 w 8710863"/>
              <a:gd name="connsiteY6" fmla="*/ 168442 h 2515232"/>
              <a:gd name="connsiteX7" fmla="*/ 8710863 w 8710863"/>
              <a:gd name="connsiteY7" fmla="*/ 0 h 251523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109285 w 14909997"/>
              <a:gd name="connsiteY6" fmla="*/ 711432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668202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3388343"/>
              <a:gd name="connsiteY0" fmla="*/ 2067459 h 2753891"/>
              <a:gd name="connsiteX1" fmla="*/ 1347537 w 13388343"/>
              <a:gd name="connsiteY1" fmla="*/ 2741227 h 2753891"/>
              <a:gd name="connsiteX2" fmla="*/ 4090737 w 13388343"/>
              <a:gd name="connsiteY2" fmla="*/ 2452469 h 2753891"/>
              <a:gd name="connsiteX3" fmla="*/ 4620127 w 13388343"/>
              <a:gd name="connsiteY3" fmla="*/ 1778701 h 2753891"/>
              <a:gd name="connsiteX4" fmla="*/ 5029200 w 13388343"/>
              <a:gd name="connsiteY4" fmla="*/ 1363871 h 2753891"/>
              <a:gd name="connsiteX5" fmla="*/ 6858000 w 13388343"/>
              <a:gd name="connsiteY5" fmla="*/ 1000050 h 2753891"/>
              <a:gd name="connsiteX6" fmla="*/ 8018788 w 13388343"/>
              <a:gd name="connsiteY6" fmla="*/ 588098 h 2753891"/>
              <a:gd name="connsiteX7" fmla="*/ 13388343 w 13388343"/>
              <a:gd name="connsiteY7" fmla="*/ 0 h 2753891"/>
              <a:gd name="connsiteX0" fmla="*/ 0 w 13601375"/>
              <a:gd name="connsiteY0" fmla="*/ 2158760 h 2845192"/>
              <a:gd name="connsiteX1" fmla="*/ 1347537 w 13601375"/>
              <a:gd name="connsiteY1" fmla="*/ 2832528 h 2845192"/>
              <a:gd name="connsiteX2" fmla="*/ 4090737 w 13601375"/>
              <a:gd name="connsiteY2" fmla="*/ 2543770 h 2845192"/>
              <a:gd name="connsiteX3" fmla="*/ 4620127 w 13601375"/>
              <a:gd name="connsiteY3" fmla="*/ 1870002 h 2845192"/>
              <a:gd name="connsiteX4" fmla="*/ 5029200 w 13601375"/>
              <a:gd name="connsiteY4" fmla="*/ 1455172 h 2845192"/>
              <a:gd name="connsiteX5" fmla="*/ 6858000 w 13601375"/>
              <a:gd name="connsiteY5" fmla="*/ 1091351 h 2845192"/>
              <a:gd name="connsiteX6" fmla="*/ 8018788 w 13601375"/>
              <a:gd name="connsiteY6" fmla="*/ 679399 h 2845192"/>
              <a:gd name="connsiteX7" fmla="*/ 13601375 w 13601375"/>
              <a:gd name="connsiteY7" fmla="*/ 0 h 2845192"/>
              <a:gd name="connsiteX0" fmla="*/ 0 w 12253838"/>
              <a:gd name="connsiteY0" fmla="*/ 2832528 h 2845192"/>
              <a:gd name="connsiteX1" fmla="*/ 2743200 w 12253838"/>
              <a:gd name="connsiteY1" fmla="*/ 2543770 h 2845192"/>
              <a:gd name="connsiteX2" fmla="*/ 3272590 w 12253838"/>
              <a:gd name="connsiteY2" fmla="*/ 1870002 h 2845192"/>
              <a:gd name="connsiteX3" fmla="*/ 3681663 w 12253838"/>
              <a:gd name="connsiteY3" fmla="*/ 1455172 h 2845192"/>
              <a:gd name="connsiteX4" fmla="*/ 5510463 w 12253838"/>
              <a:gd name="connsiteY4" fmla="*/ 1091351 h 2845192"/>
              <a:gd name="connsiteX5" fmla="*/ 6671251 w 12253838"/>
              <a:gd name="connsiteY5" fmla="*/ 679399 h 2845192"/>
              <a:gd name="connsiteX6" fmla="*/ 12253838 w 12253838"/>
              <a:gd name="connsiteY6" fmla="*/ 0 h 2845192"/>
              <a:gd name="connsiteX0" fmla="*/ 0 w 10996957"/>
              <a:gd name="connsiteY0" fmla="*/ 2750302 h 2767644"/>
              <a:gd name="connsiteX1" fmla="*/ 1486319 w 10996957"/>
              <a:gd name="connsiteY1" fmla="*/ 2543770 h 2767644"/>
              <a:gd name="connsiteX2" fmla="*/ 2015709 w 10996957"/>
              <a:gd name="connsiteY2" fmla="*/ 1870002 h 2767644"/>
              <a:gd name="connsiteX3" fmla="*/ 2424782 w 10996957"/>
              <a:gd name="connsiteY3" fmla="*/ 1455172 h 2767644"/>
              <a:gd name="connsiteX4" fmla="*/ 4253582 w 10996957"/>
              <a:gd name="connsiteY4" fmla="*/ 1091351 h 2767644"/>
              <a:gd name="connsiteX5" fmla="*/ 5414370 w 10996957"/>
              <a:gd name="connsiteY5" fmla="*/ 679399 h 2767644"/>
              <a:gd name="connsiteX6" fmla="*/ 10996957 w 10996957"/>
              <a:gd name="connsiteY6" fmla="*/ 0 h 27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6957" h="2767644">
                <a:moveTo>
                  <a:pt x="0" y="2750302"/>
                </a:moveTo>
                <a:cubicBezTo>
                  <a:pt x="681790" y="2814470"/>
                  <a:pt x="1150368" y="2690487"/>
                  <a:pt x="1486319" y="2543770"/>
                </a:cubicBezTo>
                <a:cubicBezTo>
                  <a:pt x="1822270" y="2397053"/>
                  <a:pt x="1859299" y="2051435"/>
                  <a:pt x="2015709" y="1870002"/>
                </a:cubicBezTo>
                <a:cubicBezTo>
                  <a:pt x="2172119" y="1688569"/>
                  <a:pt x="2051803" y="1584947"/>
                  <a:pt x="2424782" y="1455172"/>
                </a:cubicBezTo>
                <a:cubicBezTo>
                  <a:pt x="2797761" y="1325397"/>
                  <a:pt x="3755317" y="1220646"/>
                  <a:pt x="4253582" y="1091351"/>
                </a:cubicBezTo>
                <a:cubicBezTo>
                  <a:pt x="4751847" y="962056"/>
                  <a:pt x="5105560" y="783673"/>
                  <a:pt x="5414370" y="679399"/>
                </a:cubicBezTo>
                <a:cubicBezTo>
                  <a:pt x="5723181" y="575125"/>
                  <a:pt x="10996957" y="0"/>
                  <a:pt x="10996957"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85B39C33-E0F7-4124-8F4B-F57B2079BAFC}"/>
              </a:ext>
            </a:extLst>
          </p:cNvPr>
          <p:cNvSpPr/>
          <p:nvPr/>
        </p:nvSpPr>
        <p:spPr>
          <a:xfrm>
            <a:off x="721932" y="14292595"/>
            <a:ext cx="2088563" cy="1021238"/>
          </a:xfrm>
          <a:custGeom>
            <a:avLst/>
            <a:gdLst>
              <a:gd name="connsiteX0" fmla="*/ 0 w 6400800"/>
              <a:gd name="connsiteY0" fmla="*/ 295643 h 1210043"/>
              <a:gd name="connsiteX1" fmla="*/ 2502568 w 6400800"/>
              <a:gd name="connsiteY1" fmla="*/ 6885 h 1210043"/>
              <a:gd name="connsiteX2" fmla="*/ 4186989 w 6400800"/>
              <a:gd name="connsiteY2" fmla="*/ 103138 h 1210043"/>
              <a:gd name="connsiteX3" fmla="*/ 5486400 w 6400800"/>
              <a:gd name="connsiteY3" fmla="*/ 247517 h 1210043"/>
              <a:gd name="connsiteX4" fmla="*/ 6015789 w 6400800"/>
              <a:gd name="connsiteY4" fmla="*/ 680653 h 1210043"/>
              <a:gd name="connsiteX5" fmla="*/ 6400800 w 6400800"/>
              <a:gd name="connsiteY5" fmla="*/ 1210043 h 1210043"/>
              <a:gd name="connsiteX0" fmla="*/ 0 w 6309360"/>
              <a:gd name="connsiteY0" fmla="*/ 295643 h 1324343"/>
              <a:gd name="connsiteX1" fmla="*/ 2502568 w 6309360"/>
              <a:gd name="connsiteY1" fmla="*/ 6885 h 1324343"/>
              <a:gd name="connsiteX2" fmla="*/ 4186989 w 6309360"/>
              <a:gd name="connsiteY2" fmla="*/ 103138 h 1324343"/>
              <a:gd name="connsiteX3" fmla="*/ 5486400 w 6309360"/>
              <a:gd name="connsiteY3" fmla="*/ 247517 h 1324343"/>
              <a:gd name="connsiteX4" fmla="*/ 6015789 w 6309360"/>
              <a:gd name="connsiteY4" fmla="*/ 680653 h 1324343"/>
              <a:gd name="connsiteX5" fmla="*/ 6309360 w 6309360"/>
              <a:gd name="connsiteY5" fmla="*/ 1324343 h 1324343"/>
              <a:gd name="connsiteX0" fmla="*/ 0 w 6309360"/>
              <a:gd name="connsiteY0" fmla="*/ 301062 h 1329762"/>
              <a:gd name="connsiteX1" fmla="*/ 2502568 w 6309360"/>
              <a:gd name="connsiteY1" fmla="*/ 12304 h 1329762"/>
              <a:gd name="connsiteX2" fmla="*/ 4186989 w 6309360"/>
              <a:gd name="connsiteY2" fmla="*/ 108557 h 1329762"/>
              <a:gd name="connsiteX3" fmla="*/ 5261631 w 6309360"/>
              <a:gd name="connsiteY3" fmla="*/ 601325 h 1329762"/>
              <a:gd name="connsiteX4" fmla="*/ 6015789 w 6309360"/>
              <a:gd name="connsiteY4" fmla="*/ 686072 h 1329762"/>
              <a:gd name="connsiteX5" fmla="*/ 6309360 w 6309360"/>
              <a:gd name="connsiteY5" fmla="*/ 1329762 h 1329762"/>
              <a:gd name="connsiteX0" fmla="*/ 0 w 6309360"/>
              <a:gd name="connsiteY0" fmla="*/ 288828 h 1317528"/>
              <a:gd name="connsiteX1" fmla="*/ 2502568 w 6309360"/>
              <a:gd name="connsiteY1" fmla="*/ 70 h 1317528"/>
              <a:gd name="connsiteX2" fmla="*/ 4063368 w 6309360"/>
              <a:gd name="connsiteY2" fmla="*/ 264899 h 1317528"/>
              <a:gd name="connsiteX3" fmla="*/ 5261631 w 6309360"/>
              <a:gd name="connsiteY3" fmla="*/ 589091 h 1317528"/>
              <a:gd name="connsiteX4" fmla="*/ 6015789 w 6309360"/>
              <a:gd name="connsiteY4" fmla="*/ 673838 h 1317528"/>
              <a:gd name="connsiteX5" fmla="*/ 6309360 w 6309360"/>
              <a:gd name="connsiteY5" fmla="*/ 1317528 h 1317528"/>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6015789 w 6309360"/>
              <a:gd name="connsiteY4" fmla="*/ 606439 h 1250129"/>
              <a:gd name="connsiteX5" fmla="*/ 6309360 w 6309360"/>
              <a:gd name="connsiteY5" fmla="*/ 1250129 h 1250129"/>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5824737 w 6309360"/>
              <a:gd name="connsiteY4" fmla="*/ 921113 h 1250129"/>
              <a:gd name="connsiteX5" fmla="*/ 6309360 w 6309360"/>
              <a:gd name="connsiteY5" fmla="*/ 1250129 h 1250129"/>
              <a:gd name="connsiteX0" fmla="*/ 0 w 6309360"/>
              <a:gd name="connsiteY0" fmla="*/ 221438 h 1250138"/>
              <a:gd name="connsiteX1" fmla="*/ 2502567 w 6309360"/>
              <a:gd name="connsiteY1" fmla="*/ 110 h 1250138"/>
              <a:gd name="connsiteX2" fmla="*/ 4063368 w 6309360"/>
              <a:gd name="connsiteY2" fmla="*/ 197509 h 1250138"/>
              <a:gd name="connsiteX3" fmla="*/ 5081817 w 6309360"/>
              <a:gd name="connsiteY3" fmla="*/ 589132 h 1250138"/>
              <a:gd name="connsiteX4" fmla="*/ 5824737 w 6309360"/>
              <a:gd name="connsiteY4" fmla="*/ 921122 h 1250138"/>
              <a:gd name="connsiteX5" fmla="*/ 6309360 w 6309360"/>
              <a:gd name="connsiteY5" fmla="*/ 1250138 h 1250138"/>
              <a:gd name="connsiteX0" fmla="*/ 0 w 6309360"/>
              <a:gd name="connsiteY0" fmla="*/ 222389 h 1251089"/>
              <a:gd name="connsiteX1" fmla="*/ 2502567 w 6309360"/>
              <a:gd name="connsiteY1" fmla="*/ 1061 h 1251089"/>
              <a:gd name="connsiteX2" fmla="*/ 4029654 w 6309360"/>
              <a:gd name="connsiteY2" fmla="*/ 299605 h 1251089"/>
              <a:gd name="connsiteX3" fmla="*/ 5081817 w 6309360"/>
              <a:gd name="connsiteY3" fmla="*/ 590083 h 1251089"/>
              <a:gd name="connsiteX4" fmla="*/ 5824737 w 6309360"/>
              <a:gd name="connsiteY4" fmla="*/ 922073 h 1251089"/>
              <a:gd name="connsiteX5" fmla="*/ 6309360 w 6309360"/>
              <a:gd name="connsiteY5" fmla="*/ 1251089 h 1251089"/>
              <a:gd name="connsiteX0" fmla="*/ 0 w 6352473"/>
              <a:gd name="connsiteY0" fmla="*/ 222389 h 1251089"/>
              <a:gd name="connsiteX1" fmla="*/ 2502567 w 6352473"/>
              <a:gd name="connsiteY1" fmla="*/ 1061 h 1251089"/>
              <a:gd name="connsiteX2" fmla="*/ 4029654 w 6352473"/>
              <a:gd name="connsiteY2" fmla="*/ 299605 h 1251089"/>
              <a:gd name="connsiteX3" fmla="*/ 5081817 w 6352473"/>
              <a:gd name="connsiteY3" fmla="*/ 590083 h 1251089"/>
              <a:gd name="connsiteX4" fmla="*/ 6274271 w 6352473"/>
              <a:gd name="connsiteY4" fmla="*/ 528732 h 1251089"/>
              <a:gd name="connsiteX5" fmla="*/ 6309360 w 6352473"/>
              <a:gd name="connsiteY5" fmla="*/ 1251089 h 1251089"/>
              <a:gd name="connsiteX0" fmla="*/ 0 w 6339537"/>
              <a:gd name="connsiteY0" fmla="*/ 222389 h 1352234"/>
              <a:gd name="connsiteX1" fmla="*/ 2502567 w 6339537"/>
              <a:gd name="connsiteY1" fmla="*/ 1061 h 1352234"/>
              <a:gd name="connsiteX2" fmla="*/ 4029654 w 6339537"/>
              <a:gd name="connsiteY2" fmla="*/ 299605 h 1352234"/>
              <a:gd name="connsiteX3" fmla="*/ 5081817 w 6339537"/>
              <a:gd name="connsiteY3" fmla="*/ 590083 h 1352234"/>
              <a:gd name="connsiteX4" fmla="*/ 6274271 w 6339537"/>
              <a:gd name="connsiteY4" fmla="*/ 528732 h 1352234"/>
              <a:gd name="connsiteX5" fmla="*/ 6264407 w 6339537"/>
              <a:gd name="connsiteY5" fmla="*/ 1352234 h 1352234"/>
              <a:gd name="connsiteX0" fmla="*/ 0 w 6274271"/>
              <a:gd name="connsiteY0" fmla="*/ 222389 h 593967"/>
              <a:gd name="connsiteX1" fmla="*/ 2502567 w 6274271"/>
              <a:gd name="connsiteY1" fmla="*/ 1061 h 593967"/>
              <a:gd name="connsiteX2" fmla="*/ 4029654 w 6274271"/>
              <a:gd name="connsiteY2" fmla="*/ 299605 h 593967"/>
              <a:gd name="connsiteX3" fmla="*/ 5081817 w 6274271"/>
              <a:gd name="connsiteY3" fmla="*/ 590083 h 593967"/>
              <a:gd name="connsiteX4" fmla="*/ 6274271 w 6274271"/>
              <a:gd name="connsiteY4" fmla="*/ 528732 h 59396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6319224 w 6319224"/>
              <a:gd name="connsiteY4" fmla="*/ 1416564 h 1416564"/>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5470075 w 6319224"/>
              <a:gd name="connsiteY4" fmla="*/ 747218 h 1416564"/>
              <a:gd name="connsiteX5" fmla="*/ 6319224 w 6319224"/>
              <a:gd name="connsiteY5" fmla="*/ 1416564 h 1416564"/>
              <a:gd name="connsiteX0" fmla="*/ 0 w 3816657"/>
              <a:gd name="connsiteY0" fmla="*/ 0 h 1415503"/>
              <a:gd name="connsiteX1" fmla="*/ 1527087 w 3816657"/>
              <a:gd name="connsiteY1" fmla="*/ 298544 h 1415503"/>
              <a:gd name="connsiteX2" fmla="*/ 2579250 w 3816657"/>
              <a:gd name="connsiteY2" fmla="*/ 589022 h 1415503"/>
              <a:gd name="connsiteX3" fmla="*/ 2967508 w 3816657"/>
              <a:gd name="connsiteY3" fmla="*/ 746157 h 1415503"/>
              <a:gd name="connsiteX4" fmla="*/ 3816657 w 3816657"/>
              <a:gd name="connsiteY4" fmla="*/ 1415503 h 1415503"/>
              <a:gd name="connsiteX0" fmla="*/ 1 w 2289571"/>
              <a:gd name="connsiteY0" fmla="*/ 0 h 1116959"/>
              <a:gd name="connsiteX1" fmla="*/ 1052164 w 2289571"/>
              <a:gd name="connsiteY1" fmla="*/ 290478 h 1116959"/>
              <a:gd name="connsiteX2" fmla="*/ 1440422 w 2289571"/>
              <a:gd name="connsiteY2" fmla="*/ 447613 h 1116959"/>
              <a:gd name="connsiteX3" fmla="*/ 2289571 w 2289571"/>
              <a:gd name="connsiteY3" fmla="*/ 1116959 h 1116959"/>
              <a:gd name="connsiteX0" fmla="*/ 0 w 2522028"/>
              <a:gd name="connsiteY0" fmla="*/ 0 h 1233187"/>
              <a:gd name="connsiteX1" fmla="*/ 1284621 w 2522028"/>
              <a:gd name="connsiteY1" fmla="*/ 406706 h 1233187"/>
              <a:gd name="connsiteX2" fmla="*/ 1672879 w 2522028"/>
              <a:gd name="connsiteY2" fmla="*/ 563841 h 1233187"/>
              <a:gd name="connsiteX3" fmla="*/ 2522028 w 2522028"/>
              <a:gd name="connsiteY3" fmla="*/ 1233187 h 1233187"/>
              <a:gd name="connsiteX0" fmla="*/ 0 w 2522028"/>
              <a:gd name="connsiteY0" fmla="*/ 0 h 1233187"/>
              <a:gd name="connsiteX1" fmla="*/ 1284621 w 2522028"/>
              <a:gd name="connsiteY1" fmla="*/ 406706 h 1233187"/>
              <a:gd name="connsiteX2" fmla="*/ 1672879 w 2522028"/>
              <a:gd name="connsiteY2" fmla="*/ 563841 h 1233187"/>
              <a:gd name="connsiteX3" fmla="*/ 2218821 w 2522028"/>
              <a:gd name="connsiteY3" fmla="*/ 835157 h 1233187"/>
              <a:gd name="connsiteX4" fmla="*/ 2522028 w 2522028"/>
              <a:gd name="connsiteY4" fmla="*/ 1233187 h 1233187"/>
              <a:gd name="connsiteX0" fmla="*/ 0 w 2522028"/>
              <a:gd name="connsiteY0" fmla="*/ 0 h 1233187"/>
              <a:gd name="connsiteX1" fmla="*/ 1284621 w 2522028"/>
              <a:gd name="connsiteY1" fmla="*/ 406706 h 1233187"/>
              <a:gd name="connsiteX2" fmla="*/ 1672879 w 2522028"/>
              <a:gd name="connsiteY2" fmla="*/ 563841 h 1233187"/>
              <a:gd name="connsiteX3" fmla="*/ 2218821 w 2522028"/>
              <a:gd name="connsiteY3" fmla="*/ 835157 h 1233187"/>
              <a:gd name="connsiteX4" fmla="*/ 2522028 w 2522028"/>
              <a:gd name="connsiteY4" fmla="*/ 1233187 h 1233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028" h="1233187">
                <a:moveTo>
                  <a:pt x="0" y="0"/>
                </a:moveTo>
                <a:cubicBezTo>
                  <a:pt x="429875" y="98170"/>
                  <a:pt x="1005808" y="312733"/>
                  <a:pt x="1284621" y="406706"/>
                </a:cubicBezTo>
                <a:cubicBezTo>
                  <a:pt x="1563434" y="500679"/>
                  <a:pt x="1525502" y="473937"/>
                  <a:pt x="1672879" y="563841"/>
                </a:cubicBezTo>
                <a:cubicBezTo>
                  <a:pt x="1820256" y="653745"/>
                  <a:pt x="2077296" y="723599"/>
                  <a:pt x="2218821" y="835157"/>
                </a:cubicBezTo>
                <a:cubicBezTo>
                  <a:pt x="2360346" y="946715"/>
                  <a:pt x="2502011" y="1041079"/>
                  <a:pt x="2522028" y="123318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1A3970CD-15C0-4C2D-B099-8D96D21FAAC9}"/>
              </a:ext>
            </a:extLst>
          </p:cNvPr>
          <p:cNvSpPr/>
          <p:nvPr/>
        </p:nvSpPr>
        <p:spPr>
          <a:xfrm>
            <a:off x="645575" y="4306685"/>
            <a:ext cx="26246292" cy="12874977"/>
          </a:xfrm>
          <a:custGeom>
            <a:avLst/>
            <a:gdLst>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87979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63916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15790 w 23220948"/>
              <a:gd name="connsiteY29" fmla="*/ 1937681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91327 w 23220948"/>
              <a:gd name="connsiteY53" fmla="*/ 8145976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044540 w 23220948"/>
              <a:gd name="connsiteY51" fmla="*/ 9884186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702969 w 23220948"/>
              <a:gd name="connsiteY46" fmla="*/ 9926650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565510 w 23220948"/>
              <a:gd name="connsiteY46" fmla="*/ 9860909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871"/>
              <a:gd name="connsiteX1" fmla="*/ 22450927 w 23220948"/>
              <a:gd name="connsiteY1" fmla="*/ 5426839 h 10504871"/>
              <a:gd name="connsiteX2" fmla="*/ 21897474 w 23220948"/>
              <a:gd name="connsiteY2" fmla="*/ 5354650 h 10504871"/>
              <a:gd name="connsiteX3" fmla="*/ 20886821 w 23220948"/>
              <a:gd name="connsiteY3" fmla="*/ 4560566 h 10504871"/>
              <a:gd name="connsiteX4" fmla="*/ 19779916 w 23220948"/>
              <a:gd name="connsiteY4" fmla="*/ 3646166 h 10504871"/>
              <a:gd name="connsiteX5" fmla="*/ 19250527 w 23220948"/>
              <a:gd name="connsiteY5" fmla="*/ 3092713 h 10504871"/>
              <a:gd name="connsiteX6" fmla="*/ 18889579 w 23220948"/>
              <a:gd name="connsiteY6" fmla="*/ 2659576 h 10504871"/>
              <a:gd name="connsiteX7" fmla="*/ 17927053 w 23220948"/>
              <a:gd name="connsiteY7" fmla="*/ 1672987 h 10504871"/>
              <a:gd name="connsiteX8" fmla="*/ 16940463 w 23220948"/>
              <a:gd name="connsiteY8" fmla="*/ 878903 h 10504871"/>
              <a:gd name="connsiteX9" fmla="*/ 15857621 w 23220948"/>
              <a:gd name="connsiteY9" fmla="*/ 902966 h 10504871"/>
              <a:gd name="connsiteX10" fmla="*/ 15039474 w 23220948"/>
              <a:gd name="connsiteY10" fmla="*/ 1215787 h 10504871"/>
              <a:gd name="connsiteX11" fmla="*/ 14381677 w 23220948"/>
              <a:gd name="connsiteY11" fmla="*/ 1784572 h 10504871"/>
              <a:gd name="connsiteX12" fmla="*/ 14028821 w 23220948"/>
              <a:gd name="connsiteY12" fmla="*/ 2274566 h 10504871"/>
              <a:gd name="connsiteX13" fmla="*/ 13282863 w 23220948"/>
              <a:gd name="connsiteY13" fmla="*/ 2948334 h 10504871"/>
              <a:gd name="connsiteX14" fmla="*/ 12681285 w 23220948"/>
              <a:gd name="connsiteY14" fmla="*/ 3309281 h 10504871"/>
              <a:gd name="connsiteX15" fmla="*/ 12200021 w 23220948"/>
              <a:gd name="connsiteY15" fmla="*/ 3188966 h 10504871"/>
              <a:gd name="connsiteX16" fmla="*/ 11718758 w 23220948"/>
              <a:gd name="connsiteY16" fmla="*/ 2707703 h 10504871"/>
              <a:gd name="connsiteX17" fmla="*/ 11718758 w 23220948"/>
              <a:gd name="connsiteY17" fmla="*/ 2082060 h 10504871"/>
              <a:gd name="connsiteX18" fmla="*/ 11598442 w 23220948"/>
              <a:gd name="connsiteY18" fmla="*/ 1191724 h 10504871"/>
              <a:gd name="connsiteX19" fmla="*/ 11357811 w 23220948"/>
              <a:gd name="connsiteY19" fmla="*/ 517955 h 10504871"/>
              <a:gd name="connsiteX20" fmla="*/ 10563727 w 23220948"/>
              <a:gd name="connsiteY20" fmla="*/ 60755 h 10504871"/>
              <a:gd name="connsiteX21" fmla="*/ 9721516 w 23220948"/>
              <a:gd name="connsiteY21" fmla="*/ 12629 h 10504871"/>
              <a:gd name="connsiteX22" fmla="*/ 9408695 w 23220948"/>
              <a:gd name="connsiteY22" fmla="*/ 132945 h 10504871"/>
              <a:gd name="connsiteX23" fmla="*/ 9192127 w 23220948"/>
              <a:gd name="connsiteY23" fmla="*/ 493892 h 10504871"/>
              <a:gd name="connsiteX24" fmla="*/ 8951495 w 23220948"/>
              <a:gd name="connsiteY24" fmla="*/ 686397 h 10504871"/>
              <a:gd name="connsiteX25" fmla="*/ 7940842 w 23220948"/>
              <a:gd name="connsiteY25" fmla="*/ 758587 h 10504871"/>
              <a:gd name="connsiteX26" fmla="*/ 7218948 w 23220948"/>
              <a:gd name="connsiteY26" fmla="*/ 758587 h 10504871"/>
              <a:gd name="connsiteX27" fmla="*/ 6569242 w 23220948"/>
              <a:gd name="connsiteY27" fmla="*/ 1023281 h 10504871"/>
              <a:gd name="connsiteX28" fmla="*/ 6087979 w 23220948"/>
              <a:gd name="connsiteY28" fmla="*/ 1408292 h 10504871"/>
              <a:gd name="connsiteX29" fmla="*/ 5919537 w 23220948"/>
              <a:gd name="connsiteY29" fmla="*/ 2057996 h 10504871"/>
              <a:gd name="connsiteX30" fmla="*/ 6063916 w 23220948"/>
              <a:gd name="connsiteY30" fmla="*/ 2683639 h 10504871"/>
              <a:gd name="connsiteX31" fmla="*/ 6304548 w 23220948"/>
              <a:gd name="connsiteY31" fmla="*/ 3140839 h 10504871"/>
              <a:gd name="connsiteX32" fmla="*/ 6521116 w 23220948"/>
              <a:gd name="connsiteY32" fmla="*/ 3525850 h 10504871"/>
              <a:gd name="connsiteX33" fmla="*/ 7892716 w 23220948"/>
              <a:gd name="connsiteY33" fmla="*/ 4849324 h 10504871"/>
              <a:gd name="connsiteX34" fmla="*/ 8879306 w 23220948"/>
              <a:gd name="connsiteY34" fmla="*/ 5426839 h 10504871"/>
              <a:gd name="connsiteX35" fmla="*/ 9408695 w 23220948"/>
              <a:gd name="connsiteY35" fmla="*/ 5619345 h 10504871"/>
              <a:gd name="connsiteX36" fmla="*/ 9986211 w 23220948"/>
              <a:gd name="connsiteY36" fmla="*/ 5811850 h 10504871"/>
              <a:gd name="connsiteX37" fmla="*/ 10226843 w 23220948"/>
              <a:gd name="connsiteY37" fmla="*/ 5932166 h 10504871"/>
              <a:gd name="connsiteX38" fmla="*/ 10395285 w 23220948"/>
              <a:gd name="connsiteY38" fmla="*/ 6293113 h 10504871"/>
              <a:gd name="connsiteX39" fmla="*/ 10154653 w 23220948"/>
              <a:gd name="connsiteY39" fmla="*/ 6629997 h 10504871"/>
              <a:gd name="connsiteX40" fmla="*/ 9601200 w 23220948"/>
              <a:gd name="connsiteY40" fmla="*/ 6990945 h 10504871"/>
              <a:gd name="connsiteX41" fmla="*/ 8710863 w 23220948"/>
              <a:gd name="connsiteY41" fmla="*/ 7279703 h 10504871"/>
              <a:gd name="connsiteX42" fmla="*/ 7568729 w 23220948"/>
              <a:gd name="connsiteY42" fmla="*/ 7628540 h 10504871"/>
              <a:gd name="connsiteX43" fmla="*/ 6913204 w 23220948"/>
              <a:gd name="connsiteY43" fmla="*/ 7947652 h 10504871"/>
              <a:gd name="connsiteX44" fmla="*/ 6234246 w 23220948"/>
              <a:gd name="connsiteY44" fmla="*/ 8699115 h 10504871"/>
              <a:gd name="connsiteX45" fmla="*/ 5832250 w 23220948"/>
              <a:gd name="connsiteY45" fmla="*/ 9257915 h 10504871"/>
              <a:gd name="connsiteX46" fmla="*/ 5565510 w 23220948"/>
              <a:gd name="connsiteY46" fmla="*/ 9860909 h 10504871"/>
              <a:gd name="connsiteX47" fmla="*/ 5251746 w 23220948"/>
              <a:gd name="connsiteY47" fmla="*/ 10251109 h 10504871"/>
              <a:gd name="connsiteX48" fmla="*/ 4836695 w 23220948"/>
              <a:gd name="connsiteY48" fmla="*/ 10407913 h 10504871"/>
              <a:gd name="connsiteX49" fmla="*/ 3826042 w 23220948"/>
              <a:gd name="connsiteY49" fmla="*/ 10504166 h 10504871"/>
              <a:gd name="connsiteX50" fmla="*/ 3392906 w 23220948"/>
              <a:gd name="connsiteY50" fmla="*/ 10359787 h 10504871"/>
              <a:gd name="connsiteX51" fmla="*/ 3044540 w 23220948"/>
              <a:gd name="connsiteY51" fmla="*/ 9884186 h 10504871"/>
              <a:gd name="connsiteX52" fmla="*/ 2774655 w 23220948"/>
              <a:gd name="connsiteY52" fmla="*/ 9215764 h 10504871"/>
              <a:gd name="connsiteX53" fmla="*/ 2665821 w 23220948"/>
              <a:gd name="connsiteY53" fmla="*/ 8229647 h 10504871"/>
              <a:gd name="connsiteX54" fmla="*/ 2816018 w 23220948"/>
              <a:gd name="connsiteY54" fmla="*/ 7267750 h 10504871"/>
              <a:gd name="connsiteX55" fmla="*/ 2864302 w 23220948"/>
              <a:gd name="connsiteY55" fmla="*/ 6624021 h 10504871"/>
              <a:gd name="connsiteX56" fmla="*/ 2737696 w 23220948"/>
              <a:gd name="connsiteY56" fmla="*/ 6197332 h 10504871"/>
              <a:gd name="connsiteX57" fmla="*/ 2117558 w 23220948"/>
              <a:gd name="connsiteY57" fmla="*/ 6052481 h 10504871"/>
              <a:gd name="connsiteX58" fmla="*/ 1203158 w 23220948"/>
              <a:gd name="connsiteY58" fmla="*/ 6509681 h 10504871"/>
              <a:gd name="connsiteX59" fmla="*/ 649706 w 23220948"/>
              <a:gd name="connsiteY59" fmla="*/ 7255639 h 10504871"/>
              <a:gd name="connsiteX60" fmla="*/ 0 w 23220948"/>
              <a:gd name="connsiteY60"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87979 w 23421831"/>
              <a:gd name="connsiteY28" fmla="*/ 1408292 h 10504871"/>
              <a:gd name="connsiteX29" fmla="*/ 5919537 w 23421831"/>
              <a:gd name="connsiteY29" fmla="*/ 2057996 h 10504871"/>
              <a:gd name="connsiteX30" fmla="*/ 6063916 w 23421831"/>
              <a:gd name="connsiteY30" fmla="*/ 2683639 h 10504871"/>
              <a:gd name="connsiteX31" fmla="*/ 6304548 w 23421831"/>
              <a:gd name="connsiteY31" fmla="*/ 3140839 h 10504871"/>
              <a:gd name="connsiteX32" fmla="*/ 6521116 w 23421831"/>
              <a:gd name="connsiteY32" fmla="*/ 3525850 h 10504871"/>
              <a:gd name="connsiteX33" fmla="*/ 7892716 w 23421831"/>
              <a:gd name="connsiteY33" fmla="*/ 4849324 h 10504871"/>
              <a:gd name="connsiteX34" fmla="*/ 8879306 w 23421831"/>
              <a:gd name="connsiteY34" fmla="*/ 5426839 h 10504871"/>
              <a:gd name="connsiteX35" fmla="*/ 9408695 w 23421831"/>
              <a:gd name="connsiteY35" fmla="*/ 5619345 h 10504871"/>
              <a:gd name="connsiteX36" fmla="*/ 9986211 w 23421831"/>
              <a:gd name="connsiteY36" fmla="*/ 5811850 h 10504871"/>
              <a:gd name="connsiteX37" fmla="*/ 10226843 w 23421831"/>
              <a:gd name="connsiteY37" fmla="*/ 5932166 h 10504871"/>
              <a:gd name="connsiteX38" fmla="*/ 10395285 w 23421831"/>
              <a:gd name="connsiteY38" fmla="*/ 6293113 h 10504871"/>
              <a:gd name="connsiteX39" fmla="*/ 10154653 w 23421831"/>
              <a:gd name="connsiteY39" fmla="*/ 6629997 h 10504871"/>
              <a:gd name="connsiteX40" fmla="*/ 9601200 w 23421831"/>
              <a:gd name="connsiteY40" fmla="*/ 6990945 h 10504871"/>
              <a:gd name="connsiteX41" fmla="*/ 8710863 w 23421831"/>
              <a:gd name="connsiteY41" fmla="*/ 7279703 h 10504871"/>
              <a:gd name="connsiteX42" fmla="*/ 7568729 w 23421831"/>
              <a:gd name="connsiteY42" fmla="*/ 7628540 h 10504871"/>
              <a:gd name="connsiteX43" fmla="*/ 6913204 w 23421831"/>
              <a:gd name="connsiteY43" fmla="*/ 7947652 h 10504871"/>
              <a:gd name="connsiteX44" fmla="*/ 6234246 w 23421831"/>
              <a:gd name="connsiteY44" fmla="*/ 8699115 h 10504871"/>
              <a:gd name="connsiteX45" fmla="*/ 5832250 w 23421831"/>
              <a:gd name="connsiteY45" fmla="*/ 9257915 h 10504871"/>
              <a:gd name="connsiteX46" fmla="*/ 5565510 w 23421831"/>
              <a:gd name="connsiteY46" fmla="*/ 9860909 h 10504871"/>
              <a:gd name="connsiteX47" fmla="*/ 5251746 w 23421831"/>
              <a:gd name="connsiteY47" fmla="*/ 10251109 h 10504871"/>
              <a:gd name="connsiteX48" fmla="*/ 4836695 w 23421831"/>
              <a:gd name="connsiteY48" fmla="*/ 10407913 h 10504871"/>
              <a:gd name="connsiteX49" fmla="*/ 3826042 w 23421831"/>
              <a:gd name="connsiteY49" fmla="*/ 10504166 h 10504871"/>
              <a:gd name="connsiteX50" fmla="*/ 3392906 w 23421831"/>
              <a:gd name="connsiteY50" fmla="*/ 10359787 h 10504871"/>
              <a:gd name="connsiteX51" fmla="*/ 3044540 w 23421831"/>
              <a:gd name="connsiteY51" fmla="*/ 9884186 h 10504871"/>
              <a:gd name="connsiteX52" fmla="*/ 2774655 w 23421831"/>
              <a:gd name="connsiteY52" fmla="*/ 9215764 h 10504871"/>
              <a:gd name="connsiteX53" fmla="*/ 2665821 w 23421831"/>
              <a:gd name="connsiteY53" fmla="*/ 8229647 h 10504871"/>
              <a:gd name="connsiteX54" fmla="*/ 2816018 w 23421831"/>
              <a:gd name="connsiteY54" fmla="*/ 7267750 h 10504871"/>
              <a:gd name="connsiteX55" fmla="*/ 2864302 w 23421831"/>
              <a:gd name="connsiteY55" fmla="*/ 6624021 h 10504871"/>
              <a:gd name="connsiteX56" fmla="*/ 2737696 w 23421831"/>
              <a:gd name="connsiteY56" fmla="*/ 6197332 h 10504871"/>
              <a:gd name="connsiteX57" fmla="*/ 2117558 w 23421831"/>
              <a:gd name="connsiteY57" fmla="*/ 6052481 h 10504871"/>
              <a:gd name="connsiteX58" fmla="*/ 1203158 w 23421831"/>
              <a:gd name="connsiteY58" fmla="*/ 6509681 h 10504871"/>
              <a:gd name="connsiteX59" fmla="*/ 649706 w 23421831"/>
              <a:gd name="connsiteY59" fmla="*/ 7255639 h 10504871"/>
              <a:gd name="connsiteX60" fmla="*/ 0 w 23421831"/>
              <a:gd name="connsiteY60"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87979 w 23421831"/>
              <a:gd name="connsiteY28" fmla="*/ 1408292 h 10504871"/>
              <a:gd name="connsiteX29" fmla="*/ 6063916 w 23421831"/>
              <a:gd name="connsiteY29" fmla="*/ 2683639 h 10504871"/>
              <a:gd name="connsiteX30" fmla="*/ 6304548 w 23421831"/>
              <a:gd name="connsiteY30" fmla="*/ 3140839 h 10504871"/>
              <a:gd name="connsiteX31" fmla="*/ 6521116 w 23421831"/>
              <a:gd name="connsiteY31" fmla="*/ 3525850 h 10504871"/>
              <a:gd name="connsiteX32" fmla="*/ 7892716 w 23421831"/>
              <a:gd name="connsiteY32" fmla="*/ 4849324 h 10504871"/>
              <a:gd name="connsiteX33" fmla="*/ 8879306 w 23421831"/>
              <a:gd name="connsiteY33" fmla="*/ 5426839 h 10504871"/>
              <a:gd name="connsiteX34" fmla="*/ 9408695 w 23421831"/>
              <a:gd name="connsiteY34" fmla="*/ 5619345 h 10504871"/>
              <a:gd name="connsiteX35" fmla="*/ 9986211 w 23421831"/>
              <a:gd name="connsiteY35" fmla="*/ 5811850 h 10504871"/>
              <a:gd name="connsiteX36" fmla="*/ 10226843 w 23421831"/>
              <a:gd name="connsiteY36" fmla="*/ 5932166 h 10504871"/>
              <a:gd name="connsiteX37" fmla="*/ 10395285 w 23421831"/>
              <a:gd name="connsiteY37" fmla="*/ 6293113 h 10504871"/>
              <a:gd name="connsiteX38" fmla="*/ 10154653 w 23421831"/>
              <a:gd name="connsiteY38" fmla="*/ 6629997 h 10504871"/>
              <a:gd name="connsiteX39" fmla="*/ 9601200 w 23421831"/>
              <a:gd name="connsiteY39" fmla="*/ 6990945 h 10504871"/>
              <a:gd name="connsiteX40" fmla="*/ 8710863 w 23421831"/>
              <a:gd name="connsiteY40" fmla="*/ 7279703 h 10504871"/>
              <a:gd name="connsiteX41" fmla="*/ 7568729 w 23421831"/>
              <a:gd name="connsiteY41" fmla="*/ 7628540 h 10504871"/>
              <a:gd name="connsiteX42" fmla="*/ 6913204 w 23421831"/>
              <a:gd name="connsiteY42" fmla="*/ 7947652 h 10504871"/>
              <a:gd name="connsiteX43" fmla="*/ 6234246 w 23421831"/>
              <a:gd name="connsiteY43" fmla="*/ 8699115 h 10504871"/>
              <a:gd name="connsiteX44" fmla="*/ 5832250 w 23421831"/>
              <a:gd name="connsiteY44" fmla="*/ 9257915 h 10504871"/>
              <a:gd name="connsiteX45" fmla="*/ 5565510 w 23421831"/>
              <a:gd name="connsiteY45" fmla="*/ 9860909 h 10504871"/>
              <a:gd name="connsiteX46" fmla="*/ 5251746 w 23421831"/>
              <a:gd name="connsiteY46" fmla="*/ 10251109 h 10504871"/>
              <a:gd name="connsiteX47" fmla="*/ 4836695 w 23421831"/>
              <a:gd name="connsiteY47" fmla="*/ 10407913 h 10504871"/>
              <a:gd name="connsiteX48" fmla="*/ 3826042 w 23421831"/>
              <a:gd name="connsiteY48" fmla="*/ 10504166 h 10504871"/>
              <a:gd name="connsiteX49" fmla="*/ 3392906 w 23421831"/>
              <a:gd name="connsiteY49" fmla="*/ 10359787 h 10504871"/>
              <a:gd name="connsiteX50" fmla="*/ 3044540 w 23421831"/>
              <a:gd name="connsiteY50" fmla="*/ 9884186 h 10504871"/>
              <a:gd name="connsiteX51" fmla="*/ 2774655 w 23421831"/>
              <a:gd name="connsiteY51" fmla="*/ 9215764 h 10504871"/>
              <a:gd name="connsiteX52" fmla="*/ 2665821 w 23421831"/>
              <a:gd name="connsiteY52" fmla="*/ 8229647 h 10504871"/>
              <a:gd name="connsiteX53" fmla="*/ 2816018 w 23421831"/>
              <a:gd name="connsiteY53" fmla="*/ 7267750 h 10504871"/>
              <a:gd name="connsiteX54" fmla="*/ 2864302 w 23421831"/>
              <a:gd name="connsiteY54" fmla="*/ 6624021 h 10504871"/>
              <a:gd name="connsiteX55" fmla="*/ 2737696 w 23421831"/>
              <a:gd name="connsiteY55" fmla="*/ 6197332 h 10504871"/>
              <a:gd name="connsiteX56" fmla="*/ 2117558 w 23421831"/>
              <a:gd name="connsiteY56" fmla="*/ 6052481 h 10504871"/>
              <a:gd name="connsiteX57" fmla="*/ 1203158 w 23421831"/>
              <a:gd name="connsiteY57" fmla="*/ 6509681 h 10504871"/>
              <a:gd name="connsiteX58" fmla="*/ 649706 w 23421831"/>
              <a:gd name="connsiteY58" fmla="*/ 7255639 h 10504871"/>
              <a:gd name="connsiteX59" fmla="*/ 0 w 23421831"/>
              <a:gd name="connsiteY59"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63916 w 23421831"/>
              <a:gd name="connsiteY28" fmla="*/ 2683639 h 10504871"/>
              <a:gd name="connsiteX29" fmla="*/ 6304548 w 23421831"/>
              <a:gd name="connsiteY29" fmla="*/ 3140839 h 10504871"/>
              <a:gd name="connsiteX30" fmla="*/ 6521116 w 23421831"/>
              <a:gd name="connsiteY30" fmla="*/ 3525850 h 10504871"/>
              <a:gd name="connsiteX31" fmla="*/ 7892716 w 23421831"/>
              <a:gd name="connsiteY31" fmla="*/ 4849324 h 10504871"/>
              <a:gd name="connsiteX32" fmla="*/ 8879306 w 23421831"/>
              <a:gd name="connsiteY32" fmla="*/ 5426839 h 10504871"/>
              <a:gd name="connsiteX33" fmla="*/ 9408695 w 23421831"/>
              <a:gd name="connsiteY33" fmla="*/ 5619345 h 10504871"/>
              <a:gd name="connsiteX34" fmla="*/ 9986211 w 23421831"/>
              <a:gd name="connsiteY34" fmla="*/ 5811850 h 10504871"/>
              <a:gd name="connsiteX35" fmla="*/ 10226843 w 23421831"/>
              <a:gd name="connsiteY35" fmla="*/ 5932166 h 10504871"/>
              <a:gd name="connsiteX36" fmla="*/ 10395285 w 23421831"/>
              <a:gd name="connsiteY36" fmla="*/ 6293113 h 10504871"/>
              <a:gd name="connsiteX37" fmla="*/ 10154653 w 23421831"/>
              <a:gd name="connsiteY37" fmla="*/ 6629997 h 10504871"/>
              <a:gd name="connsiteX38" fmla="*/ 9601200 w 23421831"/>
              <a:gd name="connsiteY38" fmla="*/ 6990945 h 10504871"/>
              <a:gd name="connsiteX39" fmla="*/ 8710863 w 23421831"/>
              <a:gd name="connsiteY39" fmla="*/ 7279703 h 10504871"/>
              <a:gd name="connsiteX40" fmla="*/ 7568729 w 23421831"/>
              <a:gd name="connsiteY40" fmla="*/ 7628540 h 10504871"/>
              <a:gd name="connsiteX41" fmla="*/ 6913204 w 23421831"/>
              <a:gd name="connsiteY41" fmla="*/ 7947652 h 10504871"/>
              <a:gd name="connsiteX42" fmla="*/ 6234246 w 23421831"/>
              <a:gd name="connsiteY42" fmla="*/ 8699115 h 10504871"/>
              <a:gd name="connsiteX43" fmla="*/ 5832250 w 23421831"/>
              <a:gd name="connsiteY43" fmla="*/ 9257915 h 10504871"/>
              <a:gd name="connsiteX44" fmla="*/ 5565510 w 23421831"/>
              <a:gd name="connsiteY44" fmla="*/ 9860909 h 10504871"/>
              <a:gd name="connsiteX45" fmla="*/ 5251746 w 23421831"/>
              <a:gd name="connsiteY45" fmla="*/ 10251109 h 10504871"/>
              <a:gd name="connsiteX46" fmla="*/ 4836695 w 23421831"/>
              <a:gd name="connsiteY46" fmla="*/ 10407913 h 10504871"/>
              <a:gd name="connsiteX47" fmla="*/ 3826042 w 23421831"/>
              <a:gd name="connsiteY47" fmla="*/ 10504166 h 10504871"/>
              <a:gd name="connsiteX48" fmla="*/ 3392906 w 23421831"/>
              <a:gd name="connsiteY48" fmla="*/ 10359787 h 10504871"/>
              <a:gd name="connsiteX49" fmla="*/ 3044540 w 23421831"/>
              <a:gd name="connsiteY49" fmla="*/ 9884186 h 10504871"/>
              <a:gd name="connsiteX50" fmla="*/ 2774655 w 23421831"/>
              <a:gd name="connsiteY50" fmla="*/ 9215764 h 10504871"/>
              <a:gd name="connsiteX51" fmla="*/ 2665821 w 23421831"/>
              <a:gd name="connsiteY51" fmla="*/ 8229647 h 10504871"/>
              <a:gd name="connsiteX52" fmla="*/ 2816018 w 23421831"/>
              <a:gd name="connsiteY52" fmla="*/ 7267750 h 10504871"/>
              <a:gd name="connsiteX53" fmla="*/ 2864302 w 23421831"/>
              <a:gd name="connsiteY53" fmla="*/ 6624021 h 10504871"/>
              <a:gd name="connsiteX54" fmla="*/ 2737696 w 23421831"/>
              <a:gd name="connsiteY54" fmla="*/ 6197332 h 10504871"/>
              <a:gd name="connsiteX55" fmla="*/ 2117558 w 23421831"/>
              <a:gd name="connsiteY55" fmla="*/ 6052481 h 10504871"/>
              <a:gd name="connsiteX56" fmla="*/ 1203158 w 23421831"/>
              <a:gd name="connsiteY56" fmla="*/ 6509681 h 10504871"/>
              <a:gd name="connsiteX57" fmla="*/ 649706 w 23421831"/>
              <a:gd name="connsiteY57" fmla="*/ 7255639 h 10504871"/>
              <a:gd name="connsiteX58" fmla="*/ 0 w 23421831"/>
              <a:gd name="connsiteY58"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304548 w 23421831"/>
              <a:gd name="connsiteY28" fmla="*/ 3140839 h 10504871"/>
              <a:gd name="connsiteX29" fmla="*/ 6521116 w 23421831"/>
              <a:gd name="connsiteY29" fmla="*/ 3525850 h 10504871"/>
              <a:gd name="connsiteX30" fmla="*/ 7892716 w 23421831"/>
              <a:gd name="connsiteY30" fmla="*/ 4849324 h 10504871"/>
              <a:gd name="connsiteX31" fmla="*/ 8879306 w 23421831"/>
              <a:gd name="connsiteY31" fmla="*/ 5426839 h 10504871"/>
              <a:gd name="connsiteX32" fmla="*/ 9408695 w 23421831"/>
              <a:gd name="connsiteY32" fmla="*/ 5619345 h 10504871"/>
              <a:gd name="connsiteX33" fmla="*/ 9986211 w 23421831"/>
              <a:gd name="connsiteY33" fmla="*/ 5811850 h 10504871"/>
              <a:gd name="connsiteX34" fmla="*/ 10226843 w 23421831"/>
              <a:gd name="connsiteY34" fmla="*/ 5932166 h 10504871"/>
              <a:gd name="connsiteX35" fmla="*/ 10395285 w 23421831"/>
              <a:gd name="connsiteY35" fmla="*/ 6293113 h 10504871"/>
              <a:gd name="connsiteX36" fmla="*/ 10154653 w 23421831"/>
              <a:gd name="connsiteY36" fmla="*/ 6629997 h 10504871"/>
              <a:gd name="connsiteX37" fmla="*/ 9601200 w 23421831"/>
              <a:gd name="connsiteY37" fmla="*/ 6990945 h 10504871"/>
              <a:gd name="connsiteX38" fmla="*/ 8710863 w 23421831"/>
              <a:gd name="connsiteY38" fmla="*/ 7279703 h 10504871"/>
              <a:gd name="connsiteX39" fmla="*/ 7568729 w 23421831"/>
              <a:gd name="connsiteY39" fmla="*/ 7628540 h 10504871"/>
              <a:gd name="connsiteX40" fmla="*/ 6913204 w 23421831"/>
              <a:gd name="connsiteY40" fmla="*/ 7947652 h 10504871"/>
              <a:gd name="connsiteX41" fmla="*/ 6234246 w 23421831"/>
              <a:gd name="connsiteY41" fmla="*/ 8699115 h 10504871"/>
              <a:gd name="connsiteX42" fmla="*/ 5832250 w 23421831"/>
              <a:gd name="connsiteY42" fmla="*/ 9257915 h 10504871"/>
              <a:gd name="connsiteX43" fmla="*/ 5565510 w 23421831"/>
              <a:gd name="connsiteY43" fmla="*/ 9860909 h 10504871"/>
              <a:gd name="connsiteX44" fmla="*/ 5251746 w 23421831"/>
              <a:gd name="connsiteY44" fmla="*/ 10251109 h 10504871"/>
              <a:gd name="connsiteX45" fmla="*/ 4836695 w 23421831"/>
              <a:gd name="connsiteY45" fmla="*/ 10407913 h 10504871"/>
              <a:gd name="connsiteX46" fmla="*/ 3826042 w 23421831"/>
              <a:gd name="connsiteY46" fmla="*/ 10504166 h 10504871"/>
              <a:gd name="connsiteX47" fmla="*/ 3392906 w 23421831"/>
              <a:gd name="connsiteY47" fmla="*/ 10359787 h 10504871"/>
              <a:gd name="connsiteX48" fmla="*/ 3044540 w 23421831"/>
              <a:gd name="connsiteY48" fmla="*/ 9884186 h 10504871"/>
              <a:gd name="connsiteX49" fmla="*/ 2774655 w 23421831"/>
              <a:gd name="connsiteY49" fmla="*/ 9215764 h 10504871"/>
              <a:gd name="connsiteX50" fmla="*/ 2665821 w 23421831"/>
              <a:gd name="connsiteY50" fmla="*/ 8229647 h 10504871"/>
              <a:gd name="connsiteX51" fmla="*/ 2816018 w 23421831"/>
              <a:gd name="connsiteY51" fmla="*/ 7267750 h 10504871"/>
              <a:gd name="connsiteX52" fmla="*/ 2864302 w 23421831"/>
              <a:gd name="connsiteY52" fmla="*/ 6624021 h 10504871"/>
              <a:gd name="connsiteX53" fmla="*/ 2737696 w 23421831"/>
              <a:gd name="connsiteY53" fmla="*/ 6197332 h 10504871"/>
              <a:gd name="connsiteX54" fmla="*/ 2117558 w 23421831"/>
              <a:gd name="connsiteY54" fmla="*/ 6052481 h 10504871"/>
              <a:gd name="connsiteX55" fmla="*/ 1203158 w 23421831"/>
              <a:gd name="connsiteY55" fmla="*/ 6509681 h 10504871"/>
              <a:gd name="connsiteX56" fmla="*/ 649706 w 23421831"/>
              <a:gd name="connsiteY56" fmla="*/ 7255639 h 10504871"/>
              <a:gd name="connsiteX57" fmla="*/ 0 w 23421831"/>
              <a:gd name="connsiteY57"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21116 w 23421831"/>
              <a:gd name="connsiteY28" fmla="*/ 3525850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67473 w 23421831"/>
              <a:gd name="connsiteY28" fmla="*/ 3603112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67473 w 23421831"/>
              <a:gd name="connsiteY28" fmla="*/ 3603112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2772125 w 22772125"/>
              <a:gd name="connsiteY0" fmla="*/ 5234334 h 10504871"/>
              <a:gd name="connsiteX1" fmla="*/ 21801221 w 22772125"/>
              <a:gd name="connsiteY1" fmla="*/ 5426839 h 10504871"/>
              <a:gd name="connsiteX2" fmla="*/ 21247768 w 22772125"/>
              <a:gd name="connsiteY2" fmla="*/ 5354650 h 10504871"/>
              <a:gd name="connsiteX3" fmla="*/ 20237115 w 22772125"/>
              <a:gd name="connsiteY3" fmla="*/ 4560566 h 10504871"/>
              <a:gd name="connsiteX4" fmla="*/ 19130210 w 22772125"/>
              <a:gd name="connsiteY4" fmla="*/ 3646166 h 10504871"/>
              <a:gd name="connsiteX5" fmla="*/ 18600821 w 22772125"/>
              <a:gd name="connsiteY5" fmla="*/ 3092713 h 10504871"/>
              <a:gd name="connsiteX6" fmla="*/ 18239873 w 22772125"/>
              <a:gd name="connsiteY6" fmla="*/ 2659576 h 10504871"/>
              <a:gd name="connsiteX7" fmla="*/ 17277347 w 22772125"/>
              <a:gd name="connsiteY7" fmla="*/ 1672987 h 10504871"/>
              <a:gd name="connsiteX8" fmla="*/ 16290757 w 22772125"/>
              <a:gd name="connsiteY8" fmla="*/ 878903 h 10504871"/>
              <a:gd name="connsiteX9" fmla="*/ 15207915 w 22772125"/>
              <a:gd name="connsiteY9" fmla="*/ 902966 h 10504871"/>
              <a:gd name="connsiteX10" fmla="*/ 14389768 w 22772125"/>
              <a:gd name="connsiteY10" fmla="*/ 1215787 h 10504871"/>
              <a:gd name="connsiteX11" fmla="*/ 13731971 w 22772125"/>
              <a:gd name="connsiteY11" fmla="*/ 1784572 h 10504871"/>
              <a:gd name="connsiteX12" fmla="*/ 13379115 w 22772125"/>
              <a:gd name="connsiteY12" fmla="*/ 2274566 h 10504871"/>
              <a:gd name="connsiteX13" fmla="*/ 12633157 w 22772125"/>
              <a:gd name="connsiteY13" fmla="*/ 2948334 h 10504871"/>
              <a:gd name="connsiteX14" fmla="*/ 12031579 w 22772125"/>
              <a:gd name="connsiteY14" fmla="*/ 3309281 h 10504871"/>
              <a:gd name="connsiteX15" fmla="*/ 11550315 w 22772125"/>
              <a:gd name="connsiteY15" fmla="*/ 3188966 h 10504871"/>
              <a:gd name="connsiteX16" fmla="*/ 11069052 w 22772125"/>
              <a:gd name="connsiteY16" fmla="*/ 2707703 h 10504871"/>
              <a:gd name="connsiteX17" fmla="*/ 11069052 w 22772125"/>
              <a:gd name="connsiteY17" fmla="*/ 2082060 h 10504871"/>
              <a:gd name="connsiteX18" fmla="*/ 10948736 w 22772125"/>
              <a:gd name="connsiteY18" fmla="*/ 1191724 h 10504871"/>
              <a:gd name="connsiteX19" fmla="*/ 10708105 w 22772125"/>
              <a:gd name="connsiteY19" fmla="*/ 517955 h 10504871"/>
              <a:gd name="connsiteX20" fmla="*/ 9914021 w 22772125"/>
              <a:gd name="connsiteY20" fmla="*/ 60755 h 10504871"/>
              <a:gd name="connsiteX21" fmla="*/ 9071810 w 22772125"/>
              <a:gd name="connsiteY21" fmla="*/ 12629 h 10504871"/>
              <a:gd name="connsiteX22" fmla="*/ 8758989 w 22772125"/>
              <a:gd name="connsiteY22" fmla="*/ 132945 h 10504871"/>
              <a:gd name="connsiteX23" fmla="*/ 8542421 w 22772125"/>
              <a:gd name="connsiteY23" fmla="*/ 493892 h 10504871"/>
              <a:gd name="connsiteX24" fmla="*/ 8301789 w 22772125"/>
              <a:gd name="connsiteY24" fmla="*/ 686397 h 10504871"/>
              <a:gd name="connsiteX25" fmla="*/ 7291136 w 22772125"/>
              <a:gd name="connsiteY25" fmla="*/ 758587 h 10504871"/>
              <a:gd name="connsiteX26" fmla="*/ 6569242 w 22772125"/>
              <a:gd name="connsiteY26" fmla="*/ 758587 h 10504871"/>
              <a:gd name="connsiteX27" fmla="*/ 5919536 w 22772125"/>
              <a:gd name="connsiteY27" fmla="*/ 1023281 h 10504871"/>
              <a:gd name="connsiteX28" fmla="*/ 5917767 w 22772125"/>
              <a:gd name="connsiteY28" fmla="*/ 3603112 h 10504871"/>
              <a:gd name="connsiteX29" fmla="*/ 7243010 w 22772125"/>
              <a:gd name="connsiteY29" fmla="*/ 4849324 h 10504871"/>
              <a:gd name="connsiteX30" fmla="*/ 8229600 w 22772125"/>
              <a:gd name="connsiteY30" fmla="*/ 5426839 h 10504871"/>
              <a:gd name="connsiteX31" fmla="*/ 8758989 w 22772125"/>
              <a:gd name="connsiteY31" fmla="*/ 5619345 h 10504871"/>
              <a:gd name="connsiteX32" fmla="*/ 9336505 w 22772125"/>
              <a:gd name="connsiteY32" fmla="*/ 5811850 h 10504871"/>
              <a:gd name="connsiteX33" fmla="*/ 9577137 w 22772125"/>
              <a:gd name="connsiteY33" fmla="*/ 5932166 h 10504871"/>
              <a:gd name="connsiteX34" fmla="*/ 9745579 w 22772125"/>
              <a:gd name="connsiteY34" fmla="*/ 6293113 h 10504871"/>
              <a:gd name="connsiteX35" fmla="*/ 9504947 w 22772125"/>
              <a:gd name="connsiteY35" fmla="*/ 6629997 h 10504871"/>
              <a:gd name="connsiteX36" fmla="*/ 8951494 w 22772125"/>
              <a:gd name="connsiteY36" fmla="*/ 6990945 h 10504871"/>
              <a:gd name="connsiteX37" fmla="*/ 8061157 w 22772125"/>
              <a:gd name="connsiteY37" fmla="*/ 7279703 h 10504871"/>
              <a:gd name="connsiteX38" fmla="*/ 6919023 w 22772125"/>
              <a:gd name="connsiteY38" fmla="*/ 7628540 h 10504871"/>
              <a:gd name="connsiteX39" fmla="*/ 6263498 w 22772125"/>
              <a:gd name="connsiteY39" fmla="*/ 7947652 h 10504871"/>
              <a:gd name="connsiteX40" fmla="*/ 5584540 w 22772125"/>
              <a:gd name="connsiteY40" fmla="*/ 8699115 h 10504871"/>
              <a:gd name="connsiteX41" fmla="*/ 5182544 w 22772125"/>
              <a:gd name="connsiteY41" fmla="*/ 9257915 h 10504871"/>
              <a:gd name="connsiteX42" fmla="*/ 4915804 w 22772125"/>
              <a:gd name="connsiteY42" fmla="*/ 9860909 h 10504871"/>
              <a:gd name="connsiteX43" fmla="*/ 4602040 w 22772125"/>
              <a:gd name="connsiteY43" fmla="*/ 10251109 h 10504871"/>
              <a:gd name="connsiteX44" fmla="*/ 4186989 w 22772125"/>
              <a:gd name="connsiteY44" fmla="*/ 10407913 h 10504871"/>
              <a:gd name="connsiteX45" fmla="*/ 3176336 w 22772125"/>
              <a:gd name="connsiteY45" fmla="*/ 10504166 h 10504871"/>
              <a:gd name="connsiteX46" fmla="*/ 2743200 w 22772125"/>
              <a:gd name="connsiteY46" fmla="*/ 10359787 h 10504871"/>
              <a:gd name="connsiteX47" fmla="*/ 2394834 w 22772125"/>
              <a:gd name="connsiteY47" fmla="*/ 9884186 h 10504871"/>
              <a:gd name="connsiteX48" fmla="*/ 2124949 w 22772125"/>
              <a:gd name="connsiteY48" fmla="*/ 9215764 h 10504871"/>
              <a:gd name="connsiteX49" fmla="*/ 2016115 w 22772125"/>
              <a:gd name="connsiteY49" fmla="*/ 8229647 h 10504871"/>
              <a:gd name="connsiteX50" fmla="*/ 2166312 w 22772125"/>
              <a:gd name="connsiteY50" fmla="*/ 7267750 h 10504871"/>
              <a:gd name="connsiteX51" fmla="*/ 2214596 w 22772125"/>
              <a:gd name="connsiteY51" fmla="*/ 6624021 h 10504871"/>
              <a:gd name="connsiteX52" fmla="*/ 2087990 w 22772125"/>
              <a:gd name="connsiteY52" fmla="*/ 6197332 h 10504871"/>
              <a:gd name="connsiteX53" fmla="*/ 1467852 w 22772125"/>
              <a:gd name="connsiteY53" fmla="*/ 6052481 h 10504871"/>
              <a:gd name="connsiteX54" fmla="*/ 553452 w 22772125"/>
              <a:gd name="connsiteY54" fmla="*/ 6509681 h 10504871"/>
              <a:gd name="connsiteX55" fmla="*/ 0 w 22772125"/>
              <a:gd name="connsiteY55" fmla="*/ 7255639 h 10504871"/>
              <a:gd name="connsiteX0" fmla="*/ 22218673 w 22218673"/>
              <a:gd name="connsiteY0" fmla="*/ 5234334 h 10504871"/>
              <a:gd name="connsiteX1" fmla="*/ 21247769 w 22218673"/>
              <a:gd name="connsiteY1" fmla="*/ 5426839 h 10504871"/>
              <a:gd name="connsiteX2" fmla="*/ 20694316 w 22218673"/>
              <a:gd name="connsiteY2" fmla="*/ 5354650 h 10504871"/>
              <a:gd name="connsiteX3" fmla="*/ 19683663 w 22218673"/>
              <a:gd name="connsiteY3" fmla="*/ 4560566 h 10504871"/>
              <a:gd name="connsiteX4" fmla="*/ 18576758 w 22218673"/>
              <a:gd name="connsiteY4" fmla="*/ 3646166 h 10504871"/>
              <a:gd name="connsiteX5" fmla="*/ 18047369 w 22218673"/>
              <a:gd name="connsiteY5" fmla="*/ 3092713 h 10504871"/>
              <a:gd name="connsiteX6" fmla="*/ 17686421 w 22218673"/>
              <a:gd name="connsiteY6" fmla="*/ 2659576 h 10504871"/>
              <a:gd name="connsiteX7" fmla="*/ 16723895 w 22218673"/>
              <a:gd name="connsiteY7" fmla="*/ 1672987 h 10504871"/>
              <a:gd name="connsiteX8" fmla="*/ 15737305 w 22218673"/>
              <a:gd name="connsiteY8" fmla="*/ 878903 h 10504871"/>
              <a:gd name="connsiteX9" fmla="*/ 14654463 w 22218673"/>
              <a:gd name="connsiteY9" fmla="*/ 902966 h 10504871"/>
              <a:gd name="connsiteX10" fmla="*/ 13836316 w 22218673"/>
              <a:gd name="connsiteY10" fmla="*/ 1215787 h 10504871"/>
              <a:gd name="connsiteX11" fmla="*/ 13178519 w 22218673"/>
              <a:gd name="connsiteY11" fmla="*/ 1784572 h 10504871"/>
              <a:gd name="connsiteX12" fmla="*/ 12825663 w 22218673"/>
              <a:gd name="connsiteY12" fmla="*/ 2274566 h 10504871"/>
              <a:gd name="connsiteX13" fmla="*/ 12079705 w 22218673"/>
              <a:gd name="connsiteY13" fmla="*/ 2948334 h 10504871"/>
              <a:gd name="connsiteX14" fmla="*/ 11478127 w 22218673"/>
              <a:gd name="connsiteY14" fmla="*/ 3309281 h 10504871"/>
              <a:gd name="connsiteX15" fmla="*/ 10996863 w 22218673"/>
              <a:gd name="connsiteY15" fmla="*/ 3188966 h 10504871"/>
              <a:gd name="connsiteX16" fmla="*/ 10515600 w 22218673"/>
              <a:gd name="connsiteY16" fmla="*/ 2707703 h 10504871"/>
              <a:gd name="connsiteX17" fmla="*/ 10515600 w 22218673"/>
              <a:gd name="connsiteY17" fmla="*/ 2082060 h 10504871"/>
              <a:gd name="connsiteX18" fmla="*/ 10395284 w 22218673"/>
              <a:gd name="connsiteY18" fmla="*/ 1191724 h 10504871"/>
              <a:gd name="connsiteX19" fmla="*/ 10154653 w 22218673"/>
              <a:gd name="connsiteY19" fmla="*/ 517955 h 10504871"/>
              <a:gd name="connsiteX20" fmla="*/ 9360569 w 22218673"/>
              <a:gd name="connsiteY20" fmla="*/ 60755 h 10504871"/>
              <a:gd name="connsiteX21" fmla="*/ 8518358 w 22218673"/>
              <a:gd name="connsiteY21" fmla="*/ 12629 h 10504871"/>
              <a:gd name="connsiteX22" fmla="*/ 8205537 w 22218673"/>
              <a:gd name="connsiteY22" fmla="*/ 132945 h 10504871"/>
              <a:gd name="connsiteX23" fmla="*/ 7988969 w 22218673"/>
              <a:gd name="connsiteY23" fmla="*/ 493892 h 10504871"/>
              <a:gd name="connsiteX24" fmla="*/ 7748337 w 22218673"/>
              <a:gd name="connsiteY24" fmla="*/ 686397 h 10504871"/>
              <a:gd name="connsiteX25" fmla="*/ 6737684 w 22218673"/>
              <a:gd name="connsiteY25" fmla="*/ 758587 h 10504871"/>
              <a:gd name="connsiteX26" fmla="*/ 6015790 w 22218673"/>
              <a:gd name="connsiteY26" fmla="*/ 758587 h 10504871"/>
              <a:gd name="connsiteX27" fmla="*/ 5366084 w 22218673"/>
              <a:gd name="connsiteY27" fmla="*/ 1023281 h 10504871"/>
              <a:gd name="connsiteX28" fmla="*/ 5364315 w 22218673"/>
              <a:gd name="connsiteY28" fmla="*/ 3603112 h 10504871"/>
              <a:gd name="connsiteX29" fmla="*/ 6689558 w 22218673"/>
              <a:gd name="connsiteY29" fmla="*/ 4849324 h 10504871"/>
              <a:gd name="connsiteX30" fmla="*/ 7676148 w 22218673"/>
              <a:gd name="connsiteY30" fmla="*/ 5426839 h 10504871"/>
              <a:gd name="connsiteX31" fmla="*/ 8205537 w 22218673"/>
              <a:gd name="connsiteY31" fmla="*/ 5619345 h 10504871"/>
              <a:gd name="connsiteX32" fmla="*/ 8783053 w 22218673"/>
              <a:gd name="connsiteY32" fmla="*/ 5811850 h 10504871"/>
              <a:gd name="connsiteX33" fmla="*/ 9023685 w 22218673"/>
              <a:gd name="connsiteY33" fmla="*/ 5932166 h 10504871"/>
              <a:gd name="connsiteX34" fmla="*/ 9192127 w 22218673"/>
              <a:gd name="connsiteY34" fmla="*/ 6293113 h 10504871"/>
              <a:gd name="connsiteX35" fmla="*/ 8951495 w 22218673"/>
              <a:gd name="connsiteY35" fmla="*/ 6629997 h 10504871"/>
              <a:gd name="connsiteX36" fmla="*/ 8398042 w 22218673"/>
              <a:gd name="connsiteY36" fmla="*/ 6990945 h 10504871"/>
              <a:gd name="connsiteX37" fmla="*/ 7507705 w 22218673"/>
              <a:gd name="connsiteY37" fmla="*/ 7279703 h 10504871"/>
              <a:gd name="connsiteX38" fmla="*/ 6365571 w 22218673"/>
              <a:gd name="connsiteY38" fmla="*/ 7628540 h 10504871"/>
              <a:gd name="connsiteX39" fmla="*/ 5710046 w 22218673"/>
              <a:gd name="connsiteY39" fmla="*/ 7947652 h 10504871"/>
              <a:gd name="connsiteX40" fmla="*/ 5031088 w 22218673"/>
              <a:gd name="connsiteY40" fmla="*/ 8699115 h 10504871"/>
              <a:gd name="connsiteX41" fmla="*/ 4629092 w 22218673"/>
              <a:gd name="connsiteY41" fmla="*/ 9257915 h 10504871"/>
              <a:gd name="connsiteX42" fmla="*/ 4362352 w 22218673"/>
              <a:gd name="connsiteY42" fmla="*/ 9860909 h 10504871"/>
              <a:gd name="connsiteX43" fmla="*/ 4048588 w 22218673"/>
              <a:gd name="connsiteY43" fmla="*/ 10251109 h 10504871"/>
              <a:gd name="connsiteX44" fmla="*/ 3633537 w 22218673"/>
              <a:gd name="connsiteY44" fmla="*/ 10407913 h 10504871"/>
              <a:gd name="connsiteX45" fmla="*/ 2622884 w 22218673"/>
              <a:gd name="connsiteY45" fmla="*/ 10504166 h 10504871"/>
              <a:gd name="connsiteX46" fmla="*/ 2189748 w 22218673"/>
              <a:gd name="connsiteY46" fmla="*/ 10359787 h 10504871"/>
              <a:gd name="connsiteX47" fmla="*/ 1841382 w 22218673"/>
              <a:gd name="connsiteY47" fmla="*/ 9884186 h 10504871"/>
              <a:gd name="connsiteX48" fmla="*/ 1571497 w 22218673"/>
              <a:gd name="connsiteY48" fmla="*/ 9215764 h 10504871"/>
              <a:gd name="connsiteX49" fmla="*/ 1462663 w 22218673"/>
              <a:gd name="connsiteY49" fmla="*/ 8229647 h 10504871"/>
              <a:gd name="connsiteX50" fmla="*/ 1612860 w 22218673"/>
              <a:gd name="connsiteY50" fmla="*/ 7267750 h 10504871"/>
              <a:gd name="connsiteX51" fmla="*/ 1661144 w 22218673"/>
              <a:gd name="connsiteY51" fmla="*/ 6624021 h 10504871"/>
              <a:gd name="connsiteX52" fmla="*/ 1534538 w 22218673"/>
              <a:gd name="connsiteY52" fmla="*/ 6197332 h 10504871"/>
              <a:gd name="connsiteX53" fmla="*/ 914400 w 22218673"/>
              <a:gd name="connsiteY53" fmla="*/ 6052481 h 10504871"/>
              <a:gd name="connsiteX54" fmla="*/ 0 w 22218673"/>
              <a:gd name="connsiteY54" fmla="*/ 6509681 h 10504871"/>
              <a:gd name="connsiteX0" fmla="*/ 21304273 w 21304273"/>
              <a:gd name="connsiteY0" fmla="*/ 5234334 h 10504871"/>
              <a:gd name="connsiteX1" fmla="*/ 20333369 w 21304273"/>
              <a:gd name="connsiteY1" fmla="*/ 5426839 h 10504871"/>
              <a:gd name="connsiteX2" fmla="*/ 19779916 w 21304273"/>
              <a:gd name="connsiteY2" fmla="*/ 5354650 h 10504871"/>
              <a:gd name="connsiteX3" fmla="*/ 18769263 w 21304273"/>
              <a:gd name="connsiteY3" fmla="*/ 4560566 h 10504871"/>
              <a:gd name="connsiteX4" fmla="*/ 17662358 w 21304273"/>
              <a:gd name="connsiteY4" fmla="*/ 3646166 h 10504871"/>
              <a:gd name="connsiteX5" fmla="*/ 17132969 w 21304273"/>
              <a:gd name="connsiteY5" fmla="*/ 3092713 h 10504871"/>
              <a:gd name="connsiteX6" fmla="*/ 16772021 w 21304273"/>
              <a:gd name="connsiteY6" fmla="*/ 2659576 h 10504871"/>
              <a:gd name="connsiteX7" fmla="*/ 15809495 w 21304273"/>
              <a:gd name="connsiteY7" fmla="*/ 1672987 h 10504871"/>
              <a:gd name="connsiteX8" fmla="*/ 14822905 w 21304273"/>
              <a:gd name="connsiteY8" fmla="*/ 878903 h 10504871"/>
              <a:gd name="connsiteX9" fmla="*/ 13740063 w 21304273"/>
              <a:gd name="connsiteY9" fmla="*/ 902966 h 10504871"/>
              <a:gd name="connsiteX10" fmla="*/ 12921916 w 21304273"/>
              <a:gd name="connsiteY10" fmla="*/ 1215787 h 10504871"/>
              <a:gd name="connsiteX11" fmla="*/ 12264119 w 21304273"/>
              <a:gd name="connsiteY11" fmla="*/ 1784572 h 10504871"/>
              <a:gd name="connsiteX12" fmla="*/ 11911263 w 21304273"/>
              <a:gd name="connsiteY12" fmla="*/ 2274566 h 10504871"/>
              <a:gd name="connsiteX13" fmla="*/ 11165305 w 21304273"/>
              <a:gd name="connsiteY13" fmla="*/ 2948334 h 10504871"/>
              <a:gd name="connsiteX14" fmla="*/ 10563727 w 21304273"/>
              <a:gd name="connsiteY14" fmla="*/ 3309281 h 10504871"/>
              <a:gd name="connsiteX15" fmla="*/ 10082463 w 21304273"/>
              <a:gd name="connsiteY15" fmla="*/ 3188966 h 10504871"/>
              <a:gd name="connsiteX16" fmla="*/ 9601200 w 21304273"/>
              <a:gd name="connsiteY16" fmla="*/ 2707703 h 10504871"/>
              <a:gd name="connsiteX17" fmla="*/ 9601200 w 21304273"/>
              <a:gd name="connsiteY17" fmla="*/ 2082060 h 10504871"/>
              <a:gd name="connsiteX18" fmla="*/ 9480884 w 21304273"/>
              <a:gd name="connsiteY18" fmla="*/ 1191724 h 10504871"/>
              <a:gd name="connsiteX19" fmla="*/ 9240253 w 21304273"/>
              <a:gd name="connsiteY19" fmla="*/ 517955 h 10504871"/>
              <a:gd name="connsiteX20" fmla="*/ 8446169 w 21304273"/>
              <a:gd name="connsiteY20" fmla="*/ 60755 h 10504871"/>
              <a:gd name="connsiteX21" fmla="*/ 7603958 w 21304273"/>
              <a:gd name="connsiteY21" fmla="*/ 12629 h 10504871"/>
              <a:gd name="connsiteX22" fmla="*/ 7291137 w 21304273"/>
              <a:gd name="connsiteY22" fmla="*/ 132945 h 10504871"/>
              <a:gd name="connsiteX23" fmla="*/ 7074569 w 21304273"/>
              <a:gd name="connsiteY23" fmla="*/ 493892 h 10504871"/>
              <a:gd name="connsiteX24" fmla="*/ 6833937 w 21304273"/>
              <a:gd name="connsiteY24" fmla="*/ 686397 h 10504871"/>
              <a:gd name="connsiteX25" fmla="*/ 5823284 w 21304273"/>
              <a:gd name="connsiteY25" fmla="*/ 758587 h 10504871"/>
              <a:gd name="connsiteX26" fmla="*/ 5101390 w 21304273"/>
              <a:gd name="connsiteY26" fmla="*/ 758587 h 10504871"/>
              <a:gd name="connsiteX27" fmla="*/ 4451684 w 21304273"/>
              <a:gd name="connsiteY27" fmla="*/ 1023281 h 10504871"/>
              <a:gd name="connsiteX28" fmla="*/ 4449915 w 21304273"/>
              <a:gd name="connsiteY28" fmla="*/ 3603112 h 10504871"/>
              <a:gd name="connsiteX29" fmla="*/ 5775158 w 21304273"/>
              <a:gd name="connsiteY29" fmla="*/ 4849324 h 10504871"/>
              <a:gd name="connsiteX30" fmla="*/ 6761748 w 21304273"/>
              <a:gd name="connsiteY30" fmla="*/ 5426839 h 10504871"/>
              <a:gd name="connsiteX31" fmla="*/ 7291137 w 21304273"/>
              <a:gd name="connsiteY31" fmla="*/ 5619345 h 10504871"/>
              <a:gd name="connsiteX32" fmla="*/ 7868653 w 21304273"/>
              <a:gd name="connsiteY32" fmla="*/ 5811850 h 10504871"/>
              <a:gd name="connsiteX33" fmla="*/ 8109285 w 21304273"/>
              <a:gd name="connsiteY33" fmla="*/ 5932166 h 10504871"/>
              <a:gd name="connsiteX34" fmla="*/ 8277727 w 21304273"/>
              <a:gd name="connsiteY34" fmla="*/ 6293113 h 10504871"/>
              <a:gd name="connsiteX35" fmla="*/ 8037095 w 21304273"/>
              <a:gd name="connsiteY35" fmla="*/ 6629997 h 10504871"/>
              <a:gd name="connsiteX36" fmla="*/ 7483642 w 21304273"/>
              <a:gd name="connsiteY36" fmla="*/ 6990945 h 10504871"/>
              <a:gd name="connsiteX37" fmla="*/ 6593305 w 21304273"/>
              <a:gd name="connsiteY37" fmla="*/ 7279703 h 10504871"/>
              <a:gd name="connsiteX38" fmla="*/ 5451171 w 21304273"/>
              <a:gd name="connsiteY38" fmla="*/ 7628540 h 10504871"/>
              <a:gd name="connsiteX39" fmla="*/ 4795646 w 21304273"/>
              <a:gd name="connsiteY39" fmla="*/ 7947652 h 10504871"/>
              <a:gd name="connsiteX40" fmla="*/ 4116688 w 21304273"/>
              <a:gd name="connsiteY40" fmla="*/ 8699115 h 10504871"/>
              <a:gd name="connsiteX41" fmla="*/ 3714692 w 21304273"/>
              <a:gd name="connsiteY41" fmla="*/ 9257915 h 10504871"/>
              <a:gd name="connsiteX42" fmla="*/ 3447952 w 21304273"/>
              <a:gd name="connsiteY42" fmla="*/ 9860909 h 10504871"/>
              <a:gd name="connsiteX43" fmla="*/ 3134188 w 21304273"/>
              <a:gd name="connsiteY43" fmla="*/ 10251109 h 10504871"/>
              <a:gd name="connsiteX44" fmla="*/ 2719137 w 21304273"/>
              <a:gd name="connsiteY44" fmla="*/ 10407913 h 10504871"/>
              <a:gd name="connsiteX45" fmla="*/ 1708484 w 21304273"/>
              <a:gd name="connsiteY45" fmla="*/ 10504166 h 10504871"/>
              <a:gd name="connsiteX46" fmla="*/ 1275348 w 21304273"/>
              <a:gd name="connsiteY46" fmla="*/ 10359787 h 10504871"/>
              <a:gd name="connsiteX47" fmla="*/ 926982 w 21304273"/>
              <a:gd name="connsiteY47" fmla="*/ 9884186 h 10504871"/>
              <a:gd name="connsiteX48" fmla="*/ 657097 w 21304273"/>
              <a:gd name="connsiteY48" fmla="*/ 9215764 h 10504871"/>
              <a:gd name="connsiteX49" fmla="*/ 548263 w 21304273"/>
              <a:gd name="connsiteY49" fmla="*/ 8229647 h 10504871"/>
              <a:gd name="connsiteX50" fmla="*/ 698460 w 21304273"/>
              <a:gd name="connsiteY50" fmla="*/ 7267750 h 10504871"/>
              <a:gd name="connsiteX51" fmla="*/ 746744 w 21304273"/>
              <a:gd name="connsiteY51" fmla="*/ 6624021 h 10504871"/>
              <a:gd name="connsiteX52" fmla="*/ 620138 w 21304273"/>
              <a:gd name="connsiteY52" fmla="*/ 6197332 h 10504871"/>
              <a:gd name="connsiteX53" fmla="*/ 0 w 21304273"/>
              <a:gd name="connsiteY53" fmla="*/ 6052481 h 10504871"/>
              <a:gd name="connsiteX0" fmla="*/ 21304273 w 21304273"/>
              <a:gd name="connsiteY0" fmla="*/ 5234334 h 10504871"/>
              <a:gd name="connsiteX1" fmla="*/ 20333369 w 21304273"/>
              <a:gd name="connsiteY1" fmla="*/ 5426839 h 10504871"/>
              <a:gd name="connsiteX2" fmla="*/ 19779916 w 21304273"/>
              <a:gd name="connsiteY2" fmla="*/ 5354650 h 10504871"/>
              <a:gd name="connsiteX3" fmla="*/ 18769263 w 21304273"/>
              <a:gd name="connsiteY3" fmla="*/ 4560566 h 10504871"/>
              <a:gd name="connsiteX4" fmla="*/ 17662358 w 21304273"/>
              <a:gd name="connsiteY4" fmla="*/ 3646166 h 10504871"/>
              <a:gd name="connsiteX5" fmla="*/ 17132969 w 21304273"/>
              <a:gd name="connsiteY5" fmla="*/ 3092713 h 10504871"/>
              <a:gd name="connsiteX6" fmla="*/ 16772021 w 21304273"/>
              <a:gd name="connsiteY6" fmla="*/ 2659576 h 10504871"/>
              <a:gd name="connsiteX7" fmla="*/ 15809495 w 21304273"/>
              <a:gd name="connsiteY7" fmla="*/ 1672987 h 10504871"/>
              <a:gd name="connsiteX8" fmla="*/ 14822905 w 21304273"/>
              <a:gd name="connsiteY8" fmla="*/ 878903 h 10504871"/>
              <a:gd name="connsiteX9" fmla="*/ 13740063 w 21304273"/>
              <a:gd name="connsiteY9" fmla="*/ 902966 h 10504871"/>
              <a:gd name="connsiteX10" fmla="*/ 12921916 w 21304273"/>
              <a:gd name="connsiteY10" fmla="*/ 1215787 h 10504871"/>
              <a:gd name="connsiteX11" fmla="*/ 12264119 w 21304273"/>
              <a:gd name="connsiteY11" fmla="*/ 1784572 h 10504871"/>
              <a:gd name="connsiteX12" fmla="*/ 11911263 w 21304273"/>
              <a:gd name="connsiteY12" fmla="*/ 2274566 h 10504871"/>
              <a:gd name="connsiteX13" fmla="*/ 11165305 w 21304273"/>
              <a:gd name="connsiteY13" fmla="*/ 2948334 h 10504871"/>
              <a:gd name="connsiteX14" fmla="*/ 10563727 w 21304273"/>
              <a:gd name="connsiteY14" fmla="*/ 3309281 h 10504871"/>
              <a:gd name="connsiteX15" fmla="*/ 10082463 w 21304273"/>
              <a:gd name="connsiteY15" fmla="*/ 3188966 h 10504871"/>
              <a:gd name="connsiteX16" fmla="*/ 9601200 w 21304273"/>
              <a:gd name="connsiteY16" fmla="*/ 2707703 h 10504871"/>
              <a:gd name="connsiteX17" fmla="*/ 9601200 w 21304273"/>
              <a:gd name="connsiteY17" fmla="*/ 2082060 h 10504871"/>
              <a:gd name="connsiteX18" fmla="*/ 9480884 w 21304273"/>
              <a:gd name="connsiteY18" fmla="*/ 1191724 h 10504871"/>
              <a:gd name="connsiteX19" fmla="*/ 9240253 w 21304273"/>
              <a:gd name="connsiteY19" fmla="*/ 517955 h 10504871"/>
              <a:gd name="connsiteX20" fmla="*/ 8446169 w 21304273"/>
              <a:gd name="connsiteY20" fmla="*/ 60755 h 10504871"/>
              <a:gd name="connsiteX21" fmla="*/ 7603958 w 21304273"/>
              <a:gd name="connsiteY21" fmla="*/ 12629 h 10504871"/>
              <a:gd name="connsiteX22" fmla="*/ 7291137 w 21304273"/>
              <a:gd name="connsiteY22" fmla="*/ 132945 h 10504871"/>
              <a:gd name="connsiteX23" fmla="*/ 7074569 w 21304273"/>
              <a:gd name="connsiteY23" fmla="*/ 493892 h 10504871"/>
              <a:gd name="connsiteX24" fmla="*/ 6833937 w 21304273"/>
              <a:gd name="connsiteY24" fmla="*/ 686397 h 10504871"/>
              <a:gd name="connsiteX25" fmla="*/ 5823284 w 21304273"/>
              <a:gd name="connsiteY25" fmla="*/ 758587 h 10504871"/>
              <a:gd name="connsiteX26" fmla="*/ 5101390 w 21304273"/>
              <a:gd name="connsiteY26" fmla="*/ 758587 h 10504871"/>
              <a:gd name="connsiteX27" fmla="*/ 4451684 w 21304273"/>
              <a:gd name="connsiteY27" fmla="*/ 1023281 h 10504871"/>
              <a:gd name="connsiteX28" fmla="*/ 4449915 w 21304273"/>
              <a:gd name="connsiteY28" fmla="*/ 3603112 h 10504871"/>
              <a:gd name="connsiteX29" fmla="*/ 5775158 w 21304273"/>
              <a:gd name="connsiteY29" fmla="*/ 4849324 h 10504871"/>
              <a:gd name="connsiteX30" fmla="*/ 6761748 w 21304273"/>
              <a:gd name="connsiteY30" fmla="*/ 5426839 h 10504871"/>
              <a:gd name="connsiteX31" fmla="*/ 7291137 w 21304273"/>
              <a:gd name="connsiteY31" fmla="*/ 5619345 h 10504871"/>
              <a:gd name="connsiteX32" fmla="*/ 7868653 w 21304273"/>
              <a:gd name="connsiteY32" fmla="*/ 5811850 h 10504871"/>
              <a:gd name="connsiteX33" fmla="*/ 8109285 w 21304273"/>
              <a:gd name="connsiteY33" fmla="*/ 5932166 h 10504871"/>
              <a:gd name="connsiteX34" fmla="*/ 8277727 w 21304273"/>
              <a:gd name="connsiteY34" fmla="*/ 6293113 h 10504871"/>
              <a:gd name="connsiteX35" fmla="*/ 8037095 w 21304273"/>
              <a:gd name="connsiteY35" fmla="*/ 6629997 h 10504871"/>
              <a:gd name="connsiteX36" fmla="*/ 7483642 w 21304273"/>
              <a:gd name="connsiteY36" fmla="*/ 6990945 h 10504871"/>
              <a:gd name="connsiteX37" fmla="*/ 6593305 w 21304273"/>
              <a:gd name="connsiteY37" fmla="*/ 7279703 h 10504871"/>
              <a:gd name="connsiteX38" fmla="*/ 5451171 w 21304273"/>
              <a:gd name="connsiteY38" fmla="*/ 7628540 h 10504871"/>
              <a:gd name="connsiteX39" fmla="*/ 4795646 w 21304273"/>
              <a:gd name="connsiteY39" fmla="*/ 7947652 h 10504871"/>
              <a:gd name="connsiteX40" fmla="*/ 4116688 w 21304273"/>
              <a:gd name="connsiteY40" fmla="*/ 8699115 h 10504871"/>
              <a:gd name="connsiteX41" fmla="*/ 3714692 w 21304273"/>
              <a:gd name="connsiteY41" fmla="*/ 9257915 h 10504871"/>
              <a:gd name="connsiteX42" fmla="*/ 3447952 w 21304273"/>
              <a:gd name="connsiteY42" fmla="*/ 9860909 h 10504871"/>
              <a:gd name="connsiteX43" fmla="*/ 3134188 w 21304273"/>
              <a:gd name="connsiteY43" fmla="*/ 10251109 h 10504871"/>
              <a:gd name="connsiteX44" fmla="*/ 2719137 w 21304273"/>
              <a:gd name="connsiteY44" fmla="*/ 10407913 h 10504871"/>
              <a:gd name="connsiteX45" fmla="*/ 1708484 w 21304273"/>
              <a:gd name="connsiteY45" fmla="*/ 10504166 h 10504871"/>
              <a:gd name="connsiteX46" fmla="*/ 1275348 w 21304273"/>
              <a:gd name="connsiteY46" fmla="*/ 10359787 h 10504871"/>
              <a:gd name="connsiteX47" fmla="*/ 926982 w 21304273"/>
              <a:gd name="connsiteY47" fmla="*/ 9884186 h 10504871"/>
              <a:gd name="connsiteX48" fmla="*/ 657097 w 21304273"/>
              <a:gd name="connsiteY48" fmla="*/ 9215764 h 10504871"/>
              <a:gd name="connsiteX49" fmla="*/ 548263 w 21304273"/>
              <a:gd name="connsiteY49" fmla="*/ 8229647 h 10504871"/>
              <a:gd name="connsiteX50" fmla="*/ 698460 w 21304273"/>
              <a:gd name="connsiteY50" fmla="*/ 7267750 h 10504871"/>
              <a:gd name="connsiteX51" fmla="*/ 620138 w 21304273"/>
              <a:gd name="connsiteY51" fmla="*/ 6197332 h 10504871"/>
              <a:gd name="connsiteX52" fmla="*/ 0 w 21304273"/>
              <a:gd name="connsiteY52" fmla="*/ 6052481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50" fmla="*/ 150806 w 20756619"/>
              <a:gd name="connsiteY50" fmla="*/ 7267750 h 10504871"/>
              <a:gd name="connsiteX51" fmla="*/ 72484 w 20756619"/>
              <a:gd name="connsiteY51" fmla="*/ 6197332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50" fmla="*/ 150806 w 20756619"/>
              <a:gd name="connsiteY50" fmla="*/ 7267750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0" fmla="*/ 20647176 w 20647176"/>
              <a:gd name="connsiteY0" fmla="*/ 5234334 h 10504871"/>
              <a:gd name="connsiteX1" fmla="*/ 19676272 w 20647176"/>
              <a:gd name="connsiteY1" fmla="*/ 5426839 h 10504871"/>
              <a:gd name="connsiteX2" fmla="*/ 19122819 w 20647176"/>
              <a:gd name="connsiteY2" fmla="*/ 5354650 h 10504871"/>
              <a:gd name="connsiteX3" fmla="*/ 18112166 w 20647176"/>
              <a:gd name="connsiteY3" fmla="*/ 4560566 h 10504871"/>
              <a:gd name="connsiteX4" fmla="*/ 17005261 w 20647176"/>
              <a:gd name="connsiteY4" fmla="*/ 3646166 h 10504871"/>
              <a:gd name="connsiteX5" fmla="*/ 16475872 w 20647176"/>
              <a:gd name="connsiteY5" fmla="*/ 3092713 h 10504871"/>
              <a:gd name="connsiteX6" fmla="*/ 16114924 w 20647176"/>
              <a:gd name="connsiteY6" fmla="*/ 2659576 h 10504871"/>
              <a:gd name="connsiteX7" fmla="*/ 15152398 w 20647176"/>
              <a:gd name="connsiteY7" fmla="*/ 1672987 h 10504871"/>
              <a:gd name="connsiteX8" fmla="*/ 14165808 w 20647176"/>
              <a:gd name="connsiteY8" fmla="*/ 878903 h 10504871"/>
              <a:gd name="connsiteX9" fmla="*/ 13082966 w 20647176"/>
              <a:gd name="connsiteY9" fmla="*/ 902966 h 10504871"/>
              <a:gd name="connsiteX10" fmla="*/ 12264819 w 20647176"/>
              <a:gd name="connsiteY10" fmla="*/ 1215787 h 10504871"/>
              <a:gd name="connsiteX11" fmla="*/ 11607022 w 20647176"/>
              <a:gd name="connsiteY11" fmla="*/ 1784572 h 10504871"/>
              <a:gd name="connsiteX12" fmla="*/ 11254166 w 20647176"/>
              <a:gd name="connsiteY12" fmla="*/ 2274566 h 10504871"/>
              <a:gd name="connsiteX13" fmla="*/ 10508208 w 20647176"/>
              <a:gd name="connsiteY13" fmla="*/ 2948334 h 10504871"/>
              <a:gd name="connsiteX14" fmla="*/ 9906630 w 20647176"/>
              <a:gd name="connsiteY14" fmla="*/ 3309281 h 10504871"/>
              <a:gd name="connsiteX15" fmla="*/ 9425366 w 20647176"/>
              <a:gd name="connsiteY15" fmla="*/ 3188966 h 10504871"/>
              <a:gd name="connsiteX16" fmla="*/ 8944103 w 20647176"/>
              <a:gd name="connsiteY16" fmla="*/ 2707703 h 10504871"/>
              <a:gd name="connsiteX17" fmla="*/ 8944103 w 20647176"/>
              <a:gd name="connsiteY17" fmla="*/ 2082060 h 10504871"/>
              <a:gd name="connsiteX18" fmla="*/ 8823787 w 20647176"/>
              <a:gd name="connsiteY18" fmla="*/ 1191724 h 10504871"/>
              <a:gd name="connsiteX19" fmla="*/ 8583156 w 20647176"/>
              <a:gd name="connsiteY19" fmla="*/ 517955 h 10504871"/>
              <a:gd name="connsiteX20" fmla="*/ 7789072 w 20647176"/>
              <a:gd name="connsiteY20" fmla="*/ 60755 h 10504871"/>
              <a:gd name="connsiteX21" fmla="*/ 6946861 w 20647176"/>
              <a:gd name="connsiteY21" fmla="*/ 12629 h 10504871"/>
              <a:gd name="connsiteX22" fmla="*/ 6634040 w 20647176"/>
              <a:gd name="connsiteY22" fmla="*/ 132945 h 10504871"/>
              <a:gd name="connsiteX23" fmla="*/ 6417472 w 20647176"/>
              <a:gd name="connsiteY23" fmla="*/ 493892 h 10504871"/>
              <a:gd name="connsiteX24" fmla="*/ 6176840 w 20647176"/>
              <a:gd name="connsiteY24" fmla="*/ 686397 h 10504871"/>
              <a:gd name="connsiteX25" fmla="*/ 5166187 w 20647176"/>
              <a:gd name="connsiteY25" fmla="*/ 758587 h 10504871"/>
              <a:gd name="connsiteX26" fmla="*/ 4444293 w 20647176"/>
              <a:gd name="connsiteY26" fmla="*/ 758587 h 10504871"/>
              <a:gd name="connsiteX27" fmla="*/ 3794587 w 20647176"/>
              <a:gd name="connsiteY27" fmla="*/ 1023281 h 10504871"/>
              <a:gd name="connsiteX28" fmla="*/ 3792818 w 20647176"/>
              <a:gd name="connsiteY28" fmla="*/ 3603112 h 10504871"/>
              <a:gd name="connsiteX29" fmla="*/ 5118061 w 20647176"/>
              <a:gd name="connsiteY29" fmla="*/ 4849324 h 10504871"/>
              <a:gd name="connsiteX30" fmla="*/ 6104651 w 20647176"/>
              <a:gd name="connsiteY30" fmla="*/ 5426839 h 10504871"/>
              <a:gd name="connsiteX31" fmla="*/ 6634040 w 20647176"/>
              <a:gd name="connsiteY31" fmla="*/ 5619345 h 10504871"/>
              <a:gd name="connsiteX32" fmla="*/ 7211556 w 20647176"/>
              <a:gd name="connsiteY32" fmla="*/ 5811850 h 10504871"/>
              <a:gd name="connsiteX33" fmla="*/ 7452188 w 20647176"/>
              <a:gd name="connsiteY33" fmla="*/ 5932166 h 10504871"/>
              <a:gd name="connsiteX34" fmla="*/ 7620630 w 20647176"/>
              <a:gd name="connsiteY34" fmla="*/ 6293113 h 10504871"/>
              <a:gd name="connsiteX35" fmla="*/ 7379998 w 20647176"/>
              <a:gd name="connsiteY35" fmla="*/ 6629997 h 10504871"/>
              <a:gd name="connsiteX36" fmla="*/ 6826545 w 20647176"/>
              <a:gd name="connsiteY36" fmla="*/ 6990945 h 10504871"/>
              <a:gd name="connsiteX37" fmla="*/ 5936208 w 20647176"/>
              <a:gd name="connsiteY37" fmla="*/ 7279703 h 10504871"/>
              <a:gd name="connsiteX38" fmla="*/ 4794074 w 20647176"/>
              <a:gd name="connsiteY38" fmla="*/ 7628540 h 10504871"/>
              <a:gd name="connsiteX39" fmla="*/ 4138549 w 20647176"/>
              <a:gd name="connsiteY39" fmla="*/ 7947652 h 10504871"/>
              <a:gd name="connsiteX40" fmla="*/ 3459591 w 20647176"/>
              <a:gd name="connsiteY40" fmla="*/ 8699115 h 10504871"/>
              <a:gd name="connsiteX41" fmla="*/ 3057595 w 20647176"/>
              <a:gd name="connsiteY41" fmla="*/ 9257915 h 10504871"/>
              <a:gd name="connsiteX42" fmla="*/ 2790855 w 20647176"/>
              <a:gd name="connsiteY42" fmla="*/ 9860909 h 10504871"/>
              <a:gd name="connsiteX43" fmla="*/ 2477091 w 20647176"/>
              <a:gd name="connsiteY43" fmla="*/ 10251109 h 10504871"/>
              <a:gd name="connsiteX44" fmla="*/ 2062040 w 20647176"/>
              <a:gd name="connsiteY44" fmla="*/ 10407913 h 10504871"/>
              <a:gd name="connsiteX45" fmla="*/ 1051387 w 20647176"/>
              <a:gd name="connsiteY45" fmla="*/ 10504166 h 10504871"/>
              <a:gd name="connsiteX46" fmla="*/ 618251 w 20647176"/>
              <a:gd name="connsiteY46" fmla="*/ 10359787 h 10504871"/>
              <a:gd name="connsiteX47" fmla="*/ 269885 w 20647176"/>
              <a:gd name="connsiteY47" fmla="*/ 9884186 h 10504871"/>
              <a:gd name="connsiteX48" fmla="*/ 0 w 20647176"/>
              <a:gd name="connsiteY48" fmla="*/ 9215764 h 10504871"/>
              <a:gd name="connsiteX0" fmla="*/ 20377291 w 20377291"/>
              <a:gd name="connsiteY0" fmla="*/ 5234334 h 10504871"/>
              <a:gd name="connsiteX1" fmla="*/ 19406387 w 20377291"/>
              <a:gd name="connsiteY1" fmla="*/ 5426839 h 10504871"/>
              <a:gd name="connsiteX2" fmla="*/ 18852934 w 20377291"/>
              <a:gd name="connsiteY2" fmla="*/ 5354650 h 10504871"/>
              <a:gd name="connsiteX3" fmla="*/ 17842281 w 20377291"/>
              <a:gd name="connsiteY3" fmla="*/ 4560566 h 10504871"/>
              <a:gd name="connsiteX4" fmla="*/ 16735376 w 20377291"/>
              <a:gd name="connsiteY4" fmla="*/ 3646166 h 10504871"/>
              <a:gd name="connsiteX5" fmla="*/ 16205987 w 20377291"/>
              <a:gd name="connsiteY5" fmla="*/ 3092713 h 10504871"/>
              <a:gd name="connsiteX6" fmla="*/ 15845039 w 20377291"/>
              <a:gd name="connsiteY6" fmla="*/ 2659576 h 10504871"/>
              <a:gd name="connsiteX7" fmla="*/ 14882513 w 20377291"/>
              <a:gd name="connsiteY7" fmla="*/ 1672987 h 10504871"/>
              <a:gd name="connsiteX8" fmla="*/ 13895923 w 20377291"/>
              <a:gd name="connsiteY8" fmla="*/ 878903 h 10504871"/>
              <a:gd name="connsiteX9" fmla="*/ 12813081 w 20377291"/>
              <a:gd name="connsiteY9" fmla="*/ 902966 h 10504871"/>
              <a:gd name="connsiteX10" fmla="*/ 11994934 w 20377291"/>
              <a:gd name="connsiteY10" fmla="*/ 1215787 h 10504871"/>
              <a:gd name="connsiteX11" fmla="*/ 11337137 w 20377291"/>
              <a:gd name="connsiteY11" fmla="*/ 1784572 h 10504871"/>
              <a:gd name="connsiteX12" fmla="*/ 10984281 w 20377291"/>
              <a:gd name="connsiteY12" fmla="*/ 2274566 h 10504871"/>
              <a:gd name="connsiteX13" fmla="*/ 10238323 w 20377291"/>
              <a:gd name="connsiteY13" fmla="*/ 2948334 h 10504871"/>
              <a:gd name="connsiteX14" fmla="*/ 9636745 w 20377291"/>
              <a:gd name="connsiteY14" fmla="*/ 3309281 h 10504871"/>
              <a:gd name="connsiteX15" fmla="*/ 9155481 w 20377291"/>
              <a:gd name="connsiteY15" fmla="*/ 3188966 h 10504871"/>
              <a:gd name="connsiteX16" fmla="*/ 8674218 w 20377291"/>
              <a:gd name="connsiteY16" fmla="*/ 2707703 h 10504871"/>
              <a:gd name="connsiteX17" fmla="*/ 8674218 w 20377291"/>
              <a:gd name="connsiteY17" fmla="*/ 2082060 h 10504871"/>
              <a:gd name="connsiteX18" fmla="*/ 8553902 w 20377291"/>
              <a:gd name="connsiteY18" fmla="*/ 1191724 h 10504871"/>
              <a:gd name="connsiteX19" fmla="*/ 8313271 w 20377291"/>
              <a:gd name="connsiteY19" fmla="*/ 517955 h 10504871"/>
              <a:gd name="connsiteX20" fmla="*/ 7519187 w 20377291"/>
              <a:gd name="connsiteY20" fmla="*/ 60755 h 10504871"/>
              <a:gd name="connsiteX21" fmla="*/ 6676976 w 20377291"/>
              <a:gd name="connsiteY21" fmla="*/ 12629 h 10504871"/>
              <a:gd name="connsiteX22" fmla="*/ 6364155 w 20377291"/>
              <a:gd name="connsiteY22" fmla="*/ 132945 h 10504871"/>
              <a:gd name="connsiteX23" fmla="*/ 6147587 w 20377291"/>
              <a:gd name="connsiteY23" fmla="*/ 493892 h 10504871"/>
              <a:gd name="connsiteX24" fmla="*/ 5906955 w 20377291"/>
              <a:gd name="connsiteY24" fmla="*/ 686397 h 10504871"/>
              <a:gd name="connsiteX25" fmla="*/ 4896302 w 20377291"/>
              <a:gd name="connsiteY25" fmla="*/ 758587 h 10504871"/>
              <a:gd name="connsiteX26" fmla="*/ 4174408 w 20377291"/>
              <a:gd name="connsiteY26" fmla="*/ 758587 h 10504871"/>
              <a:gd name="connsiteX27" fmla="*/ 3524702 w 20377291"/>
              <a:gd name="connsiteY27" fmla="*/ 1023281 h 10504871"/>
              <a:gd name="connsiteX28" fmla="*/ 3522933 w 20377291"/>
              <a:gd name="connsiteY28" fmla="*/ 3603112 h 10504871"/>
              <a:gd name="connsiteX29" fmla="*/ 4848176 w 20377291"/>
              <a:gd name="connsiteY29" fmla="*/ 4849324 h 10504871"/>
              <a:gd name="connsiteX30" fmla="*/ 5834766 w 20377291"/>
              <a:gd name="connsiteY30" fmla="*/ 5426839 h 10504871"/>
              <a:gd name="connsiteX31" fmla="*/ 6364155 w 20377291"/>
              <a:gd name="connsiteY31" fmla="*/ 5619345 h 10504871"/>
              <a:gd name="connsiteX32" fmla="*/ 6941671 w 20377291"/>
              <a:gd name="connsiteY32" fmla="*/ 5811850 h 10504871"/>
              <a:gd name="connsiteX33" fmla="*/ 7182303 w 20377291"/>
              <a:gd name="connsiteY33" fmla="*/ 5932166 h 10504871"/>
              <a:gd name="connsiteX34" fmla="*/ 7350745 w 20377291"/>
              <a:gd name="connsiteY34" fmla="*/ 6293113 h 10504871"/>
              <a:gd name="connsiteX35" fmla="*/ 7110113 w 20377291"/>
              <a:gd name="connsiteY35" fmla="*/ 6629997 h 10504871"/>
              <a:gd name="connsiteX36" fmla="*/ 6556660 w 20377291"/>
              <a:gd name="connsiteY36" fmla="*/ 6990945 h 10504871"/>
              <a:gd name="connsiteX37" fmla="*/ 5666323 w 20377291"/>
              <a:gd name="connsiteY37" fmla="*/ 7279703 h 10504871"/>
              <a:gd name="connsiteX38" fmla="*/ 4524189 w 20377291"/>
              <a:gd name="connsiteY38" fmla="*/ 7628540 h 10504871"/>
              <a:gd name="connsiteX39" fmla="*/ 3868664 w 20377291"/>
              <a:gd name="connsiteY39" fmla="*/ 7947652 h 10504871"/>
              <a:gd name="connsiteX40" fmla="*/ 3189706 w 20377291"/>
              <a:gd name="connsiteY40" fmla="*/ 8699115 h 10504871"/>
              <a:gd name="connsiteX41" fmla="*/ 2787710 w 20377291"/>
              <a:gd name="connsiteY41" fmla="*/ 9257915 h 10504871"/>
              <a:gd name="connsiteX42" fmla="*/ 2520970 w 20377291"/>
              <a:gd name="connsiteY42" fmla="*/ 9860909 h 10504871"/>
              <a:gd name="connsiteX43" fmla="*/ 2207206 w 20377291"/>
              <a:gd name="connsiteY43" fmla="*/ 10251109 h 10504871"/>
              <a:gd name="connsiteX44" fmla="*/ 1792155 w 20377291"/>
              <a:gd name="connsiteY44" fmla="*/ 10407913 h 10504871"/>
              <a:gd name="connsiteX45" fmla="*/ 781502 w 20377291"/>
              <a:gd name="connsiteY45" fmla="*/ 10504166 h 10504871"/>
              <a:gd name="connsiteX46" fmla="*/ 348366 w 20377291"/>
              <a:gd name="connsiteY46" fmla="*/ 10359787 h 10504871"/>
              <a:gd name="connsiteX47" fmla="*/ 0 w 20377291"/>
              <a:gd name="connsiteY47" fmla="*/ 9884186 h 10504871"/>
              <a:gd name="connsiteX0" fmla="*/ 20028925 w 20028925"/>
              <a:gd name="connsiteY0" fmla="*/ 5234334 h 10504871"/>
              <a:gd name="connsiteX1" fmla="*/ 19058021 w 20028925"/>
              <a:gd name="connsiteY1" fmla="*/ 5426839 h 10504871"/>
              <a:gd name="connsiteX2" fmla="*/ 18504568 w 20028925"/>
              <a:gd name="connsiteY2" fmla="*/ 5354650 h 10504871"/>
              <a:gd name="connsiteX3" fmla="*/ 17493915 w 20028925"/>
              <a:gd name="connsiteY3" fmla="*/ 4560566 h 10504871"/>
              <a:gd name="connsiteX4" fmla="*/ 16387010 w 20028925"/>
              <a:gd name="connsiteY4" fmla="*/ 3646166 h 10504871"/>
              <a:gd name="connsiteX5" fmla="*/ 15857621 w 20028925"/>
              <a:gd name="connsiteY5" fmla="*/ 3092713 h 10504871"/>
              <a:gd name="connsiteX6" fmla="*/ 15496673 w 20028925"/>
              <a:gd name="connsiteY6" fmla="*/ 2659576 h 10504871"/>
              <a:gd name="connsiteX7" fmla="*/ 14534147 w 20028925"/>
              <a:gd name="connsiteY7" fmla="*/ 1672987 h 10504871"/>
              <a:gd name="connsiteX8" fmla="*/ 13547557 w 20028925"/>
              <a:gd name="connsiteY8" fmla="*/ 878903 h 10504871"/>
              <a:gd name="connsiteX9" fmla="*/ 12464715 w 20028925"/>
              <a:gd name="connsiteY9" fmla="*/ 902966 h 10504871"/>
              <a:gd name="connsiteX10" fmla="*/ 11646568 w 20028925"/>
              <a:gd name="connsiteY10" fmla="*/ 1215787 h 10504871"/>
              <a:gd name="connsiteX11" fmla="*/ 10988771 w 20028925"/>
              <a:gd name="connsiteY11" fmla="*/ 1784572 h 10504871"/>
              <a:gd name="connsiteX12" fmla="*/ 10635915 w 20028925"/>
              <a:gd name="connsiteY12" fmla="*/ 2274566 h 10504871"/>
              <a:gd name="connsiteX13" fmla="*/ 9889957 w 20028925"/>
              <a:gd name="connsiteY13" fmla="*/ 2948334 h 10504871"/>
              <a:gd name="connsiteX14" fmla="*/ 9288379 w 20028925"/>
              <a:gd name="connsiteY14" fmla="*/ 3309281 h 10504871"/>
              <a:gd name="connsiteX15" fmla="*/ 8807115 w 20028925"/>
              <a:gd name="connsiteY15" fmla="*/ 3188966 h 10504871"/>
              <a:gd name="connsiteX16" fmla="*/ 8325852 w 20028925"/>
              <a:gd name="connsiteY16" fmla="*/ 2707703 h 10504871"/>
              <a:gd name="connsiteX17" fmla="*/ 8325852 w 20028925"/>
              <a:gd name="connsiteY17" fmla="*/ 2082060 h 10504871"/>
              <a:gd name="connsiteX18" fmla="*/ 8205536 w 20028925"/>
              <a:gd name="connsiteY18" fmla="*/ 1191724 h 10504871"/>
              <a:gd name="connsiteX19" fmla="*/ 7964905 w 20028925"/>
              <a:gd name="connsiteY19" fmla="*/ 517955 h 10504871"/>
              <a:gd name="connsiteX20" fmla="*/ 7170821 w 20028925"/>
              <a:gd name="connsiteY20" fmla="*/ 60755 h 10504871"/>
              <a:gd name="connsiteX21" fmla="*/ 6328610 w 20028925"/>
              <a:gd name="connsiteY21" fmla="*/ 12629 h 10504871"/>
              <a:gd name="connsiteX22" fmla="*/ 6015789 w 20028925"/>
              <a:gd name="connsiteY22" fmla="*/ 132945 h 10504871"/>
              <a:gd name="connsiteX23" fmla="*/ 5799221 w 20028925"/>
              <a:gd name="connsiteY23" fmla="*/ 493892 h 10504871"/>
              <a:gd name="connsiteX24" fmla="*/ 5558589 w 20028925"/>
              <a:gd name="connsiteY24" fmla="*/ 686397 h 10504871"/>
              <a:gd name="connsiteX25" fmla="*/ 4547936 w 20028925"/>
              <a:gd name="connsiteY25" fmla="*/ 758587 h 10504871"/>
              <a:gd name="connsiteX26" fmla="*/ 3826042 w 20028925"/>
              <a:gd name="connsiteY26" fmla="*/ 758587 h 10504871"/>
              <a:gd name="connsiteX27" fmla="*/ 3176336 w 20028925"/>
              <a:gd name="connsiteY27" fmla="*/ 1023281 h 10504871"/>
              <a:gd name="connsiteX28" fmla="*/ 3174567 w 20028925"/>
              <a:gd name="connsiteY28" fmla="*/ 3603112 h 10504871"/>
              <a:gd name="connsiteX29" fmla="*/ 4499810 w 20028925"/>
              <a:gd name="connsiteY29" fmla="*/ 4849324 h 10504871"/>
              <a:gd name="connsiteX30" fmla="*/ 5486400 w 20028925"/>
              <a:gd name="connsiteY30" fmla="*/ 5426839 h 10504871"/>
              <a:gd name="connsiteX31" fmla="*/ 6015789 w 20028925"/>
              <a:gd name="connsiteY31" fmla="*/ 5619345 h 10504871"/>
              <a:gd name="connsiteX32" fmla="*/ 6593305 w 20028925"/>
              <a:gd name="connsiteY32" fmla="*/ 5811850 h 10504871"/>
              <a:gd name="connsiteX33" fmla="*/ 6833937 w 20028925"/>
              <a:gd name="connsiteY33" fmla="*/ 5932166 h 10504871"/>
              <a:gd name="connsiteX34" fmla="*/ 7002379 w 20028925"/>
              <a:gd name="connsiteY34" fmla="*/ 6293113 h 10504871"/>
              <a:gd name="connsiteX35" fmla="*/ 6761747 w 20028925"/>
              <a:gd name="connsiteY35" fmla="*/ 6629997 h 10504871"/>
              <a:gd name="connsiteX36" fmla="*/ 6208294 w 20028925"/>
              <a:gd name="connsiteY36" fmla="*/ 6990945 h 10504871"/>
              <a:gd name="connsiteX37" fmla="*/ 5317957 w 20028925"/>
              <a:gd name="connsiteY37" fmla="*/ 7279703 h 10504871"/>
              <a:gd name="connsiteX38" fmla="*/ 4175823 w 20028925"/>
              <a:gd name="connsiteY38" fmla="*/ 7628540 h 10504871"/>
              <a:gd name="connsiteX39" fmla="*/ 3520298 w 20028925"/>
              <a:gd name="connsiteY39" fmla="*/ 7947652 h 10504871"/>
              <a:gd name="connsiteX40" fmla="*/ 2841340 w 20028925"/>
              <a:gd name="connsiteY40" fmla="*/ 8699115 h 10504871"/>
              <a:gd name="connsiteX41" fmla="*/ 2439344 w 20028925"/>
              <a:gd name="connsiteY41" fmla="*/ 9257915 h 10504871"/>
              <a:gd name="connsiteX42" fmla="*/ 2172604 w 20028925"/>
              <a:gd name="connsiteY42" fmla="*/ 9860909 h 10504871"/>
              <a:gd name="connsiteX43" fmla="*/ 1858840 w 20028925"/>
              <a:gd name="connsiteY43" fmla="*/ 10251109 h 10504871"/>
              <a:gd name="connsiteX44" fmla="*/ 1443789 w 20028925"/>
              <a:gd name="connsiteY44" fmla="*/ 10407913 h 10504871"/>
              <a:gd name="connsiteX45" fmla="*/ 433136 w 20028925"/>
              <a:gd name="connsiteY45" fmla="*/ 10504166 h 10504871"/>
              <a:gd name="connsiteX46" fmla="*/ 0 w 20028925"/>
              <a:gd name="connsiteY46" fmla="*/ 10359787 h 10504871"/>
              <a:gd name="connsiteX0" fmla="*/ 19595789 w 19595789"/>
              <a:gd name="connsiteY0" fmla="*/ 5234334 h 10504871"/>
              <a:gd name="connsiteX1" fmla="*/ 18624885 w 19595789"/>
              <a:gd name="connsiteY1" fmla="*/ 5426839 h 10504871"/>
              <a:gd name="connsiteX2" fmla="*/ 18071432 w 19595789"/>
              <a:gd name="connsiteY2" fmla="*/ 5354650 h 10504871"/>
              <a:gd name="connsiteX3" fmla="*/ 17060779 w 19595789"/>
              <a:gd name="connsiteY3" fmla="*/ 4560566 h 10504871"/>
              <a:gd name="connsiteX4" fmla="*/ 15953874 w 19595789"/>
              <a:gd name="connsiteY4" fmla="*/ 3646166 h 10504871"/>
              <a:gd name="connsiteX5" fmla="*/ 15424485 w 19595789"/>
              <a:gd name="connsiteY5" fmla="*/ 3092713 h 10504871"/>
              <a:gd name="connsiteX6" fmla="*/ 15063537 w 19595789"/>
              <a:gd name="connsiteY6" fmla="*/ 2659576 h 10504871"/>
              <a:gd name="connsiteX7" fmla="*/ 14101011 w 19595789"/>
              <a:gd name="connsiteY7" fmla="*/ 1672987 h 10504871"/>
              <a:gd name="connsiteX8" fmla="*/ 13114421 w 19595789"/>
              <a:gd name="connsiteY8" fmla="*/ 878903 h 10504871"/>
              <a:gd name="connsiteX9" fmla="*/ 12031579 w 19595789"/>
              <a:gd name="connsiteY9" fmla="*/ 902966 h 10504871"/>
              <a:gd name="connsiteX10" fmla="*/ 11213432 w 19595789"/>
              <a:gd name="connsiteY10" fmla="*/ 1215787 h 10504871"/>
              <a:gd name="connsiteX11" fmla="*/ 10555635 w 19595789"/>
              <a:gd name="connsiteY11" fmla="*/ 1784572 h 10504871"/>
              <a:gd name="connsiteX12" fmla="*/ 10202779 w 19595789"/>
              <a:gd name="connsiteY12" fmla="*/ 2274566 h 10504871"/>
              <a:gd name="connsiteX13" fmla="*/ 9456821 w 19595789"/>
              <a:gd name="connsiteY13" fmla="*/ 2948334 h 10504871"/>
              <a:gd name="connsiteX14" fmla="*/ 8855243 w 19595789"/>
              <a:gd name="connsiteY14" fmla="*/ 3309281 h 10504871"/>
              <a:gd name="connsiteX15" fmla="*/ 8373979 w 19595789"/>
              <a:gd name="connsiteY15" fmla="*/ 3188966 h 10504871"/>
              <a:gd name="connsiteX16" fmla="*/ 7892716 w 19595789"/>
              <a:gd name="connsiteY16" fmla="*/ 2707703 h 10504871"/>
              <a:gd name="connsiteX17" fmla="*/ 7892716 w 19595789"/>
              <a:gd name="connsiteY17" fmla="*/ 2082060 h 10504871"/>
              <a:gd name="connsiteX18" fmla="*/ 7772400 w 19595789"/>
              <a:gd name="connsiteY18" fmla="*/ 1191724 h 10504871"/>
              <a:gd name="connsiteX19" fmla="*/ 7531769 w 19595789"/>
              <a:gd name="connsiteY19" fmla="*/ 517955 h 10504871"/>
              <a:gd name="connsiteX20" fmla="*/ 6737685 w 19595789"/>
              <a:gd name="connsiteY20" fmla="*/ 60755 h 10504871"/>
              <a:gd name="connsiteX21" fmla="*/ 5895474 w 19595789"/>
              <a:gd name="connsiteY21" fmla="*/ 12629 h 10504871"/>
              <a:gd name="connsiteX22" fmla="*/ 5582653 w 19595789"/>
              <a:gd name="connsiteY22" fmla="*/ 132945 h 10504871"/>
              <a:gd name="connsiteX23" fmla="*/ 5366085 w 19595789"/>
              <a:gd name="connsiteY23" fmla="*/ 493892 h 10504871"/>
              <a:gd name="connsiteX24" fmla="*/ 5125453 w 19595789"/>
              <a:gd name="connsiteY24" fmla="*/ 686397 h 10504871"/>
              <a:gd name="connsiteX25" fmla="*/ 4114800 w 19595789"/>
              <a:gd name="connsiteY25" fmla="*/ 758587 h 10504871"/>
              <a:gd name="connsiteX26" fmla="*/ 3392906 w 19595789"/>
              <a:gd name="connsiteY26" fmla="*/ 758587 h 10504871"/>
              <a:gd name="connsiteX27" fmla="*/ 2743200 w 19595789"/>
              <a:gd name="connsiteY27" fmla="*/ 1023281 h 10504871"/>
              <a:gd name="connsiteX28" fmla="*/ 2741431 w 19595789"/>
              <a:gd name="connsiteY28" fmla="*/ 3603112 h 10504871"/>
              <a:gd name="connsiteX29" fmla="*/ 4066674 w 19595789"/>
              <a:gd name="connsiteY29" fmla="*/ 4849324 h 10504871"/>
              <a:gd name="connsiteX30" fmla="*/ 5053264 w 19595789"/>
              <a:gd name="connsiteY30" fmla="*/ 5426839 h 10504871"/>
              <a:gd name="connsiteX31" fmla="*/ 5582653 w 19595789"/>
              <a:gd name="connsiteY31" fmla="*/ 5619345 h 10504871"/>
              <a:gd name="connsiteX32" fmla="*/ 6160169 w 19595789"/>
              <a:gd name="connsiteY32" fmla="*/ 5811850 h 10504871"/>
              <a:gd name="connsiteX33" fmla="*/ 6400801 w 19595789"/>
              <a:gd name="connsiteY33" fmla="*/ 5932166 h 10504871"/>
              <a:gd name="connsiteX34" fmla="*/ 6569243 w 19595789"/>
              <a:gd name="connsiteY34" fmla="*/ 6293113 h 10504871"/>
              <a:gd name="connsiteX35" fmla="*/ 6328611 w 19595789"/>
              <a:gd name="connsiteY35" fmla="*/ 6629997 h 10504871"/>
              <a:gd name="connsiteX36" fmla="*/ 5775158 w 19595789"/>
              <a:gd name="connsiteY36" fmla="*/ 6990945 h 10504871"/>
              <a:gd name="connsiteX37" fmla="*/ 4884821 w 19595789"/>
              <a:gd name="connsiteY37" fmla="*/ 7279703 h 10504871"/>
              <a:gd name="connsiteX38" fmla="*/ 3742687 w 19595789"/>
              <a:gd name="connsiteY38" fmla="*/ 7628540 h 10504871"/>
              <a:gd name="connsiteX39" fmla="*/ 3087162 w 19595789"/>
              <a:gd name="connsiteY39" fmla="*/ 7947652 h 10504871"/>
              <a:gd name="connsiteX40" fmla="*/ 2408204 w 19595789"/>
              <a:gd name="connsiteY40" fmla="*/ 8699115 h 10504871"/>
              <a:gd name="connsiteX41" fmla="*/ 2006208 w 19595789"/>
              <a:gd name="connsiteY41" fmla="*/ 9257915 h 10504871"/>
              <a:gd name="connsiteX42" fmla="*/ 1739468 w 19595789"/>
              <a:gd name="connsiteY42" fmla="*/ 9860909 h 10504871"/>
              <a:gd name="connsiteX43" fmla="*/ 1425704 w 19595789"/>
              <a:gd name="connsiteY43" fmla="*/ 10251109 h 10504871"/>
              <a:gd name="connsiteX44" fmla="*/ 1010653 w 19595789"/>
              <a:gd name="connsiteY44" fmla="*/ 10407913 h 10504871"/>
              <a:gd name="connsiteX45" fmla="*/ 0 w 19595789"/>
              <a:gd name="connsiteY45" fmla="*/ 10504166 h 10504871"/>
              <a:gd name="connsiteX0" fmla="*/ 18585136 w 18585136"/>
              <a:gd name="connsiteY0" fmla="*/ 5234334 h 10407913"/>
              <a:gd name="connsiteX1" fmla="*/ 17614232 w 18585136"/>
              <a:gd name="connsiteY1" fmla="*/ 5426839 h 10407913"/>
              <a:gd name="connsiteX2" fmla="*/ 17060779 w 18585136"/>
              <a:gd name="connsiteY2" fmla="*/ 5354650 h 10407913"/>
              <a:gd name="connsiteX3" fmla="*/ 16050126 w 18585136"/>
              <a:gd name="connsiteY3" fmla="*/ 4560566 h 10407913"/>
              <a:gd name="connsiteX4" fmla="*/ 14943221 w 18585136"/>
              <a:gd name="connsiteY4" fmla="*/ 3646166 h 10407913"/>
              <a:gd name="connsiteX5" fmla="*/ 14413832 w 18585136"/>
              <a:gd name="connsiteY5" fmla="*/ 3092713 h 10407913"/>
              <a:gd name="connsiteX6" fmla="*/ 14052884 w 18585136"/>
              <a:gd name="connsiteY6" fmla="*/ 2659576 h 10407913"/>
              <a:gd name="connsiteX7" fmla="*/ 13090358 w 18585136"/>
              <a:gd name="connsiteY7" fmla="*/ 1672987 h 10407913"/>
              <a:gd name="connsiteX8" fmla="*/ 12103768 w 18585136"/>
              <a:gd name="connsiteY8" fmla="*/ 878903 h 10407913"/>
              <a:gd name="connsiteX9" fmla="*/ 11020926 w 18585136"/>
              <a:gd name="connsiteY9" fmla="*/ 902966 h 10407913"/>
              <a:gd name="connsiteX10" fmla="*/ 10202779 w 18585136"/>
              <a:gd name="connsiteY10" fmla="*/ 1215787 h 10407913"/>
              <a:gd name="connsiteX11" fmla="*/ 9544982 w 18585136"/>
              <a:gd name="connsiteY11" fmla="*/ 1784572 h 10407913"/>
              <a:gd name="connsiteX12" fmla="*/ 9192126 w 18585136"/>
              <a:gd name="connsiteY12" fmla="*/ 2274566 h 10407913"/>
              <a:gd name="connsiteX13" fmla="*/ 8446168 w 18585136"/>
              <a:gd name="connsiteY13" fmla="*/ 2948334 h 10407913"/>
              <a:gd name="connsiteX14" fmla="*/ 7844590 w 18585136"/>
              <a:gd name="connsiteY14" fmla="*/ 3309281 h 10407913"/>
              <a:gd name="connsiteX15" fmla="*/ 7363326 w 18585136"/>
              <a:gd name="connsiteY15" fmla="*/ 3188966 h 10407913"/>
              <a:gd name="connsiteX16" fmla="*/ 6882063 w 18585136"/>
              <a:gd name="connsiteY16" fmla="*/ 2707703 h 10407913"/>
              <a:gd name="connsiteX17" fmla="*/ 6882063 w 18585136"/>
              <a:gd name="connsiteY17" fmla="*/ 2082060 h 10407913"/>
              <a:gd name="connsiteX18" fmla="*/ 6761747 w 18585136"/>
              <a:gd name="connsiteY18" fmla="*/ 1191724 h 10407913"/>
              <a:gd name="connsiteX19" fmla="*/ 6521116 w 18585136"/>
              <a:gd name="connsiteY19" fmla="*/ 517955 h 10407913"/>
              <a:gd name="connsiteX20" fmla="*/ 5727032 w 18585136"/>
              <a:gd name="connsiteY20" fmla="*/ 60755 h 10407913"/>
              <a:gd name="connsiteX21" fmla="*/ 4884821 w 18585136"/>
              <a:gd name="connsiteY21" fmla="*/ 12629 h 10407913"/>
              <a:gd name="connsiteX22" fmla="*/ 4572000 w 18585136"/>
              <a:gd name="connsiteY22" fmla="*/ 132945 h 10407913"/>
              <a:gd name="connsiteX23" fmla="*/ 4355432 w 18585136"/>
              <a:gd name="connsiteY23" fmla="*/ 493892 h 10407913"/>
              <a:gd name="connsiteX24" fmla="*/ 4114800 w 18585136"/>
              <a:gd name="connsiteY24" fmla="*/ 686397 h 10407913"/>
              <a:gd name="connsiteX25" fmla="*/ 3104147 w 18585136"/>
              <a:gd name="connsiteY25" fmla="*/ 758587 h 10407913"/>
              <a:gd name="connsiteX26" fmla="*/ 2382253 w 18585136"/>
              <a:gd name="connsiteY26" fmla="*/ 758587 h 10407913"/>
              <a:gd name="connsiteX27" fmla="*/ 1732547 w 18585136"/>
              <a:gd name="connsiteY27" fmla="*/ 1023281 h 10407913"/>
              <a:gd name="connsiteX28" fmla="*/ 1730778 w 18585136"/>
              <a:gd name="connsiteY28" fmla="*/ 3603112 h 10407913"/>
              <a:gd name="connsiteX29" fmla="*/ 3056021 w 18585136"/>
              <a:gd name="connsiteY29" fmla="*/ 4849324 h 10407913"/>
              <a:gd name="connsiteX30" fmla="*/ 4042611 w 18585136"/>
              <a:gd name="connsiteY30" fmla="*/ 5426839 h 10407913"/>
              <a:gd name="connsiteX31" fmla="*/ 4572000 w 18585136"/>
              <a:gd name="connsiteY31" fmla="*/ 5619345 h 10407913"/>
              <a:gd name="connsiteX32" fmla="*/ 5149516 w 18585136"/>
              <a:gd name="connsiteY32" fmla="*/ 5811850 h 10407913"/>
              <a:gd name="connsiteX33" fmla="*/ 5390148 w 18585136"/>
              <a:gd name="connsiteY33" fmla="*/ 5932166 h 10407913"/>
              <a:gd name="connsiteX34" fmla="*/ 5558590 w 18585136"/>
              <a:gd name="connsiteY34" fmla="*/ 6293113 h 10407913"/>
              <a:gd name="connsiteX35" fmla="*/ 5317958 w 18585136"/>
              <a:gd name="connsiteY35" fmla="*/ 6629997 h 10407913"/>
              <a:gd name="connsiteX36" fmla="*/ 4764505 w 18585136"/>
              <a:gd name="connsiteY36" fmla="*/ 6990945 h 10407913"/>
              <a:gd name="connsiteX37" fmla="*/ 3874168 w 18585136"/>
              <a:gd name="connsiteY37" fmla="*/ 7279703 h 10407913"/>
              <a:gd name="connsiteX38" fmla="*/ 2732034 w 18585136"/>
              <a:gd name="connsiteY38" fmla="*/ 7628540 h 10407913"/>
              <a:gd name="connsiteX39" fmla="*/ 2076509 w 18585136"/>
              <a:gd name="connsiteY39" fmla="*/ 7947652 h 10407913"/>
              <a:gd name="connsiteX40" fmla="*/ 1397551 w 18585136"/>
              <a:gd name="connsiteY40" fmla="*/ 8699115 h 10407913"/>
              <a:gd name="connsiteX41" fmla="*/ 995555 w 18585136"/>
              <a:gd name="connsiteY41" fmla="*/ 9257915 h 10407913"/>
              <a:gd name="connsiteX42" fmla="*/ 728815 w 18585136"/>
              <a:gd name="connsiteY42" fmla="*/ 9860909 h 10407913"/>
              <a:gd name="connsiteX43" fmla="*/ 415051 w 18585136"/>
              <a:gd name="connsiteY43" fmla="*/ 10251109 h 10407913"/>
              <a:gd name="connsiteX44" fmla="*/ 0 w 18585136"/>
              <a:gd name="connsiteY44" fmla="*/ 10407913 h 10407913"/>
              <a:gd name="connsiteX0" fmla="*/ 18170085 w 18170085"/>
              <a:gd name="connsiteY0" fmla="*/ 5234334 h 10251109"/>
              <a:gd name="connsiteX1" fmla="*/ 17199181 w 18170085"/>
              <a:gd name="connsiteY1" fmla="*/ 5426839 h 10251109"/>
              <a:gd name="connsiteX2" fmla="*/ 16645728 w 18170085"/>
              <a:gd name="connsiteY2" fmla="*/ 5354650 h 10251109"/>
              <a:gd name="connsiteX3" fmla="*/ 15635075 w 18170085"/>
              <a:gd name="connsiteY3" fmla="*/ 4560566 h 10251109"/>
              <a:gd name="connsiteX4" fmla="*/ 14528170 w 18170085"/>
              <a:gd name="connsiteY4" fmla="*/ 3646166 h 10251109"/>
              <a:gd name="connsiteX5" fmla="*/ 13998781 w 18170085"/>
              <a:gd name="connsiteY5" fmla="*/ 3092713 h 10251109"/>
              <a:gd name="connsiteX6" fmla="*/ 13637833 w 18170085"/>
              <a:gd name="connsiteY6" fmla="*/ 2659576 h 10251109"/>
              <a:gd name="connsiteX7" fmla="*/ 12675307 w 18170085"/>
              <a:gd name="connsiteY7" fmla="*/ 1672987 h 10251109"/>
              <a:gd name="connsiteX8" fmla="*/ 11688717 w 18170085"/>
              <a:gd name="connsiteY8" fmla="*/ 878903 h 10251109"/>
              <a:gd name="connsiteX9" fmla="*/ 10605875 w 18170085"/>
              <a:gd name="connsiteY9" fmla="*/ 902966 h 10251109"/>
              <a:gd name="connsiteX10" fmla="*/ 9787728 w 18170085"/>
              <a:gd name="connsiteY10" fmla="*/ 1215787 h 10251109"/>
              <a:gd name="connsiteX11" fmla="*/ 9129931 w 18170085"/>
              <a:gd name="connsiteY11" fmla="*/ 1784572 h 10251109"/>
              <a:gd name="connsiteX12" fmla="*/ 8777075 w 18170085"/>
              <a:gd name="connsiteY12" fmla="*/ 2274566 h 10251109"/>
              <a:gd name="connsiteX13" fmla="*/ 8031117 w 18170085"/>
              <a:gd name="connsiteY13" fmla="*/ 2948334 h 10251109"/>
              <a:gd name="connsiteX14" fmla="*/ 7429539 w 18170085"/>
              <a:gd name="connsiteY14" fmla="*/ 3309281 h 10251109"/>
              <a:gd name="connsiteX15" fmla="*/ 6948275 w 18170085"/>
              <a:gd name="connsiteY15" fmla="*/ 3188966 h 10251109"/>
              <a:gd name="connsiteX16" fmla="*/ 6467012 w 18170085"/>
              <a:gd name="connsiteY16" fmla="*/ 2707703 h 10251109"/>
              <a:gd name="connsiteX17" fmla="*/ 6467012 w 18170085"/>
              <a:gd name="connsiteY17" fmla="*/ 2082060 h 10251109"/>
              <a:gd name="connsiteX18" fmla="*/ 6346696 w 18170085"/>
              <a:gd name="connsiteY18" fmla="*/ 1191724 h 10251109"/>
              <a:gd name="connsiteX19" fmla="*/ 6106065 w 18170085"/>
              <a:gd name="connsiteY19" fmla="*/ 517955 h 10251109"/>
              <a:gd name="connsiteX20" fmla="*/ 5311981 w 18170085"/>
              <a:gd name="connsiteY20" fmla="*/ 60755 h 10251109"/>
              <a:gd name="connsiteX21" fmla="*/ 4469770 w 18170085"/>
              <a:gd name="connsiteY21" fmla="*/ 12629 h 10251109"/>
              <a:gd name="connsiteX22" fmla="*/ 4156949 w 18170085"/>
              <a:gd name="connsiteY22" fmla="*/ 132945 h 10251109"/>
              <a:gd name="connsiteX23" fmla="*/ 3940381 w 18170085"/>
              <a:gd name="connsiteY23" fmla="*/ 493892 h 10251109"/>
              <a:gd name="connsiteX24" fmla="*/ 3699749 w 18170085"/>
              <a:gd name="connsiteY24" fmla="*/ 686397 h 10251109"/>
              <a:gd name="connsiteX25" fmla="*/ 2689096 w 18170085"/>
              <a:gd name="connsiteY25" fmla="*/ 758587 h 10251109"/>
              <a:gd name="connsiteX26" fmla="*/ 1967202 w 18170085"/>
              <a:gd name="connsiteY26" fmla="*/ 758587 h 10251109"/>
              <a:gd name="connsiteX27" fmla="*/ 1317496 w 18170085"/>
              <a:gd name="connsiteY27" fmla="*/ 1023281 h 10251109"/>
              <a:gd name="connsiteX28" fmla="*/ 1315727 w 18170085"/>
              <a:gd name="connsiteY28" fmla="*/ 3603112 h 10251109"/>
              <a:gd name="connsiteX29" fmla="*/ 2640970 w 18170085"/>
              <a:gd name="connsiteY29" fmla="*/ 4849324 h 10251109"/>
              <a:gd name="connsiteX30" fmla="*/ 3627560 w 18170085"/>
              <a:gd name="connsiteY30" fmla="*/ 5426839 h 10251109"/>
              <a:gd name="connsiteX31" fmla="*/ 4156949 w 18170085"/>
              <a:gd name="connsiteY31" fmla="*/ 5619345 h 10251109"/>
              <a:gd name="connsiteX32" fmla="*/ 4734465 w 18170085"/>
              <a:gd name="connsiteY32" fmla="*/ 5811850 h 10251109"/>
              <a:gd name="connsiteX33" fmla="*/ 4975097 w 18170085"/>
              <a:gd name="connsiteY33" fmla="*/ 5932166 h 10251109"/>
              <a:gd name="connsiteX34" fmla="*/ 5143539 w 18170085"/>
              <a:gd name="connsiteY34" fmla="*/ 6293113 h 10251109"/>
              <a:gd name="connsiteX35" fmla="*/ 4902907 w 18170085"/>
              <a:gd name="connsiteY35" fmla="*/ 6629997 h 10251109"/>
              <a:gd name="connsiteX36" fmla="*/ 4349454 w 18170085"/>
              <a:gd name="connsiteY36" fmla="*/ 6990945 h 10251109"/>
              <a:gd name="connsiteX37" fmla="*/ 3459117 w 18170085"/>
              <a:gd name="connsiteY37" fmla="*/ 7279703 h 10251109"/>
              <a:gd name="connsiteX38" fmla="*/ 2316983 w 18170085"/>
              <a:gd name="connsiteY38" fmla="*/ 7628540 h 10251109"/>
              <a:gd name="connsiteX39" fmla="*/ 1661458 w 18170085"/>
              <a:gd name="connsiteY39" fmla="*/ 7947652 h 10251109"/>
              <a:gd name="connsiteX40" fmla="*/ 982500 w 18170085"/>
              <a:gd name="connsiteY40" fmla="*/ 8699115 h 10251109"/>
              <a:gd name="connsiteX41" fmla="*/ 580504 w 18170085"/>
              <a:gd name="connsiteY41" fmla="*/ 9257915 h 10251109"/>
              <a:gd name="connsiteX42" fmla="*/ 313764 w 18170085"/>
              <a:gd name="connsiteY42" fmla="*/ 9860909 h 10251109"/>
              <a:gd name="connsiteX43" fmla="*/ 0 w 18170085"/>
              <a:gd name="connsiteY43" fmla="*/ 10251109 h 10251109"/>
              <a:gd name="connsiteX0" fmla="*/ 17856321 w 17856321"/>
              <a:gd name="connsiteY0" fmla="*/ 5234334 h 9860909"/>
              <a:gd name="connsiteX1" fmla="*/ 16885417 w 17856321"/>
              <a:gd name="connsiteY1" fmla="*/ 5426839 h 9860909"/>
              <a:gd name="connsiteX2" fmla="*/ 16331964 w 17856321"/>
              <a:gd name="connsiteY2" fmla="*/ 5354650 h 9860909"/>
              <a:gd name="connsiteX3" fmla="*/ 15321311 w 17856321"/>
              <a:gd name="connsiteY3" fmla="*/ 4560566 h 9860909"/>
              <a:gd name="connsiteX4" fmla="*/ 14214406 w 17856321"/>
              <a:gd name="connsiteY4" fmla="*/ 3646166 h 9860909"/>
              <a:gd name="connsiteX5" fmla="*/ 13685017 w 17856321"/>
              <a:gd name="connsiteY5" fmla="*/ 3092713 h 9860909"/>
              <a:gd name="connsiteX6" fmla="*/ 13324069 w 17856321"/>
              <a:gd name="connsiteY6" fmla="*/ 2659576 h 9860909"/>
              <a:gd name="connsiteX7" fmla="*/ 12361543 w 17856321"/>
              <a:gd name="connsiteY7" fmla="*/ 1672987 h 9860909"/>
              <a:gd name="connsiteX8" fmla="*/ 11374953 w 17856321"/>
              <a:gd name="connsiteY8" fmla="*/ 878903 h 9860909"/>
              <a:gd name="connsiteX9" fmla="*/ 10292111 w 17856321"/>
              <a:gd name="connsiteY9" fmla="*/ 902966 h 9860909"/>
              <a:gd name="connsiteX10" fmla="*/ 9473964 w 17856321"/>
              <a:gd name="connsiteY10" fmla="*/ 1215787 h 9860909"/>
              <a:gd name="connsiteX11" fmla="*/ 8816167 w 17856321"/>
              <a:gd name="connsiteY11" fmla="*/ 1784572 h 9860909"/>
              <a:gd name="connsiteX12" fmla="*/ 8463311 w 17856321"/>
              <a:gd name="connsiteY12" fmla="*/ 2274566 h 9860909"/>
              <a:gd name="connsiteX13" fmla="*/ 7717353 w 17856321"/>
              <a:gd name="connsiteY13" fmla="*/ 2948334 h 9860909"/>
              <a:gd name="connsiteX14" fmla="*/ 7115775 w 17856321"/>
              <a:gd name="connsiteY14" fmla="*/ 3309281 h 9860909"/>
              <a:gd name="connsiteX15" fmla="*/ 6634511 w 17856321"/>
              <a:gd name="connsiteY15" fmla="*/ 3188966 h 9860909"/>
              <a:gd name="connsiteX16" fmla="*/ 6153248 w 17856321"/>
              <a:gd name="connsiteY16" fmla="*/ 2707703 h 9860909"/>
              <a:gd name="connsiteX17" fmla="*/ 6153248 w 17856321"/>
              <a:gd name="connsiteY17" fmla="*/ 2082060 h 9860909"/>
              <a:gd name="connsiteX18" fmla="*/ 6032932 w 17856321"/>
              <a:gd name="connsiteY18" fmla="*/ 1191724 h 9860909"/>
              <a:gd name="connsiteX19" fmla="*/ 5792301 w 17856321"/>
              <a:gd name="connsiteY19" fmla="*/ 517955 h 9860909"/>
              <a:gd name="connsiteX20" fmla="*/ 4998217 w 17856321"/>
              <a:gd name="connsiteY20" fmla="*/ 60755 h 9860909"/>
              <a:gd name="connsiteX21" fmla="*/ 4156006 w 17856321"/>
              <a:gd name="connsiteY21" fmla="*/ 12629 h 9860909"/>
              <a:gd name="connsiteX22" fmla="*/ 3843185 w 17856321"/>
              <a:gd name="connsiteY22" fmla="*/ 132945 h 9860909"/>
              <a:gd name="connsiteX23" fmla="*/ 3626617 w 17856321"/>
              <a:gd name="connsiteY23" fmla="*/ 493892 h 9860909"/>
              <a:gd name="connsiteX24" fmla="*/ 3385985 w 17856321"/>
              <a:gd name="connsiteY24" fmla="*/ 686397 h 9860909"/>
              <a:gd name="connsiteX25" fmla="*/ 2375332 w 17856321"/>
              <a:gd name="connsiteY25" fmla="*/ 758587 h 9860909"/>
              <a:gd name="connsiteX26" fmla="*/ 1653438 w 17856321"/>
              <a:gd name="connsiteY26" fmla="*/ 758587 h 9860909"/>
              <a:gd name="connsiteX27" fmla="*/ 1003732 w 17856321"/>
              <a:gd name="connsiteY27" fmla="*/ 1023281 h 9860909"/>
              <a:gd name="connsiteX28" fmla="*/ 1001963 w 17856321"/>
              <a:gd name="connsiteY28" fmla="*/ 3603112 h 9860909"/>
              <a:gd name="connsiteX29" fmla="*/ 2327206 w 17856321"/>
              <a:gd name="connsiteY29" fmla="*/ 4849324 h 9860909"/>
              <a:gd name="connsiteX30" fmla="*/ 3313796 w 17856321"/>
              <a:gd name="connsiteY30" fmla="*/ 5426839 h 9860909"/>
              <a:gd name="connsiteX31" fmla="*/ 3843185 w 17856321"/>
              <a:gd name="connsiteY31" fmla="*/ 5619345 h 9860909"/>
              <a:gd name="connsiteX32" fmla="*/ 4420701 w 17856321"/>
              <a:gd name="connsiteY32" fmla="*/ 5811850 h 9860909"/>
              <a:gd name="connsiteX33" fmla="*/ 4661333 w 17856321"/>
              <a:gd name="connsiteY33" fmla="*/ 5932166 h 9860909"/>
              <a:gd name="connsiteX34" fmla="*/ 4829775 w 17856321"/>
              <a:gd name="connsiteY34" fmla="*/ 6293113 h 9860909"/>
              <a:gd name="connsiteX35" fmla="*/ 4589143 w 17856321"/>
              <a:gd name="connsiteY35" fmla="*/ 6629997 h 9860909"/>
              <a:gd name="connsiteX36" fmla="*/ 4035690 w 17856321"/>
              <a:gd name="connsiteY36" fmla="*/ 6990945 h 9860909"/>
              <a:gd name="connsiteX37" fmla="*/ 3145353 w 17856321"/>
              <a:gd name="connsiteY37" fmla="*/ 7279703 h 9860909"/>
              <a:gd name="connsiteX38" fmla="*/ 2003219 w 17856321"/>
              <a:gd name="connsiteY38" fmla="*/ 7628540 h 9860909"/>
              <a:gd name="connsiteX39" fmla="*/ 1347694 w 17856321"/>
              <a:gd name="connsiteY39" fmla="*/ 7947652 h 9860909"/>
              <a:gd name="connsiteX40" fmla="*/ 668736 w 17856321"/>
              <a:gd name="connsiteY40" fmla="*/ 8699115 h 9860909"/>
              <a:gd name="connsiteX41" fmla="*/ 266740 w 17856321"/>
              <a:gd name="connsiteY41" fmla="*/ 9257915 h 9860909"/>
              <a:gd name="connsiteX42" fmla="*/ 0 w 17856321"/>
              <a:gd name="connsiteY42" fmla="*/ 9860909 h 9860909"/>
              <a:gd name="connsiteX0" fmla="*/ 17589581 w 17589581"/>
              <a:gd name="connsiteY0" fmla="*/ 5234334 h 9257915"/>
              <a:gd name="connsiteX1" fmla="*/ 16618677 w 17589581"/>
              <a:gd name="connsiteY1" fmla="*/ 5426839 h 9257915"/>
              <a:gd name="connsiteX2" fmla="*/ 16065224 w 17589581"/>
              <a:gd name="connsiteY2" fmla="*/ 5354650 h 9257915"/>
              <a:gd name="connsiteX3" fmla="*/ 15054571 w 17589581"/>
              <a:gd name="connsiteY3" fmla="*/ 4560566 h 9257915"/>
              <a:gd name="connsiteX4" fmla="*/ 13947666 w 17589581"/>
              <a:gd name="connsiteY4" fmla="*/ 3646166 h 9257915"/>
              <a:gd name="connsiteX5" fmla="*/ 13418277 w 17589581"/>
              <a:gd name="connsiteY5" fmla="*/ 3092713 h 9257915"/>
              <a:gd name="connsiteX6" fmla="*/ 13057329 w 17589581"/>
              <a:gd name="connsiteY6" fmla="*/ 2659576 h 9257915"/>
              <a:gd name="connsiteX7" fmla="*/ 12094803 w 17589581"/>
              <a:gd name="connsiteY7" fmla="*/ 1672987 h 9257915"/>
              <a:gd name="connsiteX8" fmla="*/ 11108213 w 17589581"/>
              <a:gd name="connsiteY8" fmla="*/ 878903 h 9257915"/>
              <a:gd name="connsiteX9" fmla="*/ 10025371 w 17589581"/>
              <a:gd name="connsiteY9" fmla="*/ 902966 h 9257915"/>
              <a:gd name="connsiteX10" fmla="*/ 9207224 w 17589581"/>
              <a:gd name="connsiteY10" fmla="*/ 1215787 h 9257915"/>
              <a:gd name="connsiteX11" fmla="*/ 8549427 w 17589581"/>
              <a:gd name="connsiteY11" fmla="*/ 1784572 h 9257915"/>
              <a:gd name="connsiteX12" fmla="*/ 8196571 w 17589581"/>
              <a:gd name="connsiteY12" fmla="*/ 2274566 h 9257915"/>
              <a:gd name="connsiteX13" fmla="*/ 7450613 w 17589581"/>
              <a:gd name="connsiteY13" fmla="*/ 2948334 h 9257915"/>
              <a:gd name="connsiteX14" fmla="*/ 6849035 w 17589581"/>
              <a:gd name="connsiteY14" fmla="*/ 3309281 h 9257915"/>
              <a:gd name="connsiteX15" fmla="*/ 6367771 w 17589581"/>
              <a:gd name="connsiteY15" fmla="*/ 3188966 h 9257915"/>
              <a:gd name="connsiteX16" fmla="*/ 5886508 w 17589581"/>
              <a:gd name="connsiteY16" fmla="*/ 2707703 h 9257915"/>
              <a:gd name="connsiteX17" fmla="*/ 5886508 w 17589581"/>
              <a:gd name="connsiteY17" fmla="*/ 2082060 h 9257915"/>
              <a:gd name="connsiteX18" fmla="*/ 5766192 w 17589581"/>
              <a:gd name="connsiteY18" fmla="*/ 1191724 h 9257915"/>
              <a:gd name="connsiteX19" fmla="*/ 5525561 w 17589581"/>
              <a:gd name="connsiteY19" fmla="*/ 517955 h 9257915"/>
              <a:gd name="connsiteX20" fmla="*/ 4731477 w 17589581"/>
              <a:gd name="connsiteY20" fmla="*/ 60755 h 9257915"/>
              <a:gd name="connsiteX21" fmla="*/ 3889266 w 17589581"/>
              <a:gd name="connsiteY21" fmla="*/ 12629 h 9257915"/>
              <a:gd name="connsiteX22" fmla="*/ 3576445 w 17589581"/>
              <a:gd name="connsiteY22" fmla="*/ 132945 h 9257915"/>
              <a:gd name="connsiteX23" fmla="*/ 3359877 w 17589581"/>
              <a:gd name="connsiteY23" fmla="*/ 493892 h 9257915"/>
              <a:gd name="connsiteX24" fmla="*/ 3119245 w 17589581"/>
              <a:gd name="connsiteY24" fmla="*/ 686397 h 9257915"/>
              <a:gd name="connsiteX25" fmla="*/ 2108592 w 17589581"/>
              <a:gd name="connsiteY25" fmla="*/ 758587 h 9257915"/>
              <a:gd name="connsiteX26" fmla="*/ 1386698 w 17589581"/>
              <a:gd name="connsiteY26" fmla="*/ 758587 h 9257915"/>
              <a:gd name="connsiteX27" fmla="*/ 736992 w 17589581"/>
              <a:gd name="connsiteY27" fmla="*/ 1023281 h 9257915"/>
              <a:gd name="connsiteX28" fmla="*/ 735223 w 17589581"/>
              <a:gd name="connsiteY28" fmla="*/ 3603112 h 9257915"/>
              <a:gd name="connsiteX29" fmla="*/ 2060466 w 17589581"/>
              <a:gd name="connsiteY29" fmla="*/ 4849324 h 9257915"/>
              <a:gd name="connsiteX30" fmla="*/ 3047056 w 17589581"/>
              <a:gd name="connsiteY30" fmla="*/ 5426839 h 9257915"/>
              <a:gd name="connsiteX31" fmla="*/ 3576445 w 17589581"/>
              <a:gd name="connsiteY31" fmla="*/ 5619345 h 9257915"/>
              <a:gd name="connsiteX32" fmla="*/ 4153961 w 17589581"/>
              <a:gd name="connsiteY32" fmla="*/ 5811850 h 9257915"/>
              <a:gd name="connsiteX33" fmla="*/ 4394593 w 17589581"/>
              <a:gd name="connsiteY33" fmla="*/ 5932166 h 9257915"/>
              <a:gd name="connsiteX34" fmla="*/ 4563035 w 17589581"/>
              <a:gd name="connsiteY34" fmla="*/ 6293113 h 9257915"/>
              <a:gd name="connsiteX35" fmla="*/ 4322403 w 17589581"/>
              <a:gd name="connsiteY35" fmla="*/ 6629997 h 9257915"/>
              <a:gd name="connsiteX36" fmla="*/ 3768950 w 17589581"/>
              <a:gd name="connsiteY36" fmla="*/ 6990945 h 9257915"/>
              <a:gd name="connsiteX37" fmla="*/ 2878613 w 17589581"/>
              <a:gd name="connsiteY37" fmla="*/ 7279703 h 9257915"/>
              <a:gd name="connsiteX38" fmla="*/ 1736479 w 17589581"/>
              <a:gd name="connsiteY38" fmla="*/ 7628540 h 9257915"/>
              <a:gd name="connsiteX39" fmla="*/ 1080954 w 17589581"/>
              <a:gd name="connsiteY39" fmla="*/ 7947652 h 9257915"/>
              <a:gd name="connsiteX40" fmla="*/ 401996 w 17589581"/>
              <a:gd name="connsiteY40" fmla="*/ 8699115 h 9257915"/>
              <a:gd name="connsiteX41" fmla="*/ 0 w 17589581"/>
              <a:gd name="connsiteY41" fmla="*/ 9257915 h 9257915"/>
              <a:gd name="connsiteX0" fmla="*/ 17589581 w 17589581"/>
              <a:gd name="connsiteY0" fmla="*/ 5234334 h 9257915"/>
              <a:gd name="connsiteX1" fmla="*/ 16618677 w 17589581"/>
              <a:gd name="connsiteY1" fmla="*/ 5426839 h 9257915"/>
              <a:gd name="connsiteX2" fmla="*/ 16065224 w 17589581"/>
              <a:gd name="connsiteY2" fmla="*/ 5354650 h 9257915"/>
              <a:gd name="connsiteX3" fmla="*/ 15054571 w 17589581"/>
              <a:gd name="connsiteY3" fmla="*/ 4560566 h 9257915"/>
              <a:gd name="connsiteX4" fmla="*/ 13947666 w 17589581"/>
              <a:gd name="connsiteY4" fmla="*/ 3646166 h 9257915"/>
              <a:gd name="connsiteX5" fmla="*/ 13418277 w 17589581"/>
              <a:gd name="connsiteY5" fmla="*/ 3092713 h 9257915"/>
              <a:gd name="connsiteX6" fmla="*/ 13057329 w 17589581"/>
              <a:gd name="connsiteY6" fmla="*/ 2659576 h 9257915"/>
              <a:gd name="connsiteX7" fmla="*/ 12094803 w 17589581"/>
              <a:gd name="connsiteY7" fmla="*/ 1672987 h 9257915"/>
              <a:gd name="connsiteX8" fmla="*/ 11108213 w 17589581"/>
              <a:gd name="connsiteY8" fmla="*/ 878903 h 9257915"/>
              <a:gd name="connsiteX9" fmla="*/ 10025371 w 17589581"/>
              <a:gd name="connsiteY9" fmla="*/ 902966 h 9257915"/>
              <a:gd name="connsiteX10" fmla="*/ 9207224 w 17589581"/>
              <a:gd name="connsiteY10" fmla="*/ 1215787 h 9257915"/>
              <a:gd name="connsiteX11" fmla="*/ 8549427 w 17589581"/>
              <a:gd name="connsiteY11" fmla="*/ 1784572 h 9257915"/>
              <a:gd name="connsiteX12" fmla="*/ 8196571 w 17589581"/>
              <a:gd name="connsiteY12" fmla="*/ 2274566 h 9257915"/>
              <a:gd name="connsiteX13" fmla="*/ 7450613 w 17589581"/>
              <a:gd name="connsiteY13" fmla="*/ 2948334 h 9257915"/>
              <a:gd name="connsiteX14" fmla="*/ 6849035 w 17589581"/>
              <a:gd name="connsiteY14" fmla="*/ 3309281 h 9257915"/>
              <a:gd name="connsiteX15" fmla="*/ 6367771 w 17589581"/>
              <a:gd name="connsiteY15" fmla="*/ 3188966 h 9257915"/>
              <a:gd name="connsiteX16" fmla="*/ 5886508 w 17589581"/>
              <a:gd name="connsiteY16" fmla="*/ 2707703 h 9257915"/>
              <a:gd name="connsiteX17" fmla="*/ 5886508 w 17589581"/>
              <a:gd name="connsiteY17" fmla="*/ 2082060 h 9257915"/>
              <a:gd name="connsiteX18" fmla="*/ 5766192 w 17589581"/>
              <a:gd name="connsiteY18" fmla="*/ 1191724 h 9257915"/>
              <a:gd name="connsiteX19" fmla="*/ 5525561 w 17589581"/>
              <a:gd name="connsiteY19" fmla="*/ 517955 h 9257915"/>
              <a:gd name="connsiteX20" fmla="*/ 4731477 w 17589581"/>
              <a:gd name="connsiteY20" fmla="*/ 60755 h 9257915"/>
              <a:gd name="connsiteX21" fmla="*/ 3889266 w 17589581"/>
              <a:gd name="connsiteY21" fmla="*/ 12629 h 9257915"/>
              <a:gd name="connsiteX22" fmla="*/ 3576445 w 17589581"/>
              <a:gd name="connsiteY22" fmla="*/ 132945 h 9257915"/>
              <a:gd name="connsiteX23" fmla="*/ 3359877 w 17589581"/>
              <a:gd name="connsiteY23" fmla="*/ 493892 h 9257915"/>
              <a:gd name="connsiteX24" fmla="*/ 3119245 w 17589581"/>
              <a:gd name="connsiteY24" fmla="*/ 686397 h 9257915"/>
              <a:gd name="connsiteX25" fmla="*/ 2108592 w 17589581"/>
              <a:gd name="connsiteY25" fmla="*/ 758587 h 9257915"/>
              <a:gd name="connsiteX26" fmla="*/ 1386698 w 17589581"/>
              <a:gd name="connsiteY26" fmla="*/ 758587 h 9257915"/>
              <a:gd name="connsiteX27" fmla="*/ 736992 w 17589581"/>
              <a:gd name="connsiteY27" fmla="*/ 1023281 h 9257915"/>
              <a:gd name="connsiteX28" fmla="*/ 735223 w 17589581"/>
              <a:gd name="connsiteY28" fmla="*/ 3603112 h 9257915"/>
              <a:gd name="connsiteX29" fmla="*/ 2060466 w 17589581"/>
              <a:gd name="connsiteY29" fmla="*/ 4849324 h 9257915"/>
              <a:gd name="connsiteX30" fmla="*/ 3047056 w 17589581"/>
              <a:gd name="connsiteY30" fmla="*/ 5426839 h 9257915"/>
              <a:gd name="connsiteX31" fmla="*/ 3576445 w 17589581"/>
              <a:gd name="connsiteY31" fmla="*/ 5619345 h 9257915"/>
              <a:gd name="connsiteX32" fmla="*/ 4153961 w 17589581"/>
              <a:gd name="connsiteY32" fmla="*/ 5811850 h 9257915"/>
              <a:gd name="connsiteX33" fmla="*/ 4394593 w 17589581"/>
              <a:gd name="connsiteY33" fmla="*/ 5932166 h 9257915"/>
              <a:gd name="connsiteX34" fmla="*/ 4563035 w 17589581"/>
              <a:gd name="connsiteY34" fmla="*/ 6293113 h 9257915"/>
              <a:gd name="connsiteX35" fmla="*/ 4322403 w 17589581"/>
              <a:gd name="connsiteY35" fmla="*/ 6629997 h 9257915"/>
              <a:gd name="connsiteX36" fmla="*/ 3768950 w 17589581"/>
              <a:gd name="connsiteY36" fmla="*/ 6990945 h 9257915"/>
              <a:gd name="connsiteX37" fmla="*/ 2878613 w 17589581"/>
              <a:gd name="connsiteY37" fmla="*/ 7279703 h 9257915"/>
              <a:gd name="connsiteX38" fmla="*/ 1736479 w 17589581"/>
              <a:gd name="connsiteY38" fmla="*/ 7628540 h 9257915"/>
              <a:gd name="connsiteX39" fmla="*/ 1080954 w 17589581"/>
              <a:gd name="connsiteY39" fmla="*/ 7947652 h 9257915"/>
              <a:gd name="connsiteX40" fmla="*/ 401996 w 17589581"/>
              <a:gd name="connsiteY40" fmla="*/ 8699115 h 9257915"/>
              <a:gd name="connsiteX41" fmla="*/ 0 w 17589581"/>
              <a:gd name="connsiteY41" fmla="*/ 9257915 h 9257915"/>
              <a:gd name="connsiteX0" fmla="*/ 17187585 w 17187585"/>
              <a:gd name="connsiteY0" fmla="*/ 5234334 h 8699115"/>
              <a:gd name="connsiteX1" fmla="*/ 16216681 w 17187585"/>
              <a:gd name="connsiteY1" fmla="*/ 5426839 h 8699115"/>
              <a:gd name="connsiteX2" fmla="*/ 15663228 w 17187585"/>
              <a:gd name="connsiteY2" fmla="*/ 5354650 h 8699115"/>
              <a:gd name="connsiteX3" fmla="*/ 14652575 w 17187585"/>
              <a:gd name="connsiteY3" fmla="*/ 4560566 h 8699115"/>
              <a:gd name="connsiteX4" fmla="*/ 13545670 w 17187585"/>
              <a:gd name="connsiteY4" fmla="*/ 3646166 h 8699115"/>
              <a:gd name="connsiteX5" fmla="*/ 13016281 w 17187585"/>
              <a:gd name="connsiteY5" fmla="*/ 3092713 h 8699115"/>
              <a:gd name="connsiteX6" fmla="*/ 12655333 w 17187585"/>
              <a:gd name="connsiteY6" fmla="*/ 2659576 h 8699115"/>
              <a:gd name="connsiteX7" fmla="*/ 11692807 w 17187585"/>
              <a:gd name="connsiteY7" fmla="*/ 1672987 h 8699115"/>
              <a:gd name="connsiteX8" fmla="*/ 10706217 w 17187585"/>
              <a:gd name="connsiteY8" fmla="*/ 878903 h 8699115"/>
              <a:gd name="connsiteX9" fmla="*/ 9623375 w 17187585"/>
              <a:gd name="connsiteY9" fmla="*/ 902966 h 8699115"/>
              <a:gd name="connsiteX10" fmla="*/ 8805228 w 17187585"/>
              <a:gd name="connsiteY10" fmla="*/ 1215787 h 8699115"/>
              <a:gd name="connsiteX11" fmla="*/ 8147431 w 17187585"/>
              <a:gd name="connsiteY11" fmla="*/ 1784572 h 8699115"/>
              <a:gd name="connsiteX12" fmla="*/ 7794575 w 17187585"/>
              <a:gd name="connsiteY12" fmla="*/ 2274566 h 8699115"/>
              <a:gd name="connsiteX13" fmla="*/ 7048617 w 17187585"/>
              <a:gd name="connsiteY13" fmla="*/ 2948334 h 8699115"/>
              <a:gd name="connsiteX14" fmla="*/ 6447039 w 17187585"/>
              <a:gd name="connsiteY14" fmla="*/ 3309281 h 8699115"/>
              <a:gd name="connsiteX15" fmla="*/ 5965775 w 17187585"/>
              <a:gd name="connsiteY15" fmla="*/ 3188966 h 8699115"/>
              <a:gd name="connsiteX16" fmla="*/ 5484512 w 17187585"/>
              <a:gd name="connsiteY16" fmla="*/ 2707703 h 8699115"/>
              <a:gd name="connsiteX17" fmla="*/ 5484512 w 17187585"/>
              <a:gd name="connsiteY17" fmla="*/ 2082060 h 8699115"/>
              <a:gd name="connsiteX18" fmla="*/ 5364196 w 17187585"/>
              <a:gd name="connsiteY18" fmla="*/ 1191724 h 8699115"/>
              <a:gd name="connsiteX19" fmla="*/ 5123565 w 17187585"/>
              <a:gd name="connsiteY19" fmla="*/ 517955 h 8699115"/>
              <a:gd name="connsiteX20" fmla="*/ 4329481 w 17187585"/>
              <a:gd name="connsiteY20" fmla="*/ 60755 h 8699115"/>
              <a:gd name="connsiteX21" fmla="*/ 3487270 w 17187585"/>
              <a:gd name="connsiteY21" fmla="*/ 12629 h 8699115"/>
              <a:gd name="connsiteX22" fmla="*/ 3174449 w 17187585"/>
              <a:gd name="connsiteY22" fmla="*/ 132945 h 8699115"/>
              <a:gd name="connsiteX23" fmla="*/ 2957881 w 17187585"/>
              <a:gd name="connsiteY23" fmla="*/ 493892 h 8699115"/>
              <a:gd name="connsiteX24" fmla="*/ 2717249 w 17187585"/>
              <a:gd name="connsiteY24" fmla="*/ 686397 h 8699115"/>
              <a:gd name="connsiteX25" fmla="*/ 1706596 w 17187585"/>
              <a:gd name="connsiteY25" fmla="*/ 758587 h 8699115"/>
              <a:gd name="connsiteX26" fmla="*/ 984702 w 17187585"/>
              <a:gd name="connsiteY26" fmla="*/ 758587 h 8699115"/>
              <a:gd name="connsiteX27" fmla="*/ 334996 w 17187585"/>
              <a:gd name="connsiteY27" fmla="*/ 1023281 h 8699115"/>
              <a:gd name="connsiteX28" fmla="*/ 333227 w 17187585"/>
              <a:gd name="connsiteY28" fmla="*/ 3603112 h 8699115"/>
              <a:gd name="connsiteX29" fmla="*/ 1658470 w 17187585"/>
              <a:gd name="connsiteY29" fmla="*/ 4849324 h 8699115"/>
              <a:gd name="connsiteX30" fmla="*/ 2645060 w 17187585"/>
              <a:gd name="connsiteY30" fmla="*/ 5426839 h 8699115"/>
              <a:gd name="connsiteX31" fmla="*/ 3174449 w 17187585"/>
              <a:gd name="connsiteY31" fmla="*/ 5619345 h 8699115"/>
              <a:gd name="connsiteX32" fmla="*/ 3751965 w 17187585"/>
              <a:gd name="connsiteY32" fmla="*/ 5811850 h 8699115"/>
              <a:gd name="connsiteX33" fmla="*/ 3992597 w 17187585"/>
              <a:gd name="connsiteY33" fmla="*/ 5932166 h 8699115"/>
              <a:gd name="connsiteX34" fmla="*/ 4161039 w 17187585"/>
              <a:gd name="connsiteY34" fmla="*/ 6293113 h 8699115"/>
              <a:gd name="connsiteX35" fmla="*/ 3920407 w 17187585"/>
              <a:gd name="connsiteY35" fmla="*/ 6629997 h 8699115"/>
              <a:gd name="connsiteX36" fmla="*/ 3366954 w 17187585"/>
              <a:gd name="connsiteY36" fmla="*/ 6990945 h 8699115"/>
              <a:gd name="connsiteX37" fmla="*/ 2476617 w 17187585"/>
              <a:gd name="connsiteY37" fmla="*/ 7279703 h 8699115"/>
              <a:gd name="connsiteX38" fmla="*/ 1334483 w 17187585"/>
              <a:gd name="connsiteY38" fmla="*/ 7628540 h 8699115"/>
              <a:gd name="connsiteX39" fmla="*/ 678958 w 17187585"/>
              <a:gd name="connsiteY39" fmla="*/ 7947652 h 8699115"/>
              <a:gd name="connsiteX40" fmla="*/ 0 w 17187585"/>
              <a:gd name="connsiteY40" fmla="*/ 8699115 h 8699115"/>
              <a:gd name="connsiteX0" fmla="*/ 16854358 w 16854358"/>
              <a:gd name="connsiteY0" fmla="*/ 5234334 h 8267814"/>
              <a:gd name="connsiteX1" fmla="*/ 15883454 w 16854358"/>
              <a:gd name="connsiteY1" fmla="*/ 5426839 h 8267814"/>
              <a:gd name="connsiteX2" fmla="*/ 15330001 w 16854358"/>
              <a:gd name="connsiteY2" fmla="*/ 5354650 h 8267814"/>
              <a:gd name="connsiteX3" fmla="*/ 14319348 w 16854358"/>
              <a:gd name="connsiteY3" fmla="*/ 4560566 h 8267814"/>
              <a:gd name="connsiteX4" fmla="*/ 13212443 w 16854358"/>
              <a:gd name="connsiteY4" fmla="*/ 3646166 h 8267814"/>
              <a:gd name="connsiteX5" fmla="*/ 12683054 w 16854358"/>
              <a:gd name="connsiteY5" fmla="*/ 3092713 h 8267814"/>
              <a:gd name="connsiteX6" fmla="*/ 12322106 w 16854358"/>
              <a:gd name="connsiteY6" fmla="*/ 2659576 h 8267814"/>
              <a:gd name="connsiteX7" fmla="*/ 11359580 w 16854358"/>
              <a:gd name="connsiteY7" fmla="*/ 1672987 h 8267814"/>
              <a:gd name="connsiteX8" fmla="*/ 10372990 w 16854358"/>
              <a:gd name="connsiteY8" fmla="*/ 878903 h 8267814"/>
              <a:gd name="connsiteX9" fmla="*/ 9290148 w 16854358"/>
              <a:gd name="connsiteY9" fmla="*/ 902966 h 8267814"/>
              <a:gd name="connsiteX10" fmla="*/ 8472001 w 16854358"/>
              <a:gd name="connsiteY10" fmla="*/ 1215787 h 8267814"/>
              <a:gd name="connsiteX11" fmla="*/ 7814204 w 16854358"/>
              <a:gd name="connsiteY11" fmla="*/ 1784572 h 8267814"/>
              <a:gd name="connsiteX12" fmla="*/ 7461348 w 16854358"/>
              <a:gd name="connsiteY12" fmla="*/ 2274566 h 8267814"/>
              <a:gd name="connsiteX13" fmla="*/ 6715390 w 16854358"/>
              <a:gd name="connsiteY13" fmla="*/ 2948334 h 8267814"/>
              <a:gd name="connsiteX14" fmla="*/ 6113812 w 16854358"/>
              <a:gd name="connsiteY14" fmla="*/ 3309281 h 8267814"/>
              <a:gd name="connsiteX15" fmla="*/ 5632548 w 16854358"/>
              <a:gd name="connsiteY15" fmla="*/ 3188966 h 8267814"/>
              <a:gd name="connsiteX16" fmla="*/ 5151285 w 16854358"/>
              <a:gd name="connsiteY16" fmla="*/ 2707703 h 8267814"/>
              <a:gd name="connsiteX17" fmla="*/ 5151285 w 16854358"/>
              <a:gd name="connsiteY17" fmla="*/ 2082060 h 8267814"/>
              <a:gd name="connsiteX18" fmla="*/ 5030969 w 16854358"/>
              <a:gd name="connsiteY18" fmla="*/ 1191724 h 8267814"/>
              <a:gd name="connsiteX19" fmla="*/ 4790338 w 16854358"/>
              <a:gd name="connsiteY19" fmla="*/ 517955 h 8267814"/>
              <a:gd name="connsiteX20" fmla="*/ 3996254 w 16854358"/>
              <a:gd name="connsiteY20" fmla="*/ 60755 h 8267814"/>
              <a:gd name="connsiteX21" fmla="*/ 3154043 w 16854358"/>
              <a:gd name="connsiteY21" fmla="*/ 12629 h 8267814"/>
              <a:gd name="connsiteX22" fmla="*/ 2841222 w 16854358"/>
              <a:gd name="connsiteY22" fmla="*/ 132945 h 8267814"/>
              <a:gd name="connsiteX23" fmla="*/ 2624654 w 16854358"/>
              <a:gd name="connsiteY23" fmla="*/ 493892 h 8267814"/>
              <a:gd name="connsiteX24" fmla="*/ 2384022 w 16854358"/>
              <a:gd name="connsiteY24" fmla="*/ 686397 h 8267814"/>
              <a:gd name="connsiteX25" fmla="*/ 1373369 w 16854358"/>
              <a:gd name="connsiteY25" fmla="*/ 758587 h 8267814"/>
              <a:gd name="connsiteX26" fmla="*/ 651475 w 16854358"/>
              <a:gd name="connsiteY26" fmla="*/ 758587 h 8267814"/>
              <a:gd name="connsiteX27" fmla="*/ 1769 w 16854358"/>
              <a:gd name="connsiteY27" fmla="*/ 1023281 h 8267814"/>
              <a:gd name="connsiteX28" fmla="*/ 0 w 16854358"/>
              <a:gd name="connsiteY28" fmla="*/ 3603112 h 8267814"/>
              <a:gd name="connsiteX29" fmla="*/ 1325243 w 16854358"/>
              <a:gd name="connsiteY29" fmla="*/ 4849324 h 8267814"/>
              <a:gd name="connsiteX30" fmla="*/ 2311833 w 16854358"/>
              <a:gd name="connsiteY30" fmla="*/ 5426839 h 8267814"/>
              <a:gd name="connsiteX31" fmla="*/ 2841222 w 16854358"/>
              <a:gd name="connsiteY31" fmla="*/ 5619345 h 8267814"/>
              <a:gd name="connsiteX32" fmla="*/ 3418738 w 16854358"/>
              <a:gd name="connsiteY32" fmla="*/ 5811850 h 8267814"/>
              <a:gd name="connsiteX33" fmla="*/ 3659370 w 16854358"/>
              <a:gd name="connsiteY33" fmla="*/ 5932166 h 8267814"/>
              <a:gd name="connsiteX34" fmla="*/ 3827812 w 16854358"/>
              <a:gd name="connsiteY34" fmla="*/ 6293113 h 8267814"/>
              <a:gd name="connsiteX35" fmla="*/ 3587180 w 16854358"/>
              <a:gd name="connsiteY35" fmla="*/ 6629997 h 8267814"/>
              <a:gd name="connsiteX36" fmla="*/ 3033727 w 16854358"/>
              <a:gd name="connsiteY36" fmla="*/ 6990945 h 8267814"/>
              <a:gd name="connsiteX37" fmla="*/ 2143390 w 16854358"/>
              <a:gd name="connsiteY37" fmla="*/ 7279703 h 8267814"/>
              <a:gd name="connsiteX38" fmla="*/ 1001256 w 16854358"/>
              <a:gd name="connsiteY38" fmla="*/ 7628540 h 8267814"/>
              <a:gd name="connsiteX39" fmla="*/ 345731 w 16854358"/>
              <a:gd name="connsiteY39" fmla="*/ 7947652 h 8267814"/>
              <a:gd name="connsiteX40" fmla="*/ 30521 w 16854358"/>
              <a:gd name="connsiteY40" fmla="*/ 8267814 h 826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854358" h="8267814">
                <a:moveTo>
                  <a:pt x="16854358" y="5234334"/>
                </a:moveTo>
                <a:cubicBezTo>
                  <a:pt x="16579637" y="5320560"/>
                  <a:pt x="16137513" y="5406786"/>
                  <a:pt x="15883454" y="5426839"/>
                </a:cubicBezTo>
                <a:cubicBezTo>
                  <a:pt x="15629395" y="5446892"/>
                  <a:pt x="15590685" y="5499029"/>
                  <a:pt x="15330001" y="5354650"/>
                </a:cubicBezTo>
                <a:cubicBezTo>
                  <a:pt x="15069317" y="5210271"/>
                  <a:pt x="14672274" y="4845313"/>
                  <a:pt x="14319348" y="4560566"/>
                </a:cubicBezTo>
                <a:cubicBezTo>
                  <a:pt x="13966422" y="4275819"/>
                  <a:pt x="13485159" y="3890808"/>
                  <a:pt x="13212443" y="3646166"/>
                </a:cubicBezTo>
                <a:cubicBezTo>
                  <a:pt x="12939727" y="3401524"/>
                  <a:pt x="12831443" y="3257145"/>
                  <a:pt x="12683054" y="3092713"/>
                </a:cubicBezTo>
                <a:cubicBezTo>
                  <a:pt x="12534665" y="2928281"/>
                  <a:pt x="12542685" y="2896197"/>
                  <a:pt x="12322106" y="2659576"/>
                </a:cubicBezTo>
                <a:cubicBezTo>
                  <a:pt x="12101527" y="2422955"/>
                  <a:pt x="11684433" y="1969766"/>
                  <a:pt x="11359580" y="1672987"/>
                </a:cubicBezTo>
                <a:cubicBezTo>
                  <a:pt x="11034727" y="1376208"/>
                  <a:pt x="10717895" y="1007240"/>
                  <a:pt x="10372990" y="878903"/>
                </a:cubicBezTo>
                <a:cubicBezTo>
                  <a:pt x="10028085" y="750566"/>
                  <a:pt x="9606979" y="846819"/>
                  <a:pt x="9290148" y="902966"/>
                </a:cubicBezTo>
                <a:cubicBezTo>
                  <a:pt x="8973317" y="959113"/>
                  <a:pt x="8717992" y="1068853"/>
                  <a:pt x="8472001" y="1215787"/>
                </a:cubicBezTo>
                <a:cubicBezTo>
                  <a:pt x="8226010" y="1362721"/>
                  <a:pt x="7982646" y="1608109"/>
                  <a:pt x="7814204" y="1784572"/>
                </a:cubicBezTo>
                <a:cubicBezTo>
                  <a:pt x="7645762" y="1961035"/>
                  <a:pt x="7644484" y="2080606"/>
                  <a:pt x="7461348" y="2274566"/>
                </a:cubicBezTo>
                <a:cubicBezTo>
                  <a:pt x="7278212" y="2468526"/>
                  <a:pt x="6939979" y="2775881"/>
                  <a:pt x="6715390" y="2948334"/>
                </a:cubicBezTo>
                <a:cubicBezTo>
                  <a:pt x="6490801" y="3120787"/>
                  <a:pt x="6294285" y="3269176"/>
                  <a:pt x="6113812" y="3309281"/>
                </a:cubicBezTo>
                <a:cubicBezTo>
                  <a:pt x="5933339" y="3349386"/>
                  <a:pt x="5792969" y="3289229"/>
                  <a:pt x="5632548" y="3188966"/>
                </a:cubicBezTo>
                <a:cubicBezTo>
                  <a:pt x="5472127" y="3088703"/>
                  <a:pt x="5231495" y="2892187"/>
                  <a:pt x="5151285" y="2707703"/>
                </a:cubicBezTo>
                <a:cubicBezTo>
                  <a:pt x="5071075" y="2523219"/>
                  <a:pt x="5171338" y="2334723"/>
                  <a:pt x="5151285" y="2082060"/>
                </a:cubicBezTo>
                <a:cubicBezTo>
                  <a:pt x="5131232" y="1829397"/>
                  <a:pt x="5091127" y="1452408"/>
                  <a:pt x="5030969" y="1191724"/>
                </a:cubicBezTo>
                <a:cubicBezTo>
                  <a:pt x="4970811" y="931040"/>
                  <a:pt x="4962791" y="706450"/>
                  <a:pt x="4790338" y="517955"/>
                </a:cubicBezTo>
                <a:cubicBezTo>
                  <a:pt x="4617885" y="329460"/>
                  <a:pt x="4268970" y="144976"/>
                  <a:pt x="3996254" y="60755"/>
                </a:cubicBezTo>
                <a:cubicBezTo>
                  <a:pt x="3723538" y="-23466"/>
                  <a:pt x="3346548" y="597"/>
                  <a:pt x="3154043" y="12629"/>
                </a:cubicBezTo>
                <a:cubicBezTo>
                  <a:pt x="2961538" y="24661"/>
                  <a:pt x="2929453" y="52735"/>
                  <a:pt x="2841222" y="132945"/>
                </a:cubicBezTo>
                <a:cubicBezTo>
                  <a:pt x="2752991" y="213155"/>
                  <a:pt x="2700854" y="401650"/>
                  <a:pt x="2624654" y="493892"/>
                </a:cubicBezTo>
                <a:cubicBezTo>
                  <a:pt x="2548454" y="586134"/>
                  <a:pt x="2592569" y="642281"/>
                  <a:pt x="2384022" y="686397"/>
                </a:cubicBezTo>
                <a:cubicBezTo>
                  <a:pt x="2175474" y="730513"/>
                  <a:pt x="1662127" y="746555"/>
                  <a:pt x="1373369" y="758587"/>
                </a:cubicBezTo>
                <a:cubicBezTo>
                  <a:pt x="1084611" y="770619"/>
                  <a:pt x="880075" y="714471"/>
                  <a:pt x="651475" y="758587"/>
                </a:cubicBezTo>
                <a:cubicBezTo>
                  <a:pt x="422875" y="802703"/>
                  <a:pt x="110348" y="549194"/>
                  <a:pt x="1769" y="1023281"/>
                </a:cubicBezTo>
                <a:cubicBezTo>
                  <a:pt x="1179" y="1883225"/>
                  <a:pt x="590" y="2743168"/>
                  <a:pt x="0" y="3603112"/>
                </a:cubicBezTo>
                <a:cubicBezTo>
                  <a:pt x="220579" y="4240786"/>
                  <a:pt x="939937" y="4545369"/>
                  <a:pt x="1325243" y="4849324"/>
                </a:cubicBezTo>
                <a:cubicBezTo>
                  <a:pt x="1710549" y="5153279"/>
                  <a:pt x="2059170" y="5298502"/>
                  <a:pt x="2311833" y="5426839"/>
                </a:cubicBezTo>
                <a:cubicBezTo>
                  <a:pt x="2564496" y="5555176"/>
                  <a:pt x="2656738" y="5555177"/>
                  <a:pt x="2841222" y="5619345"/>
                </a:cubicBezTo>
                <a:cubicBezTo>
                  <a:pt x="3025706" y="5683513"/>
                  <a:pt x="3282380" y="5759713"/>
                  <a:pt x="3418738" y="5811850"/>
                </a:cubicBezTo>
                <a:cubicBezTo>
                  <a:pt x="3555096" y="5863987"/>
                  <a:pt x="3591191" y="5851956"/>
                  <a:pt x="3659370" y="5932166"/>
                </a:cubicBezTo>
                <a:cubicBezTo>
                  <a:pt x="3727549" y="6012377"/>
                  <a:pt x="3839844" y="6176808"/>
                  <a:pt x="3827812" y="6293113"/>
                </a:cubicBezTo>
                <a:cubicBezTo>
                  <a:pt x="3815780" y="6409418"/>
                  <a:pt x="3719527" y="6513692"/>
                  <a:pt x="3587180" y="6629997"/>
                </a:cubicBezTo>
                <a:cubicBezTo>
                  <a:pt x="3454833" y="6746302"/>
                  <a:pt x="3274359" y="6882661"/>
                  <a:pt x="3033727" y="6990945"/>
                </a:cubicBezTo>
                <a:cubicBezTo>
                  <a:pt x="2793095" y="7099229"/>
                  <a:pt x="2482135" y="7173437"/>
                  <a:pt x="2143390" y="7279703"/>
                </a:cubicBezTo>
                <a:cubicBezTo>
                  <a:pt x="1804645" y="7385969"/>
                  <a:pt x="1300866" y="7517215"/>
                  <a:pt x="1001256" y="7628540"/>
                </a:cubicBezTo>
                <a:cubicBezTo>
                  <a:pt x="701646" y="7739865"/>
                  <a:pt x="507520" y="7841106"/>
                  <a:pt x="345731" y="7947652"/>
                </a:cubicBezTo>
                <a:cubicBezTo>
                  <a:pt x="183942" y="8054198"/>
                  <a:pt x="210680" y="8049437"/>
                  <a:pt x="30521" y="8267814"/>
                </a:cubicBezTo>
              </a:path>
            </a:pathLst>
          </a:custGeom>
          <a:noFill/>
          <a:ln w="38100" cap="rnd" cmpd="sng">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186366BE-DC6D-4D3F-9C61-6495FE646398}"/>
              </a:ext>
            </a:extLst>
          </p:cNvPr>
          <p:cNvSpPr/>
          <p:nvPr/>
        </p:nvSpPr>
        <p:spPr>
          <a:xfrm>
            <a:off x="729737" y="440735"/>
            <a:ext cx="19891237" cy="3297978"/>
          </a:xfrm>
          <a:custGeom>
            <a:avLst/>
            <a:gdLst>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657993 w 15095888"/>
              <a:gd name="connsiteY28" fmla="*/ 1353974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60307 w 15095888"/>
              <a:gd name="connsiteY23" fmla="*/ 950334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321109 w 15095888"/>
              <a:gd name="connsiteY29" fmla="*/ 2076316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483412 w 15095888"/>
              <a:gd name="connsiteY17" fmla="*/ 1210255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35719 w 15095888"/>
              <a:gd name="connsiteY13" fmla="*/ 1162632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78911 w 15095888"/>
              <a:gd name="connsiteY10" fmla="*/ 2367281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738187 h 6032082"/>
              <a:gd name="connsiteX1" fmla="*/ 14638688 w 15095888"/>
              <a:gd name="connsiteY1" fmla="*/ 978819 h 6032082"/>
              <a:gd name="connsiteX2" fmla="*/ 13700224 w 15095888"/>
              <a:gd name="connsiteY2" fmla="*/ 1243514 h 6032082"/>
              <a:gd name="connsiteX3" fmla="*/ 13122709 w 15095888"/>
              <a:gd name="connsiteY3" fmla="*/ 1147261 h 6032082"/>
              <a:gd name="connsiteX4" fmla="*/ 12713635 w 15095888"/>
              <a:gd name="connsiteY4" fmla="*/ 978819 h 6032082"/>
              <a:gd name="connsiteX5" fmla="*/ 12208309 w 15095888"/>
              <a:gd name="connsiteY5" fmla="*/ 906629 h 6032082"/>
              <a:gd name="connsiteX6" fmla="*/ 11606730 w 15095888"/>
              <a:gd name="connsiteY6" fmla="*/ 978819 h 6032082"/>
              <a:gd name="connsiteX7" fmla="*/ 11077340 w 15095888"/>
              <a:gd name="connsiteY7" fmla="*/ 1195387 h 6032082"/>
              <a:gd name="connsiteX8" fmla="*/ 10788582 w 15095888"/>
              <a:gd name="connsiteY8" fmla="*/ 1724777 h 6032082"/>
              <a:gd name="connsiteX9" fmla="*/ 10475761 w 15095888"/>
              <a:gd name="connsiteY9" fmla="*/ 2181977 h 6032082"/>
              <a:gd name="connsiteX10" fmla="*/ 10178911 w 15095888"/>
              <a:gd name="connsiteY10" fmla="*/ 2255657 h 6032082"/>
              <a:gd name="connsiteX11" fmla="*/ 9809872 w 15095888"/>
              <a:gd name="connsiteY11" fmla="*/ 1782699 h 6032082"/>
              <a:gd name="connsiteX12" fmla="*/ 9513022 w 15095888"/>
              <a:gd name="connsiteY12" fmla="*/ 1453906 h 6032082"/>
              <a:gd name="connsiteX13" fmla="*/ 8919535 w 15095888"/>
              <a:gd name="connsiteY13" fmla="*/ 1188573 h 6032082"/>
              <a:gd name="connsiteX14" fmla="*/ 8558374 w 15095888"/>
              <a:gd name="connsiteY14" fmla="*/ 1275243 h 6032082"/>
              <a:gd name="connsiteX15" fmla="*/ 8123322 w 15095888"/>
              <a:gd name="connsiteY15" fmla="*/ 1765875 h 6032082"/>
              <a:gd name="connsiteX16" fmla="*/ 7843933 w 15095888"/>
              <a:gd name="connsiteY16" fmla="*/ 1541215 h 6032082"/>
              <a:gd name="connsiteX17" fmla="*/ 7483412 w 15095888"/>
              <a:gd name="connsiteY17" fmla="*/ 1099347 h 6032082"/>
              <a:gd name="connsiteX18" fmla="*/ 7034304 w 15095888"/>
              <a:gd name="connsiteY18" fmla="*/ 546108 h 6032082"/>
              <a:gd name="connsiteX19" fmla="*/ 6264709 w 15095888"/>
              <a:gd name="connsiteY19" fmla="*/ 16292 h 6032082"/>
              <a:gd name="connsiteX20" fmla="*/ 4579900 w 15095888"/>
              <a:gd name="connsiteY20" fmla="*/ 168045 h 6032082"/>
              <a:gd name="connsiteX21" fmla="*/ 3906519 w 15095888"/>
              <a:gd name="connsiteY21" fmla="*/ 497556 h 6032082"/>
              <a:gd name="connsiteX22" fmla="*/ 3260307 w 15095888"/>
              <a:gd name="connsiteY22" fmla="*/ 839874 h 6032082"/>
              <a:gd name="connsiteX23" fmla="*/ 2655235 w 15095888"/>
              <a:gd name="connsiteY23" fmla="*/ 1147261 h 6032082"/>
              <a:gd name="connsiteX24" fmla="*/ 1824280 w 15095888"/>
              <a:gd name="connsiteY24" fmla="*/ 1352185 h 6032082"/>
              <a:gd name="connsiteX25" fmla="*/ 1163319 w 15095888"/>
              <a:gd name="connsiteY25" fmla="*/ 1186072 h 6032082"/>
              <a:gd name="connsiteX26" fmla="*/ 753081 w 15095888"/>
              <a:gd name="connsiteY26" fmla="*/ 1239245 h 6032082"/>
              <a:gd name="connsiteX27" fmla="*/ 466264 w 15095888"/>
              <a:gd name="connsiteY27" fmla="*/ 1464740 h 6032082"/>
              <a:gd name="connsiteX28" fmla="*/ 254742 w 15095888"/>
              <a:gd name="connsiteY28" fmla="*/ 1950660 h 6032082"/>
              <a:gd name="connsiteX29" fmla="*/ 175177 w 15095888"/>
              <a:gd name="connsiteY29" fmla="*/ 2540596 h 6032082"/>
              <a:gd name="connsiteX30" fmla="*/ 272982 w 15095888"/>
              <a:gd name="connsiteY30" fmla="*/ 3577640 h 6032082"/>
              <a:gd name="connsiteX31" fmla="*/ 200793 w 15095888"/>
              <a:gd name="connsiteY31" fmla="*/ 3962650 h 6032082"/>
              <a:gd name="connsiteX32" fmla="*/ 8288 w 15095888"/>
              <a:gd name="connsiteY32" fmla="*/ 4828924 h 6032082"/>
              <a:gd name="connsiteX33" fmla="*/ 56414 w 15095888"/>
              <a:gd name="connsiteY33" fmla="*/ 5526756 h 6032082"/>
              <a:gd name="connsiteX34" fmla="*/ 248919 w 15095888"/>
              <a:gd name="connsiteY34" fmla="*/ 6032082 h 6032082"/>
              <a:gd name="connsiteX0" fmla="*/ 15095888 w 15095888"/>
              <a:gd name="connsiteY0" fmla="*/ 607113 h 5901008"/>
              <a:gd name="connsiteX1" fmla="*/ 14638688 w 15095888"/>
              <a:gd name="connsiteY1" fmla="*/ 847745 h 5901008"/>
              <a:gd name="connsiteX2" fmla="*/ 13700224 w 15095888"/>
              <a:gd name="connsiteY2" fmla="*/ 1112440 h 5901008"/>
              <a:gd name="connsiteX3" fmla="*/ 13122709 w 15095888"/>
              <a:gd name="connsiteY3" fmla="*/ 1016187 h 5901008"/>
              <a:gd name="connsiteX4" fmla="*/ 12713635 w 15095888"/>
              <a:gd name="connsiteY4" fmla="*/ 847745 h 5901008"/>
              <a:gd name="connsiteX5" fmla="*/ 12208309 w 15095888"/>
              <a:gd name="connsiteY5" fmla="*/ 775555 h 5901008"/>
              <a:gd name="connsiteX6" fmla="*/ 11606730 w 15095888"/>
              <a:gd name="connsiteY6" fmla="*/ 847745 h 5901008"/>
              <a:gd name="connsiteX7" fmla="*/ 11077340 w 15095888"/>
              <a:gd name="connsiteY7" fmla="*/ 1064313 h 5901008"/>
              <a:gd name="connsiteX8" fmla="*/ 10788582 w 15095888"/>
              <a:gd name="connsiteY8" fmla="*/ 1593703 h 5901008"/>
              <a:gd name="connsiteX9" fmla="*/ 10475761 w 15095888"/>
              <a:gd name="connsiteY9" fmla="*/ 2050903 h 5901008"/>
              <a:gd name="connsiteX10" fmla="*/ 10178911 w 15095888"/>
              <a:gd name="connsiteY10" fmla="*/ 2124583 h 5901008"/>
              <a:gd name="connsiteX11" fmla="*/ 9809872 w 15095888"/>
              <a:gd name="connsiteY11" fmla="*/ 1651625 h 5901008"/>
              <a:gd name="connsiteX12" fmla="*/ 9513022 w 15095888"/>
              <a:gd name="connsiteY12" fmla="*/ 1322832 h 5901008"/>
              <a:gd name="connsiteX13" fmla="*/ 8919535 w 15095888"/>
              <a:gd name="connsiteY13" fmla="*/ 1057499 h 5901008"/>
              <a:gd name="connsiteX14" fmla="*/ 8558374 w 15095888"/>
              <a:gd name="connsiteY14" fmla="*/ 1144169 h 5901008"/>
              <a:gd name="connsiteX15" fmla="*/ 8123322 w 15095888"/>
              <a:gd name="connsiteY15" fmla="*/ 1634801 h 5901008"/>
              <a:gd name="connsiteX16" fmla="*/ 7843933 w 15095888"/>
              <a:gd name="connsiteY16" fmla="*/ 1410141 h 5901008"/>
              <a:gd name="connsiteX17" fmla="*/ 7483412 w 15095888"/>
              <a:gd name="connsiteY17" fmla="*/ 968273 h 5901008"/>
              <a:gd name="connsiteX18" fmla="*/ 7034304 w 15095888"/>
              <a:gd name="connsiteY18" fmla="*/ 415034 h 5901008"/>
              <a:gd name="connsiteX19" fmla="*/ 6448926 w 15095888"/>
              <a:gd name="connsiteY19" fmla="*/ 50246 h 5901008"/>
              <a:gd name="connsiteX20" fmla="*/ 4579900 w 15095888"/>
              <a:gd name="connsiteY20" fmla="*/ 36971 h 5901008"/>
              <a:gd name="connsiteX21" fmla="*/ 3906519 w 15095888"/>
              <a:gd name="connsiteY21" fmla="*/ 366482 h 5901008"/>
              <a:gd name="connsiteX22" fmla="*/ 3260307 w 15095888"/>
              <a:gd name="connsiteY22" fmla="*/ 708800 h 5901008"/>
              <a:gd name="connsiteX23" fmla="*/ 2655235 w 15095888"/>
              <a:gd name="connsiteY23" fmla="*/ 1016187 h 5901008"/>
              <a:gd name="connsiteX24" fmla="*/ 1824280 w 15095888"/>
              <a:gd name="connsiteY24" fmla="*/ 1221111 h 5901008"/>
              <a:gd name="connsiteX25" fmla="*/ 1163319 w 15095888"/>
              <a:gd name="connsiteY25" fmla="*/ 1054998 h 5901008"/>
              <a:gd name="connsiteX26" fmla="*/ 753081 w 15095888"/>
              <a:gd name="connsiteY26" fmla="*/ 1108171 h 5901008"/>
              <a:gd name="connsiteX27" fmla="*/ 466264 w 15095888"/>
              <a:gd name="connsiteY27" fmla="*/ 1333666 h 5901008"/>
              <a:gd name="connsiteX28" fmla="*/ 254742 w 15095888"/>
              <a:gd name="connsiteY28" fmla="*/ 1819586 h 5901008"/>
              <a:gd name="connsiteX29" fmla="*/ 175177 w 15095888"/>
              <a:gd name="connsiteY29" fmla="*/ 2409522 h 5901008"/>
              <a:gd name="connsiteX30" fmla="*/ 272982 w 15095888"/>
              <a:gd name="connsiteY30" fmla="*/ 3446566 h 5901008"/>
              <a:gd name="connsiteX31" fmla="*/ 200793 w 15095888"/>
              <a:gd name="connsiteY31" fmla="*/ 3831576 h 5901008"/>
              <a:gd name="connsiteX32" fmla="*/ 8288 w 15095888"/>
              <a:gd name="connsiteY32" fmla="*/ 4697850 h 5901008"/>
              <a:gd name="connsiteX33" fmla="*/ 56414 w 15095888"/>
              <a:gd name="connsiteY33" fmla="*/ 5395682 h 5901008"/>
              <a:gd name="connsiteX34" fmla="*/ 248919 w 15095888"/>
              <a:gd name="connsiteY34" fmla="*/ 5901008 h 5901008"/>
              <a:gd name="connsiteX0" fmla="*/ 15095888 w 15095888"/>
              <a:gd name="connsiteY0" fmla="*/ 570142 h 5864037"/>
              <a:gd name="connsiteX1" fmla="*/ 14638688 w 15095888"/>
              <a:gd name="connsiteY1" fmla="*/ 810774 h 5864037"/>
              <a:gd name="connsiteX2" fmla="*/ 13700224 w 15095888"/>
              <a:gd name="connsiteY2" fmla="*/ 1075469 h 5864037"/>
              <a:gd name="connsiteX3" fmla="*/ 13122709 w 15095888"/>
              <a:gd name="connsiteY3" fmla="*/ 979216 h 5864037"/>
              <a:gd name="connsiteX4" fmla="*/ 12713635 w 15095888"/>
              <a:gd name="connsiteY4" fmla="*/ 810774 h 5864037"/>
              <a:gd name="connsiteX5" fmla="*/ 12208309 w 15095888"/>
              <a:gd name="connsiteY5" fmla="*/ 738584 h 5864037"/>
              <a:gd name="connsiteX6" fmla="*/ 11606730 w 15095888"/>
              <a:gd name="connsiteY6" fmla="*/ 810774 h 5864037"/>
              <a:gd name="connsiteX7" fmla="*/ 11077340 w 15095888"/>
              <a:gd name="connsiteY7" fmla="*/ 1027342 h 5864037"/>
              <a:gd name="connsiteX8" fmla="*/ 10788582 w 15095888"/>
              <a:gd name="connsiteY8" fmla="*/ 1556732 h 5864037"/>
              <a:gd name="connsiteX9" fmla="*/ 10475761 w 15095888"/>
              <a:gd name="connsiteY9" fmla="*/ 2013932 h 5864037"/>
              <a:gd name="connsiteX10" fmla="*/ 10178911 w 15095888"/>
              <a:gd name="connsiteY10" fmla="*/ 2087612 h 5864037"/>
              <a:gd name="connsiteX11" fmla="*/ 9809872 w 15095888"/>
              <a:gd name="connsiteY11" fmla="*/ 1614654 h 5864037"/>
              <a:gd name="connsiteX12" fmla="*/ 9513022 w 15095888"/>
              <a:gd name="connsiteY12" fmla="*/ 1285861 h 5864037"/>
              <a:gd name="connsiteX13" fmla="*/ 8919535 w 15095888"/>
              <a:gd name="connsiteY13" fmla="*/ 1020528 h 5864037"/>
              <a:gd name="connsiteX14" fmla="*/ 8558374 w 15095888"/>
              <a:gd name="connsiteY14" fmla="*/ 1107198 h 5864037"/>
              <a:gd name="connsiteX15" fmla="*/ 8123322 w 15095888"/>
              <a:gd name="connsiteY15" fmla="*/ 1597830 h 5864037"/>
              <a:gd name="connsiteX16" fmla="*/ 7843933 w 15095888"/>
              <a:gd name="connsiteY16" fmla="*/ 1373170 h 5864037"/>
              <a:gd name="connsiteX17" fmla="*/ 7483412 w 15095888"/>
              <a:gd name="connsiteY17" fmla="*/ 931302 h 5864037"/>
              <a:gd name="connsiteX18" fmla="*/ 7034304 w 15095888"/>
              <a:gd name="connsiteY18" fmla="*/ 378063 h 5864037"/>
              <a:gd name="connsiteX19" fmla="*/ 6448926 w 15095888"/>
              <a:gd name="connsiteY19" fmla="*/ 13275 h 5864037"/>
              <a:gd name="connsiteX20" fmla="*/ 4579900 w 15095888"/>
              <a:gd name="connsiteY20" fmla="*/ 0 h 5864037"/>
              <a:gd name="connsiteX21" fmla="*/ 3906519 w 15095888"/>
              <a:gd name="connsiteY21" fmla="*/ 329511 h 5864037"/>
              <a:gd name="connsiteX22" fmla="*/ 3260307 w 15095888"/>
              <a:gd name="connsiteY22" fmla="*/ 671829 h 5864037"/>
              <a:gd name="connsiteX23" fmla="*/ 2655235 w 15095888"/>
              <a:gd name="connsiteY23" fmla="*/ 979216 h 5864037"/>
              <a:gd name="connsiteX24" fmla="*/ 1824280 w 15095888"/>
              <a:gd name="connsiteY24" fmla="*/ 1184140 h 5864037"/>
              <a:gd name="connsiteX25" fmla="*/ 1163319 w 15095888"/>
              <a:gd name="connsiteY25" fmla="*/ 1018027 h 5864037"/>
              <a:gd name="connsiteX26" fmla="*/ 753081 w 15095888"/>
              <a:gd name="connsiteY26" fmla="*/ 1071200 h 5864037"/>
              <a:gd name="connsiteX27" fmla="*/ 466264 w 15095888"/>
              <a:gd name="connsiteY27" fmla="*/ 1296695 h 5864037"/>
              <a:gd name="connsiteX28" fmla="*/ 254742 w 15095888"/>
              <a:gd name="connsiteY28" fmla="*/ 1782615 h 5864037"/>
              <a:gd name="connsiteX29" fmla="*/ 175177 w 15095888"/>
              <a:gd name="connsiteY29" fmla="*/ 2372551 h 5864037"/>
              <a:gd name="connsiteX30" fmla="*/ 272982 w 15095888"/>
              <a:gd name="connsiteY30" fmla="*/ 3409595 h 5864037"/>
              <a:gd name="connsiteX31" fmla="*/ 200793 w 15095888"/>
              <a:gd name="connsiteY31" fmla="*/ 3794605 h 5864037"/>
              <a:gd name="connsiteX32" fmla="*/ 8288 w 15095888"/>
              <a:gd name="connsiteY32" fmla="*/ 4660879 h 5864037"/>
              <a:gd name="connsiteX33" fmla="*/ 56414 w 15095888"/>
              <a:gd name="connsiteY33" fmla="*/ 5358711 h 5864037"/>
              <a:gd name="connsiteX34" fmla="*/ 248919 w 15095888"/>
              <a:gd name="connsiteY34" fmla="*/ 5864037 h 5864037"/>
              <a:gd name="connsiteX0" fmla="*/ 15095888 w 15095888"/>
              <a:gd name="connsiteY0" fmla="*/ 570142 h 5358711"/>
              <a:gd name="connsiteX1" fmla="*/ 14638688 w 15095888"/>
              <a:gd name="connsiteY1" fmla="*/ 810774 h 5358711"/>
              <a:gd name="connsiteX2" fmla="*/ 13700224 w 15095888"/>
              <a:gd name="connsiteY2" fmla="*/ 1075469 h 5358711"/>
              <a:gd name="connsiteX3" fmla="*/ 13122709 w 15095888"/>
              <a:gd name="connsiteY3" fmla="*/ 979216 h 5358711"/>
              <a:gd name="connsiteX4" fmla="*/ 12713635 w 15095888"/>
              <a:gd name="connsiteY4" fmla="*/ 810774 h 5358711"/>
              <a:gd name="connsiteX5" fmla="*/ 12208309 w 15095888"/>
              <a:gd name="connsiteY5" fmla="*/ 738584 h 5358711"/>
              <a:gd name="connsiteX6" fmla="*/ 11606730 w 15095888"/>
              <a:gd name="connsiteY6" fmla="*/ 810774 h 5358711"/>
              <a:gd name="connsiteX7" fmla="*/ 11077340 w 15095888"/>
              <a:gd name="connsiteY7" fmla="*/ 1027342 h 5358711"/>
              <a:gd name="connsiteX8" fmla="*/ 10788582 w 15095888"/>
              <a:gd name="connsiteY8" fmla="*/ 1556732 h 5358711"/>
              <a:gd name="connsiteX9" fmla="*/ 10475761 w 15095888"/>
              <a:gd name="connsiteY9" fmla="*/ 2013932 h 5358711"/>
              <a:gd name="connsiteX10" fmla="*/ 10178911 w 15095888"/>
              <a:gd name="connsiteY10" fmla="*/ 2087612 h 5358711"/>
              <a:gd name="connsiteX11" fmla="*/ 9809872 w 15095888"/>
              <a:gd name="connsiteY11" fmla="*/ 1614654 h 5358711"/>
              <a:gd name="connsiteX12" fmla="*/ 9513022 w 15095888"/>
              <a:gd name="connsiteY12" fmla="*/ 1285861 h 5358711"/>
              <a:gd name="connsiteX13" fmla="*/ 8919535 w 15095888"/>
              <a:gd name="connsiteY13" fmla="*/ 1020528 h 5358711"/>
              <a:gd name="connsiteX14" fmla="*/ 8558374 w 15095888"/>
              <a:gd name="connsiteY14" fmla="*/ 1107198 h 5358711"/>
              <a:gd name="connsiteX15" fmla="*/ 8123322 w 15095888"/>
              <a:gd name="connsiteY15" fmla="*/ 1597830 h 5358711"/>
              <a:gd name="connsiteX16" fmla="*/ 7843933 w 15095888"/>
              <a:gd name="connsiteY16" fmla="*/ 1373170 h 5358711"/>
              <a:gd name="connsiteX17" fmla="*/ 7483412 w 15095888"/>
              <a:gd name="connsiteY17" fmla="*/ 931302 h 5358711"/>
              <a:gd name="connsiteX18" fmla="*/ 7034304 w 15095888"/>
              <a:gd name="connsiteY18" fmla="*/ 378063 h 5358711"/>
              <a:gd name="connsiteX19" fmla="*/ 6448926 w 15095888"/>
              <a:gd name="connsiteY19" fmla="*/ 13275 h 5358711"/>
              <a:gd name="connsiteX20" fmla="*/ 4579900 w 15095888"/>
              <a:gd name="connsiteY20" fmla="*/ 0 h 5358711"/>
              <a:gd name="connsiteX21" fmla="*/ 3906519 w 15095888"/>
              <a:gd name="connsiteY21" fmla="*/ 329511 h 5358711"/>
              <a:gd name="connsiteX22" fmla="*/ 3260307 w 15095888"/>
              <a:gd name="connsiteY22" fmla="*/ 671829 h 5358711"/>
              <a:gd name="connsiteX23" fmla="*/ 2655235 w 15095888"/>
              <a:gd name="connsiteY23" fmla="*/ 979216 h 5358711"/>
              <a:gd name="connsiteX24" fmla="*/ 1824280 w 15095888"/>
              <a:gd name="connsiteY24" fmla="*/ 1184140 h 5358711"/>
              <a:gd name="connsiteX25" fmla="*/ 1163319 w 15095888"/>
              <a:gd name="connsiteY25" fmla="*/ 1018027 h 5358711"/>
              <a:gd name="connsiteX26" fmla="*/ 753081 w 15095888"/>
              <a:gd name="connsiteY26" fmla="*/ 1071200 h 5358711"/>
              <a:gd name="connsiteX27" fmla="*/ 466264 w 15095888"/>
              <a:gd name="connsiteY27" fmla="*/ 1296695 h 5358711"/>
              <a:gd name="connsiteX28" fmla="*/ 254742 w 15095888"/>
              <a:gd name="connsiteY28" fmla="*/ 1782615 h 5358711"/>
              <a:gd name="connsiteX29" fmla="*/ 175177 w 15095888"/>
              <a:gd name="connsiteY29" fmla="*/ 2372551 h 5358711"/>
              <a:gd name="connsiteX30" fmla="*/ 272982 w 15095888"/>
              <a:gd name="connsiteY30" fmla="*/ 3409595 h 5358711"/>
              <a:gd name="connsiteX31" fmla="*/ 200793 w 15095888"/>
              <a:gd name="connsiteY31" fmla="*/ 3794605 h 5358711"/>
              <a:gd name="connsiteX32" fmla="*/ 8288 w 15095888"/>
              <a:gd name="connsiteY32" fmla="*/ 4660879 h 5358711"/>
              <a:gd name="connsiteX33" fmla="*/ 56414 w 15095888"/>
              <a:gd name="connsiteY33" fmla="*/ 5358711 h 5358711"/>
              <a:gd name="connsiteX0" fmla="*/ 15087600 w 15087600"/>
              <a:gd name="connsiteY0" fmla="*/ 570142 h 4660879"/>
              <a:gd name="connsiteX1" fmla="*/ 14630400 w 15087600"/>
              <a:gd name="connsiteY1" fmla="*/ 810774 h 4660879"/>
              <a:gd name="connsiteX2" fmla="*/ 13691936 w 15087600"/>
              <a:gd name="connsiteY2" fmla="*/ 1075469 h 4660879"/>
              <a:gd name="connsiteX3" fmla="*/ 13114421 w 15087600"/>
              <a:gd name="connsiteY3" fmla="*/ 979216 h 4660879"/>
              <a:gd name="connsiteX4" fmla="*/ 12705347 w 15087600"/>
              <a:gd name="connsiteY4" fmla="*/ 810774 h 4660879"/>
              <a:gd name="connsiteX5" fmla="*/ 12200021 w 15087600"/>
              <a:gd name="connsiteY5" fmla="*/ 738584 h 4660879"/>
              <a:gd name="connsiteX6" fmla="*/ 11598442 w 15087600"/>
              <a:gd name="connsiteY6" fmla="*/ 810774 h 4660879"/>
              <a:gd name="connsiteX7" fmla="*/ 11069052 w 15087600"/>
              <a:gd name="connsiteY7" fmla="*/ 1027342 h 4660879"/>
              <a:gd name="connsiteX8" fmla="*/ 10780294 w 15087600"/>
              <a:gd name="connsiteY8" fmla="*/ 1556732 h 4660879"/>
              <a:gd name="connsiteX9" fmla="*/ 10467473 w 15087600"/>
              <a:gd name="connsiteY9" fmla="*/ 2013932 h 4660879"/>
              <a:gd name="connsiteX10" fmla="*/ 10170623 w 15087600"/>
              <a:gd name="connsiteY10" fmla="*/ 2087612 h 4660879"/>
              <a:gd name="connsiteX11" fmla="*/ 9801584 w 15087600"/>
              <a:gd name="connsiteY11" fmla="*/ 1614654 h 4660879"/>
              <a:gd name="connsiteX12" fmla="*/ 9504734 w 15087600"/>
              <a:gd name="connsiteY12" fmla="*/ 1285861 h 4660879"/>
              <a:gd name="connsiteX13" fmla="*/ 8911247 w 15087600"/>
              <a:gd name="connsiteY13" fmla="*/ 1020528 h 4660879"/>
              <a:gd name="connsiteX14" fmla="*/ 8550086 w 15087600"/>
              <a:gd name="connsiteY14" fmla="*/ 1107198 h 4660879"/>
              <a:gd name="connsiteX15" fmla="*/ 8115034 w 15087600"/>
              <a:gd name="connsiteY15" fmla="*/ 1597830 h 4660879"/>
              <a:gd name="connsiteX16" fmla="*/ 7835645 w 15087600"/>
              <a:gd name="connsiteY16" fmla="*/ 1373170 h 4660879"/>
              <a:gd name="connsiteX17" fmla="*/ 7475124 w 15087600"/>
              <a:gd name="connsiteY17" fmla="*/ 931302 h 4660879"/>
              <a:gd name="connsiteX18" fmla="*/ 7026016 w 15087600"/>
              <a:gd name="connsiteY18" fmla="*/ 378063 h 4660879"/>
              <a:gd name="connsiteX19" fmla="*/ 6440638 w 15087600"/>
              <a:gd name="connsiteY19" fmla="*/ 13275 h 4660879"/>
              <a:gd name="connsiteX20" fmla="*/ 4571612 w 15087600"/>
              <a:gd name="connsiteY20" fmla="*/ 0 h 4660879"/>
              <a:gd name="connsiteX21" fmla="*/ 3898231 w 15087600"/>
              <a:gd name="connsiteY21" fmla="*/ 329511 h 4660879"/>
              <a:gd name="connsiteX22" fmla="*/ 3252019 w 15087600"/>
              <a:gd name="connsiteY22" fmla="*/ 671829 h 4660879"/>
              <a:gd name="connsiteX23" fmla="*/ 2646947 w 15087600"/>
              <a:gd name="connsiteY23" fmla="*/ 979216 h 4660879"/>
              <a:gd name="connsiteX24" fmla="*/ 1815992 w 15087600"/>
              <a:gd name="connsiteY24" fmla="*/ 1184140 h 4660879"/>
              <a:gd name="connsiteX25" fmla="*/ 1155031 w 15087600"/>
              <a:gd name="connsiteY25" fmla="*/ 1018027 h 4660879"/>
              <a:gd name="connsiteX26" fmla="*/ 744793 w 15087600"/>
              <a:gd name="connsiteY26" fmla="*/ 1071200 h 4660879"/>
              <a:gd name="connsiteX27" fmla="*/ 457976 w 15087600"/>
              <a:gd name="connsiteY27" fmla="*/ 1296695 h 4660879"/>
              <a:gd name="connsiteX28" fmla="*/ 246454 w 15087600"/>
              <a:gd name="connsiteY28" fmla="*/ 1782615 h 4660879"/>
              <a:gd name="connsiteX29" fmla="*/ 166889 w 15087600"/>
              <a:gd name="connsiteY29" fmla="*/ 2372551 h 4660879"/>
              <a:gd name="connsiteX30" fmla="*/ 264694 w 15087600"/>
              <a:gd name="connsiteY30" fmla="*/ 3409595 h 4660879"/>
              <a:gd name="connsiteX31" fmla="*/ 192505 w 15087600"/>
              <a:gd name="connsiteY31" fmla="*/ 3794605 h 4660879"/>
              <a:gd name="connsiteX32" fmla="*/ 0 w 15087600"/>
              <a:gd name="connsiteY32" fmla="*/ 4660879 h 4660879"/>
              <a:gd name="connsiteX0" fmla="*/ 14920900 w 14920900"/>
              <a:gd name="connsiteY0" fmla="*/ 570142 h 3794605"/>
              <a:gd name="connsiteX1" fmla="*/ 14463700 w 14920900"/>
              <a:gd name="connsiteY1" fmla="*/ 810774 h 3794605"/>
              <a:gd name="connsiteX2" fmla="*/ 13525236 w 14920900"/>
              <a:gd name="connsiteY2" fmla="*/ 1075469 h 3794605"/>
              <a:gd name="connsiteX3" fmla="*/ 12947721 w 14920900"/>
              <a:gd name="connsiteY3" fmla="*/ 979216 h 3794605"/>
              <a:gd name="connsiteX4" fmla="*/ 12538647 w 14920900"/>
              <a:gd name="connsiteY4" fmla="*/ 810774 h 3794605"/>
              <a:gd name="connsiteX5" fmla="*/ 12033321 w 14920900"/>
              <a:gd name="connsiteY5" fmla="*/ 738584 h 3794605"/>
              <a:gd name="connsiteX6" fmla="*/ 11431742 w 14920900"/>
              <a:gd name="connsiteY6" fmla="*/ 810774 h 3794605"/>
              <a:gd name="connsiteX7" fmla="*/ 10902352 w 14920900"/>
              <a:gd name="connsiteY7" fmla="*/ 1027342 h 3794605"/>
              <a:gd name="connsiteX8" fmla="*/ 10613594 w 14920900"/>
              <a:gd name="connsiteY8" fmla="*/ 1556732 h 3794605"/>
              <a:gd name="connsiteX9" fmla="*/ 10300773 w 14920900"/>
              <a:gd name="connsiteY9" fmla="*/ 2013932 h 3794605"/>
              <a:gd name="connsiteX10" fmla="*/ 10003923 w 14920900"/>
              <a:gd name="connsiteY10" fmla="*/ 2087612 h 3794605"/>
              <a:gd name="connsiteX11" fmla="*/ 9634884 w 14920900"/>
              <a:gd name="connsiteY11" fmla="*/ 1614654 h 3794605"/>
              <a:gd name="connsiteX12" fmla="*/ 9338034 w 14920900"/>
              <a:gd name="connsiteY12" fmla="*/ 1285861 h 3794605"/>
              <a:gd name="connsiteX13" fmla="*/ 8744547 w 14920900"/>
              <a:gd name="connsiteY13" fmla="*/ 1020528 h 3794605"/>
              <a:gd name="connsiteX14" fmla="*/ 8383386 w 14920900"/>
              <a:gd name="connsiteY14" fmla="*/ 1107198 h 3794605"/>
              <a:gd name="connsiteX15" fmla="*/ 7948334 w 14920900"/>
              <a:gd name="connsiteY15" fmla="*/ 1597830 h 3794605"/>
              <a:gd name="connsiteX16" fmla="*/ 7668945 w 14920900"/>
              <a:gd name="connsiteY16" fmla="*/ 1373170 h 3794605"/>
              <a:gd name="connsiteX17" fmla="*/ 7308424 w 14920900"/>
              <a:gd name="connsiteY17" fmla="*/ 931302 h 3794605"/>
              <a:gd name="connsiteX18" fmla="*/ 6859316 w 14920900"/>
              <a:gd name="connsiteY18" fmla="*/ 378063 h 3794605"/>
              <a:gd name="connsiteX19" fmla="*/ 6273938 w 14920900"/>
              <a:gd name="connsiteY19" fmla="*/ 13275 h 3794605"/>
              <a:gd name="connsiteX20" fmla="*/ 4404912 w 14920900"/>
              <a:gd name="connsiteY20" fmla="*/ 0 h 3794605"/>
              <a:gd name="connsiteX21" fmla="*/ 3731531 w 14920900"/>
              <a:gd name="connsiteY21" fmla="*/ 329511 h 3794605"/>
              <a:gd name="connsiteX22" fmla="*/ 3085319 w 14920900"/>
              <a:gd name="connsiteY22" fmla="*/ 671829 h 3794605"/>
              <a:gd name="connsiteX23" fmla="*/ 2480247 w 14920900"/>
              <a:gd name="connsiteY23" fmla="*/ 979216 h 3794605"/>
              <a:gd name="connsiteX24" fmla="*/ 1649292 w 14920900"/>
              <a:gd name="connsiteY24" fmla="*/ 1184140 h 3794605"/>
              <a:gd name="connsiteX25" fmla="*/ 988331 w 14920900"/>
              <a:gd name="connsiteY25" fmla="*/ 1018027 h 3794605"/>
              <a:gd name="connsiteX26" fmla="*/ 578093 w 14920900"/>
              <a:gd name="connsiteY26" fmla="*/ 1071200 h 3794605"/>
              <a:gd name="connsiteX27" fmla="*/ 291276 w 14920900"/>
              <a:gd name="connsiteY27" fmla="*/ 1296695 h 3794605"/>
              <a:gd name="connsiteX28" fmla="*/ 79754 w 14920900"/>
              <a:gd name="connsiteY28" fmla="*/ 1782615 h 3794605"/>
              <a:gd name="connsiteX29" fmla="*/ 189 w 14920900"/>
              <a:gd name="connsiteY29" fmla="*/ 2372551 h 3794605"/>
              <a:gd name="connsiteX30" fmla="*/ 97994 w 14920900"/>
              <a:gd name="connsiteY30" fmla="*/ 3409595 h 3794605"/>
              <a:gd name="connsiteX31" fmla="*/ 25805 w 14920900"/>
              <a:gd name="connsiteY31" fmla="*/ 3794605 h 3794605"/>
              <a:gd name="connsiteX0" fmla="*/ 14920900 w 14920900"/>
              <a:gd name="connsiteY0" fmla="*/ 570142 h 3409595"/>
              <a:gd name="connsiteX1" fmla="*/ 14463700 w 14920900"/>
              <a:gd name="connsiteY1" fmla="*/ 810774 h 3409595"/>
              <a:gd name="connsiteX2" fmla="*/ 13525236 w 14920900"/>
              <a:gd name="connsiteY2" fmla="*/ 1075469 h 3409595"/>
              <a:gd name="connsiteX3" fmla="*/ 12947721 w 14920900"/>
              <a:gd name="connsiteY3" fmla="*/ 979216 h 3409595"/>
              <a:gd name="connsiteX4" fmla="*/ 12538647 w 14920900"/>
              <a:gd name="connsiteY4" fmla="*/ 810774 h 3409595"/>
              <a:gd name="connsiteX5" fmla="*/ 12033321 w 14920900"/>
              <a:gd name="connsiteY5" fmla="*/ 738584 h 3409595"/>
              <a:gd name="connsiteX6" fmla="*/ 11431742 w 14920900"/>
              <a:gd name="connsiteY6" fmla="*/ 810774 h 3409595"/>
              <a:gd name="connsiteX7" fmla="*/ 10902352 w 14920900"/>
              <a:gd name="connsiteY7" fmla="*/ 1027342 h 3409595"/>
              <a:gd name="connsiteX8" fmla="*/ 10613594 w 14920900"/>
              <a:gd name="connsiteY8" fmla="*/ 1556732 h 3409595"/>
              <a:gd name="connsiteX9" fmla="*/ 10300773 w 14920900"/>
              <a:gd name="connsiteY9" fmla="*/ 2013932 h 3409595"/>
              <a:gd name="connsiteX10" fmla="*/ 10003923 w 14920900"/>
              <a:gd name="connsiteY10" fmla="*/ 2087612 h 3409595"/>
              <a:gd name="connsiteX11" fmla="*/ 9634884 w 14920900"/>
              <a:gd name="connsiteY11" fmla="*/ 1614654 h 3409595"/>
              <a:gd name="connsiteX12" fmla="*/ 9338034 w 14920900"/>
              <a:gd name="connsiteY12" fmla="*/ 1285861 h 3409595"/>
              <a:gd name="connsiteX13" fmla="*/ 8744547 w 14920900"/>
              <a:gd name="connsiteY13" fmla="*/ 1020528 h 3409595"/>
              <a:gd name="connsiteX14" fmla="*/ 8383386 w 14920900"/>
              <a:gd name="connsiteY14" fmla="*/ 1107198 h 3409595"/>
              <a:gd name="connsiteX15" fmla="*/ 7948334 w 14920900"/>
              <a:gd name="connsiteY15" fmla="*/ 1597830 h 3409595"/>
              <a:gd name="connsiteX16" fmla="*/ 7668945 w 14920900"/>
              <a:gd name="connsiteY16" fmla="*/ 1373170 h 3409595"/>
              <a:gd name="connsiteX17" fmla="*/ 7308424 w 14920900"/>
              <a:gd name="connsiteY17" fmla="*/ 931302 h 3409595"/>
              <a:gd name="connsiteX18" fmla="*/ 6859316 w 14920900"/>
              <a:gd name="connsiteY18" fmla="*/ 378063 h 3409595"/>
              <a:gd name="connsiteX19" fmla="*/ 6273938 w 14920900"/>
              <a:gd name="connsiteY19" fmla="*/ 13275 h 3409595"/>
              <a:gd name="connsiteX20" fmla="*/ 4404912 w 14920900"/>
              <a:gd name="connsiteY20" fmla="*/ 0 h 3409595"/>
              <a:gd name="connsiteX21" fmla="*/ 3731531 w 14920900"/>
              <a:gd name="connsiteY21" fmla="*/ 329511 h 3409595"/>
              <a:gd name="connsiteX22" fmla="*/ 3085319 w 14920900"/>
              <a:gd name="connsiteY22" fmla="*/ 671829 h 3409595"/>
              <a:gd name="connsiteX23" fmla="*/ 2480247 w 14920900"/>
              <a:gd name="connsiteY23" fmla="*/ 979216 h 3409595"/>
              <a:gd name="connsiteX24" fmla="*/ 1649292 w 14920900"/>
              <a:gd name="connsiteY24" fmla="*/ 1184140 h 3409595"/>
              <a:gd name="connsiteX25" fmla="*/ 988331 w 14920900"/>
              <a:gd name="connsiteY25" fmla="*/ 1018027 h 3409595"/>
              <a:gd name="connsiteX26" fmla="*/ 578093 w 14920900"/>
              <a:gd name="connsiteY26" fmla="*/ 1071200 h 3409595"/>
              <a:gd name="connsiteX27" fmla="*/ 291276 w 14920900"/>
              <a:gd name="connsiteY27" fmla="*/ 1296695 h 3409595"/>
              <a:gd name="connsiteX28" fmla="*/ 79754 w 14920900"/>
              <a:gd name="connsiteY28" fmla="*/ 1782615 h 3409595"/>
              <a:gd name="connsiteX29" fmla="*/ 189 w 14920900"/>
              <a:gd name="connsiteY29" fmla="*/ 2372551 h 3409595"/>
              <a:gd name="connsiteX30" fmla="*/ 97994 w 14920900"/>
              <a:gd name="connsiteY30" fmla="*/ 3409595 h 3409595"/>
              <a:gd name="connsiteX0" fmla="*/ 14920900 w 14920900"/>
              <a:gd name="connsiteY0" fmla="*/ 570142 h 2372551"/>
              <a:gd name="connsiteX1" fmla="*/ 14463700 w 14920900"/>
              <a:gd name="connsiteY1" fmla="*/ 810774 h 2372551"/>
              <a:gd name="connsiteX2" fmla="*/ 13525236 w 14920900"/>
              <a:gd name="connsiteY2" fmla="*/ 1075469 h 2372551"/>
              <a:gd name="connsiteX3" fmla="*/ 12947721 w 14920900"/>
              <a:gd name="connsiteY3" fmla="*/ 979216 h 2372551"/>
              <a:gd name="connsiteX4" fmla="*/ 12538647 w 14920900"/>
              <a:gd name="connsiteY4" fmla="*/ 810774 h 2372551"/>
              <a:gd name="connsiteX5" fmla="*/ 12033321 w 14920900"/>
              <a:gd name="connsiteY5" fmla="*/ 738584 h 2372551"/>
              <a:gd name="connsiteX6" fmla="*/ 11431742 w 14920900"/>
              <a:gd name="connsiteY6" fmla="*/ 810774 h 2372551"/>
              <a:gd name="connsiteX7" fmla="*/ 10902352 w 14920900"/>
              <a:gd name="connsiteY7" fmla="*/ 1027342 h 2372551"/>
              <a:gd name="connsiteX8" fmla="*/ 10613594 w 14920900"/>
              <a:gd name="connsiteY8" fmla="*/ 1556732 h 2372551"/>
              <a:gd name="connsiteX9" fmla="*/ 10300773 w 14920900"/>
              <a:gd name="connsiteY9" fmla="*/ 2013932 h 2372551"/>
              <a:gd name="connsiteX10" fmla="*/ 10003923 w 14920900"/>
              <a:gd name="connsiteY10" fmla="*/ 2087612 h 2372551"/>
              <a:gd name="connsiteX11" fmla="*/ 9634884 w 14920900"/>
              <a:gd name="connsiteY11" fmla="*/ 1614654 h 2372551"/>
              <a:gd name="connsiteX12" fmla="*/ 9338034 w 14920900"/>
              <a:gd name="connsiteY12" fmla="*/ 1285861 h 2372551"/>
              <a:gd name="connsiteX13" fmla="*/ 8744547 w 14920900"/>
              <a:gd name="connsiteY13" fmla="*/ 1020528 h 2372551"/>
              <a:gd name="connsiteX14" fmla="*/ 8383386 w 14920900"/>
              <a:gd name="connsiteY14" fmla="*/ 1107198 h 2372551"/>
              <a:gd name="connsiteX15" fmla="*/ 7948334 w 14920900"/>
              <a:gd name="connsiteY15" fmla="*/ 1597830 h 2372551"/>
              <a:gd name="connsiteX16" fmla="*/ 7668945 w 14920900"/>
              <a:gd name="connsiteY16" fmla="*/ 1373170 h 2372551"/>
              <a:gd name="connsiteX17" fmla="*/ 7308424 w 14920900"/>
              <a:gd name="connsiteY17" fmla="*/ 931302 h 2372551"/>
              <a:gd name="connsiteX18" fmla="*/ 6859316 w 14920900"/>
              <a:gd name="connsiteY18" fmla="*/ 378063 h 2372551"/>
              <a:gd name="connsiteX19" fmla="*/ 6273938 w 14920900"/>
              <a:gd name="connsiteY19" fmla="*/ 13275 h 2372551"/>
              <a:gd name="connsiteX20" fmla="*/ 4404912 w 14920900"/>
              <a:gd name="connsiteY20" fmla="*/ 0 h 2372551"/>
              <a:gd name="connsiteX21" fmla="*/ 3731531 w 14920900"/>
              <a:gd name="connsiteY21" fmla="*/ 329511 h 2372551"/>
              <a:gd name="connsiteX22" fmla="*/ 3085319 w 14920900"/>
              <a:gd name="connsiteY22" fmla="*/ 671829 h 2372551"/>
              <a:gd name="connsiteX23" fmla="*/ 2480247 w 14920900"/>
              <a:gd name="connsiteY23" fmla="*/ 979216 h 2372551"/>
              <a:gd name="connsiteX24" fmla="*/ 1649292 w 14920900"/>
              <a:gd name="connsiteY24" fmla="*/ 1184140 h 2372551"/>
              <a:gd name="connsiteX25" fmla="*/ 988331 w 14920900"/>
              <a:gd name="connsiteY25" fmla="*/ 1018027 h 2372551"/>
              <a:gd name="connsiteX26" fmla="*/ 578093 w 14920900"/>
              <a:gd name="connsiteY26" fmla="*/ 1071200 h 2372551"/>
              <a:gd name="connsiteX27" fmla="*/ 291276 w 14920900"/>
              <a:gd name="connsiteY27" fmla="*/ 1296695 h 2372551"/>
              <a:gd name="connsiteX28" fmla="*/ 79754 w 14920900"/>
              <a:gd name="connsiteY28" fmla="*/ 1782615 h 2372551"/>
              <a:gd name="connsiteX29" fmla="*/ 189 w 14920900"/>
              <a:gd name="connsiteY29" fmla="*/ 2372551 h 2372551"/>
              <a:gd name="connsiteX0" fmla="*/ 14841146 w 14841146"/>
              <a:gd name="connsiteY0" fmla="*/ 570142 h 2117834"/>
              <a:gd name="connsiteX1" fmla="*/ 14383946 w 14841146"/>
              <a:gd name="connsiteY1" fmla="*/ 810774 h 2117834"/>
              <a:gd name="connsiteX2" fmla="*/ 13445482 w 14841146"/>
              <a:gd name="connsiteY2" fmla="*/ 1075469 h 2117834"/>
              <a:gd name="connsiteX3" fmla="*/ 12867967 w 14841146"/>
              <a:gd name="connsiteY3" fmla="*/ 979216 h 2117834"/>
              <a:gd name="connsiteX4" fmla="*/ 12458893 w 14841146"/>
              <a:gd name="connsiteY4" fmla="*/ 810774 h 2117834"/>
              <a:gd name="connsiteX5" fmla="*/ 11953567 w 14841146"/>
              <a:gd name="connsiteY5" fmla="*/ 738584 h 2117834"/>
              <a:gd name="connsiteX6" fmla="*/ 11351988 w 14841146"/>
              <a:gd name="connsiteY6" fmla="*/ 810774 h 2117834"/>
              <a:gd name="connsiteX7" fmla="*/ 10822598 w 14841146"/>
              <a:gd name="connsiteY7" fmla="*/ 1027342 h 2117834"/>
              <a:gd name="connsiteX8" fmla="*/ 10533840 w 14841146"/>
              <a:gd name="connsiteY8" fmla="*/ 1556732 h 2117834"/>
              <a:gd name="connsiteX9" fmla="*/ 10221019 w 14841146"/>
              <a:gd name="connsiteY9" fmla="*/ 2013932 h 2117834"/>
              <a:gd name="connsiteX10" fmla="*/ 9924169 w 14841146"/>
              <a:gd name="connsiteY10" fmla="*/ 2087612 h 2117834"/>
              <a:gd name="connsiteX11" fmla="*/ 9555130 w 14841146"/>
              <a:gd name="connsiteY11" fmla="*/ 1614654 h 2117834"/>
              <a:gd name="connsiteX12" fmla="*/ 9258280 w 14841146"/>
              <a:gd name="connsiteY12" fmla="*/ 1285861 h 2117834"/>
              <a:gd name="connsiteX13" fmla="*/ 8664793 w 14841146"/>
              <a:gd name="connsiteY13" fmla="*/ 1020528 h 2117834"/>
              <a:gd name="connsiteX14" fmla="*/ 8303632 w 14841146"/>
              <a:gd name="connsiteY14" fmla="*/ 1107198 h 2117834"/>
              <a:gd name="connsiteX15" fmla="*/ 7868580 w 14841146"/>
              <a:gd name="connsiteY15" fmla="*/ 1597830 h 2117834"/>
              <a:gd name="connsiteX16" fmla="*/ 7589191 w 14841146"/>
              <a:gd name="connsiteY16" fmla="*/ 1373170 h 2117834"/>
              <a:gd name="connsiteX17" fmla="*/ 7228670 w 14841146"/>
              <a:gd name="connsiteY17" fmla="*/ 931302 h 2117834"/>
              <a:gd name="connsiteX18" fmla="*/ 6779562 w 14841146"/>
              <a:gd name="connsiteY18" fmla="*/ 378063 h 2117834"/>
              <a:gd name="connsiteX19" fmla="*/ 6194184 w 14841146"/>
              <a:gd name="connsiteY19" fmla="*/ 13275 h 2117834"/>
              <a:gd name="connsiteX20" fmla="*/ 4325158 w 14841146"/>
              <a:gd name="connsiteY20" fmla="*/ 0 h 2117834"/>
              <a:gd name="connsiteX21" fmla="*/ 3651777 w 14841146"/>
              <a:gd name="connsiteY21" fmla="*/ 329511 h 2117834"/>
              <a:gd name="connsiteX22" fmla="*/ 3005565 w 14841146"/>
              <a:gd name="connsiteY22" fmla="*/ 671829 h 2117834"/>
              <a:gd name="connsiteX23" fmla="*/ 2400493 w 14841146"/>
              <a:gd name="connsiteY23" fmla="*/ 979216 h 2117834"/>
              <a:gd name="connsiteX24" fmla="*/ 1569538 w 14841146"/>
              <a:gd name="connsiteY24" fmla="*/ 1184140 h 2117834"/>
              <a:gd name="connsiteX25" fmla="*/ 908577 w 14841146"/>
              <a:gd name="connsiteY25" fmla="*/ 1018027 h 2117834"/>
              <a:gd name="connsiteX26" fmla="*/ 498339 w 14841146"/>
              <a:gd name="connsiteY26" fmla="*/ 1071200 h 2117834"/>
              <a:gd name="connsiteX27" fmla="*/ 211522 w 14841146"/>
              <a:gd name="connsiteY27" fmla="*/ 1296695 h 2117834"/>
              <a:gd name="connsiteX28" fmla="*/ 0 w 14841146"/>
              <a:gd name="connsiteY28" fmla="*/ 1782615 h 2117834"/>
              <a:gd name="connsiteX0" fmla="*/ 14629624 w 14629624"/>
              <a:gd name="connsiteY0" fmla="*/ 570142 h 2117834"/>
              <a:gd name="connsiteX1" fmla="*/ 14172424 w 14629624"/>
              <a:gd name="connsiteY1" fmla="*/ 810774 h 2117834"/>
              <a:gd name="connsiteX2" fmla="*/ 13233960 w 14629624"/>
              <a:gd name="connsiteY2" fmla="*/ 1075469 h 2117834"/>
              <a:gd name="connsiteX3" fmla="*/ 12656445 w 14629624"/>
              <a:gd name="connsiteY3" fmla="*/ 979216 h 2117834"/>
              <a:gd name="connsiteX4" fmla="*/ 12247371 w 14629624"/>
              <a:gd name="connsiteY4" fmla="*/ 810774 h 2117834"/>
              <a:gd name="connsiteX5" fmla="*/ 11742045 w 14629624"/>
              <a:gd name="connsiteY5" fmla="*/ 738584 h 2117834"/>
              <a:gd name="connsiteX6" fmla="*/ 11140466 w 14629624"/>
              <a:gd name="connsiteY6" fmla="*/ 810774 h 2117834"/>
              <a:gd name="connsiteX7" fmla="*/ 10611076 w 14629624"/>
              <a:gd name="connsiteY7" fmla="*/ 1027342 h 2117834"/>
              <a:gd name="connsiteX8" fmla="*/ 10322318 w 14629624"/>
              <a:gd name="connsiteY8" fmla="*/ 1556732 h 2117834"/>
              <a:gd name="connsiteX9" fmla="*/ 10009497 w 14629624"/>
              <a:gd name="connsiteY9" fmla="*/ 2013932 h 2117834"/>
              <a:gd name="connsiteX10" fmla="*/ 9712647 w 14629624"/>
              <a:gd name="connsiteY10" fmla="*/ 2087612 h 2117834"/>
              <a:gd name="connsiteX11" fmla="*/ 9343608 w 14629624"/>
              <a:gd name="connsiteY11" fmla="*/ 1614654 h 2117834"/>
              <a:gd name="connsiteX12" fmla="*/ 9046758 w 14629624"/>
              <a:gd name="connsiteY12" fmla="*/ 1285861 h 2117834"/>
              <a:gd name="connsiteX13" fmla="*/ 8453271 w 14629624"/>
              <a:gd name="connsiteY13" fmla="*/ 1020528 h 2117834"/>
              <a:gd name="connsiteX14" fmla="*/ 8092110 w 14629624"/>
              <a:gd name="connsiteY14" fmla="*/ 1107198 h 2117834"/>
              <a:gd name="connsiteX15" fmla="*/ 7657058 w 14629624"/>
              <a:gd name="connsiteY15" fmla="*/ 1597830 h 2117834"/>
              <a:gd name="connsiteX16" fmla="*/ 7377669 w 14629624"/>
              <a:gd name="connsiteY16" fmla="*/ 1373170 h 2117834"/>
              <a:gd name="connsiteX17" fmla="*/ 7017148 w 14629624"/>
              <a:gd name="connsiteY17" fmla="*/ 931302 h 2117834"/>
              <a:gd name="connsiteX18" fmla="*/ 6568040 w 14629624"/>
              <a:gd name="connsiteY18" fmla="*/ 378063 h 2117834"/>
              <a:gd name="connsiteX19" fmla="*/ 5982662 w 14629624"/>
              <a:gd name="connsiteY19" fmla="*/ 13275 h 2117834"/>
              <a:gd name="connsiteX20" fmla="*/ 4113636 w 14629624"/>
              <a:gd name="connsiteY20" fmla="*/ 0 h 2117834"/>
              <a:gd name="connsiteX21" fmla="*/ 3440255 w 14629624"/>
              <a:gd name="connsiteY21" fmla="*/ 329511 h 2117834"/>
              <a:gd name="connsiteX22" fmla="*/ 2794043 w 14629624"/>
              <a:gd name="connsiteY22" fmla="*/ 671829 h 2117834"/>
              <a:gd name="connsiteX23" fmla="*/ 2188971 w 14629624"/>
              <a:gd name="connsiteY23" fmla="*/ 979216 h 2117834"/>
              <a:gd name="connsiteX24" fmla="*/ 1358016 w 14629624"/>
              <a:gd name="connsiteY24" fmla="*/ 1184140 h 2117834"/>
              <a:gd name="connsiteX25" fmla="*/ 697055 w 14629624"/>
              <a:gd name="connsiteY25" fmla="*/ 1018027 h 2117834"/>
              <a:gd name="connsiteX26" fmla="*/ 286817 w 14629624"/>
              <a:gd name="connsiteY26" fmla="*/ 1071200 h 2117834"/>
              <a:gd name="connsiteX27" fmla="*/ 0 w 14629624"/>
              <a:gd name="connsiteY27" fmla="*/ 1296695 h 2117834"/>
              <a:gd name="connsiteX0" fmla="*/ 14342807 w 14342807"/>
              <a:gd name="connsiteY0" fmla="*/ 570142 h 2117834"/>
              <a:gd name="connsiteX1" fmla="*/ 13885607 w 14342807"/>
              <a:gd name="connsiteY1" fmla="*/ 810774 h 2117834"/>
              <a:gd name="connsiteX2" fmla="*/ 12947143 w 14342807"/>
              <a:gd name="connsiteY2" fmla="*/ 1075469 h 2117834"/>
              <a:gd name="connsiteX3" fmla="*/ 12369628 w 14342807"/>
              <a:gd name="connsiteY3" fmla="*/ 979216 h 2117834"/>
              <a:gd name="connsiteX4" fmla="*/ 11960554 w 14342807"/>
              <a:gd name="connsiteY4" fmla="*/ 810774 h 2117834"/>
              <a:gd name="connsiteX5" fmla="*/ 11455228 w 14342807"/>
              <a:gd name="connsiteY5" fmla="*/ 738584 h 2117834"/>
              <a:gd name="connsiteX6" fmla="*/ 10853649 w 14342807"/>
              <a:gd name="connsiteY6" fmla="*/ 810774 h 2117834"/>
              <a:gd name="connsiteX7" fmla="*/ 10324259 w 14342807"/>
              <a:gd name="connsiteY7" fmla="*/ 1027342 h 2117834"/>
              <a:gd name="connsiteX8" fmla="*/ 10035501 w 14342807"/>
              <a:gd name="connsiteY8" fmla="*/ 1556732 h 2117834"/>
              <a:gd name="connsiteX9" fmla="*/ 9722680 w 14342807"/>
              <a:gd name="connsiteY9" fmla="*/ 2013932 h 2117834"/>
              <a:gd name="connsiteX10" fmla="*/ 9425830 w 14342807"/>
              <a:gd name="connsiteY10" fmla="*/ 2087612 h 2117834"/>
              <a:gd name="connsiteX11" fmla="*/ 9056791 w 14342807"/>
              <a:gd name="connsiteY11" fmla="*/ 1614654 h 2117834"/>
              <a:gd name="connsiteX12" fmla="*/ 8759941 w 14342807"/>
              <a:gd name="connsiteY12" fmla="*/ 1285861 h 2117834"/>
              <a:gd name="connsiteX13" fmla="*/ 8166454 w 14342807"/>
              <a:gd name="connsiteY13" fmla="*/ 1020528 h 2117834"/>
              <a:gd name="connsiteX14" fmla="*/ 7805293 w 14342807"/>
              <a:gd name="connsiteY14" fmla="*/ 1107198 h 2117834"/>
              <a:gd name="connsiteX15" fmla="*/ 7370241 w 14342807"/>
              <a:gd name="connsiteY15" fmla="*/ 1597830 h 2117834"/>
              <a:gd name="connsiteX16" fmla="*/ 7090852 w 14342807"/>
              <a:gd name="connsiteY16" fmla="*/ 1373170 h 2117834"/>
              <a:gd name="connsiteX17" fmla="*/ 6730331 w 14342807"/>
              <a:gd name="connsiteY17" fmla="*/ 931302 h 2117834"/>
              <a:gd name="connsiteX18" fmla="*/ 6281223 w 14342807"/>
              <a:gd name="connsiteY18" fmla="*/ 378063 h 2117834"/>
              <a:gd name="connsiteX19" fmla="*/ 5695845 w 14342807"/>
              <a:gd name="connsiteY19" fmla="*/ 13275 h 2117834"/>
              <a:gd name="connsiteX20" fmla="*/ 3826819 w 14342807"/>
              <a:gd name="connsiteY20" fmla="*/ 0 h 2117834"/>
              <a:gd name="connsiteX21" fmla="*/ 3153438 w 14342807"/>
              <a:gd name="connsiteY21" fmla="*/ 329511 h 2117834"/>
              <a:gd name="connsiteX22" fmla="*/ 2507226 w 14342807"/>
              <a:gd name="connsiteY22" fmla="*/ 671829 h 2117834"/>
              <a:gd name="connsiteX23" fmla="*/ 1902154 w 14342807"/>
              <a:gd name="connsiteY23" fmla="*/ 979216 h 2117834"/>
              <a:gd name="connsiteX24" fmla="*/ 1071199 w 14342807"/>
              <a:gd name="connsiteY24" fmla="*/ 1184140 h 2117834"/>
              <a:gd name="connsiteX25" fmla="*/ 410238 w 14342807"/>
              <a:gd name="connsiteY25" fmla="*/ 1018027 h 2117834"/>
              <a:gd name="connsiteX26" fmla="*/ 0 w 14342807"/>
              <a:gd name="connsiteY26" fmla="*/ 1071200 h 2117834"/>
              <a:gd name="connsiteX0" fmla="*/ 13932569 w 13932569"/>
              <a:gd name="connsiteY0" fmla="*/ 570142 h 2117834"/>
              <a:gd name="connsiteX1" fmla="*/ 13475369 w 13932569"/>
              <a:gd name="connsiteY1" fmla="*/ 810774 h 2117834"/>
              <a:gd name="connsiteX2" fmla="*/ 12536905 w 13932569"/>
              <a:gd name="connsiteY2" fmla="*/ 1075469 h 2117834"/>
              <a:gd name="connsiteX3" fmla="*/ 11959390 w 13932569"/>
              <a:gd name="connsiteY3" fmla="*/ 979216 h 2117834"/>
              <a:gd name="connsiteX4" fmla="*/ 11550316 w 13932569"/>
              <a:gd name="connsiteY4" fmla="*/ 810774 h 2117834"/>
              <a:gd name="connsiteX5" fmla="*/ 11044990 w 13932569"/>
              <a:gd name="connsiteY5" fmla="*/ 738584 h 2117834"/>
              <a:gd name="connsiteX6" fmla="*/ 10443411 w 13932569"/>
              <a:gd name="connsiteY6" fmla="*/ 810774 h 2117834"/>
              <a:gd name="connsiteX7" fmla="*/ 9914021 w 13932569"/>
              <a:gd name="connsiteY7" fmla="*/ 1027342 h 2117834"/>
              <a:gd name="connsiteX8" fmla="*/ 9625263 w 13932569"/>
              <a:gd name="connsiteY8" fmla="*/ 1556732 h 2117834"/>
              <a:gd name="connsiteX9" fmla="*/ 9312442 w 13932569"/>
              <a:gd name="connsiteY9" fmla="*/ 2013932 h 2117834"/>
              <a:gd name="connsiteX10" fmla="*/ 9015592 w 13932569"/>
              <a:gd name="connsiteY10" fmla="*/ 2087612 h 2117834"/>
              <a:gd name="connsiteX11" fmla="*/ 8646553 w 13932569"/>
              <a:gd name="connsiteY11" fmla="*/ 1614654 h 2117834"/>
              <a:gd name="connsiteX12" fmla="*/ 8349703 w 13932569"/>
              <a:gd name="connsiteY12" fmla="*/ 1285861 h 2117834"/>
              <a:gd name="connsiteX13" fmla="*/ 7756216 w 13932569"/>
              <a:gd name="connsiteY13" fmla="*/ 1020528 h 2117834"/>
              <a:gd name="connsiteX14" fmla="*/ 7395055 w 13932569"/>
              <a:gd name="connsiteY14" fmla="*/ 1107198 h 2117834"/>
              <a:gd name="connsiteX15" fmla="*/ 6960003 w 13932569"/>
              <a:gd name="connsiteY15" fmla="*/ 1597830 h 2117834"/>
              <a:gd name="connsiteX16" fmla="*/ 6680614 w 13932569"/>
              <a:gd name="connsiteY16" fmla="*/ 1373170 h 2117834"/>
              <a:gd name="connsiteX17" fmla="*/ 6320093 w 13932569"/>
              <a:gd name="connsiteY17" fmla="*/ 931302 h 2117834"/>
              <a:gd name="connsiteX18" fmla="*/ 5870985 w 13932569"/>
              <a:gd name="connsiteY18" fmla="*/ 378063 h 2117834"/>
              <a:gd name="connsiteX19" fmla="*/ 5285607 w 13932569"/>
              <a:gd name="connsiteY19" fmla="*/ 13275 h 2117834"/>
              <a:gd name="connsiteX20" fmla="*/ 3416581 w 13932569"/>
              <a:gd name="connsiteY20" fmla="*/ 0 h 2117834"/>
              <a:gd name="connsiteX21" fmla="*/ 2743200 w 13932569"/>
              <a:gd name="connsiteY21" fmla="*/ 329511 h 2117834"/>
              <a:gd name="connsiteX22" fmla="*/ 2096988 w 13932569"/>
              <a:gd name="connsiteY22" fmla="*/ 671829 h 2117834"/>
              <a:gd name="connsiteX23" fmla="*/ 1491916 w 13932569"/>
              <a:gd name="connsiteY23" fmla="*/ 979216 h 2117834"/>
              <a:gd name="connsiteX24" fmla="*/ 660961 w 13932569"/>
              <a:gd name="connsiteY24" fmla="*/ 1184140 h 2117834"/>
              <a:gd name="connsiteX25" fmla="*/ 0 w 13932569"/>
              <a:gd name="connsiteY25" fmla="*/ 1018027 h 2117834"/>
              <a:gd name="connsiteX0" fmla="*/ 13271608 w 13271608"/>
              <a:gd name="connsiteY0" fmla="*/ 570142 h 2117834"/>
              <a:gd name="connsiteX1" fmla="*/ 12814408 w 13271608"/>
              <a:gd name="connsiteY1" fmla="*/ 810774 h 2117834"/>
              <a:gd name="connsiteX2" fmla="*/ 11875944 w 13271608"/>
              <a:gd name="connsiteY2" fmla="*/ 1075469 h 2117834"/>
              <a:gd name="connsiteX3" fmla="*/ 11298429 w 13271608"/>
              <a:gd name="connsiteY3" fmla="*/ 979216 h 2117834"/>
              <a:gd name="connsiteX4" fmla="*/ 10889355 w 13271608"/>
              <a:gd name="connsiteY4" fmla="*/ 810774 h 2117834"/>
              <a:gd name="connsiteX5" fmla="*/ 10384029 w 13271608"/>
              <a:gd name="connsiteY5" fmla="*/ 738584 h 2117834"/>
              <a:gd name="connsiteX6" fmla="*/ 9782450 w 13271608"/>
              <a:gd name="connsiteY6" fmla="*/ 810774 h 2117834"/>
              <a:gd name="connsiteX7" fmla="*/ 9253060 w 13271608"/>
              <a:gd name="connsiteY7" fmla="*/ 1027342 h 2117834"/>
              <a:gd name="connsiteX8" fmla="*/ 8964302 w 13271608"/>
              <a:gd name="connsiteY8" fmla="*/ 1556732 h 2117834"/>
              <a:gd name="connsiteX9" fmla="*/ 8651481 w 13271608"/>
              <a:gd name="connsiteY9" fmla="*/ 2013932 h 2117834"/>
              <a:gd name="connsiteX10" fmla="*/ 8354631 w 13271608"/>
              <a:gd name="connsiteY10" fmla="*/ 2087612 h 2117834"/>
              <a:gd name="connsiteX11" fmla="*/ 7985592 w 13271608"/>
              <a:gd name="connsiteY11" fmla="*/ 1614654 h 2117834"/>
              <a:gd name="connsiteX12" fmla="*/ 7688742 w 13271608"/>
              <a:gd name="connsiteY12" fmla="*/ 1285861 h 2117834"/>
              <a:gd name="connsiteX13" fmla="*/ 7095255 w 13271608"/>
              <a:gd name="connsiteY13" fmla="*/ 1020528 h 2117834"/>
              <a:gd name="connsiteX14" fmla="*/ 6734094 w 13271608"/>
              <a:gd name="connsiteY14" fmla="*/ 1107198 h 2117834"/>
              <a:gd name="connsiteX15" fmla="*/ 6299042 w 13271608"/>
              <a:gd name="connsiteY15" fmla="*/ 1597830 h 2117834"/>
              <a:gd name="connsiteX16" fmla="*/ 6019653 w 13271608"/>
              <a:gd name="connsiteY16" fmla="*/ 1373170 h 2117834"/>
              <a:gd name="connsiteX17" fmla="*/ 5659132 w 13271608"/>
              <a:gd name="connsiteY17" fmla="*/ 931302 h 2117834"/>
              <a:gd name="connsiteX18" fmla="*/ 5210024 w 13271608"/>
              <a:gd name="connsiteY18" fmla="*/ 378063 h 2117834"/>
              <a:gd name="connsiteX19" fmla="*/ 4624646 w 13271608"/>
              <a:gd name="connsiteY19" fmla="*/ 13275 h 2117834"/>
              <a:gd name="connsiteX20" fmla="*/ 2755620 w 13271608"/>
              <a:gd name="connsiteY20" fmla="*/ 0 h 2117834"/>
              <a:gd name="connsiteX21" fmla="*/ 2082239 w 13271608"/>
              <a:gd name="connsiteY21" fmla="*/ 329511 h 2117834"/>
              <a:gd name="connsiteX22" fmla="*/ 1436027 w 13271608"/>
              <a:gd name="connsiteY22" fmla="*/ 671829 h 2117834"/>
              <a:gd name="connsiteX23" fmla="*/ 830955 w 13271608"/>
              <a:gd name="connsiteY23" fmla="*/ 979216 h 2117834"/>
              <a:gd name="connsiteX24" fmla="*/ 0 w 13271608"/>
              <a:gd name="connsiteY24" fmla="*/ 1184140 h 2117834"/>
              <a:gd name="connsiteX0" fmla="*/ 12755591 w 12755591"/>
              <a:gd name="connsiteY0" fmla="*/ 570142 h 2117834"/>
              <a:gd name="connsiteX1" fmla="*/ 12298391 w 12755591"/>
              <a:gd name="connsiteY1" fmla="*/ 810774 h 2117834"/>
              <a:gd name="connsiteX2" fmla="*/ 11359927 w 12755591"/>
              <a:gd name="connsiteY2" fmla="*/ 1075469 h 2117834"/>
              <a:gd name="connsiteX3" fmla="*/ 10782412 w 12755591"/>
              <a:gd name="connsiteY3" fmla="*/ 979216 h 2117834"/>
              <a:gd name="connsiteX4" fmla="*/ 10373338 w 12755591"/>
              <a:gd name="connsiteY4" fmla="*/ 810774 h 2117834"/>
              <a:gd name="connsiteX5" fmla="*/ 9868012 w 12755591"/>
              <a:gd name="connsiteY5" fmla="*/ 738584 h 2117834"/>
              <a:gd name="connsiteX6" fmla="*/ 9266433 w 12755591"/>
              <a:gd name="connsiteY6" fmla="*/ 810774 h 2117834"/>
              <a:gd name="connsiteX7" fmla="*/ 8737043 w 12755591"/>
              <a:gd name="connsiteY7" fmla="*/ 1027342 h 2117834"/>
              <a:gd name="connsiteX8" fmla="*/ 8448285 w 12755591"/>
              <a:gd name="connsiteY8" fmla="*/ 1556732 h 2117834"/>
              <a:gd name="connsiteX9" fmla="*/ 8135464 w 12755591"/>
              <a:gd name="connsiteY9" fmla="*/ 2013932 h 2117834"/>
              <a:gd name="connsiteX10" fmla="*/ 7838614 w 12755591"/>
              <a:gd name="connsiteY10" fmla="*/ 2087612 h 2117834"/>
              <a:gd name="connsiteX11" fmla="*/ 7469575 w 12755591"/>
              <a:gd name="connsiteY11" fmla="*/ 1614654 h 2117834"/>
              <a:gd name="connsiteX12" fmla="*/ 7172725 w 12755591"/>
              <a:gd name="connsiteY12" fmla="*/ 1285861 h 2117834"/>
              <a:gd name="connsiteX13" fmla="*/ 6579238 w 12755591"/>
              <a:gd name="connsiteY13" fmla="*/ 1020528 h 2117834"/>
              <a:gd name="connsiteX14" fmla="*/ 6218077 w 12755591"/>
              <a:gd name="connsiteY14" fmla="*/ 1107198 h 2117834"/>
              <a:gd name="connsiteX15" fmla="*/ 5783025 w 12755591"/>
              <a:gd name="connsiteY15" fmla="*/ 1597830 h 2117834"/>
              <a:gd name="connsiteX16" fmla="*/ 5503636 w 12755591"/>
              <a:gd name="connsiteY16" fmla="*/ 1373170 h 2117834"/>
              <a:gd name="connsiteX17" fmla="*/ 5143115 w 12755591"/>
              <a:gd name="connsiteY17" fmla="*/ 931302 h 2117834"/>
              <a:gd name="connsiteX18" fmla="*/ 4694007 w 12755591"/>
              <a:gd name="connsiteY18" fmla="*/ 378063 h 2117834"/>
              <a:gd name="connsiteX19" fmla="*/ 4108629 w 12755591"/>
              <a:gd name="connsiteY19" fmla="*/ 13275 h 2117834"/>
              <a:gd name="connsiteX20" fmla="*/ 2239603 w 12755591"/>
              <a:gd name="connsiteY20" fmla="*/ 0 h 2117834"/>
              <a:gd name="connsiteX21" fmla="*/ 1566222 w 12755591"/>
              <a:gd name="connsiteY21" fmla="*/ 329511 h 2117834"/>
              <a:gd name="connsiteX22" fmla="*/ 920010 w 12755591"/>
              <a:gd name="connsiteY22" fmla="*/ 671829 h 2117834"/>
              <a:gd name="connsiteX23" fmla="*/ 314938 w 12755591"/>
              <a:gd name="connsiteY23" fmla="*/ 979216 h 2117834"/>
              <a:gd name="connsiteX24" fmla="*/ 0 w 12755591"/>
              <a:gd name="connsiteY24" fmla="*/ 1059584 h 2117834"/>
              <a:gd name="connsiteX0" fmla="*/ 12773385 w 12773385"/>
              <a:gd name="connsiteY0" fmla="*/ 570142 h 2117834"/>
              <a:gd name="connsiteX1" fmla="*/ 12316185 w 12773385"/>
              <a:gd name="connsiteY1" fmla="*/ 810774 h 2117834"/>
              <a:gd name="connsiteX2" fmla="*/ 11377721 w 12773385"/>
              <a:gd name="connsiteY2" fmla="*/ 1075469 h 2117834"/>
              <a:gd name="connsiteX3" fmla="*/ 10800206 w 12773385"/>
              <a:gd name="connsiteY3" fmla="*/ 979216 h 2117834"/>
              <a:gd name="connsiteX4" fmla="*/ 10391132 w 12773385"/>
              <a:gd name="connsiteY4" fmla="*/ 810774 h 2117834"/>
              <a:gd name="connsiteX5" fmla="*/ 9885806 w 12773385"/>
              <a:gd name="connsiteY5" fmla="*/ 738584 h 2117834"/>
              <a:gd name="connsiteX6" fmla="*/ 9284227 w 12773385"/>
              <a:gd name="connsiteY6" fmla="*/ 810774 h 2117834"/>
              <a:gd name="connsiteX7" fmla="*/ 8754837 w 12773385"/>
              <a:gd name="connsiteY7" fmla="*/ 1027342 h 2117834"/>
              <a:gd name="connsiteX8" fmla="*/ 8466079 w 12773385"/>
              <a:gd name="connsiteY8" fmla="*/ 1556732 h 2117834"/>
              <a:gd name="connsiteX9" fmla="*/ 8153258 w 12773385"/>
              <a:gd name="connsiteY9" fmla="*/ 2013932 h 2117834"/>
              <a:gd name="connsiteX10" fmla="*/ 7856408 w 12773385"/>
              <a:gd name="connsiteY10" fmla="*/ 2087612 h 2117834"/>
              <a:gd name="connsiteX11" fmla="*/ 7487369 w 12773385"/>
              <a:gd name="connsiteY11" fmla="*/ 1614654 h 2117834"/>
              <a:gd name="connsiteX12" fmla="*/ 7190519 w 12773385"/>
              <a:gd name="connsiteY12" fmla="*/ 1285861 h 2117834"/>
              <a:gd name="connsiteX13" fmla="*/ 6597032 w 12773385"/>
              <a:gd name="connsiteY13" fmla="*/ 1020528 h 2117834"/>
              <a:gd name="connsiteX14" fmla="*/ 6235871 w 12773385"/>
              <a:gd name="connsiteY14" fmla="*/ 1107198 h 2117834"/>
              <a:gd name="connsiteX15" fmla="*/ 5800819 w 12773385"/>
              <a:gd name="connsiteY15" fmla="*/ 1597830 h 2117834"/>
              <a:gd name="connsiteX16" fmla="*/ 5521430 w 12773385"/>
              <a:gd name="connsiteY16" fmla="*/ 1373170 h 2117834"/>
              <a:gd name="connsiteX17" fmla="*/ 5160909 w 12773385"/>
              <a:gd name="connsiteY17" fmla="*/ 931302 h 2117834"/>
              <a:gd name="connsiteX18" fmla="*/ 4711801 w 12773385"/>
              <a:gd name="connsiteY18" fmla="*/ 378063 h 2117834"/>
              <a:gd name="connsiteX19" fmla="*/ 4126423 w 12773385"/>
              <a:gd name="connsiteY19" fmla="*/ 13275 h 2117834"/>
              <a:gd name="connsiteX20" fmla="*/ 2257397 w 12773385"/>
              <a:gd name="connsiteY20" fmla="*/ 0 h 2117834"/>
              <a:gd name="connsiteX21" fmla="*/ 1584016 w 12773385"/>
              <a:gd name="connsiteY21" fmla="*/ 329511 h 2117834"/>
              <a:gd name="connsiteX22" fmla="*/ 937804 w 12773385"/>
              <a:gd name="connsiteY22" fmla="*/ 671829 h 2117834"/>
              <a:gd name="connsiteX23" fmla="*/ 332732 w 12773385"/>
              <a:gd name="connsiteY23" fmla="*/ 979216 h 2117834"/>
              <a:gd name="connsiteX24" fmla="*/ 0 w 12773385"/>
              <a:gd name="connsiteY24" fmla="*/ 1059584 h 211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73385" h="2117834">
                <a:moveTo>
                  <a:pt x="12773385" y="570142"/>
                </a:moveTo>
                <a:cubicBezTo>
                  <a:pt x="12661090" y="648347"/>
                  <a:pt x="12548796" y="726553"/>
                  <a:pt x="12316185" y="810774"/>
                </a:cubicBezTo>
                <a:cubicBezTo>
                  <a:pt x="12083574" y="894995"/>
                  <a:pt x="11630384" y="1047395"/>
                  <a:pt x="11377721" y="1075469"/>
                </a:cubicBezTo>
                <a:cubicBezTo>
                  <a:pt x="11125058" y="1103543"/>
                  <a:pt x="10964637" y="1023332"/>
                  <a:pt x="10800206" y="979216"/>
                </a:cubicBezTo>
                <a:cubicBezTo>
                  <a:pt x="10635775" y="935100"/>
                  <a:pt x="10543532" y="850879"/>
                  <a:pt x="10391132" y="810774"/>
                </a:cubicBezTo>
                <a:cubicBezTo>
                  <a:pt x="10238732" y="770669"/>
                  <a:pt x="10070290" y="738584"/>
                  <a:pt x="9885806" y="738584"/>
                </a:cubicBezTo>
                <a:cubicBezTo>
                  <a:pt x="9701322" y="738584"/>
                  <a:pt x="9472722" y="762648"/>
                  <a:pt x="9284227" y="810774"/>
                </a:cubicBezTo>
                <a:cubicBezTo>
                  <a:pt x="9095732" y="858900"/>
                  <a:pt x="8891195" y="903016"/>
                  <a:pt x="8754837" y="1027342"/>
                </a:cubicBezTo>
                <a:cubicBezTo>
                  <a:pt x="8618479" y="1151668"/>
                  <a:pt x="8566342" y="1392300"/>
                  <a:pt x="8466079" y="1556732"/>
                </a:cubicBezTo>
                <a:cubicBezTo>
                  <a:pt x="8365816" y="1721164"/>
                  <a:pt x="8254870" y="1925452"/>
                  <a:pt x="8153258" y="2013932"/>
                </a:cubicBezTo>
                <a:cubicBezTo>
                  <a:pt x="8051646" y="2102412"/>
                  <a:pt x="7967389" y="2154158"/>
                  <a:pt x="7856408" y="2087612"/>
                </a:cubicBezTo>
                <a:cubicBezTo>
                  <a:pt x="7745427" y="2021066"/>
                  <a:pt x="7598351" y="1748279"/>
                  <a:pt x="7487369" y="1614654"/>
                </a:cubicBezTo>
                <a:cubicBezTo>
                  <a:pt x="7376387" y="1481029"/>
                  <a:pt x="7338908" y="1384882"/>
                  <a:pt x="7190519" y="1285861"/>
                </a:cubicBezTo>
                <a:cubicBezTo>
                  <a:pt x="7042130" y="1186840"/>
                  <a:pt x="6756140" y="1050305"/>
                  <a:pt x="6597032" y="1020528"/>
                </a:cubicBezTo>
                <a:cubicBezTo>
                  <a:pt x="6437924" y="990751"/>
                  <a:pt x="6368573" y="1010981"/>
                  <a:pt x="6235871" y="1107198"/>
                </a:cubicBezTo>
                <a:cubicBezTo>
                  <a:pt x="6103169" y="1203415"/>
                  <a:pt x="5919892" y="1553501"/>
                  <a:pt x="5800819" y="1597830"/>
                </a:cubicBezTo>
                <a:cubicBezTo>
                  <a:pt x="5681746" y="1642159"/>
                  <a:pt x="5628082" y="1484258"/>
                  <a:pt x="5521430" y="1373170"/>
                </a:cubicBezTo>
                <a:cubicBezTo>
                  <a:pt x="5414778" y="1262082"/>
                  <a:pt x="5295847" y="1097153"/>
                  <a:pt x="5160909" y="931302"/>
                </a:cubicBezTo>
                <a:cubicBezTo>
                  <a:pt x="5025971" y="765451"/>
                  <a:pt x="4884215" y="531067"/>
                  <a:pt x="4711801" y="378063"/>
                </a:cubicBezTo>
                <a:cubicBezTo>
                  <a:pt x="4539387" y="225059"/>
                  <a:pt x="4535490" y="76285"/>
                  <a:pt x="4126423" y="13275"/>
                </a:cubicBezTo>
                <a:lnTo>
                  <a:pt x="2257397" y="0"/>
                </a:lnTo>
                <a:cubicBezTo>
                  <a:pt x="1833663" y="52706"/>
                  <a:pt x="1803948" y="217540"/>
                  <a:pt x="1584016" y="329511"/>
                </a:cubicBezTo>
                <a:cubicBezTo>
                  <a:pt x="1364084" y="441483"/>
                  <a:pt x="1146351" y="563545"/>
                  <a:pt x="937804" y="671829"/>
                </a:cubicBezTo>
                <a:cubicBezTo>
                  <a:pt x="729257" y="780113"/>
                  <a:pt x="489033" y="914590"/>
                  <a:pt x="332732" y="979216"/>
                </a:cubicBezTo>
                <a:cubicBezTo>
                  <a:pt x="176431" y="1043842"/>
                  <a:pt x="248653" y="1053116"/>
                  <a:pt x="0" y="1059584"/>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189EA00E-D0B9-47FE-8D6F-C1AA8BB7ECB8}"/>
              </a:ext>
            </a:extLst>
          </p:cNvPr>
          <p:cNvSpPr/>
          <p:nvPr/>
        </p:nvSpPr>
        <p:spPr>
          <a:xfrm>
            <a:off x="731925" y="446553"/>
            <a:ext cx="19185726" cy="1975233"/>
          </a:xfrm>
          <a:custGeom>
            <a:avLst/>
            <a:gdLst>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99365 w 16883796"/>
              <a:gd name="connsiteY8" fmla="*/ 1954822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63888 w 16883796"/>
              <a:gd name="connsiteY13" fmla="*/ 1135868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6590 h 5227545"/>
              <a:gd name="connsiteX1" fmla="*/ 16250749 w 16883796"/>
              <a:gd name="connsiteY1" fmla="*/ 1206590 h 5227545"/>
              <a:gd name="connsiteX2" fmla="*/ 15523919 w 16883796"/>
              <a:gd name="connsiteY2" fmla="*/ 1230036 h 5227545"/>
              <a:gd name="connsiteX3" fmla="*/ 14703303 w 16883796"/>
              <a:gd name="connsiteY3" fmla="*/ 1065913 h 5227545"/>
              <a:gd name="connsiteX4" fmla="*/ 14187488 w 16883796"/>
              <a:gd name="connsiteY4" fmla="*/ 948683 h 5227545"/>
              <a:gd name="connsiteX5" fmla="*/ 13413765 w 16883796"/>
              <a:gd name="connsiteY5" fmla="*/ 948683 h 5227545"/>
              <a:gd name="connsiteX6" fmla="*/ 13015180 w 16883796"/>
              <a:gd name="connsiteY6" fmla="*/ 1136252 h 5227545"/>
              <a:gd name="connsiteX7" fmla="*/ 12646474 w 16883796"/>
              <a:gd name="connsiteY7" fmla="*/ 1791913 h 5227545"/>
              <a:gd name="connsiteX8" fmla="*/ 12256603 w 16883796"/>
              <a:gd name="connsiteY8" fmla="*/ 2045880 h 5227545"/>
              <a:gd name="connsiteX9" fmla="*/ 12091858 w 16883796"/>
              <a:gd name="connsiteY9" fmla="*/ 1830715 h 5227545"/>
              <a:gd name="connsiteX10" fmla="*/ 11861546 w 16883796"/>
              <a:gd name="connsiteY10" fmla="*/ 1275477 h 5227545"/>
              <a:gd name="connsiteX11" fmla="*/ 11432876 w 16883796"/>
              <a:gd name="connsiteY11" fmla="*/ 897019 h 5227545"/>
              <a:gd name="connsiteX12" fmla="*/ 10867056 w 16883796"/>
              <a:gd name="connsiteY12" fmla="*/ 959265 h 5227545"/>
              <a:gd name="connsiteX13" fmla="*/ 10263888 w 16883796"/>
              <a:gd name="connsiteY13" fmla="*/ 1137913 h 5227545"/>
              <a:gd name="connsiteX14" fmla="*/ 9605735 w 16883796"/>
              <a:gd name="connsiteY14" fmla="*/ 559020 h 5227545"/>
              <a:gd name="connsiteX15" fmla="*/ 8818319 w 16883796"/>
              <a:gd name="connsiteY15" fmla="*/ 57729 h 5227545"/>
              <a:gd name="connsiteX16" fmla="*/ 7434996 w 16883796"/>
              <a:gd name="connsiteY16" fmla="*/ 34283 h 5227545"/>
              <a:gd name="connsiteX17" fmla="*/ 6426811 w 16883796"/>
              <a:gd name="connsiteY17" fmla="*/ 268744 h 5227545"/>
              <a:gd name="connsiteX18" fmla="*/ 5746873 w 16883796"/>
              <a:gd name="connsiteY18" fmla="*/ 714221 h 5227545"/>
              <a:gd name="connsiteX19" fmla="*/ 4785580 w 16883796"/>
              <a:gd name="connsiteY19" fmla="*/ 1159698 h 5227545"/>
              <a:gd name="connsiteX20" fmla="*/ 4011857 w 16883796"/>
              <a:gd name="connsiteY20" fmla="*/ 1276929 h 5227545"/>
              <a:gd name="connsiteX21" fmla="*/ 3285026 w 16883796"/>
              <a:gd name="connsiteY21" fmla="*/ 1394160 h 5227545"/>
              <a:gd name="connsiteX22" fmla="*/ 2511303 w 16883796"/>
              <a:gd name="connsiteY22" fmla="*/ 1652067 h 5227545"/>
              <a:gd name="connsiteX23" fmla="*/ 1995488 w 16883796"/>
              <a:gd name="connsiteY23" fmla="*/ 2378898 h 5227545"/>
              <a:gd name="connsiteX24" fmla="*/ 1807919 w 16883796"/>
              <a:gd name="connsiteY24" fmla="*/ 3222960 h 5227545"/>
              <a:gd name="connsiteX25" fmla="*/ 1714134 w 16883796"/>
              <a:gd name="connsiteY25" fmla="*/ 4067021 h 5227545"/>
              <a:gd name="connsiteX26" fmla="*/ 1643796 w 16883796"/>
              <a:gd name="connsiteY26" fmla="*/ 4817298 h 5227545"/>
              <a:gd name="connsiteX27" fmla="*/ 1245211 w 16883796"/>
              <a:gd name="connsiteY27" fmla="*/ 5192436 h 5227545"/>
              <a:gd name="connsiteX28" fmla="*/ 963857 w 16883796"/>
              <a:gd name="connsiteY28" fmla="*/ 5168990 h 5227545"/>
              <a:gd name="connsiteX29" fmla="*/ 776288 w 16883796"/>
              <a:gd name="connsiteY29" fmla="*/ 4817298 h 5227545"/>
              <a:gd name="connsiteX30" fmla="*/ 682503 w 16883796"/>
              <a:gd name="connsiteY30" fmla="*/ 4184252 h 5227545"/>
              <a:gd name="connsiteX31" fmla="*/ 424596 w 16883796"/>
              <a:gd name="connsiteY31" fmla="*/ 3738775 h 5227545"/>
              <a:gd name="connsiteX32" fmla="*/ 119796 w 16883796"/>
              <a:gd name="connsiteY32" fmla="*/ 3551206 h 5227545"/>
              <a:gd name="connsiteX33" fmla="*/ 26011 w 16883796"/>
              <a:gd name="connsiteY33" fmla="*/ 3176067 h 5227545"/>
              <a:gd name="connsiteX34" fmla="*/ 565273 w 16883796"/>
              <a:gd name="connsiteY34" fmla="*/ 2589913 h 5227545"/>
              <a:gd name="connsiteX35" fmla="*/ 893519 w 16883796"/>
              <a:gd name="connsiteY35" fmla="*/ 1933421 h 5227545"/>
              <a:gd name="connsiteX36" fmla="*/ 1198319 w 16883796"/>
              <a:gd name="connsiteY36" fmla="*/ 1605175 h 5227545"/>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198319 w 16883796"/>
              <a:gd name="connsiteY36"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89082 w 16883796"/>
              <a:gd name="connsiteY37" fmla="*/ 144189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7555 w 16883796"/>
              <a:gd name="connsiteY37" fmla="*/ 1426499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4476 w 16883796"/>
              <a:gd name="connsiteY37" fmla="*/ 1414184 h 5215123"/>
              <a:gd name="connsiteX0" fmla="*/ 16883796 w 16883796"/>
              <a:gd name="connsiteY0" fmla="*/ 1135017 h 5155972"/>
              <a:gd name="connsiteX1" fmla="*/ 16250749 w 16883796"/>
              <a:gd name="connsiteY1" fmla="*/ 1135017 h 5155972"/>
              <a:gd name="connsiteX2" fmla="*/ 15523919 w 16883796"/>
              <a:gd name="connsiteY2" fmla="*/ 1158463 h 5155972"/>
              <a:gd name="connsiteX3" fmla="*/ 14703303 w 16883796"/>
              <a:gd name="connsiteY3" fmla="*/ 994340 h 5155972"/>
              <a:gd name="connsiteX4" fmla="*/ 14187488 w 16883796"/>
              <a:gd name="connsiteY4" fmla="*/ 877110 h 5155972"/>
              <a:gd name="connsiteX5" fmla="*/ 13413765 w 16883796"/>
              <a:gd name="connsiteY5" fmla="*/ 877110 h 5155972"/>
              <a:gd name="connsiteX6" fmla="*/ 13015180 w 16883796"/>
              <a:gd name="connsiteY6" fmla="*/ 1064679 h 5155972"/>
              <a:gd name="connsiteX7" fmla="*/ 12646474 w 16883796"/>
              <a:gd name="connsiteY7" fmla="*/ 1720340 h 5155972"/>
              <a:gd name="connsiteX8" fmla="*/ 12256603 w 16883796"/>
              <a:gd name="connsiteY8" fmla="*/ 1974307 h 5155972"/>
              <a:gd name="connsiteX9" fmla="*/ 12091858 w 16883796"/>
              <a:gd name="connsiteY9" fmla="*/ 1759142 h 5155972"/>
              <a:gd name="connsiteX10" fmla="*/ 11861546 w 16883796"/>
              <a:gd name="connsiteY10" fmla="*/ 1203904 h 5155972"/>
              <a:gd name="connsiteX11" fmla="*/ 11432876 w 16883796"/>
              <a:gd name="connsiteY11" fmla="*/ 825446 h 5155972"/>
              <a:gd name="connsiteX12" fmla="*/ 10867056 w 16883796"/>
              <a:gd name="connsiteY12" fmla="*/ 887692 h 5155972"/>
              <a:gd name="connsiteX13" fmla="*/ 10263888 w 16883796"/>
              <a:gd name="connsiteY13" fmla="*/ 1066340 h 5155972"/>
              <a:gd name="connsiteX14" fmla="*/ 9605735 w 16883796"/>
              <a:gd name="connsiteY14" fmla="*/ 487447 h 5155972"/>
              <a:gd name="connsiteX15" fmla="*/ 8810227 w 16883796"/>
              <a:gd name="connsiteY15" fmla="*/ 10432 h 5155972"/>
              <a:gd name="connsiteX16" fmla="*/ 6426811 w 16883796"/>
              <a:gd name="connsiteY16" fmla="*/ 197171 h 5155972"/>
              <a:gd name="connsiteX17" fmla="*/ 5746873 w 16883796"/>
              <a:gd name="connsiteY17" fmla="*/ 642648 h 5155972"/>
              <a:gd name="connsiteX18" fmla="*/ 4785580 w 16883796"/>
              <a:gd name="connsiteY18" fmla="*/ 1088125 h 5155972"/>
              <a:gd name="connsiteX19" fmla="*/ 4011857 w 16883796"/>
              <a:gd name="connsiteY19" fmla="*/ 1205356 h 5155972"/>
              <a:gd name="connsiteX20" fmla="*/ 3285026 w 16883796"/>
              <a:gd name="connsiteY20" fmla="*/ 1322587 h 5155972"/>
              <a:gd name="connsiteX21" fmla="*/ 2511303 w 16883796"/>
              <a:gd name="connsiteY21" fmla="*/ 1580494 h 5155972"/>
              <a:gd name="connsiteX22" fmla="*/ 1995488 w 16883796"/>
              <a:gd name="connsiteY22" fmla="*/ 2307325 h 5155972"/>
              <a:gd name="connsiteX23" fmla="*/ 1807919 w 16883796"/>
              <a:gd name="connsiteY23" fmla="*/ 3151387 h 5155972"/>
              <a:gd name="connsiteX24" fmla="*/ 1714134 w 16883796"/>
              <a:gd name="connsiteY24" fmla="*/ 3995448 h 5155972"/>
              <a:gd name="connsiteX25" fmla="*/ 1643796 w 16883796"/>
              <a:gd name="connsiteY25" fmla="*/ 4745725 h 5155972"/>
              <a:gd name="connsiteX26" fmla="*/ 1245211 w 16883796"/>
              <a:gd name="connsiteY26" fmla="*/ 5120863 h 5155972"/>
              <a:gd name="connsiteX27" fmla="*/ 963857 w 16883796"/>
              <a:gd name="connsiteY27" fmla="*/ 5097417 h 5155972"/>
              <a:gd name="connsiteX28" fmla="*/ 776288 w 16883796"/>
              <a:gd name="connsiteY28" fmla="*/ 4745725 h 5155972"/>
              <a:gd name="connsiteX29" fmla="*/ 682503 w 16883796"/>
              <a:gd name="connsiteY29" fmla="*/ 4112679 h 5155972"/>
              <a:gd name="connsiteX30" fmla="*/ 424596 w 16883796"/>
              <a:gd name="connsiteY30" fmla="*/ 3667202 h 5155972"/>
              <a:gd name="connsiteX31" fmla="*/ 119796 w 16883796"/>
              <a:gd name="connsiteY31" fmla="*/ 3479633 h 5155972"/>
              <a:gd name="connsiteX32" fmla="*/ 26011 w 16883796"/>
              <a:gd name="connsiteY32" fmla="*/ 3104494 h 5155972"/>
              <a:gd name="connsiteX33" fmla="*/ 565273 w 16883796"/>
              <a:gd name="connsiteY33" fmla="*/ 2518340 h 5155972"/>
              <a:gd name="connsiteX34" fmla="*/ 893519 w 16883796"/>
              <a:gd name="connsiteY34" fmla="*/ 1861848 h 5155972"/>
              <a:gd name="connsiteX35" fmla="*/ 1042011 w 16883796"/>
              <a:gd name="connsiteY35" fmla="*/ 1663859 h 5155972"/>
              <a:gd name="connsiteX36" fmla="*/ 1204476 w 16883796"/>
              <a:gd name="connsiteY36" fmla="*/ 1355033 h 5155972"/>
              <a:gd name="connsiteX0" fmla="*/ 16883796 w 16883796"/>
              <a:gd name="connsiteY0" fmla="*/ 1126034 h 5146989"/>
              <a:gd name="connsiteX1" fmla="*/ 16250749 w 16883796"/>
              <a:gd name="connsiteY1" fmla="*/ 1126034 h 5146989"/>
              <a:gd name="connsiteX2" fmla="*/ 15523919 w 16883796"/>
              <a:gd name="connsiteY2" fmla="*/ 1149480 h 5146989"/>
              <a:gd name="connsiteX3" fmla="*/ 14703303 w 16883796"/>
              <a:gd name="connsiteY3" fmla="*/ 985357 h 5146989"/>
              <a:gd name="connsiteX4" fmla="*/ 14187488 w 16883796"/>
              <a:gd name="connsiteY4" fmla="*/ 868127 h 5146989"/>
              <a:gd name="connsiteX5" fmla="*/ 13413765 w 16883796"/>
              <a:gd name="connsiteY5" fmla="*/ 868127 h 5146989"/>
              <a:gd name="connsiteX6" fmla="*/ 13015180 w 16883796"/>
              <a:gd name="connsiteY6" fmla="*/ 1055696 h 5146989"/>
              <a:gd name="connsiteX7" fmla="*/ 12646474 w 16883796"/>
              <a:gd name="connsiteY7" fmla="*/ 1711357 h 5146989"/>
              <a:gd name="connsiteX8" fmla="*/ 12256603 w 16883796"/>
              <a:gd name="connsiteY8" fmla="*/ 1965324 h 5146989"/>
              <a:gd name="connsiteX9" fmla="*/ 12091858 w 16883796"/>
              <a:gd name="connsiteY9" fmla="*/ 1750159 h 5146989"/>
              <a:gd name="connsiteX10" fmla="*/ 11861546 w 16883796"/>
              <a:gd name="connsiteY10" fmla="*/ 1194921 h 5146989"/>
              <a:gd name="connsiteX11" fmla="*/ 11432876 w 16883796"/>
              <a:gd name="connsiteY11" fmla="*/ 816463 h 5146989"/>
              <a:gd name="connsiteX12" fmla="*/ 10867056 w 16883796"/>
              <a:gd name="connsiteY12" fmla="*/ 878709 h 5146989"/>
              <a:gd name="connsiteX13" fmla="*/ 10263888 w 16883796"/>
              <a:gd name="connsiteY13" fmla="*/ 1057357 h 5146989"/>
              <a:gd name="connsiteX14" fmla="*/ 9605735 w 16883796"/>
              <a:gd name="connsiteY14" fmla="*/ 478464 h 5146989"/>
              <a:gd name="connsiteX15" fmla="*/ 8810227 w 16883796"/>
              <a:gd name="connsiteY15" fmla="*/ 1449 h 5146989"/>
              <a:gd name="connsiteX16" fmla="*/ 5746873 w 16883796"/>
              <a:gd name="connsiteY16" fmla="*/ 633665 h 5146989"/>
              <a:gd name="connsiteX17" fmla="*/ 4785580 w 16883796"/>
              <a:gd name="connsiteY17" fmla="*/ 1079142 h 5146989"/>
              <a:gd name="connsiteX18" fmla="*/ 4011857 w 16883796"/>
              <a:gd name="connsiteY18" fmla="*/ 1196373 h 5146989"/>
              <a:gd name="connsiteX19" fmla="*/ 3285026 w 16883796"/>
              <a:gd name="connsiteY19" fmla="*/ 1313604 h 5146989"/>
              <a:gd name="connsiteX20" fmla="*/ 2511303 w 16883796"/>
              <a:gd name="connsiteY20" fmla="*/ 1571511 h 5146989"/>
              <a:gd name="connsiteX21" fmla="*/ 1995488 w 16883796"/>
              <a:gd name="connsiteY21" fmla="*/ 2298342 h 5146989"/>
              <a:gd name="connsiteX22" fmla="*/ 1807919 w 16883796"/>
              <a:gd name="connsiteY22" fmla="*/ 3142404 h 5146989"/>
              <a:gd name="connsiteX23" fmla="*/ 1714134 w 16883796"/>
              <a:gd name="connsiteY23" fmla="*/ 3986465 h 5146989"/>
              <a:gd name="connsiteX24" fmla="*/ 1643796 w 16883796"/>
              <a:gd name="connsiteY24" fmla="*/ 4736742 h 5146989"/>
              <a:gd name="connsiteX25" fmla="*/ 1245211 w 16883796"/>
              <a:gd name="connsiteY25" fmla="*/ 5111880 h 5146989"/>
              <a:gd name="connsiteX26" fmla="*/ 963857 w 16883796"/>
              <a:gd name="connsiteY26" fmla="*/ 5088434 h 5146989"/>
              <a:gd name="connsiteX27" fmla="*/ 776288 w 16883796"/>
              <a:gd name="connsiteY27" fmla="*/ 4736742 h 5146989"/>
              <a:gd name="connsiteX28" fmla="*/ 682503 w 16883796"/>
              <a:gd name="connsiteY28" fmla="*/ 4103696 h 5146989"/>
              <a:gd name="connsiteX29" fmla="*/ 424596 w 16883796"/>
              <a:gd name="connsiteY29" fmla="*/ 3658219 h 5146989"/>
              <a:gd name="connsiteX30" fmla="*/ 119796 w 16883796"/>
              <a:gd name="connsiteY30" fmla="*/ 3470650 h 5146989"/>
              <a:gd name="connsiteX31" fmla="*/ 26011 w 16883796"/>
              <a:gd name="connsiteY31" fmla="*/ 3095511 h 5146989"/>
              <a:gd name="connsiteX32" fmla="*/ 565273 w 16883796"/>
              <a:gd name="connsiteY32" fmla="*/ 2509357 h 5146989"/>
              <a:gd name="connsiteX33" fmla="*/ 893519 w 16883796"/>
              <a:gd name="connsiteY33" fmla="*/ 1852865 h 5146989"/>
              <a:gd name="connsiteX34" fmla="*/ 1042011 w 16883796"/>
              <a:gd name="connsiteY34" fmla="*/ 1654876 h 5146989"/>
              <a:gd name="connsiteX35" fmla="*/ 1204476 w 16883796"/>
              <a:gd name="connsiteY35" fmla="*/ 1346050 h 5146989"/>
              <a:gd name="connsiteX0" fmla="*/ 16883796 w 16883796"/>
              <a:gd name="connsiteY0" fmla="*/ 668161 h 4689116"/>
              <a:gd name="connsiteX1" fmla="*/ 16250749 w 16883796"/>
              <a:gd name="connsiteY1" fmla="*/ 668161 h 4689116"/>
              <a:gd name="connsiteX2" fmla="*/ 15523919 w 16883796"/>
              <a:gd name="connsiteY2" fmla="*/ 691607 h 4689116"/>
              <a:gd name="connsiteX3" fmla="*/ 14703303 w 16883796"/>
              <a:gd name="connsiteY3" fmla="*/ 527484 h 4689116"/>
              <a:gd name="connsiteX4" fmla="*/ 14187488 w 16883796"/>
              <a:gd name="connsiteY4" fmla="*/ 410254 h 4689116"/>
              <a:gd name="connsiteX5" fmla="*/ 13413765 w 16883796"/>
              <a:gd name="connsiteY5" fmla="*/ 410254 h 4689116"/>
              <a:gd name="connsiteX6" fmla="*/ 13015180 w 16883796"/>
              <a:gd name="connsiteY6" fmla="*/ 597823 h 4689116"/>
              <a:gd name="connsiteX7" fmla="*/ 12646474 w 16883796"/>
              <a:gd name="connsiteY7" fmla="*/ 1253484 h 4689116"/>
              <a:gd name="connsiteX8" fmla="*/ 12256603 w 16883796"/>
              <a:gd name="connsiteY8" fmla="*/ 1507451 h 4689116"/>
              <a:gd name="connsiteX9" fmla="*/ 12091858 w 16883796"/>
              <a:gd name="connsiteY9" fmla="*/ 1292286 h 4689116"/>
              <a:gd name="connsiteX10" fmla="*/ 11861546 w 16883796"/>
              <a:gd name="connsiteY10" fmla="*/ 737048 h 4689116"/>
              <a:gd name="connsiteX11" fmla="*/ 11432876 w 16883796"/>
              <a:gd name="connsiteY11" fmla="*/ 358590 h 4689116"/>
              <a:gd name="connsiteX12" fmla="*/ 10867056 w 16883796"/>
              <a:gd name="connsiteY12" fmla="*/ 420836 h 4689116"/>
              <a:gd name="connsiteX13" fmla="*/ 10263888 w 16883796"/>
              <a:gd name="connsiteY13" fmla="*/ 599484 h 4689116"/>
              <a:gd name="connsiteX14" fmla="*/ 9605735 w 16883796"/>
              <a:gd name="connsiteY14" fmla="*/ 20591 h 4689116"/>
              <a:gd name="connsiteX15" fmla="*/ 5746873 w 16883796"/>
              <a:gd name="connsiteY15" fmla="*/ 175792 h 4689116"/>
              <a:gd name="connsiteX16" fmla="*/ 4785580 w 16883796"/>
              <a:gd name="connsiteY16" fmla="*/ 621269 h 4689116"/>
              <a:gd name="connsiteX17" fmla="*/ 4011857 w 16883796"/>
              <a:gd name="connsiteY17" fmla="*/ 738500 h 4689116"/>
              <a:gd name="connsiteX18" fmla="*/ 3285026 w 16883796"/>
              <a:gd name="connsiteY18" fmla="*/ 855731 h 4689116"/>
              <a:gd name="connsiteX19" fmla="*/ 2511303 w 16883796"/>
              <a:gd name="connsiteY19" fmla="*/ 1113638 h 4689116"/>
              <a:gd name="connsiteX20" fmla="*/ 1995488 w 16883796"/>
              <a:gd name="connsiteY20" fmla="*/ 1840469 h 4689116"/>
              <a:gd name="connsiteX21" fmla="*/ 1807919 w 16883796"/>
              <a:gd name="connsiteY21" fmla="*/ 2684531 h 4689116"/>
              <a:gd name="connsiteX22" fmla="*/ 1714134 w 16883796"/>
              <a:gd name="connsiteY22" fmla="*/ 3528592 h 4689116"/>
              <a:gd name="connsiteX23" fmla="*/ 1643796 w 16883796"/>
              <a:gd name="connsiteY23" fmla="*/ 4278869 h 4689116"/>
              <a:gd name="connsiteX24" fmla="*/ 1245211 w 16883796"/>
              <a:gd name="connsiteY24" fmla="*/ 4654007 h 4689116"/>
              <a:gd name="connsiteX25" fmla="*/ 963857 w 16883796"/>
              <a:gd name="connsiteY25" fmla="*/ 4630561 h 4689116"/>
              <a:gd name="connsiteX26" fmla="*/ 776288 w 16883796"/>
              <a:gd name="connsiteY26" fmla="*/ 4278869 h 4689116"/>
              <a:gd name="connsiteX27" fmla="*/ 682503 w 16883796"/>
              <a:gd name="connsiteY27" fmla="*/ 3645823 h 4689116"/>
              <a:gd name="connsiteX28" fmla="*/ 424596 w 16883796"/>
              <a:gd name="connsiteY28" fmla="*/ 3200346 h 4689116"/>
              <a:gd name="connsiteX29" fmla="*/ 119796 w 16883796"/>
              <a:gd name="connsiteY29" fmla="*/ 3012777 h 4689116"/>
              <a:gd name="connsiteX30" fmla="*/ 26011 w 16883796"/>
              <a:gd name="connsiteY30" fmla="*/ 2637638 h 4689116"/>
              <a:gd name="connsiteX31" fmla="*/ 565273 w 16883796"/>
              <a:gd name="connsiteY31" fmla="*/ 2051484 h 4689116"/>
              <a:gd name="connsiteX32" fmla="*/ 893519 w 16883796"/>
              <a:gd name="connsiteY32" fmla="*/ 1394992 h 4689116"/>
              <a:gd name="connsiteX33" fmla="*/ 1042011 w 16883796"/>
              <a:gd name="connsiteY33" fmla="*/ 1197003 h 4689116"/>
              <a:gd name="connsiteX34" fmla="*/ 1204476 w 16883796"/>
              <a:gd name="connsiteY34" fmla="*/ 888177 h 4689116"/>
              <a:gd name="connsiteX0" fmla="*/ 16883796 w 16883796"/>
              <a:gd name="connsiteY0" fmla="*/ 520068 h 4541023"/>
              <a:gd name="connsiteX1" fmla="*/ 16250749 w 16883796"/>
              <a:gd name="connsiteY1" fmla="*/ 520068 h 4541023"/>
              <a:gd name="connsiteX2" fmla="*/ 15523919 w 16883796"/>
              <a:gd name="connsiteY2" fmla="*/ 543514 h 4541023"/>
              <a:gd name="connsiteX3" fmla="*/ 14703303 w 16883796"/>
              <a:gd name="connsiteY3" fmla="*/ 379391 h 4541023"/>
              <a:gd name="connsiteX4" fmla="*/ 14187488 w 16883796"/>
              <a:gd name="connsiteY4" fmla="*/ 262161 h 4541023"/>
              <a:gd name="connsiteX5" fmla="*/ 13413765 w 16883796"/>
              <a:gd name="connsiteY5" fmla="*/ 262161 h 4541023"/>
              <a:gd name="connsiteX6" fmla="*/ 13015180 w 16883796"/>
              <a:gd name="connsiteY6" fmla="*/ 449730 h 4541023"/>
              <a:gd name="connsiteX7" fmla="*/ 12646474 w 16883796"/>
              <a:gd name="connsiteY7" fmla="*/ 1105391 h 4541023"/>
              <a:gd name="connsiteX8" fmla="*/ 12256603 w 16883796"/>
              <a:gd name="connsiteY8" fmla="*/ 1359358 h 4541023"/>
              <a:gd name="connsiteX9" fmla="*/ 12091858 w 16883796"/>
              <a:gd name="connsiteY9" fmla="*/ 1144193 h 4541023"/>
              <a:gd name="connsiteX10" fmla="*/ 11861546 w 16883796"/>
              <a:gd name="connsiteY10" fmla="*/ 588955 h 4541023"/>
              <a:gd name="connsiteX11" fmla="*/ 11432876 w 16883796"/>
              <a:gd name="connsiteY11" fmla="*/ 210497 h 4541023"/>
              <a:gd name="connsiteX12" fmla="*/ 10867056 w 16883796"/>
              <a:gd name="connsiteY12" fmla="*/ 272743 h 4541023"/>
              <a:gd name="connsiteX13" fmla="*/ 10263888 w 16883796"/>
              <a:gd name="connsiteY13" fmla="*/ 451391 h 4541023"/>
              <a:gd name="connsiteX14" fmla="*/ 9586546 w 16883796"/>
              <a:gd name="connsiteY14" fmla="*/ 91256 h 4541023"/>
              <a:gd name="connsiteX15" fmla="*/ 5746873 w 16883796"/>
              <a:gd name="connsiteY15" fmla="*/ 27699 h 4541023"/>
              <a:gd name="connsiteX16" fmla="*/ 4785580 w 16883796"/>
              <a:gd name="connsiteY16" fmla="*/ 473176 h 4541023"/>
              <a:gd name="connsiteX17" fmla="*/ 4011857 w 16883796"/>
              <a:gd name="connsiteY17" fmla="*/ 590407 h 4541023"/>
              <a:gd name="connsiteX18" fmla="*/ 3285026 w 16883796"/>
              <a:gd name="connsiteY18" fmla="*/ 707638 h 4541023"/>
              <a:gd name="connsiteX19" fmla="*/ 2511303 w 16883796"/>
              <a:gd name="connsiteY19" fmla="*/ 965545 h 4541023"/>
              <a:gd name="connsiteX20" fmla="*/ 1995488 w 16883796"/>
              <a:gd name="connsiteY20" fmla="*/ 1692376 h 4541023"/>
              <a:gd name="connsiteX21" fmla="*/ 1807919 w 16883796"/>
              <a:gd name="connsiteY21" fmla="*/ 2536438 h 4541023"/>
              <a:gd name="connsiteX22" fmla="*/ 1714134 w 16883796"/>
              <a:gd name="connsiteY22" fmla="*/ 3380499 h 4541023"/>
              <a:gd name="connsiteX23" fmla="*/ 1643796 w 16883796"/>
              <a:gd name="connsiteY23" fmla="*/ 4130776 h 4541023"/>
              <a:gd name="connsiteX24" fmla="*/ 1245211 w 16883796"/>
              <a:gd name="connsiteY24" fmla="*/ 4505914 h 4541023"/>
              <a:gd name="connsiteX25" fmla="*/ 963857 w 16883796"/>
              <a:gd name="connsiteY25" fmla="*/ 4482468 h 4541023"/>
              <a:gd name="connsiteX26" fmla="*/ 776288 w 16883796"/>
              <a:gd name="connsiteY26" fmla="*/ 4130776 h 4541023"/>
              <a:gd name="connsiteX27" fmla="*/ 682503 w 16883796"/>
              <a:gd name="connsiteY27" fmla="*/ 3497730 h 4541023"/>
              <a:gd name="connsiteX28" fmla="*/ 424596 w 16883796"/>
              <a:gd name="connsiteY28" fmla="*/ 3052253 h 4541023"/>
              <a:gd name="connsiteX29" fmla="*/ 119796 w 16883796"/>
              <a:gd name="connsiteY29" fmla="*/ 2864684 h 4541023"/>
              <a:gd name="connsiteX30" fmla="*/ 26011 w 16883796"/>
              <a:gd name="connsiteY30" fmla="*/ 2489545 h 4541023"/>
              <a:gd name="connsiteX31" fmla="*/ 565273 w 16883796"/>
              <a:gd name="connsiteY31" fmla="*/ 1903391 h 4541023"/>
              <a:gd name="connsiteX32" fmla="*/ 893519 w 16883796"/>
              <a:gd name="connsiteY32" fmla="*/ 1246899 h 4541023"/>
              <a:gd name="connsiteX33" fmla="*/ 1042011 w 16883796"/>
              <a:gd name="connsiteY33" fmla="*/ 1048910 h 4541023"/>
              <a:gd name="connsiteX34" fmla="*/ 1204476 w 16883796"/>
              <a:gd name="connsiteY34" fmla="*/ 740084 h 4541023"/>
              <a:gd name="connsiteX0" fmla="*/ 16883796 w 16883796"/>
              <a:gd name="connsiteY0" fmla="*/ 524163 h 4545118"/>
              <a:gd name="connsiteX1" fmla="*/ 16250749 w 16883796"/>
              <a:gd name="connsiteY1" fmla="*/ 524163 h 4545118"/>
              <a:gd name="connsiteX2" fmla="*/ 15523919 w 16883796"/>
              <a:gd name="connsiteY2" fmla="*/ 547609 h 4545118"/>
              <a:gd name="connsiteX3" fmla="*/ 14703303 w 16883796"/>
              <a:gd name="connsiteY3" fmla="*/ 383486 h 4545118"/>
              <a:gd name="connsiteX4" fmla="*/ 14187488 w 16883796"/>
              <a:gd name="connsiteY4" fmla="*/ 266256 h 4545118"/>
              <a:gd name="connsiteX5" fmla="*/ 13413765 w 16883796"/>
              <a:gd name="connsiteY5" fmla="*/ 266256 h 4545118"/>
              <a:gd name="connsiteX6" fmla="*/ 13015180 w 16883796"/>
              <a:gd name="connsiteY6" fmla="*/ 453825 h 4545118"/>
              <a:gd name="connsiteX7" fmla="*/ 12646474 w 16883796"/>
              <a:gd name="connsiteY7" fmla="*/ 1109486 h 4545118"/>
              <a:gd name="connsiteX8" fmla="*/ 12256603 w 16883796"/>
              <a:gd name="connsiteY8" fmla="*/ 1363453 h 4545118"/>
              <a:gd name="connsiteX9" fmla="*/ 12091858 w 16883796"/>
              <a:gd name="connsiteY9" fmla="*/ 1148288 h 4545118"/>
              <a:gd name="connsiteX10" fmla="*/ 11861546 w 16883796"/>
              <a:gd name="connsiteY10" fmla="*/ 593050 h 4545118"/>
              <a:gd name="connsiteX11" fmla="*/ 11432876 w 16883796"/>
              <a:gd name="connsiteY11" fmla="*/ 214592 h 4545118"/>
              <a:gd name="connsiteX12" fmla="*/ 10867056 w 16883796"/>
              <a:gd name="connsiteY12" fmla="*/ 276838 h 4545118"/>
              <a:gd name="connsiteX13" fmla="*/ 10263888 w 16883796"/>
              <a:gd name="connsiteY13" fmla="*/ 455486 h 4545118"/>
              <a:gd name="connsiteX14" fmla="*/ 9586546 w 16883796"/>
              <a:gd name="connsiteY14" fmla="*/ 95351 h 4545118"/>
              <a:gd name="connsiteX15" fmla="*/ 5746873 w 16883796"/>
              <a:gd name="connsiteY15" fmla="*/ 31794 h 4545118"/>
              <a:gd name="connsiteX16" fmla="*/ 4785580 w 16883796"/>
              <a:gd name="connsiteY16" fmla="*/ 477271 h 4545118"/>
              <a:gd name="connsiteX17" fmla="*/ 4011857 w 16883796"/>
              <a:gd name="connsiteY17" fmla="*/ 594502 h 4545118"/>
              <a:gd name="connsiteX18" fmla="*/ 3285026 w 16883796"/>
              <a:gd name="connsiteY18" fmla="*/ 711733 h 4545118"/>
              <a:gd name="connsiteX19" fmla="*/ 2511303 w 16883796"/>
              <a:gd name="connsiteY19" fmla="*/ 969640 h 4545118"/>
              <a:gd name="connsiteX20" fmla="*/ 1995488 w 16883796"/>
              <a:gd name="connsiteY20" fmla="*/ 1696471 h 4545118"/>
              <a:gd name="connsiteX21" fmla="*/ 1807919 w 16883796"/>
              <a:gd name="connsiteY21" fmla="*/ 2540533 h 4545118"/>
              <a:gd name="connsiteX22" fmla="*/ 1714134 w 16883796"/>
              <a:gd name="connsiteY22" fmla="*/ 3384594 h 4545118"/>
              <a:gd name="connsiteX23" fmla="*/ 1643796 w 16883796"/>
              <a:gd name="connsiteY23" fmla="*/ 4134871 h 4545118"/>
              <a:gd name="connsiteX24" fmla="*/ 1245211 w 16883796"/>
              <a:gd name="connsiteY24" fmla="*/ 4510009 h 4545118"/>
              <a:gd name="connsiteX25" fmla="*/ 963857 w 16883796"/>
              <a:gd name="connsiteY25" fmla="*/ 4486563 h 4545118"/>
              <a:gd name="connsiteX26" fmla="*/ 776288 w 16883796"/>
              <a:gd name="connsiteY26" fmla="*/ 4134871 h 4545118"/>
              <a:gd name="connsiteX27" fmla="*/ 682503 w 16883796"/>
              <a:gd name="connsiteY27" fmla="*/ 3501825 h 4545118"/>
              <a:gd name="connsiteX28" fmla="*/ 424596 w 16883796"/>
              <a:gd name="connsiteY28" fmla="*/ 3056348 h 4545118"/>
              <a:gd name="connsiteX29" fmla="*/ 119796 w 16883796"/>
              <a:gd name="connsiteY29" fmla="*/ 2868779 h 4545118"/>
              <a:gd name="connsiteX30" fmla="*/ 26011 w 16883796"/>
              <a:gd name="connsiteY30" fmla="*/ 2493640 h 4545118"/>
              <a:gd name="connsiteX31" fmla="*/ 565273 w 16883796"/>
              <a:gd name="connsiteY31" fmla="*/ 1907486 h 4545118"/>
              <a:gd name="connsiteX32" fmla="*/ 893519 w 16883796"/>
              <a:gd name="connsiteY32" fmla="*/ 1250994 h 4545118"/>
              <a:gd name="connsiteX33" fmla="*/ 1042011 w 16883796"/>
              <a:gd name="connsiteY33" fmla="*/ 1053005 h 4545118"/>
              <a:gd name="connsiteX34" fmla="*/ 1204476 w 16883796"/>
              <a:gd name="connsiteY34" fmla="*/ 744179 h 4545118"/>
              <a:gd name="connsiteX0" fmla="*/ 16883796 w 16883796"/>
              <a:gd name="connsiteY0" fmla="*/ 478720 h 4499675"/>
              <a:gd name="connsiteX1" fmla="*/ 16250749 w 16883796"/>
              <a:gd name="connsiteY1" fmla="*/ 478720 h 4499675"/>
              <a:gd name="connsiteX2" fmla="*/ 15523919 w 16883796"/>
              <a:gd name="connsiteY2" fmla="*/ 502166 h 4499675"/>
              <a:gd name="connsiteX3" fmla="*/ 14703303 w 16883796"/>
              <a:gd name="connsiteY3" fmla="*/ 338043 h 4499675"/>
              <a:gd name="connsiteX4" fmla="*/ 14187488 w 16883796"/>
              <a:gd name="connsiteY4" fmla="*/ 220813 h 4499675"/>
              <a:gd name="connsiteX5" fmla="*/ 13413765 w 16883796"/>
              <a:gd name="connsiteY5" fmla="*/ 220813 h 4499675"/>
              <a:gd name="connsiteX6" fmla="*/ 13015180 w 16883796"/>
              <a:gd name="connsiteY6" fmla="*/ 408382 h 4499675"/>
              <a:gd name="connsiteX7" fmla="*/ 12646474 w 16883796"/>
              <a:gd name="connsiteY7" fmla="*/ 1064043 h 4499675"/>
              <a:gd name="connsiteX8" fmla="*/ 12256603 w 16883796"/>
              <a:gd name="connsiteY8" fmla="*/ 1318010 h 4499675"/>
              <a:gd name="connsiteX9" fmla="*/ 12091858 w 16883796"/>
              <a:gd name="connsiteY9" fmla="*/ 1102845 h 4499675"/>
              <a:gd name="connsiteX10" fmla="*/ 11861546 w 16883796"/>
              <a:gd name="connsiteY10" fmla="*/ 547607 h 4499675"/>
              <a:gd name="connsiteX11" fmla="*/ 11432876 w 16883796"/>
              <a:gd name="connsiteY11" fmla="*/ 169149 h 4499675"/>
              <a:gd name="connsiteX12" fmla="*/ 10867056 w 16883796"/>
              <a:gd name="connsiteY12" fmla="*/ 231395 h 4499675"/>
              <a:gd name="connsiteX13" fmla="*/ 10263888 w 16883796"/>
              <a:gd name="connsiteY13" fmla="*/ 410043 h 4499675"/>
              <a:gd name="connsiteX14" fmla="*/ 9586546 w 16883796"/>
              <a:gd name="connsiteY14" fmla="*/ 49908 h 4499675"/>
              <a:gd name="connsiteX15" fmla="*/ 5612548 w 16883796"/>
              <a:gd name="connsiteY15" fmla="*/ 43919 h 4499675"/>
              <a:gd name="connsiteX16" fmla="*/ 4785580 w 16883796"/>
              <a:gd name="connsiteY16" fmla="*/ 431828 h 4499675"/>
              <a:gd name="connsiteX17" fmla="*/ 4011857 w 16883796"/>
              <a:gd name="connsiteY17" fmla="*/ 549059 h 4499675"/>
              <a:gd name="connsiteX18" fmla="*/ 3285026 w 16883796"/>
              <a:gd name="connsiteY18" fmla="*/ 666290 h 4499675"/>
              <a:gd name="connsiteX19" fmla="*/ 2511303 w 16883796"/>
              <a:gd name="connsiteY19" fmla="*/ 924197 h 4499675"/>
              <a:gd name="connsiteX20" fmla="*/ 1995488 w 16883796"/>
              <a:gd name="connsiteY20" fmla="*/ 1651028 h 4499675"/>
              <a:gd name="connsiteX21" fmla="*/ 1807919 w 16883796"/>
              <a:gd name="connsiteY21" fmla="*/ 2495090 h 4499675"/>
              <a:gd name="connsiteX22" fmla="*/ 1714134 w 16883796"/>
              <a:gd name="connsiteY22" fmla="*/ 3339151 h 4499675"/>
              <a:gd name="connsiteX23" fmla="*/ 1643796 w 16883796"/>
              <a:gd name="connsiteY23" fmla="*/ 4089428 h 4499675"/>
              <a:gd name="connsiteX24" fmla="*/ 1245211 w 16883796"/>
              <a:gd name="connsiteY24" fmla="*/ 4464566 h 4499675"/>
              <a:gd name="connsiteX25" fmla="*/ 963857 w 16883796"/>
              <a:gd name="connsiteY25" fmla="*/ 4441120 h 4499675"/>
              <a:gd name="connsiteX26" fmla="*/ 776288 w 16883796"/>
              <a:gd name="connsiteY26" fmla="*/ 4089428 h 4499675"/>
              <a:gd name="connsiteX27" fmla="*/ 682503 w 16883796"/>
              <a:gd name="connsiteY27" fmla="*/ 3456382 h 4499675"/>
              <a:gd name="connsiteX28" fmla="*/ 424596 w 16883796"/>
              <a:gd name="connsiteY28" fmla="*/ 3010905 h 4499675"/>
              <a:gd name="connsiteX29" fmla="*/ 119796 w 16883796"/>
              <a:gd name="connsiteY29" fmla="*/ 2823336 h 4499675"/>
              <a:gd name="connsiteX30" fmla="*/ 26011 w 16883796"/>
              <a:gd name="connsiteY30" fmla="*/ 2448197 h 4499675"/>
              <a:gd name="connsiteX31" fmla="*/ 565273 w 16883796"/>
              <a:gd name="connsiteY31" fmla="*/ 1862043 h 4499675"/>
              <a:gd name="connsiteX32" fmla="*/ 893519 w 16883796"/>
              <a:gd name="connsiteY32" fmla="*/ 1205551 h 4499675"/>
              <a:gd name="connsiteX33" fmla="*/ 1042011 w 16883796"/>
              <a:gd name="connsiteY33" fmla="*/ 1007562 h 4499675"/>
              <a:gd name="connsiteX34" fmla="*/ 1204476 w 16883796"/>
              <a:gd name="connsiteY34" fmla="*/ 698736 h 4499675"/>
              <a:gd name="connsiteX0" fmla="*/ 16883796 w 16883796"/>
              <a:gd name="connsiteY0" fmla="*/ 478720 h 4499675"/>
              <a:gd name="connsiteX1" fmla="*/ 16250749 w 16883796"/>
              <a:gd name="connsiteY1" fmla="*/ 478720 h 4499675"/>
              <a:gd name="connsiteX2" fmla="*/ 15523919 w 16883796"/>
              <a:gd name="connsiteY2" fmla="*/ 502166 h 4499675"/>
              <a:gd name="connsiteX3" fmla="*/ 14703303 w 16883796"/>
              <a:gd name="connsiteY3" fmla="*/ 338043 h 4499675"/>
              <a:gd name="connsiteX4" fmla="*/ 14187488 w 16883796"/>
              <a:gd name="connsiteY4" fmla="*/ 220813 h 4499675"/>
              <a:gd name="connsiteX5" fmla="*/ 13413765 w 16883796"/>
              <a:gd name="connsiteY5" fmla="*/ 220813 h 4499675"/>
              <a:gd name="connsiteX6" fmla="*/ 13015180 w 16883796"/>
              <a:gd name="connsiteY6" fmla="*/ 408382 h 4499675"/>
              <a:gd name="connsiteX7" fmla="*/ 12646474 w 16883796"/>
              <a:gd name="connsiteY7" fmla="*/ 1064043 h 4499675"/>
              <a:gd name="connsiteX8" fmla="*/ 12256603 w 16883796"/>
              <a:gd name="connsiteY8" fmla="*/ 1318010 h 4499675"/>
              <a:gd name="connsiteX9" fmla="*/ 12091858 w 16883796"/>
              <a:gd name="connsiteY9" fmla="*/ 1102845 h 4499675"/>
              <a:gd name="connsiteX10" fmla="*/ 11861546 w 16883796"/>
              <a:gd name="connsiteY10" fmla="*/ 547607 h 4499675"/>
              <a:gd name="connsiteX11" fmla="*/ 11432876 w 16883796"/>
              <a:gd name="connsiteY11" fmla="*/ 169149 h 4499675"/>
              <a:gd name="connsiteX12" fmla="*/ 10867056 w 16883796"/>
              <a:gd name="connsiteY12" fmla="*/ 231395 h 4499675"/>
              <a:gd name="connsiteX13" fmla="*/ 10263888 w 16883796"/>
              <a:gd name="connsiteY13" fmla="*/ 410043 h 4499675"/>
              <a:gd name="connsiteX14" fmla="*/ 9586546 w 16883796"/>
              <a:gd name="connsiteY14" fmla="*/ 49908 h 4499675"/>
              <a:gd name="connsiteX15" fmla="*/ 5612548 w 16883796"/>
              <a:gd name="connsiteY15" fmla="*/ 43919 h 4499675"/>
              <a:gd name="connsiteX16" fmla="*/ 4785580 w 16883796"/>
              <a:gd name="connsiteY16" fmla="*/ 431828 h 4499675"/>
              <a:gd name="connsiteX17" fmla="*/ 4011857 w 16883796"/>
              <a:gd name="connsiteY17" fmla="*/ 549059 h 4499675"/>
              <a:gd name="connsiteX18" fmla="*/ 3285026 w 16883796"/>
              <a:gd name="connsiteY18" fmla="*/ 666290 h 4499675"/>
              <a:gd name="connsiteX19" fmla="*/ 2511303 w 16883796"/>
              <a:gd name="connsiteY19" fmla="*/ 924197 h 4499675"/>
              <a:gd name="connsiteX20" fmla="*/ 1995488 w 16883796"/>
              <a:gd name="connsiteY20" fmla="*/ 1651028 h 4499675"/>
              <a:gd name="connsiteX21" fmla="*/ 1807919 w 16883796"/>
              <a:gd name="connsiteY21" fmla="*/ 2495090 h 4499675"/>
              <a:gd name="connsiteX22" fmla="*/ 1714134 w 16883796"/>
              <a:gd name="connsiteY22" fmla="*/ 3339151 h 4499675"/>
              <a:gd name="connsiteX23" fmla="*/ 1643796 w 16883796"/>
              <a:gd name="connsiteY23" fmla="*/ 4089428 h 4499675"/>
              <a:gd name="connsiteX24" fmla="*/ 1245211 w 16883796"/>
              <a:gd name="connsiteY24" fmla="*/ 4464566 h 4499675"/>
              <a:gd name="connsiteX25" fmla="*/ 963857 w 16883796"/>
              <a:gd name="connsiteY25" fmla="*/ 4441120 h 4499675"/>
              <a:gd name="connsiteX26" fmla="*/ 776288 w 16883796"/>
              <a:gd name="connsiteY26" fmla="*/ 4089428 h 4499675"/>
              <a:gd name="connsiteX27" fmla="*/ 682503 w 16883796"/>
              <a:gd name="connsiteY27" fmla="*/ 3456382 h 4499675"/>
              <a:gd name="connsiteX28" fmla="*/ 424596 w 16883796"/>
              <a:gd name="connsiteY28" fmla="*/ 3010905 h 4499675"/>
              <a:gd name="connsiteX29" fmla="*/ 119796 w 16883796"/>
              <a:gd name="connsiteY29" fmla="*/ 2823336 h 4499675"/>
              <a:gd name="connsiteX30" fmla="*/ 26011 w 16883796"/>
              <a:gd name="connsiteY30" fmla="*/ 2448197 h 4499675"/>
              <a:gd name="connsiteX31" fmla="*/ 565273 w 16883796"/>
              <a:gd name="connsiteY31" fmla="*/ 1862043 h 4499675"/>
              <a:gd name="connsiteX32" fmla="*/ 893519 w 16883796"/>
              <a:gd name="connsiteY32" fmla="*/ 1205551 h 4499675"/>
              <a:gd name="connsiteX33" fmla="*/ 1042011 w 16883796"/>
              <a:gd name="connsiteY33" fmla="*/ 1007562 h 4499675"/>
              <a:gd name="connsiteX34" fmla="*/ 1204476 w 16883796"/>
              <a:gd name="connsiteY34" fmla="*/ 698736 h 4499675"/>
              <a:gd name="connsiteX0" fmla="*/ 16883796 w 16883796"/>
              <a:gd name="connsiteY0" fmla="*/ 466196 h 4487151"/>
              <a:gd name="connsiteX1" fmla="*/ 16250749 w 16883796"/>
              <a:gd name="connsiteY1" fmla="*/ 466196 h 4487151"/>
              <a:gd name="connsiteX2" fmla="*/ 15523919 w 16883796"/>
              <a:gd name="connsiteY2" fmla="*/ 489642 h 4487151"/>
              <a:gd name="connsiteX3" fmla="*/ 14703303 w 16883796"/>
              <a:gd name="connsiteY3" fmla="*/ 325519 h 4487151"/>
              <a:gd name="connsiteX4" fmla="*/ 14187488 w 16883796"/>
              <a:gd name="connsiteY4" fmla="*/ 208289 h 4487151"/>
              <a:gd name="connsiteX5" fmla="*/ 13413765 w 16883796"/>
              <a:gd name="connsiteY5" fmla="*/ 208289 h 4487151"/>
              <a:gd name="connsiteX6" fmla="*/ 13015180 w 16883796"/>
              <a:gd name="connsiteY6" fmla="*/ 395858 h 4487151"/>
              <a:gd name="connsiteX7" fmla="*/ 12646474 w 16883796"/>
              <a:gd name="connsiteY7" fmla="*/ 1051519 h 4487151"/>
              <a:gd name="connsiteX8" fmla="*/ 12256603 w 16883796"/>
              <a:gd name="connsiteY8" fmla="*/ 1305486 h 4487151"/>
              <a:gd name="connsiteX9" fmla="*/ 12091858 w 16883796"/>
              <a:gd name="connsiteY9" fmla="*/ 1090321 h 4487151"/>
              <a:gd name="connsiteX10" fmla="*/ 11861546 w 16883796"/>
              <a:gd name="connsiteY10" fmla="*/ 535083 h 4487151"/>
              <a:gd name="connsiteX11" fmla="*/ 11432876 w 16883796"/>
              <a:gd name="connsiteY11" fmla="*/ 156625 h 4487151"/>
              <a:gd name="connsiteX12" fmla="*/ 10867056 w 16883796"/>
              <a:gd name="connsiteY12" fmla="*/ 218871 h 4487151"/>
              <a:gd name="connsiteX13" fmla="*/ 10263888 w 16883796"/>
              <a:gd name="connsiteY13" fmla="*/ 397519 h 4487151"/>
              <a:gd name="connsiteX14" fmla="*/ 9586546 w 16883796"/>
              <a:gd name="connsiteY14" fmla="*/ 37384 h 4487151"/>
              <a:gd name="connsiteX15" fmla="*/ 5612548 w 16883796"/>
              <a:gd name="connsiteY15" fmla="*/ 54422 h 4487151"/>
              <a:gd name="connsiteX16" fmla="*/ 4785580 w 16883796"/>
              <a:gd name="connsiteY16" fmla="*/ 419304 h 4487151"/>
              <a:gd name="connsiteX17" fmla="*/ 4011857 w 16883796"/>
              <a:gd name="connsiteY17" fmla="*/ 536535 h 4487151"/>
              <a:gd name="connsiteX18" fmla="*/ 3285026 w 16883796"/>
              <a:gd name="connsiteY18" fmla="*/ 653766 h 4487151"/>
              <a:gd name="connsiteX19" fmla="*/ 2511303 w 16883796"/>
              <a:gd name="connsiteY19" fmla="*/ 911673 h 4487151"/>
              <a:gd name="connsiteX20" fmla="*/ 1995488 w 16883796"/>
              <a:gd name="connsiteY20" fmla="*/ 1638504 h 4487151"/>
              <a:gd name="connsiteX21" fmla="*/ 1807919 w 16883796"/>
              <a:gd name="connsiteY21" fmla="*/ 2482566 h 4487151"/>
              <a:gd name="connsiteX22" fmla="*/ 1714134 w 16883796"/>
              <a:gd name="connsiteY22" fmla="*/ 3326627 h 4487151"/>
              <a:gd name="connsiteX23" fmla="*/ 1643796 w 16883796"/>
              <a:gd name="connsiteY23" fmla="*/ 4076904 h 4487151"/>
              <a:gd name="connsiteX24" fmla="*/ 1245211 w 16883796"/>
              <a:gd name="connsiteY24" fmla="*/ 4452042 h 4487151"/>
              <a:gd name="connsiteX25" fmla="*/ 963857 w 16883796"/>
              <a:gd name="connsiteY25" fmla="*/ 4428596 h 4487151"/>
              <a:gd name="connsiteX26" fmla="*/ 776288 w 16883796"/>
              <a:gd name="connsiteY26" fmla="*/ 4076904 h 4487151"/>
              <a:gd name="connsiteX27" fmla="*/ 682503 w 16883796"/>
              <a:gd name="connsiteY27" fmla="*/ 3443858 h 4487151"/>
              <a:gd name="connsiteX28" fmla="*/ 424596 w 16883796"/>
              <a:gd name="connsiteY28" fmla="*/ 2998381 h 4487151"/>
              <a:gd name="connsiteX29" fmla="*/ 119796 w 16883796"/>
              <a:gd name="connsiteY29" fmla="*/ 2810812 h 4487151"/>
              <a:gd name="connsiteX30" fmla="*/ 26011 w 16883796"/>
              <a:gd name="connsiteY30" fmla="*/ 2435673 h 4487151"/>
              <a:gd name="connsiteX31" fmla="*/ 565273 w 16883796"/>
              <a:gd name="connsiteY31" fmla="*/ 1849519 h 4487151"/>
              <a:gd name="connsiteX32" fmla="*/ 893519 w 16883796"/>
              <a:gd name="connsiteY32" fmla="*/ 1193027 h 4487151"/>
              <a:gd name="connsiteX33" fmla="*/ 1042011 w 16883796"/>
              <a:gd name="connsiteY33" fmla="*/ 995038 h 4487151"/>
              <a:gd name="connsiteX34" fmla="*/ 1204476 w 16883796"/>
              <a:gd name="connsiteY34" fmla="*/ 686212 h 4487151"/>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011857 w 16883796"/>
              <a:gd name="connsiteY17" fmla="*/ 499151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34" fmla="*/ 1204476 w 16883796"/>
              <a:gd name="connsiteY34" fmla="*/ 648828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011857 w 16883796"/>
              <a:gd name="connsiteY17" fmla="*/ 499151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2511303 w 16883796"/>
              <a:gd name="connsiteY18" fmla="*/ 874289 h 4449767"/>
              <a:gd name="connsiteX19" fmla="*/ 1995488 w 16883796"/>
              <a:gd name="connsiteY19" fmla="*/ 1601120 h 4449767"/>
              <a:gd name="connsiteX20" fmla="*/ 1807919 w 16883796"/>
              <a:gd name="connsiteY20" fmla="*/ 2445182 h 4449767"/>
              <a:gd name="connsiteX21" fmla="*/ 1714134 w 16883796"/>
              <a:gd name="connsiteY21" fmla="*/ 3289243 h 4449767"/>
              <a:gd name="connsiteX22" fmla="*/ 1643796 w 16883796"/>
              <a:gd name="connsiteY22" fmla="*/ 4039520 h 4449767"/>
              <a:gd name="connsiteX23" fmla="*/ 1245211 w 16883796"/>
              <a:gd name="connsiteY23" fmla="*/ 4414658 h 4449767"/>
              <a:gd name="connsiteX24" fmla="*/ 963857 w 16883796"/>
              <a:gd name="connsiteY24" fmla="*/ 4391212 h 4449767"/>
              <a:gd name="connsiteX25" fmla="*/ 776288 w 16883796"/>
              <a:gd name="connsiteY25" fmla="*/ 4039520 h 4449767"/>
              <a:gd name="connsiteX26" fmla="*/ 682503 w 16883796"/>
              <a:gd name="connsiteY26" fmla="*/ 3406474 h 4449767"/>
              <a:gd name="connsiteX27" fmla="*/ 424596 w 16883796"/>
              <a:gd name="connsiteY27" fmla="*/ 2960997 h 4449767"/>
              <a:gd name="connsiteX28" fmla="*/ 119796 w 16883796"/>
              <a:gd name="connsiteY28" fmla="*/ 2773428 h 4449767"/>
              <a:gd name="connsiteX29" fmla="*/ 26011 w 16883796"/>
              <a:gd name="connsiteY29" fmla="*/ 2398289 h 4449767"/>
              <a:gd name="connsiteX30" fmla="*/ 565273 w 16883796"/>
              <a:gd name="connsiteY30" fmla="*/ 1812135 h 4449767"/>
              <a:gd name="connsiteX31" fmla="*/ 893519 w 16883796"/>
              <a:gd name="connsiteY31" fmla="*/ 1155643 h 4449767"/>
              <a:gd name="connsiteX32" fmla="*/ 1042011 w 16883796"/>
              <a:gd name="connsiteY32"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30" fmla="*/ 893519 w 16883796"/>
              <a:gd name="connsiteY30" fmla="*/ 1155643 h 4449767"/>
              <a:gd name="connsiteX31" fmla="*/ 1042011 w 16883796"/>
              <a:gd name="connsiteY31"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30" fmla="*/ 893519 w 16883796"/>
              <a:gd name="connsiteY30" fmla="*/ 1155643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0" fmla="*/ 16764000 w 16764000"/>
              <a:gd name="connsiteY0" fmla="*/ 428812 h 4449767"/>
              <a:gd name="connsiteX1" fmla="*/ 16130953 w 16764000"/>
              <a:gd name="connsiteY1" fmla="*/ 428812 h 4449767"/>
              <a:gd name="connsiteX2" fmla="*/ 15404123 w 16764000"/>
              <a:gd name="connsiteY2" fmla="*/ 452258 h 4449767"/>
              <a:gd name="connsiteX3" fmla="*/ 14583507 w 16764000"/>
              <a:gd name="connsiteY3" fmla="*/ 288135 h 4449767"/>
              <a:gd name="connsiteX4" fmla="*/ 14067692 w 16764000"/>
              <a:gd name="connsiteY4" fmla="*/ 170905 h 4449767"/>
              <a:gd name="connsiteX5" fmla="*/ 13293969 w 16764000"/>
              <a:gd name="connsiteY5" fmla="*/ 170905 h 4449767"/>
              <a:gd name="connsiteX6" fmla="*/ 12895384 w 16764000"/>
              <a:gd name="connsiteY6" fmla="*/ 358474 h 4449767"/>
              <a:gd name="connsiteX7" fmla="*/ 12526678 w 16764000"/>
              <a:gd name="connsiteY7" fmla="*/ 1014135 h 4449767"/>
              <a:gd name="connsiteX8" fmla="*/ 12136807 w 16764000"/>
              <a:gd name="connsiteY8" fmla="*/ 1268102 h 4449767"/>
              <a:gd name="connsiteX9" fmla="*/ 11972062 w 16764000"/>
              <a:gd name="connsiteY9" fmla="*/ 1052937 h 4449767"/>
              <a:gd name="connsiteX10" fmla="*/ 11741750 w 16764000"/>
              <a:gd name="connsiteY10" fmla="*/ 497699 h 4449767"/>
              <a:gd name="connsiteX11" fmla="*/ 11313080 w 16764000"/>
              <a:gd name="connsiteY11" fmla="*/ 119241 h 4449767"/>
              <a:gd name="connsiteX12" fmla="*/ 10747260 w 16764000"/>
              <a:gd name="connsiteY12" fmla="*/ 181487 h 4449767"/>
              <a:gd name="connsiteX13" fmla="*/ 10144092 w 16764000"/>
              <a:gd name="connsiteY13" fmla="*/ 360135 h 4449767"/>
              <a:gd name="connsiteX14" fmla="*/ 9466750 w 16764000"/>
              <a:gd name="connsiteY14" fmla="*/ 0 h 4449767"/>
              <a:gd name="connsiteX15" fmla="*/ 5492752 w 16764000"/>
              <a:gd name="connsiteY15" fmla="*/ 17038 h 4449767"/>
              <a:gd name="connsiteX16" fmla="*/ 4665784 w 16764000"/>
              <a:gd name="connsiteY16" fmla="*/ 381920 h 4449767"/>
              <a:gd name="connsiteX17" fmla="*/ 4443666 w 16764000"/>
              <a:gd name="connsiteY17" fmla="*/ 410183 h 4449767"/>
              <a:gd name="connsiteX18" fmla="*/ 1875692 w 16764000"/>
              <a:gd name="connsiteY18" fmla="*/ 1601120 h 4449767"/>
              <a:gd name="connsiteX19" fmla="*/ 1688123 w 16764000"/>
              <a:gd name="connsiteY19" fmla="*/ 2445182 h 4449767"/>
              <a:gd name="connsiteX20" fmla="*/ 1594338 w 16764000"/>
              <a:gd name="connsiteY20" fmla="*/ 3289243 h 4449767"/>
              <a:gd name="connsiteX21" fmla="*/ 1524000 w 16764000"/>
              <a:gd name="connsiteY21" fmla="*/ 4039520 h 4449767"/>
              <a:gd name="connsiteX22" fmla="*/ 1125415 w 16764000"/>
              <a:gd name="connsiteY22" fmla="*/ 4414658 h 4449767"/>
              <a:gd name="connsiteX23" fmla="*/ 844061 w 16764000"/>
              <a:gd name="connsiteY23" fmla="*/ 4391212 h 4449767"/>
              <a:gd name="connsiteX24" fmla="*/ 656492 w 16764000"/>
              <a:gd name="connsiteY24" fmla="*/ 4039520 h 4449767"/>
              <a:gd name="connsiteX25" fmla="*/ 562707 w 16764000"/>
              <a:gd name="connsiteY25" fmla="*/ 3406474 h 4449767"/>
              <a:gd name="connsiteX26" fmla="*/ 304800 w 16764000"/>
              <a:gd name="connsiteY26" fmla="*/ 2960997 h 4449767"/>
              <a:gd name="connsiteX27" fmla="*/ 0 w 16764000"/>
              <a:gd name="connsiteY27" fmla="*/ 2773428 h 4449767"/>
              <a:gd name="connsiteX0" fmla="*/ 16459200 w 16459200"/>
              <a:gd name="connsiteY0" fmla="*/ 428812 h 4449767"/>
              <a:gd name="connsiteX1" fmla="*/ 15826153 w 16459200"/>
              <a:gd name="connsiteY1" fmla="*/ 428812 h 4449767"/>
              <a:gd name="connsiteX2" fmla="*/ 15099323 w 16459200"/>
              <a:gd name="connsiteY2" fmla="*/ 452258 h 4449767"/>
              <a:gd name="connsiteX3" fmla="*/ 14278707 w 16459200"/>
              <a:gd name="connsiteY3" fmla="*/ 288135 h 4449767"/>
              <a:gd name="connsiteX4" fmla="*/ 13762892 w 16459200"/>
              <a:gd name="connsiteY4" fmla="*/ 170905 h 4449767"/>
              <a:gd name="connsiteX5" fmla="*/ 12989169 w 16459200"/>
              <a:gd name="connsiteY5" fmla="*/ 170905 h 4449767"/>
              <a:gd name="connsiteX6" fmla="*/ 12590584 w 16459200"/>
              <a:gd name="connsiteY6" fmla="*/ 358474 h 4449767"/>
              <a:gd name="connsiteX7" fmla="*/ 12221878 w 16459200"/>
              <a:gd name="connsiteY7" fmla="*/ 1014135 h 4449767"/>
              <a:gd name="connsiteX8" fmla="*/ 11832007 w 16459200"/>
              <a:gd name="connsiteY8" fmla="*/ 1268102 h 4449767"/>
              <a:gd name="connsiteX9" fmla="*/ 11667262 w 16459200"/>
              <a:gd name="connsiteY9" fmla="*/ 1052937 h 4449767"/>
              <a:gd name="connsiteX10" fmla="*/ 11436950 w 16459200"/>
              <a:gd name="connsiteY10" fmla="*/ 497699 h 4449767"/>
              <a:gd name="connsiteX11" fmla="*/ 11008280 w 16459200"/>
              <a:gd name="connsiteY11" fmla="*/ 119241 h 4449767"/>
              <a:gd name="connsiteX12" fmla="*/ 10442460 w 16459200"/>
              <a:gd name="connsiteY12" fmla="*/ 181487 h 4449767"/>
              <a:gd name="connsiteX13" fmla="*/ 9839292 w 16459200"/>
              <a:gd name="connsiteY13" fmla="*/ 360135 h 4449767"/>
              <a:gd name="connsiteX14" fmla="*/ 9161950 w 16459200"/>
              <a:gd name="connsiteY14" fmla="*/ 0 h 4449767"/>
              <a:gd name="connsiteX15" fmla="*/ 5187952 w 16459200"/>
              <a:gd name="connsiteY15" fmla="*/ 17038 h 4449767"/>
              <a:gd name="connsiteX16" fmla="*/ 4360984 w 16459200"/>
              <a:gd name="connsiteY16" fmla="*/ 381920 h 4449767"/>
              <a:gd name="connsiteX17" fmla="*/ 4138866 w 16459200"/>
              <a:gd name="connsiteY17" fmla="*/ 410183 h 4449767"/>
              <a:gd name="connsiteX18" fmla="*/ 1570892 w 16459200"/>
              <a:gd name="connsiteY18" fmla="*/ 1601120 h 4449767"/>
              <a:gd name="connsiteX19" fmla="*/ 1383323 w 16459200"/>
              <a:gd name="connsiteY19" fmla="*/ 2445182 h 4449767"/>
              <a:gd name="connsiteX20" fmla="*/ 1289538 w 16459200"/>
              <a:gd name="connsiteY20" fmla="*/ 3289243 h 4449767"/>
              <a:gd name="connsiteX21" fmla="*/ 1219200 w 16459200"/>
              <a:gd name="connsiteY21" fmla="*/ 4039520 h 4449767"/>
              <a:gd name="connsiteX22" fmla="*/ 820615 w 16459200"/>
              <a:gd name="connsiteY22" fmla="*/ 4414658 h 4449767"/>
              <a:gd name="connsiteX23" fmla="*/ 539261 w 16459200"/>
              <a:gd name="connsiteY23" fmla="*/ 4391212 h 4449767"/>
              <a:gd name="connsiteX24" fmla="*/ 351692 w 16459200"/>
              <a:gd name="connsiteY24" fmla="*/ 4039520 h 4449767"/>
              <a:gd name="connsiteX25" fmla="*/ 257907 w 16459200"/>
              <a:gd name="connsiteY25" fmla="*/ 3406474 h 4449767"/>
              <a:gd name="connsiteX26" fmla="*/ 0 w 16459200"/>
              <a:gd name="connsiteY26" fmla="*/ 2960997 h 4449767"/>
              <a:gd name="connsiteX0" fmla="*/ 16201293 w 16201293"/>
              <a:gd name="connsiteY0" fmla="*/ 428812 h 4449767"/>
              <a:gd name="connsiteX1" fmla="*/ 15568246 w 16201293"/>
              <a:gd name="connsiteY1" fmla="*/ 428812 h 4449767"/>
              <a:gd name="connsiteX2" fmla="*/ 14841416 w 16201293"/>
              <a:gd name="connsiteY2" fmla="*/ 452258 h 4449767"/>
              <a:gd name="connsiteX3" fmla="*/ 14020800 w 16201293"/>
              <a:gd name="connsiteY3" fmla="*/ 288135 h 4449767"/>
              <a:gd name="connsiteX4" fmla="*/ 13504985 w 16201293"/>
              <a:gd name="connsiteY4" fmla="*/ 170905 h 4449767"/>
              <a:gd name="connsiteX5" fmla="*/ 12731262 w 16201293"/>
              <a:gd name="connsiteY5" fmla="*/ 170905 h 4449767"/>
              <a:gd name="connsiteX6" fmla="*/ 12332677 w 16201293"/>
              <a:gd name="connsiteY6" fmla="*/ 358474 h 4449767"/>
              <a:gd name="connsiteX7" fmla="*/ 11963971 w 16201293"/>
              <a:gd name="connsiteY7" fmla="*/ 1014135 h 4449767"/>
              <a:gd name="connsiteX8" fmla="*/ 11574100 w 16201293"/>
              <a:gd name="connsiteY8" fmla="*/ 1268102 h 4449767"/>
              <a:gd name="connsiteX9" fmla="*/ 11409355 w 16201293"/>
              <a:gd name="connsiteY9" fmla="*/ 1052937 h 4449767"/>
              <a:gd name="connsiteX10" fmla="*/ 11179043 w 16201293"/>
              <a:gd name="connsiteY10" fmla="*/ 497699 h 4449767"/>
              <a:gd name="connsiteX11" fmla="*/ 10750373 w 16201293"/>
              <a:gd name="connsiteY11" fmla="*/ 119241 h 4449767"/>
              <a:gd name="connsiteX12" fmla="*/ 10184553 w 16201293"/>
              <a:gd name="connsiteY12" fmla="*/ 181487 h 4449767"/>
              <a:gd name="connsiteX13" fmla="*/ 9581385 w 16201293"/>
              <a:gd name="connsiteY13" fmla="*/ 360135 h 4449767"/>
              <a:gd name="connsiteX14" fmla="*/ 8904043 w 16201293"/>
              <a:gd name="connsiteY14" fmla="*/ 0 h 4449767"/>
              <a:gd name="connsiteX15" fmla="*/ 4930045 w 16201293"/>
              <a:gd name="connsiteY15" fmla="*/ 17038 h 4449767"/>
              <a:gd name="connsiteX16" fmla="*/ 4103077 w 16201293"/>
              <a:gd name="connsiteY16" fmla="*/ 381920 h 4449767"/>
              <a:gd name="connsiteX17" fmla="*/ 3880959 w 16201293"/>
              <a:gd name="connsiteY17" fmla="*/ 410183 h 4449767"/>
              <a:gd name="connsiteX18" fmla="*/ 1312985 w 16201293"/>
              <a:gd name="connsiteY18" fmla="*/ 1601120 h 4449767"/>
              <a:gd name="connsiteX19" fmla="*/ 1125416 w 16201293"/>
              <a:gd name="connsiteY19" fmla="*/ 2445182 h 4449767"/>
              <a:gd name="connsiteX20" fmla="*/ 1031631 w 16201293"/>
              <a:gd name="connsiteY20" fmla="*/ 3289243 h 4449767"/>
              <a:gd name="connsiteX21" fmla="*/ 961293 w 16201293"/>
              <a:gd name="connsiteY21" fmla="*/ 4039520 h 4449767"/>
              <a:gd name="connsiteX22" fmla="*/ 562708 w 16201293"/>
              <a:gd name="connsiteY22" fmla="*/ 4414658 h 4449767"/>
              <a:gd name="connsiteX23" fmla="*/ 281354 w 16201293"/>
              <a:gd name="connsiteY23" fmla="*/ 4391212 h 4449767"/>
              <a:gd name="connsiteX24" fmla="*/ 93785 w 16201293"/>
              <a:gd name="connsiteY24" fmla="*/ 4039520 h 4449767"/>
              <a:gd name="connsiteX25" fmla="*/ 0 w 16201293"/>
              <a:gd name="connsiteY25" fmla="*/ 3406474 h 4449767"/>
              <a:gd name="connsiteX0" fmla="*/ 16107508 w 16107508"/>
              <a:gd name="connsiteY0" fmla="*/ 428812 h 4449767"/>
              <a:gd name="connsiteX1" fmla="*/ 15474461 w 16107508"/>
              <a:gd name="connsiteY1" fmla="*/ 428812 h 4449767"/>
              <a:gd name="connsiteX2" fmla="*/ 14747631 w 16107508"/>
              <a:gd name="connsiteY2" fmla="*/ 452258 h 4449767"/>
              <a:gd name="connsiteX3" fmla="*/ 13927015 w 16107508"/>
              <a:gd name="connsiteY3" fmla="*/ 288135 h 4449767"/>
              <a:gd name="connsiteX4" fmla="*/ 13411200 w 16107508"/>
              <a:gd name="connsiteY4" fmla="*/ 170905 h 4449767"/>
              <a:gd name="connsiteX5" fmla="*/ 12637477 w 16107508"/>
              <a:gd name="connsiteY5" fmla="*/ 170905 h 4449767"/>
              <a:gd name="connsiteX6" fmla="*/ 12238892 w 16107508"/>
              <a:gd name="connsiteY6" fmla="*/ 358474 h 4449767"/>
              <a:gd name="connsiteX7" fmla="*/ 11870186 w 16107508"/>
              <a:gd name="connsiteY7" fmla="*/ 1014135 h 4449767"/>
              <a:gd name="connsiteX8" fmla="*/ 11480315 w 16107508"/>
              <a:gd name="connsiteY8" fmla="*/ 1268102 h 4449767"/>
              <a:gd name="connsiteX9" fmla="*/ 11315570 w 16107508"/>
              <a:gd name="connsiteY9" fmla="*/ 1052937 h 4449767"/>
              <a:gd name="connsiteX10" fmla="*/ 11085258 w 16107508"/>
              <a:gd name="connsiteY10" fmla="*/ 497699 h 4449767"/>
              <a:gd name="connsiteX11" fmla="*/ 10656588 w 16107508"/>
              <a:gd name="connsiteY11" fmla="*/ 119241 h 4449767"/>
              <a:gd name="connsiteX12" fmla="*/ 10090768 w 16107508"/>
              <a:gd name="connsiteY12" fmla="*/ 181487 h 4449767"/>
              <a:gd name="connsiteX13" fmla="*/ 9487600 w 16107508"/>
              <a:gd name="connsiteY13" fmla="*/ 360135 h 4449767"/>
              <a:gd name="connsiteX14" fmla="*/ 8810258 w 16107508"/>
              <a:gd name="connsiteY14" fmla="*/ 0 h 4449767"/>
              <a:gd name="connsiteX15" fmla="*/ 4836260 w 16107508"/>
              <a:gd name="connsiteY15" fmla="*/ 17038 h 4449767"/>
              <a:gd name="connsiteX16" fmla="*/ 4009292 w 16107508"/>
              <a:gd name="connsiteY16" fmla="*/ 381920 h 4449767"/>
              <a:gd name="connsiteX17" fmla="*/ 3787174 w 16107508"/>
              <a:gd name="connsiteY17" fmla="*/ 410183 h 4449767"/>
              <a:gd name="connsiteX18" fmla="*/ 1219200 w 16107508"/>
              <a:gd name="connsiteY18" fmla="*/ 1601120 h 4449767"/>
              <a:gd name="connsiteX19" fmla="*/ 1031631 w 16107508"/>
              <a:gd name="connsiteY19" fmla="*/ 2445182 h 4449767"/>
              <a:gd name="connsiteX20" fmla="*/ 937846 w 16107508"/>
              <a:gd name="connsiteY20" fmla="*/ 3289243 h 4449767"/>
              <a:gd name="connsiteX21" fmla="*/ 867508 w 16107508"/>
              <a:gd name="connsiteY21" fmla="*/ 4039520 h 4449767"/>
              <a:gd name="connsiteX22" fmla="*/ 468923 w 16107508"/>
              <a:gd name="connsiteY22" fmla="*/ 4414658 h 4449767"/>
              <a:gd name="connsiteX23" fmla="*/ 187569 w 16107508"/>
              <a:gd name="connsiteY23" fmla="*/ 4391212 h 4449767"/>
              <a:gd name="connsiteX24" fmla="*/ 0 w 16107508"/>
              <a:gd name="connsiteY24" fmla="*/ 4039520 h 4449767"/>
              <a:gd name="connsiteX0" fmla="*/ 15919939 w 15919939"/>
              <a:gd name="connsiteY0" fmla="*/ 428812 h 4449767"/>
              <a:gd name="connsiteX1" fmla="*/ 15286892 w 15919939"/>
              <a:gd name="connsiteY1" fmla="*/ 428812 h 4449767"/>
              <a:gd name="connsiteX2" fmla="*/ 14560062 w 15919939"/>
              <a:gd name="connsiteY2" fmla="*/ 452258 h 4449767"/>
              <a:gd name="connsiteX3" fmla="*/ 13739446 w 15919939"/>
              <a:gd name="connsiteY3" fmla="*/ 288135 h 4449767"/>
              <a:gd name="connsiteX4" fmla="*/ 13223631 w 15919939"/>
              <a:gd name="connsiteY4" fmla="*/ 170905 h 4449767"/>
              <a:gd name="connsiteX5" fmla="*/ 12449908 w 15919939"/>
              <a:gd name="connsiteY5" fmla="*/ 170905 h 4449767"/>
              <a:gd name="connsiteX6" fmla="*/ 12051323 w 15919939"/>
              <a:gd name="connsiteY6" fmla="*/ 358474 h 4449767"/>
              <a:gd name="connsiteX7" fmla="*/ 11682617 w 15919939"/>
              <a:gd name="connsiteY7" fmla="*/ 1014135 h 4449767"/>
              <a:gd name="connsiteX8" fmla="*/ 11292746 w 15919939"/>
              <a:gd name="connsiteY8" fmla="*/ 1268102 h 4449767"/>
              <a:gd name="connsiteX9" fmla="*/ 11128001 w 15919939"/>
              <a:gd name="connsiteY9" fmla="*/ 1052937 h 4449767"/>
              <a:gd name="connsiteX10" fmla="*/ 10897689 w 15919939"/>
              <a:gd name="connsiteY10" fmla="*/ 497699 h 4449767"/>
              <a:gd name="connsiteX11" fmla="*/ 10469019 w 15919939"/>
              <a:gd name="connsiteY11" fmla="*/ 119241 h 4449767"/>
              <a:gd name="connsiteX12" fmla="*/ 9903199 w 15919939"/>
              <a:gd name="connsiteY12" fmla="*/ 181487 h 4449767"/>
              <a:gd name="connsiteX13" fmla="*/ 9300031 w 15919939"/>
              <a:gd name="connsiteY13" fmla="*/ 360135 h 4449767"/>
              <a:gd name="connsiteX14" fmla="*/ 8622689 w 15919939"/>
              <a:gd name="connsiteY14" fmla="*/ 0 h 4449767"/>
              <a:gd name="connsiteX15" fmla="*/ 4648691 w 15919939"/>
              <a:gd name="connsiteY15" fmla="*/ 17038 h 4449767"/>
              <a:gd name="connsiteX16" fmla="*/ 3821723 w 15919939"/>
              <a:gd name="connsiteY16" fmla="*/ 381920 h 4449767"/>
              <a:gd name="connsiteX17" fmla="*/ 3599605 w 15919939"/>
              <a:gd name="connsiteY17" fmla="*/ 410183 h 4449767"/>
              <a:gd name="connsiteX18" fmla="*/ 1031631 w 15919939"/>
              <a:gd name="connsiteY18" fmla="*/ 1601120 h 4449767"/>
              <a:gd name="connsiteX19" fmla="*/ 844062 w 15919939"/>
              <a:gd name="connsiteY19" fmla="*/ 2445182 h 4449767"/>
              <a:gd name="connsiteX20" fmla="*/ 750277 w 15919939"/>
              <a:gd name="connsiteY20" fmla="*/ 3289243 h 4449767"/>
              <a:gd name="connsiteX21" fmla="*/ 679939 w 15919939"/>
              <a:gd name="connsiteY21" fmla="*/ 4039520 h 4449767"/>
              <a:gd name="connsiteX22" fmla="*/ 281354 w 15919939"/>
              <a:gd name="connsiteY22" fmla="*/ 4414658 h 4449767"/>
              <a:gd name="connsiteX23" fmla="*/ 0 w 15919939"/>
              <a:gd name="connsiteY23" fmla="*/ 4391212 h 4449767"/>
              <a:gd name="connsiteX0" fmla="*/ 15638585 w 15638585"/>
              <a:gd name="connsiteY0" fmla="*/ 428812 h 4414658"/>
              <a:gd name="connsiteX1" fmla="*/ 15005538 w 15638585"/>
              <a:gd name="connsiteY1" fmla="*/ 428812 h 4414658"/>
              <a:gd name="connsiteX2" fmla="*/ 14278708 w 15638585"/>
              <a:gd name="connsiteY2" fmla="*/ 452258 h 4414658"/>
              <a:gd name="connsiteX3" fmla="*/ 13458092 w 15638585"/>
              <a:gd name="connsiteY3" fmla="*/ 288135 h 4414658"/>
              <a:gd name="connsiteX4" fmla="*/ 12942277 w 15638585"/>
              <a:gd name="connsiteY4" fmla="*/ 170905 h 4414658"/>
              <a:gd name="connsiteX5" fmla="*/ 12168554 w 15638585"/>
              <a:gd name="connsiteY5" fmla="*/ 170905 h 4414658"/>
              <a:gd name="connsiteX6" fmla="*/ 11769969 w 15638585"/>
              <a:gd name="connsiteY6" fmla="*/ 358474 h 4414658"/>
              <a:gd name="connsiteX7" fmla="*/ 11401263 w 15638585"/>
              <a:gd name="connsiteY7" fmla="*/ 1014135 h 4414658"/>
              <a:gd name="connsiteX8" fmla="*/ 11011392 w 15638585"/>
              <a:gd name="connsiteY8" fmla="*/ 1268102 h 4414658"/>
              <a:gd name="connsiteX9" fmla="*/ 10846647 w 15638585"/>
              <a:gd name="connsiteY9" fmla="*/ 1052937 h 4414658"/>
              <a:gd name="connsiteX10" fmla="*/ 10616335 w 15638585"/>
              <a:gd name="connsiteY10" fmla="*/ 497699 h 4414658"/>
              <a:gd name="connsiteX11" fmla="*/ 10187665 w 15638585"/>
              <a:gd name="connsiteY11" fmla="*/ 119241 h 4414658"/>
              <a:gd name="connsiteX12" fmla="*/ 9621845 w 15638585"/>
              <a:gd name="connsiteY12" fmla="*/ 181487 h 4414658"/>
              <a:gd name="connsiteX13" fmla="*/ 9018677 w 15638585"/>
              <a:gd name="connsiteY13" fmla="*/ 360135 h 4414658"/>
              <a:gd name="connsiteX14" fmla="*/ 8341335 w 15638585"/>
              <a:gd name="connsiteY14" fmla="*/ 0 h 4414658"/>
              <a:gd name="connsiteX15" fmla="*/ 4367337 w 15638585"/>
              <a:gd name="connsiteY15" fmla="*/ 17038 h 4414658"/>
              <a:gd name="connsiteX16" fmla="*/ 3540369 w 15638585"/>
              <a:gd name="connsiteY16" fmla="*/ 381920 h 4414658"/>
              <a:gd name="connsiteX17" fmla="*/ 3318251 w 15638585"/>
              <a:gd name="connsiteY17" fmla="*/ 410183 h 4414658"/>
              <a:gd name="connsiteX18" fmla="*/ 750277 w 15638585"/>
              <a:gd name="connsiteY18" fmla="*/ 1601120 h 4414658"/>
              <a:gd name="connsiteX19" fmla="*/ 562708 w 15638585"/>
              <a:gd name="connsiteY19" fmla="*/ 2445182 h 4414658"/>
              <a:gd name="connsiteX20" fmla="*/ 468923 w 15638585"/>
              <a:gd name="connsiteY20" fmla="*/ 3289243 h 4414658"/>
              <a:gd name="connsiteX21" fmla="*/ 398585 w 15638585"/>
              <a:gd name="connsiteY21" fmla="*/ 4039520 h 4414658"/>
              <a:gd name="connsiteX22" fmla="*/ 0 w 15638585"/>
              <a:gd name="connsiteY22" fmla="*/ 4414658 h 4414658"/>
              <a:gd name="connsiteX0" fmla="*/ 15240000 w 15240000"/>
              <a:gd name="connsiteY0" fmla="*/ 428812 h 4039520"/>
              <a:gd name="connsiteX1" fmla="*/ 14606953 w 15240000"/>
              <a:gd name="connsiteY1" fmla="*/ 428812 h 4039520"/>
              <a:gd name="connsiteX2" fmla="*/ 13880123 w 15240000"/>
              <a:gd name="connsiteY2" fmla="*/ 452258 h 4039520"/>
              <a:gd name="connsiteX3" fmla="*/ 13059507 w 15240000"/>
              <a:gd name="connsiteY3" fmla="*/ 288135 h 4039520"/>
              <a:gd name="connsiteX4" fmla="*/ 12543692 w 15240000"/>
              <a:gd name="connsiteY4" fmla="*/ 170905 h 4039520"/>
              <a:gd name="connsiteX5" fmla="*/ 11769969 w 15240000"/>
              <a:gd name="connsiteY5" fmla="*/ 170905 h 4039520"/>
              <a:gd name="connsiteX6" fmla="*/ 11371384 w 15240000"/>
              <a:gd name="connsiteY6" fmla="*/ 358474 h 4039520"/>
              <a:gd name="connsiteX7" fmla="*/ 11002678 w 15240000"/>
              <a:gd name="connsiteY7" fmla="*/ 1014135 h 4039520"/>
              <a:gd name="connsiteX8" fmla="*/ 10612807 w 15240000"/>
              <a:gd name="connsiteY8" fmla="*/ 1268102 h 4039520"/>
              <a:gd name="connsiteX9" fmla="*/ 10448062 w 15240000"/>
              <a:gd name="connsiteY9" fmla="*/ 1052937 h 4039520"/>
              <a:gd name="connsiteX10" fmla="*/ 10217750 w 15240000"/>
              <a:gd name="connsiteY10" fmla="*/ 497699 h 4039520"/>
              <a:gd name="connsiteX11" fmla="*/ 9789080 w 15240000"/>
              <a:gd name="connsiteY11" fmla="*/ 119241 h 4039520"/>
              <a:gd name="connsiteX12" fmla="*/ 9223260 w 15240000"/>
              <a:gd name="connsiteY12" fmla="*/ 181487 h 4039520"/>
              <a:gd name="connsiteX13" fmla="*/ 8620092 w 15240000"/>
              <a:gd name="connsiteY13" fmla="*/ 360135 h 4039520"/>
              <a:gd name="connsiteX14" fmla="*/ 7942750 w 15240000"/>
              <a:gd name="connsiteY14" fmla="*/ 0 h 4039520"/>
              <a:gd name="connsiteX15" fmla="*/ 3968752 w 15240000"/>
              <a:gd name="connsiteY15" fmla="*/ 17038 h 4039520"/>
              <a:gd name="connsiteX16" fmla="*/ 3141784 w 15240000"/>
              <a:gd name="connsiteY16" fmla="*/ 381920 h 4039520"/>
              <a:gd name="connsiteX17" fmla="*/ 2919666 w 15240000"/>
              <a:gd name="connsiteY17" fmla="*/ 410183 h 4039520"/>
              <a:gd name="connsiteX18" fmla="*/ 351692 w 15240000"/>
              <a:gd name="connsiteY18" fmla="*/ 1601120 h 4039520"/>
              <a:gd name="connsiteX19" fmla="*/ 164123 w 15240000"/>
              <a:gd name="connsiteY19" fmla="*/ 2445182 h 4039520"/>
              <a:gd name="connsiteX20" fmla="*/ 70338 w 15240000"/>
              <a:gd name="connsiteY20" fmla="*/ 3289243 h 4039520"/>
              <a:gd name="connsiteX21" fmla="*/ 0 w 15240000"/>
              <a:gd name="connsiteY21" fmla="*/ 4039520 h 4039520"/>
              <a:gd name="connsiteX0" fmla="*/ 15169662 w 15169662"/>
              <a:gd name="connsiteY0" fmla="*/ 428812 h 3289243"/>
              <a:gd name="connsiteX1" fmla="*/ 14536615 w 15169662"/>
              <a:gd name="connsiteY1" fmla="*/ 428812 h 3289243"/>
              <a:gd name="connsiteX2" fmla="*/ 13809785 w 15169662"/>
              <a:gd name="connsiteY2" fmla="*/ 452258 h 3289243"/>
              <a:gd name="connsiteX3" fmla="*/ 12989169 w 15169662"/>
              <a:gd name="connsiteY3" fmla="*/ 288135 h 3289243"/>
              <a:gd name="connsiteX4" fmla="*/ 12473354 w 15169662"/>
              <a:gd name="connsiteY4" fmla="*/ 170905 h 3289243"/>
              <a:gd name="connsiteX5" fmla="*/ 11699631 w 15169662"/>
              <a:gd name="connsiteY5" fmla="*/ 170905 h 3289243"/>
              <a:gd name="connsiteX6" fmla="*/ 11301046 w 15169662"/>
              <a:gd name="connsiteY6" fmla="*/ 358474 h 3289243"/>
              <a:gd name="connsiteX7" fmla="*/ 10932340 w 15169662"/>
              <a:gd name="connsiteY7" fmla="*/ 1014135 h 3289243"/>
              <a:gd name="connsiteX8" fmla="*/ 10542469 w 15169662"/>
              <a:gd name="connsiteY8" fmla="*/ 1268102 h 3289243"/>
              <a:gd name="connsiteX9" fmla="*/ 10377724 w 15169662"/>
              <a:gd name="connsiteY9" fmla="*/ 1052937 h 3289243"/>
              <a:gd name="connsiteX10" fmla="*/ 10147412 w 15169662"/>
              <a:gd name="connsiteY10" fmla="*/ 497699 h 3289243"/>
              <a:gd name="connsiteX11" fmla="*/ 9718742 w 15169662"/>
              <a:gd name="connsiteY11" fmla="*/ 119241 h 3289243"/>
              <a:gd name="connsiteX12" fmla="*/ 9152922 w 15169662"/>
              <a:gd name="connsiteY12" fmla="*/ 181487 h 3289243"/>
              <a:gd name="connsiteX13" fmla="*/ 8549754 w 15169662"/>
              <a:gd name="connsiteY13" fmla="*/ 360135 h 3289243"/>
              <a:gd name="connsiteX14" fmla="*/ 7872412 w 15169662"/>
              <a:gd name="connsiteY14" fmla="*/ 0 h 3289243"/>
              <a:gd name="connsiteX15" fmla="*/ 3898414 w 15169662"/>
              <a:gd name="connsiteY15" fmla="*/ 17038 h 3289243"/>
              <a:gd name="connsiteX16" fmla="*/ 3071446 w 15169662"/>
              <a:gd name="connsiteY16" fmla="*/ 381920 h 3289243"/>
              <a:gd name="connsiteX17" fmla="*/ 2849328 w 15169662"/>
              <a:gd name="connsiteY17" fmla="*/ 410183 h 3289243"/>
              <a:gd name="connsiteX18" fmla="*/ 281354 w 15169662"/>
              <a:gd name="connsiteY18" fmla="*/ 1601120 h 3289243"/>
              <a:gd name="connsiteX19" fmla="*/ 93785 w 15169662"/>
              <a:gd name="connsiteY19" fmla="*/ 2445182 h 3289243"/>
              <a:gd name="connsiteX20" fmla="*/ 0 w 15169662"/>
              <a:gd name="connsiteY20" fmla="*/ 3289243 h 3289243"/>
              <a:gd name="connsiteX0" fmla="*/ 15140193 w 15140193"/>
              <a:gd name="connsiteY0" fmla="*/ 428812 h 2445182"/>
              <a:gd name="connsiteX1" fmla="*/ 14507146 w 15140193"/>
              <a:gd name="connsiteY1" fmla="*/ 428812 h 2445182"/>
              <a:gd name="connsiteX2" fmla="*/ 13780316 w 15140193"/>
              <a:gd name="connsiteY2" fmla="*/ 452258 h 2445182"/>
              <a:gd name="connsiteX3" fmla="*/ 12959700 w 15140193"/>
              <a:gd name="connsiteY3" fmla="*/ 288135 h 2445182"/>
              <a:gd name="connsiteX4" fmla="*/ 12443885 w 15140193"/>
              <a:gd name="connsiteY4" fmla="*/ 170905 h 2445182"/>
              <a:gd name="connsiteX5" fmla="*/ 11670162 w 15140193"/>
              <a:gd name="connsiteY5" fmla="*/ 170905 h 2445182"/>
              <a:gd name="connsiteX6" fmla="*/ 11271577 w 15140193"/>
              <a:gd name="connsiteY6" fmla="*/ 358474 h 2445182"/>
              <a:gd name="connsiteX7" fmla="*/ 10902871 w 15140193"/>
              <a:gd name="connsiteY7" fmla="*/ 1014135 h 2445182"/>
              <a:gd name="connsiteX8" fmla="*/ 10513000 w 15140193"/>
              <a:gd name="connsiteY8" fmla="*/ 1268102 h 2445182"/>
              <a:gd name="connsiteX9" fmla="*/ 10348255 w 15140193"/>
              <a:gd name="connsiteY9" fmla="*/ 1052937 h 2445182"/>
              <a:gd name="connsiteX10" fmla="*/ 10117943 w 15140193"/>
              <a:gd name="connsiteY10" fmla="*/ 497699 h 2445182"/>
              <a:gd name="connsiteX11" fmla="*/ 9689273 w 15140193"/>
              <a:gd name="connsiteY11" fmla="*/ 119241 h 2445182"/>
              <a:gd name="connsiteX12" fmla="*/ 9123453 w 15140193"/>
              <a:gd name="connsiteY12" fmla="*/ 181487 h 2445182"/>
              <a:gd name="connsiteX13" fmla="*/ 8520285 w 15140193"/>
              <a:gd name="connsiteY13" fmla="*/ 360135 h 2445182"/>
              <a:gd name="connsiteX14" fmla="*/ 7842943 w 15140193"/>
              <a:gd name="connsiteY14" fmla="*/ 0 h 2445182"/>
              <a:gd name="connsiteX15" fmla="*/ 3868945 w 15140193"/>
              <a:gd name="connsiteY15" fmla="*/ 17038 h 2445182"/>
              <a:gd name="connsiteX16" fmla="*/ 3041977 w 15140193"/>
              <a:gd name="connsiteY16" fmla="*/ 381920 h 2445182"/>
              <a:gd name="connsiteX17" fmla="*/ 2819859 w 15140193"/>
              <a:gd name="connsiteY17" fmla="*/ 410183 h 2445182"/>
              <a:gd name="connsiteX18" fmla="*/ 251885 w 15140193"/>
              <a:gd name="connsiteY18" fmla="*/ 1601120 h 2445182"/>
              <a:gd name="connsiteX19" fmla="*/ 64316 w 15140193"/>
              <a:gd name="connsiteY19" fmla="*/ 2445182 h 2445182"/>
              <a:gd name="connsiteX0" fmla="*/ 14888308 w 14888308"/>
              <a:gd name="connsiteY0" fmla="*/ 428812 h 1601120"/>
              <a:gd name="connsiteX1" fmla="*/ 14255261 w 14888308"/>
              <a:gd name="connsiteY1" fmla="*/ 428812 h 1601120"/>
              <a:gd name="connsiteX2" fmla="*/ 13528431 w 14888308"/>
              <a:gd name="connsiteY2" fmla="*/ 452258 h 1601120"/>
              <a:gd name="connsiteX3" fmla="*/ 12707815 w 14888308"/>
              <a:gd name="connsiteY3" fmla="*/ 288135 h 1601120"/>
              <a:gd name="connsiteX4" fmla="*/ 12192000 w 14888308"/>
              <a:gd name="connsiteY4" fmla="*/ 170905 h 1601120"/>
              <a:gd name="connsiteX5" fmla="*/ 11418277 w 14888308"/>
              <a:gd name="connsiteY5" fmla="*/ 170905 h 1601120"/>
              <a:gd name="connsiteX6" fmla="*/ 11019692 w 14888308"/>
              <a:gd name="connsiteY6" fmla="*/ 358474 h 1601120"/>
              <a:gd name="connsiteX7" fmla="*/ 10650986 w 14888308"/>
              <a:gd name="connsiteY7" fmla="*/ 1014135 h 1601120"/>
              <a:gd name="connsiteX8" fmla="*/ 10261115 w 14888308"/>
              <a:gd name="connsiteY8" fmla="*/ 1268102 h 1601120"/>
              <a:gd name="connsiteX9" fmla="*/ 10096370 w 14888308"/>
              <a:gd name="connsiteY9" fmla="*/ 1052937 h 1601120"/>
              <a:gd name="connsiteX10" fmla="*/ 9866058 w 14888308"/>
              <a:gd name="connsiteY10" fmla="*/ 497699 h 1601120"/>
              <a:gd name="connsiteX11" fmla="*/ 9437388 w 14888308"/>
              <a:gd name="connsiteY11" fmla="*/ 119241 h 1601120"/>
              <a:gd name="connsiteX12" fmla="*/ 8871568 w 14888308"/>
              <a:gd name="connsiteY12" fmla="*/ 181487 h 1601120"/>
              <a:gd name="connsiteX13" fmla="*/ 8268400 w 14888308"/>
              <a:gd name="connsiteY13" fmla="*/ 360135 h 1601120"/>
              <a:gd name="connsiteX14" fmla="*/ 7591058 w 14888308"/>
              <a:gd name="connsiteY14" fmla="*/ 0 h 1601120"/>
              <a:gd name="connsiteX15" fmla="*/ 3617060 w 14888308"/>
              <a:gd name="connsiteY15" fmla="*/ 17038 h 1601120"/>
              <a:gd name="connsiteX16" fmla="*/ 2790092 w 14888308"/>
              <a:gd name="connsiteY16" fmla="*/ 381920 h 1601120"/>
              <a:gd name="connsiteX17" fmla="*/ 2567974 w 14888308"/>
              <a:gd name="connsiteY17" fmla="*/ 410183 h 1601120"/>
              <a:gd name="connsiteX18" fmla="*/ 0 w 14888308"/>
              <a:gd name="connsiteY18" fmla="*/ 1601120 h 1601120"/>
              <a:gd name="connsiteX0" fmla="*/ 12320334 w 12320334"/>
              <a:gd name="connsiteY0" fmla="*/ 428812 h 1268418"/>
              <a:gd name="connsiteX1" fmla="*/ 11687287 w 12320334"/>
              <a:gd name="connsiteY1" fmla="*/ 428812 h 1268418"/>
              <a:gd name="connsiteX2" fmla="*/ 10960457 w 12320334"/>
              <a:gd name="connsiteY2" fmla="*/ 452258 h 1268418"/>
              <a:gd name="connsiteX3" fmla="*/ 10139841 w 12320334"/>
              <a:gd name="connsiteY3" fmla="*/ 288135 h 1268418"/>
              <a:gd name="connsiteX4" fmla="*/ 9624026 w 12320334"/>
              <a:gd name="connsiteY4" fmla="*/ 170905 h 1268418"/>
              <a:gd name="connsiteX5" fmla="*/ 8850303 w 12320334"/>
              <a:gd name="connsiteY5" fmla="*/ 170905 h 1268418"/>
              <a:gd name="connsiteX6" fmla="*/ 8451718 w 12320334"/>
              <a:gd name="connsiteY6" fmla="*/ 358474 h 1268418"/>
              <a:gd name="connsiteX7" fmla="*/ 8083012 w 12320334"/>
              <a:gd name="connsiteY7" fmla="*/ 1014135 h 1268418"/>
              <a:gd name="connsiteX8" fmla="*/ 7693141 w 12320334"/>
              <a:gd name="connsiteY8" fmla="*/ 1268102 h 1268418"/>
              <a:gd name="connsiteX9" fmla="*/ 7528396 w 12320334"/>
              <a:gd name="connsiteY9" fmla="*/ 1052937 h 1268418"/>
              <a:gd name="connsiteX10" fmla="*/ 7298084 w 12320334"/>
              <a:gd name="connsiteY10" fmla="*/ 497699 h 1268418"/>
              <a:gd name="connsiteX11" fmla="*/ 6869414 w 12320334"/>
              <a:gd name="connsiteY11" fmla="*/ 119241 h 1268418"/>
              <a:gd name="connsiteX12" fmla="*/ 6303594 w 12320334"/>
              <a:gd name="connsiteY12" fmla="*/ 181487 h 1268418"/>
              <a:gd name="connsiteX13" fmla="*/ 5700426 w 12320334"/>
              <a:gd name="connsiteY13" fmla="*/ 360135 h 1268418"/>
              <a:gd name="connsiteX14" fmla="*/ 5023084 w 12320334"/>
              <a:gd name="connsiteY14" fmla="*/ 0 h 1268418"/>
              <a:gd name="connsiteX15" fmla="*/ 1049086 w 12320334"/>
              <a:gd name="connsiteY15" fmla="*/ 17038 h 1268418"/>
              <a:gd name="connsiteX16" fmla="*/ 222118 w 12320334"/>
              <a:gd name="connsiteY16" fmla="*/ 381920 h 1268418"/>
              <a:gd name="connsiteX17" fmla="*/ 0 w 12320334"/>
              <a:gd name="connsiteY17" fmla="*/ 410183 h 1268418"/>
              <a:gd name="connsiteX0" fmla="*/ 12320334 w 12320334"/>
              <a:gd name="connsiteY0" fmla="*/ 428812 h 1268418"/>
              <a:gd name="connsiteX1" fmla="*/ 11687287 w 12320334"/>
              <a:gd name="connsiteY1" fmla="*/ 428812 h 1268418"/>
              <a:gd name="connsiteX2" fmla="*/ 10960457 w 12320334"/>
              <a:gd name="connsiteY2" fmla="*/ 452258 h 1268418"/>
              <a:gd name="connsiteX3" fmla="*/ 10139841 w 12320334"/>
              <a:gd name="connsiteY3" fmla="*/ 288135 h 1268418"/>
              <a:gd name="connsiteX4" fmla="*/ 9624026 w 12320334"/>
              <a:gd name="connsiteY4" fmla="*/ 170905 h 1268418"/>
              <a:gd name="connsiteX5" fmla="*/ 8850303 w 12320334"/>
              <a:gd name="connsiteY5" fmla="*/ 170905 h 1268418"/>
              <a:gd name="connsiteX6" fmla="*/ 8451718 w 12320334"/>
              <a:gd name="connsiteY6" fmla="*/ 358474 h 1268418"/>
              <a:gd name="connsiteX7" fmla="*/ 8083012 w 12320334"/>
              <a:gd name="connsiteY7" fmla="*/ 1014135 h 1268418"/>
              <a:gd name="connsiteX8" fmla="*/ 7693141 w 12320334"/>
              <a:gd name="connsiteY8" fmla="*/ 1268102 h 1268418"/>
              <a:gd name="connsiteX9" fmla="*/ 7528396 w 12320334"/>
              <a:gd name="connsiteY9" fmla="*/ 1052937 h 1268418"/>
              <a:gd name="connsiteX10" fmla="*/ 7298084 w 12320334"/>
              <a:gd name="connsiteY10" fmla="*/ 497699 h 1268418"/>
              <a:gd name="connsiteX11" fmla="*/ 6869414 w 12320334"/>
              <a:gd name="connsiteY11" fmla="*/ 119241 h 1268418"/>
              <a:gd name="connsiteX12" fmla="*/ 6303594 w 12320334"/>
              <a:gd name="connsiteY12" fmla="*/ 181487 h 1268418"/>
              <a:gd name="connsiteX13" fmla="*/ 5700426 w 12320334"/>
              <a:gd name="connsiteY13" fmla="*/ 360135 h 1268418"/>
              <a:gd name="connsiteX14" fmla="*/ 5023084 w 12320334"/>
              <a:gd name="connsiteY14" fmla="*/ 0 h 1268418"/>
              <a:gd name="connsiteX15" fmla="*/ 1049086 w 12320334"/>
              <a:gd name="connsiteY15" fmla="*/ 17038 h 1268418"/>
              <a:gd name="connsiteX16" fmla="*/ 0 w 12320334"/>
              <a:gd name="connsiteY16" fmla="*/ 410183 h 126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20334" h="1268418">
                <a:moveTo>
                  <a:pt x="12320334" y="428812"/>
                </a:moveTo>
                <a:lnTo>
                  <a:pt x="11687287" y="428812"/>
                </a:lnTo>
                <a:cubicBezTo>
                  <a:pt x="11460641" y="432720"/>
                  <a:pt x="11218365" y="475704"/>
                  <a:pt x="10960457" y="452258"/>
                </a:cubicBezTo>
                <a:cubicBezTo>
                  <a:pt x="10702549" y="428812"/>
                  <a:pt x="10362579" y="335027"/>
                  <a:pt x="10139841" y="288135"/>
                </a:cubicBezTo>
                <a:cubicBezTo>
                  <a:pt x="9917102" y="241243"/>
                  <a:pt x="9838949" y="190443"/>
                  <a:pt x="9624026" y="170905"/>
                </a:cubicBezTo>
                <a:cubicBezTo>
                  <a:pt x="9409103" y="151367"/>
                  <a:pt x="9045688" y="139643"/>
                  <a:pt x="8850303" y="170905"/>
                </a:cubicBezTo>
                <a:cubicBezTo>
                  <a:pt x="8654918" y="202166"/>
                  <a:pt x="8579600" y="217936"/>
                  <a:pt x="8451718" y="358474"/>
                </a:cubicBezTo>
                <a:cubicBezTo>
                  <a:pt x="8323836" y="499012"/>
                  <a:pt x="8209442" y="862530"/>
                  <a:pt x="8083012" y="1014135"/>
                </a:cubicBezTo>
                <a:cubicBezTo>
                  <a:pt x="7956583" y="1165740"/>
                  <a:pt x="7785577" y="1261635"/>
                  <a:pt x="7693141" y="1268102"/>
                </a:cubicBezTo>
                <a:cubicBezTo>
                  <a:pt x="7600705" y="1274569"/>
                  <a:pt x="7594239" y="1181337"/>
                  <a:pt x="7528396" y="1052937"/>
                </a:cubicBezTo>
                <a:cubicBezTo>
                  <a:pt x="7462553" y="924537"/>
                  <a:pt x="7407914" y="653315"/>
                  <a:pt x="7298084" y="497699"/>
                </a:cubicBezTo>
                <a:cubicBezTo>
                  <a:pt x="7188254" y="342083"/>
                  <a:pt x="7035162" y="171943"/>
                  <a:pt x="6869414" y="119241"/>
                </a:cubicBezTo>
                <a:cubicBezTo>
                  <a:pt x="6703666" y="66539"/>
                  <a:pt x="6498425" y="141338"/>
                  <a:pt x="6303594" y="181487"/>
                </a:cubicBezTo>
                <a:cubicBezTo>
                  <a:pt x="6108763" y="221636"/>
                  <a:pt x="5913844" y="390383"/>
                  <a:pt x="5700426" y="360135"/>
                </a:cubicBezTo>
                <a:cubicBezTo>
                  <a:pt x="5487008" y="329887"/>
                  <a:pt x="5798307" y="57183"/>
                  <a:pt x="5023084" y="0"/>
                </a:cubicBezTo>
                <a:lnTo>
                  <a:pt x="1049086" y="17038"/>
                </a:lnTo>
                <a:cubicBezTo>
                  <a:pt x="211905" y="85402"/>
                  <a:pt x="218560" y="328278"/>
                  <a:pt x="0" y="410183"/>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BF28DD10-99A4-4DD3-A10C-34D53BB1B9B5}"/>
              </a:ext>
            </a:extLst>
          </p:cNvPr>
          <p:cNvSpPr/>
          <p:nvPr/>
        </p:nvSpPr>
        <p:spPr>
          <a:xfrm>
            <a:off x="669545" y="1213674"/>
            <a:ext cx="26043774" cy="13562722"/>
          </a:xfrm>
          <a:custGeom>
            <a:avLst/>
            <a:gdLst>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3891522 w 23891522"/>
              <a:gd name="connsiteY60"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958072 w 23891522"/>
              <a:gd name="connsiteY60" fmla="*/ 4549827 h 9815069"/>
              <a:gd name="connsiteX61" fmla="*/ 23891522 w 23891522"/>
              <a:gd name="connsiteY61"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462772 w 23891522"/>
              <a:gd name="connsiteY60" fmla="*/ 2778177 h 9815069"/>
              <a:gd name="connsiteX61" fmla="*/ 22958072 w 23891522"/>
              <a:gd name="connsiteY61" fmla="*/ 4549827 h 9815069"/>
              <a:gd name="connsiteX62" fmla="*/ 23891522 w 23891522"/>
              <a:gd name="connsiteY62"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462772 w 23891522"/>
              <a:gd name="connsiteY61" fmla="*/ 277817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88866 w 23891522"/>
              <a:gd name="connsiteY33" fmla="*/ 1076996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1448 h 9811840"/>
              <a:gd name="connsiteX1" fmla="*/ 1488722 w 23891522"/>
              <a:gd name="connsiteY1" fmla="*/ 5689598 h 9811840"/>
              <a:gd name="connsiteX2" fmla="*/ 1126772 w 23891522"/>
              <a:gd name="connsiteY2" fmla="*/ 6051548 h 9811840"/>
              <a:gd name="connsiteX3" fmla="*/ 1050572 w 23891522"/>
              <a:gd name="connsiteY3" fmla="*/ 6432548 h 9811840"/>
              <a:gd name="connsiteX4" fmla="*/ 669572 w 23891522"/>
              <a:gd name="connsiteY4" fmla="*/ 7023098 h 9811840"/>
              <a:gd name="connsiteX5" fmla="*/ 440972 w 23891522"/>
              <a:gd name="connsiteY5" fmla="*/ 7632698 h 9811840"/>
              <a:gd name="connsiteX6" fmla="*/ 98072 w 23891522"/>
              <a:gd name="connsiteY6" fmla="*/ 8127998 h 9811840"/>
              <a:gd name="connsiteX7" fmla="*/ 2822 w 23891522"/>
              <a:gd name="connsiteY7" fmla="*/ 8547098 h 9811840"/>
              <a:gd name="connsiteX8" fmla="*/ 117122 w 23891522"/>
              <a:gd name="connsiteY8" fmla="*/ 8813798 h 9811840"/>
              <a:gd name="connsiteX9" fmla="*/ 917222 w 23891522"/>
              <a:gd name="connsiteY9" fmla="*/ 8470898 h 9811840"/>
              <a:gd name="connsiteX10" fmla="*/ 1717322 w 23891522"/>
              <a:gd name="connsiteY10" fmla="*/ 7880348 h 9811840"/>
              <a:gd name="connsiteX11" fmla="*/ 2403122 w 23891522"/>
              <a:gd name="connsiteY11" fmla="*/ 7404098 h 9811840"/>
              <a:gd name="connsiteX12" fmla="*/ 3031772 w 23891522"/>
              <a:gd name="connsiteY12" fmla="*/ 7232648 h 9811840"/>
              <a:gd name="connsiteX13" fmla="*/ 3603272 w 23891522"/>
              <a:gd name="connsiteY13" fmla="*/ 7346948 h 9811840"/>
              <a:gd name="connsiteX14" fmla="*/ 4022372 w 23891522"/>
              <a:gd name="connsiteY14" fmla="*/ 7632698 h 9811840"/>
              <a:gd name="connsiteX15" fmla="*/ 4193822 w 23891522"/>
              <a:gd name="connsiteY15" fmla="*/ 7956548 h 9811840"/>
              <a:gd name="connsiteX16" fmla="*/ 4193822 w 23891522"/>
              <a:gd name="connsiteY16" fmla="*/ 8813798 h 9811840"/>
              <a:gd name="connsiteX17" fmla="*/ 4193822 w 23891522"/>
              <a:gd name="connsiteY17" fmla="*/ 9366248 h 9811840"/>
              <a:gd name="connsiteX18" fmla="*/ 4403372 w 23891522"/>
              <a:gd name="connsiteY18" fmla="*/ 9804398 h 9811840"/>
              <a:gd name="connsiteX19" fmla="*/ 4974872 w 23891522"/>
              <a:gd name="connsiteY19" fmla="*/ 9613898 h 9811840"/>
              <a:gd name="connsiteX20" fmla="*/ 5679722 w 23891522"/>
              <a:gd name="connsiteY20" fmla="*/ 9251948 h 9811840"/>
              <a:gd name="connsiteX21" fmla="*/ 6155972 w 23891522"/>
              <a:gd name="connsiteY21" fmla="*/ 9042398 h 9811840"/>
              <a:gd name="connsiteX22" fmla="*/ 7051322 w 23891522"/>
              <a:gd name="connsiteY22" fmla="*/ 8775698 h 9811840"/>
              <a:gd name="connsiteX23" fmla="*/ 8137172 w 23891522"/>
              <a:gd name="connsiteY23" fmla="*/ 8699498 h 9811840"/>
              <a:gd name="connsiteX24" fmla="*/ 8461022 w 23891522"/>
              <a:gd name="connsiteY24" fmla="*/ 8566148 h 9811840"/>
              <a:gd name="connsiteX25" fmla="*/ 8422922 w 23891522"/>
              <a:gd name="connsiteY25" fmla="*/ 8204198 h 9811840"/>
              <a:gd name="connsiteX26" fmla="*/ 8118122 w 23891522"/>
              <a:gd name="connsiteY26" fmla="*/ 7651748 h 9811840"/>
              <a:gd name="connsiteX27" fmla="*/ 7146572 w 23891522"/>
              <a:gd name="connsiteY27" fmla="*/ 6718298 h 9811840"/>
              <a:gd name="connsiteX28" fmla="*/ 6441722 w 23891522"/>
              <a:gd name="connsiteY28" fmla="*/ 5708648 h 9811840"/>
              <a:gd name="connsiteX29" fmla="*/ 5679722 w 23891522"/>
              <a:gd name="connsiteY29" fmla="*/ 4298948 h 9811840"/>
              <a:gd name="connsiteX30" fmla="*/ 5538786 w 23891522"/>
              <a:gd name="connsiteY30" fmla="*/ 2984498 h 9811840"/>
              <a:gd name="connsiteX31" fmla="*/ 5698772 w 23891522"/>
              <a:gd name="connsiteY31" fmla="*/ 1937759 h 9811840"/>
              <a:gd name="connsiteX32" fmla="*/ 6041672 w 23891522"/>
              <a:gd name="connsiteY32" fmla="*/ 1327148 h 9811840"/>
              <a:gd name="connsiteX33" fmla="*/ 6688866 w 23891522"/>
              <a:gd name="connsiteY33" fmla="*/ 1073767 h 9811840"/>
              <a:gd name="connsiteX34" fmla="*/ 7775222 w 23891522"/>
              <a:gd name="connsiteY34" fmla="*/ 1022348 h 9811840"/>
              <a:gd name="connsiteX35" fmla="*/ 8403872 w 23891522"/>
              <a:gd name="connsiteY35" fmla="*/ 850898 h 9811840"/>
              <a:gd name="connsiteX36" fmla="*/ 9051572 w 23891522"/>
              <a:gd name="connsiteY36" fmla="*/ 527048 h 9811840"/>
              <a:gd name="connsiteX37" fmla="*/ 9736866 w 23891522"/>
              <a:gd name="connsiteY37" fmla="*/ 124133 h 9811840"/>
              <a:gd name="connsiteX38" fmla="*/ 10346972 w 23891522"/>
              <a:gd name="connsiteY38" fmla="*/ 12698 h 9811840"/>
              <a:gd name="connsiteX39" fmla="*/ 11242322 w 23891522"/>
              <a:gd name="connsiteY39" fmla="*/ 374648 h 9811840"/>
              <a:gd name="connsiteX40" fmla="*/ 11909072 w 23891522"/>
              <a:gd name="connsiteY40" fmla="*/ 1079498 h 9811840"/>
              <a:gd name="connsiteX41" fmla="*/ 12309122 w 23891522"/>
              <a:gd name="connsiteY41" fmla="*/ 1631948 h 9811840"/>
              <a:gd name="connsiteX42" fmla="*/ 12899672 w 23891522"/>
              <a:gd name="connsiteY42" fmla="*/ 2203448 h 9811840"/>
              <a:gd name="connsiteX43" fmla="*/ 13375922 w 23891522"/>
              <a:gd name="connsiteY43" fmla="*/ 2222498 h 9811840"/>
              <a:gd name="connsiteX44" fmla="*/ 13547372 w 23891522"/>
              <a:gd name="connsiteY44" fmla="*/ 1689098 h 9811840"/>
              <a:gd name="connsiteX45" fmla="*/ 13623572 w 23891522"/>
              <a:gd name="connsiteY45" fmla="*/ 1308098 h 9811840"/>
              <a:gd name="connsiteX46" fmla="*/ 13833122 w 23891522"/>
              <a:gd name="connsiteY46" fmla="*/ 1231898 h 9811840"/>
              <a:gd name="connsiteX47" fmla="*/ 14156972 w 23891522"/>
              <a:gd name="connsiteY47" fmla="*/ 1593848 h 9811840"/>
              <a:gd name="connsiteX48" fmla="*/ 14766572 w 23891522"/>
              <a:gd name="connsiteY48" fmla="*/ 2184398 h 9811840"/>
              <a:gd name="connsiteX49" fmla="*/ 15280922 w 23891522"/>
              <a:gd name="connsiteY49" fmla="*/ 2393948 h 9811840"/>
              <a:gd name="connsiteX50" fmla="*/ 15757172 w 23891522"/>
              <a:gd name="connsiteY50" fmla="*/ 2051048 h 9811840"/>
              <a:gd name="connsiteX51" fmla="*/ 15985772 w 23891522"/>
              <a:gd name="connsiteY51" fmla="*/ 1650998 h 9811840"/>
              <a:gd name="connsiteX52" fmla="*/ 16442972 w 23891522"/>
              <a:gd name="connsiteY52" fmla="*/ 1346198 h 9811840"/>
              <a:gd name="connsiteX53" fmla="*/ 16881122 w 23891522"/>
              <a:gd name="connsiteY53" fmla="*/ 1289048 h 9811840"/>
              <a:gd name="connsiteX54" fmla="*/ 17795522 w 23891522"/>
              <a:gd name="connsiteY54" fmla="*/ 1517648 h 9811840"/>
              <a:gd name="connsiteX55" fmla="*/ 18386072 w 23891522"/>
              <a:gd name="connsiteY55" fmla="*/ 1460498 h 9811840"/>
              <a:gd name="connsiteX56" fmla="*/ 19148072 w 23891522"/>
              <a:gd name="connsiteY56" fmla="*/ 1041398 h 9811840"/>
              <a:gd name="connsiteX57" fmla="*/ 19700522 w 23891522"/>
              <a:gd name="connsiteY57" fmla="*/ 774698 h 9811840"/>
              <a:gd name="connsiteX58" fmla="*/ 20538722 w 23891522"/>
              <a:gd name="connsiteY58" fmla="*/ 812798 h 9811840"/>
              <a:gd name="connsiteX59" fmla="*/ 21148322 w 23891522"/>
              <a:gd name="connsiteY59" fmla="*/ 1041398 h 9811840"/>
              <a:gd name="connsiteX60" fmla="*/ 21548372 w 23891522"/>
              <a:gd name="connsiteY60" fmla="*/ 2203448 h 9811840"/>
              <a:gd name="connsiteX61" fmla="*/ 22348472 w 23891522"/>
              <a:gd name="connsiteY61" fmla="*/ 2793998 h 9811840"/>
              <a:gd name="connsiteX62" fmla="*/ 22958072 w 23891522"/>
              <a:gd name="connsiteY62" fmla="*/ 4546598 h 9811840"/>
              <a:gd name="connsiteX63" fmla="*/ 23891522 w 23891522"/>
              <a:gd name="connsiteY63" fmla="*/ 4203698 h 9811840"/>
              <a:gd name="connsiteX0" fmla="*/ 2003072 w 23891522"/>
              <a:gd name="connsiteY0" fmla="*/ 5176217 h 9736609"/>
              <a:gd name="connsiteX1" fmla="*/ 1488722 w 23891522"/>
              <a:gd name="connsiteY1" fmla="*/ 5614367 h 9736609"/>
              <a:gd name="connsiteX2" fmla="*/ 1126772 w 23891522"/>
              <a:gd name="connsiteY2" fmla="*/ 5976317 h 9736609"/>
              <a:gd name="connsiteX3" fmla="*/ 1050572 w 23891522"/>
              <a:gd name="connsiteY3" fmla="*/ 6357317 h 9736609"/>
              <a:gd name="connsiteX4" fmla="*/ 669572 w 23891522"/>
              <a:gd name="connsiteY4" fmla="*/ 6947867 h 9736609"/>
              <a:gd name="connsiteX5" fmla="*/ 440972 w 23891522"/>
              <a:gd name="connsiteY5" fmla="*/ 7557467 h 9736609"/>
              <a:gd name="connsiteX6" fmla="*/ 98072 w 23891522"/>
              <a:gd name="connsiteY6" fmla="*/ 8052767 h 9736609"/>
              <a:gd name="connsiteX7" fmla="*/ 2822 w 23891522"/>
              <a:gd name="connsiteY7" fmla="*/ 8471867 h 9736609"/>
              <a:gd name="connsiteX8" fmla="*/ 117122 w 23891522"/>
              <a:gd name="connsiteY8" fmla="*/ 8738567 h 9736609"/>
              <a:gd name="connsiteX9" fmla="*/ 917222 w 23891522"/>
              <a:gd name="connsiteY9" fmla="*/ 8395667 h 9736609"/>
              <a:gd name="connsiteX10" fmla="*/ 1717322 w 23891522"/>
              <a:gd name="connsiteY10" fmla="*/ 7805117 h 9736609"/>
              <a:gd name="connsiteX11" fmla="*/ 2403122 w 23891522"/>
              <a:gd name="connsiteY11" fmla="*/ 7328867 h 9736609"/>
              <a:gd name="connsiteX12" fmla="*/ 3031772 w 23891522"/>
              <a:gd name="connsiteY12" fmla="*/ 7157417 h 9736609"/>
              <a:gd name="connsiteX13" fmla="*/ 3603272 w 23891522"/>
              <a:gd name="connsiteY13" fmla="*/ 7271717 h 9736609"/>
              <a:gd name="connsiteX14" fmla="*/ 4022372 w 23891522"/>
              <a:gd name="connsiteY14" fmla="*/ 7557467 h 9736609"/>
              <a:gd name="connsiteX15" fmla="*/ 4193822 w 23891522"/>
              <a:gd name="connsiteY15" fmla="*/ 7881317 h 9736609"/>
              <a:gd name="connsiteX16" fmla="*/ 4193822 w 23891522"/>
              <a:gd name="connsiteY16" fmla="*/ 8738567 h 9736609"/>
              <a:gd name="connsiteX17" fmla="*/ 4193822 w 23891522"/>
              <a:gd name="connsiteY17" fmla="*/ 9291017 h 9736609"/>
              <a:gd name="connsiteX18" fmla="*/ 4403372 w 23891522"/>
              <a:gd name="connsiteY18" fmla="*/ 9729167 h 9736609"/>
              <a:gd name="connsiteX19" fmla="*/ 4974872 w 23891522"/>
              <a:gd name="connsiteY19" fmla="*/ 9538667 h 9736609"/>
              <a:gd name="connsiteX20" fmla="*/ 5679722 w 23891522"/>
              <a:gd name="connsiteY20" fmla="*/ 9176717 h 9736609"/>
              <a:gd name="connsiteX21" fmla="*/ 6155972 w 23891522"/>
              <a:gd name="connsiteY21" fmla="*/ 8967167 h 9736609"/>
              <a:gd name="connsiteX22" fmla="*/ 7051322 w 23891522"/>
              <a:gd name="connsiteY22" fmla="*/ 8700467 h 9736609"/>
              <a:gd name="connsiteX23" fmla="*/ 8137172 w 23891522"/>
              <a:gd name="connsiteY23" fmla="*/ 8624267 h 9736609"/>
              <a:gd name="connsiteX24" fmla="*/ 8461022 w 23891522"/>
              <a:gd name="connsiteY24" fmla="*/ 8490917 h 9736609"/>
              <a:gd name="connsiteX25" fmla="*/ 8422922 w 23891522"/>
              <a:gd name="connsiteY25" fmla="*/ 8128967 h 9736609"/>
              <a:gd name="connsiteX26" fmla="*/ 8118122 w 23891522"/>
              <a:gd name="connsiteY26" fmla="*/ 7576517 h 9736609"/>
              <a:gd name="connsiteX27" fmla="*/ 7146572 w 23891522"/>
              <a:gd name="connsiteY27" fmla="*/ 6643067 h 9736609"/>
              <a:gd name="connsiteX28" fmla="*/ 6441722 w 23891522"/>
              <a:gd name="connsiteY28" fmla="*/ 5633417 h 9736609"/>
              <a:gd name="connsiteX29" fmla="*/ 5679722 w 23891522"/>
              <a:gd name="connsiteY29" fmla="*/ 4223717 h 9736609"/>
              <a:gd name="connsiteX30" fmla="*/ 5538786 w 23891522"/>
              <a:gd name="connsiteY30" fmla="*/ 2909267 h 9736609"/>
              <a:gd name="connsiteX31" fmla="*/ 5698772 w 23891522"/>
              <a:gd name="connsiteY31" fmla="*/ 1862528 h 9736609"/>
              <a:gd name="connsiteX32" fmla="*/ 6041672 w 23891522"/>
              <a:gd name="connsiteY32" fmla="*/ 1251917 h 9736609"/>
              <a:gd name="connsiteX33" fmla="*/ 6688866 w 23891522"/>
              <a:gd name="connsiteY33" fmla="*/ 998536 h 9736609"/>
              <a:gd name="connsiteX34" fmla="*/ 7775222 w 23891522"/>
              <a:gd name="connsiteY34" fmla="*/ 947117 h 9736609"/>
              <a:gd name="connsiteX35" fmla="*/ 8403872 w 23891522"/>
              <a:gd name="connsiteY35" fmla="*/ 775667 h 9736609"/>
              <a:gd name="connsiteX36" fmla="*/ 9051572 w 23891522"/>
              <a:gd name="connsiteY36" fmla="*/ 451817 h 9736609"/>
              <a:gd name="connsiteX37" fmla="*/ 9736866 w 23891522"/>
              <a:gd name="connsiteY37" fmla="*/ 48902 h 9736609"/>
              <a:gd name="connsiteX38" fmla="*/ 10379340 w 23891522"/>
              <a:gd name="connsiteY38" fmla="*/ 34571 h 9736609"/>
              <a:gd name="connsiteX39" fmla="*/ 11242322 w 23891522"/>
              <a:gd name="connsiteY39" fmla="*/ 299417 h 9736609"/>
              <a:gd name="connsiteX40" fmla="*/ 11909072 w 23891522"/>
              <a:gd name="connsiteY40" fmla="*/ 1004267 h 9736609"/>
              <a:gd name="connsiteX41" fmla="*/ 12309122 w 23891522"/>
              <a:gd name="connsiteY41" fmla="*/ 1556717 h 9736609"/>
              <a:gd name="connsiteX42" fmla="*/ 12899672 w 23891522"/>
              <a:gd name="connsiteY42" fmla="*/ 2128217 h 9736609"/>
              <a:gd name="connsiteX43" fmla="*/ 13375922 w 23891522"/>
              <a:gd name="connsiteY43" fmla="*/ 2147267 h 9736609"/>
              <a:gd name="connsiteX44" fmla="*/ 13547372 w 23891522"/>
              <a:gd name="connsiteY44" fmla="*/ 1613867 h 9736609"/>
              <a:gd name="connsiteX45" fmla="*/ 13623572 w 23891522"/>
              <a:gd name="connsiteY45" fmla="*/ 1232867 h 9736609"/>
              <a:gd name="connsiteX46" fmla="*/ 13833122 w 23891522"/>
              <a:gd name="connsiteY46" fmla="*/ 1156667 h 9736609"/>
              <a:gd name="connsiteX47" fmla="*/ 14156972 w 23891522"/>
              <a:gd name="connsiteY47" fmla="*/ 1518617 h 9736609"/>
              <a:gd name="connsiteX48" fmla="*/ 14766572 w 23891522"/>
              <a:gd name="connsiteY48" fmla="*/ 2109167 h 9736609"/>
              <a:gd name="connsiteX49" fmla="*/ 15280922 w 23891522"/>
              <a:gd name="connsiteY49" fmla="*/ 2318717 h 9736609"/>
              <a:gd name="connsiteX50" fmla="*/ 15757172 w 23891522"/>
              <a:gd name="connsiteY50" fmla="*/ 1975817 h 9736609"/>
              <a:gd name="connsiteX51" fmla="*/ 15985772 w 23891522"/>
              <a:gd name="connsiteY51" fmla="*/ 1575767 h 9736609"/>
              <a:gd name="connsiteX52" fmla="*/ 16442972 w 23891522"/>
              <a:gd name="connsiteY52" fmla="*/ 1270967 h 9736609"/>
              <a:gd name="connsiteX53" fmla="*/ 16881122 w 23891522"/>
              <a:gd name="connsiteY53" fmla="*/ 1213817 h 9736609"/>
              <a:gd name="connsiteX54" fmla="*/ 17795522 w 23891522"/>
              <a:gd name="connsiteY54" fmla="*/ 1442417 h 9736609"/>
              <a:gd name="connsiteX55" fmla="*/ 18386072 w 23891522"/>
              <a:gd name="connsiteY55" fmla="*/ 1385267 h 9736609"/>
              <a:gd name="connsiteX56" fmla="*/ 19148072 w 23891522"/>
              <a:gd name="connsiteY56" fmla="*/ 966167 h 9736609"/>
              <a:gd name="connsiteX57" fmla="*/ 19700522 w 23891522"/>
              <a:gd name="connsiteY57" fmla="*/ 699467 h 9736609"/>
              <a:gd name="connsiteX58" fmla="*/ 20538722 w 23891522"/>
              <a:gd name="connsiteY58" fmla="*/ 737567 h 9736609"/>
              <a:gd name="connsiteX59" fmla="*/ 21148322 w 23891522"/>
              <a:gd name="connsiteY59" fmla="*/ 966167 h 9736609"/>
              <a:gd name="connsiteX60" fmla="*/ 21548372 w 23891522"/>
              <a:gd name="connsiteY60" fmla="*/ 2128217 h 9736609"/>
              <a:gd name="connsiteX61" fmla="*/ 22348472 w 23891522"/>
              <a:gd name="connsiteY61" fmla="*/ 2718767 h 9736609"/>
              <a:gd name="connsiteX62" fmla="*/ 22958072 w 23891522"/>
              <a:gd name="connsiteY62" fmla="*/ 4471367 h 9736609"/>
              <a:gd name="connsiteX63" fmla="*/ 23891522 w 23891522"/>
              <a:gd name="connsiteY63" fmla="*/ 4128467 h 973660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9072 w 23891522"/>
              <a:gd name="connsiteY40" fmla="*/ 1013257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177655 w 23891522"/>
              <a:gd name="connsiteY34" fmla="*/ 974476 h 9745599"/>
              <a:gd name="connsiteX35" fmla="*/ 7775222 w 23891522"/>
              <a:gd name="connsiteY35" fmla="*/ 956107 h 9745599"/>
              <a:gd name="connsiteX36" fmla="*/ 8403872 w 23891522"/>
              <a:gd name="connsiteY36" fmla="*/ 784657 h 9745599"/>
              <a:gd name="connsiteX37" fmla="*/ 9051572 w 23891522"/>
              <a:gd name="connsiteY37" fmla="*/ 460807 h 9745599"/>
              <a:gd name="connsiteX38" fmla="*/ 9736866 w 23891522"/>
              <a:gd name="connsiteY38" fmla="*/ 57892 h 9745599"/>
              <a:gd name="connsiteX39" fmla="*/ 10379340 w 23891522"/>
              <a:gd name="connsiteY39" fmla="*/ 43561 h 9745599"/>
              <a:gd name="connsiteX40" fmla="*/ 11218046 w 23891522"/>
              <a:gd name="connsiteY40" fmla="*/ 445971 h 9745599"/>
              <a:gd name="connsiteX41" fmla="*/ 11900980 w 23891522"/>
              <a:gd name="connsiteY41" fmla="*/ 1118453 h 9745599"/>
              <a:gd name="connsiteX42" fmla="*/ 12309122 w 23891522"/>
              <a:gd name="connsiteY42" fmla="*/ 1565707 h 9745599"/>
              <a:gd name="connsiteX43" fmla="*/ 12762107 w 23891522"/>
              <a:gd name="connsiteY43" fmla="*/ 2112931 h 9745599"/>
              <a:gd name="connsiteX44" fmla="*/ 13254542 w 23891522"/>
              <a:gd name="connsiteY44" fmla="*/ 2212901 h 9745599"/>
              <a:gd name="connsiteX45" fmla="*/ 13490728 w 23891522"/>
              <a:gd name="connsiteY45" fmla="*/ 1590489 h 9745599"/>
              <a:gd name="connsiteX46" fmla="*/ 13623572 w 23891522"/>
              <a:gd name="connsiteY46" fmla="*/ 1241857 h 9745599"/>
              <a:gd name="connsiteX47" fmla="*/ 13816938 w 23891522"/>
              <a:gd name="connsiteY47" fmla="*/ 1254670 h 9745599"/>
              <a:gd name="connsiteX48" fmla="*/ 14221709 w 23891522"/>
              <a:gd name="connsiteY48" fmla="*/ 1713724 h 9745599"/>
              <a:gd name="connsiteX49" fmla="*/ 14774664 w 23891522"/>
              <a:gd name="connsiteY49" fmla="*/ 2190986 h 9745599"/>
              <a:gd name="connsiteX50" fmla="*/ 15280922 w 23891522"/>
              <a:gd name="connsiteY50" fmla="*/ 2327707 h 9745599"/>
              <a:gd name="connsiteX51" fmla="*/ 15757172 w 23891522"/>
              <a:gd name="connsiteY51" fmla="*/ 1984807 h 9745599"/>
              <a:gd name="connsiteX52" fmla="*/ 15985772 w 23891522"/>
              <a:gd name="connsiteY52" fmla="*/ 1584757 h 9745599"/>
              <a:gd name="connsiteX53" fmla="*/ 16442972 w 23891522"/>
              <a:gd name="connsiteY53" fmla="*/ 1279957 h 9745599"/>
              <a:gd name="connsiteX54" fmla="*/ 16881122 w 23891522"/>
              <a:gd name="connsiteY54" fmla="*/ 1222807 h 9745599"/>
              <a:gd name="connsiteX55" fmla="*/ 17795522 w 23891522"/>
              <a:gd name="connsiteY55" fmla="*/ 1451407 h 9745599"/>
              <a:gd name="connsiteX56" fmla="*/ 18386072 w 23891522"/>
              <a:gd name="connsiteY56" fmla="*/ 1394257 h 9745599"/>
              <a:gd name="connsiteX57" fmla="*/ 19148072 w 23891522"/>
              <a:gd name="connsiteY57" fmla="*/ 975157 h 9745599"/>
              <a:gd name="connsiteX58" fmla="*/ 19700522 w 23891522"/>
              <a:gd name="connsiteY58" fmla="*/ 708457 h 9745599"/>
              <a:gd name="connsiteX59" fmla="*/ 20538722 w 23891522"/>
              <a:gd name="connsiteY59" fmla="*/ 746557 h 9745599"/>
              <a:gd name="connsiteX60" fmla="*/ 21148322 w 23891522"/>
              <a:gd name="connsiteY60" fmla="*/ 975157 h 9745599"/>
              <a:gd name="connsiteX61" fmla="*/ 21548372 w 23891522"/>
              <a:gd name="connsiteY61" fmla="*/ 2137207 h 9745599"/>
              <a:gd name="connsiteX62" fmla="*/ 22348472 w 23891522"/>
              <a:gd name="connsiteY62" fmla="*/ 2727757 h 9745599"/>
              <a:gd name="connsiteX63" fmla="*/ 22958072 w 23891522"/>
              <a:gd name="connsiteY63" fmla="*/ 4480357 h 9745599"/>
              <a:gd name="connsiteX64" fmla="*/ 23891522 w 23891522"/>
              <a:gd name="connsiteY64"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7177655 w 23891522"/>
              <a:gd name="connsiteY33" fmla="*/ 97447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7177655 w 23891522"/>
              <a:gd name="connsiteY32" fmla="*/ 974476 h 9745599"/>
              <a:gd name="connsiteX33" fmla="*/ 7775222 w 23891522"/>
              <a:gd name="connsiteY33" fmla="*/ 956107 h 9745599"/>
              <a:gd name="connsiteX34" fmla="*/ 8403872 w 23891522"/>
              <a:gd name="connsiteY34" fmla="*/ 784657 h 9745599"/>
              <a:gd name="connsiteX35" fmla="*/ 9051572 w 23891522"/>
              <a:gd name="connsiteY35" fmla="*/ 460807 h 9745599"/>
              <a:gd name="connsiteX36" fmla="*/ 9736866 w 23891522"/>
              <a:gd name="connsiteY36" fmla="*/ 57892 h 9745599"/>
              <a:gd name="connsiteX37" fmla="*/ 10379340 w 23891522"/>
              <a:gd name="connsiteY37" fmla="*/ 43561 h 9745599"/>
              <a:gd name="connsiteX38" fmla="*/ 11218046 w 23891522"/>
              <a:gd name="connsiteY38" fmla="*/ 445971 h 9745599"/>
              <a:gd name="connsiteX39" fmla="*/ 11900980 w 23891522"/>
              <a:gd name="connsiteY39" fmla="*/ 1118453 h 9745599"/>
              <a:gd name="connsiteX40" fmla="*/ 12309122 w 23891522"/>
              <a:gd name="connsiteY40" fmla="*/ 1565707 h 9745599"/>
              <a:gd name="connsiteX41" fmla="*/ 12762107 w 23891522"/>
              <a:gd name="connsiteY41" fmla="*/ 2112931 h 9745599"/>
              <a:gd name="connsiteX42" fmla="*/ 13254542 w 23891522"/>
              <a:gd name="connsiteY42" fmla="*/ 2212901 h 9745599"/>
              <a:gd name="connsiteX43" fmla="*/ 13490728 w 23891522"/>
              <a:gd name="connsiteY43" fmla="*/ 1590489 h 9745599"/>
              <a:gd name="connsiteX44" fmla="*/ 13623572 w 23891522"/>
              <a:gd name="connsiteY44" fmla="*/ 1241857 h 9745599"/>
              <a:gd name="connsiteX45" fmla="*/ 13816938 w 23891522"/>
              <a:gd name="connsiteY45" fmla="*/ 1254670 h 9745599"/>
              <a:gd name="connsiteX46" fmla="*/ 14221709 w 23891522"/>
              <a:gd name="connsiteY46" fmla="*/ 1713724 h 9745599"/>
              <a:gd name="connsiteX47" fmla="*/ 14774664 w 23891522"/>
              <a:gd name="connsiteY47" fmla="*/ 2190986 h 9745599"/>
              <a:gd name="connsiteX48" fmla="*/ 15280922 w 23891522"/>
              <a:gd name="connsiteY48" fmla="*/ 2327707 h 9745599"/>
              <a:gd name="connsiteX49" fmla="*/ 15757172 w 23891522"/>
              <a:gd name="connsiteY49" fmla="*/ 1984807 h 9745599"/>
              <a:gd name="connsiteX50" fmla="*/ 15985772 w 23891522"/>
              <a:gd name="connsiteY50" fmla="*/ 1584757 h 9745599"/>
              <a:gd name="connsiteX51" fmla="*/ 16442972 w 23891522"/>
              <a:gd name="connsiteY51" fmla="*/ 1279957 h 9745599"/>
              <a:gd name="connsiteX52" fmla="*/ 16881122 w 23891522"/>
              <a:gd name="connsiteY52" fmla="*/ 1222807 h 9745599"/>
              <a:gd name="connsiteX53" fmla="*/ 17795522 w 23891522"/>
              <a:gd name="connsiteY53" fmla="*/ 1451407 h 9745599"/>
              <a:gd name="connsiteX54" fmla="*/ 18386072 w 23891522"/>
              <a:gd name="connsiteY54" fmla="*/ 1394257 h 9745599"/>
              <a:gd name="connsiteX55" fmla="*/ 19148072 w 23891522"/>
              <a:gd name="connsiteY55" fmla="*/ 975157 h 9745599"/>
              <a:gd name="connsiteX56" fmla="*/ 19700522 w 23891522"/>
              <a:gd name="connsiteY56" fmla="*/ 708457 h 9745599"/>
              <a:gd name="connsiteX57" fmla="*/ 20538722 w 23891522"/>
              <a:gd name="connsiteY57" fmla="*/ 746557 h 9745599"/>
              <a:gd name="connsiteX58" fmla="*/ 21148322 w 23891522"/>
              <a:gd name="connsiteY58" fmla="*/ 975157 h 9745599"/>
              <a:gd name="connsiteX59" fmla="*/ 21548372 w 23891522"/>
              <a:gd name="connsiteY59" fmla="*/ 2137207 h 9745599"/>
              <a:gd name="connsiteX60" fmla="*/ 22348472 w 23891522"/>
              <a:gd name="connsiteY60" fmla="*/ 2727757 h 9745599"/>
              <a:gd name="connsiteX61" fmla="*/ 22958072 w 23891522"/>
              <a:gd name="connsiteY61" fmla="*/ 4480357 h 9745599"/>
              <a:gd name="connsiteX62" fmla="*/ 23891522 w 23891522"/>
              <a:gd name="connsiteY62"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7177655 w 23891522"/>
              <a:gd name="connsiteY31" fmla="*/ 974476 h 9745599"/>
              <a:gd name="connsiteX32" fmla="*/ 7775222 w 23891522"/>
              <a:gd name="connsiteY32" fmla="*/ 956107 h 9745599"/>
              <a:gd name="connsiteX33" fmla="*/ 8403872 w 23891522"/>
              <a:gd name="connsiteY33" fmla="*/ 784657 h 9745599"/>
              <a:gd name="connsiteX34" fmla="*/ 9051572 w 23891522"/>
              <a:gd name="connsiteY34" fmla="*/ 460807 h 9745599"/>
              <a:gd name="connsiteX35" fmla="*/ 9736866 w 23891522"/>
              <a:gd name="connsiteY35" fmla="*/ 57892 h 9745599"/>
              <a:gd name="connsiteX36" fmla="*/ 10379340 w 23891522"/>
              <a:gd name="connsiteY36" fmla="*/ 43561 h 9745599"/>
              <a:gd name="connsiteX37" fmla="*/ 11218046 w 23891522"/>
              <a:gd name="connsiteY37" fmla="*/ 445971 h 9745599"/>
              <a:gd name="connsiteX38" fmla="*/ 11900980 w 23891522"/>
              <a:gd name="connsiteY38" fmla="*/ 1118453 h 9745599"/>
              <a:gd name="connsiteX39" fmla="*/ 12309122 w 23891522"/>
              <a:gd name="connsiteY39" fmla="*/ 1565707 h 9745599"/>
              <a:gd name="connsiteX40" fmla="*/ 12762107 w 23891522"/>
              <a:gd name="connsiteY40" fmla="*/ 2112931 h 9745599"/>
              <a:gd name="connsiteX41" fmla="*/ 13254542 w 23891522"/>
              <a:gd name="connsiteY41" fmla="*/ 2212901 h 9745599"/>
              <a:gd name="connsiteX42" fmla="*/ 13490728 w 23891522"/>
              <a:gd name="connsiteY42" fmla="*/ 1590489 h 9745599"/>
              <a:gd name="connsiteX43" fmla="*/ 13623572 w 23891522"/>
              <a:gd name="connsiteY43" fmla="*/ 1241857 h 9745599"/>
              <a:gd name="connsiteX44" fmla="*/ 13816938 w 23891522"/>
              <a:gd name="connsiteY44" fmla="*/ 1254670 h 9745599"/>
              <a:gd name="connsiteX45" fmla="*/ 14221709 w 23891522"/>
              <a:gd name="connsiteY45" fmla="*/ 1713724 h 9745599"/>
              <a:gd name="connsiteX46" fmla="*/ 14774664 w 23891522"/>
              <a:gd name="connsiteY46" fmla="*/ 2190986 h 9745599"/>
              <a:gd name="connsiteX47" fmla="*/ 15280922 w 23891522"/>
              <a:gd name="connsiteY47" fmla="*/ 2327707 h 9745599"/>
              <a:gd name="connsiteX48" fmla="*/ 15757172 w 23891522"/>
              <a:gd name="connsiteY48" fmla="*/ 1984807 h 9745599"/>
              <a:gd name="connsiteX49" fmla="*/ 15985772 w 23891522"/>
              <a:gd name="connsiteY49" fmla="*/ 1584757 h 9745599"/>
              <a:gd name="connsiteX50" fmla="*/ 16442972 w 23891522"/>
              <a:gd name="connsiteY50" fmla="*/ 1279957 h 9745599"/>
              <a:gd name="connsiteX51" fmla="*/ 16881122 w 23891522"/>
              <a:gd name="connsiteY51" fmla="*/ 1222807 h 9745599"/>
              <a:gd name="connsiteX52" fmla="*/ 17795522 w 23891522"/>
              <a:gd name="connsiteY52" fmla="*/ 1451407 h 9745599"/>
              <a:gd name="connsiteX53" fmla="*/ 18386072 w 23891522"/>
              <a:gd name="connsiteY53" fmla="*/ 1394257 h 9745599"/>
              <a:gd name="connsiteX54" fmla="*/ 19148072 w 23891522"/>
              <a:gd name="connsiteY54" fmla="*/ 975157 h 9745599"/>
              <a:gd name="connsiteX55" fmla="*/ 19700522 w 23891522"/>
              <a:gd name="connsiteY55" fmla="*/ 708457 h 9745599"/>
              <a:gd name="connsiteX56" fmla="*/ 20538722 w 23891522"/>
              <a:gd name="connsiteY56" fmla="*/ 746557 h 9745599"/>
              <a:gd name="connsiteX57" fmla="*/ 21148322 w 23891522"/>
              <a:gd name="connsiteY57" fmla="*/ 975157 h 9745599"/>
              <a:gd name="connsiteX58" fmla="*/ 21548372 w 23891522"/>
              <a:gd name="connsiteY58" fmla="*/ 2137207 h 9745599"/>
              <a:gd name="connsiteX59" fmla="*/ 22348472 w 23891522"/>
              <a:gd name="connsiteY59" fmla="*/ 2727757 h 9745599"/>
              <a:gd name="connsiteX60" fmla="*/ 22958072 w 23891522"/>
              <a:gd name="connsiteY60" fmla="*/ 4480357 h 9745599"/>
              <a:gd name="connsiteX61" fmla="*/ 23891522 w 23891522"/>
              <a:gd name="connsiteY61"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7177655 w 23891522"/>
              <a:gd name="connsiteY30" fmla="*/ 974476 h 9745599"/>
              <a:gd name="connsiteX31" fmla="*/ 7775222 w 23891522"/>
              <a:gd name="connsiteY31" fmla="*/ 956107 h 9745599"/>
              <a:gd name="connsiteX32" fmla="*/ 8403872 w 23891522"/>
              <a:gd name="connsiteY32" fmla="*/ 784657 h 9745599"/>
              <a:gd name="connsiteX33" fmla="*/ 9051572 w 23891522"/>
              <a:gd name="connsiteY33" fmla="*/ 460807 h 9745599"/>
              <a:gd name="connsiteX34" fmla="*/ 9736866 w 23891522"/>
              <a:gd name="connsiteY34" fmla="*/ 57892 h 9745599"/>
              <a:gd name="connsiteX35" fmla="*/ 10379340 w 23891522"/>
              <a:gd name="connsiteY35" fmla="*/ 43561 h 9745599"/>
              <a:gd name="connsiteX36" fmla="*/ 11218046 w 23891522"/>
              <a:gd name="connsiteY36" fmla="*/ 445971 h 9745599"/>
              <a:gd name="connsiteX37" fmla="*/ 11900980 w 23891522"/>
              <a:gd name="connsiteY37" fmla="*/ 1118453 h 9745599"/>
              <a:gd name="connsiteX38" fmla="*/ 12309122 w 23891522"/>
              <a:gd name="connsiteY38" fmla="*/ 1565707 h 9745599"/>
              <a:gd name="connsiteX39" fmla="*/ 12762107 w 23891522"/>
              <a:gd name="connsiteY39" fmla="*/ 2112931 h 9745599"/>
              <a:gd name="connsiteX40" fmla="*/ 13254542 w 23891522"/>
              <a:gd name="connsiteY40" fmla="*/ 2212901 h 9745599"/>
              <a:gd name="connsiteX41" fmla="*/ 13490728 w 23891522"/>
              <a:gd name="connsiteY41" fmla="*/ 1590489 h 9745599"/>
              <a:gd name="connsiteX42" fmla="*/ 13623572 w 23891522"/>
              <a:gd name="connsiteY42" fmla="*/ 1241857 h 9745599"/>
              <a:gd name="connsiteX43" fmla="*/ 13816938 w 23891522"/>
              <a:gd name="connsiteY43" fmla="*/ 1254670 h 9745599"/>
              <a:gd name="connsiteX44" fmla="*/ 14221709 w 23891522"/>
              <a:gd name="connsiteY44" fmla="*/ 1713724 h 9745599"/>
              <a:gd name="connsiteX45" fmla="*/ 14774664 w 23891522"/>
              <a:gd name="connsiteY45" fmla="*/ 2190986 h 9745599"/>
              <a:gd name="connsiteX46" fmla="*/ 15280922 w 23891522"/>
              <a:gd name="connsiteY46" fmla="*/ 2327707 h 9745599"/>
              <a:gd name="connsiteX47" fmla="*/ 15757172 w 23891522"/>
              <a:gd name="connsiteY47" fmla="*/ 1984807 h 9745599"/>
              <a:gd name="connsiteX48" fmla="*/ 15985772 w 23891522"/>
              <a:gd name="connsiteY48" fmla="*/ 1584757 h 9745599"/>
              <a:gd name="connsiteX49" fmla="*/ 16442972 w 23891522"/>
              <a:gd name="connsiteY49" fmla="*/ 1279957 h 9745599"/>
              <a:gd name="connsiteX50" fmla="*/ 16881122 w 23891522"/>
              <a:gd name="connsiteY50" fmla="*/ 1222807 h 9745599"/>
              <a:gd name="connsiteX51" fmla="*/ 17795522 w 23891522"/>
              <a:gd name="connsiteY51" fmla="*/ 1451407 h 9745599"/>
              <a:gd name="connsiteX52" fmla="*/ 18386072 w 23891522"/>
              <a:gd name="connsiteY52" fmla="*/ 1394257 h 9745599"/>
              <a:gd name="connsiteX53" fmla="*/ 19148072 w 23891522"/>
              <a:gd name="connsiteY53" fmla="*/ 975157 h 9745599"/>
              <a:gd name="connsiteX54" fmla="*/ 19700522 w 23891522"/>
              <a:gd name="connsiteY54" fmla="*/ 708457 h 9745599"/>
              <a:gd name="connsiteX55" fmla="*/ 20538722 w 23891522"/>
              <a:gd name="connsiteY55" fmla="*/ 746557 h 9745599"/>
              <a:gd name="connsiteX56" fmla="*/ 21148322 w 23891522"/>
              <a:gd name="connsiteY56" fmla="*/ 975157 h 9745599"/>
              <a:gd name="connsiteX57" fmla="*/ 21548372 w 23891522"/>
              <a:gd name="connsiteY57" fmla="*/ 2137207 h 9745599"/>
              <a:gd name="connsiteX58" fmla="*/ 22348472 w 23891522"/>
              <a:gd name="connsiteY58" fmla="*/ 2727757 h 9745599"/>
              <a:gd name="connsiteX59" fmla="*/ 22958072 w 23891522"/>
              <a:gd name="connsiteY59" fmla="*/ 4480357 h 9745599"/>
              <a:gd name="connsiteX60" fmla="*/ 23891522 w 23891522"/>
              <a:gd name="connsiteY60"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7177655 w 23891522"/>
              <a:gd name="connsiteY29" fmla="*/ 974476 h 9745599"/>
              <a:gd name="connsiteX30" fmla="*/ 7775222 w 23891522"/>
              <a:gd name="connsiteY30" fmla="*/ 956107 h 9745599"/>
              <a:gd name="connsiteX31" fmla="*/ 8403872 w 23891522"/>
              <a:gd name="connsiteY31" fmla="*/ 784657 h 9745599"/>
              <a:gd name="connsiteX32" fmla="*/ 9051572 w 23891522"/>
              <a:gd name="connsiteY32" fmla="*/ 460807 h 9745599"/>
              <a:gd name="connsiteX33" fmla="*/ 9736866 w 23891522"/>
              <a:gd name="connsiteY33" fmla="*/ 57892 h 9745599"/>
              <a:gd name="connsiteX34" fmla="*/ 10379340 w 23891522"/>
              <a:gd name="connsiteY34" fmla="*/ 43561 h 9745599"/>
              <a:gd name="connsiteX35" fmla="*/ 11218046 w 23891522"/>
              <a:gd name="connsiteY35" fmla="*/ 445971 h 9745599"/>
              <a:gd name="connsiteX36" fmla="*/ 11900980 w 23891522"/>
              <a:gd name="connsiteY36" fmla="*/ 1118453 h 9745599"/>
              <a:gd name="connsiteX37" fmla="*/ 12309122 w 23891522"/>
              <a:gd name="connsiteY37" fmla="*/ 1565707 h 9745599"/>
              <a:gd name="connsiteX38" fmla="*/ 12762107 w 23891522"/>
              <a:gd name="connsiteY38" fmla="*/ 2112931 h 9745599"/>
              <a:gd name="connsiteX39" fmla="*/ 13254542 w 23891522"/>
              <a:gd name="connsiteY39" fmla="*/ 2212901 h 9745599"/>
              <a:gd name="connsiteX40" fmla="*/ 13490728 w 23891522"/>
              <a:gd name="connsiteY40" fmla="*/ 1590489 h 9745599"/>
              <a:gd name="connsiteX41" fmla="*/ 13623572 w 23891522"/>
              <a:gd name="connsiteY41" fmla="*/ 1241857 h 9745599"/>
              <a:gd name="connsiteX42" fmla="*/ 13816938 w 23891522"/>
              <a:gd name="connsiteY42" fmla="*/ 1254670 h 9745599"/>
              <a:gd name="connsiteX43" fmla="*/ 14221709 w 23891522"/>
              <a:gd name="connsiteY43" fmla="*/ 1713724 h 9745599"/>
              <a:gd name="connsiteX44" fmla="*/ 14774664 w 23891522"/>
              <a:gd name="connsiteY44" fmla="*/ 2190986 h 9745599"/>
              <a:gd name="connsiteX45" fmla="*/ 15280922 w 23891522"/>
              <a:gd name="connsiteY45" fmla="*/ 2327707 h 9745599"/>
              <a:gd name="connsiteX46" fmla="*/ 15757172 w 23891522"/>
              <a:gd name="connsiteY46" fmla="*/ 1984807 h 9745599"/>
              <a:gd name="connsiteX47" fmla="*/ 15985772 w 23891522"/>
              <a:gd name="connsiteY47" fmla="*/ 1584757 h 9745599"/>
              <a:gd name="connsiteX48" fmla="*/ 16442972 w 23891522"/>
              <a:gd name="connsiteY48" fmla="*/ 1279957 h 9745599"/>
              <a:gd name="connsiteX49" fmla="*/ 16881122 w 23891522"/>
              <a:gd name="connsiteY49" fmla="*/ 1222807 h 9745599"/>
              <a:gd name="connsiteX50" fmla="*/ 17795522 w 23891522"/>
              <a:gd name="connsiteY50" fmla="*/ 1451407 h 9745599"/>
              <a:gd name="connsiteX51" fmla="*/ 18386072 w 23891522"/>
              <a:gd name="connsiteY51" fmla="*/ 1394257 h 9745599"/>
              <a:gd name="connsiteX52" fmla="*/ 19148072 w 23891522"/>
              <a:gd name="connsiteY52" fmla="*/ 975157 h 9745599"/>
              <a:gd name="connsiteX53" fmla="*/ 19700522 w 23891522"/>
              <a:gd name="connsiteY53" fmla="*/ 708457 h 9745599"/>
              <a:gd name="connsiteX54" fmla="*/ 20538722 w 23891522"/>
              <a:gd name="connsiteY54" fmla="*/ 746557 h 9745599"/>
              <a:gd name="connsiteX55" fmla="*/ 21148322 w 23891522"/>
              <a:gd name="connsiteY55" fmla="*/ 975157 h 9745599"/>
              <a:gd name="connsiteX56" fmla="*/ 21548372 w 23891522"/>
              <a:gd name="connsiteY56" fmla="*/ 2137207 h 9745599"/>
              <a:gd name="connsiteX57" fmla="*/ 22348472 w 23891522"/>
              <a:gd name="connsiteY57" fmla="*/ 2727757 h 9745599"/>
              <a:gd name="connsiteX58" fmla="*/ 22958072 w 23891522"/>
              <a:gd name="connsiteY58" fmla="*/ 4480357 h 9745599"/>
              <a:gd name="connsiteX59" fmla="*/ 23891522 w 23891522"/>
              <a:gd name="connsiteY59"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69750 w 23891522"/>
              <a:gd name="connsiteY27" fmla="*/ 6644330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69750 w 23891522"/>
              <a:gd name="connsiteY27" fmla="*/ 6644330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1488722 w 23891522"/>
              <a:gd name="connsiteY0" fmla="*/ 5623357 h 9745599"/>
              <a:gd name="connsiteX1" fmla="*/ 1126772 w 23891522"/>
              <a:gd name="connsiteY1" fmla="*/ 5985307 h 9745599"/>
              <a:gd name="connsiteX2" fmla="*/ 1050572 w 23891522"/>
              <a:gd name="connsiteY2" fmla="*/ 6366307 h 9745599"/>
              <a:gd name="connsiteX3" fmla="*/ 669572 w 23891522"/>
              <a:gd name="connsiteY3" fmla="*/ 6956857 h 9745599"/>
              <a:gd name="connsiteX4" fmla="*/ 440972 w 23891522"/>
              <a:gd name="connsiteY4" fmla="*/ 7566457 h 9745599"/>
              <a:gd name="connsiteX5" fmla="*/ 98072 w 23891522"/>
              <a:gd name="connsiteY5" fmla="*/ 8061757 h 9745599"/>
              <a:gd name="connsiteX6" fmla="*/ 2822 w 23891522"/>
              <a:gd name="connsiteY6" fmla="*/ 8480857 h 9745599"/>
              <a:gd name="connsiteX7" fmla="*/ 117122 w 23891522"/>
              <a:gd name="connsiteY7" fmla="*/ 8747557 h 9745599"/>
              <a:gd name="connsiteX8" fmla="*/ 917222 w 23891522"/>
              <a:gd name="connsiteY8" fmla="*/ 8404657 h 9745599"/>
              <a:gd name="connsiteX9" fmla="*/ 1717322 w 23891522"/>
              <a:gd name="connsiteY9" fmla="*/ 7814107 h 9745599"/>
              <a:gd name="connsiteX10" fmla="*/ 2403122 w 23891522"/>
              <a:gd name="connsiteY10" fmla="*/ 7337857 h 9745599"/>
              <a:gd name="connsiteX11" fmla="*/ 3031772 w 23891522"/>
              <a:gd name="connsiteY11" fmla="*/ 7166407 h 9745599"/>
              <a:gd name="connsiteX12" fmla="*/ 3603272 w 23891522"/>
              <a:gd name="connsiteY12" fmla="*/ 7280707 h 9745599"/>
              <a:gd name="connsiteX13" fmla="*/ 4022372 w 23891522"/>
              <a:gd name="connsiteY13" fmla="*/ 7566457 h 9745599"/>
              <a:gd name="connsiteX14" fmla="*/ 4193822 w 23891522"/>
              <a:gd name="connsiteY14" fmla="*/ 7890307 h 9745599"/>
              <a:gd name="connsiteX15" fmla="*/ 4193822 w 23891522"/>
              <a:gd name="connsiteY15" fmla="*/ 8747557 h 9745599"/>
              <a:gd name="connsiteX16" fmla="*/ 4193822 w 23891522"/>
              <a:gd name="connsiteY16" fmla="*/ 9300007 h 9745599"/>
              <a:gd name="connsiteX17" fmla="*/ 4403372 w 23891522"/>
              <a:gd name="connsiteY17" fmla="*/ 9738157 h 9745599"/>
              <a:gd name="connsiteX18" fmla="*/ 4974872 w 23891522"/>
              <a:gd name="connsiteY18" fmla="*/ 9547657 h 9745599"/>
              <a:gd name="connsiteX19" fmla="*/ 5679722 w 23891522"/>
              <a:gd name="connsiteY19" fmla="*/ 9185707 h 9745599"/>
              <a:gd name="connsiteX20" fmla="*/ 6155972 w 23891522"/>
              <a:gd name="connsiteY20" fmla="*/ 8976157 h 9745599"/>
              <a:gd name="connsiteX21" fmla="*/ 7051322 w 23891522"/>
              <a:gd name="connsiteY21" fmla="*/ 8709457 h 9745599"/>
              <a:gd name="connsiteX22" fmla="*/ 8137172 w 23891522"/>
              <a:gd name="connsiteY22" fmla="*/ 8633257 h 9745599"/>
              <a:gd name="connsiteX23" fmla="*/ 8461022 w 23891522"/>
              <a:gd name="connsiteY23" fmla="*/ 8499907 h 9745599"/>
              <a:gd name="connsiteX24" fmla="*/ 8422922 w 23891522"/>
              <a:gd name="connsiteY24" fmla="*/ 8137957 h 9745599"/>
              <a:gd name="connsiteX25" fmla="*/ 8118122 w 23891522"/>
              <a:gd name="connsiteY25" fmla="*/ 7585507 h 9745599"/>
              <a:gd name="connsiteX26" fmla="*/ 7169750 w 23891522"/>
              <a:gd name="connsiteY26" fmla="*/ 6644330 h 9745599"/>
              <a:gd name="connsiteX27" fmla="*/ 7177655 w 23891522"/>
              <a:gd name="connsiteY27" fmla="*/ 974476 h 9745599"/>
              <a:gd name="connsiteX28" fmla="*/ 7775222 w 23891522"/>
              <a:gd name="connsiteY28" fmla="*/ 956107 h 9745599"/>
              <a:gd name="connsiteX29" fmla="*/ 8403872 w 23891522"/>
              <a:gd name="connsiteY29" fmla="*/ 784657 h 9745599"/>
              <a:gd name="connsiteX30" fmla="*/ 9051572 w 23891522"/>
              <a:gd name="connsiteY30" fmla="*/ 460807 h 9745599"/>
              <a:gd name="connsiteX31" fmla="*/ 9736866 w 23891522"/>
              <a:gd name="connsiteY31" fmla="*/ 57892 h 9745599"/>
              <a:gd name="connsiteX32" fmla="*/ 10379340 w 23891522"/>
              <a:gd name="connsiteY32" fmla="*/ 43561 h 9745599"/>
              <a:gd name="connsiteX33" fmla="*/ 11218046 w 23891522"/>
              <a:gd name="connsiteY33" fmla="*/ 445971 h 9745599"/>
              <a:gd name="connsiteX34" fmla="*/ 11900980 w 23891522"/>
              <a:gd name="connsiteY34" fmla="*/ 1118453 h 9745599"/>
              <a:gd name="connsiteX35" fmla="*/ 12309122 w 23891522"/>
              <a:gd name="connsiteY35" fmla="*/ 1565707 h 9745599"/>
              <a:gd name="connsiteX36" fmla="*/ 12762107 w 23891522"/>
              <a:gd name="connsiteY36" fmla="*/ 2112931 h 9745599"/>
              <a:gd name="connsiteX37" fmla="*/ 13254542 w 23891522"/>
              <a:gd name="connsiteY37" fmla="*/ 2212901 h 9745599"/>
              <a:gd name="connsiteX38" fmla="*/ 13490728 w 23891522"/>
              <a:gd name="connsiteY38" fmla="*/ 1590489 h 9745599"/>
              <a:gd name="connsiteX39" fmla="*/ 13623572 w 23891522"/>
              <a:gd name="connsiteY39" fmla="*/ 1241857 h 9745599"/>
              <a:gd name="connsiteX40" fmla="*/ 13816938 w 23891522"/>
              <a:gd name="connsiteY40" fmla="*/ 1254670 h 9745599"/>
              <a:gd name="connsiteX41" fmla="*/ 14221709 w 23891522"/>
              <a:gd name="connsiteY41" fmla="*/ 1713724 h 9745599"/>
              <a:gd name="connsiteX42" fmla="*/ 14774664 w 23891522"/>
              <a:gd name="connsiteY42" fmla="*/ 2190986 h 9745599"/>
              <a:gd name="connsiteX43" fmla="*/ 15280922 w 23891522"/>
              <a:gd name="connsiteY43" fmla="*/ 2327707 h 9745599"/>
              <a:gd name="connsiteX44" fmla="*/ 15757172 w 23891522"/>
              <a:gd name="connsiteY44" fmla="*/ 1984807 h 9745599"/>
              <a:gd name="connsiteX45" fmla="*/ 15985772 w 23891522"/>
              <a:gd name="connsiteY45" fmla="*/ 1584757 h 9745599"/>
              <a:gd name="connsiteX46" fmla="*/ 16442972 w 23891522"/>
              <a:gd name="connsiteY46" fmla="*/ 1279957 h 9745599"/>
              <a:gd name="connsiteX47" fmla="*/ 16881122 w 23891522"/>
              <a:gd name="connsiteY47" fmla="*/ 1222807 h 9745599"/>
              <a:gd name="connsiteX48" fmla="*/ 17795522 w 23891522"/>
              <a:gd name="connsiteY48" fmla="*/ 1451407 h 9745599"/>
              <a:gd name="connsiteX49" fmla="*/ 18386072 w 23891522"/>
              <a:gd name="connsiteY49" fmla="*/ 1394257 h 9745599"/>
              <a:gd name="connsiteX50" fmla="*/ 19148072 w 23891522"/>
              <a:gd name="connsiteY50" fmla="*/ 975157 h 9745599"/>
              <a:gd name="connsiteX51" fmla="*/ 19700522 w 23891522"/>
              <a:gd name="connsiteY51" fmla="*/ 708457 h 9745599"/>
              <a:gd name="connsiteX52" fmla="*/ 20538722 w 23891522"/>
              <a:gd name="connsiteY52" fmla="*/ 746557 h 9745599"/>
              <a:gd name="connsiteX53" fmla="*/ 21148322 w 23891522"/>
              <a:gd name="connsiteY53" fmla="*/ 975157 h 9745599"/>
              <a:gd name="connsiteX54" fmla="*/ 21548372 w 23891522"/>
              <a:gd name="connsiteY54" fmla="*/ 2137207 h 9745599"/>
              <a:gd name="connsiteX55" fmla="*/ 22348472 w 23891522"/>
              <a:gd name="connsiteY55" fmla="*/ 2727757 h 9745599"/>
              <a:gd name="connsiteX56" fmla="*/ 22958072 w 23891522"/>
              <a:gd name="connsiteY56" fmla="*/ 4480357 h 9745599"/>
              <a:gd name="connsiteX57" fmla="*/ 23891522 w 23891522"/>
              <a:gd name="connsiteY57" fmla="*/ 4137457 h 9745599"/>
              <a:gd name="connsiteX0" fmla="*/ 1126772 w 23891522"/>
              <a:gd name="connsiteY0" fmla="*/ 5985307 h 9745599"/>
              <a:gd name="connsiteX1" fmla="*/ 1050572 w 23891522"/>
              <a:gd name="connsiteY1" fmla="*/ 6366307 h 9745599"/>
              <a:gd name="connsiteX2" fmla="*/ 669572 w 23891522"/>
              <a:gd name="connsiteY2" fmla="*/ 6956857 h 9745599"/>
              <a:gd name="connsiteX3" fmla="*/ 440972 w 23891522"/>
              <a:gd name="connsiteY3" fmla="*/ 7566457 h 9745599"/>
              <a:gd name="connsiteX4" fmla="*/ 98072 w 23891522"/>
              <a:gd name="connsiteY4" fmla="*/ 8061757 h 9745599"/>
              <a:gd name="connsiteX5" fmla="*/ 2822 w 23891522"/>
              <a:gd name="connsiteY5" fmla="*/ 8480857 h 9745599"/>
              <a:gd name="connsiteX6" fmla="*/ 117122 w 23891522"/>
              <a:gd name="connsiteY6" fmla="*/ 8747557 h 9745599"/>
              <a:gd name="connsiteX7" fmla="*/ 917222 w 23891522"/>
              <a:gd name="connsiteY7" fmla="*/ 8404657 h 9745599"/>
              <a:gd name="connsiteX8" fmla="*/ 1717322 w 23891522"/>
              <a:gd name="connsiteY8" fmla="*/ 7814107 h 9745599"/>
              <a:gd name="connsiteX9" fmla="*/ 2403122 w 23891522"/>
              <a:gd name="connsiteY9" fmla="*/ 7337857 h 9745599"/>
              <a:gd name="connsiteX10" fmla="*/ 3031772 w 23891522"/>
              <a:gd name="connsiteY10" fmla="*/ 7166407 h 9745599"/>
              <a:gd name="connsiteX11" fmla="*/ 3603272 w 23891522"/>
              <a:gd name="connsiteY11" fmla="*/ 7280707 h 9745599"/>
              <a:gd name="connsiteX12" fmla="*/ 4022372 w 23891522"/>
              <a:gd name="connsiteY12" fmla="*/ 7566457 h 9745599"/>
              <a:gd name="connsiteX13" fmla="*/ 4193822 w 23891522"/>
              <a:gd name="connsiteY13" fmla="*/ 7890307 h 9745599"/>
              <a:gd name="connsiteX14" fmla="*/ 4193822 w 23891522"/>
              <a:gd name="connsiteY14" fmla="*/ 8747557 h 9745599"/>
              <a:gd name="connsiteX15" fmla="*/ 4193822 w 23891522"/>
              <a:gd name="connsiteY15" fmla="*/ 9300007 h 9745599"/>
              <a:gd name="connsiteX16" fmla="*/ 4403372 w 23891522"/>
              <a:gd name="connsiteY16" fmla="*/ 9738157 h 9745599"/>
              <a:gd name="connsiteX17" fmla="*/ 4974872 w 23891522"/>
              <a:gd name="connsiteY17" fmla="*/ 9547657 h 9745599"/>
              <a:gd name="connsiteX18" fmla="*/ 5679722 w 23891522"/>
              <a:gd name="connsiteY18" fmla="*/ 9185707 h 9745599"/>
              <a:gd name="connsiteX19" fmla="*/ 6155972 w 23891522"/>
              <a:gd name="connsiteY19" fmla="*/ 8976157 h 9745599"/>
              <a:gd name="connsiteX20" fmla="*/ 7051322 w 23891522"/>
              <a:gd name="connsiteY20" fmla="*/ 8709457 h 9745599"/>
              <a:gd name="connsiteX21" fmla="*/ 8137172 w 23891522"/>
              <a:gd name="connsiteY21" fmla="*/ 8633257 h 9745599"/>
              <a:gd name="connsiteX22" fmla="*/ 8461022 w 23891522"/>
              <a:gd name="connsiteY22" fmla="*/ 8499907 h 9745599"/>
              <a:gd name="connsiteX23" fmla="*/ 8422922 w 23891522"/>
              <a:gd name="connsiteY23" fmla="*/ 8137957 h 9745599"/>
              <a:gd name="connsiteX24" fmla="*/ 8118122 w 23891522"/>
              <a:gd name="connsiteY24" fmla="*/ 7585507 h 9745599"/>
              <a:gd name="connsiteX25" fmla="*/ 7169750 w 23891522"/>
              <a:gd name="connsiteY25" fmla="*/ 6644330 h 9745599"/>
              <a:gd name="connsiteX26" fmla="*/ 7177655 w 23891522"/>
              <a:gd name="connsiteY26" fmla="*/ 974476 h 9745599"/>
              <a:gd name="connsiteX27" fmla="*/ 7775222 w 23891522"/>
              <a:gd name="connsiteY27" fmla="*/ 956107 h 9745599"/>
              <a:gd name="connsiteX28" fmla="*/ 8403872 w 23891522"/>
              <a:gd name="connsiteY28" fmla="*/ 784657 h 9745599"/>
              <a:gd name="connsiteX29" fmla="*/ 9051572 w 23891522"/>
              <a:gd name="connsiteY29" fmla="*/ 460807 h 9745599"/>
              <a:gd name="connsiteX30" fmla="*/ 9736866 w 23891522"/>
              <a:gd name="connsiteY30" fmla="*/ 57892 h 9745599"/>
              <a:gd name="connsiteX31" fmla="*/ 10379340 w 23891522"/>
              <a:gd name="connsiteY31" fmla="*/ 43561 h 9745599"/>
              <a:gd name="connsiteX32" fmla="*/ 11218046 w 23891522"/>
              <a:gd name="connsiteY32" fmla="*/ 445971 h 9745599"/>
              <a:gd name="connsiteX33" fmla="*/ 11900980 w 23891522"/>
              <a:gd name="connsiteY33" fmla="*/ 1118453 h 9745599"/>
              <a:gd name="connsiteX34" fmla="*/ 12309122 w 23891522"/>
              <a:gd name="connsiteY34" fmla="*/ 1565707 h 9745599"/>
              <a:gd name="connsiteX35" fmla="*/ 12762107 w 23891522"/>
              <a:gd name="connsiteY35" fmla="*/ 2112931 h 9745599"/>
              <a:gd name="connsiteX36" fmla="*/ 13254542 w 23891522"/>
              <a:gd name="connsiteY36" fmla="*/ 2212901 h 9745599"/>
              <a:gd name="connsiteX37" fmla="*/ 13490728 w 23891522"/>
              <a:gd name="connsiteY37" fmla="*/ 1590489 h 9745599"/>
              <a:gd name="connsiteX38" fmla="*/ 13623572 w 23891522"/>
              <a:gd name="connsiteY38" fmla="*/ 1241857 h 9745599"/>
              <a:gd name="connsiteX39" fmla="*/ 13816938 w 23891522"/>
              <a:gd name="connsiteY39" fmla="*/ 1254670 h 9745599"/>
              <a:gd name="connsiteX40" fmla="*/ 14221709 w 23891522"/>
              <a:gd name="connsiteY40" fmla="*/ 1713724 h 9745599"/>
              <a:gd name="connsiteX41" fmla="*/ 14774664 w 23891522"/>
              <a:gd name="connsiteY41" fmla="*/ 2190986 h 9745599"/>
              <a:gd name="connsiteX42" fmla="*/ 15280922 w 23891522"/>
              <a:gd name="connsiteY42" fmla="*/ 2327707 h 9745599"/>
              <a:gd name="connsiteX43" fmla="*/ 15757172 w 23891522"/>
              <a:gd name="connsiteY43" fmla="*/ 1984807 h 9745599"/>
              <a:gd name="connsiteX44" fmla="*/ 15985772 w 23891522"/>
              <a:gd name="connsiteY44" fmla="*/ 1584757 h 9745599"/>
              <a:gd name="connsiteX45" fmla="*/ 16442972 w 23891522"/>
              <a:gd name="connsiteY45" fmla="*/ 1279957 h 9745599"/>
              <a:gd name="connsiteX46" fmla="*/ 16881122 w 23891522"/>
              <a:gd name="connsiteY46" fmla="*/ 1222807 h 9745599"/>
              <a:gd name="connsiteX47" fmla="*/ 17795522 w 23891522"/>
              <a:gd name="connsiteY47" fmla="*/ 1451407 h 9745599"/>
              <a:gd name="connsiteX48" fmla="*/ 18386072 w 23891522"/>
              <a:gd name="connsiteY48" fmla="*/ 1394257 h 9745599"/>
              <a:gd name="connsiteX49" fmla="*/ 19148072 w 23891522"/>
              <a:gd name="connsiteY49" fmla="*/ 975157 h 9745599"/>
              <a:gd name="connsiteX50" fmla="*/ 19700522 w 23891522"/>
              <a:gd name="connsiteY50" fmla="*/ 708457 h 9745599"/>
              <a:gd name="connsiteX51" fmla="*/ 20538722 w 23891522"/>
              <a:gd name="connsiteY51" fmla="*/ 746557 h 9745599"/>
              <a:gd name="connsiteX52" fmla="*/ 21148322 w 23891522"/>
              <a:gd name="connsiteY52" fmla="*/ 975157 h 9745599"/>
              <a:gd name="connsiteX53" fmla="*/ 21548372 w 23891522"/>
              <a:gd name="connsiteY53" fmla="*/ 2137207 h 9745599"/>
              <a:gd name="connsiteX54" fmla="*/ 22348472 w 23891522"/>
              <a:gd name="connsiteY54" fmla="*/ 2727757 h 9745599"/>
              <a:gd name="connsiteX55" fmla="*/ 22958072 w 23891522"/>
              <a:gd name="connsiteY55" fmla="*/ 4480357 h 9745599"/>
              <a:gd name="connsiteX56" fmla="*/ 23891522 w 23891522"/>
              <a:gd name="connsiteY56" fmla="*/ 4137457 h 9745599"/>
              <a:gd name="connsiteX0" fmla="*/ 1050572 w 23891522"/>
              <a:gd name="connsiteY0" fmla="*/ 6366307 h 9745599"/>
              <a:gd name="connsiteX1" fmla="*/ 669572 w 23891522"/>
              <a:gd name="connsiteY1" fmla="*/ 6956857 h 9745599"/>
              <a:gd name="connsiteX2" fmla="*/ 440972 w 23891522"/>
              <a:gd name="connsiteY2" fmla="*/ 7566457 h 9745599"/>
              <a:gd name="connsiteX3" fmla="*/ 98072 w 23891522"/>
              <a:gd name="connsiteY3" fmla="*/ 8061757 h 9745599"/>
              <a:gd name="connsiteX4" fmla="*/ 2822 w 23891522"/>
              <a:gd name="connsiteY4" fmla="*/ 8480857 h 9745599"/>
              <a:gd name="connsiteX5" fmla="*/ 117122 w 23891522"/>
              <a:gd name="connsiteY5" fmla="*/ 8747557 h 9745599"/>
              <a:gd name="connsiteX6" fmla="*/ 917222 w 23891522"/>
              <a:gd name="connsiteY6" fmla="*/ 8404657 h 9745599"/>
              <a:gd name="connsiteX7" fmla="*/ 1717322 w 23891522"/>
              <a:gd name="connsiteY7" fmla="*/ 7814107 h 9745599"/>
              <a:gd name="connsiteX8" fmla="*/ 2403122 w 23891522"/>
              <a:gd name="connsiteY8" fmla="*/ 7337857 h 9745599"/>
              <a:gd name="connsiteX9" fmla="*/ 3031772 w 23891522"/>
              <a:gd name="connsiteY9" fmla="*/ 7166407 h 9745599"/>
              <a:gd name="connsiteX10" fmla="*/ 3603272 w 23891522"/>
              <a:gd name="connsiteY10" fmla="*/ 7280707 h 9745599"/>
              <a:gd name="connsiteX11" fmla="*/ 4022372 w 23891522"/>
              <a:gd name="connsiteY11" fmla="*/ 7566457 h 9745599"/>
              <a:gd name="connsiteX12" fmla="*/ 4193822 w 23891522"/>
              <a:gd name="connsiteY12" fmla="*/ 7890307 h 9745599"/>
              <a:gd name="connsiteX13" fmla="*/ 4193822 w 23891522"/>
              <a:gd name="connsiteY13" fmla="*/ 8747557 h 9745599"/>
              <a:gd name="connsiteX14" fmla="*/ 4193822 w 23891522"/>
              <a:gd name="connsiteY14" fmla="*/ 9300007 h 9745599"/>
              <a:gd name="connsiteX15" fmla="*/ 4403372 w 23891522"/>
              <a:gd name="connsiteY15" fmla="*/ 9738157 h 9745599"/>
              <a:gd name="connsiteX16" fmla="*/ 4974872 w 23891522"/>
              <a:gd name="connsiteY16" fmla="*/ 9547657 h 9745599"/>
              <a:gd name="connsiteX17" fmla="*/ 5679722 w 23891522"/>
              <a:gd name="connsiteY17" fmla="*/ 9185707 h 9745599"/>
              <a:gd name="connsiteX18" fmla="*/ 6155972 w 23891522"/>
              <a:gd name="connsiteY18" fmla="*/ 8976157 h 9745599"/>
              <a:gd name="connsiteX19" fmla="*/ 7051322 w 23891522"/>
              <a:gd name="connsiteY19" fmla="*/ 8709457 h 9745599"/>
              <a:gd name="connsiteX20" fmla="*/ 8137172 w 23891522"/>
              <a:gd name="connsiteY20" fmla="*/ 8633257 h 9745599"/>
              <a:gd name="connsiteX21" fmla="*/ 8461022 w 23891522"/>
              <a:gd name="connsiteY21" fmla="*/ 8499907 h 9745599"/>
              <a:gd name="connsiteX22" fmla="*/ 8422922 w 23891522"/>
              <a:gd name="connsiteY22" fmla="*/ 8137957 h 9745599"/>
              <a:gd name="connsiteX23" fmla="*/ 8118122 w 23891522"/>
              <a:gd name="connsiteY23" fmla="*/ 7585507 h 9745599"/>
              <a:gd name="connsiteX24" fmla="*/ 7169750 w 23891522"/>
              <a:gd name="connsiteY24" fmla="*/ 6644330 h 9745599"/>
              <a:gd name="connsiteX25" fmla="*/ 7177655 w 23891522"/>
              <a:gd name="connsiteY25" fmla="*/ 974476 h 9745599"/>
              <a:gd name="connsiteX26" fmla="*/ 7775222 w 23891522"/>
              <a:gd name="connsiteY26" fmla="*/ 956107 h 9745599"/>
              <a:gd name="connsiteX27" fmla="*/ 8403872 w 23891522"/>
              <a:gd name="connsiteY27" fmla="*/ 784657 h 9745599"/>
              <a:gd name="connsiteX28" fmla="*/ 9051572 w 23891522"/>
              <a:gd name="connsiteY28" fmla="*/ 460807 h 9745599"/>
              <a:gd name="connsiteX29" fmla="*/ 9736866 w 23891522"/>
              <a:gd name="connsiteY29" fmla="*/ 57892 h 9745599"/>
              <a:gd name="connsiteX30" fmla="*/ 10379340 w 23891522"/>
              <a:gd name="connsiteY30" fmla="*/ 43561 h 9745599"/>
              <a:gd name="connsiteX31" fmla="*/ 11218046 w 23891522"/>
              <a:gd name="connsiteY31" fmla="*/ 445971 h 9745599"/>
              <a:gd name="connsiteX32" fmla="*/ 11900980 w 23891522"/>
              <a:gd name="connsiteY32" fmla="*/ 1118453 h 9745599"/>
              <a:gd name="connsiteX33" fmla="*/ 12309122 w 23891522"/>
              <a:gd name="connsiteY33" fmla="*/ 1565707 h 9745599"/>
              <a:gd name="connsiteX34" fmla="*/ 12762107 w 23891522"/>
              <a:gd name="connsiteY34" fmla="*/ 2112931 h 9745599"/>
              <a:gd name="connsiteX35" fmla="*/ 13254542 w 23891522"/>
              <a:gd name="connsiteY35" fmla="*/ 2212901 h 9745599"/>
              <a:gd name="connsiteX36" fmla="*/ 13490728 w 23891522"/>
              <a:gd name="connsiteY36" fmla="*/ 1590489 h 9745599"/>
              <a:gd name="connsiteX37" fmla="*/ 13623572 w 23891522"/>
              <a:gd name="connsiteY37" fmla="*/ 1241857 h 9745599"/>
              <a:gd name="connsiteX38" fmla="*/ 13816938 w 23891522"/>
              <a:gd name="connsiteY38" fmla="*/ 1254670 h 9745599"/>
              <a:gd name="connsiteX39" fmla="*/ 14221709 w 23891522"/>
              <a:gd name="connsiteY39" fmla="*/ 1713724 h 9745599"/>
              <a:gd name="connsiteX40" fmla="*/ 14774664 w 23891522"/>
              <a:gd name="connsiteY40" fmla="*/ 2190986 h 9745599"/>
              <a:gd name="connsiteX41" fmla="*/ 15280922 w 23891522"/>
              <a:gd name="connsiteY41" fmla="*/ 2327707 h 9745599"/>
              <a:gd name="connsiteX42" fmla="*/ 15757172 w 23891522"/>
              <a:gd name="connsiteY42" fmla="*/ 1984807 h 9745599"/>
              <a:gd name="connsiteX43" fmla="*/ 15985772 w 23891522"/>
              <a:gd name="connsiteY43" fmla="*/ 1584757 h 9745599"/>
              <a:gd name="connsiteX44" fmla="*/ 16442972 w 23891522"/>
              <a:gd name="connsiteY44" fmla="*/ 1279957 h 9745599"/>
              <a:gd name="connsiteX45" fmla="*/ 16881122 w 23891522"/>
              <a:gd name="connsiteY45" fmla="*/ 1222807 h 9745599"/>
              <a:gd name="connsiteX46" fmla="*/ 17795522 w 23891522"/>
              <a:gd name="connsiteY46" fmla="*/ 1451407 h 9745599"/>
              <a:gd name="connsiteX47" fmla="*/ 18386072 w 23891522"/>
              <a:gd name="connsiteY47" fmla="*/ 1394257 h 9745599"/>
              <a:gd name="connsiteX48" fmla="*/ 19148072 w 23891522"/>
              <a:gd name="connsiteY48" fmla="*/ 975157 h 9745599"/>
              <a:gd name="connsiteX49" fmla="*/ 19700522 w 23891522"/>
              <a:gd name="connsiteY49" fmla="*/ 708457 h 9745599"/>
              <a:gd name="connsiteX50" fmla="*/ 20538722 w 23891522"/>
              <a:gd name="connsiteY50" fmla="*/ 746557 h 9745599"/>
              <a:gd name="connsiteX51" fmla="*/ 21148322 w 23891522"/>
              <a:gd name="connsiteY51" fmla="*/ 975157 h 9745599"/>
              <a:gd name="connsiteX52" fmla="*/ 21548372 w 23891522"/>
              <a:gd name="connsiteY52" fmla="*/ 2137207 h 9745599"/>
              <a:gd name="connsiteX53" fmla="*/ 22348472 w 23891522"/>
              <a:gd name="connsiteY53" fmla="*/ 2727757 h 9745599"/>
              <a:gd name="connsiteX54" fmla="*/ 22958072 w 23891522"/>
              <a:gd name="connsiteY54" fmla="*/ 4480357 h 9745599"/>
              <a:gd name="connsiteX55" fmla="*/ 23891522 w 23891522"/>
              <a:gd name="connsiteY55" fmla="*/ 4137457 h 9745599"/>
              <a:gd name="connsiteX0" fmla="*/ 669572 w 23891522"/>
              <a:gd name="connsiteY0" fmla="*/ 6956857 h 9745599"/>
              <a:gd name="connsiteX1" fmla="*/ 440972 w 23891522"/>
              <a:gd name="connsiteY1" fmla="*/ 7566457 h 9745599"/>
              <a:gd name="connsiteX2" fmla="*/ 98072 w 23891522"/>
              <a:gd name="connsiteY2" fmla="*/ 8061757 h 9745599"/>
              <a:gd name="connsiteX3" fmla="*/ 2822 w 23891522"/>
              <a:gd name="connsiteY3" fmla="*/ 8480857 h 9745599"/>
              <a:gd name="connsiteX4" fmla="*/ 117122 w 23891522"/>
              <a:gd name="connsiteY4" fmla="*/ 8747557 h 9745599"/>
              <a:gd name="connsiteX5" fmla="*/ 917222 w 23891522"/>
              <a:gd name="connsiteY5" fmla="*/ 8404657 h 9745599"/>
              <a:gd name="connsiteX6" fmla="*/ 1717322 w 23891522"/>
              <a:gd name="connsiteY6" fmla="*/ 7814107 h 9745599"/>
              <a:gd name="connsiteX7" fmla="*/ 2403122 w 23891522"/>
              <a:gd name="connsiteY7" fmla="*/ 7337857 h 9745599"/>
              <a:gd name="connsiteX8" fmla="*/ 3031772 w 23891522"/>
              <a:gd name="connsiteY8" fmla="*/ 7166407 h 9745599"/>
              <a:gd name="connsiteX9" fmla="*/ 3603272 w 23891522"/>
              <a:gd name="connsiteY9" fmla="*/ 7280707 h 9745599"/>
              <a:gd name="connsiteX10" fmla="*/ 4022372 w 23891522"/>
              <a:gd name="connsiteY10" fmla="*/ 7566457 h 9745599"/>
              <a:gd name="connsiteX11" fmla="*/ 4193822 w 23891522"/>
              <a:gd name="connsiteY11" fmla="*/ 7890307 h 9745599"/>
              <a:gd name="connsiteX12" fmla="*/ 4193822 w 23891522"/>
              <a:gd name="connsiteY12" fmla="*/ 8747557 h 9745599"/>
              <a:gd name="connsiteX13" fmla="*/ 4193822 w 23891522"/>
              <a:gd name="connsiteY13" fmla="*/ 9300007 h 9745599"/>
              <a:gd name="connsiteX14" fmla="*/ 4403372 w 23891522"/>
              <a:gd name="connsiteY14" fmla="*/ 9738157 h 9745599"/>
              <a:gd name="connsiteX15" fmla="*/ 4974872 w 23891522"/>
              <a:gd name="connsiteY15" fmla="*/ 9547657 h 9745599"/>
              <a:gd name="connsiteX16" fmla="*/ 5679722 w 23891522"/>
              <a:gd name="connsiteY16" fmla="*/ 9185707 h 9745599"/>
              <a:gd name="connsiteX17" fmla="*/ 6155972 w 23891522"/>
              <a:gd name="connsiteY17" fmla="*/ 8976157 h 9745599"/>
              <a:gd name="connsiteX18" fmla="*/ 7051322 w 23891522"/>
              <a:gd name="connsiteY18" fmla="*/ 8709457 h 9745599"/>
              <a:gd name="connsiteX19" fmla="*/ 8137172 w 23891522"/>
              <a:gd name="connsiteY19" fmla="*/ 8633257 h 9745599"/>
              <a:gd name="connsiteX20" fmla="*/ 8461022 w 23891522"/>
              <a:gd name="connsiteY20" fmla="*/ 8499907 h 9745599"/>
              <a:gd name="connsiteX21" fmla="*/ 8422922 w 23891522"/>
              <a:gd name="connsiteY21" fmla="*/ 8137957 h 9745599"/>
              <a:gd name="connsiteX22" fmla="*/ 8118122 w 23891522"/>
              <a:gd name="connsiteY22" fmla="*/ 7585507 h 9745599"/>
              <a:gd name="connsiteX23" fmla="*/ 7169750 w 23891522"/>
              <a:gd name="connsiteY23" fmla="*/ 6644330 h 9745599"/>
              <a:gd name="connsiteX24" fmla="*/ 7177655 w 23891522"/>
              <a:gd name="connsiteY24" fmla="*/ 974476 h 9745599"/>
              <a:gd name="connsiteX25" fmla="*/ 7775222 w 23891522"/>
              <a:gd name="connsiteY25" fmla="*/ 956107 h 9745599"/>
              <a:gd name="connsiteX26" fmla="*/ 8403872 w 23891522"/>
              <a:gd name="connsiteY26" fmla="*/ 784657 h 9745599"/>
              <a:gd name="connsiteX27" fmla="*/ 9051572 w 23891522"/>
              <a:gd name="connsiteY27" fmla="*/ 460807 h 9745599"/>
              <a:gd name="connsiteX28" fmla="*/ 9736866 w 23891522"/>
              <a:gd name="connsiteY28" fmla="*/ 57892 h 9745599"/>
              <a:gd name="connsiteX29" fmla="*/ 10379340 w 23891522"/>
              <a:gd name="connsiteY29" fmla="*/ 43561 h 9745599"/>
              <a:gd name="connsiteX30" fmla="*/ 11218046 w 23891522"/>
              <a:gd name="connsiteY30" fmla="*/ 445971 h 9745599"/>
              <a:gd name="connsiteX31" fmla="*/ 11900980 w 23891522"/>
              <a:gd name="connsiteY31" fmla="*/ 1118453 h 9745599"/>
              <a:gd name="connsiteX32" fmla="*/ 12309122 w 23891522"/>
              <a:gd name="connsiteY32" fmla="*/ 1565707 h 9745599"/>
              <a:gd name="connsiteX33" fmla="*/ 12762107 w 23891522"/>
              <a:gd name="connsiteY33" fmla="*/ 2112931 h 9745599"/>
              <a:gd name="connsiteX34" fmla="*/ 13254542 w 23891522"/>
              <a:gd name="connsiteY34" fmla="*/ 2212901 h 9745599"/>
              <a:gd name="connsiteX35" fmla="*/ 13490728 w 23891522"/>
              <a:gd name="connsiteY35" fmla="*/ 1590489 h 9745599"/>
              <a:gd name="connsiteX36" fmla="*/ 13623572 w 23891522"/>
              <a:gd name="connsiteY36" fmla="*/ 1241857 h 9745599"/>
              <a:gd name="connsiteX37" fmla="*/ 13816938 w 23891522"/>
              <a:gd name="connsiteY37" fmla="*/ 1254670 h 9745599"/>
              <a:gd name="connsiteX38" fmla="*/ 14221709 w 23891522"/>
              <a:gd name="connsiteY38" fmla="*/ 1713724 h 9745599"/>
              <a:gd name="connsiteX39" fmla="*/ 14774664 w 23891522"/>
              <a:gd name="connsiteY39" fmla="*/ 2190986 h 9745599"/>
              <a:gd name="connsiteX40" fmla="*/ 15280922 w 23891522"/>
              <a:gd name="connsiteY40" fmla="*/ 2327707 h 9745599"/>
              <a:gd name="connsiteX41" fmla="*/ 15757172 w 23891522"/>
              <a:gd name="connsiteY41" fmla="*/ 1984807 h 9745599"/>
              <a:gd name="connsiteX42" fmla="*/ 15985772 w 23891522"/>
              <a:gd name="connsiteY42" fmla="*/ 1584757 h 9745599"/>
              <a:gd name="connsiteX43" fmla="*/ 16442972 w 23891522"/>
              <a:gd name="connsiteY43" fmla="*/ 1279957 h 9745599"/>
              <a:gd name="connsiteX44" fmla="*/ 16881122 w 23891522"/>
              <a:gd name="connsiteY44" fmla="*/ 1222807 h 9745599"/>
              <a:gd name="connsiteX45" fmla="*/ 17795522 w 23891522"/>
              <a:gd name="connsiteY45" fmla="*/ 1451407 h 9745599"/>
              <a:gd name="connsiteX46" fmla="*/ 18386072 w 23891522"/>
              <a:gd name="connsiteY46" fmla="*/ 1394257 h 9745599"/>
              <a:gd name="connsiteX47" fmla="*/ 19148072 w 23891522"/>
              <a:gd name="connsiteY47" fmla="*/ 975157 h 9745599"/>
              <a:gd name="connsiteX48" fmla="*/ 19700522 w 23891522"/>
              <a:gd name="connsiteY48" fmla="*/ 708457 h 9745599"/>
              <a:gd name="connsiteX49" fmla="*/ 20538722 w 23891522"/>
              <a:gd name="connsiteY49" fmla="*/ 746557 h 9745599"/>
              <a:gd name="connsiteX50" fmla="*/ 21148322 w 23891522"/>
              <a:gd name="connsiteY50" fmla="*/ 975157 h 9745599"/>
              <a:gd name="connsiteX51" fmla="*/ 21548372 w 23891522"/>
              <a:gd name="connsiteY51" fmla="*/ 2137207 h 9745599"/>
              <a:gd name="connsiteX52" fmla="*/ 22348472 w 23891522"/>
              <a:gd name="connsiteY52" fmla="*/ 2727757 h 9745599"/>
              <a:gd name="connsiteX53" fmla="*/ 22958072 w 23891522"/>
              <a:gd name="connsiteY53" fmla="*/ 4480357 h 9745599"/>
              <a:gd name="connsiteX54" fmla="*/ 23891522 w 23891522"/>
              <a:gd name="connsiteY54" fmla="*/ 4137457 h 9745599"/>
              <a:gd name="connsiteX0" fmla="*/ 440972 w 23891522"/>
              <a:gd name="connsiteY0" fmla="*/ 7566457 h 9745599"/>
              <a:gd name="connsiteX1" fmla="*/ 98072 w 23891522"/>
              <a:gd name="connsiteY1" fmla="*/ 8061757 h 9745599"/>
              <a:gd name="connsiteX2" fmla="*/ 2822 w 23891522"/>
              <a:gd name="connsiteY2" fmla="*/ 8480857 h 9745599"/>
              <a:gd name="connsiteX3" fmla="*/ 117122 w 23891522"/>
              <a:gd name="connsiteY3" fmla="*/ 8747557 h 9745599"/>
              <a:gd name="connsiteX4" fmla="*/ 917222 w 23891522"/>
              <a:gd name="connsiteY4" fmla="*/ 8404657 h 9745599"/>
              <a:gd name="connsiteX5" fmla="*/ 1717322 w 23891522"/>
              <a:gd name="connsiteY5" fmla="*/ 7814107 h 9745599"/>
              <a:gd name="connsiteX6" fmla="*/ 2403122 w 23891522"/>
              <a:gd name="connsiteY6" fmla="*/ 7337857 h 9745599"/>
              <a:gd name="connsiteX7" fmla="*/ 3031772 w 23891522"/>
              <a:gd name="connsiteY7" fmla="*/ 7166407 h 9745599"/>
              <a:gd name="connsiteX8" fmla="*/ 3603272 w 23891522"/>
              <a:gd name="connsiteY8" fmla="*/ 7280707 h 9745599"/>
              <a:gd name="connsiteX9" fmla="*/ 4022372 w 23891522"/>
              <a:gd name="connsiteY9" fmla="*/ 7566457 h 9745599"/>
              <a:gd name="connsiteX10" fmla="*/ 4193822 w 23891522"/>
              <a:gd name="connsiteY10" fmla="*/ 7890307 h 9745599"/>
              <a:gd name="connsiteX11" fmla="*/ 4193822 w 23891522"/>
              <a:gd name="connsiteY11" fmla="*/ 8747557 h 9745599"/>
              <a:gd name="connsiteX12" fmla="*/ 4193822 w 23891522"/>
              <a:gd name="connsiteY12" fmla="*/ 9300007 h 9745599"/>
              <a:gd name="connsiteX13" fmla="*/ 4403372 w 23891522"/>
              <a:gd name="connsiteY13" fmla="*/ 9738157 h 9745599"/>
              <a:gd name="connsiteX14" fmla="*/ 4974872 w 23891522"/>
              <a:gd name="connsiteY14" fmla="*/ 9547657 h 9745599"/>
              <a:gd name="connsiteX15" fmla="*/ 5679722 w 23891522"/>
              <a:gd name="connsiteY15" fmla="*/ 9185707 h 9745599"/>
              <a:gd name="connsiteX16" fmla="*/ 6155972 w 23891522"/>
              <a:gd name="connsiteY16" fmla="*/ 8976157 h 9745599"/>
              <a:gd name="connsiteX17" fmla="*/ 7051322 w 23891522"/>
              <a:gd name="connsiteY17" fmla="*/ 8709457 h 9745599"/>
              <a:gd name="connsiteX18" fmla="*/ 8137172 w 23891522"/>
              <a:gd name="connsiteY18" fmla="*/ 8633257 h 9745599"/>
              <a:gd name="connsiteX19" fmla="*/ 8461022 w 23891522"/>
              <a:gd name="connsiteY19" fmla="*/ 8499907 h 9745599"/>
              <a:gd name="connsiteX20" fmla="*/ 8422922 w 23891522"/>
              <a:gd name="connsiteY20" fmla="*/ 8137957 h 9745599"/>
              <a:gd name="connsiteX21" fmla="*/ 8118122 w 23891522"/>
              <a:gd name="connsiteY21" fmla="*/ 7585507 h 9745599"/>
              <a:gd name="connsiteX22" fmla="*/ 7169750 w 23891522"/>
              <a:gd name="connsiteY22" fmla="*/ 6644330 h 9745599"/>
              <a:gd name="connsiteX23" fmla="*/ 7177655 w 23891522"/>
              <a:gd name="connsiteY23" fmla="*/ 974476 h 9745599"/>
              <a:gd name="connsiteX24" fmla="*/ 7775222 w 23891522"/>
              <a:gd name="connsiteY24" fmla="*/ 956107 h 9745599"/>
              <a:gd name="connsiteX25" fmla="*/ 8403872 w 23891522"/>
              <a:gd name="connsiteY25" fmla="*/ 784657 h 9745599"/>
              <a:gd name="connsiteX26" fmla="*/ 9051572 w 23891522"/>
              <a:gd name="connsiteY26" fmla="*/ 460807 h 9745599"/>
              <a:gd name="connsiteX27" fmla="*/ 9736866 w 23891522"/>
              <a:gd name="connsiteY27" fmla="*/ 57892 h 9745599"/>
              <a:gd name="connsiteX28" fmla="*/ 10379340 w 23891522"/>
              <a:gd name="connsiteY28" fmla="*/ 43561 h 9745599"/>
              <a:gd name="connsiteX29" fmla="*/ 11218046 w 23891522"/>
              <a:gd name="connsiteY29" fmla="*/ 445971 h 9745599"/>
              <a:gd name="connsiteX30" fmla="*/ 11900980 w 23891522"/>
              <a:gd name="connsiteY30" fmla="*/ 1118453 h 9745599"/>
              <a:gd name="connsiteX31" fmla="*/ 12309122 w 23891522"/>
              <a:gd name="connsiteY31" fmla="*/ 1565707 h 9745599"/>
              <a:gd name="connsiteX32" fmla="*/ 12762107 w 23891522"/>
              <a:gd name="connsiteY32" fmla="*/ 2112931 h 9745599"/>
              <a:gd name="connsiteX33" fmla="*/ 13254542 w 23891522"/>
              <a:gd name="connsiteY33" fmla="*/ 2212901 h 9745599"/>
              <a:gd name="connsiteX34" fmla="*/ 13490728 w 23891522"/>
              <a:gd name="connsiteY34" fmla="*/ 1590489 h 9745599"/>
              <a:gd name="connsiteX35" fmla="*/ 13623572 w 23891522"/>
              <a:gd name="connsiteY35" fmla="*/ 1241857 h 9745599"/>
              <a:gd name="connsiteX36" fmla="*/ 13816938 w 23891522"/>
              <a:gd name="connsiteY36" fmla="*/ 1254670 h 9745599"/>
              <a:gd name="connsiteX37" fmla="*/ 14221709 w 23891522"/>
              <a:gd name="connsiteY37" fmla="*/ 1713724 h 9745599"/>
              <a:gd name="connsiteX38" fmla="*/ 14774664 w 23891522"/>
              <a:gd name="connsiteY38" fmla="*/ 2190986 h 9745599"/>
              <a:gd name="connsiteX39" fmla="*/ 15280922 w 23891522"/>
              <a:gd name="connsiteY39" fmla="*/ 2327707 h 9745599"/>
              <a:gd name="connsiteX40" fmla="*/ 15757172 w 23891522"/>
              <a:gd name="connsiteY40" fmla="*/ 1984807 h 9745599"/>
              <a:gd name="connsiteX41" fmla="*/ 15985772 w 23891522"/>
              <a:gd name="connsiteY41" fmla="*/ 1584757 h 9745599"/>
              <a:gd name="connsiteX42" fmla="*/ 16442972 w 23891522"/>
              <a:gd name="connsiteY42" fmla="*/ 1279957 h 9745599"/>
              <a:gd name="connsiteX43" fmla="*/ 16881122 w 23891522"/>
              <a:gd name="connsiteY43" fmla="*/ 1222807 h 9745599"/>
              <a:gd name="connsiteX44" fmla="*/ 17795522 w 23891522"/>
              <a:gd name="connsiteY44" fmla="*/ 1451407 h 9745599"/>
              <a:gd name="connsiteX45" fmla="*/ 18386072 w 23891522"/>
              <a:gd name="connsiteY45" fmla="*/ 1394257 h 9745599"/>
              <a:gd name="connsiteX46" fmla="*/ 19148072 w 23891522"/>
              <a:gd name="connsiteY46" fmla="*/ 975157 h 9745599"/>
              <a:gd name="connsiteX47" fmla="*/ 19700522 w 23891522"/>
              <a:gd name="connsiteY47" fmla="*/ 708457 h 9745599"/>
              <a:gd name="connsiteX48" fmla="*/ 20538722 w 23891522"/>
              <a:gd name="connsiteY48" fmla="*/ 746557 h 9745599"/>
              <a:gd name="connsiteX49" fmla="*/ 21148322 w 23891522"/>
              <a:gd name="connsiteY49" fmla="*/ 975157 h 9745599"/>
              <a:gd name="connsiteX50" fmla="*/ 21548372 w 23891522"/>
              <a:gd name="connsiteY50" fmla="*/ 2137207 h 9745599"/>
              <a:gd name="connsiteX51" fmla="*/ 22348472 w 23891522"/>
              <a:gd name="connsiteY51" fmla="*/ 2727757 h 9745599"/>
              <a:gd name="connsiteX52" fmla="*/ 22958072 w 23891522"/>
              <a:gd name="connsiteY52" fmla="*/ 4480357 h 9745599"/>
              <a:gd name="connsiteX53" fmla="*/ 23891522 w 23891522"/>
              <a:gd name="connsiteY53" fmla="*/ 4137457 h 9745599"/>
              <a:gd name="connsiteX0" fmla="*/ 98072 w 23891522"/>
              <a:gd name="connsiteY0" fmla="*/ 8061757 h 9745599"/>
              <a:gd name="connsiteX1" fmla="*/ 2822 w 23891522"/>
              <a:gd name="connsiteY1" fmla="*/ 8480857 h 9745599"/>
              <a:gd name="connsiteX2" fmla="*/ 117122 w 23891522"/>
              <a:gd name="connsiteY2" fmla="*/ 8747557 h 9745599"/>
              <a:gd name="connsiteX3" fmla="*/ 917222 w 23891522"/>
              <a:gd name="connsiteY3" fmla="*/ 8404657 h 9745599"/>
              <a:gd name="connsiteX4" fmla="*/ 1717322 w 23891522"/>
              <a:gd name="connsiteY4" fmla="*/ 7814107 h 9745599"/>
              <a:gd name="connsiteX5" fmla="*/ 2403122 w 23891522"/>
              <a:gd name="connsiteY5" fmla="*/ 7337857 h 9745599"/>
              <a:gd name="connsiteX6" fmla="*/ 3031772 w 23891522"/>
              <a:gd name="connsiteY6" fmla="*/ 7166407 h 9745599"/>
              <a:gd name="connsiteX7" fmla="*/ 3603272 w 23891522"/>
              <a:gd name="connsiteY7" fmla="*/ 7280707 h 9745599"/>
              <a:gd name="connsiteX8" fmla="*/ 4022372 w 23891522"/>
              <a:gd name="connsiteY8" fmla="*/ 7566457 h 9745599"/>
              <a:gd name="connsiteX9" fmla="*/ 4193822 w 23891522"/>
              <a:gd name="connsiteY9" fmla="*/ 7890307 h 9745599"/>
              <a:gd name="connsiteX10" fmla="*/ 4193822 w 23891522"/>
              <a:gd name="connsiteY10" fmla="*/ 8747557 h 9745599"/>
              <a:gd name="connsiteX11" fmla="*/ 4193822 w 23891522"/>
              <a:gd name="connsiteY11" fmla="*/ 9300007 h 9745599"/>
              <a:gd name="connsiteX12" fmla="*/ 4403372 w 23891522"/>
              <a:gd name="connsiteY12" fmla="*/ 9738157 h 9745599"/>
              <a:gd name="connsiteX13" fmla="*/ 4974872 w 23891522"/>
              <a:gd name="connsiteY13" fmla="*/ 9547657 h 9745599"/>
              <a:gd name="connsiteX14" fmla="*/ 5679722 w 23891522"/>
              <a:gd name="connsiteY14" fmla="*/ 9185707 h 9745599"/>
              <a:gd name="connsiteX15" fmla="*/ 6155972 w 23891522"/>
              <a:gd name="connsiteY15" fmla="*/ 8976157 h 9745599"/>
              <a:gd name="connsiteX16" fmla="*/ 7051322 w 23891522"/>
              <a:gd name="connsiteY16" fmla="*/ 8709457 h 9745599"/>
              <a:gd name="connsiteX17" fmla="*/ 8137172 w 23891522"/>
              <a:gd name="connsiteY17" fmla="*/ 8633257 h 9745599"/>
              <a:gd name="connsiteX18" fmla="*/ 8461022 w 23891522"/>
              <a:gd name="connsiteY18" fmla="*/ 8499907 h 9745599"/>
              <a:gd name="connsiteX19" fmla="*/ 8422922 w 23891522"/>
              <a:gd name="connsiteY19" fmla="*/ 8137957 h 9745599"/>
              <a:gd name="connsiteX20" fmla="*/ 8118122 w 23891522"/>
              <a:gd name="connsiteY20" fmla="*/ 7585507 h 9745599"/>
              <a:gd name="connsiteX21" fmla="*/ 7169750 w 23891522"/>
              <a:gd name="connsiteY21" fmla="*/ 6644330 h 9745599"/>
              <a:gd name="connsiteX22" fmla="*/ 7177655 w 23891522"/>
              <a:gd name="connsiteY22" fmla="*/ 974476 h 9745599"/>
              <a:gd name="connsiteX23" fmla="*/ 7775222 w 23891522"/>
              <a:gd name="connsiteY23" fmla="*/ 956107 h 9745599"/>
              <a:gd name="connsiteX24" fmla="*/ 8403872 w 23891522"/>
              <a:gd name="connsiteY24" fmla="*/ 784657 h 9745599"/>
              <a:gd name="connsiteX25" fmla="*/ 9051572 w 23891522"/>
              <a:gd name="connsiteY25" fmla="*/ 460807 h 9745599"/>
              <a:gd name="connsiteX26" fmla="*/ 9736866 w 23891522"/>
              <a:gd name="connsiteY26" fmla="*/ 57892 h 9745599"/>
              <a:gd name="connsiteX27" fmla="*/ 10379340 w 23891522"/>
              <a:gd name="connsiteY27" fmla="*/ 43561 h 9745599"/>
              <a:gd name="connsiteX28" fmla="*/ 11218046 w 23891522"/>
              <a:gd name="connsiteY28" fmla="*/ 445971 h 9745599"/>
              <a:gd name="connsiteX29" fmla="*/ 11900980 w 23891522"/>
              <a:gd name="connsiteY29" fmla="*/ 1118453 h 9745599"/>
              <a:gd name="connsiteX30" fmla="*/ 12309122 w 23891522"/>
              <a:gd name="connsiteY30" fmla="*/ 1565707 h 9745599"/>
              <a:gd name="connsiteX31" fmla="*/ 12762107 w 23891522"/>
              <a:gd name="connsiteY31" fmla="*/ 2112931 h 9745599"/>
              <a:gd name="connsiteX32" fmla="*/ 13254542 w 23891522"/>
              <a:gd name="connsiteY32" fmla="*/ 2212901 h 9745599"/>
              <a:gd name="connsiteX33" fmla="*/ 13490728 w 23891522"/>
              <a:gd name="connsiteY33" fmla="*/ 1590489 h 9745599"/>
              <a:gd name="connsiteX34" fmla="*/ 13623572 w 23891522"/>
              <a:gd name="connsiteY34" fmla="*/ 1241857 h 9745599"/>
              <a:gd name="connsiteX35" fmla="*/ 13816938 w 23891522"/>
              <a:gd name="connsiteY35" fmla="*/ 1254670 h 9745599"/>
              <a:gd name="connsiteX36" fmla="*/ 14221709 w 23891522"/>
              <a:gd name="connsiteY36" fmla="*/ 1713724 h 9745599"/>
              <a:gd name="connsiteX37" fmla="*/ 14774664 w 23891522"/>
              <a:gd name="connsiteY37" fmla="*/ 2190986 h 9745599"/>
              <a:gd name="connsiteX38" fmla="*/ 15280922 w 23891522"/>
              <a:gd name="connsiteY38" fmla="*/ 2327707 h 9745599"/>
              <a:gd name="connsiteX39" fmla="*/ 15757172 w 23891522"/>
              <a:gd name="connsiteY39" fmla="*/ 1984807 h 9745599"/>
              <a:gd name="connsiteX40" fmla="*/ 15985772 w 23891522"/>
              <a:gd name="connsiteY40" fmla="*/ 1584757 h 9745599"/>
              <a:gd name="connsiteX41" fmla="*/ 16442972 w 23891522"/>
              <a:gd name="connsiteY41" fmla="*/ 1279957 h 9745599"/>
              <a:gd name="connsiteX42" fmla="*/ 16881122 w 23891522"/>
              <a:gd name="connsiteY42" fmla="*/ 1222807 h 9745599"/>
              <a:gd name="connsiteX43" fmla="*/ 17795522 w 23891522"/>
              <a:gd name="connsiteY43" fmla="*/ 1451407 h 9745599"/>
              <a:gd name="connsiteX44" fmla="*/ 18386072 w 23891522"/>
              <a:gd name="connsiteY44" fmla="*/ 1394257 h 9745599"/>
              <a:gd name="connsiteX45" fmla="*/ 19148072 w 23891522"/>
              <a:gd name="connsiteY45" fmla="*/ 975157 h 9745599"/>
              <a:gd name="connsiteX46" fmla="*/ 19700522 w 23891522"/>
              <a:gd name="connsiteY46" fmla="*/ 708457 h 9745599"/>
              <a:gd name="connsiteX47" fmla="*/ 20538722 w 23891522"/>
              <a:gd name="connsiteY47" fmla="*/ 746557 h 9745599"/>
              <a:gd name="connsiteX48" fmla="*/ 21148322 w 23891522"/>
              <a:gd name="connsiteY48" fmla="*/ 975157 h 9745599"/>
              <a:gd name="connsiteX49" fmla="*/ 21548372 w 23891522"/>
              <a:gd name="connsiteY49" fmla="*/ 2137207 h 9745599"/>
              <a:gd name="connsiteX50" fmla="*/ 22348472 w 23891522"/>
              <a:gd name="connsiteY50" fmla="*/ 2727757 h 9745599"/>
              <a:gd name="connsiteX51" fmla="*/ 22958072 w 23891522"/>
              <a:gd name="connsiteY51" fmla="*/ 4480357 h 9745599"/>
              <a:gd name="connsiteX52" fmla="*/ 23891522 w 23891522"/>
              <a:gd name="connsiteY52" fmla="*/ 4137457 h 9745599"/>
              <a:gd name="connsiteX0" fmla="*/ 2822 w 23891522"/>
              <a:gd name="connsiteY0" fmla="*/ 8480857 h 9745599"/>
              <a:gd name="connsiteX1" fmla="*/ 117122 w 23891522"/>
              <a:gd name="connsiteY1" fmla="*/ 8747557 h 9745599"/>
              <a:gd name="connsiteX2" fmla="*/ 917222 w 23891522"/>
              <a:gd name="connsiteY2" fmla="*/ 8404657 h 9745599"/>
              <a:gd name="connsiteX3" fmla="*/ 1717322 w 23891522"/>
              <a:gd name="connsiteY3" fmla="*/ 7814107 h 9745599"/>
              <a:gd name="connsiteX4" fmla="*/ 2403122 w 23891522"/>
              <a:gd name="connsiteY4" fmla="*/ 7337857 h 9745599"/>
              <a:gd name="connsiteX5" fmla="*/ 3031772 w 23891522"/>
              <a:gd name="connsiteY5" fmla="*/ 7166407 h 9745599"/>
              <a:gd name="connsiteX6" fmla="*/ 3603272 w 23891522"/>
              <a:gd name="connsiteY6" fmla="*/ 7280707 h 9745599"/>
              <a:gd name="connsiteX7" fmla="*/ 4022372 w 23891522"/>
              <a:gd name="connsiteY7" fmla="*/ 7566457 h 9745599"/>
              <a:gd name="connsiteX8" fmla="*/ 4193822 w 23891522"/>
              <a:gd name="connsiteY8" fmla="*/ 7890307 h 9745599"/>
              <a:gd name="connsiteX9" fmla="*/ 4193822 w 23891522"/>
              <a:gd name="connsiteY9" fmla="*/ 8747557 h 9745599"/>
              <a:gd name="connsiteX10" fmla="*/ 4193822 w 23891522"/>
              <a:gd name="connsiteY10" fmla="*/ 9300007 h 9745599"/>
              <a:gd name="connsiteX11" fmla="*/ 4403372 w 23891522"/>
              <a:gd name="connsiteY11" fmla="*/ 9738157 h 9745599"/>
              <a:gd name="connsiteX12" fmla="*/ 4974872 w 23891522"/>
              <a:gd name="connsiteY12" fmla="*/ 9547657 h 9745599"/>
              <a:gd name="connsiteX13" fmla="*/ 5679722 w 23891522"/>
              <a:gd name="connsiteY13" fmla="*/ 9185707 h 9745599"/>
              <a:gd name="connsiteX14" fmla="*/ 6155972 w 23891522"/>
              <a:gd name="connsiteY14" fmla="*/ 8976157 h 9745599"/>
              <a:gd name="connsiteX15" fmla="*/ 7051322 w 23891522"/>
              <a:gd name="connsiteY15" fmla="*/ 8709457 h 9745599"/>
              <a:gd name="connsiteX16" fmla="*/ 8137172 w 23891522"/>
              <a:gd name="connsiteY16" fmla="*/ 8633257 h 9745599"/>
              <a:gd name="connsiteX17" fmla="*/ 8461022 w 23891522"/>
              <a:gd name="connsiteY17" fmla="*/ 8499907 h 9745599"/>
              <a:gd name="connsiteX18" fmla="*/ 8422922 w 23891522"/>
              <a:gd name="connsiteY18" fmla="*/ 8137957 h 9745599"/>
              <a:gd name="connsiteX19" fmla="*/ 8118122 w 23891522"/>
              <a:gd name="connsiteY19" fmla="*/ 7585507 h 9745599"/>
              <a:gd name="connsiteX20" fmla="*/ 7169750 w 23891522"/>
              <a:gd name="connsiteY20" fmla="*/ 6644330 h 9745599"/>
              <a:gd name="connsiteX21" fmla="*/ 7177655 w 23891522"/>
              <a:gd name="connsiteY21" fmla="*/ 974476 h 9745599"/>
              <a:gd name="connsiteX22" fmla="*/ 7775222 w 23891522"/>
              <a:gd name="connsiteY22" fmla="*/ 956107 h 9745599"/>
              <a:gd name="connsiteX23" fmla="*/ 8403872 w 23891522"/>
              <a:gd name="connsiteY23" fmla="*/ 784657 h 9745599"/>
              <a:gd name="connsiteX24" fmla="*/ 9051572 w 23891522"/>
              <a:gd name="connsiteY24" fmla="*/ 460807 h 9745599"/>
              <a:gd name="connsiteX25" fmla="*/ 9736866 w 23891522"/>
              <a:gd name="connsiteY25" fmla="*/ 57892 h 9745599"/>
              <a:gd name="connsiteX26" fmla="*/ 10379340 w 23891522"/>
              <a:gd name="connsiteY26" fmla="*/ 43561 h 9745599"/>
              <a:gd name="connsiteX27" fmla="*/ 11218046 w 23891522"/>
              <a:gd name="connsiteY27" fmla="*/ 445971 h 9745599"/>
              <a:gd name="connsiteX28" fmla="*/ 11900980 w 23891522"/>
              <a:gd name="connsiteY28" fmla="*/ 1118453 h 9745599"/>
              <a:gd name="connsiteX29" fmla="*/ 12309122 w 23891522"/>
              <a:gd name="connsiteY29" fmla="*/ 1565707 h 9745599"/>
              <a:gd name="connsiteX30" fmla="*/ 12762107 w 23891522"/>
              <a:gd name="connsiteY30" fmla="*/ 2112931 h 9745599"/>
              <a:gd name="connsiteX31" fmla="*/ 13254542 w 23891522"/>
              <a:gd name="connsiteY31" fmla="*/ 2212901 h 9745599"/>
              <a:gd name="connsiteX32" fmla="*/ 13490728 w 23891522"/>
              <a:gd name="connsiteY32" fmla="*/ 1590489 h 9745599"/>
              <a:gd name="connsiteX33" fmla="*/ 13623572 w 23891522"/>
              <a:gd name="connsiteY33" fmla="*/ 1241857 h 9745599"/>
              <a:gd name="connsiteX34" fmla="*/ 13816938 w 23891522"/>
              <a:gd name="connsiteY34" fmla="*/ 1254670 h 9745599"/>
              <a:gd name="connsiteX35" fmla="*/ 14221709 w 23891522"/>
              <a:gd name="connsiteY35" fmla="*/ 1713724 h 9745599"/>
              <a:gd name="connsiteX36" fmla="*/ 14774664 w 23891522"/>
              <a:gd name="connsiteY36" fmla="*/ 2190986 h 9745599"/>
              <a:gd name="connsiteX37" fmla="*/ 15280922 w 23891522"/>
              <a:gd name="connsiteY37" fmla="*/ 2327707 h 9745599"/>
              <a:gd name="connsiteX38" fmla="*/ 15757172 w 23891522"/>
              <a:gd name="connsiteY38" fmla="*/ 1984807 h 9745599"/>
              <a:gd name="connsiteX39" fmla="*/ 15985772 w 23891522"/>
              <a:gd name="connsiteY39" fmla="*/ 1584757 h 9745599"/>
              <a:gd name="connsiteX40" fmla="*/ 16442972 w 23891522"/>
              <a:gd name="connsiteY40" fmla="*/ 1279957 h 9745599"/>
              <a:gd name="connsiteX41" fmla="*/ 16881122 w 23891522"/>
              <a:gd name="connsiteY41" fmla="*/ 1222807 h 9745599"/>
              <a:gd name="connsiteX42" fmla="*/ 17795522 w 23891522"/>
              <a:gd name="connsiteY42" fmla="*/ 1451407 h 9745599"/>
              <a:gd name="connsiteX43" fmla="*/ 18386072 w 23891522"/>
              <a:gd name="connsiteY43" fmla="*/ 1394257 h 9745599"/>
              <a:gd name="connsiteX44" fmla="*/ 19148072 w 23891522"/>
              <a:gd name="connsiteY44" fmla="*/ 975157 h 9745599"/>
              <a:gd name="connsiteX45" fmla="*/ 19700522 w 23891522"/>
              <a:gd name="connsiteY45" fmla="*/ 708457 h 9745599"/>
              <a:gd name="connsiteX46" fmla="*/ 20538722 w 23891522"/>
              <a:gd name="connsiteY46" fmla="*/ 746557 h 9745599"/>
              <a:gd name="connsiteX47" fmla="*/ 21148322 w 23891522"/>
              <a:gd name="connsiteY47" fmla="*/ 975157 h 9745599"/>
              <a:gd name="connsiteX48" fmla="*/ 21548372 w 23891522"/>
              <a:gd name="connsiteY48" fmla="*/ 2137207 h 9745599"/>
              <a:gd name="connsiteX49" fmla="*/ 22348472 w 23891522"/>
              <a:gd name="connsiteY49" fmla="*/ 2727757 h 9745599"/>
              <a:gd name="connsiteX50" fmla="*/ 22958072 w 23891522"/>
              <a:gd name="connsiteY50" fmla="*/ 4480357 h 9745599"/>
              <a:gd name="connsiteX51" fmla="*/ 23891522 w 23891522"/>
              <a:gd name="connsiteY51" fmla="*/ 4137457 h 9745599"/>
              <a:gd name="connsiteX0" fmla="*/ 0 w 23774400"/>
              <a:gd name="connsiteY0" fmla="*/ 8747557 h 9745599"/>
              <a:gd name="connsiteX1" fmla="*/ 800100 w 23774400"/>
              <a:gd name="connsiteY1" fmla="*/ 8404657 h 9745599"/>
              <a:gd name="connsiteX2" fmla="*/ 1600200 w 23774400"/>
              <a:gd name="connsiteY2" fmla="*/ 7814107 h 9745599"/>
              <a:gd name="connsiteX3" fmla="*/ 2286000 w 23774400"/>
              <a:gd name="connsiteY3" fmla="*/ 7337857 h 9745599"/>
              <a:gd name="connsiteX4" fmla="*/ 2914650 w 23774400"/>
              <a:gd name="connsiteY4" fmla="*/ 7166407 h 9745599"/>
              <a:gd name="connsiteX5" fmla="*/ 3486150 w 23774400"/>
              <a:gd name="connsiteY5" fmla="*/ 7280707 h 9745599"/>
              <a:gd name="connsiteX6" fmla="*/ 3905250 w 23774400"/>
              <a:gd name="connsiteY6" fmla="*/ 7566457 h 9745599"/>
              <a:gd name="connsiteX7" fmla="*/ 4076700 w 23774400"/>
              <a:gd name="connsiteY7" fmla="*/ 7890307 h 9745599"/>
              <a:gd name="connsiteX8" fmla="*/ 4076700 w 23774400"/>
              <a:gd name="connsiteY8" fmla="*/ 8747557 h 9745599"/>
              <a:gd name="connsiteX9" fmla="*/ 4076700 w 23774400"/>
              <a:gd name="connsiteY9" fmla="*/ 9300007 h 9745599"/>
              <a:gd name="connsiteX10" fmla="*/ 4286250 w 23774400"/>
              <a:gd name="connsiteY10" fmla="*/ 9738157 h 9745599"/>
              <a:gd name="connsiteX11" fmla="*/ 4857750 w 23774400"/>
              <a:gd name="connsiteY11" fmla="*/ 9547657 h 9745599"/>
              <a:gd name="connsiteX12" fmla="*/ 5562600 w 23774400"/>
              <a:gd name="connsiteY12" fmla="*/ 9185707 h 9745599"/>
              <a:gd name="connsiteX13" fmla="*/ 6038850 w 23774400"/>
              <a:gd name="connsiteY13" fmla="*/ 8976157 h 9745599"/>
              <a:gd name="connsiteX14" fmla="*/ 6934200 w 23774400"/>
              <a:gd name="connsiteY14" fmla="*/ 8709457 h 9745599"/>
              <a:gd name="connsiteX15" fmla="*/ 8020050 w 23774400"/>
              <a:gd name="connsiteY15" fmla="*/ 8633257 h 9745599"/>
              <a:gd name="connsiteX16" fmla="*/ 8343900 w 23774400"/>
              <a:gd name="connsiteY16" fmla="*/ 8499907 h 9745599"/>
              <a:gd name="connsiteX17" fmla="*/ 8305800 w 23774400"/>
              <a:gd name="connsiteY17" fmla="*/ 8137957 h 9745599"/>
              <a:gd name="connsiteX18" fmla="*/ 8001000 w 23774400"/>
              <a:gd name="connsiteY18" fmla="*/ 7585507 h 9745599"/>
              <a:gd name="connsiteX19" fmla="*/ 7052628 w 23774400"/>
              <a:gd name="connsiteY19" fmla="*/ 6644330 h 9745599"/>
              <a:gd name="connsiteX20" fmla="*/ 7060533 w 23774400"/>
              <a:gd name="connsiteY20" fmla="*/ 974476 h 9745599"/>
              <a:gd name="connsiteX21" fmla="*/ 7658100 w 23774400"/>
              <a:gd name="connsiteY21" fmla="*/ 956107 h 9745599"/>
              <a:gd name="connsiteX22" fmla="*/ 8286750 w 23774400"/>
              <a:gd name="connsiteY22" fmla="*/ 784657 h 9745599"/>
              <a:gd name="connsiteX23" fmla="*/ 8934450 w 23774400"/>
              <a:gd name="connsiteY23" fmla="*/ 460807 h 9745599"/>
              <a:gd name="connsiteX24" fmla="*/ 9619744 w 23774400"/>
              <a:gd name="connsiteY24" fmla="*/ 57892 h 9745599"/>
              <a:gd name="connsiteX25" fmla="*/ 10262218 w 23774400"/>
              <a:gd name="connsiteY25" fmla="*/ 43561 h 9745599"/>
              <a:gd name="connsiteX26" fmla="*/ 11100924 w 23774400"/>
              <a:gd name="connsiteY26" fmla="*/ 445971 h 9745599"/>
              <a:gd name="connsiteX27" fmla="*/ 11783858 w 23774400"/>
              <a:gd name="connsiteY27" fmla="*/ 1118453 h 9745599"/>
              <a:gd name="connsiteX28" fmla="*/ 12192000 w 23774400"/>
              <a:gd name="connsiteY28" fmla="*/ 1565707 h 9745599"/>
              <a:gd name="connsiteX29" fmla="*/ 12644985 w 23774400"/>
              <a:gd name="connsiteY29" fmla="*/ 2112931 h 9745599"/>
              <a:gd name="connsiteX30" fmla="*/ 13137420 w 23774400"/>
              <a:gd name="connsiteY30" fmla="*/ 2212901 h 9745599"/>
              <a:gd name="connsiteX31" fmla="*/ 13373606 w 23774400"/>
              <a:gd name="connsiteY31" fmla="*/ 1590489 h 9745599"/>
              <a:gd name="connsiteX32" fmla="*/ 13506450 w 23774400"/>
              <a:gd name="connsiteY32" fmla="*/ 1241857 h 9745599"/>
              <a:gd name="connsiteX33" fmla="*/ 13699816 w 23774400"/>
              <a:gd name="connsiteY33" fmla="*/ 1254670 h 9745599"/>
              <a:gd name="connsiteX34" fmla="*/ 14104587 w 23774400"/>
              <a:gd name="connsiteY34" fmla="*/ 1713724 h 9745599"/>
              <a:gd name="connsiteX35" fmla="*/ 14657542 w 23774400"/>
              <a:gd name="connsiteY35" fmla="*/ 2190986 h 9745599"/>
              <a:gd name="connsiteX36" fmla="*/ 15163800 w 23774400"/>
              <a:gd name="connsiteY36" fmla="*/ 2327707 h 9745599"/>
              <a:gd name="connsiteX37" fmla="*/ 15640050 w 23774400"/>
              <a:gd name="connsiteY37" fmla="*/ 1984807 h 9745599"/>
              <a:gd name="connsiteX38" fmla="*/ 15868650 w 23774400"/>
              <a:gd name="connsiteY38" fmla="*/ 1584757 h 9745599"/>
              <a:gd name="connsiteX39" fmla="*/ 16325850 w 23774400"/>
              <a:gd name="connsiteY39" fmla="*/ 1279957 h 9745599"/>
              <a:gd name="connsiteX40" fmla="*/ 16764000 w 23774400"/>
              <a:gd name="connsiteY40" fmla="*/ 1222807 h 9745599"/>
              <a:gd name="connsiteX41" fmla="*/ 17678400 w 23774400"/>
              <a:gd name="connsiteY41" fmla="*/ 1451407 h 9745599"/>
              <a:gd name="connsiteX42" fmla="*/ 18268950 w 23774400"/>
              <a:gd name="connsiteY42" fmla="*/ 1394257 h 9745599"/>
              <a:gd name="connsiteX43" fmla="*/ 19030950 w 23774400"/>
              <a:gd name="connsiteY43" fmla="*/ 975157 h 9745599"/>
              <a:gd name="connsiteX44" fmla="*/ 19583400 w 23774400"/>
              <a:gd name="connsiteY44" fmla="*/ 708457 h 9745599"/>
              <a:gd name="connsiteX45" fmla="*/ 20421600 w 23774400"/>
              <a:gd name="connsiteY45" fmla="*/ 746557 h 9745599"/>
              <a:gd name="connsiteX46" fmla="*/ 21031200 w 23774400"/>
              <a:gd name="connsiteY46" fmla="*/ 975157 h 9745599"/>
              <a:gd name="connsiteX47" fmla="*/ 21431250 w 23774400"/>
              <a:gd name="connsiteY47" fmla="*/ 2137207 h 9745599"/>
              <a:gd name="connsiteX48" fmla="*/ 22231350 w 23774400"/>
              <a:gd name="connsiteY48" fmla="*/ 2727757 h 9745599"/>
              <a:gd name="connsiteX49" fmla="*/ 22840950 w 23774400"/>
              <a:gd name="connsiteY49" fmla="*/ 4480357 h 9745599"/>
              <a:gd name="connsiteX50" fmla="*/ 23774400 w 23774400"/>
              <a:gd name="connsiteY50" fmla="*/ 4137457 h 9745599"/>
              <a:gd name="connsiteX0" fmla="*/ 0 w 22974300"/>
              <a:gd name="connsiteY0" fmla="*/ 8404657 h 9745599"/>
              <a:gd name="connsiteX1" fmla="*/ 800100 w 22974300"/>
              <a:gd name="connsiteY1" fmla="*/ 7814107 h 9745599"/>
              <a:gd name="connsiteX2" fmla="*/ 1485900 w 22974300"/>
              <a:gd name="connsiteY2" fmla="*/ 7337857 h 9745599"/>
              <a:gd name="connsiteX3" fmla="*/ 2114550 w 22974300"/>
              <a:gd name="connsiteY3" fmla="*/ 7166407 h 9745599"/>
              <a:gd name="connsiteX4" fmla="*/ 2686050 w 22974300"/>
              <a:gd name="connsiteY4" fmla="*/ 7280707 h 9745599"/>
              <a:gd name="connsiteX5" fmla="*/ 3105150 w 22974300"/>
              <a:gd name="connsiteY5" fmla="*/ 7566457 h 9745599"/>
              <a:gd name="connsiteX6" fmla="*/ 3276600 w 22974300"/>
              <a:gd name="connsiteY6" fmla="*/ 7890307 h 9745599"/>
              <a:gd name="connsiteX7" fmla="*/ 3276600 w 22974300"/>
              <a:gd name="connsiteY7" fmla="*/ 8747557 h 9745599"/>
              <a:gd name="connsiteX8" fmla="*/ 3276600 w 22974300"/>
              <a:gd name="connsiteY8" fmla="*/ 9300007 h 9745599"/>
              <a:gd name="connsiteX9" fmla="*/ 3486150 w 22974300"/>
              <a:gd name="connsiteY9" fmla="*/ 9738157 h 9745599"/>
              <a:gd name="connsiteX10" fmla="*/ 4057650 w 22974300"/>
              <a:gd name="connsiteY10" fmla="*/ 9547657 h 9745599"/>
              <a:gd name="connsiteX11" fmla="*/ 4762500 w 22974300"/>
              <a:gd name="connsiteY11" fmla="*/ 9185707 h 9745599"/>
              <a:gd name="connsiteX12" fmla="*/ 5238750 w 22974300"/>
              <a:gd name="connsiteY12" fmla="*/ 8976157 h 9745599"/>
              <a:gd name="connsiteX13" fmla="*/ 6134100 w 22974300"/>
              <a:gd name="connsiteY13" fmla="*/ 8709457 h 9745599"/>
              <a:gd name="connsiteX14" fmla="*/ 7219950 w 22974300"/>
              <a:gd name="connsiteY14" fmla="*/ 8633257 h 9745599"/>
              <a:gd name="connsiteX15" fmla="*/ 7543800 w 22974300"/>
              <a:gd name="connsiteY15" fmla="*/ 8499907 h 9745599"/>
              <a:gd name="connsiteX16" fmla="*/ 7505700 w 22974300"/>
              <a:gd name="connsiteY16" fmla="*/ 8137957 h 9745599"/>
              <a:gd name="connsiteX17" fmla="*/ 7200900 w 22974300"/>
              <a:gd name="connsiteY17" fmla="*/ 7585507 h 9745599"/>
              <a:gd name="connsiteX18" fmla="*/ 6252528 w 22974300"/>
              <a:gd name="connsiteY18" fmla="*/ 6644330 h 9745599"/>
              <a:gd name="connsiteX19" fmla="*/ 6260433 w 22974300"/>
              <a:gd name="connsiteY19" fmla="*/ 974476 h 9745599"/>
              <a:gd name="connsiteX20" fmla="*/ 6858000 w 22974300"/>
              <a:gd name="connsiteY20" fmla="*/ 956107 h 9745599"/>
              <a:gd name="connsiteX21" fmla="*/ 7486650 w 22974300"/>
              <a:gd name="connsiteY21" fmla="*/ 784657 h 9745599"/>
              <a:gd name="connsiteX22" fmla="*/ 8134350 w 22974300"/>
              <a:gd name="connsiteY22" fmla="*/ 460807 h 9745599"/>
              <a:gd name="connsiteX23" fmla="*/ 8819644 w 22974300"/>
              <a:gd name="connsiteY23" fmla="*/ 57892 h 9745599"/>
              <a:gd name="connsiteX24" fmla="*/ 9462118 w 22974300"/>
              <a:gd name="connsiteY24" fmla="*/ 43561 h 9745599"/>
              <a:gd name="connsiteX25" fmla="*/ 10300824 w 22974300"/>
              <a:gd name="connsiteY25" fmla="*/ 445971 h 9745599"/>
              <a:gd name="connsiteX26" fmla="*/ 10983758 w 22974300"/>
              <a:gd name="connsiteY26" fmla="*/ 1118453 h 9745599"/>
              <a:gd name="connsiteX27" fmla="*/ 11391900 w 22974300"/>
              <a:gd name="connsiteY27" fmla="*/ 1565707 h 9745599"/>
              <a:gd name="connsiteX28" fmla="*/ 11844885 w 22974300"/>
              <a:gd name="connsiteY28" fmla="*/ 2112931 h 9745599"/>
              <a:gd name="connsiteX29" fmla="*/ 12337320 w 22974300"/>
              <a:gd name="connsiteY29" fmla="*/ 2212901 h 9745599"/>
              <a:gd name="connsiteX30" fmla="*/ 12573506 w 22974300"/>
              <a:gd name="connsiteY30" fmla="*/ 1590489 h 9745599"/>
              <a:gd name="connsiteX31" fmla="*/ 12706350 w 22974300"/>
              <a:gd name="connsiteY31" fmla="*/ 1241857 h 9745599"/>
              <a:gd name="connsiteX32" fmla="*/ 12899716 w 22974300"/>
              <a:gd name="connsiteY32" fmla="*/ 1254670 h 9745599"/>
              <a:gd name="connsiteX33" fmla="*/ 13304487 w 22974300"/>
              <a:gd name="connsiteY33" fmla="*/ 1713724 h 9745599"/>
              <a:gd name="connsiteX34" fmla="*/ 13857442 w 22974300"/>
              <a:gd name="connsiteY34" fmla="*/ 2190986 h 9745599"/>
              <a:gd name="connsiteX35" fmla="*/ 14363700 w 22974300"/>
              <a:gd name="connsiteY35" fmla="*/ 2327707 h 9745599"/>
              <a:gd name="connsiteX36" fmla="*/ 14839950 w 22974300"/>
              <a:gd name="connsiteY36" fmla="*/ 1984807 h 9745599"/>
              <a:gd name="connsiteX37" fmla="*/ 15068550 w 22974300"/>
              <a:gd name="connsiteY37" fmla="*/ 1584757 h 9745599"/>
              <a:gd name="connsiteX38" fmla="*/ 15525750 w 22974300"/>
              <a:gd name="connsiteY38" fmla="*/ 1279957 h 9745599"/>
              <a:gd name="connsiteX39" fmla="*/ 15963900 w 22974300"/>
              <a:gd name="connsiteY39" fmla="*/ 1222807 h 9745599"/>
              <a:gd name="connsiteX40" fmla="*/ 16878300 w 22974300"/>
              <a:gd name="connsiteY40" fmla="*/ 1451407 h 9745599"/>
              <a:gd name="connsiteX41" fmla="*/ 17468850 w 22974300"/>
              <a:gd name="connsiteY41" fmla="*/ 1394257 h 9745599"/>
              <a:gd name="connsiteX42" fmla="*/ 18230850 w 22974300"/>
              <a:gd name="connsiteY42" fmla="*/ 975157 h 9745599"/>
              <a:gd name="connsiteX43" fmla="*/ 18783300 w 22974300"/>
              <a:gd name="connsiteY43" fmla="*/ 708457 h 9745599"/>
              <a:gd name="connsiteX44" fmla="*/ 19621500 w 22974300"/>
              <a:gd name="connsiteY44" fmla="*/ 746557 h 9745599"/>
              <a:gd name="connsiteX45" fmla="*/ 20231100 w 22974300"/>
              <a:gd name="connsiteY45" fmla="*/ 975157 h 9745599"/>
              <a:gd name="connsiteX46" fmla="*/ 20631150 w 22974300"/>
              <a:gd name="connsiteY46" fmla="*/ 2137207 h 9745599"/>
              <a:gd name="connsiteX47" fmla="*/ 21431250 w 22974300"/>
              <a:gd name="connsiteY47" fmla="*/ 2727757 h 9745599"/>
              <a:gd name="connsiteX48" fmla="*/ 22040850 w 22974300"/>
              <a:gd name="connsiteY48" fmla="*/ 4480357 h 9745599"/>
              <a:gd name="connsiteX49" fmla="*/ 22974300 w 22974300"/>
              <a:gd name="connsiteY49" fmla="*/ 4137457 h 9745599"/>
              <a:gd name="connsiteX0" fmla="*/ 0 w 22174200"/>
              <a:gd name="connsiteY0" fmla="*/ 7814107 h 9745599"/>
              <a:gd name="connsiteX1" fmla="*/ 685800 w 22174200"/>
              <a:gd name="connsiteY1" fmla="*/ 7337857 h 9745599"/>
              <a:gd name="connsiteX2" fmla="*/ 1314450 w 22174200"/>
              <a:gd name="connsiteY2" fmla="*/ 7166407 h 9745599"/>
              <a:gd name="connsiteX3" fmla="*/ 1885950 w 22174200"/>
              <a:gd name="connsiteY3" fmla="*/ 7280707 h 9745599"/>
              <a:gd name="connsiteX4" fmla="*/ 2305050 w 22174200"/>
              <a:gd name="connsiteY4" fmla="*/ 7566457 h 9745599"/>
              <a:gd name="connsiteX5" fmla="*/ 2476500 w 22174200"/>
              <a:gd name="connsiteY5" fmla="*/ 7890307 h 9745599"/>
              <a:gd name="connsiteX6" fmla="*/ 2476500 w 22174200"/>
              <a:gd name="connsiteY6" fmla="*/ 8747557 h 9745599"/>
              <a:gd name="connsiteX7" fmla="*/ 2476500 w 22174200"/>
              <a:gd name="connsiteY7" fmla="*/ 9300007 h 9745599"/>
              <a:gd name="connsiteX8" fmla="*/ 2686050 w 22174200"/>
              <a:gd name="connsiteY8" fmla="*/ 9738157 h 9745599"/>
              <a:gd name="connsiteX9" fmla="*/ 3257550 w 22174200"/>
              <a:gd name="connsiteY9" fmla="*/ 9547657 h 9745599"/>
              <a:gd name="connsiteX10" fmla="*/ 3962400 w 22174200"/>
              <a:gd name="connsiteY10" fmla="*/ 9185707 h 9745599"/>
              <a:gd name="connsiteX11" fmla="*/ 4438650 w 22174200"/>
              <a:gd name="connsiteY11" fmla="*/ 8976157 h 9745599"/>
              <a:gd name="connsiteX12" fmla="*/ 5334000 w 22174200"/>
              <a:gd name="connsiteY12" fmla="*/ 8709457 h 9745599"/>
              <a:gd name="connsiteX13" fmla="*/ 6419850 w 22174200"/>
              <a:gd name="connsiteY13" fmla="*/ 8633257 h 9745599"/>
              <a:gd name="connsiteX14" fmla="*/ 6743700 w 22174200"/>
              <a:gd name="connsiteY14" fmla="*/ 8499907 h 9745599"/>
              <a:gd name="connsiteX15" fmla="*/ 6705600 w 22174200"/>
              <a:gd name="connsiteY15" fmla="*/ 8137957 h 9745599"/>
              <a:gd name="connsiteX16" fmla="*/ 6400800 w 22174200"/>
              <a:gd name="connsiteY16" fmla="*/ 7585507 h 9745599"/>
              <a:gd name="connsiteX17" fmla="*/ 5452428 w 22174200"/>
              <a:gd name="connsiteY17" fmla="*/ 6644330 h 9745599"/>
              <a:gd name="connsiteX18" fmla="*/ 5460333 w 22174200"/>
              <a:gd name="connsiteY18" fmla="*/ 974476 h 9745599"/>
              <a:gd name="connsiteX19" fmla="*/ 6057900 w 22174200"/>
              <a:gd name="connsiteY19" fmla="*/ 956107 h 9745599"/>
              <a:gd name="connsiteX20" fmla="*/ 6686550 w 22174200"/>
              <a:gd name="connsiteY20" fmla="*/ 784657 h 9745599"/>
              <a:gd name="connsiteX21" fmla="*/ 7334250 w 22174200"/>
              <a:gd name="connsiteY21" fmla="*/ 460807 h 9745599"/>
              <a:gd name="connsiteX22" fmla="*/ 8019544 w 22174200"/>
              <a:gd name="connsiteY22" fmla="*/ 57892 h 9745599"/>
              <a:gd name="connsiteX23" fmla="*/ 8662018 w 22174200"/>
              <a:gd name="connsiteY23" fmla="*/ 43561 h 9745599"/>
              <a:gd name="connsiteX24" fmla="*/ 9500724 w 22174200"/>
              <a:gd name="connsiteY24" fmla="*/ 445971 h 9745599"/>
              <a:gd name="connsiteX25" fmla="*/ 10183658 w 22174200"/>
              <a:gd name="connsiteY25" fmla="*/ 1118453 h 9745599"/>
              <a:gd name="connsiteX26" fmla="*/ 10591800 w 22174200"/>
              <a:gd name="connsiteY26" fmla="*/ 1565707 h 9745599"/>
              <a:gd name="connsiteX27" fmla="*/ 11044785 w 22174200"/>
              <a:gd name="connsiteY27" fmla="*/ 2112931 h 9745599"/>
              <a:gd name="connsiteX28" fmla="*/ 11537220 w 22174200"/>
              <a:gd name="connsiteY28" fmla="*/ 2212901 h 9745599"/>
              <a:gd name="connsiteX29" fmla="*/ 11773406 w 22174200"/>
              <a:gd name="connsiteY29" fmla="*/ 1590489 h 9745599"/>
              <a:gd name="connsiteX30" fmla="*/ 11906250 w 22174200"/>
              <a:gd name="connsiteY30" fmla="*/ 1241857 h 9745599"/>
              <a:gd name="connsiteX31" fmla="*/ 12099616 w 22174200"/>
              <a:gd name="connsiteY31" fmla="*/ 1254670 h 9745599"/>
              <a:gd name="connsiteX32" fmla="*/ 12504387 w 22174200"/>
              <a:gd name="connsiteY32" fmla="*/ 1713724 h 9745599"/>
              <a:gd name="connsiteX33" fmla="*/ 13057342 w 22174200"/>
              <a:gd name="connsiteY33" fmla="*/ 2190986 h 9745599"/>
              <a:gd name="connsiteX34" fmla="*/ 13563600 w 22174200"/>
              <a:gd name="connsiteY34" fmla="*/ 2327707 h 9745599"/>
              <a:gd name="connsiteX35" fmla="*/ 14039850 w 22174200"/>
              <a:gd name="connsiteY35" fmla="*/ 1984807 h 9745599"/>
              <a:gd name="connsiteX36" fmla="*/ 14268450 w 22174200"/>
              <a:gd name="connsiteY36" fmla="*/ 1584757 h 9745599"/>
              <a:gd name="connsiteX37" fmla="*/ 14725650 w 22174200"/>
              <a:gd name="connsiteY37" fmla="*/ 1279957 h 9745599"/>
              <a:gd name="connsiteX38" fmla="*/ 15163800 w 22174200"/>
              <a:gd name="connsiteY38" fmla="*/ 1222807 h 9745599"/>
              <a:gd name="connsiteX39" fmla="*/ 16078200 w 22174200"/>
              <a:gd name="connsiteY39" fmla="*/ 1451407 h 9745599"/>
              <a:gd name="connsiteX40" fmla="*/ 16668750 w 22174200"/>
              <a:gd name="connsiteY40" fmla="*/ 1394257 h 9745599"/>
              <a:gd name="connsiteX41" fmla="*/ 17430750 w 22174200"/>
              <a:gd name="connsiteY41" fmla="*/ 975157 h 9745599"/>
              <a:gd name="connsiteX42" fmla="*/ 17983200 w 22174200"/>
              <a:gd name="connsiteY42" fmla="*/ 708457 h 9745599"/>
              <a:gd name="connsiteX43" fmla="*/ 18821400 w 22174200"/>
              <a:gd name="connsiteY43" fmla="*/ 746557 h 9745599"/>
              <a:gd name="connsiteX44" fmla="*/ 19431000 w 22174200"/>
              <a:gd name="connsiteY44" fmla="*/ 975157 h 9745599"/>
              <a:gd name="connsiteX45" fmla="*/ 19831050 w 22174200"/>
              <a:gd name="connsiteY45" fmla="*/ 2137207 h 9745599"/>
              <a:gd name="connsiteX46" fmla="*/ 20631150 w 22174200"/>
              <a:gd name="connsiteY46" fmla="*/ 2727757 h 9745599"/>
              <a:gd name="connsiteX47" fmla="*/ 21240750 w 22174200"/>
              <a:gd name="connsiteY47" fmla="*/ 4480357 h 9745599"/>
              <a:gd name="connsiteX48" fmla="*/ 22174200 w 22174200"/>
              <a:gd name="connsiteY48" fmla="*/ 4137457 h 9745599"/>
              <a:gd name="connsiteX0" fmla="*/ 0 w 21488400"/>
              <a:gd name="connsiteY0" fmla="*/ 7337857 h 9745599"/>
              <a:gd name="connsiteX1" fmla="*/ 628650 w 21488400"/>
              <a:gd name="connsiteY1" fmla="*/ 7166407 h 9745599"/>
              <a:gd name="connsiteX2" fmla="*/ 1200150 w 21488400"/>
              <a:gd name="connsiteY2" fmla="*/ 7280707 h 9745599"/>
              <a:gd name="connsiteX3" fmla="*/ 1619250 w 21488400"/>
              <a:gd name="connsiteY3" fmla="*/ 7566457 h 9745599"/>
              <a:gd name="connsiteX4" fmla="*/ 1790700 w 21488400"/>
              <a:gd name="connsiteY4" fmla="*/ 7890307 h 9745599"/>
              <a:gd name="connsiteX5" fmla="*/ 1790700 w 21488400"/>
              <a:gd name="connsiteY5" fmla="*/ 8747557 h 9745599"/>
              <a:gd name="connsiteX6" fmla="*/ 1790700 w 21488400"/>
              <a:gd name="connsiteY6" fmla="*/ 9300007 h 9745599"/>
              <a:gd name="connsiteX7" fmla="*/ 2000250 w 21488400"/>
              <a:gd name="connsiteY7" fmla="*/ 9738157 h 9745599"/>
              <a:gd name="connsiteX8" fmla="*/ 2571750 w 21488400"/>
              <a:gd name="connsiteY8" fmla="*/ 9547657 h 9745599"/>
              <a:gd name="connsiteX9" fmla="*/ 3276600 w 21488400"/>
              <a:gd name="connsiteY9" fmla="*/ 9185707 h 9745599"/>
              <a:gd name="connsiteX10" fmla="*/ 3752850 w 21488400"/>
              <a:gd name="connsiteY10" fmla="*/ 8976157 h 9745599"/>
              <a:gd name="connsiteX11" fmla="*/ 4648200 w 21488400"/>
              <a:gd name="connsiteY11" fmla="*/ 8709457 h 9745599"/>
              <a:gd name="connsiteX12" fmla="*/ 5734050 w 21488400"/>
              <a:gd name="connsiteY12" fmla="*/ 8633257 h 9745599"/>
              <a:gd name="connsiteX13" fmla="*/ 6057900 w 21488400"/>
              <a:gd name="connsiteY13" fmla="*/ 8499907 h 9745599"/>
              <a:gd name="connsiteX14" fmla="*/ 6019800 w 21488400"/>
              <a:gd name="connsiteY14" fmla="*/ 8137957 h 9745599"/>
              <a:gd name="connsiteX15" fmla="*/ 5715000 w 21488400"/>
              <a:gd name="connsiteY15" fmla="*/ 7585507 h 9745599"/>
              <a:gd name="connsiteX16" fmla="*/ 4766628 w 21488400"/>
              <a:gd name="connsiteY16" fmla="*/ 6644330 h 9745599"/>
              <a:gd name="connsiteX17" fmla="*/ 4774533 w 21488400"/>
              <a:gd name="connsiteY17" fmla="*/ 974476 h 9745599"/>
              <a:gd name="connsiteX18" fmla="*/ 5372100 w 21488400"/>
              <a:gd name="connsiteY18" fmla="*/ 956107 h 9745599"/>
              <a:gd name="connsiteX19" fmla="*/ 6000750 w 21488400"/>
              <a:gd name="connsiteY19" fmla="*/ 784657 h 9745599"/>
              <a:gd name="connsiteX20" fmla="*/ 6648450 w 21488400"/>
              <a:gd name="connsiteY20" fmla="*/ 460807 h 9745599"/>
              <a:gd name="connsiteX21" fmla="*/ 7333744 w 21488400"/>
              <a:gd name="connsiteY21" fmla="*/ 57892 h 9745599"/>
              <a:gd name="connsiteX22" fmla="*/ 7976218 w 21488400"/>
              <a:gd name="connsiteY22" fmla="*/ 43561 h 9745599"/>
              <a:gd name="connsiteX23" fmla="*/ 8814924 w 21488400"/>
              <a:gd name="connsiteY23" fmla="*/ 445971 h 9745599"/>
              <a:gd name="connsiteX24" fmla="*/ 9497858 w 21488400"/>
              <a:gd name="connsiteY24" fmla="*/ 1118453 h 9745599"/>
              <a:gd name="connsiteX25" fmla="*/ 9906000 w 21488400"/>
              <a:gd name="connsiteY25" fmla="*/ 1565707 h 9745599"/>
              <a:gd name="connsiteX26" fmla="*/ 10358985 w 21488400"/>
              <a:gd name="connsiteY26" fmla="*/ 2112931 h 9745599"/>
              <a:gd name="connsiteX27" fmla="*/ 10851420 w 21488400"/>
              <a:gd name="connsiteY27" fmla="*/ 2212901 h 9745599"/>
              <a:gd name="connsiteX28" fmla="*/ 11087606 w 21488400"/>
              <a:gd name="connsiteY28" fmla="*/ 1590489 h 9745599"/>
              <a:gd name="connsiteX29" fmla="*/ 11220450 w 21488400"/>
              <a:gd name="connsiteY29" fmla="*/ 1241857 h 9745599"/>
              <a:gd name="connsiteX30" fmla="*/ 11413816 w 21488400"/>
              <a:gd name="connsiteY30" fmla="*/ 1254670 h 9745599"/>
              <a:gd name="connsiteX31" fmla="*/ 11818587 w 21488400"/>
              <a:gd name="connsiteY31" fmla="*/ 1713724 h 9745599"/>
              <a:gd name="connsiteX32" fmla="*/ 12371542 w 21488400"/>
              <a:gd name="connsiteY32" fmla="*/ 2190986 h 9745599"/>
              <a:gd name="connsiteX33" fmla="*/ 12877800 w 21488400"/>
              <a:gd name="connsiteY33" fmla="*/ 2327707 h 9745599"/>
              <a:gd name="connsiteX34" fmla="*/ 13354050 w 21488400"/>
              <a:gd name="connsiteY34" fmla="*/ 1984807 h 9745599"/>
              <a:gd name="connsiteX35" fmla="*/ 13582650 w 21488400"/>
              <a:gd name="connsiteY35" fmla="*/ 1584757 h 9745599"/>
              <a:gd name="connsiteX36" fmla="*/ 14039850 w 21488400"/>
              <a:gd name="connsiteY36" fmla="*/ 1279957 h 9745599"/>
              <a:gd name="connsiteX37" fmla="*/ 14478000 w 21488400"/>
              <a:gd name="connsiteY37" fmla="*/ 1222807 h 9745599"/>
              <a:gd name="connsiteX38" fmla="*/ 15392400 w 21488400"/>
              <a:gd name="connsiteY38" fmla="*/ 1451407 h 9745599"/>
              <a:gd name="connsiteX39" fmla="*/ 15982950 w 21488400"/>
              <a:gd name="connsiteY39" fmla="*/ 1394257 h 9745599"/>
              <a:gd name="connsiteX40" fmla="*/ 16744950 w 21488400"/>
              <a:gd name="connsiteY40" fmla="*/ 975157 h 9745599"/>
              <a:gd name="connsiteX41" fmla="*/ 17297400 w 21488400"/>
              <a:gd name="connsiteY41" fmla="*/ 708457 h 9745599"/>
              <a:gd name="connsiteX42" fmla="*/ 18135600 w 21488400"/>
              <a:gd name="connsiteY42" fmla="*/ 746557 h 9745599"/>
              <a:gd name="connsiteX43" fmla="*/ 18745200 w 21488400"/>
              <a:gd name="connsiteY43" fmla="*/ 975157 h 9745599"/>
              <a:gd name="connsiteX44" fmla="*/ 19145250 w 21488400"/>
              <a:gd name="connsiteY44" fmla="*/ 2137207 h 9745599"/>
              <a:gd name="connsiteX45" fmla="*/ 19945350 w 21488400"/>
              <a:gd name="connsiteY45" fmla="*/ 2727757 h 9745599"/>
              <a:gd name="connsiteX46" fmla="*/ 20554950 w 21488400"/>
              <a:gd name="connsiteY46" fmla="*/ 4480357 h 9745599"/>
              <a:gd name="connsiteX47" fmla="*/ 21488400 w 21488400"/>
              <a:gd name="connsiteY47" fmla="*/ 4137457 h 9745599"/>
              <a:gd name="connsiteX0" fmla="*/ 0 w 20859750"/>
              <a:gd name="connsiteY0" fmla="*/ 7166407 h 9745599"/>
              <a:gd name="connsiteX1" fmla="*/ 571500 w 20859750"/>
              <a:gd name="connsiteY1" fmla="*/ 7280707 h 9745599"/>
              <a:gd name="connsiteX2" fmla="*/ 990600 w 20859750"/>
              <a:gd name="connsiteY2" fmla="*/ 7566457 h 9745599"/>
              <a:gd name="connsiteX3" fmla="*/ 1162050 w 20859750"/>
              <a:gd name="connsiteY3" fmla="*/ 7890307 h 9745599"/>
              <a:gd name="connsiteX4" fmla="*/ 1162050 w 20859750"/>
              <a:gd name="connsiteY4" fmla="*/ 8747557 h 9745599"/>
              <a:gd name="connsiteX5" fmla="*/ 1162050 w 20859750"/>
              <a:gd name="connsiteY5" fmla="*/ 9300007 h 9745599"/>
              <a:gd name="connsiteX6" fmla="*/ 1371600 w 20859750"/>
              <a:gd name="connsiteY6" fmla="*/ 9738157 h 9745599"/>
              <a:gd name="connsiteX7" fmla="*/ 1943100 w 20859750"/>
              <a:gd name="connsiteY7" fmla="*/ 9547657 h 9745599"/>
              <a:gd name="connsiteX8" fmla="*/ 2647950 w 20859750"/>
              <a:gd name="connsiteY8" fmla="*/ 9185707 h 9745599"/>
              <a:gd name="connsiteX9" fmla="*/ 3124200 w 20859750"/>
              <a:gd name="connsiteY9" fmla="*/ 8976157 h 9745599"/>
              <a:gd name="connsiteX10" fmla="*/ 4019550 w 20859750"/>
              <a:gd name="connsiteY10" fmla="*/ 8709457 h 9745599"/>
              <a:gd name="connsiteX11" fmla="*/ 5105400 w 20859750"/>
              <a:gd name="connsiteY11" fmla="*/ 8633257 h 9745599"/>
              <a:gd name="connsiteX12" fmla="*/ 5429250 w 20859750"/>
              <a:gd name="connsiteY12" fmla="*/ 8499907 h 9745599"/>
              <a:gd name="connsiteX13" fmla="*/ 5391150 w 20859750"/>
              <a:gd name="connsiteY13" fmla="*/ 8137957 h 9745599"/>
              <a:gd name="connsiteX14" fmla="*/ 5086350 w 20859750"/>
              <a:gd name="connsiteY14" fmla="*/ 7585507 h 9745599"/>
              <a:gd name="connsiteX15" fmla="*/ 4137978 w 20859750"/>
              <a:gd name="connsiteY15" fmla="*/ 6644330 h 9745599"/>
              <a:gd name="connsiteX16" fmla="*/ 4145883 w 20859750"/>
              <a:gd name="connsiteY16" fmla="*/ 974476 h 9745599"/>
              <a:gd name="connsiteX17" fmla="*/ 4743450 w 20859750"/>
              <a:gd name="connsiteY17" fmla="*/ 956107 h 9745599"/>
              <a:gd name="connsiteX18" fmla="*/ 5372100 w 20859750"/>
              <a:gd name="connsiteY18" fmla="*/ 784657 h 9745599"/>
              <a:gd name="connsiteX19" fmla="*/ 6019800 w 20859750"/>
              <a:gd name="connsiteY19" fmla="*/ 460807 h 9745599"/>
              <a:gd name="connsiteX20" fmla="*/ 6705094 w 20859750"/>
              <a:gd name="connsiteY20" fmla="*/ 57892 h 9745599"/>
              <a:gd name="connsiteX21" fmla="*/ 7347568 w 20859750"/>
              <a:gd name="connsiteY21" fmla="*/ 43561 h 9745599"/>
              <a:gd name="connsiteX22" fmla="*/ 8186274 w 20859750"/>
              <a:gd name="connsiteY22" fmla="*/ 445971 h 9745599"/>
              <a:gd name="connsiteX23" fmla="*/ 8869208 w 20859750"/>
              <a:gd name="connsiteY23" fmla="*/ 1118453 h 9745599"/>
              <a:gd name="connsiteX24" fmla="*/ 9277350 w 20859750"/>
              <a:gd name="connsiteY24" fmla="*/ 1565707 h 9745599"/>
              <a:gd name="connsiteX25" fmla="*/ 9730335 w 20859750"/>
              <a:gd name="connsiteY25" fmla="*/ 2112931 h 9745599"/>
              <a:gd name="connsiteX26" fmla="*/ 10222770 w 20859750"/>
              <a:gd name="connsiteY26" fmla="*/ 2212901 h 9745599"/>
              <a:gd name="connsiteX27" fmla="*/ 10458956 w 20859750"/>
              <a:gd name="connsiteY27" fmla="*/ 1590489 h 9745599"/>
              <a:gd name="connsiteX28" fmla="*/ 10591800 w 20859750"/>
              <a:gd name="connsiteY28" fmla="*/ 1241857 h 9745599"/>
              <a:gd name="connsiteX29" fmla="*/ 10785166 w 20859750"/>
              <a:gd name="connsiteY29" fmla="*/ 1254670 h 9745599"/>
              <a:gd name="connsiteX30" fmla="*/ 11189937 w 20859750"/>
              <a:gd name="connsiteY30" fmla="*/ 1713724 h 9745599"/>
              <a:gd name="connsiteX31" fmla="*/ 11742892 w 20859750"/>
              <a:gd name="connsiteY31" fmla="*/ 2190986 h 9745599"/>
              <a:gd name="connsiteX32" fmla="*/ 12249150 w 20859750"/>
              <a:gd name="connsiteY32" fmla="*/ 2327707 h 9745599"/>
              <a:gd name="connsiteX33" fmla="*/ 12725400 w 20859750"/>
              <a:gd name="connsiteY33" fmla="*/ 1984807 h 9745599"/>
              <a:gd name="connsiteX34" fmla="*/ 12954000 w 20859750"/>
              <a:gd name="connsiteY34" fmla="*/ 1584757 h 9745599"/>
              <a:gd name="connsiteX35" fmla="*/ 13411200 w 20859750"/>
              <a:gd name="connsiteY35" fmla="*/ 1279957 h 9745599"/>
              <a:gd name="connsiteX36" fmla="*/ 13849350 w 20859750"/>
              <a:gd name="connsiteY36" fmla="*/ 1222807 h 9745599"/>
              <a:gd name="connsiteX37" fmla="*/ 14763750 w 20859750"/>
              <a:gd name="connsiteY37" fmla="*/ 1451407 h 9745599"/>
              <a:gd name="connsiteX38" fmla="*/ 15354300 w 20859750"/>
              <a:gd name="connsiteY38" fmla="*/ 1394257 h 9745599"/>
              <a:gd name="connsiteX39" fmla="*/ 16116300 w 20859750"/>
              <a:gd name="connsiteY39" fmla="*/ 975157 h 9745599"/>
              <a:gd name="connsiteX40" fmla="*/ 16668750 w 20859750"/>
              <a:gd name="connsiteY40" fmla="*/ 708457 h 9745599"/>
              <a:gd name="connsiteX41" fmla="*/ 17506950 w 20859750"/>
              <a:gd name="connsiteY41" fmla="*/ 746557 h 9745599"/>
              <a:gd name="connsiteX42" fmla="*/ 18116550 w 20859750"/>
              <a:gd name="connsiteY42" fmla="*/ 975157 h 9745599"/>
              <a:gd name="connsiteX43" fmla="*/ 18516600 w 20859750"/>
              <a:gd name="connsiteY43" fmla="*/ 2137207 h 9745599"/>
              <a:gd name="connsiteX44" fmla="*/ 19316700 w 20859750"/>
              <a:gd name="connsiteY44" fmla="*/ 2727757 h 9745599"/>
              <a:gd name="connsiteX45" fmla="*/ 19926300 w 20859750"/>
              <a:gd name="connsiteY45" fmla="*/ 4480357 h 9745599"/>
              <a:gd name="connsiteX46" fmla="*/ 20859750 w 20859750"/>
              <a:gd name="connsiteY46" fmla="*/ 4137457 h 9745599"/>
              <a:gd name="connsiteX0" fmla="*/ 0 w 20288250"/>
              <a:gd name="connsiteY0" fmla="*/ 7280707 h 9745599"/>
              <a:gd name="connsiteX1" fmla="*/ 419100 w 20288250"/>
              <a:gd name="connsiteY1" fmla="*/ 7566457 h 9745599"/>
              <a:gd name="connsiteX2" fmla="*/ 590550 w 20288250"/>
              <a:gd name="connsiteY2" fmla="*/ 7890307 h 9745599"/>
              <a:gd name="connsiteX3" fmla="*/ 590550 w 20288250"/>
              <a:gd name="connsiteY3" fmla="*/ 8747557 h 9745599"/>
              <a:gd name="connsiteX4" fmla="*/ 590550 w 20288250"/>
              <a:gd name="connsiteY4" fmla="*/ 9300007 h 9745599"/>
              <a:gd name="connsiteX5" fmla="*/ 800100 w 20288250"/>
              <a:gd name="connsiteY5" fmla="*/ 9738157 h 9745599"/>
              <a:gd name="connsiteX6" fmla="*/ 1371600 w 20288250"/>
              <a:gd name="connsiteY6" fmla="*/ 9547657 h 9745599"/>
              <a:gd name="connsiteX7" fmla="*/ 2076450 w 20288250"/>
              <a:gd name="connsiteY7" fmla="*/ 9185707 h 9745599"/>
              <a:gd name="connsiteX8" fmla="*/ 2552700 w 20288250"/>
              <a:gd name="connsiteY8" fmla="*/ 8976157 h 9745599"/>
              <a:gd name="connsiteX9" fmla="*/ 3448050 w 20288250"/>
              <a:gd name="connsiteY9" fmla="*/ 8709457 h 9745599"/>
              <a:gd name="connsiteX10" fmla="*/ 4533900 w 20288250"/>
              <a:gd name="connsiteY10" fmla="*/ 8633257 h 9745599"/>
              <a:gd name="connsiteX11" fmla="*/ 4857750 w 20288250"/>
              <a:gd name="connsiteY11" fmla="*/ 8499907 h 9745599"/>
              <a:gd name="connsiteX12" fmla="*/ 4819650 w 20288250"/>
              <a:gd name="connsiteY12" fmla="*/ 8137957 h 9745599"/>
              <a:gd name="connsiteX13" fmla="*/ 4514850 w 20288250"/>
              <a:gd name="connsiteY13" fmla="*/ 7585507 h 9745599"/>
              <a:gd name="connsiteX14" fmla="*/ 3566478 w 20288250"/>
              <a:gd name="connsiteY14" fmla="*/ 6644330 h 9745599"/>
              <a:gd name="connsiteX15" fmla="*/ 3574383 w 20288250"/>
              <a:gd name="connsiteY15" fmla="*/ 974476 h 9745599"/>
              <a:gd name="connsiteX16" fmla="*/ 4171950 w 20288250"/>
              <a:gd name="connsiteY16" fmla="*/ 956107 h 9745599"/>
              <a:gd name="connsiteX17" fmla="*/ 4800600 w 20288250"/>
              <a:gd name="connsiteY17" fmla="*/ 784657 h 9745599"/>
              <a:gd name="connsiteX18" fmla="*/ 5448300 w 20288250"/>
              <a:gd name="connsiteY18" fmla="*/ 460807 h 9745599"/>
              <a:gd name="connsiteX19" fmla="*/ 6133594 w 20288250"/>
              <a:gd name="connsiteY19" fmla="*/ 57892 h 9745599"/>
              <a:gd name="connsiteX20" fmla="*/ 6776068 w 20288250"/>
              <a:gd name="connsiteY20" fmla="*/ 43561 h 9745599"/>
              <a:gd name="connsiteX21" fmla="*/ 7614774 w 20288250"/>
              <a:gd name="connsiteY21" fmla="*/ 445971 h 9745599"/>
              <a:gd name="connsiteX22" fmla="*/ 8297708 w 20288250"/>
              <a:gd name="connsiteY22" fmla="*/ 1118453 h 9745599"/>
              <a:gd name="connsiteX23" fmla="*/ 8705850 w 20288250"/>
              <a:gd name="connsiteY23" fmla="*/ 1565707 h 9745599"/>
              <a:gd name="connsiteX24" fmla="*/ 9158835 w 20288250"/>
              <a:gd name="connsiteY24" fmla="*/ 2112931 h 9745599"/>
              <a:gd name="connsiteX25" fmla="*/ 9651270 w 20288250"/>
              <a:gd name="connsiteY25" fmla="*/ 2212901 h 9745599"/>
              <a:gd name="connsiteX26" fmla="*/ 9887456 w 20288250"/>
              <a:gd name="connsiteY26" fmla="*/ 1590489 h 9745599"/>
              <a:gd name="connsiteX27" fmla="*/ 10020300 w 20288250"/>
              <a:gd name="connsiteY27" fmla="*/ 1241857 h 9745599"/>
              <a:gd name="connsiteX28" fmla="*/ 10213666 w 20288250"/>
              <a:gd name="connsiteY28" fmla="*/ 1254670 h 9745599"/>
              <a:gd name="connsiteX29" fmla="*/ 10618437 w 20288250"/>
              <a:gd name="connsiteY29" fmla="*/ 1713724 h 9745599"/>
              <a:gd name="connsiteX30" fmla="*/ 11171392 w 20288250"/>
              <a:gd name="connsiteY30" fmla="*/ 2190986 h 9745599"/>
              <a:gd name="connsiteX31" fmla="*/ 11677650 w 20288250"/>
              <a:gd name="connsiteY31" fmla="*/ 2327707 h 9745599"/>
              <a:gd name="connsiteX32" fmla="*/ 12153900 w 20288250"/>
              <a:gd name="connsiteY32" fmla="*/ 1984807 h 9745599"/>
              <a:gd name="connsiteX33" fmla="*/ 12382500 w 20288250"/>
              <a:gd name="connsiteY33" fmla="*/ 1584757 h 9745599"/>
              <a:gd name="connsiteX34" fmla="*/ 12839700 w 20288250"/>
              <a:gd name="connsiteY34" fmla="*/ 1279957 h 9745599"/>
              <a:gd name="connsiteX35" fmla="*/ 13277850 w 20288250"/>
              <a:gd name="connsiteY35" fmla="*/ 1222807 h 9745599"/>
              <a:gd name="connsiteX36" fmla="*/ 14192250 w 20288250"/>
              <a:gd name="connsiteY36" fmla="*/ 1451407 h 9745599"/>
              <a:gd name="connsiteX37" fmla="*/ 14782800 w 20288250"/>
              <a:gd name="connsiteY37" fmla="*/ 1394257 h 9745599"/>
              <a:gd name="connsiteX38" fmla="*/ 15544800 w 20288250"/>
              <a:gd name="connsiteY38" fmla="*/ 975157 h 9745599"/>
              <a:gd name="connsiteX39" fmla="*/ 16097250 w 20288250"/>
              <a:gd name="connsiteY39" fmla="*/ 708457 h 9745599"/>
              <a:gd name="connsiteX40" fmla="*/ 16935450 w 20288250"/>
              <a:gd name="connsiteY40" fmla="*/ 746557 h 9745599"/>
              <a:gd name="connsiteX41" fmla="*/ 17545050 w 20288250"/>
              <a:gd name="connsiteY41" fmla="*/ 975157 h 9745599"/>
              <a:gd name="connsiteX42" fmla="*/ 17945100 w 20288250"/>
              <a:gd name="connsiteY42" fmla="*/ 2137207 h 9745599"/>
              <a:gd name="connsiteX43" fmla="*/ 18745200 w 20288250"/>
              <a:gd name="connsiteY43" fmla="*/ 2727757 h 9745599"/>
              <a:gd name="connsiteX44" fmla="*/ 19354800 w 20288250"/>
              <a:gd name="connsiteY44" fmla="*/ 4480357 h 9745599"/>
              <a:gd name="connsiteX45" fmla="*/ 20288250 w 20288250"/>
              <a:gd name="connsiteY45" fmla="*/ 4137457 h 9745599"/>
              <a:gd name="connsiteX0" fmla="*/ 0 w 20311428"/>
              <a:gd name="connsiteY0" fmla="*/ 7288433 h 9745599"/>
              <a:gd name="connsiteX1" fmla="*/ 442278 w 20311428"/>
              <a:gd name="connsiteY1" fmla="*/ 7566457 h 9745599"/>
              <a:gd name="connsiteX2" fmla="*/ 613728 w 20311428"/>
              <a:gd name="connsiteY2" fmla="*/ 7890307 h 9745599"/>
              <a:gd name="connsiteX3" fmla="*/ 613728 w 20311428"/>
              <a:gd name="connsiteY3" fmla="*/ 8747557 h 9745599"/>
              <a:gd name="connsiteX4" fmla="*/ 613728 w 20311428"/>
              <a:gd name="connsiteY4" fmla="*/ 9300007 h 9745599"/>
              <a:gd name="connsiteX5" fmla="*/ 823278 w 20311428"/>
              <a:gd name="connsiteY5" fmla="*/ 9738157 h 9745599"/>
              <a:gd name="connsiteX6" fmla="*/ 1394778 w 20311428"/>
              <a:gd name="connsiteY6" fmla="*/ 9547657 h 9745599"/>
              <a:gd name="connsiteX7" fmla="*/ 2099628 w 20311428"/>
              <a:gd name="connsiteY7" fmla="*/ 9185707 h 9745599"/>
              <a:gd name="connsiteX8" fmla="*/ 2575878 w 20311428"/>
              <a:gd name="connsiteY8" fmla="*/ 8976157 h 9745599"/>
              <a:gd name="connsiteX9" fmla="*/ 3471228 w 20311428"/>
              <a:gd name="connsiteY9" fmla="*/ 8709457 h 9745599"/>
              <a:gd name="connsiteX10" fmla="*/ 4557078 w 20311428"/>
              <a:gd name="connsiteY10" fmla="*/ 8633257 h 9745599"/>
              <a:gd name="connsiteX11" fmla="*/ 4880928 w 20311428"/>
              <a:gd name="connsiteY11" fmla="*/ 8499907 h 9745599"/>
              <a:gd name="connsiteX12" fmla="*/ 4842828 w 20311428"/>
              <a:gd name="connsiteY12" fmla="*/ 8137957 h 9745599"/>
              <a:gd name="connsiteX13" fmla="*/ 4538028 w 20311428"/>
              <a:gd name="connsiteY13" fmla="*/ 7585507 h 9745599"/>
              <a:gd name="connsiteX14" fmla="*/ 3589656 w 20311428"/>
              <a:gd name="connsiteY14" fmla="*/ 6644330 h 9745599"/>
              <a:gd name="connsiteX15" fmla="*/ 3597561 w 20311428"/>
              <a:gd name="connsiteY15" fmla="*/ 974476 h 9745599"/>
              <a:gd name="connsiteX16" fmla="*/ 4195128 w 20311428"/>
              <a:gd name="connsiteY16" fmla="*/ 956107 h 9745599"/>
              <a:gd name="connsiteX17" fmla="*/ 4823778 w 20311428"/>
              <a:gd name="connsiteY17" fmla="*/ 784657 h 9745599"/>
              <a:gd name="connsiteX18" fmla="*/ 5471478 w 20311428"/>
              <a:gd name="connsiteY18" fmla="*/ 460807 h 9745599"/>
              <a:gd name="connsiteX19" fmla="*/ 6156772 w 20311428"/>
              <a:gd name="connsiteY19" fmla="*/ 57892 h 9745599"/>
              <a:gd name="connsiteX20" fmla="*/ 6799246 w 20311428"/>
              <a:gd name="connsiteY20" fmla="*/ 43561 h 9745599"/>
              <a:gd name="connsiteX21" fmla="*/ 7637952 w 20311428"/>
              <a:gd name="connsiteY21" fmla="*/ 445971 h 9745599"/>
              <a:gd name="connsiteX22" fmla="*/ 8320886 w 20311428"/>
              <a:gd name="connsiteY22" fmla="*/ 1118453 h 9745599"/>
              <a:gd name="connsiteX23" fmla="*/ 8729028 w 20311428"/>
              <a:gd name="connsiteY23" fmla="*/ 1565707 h 9745599"/>
              <a:gd name="connsiteX24" fmla="*/ 9182013 w 20311428"/>
              <a:gd name="connsiteY24" fmla="*/ 2112931 h 9745599"/>
              <a:gd name="connsiteX25" fmla="*/ 9674448 w 20311428"/>
              <a:gd name="connsiteY25" fmla="*/ 2212901 h 9745599"/>
              <a:gd name="connsiteX26" fmla="*/ 9910634 w 20311428"/>
              <a:gd name="connsiteY26" fmla="*/ 1590489 h 9745599"/>
              <a:gd name="connsiteX27" fmla="*/ 10043478 w 20311428"/>
              <a:gd name="connsiteY27" fmla="*/ 1241857 h 9745599"/>
              <a:gd name="connsiteX28" fmla="*/ 10236844 w 20311428"/>
              <a:gd name="connsiteY28" fmla="*/ 1254670 h 9745599"/>
              <a:gd name="connsiteX29" fmla="*/ 10641615 w 20311428"/>
              <a:gd name="connsiteY29" fmla="*/ 1713724 h 9745599"/>
              <a:gd name="connsiteX30" fmla="*/ 11194570 w 20311428"/>
              <a:gd name="connsiteY30" fmla="*/ 2190986 h 9745599"/>
              <a:gd name="connsiteX31" fmla="*/ 11700828 w 20311428"/>
              <a:gd name="connsiteY31" fmla="*/ 2327707 h 9745599"/>
              <a:gd name="connsiteX32" fmla="*/ 12177078 w 20311428"/>
              <a:gd name="connsiteY32" fmla="*/ 1984807 h 9745599"/>
              <a:gd name="connsiteX33" fmla="*/ 12405678 w 20311428"/>
              <a:gd name="connsiteY33" fmla="*/ 1584757 h 9745599"/>
              <a:gd name="connsiteX34" fmla="*/ 12862878 w 20311428"/>
              <a:gd name="connsiteY34" fmla="*/ 1279957 h 9745599"/>
              <a:gd name="connsiteX35" fmla="*/ 13301028 w 20311428"/>
              <a:gd name="connsiteY35" fmla="*/ 1222807 h 9745599"/>
              <a:gd name="connsiteX36" fmla="*/ 14215428 w 20311428"/>
              <a:gd name="connsiteY36" fmla="*/ 1451407 h 9745599"/>
              <a:gd name="connsiteX37" fmla="*/ 14805978 w 20311428"/>
              <a:gd name="connsiteY37" fmla="*/ 1394257 h 9745599"/>
              <a:gd name="connsiteX38" fmla="*/ 15567978 w 20311428"/>
              <a:gd name="connsiteY38" fmla="*/ 975157 h 9745599"/>
              <a:gd name="connsiteX39" fmla="*/ 16120428 w 20311428"/>
              <a:gd name="connsiteY39" fmla="*/ 708457 h 9745599"/>
              <a:gd name="connsiteX40" fmla="*/ 16958628 w 20311428"/>
              <a:gd name="connsiteY40" fmla="*/ 746557 h 9745599"/>
              <a:gd name="connsiteX41" fmla="*/ 17568228 w 20311428"/>
              <a:gd name="connsiteY41" fmla="*/ 975157 h 9745599"/>
              <a:gd name="connsiteX42" fmla="*/ 17968278 w 20311428"/>
              <a:gd name="connsiteY42" fmla="*/ 2137207 h 9745599"/>
              <a:gd name="connsiteX43" fmla="*/ 18768378 w 20311428"/>
              <a:gd name="connsiteY43" fmla="*/ 2727757 h 9745599"/>
              <a:gd name="connsiteX44" fmla="*/ 19377978 w 20311428"/>
              <a:gd name="connsiteY44" fmla="*/ 4480357 h 9745599"/>
              <a:gd name="connsiteX45" fmla="*/ 20311428 w 20311428"/>
              <a:gd name="connsiteY45" fmla="*/ 4137457 h 9745599"/>
              <a:gd name="connsiteX0" fmla="*/ 0 w 19869150"/>
              <a:gd name="connsiteY0" fmla="*/ 7566457 h 9745599"/>
              <a:gd name="connsiteX1" fmla="*/ 171450 w 19869150"/>
              <a:gd name="connsiteY1" fmla="*/ 7890307 h 9745599"/>
              <a:gd name="connsiteX2" fmla="*/ 171450 w 19869150"/>
              <a:gd name="connsiteY2" fmla="*/ 8747557 h 9745599"/>
              <a:gd name="connsiteX3" fmla="*/ 171450 w 19869150"/>
              <a:gd name="connsiteY3" fmla="*/ 9300007 h 9745599"/>
              <a:gd name="connsiteX4" fmla="*/ 381000 w 19869150"/>
              <a:gd name="connsiteY4" fmla="*/ 9738157 h 9745599"/>
              <a:gd name="connsiteX5" fmla="*/ 952500 w 19869150"/>
              <a:gd name="connsiteY5" fmla="*/ 9547657 h 9745599"/>
              <a:gd name="connsiteX6" fmla="*/ 1657350 w 19869150"/>
              <a:gd name="connsiteY6" fmla="*/ 9185707 h 9745599"/>
              <a:gd name="connsiteX7" fmla="*/ 2133600 w 19869150"/>
              <a:gd name="connsiteY7" fmla="*/ 8976157 h 9745599"/>
              <a:gd name="connsiteX8" fmla="*/ 3028950 w 19869150"/>
              <a:gd name="connsiteY8" fmla="*/ 8709457 h 9745599"/>
              <a:gd name="connsiteX9" fmla="*/ 4114800 w 19869150"/>
              <a:gd name="connsiteY9" fmla="*/ 8633257 h 9745599"/>
              <a:gd name="connsiteX10" fmla="*/ 4438650 w 19869150"/>
              <a:gd name="connsiteY10" fmla="*/ 8499907 h 9745599"/>
              <a:gd name="connsiteX11" fmla="*/ 4400550 w 19869150"/>
              <a:gd name="connsiteY11" fmla="*/ 8137957 h 9745599"/>
              <a:gd name="connsiteX12" fmla="*/ 4095750 w 19869150"/>
              <a:gd name="connsiteY12" fmla="*/ 7585507 h 9745599"/>
              <a:gd name="connsiteX13" fmla="*/ 3147378 w 19869150"/>
              <a:gd name="connsiteY13" fmla="*/ 6644330 h 9745599"/>
              <a:gd name="connsiteX14" fmla="*/ 3155283 w 19869150"/>
              <a:gd name="connsiteY14" fmla="*/ 974476 h 9745599"/>
              <a:gd name="connsiteX15" fmla="*/ 3752850 w 19869150"/>
              <a:gd name="connsiteY15" fmla="*/ 956107 h 9745599"/>
              <a:gd name="connsiteX16" fmla="*/ 4381500 w 19869150"/>
              <a:gd name="connsiteY16" fmla="*/ 784657 h 9745599"/>
              <a:gd name="connsiteX17" fmla="*/ 5029200 w 19869150"/>
              <a:gd name="connsiteY17" fmla="*/ 460807 h 9745599"/>
              <a:gd name="connsiteX18" fmla="*/ 5714494 w 19869150"/>
              <a:gd name="connsiteY18" fmla="*/ 57892 h 9745599"/>
              <a:gd name="connsiteX19" fmla="*/ 6356968 w 19869150"/>
              <a:gd name="connsiteY19" fmla="*/ 43561 h 9745599"/>
              <a:gd name="connsiteX20" fmla="*/ 7195674 w 19869150"/>
              <a:gd name="connsiteY20" fmla="*/ 445971 h 9745599"/>
              <a:gd name="connsiteX21" fmla="*/ 7878608 w 19869150"/>
              <a:gd name="connsiteY21" fmla="*/ 1118453 h 9745599"/>
              <a:gd name="connsiteX22" fmla="*/ 8286750 w 19869150"/>
              <a:gd name="connsiteY22" fmla="*/ 1565707 h 9745599"/>
              <a:gd name="connsiteX23" fmla="*/ 8739735 w 19869150"/>
              <a:gd name="connsiteY23" fmla="*/ 2112931 h 9745599"/>
              <a:gd name="connsiteX24" fmla="*/ 9232170 w 19869150"/>
              <a:gd name="connsiteY24" fmla="*/ 2212901 h 9745599"/>
              <a:gd name="connsiteX25" fmla="*/ 9468356 w 19869150"/>
              <a:gd name="connsiteY25" fmla="*/ 1590489 h 9745599"/>
              <a:gd name="connsiteX26" fmla="*/ 9601200 w 19869150"/>
              <a:gd name="connsiteY26" fmla="*/ 1241857 h 9745599"/>
              <a:gd name="connsiteX27" fmla="*/ 9794566 w 19869150"/>
              <a:gd name="connsiteY27" fmla="*/ 1254670 h 9745599"/>
              <a:gd name="connsiteX28" fmla="*/ 10199337 w 19869150"/>
              <a:gd name="connsiteY28" fmla="*/ 1713724 h 9745599"/>
              <a:gd name="connsiteX29" fmla="*/ 10752292 w 19869150"/>
              <a:gd name="connsiteY29" fmla="*/ 2190986 h 9745599"/>
              <a:gd name="connsiteX30" fmla="*/ 11258550 w 19869150"/>
              <a:gd name="connsiteY30" fmla="*/ 2327707 h 9745599"/>
              <a:gd name="connsiteX31" fmla="*/ 11734800 w 19869150"/>
              <a:gd name="connsiteY31" fmla="*/ 1984807 h 9745599"/>
              <a:gd name="connsiteX32" fmla="*/ 11963400 w 19869150"/>
              <a:gd name="connsiteY32" fmla="*/ 1584757 h 9745599"/>
              <a:gd name="connsiteX33" fmla="*/ 12420600 w 19869150"/>
              <a:gd name="connsiteY33" fmla="*/ 1279957 h 9745599"/>
              <a:gd name="connsiteX34" fmla="*/ 12858750 w 19869150"/>
              <a:gd name="connsiteY34" fmla="*/ 1222807 h 9745599"/>
              <a:gd name="connsiteX35" fmla="*/ 13773150 w 19869150"/>
              <a:gd name="connsiteY35" fmla="*/ 1451407 h 9745599"/>
              <a:gd name="connsiteX36" fmla="*/ 14363700 w 19869150"/>
              <a:gd name="connsiteY36" fmla="*/ 1394257 h 9745599"/>
              <a:gd name="connsiteX37" fmla="*/ 15125700 w 19869150"/>
              <a:gd name="connsiteY37" fmla="*/ 975157 h 9745599"/>
              <a:gd name="connsiteX38" fmla="*/ 15678150 w 19869150"/>
              <a:gd name="connsiteY38" fmla="*/ 708457 h 9745599"/>
              <a:gd name="connsiteX39" fmla="*/ 16516350 w 19869150"/>
              <a:gd name="connsiteY39" fmla="*/ 746557 h 9745599"/>
              <a:gd name="connsiteX40" fmla="*/ 17125950 w 19869150"/>
              <a:gd name="connsiteY40" fmla="*/ 975157 h 9745599"/>
              <a:gd name="connsiteX41" fmla="*/ 17526000 w 19869150"/>
              <a:gd name="connsiteY41" fmla="*/ 2137207 h 9745599"/>
              <a:gd name="connsiteX42" fmla="*/ 18326100 w 19869150"/>
              <a:gd name="connsiteY42" fmla="*/ 2727757 h 9745599"/>
              <a:gd name="connsiteX43" fmla="*/ 18935700 w 19869150"/>
              <a:gd name="connsiteY43" fmla="*/ 4480357 h 9745599"/>
              <a:gd name="connsiteX44" fmla="*/ 19869150 w 19869150"/>
              <a:gd name="connsiteY44" fmla="*/ 4137457 h 9745599"/>
              <a:gd name="connsiteX0" fmla="*/ 15523 w 19713223"/>
              <a:gd name="connsiteY0" fmla="*/ 7890307 h 9745599"/>
              <a:gd name="connsiteX1" fmla="*/ 15523 w 19713223"/>
              <a:gd name="connsiteY1" fmla="*/ 8747557 h 9745599"/>
              <a:gd name="connsiteX2" fmla="*/ 15523 w 19713223"/>
              <a:gd name="connsiteY2" fmla="*/ 9300007 h 9745599"/>
              <a:gd name="connsiteX3" fmla="*/ 225073 w 19713223"/>
              <a:gd name="connsiteY3" fmla="*/ 9738157 h 9745599"/>
              <a:gd name="connsiteX4" fmla="*/ 796573 w 19713223"/>
              <a:gd name="connsiteY4" fmla="*/ 9547657 h 9745599"/>
              <a:gd name="connsiteX5" fmla="*/ 1501423 w 19713223"/>
              <a:gd name="connsiteY5" fmla="*/ 9185707 h 9745599"/>
              <a:gd name="connsiteX6" fmla="*/ 1977673 w 19713223"/>
              <a:gd name="connsiteY6" fmla="*/ 8976157 h 9745599"/>
              <a:gd name="connsiteX7" fmla="*/ 2873023 w 19713223"/>
              <a:gd name="connsiteY7" fmla="*/ 8709457 h 9745599"/>
              <a:gd name="connsiteX8" fmla="*/ 3958873 w 19713223"/>
              <a:gd name="connsiteY8" fmla="*/ 8633257 h 9745599"/>
              <a:gd name="connsiteX9" fmla="*/ 4282723 w 19713223"/>
              <a:gd name="connsiteY9" fmla="*/ 8499907 h 9745599"/>
              <a:gd name="connsiteX10" fmla="*/ 4244623 w 19713223"/>
              <a:gd name="connsiteY10" fmla="*/ 8137957 h 9745599"/>
              <a:gd name="connsiteX11" fmla="*/ 3939823 w 19713223"/>
              <a:gd name="connsiteY11" fmla="*/ 7585507 h 9745599"/>
              <a:gd name="connsiteX12" fmla="*/ 2991451 w 19713223"/>
              <a:gd name="connsiteY12" fmla="*/ 6644330 h 9745599"/>
              <a:gd name="connsiteX13" fmla="*/ 2999356 w 19713223"/>
              <a:gd name="connsiteY13" fmla="*/ 974476 h 9745599"/>
              <a:gd name="connsiteX14" fmla="*/ 3596923 w 19713223"/>
              <a:gd name="connsiteY14" fmla="*/ 956107 h 9745599"/>
              <a:gd name="connsiteX15" fmla="*/ 4225573 w 19713223"/>
              <a:gd name="connsiteY15" fmla="*/ 784657 h 9745599"/>
              <a:gd name="connsiteX16" fmla="*/ 4873273 w 19713223"/>
              <a:gd name="connsiteY16" fmla="*/ 460807 h 9745599"/>
              <a:gd name="connsiteX17" fmla="*/ 5558567 w 19713223"/>
              <a:gd name="connsiteY17" fmla="*/ 57892 h 9745599"/>
              <a:gd name="connsiteX18" fmla="*/ 6201041 w 19713223"/>
              <a:gd name="connsiteY18" fmla="*/ 43561 h 9745599"/>
              <a:gd name="connsiteX19" fmla="*/ 7039747 w 19713223"/>
              <a:gd name="connsiteY19" fmla="*/ 445971 h 9745599"/>
              <a:gd name="connsiteX20" fmla="*/ 7722681 w 19713223"/>
              <a:gd name="connsiteY20" fmla="*/ 1118453 h 9745599"/>
              <a:gd name="connsiteX21" fmla="*/ 8130823 w 19713223"/>
              <a:gd name="connsiteY21" fmla="*/ 1565707 h 9745599"/>
              <a:gd name="connsiteX22" fmla="*/ 8583808 w 19713223"/>
              <a:gd name="connsiteY22" fmla="*/ 2112931 h 9745599"/>
              <a:gd name="connsiteX23" fmla="*/ 9076243 w 19713223"/>
              <a:gd name="connsiteY23" fmla="*/ 2212901 h 9745599"/>
              <a:gd name="connsiteX24" fmla="*/ 9312429 w 19713223"/>
              <a:gd name="connsiteY24" fmla="*/ 1590489 h 9745599"/>
              <a:gd name="connsiteX25" fmla="*/ 9445273 w 19713223"/>
              <a:gd name="connsiteY25" fmla="*/ 1241857 h 9745599"/>
              <a:gd name="connsiteX26" fmla="*/ 9638639 w 19713223"/>
              <a:gd name="connsiteY26" fmla="*/ 1254670 h 9745599"/>
              <a:gd name="connsiteX27" fmla="*/ 10043410 w 19713223"/>
              <a:gd name="connsiteY27" fmla="*/ 1713724 h 9745599"/>
              <a:gd name="connsiteX28" fmla="*/ 10596365 w 19713223"/>
              <a:gd name="connsiteY28" fmla="*/ 2190986 h 9745599"/>
              <a:gd name="connsiteX29" fmla="*/ 11102623 w 19713223"/>
              <a:gd name="connsiteY29" fmla="*/ 2327707 h 9745599"/>
              <a:gd name="connsiteX30" fmla="*/ 11578873 w 19713223"/>
              <a:gd name="connsiteY30" fmla="*/ 1984807 h 9745599"/>
              <a:gd name="connsiteX31" fmla="*/ 11807473 w 19713223"/>
              <a:gd name="connsiteY31" fmla="*/ 1584757 h 9745599"/>
              <a:gd name="connsiteX32" fmla="*/ 12264673 w 19713223"/>
              <a:gd name="connsiteY32" fmla="*/ 1279957 h 9745599"/>
              <a:gd name="connsiteX33" fmla="*/ 12702823 w 19713223"/>
              <a:gd name="connsiteY33" fmla="*/ 1222807 h 9745599"/>
              <a:gd name="connsiteX34" fmla="*/ 13617223 w 19713223"/>
              <a:gd name="connsiteY34" fmla="*/ 1451407 h 9745599"/>
              <a:gd name="connsiteX35" fmla="*/ 14207773 w 19713223"/>
              <a:gd name="connsiteY35" fmla="*/ 1394257 h 9745599"/>
              <a:gd name="connsiteX36" fmla="*/ 14969773 w 19713223"/>
              <a:gd name="connsiteY36" fmla="*/ 975157 h 9745599"/>
              <a:gd name="connsiteX37" fmla="*/ 15522223 w 19713223"/>
              <a:gd name="connsiteY37" fmla="*/ 708457 h 9745599"/>
              <a:gd name="connsiteX38" fmla="*/ 16360423 w 19713223"/>
              <a:gd name="connsiteY38" fmla="*/ 746557 h 9745599"/>
              <a:gd name="connsiteX39" fmla="*/ 16970023 w 19713223"/>
              <a:gd name="connsiteY39" fmla="*/ 975157 h 9745599"/>
              <a:gd name="connsiteX40" fmla="*/ 17370073 w 19713223"/>
              <a:gd name="connsiteY40" fmla="*/ 2137207 h 9745599"/>
              <a:gd name="connsiteX41" fmla="*/ 18170173 w 19713223"/>
              <a:gd name="connsiteY41" fmla="*/ 2727757 h 9745599"/>
              <a:gd name="connsiteX42" fmla="*/ 18779773 w 19713223"/>
              <a:gd name="connsiteY42" fmla="*/ 4480357 h 9745599"/>
              <a:gd name="connsiteX43" fmla="*/ 19713223 w 19713223"/>
              <a:gd name="connsiteY43" fmla="*/ 4137457 h 9745599"/>
              <a:gd name="connsiteX0" fmla="*/ 15523 w 19713223"/>
              <a:gd name="connsiteY0" fmla="*/ 8747557 h 9745599"/>
              <a:gd name="connsiteX1" fmla="*/ 15523 w 19713223"/>
              <a:gd name="connsiteY1" fmla="*/ 9300007 h 9745599"/>
              <a:gd name="connsiteX2" fmla="*/ 225073 w 19713223"/>
              <a:gd name="connsiteY2" fmla="*/ 9738157 h 9745599"/>
              <a:gd name="connsiteX3" fmla="*/ 796573 w 19713223"/>
              <a:gd name="connsiteY3" fmla="*/ 9547657 h 9745599"/>
              <a:gd name="connsiteX4" fmla="*/ 1501423 w 19713223"/>
              <a:gd name="connsiteY4" fmla="*/ 9185707 h 9745599"/>
              <a:gd name="connsiteX5" fmla="*/ 1977673 w 19713223"/>
              <a:gd name="connsiteY5" fmla="*/ 8976157 h 9745599"/>
              <a:gd name="connsiteX6" fmla="*/ 2873023 w 19713223"/>
              <a:gd name="connsiteY6" fmla="*/ 8709457 h 9745599"/>
              <a:gd name="connsiteX7" fmla="*/ 3958873 w 19713223"/>
              <a:gd name="connsiteY7" fmla="*/ 8633257 h 9745599"/>
              <a:gd name="connsiteX8" fmla="*/ 4282723 w 19713223"/>
              <a:gd name="connsiteY8" fmla="*/ 8499907 h 9745599"/>
              <a:gd name="connsiteX9" fmla="*/ 4244623 w 19713223"/>
              <a:gd name="connsiteY9" fmla="*/ 8137957 h 9745599"/>
              <a:gd name="connsiteX10" fmla="*/ 3939823 w 19713223"/>
              <a:gd name="connsiteY10" fmla="*/ 7585507 h 9745599"/>
              <a:gd name="connsiteX11" fmla="*/ 2991451 w 19713223"/>
              <a:gd name="connsiteY11" fmla="*/ 6644330 h 9745599"/>
              <a:gd name="connsiteX12" fmla="*/ 2999356 w 19713223"/>
              <a:gd name="connsiteY12" fmla="*/ 974476 h 9745599"/>
              <a:gd name="connsiteX13" fmla="*/ 3596923 w 19713223"/>
              <a:gd name="connsiteY13" fmla="*/ 956107 h 9745599"/>
              <a:gd name="connsiteX14" fmla="*/ 4225573 w 19713223"/>
              <a:gd name="connsiteY14" fmla="*/ 784657 h 9745599"/>
              <a:gd name="connsiteX15" fmla="*/ 4873273 w 19713223"/>
              <a:gd name="connsiteY15" fmla="*/ 460807 h 9745599"/>
              <a:gd name="connsiteX16" fmla="*/ 5558567 w 19713223"/>
              <a:gd name="connsiteY16" fmla="*/ 57892 h 9745599"/>
              <a:gd name="connsiteX17" fmla="*/ 6201041 w 19713223"/>
              <a:gd name="connsiteY17" fmla="*/ 43561 h 9745599"/>
              <a:gd name="connsiteX18" fmla="*/ 7039747 w 19713223"/>
              <a:gd name="connsiteY18" fmla="*/ 445971 h 9745599"/>
              <a:gd name="connsiteX19" fmla="*/ 7722681 w 19713223"/>
              <a:gd name="connsiteY19" fmla="*/ 1118453 h 9745599"/>
              <a:gd name="connsiteX20" fmla="*/ 8130823 w 19713223"/>
              <a:gd name="connsiteY20" fmla="*/ 1565707 h 9745599"/>
              <a:gd name="connsiteX21" fmla="*/ 8583808 w 19713223"/>
              <a:gd name="connsiteY21" fmla="*/ 2112931 h 9745599"/>
              <a:gd name="connsiteX22" fmla="*/ 9076243 w 19713223"/>
              <a:gd name="connsiteY22" fmla="*/ 2212901 h 9745599"/>
              <a:gd name="connsiteX23" fmla="*/ 9312429 w 19713223"/>
              <a:gd name="connsiteY23" fmla="*/ 1590489 h 9745599"/>
              <a:gd name="connsiteX24" fmla="*/ 9445273 w 19713223"/>
              <a:gd name="connsiteY24" fmla="*/ 1241857 h 9745599"/>
              <a:gd name="connsiteX25" fmla="*/ 9638639 w 19713223"/>
              <a:gd name="connsiteY25" fmla="*/ 1254670 h 9745599"/>
              <a:gd name="connsiteX26" fmla="*/ 10043410 w 19713223"/>
              <a:gd name="connsiteY26" fmla="*/ 1713724 h 9745599"/>
              <a:gd name="connsiteX27" fmla="*/ 10596365 w 19713223"/>
              <a:gd name="connsiteY27" fmla="*/ 2190986 h 9745599"/>
              <a:gd name="connsiteX28" fmla="*/ 11102623 w 19713223"/>
              <a:gd name="connsiteY28" fmla="*/ 2327707 h 9745599"/>
              <a:gd name="connsiteX29" fmla="*/ 11578873 w 19713223"/>
              <a:gd name="connsiteY29" fmla="*/ 1984807 h 9745599"/>
              <a:gd name="connsiteX30" fmla="*/ 11807473 w 19713223"/>
              <a:gd name="connsiteY30" fmla="*/ 1584757 h 9745599"/>
              <a:gd name="connsiteX31" fmla="*/ 12264673 w 19713223"/>
              <a:gd name="connsiteY31" fmla="*/ 1279957 h 9745599"/>
              <a:gd name="connsiteX32" fmla="*/ 12702823 w 19713223"/>
              <a:gd name="connsiteY32" fmla="*/ 1222807 h 9745599"/>
              <a:gd name="connsiteX33" fmla="*/ 13617223 w 19713223"/>
              <a:gd name="connsiteY33" fmla="*/ 1451407 h 9745599"/>
              <a:gd name="connsiteX34" fmla="*/ 14207773 w 19713223"/>
              <a:gd name="connsiteY34" fmla="*/ 1394257 h 9745599"/>
              <a:gd name="connsiteX35" fmla="*/ 14969773 w 19713223"/>
              <a:gd name="connsiteY35" fmla="*/ 975157 h 9745599"/>
              <a:gd name="connsiteX36" fmla="*/ 15522223 w 19713223"/>
              <a:gd name="connsiteY36" fmla="*/ 708457 h 9745599"/>
              <a:gd name="connsiteX37" fmla="*/ 16360423 w 19713223"/>
              <a:gd name="connsiteY37" fmla="*/ 746557 h 9745599"/>
              <a:gd name="connsiteX38" fmla="*/ 16970023 w 19713223"/>
              <a:gd name="connsiteY38" fmla="*/ 975157 h 9745599"/>
              <a:gd name="connsiteX39" fmla="*/ 17370073 w 19713223"/>
              <a:gd name="connsiteY39" fmla="*/ 2137207 h 9745599"/>
              <a:gd name="connsiteX40" fmla="*/ 18170173 w 19713223"/>
              <a:gd name="connsiteY40" fmla="*/ 2727757 h 9745599"/>
              <a:gd name="connsiteX41" fmla="*/ 18779773 w 19713223"/>
              <a:gd name="connsiteY41" fmla="*/ 4480357 h 9745599"/>
              <a:gd name="connsiteX42" fmla="*/ 19713223 w 19713223"/>
              <a:gd name="connsiteY42" fmla="*/ 4137457 h 9745599"/>
              <a:gd name="connsiteX0" fmla="*/ 0 w 19697700"/>
              <a:gd name="connsiteY0" fmla="*/ 9300007 h 9745599"/>
              <a:gd name="connsiteX1" fmla="*/ 209550 w 19697700"/>
              <a:gd name="connsiteY1" fmla="*/ 9738157 h 9745599"/>
              <a:gd name="connsiteX2" fmla="*/ 781050 w 19697700"/>
              <a:gd name="connsiteY2" fmla="*/ 9547657 h 9745599"/>
              <a:gd name="connsiteX3" fmla="*/ 1485900 w 19697700"/>
              <a:gd name="connsiteY3" fmla="*/ 9185707 h 9745599"/>
              <a:gd name="connsiteX4" fmla="*/ 1962150 w 19697700"/>
              <a:gd name="connsiteY4" fmla="*/ 8976157 h 9745599"/>
              <a:gd name="connsiteX5" fmla="*/ 2857500 w 19697700"/>
              <a:gd name="connsiteY5" fmla="*/ 8709457 h 9745599"/>
              <a:gd name="connsiteX6" fmla="*/ 3943350 w 19697700"/>
              <a:gd name="connsiteY6" fmla="*/ 8633257 h 9745599"/>
              <a:gd name="connsiteX7" fmla="*/ 4267200 w 19697700"/>
              <a:gd name="connsiteY7" fmla="*/ 8499907 h 9745599"/>
              <a:gd name="connsiteX8" fmla="*/ 4229100 w 19697700"/>
              <a:gd name="connsiteY8" fmla="*/ 8137957 h 9745599"/>
              <a:gd name="connsiteX9" fmla="*/ 3924300 w 19697700"/>
              <a:gd name="connsiteY9" fmla="*/ 7585507 h 9745599"/>
              <a:gd name="connsiteX10" fmla="*/ 2975928 w 19697700"/>
              <a:gd name="connsiteY10" fmla="*/ 6644330 h 9745599"/>
              <a:gd name="connsiteX11" fmla="*/ 2983833 w 19697700"/>
              <a:gd name="connsiteY11" fmla="*/ 974476 h 9745599"/>
              <a:gd name="connsiteX12" fmla="*/ 3581400 w 19697700"/>
              <a:gd name="connsiteY12" fmla="*/ 956107 h 9745599"/>
              <a:gd name="connsiteX13" fmla="*/ 4210050 w 19697700"/>
              <a:gd name="connsiteY13" fmla="*/ 784657 h 9745599"/>
              <a:gd name="connsiteX14" fmla="*/ 4857750 w 19697700"/>
              <a:gd name="connsiteY14" fmla="*/ 460807 h 9745599"/>
              <a:gd name="connsiteX15" fmla="*/ 5543044 w 19697700"/>
              <a:gd name="connsiteY15" fmla="*/ 57892 h 9745599"/>
              <a:gd name="connsiteX16" fmla="*/ 6185518 w 19697700"/>
              <a:gd name="connsiteY16" fmla="*/ 43561 h 9745599"/>
              <a:gd name="connsiteX17" fmla="*/ 7024224 w 19697700"/>
              <a:gd name="connsiteY17" fmla="*/ 445971 h 9745599"/>
              <a:gd name="connsiteX18" fmla="*/ 7707158 w 19697700"/>
              <a:gd name="connsiteY18" fmla="*/ 1118453 h 9745599"/>
              <a:gd name="connsiteX19" fmla="*/ 8115300 w 19697700"/>
              <a:gd name="connsiteY19" fmla="*/ 1565707 h 9745599"/>
              <a:gd name="connsiteX20" fmla="*/ 8568285 w 19697700"/>
              <a:gd name="connsiteY20" fmla="*/ 2112931 h 9745599"/>
              <a:gd name="connsiteX21" fmla="*/ 9060720 w 19697700"/>
              <a:gd name="connsiteY21" fmla="*/ 2212901 h 9745599"/>
              <a:gd name="connsiteX22" fmla="*/ 9296906 w 19697700"/>
              <a:gd name="connsiteY22" fmla="*/ 1590489 h 9745599"/>
              <a:gd name="connsiteX23" fmla="*/ 9429750 w 19697700"/>
              <a:gd name="connsiteY23" fmla="*/ 1241857 h 9745599"/>
              <a:gd name="connsiteX24" fmla="*/ 9623116 w 19697700"/>
              <a:gd name="connsiteY24" fmla="*/ 1254670 h 9745599"/>
              <a:gd name="connsiteX25" fmla="*/ 10027887 w 19697700"/>
              <a:gd name="connsiteY25" fmla="*/ 1713724 h 9745599"/>
              <a:gd name="connsiteX26" fmla="*/ 10580842 w 19697700"/>
              <a:gd name="connsiteY26" fmla="*/ 2190986 h 9745599"/>
              <a:gd name="connsiteX27" fmla="*/ 11087100 w 19697700"/>
              <a:gd name="connsiteY27" fmla="*/ 2327707 h 9745599"/>
              <a:gd name="connsiteX28" fmla="*/ 11563350 w 19697700"/>
              <a:gd name="connsiteY28" fmla="*/ 1984807 h 9745599"/>
              <a:gd name="connsiteX29" fmla="*/ 11791950 w 19697700"/>
              <a:gd name="connsiteY29" fmla="*/ 1584757 h 9745599"/>
              <a:gd name="connsiteX30" fmla="*/ 12249150 w 19697700"/>
              <a:gd name="connsiteY30" fmla="*/ 1279957 h 9745599"/>
              <a:gd name="connsiteX31" fmla="*/ 12687300 w 19697700"/>
              <a:gd name="connsiteY31" fmla="*/ 1222807 h 9745599"/>
              <a:gd name="connsiteX32" fmla="*/ 13601700 w 19697700"/>
              <a:gd name="connsiteY32" fmla="*/ 1451407 h 9745599"/>
              <a:gd name="connsiteX33" fmla="*/ 14192250 w 19697700"/>
              <a:gd name="connsiteY33" fmla="*/ 1394257 h 9745599"/>
              <a:gd name="connsiteX34" fmla="*/ 14954250 w 19697700"/>
              <a:gd name="connsiteY34" fmla="*/ 975157 h 9745599"/>
              <a:gd name="connsiteX35" fmla="*/ 15506700 w 19697700"/>
              <a:gd name="connsiteY35" fmla="*/ 708457 h 9745599"/>
              <a:gd name="connsiteX36" fmla="*/ 16344900 w 19697700"/>
              <a:gd name="connsiteY36" fmla="*/ 746557 h 9745599"/>
              <a:gd name="connsiteX37" fmla="*/ 16954500 w 19697700"/>
              <a:gd name="connsiteY37" fmla="*/ 975157 h 9745599"/>
              <a:gd name="connsiteX38" fmla="*/ 17354550 w 19697700"/>
              <a:gd name="connsiteY38" fmla="*/ 2137207 h 9745599"/>
              <a:gd name="connsiteX39" fmla="*/ 18154650 w 19697700"/>
              <a:gd name="connsiteY39" fmla="*/ 2727757 h 9745599"/>
              <a:gd name="connsiteX40" fmla="*/ 18764250 w 19697700"/>
              <a:gd name="connsiteY40" fmla="*/ 4480357 h 9745599"/>
              <a:gd name="connsiteX41" fmla="*/ 19697700 w 19697700"/>
              <a:gd name="connsiteY41" fmla="*/ 4137457 h 9745599"/>
              <a:gd name="connsiteX0" fmla="*/ 0 w 19697700"/>
              <a:gd name="connsiteY0" fmla="*/ 9300007 h 9745599"/>
              <a:gd name="connsiteX1" fmla="*/ 209550 w 19697700"/>
              <a:gd name="connsiteY1" fmla="*/ 9738157 h 9745599"/>
              <a:gd name="connsiteX2" fmla="*/ 781050 w 19697700"/>
              <a:gd name="connsiteY2" fmla="*/ 9547657 h 9745599"/>
              <a:gd name="connsiteX3" fmla="*/ 1485900 w 19697700"/>
              <a:gd name="connsiteY3" fmla="*/ 9185707 h 9745599"/>
              <a:gd name="connsiteX4" fmla="*/ 1962150 w 19697700"/>
              <a:gd name="connsiteY4" fmla="*/ 8976157 h 9745599"/>
              <a:gd name="connsiteX5" fmla="*/ 2857500 w 19697700"/>
              <a:gd name="connsiteY5" fmla="*/ 8709457 h 9745599"/>
              <a:gd name="connsiteX6" fmla="*/ 3943350 w 19697700"/>
              <a:gd name="connsiteY6" fmla="*/ 8633257 h 9745599"/>
              <a:gd name="connsiteX7" fmla="*/ 4267200 w 19697700"/>
              <a:gd name="connsiteY7" fmla="*/ 8499907 h 9745599"/>
              <a:gd name="connsiteX8" fmla="*/ 4229100 w 19697700"/>
              <a:gd name="connsiteY8" fmla="*/ 8137957 h 9745599"/>
              <a:gd name="connsiteX9" fmla="*/ 3924300 w 19697700"/>
              <a:gd name="connsiteY9" fmla="*/ 7585507 h 9745599"/>
              <a:gd name="connsiteX10" fmla="*/ 2975928 w 19697700"/>
              <a:gd name="connsiteY10" fmla="*/ 6644330 h 9745599"/>
              <a:gd name="connsiteX11" fmla="*/ 2983833 w 19697700"/>
              <a:gd name="connsiteY11" fmla="*/ 974476 h 9745599"/>
              <a:gd name="connsiteX12" fmla="*/ 3581400 w 19697700"/>
              <a:gd name="connsiteY12" fmla="*/ 956107 h 9745599"/>
              <a:gd name="connsiteX13" fmla="*/ 4210050 w 19697700"/>
              <a:gd name="connsiteY13" fmla="*/ 784657 h 9745599"/>
              <a:gd name="connsiteX14" fmla="*/ 4857750 w 19697700"/>
              <a:gd name="connsiteY14" fmla="*/ 460807 h 9745599"/>
              <a:gd name="connsiteX15" fmla="*/ 5543044 w 19697700"/>
              <a:gd name="connsiteY15" fmla="*/ 57892 h 9745599"/>
              <a:gd name="connsiteX16" fmla="*/ 6185518 w 19697700"/>
              <a:gd name="connsiteY16" fmla="*/ 43561 h 9745599"/>
              <a:gd name="connsiteX17" fmla="*/ 7024224 w 19697700"/>
              <a:gd name="connsiteY17" fmla="*/ 445971 h 9745599"/>
              <a:gd name="connsiteX18" fmla="*/ 7707158 w 19697700"/>
              <a:gd name="connsiteY18" fmla="*/ 1118453 h 9745599"/>
              <a:gd name="connsiteX19" fmla="*/ 8115300 w 19697700"/>
              <a:gd name="connsiteY19" fmla="*/ 1565707 h 9745599"/>
              <a:gd name="connsiteX20" fmla="*/ 8568285 w 19697700"/>
              <a:gd name="connsiteY20" fmla="*/ 2112931 h 9745599"/>
              <a:gd name="connsiteX21" fmla="*/ 9060720 w 19697700"/>
              <a:gd name="connsiteY21" fmla="*/ 2212901 h 9745599"/>
              <a:gd name="connsiteX22" fmla="*/ 9296906 w 19697700"/>
              <a:gd name="connsiteY22" fmla="*/ 1590489 h 9745599"/>
              <a:gd name="connsiteX23" fmla="*/ 9429750 w 19697700"/>
              <a:gd name="connsiteY23" fmla="*/ 1241857 h 9745599"/>
              <a:gd name="connsiteX24" fmla="*/ 9623116 w 19697700"/>
              <a:gd name="connsiteY24" fmla="*/ 1254670 h 9745599"/>
              <a:gd name="connsiteX25" fmla="*/ 10027887 w 19697700"/>
              <a:gd name="connsiteY25" fmla="*/ 1713724 h 9745599"/>
              <a:gd name="connsiteX26" fmla="*/ 10580842 w 19697700"/>
              <a:gd name="connsiteY26" fmla="*/ 2190986 h 9745599"/>
              <a:gd name="connsiteX27" fmla="*/ 11087100 w 19697700"/>
              <a:gd name="connsiteY27" fmla="*/ 2327707 h 9745599"/>
              <a:gd name="connsiteX28" fmla="*/ 11563350 w 19697700"/>
              <a:gd name="connsiteY28" fmla="*/ 1984807 h 9745599"/>
              <a:gd name="connsiteX29" fmla="*/ 11791950 w 19697700"/>
              <a:gd name="connsiteY29" fmla="*/ 1584757 h 9745599"/>
              <a:gd name="connsiteX30" fmla="*/ 12249150 w 19697700"/>
              <a:gd name="connsiteY30" fmla="*/ 1279957 h 9745599"/>
              <a:gd name="connsiteX31" fmla="*/ 12687300 w 19697700"/>
              <a:gd name="connsiteY31" fmla="*/ 1222807 h 9745599"/>
              <a:gd name="connsiteX32" fmla="*/ 13601700 w 19697700"/>
              <a:gd name="connsiteY32" fmla="*/ 1451407 h 9745599"/>
              <a:gd name="connsiteX33" fmla="*/ 14192250 w 19697700"/>
              <a:gd name="connsiteY33" fmla="*/ 1394257 h 9745599"/>
              <a:gd name="connsiteX34" fmla="*/ 14954250 w 19697700"/>
              <a:gd name="connsiteY34" fmla="*/ 975157 h 9745599"/>
              <a:gd name="connsiteX35" fmla="*/ 15506700 w 19697700"/>
              <a:gd name="connsiteY35" fmla="*/ 708457 h 9745599"/>
              <a:gd name="connsiteX36" fmla="*/ 16344900 w 19697700"/>
              <a:gd name="connsiteY36" fmla="*/ 746557 h 9745599"/>
              <a:gd name="connsiteX37" fmla="*/ 16954500 w 19697700"/>
              <a:gd name="connsiteY37" fmla="*/ 975157 h 9745599"/>
              <a:gd name="connsiteX38" fmla="*/ 17354550 w 19697700"/>
              <a:gd name="connsiteY38" fmla="*/ 2137207 h 9745599"/>
              <a:gd name="connsiteX39" fmla="*/ 18154650 w 19697700"/>
              <a:gd name="connsiteY39" fmla="*/ 2727757 h 9745599"/>
              <a:gd name="connsiteX40" fmla="*/ 18764250 w 19697700"/>
              <a:gd name="connsiteY40" fmla="*/ 4480357 h 9745599"/>
              <a:gd name="connsiteX41" fmla="*/ 19697700 w 19697700"/>
              <a:gd name="connsiteY41" fmla="*/ 4137457 h 9745599"/>
              <a:gd name="connsiteX0" fmla="*/ 0 w 19488150"/>
              <a:gd name="connsiteY0" fmla="*/ 9738157 h 9745599"/>
              <a:gd name="connsiteX1" fmla="*/ 571500 w 19488150"/>
              <a:gd name="connsiteY1" fmla="*/ 9547657 h 9745599"/>
              <a:gd name="connsiteX2" fmla="*/ 1276350 w 19488150"/>
              <a:gd name="connsiteY2" fmla="*/ 9185707 h 9745599"/>
              <a:gd name="connsiteX3" fmla="*/ 1752600 w 19488150"/>
              <a:gd name="connsiteY3" fmla="*/ 8976157 h 9745599"/>
              <a:gd name="connsiteX4" fmla="*/ 2647950 w 19488150"/>
              <a:gd name="connsiteY4" fmla="*/ 8709457 h 9745599"/>
              <a:gd name="connsiteX5" fmla="*/ 3733800 w 19488150"/>
              <a:gd name="connsiteY5" fmla="*/ 8633257 h 9745599"/>
              <a:gd name="connsiteX6" fmla="*/ 4057650 w 19488150"/>
              <a:gd name="connsiteY6" fmla="*/ 8499907 h 9745599"/>
              <a:gd name="connsiteX7" fmla="*/ 4019550 w 19488150"/>
              <a:gd name="connsiteY7" fmla="*/ 8137957 h 9745599"/>
              <a:gd name="connsiteX8" fmla="*/ 3714750 w 19488150"/>
              <a:gd name="connsiteY8" fmla="*/ 7585507 h 9745599"/>
              <a:gd name="connsiteX9" fmla="*/ 2766378 w 19488150"/>
              <a:gd name="connsiteY9" fmla="*/ 6644330 h 9745599"/>
              <a:gd name="connsiteX10" fmla="*/ 2774283 w 19488150"/>
              <a:gd name="connsiteY10" fmla="*/ 974476 h 9745599"/>
              <a:gd name="connsiteX11" fmla="*/ 3371850 w 19488150"/>
              <a:gd name="connsiteY11" fmla="*/ 956107 h 9745599"/>
              <a:gd name="connsiteX12" fmla="*/ 4000500 w 19488150"/>
              <a:gd name="connsiteY12" fmla="*/ 784657 h 9745599"/>
              <a:gd name="connsiteX13" fmla="*/ 4648200 w 19488150"/>
              <a:gd name="connsiteY13" fmla="*/ 460807 h 9745599"/>
              <a:gd name="connsiteX14" fmla="*/ 5333494 w 19488150"/>
              <a:gd name="connsiteY14" fmla="*/ 57892 h 9745599"/>
              <a:gd name="connsiteX15" fmla="*/ 5975968 w 19488150"/>
              <a:gd name="connsiteY15" fmla="*/ 43561 h 9745599"/>
              <a:gd name="connsiteX16" fmla="*/ 6814674 w 19488150"/>
              <a:gd name="connsiteY16" fmla="*/ 445971 h 9745599"/>
              <a:gd name="connsiteX17" fmla="*/ 7497608 w 19488150"/>
              <a:gd name="connsiteY17" fmla="*/ 1118453 h 9745599"/>
              <a:gd name="connsiteX18" fmla="*/ 7905750 w 19488150"/>
              <a:gd name="connsiteY18" fmla="*/ 1565707 h 9745599"/>
              <a:gd name="connsiteX19" fmla="*/ 8358735 w 19488150"/>
              <a:gd name="connsiteY19" fmla="*/ 2112931 h 9745599"/>
              <a:gd name="connsiteX20" fmla="*/ 8851170 w 19488150"/>
              <a:gd name="connsiteY20" fmla="*/ 2212901 h 9745599"/>
              <a:gd name="connsiteX21" fmla="*/ 9087356 w 19488150"/>
              <a:gd name="connsiteY21" fmla="*/ 1590489 h 9745599"/>
              <a:gd name="connsiteX22" fmla="*/ 9220200 w 19488150"/>
              <a:gd name="connsiteY22" fmla="*/ 1241857 h 9745599"/>
              <a:gd name="connsiteX23" fmla="*/ 9413566 w 19488150"/>
              <a:gd name="connsiteY23" fmla="*/ 1254670 h 9745599"/>
              <a:gd name="connsiteX24" fmla="*/ 9818337 w 19488150"/>
              <a:gd name="connsiteY24" fmla="*/ 1713724 h 9745599"/>
              <a:gd name="connsiteX25" fmla="*/ 10371292 w 19488150"/>
              <a:gd name="connsiteY25" fmla="*/ 2190986 h 9745599"/>
              <a:gd name="connsiteX26" fmla="*/ 10877550 w 19488150"/>
              <a:gd name="connsiteY26" fmla="*/ 2327707 h 9745599"/>
              <a:gd name="connsiteX27" fmla="*/ 11353800 w 19488150"/>
              <a:gd name="connsiteY27" fmla="*/ 1984807 h 9745599"/>
              <a:gd name="connsiteX28" fmla="*/ 11582400 w 19488150"/>
              <a:gd name="connsiteY28" fmla="*/ 1584757 h 9745599"/>
              <a:gd name="connsiteX29" fmla="*/ 12039600 w 19488150"/>
              <a:gd name="connsiteY29" fmla="*/ 1279957 h 9745599"/>
              <a:gd name="connsiteX30" fmla="*/ 12477750 w 19488150"/>
              <a:gd name="connsiteY30" fmla="*/ 1222807 h 9745599"/>
              <a:gd name="connsiteX31" fmla="*/ 13392150 w 19488150"/>
              <a:gd name="connsiteY31" fmla="*/ 1451407 h 9745599"/>
              <a:gd name="connsiteX32" fmla="*/ 13982700 w 19488150"/>
              <a:gd name="connsiteY32" fmla="*/ 1394257 h 9745599"/>
              <a:gd name="connsiteX33" fmla="*/ 14744700 w 19488150"/>
              <a:gd name="connsiteY33" fmla="*/ 975157 h 9745599"/>
              <a:gd name="connsiteX34" fmla="*/ 15297150 w 19488150"/>
              <a:gd name="connsiteY34" fmla="*/ 708457 h 9745599"/>
              <a:gd name="connsiteX35" fmla="*/ 16135350 w 19488150"/>
              <a:gd name="connsiteY35" fmla="*/ 746557 h 9745599"/>
              <a:gd name="connsiteX36" fmla="*/ 16744950 w 19488150"/>
              <a:gd name="connsiteY36" fmla="*/ 975157 h 9745599"/>
              <a:gd name="connsiteX37" fmla="*/ 17145000 w 19488150"/>
              <a:gd name="connsiteY37" fmla="*/ 2137207 h 9745599"/>
              <a:gd name="connsiteX38" fmla="*/ 17945100 w 19488150"/>
              <a:gd name="connsiteY38" fmla="*/ 2727757 h 9745599"/>
              <a:gd name="connsiteX39" fmla="*/ 18554700 w 19488150"/>
              <a:gd name="connsiteY39" fmla="*/ 4480357 h 9745599"/>
              <a:gd name="connsiteX40" fmla="*/ 19488150 w 19488150"/>
              <a:gd name="connsiteY40" fmla="*/ 4137457 h 9745599"/>
              <a:gd name="connsiteX0" fmla="*/ 0 w 18916650"/>
              <a:gd name="connsiteY0" fmla="*/ 9547657 h 9547657"/>
              <a:gd name="connsiteX1" fmla="*/ 704850 w 18916650"/>
              <a:gd name="connsiteY1" fmla="*/ 9185707 h 9547657"/>
              <a:gd name="connsiteX2" fmla="*/ 1181100 w 18916650"/>
              <a:gd name="connsiteY2" fmla="*/ 8976157 h 9547657"/>
              <a:gd name="connsiteX3" fmla="*/ 2076450 w 18916650"/>
              <a:gd name="connsiteY3" fmla="*/ 8709457 h 9547657"/>
              <a:gd name="connsiteX4" fmla="*/ 3162300 w 18916650"/>
              <a:gd name="connsiteY4" fmla="*/ 8633257 h 9547657"/>
              <a:gd name="connsiteX5" fmla="*/ 3486150 w 18916650"/>
              <a:gd name="connsiteY5" fmla="*/ 8499907 h 9547657"/>
              <a:gd name="connsiteX6" fmla="*/ 3448050 w 18916650"/>
              <a:gd name="connsiteY6" fmla="*/ 8137957 h 9547657"/>
              <a:gd name="connsiteX7" fmla="*/ 3143250 w 18916650"/>
              <a:gd name="connsiteY7" fmla="*/ 7585507 h 9547657"/>
              <a:gd name="connsiteX8" fmla="*/ 2194878 w 18916650"/>
              <a:gd name="connsiteY8" fmla="*/ 6644330 h 9547657"/>
              <a:gd name="connsiteX9" fmla="*/ 2202783 w 18916650"/>
              <a:gd name="connsiteY9" fmla="*/ 974476 h 9547657"/>
              <a:gd name="connsiteX10" fmla="*/ 2800350 w 18916650"/>
              <a:gd name="connsiteY10" fmla="*/ 956107 h 9547657"/>
              <a:gd name="connsiteX11" fmla="*/ 3429000 w 18916650"/>
              <a:gd name="connsiteY11" fmla="*/ 784657 h 9547657"/>
              <a:gd name="connsiteX12" fmla="*/ 4076700 w 18916650"/>
              <a:gd name="connsiteY12" fmla="*/ 460807 h 9547657"/>
              <a:gd name="connsiteX13" fmla="*/ 4761994 w 18916650"/>
              <a:gd name="connsiteY13" fmla="*/ 57892 h 9547657"/>
              <a:gd name="connsiteX14" fmla="*/ 5404468 w 18916650"/>
              <a:gd name="connsiteY14" fmla="*/ 43561 h 9547657"/>
              <a:gd name="connsiteX15" fmla="*/ 6243174 w 18916650"/>
              <a:gd name="connsiteY15" fmla="*/ 445971 h 9547657"/>
              <a:gd name="connsiteX16" fmla="*/ 6926108 w 18916650"/>
              <a:gd name="connsiteY16" fmla="*/ 1118453 h 9547657"/>
              <a:gd name="connsiteX17" fmla="*/ 7334250 w 18916650"/>
              <a:gd name="connsiteY17" fmla="*/ 1565707 h 9547657"/>
              <a:gd name="connsiteX18" fmla="*/ 7787235 w 18916650"/>
              <a:gd name="connsiteY18" fmla="*/ 2112931 h 9547657"/>
              <a:gd name="connsiteX19" fmla="*/ 8279670 w 18916650"/>
              <a:gd name="connsiteY19" fmla="*/ 2212901 h 9547657"/>
              <a:gd name="connsiteX20" fmla="*/ 8515856 w 18916650"/>
              <a:gd name="connsiteY20" fmla="*/ 1590489 h 9547657"/>
              <a:gd name="connsiteX21" fmla="*/ 8648700 w 18916650"/>
              <a:gd name="connsiteY21" fmla="*/ 1241857 h 9547657"/>
              <a:gd name="connsiteX22" fmla="*/ 8842066 w 18916650"/>
              <a:gd name="connsiteY22" fmla="*/ 1254670 h 9547657"/>
              <a:gd name="connsiteX23" fmla="*/ 9246837 w 18916650"/>
              <a:gd name="connsiteY23" fmla="*/ 1713724 h 9547657"/>
              <a:gd name="connsiteX24" fmla="*/ 9799792 w 18916650"/>
              <a:gd name="connsiteY24" fmla="*/ 2190986 h 9547657"/>
              <a:gd name="connsiteX25" fmla="*/ 10306050 w 18916650"/>
              <a:gd name="connsiteY25" fmla="*/ 2327707 h 9547657"/>
              <a:gd name="connsiteX26" fmla="*/ 10782300 w 18916650"/>
              <a:gd name="connsiteY26" fmla="*/ 1984807 h 9547657"/>
              <a:gd name="connsiteX27" fmla="*/ 11010900 w 18916650"/>
              <a:gd name="connsiteY27" fmla="*/ 1584757 h 9547657"/>
              <a:gd name="connsiteX28" fmla="*/ 11468100 w 18916650"/>
              <a:gd name="connsiteY28" fmla="*/ 1279957 h 9547657"/>
              <a:gd name="connsiteX29" fmla="*/ 11906250 w 18916650"/>
              <a:gd name="connsiteY29" fmla="*/ 1222807 h 9547657"/>
              <a:gd name="connsiteX30" fmla="*/ 12820650 w 18916650"/>
              <a:gd name="connsiteY30" fmla="*/ 1451407 h 9547657"/>
              <a:gd name="connsiteX31" fmla="*/ 13411200 w 18916650"/>
              <a:gd name="connsiteY31" fmla="*/ 1394257 h 9547657"/>
              <a:gd name="connsiteX32" fmla="*/ 14173200 w 18916650"/>
              <a:gd name="connsiteY32" fmla="*/ 975157 h 9547657"/>
              <a:gd name="connsiteX33" fmla="*/ 14725650 w 18916650"/>
              <a:gd name="connsiteY33" fmla="*/ 708457 h 9547657"/>
              <a:gd name="connsiteX34" fmla="*/ 15563850 w 18916650"/>
              <a:gd name="connsiteY34" fmla="*/ 746557 h 9547657"/>
              <a:gd name="connsiteX35" fmla="*/ 16173450 w 18916650"/>
              <a:gd name="connsiteY35" fmla="*/ 975157 h 9547657"/>
              <a:gd name="connsiteX36" fmla="*/ 16573500 w 18916650"/>
              <a:gd name="connsiteY36" fmla="*/ 2137207 h 9547657"/>
              <a:gd name="connsiteX37" fmla="*/ 17373600 w 18916650"/>
              <a:gd name="connsiteY37" fmla="*/ 2727757 h 9547657"/>
              <a:gd name="connsiteX38" fmla="*/ 17983200 w 18916650"/>
              <a:gd name="connsiteY38" fmla="*/ 4480357 h 9547657"/>
              <a:gd name="connsiteX39" fmla="*/ 18916650 w 18916650"/>
              <a:gd name="connsiteY39" fmla="*/ 4137457 h 9547657"/>
              <a:gd name="connsiteX0" fmla="*/ 0 w 18211800"/>
              <a:gd name="connsiteY0" fmla="*/ 9185707 h 9185707"/>
              <a:gd name="connsiteX1" fmla="*/ 476250 w 18211800"/>
              <a:gd name="connsiteY1" fmla="*/ 8976157 h 9185707"/>
              <a:gd name="connsiteX2" fmla="*/ 1371600 w 18211800"/>
              <a:gd name="connsiteY2" fmla="*/ 8709457 h 9185707"/>
              <a:gd name="connsiteX3" fmla="*/ 2457450 w 18211800"/>
              <a:gd name="connsiteY3" fmla="*/ 8633257 h 9185707"/>
              <a:gd name="connsiteX4" fmla="*/ 2781300 w 18211800"/>
              <a:gd name="connsiteY4" fmla="*/ 8499907 h 9185707"/>
              <a:gd name="connsiteX5" fmla="*/ 2743200 w 18211800"/>
              <a:gd name="connsiteY5" fmla="*/ 8137957 h 9185707"/>
              <a:gd name="connsiteX6" fmla="*/ 2438400 w 18211800"/>
              <a:gd name="connsiteY6" fmla="*/ 7585507 h 9185707"/>
              <a:gd name="connsiteX7" fmla="*/ 1490028 w 18211800"/>
              <a:gd name="connsiteY7" fmla="*/ 6644330 h 9185707"/>
              <a:gd name="connsiteX8" fmla="*/ 1497933 w 18211800"/>
              <a:gd name="connsiteY8" fmla="*/ 974476 h 9185707"/>
              <a:gd name="connsiteX9" fmla="*/ 2095500 w 18211800"/>
              <a:gd name="connsiteY9" fmla="*/ 956107 h 9185707"/>
              <a:gd name="connsiteX10" fmla="*/ 2724150 w 18211800"/>
              <a:gd name="connsiteY10" fmla="*/ 784657 h 9185707"/>
              <a:gd name="connsiteX11" fmla="*/ 3371850 w 18211800"/>
              <a:gd name="connsiteY11" fmla="*/ 460807 h 9185707"/>
              <a:gd name="connsiteX12" fmla="*/ 4057144 w 18211800"/>
              <a:gd name="connsiteY12" fmla="*/ 57892 h 9185707"/>
              <a:gd name="connsiteX13" fmla="*/ 4699618 w 18211800"/>
              <a:gd name="connsiteY13" fmla="*/ 43561 h 9185707"/>
              <a:gd name="connsiteX14" fmla="*/ 5538324 w 18211800"/>
              <a:gd name="connsiteY14" fmla="*/ 445971 h 9185707"/>
              <a:gd name="connsiteX15" fmla="*/ 6221258 w 18211800"/>
              <a:gd name="connsiteY15" fmla="*/ 1118453 h 9185707"/>
              <a:gd name="connsiteX16" fmla="*/ 6629400 w 18211800"/>
              <a:gd name="connsiteY16" fmla="*/ 1565707 h 9185707"/>
              <a:gd name="connsiteX17" fmla="*/ 7082385 w 18211800"/>
              <a:gd name="connsiteY17" fmla="*/ 2112931 h 9185707"/>
              <a:gd name="connsiteX18" fmla="*/ 7574820 w 18211800"/>
              <a:gd name="connsiteY18" fmla="*/ 2212901 h 9185707"/>
              <a:gd name="connsiteX19" fmla="*/ 7811006 w 18211800"/>
              <a:gd name="connsiteY19" fmla="*/ 1590489 h 9185707"/>
              <a:gd name="connsiteX20" fmla="*/ 7943850 w 18211800"/>
              <a:gd name="connsiteY20" fmla="*/ 1241857 h 9185707"/>
              <a:gd name="connsiteX21" fmla="*/ 8137216 w 18211800"/>
              <a:gd name="connsiteY21" fmla="*/ 1254670 h 9185707"/>
              <a:gd name="connsiteX22" fmla="*/ 8541987 w 18211800"/>
              <a:gd name="connsiteY22" fmla="*/ 1713724 h 9185707"/>
              <a:gd name="connsiteX23" fmla="*/ 9094942 w 18211800"/>
              <a:gd name="connsiteY23" fmla="*/ 2190986 h 9185707"/>
              <a:gd name="connsiteX24" fmla="*/ 9601200 w 18211800"/>
              <a:gd name="connsiteY24" fmla="*/ 2327707 h 9185707"/>
              <a:gd name="connsiteX25" fmla="*/ 10077450 w 18211800"/>
              <a:gd name="connsiteY25" fmla="*/ 1984807 h 9185707"/>
              <a:gd name="connsiteX26" fmla="*/ 10306050 w 18211800"/>
              <a:gd name="connsiteY26" fmla="*/ 1584757 h 9185707"/>
              <a:gd name="connsiteX27" fmla="*/ 10763250 w 18211800"/>
              <a:gd name="connsiteY27" fmla="*/ 1279957 h 9185707"/>
              <a:gd name="connsiteX28" fmla="*/ 11201400 w 18211800"/>
              <a:gd name="connsiteY28" fmla="*/ 1222807 h 9185707"/>
              <a:gd name="connsiteX29" fmla="*/ 12115800 w 18211800"/>
              <a:gd name="connsiteY29" fmla="*/ 1451407 h 9185707"/>
              <a:gd name="connsiteX30" fmla="*/ 12706350 w 18211800"/>
              <a:gd name="connsiteY30" fmla="*/ 1394257 h 9185707"/>
              <a:gd name="connsiteX31" fmla="*/ 13468350 w 18211800"/>
              <a:gd name="connsiteY31" fmla="*/ 975157 h 9185707"/>
              <a:gd name="connsiteX32" fmla="*/ 14020800 w 18211800"/>
              <a:gd name="connsiteY32" fmla="*/ 708457 h 9185707"/>
              <a:gd name="connsiteX33" fmla="*/ 14859000 w 18211800"/>
              <a:gd name="connsiteY33" fmla="*/ 746557 h 9185707"/>
              <a:gd name="connsiteX34" fmla="*/ 15468600 w 18211800"/>
              <a:gd name="connsiteY34" fmla="*/ 975157 h 9185707"/>
              <a:gd name="connsiteX35" fmla="*/ 15868650 w 18211800"/>
              <a:gd name="connsiteY35" fmla="*/ 2137207 h 9185707"/>
              <a:gd name="connsiteX36" fmla="*/ 16668750 w 18211800"/>
              <a:gd name="connsiteY36" fmla="*/ 2727757 h 9185707"/>
              <a:gd name="connsiteX37" fmla="*/ 17278350 w 18211800"/>
              <a:gd name="connsiteY37" fmla="*/ 4480357 h 9185707"/>
              <a:gd name="connsiteX38" fmla="*/ 18211800 w 18211800"/>
              <a:gd name="connsiteY38" fmla="*/ 4137457 h 9185707"/>
              <a:gd name="connsiteX0" fmla="*/ 0 w 17735550"/>
              <a:gd name="connsiteY0" fmla="*/ 8976157 h 8976157"/>
              <a:gd name="connsiteX1" fmla="*/ 895350 w 17735550"/>
              <a:gd name="connsiteY1" fmla="*/ 8709457 h 8976157"/>
              <a:gd name="connsiteX2" fmla="*/ 1981200 w 17735550"/>
              <a:gd name="connsiteY2" fmla="*/ 8633257 h 8976157"/>
              <a:gd name="connsiteX3" fmla="*/ 2305050 w 17735550"/>
              <a:gd name="connsiteY3" fmla="*/ 8499907 h 8976157"/>
              <a:gd name="connsiteX4" fmla="*/ 2266950 w 17735550"/>
              <a:gd name="connsiteY4" fmla="*/ 8137957 h 8976157"/>
              <a:gd name="connsiteX5" fmla="*/ 1962150 w 17735550"/>
              <a:gd name="connsiteY5" fmla="*/ 7585507 h 8976157"/>
              <a:gd name="connsiteX6" fmla="*/ 1013778 w 17735550"/>
              <a:gd name="connsiteY6" fmla="*/ 6644330 h 8976157"/>
              <a:gd name="connsiteX7" fmla="*/ 1021683 w 17735550"/>
              <a:gd name="connsiteY7" fmla="*/ 974476 h 8976157"/>
              <a:gd name="connsiteX8" fmla="*/ 1619250 w 17735550"/>
              <a:gd name="connsiteY8" fmla="*/ 956107 h 8976157"/>
              <a:gd name="connsiteX9" fmla="*/ 2247900 w 17735550"/>
              <a:gd name="connsiteY9" fmla="*/ 784657 h 8976157"/>
              <a:gd name="connsiteX10" fmla="*/ 2895600 w 17735550"/>
              <a:gd name="connsiteY10" fmla="*/ 460807 h 8976157"/>
              <a:gd name="connsiteX11" fmla="*/ 3580894 w 17735550"/>
              <a:gd name="connsiteY11" fmla="*/ 57892 h 8976157"/>
              <a:gd name="connsiteX12" fmla="*/ 4223368 w 17735550"/>
              <a:gd name="connsiteY12" fmla="*/ 43561 h 8976157"/>
              <a:gd name="connsiteX13" fmla="*/ 5062074 w 17735550"/>
              <a:gd name="connsiteY13" fmla="*/ 445971 h 8976157"/>
              <a:gd name="connsiteX14" fmla="*/ 5745008 w 17735550"/>
              <a:gd name="connsiteY14" fmla="*/ 1118453 h 8976157"/>
              <a:gd name="connsiteX15" fmla="*/ 6153150 w 17735550"/>
              <a:gd name="connsiteY15" fmla="*/ 1565707 h 8976157"/>
              <a:gd name="connsiteX16" fmla="*/ 6606135 w 17735550"/>
              <a:gd name="connsiteY16" fmla="*/ 2112931 h 8976157"/>
              <a:gd name="connsiteX17" fmla="*/ 7098570 w 17735550"/>
              <a:gd name="connsiteY17" fmla="*/ 2212901 h 8976157"/>
              <a:gd name="connsiteX18" fmla="*/ 7334756 w 17735550"/>
              <a:gd name="connsiteY18" fmla="*/ 1590489 h 8976157"/>
              <a:gd name="connsiteX19" fmla="*/ 7467600 w 17735550"/>
              <a:gd name="connsiteY19" fmla="*/ 1241857 h 8976157"/>
              <a:gd name="connsiteX20" fmla="*/ 7660966 w 17735550"/>
              <a:gd name="connsiteY20" fmla="*/ 1254670 h 8976157"/>
              <a:gd name="connsiteX21" fmla="*/ 8065737 w 17735550"/>
              <a:gd name="connsiteY21" fmla="*/ 1713724 h 8976157"/>
              <a:gd name="connsiteX22" fmla="*/ 8618692 w 17735550"/>
              <a:gd name="connsiteY22" fmla="*/ 2190986 h 8976157"/>
              <a:gd name="connsiteX23" fmla="*/ 9124950 w 17735550"/>
              <a:gd name="connsiteY23" fmla="*/ 2327707 h 8976157"/>
              <a:gd name="connsiteX24" fmla="*/ 9601200 w 17735550"/>
              <a:gd name="connsiteY24" fmla="*/ 1984807 h 8976157"/>
              <a:gd name="connsiteX25" fmla="*/ 9829800 w 17735550"/>
              <a:gd name="connsiteY25" fmla="*/ 1584757 h 8976157"/>
              <a:gd name="connsiteX26" fmla="*/ 10287000 w 17735550"/>
              <a:gd name="connsiteY26" fmla="*/ 1279957 h 8976157"/>
              <a:gd name="connsiteX27" fmla="*/ 10725150 w 17735550"/>
              <a:gd name="connsiteY27" fmla="*/ 1222807 h 8976157"/>
              <a:gd name="connsiteX28" fmla="*/ 11639550 w 17735550"/>
              <a:gd name="connsiteY28" fmla="*/ 1451407 h 8976157"/>
              <a:gd name="connsiteX29" fmla="*/ 12230100 w 17735550"/>
              <a:gd name="connsiteY29" fmla="*/ 1394257 h 8976157"/>
              <a:gd name="connsiteX30" fmla="*/ 12992100 w 17735550"/>
              <a:gd name="connsiteY30" fmla="*/ 975157 h 8976157"/>
              <a:gd name="connsiteX31" fmla="*/ 13544550 w 17735550"/>
              <a:gd name="connsiteY31" fmla="*/ 708457 h 8976157"/>
              <a:gd name="connsiteX32" fmla="*/ 14382750 w 17735550"/>
              <a:gd name="connsiteY32" fmla="*/ 746557 h 8976157"/>
              <a:gd name="connsiteX33" fmla="*/ 14992350 w 17735550"/>
              <a:gd name="connsiteY33" fmla="*/ 975157 h 8976157"/>
              <a:gd name="connsiteX34" fmla="*/ 15392400 w 17735550"/>
              <a:gd name="connsiteY34" fmla="*/ 2137207 h 8976157"/>
              <a:gd name="connsiteX35" fmla="*/ 16192500 w 17735550"/>
              <a:gd name="connsiteY35" fmla="*/ 2727757 h 8976157"/>
              <a:gd name="connsiteX36" fmla="*/ 16802100 w 17735550"/>
              <a:gd name="connsiteY36" fmla="*/ 4480357 h 8976157"/>
              <a:gd name="connsiteX37" fmla="*/ 17735550 w 17735550"/>
              <a:gd name="connsiteY37" fmla="*/ 4137457 h 8976157"/>
              <a:gd name="connsiteX0" fmla="*/ 0 w 16840200"/>
              <a:gd name="connsiteY0" fmla="*/ 8709457 h 8709457"/>
              <a:gd name="connsiteX1" fmla="*/ 1085850 w 16840200"/>
              <a:gd name="connsiteY1" fmla="*/ 8633257 h 8709457"/>
              <a:gd name="connsiteX2" fmla="*/ 1409700 w 16840200"/>
              <a:gd name="connsiteY2" fmla="*/ 8499907 h 8709457"/>
              <a:gd name="connsiteX3" fmla="*/ 1371600 w 16840200"/>
              <a:gd name="connsiteY3" fmla="*/ 8137957 h 8709457"/>
              <a:gd name="connsiteX4" fmla="*/ 1066800 w 16840200"/>
              <a:gd name="connsiteY4" fmla="*/ 7585507 h 8709457"/>
              <a:gd name="connsiteX5" fmla="*/ 118428 w 16840200"/>
              <a:gd name="connsiteY5" fmla="*/ 6644330 h 8709457"/>
              <a:gd name="connsiteX6" fmla="*/ 126333 w 16840200"/>
              <a:gd name="connsiteY6" fmla="*/ 974476 h 8709457"/>
              <a:gd name="connsiteX7" fmla="*/ 723900 w 16840200"/>
              <a:gd name="connsiteY7" fmla="*/ 956107 h 8709457"/>
              <a:gd name="connsiteX8" fmla="*/ 1352550 w 16840200"/>
              <a:gd name="connsiteY8" fmla="*/ 784657 h 8709457"/>
              <a:gd name="connsiteX9" fmla="*/ 2000250 w 16840200"/>
              <a:gd name="connsiteY9" fmla="*/ 460807 h 8709457"/>
              <a:gd name="connsiteX10" fmla="*/ 2685544 w 16840200"/>
              <a:gd name="connsiteY10" fmla="*/ 57892 h 8709457"/>
              <a:gd name="connsiteX11" fmla="*/ 3328018 w 16840200"/>
              <a:gd name="connsiteY11" fmla="*/ 43561 h 8709457"/>
              <a:gd name="connsiteX12" fmla="*/ 4166724 w 16840200"/>
              <a:gd name="connsiteY12" fmla="*/ 445971 h 8709457"/>
              <a:gd name="connsiteX13" fmla="*/ 4849658 w 16840200"/>
              <a:gd name="connsiteY13" fmla="*/ 1118453 h 8709457"/>
              <a:gd name="connsiteX14" fmla="*/ 5257800 w 16840200"/>
              <a:gd name="connsiteY14" fmla="*/ 1565707 h 8709457"/>
              <a:gd name="connsiteX15" fmla="*/ 5710785 w 16840200"/>
              <a:gd name="connsiteY15" fmla="*/ 2112931 h 8709457"/>
              <a:gd name="connsiteX16" fmla="*/ 6203220 w 16840200"/>
              <a:gd name="connsiteY16" fmla="*/ 2212901 h 8709457"/>
              <a:gd name="connsiteX17" fmla="*/ 6439406 w 16840200"/>
              <a:gd name="connsiteY17" fmla="*/ 1590489 h 8709457"/>
              <a:gd name="connsiteX18" fmla="*/ 6572250 w 16840200"/>
              <a:gd name="connsiteY18" fmla="*/ 1241857 h 8709457"/>
              <a:gd name="connsiteX19" fmla="*/ 6765616 w 16840200"/>
              <a:gd name="connsiteY19" fmla="*/ 1254670 h 8709457"/>
              <a:gd name="connsiteX20" fmla="*/ 7170387 w 16840200"/>
              <a:gd name="connsiteY20" fmla="*/ 1713724 h 8709457"/>
              <a:gd name="connsiteX21" fmla="*/ 7723342 w 16840200"/>
              <a:gd name="connsiteY21" fmla="*/ 2190986 h 8709457"/>
              <a:gd name="connsiteX22" fmla="*/ 8229600 w 16840200"/>
              <a:gd name="connsiteY22" fmla="*/ 2327707 h 8709457"/>
              <a:gd name="connsiteX23" fmla="*/ 8705850 w 16840200"/>
              <a:gd name="connsiteY23" fmla="*/ 1984807 h 8709457"/>
              <a:gd name="connsiteX24" fmla="*/ 8934450 w 16840200"/>
              <a:gd name="connsiteY24" fmla="*/ 1584757 h 8709457"/>
              <a:gd name="connsiteX25" fmla="*/ 9391650 w 16840200"/>
              <a:gd name="connsiteY25" fmla="*/ 1279957 h 8709457"/>
              <a:gd name="connsiteX26" fmla="*/ 9829800 w 16840200"/>
              <a:gd name="connsiteY26" fmla="*/ 1222807 h 8709457"/>
              <a:gd name="connsiteX27" fmla="*/ 10744200 w 16840200"/>
              <a:gd name="connsiteY27" fmla="*/ 1451407 h 8709457"/>
              <a:gd name="connsiteX28" fmla="*/ 11334750 w 16840200"/>
              <a:gd name="connsiteY28" fmla="*/ 1394257 h 8709457"/>
              <a:gd name="connsiteX29" fmla="*/ 12096750 w 16840200"/>
              <a:gd name="connsiteY29" fmla="*/ 975157 h 8709457"/>
              <a:gd name="connsiteX30" fmla="*/ 12649200 w 16840200"/>
              <a:gd name="connsiteY30" fmla="*/ 708457 h 8709457"/>
              <a:gd name="connsiteX31" fmla="*/ 13487400 w 16840200"/>
              <a:gd name="connsiteY31" fmla="*/ 746557 h 8709457"/>
              <a:gd name="connsiteX32" fmla="*/ 14097000 w 16840200"/>
              <a:gd name="connsiteY32" fmla="*/ 975157 h 8709457"/>
              <a:gd name="connsiteX33" fmla="*/ 14497050 w 16840200"/>
              <a:gd name="connsiteY33" fmla="*/ 2137207 h 8709457"/>
              <a:gd name="connsiteX34" fmla="*/ 15297150 w 16840200"/>
              <a:gd name="connsiteY34" fmla="*/ 2727757 h 8709457"/>
              <a:gd name="connsiteX35" fmla="*/ 15906750 w 16840200"/>
              <a:gd name="connsiteY35" fmla="*/ 4480357 h 8709457"/>
              <a:gd name="connsiteX36" fmla="*/ 16840200 w 16840200"/>
              <a:gd name="connsiteY36" fmla="*/ 4137457 h 8709457"/>
              <a:gd name="connsiteX0" fmla="*/ 0 w 16724307"/>
              <a:gd name="connsiteY0" fmla="*/ 8709457 h 8709457"/>
              <a:gd name="connsiteX1" fmla="*/ 969957 w 16724307"/>
              <a:gd name="connsiteY1" fmla="*/ 8633257 h 8709457"/>
              <a:gd name="connsiteX2" fmla="*/ 1293807 w 16724307"/>
              <a:gd name="connsiteY2" fmla="*/ 8499907 h 8709457"/>
              <a:gd name="connsiteX3" fmla="*/ 1255707 w 16724307"/>
              <a:gd name="connsiteY3" fmla="*/ 8137957 h 8709457"/>
              <a:gd name="connsiteX4" fmla="*/ 950907 w 16724307"/>
              <a:gd name="connsiteY4" fmla="*/ 7585507 h 8709457"/>
              <a:gd name="connsiteX5" fmla="*/ 2535 w 16724307"/>
              <a:gd name="connsiteY5" fmla="*/ 6644330 h 8709457"/>
              <a:gd name="connsiteX6" fmla="*/ 10440 w 16724307"/>
              <a:gd name="connsiteY6" fmla="*/ 974476 h 8709457"/>
              <a:gd name="connsiteX7" fmla="*/ 608007 w 16724307"/>
              <a:gd name="connsiteY7" fmla="*/ 956107 h 8709457"/>
              <a:gd name="connsiteX8" fmla="*/ 1236657 w 16724307"/>
              <a:gd name="connsiteY8" fmla="*/ 784657 h 8709457"/>
              <a:gd name="connsiteX9" fmla="*/ 1884357 w 16724307"/>
              <a:gd name="connsiteY9" fmla="*/ 460807 h 8709457"/>
              <a:gd name="connsiteX10" fmla="*/ 2569651 w 16724307"/>
              <a:gd name="connsiteY10" fmla="*/ 57892 h 8709457"/>
              <a:gd name="connsiteX11" fmla="*/ 3212125 w 16724307"/>
              <a:gd name="connsiteY11" fmla="*/ 43561 h 8709457"/>
              <a:gd name="connsiteX12" fmla="*/ 4050831 w 16724307"/>
              <a:gd name="connsiteY12" fmla="*/ 445971 h 8709457"/>
              <a:gd name="connsiteX13" fmla="*/ 4733765 w 16724307"/>
              <a:gd name="connsiteY13" fmla="*/ 1118453 h 8709457"/>
              <a:gd name="connsiteX14" fmla="*/ 5141907 w 16724307"/>
              <a:gd name="connsiteY14" fmla="*/ 1565707 h 8709457"/>
              <a:gd name="connsiteX15" fmla="*/ 5594892 w 16724307"/>
              <a:gd name="connsiteY15" fmla="*/ 2112931 h 8709457"/>
              <a:gd name="connsiteX16" fmla="*/ 6087327 w 16724307"/>
              <a:gd name="connsiteY16" fmla="*/ 2212901 h 8709457"/>
              <a:gd name="connsiteX17" fmla="*/ 6323513 w 16724307"/>
              <a:gd name="connsiteY17" fmla="*/ 1590489 h 8709457"/>
              <a:gd name="connsiteX18" fmla="*/ 6456357 w 16724307"/>
              <a:gd name="connsiteY18" fmla="*/ 1241857 h 8709457"/>
              <a:gd name="connsiteX19" fmla="*/ 6649723 w 16724307"/>
              <a:gd name="connsiteY19" fmla="*/ 1254670 h 8709457"/>
              <a:gd name="connsiteX20" fmla="*/ 7054494 w 16724307"/>
              <a:gd name="connsiteY20" fmla="*/ 1713724 h 8709457"/>
              <a:gd name="connsiteX21" fmla="*/ 7607449 w 16724307"/>
              <a:gd name="connsiteY21" fmla="*/ 2190986 h 8709457"/>
              <a:gd name="connsiteX22" fmla="*/ 8113707 w 16724307"/>
              <a:gd name="connsiteY22" fmla="*/ 2327707 h 8709457"/>
              <a:gd name="connsiteX23" fmla="*/ 8589957 w 16724307"/>
              <a:gd name="connsiteY23" fmla="*/ 1984807 h 8709457"/>
              <a:gd name="connsiteX24" fmla="*/ 8818557 w 16724307"/>
              <a:gd name="connsiteY24" fmla="*/ 1584757 h 8709457"/>
              <a:gd name="connsiteX25" fmla="*/ 9275757 w 16724307"/>
              <a:gd name="connsiteY25" fmla="*/ 1279957 h 8709457"/>
              <a:gd name="connsiteX26" fmla="*/ 9713907 w 16724307"/>
              <a:gd name="connsiteY26" fmla="*/ 1222807 h 8709457"/>
              <a:gd name="connsiteX27" fmla="*/ 10628307 w 16724307"/>
              <a:gd name="connsiteY27" fmla="*/ 1451407 h 8709457"/>
              <a:gd name="connsiteX28" fmla="*/ 11218857 w 16724307"/>
              <a:gd name="connsiteY28" fmla="*/ 1394257 h 8709457"/>
              <a:gd name="connsiteX29" fmla="*/ 11980857 w 16724307"/>
              <a:gd name="connsiteY29" fmla="*/ 975157 h 8709457"/>
              <a:gd name="connsiteX30" fmla="*/ 12533307 w 16724307"/>
              <a:gd name="connsiteY30" fmla="*/ 708457 h 8709457"/>
              <a:gd name="connsiteX31" fmla="*/ 13371507 w 16724307"/>
              <a:gd name="connsiteY31" fmla="*/ 746557 h 8709457"/>
              <a:gd name="connsiteX32" fmla="*/ 13981107 w 16724307"/>
              <a:gd name="connsiteY32" fmla="*/ 975157 h 8709457"/>
              <a:gd name="connsiteX33" fmla="*/ 14381157 w 16724307"/>
              <a:gd name="connsiteY33" fmla="*/ 2137207 h 8709457"/>
              <a:gd name="connsiteX34" fmla="*/ 15181257 w 16724307"/>
              <a:gd name="connsiteY34" fmla="*/ 2727757 h 8709457"/>
              <a:gd name="connsiteX35" fmla="*/ 15790857 w 16724307"/>
              <a:gd name="connsiteY35" fmla="*/ 4480357 h 8709457"/>
              <a:gd name="connsiteX36" fmla="*/ 16724307 w 16724307"/>
              <a:gd name="connsiteY36" fmla="*/ 4137457 h 870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724307" h="8709457">
                <a:moveTo>
                  <a:pt x="0" y="8709457"/>
                </a:moveTo>
                <a:cubicBezTo>
                  <a:pt x="330200" y="8652307"/>
                  <a:pt x="754322" y="8668182"/>
                  <a:pt x="969957" y="8633257"/>
                </a:cubicBezTo>
                <a:cubicBezTo>
                  <a:pt x="1185592" y="8598332"/>
                  <a:pt x="1246182" y="8582457"/>
                  <a:pt x="1293807" y="8499907"/>
                </a:cubicBezTo>
                <a:cubicBezTo>
                  <a:pt x="1341432" y="8417357"/>
                  <a:pt x="1312857" y="8290357"/>
                  <a:pt x="1255707" y="8137957"/>
                </a:cubicBezTo>
                <a:cubicBezTo>
                  <a:pt x="1198557" y="7985557"/>
                  <a:pt x="1159769" y="7834445"/>
                  <a:pt x="950907" y="7585507"/>
                </a:cubicBezTo>
                <a:cubicBezTo>
                  <a:pt x="742045" y="7336569"/>
                  <a:pt x="159280" y="7746169"/>
                  <a:pt x="2535" y="6644330"/>
                </a:cubicBezTo>
                <a:lnTo>
                  <a:pt x="10440" y="974476"/>
                </a:lnTo>
                <a:lnTo>
                  <a:pt x="608007" y="956107"/>
                </a:lnTo>
                <a:cubicBezTo>
                  <a:pt x="812377" y="924471"/>
                  <a:pt x="1023932" y="867207"/>
                  <a:pt x="1236657" y="784657"/>
                </a:cubicBezTo>
                <a:cubicBezTo>
                  <a:pt x="1449382" y="702107"/>
                  <a:pt x="1662191" y="581935"/>
                  <a:pt x="1884357" y="460807"/>
                </a:cubicBezTo>
                <a:cubicBezTo>
                  <a:pt x="2106523" y="339680"/>
                  <a:pt x="2348356" y="127433"/>
                  <a:pt x="2569651" y="57892"/>
                </a:cubicBezTo>
                <a:cubicBezTo>
                  <a:pt x="2790946" y="-11649"/>
                  <a:pt x="2965262" y="-21119"/>
                  <a:pt x="3212125" y="43561"/>
                </a:cubicBezTo>
                <a:cubicBezTo>
                  <a:pt x="3458988" y="108241"/>
                  <a:pt x="3797224" y="266822"/>
                  <a:pt x="4050831" y="445971"/>
                </a:cubicBezTo>
                <a:cubicBezTo>
                  <a:pt x="4304438" y="625120"/>
                  <a:pt x="4551919" y="931830"/>
                  <a:pt x="4733765" y="1118453"/>
                </a:cubicBezTo>
                <a:cubicBezTo>
                  <a:pt x="4915611" y="1305076"/>
                  <a:pt x="4998386" y="1399961"/>
                  <a:pt x="5141907" y="1565707"/>
                </a:cubicBezTo>
                <a:cubicBezTo>
                  <a:pt x="5285428" y="1731453"/>
                  <a:pt x="5437322" y="2005065"/>
                  <a:pt x="5594892" y="2112931"/>
                </a:cubicBezTo>
                <a:cubicBezTo>
                  <a:pt x="5752462" y="2220797"/>
                  <a:pt x="5965890" y="2299975"/>
                  <a:pt x="6087327" y="2212901"/>
                </a:cubicBezTo>
                <a:cubicBezTo>
                  <a:pt x="6208764" y="2125827"/>
                  <a:pt x="6262008" y="1752330"/>
                  <a:pt x="6323513" y="1590489"/>
                </a:cubicBezTo>
                <a:cubicBezTo>
                  <a:pt x="6385018" y="1428648"/>
                  <a:pt x="6401989" y="1297827"/>
                  <a:pt x="6456357" y="1241857"/>
                </a:cubicBezTo>
                <a:cubicBezTo>
                  <a:pt x="6510725" y="1185887"/>
                  <a:pt x="6550033" y="1176025"/>
                  <a:pt x="6649723" y="1254670"/>
                </a:cubicBezTo>
                <a:cubicBezTo>
                  <a:pt x="6749413" y="1333315"/>
                  <a:pt x="6894873" y="1557671"/>
                  <a:pt x="7054494" y="1713724"/>
                </a:cubicBezTo>
                <a:cubicBezTo>
                  <a:pt x="7214115" y="1869777"/>
                  <a:pt x="7430913" y="2088655"/>
                  <a:pt x="7607449" y="2190986"/>
                </a:cubicBezTo>
                <a:cubicBezTo>
                  <a:pt x="7783985" y="2293317"/>
                  <a:pt x="7949956" y="2362070"/>
                  <a:pt x="8113707" y="2327707"/>
                </a:cubicBezTo>
                <a:cubicBezTo>
                  <a:pt x="8277458" y="2293344"/>
                  <a:pt x="8472482" y="2108632"/>
                  <a:pt x="8589957" y="1984807"/>
                </a:cubicBezTo>
                <a:cubicBezTo>
                  <a:pt x="8707432" y="1860982"/>
                  <a:pt x="8704257" y="1702232"/>
                  <a:pt x="8818557" y="1584757"/>
                </a:cubicBezTo>
                <a:cubicBezTo>
                  <a:pt x="8932857" y="1467282"/>
                  <a:pt x="9126532" y="1340282"/>
                  <a:pt x="9275757" y="1279957"/>
                </a:cubicBezTo>
                <a:cubicBezTo>
                  <a:pt x="9424982" y="1219632"/>
                  <a:pt x="9488482" y="1194232"/>
                  <a:pt x="9713907" y="1222807"/>
                </a:cubicBezTo>
                <a:cubicBezTo>
                  <a:pt x="9939332" y="1251382"/>
                  <a:pt x="10377482" y="1422832"/>
                  <a:pt x="10628307" y="1451407"/>
                </a:cubicBezTo>
                <a:cubicBezTo>
                  <a:pt x="10879132" y="1479982"/>
                  <a:pt x="10993432" y="1473632"/>
                  <a:pt x="11218857" y="1394257"/>
                </a:cubicBezTo>
                <a:cubicBezTo>
                  <a:pt x="11444282" y="1314882"/>
                  <a:pt x="11761782" y="1089457"/>
                  <a:pt x="11980857" y="975157"/>
                </a:cubicBezTo>
                <a:cubicBezTo>
                  <a:pt x="12199932" y="860857"/>
                  <a:pt x="12301532" y="746557"/>
                  <a:pt x="12533307" y="708457"/>
                </a:cubicBezTo>
                <a:cubicBezTo>
                  <a:pt x="12765082" y="670357"/>
                  <a:pt x="13130207" y="702107"/>
                  <a:pt x="13371507" y="746557"/>
                </a:cubicBezTo>
                <a:cubicBezTo>
                  <a:pt x="13612807" y="791007"/>
                  <a:pt x="13768382" y="803707"/>
                  <a:pt x="13981107" y="975157"/>
                </a:cubicBezTo>
                <a:cubicBezTo>
                  <a:pt x="14193832" y="1146607"/>
                  <a:pt x="14162082" y="1848282"/>
                  <a:pt x="14381157" y="2137207"/>
                </a:cubicBezTo>
                <a:cubicBezTo>
                  <a:pt x="14600232" y="2426132"/>
                  <a:pt x="14990757" y="2276907"/>
                  <a:pt x="15181257" y="2727757"/>
                </a:cubicBezTo>
                <a:cubicBezTo>
                  <a:pt x="15371757" y="3178607"/>
                  <a:pt x="15473357" y="4226357"/>
                  <a:pt x="15790857" y="4480357"/>
                </a:cubicBezTo>
                <a:cubicBezTo>
                  <a:pt x="16248057" y="5007407"/>
                  <a:pt x="16590957" y="3988232"/>
                  <a:pt x="16724307" y="4137457"/>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CC15EFA3-5799-4832-9032-D4B2EB11407B}"/>
              </a:ext>
            </a:extLst>
          </p:cNvPr>
          <p:cNvSpPr/>
          <p:nvPr/>
        </p:nvSpPr>
        <p:spPr>
          <a:xfrm>
            <a:off x="684695" y="14885524"/>
            <a:ext cx="26182548" cy="2266091"/>
          </a:xfrm>
          <a:custGeom>
            <a:avLst/>
            <a:gdLst>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38674 w 23822526"/>
              <a:gd name="connsiteY11" fmla="*/ 1256401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029388 w 23822526"/>
              <a:gd name="connsiteY11" fmla="*/ 1371369 h 3205516"/>
              <a:gd name="connsiteX12" fmla="*/ 8650627 w 23822526"/>
              <a:gd name="connsiteY12" fmla="*/ 1214566 h 3205516"/>
              <a:gd name="connsiteX13" fmla="*/ 9841832 w 23822526"/>
              <a:gd name="connsiteY13" fmla="*/ 678885 h 3205516"/>
              <a:gd name="connsiteX14" fmla="*/ 10780295 w 23822526"/>
              <a:gd name="connsiteY14" fmla="*/ 293874 h 3205516"/>
              <a:gd name="connsiteX15" fmla="*/ 11574379 w 23822526"/>
              <a:gd name="connsiteY15" fmla="*/ 197622 h 3205516"/>
              <a:gd name="connsiteX16" fmla="*/ 13619747 w 23822526"/>
              <a:gd name="connsiteY16" fmla="*/ 173558 h 3205516"/>
              <a:gd name="connsiteX17" fmla="*/ 16194505 w 23822526"/>
              <a:gd name="connsiteY17" fmla="*/ 197622 h 3205516"/>
              <a:gd name="connsiteX18" fmla="*/ 17205158 w 23822526"/>
              <a:gd name="connsiteY18" fmla="*/ 149495 h 3205516"/>
              <a:gd name="connsiteX19" fmla="*/ 19130211 w 23822526"/>
              <a:gd name="connsiteY19" fmla="*/ 125432 h 3205516"/>
              <a:gd name="connsiteX20" fmla="*/ 20525874 w 23822526"/>
              <a:gd name="connsiteY20" fmla="*/ 5116 h 3205516"/>
              <a:gd name="connsiteX21" fmla="*/ 22162168 w 23822526"/>
              <a:gd name="connsiteY21" fmla="*/ 317937 h 3205516"/>
              <a:gd name="connsiteX22" fmla="*/ 23172821 w 23822526"/>
              <a:gd name="connsiteY22" fmla="*/ 727011 h 3205516"/>
              <a:gd name="connsiteX23" fmla="*/ 23822526 w 23822526"/>
              <a:gd name="connsiteY23" fmla="*/ 1160148 h 3205516"/>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60708"/>
              <a:gd name="connsiteY0" fmla="*/ 3190061 h 3190061"/>
              <a:gd name="connsiteX1" fmla="*/ 804456 w 23760708"/>
              <a:gd name="connsiteY1" fmla="*/ 2676127 h 3190061"/>
              <a:gd name="connsiteX2" fmla="*/ 1574477 w 23760708"/>
              <a:gd name="connsiteY2" fmla="*/ 2122674 h 3190061"/>
              <a:gd name="connsiteX3" fmla="*/ 2007614 w 23760708"/>
              <a:gd name="connsiteY3" fmla="*/ 1713601 h 3190061"/>
              <a:gd name="connsiteX4" fmla="*/ 2633256 w 23760708"/>
              <a:gd name="connsiteY4" fmla="*/ 1376716 h 3190061"/>
              <a:gd name="connsiteX5" fmla="*/ 3162645 w 23760708"/>
              <a:gd name="connsiteY5" fmla="*/ 1448906 h 3190061"/>
              <a:gd name="connsiteX6" fmla="*/ 4077045 w 23760708"/>
              <a:gd name="connsiteY6" fmla="*/ 1521095 h 3190061"/>
              <a:gd name="connsiteX7" fmla="*/ 5135824 w 23760708"/>
              <a:gd name="connsiteY7" fmla="*/ 1521095 h 3190061"/>
              <a:gd name="connsiteX8" fmla="*/ 5857719 w 23760708"/>
              <a:gd name="connsiteY8" fmla="*/ 1424843 h 3190061"/>
              <a:gd name="connsiteX9" fmla="*/ 6338982 w 23760708"/>
              <a:gd name="connsiteY9" fmla="*/ 1593285 h 3190061"/>
              <a:gd name="connsiteX10" fmla="*/ 7499676 w 23760708"/>
              <a:gd name="connsiteY10" fmla="*/ 1455197 h 3190061"/>
              <a:gd name="connsiteX11" fmla="*/ 7967570 w 23760708"/>
              <a:gd name="connsiteY11" fmla="*/ 1371369 h 3190061"/>
              <a:gd name="connsiteX12" fmla="*/ 8588809 w 23760708"/>
              <a:gd name="connsiteY12" fmla="*/ 1214566 h 3190061"/>
              <a:gd name="connsiteX13" fmla="*/ 9780014 w 23760708"/>
              <a:gd name="connsiteY13" fmla="*/ 678885 h 3190061"/>
              <a:gd name="connsiteX14" fmla="*/ 10718477 w 23760708"/>
              <a:gd name="connsiteY14" fmla="*/ 293874 h 3190061"/>
              <a:gd name="connsiteX15" fmla="*/ 11512561 w 23760708"/>
              <a:gd name="connsiteY15" fmla="*/ 197622 h 3190061"/>
              <a:gd name="connsiteX16" fmla="*/ 13557929 w 23760708"/>
              <a:gd name="connsiteY16" fmla="*/ 173558 h 3190061"/>
              <a:gd name="connsiteX17" fmla="*/ 16132687 w 23760708"/>
              <a:gd name="connsiteY17" fmla="*/ 197622 h 3190061"/>
              <a:gd name="connsiteX18" fmla="*/ 17143340 w 23760708"/>
              <a:gd name="connsiteY18" fmla="*/ 149495 h 3190061"/>
              <a:gd name="connsiteX19" fmla="*/ 19068393 w 23760708"/>
              <a:gd name="connsiteY19" fmla="*/ 125432 h 3190061"/>
              <a:gd name="connsiteX20" fmla="*/ 20464056 w 23760708"/>
              <a:gd name="connsiteY20" fmla="*/ 5116 h 3190061"/>
              <a:gd name="connsiteX21" fmla="*/ 22100350 w 23760708"/>
              <a:gd name="connsiteY21" fmla="*/ 317937 h 3190061"/>
              <a:gd name="connsiteX22" fmla="*/ 23111003 w 23760708"/>
              <a:gd name="connsiteY22" fmla="*/ 727011 h 3190061"/>
              <a:gd name="connsiteX23" fmla="*/ 23760708 w 23760708"/>
              <a:gd name="connsiteY23" fmla="*/ 1160148 h 3190061"/>
              <a:gd name="connsiteX0" fmla="*/ 0 w 22956252"/>
              <a:gd name="connsiteY0" fmla="*/ 2676127 h 2676127"/>
              <a:gd name="connsiteX1" fmla="*/ 770021 w 22956252"/>
              <a:gd name="connsiteY1" fmla="*/ 2122674 h 2676127"/>
              <a:gd name="connsiteX2" fmla="*/ 1203158 w 22956252"/>
              <a:gd name="connsiteY2" fmla="*/ 1713601 h 2676127"/>
              <a:gd name="connsiteX3" fmla="*/ 1828800 w 22956252"/>
              <a:gd name="connsiteY3" fmla="*/ 1376716 h 2676127"/>
              <a:gd name="connsiteX4" fmla="*/ 2358189 w 22956252"/>
              <a:gd name="connsiteY4" fmla="*/ 1448906 h 2676127"/>
              <a:gd name="connsiteX5" fmla="*/ 3272589 w 22956252"/>
              <a:gd name="connsiteY5" fmla="*/ 1521095 h 2676127"/>
              <a:gd name="connsiteX6" fmla="*/ 4331368 w 22956252"/>
              <a:gd name="connsiteY6" fmla="*/ 1521095 h 2676127"/>
              <a:gd name="connsiteX7" fmla="*/ 5053263 w 22956252"/>
              <a:gd name="connsiteY7" fmla="*/ 1424843 h 2676127"/>
              <a:gd name="connsiteX8" fmla="*/ 5534526 w 22956252"/>
              <a:gd name="connsiteY8" fmla="*/ 1593285 h 2676127"/>
              <a:gd name="connsiteX9" fmla="*/ 6695220 w 22956252"/>
              <a:gd name="connsiteY9" fmla="*/ 1455197 h 2676127"/>
              <a:gd name="connsiteX10" fmla="*/ 7163114 w 22956252"/>
              <a:gd name="connsiteY10" fmla="*/ 1371369 h 2676127"/>
              <a:gd name="connsiteX11" fmla="*/ 7784353 w 22956252"/>
              <a:gd name="connsiteY11" fmla="*/ 1214566 h 2676127"/>
              <a:gd name="connsiteX12" fmla="*/ 8975558 w 22956252"/>
              <a:gd name="connsiteY12" fmla="*/ 678885 h 2676127"/>
              <a:gd name="connsiteX13" fmla="*/ 9914021 w 22956252"/>
              <a:gd name="connsiteY13" fmla="*/ 293874 h 2676127"/>
              <a:gd name="connsiteX14" fmla="*/ 10708105 w 22956252"/>
              <a:gd name="connsiteY14" fmla="*/ 197622 h 2676127"/>
              <a:gd name="connsiteX15" fmla="*/ 12753473 w 22956252"/>
              <a:gd name="connsiteY15" fmla="*/ 173558 h 2676127"/>
              <a:gd name="connsiteX16" fmla="*/ 15328231 w 22956252"/>
              <a:gd name="connsiteY16" fmla="*/ 197622 h 2676127"/>
              <a:gd name="connsiteX17" fmla="*/ 16338884 w 22956252"/>
              <a:gd name="connsiteY17" fmla="*/ 149495 h 2676127"/>
              <a:gd name="connsiteX18" fmla="*/ 18263937 w 22956252"/>
              <a:gd name="connsiteY18" fmla="*/ 125432 h 2676127"/>
              <a:gd name="connsiteX19" fmla="*/ 19659600 w 22956252"/>
              <a:gd name="connsiteY19" fmla="*/ 5116 h 2676127"/>
              <a:gd name="connsiteX20" fmla="*/ 21295894 w 22956252"/>
              <a:gd name="connsiteY20" fmla="*/ 317937 h 2676127"/>
              <a:gd name="connsiteX21" fmla="*/ 22306547 w 22956252"/>
              <a:gd name="connsiteY21" fmla="*/ 727011 h 2676127"/>
              <a:gd name="connsiteX22" fmla="*/ 22956252 w 22956252"/>
              <a:gd name="connsiteY22" fmla="*/ 1160148 h 2676127"/>
              <a:gd name="connsiteX0" fmla="*/ 0 w 22186231"/>
              <a:gd name="connsiteY0" fmla="*/ 2122674 h 2122674"/>
              <a:gd name="connsiteX1" fmla="*/ 433137 w 22186231"/>
              <a:gd name="connsiteY1" fmla="*/ 1713601 h 2122674"/>
              <a:gd name="connsiteX2" fmla="*/ 1058779 w 22186231"/>
              <a:gd name="connsiteY2" fmla="*/ 1376716 h 2122674"/>
              <a:gd name="connsiteX3" fmla="*/ 1588168 w 22186231"/>
              <a:gd name="connsiteY3" fmla="*/ 1448906 h 2122674"/>
              <a:gd name="connsiteX4" fmla="*/ 2502568 w 22186231"/>
              <a:gd name="connsiteY4" fmla="*/ 1521095 h 2122674"/>
              <a:gd name="connsiteX5" fmla="*/ 3561347 w 22186231"/>
              <a:gd name="connsiteY5" fmla="*/ 1521095 h 2122674"/>
              <a:gd name="connsiteX6" fmla="*/ 4283242 w 22186231"/>
              <a:gd name="connsiteY6" fmla="*/ 1424843 h 2122674"/>
              <a:gd name="connsiteX7" fmla="*/ 4764505 w 22186231"/>
              <a:gd name="connsiteY7" fmla="*/ 1593285 h 2122674"/>
              <a:gd name="connsiteX8" fmla="*/ 5925199 w 22186231"/>
              <a:gd name="connsiteY8" fmla="*/ 1455197 h 2122674"/>
              <a:gd name="connsiteX9" fmla="*/ 6393093 w 22186231"/>
              <a:gd name="connsiteY9" fmla="*/ 1371369 h 2122674"/>
              <a:gd name="connsiteX10" fmla="*/ 7014332 w 22186231"/>
              <a:gd name="connsiteY10" fmla="*/ 1214566 h 2122674"/>
              <a:gd name="connsiteX11" fmla="*/ 8205537 w 22186231"/>
              <a:gd name="connsiteY11" fmla="*/ 678885 h 2122674"/>
              <a:gd name="connsiteX12" fmla="*/ 9144000 w 22186231"/>
              <a:gd name="connsiteY12" fmla="*/ 293874 h 2122674"/>
              <a:gd name="connsiteX13" fmla="*/ 9938084 w 22186231"/>
              <a:gd name="connsiteY13" fmla="*/ 197622 h 2122674"/>
              <a:gd name="connsiteX14" fmla="*/ 11983452 w 22186231"/>
              <a:gd name="connsiteY14" fmla="*/ 173558 h 2122674"/>
              <a:gd name="connsiteX15" fmla="*/ 14558210 w 22186231"/>
              <a:gd name="connsiteY15" fmla="*/ 197622 h 2122674"/>
              <a:gd name="connsiteX16" fmla="*/ 15568863 w 22186231"/>
              <a:gd name="connsiteY16" fmla="*/ 149495 h 2122674"/>
              <a:gd name="connsiteX17" fmla="*/ 17493916 w 22186231"/>
              <a:gd name="connsiteY17" fmla="*/ 125432 h 2122674"/>
              <a:gd name="connsiteX18" fmla="*/ 18889579 w 22186231"/>
              <a:gd name="connsiteY18" fmla="*/ 5116 h 2122674"/>
              <a:gd name="connsiteX19" fmla="*/ 20525873 w 22186231"/>
              <a:gd name="connsiteY19" fmla="*/ 317937 h 2122674"/>
              <a:gd name="connsiteX20" fmla="*/ 21536526 w 22186231"/>
              <a:gd name="connsiteY20" fmla="*/ 727011 h 2122674"/>
              <a:gd name="connsiteX21" fmla="*/ 22186231 w 22186231"/>
              <a:gd name="connsiteY21" fmla="*/ 1160148 h 2122674"/>
              <a:gd name="connsiteX0" fmla="*/ 0 w 21753094"/>
              <a:gd name="connsiteY0" fmla="*/ 1713601 h 1713601"/>
              <a:gd name="connsiteX1" fmla="*/ 625642 w 21753094"/>
              <a:gd name="connsiteY1" fmla="*/ 1376716 h 1713601"/>
              <a:gd name="connsiteX2" fmla="*/ 1155031 w 21753094"/>
              <a:gd name="connsiteY2" fmla="*/ 1448906 h 1713601"/>
              <a:gd name="connsiteX3" fmla="*/ 2069431 w 21753094"/>
              <a:gd name="connsiteY3" fmla="*/ 1521095 h 1713601"/>
              <a:gd name="connsiteX4" fmla="*/ 3128210 w 21753094"/>
              <a:gd name="connsiteY4" fmla="*/ 1521095 h 1713601"/>
              <a:gd name="connsiteX5" fmla="*/ 3850105 w 21753094"/>
              <a:gd name="connsiteY5" fmla="*/ 1424843 h 1713601"/>
              <a:gd name="connsiteX6" fmla="*/ 4331368 w 21753094"/>
              <a:gd name="connsiteY6" fmla="*/ 1593285 h 1713601"/>
              <a:gd name="connsiteX7" fmla="*/ 5492062 w 21753094"/>
              <a:gd name="connsiteY7" fmla="*/ 1455197 h 1713601"/>
              <a:gd name="connsiteX8" fmla="*/ 5959956 w 21753094"/>
              <a:gd name="connsiteY8" fmla="*/ 1371369 h 1713601"/>
              <a:gd name="connsiteX9" fmla="*/ 6581195 w 21753094"/>
              <a:gd name="connsiteY9" fmla="*/ 1214566 h 1713601"/>
              <a:gd name="connsiteX10" fmla="*/ 7772400 w 21753094"/>
              <a:gd name="connsiteY10" fmla="*/ 678885 h 1713601"/>
              <a:gd name="connsiteX11" fmla="*/ 8710863 w 21753094"/>
              <a:gd name="connsiteY11" fmla="*/ 293874 h 1713601"/>
              <a:gd name="connsiteX12" fmla="*/ 9504947 w 21753094"/>
              <a:gd name="connsiteY12" fmla="*/ 197622 h 1713601"/>
              <a:gd name="connsiteX13" fmla="*/ 11550315 w 21753094"/>
              <a:gd name="connsiteY13" fmla="*/ 173558 h 1713601"/>
              <a:gd name="connsiteX14" fmla="*/ 14125073 w 21753094"/>
              <a:gd name="connsiteY14" fmla="*/ 197622 h 1713601"/>
              <a:gd name="connsiteX15" fmla="*/ 15135726 w 21753094"/>
              <a:gd name="connsiteY15" fmla="*/ 149495 h 1713601"/>
              <a:gd name="connsiteX16" fmla="*/ 17060779 w 21753094"/>
              <a:gd name="connsiteY16" fmla="*/ 125432 h 1713601"/>
              <a:gd name="connsiteX17" fmla="*/ 18456442 w 21753094"/>
              <a:gd name="connsiteY17" fmla="*/ 5116 h 1713601"/>
              <a:gd name="connsiteX18" fmla="*/ 20092736 w 21753094"/>
              <a:gd name="connsiteY18" fmla="*/ 317937 h 1713601"/>
              <a:gd name="connsiteX19" fmla="*/ 21103389 w 21753094"/>
              <a:gd name="connsiteY19" fmla="*/ 727011 h 1713601"/>
              <a:gd name="connsiteX20" fmla="*/ 21753094 w 21753094"/>
              <a:gd name="connsiteY20" fmla="*/ 1160148 h 1713601"/>
              <a:gd name="connsiteX0" fmla="*/ 0 w 21127452"/>
              <a:gd name="connsiteY0" fmla="*/ 1376716 h 1593459"/>
              <a:gd name="connsiteX1" fmla="*/ 529389 w 21127452"/>
              <a:gd name="connsiteY1" fmla="*/ 1448906 h 1593459"/>
              <a:gd name="connsiteX2" fmla="*/ 1443789 w 21127452"/>
              <a:gd name="connsiteY2" fmla="*/ 1521095 h 1593459"/>
              <a:gd name="connsiteX3" fmla="*/ 2502568 w 21127452"/>
              <a:gd name="connsiteY3" fmla="*/ 1521095 h 1593459"/>
              <a:gd name="connsiteX4" fmla="*/ 3224463 w 21127452"/>
              <a:gd name="connsiteY4" fmla="*/ 1424843 h 1593459"/>
              <a:gd name="connsiteX5" fmla="*/ 3705726 w 21127452"/>
              <a:gd name="connsiteY5" fmla="*/ 1593285 h 1593459"/>
              <a:gd name="connsiteX6" fmla="*/ 4866420 w 21127452"/>
              <a:gd name="connsiteY6" fmla="*/ 1455197 h 1593459"/>
              <a:gd name="connsiteX7" fmla="*/ 5334314 w 21127452"/>
              <a:gd name="connsiteY7" fmla="*/ 1371369 h 1593459"/>
              <a:gd name="connsiteX8" fmla="*/ 5955553 w 21127452"/>
              <a:gd name="connsiteY8" fmla="*/ 1214566 h 1593459"/>
              <a:gd name="connsiteX9" fmla="*/ 7146758 w 21127452"/>
              <a:gd name="connsiteY9" fmla="*/ 678885 h 1593459"/>
              <a:gd name="connsiteX10" fmla="*/ 8085221 w 21127452"/>
              <a:gd name="connsiteY10" fmla="*/ 293874 h 1593459"/>
              <a:gd name="connsiteX11" fmla="*/ 8879305 w 21127452"/>
              <a:gd name="connsiteY11" fmla="*/ 197622 h 1593459"/>
              <a:gd name="connsiteX12" fmla="*/ 10924673 w 21127452"/>
              <a:gd name="connsiteY12" fmla="*/ 173558 h 1593459"/>
              <a:gd name="connsiteX13" fmla="*/ 13499431 w 21127452"/>
              <a:gd name="connsiteY13" fmla="*/ 197622 h 1593459"/>
              <a:gd name="connsiteX14" fmla="*/ 14510084 w 21127452"/>
              <a:gd name="connsiteY14" fmla="*/ 149495 h 1593459"/>
              <a:gd name="connsiteX15" fmla="*/ 16435137 w 21127452"/>
              <a:gd name="connsiteY15" fmla="*/ 125432 h 1593459"/>
              <a:gd name="connsiteX16" fmla="*/ 17830800 w 21127452"/>
              <a:gd name="connsiteY16" fmla="*/ 5116 h 1593459"/>
              <a:gd name="connsiteX17" fmla="*/ 19467094 w 21127452"/>
              <a:gd name="connsiteY17" fmla="*/ 317937 h 1593459"/>
              <a:gd name="connsiteX18" fmla="*/ 20477747 w 21127452"/>
              <a:gd name="connsiteY18" fmla="*/ 727011 h 1593459"/>
              <a:gd name="connsiteX19" fmla="*/ 21127452 w 21127452"/>
              <a:gd name="connsiteY19" fmla="*/ 1160148 h 1593459"/>
              <a:gd name="connsiteX0" fmla="*/ 0 w 20598063"/>
              <a:gd name="connsiteY0" fmla="*/ 1448906 h 1593459"/>
              <a:gd name="connsiteX1" fmla="*/ 914400 w 20598063"/>
              <a:gd name="connsiteY1" fmla="*/ 1521095 h 1593459"/>
              <a:gd name="connsiteX2" fmla="*/ 1973179 w 20598063"/>
              <a:gd name="connsiteY2" fmla="*/ 1521095 h 1593459"/>
              <a:gd name="connsiteX3" fmla="*/ 2695074 w 20598063"/>
              <a:gd name="connsiteY3" fmla="*/ 1424843 h 1593459"/>
              <a:gd name="connsiteX4" fmla="*/ 3176337 w 20598063"/>
              <a:gd name="connsiteY4" fmla="*/ 1593285 h 1593459"/>
              <a:gd name="connsiteX5" fmla="*/ 4337031 w 20598063"/>
              <a:gd name="connsiteY5" fmla="*/ 1455197 h 1593459"/>
              <a:gd name="connsiteX6" fmla="*/ 4804925 w 20598063"/>
              <a:gd name="connsiteY6" fmla="*/ 1371369 h 1593459"/>
              <a:gd name="connsiteX7" fmla="*/ 5426164 w 20598063"/>
              <a:gd name="connsiteY7" fmla="*/ 1214566 h 1593459"/>
              <a:gd name="connsiteX8" fmla="*/ 6617369 w 20598063"/>
              <a:gd name="connsiteY8" fmla="*/ 678885 h 1593459"/>
              <a:gd name="connsiteX9" fmla="*/ 7555832 w 20598063"/>
              <a:gd name="connsiteY9" fmla="*/ 293874 h 1593459"/>
              <a:gd name="connsiteX10" fmla="*/ 8349916 w 20598063"/>
              <a:gd name="connsiteY10" fmla="*/ 197622 h 1593459"/>
              <a:gd name="connsiteX11" fmla="*/ 10395284 w 20598063"/>
              <a:gd name="connsiteY11" fmla="*/ 173558 h 1593459"/>
              <a:gd name="connsiteX12" fmla="*/ 12970042 w 20598063"/>
              <a:gd name="connsiteY12" fmla="*/ 197622 h 1593459"/>
              <a:gd name="connsiteX13" fmla="*/ 13980695 w 20598063"/>
              <a:gd name="connsiteY13" fmla="*/ 149495 h 1593459"/>
              <a:gd name="connsiteX14" fmla="*/ 15905748 w 20598063"/>
              <a:gd name="connsiteY14" fmla="*/ 125432 h 1593459"/>
              <a:gd name="connsiteX15" fmla="*/ 17301411 w 20598063"/>
              <a:gd name="connsiteY15" fmla="*/ 5116 h 1593459"/>
              <a:gd name="connsiteX16" fmla="*/ 18937705 w 20598063"/>
              <a:gd name="connsiteY16" fmla="*/ 317937 h 1593459"/>
              <a:gd name="connsiteX17" fmla="*/ 19948358 w 20598063"/>
              <a:gd name="connsiteY17" fmla="*/ 727011 h 1593459"/>
              <a:gd name="connsiteX18" fmla="*/ 20598063 w 20598063"/>
              <a:gd name="connsiteY18" fmla="*/ 1160148 h 1593459"/>
              <a:gd name="connsiteX0" fmla="*/ 0 w 19683663"/>
              <a:gd name="connsiteY0" fmla="*/ 1521095 h 1593459"/>
              <a:gd name="connsiteX1" fmla="*/ 1058779 w 19683663"/>
              <a:gd name="connsiteY1" fmla="*/ 1521095 h 1593459"/>
              <a:gd name="connsiteX2" fmla="*/ 1780674 w 19683663"/>
              <a:gd name="connsiteY2" fmla="*/ 1424843 h 1593459"/>
              <a:gd name="connsiteX3" fmla="*/ 2261937 w 19683663"/>
              <a:gd name="connsiteY3" fmla="*/ 1593285 h 1593459"/>
              <a:gd name="connsiteX4" fmla="*/ 3422631 w 19683663"/>
              <a:gd name="connsiteY4" fmla="*/ 1455197 h 1593459"/>
              <a:gd name="connsiteX5" fmla="*/ 3890525 w 19683663"/>
              <a:gd name="connsiteY5" fmla="*/ 1371369 h 1593459"/>
              <a:gd name="connsiteX6" fmla="*/ 4511764 w 19683663"/>
              <a:gd name="connsiteY6" fmla="*/ 1214566 h 1593459"/>
              <a:gd name="connsiteX7" fmla="*/ 5702969 w 19683663"/>
              <a:gd name="connsiteY7" fmla="*/ 678885 h 1593459"/>
              <a:gd name="connsiteX8" fmla="*/ 6641432 w 19683663"/>
              <a:gd name="connsiteY8" fmla="*/ 293874 h 1593459"/>
              <a:gd name="connsiteX9" fmla="*/ 7435516 w 19683663"/>
              <a:gd name="connsiteY9" fmla="*/ 197622 h 1593459"/>
              <a:gd name="connsiteX10" fmla="*/ 9480884 w 19683663"/>
              <a:gd name="connsiteY10" fmla="*/ 173558 h 1593459"/>
              <a:gd name="connsiteX11" fmla="*/ 12055642 w 19683663"/>
              <a:gd name="connsiteY11" fmla="*/ 197622 h 1593459"/>
              <a:gd name="connsiteX12" fmla="*/ 13066295 w 19683663"/>
              <a:gd name="connsiteY12" fmla="*/ 149495 h 1593459"/>
              <a:gd name="connsiteX13" fmla="*/ 14991348 w 19683663"/>
              <a:gd name="connsiteY13" fmla="*/ 125432 h 1593459"/>
              <a:gd name="connsiteX14" fmla="*/ 16387011 w 19683663"/>
              <a:gd name="connsiteY14" fmla="*/ 5116 h 1593459"/>
              <a:gd name="connsiteX15" fmla="*/ 18023305 w 19683663"/>
              <a:gd name="connsiteY15" fmla="*/ 317937 h 1593459"/>
              <a:gd name="connsiteX16" fmla="*/ 19033958 w 19683663"/>
              <a:gd name="connsiteY16" fmla="*/ 727011 h 1593459"/>
              <a:gd name="connsiteX17" fmla="*/ 19683663 w 19683663"/>
              <a:gd name="connsiteY17" fmla="*/ 1160148 h 1593459"/>
              <a:gd name="connsiteX0" fmla="*/ 0 w 18624884"/>
              <a:gd name="connsiteY0" fmla="*/ 1521095 h 1593459"/>
              <a:gd name="connsiteX1" fmla="*/ 721895 w 18624884"/>
              <a:gd name="connsiteY1" fmla="*/ 1424843 h 1593459"/>
              <a:gd name="connsiteX2" fmla="*/ 1203158 w 18624884"/>
              <a:gd name="connsiteY2" fmla="*/ 1593285 h 1593459"/>
              <a:gd name="connsiteX3" fmla="*/ 2363852 w 18624884"/>
              <a:gd name="connsiteY3" fmla="*/ 1455197 h 1593459"/>
              <a:gd name="connsiteX4" fmla="*/ 2831746 w 18624884"/>
              <a:gd name="connsiteY4" fmla="*/ 1371369 h 1593459"/>
              <a:gd name="connsiteX5" fmla="*/ 3452985 w 18624884"/>
              <a:gd name="connsiteY5" fmla="*/ 1214566 h 1593459"/>
              <a:gd name="connsiteX6" fmla="*/ 4644190 w 18624884"/>
              <a:gd name="connsiteY6" fmla="*/ 678885 h 1593459"/>
              <a:gd name="connsiteX7" fmla="*/ 5582653 w 18624884"/>
              <a:gd name="connsiteY7" fmla="*/ 293874 h 1593459"/>
              <a:gd name="connsiteX8" fmla="*/ 6376737 w 18624884"/>
              <a:gd name="connsiteY8" fmla="*/ 197622 h 1593459"/>
              <a:gd name="connsiteX9" fmla="*/ 8422105 w 18624884"/>
              <a:gd name="connsiteY9" fmla="*/ 173558 h 1593459"/>
              <a:gd name="connsiteX10" fmla="*/ 10996863 w 18624884"/>
              <a:gd name="connsiteY10" fmla="*/ 197622 h 1593459"/>
              <a:gd name="connsiteX11" fmla="*/ 12007516 w 18624884"/>
              <a:gd name="connsiteY11" fmla="*/ 149495 h 1593459"/>
              <a:gd name="connsiteX12" fmla="*/ 13932569 w 18624884"/>
              <a:gd name="connsiteY12" fmla="*/ 125432 h 1593459"/>
              <a:gd name="connsiteX13" fmla="*/ 15328232 w 18624884"/>
              <a:gd name="connsiteY13" fmla="*/ 5116 h 1593459"/>
              <a:gd name="connsiteX14" fmla="*/ 16964526 w 18624884"/>
              <a:gd name="connsiteY14" fmla="*/ 317937 h 1593459"/>
              <a:gd name="connsiteX15" fmla="*/ 17975179 w 18624884"/>
              <a:gd name="connsiteY15" fmla="*/ 727011 h 1593459"/>
              <a:gd name="connsiteX16" fmla="*/ 18624884 w 18624884"/>
              <a:gd name="connsiteY16" fmla="*/ 1160148 h 1593459"/>
              <a:gd name="connsiteX0" fmla="*/ 0 w 17902989"/>
              <a:gd name="connsiteY0" fmla="*/ 1424843 h 1593459"/>
              <a:gd name="connsiteX1" fmla="*/ 481263 w 17902989"/>
              <a:gd name="connsiteY1" fmla="*/ 1593285 h 1593459"/>
              <a:gd name="connsiteX2" fmla="*/ 1641957 w 17902989"/>
              <a:gd name="connsiteY2" fmla="*/ 1455197 h 1593459"/>
              <a:gd name="connsiteX3" fmla="*/ 2109851 w 17902989"/>
              <a:gd name="connsiteY3" fmla="*/ 1371369 h 1593459"/>
              <a:gd name="connsiteX4" fmla="*/ 2731090 w 17902989"/>
              <a:gd name="connsiteY4" fmla="*/ 1214566 h 1593459"/>
              <a:gd name="connsiteX5" fmla="*/ 3922295 w 17902989"/>
              <a:gd name="connsiteY5" fmla="*/ 678885 h 1593459"/>
              <a:gd name="connsiteX6" fmla="*/ 4860758 w 17902989"/>
              <a:gd name="connsiteY6" fmla="*/ 293874 h 1593459"/>
              <a:gd name="connsiteX7" fmla="*/ 5654842 w 17902989"/>
              <a:gd name="connsiteY7" fmla="*/ 197622 h 1593459"/>
              <a:gd name="connsiteX8" fmla="*/ 7700210 w 17902989"/>
              <a:gd name="connsiteY8" fmla="*/ 173558 h 1593459"/>
              <a:gd name="connsiteX9" fmla="*/ 10274968 w 17902989"/>
              <a:gd name="connsiteY9" fmla="*/ 197622 h 1593459"/>
              <a:gd name="connsiteX10" fmla="*/ 11285621 w 17902989"/>
              <a:gd name="connsiteY10" fmla="*/ 149495 h 1593459"/>
              <a:gd name="connsiteX11" fmla="*/ 13210674 w 17902989"/>
              <a:gd name="connsiteY11" fmla="*/ 125432 h 1593459"/>
              <a:gd name="connsiteX12" fmla="*/ 14606337 w 17902989"/>
              <a:gd name="connsiteY12" fmla="*/ 5116 h 1593459"/>
              <a:gd name="connsiteX13" fmla="*/ 16242631 w 17902989"/>
              <a:gd name="connsiteY13" fmla="*/ 317937 h 1593459"/>
              <a:gd name="connsiteX14" fmla="*/ 17253284 w 17902989"/>
              <a:gd name="connsiteY14" fmla="*/ 727011 h 1593459"/>
              <a:gd name="connsiteX15" fmla="*/ 17902989 w 17902989"/>
              <a:gd name="connsiteY15" fmla="*/ 1160148 h 1593459"/>
              <a:gd name="connsiteX0" fmla="*/ 0 w 17421726"/>
              <a:gd name="connsiteY0" fmla="*/ 1593285 h 1593459"/>
              <a:gd name="connsiteX1" fmla="*/ 1160694 w 17421726"/>
              <a:gd name="connsiteY1" fmla="*/ 1455197 h 1593459"/>
              <a:gd name="connsiteX2" fmla="*/ 1628588 w 17421726"/>
              <a:gd name="connsiteY2" fmla="*/ 1371369 h 1593459"/>
              <a:gd name="connsiteX3" fmla="*/ 2249827 w 17421726"/>
              <a:gd name="connsiteY3" fmla="*/ 1214566 h 1593459"/>
              <a:gd name="connsiteX4" fmla="*/ 3441032 w 17421726"/>
              <a:gd name="connsiteY4" fmla="*/ 678885 h 1593459"/>
              <a:gd name="connsiteX5" fmla="*/ 4379495 w 17421726"/>
              <a:gd name="connsiteY5" fmla="*/ 293874 h 1593459"/>
              <a:gd name="connsiteX6" fmla="*/ 5173579 w 17421726"/>
              <a:gd name="connsiteY6" fmla="*/ 197622 h 1593459"/>
              <a:gd name="connsiteX7" fmla="*/ 7218947 w 17421726"/>
              <a:gd name="connsiteY7" fmla="*/ 173558 h 1593459"/>
              <a:gd name="connsiteX8" fmla="*/ 9793705 w 17421726"/>
              <a:gd name="connsiteY8" fmla="*/ 197622 h 1593459"/>
              <a:gd name="connsiteX9" fmla="*/ 10804358 w 17421726"/>
              <a:gd name="connsiteY9" fmla="*/ 149495 h 1593459"/>
              <a:gd name="connsiteX10" fmla="*/ 12729411 w 17421726"/>
              <a:gd name="connsiteY10" fmla="*/ 125432 h 1593459"/>
              <a:gd name="connsiteX11" fmla="*/ 14125074 w 17421726"/>
              <a:gd name="connsiteY11" fmla="*/ 5116 h 1593459"/>
              <a:gd name="connsiteX12" fmla="*/ 15761368 w 17421726"/>
              <a:gd name="connsiteY12" fmla="*/ 317937 h 1593459"/>
              <a:gd name="connsiteX13" fmla="*/ 16772021 w 17421726"/>
              <a:gd name="connsiteY13" fmla="*/ 727011 h 1593459"/>
              <a:gd name="connsiteX14" fmla="*/ 17421726 w 17421726"/>
              <a:gd name="connsiteY14" fmla="*/ 1160148 h 1593459"/>
              <a:gd name="connsiteX0" fmla="*/ 0 w 16849986"/>
              <a:gd name="connsiteY0" fmla="*/ 1423308 h 1456551"/>
              <a:gd name="connsiteX1" fmla="*/ 588954 w 16849986"/>
              <a:gd name="connsiteY1" fmla="*/ 1455197 h 1456551"/>
              <a:gd name="connsiteX2" fmla="*/ 1056848 w 16849986"/>
              <a:gd name="connsiteY2" fmla="*/ 1371369 h 1456551"/>
              <a:gd name="connsiteX3" fmla="*/ 1678087 w 16849986"/>
              <a:gd name="connsiteY3" fmla="*/ 1214566 h 1456551"/>
              <a:gd name="connsiteX4" fmla="*/ 2869292 w 16849986"/>
              <a:gd name="connsiteY4" fmla="*/ 678885 h 1456551"/>
              <a:gd name="connsiteX5" fmla="*/ 3807755 w 16849986"/>
              <a:gd name="connsiteY5" fmla="*/ 293874 h 1456551"/>
              <a:gd name="connsiteX6" fmla="*/ 4601839 w 16849986"/>
              <a:gd name="connsiteY6" fmla="*/ 197622 h 1456551"/>
              <a:gd name="connsiteX7" fmla="*/ 6647207 w 16849986"/>
              <a:gd name="connsiteY7" fmla="*/ 173558 h 1456551"/>
              <a:gd name="connsiteX8" fmla="*/ 9221965 w 16849986"/>
              <a:gd name="connsiteY8" fmla="*/ 197622 h 1456551"/>
              <a:gd name="connsiteX9" fmla="*/ 10232618 w 16849986"/>
              <a:gd name="connsiteY9" fmla="*/ 149495 h 1456551"/>
              <a:gd name="connsiteX10" fmla="*/ 12157671 w 16849986"/>
              <a:gd name="connsiteY10" fmla="*/ 125432 h 1456551"/>
              <a:gd name="connsiteX11" fmla="*/ 13553334 w 16849986"/>
              <a:gd name="connsiteY11" fmla="*/ 5116 h 1456551"/>
              <a:gd name="connsiteX12" fmla="*/ 15189628 w 16849986"/>
              <a:gd name="connsiteY12" fmla="*/ 317937 h 1456551"/>
              <a:gd name="connsiteX13" fmla="*/ 16200281 w 16849986"/>
              <a:gd name="connsiteY13" fmla="*/ 727011 h 1456551"/>
              <a:gd name="connsiteX14" fmla="*/ 16849986 w 16849986"/>
              <a:gd name="connsiteY14" fmla="*/ 1160148 h 1456551"/>
              <a:gd name="connsiteX0" fmla="*/ 0 w 16261032"/>
              <a:gd name="connsiteY0" fmla="*/ 1455197 h 1455197"/>
              <a:gd name="connsiteX1" fmla="*/ 467894 w 16261032"/>
              <a:gd name="connsiteY1" fmla="*/ 1371369 h 1455197"/>
              <a:gd name="connsiteX2" fmla="*/ 1089133 w 16261032"/>
              <a:gd name="connsiteY2" fmla="*/ 1214566 h 1455197"/>
              <a:gd name="connsiteX3" fmla="*/ 2280338 w 16261032"/>
              <a:gd name="connsiteY3" fmla="*/ 678885 h 1455197"/>
              <a:gd name="connsiteX4" fmla="*/ 3218801 w 16261032"/>
              <a:gd name="connsiteY4" fmla="*/ 293874 h 1455197"/>
              <a:gd name="connsiteX5" fmla="*/ 4012885 w 16261032"/>
              <a:gd name="connsiteY5" fmla="*/ 197622 h 1455197"/>
              <a:gd name="connsiteX6" fmla="*/ 6058253 w 16261032"/>
              <a:gd name="connsiteY6" fmla="*/ 173558 h 1455197"/>
              <a:gd name="connsiteX7" fmla="*/ 8633011 w 16261032"/>
              <a:gd name="connsiteY7" fmla="*/ 197622 h 1455197"/>
              <a:gd name="connsiteX8" fmla="*/ 9643664 w 16261032"/>
              <a:gd name="connsiteY8" fmla="*/ 149495 h 1455197"/>
              <a:gd name="connsiteX9" fmla="*/ 11568717 w 16261032"/>
              <a:gd name="connsiteY9" fmla="*/ 125432 h 1455197"/>
              <a:gd name="connsiteX10" fmla="*/ 12964380 w 16261032"/>
              <a:gd name="connsiteY10" fmla="*/ 5116 h 1455197"/>
              <a:gd name="connsiteX11" fmla="*/ 14600674 w 16261032"/>
              <a:gd name="connsiteY11" fmla="*/ 317937 h 1455197"/>
              <a:gd name="connsiteX12" fmla="*/ 15611327 w 16261032"/>
              <a:gd name="connsiteY12" fmla="*/ 727011 h 1455197"/>
              <a:gd name="connsiteX13" fmla="*/ 16261032 w 16261032"/>
              <a:gd name="connsiteY13" fmla="*/ 1160148 h 1455197"/>
              <a:gd name="connsiteX0" fmla="*/ 0 w 16724605"/>
              <a:gd name="connsiteY0" fmla="*/ 1455197 h 1455197"/>
              <a:gd name="connsiteX1" fmla="*/ 931467 w 16724605"/>
              <a:gd name="connsiteY1" fmla="*/ 1371369 h 1455197"/>
              <a:gd name="connsiteX2" fmla="*/ 1552706 w 16724605"/>
              <a:gd name="connsiteY2" fmla="*/ 1214566 h 1455197"/>
              <a:gd name="connsiteX3" fmla="*/ 2743911 w 16724605"/>
              <a:gd name="connsiteY3" fmla="*/ 678885 h 1455197"/>
              <a:gd name="connsiteX4" fmla="*/ 3682374 w 16724605"/>
              <a:gd name="connsiteY4" fmla="*/ 293874 h 1455197"/>
              <a:gd name="connsiteX5" fmla="*/ 4476458 w 16724605"/>
              <a:gd name="connsiteY5" fmla="*/ 197622 h 1455197"/>
              <a:gd name="connsiteX6" fmla="*/ 6521826 w 16724605"/>
              <a:gd name="connsiteY6" fmla="*/ 173558 h 1455197"/>
              <a:gd name="connsiteX7" fmla="*/ 9096584 w 16724605"/>
              <a:gd name="connsiteY7" fmla="*/ 197622 h 1455197"/>
              <a:gd name="connsiteX8" fmla="*/ 10107237 w 16724605"/>
              <a:gd name="connsiteY8" fmla="*/ 149495 h 1455197"/>
              <a:gd name="connsiteX9" fmla="*/ 12032290 w 16724605"/>
              <a:gd name="connsiteY9" fmla="*/ 125432 h 1455197"/>
              <a:gd name="connsiteX10" fmla="*/ 13427953 w 16724605"/>
              <a:gd name="connsiteY10" fmla="*/ 5116 h 1455197"/>
              <a:gd name="connsiteX11" fmla="*/ 15064247 w 16724605"/>
              <a:gd name="connsiteY11" fmla="*/ 317937 h 1455197"/>
              <a:gd name="connsiteX12" fmla="*/ 16074900 w 16724605"/>
              <a:gd name="connsiteY12" fmla="*/ 727011 h 1455197"/>
              <a:gd name="connsiteX13" fmla="*/ 16724605 w 16724605"/>
              <a:gd name="connsiteY13" fmla="*/ 1160148 h 1455197"/>
              <a:gd name="connsiteX0" fmla="*/ 0 w 16813423"/>
              <a:gd name="connsiteY0" fmla="*/ 1455197 h 1455197"/>
              <a:gd name="connsiteX1" fmla="*/ 931467 w 16813423"/>
              <a:gd name="connsiteY1" fmla="*/ 1371369 h 1455197"/>
              <a:gd name="connsiteX2" fmla="*/ 1552706 w 16813423"/>
              <a:gd name="connsiteY2" fmla="*/ 1214566 h 1455197"/>
              <a:gd name="connsiteX3" fmla="*/ 2743911 w 16813423"/>
              <a:gd name="connsiteY3" fmla="*/ 678885 h 1455197"/>
              <a:gd name="connsiteX4" fmla="*/ 3682374 w 16813423"/>
              <a:gd name="connsiteY4" fmla="*/ 293874 h 1455197"/>
              <a:gd name="connsiteX5" fmla="*/ 4476458 w 16813423"/>
              <a:gd name="connsiteY5" fmla="*/ 197622 h 1455197"/>
              <a:gd name="connsiteX6" fmla="*/ 6521826 w 16813423"/>
              <a:gd name="connsiteY6" fmla="*/ 173558 h 1455197"/>
              <a:gd name="connsiteX7" fmla="*/ 9096584 w 16813423"/>
              <a:gd name="connsiteY7" fmla="*/ 197622 h 1455197"/>
              <a:gd name="connsiteX8" fmla="*/ 10107237 w 16813423"/>
              <a:gd name="connsiteY8" fmla="*/ 149495 h 1455197"/>
              <a:gd name="connsiteX9" fmla="*/ 12032290 w 16813423"/>
              <a:gd name="connsiteY9" fmla="*/ 125432 h 1455197"/>
              <a:gd name="connsiteX10" fmla="*/ 13427953 w 16813423"/>
              <a:gd name="connsiteY10" fmla="*/ 5116 h 1455197"/>
              <a:gd name="connsiteX11" fmla="*/ 15064247 w 16813423"/>
              <a:gd name="connsiteY11" fmla="*/ 317937 h 1455197"/>
              <a:gd name="connsiteX12" fmla="*/ 16074900 w 16813423"/>
              <a:gd name="connsiteY12" fmla="*/ 727011 h 1455197"/>
              <a:gd name="connsiteX13" fmla="*/ 16813423 w 16813423"/>
              <a:gd name="connsiteY13" fmla="*/ 1224295 h 145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13423" h="1455197">
                <a:moveTo>
                  <a:pt x="0" y="1455197"/>
                </a:moveTo>
                <a:cubicBezTo>
                  <a:pt x="176141" y="1446541"/>
                  <a:pt x="672683" y="1411474"/>
                  <a:pt x="931467" y="1371369"/>
                </a:cubicBezTo>
                <a:cubicBezTo>
                  <a:pt x="1190251" y="1331264"/>
                  <a:pt x="1250632" y="1329980"/>
                  <a:pt x="1552706" y="1214566"/>
                </a:cubicBezTo>
                <a:cubicBezTo>
                  <a:pt x="1854780" y="1099152"/>
                  <a:pt x="2388966" y="832334"/>
                  <a:pt x="2743911" y="678885"/>
                </a:cubicBezTo>
                <a:cubicBezTo>
                  <a:pt x="3098856" y="525436"/>
                  <a:pt x="3393616" y="374084"/>
                  <a:pt x="3682374" y="293874"/>
                </a:cubicBezTo>
                <a:cubicBezTo>
                  <a:pt x="3971132" y="213664"/>
                  <a:pt x="4003216" y="217675"/>
                  <a:pt x="4476458" y="197622"/>
                </a:cubicBezTo>
                <a:cubicBezTo>
                  <a:pt x="4949700" y="177569"/>
                  <a:pt x="6521826" y="173558"/>
                  <a:pt x="6521826" y="173558"/>
                </a:cubicBezTo>
                <a:lnTo>
                  <a:pt x="9096584" y="197622"/>
                </a:lnTo>
                <a:cubicBezTo>
                  <a:pt x="9694152" y="193612"/>
                  <a:pt x="9617953" y="161527"/>
                  <a:pt x="10107237" y="149495"/>
                </a:cubicBezTo>
                <a:cubicBezTo>
                  <a:pt x="10596521" y="137463"/>
                  <a:pt x="11478837" y="149495"/>
                  <a:pt x="12032290" y="125432"/>
                </a:cubicBezTo>
                <a:cubicBezTo>
                  <a:pt x="12585743" y="101369"/>
                  <a:pt x="12922627" y="-26968"/>
                  <a:pt x="13427953" y="5116"/>
                </a:cubicBezTo>
                <a:cubicBezTo>
                  <a:pt x="13933279" y="37200"/>
                  <a:pt x="14623089" y="197621"/>
                  <a:pt x="15064247" y="317937"/>
                </a:cubicBezTo>
                <a:cubicBezTo>
                  <a:pt x="15505405" y="438253"/>
                  <a:pt x="15798174" y="586642"/>
                  <a:pt x="16074900" y="727011"/>
                </a:cubicBezTo>
                <a:cubicBezTo>
                  <a:pt x="16351626" y="867379"/>
                  <a:pt x="16626933" y="1077910"/>
                  <a:pt x="16813423" y="1224295"/>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5E6C2975-C81C-4027-99AE-8E046D615B71}"/>
              </a:ext>
            </a:extLst>
          </p:cNvPr>
          <p:cNvSpPr/>
          <p:nvPr/>
        </p:nvSpPr>
        <p:spPr>
          <a:xfrm>
            <a:off x="23460102" y="3389551"/>
            <a:ext cx="1679490" cy="12113384"/>
          </a:xfrm>
          <a:custGeom>
            <a:avLst/>
            <a:gdLst>
              <a:gd name="connsiteX0" fmla="*/ 992209 w 1078504"/>
              <a:gd name="connsiteY0" fmla="*/ 7844589 h 7855471"/>
              <a:gd name="connsiteX1" fmla="*/ 992209 w 1078504"/>
              <a:gd name="connsiteY1" fmla="*/ 7700210 h 7855471"/>
              <a:gd name="connsiteX2" fmla="*/ 510946 w 1078504"/>
              <a:gd name="connsiteY2" fmla="*/ 6761747 h 7855471"/>
              <a:gd name="connsiteX3" fmla="*/ 414693 w 1078504"/>
              <a:gd name="connsiteY3" fmla="*/ 5967663 h 7855471"/>
              <a:gd name="connsiteX4" fmla="*/ 5620 w 1078504"/>
              <a:gd name="connsiteY4" fmla="*/ 4788568 h 7855471"/>
              <a:gd name="connsiteX5" fmla="*/ 751577 w 1078504"/>
              <a:gd name="connsiteY5" fmla="*/ 3489158 h 7855471"/>
              <a:gd name="connsiteX6" fmla="*/ 1064399 w 1078504"/>
              <a:gd name="connsiteY6" fmla="*/ 2454442 h 7855471"/>
              <a:gd name="connsiteX7" fmla="*/ 992209 w 1078504"/>
              <a:gd name="connsiteY7" fmla="*/ 1467853 h 7855471"/>
              <a:gd name="connsiteX8" fmla="*/ 703451 w 1078504"/>
              <a:gd name="connsiteY8" fmla="*/ 673768 h 7855471"/>
              <a:gd name="connsiteX9" fmla="*/ 77809 w 1078504"/>
              <a:gd name="connsiteY9" fmla="*/ 0 h 7855471"/>
              <a:gd name="connsiteX0" fmla="*/ 992209 w 1078504"/>
              <a:gd name="connsiteY0" fmla="*/ 7700210 h 7700210"/>
              <a:gd name="connsiteX1" fmla="*/ 510946 w 1078504"/>
              <a:gd name="connsiteY1" fmla="*/ 6761747 h 7700210"/>
              <a:gd name="connsiteX2" fmla="*/ 414693 w 1078504"/>
              <a:gd name="connsiteY2" fmla="*/ 5967663 h 7700210"/>
              <a:gd name="connsiteX3" fmla="*/ 5620 w 1078504"/>
              <a:gd name="connsiteY3" fmla="*/ 4788568 h 7700210"/>
              <a:gd name="connsiteX4" fmla="*/ 751577 w 1078504"/>
              <a:gd name="connsiteY4" fmla="*/ 3489158 h 7700210"/>
              <a:gd name="connsiteX5" fmla="*/ 1064399 w 1078504"/>
              <a:gd name="connsiteY5" fmla="*/ 2454442 h 7700210"/>
              <a:gd name="connsiteX6" fmla="*/ 992209 w 1078504"/>
              <a:gd name="connsiteY6" fmla="*/ 1467853 h 7700210"/>
              <a:gd name="connsiteX7" fmla="*/ 703451 w 1078504"/>
              <a:gd name="connsiteY7" fmla="*/ 673768 h 7700210"/>
              <a:gd name="connsiteX8" fmla="*/ 77809 w 1078504"/>
              <a:gd name="connsiteY8" fmla="*/ 0 h 7700210"/>
              <a:gd name="connsiteX0" fmla="*/ 997819 w 1078504"/>
              <a:gd name="connsiteY0" fmla="*/ 7778748 h 7778748"/>
              <a:gd name="connsiteX1" fmla="*/ 510946 w 1078504"/>
              <a:gd name="connsiteY1" fmla="*/ 6761747 h 7778748"/>
              <a:gd name="connsiteX2" fmla="*/ 414693 w 1078504"/>
              <a:gd name="connsiteY2" fmla="*/ 5967663 h 7778748"/>
              <a:gd name="connsiteX3" fmla="*/ 5620 w 1078504"/>
              <a:gd name="connsiteY3" fmla="*/ 4788568 h 7778748"/>
              <a:gd name="connsiteX4" fmla="*/ 751577 w 1078504"/>
              <a:gd name="connsiteY4" fmla="*/ 3489158 h 7778748"/>
              <a:gd name="connsiteX5" fmla="*/ 1064399 w 1078504"/>
              <a:gd name="connsiteY5" fmla="*/ 2454442 h 7778748"/>
              <a:gd name="connsiteX6" fmla="*/ 992209 w 1078504"/>
              <a:gd name="connsiteY6" fmla="*/ 1467853 h 7778748"/>
              <a:gd name="connsiteX7" fmla="*/ 703451 w 1078504"/>
              <a:gd name="connsiteY7" fmla="*/ 673768 h 7778748"/>
              <a:gd name="connsiteX8" fmla="*/ 77809 w 1078504"/>
              <a:gd name="connsiteY8" fmla="*/ 0 h 777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8504" h="7778748">
                <a:moveTo>
                  <a:pt x="997819" y="7778748"/>
                </a:moveTo>
                <a:cubicBezTo>
                  <a:pt x="917609" y="7598274"/>
                  <a:pt x="608134" y="7063595"/>
                  <a:pt x="510946" y="6761747"/>
                </a:cubicBezTo>
                <a:cubicBezTo>
                  <a:pt x="413758" y="6459900"/>
                  <a:pt x="498914" y="6296526"/>
                  <a:pt x="414693" y="5967663"/>
                </a:cubicBezTo>
                <a:cubicBezTo>
                  <a:pt x="330472" y="5638800"/>
                  <a:pt x="-50527" y="5201652"/>
                  <a:pt x="5620" y="4788568"/>
                </a:cubicBezTo>
                <a:cubicBezTo>
                  <a:pt x="61767" y="4375484"/>
                  <a:pt x="575114" y="3878179"/>
                  <a:pt x="751577" y="3489158"/>
                </a:cubicBezTo>
                <a:cubicBezTo>
                  <a:pt x="928040" y="3100137"/>
                  <a:pt x="1024294" y="2791326"/>
                  <a:pt x="1064399" y="2454442"/>
                </a:cubicBezTo>
                <a:cubicBezTo>
                  <a:pt x="1104504" y="2117558"/>
                  <a:pt x="1052367" y="1764632"/>
                  <a:pt x="992209" y="1467853"/>
                </a:cubicBezTo>
                <a:cubicBezTo>
                  <a:pt x="932051" y="1171074"/>
                  <a:pt x="855851" y="918410"/>
                  <a:pt x="703451" y="673768"/>
                </a:cubicBezTo>
                <a:cubicBezTo>
                  <a:pt x="551051" y="429126"/>
                  <a:pt x="314430" y="214563"/>
                  <a:pt x="77809"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54B3BACF-A87A-4087-8536-8DA0810ADD69}"/>
              </a:ext>
            </a:extLst>
          </p:cNvPr>
          <p:cNvSpPr/>
          <p:nvPr/>
        </p:nvSpPr>
        <p:spPr>
          <a:xfrm>
            <a:off x="8766338" y="6671578"/>
            <a:ext cx="14536940" cy="4270786"/>
          </a:xfrm>
          <a:custGeom>
            <a:avLst/>
            <a:gdLst>
              <a:gd name="connsiteX0" fmla="*/ 9441387 w 9441387"/>
              <a:gd name="connsiteY0" fmla="*/ 2753167 h 2753167"/>
              <a:gd name="connsiteX1" fmla="*/ 8887934 w 9441387"/>
              <a:gd name="connsiteY1" fmla="*/ 2560662 h 2753167"/>
              <a:gd name="connsiteX2" fmla="*/ 8141976 w 9441387"/>
              <a:gd name="connsiteY2" fmla="*/ 1862830 h 2753167"/>
              <a:gd name="connsiteX3" fmla="*/ 8093850 w 9441387"/>
              <a:gd name="connsiteY3" fmla="*/ 1357504 h 2753167"/>
              <a:gd name="connsiteX4" fmla="*/ 8093850 w 9441387"/>
              <a:gd name="connsiteY4" fmla="*/ 1044683 h 2753167"/>
              <a:gd name="connsiteX5" fmla="*/ 8045723 w 9441387"/>
              <a:gd name="connsiteY5" fmla="*/ 731862 h 2753167"/>
              <a:gd name="connsiteX6" fmla="*/ 7949471 w 9441387"/>
              <a:gd name="connsiteY6" fmla="*/ 707798 h 2753167"/>
              <a:gd name="connsiteX7" fmla="*/ 7492271 w 9441387"/>
              <a:gd name="connsiteY7" fmla="*/ 755925 h 2753167"/>
              <a:gd name="connsiteX8" fmla="*/ 6914755 w 9441387"/>
              <a:gd name="connsiteY8" fmla="*/ 635609 h 2753167"/>
              <a:gd name="connsiteX9" fmla="*/ 5928166 w 9441387"/>
              <a:gd name="connsiteY9" fmla="*/ 178409 h 2753167"/>
              <a:gd name="connsiteX10" fmla="*/ 5013766 w 9441387"/>
              <a:gd name="connsiteY10" fmla="*/ 9967 h 2753167"/>
              <a:gd name="connsiteX11" fmla="*/ 3714355 w 9441387"/>
              <a:gd name="connsiteY11" fmla="*/ 34030 h 2753167"/>
              <a:gd name="connsiteX12" fmla="*/ 3281218 w 9441387"/>
              <a:gd name="connsiteY12" fmla="*/ 154346 h 2753167"/>
              <a:gd name="connsiteX13" fmla="*/ 2294629 w 9441387"/>
              <a:gd name="connsiteY13" fmla="*/ 322788 h 2753167"/>
              <a:gd name="connsiteX14" fmla="*/ 1187723 w 9441387"/>
              <a:gd name="connsiteY14" fmla="*/ 683735 h 2753167"/>
              <a:gd name="connsiteX15" fmla="*/ 273323 w 9441387"/>
              <a:gd name="connsiteY15" fmla="*/ 1213125 h 2753167"/>
              <a:gd name="connsiteX16" fmla="*/ 32692 w 9441387"/>
              <a:gd name="connsiteY16" fmla="*/ 1477819 h 2753167"/>
              <a:gd name="connsiteX17" fmla="*/ 8629 w 9441387"/>
              <a:gd name="connsiteY17" fmla="*/ 1886893 h 2753167"/>
              <a:gd name="connsiteX0" fmla="*/ 9467496 w 9467496"/>
              <a:gd name="connsiteY0" fmla="*/ 2753167 h 2753167"/>
              <a:gd name="connsiteX1" fmla="*/ 8914043 w 9467496"/>
              <a:gd name="connsiteY1" fmla="*/ 2560662 h 2753167"/>
              <a:gd name="connsiteX2" fmla="*/ 8168085 w 9467496"/>
              <a:gd name="connsiteY2" fmla="*/ 1862830 h 2753167"/>
              <a:gd name="connsiteX3" fmla="*/ 8119959 w 9467496"/>
              <a:gd name="connsiteY3" fmla="*/ 1357504 h 2753167"/>
              <a:gd name="connsiteX4" fmla="*/ 8119959 w 9467496"/>
              <a:gd name="connsiteY4" fmla="*/ 1044683 h 2753167"/>
              <a:gd name="connsiteX5" fmla="*/ 8071832 w 9467496"/>
              <a:gd name="connsiteY5" fmla="*/ 731862 h 2753167"/>
              <a:gd name="connsiteX6" fmla="*/ 7975580 w 9467496"/>
              <a:gd name="connsiteY6" fmla="*/ 707798 h 2753167"/>
              <a:gd name="connsiteX7" fmla="*/ 7518380 w 9467496"/>
              <a:gd name="connsiteY7" fmla="*/ 755925 h 2753167"/>
              <a:gd name="connsiteX8" fmla="*/ 6940864 w 9467496"/>
              <a:gd name="connsiteY8" fmla="*/ 635609 h 2753167"/>
              <a:gd name="connsiteX9" fmla="*/ 5954275 w 9467496"/>
              <a:gd name="connsiteY9" fmla="*/ 178409 h 2753167"/>
              <a:gd name="connsiteX10" fmla="*/ 5039875 w 9467496"/>
              <a:gd name="connsiteY10" fmla="*/ 9967 h 2753167"/>
              <a:gd name="connsiteX11" fmla="*/ 3740464 w 9467496"/>
              <a:gd name="connsiteY11" fmla="*/ 34030 h 2753167"/>
              <a:gd name="connsiteX12" fmla="*/ 3307327 w 9467496"/>
              <a:gd name="connsiteY12" fmla="*/ 154346 h 2753167"/>
              <a:gd name="connsiteX13" fmla="*/ 2320738 w 9467496"/>
              <a:gd name="connsiteY13" fmla="*/ 322788 h 2753167"/>
              <a:gd name="connsiteX14" fmla="*/ 1213832 w 9467496"/>
              <a:gd name="connsiteY14" fmla="*/ 683735 h 2753167"/>
              <a:gd name="connsiteX15" fmla="*/ 299432 w 9467496"/>
              <a:gd name="connsiteY15" fmla="*/ 1213125 h 2753167"/>
              <a:gd name="connsiteX16" fmla="*/ 58801 w 9467496"/>
              <a:gd name="connsiteY16" fmla="*/ 1477819 h 2753167"/>
              <a:gd name="connsiteX17" fmla="*/ 2370 w 9467496"/>
              <a:gd name="connsiteY17" fmla="*/ 1716960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273324 w 9441388"/>
              <a:gd name="connsiteY15" fmla="*/ 1213125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318906 w 9441388"/>
              <a:gd name="connsiteY13" fmla="*/ 371340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35063" h="2742534">
                <a:moveTo>
                  <a:pt x="9335063" y="2742534"/>
                </a:moveTo>
                <a:cubicBezTo>
                  <a:pt x="9166620" y="2677946"/>
                  <a:pt x="9086783" y="2707279"/>
                  <a:pt x="8887935" y="2560662"/>
                </a:cubicBezTo>
                <a:cubicBezTo>
                  <a:pt x="8689087" y="2414045"/>
                  <a:pt x="8274324" y="2063356"/>
                  <a:pt x="8141977" y="1862830"/>
                </a:cubicBezTo>
                <a:cubicBezTo>
                  <a:pt x="8009630" y="1662304"/>
                  <a:pt x="8101872" y="1493862"/>
                  <a:pt x="8093851" y="1357504"/>
                </a:cubicBezTo>
                <a:cubicBezTo>
                  <a:pt x="8085830" y="1221146"/>
                  <a:pt x="8101872" y="1148957"/>
                  <a:pt x="8093851" y="1044683"/>
                </a:cubicBezTo>
                <a:cubicBezTo>
                  <a:pt x="8085830" y="940409"/>
                  <a:pt x="8045724" y="731862"/>
                  <a:pt x="8045724" y="731862"/>
                </a:cubicBezTo>
                <a:cubicBezTo>
                  <a:pt x="8021661" y="675714"/>
                  <a:pt x="8041714" y="703788"/>
                  <a:pt x="7949472" y="707798"/>
                </a:cubicBezTo>
                <a:cubicBezTo>
                  <a:pt x="7857230" y="711808"/>
                  <a:pt x="7664725" y="767956"/>
                  <a:pt x="7492272" y="755925"/>
                </a:cubicBezTo>
                <a:cubicBezTo>
                  <a:pt x="7319819" y="743893"/>
                  <a:pt x="7175440" y="731862"/>
                  <a:pt x="6914756" y="635609"/>
                </a:cubicBezTo>
                <a:cubicBezTo>
                  <a:pt x="6654072" y="539356"/>
                  <a:pt x="6244998" y="282683"/>
                  <a:pt x="5928167" y="178409"/>
                </a:cubicBezTo>
                <a:cubicBezTo>
                  <a:pt x="5611336" y="74135"/>
                  <a:pt x="5382735" y="34030"/>
                  <a:pt x="5013767" y="9967"/>
                </a:cubicBezTo>
                <a:cubicBezTo>
                  <a:pt x="4644798" y="-14096"/>
                  <a:pt x="4003114" y="9967"/>
                  <a:pt x="3714356" y="34030"/>
                </a:cubicBezTo>
                <a:cubicBezTo>
                  <a:pt x="3425598" y="58093"/>
                  <a:pt x="3513794" y="98128"/>
                  <a:pt x="3281219" y="154346"/>
                </a:cubicBezTo>
                <a:cubicBezTo>
                  <a:pt x="3048644" y="210564"/>
                  <a:pt x="2650289" y="272319"/>
                  <a:pt x="2318906" y="371340"/>
                </a:cubicBezTo>
                <a:cubicBezTo>
                  <a:pt x="1987523" y="470361"/>
                  <a:pt x="1625759" y="612220"/>
                  <a:pt x="1292921" y="748471"/>
                </a:cubicBezTo>
                <a:cubicBezTo>
                  <a:pt x="960083" y="884722"/>
                  <a:pt x="531914" y="1067291"/>
                  <a:pt x="321876" y="1188849"/>
                </a:cubicBezTo>
                <a:cubicBezTo>
                  <a:pt x="111838" y="1310407"/>
                  <a:pt x="76809" y="1365524"/>
                  <a:pt x="32693" y="1477819"/>
                </a:cubicBezTo>
                <a:cubicBezTo>
                  <a:pt x="-11423" y="1590114"/>
                  <a:pt x="-1397" y="1592846"/>
                  <a:pt x="8630" y="17412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3157CB78-70DD-46F2-8DFB-998A3D280C0E}"/>
              </a:ext>
            </a:extLst>
          </p:cNvPr>
          <p:cNvSpPr/>
          <p:nvPr/>
        </p:nvSpPr>
        <p:spPr>
          <a:xfrm>
            <a:off x="11695489" y="450587"/>
            <a:ext cx="831501" cy="6648706"/>
          </a:xfrm>
          <a:custGeom>
            <a:avLst/>
            <a:gdLst>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360948 w 457200"/>
              <a:gd name="connsiteY4" fmla="*/ 2526632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22385 w 457200"/>
              <a:gd name="connsiteY6" fmla="*/ 1235616 h 4451685"/>
              <a:gd name="connsiteX7" fmla="*/ 96253 w 457200"/>
              <a:gd name="connsiteY7" fmla="*/ 938463 h 4451685"/>
              <a:gd name="connsiteX8" fmla="*/ 0 w 457200"/>
              <a:gd name="connsiteY8" fmla="*/ 625642 h 4451685"/>
              <a:gd name="connsiteX9" fmla="*/ 96253 w 457200"/>
              <a:gd name="connsiteY9" fmla="*/ 0 h 4451685"/>
              <a:gd name="connsiteX0" fmla="*/ 478292 w 478292"/>
              <a:gd name="connsiteY0" fmla="*/ 4451685 h 4451685"/>
              <a:gd name="connsiteX1" fmla="*/ 309850 w 478292"/>
              <a:gd name="connsiteY1" fmla="*/ 3898232 h 4451685"/>
              <a:gd name="connsiteX2" fmla="*/ 189535 w 478292"/>
              <a:gd name="connsiteY2" fmla="*/ 3152274 h 4451685"/>
              <a:gd name="connsiteX3" fmla="*/ 285787 w 478292"/>
              <a:gd name="connsiteY3" fmla="*/ 2839453 h 4451685"/>
              <a:gd name="connsiteX4" fmla="*/ 307612 w 478292"/>
              <a:gd name="connsiteY4" fmla="*/ 2430939 h 4451685"/>
              <a:gd name="connsiteX5" fmla="*/ 160994 w 478292"/>
              <a:gd name="connsiteY5" fmla="*/ 1765004 h 4451685"/>
              <a:gd name="connsiteX6" fmla="*/ 43477 w 478292"/>
              <a:gd name="connsiteY6" fmla="*/ 1235616 h 4451685"/>
              <a:gd name="connsiteX7" fmla="*/ 387 w 478292"/>
              <a:gd name="connsiteY7" fmla="*/ 885301 h 4451685"/>
              <a:gd name="connsiteX8" fmla="*/ 21092 w 478292"/>
              <a:gd name="connsiteY8" fmla="*/ 625642 h 4451685"/>
              <a:gd name="connsiteX9" fmla="*/ 117345 w 478292"/>
              <a:gd name="connsiteY9" fmla="*/ 0 h 4451685"/>
              <a:gd name="connsiteX0" fmla="*/ 531628 w 531628"/>
              <a:gd name="connsiteY0" fmla="*/ 4451685 h 4451685"/>
              <a:gd name="connsiteX1" fmla="*/ 363186 w 531628"/>
              <a:gd name="connsiteY1" fmla="*/ 3898232 h 4451685"/>
              <a:gd name="connsiteX2" fmla="*/ 242871 w 531628"/>
              <a:gd name="connsiteY2" fmla="*/ 3152274 h 4451685"/>
              <a:gd name="connsiteX3" fmla="*/ 339123 w 531628"/>
              <a:gd name="connsiteY3" fmla="*/ 2839453 h 4451685"/>
              <a:gd name="connsiteX4" fmla="*/ 360948 w 531628"/>
              <a:gd name="connsiteY4" fmla="*/ 2430939 h 4451685"/>
              <a:gd name="connsiteX5" fmla="*/ 214330 w 531628"/>
              <a:gd name="connsiteY5" fmla="*/ 1765004 h 4451685"/>
              <a:gd name="connsiteX6" fmla="*/ 96813 w 531628"/>
              <a:gd name="connsiteY6" fmla="*/ 1235616 h 4451685"/>
              <a:gd name="connsiteX7" fmla="*/ 53723 w 531628"/>
              <a:gd name="connsiteY7" fmla="*/ 885301 h 4451685"/>
              <a:gd name="connsiteX8" fmla="*/ 0 w 531628"/>
              <a:gd name="connsiteY8" fmla="*/ 593744 h 4451685"/>
              <a:gd name="connsiteX9" fmla="*/ 170681 w 531628"/>
              <a:gd name="connsiteY9" fmla="*/ 0 h 4451685"/>
              <a:gd name="connsiteX0" fmla="*/ 531628 w 531628"/>
              <a:gd name="connsiteY0" fmla="*/ 4472950 h 4472950"/>
              <a:gd name="connsiteX1" fmla="*/ 363186 w 531628"/>
              <a:gd name="connsiteY1" fmla="*/ 3919497 h 4472950"/>
              <a:gd name="connsiteX2" fmla="*/ 242871 w 531628"/>
              <a:gd name="connsiteY2" fmla="*/ 3173539 h 4472950"/>
              <a:gd name="connsiteX3" fmla="*/ 339123 w 531628"/>
              <a:gd name="connsiteY3" fmla="*/ 2860718 h 4472950"/>
              <a:gd name="connsiteX4" fmla="*/ 360948 w 531628"/>
              <a:gd name="connsiteY4" fmla="*/ 2452204 h 4472950"/>
              <a:gd name="connsiteX5" fmla="*/ 214330 w 531628"/>
              <a:gd name="connsiteY5" fmla="*/ 1786269 h 4472950"/>
              <a:gd name="connsiteX6" fmla="*/ 96813 w 531628"/>
              <a:gd name="connsiteY6" fmla="*/ 1256881 h 4472950"/>
              <a:gd name="connsiteX7" fmla="*/ 53723 w 531628"/>
              <a:gd name="connsiteY7" fmla="*/ 906566 h 4472950"/>
              <a:gd name="connsiteX8" fmla="*/ 0 w 531628"/>
              <a:gd name="connsiteY8" fmla="*/ 615009 h 4472950"/>
              <a:gd name="connsiteX9" fmla="*/ 74988 w 531628"/>
              <a:gd name="connsiteY9" fmla="*/ 0 h 4472950"/>
              <a:gd name="connsiteX0" fmla="*/ 533958 w 533958"/>
              <a:gd name="connsiteY0" fmla="*/ 4269543 h 4269543"/>
              <a:gd name="connsiteX1" fmla="*/ 365516 w 533958"/>
              <a:gd name="connsiteY1" fmla="*/ 3716090 h 4269543"/>
              <a:gd name="connsiteX2" fmla="*/ 245201 w 533958"/>
              <a:gd name="connsiteY2" fmla="*/ 2970132 h 4269543"/>
              <a:gd name="connsiteX3" fmla="*/ 341453 w 533958"/>
              <a:gd name="connsiteY3" fmla="*/ 2657311 h 4269543"/>
              <a:gd name="connsiteX4" fmla="*/ 363278 w 533958"/>
              <a:gd name="connsiteY4" fmla="*/ 2248797 h 4269543"/>
              <a:gd name="connsiteX5" fmla="*/ 216660 w 533958"/>
              <a:gd name="connsiteY5" fmla="*/ 1582862 h 4269543"/>
              <a:gd name="connsiteX6" fmla="*/ 99143 w 533958"/>
              <a:gd name="connsiteY6" fmla="*/ 1053474 h 4269543"/>
              <a:gd name="connsiteX7" fmla="*/ 56053 w 533958"/>
              <a:gd name="connsiteY7" fmla="*/ 703159 h 4269543"/>
              <a:gd name="connsiteX8" fmla="*/ 2330 w 533958"/>
              <a:gd name="connsiteY8" fmla="*/ 411602 h 4269543"/>
              <a:gd name="connsiteX9" fmla="*/ 35101 w 533958"/>
              <a:gd name="connsiteY9" fmla="*/ 0 h 426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958" h="4269543">
                <a:moveTo>
                  <a:pt x="533958" y="4269543"/>
                </a:moveTo>
                <a:cubicBezTo>
                  <a:pt x="473800" y="4101100"/>
                  <a:pt x="413642" y="3932658"/>
                  <a:pt x="365516" y="3716090"/>
                </a:cubicBezTo>
                <a:cubicBezTo>
                  <a:pt x="317390" y="3499522"/>
                  <a:pt x="249211" y="3146595"/>
                  <a:pt x="245201" y="2970132"/>
                </a:cubicBezTo>
                <a:cubicBezTo>
                  <a:pt x="241191" y="2793669"/>
                  <a:pt x="321774" y="2777533"/>
                  <a:pt x="341453" y="2657311"/>
                </a:cubicBezTo>
                <a:cubicBezTo>
                  <a:pt x="361132" y="2537089"/>
                  <a:pt x="384077" y="2427872"/>
                  <a:pt x="363278" y="2248797"/>
                </a:cubicBezTo>
                <a:cubicBezTo>
                  <a:pt x="342479" y="2069722"/>
                  <a:pt x="260682" y="1782082"/>
                  <a:pt x="216660" y="1582862"/>
                </a:cubicBezTo>
                <a:cubicBezTo>
                  <a:pt x="172638" y="1383642"/>
                  <a:pt x="125911" y="1200091"/>
                  <a:pt x="99143" y="1053474"/>
                </a:cubicBezTo>
                <a:cubicBezTo>
                  <a:pt x="72375" y="906857"/>
                  <a:pt x="72188" y="810138"/>
                  <a:pt x="56053" y="703159"/>
                </a:cubicBezTo>
                <a:cubicBezTo>
                  <a:pt x="39918" y="596180"/>
                  <a:pt x="2330" y="568012"/>
                  <a:pt x="2330" y="411602"/>
                </a:cubicBezTo>
                <a:cubicBezTo>
                  <a:pt x="2330" y="255192"/>
                  <a:pt x="-13026" y="234616"/>
                  <a:pt x="35101"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CA79F263-9437-4B5F-B023-E6EAF62C23ED}"/>
              </a:ext>
            </a:extLst>
          </p:cNvPr>
          <p:cNvSpPr/>
          <p:nvPr/>
        </p:nvSpPr>
        <p:spPr>
          <a:xfrm>
            <a:off x="14053678" y="2302859"/>
            <a:ext cx="346919" cy="4496656"/>
          </a:xfrm>
          <a:custGeom>
            <a:avLst/>
            <a:gdLst>
              <a:gd name="connsiteX0" fmla="*/ 6210 w 222778"/>
              <a:gd name="connsiteY0" fmla="*/ 2887579 h 2887579"/>
              <a:gd name="connsiteX1" fmla="*/ 54336 w 222778"/>
              <a:gd name="connsiteY1" fmla="*/ 2021306 h 2887579"/>
              <a:gd name="connsiteX2" fmla="*/ 6210 w 222778"/>
              <a:gd name="connsiteY2" fmla="*/ 1419727 h 2887579"/>
              <a:gd name="connsiteX3" fmla="*/ 222778 w 222778"/>
              <a:gd name="connsiteY3" fmla="*/ 0 h 2887579"/>
            </a:gdLst>
            <a:ahLst/>
            <a:cxnLst>
              <a:cxn ang="0">
                <a:pos x="connsiteX0" y="connsiteY0"/>
              </a:cxn>
              <a:cxn ang="0">
                <a:pos x="connsiteX1" y="connsiteY1"/>
              </a:cxn>
              <a:cxn ang="0">
                <a:pos x="connsiteX2" y="connsiteY2"/>
              </a:cxn>
              <a:cxn ang="0">
                <a:pos x="connsiteX3" y="connsiteY3"/>
              </a:cxn>
            </a:cxnLst>
            <a:rect l="l" t="t" r="r" b="b"/>
            <a:pathLst>
              <a:path w="222778" h="2887579">
                <a:moveTo>
                  <a:pt x="6210" y="2887579"/>
                </a:moveTo>
                <a:cubicBezTo>
                  <a:pt x="30273" y="2576763"/>
                  <a:pt x="54336" y="2265948"/>
                  <a:pt x="54336" y="2021306"/>
                </a:cubicBezTo>
                <a:cubicBezTo>
                  <a:pt x="54336" y="1776664"/>
                  <a:pt x="-21864" y="1756611"/>
                  <a:pt x="6210" y="1419727"/>
                </a:cubicBezTo>
                <a:cubicBezTo>
                  <a:pt x="34284" y="1082843"/>
                  <a:pt x="128531" y="541421"/>
                  <a:pt x="22277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8F2FE5EB-E4E6-4F97-9122-DCF79F07D6C2}"/>
              </a:ext>
            </a:extLst>
          </p:cNvPr>
          <p:cNvSpPr/>
          <p:nvPr/>
        </p:nvSpPr>
        <p:spPr>
          <a:xfrm>
            <a:off x="10894712" y="15343160"/>
            <a:ext cx="133393" cy="2310344"/>
          </a:xfrm>
          <a:custGeom>
            <a:avLst/>
            <a:gdLst>
              <a:gd name="connsiteX0" fmla="*/ 890337 w 890337"/>
              <a:gd name="connsiteY0" fmla="*/ 0 h 5342021"/>
              <a:gd name="connsiteX1" fmla="*/ 745958 w 890337"/>
              <a:gd name="connsiteY1" fmla="*/ 2863516 h 5342021"/>
              <a:gd name="connsiteX2" fmla="*/ 697832 w 890337"/>
              <a:gd name="connsiteY2" fmla="*/ 3368842 h 5342021"/>
              <a:gd name="connsiteX3" fmla="*/ 0 w 890337"/>
              <a:gd name="connsiteY3" fmla="*/ 5342021 h 5342021"/>
              <a:gd name="connsiteX0" fmla="*/ 192505 w 192505"/>
              <a:gd name="connsiteY0" fmla="*/ 0 h 3368842"/>
              <a:gd name="connsiteX1" fmla="*/ 48126 w 192505"/>
              <a:gd name="connsiteY1" fmla="*/ 2863516 h 3368842"/>
              <a:gd name="connsiteX2" fmla="*/ 0 w 192505"/>
              <a:gd name="connsiteY2" fmla="*/ 3368842 h 3368842"/>
              <a:gd name="connsiteX0" fmla="*/ 144379 w 144379"/>
              <a:gd name="connsiteY0" fmla="*/ 0 h 2863516"/>
              <a:gd name="connsiteX1" fmla="*/ 0 w 144379"/>
              <a:gd name="connsiteY1" fmla="*/ 2863516 h 2863516"/>
              <a:gd name="connsiteX0" fmla="*/ 85660 w 85660"/>
              <a:gd name="connsiteY0" fmla="*/ 0 h 1483614"/>
              <a:gd name="connsiteX1" fmla="*/ 0 w 85660"/>
              <a:gd name="connsiteY1" fmla="*/ 1483614 h 1483614"/>
            </a:gdLst>
            <a:ahLst/>
            <a:cxnLst>
              <a:cxn ang="0">
                <a:pos x="connsiteX0" y="connsiteY0"/>
              </a:cxn>
              <a:cxn ang="0">
                <a:pos x="connsiteX1" y="connsiteY1"/>
              </a:cxn>
            </a:cxnLst>
            <a:rect l="l" t="t" r="r" b="b"/>
            <a:pathLst>
              <a:path w="85660" h="1483614">
                <a:moveTo>
                  <a:pt x="85660" y="0"/>
                </a:moveTo>
                <a:cubicBezTo>
                  <a:pt x="29512" y="1151021"/>
                  <a:pt x="32084" y="922140"/>
                  <a:pt x="0" y="148361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20ED3FA5-B4CC-4AB6-87DE-DBC360A64D7F}"/>
              </a:ext>
            </a:extLst>
          </p:cNvPr>
          <p:cNvSpPr/>
          <p:nvPr/>
        </p:nvSpPr>
        <p:spPr>
          <a:xfrm>
            <a:off x="17293982" y="15324425"/>
            <a:ext cx="1455900" cy="2344181"/>
          </a:xfrm>
          <a:custGeom>
            <a:avLst/>
            <a:gdLst>
              <a:gd name="connsiteX0" fmla="*/ 914400 w 1534886"/>
              <a:gd name="connsiteY0" fmla="*/ 0 h 5453742"/>
              <a:gd name="connsiteX1" fmla="*/ 914400 w 1534886"/>
              <a:gd name="connsiteY1" fmla="*/ 97971 h 5453742"/>
              <a:gd name="connsiteX2" fmla="*/ 783772 w 1534886"/>
              <a:gd name="connsiteY2" fmla="*/ 1045028 h 5453742"/>
              <a:gd name="connsiteX3" fmla="*/ 1404257 w 1534886"/>
              <a:gd name="connsiteY3" fmla="*/ 1404257 h 5453742"/>
              <a:gd name="connsiteX4" fmla="*/ 1534886 w 1534886"/>
              <a:gd name="connsiteY4" fmla="*/ 2090057 h 5453742"/>
              <a:gd name="connsiteX5" fmla="*/ 0 w 1534886"/>
              <a:gd name="connsiteY5" fmla="*/ 5453742 h 5453742"/>
              <a:gd name="connsiteX0" fmla="*/ 914400 w 1534886"/>
              <a:gd name="connsiteY0" fmla="*/ 0 h 5355771"/>
              <a:gd name="connsiteX1" fmla="*/ 783772 w 1534886"/>
              <a:gd name="connsiteY1" fmla="*/ 947057 h 5355771"/>
              <a:gd name="connsiteX2" fmla="*/ 1404257 w 1534886"/>
              <a:gd name="connsiteY2" fmla="*/ 1306286 h 5355771"/>
              <a:gd name="connsiteX3" fmla="*/ 1534886 w 1534886"/>
              <a:gd name="connsiteY3" fmla="*/ 1992086 h 5355771"/>
              <a:gd name="connsiteX4" fmla="*/ 0 w 1534886"/>
              <a:gd name="connsiteY4" fmla="*/ 5355771 h 5355771"/>
              <a:gd name="connsiteX0" fmla="*/ 553453 w 1534886"/>
              <a:gd name="connsiteY0" fmla="*/ 0 h 5403897"/>
              <a:gd name="connsiteX1" fmla="*/ 783772 w 1534886"/>
              <a:gd name="connsiteY1" fmla="*/ 995183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64415 w 1534886"/>
              <a:gd name="connsiteY2" fmla="*/ 1438633 h 5403897"/>
              <a:gd name="connsiteX3" fmla="*/ 1534886 w 1534886"/>
              <a:gd name="connsiteY3" fmla="*/ 2040212 h 5403897"/>
              <a:gd name="connsiteX4" fmla="*/ 0 w 1534886"/>
              <a:gd name="connsiteY4" fmla="*/ 5403897 h 5403897"/>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34923"/>
              <a:gd name="connsiteY0" fmla="*/ 0 h 1505343"/>
              <a:gd name="connsiteX1" fmla="*/ 61877 w 934923"/>
              <a:gd name="connsiteY1" fmla="*/ 1139562 h 1505343"/>
              <a:gd name="connsiteX2" fmla="*/ 910962 w 934923"/>
              <a:gd name="connsiteY2" fmla="*/ 1438633 h 1505343"/>
              <a:gd name="connsiteX3" fmla="*/ 934923 w 934923"/>
              <a:gd name="connsiteY3" fmla="*/ 1505343 h 1505343"/>
            </a:gdLst>
            <a:ahLst/>
            <a:cxnLst>
              <a:cxn ang="0">
                <a:pos x="connsiteX0" y="connsiteY0"/>
              </a:cxn>
              <a:cxn ang="0">
                <a:pos x="connsiteX1" y="connsiteY1"/>
              </a:cxn>
              <a:cxn ang="0">
                <a:pos x="connsiteX2" y="connsiteY2"/>
              </a:cxn>
              <a:cxn ang="0">
                <a:pos x="connsiteX3" y="connsiteY3"/>
              </a:cxn>
            </a:cxnLst>
            <a:rect l="l" t="t" r="r" b="b"/>
            <a:pathLst>
              <a:path w="934923" h="1505343">
                <a:moveTo>
                  <a:pt x="0" y="0"/>
                </a:moveTo>
                <a:lnTo>
                  <a:pt x="61877" y="1139562"/>
                </a:lnTo>
                <a:lnTo>
                  <a:pt x="910962" y="1438633"/>
                </a:lnTo>
                <a:lnTo>
                  <a:pt x="934923" y="1505343"/>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5A56ADE2-157B-4F62-8824-79E5C98964D0}"/>
              </a:ext>
            </a:extLst>
          </p:cNvPr>
          <p:cNvSpPr/>
          <p:nvPr/>
        </p:nvSpPr>
        <p:spPr>
          <a:xfrm>
            <a:off x="18915988" y="17432290"/>
            <a:ext cx="3073738" cy="208756"/>
          </a:xfrm>
          <a:custGeom>
            <a:avLst/>
            <a:gdLst>
              <a:gd name="connsiteX0" fmla="*/ 0 w 5029200"/>
              <a:gd name="connsiteY0" fmla="*/ 132822 h 1700365"/>
              <a:gd name="connsiteX1" fmla="*/ 1665514 w 5029200"/>
              <a:gd name="connsiteY1" fmla="*/ 34851 h 1700365"/>
              <a:gd name="connsiteX2" fmla="*/ 3037114 w 5029200"/>
              <a:gd name="connsiteY2" fmla="*/ 655337 h 1700365"/>
              <a:gd name="connsiteX3" fmla="*/ 4310743 w 5029200"/>
              <a:gd name="connsiteY3" fmla="*/ 1406451 h 1700365"/>
              <a:gd name="connsiteX4" fmla="*/ 5029200 w 5029200"/>
              <a:gd name="connsiteY4" fmla="*/ 1700365 h 1700365"/>
              <a:gd name="connsiteX0" fmla="*/ 0 w 4969042"/>
              <a:gd name="connsiteY0" fmla="*/ 107849 h 1711486"/>
              <a:gd name="connsiteX1" fmla="*/ 1605356 w 4969042"/>
              <a:gd name="connsiteY1" fmla="*/ 45972 h 1711486"/>
              <a:gd name="connsiteX2" fmla="*/ 2976956 w 4969042"/>
              <a:gd name="connsiteY2" fmla="*/ 666458 h 1711486"/>
              <a:gd name="connsiteX3" fmla="*/ 4250585 w 4969042"/>
              <a:gd name="connsiteY3" fmla="*/ 1417572 h 1711486"/>
              <a:gd name="connsiteX4" fmla="*/ 4969042 w 4969042"/>
              <a:gd name="connsiteY4" fmla="*/ 1711486 h 1711486"/>
              <a:gd name="connsiteX0" fmla="*/ 0 w 4969042"/>
              <a:gd name="connsiteY0" fmla="*/ 98102 h 1701739"/>
              <a:gd name="connsiteX1" fmla="*/ 1605356 w 4969042"/>
              <a:gd name="connsiteY1" fmla="*/ 36225 h 1701739"/>
              <a:gd name="connsiteX2" fmla="*/ 2976956 w 4969042"/>
              <a:gd name="connsiteY2" fmla="*/ 656711 h 1701739"/>
              <a:gd name="connsiteX3" fmla="*/ 4250585 w 4969042"/>
              <a:gd name="connsiteY3" fmla="*/ 1407825 h 1701739"/>
              <a:gd name="connsiteX4" fmla="*/ 4969042 w 4969042"/>
              <a:gd name="connsiteY4" fmla="*/ 1701739 h 1701739"/>
              <a:gd name="connsiteX0" fmla="*/ 0 w 4250585"/>
              <a:gd name="connsiteY0" fmla="*/ 98102 h 1407825"/>
              <a:gd name="connsiteX1" fmla="*/ 1605356 w 4250585"/>
              <a:gd name="connsiteY1" fmla="*/ 36225 h 1407825"/>
              <a:gd name="connsiteX2" fmla="*/ 2976956 w 4250585"/>
              <a:gd name="connsiteY2" fmla="*/ 656711 h 1407825"/>
              <a:gd name="connsiteX3" fmla="*/ 4250585 w 4250585"/>
              <a:gd name="connsiteY3" fmla="*/ 1407825 h 1407825"/>
              <a:gd name="connsiteX0" fmla="*/ 0 w 2976956"/>
              <a:gd name="connsiteY0" fmla="*/ 98102 h 656711"/>
              <a:gd name="connsiteX1" fmla="*/ 1605356 w 2976956"/>
              <a:gd name="connsiteY1" fmla="*/ 36225 h 656711"/>
              <a:gd name="connsiteX2" fmla="*/ 2976956 w 2976956"/>
              <a:gd name="connsiteY2" fmla="*/ 656711 h 656711"/>
              <a:gd name="connsiteX0" fmla="*/ 0 w 1973836"/>
              <a:gd name="connsiteY0" fmla="*/ 95356 h 134055"/>
              <a:gd name="connsiteX1" fmla="*/ 1605356 w 1973836"/>
              <a:gd name="connsiteY1" fmla="*/ 33479 h 134055"/>
              <a:gd name="connsiteX2" fmla="*/ 1973836 w 1973836"/>
              <a:gd name="connsiteY2" fmla="*/ 134055 h 134055"/>
            </a:gdLst>
            <a:ahLst/>
            <a:cxnLst>
              <a:cxn ang="0">
                <a:pos x="connsiteX0" y="connsiteY0"/>
              </a:cxn>
              <a:cxn ang="0">
                <a:pos x="connsiteX1" y="connsiteY1"/>
              </a:cxn>
              <a:cxn ang="0">
                <a:pos x="connsiteX2" y="connsiteY2"/>
              </a:cxn>
            </a:cxnLst>
            <a:rect l="l" t="t" r="r" b="b"/>
            <a:pathLst>
              <a:path w="1973836" h="134055">
                <a:moveTo>
                  <a:pt x="0" y="95356"/>
                </a:moveTo>
                <a:cubicBezTo>
                  <a:pt x="603727" y="50953"/>
                  <a:pt x="1276383" y="27029"/>
                  <a:pt x="1605356" y="33479"/>
                </a:cubicBezTo>
                <a:cubicBezTo>
                  <a:pt x="1934329" y="39929"/>
                  <a:pt x="1532965" y="-94545"/>
                  <a:pt x="1973836" y="134055"/>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0DED9820-BC53-46D0-B8AC-B999F079499E}"/>
              </a:ext>
            </a:extLst>
          </p:cNvPr>
          <p:cNvSpPr/>
          <p:nvPr/>
        </p:nvSpPr>
        <p:spPr>
          <a:xfrm>
            <a:off x="4152406" y="457589"/>
            <a:ext cx="3462125" cy="9576921"/>
          </a:xfrm>
          <a:custGeom>
            <a:avLst/>
            <a:gdLst>
              <a:gd name="connsiteX0" fmla="*/ 0 w 5178883"/>
              <a:gd name="connsiteY0" fmla="*/ 282904 h 4637620"/>
              <a:gd name="connsiteX1" fmla="*/ 887239 w 5178883"/>
              <a:gd name="connsiteY1" fmla="*/ 436812 h 4637620"/>
              <a:gd name="connsiteX2" fmla="*/ 1041148 w 5178883"/>
              <a:gd name="connsiteY2" fmla="*/ 364385 h 4637620"/>
              <a:gd name="connsiteX3" fmla="*/ 1294645 w 5178883"/>
              <a:gd name="connsiteY3" fmla="*/ 128995 h 4637620"/>
              <a:gd name="connsiteX4" fmla="*/ 2018923 w 5178883"/>
              <a:gd name="connsiteY4" fmla="*/ 2246 h 4637620"/>
              <a:gd name="connsiteX5" fmla="*/ 2670772 w 5178883"/>
              <a:gd name="connsiteY5" fmla="*/ 56567 h 4637620"/>
              <a:gd name="connsiteX6" fmla="*/ 2987643 w 5178883"/>
              <a:gd name="connsiteY6" fmla="*/ 165208 h 4637620"/>
              <a:gd name="connsiteX7" fmla="*/ 3413156 w 5178883"/>
              <a:gd name="connsiteY7" fmla="*/ 328171 h 4637620"/>
              <a:gd name="connsiteX8" fmla="*/ 3630439 w 5178883"/>
              <a:gd name="connsiteY8" fmla="*/ 708416 h 4637620"/>
              <a:gd name="connsiteX9" fmla="*/ 3739081 w 5178883"/>
              <a:gd name="connsiteY9" fmla="*/ 970967 h 4637620"/>
              <a:gd name="connsiteX10" fmla="*/ 3892990 w 5178883"/>
              <a:gd name="connsiteY10" fmla="*/ 1677137 h 4637620"/>
              <a:gd name="connsiteX11" fmla="*/ 4074059 w 5178883"/>
              <a:gd name="connsiteY11" fmla="*/ 1930634 h 4637620"/>
              <a:gd name="connsiteX12" fmla="*/ 4535786 w 5178883"/>
              <a:gd name="connsiteY12" fmla="*/ 2184131 h 4637620"/>
              <a:gd name="connsiteX13" fmla="*/ 5015620 w 5178883"/>
              <a:gd name="connsiteY13" fmla="*/ 2374254 h 4637620"/>
              <a:gd name="connsiteX14" fmla="*/ 5178582 w 5178883"/>
              <a:gd name="connsiteY14" fmla="*/ 2691125 h 4637620"/>
              <a:gd name="connsiteX15" fmla="*/ 5051834 w 5178883"/>
              <a:gd name="connsiteY15" fmla="*/ 3161905 h 4637620"/>
              <a:gd name="connsiteX16" fmla="*/ 4897925 w 5178883"/>
              <a:gd name="connsiteY16" fmla="*/ 3723220 h 4637620"/>
              <a:gd name="connsiteX17" fmla="*/ 4734962 w 5178883"/>
              <a:gd name="connsiteY17" fmla="*/ 4338856 h 4637620"/>
              <a:gd name="connsiteX18" fmla="*/ 4644428 w 5178883"/>
              <a:gd name="connsiteY18" fmla="*/ 4637620 h 4637620"/>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3411051 w 5178883"/>
              <a:gd name="connsiteY18"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2955640 w 5178883"/>
              <a:gd name="connsiteY18" fmla="*/ 6578220 h 8369648"/>
              <a:gd name="connsiteX19" fmla="*/ 3411051 w 5178883"/>
              <a:gd name="connsiteY19"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4291644"/>
              <a:gd name="connsiteY0" fmla="*/ 436812 h 8369648"/>
              <a:gd name="connsiteX1" fmla="*/ 153909 w 4291644"/>
              <a:gd name="connsiteY1" fmla="*/ 364385 h 8369648"/>
              <a:gd name="connsiteX2" fmla="*/ 407406 w 4291644"/>
              <a:gd name="connsiteY2" fmla="*/ 128995 h 8369648"/>
              <a:gd name="connsiteX3" fmla="*/ 1131684 w 4291644"/>
              <a:gd name="connsiteY3" fmla="*/ 2246 h 8369648"/>
              <a:gd name="connsiteX4" fmla="*/ 1783533 w 4291644"/>
              <a:gd name="connsiteY4" fmla="*/ 56567 h 8369648"/>
              <a:gd name="connsiteX5" fmla="*/ 2100404 w 4291644"/>
              <a:gd name="connsiteY5" fmla="*/ 165208 h 8369648"/>
              <a:gd name="connsiteX6" fmla="*/ 2525917 w 4291644"/>
              <a:gd name="connsiteY6" fmla="*/ 328171 h 8369648"/>
              <a:gd name="connsiteX7" fmla="*/ 2743200 w 4291644"/>
              <a:gd name="connsiteY7" fmla="*/ 708416 h 8369648"/>
              <a:gd name="connsiteX8" fmla="*/ 2851842 w 4291644"/>
              <a:gd name="connsiteY8" fmla="*/ 970967 h 8369648"/>
              <a:gd name="connsiteX9" fmla="*/ 3005751 w 4291644"/>
              <a:gd name="connsiteY9" fmla="*/ 1677137 h 8369648"/>
              <a:gd name="connsiteX10" fmla="*/ 3186820 w 4291644"/>
              <a:gd name="connsiteY10" fmla="*/ 1930634 h 8369648"/>
              <a:gd name="connsiteX11" fmla="*/ 3648547 w 4291644"/>
              <a:gd name="connsiteY11" fmla="*/ 2184131 h 8369648"/>
              <a:gd name="connsiteX12" fmla="*/ 4128381 w 4291644"/>
              <a:gd name="connsiteY12" fmla="*/ 2374254 h 8369648"/>
              <a:gd name="connsiteX13" fmla="*/ 4291343 w 4291644"/>
              <a:gd name="connsiteY13" fmla="*/ 2691125 h 8369648"/>
              <a:gd name="connsiteX14" fmla="*/ 4164595 w 4291644"/>
              <a:gd name="connsiteY14" fmla="*/ 3161905 h 8369648"/>
              <a:gd name="connsiteX15" fmla="*/ 4010686 w 4291644"/>
              <a:gd name="connsiteY15" fmla="*/ 3723220 h 8369648"/>
              <a:gd name="connsiteX16" fmla="*/ 3847723 w 4291644"/>
              <a:gd name="connsiteY16" fmla="*/ 4338856 h 8369648"/>
              <a:gd name="connsiteX17" fmla="*/ 3482532 w 4291644"/>
              <a:gd name="connsiteY17" fmla="*/ 5312946 h 8369648"/>
              <a:gd name="connsiteX18" fmla="*/ 2068401 w 4291644"/>
              <a:gd name="connsiteY18" fmla="*/ 6578220 h 8369648"/>
              <a:gd name="connsiteX19" fmla="*/ 2523812 w 4291644"/>
              <a:gd name="connsiteY19" fmla="*/ 8369648 h 8369648"/>
              <a:gd name="connsiteX0" fmla="*/ 0 w 4291644"/>
              <a:gd name="connsiteY0" fmla="*/ 436812 h 8369648"/>
              <a:gd name="connsiteX1" fmla="*/ 407406 w 4291644"/>
              <a:gd name="connsiteY1" fmla="*/ 128995 h 8369648"/>
              <a:gd name="connsiteX2" fmla="*/ 1131684 w 4291644"/>
              <a:gd name="connsiteY2" fmla="*/ 2246 h 8369648"/>
              <a:gd name="connsiteX3" fmla="*/ 1783533 w 4291644"/>
              <a:gd name="connsiteY3" fmla="*/ 56567 h 8369648"/>
              <a:gd name="connsiteX4" fmla="*/ 2100404 w 4291644"/>
              <a:gd name="connsiteY4" fmla="*/ 165208 h 8369648"/>
              <a:gd name="connsiteX5" fmla="*/ 2525917 w 4291644"/>
              <a:gd name="connsiteY5" fmla="*/ 328171 h 8369648"/>
              <a:gd name="connsiteX6" fmla="*/ 2743200 w 4291644"/>
              <a:gd name="connsiteY6" fmla="*/ 708416 h 8369648"/>
              <a:gd name="connsiteX7" fmla="*/ 2851842 w 4291644"/>
              <a:gd name="connsiteY7" fmla="*/ 970967 h 8369648"/>
              <a:gd name="connsiteX8" fmla="*/ 3005751 w 4291644"/>
              <a:gd name="connsiteY8" fmla="*/ 1677137 h 8369648"/>
              <a:gd name="connsiteX9" fmla="*/ 3186820 w 4291644"/>
              <a:gd name="connsiteY9" fmla="*/ 1930634 h 8369648"/>
              <a:gd name="connsiteX10" fmla="*/ 3648547 w 4291644"/>
              <a:gd name="connsiteY10" fmla="*/ 2184131 h 8369648"/>
              <a:gd name="connsiteX11" fmla="*/ 4128381 w 4291644"/>
              <a:gd name="connsiteY11" fmla="*/ 2374254 h 8369648"/>
              <a:gd name="connsiteX12" fmla="*/ 4291343 w 4291644"/>
              <a:gd name="connsiteY12" fmla="*/ 2691125 h 8369648"/>
              <a:gd name="connsiteX13" fmla="*/ 4164595 w 4291644"/>
              <a:gd name="connsiteY13" fmla="*/ 3161905 h 8369648"/>
              <a:gd name="connsiteX14" fmla="*/ 4010686 w 4291644"/>
              <a:gd name="connsiteY14" fmla="*/ 3723220 h 8369648"/>
              <a:gd name="connsiteX15" fmla="*/ 3847723 w 4291644"/>
              <a:gd name="connsiteY15" fmla="*/ 4338856 h 8369648"/>
              <a:gd name="connsiteX16" fmla="*/ 3482532 w 4291644"/>
              <a:gd name="connsiteY16" fmla="*/ 5312946 h 8369648"/>
              <a:gd name="connsiteX17" fmla="*/ 2068401 w 4291644"/>
              <a:gd name="connsiteY17" fmla="*/ 6578220 h 8369648"/>
              <a:gd name="connsiteX18" fmla="*/ 2523812 w 4291644"/>
              <a:gd name="connsiteY18" fmla="*/ 8369648 h 8369648"/>
              <a:gd name="connsiteX0" fmla="*/ 0 w 3884238"/>
              <a:gd name="connsiteY0" fmla="*/ 128995 h 8369648"/>
              <a:gd name="connsiteX1" fmla="*/ 724278 w 3884238"/>
              <a:gd name="connsiteY1" fmla="*/ 2246 h 8369648"/>
              <a:gd name="connsiteX2" fmla="*/ 1376127 w 3884238"/>
              <a:gd name="connsiteY2" fmla="*/ 56567 h 8369648"/>
              <a:gd name="connsiteX3" fmla="*/ 1692998 w 3884238"/>
              <a:gd name="connsiteY3" fmla="*/ 165208 h 8369648"/>
              <a:gd name="connsiteX4" fmla="*/ 2118511 w 3884238"/>
              <a:gd name="connsiteY4" fmla="*/ 328171 h 8369648"/>
              <a:gd name="connsiteX5" fmla="*/ 2335794 w 3884238"/>
              <a:gd name="connsiteY5" fmla="*/ 708416 h 8369648"/>
              <a:gd name="connsiteX6" fmla="*/ 2444436 w 3884238"/>
              <a:gd name="connsiteY6" fmla="*/ 970967 h 8369648"/>
              <a:gd name="connsiteX7" fmla="*/ 2598345 w 3884238"/>
              <a:gd name="connsiteY7" fmla="*/ 1677137 h 8369648"/>
              <a:gd name="connsiteX8" fmla="*/ 2779414 w 3884238"/>
              <a:gd name="connsiteY8" fmla="*/ 1930634 h 8369648"/>
              <a:gd name="connsiteX9" fmla="*/ 3241141 w 3884238"/>
              <a:gd name="connsiteY9" fmla="*/ 2184131 h 8369648"/>
              <a:gd name="connsiteX10" fmla="*/ 3720975 w 3884238"/>
              <a:gd name="connsiteY10" fmla="*/ 2374254 h 8369648"/>
              <a:gd name="connsiteX11" fmla="*/ 3883937 w 3884238"/>
              <a:gd name="connsiteY11" fmla="*/ 2691125 h 8369648"/>
              <a:gd name="connsiteX12" fmla="*/ 3757189 w 3884238"/>
              <a:gd name="connsiteY12" fmla="*/ 3161905 h 8369648"/>
              <a:gd name="connsiteX13" fmla="*/ 3603280 w 3884238"/>
              <a:gd name="connsiteY13" fmla="*/ 3723220 h 8369648"/>
              <a:gd name="connsiteX14" fmla="*/ 3440317 w 3884238"/>
              <a:gd name="connsiteY14" fmla="*/ 4338856 h 8369648"/>
              <a:gd name="connsiteX15" fmla="*/ 3075126 w 3884238"/>
              <a:gd name="connsiteY15" fmla="*/ 5312946 h 8369648"/>
              <a:gd name="connsiteX16" fmla="*/ 1660995 w 3884238"/>
              <a:gd name="connsiteY16" fmla="*/ 6578220 h 8369648"/>
              <a:gd name="connsiteX17" fmla="*/ 2116406 w 3884238"/>
              <a:gd name="connsiteY17" fmla="*/ 8369648 h 8369648"/>
              <a:gd name="connsiteX0" fmla="*/ 0 w 3159960"/>
              <a:gd name="connsiteY0" fmla="*/ 2246 h 8369648"/>
              <a:gd name="connsiteX1" fmla="*/ 651849 w 3159960"/>
              <a:gd name="connsiteY1" fmla="*/ 56567 h 8369648"/>
              <a:gd name="connsiteX2" fmla="*/ 968720 w 3159960"/>
              <a:gd name="connsiteY2" fmla="*/ 165208 h 8369648"/>
              <a:gd name="connsiteX3" fmla="*/ 1394233 w 3159960"/>
              <a:gd name="connsiteY3" fmla="*/ 328171 h 8369648"/>
              <a:gd name="connsiteX4" fmla="*/ 1611516 w 3159960"/>
              <a:gd name="connsiteY4" fmla="*/ 708416 h 8369648"/>
              <a:gd name="connsiteX5" fmla="*/ 1720158 w 3159960"/>
              <a:gd name="connsiteY5" fmla="*/ 970967 h 8369648"/>
              <a:gd name="connsiteX6" fmla="*/ 1874067 w 3159960"/>
              <a:gd name="connsiteY6" fmla="*/ 1677137 h 8369648"/>
              <a:gd name="connsiteX7" fmla="*/ 2055136 w 3159960"/>
              <a:gd name="connsiteY7" fmla="*/ 1930634 h 8369648"/>
              <a:gd name="connsiteX8" fmla="*/ 2516863 w 3159960"/>
              <a:gd name="connsiteY8" fmla="*/ 2184131 h 8369648"/>
              <a:gd name="connsiteX9" fmla="*/ 2996697 w 3159960"/>
              <a:gd name="connsiteY9" fmla="*/ 2374254 h 8369648"/>
              <a:gd name="connsiteX10" fmla="*/ 3159659 w 3159960"/>
              <a:gd name="connsiteY10" fmla="*/ 2691125 h 8369648"/>
              <a:gd name="connsiteX11" fmla="*/ 3032911 w 3159960"/>
              <a:gd name="connsiteY11" fmla="*/ 3161905 h 8369648"/>
              <a:gd name="connsiteX12" fmla="*/ 2879002 w 3159960"/>
              <a:gd name="connsiteY12" fmla="*/ 3723220 h 8369648"/>
              <a:gd name="connsiteX13" fmla="*/ 2716039 w 3159960"/>
              <a:gd name="connsiteY13" fmla="*/ 4338856 h 8369648"/>
              <a:gd name="connsiteX14" fmla="*/ 2350848 w 3159960"/>
              <a:gd name="connsiteY14" fmla="*/ 5312946 h 8369648"/>
              <a:gd name="connsiteX15" fmla="*/ 936717 w 3159960"/>
              <a:gd name="connsiteY15" fmla="*/ 6578220 h 8369648"/>
              <a:gd name="connsiteX16" fmla="*/ 1392128 w 3159960"/>
              <a:gd name="connsiteY16" fmla="*/ 8369648 h 8369648"/>
              <a:gd name="connsiteX0" fmla="*/ 0 w 2508111"/>
              <a:gd name="connsiteY0" fmla="*/ 0 h 8313081"/>
              <a:gd name="connsiteX1" fmla="*/ 316871 w 2508111"/>
              <a:gd name="connsiteY1" fmla="*/ 108641 h 8313081"/>
              <a:gd name="connsiteX2" fmla="*/ 742384 w 2508111"/>
              <a:gd name="connsiteY2" fmla="*/ 271604 h 8313081"/>
              <a:gd name="connsiteX3" fmla="*/ 959667 w 2508111"/>
              <a:gd name="connsiteY3" fmla="*/ 651849 h 8313081"/>
              <a:gd name="connsiteX4" fmla="*/ 1068309 w 2508111"/>
              <a:gd name="connsiteY4" fmla="*/ 914400 h 8313081"/>
              <a:gd name="connsiteX5" fmla="*/ 1222218 w 2508111"/>
              <a:gd name="connsiteY5" fmla="*/ 1620570 h 8313081"/>
              <a:gd name="connsiteX6" fmla="*/ 1403287 w 2508111"/>
              <a:gd name="connsiteY6" fmla="*/ 1874067 h 8313081"/>
              <a:gd name="connsiteX7" fmla="*/ 1865014 w 2508111"/>
              <a:gd name="connsiteY7" fmla="*/ 2127564 h 8313081"/>
              <a:gd name="connsiteX8" fmla="*/ 2344848 w 2508111"/>
              <a:gd name="connsiteY8" fmla="*/ 2317687 h 8313081"/>
              <a:gd name="connsiteX9" fmla="*/ 2507810 w 2508111"/>
              <a:gd name="connsiteY9" fmla="*/ 2634558 h 8313081"/>
              <a:gd name="connsiteX10" fmla="*/ 2381062 w 2508111"/>
              <a:gd name="connsiteY10" fmla="*/ 3105338 h 8313081"/>
              <a:gd name="connsiteX11" fmla="*/ 2227153 w 2508111"/>
              <a:gd name="connsiteY11" fmla="*/ 3666653 h 8313081"/>
              <a:gd name="connsiteX12" fmla="*/ 2064190 w 2508111"/>
              <a:gd name="connsiteY12" fmla="*/ 4282289 h 8313081"/>
              <a:gd name="connsiteX13" fmla="*/ 1698999 w 2508111"/>
              <a:gd name="connsiteY13" fmla="*/ 5256379 h 8313081"/>
              <a:gd name="connsiteX14" fmla="*/ 284868 w 2508111"/>
              <a:gd name="connsiteY14" fmla="*/ 6521653 h 8313081"/>
              <a:gd name="connsiteX15" fmla="*/ 740279 w 2508111"/>
              <a:gd name="connsiteY15" fmla="*/ 8313081 h 8313081"/>
              <a:gd name="connsiteX0" fmla="*/ 32003 w 2223243"/>
              <a:gd name="connsiteY0" fmla="*/ 0 h 8204440"/>
              <a:gd name="connsiteX1" fmla="*/ 457516 w 2223243"/>
              <a:gd name="connsiteY1" fmla="*/ 162963 h 8204440"/>
              <a:gd name="connsiteX2" fmla="*/ 674799 w 2223243"/>
              <a:gd name="connsiteY2" fmla="*/ 543208 h 8204440"/>
              <a:gd name="connsiteX3" fmla="*/ 783441 w 2223243"/>
              <a:gd name="connsiteY3" fmla="*/ 805759 h 8204440"/>
              <a:gd name="connsiteX4" fmla="*/ 937350 w 2223243"/>
              <a:gd name="connsiteY4" fmla="*/ 1511929 h 8204440"/>
              <a:gd name="connsiteX5" fmla="*/ 1118419 w 2223243"/>
              <a:gd name="connsiteY5" fmla="*/ 1765426 h 8204440"/>
              <a:gd name="connsiteX6" fmla="*/ 1580146 w 2223243"/>
              <a:gd name="connsiteY6" fmla="*/ 2018923 h 8204440"/>
              <a:gd name="connsiteX7" fmla="*/ 2059980 w 2223243"/>
              <a:gd name="connsiteY7" fmla="*/ 2209046 h 8204440"/>
              <a:gd name="connsiteX8" fmla="*/ 2222942 w 2223243"/>
              <a:gd name="connsiteY8" fmla="*/ 2525917 h 8204440"/>
              <a:gd name="connsiteX9" fmla="*/ 2096194 w 2223243"/>
              <a:gd name="connsiteY9" fmla="*/ 2996697 h 8204440"/>
              <a:gd name="connsiteX10" fmla="*/ 1942285 w 2223243"/>
              <a:gd name="connsiteY10" fmla="*/ 3558012 h 8204440"/>
              <a:gd name="connsiteX11" fmla="*/ 1779322 w 2223243"/>
              <a:gd name="connsiteY11" fmla="*/ 4173648 h 8204440"/>
              <a:gd name="connsiteX12" fmla="*/ 1414131 w 2223243"/>
              <a:gd name="connsiteY12" fmla="*/ 5147738 h 8204440"/>
              <a:gd name="connsiteX13" fmla="*/ 0 w 2223243"/>
              <a:gd name="connsiteY13" fmla="*/ 6413012 h 8204440"/>
              <a:gd name="connsiteX14" fmla="*/ 455411 w 2223243"/>
              <a:gd name="connsiteY14" fmla="*/ 8204440 h 8204440"/>
              <a:gd name="connsiteX0" fmla="*/ 32003 w 2223243"/>
              <a:gd name="connsiteY0" fmla="*/ 12783 h 8217223"/>
              <a:gd name="connsiteX1" fmla="*/ 38129 w 2223243"/>
              <a:gd name="connsiteY1" fmla="*/ 11872 h 8217223"/>
              <a:gd name="connsiteX2" fmla="*/ 457516 w 2223243"/>
              <a:gd name="connsiteY2" fmla="*/ 175746 h 8217223"/>
              <a:gd name="connsiteX3" fmla="*/ 674799 w 2223243"/>
              <a:gd name="connsiteY3" fmla="*/ 555991 h 8217223"/>
              <a:gd name="connsiteX4" fmla="*/ 783441 w 2223243"/>
              <a:gd name="connsiteY4" fmla="*/ 818542 h 8217223"/>
              <a:gd name="connsiteX5" fmla="*/ 937350 w 2223243"/>
              <a:gd name="connsiteY5" fmla="*/ 1524712 h 8217223"/>
              <a:gd name="connsiteX6" fmla="*/ 1118419 w 2223243"/>
              <a:gd name="connsiteY6" fmla="*/ 1778209 h 8217223"/>
              <a:gd name="connsiteX7" fmla="*/ 1580146 w 2223243"/>
              <a:gd name="connsiteY7" fmla="*/ 2031706 h 8217223"/>
              <a:gd name="connsiteX8" fmla="*/ 2059980 w 2223243"/>
              <a:gd name="connsiteY8" fmla="*/ 2221829 h 8217223"/>
              <a:gd name="connsiteX9" fmla="*/ 2222942 w 2223243"/>
              <a:gd name="connsiteY9" fmla="*/ 2538700 h 8217223"/>
              <a:gd name="connsiteX10" fmla="*/ 2096194 w 2223243"/>
              <a:gd name="connsiteY10" fmla="*/ 3009480 h 8217223"/>
              <a:gd name="connsiteX11" fmla="*/ 1942285 w 2223243"/>
              <a:gd name="connsiteY11" fmla="*/ 3570795 h 8217223"/>
              <a:gd name="connsiteX12" fmla="*/ 1779322 w 2223243"/>
              <a:gd name="connsiteY12" fmla="*/ 4186431 h 8217223"/>
              <a:gd name="connsiteX13" fmla="*/ 1414131 w 2223243"/>
              <a:gd name="connsiteY13" fmla="*/ 5160521 h 8217223"/>
              <a:gd name="connsiteX14" fmla="*/ 0 w 2223243"/>
              <a:gd name="connsiteY14" fmla="*/ 6425795 h 8217223"/>
              <a:gd name="connsiteX15" fmla="*/ 455411 w 2223243"/>
              <a:gd name="connsiteY15" fmla="*/ 8217223 h 8217223"/>
              <a:gd name="connsiteX0" fmla="*/ 32003 w 2223243"/>
              <a:gd name="connsiteY0" fmla="*/ 0 h 8204440"/>
              <a:gd name="connsiteX1" fmla="*/ 457516 w 2223243"/>
              <a:gd name="connsiteY1" fmla="*/ 162963 h 8204440"/>
              <a:gd name="connsiteX2" fmla="*/ 674799 w 2223243"/>
              <a:gd name="connsiteY2" fmla="*/ 543208 h 8204440"/>
              <a:gd name="connsiteX3" fmla="*/ 783441 w 2223243"/>
              <a:gd name="connsiteY3" fmla="*/ 805759 h 8204440"/>
              <a:gd name="connsiteX4" fmla="*/ 937350 w 2223243"/>
              <a:gd name="connsiteY4" fmla="*/ 1511929 h 8204440"/>
              <a:gd name="connsiteX5" fmla="*/ 1118419 w 2223243"/>
              <a:gd name="connsiteY5" fmla="*/ 1765426 h 8204440"/>
              <a:gd name="connsiteX6" fmla="*/ 1580146 w 2223243"/>
              <a:gd name="connsiteY6" fmla="*/ 2018923 h 8204440"/>
              <a:gd name="connsiteX7" fmla="*/ 2059980 w 2223243"/>
              <a:gd name="connsiteY7" fmla="*/ 2209046 h 8204440"/>
              <a:gd name="connsiteX8" fmla="*/ 2222942 w 2223243"/>
              <a:gd name="connsiteY8" fmla="*/ 2525917 h 8204440"/>
              <a:gd name="connsiteX9" fmla="*/ 2096194 w 2223243"/>
              <a:gd name="connsiteY9" fmla="*/ 2996697 h 8204440"/>
              <a:gd name="connsiteX10" fmla="*/ 1942285 w 2223243"/>
              <a:gd name="connsiteY10" fmla="*/ 3558012 h 8204440"/>
              <a:gd name="connsiteX11" fmla="*/ 1779322 w 2223243"/>
              <a:gd name="connsiteY11" fmla="*/ 4173648 h 8204440"/>
              <a:gd name="connsiteX12" fmla="*/ 1414131 w 2223243"/>
              <a:gd name="connsiteY12" fmla="*/ 5147738 h 8204440"/>
              <a:gd name="connsiteX13" fmla="*/ 0 w 2223243"/>
              <a:gd name="connsiteY13" fmla="*/ 6413012 h 8204440"/>
              <a:gd name="connsiteX14" fmla="*/ 455411 w 2223243"/>
              <a:gd name="connsiteY14" fmla="*/ 8204440 h 8204440"/>
              <a:gd name="connsiteX0" fmla="*/ 457516 w 2223243"/>
              <a:gd name="connsiteY0" fmla="*/ 0 h 8041477"/>
              <a:gd name="connsiteX1" fmla="*/ 674799 w 2223243"/>
              <a:gd name="connsiteY1" fmla="*/ 380245 h 8041477"/>
              <a:gd name="connsiteX2" fmla="*/ 783441 w 2223243"/>
              <a:gd name="connsiteY2" fmla="*/ 642796 h 8041477"/>
              <a:gd name="connsiteX3" fmla="*/ 937350 w 2223243"/>
              <a:gd name="connsiteY3" fmla="*/ 1348966 h 8041477"/>
              <a:gd name="connsiteX4" fmla="*/ 1118419 w 2223243"/>
              <a:gd name="connsiteY4" fmla="*/ 1602463 h 8041477"/>
              <a:gd name="connsiteX5" fmla="*/ 1580146 w 2223243"/>
              <a:gd name="connsiteY5" fmla="*/ 1855960 h 8041477"/>
              <a:gd name="connsiteX6" fmla="*/ 2059980 w 2223243"/>
              <a:gd name="connsiteY6" fmla="*/ 2046083 h 8041477"/>
              <a:gd name="connsiteX7" fmla="*/ 2222942 w 2223243"/>
              <a:gd name="connsiteY7" fmla="*/ 2362954 h 8041477"/>
              <a:gd name="connsiteX8" fmla="*/ 2096194 w 2223243"/>
              <a:gd name="connsiteY8" fmla="*/ 2833734 h 8041477"/>
              <a:gd name="connsiteX9" fmla="*/ 1942285 w 2223243"/>
              <a:gd name="connsiteY9" fmla="*/ 3395049 h 8041477"/>
              <a:gd name="connsiteX10" fmla="*/ 1779322 w 2223243"/>
              <a:gd name="connsiteY10" fmla="*/ 4010685 h 8041477"/>
              <a:gd name="connsiteX11" fmla="*/ 1414131 w 2223243"/>
              <a:gd name="connsiteY11" fmla="*/ 4984775 h 8041477"/>
              <a:gd name="connsiteX12" fmla="*/ 0 w 2223243"/>
              <a:gd name="connsiteY12" fmla="*/ 6250049 h 8041477"/>
              <a:gd name="connsiteX13" fmla="*/ 455411 w 2223243"/>
              <a:gd name="connsiteY13" fmla="*/ 8041477 h 8041477"/>
              <a:gd name="connsiteX0" fmla="*/ 674799 w 2223243"/>
              <a:gd name="connsiteY0" fmla="*/ 0 h 7661232"/>
              <a:gd name="connsiteX1" fmla="*/ 783441 w 2223243"/>
              <a:gd name="connsiteY1" fmla="*/ 262551 h 7661232"/>
              <a:gd name="connsiteX2" fmla="*/ 937350 w 2223243"/>
              <a:gd name="connsiteY2" fmla="*/ 968721 h 7661232"/>
              <a:gd name="connsiteX3" fmla="*/ 1118419 w 2223243"/>
              <a:gd name="connsiteY3" fmla="*/ 1222218 h 7661232"/>
              <a:gd name="connsiteX4" fmla="*/ 1580146 w 2223243"/>
              <a:gd name="connsiteY4" fmla="*/ 1475715 h 7661232"/>
              <a:gd name="connsiteX5" fmla="*/ 2059980 w 2223243"/>
              <a:gd name="connsiteY5" fmla="*/ 1665838 h 7661232"/>
              <a:gd name="connsiteX6" fmla="*/ 2222942 w 2223243"/>
              <a:gd name="connsiteY6" fmla="*/ 1982709 h 7661232"/>
              <a:gd name="connsiteX7" fmla="*/ 2096194 w 2223243"/>
              <a:gd name="connsiteY7" fmla="*/ 2453489 h 7661232"/>
              <a:gd name="connsiteX8" fmla="*/ 1942285 w 2223243"/>
              <a:gd name="connsiteY8" fmla="*/ 3014804 h 7661232"/>
              <a:gd name="connsiteX9" fmla="*/ 1779322 w 2223243"/>
              <a:gd name="connsiteY9" fmla="*/ 3630440 h 7661232"/>
              <a:gd name="connsiteX10" fmla="*/ 1414131 w 2223243"/>
              <a:gd name="connsiteY10" fmla="*/ 4604530 h 7661232"/>
              <a:gd name="connsiteX11" fmla="*/ 0 w 2223243"/>
              <a:gd name="connsiteY11" fmla="*/ 5869804 h 7661232"/>
              <a:gd name="connsiteX12" fmla="*/ 455411 w 2223243"/>
              <a:gd name="connsiteY12" fmla="*/ 7661232 h 7661232"/>
              <a:gd name="connsiteX0" fmla="*/ 783441 w 2223243"/>
              <a:gd name="connsiteY0" fmla="*/ 0 h 7398681"/>
              <a:gd name="connsiteX1" fmla="*/ 937350 w 2223243"/>
              <a:gd name="connsiteY1" fmla="*/ 706170 h 7398681"/>
              <a:gd name="connsiteX2" fmla="*/ 1118419 w 2223243"/>
              <a:gd name="connsiteY2" fmla="*/ 959667 h 7398681"/>
              <a:gd name="connsiteX3" fmla="*/ 1580146 w 2223243"/>
              <a:gd name="connsiteY3" fmla="*/ 1213164 h 7398681"/>
              <a:gd name="connsiteX4" fmla="*/ 2059980 w 2223243"/>
              <a:gd name="connsiteY4" fmla="*/ 1403287 h 7398681"/>
              <a:gd name="connsiteX5" fmla="*/ 2222942 w 2223243"/>
              <a:gd name="connsiteY5" fmla="*/ 1720158 h 7398681"/>
              <a:gd name="connsiteX6" fmla="*/ 2096194 w 2223243"/>
              <a:gd name="connsiteY6" fmla="*/ 2190938 h 7398681"/>
              <a:gd name="connsiteX7" fmla="*/ 1942285 w 2223243"/>
              <a:gd name="connsiteY7" fmla="*/ 2752253 h 7398681"/>
              <a:gd name="connsiteX8" fmla="*/ 1779322 w 2223243"/>
              <a:gd name="connsiteY8" fmla="*/ 3367889 h 7398681"/>
              <a:gd name="connsiteX9" fmla="*/ 1414131 w 2223243"/>
              <a:gd name="connsiteY9" fmla="*/ 4341979 h 7398681"/>
              <a:gd name="connsiteX10" fmla="*/ 0 w 2223243"/>
              <a:gd name="connsiteY10" fmla="*/ 5607253 h 7398681"/>
              <a:gd name="connsiteX11" fmla="*/ 455411 w 2223243"/>
              <a:gd name="connsiteY11" fmla="*/ 7398681 h 7398681"/>
              <a:gd name="connsiteX0" fmla="*/ 937350 w 2223243"/>
              <a:gd name="connsiteY0" fmla="*/ 0 h 6692511"/>
              <a:gd name="connsiteX1" fmla="*/ 1118419 w 2223243"/>
              <a:gd name="connsiteY1" fmla="*/ 253497 h 6692511"/>
              <a:gd name="connsiteX2" fmla="*/ 1580146 w 2223243"/>
              <a:gd name="connsiteY2" fmla="*/ 506994 h 6692511"/>
              <a:gd name="connsiteX3" fmla="*/ 2059980 w 2223243"/>
              <a:gd name="connsiteY3" fmla="*/ 697117 h 6692511"/>
              <a:gd name="connsiteX4" fmla="*/ 2222942 w 2223243"/>
              <a:gd name="connsiteY4" fmla="*/ 1013988 h 6692511"/>
              <a:gd name="connsiteX5" fmla="*/ 2096194 w 2223243"/>
              <a:gd name="connsiteY5" fmla="*/ 1484768 h 6692511"/>
              <a:gd name="connsiteX6" fmla="*/ 1942285 w 2223243"/>
              <a:gd name="connsiteY6" fmla="*/ 2046083 h 6692511"/>
              <a:gd name="connsiteX7" fmla="*/ 1779322 w 2223243"/>
              <a:gd name="connsiteY7" fmla="*/ 2661719 h 6692511"/>
              <a:gd name="connsiteX8" fmla="*/ 1414131 w 2223243"/>
              <a:gd name="connsiteY8" fmla="*/ 3635809 h 6692511"/>
              <a:gd name="connsiteX9" fmla="*/ 0 w 2223243"/>
              <a:gd name="connsiteY9" fmla="*/ 4901083 h 6692511"/>
              <a:gd name="connsiteX10" fmla="*/ 455411 w 2223243"/>
              <a:gd name="connsiteY10" fmla="*/ 6692511 h 6692511"/>
              <a:gd name="connsiteX0" fmla="*/ 1118419 w 2223243"/>
              <a:gd name="connsiteY0" fmla="*/ 0 h 6439014"/>
              <a:gd name="connsiteX1" fmla="*/ 1580146 w 2223243"/>
              <a:gd name="connsiteY1" fmla="*/ 253497 h 6439014"/>
              <a:gd name="connsiteX2" fmla="*/ 2059980 w 2223243"/>
              <a:gd name="connsiteY2" fmla="*/ 443620 h 6439014"/>
              <a:gd name="connsiteX3" fmla="*/ 2222942 w 2223243"/>
              <a:gd name="connsiteY3" fmla="*/ 760491 h 6439014"/>
              <a:gd name="connsiteX4" fmla="*/ 2096194 w 2223243"/>
              <a:gd name="connsiteY4" fmla="*/ 1231271 h 6439014"/>
              <a:gd name="connsiteX5" fmla="*/ 1942285 w 2223243"/>
              <a:gd name="connsiteY5" fmla="*/ 1792586 h 6439014"/>
              <a:gd name="connsiteX6" fmla="*/ 1779322 w 2223243"/>
              <a:gd name="connsiteY6" fmla="*/ 2408222 h 6439014"/>
              <a:gd name="connsiteX7" fmla="*/ 1414131 w 2223243"/>
              <a:gd name="connsiteY7" fmla="*/ 3382312 h 6439014"/>
              <a:gd name="connsiteX8" fmla="*/ 0 w 2223243"/>
              <a:gd name="connsiteY8" fmla="*/ 4647586 h 6439014"/>
              <a:gd name="connsiteX9" fmla="*/ 455411 w 2223243"/>
              <a:gd name="connsiteY9" fmla="*/ 6439014 h 6439014"/>
              <a:gd name="connsiteX0" fmla="*/ 1580146 w 2223243"/>
              <a:gd name="connsiteY0" fmla="*/ 0 h 6185517"/>
              <a:gd name="connsiteX1" fmla="*/ 2059980 w 2223243"/>
              <a:gd name="connsiteY1" fmla="*/ 190123 h 6185517"/>
              <a:gd name="connsiteX2" fmla="*/ 2222942 w 2223243"/>
              <a:gd name="connsiteY2" fmla="*/ 506994 h 6185517"/>
              <a:gd name="connsiteX3" fmla="*/ 2096194 w 2223243"/>
              <a:gd name="connsiteY3" fmla="*/ 977774 h 6185517"/>
              <a:gd name="connsiteX4" fmla="*/ 1942285 w 2223243"/>
              <a:gd name="connsiteY4" fmla="*/ 1539089 h 6185517"/>
              <a:gd name="connsiteX5" fmla="*/ 1779322 w 2223243"/>
              <a:gd name="connsiteY5" fmla="*/ 2154725 h 6185517"/>
              <a:gd name="connsiteX6" fmla="*/ 1414131 w 2223243"/>
              <a:gd name="connsiteY6" fmla="*/ 3128815 h 6185517"/>
              <a:gd name="connsiteX7" fmla="*/ 0 w 2223243"/>
              <a:gd name="connsiteY7" fmla="*/ 4394089 h 6185517"/>
              <a:gd name="connsiteX8" fmla="*/ 455411 w 2223243"/>
              <a:gd name="connsiteY8" fmla="*/ 6185517 h 6185517"/>
              <a:gd name="connsiteX0" fmla="*/ 1597940 w 2223243"/>
              <a:gd name="connsiteY0" fmla="*/ 0 h 6149930"/>
              <a:gd name="connsiteX1" fmla="*/ 2059980 w 2223243"/>
              <a:gd name="connsiteY1" fmla="*/ 154536 h 6149930"/>
              <a:gd name="connsiteX2" fmla="*/ 2222942 w 2223243"/>
              <a:gd name="connsiteY2" fmla="*/ 471407 h 6149930"/>
              <a:gd name="connsiteX3" fmla="*/ 2096194 w 2223243"/>
              <a:gd name="connsiteY3" fmla="*/ 942187 h 6149930"/>
              <a:gd name="connsiteX4" fmla="*/ 1942285 w 2223243"/>
              <a:gd name="connsiteY4" fmla="*/ 1503502 h 6149930"/>
              <a:gd name="connsiteX5" fmla="*/ 1779322 w 2223243"/>
              <a:gd name="connsiteY5" fmla="*/ 2119138 h 6149930"/>
              <a:gd name="connsiteX6" fmla="*/ 1414131 w 2223243"/>
              <a:gd name="connsiteY6" fmla="*/ 3093228 h 6149930"/>
              <a:gd name="connsiteX7" fmla="*/ 0 w 2223243"/>
              <a:gd name="connsiteY7" fmla="*/ 4358502 h 6149930"/>
              <a:gd name="connsiteX8" fmla="*/ 455411 w 2223243"/>
              <a:gd name="connsiteY8" fmla="*/ 6149930 h 614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3243" h="6149930">
                <a:moveTo>
                  <a:pt x="1597940" y="0"/>
                </a:moveTo>
                <a:cubicBezTo>
                  <a:pt x="1754867" y="73937"/>
                  <a:pt x="1955813" y="75968"/>
                  <a:pt x="2059980" y="154536"/>
                </a:cubicBezTo>
                <a:cubicBezTo>
                  <a:pt x="2164147" y="233104"/>
                  <a:pt x="2216906" y="340132"/>
                  <a:pt x="2222942" y="471407"/>
                </a:cubicBezTo>
                <a:cubicBezTo>
                  <a:pt x="2228978" y="602682"/>
                  <a:pt x="2142970" y="770171"/>
                  <a:pt x="2096194" y="942187"/>
                </a:cubicBezTo>
                <a:cubicBezTo>
                  <a:pt x="2049418" y="1114203"/>
                  <a:pt x="1995097" y="1307344"/>
                  <a:pt x="1942285" y="1503502"/>
                </a:cubicBezTo>
                <a:cubicBezTo>
                  <a:pt x="1889473" y="1699661"/>
                  <a:pt x="1901017" y="1898486"/>
                  <a:pt x="1779322" y="2119138"/>
                </a:cubicBezTo>
                <a:lnTo>
                  <a:pt x="1414131" y="3093228"/>
                </a:lnTo>
                <a:lnTo>
                  <a:pt x="0" y="4358502"/>
                </a:lnTo>
                <a:lnTo>
                  <a:pt x="455411" y="614993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A9294172-7D78-4EBD-98A5-BA3118D01E73}"/>
              </a:ext>
            </a:extLst>
          </p:cNvPr>
          <p:cNvSpPr/>
          <p:nvPr/>
        </p:nvSpPr>
        <p:spPr>
          <a:xfrm>
            <a:off x="2818913" y="15351550"/>
            <a:ext cx="163566" cy="2343741"/>
          </a:xfrm>
          <a:custGeom>
            <a:avLst/>
            <a:gdLst>
              <a:gd name="connsiteX0" fmla="*/ 0 w 122830"/>
              <a:gd name="connsiteY0" fmla="*/ 0 h 2074459"/>
              <a:gd name="connsiteX1" fmla="*/ 122830 w 122830"/>
              <a:gd name="connsiteY1" fmla="*/ 2074459 h 2074459"/>
              <a:gd name="connsiteX0" fmla="*/ 0 w 105036"/>
              <a:gd name="connsiteY0" fmla="*/ 0 h 1505060"/>
              <a:gd name="connsiteX1" fmla="*/ 105036 w 105036"/>
              <a:gd name="connsiteY1" fmla="*/ 1505060 h 1505060"/>
            </a:gdLst>
            <a:ahLst/>
            <a:cxnLst>
              <a:cxn ang="0">
                <a:pos x="connsiteX0" y="connsiteY0"/>
              </a:cxn>
              <a:cxn ang="0">
                <a:pos x="connsiteX1" y="connsiteY1"/>
              </a:cxn>
            </a:cxnLst>
            <a:rect l="l" t="t" r="r" b="b"/>
            <a:pathLst>
              <a:path w="105036" h="1505060">
                <a:moveTo>
                  <a:pt x="0" y="0"/>
                </a:moveTo>
                <a:cubicBezTo>
                  <a:pt x="40943" y="691486"/>
                  <a:pt x="64093" y="813574"/>
                  <a:pt x="105036" y="150506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6B5C1250-E508-4842-9139-65EFBCEAF637}"/>
              </a:ext>
            </a:extLst>
          </p:cNvPr>
          <p:cNvSpPr/>
          <p:nvPr/>
        </p:nvSpPr>
        <p:spPr>
          <a:xfrm>
            <a:off x="7350398" y="9910306"/>
            <a:ext cx="421297" cy="5247912"/>
          </a:xfrm>
          <a:custGeom>
            <a:avLst/>
            <a:gdLst>
              <a:gd name="connsiteX0" fmla="*/ 95864 w 270541"/>
              <a:gd name="connsiteY0" fmla="*/ 3370007 h 3370007"/>
              <a:gd name="connsiteX1" fmla="*/ 73742 w 270541"/>
              <a:gd name="connsiteY1" fmla="*/ 2308123 h 3370007"/>
              <a:gd name="connsiteX2" fmla="*/ 213851 w 270541"/>
              <a:gd name="connsiteY2" fmla="*/ 1828800 h 3370007"/>
              <a:gd name="connsiteX3" fmla="*/ 258096 w 270541"/>
              <a:gd name="connsiteY3" fmla="*/ 1445342 h 3370007"/>
              <a:gd name="connsiteX4" fmla="*/ 0 w 270541"/>
              <a:gd name="connsiteY4" fmla="*/ 0 h 3370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41" h="3370007">
                <a:moveTo>
                  <a:pt x="95864" y="3370007"/>
                </a:moveTo>
                <a:cubicBezTo>
                  <a:pt x="74971" y="2967499"/>
                  <a:pt x="54078" y="2564991"/>
                  <a:pt x="73742" y="2308123"/>
                </a:cubicBezTo>
                <a:cubicBezTo>
                  <a:pt x="93406" y="2051255"/>
                  <a:pt x="183125" y="1972597"/>
                  <a:pt x="213851" y="1828800"/>
                </a:cubicBezTo>
                <a:cubicBezTo>
                  <a:pt x="244577" y="1685003"/>
                  <a:pt x="293738" y="1750142"/>
                  <a:pt x="258096" y="1445342"/>
                </a:cubicBezTo>
                <a:cubicBezTo>
                  <a:pt x="222454" y="1140542"/>
                  <a:pt x="31955" y="239661"/>
                  <a:pt x="0"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B69362B8-45D1-4E19-A8AB-1CF3DE13E99D}"/>
              </a:ext>
            </a:extLst>
          </p:cNvPr>
          <p:cNvSpPr/>
          <p:nvPr/>
        </p:nvSpPr>
        <p:spPr>
          <a:xfrm rot="10800000">
            <a:off x="2607840" y="16336255"/>
            <a:ext cx="156785" cy="3617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3C67F65E-766C-4884-96E5-4EE65D4DF279}"/>
              </a:ext>
            </a:extLst>
          </p:cNvPr>
          <p:cNvSpPr/>
          <p:nvPr/>
        </p:nvSpPr>
        <p:spPr>
          <a:xfrm rot="10026582">
            <a:off x="3480477" y="16828106"/>
            <a:ext cx="156785" cy="3617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9B3E8C7-3AA3-430F-9317-A0A1464D4C9C}"/>
              </a:ext>
            </a:extLst>
          </p:cNvPr>
          <p:cNvSpPr/>
          <p:nvPr/>
        </p:nvSpPr>
        <p:spPr>
          <a:xfrm rot="4700345">
            <a:off x="1341320" y="17308582"/>
            <a:ext cx="162727" cy="25845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25F75686-4491-4B00-AE16-9A2AA86C184C}"/>
              </a:ext>
            </a:extLst>
          </p:cNvPr>
          <p:cNvSpPr/>
          <p:nvPr/>
        </p:nvSpPr>
        <p:spPr>
          <a:xfrm rot="10026582">
            <a:off x="3788024" y="17133790"/>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EF181826-E017-474A-A8DA-43826C532FD6}"/>
              </a:ext>
            </a:extLst>
          </p:cNvPr>
          <p:cNvSpPr/>
          <p:nvPr/>
        </p:nvSpPr>
        <p:spPr>
          <a:xfrm rot="10026582">
            <a:off x="3710246" y="16711279"/>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433B019B-505D-4058-BA78-1C313292DACC}"/>
              </a:ext>
            </a:extLst>
          </p:cNvPr>
          <p:cNvSpPr/>
          <p:nvPr/>
        </p:nvSpPr>
        <p:spPr>
          <a:xfrm rot="10026582">
            <a:off x="3239337" y="17099063"/>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26621FA6-F216-47C0-A4E3-154F5E3A1E61}"/>
              </a:ext>
            </a:extLst>
          </p:cNvPr>
          <p:cNvSpPr/>
          <p:nvPr/>
        </p:nvSpPr>
        <p:spPr>
          <a:xfrm rot="10800000">
            <a:off x="3262348" y="16157820"/>
            <a:ext cx="277779" cy="250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22EAE9FB-49B8-412E-A60F-27C2DFA4AED7}"/>
              </a:ext>
            </a:extLst>
          </p:cNvPr>
          <p:cNvSpPr/>
          <p:nvPr/>
        </p:nvSpPr>
        <p:spPr>
          <a:xfrm rot="10800000">
            <a:off x="3056665" y="15550896"/>
            <a:ext cx="511779" cy="1650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Rectangle 174">
            <a:extLst>
              <a:ext uri="{FF2B5EF4-FFF2-40B4-BE49-F238E27FC236}">
                <a16:creationId xmlns:a16="http://schemas.microsoft.com/office/drawing/2014/main" id="{2C4B81B9-12F1-4011-BC7C-542AC17DBBA0}"/>
              </a:ext>
            </a:extLst>
          </p:cNvPr>
          <p:cNvSpPr/>
          <p:nvPr/>
        </p:nvSpPr>
        <p:spPr>
          <a:xfrm rot="9436335">
            <a:off x="4116960" y="15900830"/>
            <a:ext cx="511779" cy="1650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FBD02EB9-E9A1-4189-A266-942C3CD08A47}"/>
              </a:ext>
            </a:extLst>
          </p:cNvPr>
          <p:cNvSpPr/>
          <p:nvPr/>
        </p:nvSpPr>
        <p:spPr>
          <a:xfrm rot="10800000">
            <a:off x="2998791" y="15946450"/>
            <a:ext cx="280263" cy="1974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7A4CABBD-5B44-471D-B47A-7D8B5D315625}"/>
              </a:ext>
            </a:extLst>
          </p:cNvPr>
          <p:cNvSpPr/>
          <p:nvPr/>
        </p:nvSpPr>
        <p:spPr>
          <a:xfrm>
            <a:off x="2023529" y="15466843"/>
            <a:ext cx="511873" cy="809692"/>
          </a:xfrm>
          <a:custGeom>
            <a:avLst/>
            <a:gdLst>
              <a:gd name="connsiteX0" fmla="*/ 0 w 328705"/>
              <a:gd name="connsiteY0" fmla="*/ 519953 h 519953"/>
              <a:gd name="connsiteX1" fmla="*/ 53788 w 328705"/>
              <a:gd name="connsiteY1" fmla="*/ 0 h 519953"/>
              <a:gd name="connsiteX2" fmla="*/ 227105 w 328705"/>
              <a:gd name="connsiteY2" fmla="*/ 11953 h 519953"/>
              <a:gd name="connsiteX3" fmla="*/ 328705 w 328705"/>
              <a:gd name="connsiteY3" fmla="*/ 310777 h 519953"/>
            </a:gdLst>
            <a:ahLst/>
            <a:cxnLst>
              <a:cxn ang="0">
                <a:pos x="connsiteX0" y="connsiteY0"/>
              </a:cxn>
              <a:cxn ang="0">
                <a:pos x="connsiteX1" y="connsiteY1"/>
              </a:cxn>
              <a:cxn ang="0">
                <a:pos x="connsiteX2" y="connsiteY2"/>
              </a:cxn>
              <a:cxn ang="0">
                <a:pos x="connsiteX3" y="connsiteY3"/>
              </a:cxn>
            </a:cxnLst>
            <a:rect l="l" t="t" r="r" b="b"/>
            <a:pathLst>
              <a:path w="328705" h="519953">
                <a:moveTo>
                  <a:pt x="0" y="519953"/>
                </a:moveTo>
                <a:lnTo>
                  <a:pt x="53788" y="0"/>
                </a:lnTo>
                <a:lnTo>
                  <a:pt x="227105" y="11953"/>
                </a:lnTo>
                <a:lnTo>
                  <a:pt x="328705" y="3107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8D059AEC-8E36-44BF-9A2F-76895ADED9BF}"/>
              </a:ext>
            </a:extLst>
          </p:cNvPr>
          <p:cNvSpPr/>
          <p:nvPr/>
        </p:nvSpPr>
        <p:spPr>
          <a:xfrm>
            <a:off x="3577764" y="15559911"/>
            <a:ext cx="400192" cy="577022"/>
          </a:xfrm>
          <a:custGeom>
            <a:avLst/>
            <a:gdLst>
              <a:gd name="connsiteX0" fmla="*/ 0 w 256988"/>
              <a:gd name="connsiteY0" fmla="*/ 370541 h 370541"/>
              <a:gd name="connsiteX1" fmla="*/ 53788 w 256988"/>
              <a:gd name="connsiteY1" fmla="*/ 334682 h 370541"/>
              <a:gd name="connsiteX2" fmla="*/ 47812 w 256988"/>
              <a:gd name="connsiteY2" fmla="*/ 0 h 370541"/>
              <a:gd name="connsiteX3" fmla="*/ 233083 w 256988"/>
              <a:gd name="connsiteY3" fmla="*/ 0 h 370541"/>
              <a:gd name="connsiteX4" fmla="*/ 256988 w 256988"/>
              <a:gd name="connsiteY4" fmla="*/ 233082 h 370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88" h="370541">
                <a:moveTo>
                  <a:pt x="0" y="370541"/>
                </a:moveTo>
                <a:lnTo>
                  <a:pt x="53788" y="334682"/>
                </a:lnTo>
                <a:lnTo>
                  <a:pt x="47812" y="0"/>
                </a:lnTo>
                <a:lnTo>
                  <a:pt x="233083" y="0"/>
                </a:lnTo>
                <a:lnTo>
                  <a:pt x="256988" y="233082"/>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ECCEF187-21E7-463D-96A8-CC0D0C36A740}"/>
              </a:ext>
            </a:extLst>
          </p:cNvPr>
          <p:cNvSpPr/>
          <p:nvPr/>
        </p:nvSpPr>
        <p:spPr>
          <a:xfrm>
            <a:off x="646122" y="14521093"/>
            <a:ext cx="2094031" cy="2081181"/>
          </a:xfrm>
          <a:custGeom>
            <a:avLst/>
            <a:gdLst>
              <a:gd name="connsiteX0" fmla="*/ 322729 w 1667435"/>
              <a:gd name="connsiteY0" fmla="*/ 1392518 h 1392518"/>
              <a:gd name="connsiteX1" fmla="*/ 280894 w 1667435"/>
              <a:gd name="connsiteY1" fmla="*/ 1123577 h 1392518"/>
              <a:gd name="connsiteX2" fmla="*/ 0 w 1667435"/>
              <a:gd name="connsiteY2" fmla="*/ 0 h 1392518"/>
              <a:gd name="connsiteX3" fmla="*/ 729129 w 1667435"/>
              <a:gd name="connsiteY3" fmla="*/ 131483 h 1392518"/>
              <a:gd name="connsiteX4" fmla="*/ 1302870 w 1667435"/>
              <a:gd name="connsiteY4" fmla="*/ 310777 h 1392518"/>
              <a:gd name="connsiteX5" fmla="*/ 1386541 w 1667435"/>
              <a:gd name="connsiteY5" fmla="*/ 370541 h 1392518"/>
              <a:gd name="connsiteX6" fmla="*/ 1482164 w 1667435"/>
              <a:gd name="connsiteY6" fmla="*/ 418353 h 1392518"/>
              <a:gd name="connsiteX7" fmla="*/ 1547905 w 1667435"/>
              <a:gd name="connsiteY7" fmla="*/ 478118 h 1392518"/>
              <a:gd name="connsiteX8" fmla="*/ 1607670 w 1667435"/>
              <a:gd name="connsiteY8" fmla="*/ 585694 h 1392518"/>
              <a:gd name="connsiteX9" fmla="*/ 1649505 w 1667435"/>
              <a:gd name="connsiteY9" fmla="*/ 711200 h 1392518"/>
              <a:gd name="connsiteX10" fmla="*/ 1667435 w 1667435"/>
              <a:gd name="connsiteY10" fmla="*/ 974165 h 1392518"/>
              <a:gd name="connsiteX0" fmla="*/ 322729 w 1667435"/>
              <a:gd name="connsiteY0" fmla="*/ 1392518 h 1392518"/>
              <a:gd name="connsiteX1" fmla="*/ 0 w 1667435"/>
              <a:gd name="connsiteY1" fmla="*/ 0 h 1392518"/>
              <a:gd name="connsiteX2" fmla="*/ 729129 w 1667435"/>
              <a:gd name="connsiteY2" fmla="*/ 131483 h 1392518"/>
              <a:gd name="connsiteX3" fmla="*/ 1302870 w 1667435"/>
              <a:gd name="connsiteY3" fmla="*/ 310777 h 1392518"/>
              <a:gd name="connsiteX4" fmla="*/ 1386541 w 1667435"/>
              <a:gd name="connsiteY4" fmla="*/ 370541 h 1392518"/>
              <a:gd name="connsiteX5" fmla="*/ 1482164 w 1667435"/>
              <a:gd name="connsiteY5" fmla="*/ 418353 h 1392518"/>
              <a:gd name="connsiteX6" fmla="*/ 1547905 w 1667435"/>
              <a:gd name="connsiteY6" fmla="*/ 478118 h 1392518"/>
              <a:gd name="connsiteX7" fmla="*/ 1607670 w 1667435"/>
              <a:gd name="connsiteY7" fmla="*/ 585694 h 1392518"/>
              <a:gd name="connsiteX8" fmla="*/ 1649505 w 1667435"/>
              <a:gd name="connsiteY8" fmla="*/ 711200 h 1392518"/>
              <a:gd name="connsiteX9" fmla="*/ 1667435 w 1667435"/>
              <a:gd name="connsiteY9" fmla="*/ 974165 h 1392518"/>
              <a:gd name="connsiteX0" fmla="*/ 0 w 1344706"/>
              <a:gd name="connsiteY0" fmla="*/ 1336454 h 1336454"/>
              <a:gd name="connsiteX1" fmla="*/ 7751 w 1344706"/>
              <a:gd name="connsiteY1" fmla="*/ 0 h 1336454"/>
              <a:gd name="connsiteX2" fmla="*/ 406400 w 1344706"/>
              <a:gd name="connsiteY2" fmla="*/ 75419 h 1336454"/>
              <a:gd name="connsiteX3" fmla="*/ 980141 w 1344706"/>
              <a:gd name="connsiteY3" fmla="*/ 254713 h 1336454"/>
              <a:gd name="connsiteX4" fmla="*/ 1063812 w 1344706"/>
              <a:gd name="connsiteY4" fmla="*/ 314477 h 1336454"/>
              <a:gd name="connsiteX5" fmla="*/ 1159435 w 1344706"/>
              <a:gd name="connsiteY5" fmla="*/ 362289 h 1336454"/>
              <a:gd name="connsiteX6" fmla="*/ 1225176 w 1344706"/>
              <a:gd name="connsiteY6" fmla="*/ 422054 h 1336454"/>
              <a:gd name="connsiteX7" fmla="*/ 1284941 w 1344706"/>
              <a:gd name="connsiteY7" fmla="*/ 529630 h 1336454"/>
              <a:gd name="connsiteX8" fmla="*/ 1326776 w 1344706"/>
              <a:gd name="connsiteY8" fmla="*/ 655136 h 1336454"/>
              <a:gd name="connsiteX9" fmla="*/ 1344706 w 1344706"/>
              <a:gd name="connsiteY9" fmla="*/ 918101 h 133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706" h="1336454">
                <a:moveTo>
                  <a:pt x="0" y="1336454"/>
                </a:moveTo>
                <a:cubicBezTo>
                  <a:pt x="2584" y="890969"/>
                  <a:pt x="5167" y="445485"/>
                  <a:pt x="7751" y="0"/>
                </a:cubicBezTo>
                <a:lnTo>
                  <a:pt x="406400" y="75419"/>
                </a:lnTo>
                <a:lnTo>
                  <a:pt x="980141" y="254713"/>
                </a:lnTo>
                <a:lnTo>
                  <a:pt x="1063812" y="314477"/>
                </a:lnTo>
                <a:lnTo>
                  <a:pt x="1159435" y="362289"/>
                </a:lnTo>
                <a:lnTo>
                  <a:pt x="1225176" y="422054"/>
                </a:lnTo>
                <a:lnTo>
                  <a:pt x="1284941" y="529630"/>
                </a:lnTo>
                <a:lnTo>
                  <a:pt x="1326776" y="655136"/>
                </a:lnTo>
                <a:lnTo>
                  <a:pt x="1344706" y="918101"/>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DC728420-3E64-49D0-A71A-F28692EE300A}"/>
              </a:ext>
            </a:extLst>
          </p:cNvPr>
          <p:cNvSpPr/>
          <p:nvPr/>
        </p:nvSpPr>
        <p:spPr>
          <a:xfrm rot="10800000">
            <a:off x="2340013" y="15956966"/>
            <a:ext cx="403953" cy="33070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6FAB58A-5A12-41F9-9B91-DE6E1F079414}"/>
              </a:ext>
            </a:extLst>
          </p:cNvPr>
          <p:cNvSpPr/>
          <p:nvPr/>
        </p:nvSpPr>
        <p:spPr>
          <a:xfrm rot="10800000">
            <a:off x="1993553" y="16259704"/>
            <a:ext cx="219442" cy="6278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DCEB0E76-17D0-4AFA-9935-6CD8A9339E82}"/>
              </a:ext>
            </a:extLst>
          </p:cNvPr>
          <p:cNvSpPr/>
          <p:nvPr/>
        </p:nvSpPr>
        <p:spPr>
          <a:xfrm>
            <a:off x="7731068" y="12074419"/>
            <a:ext cx="658693" cy="920234"/>
          </a:xfrm>
          <a:custGeom>
            <a:avLst/>
            <a:gdLst>
              <a:gd name="connsiteX0" fmla="*/ 329681 w 422987"/>
              <a:gd name="connsiteY0" fmla="*/ 0 h 590939"/>
              <a:gd name="connsiteX1" fmla="*/ 422987 w 422987"/>
              <a:gd name="connsiteY1" fmla="*/ 6220 h 590939"/>
              <a:gd name="connsiteX2" fmla="*/ 317240 w 422987"/>
              <a:gd name="connsiteY2" fmla="*/ 590939 h 590939"/>
              <a:gd name="connsiteX3" fmla="*/ 31102 w 422987"/>
              <a:gd name="connsiteY3" fmla="*/ 53495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130628 w 422987"/>
              <a:gd name="connsiteY3" fmla="*/ 54117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0 w 422987"/>
              <a:gd name="connsiteY3" fmla="*/ 516294 h 590939"/>
            </a:gdLst>
            <a:ahLst/>
            <a:cxnLst>
              <a:cxn ang="0">
                <a:pos x="connsiteX0" y="connsiteY0"/>
              </a:cxn>
              <a:cxn ang="0">
                <a:pos x="connsiteX1" y="connsiteY1"/>
              </a:cxn>
              <a:cxn ang="0">
                <a:pos x="connsiteX2" y="connsiteY2"/>
              </a:cxn>
              <a:cxn ang="0">
                <a:pos x="connsiteX3" y="connsiteY3"/>
              </a:cxn>
            </a:cxnLst>
            <a:rect l="l" t="t" r="r" b="b"/>
            <a:pathLst>
              <a:path w="422987" h="590939">
                <a:moveTo>
                  <a:pt x="329681" y="0"/>
                </a:moveTo>
                <a:lnTo>
                  <a:pt x="422987" y="6220"/>
                </a:lnTo>
                <a:lnTo>
                  <a:pt x="317240" y="590939"/>
                </a:lnTo>
                <a:lnTo>
                  <a:pt x="0" y="51629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82D968C3-F4E4-467B-BF2B-5EE695EAE822}"/>
              </a:ext>
            </a:extLst>
          </p:cNvPr>
          <p:cNvSpPr/>
          <p:nvPr/>
        </p:nvSpPr>
        <p:spPr>
          <a:xfrm>
            <a:off x="8186434" y="13294939"/>
            <a:ext cx="125926" cy="1772662"/>
          </a:xfrm>
          <a:custGeom>
            <a:avLst/>
            <a:gdLst>
              <a:gd name="connsiteX0" fmla="*/ 0 w 80865"/>
              <a:gd name="connsiteY0" fmla="*/ 0 h 1138335"/>
              <a:gd name="connsiteX1" fmla="*/ 80865 w 80865"/>
              <a:gd name="connsiteY1" fmla="*/ 1138335 h 1138335"/>
            </a:gdLst>
            <a:ahLst/>
            <a:cxnLst>
              <a:cxn ang="0">
                <a:pos x="connsiteX0" y="connsiteY0"/>
              </a:cxn>
              <a:cxn ang="0">
                <a:pos x="connsiteX1" y="connsiteY1"/>
              </a:cxn>
            </a:cxnLst>
            <a:rect l="l" t="t" r="r" b="b"/>
            <a:pathLst>
              <a:path w="80865" h="1138335">
                <a:moveTo>
                  <a:pt x="0" y="0"/>
                </a:moveTo>
                <a:lnTo>
                  <a:pt x="80865" y="113833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76E6335-1224-4870-8A09-D3621DDAB260}"/>
              </a:ext>
            </a:extLst>
          </p:cNvPr>
          <p:cNvSpPr/>
          <p:nvPr/>
        </p:nvSpPr>
        <p:spPr>
          <a:xfrm>
            <a:off x="7870449" y="14263605"/>
            <a:ext cx="374012" cy="2689"/>
          </a:xfrm>
          <a:custGeom>
            <a:avLst/>
            <a:gdLst>
              <a:gd name="connsiteX0" fmla="*/ 0 w 199053"/>
              <a:gd name="connsiteY0" fmla="*/ 18661 h 18661"/>
              <a:gd name="connsiteX1" fmla="*/ 199053 w 199053"/>
              <a:gd name="connsiteY1" fmla="*/ 0 h 18661"/>
              <a:gd name="connsiteX0" fmla="*/ 0 w 240176"/>
              <a:gd name="connsiteY0" fmla="*/ 2020 h 2313"/>
              <a:gd name="connsiteX1" fmla="*/ 240176 w 240176"/>
              <a:gd name="connsiteY1" fmla="*/ 293 h 2313"/>
              <a:gd name="connsiteX0" fmla="*/ 0 w 10000"/>
              <a:gd name="connsiteY0" fmla="*/ 7466 h 7466"/>
              <a:gd name="connsiteX1" fmla="*/ 10000 w 10000"/>
              <a:gd name="connsiteY1" fmla="*/ 0 h 7466"/>
            </a:gdLst>
            <a:ahLst/>
            <a:cxnLst>
              <a:cxn ang="0">
                <a:pos x="connsiteX0" y="connsiteY0"/>
              </a:cxn>
              <a:cxn ang="0">
                <a:pos x="connsiteX1" y="connsiteY1"/>
              </a:cxn>
            </a:cxnLst>
            <a:rect l="l" t="t" r="r" b="b"/>
            <a:pathLst>
              <a:path w="10000" h="7466">
                <a:moveTo>
                  <a:pt x="0" y="7466"/>
                </a:moveTo>
                <a:lnTo>
                  <a:pt x="10000"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74AEEFC-66E3-4342-BB9F-06D6D245AD21}"/>
              </a:ext>
            </a:extLst>
          </p:cNvPr>
          <p:cNvSpPr/>
          <p:nvPr/>
        </p:nvSpPr>
        <p:spPr>
          <a:xfrm>
            <a:off x="8263835" y="14040813"/>
            <a:ext cx="629634" cy="77493"/>
          </a:xfrm>
          <a:custGeom>
            <a:avLst/>
            <a:gdLst>
              <a:gd name="connsiteX0" fmla="*/ 0 w 404327"/>
              <a:gd name="connsiteY0" fmla="*/ 49763 h 49763"/>
              <a:gd name="connsiteX1" fmla="*/ 404327 w 404327"/>
              <a:gd name="connsiteY1" fmla="*/ 0 h 49763"/>
            </a:gdLst>
            <a:ahLst/>
            <a:cxnLst>
              <a:cxn ang="0">
                <a:pos x="connsiteX0" y="connsiteY0"/>
              </a:cxn>
              <a:cxn ang="0">
                <a:pos x="connsiteX1" y="connsiteY1"/>
              </a:cxn>
            </a:cxnLst>
            <a:rect l="l" t="t" r="r" b="b"/>
            <a:pathLst>
              <a:path w="404327" h="49763">
                <a:moveTo>
                  <a:pt x="0" y="49763"/>
                </a:moveTo>
                <a:lnTo>
                  <a:pt x="404327"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6271B80D-BE48-4D08-988D-B4C1020372BA}"/>
              </a:ext>
            </a:extLst>
          </p:cNvPr>
          <p:cNvSpPr/>
          <p:nvPr/>
        </p:nvSpPr>
        <p:spPr>
          <a:xfrm>
            <a:off x="8699734" y="14089247"/>
            <a:ext cx="58121" cy="823366"/>
          </a:xfrm>
          <a:custGeom>
            <a:avLst/>
            <a:gdLst>
              <a:gd name="connsiteX0" fmla="*/ 0 w 37323"/>
              <a:gd name="connsiteY0" fmla="*/ 0 h 528734"/>
              <a:gd name="connsiteX1" fmla="*/ 37323 w 37323"/>
              <a:gd name="connsiteY1" fmla="*/ 528734 h 528734"/>
            </a:gdLst>
            <a:ahLst/>
            <a:cxnLst>
              <a:cxn ang="0">
                <a:pos x="connsiteX0" y="connsiteY0"/>
              </a:cxn>
              <a:cxn ang="0">
                <a:pos x="connsiteX1" y="connsiteY1"/>
              </a:cxn>
            </a:cxnLst>
            <a:rect l="l" t="t" r="r" b="b"/>
            <a:pathLst>
              <a:path w="37323" h="528734">
                <a:moveTo>
                  <a:pt x="0" y="0"/>
                </a:moveTo>
                <a:lnTo>
                  <a:pt x="37323" y="52873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A6238A9-54A7-4334-A485-023E13476B3D}"/>
              </a:ext>
            </a:extLst>
          </p:cNvPr>
          <p:cNvSpPr/>
          <p:nvPr/>
        </p:nvSpPr>
        <p:spPr>
          <a:xfrm>
            <a:off x="6772088" y="14486401"/>
            <a:ext cx="571514" cy="581200"/>
          </a:xfrm>
          <a:custGeom>
            <a:avLst/>
            <a:gdLst>
              <a:gd name="connsiteX0" fmla="*/ 0 w 367004"/>
              <a:gd name="connsiteY0" fmla="*/ 373224 h 373224"/>
              <a:gd name="connsiteX1" fmla="*/ 367004 w 367004"/>
              <a:gd name="connsiteY1" fmla="*/ 348342 h 373224"/>
              <a:gd name="connsiteX2" fmla="*/ 354563 w 367004"/>
              <a:gd name="connsiteY2" fmla="*/ 0 h 373224"/>
            </a:gdLst>
            <a:ahLst/>
            <a:cxnLst>
              <a:cxn ang="0">
                <a:pos x="connsiteX0" y="connsiteY0"/>
              </a:cxn>
              <a:cxn ang="0">
                <a:pos x="connsiteX1" y="connsiteY1"/>
              </a:cxn>
              <a:cxn ang="0">
                <a:pos x="connsiteX2" y="connsiteY2"/>
              </a:cxn>
            </a:cxnLst>
            <a:rect l="l" t="t" r="r" b="b"/>
            <a:pathLst>
              <a:path w="367004" h="373224">
                <a:moveTo>
                  <a:pt x="0" y="373224"/>
                </a:moveTo>
                <a:lnTo>
                  <a:pt x="367004" y="348342"/>
                </a:lnTo>
                <a:lnTo>
                  <a:pt x="354563"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7E7CEFC-B50A-4146-AB26-578F19AC2C31}"/>
              </a:ext>
            </a:extLst>
          </p:cNvPr>
          <p:cNvSpPr/>
          <p:nvPr/>
        </p:nvSpPr>
        <p:spPr>
          <a:xfrm>
            <a:off x="6956134" y="14592953"/>
            <a:ext cx="29060" cy="474647"/>
          </a:xfrm>
          <a:custGeom>
            <a:avLst/>
            <a:gdLst>
              <a:gd name="connsiteX0" fmla="*/ 0 w 18661"/>
              <a:gd name="connsiteY0" fmla="*/ 0 h 304800"/>
              <a:gd name="connsiteX1" fmla="*/ 18661 w 18661"/>
              <a:gd name="connsiteY1" fmla="*/ 304800 h 304800"/>
            </a:gdLst>
            <a:ahLst/>
            <a:cxnLst>
              <a:cxn ang="0">
                <a:pos x="connsiteX0" y="connsiteY0"/>
              </a:cxn>
              <a:cxn ang="0">
                <a:pos x="connsiteX1" y="connsiteY1"/>
              </a:cxn>
            </a:cxnLst>
            <a:rect l="l" t="t" r="r" b="b"/>
            <a:pathLst>
              <a:path w="18661" h="304800">
                <a:moveTo>
                  <a:pt x="0" y="0"/>
                </a:moveTo>
                <a:lnTo>
                  <a:pt x="18661" y="30480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CF903B70-65F3-49EE-B5BF-5D0BCD7352F5}"/>
              </a:ext>
            </a:extLst>
          </p:cNvPr>
          <p:cNvGrpSpPr/>
          <p:nvPr/>
        </p:nvGrpSpPr>
        <p:grpSpPr>
          <a:xfrm>
            <a:off x="9248234" y="12390514"/>
            <a:ext cx="459704" cy="302950"/>
            <a:chOff x="15797498" y="10640829"/>
            <a:chExt cx="295204" cy="194543"/>
          </a:xfrm>
          <a:solidFill>
            <a:schemeClr val="tx1"/>
          </a:solidFill>
        </p:grpSpPr>
        <p:sp>
          <p:nvSpPr>
            <p:cNvPr id="26" name="Rectangle 25">
              <a:extLst>
                <a:ext uri="{FF2B5EF4-FFF2-40B4-BE49-F238E27FC236}">
                  <a16:creationId xmlns:a16="http://schemas.microsoft.com/office/drawing/2014/main" id="{DC0A55F1-3453-4491-8772-3332E77E582C}"/>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1FAA0005-F652-4695-BB31-57C997FFCE2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2C774D05-F280-4DB6-9120-282B93914089}"/>
              </a:ext>
            </a:extLst>
          </p:cNvPr>
          <p:cNvGrpSpPr/>
          <p:nvPr/>
        </p:nvGrpSpPr>
        <p:grpSpPr>
          <a:xfrm flipH="1">
            <a:off x="8656032" y="12546847"/>
            <a:ext cx="459704" cy="302950"/>
            <a:chOff x="15797498" y="10640829"/>
            <a:chExt cx="295204" cy="194543"/>
          </a:xfrm>
          <a:solidFill>
            <a:schemeClr val="tx1"/>
          </a:solidFill>
        </p:grpSpPr>
        <p:sp>
          <p:nvSpPr>
            <p:cNvPr id="185" name="Rectangle 184">
              <a:extLst>
                <a:ext uri="{FF2B5EF4-FFF2-40B4-BE49-F238E27FC236}">
                  <a16:creationId xmlns:a16="http://schemas.microsoft.com/office/drawing/2014/main" id="{F899D8E2-1CC5-4BE3-A180-05ACB58C6BB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51202AC0-DE5A-45CF-91AF-8F9F1B0A6EDE}"/>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7" name="Group 186">
            <a:extLst>
              <a:ext uri="{FF2B5EF4-FFF2-40B4-BE49-F238E27FC236}">
                <a16:creationId xmlns:a16="http://schemas.microsoft.com/office/drawing/2014/main" id="{AC068582-5697-476F-AD8A-314C18FF9B5B}"/>
              </a:ext>
            </a:extLst>
          </p:cNvPr>
          <p:cNvGrpSpPr/>
          <p:nvPr/>
        </p:nvGrpSpPr>
        <p:grpSpPr>
          <a:xfrm flipH="1">
            <a:off x="8359001" y="12972853"/>
            <a:ext cx="459704" cy="302950"/>
            <a:chOff x="15797498" y="10640829"/>
            <a:chExt cx="295204" cy="194543"/>
          </a:xfrm>
          <a:solidFill>
            <a:schemeClr val="tx1"/>
          </a:solidFill>
        </p:grpSpPr>
        <p:sp>
          <p:nvSpPr>
            <p:cNvPr id="188" name="Rectangle 187">
              <a:extLst>
                <a:ext uri="{FF2B5EF4-FFF2-40B4-BE49-F238E27FC236}">
                  <a16:creationId xmlns:a16="http://schemas.microsoft.com/office/drawing/2014/main" id="{53EEA7E8-42B0-4A7A-A680-1DE873830852}"/>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F500F651-E4A6-45EC-8523-874DE8213FC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0" name="Group 189">
            <a:extLst>
              <a:ext uri="{FF2B5EF4-FFF2-40B4-BE49-F238E27FC236}">
                <a16:creationId xmlns:a16="http://schemas.microsoft.com/office/drawing/2014/main" id="{230C30C0-E364-42AF-B8BE-2F6F17D6B984}"/>
              </a:ext>
            </a:extLst>
          </p:cNvPr>
          <p:cNvGrpSpPr/>
          <p:nvPr/>
        </p:nvGrpSpPr>
        <p:grpSpPr>
          <a:xfrm rot="10201762">
            <a:off x="7913733" y="12102181"/>
            <a:ext cx="255542" cy="212205"/>
            <a:chOff x="15797498" y="10640829"/>
            <a:chExt cx="295204" cy="194543"/>
          </a:xfrm>
          <a:solidFill>
            <a:schemeClr val="tx1"/>
          </a:solidFill>
        </p:grpSpPr>
        <p:sp>
          <p:nvSpPr>
            <p:cNvPr id="191" name="Rectangle 190">
              <a:extLst>
                <a:ext uri="{FF2B5EF4-FFF2-40B4-BE49-F238E27FC236}">
                  <a16:creationId xmlns:a16="http://schemas.microsoft.com/office/drawing/2014/main" id="{48DC5005-B866-4082-AE7E-AEC5B1CDD597}"/>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E37C34FE-2F75-480E-8288-AFA3F1848B14}"/>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a:extLst>
              <a:ext uri="{FF2B5EF4-FFF2-40B4-BE49-F238E27FC236}">
                <a16:creationId xmlns:a16="http://schemas.microsoft.com/office/drawing/2014/main" id="{BDAE012C-A262-4FCC-A521-1A7BBFCEFD16}"/>
              </a:ext>
            </a:extLst>
          </p:cNvPr>
          <p:cNvSpPr/>
          <p:nvPr/>
        </p:nvSpPr>
        <p:spPr>
          <a:xfrm rot="20689614">
            <a:off x="7922271" y="1186819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60C29371-D5CF-4951-9F14-657DD4133A83}"/>
              </a:ext>
            </a:extLst>
          </p:cNvPr>
          <p:cNvSpPr/>
          <p:nvPr/>
        </p:nvSpPr>
        <p:spPr>
          <a:xfrm rot="699605">
            <a:off x="7906791" y="1271298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71DA8E7F-B7B5-4B44-B3CD-35C962EC9390}"/>
              </a:ext>
            </a:extLst>
          </p:cNvPr>
          <p:cNvSpPr/>
          <p:nvPr/>
        </p:nvSpPr>
        <p:spPr>
          <a:xfrm rot="16901358">
            <a:off x="7423021" y="12419670"/>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4C5011A8-D0CC-4CC3-8032-05D57756D913}"/>
              </a:ext>
            </a:extLst>
          </p:cNvPr>
          <p:cNvSpPr/>
          <p:nvPr/>
        </p:nvSpPr>
        <p:spPr>
          <a:xfrm rot="17089602">
            <a:off x="7285718" y="12792029"/>
            <a:ext cx="30441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FAD2FB27-6C85-476E-99EC-80EC9AFF6A9D}"/>
              </a:ext>
            </a:extLst>
          </p:cNvPr>
          <p:cNvSpPr/>
          <p:nvPr/>
        </p:nvSpPr>
        <p:spPr>
          <a:xfrm rot="17089602">
            <a:off x="7056578" y="12719311"/>
            <a:ext cx="39802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EF691035-748E-4F42-9C57-784C8973F445}"/>
              </a:ext>
            </a:extLst>
          </p:cNvPr>
          <p:cNvSpPr/>
          <p:nvPr/>
        </p:nvSpPr>
        <p:spPr>
          <a:xfrm rot="16200000">
            <a:off x="6785683" y="13697127"/>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78F343C3-6C32-4A60-9586-16333608FC8D}"/>
              </a:ext>
            </a:extLst>
          </p:cNvPr>
          <p:cNvSpPr/>
          <p:nvPr/>
        </p:nvSpPr>
        <p:spPr>
          <a:xfrm rot="16200000">
            <a:off x="6894257" y="14164001"/>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63A66C25-8127-4D85-B26F-A6F27914E6E8}"/>
              </a:ext>
            </a:extLst>
          </p:cNvPr>
          <p:cNvSpPr/>
          <p:nvPr/>
        </p:nvSpPr>
        <p:spPr>
          <a:xfrm rot="16200000">
            <a:off x="7107974" y="14640141"/>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EB26676-C174-488B-97A6-FDB0D5908417}"/>
              </a:ext>
            </a:extLst>
          </p:cNvPr>
          <p:cNvSpPr/>
          <p:nvPr/>
        </p:nvSpPr>
        <p:spPr>
          <a:xfrm rot="16200000">
            <a:off x="7179463" y="13984851"/>
            <a:ext cx="196080" cy="1054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1688B6EF-2C7F-4564-B517-EB6B2E0544F0}"/>
              </a:ext>
            </a:extLst>
          </p:cNvPr>
          <p:cNvSpPr/>
          <p:nvPr/>
        </p:nvSpPr>
        <p:spPr>
          <a:xfrm rot="16032485">
            <a:off x="8007775" y="14710544"/>
            <a:ext cx="25206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A4CCCD5E-5F81-4604-9B8C-F0B3DEFB6DA9}"/>
              </a:ext>
            </a:extLst>
          </p:cNvPr>
          <p:cNvSpPr/>
          <p:nvPr/>
        </p:nvSpPr>
        <p:spPr>
          <a:xfrm rot="16032485">
            <a:off x="8469514" y="14805989"/>
            <a:ext cx="16305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4CE1EEDF-987A-4227-A511-91A875403C37}"/>
              </a:ext>
            </a:extLst>
          </p:cNvPr>
          <p:cNvSpPr/>
          <p:nvPr/>
        </p:nvSpPr>
        <p:spPr>
          <a:xfrm>
            <a:off x="7605141" y="13856399"/>
            <a:ext cx="319689"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B47F95D3-07FE-4F24-9CA9-A5D83BA1B8F3}"/>
              </a:ext>
            </a:extLst>
          </p:cNvPr>
          <p:cNvSpPr/>
          <p:nvPr/>
        </p:nvSpPr>
        <p:spPr>
          <a:xfrm rot="16032485">
            <a:off x="7608121" y="14583526"/>
            <a:ext cx="180606"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4F95D414-91DF-4BFF-9E43-BAADC3326370}"/>
              </a:ext>
            </a:extLst>
          </p:cNvPr>
          <p:cNvSpPr/>
          <p:nvPr/>
        </p:nvSpPr>
        <p:spPr>
          <a:xfrm rot="16032485">
            <a:off x="7560910" y="14199102"/>
            <a:ext cx="311624"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6" name="Group 205">
            <a:extLst>
              <a:ext uri="{FF2B5EF4-FFF2-40B4-BE49-F238E27FC236}">
                <a16:creationId xmlns:a16="http://schemas.microsoft.com/office/drawing/2014/main" id="{1659F2B0-BFEF-400B-9383-DA391CF70F5F}"/>
              </a:ext>
            </a:extLst>
          </p:cNvPr>
          <p:cNvGrpSpPr/>
          <p:nvPr/>
        </p:nvGrpSpPr>
        <p:grpSpPr>
          <a:xfrm rot="19930970">
            <a:off x="25014795" y="14726608"/>
            <a:ext cx="459704" cy="302950"/>
            <a:chOff x="15797498" y="10640829"/>
            <a:chExt cx="295204" cy="194543"/>
          </a:xfrm>
          <a:solidFill>
            <a:schemeClr val="tx1"/>
          </a:solidFill>
        </p:grpSpPr>
        <p:sp>
          <p:nvSpPr>
            <p:cNvPr id="207" name="Rectangle 206">
              <a:extLst>
                <a:ext uri="{FF2B5EF4-FFF2-40B4-BE49-F238E27FC236}">
                  <a16:creationId xmlns:a16="http://schemas.microsoft.com/office/drawing/2014/main" id="{7A1AB7F5-C22C-4337-944F-C583B4245C14}"/>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B9B5D45A-12CD-4807-ABF0-6FC72B47A11C}"/>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F79CAB28-6F3E-4C58-929D-C1A77A296ABC}"/>
              </a:ext>
            </a:extLst>
          </p:cNvPr>
          <p:cNvGrpSpPr/>
          <p:nvPr/>
        </p:nvGrpSpPr>
        <p:grpSpPr>
          <a:xfrm rot="1446900" flipH="1">
            <a:off x="25310535" y="15398963"/>
            <a:ext cx="459704" cy="302950"/>
            <a:chOff x="15797498" y="10640829"/>
            <a:chExt cx="295204" cy="194543"/>
          </a:xfrm>
          <a:solidFill>
            <a:schemeClr val="tx1"/>
          </a:solidFill>
        </p:grpSpPr>
        <p:sp>
          <p:nvSpPr>
            <p:cNvPr id="210" name="Rectangle 209">
              <a:extLst>
                <a:ext uri="{FF2B5EF4-FFF2-40B4-BE49-F238E27FC236}">
                  <a16:creationId xmlns:a16="http://schemas.microsoft.com/office/drawing/2014/main" id="{5124C2CF-47C7-488D-817F-84BEE061985B}"/>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F35A812B-2122-4CE9-933C-52EE11F9938F}"/>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796B5E91-4E9D-46B7-AC31-1ACC1F8C5BB9}"/>
              </a:ext>
            </a:extLst>
          </p:cNvPr>
          <p:cNvGrpSpPr/>
          <p:nvPr/>
        </p:nvGrpSpPr>
        <p:grpSpPr>
          <a:xfrm rot="11935487" flipH="1">
            <a:off x="23860281" y="15541017"/>
            <a:ext cx="459704" cy="245740"/>
            <a:chOff x="15797498" y="10640829"/>
            <a:chExt cx="295204" cy="194543"/>
          </a:xfrm>
          <a:solidFill>
            <a:schemeClr val="tx1"/>
          </a:solidFill>
        </p:grpSpPr>
        <p:sp>
          <p:nvSpPr>
            <p:cNvPr id="213" name="Rectangle 212">
              <a:extLst>
                <a:ext uri="{FF2B5EF4-FFF2-40B4-BE49-F238E27FC236}">
                  <a16:creationId xmlns:a16="http://schemas.microsoft.com/office/drawing/2014/main" id="{A81F3AD5-6CDA-409F-9A78-7FB71DD9A6AD}"/>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50286E6D-B2D6-44D3-8E28-11FEE5D21F56}"/>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D6414B0E-E2D8-4D44-A695-6C4052B0D63D}"/>
              </a:ext>
            </a:extLst>
          </p:cNvPr>
          <p:cNvGrpSpPr/>
          <p:nvPr/>
        </p:nvGrpSpPr>
        <p:grpSpPr>
          <a:xfrm rot="10201762">
            <a:off x="25598617" y="16902885"/>
            <a:ext cx="255542" cy="212205"/>
            <a:chOff x="15797498" y="10640829"/>
            <a:chExt cx="295204" cy="194543"/>
          </a:xfrm>
          <a:solidFill>
            <a:schemeClr val="tx1"/>
          </a:solidFill>
        </p:grpSpPr>
        <p:sp>
          <p:nvSpPr>
            <p:cNvPr id="216" name="Rectangle 215">
              <a:extLst>
                <a:ext uri="{FF2B5EF4-FFF2-40B4-BE49-F238E27FC236}">
                  <a16:creationId xmlns:a16="http://schemas.microsoft.com/office/drawing/2014/main" id="{3FFC13A7-020C-449E-8C14-228B2C687A3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BDFA95F1-44E8-446D-BAE0-CC0AB0B1818D}"/>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8" name="Rectangle 217">
            <a:extLst>
              <a:ext uri="{FF2B5EF4-FFF2-40B4-BE49-F238E27FC236}">
                <a16:creationId xmlns:a16="http://schemas.microsoft.com/office/drawing/2014/main" id="{D20127E7-D084-4D66-9649-343E42044989}"/>
              </a:ext>
            </a:extLst>
          </p:cNvPr>
          <p:cNvSpPr/>
          <p:nvPr/>
        </p:nvSpPr>
        <p:spPr>
          <a:xfrm rot="19805821">
            <a:off x="24718684" y="1434182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E89D3E20-A772-4F3E-B925-AA1F631512FD}"/>
              </a:ext>
            </a:extLst>
          </p:cNvPr>
          <p:cNvSpPr/>
          <p:nvPr/>
        </p:nvSpPr>
        <p:spPr>
          <a:xfrm rot="1667797">
            <a:off x="25602519" y="16178654"/>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8AC40570-E70F-403C-A9CA-3DEE3EF64D29}"/>
              </a:ext>
            </a:extLst>
          </p:cNvPr>
          <p:cNvSpPr/>
          <p:nvPr/>
        </p:nvSpPr>
        <p:spPr>
          <a:xfrm rot="17737880">
            <a:off x="24703826" y="15795098"/>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F18D48E9-80E1-492B-A547-0E63BB3737C8}"/>
              </a:ext>
            </a:extLst>
          </p:cNvPr>
          <p:cNvSpPr/>
          <p:nvPr/>
        </p:nvSpPr>
        <p:spPr>
          <a:xfrm rot="19879941">
            <a:off x="24838283" y="14559037"/>
            <a:ext cx="30441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ECCF8359-E124-434B-9676-219C69828D65}"/>
              </a:ext>
            </a:extLst>
          </p:cNvPr>
          <p:cNvSpPr/>
          <p:nvPr/>
        </p:nvSpPr>
        <p:spPr>
          <a:xfrm rot="17758672">
            <a:off x="25183646" y="16178352"/>
            <a:ext cx="39802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EAEE3879-5834-4A7A-B37A-07EFC70A28BD}"/>
              </a:ext>
            </a:extLst>
          </p:cNvPr>
          <p:cNvSpPr/>
          <p:nvPr/>
        </p:nvSpPr>
        <p:spPr>
          <a:xfrm rot="17535274">
            <a:off x="24428533" y="15735668"/>
            <a:ext cx="196080" cy="1054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a16="http://schemas.microsoft.com/office/drawing/2014/main" id="{55610964-524F-478A-B5BB-1CACFB7B4CB0}"/>
              </a:ext>
            </a:extLst>
          </p:cNvPr>
          <p:cNvSpPr/>
          <p:nvPr/>
        </p:nvSpPr>
        <p:spPr>
          <a:xfrm rot="16032485">
            <a:off x="26147297" y="15631627"/>
            <a:ext cx="25206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C14B3EEE-BB5D-47F7-AB42-52CD47928686}"/>
              </a:ext>
            </a:extLst>
          </p:cNvPr>
          <p:cNvSpPr/>
          <p:nvPr/>
        </p:nvSpPr>
        <p:spPr>
          <a:xfrm rot="17814017">
            <a:off x="24980079" y="15908152"/>
            <a:ext cx="16305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7969C1BA-1708-4600-A2C6-349513E6664F}"/>
              </a:ext>
            </a:extLst>
          </p:cNvPr>
          <p:cNvSpPr/>
          <p:nvPr/>
        </p:nvSpPr>
        <p:spPr>
          <a:xfrm rot="896592">
            <a:off x="23143736" y="15325761"/>
            <a:ext cx="319689"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8BB56B23-960E-4516-89FC-46E79975A098}"/>
              </a:ext>
            </a:extLst>
          </p:cNvPr>
          <p:cNvSpPr/>
          <p:nvPr/>
        </p:nvSpPr>
        <p:spPr>
          <a:xfrm rot="17617588">
            <a:off x="24345309" y="16188071"/>
            <a:ext cx="180606"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Rectangle 227">
            <a:extLst>
              <a:ext uri="{FF2B5EF4-FFF2-40B4-BE49-F238E27FC236}">
                <a16:creationId xmlns:a16="http://schemas.microsoft.com/office/drawing/2014/main" id="{00DB7713-B943-492F-A8F6-44DFFB30C65C}"/>
              </a:ext>
            </a:extLst>
          </p:cNvPr>
          <p:cNvSpPr/>
          <p:nvPr/>
        </p:nvSpPr>
        <p:spPr>
          <a:xfrm rot="17085836">
            <a:off x="23494461" y="15486933"/>
            <a:ext cx="311624"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CB95783C-43A9-4DB0-9698-8445D3ECD53B}"/>
              </a:ext>
            </a:extLst>
          </p:cNvPr>
          <p:cNvSpPr/>
          <p:nvPr/>
        </p:nvSpPr>
        <p:spPr>
          <a:xfrm>
            <a:off x="23688167" y="15414656"/>
            <a:ext cx="594038" cy="698866"/>
          </a:xfrm>
          <a:custGeom>
            <a:avLst/>
            <a:gdLst>
              <a:gd name="connsiteX0" fmla="*/ 100977 w 381468"/>
              <a:gd name="connsiteY0" fmla="*/ 0 h 448785"/>
              <a:gd name="connsiteX1" fmla="*/ 0 w 381468"/>
              <a:gd name="connsiteY1" fmla="*/ 325370 h 448785"/>
              <a:gd name="connsiteX2" fmla="*/ 381468 w 381468"/>
              <a:gd name="connsiteY2" fmla="*/ 448785 h 448785"/>
            </a:gdLst>
            <a:ahLst/>
            <a:cxnLst>
              <a:cxn ang="0">
                <a:pos x="connsiteX0" y="connsiteY0"/>
              </a:cxn>
              <a:cxn ang="0">
                <a:pos x="connsiteX1" y="connsiteY1"/>
              </a:cxn>
              <a:cxn ang="0">
                <a:pos x="connsiteX2" y="connsiteY2"/>
              </a:cxn>
            </a:cxnLst>
            <a:rect l="l" t="t" r="r" b="b"/>
            <a:pathLst>
              <a:path w="381468" h="448785">
                <a:moveTo>
                  <a:pt x="100977" y="0"/>
                </a:moveTo>
                <a:lnTo>
                  <a:pt x="0" y="325370"/>
                </a:lnTo>
                <a:lnTo>
                  <a:pt x="381468" y="44878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934B690F-E70C-43AD-8C91-BC19D832DB18}"/>
              </a:ext>
            </a:extLst>
          </p:cNvPr>
          <p:cNvSpPr/>
          <p:nvPr/>
        </p:nvSpPr>
        <p:spPr>
          <a:xfrm>
            <a:off x="24518072" y="15676732"/>
            <a:ext cx="768754" cy="646451"/>
          </a:xfrm>
          <a:custGeom>
            <a:avLst/>
            <a:gdLst>
              <a:gd name="connsiteX0" fmla="*/ 112196 w 493664"/>
              <a:gd name="connsiteY0" fmla="*/ 0 h 415126"/>
              <a:gd name="connsiteX1" fmla="*/ 0 w 493664"/>
              <a:gd name="connsiteY1" fmla="*/ 252441 h 415126"/>
              <a:gd name="connsiteX2" fmla="*/ 398297 w 493664"/>
              <a:gd name="connsiteY2" fmla="*/ 415126 h 415126"/>
              <a:gd name="connsiteX3" fmla="*/ 493664 w 493664"/>
              <a:gd name="connsiteY3" fmla="*/ 185124 h 415126"/>
            </a:gdLst>
            <a:ahLst/>
            <a:cxnLst>
              <a:cxn ang="0">
                <a:pos x="connsiteX0" y="connsiteY0"/>
              </a:cxn>
              <a:cxn ang="0">
                <a:pos x="connsiteX1" y="connsiteY1"/>
              </a:cxn>
              <a:cxn ang="0">
                <a:pos x="connsiteX2" y="connsiteY2"/>
              </a:cxn>
              <a:cxn ang="0">
                <a:pos x="connsiteX3" y="connsiteY3"/>
              </a:cxn>
            </a:cxnLst>
            <a:rect l="l" t="t" r="r" b="b"/>
            <a:pathLst>
              <a:path w="493664" h="415126">
                <a:moveTo>
                  <a:pt x="112196" y="0"/>
                </a:moveTo>
                <a:lnTo>
                  <a:pt x="0" y="252441"/>
                </a:lnTo>
                <a:lnTo>
                  <a:pt x="398297" y="415126"/>
                </a:lnTo>
                <a:lnTo>
                  <a:pt x="493664" y="18512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DFD4969B-3104-4EDF-9405-62211A6D9368}"/>
              </a:ext>
            </a:extLst>
          </p:cNvPr>
          <p:cNvSpPr/>
          <p:nvPr/>
        </p:nvSpPr>
        <p:spPr>
          <a:xfrm>
            <a:off x="24919921" y="14392565"/>
            <a:ext cx="847376" cy="428056"/>
          </a:xfrm>
          <a:custGeom>
            <a:avLst/>
            <a:gdLst>
              <a:gd name="connsiteX0" fmla="*/ 0 w 544152"/>
              <a:gd name="connsiteY0" fmla="*/ 274881 h 274881"/>
              <a:gd name="connsiteX1" fmla="*/ 544152 w 544152"/>
              <a:gd name="connsiteY1" fmla="*/ 0 h 274881"/>
            </a:gdLst>
            <a:ahLst/>
            <a:cxnLst>
              <a:cxn ang="0">
                <a:pos x="connsiteX0" y="connsiteY0"/>
              </a:cxn>
              <a:cxn ang="0">
                <a:pos x="connsiteX1" y="connsiteY1"/>
              </a:cxn>
            </a:cxnLst>
            <a:rect l="l" t="t" r="r" b="b"/>
            <a:pathLst>
              <a:path w="544152" h="274881">
                <a:moveTo>
                  <a:pt x="0" y="274881"/>
                </a:moveTo>
                <a:lnTo>
                  <a:pt x="544152"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Shape 233">
            <a:extLst>
              <a:ext uri="{FF2B5EF4-FFF2-40B4-BE49-F238E27FC236}">
                <a16:creationId xmlns:a16="http://schemas.microsoft.com/office/drawing/2014/main" id="{1BBBAE50-0351-4023-A143-984A40812706}"/>
              </a:ext>
            </a:extLst>
          </p:cNvPr>
          <p:cNvSpPr/>
          <p:nvPr/>
        </p:nvSpPr>
        <p:spPr>
          <a:xfrm>
            <a:off x="25592274" y="13007397"/>
            <a:ext cx="1149144" cy="1673755"/>
          </a:xfrm>
          <a:custGeom>
            <a:avLst/>
            <a:gdLst>
              <a:gd name="connsiteX0" fmla="*/ 0 w 737936"/>
              <a:gd name="connsiteY0" fmla="*/ 192506 h 1074821"/>
              <a:gd name="connsiteX1" fmla="*/ 433136 w 737936"/>
              <a:gd name="connsiteY1" fmla="*/ 1074821 h 1074821"/>
              <a:gd name="connsiteX2" fmla="*/ 737936 w 737936"/>
              <a:gd name="connsiteY2" fmla="*/ 978569 h 1074821"/>
              <a:gd name="connsiteX3" fmla="*/ 689810 w 737936"/>
              <a:gd name="connsiteY3" fmla="*/ 0 h 1074821"/>
              <a:gd name="connsiteX4" fmla="*/ 0 w 737936"/>
              <a:gd name="connsiteY4" fmla="*/ 192506 h 1074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7936" h="1074821">
                <a:moveTo>
                  <a:pt x="0" y="192506"/>
                </a:moveTo>
                <a:lnTo>
                  <a:pt x="433136" y="1074821"/>
                </a:lnTo>
                <a:lnTo>
                  <a:pt x="737936" y="978569"/>
                </a:lnTo>
                <a:lnTo>
                  <a:pt x="689810" y="0"/>
                </a:lnTo>
                <a:lnTo>
                  <a:pt x="0" y="19250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02B8036-D9A2-458C-88A0-11E8C9F37F81}"/>
              </a:ext>
            </a:extLst>
          </p:cNvPr>
          <p:cNvSpPr/>
          <p:nvPr/>
        </p:nvSpPr>
        <p:spPr>
          <a:xfrm>
            <a:off x="9266916" y="12813792"/>
            <a:ext cx="768178" cy="2098440"/>
          </a:xfrm>
          <a:custGeom>
            <a:avLst/>
            <a:gdLst>
              <a:gd name="connsiteX0" fmla="*/ 0 w 493294"/>
              <a:gd name="connsiteY0" fmla="*/ 60158 h 1347537"/>
              <a:gd name="connsiteX1" fmla="*/ 24063 w 493294"/>
              <a:gd name="connsiteY1" fmla="*/ 1347537 h 1347537"/>
              <a:gd name="connsiteX2" fmla="*/ 493294 w 493294"/>
              <a:gd name="connsiteY2" fmla="*/ 1311442 h 1347537"/>
              <a:gd name="connsiteX3" fmla="*/ 421105 w 493294"/>
              <a:gd name="connsiteY3" fmla="*/ 0 h 1347537"/>
              <a:gd name="connsiteX4" fmla="*/ 0 w 493294"/>
              <a:gd name="connsiteY4" fmla="*/ 60158 h 13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94" h="1347537">
                <a:moveTo>
                  <a:pt x="0" y="60158"/>
                </a:moveTo>
                <a:lnTo>
                  <a:pt x="24063" y="1347537"/>
                </a:lnTo>
                <a:lnTo>
                  <a:pt x="493294" y="1311442"/>
                </a:lnTo>
                <a:lnTo>
                  <a:pt x="421105" y="0"/>
                </a:lnTo>
                <a:lnTo>
                  <a:pt x="0" y="6015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CB580D7C-B037-4080-B16C-819C294CA3E5}"/>
              </a:ext>
            </a:extLst>
          </p:cNvPr>
          <p:cNvSpPr/>
          <p:nvPr/>
        </p:nvSpPr>
        <p:spPr>
          <a:xfrm>
            <a:off x="6512713" y="15399368"/>
            <a:ext cx="1097244" cy="2198663"/>
          </a:xfrm>
          <a:custGeom>
            <a:avLst/>
            <a:gdLst>
              <a:gd name="connsiteX0" fmla="*/ 685800 w 782052"/>
              <a:gd name="connsiteY0" fmla="*/ 0 h 2550695"/>
              <a:gd name="connsiteX1" fmla="*/ 336884 w 782052"/>
              <a:gd name="connsiteY1" fmla="*/ 0 h 2550695"/>
              <a:gd name="connsiteX2" fmla="*/ 0 w 782052"/>
              <a:gd name="connsiteY2" fmla="*/ 108284 h 2550695"/>
              <a:gd name="connsiteX3" fmla="*/ 144379 w 782052"/>
              <a:gd name="connsiteY3" fmla="*/ 2526632 h 2550695"/>
              <a:gd name="connsiteX4" fmla="*/ 757989 w 782052"/>
              <a:gd name="connsiteY4" fmla="*/ 2550695 h 2550695"/>
              <a:gd name="connsiteX5" fmla="*/ 782052 w 782052"/>
              <a:gd name="connsiteY5" fmla="*/ 1046747 h 2550695"/>
              <a:gd name="connsiteX6" fmla="*/ 685800 w 782052"/>
              <a:gd name="connsiteY6" fmla="*/ 0 h 2550695"/>
              <a:gd name="connsiteX0" fmla="*/ 685800 w 757989"/>
              <a:gd name="connsiteY0" fmla="*/ 0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85800 w 757989"/>
              <a:gd name="connsiteY5" fmla="*/ 0 h 2550695"/>
              <a:gd name="connsiteX0" fmla="*/ 697831 w 757989"/>
              <a:gd name="connsiteY0" fmla="*/ 12032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97831 w 757989"/>
              <a:gd name="connsiteY5" fmla="*/ 12032 h 2550695"/>
              <a:gd name="connsiteX0" fmla="*/ 697831 w 757989"/>
              <a:gd name="connsiteY0" fmla="*/ 12032 h 2550695"/>
              <a:gd name="connsiteX1" fmla="*/ 336884 w 757989"/>
              <a:gd name="connsiteY1" fmla="*/ 0 h 2550695"/>
              <a:gd name="connsiteX2" fmla="*/ 0 w 757989"/>
              <a:gd name="connsiteY2" fmla="*/ 108284 h 2550695"/>
              <a:gd name="connsiteX3" fmla="*/ 108792 w 757989"/>
              <a:gd name="connsiteY3" fmla="*/ 1387834 h 2550695"/>
              <a:gd name="connsiteX4" fmla="*/ 757989 w 757989"/>
              <a:gd name="connsiteY4" fmla="*/ 2550695 h 2550695"/>
              <a:gd name="connsiteX5" fmla="*/ 697831 w 757989"/>
              <a:gd name="connsiteY5" fmla="*/ 12032 h 2550695"/>
              <a:gd name="connsiteX0" fmla="*/ 697831 w 704608"/>
              <a:gd name="connsiteY0" fmla="*/ 12032 h 1411897"/>
              <a:gd name="connsiteX1" fmla="*/ 336884 w 704608"/>
              <a:gd name="connsiteY1" fmla="*/ 0 h 1411897"/>
              <a:gd name="connsiteX2" fmla="*/ 0 w 704608"/>
              <a:gd name="connsiteY2" fmla="*/ 108284 h 1411897"/>
              <a:gd name="connsiteX3" fmla="*/ 108792 w 704608"/>
              <a:gd name="connsiteY3" fmla="*/ 1387834 h 1411897"/>
              <a:gd name="connsiteX4" fmla="*/ 704608 w 704608"/>
              <a:gd name="connsiteY4" fmla="*/ 1411897 h 1411897"/>
              <a:gd name="connsiteX5" fmla="*/ 697831 w 704608"/>
              <a:gd name="connsiteY5" fmla="*/ 12032 h 141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608" h="1411897">
                <a:moveTo>
                  <a:pt x="697831" y="12032"/>
                </a:moveTo>
                <a:lnTo>
                  <a:pt x="336884" y="0"/>
                </a:lnTo>
                <a:lnTo>
                  <a:pt x="0" y="108284"/>
                </a:lnTo>
                <a:lnTo>
                  <a:pt x="108792" y="1387834"/>
                </a:lnTo>
                <a:lnTo>
                  <a:pt x="704608" y="1411897"/>
                </a:lnTo>
                <a:lnTo>
                  <a:pt x="697831" y="12032"/>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Freeform: Shape 247">
            <a:extLst>
              <a:ext uri="{FF2B5EF4-FFF2-40B4-BE49-F238E27FC236}">
                <a16:creationId xmlns:a16="http://schemas.microsoft.com/office/drawing/2014/main" id="{054DCCDE-8D73-48D5-8716-3691449DBA49}"/>
              </a:ext>
            </a:extLst>
          </p:cNvPr>
          <p:cNvSpPr/>
          <p:nvPr/>
        </p:nvSpPr>
        <p:spPr>
          <a:xfrm>
            <a:off x="6081784" y="15699145"/>
            <a:ext cx="159651" cy="1888901"/>
          </a:xfrm>
          <a:custGeom>
            <a:avLst/>
            <a:gdLst>
              <a:gd name="connsiteX0" fmla="*/ 541421 w 661737"/>
              <a:gd name="connsiteY0" fmla="*/ 0 h 1479884"/>
              <a:gd name="connsiteX1" fmla="*/ 661737 w 661737"/>
              <a:gd name="connsiteY1" fmla="*/ 1479884 h 1479884"/>
              <a:gd name="connsiteX2" fmla="*/ 0 w 661737"/>
              <a:gd name="connsiteY2" fmla="*/ 1359569 h 1479884"/>
              <a:gd name="connsiteX0" fmla="*/ 0 w 120316"/>
              <a:gd name="connsiteY0" fmla="*/ 0 h 1479884"/>
              <a:gd name="connsiteX1" fmla="*/ 120316 w 120316"/>
              <a:gd name="connsiteY1" fmla="*/ 1479884 h 1479884"/>
              <a:gd name="connsiteX0" fmla="*/ 0 w 102522"/>
              <a:gd name="connsiteY0" fmla="*/ 0 h 1212979"/>
              <a:gd name="connsiteX1" fmla="*/ 102522 w 102522"/>
              <a:gd name="connsiteY1" fmla="*/ 1212979 h 1212979"/>
            </a:gdLst>
            <a:ahLst/>
            <a:cxnLst>
              <a:cxn ang="0">
                <a:pos x="connsiteX0" y="connsiteY0"/>
              </a:cxn>
              <a:cxn ang="0">
                <a:pos x="connsiteX1" y="connsiteY1"/>
              </a:cxn>
            </a:cxnLst>
            <a:rect l="l" t="t" r="r" b="b"/>
            <a:pathLst>
              <a:path w="102522" h="1212979">
                <a:moveTo>
                  <a:pt x="0" y="0"/>
                </a:moveTo>
                <a:lnTo>
                  <a:pt x="102522" y="121297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248">
            <a:extLst>
              <a:ext uri="{FF2B5EF4-FFF2-40B4-BE49-F238E27FC236}">
                <a16:creationId xmlns:a16="http://schemas.microsoft.com/office/drawing/2014/main" id="{27EB8AB7-72E0-401A-AE2F-521B81D98948}"/>
              </a:ext>
            </a:extLst>
          </p:cNvPr>
          <p:cNvSpPr/>
          <p:nvPr/>
        </p:nvSpPr>
        <p:spPr>
          <a:xfrm>
            <a:off x="9060818" y="15380632"/>
            <a:ext cx="805651" cy="2293307"/>
          </a:xfrm>
          <a:custGeom>
            <a:avLst/>
            <a:gdLst>
              <a:gd name="connsiteX0" fmla="*/ 0 w 517358"/>
              <a:gd name="connsiteY0" fmla="*/ 12032 h 1780674"/>
              <a:gd name="connsiteX1" fmla="*/ 24064 w 517358"/>
              <a:gd name="connsiteY1" fmla="*/ 1780674 h 1780674"/>
              <a:gd name="connsiteX2" fmla="*/ 517358 w 517358"/>
              <a:gd name="connsiteY2" fmla="*/ 1780674 h 1780674"/>
              <a:gd name="connsiteX3" fmla="*/ 505327 w 517358"/>
              <a:gd name="connsiteY3" fmla="*/ 0 h 1780674"/>
              <a:gd name="connsiteX4" fmla="*/ 0 w 517358"/>
              <a:gd name="connsiteY4" fmla="*/ 12032 h 1780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358" h="1780674">
                <a:moveTo>
                  <a:pt x="0" y="12032"/>
                </a:moveTo>
                <a:lnTo>
                  <a:pt x="24064" y="1780674"/>
                </a:lnTo>
                <a:lnTo>
                  <a:pt x="517358" y="1780674"/>
                </a:lnTo>
                <a:cubicBezTo>
                  <a:pt x="513348" y="1187116"/>
                  <a:pt x="509337" y="593558"/>
                  <a:pt x="505327" y="0"/>
                </a:cubicBezTo>
                <a:lnTo>
                  <a:pt x="0" y="12032"/>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249">
            <a:extLst>
              <a:ext uri="{FF2B5EF4-FFF2-40B4-BE49-F238E27FC236}">
                <a16:creationId xmlns:a16="http://schemas.microsoft.com/office/drawing/2014/main" id="{58E350BE-661A-438F-8D3D-E0A5AD26A801}"/>
              </a:ext>
            </a:extLst>
          </p:cNvPr>
          <p:cNvSpPr/>
          <p:nvPr/>
        </p:nvSpPr>
        <p:spPr>
          <a:xfrm>
            <a:off x="9941414" y="14162789"/>
            <a:ext cx="1348996" cy="786914"/>
          </a:xfrm>
          <a:custGeom>
            <a:avLst/>
            <a:gdLst>
              <a:gd name="connsiteX0" fmla="*/ 0 w 866273"/>
              <a:gd name="connsiteY0" fmla="*/ 433137 h 505326"/>
              <a:gd name="connsiteX1" fmla="*/ 445168 w 866273"/>
              <a:gd name="connsiteY1" fmla="*/ 433137 h 505326"/>
              <a:gd name="connsiteX2" fmla="*/ 397042 w 866273"/>
              <a:gd name="connsiteY2" fmla="*/ 12031 h 505326"/>
              <a:gd name="connsiteX3" fmla="*/ 854242 w 866273"/>
              <a:gd name="connsiteY3" fmla="*/ 0 h 505326"/>
              <a:gd name="connsiteX4" fmla="*/ 866273 w 866273"/>
              <a:gd name="connsiteY4" fmla="*/ 505326 h 50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73" h="505326">
                <a:moveTo>
                  <a:pt x="0" y="433137"/>
                </a:moveTo>
                <a:lnTo>
                  <a:pt x="445168" y="433137"/>
                </a:lnTo>
                <a:lnTo>
                  <a:pt x="397042" y="12031"/>
                </a:lnTo>
                <a:lnTo>
                  <a:pt x="854242" y="0"/>
                </a:lnTo>
                <a:lnTo>
                  <a:pt x="866273" y="5053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Freeform: Shape 250">
            <a:extLst>
              <a:ext uri="{FF2B5EF4-FFF2-40B4-BE49-F238E27FC236}">
                <a16:creationId xmlns:a16="http://schemas.microsoft.com/office/drawing/2014/main" id="{7D943C04-44C3-4A5C-8662-FAF6CD9E0408}"/>
              </a:ext>
            </a:extLst>
          </p:cNvPr>
          <p:cNvSpPr/>
          <p:nvPr/>
        </p:nvSpPr>
        <p:spPr>
          <a:xfrm>
            <a:off x="4920148" y="10040854"/>
            <a:ext cx="2267064" cy="2660523"/>
          </a:xfrm>
          <a:custGeom>
            <a:avLst/>
            <a:gdLst>
              <a:gd name="connsiteX0" fmla="*/ 0 w 1455821"/>
              <a:gd name="connsiteY0" fmla="*/ 168443 h 1708485"/>
              <a:gd name="connsiteX1" fmla="*/ 24064 w 1455821"/>
              <a:gd name="connsiteY1" fmla="*/ 854243 h 1708485"/>
              <a:gd name="connsiteX2" fmla="*/ 324853 w 1455821"/>
              <a:gd name="connsiteY2" fmla="*/ 1708485 h 1708485"/>
              <a:gd name="connsiteX3" fmla="*/ 1455821 w 1455821"/>
              <a:gd name="connsiteY3" fmla="*/ 1479885 h 1708485"/>
              <a:gd name="connsiteX4" fmla="*/ 1179095 w 1455821"/>
              <a:gd name="connsiteY4" fmla="*/ 0 h 1708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821" h="1708485">
                <a:moveTo>
                  <a:pt x="0" y="168443"/>
                </a:moveTo>
                <a:lnTo>
                  <a:pt x="24064" y="854243"/>
                </a:lnTo>
                <a:lnTo>
                  <a:pt x="324853" y="1708485"/>
                </a:lnTo>
                <a:lnTo>
                  <a:pt x="1455821" y="1479885"/>
                </a:lnTo>
                <a:lnTo>
                  <a:pt x="1179095"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82E8CF95-20B1-49C1-92A7-E782B029FE91}"/>
              </a:ext>
            </a:extLst>
          </p:cNvPr>
          <p:cNvSpPr/>
          <p:nvPr/>
        </p:nvSpPr>
        <p:spPr>
          <a:xfrm>
            <a:off x="2091003" y="9984647"/>
            <a:ext cx="5058737" cy="3110187"/>
          </a:xfrm>
          <a:custGeom>
            <a:avLst/>
            <a:gdLst>
              <a:gd name="connsiteX0" fmla="*/ 12032 w 3248526"/>
              <a:gd name="connsiteY0" fmla="*/ 1997242 h 1997242"/>
              <a:gd name="connsiteX1" fmla="*/ 0 w 3248526"/>
              <a:gd name="connsiteY1" fmla="*/ 1118937 h 1997242"/>
              <a:gd name="connsiteX2" fmla="*/ 348916 w 3248526"/>
              <a:gd name="connsiteY2" fmla="*/ 601579 h 1997242"/>
              <a:gd name="connsiteX3" fmla="*/ 950495 w 3248526"/>
              <a:gd name="connsiteY3" fmla="*/ 481263 h 1997242"/>
              <a:gd name="connsiteX4" fmla="*/ 1528011 w 3248526"/>
              <a:gd name="connsiteY4" fmla="*/ 300789 h 1997242"/>
              <a:gd name="connsiteX5" fmla="*/ 1828800 w 3248526"/>
              <a:gd name="connsiteY5" fmla="*/ 204537 h 1997242"/>
              <a:gd name="connsiteX6" fmla="*/ 3248526 w 3248526"/>
              <a:gd name="connsiteY6" fmla="*/ 0 h 19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48526" h="1997242">
                <a:moveTo>
                  <a:pt x="12032" y="1997242"/>
                </a:moveTo>
                <a:lnTo>
                  <a:pt x="0" y="1118937"/>
                </a:lnTo>
                <a:lnTo>
                  <a:pt x="348916" y="601579"/>
                </a:lnTo>
                <a:lnTo>
                  <a:pt x="950495" y="481263"/>
                </a:lnTo>
                <a:lnTo>
                  <a:pt x="1528011" y="300789"/>
                </a:lnTo>
                <a:lnTo>
                  <a:pt x="1828800" y="204537"/>
                </a:lnTo>
                <a:lnTo>
                  <a:pt x="32485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95105A59-F622-4FF0-A24C-BB725618B423}"/>
              </a:ext>
            </a:extLst>
          </p:cNvPr>
          <p:cNvSpPr/>
          <p:nvPr/>
        </p:nvSpPr>
        <p:spPr>
          <a:xfrm>
            <a:off x="8611152" y="9872229"/>
            <a:ext cx="468402" cy="2604314"/>
          </a:xfrm>
          <a:custGeom>
            <a:avLst/>
            <a:gdLst>
              <a:gd name="connsiteX0" fmla="*/ 0 w 300790"/>
              <a:gd name="connsiteY0" fmla="*/ 0 h 1672390"/>
              <a:gd name="connsiteX1" fmla="*/ 300790 w 300790"/>
              <a:gd name="connsiteY1" fmla="*/ 1672390 h 1672390"/>
            </a:gdLst>
            <a:ahLst/>
            <a:cxnLst>
              <a:cxn ang="0">
                <a:pos x="connsiteX0" y="connsiteY0"/>
              </a:cxn>
              <a:cxn ang="0">
                <a:pos x="connsiteX1" y="connsiteY1"/>
              </a:cxn>
            </a:cxnLst>
            <a:rect l="l" t="t" r="r" b="b"/>
            <a:pathLst>
              <a:path w="300790" h="1672390">
                <a:moveTo>
                  <a:pt x="0" y="0"/>
                </a:moveTo>
                <a:lnTo>
                  <a:pt x="300790" y="16723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BC5C6FC1-E743-4002-93F5-4E9EEABC17E3}"/>
              </a:ext>
            </a:extLst>
          </p:cNvPr>
          <p:cNvSpPr/>
          <p:nvPr/>
        </p:nvSpPr>
        <p:spPr>
          <a:xfrm>
            <a:off x="9042083" y="9778549"/>
            <a:ext cx="1423941" cy="3091452"/>
          </a:xfrm>
          <a:custGeom>
            <a:avLst/>
            <a:gdLst>
              <a:gd name="connsiteX0" fmla="*/ 0 w 914400"/>
              <a:gd name="connsiteY0" fmla="*/ 0 h 1985211"/>
              <a:gd name="connsiteX1" fmla="*/ 36095 w 914400"/>
              <a:gd name="connsiteY1" fmla="*/ 48127 h 1985211"/>
              <a:gd name="connsiteX2" fmla="*/ 770021 w 914400"/>
              <a:gd name="connsiteY2" fmla="*/ 685800 h 1985211"/>
              <a:gd name="connsiteX3" fmla="*/ 914400 w 914400"/>
              <a:gd name="connsiteY3" fmla="*/ 1949116 h 1985211"/>
              <a:gd name="connsiteX4" fmla="*/ 577516 w 914400"/>
              <a:gd name="connsiteY4" fmla="*/ 1985211 h 1985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1985211">
                <a:moveTo>
                  <a:pt x="0" y="0"/>
                </a:moveTo>
                <a:lnTo>
                  <a:pt x="36095" y="48127"/>
                </a:lnTo>
                <a:lnTo>
                  <a:pt x="770021" y="685800"/>
                </a:lnTo>
                <a:lnTo>
                  <a:pt x="914400" y="1949116"/>
                </a:lnTo>
                <a:lnTo>
                  <a:pt x="577516"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97EB213D-993F-4F6B-B5C0-6FA7BD475C34}"/>
              </a:ext>
            </a:extLst>
          </p:cNvPr>
          <p:cNvSpPr/>
          <p:nvPr/>
        </p:nvSpPr>
        <p:spPr>
          <a:xfrm>
            <a:off x="11871228" y="9722342"/>
            <a:ext cx="8375021" cy="1536357"/>
          </a:xfrm>
          <a:custGeom>
            <a:avLst/>
            <a:gdLst>
              <a:gd name="connsiteX0" fmla="*/ 0 w 5378116"/>
              <a:gd name="connsiteY0" fmla="*/ 0 h 986589"/>
              <a:gd name="connsiteX1" fmla="*/ 108284 w 5378116"/>
              <a:gd name="connsiteY1" fmla="*/ 974557 h 986589"/>
              <a:gd name="connsiteX2" fmla="*/ 1816769 w 5378116"/>
              <a:gd name="connsiteY2" fmla="*/ 986589 h 986589"/>
              <a:gd name="connsiteX3" fmla="*/ 1900990 w 5378116"/>
              <a:gd name="connsiteY3" fmla="*/ 794084 h 986589"/>
              <a:gd name="connsiteX4" fmla="*/ 3416969 w 5378116"/>
              <a:gd name="connsiteY4" fmla="*/ 721894 h 986589"/>
              <a:gd name="connsiteX5" fmla="*/ 4547937 w 5378116"/>
              <a:gd name="connsiteY5" fmla="*/ 601579 h 986589"/>
              <a:gd name="connsiteX6" fmla="*/ 5378116 w 5378116"/>
              <a:gd name="connsiteY6" fmla="*/ 553452 h 9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116" h="986589">
                <a:moveTo>
                  <a:pt x="0" y="0"/>
                </a:moveTo>
                <a:lnTo>
                  <a:pt x="108284" y="974557"/>
                </a:lnTo>
                <a:lnTo>
                  <a:pt x="1816769" y="986589"/>
                </a:lnTo>
                <a:lnTo>
                  <a:pt x="1900990" y="794084"/>
                </a:lnTo>
                <a:lnTo>
                  <a:pt x="3416969" y="721894"/>
                </a:lnTo>
                <a:lnTo>
                  <a:pt x="4547937" y="601579"/>
                </a:lnTo>
                <a:lnTo>
                  <a:pt x="5378116" y="55345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C5E08AF1-302A-4956-92F9-E08045FE651E}"/>
              </a:ext>
            </a:extLst>
          </p:cNvPr>
          <p:cNvSpPr/>
          <p:nvPr/>
        </p:nvSpPr>
        <p:spPr>
          <a:xfrm>
            <a:off x="17098591" y="8748065"/>
            <a:ext cx="112416" cy="2379481"/>
          </a:xfrm>
          <a:custGeom>
            <a:avLst/>
            <a:gdLst>
              <a:gd name="connsiteX0" fmla="*/ 0 w 72189"/>
              <a:gd name="connsiteY0" fmla="*/ 0 h 1528011"/>
              <a:gd name="connsiteX1" fmla="*/ 72189 w 72189"/>
              <a:gd name="connsiteY1" fmla="*/ 1528011 h 1528011"/>
            </a:gdLst>
            <a:ahLst/>
            <a:cxnLst>
              <a:cxn ang="0">
                <a:pos x="connsiteX0" y="connsiteY0"/>
              </a:cxn>
              <a:cxn ang="0">
                <a:pos x="connsiteX1" y="connsiteY1"/>
              </a:cxn>
            </a:cxnLst>
            <a:rect l="l" t="t" r="r" b="b"/>
            <a:pathLst>
              <a:path w="72189" h="1528011">
                <a:moveTo>
                  <a:pt x="0" y="0"/>
                </a:moveTo>
                <a:lnTo>
                  <a:pt x="72189" y="15280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6009E597-3044-471E-B9C0-3A239A6735BD}"/>
              </a:ext>
            </a:extLst>
          </p:cNvPr>
          <p:cNvSpPr/>
          <p:nvPr/>
        </p:nvSpPr>
        <p:spPr>
          <a:xfrm>
            <a:off x="15506026" y="11239962"/>
            <a:ext cx="2716728" cy="3634798"/>
          </a:xfrm>
          <a:custGeom>
            <a:avLst/>
            <a:gdLst>
              <a:gd name="connsiteX0" fmla="*/ 84221 w 1744578"/>
              <a:gd name="connsiteY0" fmla="*/ 2310064 h 2334127"/>
              <a:gd name="connsiteX1" fmla="*/ 0 w 1744578"/>
              <a:gd name="connsiteY1" fmla="*/ 156411 h 2334127"/>
              <a:gd name="connsiteX2" fmla="*/ 1407694 w 1744578"/>
              <a:gd name="connsiteY2" fmla="*/ 0 h 2334127"/>
              <a:gd name="connsiteX3" fmla="*/ 1744578 w 1744578"/>
              <a:gd name="connsiteY3" fmla="*/ 2334127 h 2334127"/>
            </a:gdLst>
            <a:ahLst/>
            <a:cxnLst>
              <a:cxn ang="0">
                <a:pos x="connsiteX0" y="connsiteY0"/>
              </a:cxn>
              <a:cxn ang="0">
                <a:pos x="connsiteX1" y="connsiteY1"/>
              </a:cxn>
              <a:cxn ang="0">
                <a:pos x="connsiteX2" y="connsiteY2"/>
              </a:cxn>
              <a:cxn ang="0">
                <a:pos x="connsiteX3" y="connsiteY3"/>
              </a:cxn>
            </a:cxnLst>
            <a:rect l="l" t="t" r="r" b="b"/>
            <a:pathLst>
              <a:path w="1744578" h="2334127">
                <a:moveTo>
                  <a:pt x="84221" y="2310064"/>
                </a:moveTo>
                <a:lnTo>
                  <a:pt x="0" y="156411"/>
                </a:lnTo>
                <a:lnTo>
                  <a:pt x="1407694" y="0"/>
                </a:lnTo>
                <a:lnTo>
                  <a:pt x="1744578" y="233412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ECED9943-B328-4F15-A0F4-3963CBE32B10}"/>
              </a:ext>
            </a:extLst>
          </p:cNvPr>
          <p:cNvSpPr/>
          <p:nvPr/>
        </p:nvSpPr>
        <p:spPr>
          <a:xfrm>
            <a:off x="9098292" y="7417805"/>
            <a:ext cx="11110486" cy="2491897"/>
          </a:xfrm>
          <a:custGeom>
            <a:avLst/>
            <a:gdLst>
              <a:gd name="connsiteX0" fmla="*/ 7134726 w 7134726"/>
              <a:gd name="connsiteY0" fmla="*/ 842211 h 1600200"/>
              <a:gd name="connsiteX1" fmla="*/ 6124073 w 7134726"/>
              <a:gd name="connsiteY1" fmla="*/ 733927 h 1600200"/>
              <a:gd name="connsiteX2" fmla="*/ 5245768 w 7134726"/>
              <a:gd name="connsiteY2" fmla="*/ 782053 h 1600200"/>
              <a:gd name="connsiteX3" fmla="*/ 2911642 w 7134726"/>
              <a:gd name="connsiteY3" fmla="*/ 866274 h 1600200"/>
              <a:gd name="connsiteX4" fmla="*/ 2851484 w 7134726"/>
              <a:gd name="connsiteY4" fmla="*/ 1576137 h 1600200"/>
              <a:gd name="connsiteX5" fmla="*/ 2201778 w 7134726"/>
              <a:gd name="connsiteY5" fmla="*/ 1600200 h 1600200"/>
              <a:gd name="connsiteX6" fmla="*/ 2201778 w 7134726"/>
              <a:gd name="connsiteY6" fmla="*/ 745958 h 1600200"/>
              <a:gd name="connsiteX7" fmla="*/ 1708484 w 7134726"/>
              <a:gd name="connsiteY7" fmla="*/ 709864 h 1600200"/>
              <a:gd name="connsiteX8" fmla="*/ 1744578 w 7134726"/>
              <a:gd name="connsiteY8" fmla="*/ 1046748 h 1600200"/>
              <a:gd name="connsiteX9" fmla="*/ 1239252 w 7134726"/>
              <a:gd name="connsiteY9" fmla="*/ 1143000 h 1600200"/>
              <a:gd name="connsiteX10" fmla="*/ 1058778 w 7134726"/>
              <a:gd name="connsiteY10" fmla="*/ 1046748 h 1600200"/>
              <a:gd name="connsiteX11" fmla="*/ 0 w 7134726"/>
              <a:gd name="connsiteY11" fmla="*/ 1215190 h 1600200"/>
              <a:gd name="connsiteX12" fmla="*/ 24063 w 7134726"/>
              <a:gd name="connsiteY12" fmla="*/ 986590 h 1600200"/>
              <a:gd name="connsiteX13" fmla="*/ 613610 w 7134726"/>
              <a:gd name="connsiteY13" fmla="*/ 613611 h 1600200"/>
              <a:gd name="connsiteX14" fmla="*/ 1323473 w 7134726"/>
              <a:gd name="connsiteY14" fmla="*/ 324853 h 1600200"/>
              <a:gd name="connsiteX15" fmla="*/ 1768642 w 7134726"/>
              <a:gd name="connsiteY15" fmla="*/ 156411 h 1600200"/>
              <a:gd name="connsiteX16" fmla="*/ 2225842 w 7134726"/>
              <a:gd name="connsiteY16" fmla="*/ 0 h 1600200"/>
              <a:gd name="connsiteX17" fmla="*/ 2213810 w 7134726"/>
              <a:gd name="connsiteY17" fmla="*/ 782053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34726" h="1600200">
                <a:moveTo>
                  <a:pt x="7134726" y="842211"/>
                </a:moveTo>
                <a:lnTo>
                  <a:pt x="6124073" y="733927"/>
                </a:lnTo>
                <a:lnTo>
                  <a:pt x="5245768" y="782053"/>
                </a:lnTo>
                <a:lnTo>
                  <a:pt x="2911642" y="866274"/>
                </a:lnTo>
                <a:lnTo>
                  <a:pt x="2851484" y="1576137"/>
                </a:lnTo>
                <a:lnTo>
                  <a:pt x="2201778" y="1600200"/>
                </a:lnTo>
                <a:lnTo>
                  <a:pt x="2201778" y="745958"/>
                </a:lnTo>
                <a:lnTo>
                  <a:pt x="1708484" y="709864"/>
                </a:lnTo>
                <a:lnTo>
                  <a:pt x="1744578" y="1046748"/>
                </a:lnTo>
                <a:lnTo>
                  <a:pt x="1239252" y="1143000"/>
                </a:lnTo>
                <a:lnTo>
                  <a:pt x="1058778" y="1046748"/>
                </a:lnTo>
                <a:lnTo>
                  <a:pt x="0" y="1215190"/>
                </a:lnTo>
                <a:lnTo>
                  <a:pt x="24063" y="986590"/>
                </a:lnTo>
                <a:lnTo>
                  <a:pt x="613610" y="613611"/>
                </a:lnTo>
                <a:lnTo>
                  <a:pt x="1323473" y="324853"/>
                </a:lnTo>
                <a:lnTo>
                  <a:pt x="1768642" y="156411"/>
                </a:lnTo>
                <a:lnTo>
                  <a:pt x="2225842" y="0"/>
                </a:lnTo>
                <a:lnTo>
                  <a:pt x="2213810" y="78205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75A2103-7542-4D56-9814-EFE107C360AF}"/>
              </a:ext>
            </a:extLst>
          </p:cNvPr>
          <p:cNvSpPr/>
          <p:nvPr/>
        </p:nvSpPr>
        <p:spPr>
          <a:xfrm>
            <a:off x="13576211" y="7211708"/>
            <a:ext cx="37472" cy="1555093"/>
          </a:xfrm>
          <a:custGeom>
            <a:avLst/>
            <a:gdLst>
              <a:gd name="connsiteX0" fmla="*/ 0 w 24063"/>
              <a:gd name="connsiteY0" fmla="*/ 0 h 998621"/>
              <a:gd name="connsiteX1" fmla="*/ 24063 w 24063"/>
              <a:gd name="connsiteY1" fmla="*/ 998621 h 998621"/>
            </a:gdLst>
            <a:ahLst/>
            <a:cxnLst>
              <a:cxn ang="0">
                <a:pos x="connsiteX0" y="connsiteY0"/>
              </a:cxn>
              <a:cxn ang="0">
                <a:pos x="connsiteX1" y="connsiteY1"/>
              </a:cxn>
            </a:cxnLst>
            <a:rect l="l" t="t" r="r" b="b"/>
            <a:pathLst>
              <a:path w="24063" h="998621">
                <a:moveTo>
                  <a:pt x="0" y="0"/>
                </a:moveTo>
                <a:lnTo>
                  <a:pt x="24063"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6483CA69-AD23-43A5-B4DC-AAEFBD9354C7}"/>
              </a:ext>
            </a:extLst>
          </p:cNvPr>
          <p:cNvSpPr/>
          <p:nvPr/>
        </p:nvSpPr>
        <p:spPr>
          <a:xfrm>
            <a:off x="5088773" y="11427323"/>
            <a:ext cx="1892342" cy="281041"/>
          </a:xfrm>
          <a:custGeom>
            <a:avLst/>
            <a:gdLst>
              <a:gd name="connsiteX0" fmla="*/ 0 w 1215189"/>
              <a:gd name="connsiteY0" fmla="*/ 180474 h 180474"/>
              <a:gd name="connsiteX1" fmla="*/ 1215189 w 1215189"/>
              <a:gd name="connsiteY1" fmla="*/ 0 h 180474"/>
            </a:gdLst>
            <a:ahLst/>
            <a:cxnLst>
              <a:cxn ang="0">
                <a:pos x="connsiteX0" y="connsiteY0"/>
              </a:cxn>
              <a:cxn ang="0">
                <a:pos x="connsiteX1" y="connsiteY1"/>
              </a:cxn>
            </a:cxnLst>
            <a:rect l="l" t="t" r="r" b="b"/>
            <a:pathLst>
              <a:path w="1215189" h="180474">
                <a:moveTo>
                  <a:pt x="0" y="180474"/>
                </a:moveTo>
                <a:lnTo>
                  <a:pt x="12151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41998BCC-8B8F-454F-88B8-7C21C3ED2706}"/>
              </a:ext>
            </a:extLst>
          </p:cNvPr>
          <p:cNvSpPr/>
          <p:nvPr/>
        </p:nvSpPr>
        <p:spPr>
          <a:xfrm>
            <a:off x="4451747" y="5450519"/>
            <a:ext cx="4159406" cy="4384239"/>
          </a:xfrm>
          <a:custGeom>
            <a:avLst/>
            <a:gdLst>
              <a:gd name="connsiteX0" fmla="*/ 397042 w 2671010"/>
              <a:gd name="connsiteY0" fmla="*/ 2815389 h 2815389"/>
              <a:gd name="connsiteX1" fmla="*/ 0 w 2671010"/>
              <a:gd name="connsiteY1" fmla="*/ 1155031 h 2815389"/>
              <a:gd name="connsiteX2" fmla="*/ 1263316 w 2671010"/>
              <a:gd name="connsiteY2" fmla="*/ 0 h 2815389"/>
              <a:gd name="connsiteX3" fmla="*/ 1840832 w 2671010"/>
              <a:gd name="connsiteY3" fmla="*/ 216568 h 2815389"/>
              <a:gd name="connsiteX4" fmla="*/ 1792705 w 2671010"/>
              <a:gd name="connsiteY4" fmla="*/ 649705 h 2815389"/>
              <a:gd name="connsiteX5" fmla="*/ 1828800 w 2671010"/>
              <a:gd name="connsiteY5" fmla="*/ 926431 h 2815389"/>
              <a:gd name="connsiteX6" fmla="*/ 1900989 w 2671010"/>
              <a:gd name="connsiteY6" fmla="*/ 1191126 h 2815389"/>
              <a:gd name="connsiteX7" fmla="*/ 2057400 w 2671010"/>
              <a:gd name="connsiteY7" fmla="*/ 1455821 h 2815389"/>
              <a:gd name="connsiteX8" fmla="*/ 2346158 w 2671010"/>
              <a:gd name="connsiteY8" fmla="*/ 1828800 h 2815389"/>
              <a:gd name="connsiteX9" fmla="*/ 2598821 w 2671010"/>
              <a:gd name="connsiteY9" fmla="*/ 2153652 h 2815389"/>
              <a:gd name="connsiteX10" fmla="*/ 2646947 w 2671010"/>
              <a:gd name="connsiteY10" fmla="*/ 2310063 h 2815389"/>
              <a:gd name="connsiteX11" fmla="*/ 2671010 w 2671010"/>
              <a:gd name="connsiteY11" fmla="*/ 2562726 h 2815389"/>
              <a:gd name="connsiteX12" fmla="*/ 397042 w 2671010"/>
              <a:gd name="connsiteY12" fmla="*/ 2815389 h 28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1010" h="2815389">
                <a:moveTo>
                  <a:pt x="397042" y="2815389"/>
                </a:moveTo>
                <a:lnTo>
                  <a:pt x="0" y="1155031"/>
                </a:lnTo>
                <a:lnTo>
                  <a:pt x="1263316" y="0"/>
                </a:lnTo>
                <a:lnTo>
                  <a:pt x="1840832" y="216568"/>
                </a:lnTo>
                <a:lnTo>
                  <a:pt x="1792705" y="649705"/>
                </a:lnTo>
                <a:lnTo>
                  <a:pt x="1828800" y="926431"/>
                </a:lnTo>
                <a:lnTo>
                  <a:pt x="1900989" y="1191126"/>
                </a:lnTo>
                <a:lnTo>
                  <a:pt x="2057400" y="1455821"/>
                </a:lnTo>
                <a:lnTo>
                  <a:pt x="2346158" y="1828800"/>
                </a:lnTo>
                <a:lnTo>
                  <a:pt x="2598821" y="2153652"/>
                </a:lnTo>
                <a:lnTo>
                  <a:pt x="2646947" y="2310063"/>
                </a:lnTo>
                <a:lnTo>
                  <a:pt x="2671010" y="2562726"/>
                </a:lnTo>
                <a:lnTo>
                  <a:pt x="397042" y="2815389"/>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Shape 255">
            <a:extLst>
              <a:ext uri="{FF2B5EF4-FFF2-40B4-BE49-F238E27FC236}">
                <a16:creationId xmlns:a16="http://schemas.microsoft.com/office/drawing/2014/main" id="{6059BE50-AEC5-414B-AD92-9FFE7C87305A}"/>
              </a:ext>
            </a:extLst>
          </p:cNvPr>
          <p:cNvSpPr/>
          <p:nvPr/>
        </p:nvSpPr>
        <p:spPr>
          <a:xfrm>
            <a:off x="20208778" y="8673121"/>
            <a:ext cx="281041" cy="5909668"/>
          </a:xfrm>
          <a:custGeom>
            <a:avLst/>
            <a:gdLst>
              <a:gd name="connsiteX0" fmla="*/ 0 w 180474"/>
              <a:gd name="connsiteY0" fmla="*/ 0 h 3356811"/>
              <a:gd name="connsiteX1" fmla="*/ 36095 w 180474"/>
              <a:gd name="connsiteY1" fmla="*/ 372979 h 3356811"/>
              <a:gd name="connsiteX2" fmla="*/ 180474 w 180474"/>
              <a:gd name="connsiteY2" fmla="*/ 421105 h 3356811"/>
              <a:gd name="connsiteX3" fmla="*/ 48126 w 180474"/>
              <a:gd name="connsiteY3" fmla="*/ 3356811 h 3356811"/>
              <a:gd name="connsiteX0" fmla="*/ 0 w 180474"/>
              <a:gd name="connsiteY0" fmla="*/ 0 h 3794961"/>
              <a:gd name="connsiteX1" fmla="*/ 36095 w 180474"/>
              <a:gd name="connsiteY1" fmla="*/ 372979 h 3794961"/>
              <a:gd name="connsiteX2" fmla="*/ 180474 w 180474"/>
              <a:gd name="connsiteY2" fmla="*/ 421105 h 3794961"/>
              <a:gd name="connsiteX3" fmla="*/ 501 w 180474"/>
              <a:gd name="connsiteY3" fmla="*/ 3794961 h 3794961"/>
            </a:gdLst>
            <a:ahLst/>
            <a:cxnLst>
              <a:cxn ang="0">
                <a:pos x="connsiteX0" y="connsiteY0"/>
              </a:cxn>
              <a:cxn ang="0">
                <a:pos x="connsiteX1" y="connsiteY1"/>
              </a:cxn>
              <a:cxn ang="0">
                <a:pos x="connsiteX2" y="connsiteY2"/>
              </a:cxn>
              <a:cxn ang="0">
                <a:pos x="connsiteX3" y="connsiteY3"/>
              </a:cxn>
            </a:cxnLst>
            <a:rect l="l" t="t" r="r" b="b"/>
            <a:pathLst>
              <a:path w="180474" h="3794961">
                <a:moveTo>
                  <a:pt x="0" y="0"/>
                </a:moveTo>
                <a:lnTo>
                  <a:pt x="36095" y="372979"/>
                </a:lnTo>
                <a:lnTo>
                  <a:pt x="180474" y="421105"/>
                </a:lnTo>
                <a:cubicBezTo>
                  <a:pt x="136358" y="1399674"/>
                  <a:pt x="44617" y="2816392"/>
                  <a:pt x="501" y="379496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Freeform: Shape 256">
            <a:extLst>
              <a:ext uri="{FF2B5EF4-FFF2-40B4-BE49-F238E27FC236}">
                <a16:creationId xmlns:a16="http://schemas.microsoft.com/office/drawing/2014/main" id="{A39023B3-8F3E-45FC-8365-E7C26B3C87F1}"/>
              </a:ext>
            </a:extLst>
          </p:cNvPr>
          <p:cNvSpPr/>
          <p:nvPr/>
        </p:nvSpPr>
        <p:spPr>
          <a:xfrm>
            <a:off x="21183053" y="10640409"/>
            <a:ext cx="2566840" cy="4103199"/>
          </a:xfrm>
          <a:custGeom>
            <a:avLst/>
            <a:gdLst>
              <a:gd name="connsiteX0" fmla="*/ 0 w 1648326"/>
              <a:gd name="connsiteY0" fmla="*/ 2634916 h 2634916"/>
              <a:gd name="connsiteX1" fmla="*/ 553453 w 1648326"/>
              <a:gd name="connsiteY1" fmla="*/ 0 h 2634916"/>
              <a:gd name="connsiteX2" fmla="*/ 890337 w 1648326"/>
              <a:gd name="connsiteY2" fmla="*/ 216568 h 2634916"/>
              <a:gd name="connsiteX3" fmla="*/ 1203158 w 1648326"/>
              <a:gd name="connsiteY3" fmla="*/ 336884 h 2634916"/>
              <a:gd name="connsiteX4" fmla="*/ 1311442 w 1648326"/>
              <a:gd name="connsiteY4" fmla="*/ 433137 h 2634916"/>
              <a:gd name="connsiteX5" fmla="*/ 1648326 w 1648326"/>
              <a:gd name="connsiteY5" fmla="*/ 1672389 h 263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8326" h="2634916">
                <a:moveTo>
                  <a:pt x="0" y="2634916"/>
                </a:moveTo>
                <a:lnTo>
                  <a:pt x="553453" y="0"/>
                </a:lnTo>
                <a:lnTo>
                  <a:pt x="890337" y="216568"/>
                </a:lnTo>
                <a:lnTo>
                  <a:pt x="1203158" y="336884"/>
                </a:lnTo>
                <a:lnTo>
                  <a:pt x="1311442" y="433137"/>
                </a:lnTo>
                <a:lnTo>
                  <a:pt x="1648326" y="167238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Freeform: Shape 259">
            <a:extLst>
              <a:ext uri="{FF2B5EF4-FFF2-40B4-BE49-F238E27FC236}">
                <a16:creationId xmlns:a16="http://schemas.microsoft.com/office/drawing/2014/main" id="{A35F23F5-F1DB-4EB0-990F-65B882403551}"/>
              </a:ext>
            </a:extLst>
          </p:cNvPr>
          <p:cNvSpPr/>
          <p:nvPr/>
        </p:nvSpPr>
        <p:spPr>
          <a:xfrm>
            <a:off x="25342458" y="11539740"/>
            <a:ext cx="562083" cy="1555093"/>
          </a:xfrm>
          <a:custGeom>
            <a:avLst/>
            <a:gdLst>
              <a:gd name="connsiteX0" fmla="*/ 360948 w 360948"/>
              <a:gd name="connsiteY0" fmla="*/ 0 h 998621"/>
              <a:gd name="connsiteX1" fmla="*/ 0 w 360948"/>
              <a:gd name="connsiteY1" fmla="*/ 998621 h 998621"/>
            </a:gdLst>
            <a:ahLst/>
            <a:cxnLst>
              <a:cxn ang="0">
                <a:pos x="connsiteX0" y="connsiteY0"/>
              </a:cxn>
              <a:cxn ang="0">
                <a:pos x="connsiteX1" y="connsiteY1"/>
              </a:cxn>
            </a:cxnLst>
            <a:rect l="l" t="t" r="r" b="b"/>
            <a:pathLst>
              <a:path w="360948" h="998621">
                <a:moveTo>
                  <a:pt x="360948" y="0"/>
                </a:moveTo>
                <a:lnTo>
                  <a:pt x="0"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Freeform: Shape 260">
            <a:extLst>
              <a:ext uri="{FF2B5EF4-FFF2-40B4-BE49-F238E27FC236}">
                <a16:creationId xmlns:a16="http://schemas.microsoft.com/office/drawing/2014/main" id="{49D92E52-E58D-473E-BAFB-F95E9D9B5011}"/>
              </a:ext>
            </a:extLst>
          </p:cNvPr>
          <p:cNvSpPr/>
          <p:nvPr/>
        </p:nvSpPr>
        <p:spPr>
          <a:xfrm>
            <a:off x="17529522" y="15036358"/>
            <a:ext cx="3428700" cy="2330299"/>
          </a:xfrm>
          <a:custGeom>
            <a:avLst/>
            <a:gdLst>
              <a:gd name="connsiteX0" fmla="*/ 1744579 w 1744579"/>
              <a:gd name="connsiteY0" fmla="*/ 0 h 1925053"/>
              <a:gd name="connsiteX1" fmla="*/ 1552074 w 1744579"/>
              <a:gd name="connsiteY1" fmla="*/ 1900990 h 1925053"/>
              <a:gd name="connsiteX2" fmla="*/ 890337 w 1744579"/>
              <a:gd name="connsiteY2" fmla="*/ 1925053 h 1925053"/>
              <a:gd name="connsiteX3" fmla="*/ 0 w 1744579"/>
              <a:gd name="connsiteY3" fmla="*/ 1528011 h 1925053"/>
              <a:gd name="connsiteX4" fmla="*/ 12032 w 1744579"/>
              <a:gd name="connsiteY4" fmla="*/ 541421 h 1925053"/>
              <a:gd name="connsiteX0" fmla="*/ 1801729 w 1801729"/>
              <a:gd name="connsiteY0" fmla="*/ 0 h 1391653"/>
              <a:gd name="connsiteX1" fmla="*/ 1552074 w 1801729"/>
              <a:gd name="connsiteY1" fmla="*/ 1367590 h 1391653"/>
              <a:gd name="connsiteX2" fmla="*/ 890337 w 1801729"/>
              <a:gd name="connsiteY2" fmla="*/ 1391653 h 1391653"/>
              <a:gd name="connsiteX3" fmla="*/ 0 w 1801729"/>
              <a:gd name="connsiteY3" fmla="*/ 994611 h 1391653"/>
              <a:gd name="connsiteX4" fmla="*/ 12032 w 1801729"/>
              <a:gd name="connsiteY4" fmla="*/ 8021 h 1391653"/>
              <a:gd name="connsiteX0" fmla="*/ 1801729 w 1894974"/>
              <a:gd name="connsiteY0" fmla="*/ 0 h 1391653"/>
              <a:gd name="connsiteX1" fmla="*/ 1894974 w 1894974"/>
              <a:gd name="connsiteY1" fmla="*/ 1300915 h 1391653"/>
              <a:gd name="connsiteX2" fmla="*/ 890337 w 1894974"/>
              <a:gd name="connsiteY2" fmla="*/ 1391653 h 1391653"/>
              <a:gd name="connsiteX3" fmla="*/ 0 w 1894974"/>
              <a:gd name="connsiteY3" fmla="*/ 994611 h 1391653"/>
              <a:gd name="connsiteX4" fmla="*/ 12032 w 1894974"/>
              <a:gd name="connsiteY4" fmla="*/ 8021 h 1391653"/>
              <a:gd name="connsiteX0" fmla="*/ 2239879 w 2239879"/>
              <a:gd name="connsiteY0" fmla="*/ 0 h 1477378"/>
              <a:gd name="connsiteX1" fmla="*/ 1894974 w 2239879"/>
              <a:gd name="connsiteY1" fmla="*/ 1386640 h 1477378"/>
              <a:gd name="connsiteX2" fmla="*/ 890337 w 2239879"/>
              <a:gd name="connsiteY2" fmla="*/ 1477378 h 1477378"/>
              <a:gd name="connsiteX3" fmla="*/ 0 w 2239879"/>
              <a:gd name="connsiteY3" fmla="*/ 1080336 h 1477378"/>
              <a:gd name="connsiteX4" fmla="*/ 12032 w 2239879"/>
              <a:gd name="connsiteY4" fmla="*/ 93746 h 1477378"/>
              <a:gd name="connsiteX0" fmla="*/ 2201779 w 2201779"/>
              <a:gd name="connsiteY0" fmla="*/ 0 h 1496428"/>
              <a:gd name="connsiteX1" fmla="*/ 1894974 w 2201779"/>
              <a:gd name="connsiteY1" fmla="*/ 1405690 h 1496428"/>
              <a:gd name="connsiteX2" fmla="*/ 890337 w 2201779"/>
              <a:gd name="connsiteY2" fmla="*/ 1496428 h 1496428"/>
              <a:gd name="connsiteX3" fmla="*/ 0 w 2201779"/>
              <a:gd name="connsiteY3" fmla="*/ 1099386 h 1496428"/>
              <a:gd name="connsiteX4" fmla="*/ 12032 w 2201779"/>
              <a:gd name="connsiteY4" fmla="*/ 112796 h 1496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1779" h="1496428">
                <a:moveTo>
                  <a:pt x="2201779" y="0"/>
                </a:moveTo>
                <a:lnTo>
                  <a:pt x="1894974" y="1405690"/>
                </a:lnTo>
                <a:lnTo>
                  <a:pt x="890337" y="1496428"/>
                </a:lnTo>
                <a:lnTo>
                  <a:pt x="0" y="1099386"/>
                </a:lnTo>
                <a:lnTo>
                  <a:pt x="12032" y="11279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Freeform: Shape 267">
            <a:extLst>
              <a:ext uri="{FF2B5EF4-FFF2-40B4-BE49-F238E27FC236}">
                <a16:creationId xmlns:a16="http://schemas.microsoft.com/office/drawing/2014/main" id="{EF98CDBC-E04D-4F01-9AAD-A275BC1F4F98}"/>
              </a:ext>
            </a:extLst>
          </p:cNvPr>
          <p:cNvSpPr/>
          <p:nvPr/>
        </p:nvSpPr>
        <p:spPr>
          <a:xfrm>
            <a:off x="22983284" y="16111338"/>
            <a:ext cx="2209284" cy="1557191"/>
          </a:xfrm>
          <a:custGeom>
            <a:avLst/>
            <a:gdLst>
              <a:gd name="connsiteX0" fmla="*/ 421105 w 1528010"/>
              <a:gd name="connsiteY0" fmla="*/ 0 h 1648326"/>
              <a:gd name="connsiteX1" fmla="*/ 0 w 1528010"/>
              <a:gd name="connsiteY1" fmla="*/ 1130968 h 1648326"/>
              <a:gd name="connsiteX2" fmla="*/ 950494 w 1528010"/>
              <a:gd name="connsiteY2" fmla="*/ 1648326 h 1648326"/>
              <a:gd name="connsiteX3" fmla="*/ 1528010 w 1528010"/>
              <a:gd name="connsiteY3" fmla="*/ 360947 h 1648326"/>
              <a:gd name="connsiteX4" fmla="*/ 421105 w 1528010"/>
              <a:gd name="connsiteY4" fmla="*/ 0 h 1648326"/>
              <a:gd name="connsiteX0" fmla="*/ 421105 w 1479883"/>
              <a:gd name="connsiteY0" fmla="*/ 0 h 1648326"/>
              <a:gd name="connsiteX1" fmla="*/ 0 w 1479883"/>
              <a:gd name="connsiteY1" fmla="*/ 1130968 h 1648326"/>
              <a:gd name="connsiteX2" fmla="*/ 950494 w 1479883"/>
              <a:gd name="connsiteY2" fmla="*/ 1648326 h 1648326"/>
              <a:gd name="connsiteX3" fmla="*/ 1479883 w 1479883"/>
              <a:gd name="connsiteY3" fmla="*/ 421105 h 1648326"/>
              <a:gd name="connsiteX4" fmla="*/ 421105 w 1479883"/>
              <a:gd name="connsiteY4" fmla="*/ 0 h 1648326"/>
              <a:gd name="connsiteX0" fmla="*/ 421105 w 1479883"/>
              <a:gd name="connsiteY0" fmla="*/ 0 h 1130968"/>
              <a:gd name="connsiteX1" fmla="*/ 0 w 1479883"/>
              <a:gd name="connsiteY1" fmla="*/ 1130968 h 1130968"/>
              <a:gd name="connsiteX2" fmla="*/ 1237974 w 1479883"/>
              <a:gd name="connsiteY2" fmla="*/ 999968 h 1130968"/>
              <a:gd name="connsiteX3" fmla="*/ 1479883 w 1479883"/>
              <a:gd name="connsiteY3" fmla="*/ 421105 h 1130968"/>
              <a:gd name="connsiteX4" fmla="*/ 421105 w 1479883"/>
              <a:gd name="connsiteY4" fmla="*/ 0 h 1130968"/>
              <a:gd name="connsiteX0" fmla="*/ 359939 w 1418717"/>
              <a:gd name="connsiteY0" fmla="*/ 0 h 999968"/>
              <a:gd name="connsiteX1" fmla="*/ 0 w 1418717"/>
              <a:gd name="connsiteY1" fmla="*/ 984170 h 999968"/>
              <a:gd name="connsiteX2" fmla="*/ 1176808 w 1418717"/>
              <a:gd name="connsiteY2" fmla="*/ 999968 h 999968"/>
              <a:gd name="connsiteX3" fmla="*/ 1418717 w 1418717"/>
              <a:gd name="connsiteY3" fmla="*/ 421105 h 999968"/>
              <a:gd name="connsiteX4" fmla="*/ 359939 w 1418717"/>
              <a:gd name="connsiteY4" fmla="*/ 0 h 999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717" h="999968">
                <a:moveTo>
                  <a:pt x="359939" y="0"/>
                </a:moveTo>
                <a:lnTo>
                  <a:pt x="0" y="984170"/>
                </a:lnTo>
                <a:lnTo>
                  <a:pt x="1176808" y="999968"/>
                </a:lnTo>
                <a:lnTo>
                  <a:pt x="1418717" y="421105"/>
                </a:lnTo>
                <a:lnTo>
                  <a:pt x="359939"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Freeform: Shape 268">
            <a:extLst>
              <a:ext uri="{FF2B5EF4-FFF2-40B4-BE49-F238E27FC236}">
                <a16:creationId xmlns:a16="http://schemas.microsoft.com/office/drawing/2014/main" id="{35825B73-6E84-4307-A280-54B4693145E0}"/>
              </a:ext>
            </a:extLst>
          </p:cNvPr>
          <p:cNvSpPr/>
          <p:nvPr/>
        </p:nvSpPr>
        <p:spPr>
          <a:xfrm>
            <a:off x="24325247" y="9495947"/>
            <a:ext cx="2299071" cy="1898588"/>
          </a:xfrm>
          <a:custGeom>
            <a:avLst/>
            <a:gdLst>
              <a:gd name="connsiteX0" fmla="*/ 57011 w 1495286"/>
              <a:gd name="connsiteY0" fmla="*/ 0 h 1219200"/>
              <a:gd name="connsiteX1" fmla="*/ 28436 w 1495286"/>
              <a:gd name="connsiteY1" fmla="*/ 781050 h 1219200"/>
              <a:gd name="connsiteX2" fmla="*/ 409436 w 1495286"/>
              <a:gd name="connsiteY2" fmla="*/ 876300 h 1219200"/>
              <a:gd name="connsiteX3" fmla="*/ 1095236 w 1495286"/>
              <a:gd name="connsiteY3" fmla="*/ 1066800 h 1219200"/>
              <a:gd name="connsiteX4" fmla="*/ 1495286 w 1495286"/>
              <a:gd name="connsiteY4" fmla="*/ 1219200 h 1219200"/>
              <a:gd name="connsiteX0" fmla="*/ 64087 w 1502362"/>
              <a:gd name="connsiteY0" fmla="*/ 0 h 1219200"/>
              <a:gd name="connsiteX1" fmla="*/ 25987 w 1502362"/>
              <a:gd name="connsiteY1" fmla="*/ 733425 h 1219200"/>
              <a:gd name="connsiteX2" fmla="*/ 416512 w 1502362"/>
              <a:gd name="connsiteY2" fmla="*/ 876300 h 1219200"/>
              <a:gd name="connsiteX3" fmla="*/ 1102312 w 1502362"/>
              <a:gd name="connsiteY3" fmla="*/ 1066800 h 1219200"/>
              <a:gd name="connsiteX4" fmla="*/ 1502362 w 1502362"/>
              <a:gd name="connsiteY4" fmla="*/ 1219200 h 1219200"/>
              <a:gd name="connsiteX0" fmla="*/ 38100 w 1476375"/>
              <a:gd name="connsiteY0" fmla="*/ 0 h 1219200"/>
              <a:gd name="connsiteX1" fmla="*/ 0 w 1476375"/>
              <a:gd name="connsiteY1" fmla="*/ 733425 h 1219200"/>
              <a:gd name="connsiteX2" fmla="*/ 390525 w 1476375"/>
              <a:gd name="connsiteY2" fmla="*/ 876300 h 1219200"/>
              <a:gd name="connsiteX3" fmla="*/ 1076325 w 1476375"/>
              <a:gd name="connsiteY3" fmla="*/ 1066800 h 1219200"/>
              <a:gd name="connsiteX4" fmla="*/ 1476375 w 1476375"/>
              <a:gd name="connsiteY4" fmla="*/ 1219200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375" h="1219200">
                <a:moveTo>
                  <a:pt x="38100" y="0"/>
                </a:moveTo>
                <a:lnTo>
                  <a:pt x="0" y="733425"/>
                </a:lnTo>
                <a:cubicBezTo>
                  <a:pt x="58737" y="879475"/>
                  <a:pt x="211138" y="820738"/>
                  <a:pt x="390525" y="876300"/>
                </a:cubicBezTo>
                <a:cubicBezTo>
                  <a:pt x="569912" y="931862"/>
                  <a:pt x="895350" y="1009650"/>
                  <a:pt x="1076325" y="1066800"/>
                </a:cubicBezTo>
                <a:cubicBezTo>
                  <a:pt x="1257300" y="1123950"/>
                  <a:pt x="1422400" y="1196975"/>
                  <a:pt x="1476375" y="1219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reeform: Shape 269">
            <a:extLst>
              <a:ext uri="{FF2B5EF4-FFF2-40B4-BE49-F238E27FC236}">
                <a16:creationId xmlns:a16="http://schemas.microsoft.com/office/drawing/2014/main" id="{5DBEBCBE-8F17-4970-8529-4156872AC3C7}"/>
              </a:ext>
            </a:extLst>
          </p:cNvPr>
          <p:cNvSpPr/>
          <p:nvPr/>
        </p:nvSpPr>
        <p:spPr>
          <a:xfrm>
            <a:off x="8058835" y="3337264"/>
            <a:ext cx="4223281" cy="5298386"/>
          </a:xfrm>
          <a:custGeom>
            <a:avLst/>
            <a:gdLst>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12028" h="3402419">
                <a:moveTo>
                  <a:pt x="160214" y="0"/>
                </a:moveTo>
                <a:cubicBezTo>
                  <a:pt x="187681" y="168349"/>
                  <a:pt x="215148" y="336698"/>
                  <a:pt x="192111" y="584791"/>
                </a:cubicBezTo>
                <a:cubicBezTo>
                  <a:pt x="169074" y="832884"/>
                  <a:pt x="52116" y="1217429"/>
                  <a:pt x="21990" y="1488559"/>
                </a:cubicBezTo>
                <a:cubicBezTo>
                  <a:pt x="-8136" y="1759689"/>
                  <a:pt x="-2819" y="1991832"/>
                  <a:pt x="11358" y="2211572"/>
                </a:cubicBezTo>
                <a:cubicBezTo>
                  <a:pt x="25535" y="2431312"/>
                  <a:pt x="68065" y="2651052"/>
                  <a:pt x="107051" y="2806996"/>
                </a:cubicBezTo>
                <a:cubicBezTo>
                  <a:pt x="146037" y="2962940"/>
                  <a:pt x="195656" y="3048001"/>
                  <a:pt x="245274" y="3147238"/>
                </a:cubicBezTo>
                <a:lnTo>
                  <a:pt x="404762" y="3402419"/>
                </a:lnTo>
                <a:lnTo>
                  <a:pt x="766269" y="3189768"/>
                </a:lnTo>
                <a:lnTo>
                  <a:pt x="915125" y="3062177"/>
                </a:lnTo>
                <a:lnTo>
                  <a:pt x="659944" y="2615610"/>
                </a:lnTo>
                <a:cubicBezTo>
                  <a:pt x="606781" y="2443717"/>
                  <a:pt x="596148" y="2220433"/>
                  <a:pt x="596148" y="2030819"/>
                </a:cubicBezTo>
                <a:cubicBezTo>
                  <a:pt x="596148" y="1841205"/>
                  <a:pt x="649311" y="1660451"/>
                  <a:pt x="659944" y="1477926"/>
                </a:cubicBezTo>
                <a:cubicBezTo>
                  <a:pt x="670577" y="1295401"/>
                  <a:pt x="670577" y="1127052"/>
                  <a:pt x="659944" y="935666"/>
                </a:cubicBezTo>
                <a:cubicBezTo>
                  <a:pt x="649311" y="744280"/>
                  <a:pt x="658171" y="721242"/>
                  <a:pt x="596148" y="329610"/>
                </a:cubicBezTo>
                <a:cubicBezTo>
                  <a:pt x="842469" y="501503"/>
                  <a:pt x="752092" y="483782"/>
                  <a:pt x="915125" y="574159"/>
                </a:cubicBezTo>
                <a:cubicBezTo>
                  <a:pt x="1078158" y="664536"/>
                  <a:pt x="1381186" y="795670"/>
                  <a:pt x="1574344" y="871870"/>
                </a:cubicBezTo>
                <a:cubicBezTo>
                  <a:pt x="1767502" y="948070"/>
                  <a:pt x="1923446" y="994145"/>
                  <a:pt x="2074074" y="1031359"/>
                </a:cubicBezTo>
                <a:lnTo>
                  <a:pt x="2478111" y="1095154"/>
                </a:lnTo>
                <a:lnTo>
                  <a:pt x="2499376" y="1467293"/>
                </a:lnTo>
                <a:lnTo>
                  <a:pt x="2680130" y="2073349"/>
                </a:lnTo>
                <a:lnTo>
                  <a:pt x="2712028" y="2360428"/>
                </a:lnTo>
                <a:lnTo>
                  <a:pt x="2446214" y="2445489"/>
                </a:lnTo>
                <a:cubicBezTo>
                  <a:pt x="2306219" y="2502196"/>
                  <a:pt x="1997874" y="2645735"/>
                  <a:pt x="1872055" y="2700670"/>
                </a:cubicBezTo>
                <a:cubicBezTo>
                  <a:pt x="1746236" y="2755605"/>
                  <a:pt x="1739148" y="2806996"/>
                  <a:pt x="1691302" y="2775098"/>
                </a:cubicBezTo>
                <a:lnTo>
                  <a:pt x="1584976" y="2509284"/>
                </a:lnTo>
                <a:lnTo>
                  <a:pt x="851330" y="2509284"/>
                </a:lnTo>
                <a:lnTo>
                  <a:pt x="1063981" y="3051545"/>
                </a:lnTo>
                <a:cubicBezTo>
                  <a:pt x="1200432" y="3101164"/>
                  <a:pt x="1569028" y="2858387"/>
                  <a:pt x="1670037" y="2806996"/>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Freeform: Shape 270">
            <a:extLst>
              <a:ext uri="{FF2B5EF4-FFF2-40B4-BE49-F238E27FC236}">
                <a16:creationId xmlns:a16="http://schemas.microsoft.com/office/drawing/2014/main" id="{E49A8F90-2CB7-46D7-A140-C55E49E9D7A8}"/>
              </a:ext>
            </a:extLst>
          </p:cNvPr>
          <p:cNvSpPr/>
          <p:nvPr/>
        </p:nvSpPr>
        <p:spPr>
          <a:xfrm>
            <a:off x="10245548" y="4628746"/>
            <a:ext cx="1721975" cy="1324597"/>
          </a:xfrm>
          <a:custGeom>
            <a:avLst/>
            <a:gdLst>
              <a:gd name="connsiteX0" fmla="*/ 0 w 1105786"/>
              <a:gd name="connsiteY0" fmla="*/ 0 h 850605"/>
              <a:gd name="connsiteX1" fmla="*/ 95693 w 1105786"/>
              <a:gd name="connsiteY1" fmla="*/ 850605 h 850605"/>
              <a:gd name="connsiteX2" fmla="*/ 1105786 w 1105786"/>
              <a:gd name="connsiteY2" fmla="*/ 669851 h 850605"/>
            </a:gdLst>
            <a:ahLst/>
            <a:cxnLst>
              <a:cxn ang="0">
                <a:pos x="connsiteX0" y="connsiteY0"/>
              </a:cxn>
              <a:cxn ang="0">
                <a:pos x="connsiteX1" y="connsiteY1"/>
              </a:cxn>
              <a:cxn ang="0">
                <a:pos x="connsiteX2" y="connsiteY2"/>
              </a:cxn>
            </a:cxnLst>
            <a:rect l="l" t="t" r="r" b="b"/>
            <a:pathLst>
              <a:path w="1105786" h="850605">
                <a:moveTo>
                  <a:pt x="0" y="0"/>
                </a:moveTo>
                <a:lnTo>
                  <a:pt x="95693" y="850605"/>
                </a:lnTo>
                <a:lnTo>
                  <a:pt x="1105786" y="6698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Shape 271">
            <a:extLst>
              <a:ext uri="{FF2B5EF4-FFF2-40B4-BE49-F238E27FC236}">
                <a16:creationId xmlns:a16="http://schemas.microsoft.com/office/drawing/2014/main" id="{78766ED6-DE11-4E7F-A716-2E0EF552D18E}"/>
              </a:ext>
            </a:extLst>
          </p:cNvPr>
          <p:cNvSpPr/>
          <p:nvPr/>
        </p:nvSpPr>
        <p:spPr>
          <a:xfrm>
            <a:off x="8043407" y="6118916"/>
            <a:ext cx="960332" cy="99346"/>
          </a:xfrm>
          <a:custGeom>
            <a:avLst/>
            <a:gdLst>
              <a:gd name="connsiteX0" fmla="*/ 0 w 616688"/>
              <a:gd name="connsiteY0" fmla="*/ 63796 h 63796"/>
              <a:gd name="connsiteX1" fmla="*/ 616688 w 616688"/>
              <a:gd name="connsiteY1" fmla="*/ 0 h 63796"/>
            </a:gdLst>
            <a:ahLst/>
            <a:cxnLst>
              <a:cxn ang="0">
                <a:pos x="connsiteX0" y="connsiteY0"/>
              </a:cxn>
              <a:cxn ang="0">
                <a:pos x="connsiteX1" y="connsiteY1"/>
              </a:cxn>
            </a:cxnLst>
            <a:rect l="l" t="t" r="r" b="b"/>
            <a:pathLst>
              <a:path w="616688" h="63796">
                <a:moveTo>
                  <a:pt x="0" y="63796"/>
                </a:moveTo>
                <a:lnTo>
                  <a:pt x="6166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Shape 272">
            <a:extLst>
              <a:ext uri="{FF2B5EF4-FFF2-40B4-BE49-F238E27FC236}">
                <a16:creationId xmlns:a16="http://schemas.microsoft.com/office/drawing/2014/main" id="{1D437A5D-E20A-4214-A2C8-4267EEAD0E43}"/>
              </a:ext>
            </a:extLst>
          </p:cNvPr>
          <p:cNvSpPr/>
          <p:nvPr/>
        </p:nvSpPr>
        <p:spPr>
          <a:xfrm>
            <a:off x="9086527" y="5059239"/>
            <a:ext cx="1225251" cy="16558"/>
          </a:xfrm>
          <a:custGeom>
            <a:avLst/>
            <a:gdLst>
              <a:gd name="connsiteX0" fmla="*/ 0 w 786809"/>
              <a:gd name="connsiteY0" fmla="*/ 0 h 10633"/>
              <a:gd name="connsiteX1" fmla="*/ 786809 w 786809"/>
              <a:gd name="connsiteY1" fmla="*/ 10633 h 10633"/>
            </a:gdLst>
            <a:ahLst/>
            <a:cxnLst>
              <a:cxn ang="0">
                <a:pos x="connsiteX0" y="connsiteY0"/>
              </a:cxn>
              <a:cxn ang="0">
                <a:pos x="connsiteX1" y="connsiteY1"/>
              </a:cxn>
            </a:cxnLst>
            <a:rect l="l" t="t" r="r" b="b"/>
            <a:pathLst>
              <a:path w="786809" h="10633">
                <a:moveTo>
                  <a:pt x="0" y="0"/>
                </a:moveTo>
                <a:lnTo>
                  <a:pt x="786809" y="1063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reeform: Shape 273">
            <a:extLst>
              <a:ext uri="{FF2B5EF4-FFF2-40B4-BE49-F238E27FC236}">
                <a16:creationId xmlns:a16="http://schemas.microsoft.com/office/drawing/2014/main" id="{805895E1-B24B-41DE-A484-4C25473BBC5C}"/>
              </a:ext>
            </a:extLst>
          </p:cNvPr>
          <p:cNvSpPr/>
          <p:nvPr/>
        </p:nvSpPr>
        <p:spPr>
          <a:xfrm>
            <a:off x="6619466" y="2327259"/>
            <a:ext cx="1589515" cy="3212147"/>
          </a:xfrm>
          <a:custGeom>
            <a:avLst/>
            <a:gdLst>
              <a:gd name="connsiteX0" fmla="*/ 584790 w 1020725"/>
              <a:gd name="connsiteY0" fmla="*/ 0 h 2062717"/>
              <a:gd name="connsiteX1" fmla="*/ 925032 w 1020725"/>
              <a:gd name="connsiteY1" fmla="*/ 233917 h 2062717"/>
              <a:gd name="connsiteX2" fmla="*/ 1020725 w 1020725"/>
              <a:gd name="connsiteY2" fmla="*/ 1031358 h 2062717"/>
              <a:gd name="connsiteX3" fmla="*/ 606055 w 1020725"/>
              <a:gd name="connsiteY3" fmla="*/ 2062717 h 2062717"/>
              <a:gd name="connsiteX4" fmla="*/ 0 w 1020725"/>
              <a:gd name="connsiteY4" fmla="*/ 1796903 h 2062717"/>
              <a:gd name="connsiteX5" fmla="*/ 308344 w 1020725"/>
              <a:gd name="connsiteY5" fmla="*/ 988828 h 2062717"/>
              <a:gd name="connsiteX6" fmla="*/ 584790 w 1020725"/>
              <a:gd name="connsiteY6" fmla="*/ 0 h 206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0725" h="2062717">
                <a:moveTo>
                  <a:pt x="584790" y="0"/>
                </a:moveTo>
                <a:lnTo>
                  <a:pt x="925032" y="233917"/>
                </a:lnTo>
                <a:lnTo>
                  <a:pt x="1020725" y="1031358"/>
                </a:lnTo>
                <a:lnTo>
                  <a:pt x="606055" y="2062717"/>
                </a:lnTo>
                <a:lnTo>
                  <a:pt x="0" y="1796903"/>
                </a:lnTo>
                <a:lnTo>
                  <a:pt x="308344" y="988828"/>
                </a:lnTo>
                <a:lnTo>
                  <a:pt x="584790" y="0"/>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reeform: Shape 274">
            <a:extLst>
              <a:ext uri="{FF2B5EF4-FFF2-40B4-BE49-F238E27FC236}">
                <a16:creationId xmlns:a16="http://schemas.microsoft.com/office/drawing/2014/main" id="{7BD833E2-D9CF-4FD0-B0E1-DF742CEF89BA}"/>
              </a:ext>
            </a:extLst>
          </p:cNvPr>
          <p:cNvSpPr/>
          <p:nvPr/>
        </p:nvSpPr>
        <p:spPr>
          <a:xfrm>
            <a:off x="5129294" y="2641851"/>
            <a:ext cx="1887550" cy="2748538"/>
          </a:xfrm>
          <a:custGeom>
            <a:avLst/>
            <a:gdLst>
              <a:gd name="connsiteX0" fmla="*/ 0 w 1212112"/>
              <a:gd name="connsiteY0" fmla="*/ 361507 h 1765005"/>
              <a:gd name="connsiteX1" fmla="*/ 53163 w 1212112"/>
              <a:gd name="connsiteY1" fmla="*/ 1722474 h 1765005"/>
              <a:gd name="connsiteX2" fmla="*/ 584791 w 1212112"/>
              <a:gd name="connsiteY2" fmla="*/ 1765005 h 1765005"/>
              <a:gd name="connsiteX3" fmla="*/ 967563 w 1212112"/>
              <a:gd name="connsiteY3" fmla="*/ 914400 h 1765005"/>
              <a:gd name="connsiteX4" fmla="*/ 1212112 w 1212112"/>
              <a:gd name="connsiteY4" fmla="*/ 0 h 1765005"/>
              <a:gd name="connsiteX5" fmla="*/ 0 w 1212112"/>
              <a:gd name="connsiteY5" fmla="*/ 361507 h 176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112" h="1765005">
                <a:moveTo>
                  <a:pt x="0" y="361507"/>
                </a:moveTo>
                <a:lnTo>
                  <a:pt x="53163" y="1722474"/>
                </a:lnTo>
                <a:lnTo>
                  <a:pt x="584791" y="1765005"/>
                </a:lnTo>
                <a:lnTo>
                  <a:pt x="967563" y="914400"/>
                </a:lnTo>
                <a:lnTo>
                  <a:pt x="1212112" y="0"/>
                </a:lnTo>
                <a:lnTo>
                  <a:pt x="0" y="361507"/>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reeform: Shape 275">
            <a:extLst>
              <a:ext uri="{FF2B5EF4-FFF2-40B4-BE49-F238E27FC236}">
                <a16:creationId xmlns:a16="http://schemas.microsoft.com/office/drawing/2014/main" id="{DD6D52DB-BF08-4B1F-9B84-56B5AD905786}"/>
              </a:ext>
            </a:extLst>
          </p:cNvPr>
          <p:cNvSpPr/>
          <p:nvPr/>
        </p:nvSpPr>
        <p:spPr>
          <a:xfrm>
            <a:off x="824357" y="2161684"/>
            <a:ext cx="4222152" cy="8346062"/>
          </a:xfrm>
          <a:custGeom>
            <a:avLst/>
            <a:gdLst>
              <a:gd name="connsiteX0" fmla="*/ 1062439 w 2743762"/>
              <a:gd name="connsiteY0" fmla="*/ 677404 h 5362368"/>
              <a:gd name="connsiteX1" fmla="*/ 2189491 w 2743762"/>
              <a:gd name="connsiteY1" fmla="*/ 18186 h 5362368"/>
              <a:gd name="connsiteX2" fmla="*/ 2263919 w 2743762"/>
              <a:gd name="connsiteY2" fmla="*/ 241469 h 5362368"/>
              <a:gd name="connsiteX3" fmla="*/ 2434039 w 2743762"/>
              <a:gd name="connsiteY3" fmla="*/ 836893 h 5362368"/>
              <a:gd name="connsiteX4" fmla="*/ 2455305 w 2743762"/>
              <a:gd name="connsiteY4" fmla="*/ 1315358 h 5362368"/>
              <a:gd name="connsiteX5" fmla="*/ 2359612 w 2743762"/>
              <a:gd name="connsiteY5" fmla="*/ 1644967 h 5362368"/>
              <a:gd name="connsiteX6" fmla="*/ 2178858 w 2743762"/>
              <a:gd name="connsiteY6" fmla="*/ 1857618 h 5362368"/>
              <a:gd name="connsiteX7" fmla="*/ 2742384 w 2743762"/>
              <a:gd name="connsiteY7" fmla="*/ 2527469 h 5362368"/>
              <a:gd name="connsiteX8" fmla="*/ 1987472 w 2743762"/>
              <a:gd name="connsiteY8" fmla="*/ 3239851 h 5362368"/>
              <a:gd name="connsiteX9" fmla="*/ 2455305 w 2743762"/>
              <a:gd name="connsiteY9" fmla="*/ 4983590 h 5362368"/>
              <a:gd name="connsiteX10" fmla="*/ 2285184 w 2743762"/>
              <a:gd name="connsiteY10" fmla="*/ 5068651 h 5362368"/>
              <a:gd name="connsiteX11" fmla="*/ 2051267 w 2743762"/>
              <a:gd name="connsiteY11" fmla="*/ 5143079 h 5362368"/>
              <a:gd name="connsiteX12" fmla="*/ 1583435 w 2743762"/>
              <a:gd name="connsiteY12" fmla="*/ 5270669 h 5362368"/>
              <a:gd name="connsiteX13" fmla="*/ 1030542 w 2743762"/>
              <a:gd name="connsiteY13" fmla="*/ 5355730 h 5362368"/>
              <a:gd name="connsiteX14" fmla="*/ 796625 w 2743762"/>
              <a:gd name="connsiteY14" fmla="*/ 5291935 h 5362368"/>
              <a:gd name="connsiteX15" fmla="*/ 583974 w 2743762"/>
              <a:gd name="connsiteY15" fmla="*/ 4781572 h 5362368"/>
              <a:gd name="connsiteX16" fmla="*/ 520179 w 2743762"/>
              <a:gd name="connsiteY16" fmla="*/ 4079823 h 5362368"/>
              <a:gd name="connsiteX17" fmla="*/ 456384 w 2743762"/>
              <a:gd name="connsiteY17" fmla="*/ 3165423 h 5362368"/>
              <a:gd name="connsiteX18" fmla="*/ 371323 w 2743762"/>
              <a:gd name="connsiteY18" fmla="*/ 2336083 h 5362368"/>
              <a:gd name="connsiteX19" fmla="*/ 137407 w 2743762"/>
              <a:gd name="connsiteY19" fmla="*/ 1804456 h 5362368"/>
              <a:gd name="connsiteX20" fmla="*/ 31081 w 2743762"/>
              <a:gd name="connsiteY20" fmla="*/ 1474846 h 5362368"/>
              <a:gd name="connsiteX21" fmla="*/ 700932 w 2743762"/>
              <a:gd name="connsiteY21" fmla="*/ 1251563 h 5362368"/>
              <a:gd name="connsiteX22" fmla="*/ 945481 w 2743762"/>
              <a:gd name="connsiteY22" fmla="*/ 1060176 h 5362368"/>
              <a:gd name="connsiteX23" fmla="*/ 881686 w 2743762"/>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56631"/>
              <a:gd name="connsiteX1" fmla="*/ 2158410 w 2712681"/>
              <a:gd name="connsiteY1" fmla="*/ 18186 h 5356631"/>
              <a:gd name="connsiteX2" fmla="*/ 2232838 w 2712681"/>
              <a:gd name="connsiteY2" fmla="*/ 241469 h 5356631"/>
              <a:gd name="connsiteX3" fmla="*/ 2402958 w 2712681"/>
              <a:gd name="connsiteY3" fmla="*/ 836893 h 5356631"/>
              <a:gd name="connsiteX4" fmla="*/ 2424224 w 2712681"/>
              <a:gd name="connsiteY4" fmla="*/ 1315358 h 5356631"/>
              <a:gd name="connsiteX5" fmla="*/ 2328531 w 2712681"/>
              <a:gd name="connsiteY5" fmla="*/ 1644967 h 5356631"/>
              <a:gd name="connsiteX6" fmla="*/ 2147777 w 2712681"/>
              <a:gd name="connsiteY6" fmla="*/ 1857618 h 5356631"/>
              <a:gd name="connsiteX7" fmla="*/ 2711303 w 2712681"/>
              <a:gd name="connsiteY7" fmla="*/ 2527469 h 5356631"/>
              <a:gd name="connsiteX8" fmla="*/ 1956391 w 2712681"/>
              <a:gd name="connsiteY8" fmla="*/ 3239851 h 5356631"/>
              <a:gd name="connsiteX9" fmla="*/ 2424224 w 2712681"/>
              <a:gd name="connsiteY9" fmla="*/ 4983590 h 5356631"/>
              <a:gd name="connsiteX10" fmla="*/ 2254103 w 2712681"/>
              <a:gd name="connsiteY10" fmla="*/ 5068651 h 5356631"/>
              <a:gd name="connsiteX11" fmla="*/ 2020186 w 2712681"/>
              <a:gd name="connsiteY11" fmla="*/ 5143079 h 5356631"/>
              <a:gd name="connsiteX12" fmla="*/ 1552354 w 2712681"/>
              <a:gd name="connsiteY12" fmla="*/ 5270669 h 5356631"/>
              <a:gd name="connsiteX13" fmla="*/ 999461 w 2712681"/>
              <a:gd name="connsiteY13" fmla="*/ 5355730 h 5356631"/>
              <a:gd name="connsiteX14" fmla="*/ 712382 w 2712681"/>
              <a:gd name="connsiteY14" fmla="*/ 5217507 h 5356631"/>
              <a:gd name="connsiteX15" fmla="*/ 552893 w 2712681"/>
              <a:gd name="connsiteY15" fmla="*/ 4781572 h 5356631"/>
              <a:gd name="connsiteX16" fmla="*/ 489098 w 2712681"/>
              <a:gd name="connsiteY16" fmla="*/ 4079823 h 5356631"/>
              <a:gd name="connsiteX17" fmla="*/ 425303 w 2712681"/>
              <a:gd name="connsiteY17" fmla="*/ 3165423 h 5356631"/>
              <a:gd name="connsiteX18" fmla="*/ 340242 w 2712681"/>
              <a:gd name="connsiteY18" fmla="*/ 2336083 h 5356631"/>
              <a:gd name="connsiteX19" fmla="*/ 106326 w 2712681"/>
              <a:gd name="connsiteY19" fmla="*/ 1804456 h 5356631"/>
              <a:gd name="connsiteX20" fmla="*/ 0 w 2712681"/>
              <a:gd name="connsiteY20" fmla="*/ 1474846 h 5356631"/>
              <a:gd name="connsiteX21" fmla="*/ 669851 w 2712681"/>
              <a:gd name="connsiteY21" fmla="*/ 1251563 h 5356631"/>
              <a:gd name="connsiteX22" fmla="*/ 914400 w 2712681"/>
              <a:gd name="connsiteY22" fmla="*/ 1060176 h 5356631"/>
              <a:gd name="connsiteX23" fmla="*/ 850605 w 2712681"/>
              <a:gd name="connsiteY23" fmla="*/ 688037 h 5356631"/>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1303" h="5359519">
                <a:moveTo>
                  <a:pt x="1031358" y="659218"/>
                </a:moveTo>
                <a:lnTo>
                  <a:pt x="2158410" y="0"/>
                </a:lnTo>
                <a:lnTo>
                  <a:pt x="2232838" y="223283"/>
                </a:lnTo>
                <a:cubicBezTo>
                  <a:pt x="2273596" y="359734"/>
                  <a:pt x="2371060" y="639726"/>
                  <a:pt x="2402958" y="818707"/>
                </a:cubicBezTo>
                <a:cubicBezTo>
                  <a:pt x="2434856" y="997688"/>
                  <a:pt x="2436628" y="1162493"/>
                  <a:pt x="2424224" y="1297172"/>
                </a:cubicBezTo>
                <a:cubicBezTo>
                  <a:pt x="2411820" y="1431851"/>
                  <a:pt x="2374605" y="1536404"/>
                  <a:pt x="2328531" y="1626781"/>
                </a:cubicBezTo>
                <a:lnTo>
                  <a:pt x="2147777" y="1839432"/>
                </a:lnTo>
                <a:lnTo>
                  <a:pt x="2711303" y="2509283"/>
                </a:lnTo>
                <a:lnTo>
                  <a:pt x="1956391" y="3221665"/>
                </a:lnTo>
                <a:lnTo>
                  <a:pt x="2424224" y="4965404"/>
                </a:lnTo>
                <a:lnTo>
                  <a:pt x="2254103" y="5050465"/>
                </a:lnTo>
                <a:cubicBezTo>
                  <a:pt x="2186763" y="5077046"/>
                  <a:pt x="2137144" y="5091223"/>
                  <a:pt x="2020186" y="5124893"/>
                </a:cubicBezTo>
                <a:cubicBezTo>
                  <a:pt x="1903228" y="5158563"/>
                  <a:pt x="1722475" y="5213497"/>
                  <a:pt x="1552354" y="5252483"/>
                </a:cubicBezTo>
                <a:cubicBezTo>
                  <a:pt x="1382233" y="5291469"/>
                  <a:pt x="1139456" y="5367669"/>
                  <a:pt x="999461" y="5358809"/>
                </a:cubicBezTo>
                <a:cubicBezTo>
                  <a:pt x="859466" y="5349949"/>
                  <a:pt x="786810" y="5298558"/>
                  <a:pt x="712382" y="5199321"/>
                </a:cubicBezTo>
                <a:cubicBezTo>
                  <a:pt x="637954" y="5100084"/>
                  <a:pt x="590107" y="4953000"/>
                  <a:pt x="552893" y="4763386"/>
                </a:cubicBezTo>
                <a:cubicBezTo>
                  <a:pt x="515679" y="4573772"/>
                  <a:pt x="510363" y="4330995"/>
                  <a:pt x="489098" y="4061637"/>
                </a:cubicBezTo>
                <a:cubicBezTo>
                  <a:pt x="467833" y="3792279"/>
                  <a:pt x="450112" y="3437860"/>
                  <a:pt x="425303" y="3147237"/>
                </a:cubicBezTo>
                <a:cubicBezTo>
                  <a:pt x="400494" y="2856614"/>
                  <a:pt x="393405" y="2544725"/>
                  <a:pt x="340242" y="2317897"/>
                </a:cubicBezTo>
                <a:cubicBezTo>
                  <a:pt x="287079" y="2091069"/>
                  <a:pt x="163033" y="1929809"/>
                  <a:pt x="106326" y="1786270"/>
                </a:cubicBezTo>
                <a:lnTo>
                  <a:pt x="0" y="1456660"/>
                </a:lnTo>
                <a:lnTo>
                  <a:pt x="669851" y="1233377"/>
                </a:lnTo>
                <a:cubicBezTo>
                  <a:pt x="822251" y="1164265"/>
                  <a:pt x="884274" y="1135911"/>
                  <a:pt x="914400" y="1041990"/>
                </a:cubicBezTo>
                <a:cubicBezTo>
                  <a:pt x="944526" y="948069"/>
                  <a:pt x="897565" y="808960"/>
                  <a:pt x="850605" y="66985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Shape 276">
            <a:extLst>
              <a:ext uri="{FF2B5EF4-FFF2-40B4-BE49-F238E27FC236}">
                <a16:creationId xmlns:a16="http://schemas.microsoft.com/office/drawing/2014/main" id="{DAB16E82-1C9E-447F-9A26-837DB0BD0163}"/>
              </a:ext>
            </a:extLst>
          </p:cNvPr>
          <p:cNvSpPr/>
          <p:nvPr/>
        </p:nvSpPr>
        <p:spPr>
          <a:xfrm>
            <a:off x="1701903" y="4115465"/>
            <a:ext cx="1572958" cy="6225601"/>
          </a:xfrm>
          <a:custGeom>
            <a:avLst/>
            <a:gdLst>
              <a:gd name="connsiteX0" fmla="*/ 0 w 1010093"/>
              <a:gd name="connsiteY0" fmla="*/ 0 h 3997841"/>
              <a:gd name="connsiteX1" fmla="*/ 1010093 w 1010093"/>
              <a:gd name="connsiteY1" fmla="*/ 3997841 h 3997841"/>
            </a:gdLst>
            <a:ahLst/>
            <a:cxnLst>
              <a:cxn ang="0">
                <a:pos x="connsiteX0" y="connsiteY0"/>
              </a:cxn>
              <a:cxn ang="0">
                <a:pos x="connsiteX1" y="connsiteY1"/>
              </a:cxn>
            </a:cxnLst>
            <a:rect l="l" t="t" r="r" b="b"/>
            <a:pathLst>
              <a:path w="1010093" h="3997841">
                <a:moveTo>
                  <a:pt x="0" y="0"/>
                </a:moveTo>
                <a:lnTo>
                  <a:pt x="1010093" y="399784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reeform: Shape 277">
            <a:extLst>
              <a:ext uri="{FF2B5EF4-FFF2-40B4-BE49-F238E27FC236}">
                <a16:creationId xmlns:a16="http://schemas.microsoft.com/office/drawing/2014/main" id="{8D3239DA-3C7D-406B-A137-240DD0967096}"/>
              </a:ext>
            </a:extLst>
          </p:cNvPr>
          <p:cNvSpPr/>
          <p:nvPr/>
        </p:nvSpPr>
        <p:spPr>
          <a:xfrm>
            <a:off x="1635673" y="8734994"/>
            <a:ext cx="2698865" cy="695414"/>
          </a:xfrm>
          <a:custGeom>
            <a:avLst/>
            <a:gdLst>
              <a:gd name="connsiteX0" fmla="*/ 0 w 1733107"/>
              <a:gd name="connsiteY0" fmla="*/ 446568 h 446568"/>
              <a:gd name="connsiteX1" fmla="*/ 1733107 w 1733107"/>
              <a:gd name="connsiteY1" fmla="*/ 0 h 446568"/>
            </a:gdLst>
            <a:ahLst/>
            <a:cxnLst>
              <a:cxn ang="0">
                <a:pos x="connsiteX0" y="connsiteY0"/>
              </a:cxn>
              <a:cxn ang="0">
                <a:pos x="connsiteX1" y="connsiteY1"/>
              </a:cxn>
            </a:cxnLst>
            <a:rect l="l" t="t" r="r" b="b"/>
            <a:pathLst>
              <a:path w="1733107" h="446568">
                <a:moveTo>
                  <a:pt x="0" y="446568"/>
                </a:moveTo>
                <a:lnTo>
                  <a:pt x="173310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119DFEEC-58B1-407F-B8ED-DB130DFCE819}"/>
              </a:ext>
            </a:extLst>
          </p:cNvPr>
          <p:cNvSpPr/>
          <p:nvPr/>
        </p:nvSpPr>
        <p:spPr>
          <a:xfrm>
            <a:off x="1552886" y="7542857"/>
            <a:ext cx="976890" cy="182132"/>
          </a:xfrm>
          <a:custGeom>
            <a:avLst/>
            <a:gdLst>
              <a:gd name="connsiteX0" fmla="*/ 0 w 627321"/>
              <a:gd name="connsiteY0" fmla="*/ 116958 h 116958"/>
              <a:gd name="connsiteX1" fmla="*/ 627321 w 627321"/>
              <a:gd name="connsiteY1" fmla="*/ 0 h 116958"/>
            </a:gdLst>
            <a:ahLst/>
            <a:cxnLst>
              <a:cxn ang="0">
                <a:pos x="connsiteX0" y="connsiteY0"/>
              </a:cxn>
              <a:cxn ang="0">
                <a:pos x="connsiteX1" y="connsiteY1"/>
              </a:cxn>
            </a:cxnLst>
            <a:rect l="l" t="t" r="r" b="b"/>
            <a:pathLst>
              <a:path w="627321" h="116958">
                <a:moveTo>
                  <a:pt x="0" y="116958"/>
                </a:moveTo>
                <a:lnTo>
                  <a:pt x="627321"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2EA89BCD-9688-4E64-BCEB-8D04CE4A91B6}"/>
              </a:ext>
            </a:extLst>
          </p:cNvPr>
          <p:cNvSpPr/>
          <p:nvPr/>
        </p:nvSpPr>
        <p:spPr>
          <a:xfrm>
            <a:off x="5957167" y="6003014"/>
            <a:ext cx="877546" cy="3626082"/>
          </a:xfrm>
          <a:custGeom>
            <a:avLst/>
            <a:gdLst>
              <a:gd name="connsiteX0" fmla="*/ 0 w 563526"/>
              <a:gd name="connsiteY0" fmla="*/ 0 h 2328530"/>
              <a:gd name="connsiteX1" fmla="*/ 563526 w 563526"/>
              <a:gd name="connsiteY1" fmla="*/ 2328530 h 2328530"/>
            </a:gdLst>
            <a:ahLst/>
            <a:cxnLst>
              <a:cxn ang="0">
                <a:pos x="connsiteX0" y="connsiteY0"/>
              </a:cxn>
              <a:cxn ang="0">
                <a:pos x="connsiteX1" y="connsiteY1"/>
              </a:cxn>
            </a:cxnLst>
            <a:rect l="l" t="t" r="r" b="b"/>
            <a:pathLst>
              <a:path w="563526" h="2328530">
                <a:moveTo>
                  <a:pt x="0" y="0"/>
                </a:moveTo>
                <a:lnTo>
                  <a:pt x="563526" y="232853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9C17606E-CE03-4883-8813-C2557B3EEFB7}"/>
              </a:ext>
            </a:extLst>
          </p:cNvPr>
          <p:cNvSpPr/>
          <p:nvPr/>
        </p:nvSpPr>
        <p:spPr>
          <a:xfrm>
            <a:off x="4632572" y="7410398"/>
            <a:ext cx="1672302" cy="463608"/>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FED077AF-B0E2-4203-8E76-1A8CFC818540}"/>
              </a:ext>
            </a:extLst>
          </p:cNvPr>
          <p:cNvSpPr/>
          <p:nvPr/>
        </p:nvSpPr>
        <p:spPr>
          <a:xfrm>
            <a:off x="4919472" y="8511945"/>
            <a:ext cx="1672302" cy="463608"/>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B97D84D8-180F-46CB-AE93-2DBA9DF9DC96}"/>
              </a:ext>
            </a:extLst>
          </p:cNvPr>
          <p:cNvSpPr/>
          <p:nvPr/>
        </p:nvSpPr>
        <p:spPr>
          <a:xfrm>
            <a:off x="6436540" y="7375139"/>
            <a:ext cx="961349" cy="368356"/>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Shape 287">
            <a:extLst>
              <a:ext uri="{FF2B5EF4-FFF2-40B4-BE49-F238E27FC236}">
                <a16:creationId xmlns:a16="http://schemas.microsoft.com/office/drawing/2014/main" id="{30B96F85-1DA1-4720-B212-80C3FB76EB10}"/>
              </a:ext>
            </a:extLst>
          </p:cNvPr>
          <p:cNvSpPr/>
          <p:nvPr/>
        </p:nvSpPr>
        <p:spPr>
          <a:xfrm>
            <a:off x="12199328" y="4959895"/>
            <a:ext cx="1688860" cy="1986894"/>
          </a:xfrm>
          <a:custGeom>
            <a:avLst/>
            <a:gdLst>
              <a:gd name="connsiteX0" fmla="*/ 0 w 1244010"/>
              <a:gd name="connsiteY0" fmla="*/ 244549 h 1275907"/>
              <a:gd name="connsiteX1" fmla="*/ 1052624 w 1244010"/>
              <a:gd name="connsiteY1" fmla="*/ 0 h 1275907"/>
              <a:gd name="connsiteX2" fmla="*/ 1244010 w 1244010"/>
              <a:gd name="connsiteY2" fmla="*/ 1095154 h 1275907"/>
              <a:gd name="connsiteX3" fmla="*/ 489098 w 1244010"/>
              <a:gd name="connsiteY3" fmla="*/ 1275907 h 1275907"/>
              <a:gd name="connsiteX4" fmla="*/ 180754 w 1244010"/>
              <a:gd name="connsiteY4" fmla="*/ 244549 h 1275907"/>
              <a:gd name="connsiteX0" fmla="*/ 0 w 1084521"/>
              <a:gd name="connsiteY0" fmla="*/ 191387 h 1275907"/>
              <a:gd name="connsiteX1" fmla="*/ 893135 w 1084521"/>
              <a:gd name="connsiteY1" fmla="*/ 0 h 1275907"/>
              <a:gd name="connsiteX2" fmla="*/ 1084521 w 1084521"/>
              <a:gd name="connsiteY2" fmla="*/ 1095154 h 1275907"/>
              <a:gd name="connsiteX3" fmla="*/ 329609 w 1084521"/>
              <a:gd name="connsiteY3" fmla="*/ 1275907 h 1275907"/>
              <a:gd name="connsiteX4" fmla="*/ 21265 w 1084521"/>
              <a:gd name="connsiteY4" fmla="*/ 244549 h 127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521" h="1275907">
                <a:moveTo>
                  <a:pt x="0" y="191387"/>
                </a:moveTo>
                <a:lnTo>
                  <a:pt x="893135" y="0"/>
                </a:lnTo>
                <a:lnTo>
                  <a:pt x="1084521" y="1095154"/>
                </a:lnTo>
                <a:lnTo>
                  <a:pt x="329609" y="1275907"/>
                </a:lnTo>
                <a:lnTo>
                  <a:pt x="21265" y="2445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546C9293-F980-4188-BC86-CB38B131B385}"/>
              </a:ext>
            </a:extLst>
          </p:cNvPr>
          <p:cNvSpPr/>
          <p:nvPr/>
        </p:nvSpPr>
        <p:spPr>
          <a:xfrm>
            <a:off x="8229108" y="11557419"/>
            <a:ext cx="282362" cy="3112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6" name="Oval 295">
            <a:extLst>
              <a:ext uri="{FF2B5EF4-FFF2-40B4-BE49-F238E27FC236}">
                <a16:creationId xmlns:a16="http://schemas.microsoft.com/office/drawing/2014/main" id="{13C6002C-1153-47F3-986A-8BA441FD4113}"/>
              </a:ext>
            </a:extLst>
          </p:cNvPr>
          <p:cNvSpPr/>
          <p:nvPr/>
        </p:nvSpPr>
        <p:spPr>
          <a:xfrm>
            <a:off x="7693729" y="4091439"/>
            <a:ext cx="282362" cy="3112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069F1453-CF17-4467-98D7-9378E4857712}"/>
              </a:ext>
            </a:extLst>
          </p:cNvPr>
          <p:cNvSpPr/>
          <p:nvPr/>
        </p:nvSpPr>
        <p:spPr>
          <a:xfrm>
            <a:off x="18018248" y="467141"/>
            <a:ext cx="8854813" cy="3231784"/>
          </a:xfrm>
          <a:custGeom>
            <a:avLst/>
            <a:gdLst>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391024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107865 w 7134590"/>
              <a:gd name="connsiteY0" fmla="*/ 2841333 h 2863925"/>
              <a:gd name="connsiteX1" fmla="*/ 6456547 w 7134590"/>
              <a:gd name="connsiteY1" fmla="*/ 2666371 h 2863925"/>
              <a:gd name="connsiteX2" fmla="*/ 5927157 w 7134590"/>
              <a:gd name="connsiteY2" fmla="*/ 2425739 h 2863925"/>
              <a:gd name="connsiteX3" fmla="*/ 5445894 w 7134590"/>
              <a:gd name="connsiteY3" fmla="*/ 2185108 h 2863925"/>
              <a:gd name="connsiteX4" fmla="*/ 4796189 w 7134590"/>
              <a:gd name="connsiteY4" fmla="*/ 1992602 h 2863925"/>
              <a:gd name="connsiteX5" fmla="*/ 4314925 w 7134590"/>
              <a:gd name="connsiteY5" fmla="*/ 1679781 h 2863925"/>
              <a:gd name="connsiteX6" fmla="*/ 3665220 w 7134590"/>
              <a:gd name="connsiteY6" fmla="*/ 1439151 h 2863925"/>
              <a:gd name="connsiteX7" fmla="*/ 2750820 w 7134590"/>
              <a:gd name="connsiteY7" fmla="*/ 1294771 h 2863925"/>
              <a:gd name="connsiteX8" fmla="*/ 1066399 w 7134590"/>
              <a:gd name="connsiteY8" fmla="*/ 621002 h 2863925"/>
              <a:gd name="connsiteX9" fmla="*/ 512947 w 7134590"/>
              <a:gd name="connsiteY9" fmla="*/ 380371 h 2863925"/>
              <a:gd name="connsiteX10" fmla="*/ 103873 w 7134590"/>
              <a:gd name="connsiteY10" fmla="*/ 211929 h 2863925"/>
              <a:gd name="connsiteX11" fmla="*/ 440757 w 7134590"/>
              <a:gd name="connsiteY11" fmla="*/ 43487 h 2863925"/>
              <a:gd name="connsiteX12" fmla="*/ 4387115 w 7134590"/>
              <a:gd name="connsiteY12" fmla="*/ 1078202 h 2863925"/>
              <a:gd name="connsiteX13" fmla="*/ 6769368 w 7134590"/>
              <a:gd name="connsiteY13" fmla="*/ 1920413 h 2863925"/>
              <a:gd name="connsiteX14" fmla="*/ 6985936 w 7134590"/>
              <a:gd name="connsiteY14" fmla="*/ 2136981 h 2863925"/>
              <a:gd name="connsiteX15" fmla="*/ 7107865 w 7134590"/>
              <a:gd name="connsiteY15" fmla="*/ 2841333 h 2863925"/>
              <a:gd name="connsiteX0" fmla="*/ 7107865 w 7180450"/>
              <a:gd name="connsiteY0" fmla="*/ 2841333 h 2865038"/>
              <a:gd name="connsiteX1" fmla="*/ 6456547 w 7180450"/>
              <a:gd name="connsiteY1" fmla="*/ 2666371 h 2865038"/>
              <a:gd name="connsiteX2" fmla="*/ 5927157 w 7180450"/>
              <a:gd name="connsiteY2" fmla="*/ 2425739 h 2865038"/>
              <a:gd name="connsiteX3" fmla="*/ 5445894 w 7180450"/>
              <a:gd name="connsiteY3" fmla="*/ 2185108 h 2865038"/>
              <a:gd name="connsiteX4" fmla="*/ 4796189 w 7180450"/>
              <a:gd name="connsiteY4" fmla="*/ 1992602 h 2865038"/>
              <a:gd name="connsiteX5" fmla="*/ 4314925 w 7180450"/>
              <a:gd name="connsiteY5" fmla="*/ 1679781 h 2865038"/>
              <a:gd name="connsiteX6" fmla="*/ 3665220 w 7180450"/>
              <a:gd name="connsiteY6" fmla="*/ 1439151 h 2865038"/>
              <a:gd name="connsiteX7" fmla="*/ 2750820 w 7180450"/>
              <a:gd name="connsiteY7" fmla="*/ 1294771 h 2865038"/>
              <a:gd name="connsiteX8" fmla="*/ 1066399 w 7180450"/>
              <a:gd name="connsiteY8" fmla="*/ 621002 h 2865038"/>
              <a:gd name="connsiteX9" fmla="*/ 512947 w 7180450"/>
              <a:gd name="connsiteY9" fmla="*/ 380371 h 2865038"/>
              <a:gd name="connsiteX10" fmla="*/ 103873 w 7180450"/>
              <a:gd name="connsiteY10" fmla="*/ 211929 h 2865038"/>
              <a:gd name="connsiteX11" fmla="*/ 440757 w 7180450"/>
              <a:gd name="connsiteY11" fmla="*/ 43487 h 2865038"/>
              <a:gd name="connsiteX12" fmla="*/ 4387115 w 7180450"/>
              <a:gd name="connsiteY12" fmla="*/ 1078202 h 2865038"/>
              <a:gd name="connsiteX13" fmla="*/ 6769368 w 7180450"/>
              <a:gd name="connsiteY13" fmla="*/ 1920413 h 2865038"/>
              <a:gd name="connsiteX14" fmla="*/ 7126618 w 7180450"/>
              <a:gd name="connsiteY14" fmla="*/ 2118631 h 2865038"/>
              <a:gd name="connsiteX15" fmla="*/ 7107865 w 7180450"/>
              <a:gd name="connsiteY15" fmla="*/ 2841333 h 2865038"/>
              <a:gd name="connsiteX0" fmla="*/ 7107865 w 7126618"/>
              <a:gd name="connsiteY0" fmla="*/ 2841333 h 2865038"/>
              <a:gd name="connsiteX1" fmla="*/ 6456547 w 7126618"/>
              <a:gd name="connsiteY1" fmla="*/ 2666371 h 2865038"/>
              <a:gd name="connsiteX2" fmla="*/ 5927157 w 7126618"/>
              <a:gd name="connsiteY2" fmla="*/ 2425739 h 2865038"/>
              <a:gd name="connsiteX3" fmla="*/ 5445894 w 7126618"/>
              <a:gd name="connsiteY3" fmla="*/ 2185108 h 2865038"/>
              <a:gd name="connsiteX4" fmla="*/ 4796189 w 7126618"/>
              <a:gd name="connsiteY4" fmla="*/ 1992602 h 2865038"/>
              <a:gd name="connsiteX5" fmla="*/ 4314925 w 7126618"/>
              <a:gd name="connsiteY5" fmla="*/ 1679781 h 2865038"/>
              <a:gd name="connsiteX6" fmla="*/ 3665220 w 7126618"/>
              <a:gd name="connsiteY6" fmla="*/ 1439151 h 2865038"/>
              <a:gd name="connsiteX7" fmla="*/ 2750820 w 7126618"/>
              <a:gd name="connsiteY7" fmla="*/ 1294771 h 2865038"/>
              <a:gd name="connsiteX8" fmla="*/ 1066399 w 7126618"/>
              <a:gd name="connsiteY8" fmla="*/ 621002 h 2865038"/>
              <a:gd name="connsiteX9" fmla="*/ 512947 w 7126618"/>
              <a:gd name="connsiteY9" fmla="*/ 380371 h 2865038"/>
              <a:gd name="connsiteX10" fmla="*/ 103873 w 7126618"/>
              <a:gd name="connsiteY10" fmla="*/ 211929 h 2865038"/>
              <a:gd name="connsiteX11" fmla="*/ 440757 w 7126618"/>
              <a:gd name="connsiteY11" fmla="*/ 43487 h 2865038"/>
              <a:gd name="connsiteX12" fmla="*/ 4387115 w 7126618"/>
              <a:gd name="connsiteY12" fmla="*/ 1078202 h 2865038"/>
              <a:gd name="connsiteX13" fmla="*/ 6769368 w 7126618"/>
              <a:gd name="connsiteY13" fmla="*/ 1920413 h 2865038"/>
              <a:gd name="connsiteX14" fmla="*/ 7126618 w 7126618"/>
              <a:gd name="connsiteY14" fmla="*/ 2118631 h 2865038"/>
              <a:gd name="connsiteX15" fmla="*/ 7107865 w 7126618"/>
              <a:gd name="connsiteY15" fmla="*/ 2841333 h 2865038"/>
              <a:gd name="connsiteX0" fmla="*/ 7156972 w 7175725"/>
              <a:gd name="connsiteY0" fmla="*/ 2645358 h 2669063"/>
              <a:gd name="connsiteX1" fmla="*/ 6505654 w 7175725"/>
              <a:gd name="connsiteY1" fmla="*/ 2470396 h 2669063"/>
              <a:gd name="connsiteX2" fmla="*/ 5976264 w 7175725"/>
              <a:gd name="connsiteY2" fmla="*/ 2229764 h 2669063"/>
              <a:gd name="connsiteX3" fmla="*/ 5495001 w 7175725"/>
              <a:gd name="connsiteY3" fmla="*/ 1989133 h 2669063"/>
              <a:gd name="connsiteX4" fmla="*/ 4845296 w 7175725"/>
              <a:gd name="connsiteY4" fmla="*/ 1796627 h 2669063"/>
              <a:gd name="connsiteX5" fmla="*/ 4364032 w 7175725"/>
              <a:gd name="connsiteY5" fmla="*/ 1483806 h 2669063"/>
              <a:gd name="connsiteX6" fmla="*/ 3714327 w 7175725"/>
              <a:gd name="connsiteY6" fmla="*/ 1243176 h 2669063"/>
              <a:gd name="connsiteX7" fmla="*/ 2799927 w 7175725"/>
              <a:gd name="connsiteY7" fmla="*/ 1098796 h 2669063"/>
              <a:gd name="connsiteX8" fmla="*/ 1115506 w 7175725"/>
              <a:gd name="connsiteY8" fmla="*/ 425027 h 2669063"/>
              <a:gd name="connsiteX9" fmla="*/ 562054 w 7175725"/>
              <a:gd name="connsiteY9" fmla="*/ 184396 h 2669063"/>
              <a:gd name="connsiteX10" fmla="*/ 152980 w 7175725"/>
              <a:gd name="connsiteY10" fmla="*/ 15954 h 2669063"/>
              <a:gd name="connsiteX11" fmla="*/ 3321844 w 7175725"/>
              <a:gd name="connsiteY11" fmla="*/ 593736 h 2669063"/>
              <a:gd name="connsiteX12" fmla="*/ 4436222 w 7175725"/>
              <a:gd name="connsiteY12" fmla="*/ 882227 h 2669063"/>
              <a:gd name="connsiteX13" fmla="*/ 6818475 w 7175725"/>
              <a:gd name="connsiteY13" fmla="*/ 1724438 h 2669063"/>
              <a:gd name="connsiteX14" fmla="*/ 7175725 w 7175725"/>
              <a:gd name="connsiteY14" fmla="*/ 1922656 h 2669063"/>
              <a:gd name="connsiteX15" fmla="*/ 7156972 w 7175725"/>
              <a:gd name="connsiteY15" fmla="*/ 2645358 h 2669063"/>
              <a:gd name="connsiteX0" fmla="*/ 6716586 w 6735339"/>
              <a:gd name="connsiteY0" fmla="*/ 2465173 h 2488878"/>
              <a:gd name="connsiteX1" fmla="*/ 6065268 w 6735339"/>
              <a:gd name="connsiteY1" fmla="*/ 2290211 h 2488878"/>
              <a:gd name="connsiteX2" fmla="*/ 5535878 w 6735339"/>
              <a:gd name="connsiteY2" fmla="*/ 2049579 h 2488878"/>
              <a:gd name="connsiteX3" fmla="*/ 5054615 w 6735339"/>
              <a:gd name="connsiteY3" fmla="*/ 1808948 h 2488878"/>
              <a:gd name="connsiteX4" fmla="*/ 4404910 w 6735339"/>
              <a:gd name="connsiteY4" fmla="*/ 1616442 h 2488878"/>
              <a:gd name="connsiteX5" fmla="*/ 3923646 w 6735339"/>
              <a:gd name="connsiteY5" fmla="*/ 1303621 h 2488878"/>
              <a:gd name="connsiteX6" fmla="*/ 3273941 w 6735339"/>
              <a:gd name="connsiteY6" fmla="*/ 1062991 h 2488878"/>
              <a:gd name="connsiteX7" fmla="*/ 2359541 w 6735339"/>
              <a:gd name="connsiteY7" fmla="*/ 918611 h 2488878"/>
              <a:gd name="connsiteX8" fmla="*/ 675120 w 6735339"/>
              <a:gd name="connsiteY8" fmla="*/ 244842 h 2488878"/>
              <a:gd name="connsiteX9" fmla="*/ 121668 w 6735339"/>
              <a:gd name="connsiteY9" fmla="*/ 4211 h 2488878"/>
              <a:gd name="connsiteX10" fmla="*/ 2881458 w 6735339"/>
              <a:gd name="connsiteY10" fmla="*/ 413551 h 2488878"/>
              <a:gd name="connsiteX11" fmla="*/ 3995836 w 6735339"/>
              <a:gd name="connsiteY11" fmla="*/ 702042 h 2488878"/>
              <a:gd name="connsiteX12" fmla="*/ 6378089 w 6735339"/>
              <a:gd name="connsiteY12" fmla="*/ 1544253 h 2488878"/>
              <a:gd name="connsiteX13" fmla="*/ 6735339 w 6735339"/>
              <a:gd name="connsiteY13" fmla="*/ 1742471 h 2488878"/>
              <a:gd name="connsiteX14" fmla="*/ 6716586 w 6735339"/>
              <a:gd name="connsiteY14" fmla="*/ 2465173 h 2488878"/>
              <a:gd name="connsiteX0" fmla="*/ 6045517 w 6064270"/>
              <a:gd name="connsiteY0" fmla="*/ 2242554 h 2266259"/>
              <a:gd name="connsiteX1" fmla="*/ 5394199 w 6064270"/>
              <a:gd name="connsiteY1" fmla="*/ 2067592 h 2266259"/>
              <a:gd name="connsiteX2" fmla="*/ 4864809 w 6064270"/>
              <a:gd name="connsiteY2" fmla="*/ 1826960 h 2266259"/>
              <a:gd name="connsiteX3" fmla="*/ 4383546 w 6064270"/>
              <a:gd name="connsiteY3" fmla="*/ 1586329 h 2266259"/>
              <a:gd name="connsiteX4" fmla="*/ 3733841 w 6064270"/>
              <a:gd name="connsiteY4" fmla="*/ 1393823 h 2266259"/>
              <a:gd name="connsiteX5" fmla="*/ 3252577 w 6064270"/>
              <a:gd name="connsiteY5" fmla="*/ 1081002 h 2266259"/>
              <a:gd name="connsiteX6" fmla="*/ 2602872 w 6064270"/>
              <a:gd name="connsiteY6" fmla="*/ 840372 h 2266259"/>
              <a:gd name="connsiteX7" fmla="*/ 1688472 w 6064270"/>
              <a:gd name="connsiteY7" fmla="*/ 695992 h 2266259"/>
              <a:gd name="connsiteX8" fmla="*/ 4051 w 6064270"/>
              <a:gd name="connsiteY8" fmla="*/ 22223 h 2266259"/>
              <a:gd name="connsiteX9" fmla="*/ 2210389 w 6064270"/>
              <a:gd name="connsiteY9" fmla="*/ 190932 h 2266259"/>
              <a:gd name="connsiteX10" fmla="*/ 3324767 w 6064270"/>
              <a:gd name="connsiteY10" fmla="*/ 479423 h 2266259"/>
              <a:gd name="connsiteX11" fmla="*/ 5707020 w 6064270"/>
              <a:gd name="connsiteY11" fmla="*/ 1321634 h 2266259"/>
              <a:gd name="connsiteX12" fmla="*/ 6064270 w 6064270"/>
              <a:gd name="connsiteY12" fmla="*/ 1519852 h 2266259"/>
              <a:gd name="connsiteX13" fmla="*/ 6045517 w 6064270"/>
              <a:gd name="connsiteY13" fmla="*/ 2242554 h 2266259"/>
              <a:gd name="connsiteX0" fmla="*/ 5667466 w 5686219"/>
              <a:gd name="connsiteY0" fmla="*/ 2096628 h 2120333"/>
              <a:gd name="connsiteX1" fmla="*/ 5016148 w 5686219"/>
              <a:gd name="connsiteY1" fmla="*/ 1921666 h 2120333"/>
              <a:gd name="connsiteX2" fmla="*/ 4486758 w 5686219"/>
              <a:gd name="connsiteY2" fmla="*/ 1681034 h 2120333"/>
              <a:gd name="connsiteX3" fmla="*/ 4005495 w 5686219"/>
              <a:gd name="connsiteY3" fmla="*/ 1440403 h 2120333"/>
              <a:gd name="connsiteX4" fmla="*/ 3355790 w 5686219"/>
              <a:gd name="connsiteY4" fmla="*/ 1247897 h 2120333"/>
              <a:gd name="connsiteX5" fmla="*/ 2874526 w 5686219"/>
              <a:gd name="connsiteY5" fmla="*/ 935076 h 2120333"/>
              <a:gd name="connsiteX6" fmla="*/ 2224821 w 5686219"/>
              <a:gd name="connsiteY6" fmla="*/ 694446 h 2120333"/>
              <a:gd name="connsiteX7" fmla="*/ 1310421 w 5686219"/>
              <a:gd name="connsiteY7" fmla="*/ 550066 h 2120333"/>
              <a:gd name="connsiteX8" fmla="*/ 5228 w 5686219"/>
              <a:gd name="connsiteY8" fmla="*/ 53678 h 2120333"/>
              <a:gd name="connsiteX9" fmla="*/ 1832338 w 5686219"/>
              <a:gd name="connsiteY9" fmla="*/ 45006 h 2120333"/>
              <a:gd name="connsiteX10" fmla="*/ 2946716 w 5686219"/>
              <a:gd name="connsiteY10" fmla="*/ 333497 h 2120333"/>
              <a:gd name="connsiteX11" fmla="*/ 5328969 w 5686219"/>
              <a:gd name="connsiteY11" fmla="*/ 1175708 h 2120333"/>
              <a:gd name="connsiteX12" fmla="*/ 5686219 w 5686219"/>
              <a:gd name="connsiteY12" fmla="*/ 1373926 h 2120333"/>
              <a:gd name="connsiteX13" fmla="*/ 5667466 w 5686219"/>
              <a:gd name="connsiteY13" fmla="*/ 2096628 h 2120333"/>
              <a:gd name="connsiteX0" fmla="*/ 5667466 w 5686219"/>
              <a:gd name="connsiteY0" fmla="*/ 2051622 h 2075327"/>
              <a:gd name="connsiteX1" fmla="*/ 5016148 w 5686219"/>
              <a:gd name="connsiteY1" fmla="*/ 1876660 h 2075327"/>
              <a:gd name="connsiteX2" fmla="*/ 4486758 w 5686219"/>
              <a:gd name="connsiteY2" fmla="*/ 1636028 h 2075327"/>
              <a:gd name="connsiteX3" fmla="*/ 4005495 w 5686219"/>
              <a:gd name="connsiteY3" fmla="*/ 1395397 h 2075327"/>
              <a:gd name="connsiteX4" fmla="*/ 3355790 w 5686219"/>
              <a:gd name="connsiteY4" fmla="*/ 1202891 h 2075327"/>
              <a:gd name="connsiteX5" fmla="*/ 2874526 w 5686219"/>
              <a:gd name="connsiteY5" fmla="*/ 890070 h 2075327"/>
              <a:gd name="connsiteX6" fmla="*/ 2224821 w 5686219"/>
              <a:gd name="connsiteY6" fmla="*/ 649440 h 2075327"/>
              <a:gd name="connsiteX7" fmla="*/ 1310421 w 5686219"/>
              <a:gd name="connsiteY7" fmla="*/ 505060 h 2075327"/>
              <a:gd name="connsiteX8" fmla="*/ 5228 w 5686219"/>
              <a:gd name="connsiteY8" fmla="*/ 8672 h 2075327"/>
              <a:gd name="connsiteX9" fmla="*/ 1832338 w 5686219"/>
              <a:gd name="connsiteY9" fmla="*/ 0 h 2075327"/>
              <a:gd name="connsiteX10" fmla="*/ 2946716 w 5686219"/>
              <a:gd name="connsiteY10" fmla="*/ 288491 h 2075327"/>
              <a:gd name="connsiteX11" fmla="*/ 5328969 w 5686219"/>
              <a:gd name="connsiteY11" fmla="*/ 1130702 h 2075327"/>
              <a:gd name="connsiteX12" fmla="*/ 5686219 w 5686219"/>
              <a:gd name="connsiteY12" fmla="*/ 1328920 h 2075327"/>
              <a:gd name="connsiteX13" fmla="*/ 5667466 w 5686219"/>
              <a:gd name="connsiteY13" fmla="*/ 2051622 h 207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86219" h="2075327">
                <a:moveTo>
                  <a:pt x="5667466" y="2051622"/>
                </a:moveTo>
                <a:cubicBezTo>
                  <a:pt x="5555788" y="2142912"/>
                  <a:pt x="5212933" y="1945926"/>
                  <a:pt x="5016148" y="1876660"/>
                </a:cubicBezTo>
                <a:cubicBezTo>
                  <a:pt x="4819363" y="1807394"/>
                  <a:pt x="4655200" y="1716239"/>
                  <a:pt x="4486758" y="1636028"/>
                </a:cubicBezTo>
                <a:cubicBezTo>
                  <a:pt x="4318316" y="1555817"/>
                  <a:pt x="4193990" y="1467586"/>
                  <a:pt x="4005495" y="1395397"/>
                </a:cubicBezTo>
                <a:cubicBezTo>
                  <a:pt x="3817000" y="1323208"/>
                  <a:pt x="3544285" y="1287112"/>
                  <a:pt x="3355790" y="1202891"/>
                </a:cubicBezTo>
                <a:cubicBezTo>
                  <a:pt x="3167295" y="1118670"/>
                  <a:pt x="3063021" y="982312"/>
                  <a:pt x="2874526" y="890070"/>
                </a:cubicBezTo>
                <a:cubicBezTo>
                  <a:pt x="2686031" y="797828"/>
                  <a:pt x="2485505" y="713608"/>
                  <a:pt x="2224821" y="649440"/>
                </a:cubicBezTo>
                <a:cubicBezTo>
                  <a:pt x="1964137" y="585272"/>
                  <a:pt x="1680353" y="611855"/>
                  <a:pt x="1310421" y="505060"/>
                </a:cubicBezTo>
                <a:cubicBezTo>
                  <a:pt x="940489" y="398265"/>
                  <a:pt x="-81758" y="92849"/>
                  <a:pt x="5228" y="8672"/>
                </a:cubicBezTo>
                <a:lnTo>
                  <a:pt x="1832338" y="0"/>
                </a:lnTo>
                <a:cubicBezTo>
                  <a:pt x="2322586" y="46636"/>
                  <a:pt x="2363944" y="100041"/>
                  <a:pt x="2946716" y="288491"/>
                </a:cubicBezTo>
                <a:cubicBezTo>
                  <a:pt x="3529488" y="476941"/>
                  <a:pt x="4895832" y="954239"/>
                  <a:pt x="5328969" y="1130702"/>
                </a:cubicBezTo>
                <a:cubicBezTo>
                  <a:pt x="5762106" y="1307165"/>
                  <a:pt x="5629803" y="1175433"/>
                  <a:pt x="5686219" y="1328920"/>
                </a:cubicBezTo>
                <a:lnTo>
                  <a:pt x="5667466" y="2051622"/>
                </a:lnTo>
                <a:close/>
              </a:path>
            </a:pathLst>
          </a:custGeom>
          <a:pattFill prst="shingle">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552A2516-7FBC-44FF-BD34-1281BB187E0B}"/>
              </a:ext>
            </a:extLst>
          </p:cNvPr>
          <p:cNvSpPr/>
          <p:nvPr/>
        </p:nvSpPr>
        <p:spPr>
          <a:xfrm>
            <a:off x="18948267" y="441291"/>
            <a:ext cx="7957004" cy="2283289"/>
          </a:xfrm>
          <a:custGeom>
            <a:avLst/>
            <a:gdLst>
              <a:gd name="connsiteX0" fmla="*/ 762304 w 14197974"/>
              <a:gd name="connsiteY0" fmla="*/ 302375 h 4509913"/>
              <a:gd name="connsiteX1" fmla="*/ 1556388 w 14197974"/>
              <a:gd name="connsiteY1" fmla="*/ 567070 h 4509913"/>
              <a:gd name="connsiteX2" fmla="*/ 3072367 w 14197974"/>
              <a:gd name="connsiteY2" fmla="*/ 855828 h 4509913"/>
              <a:gd name="connsiteX3" fmla="*/ 4275525 w 14197974"/>
              <a:gd name="connsiteY3" fmla="*/ 1361154 h 4509913"/>
              <a:gd name="connsiteX4" fmla="*/ 6104325 w 14197974"/>
              <a:gd name="connsiteY4" fmla="*/ 1962733 h 4509913"/>
              <a:gd name="connsiteX5" fmla="*/ 7042788 w 14197974"/>
              <a:gd name="connsiteY5" fmla="*/ 2275554 h 4509913"/>
              <a:gd name="connsiteX6" fmla="*/ 8221883 w 14197974"/>
              <a:gd name="connsiteY6" fmla="*/ 2660565 h 4509913"/>
              <a:gd name="connsiteX7" fmla="*/ 9737862 w 14197974"/>
              <a:gd name="connsiteY7" fmla="*/ 3165891 h 4509913"/>
              <a:gd name="connsiteX8" fmla="*/ 10556009 w 14197974"/>
              <a:gd name="connsiteY8" fmla="*/ 3454649 h 4509913"/>
              <a:gd name="connsiteX9" fmla="*/ 10965083 w 14197974"/>
              <a:gd name="connsiteY9" fmla="*/ 3647154 h 4509913"/>
              <a:gd name="connsiteX10" fmla="*/ 11711041 w 14197974"/>
              <a:gd name="connsiteY10" fmla="*/ 3767470 h 4509913"/>
              <a:gd name="connsiteX11" fmla="*/ 12481062 w 14197974"/>
              <a:gd name="connsiteY11" fmla="*/ 4152481 h 4509913"/>
              <a:gd name="connsiteX12" fmla="*/ 12842009 w 14197974"/>
              <a:gd name="connsiteY12" fmla="*/ 4200607 h 4509913"/>
              <a:gd name="connsiteX13" fmla="*/ 13275146 w 14197974"/>
              <a:gd name="connsiteY13" fmla="*/ 4224670 h 4509913"/>
              <a:gd name="connsiteX14" fmla="*/ 13251083 w 14197974"/>
              <a:gd name="connsiteY14" fmla="*/ 302375 h 4509913"/>
              <a:gd name="connsiteX15" fmla="*/ 762304 w 14197974"/>
              <a:gd name="connsiteY15" fmla="*/ 302375 h 4509913"/>
              <a:gd name="connsiteX0" fmla="*/ 762304 w 13275146"/>
              <a:gd name="connsiteY0" fmla="*/ 302375 h 4509913"/>
              <a:gd name="connsiteX1" fmla="*/ 1556388 w 13275146"/>
              <a:gd name="connsiteY1" fmla="*/ 567070 h 4509913"/>
              <a:gd name="connsiteX2" fmla="*/ 3072367 w 13275146"/>
              <a:gd name="connsiteY2" fmla="*/ 855828 h 4509913"/>
              <a:gd name="connsiteX3" fmla="*/ 4275525 w 13275146"/>
              <a:gd name="connsiteY3" fmla="*/ 1361154 h 4509913"/>
              <a:gd name="connsiteX4" fmla="*/ 6104325 w 13275146"/>
              <a:gd name="connsiteY4" fmla="*/ 1962733 h 4509913"/>
              <a:gd name="connsiteX5" fmla="*/ 7042788 w 13275146"/>
              <a:gd name="connsiteY5" fmla="*/ 2275554 h 4509913"/>
              <a:gd name="connsiteX6" fmla="*/ 8221883 w 13275146"/>
              <a:gd name="connsiteY6" fmla="*/ 2660565 h 4509913"/>
              <a:gd name="connsiteX7" fmla="*/ 9737862 w 13275146"/>
              <a:gd name="connsiteY7" fmla="*/ 3165891 h 4509913"/>
              <a:gd name="connsiteX8" fmla="*/ 10556009 w 13275146"/>
              <a:gd name="connsiteY8" fmla="*/ 3454649 h 4509913"/>
              <a:gd name="connsiteX9" fmla="*/ 10965083 w 13275146"/>
              <a:gd name="connsiteY9" fmla="*/ 3647154 h 4509913"/>
              <a:gd name="connsiteX10" fmla="*/ 11711041 w 13275146"/>
              <a:gd name="connsiteY10" fmla="*/ 3767470 h 4509913"/>
              <a:gd name="connsiteX11" fmla="*/ 12481062 w 13275146"/>
              <a:gd name="connsiteY11" fmla="*/ 4152481 h 4509913"/>
              <a:gd name="connsiteX12" fmla="*/ 12842009 w 13275146"/>
              <a:gd name="connsiteY12" fmla="*/ 4200607 h 4509913"/>
              <a:gd name="connsiteX13" fmla="*/ 13275146 w 13275146"/>
              <a:gd name="connsiteY13" fmla="*/ 4224670 h 4509913"/>
              <a:gd name="connsiteX14" fmla="*/ 13251083 w 13275146"/>
              <a:gd name="connsiteY14" fmla="*/ 302375 h 4509913"/>
              <a:gd name="connsiteX15" fmla="*/ 762304 w 13275146"/>
              <a:gd name="connsiteY15" fmla="*/ 302375 h 4509913"/>
              <a:gd name="connsiteX0" fmla="*/ 762304 w 13275146"/>
              <a:gd name="connsiteY0" fmla="*/ 302375 h 4224670"/>
              <a:gd name="connsiteX1" fmla="*/ 1556388 w 13275146"/>
              <a:gd name="connsiteY1" fmla="*/ 567070 h 4224670"/>
              <a:gd name="connsiteX2" fmla="*/ 3072367 w 13275146"/>
              <a:gd name="connsiteY2" fmla="*/ 855828 h 4224670"/>
              <a:gd name="connsiteX3" fmla="*/ 4275525 w 13275146"/>
              <a:gd name="connsiteY3" fmla="*/ 1361154 h 4224670"/>
              <a:gd name="connsiteX4" fmla="*/ 6104325 w 13275146"/>
              <a:gd name="connsiteY4" fmla="*/ 1962733 h 4224670"/>
              <a:gd name="connsiteX5" fmla="*/ 7042788 w 13275146"/>
              <a:gd name="connsiteY5" fmla="*/ 2275554 h 4224670"/>
              <a:gd name="connsiteX6" fmla="*/ 8221883 w 13275146"/>
              <a:gd name="connsiteY6" fmla="*/ 2660565 h 4224670"/>
              <a:gd name="connsiteX7" fmla="*/ 9737862 w 13275146"/>
              <a:gd name="connsiteY7" fmla="*/ 3165891 h 4224670"/>
              <a:gd name="connsiteX8" fmla="*/ 10556009 w 13275146"/>
              <a:gd name="connsiteY8" fmla="*/ 3454649 h 4224670"/>
              <a:gd name="connsiteX9" fmla="*/ 10965083 w 13275146"/>
              <a:gd name="connsiteY9" fmla="*/ 3647154 h 4224670"/>
              <a:gd name="connsiteX10" fmla="*/ 11711041 w 13275146"/>
              <a:gd name="connsiteY10" fmla="*/ 3767470 h 4224670"/>
              <a:gd name="connsiteX11" fmla="*/ 12481062 w 13275146"/>
              <a:gd name="connsiteY11" fmla="*/ 4152481 h 4224670"/>
              <a:gd name="connsiteX12" fmla="*/ 12842009 w 13275146"/>
              <a:gd name="connsiteY12" fmla="*/ 4200607 h 4224670"/>
              <a:gd name="connsiteX13" fmla="*/ 13275146 w 13275146"/>
              <a:gd name="connsiteY13" fmla="*/ 4224670 h 4224670"/>
              <a:gd name="connsiteX14" fmla="*/ 13251083 w 13275146"/>
              <a:gd name="connsiteY14" fmla="*/ 302375 h 4224670"/>
              <a:gd name="connsiteX15" fmla="*/ 762304 w 13275146"/>
              <a:gd name="connsiteY15" fmla="*/ 302375 h 4224670"/>
              <a:gd name="connsiteX0" fmla="*/ 762304 w 13275146"/>
              <a:gd name="connsiteY0" fmla="*/ 0 h 3922295"/>
              <a:gd name="connsiteX1" fmla="*/ 1556388 w 13275146"/>
              <a:gd name="connsiteY1" fmla="*/ 264695 h 3922295"/>
              <a:gd name="connsiteX2" fmla="*/ 3072367 w 13275146"/>
              <a:gd name="connsiteY2" fmla="*/ 553453 h 3922295"/>
              <a:gd name="connsiteX3" fmla="*/ 4275525 w 13275146"/>
              <a:gd name="connsiteY3" fmla="*/ 1058779 h 3922295"/>
              <a:gd name="connsiteX4" fmla="*/ 6104325 w 13275146"/>
              <a:gd name="connsiteY4" fmla="*/ 1660358 h 3922295"/>
              <a:gd name="connsiteX5" fmla="*/ 7042788 w 13275146"/>
              <a:gd name="connsiteY5" fmla="*/ 1973179 h 3922295"/>
              <a:gd name="connsiteX6" fmla="*/ 8221883 w 13275146"/>
              <a:gd name="connsiteY6" fmla="*/ 2358190 h 3922295"/>
              <a:gd name="connsiteX7" fmla="*/ 9737862 w 13275146"/>
              <a:gd name="connsiteY7" fmla="*/ 2863516 h 3922295"/>
              <a:gd name="connsiteX8" fmla="*/ 10556009 w 13275146"/>
              <a:gd name="connsiteY8" fmla="*/ 3152274 h 3922295"/>
              <a:gd name="connsiteX9" fmla="*/ 10965083 w 13275146"/>
              <a:gd name="connsiteY9" fmla="*/ 3344779 h 3922295"/>
              <a:gd name="connsiteX10" fmla="*/ 11711041 w 13275146"/>
              <a:gd name="connsiteY10" fmla="*/ 3465095 h 3922295"/>
              <a:gd name="connsiteX11" fmla="*/ 12481062 w 13275146"/>
              <a:gd name="connsiteY11" fmla="*/ 3850106 h 3922295"/>
              <a:gd name="connsiteX12" fmla="*/ 12842009 w 13275146"/>
              <a:gd name="connsiteY12" fmla="*/ 3898232 h 3922295"/>
              <a:gd name="connsiteX13" fmla="*/ 13275146 w 13275146"/>
              <a:gd name="connsiteY13" fmla="*/ 3922295 h 3922295"/>
              <a:gd name="connsiteX14" fmla="*/ 13251083 w 13275146"/>
              <a:gd name="connsiteY14" fmla="*/ 0 h 3922295"/>
              <a:gd name="connsiteX15" fmla="*/ 762304 w 13275146"/>
              <a:gd name="connsiteY15" fmla="*/ 0 h 3922295"/>
              <a:gd name="connsiteX0" fmla="*/ 0 w 12512842"/>
              <a:gd name="connsiteY0" fmla="*/ 0 h 3922295"/>
              <a:gd name="connsiteX1" fmla="*/ 794084 w 12512842"/>
              <a:gd name="connsiteY1" fmla="*/ 264695 h 3922295"/>
              <a:gd name="connsiteX2" fmla="*/ 2310063 w 12512842"/>
              <a:gd name="connsiteY2" fmla="*/ 553453 h 3922295"/>
              <a:gd name="connsiteX3" fmla="*/ 3513221 w 12512842"/>
              <a:gd name="connsiteY3" fmla="*/ 1058779 h 3922295"/>
              <a:gd name="connsiteX4" fmla="*/ 5342021 w 12512842"/>
              <a:gd name="connsiteY4" fmla="*/ 1660358 h 3922295"/>
              <a:gd name="connsiteX5" fmla="*/ 6280484 w 12512842"/>
              <a:gd name="connsiteY5" fmla="*/ 1973179 h 3922295"/>
              <a:gd name="connsiteX6" fmla="*/ 7459579 w 12512842"/>
              <a:gd name="connsiteY6" fmla="*/ 2358190 h 3922295"/>
              <a:gd name="connsiteX7" fmla="*/ 8975558 w 12512842"/>
              <a:gd name="connsiteY7" fmla="*/ 2863516 h 3922295"/>
              <a:gd name="connsiteX8" fmla="*/ 9793705 w 12512842"/>
              <a:gd name="connsiteY8" fmla="*/ 3152274 h 3922295"/>
              <a:gd name="connsiteX9" fmla="*/ 10202779 w 12512842"/>
              <a:gd name="connsiteY9" fmla="*/ 3344779 h 3922295"/>
              <a:gd name="connsiteX10" fmla="*/ 10948737 w 12512842"/>
              <a:gd name="connsiteY10" fmla="*/ 3465095 h 3922295"/>
              <a:gd name="connsiteX11" fmla="*/ 11718758 w 12512842"/>
              <a:gd name="connsiteY11" fmla="*/ 3850106 h 3922295"/>
              <a:gd name="connsiteX12" fmla="*/ 12079705 w 12512842"/>
              <a:gd name="connsiteY12" fmla="*/ 3898232 h 3922295"/>
              <a:gd name="connsiteX13" fmla="*/ 12512842 w 12512842"/>
              <a:gd name="connsiteY13" fmla="*/ 3922295 h 3922295"/>
              <a:gd name="connsiteX14" fmla="*/ 12488779 w 12512842"/>
              <a:gd name="connsiteY14" fmla="*/ 0 h 3922295"/>
              <a:gd name="connsiteX15" fmla="*/ 0 w 12512842"/>
              <a:gd name="connsiteY15" fmla="*/ 0 h 3922295"/>
              <a:gd name="connsiteX0" fmla="*/ 0 w 12581494"/>
              <a:gd name="connsiteY0" fmla="*/ 0 h 3922295"/>
              <a:gd name="connsiteX1" fmla="*/ 794084 w 12581494"/>
              <a:gd name="connsiteY1" fmla="*/ 264695 h 3922295"/>
              <a:gd name="connsiteX2" fmla="*/ 2310063 w 12581494"/>
              <a:gd name="connsiteY2" fmla="*/ 553453 h 3922295"/>
              <a:gd name="connsiteX3" fmla="*/ 3513221 w 12581494"/>
              <a:gd name="connsiteY3" fmla="*/ 1058779 h 3922295"/>
              <a:gd name="connsiteX4" fmla="*/ 5342021 w 12581494"/>
              <a:gd name="connsiteY4" fmla="*/ 1660358 h 3922295"/>
              <a:gd name="connsiteX5" fmla="*/ 6280484 w 12581494"/>
              <a:gd name="connsiteY5" fmla="*/ 1973179 h 3922295"/>
              <a:gd name="connsiteX6" fmla="*/ 7459579 w 12581494"/>
              <a:gd name="connsiteY6" fmla="*/ 2358190 h 3922295"/>
              <a:gd name="connsiteX7" fmla="*/ 8975558 w 12581494"/>
              <a:gd name="connsiteY7" fmla="*/ 2863516 h 3922295"/>
              <a:gd name="connsiteX8" fmla="*/ 9793705 w 12581494"/>
              <a:gd name="connsiteY8" fmla="*/ 3152274 h 3922295"/>
              <a:gd name="connsiteX9" fmla="*/ 10202779 w 12581494"/>
              <a:gd name="connsiteY9" fmla="*/ 3344779 h 3922295"/>
              <a:gd name="connsiteX10" fmla="*/ 10948737 w 12581494"/>
              <a:gd name="connsiteY10" fmla="*/ 3465095 h 3922295"/>
              <a:gd name="connsiteX11" fmla="*/ 11718758 w 12581494"/>
              <a:gd name="connsiteY11" fmla="*/ 3850106 h 3922295"/>
              <a:gd name="connsiteX12" fmla="*/ 12079705 w 12581494"/>
              <a:gd name="connsiteY12" fmla="*/ 3898232 h 3922295"/>
              <a:gd name="connsiteX13" fmla="*/ 12512842 w 12581494"/>
              <a:gd name="connsiteY13" fmla="*/ 3922295 h 3922295"/>
              <a:gd name="connsiteX14" fmla="*/ 12581494 w 12581494"/>
              <a:gd name="connsiteY14" fmla="*/ 2534199 h 3922295"/>
              <a:gd name="connsiteX15" fmla="*/ 0 w 12581494"/>
              <a:gd name="connsiteY15" fmla="*/ 0 h 3922295"/>
              <a:gd name="connsiteX0" fmla="*/ 11787410 w 11787410"/>
              <a:gd name="connsiteY0" fmla="*/ 2269504 h 3657600"/>
              <a:gd name="connsiteX1" fmla="*/ 0 w 11787410"/>
              <a:gd name="connsiteY1" fmla="*/ 0 h 3657600"/>
              <a:gd name="connsiteX2" fmla="*/ 1515979 w 11787410"/>
              <a:gd name="connsiteY2" fmla="*/ 288758 h 3657600"/>
              <a:gd name="connsiteX3" fmla="*/ 2719137 w 11787410"/>
              <a:gd name="connsiteY3" fmla="*/ 794084 h 3657600"/>
              <a:gd name="connsiteX4" fmla="*/ 4547937 w 11787410"/>
              <a:gd name="connsiteY4" fmla="*/ 1395663 h 3657600"/>
              <a:gd name="connsiteX5" fmla="*/ 5486400 w 11787410"/>
              <a:gd name="connsiteY5" fmla="*/ 1708484 h 3657600"/>
              <a:gd name="connsiteX6" fmla="*/ 6665495 w 11787410"/>
              <a:gd name="connsiteY6" fmla="*/ 2093495 h 3657600"/>
              <a:gd name="connsiteX7" fmla="*/ 8181474 w 11787410"/>
              <a:gd name="connsiteY7" fmla="*/ 2598821 h 3657600"/>
              <a:gd name="connsiteX8" fmla="*/ 8999621 w 11787410"/>
              <a:gd name="connsiteY8" fmla="*/ 2887579 h 3657600"/>
              <a:gd name="connsiteX9" fmla="*/ 9408695 w 11787410"/>
              <a:gd name="connsiteY9" fmla="*/ 3080084 h 3657600"/>
              <a:gd name="connsiteX10" fmla="*/ 10154653 w 11787410"/>
              <a:gd name="connsiteY10" fmla="*/ 3200400 h 3657600"/>
              <a:gd name="connsiteX11" fmla="*/ 10924674 w 11787410"/>
              <a:gd name="connsiteY11" fmla="*/ 3585411 h 3657600"/>
              <a:gd name="connsiteX12" fmla="*/ 11285621 w 11787410"/>
              <a:gd name="connsiteY12" fmla="*/ 3633537 h 3657600"/>
              <a:gd name="connsiteX13" fmla="*/ 11718758 w 11787410"/>
              <a:gd name="connsiteY13" fmla="*/ 3657600 h 3657600"/>
              <a:gd name="connsiteX14" fmla="*/ 11787410 w 11787410"/>
              <a:gd name="connsiteY14" fmla="*/ 2269504 h 3657600"/>
              <a:gd name="connsiteX0" fmla="*/ 10271431 w 10271431"/>
              <a:gd name="connsiteY0" fmla="*/ 1980746 h 3368842"/>
              <a:gd name="connsiteX1" fmla="*/ 0 w 10271431"/>
              <a:gd name="connsiteY1" fmla="*/ 0 h 3368842"/>
              <a:gd name="connsiteX2" fmla="*/ 1203158 w 10271431"/>
              <a:gd name="connsiteY2" fmla="*/ 505326 h 3368842"/>
              <a:gd name="connsiteX3" fmla="*/ 3031958 w 10271431"/>
              <a:gd name="connsiteY3" fmla="*/ 1106905 h 3368842"/>
              <a:gd name="connsiteX4" fmla="*/ 3970421 w 10271431"/>
              <a:gd name="connsiteY4" fmla="*/ 1419726 h 3368842"/>
              <a:gd name="connsiteX5" fmla="*/ 5149516 w 10271431"/>
              <a:gd name="connsiteY5" fmla="*/ 1804737 h 3368842"/>
              <a:gd name="connsiteX6" fmla="*/ 6665495 w 10271431"/>
              <a:gd name="connsiteY6" fmla="*/ 2310063 h 3368842"/>
              <a:gd name="connsiteX7" fmla="*/ 7483642 w 10271431"/>
              <a:gd name="connsiteY7" fmla="*/ 2598821 h 3368842"/>
              <a:gd name="connsiteX8" fmla="*/ 7892716 w 10271431"/>
              <a:gd name="connsiteY8" fmla="*/ 2791326 h 3368842"/>
              <a:gd name="connsiteX9" fmla="*/ 8638674 w 10271431"/>
              <a:gd name="connsiteY9" fmla="*/ 2911642 h 3368842"/>
              <a:gd name="connsiteX10" fmla="*/ 9408695 w 10271431"/>
              <a:gd name="connsiteY10" fmla="*/ 3296653 h 3368842"/>
              <a:gd name="connsiteX11" fmla="*/ 9769642 w 10271431"/>
              <a:gd name="connsiteY11" fmla="*/ 3344779 h 3368842"/>
              <a:gd name="connsiteX12" fmla="*/ 10202779 w 10271431"/>
              <a:gd name="connsiteY12" fmla="*/ 3368842 h 3368842"/>
              <a:gd name="connsiteX13" fmla="*/ 10271431 w 10271431"/>
              <a:gd name="connsiteY13" fmla="*/ 1980746 h 3368842"/>
              <a:gd name="connsiteX0" fmla="*/ 9068273 w 9068273"/>
              <a:gd name="connsiteY0" fmla="*/ 1475420 h 2863516"/>
              <a:gd name="connsiteX1" fmla="*/ 0 w 9068273"/>
              <a:gd name="connsiteY1" fmla="*/ 0 h 2863516"/>
              <a:gd name="connsiteX2" fmla="*/ 1828800 w 9068273"/>
              <a:gd name="connsiteY2" fmla="*/ 601579 h 2863516"/>
              <a:gd name="connsiteX3" fmla="*/ 2767263 w 9068273"/>
              <a:gd name="connsiteY3" fmla="*/ 914400 h 2863516"/>
              <a:gd name="connsiteX4" fmla="*/ 3946358 w 9068273"/>
              <a:gd name="connsiteY4" fmla="*/ 1299411 h 2863516"/>
              <a:gd name="connsiteX5" fmla="*/ 5462337 w 9068273"/>
              <a:gd name="connsiteY5" fmla="*/ 1804737 h 2863516"/>
              <a:gd name="connsiteX6" fmla="*/ 6280484 w 9068273"/>
              <a:gd name="connsiteY6" fmla="*/ 2093495 h 2863516"/>
              <a:gd name="connsiteX7" fmla="*/ 6689558 w 9068273"/>
              <a:gd name="connsiteY7" fmla="*/ 2286000 h 2863516"/>
              <a:gd name="connsiteX8" fmla="*/ 7435516 w 9068273"/>
              <a:gd name="connsiteY8" fmla="*/ 2406316 h 2863516"/>
              <a:gd name="connsiteX9" fmla="*/ 8205537 w 9068273"/>
              <a:gd name="connsiteY9" fmla="*/ 2791327 h 2863516"/>
              <a:gd name="connsiteX10" fmla="*/ 8566484 w 9068273"/>
              <a:gd name="connsiteY10" fmla="*/ 2839453 h 2863516"/>
              <a:gd name="connsiteX11" fmla="*/ 8999621 w 9068273"/>
              <a:gd name="connsiteY11" fmla="*/ 2863516 h 2863516"/>
              <a:gd name="connsiteX12" fmla="*/ 9068273 w 9068273"/>
              <a:gd name="connsiteY12" fmla="*/ 1475420 h 2863516"/>
              <a:gd name="connsiteX0" fmla="*/ 7239473 w 7239473"/>
              <a:gd name="connsiteY0" fmla="*/ 873841 h 2261937"/>
              <a:gd name="connsiteX1" fmla="*/ 0 w 7239473"/>
              <a:gd name="connsiteY1" fmla="*/ 0 h 2261937"/>
              <a:gd name="connsiteX2" fmla="*/ 938463 w 7239473"/>
              <a:gd name="connsiteY2" fmla="*/ 312821 h 2261937"/>
              <a:gd name="connsiteX3" fmla="*/ 2117558 w 7239473"/>
              <a:gd name="connsiteY3" fmla="*/ 697832 h 2261937"/>
              <a:gd name="connsiteX4" fmla="*/ 3633537 w 7239473"/>
              <a:gd name="connsiteY4" fmla="*/ 1203158 h 2261937"/>
              <a:gd name="connsiteX5" fmla="*/ 4451684 w 7239473"/>
              <a:gd name="connsiteY5" fmla="*/ 1491916 h 2261937"/>
              <a:gd name="connsiteX6" fmla="*/ 4860758 w 7239473"/>
              <a:gd name="connsiteY6" fmla="*/ 1684421 h 2261937"/>
              <a:gd name="connsiteX7" fmla="*/ 5606716 w 7239473"/>
              <a:gd name="connsiteY7" fmla="*/ 1804737 h 2261937"/>
              <a:gd name="connsiteX8" fmla="*/ 6376737 w 7239473"/>
              <a:gd name="connsiteY8" fmla="*/ 2189748 h 2261937"/>
              <a:gd name="connsiteX9" fmla="*/ 6737684 w 7239473"/>
              <a:gd name="connsiteY9" fmla="*/ 2237874 h 2261937"/>
              <a:gd name="connsiteX10" fmla="*/ 7170821 w 7239473"/>
              <a:gd name="connsiteY10" fmla="*/ 2261937 h 2261937"/>
              <a:gd name="connsiteX11" fmla="*/ 7239473 w 7239473"/>
              <a:gd name="connsiteY11" fmla="*/ 873841 h 2261937"/>
              <a:gd name="connsiteX0" fmla="*/ 6301010 w 6301010"/>
              <a:gd name="connsiteY0" fmla="*/ 561020 h 1949116"/>
              <a:gd name="connsiteX1" fmla="*/ 0 w 6301010"/>
              <a:gd name="connsiteY1" fmla="*/ 0 h 1949116"/>
              <a:gd name="connsiteX2" fmla="*/ 1179095 w 6301010"/>
              <a:gd name="connsiteY2" fmla="*/ 385011 h 1949116"/>
              <a:gd name="connsiteX3" fmla="*/ 2695074 w 6301010"/>
              <a:gd name="connsiteY3" fmla="*/ 890337 h 1949116"/>
              <a:gd name="connsiteX4" fmla="*/ 3513221 w 6301010"/>
              <a:gd name="connsiteY4" fmla="*/ 1179095 h 1949116"/>
              <a:gd name="connsiteX5" fmla="*/ 3922295 w 6301010"/>
              <a:gd name="connsiteY5" fmla="*/ 1371600 h 1949116"/>
              <a:gd name="connsiteX6" fmla="*/ 4668253 w 6301010"/>
              <a:gd name="connsiteY6" fmla="*/ 1491916 h 1949116"/>
              <a:gd name="connsiteX7" fmla="*/ 5438274 w 6301010"/>
              <a:gd name="connsiteY7" fmla="*/ 1876927 h 1949116"/>
              <a:gd name="connsiteX8" fmla="*/ 5799221 w 6301010"/>
              <a:gd name="connsiteY8" fmla="*/ 1925053 h 1949116"/>
              <a:gd name="connsiteX9" fmla="*/ 6232358 w 6301010"/>
              <a:gd name="connsiteY9" fmla="*/ 1949116 h 1949116"/>
              <a:gd name="connsiteX10" fmla="*/ 6301010 w 6301010"/>
              <a:gd name="connsiteY10" fmla="*/ 561020 h 1949116"/>
              <a:gd name="connsiteX0" fmla="*/ 5121915 w 5121915"/>
              <a:gd name="connsiteY0" fmla="*/ 176009 h 1564105"/>
              <a:gd name="connsiteX1" fmla="*/ 0 w 5121915"/>
              <a:gd name="connsiteY1" fmla="*/ 0 h 1564105"/>
              <a:gd name="connsiteX2" fmla="*/ 1515979 w 5121915"/>
              <a:gd name="connsiteY2" fmla="*/ 505326 h 1564105"/>
              <a:gd name="connsiteX3" fmla="*/ 2334126 w 5121915"/>
              <a:gd name="connsiteY3" fmla="*/ 794084 h 1564105"/>
              <a:gd name="connsiteX4" fmla="*/ 2743200 w 5121915"/>
              <a:gd name="connsiteY4" fmla="*/ 986589 h 1564105"/>
              <a:gd name="connsiteX5" fmla="*/ 3489158 w 5121915"/>
              <a:gd name="connsiteY5" fmla="*/ 1106905 h 1564105"/>
              <a:gd name="connsiteX6" fmla="*/ 4259179 w 5121915"/>
              <a:gd name="connsiteY6" fmla="*/ 1491916 h 1564105"/>
              <a:gd name="connsiteX7" fmla="*/ 4620126 w 5121915"/>
              <a:gd name="connsiteY7" fmla="*/ 1540042 h 1564105"/>
              <a:gd name="connsiteX8" fmla="*/ 5053263 w 5121915"/>
              <a:gd name="connsiteY8" fmla="*/ 1564105 h 1564105"/>
              <a:gd name="connsiteX9" fmla="*/ 5121915 w 5121915"/>
              <a:gd name="connsiteY9" fmla="*/ 176009 h 1564105"/>
              <a:gd name="connsiteX0" fmla="*/ 5109682 w 5109682"/>
              <a:gd name="connsiteY0" fmla="*/ 72027 h 1460123"/>
              <a:gd name="connsiteX1" fmla="*/ 0 w 5109682"/>
              <a:gd name="connsiteY1" fmla="*/ 0 h 1460123"/>
              <a:gd name="connsiteX2" fmla="*/ 1503746 w 5109682"/>
              <a:gd name="connsiteY2" fmla="*/ 401344 h 1460123"/>
              <a:gd name="connsiteX3" fmla="*/ 2321893 w 5109682"/>
              <a:gd name="connsiteY3" fmla="*/ 690102 h 1460123"/>
              <a:gd name="connsiteX4" fmla="*/ 2730967 w 5109682"/>
              <a:gd name="connsiteY4" fmla="*/ 882607 h 1460123"/>
              <a:gd name="connsiteX5" fmla="*/ 3476925 w 5109682"/>
              <a:gd name="connsiteY5" fmla="*/ 1002923 h 1460123"/>
              <a:gd name="connsiteX6" fmla="*/ 4246946 w 5109682"/>
              <a:gd name="connsiteY6" fmla="*/ 1387934 h 1460123"/>
              <a:gd name="connsiteX7" fmla="*/ 4607893 w 5109682"/>
              <a:gd name="connsiteY7" fmla="*/ 1436060 h 1460123"/>
              <a:gd name="connsiteX8" fmla="*/ 5041030 w 5109682"/>
              <a:gd name="connsiteY8" fmla="*/ 1460123 h 1460123"/>
              <a:gd name="connsiteX9" fmla="*/ 5109682 w 5109682"/>
              <a:gd name="connsiteY9" fmla="*/ 72027 h 1460123"/>
              <a:gd name="connsiteX0" fmla="*/ 5109682 w 5109682"/>
              <a:gd name="connsiteY0" fmla="*/ 72027 h 1466240"/>
              <a:gd name="connsiteX1" fmla="*/ 0 w 5109682"/>
              <a:gd name="connsiteY1" fmla="*/ 0 h 1466240"/>
              <a:gd name="connsiteX2" fmla="*/ 1503746 w 5109682"/>
              <a:gd name="connsiteY2" fmla="*/ 401344 h 1466240"/>
              <a:gd name="connsiteX3" fmla="*/ 2321893 w 5109682"/>
              <a:gd name="connsiteY3" fmla="*/ 690102 h 1466240"/>
              <a:gd name="connsiteX4" fmla="*/ 2730967 w 5109682"/>
              <a:gd name="connsiteY4" fmla="*/ 882607 h 1466240"/>
              <a:gd name="connsiteX5" fmla="*/ 3476925 w 5109682"/>
              <a:gd name="connsiteY5" fmla="*/ 1002923 h 1466240"/>
              <a:gd name="connsiteX6" fmla="*/ 4246946 w 5109682"/>
              <a:gd name="connsiteY6" fmla="*/ 1387934 h 1466240"/>
              <a:gd name="connsiteX7" fmla="*/ 4607893 w 5109682"/>
              <a:gd name="connsiteY7" fmla="*/ 1436060 h 1466240"/>
              <a:gd name="connsiteX8" fmla="*/ 5083847 w 5109682"/>
              <a:gd name="connsiteY8" fmla="*/ 1466240 h 1466240"/>
              <a:gd name="connsiteX9" fmla="*/ 5109682 w 5109682"/>
              <a:gd name="connsiteY9" fmla="*/ 72027 h 146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9682" h="1466240">
                <a:moveTo>
                  <a:pt x="5109682" y="72027"/>
                </a:moveTo>
                <a:lnTo>
                  <a:pt x="0" y="0"/>
                </a:lnTo>
                <a:lnTo>
                  <a:pt x="1503746" y="401344"/>
                </a:lnTo>
                <a:cubicBezTo>
                  <a:pt x="1892767" y="533691"/>
                  <a:pt x="2117356" y="609892"/>
                  <a:pt x="2321893" y="690102"/>
                </a:cubicBezTo>
                <a:cubicBezTo>
                  <a:pt x="2526430" y="770312"/>
                  <a:pt x="2538462" y="830470"/>
                  <a:pt x="2730967" y="882607"/>
                </a:cubicBezTo>
                <a:cubicBezTo>
                  <a:pt x="2923472" y="934744"/>
                  <a:pt x="3224262" y="918702"/>
                  <a:pt x="3476925" y="1002923"/>
                </a:cubicBezTo>
                <a:cubicBezTo>
                  <a:pt x="3729588" y="1087144"/>
                  <a:pt x="4058451" y="1315745"/>
                  <a:pt x="4246946" y="1387934"/>
                </a:cubicBezTo>
                <a:cubicBezTo>
                  <a:pt x="4435441" y="1460123"/>
                  <a:pt x="4475546" y="1424029"/>
                  <a:pt x="4607893" y="1436060"/>
                </a:cubicBezTo>
                <a:lnTo>
                  <a:pt x="5083847" y="1466240"/>
                </a:lnTo>
                <a:lnTo>
                  <a:pt x="5109682" y="72027"/>
                </a:lnTo>
                <a:close/>
              </a:path>
            </a:pathLst>
          </a:custGeom>
          <a:pattFill prst="lgConfetti">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Freeform: Shape 378">
            <a:extLst>
              <a:ext uri="{FF2B5EF4-FFF2-40B4-BE49-F238E27FC236}">
                <a16:creationId xmlns:a16="http://schemas.microsoft.com/office/drawing/2014/main" id="{6BFD5C3C-B89C-4CF2-9501-4D6856E07A00}"/>
              </a:ext>
            </a:extLst>
          </p:cNvPr>
          <p:cNvSpPr>
            <a:spLocks noChangeAspect="1"/>
          </p:cNvSpPr>
          <p:nvPr/>
        </p:nvSpPr>
        <p:spPr>
          <a:xfrm rot="325704">
            <a:off x="14045105" y="1819326"/>
            <a:ext cx="3868306" cy="3721452"/>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21" name="Group 420">
            <a:extLst>
              <a:ext uri="{FF2B5EF4-FFF2-40B4-BE49-F238E27FC236}">
                <a16:creationId xmlns:a16="http://schemas.microsoft.com/office/drawing/2014/main" id="{FE5D6BC1-69A2-493F-9C7B-D7343F0321FC}"/>
              </a:ext>
            </a:extLst>
          </p:cNvPr>
          <p:cNvGrpSpPr/>
          <p:nvPr/>
        </p:nvGrpSpPr>
        <p:grpSpPr>
          <a:xfrm>
            <a:off x="12579024" y="6482321"/>
            <a:ext cx="1960618" cy="1398680"/>
            <a:chOff x="2681378" y="5078262"/>
            <a:chExt cx="1960618" cy="1398680"/>
          </a:xfrm>
        </p:grpSpPr>
        <p:grpSp>
          <p:nvGrpSpPr>
            <p:cNvPr id="422" name="Group 421">
              <a:extLst>
                <a:ext uri="{FF2B5EF4-FFF2-40B4-BE49-F238E27FC236}">
                  <a16:creationId xmlns:a16="http://schemas.microsoft.com/office/drawing/2014/main" id="{52F0DA5D-99A4-4806-9805-8E0BFEC7753E}"/>
                </a:ext>
              </a:extLst>
            </p:cNvPr>
            <p:cNvGrpSpPr/>
            <p:nvPr/>
          </p:nvGrpSpPr>
          <p:grpSpPr>
            <a:xfrm>
              <a:off x="2681378" y="5622705"/>
              <a:ext cx="1960618" cy="854237"/>
              <a:chOff x="2528978" y="5470305"/>
              <a:chExt cx="1960618" cy="854237"/>
            </a:xfrm>
          </p:grpSpPr>
          <p:sp>
            <p:nvSpPr>
              <p:cNvPr id="424" name="Text Box 648">
                <a:extLst>
                  <a:ext uri="{FF2B5EF4-FFF2-40B4-BE49-F238E27FC236}">
                    <a16:creationId xmlns:a16="http://schemas.microsoft.com/office/drawing/2014/main" id="{4AC2500F-2C23-4E34-82F0-17760296E1DD}"/>
                  </a:ext>
                </a:extLst>
              </p:cNvPr>
              <p:cNvSpPr txBox="1">
                <a:spLocks noChangeArrowheads="1"/>
              </p:cNvSpPr>
              <p:nvPr/>
            </p:nvSpPr>
            <p:spPr bwMode="auto">
              <a:xfrm>
                <a:off x="3627163" y="5560871"/>
                <a:ext cx="862433"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425" name="Freeform 164">
                <a:extLst>
                  <a:ext uri="{FF2B5EF4-FFF2-40B4-BE49-F238E27FC236}">
                    <a16:creationId xmlns:a16="http://schemas.microsoft.com/office/drawing/2014/main" id="{BD5598D3-4A82-4062-B180-3B9346DF48E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426" name="Group 165">
                <a:extLst>
                  <a:ext uri="{FF2B5EF4-FFF2-40B4-BE49-F238E27FC236}">
                    <a16:creationId xmlns:a16="http://schemas.microsoft.com/office/drawing/2014/main" id="{407B91D9-4688-4971-B2EC-37FB2F759EC1}"/>
                  </a:ext>
                </a:extLst>
              </p:cNvPr>
              <p:cNvGrpSpPr>
                <a:grpSpLocks/>
              </p:cNvGrpSpPr>
              <p:nvPr/>
            </p:nvGrpSpPr>
            <p:grpSpPr bwMode="auto">
              <a:xfrm>
                <a:off x="2528978" y="5470305"/>
                <a:ext cx="1032082" cy="760244"/>
                <a:chOff x="288" y="720"/>
                <a:chExt cx="432" cy="288"/>
              </a:xfrm>
            </p:grpSpPr>
            <p:sp>
              <p:nvSpPr>
                <p:cNvPr id="427" name="Rectangle 166">
                  <a:extLst>
                    <a:ext uri="{FF2B5EF4-FFF2-40B4-BE49-F238E27FC236}">
                      <a16:creationId xmlns:a16="http://schemas.microsoft.com/office/drawing/2014/main" id="{8DEECAF1-873B-4911-B254-08AA42A338F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428" name="Line 167">
                  <a:extLst>
                    <a:ext uri="{FF2B5EF4-FFF2-40B4-BE49-F238E27FC236}">
                      <a16:creationId xmlns:a16="http://schemas.microsoft.com/office/drawing/2014/main" id="{A52F7E6C-DD1A-4287-9709-BB1496550C20}"/>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444" name="Line 168">
                  <a:extLst>
                    <a:ext uri="{FF2B5EF4-FFF2-40B4-BE49-F238E27FC236}">
                      <a16:creationId xmlns:a16="http://schemas.microsoft.com/office/drawing/2014/main" id="{5D6778AA-370F-4F51-BF0D-AD2523A67A6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423" name="TextBox 422">
              <a:extLst>
                <a:ext uri="{FF2B5EF4-FFF2-40B4-BE49-F238E27FC236}">
                  <a16:creationId xmlns:a16="http://schemas.microsoft.com/office/drawing/2014/main" id="{7F262006-6AC1-4BEF-B052-49B838149588}"/>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445" name="TextBox 444">
            <a:extLst>
              <a:ext uri="{FF2B5EF4-FFF2-40B4-BE49-F238E27FC236}">
                <a16:creationId xmlns:a16="http://schemas.microsoft.com/office/drawing/2014/main" id="{9408547B-95F3-46E1-B3C8-ED86DCDCF61A}"/>
              </a:ext>
            </a:extLst>
          </p:cNvPr>
          <p:cNvSpPr txBox="1"/>
          <p:nvPr/>
        </p:nvSpPr>
        <p:spPr>
          <a:xfrm>
            <a:off x="4276666" y="16838234"/>
            <a:ext cx="3568680" cy="553998"/>
          </a:xfrm>
          <a:prstGeom prst="rect">
            <a:avLst/>
          </a:prstGeom>
          <a:solidFill>
            <a:srgbClr val="EBF4E4"/>
          </a:solidFill>
        </p:spPr>
        <p:txBody>
          <a:bodyPr wrap="square" lIns="91440" tIns="0" rIns="0" bIns="0" rtlCol="0">
            <a:spAutoFit/>
          </a:bodyPr>
          <a:lstStyle/>
          <a:p>
            <a:r>
              <a:rPr lang="en-US" sz="3600" b="1" dirty="0"/>
              <a:t>Colleville-sur-Mer</a:t>
            </a:r>
          </a:p>
        </p:txBody>
      </p:sp>
      <p:sp>
        <p:nvSpPr>
          <p:cNvPr id="446" name="TextBox 445">
            <a:extLst>
              <a:ext uri="{FF2B5EF4-FFF2-40B4-BE49-F238E27FC236}">
                <a16:creationId xmlns:a16="http://schemas.microsoft.com/office/drawing/2014/main" id="{955B5EFA-B743-483B-A22E-DC40B46CACAD}"/>
              </a:ext>
            </a:extLst>
          </p:cNvPr>
          <p:cNvSpPr txBox="1"/>
          <p:nvPr/>
        </p:nvSpPr>
        <p:spPr>
          <a:xfrm>
            <a:off x="21697051" y="16693285"/>
            <a:ext cx="3568680" cy="553998"/>
          </a:xfrm>
          <a:prstGeom prst="rect">
            <a:avLst/>
          </a:prstGeom>
          <a:solidFill>
            <a:srgbClr val="EBF4E4"/>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447" name="TextBox 446">
            <a:extLst>
              <a:ext uri="{FF2B5EF4-FFF2-40B4-BE49-F238E27FC236}">
                <a16:creationId xmlns:a16="http://schemas.microsoft.com/office/drawing/2014/main" id="{F1763F1E-6B61-4D34-A6C9-CC7CCC11C28E}"/>
              </a:ext>
            </a:extLst>
          </p:cNvPr>
          <p:cNvSpPr txBox="1"/>
          <p:nvPr/>
        </p:nvSpPr>
        <p:spPr>
          <a:xfrm>
            <a:off x="4768525" y="14160972"/>
            <a:ext cx="1784340" cy="553998"/>
          </a:xfrm>
          <a:prstGeom prst="rect">
            <a:avLst/>
          </a:prstGeom>
          <a:solidFill>
            <a:srgbClr val="EBF4E4"/>
          </a:solidFill>
        </p:spPr>
        <p:txBody>
          <a:bodyPr wrap="square" lIns="91440" tIns="0" rIns="0" bIns="0" rtlCol="0">
            <a:spAutoFit/>
          </a:bodyPr>
          <a:lstStyle/>
          <a:p>
            <a:r>
              <a:rPr lang="en-US" sz="3600" b="1" dirty="0" err="1"/>
              <a:t>Cabourg</a:t>
            </a:r>
            <a:endParaRPr lang="en-US" sz="3600" b="1" dirty="0"/>
          </a:p>
        </p:txBody>
      </p:sp>
      <p:grpSp>
        <p:nvGrpSpPr>
          <p:cNvPr id="453" name="Group 452">
            <a:extLst>
              <a:ext uri="{FF2B5EF4-FFF2-40B4-BE49-F238E27FC236}">
                <a16:creationId xmlns:a16="http://schemas.microsoft.com/office/drawing/2014/main" id="{F28F9FA1-19C1-4EEE-A12D-7C70B3432EFD}"/>
              </a:ext>
            </a:extLst>
          </p:cNvPr>
          <p:cNvGrpSpPr>
            <a:grpSpLocks noChangeAspect="1"/>
          </p:cNvGrpSpPr>
          <p:nvPr/>
        </p:nvGrpSpPr>
        <p:grpSpPr>
          <a:xfrm>
            <a:off x="2212283" y="14532435"/>
            <a:ext cx="1588302" cy="1633743"/>
            <a:chOff x="12876410" y="4107073"/>
            <a:chExt cx="2484697" cy="2555785"/>
          </a:xfrm>
        </p:grpSpPr>
        <p:sp>
          <p:nvSpPr>
            <p:cNvPr id="454" name="TextBox 453">
              <a:extLst>
                <a:ext uri="{FF2B5EF4-FFF2-40B4-BE49-F238E27FC236}">
                  <a16:creationId xmlns:a16="http://schemas.microsoft.com/office/drawing/2014/main" id="{10F47F39-04C6-4D10-9D80-B2CBB7D0C24E}"/>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55" name="TextBox 454">
              <a:extLst>
                <a:ext uri="{FF2B5EF4-FFF2-40B4-BE49-F238E27FC236}">
                  <a16:creationId xmlns:a16="http://schemas.microsoft.com/office/drawing/2014/main" id="{839E36D4-287E-404D-B908-E9E8497546AB}"/>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456" name="Group 455">
              <a:extLst>
                <a:ext uri="{FF2B5EF4-FFF2-40B4-BE49-F238E27FC236}">
                  <a16:creationId xmlns:a16="http://schemas.microsoft.com/office/drawing/2014/main" id="{04573FF1-961D-4AB2-8084-AA8C4FD3B36A}"/>
                </a:ext>
              </a:extLst>
            </p:cNvPr>
            <p:cNvGrpSpPr/>
            <p:nvPr/>
          </p:nvGrpSpPr>
          <p:grpSpPr>
            <a:xfrm>
              <a:off x="12876410" y="4839359"/>
              <a:ext cx="1636191" cy="1654059"/>
              <a:chOff x="11971653" y="10789917"/>
              <a:chExt cx="1636191" cy="1654059"/>
            </a:xfrm>
          </p:grpSpPr>
          <p:sp>
            <p:nvSpPr>
              <p:cNvPr id="457" name="Flowchart: Decision 456">
                <a:extLst>
                  <a:ext uri="{FF2B5EF4-FFF2-40B4-BE49-F238E27FC236}">
                    <a16:creationId xmlns:a16="http://schemas.microsoft.com/office/drawing/2014/main" id="{D8FCF766-8078-4427-9294-A0BD4237E0E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8" name="Freeform: Shape 457">
                <a:extLst>
                  <a:ext uri="{FF2B5EF4-FFF2-40B4-BE49-F238E27FC236}">
                    <a16:creationId xmlns:a16="http://schemas.microsoft.com/office/drawing/2014/main" id="{1C12AAF3-E1A2-4680-8FCE-87F9B15817C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9" name="Freeform: Shape 458">
                <a:extLst>
                  <a:ext uri="{FF2B5EF4-FFF2-40B4-BE49-F238E27FC236}">
                    <a16:creationId xmlns:a16="http://schemas.microsoft.com/office/drawing/2014/main" id="{BD099DC2-7F62-4F01-8062-C010AEF3F4B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460" name="Group 459">
            <a:extLst>
              <a:ext uri="{FF2B5EF4-FFF2-40B4-BE49-F238E27FC236}">
                <a16:creationId xmlns:a16="http://schemas.microsoft.com/office/drawing/2014/main" id="{54E42C98-403D-4DC0-9F55-59CF17991DA3}"/>
              </a:ext>
            </a:extLst>
          </p:cNvPr>
          <p:cNvGrpSpPr/>
          <p:nvPr/>
        </p:nvGrpSpPr>
        <p:grpSpPr>
          <a:xfrm>
            <a:off x="20888511" y="9937805"/>
            <a:ext cx="2739486" cy="1755192"/>
            <a:chOff x="12876410" y="4839359"/>
            <a:chExt cx="2739486" cy="1755192"/>
          </a:xfrm>
        </p:grpSpPr>
        <p:sp>
          <p:nvSpPr>
            <p:cNvPr id="461" name="TextBox 460">
              <a:extLst>
                <a:ext uri="{FF2B5EF4-FFF2-40B4-BE49-F238E27FC236}">
                  <a16:creationId xmlns:a16="http://schemas.microsoft.com/office/drawing/2014/main" id="{C94018B9-190C-4F50-AB67-466336BF589A}"/>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r>
                <a:rPr lang="en-US" sz="3200" b="1" dirty="0">
                  <a:solidFill>
                    <a:srgbClr val="C00000"/>
                  </a:solidFill>
                  <a:latin typeface="Arial" panose="020B0604020202020204" pitchFamily="34" charset="0"/>
                  <a:cs typeface="Arial" panose="020B0604020202020204" pitchFamily="34" charset="0"/>
                </a:rPr>
                <a:t> 1/915</a:t>
              </a:r>
            </a:p>
          </p:txBody>
        </p:sp>
        <p:grpSp>
          <p:nvGrpSpPr>
            <p:cNvPr id="462" name="Group 461">
              <a:extLst>
                <a:ext uri="{FF2B5EF4-FFF2-40B4-BE49-F238E27FC236}">
                  <a16:creationId xmlns:a16="http://schemas.microsoft.com/office/drawing/2014/main" id="{9F2ABBAC-45CE-48F6-9FEF-7C25817B26DC}"/>
                </a:ext>
              </a:extLst>
            </p:cNvPr>
            <p:cNvGrpSpPr/>
            <p:nvPr/>
          </p:nvGrpSpPr>
          <p:grpSpPr>
            <a:xfrm>
              <a:off x="12876410" y="4839359"/>
              <a:ext cx="1636191" cy="1654059"/>
              <a:chOff x="11971653" y="10789917"/>
              <a:chExt cx="1636191" cy="1654059"/>
            </a:xfrm>
          </p:grpSpPr>
          <p:sp>
            <p:nvSpPr>
              <p:cNvPr id="463" name="Flowchart: Decision 462">
                <a:extLst>
                  <a:ext uri="{FF2B5EF4-FFF2-40B4-BE49-F238E27FC236}">
                    <a16:creationId xmlns:a16="http://schemas.microsoft.com/office/drawing/2014/main" id="{982F2F8E-605E-46EC-A645-05370F04C62F}"/>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4" name="Freeform: Shape 463">
                <a:extLst>
                  <a:ext uri="{FF2B5EF4-FFF2-40B4-BE49-F238E27FC236}">
                    <a16:creationId xmlns:a16="http://schemas.microsoft.com/office/drawing/2014/main" id="{844AF76B-C889-4075-BB4E-DF4F7DAC5FF7}"/>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5" name="Freeform: Shape 464">
                <a:extLst>
                  <a:ext uri="{FF2B5EF4-FFF2-40B4-BE49-F238E27FC236}">
                    <a16:creationId xmlns:a16="http://schemas.microsoft.com/office/drawing/2014/main" id="{C6150BBC-5272-4A03-AC6E-8C5D38E0E7D9}"/>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67" name="Freeform: Shape 466">
            <a:extLst>
              <a:ext uri="{FF2B5EF4-FFF2-40B4-BE49-F238E27FC236}">
                <a16:creationId xmlns:a16="http://schemas.microsoft.com/office/drawing/2014/main" id="{22B8A86F-CB02-4D62-A2EF-49FD70579257}"/>
              </a:ext>
            </a:extLst>
          </p:cNvPr>
          <p:cNvSpPr/>
          <p:nvPr/>
        </p:nvSpPr>
        <p:spPr>
          <a:xfrm rot="6800424">
            <a:off x="3175544" y="7303805"/>
            <a:ext cx="6454322" cy="3860245"/>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 name="connsiteX0" fmla="*/ 1146300 w 1146300"/>
              <a:gd name="connsiteY0" fmla="*/ 525493 h 960330"/>
              <a:gd name="connsiteX1" fmla="*/ 839524 w 1146300"/>
              <a:gd name="connsiteY1" fmla="*/ 338026 h 960330"/>
              <a:gd name="connsiteX2" fmla="*/ 499110 w 1146300"/>
              <a:gd name="connsiteY2" fmla="*/ 140970 h 960330"/>
              <a:gd name="connsiteX3" fmla="*/ 594360 w 1146300"/>
              <a:gd name="connsiteY3" fmla="*/ 0 h 960330"/>
              <a:gd name="connsiteX4" fmla="*/ 0 w 1146300"/>
              <a:gd name="connsiteY4" fmla="*/ 11430 h 960330"/>
              <a:gd name="connsiteX5" fmla="*/ 217170 w 1146300"/>
              <a:gd name="connsiteY5" fmla="*/ 571500 h 960330"/>
              <a:gd name="connsiteX6" fmla="*/ 304800 w 1146300"/>
              <a:gd name="connsiteY6" fmla="*/ 430530 h 960330"/>
              <a:gd name="connsiteX7" fmla="*/ 849525 w 1146300"/>
              <a:gd name="connsiteY7" fmla="*/ 960330 h 960330"/>
              <a:gd name="connsiteX0" fmla="*/ 2916606 w 2916606"/>
              <a:gd name="connsiteY0" fmla="*/ 0 h 2016957"/>
              <a:gd name="connsiteX1" fmla="*/ 839524 w 2916606"/>
              <a:gd name="connsiteY1" fmla="*/ 1394653 h 2016957"/>
              <a:gd name="connsiteX2" fmla="*/ 499110 w 2916606"/>
              <a:gd name="connsiteY2" fmla="*/ 1197597 h 2016957"/>
              <a:gd name="connsiteX3" fmla="*/ 594360 w 2916606"/>
              <a:gd name="connsiteY3" fmla="*/ 1056627 h 2016957"/>
              <a:gd name="connsiteX4" fmla="*/ 0 w 2916606"/>
              <a:gd name="connsiteY4" fmla="*/ 1068057 h 2016957"/>
              <a:gd name="connsiteX5" fmla="*/ 217170 w 2916606"/>
              <a:gd name="connsiteY5" fmla="*/ 1628127 h 2016957"/>
              <a:gd name="connsiteX6" fmla="*/ 304800 w 2916606"/>
              <a:gd name="connsiteY6" fmla="*/ 1487157 h 2016957"/>
              <a:gd name="connsiteX7" fmla="*/ 849525 w 2916606"/>
              <a:gd name="connsiteY7"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849525 w 2916606"/>
              <a:gd name="connsiteY8"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849525 w 2916606"/>
              <a:gd name="connsiteY8"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849525 w 2916606"/>
              <a:gd name="connsiteY8"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849525 w 2916606"/>
              <a:gd name="connsiteY8"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849525 w 2916606"/>
              <a:gd name="connsiteY8"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849525 w 2916606"/>
              <a:gd name="connsiteY8" fmla="*/ 2016957 h 2016957"/>
              <a:gd name="connsiteX0" fmla="*/ 2916606 w 2916606"/>
              <a:gd name="connsiteY0" fmla="*/ 0 h 2016957"/>
              <a:gd name="connsiteX1" fmla="*/ 2265457 w 2916606"/>
              <a:gd name="connsiteY1" fmla="*/ 1283406 h 2016957"/>
              <a:gd name="connsiteX2" fmla="*/ 839524 w 2916606"/>
              <a:gd name="connsiteY2" fmla="*/ 1394653 h 2016957"/>
              <a:gd name="connsiteX3" fmla="*/ 499110 w 2916606"/>
              <a:gd name="connsiteY3" fmla="*/ 1197597 h 2016957"/>
              <a:gd name="connsiteX4" fmla="*/ 594360 w 2916606"/>
              <a:gd name="connsiteY4" fmla="*/ 1056627 h 2016957"/>
              <a:gd name="connsiteX5" fmla="*/ 0 w 2916606"/>
              <a:gd name="connsiteY5" fmla="*/ 1068057 h 2016957"/>
              <a:gd name="connsiteX6" fmla="*/ 217170 w 2916606"/>
              <a:gd name="connsiteY6" fmla="*/ 1628127 h 2016957"/>
              <a:gd name="connsiteX7" fmla="*/ 304800 w 2916606"/>
              <a:gd name="connsiteY7" fmla="*/ 1487157 h 2016957"/>
              <a:gd name="connsiteX8" fmla="*/ 580935 w 2916606"/>
              <a:gd name="connsiteY8" fmla="*/ 1767663 h 2016957"/>
              <a:gd name="connsiteX9" fmla="*/ 849525 w 2916606"/>
              <a:gd name="connsiteY9" fmla="*/ 2016957 h 2016957"/>
              <a:gd name="connsiteX0" fmla="*/ 2916606 w 3295827"/>
              <a:gd name="connsiteY0" fmla="*/ 0 h 1767663"/>
              <a:gd name="connsiteX1" fmla="*/ 2265457 w 3295827"/>
              <a:gd name="connsiteY1" fmla="*/ 1283406 h 1767663"/>
              <a:gd name="connsiteX2" fmla="*/ 839524 w 3295827"/>
              <a:gd name="connsiteY2" fmla="*/ 1394653 h 1767663"/>
              <a:gd name="connsiteX3" fmla="*/ 499110 w 3295827"/>
              <a:gd name="connsiteY3" fmla="*/ 1197597 h 1767663"/>
              <a:gd name="connsiteX4" fmla="*/ 594360 w 3295827"/>
              <a:gd name="connsiteY4" fmla="*/ 1056627 h 1767663"/>
              <a:gd name="connsiteX5" fmla="*/ 0 w 3295827"/>
              <a:gd name="connsiteY5" fmla="*/ 1068057 h 1767663"/>
              <a:gd name="connsiteX6" fmla="*/ 217170 w 3295827"/>
              <a:gd name="connsiteY6" fmla="*/ 1628127 h 1767663"/>
              <a:gd name="connsiteX7" fmla="*/ 304800 w 3295827"/>
              <a:gd name="connsiteY7" fmla="*/ 1487157 h 1767663"/>
              <a:gd name="connsiteX8" fmla="*/ 580935 w 3295827"/>
              <a:gd name="connsiteY8" fmla="*/ 1767663 h 1767663"/>
              <a:gd name="connsiteX9" fmla="*/ 3295827 w 3295827"/>
              <a:gd name="connsiteY9" fmla="*/ 850209 h 1767663"/>
              <a:gd name="connsiteX0" fmla="*/ 2916606 w 3527204"/>
              <a:gd name="connsiteY0" fmla="*/ 0 h 1767663"/>
              <a:gd name="connsiteX1" fmla="*/ 2265457 w 3527204"/>
              <a:gd name="connsiteY1" fmla="*/ 1283406 h 1767663"/>
              <a:gd name="connsiteX2" fmla="*/ 839524 w 3527204"/>
              <a:gd name="connsiteY2" fmla="*/ 1394653 h 1767663"/>
              <a:gd name="connsiteX3" fmla="*/ 499110 w 3527204"/>
              <a:gd name="connsiteY3" fmla="*/ 1197597 h 1767663"/>
              <a:gd name="connsiteX4" fmla="*/ 594360 w 3527204"/>
              <a:gd name="connsiteY4" fmla="*/ 1056627 h 1767663"/>
              <a:gd name="connsiteX5" fmla="*/ 0 w 3527204"/>
              <a:gd name="connsiteY5" fmla="*/ 1068057 h 1767663"/>
              <a:gd name="connsiteX6" fmla="*/ 217170 w 3527204"/>
              <a:gd name="connsiteY6" fmla="*/ 1628127 h 1767663"/>
              <a:gd name="connsiteX7" fmla="*/ 304800 w 3527204"/>
              <a:gd name="connsiteY7" fmla="*/ 1487157 h 1767663"/>
              <a:gd name="connsiteX8" fmla="*/ 580935 w 3527204"/>
              <a:gd name="connsiteY8" fmla="*/ 1767663 h 1767663"/>
              <a:gd name="connsiteX9" fmla="*/ 3527204 w 3527204"/>
              <a:gd name="connsiteY9" fmla="*/ 275541 h 1767663"/>
              <a:gd name="connsiteX0" fmla="*/ 2916606 w 3527204"/>
              <a:gd name="connsiteY0" fmla="*/ 0 h 1939783"/>
              <a:gd name="connsiteX1" fmla="*/ 2265457 w 3527204"/>
              <a:gd name="connsiteY1" fmla="*/ 1283406 h 1939783"/>
              <a:gd name="connsiteX2" fmla="*/ 839524 w 3527204"/>
              <a:gd name="connsiteY2" fmla="*/ 1394653 h 1939783"/>
              <a:gd name="connsiteX3" fmla="*/ 499110 w 3527204"/>
              <a:gd name="connsiteY3" fmla="*/ 1197597 h 1939783"/>
              <a:gd name="connsiteX4" fmla="*/ 594360 w 3527204"/>
              <a:gd name="connsiteY4" fmla="*/ 1056627 h 1939783"/>
              <a:gd name="connsiteX5" fmla="*/ 0 w 3527204"/>
              <a:gd name="connsiteY5" fmla="*/ 1068057 h 1939783"/>
              <a:gd name="connsiteX6" fmla="*/ 217170 w 3527204"/>
              <a:gd name="connsiteY6" fmla="*/ 1628127 h 1939783"/>
              <a:gd name="connsiteX7" fmla="*/ 304800 w 3527204"/>
              <a:gd name="connsiteY7" fmla="*/ 1487157 h 1939783"/>
              <a:gd name="connsiteX8" fmla="*/ 580935 w 3527204"/>
              <a:gd name="connsiteY8" fmla="*/ 1767663 h 1939783"/>
              <a:gd name="connsiteX9" fmla="*/ 2337699 w 3527204"/>
              <a:gd name="connsiteY9" fmla="*/ 1880985 h 1939783"/>
              <a:gd name="connsiteX10" fmla="*/ 3527204 w 3527204"/>
              <a:gd name="connsiteY10" fmla="*/ 275541 h 1939783"/>
              <a:gd name="connsiteX0" fmla="*/ 2916606 w 3527204"/>
              <a:gd name="connsiteY0" fmla="*/ 0 h 2041621"/>
              <a:gd name="connsiteX1" fmla="*/ 2265457 w 3527204"/>
              <a:gd name="connsiteY1" fmla="*/ 1283406 h 2041621"/>
              <a:gd name="connsiteX2" fmla="*/ 839524 w 3527204"/>
              <a:gd name="connsiteY2" fmla="*/ 1394653 h 2041621"/>
              <a:gd name="connsiteX3" fmla="*/ 499110 w 3527204"/>
              <a:gd name="connsiteY3" fmla="*/ 1197597 h 2041621"/>
              <a:gd name="connsiteX4" fmla="*/ 594360 w 3527204"/>
              <a:gd name="connsiteY4" fmla="*/ 1056627 h 2041621"/>
              <a:gd name="connsiteX5" fmla="*/ 0 w 3527204"/>
              <a:gd name="connsiteY5" fmla="*/ 1068057 h 2041621"/>
              <a:gd name="connsiteX6" fmla="*/ 217170 w 3527204"/>
              <a:gd name="connsiteY6" fmla="*/ 1628127 h 2041621"/>
              <a:gd name="connsiteX7" fmla="*/ 304800 w 3527204"/>
              <a:gd name="connsiteY7" fmla="*/ 1487157 h 2041621"/>
              <a:gd name="connsiteX8" fmla="*/ 580935 w 3527204"/>
              <a:gd name="connsiteY8" fmla="*/ 1767663 h 2041621"/>
              <a:gd name="connsiteX9" fmla="*/ 2337699 w 3527204"/>
              <a:gd name="connsiteY9" fmla="*/ 1880985 h 2041621"/>
              <a:gd name="connsiteX10" fmla="*/ 3527204 w 3527204"/>
              <a:gd name="connsiteY10" fmla="*/ 275541 h 2041621"/>
              <a:gd name="connsiteX0" fmla="*/ 2916606 w 3527204"/>
              <a:gd name="connsiteY0" fmla="*/ 0 h 2041621"/>
              <a:gd name="connsiteX1" fmla="*/ 2265457 w 3527204"/>
              <a:gd name="connsiteY1" fmla="*/ 1283406 h 2041621"/>
              <a:gd name="connsiteX2" fmla="*/ 839524 w 3527204"/>
              <a:gd name="connsiteY2" fmla="*/ 1394653 h 2041621"/>
              <a:gd name="connsiteX3" fmla="*/ 499110 w 3527204"/>
              <a:gd name="connsiteY3" fmla="*/ 1197597 h 2041621"/>
              <a:gd name="connsiteX4" fmla="*/ 594360 w 3527204"/>
              <a:gd name="connsiteY4" fmla="*/ 1056627 h 2041621"/>
              <a:gd name="connsiteX5" fmla="*/ 0 w 3527204"/>
              <a:gd name="connsiteY5" fmla="*/ 1068057 h 2041621"/>
              <a:gd name="connsiteX6" fmla="*/ 217170 w 3527204"/>
              <a:gd name="connsiteY6" fmla="*/ 1628127 h 2041621"/>
              <a:gd name="connsiteX7" fmla="*/ 304800 w 3527204"/>
              <a:gd name="connsiteY7" fmla="*/ 1487157 h 2041621"/>
              <a:gd name="connsiteX8" fmla="*/ 580935 w 3527204"/>
              <a:gd name="connsiteY8" fmla="*/ 1767663 h 2041621"/>
              <a:gd name="connsiteX9" fmla="*/ 2337699 w 3527204"/>
              <a:gd name="connsiteY9" fmla="*/ 1880985 h 2041621"/>
              <a:gd name="connsiteX10" fmla="*/ 3527204 w 3527204"/>
              <a:gd name="connsiteY10" fmla="*/ 275541 h 2041621"/>
              <a:gd name="connsiteX0" fmla="*/ 2916606 w 3527204"/>
              <a:gd name="connsiteY0" fmla="*/ 0 h 2041621"/>
              <a:gd name="connsiteX1" fmla="*/ 2265457 w 3527204"/>
              <a:gd name="connsiteY1" fmla="*/ 1283406 h 2041621"/>
              <a:gd name="connsiteX2" fmla="*/ 839524 w 3527204"/>
              <a:gd name="connsiteY2" fmla="*/ 1394653 h 2041621"/>
              <a:gd name="connsiteX3" fmla="*/ 499110 w 3527204"/>
              <a:gd name="connsiteY3" fmla="*/ 1197597 h 2041621"/>
              <a:gd name="connsiteX4" fmla="*/ 594360 w 3527204"/>
              <a:gd name="connsiteY4" fmla="*/ 1056627 h 2041621"/>
              <a:gd name="connsiteX5" fmla="*/ 0 w 3527204"/>
              <a:gd name="connsiteY5" fmla="*/ 1068057 h 2041621"/>
              <a:gd name="connsiteX6" fmla="*/ 217170 w 3527204"/>
              <a:gd name="connsiteY6" fmla="*/ 1628127 h 2041621"/>
              <a:gd name="connsiteX7" fmla="*/ 304800 w 3527204"/>
              <a:gd name="connsiteY7" fmla="*/ 1487157 h 2041621"/>
              <a:gd name="connsiteX8" fmla="*/ 580935 w 3527204"/>
              <a:gd name="connsiteY8" fmla="*/ 1767663 h 2041621"/>
              <a:gd name="connsiteX9" fmla="*/ 2337699 w 3527204"/>
              <a:gd name="connsiteY9" fmla="*/ 1880985 h 2041621"/>
              <a:gd name="connsiteX10" fmla="*/ 3527204 w 3527204"/>
              <a:gd name="connsiteY10" fmla="*/ 275541 h 2041621"/>
              <a:gd name="connsiteX0" fmla="*/ 2916606 w 3527204"/>
              <a:gd name="connsiteY0" fmla="*/ 0 h 2038333"/>
              <a:gd name="connsiteX1" fmla="*/ 2265457 w 3527204"/>
              <a:gd name="connsiteY1" fmla="*/ 1283406 h 2038333"/>
              <a:gd name="connsiteX2" fmla="*/ 839524 w 3527204"/>
              <a:gd name="connsiteY2" fmla="*/ 1394653 h 2038333"/>
              <a:gd name="connsiteX3" fmla="*/ 499110 w 3527204"/>
              <a:gd name="connsiteY3" fmla="*/ 1197597 h 2038333"/>
              <a:gd name="connsiteX4" fmla="*/ 594360 w 3527204"/>
              <a:gd name="connsiteY4" fmla="*/ 1056627 h 2038333"/>
              <a:gd name="connsiteX5" fmla="*/ 0 w 3527204"/>
              <a:gd name="connsiteY5" fmla="*/ 1068057 h 2038333"/>
              <a:gd name="connsiteX6" fmla="*/ 217170 w 3527204"/>
              <a:gd name="connsiteY6" fmla="*/ 1628127 h 2038333"/>
              <a:gd name="connsiteX7" fmla="*/ 304800 w 3527204"/>
              <a:gd name="connsiteY7" fmla="*/ 1487157 h 2038333"/>
              <a:gd name="connsiteX8" fmla="*/ 601103 w 3527204"/>
              <a:gd name="connsiteY8" fmla="*/ 1759521 h 2038333"/>
              <a:gd name="connsiteX9" fmla="*/ 2337699 w 3527204"/>
              <a:gd name="connsiteY9" fmla="*/ 1880985 h 2038333"/>
              <a:gd name="connsiteX10" fmla="*/ 3527204 w 3527204"/>
              <a:gd name="connsiteY10" fmla="*/ 275541 h 2038333"/>
              <a:gd name="connsiteX0" fmla="*/ 2916606 w 3527204"/>
              <a:gd name="connsiteY0" fmla="*/ 0 h 2038333"/>
              <a:gd name="connsiteX1" fmla="*/ 2265457 w 3527204"/>
              <a:gd name="connsiteY1" fmla="*/ 1283406 h 2038333"/>
              <a:gd name="connsiteX2" fmla="*/ 839524 w 3527204"/>
              <a:gd name="connsiteY2" fmla="*/ 1394653 h 2038333"/>
              <a:gd name="connsiteX3" fmla="*/ 499110 w 3527204"/>
              <a:gd name="connsiteY3" fmla="*/ 1197597 h 2038333"/>
              <a:gd name="connsiteX4" fmla="*/ 594360 w 3527204"/>
              <a:gd name="connsiteY4" fmla="*/ 1056627 h 2038333"/>
              <a:gd name="connsiteX5" fmla="*/ 0 w 3527204"/>
              <a:gd name="connsiteY5" fmla="*/ 1068057 h 2038333"/>
              <a:gd name="connsiteX6" fmla="*/ 217170 w 3527204"/>
              <a:gd name="connsiteY6" fmla="*/ 1628127 h 2038333"/>
              <a:gd name="connsiteX7" fmla="*/ 304800 w 3527204"/>
              <a:gd name="connsiteY7" fmla="*/ 1487157 h 2038333"/>
              <a:gd name="connsiteX8" fmla="*/ 601103 w 3527204"/>
              <a:gd name="connsiteY8" fmla="*/ 1759521 h 2038333"/>
              <a:gd name="connsiteX9" fmla="*/ 2337699 w 3527204"/>
              <a:gd name="connsiteY9" fmla="*/ 1880985 h 2038333"/>
              <a:gd name="connsiteX10" fmla="*/ 3527204 w 3527204"/>
              <a:gd name="connsiteY10" fmla="*/ 275541 h 2038333"/>
              <a:gd name="connsiteX0" fmla="*/ 2916606 w 3527204"/>
              <a:gd name="connsiteY0" fmla="*/ 0 h 2065235"/>
              <a:gd name="connsiteX1" fmla="*/ 2265457 w 3527204"/>
              <a:gd name="connsiteY1" fmla="*/ 1283406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039365 w 3527204"/>
              <a:gd name="connsiteY1" fmla="*/ 1402669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138028 w 3527204"/>
              <a:gd name="connsiteY1" fmla="*/ 1357239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138028 w 3527204"/>
              <a:gd name="connsiteY1" fmla="*/ 1357239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138028 w 3527204"/>
              <a:gd name="connsiteY1" fmla="*/ 1357239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138028 w 3527204"/>
              <a:gd name="connsiteY1" fmla="*/ 1357239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095517 w 3527204"/>
              <a:gd name="connsiteY1" fmla="*/ 1368807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65235"/>
              <a:gd name="connsiteX1" fmla="*/ 2091166 w 3527204"/>
              <a:gd name="connsiteY1" fmla="*/ 1359372 h 2065235"/>
              <a:gd name="connsiteX2" fmla="*/ 839524 w 3527204"/>
              <a:gd name="connsiteY2" fmla="*/ 1394653 h 2065235"/>
              <a:gd name="connsiteX3" fmla="*/ 499110 w 3527204"/>
              <a:gd name="connsiteY3" fmla="*/ 1197597 h 2065235"/>
              <a:gd name="connsiteX4" fmla="*/ 594360 w 3527204"/>
              <a:gd name="connsiteY4" fmla="*/ 1056627 h 2065235"/>
              <a:gd name="connsiteX5" fmla="*/ 0 w 3527204"/>
              <a:gd name="connsiteY5" fmla="*/ 1068057 h 2065235"/>
              <a:gd name="connsiteX6" fmla="*/ 217170 w 3527204"/>
              <a:gd name="connsiteY6" fmla="*/ 1628127 h 2065235"/>
              <a:gd name="connsiteX7" fmla="*/ 304800 w 3527204"/>
              <a:gd name="connsiteY7" fmla="*/ 1487157 h 2065235"/>
              <a:gd name="connsiteX8" fmla="*/ 601103 w 3527204"/>
              <a:gd name="connsiteY8" fmla="*/ 1759521 h 2065235"/>
              <a:gd name="connsiteX9" fmla="*/ 2337699 w 3527204"/>
              <a:gd name="connsiteY9" fmla="*/ 1880985 h 2065235"/>
              <a:gd name="connsiteX10" fmla="*/ 3527204 w 3527204"/>
              <a:gd name="connsiteY10" fmla="*/ 275541 h 2065235"/>
              <a:gd name="connsiteX0" fmla="*/ 2916606 w 3527204"/>
              <a:gd name="connsiteY0" fmla="*/ 0 h 2047398"/>
              <a:gd name="connsiteX1" fmla="*/ 2091166 w 3527204"/>
              <a:gd name="connsiteY1" fmla="*/ 1359372 h 2047398"/>
              <a:gd name="connsiteX2" fmla="*/ 839524 w 3527204"/>
              <a:gd name="connsiteY2" fmla="*/ 1394653 h 2047398"/>
              <a:gd name="connsiteX3" fmla="*/ 499110 w 3527204"/>
              <a:gd name="connsiteY3" fmla="*/ 1197597 h 2047398"/>
              <a:gd name="connsiteX4" fmla="*/ 594360 w 3527204"/>
              <a:gd name="connsiteY4" fmla="*/ 1056627 h 2047398"/>
              <a:gd name="connsiteX5" fmla="*/ 0 w 3527204"/>
              <a:gd name="connsiteY5" fmla="*/ 1068057 h 2047398"/>
              <a:gd name="connsiteX6" fmla="*/ 217170 w 3527204"/>
              <a:gd name="connsiteY6" fmla="*/ 1628127 h 2047398"/>
              <a:gd name="connsiteX7" fmla="*/ 304800 w 3527204"/>
              <a:gd name="connsiteY7" fmla="*/ 1487157 h 2047398"/>
              <a:gd name="connsiteX8" fmla="*/ 647862 w 3527204"/>
              <a:gd name="connsiteY8" fmla="*/ 1718259 h 2047398"/>
              <a:gd name="connsiteX9" fmla="*/ 2337699 w 3527204"/>
              <a:gd name="connsiteY9" fmla="*/ 1880985 h 2047398"/>
              <a:gd name="connsiteX10" fmla="*/ 3527204 w 3527204"/>
              <a:gd name="connsiteY10" fmla="*/ 275541 h 2047398"/>
              <a:gd name="connsiteX0" fmla="*/ 2916606 w 3527204"/>
              <a:gd name="connsiteY0" fmla="*/ 0 h 2047398"/>
              <a:gd name="connsiteX1" fmla="*/ 2091166 w 3527204"/>
              <a:gd name="connsiteY1" fmla="*/ 1359372 h 2047398"/>
              <a:gd name="connsiteX2" fmla="*/ 859105 w 3527204"/>
              <a:gd name="connsiteY2" fmla="*/ 1437111 h 2047398"/>
              <a:gd name="connsiteX3" fmla="*/ 499110 w 3527204"/>
              <a:gd name="connsiteY3" fmla="*/ 1197597 h 2047398"/>
              <a:gd name="connsiteX4" fmla="*/ 594360 w 3527204"/>
              <a:gd name="connsiteY4" fmla="*/ 1056627 h 2047398"/>
              <a:gd name="connsiteX5" fmla="*/ 0 w 3527204"/>
              <a:gd name="connsiteY5" fmla="*/ 1068057 h 2047398"/>
              <a:gd name="connsiteX6" fmla="*/ 217170 w 3527204"/>
              <a:gd name="connsiteY6" fmla="*/ 1628127 h 2047398"/>
              <a:gd name="connsiteX7" fmla="*/ 304800 w 3527204"/>
              <a:gd name="connsiteY7" fmla="*/ 1487157 h 2047398"/>
              <a:gd name="connsiteX8" fmla="*/ 647862 w 3527204"/>
              <a:gd name="connsiteY8" fmla="*/ 1718259 h 2047398"/>
              <a:gd name="connsiteX9" fmla="*/ 2337699 w 3527204"/>
              <a:gd name="connsiteY9" fmla="*/ 1880985 h 2047398"/>
              <a:gd name="connsiteX10" fmla="*/ 3527204 w 3527204"/>
              <a:gd name="connsiteY10" fmla="*/ 275541 h 2047398"/>
              <a:gd name="connsiteX0" fmla="*/ 2916606 w 3527204"/>
              <a:gd name="connsiteY0" fmla="*/ 0 h 2047398"/>
              <a:gd name="connsiteX1" fmla="*/ 2091166 w 3527204"/>
              <a:gd name="connsiteY1" fmla="*/ 1359372 h 2047398"/>
              <a:gd name="connsiteX2" fmla="*/ 859105 w 3527204"/>
              <a:gd name="connsiteY2" fmla="*/ 1437111 h 2047398"/>
              <a:gd name="connsiteX3" fmla="*/ 499110 w 3527204"/>
              <a:gd name="connsiteY3" fmla="*/ 1197597 h 2047398"/>
              <a:gd name="connsiteX4" fmla="*/ 594360 w 3527204"/>
              <a:gd name="connsiteY4" fmla="*/ 1056627 h 2047398"/>
              <a:gd name="connsiteX5" fmla="*/ 0 w 3527204"/>
              <a:gd name="connsiteY5" fmla="*/ 1068057 h 2047398"/>
              <a:gd name="connsiteX6" fmla="*/ 217170 w 3527204"/>
              <a:gd name="connsiteY6" fmla="*/ 1628127 h 2047398"/>
              <a:gd name="connsiteX7" fmla="*/ 304800 w 3527204"/>
              <a:gd name="connsiteY7" fmla="*/ 1487157 h 2047398"/>
              <a:gd name="connsiteX8" fmla="*/ 647862 w 3527204"/>
              <a:gd name="connsiteY8" fmla="*/ 1718259 h 2047398"/>
              <a:gd name="connsiteX9" fmla="*/ 2337699 w 3527204"/>
              <a:gd name="connsiteY9" fmla="*/ 1880985 h 2047398"/>
              <a:gd name="connsiteX10" fmla="*/ 3527204 w 3527204"/>
              <a:gd name="connsiteY10" fmla="*/ 275541 h 2047398"/>
              <a:gd name="connsiteX0" fmla="*/ 2916606 w 3527204"/>
              <a:gd name="connsiteY0" fmla="*/ 0 h 2047398"/>
              <a:gd name="connsiteX1" fmla="*/ 2091166 w 3527204"/>
              <a:gd name="connsiteY1" fmla="*/ 1359372 h 2047398"/>
              <a:gd name="connsiteX2" fmla="*/ 859105 w 3527204"/>
              <a:gd name="connsiteY2" fmla="*/ 1437111 h 2047398"/>
              <a:gd name="connsiteX3" fmla="*/ 499110 w 3527204"/>
              <a:gd name="connsiteY3" fmla="*/ 1197597 h 2047398"/>
              <a:gd name="connsiteX4" fmla="*/ 594360 w 3527204"/>
              <a:gd name="connsiteY4" fmla="*/ 1056627 h 2047398"/>
              <a:gd name="connsiteX5" fmla="*/ 0 w 3527204"/>
              <a:gd name="connsiteY5" fmla="*/ 1068057 h 2047398"/>
              <a:gd name="connsiteX6" fmla="*/ 217170 w 3527204"/>
              <a:gd name="connsiteY6" fmla="*/ 1628127 h 2047398"/>
              <a:gd name="connsiteX7" fmla="*/ 304800 w 3527204"/>
              <a:gd name="connsiteY7" fmla="*/ 1487157 h 2047398"/>
              <a:gd name="connsiteX8" fmla="*/ 647862 w 3527204"/>
              <a:gd name="connsiteY8" fmla="*/ 1718259 h 2047398"/>
              <a:gd name="connsiteX9" fmla="*/ 2337699 w 3527204"/>
              <a:gd name="connsiteY9" fmla="*/ 1880985 h 2047398"/>
              <a:gd name="connsiteX10" fmla="*/ 3527204 w 3527204"/>
              <a:gd name="connsiteY10" fmla="*/ 275541 h 2047398"/>
              <a:gd name="connsiteX0" fmla="*/ 2916606 w 3527204"/>
              <a:gd name="connsiteY0" fmla="*/ 0 h 1973855"/>
              <a:gd name="connsiteX1" fmla="*/ 2091166 w 3527204"/>
              <a:gd name="connsiteY1" fmla="*/ 1359372 h 1973855"/>
              <a:gd name="connsiteX2" fmla="*/ 859105 w 3527204"/>
              <a:gd name="connsiteY2" fmla="*/ 1437111 h 1973855"/>
              <a:gd name="connsiteX3" fmla="*/ 499110 w 3527204"/>
              <a:gd name="connsiteY3" fmla="*/ 1197597 h 1973855"/>
              <a:gd name="connsiteX4" fmla="*/ 594360 w 3527204"/>
              <a:gd name="connsiteY4" fmla="*/ 1056627 h 1973855"/>
              <a:gd name="connsiteX5" fmla="*/ 0 w 3527204"/>
              <a:gd name="connsiteY5" fmla="*/ 1068057 h 1973855"/>
              <a:gd name="connsiteX6" fmla="*/ 217170 w 3527204"/>
              <a:gd name="connsiteY6" fmla="*/ 1628127 h 1973855"/>
              <a:gd name="connsiteX7" fmla="*/ 304800 w 3527204"/>
              <a:gd name="connsiteY7" fmla="*/ 1487157 h 1973855"/>
              <a:gd name="connsiteX8" fmla="*/ 647862 w 3527204"/>
              <a:gd name="connsiteY8" fmla="*/ 1718259 h 1973855"/>
              <a:gd name="connsiteX9" fmla="*/ 2516136 w 3527204"/>
              <a:gd name="connsiteY9" fmla="*/ 1736195 h 1973855"/>
              <a:gd name="connsiteX10" fmla="*/ 3527204 w 3527204"/>
              <a:gd name="connsiteY10" fmla="*/ 275541 h 1973855"/>
              <a:gd name="connsiteX0" fmla="*/ 2916606 w 3527204"/>
              <a:gd name="connsiteY0" fmla="*/ 0 h 1973855"/>
              <a:gd name="connsiteX1" fmla="*/ 2091166 w 3527204"/>
              <a:gd name="connsiteY1" fmla="*/ 1359372 h 1973855"/>
              <a:gd name="connsiteX2" fmla="*/ 859105 w 3527204"/>
              <a:gd name="connsiteY2" fmla="*/ 1437111 h 1973855"/>
              <a:gd name="connsiteX3" fmla="*/ 499110 w 3527204"/>
              <a:gd name="connsiteY3" fmla="*/ 1197597 h 1973855"/>
              <a:gd name="connsiteX4" fmla="*/ 594360 w 3527204"/>
              <a:gd name="connsiteY4" fmla="*/ 1056627 h 1973855"/>
              <a:gd name="connsiteX5" fmla="*/ 0 w 3527204"/>
              <a:gd name="connsiteY5" fmla="*/ 1068057 h 1973855"/>
              <a:gd name="connsiteX6" fmla="*/ 217170 w 3527204"/>
              <a:gd name="connsiteY6" fmla="*/ 1628127 h 1973855"/>
              <a:gd name="connsiteX7" fmla="*/ 304800 w 3527204"/>
              <a:gd name="connsiteY7" fmla="*/ 1487157 h 1973855"/>
              <a:gd name="connsiteX8" fmla="*/ 647862 w 3527204"/>
              <a:gd name="connsiteY8" fmla="*/ 1718259 h 1973855"/>
              <a:gd name="connsiteX9" fmla="*/ 2516136 w 3527204"/>
              <a:gd name="connsiteY9" fmla="*/ 1736195 h 1973855"/>
              <a:gd name="connsiteX10" fmla="*/ 3527204 w 3527204"/>
              <a:gd name="connsiteY10" fmla="*/ 275541 h 1973855"/>
              <a:gd name="connsiteX0" fmla="*/ 2916606 w 3527204"/>
              <a:gd name="connsiteY0" fmla="*/ 0 h 1973855"/>
              <a:gd name="connsiteX1" fmla="*/ 2091166 w 3527204"/>
              <a:gd name="connsiteY1" fmla="*/ 1359372 h 1973855"/>
              <a:gd name="connsiteX2" fmla="*/ 859105 w 3527204"/>
              <a:gd name="connsiteY2" fmla="*/ 1437111 h 1973855"/>
              <a:gd name="connsiteX3" fmla="*/ 499110 w 3527204"/>
              <a:gd name="connsiteY3" fmla="*/ 1197597 h 1973855"/>
              <a:gd name="connsiteX4" fmla="*/ 594360 w 3527204"/>
              <a:gd name="connsiteY4" fmla="*/ 1056627 h 1973855"/>
              <a:gd name="connsiteX5" fmla="*/ 0 w 3527204"/>
              <a:gd name="connsiteY5" fmla="*/ 1068057 h 1973855"/>
              <a:gd name="connsiteX6" fmla="*/ 217170 w 3527204"/>
              <a:gd name="connsiteY6" fmla="*/ 1628127 h 1973855"/>
              <a:gd name="connsiteX7" fmla="*/ 304800 w 3527204"/>
              <a:gd name="connsiteY7" fmla="*/ 1487157 h 1973855"/>
              <a:gd name="connsiteX8" fmla="*/ 647862 w 3527204"/>
              <a:gd name="connsiteY8" fmla="*/ 1718259 h 1973855"/>
              <a:gd name="connsiteX9" fmla="*/ 2516136 w 3527204"/>
              <a:gd name="connsiteY9" fmla="*/ 1736195 h 1973855"/>
              <a:gd name="connsiteX10" fmla="*/ 3527204 w 3527204"/>
              <a:gd name="connsiteY10" fmla="*/ 275541 h 19738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527204" h="1973855">
                <a:moveTo>
                  <a:pt x="2916606" y="0"/>
                </a:moveTo>
                <a:cubicBezTo>
                  <a:pt x="2827734" y="545795"/>
                  <a:pt x="2857073" y="803238"/>
                  <a:pt x="2091166" y="1359372"/>
                </a:cubicBezTo>
                <a:cubicBezTo>
                  <a:pt x="1633984" y="1708103"/>
                  <a:pt x="1074411" y="1510600"/>
                  <a:pt x="859105" y="1437111"/>
                </a:cubicBezTo>
                <a:lnTo>
                  <a:pt x="499110" y="1197597"/>
                </a:lnTo>
                <a:lnTo>
                  <a:pt x="594360" y="1056627"/>
                </a:lnTo>
                <a:lnTo>
                  <a:pt x="0" y="1068057"/>
                </a:lnTo>
                <a:lnTo>
                  <a:pt x="217170" y="1628127"/>
                </a:lnTo>
                <a:lnTo>
                  <a:pt x="304800" y="1487157"/>
                </a:lnTo>
                <a:lnTo>
                  <a:pt x="647862" y="1718259"/>
                </a:lnTo>
                <a:cubicBezTo>
                  <a:pt x="1388978" y="2127859"/>
                  <a:pt x="2033435" y="1977715"/>
                  <a:pt x="2516136" y="1736195"/>
                </a:cubicBezTo>
                <a:cubicBezTo>
                  <a:pt x="3316993" y="1144113"/>
                  <a:pt x="3239967" y="956836"/>
                  <a:pt x="3527204" y="275541"/>
                </a:cubicBezTo>
              </a:path>
            </a:pathLst>
          </a:custGeom>
          <a:solidFill>
            <a:srgbClr val="FFFFFF">
              <a:alpha val="69804"/>
            </a:srgbClr>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8" name="Freeform: Shape 467">
            <a:extLst>
              <a:ext uri="{FF2B5EF4-FFF2-40B4-BE49-F238E27FC236}">
                <a16:creationId xmlns:a16="http://schemas.microsoft.com/office/drawing/2014/main" id="{16D1DBF2-BED3-42F5-9155-3A164F11A365}"/>
              </a:ext>
            </a:extLst>
          </p:cNvPr>
          <p:cNvSpPr/>
          <p:nvPr/>
        </p:nvSpPr>
        <p:spPr>
          <a:xfrm>
            <a:off x="16059590" y="6627353"/>
            <a:ext cx="5393026" cy="4260858"/>
          </a:xfrm>
          <a:custGeom>
            <a:avLst/>
            <a:gdLst>
              <a:gd name="connsiteX0" fmla="*/ 853440 w 853440"/>
              <a:gd name="connsiteY0" fmla="*/ 381000 h 708660"/>
              <a:gd name="connsiteX1" fmla="*/ 499110 w 853440"/>
              <a:gd name="connsiteY1" fmla="*/ 140970 h 708660"/>
              <a:gd name="connsiteX2" fmla="*/ 594360 w 853440"/>
              <a:gd name="connsiteY2" fmla="*/ 0 h 708660"/>
              <a:gd name="connsiteX3" fmla="*/ 0 w 853440"/>
              <a:gd name="connsiteY3" fmla="*/ 11430 h 708660"/>
              <a:gd name="connsiteX4" fmla="*/ 217170 w 853440"/>
              <a:gd name="connsiteY4" fmla="*/ 571500 h 708660"/>
              <a:gd name="connsiteX5" fmla="*/ 304800 w 853440"/>
              <a:gd name="connsiteY5" fmla="*/ 430530 h 708660"/>
              <a:gd name="connsiteX6" fmla="*/ 640080 w 853440"/>
              <a:gd name="connsiteY6" fmla="*/ 708660 h 708660"/>
              <a:gd name="connsiteX0" fmla="*/ 887730 w 887730"/>
              <a:gd name="connsiteY0" fmla="*/ 358140 h 708660"/>
              <a:gd name="connsiteX1" fmla="*/ 499110 w 887730"/>
              <a:gd name="connsiteY1" fmla="*/ 140970 h 708660"/>
              <a:gd name="connsiteX2" fmla="*/ 594360 w 887730"/>
              <a:gd name="connsiteY2" fmla="*/ 0 h 708660"/>
              <a:gd name="connsiteX3" fmla="*/ 0 w 887730"/>
              <a:gd name="connsiteY3" fmla="*/ 11430 h 708660"/>
              <a:gd name="connsiteX4" fmla="*/ 217170 w 887730"/>
              <a:gd name="connsiteY4" fmla="*/ 571500 h 708660"/>
              <a:gd name="connsiteX5" fmla="*/ 304800 w 887730"/>
              <a:gd name="connsiteY5" fmla="*/ 430530 h 708660"/>
              <a:gd name="connsiteX6" fmla="*/ 640080 w 887730"/>
              <a:gd name="connsiteY6" fmla="*/ 708660 h 708660"/>
              <a:gd name="connsiteX0" fmla="*/ 887730 w 887730"/>
              <a:gd name="connsiteY0" fmla="*/ 358140 h 960330"/>
              <a:gd name="connsiteX1" fmla="*/ 499110 w 887730"/>
              <a:gd name="connsiteY1" fmla="*/ 140970 h 960330"/>
              <a:gd name="connsiteX2" fmla="*/ 594360 w 887730"/>
              <a:gd name="connsiteY2" fmla="*/ 0 h 960330"/>
              <a:gd name="connsiteX3" fmla="*/ 0 w 887730"/>
              <a:gd name="connsiteY3" fmla="*/ 11430 h 960330"/>
              <a:gd name="connsiteX4" fmla="*/ 217170 w 887730"/>
              <a:gd name="connsiteY4" fmla="*/ 571500 h 960330"/>
              <a:gd name="connsiteX5" fmla="*/ 304800 w 887730"/>
              <a:gd name="connsiteY5" fmla="*/ 430530 h 960330"/>
              <a:gd name="connsiteX6" fmla="*/ 849525 w 887730"/>
              <a:gd name="connsiteY6" fmla="*/ 960330 h 960330"/>
              <a:gd name="connsiteX0" fmla="*/ 1146300 w 1146300"/>
              <a:gd name="connsiteY0" fmla="*/ 525493 h 960330"/>
              <a:gd name="connsiteX1" fmla="*/ 499110 w 1146300"/>
              <a:gd name="connsiteY1" fmla="*/ 140970 h 960330"/>
              <a:gd name="connsiteX2" fmla="*/ 594360 w 1146300"/>
              <a:gd name="connsiteY2" fmla="*/ 0 h 960330"/>
              <a:gd name="connsiteX3" fmla="*/ 0 w 1146300"/>
              <a:gd name="connsiteY3" fmla="*/ 11430 h 960330"/>
              <a:gd name="connsiteX4" fmla="*/ 217170 w 1146300"/>
              <a:gd name="connsiteY4" fmla="*/ 571500 h 960330"/>
              <a:gd name="connsiteX5" fmla="*/ 304800 w 1146300"/>
              <a:gd name="connsiteY5" fmla="*/ 430530 h 960330"/>
              <a:gd name="connsiteX6" fmla="*/ 849525 w 1146300"/>
              <a:gd name="connsiteY6" fmla="*/ 960330 h 960330"/>
              <a:gd name="connsiteX0" fmla="*/ 1146300 w 1266125"/>
              <a:gd name="connsiteY0" fmla="*/ 525493 h 1440551"/>
              <a:gd name="connsiteX1" fmla="*/ 499110 w 1266125"/>
              <a:gd name="connsiteY1" fmla="*/ 140970 h 1440551"/>
              <a:gd name="connsiteX2" fmla="*/ 594360 w 1266125"/>
              <a:gd name="connsiteY2" fmla="*/ 0 h 1440551"/>
              <a:gd name="connsiteX3" fmla="*/ 0 w 1266125"/>
              <a:gd name="connsiteY3" fmla="*/ 11430 h 1440551"/>
              <a:gd name="connsiteX4" fmla="*/ 217170 w 1266125"/>
              <a:gd name="connsiteY4" fmla="*/ 571500 h 1440551"/>
              <a:gd name="connsiteX5" fmla="*/ 304800 w 1266125"/>
              <a:gd name="connsiteY5" fmla="*/ 430530 h 1440551"/>
              <a:gd name="connsiteX6" fmla="*/ 1266125 w 1266125"/>
              <a:gd name="connsiteY6" fmla="*/ 1440551 h 1440551"/>
              <a:gd name="connsiteX0" fmla="*/ 1680144 w 1680144"/>
              <a:gd name="connsiteY0" fmla="*/ 736399 h 1440551"/>
              <a:gd name="connsiteX1" fmla="*/ 499110 w 1680144"/>
              <a:gd name="connsiteY1" fmla="*/ 140970 h 1440551"/>
              <a:gd name="connsiteX2" fmla="*/ 594360 w 1680144"/>
              <a:gd name="connsiteY2" fmla="*/ 0 h 1440551"/>
              <a:gd name="connsiteX3" fmla="*/ 0 w 1680144"/>
              <a:gd name="connsiteY3" fmla="*/ 11430 h 1440551"/>
              <a:gd name="connsiteX4" fmla="*/ 217170 w 1680144"/>
              <a:gd name="connsiteY4" fmla="*/ 571500 h 1440551"/>
              <a:gd name="connsiteX5" fmla="*/ 304800 w 1680144"/>
              <a:gd name="connsiteY5" fmla="*/ 430530 h 1440551"/>
              <a:gd name="connsiteX6" fmla="*/ 1266125 w 1680144"/>
              <a:gd name="connsiteY6" fmla="*/ 1440551 h 14405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80144" h="1440551">
                <a:moveTo>
                  <a:pt x="1680144" y="736399"/>
                </a:moveTo>
                <a:lnTo>
                  <a:pt x="499110" y="140970"/>
                </a:lnTo>
                <a:lnTo>
                  <a:pt x="594360" y="0"/>
                </a:lnTo>
                <a:lnTo>
                  <a:pt x="0" y="11430"/>
                </a:lnTo>
                <a:lnTo>
                  <a:pt x="217170" y="571500"/>
                </a:lnTo>
                <a:lnTo>
                  <a:pt x="304800" y="430530"/>
                </a:lnTo>
                <a:cubicBezTo>
                  <a:pt x="486375" y="607130"/>
                  <a:pt x="1084550" y="1263951"/>
                  <a:pt x="1266125" y="1440551"/>
                </a:cubicBezTo>
              </a:path>
            </a:pathLst>
          </a:custGeom>
          <a:solidFill>
            <a:srgbClr val="FFFFFF">
              <a:alpha val="69804"/>
            </a:srgbClr>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9" name="Explosion 1 369">
            <a:extLst>
              <a:ext uri="{FF2B5EF4-FFF2-40B4-BE49-F238E27FC236}">
                <a16:creationId xmlns:a16="http://schemas.microsoft.com/office/drawing/2014/main" id="{686052E7-EA7E-4A88-9B4E-2A8C5F46F6AD}"/>
              </a:ext>
            </a:extLst>
          </p:cNvPr>
          <p:cNvSpPr/>
          <p:nvPr/>
        </p:nvSpPr>
        <p:spPr>
          <a:xfrm rot="8047402">
            <a:off x="884588" y="16315532"/>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AD9FDACD-83F9-4765-AF04-0B61E4D47C3F}"/>
              </a:ext>
            </a:extLst>
          </p:cNvPr>
          <p:cNvSpPr/>
          <p:nvPr/>
        </p:nvSpPr>
        <p:spPr>
          <a:xfrm>
            <a:off x="22752737" y="8590547"/>
            <a:ext cx="299768" cy="1540042"/>
          </a:xfrm>
          <a:custGeom>
            <a:avLst/>
            <a:gdLst>
              <a:gd name="connsiteX0" fmla="*/ 299768 w 299768"/>
              <a:gd name="connsiteY0" fmla="*/ 0 h 1540042"/>
              <a:gd name="connsiteX1" fmla="*/ 11010 w 299768"/>
              <a:gd name="connsiteY1" fmla="*/ 577516 h 1540042"/>
              <a:gd name="connsiteX2" fmla="*/ 83200 w 299768"/>
              <a:gd name="connsiteY2" fmla="*/ 1106906 h 1540042"/>
              <a:gd name="connsiteX3" fmla="*/ 299768 w 299768"/>
              <a:gd name="connsiteY3" fmla="*/ 1540042 h 1540042"/>
            </a:gdLst>
            <a:ahLst/>
            <a:cxnLst>
              <a:cxn ang="0">
                <a:pos x="connsiteX0" y="connsiteY0"/>
              </a:cxn>
              <a:cxn ang="0">
                <a:pos x="connsiteX1" y="connsiteY1"/>
              </a:cxn>
              <a:cxn ang="0">
                <a:pos x="connsiteX2" y="connsiteY2"/>
              </a:cxn>
              <a:cxn ang="0">
                <a:pos x="connsiteX3" y="connsiteY3"/>
              </a:cxn>
            </a:cxnLst>
            <a:rect l="l" t="t" r="r" b="b"/>
            <a:pathLst>
              <a:path w="299768" h="1540042">
                <a:moveTo>
                  <a:pt x="299768" y="0"/>
                </a:moveTo>
                <a:cubicBezTo>
                  <a:pt x="173436" y="196516"/>
                  <a:pt x="47105" y="393032"/>
                  <a:pt x="11010" y="577516"/>
                </a:cubicBezTo>
                <a:cubicBezTo>
                  <a:pt x="-25085" y="762000"/>
                  <a:pt x="35074" y="946485"/>
                  <a:pt x="83200" y="1106906"/>
                </a:cubicBezTo>
                <a:cubicBezTo>
                  <a:pt x="131326" y="1267327"/>
                  <a:pt x="271694" y="1491916"/>
                  <a:pt x="299768" y="1540042"/>
                </a:cubicBezTo>
              </a:path>
            </a:pathLst>
          </a:custGeom>
          <a:noFill/>
          <a:ln w="1524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7" name="Freeform: Shape 296">
            <a:extLst>
              <a:ext uri="{FF2B5EF4-FFF2-40B4-BE49-F238E27FC236}">
                <a16:creationId xmlns:a16="http://schemas.microsoft.com/office/drawing/2014/main" id="{6CA31B7A-96C9-424E-B4D1-06790D2B07B6}"/>
              </a:ext>
            </a:extLst>
          </p:cNvPr>
          <p:cNvSpPr/>
          <p:nvPr/>
        </p:nvSpPr>
        <p:spPr>
          <a:xfrm>
            <a:off x="23678147" y="12127832"/>
            <a:ext cx="312821" cy="1058779"/>
          </a:xfrm>
          <a:custGeom>
            <a:avLst/>
            <a:gdLst>
              <a:gd name="connsiteX0" fmla="*/ 0 w 312821"/>
              <a:gd name="connsiteY0" fmla="*/ 0 h 1058779"/>
              <a:gd name="connsiteX1" fmla="*/ 120316 w 312821"/>
              <a:gd name="connsiteY1" fmla="*/ 577515 h 1058779"/>
              <a:gd name="connsiteX2" fmla="*/ 312821 w 312821"/>
              <a:gd name="connsiteY2" fmla="*/ 1058779 h 1058779"/>
            </a:gdLst>
            <a:ahLst/>
            <a:cxnLst>
              <a:cxn ang="0">
                <a:pos x="connsiteX0" y="connsiteY0"/>
              </a:cxn>
              <a:cxn ang="0">
                <a:pos x="connsiteX1" y="connsiteY1"/>
              </a:cxn>
              <a:cxn ang="0">
                <a:pos x="connsiteX2" y="connsiteY2"/>
              </a:cxn>
            </a:cxnLst>
            <a:rect l="l" t="t" r="r" b="b"/>
            <a:pathLst>
              <a:path w="312821" h="1058779">
                <a:moveTo>
                  <a:pt x="0" y="0"/>
                </a:moveTo>
                <a:cubicBezTo>
                  <a:pt x="34089" y="200526"/>
                  <a:pt x="68179" y="401052"/>
                  <a:pt x="120316" y="577515"/>
                </a:cubicBezTo>
                <a:cubicBezTo>
                  <a:pt x="172453" y="753978"/>
                  <a:pt x="242637" y="906378"/>
                  <a:pt x="312821" y="1058779"/>
                </a:cubicBezTo>
              </a:path>
            </a:pathLst>
          </a:custGeom>
          <a:noFill/>
          <a:ln w="1524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3" name="Group 232">
            <a:extLst>
              <a:ext uri="{FF2B5EF4-FFF2-40B4-BE49-F238E27FC236}">
                <a16:creationId xmlns:a16="http://schemas.microsoft.com/office/drawing/2014/main" id="{21524599-7F1F-424A-AB69-C7657BCB5B7A}"/>
              </a:ext>
            </a:extLst>
          </p:cNvPr>
          <p:cNvGrpSpPr/>
          <p:nvPr/>
        </p:nvGrpSpPr>
        <p:grpSpPr>
          <a:xfrm>
            <a:off x="3992795" y="10829617"/>
            <a:ext cx="2739486" cy="1755192"/>
            <a:chOff x="12876410" y="4839359"/>
            <a:chExt cx="2739486" cy="1755192"/>
          </a:xfrm>
        </p:grpSpPr>
        <p:sp>
          <p:nvSpPr>
            <p:cNvPr id="235" name="TextBox 234">
              <a:extLst>
                <a:ext uri="{FF2B5EF4-FFF2-40B4-BE49-F238E27FC236}">
                  <a16:creationId xmlns:a16="http://schemas.microsoft.com/office/drawing/2014/main" id="{C1BDBB53-8D86-45BD-BB9B-C1E9887B68FE}"/>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r>
                <a:rPr lang="en-US" sz="3200" b="1" dirty="0">
                  <a:solidFill>
                    <a:srgbClr val="C00000"/>
                  </a:solidFill>
                  <a:latin typeface="Arial" panose="020B0604020202020204" pitchFamily="34" charset="0"/>
                  <a:cs typeface="Arial" panose="020B0604020202020204" pitchFamily="34" charset="0"/>
                </a:rPr>
                <a:t> 2/916</a:t>
              </a:r>
            </a:p>
          </p:txBody>
        </p:sp>
        <p:grpSp>
          <p:nvGrpSpPr>
            <p:cNvPr id="236" name="Group 235">
              <a:extLst>
                <a:ext uri="{FF2B5EF4-FFF2-40B4-BE49-F238E27FC236}">
                  <a16:creationId xmlns:a16="http://schemas.microsoft.com/office/drawing/2014/main" id="{B4C8709F-5CF4-4DDA-85EE-18C6E7A239C7}"/>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566F6899-8402-452B-9E15-BBC535CFFBA9}"/>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CA65E39B-0046-4AFC-8748-C65DAB44D94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C46000EA-6585-472B-B910-DE414B4E3CFD}"/>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5" name="Freeform: Shape 4">
            <a:extLst>
              <a:ext uri="{FF2B5EF4-FFF2-40B4-BE49-F238E27FC236}">
                <a16:creationId xmlns:a16="http://schemas.microsoft.com/office/drawing/2014/main" id="{F86FDA34-6ED1-4106-A62A-A1A2EF201012}"/>
              </a:ext>
            </a:extLst>
          </p:cNvPr>
          <p:cNvSpPr/>
          <p:nvPr/>
        </p:nvSpPr>
        <p:spPr>
          <a:xfrm>
            <a:off x="10515600" y="5242907"/>
            <a:ext cx="1915886" cy="330579"/>
          </a:xfrm>
          <a:custGeom>
            <a:avLst/>
            <a:gdLst>
              <a:gd name="connsiteX0" fmla="*/ 1915886 w 1915886"/>
              <a:gd name="connsiteY0" fmla="*/ 330579 h 330579"/>
              <a:gd name="connsiteX1" fmla="*/ 849086 w 1915886"/>
              <a:gd name="connsiteY1" fmla="*/ 4007 h 330579"/>
              <a:gd name="connsiteX2" fmla="*/ 0 w 1915886"/>
              <a:gd name="connsiteY2" fmla="*/ 178179 h 330579"/>
            </a:gdLst>
            <a:ahLst/>
            <a:cxnLst>
              <a:cxn ang="0">
                <a:pos x="connsiteX0" y="connsiteY0"/>
              </a:cxn>
              <a:cxn ang="0">
                <a:pos x="connsiteX1" y="connsiteY1"/>
              </a:cxn>
              <a:cxn ang="0">
                <a:pos x="connsiteX2" y="connsiteY2"/>
              </a:cxn>
            </a:cxnLst>
            <a:rect l="l" t="t" r="r" b="b"/>
            <a:pathLst>
              <a:path w="1915886" h="330579">
                <a:moveTo>
                  <a:pt x="1915886" y="330579"/>
                </a:moveTo>
                <a:cubicBezTo>
                  <a:pt x="1542143" y="179993"/>
                  <a:pt x="1168400" y="29407"/>
                  <a:pt x="849086" y="4007"/>
                </a:cubicBezTo>
                <a:cubicBezTo>
                  <a:pt x="529772" y="-21393"/>
                  <a:pt x="264886" y="78393"/>
                  <a:pt x="0" y="178179"/>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0" name="Freeform: Shape 239">
            <a:extLst>
              <a:ext uri="{FF2B5EF4-FFF2-40B4-BE49-F238E27FC236}">
                <a16:creationId xmlns:a16="http://schemas.microsoft.com/office/drawing/2014/main" id="{C4DA5031-B452-4D7A-971C-231580FC27F2}"/>
              </a:ext>
            </a:extLst>
          </p:cNvPr>
          <p:cNvSpPr/>
          <p:nvPr/>
        </p:nvSpPr>
        <p:spPr>
          <a:xfrm>
            <a:off x="24017303" y="2835814"/>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Rectangle 957">
            <a:extLst>
              <a:ext uri="{FF2B5EF4-FFF2-40B4-BE49-F238E27FC236}">
                <a16:creationId xmlns:a16="http://schemas.microsoft.com/office/drawing/2014/main" id="{9C6B9B90-C2DC-4873-B04E-C0E81FA93077}"/>
              </a:ext>
            </a:extLst>
          </p:cNvPr>
          <p:cNvSpPr>
            <a:spLocks noChangeArrowheads="1"/>
          </p:cNvSpPr>
          <p:nvPr/>
        </p:nvSpPr>
        <p:spPr bwMode="auto">
          <a:xfrm>
            <a:off x="18268939" y="468974"/>
            <a:ext cx="8596849"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44" name="Text Box 958">
            <a:extLst>
              <a:ext uri="{FF2B5EF4-FFF2-40B4-BE49-F238E27FC236}">
                <a16:creationId xmlns:a16="http://schemas.microsoft.com/office/drawing/2014/main" id="{9FB9534E-A8F1-4492-BFE2-B3161D636419}"/>
              </a:ext>
            </a:extLst>
          </p:cNvPr>
          <p:cNvSpPr txBox="1">
            <a:spLocks noChangeArrowheads="1"/>
          </p:cNvSpPr>
          <p:nvPr/>
        </p:nvSpPr>
        <p:spPr bwMode="auto">
          <a:xfrm>
            <a:off x="18601126" y="651344"/>
            <a:ext cx="7971157"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German Counterattack</a:t>
            </a:r>
          </a:p>
          <a:p>
            <a:pPr algn="ctr" eaLnBrk="1" hangingPunct="1">
              <a:lnSpc>
                <a:spcPct val="50000"/>
              </a:lnSpc>
              <a:spcBef>
                <a:spcPct val="50000"/>
              </a:spcBef>
              <a:defRPr/>
            </a:pPr>
            <a:r>
              <a:rPr lang="en-US" altLang="en-US" sz="3200" b="1" dirty="0">
                <a:latin typeface="+mn-lt"/>
              </a:rPr>
              <a:t>Le Grand </a:t>
            </a:r>
            <a:r>
              <a:rPr lang="en-US" altLang="en-US" sz="3200" b="1" dirty="0" err="1">
                <a:latin typeface="+mn-lt"/>
              </a:rPr>
              <a:t>Hameau</a:t>
            </a:r>
            <a:endParaRPr lang="en-US" altLang="en-US" sz="3200" b="1" dirty="0">
              <a:latin typeface="+mn-lt"/>
            </a:endParaRPr>
          </a:p>
          <a:p>
            <a:pPr algn="ctr" eaLnBrk="1" hangingPunct="1">
              <a:lnSpc>
                <a:spcPct val="50000"/>
              </a:lnSpc>
              <a:spcBef>
                <a:spcPct val="50000"/>
              </a:spcBef>
              <a:defRPr/>
            </a:pPr>
            <a:r>
              <a:rPr lang="en-US" altLang="en-US" sz="3200" b="1" dirty="0">
                <a:latin typeface="+mn-lt"/>
              </a:rPr>
              <a:t>1430-1700</a:t>
            </a:r>
          </a:p>
        </p:txBody>
      </p:sp>
      <p:pic>
        <p:nvPicPr>
          <p:cNvPr id="245" name="Picture 959" descr="CSI Crest Medium">
            <a:extLst>
              <a:ext uri="{FF2B5EF4-FFF2-40B4-BE49-F238E27FC236}">
                <a16:creationId xmlns:a16="http://schemas.microsoft.com/office/drawing/2014/main" id="{5E923F28-340D-49F0-ADEB-2A4FBEF1D9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55663" y="92667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960" descr="CSI Crest Medium">
            <a:extLst>
              <a:ext uri="{FF2B5EF4-FFF2-40B4-BE49-F238E27FC236}">
                <a16:creationId xmlns:a16="http://schemas.microsoft.com/office/drawing/2014/main" id="{4ADACADC-E9DF-4C25-964F-C4D4642995D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79629" y="936564"/>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Text Box 1011">
            <a:extLst>
              <a:ext uri="{FF2B5EF4-FFF2-40B4-BE49-F238E27FC236}">
                <a16:creationId xmlns:a16="http://schemas.microsoft.com/office/drawing/2014/main" id="{4A1B52D0-5D85-4FEF-ADE1-F1318969068D}"/>
              </a:ext>
            </a:extLst>
          </p:cNvPr>
          <p:cNvSpPr txBox="1">
            <a:spLocks noChangeArrowheads="1"/>
          </p:cNvSpPr>
          <p:nvPr/>
        </p:nvSpPr>
        <p:spPr bwMode="auto">
          <a:xfrm>
            <a:off x="18354613" y="3034131"/>
            <a:ext cx="8464185"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0       100    200    300    400    500    600    700    800    900  1000</a:t>
            </a:r>
          </a:p>
        </p:txBody>
      </p:sp>
      <p:sp>
        <p:nvSpPr>
          <p:cNvPr id="262" name="Text Box 1016">
            <a:extLst>
              <a:ext uri="{FF2B5EF4-FFF2-40B4-BE49-F238E27FC236}">
                <a16:creationId xmlns:a16="http://schemas.microsoft.com/office/drawing/2014/main" id="{8DC2FAD1-3F73-406A-8CC6-2BEFCEADE46D}"/>
              </a:ext>
            </a:extLst>
          </p:cNvPr>
          <p:cNvSpPr txBox="1">
            <a:spLocks noChangeArrowheads="1"/>
          </p:cNvSpPr>
          <p:nvPr/>
        </p:nvSpPr>
        <p:spPr bwMode="auto">
          <a:xfrm>
            <a:off x="21614941" y="3366026"/>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sp>
        <p:nvSpPr>
          <p:cNvPr id="4" name="Rectangle 3">
            <a:extLst>
              <a:ext uri="{FF2B5EF4-FFF2-40B4-BE49-F238E27FC236}">
                <a16:creationId xmlns:a16="http://schemas.microsoft.com/office/drawing/2014/main" id="{9F045096-4B2A-4BC0-85DA-6FCCC7FCEE8D}"/>
              </a:ext>
            </a:extLst>
          </p:cNvPr>
          <p:cNvSpPr>
            <a:spLocks noChangeAspect="1"/>
          </p:cNvSpPr>
          <p:nvPr/>
        </p:nvSpPr>
        <p:spPr>
          <a:xfrm>
            <a:off x="681827" y="462031"/>
            <a:ext cx="26196239" cy="17200464"/>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0" name="Group 377">
            <a:extLst>
              <a:ext uri="{FF2B5EF4-FFF2-40B4-BE49-F238E27FC236}">
                <a16:creationId xmlns:a16="http://schemas.microsoft.com/office/drawing/2014/main" id="{101FC3D8-5E3F-48CB-B607-566692CDE217}"/>
              </a:ext>
            </a:extLst>
          </p:cNvPr>
          <p:cNvGrpSpPr>
            <a:grpSpLocks/>
          </p:cNvGrpSpPr>
          <p:nvPr/>
        </p:nvGrpSpPr>
        <p:grpSpPr bwMode="auto">
          <a:xfrm rot="-5376582">
            <a:off x="25057389" y="4848003"/>
            <a:ext cx="2503488" cy="942975"/>
            <a:chOff x="15361" y="4723"/>
            <a:chExt cx="1577" cy="594"/>
          </a:xfrm>
        </p:grpSpPr>
        <p:sp>
          <p:nvSpPr>
            <p:cNvPr id="321" name="AutoShape 378">
              <a:extLst>
                <a:ext uri="{FF2B5EF4-FFF2-40B4-BE49-F238E27FC236}">
                  <a16:creationId xmlns:a16="http://schemas.microsoft.com/office/drawing/2014/main" id="{C6BE9FAB-A9BB-4330-880A-77C970176122}"/>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22" name="Text Box 379">
              <a:extLst>
                <a:ext uri="{FF2B5EF4-FFF2-40B4-BE49-F238E27FC236}">
                  <a16:creationId xmlns:a16="http://schemas.microsoft.com/office/drawing/2014/main" id="{A4963A12-BFDF-485A-97AE-7F4E6621DAB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8" name="Freeform: Shape 7">
            <a:extLst>
              <a:ext uri="{FF2B5EF4-FFF2-40B4-BE49-F238E27FC236}">
                <a16:creationId xmlns:a16="http://schemas.microsoft.com/office/drawing/2014/main" id="{45C2469B-6D91-436D-9BA1-297810635901}"/>
              </a:ext>
            </a:extLst>
          </p:cNvPr>
          <p:cNvSpPr/>
          <p:nvPr/>
        </p:nvSpPr>
        <p:spPr>
          <a:xfrm>
            <a:off x="9589025" y="5787711"/>
            <a:ext cx="997654" cy="1669655"/>
          </a:xfrm>
          <a:custGeom>
            <a:avLst/>
            <a:gdLst>
              <a:gd name="connsiteX0" fmla="*/ 580571 w 806019"/>
              <a:gd name="connsiteY0" fmla="*/ 0 h 2191657"/>
              <a:gd name="connsiteX1" fmla="*/ 798285 w 806019"/>
              <a:gd name="connsiteY1" fmla="*/ 1175657 h 2191657"/>
              <a:gd name="connsiteX2" fmla="*/ 682171 w 806019"/>
              <a:gd name="connsiteY2" fmla="*/ 1901371 h 2191657"/>
              <a:gd name="connsiteX3" fmla="*/ 0 w 806019"/>
              <a:gd name="connsiteY3" fmla="*/ 2191657 h 2191657"/>
              <a:gd name="connsiteX0" fmla="*/ 772159 w 997607"/>
              <a:gd name="connsiteY0" fmla="*/ 0 h 2261325"/>
              <a:gd name="connsiteX1" fmla="*/ 989873 w 997607"/>
              <a:gd name="connsiteY1" fmla="*/ 1175657 h 2261325"/>
              <a:gd name="connsiteX2" fmla="*/ 873759 w 997607"/>
              <a:gd name="connsiteY2" fmla="*/ 1901371 h 2261325"/>
              <a:gd name="connsiteX3" fmla="*/ 0 w 997607"/>
              <a:gd name="connsiteY3" fmla="*/ 2261325 h 2261325"/>
              <a:gd name="connsiteX0" fmla="*/ 920077 w 997654"/>
              <a:gd name="connsiteY0" fmla="*/ 0 h 1669655"/>
              <a:gd name="connsiteX1" fmla="*/ 989873 w 997654"/>
              <a:gd name="connsiteY1" fmla="*/ 583987 h 1669655"/>
              <a:gd name="connsiteX2" fmla="*/ 873759 w 997654"/>
              <a:gd name="connsiteY2" fmla="*/ 1309701 h 1669655"/>
              <a:gd name="connsiteX3" fmla="*/ 0 w 997654"/>
              <a:gd name="connsiteY3" fmla="*/ 1669655 h 1669655"/>
            </a:gdLst>
            <a:ahLst/>
            <a:cxnLst>
              <a:cxn ang="0">
                <a:pos x="connsiteX0" y="connsiteY0"/>
              </a:cxn>
              <a:cxn ang="0">
                <a:pos x="connsiteX1" y="connsiteY1"/>
              </a:cxn>
              <a:cxn ang="0">
                <a:pos x="connsiteX2" y="connsiteY2"/>
              </a:cxn>
              <a:cxn ang="0">
                <a:pos x="connsiteX3" y="connsiteY3"/>
              </a:cxn>
            </a:cxnLst>
            <a:rect l="l" t="t" r="r" b="b"/>
            <a:pathLst>
              <a:path w="997654" h="1669655">
                <a:moveTo>
                  <a:pt x="920077" y="0"/>
                </a:moveTo>
                <a:cubicBezTo>
                  <a:pt x="1020467" y="429381"/>
                  <a:pt x="997593" y="365704"/>
                  <a:pt x="989873" y="583987"/>
                </a:cubicBezTo>
                <a:cubicBezTo>
                  <a:pt x="982153" y="802270"/>
                  <a:pt x="1006806" y="1140368"/>
                  <a:pt x="873759" y="1309701"/>
                </a:cubicBezTo>
                <a:cubicBezTo>
                  <a:pt x="740712" y="1479034"/>
                  <a:pt x="274562" y="1609178"/>
                  <a:pt x="0" y="166965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3276768E-8567-4845-BFC0-F1B5DE83B261}"/>
              </a:ext>
            </a:extLst>
          </p:cNvPr>
          <p:cNvSpPr/>
          <p:nvPr/>
        </p:nvSpPr>
        <p:spPr>
          <a:xfrm>
            <a:off x="10265065" y="7443594"/>
            <a:ext cx="1575889" cy="915587"/>
          </a:xfrm>
          <a:custGeom>
            <a:avLst/>
            <a:gdLst>
              <a:gd name="connsiteX0" fmla="*/ 0 w 986971"/>
              <a:gd name="connsiteY0" fmla="*/ 0 h 754743"/>
              <a:gd name="connsiteX1" fmla="*/ 986971 w 986971"/>
              <a:gd name="connsiteY1" fmla="*/ 754743 h 754743"/>
              <a:gd name="connsiteX0" fmla="*/ 0 w 986971"/>
              <a:gd name="connsiteY0" fmla="*/ 0 h 754743"/>
              <a:gd name="connsiteX1" fmla="*/ 615406 w 986971"/>
              <a:gd name="connsiteY1" fmla="*/ 449943 h 754743"/>
              <a:gd name="connsiteX2" fmla="*/ 986971 w 986971"/>
              <a:gd name="connsiteY2" fmla="*/ 754743 h 754743"/>
              <a:gd name="connsiteX0" fmla="*/ 0 w 969554"/>
              <a:gd name="connsiteY0" fmla="*/ 0 h 937623"/>
              <a:gd name="connsiteX1" fmla="*/ 615406 w 969554"/>
              <a:gd name="connsiteY1" fmla="*/ 449943 h 937623"/>
              <a:gd name="connsiteX2" fmla="*/ 969554 w 969554"/>
              <a:gd name="connsiteY2" fmla="*/ 937623 h 937623"/>
              <a:gd name="connsiteX0" fmla="*/ 0 w 969554"/>
              <a:gd name="connsiteY0" fmla="*/ 0 h 937623"/>
              <a:gd name="connsiteX1" fmla="*/ 615406 w 969554"/>
              <a:gd name="connsiteY1" fmla="*/ 449943 h 937623"/>
              <a:gd name="connsiteX2" fmla="*/ 969554 w 969554"/>
              <a:gd name="connsiteY2" fmla="*/ 937623 h 937623"/>
              <a:gd name="connsiteX0" fmla="*/ 0 w 969554"/>
              <a:gd name="connsiteY0" fmla="*/ 0 h 937623"/>
              <a:gd name="connsiteX1" fmla="*/ 969554 w 969554"/>
              <a:gd name="connsiteY1" fmla="*/ 937623 h 937623"/>
              <a:gd name="connsiteX0" fmla="*/ 0 w 969554"/>
              <a:gd name="connsiteY0" fmla="*/ 0 h 937623"/>
              <a:gd name="connsiteX1" fmla="*/ 554446 w 969554"/>
              <a:gd name="connsiteY1" fmla="*/ 319314 h 937623"/>
              <a:gd name="connsiteX2" fmla="*/ 969554 w 969554"/>
              <a:gd name="connsiteY2" fmla="*/ 937623 h 937623"/>
              <a:gd name="connsiteX0" fmla="*/ 0 w 899886"/>
              <a:gd name="connsiteY0" fmla="*/ 0 h 998583"/>
              <a:gd name="connsiteX1" fmla="*/ 554446 w 899886"/>
              <a:gd name="connsiteY1" fmla="*/ 319314 h 998583"/>
              <a:gd name="connsiteX2" fmla="*/ 899886 w 899886"/>
              <a:gd name="connsiteY2" fmla="*/ 998583 h 998583"/>
              <a:gd name="connsiteX0" fmla="*/ 0 w 899886"/>
              <a:gd name="connsiteY0" fmla="*/ 0 h 998583"/>
              <a:gd name="connsiteX1" fmla="*/ 563155 w 899886"/>
              <a:gd name="connsiteY1" fmla="*/ 388983 h 998583"/>
              <a:gd name="connsiteX2" fmla="*/ 899886 w 899886"/>
              <a:gd name="connsiteY2" fmla="*/ 998583 h 998583"/>
              <a:gd name="connsiteX0" fmla="*/ 0 w 1082766"/>
              <a:gd name="connsiteY0" fmla="*/ 0 h 841828"/>
              <a:gd name="connsiteX1" fmla="*/ 746035 w 1082766"/>
              <a:gd name="connsiteY1" fmla="*/ 232228 h 841828"/>
              <a:gd name="connsiteX2" fmla="*/ 1082766 w 1082766"/>
              <a:gd name="connsiteY2" fmla="*/ 841828 h 841828"/>
              <a:gd name="connsiteX0" fmla="*/ 0 w 1082766"/>
              <a:gd name="connsiteY0" fmla="*/ 0 h 841828"/>
              <a:gd name="connsiteX1" fmla="*/ 650241 w 1082766"/>
              <a:gd name="connsiteY1" fmla="*/ 267063 h 841828"/>
              <a:gd name="connsiteX2" fmla="*/ 1082766 w 1082766"/>
              <a:gd name="connsiteY2" fmla="*/ 841828 h 841828"/>
              <a:gd name="connsiteX0" fmla="*/ 0 w 1082766"/>
              <a:gd name="connsiteY0" fmla="*/ 0 h 841828"/>
              <a:gd name="connsiteX1" fmla="*/ 650241 w 1082766"/>
              <a:gd name="connsiteY1" fmla="*/ 267063 h 841828"/>
              <a:gd name="connsiteX2" fmla="*/ 1082766 w 1082766"/>
              <a:gd name="connsiteY2" fmla="*/ 841828 h 841828"/>
              <a:gd name="connsiteX0" fmla="*/ 0 w 1004389"/>
              <a:gd name="connsiteY0" fmla="*/ 0 h 850537"/>
              <a:gd name="connsiteX1" fmla="*/ 571864 w 1004389"/>
              <a:gd name="connsiteY1" fmla="*/ 275772 h 850537"/>
              <a:gd name="connsiteX2" fmla="*/ 1004389 w 1004389"/>
              <a:gd name="connsiteY2" fmla="*/ 850537 h 850537"/>
              <a:gd name="connsiteX0" fmla="*/ 0 w 1575889"/>
              <a:gd name="connsiteY0" fmla="*/ 0 h 907687"/>
              <a:gd name="connsiteX1" fmla="*/ 1143364 w 1575889"/>
              <a:gd name="connsiteY1" fmla="*/ 332922 h 907687"/>
              <a:gd name="connsiteX2" fmla="*/ 1575889 w 1575889"/>
              <a:gd name="connsiteY2" fmla="*/ 907687 h 907687"/>
              <a:gd name="connsiteX0" fmla="*/ 0 w 1575889"/>
              <a:gd name="connsiteY0" fmla="*/ 7900 h 915587"/>
              <a:gd name="connsiteX1" fmla="*/ 707735 w 1575889"/>
              <a:gd name="connsiteY1" fmla="*/ 24006 h 915587"/>
              <a:gd name="connsiteX2" fmla="*/ 1143364 w 1575889"/>
              <a:gd name="connsiteY2" fmla="*/ 340822 h 915587"/>
              <a:gd name="connsiteX3" fmla="*/ 1575889 w 1575889"/>
              <a:gd name="connsiteY3" fmla="*/ 915587 h 915587"/>
            </a:gdLst>
            <a:ahLst/>
            <a:cxnLst>
              <a:cxn ang="0">
                <a:pos x="connsiteX0" y="connsiteY0"/>
              </a:cxn>
              <a:cxn ang="0">
                <a:pos x="connsiteX1" y="connsiteY1"/>
              </a:cxn>
              <a:cxn ang="0">
                <a:pos x="connsiteX2" y="connsiteY2"/>
              </a:cxn>
              <a:cxn ang="0">
                <a:pos x="connsiteX3" y="connsiteY3"/>
              </a:cxn>
            </a:cxnLst>
            <a:rect l="l" t="t" r="r" b="b"/>
            <a:pathLst>
              <a:path w="1575889" h="915587">
                <a:moveTo>
                  <a:pt x="0" y="7900"/>
                </a:moveTo>
                <a:cubicBezTo>
                  <a:pt x="108431" y="29634"/>
                  <a:pt x="517174" y="-31481"/>
                  <a:pt x="707735" y="24006"/>
                </a:cubicBezTo>
                <a:cubicBezTo>
                  <a:pt x="898296" y="79493"/>
                  <a:pt x="989147" y="211275"/>
                  <a:pt x="1143364" y="340822"/>
                </a:cubicBezTo>
                <a:lnTo>
                  <a:pt x="1575889" y="915587"/>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4A538DBD-2CC1-4588-9BCA-3C8200E28BE0}"/>
              </a:ext>
            </a:extLst>
          </p:cNvPr>
          <p:cNvSpPr/>
          <p:nvPr/>
        </p:nvSpPr>
        <p:spPr>
          <a:xfrm>
            <a:off x="12221029" y="8183484"/>
            <a:ext cx="1782353" cy="115785"/>
          </a:xfrm>
          <a:custGeom>
            <a:avLst/>
            <a:gdLst>
              <a:gd name="connsiteX0" fmla="*/ 0 w 1669142"/>
              <a:gd name="connsiteY0" fmla="*/ 31602 h 89659"/>
              <a:gd name="connsiteX1" fmla="*/ 1146628 w 1669142"/>
              <a:gd name="connsiteY1" fmla="*/ 2573 h 89659"/>
              <a:gd name="connsiteX2" fmla="*/ 1669142 w 1669142"/>
              <a:gd name="connsiteY2" fmla="*/ 89659 h 89659"/>
              <a:gd name="connsiteX0" fmla="*/ 0 w 1782353"/>
              <a:gd name="connsiteY0" fmla="*/ 31602 h 115785"/>
              <a:gd name="connsiteX1" fmla="*/ 1146628 w 1782353"/>
              <a:gd name="connsiteY1" fmla="*/ 2573 h 115785"/>
              <a:gd name="connsiteX2" fmla="*/ 1782353 w 1782353"/>
              <a:gd name="connsiteY2" fmla="*/ 115785 h 115785"/>
            </a:gdLst>
            <a:ahLst/>
            <a:cxnLst>
              <a:cxn ang="0">
                <a:pos x="connsiteX0" y="connsiteY0"/>
              </a:cxn>
              <a:cxn ang="0">
                <a:pos x="connsiteX1" y="connsiteY1"/>
              </a:cxn>
              <a:cxn ang="0">
                <a:pos x="connsiteX2" y="connsiteY2"/>
              </a:cxn>
            </a:cxnLst>
            <a:rect l="l" t="t" r="r" b="b"/>
            <a:pathLst>
              <a:path w="1782353" h="115785">
                <a:moveTo>
                  <a:pt x="0" y="31602"/>
                </a:moveTo>
                <a:cubicBezTo>
                  <a:pt x="434219" y="12249"/>
                  <a:pt x="868438" y="-7103"/>
                  <a:pt x="1146628" y="2573"/>
                </a:cubicBezTo>
                <a:cubicBezTo>
                  <a:pt x="1424818" y="12249"/>
                  <a:pt x="1660191" y="77080"/>
                  <a:pt x="1782353" y="115785"/>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Explosion 1 369">
            <a:extLst>
              <a:ext uri="{FF2B5EF4-FFF2-40B4-BE49-F238E27FC236}">
                <a16:creationId xmlns:a16="http://schemas.microsoft.com/office/drawing/2014/main" id="{85959BFC-EBE1-42DC-8C16-886174A1DB29}"/>
              </a:ext>
            </a:extLst>
          </p:cNvPr>
          <p:cNvSpPr/>
          <p:nvPr/>
        </p:nvSpPr>
        <p:spPr>
          <a:xfrm rot="8047402">
            <a:off x="8056629" y="4929388"/>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5" name="Explosion 1 369">
            <a:extLst>
              <a:ext uri="{FF2B5EF4-FFF2-40B4-BE49-F238E27FC236}">
                <a16:creationId xmlns:a16="http://schemas.microsoft.com/office/drawing/2014/main" id="{59069F13-AAE5-459B-8284-44650065A990}"/>
              </a:ext>
            </a:extLst>
          </p:cNvPr>
          <p:cNvSpPr/>
          <p:nvPr/>
        </p:nvSpPr>
        <p:spPr>
          <a:xfrm rot="21215237">
            <a:off x="7985104" y="7025663"/>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6" name="Explosion 1 369">
            <a:extLst>
              <a:ext uri="{FF2B5EF4-FFF2-40B4-BE49-F238E27FC236}">
                <a16:creationId xmlns:a16="http://schemas.microsoft.com/office/drawing/2014/main" id="{DE6618CE-93AE-443C-BB4A-E898A436F4C9}"/>
              </a:ext>
            </a:extLst>
          </p:cNvPr>
          <p:cNvSpPr/>
          <p:nvPr/>
        </p:nvSpPr>
        <p:spPr>
          <a:xfrm rot="21215237">
            <a:off x="10406644" y="9227341"/>
            <a:ext cx="1214201" cy="1100424"/>
          </a:xfrm>
          <a:prstGeom prst="irregularSeal1">
            <a:avLst/>
          </a:prstGeom>
          <a:gradFill>
            <a:gsLst>
              <a:gs pos="13000">
                <a:srgbClr val="FFC000"/>
              </a:gs>
              <a:gs pos="55000">
                <a:srgbClr val="C00000"/>
              </a:gs>
            </a:gsLst>
            <a:path path="circle">
              <a:fillToRect l="50000" t="50000" r="50000" b="50000"/>
            </a:path>
          </a:gradFill>
          <a:ln>
            <a:solidFill>
              <a:schemeClr val="accent2">
                <a:lumMod val="50000"/>
              </a:schemeClr>
            </a:solidFill>
          </a:ln>
          <a:effectLst>
            <a:glow rad="127000">
              <a:srgbClr val="C00000"/>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1" name="Freeform 1785">
            <a:extLst>
              <a:ext uri="{FF2B5EF4-FFF2-40B4-BE49-F238E27FC236}">
                <a16:creationId xmlns:a16="http://schemas.microsoft.com/office/drawing/2014/main" id="{7FF01BFD-8D0A-49A6-AFC6-C2F719B818B6}"/>
              </a:ext>
            </a:extLst>
          </p:cNvPr>
          <p:cNvSpPr/>
          <p:nvPr/>
        </p:nvSpPr>
        <p:spPr>
          <a:xfrm rot="18235259">
            <a:off x="19230951" y="7806109"/>
            <a:ext cx="358072" cy="2142489"/>
          </a:xfrm>
          <a:custGeom>
            <a:avLst/>
            <a:gdLst>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55 w 227044"/>
              <a:gd name="connsiteY0" fmla="*/ 0 h 1316221"/>
              <a:gd name="connsiteX1" fmla="*/ 116230 w 227044"/>
              <a:gd name="connsiteY1" fmla="*/ 198334 h 1316221"/>
              <a:gd name="connsiteX2" fmla="*/ 188352 w 227044"/>
              <a:gd name="connsiteY2" fmla="*/ 226668 h 1316221"/>
              <a:gd name="connsiteX3" fmla="*/ 221837 w 227044"/>
              <a:gd name="connsiteY3" fmla="*/ 306031 h 1316221"/>
              <a:gd name="connsiteX4" fmla="*/ 190928 w 227044"/>
              <a:gd name="connsiteY4" fmla="*/ 394093 h 1316221"/>
              <a:gd name="connsiteX5" fmla="*/ 113655 w 227044"/>
              <a:gd name="connsiteY5" fmla="*/ 427578 h 1316221"/>
              <a:gd name="connsiteX6" fmla="*/ 31230 w 227044"/>
              <a:gd name="connsiteY6" fmla="*/ 468791 h 1316221"/>
              <a:gd name="connsiteX7" fmla="*/ 320 w 227044"/>
              <a:gd name="connsiteY7" fmla="*/ 548640 h 1316221"/>
              <a:gd name="connsiteX8" fmla="*/ 41533 w 227044"/>
              <a:gd name="connsiteY8" fmla="*/ 628489 h 1316221"/>
              <a:gd name="connsiteX9" fmla="*/ 116230 w 227044"/>
              <a:gd name="connsiteY9" fmla="*/ 661974 h 1316221"/>
              <a:gd name="connsiteX10" fmla="*/ 188352 w 227044"/>
              <a:gd name="connsiteY10" fmla="*/ 698035 h 1316221"/>
              <a:gd name="connsiteX11" fmla="*/ 226989 w 227044"/>
              <a:gd name="connsiteY11" fmla="*/ 780459 h 1316221"/>
              <a:gd name="connsiteX12" fmla="*/ 180625 w 227044"/>
              <a:gd name="connsiteY12" fmla="*/ 870612 h 1316221"/>
              <a:gd name="connsiteX13" fmla="*/ 105927 w 227044"/>
              <a:gd name="connsiteY13" fmla="*/ 896127 h 1316221"/>
              <a:gd name="connsiteX14" fmla="*/ 28654 w 227044"/>
              <a:gd name="connsiteY14" fmla="*/ 942733 h 1316221"/>
              <a:gd name="connsiteX15" fmla="*/ 320 w 227044"/>
              <a:gd name="connsiteY15" fmla="*/ 1025158 h 1316221"/>
              <a:gd name="connsiteX16" fmla="*/ 44109 w 227044"/>
              <a:gd name="connsiteY16" fmla="*/ 1099856 h 1316221"/>
              <a:gd name="connsiteX17" fmla="*/ 105927 w 227044"/>
              <a:gd name="connsiteY17" fmla="*/ 1125613 h 1316221"/>
              <a:gd name="connsiteX18" fmla="*/ 108503 w 227044"/>
              <a:gd name="connsiteY18" fmla="*/ 1316221 h 1316221"/>
              <a:gd name="connsiteX0" fmla="*/ 113655 w 227044"/>
              <a:gd name="connsiteY0" fmla="*/ 0 h 1572422"/>
              <a:gd name="connsiteX1" fmla="*/ 116230 w 227044"/>
              <a:gd name="connsiteY1" fmla="*/ 198334 h 1572422"/>
              <a:gd name="connsiteX2" fmla="*/ 188352 w 227044"/>
              <a:gd name="connsiteY2" fmla="*/ 226668 h 1572422"/>
              <a:gd name="connsiteX3" fmla="*/ 221837 w 227044"/>
              <a:gd name="connsiteY3" fmla="*/ 306031 h 1572422"/>
              <a:gd name="connsiteX4" fmla="*/ 190928 w 227044"/>
              <a:gd name="connsiteY4" fmla="*/ 394093 h 1572422"/>
              <a:gd name="connsiteX5" fmla="*/ 113655 w 227044"/>
              <a:gd name="connsiteY5" fmla="*/ 427578 h 1572422"/>
              <a:gd name="connsiteX6" fmla="*/ 31230 w 227044"/>
              <a:gd name="connsiteY6" fmla="*/ 468791 h 1572422"/>
              <a:gd name="connsiteX7" fmla="*/ 320 w 227044"/>
              <a:gd name="connsiteY7" fmla="*/ 548640 h 1572422"/>
              <a:gd name="connsiteX8" fmla="*/ 41533 w 227044"/>
              <a:gd name="connsiteY8" fmla="*/ 628489 h 1572422"/>
              <a:gd name="connsiteX9" fmla="*/ 116230 w 227044"/>
              <a:gd name="connsiteY9" fmla="*/ 661974 h 1572422"/>
              <a:gd name="connsiteX10" fmla="*/ 188352 w 227044"/>
              <a:gd name="connsiteY10" fmla="*/ 698035 h 1572422"/>
              <a:gd name="connsiteX11" fmla="*/ 226989 w 227044"/>
              <a:gd name="connsiteY11" fmla="*/ 780459 h 1572422"/>
              <a:gd name="connsiteX12" fmla="*/ 180625 w 227044"/>
              <a:gd name="connsiteY12" fmla="*/ 870612 h 1572422"/>
              <a:gd name="connsiteX13" fmla="*/ 105927 w 227044"/>
              <a:gd name="connsiteY13" fmla="*/ 896127 h 1572422"/>
              <a:gd name="connsiteX14" fmla="*/ 28654 w 227044"/>
              <a:gd name="connsiteY14" fmla="*/ 942733 h 1572422"/>
              <a:gd name="connsiteX15" fmla="*/ 320 w 227044"/>
              <a:gd name="connsiteY15" fmla="*/ 1025158 h 1572422"/>
              <a:gd name="connsiteX16" fmla="*/ 44109 w 227044"/>
              <a:gd name="connsiteY16" fmla="*/ 1099856 h 1572422"/>
              <a:gd name="connsiteX17" fmla="*/ 105927 w 227044"/>
              <a:gd name="connsiteY17" fmla="*/ 1125613 h 1572422"/>
              <a:gd name="connsiteX18" fmla="*/ 109340 w 227044"/>
              <a:gd name="connsiteY18" fmla="*/ 1572422 h 157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7044" h="1572422">
                <a:moveTo>
                  <a:pt x="113655" y="0"/>
                </a:moveTo>
                <a:cubicBezTo>
                  <a:pt x="114513" y="66111"/>
                  <a:pt x="114942" y="99167"/>
                  <a:pt x="116230" y="198334"/>
                </a:cubicBezTo>
                <a:cubicBezTo>
                  <a:pt x="157014" y="205203"/>
                  <a:pt x="170751" y="208719"/>
                  <a:pt x="188352" y="226668"/>
                </a:cubicBezTo>
                <a:cubicBezTo>
                  <a:pt x="205953" y="244617"/>
                  <a:pt x="223983" y="266853"/>
                  <a:pt x="221837" y="306031"/>
                </a:cubicBezTo>
                <a:cubicBezTo>
                  <a:pt x="219691" y="345209"/>
                  <a:pt x="208958" y="373835"/>
                  <a:pt x="190928" y="394093"/>
                </a:cubicBezTo>
                <a:cubicBezTo>
                  <a:pt x="172898" y="414351"/>
                  <a:pt x="140271" y="415128"/>
                  <a:pt x="113655" y="427578"/>
                </a:cubicBezTo>
                <a:cubicBezTo>
                  <a:pt x="87039" y="440028"/>
                  <a:pt x="50119" y="448614"/>
                  <a:pt x="31230" y="468791"/>
                </a:cubicBezTo>
                <a:cubicBezTo>
                  <a:pt x="12341" y="488968"/>
                  <a:pt x="1178" y="519205"/>
                  <a:pt x="320" y="548640"/>
                </a:cubicBezTo>
                <a:cubicBezTo>
                  <a:pt x="-538" y="578075"/>
                  <a:pt x="22215" y="609600"/>
                  <a:pt x="41533" y="628489"/>
                </a:cubicBezTo>
                <a:cubicBezTo>
                  <a:pt x="60851" y="647378"/>
                  <a:pt x="91760" y="650383"/>
                  <a:pt x="116230" y="661974"/>
                </a:cubicBezTo>
                <a:cubicBezTo>
                  <a:pt x="140700" y="673565"/>
                  <a:pt x="169892" y="678288"/>
                  <a:pt x="188352" y="698035"/>
                </a:cubicBezTo>
                <a:cubicBezTo>
                  <a:pt x="206812" y="717783"/>
                  <a:pt x="228277" y="734786"/>
                  <a:pt x="226989" y="780459"/>
                </a:cubicBezTo>
                <a:cubicBezTo>
                  <a:pt x="225701" y="826132"/>
                  <a:pt x="200802" y="851334"/>
                  <a:pt x="180625" y="870612"/>
                </a:cubicBezTo>
                <a:cubicBezTo>
                  <a:pt x="160448" y="889890"/>
                  <a:pt x="131255" y="884107"/>
                  <a:pt x="105927" y="896127"/>
                </a:cubicBezTo>
                <a:cubicBezTo>
                  <a:pt x="80599" y="908147"/>
                  <a:pt x="46255" y="921228"/>
                  <a:pt x="28654" y="942733"/>
                </a:cubicBezTo>
                <a:cubicBezTo>
                  <a:pt x="11053" y="964238"/>
                  <a:pt x="-2256" y="998971"/>
                  <a:pt x="320" y="1025158"/>
                </a:cubicBezTo>
                <a:cubicBezTo>
                  <a:pt x="2896" y="1051345"/>
                  <a:pt x="26508" y="1083114"/>
                  <a:pt x="44109" y="1099856"/>
                </a:cubicBezTo>
                <a:cubicBezTo>
                  <a:pt x="61710" y="1116598"/>
                  <a:pt x="82316" y="1120461"/>
                  <a:pt x="105927" y="1125613"/>
                </a:cubicBezTo>
                <a:cubicBezTo>
                  <a:pt x="106786" y="1189149"/>
                  <a:pt x="108481" y="1508886"/>
                  <a:pt x="109340" y="1572422"/>
                </a:cubicBezTo>
              </a:path>
            </a:pathLst>
          </a:custGeom>
          <a:noFill/>
          <a:ln w="101600">
            <a:solidFill>
              <a:srgbClr val="C0000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2" name="Freeform 1785">
            <a:extLst>
              <a:ext uri="{FF2B5EF4-FFF2-40B4-BE49-F238E27FC236}">
                <a16:creationId xmlns:a16="http://schemas.microsoft.com/office/drawing/2014/main" id="{77779138-45F5-43E8-AD08-ECE5C8F8E1FF}"/>
              </a:ext>
            </a:extLst>
          </p:cNvPr>
          <p:cNvSpPr/>
          <p:nvPr/>
        </p:nvSpPr>
        <p:spPr>
          <a:xfrm rot="2368765">
            <a:off x="5439459" y="6529713"/>
            <a:ext cx="358072" cy="2142489"/>
          </a:xfrm>
          <a:custGeom>
            <a:avLst/>
            <a:gdLst>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7025 w 227080"/>
              <a:gd name="connsiteY3" fmla="*/ 311668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91 w 227080"/>
              <a:gd name="connsiteY0" fmla="*/ 0 h 1316221"/>
              <a:gd name="connsiteX1" fmla="*/ 116266 w 227080"/>
              <a:gd name="connsiteY1" fmla="*/ 198334 h 1316221"/>
              <a:gd name="connsiteX2" fmla="*/ 188388 w 227080"/>
              <a:gd name="connsiteY2" fmla="*/ 226668 h 1316221"/>
              <a:gd name="connsiteX3" fmla="*/ 221873 w 227080"/>
              <a:gd name="connsiteY3" fmla="*/ 306031 h 1316221"/>
              <a:gd name="connsiteX4" fmla="*/ 190964 w 227080"/>
              <a:gd name="connsiteY4" fmla="*/ 394093 h 1316221"/>
              <a:gd name="connsiteX5" fmla="*/ 113691 w 227080"/>
              <a:gd name="connsiteY5" fmla="*/ 427578 h 1316221"/>
              <a:gd name="connsiteX6" fmla="*/ 31266 w 227080"/>
              <a:gd name="connsiteY6" fmla="*/ 468791 h 1316221"/>
              <a:gd name="connsiteX7" fmla="*/ 356 w 227080"/>
              <a:gd name="connsiteY7" fmla="*/ 548640 h 1316221"/>
              <a:gd name="connsiteX8" fmla="*/ 41569 w 227080"/>
              <a:gd name="connsiteY8" fmla="*/ 628489 h 1316221"/>
              <a:gd name="connsiteX9" fmla="*/ 116266 w 227080"/>
              <a:gd name="connsiteY9" fmla="*/ 661974 h 1316221"/>
              <a:gd name="connsiteX10" fmla="*/ 188388 w 227080"/>
              <a:gd name="connsiteY10" fmla="*/ 698035 h 1316221"/>
              <a:gd name="connsiteX11" fmla="*/ 227025 w 227080"/>
              <a:gd name="connsiteY11" fmla="*/ 780459 h 1316221"/>
              <a:gd name="connsiteX12" fmla="*/ 180661 w 227080"/>
              <a:gd name="connsiteY12" fmla="*/ 870612 h 1316221"/>
              <a:gd name="connsiteX13" fmla="*/ 116266 w 227080"/>
              <a:gd name="connsiteY13" fmla="*/ 898945 h 1316221"/>
              <a:gd name="connsiteX14" fmla="*/ 28690 w 227080"/>
              <a:gd name="connsiteY14" fmla="*/ 942733 h 1316221"/>
              <a:gd name="connsiteX15" fmla="*/ 356 w 227080"/>
              <a:gd name="connsiteY15" fmla="*/ 1025158 h 1316221"/>
              <a:gd name="connsiteX16" fmla="*/ 44145 w 227080"/>
              <a:gd name="connsiteY16" fmla="*/ 1099856 h 1316221"/>
              <a:gd name="connsiteX17" fmla="*/ 105963 w 227080"/>
              <a:gd name="connsiteY17" fmla="*/ 1125613 h 1316221"/>
              <a:gd name="connsiteX18" fmla="*/ 108539 w 227080"/>
              <a:gd name="connsiteY18" fmla="*/ 1316221 h 1316221"/>
              <a:gd name="connsiteX0" fmla="*/ 113655 w 227044"/>
              <a:gd name="connsiteY0" fmla="*/ 0 h 1316221"/>
              <a:gd name="connsiteX1" fmla="*/ 116230 w 227044"/>
              <a:gd name="connsiteY1" fmla="*/ 198334 h 1316221"/>
              <a:gd name="connsiteX2" fmla="*/ 188352 w 227044"/>
              <a:gd name="connsiteY2" fmla="*/ 226668 h 1316221"/>
              <a:gd name="connsiteX3" fmla="*/ 221837 w 227044"/>
              <a:gd name="connsiteY3" fmla="*/ 306031 h 1316221"/>
              <a:gd name="connsiteX4" fmla="*/ 190928 w 227044"/>
              <a:gd name="connsiteY4" fmla="*/ 394093 h 1316221"/>
              <a:gd name="connsiteX5" fmla="*/ 113655 w 227044"/>
              <a:gd name="connsiteY5" fmla="*/ 427578 h 1316221"/>
              <a:gd name="connsiteX6" fmla="*/ 31230 w 227044"/>
              <a:gd name="connsiteY6" fmla="*/ 468791 h 1316221"/>
              <a:gd name="connsiteX7" fmla="*/ 320 w 227044"/>
              <a:gd name="connsiteY7" fmla="*/ 548640 h 1316221"/>
              <a:gd name="connsiteX8" fmla="*/ 41533 w 227044"/>
              <a:gd name="connsiteY8" fmla="*/ 628489 h 1316221"/>
              <a:gd name="connsiteX9" fmla="*/ 116230 w 227044"/>
              <a:gd name="connsiteY9" fmla="*/ 661974 h 1316221"/>
              <a:gd name="connsiteX10" fmla="*/ 188352 w 227044"/>
              <a:gd name="connsiteY10" fmla="*/ 698035 h 1316221"/>
              <a:gd name="connsiteX11" fmla="*/ 226989 w 227044"/>
              <a:gd name="connsiteY11" fmla="*/ 780459 h 1316221"/>
              <a:gd name="connsiteX12" fmla="*/ 180625 w 227044"/>
              <a:gd name="connsiteY12" fmla="*/ 870612 h 1316221"/>
              <a:gd name="connsiteX13" fmla="*/ 105927 w 227044"/>
              <a:gd name="connsiteY13" fmla="*/ 896127 h 1316221"/>
              <a:gd name="connsiteX14" fmla="*/ 28654 w 227044"/>
              <a:gd name="connsiteY14" fmla="*/ 942733 h 1316221"/>
              <a:gd name="connsiteX15" fmla="*/ 320 w 227044"/>
              <a:gd name="connsiteY15" fmla="*/ 1025158 h 1316221"/>
              <a:gd name="connsiteX16" fmla="*/ 44109 w 227044"/>
              <a:gd name="connsiteY16" fmla="*/ 1099856 h 1316221"/>
              <a:gd name="connsiteX17" fmla="*/ 105927 w 227044"/>
              <a:gd name="connsiteY17" fmla="*/ 1125613 h 1316221"/>
              <a:gd name="connsiteX18" fmla="*/ 108503 w 227044"/>
              <a:gd name="connsiteY18" fmla="*/ 1316221 h 1316221"/>
              <a:gd name="connsiteX0" fmla="*/ 113655 w 227044"/>
              <a:gd name="connsiteY0" fmla="*/ 0 h 1572422"/>
              <a:gd name="connsiteX1" fmla="*/ 116230 w 227044"/>
              <a:gd name="connsiteY1" fmla="*/ 198334 h 1572422"/>
              <a:gd name="connsiteX2" fmla="*/ 188352 w 227044"/>
              <a:gd name="connsiteY2" fmla="*/ 226668 h 1572422"/>
              <a:gd name="connsiteX3" fmla="*/ 221837 w 227044"/>
              <a:gd name="connsiteY3" fmla="*/ 306031 h 1572422"/>
              <a:gd name="connsiteX4" fmla="*/ 190928 w 227044"/>
              <a:gd name="connsiteY4" fmla="*/ 394093 h 1572422"/>
              <a:gd name="connsiteX5" fmla="*/ 113655 w 227044"/>
              <a:gd name="connsiteY5" fmla="*/ 427578 h 1572422"/>
              <a:gd name="connsiteX6" fmla="*/ 31230 w 227044"/>
              <a:gd name="connsiteY6" fmla="*/ 468791 h 1572422"/>
              <a:gd name="connsiteX7" fmla="*/ 320 w 227044"/>
              <a:gd name="connsiteY7" fmla="*/ 548640 h 1572422"/>
              <a:gd name="connsiteX8" fmla="*/ 41533 w 227044"/>
              <a:gd name="connsiteY8" fmla="*/ 628489 h 1572422"/>
              <a:gd name="connsiteX9" fmla="*/ 116230 w 227044"/>
              <a:gd name="connsiteY9" fmla="*/ 661974 h 1572422"/>
              <a:gd name="connsiteX10" fmla="*/ 188352 w 227044"/>
              <a:gd name="connsiteY10" fmla="*/ 698035 h 1572422"/>
              <a:gd name="connsiteX11" fmla="*/ 226989 w 227044"/>
              <a:gd name="connsiteY11" fmla="*/ 780459 h 1572422"/>
              <a:gd name="connsiteX12" fmla="*/ 180625 w 227044"/>
              <a:gd name="connsiteY12" fmla="*/ 870612 h 1572422"/>
              <a:gd name="connsiteX13" fmla="*/ 105927 w 227044"/>
              <a:gd name="connsiteY13" fmla="*/ 896127 h 1572422"/>
              <a:gd name="connsiteX14" fmla="*/ 28654 w 227044"/>
              <a:gd name="connsiteY14" fmla="*/ 942733 h 1572422"/>
              <a:gd name="connsiteX15" fmla="*/ 320 w 227044"/>
              <a:gd name="connsiteY15" fmla="*/ 1025158 h 1572422"/>
              <a:gd name="connsiteX16" fmla="*/ 44109 w 227044"/>
              <a:gd name="connsiteY16" fmla="*/ 1099856 h 1572422"/>
              <a:gd name="connsiteX17" fmla="*/ 105927 w 227044"/>
              <a:gd name="connsiteY17" fmla="*/ 1125613 h 1572422"/>
              <a:gd name="connsiteX18" fmla="*/ 109340 w 227044"/>
              <a:gd name="connsiteY18" fmla="*/ 1572422 h 1572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27044" h="1572422">
                <a:moveTo>
                  <a:pt x="113655" y="0"/>
                </a:moveTo>
                <a:cubicBezTo>
                  <a:pt x="114513" y="66111"/>
                  <a:pt x="114942" y="99167"/>
                  <a:pt x="116230" y="198334"/>
                </a:cubicBezTo>
                <a:cubicBezTo>
                  <a:pt x="157014" y="205203"/>
                  <a:pt x="170751" y="208719"/>
                  <a:pt x="188352" y="226668"/>
                </a:cubicBezTo>
                <a:cubicBezTo>
                  <a:pt x="205953" y="244617"/>
                  <a:pt x="223983" y="266853"/>
                  <a:pt x="221837" y="306031"/>
                </a:cubicBezTo>
                <a:cubicBezTo>
                  <a:pt x="219691" y="345209"/>
                  <a:pt x="208958" y="373835"/>
                  <a:pt x="190928" y="394093"/>
                </a:cubicBezTo>
                <a:cubicBezTo>
                  <a:pt x="172898" y="414351"/>
                  <a:pt x="140271" y="415128"/>
                  <a:pt x="113655" y="427578"/>
                </a:cubicBezTo>
                <a:cubicBezTo>
                  <a:pt x="87039" y="440028"/>
                  <a:pt x="50119" y="448614"/>
                  <a:pt x="31230" y="468791"/>
                </a:cubicBezTo>
                <a:cubicBezTo>
                  <a:pt x="12341" y="488968"/>
                  <a:pt x="1178" y="519205"/>
                  <a:pt x="320" y="548640"/>
                </a:cubicBezTo>
                <a:cubicBezTo>
                  <a:pt x="-538" y="578075"/>
                  <a:pt x="22215" y="609600"/>
                  <a:pt x="41533" y="628489"/>
                </a:cubicBezTo>
                <a:cubicBezTo>
                  <a:pt x="60851" y="647378"/>
                  <a:pt x="91760" y="650383"/>
                  <a:pt x="116230" y="661974"/>
                </a:cubicBezTo>
                <a:cubicBezTo>
                  <a:pt x="140700" y="673565"/>
                  <a:pt x="169892" y="678288"/>
                  <a:pt x="188352" y="698035"/>
                </a:cubicBezTo>
                <a:cubicBezTo>
                  <a:pt x="206812" y="717783"/>
                  <a:pt x="228277" y="734786"/>
                  <a:pt x="226989" y="780459"/>
                </a:cubicBezTo>
                <a:cubicBezTo>
                  <a:pt x="225701" y="826132"/>
                  <a:pt x="200802" y="851334"/>
                  <a:pt x="180625" y="870612"/>
                </a:cubicBezTo>
                <a:cubicBezTo>
                  <a:pt x="160448" y="889890"/>
                  <a:pt x="131255" y="884107"/>
                  <a:pt x="105927" y="896127"/>
                </a:cubicBezTo>
                <a:cubicBezTo>
                  <a:pt x="80599" y="908147"/>
                  <a:pt x="46255" y="921228"/>
                  <a:pt x="28654" y="942733"/>
                </a:cubicBezTo>
                <a:cubicBezTo>
                  <a:pt x="11053" y="964238"/>
                  <a:pt x="-2256" y="998971"/>
                  <a:pt x="320" y="1025158"/>
                </a:cubicBezTo>
                <a:cubicBezTo>
                  <a:pt x="2896" y="1051345"/>
                  <a:pt x="26508" y="1083114"/>
                  <a:pt x="44109" y="1099856"/>
                </a:cubicBezTo>
                <a:cubicBezTo>
                  <a:pt x="61710" y="1116598"/>
                  <a:pt x="82316" y="1120461"/>
                  <a:pt x="105927" y="1125613"/>
                </a:cubicBezTo>
                <a:cubicBezTo>
                  <a:pt x="106786" y="1189149"/>
                  <a:pt x="108481" y="1508886"/>
                  <a:pt x="109340" y="1572422"/>
                </a:cubicBezTo>
              </a:path>
            </a:pathLst>
          </a:custGeom>
          <a:noFill/>
          <a:ln w="101600">
            <a:solidFill>
              <a:srgbClr val="C00000"/>
            </a:solidFill>
            <a:tailEnd type="stealt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35" name="Group 334">
            <a:extLst>
              <a:ext uri="{FF2B5EF4-FFF2-40B4-BE49-F238E27FC236}">
                <a16:creationId xmlns:a16="http://schemas.microsoft.com/office/drawing/2014/main" id="{1789BDDE-A289-40DC-954D-D153FE3412CF}"/>
              </a:ext>
            </a:extLst>
          </p:cNvPr>
          <p:cNvGrpSpPr/>
          <p:nvPr/>
        </p:nvGrpSpPr>
        <p:grpSpPr>
          <a:xfrm>
            <a:off x="18508715" y="2767520"/>
            <a:ext cx="8023486" cy="243986"/>
            <a:chOff x="18736494" y="2791888"/>
            <a:chExt cx="8023486" cy="243986"/>
          </a:xfrm>
        </p:grpSpPr>
        <p:grpSp>
          <p:nvGrpSpPr>
            <p:cNvPr id="336" name="Group 335">
              <a:extLst>
                <a:ext uri="{FF2B5EF4-FFF2-40B4-BE49-F238E27FC236}">
                  <a16:creationId xmlns:a16="http://schemas.microsoft.com/office/drawing/2014/main" id="{D1091045-9F5F-4D8C-86F3-DBAE0F0A5D31}"/>
                </a:ext>
              </a:extLst>
            </p:cNvPr>
            <p:cNvGrpSpPr/>
            <p:nvPr/>
          </p:nvGrpSpPr>
          <p:grpSpPr>
            <a:xfrm>
              <a:off x="18736494" y="2791888"/>
              <a:ext cx="4014958" cy="242105"/>
              <a:chOff x="6036601" y="-3231873"/>
              <a:chExt cx="2970823" cy="225627"/>
            </a:xfrm>
          </p:grpSpPr>
          <p:sp>
            <p:nvSpPr>
              <p:cNvPr id="343" name="Rectangle 342">
                <a:extLst>
                  <a:ext uri="{FF2B5EF4-FFF2-40B4-BE49-F238E27FC236}">
                    <a16:creationId xmlns:a16="http://schemas.microsoft.com/office/drawing/2014/main" id="{B9072D8C-0DE6-47A0-8634-7D929E7542A7}"/>
                  </a:ext>
                </a:extLst>
              </p:cNvPr>
              <p:cNvSpPr/>
              <p:nvPr/>
            </p:nvSpPr>
            <p:spPr>
              <a:xfrm>
                <a:off x="6036601" y="-323157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4" name="Rectangle 343">
                <a:extLst>
                  <a:ext uri="{FF2B5EF4-FFF2-40B4-BE49-F238E27FC236}">
                    <a16:creationId xmlns:a16="http://schemas.microsoft.com/office/drawing/2014/main" id="{0C3A546E-C664-40B6-9397-28BF07BE13E8}"/>
                  </a:ext>
                </a:extLst>
              </p:cNvPr>
              <p:cNvSpPr/>
              <p:nvPr/>
            </p:nvSpPr>
            <p:spPr>
              <a:xfrm>
                <a:off x="6637636" y="-3231873"/>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5" name="Rectangle 344">
                <a:extLst>
                  <a:ext uri="{FF2B5EF4-FFF2-40B4-BE49-F238E27FC236}">
                    <a16:creationId xmlns:a16="http://schemas.microsoft.com/office/drawing/2014/main" id="{AB3461E8-C946-4B50-A888-891B11DD433A}"/>
                  </a:ext>
                </a:extLst>
              </p:cNvPr>
              <p:cNvSpPr/>
              <p:nvPr/>
            </p:nvSpPr>
            <p:spPr>
              <a:xfrm>
                <a:off x="7817554" y="-323111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6" name="Rectangle 345">
                <a:extLst>
                  <a:ext uri="{FF2B5EF4-FFF2-40B4-BE49-F238E27FC236}">
                    <a16:creationId xmlns:a16="http://schemas.microsoft.com/office/drawing/2014/main" id="{4D179738-C5C2-426F-8DEA-497B23D3B0AE}"/>
                  </a:ext>
                </a:extLst>
              </p:cNvPr>
              <p:cNvSpPr/>
              <p:nvPr/>
            </p:nvSpPr>
            <p:spPr>
              <a:xfrm>
                <a:off x="8412489" y="-322992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7" name="Rectangle 346">
                <a:extLst>
                  <a:ext uri="{FF2B5EF4-FFF2-40B4-BE49-F238E27FC236}">
                    <a16:creationId xmlns:a16="http://schemas.microsoft.com/office/drawing/2014/main" id="{4EED4452-D295-4961-87F6-33643D903490}"/>
                  </a:ext>
                </a:extLst>
              </p:cNvPr>
              <p:cNvSpPr/>
              <p:nvPr/>
            </p:nvSpPr>
            <p:spPr>
              <a:xfrm>
                <a:off x="7233803" y="-323111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37" name="Group 336">
              <a:extLst>
                <a:ext uri="{FF2B5EF4-FFF2-40B4-BE49-F238E27FC236}">
                  <a16:creationId xmlns:a16="http://schemas.microsoft.com/office/drawing/2014/main" id="{8BEF33B1-8D20-4E87-A88E-001DF7668BA3}"/>
                </a:ext>
              </a:extLst>
            </p:cNvPr>
            <p:cNvGrpSpPr/>
            <p:nvPr/>
          </p:nvGrpSpPr>
          <p:grpSpPr>
            <a:xfrm>
              <a:off x="22745022" y="2793769"/>
              <a:ext cx="4014958" cy="242105"/>
              <a:chOff x="6036601" y="-3231873"/>
              <a:chExt cx="2970823" cy="225627"/>
            </a:xfrm>
          </p:grpSpPr>
          <p:sp>
            <p:nvSpPr>
              <p:cNvPr id="338" name="Rectangle 337">
                <a:extLst>
                  <a:ext uri="{FF2B5EF4-FFF2-40B4-BE49-F238E27FC236}">
                    <a16:creationId xmlns:a16="http://schemas.microsoft.com/office/drawing/2014/main" id="{71AEE0C4-EE34-4415-BA75-7F827DF57586}"/>
                  </a:ext>
                </a:extLst>
              </p:cNvPr>
              <p:cNvSpPr/>
              <p:nvPr/>
            </p:nvSpPr>
            <p:spPr>
              <a:xfrm>
                <a:off x="6036601" y="-323157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9" name="Rectangle 338">
                <a:extLst>
                  <a:ext uri="{FF2B5EF4-FFF2-40B4-BE49-F238E27FC236}">
                    <a16:creationId xmlns:a16="http://schemas.microsoft.com/office/drawing/2014/main" id="{D7BFE0D4-ED50-4785-A0AF-DFCE137625A7}"/>
                  </a:ext>
                </a:extLst>
              </p:cNvPr>
              <p:cNvSpPr/>
              <p:nvPr/>
            </p:nvSpPr>
            <p:spPr>
              <a:xfrm>
                <a:off x="6637636" y="-3231873"/>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0" name="Rectangle 339">
                <a:extLst>
                  <a:ext uri="{FF2B5EF4-FFF2-40B4-BE49-F238E27FC236}">
                    <a16:creationId xmlns:a16="http://schemas.microsoft.com/office/drawing/2014/main" id="{290A215F-AA82-49B1-A116-76371F1CA470}"/>
                  </a:ext>
                </a:extLst>
              </p:cNvPr>
              <p:cNvSpPr/>
              <p:nvPr/>
            </p:nvSpPr>
            <p:spPr>
              <a:xfrm>
                <a:off x="7817554" y="-323111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1" name="Rectangle 340">
                <a:extLst>
                  <a:ext uri="{FF2B5EF4-FFF2-40B4-BE49-F238E27FC236}">
                    <a16:creationId xmlns:a16="http://schemas.microsoft.com/office/drawing/2014/main" id="{959CBEBA-B4A0-48CC-8531-F7EF883358D9}"/>
                  </a:ext>
                </a:extLst>
              </p:cNvPr>
              <p:cNvSpPr/>
              <p:nvPr/>
            </p:nvSpPr>
            <p:spPr>
              <a:xfrm>
                <a:off x="8412489" y="-322992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2" name="Rectangle 341">
                <a:extLst>
                  <a:ext uri="{FF2B5EF4-FFF2-40B4-BE49-F238E27FC236}">
                    <a16:creationId xmlns:a16="http://schemas.microsoft.com/office/drawing/2014/main" id="{CCA97349-E5C8-4813-A769-0CC4ECF419F3}"/>
                  </a:ext>
                </a:extLst>
              </p:cNvPr>
              <p:cNvSpPr/>
              <p:nvPr/>
            </p:nvSpPr>
            <p:spPr>
              <a:xfrm>
                <a:off x="7233803" y="-323111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grpSp>
        <p:nvGrpSpPr>
          <p:cNvPr id="3" name="Group 2">
            <a:extLst>
              <a:ext uri="{FF2B5EF4-FFF2-40B4-BE49-F238E27FC236}">
                <a16:creationId xmlns:a16="http://schemas.microsoft.com/office/drawing/2014/main" id="{3933AC12-959A-4843-A5F4-EE27E8B6005F}"/>
              </a:ext>
            </a:extLst>
          </p:cNvPr>
          <p:cNvGrpSpPr/>
          <p:nvPr/>
        </p:nvGrpSpPr>
        <p:grpSpPr>
          <a:xfrm>
            <a:off x="8712761" y="6186418"/>
            <a:ext cx="1037937" cy="290523"/>
            <a:chOff x="8712761" y="6186418"/>
            <a:chExt cx="1037937" cy="290523"/>
          </a:xfrm>
        </p:grpSpPr>
        <p:sp>
          <p:nvSpPr>
            <p:cNvPr id="295" name="Oval 294">
              <a:extLst>
                <a:ext uri="{FF2B5EF4-FFF2-40B4-BE49-F238E27FC236}">
                  <a16:creationId xmlns:a16="http://schemas.microsoft.com/office/drawing/2014/main" id="{68154E33-16AD-4C4A-9389-A0F7DCB7CD13}"/>
                </a:ext>
              </a:extLst>
            </p:cNvPr>
            <p:cNvSpPr/>
            <p:nvPr/>
          </p:nvSpPr>
          <p:spPr>
            <a:xfrm>
              <a:off x="8712761" y="6186418"/>
              <a:ext cx="282362" cy="290523"/>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49" name="Straight Arrow Connector 348">
              <a:extLst>
                <a:ext uri="{FF2B5EF4-FFF2-40B4-BE49-F238E27FC236}">
                  <a16:creationId xmlns:a16="http://schemas.microsoft.com/office/drawing/2014/main" id="{D8121E1F-2E83-4C62-9EB0-0AC2A173AE3E}"/>
                </a:ext>
              </a:extLst>
            </p:cNvPr>
            <p:cNvCxnSpPr>
              <a:cxnSpLocks/>
            </p:cNvCxnSpPr>
            <p:nvPr/>
          </p:nvCxnSpPr>
          <p:spPr>
            <a:xfrm>
              <a:off x="8855672" y="6326704"/>
              <a:ext cx="895026" cy="5966"/>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6" name="Group 5">
            <a:extLst>
              <a:ext uri="{FF2B5EF4-FFF2-40B4-BE49-F238E27FC236}">
                <a16:creationId xmlns:a16="http://schemas.microsoft.com/office/drawing/2014/main" id="{6CD62D47-EE06-4CF0-991B-D90D5B4ACBA0}"/>
              </a:ext>
            </a:extLst>
          </p:cNvPr>
          <p:cNvGrpSpPr/>
          <p:nvPr/>
        </p:nvGrpSpPr>
        <p:grpSpPr>
          <a:xfrm>
            <a:off x="9101510" y="7904144"/>
            <a:ext cx="1037937" cy="290523"/>
            <a:chOff x="9101510" y="7904144"/>
            <a:chExt cx="1037937" cy="290523"/>
          </a:xfrm>
        </p:grpSpPr>
        <p:sp>
          <p:nvSpPr>
            <p:cNvPr id="350" name="Oval 349">
              <a:extLst>
                <a:ext uri="{FF2B5EF4-FFF2-40B4-BE49-F238E27FC236}">
                  <a16:creationId xmlns:a16="http://schemas.microsoft.com/office/drawing/2014/main" id="{07C61B5F-945A-4D92-A891-AFBD5EA234D6}"/>
                </a:ext>
              </a:extLst>
            </p:cNvPr>
            <p:cNvSpPr/>
            <p:nvPr/>
          </p:nvSpPr>
          <p:spPr>
            <a:xfrm>
              <a:off x="9101510" y="7904144"/>
              <a:ext cx="282362" cy="290523"/>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1" name="Straight Arrow Connector 350">
              <a:extLst>
                <a:ext uri="{FF2B5EF4-FFF2-40B4-BE49-F238E27FC236}">
                  <a16:creationId xmlns:a16="http://schemas.microsoft.com/office/drawing/2014/main" id="{4A5BB5DD-2938-4EDC-AB09-FC849750E190}"/>
                </a:ext>
              </a:extLst>
            </p:cNvPr>
            <p:cNvCxnSpPr>
              <a:cxnSpLocks/>
            </p:cNvCxnSpPr>
            <p:nvPr/>
          </p:nvCxnSpPr>
          <p:spPr>
            <a:xfrm>
              <a:off x="9244421" y="8051154"/>
              <a:ext cx="895026" cy="5966"/>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7" name="Group 6">
            <a:extLst>
              <a:ext uri="{FF2B5EF4-FFF2-40B4-BE49-F238E27FC236}">
                <a16:creationId xmlns:a16="http://schemas.microsoft.com/office/drawing/2014/main" id="{366EDFF0-A96D-41ED-8F96-B82C0022E5C0}"/>
              </a:ext>
            </a:extLst>
          </p:cNvPr>
          <p:cNvGrpSpPr/>
          <p:nvPr/>
        </p:nvGrpSpPr>
        <p:grpSpPr>
          <a:xfrm>
            <a:off x="11647184" y="9353885"/>
            <a:ext cx="562895" cy="885052"/>
            <a:chOff x="11647184" y="9353885"/>
            <a:chExt cx="562895" cy="885052"/>
          </a:xfrm>
        </p:grpSpPr>
        <p:sp>
          <p:nvSpPr>
            <p:cNvPr id="352" name="Oval 351">
              <a:extLst>
                <a:ext uri="{FF2B5EF4-FFF2-40B4-BE49-F238E27FC236}">
                  <a16:creationId xmlns:a16="http://schemas.microsoft.com/office/drawing/2014/main" id="{C21B3191-ACD5-48B2-AC6C-25315FCA9162}"/>
                </a:ext>
              </a:extLst>
            </p:cNvPr>
            <p:cNvSpPr/>
            <p:nvPr/>
          </p:nvSpPr>
          <p:spPr>
            <a:xfrm>
              <a:off x="11647184" y="9948414"/>
              <a:ext cx="282362" cy="290523"/>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3" name="Straight Arrow Connector 352">
              <a:extLst>
                <a:ext uri="{FF2B5EF4-FFF2-40B4-BE49-F238E27FC236}">
                  <a16:creationId xmlns:a16="http://schemas.microsoft.com/office/drawing/2014/main" id="{9801EF8A-435F-4F34-9ACF-B3AD1FA67CC4}"/>
                </a:ext>
              </a:extLst>
            </p:cNvPr>
            <p:cNvCxnSpPr>
              <a:cxnSpLocks/>
            </p:cNvCxnSpPr>
            <p:nvPr/>
          </p:nvCxnSpPr>
          <p:spPr>
            <a:xfrm flipV="1">
              <a:off x="11790095" y="9353885"/>
              <a:ext cx="419984" cy="734815"/>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grpSp>
        <p:nvGrpSpPr>
          <p:cNvPr id="12" name="Group 11">
            <a:extLst>
              <a:ext uri="{FF2B5EF4-FFF2-40B4-BE49-F238E27FC236}">
                <a16:creationId xmlns:a16="http://schemas.microsoft.com/office/drawing/2014/main" id="{EED7AFC4-576B-4DF3-B4B7-85A49F9E8721}"/>
              </a:ext>
            </a:extLst>
          </p:cNvPr>
          <p:cNvGrpSpPr/>
          <p:nvPr/>
        </p:nvGrpSpPr>
        <p:grpSpPr>
          <a:xfrm>
            <a:off x="15341650" y="8159292"/>
            <a:ext cx="563403" cy="902779"/>
            <a:chOff x="15341650" y="8159292"/>
            <a:chExt cx="563403" cy="902779"/>
          </a:xfrm>
        </p:grpSpPr>
        <p:sp>
          <p:nvSpPr>
            <p:cNvPr id="354" name="Oval 353">
              <a:extLst>
                <a:ext uri="{FF2B5EF4-FFF2-40B4-BE49-F238E27FC236}">
                  <a16:creationId xmlns:a16="http://schemas.microsoft.com/office/drawing/2014/main" id="{FD124415-D151-4C6E-9360-0789D9FC1E42}"/>
                </a:ext>
              </a:extLst>
            </p:cNvPr>
            <p:cNvSpPr/>
            <p:nvPr/>
          </p:nvSpPr>
          <p:spPr>
            <a:xfrm>
              <a:off x="15622691" y="8771548"/>
              <a:ext cx="282362" cy="290523"/>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355" name="Straight Arrow Connector 354">
              <a:extLst>
                <a:ext uri="{FF2B5EF4-FFF2-40B4-BE49-F238E27FC236}">
                  <a16:creationId xmlns:a16="http://schemas.microsoft.com/office/drawing/2014/main" id="{725FCC98-B3AF-469E-A1CF-2436950124DA}"/>
                </a:ext>
              </a:extLst>
            </p:cNvPr>
            <p:cNvCxnSpPr>
              <a:cxnSpLocks/>
            </p:cNvCxnSpPr>
            <p:nvPr/>
          </p:nvCxnSpPr>
          <p:spPr>
            <a:xfrm flipH="1" flipV="1">
              <a:off x="15341650" y="8159292"/>
              <a:ext cx="423952" cy="75254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pic>
        <p:nvPicPr>
          <p:cNvPr id="357" name="Picture 356">
            <a:extLst>
              <a:ext uri="{FF2B5EF4-FFF2-40B4-BE49-F238E27FC236}">
                <a16:creationId xmlns:a16="http://schemas.microsoft.com/office/drawing/2014/main" id="{C4CFA48D-DE16-43CA-9083-54036E050BB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8022" y="761462"/>
            <a:ext cx="1731959" cy="1674227"/>
          </a:xfrm>
          <a:prstGeom prst="rect">
            <a:avLst/>
          </a:prstGeom>
        </p:spPr>
      </p:pic>
      <p:grpSp>
        <p:nvGrpSpPr>
          <p:cNvPr id="265" name="Group 264">
            <a:extLst>
              <a:ext uri="{FF2B5EF4-FFF2-40B4-BE49-F238E27FC236}">
                <a16:creationId xmlns:a16="http://schemas.microsoft.com/office/drawing/2014/main" id="{93F7B31E-43AC-48CC-9416-9ABF5B68148E}"/>
              </a:ext>
            </a:extLst>
          </p:cNvPr>
          <p:cNvGrpSpPr/>
          <p:nvPr/>
        </p:nvGrpSpPr>
        <p:grpSpPr>
          <a:xfrm>
            <a:off x="25630669" y="16654338"/>
            <a:ext cx="1023257" cy="740229"/>
            <a:chOff x="27943018" y="3570514"/>
            <a:chExt cx="1023257" cy="740229"/>
          </a:xfrm>
        </p:grpSpPr>
        <p:sp>
          <p:nvSpPr>
            <p:cNvPr id="266" name="Oval 265">
              <a:extLst>
                <a:ext uri="{FF2B5EF4-FFF2-40B4-BE49-F238E27FC236}">
                  <a16:creationId xmlns:a16="http://schemas.microsoft.com/office/drawing/2014/main" id="{290C6C20-0E70-4A19-84F5-8EAA996AC965}"/>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67" name="TextBox 266">
              <a:extLst>
                <a:ext uri="{FF2B5EF4-FFF2-40B4-BE49-F238E27FC236}">
                  <a16:creationId xmlns:a16="http://schemas.microsoft.com/office/drawing/2014/main" id="{45262BF4-0165-45BA-818F-38CA211BACEC}"/>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49</a:t>
              </a:r>
            </a:p>
          </p:txBody>
        </p:sp>
      </p:grpSp>
      <p:sp>
        <p:nvSpPr>
          <p:cNvPr id="241" name="TextBox 240">
            <a:extLst>
              <a:ext uri="{FF2B5EF4-FFF2-40B4-BE49-F238E27FC236}">
                <a16:creationId xmlns:a16="http://schemas.microsoft.com/office/drawing/2014/main" id="{8968E080-C9F5-4D4E-9E40-81F1F8F722F5}"/>
              </a:ext>
            </a:extLst>
          </p:cNvPr>
          <p:cNvSpPr txBox="1"/>
          <p:nvPr/>
        </p:nvSpPr>
        <p:spPr>
          <a:xfrm>
            <a:off x="12740306" y="15308530"/>
            <a:ext cx="2129554" cy="461665"/>
          </a:xfrm>
          <a:prstGeom prst="rect">
            <a:avLst/>
          </a:prstGeom>
          <a:noFill/>
        </p:spPr>
        <p:txBody>
          <a:bodyPr wrap="square" rtlCol="0">
            <a:spAutoFit/>
          </a:bodyPr>
          <a:lstStyle/>
          <a:p>
            <a:r>
              <a:rPr lang="en-US" sz="2400" b="1" dirty="0"/>
              <a:t>Coast Highway</a:t>
            </a:r>
          </a:p>
        </p:txBody>
      </p:sp>
      <p:sp>
        <p:nvSpPr>
          <p:cNvPr id="293" name="Freeform: Shape 292">
            <a:extLst>
              <a:ext uri="{FF2B5EF4-FFF2-40B4-BE49-F238E27FC236}">
                <a16:creationId xmlns:a16="http://schemas.microsoft.com/office/drawing/2014/main" id="{B519422C-79D2-4E2B-90C1-D35CE6E9147B}"/>
              </a:ext>
            </a:extLst>
          </p:cNvPr>
          <p:cNvSpPr/>
          <p:nvPr/>
        </p:nvSpPr>
        <p:spPr>
          <a:xfrm>
            <a:off x="11217999" y="5936848"/>
            <a:ext cx="4075583" cy="2939508"/>
          </a:xfrm>
          <a:custGeom>
            <a:avLst/>
            <a:gdLst>
              <a:gd name="connsiteX0" fmla="*/ 3857917 w 5427649"/>
              <a:gd name="connsiteY0" fmla="*/ 34431 h 3499533"/>
              <a:gd name="connsiteX1" fmla="*/ 4555748 w 5427649"/>
              <a:gd name="connsiteY1" fmla="*/ 106620 h 3499533"/>
              <a:gd name="connsiteX2" fmla="*/ 5085138 w 5427649"/>
              <a:gd name="connsiteY2" fmla="*/ 491631 h 3499533"/>
              <a:gd name="connsiteX3" fmla="*/ 5422022 w 5427649"/>
              <a:gd name="connsiteY3" fmla="*/ 1381967 h 3499533"/>
              <a:gd name="connsiteX4" fmla="*/ 5253580 w 5427649"/>
              <a:gd name="connsiteY4" fmla="*/ 2176052 h 3499533"/>
              <a:gd name="connsiteX5" fmla="*/ 4724191 w 5427649"/>
              <a:gd name="connsiteY5" fmla="*/ 2946073 h 3499533"/>
              <a:gd name="connsiteX6" fmla="*/ 4194801 w 5427649"/>
              <a:gd name="connsiteY6" fmla="*/ 3427336 h 3499533"/>
              <a:gd name="connsiteX7" fmla="*/ 3015706 w 5427649"/>
              <a:gd name="connsiteY7" fmla="*/ 3475462 h 3499533"/>
              <a:gd name="connsiteX8" fmla="*/ 1547854 w 5427649"/>
              <a:gd name="connsiteY8" fmla="*/ 3210767 h 3499533"/>
              <a:gd name="connsiteX9" fmla="*/ 633454 w 5427649"/>
              <a:gd name="connsiteY9" fmla="*/ 3066389 h 3499533"/>
              <a:gd name="connsiteX10" fmla="*/ 7812 w 5427649"/>
              <a:gd name="connsiteY10" fmla="*/ 2561062 h 3499533"/>
              <a:gd name="connsiteX11" fmla="*/ 320633 w 5427649"/>
              <a:gd name="connsiteY11" fmla="*/ 1261652 h 3499533"/>
              <a:gd name="connsiteX12" fmla="*/ 874085 w 5427649"/>
              <a:gd name="connsiteY12" fmla="*/ 684136 h 3499533"/>
              <a:gd name="connsiteX13" fmla="*/ 2293812 w 5427649"/>
              <a:gd name="connsiteY13" fmla="*/ 154746 h 3499533"/>
              <a:gd name="connsiteX14" fmla="*/ 3087896 w 5427649"/>
              <a:gd name="connsiteY14" fmla="*/ 10367 h 3499533"/>
              <a:gd name="connsiteX15" fmla="*/ 3857917 w 5427649"/>
              <a:gd name="connsiteY15" fmla="*/ 34431 h 3499533"/>
              <a:gd name="connsiteX0" fmla="*/ 3857917 w 5427649"/>
              <a:gd name="connsiteY0" fmla="*/ 34431 h 3443475"/>
              <a:gd name="connsiteX1" fmla="*/ 4555748 w 5427649"/>
              <a:gd name="connsiteY1" fmla="*/ 106620 h 3443475"/>
              <a:gd name="connsiteX2" fmla="*/ 5085138 w 5427649"/>
              <a:gd name="connsiteY2" fmla="*/ 491631 h 3443475"/>
              <a:gd name="connsiteX3" fmla="*/ 5422022 w 5427649"/>
              <a:gd name="connsiteY3" fmla="*/ 1381967 h 3443475"/>
              <a:gd name="connsiteX4" fmla="*/ 5253580 w 5427649"/>
              <a:gd name="connsiteY4" fmla="*/ 2176052 h 3443475"/>
              <a:gd name="connsiteX5" fmla="*/ 4724191 w 5427649"/>
              <a:gd name="connsiteY5" fmla="*/ 2946073 h 3443475"/>
              <a:gd name="connsiteX6" fmla="*/ 4194801 w 5427649"/>
              <a:gd name="connsiteY6" fmla="*/ 3427336 h 3443475"/>
              <a:gd name="connsiteX7" fmla="*/ 3242129 w 5427649"/>
              <a:gd name="connsiteY7" fmla="*/ 3318708 h 3443475"/>
              <a:gd name="connsiteX8" fmla="*/ 1547854 w 5427649"/>
              <a:gd name="connsiteY8" fmla="*/ 3210767 h 3443475"/>
              <a:gd name="connsiteX9" fmla="*/ 633454 w 5427649"/>
              <a:gd name="connsiteY9" fmla="*/ 3066389 h 3443475"/>
              <a:gd name="connsiteX10" fmla="*/ 7812 w 5427649"/>
              <a:gd name="connsiteY10" fmla="*/ 2561062 h 3443475"/>
              <a:gd name="connsiteX11" fmla="*/ 320633 w 5427649"/>
              <a:gd name="connsiteY11" fmla="*/ 1261652 h 3443475"/>
              <a:gd name="connsiteX12" fmla="*/ 874085 w 5427649"/>
              <a:gd name="connsiteY12" fmla="*/ 684136 h 3443475"/>
              <a:gd name="connsiteX13" fmla="*/ 2293812 w 5427649"/>
              <a:gd name="connsiteY13" fmla="*/ 154746 h 3443475"/>
              <a:gd name="connsiteX14" fmla="*/ 3087896 w 5427649"/>
              <a:gd name="connsiteY14" fmla="*/ 10367 h 3443475"/>
              <a:gd name="connsiteX15" fmla="*/ 3857917 w 5427649"/>
              <a:gd name="connsiteY15" fmla="*/ 34431 h 3443475"/>
              <a:gd name="connsiteX0" fmla="*/ 3857917 w 5427649"/>
              <a:gd name="connsiteY0" fmla="*/ 34431 h 3333451"/>
              <a:gd name="connsiteX1" fmla="*/ 4555748 w 5427649"/>
              <a:gd name="connsiteY1" fmla="*/ 106620 h 3333451"/>
              <a:gd name="connsiteX2" fmla="*/ 5085138 w 5427649"/>
              <a:gd name="connsiteY2" fmla="*/ 491631 h 3333451"/>
              <a:gd name="connsiteX3" fmla="*/ 5422022 w 5427649"/>
              <a:gd name="connsiteY3" fmla="*/ 1381967 h 3333451"/>
              <a:gd name="connsiteX4" fmla="*/ 5253580 w 5427649"/>
              <a:gd name="connsiteY4" fmla="*/ 2176052 h 3333451"/>
              <a:gd name="connsiteX5" fmla="*/ 4724191 w 5427649"/>
              <a:gd name="connsiteY5" fmla="*/ 2946073 h 3333451"/>
              <a:gd name="connsiteX6" fmla="*/ 4368972 w 5427649"/>
              <a:gd name="connsiteY6" fmla="*/ 2869988 h 3333451"/>
              <a:gd name="connsiteX7" fmla="*/ 3242129 w 5427649"/>
              <a:gd name="connsiteY7" fmla="*/ 3318708 h 3333451"/>
              <a:gd name="connsiteX8" fmla="*/ 1547854 w 5427649"/>
              <a:gd name="connsiteY8" fmla="*/ 3210767 h 3333451"/>
              <a:gd name="connsiteX9" fmla="*/ 633454 w 5427649"/>
              <a:gd name="connsiteY9" fmla="*/ 3066389 h 3333451"/>
              <a:gd name="connsiteX10" fmla="*/ 7812 w 5427649"/>
              <a:gd name="connsiteY10" fmla="*/ 2561062 h 3333451"/>
              <a:gd name="connsiteX11" fmla="*/ 320633 w 5427649"/>
              <a:gd name="connsiteY11" fmla="*/ 1261652 h 3333451"/>
              <a:gd name="connsiteX12" fmla="*/ 874085 w 5427649"/>
              <a:gd name="connsiteY12" fmla="*/ 684136 h 3333451"/>
              <a:gd name="connsiteX13" fmla="*/ 2293812 w 5427649"/>
              <a:gd name="connsiteY13" fmla="*/ 154746 h 3333451"/>
              <a:gd name="connsiteX14" fmla="*/ 3087896 w 5427649"/>
              <a:gd name="connsiteY14" fmla="*/ 10367 h 3333451"/>
              <a:gd name="connsiteX15" fmla="*/ 3857917 w 5427649"/>
              <a:gd name="connsiteY15" fmla="*/ 34431 h 3333451"/>
              <a:gd name="connsiteX0" fmla="*/ 3857917 w 5428694"/>
              <a:gd name="connsiteY0" fmla="*/ 34431 h 3333451"/>
              <a:gd name="connsiteX1" fmla="*/ 4555748 w 5428694"/>
              <a:gd name="connsiteY1" fmla="*/ 106620 h 3333451"/>
              <a:gd name="connsiteX2" fmla="*/ 5085138 w 5428694"/>
              <a:gd name="connsiteY2" fmla="*/ 491631 h 3333451"/>
              <a:gd name="connsiteX3" fmla="*/ 5422022 w 5428694"/>
              <a:gd name="connsiteY3" fmla="*/ 1381967 h 3333451"/>
              <a:gd name="connsiteX4" fmla="*/ 5253580 w 5428694"/>
              <a:gd name="connsiteY4" fmla="*/ 2176052 h 3333451"/>
              <a:gd name="connsiteX5" fmla="*/ 4610980 w 5428694"/>
              <a:gd name="connsiteY5" fmla="*/ 2197136 h 3333451"/>
              <a:gd name="connsiteX6" fmla="*/ 4368972 w 5428694"/>
              <a:gd name="connsiteY6" fmla="*/ 2869988 h 3333451"/>
              <a:gd name="connsiteX7" fmla="*/ 3242129 w 5428694"/>
              <a:gd name="connsiteY7" fmla="*/ 3318708 h 3333451"/>
              <a:gd name="connsiteX8" fmla="*/ 1547854 w 5428694"/>
              <a:gd name="connsiteY8" fmla="*/ 3210767 h 3333451"/>
              <a:gd name="connsiteX9" fmla="*/ 633454 w 5428694"/>
              <a:gd name="connsiteY9" fmla="*/ 3066389 h 3333451"/>
              <a:gd name="connsiteX10" fmla="*/ 7812 w 5428694"/>
              <a:gd name="connsiteY10" fmla="*/ 2561062 h 3333451"/>
              <a:gd name="connsiteX11" fmla="*/ 320633 w 5428694"/>
              <a:gd name="connsiteY11" fmla="*/ 1261652 h 3333451"/>
              <a:gd name="connsiteX12" fmla="*/ 874085 w 5428694"/>
              <a:gd name="connsiteY12" fmla="*/ 684136 h 3333451"/>
              <a:gd name="connsiteX13" fmla="*/ 2293812 w 5428694"/>
              <a:gd name="connsiteY13" fmla="*/ 154746 h 3333451"/>
              <a:gd name="connsiteX14" fmla="*/ 3087896 w 5428694"/>
              <a:gd name="connsiteY14" fmla="*/ 10367 h 3333451"/>
              <a:gd name="connsiteX15" fmla="*/ 3857917 w 5428694"/>
              <a:gd name="connsiteY15" fmla="*/ 34431 h 3333451"/>
              <a:gd name="connsiteX0" fmla="*/ 3857917 w 5428694"/>
              <a:gd name="connsiteY0" fmla="*/ 34431 h 3352767"/>
              <a:gd name="connsiteX1" fmla="*/ 4555748 w 5428694"/>
              <a:gd name="connsiteY1" fmla="*/ 106620 h 3352767"/>
              <a:gd name="connsiteX2" fmla="*/ 5085138 w 5428694"/>
              <a:gd name="connsiteY2" fmla="*/ 491631 h 3352767"/>
              <a:gd name="connsiteX3" fmla="*/ 5422022 w 5428694"/>
              <a:gd name="connsiteY3" fmla="*/ 1381967 h 3352767"/>
              <a:gd name="connsiteX4" fmla="*/ 5253580 w 5428694"/>
              <a:gd name="connsiteY4" fmla="*/ 2176052 h 3352767"/>
              <a:gd name="connsiteX5" fmla="*/ 4610980 w 5428694"/>
              <a:gd name="connsiteY5" fmla="*/ 2197136 h 3352767"/>
              <a:gd name="connsiteX6" fmla="*/ 4229634 w 5428694"/>
              <a:gd name="connsiteY6" fmla="*/ 2573896 h 3352767"/>
              <a:gd name="connsiteX7" fmla="*/ 3242129 w 5428694"/>
              <a:gd name="connsiteY7" fmla="*/ 3318708 h 3352767"/>
              <a:gd name="connsiteX8" fmla="*/ 1547854 w 5428694"/>
              <a:gd name="connsiteY8" fmla="*/ 3210767 h 3352767"/>
              <a:gd name="connsiteX9" fmla="*/ 633454 w 5428694"/>
              <a:gd name="connsiteY9" fmla="*/ 3066389 h 3352767"/>
              <a:gd name="connsiteX10" fmla="*/ 7812 w 5428694"/>
              <a:gd name="connsiteY10" fmla="*/ 2561062 h 3352767"/>
              <a:gd name="connsiteX11" fmla="*/ 320633 w 5428694"/>
              <a:gd name="connsiteY11" fmla="*/ 1261652 h 3352767"/>
              <a:gd name="connsiteX12" fmla="*/ 874085 w 5428694"/>
              <a:gd name="connsiteY12" fmla="*/ 684136 h 3352767"/>
              <a:gd name="connsiteX13" fmla="*/ 2293812 w 5428694"/>
              <a:gd name="connsiteY13" fmla="*/ 154746 h 3352767"/>
              <a:gd name="connsiteX14" fmla="*/ 3087896 w 5428694"/>
              <a:gd name="connsiteY14" fmla="*/ 10367 h 3352767"/>
              <a:gd name="connsiteX15" fmla="*/ 3857917 w 5428694"/>
              <a:gd name="connsiteY15" fmla="*/ 34431 h 3352767"/>
              <a:gd name="connsiteX0" fmla="*/ 3857917 w 5427685"/>
              <a:gd name="connsiteY0" fmla="*/ 34431 h 3352767"/>
              <a:gd name="connsiteX1" fmla="*/ 4555748 w 5427685"/>
              <a:gd name="connsiteY1" fmla="*/ 106620 h 3352767"/>
              <a:gd name="connsiteX2" fmla="*/ 5085138 w 5427685"/>
              <a:gd name="connsiteY2" fmla="*/ 491631 h 3352767"/>
              <a:gd name="connsiteX3" fmla="*/ 5422022 w 5427685"/>
              <a:gd name="connsiteY3" fmla="*/ 1381967 h 3352767"/>
              <a:gd name="connsiteX4" fmla="*/ 5244872 w 5427685"/>
              <a:gd name="connsiteY4" fmla="*/ 1862544 h 3352767"/>
              <a:gd name="connsiteX5" fmla="*/ 4610980 w 5427685"/>
              <a:gd name="connsiteY5" fmla="*/ 2197136 h 3352767"/>
              <a:gd name="connsiteX6" fmla="*/ 4229634 w 5427685"/>
              <a:gd name="connsiteY6" fmla="*/ 2573896 h 3352767"/>
              <a:gd name="connsiteX7" fmla="*/ 3242129 w 5427685"/>
              <a:gd name="connsiteY7" fmla="*/ 3318708 h 3352767"/>
              <a:gd name="connsiteX8" fmla="*/ 1547854 w 5427685"/>
              <a:gd name="connsiteY8" fmla="*/ 3210767 h 3352767"/>
              <a:gd name="connsiteX9" fmla="*/ 633454 w 5427685"/>
              <a:gd name="connsiteY9" fmla="*/ 3066389 h 3352767"/>
              <a:gd name="connsiteX10" fmla="*/ 7812 w 5427685"/>
              <a:gd name="connsiteY10" fmla="*/ 2561062 h 3352767"/>
              <a:gd name="connsiteX11" fmla="*/ 320633 w 5427685"/>
              <a:gd name="connsiteY11" fmla="*/ 1261652 h 3352767"/>
              <a:gd name="connsiteX12" fmla="*/ 874085 w 5427685"/>
              <a:gd name="connsiteY12" fmla="*/ 684136 h 3352767"/>
              <a:gd name="connsiteX13" fmla="*/ 2293812 w 5427685"/>
              <a:gd name="connsiteY13" fmla="*/ 154746 h 3352767"/>
              <a:gd name="connsiteX14" fmla="*/ 3087896 w 5427685"/>
              <a:gd name="connsiteY14" fmla="*/ 10367 h 3352767"/>
              <a:gd name="connsiteX15" fmla="*/ 3857917 w 5427685"/>
              <a:gd name="connsiteY15" fmla="*/ 34431 h 3352767"/>
              <a:gd name="connsiteX0" fmla="*/ 3857917 w 5331442"/>
              <a:gd name="connsiteY0" fmla="*/ 34431 h 3352767"/>
              <a:gd name="connsiteX1" fmla="*/ 4555748 w 5331442"/>
              <a:gd name="connsiteY1" fmla="*/ 106620 h 3352767"/>
              <a:gd name="connsiteX2" fmla="*/ 5085138 w 5331442"/>
              <a:gd name="connsiteY2" fmla="*/ 491631 h 3352767"/>
              <a:gd name="connsiteX3" fmla="*/ 5308811 w 5331442"/>
              <a:gd name="connsiteY3" fmla="*/ 963955 h 3352767"/>
              <a:gd name="connsiteX4" fmla="*/ 5244872 w 5331442"/>
              <a:gd name="connsiteY4" fmla="*/ 1862544 h 3352767"/>
              <a:gd name="connsiteX5" fmla="*/ 4610980 w 5331442"/>
              <a:gd name="connsiteY5" fmla="*/ 2197136 h 3352767"/>
              <a:gd name="connsiteX6" fmla="*/ 4229634 w 5331442"/>
              <a:gd name="connsiteY6" fmla="*/ 2573896 h 3352767"/>
              <a:gd name="connsiteX7" fmla="*/ 3242129 w 5331442"/>
              <a:gd name="connsiteY7" fmla="*/ 3318708 h 3352767"/>
              <a:gd name="connsiteX8" fmla="*/ 1547854 w 5331442"/>
              <a:gd name="connsiteY8" fmla="*/ 3210767 h 3352767"/>
              <a:gd name="connsiteX9" fmla="*/ 633454 w 5331442"/>
              <a:gd name="connsiteY9" fmla="*/ 3066389 h 3352767"/>
              <a:gd name="connsiteX10" fmla="*/ 7812 w 5331442"/>
              <a:gd name="connsiteY10" fmla="*/ 2561062 h 3352767"/>
              <a:gd name="connsiteX11" fmla="*/ 320633 w 5331442"/>
              <a:gd name="connsiteY11" fmla="*/ 1261652 h 3352767"/>
              <a:gd name="connsiteX12" fmla="*/ 874085 w 5331442"/>
              <a:gd name="connsiteY12" fmla="*/ 684136 h 3352767"/>
              <a:gd name="connsiteX13" fmla="*/ 2293812 w 5331442"/>
              <a:gd name="connsiteY13" fmla="*/ 154746 h 3352767"/>
              <a:gd name="connsiteX14" fmla="*/ 3087896 w 5331442"/>
              <a:gd name="connsiteY14" fmla="*/ 10367 h 3352767"/>
              <a:gd name="connsiteX15" fmla="*/ 3857917 w 5331442"/>
              <a:gd name="connsiteY15" fmla="*/ 34431 h 3352767"/>
              <a:gd name="connsiteX0" fmla="*/ 3857917 w 5308839"/>
              <a:gd name="connsiteY0" fmla="*/ 34431 h 3352767"/>
              <a:gd name="connsiteX1" fmla="*/ 4555748 w 5308839"/>
              <a:gd name="connsiteY1" fmla="*/ 106620 h 3352767"/>
              <a:gd name="connsiteX2" fmla="*/ 5085138 w 5308839"/>
              <a:gd name="connsiteY2" fmla="*/ 491631 h 3352767"/>
              <a:gd name="connsiteX3" fmla="*/ 5308811 w 5308839"/>
              <a:gd name="connsiteY3" fmla="*/ 963955 h 3352767"/>
              <a:gd name="connsiteX4" fmla="*/ 5096826 w 5308839"/>
              <a:gd name="connsiteY4" fmla="*/ 1609995 h 3352767"/>
              <a:gd name="connsiteX5" fmla="*/ 4610980 w 5308839"/>
              <a:gd name="connsiteY5" fmla="*/ 2197136 h 3352767"/>
              <a:gd name="connsiteX6" fmla="*/ 4229634 w 5308839"/>
              <a:gd name="connsiteY6" fmla="*/ 2573896 h 3352767"/>
              <a:gd name="connsiteX7" fmla="*/ 3242129 w 5308839"/>
              <a:gd name="connsiteY7" fmla="*/ 3318708 h 3352767"/>
              <a:gd name="connsiteX8" fmla="*/ 1547854 w 5308839"/>
              <a:gd name="connsiteY8" fmla="*/ 3210767 h 3352767"/>
              <a:gd name="connsiteX9" fmla="*/ 633454 w 5308839"/>
              <a:gd name="connsiteY9" fmla="*/ 3066389 h 3352767"/>
              <a:gd name="connsiteX10" fmla="*/ 7812 w 5308839"/>
              <a:gd name="connsiteY10" fmla="*/ 2561062 h 3352767"/>
              <a:gd name="connsiteX11" fmla="*/ 320633 w 5308839"/>
              <a:gd name="connsiteY11" fmla="*/ 1261652 h 3352767"/>
              <a:gd name="connsiteX12" fmla="*/ 874085 w 5308839"/>
              <a:gd name="connsiteY12" fmla="*/ 684136 h 3352767"/>
              <a:gd name="connsiteX13" fmla="*/ 2293812 w 5308839"/>
              <a:gd name="connsiteY13" fmla="*/ 154746 h 3352767"/>
              <a:gd name="connsiteX14" fmla="*/ 3087896 w 5308839"/>
              <a:gd name="connsiteY14" fmla="*/ 10367 h 3352767"/>
              <a:gd name="connsiteX15" fmla="*/ 3857917 w 5308839"/>
              <a:gd name="connsiteY15" fmla="*/ 34431 h 3352767"/>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87"/>
              <a:gd name="connsiteY0" fmla="*/ 34431 h 3218693"/>
              <a:gd name="connsiteX1" fmla="*/ 4555748 w 5308887"/>
              <a:gd name="connsiteY1" fmla="*/ 106620 h 3218693"/>
              <a:gd name="connsiteX2" fmla="*/ 5085138 w 5308887"/>
              <a:gd name="connsiteY2" fmla="*/ 491631 h 3218693"/>
              <a:gd name="connsiteX3" fmla="*/ 5308811 w 5308887"/>
              <a:gd name="connsiteY3" fmla="*/ 963955 h 3218693"/>
              <a:gd name="connsiteX4" fmla="*/ 5096826 w 5308887"/>
              <a:gd name="connsiteY4" fmla="*/ 1609995 h 3218693"/>
              <a:gd name="connsiteX5" fmla="*/ 4229634 w 5308887"/>
              <a:gd name="connsiteY5" fmla="*/ 2573896 h 3218693"/>
              <a:gd name="connsiteX6" fmla="*/ 3390174 w 5308887"/>
              <a:gd name="connsiteY6" fmla="*/ 2874571 h 3218693"/>
              <a:gd name="connsiteX7" fmla="*/ 1547854 w 5308887"/>
              <a:gd name="connsiteY7" fmla="*/ 3210767 h 3218693"/>
              <a:gd name="connsiteX8" fmla="*/ 633454 w 5308887"/>
              <a:gd name="connsiteY8" fmla="*/ 3066389 h 3218693"/>
              <a:gd name="connsiteX9" fmla="*/ 7812 w 5308887"/>
              <a:gd name="connsiteY9" fmla="*/ 2561062 h 3218693"/>
              <a:gd name="connsiteX10" fmla="*/ 320633 w 5308887"/>
              <a:gd name="connsiteY10" fmla="*/ 1261652 h 3218693"/>
              <a:gd name="connsiteX11" fmla="*/ 874085 w 5308887"/>
              <a:gd name="connsiteY11" fmla="*/ 684136 h 3218693"/>
              <a:gd name="connsiteX12" fmla="*/ 2293812 w 5308887"/>
              <a:gd name="connsiteY12" fmla="*/ 154746 h 3218693"/>
              <a:gd name="connsiteX13" fmla="*/ 3087896 w 5308887"/>
              <a:gd name="connsiteY13" fmla="*/ 10367 h 3218693"/>
              <a:gd name="connsiteX14" fmla="*/ 3857917 w 5308887"/>
              <a:gd name="connsiteY14" fmla="*/ 34431 h 3218693"/>
              <a:gd name="connsiteX0" fmla="*/ 3862927 w 5313897"/>
              <a:gd name="connsiteY0" fmla="*/ 34431 h 3218693"/>
              <a:gd name="connsiteX1" fmla="*/ 4560758 w 5313897"/>
              <a:gd name="connsiteY1" fmla="*/ 106620 h 3218693"/>
              <a:gd name="connsiteX2" fmla="*/ 5090148 w 5313897"/>
              <a:gd name="connsiteY2" fmla="*/ 491631 h 3218693"/>
              <a:gd name="connsiteX3" fmla="*/ 5313821 w 5313897"/>
              <a:gd name="connsiteY3" fmla="*/ 963955 h 3218693"/>
              <a:gd name="connsiteX4" fmla="*/ 5101836 w 5313897"/>
              <a:gd name="connsiteY4" fmla="*/ 1609995 h 3218693"/>
              <a:gd name="connsiteX5" fmla="*/ 4234644 w 5313897"/>
              <a:gd name="connsiteY5" fmla="*/ 2573896 h 3218693"/>
              <a:gd name="connsiteX6" fmla="*/ 3395184 w 5313897"/>
              <a:gd name="connsiteY6" fmla="*/ 2874571 h 3218693"/>
              <a:gd name="connsiteX7" fmla="*/ 1552864 w 5313897"/>
              <a:gd name="connsiteY7" fmla="*/ 3210767 h 3218693"/>
              <a:gd name="connsiteX8" fmla="*/ 638464 w 5313897"/>
              <a:gd name="connsiteY8" fmla="*/ 3066389 h 3218693"/>
              <a:gd name="connsiteX9" fmla="*/ 12822 w 5313897"/>
              <a:gd name="connsiteY9" fmla="*/ 2561062 h 3218693"/>
              <a:gd name="connsiteX10" fmla="*/ 325643 w 5313897"/>
              <a:gd name="connsiteY10" fmla="*/ 1261652 h 3218693"/>
              <a:gd name="connsiteX11" fmla="*/ 1558363 w 5313897"/>
              <a:gd name="connsiteY11" fmla="*/ 814764 h 3218693"/>
              <a:gd name="connsiteX12" fmla="*/ 2298822 w 5313897"/>
              <a:gd name="connsiteY12" fmla="*/ 154746 h 3218693"/>
              <a:gd name="connsiteX13" fmla="*/ 3092906 w 5313897"/>
              <a:gd name="connsiteY13" fmla="*/ 10367 h 3218693"/>
              <a:gd name="connsiteX14" fmla="*/ 3862927 w 5313897"/>
              <a:gd name="connsiteY14" fmla="*/ 34431 h 3218693"/>
              <a:gd name="connsiteX0" fmla="*/ 3867424 w 5318394"/>
              <a:gd name="connsiteY0" fmla="*/ 34431 h 3218693"/>
              <a:gd name="connsiteX1" fmla="*/ 4565255 w 5318394"/>
              <a:gd name="connsiteY1" fmla="*/ 106620 h 3218693"/>
              <a:gd name="connsiteX2" fmla="*/ 5094645 w 5318394"/>
              <a:gd name="connsiteY2" fmla="*/ 491631 h 3218693"/>
              <a:gd name="connsiteX3" fmla="*/ 5318318 w 5318394"/>
              <a:gd name="connsiteY3" fmla="*/ 963955 h 3218693"/>
              <a:gd name="connsiteX4" fmla="*/ 5106333 w 5318394"/>
              <a:gd name="connsiteY4" fmla="*/ 1609995 h 3218693"/>
              <a:gd name="connsiteX5" fmla="*/ 4239141 w 5318394"/>
              <a:gd name="connsiteY5" fmla="*/ 2573896 h 3218693"/>
              <a:gd name="connsiteX6" fmla="*/ 3399681 w 5318394"/>
              <a:gd name="connsiteY6" fmla="*/ 2874571 h 3218693"/>
              <a:gd name="connsiteX7" fmla="*/ 1557361 w 5318394"/>
              <a:gd name="connsiteY7" fmla="*/ 3210767 h 3218693"/>
              <a:gd name="connsiteX8" fmla="*/ 642961 w 5318394"/>
              <a:gd name="connsiteY8" fmla="*/ 3066389 h 3218693"/>
              <a:gd name="connsiteX9" fmla="*/ 17319 w 5318394"/>
              <a:gd name="connsiteY9" fmla="*/ 2561062 h 3218693"/>
              <a:gd name="connsiteX10" fmla="*/ 1331626 w 5318394"/>
              <a:gd name="connsiteY10" fmla="*/ 1461949 h 3218693"/>
              <a:gd name="connsiteX11" fmla="*/ 1562860 w 5318394"/>
              <a:gd name="connsiteY11" fmla="*/ 814764 h 3218693"/>
              <a:gd name="connsiteX12" fmla="*/ 2303319 w 5318394"/>
              <a:gd name="connsiteY12" fmla="*/ 154746 h 3218693"/>
              <a:gd name="connsiteX13" fmla="*/ 3097403 w 5318394"/>
              <a:gd name="connsiteY13" fmla="*/ 10367 h 3218693"/>
              <a:gd name="connsiteX14" fmla="*/ 3867424 w 5318394"/>
              <a:gd name="connsiteY14" fmla="*/ 34431 h 3218693"/>
              <a:gd name="connsiteX0" fmla="*/ 3234823 w 4685793"/>
              <a:gd name="connsiteY0" fmla="*/ 34431 h 3221431"/>
              <a:gd name="connsiteX1" fmla="*/ 3932654 w 4685793"/>
              <a:gd name="connsiteY1" fmla="*/ 106620 h 3221431"/>
              <a:gd name="connsiteX2" fmla="*/ 4462044 w 4685793"/>
              <a:gd name="connsiteY2" fmla="*/ 491631 h 3221431"/>
              <a:gd name="connsiteX3" fmla="*/ 4685717 w 4685793"/>
              <a:gd name="connsiteY3" fmla="*/ 963955 h 3221431"/>
              <a:gd name="connsiteX4" fmla="*/ 4473732 w 4685793"/>
              <a:gd name="connsiteY4" fmla="*/ 1609995 h 3221431"/>
              <a:gd name="connsiteX5" fmla="*/ 3606540 w 4685793"/>
              <a:gd name="connsiteY5" fmla="*/ 2573896 h 3221431"/>
              <a:gd name="connsiteX6" fmla="*/ 2767080 w 4685793"/>
              <a:gd name="connsiteY6" fmla="*/ 2874571 h 3221431"/>
              <a:gd name="connsiteX7" fmla="*/ 924760 w 4685793"/>
              <a:gd name="connsiteY7" fmla="*/ 3210767 h 3221431"/>
              <a:gd name="connsiteX8" fmla="*/ 10360 w 4685793"/>
              <a:gd name="connsiteY8" fmla="*/ 3066389 h 3221431"/>
              <a:gd name="connsiteX9" fmla="*/ 447164 w 4685793"/>
              <a:gd name="connsiteY9" fmla="*/ 2378182 h 3221431"/>
              <a:gd name="connsiteX10" fmla="*/ 699025 w 4685793"/>
              <a:gd name="connsiteY10" fmla="*/ 1461949 h 3221431"/>
              <a:gd name="connsiteX11" fmla="*/ 930259 w 4685793"/>
              <a:gd name="connsiteY11" fmla="*/ 814764 h 3221431"/>
              <a:gd name="connsiteX12" fmla="*/ 1670718 w 4685793"/>
              <a:gd name="connsiteY12" fmla="*/ 154746 h 3221431"/>
              <a:gd name="connsiteX13" fmla="*/ 2464802 w 4685793"/>
              <a:gd name="connsiteY13" fmla="*/ 10367 h 3221431"/>
              <a:gd name="connsiteX14" fmla="*/ 3234823 w 4685793"/>
              <a:gd name="connsiteY14" fmla="*/ 34431 h 3221431"/>
              <a:gd name="connsiteX0" fmla="*/ 2792147 w 4243117"/>
              <a:gd name="connsiteY0" fmla="*/ 34431 h 3224533"/>
              <a:gd name="connsiteX1" fmla="*/ 3489978 w 4243117"/>
              <a:gd name="connsiteY1" fmla="*/ 106620 h 3224533"/>
              <a:gd name="connsiteX2" fmla="*/ 4019368 w 4243117"/>
              <a:gd name="connsiteY2" fmla="*/ 491631 h 3224533"/>
              <a:gd name="connsiteX3" fmla="*/ 4243041 w 4243117"/>
              <a:gd name="connsiteY3" fmla="*/ 963955 h 3224533"/>
              <a:gd name="connsiteX4" fmla="*/ 4031056 w 4243117"/>
              <a:gd name="connsiteY4" fmla="*/ 1609995 h 3224533"/>
              <a:gd name="connsiteX5" fmla="*/ 3163864 w 4243117"/>
              <a:gd name="connsiteY5" fmla="*/ 2573896 h 3224533"/>
              <a:gd name="connsiteX6" fmla="*/ 2324404 w 4243117"/>
              <a:gd name="connsiteY6" fmla="*/ 2874571 h 3224533"/>
              <a:gd name="connsiteX7" fmla="*/ 482084 w 4243117"/>
              <a:gd name="connsiteY7" fmla="*/ 3210767 h 3224533"/>
              <a:gd name="connsiteX8" fmla="*/ 4488 w 4243117"/>
              <a:gd name="connsiteY8" fmla="*/ 2378182 h 3224533"/>
              <a:gd name="connsiteX9" fmla="*/ 256349 w 4243117"/>
              <a:gd name="connsiteY9" fmla="*/ 1461949 h 3224533"/>
              <a:gd name="connsiteX10" fmla="*/ 487583 w 4243117"/>
              <a:gd name="connsiteY10" fmla="*/ 814764 h 3224533"/>
              <a:gd name="connsiteX11" fmla="*/ 1228042 w 4243117"/>
              <a:gd name="connsiteY11" fmla="*/ 154746 h 3224533"/>
              <a:gd name="connsiteX12" fmla="*/ 2022126 w 4243117"/>
              <a:gd name="connsiteY12" fmla="*/ 10367 h 3224533"/>
              <a:gd name="connsiteX13" fmla="*/ 2792147 w 4243117"/>
              <a:gd name="connsiteY13" fmla="*/ 34431 h 3224533"/>
              <a:gd name="connsiteX0" fmla="*/ 2844433 w 4295403"/>
              <a:gd name="connsiteY0" fmla="*/ 34431 h 2960481"/>
              <a:gd name="connsiteX1" fmla="*/ 3542264 w 4295403"/>
              <a:gd name="connsiteY1" fmla="*/ 106620 h 2960481"/>
              <a:gd name="connsiteX2" fmla="*/ 4071654 w 4295403"/>
              <a:gd name="connsiteY2" fmla="*/ 491631 h 2960481"/>
              <a:gd name="connsiteX3" fmla="*/ 4295327 w 4295403"/>
              <a:gd name="connsiteY3" fmla="*/ 963955 h 2960481"/>
              <a:gd name="connsiteX4" fmla="*/ 4083342 w 4295403"/>
              <a:gd name="connsiteY4" fmla="*/ 1609995 h 2960481"/>
              <a:gd name="connsiteX5" fmla="*/ 3216150 w 4295403"/>
              <a:gd name="connsiteY5" fmla="*/ 2573896 h 2960481"/>
              <a:gd name="connsiteX6" fmla="*/ 2376690 w 4295403"/>
              <a:gd name="connsiteY6" fmla="*/ 2874571 h 2960481"/>
              <a:gd name="connsiteX7" fmla="*/ 1483604 w 4295403"/>
              <a:gd name="connsiteY7" fmla="*/ 2923384 h 2960481"/>
              <a:gd name="connsiteX8" fmla="*/ 56774 w 4295403"/>
              <a:gd name="connsiteY8" fmla="*/ 2378182 h 2960481"/>
              <a:gd name="connsiteX9" fmla="*/ 308635 w 4295403"/>
              <a:gd name="connsiteY9" fmla="*/ 1461949 h 2960481"/>
              <a:gd name="connsiteX10" fmla="*/ 539869 w 4295403"/>
              <a:gd name="connsiteY10" fmla="*/ 814764 h 2960481"/>
              <a:gd name="connsiteX11" fmla="*/ 1280328 w 4295403"/>
              <a:gd name="connsiteY11" fmla="*/ 154746 h 2960481"/>
              <a:gd name="connsiteX12" fmla="*/ 2074412 w 4295403"/>
              <a:gd name="connsiteY12" fmla="*/ 10367 h 2960481"/>
              <a:gd name="connsiteX13" fmla="*/ 2844433 w 4295403"/>
              <a:gd name="connsiteY13" fmla="*/ 34431 h 2960481"/>
              <a:gd name="connsiteX0" fmla="*/ 2844433 w 4295403"/>
              <a:gd name="connsiteY0" fmla="*/ 34431 h 2928552"/>
              <a:gd name="connsiteX1" fmla="*/ 3542264 w 4295403"/>
              <a:gd name="connsiteY1" fmla="*/ 106620 h 2928552"/>
              <a:gd name="connsiteX2" fmla="*/ 4071654 w 4295403"/>
              <a:gd name="connsiteY2" fmla="*/ 491631 h 2928552"/>
              <a:gd name="connsiteX3" fmla="*/ 4295327 w 4295403"/>
              <a:gd name="connsiteY3" fmla="*/ 963955 h 2928552"/>
              <a:gd name="connsiteX4" fmla="*/ 4083342 w 4295403"/>
              <a:gd name="connsiteY4" fmla="*/ 1609995 h 2928552"/>
              <a:gd name="connsiteX5" fmla="*/ 3216150 w 4295403"/>
              <a:gd name="connsiteY5" fmla="*/ 2573896 h 2928552"/>
              <a:gd name="connsiteX6" fmla="*/ 2489901 w 4295403"/>
              <a:gd name="connsiteY6" fmla="*/ 2648148 h 2928552"/>
              <a:gd name="connsiteX7" fmla="*/ 1483604 w 4295403"/>
              <a:gd name="connsiteY7" fmla="*/ 2923384 h 2928552"/>
              <a:gd name="connsiteX8" fmla="*/ 56774 w 4295403"/>
              <a:gd name="connsiteY8" fmla="*/ 2378182 h 2928552"/>
              <a:gd name="connsiteX9" fmla="*/ 308635 w 4295403"/>
              <a:gd name="connsiteY9" fmla="*/ 1461949 h 2928552"/>
              <a:gd name="connsiteX10" fmla="*/ 539869 w 4295403"/>
              <a:gd name="connsiteY10" fmla="*/ 814764 h 2928552"/>
              <a:gd name="connsiteX11" fmla="*/ 1280328 w 4295403"/>
              <a:gd name="connsiteY11" fmla="*/ 154746 h 2928552"/>
              <a:gd name="connsiteX12" fmla="*/ 2074412 w 4295403"/>
              <a:gd name="connsiteY12" fmla="*/ 10367 h 2928552"/>
              <a:gd name="connsiteX13" fmla="*/ 2844433 w 4295403"/>
              <a:gd name="connsiteY13" fmla="*/ 34431 h 2928552"/>
              <a:gd name="connsiteX0" fmla="*/ 2844433 w 4295384"/>
              <a:gd name="connsiteY0" fmla="*/ 34431 h 2929248"/>
              <a:gd name="connsiteX1" fmla="*/ 3542264 w 4295384"/>
              <a:gd name="connsiteY1" fmla="*/ 106620 h 2929248"/>
              <a:gd name="connsiteX2" fmla="*/ 4071654 w 4295384"/>
              <a:gd name="connsiteY2" fmla="*/ 491631 h 2929248"/>
              <a:gd name="connsiteX3" fmla="*/ 4295327 w 4295384"/>
              <a:gd name="connsiteY3" fmla="*/ 963955 h 2929248"/>
              <a:gd name="connsiteX4" fmla="*/ 4083342 w 4295384"/>
              <a:gd name="connsiteY4" fmla="*/ 1609995 h 2929248"/>
              <a:gd name="connsiteX5" fmla="*/ 3294527 w 4295384"/>
              <a:gd name="connsiteY5" fmla="*/ 2356182 h 2929248"/>
              <a:gd name="connsiteX6" fmla="*/ 2489901 w 4295384"/>
              <a:gd name="connsiteY6" fmla="*/ 2648148 h 2929248"/>
              <a:gd name="connsiteX7" fmla="*/ 1483604 w 4295384"/>
              <a:gd name="connsiteY7" fmla="*/ 2923384 h 2929248"/>
              <a:gd name="connsiteX8" fmla="*/ 56774 w 4295384"/>
              <a:gd name="connsiteY8" fmla="*/ 2378182 h 2929248"/>
              <a:gd name="connsiteX9" fmla="*/ 308635 w 4295384"/>
              <a:gd name="connsiteY9" fmla="*/ 1461949 h 2929248"/>
              <a:gd name="connsiteX10" fmla="*/ 539869 w 4295384"/>
              <a:gd name="connsiteY10" fmla="*/ 814764 h 2929248"/>
              <a:gd name="connsiteX11" fmla="*/ 1280328 w 4295384"/>
              <a:gd name="connsiteY11" fmla="*/ 154746 h 2929248"/>
              <a:gd name="connsiteX12" fmla="*/ 2074412 w 4295384"/>
              <a:gd name="connsiteY12" fmla="*/ 10367 h 2929248"/>
              <a:gd name="connsiteX13" fmla="*/ 2844433 w 4295384"/>
              <a:gd name="connsiteY13" fmla="*/ 34431 h 2929248"/>
              <a:gd name="connsiteX0" fmla="*/ 2844433 w 4295384"/>
              <a:gd name="connsiteY0" fmla="*/ 34431 h 2935729"/>
              <a:gd name="connsiteX1" fmla="*/ 3542264 w 4295384"/>
              <a:gd name="connsiteY1" fmla="*/ 106620 h 2935729"/>
              <a:gd name="connsiteX2" fmla="*/ 4071654 w 4295384"/>
              <a:gd name="connsiteY2" fmla="*/ 491631 h 2935729"/>
              <a:gd name="connsiteX3" fmla="*/ 4295327 w 4295384"/>
              <a:gd name="connsiteY3" fmla="*/ 963955 h 2935729"/>
              <a:gd name="connsiteX4" fmla="*/ 4083342 w 4295384"/>
              <a:gd name="connsiteY4" fmla="*/ 1609995 h 2935729"/>
              <a:gd name="connsiteX5" fmla="*/ 3294527 w 4295384"/>
              <a:gd name="connsiteY5" fmla="*/ 2356182 h 2935729"/>
              <a:gd name="connsiteX6" fmla="*/ 2489901 w 4295384"/>
              <a:gd name="connsiteY6" fmla="*/ 2726525 h 2935729"/>
              <a:gd name="connsiteX7" fmla="*/ 1483604 w 4295384"/>
              <a:gd name="connsiteY7" fmla="*/ 2923384 h 2935729"/>
              <a:gd name="connsiteX8" fmla="*/ 56774 w 4295384"/>
              <a:gd name="connsiteY8" fmla="*/ 2378182 h 2935729"/>
              <a:gd name="connsiteX9" fmla="*/ 308635 w 4295384"/>
              <a:gd name="connsiteY9" fmla="*/ 1461949 h 2935729"/>
              <a:gd name="connsiteX10" fmla="*/ 539869 w 4295384"/>
              <a:gd name="connsiteY10" fmla="*/ 814764 h 2935729"/>
              <a:gd name="connsiteX11" fmla="*/ 1280328 w 4295384"/>
              <a:gd name="connsiteY11" fmla="*/ 154746 h 2935729"/>
              <a:gd name="connsiteX12" fmla="*/ 2074412 w 4295384"/>
              <a:gd name="connsiteY12" fmla="*/ 10367 h 2935729"/>
              <a:gd name="connsiteX13" fmla="*/ 2844433 w 4295384"/>
              <a:gd name="connsiteY13" fmla="*/ 34431 h 2935729"/>
              <a:gd name="connsiteX0" fmla="*/ 2612834 w 4063785"/>
              <a:gd name="connsiteY0" fmla="*/ 34431 h 2941573"/>
              <a:gd name="connsiteX1" fmla="*/ 3310665 w 4063785"/>
              <a:gd name="connsiteY1" fmla="*/ 106620 h 2941573"/>
              <a:gd name="connsiteX2" fmla="*/ 3840055 w 4063785"/>
              <a:gd name="connsiteY2" fmla="*/ 491631 h 2941573"/>
              <a:gd name="connsiteX3" fmla="*/ 4063728 w 4063785"/>
              <a:gd name="connsiteY3" fmla="*/ 963955 h 2941573"/>
              <a:gd name="connsiteX4" fmla="*/ 3851743 w 4063785"/>
              <a:gd name="connsiteY4" fmla="*/ 1609995 h 2941573"/>
              <a:gd name="connsiteX5" fmla="*/ 3062928 w 4063785"/>
              <a:gd name="connsiteY5" fmla="*/ 2356182 h 2941573"/>
              <a:gd name="connsiteX6" fmla="*/ 2258302 w 4063785"/>
              <a:gd name="connsiteY6" fmla="*/ 2726525 h 2941573"/>
              <a:gd name="connsiteX7" fmla="*/ 1252005 w 4063785"/>
              <a:gd name="connsiteY7" fmla="*/ 2923384 h 2941573"/>
              <a:gd name="connsiteX8" fmla="*/ 103849 w 4063785"/>
              <a:gd name="connsiteY8" fmla="*/ 2273680 h 2941573"/>
              <a:gd name="connsiteX9" fmla="*/ 77036 w 4063785"/>
              <a:gd name="connsiteY9" fmla="*/ 1461949 h 2941573"/>
              <a:gd name="connsiteX10" fmla="*/ 308270 w 4063785"/>
              <a:gd name="connsiteY10" fmla="*/ 814764 h 2941573"/>
              <a:gd name="connsiteX11" fmla="*/ 1048729 w 4063785"/>
              <a:gd name="connsiteY11" fmla="*/ 154746 h 2941573"/>
              <a:gd name="connsiteX12" fmla="*/ 1842813 w 4063785"/>
              <a:gd name="connsiteY12" fmla="*/ 10367 h 2941573"/>
              <a:gd name="connsiteX13" fmla="*/ 2612834 w 4063785"/>
              <a:gd name="connsiteY13" fmla="*/ 34431 h 2941573"/>
              <a:gd name="connsiteX0" fmla="*/ 2624660 w 4075611"/>
              <a:gd name="connsiteY0" fmla="*/ 34431 h 2941573"/>
              <a:gd name="connsiteX1" fmla="*/ 3322491 w 4075611"/>
              <a:gd name="connsiteY1" fmla="*/ 106620 h 2941573"/>
              <a:gd name="connsiteX2" fmla="*/ 3851881 w 4075611"/>
              <a:gd name="connsiteY2" fmla="*/ 491631 h 2941573"/>
              <a:gd name="connsiteX3" fmla="*/ 4075554 w 4075611"/>
              <a:gd name="connsiteY3" fmla="*/ 963955 h 2941573"/>
              <a:gd name="connsiteX4" fmla="*/ 3863569 w 4075611"/>
              <a:gd name="connsiteY4" fmla="*/ 1609995 h 2941573"/>
              <a:gd name="connsiteX5" fmla="*/ 3074754 w 4075611"/>
              <a:gd name="connsiteY5" fmla="*/ 2356182 h 2941573"/>
              <a:gd name="connsiteX6" fmla="*/ 2270128 w 4075611"/>
              <a:gd name="connsiteY6" fmla="*/ 2726525 h 2941573"/>
              <a:gd name="connsiteX7" fmla="*/ 1263831 w 4075611"/>
              <a:gd name="connsiteY7" fmla="*/ 2923384 h 2941573"/>
              <a:gd name="connsiteX8" fmla="*/ 115675 w 4075611"/>
              <a:gd name="connsiteY8" fmla="*/ 2273680 h 2941573"/>
              <a:gd name="connsiteX9" fmla="*/ 62737 w 4075611"/>
              <a:gd name="connsiteY9" fmla="*/ 1357446 h 2941573"/>
              <a:gd name="connsiteX10" fmla="*/ 320096 w 4075611"/>
              <a:gd name="connsiteY10" fmla="*/ 814764 h 2941573"/>
              <a:gd name="connsiteX11" fmla="*/ 1060555 w 4075611"/>
              <a:gd name="connsiteY11" fmla="*/ 154746 h 2941573"/>
              <a:gd name="connsiteX12" fmla="*/ 1854639 w 4075611"/>
              <a:gd name="connsiteY12" fmla="*/ 10367 h 2941573"/>
              <a:gd name="connsiteX13" fmla="*/ 2624660 w 4075611"/>
              <a:gd name="connsiteY13" fmla="*/ 34431 h 2941573"/>
              <a:gd name="connsiteX0" fmla="*/ 2624660 w 4075583"/>
              <a:gd name="connsiteY0" fmla="*/ 34431 h 2939508"/>
              <a:gd name="connsiteX1" fmla="*/ 3322491 w 4075583"/>
              <a:gd name="connsiteY1" fmla="*/ 106620 h 2939508"/>
              <a:gd name="connsiteX2" fmla="*/ 3851881 w 4075583"/>
              <a:gd name="connsiteY2" fmla="*/ 491631 h 2939508"/>
              <a:gd name="connsiteX3" fmla="*/ 4075554 w 4075583"/>
              <a:gd name="connsiteY3" fmla="*/ 963955 h 2939508"/>
              <a:gd name="connsiteX4" fmla="*/ 3863569 w 4075583"/>
              <a:gd name="connsiteY4" fmla="*/ 1609995 h 2939508"/>
              <a:gd name="connsiteX5" fmla="*/ 3356766 w 4075583"/>
              <a:gd name="connsiteY5" fmla="*/ 2552736 h 2939508"/>
              <a:gd name="connsiteX6" fmla="*/ 2270128 w 4075583"/>
              <a:gd name="connsiteY6" fmla="*/ 2726525 h 2939508"/>
              <a:gd name="connsiteX7" fmla="*/ 1263831 w 4075583"/>
              <a:gd name="connsiteY7" fmla="*/ 2923384 h 2939508"/>
              <a:gd name="connsiteX8" fmla="*/ 115675 w 4075583"/>
              <a:gd name="connsiteY8" fmla="*/ 2273680 h 2939508"/>
              <a:gd name="connsiteX9" fmla="*/ 62737 w 4075583"/>
              <a:gd name="connsiteY9" fmla="*/ 1357446 h 2939508"/>
              <a:gd name="connsiteX10" fmla="*/ 320096 w 4075583"/>
              <a:gd name="connsiteY10" fmla="*/ 814764 h 2939508"/>
              <a:gd name="connsiteX11" fmla="*/ 1060555 w 4075583"/>
              <a:gd name="connsiteY11" fmla="*/ 154746 h 2939508"/>
              <a:gd name="connsiteX12" fmla="*/ 1854639 w 4075583"/>
              <a:gd name="connsiteY12" fmla="*/ 10367 h 2939508"/>
              <a:gd name="connsiteX13" fmla="*/ 2624660 w 4075583"/>
              <a:gd name="connsiteY13" fmla="*/ 34431 h 293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5583" h="2939508">
                <a:moveTo>
                  <a:pt x="2624660" y="34431"/>
                </a:moveTo>
                <a:cubicBezTo>
                  <a:pt x="2869302" y="50473"/>
                  <a:pt x="3117954" y="30420"/>
                  <a:pt x="3322491" y="106620"/>
                </a:cubicBezTo>
                <a:cubicBezTo>
                  <a:pt x="3527028" y="182820"/>
                  <a:pt x="3726370" y="348742"/>
                  <a:pt x="3851881" y="491631"/>
                </a:cubicBezTo>
                <a:cubicBezTo>
                  <a:pt x="3977392" y="634520"/>
                  <a:pt x="4073606" y="777561"/>
                  <a:pt x="4075554" y="963955"/>
                </a:cubicBezTo>
                <a:cubicBezTo>
                  <a:pt x="4077502" y="1150349"/>
                  <a:pt x="3983367" y="1345198"/>
                  <a:pt x="3863569" y="1609995"/>
                </a:cubicBezTo>
                <a:cubicBezTo>
                  <a:pt x="3743771" y="1874792"/>
                  <a:pt x="3622339" y="2366648"/>
                  <a:pt x="3356766" y="2552736"/>
                </a:cubicBezTo>
                <a:cubicBezTo>
                  <a:pt x="3091193" y="2738824"/>
                  <a:pt x="2618951" y="2664750"/>
                  <a:pt x="2270128" y="2726525"/>
                </a:cubicBezTo>
                <a:cubicBezTo>
                  <a:pt x="1921306" y="2788300"/>
                  <a:pt x="1622907" y="2998858"/>
                  <a:pt x="1263831" y="2923384"/>
                </a:cubicBezTo>
                <a:cubicBezTo>
                  <a:pt x="904756" y="2847910"/>
                  <a:pt x="315857" y="2534670"/>
                  <a:pt x="115675" y="2273680"/>
                </a:cubicBezTo>
                <a:cubicBezTo>
                  <a:pt x="-84507" y="2012690"/>
                  <a:pt x="28667" y="1600599"/>
                  <a:pt x="62737" y="1357446"/>
                </a:cubicBezTo>
                <a:cubicBezTo>
                  <a:pt x="96807" y="1114293"/>
                  <a:pt x="153793" y="1015214"/>
                  <a:pt x="320096" y="814764"/>
                </a:cubicBezTo>
                <a:cubicBezTo>
                  <a:pt x="486399" y="614314"/>
                  <a:pt x="691586" y="267041"/>
                  <a:pt x="1060555" y="154746"/>
                </a:cubicBezTo>
                <a:cubicBezTo>
                  <a:pt x="1429524" y="42451"/>
                  <a:pt x="1593955" y="38441"/>
                  <a:pt x="1854639" y="10367"/>
                </a:cubicBezTo>
                <a:cubicBezTo>
                  <a:pt x="2115323" y="-17707"/>
                  <a:pt x="2380018" y="18389"/>
                  <a:pt x="2624660" y="34431"/>
                </a:cubicBezTo>
                <a:close/>
              </a:path>
            </a:pathLst>
          </a:cu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7" name="Speech Bubble: Rectangle 326">
            <a:extLst>
              <a:ext uri="{FF2B5EF4-FFF2-40B4-BE49-F238E27FC236}">
                <a16:creationId xmlns:a16="http://schemas.microsoft.com/office/drawing/2014/main" id="{68C916BE-FBC4-4388-AF58-D8F0BC468331}"/>
              </a:ext>
            </a:extLst>
          </p:cNvPr>
          <p:cNvSpPr/>
          <p:nvPr/>
        </p:nvSpPr>
        <p:spPr>
          <a:xfrm>
            <a:off x="14551108" y="5738857"/>
            <a:ext cx="1924722" cy="691267"/>
          </a:xfrm>
          <a:prstGeom prst="wedgeRectCallout">
            <a:avLst>
              <a:gd name="adj1" fmla="val -52489"/>
              <a:gd name="adj2" fmla="val 27580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rgbClr val="002060"/>
                </a:solidFill>
              </a:rPr>
              <a:t>Monteith KIA</a:t>
            </a:r>
          </a:p>
        </p:txBody>
      </p:sp>
      <p:sp>
        <p:nvSpPr>
          <p:cNvPr id="11" name="TextBox 10">
            <a:extLst>
              <a:ext uri="{FF2B5EF4-FFF2-40B4-BE49-F238E27FC236}">
                <a16:creationId xmlns:a16="http://schemas.microsoft.com/office/drawing/2014/main" id="{ED8C3CE8-3E24-4308-89CF-AB869A390F7D}"/>
              </a:ext>
            </a:extLst>
          </p:cNvPr>
          <p:cNvSpPr txBox="1"/>
          <p:nvPr/>
        </p:nvSpPr>
        <p:spPr>
          <a:xfrm>
            <a:off x="14205889" y="7940157"/>
            <a:ext cx="442279" cy="584775"/>
          </a:xfrm>
          <a:prstGeom prst="rect">
            <a:avLst/>
          </a:prstGeom>
          <a:noFill/>
        </p:spPr>
        <p:txBody>
          <a:bodyPr wrap="square" rtlCol="0">
            <a:spAutoFit/>
          </a:bodyPr>
          <a:lstStyle/>
          <a:p>
            <a:r>
              <a:rPr lang="en-US" sz="3200" b="1" dirty="0">
                <a:solidFill>
                  <a:srgbClr val="002060"/>
                </a:solidFill>
              </a:rPr>
              <a:t>X</a:t>
            </a:r>
          </a:p>
        </p:txBody>
      </p:sp>
      <p:sp>
        <p:nvSpPr>
          <p:cNvPr id="263" name="TextBox 262">
            <a:extLst>
              <a:ext uri="{FF2B5EF4-FFF2-40B4-BE49-F238E27FC236}">
                <a16:creationId xmlns:a16="http://schemas.microsoft.com/office/drawing/2014/main" id="{849FE2C9-60C6-4A4D-A1E2-A16B9CDBCFCF}"/>
              </a:ext>
            </a:extLst>
          </p:cNvPr>
          <p:cNvSpPr txBox="1"/>
          <p:nvPr/>
        </p:nvSpPr>
        <p:spPr>
          <a:xfrm>
            <a:off x="15524758" y="3005311"/>
            <a:ext cx="745815"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264" name="TextBox 263">
            <a:extLst>
              <a:ext uri="{FF2B5EF4-FFF2-40B4-BE49-F238E27FC236}">
                <a16:creationId xmlns:a16="http://schemas.microsoft.com/office/drawing/2014/main" id="{33D16C2F-EB4F-41A1-BA10-29BA6EB43A6D}"/>
              </a:ext>
            </a:extLst>
          </p:cNvPr>
          <p:cNvSpPr txBox="1"/>
          <p:nvPr/>
        </p:nvSpPr>
        <p:spPr>
          <a:xfrm>
            <a:off x="14829103" y="2541173"/>
            <a:ext cx="2082127" cy="804735"/>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grpSp>
        <p:nvGrpSpPr>
          <p:cNvPr id="25" name="Group 24">
            <a:extLst>
              <a:ext uri="{FF2B5EF4-FFF2-40B4-BE49-F238E27FC236}">
                <a16:creationId xmlns:a16="http://schemas.microsoft.com/office/drawing/2014/main" id="{63F5143E-1287-4112-B5CA-51CF1AF1EC68}"/>
              </a:ext>
            </a:extLst>
          </p:cNvPr>
          <p:cNvGrpSpPr/>
          <p:nvPr/>
        </p:nvGrpSpPr>
        <p:grpSpPr>
          <a:xfrm>
            <a:off x="10333686" y="6863001"/>
            <a:ext cx="6743421" cy="10237987"/>
            <a:chOff x="20121611" y="5908721"/>
            <a:chExt cx="6743421" cy="10237987"/>
          </a:xfrm>
        </p:grpSpPr>
        <p:pic>
          <p:nvPicPr>
            <p:cNvPr id="18" name="Picture 17">
              <a:extLst>
                <a:ext uri="{FF2B5EF4-FFF2-40B4-BE49-F238E27FC236}">
                  <a16:creationId xmlns:a16="http://schemas.microsoft.com/office/drawing/2014/main" id="{BEE6BC4B-FE87-43AB-B83E-9C65AB44EDEA}"/>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0121611" y="5908721"/>
              <a:ext cx="6743421" cy="10237987"/>
            </a:xfrm>
            <a:prstGeom prst="rect">
              <a:avLst/>
            </a:prstGeom>
            <a:ln w="127000">
              <a:solidFill>
                <a:srgbClr val="002060"/>
              </a:solidFill>
            </a:ln>
          </p:spPr>
        </p:pic>
        <p:pic>
          <p:nvPicPr>
            <p:cNvPr id="23" name="Picture 22">
              <a:extLst>
                <a:ext uri="{FF2B5EF4-FFF2-40B4-BE49-F238E27FC236}">
                  <a16:creationId xmlns:a16="http://schemas.microsoft.com/office/drawing/2014/main" id="{E62D20EB-E02E-4494-B5AD-60A46F1CE4F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25101633" y="5923634"/>
              <a:ext cx="1750781" cy="2363554"/>
            </a:xfrm>
            <a:prstGeom prst="rect">
              <a:avLst/>
            </a:prstGeom>
            <a:ln>
              <a:solidFill>
                <a:srgbClr val="002060"/>
              </a:solidFill>
            </a:ln>
          </p:spPr>
        </p:pic>
      </p:grpSp>
      <p:sp>
        <p:nvSpPr>
          <p:cNvPr id="14" name="Rectangle 13"/>
          <p:cNvSpPr/>
          <p:nvPr/>
        </p:nvSpPr>
        <p:spPr>
          <a:xfrm>
            <a:off x="551574" y="17838224"/>
            <a:ext cx="26400165" cy="35621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346637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6" fill="hold" nodeType="clickEffect">
                                  <p:stCondLst>
                                    <p:cond delay="0"/>
                                  </p:stCondLst>
                                  <p:childTnLst>
                                    <p:set>
                                      <p:cBhvr>
                                        <p:cTn id="6" dur="1" fill="hold">
                                          <p:stCondLst>
                                            <p:cond delay="0"/>
                                          </p:stCondLst>
                                        </p:cTn>
                                        <p:tgtEl>
                                          <p:spTgt spid="460"/>
                                        </p:tgtEl>
                                        <p:attrNameLst>
                                          <p:attrName>style.visibility</p:attrName>
                                        </p:attrNameLst>
                                      </p:cBhvr>
                                      <p:to>
                                        <p:strVal val="visible"/>
                                      </p:to>
                                    </p:set>
                                    <p:anim calcmode="lin" valueType="num">
                                      <p:cBhvr additive="base">
                                        <p:cTn id="7" dur="1000" fill="hold"/>
                                        <p:tgtEl>
                                          <p:spTgt spid="460"/>
                                        </p:tgtEl>
                                        <p:attrNameLst>
                                          <p:attrName>ppt_x</p:attrName>
                                        </p:attrNameLst>
                                      </p:cBhvr>
                                      <p:tavLst>
                                        <p:tav tm="0">
                                          <p:val>
                                            <p:strVal val="1+#ppt_w/2"/>
                                          </p:val>
                                        </p:tav>
                                        <p:tav tm="100000">
                                          <p:val>
                                            <p:strVal val="#ppt_x"/>
                                          </p:val>
                                        </p:tav>
                                      </p:tavLst>
                                    </p:anim>
                                    <p:anim calcmode="lin" valueType="num">
                                      <p:cBhvr additive="base">
                                        <p:cTn id="8" dur="1000" fill="hold"/>
                                        <p:tgtEl>
                                          <p:spTgt spid="460"/>
                                        </p:tgtEl>
                                        <p:attrNameLst>
                                          <p:attrName>ppt_y</p:attrName>
                                        </p:attrNameLst>
                                      </p:cBhvr>
                                      <p:tavLst>
                                        <p:tav tm="0">
                                          <p:val>
                                            <p:strVal val="1+#ppt_h/2"/>
                                          </p:val>
                                        </p:tav>
                                        <p:tav tm="100000">
                                          <p:val>
                                            <p:strVal val="#ppt_y"/>
                                          </p:val>
                                        </p:tav>
                                      </p:tavLst>
                                    </p:anim>
                                  </p:childTnLst>
                                </p:cTn>
                              </p:par>
                            </p:childTnLst>
                          </p:cTn>
                        </p:par>
                        <p:par>
                          <p:cTn id="9" fill="hold">
                            <p:stCondLst>
                              <p:cond delay="1000"/>
                            </p:stCondLst>
                            <p:childTnLst>
                              <p:par>
                                <p:cTn id="10" presetID="2" presetClass="entr" presetSubtype="4" fill="hold" nodeType="afterEffect">
                                  <p:stCondLst>
                                    <p:cond delay="0"/>
                                  </p:stCondLst>
                                  <p:childTnLst>
                                    <p:set>
                                      <p:cBhvr>
                                        <p:cTn id="11" dur="1" fill="hold">
                                          <p:stCondLst>
                                            <p:cond delay="0"/>
                                          </p:stCondLst>
                                        </p:cTn>
                                        <p:tgtEl>
                                          <p:spTgt spid="233"/>
                                        </p:tgtEl>
                                        <p:attrNameLst>
                                          <p:attrName>style.visibility</p:attrName>
                                        </p:attrNameLst>
                                      </p:cBhvr>
                                      <p:to>
                                        <p:strVal val="visible"/>
                                      </p:to>
                                    </p:set>
                                    <p:anim calcmode="lin" valueType="num">
                                      <p:cBhvr additive="base">
                                        <p:cTn id="12" dur="1000" fill="hold"/>
                                        <p:tgtEl>
                                          <p:spTgt spid="233"/>
                                        </p:tgtEl>
                                        <p:attrNameLst>
                                          <p:attrName>ppt_x</p:attrName>
                                        </p:attrNameLst>
                                      </p:cBhvr>
                                      <p:tavLst>
                                        <p:tav tm="0">
                                          <p:val>
                                            <p:strVal val="#ppt_x"/>
                                          </p:val>
                                        </p:tav>
                                        <p:tav tm="100000">
                                          <p:val>
                                            <p:strVal val="#ppt_x"/>
                                          </p:val>
                                        </p:tav>
                                      </p:tavLst>
                                    </p:anim>
                                    <p:anim calcmode="lin" valueType="num">
                                      <p:cBhvr additive="base">
                                        <p:cTn id="13" dur="1000" fill="hold"/>
                                        <p:tgtEl>
                                          <p:spTgt spid="233"/>
                                        </p:tgtEl>
                                        <p:attrNameLst>
                                          <p:attrName>ppt_y</p:attrName>
                                        </p:attrNameLst>
                                      </p:cBhvr>
                                      <p:tavLst>
                                        <p:tav tm="0">
                                          <p:val>
                                            <p:strVal val="1+#ppt_h/2"/>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22" presetClass="entr" presetSubtype="2" fill="hold" grpId="0" nodeType="clickEffect">
                                  <p:stCondLst>
                                    <p:cond delay="0"/>
                                  </p:stCondLst>
                                  <p:childTnLst>
                                    <p:set>
                                      <p:cBhvr>
                                        <p:cTn id="17" dur="1" fill="hold">
                                          <p:stCondLst>
                                            <p:cond delay="0"/>
                                          </p:stCondLst>
                                        </p:cTn>
                                        <p:tgtEl>
                                          <p:spTgt spid="468"/>
                                        </p:tgtEl>
                                        <p:attrNameLst>
                                          <p:attrName>style.visibility</p:attrName>
                                        </p:attrNameLst>
                                      </p:cBhvr>
                                      <p:to>
                                        <p:strVal val="visible"/>
                                      </p:to>
                                    </p:set>
                                    <p:animEffect transition="in" filter="wipe(right)">
                                      <p:cBhvr>
                                        <p:cTn id="18" dur="1000"/>
                                        <p:tgtEl>
                                          <p:spTgt spid="468"/>
                                        </p:tgtEl>
                                      </p:cBhvr>
                                    </p:animEffect>
                                  </p:childTnLst>
                                </p:cTn>
                              </p:par>
                              <p:par>
                                <p:cTn id="19" presetID="22" presetClass="entr" presetSubtype="4" fill="hold" grpId="0" nodeType="withEffect">
                                  <p:stCondLst>
                                    <p:cond delay="0"/>
                                  </p:stCondLst>
                                  <p:childTnLst>
                                    <p:set>
                                      <p:cBhvr>
                                        <p:cTn id="20" dur="1" fill="hold">
                                          <p:stCondLst>
                                            <p:cond delay="0"/>
                                          </p:stCondLst>
                                        </p:cTn>
                                        <p:tgtEl>
                                          <p:spTgt spid="467"/>
                                        </p:tgtEl>
                                        <p:attrNameLst>
                                          <p:attrName>style.visibility</p:attrName>
                                        </p:attrNameLst>
                                      </p:cBhvr>
                                      <p:to>
                                        <p:strVal val="visible"/>
                                      </p:to>
                                    </p:set>
                                    <p:animEffect transition="in" filter="wipe(down)">
                                      <p:cBhvr>
                                        <p:cTn id="21" dur="1000"/>
                                        <p:tgtEl>
                                          <p:spTgt spid="467"/>
                                        </p:tgtEl>
                                      </p:cBhvr>
                                    </p:animEffect>
                                  </p:childTnLst>
                                </p:cTn>
                              </p:par>
                            </p:childTnLst>
                          </p:cTn>
                        </p:par>
                        <p:par>
                          <p:cTn id="22" fill="hold">
                            <p:stCondLst>
                              <p:cond delay="1000"/>
                            </p:stCondLst>
                            <p:childTnLst>
                              <p:par>
                                <p:cTn id="23" presetID="10" presetClass="entr" presetSubtype="0" fill="hold" nodeType="afterEffect">
                                  <p:stCondLst>
                                    <p:cond delay="0"/>
                                  </p:stCondLst>
                                  <p:childTnLst>
                                    <p:set>
                                      <p:cBhvr>
                                        <p:cTn id="24" dur="1" fill="hold">
                                          <p:stCondLst>
                                            <p:cond delay="0"/>
                                          </p:stCondLst>
                                        </p:cTn>
                                        <p:tgtEl>
                                          <p:spTgt spid="3"/>
                                        </p:tgtEl>
                                        <p:attrNameLst>
                                          <p:attrName>style.visibility</p:attrName>
                                        </p:attrNameLst>
                                      </p:cBhvr>
                                      <p:to>
                                        <p:strVal val="visible"/>
                                      </p:to>
                                    </p:set>
                                    <p:animEffect transition="in" filter="fade">
                                      <p:cBhvr>
                                        <p:cTn id="25" dur="1000"/>
                                        <p:tgtEl>
                                          <p:spTgt spid="3"/>
                                        </p:tgtEl>
                                      </p:cBhvr>
                                    </p:animEffect>
                                  </p:childTnLst>
                                </p:cTn>
                              </p:par>
                              <p:par>
                                <p:cTn id="26" presetID="10" presetClass="entr" presetSubtype="0" fill="hold" nodeType="withEffect">
                                  <p:stCondLst>
                                    <p:cond delay="0"/>
                                  </p:stCondLst>
                                  <p:childTnLst>
                                    <p:set>
                                      <p:cBhvr>
                                        <p:cTn id="27" dur="1" fill="hold">
                                          <p:stCondLst>
                                            <p:cond delay="0"/>
                                          </p:stCondLst>
                                        </p:cTn>
                                        <p:tgtEl>
                                          <p:spTgt spid="6"/>
                                        </p:tgtEl>
                                        <p:attrNameLst>
                                          <p:attrName>style.visibility</p:attrName>
                                        </p:attrNameLst>
                                      </p:cBhvr>
                                      <p:to>
                                        <p:strVal val="visible"/>
                                      </p:to>
                                    </p:set>
                                    <p:animEffect transition="in" filter="fade">
                                      <p:cBhvr>
                                        <p:cTn id="28" dur="1000"/>
                                        <p:tgtEl>
                                          <p:spTgt spid="6"/>
                                        </p:tgtEl>
                                      </p:cBhvr>
                                    </p:animEffect>
                                  </p:childTnLst>
                                </p:cTn>
                              </p:par>
                              <p:par>
                                <p:cTn id="29" presetID="10" presetClass="entr" presetSubtype="0" fill="hold" nodeType="withEffect">
                                  <p:stCondLst>
                                    <p:cond delay="0"/>
                                  </p:stCondLst>
                                  <p:childTnLst>
                                    <p:set>
                                      <p:cBhvr>
                                        <p:cTn id="30" dur="1" fill="hold">
                                          <p:stCondLst>
                                            <p:cond delay="0"/>
                                          </p:stCondLst>
                                        </p:cTn>
                                        <p:tgtEl>
                                          <p:spTgt spid="7"/>
                                        </p:tgtEl>
                                        <p:attrNameLst>
                                          <p:attrName>style.visibility</p:attrName>
                                        </p:attrNameLst>
                                      </p:cBhvr>
                                      <p:to>
                                        <p:strVal val="visible"/>
                                      </p:to>
                                    </p:set>
                                    <p:animEffect transition="in" filter="fade">
                                      <p:cBhvr>
                                        <p:cTn id="31" dur="1000"/>
                                        <p:tgtEl>
                                          <p:spTgt spid="7"/>
                                        </p:tgtEl>
                                      </p:cBhvr>
                                    </p:animEffect>
                                  </p:childTnLst>
                                </p:cTn>
                              </p:par>
                              <p:par>
                                <p:cTn id="32" presetID="10" presetClass="entr" presetSubtype="0" fill="hold" nodeType="with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fade">
                                      <p:cBhvr>
                                        <p:cTn id="34" dur="500"/>
                                        <p:tgtEl>
                                          <p:spTgt spid="12"/>
                                        </p:tgtEl>
                                      </p:cBhvr>
                                    </p:animEffect>
                                  </p:childTnLst>
                                </p:cTn>
                              </p:par>
                            </p:childTnLst>
                          </p:cTn>
                        </p:par>
                      </p:childTnLst>
                    </p:cTn>
                  </p:par>
                  <p:par>
                    <p:cTn id="35" fill="hold">
                      <p:stCondLst>
                        <p:cond delay="indefinite"/>
                      </p:stCondLst>
                      <p:childTnLst>
                        <p:par>
                          <p:cTn id="36" fill="hold">
                            <p:stCondLst>
                              <p:cond delay="0"/>
                            </p:stCondLst>
                            <p:childTnLst>
                              <p:par>
                                <p:cTn id="37" presetID="22" presetClass="entr" presetSubtype="2" fill="hold" grpId="0" nodeType="clickEffect">
                                  <p:stCondLst>
                                    <p:cond delay="0"/>
                                  </p:stCondLst>
                                  <p:childTnLst>
                                    <p:set>
                                      <p:cBhvr>
                                        <p:cTn id="38" dur="1" fill="hold">
                                          <p:stCondLst>
                                            <p:cond delay="0"/>
                                          </p:stCondLst>
                                        </p:cTn>
                                        <p:tgtEl>
                                          <p:spTgt spid="5"/>
                                        </p:tgtEl>
                                        <p:attrNameLst>
                                          <p:attrName>style.visibility</p:attrName>
                                        </p:attrNameLst>
                                      </p:cBhvr>
                                      <p:to>
                                        <p:strVal val="visible"/>
                                      </p:to>
                                    </p:set>
                                    <p:animEffect transition="in" filter="wipe(right)">
                                      <p:cBhvr>
                                        <p:cTn id="39" dur="1000"/>
                                        <p:tgtEl>
                                          <p:spTgt spid="5"/>
                                        </p:tgtEl>
                                      </p:cBhvr>
                                    </p:animEffect>
                                  </p:childTnLst>
                                </p:cTn>
                              </p:par>
                            </p:childTnLst>
                          </p:cTn>
                        </p:par>
                        <p:par>
                          <p:cTn id="40" fill="hold">
                            <p:stCondLst>
                              <p:cond delay="1000"/>
                            </p:stCondLst>
                            <p:childTnLst>
                              <p:par>
                                <p:cTn id="41" presetID="10" presetClass="entr" presetSubtype="0" fill="hold" grpId="0" nodeType="afterEffect">
                                  <p:stCondLst>
                                    <p:cond delay="0"/>
                                  </p:stCondLst>
                                  <p:childTnLst>
                                    <p:set>
                                      <p:cBhvr>
                                        <p:cTn id="42" dur="1" fill="hold">
                                          <p:stCondLst>
                                            <p:cond delay="0"/>
                                          </p:stCondLst>
                                        </p:cTn>
                                        <p:tgtEl>
                                          <p:spTgt spid="324"/>
                                        </p:tgtEl>
                                        <p:attrNameLst>
                                          <p:attrName>style.visibility</p:attrName>
                                        </p:attrNameLst>
                                      </p:cBhvr>
                                      <p:to>
                                        <p:strVal val="visible"/>
                                      </p:to>
                                    </p:set>
                                    <p:animEffect transition="in" filter="fade">
                                      <p:cBhvr>
                                        <p:cTn id="43" dur="1000"/>
                                        <p:tgtEl>
                                          <p:spTgt spid="324"/>
                                        </p:tgtEl>
                                      </p:cBhvr>
                                    </p:animEffect>
                                  </p:childTnLst>
                                </p:cTn>
                              </p:par>
                            </p:childTnLst>
                          </p:cTn>
                        </p:par>
                        <p:par>
                          <p:cTn id="44" fill="hold">
                            <p:stCondLst>
                              <p:cond delay="2000"/>
                            </p:stCondLst>
                            <p:childTnLst>
                              <p:par>
                                <p:cTn id="45" presetID="10" presetClass="exit" presetSubtype="0" fill="hold" nodeType="afterEffect">
                                  <p:stCondLst>
                                    <p:cond delay="0"/>
                                  </p:stCondLst>
                                  <p:childTnLst>
                                    <p:animEffect transition="out" filter="fade">
                                      <p:cBhvr>
                                        <p:cTn id="46" dur="1000"/>
                                        <p:tgtEl>
                                          <p:spTgt spid="3"/>
                                        </p:tgtEl>
                                      </p:cBhvr>
                                    </p:animEffect>
                                    <p:set>
                                      <p:cBhvr>
                                        <p:cTn id="47" dur="1" fill="hold">
                                          <p:stCondLst>
                                            <p:cond delay="999"/>
                                          </p:stCondLst>
                                        </p:cTn>
                                        <p:tgtEl>
                                          <p:spTgt spid="3"/>
                                        </p:tgtEl>
                                        <p:attrNameLst>
                                          <p:attrName>style.visibility</p:attrName>
                                        </p:attrNameLst>
                                      </p:cBhvr>
                                      <p:to>
                                        <p:strVal val="hidden"/>
                                      </p:to>
                                    </p:set>
                                  </p:childTnLst>
                                </p:cTn>
                              </p:par>
                              <p:par>
                                <p:cTn id="48" presetID="10" presetClass="exit" presetSubtype="0" fill="hold" grpId="1" nodeType="withEffect">
                                  <p:stCondLst>
                                    <p:cond delay="0"/>
                                  </p:stCondLst>
                                  <p:childTnLst>
                                    <p:animEffect transition="out" filter="fade">
                                      <p:cBhvr>
                                        <p:cTn id="49" dur="500"/>
                                        <p:tgtEl>
                                          <p:spTgt spid="5"/>
                                        </p:tgtEl>
                                      </p:cBhvr>
                                    </p:animEffect>
                                    <p:set>
                                      <p:cBhvr>
                                        <p:cTn id="50" dur="1" fill="hold">
                                          <p:stCondLst>
                                            <p:cond delay="499"/>
                                          </p:stCondLst>
                                        </p:cTn>
                                        <p:tgtEl>
                                          <p:spTgt spid="5"/>
                                        </p:tgtEl>
                                        <p:attrNameLst>
                                          <p:attrName>style.visibility</p:attrName>
                                        </p:attrNameLst>
                                      </p:cBhvr>
                                      <p:to>
                                        <p:strVal val="hidden"/>
                                      </p:to>
                                    </p:set>
                                  </p:childTnLst>
                                </p:cTn>
                              </p:par>
                              <p:par>
                                <p:cTn id="51" presetID="10" presetClass="exit" presetSubtype="0" fill="hold" grpId="1" nodeType="withEffect">
                                  <p:stCondLst>
                                    <p:cond delay="0"/>
                                  </p:stCondLst>
                                  <p:childTnLst>
                                    <p:animEffect transition="out" filter="fade">
                                      <p:cBhvr>
                                        <p:cTn id="52" dur="500"/>
                                        <p:tgtEl>
                                          <p:spTgt spid="324"/>
                                        </p:tgtEl>
                                      </p:cBhvr>
                                    </p:animEffect>
                                    <p:set>
                                      <p:cBhvr>
                                        <p:cTn id="53" dur="1" fill="hold">
                                          <p:stCondLst>
                                            <p:cond delay="499"/>
                                          </p:stCondLst>
                                        </p:cTn>
                                        <p:tgtEl>
                                          <p:spTgt spid="324"/>
                                        </p:tgtEl>
                                        <p:attrNameLst>
                                          <p:attrName>style.visibility</p:attrName>
                                        </p:attrNameLst>
                                      </p:cBhvr>
                                      <p:to>
                                        <p:strVal val="hidden"/>
                                      </p:to>
                                    </p:set>
                                  </p:childTnLst>
                                </p:cTn>
                              </p:par>
                            </p:childTnLst>
                          </p:cTn>
                        </p:par>
                      </p:childTnLst>
                    </p:cTn>
                  </p:par>
                  <p:par>
                    <p:cTn id="54" fill="hold">
                      <p:stCondLst>
                        <p:cond delay="indefinite"/>
                      </p:stCondLst>
                      <p:childTnLst>
                        <p:par>
                          <p:cTn id="55" fill="hold">
                            <p:stCondLst>
                              <p:cond delay="0"/>
                            </p:stCondLst>
                            <p:childTnLst>
                              <p:par>
                                <p:cTn id="56" presetID="22" presetClass="entr" presetSubtype="1" fill="hold" grpId="0" nodeType="clickEffect">
                                  <p:stCondLst>
                                    <p:cond delay="0"/>
                                  </p:stCondLst>
                                  <p:childTnLst>
                                    <p:set>
                                      <p:cBhvr>
                                        <p:cTn id="57" dur="1" fill="hold">
                                          <p:stCondLst>
                                            <p:cond delay="0"/>
                                          </p:stCondLst>
                                        </p:cTn>
                                        <p:tgtEl>
                                          <p:spTgt spid="8"/>
                                        </p:tgtEl>
                                        <p:attrNameLst>
                                          <p:attrName>style.visibility</p:attrName>
                                        </p:attrNameLst>
                                      </p:cBhvr>
                                      <p:to>
                                        <p:strVal val="visible"/>
                                      </p:to>
                                    </p:set>
                                    <p:animEffect transition="in" filter="wipe(up)">
                                      <p:cBhvr>
                                        <p:cTn id="58" dur="1000"/>
                                        <p:tgtEl>
                                          <p:spTgt spid="8"/>
                                        </p:tgtEl>
                                      </p:cBhvr>
                                    </p:animEffect>
                                  </p:childTnLst>
                                </p:cTn>
                              </p:par>
                            </p:childTnLst>
                          </p:cTn>
                        </p:par>
                        <p:par>
                          <p:cTn id="59" fill="hold">
                            <p:stCondLst>
                              <p:cond delay="1000"/>
                            </p:stCondLst>
                            <p:childTnLst>
                              <p:par>
                                <p:cTn id="60" presetID="10" presetClass="entr" presetSubtype="0" fill="hold" grpId="0" nodeType="afterEffect">
                                  <p:stCondLst>
                                    <p:cond delay="0"/>
                                  </p:stCondLst>
                                  <p:childTnLst>
                                    <p:set>
                                      <p:cBhvr>
                                        <p:cTn id="61" dur="1" fill="hold">
                                          <p:stCondLst>
                                            <p:cond delay="0"/>
                                          </p:stCondLst>
                                        </p:cTn>
                                        <p:tgtEl>
                                          <p:spTgt spid="325"/>
                                        </p:tgtEl>
                                        <p:attrNameLst>
                                          <p:attrName>style.visibility</p:attrName>
                                        </p:attrNameLst>
                                      </p:cBhvr>
                                      <p:to>
                                        <p:strVal val="visible"/>
                                      </p:to>
                                    </p:set>
                                    <p:animEffect transition="in" filter="fade">
                                      <p:cBhvr>
                                        <p:cTn id="62" dur="1000"/>
                                        <p:tgtEl>
                                          <p:spTgt spid="325"/>
                                        </p:tgtEl>
                                      </p:cBhvr>
                                    </p:animEffect>
                                  </p:childTnLst>
                                </p:cTn>
                              </p:par>
                            </p:childTnLst>
                          </p:cTn>
                        </p:par>
                        <p:par>
                          <p:cTn id="63" fill="hold">
                            <p:stCondLst>
                              <p:cond delay="2000"/>
                            </p:stCondLst>
                            <p:childTnLst>
                              <p:par>
                                <p:cTn id="64" presetID="10" presetClass="exit" presetSubtype="0" fill="hold" nodeType="afterEffect">
                                  <p:stCondLst>
                                    <p:cond delay="0"/>
                                  </p:stCondLst>
                                  <p:childTnLst>
                                    <p:animEffect transition="out" filter="fade">
                                      <p:cBhvr>
                                        <p:cTn id="65" dur="1000"/>
                                        <p:tgtEl>
                                          <p:spTgt spid="6"/>
                                        </p:tgtEl>
                                      </p:cBhvr>
                                    </p:animEffect>
                                    <p:set>
                                      <p:cBhvr>
                                        <p:cTn id="66" dur="1" fill="hold">
                                          <p:stCondLst>
                                            <p:cond delay="999"/>
                                          </p:stCondLst>
                                        </p:cTn>
                                        <p:tgtEl>
                                          <p:spTgt spid="6"/>
                                        </p:tgtEl>
                                        <p:attrNameLst>
                                          <p:attrName>style.visibility</p:attrName>
                                        </p:attrNameLst>
                                      </p:cBhvr>
                                      <p:to>
                                        <p:strVal val="hidden"/>
                                      </p:to>
                                    </p:set>
                                  </p:childTnLst>
                                </p:cTn>
                              </p:par>
                            </p:childTnLst>
                          </p:cTn>
                        </p:par>
                        <p:par>
                          <p:cTn id="67" fill="hold">
                            <p:stCondLst>
                              <p:cond delay="3000"/>
                            </p:stCondLst>
                            <p:childTnLst>
                              <p:par>
                                <p:cTn id="68" presetID="10" presetClass="exit" presetSubtype="0" fill="hold" grpId="1" nodeType="afterEffect">
                                  <p:stCondLst>
                                    <p:cond delay="0"/>
                                  </p:stCondLst>
                                  <p:childTnLst>
                                    <p:animEffect transition="out" filter="fade">
                                      <p:cBhvr>
                                        <p:cTn id="69" dur="500"/>
                                        <p:tgtEl>
                                          <p:spTgt spid="325"/>
                                        </p:tgtEl>
                                      </p:cBhvr>
                                    </p:animEffect>
                                    <p:set>
                                      <p:cBhvr>
                                        <p:cTn id="70" dur="1" fill="hold">
                                          <p:stCondLst>
                                            <p:cond delay="499"/>
                                          </p:stCondLst>
                                        </p:cTn>
                                        <p:tgtEl>
                                          <p:spTgt spid="325"/>
                                        </p:tgtEl>
                                        <p:attrNameLst>
                                          <p:attrName>style.visibility</p:attrName>
                                        </p:attrNameLst>
                                      </p:cBhvr>
                                      <p:to>
                                        <p:strVal val="hidden"/>
                                      </p:to>
                                    </p:set>
                                  </p:childTnLst>
                                </p:cTn>
                              </p:par>
                              <p:par>
                                <p:cTn id="71" presetID="10" presetClass="exit" presetSubtype="0" fill="hold" grpId="1" nodeType="withEffect">
                                  <p:stCondLst>
                                    <p:cond delay="0"/>
                                  </p:stCondLst>
                                  <p:childTnLst>
                                    <p:animEffect transition="out" filter="fade">
                                      <p:cBhvr>
                                        <p:cTn id="72" dur="500"/>
                                        <p:tgtEl>
                                          <p:spTgt spid="8"/>
                                        </p:tgtEl>
                                      </p:cBhvr>
                                    </p:animEffect>
                                    <p:set>
                                      <p:cBhvr>
                                        <p:cTn id="73" dur="1" fill="hold">
                                          <p:stCondLst>
                                            <p:cond delay="499"/>
                                          </p:stCondLst>
                                        </p:cTn>
                                        <p:tgtEl>
                                          <p:spTgt spid="8"/>
                                        </p:tgtEl>
                                        <p:attrNameLst>
                                          <p:attrName>style.visibility</p:attrName>
                                        </p:attrNameLst>
                                      </p:cBhvr>
                                      <p:to>
                                        <p:strVal val="hidden"/>
                                      </p:to>
                                    </p:set>
                                  </p:childTnLst>
                                </p:cTn>
                              </p:par>
                            </p:childTnLst>
                          </p:cTn>
                        </p:par>
                      </p:childTnLst>
                    </p:cTn>
                  </p:par>
                  <p:par>
                    <p:cTn id="74" fill="hold">
                      <p:stCondLst>
                        <p:cond delay="indefinite"/>
                      </p:stCondLst>
                      <p:childTnLst>
                        <p:par>
                          <p:cTn id="75" fill="hold">
                            <p:stCondLst>
                              <p:cond delay="0"/>
                            </p:stCondLst>
                            <p:childTnLst>
                              <p:par>
                                <p:cTn id="76" presetID="22" presetClass="entr" presetSubtype="8" fill="hold" grpId="0" nodeType="clickEffect">
                                  <p:stCondLst>
                                    <p:cond delay="0"/>
                                  </p:stCondLst>
                                  <p:childTnLst>
                                    <p:set>
                                      <p:cBhvr>
                                        <p:cTn id="77" dur="1" fill="hold">
                                          <p:stCondLst>
                                            <p:cond delay="0"/>
                                          </p:stCondLst>
                                        </p:cTn>
                                        <p:tgtEl>
                                          <p:spTgt spid="9"/>
                                        </p:tgtEl>
                                        <p:attrNameLst>
                                          <p:attrName>style.visibility</p:attrName>
                                        </p:attrNameLst>
                                      </p:cBhvr>
                                      <p:to>
                                        <p:strVal val="visible"/>
                                      </p:to>
                                    </p:set>
                                    <p:animEffect transition="in" filter="wipe(left)">
                                      <p:cBhvr>
                                        <p:cTn id="78" dur="1000"/>
                                        <p:tgtEl>
                                          <p:spTgt spid="9"/>
                                        </p:tgtEl>
                                      </p:cBhvr>
                                    </p:animEffect>
                                  </p:childTnLst>
                                </p:cTn>
                              </p:par>
                            </p:childTnLst>
                          </p:cTn>
                        </p:par>
                        <p:par>
                          <p:cTn id="79" fill="hold">
                            <p:stCondLst>
                              <p:cond delay="1000"/>
                            </p:stCondLst>
                            <p:childTnLst>
                              <p:par>
                                <p:cTn id="80" presetID="10" presetClass="entr" presetSubtype="0" fill="hold" grpId="0" nodeType="afterEffect">
                                  <p:stCondLst>
                                    <p:cond delay="0"/>
                                  </p:stCondLst>
                                  <p:childTnLst>
                                    <p:set>
                                      <p:cBhvr>
                                        <p:cTn id="81" dur="1" fill="hold">
                                          <p:stCondLst>
                                            <p:cond delay="0"/>
                                          </p:stCondLst>
                                        </p:cTn>
                                        <p:tgtEl>
                                          <p:spTgt spid="326"/>
                                        </p:tgtEl>
                                        <p:attrNameLst>
                                          <p:attrName>style.visibility</p:attrName>
                                        </p:attrNameLst>
                                      </p:cBhvr>
                                      <p:to>
                                        <p:strVal val="visible"/>
                                      </p:to>
                                    </p:set>
                                    <p:animEffect transition="in" filter="fade">
                                      <p:cBhvr>
                                        <p:cTn id="82" dur="1000"/>
                                        <p:tgtEl>
                                          <p:spTgt spid="326"/>
                                        </p:tgtEl>
                                      </p:cBhvr>
                                    </p:animEffect>
                                  </p:childTnLst>
                                </p:cTn>
                              </p:par>
                            </p:childTnLst>
                          </p:cTn>
                        </p:par>
                        <p:par>
                          <p:cTn id="83" fill="hold">
                            <p:stCondLst>
                              <p:cond delay="2000"/>
                            </p:stCondLst>
                            <p:childTnLst>
                              <p:par>
                                <p:cTn id="84" presetID="10" presetClass="exit" presetSubtype="0" fill="hold" nodeType="afterEffect">
                                  <p:stCondLst>
                                    <p:cond delay="0"/>
                                  </p:stCondLst>
                                  <p:childTnLst>
                                    <p:animEffect transition="out" filter="fade">
                                      <p:cBhvr>
                                        <p:cTn id="85" dur="1000"/>
                                        <p:tgtEl>
                                          <p:spTgt spid="7"/>
                                        </p:tgtEl>
                                      </p:cBhvr>
                                    </p:animEffect>
                                    <p:set>
                                      <p:cBhvr>
                                        <p:cTn id="86" dur="1" fill="hold">
                                          <p:stCondLst>
                                            <p:cond delay="999"/>
                                          </p:stCondLst>
                                        </p:cTn>
                                        <p:tgtEl>
                                          <p:spTgt spid="7"/>
                                        </p:tgtEl>
                                        <p:attrNameLst>
                                          <p:attrName>style.visibility</p:attrName>
                                        </p:attrNameLst>
                                      </p:cBhvr>
                                      <p:to>
                                        <p:strVal val="hidden"/>
                                      </p:to>
                                    </p:set>
                                  </p:childTnLst>
                                </p:cTn>
                              </p:par>
                            </p:childTnLst>
                          </p:cTn>
                        </p:par>
                        <p:par>
                          <p:cTn id="87" fill="hold">
                            <p:stCondLst>
                              <p:cond delay="3000"/>
                            </p:stCondLst>
                            <p:childTnLst>
                              <p:par>
                                <p:cTn id="88" presetID="10" presetClass="exit" presetSubtype="0" fill="hold" grpId="1" nodeType="afterEffect">
                                  <p:stCondLst>
                                    <p:cond delay="0"/>
                                  </p:stCondLst>
                                  <p:childTnLst>
                                    <p:animEffect transition="out" filter="fade">
                                      <p:cBhvr>
                                        <p:cTn id="89" dur="1000"/>
                                        <p:tgtEl>
                                          <p:spTgt spid="9"/>
                                        </p:tgtEl>
                                      </p:cBhvr>
                                    </p:animEffect>
                                    <p:set>
                                      <p:cBhvr>
                                        <p:cTn id="90" dur="1" fill="hold">
                                          <p:stCondLst>
                                            <p:cond delay="999"/>
                                          </p:stCondLst>
                                        </p:cTn>
                                        <p:tgtEl>
                                          <p:spTgt spid="9"/>
                                        </p:tgtEl>
                                        <p:attrNameLst>
                                          <p:attrName>style.visibility</p:attrName>
                                        </p:attrNameLst>
                                      </p:cBhvr>
                                      <p:to>
                                        <p:strVal val="hidden"/>
                                      </p:to>
                                    </p:set>
                                  </p:childTnLst>
                                </p:cTn>
                              </p:par>
                              <p:par>
                                <p:cTn id="91" presetID="10" presetClass="exit" presetSubtype="0" fill="hold" grpId="1" nodeType="withEffect">
                                  <p:stCondLst>
                                    <p:cond delay="0"/>
                                  </p:stCondLst>
                                  <p:childTnLst>
                                    <p:animEffect transition="out" filter="fade">
                                      <p:cBhvr>
                                        <p:cTn id="92" dur="1000"/>
                                        <p:tgtEl>
                                          <p:spTgt spid="326"/>
                                        </p:tgtEl>
                                      </p:cBhvr>
                                    </p:animEffect>
                                    <p:set>
                                      <p:cBhvr>
                                        <p:cTn id="93" dur="1" fill="hold">
                                          <p:stCondLst>
                                            <p:cond delay="999"/>
                                          </p:stCondLst>
                                        </p:cTn>
                                        <p:tgtEl>
                                          <p:spTgt spid="326"/>
                                        </p:tgtEl>
                                        <p:attrNameLst>
                                          <p:attrName>style.visibility</p:attrName>
                                        </p:attrNameLst>
                                      </p:cBhvr>
                                      <p:to>
                                        <p:strVal val="hidden"/>
                                      </p:to>
                                    </p:set>
                                  </p:childTnLst>
                                </p:cTn>
                              </p:par>
                            </p:childTnLst>
                          </p:cTn>
                        </p:par>
                      </p:childTnLst>
                    </p:cTn>
                  </p:par>
                  <p:par>
                    <p:cTn id="94" fill="hold">
                      <p:stCondLst>
                        <p:cond delay="indefinite"/>
                      </p:stCondLst>
                      <p:childTnLst>
                        <p:par>
                          <p:cTn id="95" fill="hold">
                            <p:stCondLst>
                              <p:cond delay="0"/>
                            </p:stCondLst>
                            <p:childTnLst>
                              <p:par>
                                <p:cTn id="96" presetID="22" presetClass="entr" presetSubtype="8" fill="hold" grpId="0" nodeType="clickEffect">
                                  <p:stCondLst>
                                    <p:cond delay="0"/>
                                  </p:stCondLst>
                                  <p:childTnLst>
                                    <p:set>
                                      <p:cBhvr>
                                        <p:cTn id="97" dur="1" fill="hold">
                                          <p:stCondLst>
                                            <p:cond delay="0"/>
                                          </p:stCondLst>
                                        </p:cTn>
                                        <p:tgtEl>
                                          <p:spTgt spid="10"/>
                                        </p:tgtEl>
                                        <p:attrNameLst>
                                          <p:attrName>style.visibility</p:attrName>
                                        </p:attrNameLst>
                                      </p:cBhvr>
                                      <p:to>
                                        <p:strVal val="visible"/>
                                      </p:to>
                                    </p:set>
                                    <p:animEffect transition="in" filter="wipe(left)">
                                      <p:cBhvr>
                                        <p:cTn id="98" dur="1000"/>
                                        <p:tgtEl>
                                          <p:spTgt spid="10"/>
                                        </p:tgtEl>
                                      </p:cBhvr>
                                    </p:animEffect>
                                  </p:childTnLst>
                                </p:cTn>
                              </p:par>
                            </p:childTnLst>
                          </p:cTn>
                        </p:par>
                        <p:par>
                          <p:cTn id="99" fill="hold">
                            <p:stCondLst>
                              <p:cond delay="1000"/>
                            </p:stCondLst>
                            <p:childTnLst>
                              <p:par>
                                <p:cTn id="100" presetID="10" presetClass="entr" presetSubtype="0" fill="hold" grpId="0" nodeType="afterEffect">
                                  <p:stCondLst>
                                    <p:cond delay="0"/>
                                  </p:stCondLst>
                                  <p:childTnLst>
                                    <p:set>
                                      <p:cBhvr>
                                        <p:cTn id="101" dur="1" fill="hold">
                                          <p:stCondLst>
                                            <p:cond delay="0"/>
                                          </p:stCondLst>
                                        </p:cTn>
                                        <p:tgtEl>
                                          <p:spTgt spid="11"/>
                                        </p:tgtEl>
                                        <p:attrNameLst>
                                          <p:attrName>style.visibility</p:attrName>
                                        </p:attrNameLst>
                                      </p:cBhvr>
                                      <p:to>
                                        <p:strVal val="visible"/>
                                      </p:to>
                                    </p:set>
                                    <p:animEffect transition="in" filter="fade">
                                      <p:cBhvr>
                                        <p:cTn id="102" dur="1000"/>
                                        <p:tgtEl>
                                          <p:spTgt spid="11"/>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327"/>
                                        </p:tgtEl>
                                        <p:attrNameLst>
                                          <p:attrName>style.visibility</p:attrName>
                                        </p:attrNameLst>
                                      </p:cBhvr>
                                      <p:to>
                                        <p:strVal val="visible"/>
                                      </p:to>
                                    </p:set>
                                    <p:animEffect transition="in" filter="fade">
                                      <p:cBhvr>
                                        <p:cTn id="105" dur="1000"/>
                                        <p:tgtEl>
                                          <p:spTgt spid="327"/>
                                        </p:tgtEl>
                                      </p:cBhvr>
                                    </p:animEffect>
                                  </p:childTnLst>
                                </p:cTn>
                              </p:par>
                            </p:childTnLst>
                          </p:cTn>
                        </p:par>
                      </p:childTnLst>
                    </p:cTn>
                  </p:par>
                  <p:par>
                    <p:cTn id="106" fill="hold">
                      <p:stCondLst>
                        <p:cond delay="indefinite"/>
                      </p:stCondLst>
                      <p:childTnLst>
                        <p:par>
                          <p:cTn id="107" fill="hold">
                            <p:stCondLst>
                              <p:cond delay="0"/>
                            </p:stCondLst>
                            <p:childTnLst>
                              <p:par>
                                <p:cTn id="108" presetID="10" presetClass="exit" presetSubtype="0" fill="hold" grpId="1" nodeType="clickEffect">
                                  <p:stCondLst>
                                    <p:cond delay="0"/>
                                  </p:stCondLst>
                                  <p:childTnLst>
                                    <p:animEffect transition="out" filter="fade">
                                      <p:cBhvr>
                                        <p:cTn id="109" dur="500"/>
                                        <p:tgtEl>
                                          <p:spTgt spid="11"/>
                                        </p:tgtEl>
                                      </p:cBhvr>
                                    </p:animEffect>
                                    <p:set>
                                      <p:cBhvr>
                                        <p:cTn id="110" dur="1" fill="hold">
                                          <p:stCondLst>
                                            <p:cond delay="499"/>
                                          </p:stCondLst>
                                        </p:cTn>
                                        <p:tgtEl>
                                          <p:spTgt spid="11"/>
                                        </p:tgtEl>
                                        <p:attrNameLst>
                                          <p:attrName>style.visibility</p:attrName>
                                        </p:attrNameLst>
                                      </p:cBhvr>
                                      <p:to>
                                        <p:strVal val="hidden"/>
                                      </p:to>
                                    </p:set>
                                  </p:childTnLst>
                                </p:cTn>
                              </p:par>
                              <p:par>
                                <p:cTn id="111" presetID="10" presetClass="exit" presetSubtype="0" fill="hold" grpId="1" nodeType="withEffect">
                                  <p:stCondLst>
                                    <p:cond delay="0"/>
                                  </p:stCondLst>
                                  <p:childTnLst>
                                    <p:animEffect transition="out" filter="fade">
                                      <p:cBhvr>
                                        <p:cTn id="112" dur="500"/>
                                        <p:tgtEl>
                                          <p:spTgt spid="327"/>
                                        </p:tgtEl>
                                      </p:cBhvr>
                                    </p:animEffect>
                                    <p:set>
                                      <p:cBhvr>
                                        <p:cTn id="113" dur="1" fill="hold">
                                          <p:stCondLst>
                                            <p:cond delay="499"/>
                                          </p:stCondLst>
                                        </p:cTn>
                                        <p:tgtEl>
                                          <p:spTgt spid="327"/>
                                        </p:tgtEl>
                                        <p:attrNameLst>
                                          <p:attrName>style.visibility</p:attrName>
                                        </p:attrNameLst>
                                      </p:cBhvr>
                                      <p:to>
                                        <p:strVal val="hidden"/>
                                      </p:to>
                                    </p:set>
                                  </p:childTnLst>
                                </p:cTn>
                              </p:par>
                              <p:par>
                                <p:cTn id="114" presetID="10" presetClass="exit" presetSubtype="0" fill="hold" grpId="1" nodeType="withEffect">
                                  <p:stCondLst>
                                    <p:cond delay="0"/>
                                  </p:stCondLst>
                                  <p:childTnLst>
                                    <p:animEffect transition="out" filter="fade">
                                      <p:cBhvr>
                                        <p:cTn id="115" dur="500"/>
                                        <p:tgtEl>
                                          <p:spTgt spid="10"/>
                                        </p:tgtEl>
                                      </p:cBhvr>
                                    </p:animEffect>
                                    <p:set>
                                      <p:cBhvr>
                                        <p:cTn id="116" dur="1" fill="hold">
                                          <p:stCondLst>
                                            <p:cond delay="499"/>
                                          </p:stCondLst>
                                        </p:cTn>
                                        <p:tgtEl>
                                          <p:spTgt spid="10"/>
                                        </p:tgtEl>
                                        <p:attrNameLst>
                                          <p:attrName>style.visibility</p:attrName>
                                        </p:attrNameLst>
                                      </p:cBhvr>
                                      <p:to>
                                        <p:strVal val="hidden"/>
                                      </p:to>
                                    </p:set>
                                  </p:childTnLst>
                                </p:cTn>
                              </p:par>
                            </p:childTnLst>
                          </p:cTn>
                        </p:par>
                        <p:par>
                          <p:cTn id="117" fill="hold">
                            <p:stCondLst>
                              <p:cond delay="500"/>
                            </p:stCondLst>
                            <p:childTnLst>
                              <p:par>
                                <p:cTn id="118" presetID="10" presetClass="entr" presetSubtype="0" fill="hold" nodeType="afterEffect">
                                  <p:stCondLst>
                                    <p:cond delay="0"/>
                                  </p:stCondLst>
                                  <p:childTnLst>
                                    <p:set>
                                      <p:cBhvr>
                                        <p:cTn id="119" dur="1" fill="hold">
                                          <p:stCondLst>
                                            <p:cond delay="0"/>
                                          </p:stCondLst>
                                        </p:cTn>
                                        <p:tgtEl>
                                          <p:spTgt spid="25"/>
                                        </p:tgtEl>
                                        <p:attrNameLst>
                                          <p:attrName>style.visibility</p:attrName>
                                        </p:attrNameLst>
                                      </p:cBhvr>
                                      <p:to>
                                        <p:strVal val="visible"/>
                                      </p:to>
                                    </p:set>
                                    <p:animEffect transition="in" filter="fade">
                                      <p:cBhvr>
                                        <p:cTn id="120" dur="1000"/>
                                        <p:tgtEl>
                                          <p:spTgt spid="25"/>
                                        </p:tgtEl>
                                      </p:cBhvr>
                                    </p:animEffect>
                                  </p:childTnLst>
                                </p:cTn>
                              </p:par>
                            </p:childTnLst>
                          </p:cTn>
                        </p:par>
                      </p:childTnLst>
                    </p:cTn>
                  </p:par>
                  <p:par>
                    <p:cTn id="121" fill="hold">
                      <p:stCondLst>
                        <p:cond delay="indefinite"/>
                      </p:stCondLst>
                      <p:childTnLst>
                        <p:par>
                          <p:cTn id="122" fill="hold">
                            <p:stCondLst>
                              <p:cond delay="0"/>
                            </p:stCondLst>
                            <p:childTnLst>
                              <p:par>
                                <p:cTn id="123" presetID="10" presetClass="exit" presetSubtype="0" fill="hold" nodeType="clickEffect">
                                  <p:stCondLst>
                                    <p:cond delay="0"/>
                                  </p:stCondLst>
                                  <p:childTnLst>
                                    <p:animEffect transition="out" filter="fade">
                                      <p:cBhvr>
                                        <p:cTn id="124" dur="500"/>
                                        <p:tgtEl>
                                          <p:spTgt spid="25"/>
                                        </p:tgtEl>
                                      </p:cBhvr>
                                    </p:animEffect>
                                    <p:set>
                                      <p:cBhvr>
                                        <p:cTn id="125" dur="1" fill="hold">
                                          <p:stCondLst>
                                            <p:cond delay="499"/>
                                          </p:stCondLst>
                                        </p:cTn>
                                        <p:tgtEl>
                                          <p:spTgt spid="25"/>
                                        </p:tgtEl>
                                        <p:attrNameLst>
                                          <p:attrName>style.visibility</p:attrName>
                                        </p:attrNameLst>
                                      </p:cBhvr>
                                      <p:to>
                                        <p:strVal val="hidden"/>
                                      </p:to>
                                    </p:set>
                                  </p:childTnLst>
                                </p:cTn>
                              </p:par>
                            </p:childTnLst>
                          </p:cTn>
                        </p:par>
                      </p:childTnLst>
                    </p:cTn>
                  </p:par>
                  <p:par>
                    <p:cTn id="126" fill="hold">
                      <p:stCondLst>
                        <p:cond delay="indefinite"/>
                      </p:stCondLst>
                      <p:childTnLst>
                        <p:par>
                          <p:cTn id="127" fill="hold">
                            <p:stCondLst>
                              <p:cond delay="0"/>
                            </p:stCondLst>
                            <p:childTnLst>
                              <p:par>
                                <p:cTn id="128" presetID="10" presetClass="entr" presetSubtype="0" fill="hold" grpId="0" nodeType="clickEffect">
                                  <p:stCondLst>
                                    <p:cond delay="0"/>
                                  </p:stCondLst>
                                  <p:childTnLst>
                                    <p:set>
                                      <p:cBhvr>
                                        <p:cTn id="129" dur="1" fill="hold">
                                          <p:stCondLst>
                                            <p:cond delay="0"/>
                                          </p:stCondLst>
                                        </p:cTn>
                                        <p:tgtEl>
                                          <p:spTgt spid="331"/>
                                        </p:tgtEl>
                                        <p:attrNameLst>
                                          <p:attrName>style.visibility</p:attrName>
                                        </p:attrNameLst>
                                      </p:cBhvr>
                                      <p:to>
                                        <p:strVal val="visible"/>
                                      </p:to>
                                    </p:set>
                                    <p:animEffect transition="in" filter="fade">
                                      <p:cBhvr>
                                        <p:cTn id="130" dur="1000"/>
                                        <p:tgtEl>
                                          <p:spTgt spid="331"/>
                                        </p:tgtEl>
                                      </p:cBhvr>
                                    </p:animEffect>
                                  </p:childTnLst>
                                </p:cTn>
                              </p:par>
                              <p:par>
                                <p:cTn id="131" presetID="10" presetClass="entr" presetSubtype="0" fill="hold" grpId="0" nodeType="withEffect">
                                  <p:stCondLst>
                                    <p:cond delay="0"/>
                                  </p:stCondLst>
                                  <p:childTnLst>
                                    <p:set>
                                      <p:cBhvr>
                                        <p:cTn id="132" dur="1" fill="hold">
                                          <p:stCondLst>
                                            <p:cond delay="0"/>
                                          </p:stCondLst>
                                        </p:cTn>
                                        <p:tgtEl>
                                          <p:spTgt spid="332"/>
                                        </p:tgtEl>
                                        <p:attrNameLst>
                                          <p:attrName>style.visibility</p:attrName>
                                        </p:attrNameLst>
                                      </p:cBhvr>
                                      <p:to>
                                        <p:strVal val="visible"/>
                                      </p:to>
                                    </p:set>
                                    <p:animEffect transition="in" filter="fade">
                                      <p:cBhvr>
                                        <p:cTn id="133" dur="1000"/>
                                        <p:tgtEl>
                                          <p:spTgt spid="332"/>
                                        </p:tgtEl>
                                      </p:cBhvr>
                                    </p:animEffect>
                                  </p:childTnLst>
                                </p:cTn>
                              </p:par>
                            </p:childTnLst>
                          </p:cTn>
                        </p:par>
                      </p:childTnLst>
                    </p:cTn>
                  </p:par>
                  <p:par>
                    <p:cTn id="134" fill="hold">
                      <p:stCondLst>
                        <p:cond delay="indefinite"/>
                      </p:stCondLst>
                      <p:childTnLst>
                        <p:par>
                          <p:cTn id="135" fill="hold">
                            <p:stCondLst>
                              <p:cond delay="0"/>
                            </p:stCondLst>
                            <p:childTnLst>
                              <p:par>
                                <p:cTn id="136" presetID="10" presetClass="exit" presetSubtype="0" fill="hold" grpId="1" nodeType="clickEffect">
                                  <p:stCondLst>
                                    <p:cond delay="0"/>
                                  </p:stCondLst>
                                  <p:childTnLst>
                                    <p:animEffect transition="out" filter="fade">
                                      <p:cBhvr>
                                        <p:cTn id="137" dur="1000"/>
                                        <p:tgtEl>
                                          <p:spTgt spid="468"/>
                                        </p:tgtEl>
                                      </p:cBhvr>
                                    </p:animEffect>
                                    <p:set>
                                      <p:cBhvr>
                                        <p:cTn id="138" dur="1" fill="hold">
                                          <p:stCondLst>
                                            <p:cond delay="999"/>
                                          </p:stCondLst>
                                        </p:cTn>
                                        <p:tgtEl>
                                          <p:spTgt spid="468"/>
                                        </p:tgtEl>
                                        <p:attrNameLst>
                                          <p:attrName>style.visibility</p:attrName>
                                        </p:attrNameLst>
                                      </p:cBhvr>
                                      <p:to>
                                        <p:strVal val="hidden"/>
                                      </p:to>
                                    </p:set>
                                  </p:childTnLst>
                                </p:cTn>
                              </p:par>
                              <p:par>
                                <p:cTn id="139" presetID="10" presetClass="exit" presetSubtype="0" fill="hold" grpId="1" nodeType="withEffect">
                                  <p:stCondLst>
                                    <p:cond delay="0"/>
                                  </p:stCondLst>
                                  <p:childTnLst>
                                    <p:animEffect transition="out" filter="fade">
                                      <p:cBhvr>
                                        <p:cTn id="140" dur="1000"/>
                                        <p:tgtEl>
                                          <p:spTgt spid="467"/>
                                        </p:tgtEl>
                                      </p:cBhvr>
                                    </p:animEffect>
                                    <p:set>
                                      <p:cBhvr>
                                        <p:cTn id="141" dur="1" fill="hold">
                                          <p:stCondLst>
                                            <p:cond delay="999"/>
                                          </p:stCondLst>
                                        </p:cTn>
                                        <p:tgtEl>
                                          <p:spTgt spid="467"/>
                                        </p:tgtEl>
                                        <p:attrNameLst>
                                          <p:attrName>style.visibility</p:attrName>
                                        </p:attrNameLst>
                                      </p:cBhvr>
                                      <p:to>
                                        <p:strVal val="hidden"/>
                                      </p:to>
                                    </p:set>
                                  </p:childTnLst>
                                </p:cTn>
                              </p:par>
                              <p:par>
                                <p:cTn id="142" presetID="10" presetClass="exit" presetSubtype="0" fill="hold" grpId="1" nodeType="withEffect">
                                  <p:stCondLst>
                                    <p:cond delay="0"/>
                                  </p:stCondLst>
                                  <p:childTnLst>
                                    <p:animEffect transition="out" filter="fade">
                                      <p:cBhvr>
                                        <p:cTn id="143" dur="1000"/>
                                        <p:tgtEl>
                                          <p:spTgt spid="331"/>
                                        </p:tgtEl>
                                      </p:cBhvr>
                                    </p:animEffect>
                                    <p:set>
                                      <p:cBhvr>
                                        <p:cTn id="144" dur="1" fill="hold">
                                          <p:stCondLst>
                                            <p:cond delay="999"/>
                                          </p:stCondLst>
                                        </p:cTn>
                                        <p:tgtEl>
                                          <p:spTgt spid="331"/>
                                        </p:tgtEl>
                                        <p:attrNameLst>
                                          <p:attrName>style.visibility</p:attrName>
                                        </p:attrNameLst>
                                      </p:cBhvr>
                                      <p:to>
                                        <p:strVal val="hidden"/>
                                      </p:to>
                                    </p:set>
                                  </p:childTnLst>
                                </p:cTn>
                              </p:par>
                              <p:par>
                                <p:cTn id="145" presetID="10" presetClass="exit" presetSubtype="0" fill="hold" grpId="1" nodeType="withEffect">
                                  <p:stCondLst>
                                    <p:cond delay="0"/>
                                  </p:stCondLst>
                                  <p:childTnLst>
                                    <p:animEffect transition="out" filter="fade">
                                      <p:cBhvr>
                                        <p:cTn id="146" dur="1000"/>
                                        <p:tgtEl>
                                          <p:spTgt spid="332"/>
                                        </p:tgtEl>
                                      </p:cBhvr>
                                    </p:animEffect>
                                    <p:set>
                                      <p:cBhvr>
                                        <p:cTn id="147" dur="1" fill="hold">
                                          <p:stCondLst>
                                            <p:cond delay="999"/>
                                          </p:stCondLst>
                                        </p:cTn>
                                        <p:tgtEl>
                                          <p:spTgt spid="332"/>
                                        </p:tgtEl>
                                        <p:attrNameLst>
                                          <p:attrName>style.visibility</p:attrName>
                                        </p:attrNameLst>
                                      </p:cBhvr>
                                      <p:to>
                                        <p:strVal val="hidden"/>
                                      </p:to>
                                    </p:set>
                                  </p:childTnLst>
                                </p:cTn>
                              </p:par>
                            </p:childTnLst>
                          </p:cTn>
                        </p:par>
                        <p:par>
                          <p:cTn id="148" fill="hold">
                            <p:stCondLst>
                              <p:cond delay="1000"/>
                            </p:stCondLst>
                            <p:childTnLst>
                              <p:par>
                                <p:cTn id="149" presetID="42" presetClass="path" presetSubtype="0" accel="50000" decel="50000" fill="hold" nodeType="afterEffect">
                                  <p:stCondLst>
                                    <p:cond delay="0"/>
                                  </p:stCondLst>
                                  <p:childTnLst>
                                    <p:animMotion origin="layout" path="M -4.62963E-7 3.75E-6 L 0.10966 0.25981 " pathEditMode="relative" rAng="0" ptsTypes="AA">
                                      <p:cBhvr>
                                        <p:cTn id="150" dur="2000" fill="hold"/>
                                        <p:tgtEl>
                                          <p:spTgt spid="460"/>
                                        </p:tgtEl>
                                        <p:attrNameLst>
                                          <p:attrName>ppt_x</p:attrName>
                                          <p:attrName>ppt_y</p:attrName>
                                        </p:attrNameLst>
                                      </p:cBhvr>
                                      <p:rCtr x="5480" y="12986"/>
                                    </p:animMotion>
                                  </p:childTnLst>
                                </p:cTn>
                              </p:par>
                              <p:par>
                                <p:cTn id="151" presetID="42" presetClass="path" presetSubtype="0" accel="50000" decel="50000" fill="hold" nodeType="withEffect">
                                  <p:stCondLst>
                                    <p:cond delay="0"/>
                                  </p:stCondLst>
                                  <p:childTnLst>
                                    <p:animMotion origin="layout" path="M 0 0 L 0 0.25 E" pathEditMode="relative" ptsTypes="">
                                      <p:cBhvr>
                                        <p:cTn id="152" dur="2000" fill="hold"/>
                                        <p:tgtEl>
                                          <p:spTgt spid="233"/>
                                        </p:tgtEl>
                                        <p:attrNameLst>
                                          <p:attrName>ppt_x</p:attrName>
                                          <p:attrName>ppt_y</p:attrName>
                                        </p:attrNameLst>
                                      </p:cBhvr>
                                    </p:animMotion>
                                  </p:childTnLst>
                                </p:cTn>
                              </p:par>
                              <p:par>
                                <p:cTn id="153" presetID="10" presetClass="exit" presetSubtype="0" fill="hold" nodeType="withEffect">
                                  <p:stCondLst>
                                    <p:cond delay="0"/>
                                  </p:stCondLst>
                                  <p:childTnLst>
                                    <p:animEffect transition="out" filter="fade">
                                      <p:cBhvr>
                                        <p:cTn id="154" dur="500"/>
                                        <p:tgtEl>
                                          <p:spTgt spid="12"/>
                                        </p:tgtEl>
                                      </p:cBhvr>
                                    </p:animEffect>
                                    <p:set>
                                      <p:cBhvr>
                                        <p:cTn id="155" dur="1" fill="hold">
                                          <p:stCondLst>
                                            <p:cond delay="499"/>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7" grpId="0" animBg="1"/>
      <p:bldP spid="467" grpId="1" animBg="1"/>
      <p:bldP spid="468" grpId="0" animBg="1"/>
      <p:bldP spid="468" grpId="1" animBg="1"/>
      <p:bldP spid="5" grpId="0" animBg="1"/>
      <p:bldP spid="5" grpId="1" animBg="1"/>
      <p:bldP spid="8" grpId="0" animBg="1"/>
      <p:bldP spid="8" grpId="1" animBg="1"/>
      <p:bldP spid="9" grpId="0" animBg="1"/>
      <p:bldP spid="9" grpId="1" animBg="1"/>
      <p:bldP spid="10" grpId="0" animBg="1"/>
      <p:bldP spid="10" grpId="1" animBg="1"/>
      <p:bldP spid="324" grpId="0" animBg="1"/>
      <p:bldP spid="324" grpId="1" animBg="1"/>
      <p:bldP spid="325" grpId="0" animBg="1"/>
      <p:bldP spid="325" grpId="1" animBg="1"/>
      <p:bldP spid="326" grpId="0" animBg="1"/>
      <p:bldP spid="326" grpId="1" animBg="1"/>
      <p:bldP spid="331" grpId="0" animBg="1"/>
      <p:bldP spid="331" grpId="1" animBg="1"/>
      <p:bldP spid="332" grpId="0" animBg="1"/>
      <p:bldP spid="332" grpId="1" animBg="1"/>
      <p:bldP spid="327" grpId="0" animBg="1"/>
      <p:bldP spid="327" grpId="1" animBg="1"/>
      <p:bldP spid="11" grpId="0"/>
      <p:bldP spid="11" grpId="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 name="Rectangle 281">
            <a:extLst>
              <a:ext uri="{FF2B5EF4-FFF2-40B4-BE49-F238E27FC236}">
                <a16:creationId xmlns:a16="http://schemas.microsoft.com/office/drawing/2014/main" id="{69E1FEEA-D35A-4FCA-9A4F-6B23E6301208}"/>
              </a:ext>
            </a:extLst>
          </p:cNvPr>
          <p:cNvSpPr>
            <a:spLocks noChangeAspect="1"/>
          </p:cNvSpPr>
          <p:nvPr/>
        </p:nvSpPr>
        <p:spPr>
          <a:xfrm>
            <a:off x="690582" y="448503"/>
            <a:ext cx="26196239" cy="17200464"/>
          </a:xfrm>
          <a:prstGeom prst="rect">
            <a:avLst/>
          </a:prstGeom>
          <a:solidFill>
            <a:schemeClr val="accent6">
              <a:lumMod val="20000"/>
              <a:lumOff val="80000"/>
            </a:schemeClr>
          </a:solidFill>
          <a:ln w="1524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2" name="Freeform: Shape 231">
            <a:extLst>
              <a:ext uri="{FF2B5EF4-FFF2-40B4-BE49-F238E27FC236}">
                <a16:creationId xmlns:a16="http://schemas.microsoft.com/office/drawing/2014/main" id="{68BAB9D4-656A-46B2-88A4-DF5A6BB69F52}"/>
              </a:ext>
            </a:extLst>
          </p:cNvPr>
          <p:cNvSpPr/>
          <p:nvPr/>
        </p:nvSpPr>
        <p:spPr>
          <a:xfrm>
            <a:off x="20581790" y="15068364"/>
            <a:ext cx="2762158" cy="2622249"/>
          </a:xfrm>
          <a:custGeom>
            <a:avLst/>
            <a:gdLst>
              <a:gd name="connsiteX0" fmla="*/ 4347411 w 6962274"/>
              <a:gd name="connsiteY0" fmla="*/ 208547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18" fmla="*/ 4347411 w 6962274"/>
              <a:gd name="connsiteY18" fmla="*/ 208547 h 5438273"/>
              <a:gd name="connsiteX0" fmla="*/ 4395537 w 6962274"/>
              <a:gd name="connsiteY0" fmla="*/ 0 h 5438273"/>
              <a:gd name="connsiteX1" fmla="*/ 3898232 w 6962274"/>
              <a:gd name="connsiteY1" fmla="*/ 1764631 h 5438273"/>
              <a:gd name="connsiteX2" fmla="*/ 4395537 w 6962274"/>
              <a:gd name="connsiteY2" fmla="*/ 2037347 h 5438273"/>
              <a:gd name="connsiteX3" fmla="*/ 3785937 w 6962274"/>
              <a:gd name="connsiteY3" fmla="*/ 3465094 h 5438273"/>
              <a:gd name="connsiteX4" fmla="*/ 3080085 w 6962274"/>
              <a:gd name="connsiteY4" fmla="*/ 3577389 h 5438273"/>
              <a:gd name="connsiteX5" fmla="*/ 1540043 w 6962274"/>
              <a:gd name="connsiteY5" fmla="*/ 2855494 h 5438273"/>
              <a:gd name="connsiteX6" fmla="*/ 0 w 6962274"/>
              <a:gd name="connsiteY6" fmla="*/ 4716379 h 5438273"/>
              <a:gd name="connsiteX7" fmla="*/ 962527 w 6962274"/>
              <a:gd name="connsiteY7" fmla="*/ 5422231 h 5438273"/>
              <a:gd name="connsiteX8" fmla="*/ 2727158 w 6962274"/>
              <a:gd name="connsiteY8" fmla="*/ 5438273 h 5438273"/>
              <a:gd name="connsiteX9" fmla="*/ 3561348 w 6962274"/>
              <a:gd name="connsiteY9" fmla="*/ 4122821 h 5438273"/>
              <a:gd name="connsiteX10" fmla="*/ 4507832 w 6962274"/>
              <a:gd name="connsiteY10" fmla="*/ 3785936 h 5438273"/>
              <a:gd name="connsiteX11" fmla="*/ 5277853 w 6962274"/>
              <a:gd name="connsiteY11" fmla="*/ 2037347 h 5438273"/>
              <a:gd name="connsiteX12" fmla="*/ 6368716 w 6962274"/>
              <a:gd name="connsiteY12" fmla="*/ 2646947 h 5438273"/>
              <a:gd name="connsiteX13" fmla="*/ 6962274 w 6962274"/>
              <a:gd name="connsiteY13" fmla="*/ 1235242 h 5438273"/>
              <a:gd name="connsiteX14" fmla="*/ 5727032 w 6962274"/>
              <a:gd name="connsiteY14" fmla="*/ 770021 h 5438273"/>
              <a:gd name="connsiteX15" fmla="*/ 4780548 w 6962274"/>
              <a:gd name="connsiteY15" fmla="*/ 770021 h 5438273"/>
              <a:gd name="connsiteX16" fmla="*/ 4764506 w 6962274"/>
              <a:gd name="connsiteY16" fmla="*/ 0 h 5438273"/>
              <a:gd name="connsiteX17" fmla="*/ 4395537 w 6962274"/>
              <a:gd name="connsiteY17" fmla="*/ 0 h 543827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72190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780548 w 6962274"/>
              <a:gd name="connsiteY15" fmla="*/ 842211 h 5510463"/>
              <a:gd name="connsiteX16" fmla="*/ 4764506 w 6962274"/>
              <a:gd name="connsiteY16" fmla="*/ 36096 h 5510463"/>
              <a:gd name="connsiteX17" fmla="*/ 4335379 w 6962274"/>
              <a:gd name="connsiteY17" fmla="*/ 0 h 5510463"/>
              <a:gd name="connsiteX0" fmla="*/ 4335379 w 6962274"/>
              <a:gd name="connsiteY0" fmla="*/ 0 h 5510463"/>
              <a:gd name="connsiteX1" fmla="*/ 3898232 w 6962274"/>
              <a:gd name="connsiteY1" fmla="*/ 1836821 h 5510463"/>
              <a:gd name="connsiteX2" fmla="*/ 4395537 w 6962274"/>
              <a:gd name="connsiteY2" fmla="*/ 2109537 h 5510463"/>
              <a:gd name="connsiteX3" fmla="*/ 3785937 w 6962274"/>
              <a:gd name="connsiteY3" fmla="*/ 3537284 h 5510463"/>
              <a:gd name="connsiteX4" fmla="*/ 3080085 w 6962274"/>
              <a:gd name="connsiteY4" fmla="*/ 3649579 h 5510463"/>
              <a:gd name="connsiteX5" fmla="*/ 1540043 w 6962274"/>
              <a:gd name="connsiteY5" fmla="*/ 2927684 h 5510463"/>
              <a:gd name="connsiteX6" fmla="*/ 0 w 6962274"/>
              <a:gd name="connsiteY6" fmla="*/ 4788569 h 5510463"/>
              <a:gd name="connsiteX7" fmla="*/ 962527 w 6962274"/>
              <a:gd name="connsiteY7" fmla="*/ 5494421 h 5510463"/>
              <a:gd name="connsiteX8" fmla="*/ 2727158 w 6962274"/>
              <a:gd name="connsiteY8" fmla="*/ 5510463 h 5510463"/>
              <a:gd name="connsiteX9" fmla="*/ 3561348 w 6962274"/>
              <a:gd name="connsiteY9" fmla="*/ 4195011 h 5510463"/>
              <a:gd name="connsiteX10" fmla="*/ 4507832 w 6962274"/>
              <a:gd name="connsiteY10" fmla="*/ 3858126 h 5510463"/>
              <a:gd name="connsiteX11" fmla="*/ 5277853 w 6962274"/>
              <a:gd name="connsiteY11" fmla="*/ 2109537 h 5510463"/>
              <a:gd name="connsiteX12" fmla="*/ 6368716 w 6962274"/>
              <a:gd name="connsiteY12" fmla="*/ 2719137 h 5510463"/>
              <a:gd name="connsiteX13" fmla="*/ 6962274 w 6962274"/>
              <a:gd name="connsiteY13" fmla="*/ 1307432 h 5510463"/>
              <a:gd name="connsiteX14" fmla="*/ 5727032 w 6962274"/>
              <a:gd name="connsiteY14" fmla="*/ 842211 h 5510463"/>
              <a:gd name="connsiteX15" fmla="*/ 4660232 w 6962274"/>
              <a:gd name="connsiteY15" fmla="*/ 553453 h 5510463"/>
              <a:gd name="connsiteX16" fmla="*/ 4764506 w 6962274"/>
              <a:gd name="connsiteY16" fmla="*/ 36096 h 5510463"/>
              <a:gd name="connsiteX17" fmla="*/ 4335379 w 6962274"/>
              <a:gd name="connsiteY17" fmla="*/ 0 h 5510463"/>
              <a:gd name="connsiteX0" fmla="*/ 4335379 w 6368716"/>
              <a:gd name="connsiteY0" fmla="*/ 0 h 5510463"/>
              <a:gd name="connsiteX1" fmla="*/ 3898232 w 6368716"/>
              <a:gd name="connsiteY1" fmla="*/ 1836821 h 5510463"/>
              <a:gd name="connsiteX2" fmla="*/ 4395537 w 6368716"/>
              <a:gd name="connsiteY2" fmla="*/ 2109537 h 5510463"/>
              <a:gd name="connsiteX3" fmla="*/ 3785937 w 6368716"/>
              <a:gd name="connsiteY3" fmla="*/ 3537284 h 5510463"/>
              <a:gd name="connsiteX4" fmla="*/ 3080085 w 6368716"/>
              <a:gd name="connsiteY4" fmla="*/ 3649579 h 5510463"/>
              <a:gd name="connsiteX5" fmla="*/ 1540043 w 6368716"/>
              <a:gd name="connsiteY5" fmla="*/ 2927684 h 5510463"/>
              <a:gd name="connsiteX6" fmla="*/ 0 w 6368716"/>
              <a:gd name="connsiteY6" fmla="*/ 4788569 h 5510463"/>
              <a:gd name="connsiteX7" fmla="*/ 962527 w 6368716"/>
              <a:gd name="connsiteY7" fmla="*/ 5494421 h 5510463"/>
              <a:gd name="connsiteX8" fmla="*/ 2727158 w 6368716"/>
              <a:gd name="connsiteY8" fmla="*/ 5510463 h 5510463"/>
              <a:gd name="connsiteX9" fmla="*/ 3561348 w 6368716"/>
              <a:gd name="connsiteY9" fmla="*/ 4195011 h 5510463"/>
              <a:gd name="connsiteX10" fmla="*/ 4507832 w 6368716"/>
              <a:gd name="connsiteY10" fmla="*/ 3858126 h 5510463"/>
              <a:gd name="connsiteX11" fmla="*/ 5277853 w 6368716"/>
              <a:gd name="connsiteY11" fmla="*/ 2109537 h 5510463"/>
              <a:gd name="connsiteX12" fmla="*/ 6368716 w 6368716"/>
              <a:gd name="connsiteY12" fmla="*/ 2719137 h 5510463"/>
              <a:gd name="connsiteX13" fmla="*/ 5727032 w 6368716"/>
              <a:gd name="connsiteY13" fmla="*/ 842211 h 5510463"/>
              <a:gd name="connsiteX14" fmla="*/ 4660232 w 6368716"/>
              <a:gd name="connsiteY14" fmla="*/ 553453 h 5510463"/>
              <a:gd name="connsiteX15" fmla="*/ 4764506 w 6368716"/>
              <a:gd name="connsiteY15" fmla="*/ 36096 h 5510463"/>
              <a:gd name="connsiteX16" fmla="*/ 4335379 w 6368716"/>
              <a:gd name="connsiteY16"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507832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561348 w 5727032"/>
              <a:gd name="connsiteY9" fmla="*/ 4195011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483769 w 5727032"/>
              <a:gd name="connsiteY10" fmla="*/ 3858126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395537 w 5727032"/>
              <a:gd name="connsiteY2" fmla="*/ 2109537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80085 w 5727032"/>
              <a:gd name="connsiteY4" fmla="*/ 3649579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4335379 w 5727032"/>
              <a:gd name="connsiteY0" fmla="*/ 0 h 5510463"/>
              <a:gd name="connsiteX1" fmla="*/ 3898232 w 5727032"/>
              <a:gd name="connsiteY1" fmla="*/ 1836821 h 5510463"/>
              <a:gd name="connsiteX2" fmla="*/ 4299285 w 5727032"/>
              <a:gd name="connsiteY2" fmla="*/ 1905000 h 5510463"/>
              <a:gd name="connsiteX3" fmla="*/ 3785937 w 5727032"/>
              <a:gd name="connsiteY3" fmla="*/ 3537284 h 5510463"/>
              <a:gd name="connsiteX4" fmla="*/ 3043990 w 5727032"/>
              <a:gd name="connsiteY4" fmla="*/ 3625516 h 5510463"/>
              <a:gd name="connsiteX5" fmla="*/ 1540043 w 5727032"/>
              <a:gd name="connsiteY5" fmla="*/ 2927684 h 5510463"/>
              <a:gd name="connsiteX6" fmla="*/ 0 w 5727032"/>
              <a:gd name="connsiteY6" fmla="*/ 4788569 h 5510463"/>
              <a:gd name="connsiteX7" fmla="*/ 962527 w 5727032"/>
              <a:gd name="connsiteY7" fmla="*/ 5494421 h 5510463"/>
              <a:gd name="connsiteX8" fmla="*/ 2727158 w 5727032"/>
              <a:gd name="connsiteY8" fmla="*/ 5510463 h 5510463"/>
              <a:gd name="connsiteX9" fmla="*/ 3609474 w 5727032"/>
              <a:gd name="connsiteY9" fmla="*/ 4002506 h 5510463"/>
              <a:gd name="connsiteX10" fmla="*/ 4315327 w 5727032"/>
              <a:gd name="connsiteY10" fmla="*/ 4267200 h 5510463"/>
              <a:gd name="connsiteX11" fmla="*/ 5277853 w 5727032"/>
              <a:gd name="connsiteY11" fmla="*/ 2109537 h 5510463"/>
              <a:gd name="connsiteX12" fmla="*/ 5727032 w 5727032"/>
              <a:gd name="connsiteY12" fmla="*/ 842211 h 5510463"/>
              <a:gd name="connsiteX13" fmla="*/ 4660232 w 5727032"/>
              <a:gd name="connsiteY13" fmla="*/ 553453 h 5510463"/>
              <a:gd name="connsiteX14" fmla="*/ 4764506 w 5727032"/>
              <a:gd name="connsiteY14" fmla="*/ 36096 h 5510463"/>
              <a:gd name="connsiteX15" fmla="*/ 4335379 w 5727032"/>
              <a:gd name="connsiteY15"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577516 w 4764505"/>
              <a:gd name="connsiteY5" fmla="*/ 2927684 h 5510463"/>
              <a:gd name="connsiteX6" fmla="*/ 0 w 4764505"/>
              <a:gd name="connsiteY6" fmla="*/ 5494421 h 5510463"/>
              <a:gd name="connsiteX7" fmla="*/ 1764631 w 4764505"/>
              <a:gd name="connsiteY7" fmla="*/ 5510463 h 5510463"/>
              <a:gd name="connsiteX8" fmla="*/ 2646947 w 4764505"/>
              <a:gd name="connsiteY8" fmla="*/ 4002506 h 5510463"/>
              <a:gd name="connsiteX9" fmla="*/ 3352800 w 4764505"/>
              <a:gd name="connsiteY9" fmla="*/ 4267200 h 5510463"/>
              <a:gd name="connsiteX10" fmla="*/ 4315326 w 4764505"/>
              <a:gd name="connsiteY10" fmla="*/ 2109537 h 5510463"/>
              <a:gd name="connsiteX11" fmla="*/ 4764505 w 4764505"/>
              <a:gd name="connsiteY11" fmla="*/ 842211 h 5510463"/>
              <a:gd name="connsiteX12" fmla="*/ 3697705 w 4764505"/>
              <a:gd name="connsiteY12" fmla="*/ 553453 h 5510463"/>
              <a:gd name="connsiteX13" fmla="*/ 3801979 w 4764505"/>
              <a:gd name="connsiteY13" fmla="*/ 36096 h 5510463"/>
              <a:gd name="connsiteX14" fmla="*/ 3372852 w 4764505"/>
              <a:gd name="connsiteY14"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2081463 w 4764505"/>
              <a:gd name="connsiteY4" fmla="*/ 3625516 h 5510463"/>
              <a:gd name="connsiteX5" fmla="*/ 0 w 4764505"/>
              <a:gd name="connsiteY5" fmla="*/ 5494421 h 5510463"/>
              <a:gd name="connsiteX6" fmla="*/ 1764631 w 4764505"/>
              <a:gd name="connsiteY6" fmla="*/ 5510463 h 5510463"/>
              <a:gd name="connsiteX7" fmla="*/ 2646947 w 4764505"/>
              <a:gd name="connsiteY7" fmla="*/ 4002506 h 5510463"/>
              <a:gd name="connsiteX8" fmla="*/ 3352800 w 4764505"/>
              <a:gd name="connsiteY8" fmla="*/ 4267200 h 5510463"/>
              <a:gd name="connsiteX9" fmla="*/ 4315326 w 4764505"/>
              <a:gd name="connsiteY9" fmla="*/ 2109537 h 5510463"/>
              <a:gd name="connsiteX10" fmla="*/ 4764505 w 4764505"/>
              <a:gd name="connsiteY10" fmla="*/ 842211 h 5510463"/>
              <a:gd name="connsiteX11" fmla="*/ 3697705 w 4764505"/>
              <a:gd name="connsiteY11" fmla="*/ 553453 h 5510463"/>
              <a:gd name="connsiteX12" fmla="*/ 3801979 w 4764505"/>
              <a:gd name="connsiteY12" fmla="*/ 36096 h 5510463"/>
              <a:gd name="connsiteX13" fmla="*/ 3372852 w 4764505"/>
              <a:gd name="connsiteY13" fmla="*/ 0 h 5510463"/>
              <a:gd name="connsiteX0" fmla="*/ 3372852 w 4764505"/>
              <a:gd name="connsiteY0" fmla="*/ 0 h 5510463"/>
              <a:gd name="connsiteX1" fmla="*/ 2935705 w 4764505"/>
              <a:gd name="connsiteY1" fmla="*/ 1836821 h 5510463"/>
              <a:gd name="connsiteX2" fmla="*/ 3336758 w 4764505"/>
              <a:gd name="connsiteY2" fmla="*/ 1905000 h 5510463"/>
              <a:gd name="connsiteX3" fmla="*/ 2823410 w 4764505"/>
              <a:gd name="connsiteY3" fmla="*/ 3537284 h 5510463"/>
              <a:gd name="connsiteX4" fmla="*/ 0 w 4764505"/>
              <a:gd name="connsiteY4" fmla="*/ 5494421 h 5510463"/>
              <a:gd name="connsiteX5" fmla="*/ 1764631 w 4764505"/>
              <a:gd name="connsiteY5" fmla="*/ 5510463 h 5510463"/>
              <a:gd name="connsiteX6" fmla="*/ 2646947 w 4764505"/>
              <a:gd name="connsiteY6" fmla="*/ 4002506 h 5510463"/>
              <a:gd name="connsiteX7" fmla="*/ 3352800 w 4764505"/>
              <a:gd name="connsiteY7" fmla="*/ 4267200 h 5510463"/>
              <a:gd name="connsiteX8" fmla="*/ 4315326 w 4764505"/>
              <a:gd name="connsiteY8" fmla="*/ 2109537 h 5510463"/>
              <a:gd name="connsiteX9" fmla="*/ 4764505 w 4764505"/>
              <a:gd name="connsiteY9" fmla="*/ 842211 h 5510463"/>
              <a:gd name="connsiteX10" fmla="*/ 3697705 w 4764505"/>
              <a:gd name="connsiteY10" fmla="*/ 553453 h 5510463"/>
              <a:gd name="connsiteX11" fmla="*/ 3801979 w 4764505"/>
              <a:gd name="connsiteY11" fmla="*/ 36096 h 5510463"/>
              <a:gd name="connsiteX12" fmla="*/ 3372852 w 4764505"/>
              <a:gd name="connsiteY12" fmla="*/ 0 h 5510463"/>
              <a:gd name="connsiteX0" fmla="*/ 3372852 w 4764505"/>
              <a:gd name="connsiteY0" fmla="*/ 0 h 5494421"/>
              <a:gd name="connsiteX1" fmla="*/ 2935705 w 4764505"/>
              <a:gd name="connsiteY1" fmla="*/ 1836821 h 5494421"/>
              <a:gd name="connsiteX2" fmla="*/ 3336758 w 4764505"/>
              <a:gd name="connsiteY2" fmla="*/ 1905000 h 5494421"/>
              <a:gd name="connsiteX3" fmla="*/ 2823410 w 4764505"/>
              <a:gd name="connsiteY3" fmla="*/ 3537284 h 5494421"/>
              <a:gd name="connsiteX4" fmla="*/ 0 w 4764505"/>
              <a:gd name="connsiteY4" fmla="*/ 5494421 h 5494421"/>
              <a:gd name="connsiteX5" fmla="*/ 2646947 w 4764505"/>
              <a:gd name="connsiteY5" fmla="*/ 4002506 h 5494421"/>
              <a:gd name="connsiteX6" fmla="*/ 3352800 w 4764505"/>
              <a:gd name="connsiteY6" fmla="*/ 4267200 h 5494421"/>
              <a:gd name="connsiteX7" fmla="*/ 4315326 w 4764505"/>
              <a:gd name="connsiteY7" fmla="*/ 2109537 h 5494421"/>
              <a:gd name="connsiteX8" fmla="*/ 4764505 w 4764505"/>
              <a:gd name="connsiteY8" fmla="*/ 842211 h 5494421"/>
              <a:gd name="connsiteX9" fmla="*/ 3697705 w 4764505"/>
              <a:gd name="connsiteY9" fmla="*/ 553453 h 5494421"/>
              <a:gd name="connsiteX10" fmla="*/ 3801979 w 4764505"/>
              <a:gd name="connsiteY10" fmla="*/ 36096 h 5494421"/>
              <a:gd name="connsiteX11" fmla="*/ 3372852 w 4764505"/>
              <a:gd name="connsiteY11" fmla="*/ 0 h 5494421"/>
              <a:gd name="connsiteX0" fmla="*/ 725905 w 2117558"/>
              <a:gd name="connsiteY0" fmla="*/ 0 h 4267200"/>
              <a:gd name="connsiteX1" fmla="*/ 288758 w 2117558"/>
              <a:gd name="connsiteY1" fmla="*/ 1836821 h 4267200"/>
              <a:gd name="connsiteX2" fmla="*/ 689811 w 2117558"/>
              <a:gd name="connsiteY2" fmla="*/ 1905000 h 4267200"/>
              <a:gd name="connsiteX3" fmla="*/ 176463 w 2117558"/>
              <a:gd name="connsiteY3" fmla="*/ 3537284 h 4267200"/>
              <a:gd name="connsiteX4" fmla="*/ 0 w 2117558"/>
              <a:gd name="connsiteY4" fmla="*/ 4002506 h 4267200"/>
              <a:gd name="connsiteX5" fmla="*/ 705853 w 2117558"/>
              <a:gd name="connsiteY5" fmla="*/ 4267200 h 4267200"/>
              <a:gd name="connsiteX6" fmla="*/ 1668379 w 2117558"/>
              <a:gd name="connsiteY6" fmla="*/ 2109537 h 4267200"/>
              <a:gd name="connsiteX7" fmla="*/ 2117558 w 2117558"/>
              <a:gd name="connsiteY7" fmla="*/ 842211 h 4267200"/>
              <a:gd name="connsiteX8" fmla="*/ 1050758 w 2117558"/>
              <a:gd name="connsiteY8" fmla="*/ 553453 h 4267200"/>
              <a:gd name="connsiteX9" fmla="*/ 1155032 w 2117558"/>
              <a:gd name="connsiteY9" fmla="*/ 36096 h 4267200"/>
              <a:gd name="connsiteX10" fmla="*/ 725905 w 2117558"/>
              <a:gd name="connsiteY10" fmla="*/ 0 h 4267200"/>
              <a:gd name="connsiteX0" fmla="*/ 725905 w 2117558"/>
              <a:gd name="connsiteY0" fmla="*/ 0 h 4002506"/>
              <a:gd name="connsiteX1" fmla="*/ 288758 w 2117558"/>
              <a:gd name="connsiteY1" fmla="*/ 1836821 h 4002506"/>
              <a:gd name="connsiteX2" fmla="*/ 689811 w 2117558"/>
              <a:gd name="connsiteY2" fmla="*/ 1905000 h 4002506"/>
              <a:gd name="connsiteX3" fmla="*/ 176463 w 2117558"/>
              <a:gd name="connsiteY3" fmla="*/ 3537284 h 4002506"/>
              <a:gd name="connsiteX4" fmla="*/ 0 w 2117558"/>
              <a:gd name="connsiteY4" fmla="*/ 4002506 h 4002506"/>
              <a:gd name="connsiteX5" fmla="*/ 1668379 w 2117558"/>
              <a:gd name="connsiteY5" fmla="*/ 2109537 h 4002506"/>
              <a:gd name="connsiteX6" fmla="*/ 2117558 w 2117558"/>
              <a:gd name="connsiteY6" fmla="*/ 842211 h 4002506"/>
              <a:gd name="connsiteX7" fmla="*/ 1050758 w 2117558"/>
              <a:gd name="connsiteY7" fmla="*/ 553453 h 4002506"/>
              <a:gd name="connsiteX8" fmla="*/ 1155032 w 2117558"/>
              <a:gd name="connsiteY8" fmla="*/ 36096 h 4002506"/>
              <a:gd name="connsiteX9" fmla="*/ 725905 w 2117558"/>
              <a:gd name="connsiteY9" fmla="*/ 0 h 4002506"/>
              <a:gd name="connsiteX0" fmla="*/ 549442 w 1941095"/>
              <a:gd name="connsiteY0" fmla="*/ 0 h 3537284"/>
              <a:gd name="connsiteX1" fmla="*/ 112295 w 1941095"/>
              <a:gd name="connsiteY1" fmla="*/ 1836821 h 3537284"/>
              <a:gd name="connsiteX2" fmla="*/ 513348 w 1941095"/>
              <a:gd name="connsiteY2" fmla="*/ 1905000 h 3537284"/>
              <a:gd name="connsiteX3" fmla="*/ 0 w 1941095"/>
              <a:gd name="connsiteY3" fmla="*/ 3537284 h 3537284"/>
              <a:gd name="connsiteX4" fmla="*/ 1491916 w 1941095"/>
              <a:gd name="connsiteY4" fmla="*/ 2109537 h 3537284"/>
              <a:gd name="connsiteX5" fmla="*/ 1941095 w 1941095"/>
              <a:gd name="connsiteY5" fmla="*/ 842211 h 3537284"/>
              <a:gd name="connsiteX6" fmla="*/ 874295 w 1941095"/>
              <a:gd name="connsiteY6" fmla="*/ 553453 h 3537284"/>
              <a:gd name="connsiteX7" fmla="*/ 978569 w 1941095"/>
              <a:gd name="connsiteY7" fmla="*/ 36096 h 3537284"/>
              <a:gd name="connsiteX8" fmla="*/ 549442 w 1941095"/>
              <a:gd name="connsiteY8" fmla="*/ 0 h 3537284"/>
              <a:gd name="connsiteX0" fmla="*/ 437147 w 1828800"/>
              <a:gd name="connsiteY0" fmla="*/ 0 h 2109537"/>
              <a:gd name="connsiteX1" fmla="*/ 0 w 1828800"/>
              <a:gd name="connsiteY1" fmla="*/ 1836821 h 2109537"/>
              <a:gd name="connsiteX2" fmla="*/ 401053 w 1828800"/>
              <a:gd name="connsiteY2" fmla="*/ 1905000 h 2109537"/>
              <a:gd name="connsiteX3" fmla="*/ 1379621 w 1828800"/>
              <a:gd name="connsiteY3" fmla="*/ 2109537 h 2109537"/>
              <a:gd name="connsiteX4" fmla="*/ 1828800 w 1828800"/>
              <a:gd name="connsiteY4" fmla="*/ 842211 h 2109537"/>
              <a:gd name="connsiteX5" fmla="*/ 762000 w 1828800"/>
              <a:gd name="connsiteY5" fmla="*/ 553453 h 2109537"/>
              <a:gd name="connsiteX6" fmla="*/ 866274 w 1828800"/>
              <a:gd name="connsiteY6" fmla="*/ 36096 h 2109537"/>
              <a:gd name="connsiteX7" fmla="*/ 437147 w 1828800"/>
              <a:gd name="connsiteY7" fmla="*/ 0 h 2109537"/>
              <a:gd name="connsiteX0" fmla="*/ 437147 w 1828800"/>
              <a:gd name="connsiteY0" fmla="*/ 0 h 2109537"/>
              <a:gd name="connsiteX1" fmla="*/ 0 w 1828800"/>
              <a:gd name="connsiteY1" fmla="*/ 1836821 h 2109537"/>
              <a:gd name="connsiteX2" fmla="*/ 1379621 w 1828800"/>
              <a:gd name="connsiteY2" fmla="*/ 2109537 h 2109537"/>
              <a:gd name="connsiteX3" fmla="*/ 1828800 w 1828800"/>
              <a:gd name="connsiteY3" fmla="*/ 842211 h 2109537"/>
              <a:gd name="connsiteX4" fmla="*/ 762000 w 1828800"/>
              <a:gd name="connsiteY4" fmla="*/ 553453 h 2109537"/>
              <a:gd name="connsiteX5" fmla="*/ 866274 w 1828800"/>
              <a:gd name="connsiteY5" fmla="*/ 36096 h 2109537"/>
              <a:gd name="connsiteX6" fmla="*/ 437147 w 1828800"/>
              <a:gd name="connsiteY6" fmla="*/ 0 h 2109537"/>
              <a:gd name="connsiteX0" fmla="*/ 382098 w 1773751"/>
              <a:gd name="connsiteY0" fmla="*/ 0 h 2109537"/>
              <a:gd name="connsiteX1" fmla="*/ 0 w 1773751"/>
              <a:gd name="connsiteY1" fmla="*/ 1683907 h 2109537"/>
              <a:gd name="connsiteX2" fmla="*/ 1324572 w 1773751"/>
              <a:gd name="connsiteY2" fmla="*/ 2109537 h 2109537"/>
              <a:gd name="connsiteX3" fmla="*/ 1773751 w 1773751"/>
              <a:gd name="connsiteY3" fmla="*/ 842211 h 2109537"/>
              <a:gd name="connsiteX4" fmla="*/ 706951 w 1773751"/>
              <a:gd name="connsiteY4" fmla="*/ 553453 h 2109537"/>
              <a:gd name="connsiteX5" fmla="*/ 811225 w 1773751"/>
              <a:gd name="connsiteY5" fmla="*/ 36096 h 2109537"/>
              <a:gd name="connsiteX6" fmla="*/ 382098 w 1773751"/>
              <a:gd name="connsiteY6" fmla="*/ 0 h 2109537"/>
              <a:gd name="connsiteX0" fmla="*/ 382098 w 1773751"/>
              <a:gd name="connsiteY0" fmla="*/ 0 h 1683907"/>
              <a:gd name="connsiteX1" fmla="*/ 0 w 1773751"/>
              <a:gd name="connsiteY1" fmla="*/ 1683907 h 1683907"/>
              <a:gd name="connsiteX2" fmla="*/ 1446904 w 1773751"/>
              <a:gd name="connsiteY2" fmla="*/ 1675259 h 1683907"/>
              <a:gd name="connsiteX3" fmla="*/ 1773751 w 1773751"/>
              <a:gd name="connsiteY3" fmla="*/ 842211 h 1683907"/>
              <a:gd name="connsiteX4" fmla="*/ 706951 w 1773751"/>
              <a:gd name="connsiteY4" fmla="*/ 553453 h 1683907"/>
              <a:gd name="connsiteX5" fmla="*/ 811225 w 1773751"/>
              <a:gd name="connsiteY5" fmla="*/ 36096 h 1683907"/>
              <a:gd name="connsiteX6" fmla="*/ 382098 w 1773751"/>
              <a:gd name="connsiteY6" fmla="*/ 0 h 1683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73751" h="1683907">
                <a:moveTo>
                  <a:pt x="382098" y="0"/>
                </a:moveTo>
                <a:lnTo>
                  <a:pt x="0" y="1683907"/>
                </a:lnTo>
                <a:lnTo>
                  <a:pt x="1446904" y="1675259"/>
                </a:lnTo>
                <a:lnTo>
                  <a:pt x="1773751" y="842211"/>
                </a:lnTo>
                <a:lnTo>
                  <a:pt x="706951" y="553453"/>
                </a:lnTo>
                <a:lnTo>
                  <a:pt x="811225" y="36096"/>
                </a:lnTo>
                <a:lnTo>
                  <a:pt x="382098" y="0"/>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3" name="Freeform: Shape 242">
            <a:extLst>
              <a:ext uri="{FF2B5EF4-FFF2-40B4-BE49-F238E27FC236}">
                <a16:creationId xmlns:a16="http://schemas.microsoft.com/office/drawing/2014/main" id="{BC31D079-8177-4983-B168-3F3BE73693F5}"/>
              </a:ext>
            </a:extLst>
          </p:cNvPr>
          <p:cNvSpPr/>
          <p:nvPr/>
        </p:nvSpPr>
        <p:spPr>
          <a:xfrm>
            <a:off x="22041919" y="2339092"/>
            <a:ext cx="2120451" cy="8225766"/>
          </a:xfrm>
          <a:custGeom>
            <a:avLst/>
            <a:gdLst>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17" fmla="*/ 1277269 w 1361672"/>
              <a:gd name="connsiteY17" fmla="*/ 150758 h 5263789"/>
              <a:gd name="connsiteX0" fmla="*/ 1301332 w 1361672"/>
              <a:gd name="connsiteY0" fmla="*/ 198884 h 5263789"/>
              <a:gd name="connsiteX1" fmla="*/ 747879 w 1361672"/>
              <a:gd name="connsiteY1" fmla="*/ 6379 h 5263789"/>
              <a:gd name="connsiteX2" fmla="*/ 218490 w 1361672"/>
              <a:gd name="connsiteY2" fmla="*/ 78568 h 5263789"/>
              <a:gd name="connsiteX3" fmla="*/ 1922 w 1361672"/>
              <a:gd name="connsiteY3" fmla="*/ 391389 h 5263789"/>
              <a:gd name="connsiteX4" fmla="*/ 122237 w 1361672"/>
              <a:gd name="connsiteY4" fmla="*/ 704210 h 5263789"/>
              <a:gd name="connsiteX5" fmla="*/ 290679 w 1361672"/>
              <a:gd name="connsiteY5" fmla="*/ 1137347 h 5263789"/>
              <a:gd name="connsiteX6" fmla="*/ 459122 w 1361672"/>
              <a:gd name="connsiteY6" fmla="*/ 2557073 h 5263789"/>
              <a:gd name="connsiteX7" fmla="*/ 579437 w 1361672"/>
              <a:gd name="connsiteY7" fmla="*/ 3375221 h 5263789"/>
              <a:gd name="connsiteX8" fmla="*/ 314743 w 1361672"/>
              <a:gd name="connsiteY8" fmla="*/ 3784294 h 5263789"/>
              <a:gd name="connsiteX9" fmla="*/ 314743 w 1361672"/>
              <a:gd name="connsiteY9" fmla="*/ 4770884 h 5263789"/>
              <a:gd name="connsiteX10" fmla="*/ 435058 w 1361672"/>
              <a:gd name="connsiteY10" fmla="*/ 5179958 h 5263789"/>
              <a:gd name="connsiteX11" fmla="*/ 723816 w 1361672"/>
              <a:gd name="connsiteY11" fmla="*/ 5179958 h 5263789"/>
              <a:gd name="connsiteX12" fmla="*/ 1084764 w 1361672"/>
              <a:gd name="connsiteY12" fmla="*/ 4289621 h 5263789"/>
              <a:gd name="connsiteX13" fmla="*/ 1229143 w 1361672"/>
              <a:gd name="connsiteY13" fmla="*/ 3399284 h 5263789"/>
              <a:gd name="connsiteX14" fmla="*/ 1349458 w 1361672"/>
              <a:gd name="connsiteY14" fmla="*/ 2508947 h 5263789"/>
              <a:gd name="connsiteX15" fmla="*/ 1349458 w 1361672"/>
              <a:gd name="connsiteY15" fmla="*/ 1450168 h 5263789"/>
              <a:gd name="connsiteX16" fmla="*/ 1277269 w 1361672"/>
              <a:gd name="connsiteY16" fmla="*/ 728273 h 5263789"/>
              <a:gd name="connsiteX0" fmla="*/ 1301332 w 1361672"/>
              <a:gd name="connsiteY0" fmla="*/ 480056 h 5282270"/>
              <a:gd name="connsiteX1" fmla="*/ 747879 w 1361672"/>
              <a:gd name="connsiteY1" fmla="*/ 24860 h 5282270"/>
              <a:gd name="connsiteX2" fmla="*/ 218490 w 1361672"/>
              <a:gd name="connsiteY2" fmla="*/ 97049 h 5282270"/>
              <a:gd name="connsiteX3" fmla="*/ 1922 w 1361672"/>
              <a:gd name="connsiteY3" fmla="*/ 409870 h 5282270"/>
              <a:gd name="connsiteX4" fmla="*/ 122237 w 1361672"/>
              <a:gd name="connsiteY4" fmla="*/ 722691 h 5282270"/>
              <a:gd name="connsiteX5" fmla="*/ 290679 w 1361672"/>
              <a:gd name="connsiteY5" fmla="*/ 1155828 h 5282270"/>
              <a:gd name="connsiteX6" fmla="*/ 459122 w 1361672"/>
              <a:gd name="connsiteY6" fmla="*/ 2575554 h 5282270"/>
              <a:gd name="connsiteX7" fmla="*/ 579437 w 1361672"/>
              <a:gd name="connsiteY7" fmla="*/ 3393702 h 5282270"/>
              <a:gd name="connsiteX8" fmla="*/ 314743 w 1361672"/>
              <a:gd name="connsiteY8" fmla="*/ 3802775 h 5282270"/>
              <a:gd name="connsiteX9" fmla="*/ 314743 w 1361672"/>
              <a:gd name="connsiteY9" fmla="*/ 4789365 h 5282270"/>
              <a:gd name="connsiteX10" fmla="*/ 435058 w 1361672"/>
              <a:gd name="connsiteY10" fmla="*/ 5198439 h 5282270"/>
              <a:gd name="connsiteX11" fmla="*/ 723816 w 1361672"/>
              <a:gd name="connsiteY11" fmla="*/ 5198439 h 5282270"/>
              <a:gd name="connsiteX12" fmla="*/ 1084764 w 1361672"/>
              <a:gd name="connsiteY12" fmla="*/ 4308102 h 5282270"/>
              <a:gd name="connsiteX13" fmla="*/ 1229143 w 1361672"/>
              <a:gd name="connsiteY13" fmla="*/ 3417765 h 5282270"/>
              <a:gd name="connsiteX14" fmla="*/ 1349458 w 1361672"/>
              <a:gd name="connsiteY14" fmla="*/ 2527428 h 5282270"/>
              <a:gd name="connsiteX15" fmla="*/ 1349458 w 1361672"/>
              <a:gd name="connsiteY15" fmla="*/ 1468649 h 5282270"/>
              <a:gd name="connsiteX16" fmla="*/ 1277269 w 1361672"/>
              <a:gd name="connsiteY16" fmla="*/ 746754 h 5282270"/>
              <a:gd name="connsiteX0" fmla="*/ 1301332 w 1361672"/>
              <a:gd name="connsiteY0" fmla="*/ 480056 h 5282270"/>
              <a:gd name="connsiteX1" fmla="*/ 747879 w 1361672"/>
              <a:gd name="connsiteY1" fmla="*/ 24860 h 5282270"/>
              <a:gd name="connsiteX2" fmla="*/ 218490 w 1361672"/>
              <a:gd name="connsiteY2" fmla="*/ 97049 h 5282270"/>
              <a:gd name="connsiteX3" fmla="*/ 1922 w 1361672"/>
              <a:gd name="connsiteY3" fmla="*/ 409870 h 5282270"/>
              <a:gd name="connsiteX4" fmla="*/ 122237 w 1361672"/>
              <a:gd name="connsiteY4" fmla="*/ 722691 h 5282270"/>
              <a:gd name="connsiteX5" fmla="*/ 290679 w 1361672"/>
              <a:gd name="connsiteY5" fmla="*/ 1155828 h 5282270"/>
              <a:gd name="connsiteX6" fmla="*/ 459122 w 1361672"/>
              <a:gd name="connsiteY6" fmla="*/ 2575554 h 5282270"/>
              <a:gd name="connsiteX7" fmla="*/ 579437 w 1361672"/>
              <a:gd name="connsiteY7" fmla="*/ 3393702 h 5282270"/>
              <a:gd name="connsiteX8" fmla="*/ 314743 w 1361672"/>
              <a:gd name="connsiteY8" fmla="*/ 3802775 h 5282270"/>
              <a:gd name="connsiteX9" fmla="*/ 314743 w 1361672"/>
              <a:gd name="connsiteY9" fmla="*/ 4789365 h 5282270"/>
              <a:gd name="connsiteX10" fmla="*/ 435058 w 1361672"/>
              <a:gd name="connsiteY10" fmla="*/ 5198439 h 5282270"/>
              <a:gd name="connsiteX11" fmla="*/ 723816 w 1361672"/>
              <a:gd name="connsiteY11" fmla="*/ 5198439 h 5282270"/>
              <a:gd name="connsiteX12" fmla="*/ 1084764 w 1361672"/>
              <a:gd name="connsiteY12" fmla="*/ 4308102 h 5282270"/>
              <a:gd name="connsiteX13" fmla="*/ 1229143 w 1361672"/>
              <a:gd name="connsiteY13" fmla="*/ 3417765 h 5282270"/>
              <a:gd name="connsiteX14" fmla="*/ 1349458 w 1361672"/>
              <a:gd name="connsiteY14" fmla="*/ 2527428 h 5282270"/>
              <a:gd name="connsiteX15" fmla="*/ 1349458 w 1361672"/>
              <a:gd name="connsiteY15" fmla="*/ 1468649 h 5282270"/>
              <a:gd name="connsiteX16" fmla="*/ 1277269 w 1361672"/>
              <a:gd name="connsiteY16" fmla="*/ 746754 h 5282270"/>
              <a:gd name="connsiteX17" fmla="*/ 1301332 w 1361672"/>
              <a:gd name="connsiteY17" fmla="*/ 480056 h 5282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61672" h="5282270">
                <a:moveTo>
                  <a:pt x="1301332" y="480056"/>
                </a:moveTo>
                <a:cubicBezTo>
                  <a:pt x="1114842" y="393830"/>
                  <a:pt x="928353" y="88695"/>
                  <a:pt x="747879" y="24860"/>
                </a:cubicBezTo>
                <a:cubicBezTo>
                  <a:pt x="567405" y="-38975"/>
                  <a:pt x="342816" y="32881"/>
                  <a:pt x="218490" y="97049"/>
                </a:cubicBezTo>
                <a:cubicBezTo>
                  <a:pt x="94164" y="161217"/>
                  <a:pt x="17964" y="305596"/>
                  <a:pt x="1922" y="409870"/>
                </a:cubicBezTo>
                <a:cubicBezTo>
                  <a:pt x="-14120" y="514144"/>
                  <a:pt x="74111" y="598365"/>
                  <a:pt x="122237" y="722691"/>
                </a:cubicBezTo>
                <a:cubicBezTo>
                  <a:pt x="170363" y="847017"/>
                  <a:pt x="234531" y="847018"/>
                  <a:pt x="290679" y="1155828"/>
                </a:cubicBezTo>
                <a:cubicBezTo>
                  <a:pt x="346826" y="1464639"/>
                  <a:pt x="410996" y="2202575"/>
                  <a:pt x="459122" y="2575554"/>
                </a:cubicBezTo>
                <a:cubicBezTo>
                  <a:pt x="507248" y="2948533"/>
                  <a:pt x="603500" y="3189165"/>
                  <a:pt x="579437" y="3393702"/>
                </a:cubicBezTo>
                <a:cubicBezTo>
                  <a:pt x="555374" y="3598239"/>
                  <a:pt x="358859" y="3570165"/>
                  <a:pt x="314743" y="3802775"/>
                </a:cubicBezTo>
                <a:cubicBezTo>
                  <a:pt x="270627" y="4035386"/>
                  <a:pt x="294690" y="4556754"/>
                  <a:pt x="314743" y="4789365"/>
                </a:cubicBezTo>
                <a:cubicBezTo>
                  <a:pt x="334795" y="5021976"/>
                  <a:pt x="366879" y="5130260"/>
                  <a:pt x="435058" y="5198439"/>
                </a:cubicBezTo>
                <a:cubicBezTo>
                  <a:pt x="503237" y="5266618"/>
                  <a:pt x="615532" y="5346828"/>
                  <a:pt x="723816" y="5198439"/>
                </a:cubicBezTo>
                <a:cubicBezTo>
                  <a:pt x="832100" y="5050050"/>
                  <a:pt x="1000543" y="4604881"/>
                  <a:pt x="1084764" y="4308102"/>
                </a:cubicBezTo>
                <a:cubicBezTo>
                  <a:pt x="1168985" y="4011323"/>
                  <a:pt x="1185027" y="3714544"/>
                  <a:pt x="1229143" y="3417765"/>
                </a:cubicBezTo>
                <a:cubicBezTo>
                  <a:pt x="1273259" y="3120986"/>
                  <a:pt x="1329406" y="2852281"/>
                  <a:pt x="1349458" y="2527428"/>
                </a:cubicBezTo>
                <a:cubicBezTo>
                  <a:pt x="1369511" y="2202575"/>
                  <a:pt x="1361489" y="1765428"/>
                  <a:pt x="1349458" y="1468649"/>
                </a:cubicBezTo>
                <a:cubicBezTo>
                  <a:pt x="1337427" y="1171870"/>
                  <a:pt x="1289300" y="963322"/>
                  <a:pt x="1277269" y="746754"/>
                </a:cubicBezTo>
                <a:lnTo>
                  <a:pt x="1301332" y="480056"/>
                </a:ln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8" name="Freeform: Shape 327">
            <a:extLst>
              <a:ext uri="{FF2B5EF4-FFF2-40B4-BE49-F238E27FC236}">
                <a16:creationId xmlns:a16="http://schemas.microsoft.com/office/drawing/2014/main" id="{20BC9B8D-4E7F-41F0-BAA8-6583B95B3A0D}"/>
              </a:ext>
            </a:extLst>
          </p:cNvPr>
          <p:cNvSpPr/>
          <p:nvPr/>
        </p:nvSpPr>
        <p:spPr>
          <a:xfrm>
            <a:off x="653749" y="445544"/>
            <a:ext cx="5924816" cy="2235806"/>
          </a:xfrm>
          <a:custGeom>
            <a:avLst/>
            <a:gdLst>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36" fmla="*/ 552450 w 4177180"/>
              <a:gd name="connsiteY36" fmla="*/ 196222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35" fmla="*/ 228600 w 4177180"/>
              <a:gd name="connsiteY35" fmla="*/ 19907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104775 w 4177180"/>
              <a:gd name="connsiteY34" fmla="*/ 19431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466975 w 4177180"/>
              <a:gd name="connsiteY24" fmla="*/ 342972 h 2032246"/>
              <a:gd name="connsiteX25" fmla="*/ 2171700 w 4177180"/>
              <a:gd name="connsiteY25" fmla="*/ 533472 h 2032246"/>
              <a:gd name="connsiteX26" fmla="*/ 1790700 w 4177180"/>
              <a:gd name="connsiteY26" fmla="*/ 743022 h 2032246"/>
              <a:gd name="connsiteX27" fmla="*/ 1238250 w 4177180"/>
              <a:gd name="connsiteY27" fmla="*/ 904947 h 2032246"/>
              <a:gd name="connsiteX28" fmla="*/ 1028700 w 4177180"/>
              <a:gd name="connsiteY28" fmla="*/ 1019247 h 2032246"/>
              <a:gd name="connsiteX29" fmla="*/ 657225 w 4177180"/>
              <a:gd name="connsiteY29" fmla="*/ 1152597 h 2032246"/>
              <a:gd name="connsiteX30" fmla="*/ 447675 w 4177180"/>
              <a:gd name="connsiteY30" fmla="*/ 1324047 h 2032246"/>
              <a:gd name="connsiteX31" fmla="*/ 361950 w 4177180"/>
              <a:gd name="connsiteY31" fmla="*/ 1571697 h 2032246"/>
              <a:gd name="connsiteX32" fmla="*/ 295275 w 4177180"/>
              <a:gd name="connsiteY32" fmla="*/ 1695522 h 2032246"/>
              <a:gd name="connsiteX33" fmla="*/ 76200 w 4177180"/>
              <a:gd name="connsiteY33" fmla="*/ 1800297 h 2032246"/>
              <a:gd name="connsiteX34" fmla="*/ 0 w 4177180"/>
              <a:gd name="connsiteY34" fmla="*/ 1866972 h 2032246"/>
              <a:gd name="connsiteX0" fmla="*/ 0 w 4177180"/>
              <a:gd name="connsiteY0" fmla="*/ 1866972 h 2032246"/>
              <a:gd name="connsiteX1" fmla="*/ 238125 w 4177180"/>
              <a:gd name="connsiteY1" fmla="*/ 2028897 h 2032246"/>
              <a:gd name="connsiteX2" fmla="*/ 914400 w 4177180"/>
              <a:gd name="connsiteY2" fmla="*/ 1971747 h 2032246"/>
              <a:gd name="connsiteX3" fmla="*/ 1247775 w 4177180"/>
              <a:gd name="connsiteY3" fmla="*/ 1914597 h 2032246"/>
              <a:gd name="connsiteX4" fmla="*/ 1314450 w 4177180"/>
              <a:gd name="connsiteY4" fmla="*/ 1819347 h 2032246"/>
              <a:gd name="connsiteX5" fmla="*/ 1276350 w 4177180"/>
              <a:gd name="connsiteY5" fmla="*/ 1466922 h 2032246"/>
              <a:gd name="connsiteX6" fmla="*/ 1485900 w 4177180"/>
              <a:gd name="connsiteY6" fmla="*/ 1295472 h 2032246"/>
              <a:gd name="connsiteX7" fmla="*/ 1676400 w 4177180"/>
              <a:gd name="connsiteY7" fmla="*/ 1514547 h 2032246"/>
              <a:gd name="connsiteX8" fmla="*/ 1704975 w 4177180"/>
              <a:gd name="connsiteY8" fmla="*/ 1771722 h 2032246"/>
              <a:gd name="connsiteX9" fmla="*/ 1895475 w 4177180"/>
              <a:gd name="connsiteY9" fmla="*/ 1933647 h 2032246"/>
              <a:gd name="connsiteX10" fmla="*/ 2200275 w 4177180"/>
              <a:gd name="connsiteY10" fmla="*/ 1724097 h 2032246"/>
              <a:gd name="connsiteX11" fmla="*/ 2552700 w 4177180"/>
              <a:gd name="connsiteY11" fmla="*/ 1524072 h 2032246"/>
              <a:gd name="connsiteX12" fmla="*/ 2800350 w 4177180"/>
              <a:gd name="connsiteY12" fmla="*/ 1343097 h 2032246"/>
              <a:gd name="connsiteX13" fmla="*/ 3086100 w 4177180"/>
              <a:gd name="connsiteY13" fmla="*/ 1171647 h 2032246"/>
              <a:gd name="connsiteX14" fmla="*/ 3505200 w 4177180"/>
              <a:gd name="connsiteY14" fmla="*/ 1085922 h 2032246"/>
              <a:gd name="connsiteX15" fmla="*/ 3952875 w 4177180"/>
              <a:gd name="connsiteY15" fmla="*/ 1133547 h 2032246"/>
              <a:gd name="connsiteX16" fmla="*/ 4171950 w 4177180"/>
              <a:gd name="connsiteY16" fmla="*/ 962097 h 2032246"/>
              <a:gd name="connsiteX17" fmla="*/ 4086225 w 4177180"/>
              <a:gd name="connsiteY17" fmla="*/ 762072 h 2032246"/>
              <a:gd name="connsiteX18" fmla="*/ 3838575 w 4177180"/>
              <a:gd name="connsiteY18" fmla="*/ 562047 h 2032246"/>
              <a:gd name="connsiteX19" fmla="*/ 3562350 w 4177180"/>
              <a:gd name="connsiteY19" fmla="*/ 447747 h 2032246"/>
              <a:gd name="connsiteX20" fmla="*/ 3514725 w 4177180"/>
              <a:gd name="connsiteY20" fmla="*/ 323922 h 2032246"/>
              <a:gd name="connsiteX21" fmla="*/ 3448050 w 4177180"/>
              <a:gd name="connsiteY21" fmla="*/ 152472 h 2032246"/>
              <a:gd name="connsiteX22" fmla="*/ 3200400 w 4177180"/>
              <a:gd name="connsiteY22" fmla="*/ 72 h 2032246"/>
              <a:gd name="connsiteX23" fmla="*/ 2819400 w 4177180"/>
              <a:gd name="connsiteY23" fmla="*/ 171522 h 2032246"/>
              <a:gd name="connsiteX24" fmla="*/ 2171700 w 4177180"/>
              <a:gd name="connsiteY24" fmla="*/ 533472 h 2032246"/>
              <a:gd name="connsiteX25" fmla="*/ 1790700 w 4177180"/>
              <a:gd name="connsiteY25" fmla="*/ 743022 h 2032246"/>
              <a:gd name="connsiteX26" fmla="*/ 1238250 w 4177180"/>
              <a:gd name="connsiteY26" fmla="*/ 904947 h 2032246"/>
              <a:gd name="connsiteX27" fmla="*/ 1028700 w 4177180"/>
              <a:gd name="connsiteY27" fmla="*/ 1019247 h 2032246"/>
              <a:gd name="connsiteX28" fmla="*/ 657225 w 4177180"/>
              <a:gd name="connsiteY28" fmla="*/ 1152597 h 2032246"/>
              <a:gd name="connsiteX29" fmla="*/ 447675 w 4177180"/>
              <a:gd name="connsiteY29" fmla="*/ 1324047 h 2032246"/>
              <a:gd name="connsiteX30" fmla="*/ 361950 w 4177180"/>
              <a:gd name="connsiteY30" fmla="*/ 1571697 h 2032246"/>
              <a:gd name="connsiteX31" fmla="*/ 295275 w 4177180"/>
              <a:gd name="connsiteY31" fmla="*/ 1695522 h 2032246"/>
              <a:gd name="connsiteX32" fmla="*/ 76200 w 4177180"/>
              <a:gd name="connsiteY32" fmla="*/ 1800297 h 2032246"/>
              <a:gd name="connsiteX33" fmla="*/ 0 w 4177180"/>
              <a:gd name="connsiteY33" fmla="*/ 1866972 h 2032246"/>
              <a:gd name="connsiteX0" fmla="*/ 0 w 4177180"/>
              <a:gd name="connsiteY0" fmla="*/ 1881432 h 2046706"/>
              <a:gd name="connsiteX1" fmla="*/ 238125 w 4177180"/>
              <a:gd name="connsiteY1" fmla="*/ 2043357 h 2046706"/>
              <a:gd name="connsiteX2" fmla="*/ 914400 w 4177180"/>
              <a:gd name="connsiteY2" fmla="*/ 1986207 h 2046706"/>
              <a:gd name="connsiteX3" fmla="*/ 1247775 w 4177180"/>
              <a:gd name="connsiteY3" fmla="*/ 1929057 h 2046706"/>
              <a:gd name="connsiteX4" fmla="*/ 1314450 w 4177180"/>
              <a:gd name="connsiteY4" fmla="*/ 1833807 h 2046706"/>
              <a:gd name="connsiteX5" fmla="*/ 1276350 w 4177180"/>
              <a:gd name="connsiteY5" fmla="*/ 1481382 h 2046706"/>
              <a:gd name="connsiteX6" fmla="*/ 1485900 w 4177180"/>
              <a:gd name="connsiteY6" fmla="*/ 1309932 h 2046706"/>
              <a:gd name="connsiteX7" fmla="*/ 1676400 w 4177180"/>
              <a:gd name="connsiteY7" fmla="*/ 1529007 h 2046706"/>
              <a:gd name="connsiteX8" fmla="*/ 1704975 w 4177180"/>
              <a:gd name="connsiteY8" fmla="*/ 1786182 h 2046706"/>
              <a:gd name="connsiteX9" fmla="*/ 1895475 w 4177180"/>
              <a:gd name="connsiteY9" fmla="*/ 1948107 h 2046706"/>
              <a:gd name="connsiteX10" fmla="*/ 2200275 w 4177180"/>
              <a:gd name="connsiteY10" fmla="*/ 1738557 h 2046706"/>
              <a:gd name="connsiteX11" fmla="*/ 2552700 w 4177180"/>
              <a:gd name="connsiteY11" fmla="*/ 1538532 h 2046706"/>
              <a:gd name="connsiteX12" fmla="*/ 2800350 w 4177180"/>
              <a:gd name="connsiteY12" fmla="*/ 1357557 h 2046706"/>
              <a:gd name="connsiteX13" fmla="*/ 3086100 w 4177180"/>
              <a:gd name="connsiteY13" fmla="*/ 1186107 h 2046706"/>
              <a:gd name="connsiteX14" fmla="*/ 3505200 w 4177180"/>
              <a:gd name="connsiteY14" fmla="*/ 1100382 h 2046706"/>
              <a:gd name="connsiteX15" fmla="*/ 3952875 w 4177180"/>
              <a:gd name="connsiteY15" fmla="*/ 1148007 h 2046706"/>
              <a:gd name="connsiteX16" fmla="*/ 4171950 w 4177180"/>
              <a:gd name="connsiteY16" fmla="*/ 976557 h 2046706"/>
              <a:gd name="connsiteX17" fmla="*/ 4086225 w 4177180"/>
              <a:gd name="connsiteY17" fmla="*/ 776532 h 2046706"/>
              <a:gd name="connsiteX18" fmla="*/ 3838575 w 4177180"/>
              <a:gd name="connsiteY18" fmla="*/ 576507 h 2046706"/>
              <a:gd name="connsiteX19" fmla="*/ 3562350 w 4177180"/>
              <a:gd name="connsiteY19" fmla="*/ 462207 h 2046706"/>
              <a:gd name="connsiteX20" fmla="*/ 3514725 w 4177180"/>
              <a:gd name="connsiteY20" fmla="*/ 338382 h 2046706"/>
              <a:gd name="connsiteX21" fmla="*/ 3448050 w 4177180"/>
              <a:gd name="connsiteY21" fmla="*/ 166932 h 2046706"/>
              <a:gd name="connsiteX22" fmla="*/ 3200400 w 4177180"/>
              <a:gd name="connsiteY22" fmla="*/ 14532 h 2046706"/>
              <a:gd name="connsiteX23" fmla="*/ 2171700 w 4177180"/>
              <a:gd name="connsiteY23" fmla="*/ 547932 h 2046706"/>
              <a:gd name="connsiteX24" fmla="*/ 1790700 w 4177180"/>
              <a:gd name="connsiteY24" fmla="*/ 757482 h 2046706"/>
              <a:gd name="connsiteX25" fmla="*/ 1238250 w 4177180"/>
              <a:gd name="connsiteY25" fmla="*/ 919407 h 2046706"/>
              <a:gd name="connsiteX26" fmla="*/ 1028700 w 4177180"/>
              <a:gd name="connsiteY26" fmla="*/ 1033707 h 2046706"/>
              <a:gd name="connsiteX27" fmla="*/ 657225 w 4177180"/>
              <a:gd name="connsiteY27" fmla="*/ 1167057 h 2046706"/>
              <a:gd name="connsiteX28" fmla="*/ 447675 w 4177180"/>
              <a:gd name="connsiteY28" fmla="*/ 1338507 h 2046706"/>
              <a:gd name="connsiteX29" fmla="*/ 361950 w 4177180"/>
              <a:gd name="connsiteY29" fmla="*/ 1586157 h 2046706"/>
              <a:gd name="connsiteX30" fmla="*/ 295275 w 4177180"/>
              <a:gd name="connsiteY30" fmla="*/ 1709982 h 2046706"/>
              <a:gd name="connsiteX31" fmla="*/ 76200 w 4177180"/>
              <a:gd name="connsiteY31" fmla="*/ 1814757 h 2046706"/>
              <a:gd name="connsiteX32" fmla="*/ 0 w 4177180"/>
              <a:gd name="connsiteY32" fmla="*/ 1881432 h 2046706"/>
              <a:gd name="connsiteX0" fmla="*/ 0 w 4177180"/>
              <a:gd name="connsiteY0" fmla="*/ 1719517 h 1884791"/>
              <a:gd name="connsiteX1" fmla="*/ 238125 w 4177180"/>
              <a:gd name="connsiteY1" fmla="*/ 1881442 h 1884791"/>
              <a:gd name="connsiteX2" fmla="*/ 914400 w 4177180"/>
              <a:gd name="connsiteY2" fmla="*/ 1824292 h 1884791"/>
              <a:gd name="connsiteX3" fmla="*/ 1247775 w 4177180"/>
              <a:gd name="connsiteY3" fmla="*/ 1767142 h 1884791"/>
              <a:gd name="connsiteX4" fmla="*/ 1314450 w 4177180"/>
              <a:gd name="connsiteY4" fmla="*/ 1671892 h 1884791"/>
              <a:gd name="connsiteX5" fmla="*/ 1276350 w 4177180"/>
              <a:gd name="connsiteY5" fmla="*/ 1319467 h 1884791"/>
              <a:gd name="connsiteX6" fmla="*/ 1485900 w 4177180"/>
              <a:gd name="connsiteY6" fmla="*/ 1148017 h 1884791"/>
              <a:gd name="connsiteX7" fmla="*/ 1676400 w 4177180"/>
              <a:gd name="connsiteY7" fmla="*/ 1367092 h 1884791"/>
              <a:gd name="connsiteX8" fmla="*/ 1704975 w 4177180"/>
              <a:gd name="connsiteY8" fmla="*/ 1624267 h 1884791"/>
              <a:gd name="connsiteX9" fmla="*/ 1895475 w 4177180"/>
              <a:gd name="connsiteY9" fmla="*/ 1786192 h 1884791"/>
              <a:gd name="connsiteX10" fmla="*/ 2200275 w 4177180"/>
              <a:gd name="connsiteY10" fmla="*/ 1576642 h 1884791"/>
              <a:gd name="connsiteX11" fmla="*/ 2552700 w 4177180"/>
              <a:gd name="connsiteY11" fmla="*/ 1376617 h 1884791"/>
              <a:gd name="connsiteX12" fmla="*/ 2800350 w 4177180"/>
              <a:gd name="connsiteY12" fmla="*/ 1195642 h 1884791"/>
              <a:gd name="connsiteX13" fmla="*/ 3086100 w 4177180"/>
              <a:gd name="connsiteY13" fmla="*/ 1024192 h 1884791"/>
              <a:gd name="connsiteX14" fmla="*/ 3505200 w 4177180"/>
              <a:gd name="connsiteY14" fmla="*/ 938467 h 1884791"/>
              <a:gd name="connsiteX15" fmla="*/ 3952875 w 4177180"/>
              <a:gd name="connsiteY15" fmla="*/ 986092 h 1884791"/>
              <a:gd name="connsiteX16" fmla="*/ 4171950 w 4177180"/>
              <a:gd name="connsiteY16" fmla="*/ 814642 h 1884791"/>
              <a:gd name="connsiteX17" fmla="*/ 4086225 w 4177180"/>
              <a:gd name="connsiteY17" fmla="*/ 614617 h 1884791"/>
              <a:gd name="connsiteX18" fmla="*/ 3838575 w 4177180"/>
              <a:gd name="connsiteY18" fmla="*/ 414592 h 1884791"/>
              <a:gd name="connsiteX19" fmla="*/ 3562350 w 4177180"/>
              <a:gd name="connsiteY19" fmla="*/ 300292 h 1884791"/>
              <a:gd name="connsiteX20" fmla="*/ 3514725 w 4177180"/>
              <a:gd name="connsiteY20" fmla="*/ 176467 h 1884791"/>
              <a:gd name="connsiteX21" fmla="*/ 3448050 w 4177180"/>
              <a:gd name="connsiteY21" fmla="*/ 5017 h 1884791"/>
              <a:gd name="connsiteX22" fmla="*/ 2171700 w 4177180"/>
              <a:gd name="connsiteY22" fmla="*/ 386017 h 1884791"/>
              <a:gd name="connsiteX23" fmla="*/ 1790700 w 4177180"/>
              <a:gd name="connsiteY23" fmla="*/ 595567 h 1884791"/>
              <a:gd name="connsiteX24" fmla="*/ 1238250 w 4177180"/>
              <a:gd name="connsiteY24" fmla="*/ 757492 h 1884791"/>
              <a:gd name="connsiteX25" fmla="*/ 1028700 w 4177180"/>
              <a:gd name="connsiteY25" fmla="*/ 871792 h 1884791"/>
              <a:gd name="connsiteX26" fmla="*/ 657225 w 4177180"/>
              <a:gd name="connsiteY26" fmla="*/ 1005142 h 1884791"/>
              <a:gd name="connsiteX27" fmla="*/ 447675 w 4177180"/>
              <a:gd name="connsiteY27" fmla="*/ 1176592 h 1884791"/>
              <a:gd name="connsiteX28" fmla="*/ 361950 w 4177180"/>
              <a:gd name="connsiteY28" fmla="*/ 1424242 h 1884791"/>
              <a:gd name="connsiteX29" fmla="*/ 295275 w 4177180"/>
              <a:gd name="connsiteY29" fmla="*/ 1548067 h 1884791"/>
              <a:gd name="connsiteX30" fmla="*/ 76200 w 4177180"/>
              <a:gd name="connsiteY30" fmla="*/ 1652842 h 1884791"/>
              <a:gd name="connsiteX31" fmla="*/ 0 w 4177180"/>
              <a:gd name="connsiteY31" fmla="*/ 1719517 h 1884791"/>
              <a:gd name="connsiteX0" fmla="*/ 0 w 4177180"/>
              <a:gd name="connsiteY0" fmla="*/ 1544456 h 1709730"/>
              <a:gd name="connsiteX1" fmla="*/ 238125 w 4177180"/>
              <a:gd name="connsiteY1" fmla="*/ 1706381 h 1709730"/>
              <a:gd name="connsiteX2" fmla="*/ 914400 w 4177180"/>
              <a:gd name="connsiteY2" fmla="*/ 1649231 h 1709730"/>
              <a:gd name="connsiteX3" fmla="*/ 1247775 w 4177180"/>
              <a:gd name="connsiteY3" fmla="*/ 1592081 h 1709730"/>
              <a:gd name="connsiteX4" fmla="*/ 1314450 w 4177180"/>
              <a:gd name="connsiteY4" fmla="*/ 1496831 h 1709730"/>
              <a:gd name="connsiteX5" fmla="*/ 1276350 w 4177180"/>
              <a:gd name="connsiteY5" fmla="*/ 1144406 h 1709730"/>
              <a:gd name="connsiteX6" fmla="*/ 1485900 w 4177180"/>
              <a:gd name="connsiteY6" fmla="*/ 972956 h 1709730"/>
              <a:gd name="connsiteX7" fmla="*/ 1676400 w 4177180"/>
              <a:gd name="connsiteY7" fmla="*/ 1192031 h 1709730"/>
              <a:gd name="connsiteX8" fmla="*/ 1704975 w 4177180"/>
              <a:gd name="connsiteY8" fmla="*/ 1449206 h 1709730"/>
              <a:gd name="connsiteX9" fmla="*/ 1895475 w 4177180"/>
              <a:gd name="connsiteY9" fmla="*/ 1611131 h 1709730"/>
              <a:gd name="connsiteX10" fmla="*/ 2200275 w 4177180"/>
              <a:gd name="connsiteY10" fmla="*/ 1401581 h 1709730"/>
              <a:gd name="connsiteX11" fmla="*/ 2552700 w 4177180"/>
              <a:gd name="connsiteY11" fmla="*/ 1201556 h 1709730"/>
              <a:gd name="connsiteX12" fmla="*/ 2800350 w 4177180"/>
              <a:gd name="connsiteY12" fmla="*/ 1020581 h 1709730"/>
              <a:gd name="connsiteX13" fmla="*/ 3086100 w 4177180"/>
              <a:gd name="connsiteY13" fmla="*/ 849131 h 1709730"/>
              <a:gd name="connsiteX14" fmla="*/ 3505200 w 4177180"/>
              <a:gd name="connsiteY14" fmla="*/ 763406 h 1709730"/>
              <a:gd name="connsiteX15" fmla="*/ 3952875 w 4177180"/>
              <a:gd name="connsiteY15" fmla="*/ 811031 h 1709730"/>
              <a:gd name="connsiteX16" fmla="*/ 4171950 w 4177180"/>
              <a:gd name="connsiteY16" fmla="*/ 639581 h 1709730"/>
              <a:gd name="connsiteX17" fmla="*/ 4086225 w 4177180"/>
              <a:gd name="connsiteY17" fmla="*/ 439556 h 1709730"/>
              <a:gd name="connsiteX18" fmla="*/ 3838575 w 4177180"/>
              <a:gd name="connsiteY18" fmla="*/ 239531 h 1709730"/>
              <a:gd name="connsiteX19" fmla="*/ 3562350 w 4177180"/>
              <a:gd name="connsiteY19" fmla="*/ 125231 h 1709730"/>
              <a:gd name="connsiteX20" fmla="*/ 3514725 w 4177180"/>
              <a:gd name="connsiteY20" fmla="*/ 1406 h 1709730"/>
              <a:gd name="connsiteX21" fmla="*/ 2171700 w 4177180"/>
              <a:gd name="connsiteY21" fmla="*/ 210956 h 1709730"/>
              <a:gd name="connsiteX22" fmla="*/ 1790700 w 4177180"/>
              <a:gd name="connsiteY22" fmla="*/ 420506 h 1709730"/>
              <a:gd name="connsiteX23" fmla="*/ 1238250 w 4177180"/>
              <a:gd name="connsiteY23" fmla="*/ 582431 h 1709730"/>
              <a:gd name="connsiteX24" fmla="*/ 1028700 w 4177180"/>
              <a:gd name="connsiteY24" fmla="*/ 696731 h 1709730"/>
              <a:gd name="connsiteX25" fmla="*/ 657225 w 4177180"/>
              <a:gd name="connsiteY25" fmla="*/ 830081 h 1709730"/>
              <a:gd name="connsiteX26" fmla="*/ 447675 w 4177180"/>
              <a:gd name="connsiteY26" fmla="*/ 1001531 h 1709730"/>
              <a:gd name="connsiteX27" fmla="*/ 361950 w 4177180"/>
              <a:gd name="connsiteY27" fmla="*/ 1249181 h 1709730"/>
              <a:gd name="connsiteX28" fmla="*/ 295275 w 4177180"/>
              <a:gd name="connsiteY28" fmla="*/ 1373006 h 1709730"/>
              <a:gd name="connsiteX29" fmla="*/ 76200 w 4177180"/>
              <a:gd name="connsiteY29" fmla="*/ 1477781 h 1709730"/>
              <a:gd name="connsiteX30" fmla="*/ 0 w 4177180"/>
              <a:gd name="connsiteY30" fmla="*/ 1544456 h 1709730"/>
              <a:gd name="connsiteX0" fmla="*/ 0 w 4177180"/>
              <a:gd name="connsiteY0" fmla="*/ 1419600 h 1584874"/>
              <a:gd name="connsiteX1" fmla="*/ 238125 w 4177180"/>
              <a:gd name="connsiteY1" fmla="*/ 1581525 h 1584874"/>
              <a:gd name="connsiteX2" fmla="*/ 914400 w 4177180"/>
              <a:gd name="connsiteY2" fmla="*/ 1524375 h 1584874"/>
              <a:gd name="connsiteX3" fmla="*/ 1247775 w 4177180"/>
              <a:gd name="connsiteY3" fmla="*/ 1467225 h 1584874"/>
              <a:gd name="connsiteX4" fmla="*/ 1314450 w 4177180"/>
              <a:gd name="connsiteY4" fmla="*/ 1371975 h 1584874"/>
              <a:gd name="connsiteX5" fmla="*/ 1276350 w 4177180"/>
              <a:gd name="connsiteY5" fmla="*/ 1019550 h 1584874"/>
              <a:gd name="connsiteX6" fmla="*/ 1485900 w 4177180"/>
              <a:gd name="connsiteY6" fmla="*/ 848100 h 1584874"/>
              <a:gd name="connsiteX7" fmla="*/ 1676400 w 4177180"/>
              <a:gd name="connsiteY7" fmla="*/ 1067175 h 1584874"/>
              <a:gd name="connsiteX8" fmla="*/ 1704975 w 4177180"/>
              <a:gd name="connsiteY8" fmla="*/ 1324350 h 1584874"/>
              <a:gd name="connsiteX9" fmla="*/ 1895475 w 4177180"/>
              <a:gd name="connsiteY9" fmla="*/ 1486275 h 1584874"/>
              <a:gd name="connsiteX10" fmla="*/ 2200275 w 4177180"/>
              <a:gd name="connsiteY10" fmla="*/ 1276725 h 1584874"/>
              <a:gd name="connsiteX11" fmla="*/ 2552700 w 4177180"/>
              <a:gd name="connsiteY11" fmla="*/ 1076700 h 1584874"/>
              <a:gd name="connsiteX12" fmla="*/ 2800350 w 4177180"/>
              <a:gd name="connsiteY12" fmla="*/ 895725 h 1584874"/>
              <a:gd name="connsiteX13" fmla="*/ 3086100 w 4177180"/>
              <a:gd name="connsiteY13" fmla="*/ 724275 h 1584874"/>
              <a:gd name="connsiteX14" fmla="*/ 3505200 w 4177180"/>
              <a:gd name="connsiteY14" fmla="*/ 638550 h 1584874"/>
              <a:gd name="connsiteX15" fmla="*/ 3952875 w 4177180"/>
              <a:gd name="connsiteY15" fmla="*/ 686175 h 1584874"/>
              <a:gd name="connsiteX16" fmla="*/ 4171950 w 4177180"/>
              <a:gd name="connsiteY16" fmla="*/ 514725 h 1584874"/>
              <a:gd name="connsiteX17" fmla="*/ 4086225 w 4177180"/>
              <a:gd name="connsiteY17" fmla="*/ 314700 h 1584874"/>
              <a:gd name="connsiteX18" fmla="*/ 3838575 w 4177180"/>
              <a:gd name="connsiteY18" fmla="*/ 114675 h 1584874"/>
              <a:gd name="connsiteX19" fmla="*/ 3562350 w 4177180"/>
              <a:gd name="connsiteY19" fmla="*/ 375 h 1584874"/>
              <a:gd name="connsiteX20" fmla="*/ 2171700 w 4177180"/>
              <a:gd name="connsiteY20" fmla="*/ 86100 h 1584874"/>
              <a:gd name="connsiteX21" fmla="*/ 1790700 w 4177180"/>
              <a:gd name="connsiteY21" fmla="*/ 295650 h 1584874"/>
              <a:gd name="connsiteX22" fmla="*/ 1238250 w 4177180"/>
              <a:gd name="connsiteY22" fmla="*/ 457575 h 1584874"/>
              <a:gd name="connsiteX23" fmla="*/ 1028700 w 4177180"/>
              <a:gd name="connsiteY23" fmla="*/ 571875 h 1584874"/>
              <a:gd name="connsiteX24" fmla="*/ 657225 w 4177180"/>
              <a:gd name="connsiteY24" fmla="*/ 705225 h 1584874"/>
              <a:gd name="connsiteX25" fmla="*/ 447675 w 4177180"/>
              <a:gd name="connsiteY25" fmla="*/ 876675 h 1584874"/>
              <a:gd name="connsiteX26" fmla="*/ 361950 w 4177180"/>
              <a:gd name="connsiteY26" fmla="*/ 1124325 h 1584874"/>
              <a:gd name="connsiteX27" fmla="*/ 295275 w 4177180"/>
              <a:gd name="connsiteY27" fmla="*/ 1248150 h 1584874"/>
              <a:gd name="connsiteX28" fmla="*/ 76200 w 4177180"/>
              <a:gd name="connsiteY28" fmla="*/ 1352925 h 1584874"/>
              <a:gd name="connsiteX29" fmla="*/ 0 w 4177180"/>
              <a:gd name="connsiteY29" fmla="*/ 1419600 h 1584874"/>
              <a:gd name="connsiteX0" fmla="*/ 0 w 4177180"/>
              <a:gd name="connsiteY0" fmla="*/ 1347964 h 1513238"/>
              <a:gd name="connsiteX1" fmla="*/ 238125 w 4177180"/>
              <a:gd name="connsiteY1" fmla="*/ 1509889 h 1513238"/>
              <a:gd name="connsiteX2" fmla="*/ 914400 w 4177180"/>
              <a:gd name="connsiteY2" fmla="*/ 1452739 h 1513238"/>
              <a:gd name="connsiteX3" fmla="*/ 1247775 w 4177180"/>
              <a:gd name="connsiteY3" fmla="*/ 1395589 h 1513238"/>
              <a:gd name="connsiteX4" fmla="*/ 1314450 w 4177180"/>
              <a:gd name="connsiteY4" fmla="*/ 1300339 h 1513238"/>
              <a:gd name="connsiteX5" fmla="*/ 1276350 w 4177180"/>
              <a:gd name="connsiteY5" fmla="*/ 947914 h 1513238"/>
              <a:gd name="connsiteX6" fmla="*/ 1485900 w 4177180"/>
              <a:gd name="connsiteY6" fmla="*/ 776464 h 1513238"/>
              <a:gd name="connsiteX7" fmla="*/ 1676400 w 4177180"/>
              <a:gd name="connsiteY7" fmla="*/ 995539 h 1513238"/>
              <a:gd name="connsiteX8" fmla="*/ 1704975 w 4177180"/>
              <a:gd name="connsiteY8" fmla="*/ 1252714 h 1513238"/>
              <a:gd name="connsiteX9" fmla="*/ 1895475 w 4177180"/>
              <a:gd name="connsiteY9" fmla="*/ 1414639 h 1513238"/>
              <a:gd name="connsiteX10" fmla="*/ 2200275 w 4177180"/>
              <a:gd name="connsiteY10" fmla="*/ 1205089 h 1513238"/>
              <a:gd name="connsiteX11" fmla="*/ 2552700 w 4177180"/>
              <a:gd name="connsiteY11" fmla="*/ 1005064 h 1513238"/>
              <a:gd name="connsiteX12" fmla="*/ 2800350 w 4177180"/>
              <a:gd name="connsiteY12" fmla="*/ 824089 h 1513238"/>
              <a:gd name="connsiteX13" fmla="*/ 3086100 w 4177180"/>
              <a:gd name="connsiteY13" fmla="*/ 652639 h 1513238"/>
              <a:gd name="connsiteX14" fmla="*/ 3505200 w 4177180"/>
              <a:gd name="connsiteY14" fmla="*/ 566914 h 1513238"/>
              <a:gd name="connsiteX15" fmla="*/ 3952875 w 4177180"/>
              <a:gd name="connsiteY15" fmla="*/ 614539 h 1513238"/>
              <a:gd name="connsiteX16" fmla="*/ 4171950 w 4177180"/>
              <a:gd name="connsiteY16" fmla="*/ 443089 h 1513238"/>
              <a:gd name="connsiteX17" fmla="*/ 4086225 w 4177180"/>
              <a:gd name="connsiteY17" fmla="*/ 243064 h 1513238"/>
              <a:gd name="connsiteX18" fmla="*/ 3838575 w 4177180"/>
              <a:gd name="connsiteY18" fmla="*/ 43039 h 1513238"/>
              <a:gd name="connsiteX19" fmla="*/ 2171700 w 4177180"/>
              <a:gd name="connsiteY19" fmla="*/ 14464 h 1513238"/>
              <a:gd name="connsiteX20" fmla="*/ 1790700 w 4177180"/>
              <a:gd name="connsiteY20" fmla="*/ 224014 h 1513238"/>
              <a:gd name="connsiteX21" fmla="*/ 1238250 w 4177180"/>
              <a:gd name="connsiteY21" fmla="*/ 385939 h 1513238"/>
              <a:gd name="connsiteX22" fmla="*/ 1028700 w 4177180"/>
              <a:gd name="connsiteY22" fmla="*/ 500239 h 1513238"/>
              <a:gd name="connsiteX23" fmla="*/ 657225 w 4177180"/>
              <a:gd name="connsiteY23" fmla="*/ 633589 h 1513238"/>
              <a:gd name="connsiteX24" fmla="*/ 447675 w 4177180"/>
              <a:gd name="connsiteY24" fmla="*/ 805039 h 1513238"/>
              <a:gd name="connsiteX25" fmla="*/ 361950 w 4177180"/>
              <a:gd name="connsiteY25" fmla="*/ 1052689 h 1513238"/>
              <a:gd name="connsiteX26" fmla="*/ 295275 w 4177180"/>
              <a:gd name="connsiteY26" fmla="*/ 1176514 h 1513238"/>
              <a:gd name="connsiteX27" fmla="*/ 76200 w 4177180"/>
              <a:gd name="connsiteY27" fmla="*/ 1281289 h 1513238"/>
              <a:gd name="connsiteX28" fmla="*/ 0 w 4177180"/>
              <a:gd name="connsiteY28" fmla="*/ 1347964 h 1513238"/>
              <a:gd name="connsiteX0" fmla="*/ 0 w 4177139"/>
              <a:gd name="connsiteY0" fmla="*/ 1342784 h 1508058"/>
              <a:gd name="connsiteX1" fmla="*/ 238125 w 4177139"/>
              <a:gd name="connsiteY1" fmla="*/ 1504709 h 1508058"/>
              <a:gd name="connsiteX2" fmla="*/ 914400 w 4177139"/>
              <a:gd name="connsiteY2" fmla="*/ 1447559 h 1508058"/>
              <a:gd name="connsiteX3" fmla="*/ 1247775 w 4177139"/>
              <a:gd name="connsiteY3" fmla="*/ 1390409 h 1508058"/>
              <a:gd name="connsiteX4" fmla="*/ 1314450 w 4177139"/>
              <a:gd name="connsiteY4" fmla="*/ 1295159 h 1508058"/>
              <a:gd name="connsiteX5" fmla="*/ 1276350 w 4177139"/>
              <a:gd name="connsiteY5" fmla="*/ 942734 h 1508058"/>
              <a:gd name="connsiteX6" fmla="*/ 1485900 w 4177139"/>
              <a:gd name="connsiteY6" fmla="*/ 771284 h 1508058"/>
              <a:gd name="connsiteX7" fmla="*/ 1676400 w 4177139"/>
              <a:gd name="connsiteY7" fmla="*/ 990359 h 1508058"/>
              <a:gd name="connsiteX8" fmla="*/ 1704975 w 4177139"/>
              <a:gd name="connsiteY8" fmla="*/ 1247534 h 1508058"/>
              <a:gd name="connsiteX9" fmla="*/ 1895475 w 4177139"/>
              <a:gd name="connsiteY9" fmla="*/ 1409459 h 1508058"/>
              <a:gd name="connsiteX10" fmla="*/ 2200275 w 4177139"/>
              <a:gd name="connsiteY10" fmla="*/ 1199909 h 1508058"/>
              <a:gd name="connsiteX11" fmla="*/ 2552700 w 4177139"/>
              <a:gd name="connsiteY11" fmla="*/ 999884 h 1508058"/>
              <a:gd name="connsiteX12" fmla="*/ 2800350 w 4177139"/>
              <a:gd name="connsiteY12" fmla="*/ 818909 h 1508058"/>
              <a:gd name="connsiteX13" fmla="*/ 3086100 w 4177139"/>
              <a:gd name="connsiteY13" fmla="*/ 647459 h 1508058"/>
              <a:gd name="connsiteX14" fmla="*/ 3505200 w 4177139"/>
              <a:gd name="connsiteY14" fmla="*/ 561734 h 1508058"/>
              <a:gd name="connsiteX15" fmla="*/ 3952875 w 4177139"/>
              <a:gd name="connsiteY15" fmla="*/ 609359 h 1508058"/>
              <a:gd name="connsiteX16" fmla="*/ 4171950 w 4177139"/>
              <a:gd name="connsiteY16" fmla="*/ 437909 h 1508058"/>
              <a:gd name="connsiteX17" fmla="*/ 4086225 w 4177139"/>
              <a:gd name="connsiteY17" fmla="*/ 237884 h 1508058"/>
              <a:gd name="connsiteX18" fmla="*/ 3842413 w 4177139"/>
              <a:gd name="connsiteY18" fmla="*/ 57049 h 1508058"/>
              <a:gd name="connsiteX19" fmla="*/ 2171700 w 4177139"/>
              <a:gd name="connsiteY19" fmla="*/ 9284 h 1508058"/>
              <a:gd name="connsiteX20" fmla="*/ 1790700 w 4177139"/>
              <a:gd name="connsiteY20" fmla="*/ 218834 h 1508058"/>
              <a:gd name="connsiteX21" fmla="*/ 1238250 w 4177139"/>
              <a:gd name="connsiteY21" fmla="*/ 380759 h 1508058"/>
              <a:gd name="connsiteX22" fmla="*/ 1028700 w 4177139"/>
              <a:gd name="connsiteY22" fmla="*/ 495059 h 1508058"/>
              <a:gd name="connsiteX23" fmla="*/ 657225 w 4177139"/>
              <a:gd name="connsiteY23" fmla="*/ 628409 h 1508058"/>
              <a:gd name="connsiteX24" fmla="*/ 447675 w 4177139"/>
              <a:gd name="connsiteY24" fmla="*/ 799859 h 1508058"/>
              <a:gd name="connsiteX25" fmla="*/ 361950 w 4177139"/>
              <a:gd name="connsiteY25" fmla="*/ 1047509 h 1508058"/>
              <a:gd name="connsiteX26" fmla="*/ 295275 w 4177139"/>
              <a:gd name="connsiteY26" fmla="*/ 1171334 h 1508058"/>
              <a:gd name="connsiteX27" fmla="*/ 76200 w 4177139"/>
              <a:gd name="connsiteY27" fmla="*/ 1276109 h 1508058"/>
              <a:gd name="connsiteX28" fmla="*/ 0 w 4177139"/>
              <a:gd name="connsiteY28" fmla="*/ 1342784 h 1508058"/>
              <a:gd name="connsiteX0" fmla="*/ 0 w 4177139"/>
              <a:gd name="connsiteY0" fmla="*/ 1308112 h 1473386"/>
              <a:gd name="connsiteX1" fmla="*/ 238125 w 4177139"/>
              <a:gd name="connsiteY1" fmla="*/ 1470037 h 1473386"/>
              <a:gd name="connsiteX2" fmla="*/ 914400 w 4177139"/>
              <a:gd name="connsiteY2" fmla="*/ 1412887 h 1473386"/>
              <a:gd name="connsiteX3" fmla="*/ 1247775 w 4177139"/>
              <a:gd name="connsiteY3" fmla="*/ 1355737 h 1473386"/>
              <a:gd name="connsiteX4" fmla="*/ 1314450 w 4177139"/>
              <a:gd name="connsiteY4" fmla="*/ 1260487 h 1473386"/>
              <a:gd name="connsiteX5" fmla="*/ 1276350 w 4177139"/>
              <a:gd name="connsiteY5" fmla="*/ 908062 h 1473386"/>
              <a:gd name="connsiteX6" fmla="*/ 1485900 w 4177139"/>
              <a:gd name="connsiteY6" fmla="*/ 736612 h 1473386"/>
              <a:gd name="connsiteX7" fmla="*/ 1676400 w 4177139"/>
              <a:gd name="connsiteY7" fmla="*/ 955687 h 1473386"/>
              <a:gd name="connsiteX8" fmla="*/ 1704975 w 4177139"/>
              <a:gd name="connsiteY8" fmla="*/ 1212862 h 1473386"/>
              <a:gd name="connsiteX9" fmla="*/ 1895475 w 4177139"/>
              <a:gd name="connsiteY9" fmla="*/ 1374787 h 1473386"/>
              <a:gd name="connsiteX10" fmla="*/ 2200275 w 4177139"/>
              <a:gd name="connsiteY10" fmla="*/ 1165237 h 1473386"/>
              <a:gd name="connsiteX11" fmla="*/ 2552700 w 4177139"/>
              <a:gd name="connsiteY11" fmla="*/ 965212 h 1473386"/>
              <a:gd name="connsiteX12" fmla="*/ 2800350 w 4177139"/>
              <a:gd name="connsiteY12" fmla="*/ 784237 h 1473386"/>
              <a:gd name="connsiteX13" fmla="*/ 3086100 w 4177139"/>
              <a:gd name="connsiteY13" fmla="*/ 612787 h 1473386"/>
              <a:gd name="connsiteX14" fmla="*/ 3505200 w 4177139"/>
              <a:gd name="connsiteY14" fmla="*/ 527062 h 1473386"/>
              <a:gd name="connsiteX15" fmla="*/ 3952875 w 4177139"/>
              <a:gd name="connsiteY15" fmla="*/ 574687 h 1473386"/>
              <a:gd name="connsiteX16" fmla="*/ 4171950 w 4177139"/>
              <a:gd name="connsiteY16" fmla="*/ 403237 h 1473386"/>
              <a:gd name="connsiteX17" fmla="*/ 4086225 w 4177139"/>
              <a:gd name="connsiteY17" fmla="*/ 203212 h 1473386"/>
              <a:gd name="connsiteX18" fmla="*/ 3842413 w 4177139"/>
              <a:gd name="connsiteY18" fmla="*/ 22377 h 1473386"/>
              <a:gd name="connsiteX19" fmla="*/ 2194727 w 4177139"/>
              <a:gd name="connsiteY19" fmla="*/ 20666 h 1473386"/>
              <a:gd name="connsiteX20" fmla="*/ 1790700 w 4177139"/>
              <a:gd name="connsiteY20" fmla="*/ 184162 h 1473386"/>
              <a:gd name="connsiteX21" fmla="*/ 1238250 w 4177139"/>
              <a:gd name="connsiteY21" fmla="*/ 346087 h 1473386"/>
              <a:gd name="connsiteX22" fmla="*/ 1028700 w 4177139"/>
              <a:gd name="connsiteY22" fmla="*/ 460387 h 1473386"/>
              <a:gd name="connsiteX23" fmla="*/ 657225 w 4177139"/>
              <a:gd name="connsiteY23" fmla="*/ 593737 h 1473386"/>
              <a:gd name="connsiteX24" fmla="*/ 447675 w 4177139"/>
              <a:gd name="connsiteY24" fmla="*/ 765187 h 1473386"/>
              <a:gd name="connsiteX25" fmla="*/ 361950 w 4177139"/>
              <a:gd name="connsiteY25" fmla="*/ 1012837 h 1473386"/>
              <a:gd name="connsiteX26" fmla="*/ 295275 w 4177139"/>
              <a:gd name="connsiteY26" fmla="*/ 1136662 h 1473386"/>
              <a:gd name="connsiteX27" fmla="*/ 76200 w 4177139"/>
              <a:gd name="connsiteY27" fmla="*/ 1241437 h 1473386"/>
              <a:gd name="connsiteX28" fmla="*/ 0 w 4177139"/>
              <a:gd name="connsiteY28" fmla="*/ 1308112 h 1473386"/>
              <a:gd name="connsiteX0" fmla="*/ 0 w 4177139"/>
              <a:gd name="connsiteY0" fmla="*/ 1314164 h 1479438"/>
              <a:gd name="connsiteX1" fmla="*/ 238125 w 4177139"/>
              <a:gd name="connsiteY1" fmla="*/ 1476089 h 1479438"/>
              <a:gd name="connsiteX2" fmla="*/ 914400 w 4177139"/>
              <a:gd name="connsiteY2" fmla="*/ 1418939 h 1479438"/>
              <a:gd name="connsiteX3" fmla="*/ 1247775 w 4177139"/>
              <a:gd name="connsiteY3" fmla="*/ 1361789 h 1479438"/>
              <a:gd name="connsiteX4" fmla="*/ 1314450 w 4177139"/>
              <a:gd name="connsiteY4" fmla="*/ 1266539 h 1479438"/>
              <a:gd name="connsiteX5" fmla="*/ 1276350 w 4177139"/>
              <a:gd name="connsiteY5" fmla="*/ 914114 h 1479438"/>
              <a:gd name="connsiteX6" fmla="*/ 1485900 w 4177139"/>
              <a:gd name="connsiteY6" fmla="*/ 742664 h 1479438"/>
              <a:gd name="connsiteX7" fmla="*/ 1676400 w 4177139"/>
              <a:gd name="connsiteY7" fmla="*/ 961739 h 1479438"/>
              <a:gd name="connsiteX8" fmla="*/ 1704975 w 4177139"/>
              <a:gd name="connsiteY8" fmla="*/ 1218914 h 1479438"/>
              <a:gd name="connsiteX9" fmla="*/ 1895475 w 4177139"/>
              <a:gd name="connsiteY9" fmla="*/ 1380839 h 1479438"/>
              <a:gd name="connsiteX10" fmla="*/ 2200275 w 4177139"/>
              <a:gd name="connsiteY10" fmla="*/ 1171289 h 1479438"/>
              <a:gd name="connsiteX11" fmla="*/ 2552700 w 4177139"/>
              <a:gd name="connsiteY11" fmla="*/ 971264 h 1479438"/>
              <a:gd name="connsiteX12" fmla="*/ 2800350 w 4177139"/>
              <a:gd name="connsiteY12" fmla="*/ 790289 h 1479438"/>
              <a:gd name="connsiteX13" fmla="*/ 3086100 w 4177139"/>
              <a:gd name="connsiteY13" fmla="*/ 618839 h 1479438"/>
              <a:gd name="connsiteX14" fmla="*/ 3505200 w 4177139"/>
              <a:gd name="connsiteY14" fmla="*/ 533114 h 1479438"/>
              <a:gd name="connsiteX15" fmla="*/ 3952875 w 4177139"/>
              <a:gd name="connsiteY15" fmla="*/ 580739 h 1479438"/>
              <a:gd name="connsiteX16" fmla="*/ 4171950 w 4177139"/>
              <a:gd name="connsiteY16" fmla="*/ 409289 h 1479438"/>
              <a:gd name="connsiteX17" fmla="*/ 4086225 w 4177139"/>
              <a:gd name="connsiteY17" fmla="*/ 209264 h 1479438"/>
              <a:gd name="connsiteX18" fmla="*/ 3842413 w 4177139"/>
              <a:gd name="connsiteY18" fmla="*/ 28429 h 1479438"/>
              <a:gd name="connsiteX19" fmla="*/ 2194727 w 4177139"/>
              <a:gd name="connsiteY19" fmla="*/ 26718 h 1479438"/>
              <a:gd name="connsiteX20" fmla="*/ 1790700 w 4177139"/>
              <a:gd name="connsiteY20" fmla="*/ 190214 h 1479438"/>
              <a:gd name="connsiteX21" fmla="*/ 1238250 w 4177139"/>
              <a:gd name="connsiteY21" fmla="*/ 352139 h 1479438"/>
              <a:gd name="connsiteX22" fmla="*/ 1028700 w 4177139"/>
              <a:gd name="connsiteY22" fmla="*/ 466439 h 1479438"/>
              <a:gd name="connsiteX23" fmla="*/ 657225 w 4177139"/>
              <a:gd name="connsiteY23" fmla="*/ 599789 h 1479438"/>
              <a:gd name="connsiteX24" fmla="*/ 447675 w 4177139"/>
              <a:gd name="connsiteY24" fmla="*/ 771239 h 1479438"/>
              <a:gd name="connsiteX25" fmla="*/ 361950 w 4177139"/>
              <a:gd name="connsiteY25" fmla="*/ 1018889 h 1479438"/>
              <a:gd name="connsiteX26" fmla="*/ 295275 w 4177139"/>
              <a:gd name="connsiteY26" fmla="*/ 1142714 h 1479438"/>
              <a:gd name="connsiteX27" fmla="*/ 76200 w 4177139"/>
              <a:gd name="connsiteY27" fmla="*/ 1247489 h 1479438"/>
              <a:gd name="connsiteX28" fmla="*/ 0 w 4177139"/>
              <a:gd name="connsiteY28" fmla="*/ 1314164 h 1479438"/>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47675 w 4177139"/>
              <a:gd name="connsiteY24" fmla="*/ 744521 h 1452720"/>
              <a:gd name="connsiteX25" fmla="*/ 361950 w 4177139"/>
              <a:gd name="connsiteY25" fmla="*/ 992171 h 1452720"/>
              <a:gd name="connsiteX26" fmla="*/ 295275 w 4177139"/>
              <a:gd name="connsiteY26" fmla="*/ 1115996 h 1452720"/>
              <a:gd name="connsiteX27" fmla="*/ 76200 w 4177139"/>
              <a:gd name="connsiteY27" fmla="*/ 1220771 h 1452720"/>
              <a:gd name="connsiteX28" fmla="*/ 0 w 4177139"/>
              <a:gd name="connsiteY28"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361950 w 4177139"/>
              <a:gd name="connsiteY25" fmla="*/ 992171 h 1452720"/>
              <a:gd name="connsiteX26" fmla="*/ 295275 w 4177139"/>
              <a:gd name="connsiteY26" fmla="*/ 1115996 h 1452720"/>
              <a:gd name="connsiteX27" fmla="*/ 76200 w 4177139"/>
              <a:gd name="connsiteY27" fmla="*/ 1220771 h 1452720"/>
              <a:gd name="connsiteX28" fmla="*/ 0 w 4177139"/>
              <a:gd name="connsiteY28"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295275 w 4177139"/>
              <a:gd name="connsiteY25" fmla="*/ 1115996 h 1452720"/>
              <a:gd name="connsiteX26" fmla="*/ 76200 w 4177139"/>
              <a:gd name="connsiteY26" fmla="*/ 1220771 h 1452720"/>
              <a:gd name="connsiteX27" fmla="*/ 0 w 4177139"/>
              <a:gd name="connsiteY27" fmla="*/ 1287446 h 1452720"/>
              <a:gd name="connsiteX0" fmla="*/ 0 w 4177139"/>
              <a:gd name="connsiteY0" fmla="*/ 1287446 h 1452720"/>
              <a:gd name="connsiteX1" fmla="*/ 238125 w 4177139"/>
              <a:gd name="connsiteY1" fmla="*/ 1449371 h 1452720"/>
              <a:gd name="connsiteX2" fmla="*/ 914400 w 4177139"/>
              <a:gd name="connsiteY2" fmla="*/ 1392221 h 1452720"/>
              <a:gd name="connsiteX3" fmla="*/ 1247775 w 4177139"/>
              <a:gd name="connsiteY3" fmla="*/ 1335071 h 1452720"/>
              <a:gd name="connsiteX4" fmla="*/ 1314450 w 4177139"/>
              <a:gd name="connsiteY4" fmla="*/ 1239821 h 1452720"/>
              <a:gd name="connsiteX5" fmla="*/ 1276350 w 4177139"/>
              <a:gd name="connsiteY5" fmla="*/ 887396 h 1452720"/>
              <a:gd name="connsiteX6" fmla="*/ 1485900 w 4177139"/>
              <a:gd name="connsiteY6" fmla="*/ 715946 h 1452720"/>
              <a:gd name="connsiteX7" fmla="*/ 1676400 w 4177139"/>
              <a:gd name="connsiteY7" fmla="*/ 935021 h 1452720"/>
              <a:gd name="connsiteX8" fmla="*/ 1704975 w 4177139"/>
              <a:gd name="connsiteY8" fmla="*/ 1192196 h 1452720"/>
              <a:gd name="connsiteX9" fmla="*/ 1895475 w 4177139"/>
              <a:gd name="connsiteY9" fmla="*/ 1354121 h 1452720"/>
              <a:gd name="connsiteX10" fmla="*/ 2200275 w 4177139"/>
              <a:gd name="connsiteY10" fmla="*/ 1144571 h 1452720"/>
              <a:gd name="connsiteX11" fmla="*/ 2552700 w 4177139"/>
              <a:gd name="connsiteY11" fmla="*/ 944546 h 1452720"/>
              <a:gd name="connsiteX12" fmla="*/ 2800350 w 4177139"/>
              <a:gd name="connsiteY12" fmla="*/ 763571 h 1452720"/>
              <a:gd name="connsiteX13" fmla="*/ 3086100 w 4177139"/>
              <a:gd name="connsiteY13" fmla="*/ 592121 h 1452720"/>
              <a:gd name="connsiteX14" fmla="*/ 3505200 w 4177139"/>
              <a:gd name="connsiteY14" fmla="*/ 506396 h 1452720"/>
              <a:gd name="connsiteX15" fmla="*/ 3952875 w 4177139"/>
              <a:gd name="connsiteY15" fmla="*/ 554021 h 1452720"/>
              <a:gd name="connsiteX16" fmla="*/ 4171950 w 4177139"/>
              <a:gd name="connsiteY16" fmla="*/ 382571 h 1452720"/>
              <a:gd name="connsiteX17" fmla="*/ 4086225 w 4177139"/>
              <a:gd name="connsiteY17" fmla="*/ 182546 h 1452720"/>
              <a:gd name="connsiteX18" fmla="*/ 3842413 w 4177139"/>
              <a:gd name="connsiteY18" fmla="*/ 1711 h 1452720"/>
              <a:gd name="connsiteX19" fmla="*/ 2194727 w 4177139"/>
              <a:gd name="connsiteY19" fmla="*/ 0 h 1452720"/>
              <a:gd name="connsiteX20" fmla="*/ 1790700 w 4177139"/>
              <a:gd name="connsiteY20" fmla="*/ 163496 h 1452720"/>
              <a:gd name="connsiteX21" fmla="*/ 1238250 w 4177139"/>
              <a:gd name="connsiteY21" fmla="*/ 325421 h 1452720"/>
              <a:gd name="connsiteX22" fmla="*/ 1028700 w 4177139"/>
              <a:gd name="connsiteY22" fmla="*/ 439721 h 1452720"/>
              <a:gd name="connsiteX23" fmla="*/ 657225 w 4177139"/>
              <a:gd name="connsiteY23" fmla="*/ 573071 h 1452720"/>
              <a:gd name="connsiteX24" fmla="*/ 405459 w 4177139"/>
              <a:gd name="connsiteY24" fmla="*/ 752197 h 1452720"/>
              <a:gd name="connsiteX25" fmla="*/ 76200 w 4177139"/>
              <a:gd name="connsiteY25" fmla="*/ 1220771 h 1452720"/>
              <a:gd name="connsiteX26" fmla="*/ 0 w 4177139"/>
              <a:gd name="connsiteY26" fmla="*/ 1287446 h 1452720"/>
              <a:gd name="connsiteX0" fmla="*/ 4226 w 4181365"/>
              <a:gd name="connsiteY0" fmla="*/ 1287446 h 1452720"/>
              <a:gd name="connsiteX1" fmla="*/ 242351 w 4181365"/>
              <a:gd name="connsiteY1" fmla="*/ 1449371 h 1452720"/>
              <a:gd name="connsiteX2" fmla="*/ 918626 w 4181365"/>
              <a:gd name="connsiteY2" fmla="*/ 1392221 h 1452720"/>
              <a:gd name="connsiteX3" fmla="*/ 1252001 w 4181365"/>
              <a:gd name="connsiteY3" fmla="*/ 1335071 h 1452720"/>
              <a:gd name="connsiteX4" fmla="*/ 1318676 w 4181365"/>
              <a:gd name="connsiteY4" fmla="*/ 1239821 h 1452720"/>
              <a:gd name="connsiteX5" fmla="*/ 1280576 w 4181365"/>
              <a:gd name="connsiteY5" fmla="*/ 887396 h 1452720"/>
              <a:gd name="connsiteX6" fmla="*/ 1490126 w 4181365"/>
              <a:gd name="connsiteY6" fmla="*/ 715946 h 1452720"/>
              <a:gd name="connsiteX7" fmla="*/ 1680626 w 4181365"/>
              <a:gd name="connsiteY7" fmla="*/ 935021 h 1452720"/>
              <a:gd name="connsiteX8" fmla="*/ 1709201 w 4181365"/>
              <a:gd name="connsiteY8" fmla="*/ 1192196 h 1452720"/>
              <a:gd name="connsiteX9" fmla="*/ 1899701 w 4181365"/>
              <a:gd name="connsiteY9" fmla="*/ 1354121 h 1452720"/>
              <a:gd name="connsiteX10" fmla="*/ 2204501 w 4181365"/>
              <a:gd name="connsiteY10" fmla="*/ 1144571 h 1452720"/>
              <a:gd name="connsiteX11" fmla="*/ 2556926 w 4181365"/>
              <a:gd name="connsiteY11" fmla="*/ 944546 h 1452720"/>
              <a:gd name="connsiteX12" fmla="*/ 2804576 w 4181365"/>
              <a:gd name="connsiteY12" fmla="*/ 763571 h 1452720"/>
              <a:gd name="connsiteX13" fmla="*/ 3090326 w 4181365"/>
              <a:gd name="connsiteY13" fmla="*/ 592121 h 1452720"/>
              <a:gd name="connsiteX14" fmla="*/ 3509426 w 4181365"/>
              <a:gd name="connsiteY14" fmla="*/ 506396 h 1452720"/>
              <a:gd name="connsiteX15" fmla="*/ 3957101 w 4181365"/>
              <a:gd name="connsiteY15" fmla="*/ 554021 h 1452720"/>
              <a:gd name="connsiteX16" fmla="*/ 4176176 w 4181365"/>
              <a:gd name="connsiteY16" fmla="*/ 382571 h 1452720"/>
              <a:gd name="connsiteX17" fmla="*/ 4090451 w 4181365"/>
              <a:gd name="connsiteY17" fmla="*/ 182546 h 1452720"/>
              <a:gd name="connsiteX18" fmla="*/ 3846639 w 4181365"/>
              <a:gd name="connsiteY18" fmla="*/ 1711 h 1452720"/>
              <a:gd name="connsiteX19" fmla="*/ 2198953 w 4181365"/>
              <a:gd name="connsiteY19" fmla="*/ 0 h 1452720"/>
              <a:gd name="connsiteX20" fmla="*/ 1794926 w 4181365"/>
              <a:gd name="connsiteY20" fmla="*/ 163496 h 1452720"/>
              <a:gd name="connsiteX21" fmla="*/ 1242476 w 4181365"/>
              <a:gd name="connsiteY21" fmla="*/ 325421 h 1452720"/>
              <a:gd name="connsiteX22" fmla="*/ 1032926 w 4181365"/>
              <a:gd name="connsiteY22" fmla="*/ 439721 h 1452720"/>
              <a:gd name="connsiteX23" fmla="*/ 661451 w 4181365"/>
              <a:gd name="connsiteY23" fmla="*/ 573071 h 1452720"/>
              <a:gd name="connsiteX24" fmla="*/ 409685 w 4181365"/>
              <a:gd name="connsiteY24" fmla="*/ 752197 h 1452720"/>
              <a:gd name="connsiteX25" fmla="*/ 4226 w 4181365"/>
              <a:gd name="connsiteY25" fmla="*/ 1287446 h 1452720"/>
              <a:gd name="connsiteX0" fmla="*/ 189391 w 3961071"/>
              <a:gd name="connsiteY0" fmla="*/ 752197 h 1488220"/>
              <a:gd name="connsiteX1" fmla="*/ 22057 w 3961071"/>
              <a:gd name="connsiteY1" fmla="*/ 1449371 h 1488220"/>
              <a:gd name="connsiteX2" fmla="*/ 698332 w 3961071"/>
              <a:gd name="connsiteY2" fmla="*/ 1392221 h 1488220"/>
              <a:gd name="connsiteX3" fmla="*/ 1031707 w 3961071"/>
              <a:gd name="connsiteY3" fmla="*/ 1335071 h 1488220"/>
              <a:gd name="connsiteX4" fmla="*/ 1098382 w 3961071"/>
              <a:gd name="connsiteY4" fmla="*/ 1239821 h 1488220"/>
              <a:gd name="connsiteX5" fmla="*/ 1060282 w 3961071"/>
              <a:gd name="connsiteY5" fmla="*/ 887396 h 1488220"/>
              <a:gd name="connsiteX6" fmla="*/ 1269832 w 3961071"/>
              <a:gd name="connsiteY6" fmla="*/ 715946 h 1488220"/>
              <a:gd name="connsiteX7" fmla="*/ 1460332 w 3961071"/>
              <a:gd name="connsiteY7" fmla="*/ 935021 h 1488220"/>
              <a:gd name="connsiteX8" fmla="*/ 1488907 w 3961071"/>
              <a:gd name="connsiteY8" fmla="*/ 1192196 h 1488220"/>
              <a:gd name="connsiteX9" fmla="*/ 1679407 w 3961071"/>
              <a:gd name="connsiteY9" fmla="*/ 1354121 h 1488220"/>
              <a:gd name="connsiteX10" fmla="*/ 1984207 w 3961071"/>
              <a:gd name="connsiteY10" fmla="*/ 1144571 h 1488220"/>
              <a:gd name="connsiteX11" fmla="*/ 2336632 w 3961071"/>
              <a:gd name="connsiteY11" fmla="*/ 944546 h 1488220"/>
              <a:gd name="connsiteX12" fmla="*/ 2584282 w 3961071"/>
              <a:gd name="connsiteY12" fmla="*/ 763571 h 1488220"/>
              <a:gd name="connsiteX13" fmla="*/ 2870032 w 3961071"/>
              <a:gd name="connsiteY13" fmla="*/ 592121 h 1488220"/>
              <a:gd name="connsiteX14" fmla="*/ 3289132 w 3961071"/>
              <a:gd name="connsiteY14" fmla="*/ 506396 h 1488220"/>
              <a:gd name="connsiteX15" fmla="*/ 3736807 w 3961071"/>
              <a:gd name="connsiteY15" fmla="*/ 554021 h 1488220"/>
              <a:gd name="connsiteX16" fmla="*/ 3955882 w 3961071"/>
              <a:gd name="connsiteY16" fmla="*/ 382571 h 1488220"/>
              <a:gd name="connsiteX17" fmla="*/ 3870157 w 3961071"/>
              <a:gd name="connsiteY17" fmla="*/ 182546 h 1488220"/>
              <a:gd name="connsiteX18" fmla="*/ 3626345 w 3961071"/>
              <a:gd name="connsiteY18" fmla="*/ 1711 h 1488220"/>
              <a:gd name="connsiteX19" fmla="*/ 1978659 w 3961071"/>
              <a:gd name="connsiteY19" fmla="*/ 0 h 1488220"/>
              <a:gd name="connsiteX20" fmla="*/ 1574632 w 3961071"/>
              <a:gd name="connsiteY20" fmla="*/ 163496 h 1488220"/>
              <a:gd name="connsiteX21" fmla="*/ 1022182 w 3961071"/>
              <a:gd name="connsiteY21" fmla="*/ 325421 h 1488220"/>
              <a:gd name="connsiteX22" fmla="*/ 812632 w 3961071"/>
              <a:gd name="connsiteY22" fmla="*/ 439721 h 1488220"/>
              <a:gd name="connsiteX23" fmla="*/ 441157 w 3961071"/>
              <a:gd name="connsiteY23" fmla="*/ 573071 h 1488220"/>
              <a:gd name="connsiteX24" fmla="*/ 189391 w 3961071"/>
              <a:gd name="connsiteY24" fmla="*/ 752197 h 1488220"/>
              <a:gd name="connsiteX0" fmla="*/ 72708 w 3844388"/>
              <a:gd name="connsiteY0" fmla="*/ 752197 h 1459534"/>
              <a:gd name="connsiteX1" fmla="*/ 39699 w 3844388"/>
              <a:gd name="connsiteY1" fmla="*/ 1414830 h 1459534"/>
              <a:gd name="connsiteX2" fmla="*/ 581649 w 3844388"/>
              <a:gd name="connsiteY2" fmla="*/ 1392221 h 1459534"/>
              <a:gd name="connsiteX3" fmla="*/ 915024 w 3844388"/>
              <a:gd name="connsiteY3" fmla="*/ 1335071 h 1459534"/>
              <a:gd name="connsiteX4" fmla="*/ 981699 w 3844388"/>
              <a:gd name="connsiteY4" fmla="*/ 1239821 h 1459534"/>
              <a:gd name="connsiteX5" fmla="*/ 943599 w 3844388"/>
              <a:gd name="connsiteY5" fmla="*/ 887396 h 1459534"/>
              <a:gd name="connsiteX6" fmla="*/ 1153149 w 3844388"/>
              <a:gd name="connsiteY6" fmla="*/ 715946 h 1459534"/>
              <a:gd name="connsiteX7" fmla="*/ 1343649 w 3844388"/>
              <a:gd name="connsiteY7" fmla="*/ 935021 h 1459534"/>
              <a:gd name="connsiteX8" fmla="*/ 1372224 w 3844388"/>
              <a:gd name="connsiteY8" fmla="*/ 1192196 h 1459534"/>
              <a:gd name="connsiteX9" fmla="*/ 1562724 w 3844388"/>
              <a:gd name="connsiteY9" fmla="*/ 1354121 h 1459534"/>
              <a:gd name="connsiteX10" fmla="*/ 1867524 w 3844388"/>
              <a:gd name="connsiteY10" fmla="*/ 1144571 h 1459534"/>
              <a:gd name="connsiteX11" fmla="*/ 2219949 w 3844388"/>
              <a:gd name="connsiteY11" fmla="*/ 944546 h 1459534"/>
              <a:gd name="connsiteX12" fmla="*/ 2467599 w 3844388"/>
              <a:gd name="connsiteY12" fmla="*/ 763571 h 1459534"/>
              <a:gd name="connsiteX13" fmla="*/ 2753349 w 3844388"/>
              <a:gd name="connsiteY13" fmla="*/ 592121 h 1459534"/>
              <a:gd name="connsiteX14" fmla="*/ 3172449 w 3844388"/>
              <a:gd name="connsiteY14" fmla="*/ 506396 h 1459534"/>
              <a:gd name="connsiteX15" fmla="*/ 3620124 w 3844388"/>
              <a:gd name="connsiteY15" fmla="*/ 554021 h 1459534"/>
              <a:gd name="connsiteX16" fmla="*/ 3839199 w 3844388"/>
              <a:gd name="connsiteY16" fmla="*/ 382571 h 1459534"/>
              <a:gd name="connsiteX17" fmla="*/ 3753474 w 3844388"/>
              <a:gd name="connsiteY17" fmla="*/ 182546 h 1459534"/>
              <a:gd name="connsiteX18" fmla="*/ 3509662 w 3844388"/>
              <a:gd name="connsiteY18" fmla="*/ 1711 h 1459534"/>
              <a:gd name="connsiteX19" fmla="*/ 1861976 w 3844388"/>
              <a:gd name="connsiteY19" fmla="*/ 0 h 1459534"/>
              <a:gd name="connsiteX20" fmla="*/ 1457949 w 3844388"/>
              <a:gd name="connsiteY20" fmla="*/ 163496 h 1459534"/>
              <a:gd name="connsiteX21" fmla="*/ 905499 w 3844388"/>
              <a:gd name="connsiteY21" fmla="*/ 325421 h 1459534"/>
              <a:gd name="connsiteX22" fmla="*/ 695949 w 3844388"/>
              <a:gd name="connsiteY22" fmla="*/ 439721 h 1459534"/>
              <a:gd name="connsiteX23" fmla="*/ 324474 w 3844388"/>
              <a:gd name="connsiteY23" fmla="*/ 573071 h 1459534"/>
              <a:gd name="connsiteX24" fmla="*/ 72708 w 3844388"/>
              <a:gd name="connsiteY24" fmla="*/ 752197 h 1459534"/>
              <a:gd name="connsiteX0" fmla="*/ 33009 w 3804689"/>
              <a:gd name="connsiteY0" fmla="*/ 752197 h 1459534"/>
              <a:gd name="connsiteX1" fmla="*/ 0 w 3804689"/>
              <a:gd name="connsiteY1" fmla="*/ 1414830 h 1459534"/>
              <a:gd name="connsiteX2" fmla="*/ 541950 w 3804689"/>
              <a:gd name="connsiteY2" fmla="*/ 1392221 h 1459534"/>
              <a:gd name="connsiteX3" fmla="*/ 875325 w 3804689"/>
              <a:gd name="connsiteY3" fmla="*/ 1335071 h 1459534"/>
              <a:gd name="connsiteX4" fmla="*/ 942000 w 3804689"/>
              <a:gd name="connsiteY4" fmla="*/ 1239821 h 1459534"/>
              <a:gd name="connsiteX5" fmla="*/ 903900 w 3804689"/>
              <a:gd name="connsiteY5" fmla="*/ 887396 h 1459534"/>
              <a:gd name="connsiteX6" fmla="*/ 1113450 w 3804689"/>
              <a:gd name="connsiteY6" fmla="*/ 715946 h 1459534"/>
              <a:gd name="connsiteX7" fmla="*/ 1303950 w 3804689"/>
              <a:gd name="connsiteY7" fmla="*/ 935021 h 1459534"/>
              <a:gd name="connsiteX8" fmla="*/ 1332525 w 3804689"/>
              <a:gd name="connsiteY8" fmla="*/ 1192196 h 1459534"/>
              <a:gd name="connsiteX9" fmla="*/ 1523025 w 3804689"/>
              <a:gd name="connsiteY9" fmla="*/ 1354121 h 1459534"/>
              <a:gd name="connsiteX10" fmla="*/ 1827825 w 3804689"/>
              <a:gd name="connsiteY10" fmla="*/ 1144571 h 1459534"/>
              <a:gd name="connsiteX11" fmla="*/ 2180250 w 3804689"/>
              <a:gd name="connsiteY11" fmla="*/ 944546 h 1459534"/>
              <a:gd name="connsiteX12" fmla="*/ 2427900 w 3804689"/>
              <a:gd name="connsiteY12" fmla="*/ 763571 h 1459534"/>
              <a:gd name="connsiteX13" fmla="*/ 2713650 w 3804689"/>
              <a:gd name="connsiteY13" fmla="*/ 592121 h 1459534"/>
              <a:gd name="connsiteX14" fmla="*/ 3132750 w 3804689"/>
              <a:gd name="connsiteY14" fmla="*/ 506396 h 1459534"/>
              <a:gd name="connsiteX15" fmla="*/ 3580425 w 3804689"/>
              <a:gd name="connsiteY15" fmla="*/ 554021 h 1459534"/>
              <a:gd name="connsiteX16" fmla="*/ 3799500 w 3804689"/>
              <a:gd name="connsiteY16" fmla="*/ 382571 h 1459534"/>
              <a:gd name="connsiteX17" fmla="*/ 3713775 w 3804689"/>
              <a:gd name="connsiteY17" fmla="*/ 182546 h 1459534"/>
              <a:gd name="connsiteX18" fmla="*/ 3469963 w 3804689"/>
              <a:gd name="connsiteY18" fmla="*/ 1711 h 1459534"/>
              <a:gd name="connsiteX19" fmla="*/ 1822277 w 3804689"/>
              <a:gd name="connsiteY19" fmla="*/ 0 h 1459534"/>
              <a:gd name="connsiteX20" fmla="*/ 1418250 w 3804689"/>
              <a:gd name="connsiteY20" fmla="*/ 163496 h 1459534"/>
              <a:gd name="connsiteX21" fmla="*/ 865800 w 3804689"/>
              <a:gd name="connsiteY21" fmla="*/ 325421 h 1459534"/>
              <a:gd name="connsiteX22" fmla="*/ 656250 w 3804689"/>
              <a:gd name="connsiteY22" fmla="*/ 439721 h 1459534"/>
              <a:gd name="connsiteX23" fmla="*/ 284775 w 3804689"/>
              <a:gd name="connsiteY23" fmla="*/ 573071 h 1459534"/>
              <a:gd name="connsiteX24" fmla="*/ 33009 w 3804689"/>
              <a:gd name="connsiteY24" fmla="*/ 752197 h 1459534"/>
              <a:gd name="connsiteX0" fmla="*/ 33009 w 3804689"/>
              <a:gd name="connsiteY0" fmla="*/ 752197 h 1435749"/>
              <a:gd name="connsiteX1" fmla="*/ 0 w 3804689"/>
              <a:gd name="connsiteY1" fmla="*/ 1384128 h 1435749"/>
              <a:gd name="connsiteX2" fmla="*/ 541950 w 3804689"/>
              <a:gd name="connsiteY2" fmla="*/ 1392221 h 1435749"/>
              <a:gd name="connsiteX3" fmla="*/ 875325 w 3804689"/>
              <a:gd name="connsiteY3" fmla="*/ 1335071 h 1435749"/>
              <a:gd name="connsiteX4" fmla="*/ 942000 w 3804689"/>
              <a:gd name="connsiteY4" fmla="*/ 1239821 h 1435749"/>
              <a:gd name="connsiteX5" fmla="*/ 903900 w 3804689"/>
              <a:gd name="connsiteY5" fmla="*/ 887396 h 1435749"/>
              <a:gd name="connsiteX6" fmla="*/ 1113450 w 3804689"/>
              <a:gd name="connsiteY6" fmla="*/ 715946 h 1435749"/>
              <a:gd name="connsiteX7" fmla="*/ 1303950 w 3804689"/>
              <a:gd name="connsiteY7" fmla="*/ 935021 h 1435749"/>
              <a:gd name="connsiteX8" fmla="*/ 1332525 w 3804689"/>
              <a:gd name="connsiteY8" fmla="*/ 1192196 h 1435749"/>
              <a:gd name="connsiteX9" fmla="*/ 1523025 w 3804689"/>
              <a:gd name="connsiteY9" fmla="*/ 1354121 h 1435749"/>
              <a:gd name="connsiteX10" fmla="*/ 1827825 w 3804689"/>
              <a:gd name="connsiteY10" fmla="*/ 1144571 h 1435749"/>
              <a:gd name="connsiteX11" fmla="*/ 2180250 w 3804689"/>
              <a:gd name="connsiteY11" fmla="*/ 944546 h 1435749"/>
              <a:gd name="connsiteX12" fmla="*/ 2427900 w 3804689"/>
              <a:gd name="connsiteY12" fmla="*/ 763571 h 1435749"/>
              <a:gd name="connsiteX13" fmla="*/ 2713650 w 3804689"/>
              <a:gd name="connsiteY13" fmla="*/ 592121 h 1435749"/>
              <a:gd name="connsiteX14" fmla="*/ 3132750 w 3804689"/>
              <a:gd name="connsiteY14" fmla="*/ 506396 h 1435749"/>
              <a:gd name="connsiteX15" fmla="*/ 3580425 w 3804689"/>
              <a:gd name="connsiteY15" fmla="*/ 554021 h 1435749"/>
              <a:gd name="connsiteX16" fmla="*/ 3799500 w 3804689"/>
              <a:gd name="connsiteY16" fmla="*/ 382571 h 1435749"/>
              <a:gd name="connsiteX17" fmla="*/ 3713775 w 3804689"/>
              <a:gd name="connsiteY17" fmla="*/ 182546 h 1435749"/>
              <a:gd name="connsiteX18" fmla="*/ 3469963 w 3804689"/>
              <a:gd name="connsiteY18" fmla="*/ 1711 h 1435749"/>
              <a:gd name="connsiteX19" fmla="*/ 1822277 w 3804689"/>
              <a:gd name="connsiteY19" fmla="*/ 0 h 1435749"/>
              <a:gd name="connsiteX20" fmla="*/ 1418250 w 3804689"/>
              <a:gd name="connsiteY20" fmla="*/ 163496 h 1435749"/>
              <a:gd name="connsiteX21" fmla="*/ 865800 w 3804689"/>
              <a:gd name="connsiteY21" fmla="*/ 325421 h 1435749"/>
              <a:gd name="connsiteX22" fmla="*/ 656250 w 3804689"/>
              <a:gd name="connsiteY22" fmla="*/ 439721 h 1435749"/>
              <a:gd name="connsiteX23" fmla="*/ 284775 w 3804689"/>
              <a:gd name="connsiteY23" fmla="*/ 573071 h 1435749"/>
              <a:gd name="connsiteX24" fmla="*/ 33009 w 3804689"/>
              <a:gd name="connsiteY24" fmla="*/ 752197 h 14357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3804689" h="1435749">
                <a:moveTo>
                  <a:pt x="33009" y="752197"/>
                </a:moveTo>
                <a:cubicBezTo>
                  <a:pt x="-14454" y="887373"/>
                  <a:pt x="11003" y="1173484"/>
                  <a:pt x="0" y="1384128"/>
                </a:cubicBezTo>
                <a:cubicBezTo>
                  <a:pt x="84824" y="1490799"/>
                  <a:pt x="396063" y="1400397"/>
                  <a:pt x="541950" y="1392221"/>
                </a:cubicBezTo>
                <a:cubicBezTo>
                  <a:pt x="687838" y="1384045"/>
                  <a:pt x="808650" y="1360471"/>
                  <a:pt x="875325" y="1335071"/>
                </a:cubicBezTo>
                <a:cubicBezTo>
                  <a:pt x="942000" y="1309671"/>
                  <a:pt x="937238" y="1314434"/>
                  <a:pt x="942000" y="1239821"/>
                </a:cubicBezTo>
                <a:cubicBezTo>
                  <a:pt x="946763" y="1165208"/>
                  <a:pt x="875325" y="974708"/>
                  <a:pt x="903900" y="887396"/>
                </a:cubicBezTo>
                <a:cubicBezTo>
                  <a:pt x="932475" y="800084"/>
                  <a:pt x="1046775" y="708009"/>
                  <a:pt x="1113450" y="715946"/>
                </a:cubicBezTo>
                <a:cubicBezTo>
                  <a:pt x="1180125" y="723883"/>
                  <a:pt x="1267438" y="855646"/>
                  <a:pt x="1303950" y="935021"/>
                </a:cubicBezTo>
                <a:cubicBezTo>
                  <a:pt x="1340462" y="1014396"/>
                  <a:pt x="1296012" y="1122346"/>
                  <a:pt x="1332525" y="1192196"/>
                </a:cubicBezTo>
                <a:cubicBezTo>
                  <a:pt x="1369038" y="1262046"/>
                  <a:pt x="1440475" y="1362059"/>
                  <a:pt x="1523025" y="1354121"/>
                </a:cubicBezTo>
                <a:cubicBezTo>
                  <a:pt x="1605575" y="1346184"/>
                  <a:pt x="1718288" y="1212833"/>
                  <a:pt x="1827825" y="1144571"/>
                </a:cubicBezTo>
                <a:cubicBezTo>
                  <a:pt x="1937362" y="1076309"/>
                  <a:pt x="2080238" y="1008046"/>
                  <a:pt x="2180250" y="944546"/>
                </a:cubicBezTo>
                <a:cubicBezTo>
                  <a:pt x="2280263" y="881046"/>
                  <a:pt x="2339000" y="822308"/>
                  <a:pt x="2427900" y="763571"/>
                </a:cubicBezTo>
                <a:cubicBezTo>
                  <a:pt x="2516800" y="704834"/>
                  <a:pt x="2596175" y="634983"/>
                  <a:pt x="2713650" y="592121"/>
                </a:cubicBezTo>
                <a:cubicBezTo>
                  <a:pt x="2831125" y="549259"/>
                  <a:pt x="2988288" y="512746"/>
                  <a:pt x="3132750" y="506396"/>
                </a:cubicBezTo>
                <a:cubicBezTo>
                  <a:pt x="3277212" y="500046"/>
                  <a:pt x="3469300" y="574658"/>
                  <a:pt x="3580425" y="554021"/>
                </a:cubicBezTo>
                <a:cubicBezTo>
                  <a:pt x="3691550" y="533384"/>
                  <a:pt x="3777275" y="444484"/>
                  <a:pt x="3799500" y="382571"/>
                </a:cubicBezTo>
                <a:cubicBezTo>
                  <a:pt x="3821725" y="320658"/>
                  <a:pt x="3768698" y="246022"/>
                  <a:pt x="3713775" y="182546"/>
                </a:cubicBezTo>
                <a:cubicBezTo>
                  <a:pt x="3658852" y="119070"/>
                  <a:pt x="3785213" y="32135"/>
                  <a:pt x="3469963" y="1711"/>
                </a:cubicBezTo>
                <a:lnTo>
                  <a:pt x="1822277" y="0"/>
                </a:lnTo>
                <a:cubicBezTo>
                  <a:pt x="1618488" y="42315"/>
                  <a:pt x="1577663" y="109259"/>
                  <a:pt x="1418250" y="163496"/>
                </a:cubicBezTo>
                <a:cubicBezTo>
                  <a:pt x="1258837" y="217733"/>
                  <a:pt x="992800" y="279383"/>
                  <a:pt x="865800" y="325421"/>
                </a:cubicBezTo>
                <a:cubicBezTo>
                  <a:pt x="738800" y="371458"/>
                  <a:pt x="753088" y="398446"/>
                  <a:pt x="656250" y="439721"/>
                </a:cubicBezTo>
                <a:cubicBezTo>
                  <a:pt x="559413" y="480996"/>
                  <a:pt x="388648" y="520992"/>
                  <a:pt x="284775" y="573071"/>
                </a:cubicBezTo>
                <a:cubicBezTo>
                  <a:pt x="180902" y="625150"/>
                  <a:pt x="80472" y="617021"/>
                  <a:pt x="33009" y="752197"/>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0" name="Freeform: Shape 329">
            <a:extLst>
              <a:ext uri="{FF2B5EF4-FFF2-40B4-BE49-F238E27FC236}">
                <a16:creationId xmlns:a16="http://schemas.microsoft.com/office/drawing/2014/main" id="{12A41275-82AC-4582-8B60-8902EF68293E}"/>
              </a:ext>
            </a:extLst>
          </p:cNvPr>
          <p:cNvSpPr/>
          <p:nvPr/>
        </p:nvSpPr>
        <p:spPr>
          <a:xfrm>
            <a:off x="8340649" y="433712"/>
            <a:ext cx="5830415" cy="4404294"/>
          </a:xfrm>
          <a:custGeom>
            <a:avLst/>
            <a:gdLst>
              <a:gd name="connsiteX0" fmla="*/ 624269 w 3744068"/>
              <a:gd name="connsiteY0" fmla="*/ 561635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66" fmla="*/ 624269 w 3744068"/>
              <a:gd name="connsiteY66" fmla="*/ 561635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261958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729694 w 3744068"/>
              <a:gd name="connsiteY51" fmla="*/ 254274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22871 w 3744068"/>
              <a:gd name="connsiteY56" fmla="*/ 277326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19033 w 3744068"/>
              <a:gd name="connsiteY56" fmla="*/ 342569 h 3149229"/>
              <a:gd name="connsiteX57" fmla="*/ 1723086 w 3744068"/>
              <a:gd name="connsiteY57" fmla="*/ 246590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3000 h 3149229"/>
              <a:gd name="connsiteX1" fmla="*/ 562797 w 3744068"/>
              <a:gd name="connsiteY1" fmla="*/ 623107 h 3149229"/>
              <a:gd name="connsiteX2" fmla="*/ 416800 w 3744068"/>
              <a:gd name="connsiteY2" fmla="*/ 500163 h 3149229"/>
              <a:gd name="connsiteX3" fmla="*/ 286171 w 3744068"/>
              <a:gd name="connsiteY3" fmla="*/ 761420 h 3149229"/>
              <a:gd name="connsiteX4" fmla="*/ 347644 w 3744068"/>
              <a:gd name="connsiteY4" fmla="*/ 1030361 h 3149229"/>
              <a:gd name="connsiteX5" fmla="*/ 286171 w 3744068"/>
              <a:gd name="connsiteY5" fmla="*/ 1353090 h 3149229"/>
              <a:gd name="connsiteX6" fmla="*/ 124807 w 3744068"/>
              <a:gd name="connsiteY6" fmla="*/ 1660452 h 3149229"/>
              <a:gd name="connsiteX7" fmla="*/ 17230 w 3744068"/>
              <a:gd name="connsiteY7" fmla="*/ 1852553 h 3149229"/>
              <a:gd name="connsiteX8" fmla="*/ 501324 w 3744068"/>
              <a:gd name="connsiteY8" fmla="*/ 2298227 h 3149229"/>
              <a:gd name="connsiteX9" fmla="*/ 847106 w 3744068"/>
              <a:gd name="connsiteY9" fmla="*/ 2551800 h 3149229"/>
              <a:gd name="connsiteX10" fmla="*/ 962366 w 3744068"/>
              <a:gd name="connsiteY10" fmla="*/ 2720848 h 3149229"/>
              <a:gd name="connsiteX11" fmla="*/ 1116047 w 3744068"/>
              <a:gd name="connsiteY11" fmla="*/ 2874529 h 3149229"/>
              <a:gd name="connsiteX12" fmla="*/ 1561721 w 3744068"/>
              <a:gd name="connsiteY12" fmla="*/ 2997474 h 3149229"/>
              <a:gd name="connsiteX13" fmla="*/ 1953607 w 3744068"/>
              <a:gd name="connsiteY13" fmla="*/ 3135786 h 3149229"/>
              <a:gd name="connsiteX14" fmla="*/ 2222548 w 3744068"/>
              <a:gd name="connsiteY14" fmla="*/ 3120418 h 3149229"/>
              <a:gd name="connsiteX15" fmla="*/ 2191812 w 3744068"/>
              <a:gd name="connsiteY15" fmla="*/ 2928317 h 3149229"/>
              <a:gd name="connsiteX16" fmla="*/ 2076551 w 3744068"/>
              <a:gd name="connsiteY16" fmla="*/ 2920633 h 3149229"/>
              <a:gd name="connsiteX17" fmla="*/ 1746138 w 3744068"/>
              <a:gd name="connsiteY17" fmla="*/ 2836109 h 3149229"/>
              <a:gd name="connsiteX18" fmla="*/ 1892135 w 3744068"/>
              <a:gd name="connsiteY18" fmla="*/ 2690112 h 3149229"/>
              <a:gd name="connsiteX19" fmla="*/ 1815294 w 3744068"/>
              <a:gd name="connsiteY19" fmla="*/ 2490327 h 3149229"/>
              <a:gd name="connsiteX20" fmla="*/ 1577089 w 3744068"/>
              <a:gd name="connsiteY20" fmla="*/ 2474959 h 3149229"/>
              <a:gd name="connsiteX21" fmla="*/ 1500249 w 3744068"/>
              <a:gd name="connsiteY21" fmla="*/ 2267490 h 3149229"/>
              <a:gd name="connsiteX22" fmla="*/ 1546353 w 3744068"/>
              <a:gd name="connsiteY22" fmla="*/ 2021601 h 3149229"/>
              <a:gd name="connsiteX23" fmla="*/ 1600141 w 3744068"/>
              <a:gd name="connsiteY23" fmla="*/ 1914025 h 3149229"/>
              <a:gd name="connsiteX24" fmla="*/ 1723086 w 3744068"/>
              <a:gd name="connsiteY24" fmla="*/ 1614348 h 3149229"/>
              <a:gd name="connsiteX25" fmla="*/ 2045815 w 3744068"/>
              <a:gd name="connsiteY25" fmla="*/ 1614348 h 3149229"/>
              <a:gd name="connsiteX26" fmla="*/ 2045815 w 3744068"/>
              <a:gd name="connsiteY26" fmla="*/ 1921709 h 3149229"/>
              <a:gd name="connsiteX27" fmla="*/ 2007395 w 3744068"/>
              <a:gd name="connsiteY27" fmla="*/ 2236754 h 3149229"/>
              <a:gd name="connsiteX28" fmla="*/ 2168760 w 3744068"/>
              <a:gd name="connsiteY28" fmla="*/ 2482643 h 3149229"/>
              <a:gd name="connsiteX29" fmla="*/ 2437701 w 3744068"/>
              <a:gd name="connsiteY29" fmla="*/ 2966738 h 3149229"/>
              <a:gd name="connsiteX30" fmla="*/ 2921795 w 3744068"/>
              <a:gd name="connsiteY30" fmla="*/ 3089682 h 3149229"/>
              <a:gd name="connsiteX31" fmla="*/ 3213788 w 3744068"/>
              <a:gd name="connsiteY31" fmla="*/ 3089682 h 3149229"/>
              <a:gd name="connsiteX32" fmla="*/ 3490414 w 3744068"/>
              <a:gd name="connsiteY32" fmla="*/ 2889897 h 3149229"/>
              <a:gd name="connsiteX33" fmla="*/ 3551886 w 3744068"/>
              <a:gd name="connsiteY33" fmla="*/ 2782321 h 3149229"/>
              <a:gd name="connsiteX34" fmla="*/ 3636410 w 3744068"/>
              <a:gd name="connsiteY34" fmla="*/ 2521064 h 3149229"/>
              <a:gd name="connsiteX35" fmla="*/ 3674830 w 3744068"/>
              <a:gd name="connsiteY35" fmla="*/ 2221386 h 3149229"/>
              <a:gd name="connsiteX36" fmla="*/ 3667146 w 3744068"/>
              <a:gd name="connsiteY36" fmla="*/ 1914025 h 3149229"/>
              <a:gd name="connsiteX37" fmla="*/ 3736303 w 3744068"/>
              <a:gd name="connsiteY37" fmla="*/ 1614348 h 3149229"/>
              <a:gd name="connsiteX38" fmla="*/ 3728619 w 3744068"/>
              <a:gd name="connsiteY38" fmla="*/ 1383827 h 3149229"/>
              <a:gd name="connsiteX39" fmla="*/ 3613358 w 3744068"/>
              <a:gd name="connsiteY39" fmla="*/ 1214778 h 3149229"/>
              <a:gd name="connsiteX40" fmla="*/ 3467361 w 3744068"/>
              <a:gd name="connsiteY40" fmla="*/ 1014993 h 3149229"/>
              <a:gd name="connsiteX41" fmla="*/ 3259893 w 3744068"/>
              <a:gd name="connsiteY41" fmla="*/ 769104 h 3149229"/>
              <a:gd name="connsiteX42" fmla="*/ 3113896 w 3744068"/>
              <a:gd name="connsiteY42" fmla="*/ 784472 h 3149229"/>
              <a:gd name="connsiteX43" fmla="*/ 3075476 w 3744068"/>
              <a:gd name="connsiteY43" fmla="*/ 1214778 h 3149229"/>
              <a:gd name="connsiteX44" fmla="*/ 3075476 w 3744068"/>
              <a:gd name="connsiteY44" fmla="*/ 1437615 h 3149229"/>
              <a:gd name="connsiteX45" fmla="*/ 2998635 w 3744068"/>
              <a:gd name="connsiteY45" fmla="*/ 1829501 h 3149229"/>
              <a:gd name="connsiteX46" fmla="*/ 2875691 w 3744068"/>
              <a:gd name="connsiteY46" fmla="*/ 1860237 h 3149229"/>
              <a:gd name="connsiteX47" fmla="*/ 2714326 w 3744068"/>
              <a:gd name="connsiteY47" fmla="*/ 1675820 h 3149229"/>
              <a:gd name="connsiteX48" fmla="*/ 2637486 w 3744068"/>
              <a:gd name="connsiteY48" fmla="*/ 1314670 h 3149229"/>
              <a:gd name="connsiteX49" fmla="*/ 2698958 w 3744068"/>
              <a:gd name="connsiteY49" fmla="*/ 876680 h 3149229"/>
              <a:gd name="connsiteX50" fmla="*/ 2760430 w 3744068"/>
              <a:gd name="connsiteY50" fmla="*/ 438690 h 3149229"/>
              <a:gd name="connsiteX51" fmla="*/ 2675964 w 3744068"/>
              <a:gd name="connsiteY51" fmla="*/ 346383 h 3149229"/>
              <a:gd name="connsiteX52" fmla="*/ 2499173 w 3744068"/>
              <a:gd name="connsiteY52" fmla="*/ 342553 h 3149229"/>
              <a:gd name="connsiteX53" fmla="*/ 2406965 w 3744068"/>
              <a:gd name="connsiteY53" fmla="*/ 346482 h 3149229"/>
              <a:gd name="connsiteX54" fmla="*/ 2260968 w 3744068"/>
              <a:gd name="connsiteY54" fmla="*/ 469427 h 3149229"/>
              <a:gd name="connsiteX55" fmla="*/ 2107287 w 3744068"/>
              <a:gd name="connsiteY55" fmla="*/ 423322 h 3149229"/>
              <a:gd name="connsiteX56" fmla="*/ 1919033 w 3744068"/>
              <a:gd name="connsiteY56" fmla="*/ 342569 h 3149229"/>
              <a:gd name="connsiteX57" fmla="*/ 1696221 w 3744068"/>
              <a:gd name="connsiteY57" fmla="*/ 346374 h 3149229"/>
              <a:gd name="connsiteX58" fmla="*/ 1477197 w 3744068"/>
              <a:gd name="connsiteY58" fmla="*/ 369534 h 3149229"/>
              <a:gd name="connsiteX59" fmla="*/ 1346568 w 3744068"/>
              <a:gd name="connsiteY59" fmla="*/ 446375 h 3149229"/>
              <a:gd name="connsiteX60" fmla="*/ 1238992 w 3744068"/>
              <a:gd name="connsiteY60" fmla="*/ 123645 h 3149229"/>
              <a:gd name="connsiteX61" fmla="*/ 1092995 w 3744068"/>
              <a:gd name="connsiteY61" fmla="*/ 701 h 3149229"/>
              <a:gd name="connsiteX62" fmla="*/ 862474 w 3744068"/>
              <a:gd name="connsiteY62" fmla="*/ 169749 h 3149229"/>
              <a:gd name="connsiteX63" fmla="*/ 847106 w 3744068"/>
              <a:gd name="connsiteY63" fmla="*/ 400270 h 3149229"/>
              <a:gd name="connsiteX64" fmla="*/ 839422 w 3744068"/>
              <a:gd name="connsiteY64" fmla="*/ 584687 h 3149229"/>
              <a:gd name="connsiteX65" fmla="*/ 685741 w 3744068"/>
              <a:gd name="connsiteY65" fmla="*/ 723000 h 3149229"/>
              <a:gd name="connsiteX0" fmla="*/ 685741 w 3744068"/>
              <a:gd name="connsiteY0" fmla="*/ 726211 h 3152440"/>
              <a:gd name="connsiteX1" fmla="*/ 562797 w 3744068"/>
              <a:gd name="connsiteY1" fmla="*/ 626318 h 3152440"/>
              <a:gd name="connsiteX2" fmla="*/ 416800 w 3744068"/>
              <a:gd name="connsiteY2" fmla="*/ 503374 h 3152440"/>
              <a:gd name="connsiteX3" fmla="*/ 286171 w 3744068"/>
              <a:gd name="connsiteY3" fmla="*/ 764631 h 3152440"/>
              <a:gd name="connsiteX4" fmla="*/ 347644 w 3744068"/>
              <a:gd name="connsiteY4" fmla="*/ 1033572 h 3152440"/>
              <a:gd name="connsiteX5" fmla="*/ 286171 w 3744068"/>
              <a:gd name="connsiteY5" fmla="*/ 1356301 h 3152440"/>
              <a:gd name="connsiteX6" fmla="*/ 124807 w 3744068"/>
              <a:gd name="connsiteY6" fmla="*/ 1663663 h 3152440"/>
              <a:gd name="connsiteX7" fmla="*/ 17230 w 3744068"/>
              <a:gd name="connsiteY7" fmla="*/ 1855764 h 3152440"/>
              <a:gd name="connsiteX8" fmla="*/ 501324 w 3744068"/>
              <a:gd name="connsiteY8" fmla="*/ 2301438 h 3152440"/>
              <a:gd name="connsiteX9" fmla="*/ 847106 w 3744068"/>
              <a:gd name="connsiteY9" fmla="*/ 2555011 h 3152440"/>
              <a:gd name="connsiteX10" fmla="*/ 962366 w 3744068"/>
              <a:gd name="connsiteY10" fmla="*/ 2724059 h 3152440"/>
              <a:gd name="connsiteX11" fmla="*/ 1116047 w 3744068"/>
              <a:gd name="connsiteY11" fmla="*/ 2877740 h 3152440"/>
              <a:gd name="connsiteX12" fmla="*/ 1561721 w 3744068"/>
              <a:gd name="connsiteY12" fmla="*/ 3000685 h 3152440"/>
              <a:gd name="connsiteX13" fmla="*/ 1953607 w 3744068"/>
              <a:gd name="connsiteY13" fmla="*/ 3138997 h 3152440"/>
              <a:gd name="connsiteX14" fmla="*/ 2222548 w 3744068"/>
              <a:gd name="connsiteY14" fmla="*/ 3123629 h 3152440"/>
              <a:gd name="connsiteX15" fmla="*/ 2191812 w 3744068"/>
              <a:gd name="connsiteY15" fmla="*/ 2931528 h 3152440"/>
              <a:gd name="connsiteX16" fmla="*/ 2076551 w 3744068"/>
              <a:gd name="connsiteY16" fmla="*/ 2923844 h 3152440"/>
              <a:gd name="connsiteX17" fmla="*/ 1746138 w 3744068"/>
              <a:gd name="connsiteY17" fmla="*/ 2839320 h 3152440"/>
              <a:gd name="connsiteX18" fmla="*/ 1892135 w 3744068"/>
              <a:gd name="connsiteY18" fmla="*/ 2693323 h 3152440"/>
              <a:gd name="connsiteX19" fmla="*/ 1815294 w 3744068"/>
              <a:gd name="connsiteY19" fmla="*/ 2493538 h 3152440"/>
              <a:gd name="connsiteX20" fmla="*/ 1577089 w 3744068"/>
              <a:gd name="connsiteY20" fmla="*/ 2478170 h 3152440"/>
              <a:gd name="connsiteX21" fmla="*/ 1500249 w 3744068"/>
              <a:gd name="connsiteY21" fmla="*/ 2270701 h 3152440"/>
              <a:gd name="connsiteX22" fmla="*/ 1546353 w 3744068"/>
              <a:gd name="connsiteY22" fmla="*/ 2024812 h 3152440"/>
              <a:gd name="connsiteX23" fmla="*/ 1600141 w 3744068"/>
              <a:gd name="connsiteY23" fmla="*/ 1917236 h 3152440"/>
              <a:gd name="connsiteX24" fmla="*/ 1723086 w 3744068"/>
              <a:gd name="connsiteY24" fmla="*/ 1617559 h 3152440"/>
              <a:gd name="connsiteX25" fmla="*/ 2045815 w 3744068"/>
              <a:gd name="connsiteY25" fmla="*/ 1617559 h 3152440"/>
              <a:gd name="connsiteX26" fmla="*/ 2045815 w 3744068"/>
              <a:gd name="connsiteY26" fmla="*/ 1924920 h 3152440"/>
              <a:gd name="connsiteX27" fmla="*/ 2007395 w 3744068"/>
              <a:gd name="connsiteY27" fmla="*/ 2239965 h 3152440"/>
              <a:gd name="connsiteX28" fmla="*/ 2168760 w 3744068"/>
              <a:gd name="connsiteY28" fmla="*/ 2485854 h 3152440"/>
              <a:gd name="connsiteX29" fmla="*/ 2437701 w 3744068"/>
              <a:gd name="connsiteY29" fmla="*/ 2969949 h 3152440"/>
              <a:gd name="connsiteX30" fmla="*/ 2921795 w 3744068"/>
              <a:gd name="connsiteY30" fmla="*/ 3092893 h 3152440"/>
              <a:gd name="connsiteX31" fmla="*/ 3213788 w 3744068"/>
              <a:gd name="connsiteY31" fmla="*/ 3092893 h 3152440"/>
              <a:gd name="connsiteX32" fmla="*/ 3490414 w 3744068"/>
              <a:gd name="connsiteY32" fmla="*/ 2893108 h 3152440"/>
              <a:gd name="connsiteX33" fmla="*/ 3551886 w 3744068"/>
              <a:gd name="connsiteY33" fmla="*/ 2785532 h 3152440"/>
              <a:gd name="connsiteX34" fmla="*/ 3636410 w 3744068"/>
              <a:gd name="connsiteY34" fmla="*/ 2524275 h 3152440"/>
              <a:gd name="connsiteX35" fmla="*/ 3674830 w 3744068"/>
              <a:gd name="connsiteY35" fmla="*/ 2224597 h 3152440"/>
              <a:gd name="connsiteX36" fmla="*/ 3667146 w 3744068"/>
              <a:gd name="connsiteY36" fmla="*/ 1917236 h 3152440"/>
              <a:gd name="connsiteX37" fmla="*/ 3736303 w 3744068"/>
              <a:gd name="connsiteY37" fmla="*/ 1617559 h 3152440"/>
              <a:gd name="connsiteX38" fmla="*/ 3728619 w 3744068"/>
              <a:gd name="connsiteY38" fmla="*/ 1387038 h 3152440"/>
              <a:gd name="connsiteX39" fmla="*/ 3613358 w 3744068"/>
              <a:gd name="connsiteY39" fmla="*/ 1217989 h 3152440"/>
              <a:gd name="connsiteX40" fmla="*/ 3467361 w 3744068"/>
              <a:gd name="connsiteY40" fmla="*/ 1018204 h 3152440"/>
              <a:gd name="connsiteX41" fmla="*/ 3259893 w 3744068"/>
              <a:gd name="connsiteY41" fmla="*/ 772315 h 3152440"/>
              <a:gd name="connsiteX42" fmla="*/ 3113896 w 3744068"/>
              <a:gd name="connsiteY42" fmla="*/ 787683 h 3152440"/>
              <a:gd name="connsiteX43" fmla="*/ 3075476 w 3744068"/>
              <a:gd name="connsiteY43" fmla="*/ 1217989 h 3152440"/>
              <a:gd name="connsiteX44" fmla="*/ 3075476 w 3744068"/>
              <a:gd name="connsiteY44" fmla="*/ 1440826 h 3152440"/>
              <a:gd name="connsiteX45" fmla="*/ 2998635 w 3744068"/>
              <a:gd name="connsiteY45" fmla="*/ 1832712 h 3152440"/>
              <a:gd name="connsiteX46" fmla="*/ 2875691 w 3744068"/>
              <a:gd name="connsiteY46" fmla="*/ 1863448 h 3152440"/>
              <a:gd name="connsiteX47" fmla="*/ 2714326 w 3744068"/>
              <a:gd name="connsiteY47" fmla="*/ 1679031 h 3152440"/>
              <a:gd name="connsiteX48" fmla="*/ 2637486 w 3744068"/>
              <a:gd name="connsiteY48" fmla="*/ 1317881 h 3152440"/>
              <a:gd name="connsiteX49" fmla="*/ 2698958 w 3744068"/>
              <a:gd name="connsiteY49" fmla="*/ 879891 h 3152440"/>
              <a:gd name="connsiteX50" fmla="*/ 2760430 w 3744068"/>
              <a:gd name="connsiteY50" fmla="*/ 441901 h 3152440"/>
              <a:gd name="connsiteX51" fmla="*/ 2675964 w 3744068"/>
              <a:gd name="connsiteY51" fmla="*/ 349594 h 3152440"/>
              <a:gd name="connsiteX52" fmla="*/ 2499173 w 3744068"/>
              <a:gd name="connsiteY52" fmla="*/ 345764 h 3152440"/>
              <a:gd name="connsiteX53" fmla="*/ 2406965 w 3744068"/>
              <a:gd name="connsiteY53" fmla="*/ 349693 h 3152440"/>
              <a:gd name="connsiteX54" fmla="*/ 2260968 w 3744068"/>
              <a:gd name="connsiteY54" fmla="*/ 472638 h 3152440"/>
              <a:gd name="connsiteX55" fmla="*/ 2107287 w 3744068"/>
              <a:gd name="connsiteY55" fmla="*/ 426533 h 3152440"/>
              <a:gd name="connsiteX56" fmla="*/ 1919033 w 3744068"/>
              <a:gd name="connsiteY56" fmla="*/ 345780 h 3152440"/>
              <a:gd name="connsiteX57" fmla="*/ 1696221 w 3744068"/>
              <a:gd name="connsiteY57" fmla="*/ 349585 h 3152440"/>
              <a:gd name="connsiteX58" fmla="*/ 1477197 w 3744068"/>
              <a:gd name="connsiteY58" fmla="*/ 372745 h 3152440"/>
              <a:gd name="connsiteX59" fmla="*/ 1346568 w 3744068"/>
              <a:gd name="connsiteY59" fmla="*/ 449586 h 3152440"/>
              <a:gd name="connsiteX60" fmla="*/ 1254344 w 3744068"/>
              <a:gd name="connsiteY60" fmla="*/ 341776 h 3152440"/>
              <a:gd name="connsiteX61" fmla="*/ 1092995 w 3744068"/>
              <a:gd name="connsiteY61" fmla="*/ 3912 h 3152440"/>
              <a:gd name="connsiteX62" fmla="*/ 862474 w 3744068"/>
              <a:gd name="connsiteY62" fmla="*/ 172960 h 3152440"/>
              <a:gd name="connsiteX63" fmla="*/ 847106 w 3744068"/>
              <a:gd name="connsiteY63" fmla="*/ 403481 h 3152440"/>
              <a:gd name="connsiteX64" fmla="*/ 839422 w 3744068"/>
              <a:gd name="connsiteY64" fmla="*/ 587898 h 3152440"/>
              <a:gd name="connsiteX65" fmla="*/ 685741 w 3744068"/>
              <a:gd name="connsiteY65" fmla="*/ 726211 h 3152440"/>
              <a:gd name="connsiteX0" fmla="*/ 685741 w 3744068"/>
              <a:gd name="connsiteY0" fmla="*/ 722310 h 3148539"/>
              <a:gd name="connsiteX1" fmla="*/ 562797 w 3744068"/>
              <a:gd name="connsiteY1" fmla="*/ 622417 h 3148539"/>
              <a:gd name="connsiteX2" fmla="*/ 416800 w 3744068"/>
              <a:gd name="connsiteY2" fmla="*/ 499473 h 3148539"/>
              <a:gd name="connsiteX3" fmla="*/ 286171 w 3744068"/>
              <a:gd name="connsiteY3" fmla="*/ 760730 h 3148539"/>
              <a:gd name="connsiteX4" fmla="*/ 347644 w 3744068"/>
              <a:gd name="connsiteY4" fmla="*/ 1029671 h 3148539"/>
              <a:gd name="connsiteX5" fmla="*/ 286171 w 3744068"/>
              <a:gd name="connsiteY5" fmla="*/ 1352400 h 3148539"/>
              <a:gd name="connsiteX6" fmla="*/ 124807 w 3744068"/>
              <a:gd name="connsiteY6" fmla="*/ 1659762 h 3148539"/>
              <a:gd name="connsiteX7" fmla="*/ 17230 w 3744068"/>
              <a:gd name="connsiteY7" fmla="*/ 1851863 h 3148539"/>
              <a:gd name="connsiteX8" fmla="*/ 501324 w 3744068"/>
              <a:gd name="connsiteY8" fmla="*/ 2297537 h 3148539"/>
              <a:gd name="connsiteX9" fmla="*/ 847106 w 3744068"/>
              <a:gd name="connsiteY9" fmla="*/ 2551110 h 3148539"/>
              <a:gd name="connsiteX10" fmla="*/ 962366 w 3744068"/>
              <a:gd name="connsiteY10" fmla="*/ 2720158 h 3148539"/>
              <a:gd name="connsiteX11" fmla="*/ 1116047 w 3744068"/>
              <a:gd name="connsiteY11" fmla="*/ 2873839 h 3148539"/>
              <a:gd name="connsiteX12" fmla="*/ 1561721 w 3744068"/>
              <a:gd name="connsiteY12" fmla="*/ 2996784 h 3148539"/>
              <a:gd name="connsiteX13" fmla="*/ 1953607 w 3744068"/>
              <a:gd name="connsiteY13" fmla="*/ 3135096 h 3148539"/>
              <a:gd name="connsiteX14" fmla="*/ 2222548 w 3744068"/>
              <a:gd name="connsiteY14" fmla="*/ 3119728 h 3148539"/>
              <a:gd name="connsiteX15" fmla="*/ 2191812 w 3744068"/>
              <a:gd name="connsiteY15" fmla="*/ 2927627 h 3148539"/>
              <a:gd name="connsiteX16" fmla="*/ 2076551 w 3744068"/>
              <a:gd name="connsiteY16" fmla="*/ 2919943 h 3148539"/>
              <a:gd name="connsiteX17" fmla="*/ 1746138 w 3744068"/>
              <a:gd name="connsiteY17" fmla="*/ 2835419 h 3148539"/>
              <a:gd name="connsiteX18" fmla="*/ 1892135 w 3744068"/>
              <a:gd name="connsiteY18" fmla="*/ 2689422 h 3148539"/>
              <a:gd name="connsiteX19" fmla="*/ 1815294 w 3744068"/>
              <a:gd name="connsiteY19" fmla="*/ 2489637 h 3148539"/>
              <a:gd name="connsiteX20" fmla="*/ 1577089 w 3744068"/>
              <a:gd name="connsiteY20" fmla="*/ 2474269 h 3148539"/>
              <a:gd name="connsiteX21" fmla="*/ 1500249 w 3744068"/>
              <a:gd name="connsiteY21" fmla="*/ 2266800 h 3148539"/>
              <a:gd name="connsiteX22" fmla="*/ 1546353 w 3744068"/>
              <a:gd name="connsiteY22" fmla="*/ 2020911 h 3148539"/>
              <a:gd name="connsiteX23" fmla="*/ 1600141 w 3744068"/>
              <a:gd name="connsiteY23" fmla="*/ 1913335 h 3148539"/>
              <a:gd name="connsiteX24" fmla="*/ 1723086 w 3744068"/>
              <a:gd name="connsiteY24" fmla="*/ 1613658 h 3148539"/>
              <a:gd name="connsiteX25" fmla="*/ 2045815 w 3744068"/>
              <a:gd name="connsiteY25" fmla="*/ 1613658 h 3148539"/>
              <a:gd name="connsiteX26" fmla="*/ 2045815 w 3744068"/>
              <a:gd name="connsiteY26" fmla="*/ 1921019 h 3148539"/>
              <a:gd name="connsiteX27" fmla="*/ 2007395 w 3744068"/>
              <a:gd name="connsiteY27" fmla="*/ 2236064 h 3148539"/>
              <a:gd name="connsiteX28" fmla="*/ 2168760 w 3744068"/>
              <a:gd name="connsiteY28" fmla="*/ 2481953 h 3148539"/>
              <a:gd name="connsiteX29" fmla="*/ 2437701 w 3744068"/>
              <a:gd name="connsiteY29" fmla="*/ 2966048 h 3148539"/>
              <a:gd name="connsiteX30" fmla="*/ 2921795 w 3744068"/>
              <a:gd name="connsiteY30" fmla="*/ 3088992 h 3148539"/>
              <a:gd name="connsiteX31" fmla="*/ 3213788 w 3744068"/>
              <a:gd name="connsiteY31" fmla="*/ 3088992 h 3148539"/>
              <a:gd name="connsiteX32" fmla="*/ 3490414 w 3744068"/>
              <a:gd name="connsiteY32" fmla="*/ 2889207 h 3148539"/>
              <a:gd name="connsiteX33" fmla="*/ 3551886 w 3744068"/>
              <a:gd name="connsiteY33" fmla="*/ 2781631 h 3148539"/>
              <a:gd name="connsiteX34" fmla="*/ 3636410 w 3744068"/>
              <a:gd name="connsiteY34" fmla="*/ 2520374 h 3148539"/>
              <a:gd name="connsiteX35" fmla="*/ 3674830 w 3744068"/>
              <a:gd name="connsiteY35" fmla="*/ 2220696 h 3148539"/>
              <a:gd name="connsiteX36" fmla="*/ 3667146 w 3744068"/>
              <a:gd name="connsiteY36" fmla="*/ 1913335 h 3148539"/>
              <a:gd name="connsiteX37" fmla="*/ 3736303 w 3744068"/>
              <a:gd name="connsiteY37" fmla="*/ 1613658 h 3148539"/>
              <a:gd name="connsiteX38" fmla="*/ 3728619 w 3744068"/>
              <a:gd name="connsiteY38" fmla="*/ 1383137 h 3148539"/>
              <a:gd name="connsiteX39" fmla="*/ 3613358 w 3744068"/>
              <a:gd name="connsiteY39" fmla="*/ 1214088 h 3148539"/>
              <a:gd name="connsiteX40" fmla="*/ 3467361 w 3744068"/>
              <a:gd name="connsiteY40" fmla="*/ 1014303 h 3148539"/>
              <a:gd name="connsiteX41" fmla="*/ 3259893 w 3744068"/>
              <a:gd name="connsiteY41" fmla="*/ 768414 h 3148539"/>
              <a:gd name="connsiteX42" fmla="*/ 3113896 w 3744068"/>
              <a:gd name="connsiteY42" fmla="*/ 783782 h 3148539"/>
              <a:gd name="connsiteX43" fmla="*/ 3075476 w 3744068"/>
              <a:gd name="connsiteY43" fmla="*/ 1214088 h 3148539"/>
              <a:gd name="connsiteX44" fmla="*/ 3075476 w 3744068"/>
              <a:gd name="connsiteY44" fmla="*/ 1436925 h 3148539"/>
              <a:gd name="connsiteX45" fmla="*/ 2998635 w 3744068"/>
              <a:gd name="connsiteY45" fmla="*/ 1828811 h 3148539"/>
              <a:gd name="connsiteX46" fmla="*/ 2875691 w 3744068"/>
              <a:gd name="connsiteY46" fmla="*/ 1859547 h 3148539"/>
              <a:gd name="connsiteX47" fmla="*/ 2714326 w 3744068"/>
              <a:gd name="connsiteY47" fmla="*/ 1675130 h 3148539"/>
              <a:gd name="connsiteX48" fmla="*/ 2637486 w 3744068"/>
              <a:gd name="connsiteY48" fmla="*/ 1313980 h 3148539"/>
              <a:gd name="connsiteX49" fmla="*/ 2698958 w 3744068"/>
              <a:gd name="connsiteY49" fmla="*/ 875990 h 3148539"/>
              <a:gd name="connsiteX50" fmla="*/ 2760430 w 3744068"/>
              <a:gd name="connsiteY50" fmla="*/ 438000 h 3148539"/>
              <a:gd name="connsiteX51" fmla="*/ 2675964 w 3744068"/>
              <a:gd name="connsiteY51" fmla="*/ 345693 h 3148539"/>
              <a:gd name="connsiteX52" fmla="*/ 2499173 w 3744068"/>
              <a:gd name="connsiteY52" fmla="*/ 341863 h 3148539"/>
              <a:gd name="connsiteX53" fmla="*/ 2406965 w 3744068"/>
              <a:gd name="connsiteY53" fmla="*/ 345792 h 3148539"/>
              <a:gd name="connsiteX54" fmla="*/ 2260968 w 3744068"/>
              <a:gd name="connsiteY54" fmla="*/ 468737 h 3148539"/>
              <a:gd name="connsiteX55" fmla="*/ 2107287 w 3744068"/>
              <a:gd name="connsiteY55" fmla="*/ 422632 h 3148539"/>
              <a:gd name="connsiteX56" fmla="*/ 1919033 w 3744068"/>
              <a:gd name="connsiteY56" fmla="*/ 341879 h 3148539"/>
              <a:gd name="connsiteX57" fmla="*/ 1696221 w 3744068"/>
              <a:gd name="connsiteY57" fmla="*/ 345684 h 3148539"/>
              <a:gd name="connsiteX58" fmla="*/ 1477197 w 3744068"/>
              <a:gd name="connsiteY58" fmla="*/ 368844 h 3148539"/>
              <a:gd name="connsiteX59" fmla="*/ 1346568 w 3744068"/>
              <a:gd name="connsiteY59" fmla="*/ 445685 h 3148539"/>
              <a:gd name="connsiteX60" fmla="*/ 1254344 w 3744068"/>
              <a:gd name="connsiteY60" fmla="*/ 337875 h 3148539"/>
              <a:gd name="connsiteX61" fmla="*/ 1092995 w 3744068"/>
              <a:gd name="connsiteY61" fmla="*/ 11 h 3148539"/>
              <a:gd name="connsiteX62" fmla="*/ 950745 w 3744068"/>
              <a:gd name="connsiteY62" fmla="*/ 326411 h 3148539"/>
              <a:gd name="connsiteX63" fmla="*/ 847106 w 3744068"/>
              <a:gd name="connsiteY63" fmla="*/ 399580 h 3148539"/>
              <a:gd name="connsiteX64" fmla="*/ 839422 w 3744068"/>
              <a:gd name="connsiteY64" fmla="*/ 583997 h 3148539"/>
              <a:gd name="connsiteX65" fmla="*/ 685741 w 3744068"/>
              <a:gd name="connsiteY65" fmla="*/ 722310 h 3148539"/>
              <a:gd name="connsiteX0" fmla="*/ 685741 w 3744068"/>
              <a:gd name="connsiteY0" fmla="*/ 402039 h 2828268"/>
              <a:gd name="connsiteX1" fmla="*/ 562797 w 3744068"/>
              <a:gd name="connsiteY1" fmla="*/ 302146 h 2828268"/>
              <a:gd name="connsiteX2" fmla="*/ 416800 w 3744068"/>
              <a:gd name="connsiteY2" fmla="*/ 179202 h 2828268"/>
              <a:gd name="connsiteX3" fmla="*/ 286171 w 3744068"/>
              <a:gd name="connsiteY3" fmla="*/ 440459 h 2828268"/>
              <a:gd name="connsiteX4" fmla="*/ 347644 w 3744068"/>
              <a:gd name="connsiteY4" fmla="*/ 709400 h 2828268"/>
              <a:gd name="connsiteX5" fmla="*/ 286171 w 3744068"/>
              <a:gd name="connsiteY5" fmla="*/ 1032129 h 2828268"/>
              <a:gd name="connsiteX6" fmla="*/ 124807 w 3744068"/>
              <a:gd name="connsiteY6" fmla="*/ 1339491 h 2828268"/>
              <a:gd name="connsiteX7" fmla="*/ 17230 w 3744068"/>
              <a:gd name="connsiteY7" fmla="*/ 1531592 h 2828268"/>
              <a:gd name="connsiteX8" fmla="*/ 501324 w 3744068"/>
              <a:gd name="connsiteY8" fmla="*/ 1977266 h 2828268"/>
              <a:gd name="connsiteX9" fmla="*/ 847106 w 3744068"/>
              <a:gd name="connsiteY9" fmla="*/ 2230839 h 2828268"/>
              <a:gd name="connsiteX10" fmla="*/ 962366 w 3744068"/>
              <a:gd name="connsiteY10" fmla="*/ 2399887 h 2828268"/>
              <a:gd name="connsiteX11" fmla="*/ 1116047 w 3744068"/>
              <a:gd name="connsiteY11" fmla="*/ 2553568 h 2828268"/>
              <a:gd name="connsiteX12" fmla="*/ 1561721 w 3744068"/>
              <a:gd name="connsiteY12" fmla="*/ 2676513 h 2828268"/>
              <a:gd name="connsiteX13" fmla="*/ 1953607 w 3744068"/>
              <a:gd name="connsiteY13" fmla="*/ 2814825 h 2828268"/>
              <a:gd name="connsiteX14" fmla="*/ 2222548 w 3744068"/>
              <a:gd name="connsiteY14" fmla="*/ 2799457 h 2828268"/>
              <a:gd name="connsiteX15" fmla="*/ 2191812 w 3744068"/>
              <a:gd name="connsiteY15" fmla="*/ 2607356 h 2828268"/>
              <a:gd name="connsiteX16" fmla="*/ 2076551 w 3744068"/>
              <a:gd name="connsiteY16" fmla="*/ 2599672 h 2828268"/>
              <a:gd name="connsiteX17" fmla="*/ 1746138 w 3744068"/>
              <a:gd name="connsiteY17" fmla="*/ 2515148 h 2828268"/>
              <a:gd name="connsiteX18" fmla="*/ 1892135 w 3744068"/>
              <a:gd name="connsiteY18" fmla="*/ 2369151 h 2828268"/>
              <a:gd name="connsiteX19" fmla="*/ 1815294 w 3744068"/>
              <a:gd name="connsiteY19" fmla="*/ 2169366 h 2828268"/>
              <a:gd name="connsiteX20" fmla="*/ 1577089 w 3744068"/>
              <a:gd name="connsiteY20" fmla="*/ 2153998 h 2828268"/>
              <a:gd name="connsiteX21" fmla="*/ 1500249 w 3744068"/>
              <a:gd name="connsiteY21" fmla="*/ 1946529 h 2828268"/>
              <a:gd name="connsiteX22" fmla="*/ 1546353 w 3744068"/>
              <a:gd name="connsiteY22" fmla="*/ 1700640 h 2828268"/>
              <a:gd name="connsiteX23" fmla="*/ 1600141 w 3744068"/>
              <a:gd name="connsiteY23" fmla="*/ 1593064 h 2828268"/>
              <a:gd name="connsiteX24" fmla="*/ 1723086 w 3744068"/>
              <a:gd name="connsiteY24" fmla="*/ 1293387 h 2828268"/>
              <a:gd name="connsiteX25" fmla="*/ 2045815 w 3744068"/>
              <a:gd name="connsiteY25" fmla="*/ 1293387 h 2828268"/>
              <a:gd name="connsiteX26" fmla="*/ 2045815 w 3744068"/>
              <a:gd name="connsiteY26" fmla="*/ 1600748 h 2828268"/>
              <a:gd name="connsiteX27" fmla="*/ 2007395 w 3744068"/>
              <a:gd name="connsiteY27" fmla="*/ 1915793 h 2828268"/>
              <a:gd name="connsiteX28" fmla="*/ 2168760 w 3744068"/>
              <a:gd name="connsiteY28" fmla="*/ 2161682 h 2828268"/>
              <a:gd name="connsiteX29" fmla="*/ 2437701 w 3744068"/>
              <a:gd name="connsiteY29" fmla="*/ 2645777 h 2828268"/>
              <a:gd name="connsiteX30" fmla="*/ 2921795 w 3744068"/>
              <a:gd name="connsiteY30" fmla="*/ 2768721 h 2828268"/>
              <a:gd name="connsiteX31" fmla="*/ 3213788 w 3744068"/>
              <a:gd name="connsiteY31" fmla="*/ 2768721 h 2828268"/>
              <a:gd name="connsiteX32" fmla="*/ 3490414 w 3744068"/>
              <a:gd name="connsiteY32" fmla="*/ 2568936 h 2828268"/>
              <a:gd name="connsiteX33" fmla="*/ 3551886 w 3744068"/>
              <a:gd name="connsiteY33" fmla="*/ 2461360 h 2828268"/>
              <a:gd name="connsiteX34" fmla="*/ 3636410 w 3744068"/>
              <a:gd name="connsiteY34" fmla="*/ 2200103 h 2828268"/>
              <a:gd name="connsiteX35" fmla="*/ 3674830 w 3744068"/>
              <a:gd name="connsiteY35" fmla="*/ 1900425 h 2828268"/>
              <a:gd name="connsiteX36" fmla="*/ 3667146 w 3744068"/>
              <a:gd name="connsiteY36" fmla="*/ 1593064 h 2828268"/>
              <a:gd name="connsiteX37" fmla="*/ 3736303 w 3744068"/>
              <a:gd name="connsiteY37" fmla="*/ 1293387 h 2828268"/>
              <a:gd name="connsiteX38" fmla="*/ 3728619 w 3744068"/>
              <a:gd name="connsiteY38" fmla="*/ 1062866 h 2828268"/>
              <a:gd name="connsiteX39" fmla="*/ 3613358 w 3744068"/>
              <a:gd name="connsiteY39" fmla="*/ 893817 h 2828268"/>
              <a:gd name="connsiteX40" fmla="*/ 3467361 w 3744068"/>
              <a:gd name="connsiteY40" fmla="*/ 694032 h 2828268"/>
              <a:gd name="connsiteX41" fmla="*/ 3259893 w 3744068"/>
              <a:gd name="connsiteY41" fmla="*/ 448143 h 2828268"/>
              <a:gd name="connsiteX42" fmla="*/ 3113896 w 3744068"/>
              <a:gd name="connsiteY42" fmla="*/ 463511 h 2828268"/>
              <a:gd name="connsiteX43" fmla="*/ 3075476 w 3744068"/>
              <a:gd name="connsiteY43" fmla="*/ 893817 h 2828268"/>
              <a:gd name="connsiteX44" fmla="*/ 3075476 w 3744068"/>
              <a:gd name="connsiteY44" fmla="*/ 1116654 h 2828268"/>
              <a:gd name="connsiteX45" fmla="*/ 2998635 w 3744068"/>
              <a:gd name="connsiteY45" fmla="*/ 1508540 h 2828268"/>
              <a:gd name="connsiteX46" fmla="*/ 2875691 w 3744068"/>
              <a:gd name="connsiteY46" fmla="*/ 1539276 h 2828268"/>
              <a:gd name="connsiteX47" fmla="*/ 2714326 w 3744068"/>
              <a:gd name="connsiteY47" fmla="*/ 1354859 h 2828268"/>
              <a:gd name="connsiteX48" fmla="*/ 2637486 w 3744068"/>
              <a:gd name="connsiteY48" fmla="*/ 993709 h 2828268"/>
              <a:gd name="connsiteX49" fmla="*/ 2698958 w 3744068"/>
              <a:gd name="connsiteY49" fmla="*/ 555719 h 2828268"/>
              <a:gd name="connsiteX50" fmla="*/ 2760430 w 3744068"/>
              <a:gd name="connsiteY50" fmla="*/ 117729 h 2828268"/>
              <a:gd name="connsiteX51" fmla="*/ 2675964 w 3744068"/>
              <a:gd name="connsiteY51" fmla="*/ 25422 h 2828268"/>
              <a:gd name="connsiteX52" fmla="*/ 2499173 w 3744068"/>
              <a:gd name="connsiteY52" fmla="*/ 21592 h 2828268"/>
              <a:gd name="connsiteX53" fmla="*/ 2406965 w 3744068"/>
              <a:gd name="connsiteY53" fmla="*/ 25521 h 2828268"/>
              <a:gd name="connsiteX54" fmla="*/ 2260968 w 3744068"/>
              <a:gd name="connsiteY54" fmla="*/ 148466 h 2828268"/>
              <a:gd name="connsiteX55" fmla="*/ 2107287 w 3744068"/>
              <a:gd name="connsiteY55" fmla="*/ 102361 h 2828268"/>
              <a:gd name="connsiteX56" fmla="*/ 1919033 w 3744068"/>
              <a:gd name="connsiteY56" fmla="*/ 21608 h 2828268"/>
              <a:gd name="connsiteX57" fmla="*/ 1696221 w 3744068"/>
              <a:gd name="connsiteY57" fmla="*/ 25413 h 2828268"/>
              <a:gd name="connsiteX58" fmla="*/ 1477197 w 3744068"/>
              <a:gd name="connsiteY58" fmla="*/ 48573 h 2828268"/>
              <a:gd name="connsiteX59" fmla="*/ 1346568 w 3744068"/>
              <a:gd name="connsiteY59" fmla="*/ 125414 h 2828268"/>
              <a:gd name="connsiteX60" fmla="*/ 1254344 w 3744068"/>
              <a:gd name="connsiteY60" fmla="*/ 17604 h 2828268"/>
              <a:gd name="connsiteX61" fmla="*/ 950745 w 3744068"/>
              <a:gd name="connsiteY61" fmla="*/ 6140 h 2828268"/>
              <a:gd name="connsiteX62" fmla="*/ 847106 w 3744068"/>
              <a:gd name="connsiteY62" fmla="*/ 79309 h 2828268"/>
              <a:gd name="connsiteX63" fmla="*/ 839422 w 3744068"/>
              <a:gd name="connsiteY63" fmla="*/ 263726 h 2828268"/>
              <a:gd name="connsiteX64" fmla="*/ 685741 w 3744068"/>
              <a:gd name="connsiteY64" fmla="*/ 402039 h 28282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Lst>
            <a:rect l="l" t="t" r="r" b="b"/>
            <a:pathLst>
              <a:path w="3744068" h="2828268">
                <a:moveTo>
                  <a:pt x="685741" y="402039"/>
                </a:moveTo>
                <a:cubicBezTo>
                  <a:pt x="639637" y="408442"/>
                  <a:pt x="607621" y="339286"/>
                  <a:pt x="562797" y="302146"/>
                </a:cubicBezTo>
                <a:cubicBezTo>
                  <a:pt x="517974" y="265007"/>
                  <a:pt x="462904" y="156150"/>
                  <a:pt x="416800" y="179202"/>
                </a:cubicBezTo>
                <a:cubicBezTo>
                  <a:pt x="370696" y="202254"/>
                  <a:pt x="297697" y="352093"/>
                  <a:pt x="286171" y="440459"/>
                </a:cubicBezTo>
                <a:cubicBezTo>
                  <a:pt x="274645" y="528825"/>
                  <a:pt x="347644" y="610788"/>
                  <a:pt x="347644" y="709400"/>
                </a:cubicBezTo>
                <a:cubicBezTo>
                  <a:pt x="347644" y="808012"/>
                  <a:pt x="323310" y="927114"/>
                  <a:pt x="286171" y="1032129"/>
                </a:cubicBezTo>
                <a:cubicBezTo>
                  <a:pt x="249032" y="1137144"/>
                  <a:pt x="169630" y="1256247"/>
                  <a:pt x="124807" y="1339491"/>
                </a:cubicBezTo>
                <a:cubicBezTo>
                  <a:pt x="79984" y="1422735"/>
                  <a:pt x="-45523" y="1425296"/>
                  <a:pt x="17230" y="1531592"/>
                </a:cubicBezTo>
                <a:cubicBezTo>
                  <a:pt x="79983" y="1637888"/>
                  <a:pt x="363011" y="1860725"/>
                  <a:pt x="501324" y="1977266"/>
                </a:cubicBezTo>
                <a:cubicBezTo>
                  <a:pt x="639637" y="2093807"/>
                  <a:pt x="770266" y="2160402"/>
                  <a:pt x="847106" y="2230839"/>
                </a:cubicBezTo>
                <a:cubicBezTo>
                  <a:pt x="923946" y="2301276"/>
                  <a:pt x="917542" y="2346099"/>
                  <a:pt x="962366" y="2399887"/>
                </a:cubicBezTo>
                <a:cubicBezTo>
                  <a:pt x="1007190" y="2453675"/>
                  <a:pt x="1016155" y="2507464"/>
                  <a:pt x="1116047" y="2553568"/>
                </a:cubicBezTo>
                <a:cubicBezTo>
                  <a:pt x="1215939" y="2599672"/>
                  <a:pt x="1422128" y="2632970"/>
                  <a:pt x="1561721" y="2676513"/>
                </a:cubicBezTo>
                <a:cubicBezTo>
                  <a:pt x="1701314" y="2720056"/>
                  <a:pt x="1843469" y="2794334"/>
                  <a:pt x="1953607" y="2814825"/>
                </a:cubicBezTo>
                <a:cubicBezTo>
                  <a:pt x="2063745" y="2835316"/>
                  <a:pt x="2182847" y="2834035"/>
                  <a:pt x="2222548" y="2799457"/>
                </a:cubicBezTo>
                <a:cubicBezTo>
                  <a:pt x="2262249" y="2764879"/>
                  <a:pt x="2216145" y="2640653"/>
                  <a:pt x="2191812" y="2607356"/>
                </a:cubicBezTo>
                <a:cubicBezTo>
                  <a:pt x="2167479" y="2574059"/>
                  <a:pt x="2150830" y="2615040"/>
                  <a:pt x="2076551" y="2599672"/>
                </a:cubicBezTo>
                <a:cubicBezTo>
                  <a:pt x="2002272" y="2584304"/>
                  <a:pt x="1776874" y="2553568"/>
                  <a:pt x="1746138" y="2515148"/>
                </a:cubicBezTo>
                <a:cubicBezTo>
                  <a:pt x="1715402" y="2476728"/>
                  <a:pt x="1880609" y="2426781"/>
                  <a:pt x="1892135" y="2369151"/>
                </a:cubicBezTo>
                <a:cubicBezTo>
                  <a:pt x="1903661" y="2311521"/>
                  <a:pt x="1867801" y="2205225"/>
                  <a:pt x="1815294" y="2169366"/>
                </a:cubicBezTo>
                <a:cubicBezTo>
                  <a:pt x="1762787" y="2133507"/>
                  <a:pt x="1629596" y="2191137"/>
                  <a:pt x="1577089" y="2153998"/>
                </a:cubicBezTo>
                <a:cubicBezTo>
                  <a:pt x="1524582" y="2116859"/>
                  <a:pt x="1505372" y="2022089"/>
                  <a:pt x="1500249" y="1946529"/>
                </a:cubicBezTo>
                <a:cubicBezTo>
                  <a:pt x="1495126" y="1870969"/>
                  <a:pt x="1529704" y="1759551"/>
                  <a:pt x="1546353" y="1700640"/>
                </a:cubicBezTo>
                <a:cubicBezTo>
                  <a:pt x="1563002" y="1641729"/>
                  <a:pt x="1570686" y="1660940"/>
                  <a:pt x="1600141" y="1593064"/>
                </a:cubicBezTo>
                <a:cubicBezTo>
                  <a:pt x="1629597" y="1525189"/>
                  <a:pt x="1648807" y="1343333"/>
                  <a:pt x="1723086" y="1293387"/>
                </a:cubicBezTo>
                <a:cubicBezTo>
                  <a:pt x="1797365" y="1243441"/>
                  <a:pt x="1992027" y="1242160"/>
                  <a:pt x="2045815" y="1293387"/>
                </a:cubicBezTo>
                <a:cubicBezTo>
                  <a:pt x="2099603" y="1344614"/>
                  <a:pt x="2052218" y="1497014"/>
                  <a:pt x="2045815" y="1600748"/>
                </a:cubicBezTo>
                <a:cubicBezTo>
                  <a:pt x="2039412" y="1704482"/>
                  <a:pt x="1986904" y="1822304"/>
                  <a:pt x="2007395" y="1915793"/>
                </a:cubicBezTo>
                <a:cubicBezTo>
                  <a:pt x="2027886" y="2009282"/>
                  <a:pt x="2097042" y="2040018"/>
                  <a:pt x="2168760" y="2161682"/>
                </a:cubicBezTo>
                <a:cubicBezTo>
                  <a:pt x="2240478" y="2283346"/>
                  <a:pt x="2312195" y="2544604"/>
                  <a:pt x="2437701" y="2645777"/>
                </a:cubicBezTo>
                <a:cubicBezTo>
                  <a:pt x="2563207" y="2746950"/>
                  <a:pt x="2792447" y="2748230"/>
                  <a:pt x="2921795" y="2768721"/>
                </a:cubicBezTo>
                <a:cubicBezTo>
                  <a:pt x="3051143" y="2789212"/>
                  <a:pt x="3119018" y="2802018"/>
                  <a:pt x="3213788" y="2768721"/>
                </a:cubicBezTo>
                <a:cubicBezTo>
                  <a:pt x="3308558" y="2735424"/>
                  <a:pt x="3434065" y="2620163"/>
                  <a:pt x="3490414" y="2568936"/>
                </a:cubicBezTo>
                <a:cubicBezTo>
                  <a:pt x="3546763" y="2517709"/>
                  <a:pt x="3527553" y="2522832"/>
                  <a:pt x="3551886" y="2461360"/>
                </a:cubicBezTo>
                <a:cubicBezTo>
                  <a:pt x="3576219" y="2399888"/>
                  <a:pt x="3615919" y="2293592"/>
                  <a:pt x="3636410" y="2200103"/>
                </a:cubicBezTo>
                <a:cubicBezTo>
                  <a:pt x="3656901" y="2106614"/>
                  <a:pt x="3669707" y="2001598"/>
                  <a:pt x="3674830" y="1900425"/>
                </a:cubicBezTo>
                <a:cubicBezTo>
                  <a:pt x="3679953" y="1799252"/>
                  <a:pt x="3656901" y="1694237"/>
                  <a:pt x="3667146" y="1593064"/>
                </a:cubicBezTo>
                <a:cubicBezTo>
                  <a:pt x="3677392" y="1491891"/>
                  <a:pt x="3726058" y="1381753"/>
                  <a:pt x="3736303" y="1293387"/>
                </a:cubicBezTo>
                <a:cubicBezTo>
                  <a:pt x="3746548" y="1205021"/>
                  <a:pt x="3749110" y="1129461"/>
                  <a:pt x="3728619" y="1062866"/>
                </a:cubicBezTo>
                <a:cubicBezTo>
                  <a:pt x="3708128" y="996271"/>
                  <a:pt x="3656901" y="955289"/>
                  <a:pt x="3613358" y="893817"/>
                </a:cubicBezTo>
                <a:cubicBezTo>
                  <a:pt x="3569815" y="832345"/>
                  <a:pt x="3526272" y="768311"/>
                  <a:pt x="3467361" y="694032"/>
                </a:cubicBezTo>
                <a:cubicBezTo>
                  <a:pt x="3408450" y="619753"/>
                  <a:pt x="3318804" y="486563"/>
                  <a:pt x="3259893" y="448143"/>
                </a:cubicBezTo>
                <a:cubicBezTo>
                  <a:pt x="3200982" y="409723"/>
                  <a:pt x="3144632" y="389232"/>
                  <a:pt x="3113896" y="463511"/>
                </a:cubicBezTo>
                <a:cubicBezTo>
                  <a:pt x="3083160" y="537790"/>
                  <a:pt x="3081879" y="784960"/>
                  <a:pt x="3075476" y="893817"/>
                </a:cubicBezTo>
                <a:cubicBezTo>
                  <a:pt x="3069073" y="1002674"/>
                  <a:pt x="3088283" y="1014200"/>
                  <a:pt x="3075476" y="1116654"/>
                </a:cubicBezTo>
                <a:cubicBezTo>
                  <a:pt x="3062669" y="1219108"/>
                  <a:pt x="3031933" y="1438103"/>
                  <a:pt x="2998635" y="1508540"/>
                </a:cubicBezTo>
                <a:cubicBezTo>
                  <a:pt x="2965337" y="1578977"/>
                  <a:pt x="2923076" y="1564889"/>
                  <a:pt x="2875691" y="1539276"/>
                </a:cubicBezTo>
                <a:cubicBezTo>
                  <a:pt x="2828306" y="1513663"/>
                  <a:pt x="2754027" y="1445787"/>
                  <a:pt x="2714326" y="1354859"/>
                </a:cubicBezTo>
                <a:cubicBezTo>
                  <a:pt x="2674625" y="1263931"/>
                  <a:pt x="2640047" y="1126899"/>
                  <a:pt x="2637486" y="993709"/>
                </a:cubicBezTo>
                <a:cubicBezTo>
                  <a:pt x="2634925" y="860519"/>
                  <a:pt x="2698958" y="555719"/>
                  <a:pt x="2698958" y="555719"/>
                </a:cubicBezTo>
                <a:cubicBezTo>
                  <a:pt x="2719449" y="409722"/>
                  <a:pt x="2764262" y="206112"/>
                  <a:pt x="2760430" y="117729"/>
                </a:cubicBezTo>
                <a:cubicBezTo>
                  <a:pt x="2756598" y="29346"/>
                  <a:pt x="2719507" y="41445"/>
                  <a:pt x="2675964" y="25422"/>
                </a:cubicBezTo>
                <a:cubicBezTo>
                  <a:pt x="2632421" y="9399"/>
                  <a:pt x="2544006" y="21576"/>
                  <a:pt x="2499173" y="21592"/>
                </a:cubicBezTo>
                <a:cubicBezTo>
                  <a:pt x="2454340" y="21608"/>
                  <a:pt x="2446666" y="4375"/>
                  <a:pt x="2406965" y="25521"/>
                </a:cubicBezTo>
                <a:cubicBezTo>
                  <a:pt x="2367264" y="46667"/>
                  <a:pt x="2310914" y="135659"/>
                  <a:pt x="2260968" y="148466"/>
                </a:cubicBezTo>
                <a:cubicBezTo>
                  <a:pt x="2211022" y="161273"/>
                  <a:pt x="2164276" y="123504"/>
                  <a:pt x="2107287" y="102361"/>
                </a:cubicBezTo>
                <a:cubicBezTo>
                  <a:pt x="2050298" y="81218"/>
                  <a:pt x="1987544" y="34433"/>
                  <a:pt x="1919033" y="21608"/>
                </a:cubicBezTo>
                <a:cubicBezTo>
                  <a:pt x="1850522" y="8783"/>
                  <a:pt x="1769860" y="20919"/>
                  <a:pt x="1696221" y="25413"/>
                </a:cubicBezTo>
                <a:cubicBezTo>
                  <a:pt x="1622582" y="29907"/>
                  <a:pt x="1535473" y="31906"/>
                  <a:pt x="1477197" y="48573"/>
                </a:cubicBezTo>
                <a:cubicBezTo>
                  <a:pt x="1418922" y="65240"/>
                  <a:pt x="1383710" y="130576"/>
                  <a:pt x="1346568" y="125414"/>
                </a:cubicBezTo>
                <a:cubicBezTo>
                  <a:pt x="1309426" y="120253"/>
                  <a:pt x="1320315" y="37483"/>
                  <a:pt x="1254344" y="17604"/>
                </a:cubicBezTo>
                <a:cubicBezTo>
                  <a:pt x="1188374" y="-2275"/>
                  <a:pt x="1018618" y="-4144"/>
                  <a:pt x="950745" y="6140"/>
                </a:cubicBezTo>
                <a:cubicBezTo>
                  <a:pt x="909764" y="72735"/>
                  <a:pt x="850948" y="10153"/>
                  <a:pt x="847106" y="79309"/>
                </a:cubicBezTo>
                <a:cubicBezTo>
                  <a:pt x="843264" y="148465"/>
                  <a:pt x="866316" y="209938"/>
                  <a:pt x="839422" y="263726"/>
                </a:cubicBezTo>
                <a:cubicBezTo>
                  <a:pt x="812528" y="317514"/>
                  <a:pt x="731845" y="395636"/>
                  <a:pt x="685741" y="402039"/>
                </a:cubicBezTo>
                <a:close/>
              </a:path>
            </a:pathLst>
          </a:custGeom>
          <a:solidFill>
            <a:srgbClr val="548235">
              <a:alpha val="50196"/>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2CD0EA46-B0D0-4D0D-8B7D-416F632FE1B7}"/>
              </a:ext>
            </a:extLst>
          </p:cNvPr>
          <p:cNvSpPr/>
          <p:nvPr/>
        </p:nvSpPr>
        <p:spPr>
          <a:xfrm>
            <a:off x="663901" y="12707933"/>
            <a:ext cx="4831665" cy="2582669"/>
          </a:xfrm>
          <a:custGeom>
            <a:avLst/>
            <a:gdLst>
              <a:gd name="connsiteX0" fmla="*/ 106589 w 8535945"/>
              <a:gd name="connsiteY0" fmla="*/ 1577 h 3822856"/>
              <a:gd name="connsiteX1" fmla="*/ 181017 w 8535945"/>
              <a:gd name="connsiteY1" fmla="*/ 437512 h 3822856"/>
              <a:gd name="connsiteX2" fmla="*/ 95957 w 8535945"/>
              <a:gd name="connsiteY2" fmla="*/ 1320014 h 3822856"/>
              <a:gd name="connsiteX3" fmla="*/ 1722738 w 8535945"/>
              <a:gd name="connsiteY3" fmla="*/ 1245586 h 3822856"/>
              <a:gd name="connsiteX4" fmla="*/ 1531352 w 8535945"/>
              <a:gd name="connsiteY4" fmla="*/ 2245046 h 3822856"/>
              <a:gd name="connsiteX5" fmla="*/ 3062440 w 8535945"/>
              <a:gd name="connsiteY5" fmla="*/ 2415167 h 3822856"/>
              <a:gd name="connsiteX6" fmla="*/ 4317082 w 8535945"/>
              <a:gd name="connsiteY6" fmla="*/ 2457698 h 3822856"/>
              <a:gd name="connsiteX7" fmla="*/ 5284645 w 8535945"/>
              <a:gd name="connsiteY7" fmla="*/ 2861735 h 3822856"/>
              <a:gd name="connsiteX8" fmla="*/ 5816273 w 8535945"/>
              <a:gd name="connsiteY8" fmla="*/ 3531586 h 3822856"/>
              <a:gd name="connsiteX9" fmla="*/ 5997026 w 8535945"/>
              <a:gd name="connsiteY9" fmla="*/ 3818665 h 3822856"/>
              <a:gd name="connsiteX10" fmla="*/ 7092180 w 8535945"/>
              <a:gd name="connsiteY10" fmla="*/ 3680442 h 3822856"/>
              <a:gd name="connsiteX11" fmla="*/ 8091640 w 8535945"/>
              <a:gd name="connsiteY11" fmla="*/ 3382730 h 3822856"/>
              <a:gd name="connsiteX12" fmla="*/ 8495677 w 8535945"/>
              <a:gd name="connsiteY12" fmla="*/ 3201977 h 3822856"/>
              <a:gd name="connsiteX13" fmla="*/ 8463780 w 8535945"/>
              <a:gd name="connsiteY13" fmla="*/ 1798479 h 3822856"/>
              <a:gd name="connsiteX14" fmla="*/ 7985315 w 8535945"/>
              <a:gd name="connsiteY14" fmla="*/ 1798479 h 3822856"/>
              <a:gd name="connsiteX15" fmla="*/ 7251668 w 8535945"/>
              <a:gd name="connsiteY15" fmla="*/ 1841009 h 3822856"/>
              <a:gd name="connsiteX16" fmla="*/ 6900794 w 8535945"/>
              <a:gd name="connsiteY16" fmla="*/ 1787846 h 3822856"/>
              <a:gd name="connsiteX17" fmla="*/ 4859343 w 8535945"/>
              <a:gd name="connsiteY17" fmla="*/ 1330646 h 3822856"/>
              <a:gd name="connsiteX18" fmla="*/ 2743463 w 8535945"/>
              <a:gd name="connsiteY18" fmla="*/ 777753 h 3822856"/>
              <a:gd name="connsiteX19" fmla="*/ 776440 w 8535945"/>
              <a:gd name="connsiteY19" fmla="*/ 309921 h 3822856"/>
              <a:gd name="connsiteX20" fmla="*/ 106589 w 8535945"/>
              <a:gd name="connsiteY20" fmla="*/ 1577 h 3822856"/>
              <a:gd name="connsiteX0" fmla="*/ 30426 w 8459782"/>
              <a:gd name="connsiteY0" fmla="*/ 1577 h 3822856"/>
              <a:gd name="connsiteX1" fmla="*/ 104854 w 8459782"/>
              <a:gd name="connsiteY1" fmla="*/ 437512 h 3822856"/>
              <a:gd name="connsiteX2" fmla="*/ 19794 w 8459782"/>
              <a:gd name="connsiteY2" fmla="*/ 1320014 h 3822856"/>
              <a:gd name="connsiteX3" fmla="*/ 1646575 w 8459782"/>
              <a:gd name="connsiteY3" fmla="*/ 1245586 h 3822856"/>
              <a:gd name="connsiteX4" fmla="*/ 1455189 w 8459782"/>
              <a:gd name="connsiteY4" fmla="*/ 2245046 h 3822856"/>
              <a:gd name="connsiteX5" fmla="*/ 2986277 w 8459782"/>
              <a:gd name="connsiteY5" fmla="*/ 2415167 h 3822856"/>
              <a:gd name="connsiteX6" fmla="*/ 4240919 w 8459782"/>
              <a:gd name="connsiteY6" fmla="*/ 2457698 h 3822856"/>
              <a:gd name="connsiteX7" fmla="*/ 5208482 w 8459782"/>
              <a:gd name="connsiteY7" fmla="*/ 2861735 h 3822856"/>
              <a:gd name="connsiteX8" fmla="*/ 5740110 w 8459782"/>
              <a:gd name="connsiteY8" fmla="*/ 3531586 h 3822856"/>
              <a:gd name="connsiteX9" fmla="*/ 5920863 w 8459782"/>
              <a:gd name="connsiteY9" fmla="*/ 3818665 h 3822856"/>
              <a:gd name="connsiteX10" fmla="*/ 7016017 w 8459782"/>
              <a:gd name="connsiteY10" fmla="*/ 3680442 h 3822856"/>
              <a:gd name="connsiteX11" fmla="*/ 8015477 w 8459782"/>
              <a:gd name="connsiteY11" fmla="*/ 3382730 h 3822856"/>
              <a:gd name="connsiteX12" fmla="*/ 8419514 w 8459782"/>
              <a:gd name="connsiteY12" fmla="*/ 3201977 h 3822856"/>
              <a:gd name="connsiteX13" fmla="*/ 8387617 w 8459782"/>
              <a:gd name="connsiteY13" fmla="*/ 1798479 h 3822856"/>
              <a:gd name="connsiteX14" fmla="*/ 7909152 w 8459782"/>
              <a:gd name="connsiteY14" fmla="*/ 1798479 h 3822856"/>
              <a:gd name="connsiteX15" fmla="*/ 7175505 w 8459782"/>
              <a:gd name="connsiteY15" fmla="*/ 1841009 h 3822856"/>
              <a:gd name="connsiteX16" fmla="*/ 6824631 w 8459782"/>
              <a:gd name="connsiteY16" fmla="*/ 1787846 h 3822856"/>
              <a:gd name="connsiteX17" fmla="*/ 4783180 w 8459782"/>
              <a:gd name="connsiteY17" fmla="*/ 1330646 h 3822856"/>
              <a:gd name="connsiteX18" fmla="*/ 2667300 w 8459782"/>
              <a:gd name="connsiteY18" fmla="*/ 777753 h 3822856"/>
              <a:gd name="connsiteX19" fmla="*/ 700277 w 8459782"/>
              <a:gd name="connsiteY19" fmla="*/ 309921 h 3822856"/>
              <a:gd name="connsiteX20" fmla="*/ 30426 w 8459782"/>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529663 w 8534256"/>
              <a:gd name="connsiteY4" fmla="*/ 2245046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3060751 w 8534256"/>
              <a:gd name="connsiteY5" fmla="*/ 2415167 h 3822856"/>
              <a:gd name="connsiteX6" fmla="*/ 4315393 w 8534256"/>
              <a:gd name="connsiteY6" fmla="*/ 2457698 h 3822856"/>
              <a:gd name="connsiteX7" fmla="*/ 5282956 w 8534256"/>
              <a:gd name="connsiteY7" fmla="*/ 2861735 h 3822856"/>
              <a:gd name="connsiteX8" fmla="*/ 5814584 w 8534256"/>
              <a:gd name="connsiteY8" fmla="*/ 3531586 h 3822856"/>
              <a:gd name="connsiteX9" fmla="*/ 5995337 w 8534256"/>
              <a:gd name="connsiteY9" fmla="*/ 3818665 h 3822856"/>
              <a:gd name="connsiteX10" fmla="*/ 7090491 w 8534256"/>
              <a:gd name="connsiteY10" fmla="*/ 3680442 h 3822856"/>
              <a:gd name="connsiteX11" fmla="*/ 8089951 w 8534256"/>
              <a:gd name="connsiteY11" fmla="*/ 3382730 h 3822856"/>
              <a:gd name="connsiteX12" fmla="*/ 8493988 w 8534256"/>
              <a:gd name="connsiteY12" fmla="*/ 3201977 h 3822856"/>
              <a:gd name="connsiteX13" fmla="*/ 8462091 w 8534256"/>
              <a:gd name="connsiteY13" fmla="*/ 1798479 h 3822856"/>
              <a:gd name="connsiteX14" fmla="*/ 7983626 w 8534256"/>
              <a:gd name="connsiteY14" fmla="*/ 1798479 h 3822856"/>
              <a:gd name="connsiteX15" fmla="*/ 7249979 w 8534256"/>
              <a:gd name="connsiteY15" fmla="*/ 1841009 h 3822856"/>
              <a:gd name="connsiteX16" fmla="*/ 6899105 w 8534256"/>
              <a:gd name="connsiteY16" fmla="*/ 1787846 h 3822856"/>
              <a:gd name="connsiteX17" fmla="*/ 4857654 w 8534256"/>
              <a:gd name="connsiteY17" fmla="*/ 1330646 h 3822856"/>
              <a:gd name="connsiteX18" fmla="*/ 2741774 w 8534256"/>
              <a:gd name="connsiteY18" fmla="*/ 777753 h 3822856"/>
              <a:gd name="connsiteX19" fmla="*/ 774751 w 8534256"/>
              <a:gd name="connsiteY19" fmla="*/ 309921 h 3822856"/>
              <a:gd name="connsiteX20" fmla="*/ 104900 w 8534256"/>
              <a:gd name="connsiteY20" fmla="*/ 1577 h 3822856"/>
              <a:gd name="connsiteX0" fmla="*/ 104900 w 8534256"/>
              <a:gd name="connsiteY0" fmla="*/ 1577 h 3822856"/>
              <a:gd name="connsiteX1" fmla="*/ 179328 w 8534256"/>
              <a:gd name="connsiteY1" fmla="*/ 437512 h 3822856"/>
              <a:gd name="connsiteX2" fmla="*/ 94268 w 8534256"/>
              <a:gd name="connsiteY2" fmla="*/ 1320014 h 3822856"/>
              <a:gd name="connsiteX3" fmla="*/ 1635988 w 8534256"/>
              <a:gd name="connsiteY3" fmla="*/ 1341279 h 3822856"/>
              <a:gd name="connsiteX4" fmla="*/ 1625356 w 8534256"/>
              <a:gd name="connsiteY4" fmla="*/ 2276944 h 3822856"/>
              <a:gd name="connsiteX5" fmla="*/ 2380267 w 8534256"/>
              <a:gd name="connsiteY5" fmla="*/ 2351372 h 3822856"/>
              <a:gd name="connsiteX6" fmla="*/ 3060751 w 8534256"/>
              <a:gd name="connsiteY6" fmla="*/ 2415167 h 3822856"/>
              <a:gd name="connsiteX7" fmla="*/ 4315393 w 8534256"/>
              <a:gd name="connsiteY7" fmla="*/ 2457698 h 3822856"/>
              <a:gd name="connsiteX8" fmla="*/ 5282956 w 8534256"/>
              <a:gd name="connsiteY8" fmla="*/ 2861735 h 3822856"/>
              <a:gd name="connsiteX9" fmla="*/ 5814584 w 8534256"/>
              <a:gd name="connsiteY9" fmla="*/ 3531586 h 3822856"/>
              <a:gd name="connsiteX10" fmla="*/ 5995337 w 8534256"/>
              <a:gd name="connsiteY10" fmla="*/ 3818665 h 3822856"/>
              <a:gd name="connsiteX11" fmla="*/ 7090491 w 8534256"/>
              <a:gd name="connsiteY11" fmla="*/ 3680442 h 3822856"/>
              <a:gd name="connsiteX12" fmla="*/ 8089951 w 8534256"/>
              <a:gd name="connsiteY12" fmla="*/ 3382730 h 3822856"/>
              <a:gd name="connsiteX13" fmla="*/ 8493988 w 8534256"/>
              <a:gd name="connsiteY13" fmla="*/ 3201977 h 3822856"/>
              <a:gd name="connsiteX14" fmla="*/ 8462091 w 8534256"/>
              <a:gd name="connsiteY14" fmla="*/ 1798479 h 3822856"/>
              <a:gd name="connsiteX15" fmla="*/ 7983626 w 8534256"/>
              <a:gd name="connsiteY15" fmla="*/ 1798479 h 3822856"/>
              <a:gd name="connsiteX16" fmla="*/ 7249979 w 8534256"/>
              <a:gd name="connsiteY16" fmla="*/ 1841009 h 3822856"/>
              <a:gd name="connsiteX17" fmla="*/ 6899105 w 8534256"/>
              <a:gd name="connsiteY17" fmla="*/ 1787846 h 3822856"/>
              <a:gd name="connsiteX18" fmla="*/ 4857654 w 8534256"/>
              <a:gd name="connsiteY18" fmla="*/ 1330646 h 3822856"/>
              <a:gd name="connsiteX19" fmla="*/ 2741774 w 8534256"/>
              <a:gd name="connsiteY19" fmla="*/ 777753 h 3822856"/>
              <a:gd name="connsiteX20" fmla="*/ 774751 w 8534256"/>
              <a:gd name="connsiteY20" fmla="*/ 309921 h 3822856"/>
              <a:gd name="connsiteX21" fmla="*/ 104900 w 8534256"/>
              <a:gd name="connsiteY21" fmla="*/ 1577 h 3822856"/>
              <a:gd name="connsiteX0" fmla="*/ 104900 w 8534256"/>
              <a:gd name="connsiteY0" fmla="*/ 1577 h 3864379"/>
              <a:gd name="connsiteX1" fmla="*/ 179328 w 8534256"/>
              <a:gd name="connsiteY1" fmla="*/ 437512 h 3864379"/>
              <a:gd name="connsiteX2" fmla="*/ 94268 w 8534256"/>
              <a:gd name="connsiteY2" fmla="*/ 1320014 h 3864379"/>
              <a:gd name="connsiteX3" fmla="*/ 1635988 w 8534256"/>
              <a:gd name="connsiteY3" fmla="*/ 1341279 h 3864379"/>
              <a:gd name="connsiteX4" fmla="*/ 1625356 w 8534256"/>
              <a:gd name="connsiteY4" fmla="*/ 2276944 h 3864379"/>
              <a:gd name="connsiteX5" fmla="*/ 2380267 w 8534256"/>
              <a:gd name="connsiteY5" fmla="*/ 2351372 h 3864379"/>
              <a:gd name="connsiteX6" fmla="*/ 3060751 w 8534256"/>
              <a:gd name="connsiteY6" fmla="*/ 2415167 h 3864379"/>
              <a:gd name="connsiteX7" fmla="*/ 4315393 w 8534256"/>
              <a:gd name="connsiteY7" fmla="*/ 2457698 h 3864379"/>
              <a:gd name="connsiteX8" fmla="*/ 5282956 w 8534256"/>
              <a:gd name="connsiteY8" fmla="*/ 2861735 h 3864379"/>
              <a:gd name="connsiteX9" fmla="*/ 5814584 w 8534256"/>
              <a:gd name="connsiteY9" fmla="*/ 3531586 h 3864379"/>
              <a:gd name="connsiteX10" fmla="*/ 6005970 w 8534256"/>
              <a:gd name="connsiteY10" fmla="*/ 3861195 h 3864379"/>
              <a:gd name="connsiteX11" fmla="*/ 7090491 w 8534256"/>
              <a:gd name="connsiteY11" fmla="*/ 3680442 h 3864379"/>
              <a:gd name="connsiteX12" fmla="*/ 8089951 w 8534256"/>
              <a:gd name="connsiteY12" fmla="*/ 3382730 h 3864379"/>
              <a:gd name="connsiteX13" fmla="*/ 8493988 w 8534256"/>
              <a:gd name="connsiteY13" fmla="*/ 3201977 h 3864379"/>
              <a:gd name="connsiteX14" fmla="*/ 8462091 w 8534256"/>
              <a:gd name="connsiteY14" fmla="*/ 1798479 h 3864379"/>
              <a:gd name="connsiteX15" fmla="*/ 7983626 w 8534256"/>
              <a:gd name="connsiteY15" fmla="*/ 1798479 h 3864379"/>
              <a:gd name="connsiteX16" fmla="*/ 7249979 w 8534256"/>
              <a:gd name="connsiteY16" fmla="*/ 1841009 h 3864379"/>
              <a:gd name="connsiteX17" fmla="*/ 6899105 w 8534256"/>
              <a:gd name="connsiteY17" fmla="*/ 1787846 h 3864379"/>
              <a:gd name="connsiteX18" fmla="*/ 4857654 w 8534256"/>
              <a:gd name="connsiteY18" fmla="*/ 1330646 h 3864379"/>
              <a:gd name="connsiteX19" fmla="*/ 2741774 w 8534256"/>
              <a:gd name="connsiteY19" fmla="*/ 777753 h 3864379"/>
              <a:gd name="connsiteX20" fmla="*/ 774751 w 8534256"/>
              <a:gd name="connsiteY20" fmla="*/ 309921 h 3864379"/>
              <a:gd name="connsiteX21" fmla="*/ 104900 w 8534256"/>
              <a:gd name="connsiteY21" fmla="*/ 1577 h 3864379"/>
              <a:gd name="connsiteX0" fmla="*/ 104900 w 8534256"/>
              <a:gd name="connsiteY0" fmla="*/ 1577 h 3863414"/>
              <a:gd name="connsiteX1" fmla="*/ 179328 w 8534256"/>
              <a:gd name="connsiteY1" fmla="*/ 437512 h 3863414"/>
              <a:gd name="connsiteX2" fmla="*/ 94268 w 8534256"/>
              <a:gd name="connsiteY2" fmla="*/ 1320014 h 3863414"/>
              <a:gd name="connsiteX3" fmla="*/ 1635988 w 8534256"/>
              <a:gd name="connsiteY3" fmla="*/ 1341279 h 3863414"/>
              <a:gd name="connsiteX4" fmla="*/ 1625356 w 8534256"/>
              <a:gd name="connsiteY4" fmla="*/ 2276944 h 3863414"/>
              <a:gd name="connsiteX5" fmla="*/ 2380267 w 8534256"/>
              <a:gd name="connsiteY5" fmla="*/ 2351372 h 3863414"/>
              <a:gd name="connsiteX6" fmla="*/ 3060751 w 8534256"/>
              <a:gd name="connsiteY6" fmla="*/ 2415167 h 3863414"/>
              <a:gd name="connsiteX7" fmla="*/ 4315393 w 8534256"/>
              <a:gd name="connsiteY7" fmla="*/ 2457698 h 3863414"/>
              <a:gd name="connsiteX8" fmla="*/ 5282956 w 8534256"/>
              <a:gd name="connsiteY8" fmla="*/ 2861735 h 3863414"/>
              <a:gd name="connsiteX9" fmla="*/ 5814584 w 8534256"/>
              <a:gd name="connsiteY9" fmla="*/ 3531586 h 3863414"/>
              <a:gd name="connsiteX10" fmla="*/ 6005970 w 8534256"/>
              <a:gd name="connsiteY10" fmla="*/ 3861195 h 3863414"/>
              <a:gd name="connsiteX11" fmla="*/ 8089951 w 8534256"/>
              <a:gd name="connsiteY11" fmla="*/ 3382730 h 3863414"/>
              <a:gd name="connsiteX12" fmla="*/ 8493988 w 8534256"/>
              <a:gd name="connsiteY12" fmla="*/ 3201977 h 3863414"/>
              <a:gd name="connsiteX13" fmla="*/ 8462091 w 8534256"/>
              <a:gd name="connsiteY13" fmla="*/ 1798479 h 3863414"/>
              <a:gd name="connsiteX14" fmla="*/ 7983626 w 8534256"/>
              <a:gd name="connsiteY14" fmla="*/ 1798479 h 3863414"/>
              <a:gd name="connsiteX15" fmla="*/ 7249979 w 8534256"/>
              <a:gd name="connsiteY15" fmla="*/ 1841009 h 3863414"/>
              <a:gd name="connsiteX16" fmla="*/ 6899105 w 8534256"/>
              <a:gd name="connsiteY16" fmla="*/ 1787846 h 3863414"/>
              <a:gd name="connsiteX17" fmla="*/ 4857654 w 8534256"/>
              <a:gd name="connsiteY17" fmla="*/ 1330646 h 3863414"/>
              <a:gd name="connsiteX18" fmla="*/ 2741774 w 8534256"/>
              <a:gd name="connsiteY18" fmla="*/ 777753 h 3863414"/>
              <a:gd name="connsiteX19" fmla="*/ 774751 w 8534256"/>
              <a:gd name="connsiteY19" fmla="*/ 309921 h 3863414"/>
              <a:gd name="connsiteX20" fmla="*/ 104900 w 8534256"/>
              <a:gd name="connsiteY20" fmla="*/ 1577 h 3863414"/>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104900 w 8534256"/>
              <a:gd name="connsiteY0" fmla="*/ 1577 h 3861195"/>
              <a:gd name="connsiteX1" fmla="*/ 179328 w 8534256"/>
              <a:gd name="connsiteY1" fmla="*/ 437512 h 3861195"/>
              <a:gd name="connsiteX2" fmla="*/ 94268 w 8534256"/>
              <a:gd name="connsiteY2" fmla="*/ 1320014 h 3861195"/>
              <a:gd name="connsiteX3" fmla="*/ 1635988 w 8534256"/>
              <a:gd name="connsiteY3" fmla="*/ 1341279 h 3861195"/>
              <a:gd name="connsiteX4" fmla="*/ 1625356 w 8534256"/>
              <a:gd name="connsiteY4" fmla="*/ 2276944 h 3861195"/>
              <a:gd name="connsiteX5" fmla="*/ 2380267 w 8534256"/>
              <a:gd name="connsiteY5" fmla="*/ 2351372 h 3861195"/>
              <a:gd name="connsiteX6" fmla="*/ 3060751 w 8534256"/>
              <a:gd name="connsiteY6" fmla="*/ 2415167 h 3861195"/>
              <a:gd name="connsiteX7" fmla="*/ 4315393 w 8534256"/>
              <a:gd name="connsiteY7" fmla="*/ 2457698 h 3861195"/>
              <a:gd name="connsiteX8" fmla="*/ 5282956 w 8534256"/>
              <a:gd name="connsiteY8" fmla="*/ 2861735 h 3861195"/>
              <a:gd name="connsiteX9" fmla="*/ 5814584 w 8534256"/>
              <a:gd name="connsiteY9" fmla="*/ 3531586 h 3861195"/>
              <a:gd name="connsiteX10" fmla="*/ 6005970 w 8534256"/>
              <a:gd name="connsiteY10" fmla="*/ 3861195 h 3861195"/>
              <a:gd name="connsiteX11" fmla="*/ 8089951 w 8534256"/>
              <a:gd name="connsiteY11" fmla="*/ 3382730 h 3861195"/>
              <a:gd name="connsiteX12" fmla="*/ 8493988 w 8534256"/>
              <a:gd name="connsiteY12" fmla="*/ 3201977 h 3861195"/>
              <a:gd name="connsiteX13" fmla="*/ 8462091 w 8534256"/>
              <a:gd name="connsiteY13" fmla="*/ 1798479 h 3861195"/>
              <a:gd name="connsiteX14" fmla="*/ 7983626 w 8534256"/>
              <a:gd name="connsiteY14" fmla="*/ 1798479 h 3861195"/>
              <a:gd name="connsiteX15" fmla="*/ 7249979 w 8534256"/>
              <a:gd name="connsiteY15" fmla="*/ 1841009 h 3861195"/>
              <a:gd name="connsiteX16" fmla="*/ 6899105 w 8534256"/>
              <a:gd name="connsiteY16" fmla="*/ 1787846 h 3861195"/>
              <a:gd name="connsiteX17" fmla="*/ 4857654 w 8534256"/>
              <a:gd name="connsiteY17" fmla="*/ 1330646 h 3861195"/>
              <a:gd name="connsiteX18" fmla="*/ 2741774 w 8534256"/>
              <a:gd name="connsiteY18" fmla="*/ 777753 h 3861195"/>
              <a:gd name="connsiteX19" fmla="*/ 774751 w 8534256"/>
              <a:gd name="connsiteY19" fmla="*/ 309921 h 3861195"/>
              <a:gd name="connsiteX20" fmla="*/ 104900 w 8534256"/>
              <a:gd name="connsiteY20" fmla="*/ 1577 h 3861195"/>
              <a:gd name="connsiteX0" fmla="*/ 94586 w 8523942"/>
              <a:gd name="connsiteY0" fmla="*/ 1577 h 3861195"/>
              <a:gd name="connsiteX1" fmla="*/ 169014 w 8523942"/>
              <a:gd name="connsiteY1" fmla="*/ 437512 h 3861195"/>
              <a:gd name="connsiteX2" fmla="*/ 200911 w 8523942"/>
              <a:gd name="connsiteY2" fmla="*/ 979773 h 3861195"/>
              <a:gd name="connsiteX3" fmla="*/ 83954 w 8523942"/>
              <a:gd name="connsiteY3" fmla="*/ 1320014 h 3861195"/>
              <a:gd name="connsiteX4" fmla="*/ 1625674 w 8523942"/>
              <a:gd name="connsiteY4" fmla="*/ 1341279 h 3861195"/>
              <a:gd name="connsiteX5" fmla="*/ 1615042 w 8523942"/>
              <a:gd name="connsiteY5" fmla="*/ 2276944 h 3861195"/>
              <a:gd name="connsiteX6" fmla="*/ 2369953 w 8523942"/>
              <a:gd name="connsiteY6" fmla="*/ 2351372 h 3861195"/>
              <a:gd name="connsiteX7" fmla="*/ 3050437 w 8523942"/>
              <a:gd name="connsiteY7" fmla="*/ 2415167 h 3861195"/>
              <a:gd name="connsiteX8" fmla="*/ 4305079 w 8523942"/>
              <a:gd name="connsiteY8" fmla="*/ 2457698 h 3861195"/>
              <a:gd name="connsiteX9" fmla="*/ 5272642 w 8523942"/>
              <a:gd name="connsiteY9" fmla="*/ 2861735 h 3861195"/>
              <a:gd name="connsiteX10" fmla="*/ 5804270 w 8523942"/>
              <a:gd name="connsiteY10" fmla="*/ 3531586 h 3861195"/>
              <a:gd name="connsiteX11" fmla="*/ 5995656 w 8523942"/>
              <a:gd name="connsiteY11" fmla="*/ 3861195 h 3861195"/>
              <a:gd name="connsiteX12" fmla="*/ 8079637 w 8523942"/>
              <a:gd name="connsiteY12" fmla="*/ 3382730 h 3861195"/>
              <a:gd name="connsiteX13" fmla="*/ 8483674 w 8523942"/>
              <a:gd name="connsiteY13" fmla="*/ 3201977 h 3861195"/>
              <a:gd name="connsiteX14" fmla="*/ 8451777 w 8523942"/>
              <a:gd name="connsiteY14" fmla="*/ 1798479 h 3861195"/>
              <a:gd name="connsiteX15" fmla="*/ 7973312 w 8523942"/>
              <a:gd name="connsiteY15" fmla="*/ 1798479 h 3861195"/>
              <a:gd name="connsiteX16" fmla="*/ 7239665 w 8523942"/>
              <a:gd name="connsiteY16" fmla="*/ 1841009 h 3861195"/>
              <a:gd name="connsiteX17" fmla="*/ 6888791 w 8523942"/>
              <a:gd name="connsiteY17" fmla="*/ 1787846 h 3861195"/>
              <a:gd name="connsiteX18" fmla="*/ 4847340 w 8523942"/>
              <a:gd name="connsiteY18" fmla="*/ 1330646 h 3861195"/>
              <a:gd name="connsiteX19" fmla="*/ 2731460 w 8523942"/>
              <a:gd name="connsiteY19" fmla="*/ 777753 h 3861195"/>
              <a:gd name="connsiteX20" fmla="*/ 764437 w 8523942"/>
              <a:gd name="connsiteY20" fmla="*/ 309921 h 3861195"/>
              <a:gd name="connsiteX21" fmla="*/ 94586 w 852394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2988647 w 8462152"/>
              <a:gd name="connsiteY7" fmla="*/ 2415167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57698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62152"/>
              <a:gd name="connsiteY0" fmla="*/ 1577 h 3861195"/>
              <a:gd name="connsiteX1" fmla="*/ 107224 w 8462152"/>
              <a:gd name="connsiteY1" fmla="*/ 437512 h 3861195"/>
              <a:gd name="connsiteX2" fmla="*/ 139121 w 8462152"/>
              <a:gd name="connsiteY2" fmla="*/ 979773 h 3861195"/>
              <a:gd name="connsiteX3" fmla="*/ 22164 w 8462152"/>
              <a:gd name="connsiteY3" fmla="*/ 1320014 h 3861195"/>
              <a:gd name="connsiteX4" fmla="*/ 1563884 w 8462152"/>
              <a:gd name="connsiteY4" fmla="*/ 1341279 h 3861195"/>
              <a:gd name="connsiteX5" fmla="*/ 1553252 w 8462152"/>
              <a:gd name="connsiteY5" fmla="*/ 2276944 h 3861195"/>
              <a:gd name="connsiteX6" fmla="*/ 2308163 w 8462152"/>
              <a:gd name="connsiteY6" fmla="*/ 2351372 h 3861195"/>
              <a:gd name="connsiteX7" fmla="*/ 3009912 w 8462152"/>
              <a:gd name="connsiteY7" fmla="*/ 2372636 h 3861195"/>
              <a:gd name="connsiteX8" fmla="*/ 4243289 w 8462152"/>
              <a:gd name="connsiteY8" fmla="*/ 2489596 h 3861195"/>
              <a:gd name="connsiteX9" fmla="*/ 5210852 w 8462152"/>
              <a:gd name="connsiteY9" fmla="*/ 2861735 h 3861195"/>
              <a:gd name="connsiteX10" fmla="*/ 5742480 w 8462152"/>
              <a:gd name="connsiteY10" fmla="*/ 3531586 h 3861195"/>
              <a:gd name="connsiteX11" fmla="*/ 5933866 w 8462152"/>
              <a:gd name="connsiteY11" fmla="*/ 3861195 h 3861195"/>
              <a:gd name="connsiteX12" fmla="*/ 8017847 w 8462152"/>
              <a:gd name="connsiteY12" fmla="*/ 3382730 h 3861195"/>
              <a:gd name="connsiteX13" fmla="*/ 8421884 w 8462152"/>
              <a:gd name="connsiteY13" fmla="*/ 3201977 h 3861195"/>
              <a:gd name="connsiteX14" fmla="*/ 8389987 w 8462152"/>
              <a:gd name="connsiteY14" fmla="*/ 1798479 h 3861195"/>
              <a:gd name="connsiteX15" fmla="*/ 7911522 w 8462152"/>
              <a:gd name="connsiteY15" fmla="*/ 1798479 h 3861195"/>
              <a:gd name="connsiteX16" fmla="*/ 7177875 w 8462152"/>
              <a:gd name="connsiteY16" fmla="*/ 1841009 h 3861195"/>
              <a:gd name="connsiteX17" fmla="*/ 6827001 w 8462152"/>
              <a:gd name="connsiteY17" fmla="*/ 1787846 h 3861195"/>
              <a:gd name="connsiteX18" fmla="*/ 4785550 w 8462152"/>
              <a:gd name="connsiteY18" fmla="*/ 1330646 h 3861195"/>
              <a:gd name="connsiteX19" fmla="*/ 2669670 w 8462152"/>
              <a:gd name="connsiteY19" fmla="*/ 777753 h 3861195"/>
              <a:gd name="connsiteX20" fmla="*/ 702647 w 8462152"/>
              <a:gd name="connsiteY20" fmla="*/ 309921 h 3861195"/>
              <a:gd name="connsiteX21" fmla="*/ 32796 w 8462152"/>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308163 w 8421884"/>
              <a:gd name="connsiteY6" fmla="*/ 235137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 name="connsiteX0" fmla="*/ 32796 w 8421884"/>
              <a:gd name="connsiteY0" fmla="*/ 1577 h 3861195"/>
              <a:gd name="connsiteX1" fmla="*/ 107224 w 8421884"/>
              <a:gd name="connsiteY1" fmla="*/ 437512 h 3861195"/>
              <a:gd name="connsiteX2" fmla="*/ 139121 w 8421884"/>
              <a:gd name="connsiteY2" fmla="*/ 979773 h 3861195"/>
              <a:gd name="connsiteX3" fmla="*/ 22164 w 8421884"/>
              <a:gd name="connsiteY3" fmla="*/ 1320014 h 3861195"/>
              <a:gd name="connsiteX4" fmla="*/ 1563884 w 8421884"/>
              <a:gd name="connsiteY4" fmla="*/ 1341279 h 3861195"/>
              <a:gd name="connsiteX5" fmla="*/ 1553252 w 8421884"/>
              <a:gd name="connsiteY5" fmla="*/ 2276944 h 3861195"/>
              <a:gd name="connsiteX6" fmla="*/ 2625321 w 8421884"/>
              <a:gd name="connsiteY6" fmla="*/ 2316132 h 3861195"/>
              <a:gd name="connsiteX7" fmla="*/ 3009912 w 8421884"/>
              <a:gd name="connsiteY7" fmla="*/ 2372636 h 3861195"/>
              <a:gd name="connsiteX8" fmla="*/ 4243289 w 8421884"/>
              <a:gd name="connsiteY8" fmla="*/ 2489596 h 3861195"/>
              <a:gd name="connsiteX9" fmla="*/ 5210852 w 8421884"/>
              <a:gd name="connsiteY9" fmla="*/ 2861735 h 3861195"/>
              <a:gd name="connsiteX10" fmla="*/ 5742480 w 8421884"/>
              <a:gd name="connsiteY10" fmla="*/ 3531586 h 3861195"/>
              <a:gd name="connsiteX11" fmla="*/ 5933866 w 8421884"/>
              <a:gd name="connsiteY11" fmla="*/ 3861195 h 3861195"/>
              <a:gd name="connsiteX12" fmla="*/ 8017847 w 8421884"/>
              <a:gd name="connsiteY12" fmla="*/ 3382730 h 3861195"/>
              <a:gd name="connsiteX13" fmla="*/ 8421884 w 8421884"/>
              <a:gd name="connsiteY13" fmla="*/ 3201977 h 3861195"/>
              <a:gd name="connsiteX14" fmla="*/ 8389987 w 8421884"/>
              <a:gd name="connsiteY14" fmla="*/ 1798479 h 3861195"/>
              <a:gd name="connsiteX15" fmla="*/ 7911522 w 8421884"/>
              <a:gd name="connsiteY15" fmla="*/ 1798479 h 3861195"/>
              <a:gd name="connsiteX16" fmla="*/ 7177875 w 8421884"/>
              <a:gd name="connsiteY16" fmla="*/ 1841009 h 3861195"/>
              <a:gd name="connsiteX17" fmla="*/ 6827001 w 8421884"/>
              <a:gd name="connsiteY17" fmla="*/ 1787846 h 3861195"/>
              <a:gd name="connsiteX18" fmla="*/ 4785550 w 8421884"/>
              <a:gd name="connsiteY18" fmla="*/ 1330646 h 3861195"/>
              <a:gd name="connsiteX19" fmla="*/ 2669670 w 8421884"/>
              <a:gd name="connsiteY19" fmla="*/ 777753 h 3861195"/>
              <a:gd name="connsiteX20" fmla="*/ 702647 w 8421884"/>
              <a:gd name="connsiteY20" fmla="*/ 309921 h 3861195"/>
              <a:gd name="connsiteX21" fmla="*/ 32796 w 8421884"/>
              <a:gd name="connsiteY21" fmla="*/ 1577 h 3861195"/>
              <a:gd name="connsiteX0" fmla="*/ 32796 w 8421884"/>
              <a:gd name="connsiteY0" fmla="*/ 1525 h 3861143"/>
              <a:gd name="connsiteX1" fmla="*/ 107224 w 8421884"/>
              <a:gd name="connsiteY1" fmla="*/ 437460 h 3861143"/>
              <a:gd name="connsiteX2" fmla="*/ 139121 w 8421884"/>
              <a:gd name="connsiteY2" fmla="*/ 979721 h 3861143"/>
              <a:gd name="connsiteX3" fmla="*/ 22164 w 8421884"/>
              <a:gd name="connsiteY3" fmla="*/ 1319962 h 3861143"/>
              <a:gd name="connsiteX4" fmla="*/ 1563884 w 8421884"/>
              <a:gd name="connsiteY4" fmla="*/ 1341227 h 3861143"/>
              <a:gd name="connsiteX5" fmla="*/ 1553252 w 8421884"/>
              <a:gd name="connsiteY5" fmla="*/ 2276892 h 3861143"/>
              <a:gd name="connsiteX6" fmla="*/ 2625321 w 8421884"/>
              <a:gd name="connsiteY6" fmla="*/ 2316080 h 3861143"/>
              <a:gd name="connsiteX7" fmla="*/ 3009912 w 8421884"/>
              <a:gd name="connsiteY7" fmla="*/ 2372584 h 3861143"/>
              <a:gd name="connsiteX8" fmla="*/ 4243289 w 8421884"/>
              <a:gd name="connsiteY8" fmla="*/ 2489544 h 3861143"/>
              <a:gd name="connsiteX9" fmla="*/ 5210852 w 8421884"/>
              <a:gd name="connsiteY9" fmla="*/ 2861683 h 3861143"/>
              <a:gd name="connsiteX10" fmla="*/ 5742480 w 8421884"/>
              <a:gd name="connsiteY10" fmla="*/ 3531534 h 3861143"/>
              <a:gd name="connsiteX11" fmla="*/ 5933866 w 8421884"/>
              <a:gd name="connsiteY11" fmla="*/ 3861143 h 3861143"/>
              <a:gd name="connsiteX12" fmla="*/ 8017847 w 8421884"/>
              <a:gd name="connsiteY12" fmla="*/ 3382678 h 3861143"/>
              <a:gd name="connsiteX13" fmla="*/ 8421884 w 8421884"/>
              <a:gd name="connsiteY13" fmla="*/ 3201925 h 3861143"/>
              <a:gd name="connsiteX14" fmla="*/ 8389987 w 8421884"/>
              <a:gd name="connsiteY14" fmla="*/ 1798427 h 3861143"/>
              <a:gd name="connsiteX15" fmla="*/ 7911522 w 8421884"/>
              <a:gd name="connsiteY15" fmla="*/ 1798427 h 3861143"/>
              <a:gd name="connsiteX16" fmla="*/ 7177875 w 8421884"/>
              <a:gd name="connsiteY16" fmla="*/ 1840957 h 3861143"/>
              <a:gd name="connsiteX17" fmla="*/ 6827001 w 8421884"/>
              <a:gd name="connsiteY17" fmla="*/ 1787794 h 3861143"/>
              <a:gd name="connsiteX18" fmla="*/ 4785550 w 8421884"/>
              <a:gd name="connsiteY18" fmla="*/ 1330594 h 3861143"/>
              <a:gd name="connsiteX19" fmla="*/ 2587445 w 8421884"/>
              <a:gd name="connsiteY19" fmla="*/ 742462 h 3861143"/>
              <a:gd name="connsiteX20" fmla="*/ 702647 w 8421884"/>
              <a:gd name="connsiteY20" fmla="*/ 309869 h 3861143"/>
              <a:gd name="connsiteX21" fmla="*/ 32796 w 8421884"/>
              <a:gd name="connsiteY21" fmla="*/ 1525 h 3861143"/>
              <a:gd name="connsiteX0" fmla="*/ 680483 w 8399720"/>
              <a:gd name="connsiteY0" fmla="*/ 17299 h 3568573"/>
              <a:gd name="connsiteX1" fmla="*/ 85060 w 8399720"/>
              <a:gd name="connsiteY1" fmla="*/ 144890 h 3568573"/>
              <a:gd name="connsiteX2" fmla="*/ 116957 w 8399720"/>
              <a:gd name="connsiteY2" fmla="*/ 687151 h 3568573"/>
              <a:gd name="connsiteX3" fmla="*/ 0 w 8399720"/>
              <a:gd name="connsiteY3" fmla="*/ 1027392 h 3568573"/>
              <a:gd name="connsiteX4" fmla="*/ 1541720 w 8399720"/>
              <a:gd name="connsiteY4" fmla="*/ 1048657 h 3568573"/>
              <a:gd name="connsiteX5" fmla="*/ 1531088 w 8399720"/>
              <a:gd name="connsiteY5" fmla="*/ 1984322 h 3568573"/>
              <a:gd name="connsiteX6" fmla="*/ 2603157 w 8399720"/>
              <a:gd name="connsiteY6" fmla="*/ 2023510 h 3568573"/>
              <a:gd name="connsiteX7" fmla="*/ 2987748 w 8399720"/>
              <a:gd name="connsiteY7" fmla="*/ 2080014 h 3568573"/>
              <a:gd name="connsiteX8" fmla="*/ 4221125 w 8399720"/>
              <a:gd name="connsiteY8" fmla="*/ 2196974 h 3568573"/>
              <a:gd name="connsiteX9" fmla="*/ 5188688 w 8399720"/>
              <a:gd name="connsiteY9" fmla="*/ 2569113 h 3568573"/>
              <a:gd name="connsiteX10" fmla="*/ 5720316 w 8399720"/>
              <a:gd name="connsiteY10" fmla="*/ 3238964 h 3568573"/>
              <a:gd name="connsiteX11" fmla="*/ 5911702 w 8399720"/>
              <a:gd name="connsiteY11" fmla="*/ 3568573 h 3568573"/>
              <a:gd name="connsiteX12" fmla="*/ 7995683 w 8399720"/>
              <a:gd name="connsiteY12" fmla="*/ 3090108 h 3568573"/>
              <a:gd name="connsiteX13" fmla="*/ 8399720 w 8399720"/>
              <a:gd name="connsiteY13" fmla="*/ 2909355 h 3568573"/>
              <a:gd name="connsiteX14" fmla="*/ 8367823 w 8399720"/>
              <a:gd name="connsiteY14" fmla="*/ 1505857 h 3568573"/>
              <a:gd name="connsiteX15" fmla="*/ 7889358 w 8399720"/>
              <a:gd name="connsiteY15" fmla="*/ 1505857 h 3568573"/>
              <a:gd name="connsiteX16" fmla="*/ 7155711 w 8399720"/>
              <a:gd name="connsiteY16" fmla="*/ 1548387 h 3568573"/>
              <a:gd name="connsiteX17" fmla="*/ 6804837 w 8399720"/>
              <a:gd name="connsiteY17" fmla="*/ 1495224 h 3568573"/>
              <a:gd name="connsiteX18" fmla="*/ 4763386 w 8399720"/>
              <a:gd name="connsiteY18" fmla="*/ 1038024 h 3568573"/>
              <a:gd name="connsiteX19" fmla="*/ 2565281 w 8399720"/>
              <a:gd name="connsiteY19" fmla="*/ 449892 h 3568573"/>
              <a:gd name="connsiteX20" fmla="*/ 680483 w 8399720"/>
              <a:gd name="connsiteY20" fmla="*/ 17299 h 3568573"/>
              <a:gd name="connsiteX0" fmla="*/ 2565281 w 8399720"/>
              <a:gd name="connsiteY0" fmla="*/ 310170 h 3428851"/>
              <a:gd name="connsiteX1" fmla="*/ 85060 w 8399720"/>
              <a:gd name="connsiteY1" fmla="*/ 5168 h 3428851"/>
              <a:gd name="connsiteX2" fmla="*/ 116957 w 8399720"/>
              <a:gd name="connsiteY2" fmla="*/ 547429 h 3428851"/>
              <a:gd name="connsiteX3" fmla="*/ 0 w 8399720"/>
              <a:gd name="connsiteY3" fmla="*/ 887670 h 3428851"/>
              <a:gd name="connsiteX4" fmla="*/ 1541720 w 8399720"/>
              <a:gd name="connsiteY4" fmla="*/ 908935 h 3428851"/>
              <a:gd name="connsiteX5" fmla="*/ 1531088 w 8399720"/>
              <a:gd name="connsiteY5" fmla="*/ 1844600 h 3428851"/>
              <a:gd name="connsiteX6" fmla="*/ 2603157 w 8399720"/>
              <a:gd name="connsiteY6" fmla="*/ 1883788 h 3428851"/>
              <a:gd name="connsiteX7" fmla="*/ 2987748 w 8399720"/>
              <a:gd name="connsiteY7" fmla="*/ 1940292 h 3428851"/>
              <a:gd name="connsiteX8" fmla="*/ 4221125 w 8399720"/>
              <a:gd name="connsiteY8" fmla="*/ 2057252 h 3428851"/>
              <a:gd name="connsiteX9" fmla="*/ 5188688 w 8399720"/>
              <a:gd name="connsiteY9" fmla="*/ 2429391 h 3428851"/>
              <a:gd name="connsiteX10" fmla="*/ 5720316 w 8399720"/>
              <a:gd name="connsiteY10" fmla="*/ 3099242 h 3428851"/>
              <a:gd name="connsiteX11" fmla="*/ 5911702 w 8399720"/>
              <a:gd name="connsiteY11" fmla="*/ 3428851 h 3428851"/>
              <a:gd name="connsiteX12" fmla="*/ 7995683 w 8399720"/>
              <a:gd name="connsiteY12" fmla="*/ 2950386 h 3428851"/>
              <a:gd name="connsiteX13" fmla="*/ 8399720 w 8399720"/>
              <a:gd name="connsiteY13" fmla="*/ 2769633 h 3428851"/>
              <a:gd name="connsiteX14" fmla="*/ 8367823 w 8399720"/>
              <a:gd name="connsiteY14" fmla="*/ 1366135 h 3428851"/>
              <a:gd name="connsiteX15" fmla="*/ 7889358 w 8399720"/>
              <a:gd name="connsiteY15" fmla="*/ 1366135 h 3428851"/>
              <a:gd name="connsiteX16" fmla="*/ 7155711 w 8399720"/>
              <a:gd name="connsiteY16" fmla="*/ 1408665 h 3428851"/>
              <a:gd name="connsiteX17" fmla="*/ 6804837 w 8399720"/>
              <a:gd name="connsiteY17" fmla="*/ 1355502 h 3428851"/>
              <a:gd name="connsiteX18" fmla="*/ 4763386 w 8399720"/>
              <a:gd name="connsiteY18" fmla="*/ 898302 h 3428851"/>
              <a:gd name="connsiteX19" fmla="*/ 2565281 w 8399720"/>
              <a:gd name="connsiteY19" fmla="*/ 310170 h 3428851"/>
              <a:gd name="connsiteX0" fmla="*/ 2565281 w 8399720"/>
              <a:gd name="connsiteY0" fmla="*/ 10544 h 3129225"/>
              <a:gd name="connsiteX1" fmla="*/ 116957 w 8399720"/>
              <a:gd name="connsiteY1" fmla="*/ 247803 h 3129225"/>
              <a:gd name="connsiteX2" fmla="*/ 0 w 8399720"/>
              <a:gd name="connsiteY2" fmla="*/ 588044 h 3129225"/>
              <a:gd name="connsiteX3" fmla="*/ 1541720 w 8399720"/>
              <a:gd name="connsiteY3" fmla="*/ 609309 h 3129225"/>
              <a:gd name="connsiteX4" fmla="*/ 1531088 w 8399720"/>
              <a:gd name="connsiteY4" fmla="*/ 1544974 h 3129225"/>
              <a:gd name="connsiteX5" fmla="*/ 2603157 w 8399720"/>
              <a:gd name="connsiteY5" fmla="*/ 1584162 h 3129225"/>
              <a:gd name="connsiteX6" fmla="*/ 2987748 w 8399720"/>
              <a:gd name="connsiteY6" fmla="*/ 1640666 h 3129225"/>
              <a:gd name="connsiteX7" fmla="*/ 4221125 w 8399720"/>
              <a:gd name="connsiteY7" fmla="*/ 1757626 h 3129225"/>
              <a:gd name="connsiteX8" fmla="*/ 5188688 w 8399720"/>
              <a:gd name="connsiteY8" fmla="*/ 2129765 h 3129225"/>
              <a:gd name="connsiteX9" fmla="*/ 5720316 w 8399720"/>
              <a:gd name="connsiteY9" fmla="*/ 2799616 h 3129225"/>
              <a:gd name="connsiteX10" fmla="*/ 5911702 w 8399720"/>
              <a:gd name="connsiteY10" fmla="*/ 3129225 h 3129225"/>
              <a:gd name="connsiteX11" fmla="*/ 7995683 w 8399720"/>
              <a:gd name="connsiteY11" fmla="*/ 2650760 h 3129225"/>
              <a:gd name="connsiteX12" fmla="*/ 8399720 w 8399720"/>
              <a:gd name="connsiteY12" fmla="*/ 2470007 h 3129225"/>
              <a:gd name="connsiteX13" fmla="*/ 8367823 w 8399720"/>
              <a:gd name="connsiteY13" fmla="*/ 1066509 h 3129225"/>
              <a:gd name="connsiteX14" fmla="*/ 7889358 w 8399720"/>
              <a:gd name="connsiteY14" fmla="*/ 1066509 h 3129225"/>
              <a:gd name="connsiteX15" fmla="*/ 7155711 w 8399720"/>
              <a:gd name="connsiteY15" fmla="*/ 1109039 h 3129225"/>
              <a:gd name="connsiteX16" fmla="*/ 6804837 w 8399720"/>
              <a:gd name="connsiteY16" fmla="*/ 1055876 h 3129225"/>
              <a:gd name="connsiteX17" fmla="*/ 4763386 w 8399720"/>
              <a:gd name="connsiteY17" fmla="*/ 598676 h 3129225"/>
              <a:gd name="connsiteX18" fmla="*/ 2565281 w 8399720"/>
              <a:gd name="connsiteY18" fmla="*/ 10544 h 3129225"/>
              <a:gd name="connsiteX0" fmla="*/ 2565281 w 8399720"/>
              <a:gd name="connsiteY0" fmla="*/ 5 h 3118686"/>
              <a:gd name="connsiteX1" fmla="*/ 0 w 8399720"/>
              <a:gd name="connsiteY1" fmla="*/ 577505 h 3118686"/>
              <a:gd name="connsiteX2" fmla="*/ 1541720 w 8399720"/>
              <a:gd name="connsiteY2" fmla="*/ 598770 h 3118686"/>
              <a:gd name="connsiteX3" fmla="*/ 1531088 w 8399720"/>
              <a:gd name="connsiteY3" fmla="*/ 1534435 h 3118686"/>
              <a:gd name="connsiteX4" fmla="*/ 2603157 w 8399720"/>
              <a:gd name="connsiteY4" fmla="*/ 1573623 h 3118686"/>
              <a:gd name="connsiteX5" fmla="*/ 2987748 w 8399720"/>
              <a:gd name="connsiteY5" fmla="*/ 1630127 h 3118686"/>
              <a:gd name="connsiteX6" fmla="*/ 4221125 w 8399720"/>
              <a:gd name="connsiteY6" fmla="*/ 1747087 h 3118686"/>
              <a:gd name="connsiteX7" fmla="*/ 5188688 w 8399720"/>
              <a:gd name="connsiteY7" fmla="*/ 2119226 h 3118686"/>
              <a:gd name="connsiteX8" fmla="*/ 5720316 w 8399720"/>
              <a:gd name="connsiteY8" fmla="*/ 2789077 h 3118686"/>
              <a:gd name="connsiteX9" fmla="*/ 5911702 w 8399720"/>
              <a:gd name="connsiteY9" fmla="*/ 3118686 h 3118686"/>
              <a:gd name="connsiteX10" fmla="*/ 7995683 w 8399720"/>
              <a:gd name="connsiteY10" fmla="*/ 2640221 h 3118686"/>
              <a:gd name="connsiteX11" fmla="*/ 8399720 w 8399720"/>
              <a:gd name="connsiteY11" fmla="*/ 2459468 h 3118686"/>
              <a:gd name="connsiteX12" fmla="*/ 8367823 w 8399720"/>
              <a:gd name="connsiteY12" fmla="*/ 1055970 h 3118686"/>
              <a:gd name="connsiteX13" fmla="*/ 7889358 w 8399720"/>
              <a:gd name="connsiteY13" fmla="*/ 1055970 h 3118686"/>
              <a:gd name="connsiteX14" fmla="*/ 7155711 w 8399720"/>
              <a:gd name="connsiteY14" fmla="*/ 1098500 h 3118686"/>
              <a:gd name="connsiteX15" fmla="*/ 6804837 w 8399720"/>
              <a:gd name="connsiteY15" fmla="*/ 1045337 h 3118686"/>
              <a:gd name="connsiteX16" fmla="*/ 4763386 w 8399720"/>
              <a:gd name="connsiteY16" fmla="*/ 588137 h 3118686"/>
              <a:gd name="connsiteX17" fmla="*/ 2565281 w 8399720"/>
              <a:gd name="connsiteY17" fmla="*/ 5 h 3118686"/>
              <a:gd name="connsiteX0" fmla="*/ 1034193 w 6868632"/>
              <a:gd name="connsiteY0" fmla="*/ 0 h 3118681"/>
              <a:gd name="connsiteX1" fmla="*/ 10632 w 6868632"/>
              <a:gd name="connsiteY1" fmla="*/ 598765 h 3118681"/>
              <a:gd name="connsiteX2" fmla="*/ 0 w 6868632"/>
              <a:gd name="connsiteY2" fmla="*/ 1534430 h 3118681"/>
              <a:gd name="connsiteX3" fmla="*/ 1072069 w 6868632"/>
              <a:gd name="connsiteY3" fmla="*/ 1573618 h 3118681"/>
              <a:gd name="connsiteX4" fmla="*/ 1456660 w 6868632"/>
              <a:gd name="connsiteY4" fmla="*/ 1630122 h 3118681"/>
              <a:gd name="connsiteX5" fmla="*/ 2690037 w 6868632"/>
              <a:gd name="connsiteY5" fmla="*/ 1747082 h 3118681"/>
              <a:gd name="connsiteX6" fmla="*/ 3657600 w 6868632"/>
              <a:gd name="connsiteY6" fmla="*/ 2119221 h 3118681"/>
              <a:gd name="connsiteX7" fmla="*/ 4189228 w 6868632"/>
              <a:gd name="connsiteY7" fmla="*/ 2789072 h 3118681"/>
              <a:gd name="connsiteX8" fmla="*/ 4380614 w 6868632"/>
              <a:gd name="connsiteY8" fmla="*/ 3118681 h 3118681"/>
              <a:gd name="connsiteX9" fmla="*/ 6464595 w 6868632"/>
              <a:gd name="connsiteY9" fmla="*/ 2640216 h 3118681"/>
              <a:gd name="connsiteX10" fmla="*/ 6868632 w 6868632"/>
              <a:gd name="connsiteY10" fmla="*/ 2459463 h 3118681"/>
              <a:gd name="connsiteX11" fmla="*/ 6836735 w 6868632"/>
              <a:gd name="connsiteY11" fmla="*/ 1055965 h 3118681"/>
              <a:gd name="connsiteX12" fmla="*/ 6358270 w 6868632"/>
              <a:gd name="connsiteY12" fmla="*/ 1055965 h 3118681"/>
              <a:gd name="connsiteX13" fmla="*/ 5624623 w 6868632"/>
              <a:gd name="connsiteY13" fmla="*/ 1098495 h 3118681"/>
              <a:gd name="connsiteX14" fmla="*/ 5273749 w 6868632"/>
              <a:gd name="connsiteY14" fmla="*/ 1045332 h 3118681"/>
              <a:gd name="connsiteX15" fmla="*/ 3232298 w 6868632"/>
              <a:gd name="connsiteY15" fmla="*/ 588132 h 3118681"/>
              <a:gd name="connsiteX16" fmla="*/ 1034193 w 6868632"/>
              <a:gd name="connsiteY16" fmla="*/ 0 h 3118681"/>
              <a:gd name="connsiteX0" fmla="*/ 1034251 w 6868690"/>
              <a:gd name="connsiteY0" fmla="*/ 0 h 3118681"/>
              <a:gd name="connsiteX1" fmla="*/ 58 w 6868690"/>
              <a:gd name="connsiteY1" fmla="*/ 1534430 h 3118681"/>
              <a:gd name="connsiteX2" fmla="*/ 1072127 w 6868690"/>
              <a:gd name="connsiteY2" fmla="*/ 1573618 h 3118681"/>
              <a:gd name="connsiteX3" fmla="*/ 1456718 w 6868690"/>
              <a:gd name="connsiteY3" fmla="*/ 1630122 h 3118681"/>
              <a:gd name="connsiteX4" fmla="*/ 2690095 w 6868690"/>
              <a:gd name="connsiteY4" fmla="*/ 1747082 h 3118681"/>
              <a:gd name="connsiteX5" fmla="*/ 3657658 w 6868690"/>
              <a:gd name="connsiteY5" fmla="*/ 2119221 h 3118681"/>
              <a:gd name="connsiteX6" fmla="*/ 4189286 w 6868690"/>
              <a:gd name="connsiteY6" fmla="*/ 2789072 h 3118681"/>
              <a:gd name="connsiteX7" fmla="*/ 4380672 w 6868690"/>
              <a:gd name="connsiteY7" fmla="*/ 3118681 h 3118681"/>
              <a:gd name="connsiteX8" fmla="*/ 6464653 w 6868690"/>
              <a:gd name="connsiteY8" fmla="*/ 2640216 h 3118681"/>
              <a:gd name="connsiteX9" fmla="*/ 6868690 w 6868690"/>
              <a:gd name="connsiteY9" fmla="*/ 2459463 h 3118681"/>
              <a:gd name="connsiteX10" fmla="*/ 6836793 w 6868690"/>
              <a:gd name="connsiteY10" fmla="*/ 1055965 h 3118681"/>
              <a:gd name="connsiteX11" fmla="*/ 6358328 w 6868690"/>
              <a:gd name="connsiteY11" fmla="*/ 1055965 h 3118681"/>
              <a:gd name="connsiteX12" fmla="*/ 5624681 w 6868690"/>
              <a:gd name="connsiteY12" fmla="*/ 1098495 h 3118681"/>
              <a:gd name="connsiteX13" fmla="*/ 5273807 w 6868690"/>
              <a:gd name="connsiteY13" fmla="*/ 1045332 h 3118681"/>
              <a:gd name="connsiteX14" fmla="*/ 3232356 w 6868690"/>
              <a:gd name="connsiteY14" fmla="*/ 588132 h 3118681"/>
              <a:gd name="connsiteX15" fmla="*/ 1034251 w 6868690"/>
              <a:gd name="connsiteY15" fmla="*/ 0 h 3118681"/>
              <a:gd name="connsiteX0" fmla="*/ 165934 w 6000373"/>
              <a:gd name="connsiteY0" fmla="*/ 0 h 3118681"/>
              <a:gd name="connsiteX1" fmla="*/ 203810 w 6000373"/>
              <a:gd name="connsiteY1" fmla="*/ 1573618 h 3118681"/>
              <a:gd name="connsiteX2" fmla="*/ 588401 w 6000373"/>
              <a:gd name="connsiteY2" fmla="*/ 1630122 h 3118681"/>
              <a:gd name="connsiteX3" fmla="*/ 1821778 w 6000373"/>
              <a:gd name="connsiteY3" fmla="*/ 1747082 h 3118681"/>
              <a:gd name="connsiteX4" fmla="*/ 2789341 w 6000373"/>
              <a:gd name="connsiteY4" fmla="*/ 2119221 h 3118681"/>
              <a:gd name="connsiteX5" fmla="*/ 3320969 w 6000373"/>
              <a:gd name="connsiteY5" fmla="*/ 2789072 h 3118681"/>
              <a:gd name="connsiteX6" fmla="*/ 3512355 w 6000373"/>
              <a:gd name="connsiteY6" fmla="*/ 3118681 h 3118681"/>
              <a:gd name="connsiteX7" fmla="*/ 5596336 w 6000373"/>
              <a:gd name="connsiteY7" fmla="*/ 2640216 h 3118681"/>
              <a:gd name="connsiteX8" fmla="*/ 6000373 w 6000373"/>
              <a:gd name="connsiteY8" fmla="*/ 2459463 h 3118681"/>
              <a:gd name="connsiteX9" fmla="*/ 5968476 w 6000373"/>
              <a:gd name="connsiteY9" fmla="*/ 1055965 h 3118681"/>
              <a:gd name="connsiteX10" fmla="*/ 5490011 w 6000373"/>
              <a:gd name="connsiteY10" fmla="*/ 1055965 h 3118681"/>
              <a:gd name="connsiteX11" fmla="*/ 4756364 w 6000373"/>
              <a:gd name="connsiteY11" fmla="*/ 1098495 h 3118681"/>
              <a:gd name="connsiteX12" fmla="*/ 4405490 w 6000373"/>
              <a:gd name="connsiteY12" fmla="*/ 1045332 h 3118681"/>
              <a:gd name="connsiteX13" fmla="*/ 2364039 w 6000373"/>
              <a:gd name="connsiteY13" fmla="*/ 588132 h 3118681"/>
              <a:gd name="connsiteX14" fmla="*/ 165934 w 6000373"/>
              <a:gd name="connsiteY14" fmla="*/ 0 h 3118681"/>
              <a:gd name="connsiteX0" fmla="*/ 0 w 5834439"/>
              <a:gd name="connsiteY0" fmla="*/ 0 h 3118681"/>
              <a:gd name="connsiteX1" fmla="*/ 37876 w 5834439"/>
              <a:gd name="connsiteY1" fmla="*/ 1573618 h 3118681"/>
              <a:gd name="connsiteX2" fmla="*/ 422467 w 5834439"/>
              <a:gd name="connsiteY2" fmla="*/ 1630122 h 3118681"/>
              <a:gd name="connsiteX3" fmla="*/ 1655844 w 5834439"/>
              <a:gd name="connsiteY3" fmla="*/ 1747082 h 3118681"/>
              <a:gd name="connsiteX4" fmla="*/ 2623407 w 5834439"/>
              <a:gd name="connsiteY4" fmla="*/ 2119221 h 3118681"/>
              <a:gd name="connsiteX5" fmla="*/ 3155035 w 5834439"/>
              <a:gd name="connsiteY5" fmla="*/ 2789072 h 3118681"/>
              <a:gd name="connsiteX6" fmla="*/ 3346421 w 5834439"/>
              <a:gd name="connsiteY6" fmla="*/ 3118681 h 3118681"/>
              <a:gd name="connsiteX7" fmla="*/ 5430402 w 5834439"/>
              <a:gd name="connsiteY7" fmla="*/ 2640216 h 3118681"/>
              <a:gd name="connsiteX8" fmla="*/ 5834439 w 5834439"/>
              <a:gd name="connsiteY8" fmla="*/ 2459463 h 3118681"/>
              <a:gd name="connsiteX9" fmla="*/ 5802542 w 5834439"/>
              <a:gd name="connsiteY9" fmla="*/ 1055965 h 3118681"/>
              <a:gd name="connsiteX10" fmla="*/ 5324077 w 5834439"/>
              <a:gd name="connsiteY10" fmla="*/ 1055965 h 3118681"/>
              <a:gd name="connsiteX11" fmla="*/ 4590430 w 5834439"/>
              <a:gd name="connsiteY11" fmla="*/ 1098495 h 3118681"/>
              <a:gd name="connsiteX12" fmla="*/ 4239556 w 5834439"/>
              <a:gd name="connsiteY12" fmla="*/ 1045332 h 3118681"/>
              <a:gd name="connsiteX13" fmla="*/ 2198105 w 5834439"/>
              <a:gd name="connsiteY13" fmla="*/ 588132 h 3118681"/>
              <a:gd name="connsiteX14" fmla="*/ 0 w 5834439"/>
              <a:gd name="connsiteY14" fmla="*/ 0 h 3118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5834439" h="3118681">
                <a:moveTo>
                  <a:pt x="0" y="0"/>
                </a:moveTo>
                <a:lnTo>
                  <a:pt x="37876" y="1573618"/>
                </a:lnTo>
                <a:cubicBezTo>
                  <a:pt x="108287" y="1845305"/>
                  <a:pt x="152806" y="1601211"/>
                  <a:pt x="422467" y="1630122"/>
                </a:cubicBezTo>
                <a:cubicBezTo>
                  <a:pt x="692128" y="1659033"/>
                  <a:pt x="1289021" y="1665566"/>
                  <a:pt x="1655844" y="1747082"/>
                </a:cubicBezTo>
                <a:cubicBezTo>
                  <a:pt x="2022667" y="1828598"/>
                  <a:pt x="2373542" y="1945556"/>
                  <a:pt x="2623407" y="2119221"/>
                </a:cubicBezTo>
                <a:cubicBezTo>
                  <a:pt x="2873272" y="2292886"/>
                  <a:pt x="3034533" y="2622495"/>
                  <a:pt x="3155035" y="2789072"/>
                </a:cubicBezTo>
                <a:lnTo>
                  <a:pt x="3346421" y="3118681"/>
                </a:lnTo>
                <a:lnTo>
                  <a:pt x="5430402" y="2640216"/>
                </a:lnTo>
                <a:lnTo>
                  <a:pt x="5834439" y="2459463"/>
                </a:lnTo>
                <a:lnTo>
                  <a:pt x="5802542" y="1055965"/>
                </a:lnTo>
                <a:lnTo>
                  <a:pt x="5324077" y="1055965"/>
                </a:lnTo>
                <a:cubicBezTo>
                  <a:pt x="5122058" y="1063053"/>
                  <a:pt x="4771183" y="1100267"/>
                  <a:pt x="4590430" y="1098495"/>
                </a:cubicBezTo>
                <a:cubicBezTo>
                  <a:pt x="4409677" y="1096723"/>
                  <a:pt x="4638277" y="1130392"/>
                  <a:pt x="4239556" y="1045332"/>
                </a:cubicBezTo>
                <a:cubicBezTo>
                  <a:pt x="3840835" y="960272"/>
                  <a:pt x="2904698" y="762354"/>
                  <a:pt x="2198105" y="588132"/>
                </a:cubicBezTo>
                <a:cubicBezTo>
                  <a:pt x="1491512" y="413910"/>
                  <a:pt x="779721" y="148856"/>
                  <a:pt x="0" y="0"/>
                </a:cubicBez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783ACDD-6205-407A-9E40-6BD73A6F4A42}"/>
              </a:ext>
            </a:extLst>
          </p:cNvPr>
          <p:cNvSpPr/>
          <p:nvPr/>
        </p:nvSpPr>
        <p:spPr>
          <a:xfrm>
            <a:off x="4030868" y="15991587"/>
            <a:ext cx="1215571" cy="1668958"/>
          </a:xfrm>
          <a:custGeom>
            <a:avLst/>
            <a:gdLst>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1082842 w 2382253"/>
              <a:gd name="connsiteY7" fmla="*/ 2767263 h 4475747"/>
              <a:gd name="connsiteX8" fmla="*/ 0 w 2382253"/>
              <a:gd name="connsiteY8" fmla="*/ 2959768 h 4475747"/>
              <a:gd name="connsiteX0" fmla="*/ 0 w 2382253"/>
              <a:gd name="connsiteY0" fmla="*/ 2959768 h 4475747"/>
              <a:gd name="connsiteX1" fmla="*/ 120316 w 2382253"/>
              <a:gd name="connsiteY1" fmla="*/ 4475747 h 4475747"/>
              <a:gd name="connsiteX2" fmla="*/ 1467853 w 2382253"/>
              <a:gd name="connsiteY2" fmla="*/ 4451684 h 4475747"/>
              <a:gd name="connsiteX3" fmla="*/ 2382253 w 2382253"/>
              <a:gd name="connsiteY3" fmla="*/ 4355431 h 4475747"/>
              <a:gd name="connsiteX4" fmla="*/ 2358190 w 2382253"/>
              <a:gd name="connsiteY4" fmla="*/ 0 h 4475747"/>
              <a:gd name="connsiteX5" fmla="*/ 914400 w 2382253"/>
              <a:gd name="connsiteY5" fmla="*/ 818147 h 4475747"/>
              <a:gd name="connsiteX6" fmla="*/ 1082842 w 2382253"/>
              <a:gd name="connsiteY6" fmla="*/ 2550694 h 4475747"/>
              <a:gd name="connsiteX7" fmla="*/ 0 w 2382253"/>
              <a:gd name="connsiteY7" fmla="*/ 2959768 h 4475747"/>
              <a:gd name="connsiteX0" fmla="*/ 962526 w 2261937"/>
              <a:gd name="connsiteY0" fmla="*/ 2550694 h 4475747"/>
              <a:gd name="connsiteX1" fmla="*/ 0 w 2261937"/>
              <a:gd name="connsiteY1" fmla="*/ 4475747 h 4475747"/>
              <a:gd name="connsiteX2" fmla="*/ 1347537 w 2261937"/>
              <a:gd name="connsiteY2" fmla="*/ 4451684 h 4475747"/>
              <a:gd name="connsiteX3" fmla="*/ 2261937 w 2261937"/>
              <a:gd name="connsiteY3" fmla="*/ 4355431 h 4475747"/>
              <a:gd name="connsiteX4" fmla="*/ 2237874 w 2261937"/>
              <a:gd name="connsiteY4" fmla="*/ 0 h 4475747"/>
              <a:gd name="connsiteX5" fmla="*/ 794084 w 2261937"/>
              <a:gd name="connsiteY5" fmla="*/ 818147 h 4475747"/>
              <a:gd name="connsiteX6" fmla="*/ 962526 w 2261937"/>
              <a:gd name="connsiteY6" fmla="*/ 2550694 h 4475747"/>
              <a:gd name="connsiteX0" fmla="*/ 168442 w 1467853"/>
              <a:gd name="connsiteY0" fmla="*/ 2550694 h 4451684"/>
              <a:gd name="connsiteX1" fmla="*/ 553453 w 1467853"/>
              <a:gd name="connsiteY1" fmla="*/ 4451684 h 4451684"/>
              <a:gd name="connsiteX2" fmla="*/ 1467853 w 1467853"/>
              <a:gd name="connsiteY2" fmla="*/ 4355431 h 4451684"/>
              <a:gd name="connsiteX3" fmla="*/ 1443790 w 1467853"/>
              <a:gd name="connsiteY3" fmla="*/ 0 h 4451684"/>
              <a:gd name="connsiteX4" fmla="*/ 0 w 1467853"/>
              <a:gd name="connsiteY4" fmla="*/ 818147 h 4451684"/>
              <a:gd name="connsiteX5" fmla="*/ 168442 w 1467853"/>
              <a:gd name="connsiteY5" fmla="*/ 2550694 h 4451684"/>
              <a:gd name="connsiteX0" fmla="*/ 168442 w 1467853"/>
              <a:gd name="connsiteY0" fmla="*/ 2550694 h 4355431"/>
              <a:gd name="connsiteX1" fmla="*/ 1467853 w 1467853"/>
              <a:gd name="connsiteY1" fmla="*/ 4355431 h 4355431"/>
              <a:gd name="connsiteX2" fmla="*/ 1443790 w 1467853"/>
              <a:gd name="connsiteY2" fmla="*/ 0 h 4355431"/>
              <a:gd name="connsiteX3" fmla="*/ 0 w 1467853"/>
              <a:gd name="connsiteY3" fmla="*/ 818147 h 4355431"/>
              <a:gd name="connsiteX4" fmla="*/ 168442 w 1467853"/>
              <a:gd name="connsiteY4" fmla="*/ 2550694 h 4355431"/>
              <a:gd name="connsiteX0" fmla="*/ 168442 w 1467853"/>
              <a:gd name="connsiteY0" fmla="*/ 2550694 h 2550694"/>
              <a:gd name="connsiteX1" fmla="*/ 1467853 w 1467853"/>
              <a:gd name="connsiteY1" fmla="*/ 1979780 h 2550694"/>
              <a:gd name="connsiteX2" fmla="*/ 1443790 w 1467853"/>
              <a:gd name="connsiteY2" fmla="*/ 0 h 2550694"/>
              <a:gd name="connsiteX3" fmla="*/ 0 w 1467853"/>
              <a:gd name="connsiteY3" fmla="*/ 818147 h 2550694"/>
              <a:gd name="connsiteX4" fmla="*/ 168442 w 1467853"/>
              <a:gd name="connsiteY4" fmla="*/ 2550694 h 2550694"/>
              <a:gd name="connsiteX0" fmla="*/ 168442 w 1467853"/>
              <a:gd name="connsiteY0" fmla="*/ 2015336 h 2015336"/>
              <a:gd name="connsiteX1" fmla="*/ 1467853 w 1467853"/>
              <a:gd name="connsiteY1" fmla="*/ 1979780 h 2015336"/>
              <a:gd name="connsiteX2" fmla="*/ 1443790 w 1467853"/>
              <a:gd name="connsiteY2" fmla="*/ 0 h 2015336"/>
              <a:gd name="connsiteX3" fmla="*/ 0 w 1467853"/>
              <a:gd name="connsiteY3" fmla="*/ 818147 h 2015336"/>
              <a:gd name="connsiteX4" fmla="*/ 168442 w 1467853"/>
              <a:gd name="connsiteY4" fmla="*/ 2015336 h 201533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67853" h="2015336">
                <a:moveTo>
                  <a:pt x="168442" y="2015336"/>
                </a:moveTo>
                <a:lnTo>
                  <a:pt x="1467853" y="1979780"/>
                </a:lnTo>
                <a:lnTo>
                  <a:pt x="1443790" y="0"/>
                </a:lnTo>
                <a:lnTo>
                  <a:pt x="0" y="818147"/>
                </a:lnTo>
                <a:lnTo>
                  <a:pt x="168442" y="201533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6BD720FC-EA03-4C24-8CB3-0E398E150936}"/>
              </a:ext>
            </a:extLst>
          </p:cNvPr>
          <p:cNvSpPr/>
          <p:nvPr/>
        </p:nvSpPr>
        <p:spPr>
          <a:xfrm>
            <a:off x="612669" y="9485230"/>
            <a:ext cx="9106896" cy="2291965"/>
          </a:xfrm>
          <a:custGeom>
            <a:avLst/>
            <a:gdLst>
              <a:gd name="connsiteX0" fmla="*/ 0 w 8710863"/>
              <a:gd name="connsiteY0" fmla="*/ 1828800 h 2515232"/>
              <a:gd name="connsiteX1" fmla="*/ 1347537 w 8710863"/>
              <a:gd name="connsiteY1" fmla="*/ 2502568 h 2515232"/>
              <a:gd name="connsiteX2" fmla="*/ 4090737 w 8710863"/>
              <a:gd name="connsiteY2" fmla="*/ 2213810 h 2515232"/>
              <a:gd name="connsiteX3" fmla="*/ 4620127 w 8710863"/>
              <a:gd name="connsiteY3" fmla="*/ 1540042 h 2515232"/>
              <a:gd name="connsiteX4" fmla="*/ 5029200 w 8710863"/>
              <a:gd name="connsiteY4" fmla="*/ 1034715 h 2515232"/>
              <a:gd name="connsiteX5" fmla="*/ 6858000 w 8710863"/>
              <a:gd name="connsiteY5" fmla="*/ 625642 h 2515232"/>
              <a:gd name="connsiteX6" fmla="*/ 8109285 w 8710863"/>
              <a:gd name="connsiteY6" fmla="*/ 168442 h 2515232"/>
              <a:gd name="connsiteX7" fmla="*/ 8710863 w 8710863"/>
              <a:gd name="connsiteY7" fmla="*/ 0 h 251523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109285 w 14909997"/>
              <a:gd name="connsiteY6" fmla="*/ 711432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168632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577705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4909997"/>
              <a:gd name="connsiteY0" fmla="*/ 2371790 h 3058222"/>
              <a:gd name="connsiteX1" fmla="*/ 1347537 w 14909997"/>
              <a:gd name="connsiteY1" fmla="*/ 3045558 h 3058222"/>
              <a:gd name="connsiteX2" fmla="*/ 4090737 w 14909997"/>
              <a:gd name="connsiteY2" fmla="*/ 2756800 h 3058222"/>
              <a:gd name="connsiteX3" fmla="*/ 4620127 w 14909997"/>
              <a:gd name="connsiteY3" fmla="*/ 2083032 h 3058222"/>
              <a:gd name="connsiteX4" fmla="*/ 5029200 w 14909997"/>
              <a:gd name="connsiteY4" fmla="*/ 1668202 h 3058222"/>
              <a:gd name="connsiteX5" fmla="*/ 6858000 w 14909997"/>
              <a:gd name="connsiteY5" fmla="*/ 1304381 h 3058222"/>
              <a:gd name="connsiteX6" fmla="*/ 8018788 w 14909997"/>
              <a:gd name="connsiteY6" fmla="*/ 892429 h 3058222"/>
              <a:gd name="connsiteX7" fmla="*/ 14909997 w 14909997"/>
              <a:gd name="connsiteY7" fmla="*/ 0 h 3058222"/>
              <a:gd name="connsiteX0" fmla="*/ 0 w 13388343"/>
              <a:gd name="connsiteY0" fmla="*/ 2067459 h 2753891"/>
              <a:gd name="connsiteX1" fmla="*/ 1347537 w 13388343"/>
              <a:gd name="connsiteY1" fmla="*/ 2741227 h 2753891"/>
              <a:gd name="connsiteX2" fmla="*/ 4090737 w 13388343"/>
              <a:gd name="connsiteY2" fmla="*/ 2452469 h 2753891"/>
              <a:gd name="connsiteX3" fmla="*/ 4620127 w 13388343"/>
              <a:gd name="connsiteY3" fmla="*/ 1778701 h 2753891"/>
              <a:gd name="connsiteX4" fmla="*/ 5029200 w 13388343"/>
              <a:gd name="connsiteY4" fmla="*/ 1363871 h 2753891"/>
              <a:gd name="connsiteX5" fmla="*/ 6858000 w 13388343"/>
              <a:gd name="connsiteY5" fmla="*/ 1000050 h 2753891"/>
              <a:gd name="connsiteX6" fmla="*/ 8018788 w 13388343"/>
              <a:gd name="connsiteY6" fmla="*/ 588098 h 2753891"/>
              <a:gd name="connsiteX7" fmla="*/ 13388343 w 13388343"/>
              <a:gd name="connsiteY7" fmla="*/ 0 h 2753891"/>
              <a:gd name="connsiteX0" fmla="*/ 0 w 13601375"/>
              <a:gd name="connsiteY0" fmla="*/ 2158760 h 2845192"/>
              <a:gd name="connsiteX1" fmla="*/ 1347537 w 13601375"/>
              <a:gd name="connsiteY1" fmla="*/ 2832528 h 2845192"/>
              <a:gd name="connsiteX2" fmla="*/ 4090737 w 13601375"/>
              <a:gd name="connsiteY2" fmla="*/ 2543770 h 2845192"/>
              <a:gd name="connsiteX3" fmla="*/ 4620127 w 13601375"/>
              <a:gd name="connsiteY3" fmla="*/ 1870002 h 2845192"/>
              <a:gd name="connsiteX4" fmla="*/ 5029200 w 13601375"/>
              <a:gd name="connsiteY4" fmla="*/ 1455172 h 2845192"/>
              <a:gd name="connsiteX5" fmla="*/ 6858000 w 13601375"/>
              <a:gd name="connsiteY5" fmla="*/ 1091351 h 2845192"/>
              <a:gd name="connsiteX6" fmla="*/ 8018788 w 13601375"/>
              <a:gd name="connsiteY6" fmla="*/ 679399 h 2845192"/>
              <a:gd name="connsiteX7" fmla="*/ 13601375 w 13601375"/>
              <a:gd name="connsiteY7" fmla="*/ 0 h 2845192"/>
              <a:gd name="connsiteX0" fmla="*/ 0 w 12253838"/>
              <a:gd name="connsiteY0" fmla="*/ 2832528 h 2845192"/>
              <a:gd name="connsiteX1" fmla="*/ 2743200 w 12253838"/>
              <a:gd name="connsiteY1" fmla="*/ 2543770 h 2845192"/>
              <a:gd name="connsiteX2" fmla="*/ 3272590 w 12253838"/>
              <a:gd name="connsiteY2" fmla="*/ 1870002 h 2845192"/>
              <a:gd name="connsiteX3" fmla="*/ 3681663 w 12253838"/>
              <a:gd name="connsiteY3" fmla="*/ 1455172 h 2845192"/>
              <a:gd name="connsiteX4" fmla="*/ 5510463 w 12253838"/>
              <a:gd name="connsiteY4" fmla="*/ 1091351 h 2845192"/>
              <a:gd name="connsiteX5" fmla="*/ 6671251 w 12253838"/>
              <a:gd name="connsiteY5" fmla="*/ 679399 h 2845192"/>
              <a:gd name="connsiteX6" fmla="*/ 12253838 w 12253838"/>
              <a:gd name="connsiteY6" fmla="*/ 0 h 2845192"/>
              <a:gd name="connsiteX0" fmla="*/ 0 w 10996957"/>
              <a:gd name="connsiteY0" fmla="*/ 2750302 h 2767644"/>
              <a:gd name="connsiteX1" fmla="*/ 1486319 w 10996957"/>
              <a:gd name="connsiteY1" fmla="*/ 2543770 h 2767644"/>
              <a:gd name="connsiteX2" fmla="*/ 2015709 w 10996957"/>
              <a:gd name="connsiteY2" fmla="*/ 1870002 h 2767644"/>
              <a:gd name="connsiteX3" fmla="*/ 2424782 w 10996957"/>
              <a:gd name="connsiteY3" fmla="*/ 1455172 h 2767644"/>
              <a:gd name="connsiteX4" fmla="*/ 4253582 w 10996957"/>
              <a:gd name="connsiteY4" fmla="*/ 1091351 h 2767644"/>
              <a:gd name="connsiteX5" fmla="*/ 5414370 w 10996957"/>
              <a:gd name="connsiteY5" fmla="*/ 679399 h 2767644"/>
              <a:gd name="connsiteX6" fmla="*/ 10996957 w 10996957"/>
              <a:gd name="connsiteY6" fmla="*/ 0 h 276764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996957" h="2767644">
                <a:moveTo>
                  <a:pt x="0" y="2750302"/>
                </a:moveTo>
                <a:cubicBezTo>
                  <a:pt x="681790" y="2814470"/>
                  <a:pt x="1150368" y="2690487"/>
                  <a:pt x="1486319" y="2543770"/>
                </a:cubicBezTo>
                <a:cubicBezTo>
                  <a:pt x="1822270" y="2397053"/>
                  <a:pt x="1859299" y="2051435"/>
                  <a:pt x="2015709" y="1870002"/>
                </a:cubicBezTo>
                <a:cubicBezTo>
                  <a:pt x="2172119" y="1688569"/>
                  <a:pt x="2051803" y="1584947"/>
                  <a:pt x="2424782" y="1455172"/>
                </a:cubicBezTo>
                <a:cubicBezTo>
                  <a:pt x="2797761" y="1325397"/>
                  <a:pt x="3755317" y="1220646"/>
                  <a:pt x="4253582" y="1091351"/>
                </a:cubicBezTo>
                <a:cubicBezTo>
                  <a:pt x="4751847" y="962056"/>
                  <a:pt x="5105560" y="783673"/>
                  <a:pt x="5414370" y="679399"/>
                </a:cubicBezTo>
                <a:cubicBezTo>
                  <a:pt x="5723181" y="575125"/>
                  <a:pt x="10996957" y="0"/>
                  <a:pt x="10996957"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85B39C33-E0F7-4124-8F4B-F57B2079BAFC}"/>
              </a:ext>
            </a:extLst>
          </p:cNvPr>
          <p:cNvSpPr/>
          <p:nvPr/>
        </p:nvSpPr>
        <p:spPr>
          <a:xfrm>
            <a:off x="721932" y="14292595"/>
            <a:ext cx="2088563" cy="1021238"/>
          </a:xfrm>
          <a:custGeom>
            <a:avLst/>
            <a:gdLst>
              <a:gd name="connsiteX0" fmla="*/ 0 w 6400800"/>
              <a:gd name="connsiteY0" fmla="*/ 295643 h 1210043"/>
              <a:gd name="connsiteX1" fmla="*/ 2502568 w 6400800"/>
              <a:gd name="connsiteY1" fmla="*/ 6885 h 1210043"/>
              <a:gd name="connsiteX2" fmla="*/ 4186989 w 6400800"/>
              <a:gd name="connsiteY2" fmla="*/ 103138 h 1210043"/>
              <a:gd name="connsiteX3" fmla="*/ 5486400 w 6400800"/>
              <a:gd name="connsiteY3" fmla="*/ 247517 h 1210043"/>
              <a:gd name="connsiteX4" fmla="*/ 6015789 w 6400800"/>
              <a:gd name="connsiteY4" fmla="*/ 680653 h 1210043"/>
              <a:gd name="connsiteX5" fmla="*/ 6400800 w 6400800"/>
              <a:gd name="connsiteY5" fmla="*/ 1210043 h 1210043"/>
              <a:gd name="connsiteX0" fmla="*/ 0 w 6309360"/>
              <a:gd name="connsiteY0" fmla="*/ 295643 h 1324343"/>
              <a:gd name="connsiteX1" fmla="*/ 2502568 w 6309360"/>
              <a:gd name="connsiteY1" fmla="*/ 6885 h 1324343"/>
              <a:gd name="connsiteX2" fmla="*/ 4186989 w 6309360"/>
              <a:gd name="connsiteY2" fmla="*/ 103138 h 1324343"/>
              <a:gd name="connsiteX3" fmla="*/ 5486400 w 6309360"/>
              <a:gd name="connsiteY3" fmla="*/ 247517 h 1324343"/>
              <a:gd name="connsiteX4" fmla="*/ 6015789 w 6309360"/>
              <a:gd name="connsiteY4" fmla="*/ 680653 h 1324343"/>
              <a:gd name="connsiteX5" fmla="*/ 6309360 w 6309360"/>
              <a:gd name="connsiteY5" fmla="*/ 1324343 h 1324343"/>
              <a:gd name="connsiteX0" fmla="*/ 0 w 6309360"/>
              <a:gd name="connsiteY0" fmla="*/ 301062 h 1329762"/>
              <a:gd name="connsiteX1" fmla="*/ 2502568 w 6309360"/>
              <a:gd name="connsiteY1" fmla="*/ 12304 h 1329762"/>
              <a:gd name="connsiteX2" fmla="*/ 4186989 w 6309360"/>
              <a:gd name="connsiteY2" fmla="*/ 108557 h 1329762"/>
              <a:gd name="connsiteX3" fmla="*/ 5261631 w 6309360"/>
              <a:gd name="connsiteY3" fmla="*/ 601325 h 1329762"/>
              <a:gd name="connsiteX4" fmla="*/ 6015789 w 6309360"/>
              <a:gd name="connsiteY4" fmla="*/ 686072 h 1329762"/>
              <a:gd name="connsiteX5" fmla="*/ 6309360 w 6309360"/>
              <a:gd name="connsiteY5" fmla="*/ 1329762 h 1329762"/>
              <a:gd name="connsiteX0" fmla="*/ 0 w 6309360"/>
              <a:gd name="connsiteY0" fmla="*/ 288828 h 1317528"/>
              <a:gd name="connsiteX1" fmla="*/ 2502568 w 6309360"/>
              <a:gd name="connsiteY1" fmla="*/ 70 h 1317528"/>
              <a:gd name="connsiteX2" fmla="*/ 4063368 w 6309360"/>
              <a:gd name="connsiteY2" fmla="*/ 264899 h 1317528"/>
              <a:gd name="connsiteX3" fmla="*/ 5261631 w 6309360"/>
              <a:gd name="connsiteY3" fmla="*/ 589091 h 1317528"/>
              <a:gd name="connsiteX4" fmla="*/ 6015789 w 6309360"/>
              <a:gd name="connsiteY4" fmla="*/ 673838 h 1317528"/>
              <a:gd name="connsiteX5" fmla="*/ 6309360 w 6309360"/>
              <a:gd name="connsiteY5" fmla="*/ 1317528 h 1317528"/>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6015789 w 6309360"/>
              <a:gd name="connsiteY4" fmla="*/ 606439 h 1250129"/>
              <a:gd name="connsiteX5" fmla="*/ 6309360 w 6309360"/>
              <a:gd name="connsiteY5" fmla="*/ 1250129 h 1250129"/>
              <a:gd name="connsiteX0" fmla="*/ 0 w 6309360"/>
              <a:gd name="connsiteY0" fmla="*/ 221429 h 1250129"/>
              <a:gd name="connsiteX1" fmla="*/ 2502567 w 6309360"/>
              <a:gd name="connsiteY1" fmla="*/ 101 h 1250129"/>
              <a:gd name="connsiteX2" fmla="*/ 4063368 w 6309360"/>
              <a:gd name="connsiteY2" fmla="*/ 197500 h 1250129"/>
              <a:gd name="connsiteX3" fmla="*/ 5261631 w 6309360"/>
              <a:gd name="connsiteY3" fmla="*/ 521692 h 1250129"/>
              <a:gd name="connsiteX4" fmla="*/ 5824737 w 6309360"/>
              <a:gd name="connsiteY4" fmla="*/ 921113 h 1250129"/>
              <a:gd name="connsiteX5" fmla="*/ 6309360 w 6309360"/>
              <a:gd name="connsiteY5" fmla="*/ 1250129 h 1250129"/>
              <a:gd name="connsiteX0" fmla="*/ 0 w 6309360"/>
              <a:gd name="connsiteY0" fmla="*/ 221438 h 1250138"/>
              <a:gd name="connsiteX1" fmla="*/ 2502567 w 6309360"/>
              <a:gd name="connsiteY1" fmla="*/ 110 h 1250138"/>
              <a:gd name="connsiteX2" fmla="*/ 4063368 w 6309360"/>
              <a:gd name="connsiteY2" fmla="*/ 197509 h 1250138"/>
              <a:gd name="connsiteX3" fmla="*/ 5081817 w 6309360"/>
              <a:gd name="connsiteY3" fmla="*/ 589132 h 1250138"/>
              <a:gd name="connsiteX4" fmla="*/ 5824737 w 6309360"/>
              <a:gd name="connsiteY4" fmla="*/ 921122 h 1250138"/>
              <a:gd name="connsiteX5" fmla="*/ 6309360 w 6309360"/>
              <a:gd name="connsiteY5" fmla="*/ 1250138 h 1250138"/>
              <a:gd name="connsiteX0" fmla="*/ 0 w 6309360"/>
              <a:gd name="connsiteY0" fmla="*/ 222389 h 1251089"/>
              <a:gd name="connsiteX1" fmla="*/ 2502567 w 6309360"/>
              <a:gd name="connsiteY1" fmla="*/ 1061 h 1251089"/>
              <a:gd name="connsiteX2" fmla="*/ 4029654 w 6309360"/>
              <a:gd name="connsiteY2" fmla="*/ 299605 h 1251089"/>
              <a:gd name="connsiteX3" fmla="*/ 5081817 w 6309360"/>
              <a:gd name="connsiteY3" fmla="*/ 590083 h 1251089"/>
              <a:gd name="connsiteX4" fmla="*/ 5824737 w 6309360"/>
              <a:gd name="connsiteY4" fmla="*/ 922073 h 1251089"/>
              <a:gd name="connsiteX5" fmla="*/ 6309360 w 6309360"/>
              <a:gd name="connsiteY5" fmla="*/ 1251089 h 1251089"/>
              <a:gd name="connsiteX0" fmla="*/ 0 w 6352473"/>
              <a:gd name="connsiteY0" fmla="*/ 222389 h 1251089"/>
              <a:gd name="connsiteX1" fmla="*/ 2502567 w 6352473"/>
              <a:gd name="connsiteY1" fmla="*/ 1061 h 1251089"/>
              <a:gd name="connsiteX2" fmla="*/ 4029654 w 6352473"/>
              <a:gd name="connsiteY2" fmla="*/ 299605 h 1251089"/>
              <a:gd name="connsiteX3" fmla="*/ 5081817 w 6352473"/>
              <a:gd name="connsiteY3" fmla="*/ 590083 h 1251089"/>
              <a:gd name="connsiteX4" fmla="*/ 6274271 w 6352473"/>
              <a:gd name="connsiteY4" fmla="*/ 528732 h 1251089"/>
              <a:gd name="connsiteX5" fmla="*/ 6309360 w 6352473"/>
              <a:gd name="connsiteY5" fmla="*/ 1251089 h 1251089"/>
              <a:gd name="connsiteX0" fmla="*/ 0 w 6339537"/>
              <a:gd name="connsiteY0" fmla="*/ 222389 h 1352234"/>
              <a:gd name="connsiteX1" fmla="*/ 2502567 w 6339537"/>
              <a:gd name="connsiteY1" fmla="*/ 1061 h 1352234"/>
              <a:gd name="connsiteX2" fmla="*/ 4029654 w 6339537"/>
              <a:gd name="connsiteY2" fmla="*/ 299605 h 1352234"/>
              <a:gd name="connsiteX3" fmla="*/ 5081817 w 6339537"/>
              <a:gd name="connsiteY3" fmla="*/ 590083 h 1352234"/>
              <a:gd name="connsiteX4" fmla="*/ 6274271 w 6339537"/>
              <a:gd name="connsiteY4" fmla="*/ 528732 h 1352234"/>
              <a:gd name="connsiteX5" fmla="*/ 6264407 w 6339537"/>
              <a:gd name="connsiteY5" fmla="*/ 1352234 h 1352234"/>
              <a:gd name="connsiteX0" fmla="*/ 0 w 6274271"/>
              <a:gd name="connsiteY0" fmla="*/ 222389 h 593967"/>
              <a:gd name="connsiteX1" fmla="*/ 2502567 w 6274271"/>
              <a:gd name="connsiteY1" fmla="*/ 1061 h 593967"/>
              <a:gd name="connsiteX2" fmla="*/ 4029654 w 6274271"/>
              <a:gd name="connsiteY2" fmla="*/ 299605 h 593967"/>
              <a:gd name="connsiteX3" fmla="*/ 5081817 w 6274271"/>
              <a:gd name="connsiteY3" fmla="*/ 590083 h 593967"/>
              <a:gd name="connsiteX4" fmla="*/ 6274271 w 6274271"/>
              <a:gd name="connsiteY4" fmla="*/ 528732 h 59396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07985"/>
              <a:gd name="connsiteY0" fmla="*/ 222389 h 1326657"/>
              <a:gd name="connsiteX1" fmla="*/ 2502567 w 6307985"/>
              <a:gd name="connsiteY1" fmla="*/ 1061 h 1326657"/>
              <a:gd name="connsiteX2" fmla="*/ 4029654 w 6307985"/>
              <a:gd name="connsiteY2" fmla="*/ 299605 h 1326657"/>
              <a:gd name="connsiteX3" fmla="*/ 5081817 w 6307985"/>
              <a:gd name="connsiteY3" fmla="*/ 590083 h 1326657"/>
              <a:gd name="connsiteX4" fmla="*/ 6307985 w 6307985"/>
              <a:gd name="connsiteY4" fmla="*/ 1326657 h 1326657"/>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6319224 w 6319224"/>
              <a:gd name="connsiteY4" fmla="*/ 1416564 h 1416564"/>
              <a:gd name="connsiteX0" fmla="*/ 0 w 6319224"/>
              <a:gd name="connsiteY0" fmla="*/ 222389 h 1416564"/>
              <a:gd name="connsiteX1" fmla="*/ 2502567 w 6319224"/>
              <a:gd name="connsiteY1" fmla="*/ 1061 h 1416564"/>
              <a:gd name="connsiteX2" fmla="*/ 4029654 w 6319224"/>
              <a:gd name="connsiteY2" fmla="*/ 299605 h 1416564"/>
              <a:gd name="connsiteX3" fmla="*/ 5081817 w 6319224"/>
              <a:gd name="connsiteY3" fmla="*/ 590083 h 1416564"/>
              <a:gd name="connsiteX4" fmla="*/ 5470075 w 6319224"/>
              <a:gd name="connsiteY4" fmla="*/ 747218 h 1416564"/>
              <a:gd name="connsiteX5" fmla="*/ 6319224 w 6319224"/>
              <a:gd name="connsiteY5" fmla="*/ 1416564 h 1416564"/>
              <a:gd name="connsiteX0" fmla="*/ 0 w 3816657"/>
              <a:gd name="connsiteY0" fmla="*/ 0 h 1415503"/>
              <a:gd name="connsiteX1" fmla="*/ 1527087 w 3816657"/>
              <a:gd name="connsiteY1" fmla="*/ 298544 h 1415503"/>
              <a:gd name="connsiteX2" fmla="*/ 2579250 w 3816657"/>
              <a:gd name="connsiteY2" fmla="*/ 589022 h 1415503"/>
              <a:gd name="connsiteX3" fmla="*/ 2967508 w 3816657"/>
              <a:gd name="connsiteY3" fmla="*/ 746157 h 1415503"/>
              <a:gd name="connsiteX4" fmla="*/ 3816657 w 3816657"/>
              <a:gd name="connsiteY4" fmla="*/ 1415503 h 1415503"/>
              <a:gd name="connsiteX0" fmla="*/ 1 w 2289571"/>
              <a:gd name="connsiteY0" fmla="*/ 0 h 1116959"/>
              <a:gd name="connsiteX1" fmla="*/ 1052164 w 2289571"/>
              <a:gd name="connsiteY1" fmla="*/ 290478 h 1116959"/>
              <a:gd name="connsiteX2" fmla="*/ 1440422 w 2289571"/>
              <a:gd name="connsiteY2" fmla="*/ 447613 h 1116959"/>
              <a:gd name="connsiteX3" fmla="*/ 2289571 w 2289571"/>
              <a:gd name="connsiteY3" fmla="*/ 1116959 h 1116959"/>
              <a:gd name="connsiteX0" fmla="*/ 0 w 2522028"/>
              <a:gd name="connsiteY0" fmla="*/ 0 h 1233187"/>
              <a:gd name="connsiteX1" fmla="*/ 1284621 w 2522028"/>
              <a:gd name="connsiteY1" fmla="*/ 406706 h 1233187"/>
              <a:gd name="connsiteX2" fmla="*/ 1672879 w 2522028"/>
              <a:gd name="connsiteY2" fmla="*/ 563841 h 1233187"/>
              <a:gd name="connsiteX3" fmla="*/ 2522028 w 2522028"/>
              <a:gd name="connsiteY3" fmla="*/ 1233187 h 1233187"/>
              <a:gd name="connsiteX0" fmla="*/ 0 w 2522028"/>
              <a:gd name="connsiteY0" fmla="*/ 0 h 1233187"/>
              <a:gd name="connsiteX1" fmla="*/ 1284621 w 2522028"/>
              <a:gd name="connsiteY1" fmla="*/ 406706 h 1233187"/>
              <a:gd name="connsiteX2" fmla="*/ 1672879 w 2522028"/>
              <a:gd name="connsiteY2" fmla="*/ 563841 h 1233187"/>
              <a:gd name="connsiteX3" fmla="*/ 2218821 w 2522028"/>
              <a:gd name="connsiteY3" fmla="*/ 835157 h 1233187"/>
              <a:gd name="connsiteX4" fmla="*/ 2522028 w 2522028"/>
              <a:gd name="connsiteY4" fmla="*/ 1233187 h 1233187"/>
              <a:gd name="connsiteX0" fmla="*/ 0 w 2522028"/>
              <a:gd name="connsiteY0" fmla="*/ 0 h 1233187"/>
              <a:gd name="connsiteX1" fmla="*/ 1284621 w 2522028"/>
              <a:gd name="connsiteY1" fmla="*/ 406706 h 1233187"/>
              <a:gd name="connsiteX2" fmla="*/ 1672879 w 2522028"/>
              <a:gd name="connsiteY2" fmla="*/ 563841 h 1233187"/>
              <a:gd name="connsiteX3" fmla="*/ 2218821 w 2522028"/>
              <a:gd name="connsiteY3" fmla="*/ 835157 h 1233187"/>
              <a:gd name="connsiteX4" fmla="*/ 2522028 w 2522028"/>
              <a:gd name="connsiteY4" fmla="*/ 1233187 h 123318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22028" h="1233187">
                <a:moveTo>
                  <a:pt x="0" y="0"/>
                </a:moveTo>
                <a:cubicBezTo>
                  <a:pt x="429875" y="98170"/>
                  <a:pt x="1005808" y="312733"/>
                  <a:pt x="1284621" y="406706"/>
                </a:cubicBezTo>
                <a:cubicBezTo>
                  <a:pt x="1563434" y="500679"/>
                  <a:pt x="1525502" y="473937"/>
                  <a:pt x="1672879" y="563841"/>
                </a:cubicBezTo>
                <a:cubicBezTo>
                  <a:pt x="1820256" y="653745"/>
                  <a:pt x="2077296" y="723599"/>
                  <a:pt x="2218821" y="835157"/>
                </a:cubicBezTo>
                <a:cubicBezTo>
                  <a:pt x="2360346" y="946715"/>
                  <a:pt x="2502011" y="1041079"/>
                  <a:pt x="2522028" y="1233187"/>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1A3970CD-15C0-4C2D-B099-8D96D21FAAC9}"/>
              </a:ext>
            </a:extLst>
          </p:cNvPr>
          <p:cNvSpPr/>
          <p:nvPr/>
        </p:nvSpPr>
        <p:spPr>
          <a:xfrm>
            <a:off x="645575" y="4306685"/>
            <a:ext cx="26246292" cy="12874977"/>
          </a:xfrm>
          <a:custGeom>
            <a:avLst/>
            <a:gdLst>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87979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39853 w 23220948"/>
              <a:gd name="connsiteY29" fmla="*/ 1672987 h 10504986"/>
              <a:gd name="connsiteX30" fmla="*/ 6015790 w 23220948"/>
              <a:gd name="connsiteY30" fmla="*/ 1937681 h 10504986"/>
              <a:gd name="connsiteX31" fmla="*/ 6063916 w 23220948"/>
              <a:gd name="connsiteY31" fmla="*/ 2683639 h 10504986"/>
              <a:gd name="connsiteX32" fmla="*/ 6304548 w 23220948"/>
              <a:gd name="connsiteY32" fmla="*/ 3140839 h 10504986"/>
              <a:gd name="connsiteX33" fmla="*/ 6521116 w 23220948"/>
              <a:gd name="connsiteY33" fmla="*/ 3525850 h 10504986"/>
              <a:gd name="connsiteX34" fmla="*/ 7892716 w 23220948"/>
              <a:gd name="connsiteY34" fmla="*/ 4704945 h 10504986"/>
              <a:gd name="connsiteX35" fmla="*/ 8927432 w 23220948"/>
              <a:gd name="connsiteY35" fmla="*/ 5282460 h 10504986"/>
              <a:gd name="connsiteX36" fmla="*/ 9625263 w 23220948"/>
              <a:gd name="connsiteY36" fmla="*/ 5547155 h 10504986"/>
              <a:gd name="connsiteX37" fmla="*/ 10010274 w 23220948"/>
              <a:gd name="connsiteY37" fmla="*/ 5715597 h 10504986"/>
              <a:gd name="connsiteX38" fmla="*/ 10347158 w 23220948"/>
              <a:gd name="connsiteY38" fmla="*/ 5932166 h 10504986"/>
              <a:gd name="connsiteX39" fmla="*/ 10467474 w 23220948"/>
              <a:gd name="connsiteY39" fmla="*/ 6269050 h 10504986"/>
              <a:gd name="connsiteX40" fmla="*/ 10154653 w 23220948"/>
              <a:gd name="connsiteY40" fmla="*/ 6629997 h 10504986"/>
              <a:gd name="connsiteX41" fmla="*/ 9601200 w 23220948"/>
              <a:gd name="connsiteY41" fmla="*/ 6990945 h 10504986"/>
              <a:gd name="connsiteX42" fmla="*/ 8710863 w 23220948"/>
              <a:gd name="connsiteY42" fmla="*/ 7279703 h 10504986"/>
              <a:gd name="connsiteX43" fmla="*/ 7700211 w 23220948"/>
              <a:gd name="connsiteY43" fmla="*/ 7616587 h 10504986"/>
              <a:gd name="connsiteX44" fmla="*/ 7074569 w 23220948"/>
              <a:gd name="connsiteY44" fmla="*/ 7977534 h 10504986"/>
              <a:gd name="connsiteX45" fmla="*/ 6521116 w 23220948"/>
              <a:gd name="connsiteY45" fmla="*/ 8651303 h 10504986"/>
              <a:gd name="connsiteX46" fmla="*/ 6280485 w 23220948"/>
              <a:gd name="connsiteY46" fmla="*/ 9108503 h 10504986"/>
              <a:gd name="connsiteX47" fmla="*/ 6039853 w 23220948"/>
              <a:gd name="connsiteY47" fmla="*/ 9541639 h 10504986"/>
              <a:gd name="connsiteX48" fmla="*/ 5702969 w 23220948"/>
              <a:gd name="connsiteY48" fmla="*/ 9926650 h 10504986"/>
              <a:gd name="connsiteX49" fmla="*/ 5245769 w 23220948"/>
              <a:gd name="connsiteY49" fmla="*/ 10191345 h 10504986"/>
              <a:gd name="connsiteX50" fmla="*/ 4836695 w 23220948"/>
              <a:gd name="connsiteY50" fmla="*/ 10407913 h 10504986"/>
              <a:gd name="connsiteX51" fmla="*/ 3826042 w 23220948"/>
              <a:gd name="connsiteY51" fmla="*/ 10504166 h 10504986"/>
              <a:gd name="connsiteX52" fmla="*/ 3392906 w 23220948"/>
              <a:gd name="connsiteY52" fmla="*/ 10359787 h 10504986"/>
              <a:gd name="connsiteX53" fmla="*/ 3128211 w 23220948"/>
              <a:gd name="connsiteY53" fmla="*/ 9830397 h 10504986"/>
              <a:gd name="connsiteX54" fmla="*/ 2983832 w 23220948"/>
              <a:gd name="connsiteY54" fmla="*/ 9060376 h 10504986"/>
              <a:gd name="connsiteX55" fmla="*/ 2791327 w 23220948"/>
              <a:gd name="connsiteY55" fmla="*/ 8145976 h 10504986"/>
              <a:gd name="connsiteX56" fmla="*/ 2911642 w 23220948"/>
              <a:gd name="connsiteY56" fmla="*/ 7279703 h 10504986"/>
              <a:gd name="connsiteX57" fmla="*/ 2983832 w 23220948"/>
              <a:gd name="connsiteY57" fmla="*/ 6629997 h 10504986"/>
              <a:gd name="connsiteX58" fmla="*/ 2815390 w 23220948"/>
              <a:gd name="connsiteY58" fmla="*/ 6269050 h 10504986"/>
              <a:gd name="connsiteX59" fmla="*/ 2117558 w 23220948"/>
              <a:gd name="connsiteY59" fmla="*/ 6052481 h 10504986"/>
              <a:gd name="connsiteX60" fmla="*/ 1203158 w 23220948"/>
              <a:gd name="connsiteY60" fmla="*/ 6509681 h 10504986"/>
              <a:gd name="connsiteX61" fmla="*/ 649706 w 23220948"/>
              <a:gd name="connsiteY61" fmla="*/ 7255639 h 10504986"/>
              <a:gd name="connsiteX62" fmla="*/ 0 w 23220948"/>
              <a:gd name="connsiteY62"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6015790 w 23220948"/>
              <a:gd name="connsiteY29" fmla="*/ 1937681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704945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927432 w 23220948"/>
              <a:gd name="connsiteY34" fmla="*/ 5282460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25263 w 23220948"/>
              <a:gd name="connsiteY35" fmla="*/ 554715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697452 w 23220948"/>
              <a:gd name="connsiteY35" fmla="*/ 5811850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10010274 w 23220948"/>
              <a:gd name="connsiteY36" fmla="*/ 5715597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467474 w 23220948"/>
              <a:gd name="connsiteY38" fmla="*/ 6269050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347158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9769 w 23220948"/>
              <a:gd name="connsiteY11" fmla="*/ 186549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700211 w 23220948"/>
              <a:gd name="connsiteY42" fmla="*/ 7616587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7074569 w 23220948"/>
              <a:gd name="connsiteY43" fmla="*/ 7977534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521116 w 23220948"/>
              <a:gd name="connsiteY44" fmla="*/ 8651303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6280485 w 23220948"/>
              <a:gd name="connsiteY45" fmla="*/ 9108503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6039853 w 23220948"/>
              <a:gd name="connsiteY46" fmla="*/ 9541639 h 10504986"/>
              <a:gd name="connsiteX47" fmla="*/ 5702969 w 23220948"/>
              <a:gd name="connsiteY47" fmla="*/ 9926650 h 10504986"/>
              <a:gd name="connsiteX48" fmla="*/ 5245769 w 23220948"/>
              <a:gd name="connsiteY48" fmla="*/ 10191345 h 10504986"/>
              <a:gd name="connsiteX49" fmla="*/ 4836695 w 23220948"/>
              <a:gd name="connsiteY49" fmla="*/ 10407913 h 10504986"/>
              <a:gd name="connsiteX50" fmla="*/ 3826042 w 23220948"/>
              <a:gd name="connsiteY50" fmla="*/ 10504166 h 10504986"/>
              <a:gd name="connsiteX51" fmla="*/ 3392906 w 23220948"/>
              <a:gd name="connsiteY51" fmla="*/ 10359787 h 10504986"/>
              <a:gd name="connsiteX52" fmla="*/ 3128211 w 23220948"/>
              <a:gd name="connsiteY52" fmla="*/ 9830397 h 10504986"/>
              <a:gd name="connsiteX53" fmla="*/ 2983832 w 23220948"/>
              <a:gd name="connsiteY53" fmla="*/ 9060376 h 10504986"/>
              <a:gd name="connsiteX54" fmla="*/ 2791327 w 23220948"/>
              <a:gd name="connsiteY54" fmla="*/ 8145976 h 10504986"/>
              <a:gd name="connsiteX55" fmla="*/ 2911642 w 23220948"/>
              <a:gd name="connsiteY55" fmla="*/ 7279703 h 10504986"/>
              <a:gd name="connsiteX56" fmla="*/ 2983832 w 23220948"/>
              <a:gd name="connsiteY56" fmla="*/ 6629997 h 10504986"/>
              <a:gd name="connsiteX57" fmla="*/ 2815390 w 23220948"/>
              <a:gd name="connsiteY57" fmla="*/ 6269050 h 10504986"/>
              <a:gd name="connsiteX58" fmla="*/ 2117558 w 23220948"/>
              <a:gd name="connsiteY58" fmla="*/ 6052481 h 10504986"/>
              <a:gd name="connsiteX59" fmla="*/ 1203158 w 23220948"/>
              <a:gd name="connsiteY59" fmla="*/ 6509681 h 10504986"/>
              <a:gd name="connsiteX60" fmla="*/ 649706 w 23220948"/>
              <a:gd name="connsiteY60" fmla="*/ 7255639 h 10504986"/>
              <a:gd name="connsiteX61" fmla="*/ 0 w 23220948"/>
              <a:gd name="connsiteY61"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91327 w 23220948"/>
              <a:gd name="connsiteY53" fmla="*/ 8145976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911642 w 23220948"/>
              <a:gd name="connsiteY54" fmla="*/ 7279703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983832 w 23220948"/>
              <a:gd name="connsiteY55" fmla="*/ 6629997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815390 w 23220948"/>
              <a:gd name="connsiteY56" fmla="*/ 6269050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983832 w 23220948"/>
              <a:gd name="connsiteY52" fmla="*/ 9060376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719609 w 23220948"/>
              <a:gd name="connsiteY53" fmla="*/ 8205741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128211 w 23220948"/>
              <a:gd name="connsiteY51" fmla="*/ 9830397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86"/>
              <a:gd name="connsiteX1" fmla="*/ 22450927 w 23220948"/>
              <a:gd name="connsiteY1" fmla="*/ 5426839 h 10504986"/>
              <a:gd name="connsiteX2" fmla="*/ 21897474 w 23220948"/>
              <a:gd name="connsiteY2" fmla="*/ 5354650 h 10504986"/>
              <a:gd name="connsiteX3" fmla="*/ 20886821 w 23220948"/>
              <a:gd name="connsiteY3" fmla="*/ 4560566 h 10504986"/>
              <a:gd name="connsiteX4" fmla="*/ 19779916 w 23220948"/>
              <a:gd name="connsiteY4" fmla="*/ 3646166 h 10504986"/>
              <a:gd name="connsiteX5" fmla="*/ 19250527 w 23220948"/>
              <a:gd name="connsiteY5" fmla="*/ 3092713 h 10504986"/>
              <a:gd name="connsiteX6" fmla="*/ 18889579 w 23220948"/>
              <a:gd name="connsiteY6" fmla="*/ 2659576 h 10504986"/>
              <a:gd name="connsiteX7" fmla="*/ 17927053 w 23220948"/>
              <a:gd name="connsiteY7" fmla="*/ 1672987 h 10504986"/>
              <a:gd name="connsiteX8" fmla="*/ 16940463 w 23220948"/>
              <a:gd name="connsiteY8" fmla="*/ 878903 h 10504986"/>
              <a:gd name="connsiteX9" fmla="*/ 15857621 w 23220948"/>
              <a:gd name="connsiteY9" fmla="*/ 902966 h 10504986"/>
              <a:gd name="connsiteX10" fmla="*/ 15039474 w 23220948"/>
              <a:gd name="connsiteY10" fmla="*/ 1215787 h 10504986"/>
              <a:gd name="connsiteX11" fmla="*/ 14381677 w 23220948"/>
              <a:gd name="connsiteY11" fmla="*/ 1784572 h 10504986"/>
              <a:gd name="connsiteX12" fmla="*/ 14028821 w 23220948"/>
              <a:gd name="connsiteY12" fmla="*/ 2274566 h 10504986"/>
              <a:gd name="connsiteX13" fmla="*/ 13282863 w 23220948"/>
              <a:gd name="connsiteY13" fmla="*/ 2948334 h 10504986"/>
              <a:gd name="connsiteX14" fmla="*/ 12681285 w 23220948"/>
              <a:gd name="connsiteY14" fmla="*/ 3309281 h 10504986"/>
              <a:gd name="connsiteX15" fmla="*/ 12200021 w 23220948"/>
              <a:gd name="connsiteY15" fmla="*/ 3188966 h 10504986"/>
              <a:gd name="connsiteX16" fmla="*/ 11718758 w 23220948"/>
              <a:gd name="connsiteY16" fmla="*/ 2707703 h 10504986"/>
              <a:gd name="connsiteX17" fmla="*/ 11718758 w 23220948"/>
              <a:gd name="connsiteY17" fmla="*/ 2082060 h 10504986"/>
              <a:gd name="connsiteX18" fmla="*/ 11598442 w 23220948"/>
              <a:gd name="connsiteY18" fmla="*/ 1191724 h 10504986"/>
              <a:gd name="connsiteX19" fmla="*/ 11357811 w 23220948"/>
              <a:gd name="connsiteY19" fmla="*/ 517955 h 10504986"/>
              <a:gd name="connsiteX20" fmla="*/ 10563727 w 23220948"/>
              <a:gd name="connsiteY20" fmla="*/ 60755 h 10504986"/>
              <a:gd name="connsiteX21" fmla="*/ 9721516 w 23220948"/>
              <a:gd name="connsiteY21" fmla="*/ 12629 h 10504986"/>
              <a:gd name="connsiteX22" fmla="*/ 9408695 w 23220948"/>
              <a:gd name="connsiteY22" fmla="*/ 132945 h 10504986"/>
              <a:gd name="connsiteX23" fmla="*/ 9192127 w 23220948"/>
              <a:gd name="connsiteY23" fmla="*/ 493892 h 10504986"/>
              <a:gd name="connsiteX24" fmla="*/ 8951495 w 23220948"/>
              <a:gd name="connsiteY24" fmla="*/ 686397 h 10504986"/>
              <a:gd name="connsiteX25" fmla="*/ 7940842 w 23220948"/>
              <a:gd name="connsiteY25" fmla="*/ 758587 h 10504986"/>
              <a:gd name="connsiteX26" fmla="*/ 7218948 w 23220948"/>
              <a:gd name="connsiteY26" fmla="*/ 758587 h 10504986"/>
              <a:gd name="connsiteX27" fmla="*/ 6569242 w 23220948"/>
              <a:gd name="connsiteY27" fmla="*/ 1023281 h 10504986"/>
              <a:gd name="connsiteX28" fmla="*/ 6087979 w 23220948"/>
              <a:gd name="connsiteY28" fmla="*/ 1408292 h 10504986"/>
              <a:gd name="connsiteX29" fmla="*/ 5919537 w 23220948"/>
              <a:gd name="connsiteY29" fmla="*/ 2057996 h 10504986"/>
              <a:gd name="connsiteX30" fmla="*/ 6063916 w 23220948"/>
              <a:gd name="connsiteY30" fmla="*/ 2683639 h 10504986"/>
              <a:gd name="connsiteX31" fmla="*/ 6304548 w 23220948"/>
              <a:gd name="connsiteY31" fmla="*/ 3140839 h 10504986"/>
              <a:gd name="connsiteX32" fmla="*/ 6521116 w 23220948"/>
              <a:gd name="connsiteY32" fmla="*/ 3525850 h 10504986"/>
              <a:gd name="connsiteX33" fmla="*/ 7892716 w 23220948"/>
              <a:gd name="connsiteY33" fmla="*/ 4849324 h 10504986"/>
              <a:gd name="connsiteX34" fmla="*/ 8879306 w 23220948"/>
              <a:gd name="connsiteY34" fmla="*/ 5426839 h 10504986"/>
              <a:gd name="connsiteX35" fmla="*/ 9408695 w 23220948"/>
              <a:gd name="connsiteY35" fmla="*/ 5619345 h 10504986"/>
              <a:gd name="connsiteX36" fmla="*/ 9986211 w 23220948"/>
              <a:gd name="connsiteY36" fmla="*/ 5811850 h 10504986"/>
              <a:gd name="connsiteX37" fmla="*/ 10226843 w 23220948"/>
              <a:gd name="connsiteY37" fmla="*/ 5932166 h 10504986"/>
              <a:gd name="connsiteX38" fmla="*/ 10395285 w 23220948"/>
              <a:gd name="connsiteY38" fmla="*/ 6293113 h 10504986"/>
              <a:gd name="connsiteX39" fmla="*/ 10154653 w 23220948"/>
              <a:gd name="connsiteY39" fmla="*/ 6629997 h 10504986"/>
              <a:gd name="connsiteX40" fmla="*/ 9601200 w 23220948"/>
              <a:gd name="connsiteY40" fmla="*/ 6990945 h 10504986"/>
              <a:gd name="connsiteX41" fmla="*/ 8710863 w 23220948"/>
              <a:gd name="connsiteY41" fmla="*/ 7279703 h 10504986"/>
              <a:gd name="connsiteX42" fmla="*/ 7568729 w 23220948"/>
              <a:gd name="connsiteY42" fmla="*/ 7628540 h 10504986"/>
              <a:gd name="connsiteX43" fmla="*/ 6913204 w 23220948"/>
              <a:gd name="connsiteY43" fmla="*/ 7947652 h 10504986"/>
              <a:gd name="connsiteX44" fmla="*/ 6234246 w 23220948"/>
              <a:gd name="connsiteY44" fmla="*/ 8699115 h 10504986"/>
              <a:gd name="connsiteX45" fmla="*/ 5832250 w 23220948"/>
              <a:gd name="connsiteY45" fmla="*/ 9257915 h 10504986"/>
              <a:gd name="connsiteX46" fmla="*/ 5702969 w 23220948"/>
              <a:gd name="connsiteY46" fmla="*/ 9926650 h 10504986"/>
              <a:gd name="connsiteX47" fmla="*/ 5245769 w 23220948"/>
              <a:gd name="connsiteY47" fmla="*/ 10191345 h 10504986"/>
              <a:gd name="connsiteX48" fmla="*/ 4836695 w 23220948"/>
              <a:gd name="connsiteY48" fmla="*/ 10407913 h 10504986"/>
              <a:gd name="connsiteX49" fmla="*/ 3826042 w 23220948"/>
              <a:gd name="connsiteY49" fmla="*/ 10504166 h 10504986"/>
              <a:gd name="connsiteX50" fmla="*/ 3392906 w 23220948"/>
              <a:gd name="connsiteY50" fmla="*/ 10359787 h 10504986"/>
              <a:gd name="connsiteX51" fmla="*/ 3044540 w 23220948"/>
              <a:gd name="connsiteY51" fmla="*/ 9884186 h 10504986"/>
              <a:gd name="connsiteX52" fmla="*/ 2774655 w 23220948"/>
              <a:gd name="connsiteY52" fmla="*/ 9215764 h 10504986"/>
              <a:gd name="connsiteX53" fmla="*/ 2665821 w 23220948"/>
              <a:gd name="connsiteY53" fmla="*/ 8229647 h 10504986"/>
              <a:gd name="connsiteX54" fmla="*/ 2816018 w 23220948"/>
              <a:gd name="connsiteY54" fmla="*/ 7267750 h 10504986"/>
              <a:gd name="connsiteX55" fmla="*/ 2864302 w 23220948"/>
              <a:gd name="connsiteY55" fmla="*/ 6624021 h 10504986"/>
              <a:gd name="connsiteX56" fmla="*/ 2737696 w 23220948"/>
              <a:gd name="connsiteY56" fmla="*/ 6197332 h 10504986"/>
              <a:gd name="connsiteX57" fmla="*/ 2117558 w 23220948"/>
              <a:gd name="connsiteY57" fmla="*/ 6052481 h 10504986"/>
              <a:gd name="connsiteX58" fmla="*/ 1203158 w 23220948"/>
              <a:gd name="connsiteY58" fmla="*/ 6509681 h 10504986"/>
              <a:gd name="connsiteX59" fmla="*/ 649706 w 23220948"/>
              <a:gd name="connsiteY59" fmla="*/ 7255639 h 10504986"/>
              <a:gd name="connsiteX60" fmla="*/ 0 w 23220948"/>
              <a:gd name="connsiteY60" fmla="*/ 8290355 h 1050498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702969 w 23220948"/>
              <a:gd name="connsiteY46" fmla="*/ 9926650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936"/>
              <a:gd name="connsiteX1" fmla="*/ 22450927 w 23220948"/>
              <a:gd name="connsiteY1" fmla="*/ 5426839 h 10504936"/>
              <a:gd name="connsiteX2" fmla="*/ 21897474 w 23220948"/>
              <a:gd name="connsiteY2" fmla="*/ 5354650 h 10504936"/>
              <a:gd name="connsiteX3" fmla="*/ 20886821 w 23220948"/>
              <a:gd name="connsiteY3" fmla="*/ 4560566 h 10504936"/>
              <a:gd name="connsiteX4" fmla="*/ 19779916 w 23220948"/>
              <a:gd name="connsiteY4" fmla="*/ 3646166 h 10504936"/>
              <a:gd name="connsiteX5" fmla="*/ 19250527 w 23220948"/>
              <a:gd name="connsiteY5" fmla="*/ 3092713 h 10504936"/>
              <a:gd name="connsiteX6" fmla="*/ 18889579 w 23220948"/>
              <a:gd name="connsiteY6" fmla="*/ 2659576 h 10504936"/>
              <a:gd name="connsiteX7" fmla="*/ 17927053 w 23220948"/>
              <a:gd name="connsiteY7" fmla="*/ 1672987 h 10504936"/>
              <a:gd name="connsiteX8" fmla="*/ 16940463 w 23220948"/>
              <a:gd name="connsiteY8" fmla="*/ 878903 h 10504936"/>
              <a:gd name="connsiteX9" fmla="*/ 15857621 w 23220948"/>
              <a:gd name="connsiteY9" fmla="*/ 902966 h 10504936"/>
              <a:gd name="connsiteX10" fmla="*/ 15039474 w 23220948"/>
              <a:gd name="connsiteY10" fmla="*/ 1215787 h 10504936"/>
              <a:gd name="connsiteX11" fmla="*/ 14381677 w 23220948"/>
              <a:gd name="connsiteY11" fmla="*/ 1784572 h 10504936"/>
              <a:gd name="connsiteX12" fmla="*/ 14028821 w 23220948"/>
              <a:gd name="connsiteY12" fmla="*/ 2274566 h 10504936"/>
              <a:gd name="connsiteX13" fmla="*/ 13282863 w 23220948"/>
              <a:gd name="connsiteY13" fmla="*/ 2948334 h 10504936"/>
              <a:gd name="connsiteX14" fmla="*/ 12681285 w 23220948"/>
              <a:gd name="connsiteY14" fmla="*/ 3309281 h 10504936"/>
              <a:gd name="connsiteX15" fmla="*/ 12200021 w 23220948"/>
              <a:gd name="connsiteY15" fmla="*/ 3188966 h 10504936"/>
              <a:gd name="connsiteX16" fmla="*/ 11718758 w 23220948"/>
              <a:gd name="connsiteY16" fmla="*/ 2707703 h 10504936"/>
              <a:gd name="connsiteX17" fmla="*/ 11718758 w 23220948"/>
              <a:gd name="connsiteY17" fmla="*/ 2082060 h 10504936"/>
              <a:gd name="connsiteX18" fmla="*/ 11598442 w 23220948"/>
              <a:gd name="connsiteY18" fmla="*/ 1191724 h 10504936"/>
              <a:gd name="connsiteX19" fmla="*/ 11357811 w 23220948"/>
              <a:gd name="connsiteY19" fmla="*/ 517955 h 10504936"/>
              <a:gd name="connsiteX20" fmla="*/ 10563727 w 23220948"/>
              <a:gd name="connsiteY20" fmla="*/ 60755 h 10504936"/>
              <a:gd name="connsiteX21" fmla="*/ 9721516 w 23220948"/>
              <a:gd name="connsiteY21" fmla="*/ 12629 h 10504936"/>
              <a:gd name="connsiteX22" fmla="*/ 9408695 w 23220948"/>
              <a:gd name="connsiteY22" fmla="*/ 132945 h 10504936"/>
              <a:gd name="connsiteX23" fmla="*/ 9192127 w 23220948"/>
              <a:gd name="connsiteY23" fmla="*/ 493892 h 10504936"/>
              <a:gd name="connsiteX24" fmla="*/ 8951495 w 23220948"/>
              <a:gd name="connsiteY24" fmla="*/ 686397 h 10504936"/>
              <a:gd name="connsiteX25" fmla="*/ 7940842 w 23220948"/>
              <a:gd name="connsiteY25" fmla="*/ 758587 h 10504936"/>
              <a:gd name="connsiteX26" fmla="*/ 7218948 w 23220948"/>
              <a:gd name="connsiteY26" fmla="*/ 758587 h 10504936"/>
              <a:gd name="connsiteX27" fmla="*/ 6569242 w 23220948"/>
              <a:gd name="connsiteY27" fmla="*/ 1023281 h 10504936"/>
              <a:gd name="connsiteX28" fmla="*/ 6087979 w 23220948"/>
              <a:gd name="connsiteY28" fmla="*/ 1408292 h 10504936"/>
              <a:gd name="connsiteX29" fmla="*/ 5919537 w 23220948"/>
              <a:gd name="connsiteY29" fmla="*/ 2057996 h 10504936"/>
              <a:gd name="connsiteX30" fmla="*/ 6063916 w 23220948"/>
              <a:gd name="connsiteY30" fmla="*/ 2683639 h 10504936"/>
              <a:gd name="connsiteX31" fmla="*/ 6304548 w 23220948"/>
              <a:gd name="connsiteY31" fmla="*/ 3140839 h 10504936"/>
              <a:gd name="connsiteX32" fmla="*/ 6521116 w 23220948"/>
              <a:gd name="connsiteY32" fmla="*/ 3525850 h 10504936"/>
              <a:gd name="connsiteX33" fmla="*/ 7892716 w 23220948"/>
              <a:gd name="connsiteY33" fmla="*/ 4849324 h 10504936"/>
              <a:gd name="connsiteX34" fmla="*/ 8879306 w 23220948"/>
              <a:gd name="connsiteY34" fmla="*/ 5426839 h 10504936"/>
              <a:gd name="connsiteX35" fmla="*/ 9408695 w 23220948"/>
              <a:gd name="connsiteY35" fmla="*/ 5619345 h 10504936"/>
              <a:gd name="connsiteX36" fmla="*/ 9986211 w 23220948"/>
              <a:gd name="connsiteY36" fmla="*/ 5811850 h 10504936"/>
              <a:gd name="connsiteX37" fmla="*/ 10226843 w 23220948"/>
              <a:gd name="connsiteY37" fmla="*/ 5932166 h 10504936"/>
              <a:gd name="connsiteX38" fmla="*/ 10395285 w 23220948"/>
              <a:gd name="connsiteY38" fmla="*/ 6293113 h 10504936"/>
              <a:gd name="connsiteX39" fmla="*/ 10154653 w 23220948"/>
              <a:gd name="connsiteY39" fmla="*/ 6629997 h 10504936"/>
              <a:gd name="connsiteX40" fmla="*/ 9601200 w 23220948"/>
              <a:gd name="connsiteY40" fmla="*/ 6990945 h 10504936"/>
              <a:gd name="connsiteX41" fmla="*/ 8710863 w 23220948"/>
              <a:gd name="connsiteY41" fmla="*/ 7279703 h 10504936"/>
              <a:gd name="connsiteX42" fmla="*/ 7568729 w 23220948"/>
              <a:gd name="connsiteY42" fmla="*/ 7628540 h 10504936"/>
              <a:gd name="connsiteX43" fmla="*/ 6913204 w 23220948"/>
              <a:gd name="connsiteY43" fmla="*/ 7947652 h 10504936"/>
              <a:gd name="connsiteX44" fmla="*/ 6234246 w 23220948"/>
              <a:gd name="connsiteY44" fmla="*/ 8699115 h 10504936"/>
              <a:gd name="connsiteX45" fmla="*/ 5832250 w 23220948"/>
              <a:gd name="connsiteY45" fmla="*/ 9257915 h 10504936"/>
              <a:gd name="connsiteX46" fmla="*/ 5565510 w 23220948"/>
              <a:gd name="connsiteY46" fmla="*/ 9860909 h 10504936"/>
              <a:gd name="connsiteX47" fmla="*/ 5227840 w 23220948"/>
              <a:gd name="connsiteY47" fmla="*/ 10215250 h 10504936"/>
              <a:gd name="connsiteX48" fmla="*/ 4836695 w 23220948"/>
              <a:gd name="connsiteY48" fmla="*/ 10407913 h 10504936"/>
              <a:gd name="connsiteX49" fmla="*/ 3826042 w 23220948"/>
              <a:gd name="connsiteY49" fmla="*/ 10504166 h 10504936"/>
              <a:gd name="connsiteX50" fmla="*/ 3392906 w 23220948"/>
              <a:gd name="connsiteY50" fmla="*/ 10359787 h 10504936"/>
              <a:gd name="connsiteX51" fmla="*/ 3044540 w 23220948"/>
              <a:gd name="connsiteY51" fmla="*/ 9884186 h 10504936"/>
              <a:gd name="connsiteX52" fmla="*/ 2774655 w 23220948"/>
              <a:gd name="connsiteY52" fmla="*/ 9215764 h 10504936"/>
              <a:gd name="connsiteX53" fmla="*/ 2665821 w 23220948"/>
              <a:gd name="connsiteY53" fmla="*/ 8229647 h 10504936"/>
              <a:gd name="connsiteX54" fmla="*/ 2816018 w 23220948"/>
              <a:gd name="connsiteY54" fmla="*/ 7267750 h 10504936"/>
              <a:gd name="connsiteX55" fmla="*/ 2864302 w 23220948"/>
              <a:gd name="connsiteY55" fmla="*/ 6624021 h 10504936"/>
              <a:gd name="connsiteX56" fmla="*/ 2737696 w 23220948"/>
              <a:gd name="connsiteY56" fmla="*/ 6197332 h 10504936"/>
              <a:gd name="connsiteX57" fmla="*/ 2117558 w 23220948"/>
              <a:gd name="connsiteY57" fmla="*/ 6052481 h 10504936"/>
              <a:gd name="connsiteX58" fmla="*/ 1203158 w 23220948"/>
              <a:gd name="connsiteY58" fmla="*/ 6509681 h 10504936"/>
              <a:gd name="connsiteX59" fmla="*/ 649706 w 23220948"/>
              <a:gd name="connsiteY59" fmla="*/ 7255639 h 10504936"/>
              <a:gd name="connsiteX60" fmla="*/ 0 w 23220948"/>
              <a:gd name="connsiteY60" fmla="*/ 8290355 h 10504936"/>
              <a:gd name="connsiteX0" fmla="*/ 23220948 w 23220948"/>
              <a:gd name="connsiteY0" fmla="*/ 5234334 h 10504871"/>
              <a:gd name="connsiteX1" fmla="*/ 22450927 w 23220948"/>
              <a:gd name="connsiteY1" fmla="*/ 5426839 h 10504871"/>
              <a:gd name="connsiteX2" fmla="*/ 21897474 w 23220948"/>
              <a:gd name="connsiteY2" fmla="*/ 5354650 h 10504871"/>
              <a:gd name="connsiteX3" fmla="*/ 20886821 w 23220948"/>
              <a:gd name="connsiteY3" fmla="*/ 4560566 h 10504871"/>
              <a:gd name="connsiteX4" fmla="*/ 19779916 w 23220948"/>
              <a:gd name="connsiteY4" fmla="*/ 3646166 h 10504871"/>
              <a:gd name="connsiteX5" fmla="*/ 19250527 w 23220948"/>
              <a:gd name="connsiteY5" fmla="*/ 3092713 h 10504871"/>
              <a:gd name="connsiteX6" fmla="*/ 18889579 w 23220948"/>
              <a:gd name="connsiteY6" fmla="*/ 2659576 h 10504871"/>
              <a:gd name="connsiteX7" fmla="*/ 17927053 w 23220948"/>
              <a:gd name="connsiteY7" fmla="*/ 1672987 h 10504871"/>
              <a:gd name="connsiteX8" fmla="*/ 16940463 w 23220948"/>
              <a:gd name="connsiteY8" fmla="*/ 878903 h 10504871"/>
              <a:gd name="connsiteX9" fmla="*/ 15857621 w 23220948"/>
              <a:gd name="connsiteY9" fmla="*/ 902966 h 10504871"/>
              <a:gd name="connsiteX10" fmla="*/ 15039474 w 23220948"/>
              <a:gd name="connsiteY10" fmla="*/ 1215787 h 10504871"/>
              <a:gd name="connsiteX11" fmla="*/ 14381677 w 23220948"/>
              <a:gd name="connsiteY11" fmla="*/ 1784572 h 10504871"/>
              <a:gd name="connsiteX12" fmla="*/ 14028821 w 23220948"/>
              <a:gd name="connsiteY12" fmla="*/ 2274566 h 10504871"/>
              <a:gd name="connsiteX13" fmla="*/ 13282863 w 23220948"/>
              <a:gd name="connsiteY13" fmla="*/ 2948334 h 10504871"/>
              <a:gd name="connsiteX14" fmla="*/ 12681285 w 23220948"/>
              <a:gd name="connsiteY14" fmla="*/ 3309281 h 10504871"/>
              <a:gd name="connsiteX15" fmla="*/ 12200021 w 23220948"/>
              <a:gd name="connsiteY15" fmla="*/ 3188966 h 10504871"/>
              <a:gd name="connsiteX16" fmla="*/ 11718758 w 23220948"/>
              <a:gd name="connsiteY16" fmla="*/ 2707703 h 10504871"/>
              <a:gd name="connsiteX17" fmla="*/ 11718758 w 23220948"/>
              <a:gd name="connsiteY17" fmla="*/ 2082060 h 10504871"/>
              <a:gd name="connsiteX18" fmla="*/ 11598442 w 23220948"/>
              <a:gd name="connsiteY18" fmla="*/ 1191724 h 10504871"/>
              <a:gd name="connsiteX19" fmla="*/ 11357811 w 23220948"/>
              <a:gd name="connsiteY19" fmla="*/ 517955 h 10504871"/>
              <a:gd name="connsiteX20" fmla="*/ 10563727 w 23220948"/>
              <a:gd name="connsiteY20" fmla="*/ 60755 h 10504871"/>
              <a:gd name="connsiteX21" fmla="*/ 9721516 w 23220948"/>
              <a:gd name="connsiteY21" fmla="*/ 12629 h 10504871"/>
              <a:gd name="connsiteX22" fmla="*/ 9408695 w 23220948"/>
              <a:gd name="connsiteY22" fmla="*/ 132945 h 10504871"/>
              <a:gd name="connsiteX23" fmla="*/ 9192127 w 23220948"/>
              <a:gd name="connsiteY23" fmla="*/ 493892 h 10504871"/>
              <a:gd name="connsiteX24" fmla="*/ 8951495 w 23220948"/>
              <a:gd name="connsiteY24" fmla="*/ 686397 h 10504871"/>
              <a:gd name="connsiteX25" fmla="*/ 7940842 w 23220948"/>
              <a:gd name="connsiteY25" fmla="*/ 758587 h 10504871"/>
              <a:gd name="connsiteX26" fmla="*/ 7218948 w 23220948"/>
              <a:gd name="connsiteY26" fmla="*/ 758587 h 10504871"/>
              <a:gd name="connsiteX27" fmla="*/ 6569242 w 23220948"/>
              <a:gd name="connsiteY27" fmla="*/ 1023281 h 10504871"/>
              <a:gd name="connsiteX28" fmla="*/ 6087979 w 23220948"/>
              <a:gd name="connsiteY28" fmla="*/ 1408292 h 10504871"/>
              <a:gd name="connsiteX29" fmla="*/ 5919537 w 23220948"/>
              <a:gd name="connsiteY29" fmla="*/ 2057996 h 10504871"/>
              <a:gd name="connsiteX30" fmla="*/ 6063916 w 23220948"/>
              <a:gd name="connsiteY30" fmla="*/ 2683639 h 10504871"/>
              <a:gd name="connsiteX31" fmla="*/ 6304548 w 23220948"/>
              <a:gd name="connsiteY31" fmla="*/ 3140839 h 10504871"/>
              <a:gd name="connsiteX32" fmla="*/ 6521116 w 23220948"/>
              <a:gd name="connsiteY32" fmla="*/ 3525850 h 10504871"/>
              <a:gd name="connsiteX33" fmla="*/ 7892716 w 23220948"/>
              <a:gd name="connsiteY33" fmla="*/ 4849324 h 10504871"/>
              <a:gd name="connsiteX34" fmla="*/ 8879306 w 23220948"/>
              <a:gd name="connsiteY34" fmla="*/ 5426839 h 10504871"/>
              <a:gd name="connsiteX35" fmla="*/ 9408695 w 23220948"/>
              <a:gd name="connsiteY35" fmla="*/ 5619345 h 10504871"/>
              <a:gd name="connsiteX36" fmla="*/ 9986211 w 23220948"/>
              <a:gd name="connsiteY36" fmla="*/ 5811850 h 10504871"/>
              <a:gd name="connsiteX37" fmla="*/ 10226843 w 23220948"/>
              <a:gd name="connsiteY37" fmla="*/ 5932166 h 10504871"/>
              <a:gd name="connsiteX38" fmla="*/ 10395285 w 23220948"/>
              <a:gd name="connsiteY38" fmla="*/ 6293113 h 10504871"/>
              <a:gd name="connsiteX39" fmla="*/ 10154653 w 23220948"/>
              <a:gd name="connsiteY39" fmla="*/ 6629997 h 10504871"/>
              <a:gd name="connsiteX40" fmla="*/ 9601200 w 23220948"/>
              <a:gd name="connsiteY40" fmla="*/ 6990945 h 10504871"/>
              <a:gd name="connsiteX41" fmla="*/ 8710863 w 23220948"/>
              <a:gd name="connsiteY41" fmla="*/ 7279703 h 10504871"/>
              <a:gd name="connsiteX42" fmla="*/ 7568729 w 23220948"/>
              <a:gd name="connsiteY42" fmla="*/ 7628540 h 10504871"/>
              <a:gd name="connsiteX43" fmla="*/ 6913204 w 23220948"/>
              <a:gd name="connsiteY43" fmla="*/ 7947652 h 10504871"/>
              <a:gd name="connsiteX44" fmla="*/ 6234246 w 23220948"/>
              <a:gd name="connsiteY44" fmla="*/ 8699115 h 10504871"/>
              <a:gd name="connsiteX45" fmla="*/ 5832250 w 23220948"/>
              <a:gd name="connsiteY45" fmla="*/ 9257915 h 10504871"/>
              <a:gd name="connsiteX46" fmla="*/ 5565510 w 23220948"/>
              <a:gd name="connsiteY46" fmla="*/ 9860909 h 10504871"/>
              <a:gd name="connsiteX47" fmla="*/ 5251746 w 23220948"/>
              <a:gd name="connsiteY47" fmla="*/ 10251109 h 10504871"/>
              <a:gd name="connsiteX48" fmla="*/ 4836695 w 23220948"/>
              <a:gd name="connsiteY48" fmla="*/ 10407913 h 10504871"/>
              <a:gd name="connsiteX49" fmla="*/ 3826042 w 23220948"/>
              <a:gd name="connsiteY49" fmla="*/ 10504166 h 10504871"/>
              <a:gd name="connsiteX50" fmla="*/ 3392906 w 23220948"/>
              <a:gd name="connsiteY50" fmla="*/ 10359787 h 10504871"/>
              <a:gd name="connsiteX51" fmla="*/ 3044540 w 23220948"/>
              <a:gd name="connsiteY51" fmla="*/ 9884186 h 10504871"/>
              <a:gd name="connsiteX52" fmla="*/ 2774655 w 23220948"/>
              <a:gd name="connsiteY52" fmla="*/ 9215764 h 10504871"/>
              <a:gd name="connsiteX53" fmla="*/ 2665821 w 23220948"/>
              <a:gd name="connsiteY53" fmla="*/ 8229647 h 10504871"/>
              <a:gd name="connsiteX54" fmla="*/ 2816018 w 23220948"/>
              <a:gd name="connsiteY54" fmla="*/ 7267750 h 10504871"/>
              <a:gd name="connsiteX55" fmla="*/ 2864302 w 23220948"/>
              <a:gd name="connsiteY55" fmla="*/ 6624021 h 10504871"/>
              <a:gd name="connsiteX56" fmla="*/ 2737696 w 23220948"/>
              <a:gd name="connsiteY56" fmla="*/ 6197332 h 10504871"/>
              <a:gd name="connsiteX57" fmla="*/ 2117558 w 23220948"/>
              <a:gd name="connsiteY57" fmla="*/ 6052481 h 10504871"/>
              <a:gd name="connsiteX58" fmla="*/ 1203158 w 23220948"/>
              <a:gd name="connsiteY58" fmla="*/ 6509681 h 10504871"/>
              <a:gd name="connsiteX59" fmla="*/ 649706 w 23220948"/>
              <a:gd name="connsiteY59" fmla="*/ 7255639 h 10504871"/>
              <a:gd name="connsiteX60" fmla="*/ 0 w 23220948"/>
              <a:gd name="connsiteY60"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87979 w 23421831"/>
              <a:gd name="connsiteY28" fmla="*/ 1408292 h 10504871"/>
              <a:gd name="connsiteX29" fmla="*/ 5919537 w 23421831"/>
              <a:gd name="connsiteY29" fmla="*/ 2057996 h 10504871"/>
              <a:gd name="connsiteX30" fmla="*/ 6063916 w 23421831"/>
              <a:gd name="connsiteY30" fmla="*/ 2683639 h 10504871"/>
              <a:gd name="connsiteX31" fmla="*/ 6304548 w 23421831"/>
              <a:gd name="connsiteY31" fmla="*/ 3140839 h 10504871"/>
              <a:gd name="connsiteX32" fmla="*/ 6521116 w 23421831"/>
              <a:gd name="connsiteY32" fmla="*/ 3525850 h 10504871"/>
              <a:gd name="connsiteX33" fmla="*/ 7892716 w 23421831"/>
              <a:gd name="connsiteY33" fmla="*/ 4849324 h 10504871"/>
              <a:gd name="connsiteX34" fmla="*/ 8879306 w 23421831"/>
              <a:gd name="connsiteY34" fmla="*/ 5426839 h 10504871"/>
              <a:gd name="connsiteX35" fmla="*/ 9408695 w 23421831"/>
              <a:gd name="connsiteY35" fmla="*/ 5619345 h 10504871"/>
              <a:gd name="connsiteX36" fmla="*/ 9986211 w 23421831"/>
              <a:gd name="connsiteY36" fmla="*/ 5811850 h 10504871"/>
              <a:gd name="connsiteX37" fmla="*/ 10226843 w 23421831"/>
              <a:gd name="connsiteY37" fmla="*/ 5932166 h 10504871"/>
              <a:gd name="connsiteX38" fmla="*/ 10395285 w 23421831"/>
              <a:gd name="connsiteY38" fmla="*/ 6293113 h 10504871"/>
              <a:gd name="connsiteX39" fmla="*/ 10154653 w 23421831"/>
              <a:gd name="connsiteY39" fmla="*/ 6629997 h 10504871"/>
              <a:gd name="connsiteX40" fmla="*/ 9601200 w 23421831"/>
              <a:gd name="connsiteY40" fmla="*/ 6990945 h 10504871"/>
              <a:gd name="connsiteX41" fmla="*/ 8710863 w 23421831"/>
              <a:gd name="connsiteY41" fmla="*/ 7279703 h 10504871"/>
              <a:gd name="connsiteX42" fmla="*/ 7568729 w 23421831"/>
              <a:gd name="connsiteY42" fmla="*/ 7628540 h 10504871"/>
              <a:gd name="connsiteX43" fmla="*/ 6913204 w 23421831"/>
              <a:gd name="connsiteY43" fmla="*/ 7947652 h 10504871"/>
              <a:gd name="connsiteX44" fmla="*/ 6234246 w 23421831"/>
              <a:gd name="connsiteY44" fmla="*/ 8699115 h 10504871"/>
              <a:gd name="connsiteX45" fmla="*/ 5832250 w 23421831"/>
              <a:gd name="connsiteY45" fmla="*/ 9257915 h 10504871"/>
              <a:gd name="connsiteX46" fmla="*/ 5565510 w 23421831"/>
              <a:gd name="connsiteY46" fmla="*/ 9860909 h 10504871"/>
              <a:gd name="connsiteX47" fmla="*/ 5251746 w 23421831"/>
              <a:gd name="connsiteY47" fmla="*/ 10251109 h 10504871"/>
              <a:gd name="connsiteX48" fmla="*/ 4836695 w 23421831"/>
              <a:gd name="connsiteY48" fmla="*/ 10407913 h 10504871"/>
              <a:gd name="connsiteX49" fmla="*/ 3826042 w 23421831"/>
              <a:gd name="connsiteY49" fmla="*/ 10504166 h 10504871"/>
              <a:gd name="connsiteX50" fmla="*/ 3392906 w 23421831"/>
              <a:gd name="connsiteY50" fmla="*/ 10359787 h 10504871"/>
              <a:gd name="connsiteX51" fmla="*/ 3044540 w 23421831"/>
              <a:gd name="connsiteY51" fmla="*/ 9884186 h 10504871"/>
              <a:gd name="connsiteX52" fmla="*/ 2774655 w 23421831"/>
              <a:gd name="connsiteY52" fmla="*/ 9215764 h 10504871"/>
              <a:gd name="connsiteX53" fmla="*/ 2665821 w 23421831"/>
              <a:gd name="connsiteY53" fmla="*/ 8229647 h 10504871"/>
              <a:gd name="connsiteX54" fmla="*/ 2816018 w 23421831"/>
              <a:gd name="connsiteY54" fmla="*/ 7267750 h 10504871"/>
              <a:gd name="connsiteX55" fmla="*/ 2864302 w 23421831"/>
              <a:gd name="connsiteY55" fmla="*/ 6624021 h 10504871"/>
              <a:gd name="connsiteX56" fmla="*/ 2737696 w 23421831"/>
              <a:gd name="connsiteY56" fmla="*/ 6197332 h 10504871"/>
              <a:gd name="connsiteX57" fmla="*/ 2117558 w 23421831"/>
              <a:gd name="connsiteY57" fmla="*/ 6052481 h 10504871"/>
              <a:gd name="connsiteX58" fmla="*/ 1203158 w 23421831"/>
              <a:gd name="connsiteY58" fmla="*/ 6509681 h 10504871"/>
              <a:gd name="connsiteX59" fmla="*/ 649706 w 23421831"/>
              <a:gd name="connsiteY59" fmla="*/ 7255639 h 10504871"/>
              <a:gd name="connsiteX60" fmla="*/ 0 w 23421831"/>
              <a:gd name="connsiteY60"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87979 w 23421831"/>
              <a:gd name="connsiteY28" fmla="*/ 1408292 h 10504871"/>
              <a:gd name="connsiteX29" fmla="*/ 6063916 w 23421831"/>
              <a:gd name="connsiteY29" fmla="*/ 2683639 h 10504871"/>
              <a:gd name="connsiteX30" fmla="*/ 6304548 w 23421831"/>
              <a:gd name="connsiteY30" fmla="*/ 3140839 h 10504871"/>
              <a:gd name="connsiteX31" fmla="*/ 6521116 w 23421831"/>
              <a:gd name="connsiteY31" fmla="*/ 3525850 h 10504871"/>
              <a:gd name="connsiteX32" fmla="*/ 7892716 w 23421831"/>
              <a:gd name="connsiteY32" fmla="*/ 4849324 h 10504871"/>
              <a:gd name="connsiteX33" fmla="*/ 8879306 w 23421831"/>
              <a:gd name="connsiteY33" fmla="*/ 5426839 h 10504871"/>
              <a:gd name="connsiteX34" fmla="*/ 9408695 w 23421831"/>
              <a:gd name="connsiteY34" fmla="*/ 5619345 h 10504871"/>
              <a:gd name="connsiteX35" fmla="*/ 9986211 w 23421831"/>
              <a:gd name="connsiteY35" fmla="*/ 5811850 h 10504871"/>
              <a:gd name="connsiteX36" fmla="*/ 10226843 w 23421831"/>
              <a:gd name="connsiteY36" fmla="*/ 5932166 h 10504871"/>
              <a:gd name="connsiteX37" fmla="*/ 10395285 w 23421831"/>
              <a:gd name="connsiteY37" fmla="*/ 6293113 h 10504871"/>
              <a:gd name="connsiteX38" fmla="*/ 10154653 w 23421831"/>
              <a:gd name="connsiteY38" fmla="*/ 6629997 h 10504871"/>
              <a:gd name="connsiteX39" fmla="*/ 9601200 w 23421831"/>
              <a:gd name="connsiteY39" fmla="*/ 6990945 h 10504871"/>
              <a:gd name="connsiteX40" fmla="*/ 8710863 w 23421831"/>
              <a:gd name="connsiteY40" fmla="*/ 7279703 h 10504871"/>
              <a:gd name="connsiteX41" fmla="*/ 7568729 w 23421831"/>
              <a:gd name="connsiteY41" fmla="*/ 7628540 h 10504871"/>
              <a:gd name="connsiteX42" fmla="*/ 6913204 w 23421831"/>
              <a:gd name="connsiteY42" fmla="*/ 7947652 h 10504871"/>
              <a:gd name="connsiteX43" fmla="*/ 6234246 w 23421831"/>
              <a:gd name="connsiteY43" fmla="*/ 8699115 h 10504871"/>
              <a:gd name="connsiteX44" fmla="*/ 5832250 w 23421831"/>
              <a:gd name="connsiteY44" fmla="*/ 9257915 h 10504871"/>
              <a:gd name="connsiteX45" fmla="*/ 5565510 w 23421831"/>
              <a:gd name="connsiteY45" fmla="*/ 9860909 h 10504871"/>
              <a:gd name="connsiteX46" fmla="*/ 5251746 w 23421831"/>
              <a:gd name="connsiteY46" fmla="*/ 10251109 h 10504871"/>
              <a:gd name="connsiteX47" fmla="*/ 4836695 w 23421831"/>
              <a:gd name="connsiteY47" fmla="*/ 10407913 h 10504871"/>
              <a:gd name="connsiteX48" fmla="*/ 3826042 w 23421831"/>
              <a:gd name="connsiteY48" fmla="*/ 10504166 h 10504871"/>
              <a:gd name="connsiteX49" fmla="*/ 3392906 w 23421831"/>
              <a:gd name="connsiteY49" fmla="*/ 10359787 h 10504871"/>
              <a:gd name="connsiteX50" fmla="*/ 3044540 w 23421831"/>
              <a:gd name="connsiteY50" fmla="*/ 9884186 h 10504871"/>
              <a:gd name="connsiteX51" fmla="*/ 2774655 w 23421831"/>
              <a:gd name="connsiteY51" fmla="*/ 9215764 h 10504871"/>
              <a:gd name="connsiteX52" fmla="*/ 2665821 w 23421831"/>
              <a:gd name="connsiteY52" fmla="*/ 8229647 h 10504871"/>
              <a:gd name="connsiteX53" fmla="*/ 2816018 w 23421831"/>
              <a:gd name="connsiteY53" fmla="*/ 7267750 h 10504871"/>
              <a:gd name="connsiteX54" fmla="*/ 2864302 w 23421831"/>
              <a:gd name="connsiteY54" fmla="*/ 6624021 h 10504871"/>
              <a:gd name="connsiteX55" fmla="*/ 2737696 w 23421831"/>
              <a:gd name="connsiteY55" fmla="*/ 6197332 h 10504871"/>
              <a:gd name="connsiteX56" fmla="*/ 2117558 w 23421831"/>
              <a:gd name="connsiteY56" fmla="*/ 6052481 h 10504871"/>
              <a:gd name="connsiteX57" fmla="*/ 1203158 w 23421831"/>
              <a:gd name="connsiteY57" fmla="*/ 6509681 h 10504871"/>
              <a:gd name="connsiteX58" fmla="*/ 649706 w 23421831"/>
              <a:gd name="connsiteY58" fmla="*/ 7255639 h 10504871"/>
              <a:gd name="connsiteX59" fmla="*/ 0 w 23421831"/>
              <a:gd name="connsiteY59"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063916 w 23421831"/>
              <a:gd name="connsiteY28" fmla="*/ 2683639 h 10504871"/>
              <a:gd name="connsiteX29" fmla="*/ 6304548 w 23421831"/>
              <a:gd name="connsiteY29" fmla="*/ 3140839 h 10504871"/>
              <a:gd name="connsiteX30" fmla="*/ 6521116 w 23421831"/>
              <a:gd name="connsiteY30" fmla="*/ 3525850 h 10504871"/>
              <a:gd name="connsiteX31" fmla="*/ 7892716 w 23421831"/>
              <a:gd name="connsiteY31" fmla="*/ 4849324 h 10504871"/>
              <a:gd name="connsiteX32" fmla="*/ 8879306 w 23421831"/>
              <a:gd name="connsiteY32" fmla="*/ 5426839 h 10504871"/>
              <a:gd name="connsiteX33" fmla="*/ 9408695 w 23421831"/>
              <a:gd name="connsiteY33" fmla="*/ 5619345 h 10504871"/>
              <a:gd name="connsiteX34" fmla="*/ 9986211 w 23421831"/>
              <a:gd name="connsiteY34" fmla="*/ 5811850 h 10504871"/>
              <a:gd name="connsiteX35" fmla="*/ 10226843 w 23421831"/>
              <a:gd name="connsiteY35" fmla="*/ 5932166 h 10504871"/>
              <a:gd name="connsiteX36" fmla="*/ 10395285 w 23421831"/>
              <a:gd name="connsiteY36" fmla="*/ 6293113 h 10504871"/>
              <a:gd name="connsiteX37" fmla="*/ 10154653 w 23421831"/>
              <a:gd name="connsiteY37" fmla="*/ 6629997 h 10504871"/>
              <a:gd name="connsiteX38" fmla="*/ 9601200 w 23421831"/>
              <a:gd name="connsiteY38" fmla="*/ 6990945 h 10504871"/>
              <a:gd name="connsiteX39" fmla="*/ 8710863 w 23421831"/>
              <a:gd name="connsiteY39" fmla="*/ 7279703 h 10504871"/>
              <a:gd name="connsiteX40" fmla="*/ 7568729 w 23421831"/>
              <a:gd name="connsiteY40" fmla="*/ 7628540 h 10504871"/>
              <a:gd name="connsiteX41" fmla="*/ 6913204 w 23421831"/>
              <a:gd name="connsiteY41" fmla="*/ 7947652 h 10504871"/>
              <a:gd name="connsiteX42" fmla="*/ 6234246 w 23421831"/>
              <a:gd name="connsiteY42" fmla="*/ 8699115 h 10504871"/>
              <a:gd name="connsiteX43" fmla="*/ 5832250 w 23421831"/>
              <a:gd name="connsiteY43" fmla="*/ 9257915 h 10504871"/>
              <a:gd name="connsiteX44" fmla="*/ 5565510 w 23421831"/>
              <a:gd name="connsiteY44" fmla="*/ 9860909 h 10504871"/>
              <a:gd name="connsiteX45" fmla="*/ 5251746 w 23421831"/>
              <a:gd name="connsiteY45" fmla="*/ 10251109 h 10504871"/>
              <a:gd name="connsiteX46" fmla="*/ 4836695 w 23421831"/>
              <a:gd name="connsiteY46" fmla="*/ 10407913 h 10504871"/>
              <a:gd name="connsiteX47" fmla="*/ 3826042 w 23421831"/>
              <a:gd name="connsiteY47" fmla="*/ 10504166 h 10504871"/>
              <a:gd name="connsiteX48" fmla="*/ 3392906 w 23421831"/>
              <a:gd name="connsiteY48" fmla="*/ 10359787 h 10504871"/>
              <a:gd name="connsiteX49" fmla="*/ 3044540 w 23421831"/>
              <a:gd name="connsiteY49" fmla="*/ 9884186 h 10504871"/>
              <a:gd name="connsiteX50" fmla="*/ 2774655 w 23421831"/>
              <a:gd name="connsiteY50" fmla="*/ 9215764 h 10504871"/>
              <a:gd name="connsiteX51" fmla="*/ 2665821 w 23421831"/>
              <a:gd name="connsiteY51" fmla="*/ 8229647 h 10504871"/>
              <a:gd name="connsiteX52" fmla="*/ 2816018 w 23421831"/>
              <a:gd name="connsiteY52" fmla="*/ 7267750 h 10504871"/>
              <a:gd name="connsiteX53" fmla="*/ 2864302 w 23421831"/>
              <a:gd name="connsiteY53" fmla="*/ 6624021 h 10504871"/>
              <a:gd name="connsiteX54" fmla="*/ 2737696 w 23421831"/>
              <a:gd name="connsiteY54" fmla="*/ 6197332 h 10504871"/>
              <a:gd name="connsiteX55" fmla="*/ 2117558 w 23421831"/>
              <a:gd name="connsiteY55" fmla="*/ 6052481 h 10504871"/>
              <a:gd name="connsiteX56" fmla="*/ 1203158 w 23421831"/>
              <a:gd name="connsiteY56" fmla="*/ 6509681 h 10504871"/>
              <a:gd name="connsiteX57" fmla="*/ 649706 w 23421831"/>
              <a:gd name="connsiteY57" fmla="*/ 7255639 h 10504871"/>
              <a:gd name="connsiteX58" fmla="*/ 0 w 23421831"/>
              <a:gd name="connsiteY58"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304548 w 23421831"/>
              <a:gd name="connsiteY28" fmla="*/ 3140839 h 10504871"/>
              <a:gd name="connsiteX29" fmla="*/ 6521116 w 23421831"/>
              <a:gd name="connsiteY29" fmla="*/ 3525850 h 10504871"/>
              <a:gd name="connsiteX30" fmla="*/ 7892716 w 23421831"/>
              <a:gd name="connsiteY30" fmla="*/ 4849324 h 10504871"/>
              <a:gd name="connsiteX31" fmla="*/ 8879306 w 23421831"/>
              <a:gd name="connsiteY31" fmla="*/ 5426839 h 10504871"/>
              <a:gd name="connsiteX32" fmla="*/ 9408695 w 23421831"/>
              <a:gd name="connsiteY32" fmla="*/ 5619345 h 10504871"/>
              <a:gd name="connsiteX33" fmla="*/ 9986211 w 23421831"/>
              <a:gd name="connsiteY33" fmla="*/ 5811850 h 10504871"/>
              <a:gd name="connsiteX34" fmla="*/ 10226843 w 23421831"/>
              <a:gd name="connsiteY34" fmla="*/ 5932166 h 10504871"/>
              <a:gd name="connsiteX35" fmla="*/ 10395285 w 23421831"/>
              <a:gd name="connsiteY35" fmla="*/ 6293113 h 10504871"/>
              <a:gd name="connsiteX36" fmla="*/ 10154653 w 23421831"/>
              <a:gd name="connsiteY36" fmla="*/ 6629997 h 10504871"/>
              <a:gd name="connsiteX37" fmla="*/ 9601200 w 23421831"/>
              <a:gd name="connsiteY37" fmla="*/ 6990945 h 10504871"/>
              <a:gd name="connsiteX38" fmla="*/ 8710863 w 23421831"/>
              <a:gd name="connsiteY38" fmla="*/ 7279703 h 10504871"/>
              <a:gd name="connsiteX39" fmla="*/ 7568729 w 23421831"/>
              <a:gd name="connsiteY39" fmla="*/ 7628540 h 10504871"/>
              <a:gd name="connsiteX40" fmla="*/ 6913204 w 23421831"/>
              <a:gd name="connsiteY40" fmla="*/ 7947652 h 10504871"/>
              <a:gd name="connsiteX41" fmla="*/ 6234246 w 23421831"/>
              <a:gd name="connsiteY41" fmla="*/ 8699115 h 10504871"/>
              <a:gd name="connsiteX42" fmla="*/ 5832250 w 23421831"/>
              <a:gd name="connsiteY42" fmla="*/ 9257915 h 10504871"/>
              <a:gd name="connsiteX43" fmla="*/ 5565510 w 23421831"/>
              <a:gd name="connsiteY43" fmla="*/ 9860909 h 10504871"/>
              <a:gd name="connsiteX44" fmla="*/ 5251746 w 23421831"/>
              <a:gd name="connsiteY44" fmla="*/ 10251109 h 10504871"/>
              <a:gd name="connsiteX45" fmla="*/ 4836695 w 23421831"/>
              <a:gd name="connsiteY45" fmla="*/ 10407913 h 10504871"/>
              <a:gd name="connsiteX46" fmla="*/ 3826042 w 23421831"/>
              <a:gd name="connsiteY46" fmla="*/ 10504166 h 10504871"/>
              <a:gd name="connsiteX47" fmla="*/ 3392906 w 23421831"/>
              <a:gd name="connsiteY47" fmla="*/ 10359787 h 10504871"/>
              <a:gd name="connsiteX48" fmla="*/ 3044540 w 23421831"/>
              <a:gd name="connsiteY48" fmla="*/ 9884186 h 10504871"/>
              <a:gd name="connsiteX49" fmla="*/ 2774655 w 23421831"/>
              <a:gd name="connsiteY49" fmla="*/ 9215764 h 10504871"/>
              <a:gd name="connsiteX50" fmla="*/ 2665821 w 23421831"/>
              <a:gd name="connsiteY50" fmla="*/ 8229647 h 10504871"/>
              <a:gd name="connsiteX51" fmla="*/ 2816018 w 23421831"/>
              <a:gd name="connsiteY51" fmla="*/ 7267750 h 10504871"/>
              <a:gd name="connsiteX52" fmla="*/ 2864302 w 23421831"/>
              <a:gd name="connsiteY52" fmla="*/ 6624021 h 10504871"/>
              <a:gd name="connsiteX53" fmla="*/ 2737696 w 23421831"/>
              <a:gd name="connsiteY53" fmla="*/ 6197332 h 10504871"/>
              <a:gd name="connsiteX54" fmla="*/ 2117558 w 23421831"/>
              <a:gd name="connsiteY54" fmla="*/ 6052481 h 10504871"/>
              <a:gd name="connsiteX55" fmla="*/ 1203158 w 23421831"/>
              <a:gd name="connsiteY55" fmla="*/ 6509681 h 10504871"/>
              <a:gd name="connsiteX56" fmla="*/ 649706 w 23421831"/>
              <a:gd name="connsiteY56" fmla="*/ 7255639 h 10504871"/>
              <a:gd name="connsiteX57" fmla="*/ 0 w 23421831"/>
              <a:gd name="connsiteY57"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21116 w 23421831"/>
              <a:gd name="connsiteY28" fmla="*/ 3525850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67473 w 23421831"/>
              <a:gd name="connsiteY28" fmla="*/ 3603112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3421831 w 23421831"/>
              <a:gd name="connsiteY0" fmla="*/ 5234334 h 10504871"/>
              <a:gd name="connsiteX1" fmla="*/ 22450927 w 23421831"/>
              <a:gd name="connsiteY1" fmla="*/ 5426839 h 10504871"/>
              <a:gd name="connsiteX2" fmla="*/ 21897474 w 23421831"/>
              <a:gd name="connsiteY2" fmla="*/ 5354650 h 10504871"/>
              <a:gd name="connsiteX3" fmla="*/ 20886821 w 23421831"/>
              <a:gd name="connsiteY3" fmla="*/ 4560566 h 10504871"/>
              <a:gd name="connsiteX4" fmla="*/ 19779916 w 23421831"/>
              <a:gd name="connsiteY4" fmla="*/ 3646166 h 10504871"/>
              <a:gd name="connsiteX5" fmla="*/ 19250527 w 23421831"/>
              <a:gd name="connsiteY5" fmla="*/ 3092713 h 10504871"/>
              <a:gd name="connsiteX6" fmla="*/ 18889579 w 23421831"/>
              <a:gd name="connsiteY6" fmla="*/ 2659576 h 10504871"/>
              <a:gd name="connsiteX7" fmla="*/ 17927053 w 23421831"/>
              <a:gd name="connsiteY7" fmla="*/ 1672987 h 10504871"/>
              <a:gd name="connsiteX8" fmla="*/ 16940463 w 23421831"/>
              <a:gd name="connsiteY8" fmla="*/ 878903 h 10504871"/>
              <a:gd name="connsiteX9" fmla="*/ 15857621 w 23421831"/>
              <a:gd name="connsiteY9" fmla="*/ 902966 h 10504871"/>
              <a:gd name="connsiteX10" fmla="*/ 15039474 w 23421831"/>
              <a:gd name="connsiteY10" fmla="*/ 1215787 h 10504871"/>
              <a:gd name="connsiteX11" fmla="*/ 14381677 w 23421831"/>
              <a:gd name="connsiteY11" fmla="*/ 1784572 h 10504871"/>
              <a:gd name="connsiteX12" fmla="*/ 14028821 w 23421831"/>
              <a:gd name="connsiteY12" fmla="*/ 2274566 h 10504871"/>
              <a:gd name="connsiteX13" fmla="*/ 13282863 w 23421831"/>
              <a:gd name="connsiteY13" fmla="*/ 2948334 h 10504871"/>
              <a:gd name="connsiteX14" fmla="*/ 12681285 w 23421831"/>
              <a:gd name="connsiteY14" fmla="*/ 3309281 h 10504871"/>
              <a:gd name="connsiteX15" fmla="*/ 12200021 w 23421831"/>
              <a:gd name="connsiteY15" fmla="*/ 3188966 h 10504871"/>
              <a:gd name="connsiteX16" fmla="*/ 11718758 w 23421831"/>
              <a:gd name="connsiteY16" fmla="*/ 2707703 h 10504871"/>
              <a:gd name="connsiteX17" fmla="*/ 11718758 w 23421831"/>
              <a:gd name="connsiteY17" fmla="*/ 2082060 h 10504871"/>
              <a:gd name="connsiteX18" fmla="*/ 11598442 w 23421831"/>
              <a:gd name="connsiteY18" fmla="*/ 1191724 h 10504871"/>
              <a:gd name="connsiteX19" fmla="*/ 11357811 w 23421831"/>
              <a:gd name="connsiteY19" fmla="*/ 517955 h 10504871"/>
              <a:gd name="connsiteX20" fmla="*/ 10563727 w 23421831"/>
              <a:gd name="connsiteY20" fmla="*/ 60755 h 10504871"/>
              <a:gd name="connsiteX21" fmla="*/ 9721516 w 23421831"/>
              <a:gd name="connsiteY21" fmla="*/ 12629 h 10504871"/>
              <a:gd name="connsiteX22" fmla="*/ 9408695 w 23421831"/>
              <a:gd name="connsiteY22" fmla="*/ 132945 h 10504871"/>
              <a:gd name="connsiteX23" fmla="*/ 9192127 w 23421831"/>
              <a:gd name="connsiteY23" fmla="*/ 493892 h 10504871"/>
              <a:gd name="connsiteX24" fmla="*/ 8951495 w 23421831"/>
              <a:gd name="connsiteY24" fmla="*/ 686397 h 10504871"/>
              <a:gd name="connsiteX25" fmla="*/ 7940842 w 23421831"/>
              <a:gd name="connsiteY25" fmla="*/ 758587 h 10504871"/>
              <a:gd name="connsiteX26" fmla="*/ 7218948 w 23421831"/>
              <a:gd name="connsiteY26" fmla="*/ 758587 h 10504871"/>
              <a:gd name="connsiteX27" fmla="*/ 6569242 w 23421831"/>
              <a:gd name="connsiteY27" fmla="*/ 1023281 h 10504871"/>
              <a:gd name="connsiteX28" fmla="*/ 6567473 w 23421831"/>
              <a:gd name="connsiteY28" fmla="*/ 3603112 h 10504871"/>
              <a:gd name="connsiteX29" fmla="*/ 7892716 w 23421831"/>
              <a:gd name="connsiteY29" fmla="*/ 4849324 h 10504871"/>
              <a:gd name="connsiteX30" fmla="*/ 8879306 w 23421831"/>
              <a:gd name="connsiteY30" fmla="*/ 5426839 h 10504871"/>
              <a:gd name="connsiteX31" fmla="*/ 9408695 w 23421831"/>
              <a:gd name="connsiteY31" fmla="*/ 5619345 h 10504871"/>
              <a:gd name="connsiteX32" fmla="*/ 9986211 w 23421831"/>
              <a:gd name="connsiteY32" fmla="*/ 5811850 h 10504871"/>
              <a:gd name="connsiteX33" fmla="*/ 10226843 w 23421831"/>
              <a:gd name="connsiteY33" fmla="*/ 5932166 h 10504871"/>
              <a:gd name="connsiteX34" fmla="*/ 10395285 w 23421831"/>
              <a:gd name="connsiteY34" fmla="*/ 6293113 h 10504871"/>
              <a:gd name="connsiteX35" fmla="*/ 10154653 w 23421831"/>
              <a:gd name="connsiteY35" fmla="*/ 6629997 h 10504871"/>
              <a:gd name="connsiteX36" fmla="*/ 9601200 w 23421831"/>
              <a:gd name="connsiteY36" fmla="*/ 6990945 h 10504871"/>
              <a:gd name="connsiteX37" fmla="*/ 8710863 w 23421831"/>
              <a:gd name="connsiteY37" fmla="*/ 7279703 h 10504871"/>
              <a:gd name="connsiteX38" fmla="*/ 7568729 w 23421831"/>
              <a:gd name="connsiteY38" fmla="*/ 7628540 h 10504871"/>
              <a:gd name="connsiteX39" fmla="*/ 6913204 w 23421831"/>
              <a:gd name="connsiteY39" fmla="*/ 7947652 h 10504871"/>
              <a:gd name="connsiteX40" fmla="*/ 6234246 w 23421831"/>
              <a:gd name="connsiteY40" fmla="*/ 8699115 h 10504871"/>
              <a:gd name="connsiteX41" fmla="*/ 5832250 w 23421831"/>
              <a:gd name="connsiteY41" fmla="*/ 9257915 h 10504871"/>
              <a:gd name="connsiteX42" fmla="*/ 5565510 w 23421831"/>
              <a:gd name="connsiteY42" fmla="*/ 9860909 h 10504871"/>
              <a:gd name="connsiteX43" fmla="*/ 5251746 w 23421831"/>
              <a:gd name="connsiteY43" fmla="*/ 10251109 h 10504871"/>
              <a:gd name="connsiteX44" fmla="*/ 4836695 w 23421831"/>
              <a:gd name="connsiteY44" fmla="*/ 10407913 h 10504871"/>
              <a:gd name="connsiteX45" fmla="*/ 3826042 w 23421831"/>
              <a:gd name="connsiteY45" fmla="*/ 10504166 h 10504871"/>
              <a:gd name="connsiteX46" fmla="*/ 3392906 w 23421831"/>
              <a:gd name="connsiteY46" fmla="*/ 10359787 h 10504871"/>
              <a:gd name="connsiteX47" fmla="*/ 3044540 w 23421831"/>
              <a:gd name="connsiteY47" fmla="*/ 9884186 h 10504871"/>
              <a:gd name="connsiteX48" fmla="*/ 2774655 w 23421831"/>
              <a:gd name="connsiteY48" fmla="*/ 9215764 h 10504871"/>
              <a:gd name="connsiteX49" fmla="*/ 2665821 w 23421831"/>
              <a:gd name="connsiteY49" fmla="*/ 8229647 h 10504871"/>
              <a:gd name="connsiteX50" fmla="*/ 2816018 w 23421831"/>
              <a:gd name="connsiteY50" fmla="*/ 7267750 h 10504871"/>
              <a:gd name="connsiteX51" fmla="*/ 2864302 w 23421831"/>
              <a:gd name="connsiteY51" fmla="*/ 6624021 h 10504871"/>
              <a:gd name="connsiteX52" fmla="*/ 2737696 w 23421831"/>
              <a:gd name="connsiteY52" fmla="*/ 6197332 h 10504871"/>
              <a:gd name="connsiteX53" fmla="*/ 2117558 w 23421831"/>
              <a:gd name="connsiteY53" fmla="*/ 6052481 h 10504871"/>
              <a:gd name="connsiteX54" fmla="*/ 1203158 w 23421831"/>
              <a:gd name="connsiteY54" fmla="*/ 6509681 h 10504871"/>
              <a:gd name="connsiteX55" fmla="*/ 649706 w 23421831"/>
              <a:gd name="connsiteY55" fmla="*/ 7255639 h 10504871"/>
              <a:gd name="connsiteX56" fmla="*/ 0 w 23421831"/>
              <a:gd name="connsiteY56" fmla="*/ 8290355 h 10504871"/>
              <a:gd name="connsiteX0" fmla="*/ 22772125 w 22772125"/>
              <a:gd name="connsiteY0" fmla="*/ 5234334 h 10504871"/>
              <a:gd name="connsiteX1" fmla="*/ 21801221 w 22772125"/>
              <a:gd name="connsiteY1" fmla="*/ 5426839 h 10504871"/>
              <a:gd name="connsiteX2" fmla="*/ 21247768 w 22772125"/>
              <a:gd name="connsiteY2" fmla="*/ 5354650 h 10504871"/>
              <a:gd name="connsiteX3" fmla="*/ 20237115 w 22772125"/>
              <a:gd name="connsiteY3" fmla="*/ 4560566 h 10504871"/>
              <a:gd name="connsiteX4" fmla="*/ 19130210 w 22772125"/>
              <a:gd name="connsiteY4" fmla="*/ 3646166 h 10504871"/>
              <a:gd name="connsiteX5" fmla="*/ 18600821 w 22772125"/>
              <a:gd name="connsiteY5" fmla="*/ 3092713 h 10504871"/>
              <a:gd name="connsiteX6" fmla="*/ 18239873 w 22772125"/>
              <a:gd name="connsiteY6" fmla="*/ 2659576 h 10504871"/>
              <a:gd name="connsiteX7" fmla="*/ 17277347 w 22772125"/>
              <a:gd name="connsiteY7" fmla="*/ 1672987 h 10504871"/>
              <a:gd name="connsiteX8" fmla="*/ 16290757 w 22772125"/>
              <a:gd name="connsiteY8" fmla="*/ 878903 h 10504871"/>
              <a:gd name="connsiteX9" fmla="*/ 15207915 w 22772125"/>
              <a:gd name="connsiteY9" fmla="*/ 902966 h 10504871"/>
              <a:gd name="connsiteX10" fmla="*/ 14389768 w 22772125"/>
              <a:gd name="connsiteY10" fmla="*/ 1215787 h 10504871"/>
              <a:gd name="connsiteX11" fmla="*/ 13731971 w 22772125"/>
              <a:gd name="connsiteY11" fmla="*/ 1784572 h 10504871"/>
              <a:gd name="connsiteX12" fmla="*/ 13379115 w 22772125"/>
              <a:gd name="connsiteY12" fmla="*/ 2274566 h 10504871"/>
              <a:gd name="connsiteX13" fmla="*/ 12633157 w 22772125"/>
              <a:gd name="connsiteY13" fmla="*/ 2948334 h 10504871"/>
              <a:gd name="connsiteX14" fmla="*/ 12031579 w 22772125"/>
              <a:gd name="connsiteY14" fmla="*/ 3309281 h 10504871"/>
              <a:gd name="connsiteX15" fmla="*/ 11550315 w 22772125"/>
              <a:gd name="connsiteY15" fmla="*/ 3188966 h 10504871"/>
              <a:gd name="connsiteX16" fmla="*/ 11069052 w 22772125"/>
              <a:gd name="connsiteY16" fmla="*/ 2707703 h 10504871"/>
              <a:gd name="connsiteX17" fmla="*/ 11069052 w 22772125"/>
              <a:gd name="connsiteY17" fmla="*/ 2082060 h 10504871"/>
              <a:gd name="connsiteX18" fmla="*/ 10948736 w 22772125"/>
              <a:gd name="connsiteY18" fmla="*/ 1191724 h 10504871"/>
              <a:gd name="connsiteX19" fmla="*/ 10708105 w 22772125"/>
              <a:gd name="connsiteY19" fmla="*/ 517955 h 10504871"/>
              <a:gd name="connsiteX20" fmla="*/ 9914021 w 22772125"/>
              <a:gd name="connsiteY20" fmla="*/ 60755 h 10504871"/>
              <a:gd name="connsiteX21" fmla="*/ 9071810 w 22772125"/>
              <a:gd name="connsiteY21" fmla="*/ 12629 h 10504871"/>
              <a:gd name="connsiteX22" fmla="*/ 8758989 w 22772125"/>
              <a:gd name="connsiteY22" fmla="*/ 132945 h 10504871"/>
              <a:gd name="connsiteX23" fmla="*/ 8542421 w 22772125"/>
              <a:gd name="connsiteY23" fmla="*/ 493892 h 10504871"/>
              <a:gd name="connsiteX24" fmla="*/ 8301789 w 22772125"/>
              <a:gd name="connsiteY24" fmla="*/ 686397 h 10504871"/>
              <a:gd name="connsiteX25" fmla="*/ 7291136 w 22772125"/>
              <a:gd name="connsiteY25" fmla="*/ 758587 h 10504871"/>
              <a:gd name="connsiteX26" fmla="*/ 6569242 w 22772125"/>
              <a:gd name="connsiteY26" fmla="*/ 758587 h 10504871"/>
              <a:gd name="connsiteX27" fmla="*/ 5919536 w 22772125"/>
              <a:gd name="connsiteY27" fmla="*/ 1023281 h 10504871"/>
              <a:gd name="connsiteX28" fmla="*/ 5917767 w 22772125"/>
              <a:gd name="connsiteY28" fmla="*/ 3603112 h 10504871"/>
              <a:gd name="connsiteX29" fmla="*/ 7243010 w 22772125"/>
              <a:gd name="connsiteY29" fmla="*/ 4849324 h 10504871"/>
              <a:gd name="connsiteX30" fmla="*/ 8229600 w 22772125"/>
              <a:gd name="connsiteY30" fmla="*/ 5426839 h 10504871"/>
              <a:gd name="connsiteX31" fmla="*/ 8758989 w 22772125"/>
              <a:gd name="connsiteY31" fmla="*/ 5619345 h 10504871"/>
              <a:gd name="connsiteX32" fmla="*/ 9336505 w 22772125"/>
              <a:gd name="connsiteY32" fmla="*/ 5811850 h 10504871"/>
              <a:gd name="connsiteX33" fmla="*/ 9577137 w 22772125"/>
              <a:gd name="connsiteY33" fmla="*/ 5932166 h 10504871"/>
              <a:gd name="connsiteX34" fmla="*/ 9745579 w 22772125"/>
              <a:gd name="connsiteY34" fmla="*/ 6293113 h 10504871"/>
              <a:gd name="connsiteX35" fmla="*/ 9504947 w 22772125"/>
              <a:gd name="connsiteY35" fmla="*/ 6629997 h 10504871"/>
              <a:gd name="connsiteX36" fmla="*/ 8951494 w 22772125"/>
              <a:gd name="connsiteY36" fmla="*/ 6990945 h 10504871"/>
              <a:gd name="connsiteX37" fmla="*/ 8061157 w 22772125"/>
              <a:gd name="connsiteY37" fmla="*/ 7279703 h 10504871"/>
              <a:gd name="connsiteX38" fmla="*/ 6919023 w 22772125"/>
              <a:gd name="connsiteY38" fmla="*/ 7628540 h 10504871"/>
              <a:gd name="connsiteX39" fmla="*/ 6263498 w 22772125"/>
              <a:gd name="connsiteY39" fmla="*/ 7947652 h 10504871"/>
              <a:gd name="connsiteX40" fmla="*/ 5584540 w 22772125"/>
              <a:gd name="connsiteY40" fmla="*/ 8699115 h 10504871"/>
              <a:gd name="connsiteX41" fmla="*/ 5182544 w 22772125"/>
              <a:gd name="connsiteY41" fmla="*/ 9257915 h 10504871"/>
              <a:gd name="connsiteX42" fmla="*/ 4915804 w 22772125"/>
              <a:gd name="connsiteY42" fmla="*/ 9860909 h 10504871"/>
              <a:gd name="connsiteX43" fmla="*/ 4602040 w 22772125"/>
              <a:gd name="connsiteY43" fmla="*/ 10251109 h 10504871"/>
              <a:gd name="connsiteX44" fmla="*/ 4186989 w 22772125"/>
              <a:gd name="connsiteY44" fmla="*/ 10407913 h 10504871"/>
              <a:gd name="connsiteX45" fmla="*/ 3176336 w 22772125"/>
              <a:gd name="connsiteY45" fmla="*/ 10504166 h 10504871"/>
              <a:gd name="connsiteX46" fmla="*/ 2743200 w 22772125"/>
              <a:gd name="connsiteY46" fmla="*/ 10359787 h 10504871"/>
              <a:gd name="connsiteX47" fmla="*/ 2394834 w 22772125"/>
              <a:gd name="connsiteY47" fmla="*/ 9884186 h 10504871"/>
              <a:gd name="connsiteX48" fmla="*/ 2124949 w 22772125"/>
              <a:gd name="connsiteY48" fmla="*/ 9215764 h 10504871"/>
              <a:gd name="connsiteX49" fmla="*/ 2016115 w 22772125"/>
              <a:gd name="connsiteY49" fmla="*/ 8229647 h 10504871"/>
              <a:gd name="connsiteX50" fmla="*/ 2166312 w 22772125"/>
              <a:gd name="connsiteY50" fmla="*/ 7267750 h 10504871"/>
              <a:gd name="connsiteX51" fmla="*/ 2214596 w 22772125"/>
              <a:gd name="connsiteY51" fmla="*/ 6624021 h 10504871"/>
              <a:gd name="connsiteX52" fmla="*/ 2087990 w 22772125"/>
              <a:gd name="connsiteY52" fmla="*/ 6197332 h 10504871"/>
              <a:gd name="connsiteX53" fmla="*/ 1467852 w 22772125"/>
              <a:gd name="connsiteY53" fmla="*/ 6052481 h 10504871"/>
              <a:gd name="connsiteX54" fmla="*/ 553452 w 22772125"/>
              <a:gd name="connsiteY54" fmla="*/ 6509681 h 10504871"/>
              <a:gd name="connsiteX55" fmla="*/ 0 w 22772125"/>
              <a:gd name="connsiteY55" fmla="*/ 7255639 h 10504871"/>
              <a:gd name="connsiteX0" fmla="*/ 22218673 w 22218673"/>
              <a:gd name="connsiteY0" fmla="*/ 5234334 h 10504871"/>
              <a:gd name="connsiteX1" fmla="*/ 21247769 w 22218673"/>
              <a:gd name="connsiteY1" fmla="*/ 5426839 h 10504871"/>
              <a:gd name="connsiteX2" fmla="*/ 20694316 w 22218673"/>
              <a:gd name="connsiteY2" fmla="*/ 5354650 h 10504871"/>
              <a:gd name="connsiteX3" fmla="*/ 19683663 w 22218673"/>
              <a:gd name="connsiteY3" fmla="*/ 4560566 h 10504871"/>
              <a:gd name="connsiteX4" fmla="*/ 18576758 w 22218673"/>
              <a:gd name="connsiteY4" fmla="*/ 3646166 h 10504871"/>
              <a:gd name="connsiteX5" fmla="*/ 18047369 w 22218673"/>
              <a:gd name="connsiteY5" fmla="*/ 3092713 h 10504871"/>
              <a:gd name="connsiteX6" fmla="*/ 17686421 w 22218673"/>
              <a:gd name="connsiteY6" fmla="*/ 2659576 h 10504871"/>
              <a:gd name="connsiteX7" fmla="*/ 16723895 w 22218673"/>
              <a:gd name="connsiteY7" fmla="*/ 1672987 h 10504871"/>
              <a:gd name="connsiteX8" fmla="*/ 15737305 w 22218673"/>
              <a:gd name="connsiteY8" fmla="*/ 878903 h 10504871"/>
              <a:gd name="connsiteX9" fmla="*/ 14654463 w 22218673"/>
              <a:gd name="connsiteY9" fmla="*/ 902966 h 10504871"/>
              <a:gd name="connsiteX10" fmla="*/ 13836316 w 22218673"/>
              <a:gd name="connsiteY10" fmla="*/ 1215787 h 10504871"/>
              <a:gd name="connsiteX11" fmla="*/ 13178519 w 22218673"/>
              <a:gd name="connsiteY11" fmla="*/ 1784572 h 10504871"/>
              <a:gd name="connsiteX12" fmla="*/ 12825663 w 22218673"/>
              <a:gd name="connsiteY12" fmla="*/ 2274566 h 10504871"/>
              <a:gd name="connsiteX13" fmla="*/ 12079705 w 22218673"/>
              <a:gd name="connsiteY13" fmla="*/ 2948334 h 10504871"/>
              <a:gd name="connsiteX14" fmla="*/ 11478127 w 22218673"/>
              <a:gd name="connsiteY14" fmla="*/ 3309281 h 10504871"/>
              <a:gd name="connsiteX15" fmla="*/ 10996863 w 22218673"/>
              <a:gd name="connsiteY15" fmla="*/ 3188966 h 10504871"/>
              <a:gd name="connsiteX16" fmla="*/ 10515600 w 22218673"/>
              <a:gd name="connsiteY16" fmla="*/ 2707703 h 10504871"/>
              <a:gd name="connsiteX17" fmla="*/ 10515600 w 22218673"/>
              <a:gd name="connsiteY17" fmla="*/ 2082060 h 10504871"/>
              <a:gd name="connsiteX18" fmla="*/ 10395284 w 22218673"/>
              <a:gd name="connsiteY18" fmla="*/ 1191724 h 10504871"/>
              <a:gd name="connsiteX19" fmla="*/ 10154653 w 22218673"/>
              <a:gd name="connsiteY19" fmla="*/ 517955 h 10504871"/>
              <a:gd name="connsiteX20" fmla="*/ 9360569 w 22218673"/>
              <a:gd name="connsiteY20" fmla="*/ 60755 h 10504871"/>
              <a:gd name="connsiteX21" fmla="*/ 8518358 w 22218673"/>
              <a:gd name="connsiteY21" fmla="*/ 12629 h 10504871"/>
              <a:gd name="connsiteX22" fmla="*/ 8205537 w 22218673"/>
              <a:gd name="connsiteY22" fmla="*/ 132945 h 10504871"/>
              <a:gd name="connsiteX23" fmla="*/ 7988969 w 22218673"/>
              <a:gd name="connsiteY23" fmla="*/ 493892 h 10504871"/>
              <a:gd name="connsiteX24" fmla="*/ 7748337 w 22218673"/>
              <a:gd name="connsiteY24" fmla="*/ 686397 h 10504871"/>
              <a:gd name="connsiteX25" fmla="*/ 6737684 w 22218673"/>
              <a:gd name="connsiteY25" fmla="*/ 758587 h 10504871"/>
              <a:gd name="connsiteX26" fmla="*/ 6015790 w 22218673"/>
              <a:gd name="connsiteY26" fmla="*/ 758587 h 10504871"/>
              <a:gd name="connsiteX27" fmla="*/ 5366084 w 22218673"/>
              <a:gd name="connsiteY27" fmla="*/ 1023281 h 10504871"/>
              <a:gd name="connsiteX28" fmla="*/ 5364315 w 22218673"/>
              <a:gd name="connsiteY28" fmla="*/ 3603112 h 10504871"/>
              <a:gd name="connsiteX29" fmla="*/ 6689558 w 22218673"/>
              <a:gd name="connsiteY29" fmla="*/ 4849324 h 10504871"/>
              <a:gd name="connsiteX30" fmla="*/ 7676148 w 22218673"/>
              <a:gd name="connsiteY30" fmla="*/ 5426839 h 10504871"/>
              <a:gd name="connsiteX31" fmla="*/ 8205537 w 22218673"/>
              <a:gd name="connsiteY31" fmla="*/ 5619345 h 10504871"/>
              <a:gd name="connsiteX32" fmla="*/ 8783053 w 22218673"/>
              <a:gd name="connsiteY32" fmla="*/ 5811850 h 10504871"/>
              <a:gd name="connsiteX33" fmla="*/ 9023685 w 22218673"/>
              <a:gd name="connsiteY33" fmla="*/ 5932166 h 10504871"/>
              <a:gd name="connsiteX34" fmla="*/ 9192127 w 22218673"/>
              <a:gd name="connsiteY34" fmla="*/ 6293113 h 10504871"/>
              <a:gd name="connsiteX35" fmla="*/ 8951495 w 22218673"/>
              <a:gd name="connsiteY35" fmla="*/ 6629997 h 10504871"/>
              <a:gd name="connsiteX36" fmla="*/ 8398042 w 22218673"/>
              <a:gd name="connsiteY36" fmla="*/ 6990945 h 10504871"/>
              <a:gd name="connsiteX37" fmla="*/ 7507705 w 22218673"/>
              <a:gd name="connsiteY37" fmla="*/ 7279703 h 10504871"/>
              <a:gd name="connsiteX38" fmla="*/ 6365571 w 22218673"/>
              <a:gd name="connsiteY38" fmla="*/ 7628540 h 10504871"/>
              <a:gd name="connsiteX39" fmla="*/ 5710046 w 22218673"/>
              <a:gd name="connsiteY39" fmla="*/ 7947652 h 10504871"/>
              <a:gd name="connsiteX40" fmla="*/ 5031088 w 22218673"/>
              <a:gd name="connsiteY40" fmla="*/ 8699115 h 10504871"/>
              <a:gd name="connsiteX41" fmla="*/ 4629092 w 22218673"/>
              <a:gd name="connsiteY41" fmla="*/ 9257915 h 10504871"/>
              <a:gd name="connsiteX42" fmla="*/ 4362352 w 22218673"/>
              <a:gd name="connsiteY42" fmla="*/ 9860909 h 10504871"/>
              <a:gd name="connsiteX43" fmla="*/ 4048588 w 22218673"/>
              <a:gd name="connsiteY43" fmla="*/ 10251109 h 10504871"/>
              <a:gd name="connsiteX44" fmla="*/ 3633537 w 22218673"/>
              <a:gd name="connsiteY44" fmla="*/ 10407913 h 10504871"/>
              <a:gd name="connsiteX45" fmla="*/ 2622884 w 22218673"/>
              <a:gd name="connsiteY45" fmla="*/ 10504166 h 10504871"/>
              <a:gd name="connsiteX46" fmla="*/ 2189748 w 22218673"/>
              <a:gd name="connsiteY46" fmla="*/ 10359787 h 10504871"/>
              <a:gd name="connsiteX47" fmla="*/ 1841382 w 22218673"/>
              <a:gd name="connsiteY47" fmla="*/ 9884186 h 10504871"/>
              <a:gd name="connsiteX48" fmla="*/ 1571497 w 22218673"/>
              <a:gd name="connsiteY48" fmla="*/ 9215764 h 10504871"/>
              <a:gd name="connsiteX49" fmla="*/ 1462663 w 22218673"/>
              <a:gd name="connsiteY49" fmla="*/ 8229647 h 10504871"/>
              <a:gd name="connsiteX50" fmla="*/ 1612860 w 22218673"/>
              <a:gd name="connsiteY50" fmla="*/ 7267750 h 10504871"/>
              <a:gd name="connsiteX51" fmla="*/ 1661144 w 22218673"/>
              <a:gd name="connsiteY51" fmla="*/ 6624021 h 10504871"/>
              <a:gd name="connsiteX52" fmla="*/ 1534538 w 22218673"/>
              <a:gd name="connsiteY52" fmla="*/ 6197332 h 10504871"/>
              <a:gd name="connsiteX53" fmla="*/ 914400 w 22218673"/>
              <a:gd name="connsiteY53" fmla="*/ 6052481 h 10504871"/>
              <a:gd name="connsiteX54" fmla="*/ 0 w 22218673"/>
              <a:gd name="connsiteY54" fmla="*/ 6509681 h 10504871"/>
              <a:gd name="connsiteX0" fmla="*/ 21304273 w 21304273"/>
              <a:gd name="connsiteY0" fmla="*/ 5234334 h 10504871"/>
              <a:gd name="connsiteX1" fmla="*/ 20333369 w 21304273"/>
              <a:gd name="connsiteY1" fmla="*/ 5426839 h 10504871"/>
              <a:gd name="connsiteX2" fmla="*/ 19779916 w 21304273"/>
              <a:gd name="connsiteY2" fmla="*/ 5354650 h 10504871"/>
              <a:gd name="connsiteX3" fmla="*/ 18769263 w 21304273"/>
              <a:gd name="connsiteY3" fmla="*/ 4560566 h 10504871"/>
              <a:gd name="connsiteX4" fmla="*/ 17662358 w 21304273"/>
              <a:gd name="connsiteY4" fmla="*/ 3646166 h 10504871"/>
              <a:gd name="connsiteX5" fmla="*/ 17132969 w 21304273"/>
              <a:gd name="connsiteY5" fmla="*/ 3092713 h 10504871"/>
              <a:gd name="connsiteX6" fmla="*/ 16772021 w 21304273"/>
              <a:gd name="connsiteY6" fmla="*/ 2659576 h 10504871"/>
              <a:gd name="connsiteX7" fmla="*/ 15809495 w 21304273"/>
              <a:gd name="connsiteY7" fmla="*/ 1672987 h 10504871"/>
              <a:gd name="connsiteX8" fmla="*/ 14822905 w 21304273"/>
              <a:gd name="connsiteY8" fmla="*/ 878903 h 10504871"/>
              <a:gd name="connsiteX9" fmla="*/ 13740063 w 21304273"/>
              <a:gd name="connsiteY9" fmla="*/ 902966 h 10504871"/>
              <a:gd name="connsiteX10" fmla="*/ 12921916 w 21304273"/>
              <a:gd name="connsiteY10" fmla="*/ 1215787 h 10504871"/>
              <a:gd name="connsiteX11" fmla="*/ 12264119 w 21304273"/>
              <a:gd name="connsiteY11" fmla="*/ 1784572 h 10504871"/>
              <a:gd name="connsiteX12" fmla="*/ 11911263 w 21304273"/>
              <a:gd name="connsiteY12" fmla="*/ 2274566 h 10504871"/>
              <a:gd name="connsiteX13" fmla="*/ 11165305 w 21304273"/>
              <a:gd name="connsiteY13" fmla="*/ 2948334 h 10504871"/>
              <a:gd name="connsiteX14" fmla="*/ 10563727 w 21304273"/>
              <a:gd name="connsiteY14" fmla="*/ 3309281 h 10504871"/>
              <a:gd name="connsiteX15" fmla="*/ 10082463 w 21304273"/>
              <a:gd name="connsiteY15" fmla="*/ 3188966 h 10504871"/>
              <a:gd name="connsiteX16" fmla="*/ 9601200 w 21304273"/>
              <a:gd name="connsiteY16" fmla="*/ 2707703 h 10504871"/>
              <a:gd name="connsiteX17" fmla="*/ 9601200 w 21304273"/>
              <a:gd name="connsiteY17" fmla="*/ 2082060 h 10504871"/>
              <a:gd name="connsiteX18" fmla="*/ 9480884 w 21304273"/>
              <a:gd name="connsiteY18" fmla="*/ 1191724 h 10504871"/>
              <a:gd name="connsiteX19" fmla="*/ 9240253 w 21304273"/>
              <a:gd name="connsiteY19" fmla="*/ 517955 h 10504871"/>
              <a:gd name="connsiteX20" fmla="*/ 8446169 w 21304273"/>
              <a:gd name="connsiteY20" fmla="*/ 60755 h 10504871"/>
              <a:gd name="connsiteX21" fmla="*/ 7603958 w 21304273"/>
              <a:gd name="connsiteY21" fmla="*/ 12629 h 10504871"/>
              <a:gd name="connsiteX22" fmla="*/ 7291137 w 21304273"/>
              <a:gd name="connsiteY22" fmla="*/ 132945 h 10504871"/>
              <a:gd name="connsiteX23" fmla="*/ 7074569 w 21304273"/>
              <a:gd name="connsiteY23" fmla="*/ 493892 h 10504871"/>
              <a:gd name="connsiteX24" fmla="*/ 6833937 w 21304273"/>
              <a:gd name="connsiteY24" fmla="*/ 686397 h 10504871"/>
              <a:gd name="connsiteX25" fmla="*/ 5823284 w 21304273"/>
              <a:gd name="connsiteY25" fmla="*/ 758587 h 10504871"/>
              <a:gd name="connsiteX26" fmla="*/ 5101390 w 21304273"/>
              <a:gd name="connsiteY26" fmla="*/ 758587 h 10504871"/>
              <a:gd name="connsiteX27" fmla="*/ 4451684 w 21304273"/>
              <a:gd name="connsiteY27" fmla="*/ 1023281 h 10504871"/>
              <a:gd name="connsiteX28" fmla="*/ 4449915 w 21304273"/>
              <a:gd name="connsiteY28" fmla="*/ 3603112 h 10504871"/>
              <a:gd name="connsiteX29" fmla="*/ 5775158 w 21304273"/>
              <a:gd name="connsiteY29" fmla="*/ 4849324 h 10504871"/>
              <a:gd name="connsiteX30" fmla="*/ 6761748 w 21304273"/>
              <a:gd name="connsiteY30" fmla="*/ 5426839 h 10504871"/>
              <a:gd name="connsiteX31" fmla="*/ 7291137 w 21304273"/>
              <a:gd name="connsiteY31" fmla="*/ 5619345 h 10504871"/>
              <a:gd name="connsiteX32" fmla="*/ 7868653 w 21304273"/>
              <a:gd name="connsiteY32" fmla="*/ 5811850 h 10504871"/>
              <a:gd name="connsiteX33" fmla="*/ 8109285 w 21304273"/>
              <a:gd name="connsiteY33" fmla="*/ 5932166 h 10504871"/>
              <a:gd name="connsiteX34" fmla="*/ 8277727 w 21304273"/>
              <a:gd name="connsiteY34" fmla="*/ 6293113 h 10504871"/>
              <a:gd name="connsiteX35" fmla="*/ 8037095 w 21304273"/>
              <a:gd name="connsiteY35" fmla="*/ 6629997 h 10504871"/>
              <a:gd name="connsiteX36" fmla="*/ 7483642 w 21304273"/>
              <a:gd name="connsiteY36" fmla="*/ 6990945 h 10504871"/>
              <a:gd name="connsiteX37" fmla="*/ 6593305 w 21304273"/>
              <a:gd name="connsiteY37" fmla="*/ 7279703 h 10504871"/>
              <a:gd name="connsiteX38" fmla="*/ 5451171 w 21304273"/>
              <a:gd name="connsiteY38" fmla="*/ 7628540 h 10504871"/>
              <a:gd name="connsiteX39" fmla="*/ 4795646 w 21304273"/>
              <a:gd name="connsiteY39" fmla="*/ 7947652 h 10504871"/>
              <a:gd name="connsiteX40" fmla="*/ 4116688 w 21304273"/>
              <a:gd name="connsiteY40" fmla="*/ 8699115 h 10504871"/>
              <a:gd name="connsiteX41" fmla="*/ 3714692 w 21304273"/>
              <a:gd name="connsiteY41" fmla="*/ 9257915 h 10504871"/>
              <a:gd name="connsiteX42" fmla="*/ 3447952 w 21304273"/>
              <a:gd name="connsiteY42" fmla="*/ 9860909 h 10504871"/>
              <a:gd name="connsiteX43" fmla="*/ 3134188 w 21304273"/>
              <a:gd name="connsiteY43" fmla="*/ 10251109 h 10504871"/>
              <a:gd name="connsiteX44" fmla="*/ 2719137 w 21304273"/>
              <a:gd name="connsiteY44" fmla="*/ 10407913 h 10504871"/>
              <a:gd name="connsiteX45" fmla="*/ 1708484 w 21304273"/>
              <a:gd name="connsiteY45" fmla="*/ 10504166 h 10504871"/>
              <a:gd name="connsiteX46" fmla="*/ 1275348 w 21304273"/>
              <a:gd name="connsiteY46" fmla="*/ 10359787 h 10504871"/>
              <a:gd name="connsiteX47" fmla="*/ 926982 w 21304273"/>
              <a:gd name="connsiteY47" fmla="*/ 9884186 h 10504871"/>
              <a:gd name="connsiteX48" fmla="*/ 657097 w 21304273"/>
              <a:gd name="connsiteY48" fmla="*/ 9215764 h 10504871"/>
              <a:gd name="connsiteX49" fmla="*/ 548263 w 21304273"/>
              <a:gd name="connsiteY49" fmla="*/ 8229647 h 10504871"/>
              <a:gd name="connsiteX50" fmla="*/ 698460 w 21304273"/>
              <a:gd name="connsiteY50" fmla="*/ 7267750 h 10504871"/>
              <a:gd name="connsiteX51" fmla="*/ 746744 w 21304273"/>
              <a:gd name="connsiteY51" fmla="*/ 6624021 h 10504871"/>
              <a:gd name="connsiteX52" fmla="*/ 620138 w 21304273"/>
              <a:gd name="connsiteY52" fmla="*/ 6197332 h 10504871"/>
              <a:gd name="connsiteX53" fmla="*/ 0 w 21304273"/>
              <a:gd name="connsiteY53" fmla="*/ 6052481 h 10504871"/>
              <a:gd name="connsiteX0" fmla="*/ 21304273 w 21304273"/>
              <a:gd name="connsiteY0" fmla="*/ 5234334 h 10504871"/>
              <a:gd name="connsiteX1" fmla="*/ 20333369 w 21304273"/>
              <a:gd name="connsiteY1" fmla="*/ 5426839 h 10504871"/>
              <a:gd name="connsiteX2" fmla="*/ 19779916 w 21304273"/>
              <a:gd name="connsiteY2" fmla="*/ 5354650 h 10504871"/>
              <a:gd name="connsiteX3" fmla="*/ 18769263 w 21304273"/>
              <a:gd name="connsiteY3" fmla="*/ 4560566 h 10504871"/>
              <a:gd name="connsiteX4" fmla="*/ 17662358 w 21304273"/>
              <a:gd name="connsiteY4" fmla="*/ 3646166 h 10504871"/>
              <a:gd name="connsiteX5" fmla="*/ 17132969 w 21304273"/>
              <a:gd name="connsiteY5" fmla="*/ 3092713 h 10504871"/>
              <a:gd name="connsiteX6" fmla="*/ 16772021 w 21304273"/>
              <a:gd name="connsiteY6" fmla="*/ 2659576 h 10504871"/>
              <a:gd name="connsiteX7" fmla="*/ 15809495 w 21304273"/>
              <a:gd name="connsiteY7" fmla="*/ 1672987 h 10504871"/>
              <a:gd name="connsiteX8" fmla="*/ 14822905 w 21304273"/>
              <a:gd name="connsiteY8" fmla="*/ 878903 h 10504871"/>
              <a:gd name="connsiteX9" fmla="*/ 13740063 w 21304273"/>
              <a:gd name="connsiteY9" fmla="*/ 902966 h 10504871"/>
              <a:gd name="connsiteX10" fmla="*/ 12921916 w 21304273"/>
              <a:gd name="connsiteY10" fmla="*/ 1215787 h 10504871"/>
              <a:gd name="connsiteX11" fmla="*/ 12264119 w 21304273"/>
              <a:gd name="connsiteY11" fmla="*/ 1784572 h 10504871"/>
              <a:gd name="connsiteX12" fmla="*/ 11911263 w 21304273"/>
              <a:gd name="connsiteY12" fmla="*/ 2274566 h 10504871"/>
              <a:gd name="connsiteX13" fmla="*/ 11165305 w 21304273"/>
              <a:gd name="connsiteY13" fmla="*/ 2948334 h 10504871"/>
              <a:gd name="connsiteX14" fmla="*/ 10563727 w 21304273"/>
              <a:gd name="connsiteY14" fmla="*/ 3309281 h 10504871"/>
              <a:gd name="connsiteX15" fmla="*/ 10082463 w 21304273"/>
              <a:gd name="connsiteY15" fmla="*/ 3188966 h 10504871"/>
              <a:gd name="connsiteX16" fmla="*/ 9601200 w 21304273"/>
              <a:gd name="connsiteY16" fmla="*/ 2707703 h 10504871"/>
              <a:gd name="connsiteX17" fmla="*/ 9601200 w 21304273"/>
              <a:gd name="connsiteY17" fmla="*/ 2082060 h 10504871"/>
              <a:gd name="connsiteX18" fmla="*/ 9480884 w 21304273"/>
              <a:gd name="connsiteY18" fmla="*/ 1191724 h 10504871"/>
              <a:gd name="connsiteX19" fmla="*/ 9240253 w 21304273"/>
              <a:gd name="connsiteY19" fmla="*/ 517955 h 10504871"/>
              <a:gd name="connsiteX20" fmla="*/ 8446169 w 21304273"/>
              <a:gd name="connsiteY20" fmla="*/ 60755 h 10504871"/>
              <a:gd name="connsiteX21" fmla="*/ 7603958 w 21304273"/>
              <a:gd name="connsiteY21" fmla="*/ 12629 h 10504871"/>
              <a:gd name="connsiteX22" fmla="*/ 7291137 w 21304273"/>
              <a:gd name="connsiteY22" fmla="*/ 132945 h 10504871"/>
              <a:gd name="connsiteX23" fmla="*/ 7074569 w 21304273"/>
              <a:gd name="connsiteY23" fmla="*/ 493892 h 10504871"/>
              <a:gd name="connsiteX24" fmla="*/ 6833937 w 21304273"/>
              <a:gd name="connsiteY24" fmla="*/ 686397 h 10504871"/>
              <a:gd name="connsiteX25" fmla="*/ 5823284 w 21304273"/>
              <a:gd name="connsiteY25" fmla="*/ 758587 h 10504871"/>
              <a:gd name="connsiteX26" fmla="*/ 5101390 w 21304273"/>
              <a:gd name="connsiteY26" fmla="*/ 758587 h 10504871"/>
              <a:gd name="connsiteX27" fmla="*/ 4451684 w 21304273"/>
              <a:gd name="connsiteY27" fmla="*/ 1023281 h 10504871"/>
              <a:gd name="connsiteX28" fmla="*/ 4449915 w 21304273"/>
              <a:gd name="connsiteY28" fmla="*/ 3603112 h 10504871"/>
              <a:gd name="connsiteX29" fmla="*/ 5775158 w 21304273"/>
              <a:gd name="connsiteY29" fmla="*/ 4849324 h 10504871"/>
              <a:gd name="connsiteX30" fmla="*/ 6761748 w 21304273"/>
              <a:gd name="connsiteY30" fmla="*/ 5426839 h 10504871"/>
              <a:gd name="connsiteX31" fmla="*/ 7291137 w 21304273"/>
              <a:gd name="connsiteY31" fmla="*/ 5619345 h 10504871"/>
              <a:gd name="connsiteX32" fmla="*/ 7868653 w 21304273"/>
              <a:gd name="connsiteY32" fmla="*/ 5811850 h 10504871"/>
              <a:gd name="connsiteX33" fmla="*/ 8109285 w 21304273"/>
              <a:gd name="connsiteY33" fmla="*/ 5932166 h 10504871"/>
              <a:gd name="connsiteX34" fmla="*/ 8277727 w 21304273"/>
              <a:gd name="connsiteY34" fmla="*/ 6293113 h 10504871"/>
              <a:gd name="connsiteX35" fmla="*/ 8037095 w 21304273"/>
              <a:gd name="connsiteY35" fmla="*/ 6629997 h 10504871"/>
              <a:gd name="connsiteX36" fmla="*/ 7483642 w 21304273"/>
              <a:gd name="connsiteY36" fmla="*/ 6990945 h 10504871"/>
              <a:gd name="connsiteX37" fmla="*/ 6593305 w 21304273"/>
              <a:gd name="connsiteY37" fmla="*/ 7279703 h 10504871"/>
              <a:gd name="connsiteX38" fmla="*/ 5451171 w 21304273"/>
              <a:gd name="connsiteY38" fmla="*/ 7628540 h 10504871"/>
              <a:gd name="connsiteX39" fmla="*/ 4795646 w 21304273"/>
              <a:gd name="connsiteY39" fmla="*/ 7947652 h 10504871"/>
              <a:gd name="connsiteX40" fmla="*/ 4116688 w 21304273"/>
              <a:gd name="connsiteY40" fmla="*/ 8699115 h 10504871"/>
              <a:gd name="connsiteX41" fmla="*/ 3714692 w 21304273"/>
              <a:gd name="connsiteY41" fmla="*/ 9257915 h 10504871"/>
              <a:gd name="connsiteX42" fmla="*/ 3447952 w 21304273"/>
              <a:gd name="connsiteY42" fmla="*/ 9860909 h 10504871"/>
              <a:gd name="connsiteX43" fmla="*/ 3134188 w 21304273"/>
              <a:gd name="connsiteY43" fmla="*/ 10251109 h 10504871"/>
              <a:gd name="connsiteX44" fmla="*/ 2719137 w 21304273"/>
              <a:gd name="connsiteY44" fmla="*/ 10407913 h 10504871"/>
              <a:gd name="connsiteX45" fmla="*/ 1708484 w 21304273"/>
              <a:gd name="connsiteY45" fmla="*/ 10504166 h 10504871"/>
              <a:gd name="connsiteX46" fmla="*/ 1275348 w 21304273"/>
              <a:gd name="connsiteY46" fmla="*/ 10359787 h 10504871"/>
              <a:gd name="connsiteX47" fmla="*/ 926982 w 21304273"/>
              <a:gd name="connsiteY47" fmla="*/ 9884186 h 10504871"/>
              <a:gd name="connsiteX48" fmla="*/ 657097 w 21304273"/>
              <a:gd name="connsiteY48" fmla="*/ 9215764 h 10504871"/>
              <a:gd name="connsiteX49" fmla="*/ 548263 w 21304273"/>
              <a:gd name="connsiteY49" fmla="*/ 8229647 h 10504871"/>
              <a:gd name="connsiteX50" fmla="*/ 698460 w 21304273"/>
              <a:gd name="connsiteY50" fmla="*/ 7267750 h 10504871"/>
              <a:gd name="connsiteX51" fmla="*/ 620138 w 21304273"/>
              <a:gd name="connsiteY51" fmla="*/ 6197332 h 10504871"/>
              <a:gd name="connsiteX52" fmla="*/ 0 w 21304273"/>
              <a:gd name="connsiteY52" fmla="*/ 6052481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50" fmla="*/ 150806 w 20756619"/>
              <a:gd name="connsiteY50" fmla="*/ 7267750 h 10504871"/>
              <a:gd name="connsiteX51" fmla="*/ 72484 w 20756619"/>
              <a:gd name="connsiteY51" fmla="*/ 6197332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50" fmla="*/ 150806 w 20756619"/>
              <a:gd name="connsiteY50" fmla="*/ 7267750 h 10504871"/>
              <a:gd name="connsiteX0" fmla="*/ 20756619 w 20756619"/>
              <a:gd name="connsiteY0" fmla="*/ 5234334 h 10504871"/>
              <a:gd name="connsiteX1" fmla="*/ 19785715 w 20756619"/>
              <a:gd name="connsiteY1" fmla="*/ 5426839 h 10504871"/>
              <a:gd name="connsiteX2" fmla="*/ 19232262 w 20756619"/>
              <a:gd name="connsiteY2" fmla="*/ 5354650 h 10504871"/>
              <a:gd name="connsiteX3" fmla="*/ 18221609 w 20756619"/>
              <a:gd name="connsiteY3" fmla="*/ 4560566 h 10504871"/>
              <a:gd name="connsiteX4" fmla="*/ 17114704 w 20756619"/>
              <a:gd name="connsiteY4" fmla="*/ 3646166 h 10504871"/>
              <a:gd name="connsiteX5" fmla="*/ 16585315 w 20756619"/>
              <a:gd name="connsiteY5" fmla="*/ 3092713 h 10504871"/>
              <a:gd name="connsiteX6" fmla="*/ 16224367 w 20756619"/>
              <a:gd name="connsiteY6" fmla="*/ 2659576 h 10504871"/>
              <a:gd name="connsiteX7" fmla="*/ 15261841 w 20756619"/>
              <a:gd name="connsiteY7" fmla="*/ 1672987 h 10504871"/>
              <a:gd name="connsiteX8" fmla="*/ 14275251 w 20756619"/>
              <a:gd name="connsiteY8" fmla="*/ 878903 h 10504871"/>
              <a:gd name="connsiteX9" fmla="*/ 13192409 w 20756619"/>
              <a:gd name="connsiteY9" fmla="*/ 902966 h 10504871"/>
              <a:gd name="connsiteX10" fmla="*/ 12374262 w 20756619"/>
              <a:gd name="connsiteY10" fmla="*/ 1215787 h 10504871"/>
              <a:gd name="connsiteX11" fmla="*/ 11716465 w 20756619"/>
              <a:gd name="connsiteY11" fmla="*/ 1784572 h 10504871"/>
              <a:gd name="connsiteX12" fmla="*/ 11363609 w 20756619"/>
              <a:gd name="connsiteY12" fmla="*/ 2274566 h 10504871"/>
              <a:gd name="connsiteX13" fmla="*/ 10617651 w 20756619"/>
              <a:gd name="connsiteY13" fmla="*/ 2948334 h 10504871"/>
              <a:gd name="connsiteX14" fmla="*/ 10016073 w 20756619"/>
              <a:gd name="connsiteY14" fmla="*/ 3309281 h 10504871"/>
              <a:gd name="connsiteX15" fmla="*/ 9534809 w 20756619"/>
              <a:gd name="connsiteY15" fmla="*/ 3188966 h 10504871"/>
              <a:gd name="connsiteX16" fmla="*/ 9053546 w 20756619"/>
              <a:gd name="connsiteY16" fmla="*/ 2707703 h 10504871"/>
              <a:gd name="connsiteX17" fmla="*/ 9053546 w 20756619"/>
              <a:gd name="connsiteY17" fmla="*/ 2082060 h 10504871"/>
              <a:gd name="connsiteX18" fmla="*/ 8933230 w 20756619"/>
              <a:gd name="connsiteY18" fmla="*/ 1191724 h 10504871"/>
              <a:gd name="connsiteX19" fmla="*/ 8692599 w 20756619"/>
              <a:gd name="connsiteY19" fmla="*/ 517955 h 10504871"/>
              <a:gd name="connsiteX20" fmla="*/ 7898515 w 20756619"/>
              <a:gd name="connsiteY20" fmla="*/ 60755 h 10504871"/>
              <a:gd name="connsiteX21" fmla="*/ 7056304 w 20756619"/>
              <a:gd name="connsiteY21" fmla="*/ 12629 h 10504871"/>
              <a:gd name="connsiteX22" fmla="*/ 6743483 w 20756619"/>
              <a:gd name="connsiteY22" fmla="*/ 132945 h 10504871"/>
              <a:gd name="connsiteX23" fmla="*/ 6526915 w 20756619"/>
              <a:gd name="connsiteY23" fmla="*/ 493892 h 10504871"/>
              <a:gd name="connsiteX24" fmla="*/ 6286283 w 20756619"/>
              <a:gd name="connsiteY24" fmla="*/ 686397 h 10504871"/>
              <a:gd name="connsiteX25" fmla="*/ 5275630 w 20756619"/>
              <a:gd name="connsiteY25" fmla="*/ 758587 h 10504871"/>
              <a:gd name="connsiteX26" fmla="*/ 4553736 w 20756619"/>
              <a:gd name="connsiteY26" fmla="*/ 758587 h 10504871"/>
              <a:gd name="connsiteX27" fmla="*/ 3904030 w 20756619"/>
              <a:gd name="connsiteY27" fmla="*/ 1023281 h 10504871"/>
              <a:gd name="connsiteX28" fmla="*/ 3902261 w 20756619"/>
              <a:gd name="connsiteY28" fmla="*/ 3603112 h 10504871"/>
              <a:gd name="connsiteX29" fmla="*/ 5227504 w 20756619"/>
              <a:gd name="connsiteY29" fmla="*/ 4849324 h 10504871"/>
              <a:gd name="connsiteX30" fmla="*/ 6214094 w 20756619"/>
              <a:gd name="connsiteY30" fmla="*/ 5426839 h 10504871"/>
              <a:gd name="connsiteX31" fmla="*/ 6743483 w 20756619"/>
              <a:gd name="connsiteY31" fmla="*/ 5619345 h 10504871"/>
              <a:gd name="connsiteX32" fmla="*/ 7320999 w 20756619"/>
              <a:gd name="connsiteY32" fmla="*/ 5811850 h 10504871"/>
              <a:gd name="connsiteX33" fmla="*/ 7561631 w 20756619"/>
              <a:gd name="connsiteY33" fmla="*/ 5932166 h 10504871"/>
              <a:gd name="connsiteX34" fmla="*/ 7730073 w 20756619"/>
              <a:gd name="connsiteY34" fmla="*/ 6293113 h 10504871"/>
              <a:gd name="connsiteX35" fmla="*/ 7489441 w 20756619"/>
              <a:gd name="connsiteY35" fmla="*/ 6629997 h 10504871"/>
              <a:gd name="connsiteX36" fmla="*/ 6935988 w 20756619"/>
              <a:gd name="connsiteY36" fmla="*/ 6990945 h 10504871"/>
              <a:gd name="connsiteX37" fmla="*/ 6045651 w 20756619"/>
              <a:gd name="connsiteY37" fmla="*/ 7279703 h 10504871"/>
              <a:gd name="connsiteX38" fmla="*/ 4903517 w 20756619"/>
              <a:gd name="connsiteY38" fmla="*/ 7628540 h 10504871"/>
              <a:gd name="connsiteX39" fmla="*/ 4247992 w 20756619"/>
              <a:gd name="connsiteY39" fmla="*/ 7947652 h 10504871"/>
              <a:gd name="connsiteX40" fmla="*/ 3569034 w 20756619"/>
              <a:gd name="connsiteY40" fmla="*/ 8699115 h 10504871"/>
              <a:gd name="connsiteX41" fmla="*/ 3167038 w 20756619"/>
              <a:gd name="connsiteY41" fmla="*/ 9257915 h 10504871"/>
              <a:gd name="connsiteX42" fmla="*/ 2900298 w 20756619"/>
              <a:gd name="connsiteY42" fmla="*/ 9860909 h 10504871"/>
              <a:gd name="connsiteX43" fmla="*/ 2586534 w 20756619"/>
              <a:gd name="connsiteY43" fmla="*/ 10251109 h 10504871"/>
              <a:gd name="connsiteX44" fmla="*/ 2171483 w 20756619"/>
              <a:gd name="connsiteY44" fmla="*/ 10407913 h 10504871"/>
              <a:gd name="connsiteX45" fmla="*/ 1160830 w 20756619"/>
              <a:gd name="connsiteY45" fmla="*/ 10504166 h 10504871"/>
              <a:gd name="connsiteX46" fmla="*/ 727694 w 20756619"/>
              <a:gd name="connsiteY46" fmla="*/ 10359787 h 10504871"/>
              <a:gd name="connsiteX47" fmla="*/ 379328 w 20756619"/>
              <a:gd name="connsiteY47" fmla="*/ 9884186 h 10504871"/>
              <a:gd name="connsiteX48" fmla="*/ 109443 w 20756619"/>
              <a:gd name="connsiteY48" fmla="*/ 9215764 h 10504871"/>
              <a:gd name="connsiteX49" fmla="*/ 609 w 20756619"/>
              <a:gd name="connsiteY49" fmla="*/ 8229647 h 10504871"/>
              <a:gd name="connsiteX0" fmla="*/ 20647176 w 20647176"/>
              <a:gd name="connsiteY0" fmla="*/ 5234334 h 10504871"/>
              <a:gd name="connsiteX1" fmla="*/ 19676272 w 20647176"/>
              <a:gd name="connsiteY1" fmla="*/ 5426839 h 10504871"/>
              <a:gd name="connsiteX2" fmla="*/ 19122819 w 20647176"/>
              <a:gd name="connsiteY2" fmla="*/ 5354650 h 10504871"/>
              <a:gd name="connsiteX3" fmla="*/ 18112166 w 20647176"/>
              <a:gd name="connsiteY3" fmla="*/ 4560566 h 10504871"/>
              <a:gd name="connsiteX4" fmla="*/ 17005261 w 20647176"/>
              <a:gd name="connsiteY4" fmla="*/ 3646166 h 10504871"/>
              <a:gd name="connsiteX5" fmla="*/ 16475872 w 20647176"/>
              <a:gd name="connsiteY5" fmla="*/ 3092713 h 10504871"/>
              <a:gd name="connsiteX6" fmla="*/ 16114924 w 20647176"/>
              <a:gd name="connsiteY6" fmla="*/ 2659576 h 10504871"/>
              <a:gd name="connsiteX7" fmla="*/ 15152398 w 20647176"/>
              <a:gd name="connsiteY7" fmla="*/ 1672987 h 10504871"/>
              <a:gd name="connsiteX8" fmla="*/ 14165808 w 20647176"/>
              <a:gd name="connsiteY8" fmla="*/ 878903 h 10504871"/>
              <a:gd name="connsiteX9" fmla="*/ 13082966 w 20647176"/>
              <a:gd name="connsiteY9" fmla="*/ 902966 h 10504871"/>
              <a:gd name="connsiteX10" fmla="*/ 12264819 w 20647176"/>
              <a:gd name="connsiteY10" fmla="*/ 1215787 h 10504871"/>
              <a:gd name="connsiteX11" fmla="*/ 11607022 w 20647176"/>
              <a:gd name="connsiteY11" fmla="*/ 1784572 h 10504871"/>
              <a:gd name="connsiteX12" fmla="*/ 11254166 w 20647176"/>
              <a:gd name="connsiteY12" fmla="*/ 2274566 h 10504871"/>
              <a:gd name="connsiteX13" fmla="*/ 10508208 w 20647176"/>
              <a:gd name="connsiteY13" fmla="*/ 2948334 h 10504871"/>
              <a:gd name="connsiteX14" fmla="*/ 9906630 w 20647176"/>
              <a:gd name="connsiteY14" fmla="*/ 3309281 h 10504871"/>
              <a:gd name="connsiteX15" fmla="*/ 9425366 w 20647176"/>
              <a:gd name="connsiteY15" fmla="*/ 3188966 h 10504871"/>
              <a:gd name="connsiteX16" fmla="*/ 8944103 w 20647176"/>
              <a:gd name="connsiteY16" fmla="*/ 2707703 h 10504871"/>
              <a:gd name="connsiteX17" fmla="*/ 8944103 w 20647176"/>
              <a:gd name="connsiteY17" fmla="*/ 2082060 h 10504871"/>
              <a:gd name="connsiteX18" fmla="*/ 8823787 w 20647176"/>
              <a:gd name="connsiteY18" fmla="*/ 1191724 h 10504871"/>
              <a:gd name="connsiteX19" fmla="*/ 8583156 w 20647176"/>
              <a:gd name="connsiteY19" fmla="*/ 517955 h 10504871"/>
              <a:gd name="connsiteX20" fmla="*/ 7789072 w 20647176"/>
              <a:gd name="connsiteY20" fmla="*/ 60755 h 10504871"/>
              <a:gd name="connsiteX21" fmla="*/ 6946861 w 20647176"/>
              <a:gd name="connsiteY21" fmla="*/ 12629 h 10504871"/>
              <a:gd name="connsiteX22" fmla="*/ 6634040 w 20647176"/>
              <a:gd name="connsiteY22" fmla="*/ 132945 h 10504871"/>
              <a:gd name="connsiteX23" fmla="*/ 6417472 w 20647176"/>
              <a:gd name="connsiteY23" fmla="*/ 493892 h 10504871"/>
              <a:gd name="connsiteX24" fmla="*/ 6176840 w 20647176"/>
              <a:gd name="connsiteY24" fmla="*/ 686397 h 10504871"/>
              <a:gd name="connsiteX25" fmla="*/ 5166187 w 20647176"/>
              <a:gd name="connsiteY25" fmla="*/ 758587 h 10504871"/>
              <a:gd name="connsiteX26" fmla="*/ 4444293 w 20647176"/>
              <a:gd name="connsiteY26" fmla="*/ 758587 h 10504871"/>
              <a:gd name="connsiteX27" fmla="*/ 3794587 w 20647176"/>
              <a:gd name="connsiteY27" fmla="*/ 1023281 h 10504871"/>
              <a:gd name="connsiteX28" fmla="*/ 3792818 w 20647176"/>
              <a:gd name="connsiteY28" fmla="*/ 3603112 h 10504871"/>
              <a:gd name="connsiteX29" fmla="*/ 5118061 w 20647176"/>
              <a:gd name="connsiteY29" fmla="*/ 4849324 h 10504871"/>
              <a:gd name="connsiteX30" fmla="*/ 6104651 w 20647176"/>
              <a:gd name="connsiteY30" fmla="*/ 5426839 h 10504871"/>
              <a:gd name="connsiteX31" fmla="*/ 6634040 w 20647176"/>
              <a:gd name="connsiteY31" fmla="*/ 5619345 h 10504871"/>
              <a:gd name="connsiteX32" fmla="*/ 7211556 w 20647176"/>
              <a:gd name="connsiteY32" fmla="*/ 5811850 h 10504871"/>
              <a:gd name="connsiteX33" fmla="*/ 7452188 w 20647176"/>
              <a:gd name="connsiteY33" fmla="*/ 5932166 h 10504871"/>
              <a:gd name="connsiteX34" fmla="*/ 7620630 w 20647176"/>
              <a:gd name="connsiteY34" fmla="*/ 6293113 h 10504871"/>
              <a:gd name="connsiteX35" fmla="*/ 7379998 w 20647176"/>
              <a:gd name="connsiteY35" fmla="*/ 6629997 h 10504871"/>
              <a:gd name="connsiteX36" fmla="*/ 6826545 w 20647176"/>
              <a:gd name="connsiteY36" fmla="*/ 6990945 h 10504871"/>
              <a:gd name="connsiteX37" fmla="*/ 5936208 w 20647176"/>
              <a:gd name="connsiteY37" fmla="*/ 7279703 h 10504871"/>
              <a:gd name="connsiteX38" fmla="*/ 4794074 w 20647176"/>
              <a:gd name="connsiteY38" fmla="*/ 7628540 h 10504871"/>
              <a:gd name="connsiteX39" fmla="*/ 4138549 w 20647176"/>
              <a:gd name="connsiteY39" fmla="*/ 7947652 h 10504871"/>
              <a:gd name="connsiteX40" fmla="*/ 3459591 w 20647176"/>
              <a:gd name="connsiteY40" fmla="*/ 8699115 h 10504871"/>
              <a:gd name="connsiteX41" fmla="*/ 3057595 w 20647176"/>
              <a:gd name="connsiteY41" fmla="*/ 9257915 h 10504871"/>
              <a:gd name="connsiteX42" fmla="*/ 2790855 w 20647176"/>
              <a:gd name="connsiteY42" fmla="*/ 9860909 h 10504871"/>
              <a:gd name="connsiteX43" fmla="*/ 2477091 w 20647176"/>
              <a:gd name="connsiteY43" fmla="*/ 10251109 h 10504871"/>
              <a:gd name="connsiteX44" fmla="*/ 2062040 w 20647176"/>
              <a:gd name="connsiteY44" fmla="*/ 10407913 h 10504871"/>
              <a:gd name="connsiteX45" fmla="*/ 1051387 w 20647176"/>
              <a:gd name="connsiteY45" fmla="*/ 10504166 h 10504871"/>
              <a:gd name="connsiteX46" fmla="*/ 618251 w 20647176"/>
              <a:gd name="connsiteY46" fmla="*/ 10359787 h 10504871"/>
              <a:gd name="connsiteX47" fmla="*/ 269885 w 20647176"/>
              <a:gd name="connsiteY47" fmla="*/ 9884186 h 10504871"/>
              <a:gd name="connsiteX48" fmla="*/ 0 w 20647176"/>
              <a:gd name="connsiteY48" fmla="*/ 9215764 h 10504871"/>
              <a:gd name="connsiteX0" fmla="*/ 20377291 w 20377291"/>
              <a:gd name="connsiteY0" fmla="*/ 5234334 h 10504871"/>
              <a:gd name="connsiteX1" fmla="*/ 19406387 w 20377291"/>
              <a:gd name="connsiteY1" fmla="*/ 5426839 h 10504871"/>
              <a:gd name="connsiteX2" fmla="*/ 18852934 w 20377291"/>
              <a:gd name="connsiteY2" fmla="*/ 5354650 h 10504871"/>
              <a:gd name="connsiteX3" fmla="*/ 17842281 w 20377291"/>
              <a:gd name="connsiteY3" fmla="*/ 4560566 h 10504871"/>
              <a:gd name="connsiteX4" fmla="*/ 16735376 w 20377291"/>
              <a:gd name="connsiteY4" fmla="*/ 3646166 h 10504871"/>
              <a:gd name="connsiteX5" fmla="*/ 16205987 w 20377291"/>
              <a:gd name="connsiteY5" fmla="*/ 3092713 h 10504871"/>
              <a:gd name="connsiteX6" fmla="*/ 15845039 w 20377291"/>
              <a:gd name="connsiteY6" fmla="*/ 2659576 h 10504871"/>
              <a:gd name="connsiteX7" fmla="*/ 14882513 w 20377291"/>
              <a:gd name="connsiteY7" fmla="*/ 1672987 h 10504871"/>
              <a:gd name="connsiteX8" fmla="*/ 13895923 w 20377291"/>
              <a:gd name="connsiteY8" fmla="*/ 878903 h 10504871"/>
              <a:gd name="connsiteX9" fmla="*/ 12813081 w 20377291"/>
              <a:gd name="connsiteY9" fmla="*/ 902966 h 10504871"/>
              <a:gd name="connsiteX10" fmla="*/ 11994934 w 20377291"/>
              <a:gd name="connsiteY10" fmla="*/ 1215787 h 10504871"/>
              <a:gd name="connsiteX11" fmla="*/ 11337137 w 20377291"/>
              <a:gd name="connsiteY11" fmla="*/ 1784572 h 10504871"/>
              <a:gd name="connsiteX12" fmla="*/ 10984281 w 20377291"/>
              <a:gd name="connsiteY12" fmla="*/ 2274566 h 10504871"/>
              <a:gd name="connsiteX13" fmla="*/ 10238323 w 20377291"/>
              <a:gd name="connsiteY13" fmla="*/ 2948334 h 10504871"/>
              <a:gd name="connsiteX14" fmla="*/ 9636745 w 20377291"/>
              <a:gd name="connsiteY14" fmla="*/ 3309281 h 10504871"/>
              <a:gd name="connsiteX15" fmla="*/ 9155481 w 20377291"/>
              <a:gd name="connsiteY15" fmla="*/ 3188966 h 10504871"/>
              <a:gd name="connsiteX16" fmla="*/ 8674218 w 20377291"/>
              <a:gd name="connsiteY16" fmla="*/ 2707703 h 10504871"/>
              <a:gd name="connsiteX17" fmla="*/ 8674218 w 20377291"/>
              <a:gd name="connsiteY17" fmla="*/ 2082060 h 10504871"/>
              <a:gd name="connsiteX18" fmla="*/ 8553902 w 20377291"/>
              <a:gd name="connsiteY18" fmla="*/ 1191724 h 10504871"/>
              <a:gd name="connsiteX19" fmla="*/ 8313271 w 20377291"/>
              <a:gd name="connsiteY19" fmla="*/ 517955 h 10504871"/>
              <a:gd name="connsiteX20" fmla="*/ 7519187 w 20377291"/>
              <a:gd name="connsiteY20" fmla="*/ 60755 h 10504871"/>
              <a:gd name="connsiteX21" fmla="*/ 6676976 w 20377291"/>
              <a:gd name="connsiteY21" fmla="*/ 12629 h 10504871"/>
              <a:gd name="connsiteX22" fmla="*/ 6364155 w 20377291"/>
              <a:gd name="connsiteY22" fmla="*/ 132945 h 10504871"/>
              <a:gd name="connsiteX23" fmla="*/ 6147587 w 20377291"/>
              <a:gd name="connsiteY23" fmla="*/ 493892 h 10504871"/>
              <a:gd name="connsiteX24" fmla="*/ 5906955 w 20377291"/>
              <a:gd name="connsiteY24" fmla="*/ 686397 h 10504871"/>
              <a:gd name="connsiteX25" fmla="*/ 4896302 w 20377291"/>
              <a:gd name="connsiteY25" fmla="*/ 758587 h 10504871"/>
              <a:gd name="connsiteX26" fmla="*/ 4174408 w 20377291"/>
              <a:gd name="connsiteY26" fmla="*/ 758587 h 10504871"/>
              <a:gd name="connsiteX27" fmla="*/ 3524702 w 20377291"/>
              <a:gd name="connsiteY27" fmla="*/ 1023281 h 10504871"/>
              <a:gd name="connsiteX28" fmla="*/ 3522933 w 20377291"/>
              <a:gd name="connsiteY28" fmla="*/ 3603112 h 10504871"/>
              <a:gd name="connsiteX29" fmla="*/ 4848176 w 20377291"/>
              <a:gd name="connsiteY29" fmla="*/ 4849324 h 10504871"/>
              <a:gd name="connsiteX30" fmla="*/ 5834766 w 20377291"/>
              <a:gd name="connsiteY30" fmla="*/ 5426839 h 10504871"/>
              <a:gd name="connsiteX31" fmla="*/ 6364155 w 20377291"/>
              <a:gd name="connsiteY31" fmla="*/ 5619345 h 10504871"/>
              <a:gd name="connsiteX32" fmla="*/ 6941671 w 20377291"/>
              <a:gd name="connsiteY32" fmla="*/ 5811850 h 10504871"/>
              <a:gd name="connsiteX33" fmla="*/ 7182303 w 20377291"/>
              <a:gd name="connsiteY33" fmla="*/ 5932166 h 10504871"/>
              <a:gd name="connsiteX34" fmla="*/ 7350745 w 20377291"/>
              <a:gd name="connsiteY34" fmla="*/ 6293113 h 10504871"/>
              <a:gd name="connsiteX35" fmla="*/ 7110113 w 20377291"/>
              <a:gd name="connsiteY35" fmla="*/ 6629997 h 10504871"/>
              <a:gd name="connsiteX36" fmla="*/ 6556660 w 20377291"/>
              <a:gd name="connsiteY36" fmla="*/ 6990945 h 10504871"/>
              <a:gd name="connsiteX37" fmla="*/ 5666323 w 20377291"/>
              <a:gd name="connsiteY37" fmla="*/ 7279703 h 10504871"/>
              <a:gd name="connsiteX38" fmla="*/ 4524189 w 20377291"/>
              <a:gd name="connsiteY38" fmla="*/ 7628540 h 10504871"/>
              <a:gd name="connsiteX39" fmla="*/ 3868664 w 20377291"/>
              <a:gd name="connsiteY39" fmla="*/ 7947652 h 10504871"/>
              <a:gd name="connsiteX40" fmla="*/ 3189706 w 20377291"/>
              <a:gd name="connsiteY40" fmla="*/ 8699115 h 10504871"/>
              <a:gd name="connsiteX41" fmla="*/ 2787710 w 20377291"/>
              <a:gd name="connsiteY41" fmla="*/ 9257915 h 10504871"/>
              <a:gd name="connsiteX42" fmla="*/ 2520970 w 20377291"/>
              <a:gd name="connsiteY42" fmla="*/ 9860909 h 10504871"/>
              <a:gd name="connsiteX43" fmla="*/ 2207206 w 20377291"/>
              <a:gd name="connsiteY43" fmla="*/ 10251109 h 10504871"/>
              <a:gd name="connsiteX44" fmla="*/ 1792155 w 20377291"/>
              <a:gd name="connsiteY44" fmla="*/ 10407913 h 10504871"/>
              <a:gd name="connsiteX45" fmla="*/ 781502 w 20377291"/>
              <a:gd name="connsiteY45" fmla="*/ 10504166 h 10504871"/>
              <a:gd name="connsiteX46" fmla="*/ 348366 w 20377291"/>
              <a:gd name="connsiteY46" fmla="*/ 10359787 h 10504871"/>
              <a:gd name="connsiteX47" fmla="*/ 0 w 20377291"/>
              <a:gd name="connsiteY47" fmla="*/ 9884186 h 10504871"/>
              <a:gd name="connsiteX0" fmla="*/ 20028925 w 20028925"/>
              <a:gd name="connsiteY0" fmla="*/ 5234334 h 10504871"/>
              <a:gd name="connsiteX1" fmla="*/ 19058021 w 20028925"/>
              <a:gd name="connsiteY1" fmla="*/ 5426839 h 10504871"/>
              <a:gd name="connsiteX2" fmla="*/ 18504568 w 20028925"/>
              <a:gd name="connsiteY2" fmla="*/ 5354650 h 10504871"/>
              <a:gd name="connsiteX3" fmla="*/ 17493915 w 20028925"/>
              <a:gd name="connsiteY3" fmla="*/ 4560566 h 10504871"/>
              <a:gd name="connsiteX4" fmla="*/ 16387010 w 20028925"/>
              <a:gd name="connsiteY4" fmla="*/ 3646166 h 10504871"/>
              <a:gd name="connsiteX5" fmla="*/ 15857621 w 20028925"/>
              <a:gd name="connsiteY5" fmla="*/ 3092713 h 10504871"/>
              <a:gd name="connsiteX6" fmla="*/ 15496673 w 20028925"/>
              <a:gd name="connsiteY6" fmla="*/ 2659576 h 10504871"/>
              <a:gd name="connsiteX7" fmla="*/ 14534147 w 20028925"/>
              <a:gd name="connsiteY7" fmla="*/ 1672987 h 10504871"/>
              <a:gd name="connsiteX8" fmla="*/ 13547557 w 20028925"/>
              <a:gd name="connsiteY8" fmla="*/ 878903 h 10504871"/>
              <a:gd name="connsiteX9" fmla="*/ 12464715 w 20028925"/>
              <a:gd name="connsiteY9" fmla="*/ 902966 h 10504871"/>
              <a:gd name="connsiteX10" fmla="*/ 11646568 w 20028925"/>
              <a:gd name="connsiteY10" fmla="*/ 1215787 h 10504871"/>
              <a:gd name="connsiteX11" fmla="*/ 10988771 w 20028925"/>
              <a:gd name="connsiteY11" fmla="*/ 1784572 h 10504871"/>
              <a:gd name="connsiteX12" fmla="*/ 10635915 w 20028925"/>
              <a:gd name="connsiteY12" fmla="*/ 2274566 h 10504871"/>
              <a:gd name="connsiteX13" fmla="*/ 9889957 w 20028925"/>
              <a:gd name="connsiteY13" fmla="*/ 2948334 h 10504871"/>
              <a:gd name="connsiteX14" fmla="*/ 9288379 w 20028925"/>
              <a:gd name="connsiteY14" fmla="*/ 3309281 h 10504871"/>
              <a:gd name="connsiteX15" fmla="*/ 8807115 w 20028925"/>
              <a:gd name="connsiteY15" fmla="*/ 3188966 h 10504871"/>
              <a:gd name="connsiteX16" fmla="*/ 8325852 w 20028925"/>
              <a:gd name="connsiteY16" fmla="*/ 2707703 h 10504871"/>
              <a:gd name="connsiteX17" fmla="*/ 8325852 w 20028925"/>
              <a:gd name="connsiteY17" fmla="*/ 2082060 h 10504871"/>
              <a:gd name="connsiteX18" fmla="*/ 8205536 w 20028925"/>
              <a:gd name="connsiteY18" fmla="*/ 1191724 h 10504871"/>
              <a:gd name="connsiteX19" fmla="*/ 7964905 w 20028925"/>
              <a:gd name="connsiteY19" fmla="*/ 517955 h 10504871"/>
              <a:gd name="connsiteX20" fmla="*/ 7170821 w 20028925"/>
              <a:gd name="connsiteY20" fmla="*/ 60755 h 10504871"/>
              <a:gd name="connsiteX21" fmla="*/ 6328610 w 20028925"/>
              <a:gd name="connsiteY21" fmla="*/ 12629 h 10504871"/>
              <a:gd name="connsiteX22" fmla="*/ 6015789 w 20028925"/>
              <a:gd name="connsiteY22" fmla="*/ 132945 h 10504871"/>
              <a:gd name="connsiteX23" fmla="*/ 5799221 w 20028925"/>
              <a:gd name="connsiteY23" fmla="*/ 493892 h 10504871"/>
              <a:gd name="connsiteX24" fmla="*/ 5558589 w 20028925"/>
              <a:gd name="connsiteY24" fmla="*/ 686397 h 10504871"/>
              <a:gd name="connsiteX25" fmla="*/ 4547936 w 20028925"/>
              <a:gd name="connsiteY25" fmla="*/ 758587 h 10504871"/>
              <a:gd name="connsiteX26" fmla="*/ 3826042 w 20028925"/>
              <a:gd name="connsiteY26" fmla="*/ 758587 h 10504871"/>
              <a:gd name="connsiteX27" fmla="*/ 3176336 w 20028925"/>
              <a:gd name="connsiteY27" fmla="*/ 1023281 h 10504871"/>
              <a:gd name="connsiteX28" fmla="*/ 3174567 w 20028925"/>
              <a:gd name="connsiteY28" fmla="*/ 3603112 h 10504871"/>
              <a:gd name="connsiteX29" fmla="*/ 4499810 w 20028925"/>
              <a:gd name="connsiteY29" fmla="*/ 4849324 h 10504871"/>
              <a:gd name="connsiteX30" fmla="*/ 5486400 w 20028925"/>
              <a:gd name="connsiteY30" fmla="*/ 5426839 h 10504871"/>
              <a:gd name="connsiteX31" fmla="*/ 6015789 w 20028925"/>
              <a:gd name="connsiteY31" fmla="*/ 5619345 h 10504871"/>
              <a:gd name="connsiteX32" fmla="*/ 6593305 w 20028925"/>
              <a:gd name="connsiteY32" fmla="*/ 5811850 h 10504871"/>
              <a:gd name="connsiteX33" fmla="*/ 6833937 w 20028925"/>
              <a:gd name="connsiteY33" fmla="*/ 5932166 h 10504871"/>
              <a:gd name="connsiteX34" fmla="*/ 7002379 w 20028925"/>
              <a:gd name="connsiteY34" fmla="*/ 6293113 h 10504871"/>
              <a:gd name="connsiteX35" fmla="*/ 6761747 w 20028925"/>
              <a:gd name="connsiteY35" fmla="*/ 6629997 h 10504871"/>
              <a:gd name="connsiteX36" fmla="*/ 6208294 w 20028925"/>
              <a:gd name="connsiteY36" fmla="*/ 6990945 h 10504871"/>
              <a:gd name="connsiteX37" fmla="*/ 5317957 w 20028925"/>
              <a:gd name="connsiteY37" fmla="*/ 7279703 h 10504871"/>
              <a:gd name="connsiteX38" fmla="*/ 4175823 w 20028925"/>
              <a:gd name="connsiteY38" fmla="*/ 7628540 h 10504871"/>
              <a:gd name="connsiteX39" fmla="*/ 3520298 w 20028925"/>
              <a:gd name="connsiteY39" fmla="*/ 7947652 h 10504871"/>
              <a:gd name="connsiteX40" fmla="*/ 2841340 w 20028925"/>
              <a:gd name="connsiteY40" fmla="*/ 8699115 h 10504871"/>
              <a:gd name="connsiteX41" fmla="*/ 2439344 w 20028925"/>
              <a:gd name="connsiteY41" fmla="*/ 9257915 h 10504871"/>
              <a:gd name="connsiteX42" fmla="*/ 2172604 w 20028925"/>
              <a:gd name="connsiteY42" fmla="*/ 9860909 h 10504871"/>
              <a:gd name="connsiteX43" fmla="*/ 1858840 w 20028925"/>
              <a:gd name="connsiteY43" fmla="*/ 10251109 h 10504871"/>
              <a:gd name="connsiteX44" fmla="*/ 1443789 w 20028925"/>
              <a:gd name="connsiteY44" fmla="*/ 10407913 h 10504871"/>
              <a:gd name="connsiteX45" fmla="*/ 433136 w 20028925"/>
              <a:gd name="connsiteY45" fmla="*/ 10504166 h 10504871"/>
              <a:gd name="connsiteX46" fmla="*/ 0 w 20028925"/>
              <a:gd name="connsiteY46" fmla="*/ 10359787 h 10504871"/>
              <a:gd name="connsiteX0" fmla="*/ 19595789 w 19595789"/>
              <a:gd name="connsiteY0" fmla="*/ 5234334 h 10504871"/>
              <a:gd name="connsiteX1" fmla="*/ 18624885 w 19595789"/>
              <a:gd name="connsiteY1" fmla="*/ 5426839 h 10504871"/>
              <a:gd name="connsiteX2" fmla="*/ 18071432 w 19595789"/>
              <a:gd name="connsiteY2" fmla="*/ 5354650 h 10504871"/>
              <a:gd name="connsiteX3" fmla="*/ 17060779 w 19595789"/>
              <a:gd name="connsiteY3" fmla="*/ 4560566 h 10504871"/>
              <a:gd name="connsiteX4" fmla="*/ 15953874 w 19595789"/>
              <a:gd name="connsiteY4" fmla="*/ 3646166 h 10504871"/>
              <a:gd name="connsiteX5" fmla="*/ 15424485 w 19595789"/>
              <a:gd name="connsiteY5" fmla="*/ 3092713 h 10504871"/>
              <a:gd name="connsiteX6" fmla="*/ 15063537 w 19595789"/>
              <a:gd name="connsiteY6" fmla="*/ 2659576 h 10504871"/>
              <a:gd name="connsiteX7" fmla="*/ 14101011 w 19595789"/>
              <a:gd name="connsiteY7" fmla="*/ 1672987 h 10504871"/>
              <a:gd name="connsiteX8" fmla="*/ 13114421 w 19595789"/>
              <a:gd name="connsiteY8" fmla="*/ 878903 h 10504871"/>
              <a:gd name="connsiteX9" fmla="*/ 12031579 w 19595789"/>
              <a:gd name="connsiteY9" fmla="*/ 902966 h 10504871"/>
              <a:gd name="connsiteX10" fmla="*/ 11213432 w 19595789"/>
              <a:gd name="connsiteY10" fmla="*/ 1215787 h 10504871"/>
              <a:gd name="connsiteX11" fmla="*/ 10555635 w 19595789"/>
              <a:gd name="connsiteY11" fmla="*/ 1784572 h 10504871"/>
              <a:gd name="connsiteX12" fmla="*/ 10202779 w 19595789"/>
              <a:gd name="connsiteY12" fmla="*/ 2274566 h 10504871"/>
              <a:gd name="connsiteX13" fmla="*/ 9456821 w 19595789"/>
              <a:gd name="connsiteY13" fmla="*/ 2948334 h 10504871"/>
              <a:gd name="connsiteX14" fmla="*/ 8855243 w 19595789"/>
              <a:gd name="connsiteY14" fmla="*/ 3309281 h 10504871"/>
              <a:gd name="connsiteX15" fmla="*/ 8373979 w 19595789"/>
              <a:gd name="connsiteY15" fmla="*/ 3188966 h 10504871"/>
              <a:gd name="connsiteX16" fmla="*/ 7892716 w 19595789"/>
              <a:gd name="connsiteY16" fmla="*/ 2707703 h 10504871"/>
              <a:gd name="connsiteX17" fmla="*/ 7892716 w 19595789"/>
              <a:gd name="connsiteY17" fmla="*/ 2082060 h 10504871"/>
              <a:gd name="connsiteX18" fmla="*/ 7772400 w 19595789"/>
              <a:gd name="connsiteY18" fmla="*/ 1191724 h 10504871"/>
              <a:gd name="connsiteX19" fmla="*/ 7531769 w 19595789"/>
              <a:gd name="connsiteY19" fmla="*/ 517955 h 10504871"/>
              <a:gd name="connsiteX20" fmla="*/ 6737685 w 19595789"/>
              <a:gd name="connsiteY20" fmla="*/ 60755 h 10504871"/>
              <a:gd name="connsiteX21" fmla="*/ 5895474 w 19595789"/>
              <a:gd name="connsiteY21" fmla="*/ 12629 h 10504871"/>
              <a:gd name="connsiteX22" fmla="*/ 5582653 w 19595789"/>
              <a:gd name="connsiteY22" fmla="*/ 132945 h 10504871"/>
              <a:gd name="connsiteX23" fmla="*/ 5366085 w 19595789"/>
              <a:gd name="connsiteY23" fmla="*/ 493892 h 10504871"/>
              <a:gd name="connsiteX24" fmla="*/ 5125453 w 19595789"/>
              <a:gd name="connsiteY24" fmla="*/ 686397 h 10504871"/>
              <a:gd name="connsiteX25" fmla="*/ 4114800 w 19595789"/>
              <a:gd name="connsiteY25" fmla="*/ 758587 h 10504871"/>
              <a:gd name="connsiteX26" fmla="*/ 3392906 w 19595789"/>
              <a:gd name="connsiteY26" fmla="*/ 758587 h 10504871"/>
              <a:gd name="connsiteX27" fmla="*/ 2743200 w 19595789"/>
              <a:gd name="connsiteY27" fmla="*/ 1023281 h 10504871"/>
              <a:gd name="connsiteX28" fmla="*/ 2741431 w 19595789"/>
              <a:gd name="connsiteY28" fmla="*/ 3603112 h 10504871"/>
              <a:gd name="connsiteX29" fmla="*/ 4066674 w 19595789"/>
              <a:gd name="connsiteY29" fmla="*/ 4849324 h 10504871"/>
              <a:gd name="connsiteX30" fmla="*/ 5053264 w 19595789"/>
              <a:gd name="connsiteY30" fmla="*/ 5426839 h 10504871"/>
              <a:gd name="connsiteX31" fmla="*/ 5582653 w 19595789"/>
              <a:gd name="connsiteY31" fmla="*/ 5619345 h 10504871"/>
              <a:gd name="connsiteX32" fmla="*/ 6160169 w 19595789"/>
              <a:gd name="connsiteY32" fmla="*/ 5811850 h 10504871"/>
              <a:gd name="connsiteX33" fmla="*/ 6400801 w 19595789"/>
              <a:gd name="connsiteY33" fmla="*/ 5932166 h 10504871"/>
              <a:gd name="connsiteX34" fmla="*/ 6569243 w 19595789"/>
              <a:gd name="connsiteY34" fmla="*/ 6293113 h 10504871"/>
              <a:gd name="connsiteX35" fmla="*/ 6328611 w 19595789"/>
              <a:gd name="connsiteY35" fmla="*/ 6629997 h 10504871"/>
              <a:gd name="connsiteX36" fmla="*/ 5775158 w 19595789"/>
              <a:gd name="connsiteY36" fmla="*/ 6990945 h 10504871"/>
              <a:gd name="connsiteX37" fmla="*/ 4884821 w 19595789"/>
              <a:gd name="connsiteY37" fmla="*/ 7279703 h 10504871"/>
              <a:gd name="connsiteX38" fmla="*/ 3742687 w 19595789"/>
              <a:gd name="connsiteY38" fmla="*/ 7628540 h 10504871"/>
              <a:gd name="connsiteX39" fmla="*/ 3087162 w 19595789"/>
              <a:gd name="connsiteY39" fmla="*/ 7947652 h 10504871"/>
              <a:gd name="connsiteX40" fmla="*/ 2408204 w 19595789"/>
              <a:gd name="connsiteY40" fmla="*/ 8699115 h 10504871"/>
              <a:gd name="connsiteX41" fmla="*/ 2006208 w 19595789"/>
              <a:gd name="connsiteY41" fmla="*/ 9257915 h 10504871"/>
              <a:gd name="connsiteX42" fmla="*/ 1739468 w 19595789"/>
              <a:gd name="connsiteY42" fmla="*/ 9860909 h 10504871"/>
              <a:gd name="connsiteX43" fmla="*/ 1425704 w 19595789"/>
              <a:gd name="connsiteY43" fmla="*/ 10251109 h 10504871"/>
              <a:gd name="connsiteX44" fmla="*/ 1010653 w 19595789"/>
              <a:gd name="connsiteY44" fmla="*/ 10407913 h 10504871"/>
              <a:gd name="connsiteX45" fmla="*/ 0 w 19595789"/>
              <a:gd name="connsiteY45" fmla="*/ 10504166 h 10504871"/>
              <a:gd name="connsiteX0" fmla="*/ 18585136 w 18585136"/>
              <a:gd name="connsiteY0" fmla="*/ 5234334 h 10407913"/>
              <a:gd name="connsiteX1" fmla="*/ 17614232 w 18585136"/>
              <a:gd name="connsiteY1" fmla="*/ 5426839 h 10407913"/>
              <a:gd name="connsiteX2" fmla="*/ 17060779 w 18585136"/>
              <a:gd name="connsiteY2" fmla="*/ 5354650 h 10407913"/>
              <a:gd name="connsiteX3" fmla="*/ 16050126 w 18585136"/>
              <a:gd name="connsiteY3" fmla="*/ 4560566 h 10407913"/>
              <a:gd name="connsiteX4" fmla="*/ 14943221 w 18585136"/>
              <a:gd name="connsiteY4" fmla="*/ 3646166 h 10407913"/>
              <a:gd name="connsiteX5" fmla="*/ 14413832 w 18585136"/>
              <a:gd name="connsiteY5" fmla="*/ 3092713 h 10407913"/>
              <a:gd name="connsiteX6" fmla="*/ 14052884 w 18585136"/>
              <a:gd name="connsiteY6" fmla="*/ 2659576 h 10407913"/>
              <a:gd name="connsiteX7" fmla="*/ 13090358 w 18585136"/>
              <a:gd name="connsiteY7" fmla="*/ 1672987 h 10407913"/>
              <a:gd name="connsiteX8" fmla="*/ 12103768 w 18585136"/>
              <a:gd name="connsiteY8" fmla="*/ 878903 h 10407913"/>
              <a:gd name="connsiteX9" fmla="*/ 11020926 w 18585136"/>
              <a:gd name="connsiteY9" fmla="*/ 902966 h 10407913"/>
              <a:gd name="connsiteX10" fmla="*/ 10202779 w 18585136"/>
              <a:gd name="connsiteY10" fmla="*/ 1215787 h 10407913"/>
              <a:gd name="connsiteX11" fmla="*/ 9544982 w 18585136"/>
              <a:gd name="connsiteY11" fmla="*/ 1784572 h 10407913"/>
              <a:gd name="connsiteX12" fmla="*/ 9192126 w 18585136"/>
              <a:gd name="connsiteY12" fmla="*/ 2274566 h 10407913"/>
              <a:gd name="connsiteX13" fmla="*/ 8446168 w 18585136"/>
              <a:gd name="connsiteY13" fmla="*/ 2948334 h 10407913"/>
              <a:gd name="connsiteX14" fmla="*/ 7844590 w 18585136"/>
              <a:gd name="connsiteY14" fmla="*/ 3309281 h 10407913"/>
              <a:gd name="connsiteX15" fmla="*/ 7363326 w 18585136"/>
              <a:gd name="connsiteY15" fmla="*/ 3188966 h 10407913"/>
              <a:gd name="connsiteX16" fmla="*/ 6882063 w 18585136"/>
              <a:gd name="connsiteY16" fmla="*/ 2707703 h 10407913"/>
              <a:gd name="connsiteX17" fmla="*/ 6882063 w 18585136"/>
              <a:gd name="connsiteY17" fmla="*/ 2082060 h 10407913"/>
              <a:gd name="connsiteX18" fmla="*/ 6761747 w 18585136"/>
              <a:gd name="connsiteY18" fmla="*/ 1191724 h 10407913"/>
              <a:gd name="connsiteX19" fmla="*/ 6521116 w 18585136"/>
              <a:gd name="connsiteY19" fmla="*/ 517955 h 10407913"/>
              <a:gd name="connsiteX20" fmla="*/ 5727032 w 18585136"/>
              <a:gd name="connsiteY20" fmla="*/ 60755 h 10407913"/>
              <a:gd name="connsiteX21" fmla="*/ 4884821 w 18585136"/>
              <a:gd name="connsiteY21" fmla="*/ 12629 h 10407913"/>
              <a:gd name="connsiteX22" fmla="*/ 4572000 w 18585136"/>
              <a:gd name="connsiteY22" fmla="*/ 132945 h 10407913"/>
              <a:gd name="connsiteX23" fmla="*/ 4355432 w 18585136"/>
              <a:gd name="connsiteY23" fmla="*/ 493892 h 10407913"/>
              <a:gd name="connsiteX24" fmla="*/ 4114800 w 18585136"/>
              <a:gd name="connsiteY24" fmla="*/ 686397 h 10407913"/>
              <a:gd name="connsiteX25" fmla="*/ 3104147 w 18585136"/>
              <a:gd name="connsiteY25" fmla="*/ 758587 h 10407913"/>
              <a:gd name="connsiteX26" fmla="*/ 2382253 w 18585136"/>
              <a:gd name="connsiteY26" fmla="*/ 758587 h 10407913"/>
              <a:gd name="connsiteX27" fmla="*/ 1732547 w 18585136"/>
              <a:gd name="connsiteY27" fmla="*/ 1023281 h 10407913"/>
              <a:gd name="connsiteX28" fmla="*/ 1730778 w 18585136"/>
              <a:gd name="connsiteY28" fmla="*/ 3603112 h 10407913"/>
              <a:gd name="connsiteX29" fmla="*/ 3056021 w 18585136"/>
              <a:gd name="connsiteY29" fmla="*/ 4849324 h 10407913"/>
              <a:gd name="connsiteX30" fmla="*/ 4042611 w 18585136"/>
              <a:gd name="connsiteY30" fmla="*/ 5426839 h 10407913"/>
              <a:gd name="connsiteX31" fmla="*/ 4572000 w 18585136"/>
              <a:gd name="connsiteY31" fmla="*/ 5619345 h 10407913"/>
              <a:gd name="connsiteX32" fmla="*/ 5149516 w 18585136"/>
              <a:gd name="connsiteY32" fmla="*/ 5811850 h 10407913"/>
              <a:gd name="connsiteX33" fmla="*/ 5390148 w 18585136"/>
              <a:gd name="connsiteY33" fmla="*/ 5932166 h 10407913"/>
              <a:gd name="connsiteX34" fmla="*/ 5558590 w 18585136"/>
              <a:gd name="connsiteY34" fmla="*/ 6293113 h 10407913"/>
              <a:gd name="connsiteX35" fmla="*/ 5317958 w 18585136"/>
              <a:gd name="connsiteY35" fmla="*/ 6629997 h 10407913"/>
              <a:gd name="connsiteX36" fmla="*/ 4764505 w 18585136"/>
              <a:gd name="connsiteY36" fmla="*/ 6990945 h 10407913"/>
              <a:gd name="connsiteX37" fmla="*/ 3874168 w 18585136"/>
              <a:gd name="connsiteY37" fmla="*/ 7279703 h 10407913"/>
              <a:gd name="connsiteX38" fmla="*/ 2732034 w 18585136"/>
              <a:gd name="connsiteY38" fmla="*/ 7628540 h 10407913"/>
              <a:gd name="connsiteX39" fmla="*/ 2076509 w 18585136"/>
              <a:gd name="connsiteY39" fmla="*/ 7947652 h 10407913"/>
              <a:gd name="connsiteX40" fmla="*/ 1397551 w 18585136"/>
              <a:gd name="connsiteY40" fmla="*/ 8699115 h 10407913"/>
              <a:gd name="connsiteX41" fmla="*/ 995555 w 18585136"/>
              <a:gd name="connsiteY41" fmla="*/ 9257915 h 10407913"/>
              <a:gd name="connsiteX42" fmla="*/ 728815 w 18585136"/>
              <a:gd name="connsiteY42" fmla="*/ 9860909 h 10407913"/>
              <a:gd name="connsiteX43" fmla="*/ 415051 w 18585136"/>
              <a:gd name="connsiteY43" fmla="*/ 10251109 h 10407913"/>
              <a:gd name="connsiteX44" fmla="*/ 0 w 18585136"/>
              <a:gd name="connsiteY44" fmla="*/ 10407913 h 10407913"/>
              <a:gd name="connsiteX0" fmla="*/ 18170085 w 18170085"/>
              <a:gd name="connsiteY0" fmla="*/ 5234334 h 10251109"/>
              <a:gd name="connsiteX1" fmla="*/ 17199181 w 18170085"/>
              <a:gd name="connsiteY1" fmla="*/ 5426839 h 10251109"/>
              <a:gd name="connsiteX2" fmla="*/ 16645728 w 18170085"/>
              <a:gd name="connsiteY2" fmla="*/ 5354650 h 10251109"/>
              <a:gd name="connsiteX3" fmla="*/ 15635075 w 18170085"/>
              <a:gd name="connsiteY3" fmla="*/ 4560566 h 10251109"/>
              <a:gd name="connsiteX4" fmla="*/ 14528170 w 18170085"/>
              <a:gd name="connsiteY4" fmla="*/ 3646166 h 10251109"/>
              <a:gd name="connsiteX5" fmla="*/ 13998781 w 18170085"/>
              <a:gd name="connsiteY5" fmla="*/ 3092713 h 10251109"/>
              <a:gd name="connsiteX6" fmla="*/ 13637833 w 18170085"/>
              <a:gd name="connsiteY6" fmla="*/ 2659576 h 10251109"/>
              <a:gd name="connsiteX7" fmla="*/ 12675307 w 18170085"/>
              <a:gd name="connsiteY7" fmla="*/ 1672987 h 10251109"/>
              <a:gd name="connsiteX8" fmla="*/ 11688717 w 18170085"/>
              <a:gd name="connsiteY8" fmla="*/ 878903 h 10251109"/>
              <a:gd name="connsiteX9" fmla="*/ 10605875 w 18170085"/>
              <a:gd name="connsiteY9" fmla="*/ 902966 h 10251109"/>
              <a:gd name="connsiteX10" fmla="*/ 9787728 w 18170085"/>
              <a:gd name="connsiteY10" fmla="*/ 1215787 h 10251109"/>
              <a:gd name="connsiteX11" fmla="*/ 9129931 w 18170085"/>
              <a:gd name="connsiteY11" fmla="*/ 1784572 h 10251109"/>
              <a:gd name="connsiteX12" fmla="*/ 8777075 w 18170085"/>
              <a:gd name="connsiteY12" fmla="*/ 2274566 h 10251109"/>
              <a:gd name="connsiteX13" fmla="*/ 8031117 w 18170085"/>
              <a:gd name="connsiteY13" fmla="*/ 2948334 h 10251109"/>
              <a:gd name="connsiteX14" fmla="*/ 7429539 w 18170085"/>
              <a:gd name="connsiteY14" fmla="*/ 3309281 h 10251109"/>
              <a:gd name="connsiteX15" fmla="*/ 6948275 w 18170085"/>
              <a:gd name="connsiteY15" fmla="*/ 3188966 h 10251109"/>
              <a:gd name="connsiteX16" fmla="*/ 6467012 w 18170085"/>
              <a:gd name="connsiteY16" fmla="*/ 2707703 h 10251109"/>
              <a:gd name="connsiteX17" fmla="*/ 6467012 w 18170085"/>
              <a:gd name="connsiteY17" fmla="*/ 2082060 h 10251109"/>
              <a:gd name="connsiteX18" fmla="*/ 6346696 w 18170085"/>
              <a:gd name="connsiteY18" fmla="*/ 1191724 h 10251109"/>
              <a:gd name="connsiteX19" fmla="*/ 6106065 w 18170085"/>
              <a:gd name="connsiteY19" fmla="*/ 517955 h 10251109"/>
              <a:gd name="connsiteX20" fmla="*/ 5311981 w 18170085"/>
              <a:gd name="connsiteY20" fmla="*/ 60755 h 10251109"/>
              <a:gd name="connsiteX21" fmla="*/ 4469770 w 18170085"/>
              <a:gd name="connsiteY21" fmla="*/ 12629 h 10251109"/>
              <a:gd name="connsiteX22" fmla="*/ 4156949 w 18170085"/>
              <a:gd name="connsiteY22" fmla="*/ 132945 h 10251109"/>
              <a:gd name="connsiteX23" fmla="*/ 3940381 w 18170085"/>
              <a:gd name="connsiteY23" fmla="*/ 493892 h 10251109"/>
              <a:gd name="connsiteX24" fmla="*/ 3699749 w 18170085"/>
              <a:gd name="connsiteY24" fmla="*/ 686397 h 10251109"/>
              <a:gd name="connsiteX25" fmla="*/ 2689096 w 18170085"/>
              <a:gd name="connsiteY25" fmla="*/ 758587 h 10251109"/>
              <a:gd name="connsiteX26" fmla="*/ 1967202 w 18170085"/>
              <a:gd name="connsiteY26" fmla="*/ 758587 h 10251109"/>
              <a:gd name="connsiteX27" fmla="*/ 1317496 w 18170085"/>
              <a:gd name="connsiteY27" fmla="*/ 1023281 h 10251109"/>
              <a:gd name="connsiteX28" fmla="*/ 1315727 w 18170085"/>
              <a:gd name="connsiteY28" fmla="*/ 3603112 h 10251109"/>
              <a:gd name="connsiteX29" fmla="*/ 2640970 w 18170085"/>
              <a:gd name="connsiteY29" fmla="*/ 4849324 h 10251109"/>
              <a:gd name="connsiteX30" fmla="*/ 3627560 w 18170085"/>
              <a:gd name="connsiteY30" fmla="*/ 5426839 h 10251109"/>
              <a:gd name="connsiteX31" fmla="*/ 4156949 w 18170085"/>
              <a:gd name="connsiteY31" fmla="*/ 5619345 h 10251109"/>
              <a:gd name="connsiteX32" fmla="*/ 4734465 w 18170085"/>
              <a:gd name="connsiteY32" fmla="*/ 5811850 h 10251109"/>
              <a:gd name="connsiteX33" fmla="*/ 4975097 w 18170085"/>
              <a:gd name="connsiteY33" fmla="*/ 5932166 h 10251109"/>
              <a:gd name="connsiteX34" fmla="*/ 5143539 w 18170085"/>
              <a:gd name="connsiteY34" fmla="*/ 6293113 h 10251109"/>
              <a:gd name="connsiteX35" fmla="*/ 4902907 w 18170085"/>
              <a:gd name="connsiteY35" fmla="*/ 6629997 h 10251109"/>
              <a:gd name="connsiteX36" fmla="*/ 4349454 w 18170085"/>
              <a:gd name="connsiteY36" fmla="*/ 6990945 h 10251109"/>
              <a:gd name="connsiteX37" fmla="*/ 3459117 w 18170085"/>
              <a:gd name="connsiteY37" fmla="*/ 7279703 h 10251109"/>
              <a:gd name="connsiteX38" fmla="*/ 2316983 w 18170085"/>
              <a:gd name="connsiteY38" fmla="*/ 7628540 h 10251109"/>
              <a:gd name="connsiteX39" fmla="*/ 1661458 w 18170085"/>
              <a:gd name="connsiteY39" fmla="*/ 7947652 h 10251109"/>
              <a:gd name="connsiteX40" fmla="*/ 982500 w 18170085"/>
              <a:gd name="connsiteY40" fmla="*/ 8699115 h 10251109"/>
              <a:gd name="connsiteX41" fmla="*/ 580504 w 18170085"/>
              <a:gd name="connsiteY41" fmla="*/ 9257915 h 10251109"/>
              <a:gd name="connsiteX42" fmla="*/ 313764 w 18170085"/>
              <a:gd name="connsiteY42" fmla="*/ 9860909 h 10251109"/>
              <a:gd name="connsiteX43" fmla="*/ 0 w 18170085"/>
              <a:gd name="connsiteY43" fmla="*/ 10251109 h 10251109"/>
              <a:gd name="connsiteX0" fmla="*/ 17856321 w 17856321"/>
              <a:gd name="connsiteY0" fmla="*/ 5234334 h 9860909"/>
              <a:gd name="connsiteX1" fmla="*/ 16885417 w 17856321"/>
              <a:gd name="connsiteY1" fmla="*/ 5426839 h 9860909"/>
              <a:gd name="connsiteX2" fmla="*/ 16331964 w 17856321"/>
              <a:gd name="connsiteY2" fmla="*/ 5354650 h 9860909"/>
              <a:gd name="connsiteX3" fmla="*/ 15321311 w 17856321"/>
              <a:gd name="connsiteY3" fmla="*/ 4560566 h 9860909"/>
              <a:gd name="connsiteX4" fmla="*/ 14214406 w 17856321"/>
              <a:gd name="connsiteY4" fmla="*/ 3646166 h 9860909"/>
              <a:gd name="connsiteX5" fmla="*/ 13685017 w 17856321"/>
              <a:gd name="connsiteY5" fmla="*/ 3092713 h 9860909"/>
              <a:gd name="connsiteX6" fmla="*/ 13324069 w 17856321"/>
              <a:gd name="connsiteY6" fmla="*/ 2659576 h 9860909"/>
              <a:gd name="connsiteX7" fmla="*/ 12361543 w 17856321"/>
              <a:gd name="connsiteY7" fmla="*/ 1672987 h 9860909"/>
              <a:gd name="connsiteX8" fmla="*/ 11374953 w 17856321"/>
              <a:gd name="connsiteY8" fmla="*/ 878903 h 9860909"/>
              <a:gd name="connsiteX9" fmla="*/ 10292111 w 17856321"/>
              <a:gd name="connsiteY9" fmla="*/ 902966 h 9860909"/>
              <a:gd name="connsiteX10" fmla="*/ 9473964 w 17856321"/>
              <a:gd name="connsiteY10" fmla="*/ 1215787 h 9860909"/>
              <a:gd name="connsiteX11" fmla="*/ 8816167 w 17856321"/>
              <a:gd name="connsiteY11" fmla="*/ 1784572 h 9860909"/>
              <a:gd name="connsiteX12" fmla="*/ 8463311 w 17856321"/>
              <a:gd name="connsiteY12" fmla="*/ 2274566 h 9860909"/>
              <a:gd name="connsiteX13" fmla="*/ 7717353 w 17856321"/>
              <a:gd name="connsiteY13" fmla="*/ 2948334 h 9860909"/>
              <a:gd name="connsiteX14" fmla="*/ 7115775 w 17856321"/>
              <a:gd name="connsiteY14" fmla="*/ 3309281 h 9860909"/>
              <a:gd name="connsiteX15" fmla="*/ 6634511 w 17856321"/>
              <a:gd name="connsiteY15" fmla="*/ 3188966 h 9860909"/>
              <a:gd name="connsiteX16" fmla="*/ 6153248 w 17856321"/>
              <a:gd name="connsiteY16" fmla="*/ 2707703 h 9860909"/>
              <a:gd name="connsiteX17" fmla="*/ 6153248 w 17856321"/>
              <a:gd name="connsiteY17" fmla="*/ 2082060 h 9860909"/>
              <a:gd name="connsiteX18" fmla="*/ 6032932 w 17856321"/>
              <a:gd name="connsiteY18" fmla="*/ 1191724 h 9860909"/>
              <a:gd name="connsiteX19" fmla="*/ 5792301 w 17856321"/>
              <a:gd name="connsiteY19" fmla="*/ 517955 h 9860909"/>
              <a:gd name="connsiteX20" fmla="*/ 4998217 w 17856321"/>
              <a:gd name="connsiteY20" fmla="*/ 60755 h 9860909"/>
              <a:gd name="connsiteX21" fmla="*/ 4156006 w 17856321"/>
              <a:gd name="connsiteY21" fmla="*/ 12629 h 9860909"/>
              <a:gd name="connsiteX22" fmla="*/ 3843185 w 17856321"/>
              <a:gd name="connsiteY22" fmla="*/ 132945 h 9860909"/>
              <a:gd name="connsiteX23" fmla="*/ 3626617 w 17856321"/>
              <a:gd name="connsiteY23" fmla="*/ 493892 h 9860909"/>
              <a:gd name="connsiteX24" fmla="*/ 3385985 w 17856321"/>
              <a:gd name="connsiteY24" fmla="*/ 686397 h 9860909"/>
              <a:gd name="connsiteX25" fmla="*/ 2375332 w 17856321"/>
              <a:gd name="connsiteY25" fmla="*/ 758587 h 9860909"/>
              <a:gd name="connsiteX26" fmla="*/ 1653438 w 17856321"/>
              <a:gd name="connsiteY26" fmla="*/ 758587 h 9860909"/>
              <a:gd name="connsiteX27" fmla="*/ 1003732 w 17856321"/>
              <a:gd name="connsiteY27" fmla="*/ 1023281 h 9860909"/>
              <a:gd name="connsiteX28" fmla="*/ 1001963 w 17856321"/>
              <a:gd name="connsiteY28" fmla="*/ 3603112 h 9860909"/>
              <a:gd name="connsiteX29" fmla="*/ 2327206 w 17856321"/>
              <a:gd name="connsiteY29" fmla="*/ 4849324 h 9860909"/>
              <a:gd name="connsiteX30" fmla="*/ 3313796 w 17856321"/>
              <a:gd name="connsiteY30" fmla="*/ 5426839 h 9860909"/>
              <a:gd name="connsiteX31" fmla="*/ 3843185 w 17856321"/>
              <a:gd name="connsiteY31" fmla="*/ 5619345 h 9860909"/>
              <a:gd name="connsiteX32" fmla="*/ 4420701 w 17856321"/>
              <a:gd name="connsiteY32" fmla="*/ 5811850 h 9860909"/>
              <a:gd name="connsiteX33" fmla="*/ 4661333 w 17856321"/>
              <a:gd name="connsiteY33" fmla="*/ 5932166 h 9860909"/>
              <a:gd name="connsiteX34" fmla="*/ 4829775 w 17856321"/>
              <a:gd name="connsiteY34" fmla="*/ 6293113 h 9860909"/>
              <a:gd name="connsiteX35" fmla="*/ 4589143 w 17856321"/>
              <a:gd name="connsiteY35" fmla="*/ 6629997 h 9860909"/>
              <a:gd name="connsiteX36" fmla="*/ 4035690 w 17856321"/>
              <a:gd name="connsiteY36" fmla="*/ 6990945 h 9860909"/>
              <a:gd name="connsiteX37" fmla="*/ 3145353 w 17856321"/>
              <a:gd name="connsiteY37" fmla="*/ 7279703 h 9860909"/>
              <a:gd name="connsiteX38" fmla="*/ 2003219 w 17856321"/>
              <a:gd name="connsiteY38" fmla="*/ 7628540 h 9860909"/>
              <a:gd name="connsiteX39" fmla="*/ 1347694 w 17856321"/>
              <a:gd name="connsiteY39" fmla="*/ 7947652 h 9860909"/>
              <a:gd name="connsiteX40" fmla="*/ 668736 w 17856321"/>
              <a:gd name="connsiteY40" fmla="*/ 8699115 h 9860909"/>
              <a:gd name="connsiteX41" fmla="*/ 266740 w 17856321"/>
              <a:gd name="connsiteY41" fmla="*/ 9257915 h 9860909"/>
              <a:gd name="connsiteX42" fmla="*/ 0 w 17856321"/>
              <a:gd name="connsiteY42" fmla="*/ 9860909 h 9860909"/>
              <a:gd name="connsiteX0" fmla="*/ 17589581 w 17589581"/>
              <a:gd name="connsiteY0" fmla="*/ 5234334 h 9257915"/>
              <a:gd name="connsiteX1" fmla="*/ 16618677 w 17589581"/>
              <a:gd name="connsiteY1" fmla="*/ 5426839 h 9257915"/>
              <a:gd name="connsiteX2" fmla="*/ 16065224 w 17589581"/>
              <a:gd name="connsiteY2" fmla="*/ 5354650 h 9257915"/>
              <a:gd name="connsiteX3" fmla="*/ 15054571 w 17589581"/>
              <a:gd name="connsiteY3" fmla="*/ 4560566 h 9257915"/>
              <a:gd name="connsiteX4" fmla="*/ 13947666 w 17589581"/>
              <a:gd name="connsiteY4" fmla="*/ 3646166 h 9257915"/>
              <a:gd name="connsiteX5" fmla="*/ 13418277 w 17589581"/>
              <a:gd name="connsiteY5" fmla="*/ 3092713 h 9257915"/>
              <a:gd name="connsiteX6" fmla="*/ 13057329 w 17589581"/>
              <a:gd name="connsiteY6" fmla="*/ 2659576 h 9257915"/>
              <a:gd name="connsiteX7" fmla="*/ 12094803 w 17589581"/>
              <a:gd name="connsiteY7" fmla="*/ 1672987 h 9257915"/>
              <a:gd name="connsiteX8" fmla="*/ 11108213 w 17589581"/>
              <a:gd name="connsiteY8" fmla="*/ 878903 h 9257915"/>
              <a:gd name="connsiteX9" fmla="*/ 10025371 w 17589581"/>
              <a:gd name="connsiteY9" fmla="*/ 902966 h 9257915"/>
              <a:gd name="connsiteX10" fmla="*/ 9207224 w 17589581"/>
              <a:gd name="connsiteY10" fmla="*/ 1215787 h 9257915"/>
              <a:gd name="connsiteX11" fmla="*/ 8549427 w 17589581"/>
              <a:gd name="connsiteY11" fmla="*/ 1784572 h 9257915"/>
              <a:gd name="connsiteX12" fmla="*/ 8196571 w 17589581"/>
              <a:gd name="connsiteY12" fmla="*/ 2274566 h 9257915"/>
              <a:gd name="connsiteX13" fmla="*/ 7450613 w 17589581"/>
              <a:gd name="connsiteY13" fmla="*/ 2948334 h 9257915"/>
              <a:gd name="connsiteX14" fmla="*/ 6849035 w 17589581"/>
              <a:gd name="connsiteY14" fmla="*/ 3309281 h 9257915"/>
              <a:gd name="connsiteX15" fmla="*/ 6367771 w 17589581"/>
              <a:gd name="connsiteY15" fmla="*/ 3188966 h 9257915"/>
              <a:gd name="connsiteX16" fmla="*/ 5886508 w 17589581"/>
              <a:gd name="connsiteY16" fmla="*/ 2707703 h 9257915"/>
              <a:gd name="connsiteX17" fmla="*/ 5886508 w 17589581"/>
              <a:gd name="connsiteY17" fmla="*/ 2082060 h 9257915"/>
              <a:gd name="connsiteX18" fmla="*/ 5766192 w 17589581"/>
              <a:gd name="connsiteY18" fmla="*/ 1191724 h 9257915"/>
              <a:gd name="connsiteX19" fmla="*/ 5525561 w 17589581"/>
              <a:gd name="connsiteY19" fmla="*/ 517955 h 9257915"/>
              <a:gd name="connsiteX20" fmla="*/ 4731477 w 17589581"/>
              <a:gd name="connsiteY20" fmla="*/ 60755 h 9257915"/>
              <a:gd name="connsiteX21" fmla="*/ 3889266 w 17589581"/>
              <a:gd name="connsiteY21" fmla="*/ 12629 h 9257915"/>
              <a:gd name="connsiteX22" fmla="*/ 3576445 w 17589581"/>
              <a:gd name="connsiteY22" fmla="*/ 132945 h 9257915"/>
              <a:gd name="connsiteX23" fmla="*/ 3359877 w 17589581"/>
              <a:gd name="connsiteY23" fmla="*/ 493892 h 9257915"/>
              <a:gd name="connsiteX24" fmla="*/ 3119245 w 17589581"/>
              <a:gd name="connsiteY24" fmla="*/ 686397 h 9257915"/>
              <a:gd name="connsiteX25" fmla="*/ 2108592 w 17589581"/>
              <a:gd name="connsiteY25" fmla="*/ 758587 h 9257915"/>
              <a:gd name="connsiteX26" fmla="*/ 1386698 w 17589581"/>
              <a:gd name="connsiteY26" fmla="*/ 758587 h 9257915"/>
              <a:gd name="connsiteX27" fmla="*/ 736992 w 17589581"/>
              <a:gd name="connsiteY27" fmla="*/ 1023281 h 9257915"/>
              <a:gd name="connsiteX28" fmla="*/ 735223 w 17589581"/>
              <a:gd name="connsiteY28" fmla="*/ 3603112 h 9257915"/>
              <a:gd name="connsiteX29" fmla="*/ 2060466 w 17589581"/>
              <a:gd name="connsiteY29" fmla="*/ 4849324 h 9257915"/>
              <a:gd name="connsiteX30" fmla="*/ 3047056 w 17589581"/>
              <a:gd name="connsiteY30" fmla="*/ 5426839 h 9257915"/>
              <a:gd name="connsiteX31" fmla="*/ 3576445 w 17589581"/>
              <a:gd name="connsiteY31" fmla="*/ 5619345 h 9257915"/>
              <a:gd name="connsiteX32" fmla="*/ 4153961 w 17589581"/>
              <a:gd name="connsiteY32" fmla="*/ 5811850 h 9257915"/>
              <a:gd name="connsiteX33" fmla="*/ 4394593 w 17589581"/>
              <a:gd name="connsiteY33" fmla="*/ 5932166 h 9257915"/>
              <a:gd name="connsiteX34" fmla="*/ 4563035 w 17589581"/>
              <a:gd name="connsiteY34" fmla="*/ 6293113 h 9257915"/>
              <a:gd name="connsiteX35" fmla="*/ 4322403 w 17589581"/>
              <a:gd name="connsiteY35" fmla="*/ 6629997 h 9257915"/>
              <a:gd name="connsiteX36" fmla="*/ 3768950 w 17589581"/>
              <a:gd name="connsiteY36" fmla="*/ 6990945 h 9257915"/>
              <a:gd name="connsiteX37" fmla="*/ 2878613 w 17589581"/>
              <a:gd name="connsiteY37" fmla="*/ 7279703 h 9257915"/>
              <a:gd name="connsiteX38" fmla="*/ 1736479 w 17589581"/>
              <a:gd name="connsiteY38" fmla="*/ 7628540 h 9257915"/>
              <a:gd name="connsiteX39" fmla="*/ 1080954 w 17589581"/>
              <a:gd name="connsiteY39" fmla="*/ 7947652 h 9257915"/>
              <a:gd name="connsiteX40" fmla="*/ 401996 w 17589581"/>
              <a:gd name="connsiteY40" fmla="*/ 8699115 h 9257915"/>
              <a:gd name="connsiteX41" fmla="*/ 0 w 17589581"/>
              <a:gd name="connsiteY41" fmla="*/ 9257915 h 9257915"/>
              <a:gd name="connsiteX0" fmla="*/ 17589581 w 17589581"/>
              <a:gd name="connsiteY0" fmla="*/ 5234334 h 9257915"/>
              <a:gd name="connsiteX1" fmla="*/ 16618677 w 17589581"/>
              <a:gd name="connsiteY1" fmla="*/ 5426839 h 9257915"/>
              <a:gd name="connsiteX2" fmla="*/ 16065224 w 17589581"/>
              <a:gd name="connsiteY2" fmla="*/ 5354650 h 9257915"/>
              <a:gd name="connsiteX3" fmla="*/ 15054571 w 17589581"/>
              <a:gd name="connsiteY3" fmla="*/ 4560566 h 9257915"/>
              <a:gd name="connsiteX4" fmla="*/ 13947666 w 17589581"/>
              <a:gd name="connsiteY4" fmla="*/ 3646166 h 9257915"/>
              <a:gd name="connsiteX5" fmla="*/ 13418277 w 17589581"/>
              <a:gd name="connsiteY5" fmla="*/ 3092713 h 9257915"/>
              <a:gd name="connsiteX6" fmla="*/ 13057329 w 17589581"/>
              <a:gd name="connsiteY6" fmla="*/ 2659576 h 9257915"/>
              <a:gd name="connsiteX7" fmla="*/ 12094803 w 17589581"/>
              <a:gd name="connsiteY7" fmla="*/ 1672987 h 9257915"/>
              <a:gd name="connsiteX8" fmla="*/ 11108213 w 17589581"/>
              <a:gd name="connsiteY8" fmla="*/ 878903 h 9257915"/>
              <a:gd name="connsiteX9" fmla="*/ 10025371 w 17589581"/>
              <a:gd name="connsiteY9" fmla="*/ 902966 h 9257915"/>
              <a:gd name="connsiteX10" fmla="*/ 9207224 w 17589581"/>
              <a:gd name="connsiteY10" fmla="*/ 1215787 h 9257915"/>
              <a:gd name="connsiteX11" fmla="*/ 8549427 w 17589581"/>
              <a:gd name="connsiteY11" fmla="*/ 1784572 h 9257915"/>
              <a:gd name="connsiteX12" fmla="*/ 8196571 w 17589581"/>
              <a:gd name="connsiteY12" fmla="*/ 2274566 h 9257915"/>
              <a:gd name="connsiteX13" fmla="*/ 7450613 w 17589581"/>
              <a:gd name="connsiteY13" fmla="*/ 2948334 h 9257915"/>
              <a:gd name="connsiteX14" fmla="*/ 6849035 w 17589581"/>
              <a:gd name="connsiteY14" fmla="*/ 3309281 h 9257915"/>
              <a:gd name="connsiteX15" fmla="*/ 6367771 w 17589581"/>
              <a:gd name="connsiteY15" fmla="*/ 3188966 h 9257915"/>
              <a:gd name="connsiteX16" fmla="*/ 5886508 w 17589581"/>
              <a:gd name="connsiteY16" fmla="*/ 2707703 h 9257915"/>
              <a:gd name="connsiteX17" fmla="*/ 5886508 w 17589581"/>
              <a:gd name="connsiteY17" fmla="*/ 2082060 h 9257915"/>
              <a:gd name="connsiteX18" fmla="*/ 5766192 w 17589581"/>
              <a:gd name="connsiteY18" fmla="*/ 1191724 h 9257915"/>
              <a:gd name="connsiteX19" fmla="*/ 5525561 w 17589581"/>
              <a:gd name="connsiteY19" fmla="*/ 517955 h 9257915"/>
              <a:gd name="connsiteX20" fmla="*/ 4731477 w 17589581"/>
              <a:gd name="connsiteY20" fmla="*/ 60755 h 9257915"/>
              <a:gd name="connsiteX21" fmla="*/ 3889266 w 17589581"/>
              <a:gd name="connsiteY21" fmla="*/ 12629 h 9257915"/>
              <a:gd name="connsiteX22" fmla="*/ 3576445 w 17589581"/>
              <a:gd name="connsiteY22" fmla="*/ 132945 h 9257915"/>
              <a:gd name="connsiteX23" fmla="*/ 3359877 w 17589581"/>
              <a:gd name="connsiteY23" fmla="*/ 493892 h 9257915"/>
              <a:gd name="connsiteX24" fmla="*/ 3119245 w 17589581"/>
              <a:gd name="connsiteY24" fmla="*/ 686397 h 9257915"/>
              <a:gd name="connsiteX25" fmla="*/ 2108592 w 17589581"/>
              <a:gd name="connsiteY25" fmla="*/ 758587 h 9257915"/>
              <a:gd name="connsiteX26" fmla="*/ 1386698 w 17589581"/>
              <a:gd name="connsiteY26" fmla="*/ 758587 h 9257915"/>
              <a:gd name="connsiteX27" fmla="*/ 736992 w 17589581"/>
              <a:gd name="connsiteY27" fmla="*/ 1023281 h 9257915"/>
              <a:gd name="connsiteX28" fmla="*/ 735223 w 17589581"/>
              <a:gd name="connsiteY28" fmla="*/ 3603112 h 9257915"/>
              <a:gd name="connsiteX29" fmla="*/ 2060466 w 17589581"/>
              <a:gd name="connsiteY29" fmla="*/ 4849324 h 9257915"/>
              <a:gd name="connsiteX30" fmla="*/ 3047056 w 17589581"/>
              <a:gd name="connsiteY30" fmla="*/ 5426839 h 9257915"/>
              <a:gd name="connsiteX31" fmla="*/ 3576445 w 17589581"/>
              <a:gd name="connsiteY31" fmla="*/ 5619345 h 9257915"/>
              <a:gd name="connsiteX32" fmla="*/ 4153961 w 17589581"/>
              <a:gd name="connsiteY32" fmla="*/ 5811850 h 9257915"/>
              <a:gd name="connsiteX33" fmla="*/ 4394593 w 17589581"/>
              <a:gd name="connsiteY33" fmla="*/ 5932166 h 9257915"/>
              <a:gd name="connsiteX34" fmla="*/ 4563035 w 17589581"/>
              <a:gd name="connsiteY34" fmla="*/ 6293113 h 9257915"/>
              <a:gd name="connsiteX35" fmla="*/ 4322403 w 17589581"/>
              <a:gd name="connsiteY35" fmla="*/ 6629997 h 9257915"/>
              <a:gd name="connsiteX36" fmla="*/ 3768950 w 17589581"/>
              <a:gd name="connsiteY36" fmla="*/ 6990945 h 9257915"/>
              <a:gd name="connsiteX37" fmla="*/ 2878613 w 17589581"/>
              <a:gd name="connsiteY37" fmla="*/ 7279703 h 9257915"/>
              <a:gd name="connsiteX38" fmla="*/ 1736479 w 17589581"/>
              <a:gd name="connsiteY38" fmla="*/ 7628540 h 9257915"/>
              <a:gd name="connsiteX39" fmla="*/ 1080954 w 17589581"/>
              <a:gd name="connsiteY39" fmla="*/ 7947652 h 9257915"/>
              <a:gd name="connsiteX40" fmla="*/ 401996 w 17589581"/>
              <a:gd name="connsiteY40" fmla="*/ 8699115 h 9257915"/>
              <a:gd name="connsiteX41" fmla="*/ 0 w 17589581"/>
              <a:gd name="connsiteY41" fmla="*/ 9257915 h 9257915"/>
              <a:gd name="connsiteX0" fmla="*/ 17187585 w 17187585"/>
              <a:gd name="connsiteY0" fmla="*/ 5234334 h 8699115"/>
              <a:gd name="connsiteX1" fmla="*/ 16216681 w 17187585"/>
              <a:gd name="connsiteY1" fmla="*/ 5426839 h 8699115"/>
              <a:gd name="connsiteX2" fmla="*/ 15663228 w 17187585"/>
              <a:gd name="connsiteY2" fmla="*/ 5354650 h 8699115"/>
              <a:gd name="connsiteX3" fmla="*/ 14652575 w 17187585"/>
              <a:gd name="connsiteY3" fmla="*/ 4560566 h 8699115"/>
              <a:gd name="connsiteX4" fmla="*/ 13545670 w 17187585"/>
              <a:gd name="connsiteY4" fmla="*/ 3646166 h 8699115"/>
              <a:gd name="connsiteX5" fmla="*/ 13016281 w 17187585"/>
              <a:gd name="connsiteY5" fmla="*/ 3092713 h 8699115"/>
              <a:gd name="connsiteX6" fmla="*/ 12655333 w 17187585"/>
              <a:gd name="connsiteY6" fmla="*/ 2659576 h 8699115"/>
              <a:gd name="connsiteX7" fmla="*/ 11692807 w 17187585"/>
              <a:gd name="connsiteY7" fmla="*/ 1672987 h 8699115"/>
              <a:gd name="connsiteX8" fmla="*/ 10706217 w 17187585"/>
              <a:gd name="connsiteY8" fmla="*/ 878903 h 8699115"/>
              <a:gd name="connsiteX9" fmla="*/ 9623375 w 17187585"/>
              <a:gd name="connsiteY9" fmla="*/ 902966 h 8699115"/>
              <a:gd name="connsiteX10" fmla="*/ 8805228 w 17187585"/>
              <a:gd name="connsiteY10" fmla="*/ 1215787 h 8699115"/>
              <a:gd name="connsiteX11" fmla="*/ 8147431 w 17187585"/>
              <a:gd name="connsiteY11" fmla="*/ 1784572 h 8699115"/>
              <a:gd name="connsiteX12" fmla="*/ 7794575 w 17187585"/>
              <a:gd name="connsiteY12" fmla="*/ 2274566 h 8699115"/>
              <a:gd name="connsiteX13" fmla="*/ 7048617 w 17187585"/>
              <a:gd name="connsiteY13" fmla="*/ 2948334 h 8699115"/>
              <a:gd name="connsiteX14" fmla="*/ 6447039 w 17187585"/>
              <a:gd name="connsiteY14" fmla="*/ 3309281 h 8699115"/>
              <a:gd name="connsiteX15" fmla="*/ 5965775 w 17187585"/>
              <a:gd name="connsiteY15" fmla="*/ 3188966 h 8699115"/>
              <a:gd name="connsiteX16" fmla="*/ 5484512 w 17187585"/>
              <a:gd name="connsiteY16" fmla="*/ 2707703 h 8699115"/>
              <a:gd name="connsiteX17" fmla="*/ 5484512 w 17187585"/>
              <a:gd name="connsiteY17" fmla="*/ 2082060 h 8699115"/>
              <a:gd name="connsiteX18" fmla="*/ 5364196 w 17187585"/>
              <a:gd name="connsiteY18" fmla="*/ 1191724 h 8699115"/>
              <a:gd name="connsiteX19" fmla="*/ 5123565 w 17187585"/>
              <a:gd name="connsiteY19" fmla="*/ 517955 h 8699115"/>
              <a:gd name="connsiteX20" fmla="*/ 4329481 w 17187585"/>
              <a:gd name="connsiteY20" fmla="*/ 60755 h 8699115"/>
              <a:gd name="connsiteX21" fmla="*/ 3487270 w 17187585"/>
              <a:gd name="connsiteY21" fmla="*/ 12629 h 8699115"/>
              <a:gd name="connsiteX22" fmla="*/ 3174449 w 17187585"/>
              <a:gd name="connsiteY22" fmla="*/ 132945 h 8699115"/>
              <a:gd name="connsiteX23" fmla="*/ 2957881 w 17187585"/>
              <a:gd name="connsiteY23" fmla="*/ 493892 h 8699115"/>
              <a:gd name="connsiteX24" fmla="*/ 2717249 w 17187585"/>
              <a:gd name="connsiteY24" fmla="*/ 686397 h 8699115"/>
              <a:gd name="connsiteX25" fmla="*/ 1706596 w 17187585"/>
              <a:gd name="connsiteY25" fmla="*/ 758587 h 8699115"/>
              <a:gd name="connsiteX26" fmla="*/ 984702 w 17187585"/>
              <a:gd name="connsiteY26" fmla="*/ 758587 h 8699115"/>
              <a:gd name="connsiteX27" fmla="*/ 334996 w 17187585"/>
              <a:gd name="connsiteY27" fmla="*/ 1023281 h 8699115"/>
              <a:gd name="connsiteX28" fmla="*/ 333227 w 17187585"/>
              <a:gd name="connsiteY28" fmla="*/ 3603112 h 8699115"/>
              <a:gd name="connsiteX29" fmla="*/ 1658470 w 17187585"/>
              <a:gd name="connsiteY29" fmla="*/ 4849324 h 8699115"/>
              <a:gd name="connsiteX30" fmla="*/ 2645060 w 17187585"/>
              <a:gd name="connsiteY30" fmla="*/ 5426839 h 8699115"/>
              <a:gd name="connsiteX31" fmla="*/ 3174449 w 17187585"/>
              <a:gd name="connsiteY31" fmla="*/ 5619345 h 8699115"/>
              <a:gd name="connsiteX32" fmla="*/ 3751965 w 17187585"/>
              <a:gd name="connsiteY32" fmla="*/ 5811850 h 8699115"/>
              <a:gd name="connsiteX33" fmla="*/ 3992597 w 17187585"/>
              <a:gd name="connsiteY33" fmla="*/ 5932166 h 8699115"/>
              <a:gd name="connsiteX34" fmla="*/ 4161039 w 17187585"/>
              <a:gd name="connsiteY34" fmla="*/ 6293113 h 8699115"/>
              <a:gd name="connsiteX35" fmla="*/ 3920407 w 17187585"/>
              <a:gd name="connsiteY35" fmla="*/ 6629997 h 8699115"/>
              <a:gd name="connsiteX36" fmla="*/ 3366954 w 17187585"/>
              <a:gd name="connsiteY36" fmla="*/ 6990945 h 8699115"/>
              <a:gd name="connsiteX37" fmla="*/ 2476617 w 17187585"/>
              <a:gd name="connsiteY37" fmla="*/ 7279703 h 8699115"/>
              <a:gd name="connsiteX38" fmla="*/ 1334483 w 17187585"/>
              <a:gd name="connsiteY38" fmla="*/ 7628540 h 8699115"/>
              <a:gd name="connsiteX39" fmla="*/ 678958 w 17187585"/>
              <a:gd name="connsiteY39" fmla="*/ 7947652 h 8699115"/>
              <a:gd name="connsiteX40" fmla="*/ 0 w 17187585"/>
              <a:gd name="connsiteY40" fmla="*/ 8699115 h 8699115"/>
              <a:gd name="connsiteX0" fmla="*/ 16854358 w 16854358"/>
              <a:gd name="connsiteY0" fmla="*/ 5234334 h 8267814"/>
              <a:gd name="connsiteX1" fmla="*/ 15883454 w 16854358"/>
              <a:gd name="connsiteY1" fmla="*/ 5426839 h 8267814"/>
              <a:gd name="connsiteX2" fmla="*/ 15330001 w 16854358"/>
              <a:gd name="connsiteY2" fmla="*/ 5354650 h 8267814"/>
              <a:gd name="connsiteX3" fmla="*/ 14319348 w 16854358"/>
              <a:gd name="connsiteY3" fmla="*/ 4560566 h 8267814"/>
              <a:gd name="connsiteX4" fmla="*/ 13212443 w 16854358"/>
              <a:gd name="connsiteY4" fmla="*/ 3646166 h 8267814"/>
              <a:gd name="connsiteX5" fmla="*/ 12683054 w 16854358"/>
              <a:gd name="connsiteY5" fmla="*/ 3092713 h 8267814"/>
              <a:gd name="connsiteX6" fmla="*/ 12322106 w 16854358"/>
              <a:gd name="connsiteY6" fmla="*/ 2659576 h 8267814"/>
              <a:gd name="connsiteX7" fmla="*/ 11359580 w 16854358"/>
              <a:gd name="connsiteY7" fmla="*/ 1672987 h 8267814"/>
              <a:gd name="connsiteX8" fmla="*/ 10372990 w 16854358"/>
              <a:gd name="connsiteY8" fmla="*/ 878903 h 8267814"/>
              <a:gd name="connsiteX9" fmla="*/ 9290148 w 16854358"/>
              <a:gd name="connsiteY9" fmla="*/ 902966 h 8267814"/>
              <a:gd name="connsiteX10" fmla="*/ 8472001 w 16854358"/>
              <a:gd name="connsiteY10" fmla="*/ 1215787 h 8267814"/>
              <a:gd name="connsiteX11" fmla="*/ 7814204 w 16854358"/>
              <a:gd name="connsiteY11" fmla="*/ 1784572 h 8267814"/>
              <a:gd name="connsiteX12" fmla="*/ 7461348 w 16854358"/>
              <a:gd name="connsiteY12" fmla="*/ 2274566 h 8267814"/>
              <a:gd name="connsiteX13" fmla="*/ 6715390 w 16854358"/>
              <a:gd name="connsiteY13" fmla="*/ 2948334 h 8267814"/>
              <a:gd name="connsiteX14" fmla="*/ 6113812 w 16854358"/>
              <a:gd name="connsiteY14" fmla="*/ 3309281 h 8267814"/>
              <a:gd name="connsiteX15" fmla="*/ 5632548 w 16854358"/>
              <a:gd name="connsiteY15" fmla="*/ 3188966 h 8267814"/>
              <a:gd name="connsiteX16" fmla="*/ 5151285 w 16854358"/>
              <a:gd name="connsiteY16" fmla="*/ 2707703 h 8267814"/>
              <a:gd name="connsiteX17" fmla="*/ 5151285 w 16854358"/>
              <a:gd name="connsiteY17" fmla="*/ 2082060 h 8267814"/>
              <a:gd name="connsiteX18" fmla="*/ 5030969 w 16854358"/>
              <a:gd name="connsiteY18" fmla="*/ 1191724 h 8267814"/>
              <a:gd name="connsiteX19" fmla="*/ 4790338 w 16854358"/>
              <a:gd name="connsiteY19" fmla="*/ 517955 h 8267814"/>
              <a:gd name="connsiteX20" fmla="*/ 3996254 w 16854358"/>
              <a:gd name="connsiteY20" fmla="*/ 60755 h 8267814"/>
              <a:gd name="connsiteX21" fmla="*/ 3154043 w 16854358"/>
              <a:gd name="connsiteY21" fmla="*/ 12629 h 8267814"/>
              <a:gd name="connsiteX22" fmla="*/ 2841222 w 16854358"/>
              <a:gd name="connsiteY22" fmla="*/ 132945 h 8267814"/>
              <a:gd name="connsiteX23" fmla="*/ 2624654 w 16854358"/>
              <a:gd name="connsiteY23" fmla="*/ 493892 h 8267814"/>
              <a:gd name="connsiteX24" fmla="*/ 2384022 w 16854358"/>
              <a:gd name="connsiteY24" fmla="*/ 686397 h 8267814"/>
              <a:gd name="connsiteX25" fmla="*/ 1373369 w 16854358"/>
              <a:gd name="connsiteY25" fmla="*/ 758587 h 8267814"/>
              <a:gd name="connsiteX26" fmla="*/ 651475 w 16854358"/>
              <a:gd name="connsiteY26" fmla="*/ 758587 h 8267814"/>
              <a:gd name="connsiteX27" fmla="*/ 1769 w 16854358"/>
              <a:gd name="connsiteY27" fmla="*/ 1023281 h 8267814"/>
              <a:gd name="connsiteX28" fmla="*/ 0 w 16854358"/>
              <a:gd name="connsiteY28" fmla="*/ 3603112 h 8267814"/>
              <a:gd name="connsiteX29" fmla="*/ 1325243 w 16854358"/>
              <a:gd name="connsiteY29" fmla="*/ 4849324 h 8267814"/>
              <a:gd name="connsiteX30" fmla="*/ 2311833 w 16854358"/>
              <a:gd name="connsiteY30" fmla="*/ 5426839 h 8267814"/>
              <a:gd name="connsiteX31" fmla="*/ 2841222 w 16854358"/>
              <a:gd name="connsiteY31" fmla="*/ 5619345 h 8267814"/>
              <a:gd name="connsiteX32" fmla="*/ 3418738 w 16854358"/>
              <a:gd name="connsiteY32" fmla="*/ 5811850 h 8267814"/>
              <a:gd name="connsiteX33" fmla="*/ 3659370 w 16854358"/>
              <a:gd name="connsiteY33" fmla="*/ 5932166 h 8267814"/>
              <a:gd name="connsiteX34" fmla="*/ 3827812 w 16854358"/>
              <a:gd name="connsiteY34" fmla="*/ 6293113 h 8267814"/>
              <a:gd name="connsiteX35" fmla="*/ 3587180 w 16854358"/>
              <a:gd name="connsiteY35" fmla="*/ 6629997 h 8267814"/>
              <a:gd name="connsiteX36" fmla="*/ 3033727 w 16854358"/>
              <a:gd name="connsiteY36" fmla="*/ 6990945 h 8267814"/>
              <a:gd name="connsiteX37" fmla="*/ 2143390 w 16854358"/>
              <a:gd name="connsiteY37" fmla="*/ 7279703 h 8267814"/>
              <a:gd name="connsiteX38" fmla="*/ 1001256 w 16854358"/>
              <a:gd name="connsiteY38" fmla="*/ 7628540 h 8267814"/>
              <a:gd name="connsiteX39" fmla="*/ 345731 w 16854358"/>
              <a:gd name="connsiteY39" fmla="*/ 7947652 h 8267814"/>
              <a:gd name="connsiteX40" fmla="*/ 30521 w 16854358"/>
              <a:gd name="connsiteY40" fmla="*/ 8267814 h 82678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6854358" h="8267814">
                <a:moveTo>
                  <a:pt x="16854358" y="5234334"/>
                </a:moveTo>
                <a:cubicBezTo>
                  <a:pt x="16579637" y="5320560"/>
                  <a:pt x="16137513" y="5406786"/>
                  <a:pt x="15883454" y="5426839"/>
                </a:cubicBezTo>
                <a:cubicBezTo>
                  <a:pt x="15629395" y="5446892"/>
                  <a:pt x="15590685" y="5499029"/>
                  <a:pt x="15330001" y="5354650"/>
                </a:cubicBezTo>
                <a:cubicBezTo>
                  <a:pt x="15069317" y="5210271"/>
                  <a:pt x="14672274" y="4845313"/>
                  <a:pt x="14319348" y="4560566"/>
                </a:cubicBezTo>
                <a:cubicBezTo>
                  <a:pt x="13966422" y="4275819"/>
                  <a:pt x="13485159" y="3890808"/>
                  <a:pt x="13212443" y="3646166"/>
                </a:cubicBezTo>
                <a:cubicBezTo>
                  <a:pt x="12939727" y="3401524"/>
                  <a:pt x="12831443" y="3257145"/>
                  <a:pt x="12683054" y="3092713"/>
                </a:cubicBezTo>
                <a:cubicBezTo>
                  <a:pt x="12534665" y="2928281"/>
                  <a:pt x="12542685" y="2896197"/>
                  <a:pt x="12322106" y="2659576"/>
                </a:cubicBezTo>
                <a:cubicBezTo>
                  <a:pt x="12101527" y="2422955"/>
                  <a:pt x="11684433" y="1969766"/>
                  <a:pt x="11359580" y="1672987"/>
                </a:cubicBezTo>
                <a:cubicBezTo>
                  <a:pt x="11034727" y="1376208"/>
                  <a:pt x="10717895" y="1007240"/>
                  <a:pt x="10372990" y="878903"/>
                </a:cubicBezTo>
                <a:cubicBezTo>
                  <a:pt x="10028085" y="750566"/>
                  <a:pt x="9606979" y="846819"/>
                  <a:pt x="9290148" y="902966"/>
                </a:cubicBezTo>
                <a:cubicBezTo>
                  <a:pt x="8973317" y="959113"/>
                  <a:pt x="8717992" y="1068853"/>
                  <a:pt x="8472001" y="1215787"/>
                </a:cubicBezTo>
                <a:cubicBezTo>
                  <a:pt x="8226010" y="1362721"/>
                  <a:pt x="7982646" y="1608109"/>
                  <a:pt x="7814204" y="1784572"/>
                </a:cubicBezTo>
                <a:cubicBezTo>
                  <a:pt x="7645762" y="1961035"/>
                  <a:pt x="7644484" y="2080606"/>
                  <a:pt x="7461348" y="2274566"/>
                </a:cubicBezTo>
                <a:cubicBezTo>
                  <a:pt x="7278212" y="2468526"/>
                  <a:pt x="6939979" y="2775881"/>
                  <a:pt x="6715390" y="2948334"/>
                </a:cubicBezTo>
                <a:cubicBezTo>
                  <a:pt x="6490801" y="3120787"/>
                  <a:pt x="6294285" y="3269176"/>
                  <a:pt x="6113812" y="3309281"/>
                </a:cubicBezTo>
                <a:cubicBezTo>
                  <a:pt x="5933339" y="3349386"/>
                  <a:pt x="5792969" y="3289229"/>
                  <a:pt x="5632548" y="3188966"/>
                </a:cubicBezTo>
                <a:cubicBezTo>
                  <a:pt x="5472127" y="3088703"/>
                  <a:pt x="5231495" y="2892187"/>
                  <a:pt x="5151285" y="2707703"/>
                </a:cubicBezTo>
                <a:cubicBezTo>
                  <a:pt x="5071075" y="2523219"/>
                  <a:pt x="5171338" y="2334723"/>
                  <a:pt x="5151285" y="2082060"/>
                </a:cubicBezTo>
                <a:cubicBezTo>
                  <a:pt x="5131232" y="1829397"/>
                  <a:pt x="5091127" y="1452408"/>
                  <a:pt x="5030969" y="1191724"/>
                </a:cubicBezTo>
                <a:cubicBezTo>
                  <a:pt x="4970811" y="931040"/>
                  <a:pt x="4962791" y="706450"/>
                  <a:pt x="4790338" y="517955"/>
                </a:cubicBezTo>
                <a:cubicBezTo>
                  <a:pt x="4617885" y="329460"/>
                  <a:pt x="4268970" y="144976"/>
                  <a:pt x="3996254" y="60755"/>
                </a:cubicBezTo>
                <a:cubicBezTo>
                  <a:pt x="3723538" y="-23466"/>
                  <a:pt x="3346548" y="597"/>
                  <a:pt x="3154043" y="12629"/>
                </a:cubicBezTo>
                <a:cubicBezTo>
                  <a:pt x="2961538" y="24661"/>
                  <a:pt x="2929453" y="52735"/>
                  <a:pt x="2841222" y="132945"/>
                </a:cubicBezTo>
                <a:cubicBezTo>
                  <a:pt x="2752991" y="213155"/>
                  <a:pt x="2700854" y="401650"/>
                  <a:pt x="2624654" y="493892"/>
                </a:cubicBezTo>
                <a:cubicBezTo>
                  <a:pt x="2548454" y="586134"/>
                  <a:pt x="2592569" y="642281"/>
                  <a:pt x="2384022" y="686397"/>
                </a:cubicBezTo>
                <a:cubicBezTo>
                  <a:pt x="2175474" y="730513"/>
                  <a:pt x="1662127" y="746555"/>
                  <a:pt x="1373369" y="758587"/>
                </a:cubicBezTo>
                <a:cubicBezTo>
                  <a:pt x="1084611" y="770619"/>
                  <a:pt x="880075" y="714471"/>
                  <a:pt x="651475" y="758587"/>
                </a:cubicBezTo>
                <a:cubicBezTo>
                  <a:pt x="422875" y="802703"/>
                  <a:pt x="110348" y="549194"/>
                  <a:pt x="1769" y="1023281"/>
                </a:cubicBezTo>
                <a:cubicBezTo>
                  <a:pt x="1179" y="1883225"/>
                  <a:pt x="590" y="2743168"/>
                  <a:pt x="0" y="3603112"/>
                </a:cubicBezTo>
                <a:cubicBezTo>
                  <a:pt x="220579" y="4240786"/>
                  <a:pt x="939937" y="4545369"/>
                  <a:pt x="1325243" y="4849324"/>
                </a:cubicBezTo>
                <a:cubicBezTo>
                  <a:pt x="1710549" y="5153279"/>
                  <a:pt x="2059170" y="5298502"/>
                  <a:pt x="2311833" y="5426839"/>
                </a:cubicBezTo>
                <a:cubicBezTo>
                  <a:pt x="2564496" y="5555176"/>
                  <a:pt x="2656738" y="5555177"/>
                  <a:pt x="2841222" y="5619345"/>
                </a:cubicBezTo>
                <a:cubicBezTo>
                  <a:pt x="3025706" y="5683513"/>
                  <a:pt x="3282380" y="5759713"/>
                  <a:pt x="3418738" y="5811850"/>
                </a:cubicBezTo>
                <a:cubicBezTo>
                  <a:pt x="3555096" y="5863987"/>
                  <a:pt x="3591191" y="5851956"/>
                  <a:pt x="3659370" y="5932166"/>
                </a:cubicBezTo>
                <a:cubicBezTo>
                  <a:pt x="3727549" y="6012377"/>
                  <a:pt x="3839844" y="6176808"/>
                  <a:pt x="3827812" y="6293113"/>
                </a:cubicBezTo>
                <a:cubicBezTo>
                  <a:pt x="3815780" y="6409418"/>
                  <a:pt x="3719527" y="6513692"/>
                  <a:pt x="3587180" y="6629997"/>
                </a:cubicBezTo>
                <a:cubicBezTo>
                  <a:pt x="3454833" y="6746302"/>
                  <a:pt x="3274359" y="6882661"/>
                  <a:pt x="3033727" y="6990945"/>
                </a:cubicBezTo>
                <a:cubicBezTo>
                  <a:pt x="2793095" y="7099229"/>
                  <a:pt x="2482135" y="7173437"/>
                  <a:pt x="2143390" y="7279703"/>
                </a:cubicBezTo>
                <a:cubicBezTo>
                  <a:pt x="1804645" y="7385969"/>
                  <a:pt x="1300866" y="7517215"/>
                  <a:pt x="1001256" y="7628540"/>
                </a:cubicBezTo>
                <a:cubicBezTo>
                  <a:pt x="701646" y="7739865"/>
                  <a:pt x="507520" y="7841106"/>
                  <a:pt x="345731" y="7947652"/>
                </a:cubicBezTo>
                <a:cubicBezTo>
                  <a:pt x="183942" y="8054198"/>
                  <a:pt x="210680" y="8049437"/>
                  <a:pt x="30521" y="8267814"/>
                </a:cubicBezTo>
              </a:path>
            </a:pathLst>
          </a:custGeom>
          <a:noFill/>
          <a:ln w="38100" cap="rnd" cmpd="sng">
            <a:solidFill>
              <a:schemeClr val="accent2">
                <a:lumMod val="50000"/>
              </a:schemeClr>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5" name="Freeform: Shape 134">
            <a:extLst>
              <a:ext uri="{FF2B5EF4-FFF2-40B4-BE49-F238E27FC236}">
                <a16:creationId xmlns:a16="http://schemas.microsoft.com/office/drawing/2014/main" id="{186366BE-DC6D-4D3F-9C61-6495FE646398}"/>
              </a:ext>
            </a:extLst>
          </p:cNvPr>
          <p:cNvSpPr/>
          <p:nvPr/>
        </p:nvSpPr>
        <p:spPr>
          <a:xfrm>
            <a:off x="729737" y="440735"/>
            <a:ext cx="19891237" cy="3297978"/>
          </a:xfrm>
          <a:custGeom>
            <a:avLst/>
            <a:gdLst>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657993 w 15095888"/>
              <a:gd name="connsiteY28" fmla="*/ 1353974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922688 w 15095888"/>
              <a:gd name="connsiteY27" fmla="*/ 120959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81784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61151 w 15095888"/>
              <a:gd name="connsiteY25" fmla="*/ 1329910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08688 w 15095888"/>
              <a:gd name="connsiteY23" fmla="*/ 920837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8647 h 6142542"/>
              <a:gd name="connsiteX1" fmla="*/ 14638688 w 15095888"/>
              <a:gd name="connsiteY1" fmla="*/ 1089279 h 6142542"/>
              <a:gd name="connsiteX2" fmla="*/ 13700224 w 15095888"/>
              <a:gd name="connsiteY2" fmla="*/ 1353974 h 6142542"/>
              <a:gd name="connsiteX3" fmla="*/ 13122709 w 15095888"/>
              <a:gd name="connsiteY3" fmla="*/ 1257721 h 6142542"/>
              <a:gd name="connsiteX4" fmla="*/ 12713635 w 15095888"/>
              <a:gd name="connsiteY4" fmla="*/ 1089279 h 6142542"/>
              <a:gd name="connsiteX5" fmla="*/ 12208309 w 15095888"/>
              <a:gd name="connsiteY5" fmla="*/ 1017089 h 6142542"/>
              <a:gd name="connsiteX6" fmla="*/ 11606730 w 15095888"/>
              <a:gd name="connsiteY6" fmla="*/ 1089279 h 6142542"/>
              <a:gd name="connsiteX7" fmla="*/ 11077340 w 15095888"/>
              <a:gd name="connsiteY7" fmla="*/ 1305847 h 6142542"/>
              <a:gd name="connsiteX8" fmla="*/ 10788582 w 15095888"/>
              <a:gd name="connsiteY8" fmla="*/ 1835237 h 6142542"/>
              <a:gd name="connsiteX9" fmla="*/ 10475761 w 15095888"/>
              <a:gd name="connsiteY9" fmla="*/ 2292437 h 6142542"/>
              <a:gd name="connsiteX10" fmla="*/ 10187003 w 15095888"/>
              <a:gd name="connsiteY10" fmla="*/ 2196184 h 6142542"/>
              <a:gd name="connsiteX11" fmla="*/ 9826056 w 15095888"/>
              <a:gd name="connsiteY11" fmla="*/ 1690858 h 6142542"/>
              <a:gd name="connsiteX12" fmla="*/ 9537298 w 15095888"/>
              <a:gd name="connsiteY12" fmla="*/ 1353974 h 6142542"/>
              <a:gd name="connsiteX13" fmla="*/ 8935719 w 15095888"/>
              <a:gd name="connsiteY13" fmla="*/ 1161468 h 6142542"/>
              <a:gd name="connsiteX14" fmla="*/ 8598835 w 15095888"/>
              <a:gd name="connsiteY14" fmla="*/ 1426163 h 6142542"/>
              <a:gd name="connsiteX15" fmla="*/ 8382267 w 15095888"/>
              <a:gd name="connsiteY15" fmla="*/ 1763047 h 6142542"/>
              <a:gd name="connsiteX16" fmla="*/ 7949130 w 15095888"/>
              <a:gd name="connsiteY16" fmla="*/ 1546479 h 6142542"/>
              <a:gd name="connsiteX17" fmla="*/ 7540056 w 15095888"/>
              <a:gd name="connsiteY17" fmla="*/ 1185531 h 6142542"/>
              <a:gd name="connsiteX18" fmla="*/ 7082856 w 15095888"/>
              <a:gd name="connsiteY18" fmla="*/ 608016 h 6142542"/>
              <a:gd name="connsiteX19" fmla="*/ 6264709 w 15095888"/>
              <a:gd name="connsiteY19" fmla="*/ 126752 h 6142542"/>
              <a:gd name="connsiteX20" fmla="*/ 5566877 w 15095888"/>
              <a:gd name="connsiteY20" fmla="*/ 6437 h 6142542"/>
              <a:gd name="connsiteX21" fmla="*/ 4484035 w 15095888"/>
              <a:gd name="connsiteY21" fmla="*/ 271131 h 6142542"/>
              <a:gd name="connsiteX22" fmla="*/ 3906519 w 15095888"/>
              <a:gd name="connsiteY22" fmla="*/ 608016 h 6142542"/>
              <a:gd name="connsiteX23" fmla="*/ 3260307 w 15095888"/>
              <a:gd name="connsiteY23" fmla="*/ 950334 h 6142542"/>
              <a:gd name="connsiteX24" fmla="*/ 2655235 w 15095888"/>
              <a:gd name="connsiteY24" fmla="*/ 1257721 h 6142542"/>
              <a:gd name="connsiteX25" fmla="*/ 1824280 w 15095888"/>
              <a:gd name="connsiteY25" fmla="*/ 1462645 h 6142542"/>
              <a:gd name="connsiteX26" fmla="*/ 1163319 w 15095888"/>
              <a:gd name="connsiteY26" fmla="*/ 1296532 h 6142542"/>
              <a:gd name="connsiteX27" fmla="*/ 753081 w 15095888"/>
              <a:gd name="connsiteY27" fmla="*/ 1349705 h 6142542"/>
              <a:gd name="connsiteX28" fmla="*/ 466264 w 15095888"/>
              <a:gd name="connsiteY28" fmla="*/ 1575200 h 6142542"/>
              <a:gd name="connsiteX29" fmla="*/ 321109 w 15095888"/>
              <a:gd name="connsiteY29" fmla="*/ 2075868 h 6142542"/>
              <a:gd name="connsiteX30" fmla="*/ 248919 w 15095888"/>
              <a:gd name="connsiteY30" fmla="*/ 2533068 h 6142542"/>
              <a:gd name="connsiteX31" fmla="*/ 272982 w 15095888"/>
              <a:gd name="connsiteY31" fmla="*/ 3688100 h 6142542"/>
              <a:gd name="connsiteX32" fmla="*/ 200793 w 15095888"/>
              <a:gd name="connsiteY32" fmla="*/ 4073110 h 6142542"/>
              <a:gd name="connsiteX33" fmla="*/ 8288 w 15095888"/>
              <a:gd name="connsiteY33" fmla="*/ 4939384 h 6142542"/>
              <a:gd name="connsiteX34" fmla="*/ 56414 w 15095888"/>
              <a:gd name="connsiteY34" fmla="*/ 5637216 h 6142542"/>
              <a:gd name="connsiteX35" fmla="*/ 248919 w 15095888"/>
              <a:gd name="connsiteY35" fmla="*/ 6142542 h 6142542"/>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321109 w 15095888"/>
              <a:gd name="connsiteY29" fmla="*/ 2076316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248919 w 15095888"/>
              <a:gd name="connsiteY30" fmla="*/ 2533516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382267 w 15095888"/>
              <a:gd name="connsiteY15" fmla="*/ 1763495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949130 w 15095888"/>
              <a:gd name="connsiteY16" fmla="*/ 1546927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540056 w 15095888"/>
              <a:gd name="connsiteY17" fmla="*/ 1185979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095 h 6142990"/>
              <a:gd name="connsiteX1" fmla="*/ 14638688 w 15095888"/>
              <a:gd name="connsiteY1" fmla="*/ 1089727 h 6142990"/>
              <a:gd name="connsiteX2" fmla="*/ 13700224 w 15095888"/>
              <a:gd name="connsiteY2" fmla="*/ 1354422 h 6142990"/>
              <a:gd name="connsiteX3" fmla="*/ 13122709 w 15095888"/>
              <a:gd name="connsiteY3" fmla="*/ 1258169 h 6142990"/>
              <a:gd name="connsiteX4" fmla="*/ 12713635 w 15095888"/>
              <a:gd name="connsiteY4" fmla="*/ 1089727 h 6142990"/>
              <a:gd name="connsiteX5" fmla="*/ 12208309 w 15095888"/>
              <a:gd name="connsiteY5" fmla="*/ 1017537 h 6142990"/>
              <a:gd name="connsiteX6" fmla="*/ 11606730 w 15095888"/>
              <a:gd name="connsiteY6" fmla="*/ 1089727 h 6142990"/>
              <a:gd name="connsiteX7" fmla="*/ 11077340 w 15095888"/>
              <a:gd name="connsiteY7" fmla="*/ 1306295 h 6142990"/>
              <a:gd name="connsiteX8" fmla="*/ 10788582 w 15095888"/>
              <a:gd name="connsiteY8" fmla="*/ 1835685 h 6142990"/>
              <a:gd name="connsiteX9" fmla="*/ 10475761 w 15095888"/>
              <a:gd name="connsiteY9" fmla="*/ 2292885 h 6142990"/>
              <a:gd name="connsiteX10" fmla="*/ 10187003 w 15095888"/>
              <a:gd name="connsiteY10" fmla="*/ 2196632 h 6142990"/>
              <a:gd name="connsiteX11" fmla="*/ 9826056 w 15095888"/>
              <a:gd name="connsiteY11" fmla="*/ 1691306 h 6142990"/>
              <a:gd name="connsiteX12" fmla="*/ 9537298 w 15095888"/>
              <a:gd name="connsiteY12" fmla="*/ 1354422 h 6142990"/>
              <a:gd name="connsiteX13" fmla="*/ 8935719 w 15095888"/>
              <a:gd name="connsiteY13" fmla="*/ 1161916 h 6142990"/>
              <a:gd name="connsiteX14" fmla="*/ 8598835 w 15095888"/>
              <a:gd name="connsiteY14" fmla="*/ 1426611 h 6142990"/>
              <a:gd name="connsiteX15" fmla="*/ 8123322 w 15095888"/>
              <a:gd name="connsiteY15" fmla="*/ 1876783 h 6142990"/>
              <a:gd name="connsiteX16" fmla="*/ 7843933 w 15095888"/>
              <a:gd name="connsiteY16" fmla="*/ 1652123 h 6142990"/>
              <a:gd name="connsiteX17" fmla="*/ 7483412 w 15095888"/>
              <a:gd name="connsiteY17" fmla="*/ 1210255 h 6142990"/>
              <a:gd name="connsiteX18" fmla="*/ 7082856 w 15095888"/>
              <a:gd name="connsiteY18" fmla="*/ 608464 h 6142990"/>
              <a:gd name="connsiteX19" fmla="*/ 6264709 w 15095888"/>
              <a:gd name="connsiteY19" fmla="*/ 127200 h 6142990"/>
              <a:gd name="connsiteX20" fmla="*/ 5566877 w 15095888"/>
              <a:gd name="connsiteY20" fmla="*/ 6885 h 6142990"/>
              <a:gd name="connsiteX21" fmla="*/ 4579900 w 15095888"/>
              <a:gd name="connsiteY21" fmla="*/ 278953 h 6142990"/>
              <a:gd name="connsiteX22" fmla="*/ 3906519 w 15095888"/>
              <a:gd name="connsiteY22" fmla="*/ 608464 h 6142990"/>
              <a:gd name="connsiteX23" fmla="*/ 3260307 w 15095888"/>
              <a:gd name="connsiteY23" fmla="*/ 950782 h 6142990"/>
              <a:gd name="connsiteX24" fmla="*/ 2655235 w 15095888"/>
              <a:gd name="connsiteY24" fmla="*/ 1258169 h 6142990"/>
              <a:gd name="connsiteX25" fmla="*/ 1824280 w 15095888"/>
              <a:gd name="connsiteY25" fmla="*/ 1463093 h 6142990"/>
              <a:gd name="connsiteX26" fmla="*/ 1163319 w 15095888"/>
              <a:gd name="connsiteY26" fmla="*/ 1296980 h 6142990"/>
              <a:gd name="connsiteX27" fmla="*/ 753081 w 15095888"/>
              <a:gd name="connsiteY27" fmla="*/ 1350153 h 6142990"/>
              <a:gd name="connsiteX28" fmla="*/ 466264 w 15095888"/>
              <a:gd name="connsiteY28" fmla="*/ 1575648 h 6142990"/>
              <a:gd name="connsiteX29" fmla="*/ 254742 w 15095888"/>
              <a:gd name="connsiteY29" fmla="*/ 2061568 h 6142990"/>
              <a:gd name="connsiteX30" fmla="*/ 175177 w 15095888"/>
              <a:gd name="connsiteY30" fmla="*/ 2651504 h 6142990"/>
              <a:gd name="connsiteX31" fmla="*/ 272982 w 15095888"/>
              <a:gd name="connsiteY31" fmla="*/ 3688548 h 6142990"/>
              <a:gd name="connsiteX32" fmla="*/ 200793 w 15095888"/>
              <a:gd name="connsiteY32" fmla="*/ 4073558 h 6142990"/>
              <a:gd name="connsiteX33" fmla="*/ 8288 w 15095888"/>
              <a:gd name="connsiteY33" fmla="*/ 4939832 h 6142990"/>
              <a:gd name="connsiteX34" fmla="*/ 56414 w 15095888"/>
              <a:gd name="connsiteY34" fmla="*/ 5637664 h 6142990"/>
              <a:gd name="connsiteX35" fmla="*/ 248919 w 15095888"/>
              <a:gd name="connsiteY35" fmla="*/ 6142990 h 6142990"/>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35719 w 15095888"/>
              <a:gd name="connsiteY13" fmla="*/ 1162632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98835 w 15095888"/>
              <a:gd name="connsiteY14" fmla="*/ 142732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37298 w 15095888"/>
              <a:gd name="connsiteY12" fmla="*/ 1355138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26056 w 15095888"/>
              <a:gd name="connsiteY11" fmla="*/ 1692022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87003 w 15095888"/>
              <a:gd name="connsiteY10" fmla="*/ 2197348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849811 h 6143706"/>
              <a:gd name="connsiteX1" fmla="*/ 14638688 w 15095888"/>
              <a:gd name="connsiteY1" fmla="*/ 1090443 h 6143706"/>
              <a:gd name="connsiteX2" fmla="*/ 13700224 w 15095888"/>
              <a:gd name="connsiteY2" fmla="*/ 1355138 h 6143706"/>
              <a:gd name="connsiteX3" fmla="*/ 13122709 w 15095888"/>
              <a:gd name="connsiteY3" fmla="*/ 1258885 h 6143706"/>
              <a:gd name="connsiteX4" fmla="*/ 12713635 w 15095888"/>
              <a:gd name="connsiteY4" fmla="*/ 1090443 h 6143706"/>
              <a:gd name="connsiteX5" fmla="*/ 12208309 w 15095888"/>
              <a:gd name="connsiteY5" fmla="*/ 1018253 h 6143706"/>
              <a:gd name="connsiteX6" fmla="*/ 11606730 w 15095888"/>
              <a:gd name="connsiteY6" fmla="*/ 1090443 h 6143706"/>
              <a:gd name="connsiteX7" fmla="*/ 11077340 w 15095888"/>
              <a:gd name="connsiteY7" fmla="*/ 1307011 h 6143706"/>
              <a:gd name="connsiteX8" fmla="*/ 10788582 w 15095888"/>
              <a:gd name="connsiteY8" fmla="*/ 1836401 h 6143706"/>
              <a:gd name="connsiteX9" fmla="*/ 10475761 w 15095888"/>
              <a:gd name="connsiteY9" fmla="*/ 2293601 h 6143706"/>
              <a:gd name="connsiteX10" fmla="*/ 10178911 w 15095888"/>
              <a:gd name="connsiteY10" fmla="*/ 2367281 h 6143706"/>
              <a:gd name="connsiteX11" fmla="*/ 9809872 w 15095888"/>
              <a:gd name="connsiteY11" fmla="*/ 1894323 h 6143706"/>
              <a:gd name="connsiteX12" fmla="*/ 9513022 w 15095888"/>
              <a:gd name="connsiteY12" fmla="*/ 1565530 h 6143706"/>
              <a:gd name="connsiteX13" fmla="*/ 8919535 w 15095888"/>
              <a:gd name="connsiteY13" fmla="*/ 1300197 h 6143706"/>
              <a:gd name="connsiteX14" fmla="*/ 8558374 w 15095888"/>
              <a:gd name="connsiteY14" fmla="*/ 1386867 h 6143706"/>
              <a:gd name="connsiteX15" fmla="*/ 8123322 w 15095888"/>
              <a:gd name="connsiteY15" fmla="*/ 1877499 h 6143706"/>
              <a:gd name="connsiteX16" fmla="*/ 7843933 w 15095888"/>
              <a:gd name="connsiteY16" fmla="*/ 1652839 h 6143706"/>
              <a:gd name="connsiteX17" fmla="*/ 7483412 w 15095888"/>
              <a:gd name="connsiteY17" fmla="*/ 1210971 h 6143706"/>
              <a:gd name="connsiteX18" fmla="*/ 7034304 w 15095888"/>
              <a:gd name="connsiteY18" fmla="*/ 657732 h 6143706"/>
              <a:gd name="connsiteX19" fmla="*/ 6264709 w 15095888"/>
              <a:gd name="connsiteY19" fmla="*/ 127916 h 6143706"/>
              <a:gd name="connsiteX20" fmla="*/ 5566877 w 15095888"/>
              <a:gd name="connsiteY20" fmla="*/ 7601 h 6143706"/>
              <a:gd name="connsiteX21" fmla="*/ 4579900 w 15095888"/>
              <a:gd name="connsiteY21" fmla="*/ 279669 h 6143706"/>
              <a:gd name="connsiteX22" fmla="*/ 3906519 w 15095888"/>
              <a:gd name="connsiteY22" fmla="*/ 609180 h 6143706"/>
              <a:gd name="connsiteX23" fmla="*/ 3260307 w 15095888"/>
              <a:gd name="connsiteY23" fmla="*/ 951498 h 6143706"/>
              <a:gd name="connsiteX24" fmla="*/ 2655235 w 15095888"/>
              <a:gd name="connsiteY24" fmla="*/ 1258885 h 6143706"/>
              <a:gd name="connsiteX25" fmla="*/ 1824280 w 15095888"/>
              <a:gd name="connsiteY25" fmla="*/ 1463809 h 6143706"/>
              <a:gd name="connsiteX26" fmla="*/ 1163319 w 15095888"/>
              <a:gd name="connsiteY26" fmla="*/ 1297696 h 6143706"/>
              <a:gd name="connsiteX27" fmla="*/ 753081 w 15095888"/>
              <a:gd name="connsiteY27" fmla="*/ 1350869 h 6143706"/>
              <a:gd name="connsiteX28" fmla="*/ 466264 w 15095888"/>
              <a:gd name="connsiteY28" fmla="*/ 1576364 h 6143706"/>
              <a:gd name="connsiteX29" fmla="*/ 254742 w 15095888"/>
              <a:gd name="connsiteY29" fmla="*/ 2062284 h 6143706"/>
              <a:gd name="connsiteX30" fmla="*/ 175177 w 15095888"/>
              <a:gd name="connsiteY30" fmla="*/ 2652220 h 6143706"/>
              <a:gd name="connsiteX31" fmla="*/ 272982 w 15095888"/>
              <a:gd name="connsiteY31" fmla="*/ 3689264 h 6143706"/>
              <a:gd name="connsiteX32" fmla="*/ 200793 w 15095888"/>
              <a:gd name="connsiteY32" fmla="*/ 4074274 h 6143706"/>
              <a:gd name="connsiteX33" fmla="*/ 8288 w 15095888"/>
              <a:gd name="connsiteY33" fmla="*/ 4940548 h 6143706"/>
              <a:gd name="connsiteX34" fmla="*/ 56414 w 15095888"/>
              <a:gd name="connsiteY34" fmla="*/ 5638380 h 6143706"/>
              <a:gd name="connsiteX35" fmla="*/ 248919 w 15095888"/>
              <a:gd name="connsiteY35" fmla="*/ 6143706 h 6143706"/>
              <a:gd name="connsiteX0" fmla="*/ 15095888 w 15095888"/>
              <a:gd name="connsiteY0" fmla="*/ 738187 h 6032082"/>
              <a:gd name="connsiteX1" fmla="*/ 14638688 w 15095888"/>
              <a:gd name="connsiteY1" fmla="*/ 978819 h 6032082"/>
              <a:gd name="connsiteX2" fmla="*/ 13700224 w 15095888"/>
              <a:gd name="connsiteY2" fmla="*/ 1243514 h 6032082"/>
              <a:gd name="connsiteX3" fmla="*/ 13122709 w 15095888"/>
              <a:gd name="connsiteY3" fmla="*/ 1147261 h 6032082"/>
              <a:gd name="connsiteX4" fmla="*/ 12713635 w 15095888"/>
              <a:gd name="connsiteY4" fmla="*/ 978819 h 6032082"/>
              <a:gd name="connsiteX5" fmla="*/ 12208309 w 15095888"/>
              <a:gd name="connsiteY5" fmla="*/ 906629 h 6032082"/>
              <a:gd name="connsiteX6" fmla="*/ 11606730 w 15095888"/>
              <a:gd name="connsiteY6" fmla="*/ 978819 h 6032082"/>
              <a:gd name="connsiteX7" fmla="*/ 11077340 w 15095888"/>
              <a:gd name="connsiteY7" fmla="*/ 1195387 h 6032082"/>
              <a:gd name="connsiteX8" fmla="*/ 10788582 w 15095888"/>
              <a:gd name="connsiteY8" fmla="*/ 1724777 h 6032082"/>
              <a:gd name="connsiteX9" fmla="*/ 10475761 w 15095888"/>
              <a:gd name="connsiteY9" fmla="*/ 2181977 h 6032082"/>
              <a:gd name="connsiteX10" fmla="*/ 10178911 w 15095888"/>
              <a:gd name="connsiteY10" fmla="*/ 2255657 h 6032082"/>
              <a:gd name="connsiteX11" fmla="*/ 9809872 w 15095888"/>
              <a:gd name="connsiteY11" fmla="*/ 1782699 h 6032082"/>
              <a:gd name="connsiteX12" fmla="*/ 9513022 w 15095888"/>
              <a:gd name="connsiteY12" fmla="*/ 1453906 h 6032082"/>
              <a:gd name="connsiteX13" fmla="*/ 8919535 w 15095888"/>
              <a:gd name="connsiteY13" fmla="*/ 1188573 h 6032082"/>
              <a:gd name="connsiteX14" fmla="*/ 8558374 w 15095888"/>
              <a:gd name="connsiteY14" fmla="*/ 1275243 h 6032082"/>
              <a:gd name="connsiteX15" fmla="*/ 8123322 w 15095888"/>
              <a:gd name="connsiteY15" fmla="*/ 1765875 h 6032082"/>
              <a:gd name="connsiteX16" fmla="*/ 7843933 w 15095888"/>
              <a:gd name="connsiteY16" fmla="*/ 1541215 h 6032082"/>
              <a:gd name="connsiteX17" fmla="*/ 7483412 w 15095888"/>
              <a:gd name="connsiteY17" fmla="*/ 1099347 h 6032082"/>
              <a:gd name="connsiteX18" fmla="*/ 7034304 w 15095888"/>
              <a:gd name="connsiteY18" fmla="*/ 546108 h 6032082"/>
              <a:gd name="connsiteX19" fmla="*/ 6264709 w 15095888"/>
              <a:gd name="connsiteY19" fmla="*/ 16292 h 6032082"/>
              <a:gd name="connsiteX20" fmla="*/ 4579900 w 15095888"/>
              <a:gd name="connsiteY20" fmla="*/ 168045 h 6032082"/>
              <a:gd name="connsiteX21" fmla="*/ 3906519 w 15095888"/>
              <a:gd name="connsiteY21" fmla="*/ 497556 h 6032082"/>
              <a:gd name="connsiteX22" fmla="*/ 3260307 w 15095888"/>
              <a:gd name="connsiteY22" fmla="*/ 839874 h 6032082"/>
              <a:gd name="connsiteX23" fmla="*/ 2655235 w 15095888"/>
              <a:gd name="connsiteY23" fmla="*/ 1147261 h 6032082"/>
              <a:gd name="connsiteX24" fmla="*/ 1824280 w 15095888"/>
              <a:gd name="connsiteY24" fmla="*/ 1352185 h 6032082"/>
              <a:gd name="connsiteX25" fmla="*/ 1163319 w 15095888"/>
              <a:gd name="connsiteY25" fmla="*/ 1186072 h 6032082"/>
              <a:gd name="connsiteX26" fmla="*/ 753081 w 15095888"/>
              <a:gd name="connsiteY26" fmla="*/ 1239245 h 6032082"/>
              <a:gd name="connsiteX27" fmla="*/ 466264 w 15095888"/>
              <a:gd name="connsiteY27" fmla="*/ 1464740 h 6032082"/>
              <a:gd name="connsiteX28" fmla="*/ 254742 w 15095888"/>
              <a:gd name="connsiteY28" fmla="*/ 1950660 h 6032082"/>
              <a:gd name="connsiteX29" fmla="*/ 175177 w 15095888"/>
              <a:gd name="connsiteY29" fmla="*/ 2540596 h 6032082"/>
              <a:gd name="connsiteX30" fmla="*/ 272982 w 15095888"/>
              <a:gd name="connsiteY30" fmla="*/ 3577640 h 6032082"/>
              <a:gd name="connsiteX31" fmla="*/ 200793 w 15095888"/>
              <a:gd name="connsiteY31" fmla="*/ 3962650 h 6032082"/>
              <a:gd name="connsiteX32" fmla="*/ 8288 w 15095888"/>
              <a:gd name="connsiteY32" fmla="*/ 4828924 h 6032082"/>
              <a:gd name="connsiteX33" fmla="*/ 56414 w 15095888"/>
              <a:gd name="connsiteY33" fmla="*/ 5526756 h 6032082"/>
              <a:gd name="connsiteX34" fmla="*/ 248919 w 15095888"/>
              <a:gd name="connsiteY34" fmla="*/ 6032082 h 6032082"/>
              <a:gd name="connsiteX0" fmla="*/ 15095888 w 15095888"/>
              <a:gd name="connsiteY0" fmla="*/ 607113 h 5901008"/>
              <a:gd name="connsiteX1" fmla="*/ 14638688 w 15095888"/>
              <a:gd name="connsiteY1" fmla="*/ 847745 h 5901008"/>
              <a:gd name="connsiteX2" fmla="*/ 13700224 w 15095888"/>
              <a:gd name="connsiteY2" fmla="*/ 1112440 h 5901008"/>
              <a:gd name="connsiteX3" fmla="*/ 13122709 w 15095888"/>
              <a:gd name="connsiteY3" fmla="*/ 1016187 h 5901008"/>
              <a:gd name="connsiteX4" fmla="*/ 12713635 w 15095888"/>
              <a:gd name="connsiteY4" fmla="*/ 847745 h 5901008"/>
              <a:gd name="connsiteX5" fmla="*/ 12208309 w 15095888"/>
              <a:gd name="connsiteY5" fmla="*/ 775555 h 5901008"/>
              <a:gd name="connsiteX6" fmla="*/ 11606730 w 15095888"/>
              <a:gd name="connsiteY6" fmla="*/ 847745 h 5901008"/>
              <a:gd name="connsiteX7" fmla="*/ 11077340 w 15095888"/>
              <a:gd name="connsiteY7" fmla="*/ 1064313 h 5901008"/>
              <a:gd name="connsiteX8" fmla="*/ 10788582 w 15095888"/>
              <a:gd name="connsiteY8" fmla="*/ 1593703 h 5901008"/>
              <a:gd name="connsiteX9" fmla="*/ 10475761 w 15095888"/>
              <a:gd name="connsiteY9" fmla="*/ 2050903 h 5901008"/>
              <a:gd name="connsiteX10" fmla="*/ 10178911 w 15095888"/>
              <a:gd name="connsiteY10" fmla="*/ 2124583 h 5901008"/>
              <a:gd name="connsiteX11" fmla="*/ 9809872 w 15095888"/>
              <a:gd name="connsiteY11" fmla="*/ 1651625 h 5901008"/>
              <a:gd name="connsiteX12" fmla="*/ 9513022 w 15095888"/>
              <a:gd name="connsiteY12" fmla="*/ 1322832 h 5901008"/>
              <a:gd name="connsiteX13" fmla="*/ 8919535 w 15095888"/>
              <a:gd name="connsiteY13" fmla="*/ 1057499 h 5901008"/>
              <a:gd name="connsiteX14" fmla="*/ 8558374 w 15095888"/>
              <a:gd name="connsiteY14" fmla="*/ 1144169 h 5901008"/>
              <a:gd name="connsiteX15" fmla="*/ 8123322 w 15095888"/>
              <a:gd name="connsiteY15" fmla="*/ 1634801 h 5901008"/>
              <a:gd name="connsiteX16" fmla="*/ 7843933 w 15095888"/>
              <a:gd name="connsiteY16" fmla="*/ 1410141 h 5901008"/>
              <a:gd name="connsiteX17" fmla="*/ 7483412 w 15095888"/>
              <a:gd name="connsiteY17" fmla="*/ 968273 h 5901008"/>
              <a:gd name="connsiteX18" fmla="*/ 7034304 w 15095888"/>
              <a:gd name="connsiteY18" fmla="*/ 415034 h 5901008"/>
              <a:gd name="connsiteX19" fmla="*/ 6448926 w 15095888"/>
              <a:gd name="connsiteY19" fmla="*/ 50246 h 5901008"/>
              <a:gd name="connsiteX20" fmla="*/ 4579900 w 15095888"/>
              <a:gd name="connsiteY20" fmla="*/ 36971 h 5901008"/>
              <a:gd name="connsiteX21" fmla="*/ 3906519 w 15095888"/>
              <a:gd name="connsiteY21" fmla="*/ 366482 h 5901008"/>
              <a:gd name="connsiteX22" fmla="*/ 3260307 w 15095888"/>
              <a:gd name="connsiteY22" fmla="*/ 708800 h 5901008"/>
              <a:gd name="connsiteX23" fmla="*/ 2655235 w 15095888"/>
              <a:gd name="connsiteY23" fmla="*/ 1016187 h 5901008"/>
              <a:gd name="connsiteX24" fmla="*/ 1824280 w 15095888"/>
              <a:gd name="connsiteY24" fmla="*/ 1221111 h 5901008"/>
              <a:gd name="connsiteX25" fmla="*/ 1163319 w 15095888"/>
              <a:gd name="connsiteY25" fmla="*/ 1054998 h 5901008"/>
              <a:gd name="connsiteX26" fmla="*/ 753081 w 15095888"/>
              <a:gd name="connsiteY26" fmla="*/ 1108171 h 5901008"/>
              <a:gd name="connsiteX27" fmla="*/ 466264 w 15095888"/>
              <a:gd name="connsiteY27" fmla="*/ 1333666 h 5901008"/>
              <a:gd name="connsiteX28" fmla="*/ 254742 w 15095888"/>
              <a:gd name="connsiteY28" fmla="*/ 1819586 h 5901008"/>
              <a:gd name="connsiteX29" fmla="*/ 175177 w 15095888"/>
              <a:gd name="connsiteY29" fmla="*/ 2409522 h 5901008"/>
              <a:gd name="connsiteX30" fmla="*/ 272982 w 15095888"/>
              <a:gd name="connsiteY30" fmla="*/ 3446566 h 5901008"/>
              <a:gd name="connsiteX31" fmla="*/ 200793 w 15095888"/>
              <a:gd name="connsiteY31" fmla="*/ 3831576 h 5901008"/>
              <a:gd name="connsiteX32" fmla="*/ 8288 w 15095888"/>
              <a:gd name="connsiteY32" fmla="*/ 4697850 h 5901008"/>
              <a:gd name="connsiteX33" fmla="*/ 56414 w 15095888"/>
              <a:gd name="connsiteY33" fmla="*/ 5395682 h 5901008"/>
              <a:gd name="connsiteX34" fmla="*/ 248919 w 15095888"/>
              <a:gd name="connsiteY34" fmla="*/ 5901008 h 5901008"/>
              <a:gd name="connsiteX0" fmla="*/ 15095888 w 15095888"/>
              <a:gd name="connsiteY0" fmla="*/ 570142 h 5864037"/>
              <a:gd name="connsiteX1" fmla="*/ 14638688 w 15095888"/>
              <a:gd name="connsiteY1" fmla="*/ 810774 h 5864037"/>
              <a:gd name="connsiteX2" fmla="*/ 13700224 w 15095888"/>
              <a:gd name="connsiteY2" fmla="*/ 1075469 h 5864037"/>
              <a:gd name="connsiteX3" fmla="*/ 13122709 w 15095888"/>
              <a:gd name="connsiteY3" fmla="*/ 979216 h 5864037"/>
              <a:gd name="connsiteX4" fmla="*/ 12713635 w 15095888"/>
              <a:gd name="connsiteY4" fmla="*/ 810774 h 5864037"/>
              <a:gd name="connsiteX5" fmla="*/ 12208309 w 15095888"/>
              <a:gd name="connsiteY5" fmla="*/ 738584 h 5864037"/>
              <a:gd name="connsiteX6" fmla="*/ 11606730 w 15095888"/>
              <a:gd name="connsiteY6" fmla="*/ 810774 h 5864037"/>
              <a:gd name="connsiteX7" fmla="*/ 11077340 w 15095888"/>
              <a:gd name="connsiteY7" fmla="*/ 1027342 h 5864037"/>
              <a:gd name="connsiteX8" fmla="*/ 10788582 w 15095888"/>
              <a:gd name="connsiteY8" fmla="*/ 1556732 h 5864037"/>
              <a:gd name="connsiteX9" fmla="*/ 10475761 w 15095888"/>
              <a:gd name="connsiteY9" fmla="*/ 2013932 h 5864037"/>
              <a:gd name="connsiteX10" fmla="*/ 10178911 w 15095888"/>
              <a:gd name="connsiteY10" fmla="*/ 2087612 h 5864037"/>
              <a:gd name="connsiteX11" fmla="*/ 9809872 w 15095888"/>
              <a:gd name="connsiteY11" fmla="*/ 1614654 h 5864037"/>
              <a:gd name="connsiteX12" fmla="*/ 9513022 w 15095888"/>
              <a:gd name="connsiteY12" fmla="*/ 1285861 h 5864037"/>
              <a:gd name="connsiteX13" fmla="*/ 8919535 w 15095888"/>
              <a:gd name="connsiteY13" fmla="*/ 1020528 h 5864037"/>
              <a:gd name="connsiteX14" fmla="*/ 8558374 w 15095888"/>
              <a:gd name="connsiteY14" fmla="*/ 1107198 h 5864037"/>
              <a:gd name="connsiteX15" fmla="*/ 8123322 w 15095888"/>
              <a:gd name="connsiteY15" fmla="*/ 1597830 h 5864037"/>
              <a:gd name="connsiteX16" fmla="*/ 7843933 w 15095888"/>
              <a:gd name="connsiteY16" fmla="*/ 1373170 h 5864037"/>
              <a:gd name="connsiteX17" fmla="*/ 7483412 w 15095888"/>
              <a:gd name="connsiteY17" fmla="*/ 931302 h 5864037"/>
              <a:gd name="connsiteX18" fmla="*/ 7034304 w 15095888"/>
              <a:gd name="connsiteY18" fmla="*/ 378063 h 5864037"/>
              <a:gd name="connsiteX19" fmla="*/ 6448926 w 15095888"/>
              <a:gd name="connsiteY19" fmla="*/ 13275 h 5864037"/>
              <a:gd name="connsiteX20" fmla="*/ 4579900 w 15095888"/>
              <a:gd name="connsiteY20" fmla="*/ 0 h 5864037"/>
              <a:gd name="connsiteX21" fmla="*/ 3906519 w 15095888"/>
              <a:gd name="connsiteY21" fmla="*/ 329511 h 5864037"/>
              <a:gd name="connsiteX22" fmla="*/ 3260307 w 15095888"/>
              <a:gd name="connsiteY22" fmla="*/ 671829 h 5864037"/>
              <a:gd name="connsiteX23" fmla="*/ 2655235 w 15095888"/>
              <a:gd name="connsiteY23" fmla="*/ 979216 h 5864037"/>
              <a:gd name="connsiteX24" fmla="*/ 1824280 w 15095888"/>
              <a:gd name="connsiteY24" fmla="*/ 1184140 h 5864037"/>
              <a:gd name="connsiteX25" fmla="*/ 1163319 w 15095888"/>
              <a:gd name="connsiteY25" fmla="*/ 1018027 h 5864037"/>
              <a:gd name="connsiteX26" fmla="*/ 753081 w 15095888"/>
              <a:gd name="connsiteY26" fmla="*/ 1071200 h 5864037"/>
              <a:gd name="connsiteX27" fmla="*/ 466264 w 15095888"/>
              <a:gd name="connsiteY27" fmla="*/ 1296695 h 5864037"/>
              <a:gd name="connsiteX28" fmla="*/ 254742 w 15095888"/>
              <a:gd name="connsiteY28" fmla="*/ 1782615 h 5864037"/>
              <a:gd name="connsiteX29" fmla="*/ 175177 w 15095888"/>
              <a:gd name="connsiteY29" fmla="*/ 2372551 h 5864037"/>
              <a:gd name="connsiteX30" fmla="*/ 272982 w 15095888"/>
              <a:gd name="connsiteY30" fmla="*/ 3409595 h 5864037"/>
              <a:gd name="connsiteX31" fmla="*/ 200793 w 15095888"/>
              <a:gd name="connsiteY31" fmla="*/ 3794605 h 5864037"/>
              <a:gd name="connsiteX32" fmla="*/ 8288 w 15095888"/>
              <a:gd name="connsiteY32" fmla="*/ 4660879 h 5864037"/>
              <a:gd name="connsiteX33" fmla="*/ 56414 w 15095888"/>
              <a:gd name="connsiteY33" fmla="*/ 5358711 h 5864037"/>
              <a:gd name="connsiteX34" fmla="*/ 248919 w 15095888"/>
              <a:gd name="connsiteY34" fmla="*/ 5864037 h 5864037"/>
              <a:gd name="connsiteX0" fmla="*/ 15095888 w 15095888"/>
              <a:gd name="connsiteY0" fmla="*/ 570142 h 5358711"/>
              <a:gd name="connsiteX1" fmla="*/ 14638688 w 15095888"/>
              <a:gd name="connsiteY1" fmla="*/ 810774 h 5358711"/>
              <a:gd name="connsiteX2" fmla="*/ 13700224 w 15095888"/>
              <a:gd name="connsiteY2" fmla="*/ 1075469 h 5358711"/>
              <a:gd name="connsiteX3" fmla="*/ 13122709 w 15095888"/>
              <a:gd name="connsiteY3" fmla="*/ 979216 h 5358711"/>
              <a:gd name="connsiteX4" fmla="*/ 12713635 w 15095888"/>
              <a:gd name="connsiteY4" fmla="*/ 810774 h 5358711"/>
              <a:gd name="connsiteX5" fmla="*/ 12208309 w 15095888"/>
              <a:gd name="connsiteY5" fmla="*/ 738584 h 5358711"/>
              <a:gd name="connsiteX6" fmla="*/ 11606730 w 15095888"/>
              <a:gd name="connsiteY6" fmla="*/ 810774 h 5358711"/>
              <a:gd name="connsiteX7" fmla="*/ 11077340 w 15095888"/>
              <a:gd name="connsiteY7" fmla="*/ 1027342 h 5358711"/>
              <a:gd name="connsiteX8" fmla="*/ 10788582 w 15095888"/>
              <a:gd name="connsiteY8" fmla="*/ 1556732 h 5358711"/>
              <a:gd name="connsiteX9" fmla="*/ 10475761 w 15095888"/>
              <a:gd name="connsiteY9" fmla="*/ 2013932 h 5358711"/>
              <a:gd name="connsiteX10" fmla="*/ 10178911 w 15095888"/>
              <a:gd name="connsiteY10" fmla="*/ 2087612 h 5358711"/>
              <a:gd name="connsiteX11" fmla="*/ 9809872 w 15095888"/>
              <a:gd name="connsiteY11" fmla="*/ 1614654 h 5358711"/>
              <a:gd name="connsiteX12" fmla="*/ 9513022 w 15095888"/>
              <a:gd name="connsiteY12" fmla="*/ 1285861 h 5358711"/>
              <a:gd name="connsiteX13" fmla="*/ 8919535 w 15095888"/>
              <a:gd name="connsiteY13" fmla="*/ 1020528 h 5358711"/>
              <a:gd name="connsiteX14" fmla="*/ 8558374 w 15095888"/>
              <a:gd name="connsiteY14" fmla="*/ 1107198 h 5358711"/>
              <a:gd name="connsiteX15" fmla="*/ 8123322 w 15095888"/>
              <a:gd name="connsiteY15" fmla="*/ 1597830 h 5358711"/>
              <a:gd name="connsiteX16" fmla="*/ 7843933 w 15095888"/>
              <a:gd name="connsiteY16" fmla="*/ 1373170 h 5358711"/>
              <a:gd name="connsiteX17" fmla="*/ 7483412 w 15095888"/>
              <a:gd name="connsiteY17" fmla="*/ 931302 h 5358711"/>
              <a:gd name="connsiteX18" fmla="*/ 7034304 w 15095888"/>
              <a:gd name="connsiteY18" fmla="*/ 378063 h 5358711"/>
              <a:gd name="connsiteX19" fmla="*/ 6448926 w 15095888"/>
              <a:gd name="connsiteY19" fmla="*/ 13275 h 5358711"/>
              <a:gd name="connsiteX20" fmla="*/ 4579900 w 15095888"/>
              <a:gd name="connsiteY20" fmla="*/ 0 h 5358711"/>
              <a:gd name="connsiteX21" fmla="*/ 3906519 w 15095888"/>
              <a:gd name="connsiteY21" fmla="*/ 329511 h 5358711"/>
              <a:gd name="connsiteX22" fmla="*/ 3260307 w 15095888"/>
              <a:gd name="connsiteY22" fmla="*/ 671829 h 5358711"/>
              <a:gd name="connsiteX23" fmla="*/ 2655235 w 15095888"/>
              <a:gd name="connsiteY23" fmla="*/ 979216 h 5358711"/>
              <a:gd name="connsiteX24" fmla="*/ 1824280 w 15095888"/>
              <a:gd name="connsiteY24" fmla="*/ 1184140 h 5358711"/>
              <a:gd name="connsiteX25" fmla="*/ 1163319 w 15095888"/>
              <a:gd name="connsiteY25" fmla="*/ 1018027 h 5358711"/>
              <a:gd name="connsiteX26" fmla="*/ 753081 w 15095888"/>
              <a:gd name="connsiteY26" fmla="*/ 1071200 h 5358711"/>
              <a:gd name="connsiteX27" fmla="*/ 466264 w 15095888"/>
              <a:gd name="connsiteY27" fmla="*/ 1296695 h 5358711"/>
              <a:gd name="connsiteX28" fmla="*/ 254742 w 15095888"/>
              <a:gd name="connsiteY28" fmla="*/ 1782615 h 5358711"/>
              <a:gd name="connsiteX29" fmla="*/ 175177 w 15095888"/>
              <a:gd name="connsiteY29" fmla="*/ 2372551 h 5358711"/>
              <a:gd name="connsiteX30" fmla="*/ 272982 w 15095888"/>
              <a:gd name="connsiteY30" fmla="*/ 3409595 h 5358711"/>
              <a:gd name="connsiteX31" fmla="*/ 200793 w 15095888"/>
              <a:gd name="connsiteY31" fmla="*/ 3794605 h 5358711"/>
              <a:gd name="connsiteX32" fmla="*/ 8288 w 15095888"/>
              <a:gd name="connsiteY32" fmla="*/ 4660879 h 5358711"/>
              <a:gd name="connsiteX33" fmla="*/ 56414 w 15095888"/>
              <a:gd name="connsiteY33" fmla="*/ 5358711 h 5358711"/>
              <a:gd name="connsiteX0" fmla="*/ 15087600 w 15087600"/>
              <a:gd name="connsiteY0" fmla="*/ 570142 h 4660879"/>
              <a:gd name="connsiteX1" fmla="*/ 14630400 w 15087600"/>
              <a:gd name="connsiteY1" fmla="*/ 810774 h 4660879"/>
              <a:gd name="connsiteX2" fmla="*/ 13691936 w 15087600"/>
              <a:gd name="connsiteY2" fmla="*/ 1075469 h 4660879"/>
              <a:gd name="connsiteX3" fmla="*/ 13114421 w 15087600"/>
              <a:gd name="connsiteY3" fmla="*/ 979216 h 4660879"/>
              <a:gd name="connsiteX4" fmla="*/ 12705347 w 15087600"/>
              <a:gd name="connsiteY4" fmla="*/ 810774 h 4660879"/>
              <a:gd name="connsiteX5" fmla="*/ 12200021 w 15087600"/>
              <a:gd name="connsiteY5" fmla="*/ 738584 h 4660879"/>
              <a:gd name="connsiteX6" fmla="*/ 11598442 w 15087600"/>
              <a:gd name="connsiteY6" fmla="*/ 810774 h 4660879"/>
              <a:gd name="connsiteX7" fmla="*/ 11069052 w 15087600"/>
              <a:gd name="connsiteY7" fmla="*/ 1027342 h 4660879"/>
              <a:gd name="connsiteX8" fmla="*/ 10780294 w 15087600"/>
              <a:gd name="connsiteY8" fmla="*/ 1556732 h 4660879"/>
              <a:gd name="connsiteX9" fmla="*/ 10467473 w 15087600"/>
              <a:gd name="connsiteY9" fmla="*/ 2013932 h 4660879"/>
              <a:gd name="connsiteX10" fmla="*/ 10170623 w 15087600"/>
              <a:gd name="connsiteY10" fmla="*/ 2087612 h 4660879"/>
              <a:gd name="connsiteX11" fmla="*/ 9801584 w 15087600"/>
              <a:gd name="connsiteY11" fmla="*/ 1614654 h 4660879"/>
              <a:gd name="connsiteX12" fmla="*/ 9504734 w 15087600"/>
              <a:gd name="connsiteY12" fmla="*/ 1285861 h 4660879"/>
              <a:gd name="connsiteX13" fmla="*/ 8911247 w 15087600"/>
              <a:gd name="connsiteY13" fmla="*/ 1020528 h 4660879"/>
              <a:gd name="connsiteX14" fmla="*/ 8550086 w 15087600"/>
              <a:gd name="connsiteY14" fmla="*/ 1107198 h 4660879"/>
              <a:gd name="connsiteX15" fmla="*/ 8115034 w 15087600"/>
              <a:gd name="connsiteY15" fmla="*/ 1597830 h 4660879"/>
              <a:gd name="connsiteX16" fmla="*/ 7835645 w 15087600"/>
              <a:gd name="connsiteY16" fmla="*/ 1373170 h 4660879"/>
              <a:gd name="connsiteX17" fmla="*/ 7475124 w 15087600"/>
              <a:gd name="connsiteY17" fmla="*/ 931302 h 4660879"/>
              <a:gd name="connsiteX18" fmla="*/ 7026016 w 15087600"/>
              <a:gd name="connsiteY18" fmla="*/ 378063 h 4660879"/>
              <a:gd name="connsiteX19" fmla="*/ 6440638 w 15087600"/>
              <a:gd name="connsiteY19" fmla="*/ 13275 h 4660879"/>
              <a:gd name="connsiteX20" fmla="*/ 4571612 w 15087600"/>
              <a:gd name="connsiteY20" fmla="*/ 0 h 4660879"/>
              <a:gd name="connsiteX21" fmla="*/ 3898231 w 15087600"/>
              <a:gd name="connsiteY21" fmla="*/ 329511 h 4660879"/>
              <a:gd name="connsiteX22" fmla="*/ 3252019 w 15087600"/>
              <a:gd name="connsiteY22" fmla="*/ 671829 h 4660879"/>
              <a:gd name="connsiteX23" fmla="*/ 2646947 w 15087600"/>
              <a:gd name="connsiteY23" fmla="*/ 979216 h 4660879"/>
              <a:gd name="connsiteX24" fmla="*/ 1815992 w 15087600"/>
              <a:gd name="connsiteY24" fmla="*/ 1184140 h 4660879"/>
              <a:gd name="connsiteX25" fmla="*/ 1155031 w 15087600"/>
              <a:gd name="connsiteY25" fmla="*/ 1018027 h 4660879"/>
              <a:gd name="connsiteX26" fmla="*/ 744793 w 15087600"/>
              <a:gd name="connsiteY26" fmla="*/ 1071200 h 4660879"/>
              <a:gd name="connsiteX27" fmla="*/ 457976 w 15087600"/>
              <a:gd name="connsiteY27" fmla="*/ 1296695 h 4660879"/>
              <a:gd name="connsiteX28" fmla="*/ 246454 w 15087600"/>
              <a:gd name="connsiteY28" fmla="*/ 1782615 h 4660879"/>
              <a:gd name="connsiteX29" fmla="*/ 166889 w 15087600"/>
              <a:gd name="connsiteY29" fmla="*/ 2372551 h 4660879"/>
              <a:gd name="connsiteX30" fmla="*/ 264694 w 15087600"/>
              <a:gd name="connsiteY30" fmla="*/ 3409595 h 4660879"/>
              <a:gd name="connsiteX31" fmla="*/ 192505 w 15087600"/>
              <a:gd name="connsiteY31" fmla="*/ 3794605 h 4660879"/>
              <a:gd name="connsiteX32" fmla="*/ 0 w 15087600"/>
              <a:gd name="connsiteY32" fmla="*/ 4660879 h 4660879"/>
              <a:gd name="connsiteX0" fmla="*/ 14920900 w 14920900"/>
              <a:gd name="connsiteY0" fmla="*/ 570142 h 3794605"/>
              <a:gd name="connsiteX1" fmla="*/ 14463700 w 14920900"/>
              <a:gd name="connsiteY1" fmla="*/ 810774 h 3794605"/>
              <a:gd name="connsiteX2" fmla="*/ 13525236 w 14920900"/>
              <a:gd name="connsiteY2" fmla="*/ 1075469 h 3794605"/>
              <a:gd name="connsiteX3" fmla="*/ 12947721 w 14920900"/>
              <a:gd name="connsiteY3" fmla="*/ 979216 h 3794605"/>
              <a:gd name="connsiteX4" fmla="*/ 12538647 w 14920900"/>
              <a:gd name="connsiteY4" fmla="*/ 810774 h 3794605"/>
              <a:gd name="connsiteX5" fmla="*/ 12033321 w 14920900"/>
              <a:gd name="connsiteY5" fmla="*/ 738584 h 3794605"/>
              <a:gd name="connsiteX6" fmla="*/ 11431742 w 14920900"/>
              <a:gd name="connsiteY6" fmla="*/ 810774 h 3794605"/>
              <a:gd name="connsiteX7" fmla="*/ 10902352 w 14920900"/>
              <a:gd name="connsiteY7" fmla="*/ 1027342 h 3794605"/>
              <a:gd name="connsiteX8" fmla="*/ 10613594 w 14920900"/>
              <a:gd name="connsiteY8" fmla="*/ 1556732 h 3794605"/>
              <a:gd name="connsiteX9" fmla="*/ 10300773 w 14920900"/>
              <a:gd name="connsiteY9" fmla="*/ 2013932 h 3794605"/>
              <a:gd name="connsiteX10" fmla="*/ 10003923 w 14920900"/>
              <a:gd name="connsiteY10" fmla="*/ 2087612 h 3794605"/>
              <a:gd name="connsiteX11" fmla="*/ 9634884 w 14920900"/>
              <a:gd name="connsiteY11" fmla="*/ 1614654 h 3794605"/>
              <a:gd name="connsiteX12" fmla="*/ 9338034 w 14920900"/>
              <a:gd name="connsiteY12" fmla="*/ 1285861 h 3794605"/>
              <a:gd name="connsiteX13" fmla="*/ 8744547 w 14920900"/>
              <a:gd name="connsiteY13" fmla="*/ 1020528 h 3794605"/>
              <a:gd name="connsiteX14" fmla="*/ 8383386 w 14920900"/>
              <a:gd name="connsiteY14" fmla="*/ 1107198 h 3794605"/>
              <a:gd name="connsiteX15" fmla="*/ 7948334 w 14920900"/>
              <a:gd name="connsiteY15" fmla="*/ 1597830 h 3794605"/>
              <a:gd name="connsiteX16" fmla="*/ 7668945 w 14920900"/>
              <a:gd name="connsiteY16" fmla="*/ 1373170 h 3794605"/>
              <a:gd name="connsiteX17" fmla="*/ 7308424 w 14920900"/>
              <a:gd name="connsiteY17" fmla="*/ 931302 h 3794605"/>
              <a:gd name="connsiteX18" fmla="*/ 6859316 w 14920900"/>
              <a:gd name="connsiteY18" fmla="*/ 378063 h 3794605"/>
              <a:gd name="connsiteX19" fmla="*/ 6273938 w 14920900"/>
              <a:gd name="connsiteY19" fmla="*/ 13275 h 3794605"/>
              <a:gd name="connsiteX20" fmla="*/ 4404912 w 14920900"/>
              <a:gd name="connsiteY20" fmla="*/ 0 h 3794605"/>
              <a:gd name="connsiteX21" fmla="*/ 3731531 w 14920900"/>
              <a:gd name="connsiteY21" fmla="*/ 329511 h 3794605"/>
              <a:gd name="connsiteX22" fmla="*/ 3085319 w 14920900"/>
              <a:gd name="connsiteY22" fmla="*/ 671829 h 3794605"/>
              <a:gd name="connsiteX23" fmla="*/ 2480247 w 14920900"/>
              <a:gd name="connsiteY23" fmla="*/ 979216 h 3794605"/>
              <a:gd name="connsiteX24" fmla="*/ 1649292 w 14920900"/>
              <a:gd name="connsiteY24" fmla="*/ 1184140 h 3794605"/>
              <a:gd name="connsiteX25" fmla="*/ 988331 w 14920900"/>
              <a:gd name="connsiteY25" fmla="*/ 1018027 h 3794605"/>
              <a:gd name="connsiteX26" fmla="*/ 578093 w 14920900"/>
              <a:gd name="connsiteY26" fmla="*/ 1071200 h 3794605"/>
              <a:gd name="connsiteX27" fmla="*/ 291276 w 14920900"/>
              <a:gd name="connsiteY27" fmla="*/ 1296695 h 3794605"/>
              <a:gd name="connsiteX28" fmla="*/ 79754 w 14920900"/>
              <a:gd name="connsiteY28" fmla="*/ 1782615 h 3794605"/>
              <a:gd name="connsiteX29" fmla="*/ 189 w 14920900"/>
              <a:gd name="connsiteY29" fmla="*/ 2372551 h 3794605"/>
              <a:gd name="connsiteX30" fmla="*/ 97994 w 14920900"/>
              <a:gd name="connsiteY30" fmla="*/ 3409595 h 3794605"/>
              <a:gd name="connsiteX31" fmla="*/ 25805 w 14920900"/>
              <a:gd name="connsiteY31" fmla="*/ 3794605 h 3794605"/>
              <a:gd name="connsiteX0" fmla="*/ 14920900 w 14920900"/>
              <a:gd name="connsiteY0" fmla="*/ 570142 h 3409595"/>
              <a:gd name="connsiteX1" fmla="*/ 14463700 w 14920900"/>
              <a:gd name="connsiteY1" fmla="*/ 810774 h 3409595"/>
              <a:gd name="connsiteX2" fmla="*/ 13525236 w 14920900"/>
              <a:gd name="connsiteY2" fmla="*/ 1075469 h 3409595"/>
              <a:gd name="connsiteX3" fmla="*/ 12947721 w 14920900"/>
              <a:gd name="connsiteY3" fmla="*/ 979216 h 3409595"/>
              <a:gd name="connsiteX4" fmla="*/ 12538647 w 14920900"/>
              <a:gd name="connsiteY4" fmla="*/ 810774 h 3409595"/>
              <a:gd name="connsiteX5" fmla="*/ 12033321 w 14920900"/>
              <a:gd name="connsiteY5" fmla="*/ 738584 h 3409595"/>
              <a:gd name="connsiteX6" fmla="*/ 11431742 w 14920900"/>
              <a:gd name="connsiteY6" fmla="*/ 810774 h 3409595"/>
              <a:gd name="connsiteX7" fmla="*/ 10902352 w 14920900"/>
              <a:gd name="connsiteY7" fmla="*/ 1027342 h 3409595"/>
              <a:gd name="connsiteX8" fmla="*/ 10613594 w 14920900"/>
              <a:gd name="connsiteY8" fmla="*/ 1556732 h 3409595"/>
              <a:gd name="connsiteX9" fmla="*/ 10300773 w 14920900"/>
              <a:gd name="connsiteY9" fmla="*/ 2013932 h 3409595"/>
              <a:gd name="connsiteX10" fmla="*/ 10003923 w 14920900"/>
              <a:gd name="connsiteY10" fmla="*/ 2087612 h 3409595"/>
              <a:gd name="connsiteX11" fmla="*/ 9634884 w 14920900"/>
              <a:gd name="connsiteY11" fmla="*/ 1614654 h 3409595"/>
              <a:gd name="connsiteX12" fmla="*/ 9338034 w 14920900"/>
              <a:gd name="connsiteY12" fmla="*/ 1285861 h 3409595"/>
              <a:gd name="connsiteX13" fmla="*/ 8744547 w 14920900"/>
              <a:gd name="connsiteY13" fmla="*/ 1020528 h 3409595"/>
              <a:gd name="connsiteX14" fmla="*/ 8383386 w 14920900"/>
              <a:gd name="connsiteY14" fmla="*/ 1107198 h 3409595"/>
              <a:gd name="connsiteX15" fmla="*/ 7948334 w 14920900"/>
              <a:gd name="connsiteY15" fmla="*/ 1597830 h 3409595"/>
              <a:gd name="connsiteX16" fmla="*/ 7668945 w 14920900"/>
              <a:gd name="connsiteY16" fmla="*/ 1373170 h 3409595"/>
              <a:gd name="connsiteX17" fmla="*/ 7308424 w 14920900"/>
              <a:gd name="connsiteY17" fmla="*/ 931302 h 3409595"/>
              <a:gd name="connsiteX18" fmla="*/ 6859316 w 14920900"/>
              <a:gd name="connsiteY18" fmla="*/ 378063 h 3409595"/>
              <a:gd name="connsiteX19" fmla="*/ 6273938 w 14920900"/>
              <a:gd name="connsiteY19" fmla="*/ 13275 h 3409595"/>
              <a:gd name="connsiteX20" fmla="*/ 4404912 w 14920900"/>
              <a:gd name="connsiteY20" fmla="*/ 0 h 3409595"/>
              <a:gd name="connsiteX21" fmla="*/ 3731531 w 14920900"/>
              <a:gd name="connsiteY21" fmla="*/ 329511 h 3409595"/>
              <a:gd name="connsiteX22" fmla="*/ 3085319 w 14920900"/>
              <a:gd name="connsiteY22" fmla="*/ 671829 h 3409595"/>
              <a:gd name="connsiteX23" fmla="*/ 2480247 w 14920900"/>
              <a:gd name="connsiteY23" fmla="*/ 979216 h 3409595"/>
              <a:gd name="connsiteX24" fmla="*/ 1649292 w 14920900"/>
              <a:gd name="connsiteY24" fmla="*/ 1184140 h 3409595"/>
              <a:gd name="connsiteX25" fmla="*/ 988331 w 14920900"/>
              <a:gd name="connsiteY25" fmla="*/ 1018027 h 3409595"/>
              <a:gd name="connsiteX26" fmla="*/ 578093 w 14920900"/>
              <a:gd name="connsiteY26" fmla="*/ 1071200 h 3409595"/>
              <a:gd name="connsiteX27" fmla="*/ 291276 w 14920900"/>
              <a:gd name="connsiteY27" fmla="*/ 1296695 h 3409595"/>
              <a:gd name="connsiteX28" fmla="*/ 79754 w 14920900"/>
              <a:gd name="connsiteY28" fmla="*/ 1782615 h 3409595"/>
              <a:gd name="connsiteX29" fmla="*/ 189 w 14920900"/>
              <a:gd name="connsiteY29" fmla="*/ 2372551 h 3409595"/>
              <a:gd name="connsiteX30" fmla="*/ 97994 w 14920900"/>
              <a:gd name="connsiteY30" fmla="*/ 3409595 h 3409595"/>
              <a:gd name="connsiteX0" fmla="*/ 14920900 w 14920900"/>
              <a:gd name="connsiteY0" fmla="*/ 570142 h 2372551"/>
              <a:gd name="connsiteX1" fmla="*/ 14463700 w 14920900"/>
              <a:gd name="connsiteY1" fmla="*/ 810774 h 2372551"/>
              <a:gd name="connsiteX2" fmla="*/ 13525236 w 14920900"/>
              <a:gd name="connsiteY2" fmla="*/ 1075469 h 2372551"/>
              <a:gd name="connsiteX3" fmla="*/ 12947721 w 14920900"/>
              <a:gd name="connsiteY3" fmla="*/ 979216 h 2372551"/>
              <a:gd name="connsiteX4" fmla="*/ 12538647 w 14920900"/>
              <a:gd name="connsiteY4" fmla="*/ 810774 h 2372551"/>
              <a:gd name="connsiteX5" fmla="*/ 12033321 w 14920900"/>
              <a:gd name="connsiteY5" fmla="*/ 738584 h 2372551"/>
              <a:gd name="connsiteX6" fmla="*/ 11431742 w 14920900"/>
              <a:gd name="connsiteY6" fmla="*/ 810774 h 2372551"/>
              <a:gd name="connsiteX7" fmla="*/ 10902352 w 14920900"/>
              <a:gd name="connsiteY7" fmla="*/ 1027342 h 2372551"/>
              <a:gd name="connsiteX8" fmla="*/ 10613594 w 14920900"/>
              <a:gd name="connsiteY8" fmla="*/ 1556732 h 2372551"/>
              <a:gd name="connsiteX9" fmla="*/ 10300773 w 14920900"/>
              <a:gd name="connsiteY9" fmla="*/ 2013932 h 2372551"/>
              <a:gd name="connsiteX10" fmla="*/ 10003923 w 14920900"/>
              <a:gd name="connsiteY10" fmla="*/ 2087612 h 2372551"/>
              <a:gd name="connsiteX11" fmla="*/ 9634884 w 14920900"/>
              <a:gd name="connsiteY11" fmla="*/ 1614654 h 2372551"/>
              <a:gd name="connsiteX12" fmla="*/ 9338034 w 14920900"/>
              <a:gd name="connsiteY12" fmla="*/ 1285861 h 2372551"/>
              <a:gd name="connsiteX13" fmla="*/ 8744547 w 14920900"/>
              <a:gd name="connsiteY13" fmla="*/ 1020528 h 2372551"/>
              <a:gd name="connsiteX14" fmla="*/ 8383386 w 14920900"/>
              <a:gd name="connsiteY14" fmla="*/ 1107198 h 2372551"/>
              <a:gd name="connsiteX15" fmla="*/ 7948334 w 14920900"/>
              <a:gd name="connsiteY15" fmla="*/ 1597830 h 2372551"/>
              <a:gd name="connsiteX16" fmla="*/ 7668945 w 14920900"/>
              <a:gd name="connsiteY16" fmla="*/ 1373170 h 2372551"/>
              <a:gd name="connsiteX17" fmla="*/ 7308424 w 14920900"/>
              <a:gd name="connsiteY17" fmla="*/ 931302 h 2372551"/>
              <a:gd name="connsiteX18" fmla="*/ 6859316 w 14920900"/>
              <a:gd name="connsiteY18" fmla="*/ 378063 h 2372551"/>
              <a:gd name="connsiteX19" fmla="*/ 6273938 w 14920900"/>
              <a:gd name="connsiteY19" fmla="*/ 13275 h 2372551"/>
              <a:gd name="connsiteX20" fmla="*/ 4404912 w 14920900"/>
              <a:gd name="connsiteY20" fmla="*/ 0 h 2372551"/>
              <a:gd name="connsiteX21" fmla="*/ 3731531 w 14920900"/>
              <a:gd name="connsiteY21" fmla="*/ 329511 h 2372551"/>
              <a:gd name="connsiteX22" fmla="*/ 3085319 w 14920900"/>
              <a:gd name="connsiteY22" fmla="*/ 671829 h 2372551"/>
              <a:gd name="connsiteX23" fmla="*/ 2480247 w 14920900"/>
              <a:gd name="connsiteY23" fmla="*/ 979216 h 2372551"/>
              <a:gd name="connsiteX24" fmla="*/ 1649292 w 14920900"/>
              <a:gd name="connsiteY24" fmla="*/ 1184140 h 2372551"/>
              <a:gd name="connsiteX25" fmla="*/ 988331 w 14920900"/>
              <a:gd name="connsiteY25" fmla="*/ 1018027 h 2372551"/>
              <a:gd name="connsiteX26" fmla="*/ 578093 w 14920900"/>
              <a:gd name="connsiteY26" fmla="*/ 1071200 h 2372551"/>
              <a:gd name="connsiteX27" fmla="*/ 291276 w 14920900"/>
              <a:gd name="connsiteY27" fmla="*/ 1296695 h 2372551"/>
              <a:gd name="connsiteX28" fmla="*/ 79754 w 14920900"/>
              <a:gd name="connsiteY28" fmla="*/ 1782615 h 2372551"/>
              <a:gd name="connsiteX29" fmla="*/ 189 w 14920900"/>
              <a:gd name="connsiteY29" fmla="*/ 2372551 h 2372551"/>
              <a:gd name="connsiteX0" fmla="*/ 14841146 w 14841146"/>
              <a:gd name="connsiteY0" fmla="*/ 570142 h 2117834"/>
              <a:gd name="connsiteX1" fmla="*/ 14383946 w 14841146"/>
              <a:gd name="connsiteY1" fmla="*/ 810774 h 2117834"/>
              <a:gd name="connsiteX2" fmla="*/ 13445482 w 14841146"/>
              <a:gd name="connsiteY2" fmla="*/ 1075469 h 2117834"/>
              <a:gd name="connsiteX3" fmla="*/ 12867967 w 14841146"/>
              <a:gd name="connsiteY3" fmla="*/ 979216 h 2117834"/>
              <a:gd name="connsiteX4" fmla="*/ 12458893 w 14841146"/>
              <a:gd name="connsiteY4" fmla="*/ 810774 h 2117834"/>
              <a:gd name="connsiteX5" fmla="*/ 11953567 w 14841146"/>
              <a:gd name="connsiteY5" fmla="*/ 738584 h 2117834"/>
              <a:gd name="connsiteX6" fmla="*/ 11351988 w 14841146"/>
              <a:gd name="connsiteY6" fmla="*/ 810774 h 2117834"/>
              <a:gd name="connsiteX7" fmla="*/ 10822598 w 14841146"/>
              <a:gd name="connsiteY7" fmla="*/ 1027342 h 2117834"/>
              <a:gd name="connsiteX8" fmla="*/ 10533840 w 14841146"/>
              <a:gd name="connsiteY8" fmla="*/ 1556732 h 2117834"/>
              <a:gd name="connsiteX9" fmla="*/ 10221019 w 14841146"/>
              <a:gd name="connsiteY9" fmla="*/ 2013932 h 2117834"/>
              <a:gd name="connsiteX10" fmla="*/ 9924169 w 14841146"/>
              <a:gd name="connsiteY10" fmla="*/ 2087612 h 2117834"/>
              <a:gd name="connsiteX11" fmla="*/ 9555130 w 14841146"/>
              <a:gd name="connsiteY11" fmla="*/ 1614654 h 2117834"/>
              <a:gd name="connsiteX12" fmla="*/ 9258280 w 14841146"/>
              <a:gd name="connsiteY12" fmla="*/ 1285861 h 2117834"/>
              <a:gd name="connsiteX13" fmla="*/ 8664793 w 14841146"/>
              <a:gd name="connsiteY13" fmla="*/ 1020528 h 2117834"/>
              <a:gd name="connsiteX14" fmla="*/ 8303632 w 14841146"/>
              <a:gd name="connsiteY14" fmla="*/ 1107198 h 2117834"/>
              <a:gd name="connsiteX15" fmla="*/ 7868580 w 14841146"/>
              <a:gd name="connsiteY15" fmla="*/ 1597830 h 2117834"/>
              <a:gd name="connsiteX16" fmla="*/ 7589191 w 14841146"/>
              <a:gd name="connsiteY16" fmla="*/ 1373170 h 2117834"/>
              <a:gd name="connsiteX17" fmla="*/ 7228670 w 14841146"/>
              <a:gd name="connsiteY17" fmla="*/ 931302 h 2117834"/>
              <a:gd name="connsiteX18" fmla="*/ 6779562 w 14841146"/>
              <a:gd name="connsiteY18" fmla="*/ 378063 h 2117834"/>
              <a:gd name="connsiteX19" fmla="*/ 6194184 w 14841146"/>
              <a:gd name="connsiteY19" fmla="*/ 13275 h 2117834"/>
              <a:gd name="connsiteX20" fmla="*/ 4325158 w 14841146"/>
              <a:gd name="connsiteY20" fmla="*/ 0 h 2117834"/>
              <a:gd name="connsiteX21" fmla="*/ 3651777 w 14841146"/>
              <a:gd name="connsiteY21" fmla="*/ 329511 h 2117834"/>
              <a:gd name="connsiteX22" fmla="*/ 3005565 w 14841146"/>
              <a:gd name="connsiteY22" fmla="*/ 671829 h 2117834"/>
              <a:gd name="connsiteX23" fmla="*/ 2400493 w 14841146"/>
              <a:gd name="connsiteY23" fmla="*/ 979216 h 2117834"/>
              <a:gd name="connsiteX24" fmla="*/ 1569538 w 14841146"/>
              <a:gd name="connsiteY24" fmla="*/ 1184140 h 2117834"/>
              <a:gd name="connsiteX25" fmla="*/ 908577 w 14841146"/>
              <a:gd name="connsiteY25" fmla="*/ 1018027 h 2117834"/>
              <a:gd name="connsiteX26" fmla="*/ 498339 w 14841146"/>
              <a:gd name="connsiteY26" fmla="*/ 1071200 h 2117834"/>
              <a:gd name="connsiteX27" fmla="*/ 211522 w 14841146"/>
              <a:gd name="connsiteY27" fmla="*/ 1296695 h 2117834"/>
              <a:gd name="connsiteX28" fmla="*/ 0 w 14841146"/>
              <a:gd name="connsiteY28" fmla="*/ 1782615 h 2117834"/>
              <a:gd name="connsiteX0" fmla="*/ 14629624 w 14629624"/>
              <a:gd name="connsiteY0" fmla="*/ 570142 h 2117834"/>
              <a:gd name="connsiteX1" fmla="*/ 14172424 w 14629624"/>
              <a:gd name="connsiteY1" fmla="*/ 810774 h 2117834"/>
              <a:gd name="connsiteX2" fmla="*/ 13233960 w 14629624"/>
              <a:gd name="connsiteY2" fmla="*/ 1075469 h 2117834"/>
              <a:gd name="connsiteX3" fmla="*/ 12656445 w 14629624"/>
              <a:gd name="connsiteY3" fmla="*/ 979216 h 2117834"/>
              <a:gd name="connsiteX4" fmla="*/ 12247371 w 14629624"/>
              <a:gd name="connsiteY4" fmla="*/ 810774 h 2117834"/>
              <a:gd name="connsiteX5" fmla="*/ 11742045 w 14629624"/>
              <a:gd name="connsiteY5" fmla="*/ 738584 h 2117834"/>
              <a:gd name="connsiteX6" fmla="*/ 11140466 w 14629624"/>
              <a:gd name="connsiteY6" fmla="*/ 810774 h 2117834"/>
              <a:gd name="connsiteX7" fmla="*/ 10611076 w 14629624"/>
              <a:gd name="connsiteY7" fmla="*/ 1027342 h 2117834"/>
              <a:gd name="connsiteX8" fmla="*/ 10322318 w 14629624"/>
              <a:gd name="connsiteY8" fmla="*/ 1556732 h 2117834"/>
              <a:gd name="connsiteX9" fmla="*/ 10009497 w 14629624"/>
              <a:gd name="connsiteY9" fmla="*/ 2013932 h 2117834"/>
              <a:gd name="connsiteX10" fmla="*/ 9712647 w 14629624"/>
              <a:gd name="connsiteY10" fmla="*/ 2087612 h 2117834"/>
              <a:gd name="connsiteX11" fmla="*/ 9343608 w 14629624"/>
              <a:gd name="connsiteY11" fmla="*/ 1614654 h 2117834"/>
              <a:gd name="connsiteX12" fmla="*/ 9046758 w 14629624"/>
              <a:gd name="connsiteY12" fmla="*/ 1285861 h 2117834"/>
              <a:gd name="connsiteX13" fmla="*/ 8453271 w 14629624"/>
              <a:gd name="connsiteY13" fmla="*/ 1020528 h 2117834"/>
              <a:gd name="connsiteX14" fmla="*/ 8092110 w 14629624"/>
              <a:gd name="connsiteY14" fmla="*/ 1107198 h 2117834"/>
              <a:gd name="connsiteX15" fmla="*/ 7657058 w 14629624"/>
              <a:gd name="connsiteY15" fmla="*/ 1597830 h 2117834"/>
              <a:gd name="connsiteX16" fmla="*/ 7377669 w 14629624"/>
              <a:gd name="connsiteY16" fmla="*/ 1373170 h 2117834"/>
              <a:gd name="connsiteX17" fmla="*/ 7017148 w 14629624"/>
              <a:gd name="connsiteY17" fmla="*/ 931302 h 2117834"/>
              <a:gd name="connsiteX18" fmla="*/ 6568040 w 14629624"/>
              <a:gd name="connsiteY18" fmla="*/ 378063 h 2117834"/>
              <a:gd name="connsiteX19" fmla="*/ 5982662 w 14629624"/>
              <a:gd name="connsiteY19" fmla="*/ 13275 h 2117834"/>
              <a:gd name="connsiteX20" fmla="*/ 4113636 w 14629624"/>
              <a:gd name="connsiteY20" fmla="*/ 0 h 2117834"/>
              <a:gd name="connsiteX21" fmla="*/ 3440255 w 14629624"/>
              <a:gd name="connsiteY21" fmla="*/ 329511 h 2117834"/>
              <a:gd name="connsiteX22" fmla="*/ 2794043 w 14629624"/>
              <a:gd name="connsiteY22" fmla="*/ 671829 h 2117834"/>
              <a:gd name="connsiteX23" fmla="*/ 2188971 w 14629624"/>
              <a:gd name="connsiteY23" fmla="*/ 979216 h 2117834"/>
              <a:gd name="connsiteX24" fmla="*/ 1358016 w 14629624"/>
              <a:gd name="connsiteY24" fmla="*/ 1184140 h 2117834"/>
              <a:gd name="connsiteX25" fmla="*/ 697055 w 14629624"/>
              <a:gd name="connsiteY25" fmla="*/ 1018027 h 2117834"/>
              <a:gd name="connsiteX26" fmla="*/ 286817 w 14629624"/>
              <a:gd name="connsiteY26" fmla="*/ 1071200 h 2117834"/>
              <a:gd name="connsiteX27" fmla="*/ 0 w 14629624"/>
              <a:gd name="connsiteY27" fmla="*/ 1296695 h 2117834"/>
              <a:gd name="connsiteX0" fmla="*/ 14342807 w 14342807"/>
              <a:gd name="connsiteY0" fmla="*/ 570142 h 2117834"/>
              <a:gd name="connsiteX1" fmla="*/ 13885607 w 14342807"/>
              <a:gd name="connsiteY1" fmla="*/ 810774 h 2117834"/>
              <a:gd name="connsiteX2" fmla="*/ 12947143 w 14342807"/>
              <a:gd name="connsiteY2" fmla="*/ 1075469 h 2117834"/>
              <a:gd name="connsiteX3" fmla="*/ 12369628 w 14342807"/>
              <a:gd name="connsiteY3" fmla="*/ 979216 h 2117834"/>
              <a:gd name="connsiteX4" fmla="*/ 11960554 w 14342807"/>
              <a:gd name="connsiteY4" fmla="*/ 810774 h 2117834"/>
              <a:gd name="connsiteX5" fmla="*/ 11455228 w 14342807"/>
              <a:gd name="connsiteY5" fmla="*/ 738584 h 2117834"/>
              <a:gd name="connsiteX6" fmla="*/ 10853649 w 14342807"/>
              <a:gd name="connsiteY6" fmla="*/ 810774 h 2117834"/>
              <a:gd name="connsiteX7" fmla="*/ 10324259 w 14342807"/>
              <a:gd name="connsiteY7" fmla="*/ 1027342 h 2117834"/>
              <a:gd name="connsiteX8" fmla="*/ 10035501 w 14342807"/>
              <a:gd name="connsiteY8" fmla="*/ 1556732 h 2117834"/>
              <a:gd name="connsiteX9" fmla="*/ 9722680 w 14342807"/>
              <a:gd name="connsiteY9" fmla="*/ 2013932 h 2117834"/>
              <a:gd name="connsiteX10" fmla="*/ 9425830 w 14342807"/>
              <a:gd name="connsiteY10" fmla="*/ 2087612 h 2117834"/>
              <a:gd name="connsiteX11" fmla="*/ 9056791 w 14342807"/>
              <a:gd name="connsiteY11" fmla="*/ 1614654 h 2117834"/>
              <a:gd name="connsiteX12" fmla="*/ 8759941 w 14342807"/>
              <a:gd name="connsiteY12" fmla="*/ 1285861 h 2117834"/>
              <a:gd name="connsiteX13" fmla="*/ 8166454 w 14342807"/>
              <a:gd name="connsiteY13" fmla="*/ 1020528 h 2117834"/>
              <a:gd name="connsiteX14" fmla="*/ 7805293 w 14342807"/>
              <a:gd name="connsiteY14" fmla="*/ 1107198 h 2117834"/>
              <a:gd name="connsiteX15" fmla="*/ 7370241 w 14342807"/>
              <a:gd name="connsiteY15" fmla="*/ 1597830 h 2117834"/>
              <a:gd name="connsiteX16" fmla="*/ 7090852 w 14342807"/>
              <a:gd name="connsiteY16" fmla="*/ 1373170 h 2117834"/>
              <a:gd name="connsiteX17" fmla="*/ 6730331 w 14342807"/>
              <a:gd name="connsiteY17" fmla="*/ 931302 h 2117834"/>
              <a:gd name="connsiteX18" fmla="*/ 6281223 w 14342807"/>
              <a:gd name="connsiteY18" fmla="*/ 378063 h 2117834"/>
              <a:gd name="connsiteX19" fmla="*/ 5695845 w 14342807"/>
              <a:gd name="connsiteY19" fmla="*/ 13275 h 2117834"/>
              <a:gd name="connsiteX20" fmla="*/ 3826819 w 14342807"/>
              <a:gd name="connsiteY20" fmla="*/ 0 h 2117834"/>
              <a:gd name="connsiteX21" fmla="*/ 3153438 w 14342807"/>
              <a:gd name="connsiteY21" fmla="*/ 329511 h 2117834"/>
              <a:gd name="connsiteX22" fmla="*/ 2507226 w 14342807"/>
              <a:gd name="connsiteY22" fmla="*/ 671829 h 2117834"/>
              <a:gd name="connsiteX23" fmla="*/ 1902154 w 14342807"/>
              <a:gd name="connsiteY23" fmla="*/ 979216 h 2117834"/>
              <a:gd name="connsiteX24" fmla="*/ 1071199 w 14342807"/>
              <a:gd name="connsiteY24" fmla="*/ 1184140 h 2117834"/>
              <a:gd name="connsiteX25" fmla="*/ 410238 w 14342807"/>
              <a:gd name="connsiteY25" fmla="*/ 1018027 h 2117834"/>
              <a:gd name="connsiteX26" fmla="*/ 0 w 14342807"/>
              <a:gd name="connsiteY26" fmla="*/ 1071200 h 2117834"/>
              <a:gd name="connsiteX0" fmla="*/ 13932569 w 13932569"/>
              <a:gd name="connsiteY0" fmla="*/ 570142 h 2117834"/>
              <a:gd name="connsiteX1" fmla="*/ 13475369 w 13932569"/>
              <a:gd name="connsiteY1" fmla="*/ 810774 h 2117834"/>
              <a:gd name="connsiteX2" fmla="*/ 12536905 w 13932569"/>
              <a:gd name="connsiteY2" fmla="*/ 1075469 h 2117834"/>
              <a:gd name="connsiteX3" fmla="*/ 11959390 w 13932569"/>
              <a:gd name="connsiteY3" fmla="*/ 979216 h 2117834"/>
              <a:gd name="connsiteX4" fmla="*/ 11550316 w 13932569"/>
              <a:gd name="connsiteY4" fmla="*/ 810774 h 2117834"/>
              <a:gd name="connsiteX5" fmla="*/ 11044990 w 13932569"/>
              <a:gd name="connsiteY5" fmla="*/ 738584 h 2117834"/>
              <a:gd name="connsiteX6" fmla="*/ 10443411 w 13932569"/>
              <a:gd name="connsiteY6" fmla="*/ 810774 h 2117834"/>
              <a:gd name="connsiteX7" fmla="*/ 9914021 w 13932569"/>
              <a:gd name="connsiteY7" fmla="*/ 1027342 h 2117834"/>
              <a:gd name="connsiteX8" fmla="*/ 9625263 w 13932569"/>
              <a:gd name="connsiteY8" fmla="*/ 1556732 h 2117834"/>
              <a:gd name="connsiteX9" fmla="*/ 9312442 w 13932569"/>
              <a:gd name="connsiteY9" fmla="*/ 2013932 h 2117834"/>
              <a:gd name="connsiteX10" fmla="*/ 9015592 w 13932569"/>
              <a:gd name="connsiteY10" fmla="*/ 2087612 h 2117834"/>
              <a:gd name="connsiteX11" fmla="*/ 8646553 w 13932569"/>
              <a:gd name="connsiteY11" fmla="*/ 1614654 h 2117834"/>
              <a:gd name="connsiteX12" fmla="*/ 8349703 w 13932569"/>
              <a:gd name="connsiteY12" fmla="*/ 1285861 h 2117834"/>
              <a:gd name="connsiteX13" fmla="*/ 7756216 w 13932569"/>
              <a:gd name="connsiteY13" fmla="*/ 1020528 h 2117834"/>
              <a:gd name="connsiteX14" fmla="*/ 7395055 w 13932569"/>
              <a:gd name="connsiteY14" fmla="*/ 1107198 h 2117834"/>
              <a:gd name="connsiteX15" fmla="*/ 6960003 w 13932569"/>
              <a:gd name="connsiteY15" fmla="*/ 1597830 h 2117834"/>
              <a:gd name="connsiteX16" fmla="*/ 6680614 w 13932569"/>
              <a:gd name="connsiteY16" fmla="*/ 1373170 h 2117834"/>
              <a:gd name="connsiteX17" fmla="*/ 6320093 w 13932569"/>
              <a:gd name="connsiteY17" fmla="*/ 931302 h 2117834"/>
              <a:gd name="connsiteX18" fmla="*/ 5870985 w 13932569"/>
              <a:gd name="connsiteY18" fmla="*/ 378063 h 2117834"/>
              <a:gd name="connsiteX19" fmla="*/ 5285607 w 13932569"/>
              <a:gd name="connsiteY19" fmla="*/ 13275 h 2117834"/>
              <a:gd name="connsiteX20" fmla="*/ 3416581 w 13932569"/>
              <a:gd name="connsiteY20" fmla="*/ 0 h 2117834"/>
              <a:gd name="connsiteX21" fmla="*/ 2743200 w 13932569"/>
              <a:gd name="connsiteY21" fmla="*/ 329511 h 2117834"/>
              <a:gd name="connsiteX22" fmla="*/ 2096988 w 13932569"/>
              <a:gd name="connsiteY22" fmla="*/ 671829 h 2117834"/>
              <a:gd name="connsiteX23" fmla="*/ 1491916 w 13932569"/>
              <a:gd name="connsiteY23" fmla="*/ 979216 h 2117834"/>
              <a:gd name="connsiteX24" fmla="*/ 660961 w 13932569"/>
              <a:gd name="connsiteY24" fmla="*/ 1184140 h 2117834"/>
              <a:gd name="connsiteX25" fmla="*/ 0 w 13932569"/>
              <a:gd name="connsiteY25" fmla="*/ 1018027 h 2117834"/>
              <a:gd name="connsiteX0" fmla="*/ 13271608 w 13271608"/>
              <a:gd name="connsiteY0" fmla="*/ 570142 h 2117834"/>
              <a:gd name="connsiteX1" fmla="*/ 12814408 w 13271608"/>
              <a:gd name="connsiteY1" fmla="*/ 810774 h 2117834"/>
              <a:gd name="connsiteX2" fmla="*/ 11875944 w 13271608"/>
              <a:gd name="connsiteY2" fmla="*/ 1075469 h 2117834"/>
              <a:gd name="connsiteX3" fmla="*/ 11298429 w 13271608"/>
              <a:gd name="connsiteY3" fmla="*/ 979216 h 2117834"/>
              <a:gd name="connsiteX4" fmla="*/ 10889355 w 13271608"/>
              <a:gd name="connsiteY4" fmla="*/ 810774 h 2117834"/>
              <a:gd name="connsiteX5" fmla="*/ 10384029 w 13271608"/>
              <a:gd name="connsiteY5" fmla="*/ 738584 h 2117834"/>
              <a:gd name="connsiteX6" fmla="*/ 9782450 w 13271608"/>
              <a:gd name="connsiteY6" fmla="*/ 810774 h 2117834"/>
              <a:gd name="connsiteX7" fmla="*/ 9253060 w 13271608"/>
              <a:gd name="connsiteY7" fmla="*/ 1027342 h 2117834"/>
              <a:gd name="connsiteX8" fmla="*/ 8964302 w 13271608"/>
              <a:gd name="connsiteY8" fmla="*/ 1556732 h 2117834"/>
              <a:gd name="connsiteX9" fmla="*/ 8651481 w 13271608"/>
              <a:gd name="connsiteY9" fmla="*/ 2013932 h 2117834"/>
              <a:gd name="connsiteX10" fmla="*/ 8354631 w 13271608"/>
              <a:gd name="connsiteY10" fmla="*/ 2087612 h 2117834"/>
              <a:gd name="connsiteX11" fmla="*/ 7985592 w 13271608"/>
              <a:gd name="connsiteY11" fmla="*/ 1614654 h 2117834"/>
              <a:gd name="connsiteX12" fmla="*/ 7688742 w 13271608"/>
              <a:gd name="connsiteY12" fmla="*/ 1285861 h 2117834"/>
              <a:gd name="connsiteX13" fmla="*/ 7095255 w 13271608"/>
              <a:gd name="connsiteY13" fmla="*/ 1020528 h 2117834"/>
              <a:gd name="connsiteX14" fmla="*/ 6734094 w 13271608"/>
              <a:gd name="connsiteY14" fmla="*/ 1107198 h 2117834"/>
              <a:gd name="connsiteX15" fmla="*/ 6299042 w 13271608"/>
              <a:gd name="connsiteY15" fmla="*/ 1597830 h 2117834"/>
              <a:gd name="connsiteX16" fmla="*/ 6019653 w 13271608"/>
              <a:gd name="connsiteY16" fmla="*/ 1373170 h 2117834"/>
              <a:gd name="connsiteX17" fmla="*/ 5659132 w 13271608"/>
              <a:gd name="connsiteY17" fmla="*/ 931302 h 2117834"/>
              <a:gd name="connsiteX18" fmla="*/ 5210024 w 13271608"/>
              <a:gd name="connsiteY18" fmla="*/ 378063 h 2117834"/>
              <a:gd name="connsiteX19" fmla="*/ 4624646 w 13271608"/>
              <a:gd name="connsiteY19" fmla="*/ 13275 h 2117834"/>
              <a:gd name="connsiteX20" fmla="*/ 2755620 w 13271608"/>
              <a:gd name="connsiteY20" fmla="*/ 0 h 2117834"/>
              <a:gd name="connsiteX21" fmla="*/ 2082239 w 13271608"/>
              <a:gd name="connsiteY21" fmla="*/ 329511 h 2117834"/>
              <a:gd name="connsiteX22" fmla="*/ 1436027 w 13271608"/>
              <a:gd name="connsiteY22" fmla="*/ 671829 h 2117834"/>
              <a:gd name="connsiteX23" fmla="*/ 830955 w 13271608"/>
              <a:gd name="connsiteY23" fmla="*/ 979216 h 2117834"/>
              <a:gd name="connsiteX24" fmla="*/ 0 w 13271608"/>
              <a:gd name="connsiteY24" fmla="*/ 1184140 h 2117834"/>
              <a:gd name="connsiteX0" fmla="*/ 12755591 w 12755591"/>
              <a:gd name="connsiteY0" fmla="*/ 570142 h 2117834"/>
              <a:gd name="connsiteX1" fmla="*/ 12298391 w 12755591"/>
              <a:gd name="connsiteY1" fmla="*/ 810774 h 2117834"/>
              <a:gd name="connsiteX2" fmla="*/ 11359927 w 12755591"/>
              <a:gd name="connsiteY2" fmla="*/ 1075469 h 2117834"/>
              <a:gd name="connsiteX3" fmla="*/ 10782412 w 12755591"/>
              <a:gd name="connsiteY3" fmla="*/ 979216 h 2117834"/>
              <a:gd name="connsiteX4" fmla="*/ 10373338 w 12755591"/>
              <a:gd name="connsiteY4" fmla="*/ 810774 h 2117834"/>
              <a:gd name="connsiteX5" fmla="*/ 9868012 w 12755591"/>
              <a:gd name="connsiteY5" fmla="*/ 738584 h 2117834"/>
              <a:gd name="connsiteX6" fmla="*/ 9266433 w 12755591"/>
              <a:gd name="connsiteY6" fmla="*/ 810774 h 2117834"/>
              <a:gd name="connsiteX7" fmla="*/ 8737043 w 12755591"/>
              <a:gd name="connsiteY7" fmla="*/ 1027342 h 2117834"/>
              <a:gd name="connsiteX8" fmla="*/ 8448285 w 12755591"/>
              <a:gd name="connsiteY8" fmla="*/ 1556732 h 2117834"/>
              <a:gd name="connsiteX9" fmla="*/ 8135464 w 12755591"/>
              <a:gd name="connsiteY9" fmla="*/ 2013932 h 2117834"/>
              <a:gd name="connsiteX10" fmla="*/ 7838614 w 12755591"/>
              <a:gd name="connsiteY10" fmla="*/ 2087612 h 2117834"/>
              <a:gd name="connsiteX11" fmla="*/ 7469575 w 12755591"/>
              <a:gd name="connsiteY11" fmla="*/ 1614654 h 2117834"/>
              <a:gd name="connsiteX12" fmla="*/ 7172725 w 12755591"/>
              <a:gd name="connsiteY12" fmla="*/ 1285861 h 2117834"/>
              <a:gd name="connsiteX13" fmla="*/ 6579238 w 12755591"/>
              <a:gd name="connsiteY13" fmla="*/ 1020528 h 2117834"/>
              <a:gd name="connsiteX14" fmla="*/ 6218077 w 12755591"/>
              <a:gd name="connsiteY14" fmla="*/ 1107198 h 2117834"/>
              <a:gd name="connsiteX15" fmla="*/ 5783025 w 12755591"/>
              <a:gd name="connsiteY15" fmla="*/ 1597830 h 2117834"/>
              <a:gd name="connsiteX16" fmla="*/ 5503636 w 12755591"/>
              <a:gd name="connsiteY16" fmla="*/ 1373170 h 2117834"/>
              <a:gd name="connsiteX17" fmla="*/ 5143115 w 12755591"/>
              <a:gd name="connsiteY17" fmla="*/ 931302 h 2117834"/>
              <a:gd name="connsiteX18" fmla="*/ 4694007 w 12755591"/>
              <a:gd name="connsiteY18" fmla="*/ 378063 h 2117834"/>
              <a:gd name="connsiteX19" fmla="*/ 4108629 w 12755591"/>
              <a:gd name="connsiteY19" fmla="*/ 13275 h 2117834"/>
              <a:gd name="connsiteX20" fmla="*/ 2239603 w 12755591"/>
              <a:gd name="connsiteY20" fmla="*/ 0 h 2117834"/>
              <a:gd name="connsiteX21" fmla="*/ 1566222 w 12755591"/>
              <a:gd name="connsiteY21" fmla="*/ 329511 h 2117834"/>
              <a:gd name="connsiteX22" fmla="*/ 920010 w 12755591"/>
              <a:gd name="connsiteY22" fmla="*/ 671829 h 2117834"/>
              <a:gd name="connsiteX23" fmla="*/ 314938 w 12755591"/>
              <a:gd name="connsiteY23" fmla="*/ 979216 h 2117834"/>
              <a:gd name="connsiteX24" fmla="*/ 0 w 12755591"/>
              <a:gd name="connsiteY24" fmla="*/ 1059584 h 2117834"/>
              <a:gd name="connsiteX0" fmla="*/ 12773385 w 12773385"/>
              <a:gd name="connsiteY0" fmla="*/ 570142 h 2117834"/>
              <a:gd name="connsiteX1" fmla="*/ 12316185 w 12773385"/>
              <a:gd name="connsiteY1" fmla="*/ 810774 h 2117834"/>
              <a:gd name="connsiteX2" fmla="*/ 11377721 w 12773385"/>
              <a:gd name="connsiteY2" fmla="*/ 1075469 h 2117834"/>
              <a:gd name="connsiteX3" fmla="*/ 10800206 w 12773385"/>
              <a:gd name="connsiteY3" fmla="*/ 979216 h 2117834"/>
              <a:gd name="connsiteX4" fmla="*/ 10391132 w 12773385"/>
              <a:gd name="connsiteY4" fmla="*/ 810774 h 2117834"/>
              <a:gd name="connsiteX5" fmla="*/ 9885806 w 12773385"/>
              <a:gd name="connsiteY5" fmla="*/ 738584 h 2117834"/>
              <a:gd name="connsiteX6" fmla="*/ 9284227 w 12773385"/>
              <a:gd name="connsiteY6" fmla="*/ 810774 h 2117834"/>
              <a:gd name="connsiteX7" fmla="*/ 8754837 w 12773385"/>
              <a:gd name="connsiteY7" fmla="*/ 1027342 h 2117834"/>
              <a:gd name="connsiteX8" fmla="*/ 8466079 w 12773385"/>
              <a:gd name="connsiteY8" fmla="*/ 1556732 h 2117834"/>
              <a:gd name="connsiteX9" fmla="*/ 8153258 w 12773385"/>
              <a:gd name="connsiteY9" fmla="*/ 2013932 h 2117834"/>
              <a:gd name="connsiteX10" fmla="*/ 7856408 w 12773385"/>
              <a:gd name="connsiteY10" fmla="*/ 2087612 h 2117834"/>
              <a:gd name="connsiteX11" fmla="*/ 7487369 w 12773385"/>
              <a:gd name="connsiteY11" fmla="*/ 1614654 h 2117834"/>
              <a:gd name="connsiteX12" fmla="*/ 7190519 w 12773385"/>
              <a:gd name="connsiteY12" fmla="*/ 1285861 h 2117834"/>
              <a:gd name="connsiteX13" fmla="*/ 6597032 w 12773385"/>
              <a:gd name="connsiteY13" fmla="*/ 1020528 h 2117834"/>
              <a:gd name="connsiteX14" fmla="*/ 6235871 w 12773385"/>
              <a:gd name="connsiteY14" fmla="*/ 1107198 h 2117834"/>
              <a:gd name="connsiteX15" fmla="*/ 5800819 w 12773385"/>
              <a:gd name="connsiteY15" fmla="*/ 1597830 h 2117834"/>
              <a:gd name="connsiteX16" fmla="*/ 5521430 w 12773385"/>
              <a:gd name="connsiteY16" fmla="*/ 1373170 h 2117834"/>
              <a:gd name="connsiteX17" fmla="*/ 5160909 w 12773385"/>
              <a:gd name="connsiteY17" fmla="*/ 931302 h 2117834"/>
              <a:gd name="connsiteX18" fmla="*/ 4711801 w 12773385"/>
              <a:gd name="connsiteY18" fmla="*/ 378063 h 2117834"/>
              <a:gd name="connsiteX19" fmla="*/ 4126423 w 12773385"/>
              <a:gd name="connsiteY19" fmla="*/ 13275 h 2117834"/>
              <a:gd name="connsiteX20" fmla="*/ 2257397 w 12773385"/>
              <a:gd name="connsiteY20" fmla="*/ 0 h 2117834"/>
              <a:gd name="connsiteX21" fmla="*/ 1584016 w 12773385"/>
              <a:gd name="connsiteY21" fmla="*/ 329511 h 2117834"/>
              <a:gd name="connsiteX22" fmla="*/ 937804 w 12773385"/>
              <a:gd name="connsiteY22" fmla="*/ 671829 h 2117834"/>
              <a:gd name="connsiteX23" fmla="*/ 332732 w 12773385"/>
              <a:gd name="connsiteY23" fmla="*/ 979216 h 2117834"/>
              <a:gd name="connsiteX24" fmla="*/ 0 w 12773385"/>
              <a:gd name="connsiteY24" fmla="*/ 1059584 h 21178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2773385" h="2117834">
                <a:moveTo>
                  <a:pt x="12773385" y="570142"/>
                </a:moveTo>
                <a:cubicBezTo>
                  <a:pt x="12661090" y="648347"/>
                  <a:pt x="12548796" y="726553"/>
                  <a:pt x="12316185" y="810774"/>
                </a:cubicBezTo>
                <a:cubicBezTo>
                  <a:pt x="12083574" y="894995"/>
                  <a:pt x="11630384" y="1047395"/>
                  <a:pt x="11377721" y="1075469"/>
                </a:cubicBezTo>
                <a:cubicBezTo>
                  <a:pt x="11125058" y="1103543"/>
                  <a:pt x="10964637" y="1023332"/>
                  <a:pt x="10800206" y="979216"/>
                </a:cubicBezTo>
                <a:cubicBezTo>
                  <a:pt x="10635775" y="935100"/>
                  <a:pt x="10543532" y="850879"/>
                  <a:pt x="10391132" y="810774"/>
                </a:cubicBezTo>
                <a:cubicBezTo>
                  <a:pt x="10238732" y="770669"/>
                  <a:pt x="10070290" y="738584"/>
                  <a:pt x="9885806" y="738584"/>
                </a:cubicBezTo>
                <a:cubicBezTo>
                  <a:pt x="9701322" y="738584"/>
                  <a:pt x="9472722" y="762648"/>
                  <a:pt x="9284227" y="810774"/>
                </a:cubicBezTo>
                <a:cubicBezTo>
                  <a:pt x="9095732" y="858900"/>
                  <a:pt x="8891195" y="903016"/>
                  <a:pt x="8754837" y="1027342"/>
                </a:cubicBezTo>
                <a:cubicBezTo>
                  <a:pt x="8618479" y="1151668"/>
                  <a:pt x="8566342" y="1392300"/>
                  <a:pt x="8466079" y="1556732"/>
                </a:cubicBezTo>
                <a:cubicBezTo>
                  <a:pt x="8365816" y="1721164"/>
                  <a:pt x="8254870" y="1925452"/>
                  <a:pt x="8153258" y="2013932"/>
                </a:cubicBezTo>
                <a:cubicBezTo>
                  <a:pt x="8051646" y="2102412"/>
                  <a:pt x="7967389" y="2154158"/>
                  <a:pt x="7856408" y="2087612"/>
                </a:cubicBezTo>
                <a:cubicBezTo>
                  <a:pt x="7745427" y="2021066"/>
                  <a:pt x="7598351" y="1748279"/>
                  <a:pt x="7487369" y="1614654"/>
                </a:cubicBezTo>
                <a:cubicBezTo>
                  <a:pt x="7376387" y="1481029"/>
                  <a:pt x="7338908" y="1384882"/>
                  <a:pt x="7190519" y="1285861"/>
                </a:cubicBezTo>
                <a:cubicBezTo>
                  <a:pt x="7042130" y="1186840"/>
                  <a:pt x="6756140" y="1050305"/>
                  <a:pt x="6597032" y="1020528"/>
                </a:cubicBezTo>
                <a:cubicBezTo>
                  <a:pt x="6437924" y="990751"/>
                  <a:pt x="6368573" y="1010981"/>
                  <a:pt x="6235871" y="1107198"/>
                </a:cubicBezTo>
                <a:cubicBezTo>
                  <a:pt x="6103169" y="1203415"/>
                  <a:pt x="5919892" y="1553501"/>
                  <a:pt x="5800819" y="1597830"/>
                </a:cubicBezTo>
                <a:cubicBezTo>
                  <a:pt x="5681746" y="1642159"/>
                  <a:pt x="5628082" y="1484258"/>
                  <a:pt x="5521430" y="1373170"/>
                </a:cubicBezTo>
                <a:cubicBezTo>
                  <a:pt x="5414778" y="1262082"/>
                  <a:pt x="5295847" y="1097153"/>
                  <a:pt x="5160909" y="931302"/>
                </a:cubicBezTo>
                <a:cubicBezTo>
                  <a:pt x="5025971" y="765451"/>
                  <a:pt x="4884215" y="531067"/>
                  <a:pt x="4711801" y="378063"/>
                </a:cubicBezTo>
                <a:cubicBezTo>
                  <a:pt x="4539387" y="225059"/>
                  <a:pt x="4535490" y="76285"/>
                  <a:pt x="4126423" y="13275"/>
                </a:cubicBezTo>
                <a:lnTo>
                  <a:pt x="2257397" y="0"/>
                </a:lnTo>
                <a:cubicBezTo>
                  <a:pt x="1833663" y="52706"/>
                  <a:pt x="1803948" y="217540"/>
                  <a:pt x="1584016" y="329511"/>
                </a:cubicBezTo>
                <a:cubicBezTo>
                  <a:pt x="1364084" y="441483"/>
                  <a:pt x="1146351" y="563545"/>
                  <a:pt x="937804" y="671829"/>
                </a:cubicBezTo>
                <a:cubicBezTo>
                  <a:pt x="729257" y="780113"/>
                  <a:pt x="489033" y="914590"/>
                  <a:pt x="332732" y="979216"/>
                </a:cubicBezTo>
                <a:cubicBezTo>
                  <a:pt x="176431" y="1043842"/>
                  <a:pt x="248653" y="1053116"/>
                  <a:pt x="0" y="1059584"/>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189EA00E-D0B9-47FE-8D6F-C1AA8BB7ECB8}"/>
              </a:ext>
            </a:extLst>
          </p:cNvPr>
          <p:cNvSpPr/>
          <p:nvPr/>
        </p:nvSpPr>
        <p:spPr>
          <a:xfrm>
            <a:off x="731925" y="446553"/>
            <a:ext cx="19185726" cy="1975233"/>
          </a:xfrm>
          <a:custGeom>
            <a:avLst/>
            <a:gdLst>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99365 w 16883796"/>
              <a:gd name="connsiteY8" fmla="*/ 1954822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86934 w 16883796"/>
              <a:gd name="connsiteY7" fmla="*/ 1814145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124226 w 16883796"/>
              <a:gd name="connsiteY9" fmla="*/ 1861038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418444 w 16883796"/>
              <a:gd name="connsiteY8" fmla="*/ 2027651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772534 w 16883796"/>
              <a:gd name="connsiteY10" fmla="*/ 1087315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538073 w 16883796"/>
              <a:gd name="connsiteY11" fmla="*/ 805961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34688 w 16883796"/>
              <a:gd name="connsiteY12" fmla="*/ 876299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71980 w 16883796"/>
              <a:gd name="connsiteY13" fmla="*/ 1087315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4545 h 5225500"/>
              <a:gd name="connsiteX1" fmla="*/ 16250749 w 16883796"/>
              <a:gd name="connsiteY1" fmla="*/ 1204545 h 5225500"/>
              <a:gd name="connsiteX2" fmla="*/ 15523919 w 16883796"/>
              <a:gd name="connsiteY2" fmla="*/ 1227991 h 5225500"/>
              <a:gd name="connsiteX3" fmla="*/ 14703303 w 16883796"/>
              <a:gd name="connsiteY3" fmla="*/ 1063868 h 5225500"/>
              <a:gd name="connsiteX4" fmla="*/ 14187488 w 16883796"/>
              <a:gd name="connsiteY4" fmla="*/ 946638 h 5225500"/>
              <a:gd name="connsiteX5" fmla="*/ 13413765 w 16883796"/>
              <a:gd name="connsiteY5" fmla="*/ 946638 h 5225500"/>
              <a:gd name="connsiteX6" fmla="*/ 13015180 w 16883796"/>
              <a:gd name="connsiteY6" fmla="*/ 1134207 h 5225500"/>
              <a:gd name="connsiteX7" fmla="*/ 12646474 w 16883796"/>
              <a:gd name="connsiteY7" fmla="*/ 1789868 h 5225500"/>
              <a:gd name="connsiteX8" fmla="*/ 12256603 w 16883796"/>
              <a:gd name="connsiteY8" fmla="*/ 2043835 h 5225500"/>
              <a:gd name="connsiteX9" fmla="*/ 12091858 w 16883796"/>
              <a:gd name="connsiteY9" fmla="*/ 1828670 h 5225500"/>
              <a:gd name="connsiteX10" fmla="*/ 11861546 w 16883796"/>
              <a:gd name="connsiteY10" fmla="*/ 1273432 h 5225500"/>
              <a:gd name="connsiteX11" fmla="*/ 11432876 w 16883796"/>
              <a:gd name="connsiteY11" fmla="*/ 894974 h 5225500"/>
              <a:gd name="connsiteX12" fmla="*/ 10867056 w 16883796"/>
              <a:gd name="connsiteY12" fmla="*/ 957220 h 5225500"/>
              <a:gd name="connsiteX13" fmla="*/ 10263888 w 16883796"/>
              <a:gd name="connsiteY13" fmla="*/ 1135868 h 5225500"/>
              <a:gd name="connsiteX14" fmla="*/ 9662380 w 16883796"/>
              <a:gd name="connsiteY14" fmla="*/ 524607 h 5225500"/>
              <a:gd name="connsiteX15" fmla="*/ 8818319 w 16883796"/>
              <a:gd name="connsiteY15" fmla="*/ 55684 h 5225500"/>
              <a:gd name="connsiteX16" fmla="*/ 7434996 w 16883796"/>
              <a:gd name="connsiteY16" fmla="*/ 32238 h 5225500"/>
              <a:gd name="connsiteX17" fmla="*/ 6426811 w 16883796"/>
              <a:gd name="connsiteY17" fmla="*/ 266699 h 5225500"/>
              <a:gd name="connsiteX18" fmla="*/ 5746873 w 16883796"/>
              <a:gd name="connsiteY18" fmla="*/ 712176 h 5225500"/>
              <a:gd name="connsiteX19" fmla="*/ 4785580 w 16883796"/>
              <a:gd name="connsiteY19" fmla="*/ 1157653 h 5225500"/>
              <a:gd name="connsiteX20" fmla="*/ 4011857 w 16883796"/>
              <a:gd name="connsiteY20" fmla="*/ 1274884 h 5225500"/>
              <a:gd name="connsiteX21" fmla="*/ 3285026 w 16883796"/>
              <a:gd name="connsiteY21" fmla="*/ 1392115 h 5225500"/>
              <a:gd name="connsiteX22" fmla="*/ 2511303 w 16883796"/>
              <a:gd name="connsiteY22" fmla="*/ 1650022 h 5225500"/>
              <a:gd name="connsiteX23" fmla="*/ 1995488 w 16883796"/>
              <a:gd name="connsiteY23" fmla="*/ 2376853 h 5225500"/>
              <a:gd name="connsiteX24" fmla="*/ 1807919 w 16883796"/>
              <a:gd name="connsiteY24" fmla="*/ 3220915 h 5225500"/>
              <a:gd name="connsiteX25" fmla="*/ 1714134 w 16883796"/>
              <a:gd name="connsiteY25" fmla="*/ 4064976 h 5225500"/>
              <a:gd name="connsiteX26" fmla="*/ 1643796 w 16883796"/>
              <a:gd name="connsiteY26" fmla="*/ 4815253 h 5225500"/>
              <a:gd name="connsiteX27" fmla="*/ 1245211 w 16883796"/>
              <a:gd name="connsiteY27" fmla="*/ 5190391 h 5225500"/>
              <a:gd name="connsiteX28" fmla="*/ 963857 w 16883796"/>
              <a:gd name="connsiteY28" fmla="*/ 5166945 h 5225500"/>
              <a:gd name="connsiteX29" fmla="*/ 776288 w 16883796"/>
              <a:gd name="connsiteY29" fmla="*/ 4815253 h 5225500"/>
              <a:gd name="connsiteX30" fmla="*/ 682503 w 16883796"/>
              <a:gd name="connsiteY30" fmla="*/ 4182207 h 5225500"/>
              <a:gd name="connsiteX31" fmla="*/ 424596 w 16883796"/>
              <a:gd name="connsiteY31" fmla="*/ 3736730 h 5225500"/>
              <a:gd name="connsiteX32" fmla="*/ 119796 w 16883796"/>
              <a:gd name="connsiteY32" fmla="*/ 3549161 h 5225500"/>
              <a:gd name="connsiteX33" fmla="*/ 26011 w 16883796"/>
              <a:gd name="connsiteY33" fmla="*/ 3174022 h 5225500"/>
              <a:gd name="connsiteX34" fmla="*/ 565273 w 16883796"/>
              <a:gd name="connsiteY34" fmla="*/ 2587868 h 5225500"/>
              <a:gd name="connsiteX35" fmla="*/ 893519 w 16883796"/>
              <a:gd name="connsiteY35" fmla="*/ 1931376 h 5225500"/>
              <a:gd name="connsiteX36" fmla="*/ 1198319 w 16883796"/>
              <a:gd name="connsiteY36" fmla="*/ 1603130 h 5225500"/>
              <a:gd name="connsiteX0" fmla="*/ 16883796 w 16883796"/>
              <a:gd name="connsiteY0" fmla="*/ 1206590 h 5227545"/>
              <a:gd name="connsiteX1" fmla="*/ 16250749 w 16883796"/>
              <a:gd name="connsiteY1" fmla="*/ 1206590 h 5227545"/>
              <a:gd name="connsiteX2" fmla="*/ 15523919 w 16883796"/>
              <a:gd name="connsiteY2" fmla="*/ 1230036 h 5227545"/>
              <a:gd name="connsiteX3" fmla="*/ 14703303 w 16883796"/>
              <a:gd name="connsiteY3" fmla="*/ 1065913 h 5227545"/>
              <a:gd name="connsiteX4" fmla="*/ 14187488 w 16883796"/>
              <a:gd name="connsiteY4" fmla="*/ 948683 h 5227545"/>
              <a:gd name="connsiteX5" fmla="*/ 13413765 w 16883796"/>
              <a:gd name="connsiteY5" fmla="*/ 948683 h 5227545"/>
              <a:gd name="connsiteX6" fmla="*/ 13015180 w 16883796"/>
              <a:gd name="connsiteY6" fmla="*/ 1136252 h 5227545"/>
              <a:gd name="connsiteX7" fmla="*/ 12646474 w 16883796"/>
              <a:gd name="connsiteY7" fmla="*/ 1791913 h 5227545"/>
              <a:gd name="connsiteX8" fmla="*/ 12256603 w 16883796"/>
              <a:gd name="connsiteY8" fmla="*/ 2045880 h 5227545"/>
              <a:gd name="connsiteX9" fmla="*/ 12091858 w 16883796"/>
              <a:gd name="connsiteY9" fmla="*/ 1830715 h 5227545"/>
              <a:gd name="connsiteX10" fmla="*/ 11861546 w 16883796"/>
              <a:gd name="connsiteY10" fmla="*/ 1275477 h 5227545"/>
              <a:gd name="connsiteX11" fmla="*/ 11432876 w 16883796"/>
              <a:gd name="connsiteY11" fmla="*/ 897019 h 5227545"/>
              <a:gd name="connsiteX12" fmla="*/ 10867056 w 16883796"/>
              <a:gd name="connsiteY12" fmla="*/ 959265 h 5227545"/>
              <a:gd name="connsiteX13" fmla="*/ 10263888 w 16883796"/>
              <a:gd name="connsiteY13" fmla="*/ 1137913 h 5227545"/>
              <a:gd name="connsiteX14" fmla="*/ 9605735 w 16883796"/>
              <a:gd name="connsiteY14" fmla="*/ 559020 h 5227545"/>
              <a:gd name="connsiteX15" fmla="*/ 8818319 w 16883796"/>
              <a:gd name="connsiteY15" fmla="*/ 57729 h 5227545"/>
              <a:gd name="connsiteX16" fmla="*/ 7434996 w 16883796"/>
              <a:gd name="connsiteY16" fmla="*/ 34283 h 5227545"/>
              <a:gd name="connsiteX17" fmla="*/ 6426811 w 16883796"/>
              <a:gd name="connsiteY17" fmla="*/ 268744 h 5227545"/>
              <a:gd name="connsiteX18" fmla="*/ 5746873 w 16883796"/>
              <a:gd name="connsiteY18" fmla="*/ 714221 h 5227545"/>
              <a:gd name="connsiteX19" fmla="*/ 4785580 w 16883796"/>
              <a:gd name="connsiteY19" fmla="*/ 1159698 h 5227545"/>
              <a:gd name="connsiteX20" fmla="*/ 4011857 w 16883796"/>
              <a:gd name="connsiteY20" fmla="*/ 1276929 h 5227545"/>
              <a:gd name="connsiteX21" fmla="*/ 3285026 w 16883796"/>
              <a:gd name="connsiteY21" fmla="*/ 1394160 h 5227545"/>
              <a:gd name="connsiteX22" fmla="*/ 2511303 w 16883796"/>
              <a:gd name="connsiteY22" fmla="*/ 1652067 h 5227545"/>
              <a:gd name="connsiteX23" fmla="*/ 1995488 w 16883796"/>
              <a:gd name="connsiteY23" fmla="*/ 2378898 h 5227545"/>
              <a:gd name="connsiteX24" fmla="*/ 1807919 w 16883796"/>
              <a:gd name="connsiteY24" fmla="*/ 3222960 h 5227545"/>
              <a:gd name="connsiteX25" fmla="*/ 1714134 w 16883796"/>
              <a:gd name="connsiteY25" fmla="*/ 4067021 h 5227545"/>
              <a:gd name="connsiteX26" fmla="*/ 1643796 w 16883796"/>
              <a:gd name="connsiteY26" fmla="*/ 4817298 h 5227545"/>
              <a:gd name="connsiteX27" fmla="*/ 1245211 w 16883796"/>
              <a:gd name="connsiteY27" fmla="*/ 5192436 h 5227545"/>
              <a:gd name="connsiteX28" fmla="*/ 963857 w 16883796"/>
              <a:gd name="connsiteY28" fmla="*/ 5168990 h 5227545"/>
              <a:gd name="connsiteX29" fmla="*/ 776288 w 16883796"/>
              <a:gd name="connsiteY29" fmla="*/ 4817298 h 5227545"/>
              <a:gd name="connsiteX30" fmla="*/ 682503 w 16883796"/>
              <a:gd name="connsiteY30" fmla="*/ 4184252 h 5227545"/>
              <a:gd name="connsiteX31" fmla="*/ 424596 w 16883796"/>
              <a:gd name="connsiteY31" fmla="*/ 3738775 h 5227545"/>
              <a:gd name="connsiteX32" fmla="*/ 119796 w 16883796"/>
              <a:gd name="connsiteY32" fmla="*/ 3551206 h 5227545"/>
              <a:gd name="connsiteX33" fmla="*/ 26011 w 16883796"/>
              <a:gd name="connsiteY33" fmla="*/ 3176067 h 5227545"/>
              <a:gd name="connsiteX34" fmla="*/ 565273 w 16883796"/>
              <a:gd name="connsiteY34" fmla="*/ 2589913 h 5227545"/>
              <a:gd name="connsiteX35" fmla="*/ 893519 w 16883796"/>
              <a:gd name="connsiteY35" fmla="*/ 1933421 h 5227545"/>
              <a:gd name="connsiteX36" fmla="*/ 1198319 w 16883796"/>
              <a:gd name="connsiteY36" fmla="*/ 1605175 h 5227545"/>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198319 w 16883796"/>
              <a:gd name="connsiteY36"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59275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98319 w 16883796"/>
              <a:gd name="connsiteY37" fmla="*/ 1494232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189082 w 16883796"/>
              <a:gd name="connsiteY37" fmla="*/ 1441893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7555 w 16883796"/>
              <a:gd name="connsiteY37" fmla="*/ 1426499 h 5215123"/>
              <a:gd name="connsiteX0" fmla="*/ 16883796 w 16883796"/>
              <a:gd name="connsiteY0" fmla="*/ 1194168 h 5215123"/>
              <a:gd name="connsiteX1" fmla="*/ 16250749 w 16883796"/>
              <a:gd name="connsiteY1" fmla="*/ 1194168 h 5215123"/>
              <a:gd name="connsiteX2" fmla="*/ 15523919 w 16883796"/>
              <a:gd name="connsiteY2" fmla="*/ 1217614 h 5215123"/>
              <a:gd name="connsiteX3" fmla="*/ 14703303 w 16883796"/>
              <a:gd name="connsiteY3" fmla="*/ 1053491 h 5215123"/>
              <a:gd name="connsiteX4" fmla="*/ 14187488 w 16883796"/>
              <a:gd name="connsiteY4" fmla="*/ 936261 h 5215123"/>
              <a:gd name="connsiteX5" fmla="*/ 13413765 w 16883796"/>
              <a:gd name="connsiteY5" fmla="*/ 936261 h 5215123"/>
              <a:gd name="connsiteX6" fmla="*/ 13015180 w 16883796"/>
              <a:gd name="connsiteY6" fmla="*/ 1123830 h 5215123"/>
              <a:gd name="connsiteX7" fmla="*/ 12646474 w 16883796"/>
              <a:gd name="connsiteY7" fmla="*/ 1779491 h 5215123"/>
              <a:gd name="connsiteX8" fmla="*/ 12256603 w 16883796"/>
              <a:gd name="connsiteY8" fmla="*/ 2033458 h 5215123"/>
              <a:gd name="connsiteX9" fmla="*/ 12091858 w 16883796"/>
              <a:gd name="connsiteY9" fmla="*/ 1818293 h 5215123"/>
              <a:gd name="connsiteX10" fmla="*/ 11861546 w 16883796"/>
              <a:gd name="connsiteY10" fmla="*/ 1263055 h 5215123"/>
              <a:gd name="connsiteX11" fmla="*/ 11432876 w 16883796"/>
              <a:gd name="connsiteY11" fmla="*/ 884597 h 5215123"/>
              <a:gd name="connsiteX12" fmla="*/ 10867056 w 16883796"/>
              <a:gd name="connsiteY12" fmla="*/ 946843 h 5215123"/>
              <a:gd name="connsiteX13" fmla="*/ 10263888 w 16883796"/>
              <a:gd name="connsiteY13" fmla="*/ 1125491 h 5215123"/>
              <a:gd name="connsiteX14" fmla="*/ 9605735 w 16883796"/>
              <a:gd name="connsiteY14" fmla="*/ 546598 h 5215123"/>
              <a:gd name="connsiteX15" fmla="*/ 8810227 w 16883796"/>
              <a:gd name="connsiteY15" fmla="*/ 69583 h 5215123"/>
              <a:gd name="connsiteX16" fmla="*/ 7434996 w 16883796"/>
              <a:gd name="connsiteY16" fmla="*/ 21861 h 5215123"/>
              <a:gd name="connsiteX17" fmla="*/ 6426811 w 16883796"/>
              <a:gd name="connsiteY17" fmla="*/ 256322 h 5215123"/>
              <a:gd name="connsiteX18" fmla="*/ 5746873 w 16883796"/>
              <a:gd name="connsiteY18" fmla="*/ 701799 h 5215123"/>
              <a:gd name="connsiteX19" fmla="*/ 4785580 w 16883796"/>
              <a:gd name="connsiteY19" fmla="*/ 1147276 h 5215123"/>
              <a:gd name="connsiteX20" fmla="*/ 4011857 w 16883796"/>
              <a:gd name="connsiteY20" fmla="*/ 1264507 h 5215123"/>
              <a:gd name="connsiteX21" fmla="*/ 3285026 w 16883796"/>
              <a:gd name="connsiteY21" fmla="*/ 1381738 h 5215123"/>
              <a:gd name="connsiteX22" fmla="*/ 2511303 w 16883796"/>
              <a:gd name="connsiteY22" fmla="*/ 1639645 h 5215123"/>
              <a:gd name="connsiteX23" fmla="*/ 1995488 w 16883796"/>
              <a:gd name="connsiteY23" fmla="*/ 2366476 h 5215123"/>
              <a:gd name="connsiteX24" fmla="*/ 1807919 w 16883796"/>
              <a:gd name="connsiteY24" fmla="*/ 3210538 h 5215123"/>
              <a:gd name="connsiteX25" fmla="*/ 1714134 w 16883796"/>
              <a:gd name="connsiteY25" fmla="*/ 4054599 h 5215123"/>
              <a:gd name="connsiteX26" fmla="*/ 1643796 w 16883796"/>
              <a:gd name="connsiteY26" fmla="*/ 4804876 h 5215123"/>
              <a:gd name="connsiteX27" fmla="*/ 1245211 w 16883796"/>
              <a:gd name="connsiteY27" fmla="*/ 5180014 h 5215123"/>
              <a:gd name="connsiteX28" fmla="*/ 963857 w 16883796"/>
              <a:gd name="connsiteY28" fmla="*/ 5156568 h 5215123"/>
              <a:gd name="connsiteX29" fmla="*/ 776288 w 16883796"/>
              <a:gd name="connsiteY29" fmla="*/ 4804876 h 5215123"/>
              <a:gd name="connsiteX30" fmla="*/ 682503 w 16883796"/>
              <a:gd name="connsiteY30" fmla="*/ 4171830 h 5215123"/>
              <a:gd name="connsiteX31" fmla="*/ 424596 w 16883796"/>
              <a:gd name="connsiteY31" fmla="*/ 3726353 h 5215123"/>
              <a:gd name="connsiteX32" fmla="*/ 119796 w 16883796"/>
              <a:gd name="connsiteY32" fmla="*/ 3538784 h 5215123"/>
              <a:gd name="connsiteX33" fmla="*/ 26011 w 16883796"/>
              <a:gd name="connsiteY33" fmla="*/ 3163645 h 5215123"/>
              <a:gd name="connsiteX34" fmla="*/ 565273 w 16883796"/>
              <a:gd name="connsiteY34" fmla="*/ 2577491 h 5215123"/>
              <a:gd name="connsiteX35" fmla="*/ 893519 w 16883796"/>
              <a:gd name="connsiteY35" fmla="*/ 1920999 h 5215123"/>
              <a:gd name="connsiteX36" fmla="*/ 1042011 w 16883796"/>
              <a:gd name="connsiteY36" fmla="*/ 1723010 h 5215123"/>
              <a:gd name="connsiteX37" fmla="*/ 1204476 w 16883796"/>
              <a:gd name="connsiteY37" fmla="*/ 1414184 h 5215123"/>
              <a:gd name="connsiteX0" fmla="*/ 16883796 w 16883796"/>
              <a:gd name="connsiteY0" fmla="*/ 1135017 h 5155972"/>
              <a:gd name="connsiteX1" fmla="*/ 16250749 w 16883796"/>
              <a:gd name="connsiteY1" fmla="*/ 1135017 h 5155972"/>
              <a:gd name="connsiteX2" fmla="*/ 15523919 w 16883796"/>
              <a:gd name="connsiteY2" fmla="*/ 1158463 h 5155972"/>
              <a:gd name="connsiteX3" fmla="*/ 14703303 w 16883796"/>
              <a:gd name="connsiteY3" fmla="*/ 994340 h 5155972"/>
              <a:gd name="connsiteX4" fmla="*/ 14187488 w 16883796"/>
              <a:gd name="connsiteY4" fmla="*/ 877110 h 5155972"/>
              <a:gd name="connsiteX5" fmla="*/ 13413765 w 16883796"/>
              <a:gd name="connsiteY5" fmla="*/ 877110 h 5155972"/>
              <a:gd name="connsiteX6" fmla="*/ 13015180 w 16883796"/>
              <a:gd name="connsiteY6" fmla="*/ 1064679 h 5155972"/>
              <a:gd name="connsiteX7" fmla="*/ 12646474 w 16883796"/>
              <a:gd name="connsiteY7" fmla="*/ 1720340 h 5155972"/>
              <a:gd name="connsiteX8" fmla="*/ 12256603 w 16883796"/>
              <a:gd name="connsiteY8" fmla="*/ 1974307 h 5155972"/>
              <a:gd name="connsiteX9" fmla="*/ 12091858 w 16883796"/>
              <a:gd name="connsiteY9" fmla="*/ 1759142 h 5155972"/>
              <a:gd name="connsiteX10" fmla="*/ 11861546 w 16883796"/>
              <a:gd name="connsiteY10" fmla="*/ 1203904 h 5155972"/>
              <a:gd name="connsiteX11" fmla="*/ 11432876 w 16883796"/>
              <a:gd name="connsiteY11" fmla="*/ 825446 h 5155972"/>
              <a:gd name="connsiteX12" fmla="*/ 10867056 w 16883796"/>
              <a:gd name="connsiteY12" fmla="*/ 887692 h 5155972"/>
              <a:gd name="connsiteX13" fmla="*/ 10263888 w 16883796"/>
              <a:gd name="connsiteY13" fmla="*/ 1066340 h 5155972"/>
              <a:gd name="connsiteX14" fmla="*/ 9605735 w 16883796"/>
              <a:gd name="connsiteY14" fmla="*/ 487447 h 5155972"/>
              <a:gd name="connsiteX15" fmla="*/ 8810227 w 16883796"/>
              <a:gd name="connsiteY15" fmla="*/ 10432 h 5155972"/>
              <a:gd name="connsiteX16" fmla="*/ 6426811 w 16883796"/>
              <a:gd name="connsiteY16" fmla="*/ 197171 h 5155972"/>
              <a:gd name="connsiteX17" fmla="*/ 5746873 w 16883796"/>
              <a:gd name="connsiteY17" fmla="*/ 642648 h 5155972"/>
              <a:gd name="connsiteX18" fmla="*/ 4785580 w 16883796"/>
              <a:gd name="connsiteY18" fmla="*/ 1088125 h 5155972"/>
              <a:gd name="connsiteX19" fmla="*/ 4011857 w 16883796"/>
              <a:gd name="connsiteY19" fmla="*/ 1205356 h 5155972"/>
              <a:gd name="connsiteX20" fmla="*/ 3285026 w 16883796"/>
              <a:gd name="connsiteY20" fmla="*/ 1322587 h 5155972"/>
              <a:gd name="connsiteX21" fmla="*/ 2511303 w 16883796"/>
              <a:gd name="connsiteY21" fmla="*/ 1580494 h 5155972"/>
              <a:gd name="connsiteX22" fmla="*/ 1995488 w 16883796"/>
              <a:gd name="connsiteY22" fmla="*/ 2307325 h 5155972"/>
              <a:gd name="connsiteX23" fmla="*/ 1807919 w 16883796"/>
              <a:gd name="connsiteY23" fmla="*/ 3151387 h 5155972"/>
              <a:gd name="connsiteX24" fmla="*/ 1714134 w 16883796"/>
              <a:gd name="connsiteY24" fmla="*/ 3995448 h 5155972"/>
              <a:gd name="connsiteX25" fmla="*/ 1643796 w 16883796"/>
              <a:gd name="connsiteY25" fmla="*/ 4745725 h 5155972"/>
              <a:gd name="connsiteX26" fmla="*/ 1245211 w 16883796"/>
              <a:gd name="connsiteY26" fmla="*/ 5120863 h 5155972"/>
              <a:gd name="connsiteX27" fmla="*/ 963857 w 16883796"/>
              <a:gd name="connsiteY27" fmla="*/ 5097417 h 5155972"/>
              <a:gd name="connsiteX28" fmla="*/ 776288 w 16883796"/>
              <a:gd name="connsiteY28" fmla="*/ 4745725 h 5155972"/>
              <a:gd name="connsiteX29" fmla="*/ 682503 w 16883796"/>
              <a:gd name="connsiteY29" fmla="*/ 4112679 h 5155972"/>
              <a:gd name="connsiteX30" fmla="*/ 424596 w 16883796"/>
              <a:gd name="connsiteY30" fmla="*/ 3667202 h 5155972"/>
              <a:gd name="connsiteX31" fmla="*/ 119796 w 16883796"/>
              <a:gd name="connsiteY31" fmla="*/ 3479633 h 5155972"/>
              <a:gd name="connsiteX32" fmla="*/ 26011 w 16883796"/>
              <a:gd name="connsiteY32" fmla="*/ 3104494 h 5155972"/>
              <a:gd name="connsiteX33" fmla="*/ 565273 w 16883796"/>
              <a:gd name="connsiteY33" fmla="*/ 2518340 h 5155972"/>
              <a:gd name="connsiteX34" fmla="*/ 893519 w 16883796"/>
              <a:gd name="connsiteY34" fmla="*/ 1861848 h 5155972"/>
              <a:gd name="connsiteX35" fmla="*/ 1042011 w 16883796"/>
              <a:gd name="connsiteY35" fmla="*/ 1663859 h 5155972"/>
              <a:gd name="connsiteX36" fmla="*/ 1204476 w 16883796"/>
              <a:gd name="connsiteY36" fmla="*/ 1355033 h 5155972"/>
              <a:gd name="connsiteX0" fmla="*/ 16883796 w 16883796"/>
              <a:gd name="connsiteY0" fmla="*/ 1126034 h 5146989"/>
              <a:gd name="connsiteX1" fmla="*/ 16250749 w 16883796"/>
              <a:gd name="connsiteY1" fmla="*/ 1126034 h 5146989"/>
              <a:gd name="connsiteX2" fmla="*/ 15523919 w 16883796"/>
              <a:gd name="connsiteY2" fmla="*/ 1149480 h 5146989"/>
              <a:gd name="connsiteX3" fmla="*/ 14703303 w 16883796"/>
              <a:gd name="connsiteY3" fmla="*/ 985357 h 5146989"/>
              <a:gd name="connsiteX4" fmla="*/ 14187488 w 16883796"/>
              <a:gd name="connsiteY4" fmla="*/ 868127 h 5146989"/>
              <a:gd name="connsiteX5" fmla="*/ 13413765 w 16883796"/>
              <a:gd name="connsiteY5" fmla="*/ 868127 h 5146989"/>
              <a:gd name="connsiteX6" fmla="*/ 13015180 w 16883796"/>
              <a:gd name="connsiteY6" fmla="*/ 1055696 h 5146989"/>
              <a:gd name="connsiteX7" fmla="*/ 12646474 w 16883796"/>
              <a:gd name="connsiteY7" fmla="*/ 1711357 h 5146989"/>
              <a:gd name="connsiteX8" fmla="*/ 12256603 w 16883796"/>
              <a:gd name="connsiteY8" fmla="*/ 1965324 h 5146989"/>
              <a:gd name="connsiteX9" fmla="*/ 12091858 w 16883796"/>
              <a:gd name="connsiteY9" fmla="*/ 1750159 h 5146989"/>
              <a:gd name="connsiteX10" fmla="*/ 11861546 w 16883796"/>
              <a:gd name="connsiteY10" fmla="*/ 1194921 h 5146989"/>
              <a:gd name="connsiteX11" fmla="*/ 11432876 w 16883796"/>
              <a:gd name="connsiteY11" fmla="*/ 816463 h 5146989"/>
              <a:gd name="connsiteX12" fmla="*/ 10867056 w 16883796"/>
              <a:gd name="connsiteY12" fmla="*/ 878709 h 5146989"/>
              <a:gd name="connsiteX13" fmla="*/ 10263888 w 16883796"/>
              <a:gd name="connsiteY13" fmla="*/ 1057357 h 5146989"/>
              <a:gd name="connsiteX14" fmla="*/ 9605735 w 16883796"/>
              <a:gd name="connsiteY14" fmla="*/ 478464 h 5146989"/>
              <a:gd name="connsiteX15" fmla="*/ 8810227 w 16883796"/>
              <a:gd name="connsiteY15" fmla="*/ 1449 h 5146989"/>
              <a:gd name="connsiteX16" fmla="*/ 5746873 w 16883796"/>
              <a:gd name="connsiteY16" fmla="*/ 633665 h 5146989"/>
              <a:gd name="connsiteX17" fmla="*/ 4785580 w 16883796"/>
              <a:gd name="connsiteY17" fmla="*/ 1079142 h 5146989"/>
              <a:gd name="connsiteX18" fmla="*/ 4011857 w 16883796"/>
              <a:gd name="connsiteY18" fmla="*/ 1196373 h 5146989"/>
              <a:gd name="connsiteX19" fmla="*/ 3285026 w 16883796"/>
              <a:gd name="connsiteY19" fmla="*/ 1313604 h 5146989"/>
              <a:gd name="connsiteX20" fmla="*/ 2511303 w 16883796"/>
              <a:gd name="connsiteY20" fmla="*/ 1571511 h 5146989"/>
              <a:gd name="connsiteX21" fmla="*/ 1995488 w 16883796"/>
              <a:gd name="connsiteY21" fmla="*/ 2298342 h 5146989"/>
              <a:gd name="connsiteX22" fmla="*/ 1807919 w 16883796"/>
              <a:gd name="connsiteY22" fmla="*/ 3142404 h 5146989"/>
              <a:gd name="connsiteX23" fmla="*/ 1714134 w 16883796"/>
              <a:gd name="connsiteY23" fmla="*/ 3986465 h 5146989"/>
              <a:gd name="connsiteX24" fmla="*/ 1643796 w 16883796"/>
              <a:gd name="connsiteY24" fmla="*/ 4736742 h 5146989"/>
              <a:gd name="connsiteX25" fmla="*/ 1245211 w 16883796"/>
              <a:gd name="connsiteY25" fmla="*/ 5111880 h 5146989"/>
              <a:gd name="connsiteX26" fmla="*/ 963857 w 16883796"/>
              <a:gd name="connsiteY26" fmla="*/ 5088434 h 5146989"/>
              <a:gd name="connsiteX27" fmla="*/ 776288 w 16883796"/>
              <a:gd name="connsiteY27" fmla="*/ 4736742 h 5146989"/>
              <a:gd name="connsiteX28" fmla="*/ 682503 w 16883796"/>
              <a:gd name="connsiteY28" fmla="*/ 4103696 h 5146989"/>
              <a:gd name="connsiteX29" fmla="*/ 424596 w 16883796"/>
              <a:gd name="connsiteY29" fmla="*/ 3658219 h 5146989"/>
              <a:gd name="connsiteX30" fmla="*/ 119796 w 16883796"/>
              <a:gd name="connsiteY30" fmla="*/ 3470650 h 5146989"/>
              <a:gd name="connsiteX31" fmla="*/ 26011 w 16883796"/>
              <a:gd name="connsiteY31" fmla="*/ 3095511 h 5146989"/>
              <a:gd name="connsiteX32" fmla="*/ 565273 w 16883796"/>
              <a:gd name="connsiteY32" fmla="*/ 2509357 h 5146989"/>
              <a:gd name="connsiteX33" fmla="*/ 893519 w 16883796"/>
              <a:gd name="connsiteY33" fmla="*/ 1852865 h 5146989"/>
              <a:gd name="connsiteX34" fmla="*/ 1042011 w 16883796"/>
              <a:gd name="connsiteY34" fmla="*/ 1654876 h 5146989"/>
              <a:gd name="connsiteX35" fmla="*/ 1204476 w 16883796"/>
              <a:gd name="connsiteY35" fmla="*/ 1346050 h 5146989"/>
              <a:gd name="connsiteX0" fmla="*/ 16883796 w 16883796"/>
              <a:gd name="connsiteY0" fmla="*/ 668161 h 4689116"/>
              <a:gd name="connsiteX1" fmla="*/ 16250749 w 16883796"/>
              <a:gd name="connsiteY1" fmla="*/ 668161 h 4689116"/>
              <a:gd name="connsiteX2" fmla="*/ 15523919 w 16883796"/>
              <a:gd name="connsiteY2" fmla="*/ 691607 h 4689116"/>
              <a:gd name="connsiteX3" fmla="*/ 14703303 w 16883796"/>
              <a:gd name="connsiteY3" fmla="*/ 527484 h 4689116"/>
              <a:gd name="connsiteX4" fmla="*/ 14187488 w 16883796"/>
              <a:gd name="connsiteY4" fmla="*/ 410254 h 4689116"/>
              <a:gd name="connsiteX5" fmla="*/ 13413765 w 16883796"/>
              <a:gd name="connsiteY5" fmla="*/ 410254 h 4689116"/>
              <a:gd name="connsiteX6" fmla="*/ 13015180 w 16883796"/>
              <a:gd name="connsiteY6" fmla="*/ 597823 h 4689116"/>
              <a:gd name="connsiteX7" fmla="*/ 12646474 w 16883796"/>
              <a:gd name="connsiteY7" fmla="*/ 1253484 h 4689116"/>
              <a:gd name="connsiteX8" fmla="*/ 12256603 w 16883796"/>
              <a:gd name="connsiteY8" fmla="*/ 1507451 h 4689116"/>
              <a:gd name="connsiteX9" fmla="*/ 12091858 w 16883796"/>
              <a:gd name="connsiteY9" fmla="*/ 1292286 h 4689116"/>
              <a:gd name="connsiteX10" fmla="*/ 11861546 w 16883796"/>
              <a:gd name="connsiteY10" fmla="*/ 737048 h 4689116"/>
              <a:gd name="connsiteX11" fmla="*/ 11432876 w 16883796"/>
              <a:gd name="connsiteY11" fmla="*/ 358590 h 4689116"/>
              <a:gd name="connsiteX12" fmla="*/ 10867056 w 16883796"/>
              <a:gd name="connsiteY12" fmla="*/ 420836 h 4689116"/>
              <a:gd name="connsiteX13" fmla="*/ 10263888 w 16883796"/>
              <a:gd name="connsiteY13" fmla="*/ 599484 h 4689116"/>
              <a:gd name="connsiteX14" fmla="*/ 9605735 w 16883796"/>
              <a:gd name="connsiteY14" fmla="*/ 20591 h 4689116"/>
              <a:gd name="connsiteX15" fmla="*/ 5746873 w 16883796"/>
              <a:gd name="connsiteY15" fmla="*/ 175792 h 4689116"/>
              <a:gd name="connsiteX16" fmla="*/ 4785580 w 16883796"/>
              <a:gd name="connsiteY16" fmla="*/ 621269 h 4689116"/>
              <a:gd name="connsiteX17" fmla="*/ 4011857 w 16883796"/>
              <a:gd name="connsiteY17" fmla="*/ 738500 h 4689116"/>
              <a:gd name="connsiteX18" fmla="*/ 3285026 w 16883796"/>
              <a:gd name="connsiteY18" fmla="*/ 855731 h 4689116"/>
              <a:gd name="connsiteX19" fmla="*/ 2511303 w 16883796"/>
              <a:gd name="connsiteY19" fmla="*/ 1113638 h 4689116"/>
              <a:gd name="connsiteX20" fmla="*/ 1995488 w 16883796"/>
              <a:gd name="connsiteY20" fmla="*/ 1840469 h 4689116"/>
              <a:gd name="connsiteX21" fmla="*/ 1807919 w 16883796"/>
              <a:gd name="connsiteY21" fmla="*/ 2684531 h 4689116"/>
              <a:gd name="connsiteX22" fmla="*/ 1714134 w 16883796"/>
              <a:gd name="connsiteY22" fmla="*/ 3528592 h 4689116"/>
              <a:gd name="connsiteX23" fmla="*/ 1643796 w 16883796"/>
              <a:gd name="connsiteY23" fmla="*/ 4278869 h 4689116"/>
              <a:gd name="connsiteX24" fmla="*/ 1245211 w 16883796"/>
              <a:gd name="connsiteY24" fmla="*/ 4654007 h 4689116"/>
              <a:gd name="connsiteX25" fmla="*/ 963857 w 16883796"/>
              <a:gd name="connsiteY25" fmla="*/ 4630561 h 4689116"/>
              <a:gd name="connsiteX26" fmla="*/ 776288 w 16883796"/>
              <a:gd name="connsiteY26" fmla="*/ 4278869 h 4689116"/>
              <a:gd name="connsiteX27" fmla="*/ 682503 w 16883796"/>
              <a:gd name="connsiteY27" fmla="*/ 3645823 h 4689116"/>
              <a:gd name="connsiteX28" fmla="*/ 424596 w 16883796"/>
              <a:gd name="connsiteY28" fmla="*/ 3200346 h 4689116"/>
              <a:gd name="connsiteX29" fmla="*/ 119796 w 16883796"/>
              <a:gd name="connsiteY29" fmla="*/ 3012777 h 4689116"/>
              <a:gd name="connsiteX30" fmla="*/ 26011 w 16883796"/>
              <a:gd name="connsiteY30" fmla="*/ 2637638 h 4689116"/>
              <a:gd name="connsiteX31" fmla="*/ 565273 w 16883796"/>
              <a:gd name="connsiteY31" fmla="*/ 2051484 h 4689116"/>
              <a:gd name="connsiteX32" fmla="*/ 893519 w 16883796"/>
              <a:gd name="connsiteY32" fmla="*/ 1394992 h 4689116"/>
              <a:gd name="connsiteX33" fmla="*/ 1042011 w 16883796"/>
              <a:gd name="connsiteY33" fmla="*/ 1197003 h 4689116"/>
              <a:gd name="connsiteX34" fmla="*/ 1204476 w 16883796"/>
              <a:gd name="connsiteY34" fmla="*/ 888177 h 4689116"/>
              <a:gd name="connsiteX0" fmla="*/ 16883796 w 16883796"/>
              <a:gd name="connsiteY0" fmla="*/ 520068 h 4541023"/>
              <a:gd name="connsiteX1" fmla="*/ 16250749 w 16883796"/>
              <a:gd name="connsiteY1" fmla="*/ 520068 h 4541023"/>
              <a:gd name="connsiteX2" fmla="*/ 15523919 w 16883796"/>
              <a:gd name="connsiteY2" fmla="*/ 543514 h 4541023"/>
              <a:gd name="connsiteX3" fmla="*/ 14703303 w 16883796"/>
              <a:gd name="connsiteY3" fmla="*/ 379391 h 4541023"/>
              <a:gd name="connsiteX4" fmla="*/ 14187488 w 16883796"/>
              <a:gd name="connsiteY4" fmla="*/ 262161 h 4541023"/>
              <a:gd name="connsiteX5" fmla="*/ 13413765 w 16883796"/>
              <a:gd name="connsiteY5" fmla="*/ 262161 h 4541023"/>
              <a:gd name="connsiteX6" fmla="*/ 13015180 w 16883796"/>
              <a:gd name="connsiteY6" fmla="*/ 449730 h 4541023"/>
              <a:gd name="connsiteX7" fmla="*/ 12646474 w 16883796"/>
              <a:gd name="connsiteY7" fmla="*/ 1105391 h 4541023"/>
              <a:gd name="connsiteX8" fmla="*/ 12256603 w 16883796"/>
              <a:gd name="connsiteY8" fmla="*/ 1359358 h 4541023"/>
              <a:gd name="connsiteX9" fmla="*/ 12091858 w 16883796"/>
              <a:gd name="connsiteY9" fmla="*/ 1144193 h 4541023"/>
              <a:gd name="connsiteX10" fmla="*/ 11861546 w 16883796"/>
              <a:gd name="connsiteY10" fmla="*/ 588955 h 4541023"/>
              <a:gd name="connsiteX11" fmla="*/ 11432876 w 16883796"/>
              <a:gd name="connsiteY11" fmla="*/ 210497 h 4541023"/>
              <a:gd name="connsiteX12" fmla="*/ 10867056 w 16883796"/>
              <a:gd name="connsiteY12" fmla="*/ 272743 h 4541023"/>
              <a:gd name="connsiteX13" fmla="*/ 10263888 w 16883796"/>
              <a:gd name="connsiteY13" fmla="*/ 451391 h 4541023"/>
              <a:gd name="connsiteX14" fmla="*/ 9586546 w 16883796"/>
              <a:gd name="connsiteY14" fmla="*/ 91256 h 4541023"/>
              <a:gd name="connsiteX15" fmla="*/ 5746873 w 16883796"/>
              <a:gd name="connsiteY15" fmla="*/ 27699 h 4541023"/>
              <a:gd name="connsiteX16" fmla="*/ 4785580 w 16883796"/>
              <a:gd name="connsiteY16" fmla="*/ 473176 h 4541023"/>
              <a:gd name="connsiteX17" fmla="*/ 4011857 w 16883796"/>
              <a:gd name="connsiteY17" fmla="*/ 590407 h 4541023"/>
              <a:gd name="connsiteX18" fmla="*/ 3285026 w 16883796"/>
              <a:gd name="connsiteY18" fmla="*/ 707638 h 4541023"/>
              <a:gd name="connsiteX19" fmla="*/ 2511303 w 16883796"/>
              <a:gd name="connsiteY19" fmla="*/ 965545 h 4541023"/>
              <a:gd name="connsiteX20" fmla="*/ 1995488 w 16883796"/>
              <a:gd name="connsiteY20" fmla="*/ 1692376 h 4541023"/>
              <a:gd name="connsiteX21" fmla="*/ 1807919 w 16883796"/>
              <a:gd name="connsiteY21" fmla="*/ 2536438 h 4541023"/>
              <a:gd name="connsiteX22" fmla="*/ 1714134 w 16883796"/>
              <a:gd name="connsiteY22" fmla="*/ 3380499 h 4541023"/>
              <a:gd name="connsiteX23" fmla="*/ 1643796 w 16883796"/>
              <a:gd name="connsiteY23" fmla="*/ 4130776 h 4541023"/>
              <a:gd name="connsiteX24" fmla="*/ 1245211 w 16883796"/>
              <a:gd name="connsiteY24" fmla="*/ 4505914 h 4541023"/>
              <a:gd name="connsiteX25" fmla="*/ 963857 w 16883796"/>
              <a:gd name="connsiteY25" fmla="*/ 4482468 h 4541023"/>
              <a:gd name="connsiteX26" fmla="*/ 776288 w 16883796"/>
              <a:gd name="connsiteY26" fmla="*/ 4130776 h 4541023"/>
              <a:gd name="connsiteX27" fmla="*/ 682503 w 16883796"/>
              <a:gd name="connsiteY27" fmla="*/ 3497730 h 4541023"/>
              <a:gd name="connsiteX28" fmla="*/ 424596 w 16883796"/>
              <a:gd name="connsiteY28" fmla="*/ 3052253 h 4541023"/>
              <a:gd name="connsiteX29" fmla="*/ 119796 w 16883796"/>
              <a:gd name="connsiteY29" fmla="*/ 2864684 h 4541023"/>
              <a:gd name="connsiteX30" fmla="*/ 26011 w 16883796"/>
              <a:gd name="connsiteY30" fmla="*/ 2489545 h 4541023"/>
              <a:gd name="connsiteX31" fmla="*/ 565273 w 16883796"/>
              <a:gd name="connsiteY31" fmla="*/ 1903391 h 4541023"/>
              <a:gd name="connsiteX32" fmla="*/ 893519 w 16883796"/>
              <a:gd name="connsiteY32" fmla="*/ 1246899 h 4541023"/>
              <a:gd name="connsiteX33" fmla="*/ 1042011 w 16883796"/>
              <a:gd name="connsiteY33" fmla="*/ 1048910 h 4541023"/>
              <a:gd name="connsiteX34" fmla="*/ 1204476 w 16883796"/>
              <a:gd name="connsiteY34" fmla="*/ 740084 h 4541023"/>
              <a:gd name="connsiteX0" fmla="*/ 16883796 w 16883796"/>
              <a:gd name="connsiteY0" fmla="*/ 524163 h 4545118"/>
              <a:gd name="connsiteX1" fmla="*/ 16250749 w 16883796"/>
              <a:gd name="connsiteY1" fmla="*/ 524163 h 4545118"/>
              <a:gd name="connsiteX2" fmla="*/ 15523919 w 16883796"/>
              <a:gd name="connsiteY2" fmla="*/ 547609 h 4545118"/>
              <a:gd name="connsiteX3" fmla="*/ 14703303 w 16883796"/>
              <a:gd name="connsiteY3" fmla="*/ 383486 h 4545118"/>
              <a:gd name="connsiteX4" fmla="*/ 14187488 w 16883796"/>
              <a:gd name="connsiteY4" fmla="*/ 266256 h 4545118"/>
              <a:gd name="connsiteX5" fmla="*/ 13413765 w 16883796"/>
              <a:gd name="connsiteY5" fmla="*/ 266256 h 4545118"/>
              <a:gd name="connsiteX6" fmla="*/ 13015180 w 16883796"/>
              <a:gd name="connsiteY6" fmla="*/ 453825 h 4545118"/>
              <a:gd name="connsiteX7" fmla="*/ 12646474 w 16883796"/>
              <a:gd name="connsiteY7" fmla="*/ 1109486 h 4545118"/>
              <a:gd name="connsiteX8" fmla="*/ 12256603 w 16883796"/>
              <a:gd name="connsiteY8" fmla="*/ 1363453 h 4545118"/>
              <a:gd name="connsiteX9" fmla="*/ 12091858 w 16883796"/>
              <a:gd name="connsiteY9" fmla="*/ 1148288 h 4545118"/>
              <a:gd name="connsiteX10" fmla="*/ 11861546 w 16883796"/>
              <a:gd name="connsiteY10" fmla="*/ 593050 h 4545118"/>
              <a:gd name="connsiteX11" fmla="*/ 11432876 w 16883796"/>
              <a:gd name="connsiteY11" fmla="*/ 214592 h 4545118"/>
              <a:gd name="connsiteX12" fmla="*/ 10867056 w 16883796"/>
              <a:gd name="connsiteY12" fmla="*/ 276838 h 4545118"/>
              <a:gd name="connsiteX13" fmla="*/ 10263888 w 16883796"/>
              <a:gd name="connsiteY13" fmla="*/ 455486 h 4545118"/>
              <a:gd name="connsiteX14" fmla="*/ 9586546 w 16883796"/>
              <a:gd name="connsiteY14" fmla="*/ 95351 h 4545118"/>
              <a:gd name="connsiteX15" fmla="*/ 5746873 w 16883796"/>
              <a:gd name="connsiteY15" fmla="*/ 31794 h 4545118"/>
              <a:gd name="connsiteX16" fmla="*/ 4785580 w 16883796"/>
              <a:gd name="connsiteY16" fmla="*/ 477271 h 4545118"/>
              <a:gd name="connsiteX17" fmla="*/ 4011857 w 16883796"/>
              <a:gd name="connsiteY17" fmla="*/ 594502 h 4545118"/>
              <a:gd name="connsiteX18" fmla="*/ 3285026 w 16883796"/>
              <a:gd name="connsiteY18" fmla="*/ 711733 h 4545118"/>
              <a:gd name="connsiteX19" fmla="*/ 2511303 w 16883796"/>
              <a:gd name="connsiteY19" fmla="*/ 969640 h 4545118"/>
              <a:gd name="connsiteX20" fmla="*/ 1995488 w 16883796"/>
              <a:gd name="connsiteY20" fmla="*/ 1696471 h 4545118"/>
              <a:gd name="connsiteX21" fmla="*/ 1807919 w 16883796"/>
              <a:gd name="connsiteY21" fmla="*/ 2540533 h 4545118"/>
              <a:gd name="connsiteX22" fmla="*/ 1714134 w 16883796"/>
              <a:gd name="connsiteY22" fmla="*/ 3384594 h 4545118"/>
              <a:gd name="connsiteX23" fmla="*/ 1643796 w 16883796"/>
              <a:gd name="connsiteY23" fmla="*/ 4134871 h 4545118"/>
              <a:gd name="connsiteX24" fmla="*/ 1245211 w 16883796"/>
              <a:gd name="connsiteY24" fmla="*/ 4510009 h 4545118"/>
              <a:gd name="connsiteX25" fmla="*/ 963857 w 16883796"/>
              <a:gd name="connsiteY25" fmla="*/ 4486563 h 4545118"/>
              <a:gd name="connsiteX26" fmla="*/ 776288 w 16883796"/>
              <a:gd name="connsiteY26" fmla="*/ 4134871 h 4545118"/>
              <a:gd name="connsiteX27" fmla="*/ 682503 w 16883796"/>
              <a:gd name="connsiteY27" fmla="*/ 3501825 h 4545118"/>
              <a:gd name="connsiteX28" fmla="*/ 424596 w 16883796"/>
              <a:gd name="connsiteY28" fmla="*/ 3056348 h 4545118"/>
              <a:gd name="connsiteX29" fmla="*/ 119796 w 16883796"/>
              <a:gd name="connsiteY29" fmla="*/ 2868779 h 4545118"/>
              <a:gd name="connsiteX30" fmla="*/ 26011 w 16883796"/>
              <a:gd name="connsiteY30" fmla="*/ 2493640 h 4545118"/>
              <a:gd name="connsiteX31" fmla="*/ 565273 w 16883796"/>
              <a:gd name="connsiteY31" fmla="*/ 1907486 h 4545118"/>
              <a:gd name="connsiteX32" fmla="*/ 893519 w 16883796"/>
              <a:gd name="connsiteY32" fmla="*/ 1250994 h 4545118"/>
              <a:gd name="connsiteX33" fmla="*/ 1042011 w 16883796"/>
              <a:gd name="connsiteY33" fmla="*/ 1053005 h 4545118"/>
              <a:gd name="connsiteX34" fmla="*/ 1204476 w 16883796"/>
              <a:gd name="connsiteY34" fmla="*/ 744179 h 4545118"/>
              <a:gd name="connsiteX0" fmla="*/ 16883796 w 16883796"/>
              <a:gd name="connsiteY0" fmla="*/ 478720 h 4499675"/>
              <a:gd name="connsiteX1" fmla="*/ 16250749 w 16883796"/>
              <a:gd name="connsiteY1" fmla="*/ 478720 h 4499675"/>
              <a:gd name="connsiteX2" fmla="*/ 15523919 w 16883796"/>
              <a:gd name="connsiteY2" fmla="*/ 502166 h 4499675"/>
              <a:gd name="connsiteX3" fmla="*/ 14703303 w 16883796"/>
              <a:gd name="connsiteY3" fmla="*/ 338043 h 4499675"/>
              <a:gd name="connsiteX4" fmla="*/ 14187488 w 16883796"/>
              <a:gd name="connsiteY4" fmla="*/ 220813 h 4499675"/>
              <a:gd name="connsiteX5" fmla="*/ 13413765 w 16883796"/>
              <a:gd name="connsiteY5" fmla="*/ 220813 h 4499675"/>
              <a:gd name="connsiteX6" fmla="*/ 13015180 w 16883796"/>
              <a:gd name="connsiteY6" fmla="*/ 408382 h 4499675"/>
              <a:gd name="connsiteX7" fmla="*/ 12646474 w 16883796"/>
              <a:gd name="connsiteY7" fmla="*/ 1064043 h 4499675"/>
              <a:gd name="connsiteX8" fmla="*/ 12256603 w 16883796"/>
              <a:gd name="connsiteY8" fmla="*/ 1318010 h 4499675"/>
              <a:gd name="connsiteX9" fmla="*/ 12091858 w 16883796"/>
              <a:gd name="connsiteY9" fmla="*/ 1102845 h 4499675"/>
              <a:gd name="connsiteX10" fmla="*/ 11861546 w 16883796"/>
              <a:gd name="connsiteY10" fmla="*/ 547607 h 4499675"/>
              <a:gd name="connsiteX11" fmla="*/ 11432876 w 16883796"/>
              <a:gd name="connsiteY11" fmla="*/ 169149 h 4499675"/>
              <a:gd name="connsiteX12" fmla="*/ 10867056 w 16883796"/>
              <a:gd name="connsiteY12" fmla="*/ 231395 h 4499675"/>
              <a:gd name="connsiteX13" fmla="*/ 10263888 w 16883796"/>
              <a:gd name="connsiteY13" fmla="*/ 410043 h 4499675"/>
              <a:gd name="connsiteX14" fmla="*/ 9586546 w 16883796"/>
              <a:gd name="connsiteY14" fmla="*/ 49908 h 4499675"/>
              <a:gd name="connsiteX15" fmla="*/ 5612548 w 16883796"/>
              <a:gd name="connsiteY15" fmla="*/ 43919 h 4499675"/>
              <a:gd name="connsiteX16" fmla="*/ 4785580 w 16883796"/>
              <a:gd name="connsiteY16" fmla="*/ 431828 h 4499675"/>
              <a:gd name="connsiteX17" fmla="*/ 4011857 w 16883796"/>
              <a:gd name="connsiteY17" fmla="*/ 549059 h 4499675"/>
              <a:gd name="connsiteX18" fmla="*/ 3285026 w 16883796"/>
              <a:gd name="connsiteY18" fmla="*/ 666290 h 4499675"/>
              <a:gd name="connsiteX19" fmla="*/ 2511303 w 16883796"/>
              <a:gd name="connsiteY19" fmla="*/ 924197 h 4499675"/>
              <a:gd name="connsiteX20" fmla="*/ 1995488 w 16883796"/>
              <a:gd name="connsiteY20" fmla="*/ 1651028 h 4499675"/>
              <a:gd name="connsiteX21" fmla="*/ 1807919 w 16883796"/>
              <a:gd name="connsiteY21" fmla="*/ 2495090 h 4499675"/>
              <a:gd name="connsiteX22" fmla="*/ 1714134 w 16883796"/>
              <a:gd name="connsiteY22" fmla="*/ 3339151 h 4499675"/>
              <a:gd name="connsiteX23" fmla="*/ 1643796 w 16883796"/>
              <a:gd name="connsiteY23" fmla="*/ 4089428 h 4499675"/>
              <a:gd name="connsiteX24" fmla="*/ 1245211 w 16883796"/>
              <a:gd name="connsiteY24" fmla="*/ 4464566 h 4499675"/>
              <a:gd name="connsiteX25" fmla="*/ 963857 w 16883796"/>
              <a:gd name="connsiteY25" fmla="*/ 4441120 h 4499675"/>
              <a:gd name="connsiteX26" fmla="*/ 776288 w 16883796"/>
              <a:gd name="connsiteY26" fmla="*/ 4089428 h 4499675"/>
              <a:gd name="connsiteX27" fmla="*/ 682503 w 16883796"/>
              <a:gd name="connsiteY27" fmla="*/ 3456382 h 4499675"/>
              <a:gd name="connsiteX28" fmla="*/ 424596 w 16883796"/>
              <a:gd name="connsiteY28" fmla="*/ 3010905 h 4499675"/>
              <a:gd name="connsiteX29" fmla="*/ 119796 w 16883796"/>
              <a:gd name="connsiteY29" fmla="*/ 2823336 h 4499675"/>
              <a:gd name="connsiteX30" fmla="*/ 26011 w 16883796"/>
              <a:gd name="connsiteY30" fmla="*/ 2448197 h 4499675"/>
              <a:gd name="connsiteX31" fmla="*/ 565273 w 16883796"/>
              <a:gd name="connsiteY31" fmla="*/ 1862043 h 4499675"/>
              <a:gd name="connsiteX32" fmla="*/ 893519 w 16883796"/>
              <a:gd name="connsiteY32" fmla="*/ 1205551 h 4499675"/>
              <a:gd name="connsiteX33" fmla="*/ 1042011 w 16883796"/>
              <a:gd name="connsiteY33" fmla="*/ 1007562 h 4499675"/>
              <a:gd name="connsiteX34" fmla="*/ 1204476 w 16883796"/>
              <a:gd name="connsiteY34" fmla="*/ 698736 h 4499675"/>
              <a:gd name="connsiteX0" fmla="*/ 16883796 w 16883796"/>
              <a:gd name="connsiteY0" fmla="*/ 478720 h 4499675"/>
              <a:gd name="connsiteX1" fmla="*/ 16250749 w 16883796"/>
              <a:gd name="connsiteY1" fmla="*/ 478720 h 4499675"/>
              <a:gd name="connsiteX2" fmla="*/ 15523919 w 16883796"/>
              <a:gd name="connsiteY2" fmla="*/ 502166 h 4499675"/>
              <a:gd name="connsiteX3" fmla="*/ 14703303 w 16883796"/>
              <a:gd name="connsiteY3" fmla="*/ 338043 h 4499675"/>
              <a:gd name="connsiteX4" fmla="*/ 14187488 w 16883796"/>
              <a:gd name="connsiteY4" fmla="*/ 220813 h 4499675"/>
              <a:gd name="connsiteX5" fmla="*/ 13413765 w 16883796"/>
              <a:gd name="connsiteY5" fmla="*/ 220813 h 4499675"/>
              <a:gd name="connsiteX6" fmla="*/ 13015180 w 16883796"/>
              <a:gd name="connsiteY6" fmla="*/ 408382 h 4499675"/>
              <a:gd name="connsiteX7" fmla="*/ 12646474 w 16883796"/>
              <a:gd name="connsiteY7" fmla="*/ 1064043 h 4499675"/>
              <a:gd name="connsiteX8" fmla="*/ 12256603 w 16883796"/>
              <a:gd name="connsiteY8" fmla="*/ 1318010 h 4499675"/>
              <a:gd name="connsiteX9" fmla="*/ 12091858 w 16883796"/>
              <a:gd name="connsiteY9" fmla="*/ 1102845 h 4499675"/>
              <a:gd name="connsiteX10" fmla="*/ 11861546 w 16883796"/>
              <a:gd name="connsiteY10" fmla="*/ 547607 h 4499675"/>
              <a:gd name="connsiteX11" fmla="*/ 11432876 w 16883796"/>
              <a:gd name="connsiteY11" fmla="*/ 169149 h 4499675"/>
              <a:gd name="connsiteX12" fmla="*/ 10867056 w 16883796"/>
              <a:gd name="connsiteY12" fmla="*/ 231395 h 4499675"/>
              <a:gd name="connsiteX13" fmla="*/ 10263888 w 16883796"/>
              <a:gd name="connsiteY13" fmla="*/ 410043 h 4499675"/>
              <a:gd name="connsiteX14" fmla="*/ 9586546 w 16883796"/>
              <a:gd name="connsiteY14" fmla="*/ 49908 h 4499675"/>
              <a:gd name="connsiteX15" fmla="*/ 5612548 w 16883796"/>
              <a:gd name="connsiteY15" fmla="*/ 43919 h 4499675"/>
              <a:gd name="connsiteX16" fmla="*/ 4785580 w 16883796"/>
              <a:gd name="connsiteY16" fmla="*/ 431828 h 4499675"/>
              <a:gd name="connsiteX17" fmla="*/ 4011857 w 16883796"/>
              <a:gd name="connsiteY17" fmla="*/ 549059 h 4499675"/>
              <a:gd name="connsiteX18" fmla="*/ 3285026 w 16883796"/>
              <a:gd name="connsiteY18" fmla="*/ 666290 h 4499675"/>
              <a:gd name="connsiteX19" fmla="*/ 2511303 w 16883796"/>
              <a:gd name="connsiteY19" fmla="*/ 924197 h 4499675"/>
              <a:gd name="connsiteX20" fmla="*/ 1995488 w 16883796"/>
              <a:gd name="connsiteY20" fmla="*/ 1651028 h 4499675"/>
              <a:gd name="connsiteX21" fmla="*/ 1807919 w 16883796"/>
              <a:gd name="connsiteY21" fmla="*/ 2495090 h 4499675"/>
              <a:gd name="connsiteX22" fmla="*/ 1714134 w 16883796"/>
              <a:gd name="connsiteY22" fmla="*/ 3339151 h 4499675"/>
              <a:gd name="connsiteX23" fmla="*/ 1643796 w 16883796"/>
              <a:gd name="connsiteY23" fmla="*/ 4089428 h 4499675"/>
              <a:gd name="connsiteX24" fmla="*/ 1245211 w 16883796"/>
              <a:gd name="connsiteY24" fmla="*/ 4464566 h 4499675"/>
              <a:gd name="connsiteX25" fmla="*/ 963857 w 16883796"/>
              <a:gd name="connsiteY25" fmla="*/ 4441120 h 4499675"/>
              <a:gd name="connsiteX26" fmla="*/ 776288 w 16883796"/>
              <a:gd name="connsiteY26" fmla="*/ 4089428 h 4499675"/>
              <a:gd name="connsiteX27" fmla="*/ 682503 w 16883796"/>
              <a:gd name="connsiteY27" fmla="*/ 3456382 h 4499675"/>
              <a:gd name="connsiteX28" fmla="*/ 424596 w 16883796"/>
              <a:gd name="connsiteY28" fmla="*/ 3010905 h 4499675"/>
              <a:gd name="connsiteX29" fmla="*/ 119796 w 16883796"/>
              <a:gd name="connsiteY29" fmla="*/ 2823336 h 4499675"/>
              <a:gd name="connsiteX30" fmla="*/ 26011 w 16883796"/>
              <a:gd name="connsiteY30" fmla="*/ 2448197 h 4499675"/>
              <a:gd name="connsiteX31" fmla="*/ 565273 w 16883796"/>
              <a:gd name="connsiteY31" fmla="*/ 1862043 h 4499675"/>
              <a:gd name="connsiteX32" fmla="*/ 893519 w 16883796"/>
              <a:gd name="connsiteY32" fmla="*/ 1205551 h 4499675"/>
              <a:gd name="connsiteX33" fmla="*/ 1042011 w 16883796"/>
              <a:gd name="connsiteY33" fmla="*/ 1007562 h 4499675"/>
              <a:gd name="connsiteX34" fmla="*/ 1204476 w 16883796"/>
              <a:gd name="connsiteY34" fmla="*/ 698736 h 4499675"/>
              <a:gd name="connsiteX0" fmla="*/ 16883796 w 16883796"/>
              <a:gd name="connsiteY0" fmla="*/ 466196 h 4487151"/>
              <a:gd name="connsiteX1" fmla="*/ 16250749 w 16883796"/>
              <a:gd name="connsiteY1" fmla="*/ 466196 h 4487151"/>
              <a:gd name="connsiteX2" fmla="*/ 15523919 w 16883796"/>
              <a:gd name="connsiteY2" fmla="*/ 489642 h 4487151"/>
              <a:gd name="connsiteX3" fmla="*/ 14703303 w 16883796"/>
              <a:gd name="connsiteY3" fmla="*/ 325519 h 4487151"/>
              <a:gd name="connsiteX4" fmla="*/ 14187488 w 16883796"/>
              <a:gd name="connsiteY4" fmla="*/ 208289 h 4487151"/>
              <a:gd name="connsiteX5" fmla="*/ 13413765 w 16883796"/>
              <a:gd name="connsiteY5" fmla="*/ 208289 h 4487151"/>
              <a:gd name="connsiteX6" fmla="*/ 13015180 w 16883796"/>
              <a:gd name="connsiteY6" fmla="*/ 395858 h 4487151"/>
              <a:gd name="connsiteX7" fmla="*/ 12646474 w 16883796"/>
              <a:gd name="connsiteY7" fmla="*/ 1051519 h 4487151"/>
              <a:gd name="connsiteX8" fmla="*/ 12256603 w 16883796"/>
              <a:gd name="connsiteY8" fmla="*/ 1305486 h 4487151"/>
              <a:gd name="connsiteX9" fmla="*/ 12091858 w 16883796"/>
              <a:gd name="connsiteY9" fmla="*/ 1090321 h 4487151"/>
              <a:gd name="connsiteX10" fmla="*/ 11861546 w 16883796"/>
              <a:gd name="connsiteY10" fmla="*/ 535083 h 4487151"/>
              <a:gd name="connsiteX11" fmla="*/ 11432876 w 16883796"/>
              <a:gd name="connsiteY11" fmla="*/ 156625 h 4487151"/>
              <a:gd name="connsiteX12" fmla="*/ 10867056 w 16883796"/>
              <a:gd name="connsiteY12" fmla="*/ 218871 h 4487151"/>
              <a:gd name="connsiteX13" fmla="*/ 10263888 w 16883796"/>
              <a:gd name="connsiteY13" fmla="*/ 397519 h 4487151"/>
              <a:gd name="connsiteX14" fmla="*/ 9586546 w 16883796"/>
              <a:gd name="connsiteY14" fmla="*/ 37384 h 4487151"/>
              <a:gd name="connsiteX15" fmla="*/ 5612548 w 16883796"/>
              <a:gd name="connsiteY15" fmla="*/ 54422 h 4487151"/>
              <a:gd name="connsiteX16" fmla="*/ 4785580 w 16883796"/>
              <a:gd name="connsiteY16" fmla="*/ 419304 h 4487151"/>
              <a:gd name="connsiteX17" fmla="*/ 4011857 w 16883796"/>
              <a:gd name="connsiteY17" fmla="*/ 536535 h 4487151"/>
              <a:gd name="connsiteX18" fmla="*/ 3285026 w 16883796"/>
              <a:gd name="connsiteY18" fmla="*/ 653766 h 4487151"/>
              <a:gd name="connsiteX19" fmla="*/ 2511303 w 16883796"/>
              <a:gd name="connsiteY19" fmla="*/ 911673 h 4487151"/>
              <a:gd name="connsiteX20" fmla="*/ 1995488 w 16883796"/>
              <a:gd name="connsiteY20" fmla="*/ 1638504 h 4487151"/>
              <a:gd name="connsiteX21" fmla="*/ 1807919 w 16883796"/>
              <a:gd name="connsiteY21" fmla="*/ 2482566 h 4487151"/>
              <a:gd name="connsiteX22" fmla="*/ 1714134 w 16883796"/>
              <a:gd name="connsiteY22" fmla="*/ 3326627 h 4487151"/>
              <a:gd name="connsiteX23" fmla="*/ 1643796 w 16883796"/>
              <a:gd name="connsiteY23" fmla="*/ 4076904 h 4487151"/>
              <a:gd name="connsiteX24" fmla="*/ 1245211 w 16883796"/>
              <a:gd name="connsiteY24" fmla="*/ 4452042 h 4487151"/>
              <a:gd name="connsiteX25" fmla="*/ 963857 w 16883796"/>
              <a:gd name="connsiteY25" fmla="*/ 4428596 h 4487151"/>
              <a:gd name="connsiteX26" fmla="*/ 776288 w 16883796"/>
              <a:gd name="connsiteY26" fmla="*/ 4076904 h 4487151"/>
              <a:gd name="connsiteX27" fmla="*/ 682503 w 16883796"/>
              <a:gd name="connsiteY27" fmla="*/ 3443858 h 4487151"/>
              <a:gd name="connsiteX28" fmla="*/ 424596 w 16883796"/>
              <a:gd name="connsiteY28" fmla="*/ 2998381 h 4487151"/>
              <a:gd name="connsiteX29" fmla="*/ 119796 w 16883796"/>
              <a:gd name="connsiteY29" fmla="*/ 2810812 h 4487151"/>
              <a:gd name="connsiteX30" fmla="*/ 26011 w 16883796"/>
              <a:gd name="connsiteY30" fmla="*/ 2435673 h 4487151"/>
              <a:gd name="connsiteX31" fmla="*/ 565273 w 16883796"/>
              <a:gd name="connsiteY31" fmla="*/ 1849519 h 4487151"/>
              <a:gd name="connsiteX32" fmla="*/ 893519 w 16883796"/>
              <a:gd name="connsiteY32" fmla="*/ 1193027 h 4487151"/>
              <a:gd name="connsiteX33" fmla="*/ 1042011 w 16883796"/>
              <a:gd name="connsiteY33" fmla="*/ 995038 h 4487151"/>
              <a:gd name="connsiteX34" fmla="*/ 1204476 w 16883796"/>
              <a:gd name="connsiteY34" fmla="*/ 686212 h 4487151"/>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011857 w 16883796"/>
              <a:gd name="connsiteY17" fmla="*/ 499151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34" fmla="*/ 1204476 w 16883796"/>
              <a:gd name="connsiteY34" fmla="*/ 648828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011857 w 16883796"/>
              <a:gd name="connsiteY17" fmla="*/ 499151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3285026 w 16883796"/>
              <a:gd name="connsiteY18" fmla="*/ 616382 h 4449767"/>
              <a:gd name="connsiteX19" fmla="*/ 2511303 w 16883796"/>
              <a:gd name="connsiteY19" fmla="*/ 874289 h 4449767"/>
              <a:gd name="connsiteX20" fmla="*/ 1995488 w 16883796"/>
              <a:gd name="connsiteY20" fmla="*/ 1601120 h 4449767"/>
              <a:gd name="connsiteX21" fmla="*/ 1807919 w 16883796"/>
              <a:gd name="connsiteY21" fmla="*/ 2445182 h 4449767"/>
              <a:gd name="connsiteX22" fmla="*/ 1714134 w 16883796"/>
              <a:gd name="connsiteY22" fmla="*/ 3289243 h 4449767"/>
              <a:gd name="connsiteX23" fmla="*/ 1643796 w 16883796"/>
              <a:gd name="connsiteY23" fmla="*/ 4039520 h 4449767"/>
              <a:gd name="connsiteX24" fmla="*/ 1245211 w 16883796"/>
              <a:gd name="connsiteY24" fmla="*/ 4414658 h 4449767"/>
              <a:gd name="connsiteX25" fmla="*/ 963857 w 16883796"/>
              <a:gd name="connsiteY25" fmla="*/ 4391212 h 4449767"/>
              <a:gd name="connsiteX26" fmla="*/ 776288 w 16883796"/>
              <a:gd name="connsiteY26" fmla="*/ 4039520 h 4449767"/>
              <a:gd name="connsiteX27" fmla="*/ 682503 w 16883796"/>
              <a:gd name="connsiteY27" fmla="*/ 3406474 h 4449767"/>
              <a:gd name="connsiteX28" fmla="*/ 424596 w 16883796"/>
              <a:gd name="connsiteY28" fmla="*/ 2960997 h 4449767"/>
              <a:gd name="connsiteX29" fmla="*/ 119796 w 16883796"/>
              <a:gd name="connsiteY29" fmla="*/ 2773428 h 4449767"/>
              <a:gd name="connsiteX30" fmla="*/ 26011 w 16883796"/>
              <a:gd name="connsiteY30" fmla="*/ 2398289 h 4449767"/>
              <a:gd name="connsiteX31" fmla="*/ 565273 w 16883796"/>
              <a:gd name="connsiteY31" fmla="*/ 1812135 h 4449767"/>
              <a:gd name="connsiteX32" fmla="*/ 893519 w 16883796"/>
              <a:gd name="connsiteY32" fmla="*/ 1155643 h 4449767"/>
              <a:gd name="connsiteX33" fmla="*/ 1042011 w 16883796"/>
              <a:gd name="connsiteY33"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2511303 w 16883796"/>
              <a:gd name="connsiteY18" fmla="*/ 874289 h 4449767"/>
              <a:gd name="connsiteX19" fmla="*/ 1995488 w 16883796"/>
              <a:gd name="connsiteY19" fmla="*/ 1601120 h 4449767"/>
              <a:gd name="connsiteX20" fmla="*/ 1807919 w 16883796"/>
              <a:gd name="connsiteY20" fmla="*/ 2445182 h 4449767"/>
              <a:gd name="connsiteX21" fmla="*/ 1714134 w 16883796"/>
              <a:gd name="connsiteY21" fmla="*/ 3289243 h 4449767"/>
              <a:gd name="connsiteX22" fmla="*/ 1643796 w 16883796"/>
              <a:gd name="connsiteY22" fmla="*/ 4039520 h 4449767"/>
              <a:gd name="connsiteX23" fmla="*/ 1245211 w 16883796"/>
              <a:gd name="connsiteY23" fmla="*/ 4414658 h 4449767"/>
              <a:gd name="connsiteX24" fmla="*/ 963857 w 16883796"/>
              <a:gd name="connsiteY24" fmla="*/ 4391212 h 4449767"/>
              <a:gd name="connsiteX25" fmla="*/ 776288 w 16883796"/>
              <a:gd name="connsiteY25" fmla="*/ 4039520 h 4449767"/>
              <a:gd name="connsiteX26" fmla="*/ 682503 w 16883796"/>
              <a:gd name="connsiteY26" fmla="*/ 3406474 h 4449767"/>
              <a:gd name="connsiteX27" fmla="*/ 424596 w 16883796"/>
              <a:gd name="connsiteY27" fmla="*/ 2960997 h 4449767"/>
              <a:gd name="connsiteX28" fmla="*/ 119796 w 16883796"/>
              <a:gd name="connsiteY28" fmla="*/ 2773428 h 4449767"/>
              <a:gd name="connsiteX29" fmla="*/ 26011 w 16883796"/>
              <a:gd name="connsiteY29" fmla="*/ 2398289 h 4449767"/>
              <a:gd name="connsiteX30" fmla="*/ 565273 w 16883796"/>
              <a:gd name="connsiteY30" fmla="*/ 1812135 h 4449767"/>
              <a:gd name="connsiteX31" fmla="*/ 893519 w 16883796"/>
              <a:gd name="connsiteY31" fmla="*/ 1155643 h 4449767"/>
              <a:gd name="connsiteX32" fmla="*/ 1042011 w 16883796"/>
              <a:gd name="connsiteY32"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30" fmla="*/ 893519 w 16883796"/>
              <a:gd name="connsiteY30" fmla="*/ 1155643 h 4449767"/>
              <a:gd name="connsiteX31" fmla="*/ 1042011 w 16883796"/>
              <a:gd name="connsiteY31" fmla="*/ 957654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30" fmla="*/ 893519 w 16883796"/>
              <a:gd name="connsiteY30" fmla="*/ 1155643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29" fmla="*/ 565273 w 16883796"/>
              <a:gd name="connsiteY29" fmla="*/ 1812135 h 4449767"/>
              <a:gd name="connsiteX0" fmla="*/ 16883796 w 16883796"/>
              <a:gd name="connsiteY0" fmla="*/ 428812 h 4449767"/>
              <a:gd name="connsiteX1" fmla="*/ 16250749 w 16883796"/>
              <a:gd name="connsiteY1" fmla="*/ 428812 h 4449767"/>
              <a:gd name="connsiteX2" fmla="*/ 15523919 w 16883796"/>
              <a:gd name="connsiteY2" fmla="*/ 452258 h 4449767"/>
              <a:gd name="connsiteX3" fmla="*/ 14703303 w 16883796"/>
              <a:gd name="connsiteY3" fmla="*/ 288135 h 4449767"/>
              <a:gd name="connsiteX4" fmla="*/ 14187488 w 16883796"/>
              <a:gd name="connsiteY4" fmla="*/ 170905 h 4449767"/>
              <a:gd name="connsiteX5" fmla="*/ 13413765 w 16883796"/>
              <a:gd name="connsiteY5" fmla="*/ 170905 h 4449767"/>
              <a:gd name="connsiteX6" fmla="*/ 13015180 w 16883796"/>
              <a:gd name="connsiteY6" fmla="*/ 358474 h 4449767"/>
              <a:gd name="connsiteX7" fmla="*/ 12646474 w 16883796"/>
              <a:gd name="connsiteY7" fmla="*/ 1014135 h 4449767"/>
              <a:gd name="connsiteX8" fmla="*/ 12256603 w 16883796"/>
              <a:gd name="connsiteY8" fmla="*/ 1268102 h 4449767"/>
              <a:gd name="connsiteX9" fmla="*/ 12091858 w 16883796"/>
              <a:gd name="connsiteY9" fmla="*/ 1052937 h 4449767"/>
              <a:gd name="connsiteX10" fmla="*/ 11861546 w 16883796"/>
              <a:gd name="connsiteY10" fmla="*/ 497699 h 4449767"/>
              <a:gd name="connsiteX11" fmla="*/ 11432876 w 16883796"/>
              <a:gd name="connsiteY11" fmla="*/ 119241 h 4449767"/>
              <a:gd name="connsiteX12" fmla="*/ 10867056 w 16883796"/>
              <a:gd name="connsiteY12" fmla="*/ 181487 h 4449767"/>
              <a:gd name="connsiteX13" fmla="*/ 10263888 w 16883796"/>
              <a:gd name="connsiteY13" fmla="*/ 360135 h 4449767"/>
              <a:gd name="connsiteX14" fmla="*/ 9586546 w 16883796"/>
              <a:gd name="connsiteY14" fmla="*/ 0 h 4449767"/>
              <a:gd name="connsiteX15" fmla="*/ 5612548 w 16883796"/>
              <a:gd name="connsiteY15" fmla="*/ 17038 h 4449767"/>
              <a:gd name="connsiteX16" fmla="*/ 4785580 w 16883796"/>
              <a:gd name="connsiteY16" fmla="*/ 381920 h 4449767"/>
              <a:gd name="connsiteX17" fmla="*/ 4563462 w 16883796"/>
              <a:gd name="connsiteY17" fmla="*/ 410183 h 4449767"/>
              <a:gd name="connsiteX18" fmla="*/ 1995488 w 16883796"/>
              <a:gd name="connsiteY18" fmla="*/ 1601120 h 4449767"/>
              <a:gd name="connsiteX19" fmla="*/ 1807919 w 16883796"/>
              <a:gd name="connsiteY19" fmla="*/ 2445182 h 4449767"/>
              <a:gd name="connsiteX20" fmla="*/ 1714134 w 16883796"/>
              <a:gd name="connsiteY20" fmla="*/ 3289243 h 4449767"/>
              <a:gd name="connsiteX21" fmla="*/ 1643796 w 16883796"/>
              <a:gd name="connsiteY21" fmla="*/ 4039520 h 4449767"/>
              <a:gd name="connsiteX22" fmla="*/ 1245211 w 16883796"/>
              <a:gd name="connsiteY22" fmla="*/ 4414658 h 4449767"/>
              <a:gd name="connsiteX23" fmla="*/ 963857 w 16883796"/>
              <a:gd name="connsiteY23" fmla="*/ 4391212 h 4449767"/>
              <a:gd name="connsiteX24" fmla="*/ 776288 w 16883796"/>
              <a:gd name="connsiteY24" fmla="*/ 4039520 h 4449767"/>
              <a:gd name="connsiteX25" fmla="*/ 682503 w 16883796"/>
              <a:gd name="connsiteY25" fmla="*/ 3406474 h 4449767"/>
              <a:gd name="connsiteX26" fmla="*/ 424596 w 16883796"/>
              <a:gd name="connsiteY26" fmla="*/ 2960997 h 4449767"/>
              <a:gd name="connsiteX27" fmla="*/ 119796 w 16883796"/>
              <a:gd name="connsiteY27" fmla="*/ 2773428 h 4449767"/>
              <a:gd name="connsiteX28" fmla="*/ 26011 w 16883796"/>
              <a:gd name="connsiteY28" fmla="*/ 2398289 h 4449767"/>
              <a:gd name="connsiteX0" fmla="*/ 16764000 w 16764000"/>
              <a:gd name="connsiteY0" fmla="*/ 428812 h 4449767"/>
              <a:gd name="connsiteX1" fmla="*/ 16130953 w 16764000"/>
              <a:gd name="connsiteY1" fmla="*/ 428812 h 4449767"/>
              <a:gd name="connsiteX2" fmla="*/ 15404123 w 16764000"/>
              <a:gd name="connsiteY2" fmla="*/ 452258 h 4449767"/>
              <a:gd name="connsiteX3" fmla="*/ 14583507 w 16764000"/>
              <a:gd name="connsiteY3" fmla="*/ 288135 h 4449767"/>
              <a:gd name="connsiteX4" fmla="*/ 14067692 w 16764000"/>
              <a:gd name="connsiteY4" fmla="*/ 170905 h 4449767"/>
              <a:gd name="connsiteX5" fmla="*/ 13293969 w 16764000"/>
              <a:gd name="connsiteY5" fmla="*/ 170905 h 4449767"/>
              <a:gd name="connsiteX6" fmla="*/ 12895384 w 16764000"/>
              <a:gd name="connsiteY6" fmla="*/ 358474 h 4449767"/>
              <a:gd name="connsiteX7" fmla="*/ 12526678 w 16764000"/>
              <a:gd name="connsiteY7" fmla="*/ 1014135 h 4449767"/>
              <a:gd name="connsiteX8" fmla="*/ 12136807 w 16764000"/>
              <a:gd name="connsiteY8" fmla="*/ 1268102 h 4449767"/>
              <a:gd name="connsiteX9" fmla="*/ 11972062 w 16764000"/>
              <a:gd name="connsiteY9" fmla="*/ 1052937 h 4449767"/>
              <a:gd name="connsiteX10" fmla="*/ 11741750 w 16764000"/>
              <a:gd name="connsiteY10" fmla="*/ 497699 h 4449767"/>
              <a:gd name="connsiteX11" fmla="*/ 11313080 w 16764000"/>
              <a:gd name="connsiteY11" fmla="*/ 119241 h 4449767"/>
              <a:gd name="connsiteX12" fmla="*/ 10747260 w 16764000"/>
              <a:gd name="connsiteY12" fmla="*/ 181487 h 4449767"/>
              <a:gd name="connsiteX13" fmla="*/ 10144092 w 16764000"/>
              <a:gd name="connsiteY13" fmla="*/ 360135 h 4449767"/>
              <a:gd name="connsiteX14" fmla="*/ 9466750 w 16764000"/>
              <a:gd name="connsiteY14" fmla="*/ 0 h 4449767"/>
              <a:gd name="connsiteX15" fmla="*/ 5492752 w 16764000"/>
              <a:gd name="connsiteY15" fmla="*/ 17038 h 4449767"/>
              <a:gd name="connsiteX16" fmla="*/ 4665784 w 16764000"/>
              <a:gd name="connsiteY16" fmla="*/ 381920 h 4449767"/>
              <a:gd name="connsiteX17" fmla="*/ 4443666 w 16764000"/>
              <a:gd name="connsiteY17" fmla="*/ 410183 h 4449767"/>
              <a:gd name="connsiteX18" fmla="*/ 1875692 w 16764000"/>
              <a:gd name="connsiteY18" fmla="*/ 1601120 h 4449767"/>
              <a:gd name="connsiteX19" fmla="*/ 1688123 w 16764000"/>
              <a:gd name="connsiteY19" fmla="*/ 2445182 h 4449767"/>
              <a:gd name="connsiteX20" fmla="*/ 1594338 w 16764000"/>
              <a:gd name="connsiteY20" fmla="*/ 3289243 h 4449767"/>
              <a:gd name="connsiteX21" fmla="*/ 1524000 w 16764000"/>
              <a:gd name="connsiteY21" fmla="*/ 4039520 h 4449767"/>
              <a:gd name="connsiteX22" fmla="*/ 1125415 w 16764000"/>
              <a:gd name="connsiteY22" fmla="*/ 4414658 h 4449767"/>
              <a:gd name="connsiteX23" fmla="*/ 844061 w 16764000"/>
              <a:gd name="connsiteY23" fmla="*/ 4391212 h 4449767"/>
              <a:gd name="connsiteX24" fmla="*/ 656492 w 16764000"/>
              <a:gd name="connsiteY24" fmla="*/ 4039520 h 4449767"/>
              <a:gd name="connsiteX25" fmla="*/ 562707 w 16764000"/>
              <a:gd name="connsiteY25" fmla="*/ 3406474 h 4449767"/>
              <a:gd name="connsiteX26" fmla="*/ 304800 w 16764000"/>
              <a:gd name="connsiteY26" fmla="*/ 2960997 h 4449767"/>
              <a:gd name="connsiteX27" fmla="*/ 0 w 16764000"/>
              <a:gd name="connsiteY27" fmla="*/ 2773428 h 4449767"/>
              <a:gd name="connsiteX0" fmla="*/ 16459200 w 16459200"/>
              <a:gd name="connsiteY0" fmla="*/ 428812 h 4449767"/>
              <a:gd name="connsiteX1" fmla="*/ 15826153 w 16459200"/>
              <a:gd name="connsiteY1" fmla="*/ 428812 h 4449767"/>
              <a:gd name="connsiteX2" fmla="*/ 15099323 w 16459200"/>
              <a:gd name="connsiteY2" fmla="*/ 452258 h 4449767"/>
              <a:gd name="connsiteX3" fmla="*/ 14278707 w 16459200"/>
              <a:gd name="connsiteY3" fmla="*/ 288135 h 4449767"/>
              <a:gd name="connsiteX4" fmla="*/ 13762892 w 16459200"/>
              <a:gd name="connsiteY4" fmla="*/ 170905 h 4449767"/>
              <a:gd name="connsiteX5" fmla="*/ 12989169 w 16459200"/>
              <a:gd name="connsiteY5" fmla="*/ 170905 h 4449767"/>
              <a:gd name="connsiteX6" fmla="*/ 12590584 w 16459200"/>
              <a:gd name="connsiteY6" fmla="*/ 358474 h 4449767"/>
              <a:gd name="connsiteX7" fmla="*/ 12221878 w 16459200"/>
              <a:gd name="connsiteY7" fmla="*/ 1014135 h 4449767"/>
              <a:gd name="connsiteX8" fmla="*/ 11832007 w 16459200"/>
              <a:gd name="connsiteY8" fmla="*/ 1268102 h 4449767"/>
              <a:gd name="connsiteX9" fmla="*/ 11667262 w 16459200"/>
              <a:gd name="connsiteY9" fmla="*/ 1052937 h 4449767"/>
              <a:gd name="connsiteX10" fmla="*/ 11436950 w 16459200"/>
              <a:gd name="connsiteY10" fmla="*/ 497699 h 4449767"/>
              <a:gd name="connsiteX11" fmla="*/ 11008280 w 16459200"/>
              <a:gd name="connsiteY11" fmla="*/ 119241 h 4449767"/>
              <a:gd name="connsiteX12" fmla="*/ 10442460 w 16459200"/>
              <a:gd name="connsiteY12" fmla="*/ 181487 h 4449767"/>
              <a:gd name="connsiteX13" fmla="*/ 9839292 w 16459200"/>
              <a:gd name="connsiteY13" fmla="*/ 360135 h 4449767"/>
              <a:gd name="connsiteX14" fmla="*/ 9161950 w 16459200"/>
              <a:gd name="connsiteY14" fmla="*/ 0 h 4449767"/>
              <a:gd name="connsiteX15" fmla="*/ 5187952 w 16459200"/>
              <a:gd name="connsiteY15" fmla="*/ 17038 h 4449767"/>
              <a:gd name="connsiteX16" fmla="*/ 4360984 w 16459200"/>
              <a:gd name="connsiteY16" fmla="*/ 381920 h 4449767"/>
              <a:gd name="connsiteX17" fmla="*/ 4138866 w 16459200"/>
              <a:gd name="connsiteY17" fmla="*/ 410183 h 4449767"/>
              <a:gd name="connsiteX18" fmla="*/ 1570892 w 16459200"/>
              <a:gd name="connsiteY18" fmla="*/ 1601120 h 4449767"/>
              <a:gd name="connsiteX19" fmla="*/ 1383323 w 16459200"/>
              <a:gd name="connsiteY19" fmla="*/ 2445182 h 4449767"/>
              <a:gd name="connsiteX20" fmla="*/ 1289538 w 16459200"/>
              <a:gd name="connsiteY20" fmla="*/ 3289243 h 4449767"/>
              <a:gd name="connsiteX21" fmla="*/ 1219200 w 16459200"/>
              <a:gd name="connsiteY21" fmla="*/ 4039520 h 4449767"/>
              <a:gd name="connsiteX22" fmla="*/ 820615 w 16459200"/>
              <a:gd name="connsiteY22" fmla="*/ 4414658 h 4449767"/>
              <a:gd name="connsiteX23" fmla="*/ 539261 w 16459200"/>
              <a:gd name="connsiteY23" fmla="*/ 4391212 h 4449767"/>
              <a:gd name="connsiteX24" fmla="*/ 351692 w 16459200"/>
              <a:gd name="connsiteY24" fmla="*/ 4039520 h 4449767"/>
              <a:gd name="connsiteX25" fmla="*/ 257907 w 16459200"/>
              <a:gd name="connsiteY25" fmla="*/ 3406474 h 4449767"/>
              <a:gd name="connsiteX26" fmla="*/ 0 w 16459200"/>
              <a:gd name="connsiteY26" fmla="*/ 2960997 h 4449767"/>
              <a:gd name="connsiteX0" fmla="*/ 16201293 w 16201293"/>
              <a:gd name="connsiteY0" fmla="*/ 428812 h 4449767"/>
              <a:gd name="connsiteX1" fmla="*/ 15568246 w 16201293"/>
              <a:gd name="connsiteY1" fmla="*/ 428812 h 4449767"/>
              <a:gd name="connsiteX2" fmla="*/ 14841416 w 16201293"/>
              <a:gd name="connsiteY2" fmla="*/ 452258 h 4449767"/>
              <a:gd name="connsiteX3" fmla="*/ 14020800 w 16201293"/>
              <a:gd name="connsiteY3" fmla="*/ 288135 h 4449767"/>
              <a:gd name="connsiteX4" fmla="*/ 13504985 w 16201293"/>
              <a:gd name="connsiteY4" fmla="*/ 170905 h 4449767"/>
              <a:gd name="connsiteX5" fmla="*/ 12731262 w 16201293"/>
              <a:gd name="connsiteY5" fmla="*/ 170905 h 4449767"/>
              <a:gd name="connsiteX6" fmla="*/ 12332677 w 16201293"/>
              <a:gd name="connsiteY6" fmla="*/ 358474 h 4449767"/>
              <a:gd name="connsiteX7" fmla="*/ 11963971 w 16201293"/>
              <a:gd name="connsiteY7" fmla="*/ 1014135 h 4449767"/>
              <a:gd name="connsiteX8" fmla="*/ 11574100 w 16201293"/>
              <a:gd name="connsiteY8" fmla="*/ 1268102 h 4449767"/>
              <a:gd name="connsiteX9" fmla="*/ 11409355 w 16201293"/>
              <a:gd name="connsiteY9" fmla="*/ 1052937 h 4449767"/>
              <a:gd name="connsiteX10" fmla="*/ 11179043 w 16201293"/>
              <a:gd name="connsiteY10" fmla="*/ 497699 h 4449767"/>
              <a:gd name="connsiteX11" fmla="*/ 10750373 w 16201293"/>
              <a:gd name="connsiteY11" fmla="*/ 119241 h 4449767"/>
              <a:gd name="connsiteX12" fmla="*/ 10184553 w 16201293"/>
              <a:gd name="connsiteY12" fmla="*/ 181487 h 4449767"/>
              <a:gd name="connsiteX13" fmla="*/ 9581385 w 16201293"/>
              <a:gd name="connsiteY13" fmla="*/ 360135 h 4449767"/>
              <a:gd name="connsiteX14" fmla="*/ 8904043 w 16201293"/>
              <a:gd name="connsiteY14" fmla="*/ 0 h 4449767"/>
              <a:gd name="connsiteX15" fmla="*/ 4930045 w 16201293"/>
              <a:gd name="connsiteY15" fmla="*/ 17038 h 4449767"/>
              <a:gd name="connsiteX16" fmla="*/ 4103077 w 16201293"/>
              <a:gd name="connsiteY16" fmla="*/ 381920 h 4449767"/>
              <a:gd name="connsiteX17" fmla="*/ 3880959 w 16201293"/>
              <a:gd name="connsiteY17" fmla="*/ 410183 h 4449767"/>
              <a:gd name="connsiteX18" fmla="*/ 1312985 w 16201293"/>
              <a:gd name="connsiteY18" fmla="*/ 1601120 h 4449767"/>
              <a:gd name="connsiteX19" fmla="*/ 1125416 w 16201293"/>
              <a:gd name="connsiteY19" fmla="*/ 2445182 h 4449767"/>
              <a:gd name="connsiteX20" fmla="*/ 1031631 w 16201293"/>
              <a:gd name="connsiteY20" fmla="*/ 3289243 h 4449767"/>
              <a:gd name="connsiteX21" fmla="*/ 961293 w 16201293"/>
              <a:gd name="connsiteY21" fmla="*/ 4039520 h 4449767"/>
              <a:gd name="connsiteX22" fmla="*/ 562708 w 16201293"/>
              <a:gd name="connsiteY22" fmla="*/ 4414658 h 4449767"/>
              <a:gd name="connsiteX23" fmla="*/ 281354 w 16201293"/>
              <a:gd name="connsiteY23" fmla="*/ 4391212 h 4449767"/>
              <a:gd name="connsiteX24" fmla="*/ 93785 w 16201293"/>
              <a:gd name="connsiteY24" fmla="*/ 4039520 h 4449767"/>
              <a:gd name="connsiteX25" fmla="*/ 0 w 16201293"/>
              <a:gd name="connsiteY25" fmla="*/ 3406474 h 4449767"/>
              <a:gd name="connsiteX0" fmla="*/ 16107508 w 16107508"/>
              <a:gd name="connsiteY0" fmla="*/ 428812 h 4449767"/>
              <a:gd name="connsiteX1" fmla="*/ 15474461 w 16107508"/>
              <a:gd name="connsiteY1" fmla="*/ 428812 h 4449767"/>
              <a:gd name="connsiteX2" fmla="*/ 14747631 w 16107508"/>
              <a:gd name="connsiteY2" fmla="*/ 452258 h 4449767"/>
              <a:gd name="connsiteX3" fmla="*/ 13927015 w 16107508"/>
              <a:gd name="connsiteY3" fmla="*/ 288135 h 4449767"/>
              <a:gd name="connsiteX4" fmla="*/ 13411200 w 16107508"/>
              <a:gd name="connsiteY4" fmla="*/ 170905 h 4449767"/>
              <a:gd name="connsiteX5" fmla="*/ 12637477 w 16107508"/>
              <a:gd name="connsiteY5" fmla="*/ 170905 h 4449767"/>
              <a:gd name="connsiteX6" fmla="*/ 12238892 w 16107508"/>
              <a:gd name="connsiteY6" fmla="*/ 358474 h 4449767"/>
              <a:gd name="connsiteX7" fmla="*/ 11870186 w 16107508"/>
              <a:gd name="connsiteY7" fmla="*/ 1014135 h 4449767"/>
              <a:gd name="connsiteX8" fmla="*/ 11480315 w 16107508"/>
              <a:gd name="connsiteY8" fmla="*/ 1268102 h 4449767"/>
              <a:gd name="connsiteX9" fmla="*/ 11315570 w 16107508"/>
              <a:gd name="connsiteY9" fmla="*/ 1052937 h 4449767"/>
              <a:gd name="connsiteX10" fmla="*/ 11085258 w 16107508"/>
              <a:gd name="connsiteY10" fmla="*/ 497699 h 4449767"/>
              <a:gd name="connsiteX11" fmla="*/ 10656588 w 16107508"/>
              <a:gd name="connsiteY11" fmla="*/ 119241 h 4449767"/>
              <a:gd name="connsiteX12" fmla="*/ 10090768 w 16107508"/>
              <a:gd name="connsiteY12" fmla="*/ 181487 h 4449767"/>
              <a:gd name="connsiteX13" fmla="*/ 9487600 w 16107508"/>
              <a:gd name="connsiteY13" fmla="*/ 360135 h 4449767"/>
              <a:gd name="connsiteX14" fmla="*/ 8810258 w 16107508"/>
              <a:gd name="connsiteY14" fmla="*/ 0 h 4449767"/>
              <a:gd name="connsiteX15" fmla="*/ 4836260 w 16107508"/>
              <a:gd name="connsiteY15" fmla="*/ 17038 h 4449767"/>
              <a:gd name="connsiteX16" fmla="*/ 4009292 w 16107508"/>
              <a:gd name="connsiteY16" fmla="*/ 381920 h 4449767"/>
              <a:gd name="connsiteX17" fmla="*/ 3787174 w 16107508"/>
              <a:gd name="connsiteY17" fmla="*/ 410183 h 4449767"/>
              <a:gd name="connsiteX18" fmla="*/ 1219200 w 16107508"/>
              <a:gd name="connsiteY18" fmla="*/ 1601120 h 4449767"/>
              <a:gd name="connsiteX19" fmla="*/ 1031631 w 16107508"/>
              <a:gd name="connsiteY19" fmla="*/ 2445182 h 4449767"/>
              <a:gd name="connsiteX20" fmla="*/ 937846 w 16107508"/>
              <a:gd name="connsiteY20" fmla="*/ 3289243 h 4449767"/>
              <a:gd name="connsiteX21" fmla="*/ 867508 w 16107508"/>
              <a:gd name="connsiteY21" fmla="*/ 4039520 h 4449767"/>
              <a:gd name="connsiteX22" fmla="*/ 468923 w 16107508"/>
              <a:gd name="connsiteY22" fmla="*/ 4414658 h 4449767"/>
              <a:gd name="connsiteX23" fmla="*/ 187569 w 16107508"/>
              <a:gd name="connsiteY23" fmla="*/ 4391212 h 4449767"/>
              <a:gd name="connsiteX24" fmla="*/ 0 w 16107508"/>
              <a:gd name="connsiteY24" fmla="*/ 4039520 h 4449767"/>
              <a:gd name="connsiteX0" fmla="*/ 15919939 w 15919939"/>
              <a:gd name="connsiteY0" fmla="*/ 428812 h 4449767"/>
              <a:gd name="connsiteX1" fmla="*/ 15286892 w 15919939"/>
              <a:gd name="connsiteY1" fmla="*/ 428812 h 4449767"/>
              <a:gd name="connsiteX2" fmla="*/ 14560062 w 15919939"/>
              <a:gd name="connsiteY2" fmla="*/ 452258 h 4449767"/>
              <a:gd name="connsiteX3" fmla="*/ 13739446 w 15919939"/>
              <a:gd name="connsiteY3" fmla="*/ 288135 h 4449767"/>
              <a:gd name="connsiteX4" fmla="*/ 13223631 w 15919939"/>
              <a:gd name="connsiteY4" fmla="*/ 170905 h 4449767"/>
              <a:gd name="connsiteX5" fmla="*/ 12449908 w 15919939"/>
              <a:gd name="connsiteY5" fmla="*/ 170905 h 4449767"/>
              <a:gd name="connsiteX6" fmla="*/ 12051323 w 15919939"/>
              <a:gd name="connsiteY6" fmla="*/ 358474 h 4449767"/>
              <a:gd name="connsiteX7" fmla="*/ 11682617 w 15919939"/>
              <a:gd name="connsiteY7" fmla="*/ 1014135 h 4449767"/>
              <a:gd name="connsiteX8" fmla="*/ 11292746 w 15919939"/>
              <a:gd name="connsiteY8" fmla="*/ 1268102 h 4449767"/>
              <a:gd name="connsiteX9" fmla="*/ 11128001 w 15919939"/>
              <a:gd name="connsiteY9" fmla="*/ 1052937 h 4449767"/>
              <a:gd name="connsiteX10" fmla="*/ 10897689 w 15919939"/>
              <a:gd name="connsiteY10" fmla="*/ 497699 h 4449767"/>
              <a:gd name="connsiteX11" fmla="*/ 10469019 w 15919939"/>
              <a:gd name="connsiteY11" fmla="*/ 119241 h 4449767"/>
              <a:gd name="connsiteX12" fmla="*/ 9903199 w 15919939"/>
              <a:gd name="connsiteY12" fmla="*/ 181487 h 4449767"/>
              <a:gd name="connsiteX13" fmla="*/ 9300031 w 15919939"/>
              <a:gd name="connsiteY13" fmla="*/ 360135 h 4449767"/>
              <a:gd name="connsiteX14" fmla="*/ 8622689 w 15919939"/>
              <a:gd name="connsiteY14" fmla="*/ 0 h 4449767"/>
              <a:gd name="connsiteX15" fmla="*/ 4648691 w 15919939"/>
              <a:gd name="connsiteY15" fmla="*/ 17038 h 4449767"/>
              <a:gd name="connsiteX16" fmla="*/ 3821723 w 15919939"/>
              <a:gd name="connsiteY16" fmla="*/ 381920 h 4449767"/>
              <a:gd name="connsiteX17" fmla="*/ 3599605 w 15919939"/>
              <a:gd name="connsiteY17" fmla="*/ 410183 h 4449767"/>
              <a:gd name="connsiteX18" fmla="*/ 1031631 w 15919939"/>
              <a:gd name="connsiteY18" fmla="*/ 1601120 h 4449767"/>
              <a:gd name="connsiteX19" fmla="*/ 844062 w 15919939"/>
              <a:gd name="connsiteY19" fmla="*/ 2445182 h 4449767"/>
              <a:gd name="connsiteX20" fmla="*/ 750277 w 15919939"/>
              <a:gd name="connsiteY20" fmla="*/ 3289243 h 4449767"/>
              <a:gd name="connsiteX21" fmla="*/ 679939 w 15919939"/>
              <a:gd name="connsiteY21" fmla="*/ 4039520 h 4449767"/>
              <a:gd name="connsiteX22" fmla="*/ 281354 w 15919939"/>
              <a:gd name="connsiteY22" fmla="*/ 4414658 h 4449767"/>
              <a:gd name="connsiteX23" fmla="*/ 0 w 15919939"/>
              <a:gd name="connsiteY23" fmla="*/ 4391212 h 4449767"/>
              <a:gd name="connsiteX0" fmla="*/ 15638585 w 15638585"/>
              <a:gd name="connsiteY0" fmla="*/ 428812 h 4414658"/>
              <a:gd name="connsiteX1" fmla="*/ 15005538 w 15638585"/>
              <a:gd name="connsiteY1" fmla="*/ 428812 h 4414658"/>
              <a:gd name="connsiteX2" fmla="*/ 14278708 w 15638585"/>
              <a:gd name="connsiteY2" fmla="*/ 452258 h 4414658"/>
              <a:gd name="connsiteX3" fmla="*/ 13458092 w 15638585"/>
              <a:gd name="connsiteY3" fmla="*/ 288135 h 4414658"/>
              <a:gd name="connsiteX4" fmla="*/ 12942277 w 15638585"/>
              <a:gd name="connsiteY4" fmla="*/ 170905 h 4414658"/>
              <a:gd name="connsiteX5" fmla="*/ 12168554 w 15638585"/>
              <a:gd name="connsiteY5" fmla="*/ 170905 h 4414658"/>
              <a:gd name="connsiteX6" fmla="*/ 11769969 w 15638585"/>
              <a:gd name="connsiteY6" fmla="*/ 358474 h 4414658"/>
              <a:gd name="connsiteX7" fmla="*/ 11401263 w 15638585"/>
              <a:gd name="connsiteY7" fmla="*/ 1014135 h 4414658"/>
              <a:gd name="connsiteX8" fmla="*/ 11011392 w 15638585"/>
              <a:gd name="connsiteY8" fmla="*/ 1268102 h 4414658"/>
              <a:gd name="connsiteX9" fmla="*/ 10846647 w 15638585"/>
              <a:gd name="connsiteY9" fmla="*/ 1052937 h 4414658"/>
              <a:gd name="connsiteX10" fmla="*/ 10616335 w 15638585"/>
              <a:gd name="connsiteY10" fmla="*/ 497699 h 4414658"/>
              <a:gd name="connsiteX11" fmla="*/ 10187665 w 15638585"/>
              <a:gd name="connsiteY11" fmla="*/ 119241 h 4414658"/>
              <a:gd name="connsiteX12" fmla="*/ 9621845 w 15638585"/>
              <a:gd name="connsiteY12" fmla="*/ 181487 h 4414658"/>
              <a:gd name="connsiteX13" fmla="*/ 9018677 w 15638585"/>
              <a:gd name="connsiteY13" fmla="*/ 360135 h 4414658"/>
              <a:gd name="connsiteX14" fmla="*/ 8341335 w 15638585"/>
              <a:gd name="connsiteY14" fmla="*/ 0 h 4414658"/>
              <a:gd name="connsiteX15" fmla="*/ 4367337 w 15638585"/>
              <a:gd name="connsiteY15" fmla="*/ 17038 h 4414658"/>
              <a:gd name="connsiteX16" fmla="*/ 3540369 w 15638585"/>
              <a:gd name="connsiteY16" fmla="*/ 381920 h 4414658"/>
              <a:gd name="connsiteX17" fmla="*/ 3318251 w 15638585"/>
              <a:gd name="connsiteY17" fmla="*/ 410183 h 4414658"/>
              <a:gd name="connsiteX18" fmla="*/ 750277 w 15638585"/>
              <a:gd name="connsiteY18" fmla="*/ 1601120 h 4414658"/>
              <a:gd name="connsiteX19" fmla="*/ 562708 w 15638585"/>
              <a:gd name="connsiteY19" fmla="*/ 2445182 h 4414658"/>
              <a:gd name="connsiteX20" fmla="*/ 468923 w 15638585"/>
              <a:gd name="connsiteY20" fmla="*/ 3289243 h 4414658"/>
              <a:gd name="connsiteX21" fmla="*/ 398585 w 15638585"/>
              <a:gd name="connsiteY21" fmla="*/ 4039520 h 4414658"/>
              <a:gd name="connsiteX22" fmla="*/ 0 w 15638585"/>
              <a:gd name="connsiteY22" fmla="*/ 4414658 h 4414658"/>
              <a:gd name="connsiteX0" fmla="*/ 15240000 w 15240000"/>
              <a:gd name="connsiteY0" fmla="*/ 428812 h 4039520"/>
              <a:gd name="connsiteX1" fmla="*/ 14606953 w 15240000"/>
              <a:gd name="connsiteY1" fmla="*/ 428812 h 4039520"/>
              <a:gd name="connsiteX2" fmla="*/ 13880123 w 15240000"/>
              <a:gd name="connsiteY2" fmla="*/ 452258 h 4039520"/>
              <a:gd name="connsiteX3" fmla="*/ 13059507 w 15240000"/>
              <a:gd name="connsiteY3" fmla="*/ 288135 h 4039520"/>
              <a:gd name="connsiteX4" fmla="*/ 12543692 w 15240000"/>
              <a:gd name="connsiteY4" fmla="*/ 170905 h 4039520"/>
              <a:gd name="connsiteX5" fmla="*/ 11769969 w 15240000"/>
              <a:gd name="connsiteY5" fmla="*/ 170905 h 4039520"/>
              <a:gd name="connsiteX6" fmla="*/ 11371384 w 15240000"/>
              <a:gd name="connsiteY6" fmla="*/ 358474 h 4039520"/>
              <a:gd name="connsiteX7" fmla="*/ 11002678 w 15240000"/>
              <a:gd name="connsiteY7" fmla="*/ 1014135 h 4039520"/>
              <a:gd name="connsiteX8" fmla="*/ 10612807 w 15240000"/>
              <a:gd name="connsiteY8" fmla="*/ 1268102 h 4039520"/>
              <a:gd name="connsiteX9" fmla="*/ 10448062 w 15240000"/>
              <a:gd name="connsiteY9" fmla="*/ 1052937 h 4039520"/>
              <a:gd name="connsiteX10" fmla="*/ 10217750 w 15240000"/>
              <a:gd name="connsiteY10" fmla="*/ 497699 h 4039520"/>
              <a:gd name="connsiteX11" fmla="*/ 9789080 w 15240000"/>
              <a:gd name="connsiteY11" fmla="*/ 119241 h 4039520"/>
              <a:gd name="connsiteX12" fmla="*/ 9223260 w 15240000"/>
              <a:gd name="connsiteY12" fmla="*/ 181487 h 4039520"/>
              <a:gd name="connsiteX13" fmla="*/ 8620092 w 15240000"/>
              <a:gd name="connsiteY13" fmla="*/ 360135 h 4039520"/>
              <a:gd name="connsiteX14" fmla="*/ 7942750 w 15240000"/>
              <a:gd name="connsiteY14" fmla="*/ 0 h 4039520"/>
              <a:gd name="connsiteX15" fmla="*/ 3968752 w 15240000"/>
              <a:gd name="connsiteY15" fmla="*/ 17038 h 4039520"/>
              <a:gd name="connsiteX16" fmla="*/ 3141784 w 15240000"/>
              <a:gd name="connsiteY16" fmla="*/ 381920 h 4039520"/>
              <a:gd name="connsiteX17" fmla="*/ 2919666 w 15240000"/>
              <a:gd name="connsiteY17" fmla="*/ 410183 h 4039520"/>
              <a:gd name="connsiteX18" fmla="*/ 351692 w 15240000"/>
              <a:gd name="connsiteY18" fmla="*/ 1601120 h 4039520"/>
              <a:gd name="connsiteX19" fmla="*/ 164123 w 15240000"/>
              <a:gd name="connsiteY19" fmla="*/ 2445182 h 4039520"/>
              <a:gd name="connsiteX20" fmla="*/ 70338 w 15240000"/>
              <a:gd name="connsiteY20" fmla="*/ 3289243 h 4039520"/>
              <a:gd name="connsiteX21" fmla="*/ 0 w 15240000"/>
              <a:gd name="connsiteY21" fmla="*/ 4039520 h 4039520"/>
              <a:gd name="connsiteX0" fmla="*/ 15169662 w 15169662"/>
              <a:gd name="connsiteY0" fmla="*/ 428812 h 3289243"/>
              <a:gd name="connsiteX1" fmla="*/ 14536615 w 15169662"/>
              <a:gd name="connsiteY1" fmla="*/ 428812 h 3289243"/>
              <a:gd name="connsiteX2" fmla="*/ 13809785 w 15169662"/>
              <a:gd name="connsiteY2" fmla="*/ 452258 h 3289243"/>
              <a:gd name="connsiteX3" fmla="*/ 12989169 w 15169662"/>
              <a:gd name="connsiteY3" fmla="*/ 288135 h 3289243"/>
              <a:gd name="connsiteX4" fmla="*/ 12473354 w 15169662"/>
              <a:gd name="connsiteY4" fmla="*/ 170905 h 3289243"/>
              <a:gd name="connsiteX5" fmla="*/ 11699631 w 15169662"/>
              <a:gd name="connsiteY5" fmla="*/ 170905 h 3289243"/>
              <a:gd name="connsiteX6" fmla="*/ 11301046 w 15169662"/>
              <a:gd name="connsiteY6" fmla="*/ 358474 h 3289243"/>
              <a:gd name="connsiteX7" fmla="*/ 10932340 w 15169662"/>
              <a:gd name="connsiteY7" fmla="*/ 1014135 h 3289243"/>
              <a:gd name="connsiteX8" fmla="*/ 10542469 w 15169662"/>
              <a:gd name="connsiteY8" fmla="*/ 1268102 h 3289243"/>
              <a:gd name="connsiteX9" fmla="*/ 10377724 w 15169662"/>
              <a:gd name="connsiteY9" fmla="*/ 1052937 h 3289243"/>
              <a:gd name="connsiteX10" fmla="*/ 10147412 w 15169662"/>
              <a:gd name="connsiteY10" fmla="*/ 497699 h 3289243"/>
              <a:gd name="connsiteX11" fmla="*/ 9718742 w 15169662"/>
              <a:gd name="connsiteY11" fmla="*/ 119241 h 3289243"/>
              <a:gd name="connsiteX12" fmla="*/ 9152922 w 15169662"/>
              <a:gd name="connsiteY12" fmla="*/ 181487 h 3289243"/>
              <a:gd name="connsiteX13" fmla="*/ 8549754 w 15169662"/>
              <a:gd name="connsiteY13" fmla="*/ 360135 h 3289243"/>
              <a:gd name="connsiteX14" fmla="*/ 7872412 w 15169662"/>
              <a:gd name="connsiteY14" fmla="*/ 0 h 3289243"/>
              <a:gd name="connsiteX15" fmla="*/ 3898414 w 15169662"/>
              <a:gd name="connsiteY15" fmla="*/ 17038 h 3289243"/>
              <a:gd name="connsiteX16" fmla="*/ 3071446 w 15169662"/>
              <a:gd name="connsiteY16" fmla="*/ 381920 h 3289243"/>
              <a:gd name="connsiteX17" fmla="*/ 2849328 w 15169662"/>
              <a:gd name="connsiteY17" fmla="*/ 410183 h 3289243"/>
              <a:gd name="connsiteX18" fmla="*/ 281354 w 15169662"/>
              <a:gd name="connsiteY18" fmla="*/ 1601120 h 3289243"/>
              <a:gd name="connsiteX19" fmla="*/ 93785 w 15169662"/>
              <a:gd name="connsiteY19" fmla="*/ 2445182 h 3289243"/>
              <a:gd name="connsiteX20" fmla="*/ 0 w 15169662"/>
              <a:gd name="connsiteY20" fmla="*/ 3289243 h 3289243"/>
              <a:gd name="connsiteX0" fmla="*/ 15140193 w 15140193"/>
              <a:gd name="connsiteY0" fmla="*/ 428812 h 2445182"/>
              <a:gd name="connsiteX1" fmla="*/ 14507146 w 15140193"/>
              <a:gd name="connsiteY1" fmla="*/ 428812 h 2445182"/>
              <a:gd name="connsiteX2" fmla="*/ 13780316 w 15140193"/>
              <a:gd name="connsiteY2" fmla="*/ 452258 h 2445182"/>
              <a:gd name="connsiteX3" fmla="*/ 12959700 w 15140193"/>
              <a:gd name="connsiteY3" fmla="*/ 288135 h 2445182"/>
              <a:gd name="connsiteX4" fmla="*/ 12443885 w 15140193"/>
              <a:gd name="connsiteY4" fmla="*/ 170905 h 2445182"/>
              <a:gd name="connsiteX5" fmla="*/ 11670162 w 15140193"/>
              <a:gd name="connsiteY5" fmla="*/ 170905 h 2445182"/>
              <a:gd name="connsiteX6" fmla="*/ 11271577 w 15140193"/>
              <a:gd name="connsiteY6" fmla="*/ 358474 h 2445182"/>
              <a:gd name="connsiteX7" fmla="*/ 10902871 w 15140193"/>
              <a:gd name="connsiteY7" fmla="*/ 1014135 h 2445182"/>
              <a:gd name="connsiteX8" fmla="*/ 10513000 w 15140193"/>
              <a:gd name="connsiteY8" fmla="*/ 1268102 h 2445182"/>
              <a:gd name="connsiteX9" fmla="*/ 10348255 w 15140193"/>
              <a:gd name="connsiteY9" fmla="*/ 1052937 h 2445182"/>
              <a:gd name="connsiteX10" fmla="*/ 10117943 w 15140193"/>
              <a:gd name="connsiteY10" fmla="*/ 497699 h 2445182"/>
              <a:gd name="connsiteX11" fmla="*/ 9689273 w 15140193"/>
              <a:gd name="connsiteY11" fmla="*/ 119241 h 2445182"/>
              <a:gd name="connsiteX12" fmla="*/ 9123453 w 15140193"/>
              <a:gd name="connsiteY12" fmla="*/ 181487 h 2445182"/>
              <a:gd name="connsiteX13" fmla="*/ 8520285 w 15140193"/>
              <a:gd name="connsiteY13" fmla="*/ 360135 h 2445182"/>
              <a:gd name="connsiteX14" fmla="*/ 7842943 w 15140193"/>
              <a:gd name="connsiteY14" fmla="*/ 0 h 2445182"/>
              <a:gd name="connsiteX15" fmla="*/ 3868945 w 15140193"/>
              <a:gd name="connsiteY15" fmla="*/ 17038 h 2445182"/>
              <a:gd name="connsiteX16" fmla="*/ 3041977 w 15140193"/>
              <a:gd name="connsiteY16" fmla="*/ 381920 h 2445182"/>
              <a:gd name="connsiteX17" fmla="*/ 2819859 w 15140193"/>
              <a:gd name="connsiteY17" fmla="*/ 410183 h 2445182"/>
              <a:gd name="connsiteX18" fmla="*/ 251885 w 15140193"/>
              <a:gd name="connsiteY18" fmla="*/ 1601120 h 2445182"/>
              <a:gd name="connsiteX19" fmla="*/ 64316 w 15140193"/>
              <a:gd name="connsiteY19" fmla="*/ 2445182 h 2445182"/>
              <a:gd name="connsiteX0" fmla="*/ 14888308 w 14888308"/>
              <a:gd name="connsiteY0" fmla="*/ 428812 h 1601120"/>
              <a:gd name="connsiteX1" fmla="*/ 14255261 w 14888308"/>
              <a:gd name="connsiteY1" fmla="*/ 428812 h 1601120"/>
              <a:gd name="connsiteX2" fmla="*/ 13528431 w 14888308"/>
              <a:gd name="connsiteY2" fmla="*/ 452258 h 1601120"/>
              <a:gd name="connsiteX3" fmla="*/ 12707815 w 14888308"/>
              <a:gd name="connsiteY3" fmla="*/ 288135 h 1601120"/>
              <a:gd name="connsiteX4" fmla="*/ 12192000 w 14888308"/>
              <a:gd name="connsiteY4" fmla="*/ 170905 h 1601120"/>
              <a:gd name="connsiteX5" fmla="*/ 11418277 w 14888308"/>
              <a:gd name="connsiteY5" fmla="*/ 170905 h 1601120"/>
              <a:gd name="connsiteX6" fmla="*/ 11019692 w 14888308"/>
              <a:gd name="connsiteY6" fmla="*/ 358474 h 1601120"/>
              <a:gd name="connsiteX7" fmla="*/ 10650986 w 14888308"/>
              <a:gd name="connsiteY7" fmla="*/ 1014135 h 1601120"/>
              <a:gd name="connsiteX8" fmla="*/ 10261115 w 14888308"/>
              <a:gd name="connsiteY8" fmla="*/ 1268102 h 1601120"/>
              <a:gd name="connsiteX9" fmla="*/ 10096370 w 14888308"/>
              <a:gd name="connsiteY9" fmla="*/ 1052937 h 1601120"/>
              <a:gd name="connsiteX10" fmla="*/ 9866058 w 14888308"/>
              <a:gd name="connsiteY10" fmla="*/ 497699 h 1601120"/>
              <a:gd name="connsiteX11" fmla="*/ 9437388 w 14888308"/>
              <a:gd name="connsiteY11" fmla="*/ 119241 h 1601120"/>
              <a:gd name="connsiteX12" fmla="*/ 8871568 w 14888308"/>
              <a:gd name="connsiteY12" fmla="*/ 181487 h 1601120"/>
              <a:gd name="connsiteX13" fmla="*/ 8268400 w 14888308"/>
              <a:gd name="connsiteY13" fmla="*/ 360135 h 1601120"/>
              <a:gd name="connsiteX14" fmla="*/ 7591058 w 14888308"/>
              <a:gd name="connsiteY14" fmla="*/ 0 h 1601120"/>
              <a:gd name="connsiteX15" fmla="*/ 3617060 w 14888308"/>
              <a:gd name="connsiteY15" fmla="*/ 17038 h 1601120"/>
              <a:gd name="connsiteX16" fmla="*/ 2790092 w 14888308"/>
              <a:gd name="connsiteY16" fmla="*/ 381920 h 1601120"/>
              <a:gd name="connsiteX17" fmla="*/ 2567974 w 14888308"/>
              <a:gd name="connsiteY17" fmla="*/ 410183 h 1601120"/>
              <a:gd name="connsiteX18" fmla="*/ 0 w 14888308"/>
              <a:gd name="connsiteY18" fmla="*/ 1601120 h 1601120"/>
              <a:gd name="connsiteX0" fmla="*/ 12320334 w 12320334"/>
              <a:gd name="connsiteY0" fmla="*/ 428812 h 1268418"/>
              <a:gd name="connsiteX1" fmla="*/ 11687287 w 12320334"/>
              <a:gd name="connsiteY1" fmla="*/ 428812 h 1268418"/>
              <a:gd name="connsiteX2" fmla="*/ 10960457 w 12320334"/>
              <a:gd name="connsiteY2" fmla="*/ 452258 h 1268418"/>
              <a:gd name="connsiteX3" fmla="*/ 10139841 w 12320334"/>
              <a:gd name="connsiteY3" fmla="*/ 288135 h 1268418"/>
              <a:gd name="connsiteX4" fmla="*/ 9624026 w 12320334"/>
              <a:gd name="connsiteY4" fmla="*/ 170905 h 1268418"/>
              <a:gd name="connsiteX5" fmla="*/ 8850303 w 12320334"/>
              <a:gd name="connsiteY5" fmla="*/ 170905 h 1268418"/>
              <a:gd name="connsiteX6" fmla="*/ 8451718 w 12320334"/>
              <a:gd name="connsiteY6" fmla="*/ 358474 h 1268418"/>
              <a:gd name="connsiteX7" fmla="*/ 8083012 w 12320334"/>
              <a:gd name="connsiteY7" fmla="*/ 1014135 h 1268418"/>
              <a:gd name="connsiteX8" fmla="*/ 7693141 w 12320334"/>
              <a:gd name="connsiteY8" fmla="*/ 1268102 h 1268418"/>
              <a:gd name="connsiteX9" fmla="*/ 7528396 w 12320334"/>
              <a:gd name="connsiteY9" fmla="*/ 1052937 h 1268418"/>
              <a:gd name="connsiteX10" fmla="*/ 7298084 w 12320334"/>
              <a:gd name="connsiteY10" fmla="*/ 497699 h 1268418"/>
              <a:gd name="connsiteX11" fmla="*/ 6869414 w 12320334"/>
              <a:gd name="connsiteY11" fmla="*/ 119241 h 1268418"/>
              <a:gd name="connsiteX12" fmla="*/ 6303594 w 12320334"/>
              <a:gd name="connsiteY12" fmla="*/ 181487 h 1268418"/>
              <a:gd name="connsiteX13" fmla="*/ 5700426 w 12320334"/>
              <a:gd name="connsiteY13" fmla="*/ 360135 h 1268418"/>
              <a:gd name="connsiteX14" fmla="*/ 5023084 w 12320334"/>
              <a:gd name="connsiteY14" fmla="*/ 0 h 1268418"/>
              <a:gd name="connsiteX15" fmla="*/ 1049086 w 12320334"/>
              <a:gd name="connsiteY15" fmla="*/ 17038 h 1268418"/>
              <a:gd name="connsiteX16" fmla="*/ 222118 w 12320334"/>
              <a:gd name="connsiteY16" fmla="*/ 381920 h 1268418"/>
              <a:gd name="connsiteX17" fmla="*/ 0 w 12320334"/>
              <a:gd name="connsiteY17" fmla="*/ 410183 h 1268418"/>
              <a:gd name="connsiteX0" fmla="*/ 12320334 w 12320334"/>
              <a:gd name="connsiteY0" fmla="*/ 428812 h 1268418"/>
              <a:gd name="connsiteX1" fmla="*/ 11687287 w 12320334"/>
              <a:gd name="connsiteY1" fmla="*/ 428812 h 1268418"/>
              <a:gd name="connsiteX2" fmla="*/ 10960457 w 12320334"/>
              <a:gd name="connsiteY2" fmla="*/ 452258 h 1268418"/>
              <a:gd name="connsiteX3" fmla="*/ 10139841 w 12320334"/>
              <a:gd name="connsiteY3" fmla="*/ 288135 h 1268418"/>
              <a:gd name="connsiteX4" fmla="*/ 9624026 w 12320334"/>
              <a:gd name="connsiteY4" fmla="*/ 170905 h 1268418"/>
              <a:gd name="connsiteX5" fmla="*/ 8850303 w 12320334"/>
              <a:gd name="connsiteY5" fmla="*/ 170905 h 1268418"/>
              <a:gd name="connsiteX6" fmla="*/ 8451718 w 12320334"/>
              <a:gd name="connsiteY6" fmla="*/ 358474 h 1268418"/>
              <a:gd name="connsiteX7" fmla="*/ 8083012 w 12320334"/>
              <a:gd name="connsiteY7" fmla="*/ 1014135 h 1268418"/>
              <a:gd name="connsiteX8" fmla="*/ 7693141 w 12320334"/>
              <a:gd name="connsiteY8" fmla="*/ 1268102 h 1268418"/>
              <a:gd name="connsiteX9" fmla="*/ 7528396 w 12320334"/>
              <a:gd name="connsiteY9" fmla="*/ 1052937 h 1268418"/>
              <a:gd name="connsiteX10" fmla="*/ 7298084 w 12320334"/>
              <a:gd name="connsiteY10" fmla="*/ 497699 h 1268418"/>
              <a:gd name="connsiteX11" fmla="*/ 6869414 w 12320334"/>
              <a:gd name="connsiteY11" fmla="*/ 119241 h 1268418"/>
              <a:gd name="connsiteX12" fmla="*/ 6303594 w 12320334"/>
              <a:gd name="connsiteY12" fmla="*/ 181487 h 1268418"/>
              <a:gd name="connsiteX13" fmla="*/ 5700426 w 12320334"/>
              <a:gd name="connsiteY13" fmla="*/ 360135 h 1268418"/>
              <a:gd name="connsiteX14" fmla="*/ 5023084 w 12320334"/>
              <a:gd name="connsiteY14" fmla="*/ 0 h 1268418"/>
              <a:gd name="connsiteX15" fmla="*/ 1049086 w 12320334"/>
              <a:gd name="connsiteY15" fmla="*/ 17038 h 1268418"/>
              <a:gd name="connsiteX16" fmla="*/ 0 w 12320334"/>
              <a:gd name="connsiteY16" fmla="*/ 410183 h 12684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2320334" h="1268418">
                <a:moveTo>
                  <a:pt x="12320334" y="428812"/>
                </a:moveTo>
                <a:lnTo>
                  <a:pt x="11687287" y="428812"/>
                </a:lnTo>
                <a:cubicBezTo>
                  <a:pt x="11460641" y="432720"/>
                  <a:pt x="11218365" y="475704"/>
                  <a:pt x="10960457" y="452258"/>
                </a:cubicBezTo>
                <a:cubicBezTo>
                  <a:pt x="10702549" y="428812"/>
                  <a:pt x="10362579" y="335027"/>
                  <a:pt x="10139841" y="288135"/>
                </a:cubicBezTo>
                <a:cubicBezTo>
                  <a:pt x="9917102" y="241243"/>
                  <a:pt x="9838949" y="190443"/>
                  <a:pt x="9624026" y="170905"/>
                </a:cubicBezTo>
                <a:cubicBezTo>
                  <a:pt x="9409103" y="151367"/>
                  <a:pt x="9045688" y="139643"/>
                  <a:pt x="8850303" y="170905"/>
                </a:cubicBezTo>
                <a:cubicBezTo>
                  <a:pt x="8654918" y="202166"/>
                  <a:pt x="8579600" y="217936"/>
                  <a:pt x="8451718" y="358474"/>
                </a:cubicBezTo>
                <a:cubicBezTo>
                  <a:pt x="8323836" y="499012"/>
                  <a:pt x="8209442" y="862530"/>
                  <a:pt x="8083012" y="1014135"/>
                </a:cubicBezTo>
                <a:cubicBezTo>
                  <a:pt x="7956583" y="1165740"/>
                  <a:pt x="7785577" y="1261635"/>
                  <a:pt x="7693141" y="1268102"/>
                </a:cubicBezTo>
                <a:cubicBezTo>
                  <a:pt x="7600705" y="1274569"/>
                  <a:pt x="7594239" y="1181337"/>
                  <a:pt x="7528396" y="1052937"/>
                </a:cubicBezTo>
                <a:cubicBezTo>
                  <a:pt x="7462553" y="924537"/>
                  <a:pt x="7407914" y="653315"/>
                  <a:pt x="7298084" y="497699"/>
                </a:cubicBezTo>
                <a:cubicBezTo>
                  <a:pt x="7188254" y="342083"/>
                  <a:pt x="7035162" y="171943"/>
                  <a:pt x="6869414" y="119241"/>
                </a:cubicBezTo>
                <a:cubicBezTo>
                  <a:pt x="6703666" y="66539"/>
                  <a:pt x="6498425" y="141338"/>
                  <a:pt x="6303594" y="181487"/>
                </a:cubicBezTo>
                <a:cubicBezTo>
                  <a:pt x="6108763" y="221636"/>
                  <a:pt x="5913844" y="390383"/>
                  <a:pt x="5700426" y="360135"/>
                </a:cubicBezTo>
                <a:cubicBezTo>
                  <a:pt x="5487008" y="329887"/>
                  <a:pt x="5798307" y="57183"/>
                  <a:pt x="5023084" y="0"/>
                </a:cubicBezTo>
                <a:lnTo>
                  <a:pt x="1049086" y="17038"/>
                </a:lnTo>
                <a:cubicBezTo>
                  <a:pt x="211905" y="85402"/>
                  <a:pt x="218560" y="328278"/>
                  <a:pt x="0" y="410183"/>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BF28DD10-99A4-4DD3-A10C-34D53BB1B9B5}"/>
              </a:ext>
            </a:extLst>
          </p:cNvPr>
          <p:cNvSpPr/>
          <p:nvPr/>
        </p:nvSpPr>
        <p:spPr>
          <a:xfrm>
            <a:off x="669545" y="1213674"/>
            <a:ext cx="26043774" cy="13562722"/>
          </a:xfrm>
          <a:custGeom>
            <a:avLst/>
            <a:gdLst>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1510272"/>
              <a:gd name="connsiteY0" fmla="*/ 5254677 h 9815069"/>
              <a:gd name="connsiteX1" fmla="*/ 1488722 w 21510272"/>
              <a:gd name="connsiteY1" fmla="*/ 5692827 h 9815069"/>
              <a:gd name="connsiteX2" fmla="*/ 1126772 w 21510272"/>
              <a:gd name="connsiteY2" fmla="*/ 6054777 h 9815069"/>
              <a:gd name="connsiteX3" fmla="*/ 1050572 w 21510272"/>
              <a:gd name="connsiteY3" fmla="*/ 6435777 h 9815069"/>
              <a:gd name="connsiteX4" fmla="*/ 669572 w 21510272"/>
              <a:gd name="connsiteY4" fmla="*/ 7026327 h 9815069"/>
              <a:gd name="connsiteX5" fmla="*/ 440972 w 21510272"/>
              <a:gd name="connsiteY5" fmla="*/ 7635927 h 9815069"/>
              <a:gd name="connsiteX6" fmla="*/ 98072 w 21510272"/>
              <a:gd name="connsiteY6" fmla="*/ 8131227 h 9815069"/>
              <a:gd name="connsiteX7" fmla="*/ 2822 w 21510272"/>
              <a:gd name="connsiteY7" fmla="*/ 8550327 h 9815069"/>
              <a:gd name="connsiteX8" fmla="*/ 117122 w 21510272"/>
              <a:gd name="connsiteY8" fmla="*/ 8817027 h 9815069"/>
              <a:gd name="connsiteX9" fmla="*/ 917222 w 21510272"/>
              <a:gd name="connsiteY9" fmla="*/ 8474127 h 9815069"/>
              <a:gd name="connsiteX10" fmla="*/ 1717322 w 21510272"/>
              <a:gd name="connsiteY10" fmla="*/ 7883577 h 9815069"/>
              <a:gd name="connsiteX11" fmla="*/ 2403122 w 21510272"/>
              <a:gd name="connsiteY11" fmla="*/ 7407327 h 9815069"/>
              <a:gd name="connsiteX12" fmla="*/ 3031772 w 21510272"/>
              <a:gd name="connsiteY12" fmla="*/ 7235877 h 9815069"/>
              <a:gd name="connsiteX13" fmla="*/ 3603272 w 21510272"/>
              <a:gd name="connsiteY13" fmla="*/ 7350177 h 9815069"/>
              <a:gd name="connsiteX14" fmla="*/ 4022372 w 21510272"/>
              <a:gd name="connsiteY14" fmla="*/ 7635927 h 9815069"/>
              <a:gd name="connsiteX15" fmla="*/ 4193822 w 21510272"/>
              <a:gd name="connsiteY15" fmla="*/ 7959777 h 9815069"/>
              <a:gd name="connsiteX16" fmla="*/ 4193822 w 21510272"/>
              <a:gd name="connsiteY16" fmla="*/ 8817027 h 9815069"/>
              <a:gd name="connsiteX17" fmla="*/ 4193822 w 21510272"/>
              <a:gd name="connsiteY17" fmla="*/ 9369477 h 9815069"/>
              <a:gd name="connsiteX18" fmla="*/ 4403372 w 21510272"/>
              <a:gd name="connsiteY18" fmla="*/ 9807627 h 9815069"/>
              <a:gd name="connsiteX19" fmla="*/ 4974872 w 21510272"/>
              <a:gd name="connsiteY19" fmla="*/ 9617127 h 9815069"/>
              <a:gd name="connsiteX20" fmla="*/ 5679722 w 21510272"/>
              <a:gd name="connsiteY20" fmla="*/ 9255177 h 9815069"/>
              <a:gd name="connsiteX21" fmla="*/ 6155972 w 21510272"/>
              <a:gd name="connsiteY21" fmla="*/ 9045627 h 9815069"/>
              <a:gd name="connsiteX22" fmla="*/ 7051322 w 21510272"/>
              <a:gd name="connsiteY22" fmla="*/ 8778927 h 9815069"/>
              <a:gd name="connsiteX23" fmla="*/ 8137172 w 21510272"/>
              <a:gd name="connsiteY23" fmla="*/ 8702727 h 9815069"/>
              <a:gd name="connsiteX24" fmla="*/ 8461022 w 21510272"/>
              <a:gd name="connsiteY24" fmla="*/ 8569377 h 9815069"/>
              <a:gd name="connsiteX25" fmla="*/ 8422922 w 21510272"/>
              <a:gd name="connsiteY25" fmla="*/ 8207427 h 9815069"/>
              <a:gd name="connsiteX26" fmla="*/ 8118122 w 21510272"/>
              <a:gd name="connsiteY26" fmla="*/ 7654977 h 9815069"/>
              <a:gd name="connsiteX27" fmla="*/ 7146572 w 21510272"/>
              <a:gd name="connsiteY27" fmla="*/ 6721527 h 9815069"/>
              <a:gd name="connsiteX28" fmla="*/ 6441722 w 21510272"/>
              <a:gd name="connsiteY28" fmla="*/ 5711877 h 9815069"/>
              <a:gd name="connsiteX29" fmla="*/ 5679722 w 21510272"/>
              <a:gd name="connsiteY29" fmla="*/ 4302177 h 9815069"/>
              <a:gd name="connsiteX30" fmla="*/ 5603522 w 21510272"/>
              <a:gd name="connsiteY30" fmla="*/ 2987727 h 9815069"/>
              <a:gd name="connsiteX31" fmla="*/ 5698772 w 21510272"/>
              <a:gd name="connsiteY31" fmla="*/ 2054277 h 9815069"/>
              <a:gd name="connsiteX32" fmla="*/ 6041672 w 21510272"/>
              <a:gd name="connsiteY32" fmla="*/ 1330377 h 9815069"/>
              <a:gd name="connsiteX33" fmla="*/ 6632222 w 21510272"/>
              <a:gd name="connsiteY33" fmla="*/ 1044627 h 9815069"/>
              <a:gd name="connsiteX34" fmla="*/ 7775222 w 21510272"/>
              <a:gd name="connsiteY34" fmla="*/ 1025577 h 9815069"/>
              <a:gd name="connsiteX35" fmla="*/ 8403872 w 21510272"/>
              <a:gd name="connsiteY35" fmla="*/ 854127 h 9815069"/>
              <a:gd name="connsiteX36" fmla="*/ 9051572 w 21510272"/>
              <a:gd name="connsiteY36" fmla="*/ 530277 h 9815069"/>
              <a:gd name="connsiteX37" fmla="*/ 9680222 w 21510272"/>
              <a:gd name="connsiteY37" fmla="*/ 111177 h 9815069"/>
              <a:gd name="connsiteX38" fmla="*/ 10346972 w 21510272"/>
              <a:gd name="connsiteY38" fmla="*/ 15927 h 9815069"/>
              <a:gd name="connsiteX39" fmla="*/ 11242322 w 21510272"/>
              <a:gd name="connsiteY39" fmla="*/ 377877 h 9815069"/>
              <a:gd name="connsiteX40" fmla="*/ 11909072 w 21510272"/>
              <a:gd name="connsiteY40" fmla="*/ 1082727 h 9815069"/>
              <a:gd name="connsiteX41" fmla="*/ 12309122 w 21510272"/>
              <a:gd name="connsiteY41" fmla="*/ 1635177 h 9815069"/>
              <a:gd name="connsiteX42" fmla="*/ 12899672 w 21510272"/>
              <a:gd name="connsiteY42" fmla="*/ 2206677 h 9815069"/>
              <a:gd name="connsiteX43" fmla="*/ 13375922 w 21510272"/>
              <a:gd name="connsiteY43" fmla="*/ 2225727 h 9815069"/>
              <a:gd name="connsiteX44" fmla="*/ 13547372 w 21510272"/>
              <a:gd name="connsiteY44" fmla="*/ 1692327 h 9815069"/>
              <a:gd name="connsiteX45" fmla="*/ 13623572 w 21510272"/>
              <a:gd name="connsiteY45" fmla="*/ 1311327 h 9815069"/>
              <a:gd name="connsiteX46" fmla="*/ 13833122 w 21510272"/>
              <a:gd name="connsiteY46" fmla="*/ 1235127 h 9815069"/>
              <a:gd name="connsiteX47" fmla="*/ 14156972 w 21510272"/>
              <a:gd name="connsiteY47" fmla="*/ 1597077 h 9815069"/>
              <a:gd name="connsiteX48" fmla="*/ 14766572 w 21510272"/>
              <a:gd name="connsiteY48" fmla="*/ 2187627 h 9815069"/>
              <a:gd name="connsiteX49" fmla="*/ 15280922 w 21510272"/>
              <a:gd name="connsiteY49" fmla="*/ 2397177 h 9815069"/>
              <a:gd name="connsiteX50" fmla="*/ 15757172 w 21510272"/>
              <a:gd name="connsiteY50" fmla="*/ 2054277 h 9815069"/>
              <a:gd name="connsiteX51" fmla="*/ 15985772 w 21510272"/>
              <a:gd name="connsiteY51" fmla="*/ 1654227 h 9815069"/>
              <a:gd name="connsiteX52" fmla="*/ 16442972 w 21510272"/>
              <a:gd name="connsiteY52" fmla="*/ 1349427 h 9815069"/>
              <a:gd name="connsiteX53" fmla="*/ 16881122 w 21510272"/>
              <a:gd name="connsiteY53" fmla="*/ 1292277 h 9815069"/>
              <a:gd name="connsiteX54" fmla="*/ 17795522 w 21510272"/>
              <a:gd name="connsiteY54" fmla="*/ 1520877 h 9815069"/>
              <a:gd name="connsiteX55" fmla="*/ 18386072 w 21510272"/>
              <a:gd name="connsiteY55" fmla="*/ 1463727 h 9815069"/>
              <a:gd name="connsiteX56" fmla="*/ 19148072 w 21510272"/>
              <a:gd name="connsiteY56" fmla="*/ 1044627 h 9815069"/>
              <a:gd name="connsiteX57" fmla="*/ 19700522 w 21510272"/>
              <a:gd name="connsiteY57" fmla="*/ 777927 h 9815069"/>
              <a:gd name="connsiteX58" fmla="*/ 20538722 w 21510272"/>
              <a:gd name="connsiteY58" fmla="*/ 816027 h 9815069"/>
              <a:gd name="connsiteX59" fmla="*/ 21148322 w 21510272"/>
              <a:gd name="connsiteY59" fmla="*/ 1044627 h 9815069"/>
              <a:gd name="connsiteX60" fmla="*/ 21510272 w 21510272"/>
              <a:gd name="connsiteY60" fmla="*/ 14256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3891522 w 23891522"/>
              <a:gd name="connsiteY60"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958072 w 23891522"/>
              <a:gd name="connsiteY60" fmla="*/ 4549827 h 9815069"/>
              <a:gd name="connsiteX61" fmla="*/ 23891522 w 23891522"/>
              <a:gd name="connsiteY61"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2462772 w 23891522"/>
              <a:gd name="connsiteY60" fmla="*/ 2778177 h 9815069"/>
              <a:gd name="connsiteX61" fmla="*/ 22958072 w 23891522"/>
              <a:gd name="connsiteY61" fmla="*/ 4549827 h 9815069"/>
              <a:gd name="connsiteX62" fmla="*/ 23891522 w 23891522"/>
              <a:gd name="connsiteY62"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462772 w 23891522"/>
              <a:gd name="connsiteY61" fmla="*/ 277817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603522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2054277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32222 w 23891522"/>
              <a:gd name="connsiteY33" fmla="*/ 1044627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4677 h 9815069"/>
              <a:gd name="connsiteX1" fmla="*/ 1488722 w 23891522"/>
              <a:gd name="connsiteY1" fmla="*/ 5692827 h 9815069"/>
              <a:gd name="connsiteX2" fmla="*/ 1126772 w 23891522"/>
              <a:gd name="connsiteY2" fmla="*/ 6054777 h 9815069"/>
              <a:gd name="connsiteX3" fmla="*/ 1050572 w 23891522"/>
              <a:gd name="connsiteY3" fmla="*/ 6435777 h 9815069"/>
              <a:gd name="connsiteX4" fmla="*/ 669572 w 23891522"/>
              <a:gd name="connsiteY4" fmla="*/ 7026327 h 9815069"/>
              <a:gd name="connsiteX5" fmla="*/ 440972 w 23891522"/>
              <a:gd name="connsiteY5" fmla="*/ 7635927 h 9815069"/>
              <a:gd name="connsiteX6" fmla="*/ 98072 w 23891522"/>
              <a:gd name="connsiteY6" fmla="*/ 8131227 h 9815069"/>
              <a:gd name="connsiteX7" fmla="*/ 2822 w 23891522"/>
              <a:gd name="connsiteY7" fmla="*/ 8550327 h 9815069"/>
              <a:gd name="connsiteX8" fmla="*/ 117122 w 23891522"/>
              <a:gd name="connsiteY8" fmla="*/ 8817027 h 9815069"/>
              <a:gd name="connsiteX9" fmla="*/ 917222 w 23891522"/>
              <a:gd name="connsiteY9" fmla="*/ 8474127 h 9815069"/>
              <a:gd name="connsiteX10" fmla="*/ 1717322 w 23891522"/>
              <a:gd name="connsiteY10" fmla="*/ 7883577 h 9815069"/>
              <a:gd name="connsiteX11" fmla="*/ 2403122 w 23891522"/>
              <a:gd name="connsiteY11" fmla="*/ 7407327 h 9815069"/>
              <a:gd name="connsiteX12" fmla="*/ 3031772 w 23891522"/>
              <a:gd name="connsiteY12" fmla="*/ 7235877 h 9815069"/>
              <a:gd name="connsiteX13" fmla="*/ 3603272 w 23891522"/>
              <a:gd name="connsiteY13" fmla="*/ 7350177 h 9815069"/>
              <a:gd name="connsiteX14" fmla="*/ 4022372 w 23891522"/>
              <a:gd name="connsiteY14" fmla="*/ 7635927 h 9815069"/>
              <a:gd name="connsiteX15" fmla="*/ 4193822 w 23891522"/>
              <a:gd name="connsiteY15" fmla="*/ 7959777 h 9815069"/>
              <a:gd name="connsiteX16" fmla="*/ 4193822 w 23891522"/>
              <a:gd name="connsiteY16" fmla="*/ 8817027 h 9815069"/>
              <a:gd name="connsiteX17" fmla="*/ 4193822 w 23891522"/>
              <a:gd name="connsiteY17" fmla="*/ 9369477 h 9815069"/>
              <a:gd name="connsiteX18" fmla="*/ 4403372 w 23891522"/>
              <a:gd name="connsiteY18" fmla="*/ 9807627 h 9815069"/>
              <a:gd name="connsiteX19" fmla="*/ 4974872 w 23891522"/>
              <a:gd name="connsiteY19" fmla="*/ 9617127 h 9815069"/>
              <a:gd name="connsiteX20" fmla="*/ 5679722 w 23891522"/>
              <a:gd name="connsiteY20" fmla="*/ 9255177 h 9815069"/>
              <a:gd name="connsiteX21" fmla="*/ 6155972 w 23891522"/>
              <a:gd name="connsiteY21" fmla="*/ 9045627 h 9815069"/>
              <a:gd name="connsiteX22" fmla="*/ 7051322 w 23891522"/>
              <a:gd name="connsiteY22" fmla="*/ 8778927 h 9815069"/>
              <a:gd name="connsiteX23" fmla="*/ 8137172 w 23891522"/>
              <a:gd name="connsiteY23" fmla="*/ 8702727 h 9815069"/>
              <a:gd name="connsiteX24" fmla="*/ 8461022 w 23891522"/>
              <a:gd name="connsiteY24" fmla="*/ 8569377 h 9815069"/>
              <a:gd name="connsiteX25" fmla="*/ 8422922 w 23891522"/>
              <a:gd name="connsiteY25" fmla="*/ 8207427 h 9815069"/>
              <a:gd name="connsiteX26" fmla="*/ 8118122 w 23891522"/>
              <a:gd name="connsiteY26" fmla="*/ 7654977 h 9815069"/>
              <a:gd name="connsiteX27" fmla="*/ 7146572 w 23891522"/>
              <a:gd name="connsiteY27" fmla="*/ 6721527 h 9815069"/>
              <a:gd name="connsiteX28" fmla="*/ 6441722 w 23891522"/>
              <a:gd name="connsiteY28" fmla="*/ 5711877 h 9815069"/>
              <a:gd name="connsiteX29" fmla="*/ 5679722 w 23891522"/>
              <a:gd name="connsiteY29" fmla="*/ 4302177 h 9815069"/>
              <a:gd name="connsiteX30" fmla="*/ 5538786 w 23891522"/>
              <a:gd name="connsiteY30" fmla="*/ 2987727 h 9815069"/>
              <a:gd name="connsiteX31" fmla="*/ 5698772 w 23891522"/>
              <a:gd name="connsiteY31" fmla="*/ 1940988 h 9815069"/>
              <a:gd name="connsiteX32" fmla="*/ 6041672 w 23891522"/>
              <a:gd name="connsiteY32" fmla="*/ 1330377 h 9815069"/>
              <a:gd name="connsiteX33" fmla="*/ 6688866 w 23891522"/>
              <a:gd name="connsiteY33" fmla="*/ 1076996 h 9815069"/>
              <a:gd name="connsiteX34" fmla="*/ 7775222 w 23891522"/>
              <a:gd name="connsiteY34" fmla="*/ 1025577 h 9815069"/>
              <a:gd name="connsiteX35" fmla="*/ 8403872 w 23891522"/>
              <a:gd name="connsiteY35" fmla="*/ 854127 h 9815069"/>
              <a:gd name="connsiteX36" fmla="*/ 9051572 w 23891522"/>
              <a:gd name="connsiteY36" fmla="*/ 530277 h 9815069"/>
              <a:gd name="connsiteX37" fmla="*/ 9680222 w 23891522"/>
              <a:gd name="connsiteY37" fmla="*/ 111177 h 9815069"/>
              <a:gd name="connsiteX38" fmla="*/ 10346972 w 23891522"/>
              <a:gd name="connsiteY38" fmla="*/ 15927 h 9815069"/>
              <a:gd name="connsiteX39" fmla="*/ 11242322 w 23891522"/>
              <a:gd name="connsiteY39" fmla="*/ 377877 h 9815069"/>
              <a:gd name="connsiteX40" fmla="*/ 11909072 w 23891522"/>
              <a:gd name="connsiteY40" fmla="*/ 1082727 h 9815069"/>
              <a:gd name="connsiteX41" fmla="*/ 12309122 w 23891522"/>
              <a:gd name="connsiteY41" fmla="*/ 1635177 h 9815069"/>
              <a:gd name="connsiteX42" fmla="*/ 12899672 w 23891522"/>
              <a:gd name="connsiteY42" fmla="*/ 2206677 h 9815069"/>
              <a:gd name="connsiteX43" fmla="*/ 13375922 w 23891522"/>
              <a:gd name="connsiteY43" fmla="*/ 2225727 h 9815069"/>
              <a:gd name="connsiteX44" fmla="*/ 13547372 w 23891522"/>
              <a:gd name="connsiteY44" fmla="*/ 1692327 h 9815069"/>
              <a:gd name="connsiteX45" fmla="*/ 13623572 w 23891522"/>
              <a:gd name="connsiteY45" fmla="*/ 1311327 h 9815069"/>
              <a:gd name="connsiteX46" fmla="*/ 13833122 w 23891522"/>
              <a:gd name="connsiteY46" fmla="*/ 1235127 h 9815069"/>
              <a:gd name="connsiteX47" fmla="*/ 14156972 w 23891522"/>
              <a:gd name="connsiteY47" fmla="*/ 1597077 h 9815069"/>
              <a:gd name="connsiteX48" fmla="*/ 14766572 w 23891522"/>
              <a:gd name="connsiteY48" fmla="*/ 2187627 h 9815069"/>
              <a:gd name="connsiteX49" fmla="*/ 15280922 w 23891522"/>
              <a:gd name="connsiteY49" fmla="*/ 2397177 h 9815069"/>
              <a:gd name="connsiteX50" fmla="*/ 15757172 w 23891522"/>
              <a:gd name="connsiteY50" fmla="*/ 2054277 h 9815069"/>
              <a:gd name="connsiteX51" fmla="*/ 15985772 w 23891522"/>
              <a:gd name="connsiteY51" fmla="*/ 1654227 h 9815069"/>
              <a:gd name="connsiteX52" fmla="*/ 16442972 w 23891522"/>
              <a:gd name="connsiteY52" fmla="*/ 1349427 h 9815069"/>
              <a:gd name="connsiteX53" fmla="*/ 16881122 w 23891522"/>
              <a:gd name="connsiteY53" fmla="*/ 1292277 h 9815069"/>
              <a:gd name="connsiteX54" fmla="*/ 17795522 w 23891522"/>
              <a:gd name="connsiteY54" fmla="*/ 1520877 h 9815069"/>
              <a:gd name="connsiteX55" fmla="*/ 18386072 w 23891522"/>
              <a:gd name="connsiteY55" fmla="*/ 1463727 h 9815069"/>
              <a:gd name="connsiteX56" fmla="*/ 19148072 w 23891522"/>
              <a:gd name="connsiteY56" fmla="*/ 1044627 h 9815069"/>
              <a:gd name="connsiteX57" fmla="*/ 19700522 w 23891522"/>
              <a:gd name="connsiteY57" fmla="*/ 777927 h 9815069"/>
              <a:gd name="connsiteX58" fmla="*/ 20538722 w 23891522"/>
              <a:gd name="connsiteY58" fmla="*/ 816027 h 9815069"/>
              <a:gd name="connsiteX59" fmla="*/ 21148322 w 23891522"/>
              <a:gd name="connsiteY59" fmla="*/ 1044627 h 9815069"/>
              <a:gd name="connsiteX60" fmla="*/ 21548372 w 23891522"/>
              <a:gd name="connsiteY60" fmla="*/ 2206677 h 9815069"/>
              <a:gd name="connsiteX61" fmla="*/ 22348472 w 23891522"/>
              <a:gd name="connsiteY61" fmla="*/ 2797227 h 9815069"/>
              <a:gd name="connsiteX62" fmla="*/ 22958072 w 23891522"/>
              <a:gd name="connsiteY62" fmla="*/ 4549827 h 9815069"/>
              <a:gd name="connsiteX63" fmla="*/ 23891522 w 23891522"/>
              <a:gd name="connsiteY63" fmla="*/ 4206927 h 9815069"/>
              <a:gd name="connsiteX0" fmla="*/ 2003072 w 23891522"/>
              <a:gd name="connsiteY0" fmla="*/ 5251448 h 9811840"/>
              <a:gd name="connsiteX1" fmla="*/ 1488722 w 23891522"/>
              <a:gd name="connsiteY1" fmla="*/ 5689598 h 9811840"/>
              <a:gd name="connsiteX2" fmla="*/ 1126772 w 23891522"/>
              <a:gd name="connsiteY2" fmla="*/ 6051548 h 9811840"/>
              <a:gd name="connsiteX3" fmla="*/ 1050572 w 23891522"/>
              <a:gd name="connsiteY3" fmla="*/ 6432548 h 9811840"/>
              <a:gd name="connsiteX4" fmla="*/ 669572 w 23891522"/>
              <a:gd name="connsiteY4" fmla="*/ 7023098 h 9811840"/>
              <a:gd name="connsiteX5" fmla="*/ 440972 w 23891522"/>
              <a:gd name="connsiteY5" fmla="*/ 7632698 h 9811840"/>
              <a:gd name="connsiteX6" fmla="*/ 98072 w 23891522"/>
              <a:gd name="connsiteY6" fmla="*/ 8127998 h 9811840"/>
              <a:gd name="connsiteX7" fmla="*/ 2822 w 23891522"/>
              <a:gd name="connsiteY7" fmla="*/ 8547098 h 9811840"/>
              <a:gd name="connsiteX8" fmla="*/ 117122 w 23891522"/>
              <a:gd name="connsiteY8" fmla="*/ 8813798 h 9811840"/>
              <a:gd name="connsiteX9" fmla="*/ 917222 w 23891522"/>
              <a:gd name="connsiteY9" fmla="*/ 8470898 h 9811840"/>
              <a:gd name="connsiteX10" fmla="*/ 1717322 w 23891522"/>
              <a:gd name="connsiteY10" fmla="*/ 7880348 h 9811840"/>
              <a:gd name="connsiteX11" fmla="*/ 2403122 w 23891522"/>
              <a:gd name="connsiteY11" fmla="*/ 7404098 h 9811840"/>
              <a:gd name="connsiteX12" fmla="*/ 3031772 w 23891522"/>
              <a:gd name="connsiteY12" fmla="*/ 7232648 h 9811840"/>
              <a:gd name="connsiteX13" fmla="*/ 3603272 w 23891522"/>
              <a:gd name="connsiteY13" fmla="*/ 7346948 h 9811840"/>
              <a:gd name="connsiteX14" fmla="*/ 4022372 w 23891522"/>
              <a:gd name="connsiteY14" fmla="*/ 7632698 h 9811840"/>
              <a:gd name="connsiteX15" fmla="*/ 4193822 w 23891522"/>
              <a:gd name="connsiteY15" fmla="*/ 7956548 h 9811840"/>
              <a:gd name="connsiteX16" fmla="*/ 4193822 w 23891522"/>
              <a:gd name="connsiteY16" fmla="*/ 8813798 h 9811840"/>
              <a:gd name="connsiteX17" fmla="*/ 4193822 w 23891522"/>
              <a:gd name="connsiteY17" fmla="*/ 9366248 h 9811840"/>
              <a:gd name="connsiteX18" fmla="*/ 4403372 w 23891522"/>
              <a:gd name="connsiteY18" fmla="*/ 9804398 h 9811840"/>
              <a:gd name="connsiteX19" fmla="*/ 4974872 w 23891522"/>
              <a:gd name="connsiteY19" fmla="*/ 9613898 h 9811840"/>
              <a:gd name="connsiteX20" fmla="*/ 5679722 w 23891522"/>
              <a:gd name="connsiteY20" fmla="*/ 9251948 h 9811840"/>
              <a:gd name="connsiteX21" fmla="*/ 6155972 w 23891522"/>
              <a:gd name="connsiteY21" fmla="*/ 9042398 h 9811840"/>
              <a:gd name="connsiteX22" fmla="*/ 7051322 w 23891522"/>
              <a:gd name="connsiteY22" fmla="*/ 8775698 h 9811840"/>
              <a:gd name="connsiteX23" fmla="*/ 8137172 w 23891522"/>
              <a:gd name="connsiteY23" fmla="*/ 8699498 h 9811840"/>
              <a:gd name="connsiteX24" fmla="*/ 8461022 w 23891522"/>
              <a:gd name="connsiteY24" fmla="*/ 8566148 h 9811840"/>
              <a:gd name="connsiteX25" fmla="*/ 8422922 w 23891522"/>
              <a:gd name="connsiteY25" fmla="*/ 8204198 h 9811840"/>
              <a:gd name="connsiteX26" fmla="*/ 8118122 w 23891522"/>
              <a:gd name="connsiteY26" fmla="*/ 7651748 h 9811840"/>
              <a:gd name="connsiteX27" fmla="*/ 7146572 w 23891522"/>
              <a:gd name="connsiteY27" fmla="*/ 6718298 h 9811840"/>
              <a:gd name="connsiteX28" fmla="*/ 6441722 w 23891522"/>
              <a:gd name="connsiteY28" fmla="*/ 5708648 h 9811840"/>
              <a:gd name="connsiteX29" fmla="*/ 5679722 w 23891522"/>
              <a:gd name="connsiteY29" fmla="*/ 4298948 h 9811840"/>
              <a:gd name="connsiteX30" fmla="*/ 5538786 w 23891522"/>
              <a:gd name="connsiteY30" fmla="*/ 2984498 h 9811840"/>
              <a:gd name="connsiteX31" fmla="*/ 5698772 w 23891522"/>
              <a:gd name="connsiteY31" fmla="*/ 1937759 h 9811840"/>
              <a:gd name="connsiteX32" fmla="*/ 6041672 w 23891522"/>
              <a:gd name="connsiteY32" fmla="*/ 1327148 h 9811840"/>
              <a:gd name="connsiteX33" fmla="*/ 6688866 w 23891522"/>
              <a:gd name="connsiteY33" fmla="*/ 1073767 h 9811840"/>
              <a:gd name="connsiteX34" fmla="*/ 7775222 w 23891522"/>
              <a:gd name="connsiteY34" fmla="*/ 1022348 h 9811840"/>
              <a:gd name="connsiteX35" fmla="*/ 8403872 w 23891522"/>
              <a:gd name="connsiteY35" fmla="*/ 850898 h 9811840"/>
              <a:gd name="connsiteX36" fmla="*/ 9051572 w 23891522"/>
              <a:gd name="connsiteY36" fmla="*/ 527048 h 9811840"/>
              <a:gd name="connsiteX37" fmla="*/ 9736866 w 23891522"/>
              <a:gd name="connsiteY37" fmla="*/ 124133 h 9811840"/>
              <a:gd name="connsiteX38" fmla="*/ 10346972 w 23891522"/>
              <a:gd name="connsiteY38" fmla="*/ 12698 h 9811840"/>
              <a:gd name="connsiteX39" fmla="*/ 11242322 w 23891522"/>
              <a:gd name="connsiteY39" fmla="*/ 374648 h 9811840"/>
              <a:gd name="connsiteX40" fmla="*/ 11909072 w 23891522"/>
              <a:gd name="connsiteY40" fmla="*/ 1079498 h 9811840"/>
              <a:gd name="connsiteX41" fmla="*/ 12309122 w 23891522"/>
              <a:gd name="connsiteY41" fmla="*/ 1631948 h 9811840"/>
              <a:gd name="connsiteX42" fmla="*/ 12899672 w 23891522"/>
              <a:gd name="connsiteY42" fmla="*/ 2203448 h 9811840"/>
              <a:gd name="connsiteX43" fmla="*/ 13375922 w 23891522"/>
              <a:gd name="connsiteY43" fmla="*/ 2222498 h 9811840"/>
              <a:gd name="connsiteX44" fmla="*/ 13547372 w 23891522"/>
              <a:gd name="connsiteY44" fmla="*/ 1689098 h 9811840"/>
              <a:gd name="connsiteX45" fmla="*/ 13623572 w 23891522"/>
              <a:gd name="connsiteY45" fmla="*/ 1308098 h 9811840"/>
              <a:gd name="connsiteX46" fmla="*/ 13833122 w 23891522"/>
              <a:gd name="connsiteY46" fmla="*/ 1231898 h 9811840"/>
              <a:gd name="connsiteX47" fmla="*/ 14156972 w 23891522"/>
              <a:gd name="connsiteY47" fmla="*/ 1593848 h 9811840"/>
              <a:gd name="connsiteX48" fmla="*/ 14766572 w 23891522"/>
              <a:gd name="connsiteY48" fmla="*/ 2184398 h 9811840"/>
              <a:gd name="connsiteX49" fmla="*/ 15280922 w 23891522"/>
              <a:gd name="connsiteY49" fmla="*/ 2393948 h 9811840"/>
              <a:gd name="connsiteX50" fmla="*/ 15757172 w 23891522"/>
              <a:gd name="connsiteY50" fmla="*/ 2051048 h 9811840"/>
              <a:gd name="connsiteX51" fmla="*/ 15985772 w 23891522"/>
              <a:gd name="connsiteY51" fmla="*/ 1650998 h 9811840"/>
              <a:gd name="connsiteX52" fmla="*/ 16442972 w 23891522"/>
              <a:gd name="connsiteY52" fmla="*/ 1346198 h 9811840"/>
              <a:gd name="connsiteX53" fmla="*/ 16881122 w 23891522"/>
              <a:gd name="connsiteY53" fmla="*/ 1289048 h 9811840"/>
              <a:gd name="connsiteX54" fmla="*/ 17795522 w 23891522"/>
              <a:gd name="connsiteY54" fmla="*/ 1517648 h 9811840"/>
              <a:gd name="connsiteX55" fmla="*/ 18386072 w 23891522"/>
              <a:gd name="connsiteY55" fmla="*/ 1460498 h 9811840"/>
              <a:gd name="connsiteX56" fmla="*/ 19148072 w 23891522"/>
              <a:gd name="connsiteY56" fmla="*/ 1041398 h 9811840"/>
              <a:gd name="connsiteX57" fmla="*/ 19700522 w 23891522"/>
              <a:gd name="connsiteY57" fmla="*/ 774698 h 9811840"/>
              <a:gd name="connsiteX58" fmla="*/ 20538722 w 23891522"/>
              <a:gd name="connsiteY58" fmla="*/ 812798 h 9811840"/>
              <a:gd name="connsiteX59" fmla="*/ 21148322 w 23891522"/>
              <a:gd name="connsiteY59" fmla="*/ 1041398 h 9811840"/>
              <a:gd name="connsiteX60" fmla="*/ 21548372 w 23891522"/>
              <a:gd name="connsiteY60" fmla="*/ 2203448 h 9811840"/>
              <a:gd name="connsiteX61" fmla="*/ 22348472 w 23891522"/>
              <a:gd name="connsiteY61" fmla="*/ 2793998 h 9811840"/>
              <a:gd name="connsiteX62" fmla="*/ 22958072 w 23891522"/>
              <a:gd name="connsiteY62" fmla="*/ 4546598 h 9811840"/>
              <a:gd name="connsiteX63" fmla="*/ 23891522 w 23891522"/>
              <a:gd name="connsiteY63" fmla="*/ 4203698 h 9811840"/>
              <a:gd name="connsiteX0" fmla="*/ 2003072 w 23891522"/>
              <a:gd name="connsiteY0" fmla="*/ 5176217 h 9736609"/>
              <a:gd name="connsiteX1" fmla="*/ 1488722 w 23891522"/>
              <a:gd name="connsiteY1" fmla="*/ 5614367 h 9736609"/>
              <a:gd name="connsiteX2" fmla="*/ 1126772 w 23891522"/>
              <a:gd name="connsiteY2" fmla="*/ 5976317 h 9736609"/>
              <a:gd name="connsiteX3" fmla="*/ 1050572 w 23891522"/>
              <a:gd name="connsiteY3" fmla="*/ 6357317 h 9736609"/>
              <a:gd name="connsiteX4" fmla="*/ 669572 w 23891522"/>
              <a:gd name="connsiteY4" fmla="*/ 6947867 h 9736609"/>
              <a:gd name="connsiteX5" fmla="*/ 440972 w 23891522"/>
              <a:gd name="connsiteY5" fmla="*/ 7557467 h 9736609"/>
              <a:gd name="connsiteX6" fmla="*/ 98072 w 23891522"/>
              <a:gd name="connsiteY6" fmla="*/ 8052767 h 9736609"/>
              <a:gd name="connsiteX7" fmla="*/ 2822 w 23891522"/>
              <a:gd name="connsiteY7" fmla="*/ 8471867 h 9736609"/>
              <a:gd name="connsiteX8" fmla="*/ 117122 w 23891522"/>
              <a:gd name="connsiteY8" fmla="*/ 8738567 h 9736609"/>
              <a:gd name="connsiteX9" fmla="*/ 917222 w 23891522"/>
              <a:gd name="connsiteY9" fmla="*/ 8395667 h 9736609"/>
              <a:gd name="connsiteX10" fmla="*/ 1717322 w 23891522"/>
              <a:gd name="connsiteY10" fmla="*/ 7805117 h 9736609"/>
              <a:gd name="connsiteX11" fmla="*/ 2403122 w 23891522"/>
              <a:gd name="connsiteY11" fmla="*/ 7328867 h 9736609"/>
              <a:gd name="connsiteX12" fmla="*/ 3031772 w 23891522"/>
              <a:gd name="connsiteY12" fmla="*/ 7157417 h 9736609"/>
              <a:gd name="connsiteX13" fmla="*/ 3603272 w 23891522"/>
              <a:gd name="connsiteY13" fmla="*/ 7271717 h 9736609"/>
              <a:gd name="connsiteX14" fmla="*/ 4022372 w 23891522"/>
              <a:gd name="connsiteY14" fmla="*/ 7557467 h 9736609"/>
              <a:gd name="connsiteX15" fmla="*/ 4193822 w 23891522"/>
              <a:gd name="connsiteY15" fmla="*/ 7881317 h 9736609"/>
              <a:gd name="connsiteX16" fmla="*/ 4193822 w 23891522"/>
              <a:gd name="connsiteY16" fmla="*/ 8738567 h 9736609"/>
              <a:gd name="connsiteX17" fmla="*/ 4193822 w 23891522"/>
              <a:gd name="connsiteY17" fmla="*/ 9291017 h 9736609"/>
              <a:gd name="connsiteX18" fmla="*/ 4403372 w 23891522"/>
              <a:gd name="connsiteY18" fmla="*/ 9729167 h 9736609"/>
              <a:gd name="connsiteX19" fmla="*/ 4974872 w 23891522"/>
              <a:gd name="connsiteY19" fmla="*/ 9538667 h 9736609"/>
              <a:gd name="connsiteX20" fmla="*/ 5679722 w 23891522"/>
              <a:gd name="connsiteY20" fmla="*/ 9176717 h 9736609"/>
              <a:gd name="connsiteX21" fmla="*/ 6155972 w 23891522"/>
              <a:gd name="connsiteY21" fmla="*/ 8967167 h 9736609"/>
              <a:gd name="connsiteX22" fmla="*/ 7051322 w 23891522"/>
              <a:gd name="connsiteY22" fmla="*/ 8700467 h 9736609"/>
              <a:gd name="connsiteX23" fmla="*/ 8137172 w 23891522"/>
              <a:gd name="connsiteY23" fmla="*/ 8624267 h 9736609"/>
              <a:gd name="connsiteX24" fmla="*/ 8461022 w 23891522"/>
              <a:gd name="connsiteY24" fmla="*/ 8490917 h 9736609"/>
              <a:gd name="connsiteX25" fmla="*/ 8422922 w 23891522"/>
              <a:gd name="connsiteY25" fmla="*/ 8128967 h 9736609"/>
              <a:gd name="connsiteX26" fmla="*/ 8118122 w 23891522"/>
              <a:gd name="connsiteY26" fmla="*/ 7576517 h 9736609"/>
              <a:gd name="connsiteX27" fmla="*/ 7146572 w 23891522"/>
              <a:gd name="connsiteY27" fmla="*/ 6643067 h 9736609"/>
              <a:gd name="connsiteX28" fmla="*/ 6441722 w 23891522"/>
              <a:gd name="connsiteY28" fmla="*/ 5633417 h 9736609"/>
              <a:gd name="connsiteX29" fmla="*/ 5679722 w 23891522"/>
              <a:gd name="connsiteY29" fmla="*/ 4223717 h 9736609"/>
              <a:gd name="connsiteX30" fmla="*/ 5538786 w 23891522"/>
              <a:gd name="connsiteY30" fmla="*/ 2909267 h 9736609"/>
              <a:gd name="connsiteX31" fmla="*/ 5698772 w 23891522"/>
              <a:gd name="connsiteY31" fmla="*/ 1862528 h 9736609"/>
              <a:gd name="connsiteX32" fmla="*/ 6041672 w 23891522"/>
              <a:gd name="connsiteY32" fmla="*/ 1251917 h 9736609"/>
              <a:gd name="connsiteX33" fmla="*/ 6688866 w 23891522"/>
              <a:gd name="connsiteY33" fmla="*/ 998536 h 9736609"/>
              <a:gd name="connsiteX34" fmla="*/ 7775222 w 23891522"/>
              <a:gd name="connsiteY34" fmla="*/ 947117 h 9736609"/>
              <a:gd name="connsiteX35" fmla="*/ 8403872 w 23891522"/>
              <a:gd name="connsiteY35" fmla="*/ 775667 h 9736609"/>
              <a:gd name="connsiteX36" fmla="*/ 9051572 w 23891522"/>
              <a:gd name="connsiteY36" fmla="*/ 451817 h 9736609"/>
              <a:gd name="connsiteX37" fmla="*/ 9736866 w 23891522"/>
              <a:gd name="connsiteY37" fmla="*/ 48902 h 9736609"/>
              <a:gd name="connsiteX38" fmla="*/ 10379340 w 23891522"/>
              <a:gd name="connsiteY38" fmla="*/ 34571 h 9736609"/>
              <a:gd name="connsiteX39" fmla="*/ 11242322 w 23891522"/>
              <a:gd name="connsiteY39" fmla="*/ 299417 h 9736609"/>
              <a:gd name="connsiteX40" fmla="*/ 11909072 w 23891522"/>
              <a:gd name="connsiteY40" fmla="*/ 1004267 h 9736609"/>
              <a:gd name="connsiteX41" fmla="*/ 12309122 w 23891522"/>
              <a:gd name="connsiteY41" fmla="*/ 1556717 h 9736609"/>
              <a:gd name="connsiteX42" fmla="*/ 12899672 w 23891522"/>
              <a:gd name="connsiteY42" fmla="*/ 2128217 h 9736609"/>
              <a:gd name="connsiteX43" fmla="*/ 13375922 w 23891522"/>
              <a:gd name="connsiteY43" fmla="*/ 2147267 h 9736609"/>
              <a:gd name="connsiteX44" fmla="*/ 13547372 w 23891522"/>
              <a:gd name="connsiteY44" fmla="*/ 1613867 h 9736609"/>
              <a:gd name="connsiteX45" fmla="*/ 13623572 w 23891522"/>
              <a:gd name="connsiteY45" fmla="*/ 1232867 h 9736609"/>
              <a:gd name="connsiteX46" fmla="*/ 13833122 w 23891522"/>
              <a:gd name="connsiteY46" fmla="*/ 1156667 h 9736609"/>
              <a:gd name="connsiteX47" fmla="*/ 14156972 w 23891522"/>
              <a:gd name="connsiteY47" fmla="*/ 1518617 h 9736609"/>
              <a:gd name="connsiteX48" fmla="*/ 14766572 w 23891522"/>
              <a:gd name="connsiteY48" fmla="*/ 2109167 h 9736609"/>
              <a:gd name="connsiteX49" fmla="*/ 15280922 w 23891522"/>
              <a:gd name="connsiteY49" fmla="*/ 2318717 h 9736609"/>
              <a:gd name="connsiteX50" fmla="*/ 15757172 w 23891522"/>
              <a:gd name="connsiteY50" fmla="*/ 1975817 h 9736609"/>
              <a:gd name="connsiteX51" fmla="*/ 15985772 w 23891522"/>
              <a:gd name="connsiteY51" fmla="*/ 1575767 h 9736609"/>
              <a:gd name="connsiteX52" fmla="*/ 16442972 w 23891522"/>
              <a:gd name="connsiteY52" fmla="*/ 1270967 h 9736609"/>
              <a:gd name="connsiteX53" fmla="*/ 16881122 w 23891522"/>
              <a:gd name="connsiteY53" fmla="*/ 1213817 h 9736609"/>
              <a:gd name="connsiteX54" fmla="*/ 17795522 w 23891522"/>
              <a:gd name="connsiteY54" fmla="*/ 1442417 h 9736609"/>
              <a:gd name="connsiteX55" fmla="*/ 18386072 w 23891522"/>
              <a:gd name="connsiteY55" fmla="*/ 1385267 h 9736609"/>
              <a:gd name="connsiteX56" fmla="*/ 19148072 w 23891522"/>
              <a:gd name="connsiteY56" fmla="*/ 966167 h 9736609"/>
              <a:gd name="connsiteX57" fmla="*/ 19700522 w 23891522"/>
              <a:gd name="connsiteY57" fmla="*/ 699467 h 9736609"/>
              <a:gd name="connsiteX58" fmla="*/ 20538722 w 23891522"/>
              <a:gd name="connsiteY58" fmla="*/ 737567 h 9736609"/>
              <a:gd name="connsiteX59" fmla="*/ 21148322 w 23891522"/>
              <a:gd name="connsiteY59" fmla="*/ 966167 h 9736609"/>
              <a:gd name="connsiteX60" fmla="*/ 21548372 w 23891522"/>
              <a:gd name="connsiteY60" fmla="*/ 2128217 h 9736609"/>
              <a:gd name="connsiteX61" fmla="*/ 22348472 w 23891522"/>
              <a:gd name="connsiteY61" fmla="*/ 2718767 h 9736609"/>
              <a:gd name="connsiteX62" fmla="*/ 22958072 w 23891522"/>
              <a:gd name="connsiteY62" fmla="*/ 4471367 h 9736609"/>
              <a:gd name="connsiteX63" fmla="*/ 23891522 w 23891522"/>
              <a:gd name="connsiteY63" fmla="*/ 4128467 h 973660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9072 w 23891522"/>
              <a:gd name="connsiteY40" fmla="*/ 1013257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899672 w 23891522"/>
              <a:gd name="connsiteY42" fmla="*/ 2137207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375922 w 23891522"/>
              <a:gd name="connsiteY43" fmla="*/ 2156257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547372 w 23891522"/>
              <a:gd name="connsiteY44" fmla="*/ 1622857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33122 w 23891522"/>
              <a:gd name="connsiteY46" fmla="*/ 1165657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156972 w 23891522"/>
              <a:gd name="connsiteY47" fmla="*/ 1527607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66572 w 23891522"/>
              <a:gd name="connsiteY48" fmla="*/ 2118157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6688866 w 23891522"/>
              <a:gd name="connsiteY33" fmla="*/ 1007526 h 9745599"/>
              <a:gd name="connsiteX34" fmla="*/ 7177655 w 23891522"/>
              <a:gd name="connsiteY34" fmla="*/ 974476 h 9745599"/>
              <a:gd name="connsiteX35" fmla="*/ 7775222 w 23891522"/>
              <a:gd name="connsiteY35" fmla="*/ 956107 h 9745599"/>
              <a:gd name="connsiteX36" fmla="*/ 8403872 w 23891522"/>
              <a:gd name="connsiteY36" fmla="*/ 784657 h 9745599"/>
              <a:gd name="connsiteX37" fmla="*/ 9051572 w 23891522"/>
              <a:gd name="connsiteY37" fmla="*/ 460807 h 9745599"/>
              <a:gd name="connsiteX38" fmla="*/ 9736866 w 23891522"/>
              <a:gd name="connsiteY38" fmla="*/ 57892 h 9745599"/>
              <a:gd name="connsiteX39" fmla="*/ 10379340 w 23891522"/>
              <a:gd name="connsiteY39" fmla="*/ 43561 h 9745599"/>
              <a:gd name="connsiteX40" fmla="*/ 11218046 w 23891522"/>
              <a:gd name="connsiteY40" fmla="*/ 445971 h 9745599"/>
              <a:gd name="connsiteX41" fmla="*/ 11900980 w 23891522"/>
              <a:gd name="connsiteY41" fmla="*/ 1118453 h 9745599"/>
              <a:gd name="connsiteX42" fmla="*/ 12309122 w 23891522"/>
              <a:gd name="connsiteY42" fmla="*/ 1565707 h 9745599"/>
              <a:gd name="connsiteX43" fmla="*/ 12762107 w 23891522"/>
              <a:gd name="connsiteY43" fmla="*/ 2112931 h 9745599"/>
              <a:gd name="connsiteX44" fmla="*/ 13254542 w 23891522"/>
              <a:gd name="connsiteY44" fmla="*/ 2212901 h 9745599"/>
              <a:gd name="connsiteX45" fmla="*/ 13490728 w 23891522"/>
              <a:gd name="connsiteY45" fmla="*/ 1590489 h 9745599"/>
              <a:gd name="connsiteX46" fmla="*/ 13623572 w 23891522"/>
              <a:gd name="connsiteY46" fmla="*/ 1241857 h 9745599"/>
              <a:gd name="connsiteX47" fmla="*/ 13816938 w 23891522"/>
              <a:gd name="connsiteY47" fmla="*/ 1254670 h 9745599"/>
              <a:gd name="connsiteX48" fmla="*/ 14221709 w 23891522"/>
              <a:gd name="connsiteY48" fmla="*/ 1713724 h 9745599"/>
              <a:gd name="connsiteX49" fmla="*/ 14774664 w 23891522"/>
              <a:gd name="connsiteY49" fmla="*/ 2190986 h 9745599"/>
              <a:gd name="connsiteX50" fmla="*/ 15280922 w 23891522"/>
              <a:gd name="connsiteY50" fmla="*/ 2327707 h 9745599"/>
              <a:gd name="connsiteX51" fmla="*/ 15757172 w 23891522"/>
              <a:gd name="connsiteY51" fmla="*/ 1984807 h 9745599"/>
              <a:gd name="connsiteX52" fmla="*/ 15985772 w 23891522"/>
              <a:gd name="connsiteY52" fmla="*/ 1584757 h 9745599"/>
              <a:gd name="connsiteX53" fmla="*/ 16442972 w 23891522"/>
              <a:gd name="connsiteY53" fmla="*/ 1279957 h 9745599"/>
              <a:gd name="connsiteX54" fmla="*/ 16881122 w 23891522"/>
              <a:gd name="connsiteY54" fmla="*/ 1222807 h 9745599"/>
              <a:gd name="connsiteX55" fmla="*/ 17795522 w 23891522"/>
              <a:gd name="connsiteY55" fmla="*/ 1451407 h 9745599"/>
              <a:gd name="connsiteX56" fmla="*/ 18386072 w 23891522"/>
              <a:gd name="connsiteY56" fmla="*/ 1394257 h 9745599"/>
              <a:gd name="connsiteX57" fmla="*/ 19148072 w 23891522"/>
              <a:gd name="connsiteY57" fmla="*/ 975157 h 9745599"/>
              <a:gd name="connsiteX58" fmla="*/ 19700522 w 23891522"/>
              <a:gd name="connsiteY58" fmla="*/ 708457 h 9745599"/>
              <a:gd name="connsiteX59" fmla="*/ 20538722 w 23891522"/>
              <a:gd name="connsiteY59" fmla="*/ 746557 h 9745599"/>
              <a:gd name="connsiteX60" fmla="*/ 21148322 w 23891522"/>
              <a:gd name="connsiteY60" fmla="*/ 975157 h 9745599"/>
              <a:gd name="connsiteX61" fmla="*/ 21548372 w 23891522"/>
              <a:gd name="connsiteY61" fmla="*/ 2137207 h 9745599"/>
              <a:gd name="connsiteX62" fmla="*/ 22348472 w 23891522"/>
              <a:gd name="connsiteY62" fmla="*/ 2727757 h 9745599"/>
              <a:gd name="connsiteX63" fmla="*/ 22958072 w 23891522"/>
              <a:gd name="connsiteY63" fmla="*/ 4480357 h 9745599"/>
              <a:gd name="connsiteX64" fmla="*/ 23891522 w 23891522"/>
              <a:gd name="connsiteY64"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6041672 w 23891522"/>
              <a:gd name="connsiteY32" fmla="*/ 1260907 h 9745599"/>
              <a:gd name="connsiteX33" fmla="*/ 7177655 w 23891522"/>
              <a:gd name="connsiteY33" fmla="*/ 974476 h 9745599"/>
              <a:gd name="connsiteX34" fmla="*/ 7775222 w 23891522"/>
              <a:gd name="connsiteY34" fmla="*/ 956107 h 9745599"/>
              <a:gd name="connsiteX35" fmla="*/ 8403872 w 23891522"/>
              <a:gd name="connsiteY35" fmla="*/ 784657 h 9745599"/>
              <a:gd name="connsiteX36" fmla="*/ 9051572 w 23891522"/>
              <a:gd name="connsiteY36" fmla="*/ 460807 h 9745599"/>
              <a:gd name="connsiteX37" fmla="*/ 9736866 w 23891522"/>
              <a:gd name="connsiteY37" fmla="*/ 57892 h 9745599"/>
              <a:gd name="connsiteX38" fmla="*/ 10379340 w 23891522"/>
              <a:gd name="connsiteY38" fmla="*/ 43561 h 9745599"/>
              <a:gd name="connsiteX39" fmla="*/ 11218046 w 23891522"/>
              <a:gd name="connsiteY39" fmla="*/ 445971 h 9745599"/>
              <a:gd name="connsiteX40" fmla="*/ 11900980 w 23891522"/>
              <a:gd name="connsiteY40" fmla="*/ 1118453 h 9745599"/>
              <a:gd name="connsiteX41" fmla="*/ 12309122 w 23891522"/>
              <a:gd name="connsiteY41" fmla="*/ 1565707 h 9745599"/>
              <a:gd name="connsiteX42" fmla="*/ 12762107 w 23891522"/>
              <a:gd name="connsiteY42" fmla="*/ 2112931 h 9745599"/>
              <a:gd name="connsiteX43" fmla="*/ 13254542 w 23891522"/>
              <a:gd name="connsiteY43" fmla="*/ 2212901 h 9745599"/>
              <a:gd name="connsiteX44" fmla="*/ 13490728 w 23891522"/>
              <a:gd name="connsiteY44" fmla="*/ 1590489 h 9745599"/>
              <a:gd name="connsiteX45" fmla="*/ 13623572 w 23891522"/>
              <a:gd name="connsiteY45" fmla="*/ 1241857 h 9745599"/>
              <a:gd name="connsiteX46" fmla="*/ 13816938 w 23891522"/>
              <a:gd name="connsiteY46" fmla="*/ 1254670 h 9745599"/>
              <a:gd name="connsiteX47" fmla="*/ 14221709 w 23891522"/>
              <a:gd name="connsiteY47" fmla="*/ 1713724 h 9745599"/>
              <a:gd name="connsiteX48" fmla="*/ 14774664 w 23891522"/>
              <a:gd name="connsiteY48" fmla="*/ 2190986 h 9745599"/>
              <a:gd name="connsiteX49" fmla="*/ 15280922 w 23891522"/>
              <a:gd name="connsiteY49" fmla="*/ 2327707 h 9745599"/>
              <a:gd name="connsiteX50" fmla="*/ 15757172 w 23891522"/>
              <a:gd name="connsiteY50" fmla="*/ 1984807 h 9745599"/>
              <a:gd name="connsiteX51" fmla="*/ 15985772 w 23891522"/>
              <a:gd name="connsiteY51" fmla="*/ 1584757 h 9745599"/>
              <a:gd name="connsiteX52" fmla="*/ 16442972 w 23891522"/>
              <a:gd name="connsiteY52" fmla="*/ 1279957 h 9745599"/>
              <a:gd name="connsiteX53" fmla="*/ 16881122 w 23891522"/>
              <a:gd name="connsiteY53" fmla="*/ 1222807 h 9745599"/>
              <a:gd name="connsiteX54" fmla="*/ 17795522 w 23891522"/>
              <a:gd name="connsiteY54" fmla="*/ 1451407 h 9745599"/>
              <a:gd name="connsiteX55" fmla="*/ 18386072 w 23891522"/>
              <a:gd name="connsiteY55" fmla="*/ 1394257 h 9745599"/>
              <a:gd name="connsiteX56" fmla="*/ 19148072 w 23891522"/>
              <a:gd name="connsiteY56" fmla="*/ 975157 h 9745599"/>
              <a:gd name="connsiteX57" fmla="*/ 19700522 w 23891522"/>
              <a:gd name="connsiteY57" fmla="*/ 708457 h 9745599"/>
              <a:gd name="connsiteX58" fmla="*/ 20538722 w 23891522"/>
              <a:gd name="connsiteY58" fmla="*/ 746557 h 9745599"/>
              <a:gd name="connsiteX59" fmla="*/ 21148322 w 23891522"/>
              <a:gd name="connsiteY59" fmla="*/ 975157 h 9745599"/>
              <a:gd name="connsiteX60" fmla="*/ 21548372 w 23891522"/>
              <a:gd name="connsiteY60" fmla="*/ 2137207 h 9745599"/>
              <a:gd name="connsiteX61" fmla="*/ 22348472 w 23891522"/>
              <a:gd name="connsiteY61" fmla="*/ 2727757 h 9745599"/>
              <a:gd name="connsiteX62" fmla="*/ 22958072 w 23891522"/>
              <a:gd name="connsiteY62" fmla="*/ 4480357 h 9745599"/>
              <a:gd name="connsiteX63" fmla="*/ 23891522 w 23891522"/>
              <a:gd name="connsiteY63"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5698772 w 23891522"/>
              <a:gd name="connsiteY31" fmla="*/ 1871518 h 9745599"/>
              <a:gd name="connsiteX32" fmla="*/ 7177655 w 23891522"/>
              <a:gd name="connsiteY32" fmla="*/ 974476 h 9745599"/>
              <a:gd name="connsiteX33" fmla="*/ 7775222 w 23891522"/>
              <a:gd name="connsiteY33" fmla="*/ 956107 h 9745599"/>
              <a:gd name="connsiteX34" fmla="*/ 8403872 w 23891522"/>
              <a:gd name="connsiteY34" fmla="*/ 784657 h 9745599"/>
              <a:gd name="connsiteX35" fmla="*/ 9051572 w 23891522"/>
              <a:gd name="connsiteY35" fmla="*/ 460807 h 9745599"/>
              <a:gd name="connsiteX36" fmla="*/ 9736866 w 23891522"/>
              <a:gd name="connsiteY36" fmla="*/ 57892 h 9745599"/>
              <a:gd name="connsiteX37" fmla="*/ 10379340 w 23891522"/>
              <a:gd name="connsiteY37" fmla="*/ 43561 h 9745599"/>
              <a:gd name="connsiteX38" fmla="*/ 11218046 w 23891522"/>
              <a:gd name="connsiteY38" fmla="*/ 445971 h 9745599"/>
              <a:gd name="connsiteX39" fmla="*/ 11900980 w 23891522"/>
              <a:gd name="connsiteY39" fmla="*/ 1118453 h 9745599"/>
              <a:gd name="connsiteX40" fmla="*/ 12309122 w 23891522"/>
              <a:gd name="connsiteY40" fmla="*/ 1565707 h 9745599"/>
              <a:gd name="connsiteX41" fmla="*/ 12762107 w 23891522"/>
              <a:gd name="connsiteY41" fmla="*/ 2112931 h 9745599"/>
              <a:gd name="connsiteX42" fmla="*/ 13254542 w 23891522"/>
              <a:gd name="connsiteY42" fmla="*/ 2212901 h 9745599"/>
              <a:gd name="connsiteX43" fmla="*/ 13490728 w 23891522"/>
              <a:gd name="connsiteY43" fmla="*/ 1590489 h 9745599"/>
              <a:gd name="connsiteX44" fmla="*/ 13623572 w 23891522"/>
              <a:gd name="connsiteY44" fmla="*/ 1241857 h 9745599"/>
              <a:gd name="connsiteX45" fmla="*/ 13816938 w 23891522"/>
              <a:gd name="connsiteY45" fmla="*/ 1254670 h 9745599"/>
              <a:gd name="connsiteX46" fmla="*/ 14221709 w 23891522"/>
              <a:gd name="connsiteY46" fmla="*/ 1713724 h 9745599"/>
              <a:gd name="connsiteX47" fmla="*/ 14774664 w 23891522"/>
              <a:gd name="connsiteY47" fmla="*/ 2190986 h 9745599"/>
              <a:gd name="connsiteX48" fmla="*/ 15280922 w 23891522"/>
              <a:gd name="connsiteY48" fmla="*/ 2327707 h 9745599"/>
              <a:gd name="connsiteX49" fmla="*/ 15757172 w 23891522"/>
              <a:gd name="connsiteY49" fmla="*/ 1984807 h 9745599"/>
              <a:gd name="connsiteX50" fmla="*/ 15985772 w 23891522"/>
              <a:gd name="connsiteY50" fmla="*/ 1584757 h 9745599"/>
              <a:gd name="connsiteX51" fmla="*/ 16442972 w 23891522"/>
              <a:gd name="connsiteY51" fmla="*/ 1279957 h 9745599"/>
              <a:gd name="connsiteX52" fmla="*/ 16881122 w 23891522"/>
              <a:gd name="connsiteY52" fmla="*/ 1222807 h 9745599"/>
              <a:gd name="connsiteX53" fmla="*/ 17795522 w 23891522"/>
              <a:gd name="connsiteY53" fmla="*/ 1451407 h 9745599"/>
              <a:gd name="connsiteX54" fmla="*/ 18386072 w 23891522"/>
              <a:gd name="connsiteY54" fmla="*/ 1394257 h 9745599"/>
              <a:gd name="connsiteX55" fmla="*/ 19148072 w 23891522"/>
              <a:gd name="connsiteY55" fmla="*/ 975157 h 9745599"/>
              <a:gd name="connsiteX56" fmla="*/ 19700522 w 23891522"/>
              <a:gd name="connsiteY56" fmla="*/ 708457 h 9745599"/>
              <a:gd name="connsiteX57" fmla="*/ 20538722 w 23891522"/>
              <a:gd name="connsiteY57" fmla="*/ 746557 h 9745599"/>
              <a:gd name="connsiteX58" fmla="*/ 21148322 w 23891522"/>
              <a:gd name="connsiteY58" fmla="*/ 975157 h 9745599"/>
              <a:gd name="connsiteX59" fmla="*/ 21548372 w 23891522"/>
              <a:gd name="connsiteY59" fmla="*/ 2137207 h 9745599"/>
              <a:gd name="connsiteX60" fmla="*/ 22348472 w 23891522"/>
              <a:gd name="connsiteY60" fmla="*/ 2727757 h 9745599"/>
              <a:gd name="connsiteX61" fmla="*/ 22958072 w 23891522"/>
              <a:gd name="connsiteY61" fmla="*/ 4480357 h 9745599"/>
              <a:gd name="connsiteX62" fmla="*/ 23891522 w 23891522"/>
              <a:gd name="connsiteY62"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5538786 w 23891522"/>
              <a:gd name="connsiteY30" fmla="*/ 2918257 h 9745599"/>
              <a:gd name="connsiteX31" fmla="*/ 7177655 w 23891522"/>
              <a:gd name="connsiteY31" fmla="*/ 974476 h 9745599"/>
              <a:gd name="connsiteX32" fmla="*/ 7775222 w 23891522"/>
              <a:gd name="connsiteY32" fmla="*/ 956107 h 9745599"/>
              <a:gd name="connsiteX33" fmla="*/ 8403872 w 23891522"/>
              <a:gd name="connsiteY33" fmla="*/ 784657 h 9745599"/>
              <a:gd name="connsiteX34" fmla="*/ 9051572 w 23891522"/>
              <a:gd name="connsiteY34" fmla="*/ 460807 h 9745599"/>
              <a:gd name="connsiteX35" fmla="*/ 9736866 w 23891522"/>
              <a:gd name="connsiteY35" fmla="*/ 57892 h 9745599"/>
              <a:gd name="connsiteX36" fmla="*/ 10379340 w 23891522"/>
              <a:gd name="connsiteY36" fmla="*/ 43561 h 9745599"/>
              <a:gd name="connsiteX37" fmla="*/ 11218046 w 23891522"/>
              <a:gd name="connsiteY37" fmla="*/ 445971 h 9745599"/>
              <a:gd name="connsiteX38" fmla="*/ 11900980 w 23891522"/>
              <a:gd name="connsiteY38" fmla="*/ 1118453 h 9745599"/>
              <a:gd name="connsiteX39" fmla="*/ 12309122 w 23891522"/>
              <a:gd name="connsiteY39" fmla="*/ 1565707 h 9745599"/>
              <a:gd name="connsiteX40" fmla="*/ 12762107 w 23891522"/>
              <a:gd name="connsiteY40" fmla="*/ 2112931 h 9745599"/>
              <a:gd name="connsiteX41" fmla="*/ 13254542 w 23891522"/>
              <a:gd name="connsiteY41" fmla="*/ 2212901 h 9745599"/>
              <a:gd name="connsiteX42" fmla="*/ 13490728 w 23891522"/>
              <a:gd name="connsiteY42" fmla="*/ 1590489 h 9745599"/>
              <a:gd name="connsiteX43" fmla="*/ 13623572 w 23891522"/>
              <a:gd name="connsiteY43" fmla="*/ 1241857 h 9745599"/>
              <a:gd name="connsiteX44" fmla="*/ 13816938 w 23891522"/>
              <a:gd name="connsiteY44" fmla="*/ 1254670 h 9745599"/>
              <a:gd name="connsiteX45" fmla="*/ 14221709 w 23891522"/>
              <a:gd name="connsiteY45" fmla="*/ 1713724 h 9745599"/>
              <a:gd name="connsiteX46" fmla="*/ 14774664 w 23891522"/>
              <a:gd name="connsiteY46" fmla="*/ 2190986 h 9745599"/>
              <a:gd name="connsiteX47" fmla="*/ 15280922 w 23891522"/>
              <a:gd name="connsiteY47" fmla="*/ 2327707 h 9745599"/>
              <a:gd name="connsiteX48" fmla="*/ 15757172 w 23891522"/>
              <a:gd name="connsiteY48" fmla="*/ 1984807 h 9745599"/>
              <a:gd name="connsiteX49" fmla="*/ 15985772 w 23891522"/>
              <a:gd name="connsiteY49" fmla="*/ 1584757 h 9745599"/>
              <a:gd name="connsiteX50" fmla="*/ 16442972 w 23891522"/>
              <a:gd name="connsiteY50" fmla="*/ 1279957 h 9745599"/>
              <a:gd name="connsiteX51" fmla="*/ 16881122 w 23891522"/>
              <a:gd name="connsiteY51" fmla="*/ 1222807 h 9745599"/>
              <a:gd name="connsiteX52" fmla="*/ 17795522 w 23891522"/>
              <a:gd name="connsiteY52" fmla="*/ 1451407 h 9745599"/>
              <a:gd name="connsiteX53" fmla="*/ 18386072 w 23891522"/>
              <a:gd name="connsiteY53" fmla="*/ 1394257 h 9745599"/>
              <a:gd name="connsiteX54" fmla="*/ 19148072 w 23891522"/>
              <a:gd name="connsiteY54" fmla="*/ 975157 h 9745599"/>
              <a:gd name="connsiteX55" fmla="*/ 19700522 w 23891522"/>
              <a:gd name="connsiteY55" fmla="*/ 708457 h 9745599"/>
              <a:gd name="connsiteX56" fmla="*/ 20538722 w 23891522"/>
              <a:gd name="connsiteY56" fmla="*/ 746557 h 9745599"/>
              <a:gd name="connsiteX57" fmla="*/ 21148322 w 23891522"/>
              <a:gd name="connsiteY57" fmla="*/ 975157 h 9745599"/>
              <a:gd name="connsiteX58" fmla="*/ 21548372 w 23891522"/>
              <a:gd name="connsiteY58" fmla="*/ 2137207 h 9745599"/>
              <a:gd name="connsiteX59" fmla="*/ 22348472 w 23891522"/>
              <a:gd name="connsiteY59" fmla="*/ 2727757 h 9745599"/>
              <a:gd name="connsiteX60" fmla="*/ 22958072 w 23891522"/>
              <a:gd name="connsiteY60" fmla="*/ 4480357 h 9745599"/>
              <a:gd name="connsiteX61" fmla="*/ 23891522 w 23891522"/>
              <a:gd name="connsiteY61"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5679722 w 23891522"/>
              <a:gd name="connsiteY29" fmla="*/ 4232707 h 9745599"/>
              <a:gd name="connsiteX30" fmla="*/ 7177655 w 23891522"/>
              <a:gd name="connsiteY30" fmla="*/ 974476 h 9745599"/>
              <a:gd name="connsiteX31" fmla="*/ 7775222 w 23891522"/>
              <a:gd name="connsiteY31" fmla="*/ 956107 h 9745599"/>
              <a:gd name="connsiteX32" fmla="*/ 8403872 w 23891522"/>
              <a:gd name="connsiteY32" fmla="*/ 784657 h 9745599"/>
              <a:gd name="connsiteX33" fmla="*/ 9051572 w 23891522"/>
              <a:gd name="connsiteY33" fmla="*/ 460807 h 9745599"/>
              <a:gd name="connsiteX34" fmla="*/ 9736866 w 23891522"/>
              <a:gd name="connsiteY34" fmla="*/ 57892 h 9745599"/>
              <a:gd name="connsiteX35" fmla="*/ 10379340 w 23891522"/>
              <a:gd name="connsiteY35" fmla="*/ 43561 h 9745599"/>
              <a:gd name="connsiteX36" fmla="*/ 11218046 w 23891522"/>
              <a:gd name="connsiteY36" fmla="*/ 445971 h 9745599"/>
              <a:gd name="connsiteX37" fmla="*/ 11900980 w 23891522"/>
              <a:gd name="connsiteY37" fmla="*/ 1118453 h 9745599"/>
              <a:gd name="connsiteX38" fmla="*/ 12309122 w 23891522"/>
              <a:gd name="connsiteY38" fmla="*/ 1565707 h 9745599"/>
              <a:gd name="connsiteX39" fmla="*/ 12762107 w 23891522"/>
              <a:gd name="connsiteY39" fmla="*/ 2112931 h 9745599"/>
              <a:gd name="connsiteX40" fmla="*/ 13254542 w 23891522"/>
              <a:gd name="connsiteY40" fmla="*/ 2212901 h 9745599"/>
              <a:gd name="connsiteX41" fmla="*/ 13490728 w 23891522"/>
              <a:gd name="connsiteY41" fmla="*/ 1590489 h 9745599"/>
              <a:gd name="connsiteX42" fmla="*/ 13623572 w 23891522"/>
              <a:gd name="connsiteY42" fmla="*/ 1241857 h 9745599"/>
              <a:gd name="connsiteX43" fmla="*/ 13816938 w 23891522"/>
              <a:gd name="connsiteY43" fmla="*/ 1254670 h 9745599"/>
              <a:gd name="connsiteX44" fmla="*/ 14221709 w 23891522"/>
              <a:gd name="connsiteY44" fmla="*/ 1713724 h 9745599"/>
              <a:gd name="connsiteX45" fmla="*/ 14774664 w 23891522"/>
              <a:gd name="connsiteY45" fmla="*/ 2190986 h 9745599"/>
              <a:gd name="connsiteX46" fmla="*/ 15280922 w 23891522"/>
              <a:gd name="connsiteY46" fmla="*/ 2327707 h 9745599"/>
              <a:gd name="connsiteX47" fmla="*/ 15757172 w 23891522"/>
              <a:gd name="connsiteY47" fmla="*/ 1984807 h 9745599"/>
              <a:gd name="connsiteX48" fmla="*/ 15985772 w 23891522"/>
              <a:gd name="connsiteY48" fmla="*/ 1584757 h 9745599"/>
              <a:gd name="connsiteX49" fmla="*/ 16442972 w 23891522"/>
              <a:gd name="connsiteY49" fmla="*/ 1279957 h 9745599"/>
              <a:gd name="connsiteX50" fmla="*/ 16881122 w 23891522"/>
              <a:gd name="connsiteY50" fmla="*/ 1222807 h 9745599"/>
              <a:gd name="connsiteX51" fmla="*/ 17795522 w 23891522"/>
              <a:gd name="connsiteY51" fmla="*/ 1451407 h 9745599"/>
              <a:gd name="connsiteX52" fmla="*/ 18386072 w 23891522"/>
              <a:gd name="connsiteY52" fmla="*/ 1394257 h 9745599"/>
              <a:gd name="connsiteX53" fmla="*/ 19148072 w 23891522"/>
              <a:gd name="connsiteY53" fmla="*/ 975157 h 9745599"/>
              <a:gd name="connsiteX54" fmla="*/ 19700522 w 23891522"/>
              <a:gd name="connsiteY54" fmla="*/ 708457 h 9745599"/>
              <a:gd name="connsiteX55" fmla="*/ 20538722 w 23891522"/>
              <a:gd name="connsiteY55" fmla="*/ 746557 h 9745599"/>
              <a:gd name="connsiteX56" fmla="*/ 21148322 w 23891522"/>
              <a:gd name="connsiteY56" fmla="*/ 975157 h 9745599"/>
              <a:gd name="connsiteX57" fmla="*/ 21548372 w 23891522"/>
              <a:gd name="connsiteY57" fmla="*/ 2137207 h 9745599"/>
              <a:gd name="connsiteX58" fmla="*/ 22348472 w 23891522"/>
              <a:gd name="connsiteY58" fmla="*/ 2727757 h 9745599"/>
              <a:gd name="connsiteX59" fmla="*/ 22958072 w 23891522"/>
              <a:gd name="connsiteY59" fmla="*/ 4480357 h 9745599"/>
              <a:gd name="connsiteX60" fmla="*/ 23891522 w 23891522"/>
              <a:gd name="connsiteY60"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6441722 w 23891522"/>
              <a:gd name="connsiteY28" fmla="*/ 5642407 h 9745599"/>
              <a:gd name="connsiteX29" fmla="*/ 7177655 w 23891522"/>
              <a:gd name="connsiteY29" fmla="*/ 974476 h 9745599"/>
              <a:gd name="connsiteX30" fmla="*/ 7775222 w 23891522"/>
              <a:gd name="connsiteY30" fmla="*/ 956107 h 9745599"/>
              <a:gd name="connsiteX31" fmla="*/ 8403872 w 23891522"/>
              <a:gd name="connsiteY31" fmla="*/ 784657 h 9745599"/>
              <a:gd name="connsiteX32" fmla="*/ 9051572 w 23891522"/>
              <a:gd name="connsiteY32" fmla="*/ 460807 h 9745599"/>
              <a:gd name="connsiteX33" fmla="*/ 9736866 w 23891522"/>
              <a:gd name="connsiteY33" fmla="*/ 57892 h 9745599"/>
              <a:gd name="connsiteX34" fmla="*/ 10379340 w 23891522"/>
              <a:gd name="connsiteY34" fmla="*/ 43561 h 9745599"/>
              <a:gd name="connsiteX35" fmla="*/ 11218046 w 23891522"/>
              <a:gd name="connsiteY35" fmla="*/ 445971 h 9745599"/>
              <a:gd name="connsiteX36" fmla="*/ 11900980 w 23891522"/>
              <a:gd name="connsiteY36" fmla="*/ 1118453 h 9745599"/>
              <a:gd name="connsiteX37" fmla="*/ 12309122 w 23891522"/>
              <a:gd name="connsiteY37" fmla="*/ 1565707 h 9745599"/>
              <a:gd name="connsiteX38" fmla="*/ 12762107 w 23891522"/>
              <a:gd name="connsiteY38" fmla="*/ 2112931 h 9745599"/>
              <a:gd name="connsiteX39" fmla="*/ 13254542 w 23891522"/>
              <a:gd name="connsiteY39" fmla="*/ 2212901 h 9745599"/>
              <a:gd name="connsiteX40" fmla="*/ 13490728 w 23891522"/>
              <a:gd name="connsiteY40" fmla="*/ 1590489 h 9745599"/>
              <a:gd name="connsiteX41" fmla="*/ 13623572 w 23891522"/>
              <a:gd name="connsiteY41" fmla="*/ 1241857 h 9745599"/>
              <a:gd name="connsiteX42" fmla="*/ 13816938 w 23891522"/>
              <a:gd name="connsiteY42" fmla="*/ 1254670 h 9745599"/>
              <a:gd name="connsiteX43" fmla="*/ 14221709 w 23891522"/>
              <a:gd name="connsiteY43" fmla="*/ 1713724 h 9745599"/>
              <a:gd name="connsiteX44" fmla="*/ 14774664 w 23891522"/>
              <a:gd name="connsiteY44" fmla="*/ 2190986 h 9745599"/>
              <a:gd name="connsiteX45" fmla="*/ 15280922 w 23891522"/>
              <a:gd name="connsiteY45" fmla="*/ 2327707 h 9745599"/>
              <a:gd name="connsiteX46" fmla="*/ 15757172 w 23891522"/>
              <a:gd name="connsiteY46" fmla="*/ 1984807 h 9745599"/>
              <a:gd name="connsiteX47" fmla="*/ 15985772 w 23891522"/>
              <a:gd name="connsiteY47" fmla="*/ 1584757 h 9745599"/>
              <a:gd name="connsiteX48" fmla="*/ 16442972 w 23891522"/>
              <a:gd name="connsiteY48" fmla="*/ 1279957 h 9745599"/>
              <a:gd name="connsiteX49" fmla="*/ 16881122 w 23891522"/>
              <a:gd name="connsiteY49" fmla="*/ 1222807 h 9745599"/>
              <a:gd name="connsiteX50" fmla="*/ 17795522 w 23891522"/>
              <a:gd name="connsiteY50" fmla="*/ 1451407 h 9745599"/>
              <a:gd name="connsiteX51" fmla="*/ 18386072 w 23891522"/>
              <a:gd name="connsiteY51" fmla="*/ 1394257 h 9745599"/>
              <a:gd name="connsiteX52" fmla="*/ 19148072 w 23891522"/>
              <a:gd name="connsiteY52" fmla="*/ 975157 h 9745599"/>
              <a:gd name="connsiteX53" fmla="*/ 19700522 w 23891522"/>
              <a:gd name="connsiteY53" fmla="*/ 708457 h 9745599"/>
              <a:gd name="connsiteX54" fmla="*/ 20538722 w 23891522"/>
              <a:gd name="connsiteY54" fmla="*/ 746557 h 9745599"/>
              <a:gd name="connsiteX55" fmla="*/ 21148322 w 23891522"/>
              <a:gd name="connsiteY55" fmla="*/ 975157 h 9745599"/>
              <a:gd name="connsiteX56" fmla="*/ 21548372 w 23891522"/>
              <a:gd name="connsiteY56" fmla="*/ 2137207 h 9745599"/>
              <a:gd name="connsiteX57" fmla="*/ 22348472 w 23891522"/>
              <a:gd name="connsiteY57" fmla="*/ 2727757 h 9745599"/>
              <a:gd name="connsiteX58" fmla="*/ 22958072 w 23891522"/>
              <a:gd name="connsiteY58" fmla="*/ 4480357 h 9745599"/>
              <a:gd name="connsiteX59" fmla="*/ 23891522 w 23891522"/>
              <a:gd name="connsiteY59"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46572 w 23891522"/>
              <a:gd name="connsiteY27" fmla="*/ 6652057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69750 w 23891522"/>
              <a:gd name="connsiteY27" fmla="*/ 6644330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2003072 w 23891522"/>
              <a:gd name="connsiteY0" fmla="*/ 5185207 h 9745599"/>
              <a:gd name="connsiteX1" fmla="*/ 1488722 w 23891522"/>
              <a:gd name="connsiteY1" fmla="*/ 5623357 h 9745599"/>
              <a:gd name="connsiteX2" fmla="*/ 1126772 w 23891522"/>
              <a:gd name="connsiteY2" fmla="*/ 5985307 h 9745599"/>
              <a:gd name="connsiteX3" fmla="*/ 1050572 w 23891522"/>
              <a:gd name="connsiteY3" fmla="*/ 6366307 h 9745599"/>
              <a:gd name="connsiteX4" fmla="*/ 669572 w 23891522"/>
              <a:gd name="connsiteY4" fmla="*/ 6956857 h 9745599"/>
              <a:gd name="connsiteX5" fmla="*/ 440972 w 23891522"/>
              <a:gd name="connsiteY5" fmla="*/ 7566457 h 9745599"/>
              <a:gd name="connsiteX6" fmla="*/ 98072 w 23891522"/>
              <a:gd name="connsiteY6" fmla="*/ 8061757 h 9745599"/>
              <a:gd name="connsiteX7" fmla="*/ 2822 w 23891522"/>
              <a:gd name="connsiteY7" fmla="*/ 8480857 h 9745599"/>
              <a:gd name="connsiteX8" fmla="*/ 117122 w 23891522"/>
              <a:gd name="connsiteY8" fmla="*/ 8747557 h 9745599"/>
              <a:gd name="connsiteX9" fmla="*/ 917222 w 23891522"/>
              <a:gd name="connsiteY9" fmla="*/ 8404657 h 9745599"/>
              <a:gd name="connsiteX10" fmla="*/ 1717322 w 23891522"/>
              <a:gd name="connsiteY10" fmla="*/ 7814107 h 9745599"/>
              <a:gd name="connsiteX11" fmla="*/ 2403122 w 23891522"/>
              <a:gd name="connsiteY11" fmla="*/ 7337857 h 9745599"/>
              <a:gd name="connsiteX12" fmla="*/ 3031772 w 23891522"/>
              <a:gd name="connsiteY12" fmla="*/ 7166407 h 9745599"/>
              <a:gd name="connsiteX13" fmla="*/ 3603272 w 23891522"/>
              <a:gd name="connsiteY13" fmla="*/ 7280707 h 9745599"/>
              <a:gd name="connsiteX14" fmla="*/ 4022372 w 23891522"/>
              <a:gd name="connsiteY14" fmla="*/ 7566457 h 9745599"/>
              <a:gd name="connsiteX15" fmla="*/ 4193822 w 23891522"/>
              <a:gd name="connsiteY15" fmla="*/ 7890307 h 9745599"/>
              <a:gd name="connsiteX16" fmla="*/ 4193822 w 23891522"/>
              <a:gd name="connsiteY16" fmla="*/ 8747557 h 9745599"/>
              <a:gd name="connsiteX17" fmla="*/ 4193822 w 23891522"/>
              <a:gd name="connsiteY17" fmla="*/ 9300007 h 9745599"/>
              <a:gd name="connsiteX18" fmla="*/ 4403372 w 23891522"/>
              <a:gd name="connsiteY18" fmla="*/ 9738157 h 9745599"/>
              <a:gd name="connsiteX19" fmla="*/ 4974872 w 23891522"/>
              <a:gd name="connsiteY19" fmla="*/ 9547657 h 9745599"/>
              <a:gd name="connsiteX20" fmla="*/ 5679722 w 23891522"/>
              <a:gd name="connsiteY20" fmla="*/ 9185707 h 9745599"/>
              <a:gd name="connsiteX21" fmla="*/ 6155972 w 23891522"/>
              <a:gd name="connsiteY21" fmla="*/ 8976157 h 9745599"/>
              <a:gd name="connsiteX22" fmla="*/ 7051322 w 23891522"/>
              <a:gd name="connsiteY22" fmla="*/ 8709457 h 9745599"/>
              <a:gd name="connsiteX23" fmla="*/ 8137172 w 23891522"/>
              <a:gd name="connsiteY23" fmla="*/ 8633257 h 9745599"/>
              <a:gd name="connsiteX24" fmla="*/ 8461022 w 23891522"/>
              <a:gd name="connsiteY24" fmla="*/ 8499907 h 9745599"/>
              <a:gd name="connsiteX25" fmla="*/ 8422922 w 23891522"/>
              <a:gd name="connsiteY25" fmla="*/ 8137957 h 9745599"/>
              <a:gd name="connsiteX26" fmla="*/ 8118122 w 23891522"/>
              <a:gd name="connsiteY26" fmla="*/ 7585507 h 9745599"/>
              <a:gd name="connsiteX27" fmla="*/ 7169750 w 23891522"/>
              <a:gd name="connsiteY27" fmla="*/ 6644330 h 9745599"/>
              <a:gd name="connsiteX28" fmla="*/ 7177655 w 23891522"/>
              <a:gd name="connsiteY28" fmla="*/ 974476 h 9745599"/>
              <a:gd name="connsiteX29" fmla="*/ 7775222 w 23891522"/>
              <a:gd name="connsiteY29" fmla="*/ 956107 h 9745599"/>
              <a:gd name="connsiteX30" fmla="*/ 8403872 w 23891522"/>
              <a:gd name="connsiteY30" fmla="*/ 784657 h 9745599"/>
              <a:gd name="connsiteX31" fmla="*/ 9051572 w 23891522"/>
              <a:gd name="connsiteY31" fmla="*/ 460807 h 9745599"/>
              <a:gd name="connsiteX32" fmla="*/ 9736866 w 23891522"/>
              <a:gd name="connsiteY32" fmla="*/ 57892 h 9745599"/>
              <a:gd name="connsiteX33" fmla="*/ 10379340 w 23891522"/>
              <a:gd name="connsiteY33" fmla="*/ 43561 h 9745599"/>
              <a:gd name="connsiteX34" fmla="*/ 11218046 w 23891522"/>
              <a:gd name="connsiteY34" fmla="*/ 445971 h 9745599"/>
              <a:gd name="connsiteX35" fmla="*/ 11900980 w 23891522"/>
              <a:gd name="connsiteY35" fmla="*/ 1118453 h 9745599"/>
              <a:gd name="connsiteX36" fmla="*/ 12309122 w 23891522"/>
              <a:gd name="connsiteY36" fmla="*/ 1565707 h 9745599"/>
              <a:gd name="connsiteX37" fmla="*/ 12762107 w 23891522"/>
              <a:gd name="connsiteY37" fmla="*/ 2112931 h 9745599"/>
              <a:gd name="connsiteX38" fmla="*/ 13254542 w 23891522"/>
              <a:gd name="connsiteY38" fmla="*/ 2212901 h 9745599"/>
              <a:gd name="connsiteX39" fmla="*/ 13490728 w 23891522"/>
              <a:gd name="connsiteY39" fmla="*/ 1590489 h 9745599"/>
              <a:gd name="connsiteX40" fmla="*/ 13623572 w 23891522"/>
              <a:gd name="connsiteY40" fmla="*/ 1241857 h 9745599"/>
              <a:gd name="connsiteX41" fmla="*/ 13816938 w 23891522"/>
              <a:gd name="connsiteY41" fmla="*/ 1254670 h 9745599"/>
              <a:gd name="connsiteX42" fmla="*/ 14221709 w 23891522"/>
              <a:gd name="connsiteY42" fmla="*/ 1713724 h 9745599"/>
              <a:gd name="connsiteX43" fmla="*/ 14774664 w 23891522"/>
              <a:gd name="connsiteY43" fmla="*/ 2190986 h 9745599"/>
              <a:gd name="connsiteX44" fmla="*/ 15280922 w 23891522"/>
              <a:gd name="connsiteY44" fmla="*/ 2327707 h 9745599"/>
              <a:gd name="connsiteX45" fmla="*/ 15757172 w 23891522"/>
              <a:gd name="connsiteY45" fmla="*/ 1984807 h 9745599"/>
              <a:gd name="connsiteX46" fmla="*/ 15985772 w 23891522"/>
              <a:gd name="connsiteY46" fmla="*/ 1584757 h 9745599"/>
              <a:gd name="connsiteX47" fmla="*/ 16442972 w 23891522"/>
              <a:gd name="connsiteY47" fmla="*/ 1279957 h 9745599"/>
              <a:gd name="connsiteX48" fmla="*/ 16881122 w 23891522"/>
              <a:gd name="connsiteY48" fmla="*/ 1222807 h 9745599"/>
              <a:gd name="connsiteX49" fmla="*/ 17795522 w 23891522"/>
              <a:gd name="connsiteY49" fmla="*/ 1451407 h 9745599"/>
              <a:gd name="connsiteX50" fmla="*/ 18386072 w 23891522"/>
              <a:gd name="connsiteY50" fmla="*/ 1394257 h 9745599"/>
              <a:gd name="connsiteX51" fmla="*/ 19148072 w 23891522"/>
              <a:gd name="connsiteY51" fmla="*/ 975157 h 9745599"/>
              <a:gd name="connsiteX52" fmla="*/ 19700522 w 23891522"/>
              <a:gd name="connsiteY52" fmla="*/ 708457 h 9745599"/>
              <a:gd name="connsiteX53" fmla="*/ 20538722 w 23891522"/>
              <a:gd name="connsiteY53" fmla="*/ 746557 h 9745599"/>
              <a:gd name="connsiteX54" fmla="*/ 21148322 w 23891522"/>
              <a:gd name="connsiteY54" fmla="*/ 975157 h 9745599"/>
              <a:gd name="connsiteX55" fmla="*/ 21548372 w 23891522"/>
              <a:gd name="connsiteY55" fmla="*/ 2137207 h 9745599"/>
              <a:gd name="connsiteX56" fmla="*/ 22348472 w 23891522"/>
              <a:gd name="connsiteY56" fmla="*/ 2727757 h 9745599"/>
              <a:gd name="connsiteX57" fmla="*/ 22958072 w 23891522"/>
              <a:gd name="connsiteY57" fmla="*/ 4480357 h 9745599"/>
              <a:gd name="connsiteX58" fmla="*/ 23891522 w 23891522"/>
              <a:gd name="connsiteY58" fmla="*/ 4137457 h 9745599"/>
              <a:gd name="connsiteX0" fmla="*/ 1488722 w 23891522"/>
              <a:gd name="connsiteY0" fmla="*/ 5623357 h 9745599"/>
              <a:gd name="connsiteX1" fmla="*/ 1126772 w 23891522"/>
              <a:gd name="connsiteY1" fmla="*/ 5985307 h 9745599"/>
              <a:gd name="connsiteX2" fmla="*/ 1050572 w 23891522"/>
              <a:gd name="connsiteY2" fmla="*/ 6366307 h 9745599"/>
              <a:gd name="connsiteX3" fmla="*/ 669572 w 23891522"/>
              <a:gd name="connsiteY3" fmla="*/ 6956857 h 9745599"/>
              <a:gd name="connsiteX4" fmla="*/ 440972 w 23891522"/>
              <a:gd name="connsiteY4" fmla="*/ 7566457 h 9745599"/>
              <a:gd name="connsiteX5" fmla="*/ 98072 w 23891522"/>
              <a:gd name="connsiteY5" fmla="*/ 8061757 h 9745599"/>
              <a:gd name="connsiteX6" fmla="*/ 2822 w 23891522"/>
              <a:gd name="connsiteY6" fmla="*/ 8480857 h 9745599"/>
              <a:gd name="connsiteX7" fmla="*/ 117122 w 23891522"/>
              <a:gd name="connsiteY7" fmla="*/ 8747557 h 9745599"/>
              <a:gd name="connsiteX8" fmla="*/ 917222 w 23891522"/>
              <a:gd name="connsiteY8" fmla="*/ 8404657 h 9745599"/>
              <a:gd name="connsiteX9" fmla="*/ 1717322 w 23891522"/>
              <a:gd name="connsiteY9" fmla="*/ 7814107 h 9745599"/>
              <a:gd name="connsiteX10" fmla="*/ 2403122 w 23891522"/>
              <a:gd name="connsiteY10" fmla="*/ 7337857 h 9745599"/>
              <a:gd name="connsiteX11" fmla="*/ 3031772 w 23891522"/>
              <a:gd name="connsiteY11" fmla="*/ 7166407 h 9745599"/>
              <a:gd name="connsiteX12" fmla="*/ 3603272 w 23891522"/>
              <a:gd name="connsiteY12" fmla="*/ 7280707 h 9745599"/>
              <a:gd name="connsiteX13" fmla="*/ 4022372 w 23891522"/>
              <a:gd name="connsiteY13" fmla="*/ 7566457 h 9745599"/>
              <a:gd name="connsiteX14" fmla="*/ 4193822 w 23891522"/>
              <a:gd name="connsiteY14" fmla="*/ 7890307 h 9745599"/>
              <a:gd name="connsiteX15" fmla="*/ 4193822 w 23891522"/>
              <a:gd name="connsiteY15" fmla="*/ 8747557 h 9745599"/>
              <a:gd name="connsiteX16" fmla="*/ 4193822 w 23891522"/>
              <a:gd name="connsiteY16" fmla="*/ 9300007 h 9745599"/>
              <a:gd name="connsiteX17" fmla="*/ 4403372 w 23891522"/>
              <a:gd name="connsiteY17" fmla="*/ 9738157 h 9745599"/>
              <a:gd name="connsiteX18" fmla="*/ 4974872 w 23891522"/>
              <a:gd name="connsiteY18" fmla="*/ 9547657 h 9745599"/>
              <a:gd name="connsiteX19" fmla="*/ 5679722 w 23891522"/>
              <a:gd name="connsiteY19" fmla="*/ 9185707 h 9745599"/>
              <a:gd name="connsiteX20" fmla="*/ 6155972 w 23891522"/>
              <a:gd name="connsiteY20" fmla="*/ 8976157 h 9745599"/>
              <a:gd name="connsiteX21" fmla="*/ 7051322 w 23891522"/>
              <a:gd name="connsiteY21" fmla="*/ 8709457 h 9745599"/>
              <a:gd name="connsiteX22" fmla="*/ 8137172 w 23891522"/>
              <a:gd name="connsiteY22" fmla="*/ 8633257 h 9745599"/>
              <a:gd name="connsiteX23" fmla="*/ 8461022 w 23891522"/>
              <a:gd name="connsiteY23" fmla="*/ 8499907 h 9745599"/>
              <a:gd name="connsiteX24" fmla="*/ 8422922 w 23891522"/>
              <a:gd name="connsiteY24" fmla="*/ 8137957 h 9745599"/>
              <a:gd name="connsiteX25" fmla="*/ 8118122 w 23891522"/>
              <a:gd name="connsiteY25" fmla="*/ 7585507 h 9745599"/>
              <a:gd name="connsiteX26" fmla="*/ 7169750 w 23891522"/>
              <a:gd name="connsiteY26" fmla="*/ 6644330 h 9745599"/>
              <a:gd name="connsiteX27" fmla="*/ 7177655 w 23891522"/>
              <a:gd name="connsiteY27" fmla="*/ 974476 h 9745599"/>
              <a:gd name="connsiteX28" fmla="*/ 7775222 w 23891522"/>
              <a:gd name="connsiteY28" fmla="*/ 956107 h 9745599"/>
              <a:gd name="connsiteX29" fmla="*/ 8403872 w 23891522"/>
              <a:gd name="connsiteY29" fmla="*/ 784657 h 9745599"/>
              <a:gd name="connsiteX30" fmla="*/ 9051572 w 23891522"/>
              <a:gd name="connsiteY30" fmla="*/ 460807 h 9745599"/>
              <a:gd name="connsiteX31" fmla="*/ 9736866 w 23891522"/>
              <a:gd name="connsiteY31" fmla="*/ 57892 h 9745599"/>
              <a:gd name="connsiteX32" fmla="*/ 10379340 w 23891522"/>
              <a:gd name="connsiteY32" fmla="*/ 43561 h 9745599"/>
              <a:gd name="connsiteX33" fmla="*/ 11218046 w 23891522"/>
              <a:gd name="connsiteY33" fmla="*/ 445971 h 9745599"/>
              <a:gd name="connsiteX34" fmla="*/ 11900980 w 23891522"/>
              <a:gd name="connsiteY34" fmla="*/ 1118453 h 9745599"/>
              <a:gd name="connsiteX35" fmla="*/ 12309122 w 23891522"/>
              <a:gd name="connsiteY35" fmla="*/ 1565707 h 9745599"/>
              <a:gd name="connsiteX36" fmla="*/ 12762107 w 23891522"/>
              <a:gd name="connsiteY36" fmla="*/ 2112931 h 9745599"/>
              <a:gd name="connsiteX37" fmla="*/ 13254542 w 23891522"/>
              <a:gd name="connsiteY37" fmla="*/ 2212901 h 9745599"/>
              <a:gd name="connsiteX38" fmla="*/ 13490728 w 23891522"/>
              <a:gd name="connsiteY38" fmla="*/ 1590489 h 9745599"/>
              <a:gd name="connsiteX39" fmla="*/ 13623572 w 23891522"/>
              <a:gd name="connsiteY39" fmla="*/ 1241857 h 9745599"/>
              <a:gd name="connsiteX40" fmla="*/ 13816938 w 23891522"/>
              <a:gd name="connsiteY40" fmla="*/ 1254670 h 9745599"/>
              <a:gd name="connsiteX41" fmla="*/ 14221709 w 23891522"/>
              <a:gd name="connsiteY41" fmla="*/ 1713724 h 9745599"/>
              <a:gd name="connsiteX42" fmla="*/ 14774664 w 23891522"/>
              <a:gd name="connsiteY42" fmla="*/ 2190986 h 9745599"/>
              <a:gd name="connsiteX43" fmla="*/ 15280922 w 23891522"/>
              <a:gd name="connsiteY43" fmla="*/ 2327707 h 9745599"/>
              <a:gd name="connsiteX44" fmla="*/ 15757172 w 23891522"/>
              <a:gd name="connsiteY44" fmla="*/ 1984807 h 9745599"/>
              <a:gd name="connsiteX45" fmla="*/ 15985772 w 23891522"/>
              <a:gd name="connsiteY45" fmla="*/ 1584757 h 9745599"/>
              <a:gd name="connsiteX46" fmla="*/ 16442972 w 23891522"/>
              <a:gd name="connsiteY46" fmla="*/ 1279957 h 9745599"/>
              <a:gd name="connsiteX47" fmla="*/ 16881122 w 23891522"/>
              <a:gd name="connsiteY47" fmla="*/ 1222807 h 9745599"/>
              <a:gd name="connsiteX48" fmla="*/ 17795522 w 23891522"/>
              <a:gd name="connsiteY48" fmla="*/ 1451407 h 9745599"/>
              <a:gd name="connsiteX49" fmla="*/ 18386072 w 23891522"/>
              <a:gd name="connsiteY49" fmla="*/ 1394257 h 9745599"/>
              <a:gd name="connsiteX50" fmla="*/ 19148072 w 23891522"/>
              <a:gd name="connsiteY50" fmla="*/ 975157 h 9745599"/>
              <a:gd name="connsiteX51" fmla="*/ 19700522 w 23891522"/>
              <a:gd name="connsiteY51" fmla="*/ 708457 h 9745599"/>
              <a:gd name="connsiteX52" fmla="*/ 20538722 w 23891522"/>
              <a:gd name="connsiteY52" fmla="*/ 746557 h 9745599"/>
              <a:gd name="connsiteX53" fmla="*/ 21148322 w 23891522"/>
              <a:gd name="connsiteY53" fmla="*/ 975157 h 9745599"/>
              <a:gd name="connsiteX54" fmla="*/ 21548372 w 23891522"/>
              <a:gd name="connsiteY54" fmla="*/ 2137207 h 9745599"/>
              <a:gd name="connsiteX55" fmla="*/ 22348472 w 23891522"/>
              <a:gd name="connsiteY55" fmla="*/ 2727757 h 9745599"/>
              <a:gd name="connsiteX56" fmla="*/ 22958072 w 23891522"/>
              <a:gd name="connsiteY56" fmla="*/ 4480357 h 9745599"/>
              <a:gd name="connsiteX57" fmla="*/ 23891522 w 23891522"/>
              <a:gd name="connsiteY57" fmla="*/ 4137457 h 9745599"/>
              <a:gd name="connsiteX0" fmla="*/ 1126772 w 23891522"/>
              <a:gd name="connsiteY0" fmla="*/ 5985307 h 9745599"/>
              <a:gd name="connsiteX1" fmla="*/ 1050572 w 23891522"/>
              <a:gd name="connsiteY1" fmla="*/ 6366307 h 9745599"/>
              <a:gd name="connsiteX2" fmla="*/ 669572 w 23891522"/>
              <a:gd name="connsiteY2" fmla="*/ 6956857 h 9745599"/>
              <a:gd name="connsiteX3" fmla="*/ 440972 w 23891522"/>
              <a:gd name="connsiteY3" fmla="*/ 7566457 h 9745599"/>
              <a:gd name="connsiteX4" fmla="*/ 98072 w 23891522"/>
              <a:gd name="connsiteY4" fmla="*/ 8061757 h 9745599"/>
              <a:gd name="connsiteX5" fmla="*/ 2822 w 23891522"/>
              <a:gd name="connsiteY5" fmla="*/ 8480857 h 9745599"/>
              <a:gd name="connsiteX6" fmla="*/ 117122 w 23891522"/>
              <a:gd name="connsiteY6" fmla="*/ 8747557 h 9745599"/>
              <a:gd name="connsiteX7" fmla="*/ 917222 w 23891522"/>
              <a:gd name="connsiteY7" fmla="*/ 8404657 h 9745599"/>
              <a:gd name="connsiteX8" fmla="*/ 1717322 w 23891522"/>
              <a:gd name="connsiteY8" fmla="*/ 7814107 h 9745599"/>
              <a:gd name="connsiteX9" fmla="*/ 2403122 w 23891522"/>
              <a:gd name="connsiteY9" fmla="*/ 7337857 h 9745599"/>
              <a:gd name="connsiteX10" fmla="*/ 3031772 w 23891522"/>
              <a:gd name="connsiteY10" fmla="*/ 7166407 h 9745599"/>
              <a:gd name="connsiteX11" fmla="*/ 3603272 w 23891522"/>
              <a:gd name="connsiteY11" fmla="*/ 7280707 h 9745599"/>
              <a:gd name="connsiteX12" fmla="*/ 4022372 w 23891522"/>
              <a:gd name="connsiteY12" fmla="*/ 7566457 h 9745599"/>
              <a:gd name="connsiteX13" fmla="*/ 4193822 w 23891522"/>
              <a:gd name="connsiteY13" fmla="*/ 7890307 h 9745599"/>
              <a:gd name="connsiteX14" fmla="*/ 4193822 w 23891522"/>
              <a:gd name="connsiteY14" fmla="*/ 8747557 h 9745599"/>
              <a:gd name="connsiteX15" fmla="*/ 4193822 w 23891522"/>
              <a:gd name="connsiteY15" fmla="*/ 9300007 h 9745599"/>
              <a:gd name="connsiteX16" fmla="*/ 4403372 w 23891522"/>
              <a:gd name="connsiteY16" fmla="*/ 9738157 h 9745599"/>
              <a:gd name="connsiteX17" fmla="*/ 4974872 w 23891522"/>
              <a:gd name="connsiteY17" fmla="*/ 9547657 h 9745599"/>
              <a:gd name="connsiteX18" fmla="*/ 5679722 w 23891522"/>
              <a:gd name="connsiteY18" fmla="*/ 9185707 h 9745599"/>
              <a:gd name="connsiteX19" fmla="*/ 6155972 w 23891522"/>
              <a:gd name="connsiteY19" fmla="*/ 8976157 h 9745599"/>
              <a:gd name="connsiteX20" fmla="*/ 7051322 w 23891522"/>
              <a:gd name="connsiteY20" fmla="*/ 8709457 h 9745599"/>
              <a:gd name="connsiteX21" fmla="*/ 8137172 w 23891522"/>
              <a:gd name="connsiteY21" fmla="*/ 8633257 h 9745599"/>
              <a:gd name="connsiteX22" fmla="*/ 8461022 w 23891522"/>
              <a:gd name="connsiteY22" fmla="*/ 8499907 h 9745599"/>
              <a:gd name="connsiteX23" fmla="*/ 8422922 w 23891522"/>
              <a:gd name="connsiteY23" fmla="*/ 8137957 h 9745599"/>
              <a:gd name="connsiteX24" fmla="*/ 8118122 w 23891522"/>
              <a:gd name="connsiteY24" fmla="*/ 7585507 h 9745599"/>
              <a:gd name="connsiteX25" fmla="*/ 7169750 w 23891522"/>
              <a:gd name="connsiteY25" fmla="*/ 6644330 h 9745599"/>
              <a:gd name="connsiteX26" fmla="*/ 7177655 w 23891522"/>
              <a:gd name="connsiteY26" fmla="*/ 974476 h 9745599"/>
              <a:gd name="connsiteX27" fmla="*/ 7775222 w 23891522"/>
              <a:gd name="connsiteY27" fmla="*/ 956107 h 9745599"/>
              <a:gd name="connsiteX28" fmla="*/ 8403872 w 23891522"/>
              <a:gd name="connsiteY28" fmla="*/ 784657 h 9745599"/>
              <a:gd name="connsiteX29" fmla="*/ 9051572 w 23891522"/>
              <a:gd name="connsiteY29" fmla="*/ 460807 h 9745599"/>
              <a:gd name="connsiteX30" fmla="*/ 9736866 w 23891522"/>
              <a:gd name="connsiteY30" fmla="*/ 57892 h 9745599"/>
              <a:gd name="connsiteX31" fmla="*/ 10379340 w 23891522"/>
              <a:gd name="connsiteY31" fmla="*/ 43561 h 9745599"/>
              <a:gd name="connsiteX32" fmla="*/ 11218046 w 23891522"/>
              <a:gd name="connsiteY32" fmla="*/ 445971 h 9745599"/>
              <a:gd name="connsiteX33" fmla="*/ 11900980 w 23891522"/>
              <a:gd name="connsiteY33" fmla="*/ 1118453 h 9745599"/>
              <a:gd name="connsiteX34" fmla="*/ 12309122 w 23891522"/>
              <a:gd name="connsiteY34" fmla="*/ 1565707 h 9745599"/>
              <a:gd name="connsiteX35" fmla="*/ 12762107 w 23891522"/>
              <a:gd name="connsiteY35" fmla="*/ 2112931 h 9745599"/>
              <a:gd name="connsiteX36" fmla="*/ 13254542 w 23891522"/>
              <a:gd name="connsiteY36" fmla="*/ 2212901 h 9745599"/>
              <a:gd name="connsiteX37" fmla="*/ 13490728 w 23891522"/>
              <a:gd name="connsiteY37" fmla="*/ 1590489 h 9745599"/>
              <a:gd name="connsiteX38" fmla="*/ 13623572 w 23891522"/>
              <a:gd name="connsiteY38" fmla="*/ 1241857 h 9745599"/>
              <a:gd name="connsiteX39" fmla="*/ 13816938 w 23891522"/>
              <a:gd name="connsiteY39" fmla="*/ 1254670 h 9745599"/>
              <a:gd name="connsiteX40" fmla="*/ 14221709 w 23891522"/>
              <a:gd name="connsiteY40" fmla="*/ 1713724 h 9745599"/>
              <a:gd name="connsiteX41" fmla="*/ 14774664 w 23891522"/>
              <a:gd name="connsiteY41" fmla="*/ 2190986 h 9745599"/>
              <a:gd name="connsiteX42" fmla="*/ 15280922 w 23891522"/>
              <a:gd name="connsiteY42" fmla="*/ 2327707 h 9745599"/>
              <a:gd name="connsiteX43" fmla="*/ 15757172 w 23891522"/>
              <a:gd name="connsiteY43" fmla="*/ 1984807 h 9745599"/>
              <a:gd name="connsiteX44" fmla="*/ 15985772 w 23891522"/>
              <a:gd name="connsiteY44" fmla="*/ 1584757 h 9745599"/>
              <a:gd name="connsiteX45" fmla="*/ 16442972 w 23891522"/>
              <a:gd name="connsiteY45" fmla="*/ 1279957 h 9745599"/>
              <a:gd name="connsiteX46" fmla="*/ 16881122 w 23891522"/>
              <a:gd name="connsiteY46" fmla="*/ 1222807 h 9745599"/>
              <a:gd name="connsiteX47" fmla="*/ 17795522 w 23891522"/>
              <a:gd name="connsiteY47" fmla="*/ 1451407 h 9745599"/>
              <a:gd name="connsiteX48" fmla="*/ 18386072 w 23891522"/>
              <a:gd name="connsiteY48" fmla="*/ 1394257 h 9745599"/>
              <a:gd name="connsiteX49" fmla="*/ 19148072 w 23891522"/>
              <a:gd name="connsiteY49" fmla="*/ 975157 h 9745599"/>
              <a:gd name="connsiteX50" fmla="*/ 19700522 w 23891522"/>
              <a:gd name="connsiteY50" fmla="*/ 708457 h 9745599"/>
              <a:gd name="connsiteX51" fmla="*/ 20538722 w 23891522"/>
              <a:gd name="connsiteY51" fmla="*/ 746557 h 9745599"/>
              <a:gd name="connsiteX52" fmla="*/ 21148322 w 23891522"/>
              <a:gd name="connsiteY52" fmla="*/ 975157 h 9745599"/>
              <a:gd name="connsiteX53" fmla="*/ 21548372 w 23891522"/>
              <a:gd name="connsiteY53" fmla="*/ 2137207 h 9745599"/>
              <a:gd name="connsiteX54" fmla="*/ 22348472 w 23891522"/>
              <a:gd name="connsiteY54" fmla="*/ 2727757 h 9745599"/>
              <a:gd name="connsiteX55" fmla="*/ 22958072 w 23891522"/>
              <a:gd name="connsiteY55" fmla="*/ 4480357 h 9745599"/>
              <a:gd name="connsiteX56" fmla="*/ 23891522 w 23891522"/>
              <a:gd name="connsiteY56" fmla="*/ 4137457 h 9745599"/>
              <a:gd name="connsiteX0" fmla="*/ 1050572 w 23891522"/>
              <a:gd name="connsiteY0" fmla="*/ 6366307 h 9745599"/>
              <a:gd name="connsiteX1" fmla="*/ 669572 w 23891522"/>
              <a:gd name="connsiteY1" fmla="*/ 6956857 h 9745599"/>
              <a:gd name="connsiteX2" fmla="*/ 440972 w 23891522"/>
              <a:gd name="connsiteY2" fmla="*/ 7566457 h 9745599"/>
              <a:gd name="connsiteX3" fmla="*/ 98072 w 23891522"/>
              <a:gd name="connsiteY3" fmla="*/ 8061757 h 9745599"/>
              <a:gd name="connsiteX4" fmla="*/ 2822 w 23891522"/>
              <a:gd name="connsiteY4" fmla="*/ 8480857 h 9745599"/>
              <a:gd name="connsiteX5" fmla="*/ 117122 w 23891522"/>
              <a:gd name="connsiteY5" fmla="*/ 8747557 h 9745599"/>
              <a:gd name="connsiteX6" fmla="*/ 917222 w 23891522"/>
              <a:gd name="connsiteY6" fmla="*/ 8404657 h 9745599"/>
              <a:gd name="connsiteX7" fmla="*/ 1717322 w 23891522"/>
              <a:gd name="connsiteY7" fmla="*/ 7814107 h 9745599"/>
              <a:gd name="connsiteX8" fmla="*/ 2403122 w 23891522"/>
              <a:gd name="connsiteY8" fmla="*/ 7337857 h 9745599"/>
              <a:gd name="connsiteX9" fmla="*/ 3031772 w 23891522"/>
              <a:gd name="connsiteY9" fmla="*/ 7166407 h 9745599"/>
              <a:gd name="connsiteX10" fmla="*/ 3603272 w 23891522"/>
              <a:gd name="connsiteY10" fmla="*/ 7280707 h 9745599"/>
              <a:gd name="connsiteX11" fmla="*/ 4022372 w 23891522"/>
              <a:gd name="connsiteY11" fmla="*/ 7566457 h 9745599"/>
              <a:gd name="connsiteX12" fmla="*/ 4193822 w 23891522"/>
              <a:gd name="connsiteY12" fmla="*/ 7890307 h 9745599"/>
              <a:gd name="connsiteX13" fmla="*/ 4193822 w 23891522"/>
              <a:gd name="connsiteY13" fmla="*/ 8747557 h 9745599"/>
              <a:gd name="connsiteX14" fmla="*/ 4193822 w 23891522"/>
              <a:gd name="connsiteY14" fmla="*/ 9300007 h 9745599"/>
              <a:gd name="connsiteX15" fmla="*/ 4403372 w 23891522"/>
              <a:gd name="connsiteY15" fmla="*/ 9738157 h 9745599"/>
              <a:gd name="connsiteX16" fmla="*/ 4974872 w 23891522"/>
              <a:gd name="connsiteY16" fmla="*/ 9547657 h 9745599"/>
              <a:gd name="connsiteX17" fmla="*/ 5679722 w 23891522"/>
              <a:gd name="connsiteY17" fmla="*/ 9185707 h 9745599"/>
              <a:gd name="connsiteX18" fmla="*/ 6155972 w 23891522"/>
              <a:gd name="connsiteY18" fmla="*/ 8976157 h 9745599"/>
              <a:gd name="connsiteX19" fmla="*/ 7051322 w 23891522"/>
              <a:gd name="connsiteY19" fmla="*/ 8709457 h 9745599"/>
              <a:gd name="connsiteX20" fmla="*/ 8137172 w 23891522"/>
              <a:gd name="connsiteY20" fmla="*/ 8633257 h 9745599"/>
              <a:gd name="connsiteX21" fmla="*/ 8461022 w 23891522"/>
              <a:gd name="connsiteY21" fmla="*/ 8499907 h 9745599"/>
              <a:gd name="connsiteX22" fmla="*/ 8422922 w 23891522"/>
              <a:gd name="connsiteY22" fmla="*/ 8137957 h 9745599"/>
              <a:gd name="connsiteX23" fmla="*/ 8118122 w 23891522"/>
              <a:gd name="connsiteY23" fmla="*/ 7585507 h 9745599"/>
              <a:gd name="connsiteX24" fmla="*/ 7169750 w 23891522"/>
              <a:gd name="connsiteY24" fmla="*/ 6644330 h 9745599"/>
              <a:gd name="connsiteX25" fmla="*/ 7177655 w 23891522"/>
              <a:gd name="connsiteY25" fmla="*/ 974476 h 9745599"/>
              <a:gd name="connsiteX26" fmla="*/ 7775222 w 23891522"/>
              <a:gd name="connsiteY26" fmla="*/ 956107 h 9745599"/>
              <a:gd name="connsiteX27" fmla="*/ 8403872 w 23891522"/>
              <a:gd name="connsiteY27" fmla="*/ 784657 h 9745599"/>
              <a:gd name="connsiteX28" fmla="*/ 9051572 w 23891522"/>
              <a:gd name="connsiteY28" fmla="*/ 460807 h 9745599"/>
              <a:gd name="connsiteX29" fmla="*/ 9736866 w 23891522"/>
              <a:gd name="connsiteY29" fmla="*/ 57892 h 9745599"/>
              <a:gd name="connsiteX30" fmla="*/ 10379340 w 23891522"/>
              <a:gd name="connsiteY30" fmla="*/ 43561 h 9745599"/>
              <a:gd name="connsiteX31" fmla="*/ 11218046 w 23891522"/>
              <a:gd name="connsiteY31" fmla="*/ 445971 h 9745599"/>
              <a:gd name="connsiteX32" fmla="*/ 11900980 w 23891522"/>
              <a:gd name="connsiteY32" fmla="*/ 1118453 h 9745599"/>
              <a:gd name="connsiteX33" fmla="*/ 12309122 w 23891522"/>
              <a:gd name="connsiteY33" fmla="*/ 1565707 h 9745599"/>
              <a:gd name="connsiteX34" fmla="*/ 12762107 w 23891522"/>
              <a:gd name="connsiteY34" fmla="*/ 2112931 h 9745599"/>
              <a:gd name="connsiteX35" fmla="*/ 13254542 w 23891522"/>
              <a:gd name="connsiteY35" fmla="*/ 2212901 h 9745599"/>
              <a:gd name="connsiteX36" fmla="*/ 13490728 w 23891522"/>
              <a:gd name="connsiteY36" fmla="*/ 1590489 h 9745599"/>
              <a:gd name="connsiteX37" fmla="*/ 13623572 w 23891522"/>
              <a:gd name="connsiteY37" fmla="*/ 1241857 h 9745599"/>
              <a:gd name="connsiteX38" fmla="*/ 13816938 w 23891522"/>
              <a:gd name="connsiteY38" fmla="*/ 1254670 h 9745599"/>
              <a:gd name="connsiteX39" fmla="*/ 14221709 w 23891522"/>
              <a:gd name="connsiteY39" fmla="*/ 1713724 h 9745599"/>
              <a:gd name="connsiteX40" fmla="*/ 14774664 w 23891522"/>
              <a:gd name="connsiteY40" fmla="*/ 2190986 h 9745599"/>
              <a:gd name="connsiteX41" fmla="*/ 15280922 w 23891522"/>
              <a:gd name="connsiteY41" fmla="*/ 2327707 h 9745599"/>
              <a:gd name="connsiteX42" fmla="*/ 15757172 w 23891522"/>
              <a:gd name="connsiteY42" fmla="*/ 1984807 h 9745599"/>
              <a:gd name="connsiteX43" fmla="*/ 15985772 w 23891522"/>
              <a:gd name="connsiteY43" fmla="*/ 1584757 h 9745599"/>
              <a:gd name="connsiteX44" fmla="*/ 16442972 w 23891522"/>
              <a:gd name="connsiteY44" fmla="*/ 1279957 h 9745599"/>
              <a:gd name="connsiteX45" fmla="*/ 16881122 w 23891522"/>
              <a:gd name="connsiteY45" fmla="*/ 1222807 h 9745599"/>
              <a:gd name="connsiteX46" fmla="*/ 17795522 w 23891522"/>
              <a:gd name="connsiteY46" fmla="*/ 1451407 h 9745599"/>
              <a:gd name="connsiteX47" fmla="*/ 18386072 w 23891522"/>
              <a:gd name="connsiteY47" fmla="*/ 1394257 h 9745599"/>
              <a:gd name="connsiteX48" fmla="*/ 19148072 w 23891522"/>
              <a:gd name="connsiteY48" fmla="*/ 975157 h 9745599"/>
              <a:gd name="connsiteX49" fmla="*/ 19700522 w 23891522"/>
              <a:gd name="connsiteY49" fmla="*/ 708457 h 9745599"/>
              <a:gd name="connsiteX50" fmla="*/ 20538722 w 23891522"/>
              <a:gd name="connsiteY50" fmla="*/ 746557 h 9745599"/>
              <a:gd name="connsiteX51" fmla="*/ 21148322 w 23891522"/>
              <a:gd name="connsiteY51" fmla="*/ 975157 h 9745599"/>
              <a:gd name="connsiteX52" fmla="*/ 21548372 w 23891522"/>
              <a:gd name="connsiteY52" fmla="*/ 2137207 h 9745599"/>
              <a:gd name="connsiteX53" fmla="*/ 22348472 w 23891522"/>
              <a:gd name="connsiteY53" fmla="*/ 2727757 h 9745599"/>
              <a:gd name="connsiteX54" fmla="*/ 22958072 w 23891522"/>
              <a:gd name="connsiteY54" fmla="*/ 4480357 h 9745599"/>
              <a:gd name="connsiteX55" fmla="*/ 23891522 w 23891522"/>
              <a:gd name="connsiteY55" fmla="*/ 4137457 h 9745599"/>
              <a:gd name="connsiteX0" fmla="*/ 669572 w 23891522"/>
              <a:gd name="connsiteY0" fmla="*/ 6956857 h 9745599"/>
              <a:gd name="connsiteX1" fmla="*/ 440972 w 23891522"/>
              <a:gd name="connsiteY1" fmla="*/ 7566457 h 9745599"/>
              <a:gd name="connsiteX2" fmla="*/ 98072 w 23891522"/>
              <a:gd name="connsiteY2" fmla="*/ 8061757 h 9745599"/>
              <a:gd name="connsiteX3" fmla="*/ 2822 w 23891522"/>
              <a:gd name="connsiteY3" fmla="*/ 8480857 h 9745599"/>
              <a:gd name="connsiteX4" fmla="*/ 117122 w 23891522"/>
              <a:gd name="connsiteY4" fmla="*/ 8747557 h 9745599"/>
              <a:gd name="connsiteX5" fmla="*/ 917222 w 23891522"/>
              <a:gd name="connsiteY5" fmla="*/ 8404657 h 9745599"/>
              <a:gd name="connsiteX6" fmla="*/ 1717322 w 23891522"/>
              <a:gd name="connsiteY6" fmla="*/ 7814107 h 9745599"/>
              <a:gd name="connsiteX7" fmla="*/ 2403122 w 23891522"/>
              <a:gd name="connsiteY7" fmla="*/ 7337857 h 9745599"/>
              <a:gd name="connsiteX8" fmla="*/ 3031772 w 23891522"/>
              <a:gd name="connsiteY8" fmla="*/ 7166407 h 9745599"/>
              <a:gd name="connsiteX9" fmla="*/ 3603272 w 23891522"/>
              <a:gd name="connsiteY9" fmla="*/ 7280707 h 9745599"/>
              <a:gd name="connsiteX10" fmla="*/ 4022372 w 23891522"/>
              <a:gd name="connsiteY10" fmla="*/ 7566457 h 9745599"/>
              <a:gd name="connsiteX11" fmla="*/ 4193822 w 23891522"/>
              <a:gd name="connsiteY11" fmla="*/ 7890307 h 9745599"/>
              <a:gd name="connsiteX12" fmla="*/ 4193822 w 23891522"/>
              <a:gd name="connsiteY12" fmla="*/ 8747557 h 9745599"/>
              <a:gd name="connsiteX13" fmla="*/ 4193822 w 23891522"/>
              <a:gd name="connsiteY13" fmla="*/ 9300007 h 9745599"/>
              <a:gd name="connsiteX14" fmla="*/ 4403372 w 23891522"/>
              <a:gd name="connsiteY14" fmla="*/ 9738157 h 9745599"/>
              <a:gd name="connsiteX15" fmla="*/ 4974872 w 23891522"/>
              <a:gd name="connsiteY15" fmla="*/ 9547657 h 9745599"/>
              <a:gd name="connsiteX16" fmla="*/ 5679722 w 23891522"/>
              <a:gd name="connsiteY16" fmla="*/ 9185707 h 9745599"/>
              <a:gd name="connsiteX17" fmla="*/ 6155972 w 23891522"/>
              <a:gd name="connsiteY17" fmla="*/ 8976157 h 9745599"/>
              <a:gd name="connsiteX18" fmla="*/ 7051322 w 23891522"/>
              <a:gd name="connsiteY18" fmla="*/ 8709457 h 9745599"/>
              <a:gd name="connsiteX19" fmla="*/ 8137172 w 23891522"/>
              <a:gd name="connsiteY19" fmla="*/ 8633257 h 9745599"/>
              <a:gd name="connsiteX20" fmla="*/ 8461022 w 23891522"/>
              <a:gd name="connsiteY20" fmla="*/ 8499907 h 9745599"/>
              <a:gd name="connsiteX21" fmla="*/ 8422922 w 23891522"/>
              <a:gd name="connsiteY21" fmla="*/ 8137957 h 9745599"/>
              <a:gd name="connsiteX22" fmla="*/ 8118122 w 23891522"/>
              <a:gd name="connsiteY22" fmla="*/ 7585507 h 9745599"/>
              <a:gd name="connsiteX23" fmla="*/ 7169750 w 23891522"/>
              <a:gd name="connsiteY23" fmla="*/ 6644330 h 9745599"/>
              <a:gd name="connsiteX24" fmla="*/ 7177655 w 23891522"/>
              <a:gd name="connsiteY24" fmla="*/ 974476 h 9745599"/>
              <a:gd name="connsiteX25" fmla="*/ 7775222 w 23891522"/>
              <a:gd name="connsiteY25" fmla="*/ 956107 h 9745599"/>
              <a:gd name="connsiteX26" fmla="*/ 8403872 w 23891522"/>
              <a:gd name="connsiteY26" fmla="*/ 784657 h 9745599"/>
              <a:gd name="connsiteX27" fmla="*/ 9051572 w 23891522"/>
              <a:gd name="connsiteY27" fmla="*/ 460807 h 9745599"/>
              <a:gd name="connsiteX28" fmla="*/ 9736866 w 23891522"/>
              <a:gd name="connsiteY28" fmla="*/ 57892 h 9745599"/>
              <a:gd name="connsiteX29" fmla="*/ 10379340 w 23891522"/>
              <a:gd name="connsiteY29" fmla="*/ 43561 h 9745599"/>
              <a:gd name="connsiteX30" fmla="*/ 11218046 w 23891522"/>
              <a:gd name="connsiteY30" fmla="*/ 445971 h 9745599"/>
              <a:gd name="connsiteX31" fmla="*/ 11900980 w 23891522"/>
              <a:gd name="connsiteY31" fmla="*/ 1118453 h 9745599"/>
              <a:gd name="connsiteX32" fmla="*/ 12309122 w 23891522"/>
              <a:gd name="connsiteY32" fmla="*/ 1565707 h 9745599"/>
              <a:gd name="connsiteX33" fmla="*/ 12762107 w 23891522"/>
              <a:gd name="connsiteY33" fmla="*/ 2112931 h 9745599"/>
              <a:gd name="connsiteX34" fmla="*/ 13254542 w 23891522"/>
              <a:gd name="connsiteY34" fmla="*/ 2212901 h 9745599"/>
              <a:gd name="connsiteX35" fmla="*/ 13490728 w 23891522"/>
              <a:gd name="connsiteY35" fmla="*/ 1590489 h 9745599"/>
              <a:gd name="connsiteX36" fmla="*/ 13623572 w 23891522"/>
              <a:gd name="connsiteY36" fmla="*/ 1241857 h 9745599"/>
              <a:gd name="connsiteX37" fmla="*/ 13816938 w 23891522"/>
              <a:gd name="connsiteY37" fmla="*/ 1254670 h 9745599"/>
              <a:gd name="connsiteX38" fmla="*/ 14221709 w 23891522"/>
              <a:gd name="connsiteY38" fmla="*/ 1713724 h 9745599"/>
              <a:gd name="connsiteX39" fmla="*/ 14774664 w 23891522"/>
              <a:gd name="connsiteY39" fmla="*/ 2190986 h 9745599"/>
              <a:gd name="connsiteX40" fmla="*/ 15280922 w 23891522"/>
              <a:gd name="connsiteY40" fmla="*/ 2327707 h 9745599"/>
              <a:gd name="connsiteX41" fmla="*/ 15757172 w 23891522"/>
              <a:gd name="connsiteY41" fmla="*/ 1984807 h 9745599"/>
              <a:gd name="connsiteX42" fmla="*/ 15985772 w 23891522"/>
              <a:gd name="connsiteY42" fmla="*/ 1584757 h 9745599"/>
              <a:gd name="connsiteX43" fmla="*/ 16442972 w 23891522"/>
              <a:gd name="connsiteY43" fmla="*/ 1279957 h 9745599"/>
              <a:gd name="connsiteX44" fmla="*/ 16881122 w 23891522"/>
              <a:gd name="connsiteY44" fmla="*/ 1222807 h 9745599"/>
              <a:gd name="connsiteX45" fmla="*/ 17795522 w 23891522"/>
              <a:gd name="connsiteY45" fmla="*/ 1451407 h 9745599"/>
              <a:gd name="connsiteX46" fmla="*/ 18386072 w 23891522"/>
              <a:gd name="connsiteY46" fmla="*/ 1394257 h 9745599"/>
              <a:gd name="connsiteX47" fmla="*/ 19148072 w 23891522"/>
              <a:gd name="connsiteY47" fmla="*/ 975157 h 9745599"/>
              <a:gd name="connsiteX48" fmla="*/ 19700522 w 23891522"/>
              <a:gd name="connsiteY48" fmla="*/ 708457 h 9745599"/>
              <a:gd name="connsiteX49" fmla="*/ 20538722 w 23891522"/>
              <a:gd name="connsiteY49" fmla="*/ 746557 h 9745599"/>
              <a:gd name="connsiteX50" fmla="*/ 21148322 w 23891522"/>
              <a:gd name="connsiteY50" fmla="*/ 975157 h 9745599"/>
              <a:gd name="connsiteX51" fmla="*/ 21548372 w 23891522"/>
              <a:gd name="connsiteY51" fmla="*/ 2137207 h 9745599"/>
              <a:gd name="connsiteX52" fmla="*/ 22348472 w 23891522"/>
              <a:gd name="connsiteY52" fmla="*/ 2727757 h 9745599"/>
              <a:gd name="connsiteX53" fmla="*/ 22958072 w 23891522"/>
              <a:gd name="connsiteY53" fmla="*/ 4480357 h 9745599"/>
              <a:gd name="connsiteX54" fmla="*/ 23891522 w 23891522"/>
              <a:gd name="connsiteY54" fmla="*/ 4137457 h 9745599"/>
              <a:gd name="connsiteX0" fmla="*/ 440972 w 23891522"/>
              <a:gd name="connsiteY0" fmla="*/ 7566457 h 9745599"/>
              <a:gd name="connsiteX1" fmla="*/ 98072 w 23891522"/>
              <a:gd name="connsiteY1" fmla="*/ 8061757 h 9745599"/>
              <a:gd name="connsiteX2" fmla="*/ 2822 w 23891522"/>
              <a:gd name="connsiteY2" fmla="*/ 8480857 h 9745599"/>
              <a:gd name="connsiteX3" fmla="*/ 117122 w 23891522"/>
              <a:gd name="connsiteY3" fmla="*/ 8747557 h 9745599"/>
              <a:gd name="connsiteX4" fmla="*/ 917222 w 23891522"/>
              <a:gd name="connsiteY4" fmla="*/ 8404657 h 9745599"/>
              <a:gd name="connsiteX5" fmla="*/ 1717322 w 23891522"/>
              <a:gd name="connsiteY5" fmla="*/ 7814107 h 9745599"/>
              <a:gd name="connsiteX6" fmla="*/ 2403122 w 23891522"/>
              <a:gd name="connsiteY6" fmla="*/ 7337857 h 9745599"/>
              <a:gd name="connsiteX7" fmla="*/ 3031772 w 23891522"/>
              <a:gd name="connsiteY7" fmla="*/ 7166407 h 9745599"/>
              <a:gd name="connsiteX8" fmla="*/ 3603272 w 23891522"/>
              <a:gd name="connsiteY8" fmla="*/ 7280707 h 9745599"/>
              <a:gd name="connsiteX9" fmla="*/ 4022372 w 23891522"/>
              <a:gd name="connsiteY9" fmla="*/ 7566457 h 9745599"/>
              <a:gd name="connsiteX10" fmla="*/ 4193822 w 23891522"/>
              <a:gd name="connsiteY10" fmla="*/ 7890307 h 9745599"/>
              <a:gd name="connsiteX11" fmla="*/ 4193822 w 23891522"/>
              <a:gd name="connsiteY11" fmla="*/ 8747557 h 9745599"/>
              <a:gd name="connsiteX12" fmla="*/ 4193822 w 23891522"/>
              <a:gd name="connsiteY12" fmla="*/ 9300007 h 9745599"/>
              <a:gd name="connsiteX13" fmla="*/ 4403372 w 23891522"/>
              <a:gd name="connsiteY13" fmla="*/ 9738157 h 9745599"/>
              <a:gd name="connsiteX14" fmla="*/ 4974872 w 23891522"/>
              <a:gd name="connsiteY14" fmla="*/ 9547657 h 9745599"/>
              <a:gd name="connsiteX15" fmla="*/ 5679722 w 23891522"/>
              <a:gd name="connsiteY15" fmla="*/ 9185707 h 9745599"/>
              <a:gd name="connsiteX16" fmla="*/ 6155972 w 23891522"/>
              <a:gd name="connsiteY16" fmla="*/ 8976157 h 9745599"/>
              <a:gd name="connsiteX17" fmla="*/ 7051322 w 23891522"/>
              <a:gd name="connsiteY17" fmla="*/ 8709457 h 9745599"/>
              <a:gd name="connsiteX18" fmla="*/ 8137172 w 23891522"/>
              <a:gd name="connsiteY18" fmla="*/ 8633257 h 9745599"/>
              <a:gd name="connsiteX19" fmla="*/ 8461022 w 23891522"/>
              <a:gd name="connsiteY19" fmla="*/ 8499907 h 9745599"/>
              <a:gd name="connsiteX20" fmla="*/ 8422922 w 23891522"/>
              <a:gd name="connsiteY20" fmla="*/ 8137957 h 9745599"/>
              <a:gd name="connsiteX21" fmla="*/ 8118122 w 23891522"/>
              <a:gd name="connsiteY21" fmla="*/ 7585507 h 9745599"/>
              <a:gd name="connsiteX22" fmla="*/ 7169750 w 23891522"/>
              <a:gd name="connsiteY22" fmla="*/ 6644330 h 9745599"/>
              <a:gd name="connsiteX23" fmla="*/ 7177655 w 23891522"/>
              <a:gd name="connsiteY23" fmla="*/ 974476 h 9745599"/>
              <a:gd name="connsiteX24" fmla="*/ 7775222 w 23891522"/>
              <a:gd name="connsiteY24" fmla="*/ 956107 h 9745599"/>
              <a:gd name="connsiteX25" fmla="*/ 8403872 w 23891522"/>
              <a:gd name="connsiteY25" fmla="*/ 784657 h 9745599"/>
              <a:gd name="connsiteX26" fmla="*/ 9051572 w 23891522"/>
              <a:gd name="connsiteY26" fmla="*/ 460807 h 9745599"/>
              <a:gd name="connsiteX27" fmla="*/ 9736866 w 23891522"/>
              <a:gd name="connsiteY27" fmla="*/ 57892 h 9745599"/>
              <a:gd name="connsiteX28" fmla="*/ 10379340 w 23891522"/>
              <a:gd name="connsiteY28" fmla="*/ 43561 h 9745599"/>
              <a:gd name="connsiteX29" fmla="*/ 11218046 w 23891522"/>
              <a:gd name="connsiteY29" fmla="*/ 445971 h 9745599"/>
              <a:gd name="connsiteX30" fmla="*/ 11900980 w 23891522"/>
              <a:gd name="connsiteY30" fmla="*/ 1118453 h 9745599"/>
              <a:gd name="connsiteX31" fmla="*/ 12309122 w 23891522"/>
              <a:gd name="connsiteY31" fmla="*/ 1565707 h 9745599"/>
              <a:gd name="connsiteX32" fmla="*/ 12762107 w 23891522"/>
              <a:gd name="connsiteY32" fmla="*/ 2112931 h 9745599"/>
              <a:gd name="connsiteX33" fmla="*/ 13254542 w 23891522"/>
              <a:gd name="connsiteY33" fmla="*/ 2212901 h 9745599"/>
              <a:gd name="connsiteX34" fmla="*/ 13490728 w 23891522"/>
              <a:gd name="connsiteY34" fmla="*/ 1590489 h 9745599"/>
              <a:gd name="connsiteX35" fmla="*/ 13623572 w 23891522"/>
              <a:gd name="connsiteY35" fmla="*/ 1241857 h 9745599"/>
              <a:gd name="connsiteX36" fmla="*/ 13816938 w 23891522"/>
              <a:gd name="connsiteY36" fmla="*/ 1254670 h 9745599"/>
              <a:gd name="connsiteX37" fmla="*/ 14221709 w 23891522"/>
              <a:gd name="connsiteY37" fmla="*/ 1713724 h 9745599"/>
              <a:gd name="connsiteX38" fmla="*/ 14774664 w 23891522"/>
              <a:gd name="connsiteY38" fmla="*/ 2190986 h 9745599"/>
              <a:gd name="connsiteX39" fmla="*/ 15280922 w 23891522"/>
              <a:gd name="connsiteY39" fmla="*/ 2327707 h 9745599"/>
              <a:gd name="connsiteX40" fmla="*/ 15757172 w 23891522"/>
              <a:gd name="connsiteY40" fmla="*/ 1984807 h 9745599"/>
              <a:gd name="connsiteX41" fmla="*/ 15985772 w 23891522"/>
              <a:gd name="connsiteY41" fmla="*/ 1584757 h 9745599"/>
              <a:gd name="connsiteX42" fmla="*/ 16442972 w 23891522"/>
              <a:gd name="connsiteY42" fmla="*/ 1279957 h 9745599"/>
              <a:gd name="connsiteX43" fmla="*/ 16881122 w 23891522"/>
              <a:gd name="connsiteY43" fmla="*/ 1222807 h 9745599"/>
              <a:gd name="connsiteX44" fmla="*/ 17795522 w 23891522"/>
              <a:gd name="connsiteY44" fmla="*/ 1451407 h 9745599"/>
              <a:gd name="connsiteX45" fmla="*/ 18386072 w 23891522"/>
              <a:gd name="connsiteY45" fmla="*/ 1394257 h 9745599"/>
              <a:gd name="connsiteX46" fmla="*/ 19148072 w 23891522"/>
              <a:gd name="connsiteY46" fmla="*/ 975157 h 9745599"/>
              <a:gd name="connsiteX47" fmla="*/ 19700522 w 23891522"/>
              <a:gd name="connsiteY47" fmla="*/ 708457 h 9745599"/>
              <a:gd name="connsiteX48" fmla="*/ 20538722 w 23891522"/>
              <a:gd name="connsiteY48" fmla="*/ 746557 h 9745599"/>
              <a:gd name="connsiteX49" fmla="*/ 21148322 w 23891522"/>
              <a:gd name="connsiteY49" fmla="*/ 975157 h 9745599"/>
              <a:gd name="connsiteX50" fmla="*/ 21548372 w 23891522"/>
              <a:gd name="connsiteY50" fmla="*/ 2137207 h 9745599"/>
              <a:gd name="connsiteX51" fmla="*/ 22348472 w 23891522"/>
              <a:gd name="connsiteY51" fmla="*/ 2727757 h 9745599"/>
              <a:gd name="connsiteX52" fmla="*/ 22958072 w 23891522"/>
              <a:gd name="connsiteY52" fmla="*/ 4480357 h 9745599"/>
              <a:gd name="connsiteX53" fmla="*/ 23891522 w 23891522"/>
              <a:gd name="connsiteY53" fmla="*/ 4137457 h 9745599"/>
              <a:gd name="connsiteX0" fmla="*/ 98072 w 23891522"/>
              <a:gd name="connsiteY0" fmla="*/ 8061757 h 9745599"/>
              <a:gd name="connsiteX1" fmla="*/ 2822 w 23891522"/>
              <a:gd name="connsiteY1" fmla="*/ 8480857 h 9745599"/>
              <a:gd name="connsiteX2" fmla="*/ 117122 w 23891522"/>
              <a:gd name="connsiteY2" fmla="*/ 8747557 h 9745599"/>
              <a:gd name="connsiteX3" fmla="*/ 917222 w 23891522"/>
              <a:gd name="connsiteY3" fmla="*/ 8404657 h 9745599"/>
              <a:gd name="connsiteX4" fmla="*/ 1717322 w 23891522"/>
              <a:gd name="connsiteY4" fmla="*/ 7814107 h 9745599"/>
              <a:gd name="connsiteX5" fmla="*/ 2403122 w 23891522"/>
              <a:gd name="connsiteY5" fmla="*/ 7337857 h 9745599"/>
              <a:gd name="connsiteX6" fmla="*/ 3031772 w 23891522"/>
              <a:gd name="connsiteY6" fmla="*/ 7166407 h 9745599"/>
              <a:gd name="connsiteX7" fmla="*/ 3603272 w 23891522"/>
              <a:gd name="connsiteY7" fmla="*/ 7280707 h 9745599"/>
              <a:gd name="connsiteX8" fmla="*/ 4022372 w 23891522"/>
              <a:gd name="connsiteY8" fmla="*/ 7566457 h 9745599"/>
              <a:gd name="connsiteX9" fmla="*/ 4193822 w 23891522"/>
              <a:gd name="connsiteY9" fmla="*/ 7890307 h 9745599"/>
              <a:gd name="connsiteX10" fmla="*/ 4193822 w 23891522"/>
              <a:gd name="connsiteY10" fmla="*/ 8747557 h 9745599"/>
              <a:gd name="connsiteX11" fmla="*/ 4193822 w 23891522"/>
              <a:gd name="connsiteY11" fmla="*/ 9300007 h 9745599"/>
              <a:gd name="connsiteX12" fmla="*/ 4403372 w 23891522"/>
              <a:gd name="connsiteY12" fmla="*/ 9738157 h 9745599"/>
              <a:gd name="connsiteX13" fmla="*/ 4974872 w 23891522"/>
              <a:gd name="connsiteY13" fmla="*/ 9547657 h 9745599"/>
              <a:gd name="connsiteX14" fmla="*/ 5679722 w 23891522"/>
              <a:gd name="connsiteY14" fmla="*/ 9185707 h 9745599"/>
              <a:gd name="connsiteX15" fmla="*/ 6155972 w 23891522"/>
              <a:gd name="connsiteY15" fmla="*/ 8976157 h 9745599"/>
              <a:gd name="connsiteX16" fmla="*/ 7051322 w 23891522"/>
              <a:gd name="connsiteY16" fmla="*/ 8709457 h 9745599"/>
              <a:gd name="connsiteX17" fmla="*/ 8137172 w 23891522"/>
              <a:gd name="connsiteY17" fmla="*/ 8633257 h 9745599"/>
              <a:gd name="connsiteX18" fmla="*/ 8461022 w 23891522"/>
              <a:gd name="connsiteY18" fmla="*/ 8499907 h 9745599"/>
              <a:gd name="connsiteX19" fmla="*/ 8422922 w 23891522"/>
              <a:gd name="connsiteY19" fmla="*/ 8137957 h 9745599"/>
              <a:gd name="connsiteX20" fmla="*/ 8118122 w 23891522"/>
              <a:gd name="connsiteY20" fmla="*/ 7585507 h 9745599"/>
              <a:gd name="connsiteX21" fmla="*/ 7169750 w 23891522"/>
              <a:gd name="connsiteY21" fmla="*/ 6644330 h 9745599"/>
              <a:gd name="connsiteX22" fmla="*/ 7177655 w 23891522"/>
              <a:gd name="connsiteY22" fmla="*/ 974476 h 9745599"/>
              <a:gd name="connsiteX23" fmla="*/ 7775222 w 23891522"/>
              <a:gd name="connsiteY23" fmla="*/ 956107 h 9745599"/>
              <a:gd name="connsiteX24" fmla="*/ 8403872 w 23891522"/>
              <a:gd name="connsiteY24" fmla="*/ 784657 h 9745599"/>
              <a:gd name="connsiteX25" fmla="*/ 9051572 w 23891522"/>
              <a:gd name="connsiteY25" fmla="*/ 460807 h 9745599"/>
              <a:gd name="connsiteX26" fmla="*/ 9736866 w 23891522"/>
              <a:gd name="connsiteY26" fmla="*/ 57892 h 9745599"/>
              <a:gd name="connsiteX27" fmla="*/ 10379340 w 23891522"/>
              <a:gd name="connsiteY27" fmla="*/ 43561 h 9745599"/>
              <a:gd name="connsiteX28" fmla="*/ 11218046 w 23891522"/>
              <a:gd name="connsiteY28" fmla="*/ 445971 h 9745599"/>
              <a:gd name="connsiteX29" fmla="*/ 11900980 w 23891522"/>
              <a:gd name="connsiteY29" fmla="*/ 1118453 h 9745599"/>
              <a:gd name="connsiteX30" fmla="*/ 12309122 w 23891522"/>
              <a:gd name="connsiteY30" fmla="*/ 1565707 h 9745599"/>
              <a:gd name="connsiteX31" fmla="*/ 12762107 w 23891522"/>
              <a:gd name="connsiteY31" fmla="*/ 2112931 h 9745599"/>
              <a:gd name="connsiteX32" fmla="*/ 13254542 w 23891522"/>
              <a:gd name="connsiteY32" fmla="*/ 2212901 h 9745599"/>
              <a:gd name="connsiteX33" fmla="*/ 13490728 w 23891522"/>
              <a:gd name="connsiteY33" fmla="*/ 1590489 h 9745599"/>
              <a:gd name="connsiteX34" fmla="*/ 13623572 w 23891522"/>
              <a:gd name="connsiteY34" fmla="*/ 1241857 h 9745599"/>
              <a:gd name="connsiteX35" fmla="*/ 13816938 w 23891522"/>
              <a:gd name="connsiteY35" fmla="*/ 1254670 h 9745599"/>
              <a:gd name="connsiteX36" fmla="*/ 14221709 w 23891522"/>
              <a:gd name="connsiteY36" fmla="*/ 1713724 h 9745599"/>
              <a:gd name="connsiteX37" fmla="*/ 14774664 w 23891522"/>
              <a:gd name="connsiteY37" fmla="*/ 2190986 h 9745599"/>
              <a:gd name="connsiteX38" fmla="*/ 15280922 w 23891522"/>
              <a:gd name="connsiteY38" fmla="*/ 2327707 h 9745599"/>
              <a:gd name="connsiteX39" fmla="*/ 15757172 w 23891522"/>
              <a:gd name="connsiteY39" fmla="*/ 1984807 h 9745599"/>
              <a:gd name="connsiteX40" fmla="*/ 15985772 w 23891522"/>
              <a:gd name="connsiteY40" fmla="*/ 1584757 h 9745599"/>
              <a:gd name="connsiteX41" fmla="*/ 16442972 w 23891522"/>
              <a:gd name="connsiteY41" fmla="*/ 1279957 h 9745599"/>
              <a:gd name="connsiteX42" fmla="*/ 16881122 w 23891522"/>
              <a:gd name="connsiteY42" fmla="*/ 1222807 h 9745599"/>
              <a:gd name="connsiteX43" fmla="*/ 17795522 w 23891522"/>
              <a:gd name="connsiteY43" fmla="*/ 1451407 h 9745599"/>
              <a:gd name="connsiteX44" fmla="*/ 18386072 w 23891522"/>
              <a:gd name="connsiteY44" fmla="*/ 1394257 h 9745599"/>
              <a:gd name="connsiteX45" fmla="*/ 19148072 w 23891522"/>
              <a:gd name="connsiteY45" fmla="*/ 975157 h 9745599"/>
              <a:gd name="connsiteX46" fmla="*/ 19700522 w 23891522"/>
              <a:gd name="connsiteY46" fmla="*/ 708457 h 9745599"/>
              <a:gd name="connsiteX47" fmla="*/ 20538722 w 23891522"/>
              <a:gd name="connsiteY47" fmla="*/ 746557 h 9745599"/>
              <a:gd name="connsiteX48" fmla="*/ 21148322 w 23891522"/>
              <a:gd name="connsiteY48" fmla="*/ 975157 h 9745599"/>
              <a:gd name="connsiteX49" fmla="*/ 21548372 w 23891522"/>
              <a:gd name="connsiteY49" fmla="*/ 2137207 h 9745599"/>
              <a:gd name="connsiteX50" fmla="*/ 22348472 w 23891522"/>
              <a:gd name="connsiteY50" fmla="*/ 2727757 h 9745599"/>
              <a:gd name="connsiteX51" fmla="*/ 22958072 w 23891522"/>
              <a:gd name="connsiteY51" fmla="*/ 4480357 h 9745599"/>
              <a:gd name="connsiteX52" fmla="*/ 23891522 w 23891522"/>
              <a:gd name="connsiteY52" fmla="*/ 4137457 h 9745599"/>
              <a:gd name="connsiteX0" fmla="*/ 2822 w 23891522"/>
              <a:gd name="connsiteY0" fmla="*/ 8480857 h 9745599"/>
              <a:gd name="connsiteX1" fmla="*/ 117122 w 23891522"/>
              <a:gd name="connsiteY1" fmla="*/ 8747557 h 9745599"/>
              <a:gd name="connsiteX2" fmla="*/ 917222 w 23891522"/>
              <a:gd name="connsiteY2" fmla="*/ 8404657 h 9745599"/>
              <a:gd name="connsiteX3" fmla="*/ 1717322 w 23891522"/>
              <a:gd name="connsiteY3" fmla="*/ 7814107 h 9745599"/>
              <a:gd name="connsiteX4" fmla="*/ 2403122 w 23891522"/>
              <a:gd name="connsiteY4" fmla="*/ 7337857 h 9745599"/>
              <a:gd name="connsiteX5" fmla="*/ 3031772 w 23891522"/>
              <a:gd name="connsiteY5" fmla="*/ 7166407 h 9745599"/>
              <a:gd name="connsiteX6" fmla="*/ 3603272 w 23891522"/>
              <a:gd name="connsiteY6" fmla="*/ 7280707 h 9745599"/>
              <a:gd name="connsiteX7" fmla="*/ 4022372 w 23891522"/>
              <a:gd name="connsiteY7" fmla="*/ 7566457 h 9745599"/>
              <a:gd name="connsiteX8" fmla="*/ 4193822 w 23891522"/>
              <a:gd name="connsiteY8" fmla="*/ 7890307 h 9745599"/>
              <a:gd name="connsiteX9" fmla="*/ 4193822 w 23891522"/>
              <a:gd name="connsiteY9" fmla="*/ 8747557 h 9745599"/>
              <a:gd name="connsiteX10" fmla="*/ 4193822 w 23891522"/>
              <a:gd name="connsiteY10" fmla="*/ 9300007 h 9745599"/>
              <a:gd name="connsiteX11" fmla="*/ 4403372 w 23891522"/>
              <a:gd name="connsiteY11" fmla="*/ 9738157 h 9745599"/>
              <a:gd name="connsiteX12" fmla="*/ 4974872 w 23891522"/>
              <a:gd name="connsiteY12" fmla="*/ 9547657 h 9745599"/>
              <a:gd name="connsiteX13" fmla="*/ 5679722 w 23891522"/>
              <a:gd name="connsiteY13" fmla="*/ 9185707 h 9745599"/>
              <a:gd name="connsiteX14" fmla="*/ 6155972 w 23891522"/>
              <a:gd name="connsiteY14" fmla="*/ 8976157 h 9745599"/>
              <a:gd name="connsiteX15" fmla="*/ 7051322 w 23891522"/>
              <a:gd name="connsiteY15" fmla="*/ 8709457 h 9745599"/>
              <a:gd name="connsiteX16" fmla="*/ 8137172 w 23891522"/>
              <a:gd name="connsiteY16" fmla="*/ 8633257 h 9745599"/>
              <a:gd name="connsiteX17" fmla="*/ 8461022 w 23891522"/>
              <a:gd name="connsiteY17" fmla="*/ 8499907 h 9745599"/>
              <a:gd name="connsiteX18" fmla="*/ 8422922 w 23891522"/>
              <a:gd name="connsiteY18" fmla="*/ 8137957 h 9745599"/>
              <a:gd name="connsiteX19" fmla="*/ 8118122 w 23891522"/>
              <a:gd name="connsiteY19" fmla="*/ 7585507 h 9745599"/>
              <a:gd name="connsiteX20" fmla="*/ 7169750 w 23891522"/>
              <a:gd name="connsiteY20" fmla="*/ 6644330 h 9745599"/>
              <a:gd name="connsiteX21" fmla="*/ 7177655 w 23891522"/>
              <a:gd name="connsiteY21" fmla="*/ 974476 h 9745599"/>
              <a:gd name="connsiteX22" fmla="*/ 7775222 w 23891522"/>
              <a:gd name="connsiteY22" fmla="*/ 956107 h 9745599"/>
              <a:gd name="connsiteX23" fmla="*/ 8403872 w 23891522"/>
              <a:gd name="connsiteY23" fmla="*/ 784657 h 9745599"/>
              <a:gd name="connsiteX24" fmla="*/ 9051572 w 23891522"/>
              <a:gd name="connsiteY24" fmla="*/ 460807 h 9745599"/>
              <a:gd name="connsiteX25" fmla="*/ 9736866 w 23891522"/>
              <a:gd name="connsiteY25" fmla="*/ 57892 h 9745599"/>
              <a:gd name="connsiteX26" fmla="*/ 10379340 w 23891522"/>
              <a:gd name="connsiteY26" fmla="*/ 43561 h 9745599"/>
              <a:gd name="connsiteX27" fmla="*/ 11218046 w 23891522"/>
              <a:gd name="connsiteY27" fmla="*/ 445971 h 9745599"/>
              <a:gd name="connsiteX28" fmla="*/ 11900980 w 23891522"/>
              <a:gd name="connsiteY28" fmla="*/ 1118453 h 9745599"/>
              <a:gd name="connsiteX29" fmla="*/ 12309122 w 23891522"/>
              <a:gd name="connsiteY29" fmla="*/ 1565707 h 9745599"/>
              <a:gd name="connsiteX30" fmla="*/ 12762107 w 23891522"/>
              <a:gd name="connsiteY30" fmla="*/ 2112931 h 9745599"/>
              <a:gd name="connsiteX31" fmla="*/ 13254542 w 23891522"/>
              <a:gd name="connsiteY31" fmla="*/ 2212901 h 9745599"/>
              <a:gd name="connsiteX32" fmla="*/ 13490728 w 23891522"/>
              <a:gd name="connsiteY32" fmla="*/ 1590489 h 9745599"/>
              <a:gd name="connsiteX33" fmla="*/ 13623572 w 23891522"/>
              <a:gd name="connsiteY33" fmla="*/ 1241857 h 9745599"/>
              <a:gd name="connsiteX34" fmla="*/ 13816938 w 23891522"/>
              <a:gd name="connsiteY34" fmla="*/ 1254670 h 9745599"/>
              <a:gd name="connsiteX35" fmla="*/ 14221709 w 23891522"/>
              <a:gd name="connsiteY35" fmla="*/ 1713724 h 9745599"/>
              <a:gd name="connsiteX36" fmla="*/ 14774664 w 23891522"/>
              <a:gd name="connsiteY36" fmla="*/ 2190986 h 9745599"/>
              <a:gd name="connsiteX37" fmla="*/ 15280922 w 23891522"/>
              <a:gd name="connsiteY37" fmla="*/ 2327707 h 9745599"/>
              <a:gd name="connsiteX38" fmla="*/ 15757172 w 23891522"/>
              <a:gd name="connsiteY38" fmla="*/ 1984807 h 9745599"/>
              <a:gd name="connsiteX39" fmla="*/ 15985772 w 23891522"/>
              <a:gd name="connsiteY39" fmla="*/ 1584757 h 9745599"/>
              <a:gd name="connsiteX40" fmla="*/ 16442972 w 23891522"/>
              <a:gd name="connsiteY40" fmla="*/ 1279957 h 9745599"/>
              <a:gd name="connsiteX41" fmla="*/ 16881122 w 23891522"/>
              <a:gd name="connsiteY41" fmla="*/ 1222807 h 9745599"/>
              <a:gd name="connsiteX42" fmla="*/ 17795522 w 23891522"/>
              <a:gd name="connsiteY42" fmla="*/ 1451407 h 9745599"/>
              <a:gd name="connsiteX43" fmla="*/ 18386072 w 23891522"/>
              <a:gd name="connsiteY43" fmla="*/ 1394257 h 9745599"/>
              <a:gd name="connsiteX44" fmla="*/ 19148072 w 23891522"/>
              <a:gd name="connsiteY44" fmla="*/ 975157 h 9745599"/>
              <a:gd name="connsiteX45" fmla="*/ 19700522 w 23891522"/>
              <a:gd name="connsiteY45" fmla="*/ 708457 h 9745599"/>
              <a:gd name="connsiteX46" fmla="*/ 20538722 w 23891522"/>
              <a:gd name="connsiteY46" fmla="*/ 746557 h 9745599"/>
              <a:gd name="connsiteX47" fmla="*/ 21148322 w 23891522"/>
              <a:gd name="connsiteY47" fmla="*/ 975157 h 9745599"/>
              <a:gd name="connsiteX48" fmla="*/ 21548372 w 23891522"/>
              <a:gd name="connsiteY48" fmla="*/ 2137207 h 9745599"/>
              <a:gd name="connsiteX49" fmla="*/ 22348472 w 23891522"/>
              <a:gd name="connsiteY49" fmla="*/ 2727757 h 9745599"/>
              <a:gd name="connsiteX50" fmla="*/ 22958072 w 23891522"/>
              <a:gd name="connsiteY50" fmla="*/ 4480357 h 9745599"/>
              <a:gd name="connsiteX51" fmla="*/ 23891522 w 23891522"/>
              <a:gd name="connsiteY51" fmla="*/ 4137457 h 9745599"/>
              <a:gd name="connsiteX0" fmla="*/ 0 w 23774400"/>
              <a:gd name="connsiteY0" fmla="*/ 8747557 h 9745599"/>
              <a:gd name="connsiteX1" fmla="*/ 800100 w 23774400"/>
              <a:gd name="connsiteY1" fmla="*/ 8404657 h 9745599"/>
              <a:gd name="connsiteX2" fmla="*/ 1600200 w 23774400"/>
              <a:gd name="connsiteY2" fmla="*/ 7814107 h 9745599"/>
              <a:gd name="connsiteX3" fmla="*/ 2286000 w 23774400"/>
              <a:gd name="connsiteY3" fmla="*/ 7337857 h 9745599"/>
              <a:gd name="connsiteX4" fmla="*/ 2914650 w 23774400"/>
              <a:gd name="connsiteY4" fmla="*/ 7166407 h 9745599"/>
              <a:gd name="connsiteX5" fmla="*/ 3486150 w 23774400"/>
              <a:gd name="connsiteY5" fmla="*/ 7280707 h 9745599"/>
              <a:gd name="connsiteX6" fmla="*/ 3905250 w 23774400"/>
              <a:gd name="connsiteY6" fmla="*/ 7566457 h 9745599"/>
              <a:gd name="connsiteX7" fmla="*/ 4076700 w 23774400"/>
              <a:gd name="connsiteY7" fmla="*/ 7890307 h 9745599"/>
              <a:gd name="connsiteX8" fmla="*/ 4076700 w 23774400"/>
              <a:gd name="connsiteY8" fmla="*/ 8747557 h 9745599"/>
              <a:gd name="connsiteX9" fmla="*/ 4076700 w 23774400"/>
              <a:gd name="connsiteY9" fmla="*/ 9300007 h 9745599"/>
              <a:gd name="connsiteX10" fmla="*/ 4286250 w 23774400"/>
              <a:gd name="connsiteY10" fmla="*/ 9738157 h 9745599"/>
              <a:gd name="connsiteX11" fmla="*/ 4857750 w 23774400"/>
              <a:gd name="connsiteY11" fmla="*/ 9547657 h 9745599"/>
              <a:gd name="connsiteX12" fmla="*/ 5562600 w 23774400"/>
              <a:gd name="connsiteY12" fmla="*/ 9185707 h 9745599"/>
              <a:gd name="connsiteX13" fmla="*/ 6038850 w 23774400"/>
              <a:gd name="connsiteY13" fmla="*/ 8976157 h 9745599"/>
              <a:gd name="connsiteX14" fmla="*/ 6934200 w 23774400"/>
              <a:gd name="connsiteY14" fmla="*/ 8709457 h 9745599"/>
              <a:gd name="connsiteX15" fmla="*/ 8020050 w 23774400"/>
              <a:gd name="connsiteY15" fmla="*/ 8633257 h 9745599"/>
              <a:gd name="connsiteX16" fmla="*/ 8343900 w 23774400"/>
              <a:gd name="connsiteY16" fmla="*/ 8499907 h 9745599"/>
              <a:gd name="connsiteX17" fmla="*/ 8305800 w 23774400"/>
              <a:gd name="connsiteY17" fmla="*/ 8137957 h 9745599"/>
              <a:gd name="connsiteX18" fmla="*/ 8001000 w 23774400"/>
              <a:gd name="connsiteY18" fmla="*/ 7585507 h 9745599"/>
              <a:gd name="connsiteX19" fmla="*/ 7052628 w 23774400"/>
              <a:gd name="connsiteY19" fmla="*/ 6644330 h 9745599"/>
              <a:gd name="connsiteX20" fmla="*/ 7060533 w 23774400"/>
              <a:gd name="connsiteY20" fmla="*/ 974476 h 9745599"/>
              <a:gd name="connsiteX21" fmla="*/ 7658100 w 23774400"/>
              <a:gd name="connsiteY21" fmla="*/ 956107 h 9745599"/>
              <a:gd name="connsiteX22" fmla="*/ 8286750 w 23774400"/>
              <a:gd name="connsiteY22" fmla="*/ 784657 h 9745599"/>
              <a:gd name="connsiteX23" fmla="*/ 8934450 w 23774400"/>
              <a:gd name="connsiteY23" fmla="*/ 460807 h 9745599"/>
              <a:gd name="connsiteX24" fmla="*/ 9619744 w 23774400"/>
              <a:gd name="connsiteY24" fmla="*/ 57892 h 9745599"/>
              <a:gd name="connsiteX25" fmla="*/ 10262218 w 23774400"/>
              <a:gd name="connsiteY25" fmla="*/ 43561 h 9745599"/>
              <a:gd name="connsiteX26" fmla="*/ 11100924 w 23774400"/>
              <a:gd name="connsiteY26" fmla="*/ 445971 h 9745599"/>
              <a:gd name="connsiteX27" fmla="*/ 11783858 w 23774400"/>
              <a:gd name="connsiteY27" fmla="*/ 1118453 h 9745599"/>
              <a:gd name="connsiteX28" fmla="*/ 12192000 w 23774400"/>
              <a:gd name="connsiteY28" fmla="*/ 1565707 h 9745599"/>
              <a:gd name="connsiteX29" fmla="*/ 12644985 w 23774400"/>
              <a:gd name="connsiteY29" fmla="*/ 2112931 h 9745599"/>
              <a:gd name="connsiteX30" fmla="*/ 13137420 w 23774400"/>
              <a:gd name="connsiteY30" fmla="*/ 2212901 h 9745599"/>
              <a:gd name="connsiteX31" fmla="*/ 13373606 w 23774400"/>
              <a:gd name="connsiteY31" fmla="*/ 1590489 h 9745599"/>
              <a:gd name="connsiteX32" fmla="*/ 13506450 w 23774400"/>
              <a:gd name="connsiteY32" fmla="*/ 1241857 h 9745599"/>
              <a:gd name="connsiteX33" fmla="*/ 13699816 w 23774400"/>
              <a:gd name="connsiteY33" fmla="*/ 1254670 h 9745599"/>
              <a:gd name="connsiteX34" fmla="*/ 14104587 w 23774400"/>
              <a:gd name="connsiteY34" fmla="*/ 1713724 h 9745599"/>
              <a:gd name="connsiteX35" fmla="*/ 14657542 w 23774400"/>
              <a:gd name="connsiteY35" fmla="*/ 2190986 h 9745599"/>
              <a:gd name="connsiteX36" fmla="*/ 15163800 w 23774400"/>
              <a:gd name="connsiteY36" fmla="*/ 2327707 h 9745599"/>
              <a:gd name="connsiteX37" fmla="*/ 15640050 w 23774400"/>
              <a:gd name="connsiteY37" fmla="*/ 1984807 h 9745599"/>
              <a:gd name="connsiteX38" fmla="*/ 15868650 w 23774400"/>
              <a:gd name="connsiteY38" fmla="*/ 1584757 h 9745599"/>
              <a:gd name="connsiteX39" fmla="*/ 16325850 w 23774400"/>
              <a:gd name="connsiteY39" fmla="*/ 1279957 h 9745599"/>
              <a:gd name="connsiteX40" fmla="*/ 16764000 w 23774400"/>
              <a:gd name="connsiteY40" fmla="*/ 1222807 h 9745599"/>
              <a:gd name="connsiteX41" fmla="*/ 17678400 w 23774400"/>
              <a:gd name="connsiteY41" fmla="*/ 1451407 h 9745599"/>
              <a:gd name="connsiteX42" fmla="*/ 18268950 w 23774400"/>
              <a:gd name="connsiteY42" fmla="*/ 1394257 h 9745599"/>
              <a:gd name="connsiteX43" fmla="*/ 19030950 w 23774400"/>
              <a:gd name="connsiteY43" fmla="*/ 975157 h 9745599"/>
              <a:gd name="connsiteX44" fmla="*/ 19583400 w 23774400"/>
              <a:gd name="connsiteY44" fmla="*/ 708457 h 9745599"/>
              <a:gd name="connsiteX45" fmla="*/ 20421600 w 23774400"/>
              <a:gd name="connsiteY45" fmla="*/ 746557 h 9745599"/>
              <a:gd name="connsiteX46" fmla="*/ 21031200 w 23774400"/>
              <a:gd name="connsiteY46" fmla="*/ 975157 h 9745599"/>
              <a:gd name="connsiteX47" fmla="*/ 21431250 w 23774400"/>
              <a:gd name="connsiteY47" fmla="*/ 2137207 h 9745599"/>
              <a:gd name="connsiteX48" fmla="*/ 22231350 w 23774400"/>
              <a:gd name="connsiteY48" fmla="*/ 2727757 h 9745599"/>
              <a:gd name="connsiteX49" fmla="*/ 22840950 w 23774400"/>
              <a:gd name="connsiteY49" fmla="*/ 4480357 h 9745599"/>
              <a:gd name="connsiteX50" fmla="*/ 23774400 w 23774400"/>
              <a:gd name="connsiteY50" fmla="*/ 4137457 h 9745599"/>
              <a:gd name="connsiteX0" fmla="*/ 0 w 22974300"/>
              <a:gd name="connsiteY0" fmla="*/ 8404657 h 9745599"/>
              <a:gd name="connsiteX1" fmla="*/ 800100 w 22974300"/>
              <a:gd name="connsiteY1" fmla="*/ 7814107 h 9745599"/>
              <a:gd name="connsiteX2" fmla="*/ 1485900 w 22974300"/>
              <a:gd name="connsiteY2" fmla="*/ 7337857 h 9745599"/>
              <a:gd name="connsiteX3" fmla="*/ 2114550 w 22974300"/>
              <a:gd name="connsiteY3" fmla="*/ 7166407 h 9745599"/>
              <a:gd name="connsiteX4" fmla="*/ 2686050 w 22974300"/>
              <a:gd name="connsiteY4" fmla="*/ 7280707 h 9745599"/>
              <a:gd name="connsiteX5" fmla="*/ 3105150 w 22974300"/>
              <a:gd name="connsiteY5" fmla="*/ 7566457 h 9745599"/>
              <a:gd name="connsiteX6" fmla="*/ 3276600 w 22974300"/>
              <a:gd name="connsiteY6" fmla="*/ 7890307 h 9745599"/>
              <a:gd name="connsiteX7" fmla="*/ 3276600 w 22974300"/>
              <a:gd name="connsiteY7" fmla="*/ 8747557 h 9745599"/>
              <a:gd name="connsiteX8" fmla="*/ 3276600 w 22974300"/>
              <a:gd name="connsiteY8" fmla="*/ 9300007 h 9745599"/>
              <a:gd name="connsiteX9" fmla="*/ 3486150 w 22974300"/>
              <a:gd name="connsiteY9" fmla="*/ 9738157 h 9745599"/>
              <a:gd name="connsiteX10" fmla="*/ 4057650 w 22974300"/>
              <a:gd name="connsiteY10" fmla="*/ 9547657 h 9745599"/>
              <a:gd name="connsiteX11" fmla="*/ 4762500 w 22974300"/>
              <a:gd name="connsiteY11" fmla="*/ 9185707 h 9745599"/>
              <a:gd name="connsiteX12" fmla="*/ 5238750 w 22974300"/>
              <a:gd name="connsiteY12" fmla="*/ 8976157 h 9745599"/>
              <a:gd name="connsiteX13" fmla="*/ 6134100 w 22974300"/>
              <a:gd name="connsiteY13" fmla="*/ 8709457 h 9745599"/>
              <a:gd name="connsiteX14" fmla="*/ 7219950 w 22974300"/>
              <a:gd name="connsiteY14" fmla="*/ 8633257 h 9745599"/>
              <a:gd name="connsiteX15" fmla="*/ 7543800 w 22974300"/>
              <a:gd name="connsiteY15" fmla="*/ 8499907 h 9745599"/>
              <a:gd name="connsiteX16" fmla="*/ 7505700 w 22974300"/>
              <a:gd name="connsiteY16" fmla="*/ 8137957 h 9745599"/>
              <a:gd name="connsiteX17" fmla="*/ 7200900 w 22974300"/>
              <a:gd name="connsiteY17" fmla="*/ 7585507 h 9745599"/>
              <a:gd name="connsiteX18" fmla="*/ 6252528 w 22974300"/>
              <a:gd name="connsiteY18" fmla="*/ 6644330 h 9745599"/>
              <a:gd name="connsiteX19" fmla="*/ 6260433 w 22974300"/>
              <a:gd name="connsiteY19" fmla="*/ 974476 h 9745599"/>
              <a:gd name="connsiteX20" fmla="*/ 6858000 w 22974300"/>
              <a:gd name="connsiteY20" fmla="*/ 956107 h 9745599"/>
              <a:gd name="connsiteX21" fmla="*/ 7486650 w 22974300"/>
              <a:gd name="connsiteY21" fmla="*/ 784657 h 9745599"/>
              <a:gd name="connsiteX22" fmla="*/ 8134350 w 22974300"/>
              <a:gd name="connsiteY22" fmla="*/ 460807 h 9745599"/>
              <a:gd name="connsiteX23" fmla="*/ 8819644 w 22974300"/>
              <a:gd name="connsiteY23" fmla="*/ 57892 h 9745599"/>
              <a:gd name="connsiteX24" fmla="*/ 9462118 w 22974300"/>
              <a:gd name="connsiteY24" fmla="*/ 43561 h 9745599"/>
              <a:gd name="connsiteX25" fmla="*/ 10300824 w 22974300"/>
              <a:gd name="connsiteY25" fmla="*/ 445971 h 9745599"/>
              <a:gd name="connsiteX26" fmla="*/ 10983758 w 22974300"/>
              <a:gd name="connsiteY26" fmla="*/ 1118453 h 9745599"/>
              <a:gd name="connsiteX27" fmla="*/ 11391900 w 22974300"/>
              <a:gd name="connsiteY27" fmla="*/ 1565707 h 9745599"/>
              <a:gd name="connsiteX28" fmla="*/ 11844885 w 22974300"/>
              <a:gd name="connsiteY28" fmla="*/ 2112931 h 9745599"/>
              <a:gd name="connsiteX29" fmla="*/ 12337320 w 22974300"/>
              <a:gd name="connsiteY29" fmla="*/ 2212901 h 9745599"/>
              <a:gd name="connsiteX30" fmla="*/ 12573506 w 22974300"/>
              <a:gd name="connsiteY30" fmla="*/ 1590489 h 9745599"/>
              <a:gd name="connsiteX31" fmla="*/ 12706350 w 22974300"/>
              <a:gd name="connsiteY31" fmla="*/ 1241857 h 9745599"/>
              <a:gd name="connsiteX32" fmla="*/ 12899716 w 22974300"/>
              <a:gd name="connsiteY32" fmla="*/ 1254670 h 9745599"/>
              <a:gd name="connsiteX33" fmla="*/ 13304487 w 22974300"/>
              <a:gd name="connsiteY33" fmla="*/ 1713724 h 9745599"/>
              <a:gd name="connsiteX34" fmla="*/ 13857442 w 22974300"/>
              <a:gd name="connsiteY34" fmla="*/ 2190986 h 9745599"/>
              <a:gd name="connsiteX35" fmla="*/ 14363700 w 22974300"/>
              <a:gd name="connsiteY35" fmla="*/ 2327707 h 9745599"/>
              <a:gd name="connsiteX36" fmla="*/ 14839950 w 22974300"/>
              <a:gd name="connsiteY36" fmla="*/ 1984807 h 9745599"/>
              <a:gd name="connsiteX37" fmla="*/ 15068550 w 22974300"/>
              <a:gd name="connsiteY37" fmla="*/ 1584757 h 9745599"/>
              <a:gd name="connsiteX38" fmla="*/ 15525750 w 22974300"/>
              <a:gd name="connsiteY38" fmla="*/ 1279957 h 9745599"/>
              <a:gd name="connsiteX39" fmla="*/ 15963900 w 22974300"/>
              <a:gd name="connsiteY39" fmla="*/ 1222807 h 9745599"/>
              <a:gd name="connsiteX40" fmla="*/ 16878300 w 22974300"/>
              <a:gd name="connsiteY40" fmla="*/ 1451407 h 9745599"/>
              <a:gd name="connsiteX41" fmla="*/ 17468850 w 22974300"/>
              <a:gd name="connsiteY41" fmla="*/ 1394257 h 9745599"/>
              <a:gd name="connsiteX42" fmla="*/ 18230850 w 22974300"/>
              <a:gd name="connsiteY42" fmla="*/ 975157 h 9745599"/>
              <a:gd name="connsiteX43" fmla="*/ 18783300 w 22974300"/>
              <a:gd name="connsiteY43" fmla="*/ 708457 h 9745599"/>
              <a:gd name="connsiteX44" fmla="*/ 19621500 w 22974300"/>
              <a:gd name="connsiteY44" fmla="*/ 746557 h 9745599"/>
              <a:gd name="connsiteX45" fmla="*/ 20231100 w 22974300"/>
              <a:gd name="connsiteY45" fmla="*/ 975157 h 9745599"/>
              <a:gd name="connsiteX46" fmla="*/ 20631150 w 22974300"/>
              <a:gd name="connsiteY46" fmla="*/ 2137207 h 9745599"/>
              <a:gd name="connsiteX47" fmla="*/ 21431250 w 22974300"/>
              <a:gd name="connsiteY47" fmla="*/ 2727757 h 9745599"/>
              <a:gd name="connsiteX48" fmla="*/ 22040850 w 22974300"/>
              <a:gd name="connsiteY48" fmla="*/ 4480357 h 9745599"/>
              <a:gd name="connsiteX49" fmla="*/ 22974300 w 22974300"/>
              <a:gd name="connsiteY49" fmla="*/ 4137457 h 9745599"/>
              <a:gd name="connsiteX0" fmla="*/ 0 w 22174200"/>
              <a:gd name="connsiteY0" fmla="*/ 7814107 h 9745599"/>
              <a:gd name="connsiteX1" fmla="*/ 685800 w 22174200"/>
              <a:gd name="connsiteY1" fmla="*/ 7337857 h 9745599"/>
              <a:gd name="connsiteX2" fmla="*/ 1314450 w 22174200"/>
              <a:gd name="connsiteY2" fmla="*/ 7166407 h 9745599"/>
              <a:gd name="connsiteX3" fmla="*/ 1885950 w 22174200"/>
              <a:gd name="connsiteY3" fmla="*/ 7280707 h 9745599"/>
              <a:gd name="connsiteX4" fmla="*/ 2305050 w 22174200"/>
              <a:gd name="connsiteY4" fmla="*/ 7566457 h 9745599"/>
              <a:gd name="connsiteX5" fmla="*/ 2476500 w 22174200"/>
              <a:gd name="connsiteY5" fmla="*/ 7890307 h 9745599"/>
              <a:gd name="connsiteX6" fmla="*/ 2476500 w 22174200"/>
              <a:gd name="connsiteY6" fmla="*/ 8747557 h 9745599"/>
              <a:gd name="connsiteX7" fmla="*/ 2476500 w 22174200"/>
              <a:gd name="connsiteY7" fmla="*/ 9300007 h 9745599"/>
              <a:gd name="connsiteX8" fmla="*/ 2686050 w 22174200"/>
              <a:gd name="connsiteY8" fmla="*/ 9738157 h 9745599"/>
              <a:gd name="connsiteX9" fmla="*/ 3257550 w 22174200"/>
              <a:gd name="connsiteY9" fmla="*/ 9547657 h 9745599"/>
              <a:gd name="connsiteX10" fmla="*/ 3962400 w 22174200"/>
              <a:gd name="connsiteY10" fmla="*/ 9185707 h 9745599"/>
              <a:gd name="connsiteX11" fmla="*/ 4438650 w 22174200"/>
              <a:gd name="connsiteY11" fmla="*/ 8976157 h 9745599"/>
              <a:gd name="connsiteX12" fmla="*/ 5334000 w 22174200"/>
              <a:gd name="connsiteY12" fmla="*/ 8709457 h 9745599"/>
              <a:gd name="connsiteX13" fmla="*/ 6419850 w 22174200"/>
              <a:gd name="connsiteY13" fmla="*/ 8633257 h 9745599"/>
              <a:gd name="connsiteX14" fmla="*/ 6743700 w 22174200"/>
              <a:gd name="connsiteY14" fmla="*/ 8499907 h 9745599"/>
              <a:gd name="connsiteX15" fmla="*/ 6705600 w 22174200"/>
              <a:gd name="connsiteY15" fmla="*/ 8137957 h 9745599"/>
              <a:gd name="connsiteX16" fmla="*/ 6400800 w 22174200"/>
              <a:gd name="connsiteY16" fmla="*/ 7585507 h 9745599"/>
              <a:gd name="connsiteX17" fmla="*/ 5452428 w 22174200"/>
              <a:gd name="connsiteY17" fmla="*/ 6644330 h 9745599"/>
              <a:gd name="connsiteX18" fmla="*/ 5460333 w 22174200"/>
              <a:gd name="connsiteY18" fmla="*/ 974476 h 9745599"/>
              <a:gd name="connsiteX19" fmla="*/ 6057900 w 22174200"/>
              <a:gd name="connsiteY19" fmla="*/ 956107 h 9745599"/>
              <a:gd name="connsiteX20" fmla="*/ 6686550 w 22174200"/>
              <a:gd name="connsiteY20" fmla="*/ 784657 h 9745599"/>
              <a:gd name="connsiteX21" fmla="*/ 7334250 w 22174200"/>
              <a:gd name="connsiteY21" fmla="*/ 460807 h 9745599"/>
              <a:gd name="connsiteX22" fmla="*/ 8019544 w 22174200"/>
              <a:gd name="connsiteY22" fmla="*/ 57892 h 9745599"/>
              <a:gd name="connsiteX23" fmla="*/ 8662018 w 22174200"/>
              <a:gd name="connsiteY23" fmla="*/ 43561 h 9745599"/>
              <a:gd name="connsiteX24" fmla="*/ 9500724 w 22174200"/>
              <a:gd name="connsiteY24" fmla="*/ 445971 h 9745599"/>
              <a:gd name="connsiteX25" fmla="*/ 10183658 w 22174200"/>
              <a:gd name="connsiteY25" fmla="*/ 1118453 h 9745599"/>
              <a:gd name="connsiteX26" fmla="*/ 10591800 w 22174200"/>
              <a:gd name="connsiteY26" fmla="*/ 1565707 h 9745599"/>
              <a:gd name="connsiteX27" fmla="*/ 11044785 w 22174200"/>
              <a:gd name="connsiteY27" fmla="*/ 2112931 h 9745599"/>
              <a:gd name="connsiteX28" fmla="*/ 11537220 w 22174200"/>
              <a:gd name="connsiteY28" fmla="*/ 2212901 h 9745599"/>
              <a:gd name="connsiteX29" fmla="*/ 11773406 w 22174200"/>
              <a:gd name="connsiteY29" fmla="*/ 1590489 h 9745599"/>
              <a:gd name="connsiteX30" fmla="*/ 11906250 w 22174200"/>
              <a:gd name="connsiteY30" fmla="*/ 1241857 h 9745599"/>
              <a:gd name="connsiteX31" fmla="*/ 12099616 w 22174200"/>
              <a:gd name="connsiteY31" fmla="*/ 1254670 h 9745599"/>
              <a:gd name="connsiteX32" fmla="*/ 12504387 w 22174200"/>
              <a:gd name="connsiteY32" fmla="*/ 1713724 h 9745599"/>
              <a:gd name="connsiteX33" fmla="*/ 13057342 w 22174200"/>
              <a:gd name="connsiteY33" fmla="*/ 2190986 h 9745599"/>
              <a:gd name="connsiteX34" fmla="*/ 13563600 w 22174200"/>
              <a:gd name="connsiteY34" fmla="*/ 2327707 h 9745599"/>
              <a:gd name="connsiteX35" fmla="*/ 14039850 w 22174200"/>
              <a:gd name="connsiteY35" fmla="*/ 1984807 h 9745599"/>
              <a:gd name="connsiteX36" fmla="*/ 14268450 w 22174200"/>
              <a:gd name="connsiteY36" fmla="*/ 1584757 h 9745599"/>
              <a:gd name="connsiteX37" fmla="*/ 14725650 w 22174200"/>
              <a:gd name="connsiteY37" fmla="*/ 1279957 h 9745599"/>
              <a:gd name="connsiteX38" fmla="*/ 15163800 w 22174200"/>
              <a:gd name="connsiteY38" fmla="*/ 1222807 h 9745599"/>
              <a:gd name="connsiteX39" fmla="*/ 16078200 w 22174200"/>
              <a:gd name="connsiteY39" fmla="*/ 1451407 h 9745599"/>
              <a:gd name="connsiteX40" fmla="*/ 16668750 w 22174200"/>
              <a:gd name="connsiteY40" fmla="*/ 1394257 h 9745599"/>
              <a:gd name="connsiteX41" fmla="*/ 17430750 w 22174200"/>
              <a:gd name="connsiteY41" fmla="*/ 975157 h 9745599"/>
              <a:gd name="connsiteX42" fmla="*/ 17983200 w 22174200"/>
              <a:gd name="connsiteY42" fmla="*/ 708457 h 9745599"/>
              <a:gd name="connsiteX43" fmla="*/ 18821400 w 22174200"/>
              <a:gd name="connsiteY43" fmla="*/ 746557 h 9745599"/>
              <a:gd name="connsiteX44" fmla="*/ 19431000 w 22174200"/>
              <a:gd name="connsiteY44" fmla="*/ 975157 h 9745599"/>
              <a:gd name="connsiteX45" fmla="*/ 19831050 w 22174200"/>
              <a:gd name="connsiteY45" fmla="*/ 2137207 h 9745599"/>
              <a:gd name="connsiteX46" fmla="*/ 20631150 w 22174200"/>
              <a:gd name="connsiteY46" fmla="*/ 2727757 h 9745599"/>
              <a:gd name="connsiteX47" fmla="*/ 21240750 w 22174200"/>
              <a:gd name="connsiteY47" fmla="*/ 4480357 h 9745599"/>
              <a:gd name="connsiteX48" fmla="*/ 22174200 w 22174200"/>
              <a:gd name="connsiteY48" fmla="*/ 4137457 h 9745599"/>
              <a:gd name="connsiteX0" fmla="*/ 0 w 21488400"/>
              <a:gd name="connsiteY0" fmla="*/ 7337857 h 9745599"/>
              <a:gd name="connsiteX1" fmla="*/ 628650 w 21488400"/>
              <a:gd name="connsiteY1" fmla="*/ 7166407 h 9745599"/>
              <a:gd name="connsiteX2" fmla="*/ 1200150 w 21488400"/>
              <a:gd name="connsiteY2" fmla="*/ 7280707 h 9745599"/>
              <a:gd name="connsiteX3" fmla="*/ 1619250 w 21488400"/>
              <a:gd name="connsiteY3" fmla="*/ 7566457 h 9745599"/>
              <a:gd name="connsiteX4" fmla="*/ 1790700 w 21488400"/>
              <a:gd name="connsiteY4" fmla="*/ 7890307 h 9745599"/>
              <a:gd name="connsiteX5" fmla="*/ 1790700 w 21488400"/>
              <a:gd name="connsiteY5" fmla="*/ 8747557 h 9745599"/>
              <a:gd name="connsiteX6" fmla="*/ 1790700 w 21488400"/>
              <a:gd name="connsiteY6" fmla="*/ 9300007 h 9745599"/>
              <a:gd name="connsiteX7" fmla="*/ 2000250 w 21488400"/>
              <a:gd name="connsiteY7" fmla="*/ 9738157 h 9745599"/>
              <a:gd name="connsiteX8" fmla="*/ 2571750 w 21488400"/>
              <a:gd name="connsiteY8" fmla="*/ 9547657 h 9745599"/>
              <a:gd name="connsiteX9" fmla="*/ 3276600 w 21488400"/>
              <a:gd name="connsiteY9" fmla="*/ 9185707 h 9745599"/>
              <a:gd name="connsiteX10" fmla="*/ 3752850 w 21488400"/>
              <a:gd name="connsiteY10" fmla="*/ 8976157 h 9745599"/>
              <a:gd name="connsiteX11" fmla="*/ 4648200 w 21488400"/>
              <a:gd name="connsiteY11" fmla="*/ 8709457 h 9745599"/>
              <a:gd name="connsiteX12" fmla="*/ 5734050 w 21488400"/>
              <a:gd name="connsiteY12" fmla="*/ 8633257 h 9745599"/>
              <a:gd name="connsiteX13" fmla="*/ 6057900 w 21488400"/>
              <a:gd name="connsiteY13" fmla="*/ 8499907 h 9745599"/>
              <a:gd name="connsiteX14" fmla="*/ 6019800 w 21488400"/>
              <a:gd name="connsiteY14" fmla="*/ 8137957 h 9745599"/>
              <a:gd name="connsiteX15" fmla="*/ 5715000 w 21488400"/>
              <a:gd name="connsiteY15" fmla="*/ 7585507 h 9745599"/>
              <a:gd name="connsiteX16" fmla="*/ 4766628 w 21488400"/>
              <a:gd name="connsiteY16" fmla="*/ 6644330 h 9745599"/>
              <a:gd name="connsiteX17" fmla="*/ 4774533 w 21488400"/>
              <a:gd name="connsiteY17" fmla="*/ 974476 h 9745599"/>
              <a:gd name="connsiteX18" fmla="*/ 5372100 w 21488400"/>
              <a:gd name="connsiteY18" fmla="*/ 956107 h 9745599"/>
              <a:gd name="connsiteX19" fmla="*/ 6000750 w 21488400"/>
              <a:gd name="connsiteY19" fmla="*/ 784657 h 9745599"/>
              <a:gd name="connsiteX20" fmla="*/ 6648450 w 21488400"/>
              <a:gd name="connsiteY20" fmla="*/ 460807 h 9745599"/>
              <a:gd name="connsiteX21" fmla="*/ 7333744 w 21488400"/>
              <a:gd name="connsiteY21" fmla="*/ 57892 h 9745599"/>
              <a:gd name="connsiteX22" fmla="*/ 7976218 w 21488400"/>
              <a:gd name="connsiteY22" fmla="*/ 43561 h 9745599"/>
              <a:gd name="connsiteX23" fmla="*/ 8814924 w 21488400"/>
              <a:gd name="connsiteY23" fmla="*/ 445971 h 9745599"/>
              <a:gd name="connsiteX24" fmla="*/ 9497858 w 21488400"/>
              <a:gd name="connsiteY24" fmla="*/ 1118453 h 9745599"/>
              <a:gd name="connsiteX25" fmla="*/ 9906000 w 21488400"/>
              <a:gd name="connsiteY25" fmla="*/ 1565707 h 9745599"/>
              <a:gd name="connsiteX26" fmla="*/ 10358985 w 21488400"/>
              <a:gd name="connsiteY26" fmla="*/ 2112931 h 9745599"/>
              <a:gd name="connsiteX27" fmla="*/ 10851420 w 21488400"/>
              <a:gd name="connsiteY27" fmla="*/ 2212901 h 9745599"/>
              <a:gd name="connsiteX28" fmla="*/ 11087606 w 21488400"/>
              <a:gd name="connsiteY28" fmla="*/ 1590489 h 9745599"/>
              <a:gd name="connsiteX29" fmla="*/ 11220450 w 21488400"/>
              <a:gd name="connsiteY29" fmla="*/ 1241857 h 9745599"/>
              <a:gd name="connsiteX30" fmla="*/ 11413816 w 21488400"/>
              <a:gd name="connsiteY30" fmla="*/ 1254670 h 9745599"/>
              <a:gd name="connsiteX31" fmla="*/ 11818587 w 21488400"/>
              <a:gd name="connsiteY31" fmla="*/ 1713724 h 9745599"/>
              <a:gd name="connsiteX32" fmla="*/ 12371542 w 21488400"/>
              <a:gd name="connsiteY32" fmla="*/ 2190986 h 9745599"/>
              <a:gd name="connsiteX33" fmla="*/ 12877800 w 21488400"/>
              <a:gd name="connsiteY33" fmla="*/ 2327707 h 9745599"/>
              <a:gd name="connsiteX34" fmla="*/ 13354050 w 21488400"/>
              <a:gd name="connsiteY34" fmla="*/ 1984807 h 9745599"/>
              <a:gd name="connsiteX35" fmla="*/ 13582650 w 21488400"/>
              <a:gd name="connsiteY35" fmla="*/ 1584757 h 9745599"/>
              <a:gd name="connsiteX36" fmla="*/ 14039850 w 21488400"/>
              <a:gd name="connsiteY36" fmla="*/ 1279957 h 9745599"/>
              <a:gd name="connsiteX37" fmla="*/ 14478000 w 21488400"/>
              <a:gd name="connsiteY37" fmla="*/ 1222807 h 9745599"/>
              <a:gd name="connsiteX38" fmla="*/ 15392400 w 21488400"/>
              <a:gd name="connsiteY38" fmla="*/ 1451407 h 9745599"/>
              <a:gd name="connsiteX39" fmla="*/ 15982950 w 21488400"/>
              <a:gd name="connsiteY39" fmla="*/ 1394257 h 9745599"/>
              <a:gd name="connsiteX40" fmla="*/ 16744950 w 21488400"/>
              <a:gd name="connsiteY40" fmla="*/ 975157 h 9745599"/>
              <a:gd name="connsiteX41" fmla="*/ 17297400 w 21488400"/>
              <a:gd name="connsiteY41" fmla="*/ 708457 h 9745599"/>
              <a:gd name="connsiteX42" fmla="*/ 18135600 w 21488400"/>
              <a:gd name="connsiteY42" fmla="*/ 746557 h 9745599"/>
              <a:gd name="connsiteX43" fmla="*/ 18745200 w 21488400"/>
              <a:gd name="connsiteY43" fmla="*/ 975157 h 9745599"/>
              <a:gd name="connsiteX44" fmla="*/ 19145250 w 21488400"/>
              <a:gd name="connsiteY44" fmla="*/ 2137207 h 9745599"/>
              <a:gd name="connsiteX45" fmla="*/ 19945350 w 21488400"/>
              <a:gd name="connsiteY45" fmla="*/ 2727757 h 9745599"/>
              <a:gd name="connsiteX46" fmla="*/ 20554950 w 21488400"/>
              <a:gd name="connsiteY46" fmla="*/ 4480357 h 9745599"/>
              <a:gd name="connsiteX47" fmla="*/ 21488400 w 21488400"/>
              <a:gd name="connsiteY47" fmla="*/ 4137457 h 9745599"/>
              <a:gd name="connsiteX0" fmla="*/ 0 w 20859750"/>
              <a:gd name="connsiteY0" fmla="*/ 7166407 h 9745599"/>
              <a:gd name="connsiteX1" fmla="*/ 571500 w 20859750"/>
              <a:gd name="connsiteY1" fmla="*/ 7280707 h 9745599"/>
              <a:gd name="connsiteX2" fmla="*/ 990600 w 20859750"/>
              <a:gd name="connsiteY2" fmla="*/ 7566457 h 9745599"/>
              <a:gd name="connsiteX3" fmla="*/ 1162050 w 20859750"/>
              <a:gd name="connsiteY3" fmla="*/ 7890307 h 9745599"/>
              <a:gd name="connsiteX4" fmla="*/ 1162050 w 20859750"/>
              <a:gd name="connsiteY4" fmla="*/ 8747557 h 9745599"/>
              <a:gd name="connsiteX5" fmla="*/ 1162050 w 20859750"/>
              <a:gd name="connsiteY5" fmla="*/ 9300007 h 9745599"/>
              <a:gd name="connsiteX6" fmla="*/ 1371600 w 20859750"/>
              <a:gd name="connsiteY6" fmla="*/ 9738157 h 9745599"/>
              <a:gd name="connsiteX7" fmla="*/ 1943100 w 20859750"/>
              <a:gd name="connsiteY7" fmla="*/ 9547657 h 9745599"/>
              <a:gd name="connsiteX8" fmla="*/ 2647950 w 20859750"/>
              <a:gd name="connsiteY8" fmla="*/ 9185707 h 9745599"/>
              <a:gd name="connsiteX9" fmla="*/ 3124200 w 20859750"/>
              <a:gd name="connsiteY9" fmla="*/ 8976157 h 9745599"/>
              <a:gd name="connsiteX10" fmla="*/ 4019550 w 20859750"/>
              <a:gd name="connsiteY10" fmla="*/ 8709457 h 9745599"/>
              <a:gd name="connsiteX11" fmla="*/ 5105400 w 20859750"/>
              <a:gd name="connsiteY11" fmla="*/ 8633257 h 9745599"/>
              <a:gd name="connsiteX12" fmla="*/ 5429250 w 20859750"/>
              <a:gd name="connsiteY12" fmla="*/ 8499907 h 9745599"/>
              <a:gd name="connsiteX13" fmla="*/ 5391150 w 20859750"/>
              <a:gd name="connsiteY13" fmla="*/ 8137957 h 9745599"/>
              <a:gd name="connsiteX14" fmla="*/ 5086350 w 20859750"/>
              <a:gd name="connsiteY14" fmla="*/ 7585507 h 9745599"/>
              <a:gd name="connsiteX15" fmla="*/ 4137978 w 20859750"/>
              <a:gd name="connsiteY15" fmla="*/ 6644330 h 9745599"/>
              <a:gd name="connsiteX16" fmla="*/ 4145883 w 20859750"/>
              <a:gd name="connsiteY16" fmla="*/ 974476 h 9745599"/>
              <a:gd name="connsiteX17" fmla="*/ 4743450 w 20859750"/>
              <a:gd name="connsiteY17" fmla="*/ 956107 h 9745599"/>
              <a:gd name="connsiteX18" fmla="*/ 5372100 w 20859750"/>
              <a:gd name="connsiteY18" fmla="*/ 784657 h 9745599"/>
              <a:gd name="connsiteX19" fmla="*/ 6019800 w 20859750"/>
              <a:gd name="connsiteY19" fmla="*/ 460807 h 9745599"/>
              <a:gd name="connsiteX20" fmla="*/ 6705094 w 20859750"/>
              <a:gd name="connsiteY20" fmla="*/ 57892 h 9745599"/>
              <a:gd name="connsiteX21" fmla="*/ 7347568 w 20859750"/>
              <a:gd name="connsiteY21" fmla="*/ 43561 h 9745599"/>
              <a:gd name="connsiteX22" fmla="*/ 8186274 w 20859750"/>
              <a:gd name="connsiteY22" fmla="*/ 445971 h 9745599"/>
              <a:gd name="connsiteX23" fmla="*/ 8869208 w 20859750"/>
              <a:gd name="connsiteY23" fmla="*/ 1118453 h 9745599"/>
              <a:gd name="connsiteX24" fmla="*/ 9277350 w 20859750"/>
              <a:gd name="connsiteY24" fmla="*/ 1565707 h 9745599"/>
              <a:gd name="connsiteX25" fmla="*/ 9730335 w 20859750"/>
              <a:gd name="connsiteY25" fmla="*/ 2112931 h 9745599"/>
              <a:gd name="connsiteX26" fmla="*/ 10222770 w 20859750"/>
              <a:gd name="connsiteY26" fmla="*/ 2212901 h 9745599"/>
              <a:gd name="connsiteX27" fmla="*/ 10458956 w 20859750"/>
              <a:gd name="connsiteY27" fmla="*/ 1590489 h 9745599"/>
              <a:gd name="connsiteX28" fmla="*/ 10591800 w 20859750"/>
              <a:gd name="connsiteY28" fmla="*/ 1241857 h 9745599"/>
              <a:gd name="connsiteX29" fmla="*/ 10785166 w 20859750"/>
              <a:gd name="connsiteY29" fmla="*/ 1254670 h 9745599"/>
              <a:gd name="connsiteX30" fmla="*/ 11189937 w 20859750"/>
              <a:gd name="connsiteY30" fmla="*/ 1713724 h 9745599"/>
              <a:gd name="connsiteX31" fmla="*/ 11742892 w 20859750"/>
              <a:gd name="connsiteY31" fmla="*/ 2190986 h 9745599"/>
              <a:gd name="connsiteX32" fmla="*/ 12249150 w 20859750"/>
              <a:gd name="connsiteY32" fmla="*/ 2327707 h 9745599"/>
              <a:gd name="connsiteX33" fmla="*/ 12725400 w 20859750"/>
              <a:gd name="connsiteY33" fmla="*/ 1984807 h 9745599"/>
              <a:gd name="connsiteX34" fmla="*/ 12954000 w 20859750"/>
              <a:gd name="connsiteY34" fmla="*/ 1584757 h 9745599"/>
              <a:gd name="connsiteX35" fmla="*/ 13411200 w 20859750"/>
              <a:gd name="connsiteY35" fmla="*/ 1279957 h 9745599"/>
              <a:gd name="connsiteX36" fmla="*/ 13849350 w 20859750"/>
              <a:gd name="connsiteY36" fmla="*/ 1222807 h 9745599"/>
              <a:gd name="connsiteX37" fmla="*/ 14763750 w 20859750"/>
              <a:gd name="connsiteY37" fmla="*/ 1451407 h 9745599"/>
              <a:gd name="connsiteX38" fmla="*/ 15354300 w 20859750"/>
              <a:gd name="connsiteY38" fmla="*/ 1394257 h 9745599"/>
              <a:gd name="connsiteX39" fmla="*/ 16116300 w 20859750"/>
              <a:gd name="connsiteY39" fmla="*/ 975157 h 9745599"/>
              <a:gd name="connsiteX40" fmla="*/ 16668750 w 20859750"/>
              <a:gd name="connsiteY40" fmla="*/ 708457 h 9745599"/>
              <a:gd name="connsiteX41" fmla="*/ 17506950 w 20859750"/>
              <a:gd name="connsiteY41" fmla="*/ 746557 h 9745599"/>
              <a:gd name="connsiteX42" fmla="*/ 18116550 w 20859750"/>
              <a:gd name="connsiteY42" fmla="*/ 975157 h 9745599"/>
              <a:gd name="connsiteX43" fmla="*/ 18516600 w 20859750"/>
              <a:gd name="connsiteY43" fmla="*/ 2137207 h 9745599"/>
              <a:gd name="connsiteX44" fmla="*/ 19316700 w 20859750"/>
              <a:gd name="connsiteY44" fmla="*/ 2727757 h 9745599"/>
              <a:gd name="connsiteX45" fmla="*/ 19926300 w 20859750"/>
              <a:gd name="connsiteY45" fmla="*/ 4480357 h 9745599"/>
              <a:gd name="connsiteX46" fmla="*/ 20859750 w 20859750"/>
              <a:gd name="connsiteY46" fmla="*/ 4137457 h 9745599"/>
              <a:gd name="connsiteX0" fmla="*/ 0 w 20288250"/>
              <a:gd name="connsiteY0" fmla="*/ 7280707 h 9745599"/>
              <a:gd name="connsiteX1" fmla="*/ 419100 w 20288250"/>
              <a:gd name="connsiteY1" fmla="*/ 7566457 h 9745599"/>
              <a:gd name="connsiteX2" fmla="*/ 590550 w 20288250"/>
              <a:gd name="connsiteY2" fmla="*/ 7890307 h 9745599"/>
              <a:gd name="connsiteX3" fmla="*/ 590550 w 20288250"/>
              <a:gd name="connsiteY3" fmla="*/ 8747557 h 9745599"/>
              <a:gd name="connsiteX4" fmla="*/ 590550 w 20288250"/>
              <a:gd name="connsiteY4" fmla="*/ 9300007 h 9745599"/>
              <a:gd name="connsiteX5" fmla="*/ 800100 w 20288250"/>
              <a:gd name="connsiteY5" fmla="*/ 9738157 h 9745599"/>
              <a:gd name="connsiteX6" fmla="*/ 1371600 w 20288250"/>
              <a:gd name="connsiteY6" fmla="*/ 9547657 h 9745599"/>
              <a:gd name="connsiteX7" fmla="*/ 2076450 w 20288250"/>
              <a:gd name="connsiteY7" fmla="*/ 9185707 h 9745599"/>
              <a:gd name="connsiteX8" fmla="*/ 2552700 w 20288250"/>
              <a:gd name="connsiteY8" fmla="*/ 8976157 h 9745599"/>
              <a:gd name="connsiteX9" fmla="*/ 3448050 w 20288250"/>
              <a:gd name="connsiteY9" fmla="*/ 8709457 h 9745599"/>
              <a:gd name="connsiteX10" fmla="*/ 4533900 w 20288250"/>
              <a:gd name="connsiteY10" fmla="*/ 8633257 h 9745599"/>
              <a:gd name="connsiteX11" fmla="*/ 4857750 w 20288250"/>
              <a:gd name="connsiteY11" fmla="*/ 8499907 h 9745599"/>
              <a:gd name="connsiteX12" fmla="*/ 4819650 w 20288250"/>
              <a:gd name="connsiteY12" fmla="*/ 8137957 h 9745599"/>
              <a:gd name="connsiteX13" fmla="*/ 4514850 w 20288250"/>
              <a:gd name="connsiteY13" fmla="*/ 7585507 h 9745599"/>
              <a:gd name="connsiteX14" fmla="*/ 3566478 w 20288250"/>
              <a:gd name="connsiteY14" fmla="*/ 6644330 h 9745599"/>
              <a:gd name="connsiteX15" fmla="*/ 3574383 w 20288250"/>
              <a:gd name="connsiteY15" fmla="*/ 974476 h 9745599"/>
              <a:gd name="connsiteX16" fmla="*/ 4171950 w 20288250"/>
              <a:gd name="connsiteY16" fmla="*/ 956107 h 9745599"/>
              <a:gd name="connsiteX17" fmla="*/ 4800600 w 20288250"/>
              <a:gd name="connsiteY17" fmla="*/ 784657 h 9745599"/>
              <a:gd name="connsiteX18" fmla="*/ 5448300 w 20288250"/>
              <a:gd name="connsiteY18" fmla="*/ 460807 h 9745599"/>
              <a:gd name="connsiteX19" fmla="*/ 6133594 w 20288250"/>
              <a:gd name="connsiteY19" fmla="*/ 57892 h 9745599"/>
              <a:gd name="connsiteX20" fmla="*/ 6776068 w 20288250"/>
              <a:gd name="connsiteY20" fmla="*/ 43561 h 9745599"/>
              <a:gd name="connsiteX21" fmla="*/ 7614774 w 20288250"/>
              <a:gd name="connsiteY21" fmla="*/ 445971 h 9745599"/>
              <a:gd name="connsiteX22" fmla="*/ 8297708 w 20288250"/>
              <a:gd name="connsiteY22" fmla="*/ 1118453 h 9745599"/>
              <a:gd name="connsiteX23" fmla="*/ 8705850 w 20288250"/>
              <a:gd name="connsiteY23" fmla="*/ 1565707 h 9745599"/>
              <a:gd name="connsiteX24" fmla="*/ 9158835 w 20288250"/>
              <a:gd name="connsiteY24" fmla="*/ 2112931 h 9745599"/>
              <a:gd name="connsiteX25" fmla="*/ 9651270 w 20288250"/>
              <a:gd name="connsiteY25" fmla="*/ 2212901 h 9745599"/>
              <a:gd name="connsiteX26" fmla="*/ 9887456 w 20288250"/>
              <a:gd name="connsiteY26" fmla="*/ 1590489 h 9745599"/>
              <a:gd name="connsiteX27" fmla="*/ 10020300 w 20288250"/>
              <a:gd name="connsiteY27" fmla="*/ 1241857 h 9745599"/>
              <a:gd name="connsiteX28" fmla="*/ 10213666 w 20288250"/>
              <a:gd name="connsiteY28" fmla="*/ 1254670 h 9745599"/>
              <a:gd name="connsiteX29" fmla="*/ 10618437 w 20288250"/>
              <a:gd name="connsiteY29" fmla="*/ 1713724 h 9745599"/>
              <a:gd name="connsiteX30" fmla="*/ 11171392 w 20288250"/>
              <a:gd name="connsiteY30" fmla="*/ 2190986 h 9745599"/>
              <a:gd name="connsiteX31" fmla="*/ 11677650 w 20288250"/>
              <a:gd name="connsiteY31" fmla="*/ 2327707 h 9745599"/>
              <a:gd name="connsiteX32" fmla="*/ 12153900 w 20288250"/>
              <a:gd name="connsiteY32" fmla="*/ 1984807 h 9745599"/>
              <a:gd name="connsiteX33" fmla="*/ 12382500 w 20288250"/>
              <a:gd name="connsiteY33" fmla="*/ 1584757 h 9745599"/>
              <a:gd name="connsiteX34" fmla="*/ 12839700 w 20288250"/>
              <a:gd name="connsiteY34" fmla="*/ 1279957 h 9745599"/>
              <a:gd name="connsiteX35" fmla="*/ 13277850 w 20288250"/>
              <a:gd name="connsiteY35" fmla="*/ 1222807 h 9745599"/>
              <a:gd name="connsiteX36" fmla="*/ 14192250 w 20288250"/>
              <a:gd name="connsiteY36" fmla="*/ 1451407 h 9745599"/>
              <a:gd name="connsiteX37" fmla="*/ 14782800 w 20288250"/>
              <a:gd name="connsiteY37" fmla="*/ 1394257 h 9745599"/>
              <a:gd name="connsiteX38" fmla="*/ 15544800 w 20288250"/>
              <a:gd name="connsiteY38" fmla="*/ 975157 h 9745599"/>
              <a:gd name="connsiteX39" fmla="*/ 16097250 w 20288250"/>
              <a:gd name="connsiteY39" fmla="*/ 708457 h 9745599"/>
              <a:gd name="connsiteX40" fmla="*/ 16935450 w 20288250"/>
              <a:gd name="connsiteY40" fmla="*/ 746557 h 9745599"/>
              <a:gd name="connsiteX41" fmla="*/ 17545050 w 20288250"/>
              <a:gd name="connsiteY41" fmla="*/ 975157 h 9745599"/>
              <a:gd name="connsiteX42" fmla="*/ 17945100 w 20288250"/>
              <a:gd name="connsiteY42" fmla="*/ 2137207 h 9745599"/>
              <a:gd name="connsiteX43" fmla="*/ 18745200 w 20288250"/>
              <a:gd name="connsiteY43" fmla="*/ 2727757 h 9745599"/>
              <a:gd name="connsiteX44" fmla="*/ 19354800 w 20288250"/>
              <a:gd name="connsiteY44" fmla="*/ 4480357 h 9745599"/>
              <a:gd name="connsiteX45" fmla="*/ 20288250 w 20288250"/>
              <a:gd name="connsiteY45" fmla="*/ 4137457 h 9745599"/>
              <a:gd name="connsiteX0" fmla="*/ 0 w 20311428"/>
              <a:gd name="connsiteY0" fmla="*/ 7288433 h 9745599"/>
              <a:gd name="connsiteX1" fmla="*/ 442278 w 20311428"/>
              <a:gd name="connsiteY1" fmla="*/ 7566457 h 9745599"/>
              <a:gd name="connsiteX2" fmla="*/ 613728 w 20311428"/>
              <a:gd name="connsiteY2" fmla="*/ 7890307 h 9745599"/>
              <a:gd name="connsiteX3" fmla="*/ 613728 w 20311428"/>
              <a:gd name="connsiteY3" fmla="*/ 8747557 h 9745599"/>
              <a:gd name="connsiteX4" fmla="*/ 613728 w 20311428"/>
              <a:gd name="connsiteY4" fmla="*/ 9300007 h 9745599"/>
              <a:gd name="connsiteX5" fmla="*/ 823278 w 20311428"/>
              <a:gd name="connsiteY5" fmla="*/ 9738157 h 9745599"/>
              <a:gd name="connsiteX6" fmla="*/ 1394778 w 20311428"/>
              <a:gd name="connsiteY6" fmla="*/ 9547657 h 9745599"/>
              <a:gd name="connsiteX7" fmla="*/ 2099628 w 20311428"/>
              <a:gd name="connsiteY7" fmla="*/ 9185707 h 9745599"/>
              <a:gd name="connsiteX8" fmla="*/ 2575878 w 20311428"/>
              <a:gd name="connsiteY8" fmla="*/ 8976157 h 9745599"/>
              <a:gd name="connsiteX9" fmla="*/ 3471228 w 20311428"/>
              <a:gd name="connsiteY9" fmla="*/ 8709457 h 9745599"/>
              <a:gd name="connsiteX10" fmla="*/ 4557078 w 20311428"/>
              <a:gd name="connsiteY10" fmla="*/ 8633257 h 9745599"/>
              <a:gd name="connsiteX11" fmla="*/ 4880928 w 20311428"/>
              <a:gd name="connsiteY11" fmla="*/ 8499907 h 9745599"/>
              <a:gd name="connsiteX12" fmla="*/ 4842828 w 20311428"/>
              <a:gd name="connsiteY12" fmla="*/ 8137957 h 9745599"/>
              <a:gd name="connsiteX13" fmla="*/ 4538028 w 20311428"/>
              <a:gd name="connsiteY13" fmla="*/ 7585507 h 9745599"/>
              <a:gd name="connsiteX14" fmla="*/ 3589656 w 20311428"/>
              <a:gd name="connsiteY14" fmla="*/ 6644330 h 9745599"/>
              <a:gd name="connsiteX15" fmla="*/ 3597561 w 20311428"/>
              <a:gd name="connsiteY15" fmla="*/ 974476 h 9745599"/>
              <a:gd name="connsiteX16" fmla="*/ 4195128 w 20311428"/>
              <a:gd name="connsiteY16" fmla="*/ 956107 h 9745599"/>
              <a:gd name="connsiteX17" fmla="*/ 4823778 w 20311428"/>
              <a:gd name="connsiteY17" fmla="*/ 784657 h 9745599"/>
              <a:gd name="connsiteX18" fmla="*/ 5471478 w 20311428"/>
              <a:gd name="connsiteY18" fmla="*/ 460807 h 9745599"/>
              <a:gd name="connsiteX19" fmla="*/ 6156772 w 20311428"/>
              <a:gd name="connsiteY19" fmla="*/ 57892 h 9745599"/>
              <a:gd name="connsiteX20" fmla="*/ 6799246 w 20311428"/>
              <a:gd name="connsiteY20" fmla="*/ 43561 h 9745599"/>
              <a:gd name="connsiteX21" fmla="*/ 7637952 w 20311428"/>
              <a:gd name="connsiteY21" fmla="*/ 445971 h 9745599"/>
              <a:gd name="connsiteX22" fmla="*/ 8320886 w 20311428"/>
              <a:gd name="connsiteY22" fmla="*/ 1118453 h 9745599"/>
              <a:gd name="connsiteX23" fmla="*/ 8729028 w 20311428"/>
              <a:gd name="connsiteY23" fmla="*/ 1565707 h 9745599"/>
              <a:gd name="connsiteX24" fmla="*/ 9182013 w 20311428"/>
              <a:gd name="connsiteY24" fmla="*/ 2112931 h 9745599"/>
              <a:gd name="connsiteX25" fmla="*/ 9674448 w 20311428"/>
              <a:gd name="connsiteY25" fmla="*/ 2212901 h 9745599"/>
              <a:gd name="connsiteX26" fmla="*/ 9910634 w 20311428"/>
              <a:gd name="connsiteY26" fmla="*/ 1590489 h 9745599"/>
              <a:gd name="connsiteX27" fmla="*/ 10043478 w 20311428"/>
              <a:gd name="connsiteY27" fmla="*/ 1241857 h 9745599"/>
              <a:gd name="connsiteX28" fmla="*/ 10236844 w 20311428"/>
              <a:gd name="connsiteY28" fmla="*/ 1254670 h 9745599"/>
              <a:gd name="connsiteX29" fmla="*/ 10641615 w 20311428"/>
              <a:gd name="connsiteY29" fmla="*/ 1713724 h 9745599"/>
              <a:gd name="connsiteX30" fmla="*/ 11194570 w 20311428"/>
              <a:gd name="connsiteY30" fmla="*/ 2190986 h 9745599"/>
              <a:gd name="connsiteX31" fmla="*/ 11700828 w 20311428"/>
              <a:gd name="connsiteY31" fmla="*/ 2327707 h 9745599"/>
              <a:gd name="connsiteX32" fmla="*/ 12177078 w 20311428"/>
              <a:gd name="connsiteY32" fmla="*/ 1984807 h 9745599"/>
              <a:gd name="connsiteX33" fmla="*/ 12405678 w 20311428"/>
              <a:gd name="connsiteY33" fmla="*/ 1584757 h 9745599"/>
              <a:gd name="connsiteX34" fmla="*/ 12862878 w 20311428"/>
              <a:gd name="connsiteY34" fmla="*/ 1279957 h 9745599"/>
              <a:gd name="connsiteX35" fmla="*/ 13301028 w 20311428"/>
              <a:gd name="connsiteY35" fmla="*/ 1222807 h 9745599"/>
              <a:gd name="connsiteX36" fmla="*/ 14215428 w 20311428"/>
              <a:gd name="connsiteY36" fmla="*/ 1451407 h 9745599"/>
              <a:gd name="connsiteX37" fmla="*/ 14805978 w 20311428"/>
              <a:gd name="connsiteY37" fmla="*/ 1394257 h 9745599"/>
              <a:gd name="connsiteX38" fmla="*/ 15567978 w 20311428"/>
              <a:gd name="connsiteY38" fmla="*/ 975157 h 9745599"/>
              <a:gd name="connsiteX39" fmla="*/ 16120428 w 20311428"/>
              <a:gd name="connsiteY39" fmla="*/ 708457 h 9745599"/>
              <a:gd name="connsiteX40" fmla="*/ 16958628 w 20311428"/>
              <a:gd name="connsiteY40" fmla="*/ 746557 h 9745599"/>
              <a:gd name="connsiteX41" fmla="*/ 17568228 w 20311428"/>
              <a:gd name="connsiteY41" fmla="*/ 975157 h 9745599"/>
              <a:gd name="connsiteX42" fmla="*/ 17968278 w 20311428"/>
              <a:gd name="connsiteY42" fmla="*/ 2137207 h 9745599"/>
              <a:gd name="connsiteX43" fmla="*/ 18768378 w 20311428"/>
              <a:gd name="connsiteY43" fmla="*/ 2727757 h 9745599"/>
              <a:gd name="connsiteX44" fmla="*/ 19377978 w 20311428"/>
              <a:gd name="connsiteY44" fmla="*/ 4480357 h 9745599"/>
              <a:gd name="connsiteX45" fmla="*/ 20311428 w 20311428"/>
              <a:gd name="connsiteY45" fmla="*/ 4137457 h 9745599"/>
              <a:gd name="connsiteX0" fmla="*/ 0 w 19869150"/>
              <a:gd name="connsiteY0" fmla="*/ 7566457 h 9745599"/>
              <a:gd name="connsiteX1" fmla="*/ 171450 w 19869150"/>
              <a:gd name="connsiteY1" fmla="*/ 7890307 h 9745599"/>
              <a:gd name="connsiteX2" fmla="*/ 171450 w 19869150"/>
              <a:gd name="connsiteY2" fmla="*/ 8747557 h 9745599"/>
              <a:gd name="connsiteX3" fmla="*/ 171450 w 19869150"/>
              <a:gd name="connsiteY3" fmla="*/ 9300007 h 9745599"/>
              <a:gd name="connsiteX4" fmla="*/ 381000 w 19869150"/>
              <a:gd name="connsiteY4" fmla="*/ 9738157 h 9745599"/>
              <a:gd name="connsiteX5" fmla="*/ 952500 w 19869150"/>
              <a:gd name="connsiteY5" fmla="*/ 9547657 h 9745599"/>
              <a:gd name="connsiteX6" fmla="*/ 1657350 w 19869150"/>
              <a:gd name="connsiteY6" fmla="*/ 9185707 h 9745599"/>
              <a:gd name="connsiteX7" fmla="*/ 2133600 w 19869150"/>
              <a:gd name="connsiteY7" fmla="*/ 8976157 h 9745599"/>
              <a:gd name="connsiteX8" fmla="*/ 3028950 w 19869150"/>
              <a:gd name="connsiteY8" fmla="*/ 8709457 h 9745599"/>
              <a:gd name="connsiteX9" fmla="*/ 4114800 w 19869150"/>
              <a:gd name="connsiteY9" fmla="*/ 8633257 h 9745599"/>
              <a:gd name="connsiteX10" fmla="*/ 4438650 w 19869150"/>
              <a:gd name="connsiteY10" fmla="*/ 8499907 h 9745599"/>
              <a:gd name="connsiteX11" fmla="*/ 4400550 w 19869150"/>
              <a:gd name="connsiteY11" fmla="*/ 8137957 h 9745599"/>
              <a:gd name="connsiteX12" fmla="*/ 4095750 w 19869150"/>
              <a:gd name="connsiteY12" fmla="*/ 7585507 h 9745599"/>
              <a:gd name="connsiteX13" fmla="*/ 3147378 w 19869150"/>
              <a:gd name="connsiteY13" fmla="*/ 6644330 h 9745599"/>
              <a:gd name="connsiteX14" fmla="*/ 3155283 w 19869150"/>
              <a:gd name="connsiteY14" fmla="*/ 974476 h 9745599"/>
              <a:gd name="connsiteX15" fmla="*/ 3752850 w 19869150"/>
              <a:gd name="connsiteY15" fmla="*/ 956107 h 9745599"/>
              <a:gd name="connsiteX16" fmla="*/ 4381500 w 19869150"/>
              <a:gd name="connsiteY16" fmla="*/ 784657 h 9745599"/>
              <a:gd name="connsiteX17" fmla="*/ 5029200 w 19869150"/>
              <a:gd name="connsiteY17" fmla="*/ 460807 h 9745599"/>
              <a:gd name="connsiteX18" fmla="*/ 5714494 w 19869150"/>
              <a:gd name="connsiteY18" fmla="*/ 57892 h 9745599"/>
              <a:gd name="connsiteX19" fmla="*/ 6356968 w 19869150"/>
              <a:gd name="connsiteY19" fmla="*/ 43561 h 9745599"/>
              <a:gd name="connsiteX20" fmla="*/ 7195674 w 19869150"/>
              <a:gd name="connsiteY20" fmla="*/ 445971 h 9745599"/>
              <a:gd name="connsiteX21" fmla="*/ 7878608 w 19869150"/>
              <a:gd name="connsiteY21" fmla="*/ 1118453 h 9745599"/>
              <a:gd name="connsiteX22" fmla="*/ 8286750 w 19869150"/>
              <a:gd name="connsiteY22" fmla="*/ 1565707 h 9745599"/>
              <a:gd name="connsiteX23" fmla="*/ 8739735 w 19869150"/>
              <a:gd name="connsiteY23" fmla="*/ 2112931 h 9745599"/>
              <a:gd name="connsiteX24" fmla="*/ 9232170 w 19869150"/>
              <a:gd name="connsiteY24" fmla="*/ 2212901 h 9745599"/>
              <a:gd name="connsiteX25" fmla="*/ 9468356 w 19869150"/>
              <a:gd name="connsiteY25" fmla="*/ 1590489 h 9745599"/>
              <a:gd name="connsiteX26" fmla="*/ 9601200 w 19869150"/>
              <a:gd name="connsiteY26" fmla="*/ 1241857 h 9745599"/>
              <a:gd name="connsiteX27" fmla="*/ 9794566 w 19869150"/>
              <a:gd name="connsiteY27" fmla="*/ 1254670 h 9745599"/>
              <a:gd name="connsiteX28" fmla="*/ 10199337 w 19869150"/>
              <a:gd name="connsiteY28" fmla="*/ 1713724 h 9745599"/>
              <a:gd name="connsiteX29" fmla="*/ 10752292 w 19869150"/>
              <a:gd name="connsiteY29" fmla="*/ 2190986 h 9745599"/>
              <a:gd name="connsiteX30" fmla="*/ 11258550 w 19869150"/>
              <a:gd name="connsiteY30" fmla="*/ 2327707 h 9745599"/>
              <a:gd name="connsiteX31" fmla="*/ 11734800 w 19869150"/>
              <a:gd name="connsiteY31" fmla="*/ 1984807 h 9745599"/>
              <a:gd name="connsiteX32" fmla="*/ 11963400 w 19869150"/>
              <a:gd name="connsiteY32" fmla="*/ 1584757 h 9745599"/>
              <a:gd name="connsiteX33" fmla="*/ 12420600 w 19869150"/>
              <a:gd name="connsiteY33" fmla="*/ 1279957 h 9745599"/>
              <a:gd name="connsiteX34" fmla="*/ 12858750 w 19869150"/>
              <a:gd name="connsiteY34" fmla="*/ 1222807 h 9745599"/>
              <a:gd name="connsiteX35" fmla="*/ 13773150 w 19869150"/>
              <a:gd name="connsiteY35" fmla="*/ 1451407 h 9745599"/>
              <a:gd name="connsiteX36" fmla="*/ 14363700 w 19869150"/>
              <a:gd name="connsiteY36" fmla="*/ 1394257 h 9745599"/>
              <a:gd name="connsiteX37" fmla="*/ 15125700 w 19869150"/>
              <a:gd name="connsiteY37" fmla="*/ 975157 h 9745599"/>
              <a:gd name="connsiteX38" fmla="*/ 15678150 w 19869150"/>
              <a:gd name="connsiteY38" fmla="*/ 708457 h 9745599"/>
              <a:gd name="connsiteX39" fmla="*/ 16516350 w 19869150"/>
              <a:gd name="connsiteY39" fmla="*/ 746557 h 9745599"/>
              <a:gd name="connsiteX40" fmla="*/ 17125950 w 19869150"/>
              <a:gd name="connsiteY40" fmla="*/ 975157 h 9745599"/>
              <a:gd name="connsiteX41" fmla="*/ 17526000 w 19869150"/>
              <a:gd name="connsiteY41" fmla="*/ 2137207 h 9745599"/>
              <a:gd name="connsiteX42" fmla="*/ 18326100 w 19869150"/>
              <a:gd name="connsiteY42" fmla="*/ 2727757 h 9745599"/>
              <a:gd name="connsiteX43" fmla="*/ 18935700 w 19869150"/>
              <a:gd name="connsiteY43" fmla="*/ 4480357 h 9745599"/>
              <a:gd name="connsiteX44" fmla="*/ 19869150 w 19869150"/>
              <a:gd name="connsiteY44" fmla="*/ 4137457 h 9745599"/>
              <a:gd name="connsiteX0" fmla="*/ 15523 w 19713223"/>
              <a:gd name="connsiteY0" fmla="*/ 7890307 h 9745599"/>
              <a:gd name="connsiteX1" fmla="*/ 15523 w 19713223"/>
              <a:gd name="connsiteY1" fmla="*/ 8747557 h 9745599"/>
              <a:gd name="connsiteX2" fmla="*/ 15523 w 19713223"/>
              <a:gd name="connsiteY2" fmla="*/ 9300007 h 9745599"/>
              <a:gd name="connsiteX3" fmla="*/ 225073 w 19713223"/>
              <a:gd name="connsiteY3" fmla="*/ 9738157 h 9745599"/>
              <a:gd name="connsiteX4" fmla="*/ 796573 w 19713223"/>
              <a:gd name="connsiteY4" fmla="*/ 9547657 h 9745599"/>
              <a:gd name="connsiteX5" fmla="*/ 1501423 w 19713223"/>
              <a:gd name="connsiteY5" fmla="*/ 9185707 h 9745599"/>
              <a:gd name="connsiteX6" fmla="*/ 1977673 w 19713223"/>
              <a:gd name="connsiteY6" fmla="*/ 8976157 h 9745599"/>
              <a:gd name="connsiteX7" fmla="*/ 2873023 w 19713223"/>
              <a:gd name="connsiteY7" fmla="*/ 8709457 h 9745599"/>
              <a:gd name="connsiteX8" fmla="*/ 3958873 w 19713223"/>
              <a:gd name="connsiteY8" fmla="*/ 8633257 h 9745599"/>
              <a:gd name="connsiteX9" fmla="*/ 4282723 w 19713223"/>
              <a:gd name="connsiteY9" fmla="*/ 8499907 h 9745599"/>
              <a:gd name="connsiteX10" fmla="*/ 4244623 w 19713223"/>
              <a:gd name="connsiteY10" fmla="*/ 8137957 h 9745599"/>
              <a:gd name="connsiteX11" fmla="*/ 3939823 w 19713223"/>
              <a:gd name="connsiteY11" fmla="*/ 7585507 h 9745599"/>
              <a:gd name="connsiteX12" fmla="*/ 2991451 w 19713223"/>
              <a:gd name="connsiteY12" fmla="*/ 6644330 h 9745599"/>
              <a:gd name="connsiteX13" fmla="*/ 2999356 w 19713223"/>
              <a:gd name="connsiteY13" fmla="*/ 974476 h 9745599"/>
              <a:gd name="connsiteX14" fmla="*/ 3596923 w 19713223"/>
              <a:gd name="connsiteY14" fmla="*/ 956107 h 9745599"/>
              <a:gd name="connsiteX15" fmla="*/ 4225573 w 19713223"/>
              <a:gd name="connsiteY15" fmla="*/ 784657 h 9745599"/>
              <a:gd name="connsiteX16" fmla="*/ 4873273 w 19713223"/>
              <a:gd name="connsiteY16" fmla="*/ 460807 h 9745599"/>
              <a:gd name="connsiteX17" fmla="*/ 5558567 w 19713223"/>
              <a:gd name="connsiteY17" fmla="*/ 57892 h 9745599"/>
              <a:gd name="connsiteX18" fmla="*/ 6201041 w 19713223"/>
              <a:gd name="connsiteY18" fmla="*/ 43561 h 9745599"/>
              <a:gd name="connsiteX19" fmla="*/ 7039747 w 19713223"/>
              <a:gd name="connsiteY19" fmla="*/ 445971 h 9745599"/>
              <a:gd name="connsiteX20" fmla="*/ 7722681 w 19713223"/>
              <a:gd name="connsiteY20" fmla="*/ 1118453 h 9745599"/>
              <a:gd name="connsiteX21" fmla="*/ 8130823 w 19713223"/>
              <a:gd name="connsiteY21" fmla="*/ 1565707 h 9745599"/>
              <a:gd name="connsiteX22" fmla="*/ 8583808 w 19713223"/>
              <a:gd name="connsiteY22" fmla="*/ 2112931 h 9745599"/>
              <a:gd name="connsiteX23" fmla="*/ 9076243 w 19713223"/>
              <a:gd name="connsiteY23" fmla="*/ 2212901 h 9745599"/>
              <a:gd name="connsiteX24" fmla="*/ 9312429 w 19713223"/>
              <a:gd name="connsiteY24" fmla="*/ 1590489 h 9745599"/>
              <a:gd name="connsiteX25" fmla="*/ 9445273 w 19713223"/>
              <a:gd name="connsiteY25" fmla="*/ 1241857 h 9745599"/>
              <a:gd name="connsiteX26" fmla="*/ 9638639 w 19713223"/>
              <a:gd name="connsiteY26" fmla="*/ 1254670 h 9745599"/>
              <a:gd name="connsiteX27" fmla="*/ 10043410 w 19713223"/>
              <a:gd name="connsiteY27" fmla="*/ 1713724 h 9745599"/>
              <a:gd name="connsiteX28" fmla="*/ 10596365 w 19713223"/>
              <a:gd name="connsiteY28" fmla="*/ 2190986 h 9745599"/>
              <a:gd name="connsiteX29" fmla="*/ 11102623 w 19713223"/>
              <a:gd name="connsiteY29" fmla="*/ 2327707 h 9745599"/>
              <a:gd name="connsiteX30" fmla="*/ 11578873 w 19713223"/>
              <a:gd name="connsiteY30" fmla="*/ 1984807 h 9745599"/>
              <a:gd name="connsiteX31" fmla="*/ 11807473 w 19713223"/>
              <a:gd name="connsiteY31" fmla="*/ 1584757 h 9745599"/>
              <a:gd name="connsiteX32" fmla="*/ 12264673 w 19713223"/>
              <a:gd name="connsiteY32" fmla="*/ 1279957 h 9745599"/>
              <a:gd name="connsiteX33" fmla="*/ 12702823 w 19713223"/>
              <a:gd name="connsiteY33" fmla="*/ 1222807 h 9745599"/>
              <a:gd name="connsiteX34" fmla="*/ 13617223 w 19713223"/>
              <a:gd name="connsiteY34" fmla="*/ 1451407 h 9745599"/>
              <a:gd name="connsiteX35" fmla="*/ 14207773 w 19713223"/>
              <a:gd name="connsiteY35" fmla="*/ 1394257 h 9745599"/>
              <a:gd name="connsiteX36" fmla="*/ 14969773 w 19713223"/>
              <a:gd name="connsiteY36" fmla="*/ 975157 h 9745599"/>
              <a:gd name="connsiteX37" fmla="*/ 15522223 w 19713223"/>
              <a:gd name="connsiteY37" fmla="*/ 708457 h 9745599"/>
              <a:gd name="connsiteX38" fmla="*/ 16360423 w 19713223"/>
              <a:gd name="connsiteY38" fmla="*/ 746557 h 9745599"/>
              <a:gd name="connsiteX39" fmla="*/ 16970023 w 19713223"/>
              <a:gd name="connsiteY39" fmla="*/ 975157 h 9745599"/>
              <a:gd name="connsiteX40" fmla="*/ 17370073 w 19713223"/>
              <a:gd name="connsiteY40" fmla="*/ 2137207 h 9745599"/>
              <a:gd name="connsiteX41" fmla="*/ 18170173 w 19713223"/>
              <a:gd name="connsiteY41" fmla="*/ 2727757 h 9745599"/>
              <a:gd name="connsiteX42" fmla="*/ 18779773 w 19713223"/>
              <a:gd name="connsiteY42" fmla="*/ 4480357 h 9745599"/>
              <a:gd name="connsiteX43" fmla="*/ 19713223 w 19713223"/>
              <a:gd name="connsiteY43" fmla="*/ 4137457 h 9745599"/>
              <a:gd name="connsiteX0" fmla="*/ 15523 w 19713223"/>
              <a:gd name="connsiteY0" fmla="*/ 8747557 h 9745599"/>
              <a:gd name="connsiteX1" fmla="*/ 15523 w 19713223"/>
              <a:gd name="connsiteY1" fmla="*/ 9300007 h 9745599"/>
              <a:gd name="connsiteX2" fmla="*/ 225073 w 19713223"/>
              <a:gd name="connsiteY2" fmla="*/ 9738157 h 9745599"/>
              <a:gd name="connsiteX3" fmla="*/ 796573 w 19713223"/>
              <a:gd name="connsiteY3" fmla="*/ 9547657 h 9745599"/>
              <a:gd name="connsiteX4" fmla="*/ 1501423 w 19713223"/>
              <a:gd name="connsiteY4" fmla="*/ 9185707 h 9745599"/>
              <a:gd name="connsiteX5" fmla="*/ 1977673 w 19713223"/>
              <a:gd name="connsiteY5" fmla="*/ 8976157 h 9745599"/>
              <a:gd name="connsiteX6" fmla="*/ 2873023 w 19713223"/>
              <a:gd name="connsiteY6" fmla="*/ 8709457 h 9745599"/>
              <a:gd name="connsiteX7" fmla="*/ 3958873 w 19713223"/>
              <a:gd name="connsiteY7" fmla="*/ 8633257 h 9745599"/>
              <a:gd name="connsiteX8" fmla="*/ 4282723 w 19713223"/>
              <a:gd name="connsiteY8" fmla="*/ 8499907 h 9745599"/>
              <a:gd name="connsiteX9" fmla="*/ 4244623 w 19713223"/>
              <a:gd name="connsiteY9" fmla="*/ 8137957 h 9745599"/>
              <a:gd name="connsiteX10" fmla="*/ 3939823 w 19713223"/>
              <a:gd name="connsiteY10" fmla="*/ 7585507 h 9745599"/>
              <a:gd name="connsiteX11" fmla="*/ 2991451 w 19713223"/>
              <a:gd name="connsiteY11" fmla="*/ 6644330 h 9745599"/>
              <a:gd name="connsiteX12" fmla="*/ 2999356 w 19713223"/>
              <a:gd name="connsiteY12" fmla="*/ 974476 h 9745599"/>
              <a:gd name="connsiteX13" fmla="*/ 3596923 w 19713223"/>
              <a:gd name="connsiteY13" fmla="*/ 956107 h 9745599"/>
              <a:gd name="connsiteX14" fmla="*/ 4225573 w 19713223"/>
              <a:gd name="connsiteY14" fmla="*/ 784657 h 9745599"/>
              <a:gd name="connsiteX15" fmla="*/ 4873273 w 19713223"/>
              <a:gd name="connsiteY15" fmla="*/ 460807 h 9745599"/>
              <a:gd name="connsiteX16" fmla="*/ 5558567 w 19713223"/>
              <a:gd name="connsiteY16" fmla="*/ 57892 h 9745599"/>
              <a:gd name="connsiteX17" fmla="*/ 6201041 w 19713223"/>
              <a:gd name="connsiteY17" fmla="*/ 43561 h 9745599"/>
              <a:gd name="connsiteX18" fmla="*/ 7039747 w 19713223"/>
              <a:gd name="connsiteY18" fmla="*/ 445971 h 9745599"/>
              <a:gd name="connsiteX19" fmla="*/ 7722681 w 19713223"/>
              <a:gd name="connsiteY19" fmla="*/ 1118453 h 9745599"/>
              <a:gd name="connsiteX20" fmla="*/ 8130823 w 19713223"/>
              <a:gd name="connsiteY20" fmla="*/ 1565707 h 9745599"/>
              <a:gd name="connsiteX21" fmla="*/ 8583808 w 19713223"/>
              <a:gd name="connsiteY21" fmla="*/ 2112931 h 9745599"/>
              <a:gd name="connsiteX22" fmla="*/ 9076243 w 19713223"/>
              <a:gd name="connsiteY22" fmla="*/ 2212901 h 9745599"/>
              <a:gd name="connsiteX23" fmla="*/ 9312429 w 19713223"/>
              <a:gd name="connsiteY23" fmla="*/ 1590489 h 9745599"/>
              <a:gd name="connsiteX24" fmla="*/ 9445273 w 19713223"/>
              <a:gd name="connsiteY24" fmla="*/ 1241857 h 9745599"/>
              <a:gd name="connsiteX25" fmla="*/ 9638639 w 19713223"/>
              <a:gd name="connsiteY25" fmla="*/ 1254670 h 9745599"/>
              <a:gd name="connsiteX26" fmla="*/ 10043410 w 19713223"/>
              <a:gd name="connsiteY26" fmla="*/ 1713724 h 9745599"/>
              <a:gd name="connsiteX27" fmla="*/ 10596365 w 19713223"/>
              <a:gd name="connsiteY27" fmla="*/ 2190986 h 9745599"/>
              <a:gd name="connsiteX28" fmla="*/ 11102623 w 19713223"/>
              <a:gd name="connsiteY28" fmla="*/ 2327707 h 9745599"/>
              <a:gd name="connsiteX29" fmla="*/ 11578873 w 19713223"/>
              <a:gd name="connsiteY29" fmla="*/ 1984807 h 9745599"/>
              <a:gd name="connsiteX30" fmla="*/ 11807473 w 19713223"/>
              <a:gd name="connsiteY30" fmla="*/ 1584757 h 9745599"/>
              <a:gd name="connsiteX31" fmla="*/ 12264673 w 19713223"/>
              <a:gd name="connsiteY31" fmla="*/ 1279957 h 9745599"/>
              <a:gd name="connsiteX32" fmla="*/ 12702823 w 19713223"/>
              <a:gd name="connsiteY32" fmla="*/ 1222807 h 9745599"/>
              <a:gd name="connsiteX33" fmla="*/ 13617223 w 19713223"/>
              <a:gd name="connsiteY33" fmla="*/ 1451407 h 9745599"/>
              <a:gd name="connsiteX34" fmla="*/ 14207773 w 19713223"/>
              <a:gd name="connsiteY34" fmla="*/ 1394257 h 9745599"/>
              <a:gd name="connsiteX35" fmla="*/ 14969773 w 19713223"/>
              <a:gd name="connsiteY35" fmla="*/ 975157 h 9745599"/>
              <a:gd name="connsiteX36" fmla="*/ 15522223 w 19713223"/>
              <a:gd name="connsiteY36" fmla="*/ 708457 h 9745599"/>
              <a:gd name="connsiteX37" fmla="*/ 16360423 w 19713223"/>
              <a:gd name="connsiteY37" fmla="*/ 746557 h 9745599"/>
              <a:gd name="connsiteX38" fmla="*/ 16970023 w 19713223"/>
              <a:gd name="connsiteY38" fmla="*/ 975157 h 9745599"/>
              <a:gd name="connsiteX39" fmla="*/ 17370073 w 19713223"/>
              <a:gd name="connsiteY39" fmla="*/ 2137207 h 9745599"/>
              <a:gd name="connsiteX40" fmla="*/ 18170173 w 19713223"/>
              <a:gd name="connsiteY40" fmla="*/ 2727757 h 9745599"/>
              <a:gd name="connsiteX41" fmla="*/ 18779773 w 19713223"/>
              <a:gd name="connsiteY41" fmla="*/ 4480357 h 9745599"/>
              <a:gd name="connsiteX42" fmla="*/ 19713223 w 19713223"/>
              <a:gd name="connsiteY42" fmla="*/ 4137457 h 9745599"/>
              <a:gd name="connsiteX0" fmla="*/ 0 w 19697700"/>
              <a:gd name="connsiteY0" fmla="*/ 9300007 h 9745599"/>
              <a:gd name="connsiteX1" fmla="*/ 209550 w 19697700"/>
              <a:gd name="connsiteY1" fmla="*/ 9738157 h 9745599"/>
              <a:gd name="connsiteX2" fmla="*/ 781050 w 19697700"/>
              <a:gd name="connsiteY2" fmla="*/ 9547657 h 9745599"/>
              <a:gd name="connsiteX3" fmla="*/ 1485900 w 19697700"/>
              <a:gd name="connsiteY3" fmla="*/ 9185707 h 9745599"/>
              <a:gd name="connsiteX4" fmla="*/ 1962150 w 19697700"/>
              <a:gd name="connsiteY4" fmla="*/ 8976157 h 9745599"/>
              <a:gd name="connsiteX5" fmla="*/ 2857500 w 19697700"/>
              <a:gd name="connsiteY5" fmla="*/ 8709457 h 9745599"/>
              <a:gd name="connsiteX6" fmla="*/ 3943350 w 19697700"/>
              <a:gd name="connsiteY6" fmla="*/ 8633257 h 9745599"/>
              <a:gd name="connsiteX7" fmla="*/ 4267200 w 19697700"/>
              <a:gd name="connsiteY7" fmla="*/ 8499907 h 9745599"/>
              <a:gd name="connsiteX8" fmla="*/ 4229100 w 19697700"/>
              <a:gd name="connsiteY8" fmla="*/ 8137957 h 9745599"/>
              <a:gd name="connsiteX9" fmla="*/ 3924300 w 19697700"/>
              <a:gd name="connsiteY9" fmla="*/ 7585507 h 9745599"/>
              <a:gd name="connsiteX10" fmla="*/ 2975928 w 19697700"/>
              <a:gd name="connsiteY10" fmla="*/ 6644330 h 9745599"/>
              <a:gd name="connsiteX11" fmla="*/ 2983833 w 19697700"/>
              <a:gd name="connsiteY11" fmla="*/ 974476 h 9745599"/>
              <a:gd name="connsiteX12" fmla="*/ 3581400 w 19697700"/>
              <a:gd name="connsiteY12" fmla="*/ 956107 h 9745599"/>
              <a:gd name="connsiteX13" fmla="*/ 4210050 w 19697700"/>
              <a:gd name="connsiteY13" fmla="*/ 784657 h 9745599"/>
              <a:gd name="connsiteX14" fmla="*/ 4857750 w 19697700"/>
              <a:gd name="connsiteY14" fmla="*/ 460807 h 9745599"/>
              <a:gd name="connsiteX15" fmla="*/ 5543044 w 19697700"/>
              <a:gd name="connsiteY15" fmla="*/ 57892 h 9745599"/>
              <a:gd name="connsiteX16" fmla="*/ 6185518 w 19697700"/>
              <a:gd name="connsiteY16" fmla="*/ 43561 h 9745599"/>
              <a:gd name="connsiteX17" fmla="*/ 7024224 w 19697700"/>
              <a:gd name="connsiteY17" fmla="*/ 445971 h 9745599"/>
              <a:gd name="connsiteX18" fmla="*/ 7707158 w 19697700"/>
              <a:gd name="connsiteY18" fmla="*/ 1118453 h 9745599"/>
              <a:gd name="connsiteX19" fmla="*/ 8115300 w 19697700"/>
              <a:gd name="connsiteY19" fmla="*/ 1565707 h 9745599"/>
              <a:gd name="connsiteX20" fmla="*/ 8568285 w 19697700"/>
              <a:gd name="connsiteY20" fmla="*/ 2112931 h 9745599"/>
              <a:gd name="connsiteX21" fmla="*/ 9060720 w 19697700"/>
              <a:gd name="connsiteY21" fmla="*/ 2212901 h 9745599"/>
              <a:gd name="connsiteX22" fmla="*/ 9296906 w 19697700"/>
              <a:gd name="connsiteY22" fmla="*/ 1590489 h 9745599"/>
              <a:gd name="connsiteX23" fmla="*/ 9429750 w 19697700"/>
              <a:gd name="connsiteY23" fmla="*/ 1241857 h 9745599"/>
              <a:gd name="connsiteX24" fmla="*/ 9623116 w 19697700"/>
              <a:gd name="connsiteY24" fmla="*/ 1254670 h 9745599"/>
              <a:gd name="connsiteX25" fmla="*/ 10027887 w 19697700"/>
              <a:gd name="connsiteY25" fmla="*/ 1713724 h 9745599"/>
              <a:gd name="connsiteX26" fmla="*/ 10580842 w 19697700"/>
              <a:gd name="connsiteY26" fmla="*/ 2190986 h 9745599"/>
              <a:gd name="connsiteX27" fmla="*/ 11087100 w 19697700"/>
              <a:gd name="connsiteY27" fmla="*/ 2327707 h 9745599"/>
              <a:gd name="connsiteX28" fmla="*/ 11563350 w 19697700"/>
              <a:gd name="connsiteY28" fmla="*/ 1984807 h 9745599"/>
              <a:gd name="connsiteX29" fmla="*/ 11791950 w 19697700"/>
              <a:gd name="connsiteY29" fmla="*/ 1584757 h 9745599"/>
              <a:gd name="connsiteX30" fmla="*/ 12249150 w 19697700"/>
              <a:gd name="connsiteY30" fmla="*/ 1279957 h 9745599"/>
              <a:gd name="connsiteX31" fmla="*/ 12687300 w 19697700"/>
              <a:gd name="connsiteY31" fmla="*/ 1222807 h 9745599"/>
              <a:gd name="connsiteX32" fmla="*/ 13601700 w 19697700"/>
              <a:gd name="connsiteY32" fmla="*/ 1451407 h 9745599"/>
              <a:gd name="connsiteX33" fmla="*/ 14192250 w 19697700"/>
              <a:gd name="connsiteY33" fmla="*/ 1394257 h 9745599"/>
              <a:gd name="connsiteX34" fmla="*/ 14954250 w 19697700"/>
              <a:gd name="connsiteY34" fmla="*/ 975157 h 9745599"/>
              <a:gd name="connsiteX35" fmla="*/ 15506700 w 19697700"/>
              <a:gd name="connsiteY35" fmla="*/ 708457 h 9745599"/>
              <a:gd name="connsiteX36" fmla="*/ 16344900 w 19697700"/>
              <a:gd name="connsiteY36" fmla="*/ 746557 h 9745599"/>
              <a:gd name="connsiteX37" fmla="*/ 16954500 w 19697700"/>
              <a:gd name="connsiteY37" fmla="*/ 975157 h 9745599"/>
              <a:gd name="connsiteX38" fmla="*/ 17354550 w 19697700"/>
              <a:gd name="connsiteY38" fmla="*/ 2137207 h 9745599"/>
              <a:gd name="connsiteX39" fmla="*/ 18154650 w 19697700"/>
              <a:gd name="connsiteY39" fmla="*/ 2727757 h 9745599"/>
              <a:gd name="connsiteX40" fmla="*/ 18764250 w 19697700"/>
              <a:gd name="connsiteY40" fmla="*/ 4480357 h 9745599"/>
              <a:gd name="connsiteX41" fmla="*/ 19697700 w 19697700"/>
              <a:gd name="connsiteY41" fmla="*/ 4137457 h 9745599"/>
              <a:gd name="connsiteX0" fmla="*/ 0 w 19697700"/>
              <a:gd name="connsiteY0" fmla="*/ 9300007 h 9745599"/>
              <a:gd name="connsiteX1" fmla="*/ 209550 w 19697700"/>
              <a:gd name="connsiteY1" fmla="*/ 9738157 h 9745599"/>
              <a:gd name="connsiteX2" fmla="*/ 781050 w 19697700"/>
              <a:gd name="connsiteY2" fmla="*/ 9547657 h 9745599"/>
              <a:gd name="connsiteX3" fmla="*/ 1485900 w 19697700"/>
              <a:gd name="connsiteY3" fmla="*/ 9185707 h 9745599"/>
              <a:gd name="connsiteX4" fmla="*/ 1962150 w 19697700"/>
              <a:gd name="connsiteY4" fmla="*/ 8976157 h 9745599"/>
              <a:gd name="connsiteX5" fmla="*/ 2857500 w 19697700"/>
              <a:gd name="connsiteY5" fmla="*/ 8709457 h 9745599"/>
              <a:gd name="connsiteX6" fmla="*/ 3943350 w 19697700"/>
              <a:gd name="connsiteY6" fmla="*/ 8633257 h 9745599"/>
              <a:gd name="connsiteX7" fmla="*/ 4267200 w 19697700"/>
              <a:gd name="connsiteY7" fmla="*/ 8499907 h 9745599"/>
              <a:gd name="connsiteX8" fmla="*/ 4229100 w 19697700"/>
              <a:gd name="connsiteY8" fmla="*/ 8137957 h 9745599"/>
              <a:gd name="connsiteX9" fmla="*/ 3924300 w 19697700"/>
              <a:gd name="connsiteY9" fmla="*/ 7585507 h 9745599"/>
              <a:gd name="connsiteX10" fmla="*/ 2975928 w 19697700"/>
              <a:gd name="connsiteY10" fmla="*/ 6644330 h 9745599"/>
              <a:gd name="connsiteX11" fmla="*/ 2983833 w 19697700"/>
              <a:gd name="connsiteY11" fmla="*/ 974476 h 9745599"/>
              <a:gd name="connsiteX12" fmla="*/ 3581400 w 19697700"/>
              <a:gd name="connsiteY12" fmla="*/ 956107 h 9745599"/>
              <a:gd name="connsiteX13" fmla="*/ 4210050 w 19697700"/>
              <a:gd name="connsiteY13" fmla="*/ 784657 h 9745599"/>
              <a:gd name="connsiteX14" fmla="*/ 4857750 w 19697700"/>
              <a:gd name="connsiteY14" fmla="*/ 460807 h 9745599"/>
              <a:gd name="connsiteX15" fmla="*/ 5543044 w 19697700"/>
              <a:gd name="connsiteY15" fmla="*/ 57892 h 9745599"/>
              <a:gd name="connsiteX16" fmla="*/ 6185518 w 19697700"/>
              <a:gd name="connsiteY16" fmla="*/ 43561 h 9745599"/>
              <a:gd name="connsiteX17" fmla="*/ 7024224 w 19697700"/>
              <a:gd name="connsiteY17" fmla="*/ 445971 h 9745599"/>
              <a:gd name="connsiteX18" fmla="*/ 7707158 w 19697700"/>
              <a:gd name="connsiteY18" fmla="*/ 1118453 h 9745599"/>
              <a:gd name="connsiteX19" fmla="*/ 8115300 w 19697700"/>
              <a:gd name="connsiteY19" fmla="*/ 1565707 h 9745599"/>
              <a:gd name="connsiteX20" fmla="*/ 8568285 w 19697700"/>
              <a:gd name="connsiteY20" fmla="*/ 2112931 h 9745599"/>
              <a:gd name="connsiteX21" fmla="*/ 9060720 w 19697700"/>
              <a:gd name="connsiteY21" fmla="*/ 2212901 h 9745599"/>
              <a:gd name="connsiteX22" fmla="*/ 9296906 w 19697700"/>
              <a:gd name="connsiteY22" fmla="*/ 1590489 h 9745599"/>
              <a:gd name="connsiteX23" fmla="*/ 9429750 w 19697700"/>
              <a:gd name="connsiteY23" fmla="*/ 1241857 h 9745599"/>
              <a:gd name="connsiteX24" fmla="*/ 9623116 w 19697700"/>
              <a:gd name="connsiteY24" fmla="*/ 1254670 h 9745599"/>
              <a:gd name="connsiteX25" fmla="*/ 10027887 w 19697700"/>
              <a:gd name="connsiteY25" fmla="*/ 1713724 h 9745599"/>
              <a:gd name="connsiteX26" fmla="*/ 10580842 w 19697700"/>
              <a:gd name="connsiteY26" fmla="*/ 2190986 h 9745599"/>
              <a:gd name="connsiteX27" fmla="*/ 11087100 w 19697700"/>
              <a:gd name="connsiteY27" fmla="*/ 2327707 h 9745599"/>
              <a:gd name="connsiteX28" fmla="*/ 11563350 w 19697700"/>
              <a:gd name="connsiteY28" fmla="*/ 1984807 h 9745599"/>
              <a:gd name="connsiteX29" fmla="*/ 11791950 w 19697700"/>
              <a:gd name="connsiteY29" fmla="*/ 1584757 h 9745599"/>
              <a:gd name="connsiteX30" fmla="*/ 12249150 w 19697700"/>
              <a:gd name="connsiteY30" fmla="*/ 1279957 h 9745599"/>
              <a:gd name="connsiteX31" fmla="*/ 12687300 w 19697700"/>
              <a:gd name="connsiteY31" fmla="*/ 1222807 h 9745599"/>
              <a:gd name="connsiteX32" fmla="*/ 13601700 w 19697700"/>
              <a:gd name="connsiteY32" fmla="*/ 1451407 h 9745599"/>
              <a:gd name="connsiteX33" fmla="*/ 14192250 w 19697700"/>
              <a:gd name="connsiteY33" fmla="*/ 1394257 h 9745599"/>
              <a:gd name="connsiteX34" fmla="*/ 14954250 w 19697700"/>
              <a:gd name="connsiteY34" fmla="*/ 975157 h 9745599"/>
              <a:gd name="connsiteX35" fmla="*/ 15506700 w 19697700"/>
              <a:gd name="connsiteY35" fmla="*/ 708457 h 9745599"/>
              <a:gd name="connsiteX36" fmla="*/ 16344900 w 19697700"/>
              <a:gd name="connsiteY36" fmla="*/ 746557 h 9745599"/>
              <a:gd name="connsiteX37" fmla="*/ 16954500 w 19697700"/>
              <a:gd name="connsiteY37" fmla="*/ 975157 h 9745599"/>
              <a:gd name="connsiteX38" fmla="*/ 17354550 w 19697700"/>
              <a:gd name="connsiteY38" fmla="*/ 2137207 h 9745599"/>
              <a:gd name="connsiteX39" fmla="*/ 18154650 w 19697700"/>
              <a:gd name="connsiteY39" fmla="*/ 2727757 h 9745599"/>
              <a:gd name="connsiteX40" fmla="*/ 18764250 w 19697700"/>
              <a:gd name="connsiteY40" fmla="*/ 4480357 h 9745599"/>
              <a:gd name="connsiteX41" fmla="*/ 19697700 w 19697700"/>
              <a:gd name="connsiteY41" fmla="*/ 4137457 h 9745599"/>
              <a:gd name="connsiteX0" fmla="*/ 0 w 19488150"/>
              <a:gd name="connsiteY0" fmla="*/ 9738157 h 9745599"/>
              <a:gd name="connsiteX1" fmla="*/ 571500 w 19488150"/>
              <a:gd name="connsiteY1" fmla="*/ 9547657 h 9745599"/>
              <a:gd name="connsiteX2" fmla="*/ 1276350 w 19488150"/>
              <a:gd name="connsiteY2" fmla="*/ 9185707 h 9745599"/>
              <a:gd name="connsiteX3" fmla="*/ 1752600 w 19488150"/>
              <a:gd name="connsiteY3" fmla="*/ 8976157 h 9745599"/>
              <a:gd name="connsiteX4" fmla="*/ 2647950 w 19488150"/>
              <a:gd name="connsiteY4" fmla="*/ 8709457 h 9745599"/>
              <a:gd name="connsiteX5" fmla="*/ 3733800 w 19488150"/>
              <a:gd name="connsiteY5" fmla="*/ 8633257 h 9745599"/>
              <a:gd name="connsiteX6" fmla="*/ 4057650 w 19488150"/>
              <a:gd name="connsiteY6" fmla="*/ 8499907 h 9745599"/>
              <a:gd name="connsiteX7" fmla="*/ 4019550 w 19488150"/>
              <a:gd name="connsiteY7" fmla="*/ 8137957 h 9745599"/>
              <a:gd name="connsiteX8" fmla="*/ 3714750 w 19488150"/>
              <a:gd name="connsiteY8" fmla="*/ 7585507 h 9745599"/>
              <a:gd name="connsiteX9" fmla="*/ 2766378 w 19488150"/>
              <a:gd name="connsiteY9" fmla="*/ 6644330 h 9745599"/>
              <a:gd name="connsiteX10" fmla="*/ 2774283 w 19488150"/>
              <a:gd name="connsiteY10" fmla="*/ 974476 h 9745599"/>
              <a:gd name="connsiteX11" fmla="*/ 3371850 w 19488150"/>
              <a:gd name="connsiteY11" fmla="*/ 956107 h 9745599"/>
              <a:gd name="connsiteX12" fmla="*/ 4000500 w 19488150"/>
              <a:gd name="connsiteY12" fmla="*/ 784657 h 9745599"/>
              <a:gd name="connsiteX13" fmla="*/ 4648200 w 19488150"/>
              <a:gd name="connsiteY13" fmla="*/ 460807 h 9745599"/>
              <a:gd name="connsiteX14" fmla="*/ 5333494 w 19488150"/>
              <a:gd name="connsiteY14" fmla="*/ 57892 h 9745599"/>
              <a:gd name="connsiteX15" fmla="*/ 5975968 w 19488150"/>
              <a:gd name="connsiteY15" fmla="*/ 43561 h 9745599"/>
              <a:gd name="connsiteX16" fmla="*/ 6814674 w 19488150"/>
              <a:gd name="connsiteY16" fmla="*/ 445971 h 9745599"/>
              <a:gd name="connsiteX17" fmla="*/ 7497608 w 19488150"/>
              <a:gd name="connsiteY17" fmla="*/ 1118453 h 9745599"/>
              <a:gd name="connsiteX18" fmla="*/ 7905750 w 19488150"/>
              <a:gd name="connsiteY18" fmla="*/ 1565707 h 9745599"/>
              <a:gd name="connsiteX19" fmla="*/ 8358735 w 19488150"/>
              <a:gd name="connsiteY19" fmla="*/ 2112931 h 9745599"/>
              <a:gd name="connsiteX20" fmla="*/ 8851170 w 19488150"/>
              <a:gd name="connsiteY20" fmla="*/ 2212901 h 9745599"/>
              <a:gd name="connsiteX21" fmla="*/ 9087356 w 19488150"/>
              <a:gd name="connsiteY21" fmla="*/ 1590489 h 9745599"/>
              <a:gd name="connsiteX22" fmla="*/ 9220200 w 19488150"/>
              <a:gd name="connsiteY22" fmla="*/ 1241857 h 9745599"/>
              <a:gd name="connsiteX23" fmla="*/ 9413566 w 19488150"/>
              <a:gd name="connsiteY23" fmla="*/ 1254670 h 9745599"/>
              <a:gd name="connsiteX24" fmla="*/ 9818337 w 19488150"/>
              <a:gd name="connsiteY24" fmla="*/ 1713724 h 9745599"/>
              <a:gd name="connsiteX25" fmla="*/ 10371292 w 19488150"/>
              <a:gd name="connsiteY25" fmla="*/ 2190986 h 9745599"/>
              <a:gd name="connsiteX26" fmla="*/ 10877550 w 19488150"/>
              <a:gd name="connsiteY26" fmla="*/ 2327707 h 9745599"/>
              <a:gd name="connsiteX27" fmla="*/ 11353800 w 19488150"/>
              <a:gd name="connsiteY27" fmla="*/ 1984807 h 9745599"/>
              <a:gd name="connsiteX28" fmla="*/ 11582400 w 19488150"/>
              <a:gd name="connsiteY28" fmla="*/ 1584757 h 9745599"/>
              <a:gd name="connsiteX29" fmla="*/ 12039600 w 19488150"/>
              <a:gd name="connsiteY29" fmla="*/ 1279957 h 9745599"/>
              <a:gd name="connsiteX30" fmla="*/ 12477750 w 19488150"/>
              <a:gd name="connsiteY30" fmla="*/ 1222807 h 9745599"/>
              <a:gd name="connsiteX31" fmla="*/ 13392150 w 19488150"/>
              <a:gd name="connsiteY31" fmla="*/ 1451407 h 9745599"/>
              <a:gd name="connsiteX32" fmla="*/ 13982700 w 19488150"/>
              <a:gd name="connsiteY32" fmla="*/ 1394257 h 9745599"/>
              <a:gd name="connsiteX33" fmla="*/ 14744700 w 19488150"/>
              <a:gd name="connsiteY33" fmla="*/ 975157 h 9745599"/>
              <a:gd name="connsiteX34" fmla="*/ 15297150 w 19488150"/>
              <a:gd name="connsiteY34" fmla="*/ 708457 h 9745599"/>
              <a:gd name="connsiteX35" fmla="*/ 16135350 w 19488150"/>
              <a:gd name="connsiteY35" fmla="*/ 746557 h 9745599"/>
              <a:gd name="connsiteX36" fmla="*/ 16744950 w 19488150"/>
              <a:gd name="connsiteY36" fmla="*/ 975157 h 9745599"/>
              <a:gd name="connsiteX37" fmla="*/ 17145000 w 19488150"/>
              <a:gd name="connsiteY37" fmla="*/ 2137207 h 9745599"/>
              <a:gd name="connsiteX38" fmla="*/ 17945100 w 19488150"/>
              <a:gd name="connsiteY38" fmla="*/ 2727757 h 9745599"/>
              <a:gd name="connsiteX39" fmla="*/ 18554700 w 19488150"/>
              <a:gd name="connsiteY39" fmla="*/ 4480357 h 9745599"/>
              <a:gd name="connsiteX40" fmla="*/ 19488150 w 19488150"/>
              <a:gd name="connsiteY40" fmla="*/ 4137457 h 9745599"/>
              <a:gd name="connsiteX0" fmla="*/ 0 w 18916650"/>
              <a:gd name="connsiteY0" fmla="*/ 9547657 h 9547657"/>
              <a:gd name="connsiteX1" fmla="*/ 704850 w 18916650"/>
              <a:gd name="connsiteY1" fmla="*/ 9185707 h 9547657"/>
              <a:gd name="connsiteX2" fmla="*/ 1181100 w 18916650"/>
              <a:gd name="connsiteY2" fmla="*/ 8976157 h 9547657"/>
              <a:gd name="connsiteX3" fmla="*/ 2076450 w 18916650"/>
              <a:gd name="connsiteY3" fmla="*/ 8709457 h 9547657"/>
              <a:gd name="connsiteX4" fmla="*/ 3162300 w 18916650"/>
              <a:gd name="connsiteY4" fmla="*/ 8633257 h 9547657"/>
              <a:gd name="connsiteX5" fmla="*/ 3486150 w 18916650"/>
              <a:gd name="connsiteY5" fmla="*/ 8499907 h 9547657"/>
              <a:gd name="connsiteX6" fmla="*/ 3448050 w 18916650"/>
              <a:gd name="connsiteY6" fmla="*/ 8137957 h 9547657"/>
              <a:gd name="connsiteX7" fmla="*/ 3143250 w 18916650"/>
              <a:gd name="connsiteY7" fmla="*/ 7585507 h 9547657"/>
              <a:gd name="connsiteX8" fmla="*/ 2194878 w 18916650"/>
              <a:gd name="connsiteY8" fmla="*/ 6644330 h 9547657"/>
              <a:gd name="connsiteX9" fmla="*/ 2202783 w 18916650"/>
              <a:gd name="connsiteY9" fmla="*/ 974476 h 9547657"/>
              <a:gd name="connsiteX10" fmla="*/ 2800350 w 18916650"/>
              <a:gd name="connsiteY10" fmla="*/ 956107 h 9547657"/>
              <a:gd name="connsiteX11" fmla="*/ 3429000 w 18916650"/>
              <a:gd name="connsiteY11" fmla="*/ 784657 h 9547657"/>
              <a:gd name="connsiteX12" fmla="*/ 4076700 w 18916650"/>
              <a:gd name="connsiteY12" fmla="*/ 460807 h 9547657"/>
              <a:gd name="connsiteX13" fmla="*/ 4761994 w 18916650"/>
              <a:gd name="connsiteY13" fmla="*/ 57892 h 9547657"/>
              <a:gd name="connsiteX14" fmla="*/ 5404468 w 18916650"/>
              <a:gd name="connsiteY14" fmla="*/ 43561 h 9547657"/>
              <a:gd name="connsiteX15" fmla="*/ 6243174 w 18916650"/>
              <a:gd name="connsiteY15" fmla="*/ 445971 h 9547657"/>
              <a:gd name="connsiteX16" fmla="*/ 6926108 w 18916650"/>
              <a:gd name="connsiteY16" fmla="*/ 1118453 h 9547657"/>
              <a:gd name="connsiteX17" fmla="*/ 7334250 w 18916650"/>
              <a:gd name="connsiteY17" fmla="*/ 1565707 h 9547657"/>
              <a:gd name="connsiteX18" fmla="*/ 7787235 w 18916650"/>
              <a:gd name="connsiteY18" fmla="*/ 2112931 h 9547657"/>
              <a:gd name="connsiteX19" fmla="*/ 8279670 w 18916650"/>
              <a:gd name="connsiteY19" fmla="*/ 2212901 h 9547657"/>
              <a:gd name="connsiteX20" fmla="*/ 8515856 w 18916650"/>
              <a:gd name="connsiteY20" fmla="*/ 1590489 h 9547657"/>
              <a:gd name="connsiteX21" fmla="*/ 8648700 w 18916650"/>
              <a:gd name="connsiteY21" fmla="*/ 1241857 h 9547657"/>
              <a:gd name="connsiteX22" fmla="*/ 8842066 w 18916650"/>
              <a:gd name="connsiteY22" fmla="*/ 1254670 h 9547657"/>
              <a:gd name="connsiteX23" fmla="*/ 9246837 w 18916650"/>
              <a:gd name="connsiteY23" fmla="*/ 1713724 h 9547657"/>
              <a:gd name="connsiteX24" fmla="*/ 9799792 w 18916650"/>
              <a:gd name="connsiteY24" fmla="*/ 2190986 h 9547657"/>
              <a:gd name="connsiteX25" fmla="*/ 10306050 w 18916650"/>
              <a:gd name="connsiteY25" fmla="*/ 2327707 h 9547657"/>
              <a:gd name="connsiteX26" fmla="*/ 10782300 w 18916650"/>
              <a:gd name="connsiteY26" fmla="*/ 1984807 h 9547657"/>
              <a:gd name="connsiteX27" fmla="*/ 11010900 w 18916650"/>
              <a:gd name="connsiteY27" fmla="*/ 1584757 h 9547657"/>
              <a:gd name="connsiteX28" fmla="*/ 11468100 w 18916650"/>
              <a:gd name="connsiteY28" fmla="*/ 1279957 h 9547657"/>
              <a:gd name="connsiteX29" fmla="*/ 11906250 w 18916650"/>
              <a:gd name="connsiteY29" fmla="*/ 1222807 h 9547657"/>
              <a:gd name="connsiteX30" fmla="*/ 12820650 w 18916650"/>
              <a:gd name="connsiteY30" fmla="*/ 1451407 h 9547657"/>
              <a:gd name="connsiteX31" fmla="*/ 13411200 w 18916650"/>
              <a:gd name="connsiteY31" fmla="*/ 1394257 h 9547657"/>
              <a:gd name="connsiteX32" fmla="*/ 14173200 w 18916650"/>
              <a:gd name="connsiteY32" fmla="*/ 975157 h 9547657"/>
              <a:gd name="connsiteX33" fmla="*/ 14725650 w 18916650"/>
              <a:gd name="connsiteY33" fmla="*/ 708457 h 9547657"/>
              <a:gd name="connsiteX34" fmla="*/ 15563850 w 18916650"/>
              <a:gd name="connsiteY34" fmla="*/ 746557 h 9547657"/>
              <a:gd name="connsiteX35" fmla="*/ 16173450 w 18916650"/>
              <a:gd name="connsiteY35" fmla="*/ 975157 h 9547657"/>
              <a:gd name="connsiteX36" fmla="*/ 16573500 w 18916650"/>
              <a:gd name="connsiteY36" fmla="*/ 2137207 h 9547657"/>
              <a:gd name="connsiteX37" fmla="*/ 17373600 w 18916650"/>
              <a:gd name="connsiteY37" fmla="*/ 2727757 h 9547657"/>
              <a:gd name="connsiteX38" fmla="*/ 17983200 w 18916650"/>
              <a:gd name="connsiteY38" fmla="*/ 4480357 h 9547657"/>
              <a:gd name="connsiteX39" fmla="*/ 18916650 w 18916650"/>
              <a:gd name="connsiteY39" fmla="*/ 4137457 h 9547657"/>
              <a:gd name="connsiteX0" fmla="*/ 0 w 18211800"/>
              <a:gd name="connsiteY0" fmla="*/ 9185707 h 9185707"/>
              <a:gd name="connsiteX1" fmla="*/ 476250 w 18211800"/>
              <a:gd name="connsiteY1" fmla="*/ 8976157 h 9185707"/>
              <a:gd name="connsiteX2" fmla="*/ 1371600 w 18211800"/>
              <a:gd name="connsiteY2" fmla="*/ 8709457 h 9185707"/>
              <a:gd name="connsiteX3" fmla="*/ 2457450 w 18211800"/>
              <a:gd name="connsiteY3" fmla="*/ 8633257 h 9185707"/>
              <a:gd name="connsiteX4" fmla="*/ 2781300 w 18211800"/>
              <a:gd name="connsiteY4" fmla="*/ 8499907 h 9185707"/>
              <a:gd name="connsiteX5" fmla="*/ 2743200 w 18211800"/>
              <a:gd name="connsiteY5" fmla="*/ 8137957 h 9185707"/>
              <a:gd name="connsiteX6" fmla="*/ 2438400 w 18211800"/>
              <a:gd name="connsiteY6" fmla="*/ 7585507 h 9185707"/>
              <a:gd name="connsiteX7" fmla="*/ 1490028 w 18211800"/>
              <a:gd name="connsiteY7" fmla="*/ 6644330 h 9185707"/>
              <a:gd name="connsiteX8" fmla="*/ 1497933 w 18211800"/>
              <a:gd name="connsiteY8" fmla="*/ 974476 h 9185707"/>
              <a:gd name="connsiteX9" fmla="*/ 2095500 w 18211800"/>
              <a:gd name="connsiteY9" fmla="*/ 956107 h 9185707"/>
              <a:gd name="connsiteX10" fmla="*/ 2724150 w 18211800"/>
              <a:gd name="connsiteY10" fmla="*/ 784657 h 9185707"/>
              <a:gd name="connsiteX11" fmla="*/ 3371850 w 18211800"/>
              <a:gd name="connsiteY11" fmla="*/ 460807 h 9185707"/>
              <a:gd name="connsiteX12" fmla="*/ 4057144 w 18211800"/>
              <a:gd name="connsiteY12" fmla="*/ 57892 h 9185707"/>
              <a:gd name="connsiteX13" fmla="*/ 4699618 w 18211800"/>
              <a:gd name="connsiteY13" fmla="*/ 43561 h 9185707"/>
              <a:gd name="connsiteX14" fmla="*/ 5538324 w 18211800"/>
              <a:gd name="connsiteY14" fmla="*/ 445971 h 9185707"/>
              <a:gd name="connsiteX15" fmla="*/ 6221258 w 18211800"/>
              <a:gd name="connsiteY15" fmla="*/ 1118453 h 9185707"/>
              <a:gd name="connsiteX16" fmla="*/ 6629400 w 18211800"/>
              <a:gd name="connsiteY16" fmla="*/ 1565707 h 9185707"/>
              <a:gd name="connsiteX17" fmla="*/ 7082385 w 18211800"/>
              <a:gd name="connsiteY17" fmla="*/ 2112931 h 9185707"/>
              <a:gd name="connsiteX18" fmla="*/ 7574820 w 18211800"/>
              <a:gd name="connsiteY18" fmla="*/ 2212901 h 9185707"/>
              <a:gd name="connsiteX19" fmla="*/ 7811006 w 18211800"/>
              <a:gd name="connsiteY19" fmla="*/ 1590489 h 9185707"/>
              <a:gd name="connsiteX20" fmla="*/ 7943850 w 18211800"/>
              <a:gd name="connsiteY20" fmla="*/ 1241857 h 9185707"/>
              <a:gd name="connsiteX21" fmla="*/ 8137216 w 18211800"/>
              <a:gd name="connsiteY21" fmla="*/ 1254670 h 9185707"/>
              <a:gd name="connsiteX22" fmla="*/ 8541987 w 18211800"/>
              <a:gd name="connsiteY22" fmla="*/ 1713724 h 9185707"/>
              <a:gd name="connsiteX23" fmla="*/ 9094942 w 18211800"/>
              <a:gd name="connsiteY23" fmla="*/ 2190986 h 9185707"/>
              <a:gd name="connsiteX24" fmla="*/ 9601200 w 18211800"/>
              <a:gd name="connsiteY24" fmla="*/ 2327707 h 9185707"/>
              <a:gd name="connsiteX25" fmla="*/ 10077450 w 18211800"/>
              <a:gd name="connsiteY25" fmla="*/ 1984807 h 9185707"/>
              <a:gd name="connsiteX26" fmla="*/ 10306050 w 18211800"/>
              <a:gd name="connsiteY26" fmla="*/ 1584757 h 9185707"/>
              <a:gd name="connsiteX27" fmla="*/ 10763250 w 18211800"/>
              <a:gd name="connsiteY27" fmla="*/ 1279957 h 9185707"/>
              <a:gd name="connsiteX28" fmla="*/ 11201400 w 18211800"/>
              <a:gd name="connsiteY28" fmla="*/ 1222807 h 9185707"/>
              <a:gd name="connsiteX29" fmla="*/ 12115800 w 18211800"/>
              <a:gd name="connsiteY29" fmla="*/ 1451407 h 9185707"/>
              <a:gd name="connsiteX30" fmla="*/ 12706350 w 18211800"/>
              <a:gd name="connsiteY30" fmla="*/ 1394257 h 9185707"/>
              <a:gd name="connsiteX31" fmla="*/ 13468350 w 18211800"/>
              <a:gd name="connsiteY31" fmla="*/ 975157 h 9185707"/>
              <a:gd name="connsiteX32" fmla="*/ 14020800 w 18211800"/>
              <a:gd name="connsiteY32" fmla="*/ 708457 h 9185707"/>
              <a:gd name="connsiteX33" fmla="*/ 14859000 w 18211800"/>
              <a:gd name="connsiteY33" fmla="*/ 746557 h 9185707"/>
              <a:gd name="connsiteX34" fmla="*/ 15468600 w 18211800"/>
              <a:gd name="connsiteY34" fmla="*/ 975157 h 9185707"/>
              <a:gd name="connsiteX35" fmla="*/ 15868650 w 18211800"/>
              <a:gd name="connsiteY35" fmla="*/ 2137207 h 9185707"/>
              <a:gd name="connsiteX36" fmla="*/ 16668750 w 18211800"/>
              <a:gd name="connsiteY36" fmla="*/ 2727757 h 9185707"/>
              <a:gd name="connsiteX37" fmla="*/ 17278350 w 18211800"/>
              <a:gd name="connsiteY37" fmla="*/ 4480357 h 9185707"/>
              <a:gd name="connsiteX38" fmla="*/ 18211800 w 18211800"/>
              <a:gd name="connsiteY38" fmla="*/ 4137457 h 9185707"/>
              <a:gd name="connsiteX0" fmla="*/ 0 w 17735550"/>
              <a:gd name="connsiteY0" fmla="*/ 8976157 h 8976157"/>
              <a:gd name="connsiteX1" fmla="*/ 895350 w 17735550"/>
              <a:gd name="connsiteY1" fmla="*/ 8709457 h 8976157"/>
              <a:gd name="connsiteX2" fmla="*/ 1981200 w 17735550"/>
              <a:gd name="connsiteY2" fmla="*/ 8633257 h 8976157"/>
              <a:gd name="connsiteX3" fmla="*/ 2305050 w 17735550"/>
              <a:gd name="connsiteY3" fmla="*/ 8499907 h 8976157"/>
              <a:gd name="connsiteX4" fmla="*/ 2266950 w 17735550"/>
              <a:gd name="connsiteY4" fmla="*/ 8137957 h 8976157"/>
              <a:gd name="connsiteX5" fmla="*/ 1962150 w 17735550"/>
              <a:gd name="connsiteY5" fmla="*/ 7585507 h 8976157"/>
              <a:gd name="connsiteX6" fmla="*/ 1013778 w 17735550"/>
              <a:gd name="connsiteY6" fmla="*/ 6644330 h 8976157"/>
              <a:gd name="connsiteX7" fmla="*/ 1021683 w 17735550"/>
              <a:gd name="connsiteY7" fmla="*/ 974476 h 8976157"/>
              <a:gd name="connsiteX8" fmla="*/ 1619250 w 17735550"/>
              <a:gd name="connsiteY8" fmla="*/ 956107 h 8976157"/>
              <a:gd name="connsiteX9" fmla="*/ 2247900 w 17735550"/>
              <a:gd name="connsiteY9" fmla="*/ 784657 h 8976157"/>
              <a:gd name="connsiteX10" fmla="*/ 2895600 w 17735550"/>
              <a:gd name="connsiteY10" fmla="*/ 460807 h 8976157"/>
              <a:gd name="connsiteX11" fmla="*/ 3580894 w 17735550"/>
              <a:gd name="connsiteY11" fmla="*/ 57892 h 8976157"/>
              <a:gd name="connsiteX12" fmla="*/ 4223368 w 17735550"/>
              <a:gd name="connsiteY12" fmla="*/ 43561 h 8976157"/>
              <a:gd name="connsiteX13" fmla="*/ 5062074 w 17735550"/>
              <a:gd name="connsiteY13" fmla="*/ 445971 h 8976157"/>
              <a:gd name="connsiteX14" fmla="*/ 5745008 w 17735550"/>
              <a:gd name="connsiteY14" fmla="*/ 1118453 h 8976157"/>
              <a:gd name="connsiteX15" fmla="*/ 6153150 w 17735550"/>
              <a:gd name="connsiteY15" fmla="*/ 1565707 h 8976157"/>
              <a:gd name="connsiteX16" fmla="*/ 6606135 w 17735550"/>
              <a:gd name="connsiteY16" fmla="*/ 2112931 h 8976157"/>
              <a:gd name="connsiteX17" fmla="*/ 7098570 w 17735550"/>
              <a:gd name="connsiteY17" fmla="*/ 2212901 h 8976157"/>
              <a:gd name="connsiteX18" fmla="*/ 7334756 w 17735550"/>
              <a:gd name="connsiteY18" fmla="*/ 1590489 h 8976157"/>
              <a:gd name="connsiteX19" fmla="*/ 7467600 w 17735550"/>
              <a:gd name="connsiteY19" fmla="*/ 1241857 h 8976157"/>
              <a:gd name="connsiteX20" fmla="*/ 7660966 w 17735550"/>
              <a:gd name="connsiteY20" fmla="*/ 1254670 h 8976157"/>
              <a:gd name="connsiteX21" fmla="*/ 8065737 w 17735550"/>
              <a:gd name="connsiteY21" fmla="*/ 1713724 h 8976157"/>
              <a:gd name="connsiteX22" fmla="*/ 8618692 w 17735550"/>
              <a:gd name="connsiteY22" fmla="*/ 2190986 h 8976157"/>
              <a:gd name="connsiteX23" fmla="*/ 9124950 w 17735550"/>
              <a:gd name="connsiteY23" fmla="*/ 2327707 h 8976157"/>
              <a:gd name="connsiteX24" fmla="*/ 9601200 w 17735550"/>
              <a:gd name="connsiteY24" fmla="*/ 1984807 h 8976157"/>
              <a:gd name="connsiteX25" fmla="*/ 9829800 w 17735550"/>
              <a:gd name="connsiteY25" fmla="*/ 1584757 h 8976157"/>
              <a:gd name="connsiteX26" fmla="*/ 10287000 w 17735550"/>
              <a:gd name="connsiteY26" fmla="*/ 1279957 h 8976157"/>
              <a:gd name="connsiteX27" fmla="*/ 10725150 w 17735550"/>
              <a:gd name="connsiteY27" fmla="*/ 1222807 h 8976157"/>
              <a:gd name="connsiteX28" fmla="*/ 11639550 w 17735550"/>
              <a:gd name="connsiteY28" fmla="*/ 1451407 h 8976157"/>
              <a:gd name="connsiteX29" fmla="*/ 12230100 w 17735550"/>
              <a:gd name="connsiteY29" fmla="*/ 1394257 h 8976157"/>
              <a:gd name="connsiteX30" fmla="*/ 12992100 w 17735550"/>
              <a:gd name="connsiteY30" fmla="*/ 975157 h 8976157"/>
              <a:gd name="connsiteX31" fmla="*/ 13544550 w 17735550"/>
              <a:gd name="connsiteY31" fmla="*/ 708457 h 8976157"/>
              <a:gd name="connsiteX32" fmla="*/ 14382750 w 17735550"/>
              <a:gd name="connsiteY32" fmla="*/ 746557 h 8976157"/>
              <a:gd name="connsiteX33" fmla="*/ 14992350 w 17735550"/>
              <a:gd name="connsiteY33" fmla="*/ 975157 h 8976157"/>
              <a:gd name="connsiteX34" fmla="*/ 15392400 w 17735550"/>
              <a:gd name="connsiteY34" fmla="*/ 2137207 h 8976157"/>
              <a:gd name="connsiteX35" fmla="*/ 16192500 w 17735550"/>
              <a:gd name="connsiteY35" fmla="*/ 2727757 h 8976157"/>
              <a:gd name="connsiteX36" fmla="*/ 16802100 w 17735550"/>
              <a:gd name="connsiteY36" fmla="*/ 4480357 h 8976157"/>
              <a:gd name="connsiteX37" fmla="*/ 17735550 w 17735550"/>
              <a:gd name="connsiteY37" fmla="*/ 4137457 h 8976157"/>
              <a:gd name="connsiteX0" fmla="*/ 0 w 16840200"/>
              <a:gd name="connsiteY0" fmla="*/ 8709457 h 8709457"/>
              <a:gd name="connsiteX1" fmla="*/ 1085850 w 16840200"/>
              <a:gd name="connsiteY1" fmla="*/ 8633257 h 8709457"/>
              <a:gd name="connsiteX2" fmla="*/ 1409700 w 16840200"/>
              <a:gd name="connsiteY2" fmla="*/ 8499907 h 8709457"/>
              <a:gd name="connsiteX3" fmla="*/ 1371600 w 16840200"/>
              <a:gd name="connsiteY3" fmla="*/ 8137957 h 8709457"/>
              <a:gd name="connsiteX4" fmla="*/ 1066800 w 16840200"/>
              <a:gd name="connsiteY4" fmla="*/ 7585507 h 8709457"/>
              <a:gd name="connsiteX5" fmla="*/ 118428 w 16840200"/>
              <a:gd name="connsiteY5" fmla="*/ 6644330 h 8709457"/>
              <a:gd name="connsiteX6" fmla="*/ 126333 w 16840200"/>
              <a:gd name="connsiteY6" fmla="*/ 974476 h 8709457"/>
              <a:gd name="connsiteX7" fmla="*/ 723900 w 16840200"/>
              <a:gd name="connsiteY7" fmla="*/ 956107 h 8709457"/>
              <a:gd name="connsiteX8" fmla="*/ 1352550 w 16840200"/>
              <a:gd name="connsiteY8" fmla="*/ 784657 h 8709457"/>
              <a:gd name="connsiteX9" fmla="*/ 2000250 w 16840200"/>
              <a:gd name="connsiteY9" fmla="*/ 460807 h 8709457"/>
              <a:gd name="connsiteX10" fmla="*/ 2685544 w 16840200"/>
              <a:gd name="connsiteY10" fmla="*/ 57892 h 8709457"/>
              <a:gd name="connsiteX11" fmla="*/ 3328018 w 16840200"/>
              <a:gd name="connsiteY11" fmla="*/ 43561 h 8709457"/>
              <a:gd name="connsiteX12" fmla="*/ 4166724 w 16840200"/>
              <a:gd name="connsiteY12" fmla="*/ 445971 h 8709457"/>
              <a:gd name="connsiteX13" fmla="*/ 4849658 w 16840200"/>
              <a:gd name="connsiteY13" fmla="*/ 1118453 h 8709457"/>
              <a:gd name="connsiteX14" fmla="*/ 5257800 w 16840200"/>
              <a:gd name="connsiteY14" fmla="*/ 1565707 h 8709457"/>
              <a:gd name="connsiteX15" fmla="*/ 5710785 w 16840200"/>
              <a:gd name="connsiteY15" fmla="*/ 2112931 h 8709457"/>
              <a:gd name="connsiteX16" fmla="*/ 6203220 w 16840200"/>
              <a:gd name="connsiteY16" fmla="*/ 2212901 h 8709457"/>
              <a:gd name="connsiteX17" fmla="*/ 6439406 w 16840200"/>
              <a:gd name="connsiteY17" fmla="*/ 1590489 h 8709457"/>
              <a:gd name="connsiteX18" fmla="*/ 6572250 w 16840200"/>
              <a:gd name="connsiteY18" fmla="*/ 1241857 h 8709457"/>
              <a:gd name="connsiteX19" fmla="*/ 6765616 w 16840200"/>
              <a:gd name="connsiteY19" fmla="*/ 1254670 h 8709457"/>
              <a:gd name="connsiteX20" fmla="*/ 7170387 w 16840200"/>
              <a:gd name="connsiteY20" fmla="*/ 1713724 h 8709457"/>
              <a:gd name="connsiteX21" fmla="*/ 7723342 w 16840200"/>
              <a:gd name="connsiteY21" fmla="*/ 2190986 h 8709457"/>
              <a:gd name="connsiteX22" fmla="*/ 8229600 w 16840200"/>
              <a:gd name="connsiteY22" fmla="*/ 2327707 h 8709457"/>
              <a:gd name="connsiteX23" fmla="*/ 8705850 w 16840200"/>
              <a:gd name="connsiteY23" fmla="*/ 1984807 h 8709457"/>
              <a:gd name="connsiteX24" fmla="*/ 8934450 w 16840200"/>
              <a:gd name="connsiteY24" fmla="*/ 1584757 h 8709457"/>
              <a:gd name="connsiteX25" fmla="*/ 9391650 w 16840200"/>
              <a:gd name="connsiteY25" fmla="*/ 1279957 h 8709457"/>
              <a:gd name="connsiteX26" fmla="*/ 9829800 w 16840200"/>
              <a:gd name="connsiteY26" fmla="*/ 1222807 h 8709457"/>
              <a:gd name="connsiteX27" fmla="*/ 10744200 w 16840200"/>
              <a:gd name="connsiteY27" fmla="*/ 1451407 h 8709457"/>
              <a:gd name="connsiteX28" fmla="*/ 11334750 w 16840200"/>
              <a:gd name="connsiteY28" fmla="*/ 1394257 h 8709457"/>
              <a:gd name="connsiteX29" fmla="*/ 12096750 w 16840200"/>
              <a:gd name="connsiteY29" fmla="*/ 975157 h 8709457"/>
              <a:gd name="connsiteX30" fmla="*/ 12649200 w 16840200"/>
              <a:gd name="connsiteY30" fmla="*/ 708457 h 8709457"/>
              <a:gd name="connsiteX31" fmla="*/ 13487400 w 16840200"/>
              <a:gd name="connsiteY31" fmla="*/ 746557 h 8709457"/>
              <a:gd name="connsiteX32" fmla="*/ 14097000 w 16840200"/>
              <a:gd name="connsiteY32" fmla="*/ 975157 h 8709457"/>
              <a:gd name="connsiteX33" fmla="*/ 14497050 w 16840200"/>
              <a:gd name="connsiteY33" fmla="*/ 2137207 h 8709457"/>
              <a:gd name="connsiteX34" fmla="*/ 15297150 w 16840200"/>
              <a:gd name="connsiteY34" fmla="*/ 2727757 h 8709457"/>
              <a:gd name="connsiteX35" fmla="*/ 15906750 w 16840200"/>
              <a:gd name="connsiteY35" fmla="*/ 4480357 h 8709457"/>
              <a:gd name="connsiteX36" fmla="*/ 16840200 w 16840200"/>
              <a:gd name="connsiteY36" fmla="*/ 4137457 h 8709457"/>
              <a:gd name="connsiteX0" fmla="*/ 0 w 16724307"/>
              <a:gd name="connsiteY0" fmla="*/ 8709457 h 8709457"/>
              <a:gd name="connsiteX1" fmla="*/ 969957 w 16724307"/>
              <a:gd name="connsiteY1" fmla="*/ 8633257 h 8709457"/>
              <a:gd name="connsiteX2" fmla="*/ 1293807 w 16724307"/>
              <a:gd name="connsiteY2" fmla="*/ 8499907 h 8709457"/>
              <a:gd name="connsiteX3" fmla="*/ 1255707 w 16724307"/>
              <a:gd name="connsiteY3" fmla="*/ 8137957 h 8709457"/>
              <a:gd name="connsiteX4" fmla="*/ 950907 w 16724307"/>
              <a:gd name="connsiteY4" fmla="*/ 7585507 h 8709457"/>
              <a:gd name="connsiteX5" fmla="*/ 2535 w 16724307"/>
              <a:gd name="connsiteY5" fmla="*/ 6644330 h 8709457"/>
              <a:gd name="connsiteX6" fmla="*/ 10440 w 16724307"/>
              <a:gd name="connsiteY6" fmla="*/ 974476 h 8709457"/>
              <a:gd name="connsiteX7" fmla="*/ 608007 w 16724307"/>
              <a:gd name="connsiteY7" fmla="*/ 956107 h 8709457"/>
              <a:gd name="connsiteX8" fmla="*/ 1236657 w 16724307"/>
              <a:gd name="connsiteY8" fmla="*/ 784657 h 8709457"/>
              <a:gd name="connsiteX9" fmla="*/ 1884357 w 16724307"/>
              <a:gd name="connsiteY9" fmla="*/ 460807 h 8709457"/>
              <a:gd name="connsiteX10" fmla="*/ 2569651 w 16724307"/>
              <a:gd name="connsiteY10" fmla="*/ 57892 h 8709457"/>
              <a:gd name="connsiteX11" fmla="*/ 3212125 w 16724307"/>
              <a:gd name="connsiteY11" fmla="*/ 43561 h 8709457"/>
              <a:gd name="connsiteX12" fmla="*/ 4050831 w 16724307"/>
              <a:gd name="connsiteY12" fmla="*/ 445971 h 8709457"/>
              <a:gd name="connsiteX13" fmla="*/ 4733765 w 16724307"/>
              <a:gd name="connsiteY13" fmla="*/ 1118453 h 8709457"/>
              <a:gd name="connsiteX14" fmla="*/ 5141907 w 16724307"/>
              <a:gd name="connsiteY14" fmla="*/ 1565707 h 8709457"/>
              <a:gd name="connsiteX15" fmla="*/ 5594892 w 16724307"/>
              <a:gd name="connsiteY15" fmla="*/ 2112931 h 8709457"/>
              <a:gd name="connsiteX16" fmla="*/ 6087327 w 16724307"/>
              <a:gd name="connsiteY16" fmla="*/ 2212901 h 8709457"/>
              <a:gd name="connsiteX17" fmla="*/ 6323513 w 16724307"/>
              <a:gd name="connsiteY17" fmla="*/ 1590489 h 8709457"/>
              <a:gd name="connsiteX18" fmla="*/ 6456357 w 16724307"/>
              <a:gd name="connsiteY18" fmla="*/ 1241857 h 8709457"/>
              <a:gd name="connsiteX19" fmla="*/ 6649723 w 16724307"/>
              <a:gd name="connsiteY19" fmla="*/ 1254670 h 8709457"/>
              <a:gd name="connsiteX20" fmla="*/ 7054494 w 16724307"/>
              <a:gd name="connsiteY20" fmla="*/ 1713724 h 8709457"/>
              <a:gd name="connsiteX21" fmla="*/ 7607449 w 16724307"/>
              <a:gd name="connsiteY21" fmla="*/ 2190986 h 8709457"/>
              <a:gd name="connsiteX22" fmla="*/ 8113707 w 16724307"/>
              <a:gd name="connsiteY22" fmla="*/ 2327707 h 8709457"/>
              <a:gd name="connsiteX23" fmla="*/ 8589957 w 16724307"/>
              <a:gd name="connsiteY23" fmla="*/ 1984807 h 8709457"/>
              <a:gd name="connsiteX24" fmla="*/ 8818557 w 16724307"/>
              <a:gd name="connsiteY24" fmla="*/ 1584757 h 8709457"/>
              <a:gd name="connsiteX25" fmla="*/ 9275757 w 16724307"/>
              <a:gd name="connsiteY25" fmla="*/ 1279957 h 8709457"/>
              <a:gd name="connsiteX26" fmla="*/ 9713907 w 16724307"/>
              <a:gd name="connsiteY26" fmla="*/ 1222807 h 8709457"/>
              <a:gd name="connsiteX27" fmla="*/ 10628307 w 16724307"/>
              <a:gd name="connsiteY27" fmla="*/ 1451407 h 8709457"/>
              <a:gd name="connsiteX28" fmla="*/ 11218857 w 16724307"/>
              <a:gd name="connsiteY28" fmla="*/ 1394257 h 8709457"/>
              <a:gd name="connsiteX29" fmla="*/ 11980857 w 16724307"/>
              <a:gd name="connsiteY29" fmla="*/ 975157 h 8709457"/>
              <a:gd name="connsiteX30" fmla="*/ 12533307 w 16724307"/>
              <a:gd name="connsiteY30" fmla="*/ 708457 h 8709457"/>
              <a:gd name="connsiteX31" fmla="*/ 13371507 w 16724307"/>
              <a:gd name="connsiteY31" fmla="*/ 746557 h 8709457"/>
              <a:gd name="connsiteX32" fmla="*/ 13981107 w 16724307"/>
              <a:gd name="connsiteY32" fmla="*/ 975157 h 8709457"/>
              <a:gd name="connsiteX33" fmla="*/ 14381157 w 16724307"/>
              <a:gd name="connsiteY33" fmla="*/ 2137207 h 8709457"/>
              <a:gd name="connsiteX34" fmla="*/ 15181257 w 16724307"/>
              <a:gd name="connsiteY34" fmla="*/ 2727757 h 8709457"/>
              <a:gd name="connsiteX35" fmla="*/ 15790857 w 16724307"/>
              <a:gd name="connsiteY35" fmla="*/ 4480357 h 8709457"/>
              <a:gd name="connsiteX36" fmla="*/ 16724307 w 16724307"/>
              <a:gd name="connsiteY36" fmla="*/ 4137457 h 87094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16724307" h="8709457">
                <a:moveTo>
                  <a:pt x="0" y="8709457"/>
                </a:moveTo>
                <a:cubicBezTo>
                  <a:pt x="330200" y="8652307"/>
                  <a:pt x="754322" y="8668182"/>
                  <a:pt x="969957" y="8633257"/>
                </a:cubicBezTo>
                <a:cubicBezTo>
                  <a:pt x="1185592" y="8598332"/>
                  <a:pt x="1246182" y="8582457"/>
                  <a:pt x="1293807" y="8499907"/>
                </a:cubicBezTo>
                <a:cubicBezTo>
                  <a:pt x="1341432" y="8417357"/>
                  <a:pt x="1312857" y="8290357"/>
                  <a:pt x="1255707" y="8137957"/>
                </a:cubicBezTo>
                <a:cubicBezTo>
                  <a:pt x="1198557" y="7985557"/>
                  <a:pt x="1159769" y="7834445"/>
                  <a:pt x="950907" y="7585507"/>
                </a:cubicBezTo>
                <a:cubicBezTo>
                  <a:pt x="742045" y="7336569"/>
                  <a:pt x="159280" y="7746169"/>
                  <a:pt x="2535" y="6644330"/>
                </a:cubicBezTo>
                <a:lnTo>
                  <a:pt x="10440" y="974476"/>
                </a:lnTo>
                <a:lnTo>
                  <a:pt x="608007" y="956107"/>
                </a:lnTo>
                <a:cubicBezTo>
                  <a:pt x="812377" y="924471"/>
                  <a:pt x="1023932" y="867207"/>
                  <a:pt x="1236657" y="784657"/>
                </a:cubicBezTo>
                <a:cubicBezTo>
                  <a:pt x="1449382" y="702107"/>
                  <a:pt x="1662191" y="581935"/>
                  <a:pt x="1884357" y="460807"/>
                </a:cubicBezTo>
                <a:cubicBezTo>
                  <a:pt x="2106523" y="339680"/>
                  <a:pt x="2348356" y="127433"/>
                  <a:pt x="2569651" y="57892"/>
                </a:cubicBezTo>
                <a:cubicBezTo>
                  <a:pt x="2790946" y="-11649"/>
                  <a:pt x="2965262" y="-21119"/>
                  <a:pt x="3212125" y="43561"/>
                </a:cubicBezTo>
                <a:cubicBezTo>
                  <a:pt x="3458988" y="108241"/>
                  <a:pt x="3797224" y="266822"/>
                  <a:pt x="4050831" y="445971"/>
                </a:cubicBezTo>
                <a:cubicBezTo>
                  <a:pt x="4304438" y="625120"/>
                  <a:pt x="4551919" y="931830"/>
                  <a:pt x="4733765" y="1118453"/>
                </a:cubicBezTo>
                <a:cubicBezTo>
                  <a:pt x="4915611" y="1305076"/>
                  <a:pt x="4998386" y="1399961"/>
                  <a:pt x="5141907" y="1565707"/>
                </a:cubicBezTo>
                <a:cubicBezTo>
                  <a:pt x="5285428" y="1731453"/>
                  <a:pt x="5437322" y="2005065"/>
                  <a:pt x="5594892" y="2112931"/>
                </a:cubicBezTo>
                <a:cubicBezTo>
                  <a:pt x="5752462" y="2220797"/>
                  <a:pt x="5965890" y="2299975"/>
                  <a:pt x="6087327" y="2212901"/>
                </a:cubicBezTo>
                <a:cubicBezTo>
                  <a:pt x="6208764" y="2125827"/>
                  <a:pt x="6262008" y="1752330"/>
                  <a:pt x="6323513" y="1590489"/>
                </a:cubicBezTo>
                <a:cubicBezTo>
                  <a:pt x="6385018" y="1428648"/>
                  <a:pt x="6401989" y="1297827"/>
                  <a:pt x="6456357" y="1241857"/>
                </a:cubicBezTo>
                <a:cubicBezTo>
                  <a:pt x="6510725" y="1185887"/>
                  <a:pt x="6550033" y="1176025"/>
                  <a:pt x="6649723" y="1254670"/>
                </a:cubicBezTo>
                <a:cubicBezTo>
                  <a:pt x="6749413" y="1333315"/>
                  <a:pt x="6894873" y="1557671"/>
                  <a:pt x="7054494" y="1713724"/>
                </a:cubicBezTo>
                <a:cubicBezTo>
                  <a:pt x="7214115" y="1869777"/>
                  <a:pt x="7430913" y="2088655"/>
                  <a:pt x="7607449" y="2190986"/>
                </a:cubicBezTo>
                <a:cubicBezTo>
                  <a:pt x="7783985" y="2293317"/>
                  <a:pt x="7949956" y="2362070"/>
                  <a:pt x="8113707" y="2327707"/>
                </a:cubicBezTo>
                <a:cubicBezTo>
                  <a:pt x="8277458" y="2293344"/>
                  <a:pt x="8472482" y="2108632"/>
                  <a:pt x="8589957" y="1984807"/>
                </a:cubicBezTo>
                <a:cubicBezTo>
                  <a:pt x="8707432" y="1860982"/>
                  <a:pt x="8704257" y="1702232"/>
                  <a:pt x="8818557" y="1584757"/>
                </a:cubicBezTo>
                <a:cubicBezTo>
                  <a:pt x="8932857" y="1467282"/>
                  <a:pt x="9126532" y="1340282"/>
                  <a:pt x="9275757" y="1279957"/>
                </a:cubicBezTo>
                <a:cubicBezTo>
                  <a:pt x="9424982" y="1219632"/>
                  <a:pt x="9488482" y="1194232"/>
                  <a:pt x="9713907" y="1222807"/>
                </a:cubicBezTo>
                <a:cubicBezTo>
                  <a:pt x="9939332" y="1251382"/>
                  <a:pt x="10377482" y="1422832"/>
                  <a:pt x="10628307" y="1451407"/>
                </a:cubicBezTo>
                <a:cubicBezTo>
                  <a:pt x="10879132" y="1479982"/>
                  <a:pt x="10993432" y="1473632"/>
                  <a:pt x="11218857" y="1394257"/>
                </a:cubicBezTo>
                <a:cubicBezTo>
                  <a:pt x="11444282" y="1314882"/>
                  <a:pt x="11761782" y="1089457"/>
                  <a:pt x="11980857" y="975157"/>
                </a:cubicBezTo>
                <a:cubicBezTo>
                  <a:pt x="12199932" y="860857"/>
                  <a:pt x="12301532" y="746557"/>
                  <a:pt x="12533307" y="708457"/>
                </a:cubicBezTo>
                <a:cubicBezTo>
                  <a:pt x="12765082" y="670357"/>
                  <a:pt x="13130207" y="702107"/>
                  <a:pt x="13371507" y="746557"/>
                </a:cubicBezTo>
                <a:cubicBezTo>
                  <a:pt x="13612807" y="791007"/>
                  <a:pt x="13768382" y="803707"/>
                  <a:pt x="13981107" y="975157"/>
                </a:cubicBezTo>
                <a:cubicBezTo>
                  <a:pt x="14193832" y="1146607"/>
                  <a:pt x="14162082" y="1848282"/>
                  <a:pt x="14381157" y="2137207"/>
                </a:cubicBezTo>
                <a:cubicBezTo>
                  <a:pt x="14600232" y="2426132"/>
                  <a:pt x="14990757" y="2276907"/>
                  <a:pt x="15181257" y="2727757"/>
                </a:cubicBezTo>
                <a:cubicBezTo>
                  <a:pt x="15371757" y="3178607"/>
                  <a:pt x="15473357" y="4226357"/>
                  <a:pt x="15790857" y="4480357"/>
                </a:cubicBezTo>
                <a:cubicBezTo>
                  <a:pt x="16248057" y="5007407"/>
                  <a:pt x="16590957" y="3988232"/>
                  <a:pt x="16724307" y="4137457"/>
                </a:cubicBezTo>
              </a:path>
            </a:pathLst>
          </a:custGeom>
          <a:noFill/>
          <a:ln w="38100" cap="rnd">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0" name="Freeform: Shape 139">
            <a:extLst>
              <a:ext uri="{FF2B5EF4-FFF2-40B4-BE49-F238E27FC236}">
                <a16:creationId xmlns:a16="http://schemas.microsoft.com/office/drawing/2014/main" id="{CC15EFA3-5799-4832-9032-D4B2EB11407B}"/>
              </a:ext>
            </a:extLst>
          </p:cNvPr>
          <p:cNvSpPr/>
          <p:nvPr/>
        </p:nvSpPr>
        <p:spPr>
          <a:xfrm>
            <a:off x="684694" y="14885524"/>
            <a:ext cx="26188615" cy="2266091"/>
          </a:xfrm>
          <a:custGeom>
            <a:avLst/>
            <a:gdLst>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38674 w 23822526"/>
              <a:gd name="connsiteY11" fmla="*/ 1256401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07705 w 23822526"/>
              <a:gd name="connsiteY10" fmla="*/ 1497032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650627 w 23822526"/>
              <a:gd name="connsiteY11" fmla="*/ 1214566 h 3205516"/>
              <a:gd name="connsiteX12" fmla="*/ 9841832 w 23822526"/>
              <a:gd name="connsiteY12" fmla="*/ 678885 h 3205516"/>
              <a:gd name="connsiteX13" fmla="*/ 10780295 w 23822526"/>
              <a:gd name="connsiteY13" fmla="*/ 293874 h 3205516"/>
              <a:gd name="connsiteX14" fmla="*/ 11574379 w 23822526"/>
              <a:gd name="connsiteY14" fmla="*/ 197622 h 3205516"/>
              <a:gd name="connsiteX15" fmla="*/ 13619747 w 23822526"/>
              <a:gd name="connsiteY15" fmla="*/ 173558 h 3205516"/>
              <a:gd name="connsiteX16" fmla="*/ 16194505 w 23822526"/>
              <a:gd name="connsiteY16" fmla="*/ 197622 h 3205516"/>
              <a:gd name="connsiteX17" fmla="*/ 17205158 w 23822526"/>
              <a:gd name="connsiteY17" fmla="*/ 149495 h 3205516"/>
              <a:gd name="connsiteX18" fmla="*/ 19130211 w 23822526"/>
              <a:gd name="connsiteY18" fmla="*/ 125432 h 3205516"/>
              <a:gd name="connsiteX19" fmla="*/ 20525874 w 23822526"/>
              <a:gd name="connsiteY19" fmla="*/ 5116 h 3205516"/>
              <a:gd name="connsiteX20" fmla="*/ 22162168 w 23822526"/>
              <a:gd name="connsiteY20" fmla="*/ 317937 h 3205516"/>
              <a:gd name="connsiteX21" fmla="*/ 23172821 w 23822526"/>
              <a:gd name="connsiteY21" fmla="*/ 727011 h 3205516"/>
              <a:gd name="connsiteX22" fmla="*/ 23822526 w 23822526"/>
              <a:gd name="connsiteY22" fmla="*/ 1160148 h 3205516"/>
              <a:gd name="connsiteX0" fmla="*/ 0 w 23822526"/>
              <a:gd name="connsiteY0" fmla="*/ 3205516 h 3205516"/>
              <a:gd name="connsiteX1" fmla="*/ 866274 w 23822526"/>
              <a:gd name="connsiteY1" fmla="*/ 2676127 h 3205516"/>
              <a:gd name="connsiteX2" fmla="*/ 1636295 w 23822526"/>
              <a:gd name="connsiteY2" fmla="*/ 2122674 h 3205516"/>
              <a:gd name="connsiteX3" fmla="*/ 2069432 w 23822526"/>
              <a:gd name="connsiteY3" fmla="*/ 1713601 h 3205516"/>
              <a:gd name="connsiteX4" fmla="*/ 2695074 w 23822526"/>
              <a:gd name="connsiteY4" fmla="*/ 1376716 h 3205516"/>
              <a:gd name="connsiteX5" fmla="*/ 3224463 w 23822526"/>
              <a:gd name="connsiteY5" fmla="*/ 1448906 h 3205516"/>
              <a:gd name="connsiteX6" fmla="*/ 4138863 w 23822526"/>
              <a:gd name="connsiteY6" fmla="*/ 1521095 h 3205516"/>
              <a:gd name="connsiteX7" fmla="*/ 5197642 w 23822526"/>
              <a:gd name="connsiteY7" fmla="*/ 1521095 h 3205516"/>
              <a:gd name="connsiteX8" fmla="*/ 5919537 w 23822526"/>
              <a:gd name="connsiteY8" fmla="*/ 1424843 h 3205516"/>
              <a:gd name="connsiteX9" fmla="*/ 6400800 w 23822526"/>
              <a:gd name="connsiteY9" fmla="*/ 1593285 h 3205516"/>
              <a:gd name="connsiteX10" fmla="*/ 7561494 w 23822526"/>
              <a:gd name="connsiteY10" fmla="*/ 1455197 h 3205516"/>
              <a:gd name="connsiteX11" fmla="*/ 8029388 w 23822526"/>
              <a:gd name="connsiteY11" fmla="*/ 1371369 h 3205516"/>
              <a:gd name="connsiteX12" fmla="*/ 8650627 w 23822526"/>
              <a:gd name="connsiteY12" fmla="*/ 1214566 h 3205516"/>
              <a:gd name="connsiteX13" fmla="*/ 9841832 w 23822526"/>
              <a:gd name="connsiteY13" fmla="*/ 678885 h 3205516"/>
              <a:gd name="connsiteX14" fmla="*/ 10780295 w 23822526"/>
              <a:gd name="connsiteY14" fmla="*/ 293874 h 3205516"/>
              <a:gd name="connsiteX15" fmla="*/ 11574379 w 23822526"/>
              <a:gd name="connsiteY15" fmla="*/ 197622 h 3205516"/>
              <a:gd name="connsiteX16" fmla="*/ 13619747 w 23822526"/>
              <a:gd name="connsiteY16" fmla="*/ 173558 h 3205516"/>
              <a:gd name="connsiteX17" fmla="*/ 16194505 w 23822526"/>
              <a:gd name="connsiteY17" fmla="*/ 197622 h 3205516"/>
              <a:gd name="connsiteX18" fmla="*/ 17205158 w 23822526"/>
              <a:gd name="connsiteY18" fmla="*/ 149495 h 3205516"/>
              <a:gd name="connsiteX19" fmla="*/ 19130211 w 23822526"/>
              <a:gd name="connsiteY19" fmla="*/ 125432 h 3205516"/>
              <a:gd name="connsiteX20" fmla="*/ 20525874 w 23822526"/>
              <a:gd name="connsiteY20" fmla="*/ 5116 h 3205516"/>
              <a:gd name="connsiteX21" fmla="*/ 22162168 w 23822526"/>
              <a:gd name="connsiteY21" fmla="*/ 317937 h 3205516"/>
              <a:gd name="connsiteX22" fmla="*/ 23172821 w 23822526"/>
              <a:gd name="connsiteY22" fmla="*/ 727011 h 3205516"/>
              <a:gd name="connsiteX23" fmla="*/ 23822526 w 23822526"/>
              <a:gd name="connsiteY23" fmla="*/ 1160148 h 3205516"/>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91617"/>
              <a:gd name="connsiteY0" fmla="*/ 3202940 h 3202940"/>
              <a:gd name="connsiteX1" fmla="*/ 835365 w 23791617"/>
              <a:gd name="connsiteY1" fmla="*/ 2676127 h 3202940"/>
              <a:gd name="connsiteX2" fmla="*/ 1605386 w 23791617"/>
              <a:gd name="connsiteY2" fmla="*/ 2122674 h 3202940"/>
              <a:gd name="connsiteX3" fmla="*/ 2038523 w 23791617"/>
              <a:gd name="connsiteY3" fmla="*/ 1713601 h 3202940"/>
              <a:gd name="connsiteX4" fmla="*/ 2664165 w 23791617"/>
              <a:gd name="connsiteY4" fmla="*/ 1376716 h 3202940"/>
              <a:gd name="connsiteX5" fmla="*/ 3193554 w 23791617"/>
              <a:gd name="connsiteY5" fmla="*/ 1448906 h 3202940"/>
              <a:gd name="connsiteX6" fmla="*/ 4107954 w 23791617"/>
              <a:gd name="connsiteY6" fmla="*/ 1521095 h 3202940"/>
              <a:gd name="connsiteX7" fmla="*/ 5166733 w 23791617"/>
              <a:gd name="connsiteY7" fmla="*/ 1521095 h 3202940"/>
              <a:gd name="connsiteX8" fmla="*/ 5888628 w 23791617"/>
              <a:gd name="connsiteY8" fmla="*/ 1424843 h 3202940"/>
              <a:gd name="connsiteX9" fmla="*/ 6369891 w 23791617"/>
              <a:gd name="connsiteY9" fmla="*/ 1593285 h 3202940"/>
              <a:gd name="connsiteX10" fmla="*/ 7530585 w 23791617"/>
              <a:gd name="connsiteY10" fmla="*/ 1455197 h 3202940"/>
              <a:gd name="connsiteX11" fmla="*/ 7998479 w 23791617"/>
              <a:gd name="connsiteY11" fmla="*/ 1371369 h 3202940"/>
              <a:gd name="connsiteX12" fmla="*/ 8619718 w 23791617"/>
              <a:gd name="connsiteY12" fmla="*/ 1214566 h 3202940"/>
              <a:gd name="connsiteX13" fmla="*/ 9810923 w 23791617"/>
              <a:gd name="connsiteY13" fmla="*/ 678885 h 3202940"/>
              <a:gd name="connsiteX14" fmla="*/ 10749386 w 23791617"/>
              <a:gd name="connsiteY14" fmla="*/ 293874 h 3202940"/>
              <a:gd name="connsiteX15" fmla="*/ 11543470 w 23791617"/>
              <a:gd name="connsiteY15" fmla="*/ 197622 h 3202940"/>
              <a:gd name="connsiteX16" fmla="*/ 13588838 w 23791617"/>
              <a:gd name="connsiteY16" fmla="*/ 173558 h 3202940"/>
              <a:gd name="connsiteX17" fmla="*/ 16163596 w 23791617"/>
              <a:gd name="connsiteY17" fmla="*/ 197622 h 3202940"/>
              <a:gd name="connsiteX18" fmla="*/ 17174249 w 23791617"/>
              <a:gd name="connsiteY18" fmla="*/ 149495 h 3202940"/>
              <a:gd name="connsiteX19" fmla="*/ 19099302 w 23791617"/>
              <a:gd name="connsiteY19" fmla="*/ 125432 h 3202940"/>
              <a:gd name="connsiteX20" fmla="*/ 20494965 w 23791617"/>
              <a:gd name="connsiteY20" fmla="*/ 5116 h 3202940"/>
              <a:gd name="connsiteX21" fmla="*/ 22131259 w 23791617"/>
              <a:gd name="connsiteY21" fmla="*/ 317937 h 3202940"/>
              <a:gd name="connsiteX22" fmla="*/ 23141912 w 23791617"/>
              <a:gd name="connsiteY22" fmla="*/ 727011 h 3202940"/>
              <a:gd name="connsiteX23" fmla="*/ 23791617 w 23791617"/>
              <a:gd name="connsiteY23" fmla="*/ 1160148 h 3202940"/>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78738"/>
              <a:gd name="connsiteY0" fmla="*/ 3200364 h 3200364"/>
              <a:gd name="connsiteX1" fmla="*/ 822486 w 23778738"/>
              <a:gd name="connsiteY1" fmla="*/ 2676127 h 3200364"/>
              <a:gd name="connsiteX2" fmla="*/ 1592507 w 23778738"/>
              <a:gd name="connsiteY2" fmla="*/ 2122674 h 3200364"/>
              <a:gd name="connsiteX3" fmla="*/ 2025644 w 23778738"/>
              <a:gd name="connsiteY3" fmla="*/ 1713601 h 3200364"/>
              <a:gd name="connsiteX4" fmla="*/ 2651286 w 23778738"/>
              <a:gd name="connsiteY4" fmla="*/ 1376716 h 3200364"/>
              <a:gd name="connsiteX5" fmla="*/ 3180675 w 23778738"/>
              <a:gd name="connsiteY5" fmla="*/ 1448906 h 3200364"/>
              <a:gd name="connsiteX6" fmla="*/ 4095075 w 23778738"/>
              <a:gd name="connsiteY6" fmla="*/ 1521095 h 3200364"/>
              <a:gd name="connsiteX7" fmla="*/ 5153854 w 23778738"/>
              <a:gd name="connsiteY7" fmla="*/ 1521095 h 3200364"/>
              <a:gd name="connsiteX8" fmla="*/ 5875749 w 23778738"/>
              <a:gd name="connsiteY8" fmla="*/ 1424843 h 3200364"/>
              <a:gd name="connsiteX9" fmla="*/ 6357012 w 23778738"/>
              <a:gd name="connsiteY9" fmla="*/ 1593285 h 3200364"/>
              <a:gd name="connsiteX10" fmla="*/ 7517706 w 23778738"/>
              <a:gd name="connsiteY10" fmla="*/ 1455197 h 3200364"/>
              <a:gd name="connsiteX11" fmla="*/ 7985600 w 23778738"/>
              <a:gd name="connsiteY11" fmla="*/ 1371369 h 3200364"/>
              <a:gd name="connsiteX12" fmla="*/ 8606839 w 23778738"/>
              <a:gd name="connsiteY12" fmla="*/ 1214566 h 3200364"/>
              <a:gd name="connsiteX13" fmla="*/ 9798044 w 23778738"/>
              <a:gd name="connsiteY13" fmla="*/ 678885 h 3200364"/>
              <a:gd name="connsiteX14" fmla="*/ 10736507 w 23778738"/>
              <a:gd name="connsiteY14" fmla="*/ 293874 h 3200364"/>
              <a:gd name="connsiteX15" fmla="*/ 11530591 w 23778738"/>
              <a:gd name="connsiteY15" fmla="*/ 197622 h 3200364"/>
              <a:gd name="connsiteX16" fmla="*/ 13575959 w 23778738"/>
              <a:gd name="connsiteY16" fmla="*/ 173558 h 3200364"/>
              <a:gd name="connsiteX17" fmla="*/ 16150717 w 23778738"/>
              <a:gd name="connsiteY17" fmla="*/ 197622 h 3200364"/>
              <a:gd name="connsiteX18" fmla="*/ 17161370 w 23778738"/>
              <a:gd name="connsiteY18" fmla="*/ 149495 h 3200364"/>
              <a:gd name="connsiteX19" fmla="*/ 19086423 w 23778738"/>
              <a:gd name="connsiteY19" fmla="*/ 125432 h 3200364"/>
              <a:gd name="connsiteX20" fmla="*/ 20482086 w 23778738"/>
              <a:gd name="connsiteY20" fmla="*/ 5116 h 3200364"/>
              <a:gd name="connsiteX21" fmla="*/ 22118380 w 23778738"/>
              <a:gd name="connsiteY21" fmla="*/ 317937 h 3200364"/>
              <a:gd name="connsiteX22" fmla="*/ 23129033 w 23778738"/>
              <a:gd name="connsiteY22" fmla="*/ 727011 h 3200364"/>
              <a:gd name="connsiteX23" fmla="*/ 23778738 w 23778738"/>
              <a:gd name="connsiteY23" fmla="*/ 1160148 h 3200364"/>
              <a:gd name="connsiteX0" fmla="*/ 0 w 23760708"/>
              <a:gd name="connsiteY0" fmla="*/ 3190061 h 3190061"/>
              <a:gd name="connsiteX1" fmla="*/ 804456 w 23760708"/>
              <a:gd name="connsiteY1" fmla="*/ 2676127 h 3190061"/>
              <a:gd name="connsiteX2" fmla="*/ 1574477 w 23760708"/>
              <a:gd name="connsiteY2" fmla="*/ 2122674 h 3190061"/>
              <a:gd name="connsiteX3" fmla="*/ 2007614 w 23760708"/>
              <a:gd name="connsiteY3" fmla="*/ 1713601 h 3190061"/>
              <a:gd name="connsiteX4" fmla="*/ 2633256 w 23760708"/>
              <a:gd name="connsiteY4" fmla="*/ 1376716 h 3190061"/>
              <a:gd name="connsiteX5" fmla="*/ 3162645 w 23760708"/>
              <a:gd name="connsiteY5" fmla="*/ 1448906 h 3190061"/>
              <a:gd name="connsiteX6" fmla="*/ 4077045 w 23760708"/>
              <a:gd name="connsiteY6" fmla="*/ 1521095 h 3190061"/>
              <a:gd name="connsiteX7" fmla="*/ 5135824 w 23760708"/>
              <a:gd name="connsiteY7" fmla="*/ 1521095 h 3190061"/>
              <a:gd name="connsiteX8" fmla="*/ 5857719 w 23760708"/>
              <a:gd name="connsiteY8" fmla="*/ 1424843 h 3190061"/>
              <a:gd name="connsiteX9" fmla="*/ 6338982 w 23760708"/>
              <a:gd name="connsiteY9" fmla="*/ 1593285 h 3190061"/>
              <a:gd name="connsiteX10" fmla="*/ 7499676 w 23760708"/>
              <a:gd name="connsiteY10" fmla="*/ 1455197 h 3190061"/>
              <a:gd name="connsiteX11" fmla="*/ 7967570 w 23760708"/>
              <a:gd name="connsiteY11" fmla="*/ 1371369 h 3190061"/>
              <a:gd name="connsiteX12" fmla="*/ 8588809 w 23760708"/>
              <a:gd name="connsiteY12" fmla="*/ 1214566 h 3190061"/>
              <a:gd name="connsiteX13" fmla="*/ 9780014 w 23760708"/>
              <a:gd name="connsiteY13" fmla="*/ 678885 h 3190061"/>
              <a:gd name="connsiteX14" fmla="*/ 10718477 w 23760708"/>
              <a:gd name="connsiteY14" fmla="*/ 293874 h 3190061"/>
              <a:gd name="connsiteX15" fmla="*/ 11512561 w 23760708"/>
              <a:gd name="connsiteY15" fmla="*/ 197622 h 3190061"/>
              <a:gd name="connsiteX16" fmla="*/ 13557929 w 23760708"/>
              <a:gd name="connsiteY16" fmla="*/ 173558 h 3190061"/>
              <a:gd name="connsiteX17" fmla="*/ 16132687 w 23760708"/>
              <a:gd name="connsiteY17" fmla="*/ 197622 h 3190061"/>
              <a:gd name="connsiteX18" fmla="*/ 17143340 w 23760708"/>
              <a:gd name="connsiteY18" fmla="*/ 149495 h 3190061"/>
              <a:gd name="connsiteX19" fmla="*/ 19068393 w 23760708"/>
              <a:gd name="connsiteY19" fmla="*/ 125432 h 3190061"/>
              <a:gd name="connsiteX20" fmla="*/ 20464056 w 23760708"/>
              <a:gd name="connsiteY20" fmla="*/ 5116 h 3190061"/>
              <a:gd name="connsiteX21" fmla="*/ 22100350 w 23760708"/>
              <a:gd name="connsiteY21" fmla="*/ 317937 h 3190061"/>
              <a:gd name="connsiteX22" fmla="*/ 23111003 w 23760708"/>
              <a:gd name="connsiteY22" fmla="*/ 727011 h 3190061"/>
              <a:gd name="connsiteX23" fmla="*/ 23760708 w 23760708"/>
              <a:gd name="connsiteY23" fmla="*/ 1160148 h 3190061"/>
              <a:gd name="connsiteX0" fmla="*/ 0 w 22956252"/>
              <a:gd name="connsiteY0" fmla="*/ 2676127 h 2676127"/>
              <a:gd name="connsiteX1" fmla="*/ 770021 w 22956252"/>
              <a:gd name="connsiteY1" fmla="*/ 2122674 h 2676127"/>
              <a:gd name="connsiteX2" fmla="*/ 1203158 w 22956252"/>
              <a:gd name="connsiteY2" fmla="*/ 1713601 h 2676127"/>
              <a:gd name="connsiteX3" fmla="*/ 1828800 w 22956252"/>
              <a:gd name="connsiteY3" fmla="*/ 1376716 h 2676127"/>
              <a:gd name="connsiteX4" fmla="*/ 2358189 w 22956252"/>
              <a:gd name="connsiteY4" fmla="*/ 1448906 h 2676127"/>
              <a:gd name="connsiteX5" fmla="*/ 3272589 w 22956252"/>
              <a:gd name="connsiteY5" fmla="*/ 1521095 h 2676127"/>
              <a:gd name="connsiteX6" fmla="*/ 4331368 w 22956252"/>
              <a:gd name="connsiteY6" fmla="*/ 1521095 h 2676127"/>
              <a:gd name="connsiteX7" fmla="*/ 5053263 w 22956252"/>
              <a:gd name="connsiteY7" fmla="*/ 1424843 h 2676127"/>
              <a:gd name="connsiteX8" fmla="*/ 5534526 w 22956252"/>
              <a:gd name="connsiteY8" fmla="*/ 1593285 h 2676127"/>
              <a:gd name="connsiteX9" fmla="*/ 6695220 w 22956252"/>
              <a:gd name="connsiteY9" fmla="*/ 1455197 h 2676127"/>
              <a:gd name="connsiteX10" fmla="*/ 7163114 w 22956252"/>
              <a:gd name="connsiteY10" fmla="*/ 1371369 h 2676127"/>
              <a:gd name="connsiteX11" fmla="*/ 7784353 w 22956252"/>
              <a:gd name="connsiteY11" fmla="*/ 1214566 h 2676127"/>
              <a:gd name="connsiteX12" fmla="*/ 8975558 w 22956252"/>
              <a:gd name="connsiteY12" fmla="*/ 678885 h 2676127"/>
              <a:gd name="connsiteX13" fmla="*/ 9914021 w 22956252"/>
              <a:gd name="connsiteY13" fmla="*/ 293874 h 2676127"/>
              <a:gd name="connsiteX14" fmla="*/ 10708105 w 22956252"/>
              <a:gd name="connsiteY14" fmla="*/ 197622 h 2676127"/>
              <a:gd name="connsiteX15" fmla="*/ 12753473 w 22956252"/>
              <a:gd name="connsiteY15" fmla="*/ 173558 h 2676127"/>
              <a:gd name="connsiteX16" fmla="*/ 15328231 w 22956252"/>
              <a:gd name="connsiteY16" fmla="*/ 197622 h 2676127"/>
              <a:gd name="connsiteX17" fmla="*/ 16338884 w 22956252"/>
              <a:gd name="connsiteY17" fmla="*/ 149495 h 2676127"/>
              <a:gd name="connsiteX18" fmla="*/ 18263937 w 22956252"/>
              <a:gd name="connsiteY18" fmla="*/ 125432 h 2676127"/>
              <a:gd name="connsiteX19" fmla="*/ 19659600 w 22956252"/>
              <a:gd name="connsiteY19" fmla="*/ 5116 h 2676127"/>
              <a:gd name="connsiteX20" fmla="*/ 21295894 w 22956252"/>
              <a:gd name="connsiteY20" fmla="*/ 317937 h 2676127"/>
              <a:gd name="connsiteX21" fmla="*/ 22306547 w 22956252"/>
              <a:gd name="connsiteY21" fmla="*/ 727011 h 2676127"/>
              <a:gd name="connsiteX22" fmla="*/ 22956252 w 22956252"/>
              <a:gd name="connsiteY22" fmla="*/ 1160148 h 2676127"/>
              <a:gd name="connsiteX0" fmla="*/ 0 w 22186231"/>
              <a:gd name="connsiteY0" fmla="*/ 2122674 h 2122674"/>
              <a:gd name="connsiteX1" fmla="*/ 433137 w 22186231"/>
              <a:gd name="connsiteY1" fmla="*/ 1713601 h 2122674"/>
              <a:gd name="connsiteX2" fmla="*/ 1058779 w 22186231"/>
              <a:gd name="connsiteY2" fmla="*/ 1376716 h 2122674"/>
              <a:gd name="connsiteX3" fmla="*/ 1588168 w 22186231"/>
              <a:gd name="connsiteY3" fmla="*/ 1448906 h 2122674"/>
              <a:gd name="connsiteX4" fmla="*/ 2502568 w 22186231"/>
              <a:gd name="connsiteY4" fmla="*/ 1521095 h 2122674"/>
              <a:gd name="connsiteX5" fmla="*/ 3561347 w 22186231"/>
              <a:gd name="connsiteY5" fmla="*/ 1521095 h 2122674"/>
              <a:gd name="connsiteX6" fmla="*/ 4283242 w 22186231"/>
              <a:gd name="connsiteY6" fmla="*/ 1424843 h 2122674"/>
              <a:gd name="connsiteX7" fmla="*/ 4764505 w 22186231"/>
              <a:gd name="connsiteY7" fmla="*/ 1593285 h 2122674"/>
              <a:gd name="connsiteX8" fmla="*/ 5925199 w 22186231"/>
              <a:gd name="connsiteY8" fmla="*/ 1455197 h 2122674"/>
              <a:gd name="connsiteX9" fmla="*/ 6393093 w 22186231"/>
              <a:gd name="connsiteY9" fmla="*/ 1371369 h 2122674"/>
              <a:gd name="connsiteX10" fmla="*/ 7014332 w 22186231"/>
              <a:gd name="connsiteY10" fmla="*/ 1214566 h 2122674"/>
              <a:gd name="connsiteX11" fmla="*/ 8205537 w 22186231"/>
              <a:gd name="connsiteY11" fmla="*/ 678885 h 2122674"/>
              <a:gd name="connsiteX12" fmla="*/ 9144000 w 22186231"/>
              <a:gd name="connsiteY12" fmla="*/ 293874 h 2122674"/>
              <a:gd name="connsiteX13" fmla="*/ 9938084 w 22186231"/>
              <a:gd name="connsiteY13" fmla="*/ 197622 h 2122674"/>
              <a:gd name="connsiteX14" fmla="*/ 11983452 w 22186231"/>
              <a:gd name="connsiteY14" fmla="*/ 173558 h 2122674"/>
              <a:gd name="connsiteX15" fmla="*/ 14558210 w 22186231"/>
              <a:gd name="connsiteY15" fmla="*/ 197622 h 2122674"/>
              <a:gd name="connsiteX16" fmla="*/ 15568863 w 22186231"/>
              <a:gd name="connsiteY16" fmla="*/ 149495 h 2122674"/>
              <a:gd name="connsiteX17" fmla="*/ 17493916 w 22186231"/>
              <a:gd name="connsiteY17" fmla="*/ 125432 h 2122674"/>
              <a:gd name="connsiteX18" fmla="*/ 18889579 w 22186231"/>
              <a:gd name="connsiteY18" fmla="*/ 5116 h 2122674"/>
              <a:gd name="connsiteX19" fmla="*/ 20525873 w 22186231"/>
              <a:gd name="connsiteY19" fmla="*/ 317937 h 2122674"/>
              <a:gd name="connsiteX20" fmla="*/ 21536526 w 22186231"/>
              <a:gd name="connsiteY20" fmla="*/ 727011 h 2122674"/>
              <a:gd name="connsiteX21" fmla="*/ 22186231 w 22186231"/>
              <a:gd name="connsiteY21" fmla="*/ 1160148 h 2122674"/>
              <a:gd name="connsiteX0" fmla="*/ 0 w 21753094"/>
              <a:gd name="connsiteY0" fmla="*/ 1713601 h 1713601"/>
              <a:gd name="connsiteX1" fmla="*/ 625642 w 21753094"/>
              <a:gd name="connsiteY1" fmla="*/ 1376716 h 1713601"/>
              <a:gd name="connsiteX2" fmla="*/ 1155031 w 21753094"/>
              <a:gd name="connsiteY2" fmla="*/ 1448906 h 1713601"/>
              <a:gd name="connsiteX3" fmla="*/ 2069431 w 21753094"/>
              <a:gd name="connsiteY3" fmla="*/ 1521095 h 1713601"/>
              <a:gd name="connsiteX4" fmla="*/ 3128210 w 21753094"/>
              <a:gd name="connsiteY4" fmla="*/ 1521095 h 1713601"/>
              <a:gd name="connsiteX5" fmla="*/ 3850105 w 21753094"/>
              <a:gd name="connsiteY5" fmla="*/ 1424843 h 1713601"/>
              <a:gd name="connsiteX6" fmla="*/ 4331368 w 21753094"/>
              <a:gd name="connsiteY6" fmla="*/ 1593285 h 1713601"/>
              <a:gd name="connsiteX7" fmla="*/ 5492062 w 21753094"/>
              <a:gd name="connsiteY7" fmla="*/ 1455197 h 1713601"/>
              <a:gd name="connsiteX8" fmla="*/ 5959956 w 21753094"/>
              <a:gd name="connsiteY8" fmla="*/ 1371369 h 1713601"/>
              <a:gd name="connsiteX9" fmla="*/ 6581195 w 21753094"/>
              <a:gd name="connsiteY9" fmla="*/ 1214566 h 1713601"/>
              <a:gd name="connsiteX10" fmla="*/ 7772400 w 21753094"/>
              <a:gd name="connsiteY10" fmla="*/ 678885 h 1713601"/>
              <a:gd name="connsiteX11" fmla="*/ 8710863 w 21753094"/>
              <a:gd name="connsiteY11" fmla="*/ 293874 h 1713601"/>
              <a:gd name="connsiteX12" fmla="*/ 9504947 w 21753094"/>
              <a:gd name="connsiteY12" fmla="*/ 197622 h 1713601"/>
              <a:gd name="connsiteX13" fmla="*/ 11550315 w 21753094"/>
              <a:gd name="connsiteY13" fmla="*/ 173558 h 1713601"/>
              <a:gd name="connsiteX14" fmla="*/ 14125073 w 21753094"/>
              <a:gd name="connsiteY14" fmla="*/ 197622 h 1713601"/>
              <a:gd name="connsiteX15" fmla="*/ 15135726 w 21753094"/>
              <a:gd name="connsiteY15" fmla="*/ 149495 h 1713601"/>
              <a:gd name="connsiteX16" fmla="*/ 17060779 w 21753094"/>
              <a:gd name="connsiteY16" fmla="*/ 125432 h 1713601"/>
              <a:gd name="connsiteX17" fmla="*/ 18456442 w 21753094"/>
              <a:gd name="connsiteY17" fmla="*/ 5116 h 1713601"/>
              <a:gd name="connsiteX18" fmla="*/ 20092736 w 21753094"/>
              <a:gd name="connsiteY18" fmla="*/ 317937 h 1713601"/>
              <a:gd name="connsiteX19" fmla="*/ 21103389 w 21753094"/>
              <a:gd name="connsiteY19" fmla="*/ 727011 h 1713601"/>
              <a:gd name="connsiteX20" fmla="*/ 21753094 w 21753094"/>
              <a:gd name="connsiteY20" fmla="*/ 1160148 h 1713601"/>
              <a:gd name="connsiteX0" fmla="*/ 0 w 21127452"/>
              <a:gd name="connsiteY0" fmla="*/ 1376716 h 1593459"/>
              <a:gd name="connsiteX1" fmla="*/ 529389 w 21127452"/>
              <a:gd name="connsiteY1" fmla="*/ 1448906 h 1593459"/>
              <a:gd name="connsiteX2" fmla="*/ 1443789 w 21127452"/>
              <a:gd name="connsiteY2" fmla="*/ 1521095 h 1593459"/>
              <a:gd name="connsiteX3" fmla="*/ 2502568 w 21127452"/>
              <a:gd name="connsiteY3" fmla="*/ 1521095 h 1593459"/>
              <a:gd name="connsiteX4" fmla="*/ 3224463 w 21127452"/>
              <a:gd name="connsiteY4" fmla="*/ 1424843 h 1593459"/>
              <a:gd name="connsiteX5" fmla="*/ 3705726 w 21127452"/>
              <a:gd name="connsiteY5" fmla="*/ 1593285 h 1593459"/>
              <a:gd name="connsiteX6" fmla="*/ 4866420 w 21127452"/>
              <a:gd name="connsiteY6" fmla="*/ 1455197 h 1593459"/>
              <a:gd name="connsiteX7" fmla="*/ 5334314 w 21127452"/>
              <a:gd name="connsiteY7" fmla="*/ 1371369 h 1593459"/>
              <a:gd name="connsiteX8" fmla="*/ 5955553 w 21127452"/>
              <a:gd name="connsiteY8" fmla="*/ 1214566 h 1593459"/>
              <a:gd name="connsiteX9" fmla="*/ 7146758 w 21127452"/>
              <a:gd name="connsiteY9" fmla="*/ 678885 h 1593459"/>
              <a:gd name="connsiteX10" fmla="*/ 8085221 w 21127452"/>
              <a:gd name="connsiteY10" fmla="*/ 293874 h 1593459"/>
              <a:gd name="connsiteX11" fmla="*/ 8879305 w 21127452"/>
              <a:gd name="connsiteY11" fmla="*/ 197622 h 1593459"/>
              <a:gd name="connsiteX12" fmla="*/ 10924673 w 21127452"/>
              <a:gd name="connsiteY12" fmla="*/ 173558 h 1593459"/>
              <a:gd name="connsiteX13" fmla="*/ 13499431 w 21127452"/>
              <a:gd name="connsiteY13" fmla="*/ 197622 h 1593459"/>
              <a:gd name="connsiteX14" fmla="*/ 14510084 w 21127452"/>
              <a:gd name="connsiteY14" fmla="*/ 149495 h 1593459"/>
              <a:gd name="connsiteX15" fmla="*/ 16435137 w 21127452"/>
              <a:gd name="connsiteY15" fmla="*/ 125432 h 1593459"/>
              <a:gd name="connsiteX16" fmla="*/ 17830800 w 21127452"/>
              <a:gd name="connsiteY16" fmla="*/ 5116 h 1593459"/>
              <a:gd name="connsiteX17" fmla="*/ 19467094 w 21127452"/>
              <a:gd name="connsiteY17" fmla="*/ 317937 h 1593459"/>
              <a:gd name="connsiteX18" fmla="*/ 20477747 w 21127452"/>
              <a:gd name="connsiteY18" fmla="*/ 727011 h 1593459"/>
              <a:gd name="connsiteX19" fmla="*/ 21127452 w 21127452"/>
              <a:gd name="connsiteY19" fmla="*/ 1160148 h 1593459"/>
              <a:gd name="connsiteX0" fmla="*/ 0 w 20598063"/>
              <a:gd name="connsiteY0" fmla="*/ 1448906 h 1593459"/>
              <a:gd name="connsiteX1" fmla="*/ 914400 w 20598063"/>
              <a:gd name="connsiteY1" fmla="*/ 1521095 h 1593459"/>
              <a:gd name="connsiteX2" fmla="*/ 1973179 w 20598063"/>
              <a:gd name="connsiteY2" fmla="*/ 1521095 h 1593459"/>
              <a:gd name="connsiteX3" fmla="*/ 2695074 w 20598063"/>
              <a:gd name="connsiteY3" fmla="*/ 1424843 h 1593459"/>
              <a:gd name="connsiteX4" fmla="*/ 3176337 w 20598063"/>
              <a:gd name="connsiteY4" fmla="*/ 1593285 h 1593459"/>
              <a:gd name="connsiteX5" fmla="*/ 4337031 w 20598063"/>
              <a:gd name="connsiteY5" fmla="*/ 1455197 h 1593459"/>
              <a:gd name="connsiteX6" fmla="*/ 4804925 w 20598063"/>
              <a:gd name="connsiteY6" fmla="*/ 1371369 h 1593459"/>
              <a:gd name="connsiteX7" fmla="*/ 5426164 w 20598063"/>
              <a:gd name="connsiteY7" fmla="*/ 1214566 h 1593459"/>
              <a:gd name="connsiteX8" fmla="*/ 6617369 w 20598063"/>
              <a:gd name="connsiteY8" fmla="*/ 678885 h 1593459"/>
              <a:gd name="connsiteX9" fmla="*/ 7555832 w 20598063"/>
              <a:gd name="connsiteY9" fmla="*/ 293874 h 1593459"/>
              <a:gd name="connsiteX10" fmla="*/ 8349916 w 20598063"/>
              <a:gd name="connsiteY10" fmla="*/ 197622 h 1593459"/>
              <a:gd name="connsiteX11" fmla="*/ 10395284 w 20598063"/>
              <a:gd name="connsiteY11" fmla="*/ 173558 h 1593459"/>
              <a:gd name="connsiteX12" fmla="*/ 12970042 w 20598063"/>
              <a:gd name="connsiteY12" fmla="*/ 197622 h 1593459"/>
              <a:gd name="connsiteX13" fmla="*/ 13980695 w 20598063"/>
              <a:gd name="connsiteY13" fmla="*/ 149495 h 1593459"/>
              <a:gd name="connsiteX14" fmla="*/ 15905748 w 20598063"/>
              <a:gd name="connsiteY14" fmla="*/ 125432 h 1593459"/>
              <a:gd name="connsiteX15" fmla="*/ 17301411 w 20598063"/>
              <a:gd name="connsiteY15" fmla="*/ 5116 h 1593459"/>
              <a:gd name="connsiteX16" fmla="*/ 18937705 w 20598063"/>
              <a:gd name="connsiteY16" fmla="*/ 317937 h 1593459"/>
              <a:gd name="connsiteX17" fmla="*/ 19948358 w 20598063"/>
              <a:gd name="connsiteY17" fmla="*/ 727011 h 1593459"/>
              <a:gd name="connsiteX18" fmla="*/ 20598063 w 20598063"/>
              <a:gd name="connsiteY18" fmla="*/ 1160148 h 1593459"/>
              <a:gd name="connsiteX0" fmla="*/ 0 w 19683663"/>
              <a:gd name="connsiteY0" fmla="*/ 1521095 h 1593459"/>
              <a:gd name="connsiteX1" fmla="*/ 1058779 w 19683663"/>
              <a:gd name="connsiteY1" fmla="*/ 1521095 h 1593459"/>
              <a:gd name="connsiteX2" fmla="*/ 1780674 w 19683663"/>
              <a:gd name="connsiteY2" fmla="*/ 1424843 h 1593459"/>
              <a:gd name="connsiteX3" fmla="*/ 2261937 w 19683663"/>
              <a:gd name="connsiteY3" fmla="*/ 1593285 h 1593459"/>
              <a:gd name="connsiteX4" fmla="*/ 3422631 w 19683663"/>
              <a:gd name="connsiteY4" fmla="*/ 1455197 h 1593459"/>
              <a:gd name="connsiteX5" fmla="*/ 3890525 w 19683663"/>
              <a:gd name="connsiteY5" fmla="*/ 1371369 h 1593459"/>
              <a:gd name="connsiteX6" fmla="*/ 4511764 w 19683663"/>
              <a:gd name="connsiteY6" fmla="*/ 1214566 h 1593459"/>
              <a:gd name="connsiteX7" fmla="*/ 5702969 w 19683663"/>
              <a:gd name="connsiteY7" fmla="*/ 678885 h 1593459"/>
              <a:gd name="connsiteX8" fmla="*/ 6641432 w 19683663"/>
              <a:gd name="connsiteY8" fmla="*/ 293874 h 1593459"/>
              <a:gd name="connsiteX9" fmla="*/ 7435516 w 19683663"/>
              <a:gd name="connsiteY9" fmla="*/ 197622 h 1593459"/>
              <a:gd name="connsiteX10" fmla="*/ 9480884 w 19683663"/>
              <a:gd name="connsiteY10" fmla="*/ 173558 h 1593459"/>
              <a:gd name="connsiteX11" fmla="*/ 12055642 w 19683663"/>
              <a:gd name="connsiteY11" fmla="*/ 197622 h 1593459"/>
              <a:gd name="connsiteX12" fmla="*/ 13066295 w 19683663"/>
              <a:gd name="connsiteY12" fmla="*/ 149495 h 1593459"/>
              <a:gd name="connsiteX13" fmla="*/ 14991348 w 19683663"/>
              <a:gd name="connsiteY13" fmla="*/ 125432 h 1593459"/>
              <a:gd name="connsiteX14" fmla="*/ 16387011 w 19683663"/>
              <a:gd name="connsiteY14" fmla="*/ 5116 h 1593459"/>
              <a:gd name="connsiteX15" fmla="*/ 18023305 w 19683663"/>
              <a:gd name="connsiteY15" fmla="*/ 317937 h 1593459"/>
              <a:gd name="connsiteX16" fmla="*/ 19033958 w 19683663"/>
              <a:gd name="connsiteY16" fmla="*/ 727011 h 1593459"/>
              <a:gd name="connsiteX17" fmla="*/ 19683663 w 19683663"/>
              <a:gd name="connsiteY17" fmla="*/ 1160148 h 1593459"/>
              <a:gd name="connsiteX0" fmla="*/ 0 w 18624884"/>
              <a:gd name="connsiteY0" fmla="*/ 1521095 h 1593459"/>
              <a:gd name="connsiteX1" fmla="*/ 721895 w 18624884"/>
              <a:gd name="connsiteY1" fmla="*/ 1424843 h 1593459"/>
              <a:gd name="connsiteX2" fmla="*/ 1203158 w 18624884"/>
              <a:gd name="connsiteY2" fmla="*/ 1593285 h 1593459"/>
              <a:gd name="connsiteX3" fmla="*/ 2363852 w 18624884"/>
              <a:gd name="connsiteY3" fmla="*/ 1455197 h 1593459"/>
              <a:gd name="connsiteX4" fmla="*/ 2831746 w 18624884"/>
              <a:gd name="connsiteY4" fmla="*/ 1371369 h 1593459"/>
              <a:gd name="connsiteX5" fmla="*/ 3452985 w 18624884"/>
              <a:gd name="connsiteY5" fmla="*/ 1214566 h 1593459"/>
              <a:gd name="connsiteX6" fmla="*/ 4644190 w 18624884"/>
              <a:gd name="connsiteY6" fmla="*/ 678885 h 1593459"/>
              <a:gd name="connsiteX7" fmla="*/ 5582653 w 18624884"/>
              <a:gd name="connsiteY7" fmla="*/ 293874 h 1593459"/>
              <a:gd name="connsiteX8" fmla="*/ 6376737 w 18624884"/>
              <a:gd name="connsiteY8" fmla="*/ 197622 h 1593459"/>
              <a:gd name="connsiteX9" fmla="*/ 8422105 w 18624884"/>
              <a:gd name="connsiteY9" fmla="*/ 173558 h 1593459"/>
              <a:gd name="connsiteX10" fmla="*/ 10996863 w 18624884"/>
              <a:gd name="connsiteY10" fmla="*/ 197622 h 1593459"/>
              <a:gd name="connsiteX11" fmla="*/ 12007516 w 18624884"/>
              <a:gd name="connsiteY11" fmla="*/ 149495 h 1593459"/>
              <a:gd name="connsiteX12" fmla="*/ 13932569 w 18624884"/>
              <a:gd name="connsiteY12" fmla="*/ 125432 h 1593459"/>
              <a:gd name="connsiteX13" fmla="*/ 15328232 w 18624884"/>
              <a:gd name="connsiteY13" fmla="*/ 5116 h 1593459"/>
              <a:gd name="connsiteX14" fmla="*/ 16964526 w 18624884"/>
              <a:gd name="connsiteY14" fmla="*/ 317937 h 1593459"/>
              <a:gd name="connsiteX15" fmla="*/ 17975179 w 18624884"/>
              <a:gd name="connsiteY15" fmla="*/ 727011 h 1593459"/>
              <a:gd name="connsiteX16" fmla="*/ 18624884 w 18624884"/>
              <a:gd name="connsiteY16" fmla="*/ 1160148 h 1593459"/>
              <a:gd name="connsiteX0" fmla="*/ 0 w 17902989"/>
              <a:gd name="connsiteY0" fmla="*/ 1424843 h 1593459"/>
              <a:gd name="connsiteX1" fmla="*/ 481263 w 17902989"/>
              <a:gd name="connsiteY1" fmla="*/ 1593285 h 1593459"/>
              <a:gd name="connsiteX2" fmla="*/ 1641957 w 17902989"/>
              <a:gd name="connsiteY2" fmla="*/ 1455197 h 1593459"/>
              <a:gd name="connsiteX3" fmla="*/ 2109851 w 17902989"/>
              <a:gd name="connsiteY3" fmla="*/ 1371369 h 1593459"/>
              <a:gd name="connsiteX4" fmla="*/ 2731090 w 17902989"/>
              <a:gd name="connsiteY4" fmla="*/ 1214566 h 1593459"/>
              <a:gd name="connsiteX5" fmla="*/ 3922295 w 17902989"/>
              <a:gd name="connsiteY5" fmla="*/ 678885 h 1593459"/>
              <a:gd name="connsiteX6" fmla="*/ 4860758 w 17902989"/>
              <a:gd name="connsiteY6" fmla="*/ 293874 h 1593459"/>
              <a:gd name="connsiteX7" fmla="*/ 5654842 w 17902989"/>
              <a:gd name="connsiteY7" fmla="*/ 197622 h 1593459"/>
              <a:gd name="connsiteX8" fmla="*/ 7700210 w 17902989"/>
              <a:gd name="connsiteY8" fmla="*/ 173558 h 1593459"/>
              <a:gd name="connsiteX9" fmla="*/ 10274968 w 17902989"/>
              <a:gd name="connsiteY9" fmla="*/ 197622 h 1593459"/>
              <a:gd name="connsiteX10" fmla="*/ 11285621 w 17902989"/>
              <a:gd name="connsiteY10" fmla="*/ 149495 h 1593459"/>
              <a:gd name="connsiteX11" fmla="*/ 13210674 w 17902989"/>
              <a:gd name="connsiteY11" fmla="*/ 125432 h 1593459"/>
              <a:gd name="connsiteX12" fmla="*/ 14606337 w 17902989"/>
              <a:gd name="connsiteY12" fmla="*/ 5116 h 1593459"/>
              <a:gd name="connsiteX13" fmla="*/ 16242631 w 17902989"/>
              <a:gd name="connsiteY13" fmla="*/ 317937 h 1593459"/>
              <a:gd name="connsiteX14" fmla="*/ 17253284 w 17902989"/>
              <a:gd name="connsiteY14" fmla="*/ 727011 h 1593459"/>
              <a:gd name="connsiteX15" fmla="*/ 17902989 w 17902989"/>
              <a:gd name="connsiteY15" fmla="*/ 1160148 h 1593459"/>
              <a:gd name="connsiteX0" fmla="*/ 0 w 17421726"/>
              <a:gd name="connsiteY0" fmla="*/ 1593285 h 1593459"/>
              <a:gd name="connsiteX1" fmla="*/ 1160694 w 17421726"/>
              <a:gd name="connsiteY1" fmla="*/ 1455197 h 1593459"/>
              <a:gd name="connsiteX2" fmla="*/ 1628588 w 17421726"/>
              <a:gd name="connsiteY2" fmla="*/ 1371369 h 1593459"/>
              <a:gd name="connsiteX3" fmla="*/ 2249827 w 17421726"/>
              <a:gd name="connsiteY3" fmla="*/ 1214566 h 1593459"/>
              <a:gd name="connsiteX4" fmla="*/ 3441032 w 17421726"/>
              <a:gd name="connsiteY4" fmla="*/ 678885 h 1593459"/>
              <a:gd name="connsiteX5" fmla="*/ 4379495 w 17421726"/>
              <a:gd name="connsiteY5" fmla="*/ 293874 h 1593459"/>
              <a:gd name="connsiteX6" fmla="*/ 5173579 w 17421726"/>
              <a:gd name="connsiteY6" fmla="*/ 197622 h 1593459"/>
              <a:gd name="connsiteX7" fmla="*/ 7218947 w 17421726"/>
              <a:gd name="connsiteY7" fmla="*/ 173558 h 1593459"/>
              <a:gd name="connsiteX8" fmla="*/ 9793705 w 17421726"/>
              <a:gd name="connsiteY8" fmla="*/ 197622 h 1593459"/>
              <a:gd name="connsiteX9" fmla="*/ 10804358 w 17421726"/>
              <a:gd name="connsiteY9" fmla="*/ 149495 h 1593459"/>
              <a:gd name="connsiteX10" fmla="*/ 12729411 w 17421726"/>
              <a:gd name="connsiteY10" fmla="*/ 125432 h 1593459"/>
              <a:gd name="connsiteX11" fmla="*/ 14125074 w 17421726"/>
              <a:gd name="connsiteY11" fmla="*/ 5116 h 1593459"/>
              <a:gd name="connsiteX12" fmla="*/ 15761368 w 17421726"/>
              <a:gd name="connsiteY12" fmla="*/ 317937 h 1593459"/>
              <a:gd name="connsiteX13" fmla="*/ 16772021 w 17421726"/>
              <a:gd name="connsiteY13" fmla="*/ 727011 h 1593459"/>
              <a:gd name="connsiteX14" fmla="*/ 17421726 w 17421726"/>
              <a:gd name="connsiteY14" fmla="*/ 1160148 h 1593459"/>
              <a:gd name="connsiteX0" fmla="*/ 0 w 16849986"/>
              <a:gd name="connsiteY0" fmla="*/ 1423308 h 1456551"/>
              <a:gd name="connsiteX1" fmla="*/ 588954 w 16849986"/>
              <a:gd name="connsiteY1" fmla="*/ 1455197 h 1456551"/>
              <a:gd name="connsiteX2" fmla="*/ 1056848 w 16849986"/>
              <a:gd name="connsiteY2" fmla="*/ 1371369 h 1456551"/>
              <a:gd name="connsiteX3" fmla="*/ 1678087 w 16849986"/>
              <a:gd name="connsiteY3" fmla="*/ 1214566 h 1456551"/>
              <a:gd name="connsiteX4" fmla="*/ 2869292 w 16849986"/>
              <a:gd name="connsiteY4" fmla="*/ 678885 h 1456551"/>
              <a:gd name="connsiteX5" fmla="*/ 3807755 w 16849986"/>
              <a:gd name="connsiteY5" fmla="*/ 293874 h 1456551"/>
              <a:gd name="connsiteX6" fmla="*/ 4601839 w 16849986"/>
              <a:gd name="connsiteY6" fmla="*/ 197622 h 1456551"/>
              <a:gd name="connsiteX7" fmla="*/ 6647207 w 16849986"/>
              <a:gd name="connsiteY7" fmla="*/ 173558 h 1456551"/>
              <a:gd name="connsiteX8" fmla="*/ 9221965 w 16849986"/>
              <a:gd name="connsiteY8" fmla="*/ 197622 h 1456551"/>
              <a:gd name="connsiteX9" fmla="*/ 10232618 w 16849986"/>
              <a:gd name="connsiteY9" fmla="*/ 149495 h 1456551"/>
              <a:gd name="connsiteX10" fmla="*/ 12157671 w 16849986"/>
              <a:gd name="connsiteY10" fmla="*/ 125432 h 1456551"/>
              <a:gd name="connsiteX11" fmla="*/ 13553334 w 16849986"/>
              <a:gd name="connsiteY11" fmla="*/ 5116 h 1456551"/>
              <a:gd name="connsiteX12" fmla="*/ 15189628 w 16849986"/>
              <a:gd name="connsiteY12" fmla="*/ 317937 h 1456551"/>
              <a:gd name="connsiteX13" fmla="*/ 16200281 w 16849986"/>
              <a:gd name="connsiteY13" fmla="*/ 727011 h 1456551"/>
              <a:gd name="connsiteX14" fmla="*/ 16849986 w 16849986"/>
              <a:gd name="connsiteY14" fmla="*/ 1160148 h 1456551"/>
              <a:gd name="connsiteX0" fmla="*/ 0 w 16261032"/>
              <a:gd name="connsiteY0" fmla="*/ 1455197 h 1455197"/>
              <a:gd name="connsiteX1" fmla="*/ 467894 w 16261032"/>
              <a:gd name="connsiteY1" fmla="*/ 1371369 h 1455197"/>
              <a:gd name="connsiteX2" fmla="*/ 1089133 w 16261032"/>
              <a:gd name="connsiteY2" fmla="*/ 1214566 h 1455197"/>
              <a:gd name="connsiteX3" fmla="*/ 2280338 w 16261032"/>
              <a:gd name="connsiteY3" fmla="*/ 678885 h 1455197"/>
              <a:gd name="connsiteX4" fmla="*/ 3218801 w 16261032"/>
              <a:gd name="connsiteY4" fmla="*/ 293874 h 1455197"/>
              <a:gd name="connsiteX5" fmla="*/ 4012885 w 16261032"/>
              <a:gd name="connsiteY5" fmla="*/ 197622 h 1455197"/>
              <a:gd name="connsiteX6" fmla="*/ 6058253 w 16261032"/>
              <a:gd name="connsiteY6" fmla="*/ 173558 h 1455197"/>
              <a:gd name="connsiteX7" fmla="*/ 8633011 w 16261032"/>
              <a:gd name="connsiteY7" fmla="*/ 197622 h 1455197"/>
              <a:gd name="connsiteX8" fmla="*/ 9643664 w 16261032"/>
              <a:gd name="connsiteY8" fmla="*/ 149495 h 1455197"/>
              <a:gd name="connsiteX9" fmla="*/ 11568717 w 16261032"/>
              <a:gd name="connsiteY9" fmla="*/ 125432 h 1455197"/>
              <a:gd name="connsiteX10" fmla="*/ 12964380 w 16261032"/>
              <a:gd name="connsiteY10" fmla="*/ 5116 h 1455197"/>
              <a:gd name="connsiteX11" fmla="*/ 14600674 w 16261032"/>
              <a:gd name="connsiteY11" fmla="*/ 317937 h 1455197"/>
              <a:gd name="connsiteX12" fmla="*/ 15611327 w 16261032"/>
              <a:gd name="connsiteY12" fmla="*/ 727011 h 1455197"/>
              <a:gd name="connsiteX13" fmla="*/ 16261032 w 16261032"/>
              <a:gd name="connsiteY13" fmla="*/ 1160148 h 1455197"/>
              <a:gd name="connsiteX0" fmla="*/ 0 w 16724605"/>
              <a:gd name="connsiteY0" fmla="*/ 1455197 h 1455197"/>
              <a:gd name="connsiteX1" fmla="*/ 931467 w 16724605"/>
              <a:gd name="connsiteY1" fmla="*/ 1371369 h 1455197"/>
              <a:gd name="connsiteX2" fmla="*/ 1552706 w 16724605"/>
              <a:gd name="connsiteY2" fmla="*/ 1214566 h 1455197"/>
              <a:gd name="connsiteX3" fmla="*/ 2743911 w 16724605"/>
              <a:gd name="connsiteY3" fmla="*/ 678885 h 1455197"/>
              <a:gd name="connsiteX4" fmla="*/ 3682374 w 16724605"/>
              <a:gd name="connsiteY4" fmla="*/ 293874 h 1455197"/>
              <a:gd name="connsiteX5" fmla="*/ 4476458 w 16724605"/>
              <a:gd name="connsiteY5" fmla="*/ 197622 h 1455197"/>
              <a:gd name="connsiteX6" fmla="*/ 6521826 w 16724605"/>
              <a:gd name="connsiteY6" fmla="*/ 173558 h 1455197"/>
              <a:gd name="connsiteX7" fmla="*/ 9096584 w 16724605"/>
              <a:gd name="connsiteY7" fmla="*/ 197622 h 1455197"/>
              <a:gd name="connsiteX8" fmla="*/ 10107237 w 16724605"/>
              <a:gd name="connsiteY8" fmla="*/ 149495 h 1455197"/>
              <a:gd name="connsiteX9" fmla="*/ 12032290 w 16724605"/>
              <a:gd name="connsiteY9" fmla="*/ 125432 h 1455197"/>
              <a:gd name="connsiteX10" fmla="*/ 13427953 w 16724605"/>
              <a:gd name="connsiteY10" fmla="*/ 5116 h 1455197"/>
              <a:gd name="connsiteX11" fmla="*/ 15064247 w 16724605"/>
              <a:gd name="connsiteY11" fmla="*/ 317937 h 1455197"/>
              <a:gd name="connsiteX12" fmla="*/ 16074900 w 16724605"/>
              <a:gd name="connsiteY12" fmla="*/ 727011 h 1455197"/>
              <a:gd name="connsiteX13" fmla="*/ 16724605 w 16724605"/>
              <a:gd name="connsiteY13" fmla="*/ 1160148 h 1455197"/>
              <a:gd name="connsiteX0" fmla="*/ 0 w 16817319"/>
              <a:gd name="connsiteY0" fmla="*/ 1455197 h 1455197"/>
              <a:gd name="connsiteX1" fmla="*/ 931467 w 16817319"/>
              <a:gd name="connsiteY1" fmla="*/ 1371369 h 1455197"/>
              <a:gd name="connsiteX2" fmla="*/ 1552706 w 16817319"/>
              <a:gd name="connsiteY2" fmla="*/ 1214566 h 1455197"/>
              <a:gd name="connsiteX3" fmla="*/ 2743911 w 16817319"/>
              <a:gd name="connsiteY3" fmla="*/ 678885 h 1455197"/>
              <a:gd name="connsiteX4" fmla="*/ 3682374 w 16817319"/>
              <a:gd name="connsiteY4" fmla="*/ 293874 h 1455197"/>
              <a:gd name="connsiteX5" fmla="*/ 4476458 w 16817319"/>
              <a:gd name="connsiteY5" fmla="*/ 197622 h 1455197"/>
              <a:gd name="connsiteX6" fmla="*/ 6521826 w 16817319"/>
              <a:gd name="connsiteY6" fmla="*/ 173558 h 1455197"/>
              <a:gd name="connsiteX7" fmla="*/ 9096584 w 16817319"/>
              <a:gd name="connsiteY7" fmla="*/ 197622 h 1455197"/>
              <a:gd name="connsiteX8" fmla="*/ 10107237 w 16817319"/>
              <a:gd name="connsiteY8" fmla="*/ 149495 h 1455197"/>
              <a:gd name="connsiteX9" fmla="*/ 12032290 w 16817319"/>
              <a:gd name="connsiteY9" fmla="*/ 125432 h 1455197"/>
              <a:gd name="connsiteX10" fmla="*/ 13427953 w 16817319"/>
              <a:gd name="connsiteY10" fmla="*/ 5116 h 1455197"/>
              <a:gd name="connsiteX11" fmla="*/ 15064247 w 16817319"/>
              <a:gd name="connsiteY11" fmla="*/ 317937 h 1455197"/>
              <a:gd name="connsiteX12" fmla="*/ 16074900 w 16817319"/>
              <a:gd name="connsiteY12" fmla="*/ 727011 h 1455197"/>
              <a:gd name="connsiteX13" fmla="*/ 16817319 w 16817319"/>
              <a:gd name="connsiteY13" fmla="*/ 1237410 h 14551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6817319" h="1455197">
                <a:moveTo>
                  <a:pt x="0" y="1455197"/>
                </a:moveTo>
                <a:cubicBezTo>
                  <a:pt x="176141" y="1446541"/>
                  <a:pt x="672683" y="1411474"/>
                  <a:pt x="931467" y="1371369"/>
                </a:cubicBezTo>
                <a:cubicBezTo>
                  <a:pt x="1190251" y="1331264"/>
                  <a:pt x="1250632" y="1329980"/>
                  <a:pt x="1552706" y="1214566"/>
                </a:cubicBezTo>
                <a:cubicBezTo>
                  <a:pt x="1854780" y="1099152"/>
                  <a:pt x="2388966" y="832334"/>
                  <a:pt x="2743911" y="678885"/>
                </a:cubicBezTo>
                <a:cubicBezTo>
                  <a:pt x="3098856" y="525436"/>
                  <a:pt x="3393616" y="374084"/>
                  <a:pt x="3682374" y="293874"/>
                </a:cubicBezTo>
                <a:cubicBezTo>
                  <a:pt x="3971132" y="213664"/>
                  <a:pt x="4003216" y="217675"/>
                  <a:pt x="4476458" y="197622"/>
                </a:cubicBezTo>
                <a:cubicBezTo>
                  <a:pt x="4949700" y="177569"/>
                  <a:pt x="6521826" y="173558"/>
                  <a:pt x="6521826" y="173558"/>
                </a:cubicBezTo>
                <a:lnTo>
                  <a:pt x="9096584" y="197622"/>
                </a:lnTo>
                <a:cubicBezTo>
                  <a:pt x="9694152" y="193612"/>
                  <a:pt x="9617953" y="161527"/>
                  <a:pt x="10107237" y="149495"/>
                </a:cubicBezTo>
                <a:cubicBezTo>
                  <a:pt x="10596521" y="137463"/>
                  <a:pt x="11478837" y="149495"/>
                  <a:pt x="12032290" y="125432"/>
                </a:cubicBezTo>
                <a:cubicBezTo>
                  <a:pt x="12585743" y="101369"/>
                  <a:pt x="12922627" y="-26968"/>
                  <a:pt x="13427953" y="5116"/>
                </a:cubicBezTo>
                <a:cubicBezTo>
                  <a:pt x="13933279" y="37200"/>
                  <a:pt x="14623089" y="197621"/>
                  <a:pt x="15064247" y="317937"/>
                </a:cubicBezTo>
                <a:cubicBezTo>
                  <a:pt x="15505405" y="438253"/>
                  <a:pt x="15798174" y="586642"/>
                  <a:pt x="16074900" y="727011"/>
                </a:cubicBezTo>
                <a:cubicBezTo>
                  <a:pt x="16351626" y="867379"/>
                  <a:pt x="16630829" y="1091025"/>
                  <a:pt x="16817319" y="123741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5E6C2975-C81C-4027-99AE-8E046D615B71}"/>
              </a:ext>
            </a:extLst>
          </p:cNvPr>
          <p:cNvSpPr/>
          <p:nvPr/>
        </p:nvSpPr>
        <p:spPr>
          <a:xfrm>
            <a:off x="23460102" y="3389551"/>
            <a:ext cx="1679490" cy="12113384"/>
          </a:xfrm>
          <a:custGeom>
            <a:avLst/>
            <a:gdLst>
              <a:gd name="connsiteX0" fmla="*/ 992209 w 1078504"/>
              <a:gd name="connsiteY0" fmla="*/ 7844589 h 7855471"/>
              <a:gd name="connsiteX1" fmla="*/ 992209 w 1078504"/>
              <a:gd name="connsiteY1" fmla="*/ 7700210 h 7855471"/>
              <a:gd name="connsiteX2" fmla="*/ 510946 w 1078504"/>
              <a:gd name="connsiteY2" fmla="*/ 6761747 h 7855471"/>
              <a:gd name="connsiteX3" fmla="*/ 414693 w 1078504"/>
              <a:gd name="connsiteY3" fmla="*/ 5967663 h 7855471"/>
              <a:gd name="connsiteX4" fmla="*/ 5620 w 1078504"/>
              <a:gd name="connsiteY4" fmla="*/ 4788568 h 7855471"/>
              <a:gd name="connsiteX5" fmla="*/ 751577 w 1078504"/>
              <a:gd name="connsiteY5" fmla="*/ 3489158 h 7855471"/>
              <a:gd name="connsiteX6" fmla="*/ 1064399 w 1078504"/>
              <a:gd name="connsiteY6" fmla="*/ 2454442 h 7855471"/>
              <a:gd name="connsiteX7" fmla="*/ 992209 w 1078504"/>
              <a:gd name="connsiteY7" fmla="*/ 1467853 h 7855471"/>
              <a:gd name="connsiteX8" fmla="*/ 703451 w 1078504"/>
              <a:gd name="connsiteY8" fmla="*/ 673768 h 7855471"/>
              <a:gd name="connsiteX9" fmla="*/ 77809 w 1078504"/>
              <a:gd name="connsiteY9" fmla="*/ 0 h 7855471"/>
              <a:gd name="connsiteX0" fmla="*/ 992209 w 1078504"/>
              <a:gd name="connsiteY0" fmla="*/ 7700210 h 7700210"/>
              <a:gd name="connsiteX1" fmla="*/ 510946 w 1078504"/>
              <a:gd name="connsiteY1" fmla="*/ 6761747 h 7700210"/>
              <a:gd name="connsiteX2" fmla="*/ 414693 w 1078504"/>
              <a:gd name="connsiteY2" fmla="*/ 5967663 h 7700210"/>
              <a:gd name="connsiteX3" fmla="*/ 5620 w 1078504"/>
              <a:gd name="connsiteY3" fmla="*/ 4788568 h 7700210"/>
              <a:gd name="connsiteX4" fmla="*/ 751577 w 1078504"/>
              <a:gd name="connsiteY4" fmla="*/ 3489158 h 7700210"/>
              <a:gd name="connsiteX5" fmla="*/ 1064399 w 1078504"/>
              <a:gd name="connsiteY5" fmla="*/ 2454442 h 7700210"/>
              <a:gd name="connsiteX6" fmla="*/ 992209 w 1078504"/>
              <a:gd name="connsiteY6" fmla="*/ 1467853 h 7700210"/>
              <a:gd name="connsiteX7" fmla="*/ 703451 w 1078504"/>
              <a:gd name="connsiteY7" fmla="*/ 673768 h 7700210"/>
              <a:gd name="connsiteX8" fmla="*/ 77809 w 1078504"/>
              <a:gd name="connsiteY8" fmla="*/ 0 h 7700210"/>
              <a:gd name="connsiteX0" fmla="*/ 997819 w 1078504"/>
              <a:gd name="connsiteY0" fmla="*/ 7778748 h 7778748"/>
              <a:gd name="connsiteX1" fmla="*/ 510946 w 1078504"/>
              <a:gd name="connsiteY1" fmla="*/ 6761747 h 7778748"/>
              <a:gd name="connsiteX2" fmla="*/ 414693 w 1078504"/>
              <a:gd name="connsiteY2" fmla="*/ 5967663 h 7778748"/>
              <a:gd name="connsiteX3" fmla="*/ 5620 w 1078504"/>
              <a:gd name="connsiteY3" fmla="*/ 4788568 h 7778748"/>
              <a:gd name="connsiteX4" fmla="*/ 751577 w 1078504"/>
              <a:gd name="connsiteY4" fmla="*/ 3489158 h 7778748"/>
              <a:gd name="connsiteX5" fmla="*/ 1064399 w 1078504"/>
              <a:gd name="connsiteY5" fmla="*/ 2454442 h 7778748"/>
              <a:gd name="connsiteX6" fmla="*/ 992209 w 1078504"/>
              <a:gd name="connsiteY6" fmla="*/ 1467853 h 7778748"/>
              <a:gd name="connsiteX7" fmla="*/ 703451 w 1078504"/>
              <a:gd name="connsiteY7" fmla="*/ 673768 h 7778748"/>
              <a:gd name="connsiteX8" fmla="*/ 77809 w 1078504"/>
              <a:gd name="connsiteY8" fmla="*/ 0 h 77787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078504" h="7778748">
                <a:moveTo>
                  <a:pt x="997819" y="7778748"/>
                </a:moveTo>
                <a:cubicBezTo>
                  <a:pt x="917609" y="7598274"/>
                  <a:pt x="608134" y="7063595"/>
                  <a:pt x="510946" y="6761747"/>
                </a:cubicBezTo>
                <a:cubicBezTo>
                  <a:pt x="413758" y="6459900"/>
                  <a:pt x="498914" y="6296526"/>
                  <a:pt x="414693" y="5967663"/>
                </a:cubicBezTo>
                <a:cubicBezTo>
                  <a:pt x="330472" y="5638800"/>
                  <a:pt x="-50527" y="5201652"/>
                  <a:pt x="5620" y="4788568"/>
                </a:cubicBezTo>
                <a:cubicBezTo>
                  <a:pt x="61767" y="4375484"/>
                  <a:pt x="575114" y="3878179"/>
                  <a:pt x="751577" y="3489158"/>
                </a:cubicBezTo>
                <a:cubicBezTo>
                  <a:pt x="928040" y="3100137"/>
                  <a:pt x="1024294" y="2791326"/>
                  <a:pt x="1064399" y="2454442"/>
                </a:cubicBezTo>
                <a:cubicBezTo>
                  <a:pt x="1104504" y="2117558"/>
                  <a:pt x="1052367" y="1764632"/>
                  <a:pt x="992209" y="1467853"/>
                </a:cubicBezTo>
                <a:cubicBezTo>
                  <a:pt x="932051" y="1171074"/>
                  <a:pt x="855851" y="918410"/>
                  <a:pt x="703451" y="673768"/>
                </a:cubicBezTo>
                <a:cubicBezTo>
                  <a:pt x="551051" y="429126"/>
                  <a:pt x="314430" y="214563"/>
                  <a:pt x="77809"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54B3BACF-A87A-4087-8536-8DA0810ADD69}"/>
              </a:ext>
            </a:extLst>
          </p:cNvPr>
          <p:cNvSpPr/>
          <p:nvPr/>
        </p:nvSpPr>
        <p:spPr>
          <a:xfrm>
            <a:off x="8766338" y="6671578"/>
            <a:ext cx="14536940" cy="4270786"/>
          </a:xfrm>
          <a:custGeom>
            <a:avLst/>
            <a:gdLst>
              <a:gd name="connsiteX0" fmla="*/ 9441387 w 9441387"/>
              <a:gd name="connsiteY0" fmla="*/ 2753167 h 2753167"/>
              <a:gd name="connsiteX1" fmla="*/ 8887934 w 9441387"/>
              <a:gd name="connsiteY1" fmla="*/ 2560662 h 2753167"/>
              <a:gd name="connsiteX2" fmla="*/ 8141976 w 9441387"/>
              <a:gd name="connsiteY2" fmla="*/ 1862830 h 2753167"/>
              <a:gd name="connsiteX3" fmla="*/ 8093850 w 9441387"/>
              <a:gd name="connsiteY3" fmla="*/ 1357504 h 2753167"/>
              <a:gd name="connsiteX4" fmla="*/ 8093850 w 9441387"/>
              <a:gd name="connsiteY4" fmla="*/ 1044683 h 2753167"/>
              <a:gd name="connsiteX5" fmla="*/ 8045723 w 9441387"/>
              <a:gd name="connsiteY5" fmla="*/ 731862 h 2753167"/>
              <a:gd name="connsiteX6" fmla="*/ 7949471 w 9441387"/>
              <a:gd name="connsiteY6" fmla="*/ 707798 h 2753167"/>
              <a:gd name="connsiteX7" fmla="*/ 7492271 w 9441387"/>
              <a:gd name="connsiteY7" fmla="*/ 755925 h 2753167"/>
              <a:gd name="connsiteX8" fmla="*/ 6914755 w 9441387"/>
              <a:gd name="connsiteY8" fmla="*/ 635609 h 2753167"/>
              <a:gd name="connsiteX9" fmla="*/ 5928166 w 9441387"/>
              <a:gd name="connsiteY9" fmla="*/ 178409 h 2753167"/>
              <a:gd name="connsiteX10" fmla="*/ 5013766 w 9441387"/>
              <a:gd name="connsiteY10" fmla="*/ 9967 h 2753167"/>
              <a:gd name="connsiteX11" fmla="*/ 3714355 w 9441387"/>
              <a:gd name="connsiteY11" fmla="*/ 34030 h 2753167"/>
              <a:gd name="connsiteX12" fmla="*/ 3281218 w 9441387"/>
              <a:gd name="connsiteY12" fmla="*/ 154346 h 2753167"/>
              <a:gd name="connsiteX13" fmla="*/ 2294629 w 9441387"/>
              <a:gd name="connsiteY13" fmla="*/ 322788 h 2753167"/>
              <a:gd name="connsiteX14" fmla="*/ 1187723 w 9441387"/>
              <a:gd name="connsiteY14" fmla="*/ 683735 h 2753167"/>
              <a:gd name="connsiteX15" fmla="*/ 273323 w 9441387"/>
              <a:gd name="connsiteY15" fmla="*/ 1213125 h 2753167"/>
              <a:gd name="connsiteX16" fmla="*/ 32692 w 9441387"/>
              <a:gd name="connsiteY16" fmla="*/ 1477819 h 2753167"/>
              <a:gd name="connsiteX17" fmla="*/ 8629 w 9441387"/>
              <a:gd name="connsiteY17" fmla="*/ 1886893 h 2753167"/>
              <a:gd name="connsiteX0" fmla="*/ 9467496 w 9467496"/>
              <a:gd name="connsiteY0" fmla="*/ 2753167 h 2753167"/>
              <a:gd name="connsiteX1" fmla="*/ 8914043 w 9467496"/>
              <a:gd name="connsiteY1" fmla="*/ 2560662 h 2753167"/>
              <a:gd name="connsiteX2" fmla="*/ 8168085 w 9467496"/>
              <a:gd name="connsiteY2" fmla="*/ 1862830 h 2753167"/>
              <a:gd name="connsiteX3" fmla="*/ 8119959 w 9467496"/>
              <a:gd name="connsiteY3" fmla="*/ 1357504 h 2753167"/>
              <a:gd name="connsiteX4" fmla="*/ 8119959 w 9467496"/>
              <a:gd name="connsiteY4" fmla="*/ 1044683 h 2753167"/>
              <a:gd name="connsiteX5" fmla="*/ 8071832 w 9467496"/>
              <a:gd name="connsiteY5" fmla="*/ 731862 h 2753167"/>
              <a:gd name="connsiteX6" fmla="*/ 7975580 w 9467496"/>
              <a:gd name="connsiteY6" fmla="*/ 707798 h 2753167"/>
              <a:gd name="connsiteX7" fmla="*/ 7518380 w 9467496"/>
              <a:gd name="connsiteY7" fmla="*/ 755925 h 2753167"/>
              <a:gd name="connsiteX8" fmla="*/ 6940864 w 9467496"/>
              <a:gd name="connsiteY8" fmla="*/ 635609 h 2753167"/>
              <a:gd name="connsiteX9" fmla="*/ 5954275 w 9467496"/>
              <a:gd name="connsiteY9" fmla="*/ 178409 h 2753167"/>
              <a:gd name="connsiteX10" fmla="*/ 5039875 w 9467496"/>
              <a:gd name="connsiteY10" fmla="*/ 9967 h 2753167"/>
              <a:gd name="connsiteX11" fmla="*/ 3740464 w 9467496"/>
              <a:gd name="connsiteY11" fmla="*/ 34030 h 2753167"/>
              <a:gd name="connsiteX12" fmla="*/ 3307327 w 9467496"/>
              <a:gd name="connsiteY12" fmla="*/ 154346 h 2753167"/>
              <a:gd name="connsiteX13" fmla="*/ 2320738 w 9467496"/>
              <a:gd name="connsiteY13" fmla="*/ 322788 h 2753167"/>
              <a:gd name="connsiteX14" fmla="*/ 1213832 w 9467496"/>
              <a:gd name="connsiteY14" fmla="*/ 683735 h 2753167"/>
              <a:gd name="connsiteX15" fmla="*/ 299432 w 9467496"/>
              <a:gd name="connsiteY15" fmla="*/ 1213125 h 2753167"/>
              <a:gd name="connsiteX16" fmla="*/ 58801 w 9467496"/>
              <a:gd name="connsiteY16" fmla="*/ 1477819 h 2753167"/>
              <a:gd name="connsiteX17" fmla="*/ 2370 w 9467496"/>
              <a:gd name="connsiteY17" fmla="*/ 1716960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273324 w 9441388"/>
              <a:gd name="connsiteY15" fmla="*/ 1213125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187724 w 9441388"/>
              <a:gd name="connsiteY14" fmla="*/ 683735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294630 w 9441388"/>
              <a:gd name="connsiteY13" fmla="*/ 322788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441388 w 9441388"/>
              <a:gd name="connsiteY0" fmla="*/ 2753167 h 2753167"/>
              <a:gd name="connsiteX1" fmla="*/ 8887935 w 9441388"/>
              <a:gd name="connsiteY1" fmla="*/ 2560662 h 2753167"/>
              <a:gd name="connsiteX2" fmla="*/ 8141977 w 9441388"/>
              <a:gd name="connsiteY2" fmla="*/ 1862830 h 2753167"/>
              <a:gd name="connsiteX3" fmla="*/ 8093851 w 9441388"/>
              <a:gd name="connsiteY3" fmla="*/ 1357504 h 2753167"/>
              <a:gd name="connsiteX4" fmla="*/ 8093851 w 9441388"/>
              <a:gd name="connsiteY4" fmla="*/ 1044683 h 2753167"/>
              <a:gd name="connsiteX5" fmla="*/ 8045724 w 9441388"/>
              <a:gd name="connsiteY5" fmla="*/ 731862 h 2753167"/>
              <a:gd name="connsiteX6" fmla="*/ 7949472 w 9441388"/>
              <a:gd name="connsiteY6" fmla="*/ 707798 h 2753167"/>
              <a:gd name="connsiteX7" fmla="*/ 7492272 w 9441388"/>
              <a:gd name="connsiteY7" fmla="*/ 755925 h 2753167"/>
              <a:gd name="connsiteX8" fmla="*/ 6914756 w 9441388"/>
              <a:gd name="connsiteY8" fmla="*/ 635609 h 2753167"/>
              <a:gd name="connsiteX9" fmla="*/ 5928167 w 9441388"/>
              <a:gd name="connsiteY9" fmla="*/ 178409 h 2753167"/>
              <a:gd name="connsiteX10" fmla="*/ 5013767 w 9441388"/>
              <a:gd name="connsiteY10" fmla="*/ 9967 h 2753167"/>
              <a:gd name="connsiteX11" fmla="*/ 3714356 w 9441388"/>
              <a:gd name="connsiteY11" fmla="*/ 34030 h 2753167"/>
              <a:gd name="connsiteX12" fmla="*/ 3281219 w 9441388"/>
              <a:gd name="connsiteY12" fmla="*/ 154346 h 2753167"/>
              <a:gd name="connsiteX13" fmla="*/ 2318906 w 9441388"/>
              <a:gd name="connsiteY13" fmla="*/ 371340 h 2753167"/>
              <a:gd name="connsiteX14" fmla="*/ 1292921 w 9441388"/>
              <a:gd name="connsiteY14" fmla="*/ 748471 h 2753167"/>
              <a:gd name="connsiteX15" fmla="*/ 321876 w 9441388"/>
              <a:gd name="connsiteY15" fmla="*/ 1188849 h 2753167"/>
              <a:gd name="connsiteX16" fmla="*/ 32693 w 9441388"/>
              <a:gd name="connsiteY16" fmla="*/ 1477819 h 2753167"/>
              <a:gd name="connsiteX17" fmla="*/ 8630 w 9441388"/>
              <a:gd name="connsiteY17" fmla="*/ 1741236 h 2753167"/>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 name="connsiteX0" fmla="*/ 9335063 w 9335063"/>
              <a:gd name="connsiteY0" fmla="*/ 2742534 h 2742534"/>
              <a:gd name="connsiteX1" fmla="*/ 8887935 w 9335063"/>
              <a:gd name="connsiteY1" fmla="*/ 2560662 h 2742534"/>
              <a:gd name="connsiteX2" fmla="*/ 8141977 w 9335063"/>
              <a:gd name="connsiteY2" fmla="*/ 1862830 h 2742534"/>
              <a:gd name="connsiteX3" fmla="*/ 8093851 w 9335063"/>
              <a:gd name="connsiteY3" fmla="*/ 1357504 h 2742534"/>
              <a:gd name="connsiteX4" fmla="*/ 8093851 w 9335063"/>
              <a:gd name="connsiteY4" fmla="*/ 1044683 h 2742534"/>
              <a:gd name="connsiteX5" fmla="*/ 8045724 w 9335063"/>
              <a:gd name="connsiteY5" fmla="*/ 731862 h 2742534"/>
              <a:gd name="connsiteX6" fmla="*/ 7949472 w 9335063"/>
              <a:gd name="connsiteY6" fmla="*/ 707798 h 2742534"/>
              <a:gd name="connsiteX7" fmla="*/ 7492272 w 9335063"/>
              <a:gd name="connsiteY7" fmla="*/ 755925 h 2742534"/>
              <a:gd name="connsiteX8" fmla="*/ 6914756 w 9335063"/>
              <a:gd name="connsiteY8" fmla="*/ 635609 h 2742534"/>
              <a:gd name="connsiteX9" fmla="*/ 5928167 w 9335063"/>
              <a:gd name="connsiteY9" fmla="*/ 178409 h 2742534"/>
              <a:gd name="connsiteX10" fmla="*/ 5013767 w 9335063"/>
              <a:gd name="connsiteY10" fmla="*/ 9967 h 2742534"/>
              <a:gd name="connsiteX11" fmla="*/ 3714356 w 9335063"/>
              <a:gd name="connsiteY11" fmla="*/ 34030 h 2742534"/>
              <a:gd name="connsiteX12" fmla="*/ 3281219 w 9335063"/>
              <a:gd name="connsiteY12" fmla="*/ 154346 h 2742534"/>
              <a:gd name="connsiteX13" fmla="*/ 2318906 w 9335063"/>
              <a:gd name="connsiteY13" fmla="*/ 371340 h 2742534"/>
              <a:gd name="connsiteX14" fmla="*/ 1292921 w 9335063"/>
              <a:gd name="connsiteY14" fmla="*/ 748471 h 2742534"/>
              <a:gd name="connsiteX15" fmla="*/ 321876 w 9335063"/>
              <a:gd name="connsiteY15" fmla="*/ 1188849 h 2742534"/>
              <a:gd name="connsiteX16" fmla="*/ 32693 w 9335063"/>
              <a:gd name="connsiteY16" fmla="*/ 1477819 h 2742534"/>
              <a:gd name="connsiteX17" fmla="*/ 8630 w 9335063"/>
              <a:gd name="connsiteY17" fmla="*/ 1741236 h 27425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9335063" h="2742534">
                <a:moveTo>
                  <a:pt x="9335063" y="2742534"/>
                </a:moveTo>
                <a:cubicBezTo>
                  <a:pt x="9166620" y="2677946"/>
                  <a:pt x="9086783" y="2707279"/>
                  <a:pt x="8887935" y="2560662"/>
                </a:cubicBezTo>
                <a:cubicBezTo>
                  <a:pt x="8689087" y="2414045"/>
                  <a:pt x="8274324" y="2063356"/>
                  <a:pt x="8141977" y="1862830"/>
                </a:cubicBezTo>
                <a:cubicBezTo>
                  <a:pt x="8009630" y="1662304"/>
                  <a:pt x="8101872" y="1493862"/>
                  <a:pt x="8093851" y="1357504"/>
                </a:cubicBezTo>
                <a:cubicBezTo>
                  <a:pt x="8085830" y="1221146"/>
                  <a:pt x="8101872" y="1148957"/>
                  <a:pt x="8093851" y="1044683"/>
                </a:cubicBezTo>
                <a:cubicBezTo>
                  <a:pt x="8085830" y="940409"/>
                  <a:pt x="8045724" y="731862"/>
                  <a:pt x="8045724" y="731862"/>
                </a:cubicBezTo>
                <a:cubicBezTo>
                  <a:pt x="8021661" y="675714"/>
                  <a:pt x="8041714" y="703788"/>
                  <a:pt x="7949472" y="707798"/>
                </a:cubicBezTo>
                <a:cubicBezTo>
                  <a:pt x="7857230" y="711808"/>
                  <a:pt x="7664725" y="767956"/>
                  <a:pt x="7492272" y="755925"/>
                </a:cubicBezTo>
                <a:cubicBezTo>
                  <a:pt x="7319819" y="743893"/>
                  <a:pt x="7175440" y="731862"/>
                  <a:pt x="6914756" y="635609"/>
                </a:cubicBezTo>
                <a:cubicBezTo>
                  <a:pt x="6654072" y="539356"/>
                  <a:pt x="6244998" y="282683"/>
                  <a:pt x="5928167" y="178409"/>
                </a:cubicBezTo>
                <a:cubicBezTo>
                  <a:pt x="5611336" y="74135"/>
                  <a:pt x="5382735" y="34030"/>
                  <a:pt x="5013767" y="9967"/>
                </a:cubicBezTo>
                <a:cubicBezTo>
                  <a:pt x="4644798" y="-14096"/>
                  <a:pt x="4003114" y="9967"/>
                  <a:pt x="3714356" y="34030"/>
                </a:cubicBezTo>
                <a:cubicBezTo>
                  <a:pt x="3425598" y="58093"/>
                  <a:pt x="3513794" y="98128"/>
                  <a:pt x="3281219" y="154346"/>
                </a:cubicBezTo>
                <a:cubicBezTo>
                  <a:pt x="3048644" y="210564"/>
                  <a:pt x="2650289" y="272319"/>
                  <a:pt x="2318906" y="371340"/>
                </a:cubicBezTo>
                <a:cubicBezTo>
                  <a:pt x="1987523" y="470361"/>
                  <a:pt x="1625759" y="612220"/>
                  <a:pt x="1292921" y="748471"/>
                </a:cubicBezTo>
                <a:cubicBezTo>
                  <a:pt x="960083" y="884722"/>
                  <a:pt x="531914" y="1067291"/>
                  <a:pt x="321876" y="1188849"/>
                </a:cubicBezTo>
                <a:cubicBezTo>
                  <a:pt x="111838" y="1310407"/>
                  <a:pt x="76809" y="1365524"/>
                  <a:pt x="32693" y="1477819"/>
                </a:cubicBezTo>
                <a:cubicBezTo>
                  <a:pt x="-11423" y="1590114"/>
                  <a:pt x="-1397" y="1592846"/>
                  <a:pt x="8630" y="1741236"/>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3157CB78-70DD-46F2-8DFB-998A3D280C0E}"/>
              </a:ext>
            </a:extLst>
          </p:cNvPr>
          <p:cNvSpPr/>
          <p:nvPr/>
        </p:nvSpPr>
        <p:spPr>
          <a:xfrm>
            <a:off x="11695489" y="450587"/>
            <a:ext cx="831501" cy="6648706"/>
          </a:xfrm>
          <a:custGeom>
            <a:avLst/>
            <a:gdLst>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360948 w 457200"/>
              <a:gd name="connsiteY4" fmla="*/ 2526632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288758 w 457200"/>
              <a:gd name="connsiteY5" fmla="*/ 1828800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192506 w 457200"/>
              <a:gd name="connsiteY6" fmla="*/ 1299411 h 4451685"/>
              <a:gd name="connsiteX7" fmla="*/ 96253 w 457200"/>
              <a:gd name="connsiteY7" fmla="*/ 938463 h 4451685"/>
              <a:gd name="connsiteX8" fmla="*/ 0 w 457200"/>
              <a:gd name="connsiteY8" fmla="*/ 625642 h 4451685"/>
              <a:gd name="connsiteX9" fmla="*/ 96253 w 457200"/>
              <a:gd name="connsiteY9" fmla="*/ 0 h 4451685"/>
              <a:gd name="connsiteX0" fmla="*/ 457200 w 457200"/>
              <a:gd name="connsiteY0" fmla="*/ 4451685 h 4451685"/>
              <a:gd name="connsiteX1" fmla="*/ 288758 w 457200"/>
              <a:gd name="connsiteY1" fmla="*/ 3898232 h 4451685"/>
              <a:gd name="connsiteX2" fmla="*/ 168443 w 457200"/>
              <a:gd name="connsiteY2" fmla="*/ 3152274 h 4451685"/>
              <a:gd name="connsiteX3" fmla="*/ 264695 w 457200"/>
              <a:gd name="connsiteY3" fmla="*/ 2839453 h 4451685"/>
              <a:gd name="connsiteX4" fmla="*/ 286520 w 457200"/>
              <a:gd name="connsiteY4" fmla="*/ 2430939 h 4451685"/>
              <a:gd name="connsiteX5" fmla="*/ 139902 w 457200"/>
              <a:gd name="connsiteY5" fmla="*/ 1765004 h 4451685"/>
              <a:gd name="connsiteX6" fmla="*/ 22385 w 457200"/>
              <a:gd name="connsiteY6" fmla="*/ 1235616 h 4451685"/>
              <a:gd name="connsiteX7" fmla="*/ 96253 w 457200"/>
              <a:gd name="connsiteY7" fmla="*/ 938463 h 4451685"/>
              <a:gd name="connsiteX8" fmla="*/ 0 w 457200"/>
              <a:gd name="connsiteY8" fmla="*/ 625642 h 4451685"/>
              <a:gd name="connsiteX9" fmla="*/ 96253 w 457200"/>
              <a:gd name="connsiteY9" fmla="*/ 0 h 4451685"/>
              <a:gd name="connsiteX0" fmla="*/ 478292 w 478292"/>
              <a:gd name="connsiteY0" fmla="*/ 4451685 h 4451685"/>
              <a:gd name="connsiteX1" fmla="*/ 309850 w 478292"/>
              <a:gd name="connsiteY1" fmla="*/ 3898232 h 4451685"/>
              <a:gd name="connsiteX2" fmla="*/ 189535 w 478292"/>
              <a:gd name="connsiteY2" fmla="*/ 3152274 h 4451685"/>
              <a:gd name="connsiteX3" fmla="*/ 285787 w 478292"/>
              <a:gd name="connsiteY3" fmla="*/ 2839453 h 4451685"/>
              <a:gd name="connsiteX4" fmla="*/ 307612 w 478292"/>
              <a:gd name="connsiteY4" fmla="*/ 2430939 h 4451685"/>
              <a:gd name="connsiteX5" fmla="*/ 160994 w 478292"/>
              <a:gd name="connsiteY5" fmla="*/ 1765004 h 4451685"/>
              <a:gd name="connsiteX6" fmla="*/ 43477 w 478292"/>
              <a:gd name="connsiteY6" fmla="*/ 1235616 h 4451685"/>
              <a:gd name="connsiteX7" fmla="*/ 387 w 478292"/>
              <a:gd name="connsiteY7" fmla="*/ 885301 h 4451685"/>
              <a:gd name="connsiteX8" fmla="*/ 21092 w 478292"/>
              <a:gd name="connsiteY8" fmla="*/ 625642 h 4451685"/>
              <a:gd name="connsiteX9" fmla="*/ 117345 w 478292"/>
              <a:gd name="connsiteY9" fmla="*/ 0 h 4451685"/>
              <a:gd name="connsiteX0" fmla="*/ 531628 w 531628"/>
              <a:gd name="connsiteY0" fmla="*/ 4451685 h 4451685"/>
              <a:gd name="connsiteX1" fmla="*/ 363186 w 531628"/>
              <a:gd name="connsiteY1" fmla="*/ 3898232 h 4451685"/>
              <a:gd name="connsiteX2" fmla="*/ 242871 w 531628"/>
              <a:gd name="connsiteY2" fmla="*/ 3152274 h 4451685"/>
              <a:gd name="connsiteX3" fmla="*/ 339123 w 531628"/>
              <a:gd name="connsiteY3" fmla="*/ 2839453 h 4451685"/>
              <a:gd name="connsiteX4" fmla="*/ 360948 w 531628"/>
              <a:gd name="connsiteY4" fmla="*/ 2430939 h 4451685"/>
              <a:gd name="connsiteX5" fmla="*/ 214330 w 531628"/>
              <a:gd name="connsiteY5" fmla="*/ 1765004 h 4451685"/>
              <a:gd name="connsiteX6" fmla="*/ 96813 w 531628"/>
              <a:gd name="connsiteY6" fmla="*/ 1235616 h 4451685"/>
              <a:gd name="connsiteX7" fmla="*/ 53723 w 531628"/>
              <a:gd name="connsiteY7" fmla="*/ 885301 h 4451685"/>
              <a:gd name="connsiteX8" fmla="*/ 0 w 531628"/>
              <a:gd name="connsiteY8" fmla="*/ 593744 h 4451685"/>
              <a:gd name="connsiteX9" fmla="*/ 170681 w 531628"/>
              <a:gd name="connsiteY9" fmla="*/ 0 h 4451685"/>
              <a:gd name="connsiteX0" fmla="*/ 531628 w 531628"/>
              <a:gd name="connsiteY0" fmla="*/ 4472950 h 4472950"/>
              <a:gd name="connsiteX1" fmla="*/ 363186 w 531628"/>
              <a:gd name="connsiteY1" fmla="*/ 3919497 h 4472950"/>
              <a:gd name="connsiteX2" fmla="*/ 242871 w 531628"/>
              <a:gd name="connsiteY2" fmla="*/ 3173539 h 4472950"/>
              <a:gd name="connsiteX3" fmla="*/ 339123 w 531628"/>
              <a:gd name="connsiteY3" fmla="*/ 2860718 h 4472950"/>
              <a:gd name="connsiteX4" fmla="*/ 360948 w 531628"/>
              <a:gd name="connsiteY4" fmla="*/ 2452204 h 4472950"/>
              <a:gd name="connsiteX5" fmla="*/ 214330 w 531628"/>
              <a:gd name="connsiteY5" fmla="*/ 1786269 h 4472950"/>
              <a:gd name="connsiteX6" fmla="*/ 96813 w 531628"/>
              <a:gd name="connsiteY6" fmla="*/ 1256881 h 4472950"/>
              <a:gd name="connsiteX7" fmla="*/ 53723 w 531628"/>
              <a:gd name="connsiteY7" fmla="*/ 906566 h 4472950"/>
              <a:gd name="connsiteX8" fmla="*/ 0 w 531628"/>
              <a:gd name="connsiteY8" fmla="*/ 615009 h 4472950"/>
              <a:gd name="connsiteX9" fmla="*/ 74988 w 531628"/>
              <a:gd name="connsiteY9" fmla="*/ 0 h 4472950"/>
              <a:gd name="connsiteX0" fmla="*/ 533958 w 533958"/>
              <a:gd name="connsiteY0" fmla="*/ 4269543 h 4269543"/>
              <a:gd name="connsiteX1" fmla="*/ 365516 w 533958"/>
              <a:gd name="connsiteY1" fmla="*/ 3716090 h 4269543"/>
              <a:gd name="connsiteX2" fmla="*/ 245201 w 533958"/>
              <a:gd name="connsiteY2" fmla="*/ 2970132 h 4269543"/>
              <a:gd name="connsiteX3" fmla="*/ 341453 w 533958"/>
              <a:gd name="connsiteY3" fmla="*/ 2657311 h 4269543"/>
              <a:gd name="connsiteX4" fmla="*/ 363278 w 533958"/>
              <a:gd name="connsiteY4" fmla="*/ 2248797 h 4269543"/>
              <a:gd name="connsiteX5" fmla="*/ 216660 w 533958"/>
              <a:gd name="connsiteY5" fmla="*/ 1582862 h 4269543"/>
              <a:gd name="connsiteX6" fmla="*/ 99143 w 533958"/>
              <a:gd name="connsiteY6" fmla="*/ 1053474 h 4269543"/>
              <a:gd name="connsiteX7" fmla="*/ 56053 w 533958"/>
              <a:gd name="connsiteY7" fmla="*/ 703159 h 4269543"/>
              <a:gd name="connsiteX8" fmla="*/ 2330 w 533958"/>
              <a:gd name="connsiteY8" fmla="*/ 411602 h 4269543"/>
              <a:gd name="connsiteX9" fmla="*/ 35101 w 533958"/>
              <a:gd name="connsiteY9" fmla="*/ 0 h 42695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33958" h="4269543">
                <a:moveTo>
                  <a:pt x="533958" y="4269543"/>
                </a:moveTo>
                <a:cubicBezTo>
                  <a:pt x="473800" y="4101100"/>
                  <a:pt x="413642" y="3932658"/>
                  <a:pt x="365516" y="3716090"/>
                </a:cubicBezTo>
                <a:cubicBezTo>
                  <a:pt x="317390" y="3499522"/>
                  <a:pt x="249211" y="3146595"/>
                  <a:pt x="245201" y="2970132"/>
                </a:cubicBezTo>
                <a:cubicBezTo>
                  <a:pt x="241191" y="2793669"/>
                  <a:pt x="321774" y="2777533"/>
                  <a:pt x="341453" y="2657311"/>
                </a:cubicBezTo>
                <a:cubicBezTo>
                  <a:pt x="361132" y="2537089"/>
                  <a:pt x="384077" y="2427872"/>
                  <a:pt x="363278" y="2248797"/>
                </a:cubicBezTo>
                <a:cubicBezTo>
                  <a:pt x="342479" y="2069722"/>
                  <a:pt x="260682" y="1782082"/>
                  <a:pt x="216660" y="1582862"/>
                </a:cubicBezTo>
                <a:cubicBezTo>
                  <a:pt x="172638" y="1383642"/>
                  <a:pt x="125911" y="1200091"/>
                  <a:pt x="99143" y="1053474"/>
                </a:cubicBezTo>
                <a:cubicBezTo>
                  <a:pt x="72375" y="906857"/>
                  <a:pt x="72188" y="810138"/>
                  <a:pt x="56053" y="703159"/>
                </a:cubicBezTo>
                <a:cubicBezTo>
                  <a:pt x="39918" y="596180"/>
                  <a:pt x="2330" y="568012"/>
                  <a:pt x="2330" y="411602"/>
                </a:cubicBezTo>
                <a:cubicBezTo>
                  <a:pt x="2330" y="255192"/>
                  <a:pt x="-13026" y="234616"/>
                  <a:pt x="35101"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CA79F263-9437-4B5F-B023-E6EAF62C23ED}"/>
              </a:ext>
            </a:extLst>
          </p:cNvPr>
          <p:cNvSpPr/>
          <p:nvPr/>
        </p:nvSpPr>
        <p:spPr>
          <a:xfrm>
            <a:off x="14053678" y="2302859"/>
            <a:ext cx="346919" cy="4496656"/>
          </a:xfrm>
          <a:custGeom>
            <a:avLst/>
            <a:gdLst>
              <a:gd name="connsiteX0" fmla="*/ 6210 w 222778"/>
              <a:gd name="connsiteY0" fmla="*/ 2887579 h 2887579"/>
              <a:gd name="connsiteX1" fmla="*/ 54336 w 222778"/>
              <a:gd name="connsiteY1" fmla="*/ 2021306 h 2887579"/>
              <a:gd name="connsiteX2" fmla="*/ 6210 w 222778"/>
              <a:gd name="connsiteY2" fmla="*/ 1419727 h 2887579"/>
              <a:gd name="connsiteX3" fmla="*/ 222778 w 222778"/>
              <a:gd name="connsiteY3" fmla="*/ 0 h 2887579"/>
            </a:gdLst>
            <a:ahLst/>
            <a:cxnLst>
              <a:cxn ang="0">
                <a:pos x="connsiteX0" y="connsiteY0"/>
              </a:cxn>
              <a:cxn ang="0">
                <a:pos x="connsiteX1" y="connsiteY1"/>
              </a:cxn>
              <a:cxn ang="0">
                <a:pos x="connsiteX2" y="connsiteY2"/>
              </a:cxn>
              <a:cxn ang="0">
                <a:pos x="connsiteX3" y="connsiteY3"/>
              </a:cxn>
            </a:cxnLst>
            <a:rect l="l" t="t" r="r" b="b"/>
            <a:pathLst>
              <a:path w="222778" h="2887579">
                <a:moveTo>
                  <a:pt x="6210" y="2887579"/>
                </a:moveTo>
                <a:cubicBezTo>
                  <a:pt x="30273" y="2576763"/>
                  <a:pt x="54336" y="2265948"/>
                  <a:pt x="54336" y="2021306"/>
                </a:cubicBezTo>
                <a:cubicBezTo>
                  <a:pt x="54336" y="1776664"/>
                  <a:pt x="-21864" y="1756611"/>
                  <a:pt x="6210" y="1419727"/>
                </a:cubicBezTo>
                <a:cubicBezTo>
                  <a:pt x="34284" y="1082843"/>
                  <a:pt x="128531" y="541421"/>
                  <a:pt x="222778" y="0"/>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5" name="Freeform: Shape 144">
            <a:extLst>
              <a:ext uri="{FF2B5EF4-FFF2-40B4-BE49-F238E27FC236}">
                <a16:creationId xmlns:a16="http://schemas.microsoft.com/office/drawing/2014/main" id="{8F2FE5EB-E4E6-4F97-9122-DCF79F07D6C2}"/>
              </a:ext>
            </a:extLst>
          </p:cNvPr>
          <p:cNvSpPr/>
          <p:nvPr/>
        </p:nvSpPr>
        <p:spPr>
          <a:xfrm>
            <a:off x="10894712" y="15343160"/>
            <a:ext cx="133393" cy="2310344"/>
          </a:xfrm>
          <a:custGeom>
            <a:avLst/>
            <a:gdLst>
              <a:gd name="connsiteX0" fmla="*/ 890337 w 890337"/>
              <a:gd name="connsiteY0" fmla="*/ 0 h 5342021"/>
              <a:gd name="connsiteX1" fmla="*/ 745958 w 890337"/>
              <a:gd name="connsiteY1" fmla="*/ 2863516 h 5342021"/>
              <a:gd name="connsiteX2" fmla="*/ 697832 w 890337"/>
              <a:gd name="connsiteY2" fmla="*/ 3368842 h 5342021"/>
              <a:gd name="connsiteX3" fmla="*/ 0 w 890337"/>
              <a:gd name="connsiteY3" fmla="*/ 5342021 h 5342021"/>
              <a:gd name="connsiteX0" fmla="*/ 192505 w 192505"/>
              <a:gd name="connsiteY0" fmla="*/ 0 h 3368842"/>
              <a:gd name="connsiteX1" fmla="*/ 48126 w 192505"/>
              <a:gd name="connsiteY1" fmla="*/ 2863516 h 3368842"/>
              <a:gd name="connsiteX2" fmla="*/ 0 w 192505"/>
              <a:gd name="connsiteY2" fmla="*/ 3368842 h 3368842"/>
              <a:gd name="connsiteX0" fmla="*/ 144379 w 144379"/>
              <a:gd name="connsiteY0" fmla="*/ 0 h 2863516"/>
              <a:gd name="connsiteX1" fmla="*/ 0 w 144379"/>
              <a:gd name="connsiteY1" fmla="*/ 2863516 h 2863516"/>
              <a:gd name="connsiteX0" fmla="*/ 85660 w 85660"/>
              <a:gd name="connsiteY0" fmla="*/ 0 h 1483614"/>
              <a:gd name="connsiteX1" fmla="*/ 0 w 85660"/>
              <a:gd name="connsiteY1" fmla="*/ 1483614 h 1483614"/>
            </a:gdLst>
            <a:ahLst/>
            <a:cxnLst>
              <a:cxn ang="0">
                <a:pos x="connsiteX0" y="connsiteY0"/>
              </a:cxn>
              <a:cxn ang="0">
                <a:pos x="connsiteX1" y="connsiteY1"/>
              </a:cxn>
            </a:cxnLst>
            <a:rect l="l" t="t" r="r" b="b"/>
            <a:pathLst>
              <a:path w="85660" h="1483614">
                <a:moveTo>
                  <a:pt x="85660" y="0"/>
                </a:moveTo>
                <a:cubicBezTo>
                  <a:pt x="29512" y="1151021"/>
                  <a:pt x="32084" y="922140"/>
                  <a:pt x="0" y="1483614"/>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20ED3FA5-B4CC-4AB6-87DE-DBC360A64D7F}"/>
              </a:ext>
            </a:extLst>
          </p:cNvPr>
          <p:cNvSpPr/>
          <p:nvPr/>
        </p:nvSpPr>
        <p:spPr>
          <a:xfrm>
            <a:off x="17293982" y="15324425"/>
            <a:ext cx="1455900" cy="2344181"/>
          </a:xfrm>
          <a:custGeom>
            <a:avLst/>
            <a:gdLst>
              <a:gd name="connsiteX0" fmla="*/ 914400 w 1534886"/>
              <a:gd name="connsiteY0" fmla="*/ 0 h 5453742"/>
              <a:gd name="connsiteX1" fmla="*/ 914400 w 1534886"/>
              <a:gd name="connsiteY1" fmla="*/ 97971 h 5453742"/>
              <a:gd name="connsiteX2" fmla="*/ 783772 w 1534886"/>
              <a:gd name="connsiteY2" fmla="*/ 1045028 h 5453742"/>
              <a:gd name="connsiteX3" fmla="*/ 1404257 w 1534886"/>
              <a:gd name="connsiteY3" fmla="*/ 1404257 h 5453742"/>
              <a:gd name="connsiteX4" fmla="*/ 1534886 w 1534886"/>
              <a:gd name="connsiteY4" fmla="*/ 2090057 h 5453742"/>
              <a:gd name="connsiteX5" fmla="*/ 0 w 1534886"/>
              <a:gd name="connsiteY5" fmla="*/ 5453742 h 5453742"/>
              <a:gd name="connsiteX0" fmla="*/ 914400 w 1534886"/>
              <a:gd name="connsiteY0" fmla="*/ 0 h 5355771"/>
              <a:gd name="connsiteX1" fmla="*/ 783772 w 1534886"/>
              <a:gd name="connsiteY1" fmla="*/ 947057 h 5355771"/>
              <a:gd name="connsiteX2" fmla="*/ 1404257 w 1534886"/>
              <a:gd name="connsiteY2" fmla="*/ 1306286 h 5355771"/>
              <a:gd name="connsiteX3" fmla="*/ 1534886 w 1534886"/>
              <a:gd name="connsiteY3" fmla="*/ 1992086 h 5355771"/>
              <a:gd name="connsiteX4" fmla="*/ 0 w 1534886"/>
              <a:gd name="connsiteY4" fmla="*/ 5355771 h 5355771"/>
              <a:gd name="connsiteX0" fmla="*/ 553453 w 1534886"/>
              <a:gd name="connsiteY0" fmla="*/ 0 h 5403897"/>
              <a:gd name="connsiteX1" fmla="*/ 783772 w 1534886"/>
              <a:gd name="connsiteY1" fmla="*/ 995183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04257 w 1534886"/>
              <a:gd name="connsiteY2" fmla="*/ 1354412 h 5403897"/>
              <a:gd name="connsiteX3" fmla="*/ 1534886 w 1534886"/>
              <a:gd name="connsiteY3" fmla="*/ 2040212 h 5403897"/>
              <a:gd name="connsiteX4" fmla="*/ 0 w 1534886"/>
              <a:gd name="connsiteY4" fmla="*/ 5403897 h 5403897"/>
              <a:gd name="connsiteX0" fmla="*/ 553453 w 1534886"/>
              <a:gd name="connsiteY0" fmla="*/ 0 h 5403897"/>
              <a:gd name="connsiteX1" fmla="*/ 615330 w 1534886"/>
              <a:gd name="connsiteY1" fmla="*/ 1139562 h 5403897"/>
              <a:gd name="connsiteX2" fmla="*/ 1464415 w 1534886"/>
              <a:gd name="connsiteY2" fmla="*/ 1438633 h 5403897"/>
              <a:gd name="connsiteX3" fmla="*/ 1534886 w 1534886"/>
              <a:gd name="connsiteY3" fmla="*/ 2040212 h 5403897"/>
              <a:gd name="connsiteX4" fmla="*/ 0 w 1534886"/>
              <a:gd name="connsiteY4" fmla="*/ 5403897 h 5403897"/>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81433"/>
              <a:gd name="connsiteY0" fmla="*/ 0 h 2040212"/>
              <a:gd name="connsiteX1" fmla="*/ 61877 w 981433"/>
              <a:gd name="connsiteY1" fmla="*/ 1139562 h 2040212"/>
              <a:gd name="connsiteX2" fmla="*/ 910962 w 981433"/>
              <a:gd name="connsiteY2" fmla="*/ 1438633 h 2040212"/>
              <a:gd name="connsiteX3" fmla="*/ 981433 w 981433"/>
              <a:gd name="connsiteY3" fmla="*/ 2040212 h 2040212"/>
              <a:gd name="connsiteX0" fmla="*/ 0 w 934923"/>
              <a:gd name="connsiteY0" fmla="*/ 0 h 1505343"/>
              <a:gd name="connsiteX1" fmla="*/ 61877 w 934923"/>
              <a:gd name="connsiteY1" fmla="*/ 1139562 h 1505343"/>
              <a:gd name="connsiteX2" fmla="*/ 910962 w 934923"/>
              <a:gd name="connsiteY2" fmla="*/ 1438633 h 1505343"/>
              <a:gd name="connsiteX3" fmla="*/ 934923 w 934923"/>
              <a:gd name="connsiteY3" fmla="*/ 1505343 h 1505343"/>
            </a:gdLst>
            <a:ahLst/>
            <a:cxnLst>
              <a:cxn ang="0">
                <a:pos x="connsiteX0" y="connsiteY0"/>
              </a:cxn>
              <a:cxn ang="0">
                <a:pos x="connsiteX1" y="connsiteY1"/>
              </a:cxn>
              <a:cxn ang="0">
                <a:pos x="connsiteX2" y="connsiteY2"/>
              </a:cxn>
              <a:cxn ang="0">
                <a:pos x="connsiteX3" y="connsiteY3"/>
              </a:cxn>
            </a:cxnLst>
            <a:rect l="l" t="t" r="r" b="b"/>
            <a:pathLst>
              <a:path w="934923" h="1505343">
                <a:moveTo>
                  <a:pt x="0" y="0"/>
                </a:moveTo>
                <a:lnTo>
                  <a:pt x="61877" y="1139562"/>
                </a:lnTo>
                <a:lnTo>
                  <a:pt x="910962" y="1438633"/>
                </a:lnTo>
                <a:lnTo>
                  <a:pt x="934923" y="1505343"/>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7" name="Freeform: Shape 146">
            <a:extLst>
              <a:ext uri="{FF2B5EF4-FFF2-40B4-BE49-F238E27FC236}">
                <a16:creationId xmlns:a16="http://schemas.microsoft.com/office/drawing/2014/main" id="{5A56ADE2-157B-4F62-8824-79E5C98964D0}"/>
              </a:ext>
            </a:extLst>
          </p:cNvPr>
          <p:cNvSpPr/>
          <p:nvPr/>
        </p:nvSpPr>
        <p:spPr>
          <a:xfrm>
            <a:off x="18915988" y="17432290"/>
            <a:ext cx="3073738" cy="208756"/>
          </a:xfrm>
          <a:custGeom>
            <a:avLst/>
            <a:gdLst>
              <a:gd name="connsiteX0" fmla="*/ 0 w 5029200"/>
              <a:gd name="connsiteY0" fmla="*/ 132822 h 1700365"/>
              <a:gd name="connsiteX1" fmla="*/ 1665514 w 5029200"/>
              <a:gd name="connsiteY1" fmla="*/ 34851 h 1700365"/>
              <a:gd name="connsiteX2" fmla="*/ 3037114 w 5029200"/>
              <a:gd name="connsiteY2" fmla="*/ 655337 h 1700365"/>
              <a:gd name="connsiteX3" fmla="*/ 4310743 w 5029200"/>
              <a:gd name="connsiteY3" fmla="*/ 1406451 h 1700365"/>
              <a:gd name="connsiteX4" fmla="*/ 5029200 w 5029200"/>
              <a:gd name="connsiteY4" fmla="*/ 1700365 h 1700365"/>
              <a:gd name="connsiteX0" fmla="*/ 0 w 4969042"/>
              <a:gd name="connsiteY0" fmla="*/ 107849 h 1711486"/>
              <a:gd name="connsiteX1" fmla="*/ 1605356 w 4969042"/>
              <a:gd name="connsiteY1" fmla="*/ 45972 h 1711486"/>
              <a:gd name="connsiteX2" fmla="*/ 2976956 w 4969042"/>
              <a:gd name="connsiteY2" fmla="*/ 666458 h 1711486"/>
              <a:gd name="connsiteX3" fmla="*/ 4250585 w 4969042"/>
              <a:gd name="connsiteY3" fmla="*/ 1417572 h 1711486"/>
              <a:gd name="connsiteX4" fmla="*/ 4969042 w 4969042"/>
              <a:gd name="connsiteY4" fmla="*/ 1711486 h 1711486"/>
              <a:gd name="connsiteX0" fmla="*/ 0 w 4969042"/>
              <a:gd name="connsiteY0" fmla="*/ 98102 h 1701739"/>
              <a:gd name="connsiteX1" fmla="*/ 1605356 w 4969042"/>
              <a:gd name="connsiteY1" fmla="*/ 36225 h 1701739"/>
              <a:gd name="connsiteX2" fmla="*/ 2976956 w 4969042"/>
              <a:gd name="connsiteY2" fmla="*/ 656711 h 1701739"/>
              <a:gd name="connsiteX3" fmla="*/ 4250585 w 4969042"/>
              <a:gd name="connsiteY3" fmla="*/ 1407825 h 1701739"/>
              <a:gd name="connsiteX4" fmla="*/ 4969042 w 4969042"/>
              <a:gd name="connsiteY4" fmla="*/ 1701739 h 1701739"/>
              <a:gd name="connsiteX0" fmla="*/ 0 w 4250585"/>
              <a:gd name="connsiteY0" fmla="*/ 98102 h 1407825"/>
              <a:gd name="connsiteX1" fmla="*/ 1605356 w 4250585"/>
              <a:gd name="connsiteY1" fmla="*/ 36225 h 1407825"/>
              <a:gd name="connsiteX2" fmla="*/ 2976956 w 4250585"/>
              <a:gd name="connsiteY2" fmla="*/ 656711 h 1407825"/>
              <a:gd name="connsiteX3" fmla="*/ 4250585 w 4250585"/>
              <a:gd name="connsiteY3" fmla="*/ 1407825 h 1407825"/>
              <a:gd name="connsiteX0" fmla="*/ 0 w 2976956"/>
              <a:gd name="connsiteY0" fmla="*/ 98102 h 656711"/>
              <a:gd name="connsiteX1" fmla="*/ 1605356 w 2976956"/>
              <a:gd name="connsiteY1" fmla="*/ 36225 h 656711"/>
              <a:gd name="connsiteX2" fmla="*/ 2976956 w 2976956"/>
              <a:gd name="connsiteY2" fmla="*/ 656711 h 656711"/>
              <a:gd name="connsiteX0" fmla="*/ 0 w 1973836"/>
              <a:gd name="connsiteY0" fmla="*/ 95356 h 134055"/>
              <a:gd name="connsiteX1" fmla="*/ 1605356 w 1973836"/>
              <a:gd name="connsiteY1" fmla="*/ 33479 h 134055"/>
              <a:gd name="connsiteX2" fmla="*/ 1973836 w 1973836"/>
              <a:gd name="connsiteY2" fmla="*/ 134055 h 134055"/>
            </a:gdLst>
            <a:ahLst/>
            <a:cxnLst>
              <a:cxn ang="0">
                <a:pos x="connsiteX0" y="connsiteY0"/>
              </a:cxn>
              <a:cxn ang="0">
                <a:pos x="connsiteX1" y="connsiteY1"/>
              </a:cxn>
              <a:cxn ang="0">
                <a:pos x="connsiteX2" y="connsiteY2"/>
              </a:cxn>
            </a:cxnLst>
            <a:rect l="l" t="t" r="r" b="b"/>
            <a:pathLst>
              <a:path w="1973836" h="134055">
                <a:moveTo>
                  <a:pt x="0" y="95356"/>
                </a:moveTo>
                <a:cubicBezTo>
                  <a:pt x="603727" y="50953"/>
                  <a:pt x="1276383" y="27029"/>
                  <a:pt x="1605356" y="33479"/>
                </a:cubicBezTo>
                <a:cubicBezTo>
                  <a:pt x="1934329" y="39929"/>
                  <a:pt x="1532965" y="-94545"/>
                  <a:pt x="1973836" y="134055"/>
                </a:cubicBez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8" name="Freeform: Shape 147">
            <a:extLst>
              <a:ext uri="{FF2B5EF4-FFF2-40B4-BE49-F238E27FC236}">
                <a16:creationId xmlns:a16="http://schemas.microsoft.com/office/drawing/2014/main" id="{0DED9820-BC53-46D0-B8AC-B999F079499E}"/>
              </a:ext>
            </a:extLst>
          </p:cNvPr>
          <p:cNvSpPr/>
          <p:nvPr/>
        </p:nvSpPr>
        <p:spPr>
          <a:xfrm>
            <a:off x="4152406" y="457589"/>
            <a:ext cx="3462125" cy="9576921"/>
          </a:xfrm>
          <a:custGeom>
            <a:avLst/>
            <a:gdLst>
              <a:gd name="connsiteX0" fmla="*/ 0 w 5178883"/>
              <a:gd name="connsiteY0" fmla="*/ 282904 h 4637620"/>
              <a:gd name="connsiteX1" fmla="*/ 887239 w 5178883"/>
              <a:gd name="connsiteY1" fmla="*/ 436812 h 4637620"/>
              <a:gd name="connsiteX2" fmla="*/ 1041148 w 5178883"/>
              <a:gd name="connsiteY2" fmla="*/ 364385 h 4637620"/>
              <a:gd name="connsiteX3" fmla="*/ 1294645 w 5178883"/>
              <a:gd name="connsiteY3" fmla="*/ 128995 h 4637620"/>
              <a:gd name="connsiteX4" fmla="*/ 2018923 w 5178883"/>
              <a:gd name="connsiteY4" fmla="*/ 2246 h 4637620"/>
              <a:gd name="connsiteX5" fmla="*/ 2670772 w 5178883"/>
              <a:gd name="connsiteY5" fmla="*/ 56567 h 4637620"/>
              <a:gd name="connsiteX6" fmla="*/ 2987643 w 5178883"/>
              <a:gd name="connsiteY6" fmla="*/ 165208 h 4637620"/>
              <a:gd name="connsiteX7" fmla="*/ 3413156 w 5178883"/>
              <a:gd name="connsiteY7" fmla="*/ 328171 h 4637620"/>
              <a:gd name="connsiteX8" fmla="*/ 3630439 w 5178883"/>
              <a:gd name="connsiteY8" fmla="*/ 708416 h 4637620"/>
              <a:gd name="connsiteX9" fmla="*/ 3739081 w 5178883"/>
              <a:gd name="connsiteY9" fmla="*/ 970967 h 4637620"/>
              <a:gd name="connsiteX10" fmla="*/ 3892990 w 5178883"/>
              <a:gd name="connsiteY10" fmla="*/ 1677137 h 4637620"/>
              <a:gd name="connsiteX11" fmla="*/ 4074059 w 5178883"/>
              <a:gd name="connsiteY11" fmla="*/ 1930634 h 4637620"/>
              <a:gd name="connsiteX12" fmla="*/ 4535786 w 5178883"/>
              <a:gd name="connsiteY12" fmla="*/ 2184131 h 4637620"/>
              <a:gd name="connsiteX13" fmla="*/ 5015620 w 5178883"/>
              <a:gd name="connsiteY13" fmla="*/ 2374254 h 4637620"/>
              <a:gd name="connsiteX14" fmla="*/ 5178582 w 5178883"/>
              <a:gd name="connsiteY14" fmla="*/ 2691125 h 4637620"/>
              <a:gd name="connsiteX15" fmla="*/ 5051834 w 5178883"/>
              <a:gd name="connsiteY15" fmla="*/ 3161905 h 4637620"/>
              <a:gd name="connsiteX16" fmla="*/ 4897925 w 5178883"/>
              <a:gd name="connsiteY16" fmla="*/ 3723220 h 4637620"/>
              <a:gd name="connsiteX17" fmla="*/ 4734962 w 5178883"/>
              <a:gd name="connsiteY17" fmla="*/ 4338856 h 4637620"/>
              <a:gd name="connsiteX18" fmla="*/ 4644428 w 5178883"/>
              <a:gd name="connsiteY18" fmla="*/ 4637620 h 4637620"/>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3411051 w 5178883"/>
              <a:gd name="connsiteY18"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2955640 w 5178883"/>
              <a:gd name="connsiteY18" fmla="*/ 6578220 h 8369648"/>
              <a:gd name="connsiteX19" fmla="*/ 3411051 w 5178883"/>
              <a:gd name="connsiteY19"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5178883"/>
              <a:gd name="connsiteY0" fmla="*/ 282904 h 8369648"/>
              <a:gd name="connsiteX1" fmla="*/ 887239 w 5178883"/>
              <a:gd name="connsiteY1" fmla="*/ 436812 h 8369648"/>
              <a:gd name="connsiteX2" fmla="*/ 1041148 w 5178883"/>
              <a:gd name="connsiteY2" fmla="*/ 364385 h 8369648"/>
              <a:gd name="connsiteX3" fmla="*/ 1294645 w 5178883"/>
              <a:gd name="connsiteY3" fmla="*/ 128995 h 8369648"/>
              <a:gd name="connsiteX4" fmla="*/ 2018923 w 5178883"/>
              <a:gd name="connsiteY4" fmla="*/ 2246 h 8369648"/>
              <a:gd name="connsiteX5" fmla="*/ 2670772 w 5178883"/>
              <a:gd name="connsiteY5" fmla="*/ 56567 h 8369648"/>
              <a:gd name="connsiteX6" fmla="*/ 2987643 w 5178883"/>
              <a:gd name="connsiteY6" fmla="*/ 165208 h 8369648"/>
              <a:gd name="connsiteX7" fmla="*/ 3413156 w 5178883"/>
              <a:gd name="connsiteY7" fmla="*/ 328171 h 8369648"/>
              <a:gd name="connsiteX8" fmla="*/ 3630439 w 5178883"/>
              <a:gd name="connsiteY8" fmla="*/ 708416 h 8369648"/>
              <a:gd name="connsiteX9" fmla="*/ 3739081 w 5178883"/>
              <a:gd name="connsiteY9" fmla="*/ 970967 h 8369648"/>
              <a:gd name="connsiteX10" fmla="*/ 3892990 w 5178883"/>
              <a:gd name="connsiteY10" fmla="*/ 1677137 h 8369648"/>
              <a:gd name="connsiteX11" fmla="*/ 4074059 w 5178883"/>
              <a:gd name="connsiteY11" fmla="*/ 1930634 h 8369648"/>
              <a:gd name="connsiteX12" fmla="*/ 4535786 w 5178883"/>
              <a:gd name="connsiteY12" fmla="*/ 2184131 h 8369648"/>
              <a:gd name="connsiteX13" fmla="*/ 5015620 w 5178883"/>
              <a:gd name="connsiteY13" fmla="*/ 2374254 h 8369648"/>
              <a:gd name="connsiteX14" fmla="*/ 5178582 w 5178883"/>
              <a:gd name="connsiteY14" fmla="*/ 2691125 h 8369648"/>
              <a:gd name="connsiteX15" fmla="*/ 5051834 w 5178883"/>
              <a:gd name="connsiteY15" fmla="*/ 3161905 h 8369648"/>
              <a:gd name="connsiteX16" fmla="*/ 4897925 w 5178883"/>
              <a:gd name="connsiteY16" fmla="*/ 3723220 h 8369648"/>
              <a:gd name="connsiteX17" fmla="*/ 4734962 w 5178883"/>
              <a:gd name="connsiteY17" fmla="*/ 4338856 h 8369648"/>
              <a:gd name="connsiteX18" fmla="*/ 4369771 w 5178883"/>
              <a:gd name="connsiteY18" fmla="*/ 5312946 h 8369648"/>
              <a:gd name="connsiteX19" fmla="*/ 2955640 w 5178883"/>
              <a:gd name="connsiteY19" fmla="*/ 6578220 h 8369648"/>
              <a:gd name="connsiteX20" fmla="*/ 3411051 w 5178883"/>
              <a:gd name="connsiteY20" fmla="*/ 8369648 h 8369648"/>
              <a:gd name="connsiteX0" fmla="*/ 0 w 4291644"/>
              <a:gd name="connsiteY0" fmla="*/ 436812 h 8369648"/>
              <a:gd name="connsiteX1" fmla="*/ 153909 w 4291644"/>
              <a:gd name="connsiteY1" fmla="*/ 364385 h 8369648"/>
              <a:gd name="connsiteX2" fmla="*/ 407406 w 4291644"/>
              <a:gd name="connsiteY2" fmla="*/ 128995 h 8369648"/>
              <a:gd name="connsiteX3" fmla="*/ 1131684 w 4291644"/>
              <a:gd name="connsiteY3" fmla="*/ 2246 h 8369648"/>
              <a:gd name="connsiteX4" fmla="*/ 1783533 w 4291644"/>
              <a:gd name="connsiteY4" fmla="*/ 56567 h 8369648"/>
              <a:gd name="connsiteX5" fmla="*/ 2100404 w 4291644"/>
              <a:gd name="connsiteY5" fmla="*/ 165208 h 8369648"/>
              <a:gd name="connsiteX6" fmla="*/ 2525917 w 4291644"/>
              <a:gd name="connsiteY6" fmla="*/ 328171 h 8369648"/>
              <a:gd name="connsiteX7" fmla="*/ 2743200 w 4291644"/>
              <a:gd name="connsiteY7" fmla="*/ 708416 h 8369648"/>
              <a:gd name="connsiteX8" fmla="*/ 2851842 w 4291644"/>
              <a:gd name="connsiteY8" fmla="*/ 970967 h 8369648"/>
              <a:gd name="connsiteX9" fmla="*/ 3005751 w 4291644"/>
              <a:gd name="connsiteY9" fmla="*/ 1677137 h 8369648"/>
              <a:gd name="connsiteX10" fmla="*/ 3186820 w 4291644"/>
              <a:gd name="connsiteY10" fmla="*/ 1930634 h 8369648"/>
              <a:gd name="connsiteX11" fmla="*/ 3648547 w 4291644"/>
              <a:gd name="connsiteY11" fmla="*/ 2184131 h 8369648"/>
              <a:gd name="connsiteX12" fmla="*/ 4128381 w 4291644"/>
              <a:gd name="connsiteY12" fmla="*/ 2374254 h 8369648"/>
              <a:gd name="connsiteX13" fmla="*/ 4291343 w 4291644"/>
              <a:gd name="connsiteY13" fmla="*/ 2691125 h 8369648"/>
              <a:gd name="connsiteX14" fmla="*/ 4164595 w 4291644"/>
              <a:gd name="connsiteY14" fmla="*/ 3161905 h 8369648"/>
              <a:gd name="connsiteX15" fmla="*/ 4010686 w 4291644"/>
              <a:gd name="connsiteY15" fmla="*/ 3723220 h 8369648"/>
              <a:gd name="connsiteX16" fmla="*/ 3847723 w 4291644"/>
              <a:gd name="connsiteY16" fmla="*/ 4338856 h 8369648"/>
              <a:gd name="connsiteX17" fmla="*/ 3482532 w 4291644"/>
              <a:gd name="connsiteY17" fmla="*/ 5312946 h 8369648"/>
              <a:gd name="connsiteX18" fmla="*/ 2068401 w 4291644"/>
              <a:gd name="connsiteY18" fmla="*/ 6578220 h 8369648"/>
              <a:gd name="connsiteX19" fmla="*/ 2523812 w 4291644"/>
              <a:gd name="connsiteY19" fmla="*/ 8369648 h 8369648"/>
              <a:gd name="connsiteX0" fmla="*/ 0 w 4291644"/>
              <a:gd name="connsiteY0" fmla="*/ 436812 h 8369648"/>
              <a:gd name="connsiteX1" fmla="*/ 407406 w 4291644"/>
              <a:gd name="connsiteY1" fmla="*/ 128995 h 8369648"/>
              <a:gd name="connsiteX2" fmla="*/ 1131684 w 4291644"/>
              <a:gd name="connsiteY2" fmla="*/ 2246 h 8369648"/>
              <a:gd name="connsiteX3" fmla="*/ 1783533 w 4291644"/>
              <a:gd name="connsiteY3" fmla="*/ 56567 h 8369648"/>
              <a:gd name="connsiteX4" fmla="*/ 2100404 w 4291644"/>
              <a:gd name="connsiteY4" fmla="*/ 165208 h 8369648"/>
              <a:gd name="connsiteX5" fmla="*/ 2525917 w 4291644"/>
              <a:gd name="connsiteY5" fmla="*/ 328171 h 8369648"/>
              <a:gd name="connsiteX6" fmla="*/ 2743200 w 4291644"/>
              <a:gd name="connsiteY6" fmla="*/ 708416 h 8369648"/>
              <a:gd name="connsiteX7" fmla="*/ 2851842 w 4291644"/>
              <a:gd name="connsiteY7" fmla="*/ 970967 h 8369648"/>
              <a:gd name="connsiteX8" fmla="*/ 3005751 w 4291644"/>
              <a:gd name="connsiteY8" fmla="*/ 1677137 h 8369648"/>
              <a:gd name="connsiteX9" fmla="*/ 3186820 w 4291644"/>
              <a:gd name="connsiteY9" fmla="*/ 1930634 h 8369648"/>
              <a:gd name="connsiteX10" fmla="*/ 3648547 w 4291644"/>
              <a:gd name="connsiteY10" fmla="*/ 2184131 h 8369648"/>
              <a:gd name="connsiteX11" fmla="*/ 4128381 w 4291644"/>
              <a:gd name="connsiteY11" fmla="*/ 2374254 h 8369648"/>
              <a:gd name="connsiteX12" fmla="*/ 4291343 w 4291644"/>
              <a:gd name="connsiteY12" fmla="*/ 2691125 h 8369648"/>
              <a:gd name="connsiteX13" fmla="*/ 4164595 w 4291644"/>
              <a:gd name="connsiteY13" fmla="*/ 3161905 h 8369648"/>
              <a:gd name="connsiteX14" fmla="*/ 4010686 w 4291644"/>
              <a:gd name="connsiteY14" fmla="*/ 3723220 h 8369648"/>
              <a:gd name="connsiteX15" fmla="*/ 3847723 w 4291644"/>
              <a:gd name="connsiteY15" fmla="*/ 4338856 h 8369648"/>
              <a:gd name="connsiteX16" fmla="*/ 3482532 w 4291644"/>
              <a:gd name="connsiteY16" fmla="*/ 5312946 h 8369648"/>
              <a:gd name="connsiteX17" fmla="*/ 2068401 w 4291644"/>
              <a:gd name="connsiteY17" fmla="*/ 6578220 h 8369648"/>
              <a:gd name="connsiteX18" fmla="*/ 2523812 w 4291644"/>
              <a:gd name="connsiteY18" fmla="*/ 8369648 h 8369648"/>
              <a:gd name="connsiteX0" fmla="*/ 0 w 3884238"/>
              <a:gd name="connsiteY0" fmla="*/ 128995 h 8369648"/>
              <a:gd name="connsiteX1" fmla="*/ 724278 w 3884238"/>
              <a:gd name="connsiteY1" fmla="*/ 2246 h 8369648"/>
              <a:gd name="connsiteX2" fmla="*/ 1376127 w 3884238"/>
              <a:gd name="connsiteY2" fmla="*/ 56567 h 8369648"/>
              <a:gd name="connsiteX3" fmla="*/ 1692998 w 3884238"/>
              <a:gd name="connsiteY3" fmla="*/ 165208 h 8369648"/>
              <a:gd name="connsiteX4" fmla="*/ 2118511 w 3884238"/>
              <a:gd name="connsiteY4" fmla="*/ 328171 h 8369648"/>
              <a:gd name="connsiteX5" fmla="*/ 2335794 w 3884238"/>
              <a:gd name="connsiteY5" fmla="*/ 708416 h 8369648"/>
              <a:gd name="connsiteX6" fmla="*/ 2444436 w 3884238"/>
              <a:gd name="connsiteY6" fmla="*/ 970967 h 8369648"/>
              <a:gd name="connsiteX7" fmla="*/ 2598345 w 3884238"/>
              <a:gd name="connsiteY7" fmla="*/ 1677137 h 8369648"/>
              <a:gd name="connsiteX8" fmla="*/ 2779414 w 3884238"/>
              <a:gd name="connsiteY8" fmla="*/ 1930634 h 8369648"/>
              <a:gd name="connsiteX9" fmla="*/ 3241141 w 3884238"/>
              <a:gd name="connsiteY9" fmla="*/ 2184131 h 8369648"/>
              <a:gd name="connsiteX10" fmla="*/ 3720975 w 3884238"/>
              <a:gd name="connsiteY10" fmla="*/ 2374254 h 8369648"/>
              <a:gd name="connsiteX11" fmla="*/ 3883937 w 3884238"/>
              <a:gd name="connsiteY11" fmla="*/ 2691125 h 8369648"/>
              <a:gd name="connsiteX12" fmla="*/ 3757189 w 3884238"/>
              <a:gd name="connsiteY12" fmla="*/ 3161905 h 8369648"/>
              <a:gd name="connsiteX13" fmla="*/ 3603280 w 3884238"/>
              <a:gd name="connsiteY13" fmla="*/ 3723220 h 8369648"/>
              <a:gd name="connsiteX14" fmla="*/ 3440317 w 3884238"/>
              <a:gd name="connsiteY14" fmla="*/ 4338856 h 8369648"/>
              <a:gd name="connsiteX15" fmla="*/ 3075126 w 3884238"/>
              <a:gd name="connsiteY15" fmla="*/ 5312946 h 8369648"/>
              <a:gd name="connsiteX16" fmla="*/ 1660995 w 3884238"/>
              <a:gd name="connsiteY16" fmla="*/ 6578220 h 8369648"/>
              <a:gd name="connsiteX17" fmla="*/ 2116406 w 3884238"/>
              <a:gd name="connsiteY17" fmla="*/ 8369648 h 8369648"/>
              <a:gd name="connsiteX0" fmla="*/ 0 w 3159960"/>
              <a:gd name="connsiteY0" fmla="*/ 2246 h 8369648"/>
              <a:gd name="connsiteX1" fmla="*/ 651849 w 3159960"/>
              <a:gd name="connsiteY1" fmla="*/ 56567 h 8369648"/>
              <a:gd name="connsiteX2" fmla="*/ 968720 w 3159960"/>
              <a:gd name="connsiteY2" fmla="*/ 165208 h 8369648"/>
              <a:gd name="connsiteX3" fmla="*/ 1394233 w 3159960"/>
              <a:gd name="connsiteY3" fmla="*/ 328171 h 8369648"/>
              <a:gd name="connsiteX4" fmla="*/ 1611516 w 3159960"/>
              <a:gd name="connsiteY4" fmla="*/ 708416 h 8369648"/>
              <a:gd name="connsiteX5" fmla="*/ 1720158 w 3159960"/>
              <a:gd name="connsiteY5" fmla="*/ 970967 h 8369648"/>
              <a:gd name="connsiteX6" fmla="*/ 1874067 w 3159960"/>
              <a:gd name="connsiteY6" fmla="*/ 1677137 h 8369648"/>
              <a:gd name="connsiteX7" fmla="*/ 2055136 w 3159960"/>
              <a:gd name="connsiteY7" fmla="*/ 1930634 h 8369648"/>
              <a:gd name="connsiteX8" fmla="*/ 2516863 w 3159960"/>
              <a:gd name="connsiteY8" fmla="*/ 2184131 h 8369648"/>
              <a:gd name="connsiteX9" fmla="*/ 2996697 w 3159960"/>
              <a:gd name="connsiteY9" fmla="*/ 2374254 h 8369648"/>
              <a:gd name="connsiteX10" fmla="*/ 3159659 w 3159960"/>
              <a:gd name="connsiteY10" fmla="*/ 2691125 h 8369648"/>
              <a:gd name="connsiteX11" fmla="*/ 3032911 w 3159960"/>
              <a:gd name="connsiteY11" fmla="*/ 3161905 h 8369648"/>
              <a:gd name="connsiteX12" fmla="*/ 2879002 w 3159960"/>
              <a:gd name="connsiteY12" fmla="*/ 3723220 h 8369648"/>
              <a:gd name="connsiteX13" fmla="*/ 2716039 w 3159960"/>
              <a:gd name="connsiteY13" fmla="*/ 4338856 h 8369648"/>
              <a:gd name="connsiteX14" fmla="*/ 2350848 w 3159960"/>
              <a:gd name="connsiteY14" fmla="*/ 5312946 h 8369648"/>
              <a:gd name="connsiteX15" fmla="*/ 936717 w 3159960"/>
              <a:gd name="connsiteY15" fmla="*/ 6578220 h 8369648"/>
              <a:gd name="connsiteX16" fmla="*/ 1392128 w 3159960"/>
              <a:gd name="connsiteY16" fmla="*/ 8369648 h 8369648"/>
              <a:gd name="connsiteX0" fmla="*/ 0 w 2508111"/>
              <a:gd name="connsiteY0" fmla="*/ 0 h 8313081"/>
              <a:gd name="connsiteX1" fmla="*/ 316871 w 2508111"/>
              <a:gd name="connsiteY1" fmla="*/ 108641 h 8313081"/>
              <a:gd name="connsiteX2" fmla="*/ 742384 w 2508111"/>
              <a:gd name="connsiteY2" fmla="*/ 271604 h 8313081"/>
              <a:gd name="connsiteX3" fmla="*/ 959667 w 2508111"/>
              <a:gd name="connsiteY3" fmla="*/ 651849 h 8313081"/>
              <a:gd name="connsiteX4" fmla="*/ 1068309 w 2508111"/>
              <a:gd name="connsiteY4" fmla="*/ 914400 h 8313081"/>
              <a:gd name="connsiteX5" fmla="*/ 1222218 w 2508111"/>
              <a:gd name="connsiteY5" fmla="*/ 1620570 h 8313081"/>
              <a:gd name="connsiteX6" fmla="*/ 1403287 w 2508111"/>
              <a:gd name="connsiteY6" fmla="*/ 1874067 h 8313081"/>
              <a:gd name="connsiteX7" fmla="*/ 1865014 w 2508111"/>
              <a:gd name="connsiteY7" fmla="*/ 2127564 h 8313081"/>
              <a:gd name="connsiteX8" fmla="*/ 2344848 w 2508111"/>
              <a:gd name="connsiteY8" fmla="*/ 2317687 h 8313081"/>
              <a:gd name="connsiteX9" fmla="*/ 2507810 w 2508111"/>
              <a:gd name="connsiteY9" fmla="*/ 2634558 h 8313081"/>
              <a:gd name="connsiteX10" fmla="*/ 2381062 w 2508111"/>
              <a:gd name="connsiteY10" fmla="*/ 3105338 h 8313081"/>
              <a:gd name="connsiteX11" fmla="*/ 2227153 w 2508111"/>
              <a:gd name="connsiteY11" fmla="*/ 3666653 h 8313081"/>
              <a:gd name="connsiteX12" fmla="*/ 2064190 w 2508111"/>
              <a:gd name="connsiteY12" fmla="*/ 4282289 h 8313081"/>
              <a:gd name="connsiteX13" fmla="*/ 1698999 w 2508111"/>
              <a:gd name="connsiteY13" fmla="*/ 5256379 h 8313081"/>
              <a:gd name="connsiteX14" fmla="*/ 284868 w 2508111"/>
              <a:gd name="connsiteY14" fmla="*/ 6521653 h 8313081"/>
              <a:gd name="connsiteX15" fmla="*/ 740279 w 2508111"/>
              <a:gd name="connsiteY15" fmla="*/ 8313081 h 8313081"/>
              <a:gd name="connsiteX0" fmla="*/ 32003 w 2223243"/>
              <a:gd name="connsiteY0" fmla="*/ 0 h 8204440"/>
              <a:gd name="connsiteX1" fmla="*/ 457516 w 2223243"/>
              <a:gd name="connsiteY1" fmla="*/ 162963 h 8204440"/>
              <a:gd name="connsiteX2" fmla="*/ 674799 w 2223243"/>
              <a:gd name="connsiteY2" fmla="*/ 543208 h 8204440"/>
              <a:gd name="connsiteX3" fmla="*/ 783441 w 2223243"/>
              <a:gd name="connsiteY3" fmla="*/ 805759 h 8204440"/>
              <a:gd name="connsiteX4" fmla="*/ 937350 w 2223243"/>
              <a:gd name="connsiteY4" fmla="*/ 1511929 h 8204440"/>
              <a:gd name="connsiteX5" fmla="*/ 1118419 w 2223243"/>
              <a:gd name="connsiteY5" fmla="*/ 1765426 h 8204440"/>
              <a:gd name="connsiteX6" fmla="*/ 1580146 w 2223243"/>
              <a:gd name="connsiteY6" fmla="*/ 2018923 h 8204440"/>
              <a:gd name="connsiteX7" fmla="*/ 2059980 w 2223243"/>
              <a:gd name="connsiteY7" fmla="*/ 2209046 h 8204440"/>
              <a:gd name="connsiteX8" fmla="*/ 2222942 w 2223243"/>
              <a:gd name="connsiteY8" fmla="*/ 2525917 h 8204440"/>
              <a:gd name="connsiteX9" fmla="*/ 2096194 w 2223243"/>
              <a:gd name="connsiteY9" fmla="*/ 2996697 h 8204440"/>
              <a:gd name="connsiteX10" fmla="*/ 1942285 w 2223243"/>
              <a:gd name="connsiteY10" fmla="*/ 3558012 h 8204440"/>
              <a:gd name="connsiteX11" fmla="*/ 1779322 w 2223243"/>
              <a:gd name="connsiteY11" fmla="*/ 4173648 h 8204440"/>
              <a:gd name="connsiteX12" fmla="*/ 1414131 w 2223243"/>
              <a:gd name="connsiteY12" fmla="*/ 5147738 h 8204440"/>
              <a:gd name="connsiteX13" fmla="*/ 0 w 2223243"/>
              <a:gd name="connsiteY13" fmla="*/ 6413012 h 8204440"/>
              <a:gd name="connsiteX14" fmla="*/ 455411 w 2223243"/>
              <a:gd name="connsiteY14" fmla="*/ 8204440 h 8204440"/>
              <a:gd name="connsiteX0" fmla="*/ 32003 w 2223243"/>
              <a:gd name="connsiteY0" fmla="*/ 12783 h 8217223"/>
              <a:gd name="connsiteX1" fmla="*/ 38129 w 2223243"/>
              <a:gd name="connsiteY1" fmla="*/ 11872 h 8217223"/>
              <a:gd name="connsiteX2" fmla="*/ 457516 w 2223243"/>
              <a:gd name="connsiteY2" fmla="*/ 175746 h 8217223"/>
              <a:gd name="connsiteX3" fmla="*/ 674799 w 2223243"/>
              <a:gd name="connsiteY3" fmla="*/ 555991 h 8217223"/>
              <a:gd name="connsiteX4" fmla="*/ 783441 w 2223243"/>
              <a:gd name="connsiteY4" fmla="*/ 818542 h 8217223"/>
              <a:gd name="connsiteX5" fmla="*/ 937350 w 2223243"/>
              <a:gd name="connsiteY5" fmla="*/ 1524712 h 8217223"/>
              <a:gd name="connsiteX6" fmla="*/ 1118419 w 2223243"/>
              <a:gd name="connsiteY6" fmla="*/ 1778209 h 8217223"/>
              <a:gd name="connsiteX7" fmla="*/ 1580146 w 2223243"/>
              <a:gd name="connsiteY7" fmla="*/ 2031706 h 8217223"/>
              <a:gd name="connsiteX8" fmla="*/ 2059980 w 2223243"/>
              <a:gd name="connsiteY8" fmla="*/ 2221829 h 8217223"/>
              <a:gd name="connsiteX9" fmla="*/ 2222942 w 2223243"/>
              <a:gd name="connsiteY9" fmla="*/ 2538700 h 8217223"/>
              <a:gd name="connsiteX10" fmla="*/ 2096194 w 2223243"/>
              <a:gd name="connsiteY10" fmla="*/ 3009480 h 8217223"/>
              <a:gd name="connsiteX11" fmla="*/ 1942285 w 2223243"/>
              <a:gd name="connsiteY11" fmla="*/ 3570795 h 8217223"/>
              <a:gd name="connsiteX12" fmla="*/ 1779322 w 2223243"/>
              <a:gd name="connsiteY12" fmla="*/ 4186431 h 8217223"/>
              <a:gd name="connsiteX13" fmla="*/ 1414131 w 2223243"/>
              <a:gd name="connsiteY13" fmla="*/ 5160521 h 8217223"/>
              <a:gd name="connsiteX14" fmla="*/ 0 w 2223243"/>
              <a:gd name="connsiteY14" fmla="*/ 6425795 h 8217223"/>
              <a:gd name="connsiteX15" fmla="*/ 455411 w 2223243"/>
              <a:gd name="connsiteY15" fmla="*/ 8217223 h 8217223"/>
              <a:gd name="connsiteX0" fmla="*/ 32003 w 2223243"/>
              <a:gd name="connsiteY0" fmla="*/ 0 h 8204440"/>
              <a:gd name="connsiteX1" fmla="*/ 457516 w 2223243"/>
              <a:gd name="connsiteY1" fmla="*/ 162963 h 8204440"/>
              <a:gd name="connsiteX2" fmla="*/ 674799 w 2223243"/>
              <a:gd name="connsiteY2" fmla="*/ 543208 h 8204440"/>
              <a:gd name="connsiteX3" fmla="*/ 783441 w 2223243"/>
              <a:gd name="connsiteY3" fmla="*/ 805759 h 8204440"/>
              <a:gd name="connsiteX4" fmla="*/ 937350 w 2223243"/>
              <a:gd name="connsiteY4" fmla="*/ 1511929 h 8204440"/>
              <a:gd name="connsiteX5" fmla="*/ 1118419 w 2223243"/>
              <a:gd name="connsiteY5" fmla="*/ 1765426 h 8204440"/>
              <a:gd name="connsiteX6" fmla="*/ 1580146 w 2223243"/>
              <a:gd name="connsiteY6" fmla="*/ 2018923 h 8204440"/>
              <a:gd name="connsiteX7" fmla="*/ 2059980 w 2223243"/>
              <a:gd name="connsiteY7" fmla="*/ 2209046 h 8204440"/>
              <a:gd name="connsiteX8" fmla="*/ 2222942 w 2223243"/>
              <a:gd name="connsiteY8" fmla="*/ 2525917 h 8204440"/>
              <a:gd name="connsiteX9" fmla="*/ 2096194 w 2223243"/>
              <a:gd name="connsiteY9" fmla="*/ 2996697 h 8204440"/>
              <a:gd name="connsiteX10" fmla="*/ 1942285 w 2223243"/>
              <a:gd name="connsiteY10" fmla="*/ 3558012 h 8204440"/>
              <a:gd name="connsiteX11" fmla="*/ 1779322 w 2223243"/>
              <a:gd name="connsiteY11" fmla="*/ 4173648 h 8204440"/>
              <a:gd name="connsiteX12" fmla="*/ 1414131 w 2223243"/>
              <a:gd name="connsiteY12" fmla="*/ 5147738 h 8204440"/>
              <a:gd name="connsiteX13" fmla="*/ 0 w 2223243"/>
              <a:gd name="connsiteY13" fmla="*/ 6413012 h 8204440"/>
              <a:gd name="connsiteX14" fmla="*/ 455411 w 2223243"/>
              <a:gd name="connsiteY14" fmla="*/ 8204440 h 8204440"/>
              <a:gd name="connsiteX0" fmla="*/ 457516 w 2223243"/>
              <a:gd name="connsiteY0" fmla="*/ 0 h 8041477"/>
              <a:gd name="connsiteX1" fmla="*/ 674799 w 2223243"/>
              <a:gd name="connsiteY1" fmla="*/ 380245 h 8041477"/>
              <a:gd name="connsiteX2" fmla="*/ 783441 w 2223243"/>
              <a:gd name="connsiteY2" fmla="*/ 642796 h 8041477"/>
              <a:gd name="connsiteX3" fmla="*/ 937350 w 2223243"/>
              <a:gd name="connsiteY3" fmla="*/ 1348966 h 8041477"/>
              <a:gd name="connsiteX4" fmla="*/ 1118419 w 2223243"/>
              <a:gd name="connsiteY4" fmla="*/ 1602463 h 8041477"/>
              <a:gd name="connsiteX5" fmla="*/ 1580146 w 2223243"/>
              <a:gd name="connsiteY5" fmla="*/ 1855960 h 8041477"/>
              <a:gd name="connsiteX6" fmla="*/ 2059980 w 2223243"/>
              <a:gd name="connsiteY6" fmla="*/ 2046083 h 8041477"/>
              <a:gd name="connsiteX7" fmla="*/ 2222942 w 2223243"/>
              <a:gd name="connsiteY7" fmla="*/ 2362954 h 8041477"/>
              <a:gd name="connsiteX8" fmla="*/ 2096194 w 2223243"/>
              <a:gd name="connsiteY8" fmla="*/ 2833734 h 8041477"/>
              <a:gd name="connsiteX9" fmla="*/ 1942285 w 2223243"/>
              <a:gd name="connsiteY9" fmla="*/ 3395049 h 8041477"/>
              <a:gd name="connsiteX10" fmla="*/ 1779322 w 2223243"/>
              <a:gd name="connsiteY10" fmla="*/ 4010685 h 8041477"/>
              <a:gd name="connsiteX11" fmla="*/ 1414131 w 2223243"/>
              <a:gd name="connsiteY11" fmla="*/ 4984775 h 8041477"/>
              <a:gd name="connsiteX12" fmla="*/ 0 w 2223243"/>
              <a:gd name="connsiteY12" fmla="*/ 6250049 h 8041477"/>
              <a:gd name="connsiteX13" fmla="*/ 455411 w 2223243"/>
              <a:gd name="connsiteY13" fmla="*/ 8041477 h 8041477"/>
              <a:gd name="connsiteX0" fmla="*/ 674799 w 2223243"/>
              <a:gd name="connsiteY0" fmla="*/ 0 h 7661232"/>
              <a:gd name="connsiteX1" fmla="*/ 783441 w 2223243"/>
              <a:gd name="connsiteY1" fmla="*/ 262551 h 7661232"/>
              <a:gd name="connsiteX2" fmla="*/ 937350 w 2223243"/>
              <a:gd name="connsiteY2" fmla="*/ 968721 h 7661232"/>
              <a:gd name="connsiteX3" fmla="*/ 1118419 w 2223243"/>
              <a:gd name="connsiteY3" fmla="*/ 1222218 h 7661232"/>
              <a:gd name="connsiteX4" fmla="*/ 1580146 w 2223243"/>
              <a:gd name="connsiteY4" fmla="*/ 1475715 h 7661232"/>
              <a:gd name="connsiteX5" fmla="*/ 2059980 w 2223243"/>
              <a:gd name="connsiteY5" fmla="*/ 1665838 h 7661232"/>
              <a:gd name="connsiteX6" fmla="*/ 2222942 w 2223243"/>
              <a:gd name="connsiteY6" fmla="*/ 1982709 h 7661232"/>
              <a:gd name="connsiteX7" fmla="*/ 2096194 w 2223243"/>
              <a:gd name="connsiteY7" fmla="*/ 2453489 h 7661232"/>
              <a:gd name="connsiteX8" fmla="*/ 1942285 w 2223243"/>
              <a:gd name="connsiteY8" fmla="*/ 3014804 h 7661232"/>
              <a:gd name="connsiteX9" fmla="*/ 1779322 w 2223243"/>
              <a:gd name="connsiteY9" fmla="*/ 3630440 h 7661232"/>
              <a:gd name="connsiteX10" fmla="*/ 1414131 w 2223243"/>
              <a:gd name="connsiteY10" fmla="*/ 4604530 h 7661232"/>
              <a:gd name="connsiteX11" fmla="*/ 0 w 2223243"/>
              <a:gd name="connsiteY11" fmla="*/ 5869804 h 7661232"/>
              <a:gd name="connsiteX12" fmla="*/ 455411 w 2223243"/>
              <a:gd name="connsiteY12" fmla="*/ 7661232 h 7661232"/>
              <a:gd name="connsiteX0" fmla="*/ 783441 w 2223243"/>
              <a:gd name="connsiteY0" fmla="*/ 0 h 7398681"/>
              <a:gd name="connsiteX1" fmla="*/ 937350 w 2223243"/>
              <a:gd name="connsiteY1" fmla="*/ 706170 h 7398681"/>
              <a:gd name="connsiteX2" fmla="*/ 1118419 w 2223243"/>
              <a:gd name="connsiteY2" fmla="*/ 959667 h 7398681"/>
              <a:gd name="connsiteX3" fmla="*/ 1580146 w 2223243"/>
              <a:gd name="connsiteY3" fmla="*/ 1213164 h 7398681"/>
              <a:gd name="connsiteX4" fmla="*/ 2059980 w 2223243"/>
              <a:gd name="connsiteY4" fmla="*/ 1403287 h 7398681"/>
              <a:gd name="connsiteX5" fmla="*/ 2222942 w 2223243"/>
              <a:gd name="connsiteY5" fmla="*/ 1720158 h 7398681"/>
              <a:gd name="connsiteX6" fmla="*/ 2096194 w 2223243"/>
              <a:gd name="connsiteY6" fmla="*/ 2190938 h 7398681"/>
              <a:gd name="connsiteX7" fmla="*/ 1942285 w 2223243"/>
              <a:gd name="connsiteY7" fmla="*/ 2752253 h 7398681"/>
              <a:gd name="connsiteX8" fmla="*/ 1779322 w 2223243"/>
              <a:gd name="connsiteY8" fmla="*/ 3367889 h 7398681"/>
              <a:gd name="connsiteX9" fmla="*/ 1414131 w 2223243"/>
              <a:gd name="connsiteY9" fmla="*/ 4341979 h 7398681"/>
              <a:gd name="connsiteX10" fmla="*/ 0 w 2223243"/>
              <a:gd name="connsiteY10" fmla="*/ 5607253 h 7398681"/>
              <a:gd name="connsiteX11" fmla="*/ 455411 w 2223243"/>
              <a:gd name="connsiteY11" fmla="*/ 7398681 h 7398681"/>
              <a:gd name="connsiteX0" fmla="*/ 937350 w 2223243"/>
              <a:gd name="connsiteY0" fmla="*/ 0 h 6692511"/>
              <a:gd name="connsiteX1" fmla="*/ 1118419 w 2223243"/>
              <a:gd name="connsiteY1" fmla="*/ 253497 h 6692511"/>
              <a:gd name="connsiteX2" fmla="*/ 1580146 w 2223243"/>
              <a:gd name="connsiteY2" fmla="*/ 506994 h 6692511"/>
              <a:gd name="connsiteX3" fmla="*/ 2059980 w 2223243"/>
              <a:gd name="connsiteY3" fmla="*/ 697117 h 6692511"/>
              <a:gd name="connsiteX4" fmla="*/ 2222942 w 2223243"/>
              <a:gd name="connsiteY4" fmla="*/ 1013988 h 6692511"/>
              <a:gd name="connsiteX5" fmla="*/ 2096194 w 2223243"/>
              <a:gd name="connsiteY5" fmla="*/ 1484768 h 6692511"/>
              <a:gd name="connsiteX6" fmla="*/ 1942285 w 2223243"/>
              <a:gd name="connsiteY6" fmla="*/ 2046083 h 6692511"/>
              <a:gd name="connsiteX7" fmla="*/ 1779322 w 2223243"/>
              <a:gd name="connsiteY7" fmla="*/ 2661719 h 6692511"/>
              <a:gd name="connsiteX8" fmla="*/ 1414131 w 2223243"/>
              <a:gd name="connsiteY8" fmla="*/ 3635809 h 6692511"/>
              <a:gd name="connsiteX9" fmla="*/ 0 w 2223243"/>
              <a:gd name="connsiteY9" fmla="*/ 4901083 h 6692511"/>
              <a:gd name="connsiteX10" fmla="*/ 455411 w 2223243"/>
              <a:gd name="connsiteY10" fmla="*/ 6692511 h 6692511"/>
              <a:gd name="connsiteX0" fmla="*/ 1118419 w 2223243"/>
              <a:gd name="connsiteY0" fmla="*/ 0 h 6439014"/>
              <a:gd name="connsiteX1" fmla="*/ 1580146 w 2223243"/>
              <a:gd name="connsiteY1" fmla="*/ 253497 h 6439014"/>
              <a:gd name="connsiteX2" fmla="*/ 2059980 w 2223243"/>
              <a:gd name="connsiteY2" fmla="*/ 443620 h 6439014"/>
              <a:gd name="connsiteX3" fmla="*/ 2222942 w 2223243"/>
              <a:gd name="connsiteY3" fmla="*/ 760491 h 6439014"/>
              <a:gd name="connsiteX4" fmla="*/ 2096194 w 2223243"/>
              <a:gd name="connsiteY4" fmla="*/ 1231271 h 6439014"/>
              <a:gd name="connsiteX5" fmla="*/ 1942285 w 2223243"/>
              <a:gd name="connsiteY5" fmla="*/ 1792586 h 6439014"/>
              <a:gd name="connsiteX6" fmla="*/ 1779322 w 2223243"/>
              <a:gd name="connsiteY6" fmla="*/ 2408222 h 6439014"/>
              <a:gd name="connsiteX7" fmla="*/ 1414131 w 2223243"/>
              <a:gd name="connsiteY7" fmla="*/ 3382312 h 6439014"/>
              <a:gd name="connsiteX8" fmla="*/ 0 w 2223243"/>
              <a:gd name="connsiteY8" fmla="*/ 4647586 h 6439014"/>
              <a:gd name="connsiteX9" fmla="*/ 455411 w 2223243"/>
              <a:gd name="connsiteY9" fmla="*/ 6439014 h 6439014"/>
              <a:gd name="connsiteX0" fmla="*/ 1580146 w 2223243"/>
              <a:gd name="connsiteY0" fmla="*/ 0 h 6185517"/>
              <a:gd name="connsiteX1" fmla="*/ 2059980 w 2223243"/>
              <a:gd name="connsiteY1" fmla="*/ 190123 h 6185517"/>
              <a:gd name="connsiteX2" fmla="*/ 2222942 w 2223243"/>
              <a:gd name="connsiteY2" fmla="*/ 506994 h 6185517"/>
              <a:gd name="connsiteX3" fmla="*/ 2096194 w 2223243"/>
              <a:gd name="connsiteY3" fmla="*/ 977774 h 6185517"/>
              <a:gd name="connsiteX4" fmla="*/ 1942285 w 2223243"/>
              <a:gd name="connsiteY4" fmla="*/ 1539089 h 6185517"/>
              <a:gd name="connsiteX5" fmla="*/ 1779322 w 2223243"/>
              <a:gd name="connsiteY5" fmla="*/ 2154725 h 6185517"/>
              <a:gd name="connsiteX6" fmla="*/ 1414131 w 2223243"/>
              <a:gd name="connsiteY6" fmla="*/ 3128815 h 6185517"/>
              <a:gd name="connsiteX7" fmla="*/ 0 w 2223243"/>
              <a:gd name="connsiteY7" fmla="*/ 4394089 h 6185517"/>
              <a:gd name="connsiteX8" fmla="*/ 455411 w 2223243"/>
              <a:gd name="connsiteY8" fmla="*/ 6185517 h 6185517"/>
              <a:gd name="connsiteX0" fmla="*/ 1597940 w 2223243"/>
              <a:gd name="connsiteY0" fmla="*/ 0 h 6149930"/>
              <a:gd name="connsiteX1" fmla="*/ 2059980 w 2223243"/>
              <a:gd name="connsiteY1" fmla="*/ 154536 h 6149930"/>
              <a:gd name="connsiteX2" fmla="*/ 2222942 w 2223243"/>
              <a:gd name="connsiteY2" fmla="*/ 471407 h 6149930"/>
              <a:gd name="connsiteX3" fmla="*/ 2096194 w 2223243"/>
              <a:gd name="connsiteY3" fmla="*/ 942187 h 6149930"/>
              <a:gd name="connsiteX4" fmla="*/ 1942285 w 2223243"/>
              <a:gd name="connsiteY4" fmla="*/ 1503502 h 6149930"/>
              <a:gd name="connsiteX5" fmla="*/ 1779322 w 2223243"/>
              <a:gd name="connsiteY5" fmla="*/ 2119138 h 6149930"/>
              <a:gd name="connsiteX6" fmla="*/ 1414131 w 2223243"/>
              <a:gd name="connsiteY6" fmla="*/ 3093228 h 6149930"/>
              <a:gd name="connsiteX7" fmla="*/ 0 w 2223243"/>
              <a:gd name="connsiteY7" fmla="*/ 4358502 h 6149930"/>
              <a:gd name="connsiteX8" fmla="*/ 455411 w 2223243"/>
              <a:gd name="connsiteY8" fmla="*/ 6149930 h 6149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223243" h="6149930">
                <a:moveTo>
                  <a:pt x="1597940" y="0"/>
                </a:moveTo>
                <a:cubicBezTo>
                  <a:pt x="1754867" y="73937"/>
                  <a:pt x="1955813" y="75968"/>
                  <a:pt x="2059980" y="154536"/>
                </a:cubicBezTo>
                <a:cubicBezTo>
                  <a:pt x="2164147" y="233104"/>
                  <a:pt x="2216906" y="340132"/>
                  <a:pt x="2222942" y="471407"/>
                </a:cubicBezTo>
                <a:cubicBezTo>
                  <a:pt x="2228978" y="602682"/>
                  <a:pt x="2142970" y="770171"/>
                  <a:pt x="2096194" y="942187"/>
                </a:cubicBezTo>
                <a:cubicBezTo>
                  <a:pt x="2049418" y="1114203"/>
                  <a:pt x="1995097" y="1307344"/>
                  <a:pt x="1942285" y="1503502"/>
                </a:cubicBezTo>
                <a:cubicBezTo>
                  <a:pt x="1889473" y="1699661"/>
                  <a:pt x="1901017" y="1898486"/>
                  <a:pt x="1779322" y="2119138"/>
                </a:cubicBezTo>
                <a:lnTo>
                  <a:pt x="1414131" y="3093228"/>
                </a:lnTo>
                <a:lnTo>
                  <a:pt x="0" y="4358502"/>
                </a:lnTo>
                <a:lnTo>
                  <a:pt x="455411" y="6149930"/>
                </a:lnTo>
              </a:path>
            </a:pathLst>
          </a:custGeom>
          <a:noFill/>
          <a:ln w="1270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2" name="Freeform: Shape 151">
            <a:extLst>
              <a:ext uri="{FF2B5EF4-FFF2-40B4-BE49-F238E27FC236}">
                <a16:creationId xmlns:a16="http://schemas.microsoft.com/office/drawing/2014/main" id="{A9294172-7D78-4EBD-98A5-BA3118D01E73}"/>
              </a:ext>
            </a:extLst>
          </p:cNvPr>
          <p:cNvSpPr/>
          <p:nvPr/>
        </p:nvSpPr>
        <p:spPr>
          <a:xfrm>
            <a:off x="2818913" y="15351550"/>
            <a:ext cx="163566" cy="2343741"/>
          </a:xfrm>
          <a:custGeom>
            <a:avLst/>
            <a:gdLst>
              <a:gd name="connsiteX0" fmla="*/ 0 w 122830"/>
              <a:gd name="connsiteY0" fmla="*/ 0 h 2074459"/>
              <a:gd name="connsiteX1" fmla="*/ 122830 w 122830"/>
              <a:gd name="connsiteY1" fmla="*/ 2074459 h 2074459"/>
              <a:gd name="connsiteX0" fmla="*/ 0 w 105036"/>
              <a:gd name="connsiteY0" fmla="*/ 0 h 1505060"/>
              <a:gd name="connsiteX1" fmla="*/ 105036 w 105036"/>
              <a:gd name="connsiteY1" fmla="*/ 1505060 h 1505060"/>
            </a:gdLst>
            <a:ahLst/>
            <a:cxnLst>
              <a:cxn ang="0">
                <a:pos x="connsiteX0" y="connsiteY0"/>
              </a:cxn>
              <a:cxn ang="0">
                <a:pos x="connsiteX1" y="connsiteY1"/>
              </a:cxn>
            </a:cxnLst>
            <a:rect l="l" t="t" r="r" b="b"/>
            <a:pathLst>
              <a:path w="105036" h="1505060">
                <a:moveTo>
                  <a:pt x="0" y="0"/>
                </a:moveTo>
                <a:cubicBezTo>
                  <a:pt x="40943" y="691486"/>
                  <a:pt x="64093" y="813574"/>
                  <a:pt x="105036" y="150506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3" name="Freeform: Shape 152">
            <a:extLst>
              <a:ext uri="{FF2B5EF4-FFF2-40B4-BE49-F238E27FC236}">
                <a16:creationId xmlns:a16="http://schemas.microsoft.com/office/drawing/2014/main" id="{6B5C1250-E508-4842-9139-65EFBCEAF637}"/>
              </a:ext>
            </a:extLst>
          </p:cNvPr>
          <p:cNvSpPr/>
          <p:nvPr/>
        </p:nvSpPr>
        <p:spPr>
          <a:xfrm>
            <a:off x="7350398" y="9910306"/>
            <a:ext cx="421297" cy="5247912"/>
          </a:xfrm>
          <a:custGeom>
            <a:avLst/>
            <a:gdLst>
              <a:gd name="connsiteX0" fmla="*/ 95864 w 270541"/>
              <a:gd name="connsiteY0" fmla="*/ 3370007 h 3370007"/>
              <a:gd name="connsiteX1" fmla="*/ 73742 w 270541"/>
              <a:gd name="connsiteY1" fmla="*/ 2308123 h 3370007"/>
              <a:gd name="connsiteX2" fmla="*/ 213851 w 270541"/>
              <a:gd name="connsiteY2" fmla="*/ 1828800 h 3370007"/>
              <a:gd name="connsiteX3" fmla="*/ 258096 w 270541"/>
              <a:gd name="connsiteY3" fmla="*/ 1445342 h 3370007"/>
              <a:gd name="connsiteX4" fmla="*/ 0 w 270541"/>
              <a:gd name="connsiteY4" fmla="*/ 0 h 33700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70541" h="3370007">
                <a:moveTo>
                  <a:pt x="95864" y="3370007"/>
                </a:moveTo>
                <a:cubicBezTo>
                  <a:pt x="74971" y="2967499"/>
                  <a:pt x="54078" y="2564991"/>
                  <a:pt x="73742" y="2308123"/>
                </a:cubicBezTo>
                <a:cubicBezTo>
                  <a:pt x="93406" y="2051255"/>
                  <a:pt x="183125" y="1972597"/>
                  <a:pt x="213851" y="1828800"/>
                </a:cubicBezTo>
                <a:cubicBezTo>
                  <a:pt x="244577" y="1685003"/>
                  <a:pt x="293738" y="1750142"/>
                  <a:pt x="258096" y="1445342"/>
                </a:cubicBezTo>
                <a:cubicBezTo>
                  <a:pt x="222454" y="1140542"/>
                  <a:pt x="31955" y="239661"/>
                  <a:pt x="0" y="0"/>
                </a:cubicBezTo>
              </a:path>
            </a:pathLst>
          </a:custGeom>
          <a:noFill/>
          <a:ln w="1270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6" name="Rectangle 155">
            <a:extLst>
              <a:ext uri="{FF2B5EF4-FFF2-40B4-BE49-F238E27FC236}">
                <a16:creationId xmlns:a16="http://schemas.microsoft.com/office/drawing/2014/main" id="{B69362B8-45D1-4E19-A8AB-1CF3DE13E99D}"/>
              </a:ext>
            </a:extLst>
          </p:cNvPr>
          <p:cNvSpPr/>
          <p:nvPr/>
        </p:nvSpPr>
        <p:spPr>
          <a:xfrm rot="10800000">
            <a:off x="2607840" y="16336255"/>
            <a:ext cx="156785" cy="3617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7" name="Rectangle 156">
            <a:extLst>
              <a:ext uri="{FF2B5EF4-FFF2-40B4-BE49-F238E27FC236}">
                <a16:creationId xmlns:a16="http://schemas.microsoft.com/office/drawing/2014/main" id="{3C67F65E-766C-4884-96E5-4EE65D4DF279}"/>
              </a:ext>
            </a:extLst>
          </p:cNvPr>
          <p:cNvSpPr/>
          <p:nvPr/>
        </p:nvSpPr>
        <p:spPr>
          <a:xfrm rot="10026582">
            <a:off x="3480477" y="16828106"/>
            <a:ext cx="156785" cy="36176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0" name="Rectangle 159">
            <a:extLst>
              <a:ext uri="{FF2B5EF4-FFF2-40B4-BE49-F238E27FC236}">
                <a16:creationId xmlns:a16="http://schemas.microsoft.com/office/drawing/2014/main" id="{89B3E8C7-3AA3-430F-9317-A0A1464D4C9C}"/>
              </a:ext>
            </a:extLst>
          </p:cNvPr>
          <p:cNvSpPr/>
          <p:nvPr/>
        </p:nvSpPr>
        <p:spPr>
          <a:xfrm rot="4700345">
            <a:off x="1341320" y="17308582"/>
            <a:ext cx="162727" cy="258454"/>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7" name="Rectangle 166">
            <a:extLst>
              <a:ext uri="{FF2B5EF4-FFF2-40B4-BE49-F238E27FC236}">
                <a16:creationId xmlns:a16="http://schemas.microsoft.com/office/drawing/2014/main" id="{25F75686-4491-4B00-AE16-9A2AA86C184C}"/>
              </a:ext>
            </a:extLst>
          </p:cNvPr>
          <p:cNvSpPr/>
          <p:nvPr/>
        </p:nvSpPr>
        <p:spPr>
          <a:xfrm rot="10026582">
            <a:off x="3788024" y="17133790"/>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8" name="Rectangle 167">
            <a:extLst>
              <a:ext uri="{FF2B5EF4-FFF2-40B4-BE49-F238E27FC236}">
                <a16:creationId xmlns:a16="http://schemas.microsoft.com/office/drawing/2014/main" id="{EF181826-E017-474A-A8DA-43826C532FD6}"/>
              </a:ext>
            </a:extLst>
          </p:cNvPr>
          <p:cNvSpPr/>
          <p:nvPr/>
        </p:nvSpPr>
        <p:spPr>
          <a:xfrm rot="10026582">
            <a:off x="3710246" y="16711279"/>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9" name="Rectangle 168">
            <a:extLst>
              <a:ext uri="{FF2B5EF4-FFF2-40B4-BE49-F238E27FC236}">
                <a16:creationId xmlns:a16="http://schemas.microsoft.com/office/drawing/2014/main" id="{433B019B-505D-4058-BA78-1C313292DACC}"/>
              </a:ext>
            </a:extLst>
          </p:cNvPr>
          <p:cNvSpPr/>
          <p:nvPr/>
        </p:nvSpPr>
        <p:spPr>
          <a:xfrm rot="10026582">
            <a:off x="3239337" y="17099063"/>
            <a:ext cx="142089" cy="16045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3" name="Rectangle 172">
            <a:extLst>
              <a:ext uri="{FF2B5EF4-FFF2-40B4-BE49-F238E27FC236}">
                <a16:creationId xmlns:a16="http://schemas.microsoft.com/office/drawing/2014/main" id="{26621FA6-F216-47C0-A4E3-154F5E3A1E61}"/>
              </a:ext>
            </a:extLst>
          </p:cNvPr>
          <p:cNvSpPr/>
          <p:nvPr/>
        </p:nvSpPr>
        <p:spPr>
          <a:xfrm rot="10800000">
            <a:off x="3262348" y="16157820"/>
            <a:ext cx="277779" cy="250351"/>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4" name="Rectangle 173">
            <a:extLst>
              <a:ext uri="{FF2B5EF4-FFF2-40B4-BE49-F238E27FC236}">
                <a16:creationId xmlns:a16="http://schemas.microsoft.com/office/drawing/2014/main" id="{22EAE9FB-49B8-412E-A60F-27C2DFA4AED7}"/>
              </a:ext>
            </a:extLst>
          </p:cNvPr>
          <p:cNvSpPr/>
          <p:nvPr/>
        </p:nvSpPr>
        <p:spPr>
          <a:xfrm rot="10800000">
            <a:off x="3056665" y="15550896"/>
            <a:ext cx="511779" cy="1650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Rectangle 174">
            <a:extLst>
              <a:ext uri="{FF2B5EF4-FFF2-40B4-BE49-F238E27FC236}">
                <a16:creationId xmlns:a16="http://schemas.microsoft.com/office/drawing/2014/main" id="{2C4B81B9-12F1-4011-BC7C-542AC17DBBA0}"/>
              </a:ext>
            </a:extLst>
          </p:cNvPr>
          <p:cNvSpPr/>
          <p:nvPr/>
        </p:nvSpPr>
        <p:spPr>
          <a:xfrm rot="9436335">
            <a:off x="4116960" y="15900830"/>
            <a:ext cx="511779" cy="16508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Rectangle 175">
            <a:extLst>
              <a:ext uri="{FF2B5EF4-FFF2-40B4-BE49-F238E27FC236}">
                <a16:creationId xmlns:a16="http://schemas.microsoft.com/office/drawing/2014/main" id="{FBD02EB9-E9A1-4189-A266-942C3CD08A47}"/>
              </a:ext>
            </a:extLst>
          </p:cNvPr>
          <p:cNvSpPr/>
          <p:nvPr/>
        </p:nvSpPr>
        <p:spPr>
          <a:xfrm rot="10800000">
            <a:off x="2998791" y="15946450"/>
            <a:ext cx="280263" cy="19743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7A4CABBD-5B44-471D-B47A-7D8B5D315625}"/>
              </a:ext>
            </a:extLst>
          </p:cNvPr>
          <p:cNvSpPr/>
          <p:nvPr/>
        </p:nvSpPr>
        <p:spPr>
          <a:xfrm>
            <a:off x="2023529" y="15466843"/>
            <a:ext cx="511873" cy="809692"/>
          </a:xfrm>
          <a:custGeom>
            <a:avLst/>
            <a:gdLst>
              <a:gd name="connsiteX0" fmla="*/ 0 w 328705"/>
              <a:gd name="connsiteY0" fmla="*/ 519953 h 519953"/>
              <a:gd name="connsiteX1" fmla="*/ 53788 w 328705"/>
              <a:gd name="connsiteY1" fmla="*/ 0 h 519953"/>
              <a:gd name="connsiteX2" fmla="*/ 227105 w 328705"/>
              <a:gd name="connsiteY2" fmla="*/ 11953 h 519953"/>
              <a:gd name="connsiteX3" fmla="*/ 328705 w 328705"/>
              <a:gd name="connsiteY3" fmla="*/ 310777 h 519953"/>
            </a:gdLst>
            <a:ahLst/>
            <a:cxnLst>
              <a:cxn ang="0">
                <a:pos x="connsiteX0" y="connsiteY0"/>
              </a:cxn>
              <a:cxn ang="0">
                <a:pos x="connsiteX1" y="connsiteY1"/>
              </a:cxn>
              <a:cxn ang="0">
                <a:pos x="connsiteX2" y="connsiteY2"/>
              </a:cxn>
              <a:cxn ang="0">
                <a:pos x="connsiteX3" y="connsiteY3"/>
              </a:cxn>
            </a:cxnLst>
            <a:rect l="l" t="t" r="r" b="b"/>
            <a:pathLst>
              <a:path w="328705" h="519953">
                <a:moveTo>
                  <a:pt x="0" y="519953"/>
                </a:moveTo>
                <a:lnTo>
                  <a:pt x="53788" y="0"/>
                </a:lnTo>
                <a:lnTo>
                  <a:pt x="227105" y="11953"/>
                </a:lnTo>
                <a:lnTo>
                  <a:pt x="328705" y="310777"/>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8D059AEC-8E36-44BF-9A2F-76895ADED9BF}"/>
              </a:ext>
            </a:extLst>
          </p:cNvPr>
          <p:cNvSpPr/>
          <p:nvPr/>
        </p:nvSpPr>
        <p:spPr>
          <a:xfrm>
            <a:off x="3577764" y="15559911"/>
            <a:ext cx="400192" cy="577022"/>
          </a:xfrm>
          <a:custGeom>
            <a:avLst/>
            <a:gdLst>
              <a:gd name="connsiteX0" fmla="*/ 0 w 256988"/>
              <a:gd name="connsiteY0" fmla="*/ 370541 h 370541"/>
              <a:gd name="connsiteX1" fmla="*/ 53788 w 256988"/>
              <a:gd name="connsiteY1" fmla="*/ 334682 h 370541"/>
              <a:gd name="connsiteX2" fmla="*/ 47812 w 256988"/>
              <a:gd name="connsiteY2" fmla="*/ 0 h 370541"/>
              <a:gd name="connsiteX3" fmla="*/ 233083 w 256988"/>
              <a:gd name="connsiteY3" fmla="*/ 0 h 370541"/>
              <a:gd name="connsiteX4" fmla="*/ 256988 w 256988"/>
              <a:gd name="connsiteY4" fmla="*/ 233082 h 3705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56988" h="370541">
                <a:moveTo>
                  <a:pt x="0" y="370541"/>
                </a:moveTo>
                <a:lnTo>
                  <a:pt x="53788" y="334682"/>
                </a:lnTo>
                <a:lnTo>
                  <a:pt x="47812" y="0"/>
                </a:lnTo>
                <a:lnTo>
                  <a:pt x="233083" y="0"/>
                </a:lnTo>
                <a:lnTo>
                  <a:pt x="256988" y="233082"/>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ECCEF187-21E7-463D-96A8-CC0D0C36A740}"/>
              </a:ext>
            </a:extLst>
          </p:cNvPr>
          <p:cNvSpPr/>
          <p:nvPr/>
        </p:nvSpPr>
        <p:spPr>
          <a:xfrm>
            <a:off x="646122" y="14521093"/>
            <a:ext cx="2094031" cy="2081181"/>
          </a:xfrm>
          <a:custGeom>
            <a:avLst/>
            <a:gdLst>
              <a:gd name="connsiteX0" fmla="*/ 322729 w 1667435"/>
              <a:gd name="connsiteY0" fmla="*/ 1392518 h 1392518"/>
              <a:gd name="connsiteX1" fmla="*/ 280894 w 1667435"/>
              <a:gd name="connsiteY1" fmla="*/ 1123577 h 1392518"/>
              <a:gd name="connsiteX2" fmla="*/ 0 w 1667435"/>
              <a:gd name="connsiteY2" fmla="*/ 0 h 1392518"/>
              <a:gd name="connsiteX3" fmla="*/ 729129 w 1667435"/>
              <a:gd name="connsiteY3" fmla="*/ 131483 h 1392518"/>
              <a:gd name="connsiteX4" fmla="*/ 1302870 w 1667435"/>
              <a:gd name="connsiteY4" fmla="*/ 310777 h 1392518"/>
              <a:gd name="connsiteX5" fmla="*/ 1386541 w 1667435"/>
              <a:gd name="connsiteY5" fmla="*/ 370541 h 1392518"/>
              <a:gd name="connsiteX6" fmla="*/ 1482164 w 1667435"/>
              <a:gd name="connsiteY6" fmla="*/ 418353 h 1392518"/>
              <a:gd name="connsiteX7" fmla="*/ 1547905 w 1667435"/>
              <a:gd name="connsiteY7" fmla="*/ 478118 h 1392518"/>
              <a:gd name="connsiteX8" fmla="*/ 1607670 w 1667435"/>
              <a:gd name="connsiteY8" fmla="*/ 585694 h 1392518"/>
              <a:gd name="connsiteX9" fmla="*/ 1649505 w 1667435"/>
              <a:gd name="connsiteY9" fmla="*/ 711200 h 1392518"/>
              <a:gd name="connsiteX10" fmla="*/ 1667435 w 1667435"/>
              <a:gd name="connsiteY10" fmla="*/ 974165 h 1392518"/>
              <a:gd name="connsiteX0" fmla="*/ 322729 w 1667435"/>
              <a:gd name="connsiteY0" fmla="*/ 1392518 h 1392518"/>
              <a:gd name="connsiteX1" fmla="*/ 0 w 1667435"/>
              <a:gd name="connsiteY1" fmla="*/ 0 h 1392518"/>
              <a:gd name="connsiteX2" fmla="*/ 729129 w 1667435"/>
              <a:gd name="connsiteY2" fmla="*/ 131483 h 1392518"/>
              <a:gd name="connsiteX3" fmla="*/ 1302870 w 1667435"/>
              <a:gd name="connsiteY3" fmla="*/ 310777 h 1392518"/>
              <a:gd name="connsiteX4" fmla="*/ 1386541 w 1667435"/>
              <a:gd name="connsiteY4" fmla="*/ 370541 h 1392518"/>
              <a:gd name="connsiteX5" fmla="*/ 1482164 w 1667435"/>
              <a:gd name="connsiteY5" fmla="*/ 418353 h 1392518"/>
              <a:gd name="connsiteX6" fmla="*/ 1547905 w 1667435"/>
              <a:gd name="connsiteY6" fmla="*/ 478118 h 1392518"/>
              <a:gd name="connsiteX7" fmla="*/ 1607670 w 1667435"/>
              <a:gd name="connsiteY7" fmla="*/ 585694 h 1392518"/>
              <a:gd name="connsiteX8" fmla="*/ 1649505 w 1667435"/>
              <a:gd name="connsiteY8" fmla="*/ 711200 h 1392518"/>
              <a:gd name="connsiteX9" fmla="*/ 1667435 w 1667435"/>
              <a:gd name="connsiteY9" fmla="*/ 974165 h 1392518"/>
              <a:gd name="connsiteX0" fmla="*/ 0 w 1344706"/>
              <a:gd name="connsiteY0" fmla="*/ 1336454 h 1336454"/>
              <a:gd name="connsiteX1" fmla="*/ 7751 w 1344706"/>
              <a:gd name="connsiteY1" fmla="*/ 0 h 1336454"/>
              <a:gd name="connsiteX2" fmla="*/ 406400 w 1344706"/>
              <a:gd name="connsiteY2" fmla="*/ 75419 h 1336454"/>
              <a:gd name="connsiteX3" fmla="*/ 980141 w 1344706"/>
              <a:gd name="connsiteY3" fmla="*/ 254713 h 1336454"/>
              <a:gd name="connsiteX4" fmla="*/ 1063812 w 1344706"/>
              <a:gd name="connsiteY4" fmla="*/ 314477 h 1336454"/>
              <a:gd name="connsiteX5" fmla="*/ 1159435 w 1344706"/>
              <a:gd name="connsiteY5" fmla="*/ 362289 h 1336454"/>
              <a:gd name="connsiteX6" fmla="*/ 1225176 w 1344706"/>
              <a:gd name="connsiteY6" fmla="*/ 422054 h 1336454"/>
              <a:gd name="connsiteX7" fmla="*/ 1284941 w 1344706"/>
              <a:gd name="connsiteY7" fmla="*/ 529630 h 1336454"/>
              <a:gd name="connsiteX8" fmla="*/ 1326776 w 1344706"/>
              <a:gd name="connsiteY8" fmla="*/ 655136 h 1336454"/>
              <a:gd name="connsiteX9" fmla="*/ 1344706 w 1344706"/>
              <a:gd name="connsiteY9" fmla="*/ 918101 h 13364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344706" h="1336454">
                <a:moveTo>
                  <a:pt x="0" y="1336454"/>
                </a:moveTo>
                <a:cubicBezTo>
                  <a:pt x="2584" y="890969"/>
                  <a:pt x="5167" y="445485"/>
                  <a:pt x="7751" y="0"/>
                </a:cubicBezTo>
                <a:lnTo>
                  <a:pt x="406400" y="75419"/>
                </a:lnTo>
                <a:lnTo>
                  <a:pt x="980141" y="254713"/>
                </a:lnTo>
                <a:lnTo>
                  <a:pt x="1063812" y="314477"/>
                </a:lnTo>
                <a:lnTo>
                  <a:pt x="1159435" y="362289"/>
                </a:lnTo>
                <a:lnTo>
                  <a:pt x="1225176" y="422054"/>
                </a:lnTo>
                <a:lnTo>
                  <a:pt x="1284941" y="529630"/>
                </a:lnTo>
                <a:lnTo>
                  <a:pt x="1326776" y="655136"/>
                </a:lnTo>
                <a:lnTo>
                  <a:pt x="1344706" y="918101"/>
                </a:lnTo>
              </a:path>
            </a:pathLst>
          </a:custGeom>
          <a:noFill/>
          <a:ln w="508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2" name="Rectangle 171">
            <a:extLst>
              <a:ext uri="{FF2B5EF4-FFF2-40B4-BE49-F238E27FC236}">
                <a16:creationId xmlns:a16="http://schemas.microsoft.com/office/drawing/2014/main" id="{DC728420-3E64-49D0-A71A-F28692EE300A}"/>
              </a:ext>
            </a:extLst>
          </p:cNvPr>
          <p:cNvSpPr/>
          <p:nvPr/>
        </p:nvSpPr>
        <p:spPr>
          <a:xfrm rot="10800000">
            <a:off x="2340013" y="15956966"/>
            <a:ext cx="403953" cy="33070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5" name="Rectangle 154">
            <a:extLst>
              <a:ext uri="{FF2B5EF4-FFF2-40B4-BE49-F238E27FC236}">
                <a16:creationId xmlns:a16="http://schemas.microsoft.com/office/drawing/2014/main" id="{66FAB58A-5A12-41F9-9B91-DE6E1F079414}"/>
              </a:ext>
            </a:extLst>
          </p:cNvPr>
          <p:cNvSpPr/>
          <p:nvPr/>
        </p:nvSpPr>
        <p:spPr>
          <a:xfrm rot="10800000">
            <a:off x="1993553" y="16259704"/>
            <a:ext cx="219442" cy="62781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DCEB0E76-17D0-4AFA-9935-6CD8A9339E82}"/>
              </a:ext>
            </a:extLst>
          </p:cNvPr>
          <p:cNvSpPr/>
          <p:nvPr/>
        </p:nvSpPr>
        <p:spPr>
          <a:xfrm>
            <a:off x="7731068" y="12074419"/>
            <a:ext cx="658693" cy="920234"/>
          </a:xfrm>
          <a:custGeom>
            <a:avLst/>
            <a:gdLst>
              <a:gd name="connsiteX0" fmla="*/ 329681 w 422987"/>
              <a:gd name="connsiteY0" fmla="*/ 0 h 590939"/>
              <a:gd name="connsiteX1" fmla="*/ 422987 w 422987"/>
              <a:gd name="connsiteY1" fmla="*/ 6220 h 590939"/>
              <a:gd name="connsiteX2" fmla="*/ 317240 w 422987"/>
              <a:gd name="connsiteY2" fmla="*/ 590939 h 590939"/>
              <a:gd name="connsiteX3" fmla="*/ 31102 w 422987"/>
              <a:gd name="connsiteY3" fmla="*/ 53495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130628 w 422987"/>
              <a:gd name="connsiteY3" fmla="*/ 541175 h 590939"/>
              <a:gd name="connsiteX4" fmla="*/ 0 w 422987"/>
              <a:gd name="connsiteY4" fmla="*/ 516294 h 590939"/>
              <a:gd name="connsiteX0" fmla="*/ 329681 w 422987"/>
              <a:gd name="connsiteY0" fmla="*/ 0 h 590939"/>
              <a:gd name="connsiteX1" fmla="*/ 422987 w 422987"/>
              <a:gd name="connsiteY1" fmla="*/ 6220 h 590939"/>
              <a:gd name="connsiteX2" fmla="*/ 317240 w 422987"/>
              <a:gd name="connsiteY2" fmla="*/ 590939 h 590939"/>
              <a:gd name="connsiteX3" fmla="*/ 0 w 422987"/>
              <a:gd name="connsiteY3" fmla="*/ 516294 h 590939"/>
            </a:gdLst>
            <a:ahLst/>
            <a:cxnLst>
              <a:cxn ang="0">
                <a:pos x="connsiteX0" y="connsiteY0"/>
              </a:cxn>
              <a:cxn ang="0">
                <a:pos x="connsiteX1" y="connsiteY1"/>
              </a:cxn>
              <a:cxn ang="0">
                <a:pos x="connsiteX2" y="connsiteY2"/>
              </a:cxn>
              <a:cxn ang="0">
                <a:pos x="connsiteX3" y="connsiteY3"/>
              </a:cxn>
            </a:cxnLst>
            <a:rect l="l" t="t" r="r" b="b"/>
            <a:pathLst>
              <a:path w="422987" h="590939">
                <a:moveTo>
                  <a:pt x="329681" y="0"/>
                </a:moveTo>
                <a:lnTo>
                  <a:pt x="422987" y="6220"/>
                </a:lnTo>
                <a:lnTo>
                  <a:pt x="317240" y="590939"/>
                </a:lnTo>
                <a:lnTo>
                  <a:pt x="0" y="51629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82D968C3-F4E4-467B-BF2B-5EE695EAE822}"/>
              </a:ext>
            </a:extLst>
          </p:cNvPr>
          <p:cNvSpPr/>
          <p:nvPr/>
        </p:nvSpPr>
        <p:spPr>
          <a:xfrm>
            <a:off x="8186434" y="13294939"/>
            <a:ext cx="125926" cy="1772662"/>
          </a:xfrm>
          <a:custGeom>
            <a:avLst/>
            <a:gdLst>
              <a:gd name="connsiteX0" fmla="*/ 0 w 80865"/>
              <a:gd name="connsiteY0" fmla="*/ 0 h 1138335"/>
              <a:gd name="connsiteX1" fmla="*/ 80865 w 80865"/>
              <a:gd name="connsiteY1" fmla="*/ 1138335 h 1138335"/>
            </a:gdLst>
            <a:ahLst/>
            <a:cxnLst>
              <a:cxn ang="0">
                <a:pos x="connsiteX0" y="connsiteY0"/>
              </a:cxn>
              <a:cxn ang="0">
                <a:pos x="connsiteX1" y="connsiteY1"/>
              </a:cxn>
            </a:cxnLst>
            <a:rect l="l" t="t" r="r" b="b"/>
            <a:pathLst>
              <a:path w="80865" h="1138335">
                <a:moveTo>
                  <a:pt x="0" y="0"/>
                </a:moveTo>
                <a:lnTo>
                  <a:pt x="80865" y="113833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76E6335-1224-4870-8A09-D3621DDAB260}"/>
              </a:ext>
            </a:extLst>
          </p:cNvPr>
          <p:cNvSpPr/>
          <p:nvPr/>
        </p:nvSpPr>
        <p:spPr>
          <a:xfrm>
            <a:off x="7870449" y="14263605"/>
            <a:ext cx="374012" cy="2689"/>
          </a:xfrm>
          <a:custGeom>
            <a:avLst/>
            <a:gdLst>
              <a:gd name="connsiteX0" fmla="*/ 0 w 199053"/>
              <a:gd name="connsiteY0" fmla="*/ 18661 h 18661"/>
              <a:gd name="connsiteX1" fmla="*/ 199053 w 199053"/>
              <a:gd name="connsiteY1" fmla="*/ 0 h 18661"/>
              <a:gd name="connsiteX0" fmla="*/ 0 w 240176"/>
              <a:gd name="connsiteY0" fmla="*/ 2020 h 2313"/>
              <a:gd name="connsiteX1" fmla="*/ 240176 w 240176"/>
              <a:gd name="connsiteY1" fmla="*/ 293 h 2313"/>
              <a:gd name="connsiteX0" fmla="*/ 0 w 10000"/>
              <a:gd name="connsiteY0" fmla="*/ 7466 h 7466"/>
              <a:gd name="connsiteX1" fmla="*/ 10000 w 10000"/>
              <a:gd name="connsiteY1" fmla="*/ 0 h 7466"/>
            </a:gdLst>
            <a:ahLst/>
            <a:cxnLst>
              <a:cxn ang="0">
                <a:pos x="connsiteX0" y="connsiteY0"/>
              </a:cxn>
              <a:cxn ang="0">
                <a:pos x="connsiteX1" y="connsiteY1"/>
              </a:cxn>
            </a:cxnLst>
            <a:rect l="l" t="t" r="r" b="b"/>
            <a:pathLst>
              <a:path w="10000" h="7466">
                <a:moveTo>
                  <a:pt x="0" y="7466"/>
                </a:moveTo>
                <a:lnTo>
                  <a:pt x="10000"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B74AEEFC-66E3-4342-BB9F-06D6D245AD21}"/>
              </a:ext>
            </a:extLst>
          </p:cNvPr>
          <p:cNvSpPr/>
          <p:nvPr/>
        </p:nvSpPr>
        <p:spPr>
          <a:xfrm>
            <a:off x="8263835" y="14040813"/>
            <a:ext cx="629634" cy="77493"/>
          </a:xfrm>
          <a:custGeom>
            <a:avLst/>
            <a:gdLst>
              <a:gd name="connsiteX0" fmla="*/ 0 w 404327"/>
              <a:gd name="connsiteY0" fmla="*/ 49763 h 49763"/>
              <a:gd name="connsiteX1" fmla="*/ 404327 w 404327"/>
              <a:gd name="connsiteY1" fmla="*/ 0 h 49763"/>
            </a:gdLst>
            <a:ahLst/>
            <a:cxnLst>
              <a:cxn ang="0">
                <a:pos x="connsiteX0" y="connsiteY0"/>
              </a:cxn>
              <a:cxn ang="0">
                <a:pos x="connsiteX1" y="connsiteY1"/>
              </a:cxn>
            </a:cxnLst>
            <a:rect l="l" t="t" r="r" b="b"/>
            <a:pathLst>
              <a:path w="404327" h="49763">
                <a:moveTo>
                  <a:pt x="0" y="49763"/>
                </a:moveTo>
                <a:lnTo>
                  <a:pt x="404327"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6271B80D-BE48-4D08-988D-B4C1020372BA}"/>
              </a:ext>
            </a:extLst>
          </p:cNvPr>
          <p:cNvSpPr/>
          <p:nvPr/>
        </p:nvSpPr>
        <p:spPr>
          <a:xfrm>
            <a:off x="8699734" y="14089247"/>
            <a:ext cx="58121" cy="823366"/>
          </a:xfrm>
          <a:custGeom>
            <a:avLst/>
            <a:gdLst>
              <a:gd name="connsiteX0" fmla="*/ 0 w 37323"/>
              <a:gd name="connsiteY0" fmla="*/ 0 h 528734"/>
              <a:gd name="connsiteX1" fmla="*/ 37323 w 37323"/>
              <a:gd name="connsiteY1" fmla="*/ 528734 h 528734"/>
            </a:gdLst>
            <a:ahLst/>
            <a:cxnLst>
              <a:cxn ang="0">
                <a:pos x="connsiteX0" y="connsiteY0"/>
              </a:cxn>
              <a:cxn ang="0">
                <a:pos x="connsiteX1" y="connsiteY1"/>
              </a:cxn>
            </a:cxnLst>
            <a:rect l="l" t="t" r="r" b="b"/>
            <a:pathLst>
              <a:path w="37323" h="528734">
                <a:moveTo>
                  <a:pt x="0" y="0"/>
                </a:moveTo>
                <a:lnTo>
                  <a:pt x="37323" y="52873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A6238A9-54A7-4334-A485-023E13476B3D}"/>
              </a:ext>
            </a:extLst>
          </p:cNvPr>
          <p:cNvSpPr/>
          <p:nvPr/>
        </p:nvSpPr>
        <p:spPr>
          <a:xfrm>
            <a:off x="6772088" y="14486401"/>
            <a:ext cx="571514" cy="581200"/>
          </a:xfrm>
          <a:custGeom>
            <a:avLst/>
            <a:gdLst>
              <a:gd name="connsiteX0" fmla="*/ 0 w 367004"/>
              <a:gd name="connsiteY0" fmla="*/ 373224 h 373224"/>
              <a:gd name="connsiteX1" fmla="*/ 367004 w 367004"/>
              <a:gd name="connsiteY1" fmla="*/ 348342 h 373224"/>
              <a:gd name="connsiteX2" fmla="*/ 354563 w 367004"/>
              <a:gd name="connsiteY2" fmla="*/ 0 h 373224"/>
            </a:gdLst>
            <a:ahLst/>
            <a:cxnLst>
              <a:cxn ang="0">
                <a:pos x="connsiteX0" y="connsiteY0"/>
              </a:cxn>
              <a:cxn ang="0">
                <a:pos x="connsiteX1" y="connsiteY1"/>
              </a:cxn>
              <a:cxn ang="0">
                <a:pos x="connsiteX2" y="connsiteY2"/>
              </a:cxn>
            </a:cxnLst>
            <a:rect l="l" t="t" r="r" b="b"/>
            <a:pathLst>
              <a:path w="367004" h="373224">
                <a:moveTo>
                  <a:pt x="0" y="373224"/>
                </a:moveTo>
                <a:lnTo>
                  <a:pt x="367004" y="348342"/>
                </a:lnTo>
                <a:lnTo>
                  <a:pt x="354563"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27E7CEFC-B50A-4146-AB26-578F19AC2C31}"/>
              </a:ext>
            </a:extLst>
          </p:cNvPr>
          <p:cNvSpPr/>
          <p:nvPr/>
        </p:nvSpPr>
        <p:spPr>
          <a:xfrm>
            <a:off x="6956134" y="14592953"/>
            <a:ext cx="29060" cy="474647"/>
          </a:xfrm>
          <a:custGeom>
            <a:avLst/>
            <a:gdLst>
              <a:gd name="connsiteX0" fmla="*/ 0 w 18661"/>
              <a:gd name="connsiteY0" fmla="*/ 0 h 304800"/>
              <a:gd name="connsiteX1" fmla="*/ 18661 w 18661"/>
              <a:gd name="connsiteY1" fmla="*/ 304800 h 304800"/>
            </a:gdLst>
            <a:ahLst/>
            <a:cxnLst>
              <a:cxn ang="0">
                <a:pos x="connsiteX0" y="connsiteY0"/>
              </a:cxn>
              <a:cxn ang="0">
                <a:pos x="connsiteX1" y="connsiteY1"/>
              </a:cxn>
            </a:cxnLst>
            <a:rect l="l" t="t" r="r" b="b"/>
            <a:pathLst>
              <a:path w="18661" h="304800">
                <a:moveTo>
                  <a:pt x="0" y="0"/>
                </a:moveTo>
                <a:lnTo>
                  <a:pt x="18661" y="30480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0" name="Group 29">
            <a:extLst>
              <a:ext uri="{FF2B5EF4-FFF2-40B4-BE49-F238E27FC236}">
                <a16:creationId xmlns:a16="http://schemas.microsoft.com/office/drawing/2014/main" id="{CF903B70-65F3-49EE-B5BF-5D0BCD7352F5}"/>
              </a:ext>
            </a:extLst>
          </p:cNvPr>
          <p:cNvGrpSpPr/>
          <p:nvPr/>
        </p:nvGrpSpPr>
        <p:grpSpPr>
          <a:xfrm>
            <a:off x="9248234" y="12390514"/>
            <a:ext cx="459704" cy="302950"/>
            <a:chOff x="15797498" y="10640829"/>
            <a:chExt cx="295204" cy="194543"/>
          </a:xfrm>
          <a:solidFill>
            <a:schemeClr val="tx1"/>
          </a:solidFill>
        </p:grpSpPr>
        <p:sp>
          <p:nvSpPr>
            <p:cNvPr id="26" name="Rectangle 25">
              <a:extLst>
                <a:ext uri="{FF2B5EF4-FFF2-40B4-BE49-F238E27FC236}">
                  <a16:creationId xmlns:a16="http://schemas.microsoft.com/office/drawing/2014/main" id="{DC0A55F1-3453-4491-8772-3332E77E582C}"/>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Rectangle 182">
              <a:extLst>
                <a:ext uri="{FF2B5EF4-FFF2-40B4-BE49-F238E27FC236}">
                  <a16:creationId xmlns:a16="http://schemas.microsoft.com/office/drawing/2014/main" id="{1FAA0005-F652-4695-BB31-57C997FFCE2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4" name="Group 183">
            <a:extLst>
              <a:ext uri="{FF2B5EF4-FFF2-40B4-BE49-F238E27FC236}">
                <a16:creationId xmlns:a16="http://schemas.microsoft.com/office/drawing/2014/main" id="{2C774D05-F280-4DB6-9120-282B93914089}"/>
              </a:ext>
            </a:extLst>
          </p:cNvPr>
          <p:cNvGrpSpPr/>
          <p:nvPr/>
        </p:nvGrpSpPr>
        <p:grpSpPr>
          <a:xfrm flipH="1">
            <a:off x="8656032" y="12546847"/>
            <a:ext cx="459704" cy="302950"/>
            <a:chOff x="15797498" y="10640829"/>
            <a:chExt cx="295204" cy="194543"/>
          </a:xfrm>
          <a:solidFill>
            <a:schemeClr val="tx1"/>
          </a:solidFill>
        </p:grpSpPr>
        <p:sp>
          <p:nvSpPr>
            <p:cNvPr id="185" name="Rectangle 184">
              <a:extLst>
                <a:ext uri="{FF2B5EF4-FFF2-40B4-BE49-F238E27FC236}">
                  <a16:creationId xmlns:a16="http://schemas.microsoft.com/office/drawing/2014/main" id="{F899D8E2-1CC5-4BE3-A180-05ACB58C6BB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Rectangle 185">
              <a:extLst>
                <a:ext uri="{FF2B5EF4-FFF2-40B4-BE49-F238E27FC236}">
                  <a16:creationId xmlns:a16="http://schemas.microsoft.com/office/drawing/2014/main" id="{51202AC0-DE5A-45CF-91AF-8F9F1B0A6EDE}"/>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87" name="Group 186">
            <a:extLst>
              <a:ext uri="{FF2B5EF4-FFF2-40B4-BE49-F238E27FC236}">
                <a16:creationId xmlns:a16="http://schemas.microsoft.com/office/drawing/2014/main" id="{AC068582-5697-476F-AD8A-314C18FF9B5B}"/>
              </a:ext>
            </a:extLst>
          </p:cNvPr>
          <p:cNvGrpSpPr/>
          <p:nvPr/>
        </p:nvGrpSpPr>
        <p:grpSpPr>
          <a:xfrm flipH="1">
            <a:off x="8359001" y="12972853"/>
            <a:ext cx="459704" cy="302950"/>
            <a:chOff x="15797498" y="10640829"/>
            <a:chExt cx="295204" cy="194543"/>
          </a:xfrm>
          <a:solidFill>
            <a:schemeClr val="tx1"/>
          </a:solidFill>
        </p:grpSpPr>
        <p:sp>
          <p:nvSpPr>
            <p:cNvPr id="188" name="Rectangle 187">
              <a:extLst>
                <a:ext uri="{FF2B5EF4-FFF2-40B4-BE49-F238E27FC236}">
                  <a16:creationId xmlns:a16="http://schemas.microsoft.com/office/drawing/2014/main" id="{53EEA7E8-42B0-4A7A-A680-1DE873830852}"/>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Rectangle 188">
              <a:extLst>
                <a:ext uri="{FF2B5EF4-FFF2-40B4-BE49-F238E27FC236}">
                  <a16:creationId xmlns:a16="http://schemas.microsoft.com/office/drawing/2014/main" id="{F500F651-E4A6-45EC-8523-874DE8213FC7}"/>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90" name="Group 189">
            <a:extLst>
              <a:ext uri="{FF2B5EF4-FFF2-40B4-BE49-F238E27FC236}">
                <a16:creationId xmlns:a16="http://schemas.microsoft.com/office/drawing/2014/main" id="{230C30C0-E364-42AF-B8BE-2F6F17D6B984}"/>
              </a:ext>
            </a:extLst>
          </p:cNvPr>
          <p:cNvGrpSpPr/>
          <p:nvPr/>
        </p:nvGrpSpPr>
        <p:grpSpPr>
          <a:xfrm rot="10201762">
            <a:off x="7913733" y="12102181"/>
            <a:ext cx="255542" cy="212205"/>
            <a:chOff x="15797498" y="10640829"/>
            <a:chExt cx="295204" cy="194543"/>
          </a:xfrm>
          <a:solidFill>
            <a:schemeClr val="tx1"/>
          </a:solidFill>
        </p:grpSpPr>
        <p:sp>
          <p:nvSpPr>
            <p:cNvPr id="191" name="Rectangle 190">
              <a:extLst>
                <a:ext uri="{FF2B5EF4-FFF2-40B4-BE49-F238E27FC236}">
                  <a16:creationId xmlns:a16="http://schemas.microsoft.com/office/drawing/2014/main" id="{48DC5005-B866-4082-AE7E-AEC5B1CDD597}"/>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Rectangle 191">
              <a:extLst>
                <a:ext uri="{FF2B5EF4-FFF2-40B4-BE49-F238E27FC236}">
                  <a16:creationId xmlns:a16="http://schemas.microsoft.com/office/drawing/2014/main" id="{E37C34FE-2F75-480E-8288-AFA3F1848B14}"/>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a:extLst>
              <a:ext uri="{FF2B5EF4-FFF2-40B4-BE49-F238E27FC236}">
                <a16:creationId xmlns:a16="http://schemas.microsoft.com/office/drawing/2014/main" id="{BDAE012C-A262-4FCC-A521-1A7BBFCEFD16}"/>
              </a:ext>
            </a:extLst>
          </p:cNvPr>
          <p:cNvSpPr/>
          <p:nvPr/>
        </p:nvSpPr>
        <p:spPr>
          <a:xfrm rot="20689614">
            <a:off x="7922271" y="1186819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3" name="Rectangle 192">
            <a:extLst>
              <a:ext uri="{FF2B5EF4-FFF2-40B4-BE49-F238E27FC236}">
                <a16:creationId xmlns:a16="http://schemas.microsoft.com/office/drawing/2014/main" id="{60C29371-D5CF-4951-9F14-657DD4133A83}"/>
              </a:ext>
            </a:extLst>
          </p:cNvPr>
          <p:cNvSpPr/>
          <p:nvPr/>
        </p:nvSpPr>
        <p:spPr>
          <a:xfrm rot="699605">
            <a:off x="7906791" y="1271298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4" name="Rectangle 193">
            <a:extLst>
              <a:ext uri="{FF2B5EF4-FFF2-40B4-BE49-F238E27FC236}">
                <a16:creationId xmlns:a16="http://schemas.microsoft.com/office/drawing/2014/main" id="{71DA8E7F-B7B5-4B44-B3CD-35C962EC9390}"/>
              </a:ext>
            </a:extLst>
          </p:cNvPr>
          <p:cNvSpPr/>
          <p:nvPr/>
        </p:nvSpPr>
        <p:spPr>
          <a:xfrm rot="16901358">
            <a:off x="7423021" y="12419670"/>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5" name="Rectangle 194">
            <a:extLst>
              <a:ext uri="{FF2B5EF4-FFF2-40B4-BE49-F238E27FC236}">
                <a16:creationId xmlns:a16="http://schemas.microsoft.com/office/drawing/2014/main" id="{4C5011A8-D0CC-4CC3-8032-05D57756D913}"/>
              </a:ext>
            </a:extLst>
          </p:cNvPr>
          <p:cNvSpPr/>
          <p:nvPr/>
        </p:nvSpPr>
        <p:spPr>
          <a:xfrm rot="17089602">
            <a:off x="7285718" y="12792029"/>
            <a:ext cx="30441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6" name="Rectangle 195">
            <a:extLst>
              <a:ext uri="{FF2B5EF4-FFF2-40B4-BE49-F238E27FC236}">
                <a16:creationId xmlns:a16="http://schemas.microsoft.com/office/drawing/2014/main" id="{FAD2FB27-6C85-476E-99EC-80EC9AFF6A9D}"/>
              </a:ext>
            </a:extLst>
          </p:cNvPr>
          <p:cNvSpPr/>
          <p:nvPr/>
        </p:nvSpPr>
        <p:spPr>
          <a:xfrm rot="17089602">
            <a:off x="7056578" y="12719311"/>
            <a:ext cx="39802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7" name="Rectangle 196">
            <a:extLst>
              <a:ext uri="{FF2B5EF4-FFF2-40B4-BE49-F238E27FC236}">
                <a16:creationId xmlns:a16="http://schemas.microsoft.com/office/drawing/2014/main" id="{EF691035-748E-4F42-9C57-784C8973F445}"/>
              </a:ext>
            </a:extLst>
          </p:cNvPr>
          <p:cNvSpPr/>
          <p:nvPr/>
        </p:nvSpPr>
        <p:spPr>
          <a:xfrm rot="16200000">
            <a:off x="6785683" y="13697127"/>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8" name="Rectangle 197">
            <a:extLst>
              <a:ext uri="{FF2B5EF4-FFF2-40B4-BE49-F238E27FC236}">
                <a16:creationId xmlns:a16="http://schemas.microsoft.com/office/drawing/2014/main" id="{78F343C3-6C32-4A60-9586-16333608FC8D}"/>
              </a:ext>
            </a:extLst>
          </p:cNvPr>
          <p:cNvSpPr/>
          <p:nvPr/>
        </p:nvSpPr>
        <p:spPr>
          <a:xfrm rot="16200000">
            <a:off x="6894257" y="14164001"/>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9" name="Rectangle 198">
            <a:extLst>
              <a:ext uri="{FF2B5EF4-FFF2-40B4-BE49-F238E27FC236}">
                <a16:creationId xmlns:a16="http://schemas.microsoft.com/office/drawing/2014/main" id="{63A66C25-8127-4D85-B26F-A6F27914E6E8}"/>
              </a:ext>
            </a:extLst>
          </p:cNvPr>
          <p:cNvSpPr/>
          <p:nvPr/>
        </p:nvSpPr>
        <p:spPr>
          <a:xfrm rot="16200000">
            <a:off x="7107974" y="14640141"/>
            <a:ext cx="169372"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0" name="Rectangle 199">
            <a:extLst>
              <a:ext uri="{FF2B5EF4-FFF2-40B4-BE49-F238E27FC236}">
                <a16:creationId xmlns:a16="http://schemas.microsoft.com/office/drawing/2014/main" id="{CEB26676-C174-488B-97A6-FDB0D5908417}"/>
              </a:ext>
            </a:extLst>
          </p:cNvPr>
          <p:cNvSpPr/>
          <p:nvPr/>
        </p:nvSpPr>
        <p:spPr>
          <a:xfrm rot="16200000">
            <a:off x="7179463" y="13984851"/>
            <a:ext cx="196080" cy="1054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1" name="Rectangle 200">
            <a:extLst>
              <a:ext uri="{FF2B5EF4-FFF2-40B4-BE49-F238E27FC236}">
                <a16:creationId xmlns:a16="http://schemas.microsoft.com/office/drawing/2014/main" id="{1688B6EF-2C7F-4564-B517-EB6B2E0544F0}"/>
              </a:ext>
            </a:extLst>
          </p:cNvPr>
          <p:cNvSpPr/>
          <p:nvPr/>
        </p:nvSpPr>
        <p:spPr>
          <a:xfrm rot="16032485">
            <a:off x="8007775" y="14710544"/>
            <a:ext cx="25206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Rectangle 201">
            <a:extLst>
              <a:ext uri="{FF2B5EF4-FFF2-40B4-BE49-F238E27FC236}">
                <a16:creationId xmlns:a16="http://schemas.microsoft.com/office/drawing/2014/main" id="{A4CCCD5E-5F81-4604-9B8C-F0B3DEFB6DA9}"/>
              </a:ext>
            </a:extLst>
          </p:cNvPr>
          <p:cNvSpPr/>
          <p:nvPr/>
        </p:nvSpPr>
        <p:spPr>
          <a:xfrm rot="16032485">
            <a:off x="8469514" y="14805989"/>
            <a:ext cx="16305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3" name="Rectangle 202">
            <a:extLst>
              <a:ext uri="{FF2B5EF4-FFF2-40B4-BE49-F238E27FC236}">
                <a16:creationId xmlns:a16="http://schemas.microsoft.com/office/drawing/2014/main" id="{4CE1EEDF-987A-4227-A511-91A875403C37}"/>
              </a:ext>
            </a:extLst>
          </p:cNvPr>
          <p:cNvSpPr/>
          <p:nvPr/>
        </p:nvSpPr>
        <p:spPr>
          <a:xfrm>
            <a:off x="7605141" y="13856399"/>
            <a:ext cx="319689"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4" name="Rectangle 203">
            <a:extLst>
              <a:ext uri="{FF2B5EF4-FFF2-40B4-BE49-F238E27FC236}">
                <a16:creationId xmlns:a16="http://schemas.microsoft.com/office/drawing/2014/main" id="{B47F95D3-07FE-4F24-9CA9-A5D83BA1B8F3}"/>
              </a:ext>
            </a:extLst>
          </p:cNvPr>
          <p:cNvSpPr/>
          <p:nvPr/>
        </p:nvSpPr>
        <p:spPr>
          <a:xfrm rot="16032485">
            <a:off x="7608121" y="14583526"/>
            <a:ext cx="180606"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Rectangle 204">
            <a:extLst>
              <a:ext uri="{FF2B5EF4-FFF2-40B4-BE49-F238E27FC236}">
                <a16:creationId xmlns:a16="http://schemas.microsoft.com/office/drawing/2014/main" id="{4F95D414-91DF-4BFF-9E43-BAADC3326370}"/>
              </a:ext>
            </a:extLst>
          </p:cNvPr>
          <p:cNvSpPr/>
          <p:nvPr/>
        </p:nvSpPr>
        <p:spPr>
          <a:xfrm rot="16032485">
            <a:off x="7560910" y="14199102"/>
            <a:ext cx="311624"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6" name="Group 205">
            <a:extLst>
              <a:ext uri="{FF2B5EF4-FFF2-40B4-BE49-F238E27FC236}">
                <a16:creationId xmlns:a16="http://schemas.microsoft.com/office/drawing/2014/main" id="{1659F2B0-BFEF-400B-9383-DA391CF70F5F}"/>
              </a:ext>
            </a:extLst>
          </p:cNvPr>
          <p:cNvGrpSpPr/>
          <p:nvPr/>
        </p:nvGrpSpPr>
        <p:grpSpPr>
          <a:xfrm rot="19930970">
            <a:off x="25014795" y="14726608"/>
            <a:ext cx="459704" cy="302950"/>
            <a:chOff x="15797498" y="10640829"/>
            <a:chExt cx="295204" cy="194543"/>
          </a:xfrm>
          <a:solidFill>
            <a:schemeClr val="tx1"/>
          </a:solidFill>
        </p:grpSpPr>
        <p:sp>
          <p:nvSpPr>
            <p:cNvPr id="207" name="Rectangle 206">
              <a:extLst>
                <a:ext uri="{FF2B5EF4-FFF2-40B4-BE49-F238E27FC236}">
                  <a16:creationId xmlns:a16="http://schemas.microsoft.com/office/drawing/2014/main" id="{7A1AB7F5-C22C-4337-944F-C583B4245C14}"/>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8" name="Rectangle 207">
              <a:extLst>
                <a:ext uri="{FF2B5EF4-FFF2-40B4-BE49-F238E27FC236}">
                  <a16:creationId xmlns:a16="http://schemas.microsoft.com/office/drawing/2014/main" id="{B9B5D45A-12CD-4807-ABF0-6FC72B47A11C}"/>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09" name="Group 208">
            <a:extLst>
              <a:ext uri="{FF2B5EF4-FFF2-40B4-BE49-F238E27FC236}">
                <a16:creationId xmlns:a16="http://schemas.microsoft.com/office/drawing/2014/main" id="{F79CAB28-6F3E-4C58-929D-C1A77A296ABC}"/>
              </a:ext>
            </a:extLst>
          </p:cNvPr>
          <p:cNvGrpSpPr/>
          <p:nvPr/>
        </p:nvGrpSpPr>
        <p:grpSpPr>
          <a:xfrm rot="1446900" flipH="1">
            <a:off x="25310535" y="15398963"/>
            <a:ext cx="459704" cy="302950"/>
            <a:chOff x="15797498" y="10640829"/>
            <a:chExt cx="295204" cy="194543"/>
          </a:xfrm>
          <a:solidFill>
            <a:schemeClr val="tx1"/>
          </a:solidFill>
        </p:grpSpPr>
        <p:sp>
          <p:nvSpPr>
            <p:cNvPr id="210" name="Rectangle 209">
              <a:extLst>
                <a:ext uri="{FF2B5EF4-FFF2-40B4-BE49-F238E27FC236}">
                  <a16:creationId xmlns:a16="http://schemas.microsoft.com/office/drawing/2014/main" id="{5124C2CF-47C7-488D-817F-84BEE061985B}"/>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1" name="Rectangle 210">
              <a:extLst>
                <a:ext uri="{FF2B5EF4-FFF2-40B4-BE49-F238E27FC236}">
                  <a16:creationId xmlns:a16="http://schemas.microsoft.com/office/drawing/2014/main" id="{F35A812B-2122-4CE9-933C-52EE11F9938F}"/>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2" name="Group 211">
            <a:extLst>
              <a:ext uri="{FF2B5EF4-FFF2-40B4-BE49-F238E27FC236}">
                <a16:creationId xmlns:a16="http://schemas.microsoft.com/office/drawing/2014/main" id="{796B5E91-4E9D-46B7-AC31-1ACC1F8C5BB9}"/>
              </a:ext>
            </a:extLst>
          </p:cNvPr>
          <p:cNvGrpSpPr/>
          <p:nvPr/>
        </p:nvGrpSpPr>
        <p:grpSpPr>
          <a:xfrm rot="11935487" flipH="1">
            <a:off x="23860281" y="15541017"/>
            <a:ext cx="459704" cy="245740"/>
            <a:chOff x="15797498" y="10640829"/>
            <a:chExt cx="295204" cy="194543"/>
          </a:xfrm>
          <a:solidFill>
            <a:schemeClr val="tx1"/>
          </a:solidFill>
        </p:grpSpPr>
        <p:sp>
          <p:nvSpPr>
            <p:cNvPr id="213" name="Rectangle 212">
              <a:extLst>
                <a:ext uri="{FF2B5EF4-FFF2-40B4-BE49-F238E27FC236}">
                  <a16:creationId xmlns:a16="http://schemas.microsoft.com/office/drawing/2014/main" id="{A81F3AD5-6CDA-409F-9A78-7FB71DD9A6AD}"/>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4" name="Rectangle 213">
              <a:extLst>
                <a:ext uri="{FF2B5EF4-FFF2-40B4-BE49-F238E27FC236}">
                  <a16:creationId xmlns:a16="http://schemas.microsoft.com/office/drawing/2014/main" id="{50286E6D-B2D6-44D3-8E28-11FEE5D21F56}"/>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15" name="Group 214">
            <a:extLst>
              <a:ext uri="{FF2B5EF4-FFF2-40B4-BE49-F238E27FC236}">
                <a16:creationId xmlns:a16="http://schemas.microsoft.com/office/drawing/2014/main" id="{D6414B0E-E2D8-4D44-A695-6C4052B0D63D}"/>
              </a:ext>
            </a:extLst>
          </p:cNvPr>
          <p:cNvGrpSpPr/>
          <p:nvPr/>
        </p:nvGrpSpPr>
        <p:grpSpPr>
          <a:xfrm rot="10201762">
            <a:off x="25598617" y="16902885"/>
            <a:ext cx="255542" cy="212205"/>
            <a:chOff x="15797498" y="10640829"/>
            <a:chExt cx="295204" cy="194543"/>
          </a:xfrm>
          <a:solidFill>
            <a:schemeClr val="tx1"/>
          </a:solidFill>
        </p:grpSpPr>
        <p:sp>
          <p:nvSpPr>
            <p:cNvPr id="216" name="Rectangle 215">
              <a:extLst>
                <a:ext uri="{FF2B5EF4-FFF2-40B4-BE49-F238E27FC236}">
                  <a16:creationId xmlns:a16="http://schemas.microsoft.com/office/drawing/2014/main" id="{3FFC13A7-020C-449E-8C14-228B2C687A35}"/>
                </a:ext>
              </a:extLst>
            </p:cNvPr>
            <p:cNvSpPr/>
            <p:nvPr/>
          </p:nvSpPr>
          <p:spPr>
            <a:xfrm>
              <a:off x="15797498" y="10699102"/>
              <a:ext cx="294798" cy="136270"/>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7" name="Rectangle 216">
              <a:extLst>
                <a:ext uri="{FF2B5EF4-FFF2-40B4-BE49-F238E27FC236}">
                  <a16:creationId xmlns:a16="http://schemas.microsoft.com/office/drawing/2014/main" id="{BDFA95F1-44E8-446D-BAE0-CC0AB0B1818D}"/>
                </a:ext>
              </a:extLst>
            </p:cNvPr>
            <p:cNvSpPr/>
            <p:nvPr/>
          </p:nvSpPr>
          <p:spPr>
            <a:xfrm rot="5400000">
              <a:off x="15913397" y="10656036"/>
              <a:ext cx="194512" cy="164098"/>
            </a:xfrm>
            <a:prstGeom prst="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18" name="Rectangle 217">
            <a:extLst>
              <a:ext uri="{FF2B5EF4-FFF2-40B4-BE49-F238E27FC236}">
                <a16:creationId xmlns:a16="http://schemas.microsoft.com/office/drawing/2014/main" id="{D20127E7-D084-4D66-9649-343E42044989}"/>
              </a:ext>
            </a:extLst>
          </p:cNvPr>
          <p:cNvSpPr/>
          <p:nvPr/>
        </p:nvSpPr>
        <p:spPr>
          <a:xfrm rot="19805821">
            <a:off x="24718684" y="14341822"/>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9" name="Rectangle 218">
            <a:extLst>
              <a:ext uri="{FF2B5EF4-FFF2-40B4-BE49-F238E27FC236}">
                <a16:creationId xmlns:a16="http://schemas.microsoft.com/office/drawing/2014/main" id="{E89D3E20-A772-4F3E-B925-AA1F631512FD}"/>
              </a:ext>
            </a:extLst>
          </p:cNvPr>
          <p:cNvSpPr/>
          <p:nvPr/>
        </p:nvSpPr>
        <p:spPr>
          <a:xfrm rot="1667797">
            <a:off x="25602519" y="16178654"/>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0" name="Rectangle 219">
            <a:extLst>
              <a:ext uri="{FF2B5EF4-FFF2-40B4-BE49-F238E27FC236}">
                <a16:creationId xmlns:a16="http://schemas.microsoft.com/office/drawing/2014/main" id="{8AC40570-E70F-403C-A9CA-3DEE3EF64D29}"/>
              </a:ext>
            </a:extLst>
          </p:cNvPr>
          <p:cNvSpPr/>
          <p:nvPr/>
        </p:nvSpPr>
        <p:spPr>
          <a:xfrm rot="17737880">
            <a:off x="24703826" y="15795098"/>
            <a:ext cx="171813" cy="140659"/>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Rectangle 220">
            <a:extLst>
              <a:ext uri="{FF2B5EF4-FFF2-40B4-BE49-F238E27FC236}">
                <a16:creationId xmlns:a16="http://schemas.microsoft.com/office/drawing/2014/main" id="{F18D48E9-80E1-492B-A547-0E63BB3737C8}"/>
              </a:ext>
            </a:extLst>
          </p:cNvPr>
          <p:cNvSpPr/>
          <p:nvPr/>
        </p:nvSpPr>
        <p:spPr>
          <a:xfrm rot="19879941">
            <a:off x="24838283" y="14559037"/>
            <a:ext cx="30441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2" name="Rectangle 221">
            <a:extLst>
              <a:ext uri="{FF2B5EF4-FFF2-40B4-BE49-F238E27FC236}">
                <a16:creationId xmlns:a16="http://schemas.microsoft.com/office/drawing/2014/main" id="{ECCF8359-E124-434B-9676-219C69828D65}"/>
              </a:ext>
            </a:extLst>
          </p:cNvPr>
          <p:cNvSpPr/>
          <p:nvPr/>
        </p:nvSpPr>
        <p:spPr>
          <a:xfrm rot="17758672">
            <a:off x="25183646" y="16178352"/>
            <a:ext cx="398029" cy="11338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3" name="Rectangle 222">
            <a:extLst>
              <a:ext uri="{FF2B5EF4-FFF2-40B4-BE49-F238E27FC236}">
                <a16:creationId xmlns:a16="http://schemas.microsoft.com/office/drawing/2014/main" id="{EAEE3879-5834-4A7A-B37A-07EFC70A28BD}"/>
              </a:ext>
            </a:extLst>
          </p:cNvPr>
          <p:cNvSpPr/>
          <p:nvPr/>
        </p:nvSpPr>
        <p:spPr>
          <a:xfrm rot="17535274">
            <a:off x="24428533" y="15735668"/>
            <a:ext cx="196080" cy="10540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4" name="Rectangle 223">
            <a:extLst>
              <a:ext uri="{FF2B5EF4-FFF2-40B4-BE49-F238E27FC236}">
                <a16:creationId xmlns:a16="http://schemas.microsoft.com/office/drawing/2014/main" id="{55610964-524F-478A-B5BB-1CACFB7B4CB0}"/>
              </a:ext>
            </a:extLst>
          </p:cNvPr>
          <p:cNvSpPr/>
          <p:nvPr/>
        </p:nvSpPr>
        <p:spPr>
          <a:xfrm rot="16032485">
            <a:off x="26147297" y="15631627"/>
            <a:ext cx="25206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5" name="Rectangle 224">
            <a:extLst>
              <a:ext uri="{FF2B5EF4-FFF2-40B4-BE49-F238E27FC236}">
                <a16:creationId xmlns:a16="http://schemas.microsoft.com/office/drawing/2014/main" id="{C14B3EEE-BB5D-47F7-AB42-52CD47928686}"/>
              </a:ext>
            </a:extLst>
          </p:cNvPr>
          <p:cNvSpPr/>
          <p:nvPr/>
        </p:nvSpPr>
        <p:spPr>
          <a:xfrm rot="17814017">
            <a:off x="24980079" y="15908152"/>
            <a:ext cx="163051"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6" name="Rectangle 225">
            <a:extLst>
              <a:ext uri="{FF2B5EF4-FFF2-40B4-BE49-F238E27FC236}">
                <a16:creationId xmlns:a16="http://schemas.microsoft.com/office/drawing/2014/main" id="{7969C1BA-1708-4600-A2C6-349513E6664F}"/>
              </a:ext>
            </a:extLst>
          </p:cNvPr>
          <p:cNvSpPr/>
          <p:nvPr/>
        </p:nvSpPr>
        <p:spPr>
          <a:xfrm rot="896592">
            <a:off x="23143736" y="15325761"/>
            <a:ext cx="319689"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7" name="Rectangle 226">
            <a:extLst>
              <a:ext uri="{FF2B5EF4-FFF2-40B4-BE49-F238E27FC236}">
                <a16:creationId xmlns:a16="http://schemas.microsoft.com/office/drawing/2014/main" id="{8BB56B23-960E-4516-89FC-46E79975A098}"/>
              </a:ext>
            </a:extLst>
          </p:cNvPr>
          <p:cNvSpPr/>
          <p:nvPr/>
        </p:nvSpPr>
        <p:spPr>
          <a:xfrm rot="17617588">
            <a:off x="24345309" y="16188071"/>
            <a:ext cx="180606"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8" name="Rectangle 227">
            <a:extLst>
              <a:ext uri="{FF2B5EF4-FFF2-40B4-BE49-F238E27FC236}">
                <a16:creationId xmlns:a16="http://schemas.microsoft.com/office/drawing/2014/main" id="{00DB7713-B943-492F-A8F6-44DFFB30C65C}"/>
              </a:ext>
            </a:extLst>
          </p:cNvPr>
          <p:cNvSpPr/>
          <p:nvPr/>
        </p:nvSpPr>
        <p:spPr>
          <a:xfrm rot="17085836">
            <a:off x="23494461" y="15486933"/>
            <a:ext cx="311624" cy="15875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9" name="Freeform: Shape 228">
            <a:extLst>
              <a:ext uri="{FF2B5EF4-FFF2-40B4-BE49-F238E27FC236}">
                <a16:creationId xmlns:a16="http://schemas.microsoft.com/office/drawing/2014/main" id="{CB95783C-43A9-4DB0-9698-8445D3ECD53B}"/>
              </a:ext>
            </a:extLst>
          </p:cNvPr>
          <p:cNvSpPr/>
          <p:nvPr/>
        </p:nvSpPr>
        <p:spPr>
          <a:xfrm>
            <a:off x="23688167" y="15414656"/>
            <a:ext cx="594038" cy="698866"/>
          </a:xfrm>
          <a:custGeom>
            <a:avLst/>
            <a:gdLst>
              <a:gd name="connsiteX0" fmla="*/ 100977 w 381468"/>
              <a:gd name="connsiteY0" fmla="*/ 0 h 448785"/>
              <a:gd name="connsiteX1" fmla="*/ 0 w 381468"/>
              <a:gd name="connsiteY1" fmla="*/ 325370 h 448785"/>
              <a:gd name="connsiteX2" fmla="*/ 381468 w 381468"/>
              <a:gd name="connsiteY2" fmla="*/ 448785 h 448785"/>
            </a:gdLst>
            <a:ahLst/>
            <a:cxnLst>
              <a:cxn ang="0">
                <a:pos x="connsiteX0" y="connsiteY0"/>
              </a:cxn>
              <a:cxn ang="0">
                <a:pos x="connsiteX1" y="connsiteY1"/>
              </a:cxn>
              <a:cxn ang="0">
                <a:pos x="connsiteX2" y="connsiteY2"/>
              </a:cxn>
            </a:cxnLst>
            <a:rect l="l" t="t" r="r" b="b"/>
            <a:pathLst>
              <a:path w="381468" h="448785">
                <a:moveTo>
                  <a:pt x="100977" y="0"/>
                </a:moveTo>
                <a:lnTo>
                  <a:pt x="0" y="325370"/>
                </a:lnTo>
                <a:lnTo>
                  <a:pt x="381468" y="448785"/>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0" name="Freeform: Shape 229">
            <a:extLst>
              <a:ext uri="{FF2B5EF4-FFF2-40B4-BE49-F238E27FC236}">
                <a16:creationId xmlns:a16="http://schemas.microsoft.com/office/drawing/2014/main" id="{934B690F-E70C-43AD-8C91-BC19D832DB18}"/>
              </a:ext>
            </a:extLst>
          </p:cNvPr>
          <p:cNvSpPr/>
          <p:nvPr/>
        </p:nvSpPr>
        <p:spPr>
          <a:xfrm>
            <a:off x="24518072" y="15676732"/>
            <a:ext cx="768754" cy="646451"/>
          </a:xfrm>
          <a:custGeom>
            <a:avLst/>
            <a:gdLst>
              <a:gd name="connsiteX0" fmla="*/ 112196 w 493664"/>
              <a:gd name="connsiteY0" fmla="*/ 0 h 415126"/>
              <a:gd name="connsiteX1" fmla="*/ 0 w 493664"/>
              <a:gd name="connsiteY1" fmla="*/ 252441 h 415126"/>
              <a:gd name="connsiteX2" fmla="*/ 398297 w 493664"/>
              <a:gd name="connsiteY2" fmla="*/ 415126 h 415126"/>
              <a:gd name="connsiteX3" fmla="*/ 493664 w 493664"/>
              <a:gd name="connsiteY3" fmla="*/ 185124 h 415126"/>
            </a:gdLst>
            <a:ahLst/>
            <a:cxnLst>
              <a:cxn ang="0">
                <a:pos x="connsiteX0" y="connsiteY0"/>
              </a:cxn>
              <a:cxn ang="0">
                <a:pos x="connsiteX1" y="connsiteY1"/>
              </a:cxn>
              <a:cxn ang="0">
                <a:pos x="connsiteX2" y="connsiteY2"/>
              </a:cxn>
              <a:cxn ang="0">
                <a:pos x="connsiteX3" y="connsiteY3"/>
              </a:cxn>
            </a:cxnLst>
            <a:rect l="l" t="t" r="r" b="b"/>
            <a:pathLst>
              <a:path w="493664" h="415126">
                <a:moveTo>
                  <a:pt x="112196" y="0"/>
                </a:moveTo>
                <a:lnTo>
                  <a:pt x="0" y="252441"/>
                </a:lnTo>
                <a:lnTo>
                  <a:pt x="398297" y="415126"/>
                </a:lnTo>
                <a:lnTo>
                  <a:pt x="493664" y="185124"/>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1" name="Freeform: Shape 230">
            <a:extLst>
              <a:ext uri="{FF2B5EF4-FFF2-40B4-BE49-F238E27FC236}">
                <a16:creationId xmlns:a16="http://schemas.microsoft.com/office/drawing/2014/main" id="{DFD4969B-3104-4EDF-9405-62211A6D9368}"/>
              </a:ext>
            </a:extLst>
          </p:cNvPr>
          <p:cNvSpPr/>
          <p:nvPr/>
        </p:nvSpPr>
        <p:spPr>
          <a:xfrm>
            <a:off x="24919921" y="14392565"/>
            <a:ext cx="847376" cy="428056"/>
          </a:xfrm>
          <a:custGeom>
            <a:avLst/>
            <a:gdLst>
              <a:gd name="connsiteX0" fmla="*/ 0 w 544152"/>
              <a:gd name="connsiteY0" fmla="*/ 274881 h 274881"/>
              <a:gd name="connsiteX1" fmla="*/ 544152 w 544152"/>
              <a:gd name="connsiteY1" fmla="*/ 0 h 274881"/>
            </a:gdLst>
            <a:ahLst/>
            <a:cxnLst>
              <a:cxn ang="0">
                <a:pos x="connsiteX0" y="connsiteY0"/>
              </a:cxn>
              <a:cxn ang="0">
                <a:pos x="connsiteX1" y="connsiteY1"/>
              </a:cxn>
            </a:cxnLst>
            <a:rect l="l" t="t" r="r" b="b"/>
            <a:pathLst>
              <a:path w="544152" h="274881">
                <a:moveTo>
                  <a:pt x="0" y="274881"/>
                </a:moveTo>
                <a:lnTo>
                  <a:pt x="544152" y="0"/>
                </a:lnTo>
              </a:path>
            </a:pathLst>
          </a:custGeom>
          <a:noFill/>
          <a:ln w="5715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4" name="Freeform: Shape 233">
            <a:extLst>
              <a:ext uri="{FF2B5EF4-FFF2-40B4-BE49-F238E27FC236}">
                <a16:creationId xmlns:a16="http://schemas.microsoft.com/office/drawing/2014/main" id="{1BBBAE50-0351-4023-A143-984A40812706}"/>
              </a:ext>
            </a:extLst>
          </p:cNvPr>
          <p:cNvSpPr/>
          <p:nvPr/>
        </p:nvSpPr>
        <p:spPr>
          <a:xfrm>
            <a:off x="25592274" y="13007397"/>
            <a:ext cx="1149144" cy="1673755"/>
          </a:xfrm>
          <a:custGeom>
            <a:avLst/>
            <a:gdLst>
              <a:gd name="connsiteX0" fmla="*/ 0 w 737936"/>
              <a:gd name="connsiteY0" fmla="*/ 192506 h 1074821"/>
              <a:gd name="connsiteX1" fmla="*/ 433136 w 737936"/>
              <a:gd name="connsiteY1" fmla="*/ 1074821 h 1074821"/>
              <a:gd name="connsiteX2" fmla="*/ 737936 w 737936"/>
              <a:gd name="connsiteY2" fmla="*/ 978569 h 1074821"/>
              <a:gd name="connsiteX3" fmla="*/ 689810 w 737936"/>
              <a:gd name="connsiteY3" fmla="*/ 0 h 1074821"/>
              <a:gd name="connsiteX4" fmla="*/ 0 w 737936"/>
              <a:gd name="connsiteY4" fmla="*/ 192506 h 10748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37936" h="1074821">
                <a:moveTo>
                  <a:pt x="0" y="192506"/>
                </a:moveTo>
                <a:lnTo>
                  <a:pt x="433136" y="1074821"/>
                </a:lnTo>
                <a:lnTo>
                  <a:pt x="737936" y="978569"/>
                </a:lnTo>
                <a:lnTo>
                  <a:pt x="689810" y="0"/>
                </a:lnTo>
                <a:lnTo>
                  <a:pt x="0" y="192506"/>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6" name="Freeform: Shape 245">
            <a:extLst>
              <a:ext uri="{FF2B5EF4-FFF2-40B4-BE49-F238E27FC236}">
                <a16:creationId xmlns:a16="http://schemas.microsoft.com/office/drawing/2014/main" id="{902B8036-D9A2-458C-88A0-11E8C9F37F81}"/>
              </a:ext>
            </a:extLst>
          </p:cNvPr>
          <p:cNvSpPr/>
          <p:nvPr/>
        </p:nvSpPr>
        <p:spPr>
          <a:xfrm>
            <a:off x="9266916" y="12813792"/>
            <a:ext cx="768178" cy="2098440"/>
          </a:xfrm>
          <a:custGeom>
            <a:avLst/>
            <a:gdLst>
              <a:gd name="connsiteX0" fmla="*/ 0 w 493294"/>
              <a:gd name="connsiteY0" fmla="*/ 60158 h 1347537"/>
              <a:gd name="connsiteX1" fmla="*/ 24063 w 493294"/>
              <a:gd name="connsiteY1" fmla="*/ 1347537 h 1347537"/>
              <a:gd name="connsiteX2" fmla="*/ 493294 w 493294"/>
              <a:gd name="connsiteY2" fmla="*/ 1311442 h 1347537"/>
              <a:gd name="connsiteX3" fmla="*/ 421105 w 493294"/>
              <a:gd name="connsiteY3" fmla="*/ 0 h 1347537"/>
              <a:gd name="connsiteX4" fmla="*/ 0 w 493294"/>
              <a:gd name="connsiteY4" fmla="*/ 60158 h 13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93294" h="1347537">
                <a:moveTo>
                  <a:pt x="0" y="60158"/>
                </a:moveTo>
                <a:lnTo>
                  <a:pt x="24063" y="1347537"/>
                </a:lnTo>
                <a:lnTo>
                  <a:pt x="493294" y="1311442"/>
                </a:lnTo>
                <a:lnTo>
                  <a:pt x="421105" y="0"/>
                </a:lnTo>
                <a:lnTo>
                  <a:pt x="0" y="60158"/>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Freeform: Shape 246">
            <a:extLst>
              <a:ext uri="{FF2B5EF4-FFF2-40B4-BE49-F238E27FC236}">
                <a16:creationId xmlns:a16="http://schemas.microsoft.com/office/drawing/2014/main" id="{CB580D7C-B037-4080-B16C-819C294CA3E5}"/>
              </a:ext>
            </a:extLst>
          </p:cNvPr>
          <p:cNvSpPr/>
          <p:nvPr/>
        </p:nvSpPr>
        <p:spPr>
          <a:xfrm>
            <a:off x="6512713" y="15399368"/>
            <a:ext cx="1097244" cy="2198663"/>
          </a:xfrm>
          <a:custGeom>
            <a:avLst/>
            <a:gdLst>
              <a:gd name="connsiteX0" fmla="*/ 685800 w 782052"/>
              <a:gd name="connsiteY0" fmla="*/ 0 h 2550695"/>
              <a:gd name="connsiteX1" fmla="*/ 336884 w 782052"/>
              <a:gd name="connsiteY1" fmla="*/ 0 h 2550695"/>
              <a:gd name="connsiteX2" fmla="*/ 0 w 782052"/>
              <a:gd name="connsiteY2" fmla="*/ 108284 h 2550695"/>
              <a:gd name="connsiteX3" fmla="*/ 144379 w 782052"/>
              <a:gd name="connsiteY3" fmla="*/ 2526632 h 2550695"/>
              <a:gd name="connsiteX4" fmla="*/ 757989 w 782052"/>
              <a:gd name="connsiteY4" fmla="*/ 2550695 h 2550695"/>
              <a:gd name="connsiteX5" fmla="*/ 782052 w 782052"/>
              <a:gd name="connsiteY5" fmla="*/ 1046747 h 2550695"/>
              <a:gd name="connsiteX6" fmla="*/ 685800 w 782052"/>
              <a:gd name="connsiteY6" fmla="*/ 0 h 2550695"/>
              <a:gd name="connsiteX0" fmla="*/ 685800 w 757989"/>
              <a:gd name="connsiteY0" fmla="*/ 0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85800 w 757989"/>
              <a:gd name="connsiteY5" fmla="*/ 0 h 2550695"/>
              <a:gd name="connsiteX0" fmla="*/ 697831 w 757989"/>
              <a:gd name="connsiteY0" fmla="*/ 12032 h 2550695"/>
              <a:gd name="connsiteX1" fmla="*/ 336884 w 757989"/>
              <a:gd name="connsiteY1" fmla="*/ 0 h 2550695"/>
              <a:gd name="connsiteX2" fmla="*/ 0 w 757989"/>
              <a:gd name="connsiteY2" fmla="*/ 108284 h 2550695"/>
              <a:gd name="connsiteX3" fmla="*/ 144379 w 757989"/>
              <a:gd name="connsiteY3" fmla="*/ 2526632 h 2550695"/>
              <a:gd name="connsiteX4" fmla="*/ 757989 w 757989"/>
              <a:gd name="connsiteY4" fmla="*/ 2550695 h 2550695"/>
              <a:gd name="connsiteX5" fmla="*/ 697831 w 757989"/>
              <a:gd name="connsiteY5" fmla="*/ 12032 h 2550695"/>
              <a:gd name="connsiteX0" fmla="*/ 697831 w 757989"/>
              <a:gd name="connsiteY0" fmla="*/ 12032 h 2550695"/>
              <a:gd name="connsiteX1" fmla="*/ 336884 w 757989"/>
              <a:gd name="connsiteY1" fmla="*/ 0 h 2550695"/>
              <a:gd name="connsiteX2" fmla="*/ 0 w 757989"/>
              <a:gd name="connsiteY2" fmla="*/ 108284 h 2550695"/>
              <a:gd name="connsiteX3" fmla="*/ 108792 w 757989"/>
              <a:gd name="connsiteY3" fmla="*/ 1387834 h 2550695"/>
              <a:gd name="connsiteX4" fmla="*/ 757989 w 757989"/>
              <a:gd name="connsiteY4" fmla="*/ 2550695 h 2550695"/>
              <a:gd name="connsiteX5" fmla="*/ 697831 w 757989"/>
              <a:gd name="connsiteY5" fmla="*/ 12032 h 2550695"/>
              <a:gd name="connsiteX0" fmla="*/ 697831 w 704608"/>
              <a:gd name="connsiteY0" fmla="*/ 12032 h 1411897"/>
              <a:gd name="connsiteX1" fmla="*/ 336884 w 704608"/>
              <a:gd name="connsiteY1" fmla="*/ 0 h 1411897"/>
              <a:gd name="connsiteX2" fmla="*/ 0 w 704608"/>
              <a:gd name="connsiteY2" fmla="*/ 108284 h 1411897"/>
              <a:gd name="connsiteX3" fmla="*/ 108792 w 704608"/>
              <a:gd name="connsiteY3" fmla="*/ 1387834 h 1411897"/>
              <a:gd name="connsiteX4" fmla="*/ 704608 w 704608"/>
              <a:gd name="connsiteY4" fmla="*/ 1411897 h 1411897"/>
              <a:gd name="connsiteX5" fmla="*/ 697831 w 704608"/>
              <a:gd name="connsiteY5" fmla="*/ 12032 h 141189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04608" h="1411897">
                <a:moveTo>
                  <a:pt x="697831" y="12032"/>
                </a:moveTo>
                <a:lnTo>
                  <a:pt x="336884" y="0"/>
                </a:lnTo>
                <a:lnTo>
                  <a:pt x="0" y="108284"/>
                </a:lnTo>
                <a:lnTo>
                  <a:pt x="108792" y="1387834"/>
                </a:lnTo>
                <a:lnTo>
                  <a:pt x="704608" y="1411897"/>
                </a:lnTo>
                <a:lnTo>
                  <a:pt x="697831" y="12032"/>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8" name="Freeform: Shape 247">
            <a:extLst>
              <a:ext uri="{FF2B5EF4-FFF2-40B4-BE49-F238E27FC236}">
                <a16:creationId xmlns:a16="http://schemas.microsoft.com/office/drawing/2014/main" id="{054DCCDE-8D73-48D5-8716-3691449DBA49}"/>
              </a:ext>
            </a:extLst>
          </p:cNvPr>
          <p:cNvSpPr/>
          <p:nvPr/>
        </p:nvSpPr>
        <p:spPr>
          <a:xfrm>
            <a:off x="6081784" y="15699145"/>
            <a:ext cx="159651" cy="1888901"/>
          </a:xfrm>
          <a:custGeom>
            <a:avLst/>
            <a:gdLst>
              <a:gd name="connsiteX0" fmla="*/ 541421 w 661737"/>
              <a:gd name="connsiteY0" fmla="*/ 0 h 1479884"/>
              <a:gd name="connsiteX1" fmla="*/ 661737 w 661737"/>
              <a:gd name="connsiteY1" fmla="*/ 1479884 h 1479884"/>
              <a:gd name="connsiteX2" fmla="*/ 0 w 661737"/>
              <a:gd name="connsiteY2" fmla="*/ 1359569 h 1479884"/>
              <a:gd name="connsiteX0" fmla="*/ 0 w 120316"/>
              <a:gd name="connsiteY0" fmla="*/ 0 h 1479884"/>
              <a:gd name="connsiteX1" fmla="*/ 120316 w 120316"/>
              <a:gd name="connsiteY1" fmla="*/ 1479884 h 1479884"/>
              <a:gd name="connsiteX0" fmla="*/ 0 w 102522"/>
              <a:gd name="connsiteY0" fmla="*/ 0 h 1212979"/>
              <a:gd name="connsiteX1" fmla="*/ 102522 w 102522"/>
              <a:gd name="connsiteY1" fmla="*/ 1212979 h 1212979"/>
            </a:gdLst>
            <a:ahLst/>
            <a:cxnLst>
              <a:cxn ang="0">
                <a:pos x="connsiteX0" y="connsiteY0"/>
              </a:cxn>
              <a:cxn ang="0">
                <a:pos x="connsiteX1" y="connsiteY1"/>
              </a:cxn>
            </a:cxnLst>
            <a:rect l="l" t="t" r="r" b="b"/>
            <a:pathLst>
              <a:path w="102522" h="1212979">
                <a:moveTo>
                  <a:pt x="0" y="0"/>
                </a:moveTo>
                <a:lnTo>
                  <a:pt x="102522" y="121297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9" name="Freeform: Shape 248">
            <a:extLst>
              <a:ext uri="{FF2B5EF4-FFF2-40B4-BE49-F238E27FC236}">
                <a16:creationId xmlns:a16="http://schemas.microsoft.com/office/drawing/2014/main" id="{27EB8AB7-72E0-401A-AE2F-521B81D98948}"/>
              </a:ext>
            </a:extLst>
          </p:cNvPr>
          <p:cNvSpPr/>
          <p:nvPr/>
        </p:nvSpPr>
        <p:spPr>
          <a:xfrm>
            <a:off x="9060818" y="15380632"/>
            <a:ext cx="805651" cy="2293307"/>
          </a:xfrm>
          <a:custGeom>
            <a:avLst/>
            <a:gdLst>
              <a:gd name="connsiteX0" fmla="*/ 0 w 517358"/>
              <a:gd name="connsiteY0" fmla="*/ 12032 h 1780674"/>
              <a:gd name="connsiteX1" fmla="*/ 24064 w 517358"/>
              <a:gd name="connsiteY1" fmla="*/ 1780674 h 1780674"/>
              <a:gd name="connsiteX2" fmla="*/ 517358 w 517358"/>
              <a:gd name="connsiteY2" fmla="*/ 1780674 h 1780674"/>
              <a:gd name="connsiteX3" fmla="*/ 505327 w 517358"/>
              <a:gd name="connsiteY3" fmla="*/ 0 h 1780674"/>
              <a:gd name="connsiteX4" fmla="*/ 0 w 517358"/>
              <a:gd name="connsiteY4" fmla="*/ 12032 h 178067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17358" h="1780674">
                <a:moveTo>
                  <a:pt x="0" y="12032"/>
                </a:moveTo>
                <a:lnTo>
                  <a:pt x="24064" y="1780674"/>
                </a:lnTo>
                <a:lnTo>
                  <a:pt x="517358" y="1780674"/>
                </a:lnTo>
                <a:cubicBezTo>
                  <a:pt x="513348" y="1187116"/>
                  <a:pt x="509337" y="593558"/>
                  <a:pt x="505327" y="0"/>
                </a:cubicBezTo>
                <a:lnTo>
                  <a:pt x="0" y="12032"/>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0" name="Freeform: Shape 249">
            <a:extLst>
              <a:ext uri="{FF2B5EF4-FFF2-40B4-BE49-F238E27FC236}">
                <a16:creationId xmlns:a16="http://schemas.microsoft.com/office/drawing/2014/main" id="{58E350BE-661A-438F-8D3D-E0A5AD26A801}"/>
              </a:ext>
            </a:extLst>
          </p:cNvPr>
          <p:cNvSpPr/>
          <p:nvPr/>
        </p:nvSpPr>
        <p:spPr>
          <a:xfrm>
            <a:off x="9941414" y="14162789"/>
            <a:ext cx="1348996" cy="786914"/>
          </a:xfrm>
          <a:custGeom>
            <a:avLst/>
            <a:gdLst>
              <a:gd name="connsiteX0" fmla="*/ 0 w 866273"/>
              <a:gd name="connsiteY0" fmla="*/ 433137 h 505326"/>
              <a:gd name="connsiteX1" fmla="*/ 445168 w 866273"/>
              <a:gd name="connsiteY1" fmla="*/ 433137 h 505326"/>
              <a:gd name="connsiteX2" fmla="*/ 397042 w 866273"/>
              <a:gd name="connsiteY2" fmla="*/ 12031 h 505326"/>
              <a:gd name="connsiteX3" fmla="*/ 854242 w 866273"/>
              <a:gd name="connsiteY3" fmla="*/ 0 h 505326"/>
              <a:gd name="connsiteX4" fmla="*/ 866273 w 866273"/>
              <a:gd name="connsiteY4" fmla="*/ 505326 h 50532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66273" h="505326">
                <a:moveTo>
                  <a:pt x="0" y="433137"/>
                </a:moveTo>
                <a:lnTo>
                  <a:pt x="445168" y="433137"/>
                </a:lnTo>
                <a:lnTo>
                  <a:pt x="397042" y="12031"/>
                </a:lnTo>
                <a:lnTo>
                  <a:pt x="854242" y="0"/>
                </a:lnTo>
                <a:lnTo>
                  <a:pt x="866273" y="50532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1" name="Freeform: Shape 250">
            <a:extLst>
              <a:ext uri="{FF2B5EF4-FFF2-40B4-BE49-F238E27FC236}">
                <a16:creationId xmlns:a16="http://schemas.microsoft.com/office/drawing/2014/main" id="{7D943C04-44C3-4A5C-8662-FAF6CD9E0408}"/>
              </a:ext>
            </a:extLst>
          </p:cNvPr>
          <p:cNvSpPr/>
          <p:nvPr/>
        </p:nvSpPr>
        <p:spPr>
          <a:xfrm>
            <a:off x="4920148" y="10040854"/>
            <a:ext cx="2267064" cy="2660523"/>
          </a:xfrm>
          <a:custGeom>
            <a:avLst/>
            <a:gdLst>
              <a:gd name="connsiteX0" fmla="*/ 0 w 1455821"/>
              <a:gd name="connsiteY0" fmla="*/ 168443 h 1708485"/>
              <a:gd name="connsiteX1" fmla="*/ 24064 w 1455821"/>
              <a:gd name="connsiteY1" fmla="*/ 854243 h 1708485"/>
              <a:gd name="connsiteX2" fmla="*/ 324853 w 1455821"/>
              <a:gd name="connsiteY2" fmla="*/ 1708485 h 1708485"/>
              <a:gd name="connsiteX3" fmla="*/ 1455821 w 1455821"/>
              <a:gd name="connsiteY3" fmla="*/ 1479885 h 1708485"/>
              <a:gd name="connsiteX4" fmla="*/ 1179095 w 1455821"/>
              <a:gd name="connsiteY4" fmla="*/ 0 h 170848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55821" h="1708485">
                <a:moveTo>
                  <a:pt x="0" y="168443"/>
                </a:moveTo>
                <a:lnTo>
                  <a:pt x="24064" y="854243"/>
                </a:lnTo>
                <a:lnTo>
                  <a:pt x="324853" y="1708485"/>
                </a:lnTo>
                <a:lnTo>
                  <a:pt x="1455821" y="1479885"/>
                </a:lnTo>
                <a:lnTo>
                  <a:pt x="1179095"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2" name="Freeform: Shape 251">
            <a:extLst>
              <a:ext uri="{FF2B5EF4-FFF2-40B4-BE49-F238E27FC236}">
                <a16:creationId xmlns:a16="http://schemas.microsoft.com/office/drawing/2014/main" id="{82E8CF95-20B1-49C1-92A7-E782B029FE91}"/>
              </a:ext>
            </a:extLst>
          </p:cNvPr>
          <p:cNvSpPr/>
          <p:nvPr/>
        </p:nvSpPr>
        <p:spPr>
          <a:xfrm>
            <a:off x="2091003" y="9984647"/>
            <a:ext cx="5058737" cy="3110187"/>
          </a:xfrm>
          <a:custGeom>
            <a:avLst/>
            <a:gdLst>
              <a:gd name="connsiteX0" fmla="*/ 12032 w 3248526"/>
              <a:gd name="connsiteY0" fmla="*/ 1997242 h 1997242"/>
              <a:gd name="connsiteX1" fmla="*/ 0 w 3248526"/>
              <a:gd name="connsiteY1" fmla="*/ 1118937 h 1997242"/>
              <a:gd name="connsiteX2" fmla="*/ 348916 w 3248526"/>
              <a:gd name="connsiteY2" fmla="*/ 601579 h 1997242"/>
              <a:gd name="connsiteX3" fmla="*/ 950495 w 3248526"/>
              <a:gd name="connsiteY3" fmla="*/ 481263 h 1997242"/>
              <a:gd name="connsiteX4" fmla="*/ 1528011 w 3248526"/>
              <a:gd name="connsiteY4" fmla="*/ 300789 h 1997242"/>
              <a:gd name="connsiteX5" fmla="*/ 1828800 w 3248526"/>
              <a:gd name="connsiteY5" fmla="*/ 204537 h 1997242"/>
              <a:gd name="connsiteX6" fmla="*/ 3248526 w 3248526"/>
              <a:gd name="connsiteY6" fmla="*/ 0 h 19972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248526" h="1997242">
                <a:moveTo>
                  <a:pt x="12032" y="1997242"/>
                </a:moveTo>
                <a:lnTo>
                  <a:pt x="0" y="1118937"/>
                </a:lnTo>
                <a:lnTo>
                  <a:pt x="348916" y="601579"/>
                </a:lnTo>
                <a:lnTo>
                  <a:pt x="950495" y="481263"/>
                </a:lnTo>
                <a:lnTo>
                  <a:pt x="1528011" y="300789"/>
                </a:lnTo>
                <a:lnTo>
                  <a:pt x="1828800" y="204537"/>
                </a:lnTo>
                <a:lnTo>
                  <a:pt x="3248526"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3" name="Freeform: Shape 252">
            <a:extLst>
              <a:ext uri="{FF2B5EF4-FFF2-40B4-BE49-F238E27FC236}">
                <a16:creationId xmlns:a16="http://schemas.microsoft.com/office/drawing/2014/main" id="{95105A59-F622-4FF0-A24C-BB725618B423}"/>
              </a:ext>
            </a:extLst>
          </p:cNvPr>
          <p:cNvSpPr/>
          <p:nvPr/>
        </p:nvSpPr>
        <p:spPr>
          <a:xfrm>
            <a:off x="8611152" y="9872229"/>
            <a:ext cx="468402" cy="2604314"/>
          </a:xfrm>
          <a:custGeom>
            <a:avLst/>
            <a:gdLst>
              <a:gd name="connsiteX0" fmla="*/ 0 w 300790"/>
              <a:gd name="connsiteY0" fmla="*/ 0 h 1672390"/>
              <a:gd name="connsiteX1" fmla="*/ 300790 w 300790"/>
              <a:gd name="connsiteY1" fmla="*/ 1672390 h 1672390"/>
            </a:gdLst>
            <a:ahLst/>
            <a:cxnLst>
              <a:cxn ang="0">
                <a:pos x="connsiteX0" y="connsiteY0"/>
              </a:cxn>
              <a:cxn ang="0">
                <a:pos x="connsiteX1" y="connsiteY1"/>
              </a:cxn>
            </a:cxnLst>
            <a:rect l="l" t="t" r="r" b="b"/>
            <a:pathLst>
              <a:path w="300790" h="1672390">
                <a:moveTo>
                  <a:pt x="0" y="0"/>
                </a:moveTo>
                <a:lnTo>
                  <a:pt x="300790" y="167239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4" name="Freeform: Shape 253">
            <a:extLst>
              <a:ext uri="{FF2B5EF4-FFF2-40B4-BE49-F238E27FC236}">
                <a16:creationId xmlns:a16="http://schemas.microsoft.com/office/drawing/2014/main" id="{BC5C6FC1-E743-4002-93F5-4E9EEABC17E3}"/>
              </a:ext>
            </a:extLst>
          </p:cNvPr>
          <p:cNvSpPr/>
          <p:nvPr/>
        </p:nvSpPr>
        <p:spPr>
          <a:xfrm>
            <a:off x="9042083" y="9778549"/>
            <a:ext cx="1423941" cy="3091452"/>
          </a:xfrm>
          <a:custGeom>
            <a:avLst/>
            <a:gdLst>
              <a:gd name="connsiteX0" fmla="*/ 0 w 914400"/>
              <a:gd name="connsiteY0" fmla="*/ 0 h 1985211"/>
              <a:gd name="connsiteX1" fmla="*/ 36095 w 914400"/>
              <a:gd name="connsiteY1" fmla="*/ 48127 h 1985211"/>
              <a:gd name="connsiteX2" fmla="*/ 770021 w 914400"/>
              <a:gd name="connsiteY2" fmla="*/ 685800 h 1985211"/>
              <a:gd name="connsiteX3" fmla="*/ 914400 w 914400"/>
              <a:gd name="connsiteY3" fmla="*/ 1949116 h 1985211"/>
              <a:gd name="connsiteX4" fmla="*/ 577516 w 914400"/>
              <a:gd name="connsiteY4" fmla="*/ 1985211 h 19852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14400" h="1985211">
                <a:moveTo>
                  <a:pt x="0" y="0"/>
                </a:moveTo>
                <a:lnTo>
                  <a:pt x="36095" y="48127"/>
                </a:lnTo>
                <a:lnTo>
                  <a:pt x="770021" y="685800"/>
                </a:lnTo>
                <a:lnTo>
                  <a:pt x="914400" y="1949116"/>
                </a:lnTo>
                <a:lnTo>
                  <a:pt x="577516" y="19852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5" name="Freeform: Shape 254">
            <a:extLst>
              <a:ext uri="{FF2B5EF4-FFF2-40B4-BE49-F238E27FC236}">
                <a16:creationId xmlns:a16="http://schemas.microsoft.com/office/drawing/2014/main" id="{97EB213D-993F-4F6B-B5C0-6FA7BD475C34}"/>
              </a:ext>
            </a:extLst>
          </p:cNvPr>
          <p:cNvSpPr/>
          <p:nvPr/>
        </p:nvSpPr>
        <p:spPr>
          <a:xfrm>
            <a:off x="11871228" y="9722342"/>
            <a:ext cx="8375021" cy="1536357"/>
          </a:xfrm>
          <a:custGeom>
            <a:avLst/>
            <a:gdLst>
              <a:gd name="connsiteX0" fmla="*/ 0 w 5378116"/>
              <a:gd name="connsiteY0" fmla="*/ 0 h 986589"/>
              <a:gd name="connsiteX1" fmla="*/ 108284 w 5378116"/>
              <a:gd name="connsiteY1" fmla="*/ 974557 h 986589"/>
              <a:gd name="connsiteX2" fmla="*/ 1816769 w 5378116"/>
              <a:gd name="connsiteY2" fmla="*/ 986589 h 986589"/>
              <a:gd name="connsiteX3" fmla="*/ 1900990 w 5378116"/>
              <a:gd name="connsiteY3" fmla="*/ 794084 h 986589"/>
              <a:gd name="connsiteX4" fmla="*/ 3416969 w 5378116"/>
              <a:gd name="connsiteY4" fmla="*/ 721894 h 986589"/>
              <a:gd name="connsiteX5" fmla="*/ 4547937 w 5378116"/>
              <a:gd name="connsiteY5" fmla="*/ 601579 h 986589"/>
              <a:gd name="connsiteX6" fmla="*/ 5378116 w 5378116"/>
              <a:gd name="connsiteY6" fmla="*/ 553452 h 9865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78116" h="986589">
                <a:moveTo>
                  <a:pt x="0" y="0"/>
                </a:moveTo>
                <a:lnTo>
                  <a:pt x="108284" y="974557"/>
                </a:lnTo>
                <a:lnTo>
                  <a:pt x="1816769" y="986589"/>
                </a:lnTo>
                <a:lnTo>
                  <a:pt x="1900990" y="794084"/>
                </a:lnTo>
                <a:lnTo>
                  <a:pt x="3416969" y="721894"/>
                </a:lnTo>
                <a:lnTo>
                  <a:pt x="4547937" y="601579"/>
                </a:lnTo>
                <a:lnTo>
                  <a:pt x="5378116" y="553452"/>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C5E08AF1-302A-4956-92F9-E08045FE651E}"/>
              </a:ext>
            </a:extLst>
          </p:cNvPr>
          <p:cNvSpPr/>
          <p:nvPr/>
        </p:nvSpPr>
        <p:spPr>
          <a:xfrm>
            <a:off x="17098591" y="8748065"/>
            <a:ext cx="112416" cy="2379481"/>
          </a:xfrm>
          <a:custGeom>
            <a:avLst/>
            <a:gdLst>
              <a:gd name="connsiteX0" fmla="*/ 0 w 72189"/>
              <a:gd name="connsiteY0" fmla="*/ 0 h 1528011"/>
              <a:gd name="connsiteX1" fmla="*/ 72189 w 72189"/>
              <a:gd name="connsiteY1" fmla="*/ 1528011 h 1528011"/>
            </a:gdLst>
            <a:ahLst/>
            <a:cxnLst>
              <a:cxn ang="0">
                <a:pos x="connsiteX0" y="connsiteY0"/>
              </a:cxn>
              <a:cxn ang="0">
                <a:pos x="connsiteX1" y="connsiteY1"/>
              </a:cxn>
            </a:cxnLst>
            <a:rect l="l" t="t" r="r" b="b"/>
            <a:pathLst>
              <a:path w="72189" h="1528011">
                <a:moveTo>
                  <a:pt x="0" y="0"/>
                </a:moveTo>
                <a:lnTo>
                  <a:pt x="72189" y="152801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6009E597-3044-471E-B9C0-3A239A6735BD}"/>
              </a:ext>
            </a:extLst>
          </p:cNvPr>
          <p:cNvSpPr/>
          <p:nvPr/>
        </p:nvSpPr>
        <p:spPr>
          <a:xfrm>
            <a:off x="15506026" y="11239962"/>
            <a:ext cx="2716728" cy="3634798"/>
          </a:xfrm>
          <a:custGeom>
            <a:avLst/>
            <a:gdLst>
              <a:gd name="connsiteX0" fmla="*/ 84221 w 1744578"/>
              <a:gd name="connsiteY0" fmla="*/ 2310064 h 2334127"/>
              <a:gd name="connsiteX1" fmla="*/ 0 w 1744578"/>
              <a:gd name="connsiteY1" fmla="*/ 156411 h 2334127"/>
              <a:gd name="connsiteX2" fmla="*/ 1407694 w 1744578"/>
              <a:gd name="connsiteY2" fmla="*/ 0 h 2334127"/>
              <a:gd name="connsiteX3" fmla="*/ 1744578 w 1744578"/>
              <a:gd name="connsiteY3" fmla="*/ 2334127 h 2334127"/>
            </a:gdLst>
            <a:ahLst/>
            <a:cxnLst>
              <a:cxn ang="0">
                <a:pos x="connsiteX0" y="connsiteY0"/>
              </a:cxn>
              <a:cxn ang="0">
                <a:pos x="connsiteX1" y="connsiteY1"/>
              </a:cxn>
              <a:cxn ang="0">
                <a:pos x="connsiteX2" y="connsiteY2"/>
              </a:cxn>
              <a:cxn ang="0">
                <a:pos x="connsiteX3" y="connsiteY3"/>
              </a:cxn>
            </a:cxnLst>
            <a:rect l="l" t="t" r="r" b="b"/>
            <a:pathLst>
              <a:path w="1744578" h="2334127">
                <a:moveTo>
                  <a:pt x="84221" y="2310064"/>
                </a:moveTo>
                <a:lnTo>
                  <a:pt x="0" y="156411"/>
                </a:lnTo>
                <a:lnTo>
                  <a:pt x="1407694" y="0"/>
                </a:lnTo>
                <a:lnTo>
                  <a:pt x="1744578" y="2334127"/>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ECED9943-B328-4F15-A0F4-3963CBE32B10}"/>
              </a:ext>
            </a:extLst>
          </p:cNvPr>
          <p:cNvSpPr/>
          <p:nvPr/>
        </p:nvSpPr>
        <p:spPr>
          <a:xfrm>
            <a:off x="9098292" y="7417805"/>
            <a:ext cx="11110486" cy="2491897"/>
          </a:xfrm>
          <a:custGeom>
            <a:avLst/>
            <a:gdLst>
              <a:gd name="connsiteX0" fmla="*/ 7134726 w 7134726"/>
              <a:gd name="connsiteY0" fmla="*/ 842211 h 1600200"/>
              <a:gd name="connsiteX1" fmla="*/ 6124073 w 7134726"/>
              <a:gd name="connsiteY1" fmla="*/ 733927 h 1600200"/>
              <a:gd name="connsiteX2" fmla="*/ 5245768 w 7134726"/>
              <a:gd name="connsiteY2" fmla="*/ 782053 h 1600200"/>
              <a:gd name="connsiteX3" fmla="*/ 2911642 w 7134726"/>
              <a:gd name="connsiteY3" fmla="*/ 866274 h 1600200"/>
              <a:gd name="connsiteX4" fmla="*/ 2851484 w 7134726"/>
              <a:gd name="connsiteY4" fmla="*/ 1576137 h 1600200"/>
              <a:gd name="connsiteX5" fmla="*/ 2201778 w 7134726"/>
              <a:gd name="connsiteY5" fmla="*/ 1600200 h 1600200"/>
              <a:gd name="connsiteX6" fmla="*/ 2201778 w 7134726"/>
              <a:gd name="connsiteY6" fmla="*/ 745958 h 1600200"/>
              <a:gd name="connsiteX7" fmla="*/ 1708484 w 7134726"/>
              <a:gd name="connsiteY7" fmla="*/ 709864 h 1600200"/>
              <a:gd name="connsiteX8" fmla="*/ 1744578 w 7134726"/>
              <a:gd name="connsiteY8" fmla="*/ 1046748 h 1600200"/>
              <a:gd name="connsiteX9" fmla="*/ 1239252 w 7134726"/>
              <a:gd name="connsiteY9" fmla="*/ 1143000 h 1600200"/>
              <a:gd name="connsiteX10" fmla="*/ 1058778 w 7134726"/>
              <a:gd name="connsiteY10" fmla="*/ 1046748 h 1600200"/>
              <a:gd name="connsiteX11" fmla="*/ 0 w 7134726"/>
              <a:gd name="connsiteY11" fmla="*/ 1215190 h 1600200"/>
              <a:gd name="connsiteX12" fmla="*/ 24063 w 7134726"/>
              <a:gd name="connsiteY12" fmla="*/ 986590 h 1600200"/>
              <a:gd name="connsiteX13" fmla="*/ 613610 w 7134726"/>
              <a:gd name="connsiteY13" fmla="*/ 613611 h 1600200"/>
              <a:gd name="connsiteX14" fmla="*/ 1323473 w 7134726"/>
              <a:gd name="connsiteY14" fmla="*/ 324853 h 1600200"/>
              <a:gd name="connsiteX15" fmla="*/ 1768642 w 7134726"/>
              <a:gd name="connsiteY15" fmla="*/ 156411 h 1600200"/>
              <a:gd name="connsiteX16" fmla="*/ 2225842 w 7134726"/>
              <a:gd name="connsiteY16" fmla="*/ 0 h 1600200"/>
              <a:gd name="connsiteX17" fmla="*/ 2213810 w 7134726"/>
              <a:gd name="connsiteY17" fmla="*/ 782053 h 16002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134726" h="1600200">
                <a:moveTo>
                  <a:pt x="7134726" y="842211"/>
                </a:moveTo>
                <a:lnTo>
                  <a:pt x="6124073" y="733927"/>
                </a:lnTo>
                <a:lnTo>
                  <a:pt x="5245768" y="782053"/>
                </a:lnTo>
                <a:lnTo>
                  <a:pt x="2911642" y="866274"/>
                </a:lnTo>
                <a:lnTo>
                  <a:pt x="2851484" y="1576137"/>
                </a:lnTo>
                <a:lnTo>
                  <a:pt x="2201778" y="1600200"/>
                </a:lnTo>
                <a:lnTo>
                  <a:pt x="2201778" y="745958"/>
                </a:lnTo>
                <a:lnTo>
                  <a:pt x="1708484" y="709864"/>
                </a:lnTo>
                <a:lnTo>
                  <a:pt x="1744578" y="1046748"/>
                </a:lnTo>
                <a:lnTo>
                  <a:pt x="1239252" y="1143000"/>
                </a:lnTo>
                <a:lnTo>
                  <a:pt x="1058778" y="1046748"/>
                </a:lnTo>
                <a:lnTo>
                  <a:pt x="0" y="1215190"/>
                </a:lnTo>
                <a:lnTo>
                  <a:pt x="24063" y="986590"/>
                </a:lnTo>
                <a:lnTo>
                  <a:pt x="613610" y="613611"/>
                </a:lnTo>
                <a:lnTo>
                  <a:pt x="1323473" y="324853"/>
                </a:lnTo>
                <a:lnTo>
                  <a:pt x="1768642" y="156411"/>
                </a:lnTo>
                <a:lnTo>
                  <a:pt x="2225842" y="0"/>
                </a:lnTo>
                <a:lnTo>
                  <a:pt x="2213810" y="78205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75A2103-7542-4D56-9814-EFE107C360AF}"/>
              </a:ext>
            </a:extLst>
          </p:cNvPr>
          <p:cNvSpPr/>
          <p:nvPr/>
        </p:nvSpPr>
        <p:spPr>
          <a:xfrm>
            <a:off x="13576211" y="7211708"/>
            <a:ext cx="37472" cy="1555093"/>
          </a:xfrm>
          <a:custGeom>
            <a:avLst/>
            <a:gdLst>
              <a:gd name="connsiteX0" fmla="*/ 0 w 24063"/>
              <a:gd name="connsiteY0" fmla="*/ 0 h 998621"/>
              <a:gd name="connsiteX1" fmla="*/ 24063 w 24063"/>
              <a:gd name="connsiteY1" fmla="*/ 998621 h 998621"/>
            </a:gdLst>
            <a:ahLst/>
            <a:cxnLst>
              <a:cxn ang="0">
                <a:pos x="connsiteX0" y="connsiteY0"/>
              </a:cxn>
              <a:cxn ang="0">
                <a:pos x="connsiteX1" y="connsiteY1"/>
              </a:cxn>
            </a:cxnLst>
            <a:rect l="l" t="t" r="r" b="b"/>
            <a:pathLst>
              <a:path w="24063" h="998621">
                <a:moveTo>
                  <a:pt x="0" y="0"/>
                </a:moveTo>
                <a:lnTo>
                  <a:pt x="24063"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0" name="Freeform: Shape 129">
            <a:extLst>
              <a:ext uri="{FF2B5EF4-FFF2-40B4-BE49-F238E27FC236}">
                <a16:creationId xmlns:a16="http://schemas.microsoft.com/office/drawing/2014/main" id="{6483CA69-AD23-43A5-B4DC-AAEFBD9354C7}"/>
              </a:ext>
            </a:extLst>
          </p:cNvPr>
          <p:cNvSpPr/>
          <p:nvPr/>
        </p:nvSpPr>
        <p:spPr>
          <a:xfrm>
            <a:off x="5088773" y="11427323"/>
            <a:ext cx="1892342" cy="281041"/>
          </a:xfrm>
          <a:custGeom>
            <a:avLst/>
            <a:gdLst>
              <a:gd name="connsiteX0" fmla="*/ 0 w 1215189"/>
              <a:gd name="connsiteY0" fmla="*/ 180474 h 180474"/>
              <a:gd name="connsiteX1" fmla="*/ 1215189 w 1215189"/>
              <a:gd name="connsiteY1" fmla="*/ 0 h 180474"/>
            </a:gdLst>
            <a:ahLst/>
            <a:cxnLst>
              <a:cxn ang="0">
                <a:pos x="connsiteX0" y="connsiteY0"/>
              </a:cxn>
              <a:cxn ang="0">
                <a:pos x="connsiteX1" y="connsiteY1"/>
              </a:cxn>
            </a:cxnLst>
            <a:rect l="l" t="t" r="r" b="b"/>
            <a:pathLst>
              <a:path w="1215189" h="180474">
                <a:moveTo>
                  <a:pt x="0" y="180474"/>
                </a:moveTo>
                <a:lnTo>
                  <a:pt x="1215189"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41998BCC-8B8F-454F-88B8-7C21C3ED2706}"/>
              </a:ext>
            </a:extLst>
          </p:cNvPr>
          <p:cNvSpPr/>
          <p:nvPr/>
        </p:nvSpPr>
        <p:spPr>
          <a:xfrm>
            <a:off x="4451747" y="5450519"/>
            <a:ext cx="4159406" cy="4384239"/>
          </a:xfrm>
          <a:custGeom>
            <a:avLst/>
            <a:gdLst>
              <a:gd name="connsiteX0" fmla="*/ 397042 w 2671010"/>
              <a:gd name="connsiteY0" fmla="*/ 2815389 h 2815389"/>
              <a:gd name="connsiteX1" fmla="*/ 0 w 2671010"/>
              <a:gd name="connsiteY1" fmla="*/ 1155031 h 2815389"/>
              <a:gd name="connsiteX2" fmla="*/ 1263316 w 2671010"/>
              <a:gd name="connsiteY2" fmla="*/ 0 h 2815389"/>
              <a:gd name="connsiteX3" fmla="*/ 1840832 w 2671010"/>
              <a:gd name="connsiteY3" fmla="*/ 216568 h 2815389"/>
              <a:gd name="connsiteX4" fmla="*/ 1792705 w 2671010"/>
              <a:gd name="connsiteY4" fmla="*/ 649705 h 2815389"/>
              <a:gd name="connsiteX5" fmla="*/ 1828800 w 2671010"/>
              <a:gd name="connsiteY5" fmla="*/ 926431 h 2815389"/>
              <a:gd name="connsiteX6" fmla="*/ 1900989 w 2671010"/>
              <a:gd name="connsiteY6" fmla="*/ 1191126 h 2815389"/>
              <a:gd name="connsiteX7" fmla="*/ 2057400 w 2671010"/>
              <a:gd name="connsiteY7" fmla="*/ 1455821 h 2815389"/>
              <a:gd name="connsiteX8" fmla="*/ 2346158 w 2671010"/>
              <a:gd name="connsiteY8" fmla="*/ 1828800 h 2815389"/>
              <a:gd name="connsiteX9" fmla="*/ 2598821 w 2671010"/>
              <a:gd name="connsiteY9" fmla="*/ 2153652 h 2815389"/>
              <a:gd name="connsiteX10" fmla="*/ 2646947 w 2671010"/>
              <a:gd name="connsiteY10" fmla="*/ 2310063 h 2815389"/>
              <a:gd name="connsiteX11" fmla="*/ 2671010 w 2671010"/>
              <a:gd name="connsiteY11" fmla="*/ 2562726 h 2815389"/>
              <a:gd name="connsiteX12" fmla="*/ 397042 w 2671010"/>
              <a:gd name="connsiteY12" fmla="*/ 2815389 h 28153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2671010" h="2815389">
                <a:moveTo>
                  <a:pt x="397042" y="2815389"/>
                </a:moveTo>
                <a:lnTo>
                  <a:pt x="0" y="1155031"/>
                </a:lnTo>
                <a:lnTo>
                  <a:pt x="1263316" y="0"/>
                </a:lnTo>
                <a:lnTo>
                  <a:pt x="1840832" y="216568"/>
                </a:lnTo>
                <a:lnTo>
                  <a:pt x="1792705" y="649705"/>
                </a:lnTo>
                <a:lnTo>
                  <a:pt x="1828800" y="926431"/>
                </a:lnTo>
                <a:lnTo>
                  <a:pt x="1900989" y="1191126"/>
                </a:lnTo>
                <a:lnTo>
                  <a:pt x="2057400" y="1455821"/>
                </a:lnTo>
                <a:lnTo>
                  <a:pt x="2346158" y="1828800"/>
                </a:lnTo>
                <a:lnTo>
                  <a:pt x="2598821" y="2153652"/>
                </a:lnTo>
                <a:lnTo>
                  <a:pt x="2646947" y="2310063"/>
                </a:lnTo>
                <a:lnTo>
                  <a:pt x="2671010" y="2562726"/>
                </a:lnTo>
                <a:lnTo>
                  <a:pt x="397042" y="2815389"/>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6" name="Freeform: Shape 255">
            <a:extLst>
              <a:ext uri="{FF2B5EF4-FFF2-40B4-BE49-F238E27FC236}">
                <a16:creationId xmlns:a16="http://schemas.microsoft.com/office/drawing/2014/main" id="{6059BE50-AEC5-414B-AD92-9FFE7C87305A}"/>
              </a:ext>
            </a:extLst>
          </p:cNvPr>
          <p:cNvSpPr/>
          <p:nvPr/>
        </p:nvSpPr>
        <p:spPr>
          <a:xfrm>
            <a:off x="20208778" y="8673121"/>
            <a:ext cx="281041" cy="5909668"/>
          </a:xfrm>
          <a:custGeom>
            <a:avLst/>
            <a:gdLst>
              <a:gd name="connsiteX0" fmla="*/ 0 w 180474"/>
              <a:gd name="connsiteY0" fmla="*/ 0 h 3356811"/>
              <a:gd name="connsiteX1" fmla="*/ 36095 w 180474"/>
              <a:gd name="connsiteY1" fmla="*/ 372979 h 3356811"/>
              <a:gd name="connsiteX2" fmla="*/ 180474 w 180474"/>
              <a:gd name="connsiteY2" fmla="*/ 421105 h 3356811"/>
              <a:gd name="connsiteX3" fmla="*/ 48126 w 180474"/>
              <a:gd name="connsiteY3" fmla="*/ 3356811 h 3356811"/>
              <a:gd name="connsiteX0" fmla="*/ 0 w 180474"/>
              <a:gd name="connsiteY0" fmla="*/ 0 h 3794961"/>
              <a:gd name="connsiteX1" fmla="*/ 36095 w 180474"/>
              <a:gd name="connsiteY1" fmla="*/ 372979 h 3794961"/>
              <a:gd name="connsiteX2" fmla="*/ 180474 w 180474"/>
              <a:gd name="connsiteY2" fmla="*/ 421105 h 3794961"/>
              <a:gd name="connsiteX3" fmla="*/ 501 w 180474"/>
              <a:gd name="connsiteY3" fmla="*/ 3794961 h 3794961"/>
            </a:gdLst>
            <a:ahLst/>
            <a:cxnLst>
              <a:cxn ang="0">
                <a:pos x="connsiteX0" y="connsiteY0"/>
              </a:cxn>
              <a:cxn ang="0">
                <a:pos x="connsiteX1" y="connsiteY1"/>
              </a:cxn>
              <a:cxn ang="0">
                <a:pos x="connsiteX2" y="connsiteY2"/>
              </a:cxn>
              <a:cxn ang="0">
                <a:pos x="connsiteX3" y="connsiteY3"/>
              </a:cxn>
            </a:cxnLst>
            <a:rect l="l" t="t" r="r" b="b"/>
            <a:pathLst>
              <a:path w="180474" h="3794961">
                <a:moveTo>
                  <a:pt x="0" y="0"/>
                </a:moveTo>
                <a:lnTo>
                  <a:pt x="36095" y="372979"/>
                </a:lnTo>
                <a:lnTo>
                  <a:pt x="180474" y="421105"/>
                </a:lnTo>
                <a:cubicBezTo>
                  <a:pt x="136358" y="1399674"/>
                  <a:pt x="44617" y="2816392"/>
                  <a:pt x="501" y="379496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7" name="Freeform: Shape 256">
            <a:extLst>
              <a:ext uri="{FF2B5EF4-FFF2-40B4-BE49-F238E27FC236}">
                <a16:creationId xmlns:a16="http://schemas.microsoft.com/office/drawing/2014/main" id="{A39023B3-8F3E-45FC-8365-E7C26B3C87F1}"/>
              </a:ext>
            </a:extLst>
          </p:cNvPr>
          <p:cNvSpPr/>
          <p:nvPr/>
        </p:nvSpPr>
        <p:spPr>
          <a:xfrm>
            <a:off x="21183053" y="10640409"/>
            <a:ext cx="2566840" cy="4103199"/>
          </a:xfrm>
          <a:custGeom>
            <a:avLst/>
            <a:gdLst>
              <a:gd name="connsiteX0" fmla="*/ 0 w 1648326"/>
              <a:gd name="connsiteY0" fmla="*/ 2634916 h 2634916"/>
              <a:gd name="connsiteX1" fmla="*/ 553453 w 1648326"/>
              <a:gd name="connsiteY1" fmla="*/ 0 h 2634916"/>
              <a:gd name="connsiteX2" fmla="*/ 890337 w 1648326"/>
              <a:gd name="connsiteY2" fmla="*/ 216568 h 2634916"/>
              <a:gd name="connsiteX3" fmla="*/ 1203158 w 1648326"/>
              <a:gd name="connsiteY3" fmla="*/ 336884 h 2634916"/>
              <a:gd name="connsiteX4" fmla="*/ 1311442 w 1648326"/>
              <a:gd name="connsiteY4" fmla="*/ 433137 h 2634916"/>
              <a:gd name="connsiteX5" fmla="*/ 1648326 w 1648326"/>
              <a:gd name="connsiteY5" fmla="*/ 1672389 h 26349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48326" h="2634916">
                <a:moveTo>
                  <a:pt x="0" y="2634916"/>
                </a:moveTo>
                <a:lnTo>
                  <a:pt x="553453" y="0"/>
                </a:lnTo>
                <a:lnTo>
                  <a:pt x="890337" y="216568"/>
                </a:lnTo>
                <a:lnTo>
                  <a:pt x="1203158" y="336884"/>
                </a:lnTo>
                <a:lnTo>
                  <a:pt x="1311442" y="433137"/>
                </a:lnTo>
                <a:lnTo>
                  <a:pt x="1648326" y="167238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0" name="Freeform: Shape 259">
            <a:extLst>
              <a:ext uri="{FF2B5EF4-FFF2-40B4-BE49-F238E27FC236}">
                <a16:creationId xmlns:a16="http://schemas.microsoft.com/office/drawing/2014/main" id="{A35F23F5-F1DB-4EB0-990F-65B882403551}"/>
              </a:ext>
            </a:extLst>
          </p:cNvPr>
          <p:cNvSpPr/>
          <p:nvPr/>
        </p:nvSpPr>
        <p:spPr>
          <a:xfrm>
            <a:off x="25342458" y="11539740"/>
            <a:ext cx="562083" cy="1555093"/>
          </a:xfrm>
          <a:custGeom>
            <a:avLst/>
            <a:gdLst>
              <a:gd name="connsiteX0" fmla="*/ 360948 w 360948"/>
              <a:gd name="connsiteY0" fmla="*/ 0 h 998621"/>
              <a:gd name="connsiteX1" fmla="*/ 0 w 360948"/>
              <a:gd name="connsiteY1" fmla="*/ 998621 h 998621"/>
            </a:gdLst>
            <a:ahLst/>
            <a:cxnLst>
              <a:cxn ang="0">
                <a:pos x="connsiteX0" y="connsiteY0"/>
              </a:cxn>
              <a:cxn ang="0">
                <a:pos x="connsiteX1" y="connsiteY1"/>
              </a:cxn>
            </a:cxnLst>
            <a:rect l="l" t="t" r="r" b="b"/>
            <a:pathLst>
              <a:path w="360948" h="998621">
                <a:moveTo>
                  <a:pt x="360948" y="0"/>
                </a:moveTo>
                <a:lnTo>
                  <a:pt x="0" y="99862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1" name="Freeform: Shape 260">
            <a:extLst>
              <a:ext uri="{FF2B5EF4-FFF2-40B4-BE49-F238E27FC236}">
                <a16:creationId xmlns:a16="http://schemas.microsoft.com/office/drawing/2014/main" id="{49D92E52-E58D-473E-BAFB-F95E9D9B5011}"/>
              </a:ext>
            </a:extLst>
          </p:cNvPr>
          <p:cNvSpPr/>
          <p:nvPr/>
        </p:nvSpPr>
        <p:spPr>
          <a:xfrm>
            <a:off x="17529522" y="15036358"/>
            <a:ext cx="3428700" cy="2330299"/>
          </a:xfrm>
          <a:custGeom>
            <a:avLst/>
            <a:gdLst>
              <a:gd name="connsiteX0" fmla="*/ 1744579 w 1744579"/>
              <a:gd name="connsiteY0" fmla="*/ 0 h 1925053"/>
              <a:gd name="connsiteX1" fmla="*/ 1552074 w 1744579"/>
              <a:gd name="connsiteY1" fmla="*/ 1900990 h 1925053"/>
              <a:gd name="connsiteX2" fmla="*/ 890337 w 1744579"/>
              <a:gd name="connsiteY2" fmla="*/ 1925053 h 1925053"/>
              <a:gd name="connsiteX3" fmla="*/ 0 w 1744579"/>
              <a:gd name="connsiteY3" fmla="*/ 1528011 h 1925053"/>
              <a:gd name="connsiteX4" fmla="*/ 12032 w 1744579"/>
              <a:gd name="connsiteY4" fmla="*/ 541421 h 1925053"/>
              <a:gd name="connsiteX0" fmla="*/ 1801729 w 1801729"/>
              <a:gd name="connsiteY0" fmla="*/ 0 h 1391653"/>
              <a:gd name="connsiteX1" fmla="*/ 1552074 w 1801729"/>
              <a:gd name="connsiteY1" fmla="*/ 1367590 h 1391653"/>
              <a:gd name="connsiteX2" fmla="*/ 890337 w 1801729"/>
              <a:gd name="connsiteY2" fmla="*/ 1391653 h 1391653"/>
              <a:gd name="connsiteX3" fmla="*/ 0 w 1801729"/>
              <a:gd name="connsiteY3" fmla="*/ 994611 h 1391653"/>
              <a:gd name="connsiteX4" fmla="*/ 12032 w 1801729"/>
              <a:gd name="connsiteY4" fmla="*/ 8021 h 1391653"/>
              <a:gd name="connsiteX0" fmla="*/ 1801729 w 1894974"/>
              <a:gd name="connsiteY0" fmla="*/ 0 h 1391653"/>
              <a:gd name="connsiteX1" fmla="*/ 1894974 w 1894974"/>
              <a:gd name="connsiteY1" fmla="*/ 1300915 h 1391653"/>
              <a:gd name="connsiteX2" fmla="*/ 890337 w 1894974"/>
              <a:gd name="connsiteY2" fmla="*/ 1391653 h 1391653"/>
              <a:gd name="connsiteX3" fmla="*/ 0 w 1894974"/>
              <a:gd name="connsiteY3" fmla="*/ 994611 h 1391653"/>
              <a:gd name="connsiteX4" fmla="*/ 12032 w 1894974"/>
              <a:gd name="connsiteY4" fmla="*/ 8021 h 1391653"/>
              <a:gd name="connsiteX0" fmla="*/ 2239879 w 2239879"/>
              <a:gd name="connsiteY0" fmla="*/ 0 h 1477378"/>
              <a:gd name="connsiteX1" fmla="*/ 1894974 w 2239879"/>
              <a:gd name="connsiteY1" fmla="*/ 1386640 h 1477378"/>
              <a:gd name="connsiteX2" fmla="*/ 890337 w 2239879"/>
              <a:gd name="connsiteY2" fmla="*/ 1477378 h 1477378"/>
              <a:gd name="connsiteX3" fmla="*/ 0 w 2239879"/>
              <a:gd name="connsiteY3" fmla="*/ 1080336 h 1477378"/>
              <a:gd name="connsiteX4" fmla="*/ 12032 w 2239879"/>
              <a:gd name="connsiteY4" fmla="*/ 93746 h 1477378"/>
              <a:gd name="connsiteX0" fmla="*/ 2201779 w 2201779"/>
              <a:gd name="connsiteY0" fmla="*/ 0 h 1496428"/>
              <a:gd name="connsiteX1" fmla="*/ 1894974 w 2201779"/>
              <a:gd name="connsiteY1" fmla="*/ 1405690 h 1496428"/>
              <a:gd name="connsiteX2" fmla="*/ 890337 w 2201779"/>
              <a:gd name="connsiteY2" fmla="*/ 1496428 h 1496428"/>
              <a:gd name="connsiteX3" fmla="*/ 0 w 2201779"/>
              <a:gd name="connsiteY3" fmla="*/ 1099386 h 1496428"/>
              <a:gd name="connsiteX4" fmla="*/ 12032 w 2201779"/>
              <a:gd name="connsiteY4" fmla="*/ 112796 h 149642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201779" h="1496428">
                <a:moveTo>
                  <a:pt x="2201779" y="0"/>
                </a:moveTo>
                <a:lnTo>
                  <a:pt x="1894974" y="1405690"/>
                </a:lnTo>
                <a:lnTo>
                  <a:pt x="890337" y="1496428"/>
                </a:lnTo>
                <a:lnTo>
                  <a:pt x="0" y="1099386"/>
                </a:lnTo>
                <a:lnTo>
                  <a:pt x="12032" y="112796"/>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Freeform: Shape 267">
            <a:extLst>
              <a:ext uri="{FF2B5EF4-FFF2-40B4-BE49-F238E27FC236}">
                <a16:creationId xmlns:a16="http://schemas.microsoft.com/office/drawing/2014/main" id="{EF98CDBC-E04D-4F01-9AAD-A275BC1F4F98}"/>
              </a:ext>
            </a:extLst>
          </p:cNvPr>
          <p:cNvSpPr/>
          <p:nvPr/>
        </p:nvSpPr>
        <p:spPr>
          <a:xfrm>
            <a:off x="22983284" y="16111338"/>
            <a:ext cx="2209284" cy="1557191"/>
          </a:xfrm>
          <a:custGeom>
            <a:avLst/>
            <a:gdLst>
              <a:gd name="connsiteX0" fmla="*/ 421105 w 1528010"/>
              <a:gd name="connsiteY0" fmla="*/ 0 h 1648326"/>
              <a:gd name="connsiteX1" fmla="*/ 0 w 1528010"/>
              <a:gd name="connsiteY1" fmla="*/ 1130968 h 1648326"/>
              <a:gd name="connsiteX2" fmla="*/ 950494 w 1528010"/>
              <a:gd name="connsiteY2" fmla="*/ 1648326 h 1648326"/>
              <a:gd name="connsiteX3" fmla="*/ 1528010 w 1528010"/>
              <a:gd name="connsiteY3" fmla="*/ 360947 h 1648326"/>
              <a:gd name="connsiteX4" fmla="*/ 421105 w 1528010"/>
              <a:gd name="connsiteY4" fmla="*/ 0 h 1648326"/>
              <a:gd name="connsiteX0" fmla="*/ 421105 w 1479883"/>
              <a:gd name="connsiteY0" fmla="*/ 0 h 1648326"/>
              <a:gd name="connsiteX1" fmla="*/ 0 w 1479883"/>
              <a:gd name="connsiteY1" fmla="*/ 1130968 h 1648326"/>
              <a:gd name="connsiteX2" fmla="*/ 950494 w 1479883"/>
              <a:gd name="connsiteY2" fmla="*/ 1648326 h 1648326"/>
              <a:gd name="connsiteX3" fmla="*/ 1479883 w 1479883"/>
              <a:gd name="connsiteY3" fmla="*/ 421105 h 1648326"/>
              <a:gd name="connsiteX4" fmla="*/ 421105 w 1479883"/>
              <a:gd name="connsiteY4" fmla="*/ 0 h 1648326"/>
              <a:gd name="connsiteX0" fmla="*/ 421105 w 1479883"/>
              <a:gd name="connsiteY0" fmla="*/ 0 h 1130968"/>
              <a:gd name="connsiteX1" fmla="*/ 0 w 1479883"/>
              <a:gd name="connsiteY1" fmla="*/ 1130968 h 1130968"/>
              <a:gd name="connsiteX2" fmla="*/ 1237974 w 1479883"/>
              <a:gd name="connsiteY2" fmla="*/ 999968 h 1130968"/>
              <a:gd name="connsiteX3" fmla="*/ 1479883 w 1479883"/>
              <a:gd name="connsiteY3" fmla="*/ 421105 h 1130968"/>
              <a:gd name="connsiteX4" fmla="*/ 421105 w 1479883"/>
              <a:gd name="connsiteY4" fmla="*/ 0 h 1130968"/>
              <a:gd name="connsiteX0" fmla="*/ 359939 w 1418717"/>
              <a:gd name="connsiteY0" fmla="*/ 0 h 999968"/>
              <a:gd name="connsiteX1" fmla="*/ 0 w 1418717"/>
              <a:gd name="connsiteY1" fmla="*/ 984170 h 999968"/>
              <a:gd name="connsiteX2" fmla="*/ 1176808 w 1418717"/>
              <a:gd name="connsiteY2" fmla="*/ 999968 h 999968"/>
              <a:gd name="connsiteX3" fmla="*/ 1418717 w 1418717"/>
              <a:gd name="connsiteY3" fmla="*/ 421105 h 999968"/>
              <a:gd name="connsiteX4" fmla="*/ 359939 w 1418717"/>
              <a:gd name="connsiteY4" fmla="*/ 0 h 9999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18717" h="999968">
                <a:moveTo>
                  <a:pt x="359939" y="0"/>
                </a:moveTo>
                <a:lnTo>
                  <a:pt x="0" y="984170"/>
                </a:lnTo>
                <a:lnTo>
                  <a:pt x="1176808" y="999968"/>
                </a:lnTo>
                <a:lnTo>
                  <a:pt x="1418717" y="421105"/>
                </a:lnTo>
                <a:lnTo>
                  <a:pt x="359939" y="0"/>
                </a:lnTo>
                <a:close/>
              </a:path>
            </a:pathLst>
          </a:custGeom>
          <a:pattFill prst="solidDmnd">
            <a:fgClr>
              <a:schemeClr val="accent6">
                <a:lumMod val="75000"/>
              </a:schemeClr>
            </a:fgClr>
            <a:bgClr>
              <a:schemeClr val="accent6">
                <a:lumMod val="20000"/>
                <a:lumOff val="80000"/>
              </a:schemeClr>
            </a:bgClr>
          </a:patt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9" name="Freeform: Shape 268">
            <a:extLst>
              <a:ext uri="{FF2B5EF4-FFF2-40B4-BE49-F238E27FC236}">
                <a16:creationId xmlns:a16="http://schemas.microsoft.com/office/drawing/2014/main" id="{35825B73-6E84-4307-A280-54B4693145E0}"/>
              </a:ext>
            </a:extLst>
          </p:cNvPr>
          <p:cNvSpPr/>
          <p:nvPr/>
        </p:nvSpPr>
        <p:spPr>
          <a:xfrm>
            <a:off x="24325247" y="9495947"/>
            <a:ext cx="2299071" cy="1898588"/>
          </a:xfrm>
          <a:custGeom>
            <a:avLst/>
            <a:gdLst>
              <a:gd name="connsiteX0" fmla="*/ 57011 w 1495286"/>
              <a:gd name="connsiteY0" fmla="*/ 0 h 1219200"/>
              <a:gd name="connsiteX1" fmla="*/ 28436 w 1495286"/>
              <a:gd name="connsiteY1" fmla="*/ 781050 h 1219200"/>
              <a:gd name="connsiteX2" fmla="*/ 409436 w 1495286"/>
              <a:gd name="connsiteY2" fmla="*/ 876300 h 1219200"/>
              <a:gd name="connsiteX3" fmla="*/ 1095236 w 1495286"/>
              <a:gd name="connsiteY3" fmla="*/ 1066800 h 1219200"/>
              <a:gd name="connsiteX4" fmla="*/ 1495286 w 1495286"/>
              <a:gd name="connsiteY4" fmla="*/ 1219200 h 1219200"/>
              <a:gd name="connsiteX0" fmla="*/ 64087 w 1502362"/>
              <a:gd name="connsiteY0" fmla="*/ 0 h 1219200"/>
              <a:gd name="connsiteX1" fmla="*/ 25987 w 1502362"/>
              <a:gd name="connsiteY1" fmla="*/ 733425 h 1219200"/>
              <a:gd name="connsiteX2" fmla="*/ 416512 w 1502362"/>
              <a:gd name="connsiteY2" fmla="*/ 876300 h 1219200"/>
              <a:gd name="connsiteX3" fmla="*/ 1102312 w 1502362"/>
              <a:gd name="connsiteY3" fmla="*/ 1066800 h 1219200"/>
              <a:gd name="connsiteX4" fmla="*/ 1502362 w 1502362"/>
              <a:gd name="connsiteY4" fmla="*/ 1219200 h 1219200"/>
              <a:gd name="connsiteX0" fmla="*/ 38100 w 1476375"/>
              <a:gd name="connsiteY0" fmla="*/ 0 h 1219200"/>
              <a:gd name="connsiteX1" fmla="*/ 0 w 1476375"/>
              <a:gd name="connsiteY1" fmla="*/ 733425 h 1219200"/>
              <a:gd name="connsiteX2" fmla="*/ 390525 w 1476375"/>
              <a:gd name="connsiteY2" fmla="*/ 876300 h 1219200"/>
              <a:gd name="connsiteX3" fmla="*/ 1076325 w 1476375"/>
              <a:gd name="connsiteY3" fmla="*/ 1066800 h 1219200"/>
              <a:gd name="connsiteX4" fmla="*/ 1476375 w 1476375"/>
              <a:gd name="connsiteY4" fmla="*/ 1219200 h 12192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476375" h="1219200">
                <a:moveTo>
                  <a:pt x="38100" y="0"/>
                </a:moveTo>
                <a:lnTo>
                  <a:pt x="0" y="733425"/>
                </a:lnTo>
                <a:cubicBezTo>
                  <a:pt x="58737" y="879475"/>
                  <a:pt x="211138" y="820738"/>
                  <a:pt x="390525" y="876300"/>
                </a:cubicBezTo>
                <a:cubicBezTo>
                  <a:pt x="569912" y="931862"/>
                  <a:pt x="895350" y="1009650"/>
                  <a:pt x="1076325" y="1066800"/>
                </a:cubicBezTo>
                <a:cubicBezTo>
                  <a:pt x="1257300" y="1123950"/>
                  <a:pt x="1422400" y="1196975"/>
                  <a:pt x="1476375" y="1219200"/>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0" name="Freeform: Shape 269">
            <a:extLst>
              <a:ext uri="{FF2B5EF4-FFF2-40B4-BE49-F238E27FC236}">
                <a16:creationId xmlns:a16="http://schemas.microsoft.com/office/drawing/2014/main" id="{5DBEBCBE-8F17-4970-8529-4156872AC3C7}"/>
              </a:ext>
            </a:extLst>
          </p:cNvPr>
          <p:cNvSpPr/>
          <p:nvPr/>
        </p:nvSpPr>
        <p:spPr>
          <a:xfrm>
            <a:off x="8058835" y="3337264"/>
            <a:ext cx="4223281" cy="5298386"/>
          </a:xfrm>
          <a:custGeom>
            <a:avLst/>
            <a:gdLst>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29044"/>
              <a:gd name="connsiteY0" fmla="*/ 0 h 3402643"/>
              <a:gd name="connsiteX1" fmla="*/ 192111 w 2729044"/>
              <a:gd name="connsiteY1" fmla="*/ 584791 h 3402643"/>
              <a:gd name="connsiteX2" fmla="*/ 21990 w 2729044"/>
              <a:gd name="connsiteY2" fmla="*/ 1488559 h 3402643"/>
              <a:gd name="connsiteX3" fmla="*/ 11358 w 2729044"/>
              <a:gd name="connsiteY3" fmla="*/ 2211572 h 3402643"/>
              <a:gd name="connsiteX4" fmla="*/ 107051 w 2729044"/>
              <a:gd name="connsiteY4" fmla="*/ 2806996 h 3402643"/>
              <a:gd name="connsiteX5" fmla="*/ 245274 w 2729044"/>
              <a:gd name="connsiteY5" fmla="*/ 3147238 h 3402643"/>
              <a:gd name="connsiteX6" fmla="*/ 404762 w 2729044"/>
              <a:gd name="connsiteY6" fmla="*/ 3402419 h 3402643"/>
              <a:gd name="connsiteX7" fmla="*/ 766269 w 2729044"/>
              <a:gd name="connsiteY7" fmla="*/ 3189768 h 3402643"/>
              <a:gd name="connsiteX8" fmla="*/ 915125 w 2729044"/>
              <a:gd name="connsiteY8" fmla="*/ 3062177 h 3402643"/>
              <a:gd name="connsiteX9" fmla="*/ 659944 w 2729044"/>
              <a:gd name="connsiteY9" fmla="*/ 2615610 h 3402643"/>
              <a:gd name="connsiteX10" fmla="*/ 596148 w 2729044"/>
              <a:gd name="connsiteY10" fmla="*/ 2030819 h 3402643"/>
              <a:gd name="connsiteX11" fmla="*/ 659944 w 2729044"/>
              <a:gd name="connsiteY11" fmla="*/ 1477926 h 3402643"/>
              <a:gd name="connsiteX12" fmla="*/ 649311 w 2729044"/>
              <a:gd name="connsiteY12" fmla="*/ 882503 h 3402643"/>
              <a:gd name="connsiteX13" fmla="*/ 596148 w 2729044"/>
              <a:gd name="connsiteY13" fmla="*/ 329610 h 3402643"/>
              <a:gd name="connsiteX14" fmla="*/ 915125 w 2729044"/>
              <a:gd name="connsiteY14" fmla="*/ 574159 h 3402643"/>
              <a:gd name="connsiteX15" fmla="*/ 1574344 w 2729044"/>
              <a:gd name="connsiteY15" fmla="*/ 871870 h 3402643"/>
              <a:gd name="connsiteX16" fmla="*/ 2074074 w 2729044"/>
              <a:gd name="connsiteY16" fmla="*/ 1031359 h 3402643"/>
              <a:gd name="connsiteX17" fmla="*/ 2478111 w 2729044"/>
              <a:gd name="connsiteY17" fmla="*/ 1095154 h 3402643"/>
              <a:gd name="connsiteX18" fmla="*/ 2499376 w 2729044"/>
              <a:gd name="connsiteY18" fmla="*/ 1467293 h 3402643"/>
              <a:gd name="connsiteX19" fmla="*/ 2680130 w 2729044"/>
              <a:gd name="connsiteY19" fmla="*/ 2073349 h 3402643"/>
              <a:gd name="connsiteX20" fmla="*/ 2712028 w 2729044"/>
              <a:gd name="connsiteY20" fmla="*/ 2360428 h 3402643"/>
              <a:gd name="connsiteX21" fmla="*/ 2446214 w 2729044"/>
              <a:gd name="connsiteY21" fmla="*/ 2445489 h 3402643"/>
              <a:gd name="connsiteX22" fmla="*/ 1872055 w 2729044"/>
              <a:gd name="connsiteY22" fmla="*/ 2700670 h 3402643"/>
              <a:gd name="connsiteX23" fmla="*/ 1691302 w 2729044"/>
              <a:gd name="connsiteY23" fmla="*/ 2775098 h 3402643"/>
              <a:gd name="connsiteX24" fmla="*/ 1584976 w 2729044"/>
              <a:gd name="connsiteY24" fmla="*/ 2509284 h 3402643"/>
              <a:gd name="connsiteX25" fmla="*/ 851330 w 2729044"/>
              <a:gd name="connsiteY25" fmla="*/ 2509284 h 3402643"/>
              <a:gd name="connsiteX26" fmla="*/ 1063981 w 2729044"/>
              <a:gd name="connsiteY26" fmla="*/ 3051545 h 3402643"/>
              <a:gd name="connsiteX27" fmla="*/ 1670037 w 2729044"/>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643"/>
              <a:gd name="connsiteX1" fmla="*/ 192111 w 2712028"/>
              <a:gd name="connsiteY1" fmla="*/ 584791 h 3402643"/>
              <a:gd name="connsiteX2" fmla="*/ 21990 w 2712028"/>
              <a:gd name="connsiteY2" fmla="*/ 1488559 h 3402643"/>
              <a:gd name="connsiteX3" fmla="*/ 11358 w 2712028"/>
              <a:gd name="connsiteY3" fmla="*/ 2211572 h 3402643"/>
              <a:gd name="connsiteX4" fmla="*/ 107051 w 2712028"/>
              <a:gd name="connsiteY4" fmla="*/ 2806996 h 3402643"/>
              <a:gd name="connsiteX5" fmla="*/ 245274 w 2712028"/>
              <a:gd name="connsiteY5" fmla="*/ 3147238 h 3402643"/>
              <a:gd name="connsiteX6" fmla="*/ 404762 w 2712028"/>
              <a:gd name="connsiteY6" fmla="*/ 3402419 h 3402643"/>
              <a:gd name="connsiteX7" fmla="*/ 766269 w 2712028"/>
              <a:gd name="connsiteY7" fmla="*/ 3189768 h 3402643"/>
              <a:gd name="connsiteX8" fmla="*/ 915125 w 2712028"/>
              <a:gd name="connsiteY8" fmla="*/ 3062177 h 3402643"/>
              <a:gd name="connsiteX9" fmla="*/ 659944 w 2712028"/>
              <a:gd name="connsiteY9" fmla="*/ 2615610 h 3402643"/>
              <a:gd name="connsiteX10" fmla="*/ 596148 w 2712028"/>
              <a:gd name="connsiteY10" fmla="*/ 2030819 h 3402643"/>
              <a:gd name="connsiteX11" fmla="*/ 659944 w 2712028"/>
              <a:gd name="connsiteY11" fmla="*/ 1477926 h 3402643"/>
              <a:gd name="connsiteX12" fmla="*/ 649311 w 2712028"/>
              <a:gd name="connsiteY12" fmla="*/ 882503 h 3402643"/>
              <a:gd name="connsiteX13" fmla="*/ 596148 w 2712028"/>
              <a:gd name="connsiteY13" fmla="*/ 329610 h 3402643"/>
              <a:gd name="connsiteX14" fmla="*/ 915125 w 2712028"/>
              <a:gd name="connsiteY14" fmla="*/ 574159 h 3402643"/>
              <a:gd name="connsiteX15" fmla="*/ 1574344 w 2712028"/>
              <a:gd name="connsiteY15" fmla="*/ 871870 h 3402643"/>
              <a:gd name="connsiteX16" fmla="*/ 2074074 w 2712028"/>
              <a:gd name="connsiteY16" fmla="*/ 1031359 h 3402643"/>
              <a:gd name="connsiteX17" fmla="*/ 2478111 w 2712028"/>
              <a:gd name="connsiteY17" fmla="*/ 1095154 h 3402643"/>
              <a:gd name="connsiteX18" fmla="*/ 2499376 w 2712028"/>
              <a:gd name="connsiteY18" fmla="*/ 1467293 h 3402643"/>
              <a:gd name="connsiteX19" fmla="*/ 2680130 w 2712028"/>
              <a:gd name="connsiteY19" fmla="*/ 2073349 h 3402643"/>
              <a:gd name="connsiteX20" fmla="*/ 2712028 w 2712028"/>
              <a:gd name="connsiteY20" fmla="*/ 2360428 h 3402643"/>
              <a:gd name="connsiteX21" fmla="*/ 2446214 w 2712028"/>
              <a:gd name="connsiteY21" fmla="*/ 2445489 h 3402643"/>
              <a:gd name="connsiteX22" fmla="*/ 1872055 w 2712028"/>
              <a:gd name="connsiteY22" fmla="*/ 2700670 h 3402643"/>
              <a:gd name="connsiteX23" fmla="*/ 1691302 w 2712028"/>
              <a:gd name="connsiteY23" fmla="*/ 2775098 h 3402643"/>
              <a:gd name="connsiteX24" fmla="*/ 1584976 w 2712028"/>
              <a:gd name="connsiteY24" fmla="*/ 2509284 h 3402643"/>
              <a:gd name="connsiteX25" fmla="*/ 851330 w 2712028"/>
              <a:gd name="connsiteY25" fmla="*/ 2509284 h 3402643"/>
              <a:gd name="connsiteX26" fmla="*/ 1063981 w 2712028"/>
              <a:gd name="connsiteY26" fmla="*/ 3051545 h 3402643"/>
              <a:gd name="connsiteX27" fmla="*/ 1670037 w 2712028"/>
              <a:gd name="connsiteY27" fmla="*/ 2806996 h 3402643"/>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49311 w 2712028"/>
              <a:gd name="connsiteY12" fmla="*/ 882503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 name="connsiteX0" fmla="*/ 160214 w 2712028"/>
              <a:gd name="connsiteY0" fmla="*/ 0 h 3402419"/>
              <a:gd name="connsiteX1" fmla="*/ 192111 w 2712028"/>
              <a:gd name="connsiteY1" fmla="*/ 584791 h 3402419"/>
              <a:gd name="connsiteX2" fmla="*/ 21990 w 2712028"/>
              <a:gd name="connsiteY2" fmla="*/ 1488559 h 3402419"/>
              <a:gd name="connsiteX3" fmla="*/ 11358 w 2712028"/>
              <a:gd name="connsiteY3" fmla="*/ 2211572 h 3402419"/>
              <a:gd name="connsiteX4" fmla="*/ 107051 w 2712028"/>
              <a:gd name="connsiteY4" fmla="*/ 2806996 h 3402419"/>
              <a:gd name="connsiteX5" fmla="*/ 245274 w 2712028"/>
              <a:gd name="connsiteY5" fmla="*/ 3147238 h 3402419"/>
              <a:gd name="connsiteX6" fmla="*/ 404762 w 2712028"/>
              <a:gd name="connsiteY6" fmla="*/ 3402419 h 3402419"/>
              <a:gd name="connsiteX7" fmla="*/ 766269 w 2712028"/>
              <a:gd name="connsiteY7" fmla="*/ 3189768 h 3402419"/>
              <a:gd name="connsiteX8" fmla="*/ 915125 w 2712028"/>
              <a:gd name="connsiteY8" fmla="*/ 3062177 h 3402419"/>
              <a:gd name="connsiteX9" fmla="*/ 659944 w 2712028"/>
              <a:gd name="connsiteY9" fmla="*/ 2615610 h 3402419"/>
              <a:gd name="connsiteX10" fmla="*/ 596148 w 2712028"/>
              <a:gd name="connsiteY10" fmla="*/ 2030819 h 3402419"/>
              <a:gd name="connsiteX11" fmla="*/ 659944 w 2712028"/>
              <a:gd name="connsiteY11" fmla="*/ 1477926 h 3402419"/>
              <a:gd name="connsiteX12" fmla="*/ 659944 w 2712028"/>
              <a:gd name="connsiteY12" fmla="*/ 935666 h 3402419"/>
              <a:gd name="connsiteX13" fmla="*/ 596148 w 2712028"/>
              <a:gd name="connsiteY13" fmla="*/ 329610 h 3402419"/>
              <a:gd name="connsiteX14" fmla="*/ 915125 w 2712028"/>
              <a:gd name="connsiteY14" fmla="*/ 574159 h 3402419"/>
              <a:gd name="connsiteX15" fmla="*/ 1574344 w 2712028"/>
              <a:gd name="connsiteY15" fmla="*/ 871870 h 3402419"/>
              <a:gd name="connsiteX16" fmla="*/ 2074074 w 2712028"/>
              <a:gd name="connsiteY16" fmla="*/ 1031359 h 3402419"/>
              <a:gd name="connsiteX17" fmla="*/ 2478111 w 2712028"/>
              <a:gd name="connsiteY17" fmla="*/ 1095154 h 3402419"/>
              <a:gd name="connsiteX18" fmla="*/ 2499376 w 2712028"/>
              <a:gd name="connsiteY18" fmla="*/ 1467293 h 3402419"/>
              <a:gd name="connsiteX19" fmla="*/ 2680130 w 2712028"/>
              <a:gd name="connsiteY19" fmla="*/ 2073349 h 3402419"/>
              <a:gd name="connsiteX20" fmla="*/ 2712028 w 2712028"/>
              <a:gd name="connsiteY20" fmla="*/ 2360428 h 3402419"/>
              <a:gd name="connsiteX21" fmla="*/ 2446214 w 2712028"/>
              <a:gd name="connsiteY21" fmla="*/ 2445489 h 3402419"/>
              <a:gd name="connsiteX22" fmla="*/ 1872055 w 2712028"/>
              <a:gd name="connsiteY22" fmla="*/ 2700670 h 3402419"/>
              <a:gd name="connsiteX23" fmla="*/ 1691302 w 2712028"/>
              <a:gd name="connsiteY23" fmla="*/ 2775098 h 3402419"/>
              <a:gd name="connsiteX24" fmla="*/ 1584976 w 2712028"/>
              <a:gd name="connsiteY24" fmla="*/ 2509284 h 3402419"/>
              <a:gd name="connsiteX25" fmla="*/ 851330 w 2712028"/>
              <a:gd name="connsiteY25" fmla="*/ 2509284 h 3402419"/>
              <a:gd name="connsiteX26" fmla="*/ 1063981 w 2712028"/>
              <a:gd name="connsiteY26" fmla="*/ 3051545 h 3402419"/>
              <a:gd name="connsiteX27" fmla="*/ 1670037 w 2712028"/>
              <a:gd name="connsiteY27" fmla="*/ 2806996 h 34024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712028" h="3402419">
                <a:moveTo>
                  <a:pt x="160214" y="0"/>
                </a:moveTo>
                <a:cubicBezTo>
                  <a:pt x="187681" y="168349"/>
                  <a:pt x="215148" y="336698"/>
                  <a:pt x="192111" y="584791"/>
                </a:cubicBezTo>
                <a:cubicBezTo>
                  <a:pt x="169074" y="832884"/>
                  <a:pt x="52116" y="1217429"/>
                  <a:pt x="21990" y="1488559"/>
                </a:cubicBezTo>
                <a:cubicBezTo>
                  <a:pt x="-8136" y="1759689"/>
                  <a:pt x="-2819" y="1991832"/>
                  <a:pt x="11358" y="2211572"/>
                </a:cubicBezTo>
                <a:cubicBezTo>
                  <a:pt x="25535" y="2431312"/>
                  <a:pt x="68065" y="2651052"/>
                  <a:pt x="107051" y="2806996"/>
                </a:cubicBezTo>
                <a:cubicBezTo>
                  <a:pt x="146037" y="2962940"/>
                  <a:pt x="195656" y="3048001"/>
                  <a:pt x="245274" y="3147238"/>
                </a:cubicBezTo>
                <a:lnTo>
                  <a:pt x="404762" y="3402419"/>
                </a:lnTo>
                <a:lnTo>
                  <a:pt x="766269" y="3189768"/>
                </a:lnTo>
                <a:lnTo>
                  <a:pt x="915125" y="3062177"/>
                </a:lnTo>
                <a:lnTo>
                  <a:pt x="659944" y="2615610"/>
                </a:lnTo>
                <a:cubicBezTo>
                  <a:pt x="606781" y="2443717"/>
                  <a:pt x="596148" y="2220433"/>
                  <a:pt x="596148" y="2030819"/>
                </a:cubicBezTo>
                <a:cubicBezTo>
                  <a:pt x="596148" y="1841205"/>
                  <a:pt x="649311" y="1660451"/>
                  <a:pt x="659944" y="1477926"/>
                </a:cubicBezTo>
                <a:cubicBezTo>
                  <a:pt x="670577" y="1295401"/>
                  <a:pt x="670577" y="1127052"/>
                  <a:pt x="659944" y="935666"/>
                </a:cubicBezTo>
                <a:cubicBezTo>
                  <a:pt x="649311" y="744280"/>
                  <a:pt x="658171" y="721242"/>
                  <a:pt x="596148" y="329610"/>
                </a:cubicBezTo>
                <a:cubicBezTo>
                  <a:pt x="842469" y="501503"/>
                  <a:pt x="752092" y="483782"/>
                  <a:pt x="915125" y="574159"/>
                </a:cubicBezTo>
                <a:cubicBezTo>
                  <a:pt x="1078158" y="664536"/>
                  <a:pt x="1381186" y="795670"/>
                  <a:pt x="1574344" y="871870"/>
                </a:cubicBezTo>
                <a:cubicBezTo>
                  <a:pt x="1767502" y="948070"/>
                  <a:pt x="1923446" y="994145"/>
                  <a:pt x="2074074" y="1031359"/>
                </a:cubicBezTo>
                <a:lnTo>
                  <a:pt x="2478111" y="1095154"/>
                </a:lnTo>
                <a:lnTo>
                  <a:pt x="2499376" y="1467293"/>
                </a:lnTo>
                <a:lnTo>
                  <a:pt x="2680130" y="2073349"/>
                </a:lnTo>
                <a:lnTo>
                  <a:pt x="2712028" y="2360428"/>
                </a:lnTo>
                <a:lnTo>
                  <a:pt x="2446214" y="2445489"/>
                </a:lnTo>
                <a:cubicBezTo>
                  <a:pt x="2306219" y="2502196"/>
                  <a:pt x="1997874" y="2645735"/>
                  <a:pt x="1872055" y="2700670"/>
                </a:cubicBezTo>
                <a:cubicBezTo>
                  <a:pt x="1746236" y="2755605"/>
                  <a:pt x="1739148" y="2806996"/>
                  <a:pt x="1691302" y="2775098"/>
                </a:cubicBezTo>
                <a:lnTo>
                  <a:pt x="1584976" y="2509284"/>
                </a:lnTo>
                <a:lnTo>
                  <a:pt x="851330" y="2509284"/>
                </a:lnTo>
                <a:lnTo>
                  <a:pt x="1063981" y="3051545"/>
                </a:lnTo>
                <a:cubicBezTo>
                  <a:pt x="1200432" y="3101164"/>
                  <a:pt x="1569028" y="2858387"/>
                  <a:pt x="1670037" y="2806996"/>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1" name="Freeform: Shape 270">
            <a:extLst>
              <a:ext uri="{FF2B5EF4-FFF2-40B4-BE49-F238E27FC236}">
                <a16:creationId xmlns:a16="http://schemas.microsoft.com/office/drawing/2014/main" id="{E49A8F90-2CB7-46D7-A140-C55E49E9D7A8}"/>
              </a:ext>
            </a:extLst>
          </p:cNvPr>
          <p:cNvSpPr/>
          <p:nvPr/>
        </p:nvSpPr>
        <p:spPr>
          <a:xfrm>
            <a:off x="10245548" y="4628746"/>
            <a:ext cx="1721975" cy="1324597"/>
          </a:xfrm>
          <a:custGeom>
            <a:avLst/>
            <a:gdLst>
              <a:gd name="connsiteX0" fmla="*/ 0 w 1105786"/>
              <a:gd name="connsiteY0" fmla="*/ 0 h 850605"/>
              <a:gd name="connsiteX1" fmla="*/ 95693 w 1105786"/>
              <a:gd name="connsiteY1" fmla="*/ 850605 h 850605"/>
              <a:gd name="connsiteX2" fmla="*/ 1105786 w 1105786"/>
              <a:gd name="connsiteY2" fmla="*/ 669851 h 850605"/>
            </a:gdLst>
            <a:ahLst/>
            <a:cxnLst>
              <a:cxn ang="0">
                <a:pos x="connsiteX0" y="connsiteY0"/>
              </a:cxn>
              <a:cxn ang="0">
                <a:pos x="connsiteX1" y="connsiteY1"/>
              </a:cxn>
              <a:cxn ang="0">
                <a:pos x="connsiteX2" y="connsiteY2"/>
              </a:cxn>
            </a:cxnLst>
            <a:rect l="l" t="t" r="r" b="b"/>
            <a:pathLst>
              <a:path w="1105786" h="850605">
                <a:moveTo>
                  <a:pt x="0" y="0"/>
                </a:moveTo>
                <a:lnTo>
                  <a:pt x="95693" y="850605"/>
                </a:lnTo>
                <a:lnTo>
                  <a:pt x="1105786" y="66985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2" name="Freeform: Shape 271">
            <a:extLst>
              <a:ext uri="{FF2B5EF4-FFF2-40B4-BE49-F238E27FC236}">
                <a16:creationId xmlns:a16="http://schemas.microsoft.com/office/drawing/2014/main" id="{78766ED6-DE11-4E7F-A716-2E0EF552D18E}"/>
              </a:ext>
            </a:extLst>
          </p:cNvPr>
          <p:cNvSpPr/>
          <p:nvPr/>
        </p:nvSpPr>
        <p:spPr>
          <a:xfrm>
            <a:off x="8043407" y="6118916"/>
            <a:ext cx="960332" cy="99346"/>
          </a:xfrm>
          <a:custGeom>
            <a:avLst/>
            <a:gdLst>
              <a:gd name="connsiteX0" fmla="*/ 0 w 616688"/>
              <a:gd name="connsiteY0" fmla="*/ 63796 h 63796"/>
              <a:gd name="connsiteX1" fmla="*/ 616688 w 616688"/>
              <a:gd name="connsiteY1" fmla="*/ 0 h 63796"/>
            </a:gdLst>
            <a:ahLst/>
            <a:cxnLst>
              <a:cxn ang="0">
                <a:pos x="connsiteX0" y="connsiteY0"/>
              </a:cxn>
              <a:cxn ang="0">
                <a:pos x="connsiteX1" y="connsiteY1"/>
              </a:cxn>
            </a:cxnLst>
            <a:rect l="l" t="t" r="r" b="b"/>
            <a:pathLst>
              <a:path w="616688" h="63796">
                <a:moveTo>
                  <a:pt x="0" y="63796"/>
                </a:moveTo>
                <a:lnTo>
                  <a:pt x="6166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3" name="Freeform: Shape 272">
            <a:extLst>
              <a:ext uri="{FF2B5EF4-FFF2-40B4-BE49-F238E27FC236}">
                <a16:creationId xmlns:a16="http://schemas.microsoft.com/office/drawing/2014/main" id="{1D437A5D-E20A-4214-A2C8-4267EEAD0E43}"/>
              </a:ext>
            </a:extLst>
          </p:cNvPr>
          <p:cNvSpPr/>
          <p:nvPr/>
        </p:nvSpPr>
        <p:spPr>
          <a:xfrm>
            <a:off x="9086527" y="5059239"/>
            <a:ext cx="1225251" cy="16558"/>
          </a:xfrm>
          <a:custGeom>
            <a:avLst/>
            <a:gdLst>
              <a:gd name="connsiteX0" fmla="*/ 0 w 786809"/>
              <a:gd name="connsiteY0" fmla="*/ 0 h 10633"/>
              <a:gd name="connsiteX1" fmla="*/ 786809 w 786809"/>
              <a:gd name="connsiteY1" fmla="*/ 10633 h 10633"/>
            </a:gdLst>
            <a:ahLst/>
            <a:cxnLst>
              <a:cxn ang="0">
                <a:pos x="connsiteX0" y="connsiteY0"/>
              </a:cxn>
              <a:cxn ang="0">
                <a:pos x="connsiteX1" y="connsiteY1"/>
              </a:cxn>
            </a:cxnLst>
            <a:rect l="l" t="t" r="r" b="b"/>
            <a:pathLst>
              <a:path w="786809" h="10633">
                <a:moveTo>
                  <a:pt x="0" y="0"/>
                </a:moveTo>
                <a:lnTo>
                  <a:pt x="786809" y="10633"/>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4" name="Freeform: Shape 273">
            <a:extLst>
              <a:ext uri="{FF2B5EF4-FFF2-40B4-BE49-F238E27FC236}">
                <a16:creationId xmlns:a16="http://schemas.microsoft.com/office/drawing/2014/main" id="{805895E1-B24B-41DE-A484-4C25473BBC5C}"/>
              </a:ext>
            </a:extLst>
          </p:cNvPr>
          <p:cNvSpPr/>
          <p:nvPr/>
        </p:nvSpPr>
        <p:spPr>
          <a:xfrm>
            <a:off x="6619466" y="2327259"/>
            <a:ext cx="1589515" cy="3212147"/>
          </a:xfrm>
          <a:custGeom>
            <a:avLst/>
            <a:gdLst>
              <a:gd name="connsiteX0" fmla="*/ 584790 w 1020725"/>
              <a:gd name="connsiteY0" fmla="*/ 0 h 2062717"/>
              <a:gd name="connsiteX1" fmla="*/ 925032 w 1020725"/>
              <a:gd name="connsiteY1" fmla="*/ 233917 h 2062717"/>
              <a:gd name="connsiteX2" fmla="*/ 1020725 w 1020725"/>
              <a:gd name="connsiteY2" fmla="*/ 1031358 h 2062717"/>
              <a:gd name="connsiteX3" fmla="*/ 606055 w 1020725"/>
              <a:gd name="connsiteY3" fmla="*/ 2062717 h 2062717"/>
              <a:gd name="connsiteX4" fmla="*/ 0 w 1020725"/>
              <a:gd name="connsiteY4" fmla="*/ 1796903 h 2062717"/>
              <a:gd name="connsiteX5" fmla="*/ 308344 w 1020725"/>
              <a:gd name="connsiteY5" fmla="*/ 988828 h 2062717"/>
              <a:gd name="connsiteX6" fmla="*/ 584790 w 1020725"/>
              <a:gd name="connsiteY6" fmla="*/ 0 h 20627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020725" h="2062717">
                <a:moveTo>
                  <a:pt x="584790" y="0"/>
                </a:moveTo>
                <a:lnTo>
                  <a:pt x="925032" y="233917"/>
                </a:lnTo>
                <a:lnTo>
                  <a:pt x="1020725" y="1031358"/>
                </a:lnTo>
                <a:lnTo>
                  <a:pt x="606055" y="2062717"/>
                </a:lnTo>
                <a:lnTo>
                  <a:pt x="0" y="1796903"/>
                </a:lnTo>
                <a:lnTo>
                  <a:pt x="308344" y="988828"/>
                </a:lnTo>
                <a:lnTo>
                  <a:pt x="584790" y="0"/>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5" name="Freeform: Shape 274">
            <a:extLst>
              <a:ext uri="{FF2B5EF4-FFF2-40B4-BE49-F238E27FC236}">
                <a16:creationId xmlns:a16="http://schemas.microsoft.com/office/drawing/2014/main" id="{7BD833E2-D9CF-4FD0-B0E1-DF742CEF89BA}"/>
              </a:ext>
            </a:extLst>
          </p:cNvPr>
          <p:cNvSpPr/>
          <p:nvPr/>
        </p:nvSpPr>
        <p:spPr>
          <a:xfrm>
            <a:off x="5129294" y="2641851"/>
            <a:ext cx="1887550" cy="2748538"/>
          </a:xfrm>
          <a:custGeom>
            <a:avLst/>
            <a:gdLst>
              <a:gd name="connsiteX0" fmla="*/ 0 w 1212112"/>
              <a:gd name="connsiteY0" fmla="*/ 361507 h 1765005"/>
              <a:gd name="connsiteX1" fmla="*/ 53163 w 1212112"/>
              <a:gd name="connsiteY1" fmla="*/ 1722474 h 1765005"/>
              <a:gd name="connsiteX2" fmla="*/ 584791 w 1212112"/>
              <a:gd name="connsiteY2" fmla="*/ 1765005 h 1765005"/>
              <a:gd name="connsiteX3" fmla="*/ 967563 w 1212112"/>
              <a:gd name="connsiteY3" fmla="*/ 914400 h 1765005"/>
              <a:gd name="connsiteX4" fmla="*/ 1212112 w 1212112"/>
              <a:gd name="connsiteY4" fmla="*/ 0 h 1765005"/>
              <a:gd name="connsiteX5" fmla="*/ 0 w 1212112"/>
              <a:gd name="connsiteY5" fmla="*/ 361507 h 1765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212112" h="1765005">
                <a:moveTo>
                  <a:pt x="0" y="361507"/>
                </a:moveTo>
                <a:lnTo>
                  <a:pt x="53163" y="1722474"/>
                </a:lnTo>
                <a:lnTo>
                  <a:pt x="584791" y="1765005"/>
                </a:lnTo>
                <a:lnTo>
                  <a:pt x="967563" y="914400"/>
                </a:lnTo>
                <a:lnTo>
                  <a:pt x="1212112" y="0"/>
                </a:lnTo>
                <a:lnTo>
                  <a:pt x="0" y="361507"/>
                </a:lnTo>
                <a:close/>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6" name="Freeform: Shape 275">
            <a:extLst>
              <a:ext uri="{FF2B5EF4-FFF2-40B4-BE49-F238E27FC236}">
                <a16:creationId xmlns:a16="http://schemas.microsoft.com/office/drawing/2014/main" id="{DD6D52DB-BF08-4B1F-9B84-56B5AD905786}"/>
              </a:ext>
            </a:extLst>
          </p:cNvPr>
          <p:cNvSpPr/>
          <p:nvPr/>
        </p:nvSpPr>
        <p:spPr>
          <a:xfrm>
            <a:off x="824357" y="2161684"/>
            <a:ext cx="4222152" cy="8346062"/>
          </a:xfrm>
          <a:custGeom>
            <a:avLst/>
            <a:gdLst>
              <a:gd name="connsiteX0" fmla="*/ 1062439 w 2743762"/>
              <a:gd name="connsiteY0" fmla="*/ 677404 h 5362368"/>
              <a:gd name="connsiteX1" fmla="*/ 2189491 w 2743762"/>
              <a:gd name="connsiteY1" fmla="*/ 18186 h 5362368"/>
              <a:gd name="connsiteX2" fmla="*/ 2263919 w 2743762"/>
              <a:gd name="connsiteY2" fmla="*/ 241469 h 5362368"/>
              <a:gd name="connsiteX3" fmla="*/ 2434039 w 2743762"/>
              <a:gd name="connsiteY3" fmla="*/ 836893 h 5362368"/>
              <a:gd name="connsiteX4" fmla="*/ 2455305 w 2743762"/>
              <a:gd name="connsiteY4" fmla="*/ 1315358 h 5362368"/>
              <a:gd name="connsiteX5" fmla="*/ 2359612 w 2743762"/>
              <a:gd name="connsiteY5" fmla="*/ 1644967 h 5362368"/>
              <a:gd name="connsiteX6" fmla="*/ 2178858 w 2743762"/>
              <a:gd name="connsiteY6" fmla="*/ 1857618 h 5362368"/>
              <a:gd name="connsiteX7" fmla="*/ 2742384 w 2743762"/>
              <a:gd name="connsiteY7" fmla="*/ 2527469 h 5362368"/>
              <a:gd name="connsiteX8" fmla="*/ 1987472 w 2743762"/>
              <a:gd name="connsiteY8" fmla="*/ 3239851 h 5362368"/>
              <a:gd name="connsiteX9" fmla="*/ 2455305 w 2743762"/>
              <a:gd name="connsiteY9" fmla="*/ 4983590 h 5362368"/>
              <a:gd name="connsiteX10" fmla="*/ 2285184 w 2743762"/>
              <a:gd name="connsiteY10" fmla="*/ 5068651 h 5362368"/>
              <a:gd name="connsiteX11" fmla="*/ 2051267 w 2743762"/>
              <a:gd name="connsiteY11" fmla="*/ 5143079 h 5362368"/>
              <a:gd name="connsiteX12" fmla="*/ 1583435 w 2743762"/>
              <a:gd name="connsiteY12" fmla="*/ 5270669 h 5362368"/>
              <a:gd name="connsiteX13" fmla="*/ 1030542 w 2743762"/>
              <a:gd name="connsiteY13" fmla="*/ 5355730 h 5362368"/>
              <a:gd name="connsiteX14" fmla="*/ 796625 w 2743762"/>
              <a:gd name="connsiteY14" fmla="*/ 5291935 h 5362368"/>
              <a:gd name="connsiteX15" fmla="*/ 583974 w 2743762"/>
              <a:gd name="connsiteY15" fmla="*/ 4781572 h 5362368"/>
              <a:gd name="connsiteX16" fmla="*/ 520179 w 2743762"/>
              <a:gd name="connsiteY16" fmla="*/ 4079823 h 5362368"/>
              <a:gd name="connsiteX17" fmla="*/ 456384 w 2743762"/>
              <a:gd name="connsiteY17" fmla="*/ 3165423 h 5362368"/>
              <a:gd name="connsiteX18" fmla="*/ 371323 w 2743762"/>
              <a:gd name="connsiteY18" fmla="*/ 2336083 h 5362368"/>
              <a:gd name="connsiteX19" fmla="*/ 137407 w 2743762"/>
              <a:gd name="connsiteY19" fmla="*/ 1804456 h 5362368"/>
              <a:gd name="connsiteX20" fmla="*/ 31081 w 2743762"/>
              <a:gd name="connsiteY20" fmla="*/ 1474846 h 5362368"/>
              <a:gd name="connsiteX21" fmla="*/ 700932 w 2743762"/>
              <a:gd name="connsiteY21" fmla="*/ 1251563 h 5362368"/>
              <a:gd name="connsiteX22" fmla="*/ 945481 w 2743762"/>
              <a:gd name="connsiteY22" fmla="*/ 1060176 h 5362368"/>
              <a:gd name="connsiteX23" fmla="*/ 881686 w 2743762"/>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62368"/>
              <a:gd name="connsiteX1" fmla="*/ 2158410 w 2712681"/>
              <a:gd name="connsiteY1" fmla="*/ 18186 h 5362368"/>
              <a:gd name="connsiteX2" fmla="*/ 2232838 w 2712681"/>
              <a:gd name="connsiteY2" fmla="*/ 241469 h 5362368"/>
              <a:gd name="connsiteX3" fmla="*/ 2402958 w 2712681"/>
              <a:gd name="connsiteY3" fmla="*/ 836893 h 5362368"/>
              <a:gd name="connsiteX4" fmla="*/ 2424224 w 2712681"/>
              <a:gd name="connsiteY4" fmla="*/ 1315358 h 5362368"/>
              <a:gd name="connsiteX5" fmla="*/ 2328531 w 2712681"/>
              <a:gd name="connsiteY5" fmla="*/ 1644967 h 5362368"/>
              <a:gd name="connsiteX6" fmla="*/ 2147777 w 2712681"/>
              <a:gd name="connsiteY6" fmla="*/ 1857618 h 5362368"/>
              <a:gd name="connsiteX7" fmla="*/ 2711303 w 2712681"/>
              <a:gd name="connsiteY7" fmla="*/ 2527469 h 5362368"/>
              <a:gd name="connsiteX8" fmla="*/ 1956391 w 2712681"/>
              <a:gd name="connsiteY8" fmla="*/ 3239851 h 5362368"/>
              <a:gd name="connsiteX9" fmla="*/ 2424224 w 2712681"/>
              <a:gd name="connsiteY9" fmla="*/ 4983590 h 5362368"/>
              <a:gd name="connsiteX10" fmla="*/ 2254103 w 2712681"/>
              <a:gd name="connsiteY10" fmla="*/ 5068651 h 5362368"/>
              <a:gd name="connsiteX11" fmla="*/ 2020186 w 2712681"/>
              <a:gd name="connsiteY11" fmla="*/ 5143079 h 5362368"/>
              <a:gd name="connsiteX12" fmla="*/ 1552354 w 2712681"/>
              <a:gd name="connsiteY12" fmla="*/ 5270669 h 5362368"/>
              <a:gd name="connsiteX13" fmla="*/ 999461 w 2712681"/>
              <a:gd name="connsiteY13" fmla="*/ 5355730 h 5362368"/>
              <a:gd name="connsiteX14" fmla="*/ 765544 w 2712681"/>
              <a:gd name="connsiteY14" fmla="*/ 5291935 h 5362368"/>
              <a:gd name="connsiteX15" fmla="*/ 552893 w 2712681"/>
              <a:gd name="connsiteY15" fmla="*/ 4781572 h 5362368"/>
              <a:gd name="connsiteX16" fmla="*/ 489098 w 2712681"/>
              <a:gd name="connsiteY16" fmla="*/ 4079823 h 5362368"/>
              <a:gd name="connsiteX17" fmla="*/ 425303 w 2712681"/>
              <a:gd name="connsiteY17" fmla="*/ 3165423 h 5362368"/>
              <a:gd name="connsiteX18" fmla="*/ 340242 w 2712681"/>
              <a:gd name="connsiteY18" fmla="*/ 2336083 h 5362368"/>
              <a:gd name="connsiteX19" fmla="*/ 106326 w 2712681"/>
              <a:gd name="connsiteY19" fmla="*/ 1804456 h 5362368"/>
              <a:gd name="connsiteX20" fmla="*/ 0 w 2712681"/>
              <a:gd name="connsiteY20" fmla="*/ 1474846 h 5362368"/>
              <a:gd name="connsiteX21" fmla="*/ 669851 w 2712681"/>
              <a:gd name="connsiteY21" fmla="*/ 1251563 h 5362368"/>
              <a:gd name="connsiteX22" fmla="*/ 914400 w 2712681"/>
              <a:gd name="connsiteY22" fmla="*/ 1060176 h 5362368"/>
              <a:gd name="connsiteX23" fmla="*/ 850605 w 2712681"/>
              <a:gd name="connsiteY23" fmla="*/ 688037 h 5362368"/>
              <a:gd name="connsiteX0" fmla="*/ 1031358 w 2712681"/>
              <a:gd name="connsiteY0" fmla="*/ 677404 h 5356631"/>
              <a:gd name="connsiteX1" fmla="*/ 2158410 w 2712681"/>
              <a:gd name="connsiteY1" fmla="*/ 18186 h 5356631"/>
              <a:gd name="connsiteX2" fmla="*/ 2232838 w 2712681"/>
              <a:gd name="connsiteY2" fmla="*/ 241469 h 5356631"/>
              <a:gd name="connsiteX3" fmla="*/ 2402958 w 2712681"/>
              <a:gd name="connsiteY3" fmla="*/ 836893 h 5356631"/>
              <a:gd name="connsiteX4" fmla="*/ 2424224 w 2712681"/>
              <a:gd name="connsiteY4" fmla="*/ 1315358 h 5356631"/>
              <a:gd name="connsiteX5" fmla="*/ 2328531 w 2712681"/>
              <a:gd name="connsiteY5" fmla="*/ 1644967 h 5356631"/>
              <a:gd name="connsiteX6" fmla="*/ 2147777 w 2712681"/>
              <a:gd name="connsiteY6" fmla="*/ 1857618 h 5356631"/>
              <a:gd name="connsiteX7" fmla="*/ 2711303 w 2712681"/>
              <a:gd name="connsiteY7" fmla="*/ 2527469 h 5356631"/>
              <a:gd name="connsiteX8" fmla="*/ 1956391 w 2712681"/>
              <a:gd name="connsiteY8" fmla="*/ 3239851 h 5356631"/>
              <a:gd name="connsiteX9" fmla="*/ 2424224 w 2712681"/>
              <a:gd name="connsiteY9" fmla="*/ 4983590 h 5356631"/>
              <a:gd name="connsiteX10" fmla="*/ 2254103 w 2712681"/>
              <a:gd name="connsiteY10" fmla="*/ 5068651 h 5356631"/>
              <a:gd name="connsiteX11" fmla="*/ 2020186 w 2712681"/>
              <a:gd name="connsiteY11" fmla="*/ 5143079 h 5356631"/>
              <a:gd name="connsiteX12" fmla="*/ 1552354 w 2712681"/>
              <a:gd name="connsiteY12" fmla="*/ 5270669 h 5356631"/>
              <a:gd name="connsiteX13" fmla="*/ 999461 w 2712681"/>
              <a:gd name="connsiteY13" fmla="*/ 5355730 h 5356631"/>
              <a:gd name="connsiteX14" fmla="*/ 712382 w 2712681"/>
              <a:gd name="connsiteY14" fmla="*/ 5217507 h 5356631"/>
              <a:gd name="connsiteX15" fmla="*/ 552893 w 2712681"/>
              <a:gd name="connsiteY15" fmla="*/ 4781572 h 5356631"/>
              <a:gd name="connsiteX16" fmla="*/ 489098 w 2712681"/>
              <a:gd name="connsiteY16" fmla="*/ 4079823 h 5356631"/>
              <a:gd name="connsiteX17" fmla="*/ 425303 w 2712681"/>
              <a:gd name="connsiteY17" fmla="*/ 3165423 h 5356631"/>
              <a:gd name="connsiteX18" fmla="*/ 340242 w 2712681"/>
              <a:gd name="connsiteY18" fmla="*/ 2336083 h 5356631"/>
              <a:gd name="connsiteX19" fmla="*/ 106326 w 2712681"/>
              <a:gd name="connsiteY19" fmla="*/ 1804456 h 5356631"/>
              <a:gd name="connsiteX20" fmla="*/ 0 w 2712681"/>
              <a:gd name="connsiteY20" fmla="*/ 1474846 h 5356631"/>
              <a:gd name="connsiteX21" fmla="*/ 669851 w 2712681"/>
              <a:gd name="connsiteY21" fmla="*/ 1251563 h 5356631"/>
              <a:gd name="connsiteX22" fmla="*/ 914400 w 2712681"/>
              <a:gd name="connsiteY22" fmla="*/ 1060176 h 5356631"/>
              <a:gd name="connsiteX23" fmla="*/ 850605 w 2712681"/>
              <a:gd name="connsiteY23" fmla="*/ 688037 h 5356631"/>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2681"/>
              <a:gd name="connsiteY0" fmla="*/ 677404 h 5377705"/>
              <a:gd name="connsiteX1" fmla="*/ 2158410 w 2712681"/>
              <a:gd name="connsiteY1" fmla="*/ 18186 h 5377705"/>
              <a:gd name="connsiteX2" fmla="*/ 2232838 w 2712681"/>
              <a:gd name="connsiteY2" fmla="*/ 241469 h 5377705"/>
              <a:gd name="connsiteX3" fmla="*/ 2402958 w 2712681"/>
              <a:gd name="connsiteY3" fmla="*/ 836893 h 5377705"/>
              <a:gd name="connsiteX4" fmla="*/ 2424224 w 2712681"/>
              <a:gd name="connsiteY4" fmla="*/ 1315358 h 5377705"/>
              <a:gd name="connsiteX5" fmla="*/ 2328531 w 2712681"/>
              <a:gd name="connsiteY5" fmla="*/ 1644967 h 5377705"/>
              <a:gd name="connsiteX6" fmla="*/ 2147777 w 2712681"/>
              <a:gd name="connsiteY6" fmla="*/ 1857618 h 5377705"/>
              <a:gd name="connsiteX7" fmla="*/ 2711303 w 2712681"/>
              <a:gd name="connsiteY7" fmla="*/ 2527469 h 5377705"/>
              <a:gd name="connsiteX8" fmla="*/ 1956391 w 2712681"/>
              <a:gd name="connsiteY8" fmla="*/ 3239851 h 5377705"/>
              <a:gd name="connsiteX9" fmla="*/ 2424224 w 2712681"/>
              <a:gd name="connsiteY9" fmla="*/ 4983590 h 5377705"/>
              <a:gd name="connsiteX10" fmla="*/ 2254103 w 2712681"/>
              <a:gd name="connsiteY10" fmla="*/ 5068651 h 5377705"/>
              <a:gd name="connsiteX11" fmla="*/ 2020186 w 2712681"/>
              <a:gd name="connsiteY11" fmla="*/ 5143079 h 5377705"/>
              <a:gd name="connsiteX12" fmla="*/ 1552354 w 2712681"/>
              <a:gd name="connsiteY12" fmla="*/ 5270669 h 5377705"/>
              <a:gd name="connsiteX13" fmla="*/ 999461 w 2712681"/>
              <a:gd name="connsiteY13" fmla="*/ 5376995 h 5377705"/>
              <a:gd name="connsiteX14" fmla="*/ 712382 w 2712681"/>
              <a:gd name="connsiteY14" fmla="*/ 5217507 h 5377705"/>
              <a:gd name="connsiteX15" fmla="*/ 552893 w 2712681"/>
              <a:gd name="connsiteY15" fmla="*/ 4781572 h 5377705"/>
              <a:gd name="connsiteX16" fmla="*/ 489098 w 2712681"/>
              <a:gd name="connsiteY16" fmla="*/ 4079823 h 5377705"/>
              <a:gd name="connsiteX17" fmla="*/ 425303 w 2712681"/>
              <a:gd name="connsiteY17" fmla="*/ 3165423 h 5377705"/>
              <a:gd name="connsiteX18" fmla="*/ 340242 w 2712681"/>
              <a:gd name="connsiteY18" fmla="*/ 2336083 h 5377705"/>
              <a:gd name="connsiteX19" fmla="*/ 106326 w 2712681"/>
              <a:gd name="connsiteY19" fmla="*/ 1804456 h 5377705"/>
              <a:gd name="connsiteX20" fmla="*/ 0 w 2712681"/>
              <a:gd name="connsiteY20" fmla="*/ 1474846 h 5377705"/>
              <a:gd name="connsiteX21" fmla="*/ 669851 w 2712681"/>
              <a:gd name="connsiteY21" fmla="*/ 1251563 h 5377705"/>
              <a:gd name="connsiteX22" fmla="*/ 914400 w 2712681"/>
              <a:gd name="connsiteY22" fmla="*/ 1060176 h 5377705"/>
              <a:gd name="connsiteX23" fmla="*/ 850605 w 2712681"/>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77404 h 5377705"/>
              <a:gd name="connsiteX1" fmla="*/ 2158410 w 2711303"/>
              <a:gd name="connsiteY1" fmla="*/ 18186 h 5377705"/>
              <a:gd name="connsiteX2" fmla="*/ 2232838 w 2711303"/>
              <a:gd name="connsiteY2" fmla="*/ 241469 h 5377705"/>
              <a:gd name="connsiteX3" fmla="*/ 2402958 w 2711303"/>
              <a:gd name="connsiteY3" fmla="*/ 836893 h 5377705"/>
              <a:gd name="connsiteX4" fmla="*/ 2424224 w 2711303"/>
              <a:gd name="connsiteY4" fmla="*/ 1315358 h 5377705"/>
              <a:gd name="connsiteX5" fmla="*/ 2328531 w 2711303"/>
              <a:gd name="connsiteY5" fmla="*/ 1644967 h 5377705"/>
              <a:gd name="connsiteX6" fmla="*/ 2147777 w 2711303"/>
              <a:gd name="connsiteY6" fmla="*/ 1857618 h 5377705"/>
              <a:gd name="connsiteX7" fmla="*/ 2711303 w 2711303"/>
              <a:gd name="connsiteY7" fmla="*/ 2527469 h 5377705"/>
              <a:gd name="connsiteX8" fmla="*/ 1956391 w 2711303"/>
              <a:gd name="connsiteY8" fmla="*/ 3239851 h 5377705"/>
              <a:gd name="connsiteX9" fmla="*/ 2424224 w 2711303"/>
              <a:gd name="connsiteY9" fmla="*/ 4983590 h 5377705"/>
              <a:gd name="connsiteX10" fmla="*/ 2254103 w 2711303"/>
              <a:gd name="connsiteY10" fmla="*/ 5068651 h 5377705"/>
              <a:gd name="connsiteX11" fmla="*/ 2020186 w 2711303"/>
              <a:gd name="connsiteY11" fmla="*/ 5143079 h 5377705"/>
              <a:gd name="connsiteX12" fmla="*/ 1552354 w 2711303"/>
              <a:gd name="connsiteY12" fmla="*/ 5270669 h 5377705"/>
              <a:gd name="connsiteX13" fmla="*/ 999461 w 2711303"/>
              <a:gd name="connsiteY13" fmla="*/ 5376995 h 5377705"/>
              <a:gd name="connsiteX14" fmla="*/ 712382 w 2711303"/>
              <a:gd name="connsiteY14" fmla="*/ 5217507 h 5377705"/>
              <a:gd name="connsiteX15" fmla="*/ 552893 w 2711303"/>
              <a:gd name="connsiteY15" fmla="*/ 4781572 h 5377705"/>
              <a:gd name="connsiteX16" fmla="*/ 489098 w 2711303"/>
              <a:gd name="connsiteY16" fmla="*/ 4079823 h 5377705"/>
              <a:gd name="connsiteX17" fmla="*/ 425303 w 2711303"/>
              <a:gd name="connsiteY17" fmla="*/ 3165423 h 5377705"/>
              <a:gd name="connsiteX18" fmla="*/ 340242 w 2711303"/>
              <a:gd name="connsiteY18" fmla="*/ 2336083 h 5377705"/>
              <a:gd name="connsiteX19" fmla="*/ 106326 w 2711303"/>
              <a:gd name="connsiteY19" fmla="*/ 1804456 h 5377705"/>
              <a:gd name="connsiteX20" fmla="*/ 0 w 2711303"/>
              <a:gd name="connsiteY20" fmla="*/ 1474846 h 5377705"/>
              <a:gd name="connsiteX21" fmla="*/ 669851 w 2711303"/>
              <a:gd name="connsiteY21" fmla="*/ 1251563 h 5377705"/>
              <a:gd name="connsiteX22" fmla="*/ 914400 w 2711303"/>
              <a:gd name="connsiteY22" fmla="*/ 1060176 h 5377705"/>
              <a:gd name="connsiteX23" fmla="*/ 850605 w 2711303"/>
              <a:gd name="connsiteY23" fmla="*/ 688037 h 5377705"/>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 name="connsiteX0" fmla="*/ 1031358 w 2711303"/>
              <a:gd name="connsiteY0" fmla="*/ 659218 h 5359519"/>
              <a:gd name="connsiteX1" fmla="*/ 2158410 w 2711303"/>
              <a:gd name="connsiteY1" fmla="*/ 0 h 5359519"/>
              <a:gd name="connsiteX2" fmla="*/ 2232838 w 2711303"/>
              <a:gd name="connsiteY2" fmla="*/ 223283 h 5359519"/>
              <a:gd name="connsiteX3" fmla="*/ 2402958 w 2711303"/>
              <a:gd name="connsiteY3" fmla="*/ 818707 h 5359519"/>
              <a:gd name="connsiteX4" fmla="*/ 2424224 w 2711303"/>
              <a:gd name="connsiteY4" fmla="*/ 1297172 h 5359519"/>
              <a:gd name="connsiteX5" fmla="*/ 2328531 w 2711303"/>
              <a:gd name="connsiteY5" fmla="*/ 1626781 h 5359519"/>
              <a:gd name="connsiteX6" fmla="*/ 2147777 w 2711303"/>
              <a:gd name="connsiteY6" fmla="*/ 1839432 h 5359519"/>
              <a:gd name="connsiteX7" fmla="*/ 2711303 w 2711303"/>
              <a:gd name="connsiteY7" fmla="*/ 2509283 h 5359519"/>
              <a:gd name="connsiteX8" fmla="*/ 1956391 w 2711303"/>
              <a:gd name="connsiteY8" fmla="*/ 3221665 h 5359519"/>
              <a:gd name="connsiteX9" fmla="*/ 2424224 w 2711303"/>
              <a:gd name="connsiteY9" fmla="*/ 4965404 h 5359519"/>
              <a:gd name="connsiteX10" fmla="*/ 2254103 w 2711303"/>
              <a:gd name="connsiteY10" fmla="*/ 5050465 h 5359519"/>
              <a:gd name="connsiteX11" fmla="*/ 2020186 w 2711303"/>
              <a:gd name="connsiteY11" fmla="*/ 5124893 h 5359519"/>
              <a:gd name="connsiteX12" fmla="*/ 1552354 w 2711303"/>
              <a:gd name="connsiteY12" fmla="*/ 5252483 h 5359519"/>
              <a:gd name="connsiteX13" fmla="*/ 999461 w 2711303"/>
              <a:gd name="connsiteY13" fmla="*/ 5358809 h 5359519"/>
              <a:gd name="connsiteX14" fmla="*/ 712382 w 2711303"/>
              <a:gd name="connsiteY14" fmla="*/ 5199321 h 5359519"/>
              <a:gd name="connsiteX15" fmla="*/ 552893 w 2711303"/>
              <a:gd name="connsiteY15" fmla="*/ 4763386 h 5359519"/>
              <a:gd name="connsiteX16" fmla="*/ 489098 w 2711303"/>
              <a:gd name="connsiteY16" fmla="*/ 4061637 h 5359519"/>
              <a:gd name="connsiteX17" fmla="*/ 425303 w 2711303"/>
              <a:gd name="connsiteY17" fmla="*/ 3147237 h 5359519"/>
              <a:gd name="connsiteX18" fmla="*/ 340242 w 2711303"/>
              <a:gd name="connsiteY18" fmla="*/ 2317897 h 5359519"/>
              <a:gd name="connsiteX19" fmla="*/ 106326 w 2711303"/>
              <a:gd name="connsiteY19" fmla="*/ 1786270 h 5359519"/>
              <a:gd name="connsiteX20" fmla="*/ 0 w 2711303"/>
              <a:gd name="connsiteY20" fmla="*/ 1456660 h 5359519"/>
              <a:gd name="connsiteX21" fmla="*/ 669851 w 2711303"/>
              <a:gd name="connsiteY21" fmla="*/ 1233377 h 5359519"/>
              <a:gd name="connsiteX22" fmla="*/ 914400 w 2711303"/>
              <a:gd name="connsiteY22" fmla="*/ 1041990 h 5359519"/>
              <a:gd name="connsiteX23" fmla="*/ 850605 w 2711303"/>
              <a:gd name="connsiteY23" fmla="*/ 669851 h 53595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2711303" h="5359519">
                <a:moveTo>
                  <a:pt x="1031358" y="659218"/>
                </a:moveTo>
                <a:lnTo>
                  <a:pt x="2158410" y="0"/>
                </a:lnTo>
                <a:lnTo>
                  <a:pt x="2232838" y="223283"/>
                </a:lnTo>
                <a:cubicBezTo>
                  <a:pt x="2273596" y="359734"/>
                  <a:pt x="2371060" y="639726"/>
                  <a:pt x="2402958" y="818707"/>
                </a:cubicBezTo>
                <a:cubicBezTo>
                  <a:pt x="2434856" y="997688"/>
                  <a:pt x="2436628" y="1162493"/>
                  <a:pt x="2424224" y="1297172"/>
                </a:cubicBezTo>
                <a:cubicBezTo>
                  <a:pt x="2411820" y="1431851"/>
                  <a:pt x="2374605" y="1536404"/>
                  <a:pt x="2328531" y="1626781"/>
                </a:cubicBezTo>
                <a:lnTo>
                  <a:pt x="2147777" y="1839432"/>
                </a:lnTo>
                <a:lnTo>
                  <a:pt x="2711303" y="2509283"/>
                </a:lnTo>
                <a:lnTo>
                  <a:pt x="1956391" y="3221665"/>
                </a:lnTo>
                <a:lnTo>
                  <a:pt x="2424224" y="4965404"/>
                </a:lnTo>
                <a:lnTo>
                  <a:pt x="2254103" y="5050465"/>
                </a:lnTo>
                <a:cubicBezTo>
                  <a:pt x="2186763" y="5077046"/>
                  <a:pt x="2137144" y="5091223"/>
                  <a:pt x="2020186" y="5124893"/>
                </a:cubicBezTo>
                <a:cubicBezTo>
                  <a:pt x="1903228" y="5158563"/>
                  <a:pt x="1722475" y="5213497"/>
                  <a:pt x="1552354" y="5252483"/>
                </a:cubicBezTo>
                <a:cubicBezTo>
                  <a:pt x="1382233" y="5291469"/>
                  <a:pt x="1139456" y="5367669"/>
                  <a:pt x="999461" y="5358809"/>
                </a:cubicBezTo>
                <a:cubicBezTo>
                  <a:pt x="859466" y="5349949"/>
                  <a:pt x="786810" y="5298558"/>
                  <a:pt x="712382" y="5199321"/>
                </a:cubicBezTo>
                <a:cubicBezTo>
                  <a:pt x="637954" y="5100084"/>
                  <a:pt x="590107" y="4953000"/>
                  <a:pt x="552893" y="4763386"/>
                </a:cubicBezTo>
                <a:cubicBezTo>
                  <a:pt x="515679" y="4573772"/>
                  <a:pt x="510363" y="4330995"/>
                  <a:pt x="489098" y="4061637"/>
                </a:cubicBezTo>
                <a:cubicBezTo>
                  <a:pt x="467833" y="3792279"/>
                  <a:pt x="450112" y="3437860"/>
                  <a:pt x="425303" y="3147237"/>
                </a:cubicBezTo>
                <a:cubicBezTo>
                  <a:pt x="400494" y="2856614"/>
                  <a:pt x="393405" y="2544725"/>
                  <a:pt x="340242" y="2317897"/>
                </a:cubicBezTo>
                <a:cubicBezTo>
                  <a:pt x="287079" y="2091069"/>
                  <a:pt x="163033" y="1929809"/>
                  <a:pt x="106326" y="1786270"/>
                </a:cubicBezTo>
                <a:lnTo>
                  <a:pt x="0" y="1456660"/>
                </a:lnTo>
                <a:lnTo>
                  <a:pt x="669851" y="1233377"/>
                </a:lnTo>
                <a:cubicBezTo>
                  <a:pt x="822251" y="1164265"/>
                  <a:pt x="884274" y="1135911"/>
                  <a:pt x="914400" y="1041990"/>
                </a:cubicBezTo>
                <a:cubicBezTo>
                  <a:pt x="944526" y="948069"/>
                  <a:pt x="897565" y="808960"/>
                  <a:pt x="850605" y="669851"/>
                </a:cubicBez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7" name="Freeform: Shape 276">
            <a:extLst>
              <a:ext uri="{FF2B5EF4-FFF2-40B4-BE49-F238E27FC236}">
                <a16:creationId xmlns:a16="http://schemas.microsoft.com/office/drawing/2014/main" id="{DAB16E82-1C9E-447F-9A26-837DB0BD0163}"/>
              </a:ext>
            </a:extLst>
          </p:cNvPr>
          <p:cNvSpPr/>
          <p:nvPr/>
        </p:nvSpPr>
        <p:spPr>
          <a:xfrm>
            <a:off x="1701903" y="4115465"/>
            <a:ext cx="1572958" cy="6225601"/>
          </a:xfrm>
          <a:custGeom>
            <a:avLst/>
            <a:gdLst>
              <a:gd name="connsiteX0" fmla="*/ 0 w 1010093"/>
              <a:gd name="connsiteY0" fmla="*/ 0 h 3997841"/>
              <a:gd name="connsiteX1" fmla="*/ 1010093 w 1010093"/>
              <a:gd name="connsiteY1" fmla="*/ 3997841 h 3997841"/>
            </a:gdLst>
            <a:ahLst/>
            <a:cxnLst>
              <a:cxn ang="0">
                <a:pos x="connsiteX0" y="connsiteY0"/>
              </a:cxn>
              <a:cxn ang="0">
                <a:pos x="connsiteX1" y="connsiteY1"/>
              </a:cxn>
            </a:cxnLst>
            <a:rect l="l" t="t" r="r" b="b"/>
            <a:pathLst>
              <a:path w="1010093" h="3997841">
                <a:moveTo>
                  <a:pt x="0" y="0"/>
                </a:moveTo>
                <a:lnTo>
                  <a:pt x="1010093" y="3997841"/>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8" name="Freeform: Shape 277">
            <a:extLst>
              <a:ext uri="{FF2B5EF4-FFF2-40B4-BE49-F238E27FC236}">
                <a16:creationId xmlns:a16="http://schemas.microsoft.com/office/drawing/2014/main" id="{8D3239DA-3C7D-406B-A137-240DD0967096}"/>
              </a:ext>
            </a:extLst>
          </p:cNvPr>
          <p:cNvSpPr/>
          <p:nvPr/>
        </p:nvSpPr>
        <p:spPr>
          <a:xfrm>
            <a:off x="1635673" y="8734994"/>
            <a:ext cx="2698865" cy="695414"/>
          </a:xfrm>
          <a:custGeom>
            <a:avLst/>
            <a:gdLst>
              <a:gd name="connsiteX0" fmla="*/ 0 w 1733107"/>
              <a:gd name="connsiteY0" fmla="*/ 446568 h 446568"/>
              <a:gd name="connsiteX1" fmla="*/ 1733107 w 1733107"/>
              <a:gd name="connsiteY1" fmla="*/ 0 h 446568"/>
            </a:gdLst>
            <a:ahLst/>
            <a:cxnLst>
              <a:cxn ang="0">
                <a:pos x="connsiteX0" y="connsiteY0"/>
              </a:cxn>
              <a:cxn ang="0">
                <a:pos x="connsiteX1" y="connsiteY1"/>
              </a:cxn>
            </a:cxnLst>
            <a:rect l="l" t="t" r="r" b="b"/>
            <a:pathLst>
              <a:path w="1733107" h="446568">
                <a:moveTo>
                  <a:pt x="0" y="446568"/>
                </a:moveTo>
                <a:lnTo>
                  <a:pt x="1733107"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9" name="Freeform: Shape 278">
            <a:extLst>
              <a:ext uri="{FF2B5EF4-FFF2-40B4-BE49-F238E27FC236}">
                <a16:creationId xmlns:a16="http://schemas.microsoft.com/office/drawing/2014/main" id="{119DFEEC-58B1-407F-B8ED-DB130DFCE819}"/>
              </a:ext>
            </a:extLst>
          </p:cNvPr>
          <p:cNvSpPr/>
          <p:nvPr/>
        </p:nvSpPr>
        <p:spPr>
          <a:xfrm>
            <a:off x="1552886" y="7542857"/>
            <a:ext cx="976890" cy="182132"/>
          </a:xfrm>
          <a:custGeom>
            <a:avLst/>
            <a:gdLst>
              <a:gd name="connsiteX0" fmla="*/ 0 w 627321"/>
              <a:gd name="connsiteY0" fmla="*/ 116958 h 116958"/>
              <a:gd name="connsiteX1" fmla="*/ 627321 w 627321"/>
              <a:gd name="connsiteY1" fmla="*/ 0 h 116958"/>
            </a:gdLst>
            <a:ahLst/>
            <a:cxnLst>
              <a:cxn ang="0">
                <a:pos x="connsiteX0" y="connsiteY0"/>
              </a:cxn>
              <a:cxn ang="0">
                <a:pos x="connsiteX1" y="connsiteY1"/>
              </a:cxn>
            </a:cxnLst>
            <a:rect l="l" t="t" r="r" b="b"/>
            <a:pathLst>
              <a:path w="627321" h="116958">
                <a:moveTo>
                  <a:pt x="0" y="116958"/>
                </a:moveTo>
                <a:lnTo>
                  <a:pt x="627321"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Freeform: Shape 283">
            <a:extLst>
              <a:ext uri="{FF2B5EF4-FFF2-40B4-BE49-F238E27FC236}">
                <a16:creationId xmlns:a16="http://schemas.microsoft.com/office/drawing/2014/main" id="{2EA89BCD-9688-4E64-BCEB-8D04CE4A91B6}"/>
              </a:ext>
            </a:extLst>
          </p:cNvPr>
          <p:cNvSpPr/>
          <p:nvPr/>
        </p:nvSpPr>
        <p:spPr>
          <a:xfrm>
            <a:off x="5957167" y="6003014"/>
            <a:ext cx="877546" cy="3626082"/>
          </a:xfrm>
          <a:custGeom>
            <a:avLst/>
            <a:gdLst>
              <a:gd name="connsiteX0" fmla="*/ 0 w 563526"/>
              <a:gd name="connsiteY0" fmla="*/ 0 h 2328530"/>
              <a:gd name="connsiteX1" fmla="*/ 563526 w 563526"/>
              <a:gd name="connsiteY1" fmla="*/ 2328530 h 2328530"/>
            </a:gdLst>
            <a:ahLst/>
            <a:cxnLst>
              <a:cxn ang="0">
                <a:pos x="connsiteX0" y="connsiteY0"/>
              </a:cxn>
              <a:cxn ang="0">
                <a:pos x="connsiteX1" y="connsiteY1"/>
              </a:cxn>
            </a:cxnLst>
            <a:rect l="l" t="t" r="r" b="b"/>
            <a:pathLst>
              <a:path w="563526" h="2328530">
                <a:moveTo>
                  <a:pt x="0" y="0"/>
                </a:moveTo>
                <a:lnTo>
                  <a:pt x="563526" y="232853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5" name="Freeform: Shape 284">
            <a:extLst>
              <a:ext uri="{FF2B5EF4-FFF2-40B4-BE49-F238E27FC236}">
                <a16:creationId xmlns:a16="http://schemas.microsoft.com/office/drawing/2014/main" id="{9C17606E-CE03-4883-8813-C2557B3EEFB7}"/>
              </a:ext>
            </a:extLst>
          </p:cNvPr>
          <p:cNvSpPr/>
          <p:nvPr/>
        </p:nvSpPr>
        <p:spPr>
          <a:xfrm>
            <a:off x="4632572" y="7410398"/>
            <a:ext cx="1672302" cy="463608"/>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6" name="Freeform: Shape 285">
            <a:extLst>
              <a:ext uri="{FF2B5EF4-FFF2-40B4-BE49-F238E27FC236}">
                <a16:creationId xmlns:a16="http://schemas.microsoft.com/office/drawing/2014/main" id="{FED077AF-B0E2-4203-8E76-1A8CFC818540}"/>
              </a:ext>
            </a:extLst>
          </p:cNvPr>
          <p:cNvSpPr/>
          <p:nvPr/>
        </p:nvSpPr>
        <p:spPr>
          <a:xfrm>
            <a:off x="4919472" y="8511945"/>
            <a:ext cx="1672302" cy="463608"/>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7" name="Freeform: Shape 286">
            <a:extLst>
              <a:ext uri="{FF2B5EF4-FFF2-40B4-BE49-F238E27FC236}">
                <a16:creationId xmlns:a16="http://schemas.microsoft.com/office/drawing/2014/main" id="{B97D84D8-180F-46CB-AE93-2DBA9DF9DC96}"/>
              </a:ext>
            </a:extLst>
          </p:cNvPr>
          <p:cNvSpPr/>
          <p:nvPr/>
        </p:nvSpPr>
        <p:spPr>
          <a:xfrm>
            <a:off x="6436540" y="7375139"/>
            <a:ext cx="961349" cy="368356"/>
          </a:xfrm>
          <a:custGeom>
            <a:avLst/>
            <a:gdLst>
              <a:gd name="connsiteX0" fmla="*/ 0 w 1073888"/>
              <a:gd name="connsiteY0" fmla="*/ 297711 h 297711"/>
              <a:gd name="connsiteX1" fmla="*/ 1073888 w 1073888"/>
              <a:gd name="connsiteY1" fmla="*/ 0 h 297711"/>
            </a:gdLst>
            <a:ahLst/>
            <a:cxnLst>
              <a:cxn ang="0">
                <a:pos x="connsiteX0" y="connsiteY0"/>
              </a:cxn>
              <a:cxn ang="0">
                <a:pos x="connsiteX1" y="connsiteY1"/>
              </a:cxn>
            </a:cxnLst>
            <a:rect l="l" t="t" r="r" b="b"/>
            <a:pathLst>
              <a:path w="1073888" h="297711">
                <a:moveTo>
                  <a:pt x="0" y="297711"/>
                </a:moveTo>
                <a:lnTo>
                  <a:pt x="1073888" y="0"/>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Freeform: Shape 287">
            <a:extLst>
              <a:ext uri="{FF2B5EF4-FFF2-40B4-BE49-F238E27FC236}">
                <a16:creationId xmlns:a16="http://schemas.microsoft.com/office/drawing/2014/main" id="{30B96F85-1DA1-4720-B212-80C3FB76EB10}"/>
              </a:ext>
            </a:extLst>
          </p:cNvPr>
          <p:cNvSpPr/>
          <p:nvPr/>
        </p:nvSpPr>
        <p:spPr>
          <a:xfrm>
            <a:off x="12199328" y="4959895"/>
            <a:ext cx="1688860" cy="1986894"/>
          </a:xfrm>
          <a:custGeom>
            <a:avLst/>
            <a:gdLst>
              <a:gd name="connsiteX0" fmla="*/ 0 w 1244010"/>
              <a:gd name="connsiteY0" fmla="*/ 244549 h 1275907"/>
              <a:gd name="connsiteX1" fmla="*/ 1052624 w 1244010"/>
              <a:gd name="connsiteY1" fmla="*/ 0 h 1275907"/>
              <a:gd name="connsiteX2" fmla="*/ 1244010 w 1244010"/>
              <a:gd name="connsiteY2" fmla="*/ 1095154 h 1275907"/>
              <a:gd name="connsiteX3" fmla="*/ 489098 w 1244010"/>
              <a:gd name="connsiteY3" fmla="*/ 1275907 h 1275907"/>
              <a:gd name="connsiteX4" fmla="*/ 180754 w 1244010"/>
              <a:gd name="connsiteY4" fmla="*/ 244549 h 1275907"/>
              <a:gd name="connsiteX0" fmla="*/ 0 w 1084521"/>
              <a:gd name="connsiteY0" fmla="*/ 191387 h 1275907"/>
              <a:gd name="connsiteX1" fmla="*/ 893135 w 1084521"/>
              <a:gd name="connsiteY1" fmla="*/ 0 h 1275907"/>
              <a:gd name="connsiteX2" fmla="*/ 1084521 w 1084521"/>
              <a:gd name="connsiteY2" fmla="*/ 1095154 h 1275907"/>
              <a:gd name="connsiteX3" fmla="*/ 329609 w 1084521"/>
              <a:gd name="connsiteY3" fmla="*/ 1275907 h 1275907"/>
              <a:gd name="connsiteX4" fmla="*/ 21265 w 1084521"/>
              <a:gd name="connsiteY4" fmla="*/ 244549 h 12759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84521" h="1275907">
                <a:moveTo>
                  <a:pt x="0" y="191387"/>
                </a:moveTo>
                <a:lnTo>
                  <a:pt x="893135" y="0"/>
                </a:lnTo>
                <a:lnTo>
                  <a:pt x="1084521" y="1095154"/>
                </a:lnTo>
                <a:lnTo>
                  <a:pt x="329609" y="1275907"/>
                </a:lnTo>
                <a:lnTo>
                  <a:pt x="21265" y="244549"/>
                </a:lnTo>
              </a:path>
            </a:pathLst>
          </a:custGeom>
          <a:noFill/>
          <a:ln w="762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2" name="Oval 291">
            <a:extLst>
              <a:ext uri="{FF2B5EF4-FFF2-40B4-BE49-F238E27FC236}">
                <a16:creationId xmlns:a16="http://schemas.microsoft.com/office/drawing/2014/main" id="{546C9293-F980-4188-BC86-CB38B131B385}"/>
              </a:ext>
            </a:extLst>
          </p:cNvPr>
          <p:cNvSpPr/>
          <p:nvPr/>
        </p:nvSpPr>
        <p:spPr>
          <a:xfrm>
            <a:off x="8229108" y="11557419"/>
            <a:ext cx="282362" cy="311261"/>
          </a:xfrm>
          <a:prstGeom prst="ellipse">
            <a:avLst/>
          </a:pr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Freeform: Shape 131">
            <a:extLst>
              <a:ext uri="{FF2B5EF4-FFF2-40B4-BE49-F238E27FC236}">
                <a16:creationId xmlns:a16="http://schemas.microsoft.com/office/drawing/2014/main" id="{069F1453-CF17-4467-98D7-9378E4857712}"/>
              </a:ext>
            </a:extLst>
          </p:cNvPr>
          <p:cNvSpPr/>
          <p:nvPr/>
        </p:nvSpPr>
        <p:spPr>
          <a:xfrm>
            <a:off x="18018248" y="467141"/>
            <a:ext cx="8854813" cy="3231784"/>
          </a:xfrm>
          <a:custGeom>
            <a:avLst/>
            <a:gdLst>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391024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009999 w 7051009"/>
              <a:gd name="connsiteY0" fmla="*/ 2810750 h 2835775"/>
              <a:gd name="connsiteX1" fmla="*/ 6456547 w 7051009"/>
              <a:gd name="connsiteY1" fmla="*/ 2666371 h 2835775"/>
              <a:gd name="connsiteX2" fmla="*/ 5927157 w 7051009"/>
              <a:gd name="connsiteY2" fmla="*/ 2425739 h 2835775"/>
              <a:gd name="connsiteX3" fmla="*/ 5445894 w 7051009"/>
              <a:gd name="connsiteY3" fmla="*/ 2185108 h 2835775"/>
              <a:gd name="connsiteX4" fmla="*/ 4796189 w 7051009"/>
              <a:gd name="connsiteY4" fmla="*/ 1992602 h 2835775"/>
              <a:gd name="connsiteX5" fmla="*/ 4314925 w 7051009"/>
              <a:gd name="connsiteY5" fmla="*/ 1679781 h 2835775"/>
              <a:gd name="connsiteX6" fmla="*/ 3665220 w 7051009"/>
              <a:gd name="connsiteY6" fmla="*/ 1439151 h 2835775"/>
              <a:gd name="connsiteX7" fmla="*/ 2750820 w 7051009"/>
              <a:gd name="connsiteY7" fmla="*/ 1294771 h 2835775"/>
              <a:gd name="connsiteX8" fmla="*/ 1066399 w 7051009"/>
              <a:gd name="connsiteY8" fmla="*/ 621002 h 2835775"/>
              <a:gd name="connsiteX9" fmla="*/ 512947 w 7051009"/>
              <a:gd name="connsiteY9" fmla="*/ 380371 h 2835775"/>
              <a:gd name="connsiteX10" fmla="*/ 103873 w 7051009"/>
              <a:gd name="connsiteY10" fmla="*/ 211929 h 2835775"/>
              <a:gd name="connsiteX11" fmla="*/ 440757 w 7051009"/>
              <a:gd name="connsiteY11" fmla="*/ 43487 h 2835775"/>
              <a:gd name="connsiteX12" fmla="*/ 4387115 w 7051009"/>
              <a:gd name="connsiteY12" fmla="*/ 1078202 h 2835775"/>
              <a:gd name="connsiteX13" fmla="*/ 6769368 w 7051009"/>
              <a:gd name="connsiteY13" fmla="*/ 1920413 h 2835775"/>
              <a:gd name="connsiteX14" fmla="*/ 6985936 w 7051009"/>
              <a:gd name="connsiteY14" fmla="*/ 2136981 h 2835775"/>
              <a:gd name="connsiteX15" fmla="*/ 7009999 w 7051009"/>
              <a:gd name="connsiteY15" fmla="*/ 2810750 h 2835775"/>
              <a:gd name="connsiteX0" fmla="*/ 7107865 w 7134590"/>
              <a:gd name="connsiteY0" fmla="*/ 2841333 h 2863925"/>
              <a:gd name="connsiteX1" fmla="*/ 6456547 w 7134590"/>
              <a:gd name="connsiteY1" fmla="*/ 2666371 h 2863925"/>
              <a:gd name="connsiteX2" fmla="*/ 5927157 w 7134590"/>
              <a:gd name="connsiteY2" fmla="*/ 2425739 h 2863925"/>
              <a:gd name="connsiteX3" fmla="*/ 5445894 w 7134590"/>
              <a:gd name="connsiteY3" fmla="*/ 2185108 h 2863925"/>
              <a:gd name="connsiteX4" fmla="*/ 4796189 w 7134590"/>
              <a:gd name="connsiteY4" fmla="*/ 1992602 h 2863925"/>
              <a:gd name="connsiteX5" fmla="*/ 4314925 w 7134590"/>
              <a:gd name="connsiteY5" fmla="*/ 1679781 h 2863925"/>
              <a:gd name="connsiteX6" fmla="*/ 3665220 w 7134590"/>
              <a:gd name="connsiteY6" fmla="*/ 1439151 h 2863925"/>
              <a:gd name="connsiteX7" fmla="*/ 2750820 w 7134590"/>
              <a:gd name="connsiteY7" fmla="*/ 1294771 h 2863925"/>
              <a:gd name="connsiteX8" fmla="*/ 1066399 w 7134590"/>
              <a:gd name="connsiteY8" fmla="*/ 621002 h 2863925"/>
              <a:gd name="connsiteX9" fmla="*/ 512947 w 7134590"/>
              <a:gd name="connsiteY9" fmla="*/ 380371 h 2863925"/>
              <a:gd name="connsiteX10" fmla="*/ 103873 w 7134590"/>
              <a:gd name="connsiteY10" fmla="*/ 211929 h 2863925"/>
              <a:gd name="connsiteX11" fmla="*/ 440757 w 7134590"/>
              <a:gd name="connsiteY11" fmla="*/ 43487 h 2863925"/>
              <a:gd name="connsiteX12" fmla="*/ 4387115 w 7134590"/>
              <a:gd name="connsiteY12" fmla="*/ 1078202 h 2863925"/>
              <a:gd name="connsiteX13" fmla="*/ 6769368 w 7134590"/>
              <a:gd name="connsiteY13" fmla="*/ 1920413 h 2863925"/>
              <a:gd name="connsiteX14" fmla="*/ 6985936 w 7134590"/>
              <a:gd name="connsiteY14" fmla="*/ 2136981 h 2863925"/>
              <a:gd name="connsiteX15" fmla="*/ 7107865 w 7134590"/>
              <a:gd name="connsiteY15" fmla="*/ 2841333 h 2863925"/>
              <a:gd name="connsiteX0" fmla="*/ 7107865 w 7180450"/>
              <a:gd name="connsiteY0" fmla="*/ 2841333 h 2865038"/>
              <a:gd name="connsiteX1" fmla="*/ 6456547 w 7180450"/>
              <a:gd name="connsiteY1" fmla="*/ 2666371 h 2865038"/>
              <a:gd name="connsiteX2" fmla="*/ 5927157 w 7180450"/>
              <a:gd name="connsiteY2" fmla="*/ 2425739 h 2865038"/>
              <a:gd name="connsiteX3" fmla="*/ 5445894 w 7180450"/>
              <a:gd name="connsiteY3" fmla="*/ 2185108 h 2865038"/>
              <a:gd name="connsiteX4" fmla="*/ 4796189 w 7180450"/>
              <a:gd name="connsiteY4" fmla="*/ 1992602 h 2865038"/>
              <a:gd name="connsiteX5" fmla="*/ 4314925 w 7180450"/>
              <a:gd name="connsiteY5" fmla="*/ 1679781 h 2865038"/>
              <a:gd name="connsiteX6" fmla="*/ 3665220 w 7180450"/>
              <a:gd name="connsiteY6" fmla="*/ 1439151 h 2865038"/>
              <a:gd name="connsiteX7" fmla="*/ 2750820 w 7180450"/>
              <a:gd name="connsiteY7" fmla="*/ 1294771 h 2865038"/>
              <a:gd name="connsiteX8" fmla="*/ 1066399 w 7180450"/>
              <a:gd name="connsiteY8" fmla="*/ 621002 h 2865038"/>
              <a:gd name="connsiteX9" fmla="*/ 512947 w 7180450"/>
              <a:gd name="connsiteY9" fmla="*/ 380371 h 2865038"/>
              <a:gd name="connsiteX10" fmla="*/ 103873 w 7180450"/>
              <a:gd name="connsiteY10" fmla="*/ 211929 h 2865038"/>
              <a:gd name="connsiteX11" fmla="*/ 440757 w 7180450"/>
              <a:gd name="connsiteY11" fmla="*/ 43487 h 2865038"/>
              <a:gd name="connsiteX12" fmla="*/ 4387115 w 7180450"/>
              <a:gd name="connsiteY12" fmla="*/ 1078202 h 2865038"/>
              <a:gd name="connsiteX13" fmla="*/ 6769368 w 7180450"/>
              <a:gd name="connsiteY13" fmla="*/ 1920413 h 2865038"/>
              <a:gd name="connsiteX14" fmla="*/ 7126618 w 7180450"/>
              <a:gd name="connsiteY14" fmla="*/ 2118631 h 2865038"/>
              <a:gd name="connsiteX15" fmla="*/ 7107865 w 7180450"/>
              <a:gd name="connsiteY15" fmla="*/ 2841333 h 2865038"/>
              <a:gd name="connsiteX0" fmla="*/ 7107865 w 7126618"/>
              <a:gd name="connsiteY0" fmla="*/ 2841333 h 2865038"/>
              <a:gd name="connsiteX1" fmla="*/ 6456547 w 7126618"/>
              <a:gd name="connsiteY1" fmla="*/ 2666371 h 2865038"/>
              <a:gd name="connsiteX2" fmla="*/ 5927157 w 7126618"/>
              <a:gd name="connsiteY2" fmla="*/ 2425739 h 2865038"/>
              <a:gd name="connsiteX3" fmla="*/ 5445894 w 7126618"/>
              <a:gd name="connsiteY3" fmla="*/ 2185108 h 2865038"/>
              <a:gd name="connsiteX4" fmla="*/ 4796189 w 7126618"/>
              <a:gd name="connsiteY4" fmla="*/ 1992602 h 2865038"/>
              <a:gd name="connsiteX5" fmla="*/ 4314925 w 7126618"/>
              <a:gd name="connsiteY5" fmla="*/ 1679781 h 2865038"/>
              <a:gd name="connsiteX6" fmla="*/ 3665220 w 7126618"/>
              <a:gd name="connsiteY6" fmla="*/ 1439151 h 2865038"/>
              <a:gd name="connsiteX7" fmla="*/ 2750820 w 7126618"/>
              <a:gd name="connsiteY7" fmla="*/ 1294771 h 2865038"/>
              <a:gd name="connsiteX8" fmla="*/ 1066399 w 7126618"/>
              <a:gd name="connsiteY8" fmla="*/ 621002 h 2865038"/>
              <a:gd name="connsiteX9" fmla="*/ 512947 w 7126618"/>
              <a:gd name="connsiteY9" fmla="*/ 380371 h 2865038"/>
              <a:gd name="connsiteX10" fmla="*/ 103873 w 7126618"/>
              <a:gd name="connsiteY10" fmla="*/ 211929 h 2865038"/>
              <a:gd name="connsiteX11" fmla="*/ 440757 w 7126618"/>
              <a:gd name="connsiteY11" fmla="*/ 43487 h 2865038"/>
              <a:gd name="connsiteX12" fmla="*/ 4387115 w 7126618"/>
              <a:gd name="connsiteY12" fmla="*/ 1078202 h 2865038"/>
              <a:gd name="connsiteX13" fmla="*/ 6769368 w 7126618"/>
              <a:gd name="connsiteY13" fmla="*/ 1920413 h 2865038"/>
              <a:gd name="connsiteX14" fmla="*/ 7126618 w 7126618"/>
              <a:gd name="connsiteY14" fmla="*/ 2118631 h 2865038"/>
              <a:gd name="connsiteX15" fmla="*/ 7107865 w 7126618"/>
              <a:gd name="connsiteY15" fmla="*/ 2841333 h 2865038"/>
              <a:gd name="connsiteX0" fmla="*/ 7156972 w 7175725"/>
              <a:gd name="connsiteY0" fmla="*/ 2645358 h 2669063"/>
              <a:gd name="connsiteX1" fmla="*/ 6505654 w 7175725"/>
              <a:gd name="connsiteY1" fmla="*/ 2470396 h 2669063"/>
              <a:gd name="connsiteX2" fmla="*/ 5976264 w 7175725"/>
              <a:gd name="connsiteY2" fmla="*/ 2229764 h 2669063"/>
              <a:gd name="connsiteX3" fmla="*/ 5495001 w 7175725"/>
              <a:gd name="connsiteY3" fmla="*/ 1989133 h 2669063"/>
              <a:gd name="connsiteX4" fmla="*/ 4845296 w 7175725"/>
              <a:gd name="connsiteY4" fmla="*/ 1796627 h 2669063"/>
              <a:gd name="connsiteX5" fmla="*/ 4364032 w 7175725"/>
              <a:gd name="connsiteY5" fmla="*/ 1483806 h 2669063"/>
              <a:gd name="connsiteX6" fmla="*/ 3714327 w 7175725"/>
              <a:gd name="connsiteY6" fmla="*/ 1243176 h 2669063"/>
              <a:gd name="connsiteX7" fmla="*/ 2799927 w 7175725"/>
              <a:gd name="connsiteY7" fmla="*/ 1098796 h 2669063"/>
              <a:gd name="connsiteX8" fmla="*/ 1115506 w 7175725"/>
              <a:gd name="connsiteY8" fmla="*/ 425027 h 2669063"/>
              <a:gd name="connsiteX9" fmla="*/ 562054 w 7175725"/>
              <a:gd name="connsiteY9" fmla="*/ 184396 h 2669063"/>
              <a:gd name="connsiteX10" fmla="*/ 152980 w 7175725"/>
              <a:gd name="connsiteY10" fmla="*/ 15954 h 2669063"/>
              <a:gd name="connsiteX11" fmla="*/ 3321844 w 7175725"/>
              <a:gd name="connsiteY11" fmla="*/ 593736 h 2669063"/>
              <a:gd name="connsiteX12" fmla="*/ 4436222 w 7175725"/>
              <a:gd name="connsiteY12" fmla="*/ 882227 h 2669063"/>
              <a:gd name="connsiteX13" fmla="*/ 6818475 w 7175725"/>
              <a:gd name="connsiteY13" fmla="*/ 1724438 h 2669063"/>
              <a:gd name="connsiteX14" fmla="*/ 7175725 w 7175725"/>
              <a:gd name="connsiteY14" fmla="*/ 1922656 h 2669063"/>
              <a:gd name="connsiteX15" fmla="*/ 7156972 w 7175725"/>
              <a:gd name="connsiteY15" fmla="*/ 2645358 h 2669063"/>
              <a:gd name="connsiteX0" fmla="*/ 6716586 w 6735339"/>
              <a:gd name="connsiteY0" fmla="*/ 2465173 h 2488878"/>
              <a:gd name="connsiteX1" fmla="*/ 6065268 w 6735339"/>
              <a:gd name="connsiteY1" fmla="*/ 2290211 h 2488878"/>
              <a:gd name="connsiteX2" fmla="*/ 5535878 w 6735339"/>
              <a:gd name="connsiteY2" fmla="*/ 2049579 h 2488878"/>
              <a:gd name="connsiteX3" fmla="*/ 5054615 w 6735339"/>
              <a:gd name="connsiteY3" fmla="*/ 1808948 h 2488878"/>
              <a:gd name="connsiteX4" fmla="*/ 4404910 w 6735339"/>
              <a:gd name="connsiteY4" fmla="*/ 1616442 h 2488878"/>
              <a:gd name="connsiteX5" fmla="*/ 3923646 w 6735339"/>
              <a:gd name="connsiteY5" fmla="*/ 1303621 h 2488878"/>
              <a:gd name="connsiteX6" fmla="*/ 3273941 w 6735339"/>
              <a:gd name="connsiteY6" fmla="*/ 1062991 h 2488878"/>
              <a:gd name="connsiteX7" fmla="*/ 2359541 w 6735339"/>
              <a:gd name="connsiteY7" fmla="*/ 918611 h 2488878"/>
              <a:gd name="connsiteX8" fmla="*/ 675120 w 6735339"/>
              <a:gd name="connsiteY8" fmla="*/ 244842 h 2488878"/>
              <a:gd name="connsiteX9" fmla="*/ 121668 w 6735339"/>
              <a:gd name="connsiteY9" fmla="*/ 4211 h 2488878"/>
              <a:gd name="connsiteX10" fmla="*/ 2881458 w 6735339"/>
              <a:gd name="connsiteY10" fmla="*/ 413551 h 2488878"/>
              <a:gd name="connsiteX11" fmla="*/ 3995836 w 6735339"/>
              <a:gd name="connsiteY11" fmla="*/ 702042 h 2488878"/>
              <a:gd name="connsiteX12" fmla="*/ 6378089 w 6735339"/>
              <a:gd name="connsiteY12" fmla="*/ 1544253 h 2488878"/>
              <a:gd name="connsiteX13" fmla="*/ 6735339 w 6735339"/>
              <a:gd name="connsiteY13" fmla="*/ 1742471 h 2488878"/>
              <a:gd name="connsiteX14" fmla="*/ 6716586 w 6735339"/>
              <a:gd name="connsiteY14" fmla="*/ 2465173 h 2488878"/>
              <a:gd name="connsiteX0" fmla="*/ 6045517 w 6064270"/>
              <a:gd name="connsiteY0" fmla="*/ 2242554 h 2266259"/>
              <a:gd name="connsiteX1" fmla="*/ 5394199 w 6064270"/>
              <a:gd name="connsiteY1" fmla="*/ 2067592 h 2266259"/>
              <a:gd name="connsiteX2" fmla="*/ 4864809 w 6064270"/>
              <a:gd name="connsiteY2" fmla="*/ 1826960 h 2266259"/>
              <a:gd name="connsiteX3" fmla="*/ 4383546 w 6064270"/>
              <a:gd name="connsiteY3" fmla="*/ 1586329 h 2266259"/>
              <a:gd name="connsiteX4" fmla="*/ 3733841 w 6064270"/>
              <a:gd name="connsiteY4" fmla="*/ 1393823 h 2266259"/>
              <a:gd name="connsiteX5" fmla="*/ 3252577 w 6064270"/>
              <a:gd name="connsiteY5" fmla="*/ 1081002 h 2266259"/>
              <a:gd name="connsiteX6" fmla="*/ 2602872 w 6064270"/>
              <a:gd name="connsiteY6" fmla="*/ 840372 h 2266259"/>
              <a:gd name="connsiteX7" fmla="*/ 1688472 w 6064270"/>
              <a:gd name="connsiteY7" fmla="*/ 695992 h 2266259"/>
              <a:gd name="connsiteX8" fmla="*/ 4051 w 6064270"/>
              <a:gd name="connsiteY8" fmla="*/ 22223 h 2266259"/>
              <a:gd name="connsiteX9" fmla="*/ 2210389 w 6064270"/>
              <a:gd name="connsiteY9" fmla="*/ 190932 h 2266259"/>
              <a:gd name="connsiteX10" fmla="*/ 3324767 w 6064270"/>
              <a:gd name="connsiteY10" fmla="*/ 479423 h 2266259"/>
              <a:gd name="connsiteX11" fmla="*/ 5707020 w 6064270"/>
              <a:gd name="connsiteY11" fmla="*/ 1321634 h 2266259"/>
              <a:gd name="connsiteX12" fmla="*/ 6064270 w 6064270"/>
              <a:gd name="connsiteY12" fmla="*/ 1519852 h 2266259"/>
              <a:gd name="connsiteX13" fmla="*/ 6045517 w 6064270"/>
              <a:gd name="connsiteY13" fmla="*/ 2242554 h 2266259"/>
              <a:gd name="connsiteX0" fmla="*/ 5667466 w 5686219"/>
              <a:gd name="connsiteY0" fmla="*/ 2096628 h 2120333"/>
              <a:gd name="connsiteX1" fmla="*/ 5016148 w 5686219"/>
              <a:gd name="connsiteY1" fmla="*/ 1921666 h 2120333"/>
              <a:gd name="connsiteX2" fmla="*/ 4486758 w 5686219"/>
              <a:gd name="connsiteY2" fmla="*/ 1681034 h 2120333"/>
              <a:gd name="connsiteX3" fmla="*/ 4005495 w 5686219"/>
              <a:gd name="connsiteY3" fmla="*/ 1440403 h 2120333"/>
              <a:gd name="connsiteX4" fmla="*/ 3355790 w 5686219"/>
              <a:gd name="connsiteY4" fmla="*/ 1247897 h 2120333"/>
              <a:gd name="connsiteX5" fmla="*/ 2874526 w 5686219"/>
              <a:gd name="connsiteY5" fmla="*/ 935076 h 2120333"/>
              <a:gd name="connsiteX6" fmla="*/ 2224821 w 5686219"/>
              <a:gd name="connsiteY6" fmla="*/ 694446 h 2120333"/>
              <a:gd name="connsiteX7" fmla="*/ 1310421 w 5686219"/>
              <a:gd name="connsiteY7" fmla="*/ 550066 h 2120333"/>
              <a:gd name="connsiteX8" fmla="*/ 5228 w 5686219"/>
              <a:gd name="connsiteY8" fmla="*/ 53678 h 2120333"/>
              <a:gd name="connsiteX9" fmla="*/ 1832338 w 5686219"/>
              <a:gd name="connsiteY9" fmla="*/ 45006 h 2120333"/>
              <a:gd name="connsiteX10" fmla="*/ 2946716 w 5686219"/>
              <a:gd name="connsiteY10" fmla="*/ 333497 h 2120333"/>
              <a:gd name="connsiteX11" fmla="*/ 5328969 w 5686219"/>
              <a:gd name="connsiteY11" fmla="*/ 1175708 h 2120333"/>
              <a:gd name="connsiteX12" fmla="*/ 5686219 w 5686219"/>
              <a:gd name="connsiteY12" fmla="*/ 1373926 h 2120333"/>
              <a:gd name="connsiteX13" fmla="*/ 5667466 w 5686219"/>
              <a:gd name="connsiteY13" fmla="*/ 2096628 h 2120333"/>
              <a:gd name="connsiteX0" fmla="*/ 5667466 w 5686219"/>
              <a:gd name="connsiteY0" fmla="*/ 2051622 h 2075327"/>
              <a:gd name="connsiteX1" fmla="*/ 5016148 w 5686219"/>
              <a:gd name="connsiteY1" fmla="*/ 1876660 h 2075327"/>
              <a:gd name="connsiteX2" fmla="*/ 4486758 w 5686219"/>
              <a:gd name="connsiteY2" fmla="*/ 1636028 h 2075327"/>
              <a:gd name="connsiteX3" fmla="*/ 4005495 w 5686219"/>
              <a:gd name="connsiteY3" fmla="*/ 1395397 h 2075327"/>
              <a:gd name="connsiteX4" fmla="*/ 3355790 w 5686219"/>
              <a:gd name="connsiteY4" fmla="*/ 1202891 h 2075327"/>
              <a:gd name="connsiteX5" fmla="*/ 2874526 w 5686219"/>
              <a:gd name="connsiteY5" fmla="*/ 890070 h 2075327"/>
              <a:gd name="connsiteX6" fmla="*/ 2224821 w 5686219"/>
              <a:gd name="connsiteY6" fmla="*/ 649440 h 2075327"/>
              <a:gd name="connsiteX7" fmla="*/ 1310421 w 5686219"/>
              <a:gd name="connsiteY7" fmla="*/ 505060 h 2075327"/>
              <a:gd name="connsiteX8" fmla="*/ 5228 w 5686219"/>
              <a:gd name="connsiteY8" fmla="*/ 8672 h 2075327"/>
              <a:gd name="connsiteX9" fmla="*/ 1832338 w 5686219"/>
              <a:gd name="connsiteY9" fmla="*/ 0 h 2075327"/>
              <a:gd name="connsiteX10" fmla="*/ 2946716 w 5686219"/>
              <a:gd name="connsiteY10" fmla="*/ 288491 h 2075327"/>
              <a:gd name="connsiteX11" fmla="*/ 5328969 w 5686219"/>
              <a:gd name="connsiteY11" fmla="*/ 1130702 h 2075327"/>
              <a:gd name="connsiteX12" fmla="*/ 5686219 w 5686219"/>
              <a:gd name="connsiteY12" fmla="*/ 1328920 h 2075327"/>
              <a:gd name="connsiteX13" fmla="*/ 5667466 w 5686219"/>
              <a:gd name="connsiteY13" fmla="*/ 2051622 h 2075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686219" h="2075327">
                <a:moveTo>
                  <a:pt x="5667466" y="2051622"/>
                </a:moveTo>
                <a:cubicBezTo>
                  <a:pt x="5555788" y="2142912"/>
                  <a:pt x="5212933" y="1945926"/>
                  <a:pt x="5016148" y="1876660"/>
                </a:cubicBezTo>
                <a:cubicBezTo>
                  <a:pt x="4819363" y="1807394"/>
                  <a:pt x="4655200" y="1716239"/>
                  <a:pt x="4486758" y="1636028"/>
                </a:cubicBezTo>
                <a:cubicBezTo>
                  <a:pt x="4318316" y="1555817"/>
                  <a:pt x="4193990" y="1467586"/>
                  <a:pt x="4005495" y="1395397"/>
                </a:cubicBezTo>
                <a:cubicBezTo>
                  <a:pt x="3817000" y="1323208"/>
                  <a:pt x="3544285" y="1287112"/>
                  <a:pt x="3355790" y="1202891"/>
                </a:cubicBezTo>
                <a:cubicBezTo>
                  <a:pt x="3167295" y="1118670"/>
                  <a:pt x="3063021" y="982312"/>
                  <a:pt x="2874526" y="890070"/>
                </a:cubicBezTo>
                <a:cubicBezTo>
                  <a:pt x="2686031" y="797828"/>
                  <a:pt x="2485505" y="713608"/>
                  <a:pt x="2224821" y="649440"/>
                </a:cubicBezTo>
                <a:cubicBezTo>
                  <a:pt x="1964137" y="585272"/>
                  <a:pt x="1680353" y="611855"/>
                  <a:pt x="1310421" y="505060"/>
                </a:cubicBezTo>
                <a:cubicBezTo>
                  <a:pt x="940489" y="398265"/>
                  <a:pt x="-81758" y="92849"/>
                  <a:pt x="5228" y="8672"/>
                </a:cubicBezTo>
                <a:lnTo>
                  <a:pt x="1832338" y="0"/>
                </a:lnTo>
                <a:cubicBezTo>
                  <a:pt x="2322586" y="46636"/>
                  <a:pt x="2363944" y="100041"/>
                  <a:pt x="2946716" y="288491"/>
                </a:cubicBezTo>
                <a:cubicBezTo>
                  <a:pt x="3529488" y="476941"/>
                  <a:pt x="4895832" y="954239"/>
                  <a:pt x="5328969" y="1130702"/>
                </a:cubicBezTo>
                <a:cubicBezTo>
                  <a:pt x="5762106" y="1307165"/>
                  <a:pt x="5629803" y="1175433"/>
                  <a:pt x="5686219" y="1328920"/>
                </a:cubicBezTo>
                <a:lnTo>
                  <a:pt x="5667466" y="2051622"/>
                </a:lnTo>
                <a:close/>
              </a:path>
            </a:pathLst>
          </a:custGeom>
          <a:pattFill prst="shingle">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552A2516-7FBC-44FF-BD34-1281BB187E0B}"/>
              </a:ext>
            </a:extLst>
          </p:cNvPr>
          <p:cNvSpPr/>
          <p:nvPr/>
        </p:nvSpPr>
        <p:spPr>
          <a:xfrm>
            <a:off x="18948267" y="441291"/>
            <a:ext cx="7957004" cy="2283289"/>
          </a:xfrm>
          <a:custGeom>
            <a:avLst/>
            <a:gdLst>
              <a:gd name="connsiteX0" fmla="*/ 762304 w 14197974"/>
              <a:gd name="connsiteY0" fmla="*/ 302375 h 4509913"/>
              <a:gd name="connsiteX1" fmla="*/ 1556388 w 14197974"/>
              <a:gd name="connsiteY1" fmla="*/ 567070 h 4509913"/>
              <a:gd name="connsiteX2" fmla="*/ 3072367 w 14197974"/>
              <a:gd name="connsiteY2" fmla="*/ 855828 h 4509913"/>
              <a:gd name="connsiteX3" fmla="*/ 4275525 w 14197974"/>
              <a:gd name="connsiteY3" fmla="*/ 1361154 h 4509913"/>
              <a:gd name="connsiteX4" fmla="*/ 6104325 w 14197974"/>
              <a:gd name="connsiteY4" fmla="*/ 1962733 h 4509913"/>
              <a:gd name="connsiteX5" fmla="*/ 7042788 w 14197974"/>
              <a:gd name="connsiteY5" fmla="*/ 2275554 h 4509913"/>
              <a:gd name="connsiteX6" fmla="*/ 8221883 w 14197974"/>
              <a:gd name="connsiteY6" fmla="*/ 2660565 h 4509913"/>
              <a:gd name="connsiteX7" fmla="*/ 9737862 w 14197974"/>
              <a:gd name="connsiteY7" fmla="*/ 3165891 h 4509913"/>
              <a:gd name="connsiteX8" fmla="*/ 10556009 w 14197974"/>
              <a:gd name="connsiteY8" fmla="*/ 3454649 h 4509913"/>
              <a:gd name="connsiteX9" fmla="*/ 10965083 w 14197974"/>
              <a:gd name="connsiteY9" fmla="*/ 3647154 h 4509913"/>
              <a:gd name="connsiteX10" fmla="*/ 11711041 w 14197974"/>
              <a:gd name="connsiteY10" fmla="*/ 3767470 h 4509913"/>
              <a:gd name="connsiteX11" fmla="*/ 12481062 w 14197974"/>
              <a:gd name="connsiteY11" fmla="*/ 4152481 h 4509913"/>
              <a:gd name="connsiteX12" fmla="*/ 12842009 w 14197974"/>
              <a:gd name="connsiteY12" fmla="*/ 4200607 h 4509913"/>
              <a:gd name="connsiteX13" fmla="*/ 13275146 w 14197974"/>
              <a:gd name="connsiteY13" fmla="*/ 4224670 h 4509913"/>
              <a:gd name="connsiteX14" fmla="*/ 13251083 w 14197974"/>
              <a:gd name="connsiteY14" fmla="*/ 302375 h 4509913"/>
              <a:gd name="connsiteX15" fmla="*/ 762304 w 14197974"/>
              <a:gd name="connsiteY15" fmla="*/ 302375 h 4509913"/>
              <a:gd name="connsiteX0" fmla="*/ 762304 w 13275146"/>
              <a:gd name="connsiteY0" fmla="*/ 302375 h 4509913"/>
              <a:gd name="connsiteX1" fmla="*/ 1556388 w 13275146"/>
              <a:gd name="connsiteY1" fmla="*/ 567070 h 4509913"/>
              <a:gd name="connsiteX2" fmla="*/ 3072367 w 13275146"/>
              <a:gd name="connsiteY2" fmla="*/ 855828 h 4509913"/>
              <a:gd name="connsiteX3" fmla="*/ 4275525 w 13275146"/>
              <a:gd name="connsiteY3" fmla="*/ 1361154 h 4509913"/>
              <a:gd name="connsiteX4" fmla="*/ 6104325 w 13275146"/>
              <a:gd name="connsiteY4" fmla="*/ 1962733 h 4509913"/>
              <a:gd name="connsiteX5" fmla="*/ 7042788 w 13275146"/>
              <a:gd name="connsiteY5" fmla="*/ 2275554 h 4509913"/>
              <a:gd name="connsiteX6" fmla="*/ 8221883 w 13275146"/>
              <a:gd name="connsiteY6" fmla="*/ 2660565 h 4509913"/>
              <a:gd name="connsiteX7" fmla="*/ 9737862 w 13275146"/>
              <a:gd name="connsiteY7" fmla="*/ 3165891 h 4509913"/>
              <a:gd name="connsiteX8" fmla="*/ 10556009 w 13275146"/>
              <a:gd name="connsiteY8" fmla="*/ 3454649 h 4509913"/>
              <a:gd name="connsiteX9" fmla="*/ 10965083 w 13275146"/>
              <a:gd name="connsiteY9" fmla="*/ 3647154 h 4509913"/>
              <a:gd name="connsiteX10" fmla="*/ 11711041 w 13275146"/>
              <a:gd name="connsiteY10" fmla="*/ 3767470 h 4509913"/>
              <a:gd name="connsiteX11" fmla="*/ 12481062 w 13275146"/>
              <a:gd name="connsiteY11" fmla="*/ 4152481 h 4509913"/>
              <a:gd name="connsiteX12" fmla="*/ 12842009 w 13275146"/>
              <a:gd name="connsiteY12" fmla="*/ 4200607 h 4509913"/>
              <a:gd name="connsiteX13" fmla="*/ 13275146 w 13275146"/>
              <a:gd name="connsiteY13" fmla="*/ 4224670 h 4509913"/>
              <a:gd name="connsiteX14" fmla="*/ 13251083 w 13275146"/>
              <a:gd name="connsiteY14" fmla="*/ 302375 h 4509913"/>
              <a:gd name="connsiteX15" fmla="*/ 762304 w 13275146"/>
              <a:gd name="connsiteY15" fmla="*/ 302375 h 4509913"/>
              <a:gd name="connsiteX0" fmla="*/ 762304 w 13275146"/>
              <a:gd name="connsiteY0" fmla="*/ 302375 h 4224670"/>
              <a:gd name="connsiteX1" fmla="*/ 1556388 w 13275146"/>
              <a:gd name="connsiteY1" fmla="*/ 567070 h 4224670"/>
              <a:gd name="connsiteX2" fmla="*/ 3072367 w 13275146"/>
              <a:gd name="connsiteY2" fmla="*/ 855828 h 4224670"/>
              <a:gd name="connsiteX3" fmla="*/ 4275525 w 13275146"/>
              <a:gd name="connsiteY3" fmla="*/ 1361154 h 4224670"/>
              <a:gd name="connsiteX4" fmla="*/ 6104325 w 13275146"/>
              <a:gd name="connsiteY4" fmla="*/ 1962733 h 4224670"/>
              <a:gd name="connsiteX5" fmla="*/ 7042788 w 13275146"/>
              <a:gd name="connsiteY5" fmla="*/ 2275554 h 4224670"/>
              <a:gd name="connsiteX6" fmla="*/ 8221883 w 13275146"/>
              <a:gd name="connsiteY6" fmla="*/ 2660565 h 4224670"/>
              <a:gd name="connsiteX7" fmla="*/ 9737862 w 13275146"/>
              <a:gd name="connsiteY7" fmla="*/ 3165891 h 4224670"/>
              <a:gd name="connsiteX8" fmla="*/ 10556009 w 13275146"/>
              <a:gd name="connsiteY8" fmla="*/ 3454649 h 4224670"/>
              <a:gd name="connsiteX9" fmla="*/ 10965083 w 13275146"/>
              <a:gd name="connsiteY9" fmla="*/ 3647154 h 4224670"/>
              <a:gd name="connsiteX10" fmla="*/ 11711041 w 13275146"/>
              <a:gd name="connsiteY10" fmla="*/ 3767470 h 4224670"/>
              <a:gd name="connsiteX11" fmla="*/ 12481062 w 13275146"/>
              <a:gd name="connsiteY11" fmla="*/ 4152481 h 4224670"/>
              <a:gd name="connsiteX12" fmla="*/ 12842009 w 13275146"/>
              <a:gd name="connsiteY12" fmla="*/ 4200607 h 4224670"/>
              <a:gd name="connsiteX13" fmla="*/ 13275146 w 13275146"/>
              <a:gd name="connsiteY13" fmla="*/ 4224670 h 4224670"/>
              <a:gd name="connsiteX14" fmla="*/ 13251083 w 13275146"/>
              <a:gd name="connsiteY14" fmla="*/ 302375 h 4224670"/>
              <a:gd name="connsiteX15" fmla="*/ 762304 w 13275146"/>
              <a:gd name="connsiteY15" fmla="*/ 302375 h 4224670"/>
              <a:gd name="connsiteX0" fmla="*/ 762304 w 13275146"/>
              <a:gd name="connsiteY0" fmla="*/ 0 h 3922295"/>
              <a:gd name="connsiteX1" fmla="*/ 1556388 w 13275146"/>
              <a:gd name="connsiteY1" fmla="*/ 264695 h 3922295"/>
              <a:gd name="connsiteX2" fmla="*/ 3072367 w 13275146"/>
              <a:gd name="connsiteY2" fmla="*/ 553453 h 3922295"/>
              <a:gd name="connsiteX3" fmla="*/ 4275525 w 13275146"/>
              <a:gd name="connsiteY3" fmla="*/ 1058779 h 3922295"/>
              <a:gd name="connsiteX4" fmla="*/ 6104325 w 13275146"/>
              <a:gd name="connsiteY4" fmla="*/ 1660358 h 3922295"/>
              <a:gd name="connsiteX5" fmla="*/ 7042788 w 13275146"/>
              <a:gd name="connsiteY5" fmla="*/ 1973179 h 3922295"/>
              <a:gd name="connsiteX6" fmla="*/ 8221883 w 13275146"/>
              <a:gd name="connsiteY6" fmla="*/ 2358190 h 3922295"/>
              <a:gd name="connsiteX7" fmla="*/ 9737862 w 13275146"/>
              <a:gd name="connsiteY7" fmla="*/ 2863516 h 3922295"/>
              <a:gd name="connsiteX8" fmla="*/ 10556009 w 13275146"/>
              <a:gd name="connsiteY8" fmla="*/ 3152274 h 3922295"/>
              <a:gd name="connsiteX9" fmla="*/ 10965083 w 13275146"/>
              <a:gd name="connsiteY9" fmla="*/ 3344779 h 3922295"/>
              <a:gd name="connsiteX10" fmla="*/ 11711041 w 13275146"/>
              <a:gd name="connsiteY10" fmla="*/ 3465095 h 3922295"/>
              <a:gd name="connsiteX11" fmla="*/ 12481062 w 13275146"/>
              <a:gd name="connsiteY11" fmla="*/ 3850106 h 3922295"/>
              <a:gd name="connsiteX12" fmla="*/ 12842009 w 13275146"/>
              <a:gd name="connsiteY12" fmla="*/ 3898232 h 3922295"/>
              <a:gd name="connsiteX13" fmla="*/ 13275146 w 13275146"/>
              <a:gd name="connsiteY13" fmla="*/ 3922295 h 3922295"/>
              <a:gd name="connsiteX14" fmla="*/ 13251083 w 13275146"/>
              <a:gd name="connsiteY14" fmla="*/ 0 h 3922295"/>
              <a:gd name="connsiteX15" fmla="*/ 762304 w 13275146"/>
              <a:gd name="connsiteY15" fmla="*/ 0 h 3922295"/>
              <a:gd name="connsiteX0" fmla="*/ 0 w 12512842"/>
              <a:gd name="connsiteY0" fmla="*/ 0 h 3922295"/>
              <a:gd name="connsiteX1" fmla="*/ 794084 w 12512842"/>
              <a:gd name="connsiteY1" fmla="*/ 264695 h 3922295"/>
              <a:gd name="connsiteX2" fmla="*/ 2310063 w 12512842"/>
              <a:gd name="connsiteY2" fmla="*/ 553453 h 3922295"/>
              <a:gd name="connsiteX3" fmla="*/ 3513221 w 12512842"/>
              <a:gd name="connsiteY3" fmla="*/ 1058779 h 3922295"/>
              <a:gd name="connsiteX4" fmla="*/ 5342021 w 12512842"/>
              <a:gd name="connsiteY4" fmla="*/ 1660358 h 3922295"/>
              <a:gd name="connsiteX5" fmla="*/ 6280484 w 12512842"/>
              <a:gd name="connsiteY5" fmla="*/ 1973179 h 3922295"/>
              <a:gd name="connsiteX6" fmla="*/ 7459579 w 12512842"/>
              <a:gd name="connsiteY6" fmla="*/ 2358190 h 3922295"/>
              <a:gd name="connsiteX7" fmla="*/ 8975558 w 12512842"/>
              <a:gd name="connsiteY7" fmla="*/ 2863516 h 3922295"/>
              <a:gd name="connsiteX8" fmla="*/ 9793705 w 12512842"/>
              <a:gd name="connsiteY8" fmla="*/ 3152274 h 3922295"/>
              <a:gd name="connsiteX9" fmla="*/ 10202779 w 12512842"/>
              <a:gd name="connsiteY9" fmla="*/ 3344779 h 3922295"/>
              <a:gd name="connsiteX10" fmla="*/ 10948737 w 12512842"/>
              <a:gd name="connsiteY10" fmla="*/ 3465095 h 3922295"/>
              <a:gd name="connsiteX11" fmla="*/ 11718758 w 12512842"/>
              <a:gd name="connsiteY11" fmla="*/ 3850106 h 3922295"/>
              <a:gd name="connsiteX12" fmla="*/ 12079705 w 12512842"/>
              <a:gd name="connsiteY12" fmla="*/ 3898232 h 3922295"/>
              <a:gd name="connsiteX13" fmla="*/ 12512842 w 12512842"/>
              <a:gd name="connsiteY13" fmla="*/ 3922295 h 3922295"/>
              <a:gd name="connsiteX14" fmla="*/ 12488779 w 12512842"/>
              <a:gd name="connsiteY14" fmla="*/ 0 h 3922295"/>
              <a:gd name="connsiteX15" fmla="*/ 0 w 12512842"/>
              <a:gd name="connsiteY15" fmla="*/ 0 h 3922295"/>
              <a:gd name="connsiteX0" fmla="*/ 0 w 12581494"/>
              <a:gd name="connsiteY0" fmla="*/ 0 h 3922295"/>
              <a:gd name="connsiteX1" fmla="*/ 794084 w 12581494"/>
              <a:gd name="connsiteY1" fmla="*/ 264695 h 3922295"/>
              <a:gd name="connsiteX2" fmla="*/ 2310063 w 12581494"/>
              <a:gd name="connsiteY2" fmla="*/ 553453 h 3922295"/>
              <a:gd name="connsiteX3" fmla="*/ 3513221 w 12581494"/>
              <a:gd name="connsiteY3" fmla="*/ 1058779 h 3922295"/>
              <a:gd name="connsiteX4" fmla="*/ 5342021 w 12581494"/>
              <a:gd name="connsiteY4" fmla="*/ 1660358 h 3922295"/>
              <a:gd name="connsiteX5" fmla="*/ 6280484 w 12581494"/>
              <a:gd name="connsiteY5" fmla="*/ 1973179 h 3922295"/>
              <a:gd name="connsiteX6" fmla="*/ 7459579 w 12581494"/>
              <a:gd name="connsiteY6" fmla="*/ 2358190 h 3922295"/>
              <a:gd name="connsiteX7" fmla="*/ 8975558 w 12581494"/>
              <a:gd name="connsiteY7" fmla="*/ 2863516 h 3922295"/>
              <a:gd name="connsiteX8" fmla="*/ 9793705 w 12581494"/>
              <a:gd name="connsiteY8" fmla="*/ 3152274 h 3922295"/>
              <a:gd name="connsiteX9" fmla="*/ 10202779 w 12581494"/>
              <a:gd name="connsiteY9" fmla="*/ 3344779 h 3922295"/>
              <a:gd name="connsiteX10" fmla="*/ 10948737 w 12581494"/>
              <a:gd name="connsiteY10" fmla="*/ 3465095 h 3922295"/>
              <a:gd name="connsiteX11" fmla="*/ 11718758 w 12581494"/>
              <a:gd name="connsiteY11" fmla="*/ 3850106 h 3922295"/>
              <a:gd name="connsiteX12" fmla="*/ 12079705 w 12581494"/>
              <a:gd name="connsiteY12" fmla="*/ 3898232 h 3922295"/>
              <a:gd name="connsiteX13" fmla="*/ 12512842 w 12581494"/>
              <a:gd name="connsiteY13" fmla="*/ 3922295 h 3922295"/>
              <a:gd name="connsiteX14" fmla="*/ 12581494 w 12581494"/>
              <a:gd name="connsiteY14" fmla="*/ 2534199 h 3922295"/>
              <a:gd name="connsiteX15" fmla="*/ 0 w 12581494"/>
              <a:gd name="connsiteY15" fmla="*/ 0 h 3922295"/>
              <a:gd name="connsiteX0" fmla="*/ 11787410 w 11787410"/>
              <a:gd name="connsiteY0" fmla="*/ 2269504 h 3657600"/>
              <a:gd name="connsiteX1" fmla="*/ 0 w 11787410"/>
              <a:gd name="connsiteY1" fmla="*/ 0 h 3657600"/>
              <a:gd name="connsiteX2" fmla="*/ 1515979 w 11787410"/>
              <a:gd name="connsiteY2" fmla="*/ 288758 h 3657600"/>
              <a:gd name="connsiteX3" fmla="*/ 2719137 w 11787410"/>
              <a:gd name="connsiteY3" fmla="*/ 794084 h 3657600"/>
              <a:gd name="connsiteX4" fmla="*/ 4547937 w 11787410"/>
              <a:gd name="connsiteY4" fmla="*/ 1395663 h 3657600"/>
              <a:gd name="connsiteX5" fmla="*/ 5486400 w 11787410"/>
              <a:gd name="connsiteY5" fmla="*/ 1708484 h 3657600"/>
              <a:gd name="connsiteX6" fmla="*/ 6665495 w 11787410"/>
              <a:gd name="connsiteY6" fmla="*/ 2093495 h 3657600"/>
              <a:gd name="connsiteX7" fmla="*/ 8181474 w 11787410"/>
              <a:gd name="connsiteY7" fmla="*/ 2598821 h 3657600"/>
              <a:gd name="connsiteX8" fmla="*/ 8999621 w 11787410"/>
              <a:gd name="connsiteY8" fmla="*/ 2887579 h 3657600"/>
              <a:gd name="connsiteX9" fmla="*/ 9408695 w 11787410"/>
              <a:gd name="connsiteY9" fmla="*/ 3080084 h 3657600"/>
              <a:gd name="connsiteX10" fmla="*/ 10154653 w 11787410"/>
              <a:gd name="connsiteY10" fmla="*/ 3200400 h 3657600"/>
              <a:gd name="connsiteX11" fmla="*/ 10924674 w 11787410"/>
              <a:gd name="connsiteY11" fmla="*/ 3585411 h 3657600"/>
              <a:gd name="connsiteX12" fmla="*/ 11285621 w 11787410"/>
              <a:gd name="connsiteY12" fmla="*/ 3633537 h 3657600"/>
              <a:gd name="connsiteX13" fmla="*/ 11718758 w 11787410"/>
              <a:gd name="connsiteY13" fmla="*/ 3657600 h 3657600"/>
              <a:gd name="connsiteX14" fmla="*/ 11787410 w 11787410"/>
              <a:gd name="connsiteY14" fmla="*/ 2269504 h 3657600"/>
              <a:gd name="connsiteX0" fmla="*/ 10271431 w 10271431"/>
              <a:gd name="connsiteY0" fmla="*/ 1980746 h 3368842"/>
              <a:gd name="connsiteX1" fmla="*/ 0 w 10271431"/>
              <a:gd name="connsiteY1" fmla="*/ 0 h 3368842"/>
              <a:gd name="connsiteX2" fmla="*/ 1203158 w 10271431"/>
              <a:gd name="connsiteY2" fmla="*/ 505326 h 3368842"/>
              <a:gd name="connsiteX3" fmla="*/ 3031958 w 10271431"/>
              <a:gd name="connsiteY3" fmla="*/ 1106905 h 3368842"/>
              <a:gd name="connsiteX4" fmla="*/ 3970421 w 10271431"/>
              <a:gd name="connsiteY4" fmla="*/ 1419726 h 3368842"/>
              <a:gd name="connsiteX5" fmla="*/ 5149516 w 10271431"/>
              <a:gd name="connsiteY5" fmla="*/ 1804737 h 3368842"/>
              <a:gd name="connsiteX6" fmla="*/ 6665495 w 10271431"/>
              <a:gd name="connsiteY6" fmla="*/ 2310063 h 3368842"/>
              <a:gd name="connsiteX7" fmla="*/ 7483642 w 10271431"/>
              <a:gd name="connsiteY7" fmla="*/ 2598821 h 3368842"/>
              <a:gd name="connsiteX8" fmla="*/ 7892716 w 10271431"/>
              <a:gd name="connsiteY8" fmla="*/ 2791326 h 3368842"/>
              <a:gd name="connsiteX9" fmla="*/ 8638674 w 10271431"/>
              <a:gd name="connsiteY9" fmla="*/ 2911642 h 3368842"/>
              <a:gd name="connsiteX10" fmla="*/ 9408695 w 10271431"/>
              <a:gd name="connsiteY10" fmla="*/ 3296653 h 3368842"/>
              <a:gd name="connsiteX11" fmla="*/ 9769642 w 10271431"/>
              <a:gd name="connsiteY11" fmla="*/ 3344779 h 3368842"/>
              <a:gd name="connsiteX12" fmla="*/ 10202779 w 10271431"/>
              <a:gd name="connsiteY12" fmla="*/ 3368842 h 3368842"/>
              <a:gd name="connsiteX13" fmla="*/ 10271431 w 10271431"/>
              <a:gd name="connsiteY13" fmla="*/ 1980746 h 3368842"/>
              <a:gd name="connsiteX0" fmla="*/ 9068273 w 9068273"/>
              <a:gd name="connsiteY0" fmla="*/ 1475420 h 2863516"/>
              <a:gd name="connsiteX1" fmla="*/ 0 w 9068273"/>
              <a:gd name="connsiteY1" fmla="*/ 0 h 2863516"/>
              <a:gd name="connsiteX2" fmla="*/ 1828800 w 9068273"/>
              <a:gd name="connsiteY2" fmla="*/ 601579 h 2863516"/>
              <a:gd name="connsiteX3" fmla="*/ 2767263 w 9068273"/>
              <a:gd name="connsiteY3" fmla="*/ 914400 h 2863516"/>
              <a:gd name="connsiteX4" fmla="*/ 3946358 w 9068273"/>
              <a:gd name="connsiteY4" fmla="*/ 1299411 h 2863516"/>
              <a:gd name="connsiteX5" fmla="*/ 5462337 w 9068273"/>
              <a:gd name="connsiteY5" fmla="*/ 1804737 h 2863516"/>
              <a:gd name="connsiteX6" fmla="*/ 6280484 w 9068273"/>
              <a:gd name="connsiteY6" fmla="*/ 2093495 h 2863516"/>
              <a:gd name="connsiteX7" fmla="*/ 6689558 w 9068273"/>
              <a:gd name="connsiteY7" fmla="*/ 2286000 h 2863516"/>
              <a:gd name="connsiteX8" fmla="*/ 7435516 w 9068273"/>
              <a:gd name="connsiteY8" fmla="*/ 2406316 h 2863516"/>
              <a:gd name="connsiteX9" fmla="*/ 8205537 w 9068273"/>
              <a:gd name="connsiteY9" fmla="*/ 2791327 h 2863516"/>
              <a:gd name="connsiteX10" fmla="*/ 8566484 w 9068273"/>
              <a:gd name="connsiteY10" fmla="*/ 2839453 h 2863516"/>
              <a:gd name="connsiteX11" fmla="*/ 8999621 w 9068273"/>
              <a:gd name="connsiteY11" fmla="*/ 2863516 h 2863516"/>
              <a:gd name="connsiteX12" fmla="*/ 9068273 w 9068273"/>
              <a:gd name="connsiteY12" fmla="*/ 1475420 h 2863516"/>
              <a:gd name="connsiteX0" fmla="*/ 7239473 w 7239473"/>
              <a:gd name="connsiteY0" fmla="*/ 873841 h 2261937"/>
              <a:gd name="connsiteX1" fmla="*/ 0 w 7239473"/>
              <a:gd name="connsiteY1" fmla="*/ 0 h 2261937"/>
              <a:gd name="connsiteX2" fmla="*/ 938463 w 7239473"/>
              <a:gd name="connsiteY2" fmla="*/ 312821 h 2261937"/>
              <a:gd name="connsiteX3" fmla="*/ 2117558 w 7239473"/>
              <a:gd name="connsiteY3" fmla="*/ 697832 h 2261937"/>
              <a:gd name="connsiteX4" fmla="*/ 3633537 w 7239473"/>
              <a:gd name="connsiteY4" fmla="*/ 1203158 h 2261937"/>
              <a:gd name="connsiteX5" fmla="*/ 4451684 w 7239473"/>
              <a:gd name="connsiteY5" fmla="*/ 1491916 h 2261937"/>
              <a:gd name="connsiteX6" fmla="*/ 4860758 w 7239473"/>
              <a:gd name="connsiteY6" fmla="*/ 1684421 h 2261937"/>
              <a:gd name="connsiteX7" fmla="*/ 5606716 w 7239473"/>
              <a:gd name="connsiteY7" fmla="*/ 1804737 h 2261937"/>
              <a:gd name="connsiteX8" fmla="*/ 6376737 w 7239473"/>
              <a:gd name="connsiteY8" fmla="*/ 2189748 h 2261937"/>
              <a:gd name="connsiteX9" fmla="*/ 6737684 w 7239473"/>
              <a:gd name="connsiteY9" fmla="*/ 2237874 h 2261937"/>
              <a:gd name="connsiteX10" fmla="*/ 7170821 w 7239473"/>
              <a:gd name="connsiteY10" fmla="*/ 2261937 h 2261937"/>
              <a:gd name="connsiteX11" fmla="*/ 7239473 w 7239473"/>
              <a:gd name="connsiteY11" fmla="*/ 873841 h 2261937"/>
              <a:gd name="connsiteX0" fmla="*/ 6301010 w 6301010"/>
              <a:gd name="connsiteY0" fmla="*/ 561020 h 1949116"/>
              <a:gd name="connsiteX1" fmla="*/ 0 w 6301010"/>
              <a:gd name="connsiteY1" fmla="*/ 0 h 1949116"/>
              <a:gd name="connsiteX2" fmla="*/ 1179095 w 6301010"/>
              <a:gd name="connsiteY2" fmla="*/ 385011 h 1949116"/>
              <a:gd name="connsiteX3" fmla="*/ 2695074 w 6301010"/>
              <a:gd name="connsiteY3" fmla="*/ 890337 h 1949116"/>
              <a:gd name="connsiteX4" fmla="*/ 3513221 w 6301010"/>
              <a:gd name="connsiteY4" fmla="*/ 1179095 h 1949116"/>
              <a:gd name="connsiteX5" fmla="*/ 3922295 w 6301010"/>
              <a:gd name="connsiteY5" fmla="*/ 1371600 h 1949116"/>
              <a:gd name="connsiteX6" fmla="*/ 4668253 w 6301010"/>
              <a:gd name="connsiteY6" fmla="*/ 1491916 h 1949116"/>
              <a:gd name="connsiteX7" fmla="*/ 5438274 w 6301010"/>
              <a:gd name="connsiteY7" fmla="*/ 1876927 h 1949116"/>
              <a:gd name="connsiteX8" fmla="*/ 5799221 w 6301010"/>
              <a:gd name="connsiteY8" fmla="*/ 1925053 h 1949116"/>
              <a:gd name="connsiteX9" fmla="*/ 6232358 w 6301010"/>
              <a:gd name="connsiteY9" fmla="*/ 1949116 h 1949116"/>
              <a:gd name="connsiteX10" fmla="*/ 6301010 w 6301010"/>
              <a:gd name="connsiteY10" fmla="*/ 561020 h 1949116"/>
              <a:gd name="connsiteX0" fmla="*/ 5121915 w 5121915"/>
              <a:gd name="connsiteY0" fmla="*/ 176009 h 1564105"/>
              <a:gd name="connsiteX1" fmla="*/ 0 w 5121915"/>
              <a:gd name="connsiteY1" fmla="*/ 0 h 1564105"/>
              <a:gd name="connsiteX2" fmla="*/ 1515979 w 5121915"/>
              <a:gd name="connsiteY2" fmla="*/ 505326 h 1564105"/>
              <a:gd name="connsiteX3" fmla="*/ 2334126 w 5121915"/>
              <a:gd name="connsiteY3" fmla="*/ 794084 h 1564105"/>
              <a:gd name="connsiteX4" fmla="*/ 2743200 w 5121915"/>
              <a:gd name="connsiteY4" fmla="*/ 986589 h 1564105"/>
              <a:gd name="connsiteX5" fmla="*/ 3489158 w 5121915"/>
              <a:gd name="connsiteY5" fmla="*/ 1106905 h 1564105"/>
              <a:gd name="connsiteX6" fmla="*/ 4259179 w 5121915"/>
              <a:gd name="connsiteY6" fmla="*/ 1491916 h 1564105"/>
              <a:gd name="connsiteX7" fmla="*/ 4620126 w 5121915"/>
              <a:gd name="connsiteY7" fmla="*/ 1540042 h 1564105"/>
              <a:gd name="connsiteX8" fmla="*/ 5053263 w 5121915"/>
              <a:gd name="connsiteY8" fmla="*/ 1564105 h 1564105"/>
              <a:gd name="connsiteX9" fmla="*/ 5121915 w 5121915"/>
              <a:gd name="connsiteY9" fmla="*/ 176009 h 1564105"/>
              <a:gd name="connsiteX0" fmla="*/ 5109682 w 5109682"/>
              <a:gd name="connsiteY0" fmla="*/ 72027 h 1460123"/>
              <a:gd name="connsiteX1" fmla="*/ 0 w 5109682"/>
              <a:gd name="connsiteY1" fmla="*/ 0 h 1460123"/>
              <a:gd name="connsiteX2" fmla="*/ 1503746 w 5109682"/>
              <a:gd name="connsiteY2" fmla="*/ 401344 h 1460123"/>
              <a:gd name="connsiteX3" fmla="*/ 2321893 w 5109682"/>
              <a:gd name="connsiteY3" fmla="*/ 690102 h 1460123"/>
              <a:gd name="connsiteX4" fmla="*/ 2730967 w 5109682"/>
              <a:gd name="connsiteY4" fmla="*/ 882607 h 1460123"/>
              <a:gd name="connsiteX5" fmla="*/ 3476925 w 5109682"/>
              <a:gd name="connsiteY5" fmla="*/ 1002923 h 1460123"/>
              <a:gd name="connsiteX6" fmla="*/ 4246946 w 5109682"/>
              <a:gd name="connsiteY6" fmla="*/ 1387934 h 1460123"/>
              <a:gd name="connsiteX7" fmla="*/ 4607893 w 5109682"/>
              <a:gd name="connsiteY7" fmla="*/ 1436060 h 1460123"/>
              <a:gd name="connsiteX8" fmla="*/ 5041030 w 5109682"/>
              <a:gd name="connsiteY8" fmla="*/ 1460123 h 1460123"/>
              <a:gd name="connsiteX9" fmla="*/ 5109682 w 5109682"/>
              <a:gd name="connsiteY9" fmla="*/ 72027 h 1460123"/>
              <a:gd name="connsiteX0" fmla="*/ 5109682 w 5109682"/>
              <a:gd name="connsiteY0" fmla="*/ 72027 h 1466240"/>
              <a:gd name="connsiteX1" fmla="*/ 0 w 5109682"/>
              <a:gd name="connsiteY1" fmla="*/ 0 h 1466240"/>
              <a:gd name="connsiteX2" fmla="*/ 1503746 w 5109682"/>
              <a:gd name="connsiteY2" fmla="*/ 401344 h 1466240"/>
              <a:gd name="connsiteX3" fmla="*/ 2321893 w 5109682"/>
              <a:gd name="connsiteY3" fmla="*/ 690102 h 1466240"/>
              <a:gd name="connsiteX4" fmla="*/ 2730967 w 5109682"/>
              <a:gd name="connsiteY4" fmla="*/ 882607 h 1466240"/>
              <a:gd name="connsiteX5" fmla="*/ 3476925 w 5109682"/>
              <a:gd name="connsiteY5" fmla="*/ 1002923 h 1466240"/>
              <a:gd name="connsiteX6" fmla="*/ 4246946 w 5109682"/>
              <a:gd name="connsiteY6" fmla="*/ 1387934 h 1466240"/>
              <a:gd name="connsiteX7" fmla="*/ 4607893 w 5109682"/>
              <a:gd name="connsiteY7" fmla="*/ 1436060 h 1466240"/>
              <a:gd name="connsiteX8" fmla="*/ 5083847 w 5109682"/>
              <a:gd name="connsiteY8" fmla="*/ 1466240 h 1466240"/>
              <a:gd name="connsiteX9" fmla="*/ 5109682 w 5109682"/>
              <a:gd name="connsiteY9" fmla="*/ 72027 h 1466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109682" h="1466240">
                <a:moveTo>
                  <a:pt x="5109682" y="72027"/>
                </a:moveTo>
                <a:lnTo>
                  <a:pt x="0" y="0"/>
                </a:lnTo>
                <a:lnTo>
                  <a:pt x="1503746" y="401344"/>
                </a:lnTo>
                <a:cubicBezTo>
                  <a:pt x="1892767" y="533691"/>
                  <a:pt x="2117356" y="609892"/>
                  <a:pt x="2321893" y="690102"/>
                </a:cubicBezTo>
                <a:cubicBezTo>
                  <a:pt x="2526430" y="770312"/>
                  <a:pt x="2538462" y="830470"/>
                  <a:pt x="2730967" y="882607"/>
                </a:cubicBezTo>
                <a:cubicBezTo>
                  <a:pt x="2923472" y="934744"/>
                  <a:pt x="3224262" y="918702"/>
                  <a:pt x="3476925" y="1002923"/>
                </a:cubicBezTo>
                <a:cubicBezTo>
                  <a:pt x="3729588" y="1087144"/>
                  <a:pt x="4058451" y="1315745"/>
                  <a:pt x="4246946" y="1387934"/>
                </a:cubicBezTo>
                <a:cubicBezTo>
                  <a:pt x="4435441" y="1460123"/>
                  <a:pt x="4475546" y="1424029"/>
                  <a:pt x="4607893" y="1436060"/>
                </a:cubicBezTo>
                <a:lnTo>
                  <a:pt x="5083847" y="1466240"/>
                </a:lnTo>
                <a:lnTo>
                  <a:pt x="5109682" y="72027"/>
                </a:lnTo>
                <a:close/>
              </a:path>
            </a:pathLst>
          </a:custGeom>
          <a:pattFill prst="lgConfetti">
            <a:fgClr>
              <a:schemeClr val="accent4">
                <a:lumMod val="50000"/>
              </a:schemeClr>
            </a:fgClr>
            <a:bgClr>
              <a:schemeClr val="accent4">
                <a:lumMod val="20000"/>
                <a:lumOff val="80000"/>
              </a:schemeClr>
            </a:bgClr>
          </a:pattFill>
          <a:ln w="57150">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9" name="Freeform: Shape 378">
            <a:extLst>
              <a:ext uri="{FF2B5EF4-FFF2-40B4-BE49-F238E27FC236}">
                <a16:creationId xmlns:a16="http://schemas.microsoft.com/office/drawing/2014/main" id="{6BFD5C3C-B89C-4CF2-9501-4D6856E07A00}"/>
              </a:ext>
            </a:extLst>
          </p:cNvPr>
          <p:cNvSpPr>
            <a:spLocks noChangeAspect="1"/>
          </p:cNvSpPr>
          <p:nvPr/>
        </p:nvSpPr>
        <p:spPr>
          <a:xfrm rot="325704">
            <a:off x="14045105" y="1819326"/>
            <a:ext cx="3868306" cy="3721452"/>
          </a:xfrm>
          <a:custGeom>
            <a:avLst/>
            <a:gdLst>
              <a:gd name="connsiteX0" fmla="*/ 10378440 w 12618720"/>
              <a:gd name="connsiteY0" fmla="*/ 0 h 10927080"/>
              <a:gd name="connsiteX1" fmla="*/ 1760220 w 12618720"/>
              <a:gd name="connsiteY1" fmla="*/ 1257300 h 10927080"/>
              <a:gd name="connsiteX2" fmla="*/ 0 w 12618720"/>
              <a:gd name="connsiteY2" fmla="*/ 4343400 h 10927080"/>
              <a:gd name="connsiteX3" fmla="*/ 2606040 w 12618720"/>
              <a:gd name="connsiteY3" fmla="*/ 9349740 h 10927080"/>
              <a:gd name="connsiteX4" fmla="*/ 7178040 w 12618720"/>
              <a:gd name="connsiteY4" fmla="*/ 10927080 h 10927080"/>
              <a:gd name="connsiteX5" fmla="*/ 7040880 w 12618720"/>
              <a:gd name="connsiteY5" fmla="*/ 8412480 h 10927080"/>
              <a:gd name="connsiteX6" fmla="*/ 8138160 w 12618720"/>
              <a:gd name="connsiteY6" fmla="*/ 7726680 h 10927080"/>
              <a:gd name="connsiteX7" fmla="*/ 10789920 w 12618720"/>
              <a:gd name="connsiteY7" fmla="*/ 8869680 h 10927080"/>
              <a:gd name="connsiteX8" fmla="*/ 10584180 w 12618720"/>
              <a:gd name="connsiteY8" fmla="*/ 6675120 h 10927080"/>
              <a:gd name="connsiteX9" fmla="*/ 10538460 w 12618720"/>
              <a:gd name="connsiteY9" fmla="*/ 4686300 h 10927080"/>
              <a:gd name="connsiteX10" fmla="*/ 12618720 w 12618720"/>
              <a:gd name="connsiteY10" fmla="*/ 3474720 h 10927080"/>
              <a:gd name="connsiteX11" fmla="*/ 10378440 w 12618720"/>
              <a:gd name="connsiteY11" fmla="*/ 0 h 10927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18720" h="10927080">
                <a:moveTo>
                  <a:pt x="10378440" y="0"/>
                </a:moveTo>
                <a:lnTo>
                  <a:pt x="1760220" y="1257300"/>
                </a:lnTo>
                <a:lnTo>
                  <a:pt x="0" y="4343400"/>
                </a:lnTo>
                <a:lnTo>
                  <a:pt x="2606040" y="9349740"/>
                </a:lnTo>
                <a:lnTo>
                  <a:pt x="7178040" y="10927080"/>
                </a:lnTo>
                <a:lnTo>
                  <a:pt x="7040880" y="8412480"/>
                </a:lnTo>
                <a:lnTo>
                  <a:pt x="8138160" y="7726680"/>
                </a:lnTo>
                <a:lnTo>
                  <a:pt x="10789920" y="8869680"/>
                </a:lnTo>
                <a:lnTo>
                  <a:pt x="10584180" y="6675120"/>
                </a:lnTo>
                <a:lnTo>
                  <a:pt x="10538460" y="4686300"/>
                </a:lnTo>
                <a:lnTo>
                  <a:pt x="12618720" y="3474720"/>
                </a:lnTo>
                <a:lnTo>
                  <a:pt x="10378440" y="0"/>
                </a:lnTo>
                <a:close/>
              </a:path>
            </a:pathLst>
          </a:custGeom>
          <a:noFill/>
          <a:ln w="1270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1" name="TextBox 380">
            <a:extLst>
              <a:ext uri="{FF2B5EF4-FFF2-40B4-BE49-F238E27FC236}">
                <a16:creationId xmlns:a16="http://schemas.microsoft.com/office/drawing/2014/main" id="{0335E3AB-0275-4706-9832-618D55684656}"/>
              </a:ext>
            </a:extLst>
          </p:cNvPr>
          <p:cNvSpPr txBox="1"/>
          <p:nvPr/>
        </p:nvSpPr>
        <p:spPr>
          <a:xfrm>
            <a:off x="15524758" y="3005311"/>
            <a:ext cx="745815" cy="1477328"/>
          </a:xfrm>
          <a:prstGeom prst="rect">
            <a:avLst/>
          </a:prstGeom>
          <a:noFill/>
        </p:spPr>
        <p:txBody>
          <a:bodyPr wrap="square" lIns="0" tIns="0" rIns="0" bIns="0" rtlCol="0">
            <a:spAutoFit/>
          </a:bodyPr>
          <a:lstStyle/>
          <a:p>
            <a:r>
              <a:rPr lang="en-US" sz="9600" b="1" dirty="0">
                <a:solidFill>
                  <a:srgbClr val="C00000"/>
                </a:solidFill>
              </a:rPr>
              <a:t>X</a:t>
            </a:r>
          </a:p>
        </p:txBody>
      </p:sp>
      <p:sp>
        <p:nvSpPr>
          <p:cNvPr id="445" name="TextBox 444">
            <a:extLst>
              <a:ext uri="{FF2B5EF4-FFF2-40B4-BE49-F238E27FC236}">
                <a16:creationId xmlns:a16="http://schemas.microsoft.com/office/drawing/2014/main" id="{9408547B-95F3-46E1-B3C8-ED86DCDCF61A}"/>
              </a:ext>
            </a:extLst>
          </p:cNvPr>
          <p:cNvSpPr txBox="1"/>
          <p:nvPr/>
        </p:nvSpPr>
        <p:spPr>
          <a:xfrm>
            <a:off x="4276666" y="16838234"/>
            <a:ext cx="3568680" cy="553998"/>
          </a:xfrm>
          <a:prstGeom prst="rect">
            <a:avLst/>
          </a:prstGeom>
          <a:solidFill>
            <a:srgbClr val="EBF4E4"/>
          </a:solidFill>
        </p:spPr>
        <p:txBody>
          <a:bodyPr wrap="square" lIns="91440" tIns="0" rIns="0" bIns="0" rtlCol="0">
            <a:spAutoFit/>
          </a:bodyPr>
          <a:lstStyle/>
          <a:p>
            <a:r>
              <a:rPr lang="en-US" sz="3600" b="1" dirty="0"/>
              <a:t>Colleville-sur-Mer</a:t>
            </a:r>
          </a:p>
        </p:txBody>
      </p:sp>
      <p:sp>
        <p:nvSpPr>
          <p:cNvPr id="446" name="TextBox 445">
            <a:extLst>
              <a:ext uri="{FF2B5EF4-FFF2-40B4-BE49-F238E27FC236}">
                <a16:creationId xmlns:a16="http://schemas.microsoft.com/office/drawing/2014/main" id="{955B5EFA-B743-483B-A22E-DC40B46CACAD}"/>
              </a:ext>
            </a:extLst>
          </p:cNvPr>
          <p:cNvSpPr txBox="1"/>
          <p:nvPr/>
        </p:nvSpPr>
        <p:spPr>
          <a:xfrm>
            <a:off x="21697051" y="16693285"/>
            <a:ext cx="3568680" cy="553998"/>
          </a:xfrm>
          <a:prstGeom prst="rect">
            <a:avLst/>
          </a:prstGeom>
          <a:solidFill>
            <a:srgbClr val="EBF4E4"/>
          </a:solidFill>
        </p:spPr>
        <p:txBody>
          <a:bodyPr wrap="square" lIns="91440" tIns="0" rIns="0" bIns="0" rtlCol="0">
            <a:spAutoFit/>
          </a:bodyPr>
          <a:lstStyle/>
          <a:p>
            <a:r>
              <a:rPr lang="en-US" sz="3600" b="1" dirty="0"/>
              <a:t>Le Grand </a:t>
            </a:r>
            <a:r>
              <a:rPr lang="en-US" sz="3600" b="1" dirty="0" err="1"/>
              <a:t>Hameau</a:t>
            </a:r>
            <a:endParaRPr lang="en-US" sz="3600" b="1" dirty="0"/>
          </a:p>
        </p:txBody>
      </p:sp>
      <p:sp>
        <p:nvSpPr>
          <p:cNvPr id="447" name="TextBox 446">
            <a:extLst>
              <a:ext uri="{FF2B5EF4-FFF2-40B4-BE49-F238E27FC236}">
                <a16:creationId xmlns:a16="http://schemas.microsoft.com/office/drawing/2014/main" id="{F1763F1E-6B61-4D34-A6C9-CC7CCC11C28E}"/>
              </a:ext>
            </a:extLst>
          </p:cNvPr>
          <p:cNvSpPr txBox="1"/>
          <p:nvPr/>
        </p:nvSpPr>
        <p:spPr>
          <a:xfrm>
            <a:off x="4768525" y="14160972"/>
            <a:ext cx="1784340" cy="553998"/>
          </a:xfrm>
          <a:prstGeom prst="rect">
            <a:avLst/>
          </a:prstGeom>
          <a:solidFill>
            <a:srgbClr val="EBF4E4"/>
          </a:solidFill>
        </p:spPr>
        <p:txBody>
          <a:bodyPr wrap="square" lIns="91440" tIns="0" rIns="0" bIns="0" rtlCol="0">
            <a:spAutoFit/>
          </a:bodyPr>
          <a:lstStyle/>
          <a:p>
            <a:r>
              <a:rPr lang="en-US" sz="3600" b="1" dirty="0" err="1"/>
              <a:t>Cabourg</a:t>
            </a:r>
            <a:endParaRPr lang="en-US" sz="3600" b="1" dirty="0"/>
          </a:p>
        </p:txBody>
      </p:sp>
      <p:grpSp>
        <p:nvGrpSpPr>
          <p:cNvPr id="453" name="Group 452">
            <a:extLst>
              <a:ext uri="{FF2B5EF4-FFF2-40B4-BE49-F238E27FC236}">
                <a16:creationId xmlns:a16="http://schemas.microsoft.com/office/drawing/2014/main" id="{F28F9FA1-19C1-4EEE-A12D-7C70B3432EFD}"/>
              </a:ext>
            </a:extLst>
          </p:cNvPr>
          <p:cNvGrpSpPr>
            <a:grpSpLocks noChangeAspect="1"/>
          </p:cNvGrpSpPr>
          <p:nvPr/>
        </p:nvGrpSpPr>
        <p:grpSpPr>
          <a:xfrm>
            <a:off x="4979992" y="14940679"/>
            <a:ext cx="1588302" cy="1633743"/>
            <a:chOff x="12876410" y="4107073"/>
            <a:chExt cx="2484697" cy="2555785"/>
          </a:xfrm>
        </p:grpSpPr>
        <p:sp>
          <p:nvSpPr>
            <p:cNvPr id="454" name="TextBox 453">
              <a:extLst>
                <a:ext uri="{FF2B5EF4-FFF2-40B4-BE49-F238E27FC236}">
                  <a16:creationId xmlns:a16="http://schemas.microsoft.com/office/drawing/2014/main" id="{10F47F39-04C6-4D10-9D80-B2CBB7D0C24E}"/>
                </a:ext>
              </a:extLst>
            </p:cNvPr>
            <p:cNvSpPr txBox="1"/>
            <p:nvPr/>
          </p:nvSpPr>
          <p:spPr>
            <a:xfrm>
              <a:off x="13483590" y="4107073"/>
              <a:ext cx="406640"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I</a:t>
              </a:r>
            </a:p>
          </p:txBody>
        </p:sp>
        <p:sp>
          <p:nvSpPr>
            <p:cNvPr id="455" name="TextBox 454">
              <a:extLst>
                <a:ext uri="{FF2B5EF4-FFF2-40B4-BE49-F238E27FC236}">
                  <a16:creationId xmlns:a16="http://schemas.microsoft.com/office/drawing/2014/main" id="{839E36D4-287E-404D-B908-E9E8497546AB}"/>
                </a:ext>
              </a:extLst>
            </p:cNvPr>
            <p:cNvSpPr txBox="1"/>
            <p:nvPr/>
          </p:nvSpPr>
          <p:spPr>
            <a:xfrm>
              <a:off x="14076863" y="6085085"/>
              <a:ext cx="128424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8/916</a:t>
              </a:r>
            </a:p>
          </p:txBody>
        </p:sp>
        <p:grpSp>
          <p:nvGrpSpPr>
            <p:cNvPr id="456" name="Group 455">
              <a:extLst>
                <a:ext uri="{FF2B5EF4-FFF2-40B4-BE49-F238E27FC236}">
                  <a16:creationId xmlns:a16="http://schemas.microsoft.com/office/drawing/2014/main" id="{04573FF1-961D-4AB2-8084-AA8C4FD3B36A}"/>
                </a:ext>
              </a:extLst>
            </p:cNvPr>
            <p:cNvGrpSpPr/>
            <p:nvPr/>
          </p:nvGrpSpPr>
          <p:grpSpPr>
            <a:xfrm>
              <a:off x="12876410" y="4839359"/>
              <a:ext cx="1636191" cy="1654059"/>
              <a:chOff x="11971653" y="10789917"/>
              <a:chExt cx="1636191" cy="1654059"/>
            </a:xfrm>
          </p:grpSpPr>
          <p:sp>
            <p:nvSpPr>
              <p:cNvPr id="457" name="Flowchart: Decision 456">
                <a:extLst>
                  <a:ext uri="{FF2B5EF4-FFF2-40B4-BE49-F238E27FC236}">
                    <a16:creationId xmlns:a16="http://schemas.microsoft.com/office/drawing/2014/main" id="{D8FCF766-8078-4427-9294-A0BD4237E0EF}"/>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8" name="Freeform: Shape 457">
                <a:extLst>
                  <a:ext uri="{FF2B5EF4-FFF2-40B4-BE49-F238E27FC236}">
                    <a16:creationId xmlns:a16="http://schemas.microsoft.com/office/drawing/2014/main" id="{1C12AAF3-E1A2-4680-8FCE-87F9B15817C8}"/>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459" name="Freeform: Shape 458">
                <a:extLst>
                  <a:ext uri="{FF2B5EF4-FFF2-40B4-BE49-F238E27FC236}">
                    <a16:creationId xmlns:a16="http://schemas.microsoft.com/office/drawing/2014/main" id="{BD099DC2-7F62-4F01-8062-C010AEF3F4B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33" name="Group 232">
            <a:extLst>
              <a:ext uri="{FF2B5EF4-FFF2-40B4-BE49-F238E27FC236}">
                <a16:creationId xmlns:a16="http://schemas.microsoft.com/office/drawing/2014/main" id="{21524599-7F1F-424A-AB69-C7657BCB5B7A}"/>
              </a:ext>
            </a:extLst>
          </p:cNvPr>
          <p:cNvGrpSpPr/>
          <p:nvPr/>
        </p:nvGrpSpPr>
        <p:grpSpPr>
          <a:xfrm>
            <a:off x="7165092" y="13558175"/>
            <a:ext cx="2739486" cy="1755192"/>
            <a:chOff x="12876410" y="4839359"/>
            <a:chExt cx="2739486" cy="1755192"/>
          </a:xfrm>
        </p:grpSpPr>
        <p:sp>
          <p:nvSpPr>
            <p:cNvPr id="235" name="TextBox 234">
              <a:extLst>
                <a:ext uri="{FF2B5EF4-FFF2-40B4-BE49-F238E27FC236}">
                  <a16:creationId xmlns:a16="http://schemas.microsoft.com/office/drawing/2014/main" id="{C1BDBB53-8D86-45BD-BB9B-C1E9887B68FE}"/>
                </a:ext>
              </a:extLst>
            </p:cNvPr>
            <p:cNvSpPr txBox="1"/>
            <p:nvPr/>
          </p:nvSpPr>
          <p:spPr>
            <a:xfrm>
              <a:off x="14415450" y="5732777"/>
              <a:ext cx="1200446" cy="861774"/>
            </a:xfrm>
            <a:prstGeom prst="rect">
              <a:avLst/>
            </a:prstGeom>
            <a:solidFill>
              <a:srgbClr val="E2F0D9"/>
            </a:solidFill>
          </p:spPr>
          <p:txBody>
            <a:bodyPr wrap="square" lIns="0" tIns="91440" rIns="0" bIns="0" rtlCol="0">
              <a:spAutoFit/>
            </a:bodyPr>
            <a:lstStyle/>
            <a:p>
              <a:pPr algn="ctr">
                <a:lnSpc>
                  <a:spcPts val="3000"/>
                </a:lnSpc>
              </a:pPr>
              <a:r>
                <a:rPr lang="en-US" sz="3200" b="1" dirty="0" err="1">
                  <a:solidFill>
                    <a:srgbClr val="C00000"/>
                  </a:solidFill>
                  <a:latin typeface="Arial" panose="020B0604020202020204" pitchFamily="34" charset="0"/>
                  <a:cs typeface="Arial" panose="020B0604020202020204" pitchFamily="34" charset="0"/>
                </a:rPr>
                <a:t>Elmts</a:t>
              </a:r>
              <a:r>
                <a:rPr lang="en-US" sz="3200" b="1" dirty="0">
                  <a:solidFill>
                    <a:srgbClr val="C00000"/>
                  </a:solidFill>
                  <a:latin typeface="Arial" panose="020B0604020202020204" pitchFamily="34" charset="0"/>
                  <a:cs typeface="Arial" panose="020B0604020202020204" pitchFamily="34" charset="0"/>
                </a:rPr>
                <a:t> 2/916</a:t>
              </a:r>
            </a:p>
          </p:txBody>
        </p:sp>
        <p:grpSp>
          <p:nvGrpSpPr>
            <p:cNvPr id="236" name="Group 235">
              <a:extLst>
                <a:ext uri="{FF2B5EF4-FFF2-40B4-BE49-F238E27FC236}">
                  <a16:creationId xmlns:a16="http://schemas.microsoft.com/office/drawing/2014/main" id="{B4C8709F-5CF4-4DDA-85EE-18C6E7A239C7}"/>
                </a:ext>
              </a:extLst>
            </p:cNvPr>
            <p:cNvGrpSpPr/>
            <p:nvPr/>
          </p:nvGrpSpPr>
          <p:grpSpPr>
            <a:xfrm>
              <a:off x="12876410" y="4839359"/>
              <a:ext cx="1636191" cy="1654059"/>
              <a:chOff x="11971653" y="10789917"/>
              <a:chExt cx="1636191" cy="1654059"/>
            </a:xfrm>
          </p:grpSpPr>
          <p:sp>
            <p:nvSpPr>
              <p:cNvPr id="237" name="Flowchart: Decision 236">
                <a:extLst>
                  <a:ext uri="{FF2B5EF4-FFF2-40B4-BE49-F238E27FC236}">
                    <a16:creationId xmlns:a16="http://schemas.microsoft.com/office/drawing/2014/main" id="{566F6899-8402-452B-9E15-BBC535CFFBA9}"/>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8" name="Freeform: Shape 237">
                <a:extLst>
                  <a:ext uri="{FF2B5EF4-FFF2-40B4-BE49-F238E27FC236}">
                    <a16:creationId xmlns:a16="http://schemas.microsoft.com/office/drawing/2014/main" id="{CA65E39B-0046-4AFC-8748-C65DAB44D94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9" name="Freeform: Shape 238">
                <a:extLst>
                  <a:ext uri="{FF2B5EF4-FFF2-40B4-BE49-F238E27FC236}">
                    <a16:creationId xmlns:a16="http://schemas.microsoft.com/office/drawing/2014/main" id="{C46000EA-6585-472B-B910-DE414B4E3CFD}"/>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40" name="Freeform: Shape 239">
            <a:extLst>
              <a:ext uri="{FF2B5EF4-FFF2-40B4-BE49-F238E27FC236}">
                <a16:creationId xmlns:a16="http://schemas.microsoft.com/office/drawing/2014/main" id="{C4DA5031-B452-4D7A-971C-231580FC27F2}"/>
              </a:ext>
            </a:extLst>
          </p:cNvPr>
          <p:cNvSpPr/>
          <p:nvPr/>
        </p:nvSpPr>
        <p:spPr>
          <a:xfrm>
            <a:off x="24017303" y="2835814"/>
            <a:ext cx="2863516" cy="1037994"/>
          </a:xfrm>
          <a:custGeom>
            <a:avLst/>
            <a:gdLst>
              <a:gd name="connsiteX0" fmla="*/ 0 w 2863516"/>
              <a:gd name="connsiteY0" fmla="*/ 1037994 h 1037994"/>
              <a:gd name="connsiteX1" fmla="*/ 505326 w 2863516"/>
              <a:gd name="connsiteY1" fmla="*/ 340162 h 1037994"/>
              <a:gd name="connsiteX2" fmla="*/ 1443789 w 2863516"/>
              <a:gd name="connsiteY2" fmla="*/ 3278 h 1037994"/>
              <a:gd name="connsiteX3" fmla="*/ 2646947 w 2863516"/>
              <a:gd name="connsiteY3" fmla="*/ 171720 h 1037994"/>
              <a:gd name="connsiteX4" fmla="*/ 2863516 w 2863516"/>
              <a:gd name="connsiteY4" fmla="*/ 219847 h 103799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63516" h="1037994">
                <a:moveTo>
                  <a:pt x="0" y="1037994"/>
                </a:moveTo>
                <a:cubicBezTo>
                  <a:pt x="132347" y="775304"/>
                  <a:pt x="264695" y="512615"/>
                  <a:pt x="505326" y="340162"/>
                </a:cubicBezTo>
                <a:cubicBezTo>
                  <a:pt x="745957" y="167709"/>
                  <a:pt x="1086852" y="31352"/>
                  <a:pt x="1443789" y="3278"/>
                </a:cubicBezTo>
                <a:cubicBezTo>
                  <a:pt x="1800726" y="-24796"/>
                  <a:pt x="2410326" y="135625"/>
                  <a:pt x="2646947" y="171720"/>
                </a:cubicBezTo>
                <a:cubicBezTo>
                  <a:pt x="2883568" y="207815"/>
                  <a:pt x="2835442" y="243910"/>
                  <a:pt x="2863516" y="219847"/>
                </a:cubicBezTo>
              </a:path>
            </a:pathLst>
          </a:custGeom>
          <a:noFill/>
          <a:ln w="762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2" name="Rectangle 957">
            <a:extLst>
              <a:ext uri="{FF2B5EF4-FFF2-40B4-BE49-F238E27FC236}">
                <a16:creationId xmlns:a16="http://schemas.microsoft.com/office/drawing/2014/main" id="{9C6B9B90-C2DC-4873-B04E-C0E81FA93077}"/>
              </a:ext>
            </a:extLst>
          </p:cNvPr>
          <p:cNvSpPr>
            <a:spLocks noChangeArrowheads="1"/>
          </p:cNvSpPr>
          <p:nvPr/>
        </p:nvSpPr>
        <p:spPr bwMode="auto">
          <a:xfrm>
            <a:off x="18268939" y="468974"/>
            <a:ext cx="8596849"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44" name="Text Box 958">
            <a:extLst>
              <a:ext uri="{FF2B5EF4-FFF2-40B4-BE49-F238E27FC236}">
                <a16:creationId xmlns:a16="http://schemas.microsoft.com/office/drawing/2014/main" id="{9FB9534E-A8F1-4492-BFE2-B3161D636419}"/>
              </a:ext>
            </a:extLst>
          </p:cNvPr>
          <p:cNvSpPr txBox="1">
            <a:spLocks noChangeArrowheads="1"/>
          </p:cNvSpPr>
          <p:nvPr/>
        </p:nvSpPr>
        <p:spPr bwMode="auto">
          <a:xfrm>
            <a:off x="18601126" y="651344"/>
            <a:ext cx="7971157"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The Capture of</a:t>
            </a:r>
          </a:p>
          <a:p>
            <a:pPr algn="ctr" eaLnBrk="1" hangingPunct="1">
              <a:lnSpc>
                <a:spcPct val="50000"/>
              </a:lnSpc>
              <a:spcBef>
                <a:spcPct val="50000"/>
              </a:spcBef>
              <a:defRPr/>
            </a:pPr>
            <a:r>
              <a:rPr lang="en-US" altLang="en-US" sz="3200" b="1" dirty="0">
                <a:latin typeface="+mn-lt"/>
              </a:rPr>
              <a:t>Le Grand </a:t>
            </a:r>
            <a:r>
              <a:rPr lang="en-US" altLang="en-US" sz="3200" b="1" dirty="0" err="1">
                <a:latin typeface="+mn-lt"/>
              </a:rPr>
              <a:t>Hameau</a:t>
            </a:r>
            <a:endParaRPr lang="en-US" altLang="en-US" sz="3200" b="1" dirty="0">
              <a:latin typeface="+mn-lt"/>
            </a:endParaRPr>
          </a:p>
          <a:p>
            <a:pPr algn="ctr" eaLnBrk="1" hangingPunct="1">
              <a:lnSpc>
                <a:spcPct val="50000"/>
              </a:lnSpc>
              <a:spcBef>
                <a:spcPct val="50000"/>
              </a:spcBef>
              <a:defRPr/>
            </a:pPr>
            <a:r>
              <a:rPr lang="en-US" altLang="en-US" sz="3200" b="1" dirty="0">
                <a:latin typeface="+mn-lt"/>
              </a:rPr>
              <a:t>1730-2400</a:t>
            </a:r>
          </a:p>
        </p:txBody>
      </p:sp>
      <p:pic>
        <p:nvPicPr>
          <p:cNvPr id="245" name="Picture 959" descr="CSI Crest Medium">
            <a:extLst>
              <a:ext uri="{FF2B5EF4-FFF2-40B4-BE49-F238E27FC236}">
                <a16:creationId xmlns:a16="http://schemas.microsoft.com/office/drawing/2014/main" id="{5E923F28-340D-49F0-ADEB-2A4FBEF1D96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55663" y="92667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960" descr="CSI Crest Medium">
            <a:extLst>
              <a:ext uri="{FF2B5EF4-FFF2-40B4-BE49-F238E27FC236}">
                <a16:creationId xmlns:a16="http://schemas.microsoft.com/office/drawing/2014/main" id="{4ADACADC-E9DF-4C25-964F-C4D4642995D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79629" y="936564"/>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Text Box 1011">
            <a:extLst>
              <a:ext uri="{FF2B5EF4-FFF2-40B4-BE49-F238E27FC236}">
                <a16:creationId xmlns:a16="http://schemas.microsoft.com/office/drawing/2014/main" id="{4A1B52D0-5D85-4FEF-ADE1-F1318969068D}"/>
              </a:ext>
            </a:extLst>
          </p:cNvPr>
          <p:cNvSpPr txBox="1">
            <a:spLocks noChangeArrowheads="1"/>
          </p:cNvSpPr>
          <p:nvPr/>
        </p:nvSpPr>
        <p:spPr bwMode="auto">
          <a:xfrm>
            <a:off x="18354613" y="3034131"/>
            <a:ext cx="8464185"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0       100    200    300    400    500    600    700    800    900  1000</a:t>
            </a:r>
          </a:p>
        </p:txBody>
      </p:sp>
      <p:sp>
        <p:nvSpPr>
          <p:cNvPr id="262" name="Text Box 1016">
            <a:extLst>
              <a:ext uri="{FF2B5EF4-FFF2-40B4-BE49-F238E27FC236}">
                <a16:creationId xmlns:a16="http://schemas.microsoft.com/office/drawing/2014/main" id="{8DC2FAD1-3F73-406A-8CC6-2BEFCEADE46D}"/>
              </a:ext>
            </a:extLst>
          </p:cNvPr>
          <p:cNvSpPr txBox="1">
            <a:spLocks noChangeArrowheads="1"/>
          </p:cNvSpPr>
          <p:nvPr/>
        </p:nvSpPr>
        <p:spPr bwMode="auto">
          <a:xfrm>
            <a:off x="21614941" y="3366026"/>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grpSp>
        <p:nvGrpSpPr>
          <p:cNvPr id="7" name="Group 6">
            <a:extLst>
              <a:ext uri="{FF2B5EF4-FFF2-40B4-BE49-F238E27FC236}">
                <a16:creationId xmlns:a16="http://schemas.microsoft.com/office/drawing/2014/main" id="{FDF5E2FE-B10F-4CE5-97C8-38DFA64B3E33}"/>
              </a:ext>
            </a:extLst>
          </p:cNvPr>
          <p:cNvGrpSpPr/>
          <p:nvPr/>
        </p:nvGrpSpPr>
        <p:grpSpPr>
          <a:xfrm>
            <a:off x="18508715" y="2767520"/>
            <a:ext cx="8023486" cy="243986"/>
            <a:chOff x="18736494" y="2791888"/>
            <a:chExt cx="8023486" cy="243986"/>
          </a:xfrm>
        </p:grpSpPr>
        <p:grpSp>
          <p:nvGrpSpPr>
            <p:cNvPr id="302" name="Group 301">
              <a:extLst>
                <a:ext uri="{FF2B5EF4-FFF2-40B4-BE49-F238E27FC236}">
                  <a16:creationId xmlns:a16="http://schemas.microsoft.com/office/drawing/2014/main" id="{3C51B90D-CF7A-497D-BD1E-EE147F4DF8E9}"/>
                </a:ext>
              </a:extLst>
            </p:cNvPr>
            <p:cNvGrpSpPr/>
            <p:nvPr/>
          </p:nvGrpSpPr>
          <p:grpSpPr>
            <a:xfrm>
              <a:off x="18736494" y="2791888"/>
              <a:ext cx="4014958" cy="242105"/>
              <a:chOff x="6036601" y="-3231873"/>
              <a:chExt cx="2970823" cy="225627"/>
            </a:xfrm>
          </p:grpSpPr>
          <p:sp>
            <p:nvSpPr>
              <p:cNvPr id="303" name="Rectangle 302">
                <a:extLst>
                  <a:ext uri="{FF2B5EF4-FFF2-40B4-BE49-F238E27FC236}">
                    <a16:creationId xmlns:a16="http://schemas.microsoft.com/office/drawing/2014/main" id="{BAFFEEB8-3A11-4F39-9EE9-DA08FF87F6E9}"/>
                  </a:ext>
                </a:extLst>
              </p:cNvPr>
              <p:cNvSpPr/>
              <p:nvPr/>
            </p:nvSpPr>
            <p:spPr>
              <a:xfrm>
                <a:off x="6036601" y="-323157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4" name="Rectangle 303">
                <a:extLst>
                  <a:ext uri="{FF2B5EF4-FFF2-40B4-BE49-F238E27FC236}">
                    <a16:creationId xmlns:a16="http://schemas.microsoft.com/office/drawing/2014/main" id="{55FEF2A9-C62F-44F7-B198-A019A4EC7A95}"/>
                  </a:ext>
                </a:extLst>
              </p:cNvPr>
              <p:cNvSpPr/>
              <p:nvPr/>
            </p:nvSpPr>
            <p:spPr>
              <a:xfrm>
                <a:off x="6637636" y="-3231873"/>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5" name="Rectangle 304">
                <a:extLst>
                  <a:ext uri="{FF2B5EF4-FFF2-40B4-BE49-F238E27FC236}">
                    <a16:creationId xmlns:a16="http://schemas.microsoft.com/office/drawing/2014/main" id="{44ED8453-1610-496A-97BA-F42034F73E73}"/>
                  </a:ext>
                </a:extLst>
              </p:cNvPr>
              <p:cNvSpPr/>
              <p:nvPr/>
            </p:nvSpPr>
            <p:spPr>
              <a:xfrm>
                <a:off x="7817554" y="-323111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6" name="Rectangle 305">
                <a:extLst>
                  <a:ext uri="{FF2B5EF4-FFF2-40B4-BE49-F238E27FC236}">
                    <a16:creationId xmlns:a16="http://schemas.microsoft.com/office/drawing/2014/main" id="{1F57C947-F31B-4A9E-B620-C81D61392AA3}"/>
                  </a:ext>
                </a:extLst>
              </p:cNvPr>
              <p:cNvSpPr/>
              <p:nvPr/>
            </p:nvSpPr>
            <p:spPr>
              <a:xfrm>
                <a:off x="8412489" y="-322992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7" name="Rectangle 306">
                <a:extLst>
                  <a:ext uri="{FF2B5EF4-FFF2-40B4-BE49-F238E27FC236}">
                    <a16:creationId xmlns:a16="http://schemas.microsoft.com/office/drawing/2014/main" id="{6E1F5C49-EAE1-4532-9FB4-567B69425D39}"/>
                  </a:ext>
                </a:extLst>
              </p:cNvPr>
              <p:cNvSpPr/>
              <p:nvPr/>
            </p:nvSpPr>
            <p:spPr>
              <a:xfrm>
                <a:off x="7233803" y="-323111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314" name="Group 313">
              <a:extLst>
                <a:ext uri="{FF2B5EF4-FFF2-40B4-BE49-F238E27FC236}">
                  <a16:creationId xmlns:a16="http://schemas.microsoft.com/office/drawing/2014/main" id="{B249E7B3-7A79-4FFE-A0E6-3FB4CF6FAA88}"/>
                </a:ext>
              </a:extLst>
            </p:cNvPr>
            <p:cNvGrpSpPr/>
            <p:nvPr/>
          </p:nvGrpSpPr>
          <p:grpSpPr>
            <a:xfrm>
              <a:off x="22745022" y="2793769"/>
              <a:ext cx="4014958" cy="242105"/>
              <a:chOff x="6036601" y="-3231873"/>
              <a:chExt cx="2970823" cy="225627"/>
            </a:xfrm>
          </p:grpSpPr>
          <p:sp>
            <p:nvSpPr>
              <p:cNvPr id="315" name="Rectangle 314">
                <a:extLst>
                  <a:ext uri="{FF2B5EF4-FFF2-40B4-BE49-F238E27FC236}">
                    <a16:creationId xmlns:a16="http://schemas.microsoft.com/office/drawing/2014/main" id="{6BC0032F-FB5F-43F1-82E7-D8D9BF0D3951}"/>
                  </a:ext>
                </a:extLst>
              </p:cNvPr>
              <p:cNvSpPr/>
              <p:nvPr/>
            </p:nvSpPr>
            <p:spPr>
              <a:xfrm>
                <a:off x="6036601" y="-323157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6" name="Rectangle 315">
                <a:extLst>
                  <a:ext uri="{FF2B5EF4-FFF2-40B4-BE49-F238E27FC236}">
                    <a16:creationId xmlns:a16="http://schemas.microsoft.com/office/drawing/2014/main" id="{9F615231-9943-4EF3-8185-71E624BFE9A1}"/>
                  </a:ext>
                </a:extLst>
              </p:cNvPr>
              <p:cNvSpPr/>
              <p:nvPr/>
            </p:nvSpPr>
            <p:spPr>
              <a:xfrm>
                <a:off x="6637636" y="-3231873"/>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7" name="Rectangle 316">
                <a:extLst>
                  <a:ext uri="{FF2B5EF4-FFF2-40B4-BE49-F238E27FC236}">
                    <a16:creationId xmlns:a16="http://schemas.microsoft.com/office/drawing/2014/main" id="{58A0D917-5F07-4857-8111-891EF4564012}"/>
                  </a:ext>
                </a:extLst>
              </p:cNvPr>
              <p:cNvSpPr/>
              <p:nvPr/>
            </p:nvSpPr>
            <p:spPr>
              <a:xfrm>
                <a:off x="7817554" y="-3231112"/>
                <a:ext cx="594935" cy="223676"/>
              </a:xfrm>
              <a:prstGeom prst="rect">
                <a:avLst/>
              </a:prstGeom>
              <a:solidFill>
                <a:srgbClr val="C00000"/>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Rectangle 317">
                <a:extLst>
                  <a:ext uri="{FF2B5EF4-FFF2-40B4-BE49-F238E27FC236}">
                    <a16:creationId xmlns:a16="http://schemas.microsoft.com/office/drawing/2014/main" id="{B5677B62-1FCE-4049-8088-A7BC32908045}"/>
                  </a:ext>
                </a:extLst>
              </p:cNvPr>
              <p:cNvSpPr/>
              <p:nvPr/>
            </p:nvSpPr>
            <p:spPr>
              <a:xfrm>
                <a:off x="8412489" y="-322992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Rectangle 318">
                <a:extLst>
                  <a:ext uri="{FF2B5EF4-FFF2-40B4-BE49-F238E27FC236}">
                    <a16:creationId xmlns:a16="http://schemas.microsoft.com/office/drawing/2014/main" id="{762C7861-ACED-479A-9E60-AC152939F4D6}"/>
                  </a:ext>
                </a:extLst>
              </p:cNvPr>
              <p:cNvSpPr/>
              <p:nvPr/>
            </p:nvSpPr>
            <p:spPr>
              <a:xfrm>
                <a:off x="7233803" y="-3231112"/>
                <a:ext cx="594935" cy="223676"/>
              </a:xfrm>
              <a:prstGeom prst="rect">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 name="Rectangle 3">
            <a:extLst>
              <a:ext uri="{FF2B5EF4-FFF2-40B4-BE49-F238E27FC236}">
                <a16:creationId xmlns:a16="http://schemas.microsoft.com/office/drawing/2014/main" id="{9F045096-4B2A-4BC0-85DA-6FCCC7FCEE8D}"/>
              </a:ext>
            </a:extLst>
          </p:cNvPr>
          <p:cNvSpPr>
            <a:spLocks noChangeAspect="1"/>
          </p:cNvSpPr>
          <p:nvPr/>
        </p:nvSpPr>
        <p:spPr>
          <a:xfrm>
            <a:off x="681827" y="462031"/>
            <a:ext cx="26196239" cy="17200464"/>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20" name="Group 377">
            <a:extLst>
              <a:ext uri="{FF2B5EF4-FFF2-40B4-BE49-F238E27FC236}">
                <a16:creationId xmlns:a16="http://schemas.microsoft.com/office/drawing/2014/main" id="{101FC3D8-5E3F-48CB-B607-566692CDE217}"/>
              </a:ext>
            </a:extLst>
          </p:cNvPr>
          <p:cNvGrpSpPr>
            <a:grpSpLocks/>
          </p:cNvGrpSpPr>
          <p:nvPr/>
        </p:nvGrpSpPr>
        <p:grpSpPr bwMode="auto">
          <a:xfrm rot="-5376582">
            <a:off x="25057389" y="4848003"/>
            <a:ext cx="2503488" cy="942975"/>
            <a:chOff x="15361" y="4723"/>
            <a:chExt cx="1577" cy="594"/>
          </a:xfrm>
        </p:grpSpPr>
        <p:sp>
          <p:nvSpPr>
            <p:cNvPr id="321" name="AutoShape 378">
              <a:extLst>
                <a:ext uri="{FF2B5EF4-FFF2-40B4-BE49-F238E27FC236}">
                  <a16:creationId xmlns:a16="http://schemas.microsoft.com/office/drawing/2014/main" id="{C6BE9FAB-A9BB-4330-880A-77C970176122}"/>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22" name="Text Box 379">
              <a:extLst>
                <a:ext uri="{FF2B5EF4-FFF2-40B4-BE49-F238E27FC236}">
                  <a16:creationId xmlns:a16="http://schemas.microsoft.com/office/drawing/2014/main" id="{A4963A12-BFDF-485A-97AE-7F4E6621DAB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241" name="Freeform: Shape 240">
            <a:extLst>
              <a:ext uri="{FF2B5EF4-FFF2-40B4-BE49-F238E27FC236}">
                <a16:creationId xmlns:a16="http://schemas.microsoft.com/office/drawing/2014/main" id="{D864AD81-2A74-4B3D-850D-BBCEED7B171A}"/>
              </a:ext>
            </a:extLst>
          </p:cNvPr>
          <p:cNvSpPr/>
          <p:nvPr/>
        </p:nvSpPr>
        <p:spPr>
          <a:xfrm>
            <a:off x="13932569" y="7131487"/>
            <a:ext cx="10362628" cy="7773919"/>
          </a:xfrm>
          <a:custGeom>
            <a:avLst/>
            <a:gdLst>
              <a:gd name="connsiteX0" fmla="*/ 0 w 9673389"/>
              <a:gd name="connsiteY0" fmla="*/ 0 h 5293894"/>
              <a:gd name="connsiteX1" fmla="*/ 409073 w 9673389"/>
              <a:gd name="connsiteY1" fmla="*/ 481263 h 5293894"/>
              <a:gd name="connsiteX2" fmla="*/ 2261937 w 9673389"/>
              <a:gd name="connsiteY2" fmla="*/ 385010 h 5293894"/>
              <a:gd name="connsiteX3" fmla="*/ 4090737 w 9673389"/>
              <a:gd name="connsiteY3" fmla="*/ 360947 h 5293894"/>
              <a:gd name="connsiteX4" fmla="*/ 5317958 w 9673389"/>
              <a:gd name="connsiteY4" fmla="*/ 938463 h 5293894"/>
              <a:gd name="connsiteX5" fmla="*/ 6954252 w 9673389"/>
              <a:gd name="connsiteY5" fmla="*/ 1732547 h 5293894"/>
              <a:gd name="connsiteX6" fmla="*/ 8013031 w 9673389"/>
              <a:gd name="connsiteY6" fmla="*/ 3224463 h 5293894"/>
              <a:gd name="connsiteX7" fmla="*/ 8807116 w 9673389"/>
              <a:gd name="connsiteY7" fmla="*/ 4547937 h 5293894"/>
              <a:gd name="connsiteX8" fmla="*/ 9673389 w 9673389"/>
              <a:gd name="connsiteY8" fmla="*/ 5293894 h 5293894"/>
              <a:gd name="connsiteX0" fmla="*/ 0 w 10106526"/>
              <a:gd name="connsiteY0" fmla="*/ 0 h 5919536"/>
              <a:gd name="connsiteX1" fmla="*/ 409073 w 10106526"/>
              <a:gd name="connsiteY1" fmla="*/ 481263 h 5919536"/>
              <a:gd name="connsiteX2" fmla="*/ 2261937 w 10106526"/>
              <a:gd name="connsiteY2" fmla="*/ 385010 h 5919536"/>
              <a:gd name="connsiteX3" fmla="*/ 4090737 w 10106526"/>
              <a:gd name="connsiteY3" fmla="*/ 360947 h 5919536"/>
              <a:gd name="connsiteX4" fmla="*/ 5317958 w 10106526"/>
              <a:gd name="connsiteY4" fmla="*/ 938463 h 5919536"/>
              <a:gd name="connsiteX5" fmla="*/ 6954252 w 10106526"/>
              <a:gd name="connsiteY5" fmla="*/ 1732547 h 5919536"/>
              <a:gd name="connsiteX6" fmla="*/ 8013031 w 10106526"/>
              <a:gd name="connsiteY6" fmla="*/ 3224463 h 5919536"/>
              <a:gd name="connsiteX7" fmla="*/ 8807116 w 10106526"/>
              <a:gd name="connsiteY7" fmla="*/ 4547937 h 5919536"/>
              <a:gd name="connsiteX8" fmla="*/ 10106526 w 10106526"/>
              <a:gd name="connsiteY8" fmla="*/ 5919536 h 5919536"/>
              <a:gd name="connsiteX0" fmla="*/ 0 w 8807116"/>
              <a:gd name="connsiteY0" fmla="*/ 0 h 4547937"/>
              <a:gd name="connsiteX1" fmla="*/ 409073 w 8807116"/>
              <a:gd name="connsiteY1" fmla="*/ 481263 h 4547937"/>
              <a:gd name="connsiteX2" fmla="*/ 2261937 w 8807116"/>
              <a:gd name="connsiteY2" fmla="*/ 385010 h 4547937"/>
              <a:gd name="connsiteX3" fmla="*/ 4090737 w 8807116"/>
              <a:gd name="connsiteY3" fmla="*/ 360947 h 4547937"/>
              <a:gd name="connsiteX4" fmla="*/ 5317958 w 8807116"/>
              <a:gd name="connsiteY4" fmla="*/ 938463 h 4547937"/>
              <a:gd name="connsiteX5" fmla="*/ 6954252 w 8807116"/>
              <a:gd name="connsiteY5" fmla="*/ 1732547 h 4547937"/>
              <a:gd name="connsiteX6" fmla="*/ 8013031 w 8807116"/>
              <a:gd name="connsiteY6" fmla="*/ 3224463 h 4547937"/>
              <a:gd name="connsiteX7" fmla="*/ 8807116 w 8807116"/>
              <a:gd name="connsiteY7" fmla="*/ 4547937 h 4547937"/>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954252 w 8446169"/>
              <a:gd name="connsiteY5" fmla="*/ 1732547 h 4042611"/>
              <a:gd name="connsiteX6" fmla="*/ 8013031 w 8446169"/>
              <a:gd name="connsiteY6" fmla="*/ 3224463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8013031 w 8446169"/>
              <a:gd name="connsiteY6" fmla="*/ 3224463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579894 w 8446169"/>
              <a:gd name="connsiteY6" fmla="*/ 3489158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243010 w 8446169"/>
              <a:gd name="connsiteY6" fmla="*/ 3320716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243010 w 8446169"/>
              <a:gd name="connsiteY6" fmla="*/ 3320716 h 4042611"/>
              <a:gd name="connsiteX7" fmla="*/ 8446169 w 8446169"/>
              <a:gd name="connsiteY7" fmla="*/ 4042611 h 4042611"/>
              <a:gd name="connsiteX0" fmla="*/ 0 w 8061158"/>
              <a:gd name="connsiteY0" fmla="*/ 0 h 3850105"/>
              <a:gd name="connsiteX1" fmla="*/ 409073 w 8061158"/>
              <a:gd name="connsiteY1" fmla="*/ 481263 h 3850105"/>
              <a:gd name="connsiteX2" fmla="*/ 2261937 w 8061158"/>
              <a:gd name="connsiteY2" fmla="*/ 385010 h 3850105"/>
              <a:gd name="connsiteX3" fmla="*/ 4090737 w 8061158"/>
              <a:gd name="connsiteY3" fmla="*/ 360947 h 3850105"/>
              <a:gd name="connsiteX4" fmla="*/ 5317958 w 8061158"/>
              <a:gd name="connsiteY4" fmla="*/ 938463 h 3850105"/>
              <a:gd name="connsiteX5" fmla="*/ 6304546 w 8061158"/>
              <a:gd name="connsiteY5" fmla="*/ 2189747 h 3850105"/>
              <a:gd name="connsiteX6" fmla="*/ 7243010 w 8061158"/>
              <a:gd name="connsiteY6" fmla="*/ 3320716 h 3850105"/>
              <a:gd name="connsiteX7" fmla="*/ 8061158 w 8061158"/>
              <a:gd name="connsiteY7" fmla="*/ 3850105 h 3850105"/>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10771701 w 10771701"/>
              <a:gd name="connsiteY7" fmla="*/ 8095533 h 8095533"/>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10771701 w 10771701"/>
              <a:gd name="connsiteY7" fmla="*/ 8095533 h 8095533"/>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9336505 w 10771701"/>
              <a:gd name="connsiteY7" fmla="*/ 4914041 h 8095533"/>
              <a:gd name="connsiteX8" fmla="*/ 10771701 w 10771701"/>
              <a:gd name="connsiteY8" fmla="*/ 8095533 h 8095533"/>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9336505 w 10771701"/>
              <a:gd name="connsiteY7" fmla="*/ 4914041 h 8095533"/>
              <a:gd name="connsiteX8" fmla="*/ 10771701 w 10771701"/>
              <a:gd name="connsiteY8" fmla="*/ 8095533 h 8095533"/>
              <a:gd name="connsiteX0" fmla="*/ 0 w 10362628"/>
              <a:gd name="connsiteY0" fmla="*/ 159649 h 7773919"/>
              <a:gd name="connsiteX1" fmla="*/ 1852864 w 10362628"/>
              <a:gd name="connsiteY1" fmla="*/ 63396 h 7773919"/>
              <a:gd name="connsiteX2" fmla="*/ 3681664 w 10362628"/>
              <a:gd name="connsiteY2" fmla="*/ 39333 h 7773919"/>
              <a:gd name="connsiteX3" fmla="*/ 4908885 w 10362628"/>
              <a:gd name="connsiteY3" fmla="*/ 616849 h 7773919"/>
              <a:gd name="connsiteX4" fmla="*/ 5895473 w 10362628"/>
              <a:gd name="connsiteY4" fmla="*/ 1868133 h 7773919"/>
              <a:gd name="connsiteX5" fmla="*/ 6833937 w 10362628"/>
              <a:gd name="connsiteY5" fmla="*/ 2999102 h 7773919"/>
              <a:gd name="connsiteX6" fmla="*/ 8927432 w 10362628"/>
              <a:gd name="connsiteY6" fmla="*/ 4592427 h 7773919"/>
              <a:gd name="connsiteX7" fmla="*/ 10362628 w 10362628"/>
              <a:gd name="connsiteY7" fmla="*/ 7773919 h 77739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362628" h="7773919">
                <a:moveTo>
                  <a:pt x="0" y="159649"/>
                </a:moveTo>
                <a:cubicBezTo>
                  <a:pt x="376989" y="223817"/>
                  <a:pt x="1239253" y="83449"/>
                  <a:pt x="1852864" y="63396"/>
                </a:cubicBezTo>
                <a:cubicBezTo>
                  <a:pt x="2466475" y="43343"/>
                  <a:pt x="3172327" y="-52909"/>
                  <a:pt x="3681664" y="39333"/>
                </a:cubicBezTo>
                <a:cubicBezTo>
                  <a:pt x="4191001" y="131575"/>
                  <a:pt x="4539917" y="312049"/>
                  <a:pt x="4908885" y="616849"/>
                </a:cubicBezTo>
                <a:cubicBezTo>
                  <a:pt x="5277853" y="921649"/>
                  <a:pt x="5574631" y="1471091"/>
                  <a:pt x="5895473" y="1868133"/>
                </a:cubicBezTo>
                <a:cubicBezTo>
                  <a:pt x="6216315" y="2265175"/>
                  <a:pt x="6328611" y="2545053"/>
                  <a:pt x="6833937" y="2999102"/>
                </a:cubicBezTo>
                <a:cubicBezTo>
                  <a:pt x="7339264" y="3453151"/>
                  <a:pt x="8339317" y="3796624"/>
                  <a:pt x="8927432" y="4592427"/>
                </a:cubicBezTo>
                <a:cubicBezTo>
                  <a:pt x="9515547" y="5388230"/>
                  <a:pt x="10074443" y="7417842"/>
                  <a:pt x="10362628" y="7773919"/>
                </a:cubicBezTo>
              </a:path>
            </a:pathLst>
          </a:custGeom>
          <a:noFill/>
          <a:ln w="127000">
            <a:solidFill>
              <a:srgbClr val="002060"/>
            </a:solidFill>
            <a:prstDash val="sys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3" name="Freeform: Shape 262">
            <a:extLst>
              <a:ext uri="{FF2B5EF4-FFF2-40B4-BE49-F238E27FC236}">
                <a16:creationId xmlns:a16="http://schemas.microsoft.com/office/drawing/2014/main" id="{A406BE2E-3EA9-4183-86C2-844CBBFF21F7}"/>
              </a:ext>
            </a:extLst>
          </p:cNvPr>
          <p:cNvSpPr/>
          <p:nvPr/>
        </p:nvSpPr>
        <p:spPr>
          <a:xfrm>
            <a:off x="14649558" y="7514259"/>
            <a:ext cx="9176336" cy="7771387"/>
          </a:xfrm>
          <a:custGeom>
            <a:avLst/>
            <a:gdLst>
              <a:gd name="connsiteX0" fmla="*/ 0 w 9673389"/>
              <a:gd name="connsiteY0" fmla="*/ 0 h 5293894"/>
              <a:gd name="connsiteX1" fmla="*/ 409073 w 9673389"/>
              <a:gd name="connsiteY1" fmla="*/ 481263 h 5293894"/>
              <a:gd name="connsiteX2" fmla="*/ 2261937 w 9673389"/>
              <a:gd name="connsiteY2" fmla="*/ 385010 h 5293894"/>
              <a:gd name="connsiteX3" fmla="*/ 4090737 w 9673389"/>
              <a:gd name="connsiteY3" fmla="*/ 360947 h 5293894"/>
              <a:gd name="connsiteX4" fmla="*/ 5317958 w 9673389"/>
              <a:gd name="connsiteY4" fmla="*/ 938463 h 5293894"/>
              <a:gd name="connsiteX5" fmla="*/ 6954252 w 9673389"/>
              <a:gd name="connsiteY5" fmla="*/ 1732547 h 5293894"/>
              <a:gd name="connsiteX6" fmla="*/ 8013031 w 9673389"/>
              <a:gd name="connsiteY6" fmla="*/ 3224463 h 5293894"/>
              <a:gd name="connsiteX7" fmla="*/ 8807116 w 9673389"/>
              <a:gd name="connsiteY7" fmla="*/ 4547937 h 5293894"/>
              <a:gd name="connsiteX8" fmla="*/ 9673389 w 9673389"/>
              <a:gd name="connsiteY8" fmla="*/ 5293894 h 5293894"/>
              <a:gd name="connsiteX0" fmla="*/ 0 w 10106526"/>
              <a:gd name="connsiteY0" fmla="*/ 0 h 5919536"/>
              <a:gd name="connsiteX1" fmla="*/ 409073 w 10106526"/>
              <a:gd name="connsiteY1" fmla="*/ 481263 h 5919536"/>
              <a:gd name="connsiteX2" fmla="*/ 2261937 w 10106526"/>
              <a:gd name="connsiteY2" fmla="*/ 385010 h 5919536"/>
              <a:gd name="connsiteX3" fmla="*/ 4090737 w 10106526"/>
              <a:gd name="connsiteY3" fmla="*/ 360947 h 5919536"/>
              <a:gd name="connsiteX4" fmla="*/ 5317958 w 10106526"/>
              <a:gd name="connsiteY4" fmla="*/ 938463 h 5919536"/>
              <a:gd name="connsiteX5" fmla="*/ 6954252 w 10106526"/>
              <a:gd name="connsiteY5" fmla="*/ 1732547 h 5919536"/>
              <a:gd name="connsiteX6" fmla="*/ 8013031 w 10106526"/>
              <a:gd name="connsiteY6" fmla="*/ 3224463 h 5919536"/>
              <a:gd name="connsiteX7" fmla="*/ 8807116 w 10106526"/>
              <a:gd name="connsiteY7" fmla="*/ 4547937 h 5919536"/>
              <a:gd name="connsiteX8" fmla="*/ 10106526 w 10106526"/>
              <a:gd name="connsiteY8" fmla="*/ 5919536 h 5919536"/>
              <a:gd name="connsiteX0" fmla="*/ 0 w 8807116"/>
              <a:gd name="connsiteY0" fmla="*/ 0 h 4547937"/>
              <a:gd name="connsiteX1" fmla="*/ 409073 w 8807116"/>
              <a:gd name="connsiteY1" fmla="*/ 481263 h 4547937"/>
              <a:gd name="connsiteX2" fmla="*/ 2261937 w 8807116"/>
              <a:gd name="connsiteY2" fmla="*/ 385010 h 4547937"/>
              <a:gd name="connsiteX3" fmla="*/ 4090737 w 8807116"/>
              <a:gd name="connsiteY3" fmla="*/ 360947 h 4547937"/>
              <a:gd name="connsiteX4" fmla="*/ 5317958 w 8807116"/>
              <a:gd name="connsiteY4" fmla="*/ 938463 h 4547937"/>
              <a:gd name="connsiteX5" fmla="*/ 6954252 w 8807116"/>
              <a:gd name="connsiteY5" fmla="*/ 1732547 h 4547937"/>
              <a:gd name="connsiteX6" fmla="*/ 8013031 w 8807116"/>
              <a:gd name="connsiteY6" fmla="*/ 3224463 h 4547937"/>
              <a:gd name="connsiteX7" fmla="*/ 8807116 w 8807116"/>
              <a:gd name="connsiteY7" fmla="*/ 4547937 h 4547937"/>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954252 w 8446169"/>
              <a:gd name="connsiteY5" fmla="*/ 1732547 h 4042611"/>
              <a:gd name="connsiteX6" fmla="*/ 8013031 w 8446169"/>
              <a:gd name="connsiteY6" fmla="*/ 3224463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8013031 w 8446169"/>
              <a:gd name="connsiteY6" fmla="*/ 3224463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579894 w 8446169"/>
              <a:gd name="connsiteY6" fmla="*/ 3489158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243010 w 8446169"/>
              <a:gd name="connsiteY6" fmla="*/ 3320716 h 4042611"/>
              <a:gd name="connsiteX7" fmla="*/ 8446169 w 8446169"/>
              <a:gd name="connsiteY7" fmla="*/ 4042611 h 4042611"/>
              <a:gd name="connsiteX0" fmla="*/ 0 w 8446169"/>
              <a:gd name="connsiteY0" fmla="*/ 0 h 4042611"/>
              <a:gd name="connsiteX1" fmla="*/ 409073 w 8446169"/>
              <a:gd name="connsiteY1" fmla="*/ 481263 h 4042611"/>
              <a:gd name="connsiteX2" fmla="*/ 2261937 w 8446169"/>
              <a:gd name="connsiteY2" fmla="*/ 385010 h 4042611"/>
              <a:gd name="connsiteX3" fmla="*/ 4090737 w 8446169"/>
              <a:gd name="connsiteY3" fmla="*/ 360947 h 4042611"/>
              <a:gd name="connsiteX4" fmla="*/ 5317958 w 8446169"/>
              <a:gd name="connsiteY4" fmla="*/ 938463 h 4042611"/>
              <a:gd name="connsiteX5" fmla="*/ 6304546 w 8446169"/>
              <a:gd name="connsiteY5" fmla="*/ 2189747 h 4042611"/>
              <a:gd name="connsiteX6" fmla="*/ 7243010 w 8446169"/>
              <a:gd name="connsiteY6" fmla="*/ 3320716 h 4042611"/>
              <a:gd name="connsiteX7" fmla="*/ 8446169 w 8446169"/>
              <a:gd name="connsiteY7" fmla="*/ 4042611 h 4042611"/>
              <a:gd name="connsiteX0" fmla="*/ 0 w 8061158"/>
              <a:gd name="connsiteY0" fmla="*/ 0 h 3850105"/>
              <a:gd name="connsiteX1" fmla="*/ 409073 w 8061158"/>
              <a:gd name="connsiteY1" fmla="*/ 481263 h 3850105"/>
              <a:gd name="connsiteX2" fmla="*/ 2261937 w 8061158"/>
              <a:gd name="connsiteY2" fmla="*/ 385010 h 3850105"/>
              <a:gd name="connsiteX3" fmla="*/ 4090737 w 8061158"/>
              <a:gd name="connsiteY3" fmla="*/ 360947 h 3850105"/>
              <a:gd name="connsiteX4" fmla="*/ 5317958 w 8061158"/>
              <a:gd name="connsiteY4" fmla="*/ 938463 h 3850105"/>
              <a:gd name="connsiteX5" fmla="*/ 6304546 w 8061158"/>
              <a:gd name="connsiteY5" fmla="*/ 2189747 h 3850105"/>
              <a:gd name="connsiteX6" fmla="*/ 7243010 w 8061158"/>
              <a:gd name="connsiteY6" fmla="*/ 3320716 h 3850105"/>
              <a:gd name="connsiteX7" fmla="*/ 8061158 w 8061158"/>
              <a:gd name="connsiteY7" fmla="*/ 3850105 h 3850105"/>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10771701 w 10771701"/>
              <a:gd name="connsiteY7" fmla="*/ 8095533 h 8095533"/>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10771701 w 10771701"/>
              <a:gd name="connsiteY7" fmla="*/ 8095533 h 8095533"/>
              <a:gd name="connsiteX0" fmla="*/ 0 w 10771701"/>
              <a:gd name="connsiteY0" fmla="*/ 0 h 8095533"/>
              <a:gd name="connsiteX1" fmla="*/ 409073 w 10771701"/>
              <a:gd name="connsiteY1" fmla="*/ 481263 h 8095533"/>
              <a:gd name="connsiteX2" fmla="*/ 2261937 w 10771701"/>
              <a:gd name="connsiteY2" fmla="*/ 385010 h 8095533"/>
              <a:gd name="connsiteX3" fmla="*/ 4090737 w 10771701"/>
              <a:gd name="connsiteY3" fmla="*/ 360947 h 8095533"/>
              <a:gd name="connsiteX4" fmla="*/ 5317958 w 10771701"/>
              <a:gd name="connsiteY4" fmla="*/ 938463 h 8095533"/>
              <a:gd name="connsiteX5" fmla="*/ 6304546 w 10771701"/>
              <a:gd name="connsiteY5" fmla="*/ 2189747 h 8095533"/>
              <a:gd name="connsiteX6" fmla="*/ 7243010 w 10771701"/>
              <a:gd name="connsiteY6" fmla="*/ 3320716 h 8095533"/>
              <a:gd name="connsiteX7" fmla="*/ 9336505 w 10771701"/>
              <a:gd name="connsiteY7" fmla="*/ 4914041 h 8095533"/>
              <a:gd name="connsiteX8" fmla="*/ 10771701 w 10771701"/>
              <a:gd name="connsiteY8" fmla="*/ 8095533 h 8095533"/>
              <a:gd name="connsiteX0" fmla="*/ 0 w 10362628"/>
              <a:gd name="connsiteY0" fmla="*/ 159649 h 7773919"/>
              <a:gd name="connsiteX1" fmla="*/ 1852864 w 10362628"/>
              <a:gd name="connsiteY1" fmla="*/ 63396 h 7773919"/>
              <a:gd name="connsiteX2" fmla="*/ 3681664 w 10362628"/>
              <a:gd name="connsiteY2" fmla="*/ 39333 h 7773919"/>
              <a:gd name="connsiteX3" fmla="*/ 4908885 w 10362628"/>
              <a:gd name="connsiteY3" fmla="*/ 616849 h 7773919"/>
              <a:gd name="connsiteX4" fmla="*/ 5895473 w 10362628"/>
              <a:gd name="connsiteY4" fmla="*/ 1868133 h 7773919"/>
              <a:gd name="connsiteX5" fmla="*/ 6833937 w 10362628"/>
              <a:gd name="connsiteY5" fmla="*/ 2999102 h 7773919"/>
              <a:gd name="connsiteX6" fmla="*/ 8927432 w 10362628"/>
              <a:gd name="connsiteY6" fmla="*/ 4592427 h 7773919"/>
              <a:gd name="connsiteX7" fmla="*/ 10362628 w 10362628"/>
              <a:gd name="connsiteY7" fmla="*/ 7773919 h 7773919"/>
              <a:gd name="connsiteX0" fmla="*/ 0 w 8509764"/>
              <a:gd name="connsiteY0" fmla="*/ 63396 h 7773919"/>
              <a:gd name="connsiteX1" fmla="*/ 1828800 w 8509764"/>
              <a:gd name="connsiteY1" fmla="*/ 39333 h 7773919"/>
              <a:gd name="connsiteX2" fmla="*/ 3056021 w 8509764"/>
              <a:gd name="connsiteY2" fmla="*/ 616849 h 7773919"/>
              <a:gd name="connsiteX3" fmla="*/ 4042609 w 8509764"/>
              <a:gd name="connsiteY3" fmla="*/ 1868133 h 7773919"/>
              <a:gd name="connsiteX4" fmla="*/ 4981073 w 8509764"/>
              <a:gd name="connsiteY4" fmla="*/ 2999102 h 7773919"/>
              <a:gd name="connsiteX5" fmla="*/ 7074568 w 8509764"/>
              <a:gd name="connsiteY5" fmla="*/ 4592427 h 7773919"/>
              <a:gd name="connsiteX6" fmla="*/ 8509764 w 8509764"/>
              <a:gd name="connsiteY6" fmla="*/ 7773919 h 7773919"/>
              <a:gd name="connsiteX0" fmla="*/ 0 w 9176336"/>
              <a:gd name="connsiteY0" fmla="*/ 69410 h 7771387"/>
              <a:gd name="connsiteX1" fmla="*/ 2495372 w 9176336"/>
              <a:gd name="connsiteY1" fmla="*/ 36801 h 7771387"/>
              <a:gd name="connsiteX2" fmla="*/ 3722593 w 9176336"/>
              <a:gd name="connsiteY2" fmla="*/ 614317 h 7771387"/>
              <a:gd name="connsiteX3" fmla="*/ 4709181 w 9176336"/>
              <a:gd name="connsiteY3" fmla="*/ 1865601 h 7771387"/>
              <a:gd name="connsiteX4" fmla="*/ 5647645 w 9176336"/>
              <a:gd name="connsiteY4" fmla="*/ 2996570 h 7771387"/>
              <a:gd name="connsiteX5" fmla="*/ 7741140 w 9176336"/>
              <a:gd name="connsiteY5" fmla="*/ 4589895 h 7771387"/>
              <a:gd name="connsiteX6" fmla="*/ 9176336 w 9176336"/>
              <a:gd name="connsiteY6" fmla="*/ 7771387 h 77713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9176336" h="7771387">
                <a:moveTo>
                  <a:pt x="0" y="69410"/>
                </a:moveTo>
                <a:cubicBezTo>
                  <a:pt x="613611" y="49357"/>
                  <a:pt x="1874940" y="-54017"/>
                  <a:pt x="2495372" y="36801"/>
                </a:cubicBezTo>
                <a:cubicBezTo>
                  <a:pt x="3115804" y="127619"/>
                  <a:pt x="3353625" y="309517"/>
                  <a:pt x="3722593" y="614317"/>
                </a:cubicBezTo>
                <a:cubicBezTo>
                  <a:pt x="4091561" y="919117"/>
                  <a:pt x="4388339" y="1468559"/>
                  <a:pt x="4709181" y="1865601"/>
                </a:cubicBezTo>
                <a:cubicBezTo>
                  <a:pt x="5030023" y="2262643"/>
                  <a:pt x="5142319" y="2542521"/>
                  <a:pt x="5647645" y="2996570"/>
                </a:cubicBezTo>
                <a:cubicBezTo>
                  <a:pt x="6152972" y="3450619"/>
                  <a:pt x="7153025" y="3794092"/>
                  <a:pt x="7741140" y="4589895"/>
                </a:cubicBezTo>
                <a:cubicBezTo>
                  <a:pt x="8329255" y="5385698"/>
                  <a:pt x="8888151" y="7415310"/>
                  <a:pt x="9176336" y="7771387"/>
                </a:cubicBezTo>
              </a:path>
            </a:pathLst>
          </a:custGeom>
          <a:noFill/>
          <a:ln w="127000">
            <a:solidFill>
              <a:srgbClr val="002060"/>
            </a:solidFill>
            <a:prstDash val="solid"/>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28B95B5C-04E3-4C49-A1DE-ACE5E527061E}"/>
              </a:ext>
            </a:extLst>
          </p:cNvPr>
          <p:cNvSpPr/>
          <p:nvPr/>
        </p:nvSpPr>
        <p:spPr>
          <a:xfrm>
            <a:off x="11919857" y="783771"/>
            <a:ext cx="12600793" cy="11452930"/>
          </a:xfrm>
          <a:custGeom>
            <a:avLst/>
            <a:gdLst>
              <a:gd name="connsiteX0" fmla="*/ 0 w 10548257"/>
              <a:gd name="connsiteY0" fmla="*/ 0 h 9176658"/>
              <a:gd name="connsiteX1" fmla="*/ 391886 w 10548257"/>
              <a:gd name="connsiteY1" fmla="*/ 1665515 h 9176658"/>
              <a:gd name="connsiteX2" fmla="*/ 620486 w 10548257"/>
              <a:gd name="connsiteY2" fmla="*/ 3298372 h 9176658"/>
              <a:gd name="connsiteX3" fmla="*/ 849086 w 10548257"/>
              <a:gd name="connsiteY3" fmla="*/ 5323115 h 9176658"/>
              <a:gd name="connsiteX4" fmla="*/ 4049486 w 10548257"/>
              <a:gd name="connsiteY4" fmla="*/ 5584372 h 9176658"/>
              <a:gd name="connsiteX5" fmla="*/ 6204857 w 10548257"/>
              <a:gd name="connsiteY5" fmla="*/ 5747658 h 9176658"/>
              <a:gd name="connsiteX6" fmla="*/ 8066314 w 10548257"/>
              <a:gd name="connsiteY6" fmla="*/ 6564086 h 9176658"/>
              <a:gd name="connsiteX7" fmla="*/ 9797143 w 10548257"/>
              <a:gd name="connsiteY7" fmla="*/ 6662058 h 9176658"/>
              <a:gd name="connsiteX8" fmla="*/ 9993086 w 10548257"/>
              <a:gd name="connsiteY8" fmla="*/ 7772400 h 9176658"/>
              <a:gd name="connsiteX9" fmla="*/ 10548257 w 10548257"/>
              <a:gd name="connsiteY9" fmla="*/ 9176658 h 9176658"/>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797143 w 12600793"/>
              <a:gd name="connsiteY7" fmla="*/ 6662058 h 11452930"/>
              <a:gd name="connsiteX8" fmla="*/ 9993086 w 12600793"/>
              <a:gd name="connsiteY8" fmla="*/ 7772400 h 11452930"/>
              <a:gd name="connsiteX9" fmla="*/ 12600793 w 12600793"/>
              <a:gd name="connsiteY9"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797143 w 12600793"/>
              <a:gd name="connsiteY7" fmla="*/ 6662058 h 11452930"/>
              <a:gd name="connsiteX8" fmla="*/ 9993086 w 12600793"/>
              <a:gd name="connsiteY8" fmla="*/ 7772400 h 11452930"/>
              <a:gd name="connsiteX9" fmla="*/ 10557371 w 12600793"/>
              <a:gd name="connsiteY9" fmla="*/ 9221466 h 11452930"/>
              <a:gd name="connsiteX10" fmla="*/ 12600793 w 12600793"/>
              <a:gd name="connsiteY10"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797143 w 12600793"/>
              <a:gd name="connsiteY7" fmla="*/ 6662058 h 11452930"/>
              <a:gd name="connsiteX8" fmla="*/ 9993086 w 12600793"/>
              <a:gd name="connsiteY8" fmla="*/ 7772400 h 11452930"/>
              <a:gd name="connsiteX9" fmla="*/ 10557371 w 12600793"/>
              <a:gd name="connsiteY9" fmla="*/ 9221466 h 11452930"/>
              <a:gd name="connsiteX10" fmla="*/ 11716320 w 12600793"/>
              <a:gd name="connsiteY10" fmla="*/ 10125234 h 11452930"/>
              <a:gd name="connsiteX11" fmla="*/ 12600793 w 12600793"/>
              <a:gd name="connsiteY11"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563227 w 12600793"/>
              <a:gd name="connsiteY7" fmla="*/ 6693956 h 11452930"/>
              <a:gd name="connsiteX8" fmla="*/ 9993086 w 12600793"/>
              <a:gd name="connsiteY8" fmla="*/ 7772400 h 11452930"/>
              <a:gd name="connsiteX9" fmla="*/ 10557371 w 12600793"/>
              <a:gd name="connsiteY9" fmla="*/ 9221466 h 11452930"/>
              <a:gd name="connsiteX10" fmla="*/ 11716320 w 12600793"/>
              <a:gd name="connsiteY10" fmla="*/ 10125234 h 11452930"/>
              <a:gd name="connsiteX11" fmla="*/ 12600793 w 12600793"/>
              <a:gd name="connsiteY11"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563227 w 12600793"/>
              <a:gd name="connsiteY7" fmla="*/ 6693956 h 11452930"/>
              <a:gd name="connsiteX8" fmla="*/ 9886760 w 12600793"/>
              <a:gd name="connsiteY8" fmla="*/ 8442251 h 11452930"/>
              <a:gd name="connsiteX9" fmla="*/ 10557371 w 12600793"/>
              <a:gd name="connsiteY9" fmla="*/ 9221466 h 11452930"/>
              <a:gd name="connsiteX10" fmla="*/ 11716320 w 12600793"/>
              <a:gd name="connsiteY10" fmla="*/ 10125234 h 11452930"/>
              <a:gd name="connsiteX11" fmla="*/ 12600793 w 12600793"/>
              <a:gd name="connsiteY11"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563227 w 12600793"/>
              <a:gd name="connsiteY7" fmla="*/ 6693956 h 11452930"/>
              <a:gd name="connsiteX8" fmla="*/ 9886760 w 12600793"/>
              <a:gd name="connsiteY8" fmla="*/ 8442251 h 11452930"/>
              <a:gd name="connsiteX9" fmla="*/ 10716859 w 12600793"/>
              <a:gd name="connsiteY9" fmla="*/ 9423485 h 11452930"/>
              <a:gd name="connsiteX10" fmla="*/ 11716320 w 12600793"/>
              <a:gd name="connsiteY10" fmla="*/ 10125234 h 11452930"/>
              <a:gd name="connsiteX11" fmla="*/ 12600793 w 12600793"/>
              <a:gd name="connsiteY11"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563227 w 12600793"/>
              <a:gd name="connsiteY7" fmla="*/ 6693956 h 11452930"/>
              <a:gd name="connsiteX8" fmla="*/ 9886760 w 12600793"/>
              <a:gd name="connsiteY8" fmla="*/ 8442251 h 11452930"/>
              <a:gd name="connsiteX9" fmla="*/ 10716859 w 12600793"/>
              <a:gd name="connsiteY9" fmla="*/ 9423485 h 11452930"/>
              <a:gd name="connsiteX10" fmla="*/ 11716320 w 12600793"/>
              <a:gd name="connsiteY10" fmla="*/ 10125234 h 11452930"/>
              <a:gd name="connsiteX11" fmla="*/ 12600793 w 12600793"/>
              <a:gd name="connsiteY11" fmla="*/ 11452930 h 11452930"/>
              <a:gd name="connsiteX0" fmla="*/ 0 w 12600793"/>
              <a:gd name="connsiteY0" fmla="*/ 0 h 11452930"/>
              <a:gd name="connsiteX1" fmla="*/ 391886 w 12600793"/>
              <a:gd name="connsiteY1" fmla="*/ 1665515 h 11452930"/>
              <a:gd name="connsiteX2" fmla="*/ 620486 w 12600793"/>
              <a:gd name="connsiteY2" fmla="*/ 3298372 h 11452930"/>
              <a:gd name="connsiteX3" fmla="*/ 849086 w 12600793"/>
              <a:gd name="connsiteY3" fmla="*/ 5323115 h 11452930"/>
              <a:gd name="connsiteX4" fmla="*/ 4049486 w 12600793"/>
              <a:gd name="connsiteY4" fmla="*/ 5584372 h 11452930"/>
              <a:gd name="connsiteX5" fmla="*/ 6204857 w 12600793"/>
              <a:gd name="connsiteY5" fmla="*/ 5747658 h 11452930"/>
              <a:gd name="connsiteX6" fmla="*/ 8066314 w 12600793"/>
              <a:gd name="connsiteY6" fmla="*/ 6564086 h 11452930"/>
              <a:gd name="connsiteX7" fmla="*/ 9563227 w 12600793"/>
              <a:gd name="connsiteY7" fmla="*/ 6693956 h 11452930"/>
              <a:gd name="connsiteX8" fmla="*/ 9886760 w 12600793"/>
              <a:gd name="connsiteY8" fmla="*/ 8442251 h 11452930"/>
              <a:gd name="connsiteX9" fmla="*/ 10716859 w 12600793"/>
              <a:gd name="connsiteY9" fmla="*/ 9423485 h 11452930"/>
              <a:gd name="connsiteX10" fmla="*/ 11716320 w 12600793"/>
              <a:gd name="connsiteY10" fmla="*/ 10125234 h 11452930"/>
              <a:gd name="connsiteX11" fmla="*/ 12600793 w 12600793"/>
              <a:gd name="connsiteY11" fmla="*/ 11452930 h 114529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2600793" h="11452930">
                <a:moveTo>
                  <a:pt x="0" y="0"/>
                </a:moveTo>
                <a:cubicBezTo>
                  <a:pt x="144236" y="557893"/>
                  <a:pt x="288472" y="1115786"/>
                  <a:pt x="391886" y="1665515"/>
                </a:cubicBezTo>
                <a:cubicBezTo>
                  <a:pt x="495300" y="2215244"/>
                  <a:pt x="544286" y="2688772"/>
                  <a:pt x="620486" y="3298372"/>
                </a:cubicBezTo>
                <a:cubicBezTo>
                  <a:pt x="696686" y="3907972"/>
                  <a:pt x="277586" y="4942115"/>
                  <a:pt x="849086" y="5323115"/>
                </a:cubicBezTo>
                <a:cubicBezTo>
                  <a:pt x="1420586" y="5704115"/>
                  <a:pt x="4049486" y="5584372"/>
                  <a:pt x="4049486" y="5584372"/>
                </a:cubicBezTo>
                <a:cubicBezTo>
                  <a:pt x="4942114" y="5655129"/>
                  <a:pt x="5535386" y="5584372"/>
                  <a:pt x="6204857" y="5747658"/>
                </a:cubicBezTo>
                <a:cubicBezTo>
                  <a:pt x="6874328" y="5910944"/>
                  <a:pt x="7506586" y="6406370"/>
                  <a:pt x="8066314" y="6564086"/>
                </a:cubicBezTo>
                <a:cubicBezTo>
                  <a:pt x="8626042" y="6721802"/>
                  <a:pt x="9259819" y="6380929"/>
                  <a:pt x="9563227" y="6693956"/>
                </a:cubicBezTo>
                <a:cubicBezTo>
                  <a:pt x="9866635" y="7006983"/>
                  <a:pt x="9713981" y="8051125"/>
                  <a:pt x="9886760" y="8442251"/>
                </a:cubicBezTo>
                <a:cubicBezTo>
                  <a:pt x="10059539" y="8833377"/>
                  <a:pt x="10305608" y="9026030"/>
                  <a:pt x="10716859" y="9423485"/>
                </a:cubicBezTo>
                <a:cubicBezTo>
                  <a:pt x="11085580" y="9810308"/>
                  <a:pt x="11375750" y="9753323"/>
                  <a:pt x="11716320" y="10125234"/>
                </a:cubicBezTo>
                <a:cubicBezTo>
                  <a:pt x="12056890" y="10497145"/>
                  <a:pt x="12407307" y="11247596"/>
                  <a:pt x="12600793" y="11452930"/>
                </a:cubicBez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65" name="Group 264">
            <a:extLst>
              <a:ext uri="{FF2B5EF4-FFF2-40B4-BE49-F238E27FC236}">
                <a16:creationId xmlns:a16="http://schemas.microsoft.com/office/drawing/2014/main" id="{C9F316CE-A54E-4086-B8C8-A08CC2B0CD1A}"/>
              </a:ext>
            </a:extLst>
          </p:cNvPr>
          <p:cNvGrpSpPr/>
          <p:nvPr/>
        </p:nvGrpSpPr>
        <p:grpSpPr>
          <a:xfrm>
            <a:off x="24785328" y="11738296"/>
            <a:ext cx="1782360" cy="1319065"/>
            <a:chOff x="2519763" y="10290889"/>
            <a:chExt cx="1782360" cy="1319065"/>
          </a:xfrm>
        </p:grpSpPr>
        <p:sp>
          <p:nvSpPr>
            <p:cNvPr id="266" name="TextBox 265">
              <a:extLst>
                <a:ext uri="{FF2B5EF4-FFF2-40B4-BE49-F238E27FC236}">
                  <a16:creationId xmlns:a16="http://schemas.microsoft.com/office/drawing/2014/main" id="{ECC13061-3895-4397-BDA0-81BAA5A5185D}"/>
                </a:ext>
              </a:extLst>
            </p:cNvPr>
            <p:cNvSpPr txBox="1"/>
            <p:nvPr/>
          </p:nvSpPr>
          <p:spPr>
            <a:xfrm>
              <a:off x="2932941" y="10290889"/>
              <a:ext cx="246361" cy="553998"/>
            </a:xfrm>
            <a:prstGeom prst="rect">
              <a:avLst/>
            </a:prstGeom>
            <a:solidFill>
              <a:srgbClr val="E2F0D9"/>
            </a:solidFill>
            <a:ln>
              <a:noFill/>
            </a:ln>
          </p:spPr>
          <p:txBody>
            <a:bodyPr wrap="square" lIns="0" tIns="0" rIns="0" bIns="0" rtlCol="0">
              <a:spAutoFit/>
            </a:bodyPr>
            <a:lstStyle/>
            <a:p>
              <a:pPr algn="ctr"/>
              <a:r>
                <a:rPr lang="en-US" sz="3600" b="1" dirty="0">
                  <a:solidFill>
                    <a:srgbClr val="002060"/>
                  </a:solidFill>
                </a:rPr>
                <a:t>I</a:t>
              </a:r>
            </a:p>
          </p:txBody>
        </p:sp>
        <p:sp>
          <p:nvSpPr>
            <p:cNvPr id="267" name="Text Box 648">
              <a:extLst>
                <a:ext uri="{FF2B5EF4-FFF2-40B4-BE49-F238E27FC236}">
                  <a16:creationId xmlns:a16="http://schemas.microsoft.com/office/drawing/2014/main" id="{0CE7FD8A-3630-4A5C-8B43-5ABFCD6E84C1}"/>
                </a:ext>
              </a:extLst>
            </p:cNvPr>
            <p:cNvSpPr txBox="1">
              <a:spLocks noChangeArrowheads="1"/>
            </p:cNvSpPr>
            <p:nvPr/>
          </p:nvSpPr>
          <p:spPr bwMode="auto">
            <a:xfrm>
              <a:off x="3536982" y="11117511"/>
              <a:ext cx="765141" cy="492443"/>
            </a:xfrm>
            <a:prstGeom prst="rect">
              <a:avLst/>
            </a:prstGeom>
            <a:solidFill>
              <a:srgbClr val="E2F0D9"/>
            </a:solidFill>
            <a:ln w="76200">
              <a:noFill/>
              <a:miter lim="800000"/>
              <a:headEnd/>
              <a:tailEnd/>
            </a:ln>
          </p:spPr>
          <p:txBody>
            <a:bodyPr wrap="square" lIns="0" tIns="0" rIns="0" bIns="0">
              <a:spAutoFit/>
            </a:bodyPr>
            <a:lstStyle/>
            <a:p>
              <a:pPr>
                <a:spcBef>
                  <a:spcPct val="50000"/>
                </a:spcBef>
              </a:pPr>
              <a:r>
                <a:rPr lang="en-US" sz="3200" b="1" dirty="0">
                  <a:solidFill>
                    <a:srgbClr val="002060"/>
                  </a:solidFill>
                  <a:latin typeface="+mn-lt"/>
                  <a:cs typeface="Arial" charset="0"/>
                </a:rPr>
                <a:t> 743</a:t>
              </a:r>
            </a:p>
          </p:txBody>
        </p:sp>
        <p:sp>
          <p:nvSpPr>
            <p:cNvPr id="280" name="Rectangle 166">
              <a:extLst>
                <a:ext uri="{FF2B5EF4-FFF2-40B4-BE49-F238E27FC236}">
                  <a16:creationId xmlns:a16="http://schemas.microsoft.com/office/drawing/2014/main" id="{29F6DCF1-2DC9-4B03-8764-653A8ED420C2}"/>
                </a:ext>
              </a:extLst>
            </p:cNvPr>
            <p:cNvSpPr>
              <a:spLocks noChangeArrowheads="1"/>
            </p:cNvSpPr>
            <p:nvPr/>
          </p:nvSpPr>
          <p:spPr bwMode="auto">
            <a:xfrm>
              <a:off x="2519763" y="10752859"/>
              <a:ext cx="1032089" cy="758030"/>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81" name="Rounded Rectangle 145">
              <a:extLst>
                <a:ext uri="{FF2B5EF4-FFF2-40B4-BE49-F238E27FC236}">
                  <a16:creationId xmlns:a16="http://schemas.microsoft.com/office/drawing/2014/main" id="{A603352C-C17A-4497-A4DC-9BE4402C5CA4}"/>
                </a:ext>
              </a:extLst>
            </p:cNvPr>
            <p:cNvSpPr/>
            <p:nvPr/>
          </p:nvSpPr>
          <p:spPr bwMode="auto">
            <a:xfrm>
              <a:off x="2685634" y="11013168"/>
              <a:ext cx="688059" cy="251878"/>
            </a:xfrm>
            <a:prstGeom prst="roundRect">
              <a:avLst>
                <a:gd name="adj" fmla="val 50000"/>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defTabSz="2489526" fontAlgn="auto">
                <a:spcBef>
                  <a:spcPts val="0"/>
                </a:spcBef>
                <a:spcAft>
                  <a:spcPts val="0"/>
                </a:spcAft>
                <a:defRPr/>
              </a:pPr>
              <a:endParaRPr lang="en-US" sz="1588" b="1" dirty="0">
                <a:solidFill>
                  <a:schemeClr val="bg1"/>
                </a:solidFill>
                <a:latin typeface="Arial" pitchFamily="34" charset="0"/>
                <a:cs typeface="Arial" pitchFamily="34" charset="0"/>
              </a:endParaRPr>
            </a:p>
          </p:txBody>
        </p:sp>
      </p:grpSp>
      <p:pic>
        <p:nvPicPr>
          <p:cNvPr id="283" name="Picture 282">
            <a:extLst>
              <a:ext uri="{FF2B5EF4-FFF2-40B4-BE49-F238E27FC236}">
                <a16:creationId xmlns:a16="http://schemas.microsoft.com/office/drawing/2014/main" id="{879C78EA-8E4F-4D24-90F0-46DBCBD60B9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08022" y="761462"/>
            <a:ext cx="1731959" cy="1674227"/>
          </a:xfrm>
          <a:prstGeom prst="rect">
            <a:avLst/>
          </a:prstGeom>
        </p:spPr>
      </p:pic>
      <p:grpSp>
        <p:nvGrpSpPr>
          <p:cNvPr id="289" name="Group 288">
            <a:extLst>
              <a:ext uri="{FF2B5EF4-FFF2-40B4-BE49-F238E27FC236}">
                <a16:creationId xmlns:a16="http://schemas.microsoft.com/office/drawing/2014/main" id="{B5CAC837-4875-479C-8773-0D17AC9D2749}"/>
              </a:ext>
            </a:extLst>
          </p:cNvPr>
          <p:cNvGrpSpPr/>
          <p:nvPr/>
        </p:nvGrpSpPr>
        <p:grpSpPr>
          <a:xfrm>
            <a:off x="25630669" y="16654338"/>
            <a:ext cx="1023257" cy="740229"/>
            <a:chOff x="27943018" y="3570514"/>
            <a:chExt cx="1023257" cy="740229"/>
          </a:xfrm>
        </p:grpSpPr>
        <p:sp>
          <p:nvSpPr>
            <p:cNvPr id="290" name="Oval 289">
              <a:extLst>
                <a:ext uri="{FF2B5EF4-FFF2-40B4-BE49-F238E27FC236}">
                  <a16:creationId xmlns:a16="http://schemas.microsoft.com/office/drawing/2014/main" id="{1F0507A1-2854-4A55-B157-28080EC6DB9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91" name="TextBox 290">
              <a:extLst>
                <a:ext uri="{FF2B5EF4-FFF2-40B4-BE49-F238E27FC236}">
                  <a16:creationId xmlns:a16="http://schemas.microsoft.com/office/drawing/2014/main" id="{EE08134B-49CE-4E5F-A753-D32274D25E63}"/>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50</a:t>
              </a:r>
            </a:p>
          </p:txBody>
        </p:sp>
      </p:grpSp>
      <p:sp>
        <p:nvSpPr>
          <p:cNvPr id="293" name="TextBox 292">
            <a:extLst>
              <a:ext uri="{FF2B5EF4-FFF2-40B4-BE49-F238E27FC236}">
                <a16:creationId xmlns:a16="http://schemas.microsoft.com/office/drawing/2014/main" id="{980B936C-DE1B-45C7-A035-11EE3B50FD62}"/>
              </a:ext>
            </a:extLst>
          </p:cNvPr>
          <p:cNvSpPr txBox="1"/>
          <p:nvPr/>
        </p:nvSpPr>
        <p:spPr>
          <a:xfrm>
            <a:off x="12740306" y="15308530"/>
            <a:ext cx="2129554" cy="461665"/>
          </a:xfrm>
          <a:prstGeom prst="rect">
            <a:avLst/>
          </a:prstGeom>
          <a:noFill/>
        </p:spPr>
        <p:txBody>
          <a:bodyPr wrap="square" rtlCol="0">
            <a:spAutoFit/>
          </a:bodyPr>
          <a:lstStyle/>
          <a:p>
            <a:r>
              <a:rPr lang="en-US" sz="2400" b="1" dirty="0"/>
              <a:t>Coast Highway</a:t>
            </a:r>
          </a:p>
        </p:txBody>
      </p:sp>
      <p:sp>
        <p:nvSpPr>
          <p:cNvPr id="294" name="Freeform: Shape 293">
            <a:extLst>
              <a:ext uri="{FF2B5EF4-FFF2-40B4-BE49-F238E27FC236}">
                <a16:creationId xmlns:a16="http://schemas.microsoft.com/office/drawing/2014/main" id="{D99E0F6C-BBDE-4EE3-91A9-23870969CCC1}"/>
              </a:ext>
            </a:extLst>
          </p:cNvPr>
          <p:cNvSpPr/>
          <p:nvPr/>
        </p:nvSpPr>
        <p:spPr>
          <a:xfrm>
            <a:off x="11217999" y="5936848"/>
            <a:ext cx="4075583" cy="2939508"/>
          </a:xfrm>
          <a:custGeom>
            <a:avLst/>
            <a:gdLst>
              <a:gd name="connsiteX0" fmla="*/ 3857917 w 5427649"/>
              <a:gd name="connsiteY0" fmla="*/ 34431 h 3499533"/>
              <a:gd name="connsiteX1" fmla="*/ 4555748 w 5427649"/>
              <a:gd name="connsiteY1" fmla="*/ 106620 h 3499533"/>
              <a:gd name="connsiteX2" fmla="*/ 5085138 w 5427649"/>
              <a:gd name="connsiteY2" fmla="*/ 491631 h 3499533"/>
              <a:gd name="connsiteX3" fmla="*/ 5422022 w 5427649"/>
              <a:gd name="connsiteY3" fmla="*/ 1381967 h 3499533"/>
              <a:gd name="connsiteX4" fmla="*/ 5253580 w 5427649"/>
              <a:gd name="connsiteY4" fmla="*/ 2176052 h 3499533"/>
              <a:gd name="connsiteX5" fmla="*/ 4724191 w 5427649"/>
              <a:gd name="connsiteY5" fmla="*/ 2946073 h 3499533"/>
              <a:gd name="connsiteX6" fmla="*/ 4194801 w 5427649"/>
              <a:gd name="connsiteY6" fmla="*/ 3427336 h 3499533"/>
              <a:gd name="connsiteX7" fmla="*/ 3015706 w 5427649"/>
              <a:gd name="connsiteY7" fmla="*/ 3475462 h 3499533"/>
              <a:gd name="connsiteX8" fmla="*/ 1547854 w 5427649"/>
              <a:gd name="connsiteY8" fmla="*/ 3210767 h 3499533"/>
              <a:gd name="connsiteX9" fmla="*/ 633454 w 5427649"/>
              <a:gd name="connsiteY9" fmla="*/ 3066389 h 3499533"/>
              <a:gd name="connsiteX10" fmla="*/ 7812 w 5427649"/>
              <a:gd name="connsiteY10" fmla="*/ 2561062 h 3499533"/>
              <a:gd name="connsiteX11" fmla="*/ 320633 w 5427649"/>
              <a:gd name="connsiteY11" fmla="*/ 1261652 h 3499533"/>
              <a:gd name="connsiteX12" fmla="*/ 874085 w 5427649"/>
              <a:gd name="connsiteY12" fmla="*/ 684136 h 3499533"/>
              <a:gd name="connsiteX13" fmla="*/ 2293812 w 5427649"/>
              <a:gd name="connsiteY13" fmla="*/ 154746 h 3499533"/>
              <a:gd name="connsiteX14" fmla="*/ 3087896 w 5427649"/>
              <a:gd name="connsiteY14" fmla="*/ 10367 h 3499533"/>
              <a:gd name="connsiteX15" fmla="*/ 3857917 w 5427649"/>
              <a:gd name="connsiteY15" fmla="*/ 34431 h 3499533"/>
              <a:gd name="connsiteX0" fmla="*/ 3857917 w 5427649"/>
              <a:gd name="connsiteY0" fmla="*/ 34431 h 3443475"/>
              <a:gd name="connsiteX1" fmla="*/ 4555748 w 5427649"/>
              <a:gd name="connsiteY1" fmla="*/ 106620 h 3443475"/>
              <a:gd name="connsiteX2" fmla="*/ 5085138 w 5427649"/>
              <a:gd name="connsiteY2" fmla="*/ 491631 h 3443475"/>
              <a:gd name="connsiteX3" fmla="*/ 5422022 w 5427649"/>
              <a:gd name="connsiteY3" fmla="*/ 1381967 h 3443475"/>
              <a:gd name="connsiteX4" fmla="*/ 5253580 w 5427649"/>
              <a:gd name="connsiteY4" fmla="*/ 2176052 h 3443475"/>
              <a:gd name="connsiteX5" fmla="*/ 4724191 w 5427649"/>
              <a:gd name="connsiteY5" fmla="*/ 2946073 h 3443475"/>
              <a:gd name="connsiteX6" fmla="*/ 4194801 w 5427649"/>
              <a:gd name="connsiteY6" fmla="*/ 3427336 h 3443475"/>
              <a:gd name="connsiteX7" fmla="*/ 3242129 w 5427649"/>
              <a:gd name="connsiteY7" fmla="*/ 3318708 h 3443475"/>
              <a:gd name="connsiteX8" fmla="*/ 1547854 w 5427649"/>
              <a:gd name="connsiteY8" fmla="*/ 3210767 h 3443475"/>
              <a:gd name="connsiteX9" fmla="*/ 633454 w 5427649"/>
              <a:gd name="connsiteY9" fmla="*/ 3066389 h 3443475"/>
              <a:gd name="connsiteX10" fmla="*/ 7812 w 5427649"/>
              <a:gd name="connsiteY10" fmla="*/ 2561062 h 3443475"/>
              <a:gd name="connsiteX11" fmla="*/ 320633 w 5427649"/>
              <a:gd name="connsiteY11" fmla="*/ 1261652 h 3443475"/>
              <a:gd name="connsiteX12" fmla="*/ 874085 w 5427649"/>
              <a:gd name="connsiteY12" fmla="*/ 684136 h 3443475"/>
              <a:gd name="connsiteX13" fmla="*/ 2293812 w 5427649"/>
              <a:gd name="connsiteY13" fmla="*/ 154746 h 3443475"/>
              <a:gd name="connsiteX14" fmla="*/ 3087896 w 5427649"/>
              <a:gd name="connsiteY14" fmla="*/ 10367 h 3443475"/>
              <a:gd name="connsiteX15" fmla="*/ 3857917 w 5427649"/>
              <a:gd name="connsiteY15" fmla="*/ 34431 h 3443475"/>
              <a:gd name="connsiteX0" fmla="*/ 3857917 w 5427649"/>
              <a:gd name="connsiteY0" fmla="*/ 34431 h 3333451"/>
              <a:gd name="connsiteX1" fmla="*/ 4555748 w 5427649"/>
              <a:gd name="connsiteY1" fmla="*/ 106620 h 3333451"/>
              <a:gd name="connsiteX2" fmla="*/ 5085138 w 5427649"/>
              <a:gd name="connsiteY2" fmla="*/ 491631 h 3333451"/>
              <a:gd name="connsiteX3" fmla="*/ 5422022 w 5427649"/>
              <a:gd name="connsiteY3" fmla="*/ 1381967 h 3333451"/>
              <a:gd name="connsiteX4" fmla="*/ 5253580 w 5427649"/>
              <a:gd name="connsiteY4" fmla="*/ 2176052 h 3333451"/>
              <a:gd name="connsiteX5" fmla="*/ 4724191 w 5427649"/>
              <a:gd name="connsiteY5" fmla="*/ 2946073 h 3333451"/>
              <a:gd name="connsiteX6" fmla="*/ 4368972 w 5427649"/>
              <a:gd name="connsiteY6" fmla="*/ 2869988 h 3333451"/>
              <a:gd name="connsiteX7" fmla="*/ 3242129 w 5427649"/>
              <a:gd name="connsiteY7" fmla="*/ 3318708 h 3333451"/>
              <a:gd name="connsiteX8" fmla="*/ 1547854 w 5427649"/>
              <a:gd name="connsiteY8" fmla="*/ 3210767 h 3333451"/>
              <a:gd name="connsiteX9" fmla="*/ 633454 w 5427649"/>
              <a:gd name="connsiteY9" fmla="*/ 3066389 h 3333451"/>
              <a:gd name="connsiteX10" fmla="*/ 7812 w 5427649"/>
              <a:gd name="connsiteY10" fmla="*/ 2561062 h 3333451"/>
              <a:gd name="connsiteX11" fmla="*/ 320633 w 5427649"/>
              <a:gd name="connsiteY11" fmla="*/ 1261652 h 3333451"/>
              <a:gd name="connsiteX12" fmla="*/ 874085 w 5427649"/>
              <a:gd name="connsiteY12" fmla="*/ 684136 h 3333451"/>
              <a:gd name="connsiteX13" fmla="*/ 2293812 w 5427649"/>
              <a:gd name="connsiteY13" fmla="*/ 154746 h 3333451"/>
              <a:gd name="connsiteX14" fmla="*/ 3087896 w 5427649"/>
              <a:gd name="connsiteY14" fmla="*/ 10367 h 3333451"/>
              <a:gd name="connsiteX15" fmla="*/ 3857917 w 5427649"/>
              <a:gd name="connsiteY15" fmla="*/ 34431 h 3333451"/>
              <a:gd name="connsiteX0" fmla="*/ 3857917 w 5428694"/>
              <a:gd name="connsiteY0" fmla="*/ 34431 h 3333451"/>
              <a:gd name="connsiteX1" fmla="*/ 4555748 w 5428694"/>
              <a:gd name="connsiteY1" fmla="*/ 106620 h 3333451"/>
              <a:gd name="connsiteX2" fmla="*/ 5085138 w 5428694"/>
              <a:gd name="connsiteY2" fmla="*/ 491631 h 3333451"/>
              <a:gd name="connsiteX3" fmla="*/ 5422022 w 5428694"/>
              <a:gd name="connsiteY3" fmla="*/ 1381967 h 3333451"/>
              <a:gd name="connsiteX4" fmla="*/ 5253580 w 5428694"/>
              <a:gd name="connsiteY4" fmla="*/ 2176052 h 3333451"/>
              <a:gd name="connsiteX5" fmla="*/ 4610980 w 5428694"/>
              <a:gd name="connsiteY5" fmla="*/ 2197136 h 3333451"/>
              <a:gd name="connsiteX6" fmla="*/ 4368972 w 5428694"/>
              <a:gd name="connsiteY6" fmla="*/ 2869988 h 3333451"/>
              <a:gd name="connsiteX7" fmla="*/ 3242129 w 5428694"/>
              <a:gd name="connsiteY7" fmla="*/ 3318708 h 3333451"/>
              <a:gd name="connsiteX8" fmla="*/ 1547854 w 5428694"/>
              <a:gd name="connsiteY8" fmla="*/ 3210767 h 3333451"/>
              <a:gd name="connsiteX9" fmla="*/ 633454 w 5428694"/>
              <a:gd name="connsiteY9" fmla="*/ 3066389 h 3333451"/>
              <a:gd name="connsiteX10" fmla="*/ 7812 w 5428694"/>
              <a:gd name="connsiteY10" fmla="*/ 2561062 h 3333451"/>
              <a:gd name="connsiteX11" fmla="*/ 320633 w 5428694"/>
              <a:gd name="connsiteY11" fmla="*/ 1261652 h 3333451"/>
              <a:gd name="connsiteX12" fmla="*/ 874085 w 5428694"/>
              <a:gd name="connsiteY12" fmla="*/ 684136 h 3333451"/>
              <a:gd name="connsiteX13" fmla="*/ 2293812 w 5428694"/>
              <a:gd name="connsiteY13" fmla="*/ 154746 h 3333451"/>
              <a:gd name="connsiteX14" fmla="*/ 3087896 w 5428694"/>
              <a:gd name="connsiteY14" fmla="*/ 10367 h 3333451"/>
              <a:gd name="connsiteX15" fmla="*/ 3857917 w 5428694"/>
              <a:gd name="connsiteY15" fmla="*/ 34431 h 3333451"/>
              <a:gd name="connsiteX0" fmla="*/ 3857917 w 5428694"/>
              <a:gd name="connsiteY0" fmla="*/ 34431 h 3352767"/>
              <a:gd name="connsiteX1" fmla="*/ 4555748 w 5428694"/>
              <a:gd name="connsiteY1" fmla="*/ 106620 h 3352767"/>
              <a:gd name="connsiteX2" fmla="*/ 5085138 w 5428694"/>
              <a:gd name="connsiteY2" fmla="*/ 491631 h 3352767"/>
              <a:gd name="connsiteX3" fmla="*/ 5422022 w 5428694"/>
              <a:gd name="connsiteY3" fmla="*/ 1381967 h 3352767"/>
              <a:gd name="connsiteX4" fmla="*/ 5253580 w 5428694"/>
              <a:gd name="connsiteY4" fmla="*/ 2176052 h 3352767"/>
              <a:gd name="connsiteX5" fmla="*/ 4610980 w 5428694"/>
              <a:gd name="connsiteY5" fmla="*/ 2197136 h 3352767"/>
              <a:gd name="connsiteX6" fmla="*/ 4229634 w 5428694"/>
              <a:gd name="connsiteY6" fmla="*/ 2573896 h 3352767"/>
              <a:gd name="connsiteX7" fmla="*/ 3242129 w 5428694"/>
              <a:gd name="connsiteY7" fmla="*/ 3318708 h 3352767"/>
              <a:gd name="connsiteX8" fmla="*/ 1547854 w 5428694"/>
              <a:gd name="connsiteY8" fmla="*/ 3210767 h 3352767"/>
              <a:gd name="connsiteX9" fmla="*/ 633454 w 5428694"/>
              <a:gd name="connsiteY9" fmla="*/ 3066389 h 3352767"/>
              <a:gd name="connsiteX10" fmla="*/ 7812 w 5428694"/>
              <a:gd name="connsiteY10" fmla="*/ 2561062 h 3352767"/>
              <a:gd name="connsiteX11" fmla="*/ 320633 w 5428694"/>
              <a:gd name="connsiteY11" fmla="*/ 1261652 h 3352767"/>
              <a:gd name="connsiteX12" fmla="*/ 874085 w 5428694"/>
              <a:gd name="connsiteY12" fmla="*/ 684136 h 3352767"/>
              <a:gd name="connsiteX13" fmla="*/ 2293812 w 5428694"/>
              <a:gd name="connsiteY13" fmla="*/ 154746 h 3352767"/>
              <a:gd name="connsiteX14" fmla="*/ 3087896 w 5428694"/>
              <a:gd name="connsiteY14" fmla="*/ 10367 h 3352767"/>
              <a:gd name="connsiteX15" fmla="*/ 3857917 w 5428694"/>
              <a:gd name="connsiteY15" fmla="*/ 34431 h 3352767"/>
              <a:gd name="connsiteX0" fmla="*/ 3857917 w 5427685"/>
              <a:gd name="connsiteY0" fmla="*/ 34431 h 3352767"/>
              <a:gd name="connsiteX1" fmla="*/ 4555748 w 5427685"/>
              <a:gd name="connsiteY1" fmla="*/ 106620 h 3352767"/>
              <a:gd name="connsiteX2" fmla="*/ 5085138 w 5427685"/>
              <a:gd name="connsiteY2" fmla="*/ 491631 h 3352767"/>
              <a:gd name="connsiteX3" fmla="*/ 5422022 w 5427685"/>
              <a:gd name="connsiteY3" fmla="*/ 1381967 h 3352767"/>
              <a:gd name="connsiteX4" fmla="*/ 5244872 w 5427685"/>
              <a:gd name="connsiteY4" fmla="*/ 1862544 h 3352767"/>
              <a:gd name="connsiteX5" fmla="*/ 4610980 w 5427685"/>
              <a:gd name="connsiteY5" fmla="*/ 2197136 h 3352767"/>
              <a:gd name="connsiteX6" fmla="*/ 4229634 w 5427685"/>
              <a:gd name="connsiteY6" fmla="*/ 2573896 h 3352767"/>
              <a:gd name="connsiteX7" fmla="*/ 3242129 w 5427685"/>
              <a:gd name="connsiteY7" fmla="*/ 3318708 h 3352767"/>
              <a:gd name="connsiteX8" fmla="*/ 1547854 w 5427685"/>
              <a:gd name="connsiteY8" fmla="*/ 3210767 h 3352767"/>
              <a:gd name="connsiteX9" fmla="*/ 633454 w 5427685"/>
              <a:gd name="connsiteY9" fmla="*/ 3066389 h 3352767"/>
              <a:gd name="connsiteX10" fmla="*/ 7812 w 5427685"/>
              <a:gd name="connsiteY10" fmla="*/ 2561062 h 3352767"/>
              <a:gd name="connsiteX11" fmla="*/ 320633 w 5427685"/>
              <a:gd name="connsiteY11" fmla="*/ 1261652 h 3352767"/>
              <a:gd name="connsiteX12" fmla="*/ 874085 w 5427685"/>
              <a:gd name="connsiteY12" fmla="*/ 684136 h 3352767"/>
              <a:gd name="connsiteX13" fmla="*/ 2293812 w 5427685"/>
              <a:gd name="connsiteY13" fmla="*/ 154746 h 3352767"/>
              <a:gd name="connsiteX14" fmla="*/ 3087896 w 5427685"/>
              <a:gd name="connsiteY14" fmla="*/ 10367 h 3352767"/>
              <a:gd name="connsiteX15" fmla="*/ 3857917 w 5427685"/>
              <a:gd name="connsiteY15" fmla="*/ 34431 h 3352767"/>
              <a:gd name="connsiteX0" fmla="*/ 3857917 w 5331442"/>
              <a:gd name="connsiteY0" fmla="*/ 34431 h 3352767"/>
              <a:gd name="connsiteX1" fmla="*/ 4555748 w 5331442"/>
              <a:gd name="connsiteY1" fmla="*/ 106620 h 3352767"/>
              <a:gd name="connsiteX2" fmla="*/ 5085138 w 5331442"/>
              <a:gd name="connsiteY2" fmla="*/ 491631 h 3352767"/>
              <a:gd name="connsiteX3" fmla="*/ 5308811 w 5331442"/>
              <a:gd name="connsiteY3" fmla="*/ 963955 h 3352767"/>
              <a:gd name="connsiteX4" fmla="*/ 5244872 w 5331442"/>
              <a:gd name="connsiteY4" fmla="*/ 1862544 h 3352767"/>
              <a:gd name="connsiteX5" fmla="*/ 4610980 w 5331442"/>
              <a:gd name="connsiteY5" fmla="*/ 2197136 h 3352767"/>
              <a:gd name="connsiteX6" fmla="*/ 4229634 w 5331442"/>
              <a:gd name="connsiteY6" fmla="*/ 2573896 h 3352767"/>
              <a:gd name="connsiteX7" fmla="*/ 3242129 w 5331442"/>
              <a:gd name="connsiteY7" fmla="*/ 3318708 h 3352767"/>
              <a:gd name="connsiteX8" fmla="*/ 1547854 w 5331442"/>
              <a:gd name="connsiteY8" fmla="*/ 3210767 h 3352767"/>
              <a:gd name="connsiteX9" fmla="*/ 633454 w 5331442"/>
              <a:gd name="connsiteY9" fmla="*/ 3066389 h 3352767"/>
              <a:gd name="connsiteX10" fmla="*/ 7812 w 5331442"/>
              <a:gd name="connsiteY10" fmla="*/ 2561062 h 3352767"/>
              <a:gd name="connsiteX11" fmla="*/ 320633 w 5331442"/>
              <a:gd name="connsiteY11" fmla="*/ 1261652 h 3352767"/>
              <a:gd name="connsiteX12" fmla="*/ 874085 w 5331442"/>
              <a:gd name="connsiteY12" fmla="*/ 684136 h 3352767"/>
              <a:gd name="connsiteX13" fmla="*/ 2293812 w 5331442"/>
              <a:gd name="connsiteY13" fmla="*/ 154746 h 3352767"/>
              <a:gd name="connsiteX14" fmla="*/ 3087896 w 5331442"/>
              <a:gd name="connsiteY14" fmla="*/ 10367 h 3352767"/>
              <a:gd name="connsiteX15" fmla="*/ 3857917 w 5331442"/>
              <a:gd name="connsiteY15" fmla="*/ 34431 h 3352767"/>
              <a:gd name="connsiteX0" fmla="*/ 3857917 w 5308839"/>
              <a:gd name="connsiteY0" fmla="*/ 34431 h 3352767"/>
              <a:gd name="connsiteX1" fmla="*/ 4555748 w 5308839"/>
              <a:gd name="connsiteY1" fmla="*/ 106620 h 3352767"/>
              <a:gd name="connsiteX2" fmla="*/ 5085138 w 5308839"/>
              <a:gd name="connsiteY2" fmla="*/ 491631 h 3352767"/>
              <a:gd name="connsiteX3" fmla="*/ 5308811 w 5308839"/>
              <a:gd name="connsiteY3" fmla="*/ 963955 h 3352767"/>
              <a:gd name="connsiteX4" fmla="*/ 5096826 w 5308839"/>
              <a:gd name="connsiteY4" fmla="*/ 1609995 h 3352767"/>
              <a:gd name="connsiteX5" fmla="*/ 4610980 w 5308839"/>
              <a:gd name="connsiteY5" fmla="*/ 2197136 h 3352767"/>
              <a:gd name="connsiteX6" fmla="*/ 4229634 w 5308839"/>
              <a:gd name="connsiteY6" fmla="*/ 2573896 h 3352767"/>
              <a:gd name="connsiteX7" fmla="*/ 3242129 w 5308839"/>
              <a:gd name="connsiteY7" fmla="*/ 3318708 h 3352767"/>
              <a:gd name="connsiteX8" fmla="*/ 1547854 w 5308839"/>
              <a:gd name="connsiteY8" fmla="*/ 3210767 h 3352767"/>
              <a:gd name="connsiteX9" fmla="*/ 633454 w 5308839"/>
              <a:gd name="connsiteY9" fmla="*/ 3066389 h 3352767"/>
              <a:gd name="connsiteX10" fmla="*/ 7812 w 5308839"/>
              <a:gd name="connsiteY10" fmla="*/ 2561062 h 3352767"/>
              <a:gd name="connsiteX11" fmla="*/ 320633 w 5308839"/>
              <a:gd name="connsiteY11" fmla="*/ 1261652 h 3352767"/>
              <a:gd name="connsiteX12" fmla="*/ 874085 w 5308839"/>
              <a:gd name="connsiteY12" fmla="*/ 684136 h 3352767"/>
              <a:gd name="connsiteX13" fmla="*/ 2293812 w 5308839"/>
              <a:gd name="connsiteY13" fmla="*/ 154746 h 3352767"/>
              <a:gd name="connsiteX14" fmla="*/ 3087896 w 5308839"/>
              <a:gd name="connsiteY14" fmla="*/ 10367 h 3352767"/>
              <a:gd name="connsiteX15" fmla="*/ 3857917 w 5308839"/>
              <a:gd name="connsiteY15" fmla="*/ 34431 h 3352767"/>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87"/>
              <a:gd name="connsiteY0" fmla="*/ 34431 h 3218693"/>
              <a:gd name="connsiteX1" fmla="*/ 4555748 w 5308887"/>
              <a:gd name="connsiteY1" fmla="*/ 106620 h 3218693"/>
              <a:gd name="connsiteX2" fmla="*/ 5085138 w 5308887"/>
              <a:gd name="connsiteY2" fmla="*/ 491631 h 3218693"/>
              <a:gd name="connsiteX3" fmla="*/ 5308811 w 5308887"/>
              <a:gd name="connsiteY3" fmla="*/ 963955 h 3218693"/>
              <a:gd name="connsiteX4" fmla="*/ 5096826 w 5308887"/>
              <a:gd name="connsiteY4" fmla="*/ 1609995 h 3218693"/>
              <a:gd name="connsiteX5" fmla="*/ 4229634 w 5308887"/>
              <a:gd name="connsiteY5" fmla="*/ 2573896 h 3218693"/>
              <a:gd name="connsiteX6" fmla="*/ 3390174 w 5308887"/>
              <a:gd name="connsiteY6" fmla="*/ 2874571 h 3218693"/>
              <a:gd name="connsiteX7" fmla="*/ 1547854 w 5308887"/>
              <a:gd name="connsiteY7" fmla="*/ 3210767 h 3218693"/>
              <a:gd name="connsiteX8" fmla="*/ 633454 w 5308887"/>
              <a:gd name="connsiteY8" fmla="*/ 3066389 h 3218693"/>
              <a:gd name="connsiteX9" fmla="*/ 7812 w 5308887"/>
              <a:gd name="connsiteY9" fmla="*/ 2561062 h 3218693"/>
              <a:gd name="connsiteX10" fmla="*/ 320633 w 5308887"/>
              <a:gd name="connsiteY10" fmla="*/ 1261652 h 3218693"/>
              <a:gd name="connsiteX11" fmla="*/ 874085 w 5308887"/>
              <a:gd name="connsiteY11" fmla="*/ 684136 h 3218693"/>
              <a:gd name="connsiteX12" fmla="*/ 2293812 w 5308887"/>
              <a:gd name="connsiteY12" fmla="*/ 154746 h 3218693"/>
              <a:gd name="connsiteX13" fmla="*/ 3087896 w 5308887"/>
              <a:gd name="connsiteY13" fmla="*/ 10367 h 3218693"/>
              <a:gd name="connsiteX14" fmla="*/ 3857917 w 5308887"/>
              <a:gd name="connsiteY14" fmla="*/ 34431 h 3218693"/>
              <a:gd name="connsiteX0" fmla="*/ 3862927 w 5313897"/>
              <a:gd name="connsiteY0" fmla="*/ 34431 h 3218693"/>
              <a:gd name="connsiteX1" fmla="*/ 4560758 w 5313897"/>
              <a:gd name="connsiteY1" fmla="*/ 106620 h 3218693"/>
              <a:gd name="connsiteX2" fmla="*/ 5090148 w 5313897"/>
              <a:gd name="connsiteY2" fmla="*/ 491631 h 3218693"/>
              <a:gd name="connsiteX3" fmla="*/ 5313821 w 5313897"/>
              <a:gd name="connsiteY3" fmla="*/ 963955 h 3218693"/>
              <a:gd name="connsiteX4" fmla="*/ 5101836 w 5313897"/>
              <a:gd name="connsiteY4" fmla="*/ 1609995 h 3218693"/>
              <a:gd name="connsiteX5" fmla="*/ 4234644 w 5313897"/>
              <a:gd name="connsiteY5" fmla="*/ 2573896 h 3218693"/>
              <a:gd name="connsiteX6" fmla="*/ 3395184 w 5313897"/>
              <a:gd name="connsiteY6" fmla="*/ 2874571 h 3218693"/>
              <a:gd name="connsiteX7" fmla="*/ 1552864 w 5313897"/>
              <a:gd name="connsiteY7" fmla="*/ 3210767 h 3218693"/>
              <a:gd name="connsiteX8" fmla="*/ 638464 w 5313897"/>
              <a:gd name="connsiteY8" fmla="*/ 3066389 h 3218693"/>
              <a:gd name="connsiteX9" fmla="*/ 12822 w 5313897"/>
              <a:gd name="connsiteY9" fmla="*/ 2561062 h 3218693"/>
              <a:gd name="connsiteX10" fmla="*/ 325643 w 5313897"/>
              <a:gd name="connsiteY10" fmla="*/ 1261652 h 3218693"/>
              <a:gd name="connsiteX11" fmla="*/ 1558363 w 5313897"/>
              <a:gd name="connsiteY11" fmla="*/ 814764 h 3218693"/>
              <a:gd name="connsiteX12" fmla="*/ 2298822 w 5313897"/>
              <a:gd name="connsiteY12" fmla="*/ 154746 h 3218693"/>
              <a:gd name="connsiteX13" fmla="*/ 3092906 w 5313897"/>
              <a:gd name="connsiteY13" fmla="*/ 10367 h 3218693"/>
              <a:gd name="connsiteX14" fmla="*/ 3862927 w 5313897"/>
              <a:gd name="connsiteY14" fmla="*/ 34431 h 3218693"/>
              <a:gd name="connsiteX0" fmla="*/ 3867424 w 5318394"/>
              <a:gd name="connsiteY0" fmla="*/ 34431 h 3218693"/>
              <a:gd name="connsiteX1" fmla="*/ 4565255 w 5318394"/>
              <a:gd name="connsiteY1" fmla="*/ 106620 h 3218693"/>
              <a:gd name="connsiteX2" fmla="*/ 5094645 w 5318394"/>
              <a:gd name="connsiteY2" fmla="*/ 491631 h 3218693"/>
              <a:gd name="connsiteX3" fmla="*/ 5318318 w 5318394"/>
              <a:gd name="connsiteY3" fmla="*/ 963955 h 3218693"/>
              <a:gd name="connsiteX4" fmla="*/ 5106333 w 5318394"/>
              <a:gd name="connsiteY4" fmla="*/ 1609995 h 3218693"/>
              <a:gd name="connsiteX5" fmla="*/ 4239141 w 5318394"/>
              <a:gd name="connsiteY5" fmla="*/ 2573896 h 3218693"/>
              <a:gd name="connsiteX6" fmla="*/ 3399681 w 5318394"/>
              <a:gd name="connsiteY6" fmla="*/ 2874571 h 3218693"/>
              <a:gd name="connsiteX7" fmla="*/ 1557361 w 5318394"/>
              <a:gd name="connsiteY7" fmla="*/ 3210767 h 3218693"/>
              <a:gd name="connsiteX8" fmla="*/ 642961 w 5318394"/>
              <a:gd name="connsiteY8" fmla="*/ 3066389 h 3218693"/>
              <a:gd name="connsiteX9" fmla="*/ 17319 w 5318394"/>
              <a:gd name="connsiteY9" fmla="*/ 2561062 h 3218693"/>
              <a:gd name="connsiteX10" fmla="*/ 1331626 w 5318394"/>
              <a:gd name="connsiteY10" fmla="*/ 1461949 h 3218693"/>
              <a:gd name="connsiteX11" fmla="*/ 1562860 w 5318394"/>
              <a:gd name="connsiteY11" fmla="*/ 814764 h 3218693"/>
              <a:gd name="connsiteX12" fmla="*/ 2303319 w 5318394"/>
              <a:gd name="connsiteY12" fmla="*/ 154746 h 3218693"/>
              <a:gd name="connsiteX13" fmla="*/ 3097403 w 5318394"/>
              <a:gd name="connsiteY13" fmla="*/ 10367 h 3218693"/>
              <a:gd name="connsiteX14" fmla="*/ 3867424 w 5318394"/>
              <a:gd name="connsiteY14" fmla="*/ 34431 h 3218693"/>
              <a:gd name="connsiteX0" fmla="*/ 3234823 w 4685793"/>
              <a:gd name="connsiteY0" fmla="*/ 34431 h 3221431"/>
              <a:gd name="connsiteX1" fmla="*/ 3932654 w 4685793"/>
              <a:gd name="connsiteY1" fmla="*/ 106620 h 3221431"/>
              <a:gd name="connsiteX2" fmla="*/ 4462044 w 4685793"/>
              <a:gd name="connsiteY2" fmla="*/ 491631 h 3221431"/>
              <a:gd name="connsiteX3" fmla="*/ 4685717 w 4685793"/>
              <a:gd name="connsiteY3" fmla="*/ 963955 h 3221431"/>
              <a:gd name="connsiteX4" fmla="*/ 4473732 w 4685793"/>
              <a:gd name="connsiteY4" fmla="*/ 1609995 h 3221431"/>
              <a:gd name="connsiteX5" fmla="*/ 3606540 w 4685793"/>
              <a:gd name="connsiteY5" fmla="*/ 2573896 h 3221431"/>
              <a:gd name="connsiteX6" fmla="*/ 2767080 w 4685793"/>
              <a:gd name="connsiteY6" fmla="*/ 2874571 h 3221431"/>
              <a:gd name="connsiteX7" fmla="*/ 924760 w 4685793"/>
              <a:gd name="connsiteY7" fmla="*/ 3210767 h 3221431"/>
              <a:gd name="connsiteX8" fmla="*/ 10360 w 4685793"/>
              <a:gd name="connsiteY8" fmla="*/ 3066389 h 3221431"/>
              <a:gd name="connsiteX9" fmla="*/ 447164 w 4685793"/>
              <a:gd name="connsiteY9" fmla="*/ 2378182 h 3221431"/>
              <a:gd name="connsiteX10" fmla="*/ 699025 w 4685793"/>
              <a:gd name="connsiteY10" fmla="*/ 1461949 h 3221431"/>
              <a:gd name="connsiteX11" fmla="*/ 930259 w 4685793"/>
              <a:gd name="connsiteY11" fmla="*/ 814764 h 3221431"/>
              <a:gd name="connsiteX12" fmla="*/ 1670718 w 4685793"/>
              <a:gd name="connsiteY12" fmla="*/ 154746 h 3221431"/>
              <a:gd name="connsiteX13" fmla="*/ 2464802 w 4685793"/>
              <a:gd name="connsiteY13" fmla="*/ 10367 h 3221431"/>
              <a:gd name="connsiteX14" fmla="*/ 3234823 w 4685793"/>
              <a:gd name="connsiteY14" fmla="*/ 34431 h 3221431"/>
              <a:gd name="connsiteX0" fmla="*/ 2792147 w 4243117"/>
              <a:gd name="connsiteY0" fmla="*/ 34431 h 3224533"/>
              <a:gd name="connsiteX1" fmla="*/ 3489978 w 4243117"/>
              <a:gd name="connsiteY1" fmla="*/ 106620 h 3224533"/>
              <a:gd name="connsiteX2" fmla="*/ 4019368 w 4243117"/>
              <a:gd name="connsiteY2" fmla="*/ 491631 h 3224533"/>
              <a:gd name="connsiteX3" fmla="*/ 4243041 w 4243117"/>
              <a:gd name="connsiteY3" fmla="*/ 963955 h 3224533"/>
              <a:gd name="connsiteX4" fmla="*/ 4031056 w 4243117"/>
              <a:gd name="connsiteY4" fmla="*/ 1609995 h 3224533"/>
              <a:gd name="connsiteX5" fmla="*/ 3163864 w 4243117"/>
              <a:gd name="connsiteY5" fmla="*/ 2573896 h 3224533"/>
              <a:gd name="connsiteX6" fmla="*/ 2324404 w 4243117"/>
              <a:gd name="connsiteY6" fmla="*/ 2874571 h 3224533"/>
              <a:gd name="connsiteX7" fmla="*/ 482084 w 4243117"/>
              <a:gd name="connsiteY7" fmla="*/ 3210767 h 3224533"/>
              <a:gd name="connsiteX8" fmla="*/ 4488 w 4243117"/>
              <a:gd name="connsiteY8" fmla="*/ 2378182 h 3224533"/>
              <a:gd name="connsiteX9" fmla="*/ 256349 w 4243117"/>
              <a:gd name="connsiteY9" fmla="*/ 1461949 h 3224533"/>
              <a:gd name="connsiteX10" fmla="*/ 487583 w 4243117"/>
              <a:gd name="connsiteY10" fmla="*/ 814764 h 3224533"/>
              <a:gd name="connsiteX11" fmla="*/ 1228042 w 4243117"/>
              <a:gd name="connsiteY11" fmla="*/ 154746 h 3224533"/>
              <a:gd name="connsiteX12" fmla="*/ 2022126 w 4243117"/>
              <a:gd name="connsiteY12" fmla="*/ 10367 h 3224533"/>
              <a:gd name="connsiteX13" fmla="*/ 2792147 w 4243117"/>
              <a:gd name="connsiteY13" fmla="*/ 34431 h 3224533"/>
              <a:gd name="connsiteX0" fmla="*/ 2844433 w 4295403"/>
              <a:gd name="connsiteY0" fmla="*/ 34431 h 2960481"/>
              <a:gd name="connsiteX1" fmla="*/ 3542264 w 4295403"/>
              <a:gd name="connsiteY1" fmla="*/ 106620 h 2960481"/>
              <a:gd name="connsiteX2" fmla="*/ 4071654 w 4295403"/>
              <a:gd name="connsiteY2" fmla="*/ 491631 h 2960481"/>
              <a:gd name="connsiteX3" fmla="*/ 4295327 w 4295403"/>
              <a:gd name="connsiteY3" fmla="*/ 963955 h 2960481"/>
              <a:gd name="connsiteX4" fmla="*/ 4083342 w 4295403"/>
              <a:gd name="connsiteY4" fmla="*/ 1609995 h 2960481"/>
              <a:gd name="connsiteX5" fmla="*/ 3216150 w 4295403"/>
              <a:gd name="connsiteY5" fmla="*/ 2573896 h 2960481"/>
              <a:gd name="connsiteX6" fmla="*/ 2376690 w 4295403"/>
              <a:gd name="connsiteY6" fmla="*/ 2874571 h 2960481"/>
              <a:gd name="connsiteX7" fmla="*/ 1483604 w 4295403"/>
              <a:gd name="connsiteY7" fmla="*/ 2923384 h 2960481"/>
              <a:gd name="connsiteX8" fmla="*/ 56774 w 4295403"/>
              <a:gd name="connsiteY8" fmla="*/ 2378182 h 2960481"/>
              <a:gd name="connsiteX9" fmla="*/ 308635 w 4295403"/>
              <a:gd name="connsiteY9" fmla="*/ 1461949 h 2960481"/>
              <a:gd name="connsiteX10" fmla="*/ 539869 w 4295403"/>
              <a:gd name="connsiteY10" fmla="*/ 814764 h 2960481"/>
              <a:gd name="connsiteX11" fmla="*/ 1280328 w 4295403"/>
              <a:gd name="connsiteY11" fmla="*/ 154746 h 2960481"/>
              <a:gd name="connsiteX12" fmla="*/ 2074412 w 4295403"/>
              <a:gd name="connsiteY12" fmla="*/ 10367 h 2960481"/>
              <a:gd name="connsiteX13" fmla="*/ 2844433 w 4295403"/>
              <a:gd name="connsiteY13" fmla="*/ 34431 h 2960481"/>
              <a:gd name="connsiteX0" fmla="*/ 2844433 w 4295403"/>
              <a:gd name="connsiteY0" fmla="*/ 34431 h 2928552"/>
              <a:gd name="connsiteX1" fmla="*/ 3542264 w 4295403"/>
              <a:gd name="connsiteY1" fmla="*/ 106620 h 2928552"/>
              <a:gd name="connsiteX2" fmla="*/ 4071654 w 4295403"/>
              <a:gd name="connsiteY2" fmla="*/ 491631 h 2928552"/>
              <a:gd name="connsiteX3" fmla="*/ 4295327 w 4295403"/>
              <a:gd name="connsiteY3" fmla="*/ 963955 h 2928552"/>
              <a:gd name="connsiteX4" fmla="*/ 4083342 w 4295403"/>
              <a:gd name="connsiteY4" fmla="*/ 1609995 h 2928552"/>
              <a:gd name="connsiteX5" fmla="*/ 3216150 w 4295403"/>
              <a:gd name="connsiteY5" fmla="*/ 2573896 h 2928552"/>
              <a:gd name="connsiteX6" fmla="*/ 2489901 w 4295403"/>
              <a:gd name="connsiteY6" fmla="*/ 2648148 h 2928552"/>
              <a:gd name="connsiteX7" fmla="*/ 1483604 w 4295403"/>
              <a:gd name="connsiteY7" fmla="*/ 2923384 h 2928552"/>
              <a:gd name="connsiteX8" fmla="*/ 56774 w 4295403"/>
              <a:gd name="connsiteY8" fmla="*/ 2378182 h 2928552"/>
              <a:gd name="connsiteX9" fmla="*/ 308635 w 4295403"/>
              <a:gd name="connsiteY9" fmla="*/ 1461949 h 2928552"/>
              <a:gd name="connsiteX10" fmla="*/ 539869 w 4295403"/>
              <a:gd name="connsiteY10" fmla="*/ 814764 h 2928552"/>
              <a:gd name="connsiteX11" fmla="*/ 1280328 w 4295403"/>
              <a:gd name="connsiteY11" fmla="*/ 154746 h 2928552"/>
              <a:gd name="connsiteX12" fmla="*/ 2074412 w 4295403"/>
              <a:gd name="connsiteY12" fmla="*/ 10367 h 2928552"/>
              <a:gd name="connsiteX13" fmla="*/ 2844433 w 4295403"/>
              <a:gd name="connsiteY13" fmla="*/ 34431 h 2928552"/>
              <a:gd name="connsiteX0" fmla="*/ 2844433 w 4295384"/>
              <a:gd name="connsiteY0" fmla="*/ 34431 h 2929248"/>
              <a:gd name="connsiteX1" fmla="*/ 3542264 w 4295384"/>
              <a:gd name="connsiteY1" fmla="*/ 106620 h 2929248"/>
              <a:gd name="connsiteX2" fmla="*/ 4071654 w 4295384"/>
              <a:gd name="connsiteY2" fmla="*/ 491631 h 2929248"/>
              <a:gd name="connsiteX3" fmla="*/ 4295327 w 4295384"/>
              <a:gd name="connsiteY3" fmla="*/ 963955 h 2929248"/>
              <a:gd name="connsiteX4" fmla="*/ 4083342 w 4295384"/>
              <a:gd name="connsiteY4" fmla="*/ 1609995 h 2929248"/>
              <a:gd name="connsiteX5" fmla="*/ 3294527 w 4295384"/>
              <a:gd name="connsiteY5" fmla="*/ 2356182 h 2929248"/>
              <a:gd name="connsiteX6" fmla="*/ 2489901 w 4295384"/>
              <a:gd name="connsiteY6" fmla="*/ 2648148 h 2929248"/>
              <a:gd name="connsiteX7" fmla="*/ 1483604 w 4295384"/>
              <a:gd name="connsiteY7" fmla="*/ 2923384 h 2929248"/>
              <a:gd name="connsiteX8" fmla="*/ 56774 w 4295384"/>
              <a:gd name="connsiteY8" fmla="*/ 2378182 h 2929248"/>
              <a:gd name="connsiteX9" fmla="*/ 308635 w 4295384"/>
              <a:gd name="connsiteY9" fmla="*/ 1461949 h 2929248"/>
              <a:gd name="connsiteX10" fmla="*/ 539869 w 4295384"/>
              <a:gd name="connsiteY10" fmla="*/ 814764 h 2929248"/>
              <a:gd name="connsiteX11" fmla="*/ 1280328 w 4295384"/>
              <a:gd name="connsiteY11" fmla="*/ 154746 h 2929248"/>
              <a:gd name="connsiteX12" fmla="*/ 2074412 w 4295384"/>
              <a:gd name="connsiteY12" fmla="*/ 10367 h 2929248"/>
              <a:gd name="connsiteX13" fmla="*/ 2844433 w 4295384"/>
              <a:gd name="connsiteY13" fmla="*/ 34431 h 2929248"/>
              <a:gd name="connsiteX0" fmla="*/ 2844433 w 4295384"/>
              <a:gd name="connsiteY0" fmla="*/ 34431 h 2935729"/>
              <a:gd name="connsiteX1" fmla="*/ 3542264 w 4295384"/>
              <a:gd name="connsiteY1" fmla="*/ 106620 h 2935729"/>
              <a:gd name="connsiteX2" fmla="*/ 4071654 w 4295384"/>
              <a:gd name="connsiteY2" fmla="*/ 491631 h 2935729"/>
              <a:gd name="connsiteX3" fmla="*/ 4295327 w 4295384"/>
              <a:gd name="connsiteY3" fmla="*/ 963955 h 2935729"/>
              <a:gd name="connsiteX4" fmla="*/ 4083342 w 4295384"/>
              <a:gd name="connsiteY4" fmla="*/ 1609995 h 2935729"/>
              <a:gd name="connsiteX5" fmla="*/ 3294527 w 4295384"/>
              <a:gd name="connsiteY5" fmla="*/ 2356182 h 2935729"/>
              <a:gd name="connsiteX6" fmla="*/ 2489901 w 4295384"/>
              <a:gd name="connsiteY6" fmla="*/ 2726525 h 2935729"/>
              <a:gd name="connsiteX7" fmla="*/ 1483604 w 4295384"/>
              <a:gd name="connsiteY7" fmla="*/ 2923384 h 2935729"/>
              <a:gd name="connsiteX8" fmla="*/ 56774 w 4295384"/>
              <a:gd name="connsiteY8" fmla="*/ 2378182 h 2935729"/>
              <a:gd name="connsiteX9" fmla="*/ 308635 w 4295384"/>
              <a:gd name="connsiteY9" fmla="*/ 1461949 h 2935729"/>
              <a:gd name="connsiteX10" fmla="*/ 539869 w 4295384"/>
              <a:gd name="connsiteY10" fmla="*/ 814764 h 2935729"/>
              <a:gd name="connsiteX11" fmla="*/ 1280328 w 4295384"/>
              <a:gd name="connsiteY11" fmla="*/ 154746 h 2935729"/>
              <a:gd name="connsiteX12" fmla="*/ 2074412 w 4295384"/>
              <a:gd name="connsiteY12" fmla="*/ 10367 h 2935729"/>
              <a:gd name="connsiteX13" fmla="*/ 2844433 w 4295384"/>
              <a:gd name="connsiteY13" fmla="*/ 34431 h 2935729"/>
              <a:gd name="connsiteX0" fmla="*/ 2612834 w 4063785"/>
              <a:gd name="connsiteY0" fmla="*/ 34431 h 2941573"/>
              <a:gd name="connsiteX1" fmla="*/ 3310665 w 4063785"/>
              <a:gd name="connsiteY1" fmla="*/ 106620 h 2941573"/>
              <a:gd name="connsiteX2" fmla="*/ 3840055 w 4063785"/>
              <a:gd name="connsiteY2" fmla="*/ 491631 h 2941573"/>
              <a:gd name="connsiteX3" fmla="*/ 4063728 w 4063785"/>
              <a:gd name="connsiteY3" fmla="*/ 963955 h 2941573"/>
              <a:gd name="connsiteX4" fmla="*/ 3851743 w 4063785"/>
              <a:gd name="connsiteY4" fmla="*/ 1609995 h 2941573"/>
              <a:gd name="connsiteX5" fmla="*/ 3062928 w 4063785"/>
              <a:gd name="connsiteY5" fmla="*/ 2356182 h 2941573"/>
              <a:gd name="connsiteX6" fmla="*/ 2258302 w 4063785"/>
              <a:gd name="connsiteY6" fmla="*/ 2726525 h 2941573"/>
              <a:gd name="connsiteX7" fmla="*/ 1252005 w 4063785"/>
              <a:gd name="connsiteY7" fmla="*/ 2923384 h 2941573"/>
              <a:gd name="connsiteX8" fmla="*/ 103849 w 4063785"/>
              <a:gd name="connsiteY8" fmla="*/ 2273680 h 2941573"/>
              <a:gd name="connsiteX9" fmla="*/ 77036 w 4063785"/>
              <a:gd name="connsiteY9" fmla="*/ 1461949 h 2941573"/>
              <a:gd name="connsiteX10" fmla="*/ 308270 w 4063785"/>
              <a:gd name="connsiteY10" fmla="*/ 814764 h 2941573"/>
              <a:gd name="connsiteX11" fmla="*/ 1048729 w 4063785"/>
              <a:gd name="connsiteY11" fmla="*/ 154746 h 2941573"/>
              <a:gd name="connsiteX12" fmla="*/ 1842813 w 4063785"/>
              <a:gd name="connsiteY12" fmla="*/ 10367 h 2941573"/>
              <a:gd name="connsiteX13" fmla="*/ 2612834 w 4063785"/>
              <a:gd name="connsiteY13" fmla="*/ 34431 h 2941573"/>
              <a:gd name="connsiteX0" fmla="*/ 2624660 w 4075611"/>
              <a:gd name="connsiteY0" fmla="*/ 34431 h 2941573"/>
              <a:gd name="connsiteX1" fmla="*/ 3322491 w 4075611"/>
              <a:gd name="connsiteY1" fmla="*/ 106620 h 2941573"/>
              <a:gd name="connsiteX2" fmla="*/ 3851881 w 4075611"/>
              <a:gd name="connsiteY2" fmla="*/ 491631 h 2941573"/>
              <a:gd name="connsiteX3" fmla="*/ 4075554 w 4075611"/>
              <a:gd name="connsiteY3" fmla="*/ 963955 h 2941573"/>
              <a:gd name="connsiteX4" fmla="*/ 3863569 w 4075611"/>
              <a:gd name="connsiteY4" fmla="*/ 1609995 h 2941573"/>
              <a:gd name="connsiteX5" fmla="*/ 3074754 w 4075611"/>
              <a:gd name="connsiteY5" fmla="*/ 2356182 h 2941573"/>
              <a:gd name="connsiteX6" fmla="*/ 2270128 w 4075611"/>
              <a:gd name="connsiteY6" fmla="*/ 2726525 h 2941573"/>
              <a:gd name="connsiteX7" fmla="*/ 1263831 w 4075611"/>
              <a:gd name="connsiteY7" fmla="*/ 2923384 h 2941573"/>
              <a:gd name="connsiteX8" fmla="*/ 115675 w 4075611"/>
              <a:gd name="connsiteY8" fmla="*/ 2273680 h 2941573"/>
              <a:gd name="connsiteX9" fmla="*/ 62737 w 4075611"/>
              <a:gd name="connsiteY9" fmla="*/ 1357446 h 2941573"/>
              <a:gd name="connsiteX10" fmla="*/ 320096 w 4075611"/>
              <a:gd name="connsiteY10" fmla="*/ 814764 h 2941573"/>
              <a:gd name="connsiteX11" fmla="*/ 1060555 w 4075611"/>
              <a:gd name="connsiteY11" fmla="*/ 154746 h 2941573"/>
              <a:gd name="connsiteX12" fmla="*/ 1854639 w 4075611"/>
              <a:gd name="connsiteY12" fmla="*/ 10367 h 2941573"/>
              <a:gd name="connsiteX13" fmla="*/ 2624660 w 4075611"/>
              <a:gd name="connsiteY13" fmla="*/ 34431 h 2941573"/>
              <a:gd name="connsiteX0" fmla="*/ 2624660 w 4075583"/>
              <a:gd name="connsiteY0" fmla="*/ 34431 h 2939508"/>
              <a:gd name="connsiteX1" fmla="*/ 3322491 w 4075583"/>
              <a:gd name="connsiteY1" fmla="*/ 106620 h 2939508"/>
              <a:gd name="connsiteX2" fmla="*/ 3851881 w 4075583"/>
              <a:gd name="connsiteY2" fmla="*/ 491631 h 2939508"/>
              <a:gd name="connsiteX3" fmla="*/ 4075554 w 4075583"/>
              <a:gd name="connsiteY3" fmla="*/ 963955 h 2939508"/>
              <a:gd name="connsiteX4" fmla="*/ 3863569 w 4075583"/>
              <a:gd name="connsiteY4" fmla="*/ 1609995 h 2939508"/>
              <a:gd name="connsiteX5" fmla="*/ 3356766 w 4075583"/>
              <a:gd name="connsiteY5" fmla="*/ 2552736 h 2939508"/>
              <a:gd name="connsiteX6" fmla="*/ 2270128 w 4075583"/>
              <a:gd name="connsiteY6" fmla="*/ 2726525 h 2939508"/>
              <a:gd name="connsiteX7" fmla="*/ 1263831 w 4075583"/>
              <a:gd name="connsiteY7" fmla="*/ 2923384 h 2939508"/>
              <a:gd name="connsiteX8" fmla="*/ 115675 w 4075583"/>
              <a:gd name="connsiteY8" fmla="*/ 2273680 h 2939508"/>
              <a:gd name="connsiteX9" fmla="*/ 62737 w 4075583"/>
              <a:gd name="connsiteY9" fmla="*/ 1357446 h 2939508"/>
              <a:gd name="connsiteX10" fmla="*/ 320096 w 4075583"/>
              <a:gd name="connsiteY10" fmla="*/ 814764 h 2939508"/>
              <a:gd name="connsiteX11" fmla="*/ 1060555 w 4075583"/>
              <a:gd name="connsiteY11" fmla="*/ 154746 h 2939508"/>
              <a:gd name="connsiteX12" fmla="*/ 1854639 w 4075583"/>
              <a:gd name="connsiteY12" fmla="*/ 10367 h 2939508"/>
              <a:gd name="connsiteX13" fmla="*/ 2624660 w 4075583"/>
              <a:gd name="connsiteY13" fmla="*/ 34431 h 29395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5583" h="2939508">
                <a:moveTo>
                  <a:pt x="2624660" y="34431"/>
                </a:moveTo>
                <a:cubicBezTo>
                  <a:pt x="2869302" y="50473"/>
                  <a:pt x="3117954" y="30420"/>
                  <a:pt x="3322491" y="106620"/>
                </a:cubicBezTo>
                <a:cubicBezTo>
                  <a:pt x="3527028" y="182820"/>
                  <a:pt x="3726370" y="348742"/>
                  <a:pt x="3851881" y="491631"/>
                </a:cubicBezTo>
                <a:cubicBezTo>
                  <a:pt x="3977392" y="634520"/>
                  <a:pt x="4073606" y="777561"/>
                  <a:pt x="4075554" y="963955"/>
                </a:cubicBezTo>
                <a:cubicBezTo>
                  <a:pt x="4077502" y="1150349"/>
                  <a:pt x="3983367" y="1345198"/>
                  <a:pt x="3863569" y="1609995"/>
                </a:cubicBezTo>
                <a:cubicBezTo>
                  <a:pt x="3743771" y="1874792"/>
                  <a:pt x="3622339" y="2366648"/>
                  <a:pt x="3356766" y="2552736"/>
                </a:cubicBezTo>
                <a:cubicBezTo>
                  <a:pt x="3091193" y="2738824"/>
                  <a:pt x="2618951" y="2664750"/>
                  <a:pt x="2270128" y="2726525"/>
                </a:cubicBezTo>
                <a:cubicBezTo>
                  <a:pt x="1921306" y="2788300"/>
                  <a:pt x="1622907" y="2998858"/>
                  <a:pt x="1263831" y="2923384"/>
                </a:cubicBezTo>
                <a:cubicBezTo>
                  <a:pt x="904756" y="2847910"/>
                  <a:pt x="315857" y="2534670"/>
                  <a:pt x="115675" y="2273680"/>
                </a:cubicBezTo>
                <a:cubicBezTo>
                  <a:pt x="-84507" y="2012690"/>
                  <a:pt x="28667" y="1600599"/>
                  <a:pt x="62737" y="1357446"/>
                </a:cubicBezTo>
                <a:cubicBezTo>
                  <a:pt x="96807" y="1114293"/>
                  <a:pt x="153793" y="1015214"/>
                  <a:pt x="320096" y="814764"/>
                </a:cubicBezTo>
                <a:cubicBezTo>
                  <a:pt x="486399" y="614314"/>
                  <a:pt x="691586" y="267041"/>
                  <a:pt x="1060555" y="154746"/>
                </a:cubicBezTo>
                <a:cubicBezTo>
                  <a:pt x="1429524" y="42451"/>
                  <a:pt x="1593955" y="38441"/>
                  <a:pt x="1854639" y="10367"/>
                </a:cubicBezTo>
                <a:cubicBezTo>
                  <a:pt x="2115323" y="-17707"/>
                  <a:pt x="2380018" y="18389"/>
                  <a:pt x="2624660" y="34431"/>
                </a:cubicBezTo>
                <a:close/>
              </a:path>
            </a:pathLst>
          </a:cu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95" name="Group 294">
            <a:extLst>
              <a:ext uri="{FF2B5EF4-FFF2-40B4-BE49-F238E27FC236}">
                <a16:creationId xmlns:a16="http://schemas.microsoft.com/office/drawing/2014/main" id="{C78EE0C0-D703-41E5-B8E0-9E6F1F892D2F}"/>
              </a:ext>
            </a:extLst>
          </p:cNvPr>
          <p:cNvGrpSpPr/>
          <p:nvPr/>
        </p:nvGrpSpPr>
        <p:grpSpPr>
          <a:xfrm>
            <a:off x="12579024" y="6482321"/>
            <a:ext cx="1703510" cy="1322377"/>
            <a:chOff x="2681378" y="5078262"/>
            <a:chExt cx="1703510" cy="1322377"/>
          </a:xfrm>
        </p:grpSpPr>
        <p:grpSp>
          <p:nvGrpSpPr>
            <p:cNvPr id="296" name="Group 295">
              <a:extLst>
                <a:ext uri="{FF2B5EF4-FFF2-40B4-BE49-F238E27FC236}">
                  <a16:creationId xmlns:a16="http://schemas.microsoft.com/office/drawing/2014/main" id="{1F7D9AE7-4D7D-456A-A65C-FC2084B3C968}"/>
                </a:ext>
              </a:extLst>
            </p:cNvPr>
            <p:cNvGrpSpPr/>
            <p:nvPr/>
          </p:nvGrpSpPr>
          <p:grpSpPr>
            <a:xfrm>
              <a:off x="2681378" y="5622705"/>
              <a:ext cx="1703510" cy="777934"/>
              <a:chOff x="2528978" y="5470305"/>
              <a:chExt cx="1703510" cy="777934"/>
            </a:xfrm>
          </p:grpSpPr>
          <p:sp>
            <p:nvSpPr>
              <p:cNvPr id="298" name="Text Box 648">
                <a:extLst>
                  <a:ext uri="{FF2B5EF4-FFF2-40B4-BE49-F238E27FC236}">
                    <a16:creationId xmlns:a16="http://schemas.microsoft.com/office/drawing/2014/main" id="{9F70FE8A-D791-4703-994A-5F097C2C6259}"/>
                  </a:ext>
                </a:extLst>
              </p:cNvPr>
              <p:cNvSpPr txBox="1">
                <a:spLocks noChangeArrowheads="1"/>
              </p:cNvSpPr>
              <p:nvPr/>
            </p:nvSpPr>
            <p:spPr bwMode="auto">
              <a:xfrm>
                <a:off x="3627164" y="5560871"/>
                <a:ext cx="605324"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299" name="Freeform 164">
                <a:extLst>
                  <a:ext uri="{FF2B5EF4-FFF2-40B4-BE49-F238E27FC236}">
                    <a16:creationId xmlns:a16="http://schemas.microsoft.com/office/drawing/2014/main" id="{CFA9C4DE-F025-4071-B7BD-798C85322202}"/>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00" name="Group 165">
                <a:extLst>
                  <a:ext uri="{FF2B5EF4-FFF2-40B4-BE49-F238E27FC236}">
                    <a16:creationId xmlns:a16="http://schemas.microsoft.com/office/drawing/2014/main" id="{2DD2E6B6-332C-429B-9736-8E0DD8E283E4}"/>
                  </a:ext>
                </a:extLst>
              </p:cNvPr>
              <p:cNvGrpSpPr>
                <a:grpSpLocks/>
              </p:cNvGrpSpPr>
              <p:nvPr/>
            </p:nvGrpSpPr>
            <p:grpSpPr bwMode="auto">
              <a:xfrm>
                <a:off x="2528978" y="5470305"/>
                <a:ext cx="1032082" cy="760244"/>
                <a:chOff x="288" y="720"/>
                <a:chExt cx="432" cy="288"/>
              </a:xfrm>
            </p:grpSpPr>
            <p:sp>
              <p:nvSpPr>
                <p:cNvPr id="301" name="Rectangle 166">
                  <a:extLst>
                    <a:ext uri="{FF2B5EF4-FFF2-40B4-BE49-F238E27FC236}">
                      <a16:creationId xmlns:a16="http://schemas.microsoft.com/office/drawing/2014/main" id="{EF88DCDE-9571-40B6-BB52-9BCC588AD43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08" name="Line 167">
                  <a:extLst>
                    <a:ext uri="{FF2B5EF4-FFF2-40B4-BE49-F238E27FC236}">
                      <a16:creationId xmlns:a16="http://schemas.microsoft.com/office/drawing/2014/main" id="{388E70CD-E7EB-47C8-84A9-827CB08C8E7C}"/>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09" name="Line 168">
                  <a:extLst>
                    <a:ext uri="{FF2B5EF4-FFF2-40B4-BE49-F238E27FC236}">
                      <a16:creationId xmlns:a16="http://schemas.microsoft.com/office/drawing/2014/main" id="{74CDA585-D064-4EA9-824A-B405932168A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97" name="TextBox 296">
              <a:extLst>
                <a:ext uri="{FF2B5EF4-FFF2-40B4-BE49-F238E27FC236}">
                  <a16:creationId xmlns:a16="http://schemas.microsoft.com/office/drawing/2014/main" id="{CD2B73B9-1962-4A0A-B43A-CE410D914A9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380" name="TextBox 379">
            <a:extLst>
              <a:ext uri="{FF2B5EF4-FFF2-40B4-BE49-F238E27FC236}">
                <a16:creationId xmlns:a16="http://schemas.microsoft.com/office/drawing/2014/main" id="{DF67ABB0-F185-4C66-A8B2-F4F794A80555}"/>
              </a:ext>
            </a:extLst>
          </p:cNvPr>
          <p:cNvSpPr txBox="1"/>
          <p:nvPr/>
        </p:nvSpPr>
        <p:spPr>
          <a:xfrm>
            <a:off x="14829103" y="2541173"/>
            <a:ext cx="2082127" cy="804735"/>
          </a:xfrm>
          <a:prstGeom prst="rect">
            <a:avLst/>
          </a:prstGeom>
          <a:noFill/>
        </p:spPr>
        <p:txBody>
          <a:bodyPr wrap="square" lIns="0" tIns="0" rIns="0" bIns="0" rtlCol="0">
            <a:spAutoFit/>
          </a:bodyPr>
          <a:lstStyle/>
          <a:p>
            <a:pPr algn="ctr"/>
            <a:r>
              <a:rPr lang="en-US" sz="2800" b="1" dirty="0">
                <a:solidFill>
                  <a:srgbClr val="C00000"/>
                </a:solidFill>
                <a:latin typeface="Georgia" panose="02040502050405020303" pitchFamily="18" charset="0"/>
              </a:rPr>
              <a:t>WN60</a:t>
            </a:r>
          </a:p>
        </p:txBody>
      </p:sp>
      <p:sp>
        <p:nvSpPr>
          <p:cNvPr id="310" name="Speech Bubble: Rectangle 309">
            <a:extLst>
              <a:ext uri="{FF2B5EF4-FFF2-40B4-BE49-F238E27FC236}">
                <a16:creationId xmlns:a16="http://schemas.microsoft.com/office/drawing/2014/main" id="{57F68FB8-66FB-42BE-BE44-6CCEA41D4D74}"/>
              </a:ext>
            </a:extLst>
          </p:cNvPr>
          <p:cNvSpPr/>
          <p:nvPr/>
        </p:nvSpPr>
        <p:spPr>
          <a:xfrm>
            <a:off x="18052660" y="5640823"/>
            <a:ext cx="1378866" cy="691267"/>
          </a:xfrm>
          <a:prstGeom prst="wedgeRectCallout">
            <a:avLst>
              <a:gd name="adj1" fmla="val -12192"/>
              <a:gd name="adj2" fmla="val 223440"/>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400" b="1" dirty="0">
                <a:solidFill>
                  <a:schemeClr val="tx1"/>
                </a:solidFill>
              </a:rPr>
              <a:t>Williams</a:t>
            </a:r>
          </a:p>
        </p:txBody>
      </p:sp>
      <p:grpSp>
        <p:nvGrpSpPr>
          <p:cNvPr id="311" name="Group 310">
            <a:extLst>
              <a:ext uri="{FF2B5EF4-FFF2-40B4-BE49-F238E27FC236}">
                <a16:creationId xmlns:a16="http://schemas.microsoft.com/office/drawing/2014/main" id="{5BFB375E-A57D-4290-AF0E-695C2E0A65EC}"/>
              </a:ext>
            </a:extLst>
          </p:cNvPr>
          <p:cNvGrpSpPr/>
          <p:nvPr/>
        </p:nvGrpSpPr>
        <p:grpSpPr>
          <a:xfrm>
            <a:off x="24065944" y="14577037"/>
            <a:ext cx="1960618" cy="1398680"/>
            <a:chOff x="2681378" y="5078262"/>
            <a:chExt cx="1960618" cy="1398680"/>
          </a:xfrm>
        </p:grpSpPr>
        <p:grpSp>
          <p:nvGrpSpPr>
            <p:cNvPr id="312" name="Group 311">
              <a:extLst>
                <a:ext uri="{FF2B5EF4-FFF2-40B4-BE49-F238E27FC236}">
                  <a16:creationId xmlns:a16="http://schemas.microsoft.com/office/drawing/2014/main" id="{4501353B-E931-4C2D-8471-8883C7373ACF}"/>
                </a:ext>
              </a:extLst>
            </p:cNvPr>
            <p:cNvGrpSpPr/>
            <p:nvPr/>
          </p:nvGrpSpPr>
          <p:grpSpPr>
            <a:xfrm>
              <a:off x="2681378" y="5622705"/>
              <a:ext cx="1960618" cy="854237"/>
              <a:chOff x="2528978" y="5470305"/>
              <a:chExt cx="1960618" cy="854237"/>
            </a:xfrm>
          </p:grpSpPr>
          <p:sp>
            <p:nvSpPr>
              <p:cNvPr id="323" name="Text Box 648">
                <a:extLst>
                  <a:ext uri="{FF2B5EF4-FFF2-40B4-BE49-F238E27FC236}">
                    <a16:creationId xmlns:a16="http://schemas.microsoft.com/office/drawing/2014/main" id="{67D666FE-2370-47E1-AD8B-50DC55F57F1E}"/>
                  </a:ext>
                </a:extLst>
              </p:cNvPr>
              <p:cNvSpPr txBox="1">
                <a:spLocks noChangeArrowheads="1"/>
              </p:cNvSpPr>
              <p:nvPr/>
            </p:nvSpPr>
            <p:spPr bwMode="auto">
              <a:xfrm>
                <a:off x="3627163" y="5560871"/>
                <a:ext cx="862433"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3(-)</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324" name="Freeform 164">
                <a:extLst>
                  <a:ext uri="{FF2B5EF4-FFF2-40B4-BE49-F238E27FC236}">
                    <a16:creationId xmlns:a16="http://schemas.microsoft.com/office/drawing/2014/main" id="{37929D21-5AE0-4340-BB66-A22CCD36AE8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325" name="Group 165">
                <a:extLst>
                  <a:ext uri="{FF2B5EF4-FFF2-40B4-BE49-F238E27FC236}">
                    <a16:creationId xmlns:a16="http://schemas.microsoft.com/office/drawing/2014/main" id="{6EB12B12-25E6-4CF1-8484-44FBB627C456}"/>
                  </a:ext>
                </a:extLst>
              </p:cNvPr>
              <p:cNvGrpSpPr>
                <a:grpSpLocks/>
              </p:cNvGrpSpPr>
              <p:nvPr/>
            </p:nvGrpSpPr>
            <p:grpSpPr bwMode="auto">
              <a:xfrm>
                <a:off x="2528978" y="5470305"/>
                <a:ext cx="1032082" cy="760244"/>
                <a:chOff x="288" y="720"/>
                <a:chExt cx="432" cy="288"/>
              </a:xfrm>
            </p:grpSpPr>
            <p:sp>
              <p:nvSpPr>
                <p:cNvPr id="326" name="Rectangle 166">
                  <a:extLst>
                    <a:ext uri="{FF2B5EF4-FFF2-40B4-BE49-F238E27FC236}">
                      <a16:creationId xmlns:a16="http://schemas.microsoft.com/office/drawing/2014/main" id="{166B8193-EF77-4C85-B20E-DB44B6DDE05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327" name="Line 167">
                  <a:extLst>
                    <a:ext uri="{FF2B5EF4-FFF2-40B4-BE49-F238E27FC236}">
                      <a16:creationId xmlns:a16="http://schemas.microsoft.com/office/drawing/2014/main" id="{47FE7767-6A1F-4F28-B4F7-0CC4AFF3EFE0}"/>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329" name="Line 168">
                  <a:extLst>
                    <a:ext uri="{FF2B5EF4-FFF2-40B4-BE49-F238E27FC236}">
                      <a16:creationId xmlns:a16="http://schemas.microsoft.com/office/drawing/2014/main" id="{DB4AD345-BD28-49F4-9D21-A34961BD4BC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313" name="TextBox 312">
              <a:extLst>
                <a:ext uri="{FF2B5EF4-FFF2-40B4-BE49-F238E27FC236}">
                  <a16:creationId xmlns:a16="http://schemas.microsoft.com/office/drawing/2014/main" id="{8EA9F7FC-B9F6-4DF1-B539-A414BD03838A}"/>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64" name="Freeform: Shape 263">
            <a:extLst>
              <a:ext uri="{FF2B5EF4-FFF2-40B4-BE49-F238E27FC236}">
                <a16:creationId xmlns:a16="http://schemas.microsoft.com/office/drawing/2014/main" id="{0D3B5277-3880-448F-9EE0-5CDB0873C432}"/>
              </a:ext>
            </a:extLst>
          </p:cNvPr>
          <p:cNvSpPr/>
          <p:nvPr/>
        </p:nvSpPr>
        <p:spPr>
          <a:xfrm rot="17312950" flipV="1">
            <a:off x="22572415" y="13732873"/>
            <a:ext cx="4075611" cy="2941573"/>
          </a:xfrm>
          <a:custGeom>
            <a:avLst/>
            <a:gdLst>
              <a:gd name="connsiteX0" fmla="*/ 3857917 w 5427649"/>
              <a:gd name="connsiteY0" fmla="*/ 34431 h 3499533"/>
              <a:gd name="connsiteX1" fmla="*/ 4555748 w 5427649"/>
              <a:gd name="connsiteY1" fmla="*/ 106620 h 3499533"/>
              <a:gd name="connsiteX2" fmla="*/ 5085138 w 5427649"/>
              <a:gd name="connsiteY2" fmla="*/ 491631 h 3499533"/>
              <a:gd name="connsiteX3" fmla="*/ 5422022 w 5427649"/>
              <a:gd name="connsiteY3" fmla="*/ 1381967 h 3499533"/>
              <a:gd name="connsiteX4" fmla="*/ 5253580 w 5427649"/>
              <a:gd name="connsiteY4" fmla="*/ 2176052 h 3499533"/>
              <a:gd name="connsiteX5" fmla="*/ 4724191 w 5427649"/>
              <a:gd name="connsiteY5" fmla="*/ 2946073 h 3499533"/>
              <a:gd name="connsiteX6" fmla="*/ 4194801 w 5427649"/>
              <a:gd name="connsiteY6" fmla="*/ 3427336 h 3499533"/>
              <a:gd name="connsiteX7" fmla="*/ 3015706 w 5427649"/>
              <a:gd name="connsiteY7" fmla="*/ 3475462 h 3499533"/>
              <a:gd name="connsiteX8" fmla="*/ 1547854 w 5427649"/>
              <a:gd name="connsiteY8" fmla="*/ 3210767 h 3499533"/>
              <a:gd name="connsiteX9" fmla="*/ 633454 w 5427649"/>
              <a:gd name="connsiteY9" fmla="*/ 3066389 h 3499533"/>
              <a:gd name="connsiteX10" fmla="*/ 7812 w 5427649"/>
              <a:gd name="connsiteY10" fmla="*/ 2561062 h 3499533"/>
              <a:gd name="connsiteX11" fmla="*/ 320633 w 5427649"/>
              <a:gd name="connsiteY11" fmla="*/ 1261652 h 3499533"/>
              <a:gd name="connsiteX12" fmla="*/ 874085 w 5427649"/>
              <a:gd name="connsiteY12" fmla="*/ 684136 h 3499533"/>
              <a:gd name="connsiteX13" fmla="*/ 2293812 w 5427649"/>
              <a:gd name="connsiteY13" fmla="*/ 154746 h 3499533"/>
              <a:gd name="connsiteX14" fmla="*/ 3087896 w 5427649"/>
              <a:gd name="connsiteY14" fmla="*/ 10367 h 3499533"/>
              <a:gd name="connsiteX15" fmla="*/ 3857917 w 5427649"/>
              <a:gd name="connsiteY15" fmla="*/ 34431 h 3499533"/>
              <a:gd name="connsiteX0" fmla="*/ 3857917 w 5427649"/>
              <a:gd name="connsiteY0" fmla="*/ 34431 h 3443475"/>
              <a:gd name="connsiteX1" fmla="*/ 4555748 w 5427649"/>
              <a:gd name="connsiteY1" fmla="*/ 106620 h 3443475"/>
              <a:gd name="connsiteX2" fmla="*/ 5085138 w 5427649"/>
              <a:gd name="connsiteY2" fmla="*/ 491631 h 3443475"/>
              <a:gd name="connsiteX3" fmla="*/ 5422022 w 5427649"/>
              <a:gd name="connsiteY3" fmla="*/ 1381967 h 3443475"/>
              <a:gd name="connsiteX4" fmla="*/ 5253580 w 5427649"/>
              <a:gd name="connsiteY4" fmla="*/ 2176052 h 3443475"/>
              <a:gd name="connsiteX5" fmla="*/ 4724191 w 5427649"/>
              <a:gd name="connsiteY5" fmla="*/ 2946073 h 3443475"/>
              <a:gd name="connsiteX6" fmla="*/ 4194801 w 5427649"/>
              <a:gd name="connsiteY6" fmla="*/ 3427336 h 3443475"/>
              <a:gd name="connsiteX7" fmla="*/ 3242129 w 5427649"/>
              <a:gd name="connsiteY7" fmla="*/ 3318708 h 3443475"/>
              <a:gd name="connsiteX8" fmla="*/ 1547854 w 5427649"/>
              <a:gd name="connsiteY8" fmla="*/ 3210767 h 3443475"/>
              <a:gd name="connsiteX9" fmla="*/ 633454 w 5427649"/>
              <a:gd name="connsiteY9" fmla="*/ 3066389 h 3443475"/>
              <a:gd name="connsiteX10" fmla="*/ 7812 w 5427649"/>
              <a:gd name="connsiteY10" fmla="*/ 2561062 h 3443475"/>
              <a:gd name="connsiteX11" fmla="*/ 320633 w 5427649"/>
              <a:gd name="connsiteY11" fmla="*/ 1261652 h 3443475"/>
              <a:gd name="connsiteX12" fmla="*/ 874085 w 5427649"/>
              <a:gd name="connsiteY12" fmla="*/ 684136 h 3443475"/>
              <a:gd name="connsiteX13" fmla="*/ 2293812 w 5427649"/>
              <a:gd name="connsiteY13" fmla="*/ 154746 h 3443475"/>
              <a:gd name="connsiteX14" fmla="*/ 3087896 w 5427649"/>
              <a:gd name="connsiteY14" fmla="*/ 10367 h 3443475"/>
              <a:gd name="connsiteX15" fmla="*/ 3857917 w 5427649"/>
              <a:gd name="connsiteY15" fmla="*/ 34431 h 3443475"/>
              <a:gd name="connsiteX0" fmla="*/ 3857917 w 5427649"/>
              <a:gd name="connsiteY0" fmla="*/ 34431 h 3333451"/>
              <a:gd name="connsiteX1" fmla="*/ 4555748 w 5427649"/>
              <a:gd name="connsiteY1" fmla="*/ 106620 h 3333451"/>
              <a:gd name="connsiteX2" fmla="*/ 5085138 w 5427649"/>
              <a:gd name="connsiteY2" fmla="*/ 491631 h 3333451"/>
              <a:gd name="connsiteX3" fmla="*/ 5422022 w 5427649"/>
              <a:gd name="connsiteY3" fmla="*/ 1381967 h 3333451"/>
              <a:gd name="connsiteX4" fmla="*/ 5253580 w 5427649"/>
              <a:gd name="connsiteY4" fmla="*/ 2176052 h 3333451"/>
              <a:gd name="connsiteX5" fmla="*/ 4724191 w 5427649"/>
              <a:gd name="connsiteY5" fmla="*/ 2946073 h 3333451"/>
              <a:gd name="connsiteX6" fmla="*/ 4368972 w 5427649"/>
              <a:gd name="connsiteY6" fmla="*/ 2869988 h 3333451"/>
              <a:gd name="connsiteX7" fmla="*/ 3242129 w 5427649"/>
              <a:gd name="connsiteY7" fmla="*/ 3318708 h 3333451"/>
              <a:gd name="connsiteX8" fmla="*/ 1547854 w 5427649"/>
              <a:gd name="connsiteY8" fmla="*/ 3210767 h 3333451"/>
              <a:gd name="connsiteX9" fmla="*/ 633454 w 5427649"/>
              <a:gd name="connsiteY9" fmla="*/ 3066389 h 3333451"/>
              <a:gd name="connsiteX10" fmla="*/ 7812 w 5427649"/>
              <a:gd name="connsiteY10" fmla="*/ 2561062 h 3333451"/>
              <a:gd name="connsiteX11" fmla="*/ 320633 w 5427649"/>
              <a:gd name="connsiteY11" fmla="*/ 1261652 h 3333451"/>
              <a:gd name="connsiteX12" fmla="*/ 874085 w 5427649"/>
              <a:gd name="connsiteY12" fmla="*/ 684136 h 3333451"/>
              <a:gd name="connsiteX13" fmla="*/ 2293812 w 5427649"/>
              <a:gd name="connsiteY13" fmla="*/ 154746 h 3333451"/>
              <a:gd name="connsiteX14" fmla="*/ 3087896 w 5427649"/>
              <a:gd name="connsiteY14" fmla="*/ 10367 h 3333451"/>
              <a:gd name="connsiteX15" fmla="*/ 3857917 w 5427649"/>
              <a:gd name="connsiteY15" fmla="*/ 34431 h 3333451"/>
              <a:gd name="connsiteX0" fmla="*/ 3857917 w 5428694"/>
              <a:gd name="connsiteY0" fmla="*/ 34431 h 3333451"/>
              <a:gd name="connsiteX1" fmla="*/ 4555748 w 5428694"/>
              <a:gd name="connsiteY1" fmla="*/ 106620 h 3333451"/>
              <a:gd name="connsiteX2" fmla="*/ 5085138 w 5428694"/>
              <a:gd name="connsiteY2" fmla="*/ 491631 h 3333451"/>
              <a:gd name="connsiteX3" fmla="*/ 5422022 w 5428694"/>
              <a:gd name="connsiteY3" fmla="*/ 1381967 h 3333451"/>
              <a:gd name="connsiteX4" fmla="*/ 5253580 w 5428694"/>
              <a:gd name="connsiteY4" fmla="*/ 2176052 h 3333451"/>
              <a:gd name="connsiteX5" fmla="*/ 4610980 w 5428694"/>
              <a:gd name="connsiteY5" fmla="*/ 2197136 h 3333451"/>
              <a:gd name="connsiteX6" fmla="*/ 4368972 w 5428694"/>
              <a:gd name="connsiteY6" fmla="*/ 2869988 h 3333451"/>
              <a:gd name="connsiteX7" fmla="*/ 3242129 w 5428694"/>
              <a:gd name="connsiteY7" fmla="*/ 3318708 h 3333451"/>
              <a:gd name="connsiteX8" fmla="*/ 1547854 w 5428694"/>
              <a:gd name="connsiteY8" fmla="*/ 3210767 h 3333451"/>
              <a:gd name="connsiteX9" fmla="*/ 633454 w 5428694"/>
              <a:gd name="connsiteY9" fmla="*/ 3066389 h 3333451"/>
              <a:gd name="connsiteX10" fmla="*/ 7812 w 5428694"/>
              <a:gd name="connsiteY10" fmla="*/ 2561062 h 3333451"/>
              <a:gd name="connsiteX11" fmla="*/ 320633 w 5428694"/>
              <a:gd name="connsiteY11" fmla="*/ 1261652 h 3333451"/>
              <a:gd name="connsiteX12" fmla="*/ 874085 w 5428694"/>
              <a:gd name="connsiteY12" fmla="*/ 684136 h 3333451"/>
              <a:gd name="connsiteX13" fmla="*/ 2293812 w 5428694"/>
              <a:gd name="connsiteY13" fmla="*/ 154746 h 3333451"/>
              <a:gd name="connsiteX14" fmla="*/ 3087896 w 5428694"/>
              <a:gd name="connsiteY14" fmla="*/ 10367 h 3333451"/>
              <a:gd name="connsiteX15" fmla="*/ 3857917 w 5428694"/>
              <a:gd name="connsiteY15" fmla="*/ 34431 h 3333451"/>
              <a:gd name="connsiteX0" fmla="*/ 3857917 w 5428694"/>
              <a:gd name="connsiteY0" fmla="*/ 34431 h 3352767"/>
              <a:gd name="connsiteX1" fmla="*/ 4555748 w 5428694"/>
              <a:gd name="connsiteY1" fmla="*/ 106620 h 3352767"/>
              <a:gd name="connsiteX2" fmla="*/ 5085138 w 5428694"/>
              <a:gd name="connsiteY2" fmla="*/ 491631 h 3352767"/>
              <a:gd name="connsiteX3" fmla="*/ 5422022 w 5428694"/>
              <a:gd name="connsiteY3" fmla="*/ 1381967 h 3352767"/>
              <a:gd name="connsiteX4" fmla="*/ 5253580 w 5428694"/>
              <a:gd name="connsiteY4" fmla="*/ 2176052 h 3352767"/>
              <a:gd name="connsiteX5" fmla="*/ 4610980 w 5428694"/>
              <a:gd name="connsiteY5" fmla="*/ 2197136 h 3352767"/>
              <a:gd name="connsiteX6" fmla="*/ 4229634 w 5428694"/>
              <a:gd name="connsiteY6" fmla="*/ 2573896 h 3352767"/>
              <a:gd name="connsiteX7" fmla="*/ 3242129 w 5428694"/>
              <a:gd name="connsiteY7" fmla="*/ 3318708 h 3352767"/>
              <a:gd name="connsiteX8" fmla="*/ 1547854 w 5428694"/>
              <a:gd name="connsiteY8" fmla="*/ 3210767 h 3352767"/>
              <a:gd name="connsiteX9" fmla="*/ 633454 w 5428694"/>
              <a:gd name="connsiteY9" fmla="*/ 3066389 h 3352767"/>
              <a:gd name="connsiteX10" fmla="*/ 7812 w 5428694"/>
              <a:gd name="connsiteY10" fmla="*/ 2561062 h 3352767"/>
              <a:gd name="connsiteX11" fmla="*/ 320633 w 5428694"/>
              <a:gd name="connsiteY11" fmla="*/ 1261652 h 3352767"/>
              <a:gd name="connsiteX12" fmla="*/ 874085 w 5428694"/>
              <a:gd name="connsiteY12" fmla="*/ 684136 h 3352767"/>
              <a:gd name="connsiteX13" fmla="*/ 2293812 w 5428694"/>
              <a:gd name="connsiteY13" fmla="*/ 154746 h 3352767"/>
              <a:gd name="connsiteX14" fmla="*/ 3087896 w 5428694"/>
              <a:gd name="connsiteY14" fmla="*/ 10367 h 3352767"/>
              <a:gd name="connsiteX15" fmla="*/ 3857917 w 5428694"/>
              <a:gd name="connsiteY15" fmla="*/ 34431 h 3352767"/>
              <a:gd name="connsiteX0" fmla="*/ 3857917 w 5427685"/>
              <a:gd name="connsiteY0" fmla="*/ 34431 h 3352767"/>
              <a:gd name="connsiteX1" fmla="*/ 4555748 w 5427685"/>
              <a:gd name="connsiteY1" fmla="*/ 106620 h 3352767"/>
              <a:gd name="connsiteX2" fmla="*/ 5085138 w 5427685"/>
              <a:gd name="connsiteY2" fmla="*/ 491631 h 3352767"/>
              <a:gd name="connsiteX3" fmla="*/ 5422022 w 5427685"/>
              <a:gd name="connsiteY3" fmla="*/ 1381967 h 3352767"/>
              <a:gd name="connsiteX4" fmla="*/ 5244872 w 5427685"/>
              <a:gd name="connsiteY4" fmla="*/ 1862544 h 3352767"/>
              <a:gd name="connsiteX5" fmla="*/ 4610980 w 5427685"/>
              <a:gd name="connsiteY5" fmla="*/ 2197136 h 3352767"/>
              <a:gd name="connsiteX6" fmla="*/ 4229634 w 5427685"/>
              <a:gd name="connsiteY6" fmla="*/ 2573896 h 3352767"/>
              <a:gd name="connsiteX7" fmla="*/ 3242129 w 5427685"/>
              <a:gd name="connsiteY7" fmla="*/ 3318708 h 3352767"/>
              <a:gd name="connsiteX8" fmla="*/ 1547854 w 5427685"/>
              <a:gd name="connsiteY8" fmla="*/ 3210767 h 3352767"/>
              <a:gd name="connsiteX9" fmla="*/ 633454 w 5427685"/>
              <a:gd name="connsiteY9" fmla="*/ 3066389 h 3352767"/>
              <a:gd name="connsiteX10" fmla="*/ 7812 w 5427685"/>
              <a:gd name="connsiteY10" fmla="*/ 2561062 h 3352767"/>
              <a:gd name="connsiteX11" fmla="*/ 320633 w 5427685"/>
              <a:gd name="connsiteY11" fmla="*/ 1261652 h 3352767"/>
              <a:gd name="connsiteX12" fmla="*/ 874085 w 5427685"/>
              <a:gd name="connsiteY12" fmla="*/ 684136 h 3352767"/>
              <a:gd name="connsiteX13" fmla="*/ 2293812 w 5427685"/>
              <a:gd name="connsiteY13" fmla="*/ 154746 h 3352767"/>
              <a:gd name="connsiteX14" fmla="*/ 3087896 w 5427685"/>
              <a:gd name="connsiteY14" fmla="*/ 10367 h 3352767"/>
              <a:gd name="connsiteX15" fmla="*/ 3857917 w 5427685"/>
              <a:gd name="connsiteY15" fmla="*/ 34431 h 3352767"/>
              <a:gd name="connsiteX0" fmla="*/ 3857917 w 5331442"/>
              <a:gd name="connsiteY0" fmla="*/ 34431 h 3352767"/>
              <a:gd name="connsiteX1" fmla="*/ 4555748 w 5331442"/>
              <a:gd name="connsiteY1" fmla="*/ 106620 h 3352767"/>
              <a:gd name="connsiteX2" fmla="*/ 5085138 w 5331442"/>
              <a:gd name="connsiteY2" fmla="*/ 491631 h 3352767"/>
              <a:gd name="connsiteX3" fmla="*/ 5308811 w 5331442"/>
              <a:gd name="connsiteY3" fmla="*/ 963955 h 3352767"/>
              <a:gd name="connsiteX4" fmla="*/ 5244872 w 5331442"/>
              <a:gd name="connsiteY4" fmla="*/ 1862544 h 3352767"/>
              <a:gd name="connsiteX5" fmla="*/ 4610980 w 5331442"/>
              <a:gd name="connsiteY5" fmla="*/ 2197136 h 3352767"/>
              <a:gd name="connsiteX6" fmla="*/ 4229634 w 5331442"/>
              <a:gd name="connsiteY6" fmla="*/ 2573896 h 3352767"/>
              <a:gd name="connsiteX7" fmla="*/ 3242129 w 5331442"/>
              <a:gd name="connsiteY7" fmla="*/ 3318708 h 3352767"/>
              <a:gd name="connsiteX8" fmla="*/ 1547854 w 5331442"/>
              <a:gd name="connsiteY8" fmla="*/ 3210767 h 3352767"/>
              <a:gd name="connsiteX9" fmla="*/ 633454 w 5331442"/>
              <a:gd name="connsiteY9" fmla="*/ 3066389 h 3352767"/>
              <a:gd name="connsiteX10" fmla="*/ 7812 w 5331442"/>
              <a:gd name="connsiteY10" fmla="*/ 2561062 h 3352767"/>
              <a:gd name="connsiteX11" fmla="*/ 320633 w 5331442"/>
              <a:gd name="connsiteY11" fmla="*/ 1261652 h 3352767"/>
              <a:gd name="connsiteX12" fmla="*/ 874085 w 5331442"/>
              <a:gd name="connsiteY12" fmla="*/ 684136 h 3352767"/>
              <a:gd name="connsiteX13" fmla="*/ 2293812 w 5331442"/>
              <a:gd name="connsiteY13" fmla="*/ 154746 h 3352767"/>
              <a:gd name="connsiteX14" fmla="*/ 3087896 w 5331442"/>
              <a:gd name="connsiteY14" fmla="*/ 10367 h 3352767"/>
              <a:gd name="connsiteX15" fmla="*/ 3857917 w 5331442"/>
              <a:gd name="connsiteY15" fmla="*/ 34431 h 3352767"/>
              <a:gd name="connsiteX0" fmla="*/ 3857917 w 5308839"/>
              <a:gd name="connsiteY0" fmla="*/ 34431 h 3352767"/>
              <a:gd name="connsiteX1" fmla="*/ 4555748 w 5308839"/>
              <a:gd name="connsiteY1" fmla="*/ 106620 h 3352767"/>
              <a:gd name="connsiteX2" fmla="*/ 5085138 w 5308839"/>
              <a:gd name="connsiteY2" fmla="*/ 491631 h 3352767"/>
              <a:gd name="connsiteX3" fmla="*/ 5308811 w 5308839"/>
              <a:gd name="connsiteY3" fmla="*/ 963955 h 3352767"/>
              <a:gd name="connsiteX4" fmla="*/ 5096826 w 5308839"/>
              <a:gd name="connsiteY4" fmla="*/ 1609995 h 3352767"/>
              <a:gd name="connsiteX5" fmla="*/ 4610980 w 5308839"/>
              <a:gd name="connsiteY5" fmla="*/ 2197136 h 3352767"/>
              <a:gd name="connsiteX6" fmla="*/ 4229634 w 5308839"/>
              <a:gd name="connsiteY6" fmla="*/ 2573896 h 3352767"/>
              <a:gd name="connsiteX7" fmla="*/ 3242129 w 5308839"/>
              <a:gd name="connsiteY7" fmla="*/ 3318708 h 3352767"/>
              <a:gd name="connsiteX8" fmla="*/ 1547854 w 5308839"/>
              <a:gd name="connsiteY8" fmla="*/ 3210767 h 3352767"/>
              <a:gd name="connsiteX9" fmla="*/ 633454 w 5308839"/>
              <a:gd name="connsiteY9" fmla="*/ 3066389 h 3352767"/>
              <a:gd name="connsiteX10" fmla="*/ 7812 w 5308839"/>
              <a:gd name="connsiteY10" fmla="*/ 2561062 h 3352767"/>
              <a:gd name="connsiteX11" fmla="*/ 320633 w 5308839"/>
              <a:gd name="connsiteY11" fmla="*/ 1261652 h 3352767"/>
              <a:gd name="connsiteX12" fmla="*/ 874085 w 5308839"/>
              <a:gd name="connsiteY12" fmla="*/ 684136 h 3352767"/>
              <a:gd name="connsiteX13" fmla="*/ 2293812 w 5308839"/>
              <a:gd name="connsiteY13" fmla="*/ 154746 h 3352767"/>
              <a:gd name="connsiteX14" fmla="*/ 3087896 w 5308839"/>
              <a:gd name="connsiteY14" fmla="*/ 10367 h 3352767"/>
              <a:gd name="connsiteX15" fmla="*/ 3857917 w 5308839"/>
              <a:gd name="connsiteY15" fmla="*/ 34431 h 3352767"/>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39"/>
              <a:gd name="connsiteY0" fmla="*/ 34431 h 3218693"/>
              <a:gd name="connsiteX1" fmla="*/ 4555748 w 5308839"/>
              <a:gd name="connsiteY1" fmla="*/ 106620 h 3218693"/>
              <a:gd name="connsiteX2" fmla="*/ 5085138 w 5308839"/>
              <a:gd name="connsiteY2" fmla="*/ 491631 h 3218693"/>
              <a:gd name="connsiteX3" fmla="*/ 5308811 w 5308839"/>
              <a:gd name="connsiteY3" fmla="*/ 963955 h 3218693"/>
              <a:gd name="connsiteX4" fmla="*/ 5096826 w 5308839"/>
              <a:gd name="connsiteY4" fmla="*/ 1609995 h 3218693"/>
              <a:gd name="connsiteX5" fmla="*/ 4610980 w 5308839"/>
              <a:gd name="connsiteY5" fmla="*/ 2197136 h 3218693"/>
              <a:gd name="connsiteX6" fmla="*/ 4229634 w 5308839"/>
              <a:gd name="connsiteY6" fmla="*/ 2573896 h 3218693"/>
              <a:gd name="connsiteX7" fmla="*/ 3390174 w 5308839"/>
              <a:gd name="connsiteY7" fmla="*/ 2874571 h 3218693"/>
              <a:gd name="connsiteX8" fmla="*/ 1547854 w 5308839"/>
              <a:gd name="connsiteY8" fmla="*/ 3210767 h 3218693"/>
              <a:gd name="connsiteX9" fmla="*/ 633454 w 5308839"/>
              <a:gd name="connsiteY9" fmla="*/ 3066389 h 3218693"/>
              <a:gd name="connsiteX10" fmla="*/ 7812 w 5308839"/>
              <a:gd name="connsiteY10" fmla="*/ 2561062 h 3218693"/>
              <a:gd name="connsiteX11" fmla="*/ 320633 w 5308839"/>
              <a:gd name="connsiteY11" fmla="*/ 1261652 h 3218693"/>
              <a:gd name="connsiteX12" fmla="*/ 874085 w 5308839"/>
              <a:gd name="connsiteY12" fmla="*/ 684136 h 3218693"/>
              <a:gd name="connsiteX13" fmla="*/ 2293812 w 5308839"/>
              <a:gd name="connsiteY13" fmla="*/ 154746 h 3218693"/>
              <a:gd name="connsiteX14" fmla="*/ 3087896 w 5308839"/>
              <a:gd name="connsiteY14" fmla="*/ 10367 h 3218693"/>
              <a:gd name="connsiteX15" fmla="*/ 3857917 w 5308839"/>
              <a:gd name="connsiteY15" fmla="*/ 34431 h 3218693"/>
              <a:gd name="connsiteX0" fmla="*/ 3857917 w 5308887"/>
              <a:gd name="connsiteY0" fmla="*/ 34431 h 3218693"/>
              <a:gd name="connsiteX1" fmla="*/ 4555748 w 5308887"/>
              <a:gd name="connsiteY1" fmla="*/ 106620 h 3218693"/>
              <a:gd name="connsiteX2" fmla="*/ 5085138 w 5308887"/>
              <a:gd name="connsiteY2" fmla="*/ 491631 h 3218693"/>
              <a:gd name="connsiteX3" fmla="*/ 5308811 w 5308887"/>
              <a:gd name="connsiteY3" fmla="*/ 963955 h 3218693"/>
              <a:gd name="connsiteX4" fmla="*/ 5096826 w 5308887"/>
              <a:gd name="connsiteY4" fmla="*/ 1609995 h 3218693"/>
              <a:gd name="connsiteX5" fmla="*/ 4229634 w 5308887"/>
              <a:gd name="connsiteY5" fmla="*/ 2573896 h 3218693"/>
              <a:gd name="connsiteX6" fmla="*/ 3390174 w 5308887"/>
              <a:gd name="connsiteY6" fmla="*/ 2874571 h 3218693"/>
              <a:gd name="connsiteX7" fmla="*/ 1547854 w 5308887"/>
              <a:gd name="connsiteY7" fmla="*/ 3210767 h 3218693"/>
              <a:gd name="connsiteX8" fmla="*/ 633454 w 5308887"/>
              <a:gd name="connsiteY8" fmla="*/ 3066389 h 3218693"/>
              <a:gd name="connsiteX9" fmla="*/ 7812 w 5308887"/>
              <a:gd name="connsiteY9" fmla="*/ 2561062 h 3218693"/>
              <a:gd name="connsiteX10" fmla="*/ 320633 w 5308887"/>
              <a:gd name="connsiteY10" fmla="*/ 1261652 h 3218693"/>
              <a:gd name="connsiteX11" fmla="*/ 874085 w 5308887"/>
              <a:gd name="connsiteY11" fmla="*/ 684136 h 3218693"/>
              <a:gd name="connsiteX12" fmla="*/ 2293812 w 5308887"/>
              <a:gd name="connsiteY12" fmla="*/ 154746 h 3218693"/>
              <a:gd name="connsiteX13" fmla="*/ 3087896 w 5308887"/>
              <a:gd name="connsiteY13" fmla="*/ 10367 h 3218693"/>
              <a:gd name="connsiteX14" fmla="*/ 3857917 w 5308887"/>
              <a:gd name="connsiteY14" fmla="*/ 34431 h 3218693"/>
              <a:gd name="connsiteX0" fmla="*/ 3862927 w 5313897"/>
              <a:gd name="connsiteY0" fmla="*/ 34431 h 3218693"/>
              <a:gd name="connsiteX1" fmla="*/ 4560758 w 5313897"/>
              <a:gd name="connsiteY1" fmla="*/ 106620 h 3218693"/>
              <a:gd name="connsiteX2" fmla="*/ 5090148 w 5313897"/>
              <a:gd name="connsiteY2" fmla="*/ 491631 h 3218693"/>
              <a:gd name="connsiteX3" fmla="*/ 5313821 w 5313897"/>
              <a:gd name="connsiteY3" fmla="*/ 963955 h 3218693"/>
              <a:gd name="connsiteX4" fmla="*/ 5101836 w 5313897"/>
              <a:gd name="connsiteY4" fmla="*/ 1609995 h 3218693"/>
              <a:gd name="connsiteX5" fmla="*/ 4234644 w 5313897"/>
              <a:gd name="connsiteY5" fmla="*/ 2573896 h 3218693"/>
              <a:gd name="connsiteX6" fmla="*/ 3395184 w 5313897"/>
              <a:gd name="connsiteY6" fmla="*/ 2874571 h 3218693"/>
              <a:gd name="connsiteX7" fmla="*/ 1552864 w 5313897"/>
              <a:gd name="connsiteY7" fmla="*/ 3210767 h 3218693"/>
              <a:gd name="connsiteX8" fmla="*/ 638464 w 5313897"/>
              <a:gd name="connsiteY8" fmla="*/ 3066389 h 3218693"/>
              <a:gd name="connsiteX9" fmla="*/ 12822 w 5313897"/>
              <a:gd name="connsiteY9" fmla="*/ 2561062 h 3218693"/>
              <a:gd name="connsiteX10" fmla="*/ 325643 w 5313897"/>
              <a:gd name="connsiteY10" fmla="*/ 1261652 h 3218693"/>
              <a:gd name="connsiteX11" fmla="*/ 1558363 w 5313897"/>
              <a:gd name="connsiteY11" fmla="*/ 814764 h 3218693"/>
              <a:gd name="connsiteX12" fmla="*/ 2298822 w 5313897"/>
              <a:gd name="connsiteY12" fmla="*/ 154746 h 3218693"/>
              <a:gd name="connsiteX13" fmla="*/ 3092906 w 5313897"/>
              <a:gd name="connsiteY13" fmla="*/ 10367 h 3218693"/>
              <a:gd name="connsiteX14" fmla="*/ 3862927 w 5313897"/>
              <a:gd name="connsiteY14" fmla="*/ 34431 h 3218693"/>
              <a:gd name="connsiteX0" fmla="*/ 3867424 w 5318394"/>
              <a:gd name="connsiteY0" fmla="*/ 34431 h 3218693"/>
              <a:gd name="connsiteX1" fmla="*/ 4565255 w 5318394"/>
              <a:gd name="connsiteY1" fmla="*/ 106620 h 3218693"/>
              <a:gd name="connsiteX2" fmla="*/ 5094645 w 5318394"/>
              <a:gd name="connsiteY2" fmla="*/ 491631 h 3218693"/>
              <a:gd name="connsiteX3" fmla="*/ 5318318 w 5318394"/>
              <a:gd name="connsiteY3" fmla="*/ 963955 h 3218693"/>
              <a:gd name="connsiteX4" fmla="*/ 5106333 w 5318394"/>
              <a:gd name="connsiteY4" fmla="*/ 1609995 h 3218693"/>
              <a:gd name="connsiteX5" fmla="*/ 4239141 w 5318394"/>
              <a:gd name="connsiteY5" fmla="*/ 2573896 h 3218693"/>
              <a:gd name="connsiteX6" fmla="*/ 3399681 w 5318394"/>
              <a:gd name="connsiteY6" fmla="*/ 2874571 h 3218693"/>
              <a:gd name="connsiteX7" fmla="*/ 1557361 w 5318394"/>
              <a:gd name="connsiteY7" fmla="*/ 3210767 h 3218693"/>
              <a:gd name="connsiteX8" fmla="*/ 642961 w 5318394"/>
              <a:gd name="connsiteY8" fmla="*/ 3066389 h 3218693"/>
              <a:gd name="connsiteX9" fmla="*/ 17319 w 5318394"/>
              <a:gd name="connsiteY9" fmla="*/ 2561062 h 3218693"/>
              <a:gd name="connsiteX10" fmla="*/ 1331626 w 5318394"/>
              <a:gd name="connsiteY10" fmla="*/ 1461949 h 3218693"/>
              <a:gd name="connsiteX11" fmla="*/ 1562860 w 5318394"/>
              <a:gd name="connsiteY11" fmla="*/ 814764 h 3218693"/>
              <a:gd name="connsiteX12" fmla="*/ 2303319 w 5318394"/>
              <a:gd name="connsiteY12" fmla="*/ 154746 h 3218693"/>
              <a:gd name="connsiteX13" fmla="*/ 3097403 w 5318394"/>
              <a:gd name="connsiteY13" fmla="*/ 10367 h 3218693"/>
              <a:gd name="connsiteX14" fmla="*/ 3867424 w 5318394"/>
              <a:gd name="connsiteY14" fmla="*/ 34431 h 3218693"/>
              <a:gd name="connsiteX0" fmla="*/ 3234823 w 4685793"/>
              <a:gd name="connsiteY0" fmla="*/ 34431 h 3221431"/>
              <a:gd name="connsiteX1" fmla="*/ 3932654 w 4685793"/>
              <a:gd name="connsiteY1" fmla="*/ 106620 h 3221431"/>
              <a:gd name="connsiteX2" fmla="*/ 4462044 w 4685793"/>
              <a:gd name="connsiteY2" fmla="*/ 491631 h 3221431"/>
              <a:gd name="connsiteX3" fmla="*/ 4685717 w 4685793"/>
              <a:gd name="connsiteY3" fmla="*/ 963955 h 3221431"/>
              <a:gd name="connsiteX4" fmla="*/ 4473732 w 4685793"/>
              <a:gd name="connsiteY4" fmla="*/ 1609995 h 3221431"/>
              <a:gd name="connsiteX5" fmla="*/ 3606540 w 4685793"/>
              <a:gd name="connsiteY5" fmla="*/ 2573896 h 3221431"/>
              <a:gd name="connsiteX6" fmla="*/ 2767080 w 4685793"/>
              <a:gd name="connsiteY6" fmla="*/ 2874571 h 3221431"/>
              <a:gd name="connsiteX7" fmla="*/ 924760 w 4685793"/>
              <a:gd name="connsiteY7" fmla="*/ 3210767 h 3221431"/>
              <a:gd name="connsiteX8" fmla="*/ 10360 w 4685793"/>
              <a:gd name="connsiteY8" fmla="*/ 3066389 h 3221431"/>
              <a:gd name="connsiteX9" fmla="*/ 447164 w 4685793"/>
              <a:gd name="connsiteY9" fmla="*/ 2378182 h 3221431"/>
              <a:gd name="connsiteX10" fmla="*/ 699025 w 4685793"/>
              <a:gd name="connsiteY10" fmla="*/ 1461949 h 3221431"/>
              <a:gd name="connsiteX11" fmla="*/ 930259 w 4685793"/>
              <a:gd name="connsiteY11" fmla="*/ 814764 h 3221431"/>
              <a:gd name="connsiteX12" fmla="*/ 1670718 w 4685793"/>
              <a:gd name="connsiteY12" fmla="*/ 154746 h 3221431"/>
              <a:gd name="connsiteX13" fmla="*/ 2464802 w 4685793"/>
              <a:gd name="connsiteY13" fmla="*/ 10367 h 3221431"/>
              <a:gd name="connsiteX14" fmla="*/ 3234823 w 4685793"/>
              <a:gd name="connsiteY14" fmla="*/ 34431 h 3221431"/>
              <a:gd name="connsiteX0" fmla="*/ 2792147 w 4243117"/>
              <a:gd name="connsiteY0" fmla="*/ 34431 h 3224533"/>
              <a:gd name="connsiteX1" fmla="*/ 3489978 w 4243117"/>
              <a:gd name="connsiteY1" fmla="*/ 106620 h 3224533"/>
              <a:gd name="connsiteX2" fmla="*/ 4019368 w 4243117"/>
              <a:gd name="connsiteY2" fmla="*/ 491631 h 3224533"/>
              <a:gd name="connsiteX3" fmla="*/ 4243041 w 4243117"/>
              <a:gd name="connsiteY3" fmla="*/ 963955 h 3224533"/>
              <a:gd name="connsiteX4" fmla="*/ 4031056 w 4243117"/>
              <a:gd name="connsiteY4" fmla="*/ 1609995 h 3224533"/>
              <a:gd name="connsiteX5" fmla="*/ 3163864 w 4243117"/>
              <a:gd name="connsiteY5" fmla="*/ 2573896 h 3224533"/>
              <a:gd name="connsiteX6" fmla="*/ 2324404 w 4243117"/>
              <a:gd name="connsiteY6" fmla="*/ 2874571 h 3224533"/>
              <a:gd name="connsiteX7" fmla="*/ 482084 w 4243117"/>
              <a:gd name="connsiteY7" fmla="*/ 3210767 h 3224533"/>
              <a:gd name="connsiteX8" fmla="*/ 4488 w 4243117"/>
              <a:gd name="connsiteY8" fmla="*/ 2378182 h 3224533"/>
              <a:gd name="connsiteX9" fmla="*/ 256349 w 4243117"/>
              <a:gd name="connsiteY9" fmla="*/ 1461949 h 3224533"/>
              <a:gd name="connsiteX10" fmla="*/ 487583 w 4243117"/>
              <a:gd name="connsiteY10" fmla="*/ 814764 h 3224533"/>
              <a:gd name="connsiteX11" fmla="*/ 1228042 w 4243117"/>
              <a:gd name="connsiteY11" fmla="*/ 154746 h 3224533"/>
              <a:gd name="connsiteX12" fmla="*/ 2022126 w 4243117"/>
              <a:gd name="connsiteY12" fmla="*/ 10367 h 3224533"/>
              <a:gd name="connsiteX13" fmla="*/ 2792147 w 4243117"/>
              <a:gd name="connsiteY13" fmla="*/ 34431 h 3224533"/>
              <a:gd name="connsiteX0" fmla="*/ 2844433 w 4295403"/>
              <a:gd name="connsiteY0" fmla="*/ 34431 h 2960481"/>
              <a:gd name="connsiteX1" fmla="*/ 3542264 w 4295403"/>
              <a:gd name="connsiteY1" fmla="*/ 106620 h 2960481"/>
              <a:gd name="connsiteX2" fmla="*/ 4071654 w 4295403"/>
              <a:gd name="connsiteY2" fmla="*/ 491631 h 2960481"/>
              <a:gd name="connsiteX3" fmla="*/ 4295327 w 4295403"/>
              <a:gd name="connsiteY3" fmla="*/ 963955 h 2960481"/>
              <a:gd name="connsiteX4" fmla="*/ 4083342 w 4295403"/>
              <a:gd name="connsiteY4" fmla="*/ 1609995 h 2960481"/>
              <a:gd name="connsiteX5" fmla="*/ 3216150 w 4295403"/>
              <a:gd name="connsiteY5" fmla="*/ 2573896 h 2960481"/>
              <a:gd name="connsiteX6" fmla="*/ 2376690 w 4295403"/>
              <a:gd name="connsiteY6" fmla="*/ 2874571 h 2960481"/>
              <a:gd name="connsiteX7" fmla="*/ 1483604 w 4295403"/>
              <a:gd name="connsiteY7" fmla="*/ 2923384 h 2960481"/>
              <a:gd name="connsiteX8" fmla="*/ 56774 w 4295403"/>
              <a:gd name="connsiteY8" fmla="*/ 2378182 h 2960481"/>
              <a:gd name="connsiteX9" fmla="*/ 308635 w 4295403"/>
              <a:gd name="connsiteY9" fmla="*/ 1461949 h 2960481"/>
              <a:gd name="connsiteX10" fmla="*/ 539869 w 4295403"/>
              <a:gd name="connsiteY10" fmla="*/ 814764 h 2960481"/>
              <a:gd name="connsiteX11" fmla="*/ 1280328 w 4295403"/>
              <a:gd name="connsiteY11" fmla="*/ 154746 h 2960481"/>
              <a:gd name="connsiteX12" fmla="*/ 2074412 w 4295403"/>
              <a:gd name="connsiteY12" fmla="*/ 10367 h 2960481"/>
              <a:gd name="connsiteX13" fmla="*/ 2844433 w 4295403"/>
              <a:gd name="connsiteY13" fmla="*/ 34431 h 2960481"/>
              <a:gd name="connsiteX0" fmla="*/ 2844433 w 4295403"/>
              <a:gd name="connsiteY0" fmla="*/ 34431 h 2928552"/>
              <a:gd name="connsiteX1" fmla="*/ 3542264 w 4295403"/>
              <a:gd name="connsiteY1" fmla="*/ 106620 h 2928552"/>
              <a:gd name="connsiteX2" fmla="*/ 4071654 w 4295403"/>
              <a:gd name="connsiteY2" fmla="*/ 491631 h 2928552"/>
              <a:gd name="connsiteX3" fmla="*/ 4295327 w 4295403"/>
              <a:gd name="connsiteY3" fmla="*/ 963955 h 2928552"/>
              <a:gd name="connsiteX4" fmla="*/ 4083342 w 4295403"/>
              <a:gd name="connsiteY4" fmla="*/ 1609995 h 2928552"/>
              <a:gd name="connsiteX5" fmla="*/ 3216150 w 4295403"/>
              <a:gd name="connsiteY5" fmla="*/ 2573896 h 2928552"/>
              <a:gd name="connsiteX6" fmla="*/ 2489901 w 4295403"/>
              <a:gd name="connsiteY6" fmla="*/ 2648148 h 2928552"/>
              <a:gd name="connsiteX7" fmla="*/ 1483604 w 4295403"/>
              <a:gd name="connsiteY7" fmla="*/ 2923384 h 2928552"/>
              <a:gd name="connsiteX8" fmla="*/ 56774 w 4295403"/>
              <a:gd name="connsiteY8" fmla="*/ 2378182 h 2928552"/>
              <a:gd name="connsiteX9" fmla="*/ 308635 w 4295403"/>
              <a:gd name="connsiteY9" fmla="*/ 1461949 h 2928552"/>
              <a:gd name="connsiteX10" fmla="*/ 539869 w 4295403"/>
              <a:gd name="connsiteY10" fmla="*/ 814764 h 2928552"/>
              <a:gd name="connsiteX11" fmla="*/ 1280328 w 4295403"/>
              <a:gd name="connsiteY11" fmla="*/ 154746 h 2928552"/>
              <a:gd name="connsiteX12" fmla="*/ 2074412 w 4295403"/>
              <a:gd name="connsiteY12" fmla="*/ 10367 h 2928552"/>
              <a:gd name="connsiteX13" fmla="*/ 2844433 w 4295403"/>
              <a:gd name="connsiteY13" fmla="*/ 34431 h 2928552"/>
              <a:gd name="connsiteX0" fmla="*/ 2844433 w 4295384"/>
              <a:gd name="connsiteY0" fmla="*/ 34431 h 2929248"/>
              <a:gd name="connsiteX1" fmla="*/ 3542264 w 4295384"/>
              <a:gd name="connsiteY1" fmla="*/ 106620 h 2929248"/>
              <a:gd name="connsiteX2" fmla="*/ 4071654 w 4295384"/>
              <a:gd name="connsiteY2" fmla="*/ 491631 h 2929248"/>
              <a:gd name="connsiteX3" fmla="*/ 4295327 w 4295384"/>
              <a:gd name="connsiteY3" fmla="*/ 963955 h 2929248"/>
              <a:gd name="connsiteX4" fmla="*/ 4083342 w 4295384"/>
              <a:gd name="connsiteY4" fmla="*/ 1609995 h 2929248"/>
              <a:gd name="connsiteX5" fmla="*/ 3294527 w 4295384"/>
              <a:gd name="connsiteY5" fmla="*/ 2356182 h 2929248"/>
              <a:gd name="connsiteX6" fmla="*/ 2489901 w 4295384"/>
              <a:gd name="connsiteY6" fmla="*/ 2648148 h 2929248"/>
              <a:gd name="connsiteX7" fmla="*/ 1483604 w 4295384"/>
              <a:gd name="connsiteY7" fmla="*/ 2923384 h 2929248"/>
              <a:gd name="connsiteX8" fmla="*/ 56774 w 4295384"/>
              <a:gd name="connsiteY8" fmla="*/ 2378182 h 2929248"/>
              <a:gd name="connsiteX9" fmla="*/ 308635 w 4295384"/>
              <a:gd name="connsiteY9" fmla="*/ 1461949 h 2929248"/>
              <a:gd name="connsiteX10" fmla="*/ 539869 w 4295384"/>
              <a:gd name="connsiteY10" fmla="*/ 814764 h 2929248"/>
              <a:gd name="connsiteX11" fmla="*/ 1280328 w 4295384"/>
              <a:gd name="connsiteY11" fmla="*/ 154746 h 2929248"/>
              <a:gd name="connsiteX12" fmla="*/ 2074412 w 4295384"/>
              <a:gd name="connsiteY12" fmla="*/ 10367 h 2929248"/>
              <a:gd name="connsiteX13" fmla="*/ 2844433 w 4295384"/>
              <a:gd name="connsiteY13" fmla="*/ 34431 h 2929248"/>
              <a:gd name="connsiteX0" fmla="*/ 2844433 w 4295384"/>
              <a:gd name="connsiteY0" fmla="*/ 34431 h 2935729"/>
              <a:gd name="connsiteX1" fmla="*/ 3542264 w 4295384"/>
              <a:gd name="connsiteY1" fmla="*/ 106620 h 2935729"/>
              <a:gd name="connsiteX2" fmla="*/ 4071654 w 4295384"/>
              <a:gd name="connsiteY2" fmla="*/ 491631 h 2935729"/>
              <a:gd name="connsiteX3" fmla="*/ 4295327 w 4295384"/>
              <a:gd name="connsiteY3" fmla="*/ 963955 h 2935729"/>
              <a:gd name="connsiteX4" fmla="*/ 4083342 w 4295384"/>
              <a:gd name="connsiteY4" fmla="*/ 1609995 h 2935729"/>
              <a:gd name="connsiteX5" fmla="*/ 3294527 w 4295384"/>
              <a:gd name="connsiteY5" fmla="*/ 2356182 h 2935729"/>
              <a:gd name="connsiteX6" fmla="*/ 2489901 w 4295384"/>
              <a:gd name="connsiteY6" fmla="*/ 2726525 h 2935729"/>
              <a:gd name="connsiteX7" fmla="*/ 1483604 w 4295384"/>
              <a:gd name="connsiteY7" fmla="*/ 2923384 h 2935729"/>
              <a:gd name="connsiteX8" fmla="*/ 56774 w 4295384"/>
              <a:gd name="connsiteY8" fmla="*/ 2378182 h 2935729"/>
              <a:gd name="connsiteX9" fmla="*/ 308635 w 4295384"/>
              <a:gd name="connsiteY9" fmla="*/ 1461949 h 2935729"/>
              <a:gd name="connsiteX10" fmla="*/ 539869 w 4295384"/>
              <a:gd name="connsiteY10" fmla="*/ 814764 h 2935729"/>
              <a:gd name="connsiteX11" fmla="*/ 1280328 w 4295384"/>
              <a:gd name="connsiteY11" fmla="*/ 154746 h 2935729"/>
              <a:gd name="connsiteX12" fmla="*/ 2074412 w 4295384"/>
              <a:gd name="connsiteY12" fmla="*/ 10367 h 2935729"/>
              <a:gd name="connsiteX13" fmla="*/ 2844433 w 4295384"/>
              <a:gd name="connsiteY13" fmla="*/ 34431 h 2935729"/>
              <a:gd name="connsiteX0" fmla="*/ 2612834 w 4063785"/>
              <a:gd name="connsiteY0" fmla="*/ 34431 h 2941573"/>
              <a:gd name="connsiteX1" fmla="*/ 3310665 w 4063785"/>
              <a:gd name="connsiteY1" fmla="*/ 106620 h 2941573"/>
              <a:gd name="connsiteX2" fmla="*/ 3840055 w 4063785"/>
              <a:gd name="connsiteY2" fmla="*/ 491631 h 2941573"/>
              <a:gd name="connsiteX3" fmla="*/ 4063728 w 4063785"/>
              <a:gd name="connsiteY3" fmla="*/ 963955 h 2941573"/>
              <a:gd name="connsiteX4" fmla="*/ 3851743 w 4063785"/>
              <a:gd name="connsiteY4" fmla="*/ 1609995 h 2941573"/>
              <a:gd name="connsiteX5" fmla="*/ 3062928 w 4063785"/>
              <a:gd name="connsiteY5" fmla="*/ 2356182 h 2941573"/>
              <a:gd name="connsiteX6" fmla="*/ 2258302 w 4063785"/>
              <a:gd name="connsiteY6" fmla="*/ 2726525 h 2941573"/>
              <a:gd name="connsiteX7" fmla="*/ 1252005 w 4063785"/>
              <a:gd name="connsiteY7" fmla="*/ 2923384 h 2941573"/>
              <a:gd name="connsiteX8" fmla="*/ 103849 w 4063785"/>
              <a:gd name="connsiteY8" fmla="*/ 2273680 h 2941573"/>
              <a:gd name="connsiteX9" fmla="*/ 77036 w 4063785"/>
              <a:gd name="connsiteY9" fmla="*/ 1461949 h 2941573"/>
              <a:gd name="connsiteX10" fmla="*/ 308270 w 4063785"/>
              <a:gd name="connsiteY10" fmla="*/ 814764 h 2941573"/>
              <a:gd name="connsiteX11" fmla="*/ 1048729 w 4063785"/>
              <a:gd name="connsiteY11" fmla="*/ 154746 h 2941573"/>
              <a:gd name="connsiteX12" fmla="*/ 1842813 w 4063785"/>
              <a:gd name="connsiteY12" fmla="*/ 10367 h 2941573"/>
              <a:gd name="connsiteX13" fmla="*/ 2612834 w 4063785"/>
              <a:gd name="connsiteY13" fmla="*/ 34431 h 2941573"/>
              <a:gd name="connsiteX0" fmla="*/ 2624660 w 4075611"/>
              <a:gd name="connsiteY0" fmla="*/ 34431 h 2941573"/>
              <a:gd name="connsiteX1" fmla="*/ 3322491 w 4075611"/>
              <a:gd name="connsiteY1" fmla="*/ 106620 h 2941573"/>
              <a:gd name="connsiteX2" fmla="*/ 3851881 w 4075611"/>
              <a:gd name="connsiteY2" fmla="*/ 491631 h 2941573"/>
              <a:gd name="connsiteX3" fmla="*/ 4075554 w 4075611"/>
              <a:gd name="connsiteY3" fmla="*/ 963955 h 2941573"/>
              <a:gd name="connsiteX4" fmla="*/ 3863569 w 4075611"/>
              <a:gd name="connsiteY4" fmla="*/ 1609995 h 2941573"/>
              <a:gd name="connsiteX5" fmla="*/ 3074754 w 4075611"/>
              <a:gd name="connsiteY5" fmla="*/ 2356182 h 2941573"/>
              <a:gd name="connsiteX6" fmla="*/ 2270128 w 4075611"/>
              <a:gd name="connsiteY6" fmla="*/ 2726525 h 2941573"/>
              <a:gd name="connsiteX7" fmla="*/ 1263831 w 4075611"/>
              <a:gd name="connsiteY7" fmla="*/ 2923384 h 2941573"/>
              <a:gd name="connsiteX8" fmla="*/ 115675 w 4075611"/>
              <a:gd name="connsiteY8" fmla="*/ 2273680 h 2941573"/>
              <a:gd name="connsiteX9" fmla="*/ 62737 w 4075611"/>
              <a:gd name="connsiteY9" fmla="*/ 1357446 h 2941573"/>
              <a:gd name="connsiteX10" fmla="*/ 320096 w 4075611"/>
              <a:gd name="connsiteY10" fmla="*/ 814764 h 2941573"/>
              <a:gd name="connsiteX11" fmla="*/ 1060555 w 4075611"/>
              <a:gd name="connsiteY11" fmla="*/ 154746 h 2941573"/>
              <a:gd name="connsiteX12" fmla="*/ 1854639 w 4075611"/>
              <a:gd name="connsiteY12" fmla="*/ 10367 h 2941573"/>
              <a:gd name="connsiteX13" fmla="*/ 2624660 w 4075611"/>
              <a:gd name="connsiteY13" fmla="*/ 34431 h 29415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075611" h="2941573">
                <a:moveTo>
                  <a:pt x="2624660" y="34431"/>
                </a:moveTo>
                <a:cubicBezTo>
                  <a:pt x="2869302" y="50473"/>
                  <a:pt x="3117954" y="30420"/>
                  <a:pt x="3322491" y="106620"/>
                </a:cubicBezTo>
                <a:cubicBezTo>
                  <a:pt x="3527028" y="182820"/>
                  <a:pt x="3726370" y="348742"/>
                  <a:pt x="3851881" y="491631"/>
                </a:cubicBezTo>
                <a:cubicBezTo>
                  <a:pt x="3977392" y="634520"/>
                  <a:pt x="4073606" y="777561"/>
                  <a:pt x="4075554" y="963955"/>
                </a:cubicBezTo>
                <a:cubicBezTo>
                  <a:pt x="4077502" y="1150349"/>
                  <a:pt x="4030369" y="1377957"/>
                  <a:pt x="3863569" y="1609995"/>
                </a:cubicBezTo>
                <a:cubicBezTo>
                  <a:pt x="3696769" y="1842033"/>
                  <a:pt x="3340327" y="2170094"/>
                  <a:pt x="3074754" y="2356182"/>
                </a:cubicBezTo>
                <a:cubicBezTo>
                  <a:pt x="2809181" y="2542270"/>
                  <a:pt x="2571949" y="2631991"/>
                  <a:pt x="2270128" y="2726525"/>
                </a:cubicBezTo>
                <a:cubicBezTo>
                  <a:pt x="1968308" y="2821059"/>
                  <a:pt x="1622907" y="2998858"/>
                  <a:pt x="1263831" y="2923384"/>
                </a:cubicBezTo>
                <a:cubicBezTo>
                  <a:pt x="904756" y="2847910"/>
                  <a:pt x="315857" y="2534670"/>
                  <a:pt x="115675" y="2273680"/>
                </a:cubicBezTo>
                <a:cubicBezTo>
                  <a:pt x="-84507" y="2012690"/>
                  <a:pt x="28667" y="1600599"/>
                  <a:pt x="62737" y="1357446"/>
                </a:cubicBezTo>
                <a:cubicBezTo>
                  <a:pt x="96807" y="1114293"/>
                  <a:pt x="153793" y="1015214"/>
                  <a:pt x="320096" y="814764"/>
                </a:cubicBezTo>
                <a:cubicBezTo>
                  <a:pt x="486399" y="614314"/>
                  <a:pt x="691586" y="267041"/>
                  <a:pt x="1060555" y="154746"/>
                </a:cubicBezTo>
                <a:cubicBezTo>
                  <a:pt x="1429524" y="42451"/>
                  <a:pt x="1593955" y="38441"/>
                  <a:pt x="1854639" y="10367"/>
                </a:cubicBezTo>
                <a:cubicBezTo>
                  <a:pt x="2115323" y="-17707"/>
                  <a:pt x="2380018" y="18389"/>
                  <a:pt x="2624660" y="34431"/>
                </a:cubicBezTo>
                <a:close/>
              </a:path>
            </a:pathLst>
          </a:custGeom>
          <a:noFill/>
          <a:ln w="152400" cmpd="thickThi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96210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41"/>
                                        </p:tgtEl>
                                        <p:attrNameLst>
                                          <p:attrName>style.visibility</p:attrName>
                                        </p:attrNameLst>
                                      </p:cBhvr>
                                      <p:to>
                                        <p:strVal val="visible"/>
                                      </p:to>
                                    </p:set>
                                    <p:animEffect transition="in" filter="wipe(left)">
                                      <p:cBhvr>
                                        <p:cTn id="7" dur="1250"/>
                                        <p:tgtEl>
                                          <p:spTgt spid="241"/>
                                        </p:tgtEl>
                                      </p:cBhvr>
                                    </p:animEffect>
                                  </p:childTnLst>
                                </p:cTn>
                              </p:par>
                              <p:par>
                                <p:cTn id="8" presetID="10" presetClass="entr" presetSubtype="0" fill="hold" grpId="0" nodeType="withEffect">
                                  <p:stCondLst>
                                    <p:cond delay="0"/>
                                  </p:stCondLst>
                                  <p:childTnLst>
                                    <p:set>
                                      <p:cBhvr>
                                        <p:cTn id="9" dur="1" fill="hold">
                                          <p:stCondLst>
                                            <p:cond delay="0"/>
                                          </p:stCondLst>
                                        </p:cTn>
                                        <p:tgtEl>
                                          <p:spTgt spid="310"/>
                                        </p:tgtEl>
                                        <p:attrNameLst>
                                          <p:attrName>style.visibility</p:attrName>
                                        </p:attrNameLst>
                                      </p:cBhvr>
                                      <p:to>
                                        <p:strVal val="visible"/>
                                      </p:to>
                                    </p:set>
                                    <p:animEffect transition="in" filter="fade">
                                      <p:cBhvr>
                                        <p:cTn id="10" dur="500"/>
                                        <p:tgtEl>
                                          <p:spTgt spid="310"/>
                                        </p:tgtEl>
                                      </p:cBhvr>
                                    </p:animEffect>
                                  </p:childTnLst>
                                </p:cTn>
                              </p:par>
                            </p:childTnLst>
                          </p:cTn>
                        </p:par>
                      </p:childTnLst>
                    </p:cTn>
                  </p:par>
                  <p:par>
                    <p:cTn id="11" fill="hold">
                      <p:stCondLst>
                        <p:cond delay="indefinite"/>
                      </p:stCondLst>
                      <p:childTnLst>
                        <p:par>
                          <p:cTn id="12" fill="hold">
                            <p:stCondLst>
                              <p:cond delay="0"/>
                            </p:stCondLst>
                            <p:childTnLst>
                              <p:par>
                                <p:cTn id="13" presetID="10" presetClass="exit" presetSubtype="0" fill="hold" grpId="1" nodeType="clickEffect">
                                  <p:stCondLst>
                                    <p:cond delay="0"/>
                                  </p:stCondLst>
                                  <p:childTnLst>
                                    <p:animEffect transition="out" filter="fade">
                                      <p:cBhvr>
                                        <p:cTn id="14" dur="500"/>
                                        <p:tgtEl>
                                          <p:spTgt spid="241"/>
                                        </p:tgtEl>
                                      </p:cBhvr>
                                    </p:animEffect>
                                    <p:set>
                                      <p:cBhvr>
                                        <p:cTn id="15" dur="1" fill="hold">
                                          <p:stCondLst>
                                            <p:cond delay="499"/>
                                          </p:stCondLst>
                                        </p:cTn>
                                        <p:tgtEl>
                                          <p:spTgt spid="241"/>
                                        </p:tgtEl>
                                        <p:attrNameLst>
                                          <p:attrName>style.visibility</p:attrName>
                                        </p:attrNameLst>
                                      </p:cBhvr>
                                      <p:to>
                                        <p:strVal val="hidden"/>
                                      </p:to>
                                    </p:set>
                                  </p:childTnLst>
                                </p:cTn>
                              </p:par>
                              <p:par>
                                <p:cTn id="16" presetID="10" presetClass="exit" presetSubtype="0" fill="hold" grpId="1" nodeType="withEffect">
                                  <p:stCondLst>
                                    <p:cond delay="0"/>
                                  </p:stCondLst>
                                  <p:childTnLst>
                                    <p:animEffect transition="out" filter="fade">
                                      <p:cBhvr>
                                        <p:cTn id="17" dur="500"/>
                                        <p:tgtEl>
                                          <p:spTgt spid="310"/>
                                        </p:tgtEl>
                                      </p:cBhvr>
                                    </p:animEffect>
                                    <p:set>
                                      <p:cBhvr>
                                        <p:cTn id="18" dur="1" fill="hold">
                                          <p:stCondLst>
                                            <p:cond delay="499"/>
                                          </p:stCondLst>
                                        </p:cTn>
                                        <p:tgtEl>
                                          <p:spTgt spid="310"/>
                                        </p:tgtEl>
                                        <p:attrNameLst>
                                          <p:attrName>style.visibility</p:attrName>
                                        </p:attrNameLst>
                                      </p:cBhvr>
                                      <p:to>
                                        <p:strVal val="hidden"/>
                                      </p:to>
                                    </p:set>
                                  </p:childTnLst>
                                </p:cTn>
                              </p:par>
                            </p:childTnLst>
                          </p:cTn>
                        </p:par>
                        <p:par>
                          <p:cTn id="19" fill="hold">
                            <p:stCondLst>
                              <p:cond delay="500"/>
                            </p:stCondLst>
                            <p:childTnLst>
                              <p:par>
                                <p:cTn id="20" presetID="10" presetClass="exit" presetSubtype="0" fill="hold" nodeType="afterEffect">
                                  <p:stCondLst>
                                    <p:cond delay="0"/>
                                  </p:stCondLst>
                                  <p:childTnLst>
                                    <p:animEffect transition="out" filter="fade">
                                      <p:cBhvr>
                                        <p:cTn id="21" dur="500"/>
                                        <p:tgtEl>
                                          <p:spTgt spid="295"/>
                                        </p:tgtEl>
                                      </p:cBhvr>
                                    </p:animEffect>
                                    <p:set>
                                      <p:cBhvr>
                                        <p:cTn id="22" dur="1" fill="hold">
                                          <p:stCondLst>
                                            <p:cond delay="499"/>
                                          </p:stCondLst>
                                        </p:cTn>
                                        <p:tgtEl>
                                          <p:spTgt spid="295"/>
                                        </p:tgtEl>
                                        <p:attrNameLst>
                                          <p:attrName>style.visibility</p:attrName>
                                        </p:attrNameLst>
                                      </p:cBhvr>
                                      <p:to>
                                        <p:strVal val="hidden"/>
                                      </p:to>
                                    </p:set>
                                  </p:childTnLst>
                                </p:cTn>
                              </p:par>
                            </p:childTnLst>
                          </p:cTn>
                        </p:par>
                        <p:par>
                          <p:cTn id="23" fill="hold">
                            <p:stCondLst>
                              <p:cond delay="1000"/>
                            </p:stCondLst>
                            <p:childTnLst>
                              <p:par>
                                <p:cTn id="24" presetID="22" presetClass="entr" presetSubtype="8" fill="hold" grpId="0" nodeType="afterEffect">
                                  <p:stCondLst>
                                    <p:cond delay="0"/>
                                  </p:stCondLst>
                                  <p:childTnLst>
                                    <p:set>
                                      <p:cBhvr>
                                        <p:cTn id="25" dur="1" fill="hold">
                                          <p:stCondLst>
                                            <p:cond delay="0"/>
                                          </p:stCondLst>
                                        </p:cTn>
                                        <p:tgtEl>
                                          <p:spTgt spid="263"/>
                                        </p:tgtEl>
                                        <p:attrNameLst>
                                          <p:attrName>style.visibility</p:attrName>
                                        </p:attrNameLst>
                                      </p:cBhvr>
                                      <p:to>
                                        <p:strVal val="visible"/>
                                      </p:to>
                                    </p:set>
                                    <p:animEffect transition="in" filter="wipe(left)">
                                      <p:cBhvr>
                                        <p:cTn id="26" dur="1000"/>
                                        <p:tgtEl>
                                          <p:spTgt spid="263"/>
                                        </p:tgtEl>
                                      </p:cBhvr>
                                    </p:animEffect>
                                  </p:childTnLst>
                                </p:cTn>
                              </p:par>
                            </p:childTnLst>
                          </p:cTn>
                        </p:par>
                        <p:par>
                          <p:cTn id="27" fill="hold">
                            <p:stCondLst>
                              <p:cond delay="2000"/>
                            </p:stCondLst>
                            <p:childTnLst>
                              <p:par>
                                <p:cTn id="28" presetID="10" presetClass="entr" presetSubtype="0" fill="hold" nodeType="afterEffect">
                                  <p:stCondLst>
                                    <p:cond delay="0"/>
                                  </p:stCondLst>
                                  <p:childTnLst>
                                    <p:set>
                                      <p:cBhvr>
                                        <p:cTn id="29" dur="1" fill="hold">
                                          <p:stCondLst>
                                            <p:cond delay="0"/>
                                          </p:stCondLst>
                                        </p:cTn>
                                        <p:tgtEl>
                                          <p:spTgt spid="311"/>
                                        </p:tgtEl>
                                        <p:attrNameLst>
                                          <p:attrName>style.visibility</p:attrName>
                                        </p:attrNameLst>
                                      </p:cBhvr>
                                      <p:to>
                                        <p:strVal val="visible"/>
                                      </p:to>
                                    </p:set>
                                    <p:animEffect transition="in" filter="fade">
                                      <p:cBhvr>
                                        <p:cTn id="30" dur="1000"/>
                                        <p:tgtEl>
                                          <p:spTgt spid="311"/>
                                        </p:tgtEl>
                                      </p:cBhvr>
                                    </p:animEffect>
                                  </p:childTnLst>
                                </p:cTn>
                              </p:par>
                              <p:par>
                                <p:cTn id="31" presetID="10" presetClass="entr" presetSubtype="0" fill="hold" grpId="0" nodeType="withEffect">
                                  <p:stCondLst>
                                    <p:cond delay="0"/>
                                  </p:stCondLst>
                                  <p:childTnLst>
                                    <p:set>
                                      <p:cBhvr>
                                        <p:cTn id="32" dur="1" fill="hold">
                                          <p:stCondLst>
                                            <p:cond delay="0"/>
                                          </p:stCondLst>
                                        </p:cTn>
                                        <p:tgtEl>
                                          <p:spTgt spid="264"/>
                                        </p:tgtEl>
                                        <p:attrNameLst>
                                          <p:attrName>style.visibility</p:attrName>
                                        </p:attrNameLst>
                                      </p:cBhvr>
                                      <p:to>
                                        <p:strVal val="visible"/>
                                      </p:to>
                                    </p:set>
                                    <p:animEffect transition="in" filter="fade">
                                      <p:cBhvr>
                                        <p:cTn id="33" dur="500"/>
                                        <p:tgtEl>
                                          <p:spTgt spid="264"/>
                                        </p:tgtEl>
                                      </p:cBhvr>
                                    </p:animEffect>
                                  </p:childTnLst>
                                </p:cTn>
                              </p:par>
                            </p:childTnLst>
                          </p:cTn>
                        </p:par>
                        <p:par>
                          <p:cTn id="34" fill="hold">
                            <p:stCondLst>
                              <p:cond delay="3000"/>
                            </p:stCondLst>
                            <p:childTnLst>
                              <p:par>
                                <p:cTn id="35" presetID="10" presetClass="exit" presetSubtype="0" fill="hold" grpId="1" nodeType="afterEffect">
                                  <p:stCondLst>
                                    <p:cond delay="0"/>
                                  </p:stCondLst>
                                  <p:childTnLst>
                                    <p:animEffect transition="out" filter="fade">
                                      <p:cBhvr>
                                        <p:cTn id="36" dur="500"/>
                                        <p:tgtEl>
                                          <p:spTgt spid="263"/>
                                        </p:tgtEl>
                                      </p:cBhvr>
                                    </p:animEffect>
                                    <p:set>
                                      <p:cBhvr>
                                        <p:cTn id="37" dur="1" fill="hold">
                                          <p:stCondLst>
                                            <p:cond delay="499"/>
                                          </p:stCondLst>
                                        </p:cTn>
                                        <p:tgtEl>
                                          <p:spTgt spid="263"/>
                                        </p:tgtEl>
                                        <p:attrNameLst>
                                          <p:attrName>style.visibility</p:attrName>
                                        </p:attrNameLst>
                                      </p:cBhvr>
                                      <p:to>
                                        <p:strVal val="hidden"/>
                                      </p:to>
                                    </p:set>
                                  </p:childTnLst>
                                </p:cTn>
                              </p:par>
                              <p:par>
                                <p:cTn id="38" presetID="10" presetClass="exit" presetSubtype="0" fill="hold" grpId="0" nodeType="withEffect">
                                  <p:stCondLst>
                                    <p:cond delay="0"/>
                                  </p:stCondLst>
                                  <p:childTnLst>
                                    <p:animEffect transition="out" filter="fade">
                                      <p:cBhvr>
                                        <p:cTn id="39" dur="500"/>
                                        <p:tgtEl>
                                          <p:spTgt spid="294"/>
                                        </p:tgtEl>
                                      </p:cBhvr>
                                    </p:animEffect>
                                    <p:set>
                                      <p:cBhvr>
                                        <p:cTn id="40" dur="1" fill="hold">
                                          <p:stCondLst>
                                            <p:cond delay="499"/>
                                          </p:stCondLst>
                                        </p:cTn>
                                        <p:tgtEl>
                                          <p:spTgt spid="294"/>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3"/>
                                        </p:tgtEl>
                                        <p:attrNameLst>
                                          <p:attrName>style.visibility</p:attrName>
                                        </p:attrNameLst>
                                      </p:cBhvr>
                                      <p:to>
                                        <p:strVal val="visible"/>
                                      </p:to>
                                    </p:set>
                                    <p:animEffect transition="in" filter="wipe(up)">
                                      <p:cBhvr>
                                        <p:cTn id="45" dur="1250"/>
                                        <p:tgtEl>
                                          <p:spTgt spid="3"/>
                                        </p:tgtEl>
                                      </p:cBhvr>
                                    </p:animEffect>
                                  </p:childTnLst>
                                </p:cTn>
                              </p:par>
                            </p:childTnLst>
                          </p:cTn>
                        </p:par>
                        <p:par>
                          <p:cTn id="46" fill="hold">
                            <p:stCondLst>
                              <p:cond delay="1250"/>
                            </p:stCondLst>
                            <p:childTnLst>
                              <p:par>
                                <p:cTn id="47" presetID="10" presetClass="entr" presetSubtype="0" fill="hold" nodeType="afterEffect">
                                  <p:stCondLst>
                                    <p:cond delay="0"/>
                                  </p:stCondLst>
                                  <p:childTnLst>
                                    <p:set>
                                      <p:cBhvr>
                                        <p:cTn id="48" dur="1" fill="hold">
                                          <p:stCondLst>
                                            <p:cond delay="0"/>
                                          </p:stCondLst>
                                        </p:cTn>
                                        <p:tgtEl>
                                          <p:spTgt spid="265"/>
                                        </p:tgtEl>
                                        <p:attrNameLst>
                                          <p:attrName>style.visibility</p:attrName>
                                        </p:attrNameLst>
                                      </p:cBhvr>
                                      <p:to>
                                        <p:strVal val="visible"/>
                                      </p:to>
                                    </p:set>
                                    <p:animEffect transition="in" filter="fade">
                                      <p:cBhvr>
                                        <p:cTn id="49" dur="1000"/>
                                        <p:tgtEl>
                                          <p:spTgt spid="265"/>
                                        </p:tgtEl>
                                      </p:cBhvr>
                                    </p:animEffect>
                                  </p:childTnLst>
                                </p:cTn>
                              </p:par>
                            </p:childTnLst>
                          </p:cTn>
                        </p:par>
                        <p:par>
                          <p:cTn id="50" fill="hold">
                            <p:stCondLst>
                              <p:cond delay="2250"/>
                            </p:stCondLst>
                            <p:childTnLst>
                              <p:par>
                                <p:cTn id="51" presetID="10" presetClass="exit" presetSubtype="0" fill="hold" grpId="1" nodeType="afterEffect">
                                  <p:stCondLst>
                                    <p:cond delay="0"/>
                                  </p:stCondLst>
                                  <p:childTnLst>
                                    <p:animEffect transition="out" filter="fade">
                                      <p:cBhvr>
                                        <p:cTn id="52" dur="500"/>
                                        <p:tgtEl>
                                          <p:spTgt spid="3"/>
                                        </p:tgtEl>
                                      </p:cBhvr>
                                    </p:animEffect>
                                    <p:set>
                                      <p:cBhvr>
                                        <p:cTn id="53" dur="1" fill="hold">
                                          <p:stCondLst>
                                            <p:cond delay="499"/>
                                          </p:stCondLst>
                                        </p:cTn>
                                        <p:tgtEl>
                                          <p:spTgt spid="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1" grpId="0" animBg="1"/>
      <p:bldP spid="241" grpId="1" animBg="1"/>
      <p:bldP spid="263" grpId="0" animBg="1"/>
      <p:bldP spid="263" grpId="1" animBg="1"/>
      <p:bldP spid="3" grpId="0" animBg="1"/>
      <p:bldP spid="3" grpId="1" animBg="1"/>
      <p:bldP spid="294" grpId="0" animBg="1"/>
      <p:bldP spid="310" grpId="0" animBg="1"/>
      <p:bldP spid="310" grpId="1" animBg="1"/>
      <p:bldP spid="264"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4694946"/>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378199" y="2739747"/>
            <a:ext cx="26630075" cy="4617421"/>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630075" h="4617421">
                <a:moveTo>
                  <a:pt x="54938" y="3453"/>
                </a:moveTo>
                <a:cubicBezTo>
                  <a:pt x="191296" y="-32642"/>
                  <a:pt x="616411" y="224032"/>
                  <a:pt x="897148" y="316274"/>
                </a:cubicBezTo>
                <a:cubicBezTo>
                  <a:pt x="1177885" y="408516"/>
                  <a:pt x="1470654" y="520811"/>
                  <a:pt x="1739359" y="556906"/>
                </a:cubicBezTo>
                <a:cubicBezTo>
                  <a:pt x="2008064" y="593001"/>
                  <a:pt x="2236664" y="536853"/>
                  <a:pt x="2509380" y="532842"/>
                </a:cubicBezTo>
                <a:cubicBezTo>
                  <a:pt x="2782096" y="528831"/>
                  <a:pt x="3078875" y="480705"/>
                  <a:pt x="3375654" y="532842"/>
                </a:cubicBezTo>
                <a:cubicBezTo>
                  <a:pt x="3672433" y="584979"/>
                  <a:pt x="4021349" y="765453"/>
                  <a:pt x="4290054" y="845664"/>
                </a:cubicBezTo>
                <a:cubicBezTo>
                  <a:pt x="4558759" y="925875"/>
                  <a:pt x="4739233" y="965980"/>
                  <a:pt x="4987885" y="1014106"/>
                </a:cubicBezTo>
                <a:cubicBezTo>
                  <a:pt x="5236537" y="1062232"/>
                  <a:pt x="5497222" y="1126400"/>
                  <a:pt x="5781969" y="1134421"/>
                </a:cubicBezTo>
                <a:cubicBezTo>
                  <a:pt x="6066716" y="1142442"/>
                  <a:pt x="6515895" y="1066242"/>
                  <a:pt x="6696369" y="1062232"/>
                </a:cubicBezTo>
                <a:cubicBezTo>
                  <a:pt x="6876843" y="1058222"/>
                  <a:pt x="6864812" y="1110358"/>
                  <a:pt x="6864812" y="1110358"/>
                </a:cubicBezTo>
                <a:lnTo>
                  <a:pt x="9848643" y="1495369"/>
                </a:lnTo>
                <a:cubicBezTo>
                  <a:pt x="10686843" y="1599643"/>
                  <a:pt x="11196180" y="1575579"/>
                  <a:pt x="11677443" y="1615684"/>
                </a:cubicBezTo>
                <a:cubicBezTo>
                  <a:pt x="12158706" y="1655789"/>
                  <a:pt x="12395327" y="1711937"/>
                  <a:pt x="12736222" y="1736000"/>
                </a:cubicBezTo>
                <a:cubicBezTo>
                  <a:pt x="13077117" y="1760063"/>
                  <a:pt x="13345823" y="1695896"/>
                  <a:pt x="13722812" y="1760064"/>
                </a:cubicBezTo>
                <a:cubicBezTo>
                  <a:pt x="14099801" y="1824232"/>
                  <a:pt x="14532938" y="2052832"/>
                  <a:pt x="14998159" y="2121011"/>
                </a:cubicBezTo>
                <a:cubicBezTo>
                  <a:pt x="15463380" y="2189190"/>
                  <a:pt x="16064959" y="2197211"/>
                  <a:pt x="16514138" y="2169137"/>
                </a:cubicBezTo>
                <a:cubicBezTo>
                  <a:pt x="16963317" y="2141063"/>
                  <a:pt x="17324265" y="1936527"/>
                  <a:pt x="17693233" y="1952569"/>
                </a:cubicBezTo>
                <a:cubicBezTo>
                  <a:pt x="18062201" y="1968611"/>
                  <a:pt x="18286790" y="2201222"/>
                  <a:pt x="18727948" y="2265390"/>
                </a:cubicBezTo>
                <a:cubicBezTo>
                  <a:pt x="19169106" y="2329558"/>
                  <a:pt x="19726569" y="2353621"/>
                  <a:pt x="20340180" y="2337579"/>
                </a:cubicBezTo>
                <a:cubicBezTo>
                  <a:pt x="20953791" y="2321537"/>
                  <a:pt x="21775949" y="2213253"/>
                  <a:pt x="22409612" y="2169137"/>
                </a:cubicBezTo>
                <a:cubicBezTo>
                  <a:pt x="23043275" y="2125021"/>
                  <a:pt x="23644854" y="2104969"/>
                  <a:pt x="24142159" y="2072885"/>
                </a:cubicBezTo>
                <a:cubicBezTo>
                  <a:pt x="24639464" y="2040801"/>
                  <a:pt x="25040517" y="1992674"/>
                  <a:pt x="25393443" y="1976632"/>
                </a:cubicBezTo>
                <a:cubicBezTo>
                  <a:pt x="25746369" y="1960590"/>
                  <a:pt x="26059191" y="1984653"/>
                  <a:pt x="26259717" y="1976632"/>
                </a:cubicBezTo>
                <a:cubicBezTo>
                  <a:pt x="26460243" y="1968611"/>
                  <a:pt x="26536443" y="1860327"/>
                  <a:pt x="26596601" y="1928506"/>
                </a:cubicBezTo>
                <a:cubicBezTo>
                  <a:pt x="26656759" y="1996685"/>
                  <a:pt x="26616654" y="2225285"/>
                  <a:pt x="26620664" y="2385706"/>
                </a:cubicBezTo>
                <a:cubicBezTo>
                  <a:pt x="26624674" y="2546127"/>
                  <a:pt x="26620664" y="2891032"/>
                  <a:pt x="26620664" y="2891032"/>
                </a:cubicBezTo>
                <a:lnTo>
                  <a:pt x="26620664" y="3372295"/>
                </a:lnTo>
                <a:lnTo>
                  <a:pt x="26620664" y="4046064"/>
                </a:lnTo>
                <a:cubicBezTo>
                  <a:pt x="23179633" y="4238569"/>
                  <a:pt x="10402096" y="4844159"/>
                  <a:pt x="5974475" y="4527327"/>
                </a:cubicBezTo>
                <a:cubicBezTo>
                  <a:pt x="1546854" y="4210495"/>
                  <a:pt x="1041528" y="2630348"/>
                  <a:pt x="54938" y="2145074"/>
                </a:cubicBezTo>
                <a:lnTo>
                  <a:pt x="54938" y="1615685"/>
                </a:lnTo>
                <a:cubicBezTo>
                  <a:pt x="58948" y="1346980"/>
                  <a:pt x="79001" y="805558"/>
                  <a:pt x="79001" y="532842"/>
                </a:cubicBezTo>
                <a:cubicBezTo>
                  <a:pt x="79001" y="260126"/>
                  <a:pt x="-81420" y="39548"/>
                  <a:pt x="54938" y="3453"/>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161" name="TextBox 160">
            <a:extLst>
              <a:ext uri="{FF2B5EF4-FFF2-40B4-BE49-F238E27FC236}">
                <a16:creationId xmlns:a16="http://schemas.microsoft.com/office/drawing/2014/main" id="{1851DC2A-A18C-4D06-A178-86ECE5B3B3B4}"/>
              </a:ext>
            </a:extLst>
          </p:cNvPr>
          <p:cNvSpPr txBox="1"/>
          <p:nvPr/>
        </p:nvSpPr>
        <p:spPr>
          <a:xfrm>
            <a:off x="2594417" y="4441109"/>
            <a:ext cx="801488" cy="646331"/>
          </a:xfrm>
          <a:prstGeom prst="rect">
            <a:avLst/>
          </a:prstGeom>
          <a:solidFill>
            <a:schemeClr val="accent6">
              <a:lumMod val="20000"/>
              <a:lumOff val="80000"/>
            </a:schemeClr>
          </a:solidFill>
        </p:spPr>
        <p:txBody>
          <a:bodyPr wrap="square" rtlCol="0">
            <a:spAutoFit/>
          </a:bodyPr>
          <a:lstStyle/>
          <a:p>
            <a:r>
              <a:rPr lang="en-US" sz="3600" b="1" dirty="0"/>
              <a:t>D1</a:t>
            </a:r>
          </a:p>
        </p:txBody>
      </p:sp>
      <p:sp>
        <p:nvSpPr>
          <p:cNvPr id="162" name="TextBox 161">
            <a:extLst>
              <a:ext uri="{FF2B5EF4-FFF2-40B4-BE49-F238E27FC236}">
                <a16:creationId xmlns:a16="http://schemas.microsoft.com/office/drawing/2014/main" id="{261087F1-591E-4EBA-A737-0B59CB9B6124}"/>
              </a:ext>
            </a:extLst>
          </p:cNvPr>
          <p:cNvSpPr txBox="1"/>
          <p:nvPr/>
        </p:nvSpPr>
        <p:spPr>
          <a:xfrm>
            <a:off x="9511385" y="7145320"/>
            <a:ext cx="801488" cy="646331"/>
          </a:xfrm>
          <a:prstGeom prst="rect">
            <a:avLst/>
          </a:prstGeom>
          <a:solidFill>
            <a:schemeClr val="accent6">
              <a:lumMod val="20000"/>
              <a:lumOff val="80000"/>
            </a:schemeClr>
          </a:solidFill>
        </p:spPr>
        <p:txBody>
          <a:bodyPr wrap="square" rtlCol="0">
            <a:spAutoFit/>
          </a:bodyPr>
          <a:lstStyle/>
          <a:p>
            <a:r>
              <a:rPr lang="en-US" sz="3600" b="1" dirty="0"/>
              <a:t>D3</a:t>
            </a:r>
          </a:p>
        </p:txBody>
      </p:sp>
      <p:sp>
        <p:nvSpPr>
          <p:cNvPr id="163" name="TextBox 162">
            <a:extLst>
              <a:ext uri="{FF2B5EF4-FFF2-40B4-BE49-F238E27FC236}">
                <a16:creationId xmlns:a16="http://schemas.microsoft.com/office/drawing/2014/main" id="{811B38B8-5465-4C01-985E-0C94EFFD26BD}"/>
              </a:ext>
            </a:extLst>
          </p:cNvPr>
          <p:cNvSpPr txBox="1"/>
          <p:nvPr/>
        </p:nvSpPr>
        <p:spPr>
          <a:xfrm>
            <a:off x="14331713" y="7565513"/>
            <a:ext cx="801488" cy="646331"/>
          </a:xfrm>
          <a:prstGeom prst="rect">
            <a:avLst/>
          </a:prstGeom>
          <a:solidFill>
            <a:schemeClr val="accent6">
              <a:lumMod val="20000"/>
              <a:lumOff val="80000"/>
            </a:schemeClr>
          </a:solidFill>
        </p:spPr>
        <p:txBody>
          <a:bodyPr wrap="square" rtlCol="0">
            <a:spAutoFit/>
          </a:bodyPr>
          <a:lstStyle/>
          <a:p>
            <a:r>
              <a:rPr lang="en-US" sz="3600" b="1" dirty="0"/>
              <a:t>E1</a:t>
            </a:r>
          </a:p>
        </p:txBody>
      </p:sp>
      <p:sp>
        <p:nvSpPr>
          <p:cNvPr id="164" name="TextBox 163">
            <a:extLst>
              <a:ext uri="{FF2B5EF4-FFF2-40B4-BE49-F238E27FC236}">
                <a16:creationId xmlns:a16="http://schemas.microsoft.com/office/drawing/2014/main" id="{CA427B49-4FC6-40B5-A70D-1BE398600387}"/>
              </a:ext>
            </a:extLst>
          </p:cNvPr>
          <p:cNvSpPr txBox="1"/>
          <p:nvPr/>
        </p:nvSpPr>
        <p:spPr>
          <a:xfrm>
            <a:off x="19647561" y="7412739"/>
            <a:ext cx="801488" cy="646331"/>
          </a:xfrm>
          <a:prstGeom prst="rect">
            <a:avLst/>
          </a:prstGeom>
          <a:solidFill>
            <a:schemeClr val="accent6">
              <a:lumMod val="20000"/>
              <a:lumOff val="80000"/>
            </a:schemeClr>
          </a:solidFill>
        </p:spPr>
        <p:txBody>
          <a:bodyPr wrap="square" rtlCol="0">
            <a:spAutoFit/>
          </a:bodyPr>
          <a:lstStyle/>
          <a:p>
            <a:r>
              <a:rPr lang="en-US" sz="3600" b="1" dirty="0"/>
              <a:t>E3</a:t>
            </a:r>
          </a:p>
        </p:txBody>
      </p:sp>
      <p:sp>
        <p:nvSpPr>
          <p:cNvPr id="165" name="TextBox 164">
            <a:extLst>
              <a:ext uri="{FF2B5EF4-FFF2-40B4-BE49-F238E27FC236}">
                <a16:creationId xmlns:a16="http://schemas.microsoft.com/office/drawing/2014/main" id="{E27CF12C-CAB7-47D2-AC59-81F2BEEF16F6}"/>
              </a:ext>
            </a:extLst>
          </p:cNvPr>
          <p:cNvSpPr txBox="1"/>
          <p:nvPr/>
        </p:nvSpPr>
        <p:spPr>
          <a:xfrm>
            <a:off x="22785435" y="7394914"/>
            <a:ext cx="801488" cy="646331"/>
          </a:xfrm>
          <a:prstGeom prst="rect">
            <a:avLst/>
          </a:prstGeom>
          <a:solidFill>
            <a:schemeClr val="accent6">
              <a:lumMod val="20000"/>
              <a:lumOff val="80000"/>
            </a:schemeClr>
          </a:solidFill>
        </p:spPr>
        <p:txBody>
          <a:bodyPr wrap="square" rtlCol="0">
            <a:spAutoFit/>
          </a:bodyPr>
          <a:lstStyle/>
          <a:p>
            <a:r>
              <a:rPr lang="en-US" sz="3600" b="1" dirty="0"/>
              <a:t>F1</a:t>
            </a:r>
          </a:p>
        </p:txBody>
      </p:sp>
      <p:sp>
        <p:nvSpPr>
          <p:cNvPr id="166" name="TextBox 165">
            <a:extLst>
              <a:ext uri="{FF2B5EF4-FFF2-40B4-BE49-F238E27FC236}">
                <a16:creationId xmlns:a16="http://schemas.microsoft.com/office/drawing/2014/main" id="{42D4EF52-F11C-40B0-902A-858189515FC6}"/>
              </a:ext>
            </a:extLst>
          </p:cNvPr>
          <p:cNvSpPr txBox="1"/>
          <p:nvPr/>
        </p:nvSpPr>
        <p:spPr>
          <a:xfrm>
            <a:off x="21939632" y="11315967"/>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54633" y="9194476"/>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1111345" y="843029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5453506" y="7047106"/>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sp>
        <p:nvSpPr>
          <p:cNvPr id="11" name="Oval 10">
            <a:extLst>
              <a:ext uri="{FF2B5EF4-FFF2-40B4-BE49-F238E27FC236}">
                <a16:creationId xmlns:a16="http://schemas.microsoft.com/office/drawing/2014/main" id="{B747E427-8654-484B-9537-D4F13010C9F6}"/>
              </a:ext>
            </a:extLst>
          </p:cNvPr>
          <p:cNvSpPr/>
          <p:nvPr/>
        </p:nvSpPr>
        <p:spPr>
          <a:xfrm rot="21254490">
            <a:off x="21828593" y="12987387"/>
            <a:ext cx="4383992" cy="1128579"/>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Oval 117">
            <a:extLst>
              <a:ext uri="{FF2B5EF4-FFF2-40B4-BE49-F238E27FC236}">
                <a16:creationId xmlns:a16="http://schemas.microsoft.com/office/drawing/2014/main" id="{1CC1CDFA-A3FA-427B-9C45-A4ADB57C8808}"/>
              </a:ext>
            </a:extLst>
          </p:cNvPr>
          <p:cNvSpPr/>
          <p:nvPr/>
        </p:nvSpPr>
        <p:spPr>
          <a:xfrm rot="21254490">
            <a:off x="19310425" y="11411986"/>
            <a:ext cx="1068314" cy="1268924"/>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Oval 118">
            <a:extLst>
              <a:ext uri="{FF2B5EF4-FFF2-40B4-BE49-F238E27FC236}">
                <a16:creationId xmlns:a16="http://schemas.microsoft.com/office/drawing/2014/main" id="{275B1864-B4BE-4268-8CF0-EB630B78416D}"/>
              </a:ext>
            </a:extLst>
          </p:cNvPr>
          <p:cNvSpPr/>
          <p:nvPr/>
        </p:nvSpPr>
        <p:spPr>
          <a:xfrm rot="4769301">
            <a:off x="15470712" y="10914010"/>
            <a:ext cx="1497881" cy="2428480"/>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Oval 123">
            <a:extLst>
              <a:ext uri="{FF2B5EF4-FFF2-40B4-BE49-F238E27FC236}">
                <a16:creationId xmlns:a16="http://schemas.microsoft.com/office/drawing/2014/main" id="{9717DF47-0238-49B2-A449-E3DCA9D8E3AF}"/>
              </a:ext>
            </a:extLst>
          </p:cNvPr>
          <p:cNvSpPr/>
          <p:nvPr/>
        </p:nvSpPr>
        <p:spPr>
          <a:xfrm rot="7232303">
            <a:off x="2067341" y="8509004"/>
            <a:ext cx="912602" cy="1889012"/>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Oval 124">
            <a:extLst>
              <a:ext uri="{FF2B5EF4-FFF2-40B4-BE49-F238E27FC236}">
                <a16:creationId xmlns:a16="http://schemas.microsoft.com/office/drawing/2014/main" id="{84FBE051-CE36-4A67-AA34-7820605DDE7C}"/>
              </a:ext>
            </a:extLst>
          </p:cNvPr>
          <p:cNvSpPr/>
          <p:nvPr/>
        </p:nvSpPr>
        <p:spPr>
          <a:xfrm rot="10800000">
            <a:off x="1794170" y="5887987"/>
            <a:ext cx="1076655" cy="2307807"/>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Oval 125">
            <a:extLst>
              <a:ext uri="{FF2B5EF4-FFF2-40B4-BE49-F238E27FC236}">
                <a16:creationId xmlns:a16="http://schemas.microsoft.com/office/drawing/2014/main" id="{43329C33-7EC8-4194-A973-7DE8E86C6DE0}"/>
              </a:ext>
            </a:extLst>
          </p:cNvPr>
          <p:cNvSpPr/>
          <p:nvPr/>
        </p:nvSpPr>
        <p:spPr>
          <a:xfrm rot="4754400">
            <a:off x="20975390" y="7668510"/>
            <a:ext cx="1143031" cy="1424285"/>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1EF1580E-3A55-4575-8299-5B90FFD997C0}"/>
              </a:ext>
            </a:extLst>
          </p:cNvPr>
          <p:cNvSpPr/>
          <p:nvPr/>
        </p:nvSpPr>
        <p:spPr>
          <a:xfrm>
            <a:off x="17288696" y="12474026"/>
            <a:ext cx="2019150" cy="1444215"/>
          </a:xfrm>
          <a:custGeom>
            <a:avLst/>
            <a:gdLst>
              <a:gd name="connsiteX0" fmla="*/ 515828 w 2019150"/>
              <a:gd name="connsiteY0" fmla="*/ 1126360 h 1444215"/>
              <a:gd name="connsiteX1" fmla="*/ 883690 w 2019150"/>
              <a:gd name="connsiteY1" fmla="*/ 1368098 h 1444215"/>
              <a:gd name="connsiteX2" fmla="*/ 1514311 w 2019150"/>
              <a:gd name="connsiteY2" fmla="*/ 1441671 h 1444215"/>
              <a:gd name="connsiteX3" fmla="*/ 1892683 w 2019150"/>
              <a:gd name="connsiteY3" fmla="*/ 1294526 h 1444215"/>
              <a:gd name="connsiteX4" fmla="*/ 2018807 w 2019150"/>
              <a:gd name="connsiteY4" fmla="*/ 1084319 h 1444215"/>
              <a:gd name="connsiteX5" fmla="*/ 1924214 w 2019150"/>
              <a:gd name="connsiteY5" fmla="*/ 895133 h 1444215"/>
              <a:gd name="connsiteX6" fmla="*/ 1756049 w 2019150"/>
              <a:gd name="connsiteY6" fmla="*/ 863602 h 1444215"/>
              <a:gd name="connsiteX7" fmla="*/ 1566863 w 2019150"/>
              <a:gd name="connsiteY7" fmla="*/ 842581 h 1444215"/>
              <a:gd name="connsiteX8" fmla="*/ 1251552 w 2019150"/>
              <a:gd name="connsiteY8" fmla="*/ 726967 h 1444215"/>
              <a:gd name="connsiteX9" fmla="*/ 1009814 w 2019150"/>
              <a:gd name="connsiteY9" fmla="*/ 621864 h 1444215"/>
              <a:gd name="connsiteX10" fmla="*/ 705014 w 2019150"/>
              <a:gd name="connsiteY10" fmla="*/ 296043 h 1444215"/>
              <a:gd name="connsiteX11" fmla="*/ 505318 w 2019150"/>
              <a:gd name="connsiteY11" fmla="*/ 117367 h 1444215"/>
              <a:gd name="connsiteX12" fmla="*/ 305621 w 2019150"/>
              <a:gd name="connsiteY12" fmla="*/ 1753 h 1444215"/>
              <a:gd name="connsiteX13" fmla="*/ 105925 w 2019150"/>
              <a:gd name="connsiteY13" fmla="*/ 64815 h 1444215"/>
              <a:gd name="connsiteX14" fmla="*/ 821 w 2019150"/>
              <a:gd name="connsiteY14" fmla="*/ 285533 h 1444215"/>
              <a:gd name="connsiteX15" fmla="*/ 158476 w 2019150"/>
              <a:gd name="connsiteY15" fmla="*/ 769008 h 1444215"/>
              <a:gd name="connsiteX16" fmla="*/ 515828 w 2019150"/>
              <a:gd name="connsiteY16" fmla="*/ 1126360 h 14442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19150" h="1444215">
                <a:moveTo>
                  <a:pt x="515828" y="1126360"/>
                </a:moveTo>
                <a:cubicBezTo>
                  <a:pt x="636697" y="1226208"/>
                  <a:pt x="717276" y="1315546"/>
                  <a:pt x="883690" y="1368098"/>
                </a:cubicBezTo>
                <a:cubicBezTo>
                  <a:pt x="1050104" y="1420650"/>
                  <a:pt x="1346146" y="1453933"/>
                  <a:pt x="1514311" y="1441671"/>
                </a:cubicBezTo>
                <a:cubicBezTo>
                  <a:pt x="1682476" y="1429409"/>
                  <a:pt x="1808600" y="1354085"/>
                  <a:pt x="1892683" y="1294526"/>
                </a:cubicBezTo>
                <a:cubicBezTo>
                  <a:pt x="1976766" y="1234967"/>
                  <a:pt x="2013552" y="1150885"/>
                  <a:pt x="2018807" y="1084319"/>
                </a:cubicBezTo>
                <a:cubicBezTo>
                  <a:pt x="2024062" y="1017753"/>
                  <a:pt x="1968007" y="931919"/>
                  <a:pt x="1924214" y="895133"/>
                </a:cubicBezTo>
                <a:cubicBezTo>
                  <a:pt x="1880421" y="858347"/>
                  <a:pt x="1815608" y="872361"/>
                  <a:pt x="1756049" y="863602"/>
                </a:cubicBezTo>
                <a:cubicBezTo>
                  <a:pt x="1696491" y="854843"/>
                  <a:pt x="1650946" y="865353"/>
                  <a:pt x="1566863" y="842581"/>
                </a:cubicBezTo>
                <a:cubicBezTo>
                  <a:pt x="1482780" y="819808"/>
                  <a:pt x="1344393" y="763753"/>
                  <a:pt x="1251552" y="726967"/>
                </a:cubicBezTo>
                <a:cubicBezTo>
                  <a:pt x="1158711" y="690181"/>
                  <a:pt x="1100904" y="693685"/>
                  <a:pt x="1009814" y="621864"/>
                </a:cubicBezTo>
                <a:cubicBezTo>
                  <a:pt x="918724" y="550043"/>
                  <a:pt x="789097" y="380126"/>
                  <a:pt x="705014" y="296043"/>
                </a:cubicBezTo>
                <a:cubicBezTo>
                  <a:pt x="620931" y="211960"/>
                  <a:pt x="571884" y="166415"/>
                  <a:pt x="505318" y="117367"/>
                </a:cubicBezTo>
                <a:cubicBezTo>
                  <a:pt x="438752" y="68319"/>
                  <a:pt x="372186" y="10512"/>
                  <a:pt x="305621" y="1753"/>
                </a:cubicBezTo>
                <a:cubicBezTo>
                  <a:pt x="239056" y="-7006"/>
                  <a:pt x="156725" y="17518"/>
                  <a:pt x="105925" y="64815"/>
                </a:cubicBezTo>
                <a:cubicBezTo>
                  <a:pt x="55125" y="112112"/>
                  <a:pt x="-7937" y="168168"/>
                  <a:pt x="821" y="285533"/>
                </a:cubicBezTo>
                <a:cubicBezTo>
                  <a:pt x="9579" y="402898"/>
                  <a:pt x="72642" y="625367"/>
                  <a:pt x="158476" y="769008"/>
                </a:cubicBezTo>
                <a:cubicBezTo>
                  <a:pt x="244310" y="912649"/>
                  <a:pt x="394959" y="1026512"/>
                  <a:pt x="515828" y="1126360"/>
                </a:cubicBezTo>
                <a:close/>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28" name="Group 127">
            <a:extLst>
              <a:ext uri="{FF2B5EF4-FFF2-40B4-BE49-F238E27FC236}">
                <a16:creationId xmlns:a16="http://schemas.microsoft.com/office/drawing/2014/main" id="{3BD5DFA5-4574-4761-B2E2-918B4D201B2A}"/>
              </a:ext>
            </a:extLst>
          </p:cNvPr>
          <p:cNvGrpSpPr/>
          <p:nvPr/>
        </p:nvGrpSpPr>
        <p:grpSpPr>
          <a:xfrm>
            <a:off x="17746037" y="11981493"/>
            <a:ext cx="1577247" cy="1428930"/>
            <a:chOff x="2681378" y="5078262"/>
            <a:chExt cx="1577247" cy="1428930"/>
          </a:xfrm>
        </p:grpSpPr>
        <p:grpSp>
          <p:nvGrpSpPr>
            <p:cNvPr id="129" name="Group 128">
              <a:extLst>
                <a:ext uri="{FF2B5EF4-FFF2-40B4-BE49-F238E27FC236}">
                  <a16:creationId xmlns:a16="http://schemas.microsoft.com/office/drawing/2014/main" id="{687116C0-6F2E-4A29-9948-D63EC16CA021}"/>
                </a:ext>
              </a:extLst>
            </p:cNvPr>
            <p:cNvGrpSpPr/>
            <p:nvPr/>
          </p:nvGrpSpPr>
          <p:grpSpPr>
            <a:xfrm>
              <a:off x="2681378" y="5622705"/>
              <a:ext cx="1577247" cy="884487"/>
              <a:chOff x="2528978" y="5470305"/>
              <a:chExt cx="1577247" cy="884487"/>
            </a:xfrm>
          </p:grpSpPr>
          <p:sp>
            <p:nvSpPr>
              <p:cNvPr id="131" name="Text Box 648">
                <a:extLst>
                  <a:ext uri="{FF2B5EF4-FFF2-40B4-BE49-F238E27FC236}">
                    <a16:creationId xmlns:a16="http://schemas.microsoft.com/office/drawing/2014/main" id="{72C146AC-BC44-4C07-A0FF-531AC63AE072}"/>
                  </a:ext>
                </a:extLst>
              </p:cNvPr>
              <p:cNvSpPr txBox="1">
                <a:spLocks noChangeArrowheads="1"/>
              </p:cNvSpPr>
              <p:nvPr/>
            </p:nvSpPr>
            <p:spPr bwMode="auto">
              <a:xfrm>
                <a:off x="3598803" y="5591121"/>
                <a:ext cx="50742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1</a:t>
                </a:r>
              </a:p>
              <a:p>
                <a:pPr>
                  <a:lnSpc>
                    <a:spcPts val="1000"/>
                  </a:lnSpc>
                  <a:spcBef>
                    <a:spcPct val="50000"/>
                  </a:spcBef>
                </a:pPr>
                <a:r>
                  <a:rPr lang="en-US" sz="3200" b="1" dirty="0">
                    <a:solidFill>
                      <a:srgbClr val="002060"/>
                    </a:solidFill>
                    <a:latin typeface="+mn-lt"/>
                    <a:cs typeface="Arial" charset="0"/>
                  </a:rPr>
                  <a:t>16</a:t>
                </a:r>
              </a:p>
            </p:txBody>
          </p:sp>
          <p:sp>
            <p:nvSpPr>
              <p:cNvPr id="132" name="Freeform 164">
                <a:extLst>
                  <a:ext uri="{FF2B5EF4-FFF2-40B4-BE49-F238E27FC236}">
                    <a16:creationId xmlns:a16="http://schemas.microsoft.com/office/drawing/2014/main" id="{2DF71FD7-6357-43DC-AD1F-37784221D76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35" name="Group 165">
                <a:extLst>
                  <a:ext uri="{FF2B5EF4-FFF2-40B4-BE49-F238E27FC236}">
                    <a16:creationId xmlns:a16="http://schemas.microsoft.com/office/drawing/2014/main" id="{6853D55F-715B-4309-8F63-24E011E8889E}"/>
                  </a:ext>
                </a:extLst>
              </p:cNvPr>
              <p:cNvGrpSpPr>
                <a:grpSpLocks/>
              </p:cNvGrpSpPr>
              <p:nvPr/>
            </p:nvGrpSpPr>
            <p:grpSpPr bwMode="auto">
              <a:xfrm>
                <a:off x="2528978" y="5470305"/>
                <a:ext cx="1032082" cy="760244"/>
                <a:chOff x="288" y="720"/>
                <a:chExt cx="432" cy="288"/>
              </a:xfrm>
            </p:grpSpPr>
            <p:sp>
              <p:nvSpPr>
                <p:cNvPr id="136" name="Rectangle 166">
                  <a:extLst>
                    <a:ext uri="{FF2B5EF4-FFF2-40B4-BE49-F238E27FC236}">
                      <a16:creationId xmlns:a16="http://schemas.microsoft.com/office/drawing/2014/main" id="{F47B1787-7743-4886-83B1-099D992FEC1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37" name="Line 167">
                  <a:extLst>
                    <a:ext uri="{FF2B5EF4-FFF2-40B4-BE49-F238E27FC236}">
                      <a16:creationId xmlns:a16="http://schemas.microsoft.com/office/drawing/2014/main" id="{747B4224-FFAC-4C03-A0D8-19FD616AB34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38" name="Line 168">
                  <a:extLst>
                    <a:ext uri="{FF2B5EF4-FFF2-40B4-BE49-F238E27FC236}">
                      <a16:creationId xmlns:a16="http://schemas.microsoft.com/office/drawing/2014/main" id="{89BD4117-BB58-4703-85BB-6222A0145157}"/>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30" name="TextBox 129">
              <a:extLst>
                <a:ext uri="{FF2B5EF4-FFF2-40B4-BE49-F238E27FC236}">
                  <a16:creationId xmlns:a16="http://schemas.microsoft.com/office/drawing/2014/main" id="{91E4EFC1-0737-481F-8008-F931642F5709}"/>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157" name="Group 156">
            <a:extLst>
              <a:ext uri="{FF2B5EF4-FFF2-40B4-BE49-F238E27FC236}">
                <a16:creationId xmlns:a16="http://schemas.microsoft.com/office/drawing/2014/main" id="{D83667AB-B043-4775-B8A7-74854EABC67A}"/>
              </a:ext>
            </a:extLst>
          </p:cNvPr>
          <p:cNvGrpSpPr/>
          <p:nvPr/>
        </p:nvGrpSpPr>
        <p:grpSpPr>
          <a:xfrm>
            <a:off x="23402600" y="12330637"/>
            <a:ext cx="1587682" cy="1350826"/>
            <a:chOff x="2681378" y="5078262"/>
            <a:chExt cx="1587682" cy="1350826"/>
          </a:xfrm>
        </p:grpSpPr>
        <p:grpSp>
          <p:nvGrpSpPr>
            <p:cNvPr id="171" name="Group 170">
              <a:extLst>
                <a:ext uri="{FF2B5EF4-FFF2-40B4-BE49-F238E27FC236}">
                  <a16:creationId xmlns:a16="http://schemas.microsoft.com/office/drawing/2014/main" id="{3B2967AD-E211-44F9-BAB8-EDDAFED66AE2}"/>
                </a:ext>
              </a:extLst>
            </p:cNvPr>
            <p:cNvGrpSpPr/>
            <p:nvPr/>
          </p:nvGrpSpPr>
          <p:grpSpPr>
            <a:xfrm>
              <a:off x="2681378" y="5622705"/>
              <a:ext cx="1587682" cy="806383"/>
              <a:chOff x="2528978" y="5470305"/>
              <a:chExt cx="1587682" cy="806383"/>
            </a:xfrm>
          </p:grpSpPr>
          <p:sp>
            <p:nvSpPr>
              <p:cNvPr id="173" name="Text Box 648">
                <a:extLst>
                  <a:ext uri="{FF2B5EF4-FFF2-40B4-BE49-F238E27FC236}">
                    <a16:creationId xmlns:a16="http://schemas.microsoft.com/office/drawing/2014/main" id="{BD7E406C-CE5F-40F2-ADE6-FCBB69063D59}"/>
                  </a:ext>
                </a:extLst>
              </p:cNvPr>
              <p:cNvSpPr txBox="1">
                <a:spLocks noChangeArrowheads="1"/>
              </p:cNvSpPr>
              <p:nvPr/>
            </p:nvSpPr>
            <p:spPr bwMode="auto">
              <a:xfrm>
                <a:off x="3630130" y="5589320"/>
                <a:ext cx="486530" cy="687368"/>
              </a:xfrm>
              <a:prstGeom prst="rect">
                <a:avLst/>
              </a:prstGeom>
              <a:solidFill>
                <a:srgbClr val="EBF4E4"/>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2</a:t>
                </a:r>
              </a:p>
              <a:p>
                <a:pPr>
                  <a:lnSpc>
                    <a:spcPts val="1000"/>
                  </a:lnSpc>
                  <a:spcBef>
                    <a:spcPct val="50000"/>
                  </a:spcBef>
                </a:pPr>
                <a:r>
                  <a:rPr lang="en-US" sz="3200" b="1" dirty="0">
                    <a:solidFill>
                      <a:srgbClr val="002060"/>
                    </a:solidFill>
                    <a:cs typeface="Arial" charset="0"/>
                  </a:rPr>
                  <a:t>18</a:t>
                </a:r>
                <a:endParaRPr lang="en-US" sz="3200" b="1" dirty="0">
                  <a:solidFill>
                    <a:srgbClr val="002060"/>
                  </a:solidFill>
                  <a:latin typeface="+mn-lt"/>
                  <a:cs typeface="Arial" charset="0"/>
                </a:endParaRPr>
              </a:p>
            </p:txBody>
          </p:sp>
          <p:sp>
            <p:nvSpPr>
              <p:cNvPr id="174" name="Freeform 164">
                <a:extLst>
                  <a:ext uri="{FF2B5EF4-FFF2-40B4-BE49-F238E27FC236}">
                    <a16:creationId xmlns:a16="http://schemas.microsoft.com/office/drawing/2014/main" id="{169A0F90-A063-42C9-9AD2-B3A3D5A196EF}"/>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75" name="Group 165">
                <a:extLst>
                  <a:ext uri="{FF2B5EF4-FFF2-40B4-BE49-F238E27FC236}">
                    <a16:creationId xmlns:a16="http://schemas.microsoft.com/office/drawing/2014/main" id="{1B18E114-CE3C-4C33-85B1-C510B317971F}"/>
                  </a:ext>
                </a:extLst>
              </p:cNvPr>
              <p:cNvGrpSpPr>
                <a:grpSpLocks/>
              </p:cNvGrpSpPr>
              <p:nvPr/>
            </p:nvGrpSpPr>
            <p:grpSpPr bwMode="auto">
              <a:xfrm>
                <a:off x="2528978" y="5470305"/>
                <a:ext cx="1032082" cy="760244"/>
                <a:chOff x="288" y="720"/>
                <a:chExt cx="432" cy="288"/>
              </a:xfrm>
            </p:grpSpPr>
            <p:sp>
              <p:nvSpPr>
                <p:cNvPr id="176" name="Rectangle 166">
                  <a:extLst>
                    <a:ext uri="{FF2B5EF4-FFF2-40B4-BE49-F238E27FC236}">
                      <a16:creationId xmlns:a16="http://schemas.microsoft.com/office/drawing/2014/main" id="{EDD910A8-4E57-4E98-8C3F-DADC1CE3D183}"/>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77" name="Line 167">
                  <a:extLst>
                    <a:ext uri="{FF2B5EF4-FFF2-40B4-BE49-F238E27FC236}">
                      <a16:creationId xmlns:a16="http://schemas.microsoft.com/office/drawing/2014/main" id="{04F4B12C-684E-45DF-9C95-823F7EBCCBA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78" name="Line 168">
                  <a:extLst>
                    <a:ext uri="{FF2B5EF4-FFF2-40B4-BE49-F238E27FC236}">
                      <a16:creationId xmlns:a16="http://schemas.microsoft.com/office/drawing/2014/main" id="{AE7E5884-A541-4924-9937-F9F7DBF708A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72" name="TextBox 171">
              <a:extLst>
                <a:ext uri="{FF2B5EF4-FFF2-40B4-BE49-F238E27FC236}">
                  <a16:creationId xmlns:a16="http://schemas.microsoft.com/office/drawing/2014/main" id="{ED0B7254-7AB8-4387-BD64-193D7F0FE64F}"/>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197" name="Oval 196">
            <a:extLst>
              <a:ext uri="{FF2B5EF4-FFF2-40B4-BE49-F238E27FC236}">
                <a16:creationId xmlns:a16="http://schemas.microsoft.com/office/drawing/2014/main" id="{D6ACD9DA-D86B-4DC9-8B30-FB4CB5E057D6}"/>
              </a:ext>
            </a:extLst>
          </p:cNvPr>
          <p:cNvSpPr/>
          <p:nvPr/>
        </p:nvSpPr>
        <p:spPr>
          <a:xfrm rot="4754400">
            <a:off x="25647607" y="7901183"/>
            <a:ext cx="1143031" cy="1424285"/>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07" name="Group 206">
            <a:extLst>
              <a:ext uri="{FF2B5EF4-FFF2-40B4-BE49-F238E27FC236}">
                <a16:creationId xmlns:a16="http://schemas.microsoft.com/office/drawing/2014/main" id="{9BDF10D5-4C54-427D-B405-02529AAB779C}"/>
              </a:ext>
            </a:extLst>
          </p:cNvPr>
          <p:cNvGrpSpPr/>
          <p:nvPr/>
        </p:nvGrpSpPr>
        <p:grpSpPr>
          <a:xfrm>
            <a:off x="21052024" y="7918904"/>
            <a:ext cx="1521757" cy="1338544"/>
            <a:chOff x="2681378" y="5078262"/>
            <a:chExt cx="1521757" cy="1338544"/>
          </a:xfrm>
        </p:grpSpPr>
        <p:grpSp>
          <p:nvGrpSpPr>
            <p:cNvPr id="208" name="Group 207">
              <a:extLst>
                <a:ext uri="{FF2B5EF4-FFF2-40B4-BE49-F238E27FC236}">
                  <a16:creationId xmlns:a16="http://schemas.microsoft.com/office/drawing/2014/main" id="{0BDA28AE-1254-4B0D-8D2D-87C666D8D1F9}"/>
                </a:ext>
              </a:extLst>
            </p:cNvPr>
            <p:cNvGrpSpPr/>
            <p:nvPr/>
          </p:nvGrpSpPr>
          <p:grpSpPr>
            <a:xfrm>
              <a:off x="2681378" y="5622705"/>
              <a:ext cx="1521757" cy="794101"/>
              <a:chOff x="2528978" y="5470305"/>
              <a:chExt cx="1521757" cy="794101"/>
            </a:xfrm>
          </p:grpSpPr>
          <p:sp>
            <p:nvSpPr>
              <p:cNvPr id="210" name="Text Box 648">
                <a:extLst>
                  <a:ext uri="{FF2B5EF4-FFF2-40B4-BE49-F238E27FC236}">
                    <a16:creationId xmlns:a16="http://schemas.microsoft.com/office/drawing/2014/main" id="{9298737D-E6BD-4F4B-AD98-B200A313ADBC}"/>
                  </a:ext>
                </a:extLst>
              </p:cNvPr>
              <p:cNvSpPr txBox="1">
                <a:spLocks noChangeArrowheads="1"/>
              </p:cNvSpPr>
              <p:nvPr/>
            </p:nvSpPr>
            <p:spPr bwMode="auto">
              <a:xfrm>
                <a:off x="3597343" y="5577038"/>
                <a:ext cx="453392"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1</a:t>
                </a:r>
              </a:p>
              <a:p>
                <a:pPr>
                  <a:lnSpc>
                    <a:spcPts val="1000"/>
                  </a:lnSpc>
                  <a:spcBef>
                    <a:spcPct val="50000"/>
                  </a:spcBef>
                </a:pPr>
                <a:r>
                  <a:rPr lang="en-US" sz="3200" b="1" dirty="0">
                    <a:solidFill>
                      <a:srgbClr val="002060"/>
                    </a:solidFill>
                    <a:cs typeface="Arial" charset="0"/>
                  </a:rPr>
                  <a:t>26</a:t>
                </a:r>
                <a:endParaRPr lang="en-US" sz="3200" b="1" dirty="0">
                  <a:solidFill>
                    <a:srgbClr val="002060"/>
                  </a:solidFill>
                  <a:latin typeface="+mn-lt"/>
                  <a:cs typeface="Arial" charset="0"/>
                </a:endParaRPr>
              </a:p>
            </p:txBody>
          </p:sp>
          <p:sp>
            <p:nvSpPr>
              <p:cNvPr id="211" name="Freeform 164">
                <a:extLst>
                  <a:ext uri="{FF2B5EF4-FFF2-40B4-BE49-F238E27FC236}">
                    <a16:creationId xmlns:a16="http://schemas.microsoft.com/office/drawing/2014/main" id="{946AE082-EE33-454D-B941-9565BAEAFF53}"/>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12" name="Group 165">
                <a:extLst>
                  <a:ext uri="{FF2B5EF4-FFF2-40B4-BE49-F238E27FC236}">
                    <a16:creationId xmlns:a16="http://schemas.microsoft.com/office/drawing/2014/main" id="{9BC56EC8-30EB-476A-8838-618CD5564EE2}"/>
                  </a:ext>
                </a:extLst>
              </p:cNvPr>
              <p:cNvGrpSpPr>
                <a:grpSpLocks/>
              </p:cNvGrpSpPr>
              <p:nvPr/>
            </p:nvGrpSpPr>
            <p:grpSpPr bwMode="auto">
              <a:xfrm>
                <a:off x="2528978" y="5470305"/>
                <a:ext cx="1032082" cy="760244"/>
                <a:chOff x="288" y="720"/>
                <a:chExt cx="432" cy="288"/>
              </a:xfrm>
            </p:grpSpPr>
            <p:sp>
              <p:nvSpPr>
                <p:cNvPr id="213" name="Rectangle 166">
                  <a:extLst>
                    <a:ext uri="{FF2B5EF4-FFF2-40B4-BE49-F238E27FC236}">
                      <a16:creationId xmlns:a16="http://schemas.microsoft.com/office/drawing/2014/main" id="{6E96817E-5AC6-4269-A0D2-B5149D929F49}"/>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14" name="Line 167">
                  <a:extLst>
                    <a:ext uri="{FF2B5EF4-FFF2-40B4-BE49-F238E27FC236}">
                      <a16:creationId xmlns:a16="http://schemas.microsoft.com/office/drawing/2014/main" id="{152A5B31-3AC4-44FE-A0C8-18D88A547ED2}"/>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15" name="Line 168">
                  <a:extLst>
                    <a:ext uri="{FF2B5EF4-FFF2-40B4-BE49-F238E27FC236}">
                      <a16:creationId xmlns:a16="http://schemas.microsoft.com/office/drawing/2014/main" id="{214BF343-8DAD-4DBD-BD07-30D4232E03AA}"/>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09" name="TextBox 208">
              <a:extLst>
                <a:ext uri="{FF2B5EF4-FFF2-40B4-BE49-F238E27FC236}">
                  <a16:creationId xmlns:a16="http://schemas.microsoft.com/office/drawing/2014/main" id="{7FB4303E-EAB6-435B-A833-8EC8B5AE83F5}"/>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216" name="Group 215">
            <a:extLst>
              <a:ext uri="{FF2B5EF4-FFF2-40B4-BE49-F238E27FC236}">
                <a16:creationId xmlns:a16="http://schemas.microsoft.com/office/drawing/2014/main" id="{6077A26C-59C5-4AFF-95EC-D1E32E43F234}"/>
              </a:ext>
            </a:extLst>
          </p:cNvPr>
          <p:cNvGrpSpPr/>
          <p:nvPr/>
        </p:nvGrpSpPr>
        <p:grpSpPr>
          <a:xfrm>
            <a:off x="15634570" y="11382437"/>
            <a:ext cx="1502073" cy="1422940"/>
            <a:chOff x="2681378" y="5078262"/>
            <a:chExt cx="1502073" cy="1422940"/>
          </a:xfrm>
        </p:grpSpPr>
        <p:grpSp>
          <p:nvGrpSpPr>
            <p:cNvPr id="217" name="Group 216">
              <a:extLst>
                <a:ext uri="{FF2B5EF4-FFF2-40B4-BE49-F238E27FC236}">
                  <a16:creationId xmlns:a16="http://schemas.microsoft.com/office/drawing/2014/main" id="{3D8A0DE9-7E89-478A-8D8B-26DA3972E2C9}"/>
                </a:ext>
              </a:extLst>
            </p:cNvPr>
            <p:cNvGrpSpPr/>
            <p:nvPr/>
          </p:nvGrpSpPr>
          <p:grpSpPr>
            <a:xfrm>
              <a:off x="2681378" y="5622705"/>
              <a:ext cx="1502073" cy="878497"/>
              <a:chOff x="2528978" y="5470305"/>
              <a:chExt cx="1502073" cy="878497"/>
            </a:xfrm>
          </p:grpSpPr>
          <p:sp>
            <p:nvSpPr>
              <p:cNvPr id="219" name="Text Box 648">
                <a:extLst>
                  <a:ext uri="{FF2B5EF4-FFF2-40B4-BE49-F238E27FC236}">
                    <a16:creationId xmlns:a16="http://schemas.microsoft.com/office/drawing/2014/main" id="{634D4730-48CD-4069-869B-0550E9277C37}"/>
                  </a:ext>
                </a:extLst>
              </p:cNvPr>
              <p:cNvSpPr txBox="1">
                <a:spLocks noChangeArrowheads="1"/>
              </p:cNvSpPr>
              <p:nvPr/>
            </p:nvSpPr>
            <p:spPr bwMode="auto">
              <a:xfrm>
                <a:off x="3341567" y="5585131"/>
                <a:ext cx="689484" cy="763671"/>
              </a:xfrm>
              <a:prstGeom prst="rect">
                <a:avLst/>
              </a:prstGeom>
              <a:solidFill>
                <a:srgbClr val="EBF4E4"/>
              </a:solidFill>
              <a:ln w="76200">
                <a:noFill/>
                <a:miter lim="800000"/>
                <a:headEnd/>
                <a:tailEnd/>
              </a:ln>
            </p:spPr>
            <p:txBody>
              <a:bodyPr wrap="square" lIns="0" tIns="182880" rIns="0" bIns="0">
                <a:spAutoFit/>
              </a:bodyPr>
              <a:lstStyle/>
              <a:p>
                <a:pPr algn="r">
                  <a:lnSpc>
                    <a:spcPts val="1000"/>
                  </a:lnSpc>
                  <a:spcBef>
                    <a:spcPct val="50000"/>
                  </a:spcBef>
                </a:pPr>
                <a:r>
                  <a:rPr lang="en-US" sz="3200" b="1" dirty="0">
                    <a:solidFill>
                      <a:srgbClr val="002060"/>
                    </a:solidFill>
                    <a:latin typeface="+mn-lt"/>
                    <a:cs typeface="Arial" charset="0"/>
                  </a:rPr>
                  <a:t> 18</a:t>
                </a:r>
                <a:endParaRPr lang="en-US" sz="3200" b="1" dirty="0">
                  <a:solidFill>
                    <a:srgbClr val="002060"/>
                  </a:solidFill>
                  <a:cs typeface="Arial" charset="0"/>
                </a:endParaRPr>
              </a:p>
              <a:p>
                <a:pPr algn="r">
                  <a:lnSpc>
                    <a:spcPts val="1000"/>
                  </a:lnSpc>
                  <a:spcBef>
                    <a:spcPct val="50000"/>
                  </a:spcBef>
                </a:pPr>
                <a:r>
                  <a:rPr lang="en-US" sz="3200" b="1" dirty="0">
                    <a:solidFill>
                      <a:srgbClr val="002060"/>
                    </a:solidFill>
                    <a:cs typeface="Arial" charset="0"/>
                  </a:rPr>
                  <a:t>(-)</a:t>
                </a:r>
              </a:p>
            </p:txBody>
          </p:sp>
          <p:sp>
            <p:nvSpPr>
              <p:cNvPr id="220" name="Freeform 164">
                <a:extLst>
                  <a:ext uri="{FF2B5EF4-FFF2-40B4-BE49-F238E27FC236}">
                    <a16:creationId xmlns:a16="http://schemas.microsoft.com/office/drawing/2014/main" id="{165B1224-982C-44DF-B71C-6D9AAAE96B1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21" name="Group 165">
                <a:extLst>
                  <a:ext uri="{FF2B5EF4-FFF2-40B4-BE49-F238E27FC236}">
                    <a16:creationId xmlns:a16="http://schemas.microsoft.com/office/drawing/2014/main" id="{FD0B8A56-65DD-4D9E-AD81-E0AA04C8E798}"/>
                  </a:ext>
                </a:extLst>
              </p:cNvPr>
              <p:cNvGrpSpPr>
                <a:grpSpLocks/>
              </p:cNvGrpSpPr>
              <p:nvPr/>
            </p:nvGrpSpPr>
            <p:grpSpPr bwMode="auto">
              <a:xfrm>
                <a:off x="2528978" y="5470305"/>
                <a:ext cx="1032082" cy="760244"/>
                <a:chOff x="288" y="720"/>
                <a:chExt cx="432" cy="288"/>
              </a:xfrm>
            </p:grpSpPr>
            <p:sp>
              <p:nvSpPr>
                <p:cNvPr id="222" name="Rectangle 166">
                  <a:extLst>
                    <a:ext uri="{FF2B5EF4-FFF2-40B4-BE49-F238E27FC236}">
                      <a16:creationId xmlns:a16="http://schemas.microsoft.com/office/drawing/2014/main" id="{FEC2C917-EA5C-4A0D-A68D-3C290AA1215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23" name="Line 167">
                  <a:extLst>
                    <a:ext uri="{FF2B5EF4-FFF2-40B4-BE49-F238E27FC236}">
                      <a16:creationId xmlns:a16="http://schemas.microsoft.com/office/drawing/2014/main" id="{7C56CE53-42FB-4F98-B6D5-BC5608B090B6}"/>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24" name="Line 168">
                  <a:extLst>
                    <a:ext uri="{FF2B5EF4-FFF2-40B4-BE49-F238E27FC236}">
                      <a16:creationId xmlns:a16="http://schemas.microsoft.com/office/drawing/2014/main" id="{4AF60D9F-9643-4714-8E86-47A246152DA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18" name="TextBox 217">
              <a:extLst>
                <a:ext uri="{FF2B5EF4-FFF2-40B4-BE49-F238E27FC236}">
                  <a16:creationId xmlns:a16="http://schemas.microsoft.com/office/drawing/2014/main" id="{94695BA5-F283-411F-94A6-88DA4994048C}"/>
                </a:ext>
              </a:extLst>
            </p:cNvPr>
            <p:cNvSpPr txBox="1"/>
            <p:nvPr/>
          </p:nvSpPr>
          <p:spPr>
            <a:xfrm>
              <a:off x="2919829" y="5078262"/>
              <a:ext cx="599779"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225" name="Oval 224">
            <a:extLst>
              <a:ext uri="{FF2B5EF4-FFF2-40B4-BE49-F238E27FC236}">
                <a16:creationId xmlns:a16="http://schemas.microsoft.com/office/drawing/2014/main" id="{4FEFE064-ECB7-42F8-8294-BE58844FCC6D}"/>
              </a:ext>
            </a:extLst>
          </p:cNvPr>
          <p:cNvSpPr/>
          <p:nvPr/>
        </p:nvSpPr>
        <p:spPr>
          <a:xfrm rot="3004903">
            <a:off x="14033510" y="10540052"/>
            <a:ext cx="1240488" cy="2093316"/>
          </a:xfrm>
          <a:prstGeom prst="ellipse">
            <a:avLst/>
          </a:pr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26" name="Group 225">
            <a:extLst>
              <a:ext uri="{FF2B5EF4-FFF2-40B4-BE49-F238E27FC236}">
                <a16:creationId xmlns:a16="http://schemas.microsoft.com/office/drawing/2014/main" id="{9B26DD5E-E985-4B1D-A307-C6177BDD13C1}"/>
              </a:ext>
            </a:extLst>
          </p:cNvPr>
          <p:cNvGrpSpPr/>
          <p:nvPr/>
        </p:nvGrpSpPr>
        <p:grpSpPr>
          <a:xfrm>
            <a:off x="13857559" y="10849728"/>
            <a:ext cx="1502073" cy="1422940"/>
            <a:chOff x="2681378" y="5078262"/>
            <a:chExt cx="1502073" cy="1422940"/>
          </a:xfrm>
        </p:grpSpPr>
        <p:grpSp>
          <p:nvGrpSpPr>
            <p:cNvPr id="227" name="Group 226">
              <a:extLst>
                <a:ext uri="{FF2B5EF4-FFF2-40B4-BE49-F238E27FC236}">
                  <a16:creationId xmlns:a16="http://schemas.microsoft.com/office/drawing/2014/main" id="{45DAC77C-60D4-46F3-A4C2-053047320BC2}"/>
                </a:ext>
              </a:extLst>
            </p:cNvPr>
            <p:cNvGrpSpPr/>
            <p:nvPr/>
          </p:nvGrpSpPr>
          <p:grpSpPr>
            <a:xfrm>
              <a:off x="2681378" y="5622705"/>
              <a:ext cx="1502073" cy="878497"/>
              <a:chOff x="2528978" y="5470305"/>
              <a:chExt cx="1502073" cy="878497"/>
            </a:xfrm>
          </p:grpSpPr>
          <p:sp>
            <p:nvSpPr>
              <p:cNvPr id="229" name="Text Box 648">
                <a:extLst>
                  <a:ext uri="{FF2B5EF4-FFF2-40B4-BE49-F238E27FC236}">
                    <a16:creationId xmlns:a16="http://schemas.microsoft.com/office/drawing/2014/main" id="{F1FD8618-311B-4D7C-B7C8-6CB819606D16}"/>
                  </a:ext>
                </a:extLst>
              </p:cNvPr>
              <p:cNvSpPr txBox="1">
                <a:spLocks noChangeArrowheads="1"/>
              </p:cNvSpPr>
              <p:nvPr/>
            </p:nvSpPr>
            <p:spPr bwMode="auto">
              <a:xfrm>
                <a:off x="3341567" y="5585131"/>
                <a:ext cx="689484" cy="763671"/>
              </a:xfrm>
              <a:prstGeom prst="rect">
                <a:avLst/>
              </a:prstGeom>
              <a:solidFill>
                <a:srgbClr val="EBF4E4"/>
              </a:solidFill>
              <a:ln w="76200">
                <a:noFill/>
                <a:miter lim="800000"/>
                <a:headEnd/>
                <a:tailEnd/>
              </a:ln>
            </p:spPr>
            <p:txBody>
              <a:bodyPr wrap="square" lIns="0" tIns="182880" rIns="0" bIns="0">
                <a:spAutoFit/>
              </a:bodyPr>
              <a:lstStyle/>
              <a:p>
                <a:pPr algn="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26</a:t>
                </a:r>
              </a:p>
              <a:p>
                <a:pPr algn="r">
                  <a:lnSpc>
                    <a:spcPts val="1000"/>
                  </a:lnSpc>
                  <a:spcBef>
                    <a:spcPct val="50000"/>
                  </a:spcBef>
                </a:pPr>
                <a:r>
                  <a:rPr lang="en-US" sz="3200" b="1" dirty="0">
                    <a:solidFill>
                      <a:srgbClr val="002060"/>
                    </a:solidFill>
                    <a:cs typeface="Arial" charset="0"/>
                  </a:rPr>
                  <a:t>(-)</a:t>
                </a:r>
              </a:p>
            </p:txBody>
          </p:sp>
          <p:sp>
            <p:nvSpPr>
              <p:cNvPr id="230" name="Freeform 164">
                <a:extLst>
                  <a:ext uri="{FF2B5EF4-FFF2-40B4-BE49-F238E27FC236}">
                    <a16:creationId xmlns:a16="http://schemas.microsoft.com/office/drawing/2014/main" id="{F0B96CA4-88A7-4344-ACCC-682C34EB199C}"/>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31" name="Group 165">
                <a:extLst>
                  <a:ext uri="{FF2B5EF4-FFF2-40B4-BE49-F238E27FC236}">
                    <a16:creationId xmlns:a16="http://schemas.microsoft.com/office/drawing/2014/main" id="{3FCF8160-1A72-4EAB-97CF-A7C47A36EA28}"/>
                  </a:ext>
                </a:extLst>
              </p:cNvPr>
              <p:cNvGrpSpPr>
                <a:grpSpLocks/>
              </p:cNvGrpSpPr>
              <p:nvPr/>
            </p:nvGrpSpPr>
            <p:grpSpPr bwMode="auto">
              <a:xfrm>
                <a:off x="2528978" y="5470305"/>
                <a:ext cx="1032082" cy="760244"/>
                <a:chOff x="288" y="720"/>
                <a:chExt cx="432" cy="288"/>
              </a:xfrm>
            </p:grpSpPr>
            <p:sp>
              <p:nvSpPr>
                <p:cNvPr id="232" name="Rectangle 166">
                  <a:extLst>
                    <a:ext uri="{FF2B5EF4-FFF2-40B4-BE49-F238E27FC236}">
                      <a16:creationId xmlns:a16="http://schemas.microsoft.com/office/drawing/2014/main" id="{11EC6C00-B973-4109-92BB-1A80AFF389C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33" name="Line 167">
                  <a:extLst>
                    <a:ext uri="{FF2B5EF4-FFF2-40B4-BE49-F238E27FC236}">
                      <a16:creationId xmlns:a16="http://schemas.microsoft.com/office/drawing/2014/main" id="{83A0D804-8C17-45DC-ACDD-9CB3C76E6A3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34" name="Line 168">
                  <a:extLst>
                    <a:ext uri="{FF2B5EF4-FFF2-40B4-BE49-F238E27FC236}">
                      <a16:creationId xmlns:a16="http://schemas.microsoft.com/office/drawing/2014/main" id="{33DCE3BF-D384-4100-9D4B-8523E93A202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28" name="TextBox 227">
              <a:extLst>
                <a:ext uri="{FF2B5EF4-FFF2-40B4-BE49-F238E27FC236}">
                  <a16:creationId xmlns:a16="http://schemas.microsoft.com/office/drawing/2014/main" id="{3DD1A84B-EB89-4CBD-8E93-06B78DC4EE2F}"/>
                </a:ext>
              </a:extLst>
            </p:cNvPr>
            <p:cNvSpPr txBox="1"/>
            <p:nvPr/>
          </p:nvSpPr>
          <p:spPr>
            <a:xfrm>
              <a:off x="2919829" y="5078262"/>
              <a:ext cx="599779" cy="707886"/>
            </a:xfrm>
            <a:prstGeom prst="rect">
              <a:avLst/>
            </a:prstGeom>
            <a:noFill/>
          </p:spPr>
          <p:txBody>
            <a:bodyPr wrap="square" rtlCol="0">
              <a:spAutoFit/>
            </a:bodyPr>
            <a:lstStyle/>
            <a:p>
              <a:pPr algn="ctr"/>
              <a:r>
                <a:rPr lang="en-US" sz="4000" b="1" dirty="0">
                  <a:solidFill>
                    <a:srgbClr val="002060"/>
                  </a:solidFill>
                </a:rPr>
                <a:t>III</a:t>
              </a:r>
            </a:p>
          </p:txBody>
        </p:sp>
      </p:grpSp>
      <p:sp>
        <p:nvSpPr>
          <p:cNvPr id="14" name="Freeform: Shape 13">
            <a:extLst>
              <a:ext uri="{FF2B5EF4-FFF2-40B4-BE49-F238E27FC236}">
                <a16:creationId xmlns:a16="http://schemas.microsoft.com/office/drawing/2014/main" id="{91235F1C-FBBC-435B-8EDC-B7422E42CE8A}"/>
              </a:ext>
            </a:extLst>
          </p:cNvPr>
          <p:cNvSpPr/>
          <p:nvPr/>
        </p:nvSpPr>
        <p:spPr>
          <a:xfrm>
            <a:off x="11651433" y="9670428"/>
            <a:ext cx="4195340" cy="2755087"/>
          </a:xfrm>
          <a:custGeom>
            <a:avLst/>
            <a:gdLst>
              <a:gd name="connsiteX0" fmla="*/ 155 w 4195340"/>
              <a:gd name="connsiteY0" fmla="*/ 2401896 h 2755087"/>
              <a:gd name="connsiteX1" fmla="*/ 291865 w 4195340"/>
              <a:gd name="connsiteY1" fmla="*/ 2687997 h 2755087"/>
              <a:gd name="connsiteX2" fmla="*/ 987482 w 4195340"/>
              <a:gd name="connsiteY2" fmla="*/ 2738485 h 2755087"/>
              <a:gd name="connsiteX3" fmla="*/ 1385779 w 4195340"/>
              <a:gd name="connsiteY3" fmla="*/ 2457994 h 2755087"/>
              <a:gd name="connsiteX4" fmla="*/ 1509195 w 4195340"/>
              <a:gd name="connsiteY4" fmla="*/ 2171893 h 2755087"/>
              <a:gd name="connsiteX5" fmla="*/ 1694319 w 4195340"/>
              <a:gd name="connsiteY5" fmla="*/ 1739938 h 2755087"/>
              <a:gd name="connsiteX6" fmla="*/ 2115055 w 4195340"/>
              <a:gd name="connsiteY6" fmla="*/ 1358470 h 2755087"/>
              <a:gd name="connsiteX7" fmla="*/ 2569450 w 4195340"/>
              <a:gd name="connsiteY7" fmla="*/ 1111638 h 2755087"/>
              <a:gd name="connsiteX8" fmla="*/ 3113603 w 4195340"/>
              <a:gd name="connsiteY8" fmla="*/ 1016271 h 2755087"/>
              <a:gd name="connsiteX9" fmla="*/ 3635315 w 4195340"/>
              <a:gd name="connsiteY9" fmla="*/ 977003 h 2755087"/>
              <a:gd name="connsiteX10" fmla="*/ 4095320 w 4195340"/>
              <a:gd name="connsiteY10" fmla="*/ 853587 h 2755087"/>
              <a:gd name="connsiteX11" fmla="*/ 4190687 w 4195340"/>
              <a:gd name="connsiteY11" fmla="*/ 629194 h 2755087"/>
              <a:gd name="connsiteX12" fmla="*/ 4151419 w 4195340"/>
              <a:gd name="connsiteY12" fmla="*/ 309435 h 2755087"/>
              <a:gd name="connsiteX13" fmla="*/ 3904587 w 4195340"/>
              <a:gd name="connsiteY13" fmla="*/ 96262 h 2755087"/>
              <a:gd name="connsiteX14" fmla="*/ 3506290 w 4195340"/>
              <a:gd name="connsiteY14" fmla="*/ 895 h 2755087"/>
              <a:gd name="connsiteX15" fmla="*/ 3068724 w 4195340"/>
              <a:gd name="connsiteY15" fmla="*/ 146750 h 2755087"/>
              <a:gd name="connsiteX16" fmla="*/ 2384327 w 4195340"/>
              <a:gd name="connsiteY16" fmla="*/ 348703 h 2755087"/>
              <a:gd name="connsiteX17" fmla="*/ 1615782 w 4195340"/>
              <a:gd name="connsiteY17" fmla="*/ 584316 h 2755087"/>
              <a:gd name="connsiteX18" fmla="*/ 998702 w 4195340"/>
              <a:gd name="connsiteY18" fmla="*/ 747000 h 2755087"/>
              <a:gd name="connsiteX19" fmla="*/ 263816 w 4195340"/>
              <a:gd name="connsiteY19" fmla="*/ 1397739 h 2755087"/>
              <a:gd name="connsiteX20" fmla="*/ 155 w 4195340"/>
              <a:gd name="connsiteY20" fmla="*/ 2401896 h 27550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195340" h="2755087">
                <a:moveTo>
                  <a:pt x="155" y="2401896"/>
                </a:moveTo>
                <a:cubicBezTo>
                  <a:pt x="4830" y="2616939"/>
                  <a:pt x="127311" y="2631899"/>
                  <a:pt x="291865" y="2687997"/>
                </a:cubicBezTo>
                <a:cubicBezTo>
                  <a:pt x="456419" y="2744095"/>
                  <a:pt x="805163" y="2776819"/>
                  <a:pt x="987482" y="2738485"/>
                </a:cubicBezTo>
                <a:cubicBezTo>
                  <a:pt x="1169801" y="2700151"/>
                  <a:pt x="1298827" y="2552426"/>
                  <a:pt x="1385779" y="2457994"/>
                </a:cubicBezTo>
                <a:cubicBezTo>
                  <a:pt x="1472731" y="2363562"/>
                  <a:pt x="1509195" y="2171893"/>
                  <a:pt x="1509195" y="2171893"/>
                </a:cubicBezTo>
                <a:cubicBezTo>
                  <a:pt x="1560618" y="2052217"/>
                  <a:pt x="1593342" y="1875508"/>
                  <a:pt x="1694319" y="1739938"/>
                </a:cubicBezTo>
                <a:cubicBezTo>
                  <a:pt x="1795296" y="1604368"/>
                  <a:pt x="1969200" y="1463187"/>
                  <a:pt x="2115055" y="1358470"/>
                </a:cubicBezTo>
                <a:cubicBezTo>
                  <a:pt x="2260910" y="1253753"/>
                  <a:pt x="2403025" y="1168671"/>
                  <a:pt x="2569450" y="1111638"/>
                </a:cubicBezTo>
                <a:cubicBezTo>
                  <a:pt x="2735875" y="1054605"/>
                  <a:pt x="2935959" y="1038710"/>
                  <a:pt x="3113603" y="1016271"/>
                </a:cubicBezTo>
                <a:cubicBezTo>
                  <a:pt x="3291247" y="993832"/>
                  <a:pt x="3471696" y="1004117"/>
                  <a:pt x="3635315" y="977003"/>
                </a:cubicBezTo>
                <a:cubicBezTo>
                  <a:pt x="3798935" y="949889"/>
                  <a:pt x="4002758" y="911555"/>
                  <a:pt x="4095320" y="853587"/>
                </a:cubicBezTo>
                <a:cubicBezTo>
                  <a:pt x="4187882" y="795619"/>
                  <a:pt x="4181337" y="719886"/>
                  <a:pt x="4190687" y="629194"/>
                </a:cubicBezTo>
                <a:cubicBezTo>
                  <a:pt x="4200037" y="538502"/>
                  <a:pt x="4199102" y="398257"/>
                  <a:pt x="4151419" y="309435"/>
                </a:cubicBezTo>
                <a:cubicBezTo>
                  <a:pt x="4103736" y="220613"/>
                  <a:pt x="4012108" y="147685"/>
                  <a:pt x="3904587" y="96262"/>
                </a:cubicBezTo>
                <a:cubicBezTo>
                  <a:pt x="3797066" y="44839"/>
                  <a:pt x="3645601" y="-7520"/>
                  <a:pt x="3506290" y="895"/>
                </a:cubicBezTo>
                <a:cubicBezTo>
                  <a:pt x="3366980" y="9310"/>
                  <a:pt x="3255718" y="88782"/>
                  <a:pt x="3068724" y="146750"/>
                </a:cubicBezTo>
                <a:cubicBezTo>
                  <a:pt x="2881730" y="204718"/>
                  <a:pt x="2384327" y="348703"/>
                  <a:pt x="2384327" y="348703"/>
                </a:cubicBezTo>
                <a:lnTo>
                  <a:pt x="1615782" y="584316"/>
                </a:lnTo>
                <a:cubicBezTo>
                  <a:pt x="1384845" y="650699"/>
                  <a:pt x="1224030" y="611429"/>
                  <a:pt x="998702" y="747000"/>
                </a:cubicBezTo>
                <a:cubicBezTo>
                  <a:pt x="773374" y="882570"/>
                  <a:pt x="431176" y="1128468"/>
                  <a:pt x="263816" y="1397739"/>
                </a:cubicBezTo>
                <a:cubicBezTo>
                  <a:pt x="96457" y="1667010"/>
                  <a:pt x="-4520" y="2186853"/>
                  <a:pt x="155" y="2401896"/>
                </a:cubicBezTo>
                <a:close/>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5" name="Group 234">
            <a:extLst>
              <a:ext uri="{FF2B5EF4-FFF2-40B4-BE49-F238E27FC236}">
                <a16:creationId xmlns:a16="http://schemas.microsoft.com/office/drawing/2014/main" id="{8E73C334-F9DD-40C5-BEBE-ED5D34AF8B23}"/>
              </a:ext>
            </a:extLst>
          </p:cNvPr>
          <p:cNvGrpSpPr/>
          <p:nvPr/>
        </p:nvGrpSpPr>
        <p:grpSpPr>
          <a:xfrm>
            <a:off x="12515293" y="9919410"/>
            <a:ext cx="1715962" cy="1391751"/>
            <a:chOff x="2681378" y="5116330"/>
            <a:chExt cx="1715962" cy="1391751"/>
          </a:xfrm>
        </p:grpSpPr>
        <p:sp>
          <p:nvSpPr>
            <p:cNvPr id="237" name="TextBox 236">
              <a:extLst>
                <a:ext uri="{FF2B5EF4-FFF2-40B4-BE49-F238E27FC236}">
                  <a16:creationId xmlns:a16="http://schemas.microsoft.com/office/drawing/2014/main" id="{CFF51ACD-F9BF-409C-BF27-36465F151331}"/>
                </a:ext>
              </a:extLst>
            </p:cNvPr>
            <p:cNvSpPr txBox="1"/>
            <p:nvPr/>
          </p:nvSpPr>
          <p:spPr>
            <a:xfrm>
              <a:off x="2917818" y="5116330"/>
              <a:ext cx="599779" cy="615553"/>
            </a:xfrm>
            <a:prstGeom prst="rect">
              <a:avLst/>
            </a:prstGeom>
            <a:solidFill>
              <a:schemeClr val="accent6">
                <a:lumMod val="20000"/>
                <a:lumOff val="80000"/>
              </a:schemeClr>
            </a:solidFill>
          </p:spPr>
          <p:txBody>
            <a:bodyPr wrap="square" lIns="0" tIns="0" rIns="0" bIns="0" rtlCol="0">
              <a:spAutoFit/>
            </a:bodyPr>
            <a:lstStyle/>
            <a:p>
              <a:pPr algn="ctr"/>
              <a:r>
                <a:rPr lang="en-US" sz="4000" b="1" dirty="0">
                  <a:solidFill>
                    <a:srgbClr val="002060"/>
                  </a:solidFill>
                </a:rPr>
                <a:t>III</a:t>
              </a:r>
            </a:p>
          </p:txBody>
        </p:sp>
        <p:grpSp>
          <p:nvGrpSpPr>
            <p:cNvPr id="236" name="Group 235">
              <a:extLst>
                <a:ext uri="{FF2B5EF4-FFF2-40B4-BE49-F238E27FC236}">
                  <a16:creationId xmlns:a16="http://schemas.microsoft.com/office/drawing/2014/main" id="{C20C68CD-96D9-44FE-B701-E2D759452B74}"/>
                </a:ext>
              </a:extLst>
            </p:cNvPr>
            <p:cNvGrpSpPr/>
            <p:nvPr/>
          </p:nvGrpSpPr>
          <p:grpSpPr>
            <a:xfrm>
              <a:off x="2681378" y="5622705"/>
              <a:ext cx="1715962" cy="885376"/>
              <a:chOff x="2528978" y="5470305"/>
              <a:chExt cx="1715962" cy="885376"/>
            </a:xfrm>
          </p:grpSpPr>
          <p:sp>
            <p:nvSpPr>
              <p:cNvPr id="238" name="Text Box 648">
                <a:extLst>
                  <a:ext uri="{FF2B5EF4-FFF2-40B4-BE49-F238E27FC236}">
                    <a16:creationId xmlns:a16="http://schemas.microsoft.com/office/drawing/2014/main" id="{49153C8E-56F3-4C45-8C58-F92C57B550B4}"/>
                  </a:ext>
                </a:extLst>
              </p:cNvPr>
              <p:cNvSpPr txBox="1">
                <a:spLocks noChangeArrowheads="1"/>
              </p:cNvSpPr>
              <p:nvPr/>
            </p:nvSpPr>
            <p:spPr bwMode="auto">
              <a:xfrm>
                <a:off x="3482016" y="5966472"/>
                <a:ext cx="762924" cy="389209"/>
              </a:xfrm>
              <a:prstGeom prst="rect">
                <a:avLst/>
              </a:prstGeom>
              <a:solidFill>
                <a:srgbClr val="EBF4E4"/>
              </a:solidFill>
              <a:ln w="76200">
                <a:noFill/>
                <a:miter lim="800000"/>
                <a:headEnd/>
                <a:tailEnd/>
              </a:ln>
            </p:spPr>
            <p:txBody>
              <a:bodyPr wrap="square" lIns="0" tIns="182880" rIns="0" bIns="0">
                <a:spAutoFit/>
              </a:bodyPr>
              <a:lstStyle/>
              <a:p>
                <a:pPr algn="r">
                  <a:lnSpc>
                    <a:spcPts val="1000"/>
                  </a:lnSpc>
                  <a:spcBef>
                    <a:spcPct val="50000"/>
                  </a:spcBef>
                </a:pPr>
                <a:r>
                  <a:rPr lang="en-US" sz="3200" b="1" dirty="0">
                    <a:solidFill>
                      <a:srgbClr val="002060"/>
                    </a:solidFill>
                    <a:latin typeface="+mn-lt"/>
                    <a:cs typeface="Arial" charset="0"/>
                  </a:rPr>
                  <a:t> 115</a:t>
                </a:r>
                <a:endParaRPr lang="en-US" sz="3200" b="1" dirty="0">
                  <a:solidFill>
                    <a:srgbClr val="002060"/>
                  </a:solidFill>
                  <a:cs typeface="Arial" charset="0"/>
                </a:endParaRPr>
              </a:p>
            </p:txBody>
          </p:sp>
          <p:sp>
            <p:nvSpPr>
              <p:cNvPr id="239" name="Freeform 164">
                <a:extLst>
                  <a:ext uri="{FF2B5EF4-FFF2-40B4-BE49-F238E27FC236}">
                    <a16:creationId xmlns:a16="http://schemas.microsoft.com/office/drawing/2014/main" id="{1E4B5004-1B31-4D8C-A223-89D16A74CFB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40" name="Group 165">
                <a:extLst>
                  <a:ext uri="{FF2B5EF4-FFF2-40B4-BE49-F238E27FC236}">
                    <a16:creationId xmlns:a16="http://schemas.microsoft.com/office/drawing/2014/main" id="{D65CFC5A-2D1D-469A-9EFA-E9239EE058EC}"/>
                  </a:ext>
                </a:extLst>
              </p:cNvPr>
              <p:cNvGrpSpPr>
                <a:grpSpLocks/>
              </p:cNvGrpSpPr>
              <p:nvPr/>
            </p:nvGrpSpPr>
            <p:grpSpPr bwMode="auto">
              <a:xfrm>
                <a:off x="2528978" y="5470305"/>
                <a:ext cx="1032082" cy="760244"/>
                <a:chOff x="288" y="720"/>
                <a:chExt cx="432" cy="288"/>
              </a:xfrm>
            </p:grpSpPr>
            <p:sp>
              <p:nvSpPr>
                <p:cNvPr id="241" name="Rectangle 166">
                  <a:extLst>
                    <a:ext uri="{FF2B5EF4-FFF2-40B4-BE49-F238E27FC236}">
                      <a16:creationId xmlns:a16="http://schemas.microsoft.com/office/drawing/2014/main" id="{BFC04B6E-2C43-409A-976F-3752301C3E34}"/>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42" name="Line 167">
                  <a:extLst>
                    <a:ext uri="{FF2B5EF4-FFF2-40B4-BE49-F238E27FC236}">
                      <a16:creationId xmlns:a16="http://schemas.microsoft.com/office/drawing/2014/main" id="{E1CAF092-2316-4345-8D21-C6B911B3F30B}"/>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43" name="Line 168">
                  <a:extLst>
                    <a:ext uri="{FF2B5EF4-FFF2-40B4-BE49-F238E27FC236}">
                      <a16:creationId xmlns:a16="http://schemas.microsoft.com/office/drawing/2014/main" id="{1DFCE3A2-185D-4F8B-B601-9E392AD17B4C}"/>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grpSp>
        <p:nvGrpSpPr>
          <p:cNvPr id="244" name="Group 243">
            <a:extLst>
              <a:ext uri="{FF2B5EF4-FFF2-40B4-BE49-F238E27FC236}">
                <a16:creationId xmlns:a16="http://schemas.microsoft.com/office/drawing/2014/main" id="{0F3E8D72-B6CF-45F2-A25B-71EDCC353D44}"/>
              </a:ext>
            </a:extLst>
          </p:cNvPr>
          <p:cNvGrpSpPr/>
          <p:nvPr/>
        </p:nvGrpSpPr>
        <p:grpSpPr>
          <a:xfrm>
            <a:off x="11044345" y="8651766"/>
            <a:ext cx="1774944" cy="1367331"/>
            <a:chOff x="2681378" y="5078262"/>
            <a:chExt cx="1774944" cy="1367331"/>
          </a:xfrm>
        </p:grpSpPr>
        <p:grpSp>
          <p:nvGrpSpPr>
            <p:cNvPr id="245" name="Group 244">
              <a:extLst>
                <a:ext uri="{FF2B5EF4-FFF2-40B4-BE49-F238E27FC236}">
                  <a16:creationId xmlns:a16="http://schemas.microsoft.com/office/drawing/2014/main" id="{DBBF603D-4BC6-4B6F-99BD-8BA55B5AE94A}"/>
                </a:ext>
              </a:extLst>
            </p:cNvPr>
            <p:cNvGrpSpPr/>
            <p:nvPr/>
          </p:nvGrpSpPr>
          <p:grpSpPr>
            <a:xfrm>
              <a:off x="2681378" y="5622705"/>
              <a:ext cx="1774944" cy="822888"/>
              <a:chOff x="2528978" y="5470305"/>
              <a:chExt cx="1774944" cy="822888"/>
            </a:xfrm>
          </p:grpSpPr>
          <p:sp>
            <p:nvSpPr>
              <p:cNvPr id="247" name="Text Box 648">
                <a:extLst>
                  <a:ext uri="{FF2B5EF4-FFF2-40B4-BE49-F238E27FC236}">
                    <a16:creationId xmlns:a16="http://schemas.microsoft.com/office/drawing/2014/main" id="{E4362484-04A1-4FA7-AC66-D91FC03B39E5}"/>
                  </a:ext>
                </a:extLst>
              </p:cNvPr>
              <p:cNvSpPr txBox="1">
                <a:spLocks noChangeArrowheads="1"/>
              </p:cNvSpPr>
              <p:nvPr/>
            </p:nvSpPr>
            <p:spPr bwMode="auto">
              <a:xfrm>
                <a:off x="3607232" y="5605825"/>
                <a:ext cx="696690" cy="687368"/>
              </a:xfrm>
              <a:prstGeom prst="rect">
                <a:avLst/>
              </a:prstGeom>
              <a:solidFill>
                <a:schemeClr val="accent6">
                  <a:lumMod val="20000"/>
                  <a:lumOff val="80000"/>
                </a:schemeClr>
              </a:solidFill>
              <a:ln w="76200">
                <a:solidFill>
                  <a:schemeClr val="accent6">
                    <a:lumMod val="20000"/>
                    <a:lumOff val="80000"/>
                  </a:schemeClr>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3</a:t>
                </a:r>
              </a:p>
              <a:p>
                <a:pPr>
                  <a:lnSpc>
                    <a:spcPts val="1000"/>
                  </a:lnSpc>
                  <a:spcBef>
                    <a:spcPct val="50000"/>
                  </a:spcBef>
                </a:pPr>
                <a:r>
                  <a:rPr lang="en-US" sz="3200" b="1" dirty="0">
                    <a:solidFill>
                      <a:srgbClr val="002060"/>
                    </a:solidFill>
                    <a:latin typeface="+mn-lt"/>
                    <a:cs typeface="Arial" charset="0"/>
                  </a:rPr>
                  <a:t>116</a:t>
                </a:r>
              </a:p>
            </p:txBody>
          </p:sp>
          <p:sp>
            <p:nvSpPr>
              <p:cNvPr id="248" name="Freeform 164">
                <a:extLst>
                  <a:ext uri="{FF2B5EF4-FFF2-40B4-BE49-F238E27FC236}">
                    <a16:creationId xmlns:a16="http://schemas.microsoft.com/office/drawing/2014/main" id="{0E44BBC2-EAC4-47B2-AAC1-6C72178CF5D6}"/>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49" name="Group 165">
                <a:extLst>
                  <a:ext uri="{FF2B5EF4-FFF2-40B4-BE49-F238E27FC236}">
                    <a16:creationId xmlns:a16="http://schemas.microsoft.com/office/drawing/2014/main" id="{C2795F92-6443-41BE-BF8D-04EDD3E66126}"/>
                  </a:ext>
                </a:extLst>
              </p:cNvPr>
              <p:cNvGrpSpPr>
                <a:grpSpLocks/>
              </p:cNvGrpSpPr>
              <p:nvPr/>
            </p:nvGrpSpPr>
            <p:grpSpPr bwMode="auto">
              <a:xfrm>
                <a:off x="2528978" y="5470305"/>
                <a:ext cx="1032082" cy="760244"/>
                <a:chOff x="288" y="720"/>
                <a:chExt cx="432" cy="288"/>
              </a:xfrm>
            </p:grpSpPr>
            <p:sp>
              <p:nvSpPr>
                <p:cNvPr id="250" name="Rectangle 166">
                  <a:extLst>
                    <a:ext uri="{FF2B5EF4-FFF2-40B4-BE49-F238E27FC236}">
                      <a16:creationId xmlns:a16="http://schemas.microsoft.com/office/drawing/2014/main" id="{6AC8B755-93B5-461D-A85C-EEE5B21F14E8}"/>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51" name="Line 167">
                  <a:extLst>
                    <a:ext uri="{FF2B5EF4-FFF2-40B4-BE49-F238E27FC236}">
                      <a16:creationId xmlns:a16="http://schemas.microsoft.com/office/drawing/2014/main" id="{C72159F8-F15C-446A-85E7-D815376DFD44}"/>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52" name="Line 168">
                  <a:extLst>
                    <a:ext uri="{FF2B5EF4-FFF2-40B4-BE49-F238E27FC236}">
                      <a16:creationId xmlns:a16="http://schemas.microsoft.com/office/drawing/2014/main" id="{2FE66B32-F6E4-47C9-98AC-6DEEDFF1DC4B}"/>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46" name="TextBox 245">
              <a:extLst>
                <a:ext uri="{FF2B5EF4-FFF2-40B4-BE49-F238E27FC236}">
                  <a16:creationId xmlns:a16="http://schemas.microsoft.com/office/drawing/2014/main" id="{CF4B08B7-D2CD-40AE-8AC5-D0F561523BBB}"/>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grpSp>
        <p:nvGrpSpPr>
          <p:cNvPr id="253" name="Group 252">
            <a:extLst>
              <a:ext uri="{FF2B5EF4-FFF2-40B4-BE49-F238E27FC236}">
                <a16:creationId xmlns:a16="http://schemas.microsoft.com/office/drawing/2014/main" id="{006A8A47-B729-44F4-BFE7-68738D915C58}"/>
              </a:ext>
            </a:extLst>
          </p:cNvPr>
          <p:cNvGrpSpPr/>
          <p:nvPr/>
        </p:nvGrpSpPr>
        <p:grpSpPr>
          <a:xfrm>
            <a:off x="2329791" y="9167901"/>
            <a:ext cx="1735137" cy="1397188"/>
            <a:chOff x="2681378" y="5110028"/>
            <a:chExt cx="1735137" cy="1397188"/>
          </a:xfrm>
        </p:grpSpPr>
        <p:sp>
          <p:nvSpPr>
            <p:cNvPr id="255" name="TextBox 254">
              <a:extLst>
                <a:ext uri="{FF2B5EF4-FFF2-40B4-BE49-F238E27FC236}">
                  <a16:creationId xmlns:a16="http://schemas.microsoft.com/office/drawing/2014/main" id="{931957AB-DFD9-4263-8ADD-76605BADE63F}"/>
                </a:ext>
              </a:extLst>
            </p:cNvPr>
            <p:cNvSpPr txBox="1"/>
            <p:nvPr/>
          </p:nvSpPr>
          <p:spPr>
            <a:xfrm>
              <a:off x="2904049" y="5110028"/>
              <a:ext cx="592657" cy="615553"/>
            </a:xfrm>
            <a:prstGeom prst="rect">
              <a:avLst/>
            </a:prstGeom>
            <a:solidFill>
              <a:schemeClr val="accent6">
                <a:lumMod val="20000"/>
                <a:lumOff val="80000"/>
              </a:schemeClr>
            </a:solidFill>
          </p:spPr>
          <p:txBody>
            <a:bodyPr wrap="square" lIns="0" tIns="0" rIns="0" bIns="0" rtlCol="0">
              <a:spAutoFit/>
            </a:bodyPr>
            <a:lstStyle/>
            <a:p>
              <a:pPr algn="ctr"/>
              <a:r>
                <a:rPr lang="en-US" sz="4000" b="1" dirty="0">
                  <a:solidFill>
                    <a:srgbClr val="002060"/>
                  </a:solidFill>
                </a:rPr>
                <a:t>III</a:t>
              </a:r>
            </a:p>
          </p:txBody>
        </p:sp>
        <p:grpSp>
          <p:nvGrpSpPr>
            <p:cNvPr id="254" name="Group 253">
              <a:extLst>
                <a:ext uri="{FF2B5EF4-FFF2-40B4-BE49-F238E27FC236}">
                  <a16:creationId xmlns:a16="http://schemas.microsoft.com/office/drawing/2014/main" id="{ABA569DC-8EE2-41EF-A06E-EE70E5BFB8CE}"/>
                </a:ext>
              </a:extLst>
            </p:cNvPr>
            <p:cNvGrpSpPr/>
            <p:nvPr/>
          </p:nvGrpSpPr>
          <p:grpSpPr>
            <a:xfrm>
              <a:off x="2681378" y="5622705"/>
              <a:ext cx="1735137" cy="884511"/>
              <a:chOff x="2528978" y="5470305"/>
              <a:chExt cx="1735137" cy="884511"/>
            </a:xfrm>
          </p:grpSpPr>
          <p:sp>
            <p:nvSpPr>
              <p:cNvPr id="256" name="Text Box 648">
                <a:extLst>
                  <a:ext uri="{FF2B5EF4-FFF2-40B4-BE49-F238E27FC236}">
                    <a16:creationId xmlns:a16="http://schemas.microsoft.com/office/drawing/2014/main" id="{DA72E4A4-FDFA-4F2C-84D5-BE02F84A1482}"/>
                  </a:ext>
                </a:extLst>
              </p:cNvPr>
              <p:cNvSpPr txBox="1">
                <a:spLocks noChangeArrowheads="1"/>
              </p:cNvSpPr>
              <p:nvPr/>
            </p:nvSpPr>
            <p:spPr bwMode="auto">
              <a:xfrm>
                <a:off x="3445818" y="5591145"/>
                <a:ext cx="818297" cy="763671"/>
              </a:xfrm>
              <a:prstGeom prst="rect">
                <a:avLst/>
              </a:prstGeom>
              <a:solidFill>
                <a:schemeClr val="accent6">
                  <a:lumMod val="20000"/>
                  <a:lumOff val="80000"/>
                </a:schemeClr>
              </a:solidFill>
              <a:ln w="76200">
                <a:solidFill>
                  <a:schemeClr val="accent6">
                    <a:lumMod val="20000"/>
                    <a:lumOff val="80000"/>
                  </a:schemeClr>
                </a:solidFill>
                <a:miter lim="800000"/>
                <a:headEnd/>
                <a:tailEnd/>
              </a:ln>
            </p:spPr>
            <p:txBody>
              <a:bodyPr wrap="square" lIns="0" tIns="182880" rIns="0" bIns="0">
                <a:spAutoFit/>
              </a:bodyPr>
              <a:lstStyle/>
              <a:p>
                <a:pPr algn="ctr">
                  <a:lnSpc>
                    <a:spcPts val="1000"/>
                  </a:lnSpc>
                  <a:spcBef>
                    <a:spcPct val="50000"/>
                  </a:spcBef>
                </a:pPr>
                <a:r>
                  <a:rPr lang="en-US" sz="3200" b="1" dirty="0">
                    <a:solidFill>
                      <a:srgbClr val="002060"/>
                    </a:solidFill>
                    <a:latin typeface="+mn-lt"/>
                    <a:cs typeface="Arial" charset="0"/>
                  </a:rPr>
                  <a:t> 11</a:t>
                </a:r>
                <a:r>
                  <a:rPr lang="en-US" sz="3200" b="1" dirty="0">
                    <a:solidFill>
                      <a:srgbClr val="002060"/>
                    </a:solidFill>
                    <a:cs typeface="Arial" charset="0"/>
                  </a:rPr>
                  <a:t>6</a:t>
                </a:r>
              </a:p>
              <a:p>
                <a:pPr algn="ctr">
                  <a:lnSpc>
                    <a:spcPts val="1000"/>
                  </a:lnSpc>
                  <a:spcBef>
                    <a:spcPct val="50000"/>
                  </a:spcBef>
                </a:pPr>
                <a:r>
                  <a:rPr lang="en-US" sz="3200" b="1" dirty="0">
                    <a:solidFill>
                      <a:srgbClr val="002060"/>
                    </a:solidFill>
                    <a:cs typeface="Arial" charset="0"/>
                  </a:rPr>
                  <a:t>(-)</a:t>
                </a:r>
                <a:endParaRPr lang="en-US" sz="3200" b="1" dirty="0">
                  <a:solidFill>
                    <a:srgbClr val="002060"/>
                  </a:solidFill>
                  <a:latin typeface="+mn-lt"/>
                  <a:cs typeface="Arial" charset="0"/>
                </a:endParaRPr>
              </a:p>
            </p:txBody>
          </p:sp>
          <p:sp>
            <p:nvSpPr>
              <p:cNvPr id="257" name="Freeform 164">
                <a:extLst>
                  <a:ext uri="{FF2B5EF4-FFF2-40B4-BE49-F238E27FC236}">
                    <a16:creationId xmlns:a16="http://schemas.microsoft.com/office/drawing/2014/main" id="{C1B31A84-0572-4748-BB92-84E1291C5FD1}"/>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58" name="Group 165">
                <a:extLst>
                  <a:ext uri="{FF2B5EF4-FFF2-40B4-BE49-F238E27FC236}">
                    <a16:creationId xmlns:a16="http://schemas.microsoft.com/office/drawing/2014/main" id="{7070227A-6533-4BF2-A3E0-D2C74649FADB}"/>
                  </a:ext>
                </a:extLst>
              </p:cNvPr>
              <p:cNvGrpSpPr>
                <a:grpSpLocks/>
              </p:cNvGrpSpPr>
              <p:nvPr/>
            </p:nvGrpSpPr>
            <p:grpSpPr bwMode="auto">
              <a:xfrm>
                <a:off x="2528978" y="5470305"/>
                <a:ext cx="1032082" cy="760244"/>
                <a:chOff x="288" y="720"/>
                <a:chExt cx="432" cy="288"/>
              </a:xfrm>
            </p:grpSpPr>
            <p:sp>
              <p:nvSpPr>
                <p:cNvPr id="259" name="Rectangle 166">
                  <a:extLst>
                    <a:ext uri="{FF2B5EF4-FFF2-40B4-BE49-F238E27FC236}">
                      <a16:creationId xmlns:a16="http://schemas.microsoft.com/office/drawing/2014/main" id="{2CBF8F5F-74ED-47B8-8A73-01BC18BE4F87}"/>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60" name="Line 167">
                  <a:extLst>
                    <a:ext uri="{FF2B5EF4-FFF2-40B4-BE49-F238E27FC236}">
                      <a16:creationId xmlns:a16="http://schemas.microsoft.com/office/drawing/2014/main" id="{6DD3C104-B84B-44F7-B1C0-2D2F5097901D}"/>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61" name="Line 168">
                  <a:extLst>
                    <a:ext uri="{FF2B5EF4-FFF2-40B4-BE49-F238E27FC236}">
                      <a16:creationId xmlns:a16="http://schemas.microsoft.com/office/drawing/2014/main" id="{98EFC57D-BB99-4FBD-8FE1-9EC4441E2CB4}"/>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grpSp>
      <p:grpSp>
        <p:nvGrpSpPr>
          <p:cNvPr id="262" name="Group 261">
            <a:extLst>
              <a:ext uri="{FF2B5EF4-FFF2-40B4-BE49-F238E27FC236}">
                <a16:creationId xmlns:a16="http://schemas.microsoft.com/office/drawing/2014/main" id="{CFF07655-A5AA-4361-8429-A65CF3B9133E}"/>
              </a:ext>
            </a:extLst>
          </p:cNvPr>
          <p:cNvGrpSpPr/>
          <p:nvPr/>
        </p:nvGrpSpPr>
        <p:grpSpPr>
          <a:xfrm>
            <a:off x="2224192" y="5305518"/>
            <a:ext cx="1740636" cy="1310113"/>
            <a:chOff x="2681378" y="5081713"/>
            <a:chExt cx="1740636" cy="1310113"/>
          </a:xfrm>
        </p:grpSpPr>
        <p:grpSp>
          <p:nvGrpSpPr>
            <p:cNvPr id="263" name="Group 262">
              <a:extLst>
                <a:ext uri="{FF2B5EF4-FFF2-40B4-BE49-F238E27FC236}">
                  <a16:creationId xmlns:a16="http://schemas.microsoft.com/office/drawing/2014/main" id="{96824EB3-C448-4AC3-B6AD-F3676A79B2CE}"/>
                </a:ext>
              </a:extLst>
            </p:cNvPr>
            <p:cNvGrpSpPr/>
            <p:nvPr/>
          </p:nvGrpSpPr>
          <p:grpSpPr>
            <a:xfrm>
              <a:off x="2681378" y="5622705"/>
              <a:ext cx="1740636" cy="769121"/>
              <a:chOff x="2528978" y="5470305"/>
              <a:chExt cx="1740636" cy="769121"/>
            </a:xfrm>
          </p:grpSpPr>
          <p:sp>
            <p:nvSpPr>
              <p:cNvPr id="265" name="Text Box 648">
                <a:extLst>
                  <a:ext uri="{FF2B5EF4-FFF2-40B4-BE49-F238E27FC236}">
                    <a16:creationId xmlns:a16="http://schemas.microsoft.com/office/drawing/2014/main" id="{4DE989E8-5E71-4630-9F17-D007A1F63D5D}"/>
                  </a:ext>
                </a:extLst>
              </p:cNvPr>
              <p:cNvSpPr txBox="1">
                <a:spLocks noChangeArrowheads="1"/>
              </p:cNvSpPr>
              <p:nvPr/>
            </p:nvSpPr>
            <p:spPr bwMode="auto">
              <a:xfrm>
                <a:off x="3587729" y="5552058"/>
                <a:ext cx="681885"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a:t>
                </a:r>
                <a:r>
                  <a:rPr lang="en-US" sz="3200" b="1" dirty="0">
                    <a:solidFill>
                      <a:srgbClr val="002060"/>
                    </a:solidFill>
                    <a:cs typeface="Arial" charset="0"/>
                  </a:rPr>
                  <a:t>C</a:t>
                </a:r>
              </a:p>
              <a:p>
                <a:pPr>
                  <a:lnSpc>
                    <a:spcPts val="1000"/>
                  </a:lnSpc>
                  <a:spcBef>
                    <a:spcPct val="50000"/>
                  </a:spcBef>
                </a:pPr>
                <a:r>
                  <a:rPr lang="en-US" sz="3200" b="1" dirty="0">
                    <a:solidFill>
                      <a:srgbClr val="002060"/>
                    </a:solidFill>
                    <a:latin typeface="+mn-lt"/>
                    <a:cs typeface="Arial" charset="0"/>
                  </a:rPr>
                  <a:t>116</a:t>
                </a:r>
              </a:p>
            </p:txBody>
          </p:sp>
          <p:sp>
            <p:nvSpPr>
              <p:cNvPr id="266" name="Freeform 164">
                <a:extLst>
                  <a:ext uri="{FF2B5EF4-FFF2-40B4-BE49-F238E27FC236}">
                    <a16:creationId xmlns:a16="http://schemas.microsoft.com/office/drawing/2014/main" id="{E114088E-453F-4F42-855E-15DDEF95ACD5}"/>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67" name="Group 165">
                <a:extLst>
                  <a:ext uri="{FF2B5EF4-FFF2-40B4-BE49-F238E27FC236}">
                    <a16:creationId xmlns:a16="http://schemas.microsoft.com/office/drawing/2014/main" id="{9A732F19-F27B-4886-A5B0-2C9A35A5715F}"/>
                  </a:ext>
                </a:extLst>
              </p:cNvPr>
              <p:cNvGrpSpPr>
                <a:grpSpLocks/>
              </p:cNvGrpSpPr>
              <p:nvPr/>
            </p:nvGrpSpPr>
            <p:grpSpPr bwMode="auto">
              <a:xfrm>
                <a:off x="2528978" y="5470305"/>
                <a:ext cx="1032082" cy="760244"/>
                <a:chOff x="288" y="720"/>
                <a:chExt cx="432" cy="288"/>
              </a:xfrm>
            </p:grpSpPr>
            <p:sp>
              <p:nvSpPr>
                <p:cNvPr id="268" name="Rectangle 166">
                  <a:extLst>
                    <a:ext uri="{FF2B5EF4-FFF2-40B4-BE49-F238E27FC236}">
                      <a16:creationId xmlns:a16="http://schemas.microsoft.com/office/drawing/2014/main" id="{407AF783-85CF-44FB-ABA7-F205AFC8A5F1}"/>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69" name="Line 167">
                  <a:extLst>
                    <a:ext uri="{FF2B5EF4-FFF2-40B4-BE49-F238E27FC236}">
                      <a16:creationId xmlns:a16="http://schemas.microsoft.com/office/drawing/2014/main" id="{66808902-6A2B-48FE-AC31-261A32FAA993}"/>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70" name="Line 168">
                  <a:extLst>
                    <a:ext uri="{FF2B5EF4-FFF2-40B4-BE49-F238E27FC236}">
                      <a16:creationId xmlns:a16="http://schemas.microsoft.com/office/drawing/2014/main" id="{2831C981-5BE2-4477-B935-D6DAAD475B89}"/>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64" name="TextBox 263">
              <a:extLst>
                <a:ext uri="{FF2B5EF4-FFF2-40B4-BE49-F238E27FC236}">
                  <a16:creationId xmlns:a16="http://schemas.microsoft.com/office/drawing/2014/main" id="{A80E1BE8-B05B-4291-B971-672DE7D35BD3}"/>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grpSp>
        <p:nvGrpSpPr>
          <p:cNvPr id="271" name="Group 270">
            <a:extLst>
              <a:ext uri="{FF2B5EF4-FFF2-40B4-BE49-F238E27FC236}">
                <a16:creationId xmlns:a16="http://schemas.microsoft.com/office/drawing/2014/main" id="{2E9471E1-EBE4-4636-8414-48419F53F92E}"/>
              </a:ext>
            </a:extLst>
          </p:cNvPr>
          <p:cNvGrpSpPr/>
          <p:nvPr/>
        </p:nvGrpSpPr>
        <p:grpSpPr>
          <a:xfrm>
            <a:off x="2503270" y="7661954"/>
            <a:ext cx="1936023" cy="1355939"/>
            <a:chOff x="5855662" y="1197503"/>
            <a:chExt cx="1936023" cy="1355939"/>
          </a:xfrm>
        </p:grpSpPr>
        <p:grpSp>
          <p:nvGrpSpPr>
            <p:cNvPr id="272" name="Group 271">
              <a:extLst>
                <a:ext uri="{FF2B5EF4-FFF2-40B4-BE49-F238E27FC236}">
                  <a16:creationId xmlns:a16="http://schemas.microsoft.com/office/drawing/2014/main" id="{547E8053-1101-4FA0-84B3-7BB2A33F637C}"/>
                </a:ext>
              </a:extLst>
            </p:cNvPr>
            <p:cNvGrpSpPr/>
            <p:nvPr/>
          </p:nvGrpSpPr>
          <p:grpSpPr>
            <a:xfrm>
              <a:off x="5855662" y="1197503"/>
              <a:ext cx="1936023" cy="1355939"/>
              <a:chOff x="2681378" y="5081713"/>
              <a:chExt cx="1936023" cy="1355939"/>
            </a:xfrm>
          </p:grpSpPr>
          <p:grpSp>
            <p:nvGrpSpPr>
              <p:cNvPr id="274" name="Group 273">
                <a:extLst>
                  <a:ext uri="{FF2B5EF4-FFF2-40B4-BE49-F238E27FC236}">
                    <a16:creationId xmlns:a16="http://schemas.microsoft.com/office/drawing/2014/main" id="{D9D6A0BF-11DB-4D24-AE9E-21512EF6CABE}"/>
                  </a:ext>
                </a:extLst>
              </p:cNvPr>
              <p:cNvGrpSpPr/>
              <p:nvPr/>
            </p:nvGrpSpPr>
            <p:grpSpPr>
              <a:xfrm>
                <a:off x="2681378" y="5622705"/>
                <a:ext cx="1936023" cy="814947"/>
                <a:chOff x="2528978" y="5470305"/>
                <a:chExt cx="1936023" cy="814947"/>
              </a:xfrm>
            </p:grpSpPr>
            <p:sp>
              <p:nvSpPr>
                <p:cNvPr id="276" name="Text Box 648">
                  <a:extLst>
                    <a:ext uri="{FF2B5EF4-FFF2-40B4-BE49-F238E27FC236}">
                      <a16:creationId xmlns:a16="http://schemas.microsoft.com/office/drawing/2014/main" id="{21829D34-42DC-4E63-82BC-B99AB670B211}"/>
                    </a:ext>
                  </a:extLst>
                </p:cNvPr>
                <p:cNvSpPr txBox="1">
                  <a:spLocks noChangeArrowheads="1"/>
                </p:cNvSpPr>
                <p:nvPr/>
              </p:nvSpPr>
              <p:spPr bwMode="auto">
                <a:xfrm>
                  <a:off x="3659435" y="5597884"/>
                  <a:ext cx="805566" cy="687368"/>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A&amp;B</a:t>
                  </a:r>
                </a:p>
                <a:p>
                  <a:pPr>
                    <a:lnSpc>
                      <a:spcPts val="1000"/>
                    </a:lnSpc>
                    <a:spcBef>
                      <a:spcPct val="50000"/>
                    </a:spcBef>
                  </a:pPr>
                  <a:r>
                    <a:rPr lang="en-US" sz="3200" b="1" dirty="0">
                      <a:solidFill>
                        <a:srgbClr val="002060"/>
                      </a:solidFill>
                      <a:cs typeface="Arial" charset="0"/>
                    </a:rPr>
                    <a:t>2</a:t>
                  </a:r>
                  <a:endParaRPr lang="en-US" sz="3200" b="1" dirty="0">
                    <a:solidFill>
                      <a:srgbClr val="002060"/>
                    </a:solidFill>
                    <a:latin typeface="+mn-lt"/>
                    <a:cs typeface="Arial" charset="0"/>
                  </a:endParaRPr>
                </a:p>
              </p:txBody>
            </p:sp>
            <p:sp>
              <p:nvSpPr>
                <p:cNvPr id="277" name="Freeform 164">
                  <a:extLst>
                    <a:ext uri="{FF2B5EF4-FFF2-40B4-BE49-F238E27FC236}">
                      <a16:creationId xmlns:a16="http://schemas.microsoft.com/office/drawing/2014/main" id="{9C17E036-A5CC-417C-BCFE-A940A22132EA}"/>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78" name="Rectangle 166">
                  <a:extLst>
                    <a:ext uri="{FF2B5EF4-FFF2-40B4-BE49-F238E27FC236}">
                      <a16:creationId xmlns:a16="http://schemas.microsoft.com/office/drawing/2014/main" id="{406BF13C-C127-41CF-9845-928BE0ABE42C}"/>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75" name="TextBox 274">
                <a:extLst>
                  <a:ext uri="{FF2B5EF4-FFF2-40B4-BE49-F238E27FC236}">
                    <a16:creationId xmlns:a16="http://schemas.microsoft.com/office/drawing/2014/main" id="{161B53AE-028F-4FFD-9911-A35DFF52E15E}"/>
                  </a:ext>
                </a:extLst>
              </p:cNvPr>
              <p:cNvSpPr txBox="1"/>
              <p:nvPr/>
            </p:nvSpPr>
            <p:spPr>
              <a:xfrm>
                <a:off x="2981475" y="5081713"/>
                <a:ext cx="424042" cy="707886"/>
              </a:xfrm>
              <a:prstGeom prst="rect">
                <a:avLst/>
              </a:prstGeom>
              <a:noFill/>
            </p:spPr>
            <p:txBody>
              <a:bodyPr wrap="square" rtlCol="0">
                <a:spAutoFit/>
              </a:bodyPr>
              <a:lstStyle/>
              <a:p>
                <a:pPr algn="ctr"/>
                <a:r>
                  <a:rPr lang="en-US" sz="4000" b="1" dirty="0">
                    <a:solidFill>
                      <a:srgbClr val="002060"/>
                    </a:solidFill>
                  </a:rPr>
                  <a:t>I</a:t>
                </a:r>
              </a:p>
            </p:txBody>
          </p:sp>
        </p:grpSp>
        <p:sp>
          <p:nvSpPr>
            <p:cNvPr id="273" name="TextBox 272">
              <a:extLst>
                <a:ext uri="{FF2B5EF4-FFF2-40B4-BE49-F238E27FC236}">
                  <a16:creationId xmlns:a16="http://schemas.microsoft.com/office/drawing/2014/main" id="{B9441BD4-598D-4311-90BE-CCB1C9102031}"/>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grpSp>
        <p:nvGrpSpPr>
          <p:cNvPr id="279" name="Group 278">
            <a:extLst>
              <a:ext uri="{FF2B5EF4-FFF2-40B4-BE49-F238E27FC236}">
                <a16:creationId xmlns:a16="http://schemas.microsoft.com/office/drawing/2014/main" id="{29745E06-D7F8-4481-9E61-DFE6DADD7F74}"/>
              </a:ext>
            </a:extLst>
          </p:cNvPr>
          <p:cNvGrpSpPr/>
          <p:nvPr/>
        </p:nvGrpSpPr>
        <p:grpSpPr>
          <a:xfrm>
            <a:off x="2283327" y="6529357"/>
            <a:ext cx="1376365" cy="1430732"/>
            <a:chOff x="5855662" y="1197503"/>
            <a:chExt cx="1376365" cy="1430732"/>
          </a:xfrm>
        </p:grpSpPr>
        <p:grpSp>
          <p:nvGrpSpPr>
            <p:cNvPr id="280" name="Group 279">
              <a:extLst>
                <a:ext uri="{FF2B5EF4-FFF2-40B4-BE49-F238E27FC236}">
                  <a16:creationId xmlns:a16="http://schemas.microsoft.com/office/drawing/2014/main" id="{607288D7-CF3D-4860-8595-657DB2D09696}"/>
                </a:ext>
              </a:extLst>
            </p:cNvPr>
            <p:cNvGrpSpPr/>
            <p:nvPr/>
          </p:nvGrpSpPr>
          <p:grpSpPr>
            <a:xfrm>
              <a:off x="5855662" y="1197503"/>
              <a:ext cx="1376365" cy="1430732"/>
              <a:chOff x="2681378" y="5081713"/>
              <a:chExt cx="1376365" cy="1430732"/>
            </a:xfrm>
          </p:grpSpPr>
          <p:grpSp>
            <p:nvGrpSpPr>
              <p:cNvPr id="282" name="Group 281">
                <a:extLst>
                  <a:ext uri="{FF2B5EF4-FFF2-40B4-BE49-F238E27FC236}">
                    <a16:creationId xmlns:a16="http://schemas.microsoft.com/office/drawing/2014/main" id="{53EC5C8F-83B9-43FF-9300-BAB5BF665CAE}"/>
                  </a:ext>
                </a:extLst>
              </p:cNvPr>
              <p:cNvGrpSpPr/>
              <p:nvPr/>
            </p:nvGrpSpPr>
            <p:grpSpPr>
              <a:xfrm>
                <a:off x="2681378" y="5622705"/>
                <a:ext cx="1376365" cy="889740"/>
                <a:chOff x="2528978" y="5470305"/>
                <a:chExt cx="1376365" cy="889740"/>
              </a:xfrm>
            </p:grpSpPr>
            <p:sp>
              <p:nvSpPr>
                <p:cNvPr id="284" name="Text Box 648">
                  <a:extLst>
                    <a:ext uri="{FF2B5EF4-FFF2-40B4-BE49-F238E27FC236}">
                      <a16:creationId xmlns:a16="http://schemas.microsoft.com/office/drawing/2014/main" id="{16BE4CAA-13B2-469B-9D26-5C86C360F578}"/>
                    </a:ext>
                  </a:extLst>
                </p:cNvPr>
                <p:cNvSpPr txBox="1">
                  <a:spLocks noChangeArrowheads="1"/>
                </p:cNvSpPr>
                <p:nvPr/>
              </p:nvSpPr>
              <p:spPr bwMode="auto">
                <a:xfrm>
                  <a:off x="3532238" y="5970836"/>
                  <a:ext cx="373105" cy="389209"/>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5</a:t>
                  </a:r>
                  <a:endParaRPr lang="en-US" sz="3200" b="1" dirty="0">
                    <a:solidFill>
                      <a:srgbClr val="002060"/>
                    </a:solidFill>
                    <a:cs typeface="Arial" charset="0"/>
                  </a:endParaRPr>
                </a:p>
              </p:txBody>
            </p:sp>
            <p:sp>
              <p:nvSpPr>
                <p:cNvPr id="285" name="Freeform 164">
                  <a:extLst>
                    <a:ext uri="{FF2B5EF4-FFF2-40B4-BE49-F238E27FC236}">
                      <a16:creationId xmlns:a16="http://schemas.microsoft.com/office/drawing/2014/main" id="{079A72A6-8A7E-46B1-88C0-92F59A030419}"/>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sp>
              <p:nvSpPr>
                <p:cNvPr id="286" name="Rectangle 166">
                  <a:extLst>
                    <a:ext uri="{FF2B5EF4-FFF2-40B4-BE49-F238E27FC236}">
                      <a16:creationId xmlns:a16="http://schemas.microsoft.com/office/drawing/2014/main" id="{AB193EDF-ECB9-42D8-A6A5-4317C4DF8C51}"/>
                    </a:ext>
                  </a:extLst>
                </p:cNvPr>
                <p:cNvSpPr>
                  <a:spLocks noChangeArrowheads="1"/>
                </p:cNvSpPr>
                <p:nvPr/>
              </p:nvSpPr>
              <p:spPr bwMode="auto">
                <a:xfrm>
                  <a:off x="2528978" y="5470305"/>
                  <a:ext cx="1032082" cy="760244"/>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grpSp>
          <p:sp>
            <p:nvSpPr>
              <p:cNvPr id="283" name="TextBox 282">
                <a:extLst>
                  <a:ext uri="{FF2B5EF4-FFF2-40B4-BE49-F238E27FC236}">
                    <a16:creationId xmlns:a16="http://schemas.microsoft.com/office/drawing/2014/main" id="{F69A2460-F1ED-4DC8-844D-33F5BA31E165}"/>
                  </a:ext>
                </a:extLst>
              </p:cNvPr>
              <p:cNvSpPr txBox="1"/>
              <p:nvPr/>
            </p:nvSpPr>
            <p:spPr>
              <a:xfrm>
                <a:off x="2970995" y="5081713"/>
                <a:ext cx="472580"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81" name="TextBox 280">
              <a:extLst>
                <a:ext uri="{FF2B5EF4-FFF2-40B4-BE49-F238E27FC236}">
                  <a16:creationId xmlns:a16="http://schemas.microsoft.com/office/drawing/2014/main" id="{0240FA1A-5130-4AB9-97B0-A41D8A2209D8}"/>
                </a:ext>
              </a:extLst>
            </p:cNvPr>
            <p:cNvSpPr txBox="1"/>
            <p:nvPr/>
          </p:nvSpPr>
          <p:spPr>
            <a:xfrm>
              <a:off x="6008735" y="1879745"/>
              <a:ext cx="741758" cy="492443"/>
            </a:xfrm>
            <a:prstGeom prst="rect">
              <a:avLst/>
            </a:prstGeom>
            <a:noFill/>
          </p:spPr>
          <p:txBody>
            <a:bodyPr wrap="square" lIns="0" tIns="0" rIns="0" bIns="0" rtlCol="0">
              <a:spAutoFit/>
            </a:bodyPr>
            <a:lstStyle/>
            <a:p>
              <a:pPr algn="ctr"/>
              <a:r>
                <a:rPr lang="en-US" sz="3200" b="1" dirty="0">
                  <a:solidFill>
                    <a:srgbClr val="002060"/>
                  </a:solidFill>
                </a:rPr>
                <a:t>RGR</a:t>
              </a:r>
            </a:p>
          </p:txBody>
        </p:sp>
      </p:grpSp>
      <p:sp>
        <p:nvSpPr>
          <p:cNvPr id="15" name="Freeform: Shape 14">
            <a:extLst>
              <a:ext uri="{FF2B5EF4-FFF2-40B4-BE49-F238E27FC236}">
                <a16:creationId xmlns:a16="http://schemas.microsoft.com/office/drawing/2014/main" id="{460D968E-F3B0-41B2-9931-9E489419AD99}"/>
              </a:ext>
            </a:extLst>
          </p:cNvPr>
          <p:cNvSpPr/>
          <p:nvPr/>
        </p:nvSpPr>
        <p:spPr>
          <a:xfrm>
            <a:off x="1155032" y="6208295"/>
            <a:ext cx="314310" cy="1636294"/>
          </a:xfrm>
          <a:custGeom>
            <a:avLst/>
            <a:gdLst>
              <a:gd name="connsiteX0" fmla="*/ 96252 w 314310"/>
              <a:gd name="connsiteY0" fmla="*/ 0 h 1636294"/>
              <a:gd name="connsiteX1" fmla="*/ 312821 w 314310"/>
              <a:gd name="connsiteY1" fmla="*/ 818147 h 1636294"/>
              <a:gd name="connsiteX2" fmla="*/ 0 w 314310"/>
              <a:gd name="connsiteY2" fmla="*/ 1636294 h 1636294"/>
            </a:gdLst>
            <a:ahLst/>
            <a:cxnLst>
              <a:cxn ang="0">
                <a:pos x="connsiteX0" y="connsiteY0"/>
              </a:cxn>
              <a:cxn ang="0">
                <a:pos x="connsiteX1" y="connsiteY1"/>
              </a:cxn>
              <a:cxn ang="0">
                <a:pos x="connsiteX2" y="connsiteY2"/>
              </a:cxn>
            </a:cxnLst>
            <a:rect l="l" t="t" r="r" b="b"/>
            <a:pathLst>
              <a:path w="314310" h="1636294">
                <a:moveTo>
                  <a:pt x="96252" y="0"/>
                </a:moveTo>
                <a:cubicBezTo>
                  <a:pt x="212557" y="272715"/>
                  <a:pt x="328863" y="545431"/>
                  <a:pt x="312821" y="818147"/>
                </a:cubicBezTo>
                <a:cubicBezTo>
                  <a:pt x="296779" y="1090863"/>
                  <a:pt x="148389" y="1363578"/>
                  <a:pt x="0" y="1636294"/>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DFEBA3B-459E-4DC0-934C-C4FC5E806E3C}"/>
              </a:ext>
            </a:extLst>
          </p:cNvPr>
          <p:cNvSpPr/>
          <p:nvPr/>
        </p:nvSpPr>
        <p:spPr>
          <a:xfrm>
            <a:off x="1179417" y="10324575"/>
            <a:ext cx="1227221" cy="577515"/>
          </a:xfrm>
          <a:custGeom>
            <a:avLst/>
            <a:gdLst>
              <a:gd name="connsiteX0" fmla="*/ 0 w 1227221"/>
              <a:gd name="connsiteY0" fmla="*/ 0 h 577515"/>
              <a:gd name="connsiteX1" fmla="*/ 697831 w 1227221"/>
              <a:gd name="connsiteY1" fmla="*/ 96252 h 577515"/>
              <a:gd name="connsiteX2" fmla="*/ 1227221 w 1227221"/>
              <a:gd name="connsiteY2" fmla="*/ 577515 h 577515"/>
            </a:gdLst>
            <a:ahLst/>
            <a:cxnLst>
              <a:cxn ang="0">
                <a:pos x="connsiteX0" y="connsiteY0"/>
              </a:cxn>
              <a:cxn ang="0">
                <a:pos x="connsiteX1" y="connsiteY1"/>
              </a:cxn>
              <a:cxn ang="0">
                <a:pos x="connsiteX2" y="connsiteY2"/>
              </a:cxn>
            </a:cxnLst>
            <a:rect l="l" t="t" r="r" b="b"/>
            <a:pathLst>
              <a:path w="1227221" h="577515">
                <a:moveTo>
                  <a:pt x="0" y="0"/>
                </a:moveTo>
                <a:cubicBezTo>
                  <a:pt x="246647" y="0"/>
                  <a:pt x="493294" y="0"/>
                  <a:pt x="697831" y="96252"/>
                </a:cubicBezTo>
                <a:cubicBezTo>
                  <a:pt x="902368" y="192504"/>
                  <a:pt x="1064794" y="385009"/>
                  <a:pt x="1227221" y="577515"/>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0D97989C-A1AB-4F87-BB6E-62E6F5079C69}"/>
              </a:ext>
            </a:extLst>
          </p:cNvPr>
          <p:cNvSpPr/>
          <p:nvPr/>
        </p:nvSpPr>
        <p:spPr>
          <a:xfrm>
            <a:off x="10299032" y="9841832"/>
            <a:ext cx="509045" cy="1275347"/>
          </a:xfrm>
          <a:custGeom>
            <a:avLst/>
            <a:gdLst>
              <a:gd name="connsiteX0" fmla="*/ 0 w 509045"/>
              <a:gd name="connsiteY0" fmla="*/ 0 h 1275347"/>
              <a:gd name="connsiteX1" fmla="*/ 481263 w 509045"/>
              <a:gd name="connsiteY1" fmla="*/ 433136 h 1275347"/>
              <a:gd name="connsiteX2" fmla="*/ 409073 w 509045"/>
              <a:gd name="connsiteY2" fmla="*/ 1275347 h 1275347"/>
            </a:gdLst>
            <a:ahLst/>
            <a:cxnLst>
              <a:cxn ang="0">
                <a:pos x="connsiteX0" y="connsiteY0"/>
              </a:cxn>
              <a:cxn ang="0">
                <a:pos x="connsiteX1" y="connsiteY1"/>
              </a:cxn>
              <a:cxn ang="0">
                <a:pos x="connsiteX2" y="connsiteY2"/>
              </a:cxn>
            </a:cxnLst>
            <a:rect l="l" t="t" r="r" b="b"/>
            <a:pathLst>
              <a:path w="509045" h="1275347">
                <a:moveTo>
                  <a:pt x="0" y="0"/>
                </a:moveTo>
                <a:cubicBezTo>
                  <a:pt x="206542" y="110289"/>
                  <a:pt x="413084" y="220578"/>
                  <a:pt x="481263" y="433136"/>
                </a:cubicBezTo>
                <a:cubicBezTo>
                  <a:pt x="549442" y="645694"/>
                  <a:pt x="479257" y="960520"/>
                  <a:pt x="409073" y="1275347"/>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7371EFDB-DF1E-4D3D-941F-EA7F5530FE1E}"/>
              </a:ext>
            </a:extLst>
          </p:cNvPr>
          <p:cNvSpPr/>
          <p:nvPr/>
        </p:nvSpPr>
        <p:spPr>
          <a:xfrm>
            <a:off x="17758611" y="14966702"/>
            <a:ext cx="1588168" cy="193087"/>
          </a:xfrm>
          <a:custGeom>
            <a:avLst/>
            <a:gdLst>
              <a:gd name="connsiteX0" fmla="*/ 0 w 1588168"/>
              <a:gd name="connsiteY0" fmla="*/ 193087 h 193087"/>
              <a:gd name="connsiteX1" fmla="*/ 745957 w 1588168"/>
              <a:gd name="connsiteY1" fmla="*/ 582 h 193087"/>
              <a:gd name="connsiteX2" fmla="*/ 1588168 w 1588168"/>
              <a:gd name="connsiteY2" fmla="*/ 144961 h 193087"/>
            </a:gdLst>
            <a:ahLst/>
            <a:cxnLst>
              <a:cxn ang="0">
                <a:pos x="connsiteX0" y="connsiteY0"/>
              </a:cxn>
              <a:cxn ang="0">
                <a:pos x="connsiteX1" y="connsiteY1"/>
              </a:cxn>
              <a:cxn ang="0">
                <a:pos x="connsiteX2" y="connsiteY2"/>
              </a:cxn>
            </a:cxnLst>
            <a:rect l="l" t="t" r="r" b="b"/>
            <a:pathLst>
              <a:path w="1588168" h="193087">
                <a:moveTo>
                  <a:pt x="0" y="193087"/>
                </a:moveTo>
                <a:cubicBezTo>
                  <a:pt x="240631" y="100845"/>
                  <a:pt x="481262" y="8603"/>
                  <a:pt x="745957" y="582"/>
                </a:cubicBezTo>
                <a:cubicBezTo>
                  <a:pt x="1010652" y="-7439"/>
                  <a:pt x="1299410" y="68761"/>
                  <a:pt x="1588168" y="144961"/>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F42D3305-6454-41D8-AAD4-757C722F4749}"/>
              </a:ext>
            </a:extLst>
          </p:cNvPr>
          <p:cNvSpPr/>
          <p:nvPr/>
        </p:nvSpPr>
        <p:spPr>
          <a:xfrm>
            <a:off x="22378737" y="14965198"/>
            <a:ext cx="1443789" cy="146465"/>
          </a:xfrm>
          <a:custGeom>
            <a:avLst/>
            <a:gdLst>
              <a:gd name="connsiteX0" fmla="*/ 0 w 1443789"/>
              <a:gd name="connsiteY0" fmla="*/ 74276 h 146465"/>
              <a:gd name="connsiteX1" fmla="*/ 914400 w 1443789"/>
              <a:gd name="connsiteY1" fmla="*/ 2086 h 146465"/>
              <a:gd name="connsiteX2" fmla="*/ 1443789 w 1443789"/>
              <a:gd name="connsiteY2" fmla="*/ 146465 h 146465"/>
            </a:gdLst>
            <a:ahLst/>
            <a:cxnLst>
              <a:cxn ang="0">
                <a:pos x="connsiteX0" y="connsiteY0"/>
              </a:cxn>
              <a:cxn ang="0">
                <a:pos x="connsiteX1" y="connsiteY1"/>
              </a:cxn>
              <a:cxn ang="0">
                <a:pos x="connsiteX2" y="connsiteY2"/>
              </a:cxn>
            </a:cxnLst>
            <a:rect l="l" t="t" r="r" b="b"/>
            <a:pathLst>
              <a:path w="1443789" h="146465">
                <a:moveTo>
                  <a:pt x="0" y="74276"/>
                </a:moveTo>
                <a:cubicBezTo>
                  <a:pt x="336884" y="32165"/>
                  <a:pt x="673769" y="-9945"/>
                  <a:pt x="914400" y="2086"/>
                </a:cubicBezTo>
                <a:cubicBezTo>
                  <a:pt x="1155031" y="14117"/>
                  <a:pt x="1299410" y="80291"/>
                  <a:pt x="1443789" y="146465"/>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388EAA12-F854-495E-8D8E-DB3D98A72A24}"/>
              </a:ext>
            </a:extLst>
          </p:cNvPr>
          <p:cNvSpPr/>
          <p:nvPr/>
        </p:nvSpPr>
        <p:spPr>
          <a:xfrm>
            <a:off x="20355848" y="10828421"/>
            <a:ext cx="2311647" cy="1431672"/>
          </a:xfrm>
          <a:custGeom>
            <a:avLst/>
            <a:gdLst>
              <a:gd name="connsiteX0" fmla="*/ 458784 w 2311647"/>
              <a:gd name="connsiteY0" fmla="*/ 0 h 1431672"/>
              <a:gd name="connsiteX1" fmla="*/ 1584 w 2311647"/>
              <a:gd name="connsiteY1" fmla="*/ 625642 h 1431672"/>
              <a:gd name="connsiteX2" fmla="*/ 314405 w 2311647"/>
              <a:gd name="connsiteY2" fmla="*/ 1010653 h 1431672"/>
              <a:gd name="connsiteX3" fmla="*/ 482847 w 2311647"/>
              <a:gd name="connsiteY3" fmla="*/ 1323474 h 1431672"/>
              <a:gd name="connsiteX4" fmla="*/ 1325057 w 2311647"/>
              <a:gd name="connsiteY4" fmla="*/ 1419726 h 1431672"/>
              <a:gd name="connsiteX5" fmla="*/ 2311647 w 2311647"/>
              <a:gd name="connsiteY5" fmla="*/ 1082842 h 14316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11647" h="1431672">
                <a:moveTo>
                  <a:pt x="458784" y="0"/>
                </a:moveTo>
                <a:cubicBezTo>
                  <a:pt x="242215" y="228600"/>
                  <a:pt x="25647" y="457200"/>
                  <a:pt x="1584" y="625642"/>
                </a:cubicBezTo>
                <a:cubicBezTo>
                  <a:pt x="-22479" y="794084"/>
                  <a:pt x="234194" y="894348"/>
                  <a:pt x="314405" y="1010653"/>
                </a:cubicBezTo>
                <a:cubicBezTo>
                  <a:pt x="394615" y="1126958"/>
                  <a:pt x="314405" y="1255295"/>
                  <a:pt x="482847" y="1323474"/>
                </a:cubicBezTo>
                <a:cubicBezTo>
                  <a:pt x="651289" y="1391653"/>
                  <a:pt x="1020257" y="1459831"/>
                  <a:pt x="1325057" y="1419726"/>
                </a:cubicBezTo>
                <a:cubicBezTo>
                  <a:pt x="1629857" y="1379621"/>
                  <a:pt x="2171279" y="1134979"/>
                  <a:pt x="2311647" y="1082842"/>
                </a:cubicBezTo>
              </a:path>
            </a:pathLst>
          </a:custGeom>
          <a:noFill/>
          <a:ln w="1524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93DD37D6-784F-40C3-A8CF-EE3C9F5A7D44}"/>
              </a:ext>
            </a:extLst>
          </p:cNvPr>
          <p:cNvSpPr/>
          <p:nvPr/>
        </p:nvSpPr>
        <p:spPr>
          <a:xfrm>
            <a:off x="22474989" y="9382178"/>
            <a:ext cx="1346852" cy="1085296"/>
          </a:xfrm>
          <a:custGeom>
            <a:avLst/>
            <a:gdLst>
              <a:gd name="connsiteX0" fmla="*/ 0 w 1346852"/>
              <a:gd name="connsiteY0" fmla="*/ 194959 h 1085296"/>
              <a:gd name="connsiteX1" fmla="*/ 529390 w 1346852"/>
              <a:gd name="connsiteY1" fmla="*/ 2454 h 1085296"/>
              <a:gd name="connsiteX2" fmla="*/ 1251285 w 1346852"/>
              <a:gd name="connsiteY2" fmla="*/ 315275 h 1085296"/>
              <a:gd name="connsiteX3" fmla="*/ 1323474 w 1346852"/>
              <a:gd name="connsiteY3" fmla="*/ 1085296 h 1085296"/>
            </a:gdLst>
            <a:ahLst/>
            <a:cxnLst>
              <a:cxn ang="0">
                <a:pos x="connsiteX0" y="connsiteY0"/>
              </a:cxn>
              <a:cxn ang="0">
                <a:pos x="connsiteX1" y="connsiteY1"/>
              </a:cxn>
              <a:cxn ang="0">
                <a:pos x="connsiteX2" y="connsiteY2"/>
              </a:cxn>
              <a:cxn ang="0">
                <a:pos x="connsiteX3" y="connsiteY3"/>
              </a:cxn>
            </a:cxnLst>
            <a:rect l="l" t="t" r="r" b="b"/>
            <a:pathLst>
              <a:path w="1346852" h="1085296">
                <a:moveTo>
                  <a:pt x="0" y="194959"/>
                </a:moveTo>
                <a:cubicBezTo>
                  <a:pt x="160421" y="88680"/>
                  <a:pt x="320842" y="-17599"/>
                  <a:pt x="529390" y="2454"/>
                </a:cubicBezTo>
                <a:cubicBezTo>
                  <a:pt x="737938" y="22507"/>
                  <a:pt x="1118938" y="134801"/>
                  <a:pt x="1251285" y="315275"/>
                </a:cubicBezTo>
                <a:cubicBezTo>
                  <a:pt x="1383632" y="495749"/>
                  <a:pt x="1347537" y="956959"/>
                  <a:pt x="1323474" y="1085296"/>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79" name="Group 178">
            <a:extLst>
              <a:ext uri="{FF2B5EF4-FFF2-40B4-BE49-F238E27FC236}">
                <a16:creationId xmlns:a16="http://schemas.microsoft.com/office/drawing/2014/main" id="{611060EA-6711-4A53-B770-33603211C7F7}"/>
              </a:ext>
            </a:extLst>
          </p:cNvPr>
          <p:cNvGrpSpPr/>
          <p:nvPr/>
        </p:nvGrpSpPr>
        <p:grpSpPr>
          <a:xfrm>
            <a:off x="19389685" y="11366086"/>
            <a:ext cx="1542288" cy="1332607"/>
            <a:chOff x="2681378" y="5078262"/>
            <a:chExt cx="1542288" cy="1332607"/>
          </a:xfrm>
        </p:grpSpPr>
        <p:grpSp>
          <p:nvGrpSpPr>
            <p:cNvPr id="180" name="Group 179">
              <a:extLst>
                <a:ext uri="{FF2B5EF4-FFF2-40B4-BE49-F238E27FC236}">
                  <a16:creationId xmlns:a16="http://schemas.microsoft.com/office/drawing/2014/main" id="{D0D1955F-E5BE-4591-BD25-A691E31378ED}"/>
                </a:ext>
              </a:extLst>
            </p:cNvPr>
            <p:cNvGrpSpPr/>
            <p:nvPr/>
          </p:nvGrpSpPr>
          <p:grpSpPr>
            <a:xfrm>
              <a:off x="2681378" y="5622705"/>
              <a:ext cx="1542288" cy="788164"/>
              <a:chOff x="2528978" y="5470305"/>
              <a:chExt cx="1542288" cy="788164"/>
            </a:xfrm>
          </p:grpSpPr>
          <p:sp>
            <p:nvSpPr>
              <p:cNvPr id="182" name="Text Box 648">
                <a:extLst>
                  <a:ext uri="{FF2B5EF4-FFF2-40B4-BE49-F238E27FC236}">
                    <a16:creationId xmlns:a16="http://schemas.microsoft.com/office/drawing/2014/main" id="{E5DC0080-4D86-47B5-952E-A5BFF1FBFEEB}"/>
                  </a:ext>
                </a:extLst>
              </p:cNvPr>
              <p:cNvSpPr txBox="1">
                <a:spLocks noChangeArrowheads="1"/>
              </p:cNvSpPr>
              <p:nvPr/>
            </p:nvSpPr>
            <p:spPr bwMode="auto">
              <a:xfrm>
                <a:off x="3600806" y="5571101"/>
                <a:ext cx="470460" cy="687368"/>
              </a:xfrm>
              <a:prstGeom prst="rect">
                <a:avLst/>
              </a:prstGeom>
              <a:solidFill>
                <a:schemeClr val="accent6">
                  <a:lumMod val="20000"/>
                  <a:lumOff val="80000"/>
                </a:schemeClr>
              </a:solidFill>
              <a:ln w="76200">
                <a:solidFill>
                  <a:srgbClr val="EBF4E4"/>
                </a:solid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latin typeface="+mn-lt"/>
                    <a:cs typeface="Arial" charset="0"/>
                  </a:rPr>
                  <a:t> 2</a:t>
                </a:r>
              </a:p>
              <a:p>
                <a:pPr>
                  <a:lnSpc>
                    <a:spcPts val="1000"/>
                  </a:lnSpc>
                  <a:spcBef>
                    <a:spcPct val="50000"/>
                  </a:spcBef>
                </a:pPr>
                <a:r>
                  <a:rPr lang="en-US" sz="3200" b="1" dirty="0">
                    <a:solidFill>
                      <a:srgbClr val="002060"/>
                    </a:solidFill>
                    <a:cs typeface="Arial" charset="0"/>
                  </a:rPr>
                  <a:t>16</a:t>
                </a:r>
                <a:endParaRPr lang="en-US" sz="3200" b="1" dirty="0">
                  <a:solidFill>
                    <a:srgbClr val="002060"/>
                  </a:solidFill>
                  <a:latin typeface="+mn-lt"/>
                  <a:cs typeface="Arial" charset="0"/>
                </a:endParaRPr>
              </a:p>
            </p:txBody>
          </p:sp>
          <p:sp>
            <p:nvSpPr>
              <p:cNvPr id="183" name="Freeform 164">
                <a:extLst>
                  <a:ext uri="{FF2B5EF4-FFF2-40B4-BE49-F238E27FC236}">
                    <a16:creationId xmlns:a16="http://schemas.microsoft.com/office/drawing/2014/main" id="{1BA18DAC-908F-4C26-90E1-92330E0A779D}"/>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184" name="Group 165">
                <a:extLst>
                  <a:ext uri="{FF2B5EF4-FFF2-40B4-BE49-F238E27FC236}">
                    <a16:creationId xmlns:a16="http://schemas.microsoft.com/office/drawing/2014/main" id="{540AE083-C0B5-4F42-8CA0-FF61F2036197}"/>
                  </a:ext>
                </a:extLst>
              </p:cNvPr>
              <p:cNvGrpSpPr>
                <a:grpSpLocks/>
              </p:cNvGrpSpPr>
              <p:nvPr/>
            </p:nvGrpSpPr>
            <p:grpSpPr bwMode="auto">
              <a:xfrm>
                <a:off x="2528978" y="5470305"/>
                <a:ext cx="1032082" cy="760244"/>
                <a:chOff x="288" y="720"/>
                <a:chExt cx="432" cy="288"/>
              </a:xfrm>
            </p:grpSpPr>
            <p:sp>
              <p:nvSpPr>
                <p:cNvPr id="185" name="Rectangle 166">
                  <a:extLst>
                    <a:ext uri="{FF2B5EF4-FFF2-40B4-BE49-F238E27FC236}">
                      <a16:creationId xmlns:a16="http://schemas.microsoft.com/office/drawing/2014/main" id="{D5E4DE67-1BA0-4276-925B-5AD46C203A3D}"/>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186" name="Line 167">
                  <a:extLst>
                    <a:ext uri="{FF2B5EF4-FFF2-40B4-BE49-F238E27FC236}">
                      <a16:creationId xmlns:a16="http://schemas.microsoft.com/office/drawing/2014/main" id="{AC10434D-3628-49C4-8CE7-5D539C9F9BBA}"/>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187" name="Line 168">
                  <a:extLst>
                    <a:ext uri="{FF2B5EF4-FFF2-40B4-BE49-F238E27FC236}">
                      <a16:creationId xmlns:a16="http://schemas.microsoft.com/office/drawing/2014/main" id="{21EE2BCA-B785-4101-B9E2-B33D1E90CB08}"/>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181" name="TextBox 180">
              <a:extLst>
                <a:ext uri="{FF2B5EF4-FFF2-40B4-BE49-F238E27FC236}">
                  <a16:creationId xmlns:a16="http://schemas.microsoft.com/office/drawing/2014/main" id="{1AA17895-79CE-4B37-97C2-8B6AFC1A4152}"/>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
        <p:nvSpPr>
          <p:cNvPr id="22" name="Freeform: Shape 21">
            <a:extLst>
              <a:ext uri="{FF2B5EF4-FFF2-40B4-BE49-F238E27FC236}">
                <a16:creationId xmlns:a16="http://schemas.microsoft.com/office/drawing/2014/main" id="{7D93FBD4-408B-46E5-BDD9-9D3FE3132F30}"/>
              </a:ext>
            </a:extLst>
          </p:cNvPr>
          <p:cNvSpPr/>
          <p:nvPr/>
        </p:nvSpPr>
        <p:spPr>
          <a:xfrm>
            <a:off x="529389" y="12243424"/>
            <a:ext cx="26469474" cy="3574531"/>
          </a:xfrm>
          <a:custGeom>
            <a:avLst/>
            <a:gdLst>
              <a:gd name="connsiteX0" fmla="*/ 0 w 26469474"/>
              <a:gd name="connsiteY0" fmla="*/ 76913 h 3574531"/>
              <a:gd name="connsiteX1" fmla="*/ 2406316 w 26469474"/>
              <a:gd name="connsiteY1" fmla="*/ 52850 h 3574531"/>
              <a:gd name="connsiteX2" fmla="*/ 4042611 w 26469474"/>
              <a:gd name="connsiteY2" fmla="*/ 678492 h 3574531"/>
              <a:gd name="connsiteX3" fmla="*/ 5919537 w 26469474"/>
              <a:gd name="connsiteY3" fmla="*/ 1785397 h 3574531"/>
              <a:gd name="connsiteX4" fmla="*/ 8277727 w 26469474"/>
              <a:gd name="connsiteY4" fmla="*/ 2531355 h 3574531"/>
              <a:gd name="connsiteX5" fmla="*/ 11333748 w 26469474"/>
              <a:gd name="connsiteY5" fmla="*/ 2627608 h 3574531"/>
              <a:gd name="connsiteX6" fmla="*/ 14967285 w 26469474"/>
              <a:gd name="connsiteY6" fmla="*/ 2868239 h 3574531"/>
              <a:gd name="connsiteX7" fmla="*/ 16844211 w 26469474"/>
              <a:gd name="connsiteY7" fmla="*/ 3542008 h 3574531"/>
              <a:gd name="connsiteX8" fmla="*/ 19563348 w 26469474"/>
              <a:gd name="connsiteY8" fmla="*/ 3421692 h 3574531"/>
              <a:gd name="connsiteX9" fmla="*/ 23702211 w 26469474"/>
              <a:gd name="connsiteY9" fmla="*/ 3012618 h 3574531"/>
              <a:gd name="connsiteX10" fmla="*/ 25699453 w 26469474"/>
              <a:gd name="connsiteY10" fmla="*/ 2050092 h 3574531"/>
              <a:gd name="connsiteX11" fmla="*/ 26469474 w 26469474"/>
              <a:gd name="connsiteY11" fmla="*/ 1400387 h 35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6469474" h="3574531">
                <a:moveTo>
                  <a:pt x="0" y="76913"/>
                </a:moveTo>
                <a:cubicBezTo>
                  <a:pt x="866274" y="14750"/>
                  <a:pt x="1732548" y="-47413"/>
                  <a:pt x="2406316" y="52850"/>
                </a:cubicBezTo>
                <a:cubicBezTo>
                  <a:pt x="3080085" y="153113"/>
                  <a:pt x="3457074" y="389734"/>
                  <a:pt x="4042611" y="678492"/>
                </a:cubicBezTo>
                <a:cubicBezTo>
                  <a:pt x="4628148" y="967250"/>
                  <a:pt x="5213684" y="1476587"/>
                  <a:pt x="5919537" y="1785397"/>
                </a:cubicBezTo>
                <a:cubicBezTo>
                  <a:pt x="6625390" y="2094207"/>
                  <a:pt x="7375359" y="2390987"/>
                  <a:pt x="8277727" y="2531355"/>
                </a:cubicBezTo>
                <a:cubicBezTo>
                  <a:pt x="9180095" y="2671723"/>
                  <a:pt x="10218822" y="2571461"/>
                  <a:pt x="11333748" y="2627608"/>
                </a:cubicBezTo>
                <a:cubicBezTo>
                  <a:pt x="12448674" y="2683755"/>
                  <a:pt x="14048875" y="2715839"/>
                  <a:pt x="14967285" y="2868239"/>
                </a:cubicBezTo>
                <a:cubicBezTo>
                  <a:pt x="15885695" y="3020639"/>
                  <a:pt x="16078201" y="3449766"/>
                  <a:pt x="16844211" y="3542008"/>
                </a:cubicBezTo>
                <a:cubicBezTo>
                  <a:pt x="17610221" y="3634250"/>
                  <a:pt x="18420348" y="3509924"/>
                  <a:pt x="19563348" y="3421692"/>
                </a:cubicBezTo>
                <a:cubicBezTo>
                  <a:pt x="20706348" y="3333460"/>
                  <a:pt x="22679527" y="3241218"/>
                  <a:pt x="23702211" y="3012618"/>
                </a:cubicBezTo>
                <a:cubicBezTo>
                  <a:pt x="24724895" y="2784018"/>
                  <a:pt x="25238243" y="2318797"/>
                  <a:pt x="25699453" y="2050092"/>
                </a:cubicBezTo>
                <a:cubicBezTo>
                  <a:pt x="26160663" y="1781387"/>
                  <a:pt x="26393274" y="1508671"/>
                  <a:pt x="26469474" y="1400387"/>
                </a:cubicBezTo>
              </a:path>
            </a:pathLst>
          </a:custGeom>
          <a:noFill/>
          <a:ln w="1270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8" name="Speech Bubble: Rectangle 287">
            <a:extLst>
              <a:ext uri="{FF2B5EF4-FFF2-40B4-BE49-F238E27FC236}">
                <a16:creationId xmlns:a16="http://schemas.microsoft.com/office/drawing/2014/main" id="{037A0833-2246-4F63-BFA8-33A6545ECED4}"/>
              </a:ext>
            </a:extLst>
          </p:cNvPr>
          <p:cNvSpPr/>
          <p:nvPr/>
        </p:nvSpPr>
        <p:spPr>
          <a:xfrm>
            <a:off x="4161663" y="3784456"/>
            <a:ext cx="1440795" cy="691267"/>
          </a:xfrm>
          <a:prstGeom prst="wedgeRectCallout">
            <a:avLst>
              <a:gd name="adj1" fmla="val -82551"/>
              <a:gd name="adj2" fmla="val 91306"/>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2100</a:t>
            </a:r>
          </a:p>
        </p:txBody>
      </p:sp>
      <p:sp>
        <p:nvSpPr>
          <p:cNvPr id="289" name="Speech Bubble: Rectangle 288">
            <a:extLst>
              <a:ext uri="{FF2B5EF4-FFF2-40B4-BE49-F238E27FC236}">
                <a16:creationId xmlns:a16="http://schemas.microsoft.com/office/drawing/2014/main" id="{FA83EC34-2E20-4C83-8D71-5FC842197CF7}"/>
              </a:ext>
            </a:extLst>
          </p:cNvPr>
          <p:cNvSpPr/>
          <p:nvPr/>
        </p:nvSpPr>
        <p:spPr>
          <a:xfrm>
            <a:off x="22409623" y="3788168"/>
            <a:ext cx="1440795" cy="691267"/>
          </a:xfrm>
          <a:prstGeom prst="wedgeRectCallout">
            <a:avLst>
              <a:gd name="adj1" fmla="val -4978"/>
              <a:gd name="adj2" fmla="val 427737"/>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2030</a:t>
            </a:r>
          </a:p>
        </p:txBody>
      </p:sp>
      <p:sp>
        <p:nvSpPr>
          <p:cNvPr id="290" name="Speech Bubble: Rectangle 289">
            <a:extLst>
              <a:ext uri="{FF2B5EF4-FFF2-40B4-BE49-F238E27FC236}">
                <a16:creationId xmlns:a16="http://schemas.microsoft.com/office/drawing/2014/main" id="{CCCF1B3D-489E-44EE-AEC5-BB64DDF15105}"/>
              </a:ext>
            </a:extLst>
          </p:cNvPr>
          <p:cNvSpPr/>
          <p:nvPr/>
        </p:nvSpPr>
        <p:spPr>
          <a:xfrm>
            <a:off x="19573598" y="3778815"/>
            <a:ext cx="1440795" cy="691267"/>
          </a:xfrm>
          <a:prstGeom prst="wedgeRectCallout">
            <a:avLst>
              <a:gd name="adj1" fmla="val -19833"/>
              <a:gd name="adj2" fmla="val 430562"/>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0100</a:t>
            </a:r>
          </a:p>
        </p:txBody>
      </p:sp>
      <p:sp>
        <p:nvSpPr>
          <p:cNvPr id="291" name="Speech Bubble: Rectangle 290">
            <a:extLst>
              <a:ext uri="{FF2B5EF4-FFF2-40B4-BE49-F238E27FC236}">
                <a16:creationId xmlns:a16="http://schemas.microsoft.com/office/drawing/2014/main" id="{F0AAABC2-CCE9-4A16-B835-B4CB9AAF3FC0}"/>
              </a:ext>
            </a:extLst>
          </p:cNvPr>
          <p:cNvSpPr/>
          <p:nvPr/>
        </p:nvSpPr>
        <p:spPr>
          <a:xfrm>
            <a:off x="14174292" y="3782783"/>
            <a:ext cx="1440795" cy="691267"/>
          </a:xfrm>
          <a:prstGeom prst="wedgeRectCallout">
            <a:avLst>
              <a:gd name="adj1" fmla="val -17986"/>
              <a:gd name="adj2" fmla="val 434412"/>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1530</a:t>
            </a:r>
          </a:p>
        </p:txBody>
      </p:sp>
      <p:sp>
        <p:nvSpPr>
          <p:cNvPr id="292" name="Speech Bubble: Rectangle 291">
            <a:extLst>
              <a:ext uri="{FF2B5EF4-FFF2-40B4-BE49-F238E27FC236}">
                <a16:creationId xmlns:a16="http://schemas.microsoft.com/office/drawing/2014/main" id="{CE740A04-0DF9-4AA7-9B26-732938F9A015}"/>
              </a:ext>
            </a:extLst>
          </p:cNvPr>
          <p:cNvSpPr/>
          <p:nvPr/>
        </p:nvSpPr>
        <p:spPr>
          <a:xfrm>
            <a:off x="9129926" y="3786627"/>
            <a:ext cx="1440795" cy="691267"/>
          </a:xfrm>
          <a:prstGeom prst="wedgeRectCallout">
            <a:avLst>
              <a:gd name="adj1" fmla="val -2522"/>
              <a:gd name="adj2" fmla="val 405376"/>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2030</a:t>
            </a:r>
          </a:p>
        </p:txBody>
      </p:sp>
      <p:sp>
        <p:nvSpPr>
          <p:cNvPr id="293" name="Freeform: Shape 292">
            <a:extLst>
              <a:ext uri="{FF2B5EF4-FFF2-40B4-BE49-F238E27FC236}">
                <a16:creationId xmlns:a16="http://schemas.microsoft.com/office/drawing/2014/main" id="{76EB369C-BE13-4B7F-8E21-E490CEDCB375}"/>
              </a:ext>
            </a:extLst>
          </p:cNvPr>
          <p:cNvSpPr/>
          <p:nvPr/>
        </p:nvSpPr>
        <p:spPr>
          <a:xfrm rot="1646467">
            <a:off x="10810947" y="13048841"/>
            <a:ext cx="1443789" cy="146465"/>
          </a:xfrm>
          <a:custGeom>
            <a:avLst/>
            <a:gdLst>
              <a:gd name="connsiteX0" fmla="*/ 0 w 1443789"/>
              <a:gd name="connsiteY0" fmla="*/ 74276 h 146465"/>
              <a:gd name="connsiteX1" fmla="*/ 914400 w 1443789"/>
              <a:gd name="connsiteY1" fmla="*/ 2086 h 146465"/>
              <a:gd name="connsiteX2" fmla="*/ 1443789 w 1443789"/>
              <a:gd name="connsiteY2" fmla="*/ 146465 h 146465"/>
            </a:gdLst>
            <a:ahLst/>
            <a:cxnLst>
              <a:cxn ang="0">
                <a:pos x="connsiteX0" y="connsiteY0"/>
              </a:cxn>
              <a:cxn ang="0">
                <a:pos x="connsiteX1" y="connsiteY1"/>
              </a:cxn>
              <a:cxn ang="0">
                <a:pos x="connsiteX2" y="connsiteY2"/>
              </a:cxn>
            </a:cxnLst>
            <a:rect l="l" t="t" r="r" b="b"/>
            <a:pathLst>
              <a:path w="1443789" h="146465">
                <a:moveTo>
                  <a:pt x="0" y="74276"/>
                </a:moveTo>
                <a:cubicBezTo>
                  <a:pt x="336884" y="32165"/>
                  <a:pt x="673769" y="-9945"/>
                  <a:pt x="914400" y="2086"/>
                </a:cubicBezTo>
                <a:cubicBezTo>
                  <a:pt x="1155031" y="14117"/>
                  <a:pt x="1299410" y="80291"/>
                  <a:pt x="1443789" y="146465"/>
                </a:cubicBezTo>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94" name="Picture 293">
            <a:extLst>
              <a:ext uri="{FF2B5EF4-FFF2-40B4-BE49-F238E27FC236}">
                <a16:creationId xmlns:a16="http://schemas.microsoft.com/office/drawing/2014/main" id="{86A10365-4C50-424F-AF9C-A8164943E3FF}"/>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741273" y="709867"/>
            <a:ext cx="2216641" cy="2109503"/>
          </a:xfrm>
          <a:prstGeom prst="rect">
            <a:avLst/>
          </a:prstGeom>
        </p:spPr>
      </p:pic>
      <p:grpSp>
        <p:nvGrpSpPr>
          <p:cNvPr id="287" name="Group 286">
            <a:extLst>
              <a:ext uri="{FF2B5EF4-FFF2-40B4-BE49-F238E27FC236}">
                <a16:creationId xmlns:a16="http://schemas.microsoft.com/office/drawing/2014/main" id="{280A571E-0527-4C7C-A216-DE90FB1568F0}"/>
              </a:ext>
            </a:extLst>
          </p:cNvPr>
          <p:cNvGrpSpPr/>
          <p:nvPr/>
        </p:nvGrpSpPr>
        <p:grpSpPr>
          <a:xfrm>
            <a:off x="25630669" y="16654338"/>
            <a:ext cx="1023257" cy="740229"/>
            <a:chOff x="27943018" y="3570514"/>
            <a:chExt cx="1023257" cy="740229"/>
          </a:xfrm>
        </p:grpSpPr>
        <p:sp>
          <p:nvSpPr>
            <p:cNvPr id="295" name="Oval 294">
              <a:extLst>
                <a:ext uri="{FF2B5EF4-FFF2-40B4-BE49-F238E27FC236}">
                  <a16:creationId xmlns:a16="http://schemas.microsoft.com/office/drawing/2014/main" id="{80B7862F-3364-496D-8FD1-D7AD359F2A9B}"/>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96" name="TextBox 295">
              <a:extLst>
                <a:ext uri="{FF2B5EF4-FFF2-40B4-BE49-F238E27FC236}">
                  <a16:creationId xmlns:a16="http://schemas.microsoft.com/office/drawing/2014/main" id="{08F7EEEB-FEE6-418A-943B-0A1D91934DAD}"/>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51</a:t>
              </a:r>
            </a:p>
          </p:txBody>
        </p:sp>
      </p:gr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427204" y="14544878"/>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510254" y="14806425"/>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Situation 2400</a:t>
            </a:r>
          </a:p>
          <a:p>
            <a:pPr algn="ctr" eaLnBrk="1" hangingPunct="1">
              <a:lnSpc>
                <a:spcPct val="50000"/>
              </a:lnSpc>
              <a:spcBef>
                <a:spcPct val="50000"/>
              </a:spcBef>
              <a:defRPr/>
            </a:pPr>
            <a:r>
              <a:rPr lang="en-US" altLang="en-US" sz="3200" b="1" dirty="0">
                <a:latin typeface="+mn-lt"/>
              </a:rPr>
              <a:t>6 June 1944</a:t>
            </a: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96852" y="15119834"/>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38970" y="15166769"/>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3345176" y="17499292"/>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1450527" y="16976205"/>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16" name="Text Box 1011">
            <a:extLst>
              <a:ext uri="{FF2B5EF4-FFF2-40B4-BE49-F238E27FC236}">
                <a16:creationId xmlns:a16="http://schemas.microsoft.com/office/drawing/2014/main" id="{42EEB2C1-87B8-4417-A901-259AFA37361B}"/>
              </a:ext>
            </a:extLst>
          </p:cNvPr>
          <p:cNvSpPr txBox="1">
            <a:spLocks noChangeArrowheads="1"/>
          </p:cNvSpPr>
          <p:nvPr/>
        </p:nvSpPr>
        <p:spPr bwMode="auto">
          <a:xfrm>
            <a:off x="1303722" y="17169828"/>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297" name="TextBox 296">
            <a:extLst>
              <a:ext uri="{FF2B5EF4-FFF2-40B4-BE49-F238E27FC236}">
                <a16:creationId xmlns:a16="http://schemas.microsoft.com/office/drawing/2014/main" id="{880FDD12-FA81-4A0C-9FEC-7E8C74B5AD25}"/>
              </a:ext>
            </a:extLst>
          </p:cNvPr>
          <p:cNvSpPr txBox="1"/>
          <p:nvPr/>
        </p:nvSpPr>
        <p:spPr>
          <a:xfrm rot="2007817">
            <a:off x="5539157" y="8366539"/>
            <a:ext cx="2129554" cy="461665"/>
          </a:xfrm>
          <a:prstGeom prst="rect">
            <a:avLst/>
          </a:prstGeom>
          <a:noFill/>
        </p:spPr>
        <p:txBody>
          <a:bodyPr wrap="square" rtlCol="0">
            <a:spAutoFit/>
          </a:bodyPr>
          <a:lstStyle/>
          <a:p>
            <a:r>
              <a:rPr lang="en-US" sz="2400" b="1" dirty="0"/>
              <a:t>Coast Highway</a:t>
            </a:r>
          </a:p>
        </p:txBody>
      </p:sp>
      <p:sp>
        <p:nvSpPr>
          <p:cNvPr id="298" name="TextBox 297">
            <a:extLst>
              <a:ext uri="{FF2B5EF4-FFF2-40B4-BE49-F238E27FC236}">
                <a16:creationId xmlns:a16="http://schemas.microsoft.com/office/drawing/2014/main" id="{9DCB3821-DC17-4C4A-AE25-0FC57B0A2FA2}"/>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grpSp>
        <p:nvGrpSpPr>
          <p:cNvPr id="198" name="Group 197">
            <a:extLst>
              <a:ext uri="{FF2B5EF4-FFF2-40B4-BE49-F238E27FC236}">
                <a16:creationId xmlns:a16="http://schemas.microsoft.com/office/drawing/2014/main" id="{5C75EFB6-3250-4A5D-967B-085F2A00A811}"/>
              </a:ext>
            </a:extLst>
          </p:cNvPr>
          <p:cNvGrpSpPr/>
          <p:nvPr/>
        </p:nvGrpSpPr>
        <p:grpSpPr>
          <a:xfrm>
            <a:off x="24718404" y="7537982"/>
            <a:ext cx="1584050" cy="1429193"/>
            <a:chOff x="2681378" y="5078262"/>
            <a:chExt cx="1584050" cy="1429193"/>
          </a:xfrm>
        </p:grpSpPr>
        <p:grpSp>
          <p:nvGrpSpPr>
            <p:cNvPr id="199" name="Group 198">
              <a:extLst>
                <a:ext uri="{FF2B5EF4-FFF2-40B4-BE49-F238E27FC236}">
                  <a16:creationId xmlns:a16="http://schemas.microsoft.com/office/drawing/2014/main" id="{85E819F7-B4AB-4D35-9C4C-0A30F6CBEE51}"/>
                </a:ext>
              </a:extLst>
            </p:cNvPr>
            <p:cNvGrpSpPr/>
            <p:nvPr/>
          </p:nvGrpSpPr>
          <p:grpSpPr>
            <a:xfrm>
              <a:off x="2681378" y="5622705"/>
              <a:ext cx="1584050" cy="884750"/>
              <a:chOff x="2528978" y="5470305"/>
              <a:chExt cx="1584050" cy="884750"/>
            </a:xfrm>
          </p:grpSpPr>
          <p:sp>
            <p:nvSpPr>
              <p:cNvPr id="201" name="Text Box 648">
                <a:extLst>
                  <a:ext uri="{FF2B5EF4-FFF2-40B4-BE49-F238E27FC236}">
                    <a16:creationId xmlns:a16="http://schemas.microsoft.com/office/drawing/2014/main" id="{B9C4E714-0064-4452-ADBD-D2D7CB37BCEE}"/>
                  </a:ext>
                </a:extLst>
              </p:cNvPr>
              <p:cNvSpPr txBox="1">
                <a:spLocks noChangeArrowheads="1"/>
              </p:cNvSpPr>
              <p:nvPr/>
            </p:nvSpPr>
            <p:spPr bwMode="auto">
              <a:xfrm>
                <a:off x="3605606" y="5591384"/>
                <a:ext cx="507422" cy="763671"/>
              </a:xfrm>
              <a:prstGeom prst="rect">
                <a:avLst/>
              </a:prstGeom>
              <a:solidFill>
                <a:schemeClr val="accent6">
                  <a:lumMod val="20000"/>
                  <a:lumOff val="80000"/>
                </a:schemeClr>
              </a:solidFill>
              <a:ln w="76200">
                <a:noFill/>
                <a:miter lim="800000"/>
                <a:headEnd/>
                <a:tailEnd/>
              </a:ln>
            </p:spPr>
            <p:txBody>
              <a:bodyPr wrap="square" lIns="0" tIns="182880" rIns="0" bIns="0">
                <a:spAutoFit/>
              </a:bodyPr>
              <a:lstStyle/>
              <a:p>
                <a:pPr>
                  <a:lnSpc>
                    <a:spcPts val="1000"/>
                  </a:lnSpc>
                  <a:spcBef>
                    <a:spcPct val="50000"/>
                  </a:spcBef>
                </a:pPr>
                <a:r>
                  <a:rPr lang="en-US" sz="3200" b="1" dirty="0">
                    <a:solidFill>
                      <a:srgbClr val="002060"/>
                    </a:solidFill>
                    <a:cs typeface="Arial" charset="0"/>
                  </a:rPr>
                  <a:t>3</a:t>
                </a:r>
              </a:p>
              <a:p>
                <a:pPr>
                  <a:lnSpc>
                    <a:spcPts val="1000"/>
                  </a:lnSpc>
                  <a:spcBef>
                    <a:spcPct val="50000"/>
                  </a:spcBef>
                </a:pPr>
                <a:r>
                  <a:rPr lang="en-US" sz="3200" b="1" dirty="0">
                    <a:solidFill>
                      <a:srgbClr val="002060"/>
                    </a:solidFill>
                    <a:latin typeface="+mn-lt"/>
                    <a:cs typeface="Arial" charset="0"/>
                  </a:rPr>
                  <a:t>16</a:t>
                </a:r>
              </a:p>
            </p:txBody>
          </p:sp>
          <p:sp>
            <p:nvSpPr>
              <p:cNvPr id="202" name="Freeform 164">
                <a:extLst>
                  <a:ext uri="{FF2B5EF4-FFF2-40B4-BE49-F238E27FC236}">
                    <a16:creationId xmlns:a16="http://schemas.microsoft.com/office/drawing/2014/main" id="{E1709AE9-18C1-47C3-921F-CDD44D8763B3}"/>
                  </a:ext>
                </a:extLst>
              </p:cNvPr>
              <p:cNvSpPr>
                <a:spLocks/>
              </p:cNvSpPr>
              <p:nvPr/>
            </p:nvSpPr>
            <p:spPr bwMode="auto">
              <a:xfrm>
                <a:off x="3257647" y="5597013"/>
                <a:ext cx="2389" cy="187421"/>
              </a:xfrm>
              <a:custGeom>
                <a:avLst/>
                <a:gdLst>
                  <a:gd name="T0" fmla="*/ 0 w 1"/>
                  <a:gd name="T1" fmla="*/ 0 h 71"/>
                  <a:gd name="T2" fmla="*/ 0 w 1"/>
                  <a:gd name="T3" fmla="*/ 71 h 71"/>
                  <a:gd name="T4" fmla="*/ 0 60000 65536"/>
                  <a:gd name="T5" fmla="*/ 0 60000 65536"/>
                  <a:gd name="T6" fmla="*/ 0 w 1"/>
                  <a:gd name="T7" fmla="*/ 0 h 71"/>
                  <a:gd name="T8" fmla="*/ 1 w 1"/>
                  <a:gd name="T9" fmla="*/ 71 h 71"/>
                </a:gdLst>
                <a:ahLst/>
                <a:cxnLst>
                  <a:cxn ang="T4">
                    <a:pos x="T0" y="T1"/>
                  </a:cxn>
                  <a:cxn ang="T5">
                    <a:pos x="T2" y="T3"/>
                  </a:cxn>
                </a:cxnLst>
                <a:rect l="T6" t="T7" r="T8" b="T9"/>
                <a:pathLst>
                  <a:path w="1" h="71">
                    <a:moveTo>
                      <a:pt x="0" y="0"/>
                    </a:moveTo>
                    <a:lnTo>
                      <a:pt x="0" y="71"/>
                    </a:lnTo>
                  </a:path>
                </a:pathLst>
              </a:custGeom>
              <a:noFill/>
              <a:ln w="76200" cmpd="sng">
                <a:solidFill>
                  <a:srgbClr val="002060"/>
                </a:solidFill>
                <a:round/>
                <a:headEnd type="none" w="med" len="med"/>
                <a:tailEnd type="none" w="med" len="med"/>
              </a:ln>
            </p:spPr>
            <p:txBody>
              <a:bodyPr/>
              <a:lstStyle/>
              <a:p>
                <a:endParaRPr lang="en-US" sz="9150"/>
              </a:p>
            </p:txBody>
          </p:sp>
          <p:grpSp>
            <p:nvGrpSpPr>
              <p:cNvPr id="203" name="Group 165">
                <a:extLst>
                  <a:ext uri="{FF2B5EF4-FFF2-40B4-BE49-F238E27FC236}">
                    <a16:creationId xmlns:a16="http://schemas.microsoft.com/office/drawing/2014/main" id="{918B6F24-D35C-4E6D-9680-DEA79E0D531E}"/>
                  </a:ext>
                </a:extLst>
              </p:cNvPr>
              <p:cNvGrpSpPr>
                <a:grpSpLocks/>
              </p:cNvGrpSpPr>
              <p:nvPr/>
            </p:nvGrpSpPr>
            <p:grpSpPr bwMode="auto">
              <a:xfrm>
                <a:off x="2528978" y="5470305"/>
                <a:ext cx="1032082" cy="760244"/>
                <a:chOff x="288" y="720"/>
                <a:chExt cx="432" cy="288"/>
              </a:xfrm>
            </p:grpSpPr>
            <p:sp>
              <p:nvSpPr>
                <p:cNvPr id="204" name="Rectangle 166">
                  <a:extLst>
                    <a:ext uri="{FF2B5EF4-FFF2-40B4-BE49-F238E27FC236}">
                      <a16:creationId xmlns:a16="http://schemas.microsoft.com/office/drawing/2014/main" id="{00098870-C6CF-4081-9BAC-0959A8FAA8DA}"/>
                    </a:ext>
                  </a:extLst>
                </p:cNvPr>
                <p:cNvSpPr>
                  <a:spLocks noChangeArrowheads="1"/>
                </p:cNvSpPr>
                <p:nvPr/>
              </p:nvSpPr>
              <p:spPr bwMode="auto">
                <a:xfrm>
                  <a:off x="288" y="720"/>
                  <a:ext cx="432" cy="288"/>
                </a:xfrm>
                <a:prstGeom prst="rect">
                  <a:avLst/>
                </a:prstGeom>
                <a:solidFill>
                  <a:schemeClr val="bg1"/>
                </a:solidFill>
                <a:ln w="76200">
                  <a:solidFill>
                    <a:srgbClr val="002060"/>
                  </a:solidFill>
                  <a:miter lim="800000"/>
                  <a:headEnd/>
                  <a:tailEnd/>
                </a:ln>
              </p:spPr>
              <p:txBody>
                <a:bodyPr wrap="none" anchor="ctr"/>
                <a:lstStyle/>
                <a:p>
                  <a:endParaRPr lang="en-US" sz="1588" b="1">
                    <a:cs typeface="Arial" charset="0"/>
                  </a:endParaRPr>
                </a:p>
              </p:txBody>
            </p:sp>
            <p:sp>
              <p:nvSpPr>
                <p:cNvPr id="205" name="Line 167">
                  <a:extLst>
                    <a:ext uri="{FF2B5EF4-FFF2-40B4-BE49-F238E27FC236}">
                      <a16:creationId xmlns:a16="http://schemas.microsoft.com/office/drawing/2014/main" id="{3B86B933-A320-404E-8D5D-76F8FD09C195}"/>
                    </a:ext>
                  </a:extLst>
                </p:cNvPr>
                <p:cNvSpPr>
                  <a:spLocks noChangeShapeType="1"/>
                </p:cNvSpPr>
                <p:nvPr/>
              </p:nvSpPr>
              <p:spPr bwMode="auto">
                <a:xfrm>
                  <a:off x="288" y="720"/>
                  <a:ext cx="432" cy="288"/>
                </a:xfrm>
                <a:prstGeom prst="line">
                  <a:avLst/>
                </a:prstGeom>
                <a:noFill/>
                <a:ln w="76200">
                  <a:solidFill>
                    <a:srgbClr val="002060"/>
                  </a:solidFill>
                  <a:round/>
                  <a:headEnd/>
                  <a:tailEnd/>
                </a:ln>
              </p:spPr>
              <p:txBody>
                <a:bodyPr/>
                <a:lstStyle/>
                <a:p>
                  <a:endParaRPr lang="en-US" sz="9150"/>
                </a:p>
              </p:txBody>
            </p:sp>
            <p:sp>
              <p:nvSpPr>
                <p:cNvPr id="206" name="Line 168">
                  <a:extLst>
                    <a:ext uri="{FF2B5EF4-FFF2-40B4-BE49-F238E27FC236}">
                      <a16:creationId xmlns:a16="http://schemas.microsoft.com/office/drawing/2014/main" id="{675B9E96-6206-40CF-A165-C1741A181C7E}"/>
                    </a:ext>
                  </a:extLst>
                </p:cNvPr>
                <p:cNvSpPr>
                  <a:spLocks noChangeShapeType="1"/>
                </p:cNvSpPr>
                <p:nvPr/>
              </p:nvSpPr>
              <p:spPr bwMode="auto">
                <a:xfrm flipV="1">
                  <a:off x="288" y="720"/>
                  <a:ext cx="432" cy="288"/>
                </a:xfrm>
                <a:prstGeom prst="line">
                  <a:avLst/>
                </a:prstGeom>
                <a:noFill/>
                <a:ln w="76200">
                  <a:solidFill>
                    <a:srgbClr val="002060"/>
                  </a:solidFill>
                  <a:round/>
                  <a:headEnd/>
                  <a:tailEnd/>
                </a:ln>
              </p:spPr>
              <p:txBody>
                <a:bodyPr/>
                <a:lstStyle/>
                <a:p>
                  <a:endParaRPr lang="en-US" sz="9150"/>
                </a:p>
              </p:txBody>
            </p:sp>
          </p:grpSp>
        </p:grpSp>
        <p:sp>
          <p:nvSpPr>
            <p:cNvPr id="200" name="TextBox 199">
              <a:extLst>
                <a:ext uri="{FF2B5EF4-FFF2-40B4-BE49-F238E27FC236}">
                  <a16:creationId xmlns:a16="http://schemas.microsoft.com/office/drawing/2014/main" id="{5015EFAD-BCAC-4A59-9DFD-E79E2A0D55B4}"/>
                </a:ext>
              </a:extLst>
            </p:cNvPr>
            <p:cNvSpPr txBox="1"/>
            <p:nvPr/>
          </p:nvSpPr>
          <p:spPr>
            <a:xfrm>
              <a:off x="2953256" y="5078262"/>
              <a:ext cx="504827" cy="707886"/>
            </a:xfrm>
            <a:prstGeom prst="rect">
              <a:avLst/>
            </a:prstGeom>
            <a:noFill/>
          </p:spPr>
          <p:txBody>
            <a:bodyPr wrap="square" rtlCol="0">
              <a:spAutoFit/>
            </a:bodyPr>
            <a:lstStyle/>
            <a:p>
              <a:pPr algn="ctr"/>
              <a:r>
                <a:rPr lang="en-US" sz="4000" b="1" dirty="0">
                  <a:solidFill>
                    <a:srgbClr val="002060"/>
                  </a:solidFill>
                </a:rPr>
                <a:t>II</a:t>
              </a:r>
            </a:p>
          </p:txBody>
        </p:sp>
      </p:grpSp>
    </p:spTree>
    <p:extLst>
      <p:ext uri="{BB962C8B-B14F-4D97-AF65-F5344CB8AC3E}">
        <p14:creationId xmlns:p14="http://schemas.microsoft.com/office/powerpoint/2010/main" val="1139852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animEffect transition="in" filter="wipe(left)">
                                      <p:cBhvr>
                                        <p:cTn id="7" dur="1500"/>
                                        <p:tgtEl>
                                          <p:spTgt spid="22"/>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79"/>
                                        </p:tgtEl>
                                        <p:attrNameLst>
                                          <p:attrName>style.visibility</p:attrName>
                                        </p:attrNameLst>
                                      </p:cBhvr>
                                      <p:to>
                                        <p:strVal val="visible"/>
                                      </p:to>
                                    </p:set>
                                    <p:animEffect transition="in" filter="fade">
                                      <p:cBhvr>
                                        <p:cTn id="12" dur="1000"/>
                                        <p:tgtEl>
                                          <p:spTgt spid="279"/>
                                        </p:tgtEl>
                                      </p:cBhvr>
                                    </p:animEffect>
                                  </p:childTnLst>
                                </p:cTn>
                              </p:par>
                              <p:par>
                                <p:cTn id="13" presetID="10" presetClass="entr" presetSubtype="0" fill="hold" nodeType="withEffect">
                                  <p:stCondLst>
                                    <p:cond delay="0"/>
                                  </p:stCondLst>
                                  <p:childTnLst>
                                    <p:set>
                                      <p:cBhvr>
                                        <p:cTn id="14" dur="1" fill="hold">
                                          <p:stCondLst>
                                            <p:cond delay="0"/>
                                          </p:stCondLst>
                                        </p:cTn>
                                        <p:tgtEl>
                                          <p:spTgt spid="271"/>
                                        </p:tgtEl>
                                        <p:attrNameLst>
                                          <p:attrName>style.visibility</p:attrName>
                                        </p:attrNameLst>
                                      </p:cBhvr>
                                      <p:to>
                                        <p:strVal val="visible"/>
                                      </p:to>
                                    </p:set>
                                    <p:animEffect transition="in" filter="fade">
                                      <p:cBhvr>
                                        <p:cTn id="15" dur="1000"/>
                                        <p:tgtEl>
                                          <p:spTgt spid="271"/>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125"/>
                                        </p:tgtEl>
                                        <p:attrNameLst>
                                          <p:attrName>style.visibility</p:attrName>
                                        </p:attrNameLst>
                                      </p:cBhvr>
                                      <p:to>
                                        <p:strVal val="visible"/>
                                      </p:to>
                                    </p:set>
                                    <p:animEffect transition="in" filter="fade">
                                      <p:cBhvr>
                                        <p:cTn id="18" dur="1000"/>
                                        <p:tgtEl>
                                          <p:spTgt spid="125"/>
                                        </p:tgtEl>
                                      </p:cBhvr>
                                    </p:animEffect>
                                  </p:childTnLst>
                                </p:cTn>
                              </p:par>
                              <p:par>
                                <p:cTn id="19" presetID="10" presetClass="entr" presetSubtype="0" fill="hold" grpId="0" nodeType="withEffect">
                                  <p:stCondLst>
                                    <p:cond delay="0"/>
                                  </p:stCondLst>
                                  <p:childTnLst>
                                    <p:set>
                                      <p:cBhvr>
                                        <p:cTn id="20" dur="1" fill="hold">
                                          <p:stCondLst>
                                            <p:cond delay="0"/>
                                          </p:stCondLst>
                                        </p:cTn>
                                        <p:tgtEl>
                                          <p:spTgt spid="124"/>
                                        </p:tgtEl>
                                        <p:attrNameLst>
                                          <p:attrName>style.visibility</p:attrName>
                                        </p:attrNameLst>
                                      </p:cBhvr>
                                      <p:to>
                                        <p:strVal val="visible"/>
                                      </p:to>
                                    </p:set>
                                    <p:animEffect transition="in" filter="fade">
                                      <p:cBhvr>
                                        <p:cTn id="21" dur="1000"/>
                                        <p:tgtEl>
                                          <p:spTgt spid="124"/>
                                        </p:tgtEl>
                                      </p:cBhvr>
                                    </p:animEffect>
                                  </p:childTnLst>
                                </p:cTn>
                              </p:par>
                            </p:childTnLst>
                          </p:cTn>
                        </p:par>
                      </p:childTnLst>
                    </p:cTn>
                  </p:par>
                  <p:par>
                    <p:cTn id="22" fill="hold">
                      <p:stCondLst>
                        <p:cond delay="indefinite"/>
                      </p:stCondLst>
                      <p:childTnLst>
                        <p:par>
                          <p:cTn id="23" fill="hold">
                            <p:stCondLst>
                              <p:cond delay="0"/>
                            </p:stCondLst>
                            <p:childTnLst>
                              <p:par>
                                <p:cTn id="24" presetID="10" presetClass="entr" presetSubtype="0" fill="hold" nodeType="clickEffect">
                                  <p:stCondLst>
                                    <p:cond delay="0"/>
                                  </p:stCondLst>
                                  <p:childTnLst>
                                    <p:set>
                                      <p:cBhvr>
                                        <p:cTn id="25" dur="1" fill="hold">
                                          <p:stCondLst>
                                            <p:cond delay="0"/>
                                          </p:stCondLst>
                                        </p:cTn>
                                        <p:tgtEl>
                                          <p:spTgt spid="262"/>
                                        </p:tgtEl>
                                        <p:attrNameLst>
                                          <p:attrName>style.visibility</p:attrName>
                                        </p:attrNameLst>
                                      </p:cBhvr>
                                      <p:to>
                                        <p:strVal val="visible"/>
                                      </p:to>
                                    </p:set>
                                    <p:animEffect transition="in" filter="fade">
                                      <p:cBhvr>
                                        <p:cTn id="26" dur="1000"/>
                                        <p:tgtEl>
                                          <p:spTgt spid="262"/>
                                        </p:tgtEl>
                                      </p:cBhvr>
                                    </p:animEffect>
                                  </p:childTnLst>
                                </p:cTn>
                              </p:par>
                              <p:par>
                                <p:cTn id="27" presetID="10" presetClass="entr" presetSubtype="0" fill="hold" nodeType="withEffect">
                                  <p:stCondLst>
                                    <p:cond delay="0"/>
                                  </p:stCondLst>
                                  <p:childTnLst>
                                    <p:set>
                                      <p:cBhvr>
                                        <p:cTn id="28" dur="1" fill="hold">
                                          <p:stCondLst>
                                            <p:cond delay="0"/>
                                          </p:stCondLst>
                                        </p:cTn>
                                        <p:tgtEl>
                                          <p:spTgt spid="253"/>
                                        </p:tgtEl>
                                        <p:attrNameLst>
                                          <p:attrName>style.visibility</p:attrName>
                                        </p:attrNameLst>
                                      </p:cBhvr>
                                      <p:to>
                                        <p:strVal val="visible"/>
                                      </p:to>
                                    </p:set>
                                    <p:animEffect transition="in" filter="fade">
                                      <p:cBhvr>
                                        <p:cTn id="29" dur="1000"/>
                                        <p:tgtEl>
                                          <p:spTgt spid="253"/>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244"/>
                                        </p:tgtEl>
                                        <p:attrNameLst>
                                          <p:attrName>style.visibility</p:attrName>
                                        </p:attrNameLst>
                                      </p:cBhvr>
                                      <p:to>
                                        <p:strVal val="visible"/>
                                      </p:to>
                                    </p:set>
                                    <p:animEffect transition="in" filter="fade">
                                      <p:cBhvr>
                                        <p:cTn id="34" dur="1000"/>
                                        <p:tgtEl>
                                          <p:spTgt spid="244"/>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4"/>
                                        </p:tgtEl>
                                        <p:attrNameLst>
                                          <p:attrName>style.visibility</p:attrName>
                                        </p:attrNameLst>
                                      </p:cBhvr>
                                      <p:to>
                                        <p:strVal val="visible"/>
                                      </p:to>
                                    </p:set>
                                    <p:animEffect transition="in" filter="fade">
                                      <p:cBhvr>
                                        <p:cTn id="39" dur="500"/>
                                        <p:tgtEl>
                                          <p:spTgt spid="14"/>
                                        </p:tgtEl>
                                      </p:cBhvr>
                                    </p:animEffect>
                                  </p:childTnLst>
                                </p:cTn>
                              </p:par>
                            </p:childTnLst>
                          </p:cTn>
                        </p:par>
                        <p:par>
                          <p:cTn id="40" fill="hold">
                            <p:stCondLst>
                              <p:cond delay="500"/>
                            </p:stCondLst>
                            <p:childTnLst>
                              <p:par>
                                <p:cTn id="41" presetID="10" presetClass="entr" presetSubtype="0" fill="hold" nodeType="afterEffect">
                                  <p:stCondLst>
                                    <p:cond delay="0"/>
                                  </p:stCondLst>
                                  <p:childTnLst>
                                    <p:set>
                                      <p:cBhvr>
                                        <p:cTn id="42" dur="1" fill="hold">
                                          <p:stCondLst>
                                            <p:cond delay="0"/>
                                          </p:stCondLst>
                                        </p:cTn>
                                        <p:tgtEl>
                                          <p:spTgt spid="235"/>
                                        </p:tgtEl>
                                        <p:attrNameLst>
                                          <p:attrName>style.visibility</p:attrName>
                                        </p:attrNameLst>
                                      </p:cBhvr>
                                      <p:to>
                                        <p:strVal val="visible"/>
                                      </p:to>
                                    </p:set>
                                    <p:animEffect transition="in" filter="fade">
                                      <p:cBhvr>
                                        <p:cTn id="43" dur="500"/>
                                        <p:tgtEl>
                                          <p:spTgt spid="235"/>
                                        </p:tgtEl>
                                      </p:cBhvr>
                                    </p:animEffect>
                                  </p:childTnLst>
                                </p:cTn>
                              </p:par>
                            </p:childTnLst>
                          </p:cTn>
                        </p:par>
                      </p:childTnLst>
                    </p:cTn>
                  </p:par>
                  <p:par>
                    <p:cTn id="44" fill="hold">
                      <p:stCondLst>
                        <p:cond delay="indefinite"/>
                      </p:stCondLst>
                      <p:childTnLst>
                        <p:par>
                          <p:cTn id="45" fill="hold">
                            <p:stCondLst>
                              <p:cond delay="0"/>
                            </p:stCondLst>
                            <p:childTnLst>
                              <p:par>
                                <p:cTn id="46" presetID="10" presetClass="entr" presetSubtype="0" fill="hold" grpId="0" nodeType="clickEffect">
                                  <p:stCondLst>
                                    <p:cond delay="0"/>
                                  </p:stCondLst>
                                  <p:childTnLst>
                                    <p:set>
                                      <p:cBhvr>
                                        <p:cTn id="47" dur="1" fill="hold">
                                          <p:stCondLst>
                                            <p:cond delay="0"/>
                                          </p:stCondLst>
                                        </p:cTn>
                                        <p:tgtEl>
                                          <p:spTgt spid="225"/>
                                        </p:tgtEl>
                                        <p:attrNameLst>
                                          <p:attrName>style.visibility</p:attrName>
                                        </p:attrNameLst>
                                      </p:cBhvr>
                                      <p:to>
                                        <p:strVal val="visible"/>
                                      </p:to>
                                    </p:set>
                                    <p:animEffect transition="in" filter="fade">
                                      <p:cBhvr>
                                        <p:cTn id="48" dur="500"/>
                                        <p:tgtEl>
                                          <p:spTgt spid="225"/>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26"/>
                                        </p:tgtEl>
                                        <p:attrNameLst>
                                          <p:attrName>style.visibility</p:attrName>
                                        </p:attrNameLst>
                                      </p:cBhvr>
                                      <p:to>
                                        <p:strVal val="visible"/>
                                      </p:to>
                                    </p:set>
                                    <p:animEffect transition="in" filter="fade">
                                      <p:cBhvr>
                                        <p:cTn id="51" dur="500"/>
                                        <p:tgtEl>
                                          <p:spTgt spid="126"/>
                                        </p:tgtEl>
                                      </p:cBhvr>
                                    </p:animEffect>
                                  </p:childTnLst>
                                </p:cTn>
                              </p:par>
                            </p:childTnLst>
                          </p:cTn>
                        </p:par>
                        <p:par>
                          <p:cTn id="52" fill="hold">
                            <p:stCondLst>
                              <p:cond delay="500"/>
                            </p:stCondLst>
                            <p:childTnLst>
                              <p:par>
                                <p:cTn id="53" presetID="10" presetClass="entr" presetSubtype="0" fill="hold" nodeType="afterEffect">
                                  <p:stCondLst>
                                    <p:cond delay="0"/>
                                  </p:stCondLst>
                                  <p:childTnLst>
                                    <p:set>
                                      <p:cBhvr>
                                        <p:cTn id="54" dur="1" fill="hold">
                                          <p:stCondLst>
                                            <p:cond delay="0"/>
                                          </p:stCondLst>
                                        </p:cTn>
                                        <p:tgtEl>
                                          <p:spTgt spid="226"/>
                                        </p:tgtEl>
                                        <p:attrNameLst>
                                          <p:attrName>style.visibility</p:attrName>
                                        </p:attrNameLst>
                                      </p:cBhvr>
                                      <p:to>
                                        <p:strVal val="visible"/>
                                      </p:to>
                                    </p:set>
                                    <p:animEffect transition="in" filter="fade">
                                      <p:cBhvr>
                                        <p:cTn id="55" dur="500"/>
                                        <p:tgtEl>
                                          <p:spTgt spid="226"/>
                                        </p:tgtEl>
                                      </p:cBhvr>
                                    </p:animEffect>
                                  </p:childTnLst>
                                </p:cTn>
                              </p:par>
                              <p:par>
                                <p:cTn id="56" presetID="10" presetClass="entr" presetSubtype="0" fill="hold" nodeType="withEffect">
                                  <p:stCondLst>
                                    <p:cond delay="0"/>
                                  </p:stCondLst>
                                  <p:childTnLst>
                                    <p:set>
                                      <p:cBhvr>
                                        <p:cTn id="57" dur="1" fill="hold">
                                          <p:stCondLst>
                                            <p:cond delay="0"/>
                                          </p:stCondLst>
                                        </p:cTn>
                                        <p:tgtEl>
                                          <p:spTgt spid="207"/>
                                        </p:tgtEl>
                                        <p:attrNameLst>
                                          <p:attrName>style.visibility</p:attrName>
                                        </p:attrNameLst>
                                      </p:cBhvr>
                                      <p:to>
                                        <p:strVal val="visible"/>
                                      </p:to>
                                    </p:set>
                                    <p:animEffect transition="in" filter="fade">
                                      <p:cBhvr>
                                        <p:cTn id="58" dur="500"/>
                                        <p:tgtEl>
                                          <p:spTgt spid="207"/>
                                        </p:tgtEl>
                                      </p:cBhvr>
                                    </p:animEffect>
                                  </p:childTnLst>
                                </p:cTn>
                              </p:par>
                            </p:childTnLst>
                          </p:cTn>
                        </p:par>
                      </p:childTnLst>
                    </p:cTn>
                  </p:par>
                  <p:par>
                    <p:cTn id="59" fill="hold">
                      <p:stCondLst>
                        <p:cond delay="indefinite"/>
                      </p:stCondLst>
                      <p:childTnLst>
                        <p:par>
                          <p:cTn id="60" fill="hold">
                            <p:stCondLst>
                              <p:cond delay="0"/>
                            </p:stCondLst>
                            <p:childTnLst>
                              <p:par>
                                <p:cTn id="61" presetID="10" presetClass="entr" presetSubtype="0" fill="hold" grpId="0" nodeType="clickEffect">
                                  <p:stCondLst>
                                    <p:cond delay="0"/>
                                  </p:stCondLst>
                                  <p:childTnLst>
                                    <p:set>
                                      <p:cBhvr>
                                        <p:cTn id="62" dur="1" fill="hold">
                                          <p:stCondLst>
                                            <p:cond delay="0"/>
                                          </p:stCondLst>
                                        </p:cTn>
                                        <p:tgtEl>
                                          <p:spTgt spid="119"/>
                                        </p:tgtEl>
                                        <p:attrNameLst>
                                          <p:attrName>style.visibility</p:attrName>
                                        </p:attrNameLst>
                                      </p:cBhvr>
                                      <p:to>
                                        <p:strVal val="visible"/>
                                      </p:to>
                                    </p:set>
                                    <p:animEffect transition="in" filter="fade">
                                      <p:cBhvr>
                                        <p:cTn id="63" dur="500"/>
                                        <p:tgtEl>
                                          <p:spTgt spid="119"/>
                                        </p:tgtEl>
                                      </p:cBhvr>
                                    </p:animEffect>
                                  </p:childTnLst>
                                </p:cTn>
                              </p:par>
                              <p:par>
                                <p:cTn id="64" presetID="10" presetClass="entr" presetSubtype="0" fill="hold" grpId="0" nodeType="withEffect">
                                  <p:stCondLst>
                                    <p:cond delay="0"/>
                                  </p:stCondLst>
                                  <p:childTnLst>
                                    <p:set>
                                      <p:cBhvr>
                                        <p:cTn id="65" dur="1" fill="hold">
                                          <p:stCondLst>
                                            <p:cond delay="0"/>
                                          </p:stCondLst>
                                        </p:cTn>
                                        <p:tgtEl>
                                          <p:spTgt spid="11"/>
                                        </p:tgtEl>
                                        <p:attrNameLst>
                                          <p:attrName>style.visibility</p:attrName>
                                        </p:attrNameLst>
                                      </p:cBhvr>
                                      <p:to>
                                        <p:strVal val="visible"/>
                                      </p:to>
                                    </p:set>
                                    <p:animEffect transition="in" filter="fade">
                                      <p:cBhvr>
                                        <p:cTn id="66" dur="500"/>
                                        <p:tgtEl>
                                          <p:spTgt spid="11"/>
                                        </p:tgtEl>
                                      </p:cBhvr>
                                    </p:animEffect>
                                  </p:childTnLst>
                                </p:cTn>
                              </p:par>
                            </p:childTnLst>
                          </p:cTn>
                        </p:par>
                        <p:par>
                          <p:cTn id="67" fill="hold">
                            <p:stCondLst>
                              <p:cond delay="500"/>
                            </p:stCondLst>
                            <p:childTnLst>
                              <p:par>
                                <p:cTn id="68" presetID="10" presetClass="entr" presetSubtype="0" fill="hold" nodeType="afterEffect">
                                  <p:stCondLst>
                                    <p:cond delay="0"/>
                                  </p:stCondLst>
                                  <p:childTnLst>
                                    <p:set>
                                      <p:cBhvr>
                                        <p:cTn id="69" dur="1" fill="hold">
                                          <p:stCondLst>
                                            <p:cond delay="0"/>
                                          </p:stCondLst>
                                        </p:cTn>
                                        <p:tgtEl>
                                          <p:spTgt spid="216"/>
                                        </p:tgtEl>
                                        <p:attrNameLst>
                                          <p:attrName>style.visibility</p:attrName>
                                        </p:attrNameLst>
                                      </p:cBhvr>
                                      <p:to>
                                        <p:strVal val="visible"/>
                                      </p:to>
                                    </p:set>
                                    <p:animEffect transition="in" filter="fade">
                                      <p:cBhvr>
                                        <p:cTn id="70" dur="500"/>
                                        <p:tgtEl>
                                          <p:spTgt spid="216"/>
                                        </p:tgtEl>
                                      </p:cBhvr>
                                    </p:animEffect>
                                  </p:childTnLst>
                                </p:cTn>
                              </p:par>
                              <p:par>
                                <p:cTn id="71" presetID="10" presetClass="entr" presetSubtype="0" fill="hold" nodeType="withEffect">
                                  <p:stCondLst>
                                    <p:cond delay="0"/>
                                  </p:stCondLst>
                                  <p:childTnLst>
                                    <p:set>
                                      <p:cBhvr>
                                        <p:cTn id="72" dur="1" fill="hold">
                                          <p:stCondLst>
                                            <p:cond delay="0"/>
                                          </p:stCondLst>
                                        </p:cTn>
                                        <p:tgtEl>
                                          <p:spTgt spid="157"/>
                                        </p:tgtEl>
                                        <p:attrNameLst>
                                          <p:attrName>style.visibility</p:attrName>
                                        </p:attrNameLst>
                                      </p:cBhvr>
                                      <p:to>
                                        <p:strVal val="visible"/>
                                      </p:to>
                                    </p:set>
                                    <p:animEffect transition="in" filter="fade">
                                      <p:cBhvr>
                                        <p:cTn id="73" dur="500"/>
                                        <p:tgtEl>
                                          <p:spTgt spid="157"/>
                                        </p:tgtEl>
                                      </p:cBhvr>
                                    </p:animEffect>
                                  </p:childTnLst>
                                </p:cTn>
                              </p:par>
                            </p:childTnLst>
                          </p:cTn>
                        </p:par>
                      </p:childTnLst>
                    </p:cTn>
                  </p:par>
                  <p:par>
                    <p:cTn id="74" fill="hold">
                      <p:stCondLst>
                        <p:cond delay="indefinite"/>
                      </p:stCondLst>
                      <p:childTnLst>
                        <p:par>
                          <p:cTn id="75" fill="hold">
                            <p:stCondLst>
                              <p:cond delay="0"/>
                            </p:stCondLst>
                            <p:childTnLst>
                              <p:par>
                                <p:cTn id="76" presetID="10" presetClass="entr" presetSubtype="0" fill="hold" grpId="0" nodeType="clickEffect">
                                  <p:stCondLst>
                                    <p:cond delay="0"/>
                                  </p:stCondLst>
                                  <p:childTnLst>
                                    <p:set>
                                      <p:cBhvr>
                                        <p:cTn id="77" dur="1" fill="hold">
                                          <p:stCondLst>
                                            <p:cond delay="0"/>
                                          </p:stCondLst>
                                        </p:cTn>
                                        <p:tgtEl>
                                          <p:spTgt spid="13"/>
                                        </p:tgtEl>
                                        <p:attrNameLst>
                                          <p:attrName>style.visibility</p:attrName>
                                        </p:attrNameLst>
                                      </p:cBhvr>
                                      <p:to>
                                        <p:strVal val="visible"/>
                                      </p:to>
                                    </p:set>
                                    <p:animEffect transition="in" filter="fade">
                                      <p:cBhvr>
                                        <p:cTn id="78" dur="1000"/>
                                        <p:tgtEl>
                                          <p:spTgt spid="13"/>
                                        </p:tgtEl>
                                      </p:cBhvr>
                                    </p:animEffect>
                                  </p:childTnLst>
                                </p:cTn>
                              </p:par>
                              <p:par>
                                <p:cTn id="79" presetID="10" presetClass="entr" presetSubtype="0" fill="hold" grpId="0" nodeType="withEffect">
                                  <p:stCondLst>
                                    <p:cond delay="0"/>
                                  </p:stCondLst>
                                  <p:childTnLst>
                                    <p:set>
                                      <p:cBhvr>
                                        <p:cTn id="80" dur="1" fill="hold">
                                          <p:stCondLst>
                                            <p:cond delay="0"/>
                                          </p:stCondLst>
                                        </p:cTn>
                                        <p:tgtEl>
                                          <p:spTgt spid="118"/>
                                        </p:tgtEl>
                                        <p:attrNameLst>
                                          <p:attrName>style.visibility</p:attrName>
                                        </p:attrNameLst>
                                      </p:cBhvr>
                                      <p:to>
                                        <p:strVal val="visible"/>
                                      </p:to>
                                    </p:set>
                                    <p:animEffect transition="in" filter="fade">
                                      <p:cBhvr>
                                        <p:cTn id="81" dur="500"/>
                                        <p:tgtEl>
                                          <p:spTgt spid="118"/>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197"/>
                                        </p:tgtEl>
                                        <p:attrNameLst>
                                          <p:attrName>style.visibility</p:attrName>
                                        </p:attrNameLst>
                                      </p:cBhvr>
                                      <p:to>
                                        <p:strVal val="visible"/>
                                      </p:to>
                                    </p:set>
                                    <p:animEffect transition="in" filter="fade">
                                      <p:cBhvr>
                                        <p:cTn id="84" dur="1000"/>
                                        <p:tgtEl>
                                          <p:spTgt spid="197"/>
                                        </p:tgtEl>
                                      </p:cBhvr>
                                    </p:animEffect>
                                  </p:childTnLst>
                                </p:cTn>
                              </p:par>
                            </p:childTnLst>
                          </p:cTn>
                        </p:par>
                        <p:par>
                          <p:cTn id="85" fill="hold">
                            <p:stCondLst>
                              <p:cond delay="1000"/>
                            </p:stCondLst>
                            <p:childTnLst>
                              <p:par>
                                <p:cTn id="86" presetID="10" presetClass="entr" presetSubtype="0" fill="hold" nodeType="afterEffect">
                                  <p:stCondLst>
                                    <p:cond delay="0"/>
                                  </p:stCondLst>
                                  <p:childTnLst>
                                    <p:set>
                                      <p:cBhvr>
                                        <p:cTn id="87" dur="1" fill="hold">
                                          <p:stCondLst>
                                            <p:cond delay="0"/>
                                          </p:stCondLst>
                                        </p:cTn>
                                        <p:tgtEl>
                                          <p:spTgt spid="128"/>
                                        </p:tgtEl>
                                        <p:attrNameLst>
                                          <p:attrName>style.visibility</p:attrName>
                                        </p:attrNameLst>
                                      </p:cBhvr>
                                      <p:to>
                                        <p:strVal val="visible"/>
                                      </p:to>
                                    </p:set>
                                    <p:animEffect transition="in" filter="fade">
                                      <p:cBhvr>
                                        <p:cTn id="88" dur="500"/>
                                        <p:tgtEl>
                                          <p:spTgt spid="128"/>
                                        </p:tgtEl>
                                      </p:cBhvr>
                                    </p:animEffect>
                                  </p:childTnLst>
                                </p:cTn>
                              </p:par>
                            </p:childTnLst>
                          </p:cTn>
                        </p:par>
                        <p:par>
                          <p:cTn id="89" fill="hold">
                            <p:stCondLst>
                              <p:cond delay="1500"/>
                            </p:stCondLst>
                            <p:childTnLst>
                              <p:par>
                                <p:cTn id="90" presetID="10" presetClass="entr" presetSubtype="0" fill="hold" nodeType="afterEffect">
                                  <p:stCondLst>
                                    <p:cond delay="0"/>
                                  </p:stCondLst>
                                  <p:childTnLst>
                                    <p:set>
                                      <p:cBhvr>
                                        <p:cTn id="91" dur="1" fill="hold">
                                          <p:stCondLst>
                                            <p:cond delay="0"/>
                                          </p:stCondLst>
                                        </p:cTn>
                                        <p:tgtEl>
                                          <p:spTgt spid="179"/>
                                        </p:tgtEl>
                                        <p:attrNameLst>
                                          <p:attrName>style.visibility</p:attrName>
                                        </p:attrNameLst>
                                      </p:cBhvr>
                                      <p:to>
                                        <p:strVal val="visible"/>
                                      </p:to>
                                    </p:set>
                                    <p:animEffect transition="in" filter="fade">
                                      <p:cBhvr>
                                        <p:cTn id="92" dur="500"/>
                                        <p:tgtEl>
                                          <p:spTgt spid="179"/>
                                        </p:tgtEl>
                                      </p:cBhvr>
                                    </p:animEffect>
                                  </p:childTnLst>
                                </p:cTn>
                              </p:par>
                            </p:childTnLst>
                          </p:cTn>
                        </p:par>
                        <p:par>
                          <p:cTn id="93" fill="hold">
                            <p:stCondLst>
                              <p:cond delay="2000"/>
                            </p:stCondLst>
                            <p:childTnLst>
                              <p:par>
                                <p:cTn id="94" presetID="10" presetClass="entr" presetSubtype="0" fill="hold" nodeType="afterEffect">
                                  <p:stCondLst>
                                    <p:cond delay="0"/>
                                  </p:stCondLst>
                                  <p:childTnLst>
                                    <p:set>
                                      <p:cBhvr>
                                        <p:cTn id="95" dur="1" fill="hold">
                                          <p:stCondLst>
                                            <p:cond delay="0"/>
                                          </p:stCondLst>
                                        </p:cTn>
                                        <p:tgtEl>
                                          <p:spTgt spid="198"/>
                                        </p:tgtEl>
                                        <p:attrNameLst>
                                          <p:attrName>style.visibility</p:attrName>
                                        </p:attrNameLst>
                                      </p:cBhvr>
                                      <p:to>
                                        <p:strVal val="visible"/>
                                      </p:to>
                                    </p:set>
                                    <p:animEffect transition="in" filter="fade">
                                      <p:cBhvr>
                                        <p:cTn id="96" dur="500"/>
                                        <p:tgtEl>
                                          <p:spTgt spid="198"/>
                                        </p:tgtEl>
                                      </p:cBhvr>
                                    </p:animEffect>
                                  </p:childTnLst>
                                </p:cTn>
                              </p:par>
                            </p:childTnLst>
                          </p:cTn>
                        </p:par>
                      </p:childTnLst>
                    </p:cTn>
                  </p:par>
                  <p:par>
                    <p:cTn id="97" fill="hold">
                      <p:stCondLst>
                        <p:cond delay="indefinite"/>
                      </p:stCondLst>
                      <p:childTnLst>
                        <p:par>
                          <p:cTn id="98" fill="hold">
                            <p:stCondLst>
                              <p:cond delay="0"/>
                            </p:stCondLst>
                            <p:childTnLst>
                              <p:par>
                                <p:cTn id="99" presetID="10" presetClass="entr" presetSubtype="0" fill="hold" grpId="0" nodeType="clickEffect">
                                  <p:stCondLst>
                                    <p:cond delay="0"/>
                                  </p:stCondLst>
                                  <p:childTnLst>
                                    <p:set>
                                      <p:cBhvr>
                                        <p:cTn id="100" dur="1" fill="hold">
                                          <p:stCondLst>
                                            <p:cond delay="0"/>
                                          </p:stCondLst>
                                        </p:cTn>
                                        <p:tgtEl>
                                          <p:spTgt spid="288"/>
                                        </p:tgtEl>
                                        <p:attrNameLst>
                                          <p:attrName>style.visibility</p:attrName>
                                        </p:attrNameLst>
                                      </p:cBhvr>
                                      <p:to>
                                        <p:strVal val="visible"/>
                                      </p:to>
                                    </p:set>
                                    <p:animEffect transition="in" filter="fade">
                                      <p:cBhvr>
                                        <p:cTn id="101" dur="500"/>
                                        <p:tgtEl>
                                          <p:spTgt spid="288"/>
                                        </p:tgtEl>
                                      </p:cBhvr>
                                    </p:animEffect>
                                  </p:childTnLst>
                                </p:cTn>
                              </p:par>
                            </p:childTnLst>
                          </p:cTn>
                        </p:par>
                      </p:childTnLst>
                    </p:cTn>
                  </p:par>
                  <p:par>
                    <p:cTn id="102" fill="hold">
                      <p:stCondLst>
                        <p:cond delay="indefinite"/>
                      </p:stCondLst>
                      <p:childTnLst>
                        <p:par>
                          <p:cTn id="103" fill="hold">
                            <p:stCondLst>
                              <p:cond delay="0"/>
                            </p:stCondLst>
                            <p:childTnLst>
                              <p:par>
                                <p:cTn id="104" presetID="10" presetClass="entr" presetSubtype="0" fill="hold" grpId="0" nodeType="clickEffect">
                                  <p:stCondLst>
                                    <p:cond delay="0"/>
                                  </p:stCondLst>
                                  <p:childTnLst>
                                    <p:set>
                                      <p:cBhvr>
                                        <p:cTn id="105" dur="1" fill="hold">
                                          <p:stCondLst>
                                            <p:cond delay="0"/>
                                          </p:stCondLst>
                                        </p:cTn>
                                        <p:tgtEl>
                                          <p:spTgt spid="292"/>
                                        </p:tgtEl>
                                        <p:attrNameLst>
                                          <p:attrName>style.visibility</p:attrName>
                                        </p:attrNameLst>
                                      </p:cBhvr>
                                      <p:to>
                                        <p:strVal val="visible"/>
                                      </p:to>
                                    </p:set>
                                    <p:animEffect transition="in" filter="fade">
                                      <p:cBhvr>
                                        <p:cTn id="106" dur="500"/>
                                        <p:tgtEl>
                                          <p:spTgt spid="292"/>
                                        </p:tgtEl>
                                      </p:cBhvr>
                                    </p:animEffect>
                                  </p:childTnLst>
                                </p:cTn>
                              </p:par>
                            </p:childTnLst>
                          </p:cTn>
                        </p:par>
                      </p:childTnLst>
                    </p:cTn>
                  </p:par>
                  <p:par>
                    <p:cTn id="107" fill="hold">
                      <p:stCondLst>
                        <p:cond delay="indefinite"/>
                      </p:stCondLst>
                      <p:childTnLst>
                        <p:par>
                          <p:cTn id="108" fill="hold">
                            <p:stCondLst>
                              <p:cond delay="0"/>
                            </p:stCondLst>
                            <p:childTnLst>
                              <p:par>
                                <p:cTn id="109" presetID="10" presetClass="entr" presetSubtype="0" fill="hold" grpId="0" nodeType="clickEffect">
                                  <p:stCondLst>
                                    <p:cond delay="0"/>
                                  </p:stCondLst>
                                  <p:childTnLst>
                                    <p:set>
                                      <p:cBhvr>
                                        <p:cTn id="110" dur="1" fill="hold">
                                          <p:stCondLst>
                                            <p:cond delay="0"/>
                                          </p:stCondLst>
                                        </p:cTn>
                                        <p:tgtEl>
                                          <p:spTgt spid="291"/>
                                        </p:tgtEl>
                                        <p:attrNameLst>
                                          <p:attrName>style.visibility</p:attrName>
                                        </p:attrNameLst>
                                      </p:cBhvr>
                                      <p:to>
                                        <p:strVal val="visible"/>
                                      </p:to>
                                    </p:set>
                                    <p:animEffect transition="in" filter="fade">
                                      <p:cBhvr>
                                        <p:cTn id="111" dur="500"/>
                                        <p:tgtEl>
                                          <p:spTgt spid="291"/>
                                        </p:tgtEl>
                                      </p:cBhvr>
                                    </p:animEffect>
                                  </p:childTnLst>
                                </p:cTn>
                              </p:par>
                            </p:childTnLst>
                          </p:cTn>
                        </p:par>
                      </p:childTnLst>
                    </p:cTn>
                  </p:par>
                  <p:par>
                    <p:cTn id="112" fill="hold">
                      <p:stCondLst>
                        <p:cond delay="indefinite"/>
                      </p:stCondLst>
                      <p:childTnLst>
                        <p:par>
                          <p:cTn id="113" fill="hold">
                            <p:stCondLst>
                              <p:cond delay="0"/>
                            </p:stCondLst>
                            <p:childTnLst>
                              <p:par>
                                <p:cTn id="114" presetID="10" presetClass="entr" presetSubtype="0" fill="hold" grpId="0" nodeType="clickEffect">
                                  <p:stCondLst>
                                    <p:cond delay="0"/>
                                  </p:stCondLst>
                                  <p:childTnLst>
                                    <p:set>
                                      <p:cBhvr>
                                        <p:cTn id="115" dur="1" fill="hold">
                                          <p:stCondLst>
                                            <p:cond delay="0"/>
                                          </p:stCondLst>
                                        </p:cTn>
                                        <p:tgtEl>
                                          <p:spTgt spid="290"/>
                                        </p:tgtEl>
                                        <p:attrNameLst>
                                          <p:attrName>style.visibility</p:attrName>
                                        </p:attrNameLst>
                                      </p:cBhvr>
                                      <p:to>
                                        <p:strVal val="visible"/>
                                      </p:to>
                                    </p:set>
                                    <p:animEffect transition="in" filter="fade">
                                      <p:cBhvr>
                                        <p:cTn id="116" dur="500"/>
                                        <p:tgtEl>
                                          <p:spTgt spid="290"/>
                                        </p:tgtEl>
                                      </p:cBhvr>
                                    </p:animEffect>
                                  </p:childTnLst>
                                </p:cTn>
                              </p:par>
                            </p:childTnLst>
                          </p:cTn>
                        </p:par>
                      </p:childTnLst>
                    </p:cTn>
                  </p:par>
                  <p:par>
                    <p:cTn id="117" fill="hold">
                      <p:stCondLst>
                        <p:cond delay="indefinite"/>
                      </p:stCondLst>
                      <p:childTnLst>
                        <p:par>
                          <p:cTn id="118" fill="hold">
                            <p:stCondLst>
                              <p:cond delay="0"/>
                            </p:stCondLst>
                            <p:childTnLst>
                              <p:par>
                                <p:cTn id="119" presetID="10" presetClass="entr" presetSubtype="0" fill="hold" grpId="0" nodeType="clickEffect">
                                  <p:stCondLst>
                                    <p:cond delay="0"/>
                                  </p:stCondLst>
                                  <p:childTnLst>
                                    <p:set>
                                      <p:cBhvr>
                                        <p:cTn id="120" dur="1" fill="hold">
                                          <p:stCondLst>
                                            <p:cond delay="0"/>
                                          </p:stCondLst>
                                        </p:cTn>
                                        <p:tgtEl>
                                          <p:spTgt spid="289"/>
                                        </p:tgtEl>
                                        <p:attrNameLst>
                                          <p:attrName>style.visibility</p:attrName>
                                        </p:attrNameLst>
                                      </p:cBhvr>
                                      <p:to>
                                        <p:strVal val="visible"/>
                                      </p:to>
                                    </p:set>
                                    <p:animEffect transition="in" filter="fade">
                                      <p:cBhvr>
                                        <p:cTn id="121" dur="500"/>
                                        <p:tgtEl>
                                          <p:spTgt spid="28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8" grpId="0" animBg="1"/>
      <p:bldP spid="119" grpId="0" animBg="1"/>
      <p:bldP spid="124" grpId="0" animBg="1"/>
      <p:bldP spid="125" grpId="0" animBg="1"/>
      <p:bldP spid="126" grpId="0" animBg="1"/>
      <p:bldP spid="13" grpId="0" animBg="1"/>
      <p:bldP spid="197" grpId="0" animBg="1"/>
      <p:bldP spid="225" grpId="0" animBg="1"/>
      <p:bldP spid="14" grpId="0" animBg="1"/>
      <p:bldP spid="22" grpId="0" animBg="1"/>
      <p:bldP spid="288" grpId="0" animBg="1"/>
      <p:bldP spid="289" grpId="0" animBg="1"/>
      <p:bldP spid="290" grpId="0" animBg="1"/>
      <p:bldP spid="291" grpId="0" animBg="1"/>
      <p:bldP spid="292"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Rectangle 6"/>
          <p:cNvSpPr/>
          <p:nvPr/>
        </p:nvSpPr>
        <p:spPr>
          <a:xfrm>
            <a:off x="555171" y="3485269"/>
            <a:ext cx="26419629" cy="14143057"/>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p:cNvSpPr txBox="1"/>
          <p:nvPr/>
        </p:nvSpPr>
        <p:spPr>
          <a:xfrm>
            <a:off x="1381646" y="3606521"/>
            <a:ext cx="24972667" cy="13726835"/>
          </a:xfrm>
          <a:prstGeom prst="rect">
            <a:avLst/>
          </a:prstGeom>
          <a:noFill/>
        </p:spPr>
        <p:txBody>
          <a:bodyPr wrap="square" rtlCol="0">
            <a:spAutoFit/>
          </a:bodyPr>
          <a:lstStyle/>
          <a:p>
            <a:pPr lvl="0"/>
            <a:r>
              <a:rPr lang="en-US" sz="5000" b="1" u="sng" dirty="0"/>
              <a:t>US V Corps</a:t>
            </a:r>
            <a:endParaRPr lang="en-US" sz="4400" b="1" u="sng" dirty="0"/>
          </a:p>
          <a:p>
            <a:endParaRPr lang="en-US" sz="4400" b="1" dirty="0"/>
          </a:p>
          <a:p>
            <a:r>
              <a:rPr lang="en-US" sz="4400" b="1" u="sng" dirty="0"/>
              <a:t>	Unit												Casualties*					</a:t>
            </a:r>
          </a:p>
          <a:p>
            <a:r>
              <a:rPr lang="en-US" sz="4400" b="1" dirty="0"/>
              <a:t>V Corps												4,186 (Total for all corps units including divisions)</a:t>
            </a:r>
          </a:p>
          <a:p>
            <a:r>
              <a:rPr lang="en-US" sz="4400" b="1" dirty="0"/>
              <a:t>1st Infantry Division					1,346</a:t>
            </a:r>
          </a:p>
          <a:p>
            <a:r>
              <a:rPr lang="en-US" sz="4400" b="1" dirty="0">
                <a:solidFill>
                  <a:srgbClr val="C00000"/>
                </a:solidFill>
              </a:rPr>
              <a:t>	16th Infantry								   971</a:t>
            </a:r>
          </a:p>
          <a:p>
            <a:r>
              <a:rPr lang="en-US" sz="4400" b="1" dirty="0"/>
              <a:t>	18th Infantry								   204</a:t>
            </a:r>
          </a:p>
          <a:p>
            <a:r>
              <a:rPr lang="en-US" sz="4400" b="1" dirty="0"/>
              <a:t>29th Infantry Division					1,272</a:t>
            </a:r>
          </a:p>
          <a:p>
            <a:r>
              <a:rPr lang="en-US" sz="4400" b="1" dirty="0"/>
              <a:t>	</a:t>
            </a:r>
            <a:r>
              <a:rPr lang="en-US" sz="4400" b="1" dirty="0">
                <a:solidFill>
                  <a:srgbClr val="C00000"/>
                </a:solidFill>
              </a:rPr>
              <a:t>116th Infantry							1,007</a:t>
            </a:r>
          </a:p>
          <a:p>
            <a:r>
              <a:rPr lang="en-US" sz="4400" b="1" dirty="0"/>
              <a:t>	115th Infantry							   103</a:t>
            </a:r>
          </a:p>
          <a:p>
            <a:r>
              <a:rPr lang="en-US" sz="4400" b="1" dirty="0"/>
              <a:t>2nd &amp; 5th Ranger Battalions	   311</a:t>
            </a:r>
          </a:p>
          <a:p>
            <a:r>
              <a:rPr lang="en-US" sz="4400" b="1" dirty="0">
                <a:solidFill>
                  <a:srgbClr val="C00000"/>
                </a:solidFill>
              </a:rPr>
              <a:t>Engineers 										   871</a:t>
            </a:r>
            <a:r>
              <a:rPr lang="en-US" sz="4400" dirty="0">
                <a:solidFill>
                  <a:srgbClr val="C00000"/>
                </a:solidFill>
              </a:rPr>
              <a:t> </a:t>
            </a:r>
            <a:r>
              <a:rPr lang="en-US" sz="4400" b="1" dirty="0"/>
              <a:t>(Includes Special Brigades and Gap Assault Teams)</a:t>
            </a:r>
          </a:p>
          <a:p>
            <a:r>
              <a:rPr lang="en-US" sz="4400" b="1" dirty="0"/>
              <a:t>US Navy											   539</a:t>
            </a:r>
          </a:p>
          <a:p>
            <a:endParaRPr lang="en-US" sz="4400" b="1" dirty="0"/>
          </a:p>
          <a:p>
            <a:r>
              <a:rPr lang="en-US" sz="4400" b="1" dirty="0"/>
              <a:t>50 tanks</a:t>
            </a:r>
          </a:p>
          <a:p>
            <a:r>
              <a:rPr lang="en-US" sz="4400" b="1" dirty="0"/>
              <a:t>26 artillery pieces</a:t>
            </a:r>
          </a:p>
          <a:p>
            <a:r>
              <a:rPr lang="en-US" sz="4400" b="1" dirty="0"/>
              <a:t>50 landing craft</a:t>
            </a:r>
          </a:p>
          <a:p>
            <a:r>
              <a:rPr lang="en-US" sz="4400" b="1" dirty="0"/>
              <a:t>10 larger vessels</a:t>
            </a:r>
          </a:p>
          <a:p>
            <a:pPr lvl="0"/>
            <a:endParaRPr lang="en-US" sz="4400" b="1" dirty="0"/>
          </a:p>
          <a:p>
            <a:pPr lvl="0"/>
            <a:r>
              <a:rPr lang="en-US" sz="4400" b="1" dirty="0"/>
              <a:t>*Note: Casualties include KIA, WIA, POW, and MIA totals.</a:t>
            </a:r>
            <a:endParaRPr lang="en-US" sz="5000" dirty="0"/>
          </a:p>
        </p:txBody>
      </p:sp>
      <p:sp>
        <p:nvSpPr>
          <p:cNvPr id="3" name="Rectangle 2"/>
          <p:cNvSpPr/>
          <p:nvPr/>
        </p:nvSpPr>
        <p:spPr>
          <a:xfrm>
            <a:off x="555171" y="628069"/>
            <a:ext cx="26419629" cy="2865120"/>
          </a:xfrm>
          <a:prstGeom prst="rect">
            <a:avLst/>
          </a:prstGeom>
          <a:solidFill>
            <a:schemeClr val="bg1"/>
          </a:solid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p:cNvSpPr txBox="1"/>
          <p:nvPr/>
        </p:nvSpPr>
        <p:spPr>
          <a:xfrm>
            <a:off x="7092068" y="711889"/>
            <a:ext cx="13258800" cy="2462213"/>
          </a:xfrm>
          <a:prstGeom prst="rect">
            <a:avLst/>
          </a:prstGeom>
          <a:noFill/>
        </p:spPr>
        <p:txBody>
          <a:bodyPr wrap="square" rtlCol="0">
            <a:spAutoFit/>
          </a:bodyPr>
          <a:lstStyle/>
          <a:p>
            <a:pPr algn="ctr"/>
            <a:r>
              <a:rPr lang="en-US" sz="5400" dirty="0">
                <a:latin typeface="Arial Black" panose="020B0A04020102020204" pitchFamily="34" charset="0"/>
              </a:rPr>
              <a:t>Normandy 1944</a:t>
            </a:r>
          </a:p>
          <a:p>
            <a:pPr algn="ctr"/>
            <a:r>
              <a:rPr lang="en-US" sz="3600" dirty="0">
                <a:latin typeface="Arial Black" panose="020B0A04020102020204" pitchFamily="34" charset="0"/>
              </a:rPr>
              <a:t>Omaha Beach</a:t>
            </a:r>
          </a:p>
          <a:p>
            <a:pPr algn="ctr"/>
            <a:r>
              <a:rPr lang="en-US" sz="3200" dirty="0">
                <a:latin typeface="Arial Black" panose="020B0A04020102020204" pitchFamily="34" charset="0"/>
              </a:rPr>
              <a:t>US Army Casualties and Losses</a:t>
            </a:r>
          </a:p>
          <a:p>
            <a:pPr algn="ctr"/>
            <a:r>
              <a:rPr lang="en-US" sz="3200" dirty="0">
                <a:latin typeface="Arial Black" panose="020B0A04020102020204" pitchFamily="34" charset="0"/>
              </a:rPr>
              <a:t>6 June 1944</a:t>
            </a:r>
          </a:p>
        </p:txBody>
      </p:sp>
      <p:pic>
        <p:nvPicPr>
          <p:cNvPr id="11" name="Picture 10">
            <a:extLst>
              <a:ext uri="{FF2B5EF4-FFF2-40B4-BE49-F238E27FC236}">
                <a16:creationId xmlns:a16="http://schemas.microsoft.com/office/drawing/2014/main" id="{9161DF44-7594-4B26-A202-BD24715C16FE}"/>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1109719" y="954644"/>
            <a:ext cx="2216641" cy="2109503"/>
          </a:xfrm>
          <a:prstGeom prst="rect">
            <a:avLst/>
          </a:prstGeom>
        </p:spPr>
      </p:pic>
      <p:pic>
        <p:nvPicPr>
          <p:cNvPr id="12" name="Picture 11">
            <a:extLst>
              <a:ext uri="{FF2B5EF4-FFF2-40B4-BE49-F238E27FC236}">
                <a16:creationId xmlns:a16="http://schemas.microsoft.com/office/drawing/2014/main" id="{B21FE8F5-9E1A-4715-AD58-5EB9FD12E630}"/>
              </a:ext>
            </a:extLst>
          </p:cNvPr>
          <p:cNvPicPr>
            <a:picLocks noChangeAspect="1"/>
          </p:cNvPicPr>
          <p:nvPr/>
        </p:nvPicPr>
        <p:blipFill>
          <a:blip r:embed="rId2" cstate="hqprint">
            <a:extLst>
              <a:ext uri="{28A0092B-C50C-407E-A947-70E740481C1C}">
                <a14:useLocalDpi xmlns:a14="http://schemas.microsoft.com/office/drawing/2010/main" val="0"/>
              </a:ext>
            </a:extLst>
          </a:blip>
          <a:stretch>
            <a:fillRect/>
          </a:stretch>
        </p:blipFill>
        <p:spPr>
          <a:xfrm>
            <a:off x="24232210" y="1001918"/>
            <a:ext cx="2216641" cy="2109503"/>
          </a:xfrm>
          <a:prstGeom prst="rect">
            <a:avLst/>
          </a:prstGeom>
        </p:spPr>
      </p:pic>
      <p:grpSp>
        <p:nvGrpSpPr>
          <p:cNvPr id="13" name="Group 12">
            <a:extLst>
              <a:ext uri="{FF2B5EF4-FFF2-40B4-BE49-F238E27FC236}">
                <a16:creationId xmlns:a16="http://schemas.microsoft.com/office/drawing/2014/main" id="{834F833E-1837-4722-95E7-8B79621182B2}"/>
              </a:ext>
            </a:extLst>
          </p:cNvPr>
          <p:cNvGrpSpPr/>
          <p:nvPr/>
        </p:nvGrpSpPr>
        <p:grpSpPr>
          <a:xfrm>
            <a:off x="25630669" y="16654338"/>
            <a:ext cx="1023257" cy="740229"/>
            <a:chOff x="27943018" y="3570514"/>
            <a:chExt cx="1023257" cy="740229"/>
          </a:xfrm>
        </p:grpSpPr>
        <p:sp>
          <p:nvSpPr>
            <p:cNvPr id="14" name="Oval 13">
              <a:extLst>
                <a:ext uri="{FF2B5EF4-FFF2-40B4-BE49-F238E27FC236}">
                  <a16:creationId xmlns:a16="http://schemas.microsoft.com/office/drawing/2014/main" id="{8A18C225-4E9D-47E6-8019-06014AEA4DCB}"/>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5" name="TextBox 14">
              <a:extLst>
                <a:ext uri="{FF2B5EF4-FFF2-40B4-BE49-F238E27FC236}">
                  <a16:creationId xmlns:a16="http://schemas.microsoft.com/office/drawing/2014/main" id="{75BA57C3-3DB5-4CCA-8CF1-FC97C4861098}"/>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52</a:t>
              </a:r>
            </a:p>
          </p:txBody>
        </p:sp>
      </p:grpSp>
    </p:spTree>
    <p:extLst>
      <p:ext uri="{BB962C8B-B14F-4D97-AF65-F5344CB8AC3E}">
        <p14:creationId xmlns:p14="http://schemas.microsoft.com/office/powerpoint/2010/main" val="405098597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406614" y="580848"/>
            <a:ext cx="26680885"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680885" h="11952515">
                <a:moveTo>
                  <a:pt x="65314" y="11952515"/>
                </a:moveTo>
                <a:lnTo>
                  <a:pt x="2057400" y="11821886"/>
                </a:lnTo>
                <a:lnTo>
                  <a:pt x="3886200" y="7021286"/>
                </a:lnTo>
                <a:lnTo>
                  <a:pt x="4147457" y="1012372"/>
                </a:lnTo>
                <a:lnTo>
                  <a:pt x="26680885" y="7837715"/>
                </a:lnTo>
                <a:lnTo>
                  <a:pt x="26550257" y="0"/>
                </a:ln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571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8" y="6324787"/>
            <a:ext cx="1781333" cy="3936342"/>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 name="connsiteX0" fmla="*/ 1781333 w 1781333"/>
              <a:gd name="connsiteY0" fmla="*/ 0 h 3936342"/>
              <a:gd name="connsiteX1" fmla="*/ 1631556 w 1781333"/>
              <a:gd name="connsiteY1" fmla="*/ 773845 h 3936342"/>
              <a:gd name="connsiteX2" fmla="*/ 1439051 w 1781333"/>
              <a:gd name="connsiteY2" fmla="*/ 1495739 h 3936342"/>
              <a:gd name="connsiteX3" fmla="*/ 957788 w 1781333"/>
              <a:gd name="connsiteY3" fmla="*/ 2241697 h 3936342"/>
              <a:gd name="connsiteX4" fmla="*/ 380272 w 1781333"/>
              <a:gd name="connsiteY4" fmla="*/ 2819213 h 3936342"/>
              <a:gd name="connsiteX5" fmla="*/ 308083 w 1781333"/>
              <a:gd name="connsiteY5" fmla="*/ 3156097 h 3936342"/>
              <a:gd name="connsiteX6" fmla="*/ 115577 w 1781333"/>
              <a:gd name="connsiteY6" fmla="*/ 3420792 h 3936342"/>
              <a:gd name="connsiteX7" fmla="*/ 67451 w 1781333"/>
              <a:gd name="connsiteY7" fmla="*/ 3517045 h 3936342"/>
              <a:gd name="connsiteX8" fmla="*/ 0 w 1781333"/>
              <a:gd name="connsiteY8" fmla="*/ 3936342 h 393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1333" h="3936342">
                <a:moveTo>
                  <a:pt x="1781333" y="0"/>
                </a:moveTo>
                <a:cubicBezTo>
                  <a:pt x="1717164" y="290763"/>
                  <a:pt x="1688603" y="524555"/>
                  <a:pt x="1631556" y="773845"/>
                </a:cubicBezTo>
                <a:cubicBezTo>
                  <a:pt x="1574509" y="1023135"/>
                  <a:pt x="1551346" y="1251097"/>
                  <a:pt x="1439051" y="1495739"/>
                </a:cubicBezTo>
                <a:cubicBezTo>
                  <a:pt x="1326756" y="1740381"/>
                  <a:pt x="1134251" y="2021118"/>
                  <a:pt x="957788" y="2241697"/>
                </a:cubicBezTo>
                <a:cubicBezTo>
                  <a:pt x="781325" y="2462276"/>
                  <a:pt x="488556" y="2666813"/>
                  <a:pt x="380272" y="2819213"/>
                </a:cubicBezTo>
                <a:cubicBezTo>
                  <a:pt x="271988" y="2971613"/>
                  <a:pt x="352199" y="3055834"/>
                  <a:pt x="308083" y="3156097"/>
                </a:cubicBezTo>
                <a:cubicBezTo>
                  <a:pt x="263967" y="3256360"/>
                  <a:pt x="115577" y="3420792"/>
                  <a:pt x="115577" y="3420792"/>
                </a:cubicBezTo>
                <a:cubicBezTo>
                  <a:pt x="75472" y="3480950"/>
                  <a:pt x="87503" y="3424803"/>
                  <a:pt x="67451" y="3517045"/>
                </a:cubicBezTo>
                <a:cubicBezTo>
                  <a:pt x="47398" y="3609287"/>
                  <a:pt x="26068" y="3753863"/>
                  <a:pt x="0" y="39363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3029307" y="7340081"/>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no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41856" y="3648242"/>
            <a:ext cx="1275610" cy="360227"/>
          </a:xfrm>
          <a:prstGeom prst="rect">
            <a:avLst/>
          </a:prstGeom>
          <a:solidFill>
            <a:srgbClr val="E2F0D9"/>
          </a:solidFill>
        </p:spPr>
        <p:txBody>
          <a:bodyPr wrap="square" lIns="0" tIns="91440" rIns="0" bIns="0" rtlCol="0">
            <a:spAutoFit/>
          </a:bodyPr>
          <a:lstStyle/>
          <a:p>
            <a:pPr algn="ctr">
              <a:lnSpc>
                <a:spcPts val="1800"/>
              </a:lnSpc>
            </a:pPr>
            <a:r>
              <a:rPr lang="en-US" sz="2800" b="1" dirty="0" err="1"/>
              <a:t>Vierville</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99818" y="5660541"/>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1000" y="704850"/>
            <a:ext cx="2476500" cy="8382000"/>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ight Brace 283">
            <a:extLst>
              <a:ext uri="{FF2B5EF4-FFF2-40B4-BE49-F238E27FC236}">
                <a16:creationId xmlns:a16="http://schemas.microsoft.com/office/drawing/2014/main" id="{DB1DCF85-9B92-47AA-AC6E-B37C8B6222F7}"/>
              </a:ext>
            </a:extLst>
          </p:cNvPr>
          <p:cNvSpPr/>
          <p:nvPr/>
        </p:nvSpPr>
        <p:spPr>
          <a:xfrm rot="17880332">
            <a:off x="16864750" y="1138291"/>
            <a:ext cx="846826" cy="4675497"/>
          </a:xfrm>
          <a:prstGeom prst="rightBrace">
            <a:avLst>
              <a:gd name="adj1" fmla="val 0"/>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6973589" y="2222095"/>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9333316" y="79488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V Corps D-Day Objectives</a:t>
            </a:r>
          </a:p>
          <a:p>
            <a:pPr algn="ctr" eaLnBrk="1" hangingPunct="1">
              <a:lnSpc>
                <a:spcPct val="50000"/>
              </a:lnSpc>
              <a:spcBef>
                <a:spcPct val="50000"/>
              </a:spcBef>
              <a:defRPr/>
            </a:pPr>
            <a:r>
              <a:rPr lang="en-US" altLang="en-US" sz="3200" b="1" dirty="0">
                <a:latin typeface="+mn-lt"/>
              </a:rPr>
              <a:t>6 June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4552395" y="5306557"/>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63" name="Group 62">
            <a:extLst>
              <a:ext uri="{FF2B5EF4-FFF2-40B4-BE49-F238E27FC236}">
                <a16:creationId xmlns:a16="http://schemas.microsoft.com/office/drawing/2014/main" id="{8791A3B8-546A-44BB-B9E4-544194F4C642}"/>
              </a:ext>
            </a:extLst>
          </p:cNvPr>
          <p:cNvGrpSpPr/>
          <p:nvPr/>
        </p:nvGrpSpPr>
        <p:grpSpPr>
          <a:xfrm>
            <a:off x="19913619" y="2927331"/>
            <a:ext cx="6385040" cy="866285"/>
            <a:chOff x="19913619" y="3012791"/>
            <a:chExt cx="6385040" cy="866285"/>
          </a:xfrm>
        </p:grpSpPr>
        <p:sp>
          <p:nvSpPr>
            <p:cNvPr id="302" name="Text Box 1011">
              <a:extLst>
                <a:ext uri="{FF2B5EF4-FFF2-40B4-BE49-F238E27FC236}">
                  <a16:creationId xmlns:a16="http://schemas.microsoft.com/office/drawing/2014/main" id="{3D43BA89-7544-4A58-9852-A8F5D5D1E752}"/>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27" name="Group 26">
              <a:extLst>
                <a:ext uri="{FF2B5EF4-FFF2-40B4-BE49-F238E27FC236}">
                  <a16:creationId xmlns:a16="http://schemas.microsoft.com/office/drawing/2014/main" id="{4D0841D4-4882-45D7-98C3-92318EA4D474}"/>
                </a:ext>
              </a:extLst>
            </p:cNvPr>
            <p:cNvGrpSpPr/>
            <p:nvPr/>
          </p:nvGrpSpPr>
          <p:grpSpPr>
            <a:xfrm>
              <a:off x="19980569" y="3013384"/>
              <a:ext cx="2487623" cy="167448"/>
              <a:chOff x="24323404" y="2207640"/>
              <a:chExt cx="2487623" cy="167448"/>
            </a:xfrm>
          </p:grpSpPr>
          <p:sp>
            <p:nvSpPr>
              <p:cNvPr id="9" name="Rectangle 8">
                <a:extLst>
                  <a:ext uri="{FF2B5EF4-FFF2-40B4-BE49-F238E27FC236}">
                    <a16:creationId xmlns:a16="http://schemas.microsoft.com/office/drawing/2014/main" id="{CBEBD06A-9EF5-45B0-9BA0-D7B562B465C2}"/>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a:extLst>
                  <a:ext uri="{FF2B5EF4-FFF2-40B4-BE49-F238E27FC236}">
                    <a16:creationId xmlns:a16="http://schemas.microsoft.com/office/drawing/2014/main" id="{B58171EB-A4EA-4C59-A866-F279DA5434BA}"/>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4" name="Rectangle 323">
              <a:extLst>
                <a:ext uri="{FF2B5EF4-FFF2-40B4-BE49-F238E27FC236}">
                  <a16:creationId xmlns:a16="http://schemas.microsoft.com/office/drawing/2014/main" id="{CF4C1D58-7E54-4821-92FB-49B28165DF6E}"/>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5" name="Group 354">
              <a:extLst>
                <a:ext uri="{FF2B5EF4-FFF2-40B4-BE49-F238E27FC236}">
                  <a16:creationId xmlns:a16="http://schemas.microsoft.com/office/drawing/2014/main" id="{581E7850-9491-4C24-B9AC-A7460B3EA775}"/>
                </a:ext>
              </a:extLst>
            </p:cNvPr>
            <p:cNvGrpSpPr/>
            <p:nvPr/>
          </p:nvGrpSpPr>
          <p:grpSpPr>
            <a:xfrm>
              <a:off x="22468192" y="3012791"/>
              <a:ext cx="2487623" cy="167448"/>
              <a:chOff x="24323404" y="2207640"/>
              <a:chExt cx="2487623" cy="167448"/>
            </a:xfrm>
          </p:grpSpPr>
          <p:sp>
            <p:nvSpPr>
              <p:cNvPr id="356" name="Rectangle 355">
                <a:extLst>
                  <a:ext uri="{FF2B5EF4-FFF2-40B4-BE49-F238E27FC236}">
                    <a16:creationId xmlns:a16="http://schemas.microsoft.com/office/drawing/2014/main" id="{80010AE5-4EFE-437D-BE8A-EE9D250B98C5}"/>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a:extLst>
                  <a:ext uri="{FF2B5EF4-FFF2-40B4-BE49-F238E27FC236}">
                    <a16:creationId xmlns:a16="http://schemas.microsoft.com/office/drawing/2014/main" id="{F9337D25-081A-4EA5-A55E-DB7E0A8F864D}"/>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1" name="Freeform: Shape 80">
            <a:extLst>
              <a:ext uri="{FF2B5EF4-FFF2-40B4-BE49-F238E27FC236}">
                <a16:creationId xmlns:a16="http://schemas.microsoft.com/office/drawing/2014/main" id="{940531CC-C91F-4C43-AEE7-46BC0F604A45}"/>
              </a:ext>
            </a:extLst>
          </p:cNvPr>
          <p:cNvSpPr/>
          <p:nvPr/>
        </p:nvSpPr>
        <p:spPr>
          <a:xfrm>
            <a:off x="3351742" y="3543300"/>
            <a:ext cx="935327" cy="3936273"/>
          </a:xfrm>
          <a:custGeom>
            <a:avLst/>
            <a:gdLst>
              <a:gd name="connsiteX0" fmla="*/ 248708 w 935327"/>
              <a:gd name="connsiteY0" fmla="*/ 0 h 3936273"/>
              <a:gd name="connsiteX1" fmla="*/ 477308 w 935327"/>
              <a:gd name="connsiteY1" fmla="*/ 190500 h 3936273"/>
              <a:gd name="connsiteX2" fmla="*/ 553508 w 935327"/>
              <a:gd name="connsiteY2" fmla="*/ 400050 h 3936273"/>
              <a:gd name="connsiteX3" fmla="*/ 439208 w 935327"/>
              <a:gd name="connsiteY3" fmla="*/ 800100 h 3936273"/>
              <a:gd name="connsiteX4" fmla="*/ 458258 w 935327"/>
              <a:gd name="connsiteY4" fmla="*/ 1028700 h 3936273"/>
              <a:gd name="connsiteX5" fmla="*/ 363008 w 935327"/>
              <a:gd name="connsiteY5" fmla="*/ 1219200 h 3936273"/>
              <a:gd name="connsiteX6" fmla="*/ 210608 w 935327"/>
              <a:gd name="connsiteY6" fmla="*/ 1352550 h 3936273"/>
              <a:gd name="connsiteX7" fmla="*/ 172508 w 935327"/>
              <a:gd name="connsiteY7" fmla="*/ 1905000 h 3936273"/>
              <a:gd name="connsiteX8" fmla="*/ 77258 w 935327"/>
              <a:gd name="connsiteY8" fmla="*/ 2209800 h 3936273"/>
              <a:gd name="connsiteX9" fmla="*/ 1058 w 935327"/>
              <a:gd name="connsiteY9" fmla="*/ 2609850 h 3936273"/>
              <a:gd name="connsiteX10" fmla="*/ 134408 w 935327"/>
              <a:gd name="connsiteY10" fmla="*/ 2876550 h 3936273"/>
              <a:gd name="connsiteX11" fmla="*/ 248708 w 935327"/>
              <a:gd name="connsiteY11" fmla="*/ 3219450 h 3936273"/>
              <a:gd name="connsiteX12" fmla="*/ 553508 w 935327"/>
              <a:gd name="connsiteY12" fmla="*/ 3448050 h 3936273"/>
              <a:gd name="connsiteX13" fmla="*/ 801158 w 935327"/>
              <a:gd name="connsiteY13" fmla="*/ 3657600 h 3936273"/>
              <a:gd name="connsiteX14" fmla="*/ 915458 w 935327"/>
              <a:gd name="connsiteY14" fmla="*/ 3905250 h 3936273"/>
              <a:gd name="connsiteX15" fmla="*/ 934508 w 935327"/>
              <a:gd name="connsiteY15" fmla="*/ 3924300 h 393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5327" h="3936273">
                <a:moveTo>
                  <a:pt x="248708" y="0"/>
                </a:moveTo>
                <a:cubicBezTo>
                  <a:pt x="337608" y="61912"/>
                  <a:pt x="426508" y="123825"/>
                  <a:pt x="477308" y="190500"/>
                </a:cubicBezTo>
                <a:cubicBezTo>
                  <a:pt x="528108" y="257175"/>
                  <a:pt x="559858" y="298450"/>
                  <a:pt x="553508" y="400050"/>
                </a:cubicBezTo>
                <a:cubicBezTo>
                  <a:pt x="547158" y="501650"/>
                  <a:pt x="455083" y="695325"/>
                  <a:pt x="439208" y="800100"/>
                </a:cubicBezTo>
                <a:cubicBezTo>
                  <a:pt x="423333" y="904875"/>
                  <a:pt x="470958" y="958850"/>
                  <a:pt x="458258" y="1028700"/>
                </a:cubicBezTo>
                <a:cubicBezTo>
                  <a:pt x="445558" y="1098550"/>
                  <a:pt x="404283" y="1165225"/>
                  <a:pt x="363008" y="1219200"/>
                </a:cubicBezTo>
                <a:cubicBezTo>
                  <a:pt x="321733" y="1273175"/>
                  <a:pt x="242358" y="1238250"/>
                  <a:pt x="210608" y="1352550"/>
                </a:cubicBezTo>
                <a:cubicBezTo>
                  <a:pt x="178858" y="1466850"/>
                  <a:pt x="194733" y="1762125"/>
                  <a:pt x="172508" y="1905000"/>
                </a:cubicBezTo>
                <a:cubicBezTo>
                  <a:pt x="150283" y="2047875"/>
                  <a:pt x="105833" y="2092325"/>
                  <a:pt x="77258" y="2209800"/>
                </a:cubicBezTo>
                <a:cubicBezTo>
                  <a:pt x="48683" y="2327275"/>
                  <a:pt x="-8467" y="2498725"/>
                  <a:pt x="1058" y="2609850"/>
                </a:cubicBezTo>
                <a:cubicBezTo>
                  <a:pt x="10583" y="2720975"/>
                  <a:pt x="93133" y="2774950"/>
                  <a:pt x="134408" y="2876550"/>
                </a:cubicBezTo>
                <a:cubicBezTo>
                  <a:pt x="175683" y="2978150"/>
                  <a:pt x="178858" y="3124200"/>
                  <a:pt x="248708" y="3219450"/>
                </a:cubicBezTo>
                <a:cubicBezTo>
                  <a:pt x="318558" y="3314700"/>
                  <a:pt x="461433" y="3375025"/>
                  <a:pt x="553508" y="3448050"/>
                </a:cubicBezTo>
                <a:cubicBezTo>
                  <a:pt x="645583" y="3521075"/>
                  <a:pt x="740833" y="3581400"/>
                  <a:pt x="801158" y="3657600"/>
                </a:cubicBezTo>
                <a:cubicBezTo>
                  <a:pt x="861483" y="3733800"/>
                  <a:pt x="915458" y="3905250"/>
                  <a:pt x="915458" y="3905250"/>
                </a:cubicBezTo>
                <a:cubicBezTo>
                  <a:pt x="937683" y="3949700"/>
                  <a:pt x="936095" y="3937000"/>
                  <a:pt x="934508" y="39243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8" name="Group 357">
            <a:extLst>
              <a:ext uri="{FF2B5EF4-FFF2-40B4-BE49-F238E27FC236}">
                <a16:creationId xmlns:a16="http://schemas.microsoft.com/office/drawing/2014/main" id="{7D9F9B4D-4DF6-4ABD-913D-C965D8013B4D}"/>
              </a:ext>
            </a:extLst>
          </p:cNvPr>
          <p:cNvGrpSpPr/>
          <p:nvPr/>
        </p:nvGrpSpPr>
        <p:grpSpPr>
          <a:xfrm>
            <a:off x="16850102" y="9617944"/>
            <a:ext cx="2110991" cy="1586694"/>
            <a:chOff x="4444192" y="2610996"/>
            <a:chExt cx="2348857" cy="1838388"/>
          </a:xfrm>
        </p:grpSpPr>
        <p:grpSp>
          <p:nvGrpSpPr>
            <p:cNvPr id="359" name="Group 358">
              <a:extLst>
                <a:ext uri="{FF2B5EF4-FFF2-40B4-BE49-F238E27FC236}">
                  <a16:creationId xmlns:a16="http://schemas.microsoft.com/office/drawing/2014/main" id="{DE36D90F-5FB8-4D7C-8CE1-B69E2642F4DC}"/>
                </a:ext>
              </a:extLst>
            </p:cNvPr>
            <p:cNvGrpSpPr/>
            <p:nvPr/>
          </p:nvGrpSpPr>
          <p:grpSpPr>
            <a:xfrm>
              <a:off x="4444192" y="2610996"/>
              <a:ext cx="1533344" cy="1676200"/>
              <a:chOff x="1942154" y="5220584"/>
              <a:chExt cx="1126021" cy="1213899"/>
            </a:xfrm>
          </p:grpSpPr>
          <p:sp>
            <p:nvSpPr>
              <p:cNvPr id="362" name="TextBox 361">
                <a:extLst>
                  <a:ext uri="{FF2B5EF4-FFF2-40B4-BE49-F238E27FC236}">
                    <a16:creationId xmlns:a16="http://schemas.microsoft.com/office/drawing/2014/main" id="{57BBF8E5-1014-4DAB-82C3-43BB7F810676}"/>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III</a:t>
                </a:r>
              </a:p>
            </p:txBody>
          </p:sp>
          <p:grpSp>
            <p:nvGrpSpPr>
              <p:cNvPr id="363" name="Group 44">
                <a:extLst>
                  <a:ext uri="{FF2B5EF4-FFF2-40B4-BE49-F238E27FC236}">
                    <a16:creationId xmlns:a16="http://schemas.microsoft.com/office/drawing/2014/main" id="{6D55B80B-27A3-4E75-ADD5-C65C3DE77B8E}"/>
                  </a:ext>
                </a:extLst>
              </p:cNvPr>
              <p:cNvGrpSpPr>
                <a:grpSpLocks/>
              </p:cNvGrpSpPr>
              <p:nvPr/>
            </p:nvGrpSpPr>
            <p:grpSpPr bwMode="auto">
              <a:xfrm>
                <a:off x="1942154" y="5619709"/>
                <a:ext cx="1126021" cy="814774"/>
                <a:chOff x="6337495" y="1655700"/>
                <a:chExt cx="325783" cy="227038"/>
              </a:xfrm>
            </p:grpSpPr>
            <p:sp>
              <p:nvSpPr>
                <p:cNvPr id="364" name="Rectangle 363">
                  <a:extLst>
                    <a:ext uri="{FF2B5EF4-FFF2-40B4-BE49-F238E27FC236}">
                      <a16:creationId xmlns:a16="http://schemas.microsoft.com/office/drawing/2014/main" id="{3E6AD416-6DDD-4524-8235-7005E2763051}"/>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65" name="Straight Connector 364">
                  <a:extLst>
                    <a:ext uri="{FF2B5EF4-FFF2-40B4-BE49-F238E27FC236}">
                      <a16:creationId xmlns:a16="http://schemas.microsoft.com/office/drawing/2014/main" id="{D81AE37B-0C58-4D87-BE0C-6F04F0B79779}"/>
                    </a:ext>
                  </a:extLst>
                </p:cNvPr>
                <p:cNvCxnSpPr>
                  <a:cxnSpLocks/>
                  <a:stCxn id="364" idx="0"/>
                  <a:endCxn id="364"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66" name="Freeform 1822">
                  <a:extLst>
                    <a:ext uri="{FF2B5EF4-FFF2-40B4-BE49-F238E27FC236}">
                      <a16:creationId xmlns:a16="http://schemas.microsoft.com/office/drawing/2014/main" id="{7431E040-DC53-4CE9-9101-F493FAB26422}"/>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7" name="Freeform 1823">
                  <a:extLst>
                    <a:ext uri="{FF2B5EF4-FFF2-40B4-BE49-F238E27FC236}">
                      <a16:creationId xmlns:a16="http://schemas.microsoft.com/office/drawing/2014/main" id="{EE32844C-5305-4CDE-BFCE-C3E4C58BC630}"/>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360" name="TextBox 359">
              <a:extLst>
                <a:ext uri="{FF2B5EF4-FFF2-40B4-BE49-F238E27FC236}">
                  <a16:creationId xmlns:a16="http://schemas.microsoft.com/office/drawing/2014/main" id="{7CB98D6A-FCEC-4D8B-BD07-036E93017C2D}"/>
                </a:ext>
              </a:extLst>
            </p:cNvPr>
            <p:cNvSpPr txBox="1"/>
            <p:nvPr/>
          </p:nvSpPr>
          <p:spPr>
            <a:xfrm>
              <a:off x="5832662" y="3450908"/>
              <a:ext cx="960387" cy="998476"/>
            </a:xfrm>
            <a:prstGeom prst="rect">
              <a:avLst/>
            </a:prstGeom>
            <a:noFill/>
          </p:spPr>
          <p:txBody>
            <a:bodyPr wrap="square" lIns="0" tIns="0" rIns="0" bIns="0" rtlCol="0">
              <a:spAutoFit/>
            </a:bodyPr>
            <a:lstStyle/>
            <a:p>
              <a:pPr algn="ctr"/>
              <a:r>
                <a:rPr lang="en-US" sz="2800" b="1" dirty="0">
                  <a:solidFill>
                    <a:srgbClr val="002060"/>
                  </a:solidFill>
                </a:rPr>
                <a:t>18</a:t>
              </a:r>
            </a:p>
            <a:p>
              <a:pPr algn="ctr"/>
              <a:r>
                <a:rPr lang="en-US" sz="2800" b="1" dirty="0">
                  <a:solidFill>
                    <a:srgbClr val="002060"/>
                  </a:solidFill>
                </a:rPr>
                <a:t>1ID</a:t>
              </a:r>
            </a:p>
          </p:txBody>
        </p:sp>
      </p:grpSp>
      <p:sp>
        <p:nvSpPr>
          <p:cNvPr id="84" name="Freeform: Shape 83">
            <a:extLst>
              <a:ext uri="{FF2B5EF4-FFF2-40B4-BE49-F238E27FC236}">
                <a16:creationId xmlns:a16="http://schemas.microsoft.com/office/drawing/2014/main" id="{CA97A60E-6609-441A-B74A-18B69F8CC043}"/>
              </a:ext>
            </a:extLst>
          </p:cNvPr>
          <p:cNvSpPr/>
          <p:nvPr/>
        </p:nvSpPr>
        <p:spPr>
          <a:xfrm>
            <a:off x="20506203" y="6372338"/>
            <a:ext cx="1522930" cy="2029632"/>
          </a:xfrm>
          <a:custGeom>
            <a:avLst/>
            <a:gdLst>
              <a:gd name="connsiteX0" fmla="*/ 1082842 w 1588394"/>
              <a:gd name="connsiteY0" fmla="*/ 0 h 2049295"/>
              <a:gd name="connsiteX1" fmla="*/ 721895 w 1588394"/>
              <a:gd name="connsiteY1" fmla="*/ 48126 h 2049295"/>
              <a:gd name="connsiteX2" fmla="*/ 336885 w 1588394"/>
              <a:gd name="connsiteY2" fmla="*/ 192505 h 2049295"/>
              <a:gd name="connsiteX3" fmla="*/ 0 w 1588394"/>
              <a:gd name="connsiteY3" fmla="*/ 673768 h 2049295"/>
              <a:gd name="connsiteX4" fmla="*/ 336885 w 1588394"/>
              <a:gd name="connsiteY4" fmla="*/ 1130968 h 2049295"/>
              <a:gd name="connsiteX5" fmla="*/ 601579 w 1588394"/>
              <a:gd name="connsiteY5" fmla="*/ 1684421 h 2049295"/>
              <a:gd name="connsiteX6" fmla="*/ 890337 w 1588394"/>
              <a:gd name="connsiteY6" fmla="*/ 2021305 h 2049295"/>
              <a:gd name="connsiteX7" fmla="*/ 1347537 w 1588394"/>
              <a:gd name="connsiteY7" fmla="*/ 1997242 h 2049295"/>
              <a:gd name="connsiteX8" fmla="*/ 1491916 w 1588394"/>
              <a:gd name="connsiteY8" fmla="*/ 1732547 h 2049295"/>
              <a:gd name="connsiteX9" fmla="*/ 1467853 w 1588394"/>
              <a:gd name="connsiteY9" fmla="*/ 1155031 h 2049295"/>
              <a:gd name="connsiteX10" fmla="*/ 1588169 w 1588394"/>
              <a:gd name="connsiteY10" fmla="*/ 745958 h 2049295"/>
              <a:gd name="connsiteX11" fmla="*/ 1491916 w 1588394"/>
              <a:gd name="connsiteY11" fmla="*/ 336884 h 2049295"/>
              <a:gd name="connsiteX0" fmla="*/ 1460095 w 1588394"/>
              <a:gd name="connsiteY0" fmla="*/ 260121 h 2004616"/>
              <a:gd name="connsiteX1" fmla="*/ 721895 w 1588394"/>
              <a:gd name="connsiteY1" fmla="*/ 3447 h 2004616"/>
              <a:gd name="connsiteX2" fmla="*/ 336885 w 1588394"/>
              <a:gd name="connsiteY2" fmla="*/ 147826 h 2004616"/>
              <a:gd name="connsiteX3" fmla="*/ 0 w 1588394"/>
              <a:gd name="connsiteY3" fmla="*/ 629089 h 2004616"/>
              <a:gd name="connsiteX4" fmla="*/ 336885 w 1588394"/>
              <a:gd name="connsiteY4" fmla="*/ 1086289 h 2004616"/>
              <a:gd name="connsiteX5" fmla="*/ 601579 w 1588394"/>
              <a:gd name="connsiteY5" fmla="*/ 1639742 h 2004616"/>
              <a:gd name="connsiteX6" fmla="*/ 890337 w 1588394"/>
              <a:gd name="connsiteY6" fmla="*/ 1976626 h 2004616"/>
              <a:gd name="connsiteX7" fmla="*/ 1347537 w 1588394"/>
              <a:gd name="connsiteY7" fmla="*/ 1952563 h 2004616"/>
              <a:gd name="connsiteX8" fmla="*/ 1491916 w 1588394"/>
              <a:gd name="connsiteY8" fmla="*/ 1687868 h 2004616"/>
              <a:gd name="connsiteX9" fmla="*/ 1467853 w 1588394"/>
              <a:gd name="connsiteY9" fmla="*/ 1110352 h 2004616"/>
              <a:gd name="connsiteX10" fmla="*/ 1588169 w 1588394"/>
              <a:gd name="connsiteY10" fmla="*/ 701279 h 2004616"/>
              <a:gd name="connsiteX11" fmla="*/ 1491916 w 1588394"/>
              <a:gd name="connsiteY11" fmla="*/ 292205 h 2004616"/>
              <a:gd name="connsiteX0" fmla="*/ 1460095 w 1588394"/>
              <a:gd name="connsiteY0" fmla="*/ 260121 h 2004616"/>
              <a:gd name="connsiteX1" fmla="*/ 721895 w 1588394"/>
              <a:gd name="connsiteY1" fmla="*/ 3447 h 2004616"/>
              <a:gd name="connsiteX2" fmla="*/ 336885 w 1588394"/>
              <a:gd name="connsiteY2" fmla="*/ 147826 h 2004616"/>
              <a:gd name="connsiteX3" fmla="*/ 0 w 1588394"/>
              <a:gd name="connsiteY3" fmla="*/ 629089 h 2004616"/>
              <a:gd name="connsiteX4" fmla="*/ 336885 w 1588394"/>
              <a:gd name="connsiteY4" fmla="*/ 1086289 h 2004616"/>
              <a:gd name="connsiteX5" fmla="*/ 601579 w 1588394"/>
              <a:gd name="connsiteY5" fmla="*/ 1639742 h 2004616"/>
              <a:gd name="connsiteX6" fmla="*/ 890337 w 1588394"/>
              <a:gd name="connsiteY6" fmla="*/ 1976626 h 2004616"/>
              <a:gd name="connsiteX7" fmla="*/ 1347537 w 1588394"/>
              <a:gd name="connsiteY7" fmla="*/ 1952563 h 2004616"/>
              <a:gd name="connsiteX8" fmla="*/ 1491916 w 1588394"/>
              <a:gd name="connsiteY8" fmla="*/ 1687868 h 2004616"/>
              <a:gd name="connsiteX9" fmla="*/ 1467853 w 1588394"/>
              <a:gd name="connsiteY9" fmla="*/ 1110352 h 2004616"/>
              <a:gd name="connsiteX10" fmla="*/ 1588169 w 1588394"/>
              <a:gd name="connsiteY10" fmla="*/ 701279 h 2004616"/>
              <a:gd name="connsiteX11" fmla="*/ 1491916 w 1588394"/>
              <a:gd name="connsiteY11" fmla="*/ 292205 h 2004616"/>
              <a:gd name="connsiteX12" fmla="*/ 1460095 w 1588394"/>
              <a:gd name="connsiteY12" fmla="*/ 260121 h 2004616"/>
              <a:gd name="connsiteX0" fmla="*/ 1491916 w 1588394"/>
              <a:gd name="connsiteY0" fmla="*/ 292205 h 2004616"/>
              <a:gd name="connsiteX1" fmla="*/ 721895 w 1588394"/>
              <a:gd name="connsiteY1" fmla="*/ 3447 h 2004616"/>
              <a:gd name="connsiteX2" fmla="*/ 336885 w 1588394"/>
              <a:gd name="connsiteY2" fmla="*/ 147826 h 2004616"/>
              <a:gd name="connsiteX3" fmla="*/ 0 w 1588394"/>
              <a:gd name="connsiteY3" fmla="*/ 629089 h 2004616"/>
              <a:gd name="connsiteX4" fmla="*/ 336885 w 1588394"/>
              <a:gd name="connsiteY4" fmla="*/ 1086289 h 2004616"/>
              <a:gd name="connsiteX5" fmla="*/ 601579 w 1588394"/>
              <a:gd name="connsiteY5" fmla="*/ 1639742 h 2004616"/>
              <a:gd name="connsiteX6" fmla="*/ 890337 w 1588394"/>
              <a:gd name="connsiteY6" fmla="*/ 1976626 h 2004616"/>
              <a:gd name="connsiteX7" fmla="*/ 1347537 w 1588394"/>
              <a:gd name="connsiteY7" fmla="*/ 1952563 h 2004616"/>
              <a:gd name="connsiteX8" fmla="*/ 1491916 w 1588394"/>
              <a:gd name="connsiteY8" fmla="*/ 1687868 h 2004616"/>
              <a:gd name="connsiteX9" fmla="*/ 1467853 w 1588394"/>
              <a:gd name="connsiteY9" fmla="*/ 1110352 h 2004616"/>
              <a:gd name="connsiteX10" fmla="*/ 1588169 w 1588394"/>
              <a:gd name="connsiteY10" fmla="*/ 701279 h 2004616"/>
              <a:gd name="connsiteX11" fmla="*/ 1491916 w 1588394"/>
              <a:gd name="connsiteY11" fmla="*/ 292205 h 2004616"/>
              <a:gd name="connsiteX0" fmla="*/ 1491916 w 1588394"/>
              <a:gd name="connsiteY0" fmla="*/ 294260 h 2006671"/>
              <a:gd name="connsiteX1" fmla="*/ 1200528 w 1588394"/>
              <a:gd name="connsiteY1" fmla="*/ 32983 h 2006671"/>
              <a:gd name="connsiteX2" fmla="*/ 721895 w 1588394"/>
              <a:gd name="connsiteY2" fmla="*/ 5502 h 2006671"/>
              <a:gd name="connsiteX3" fmla="*/ 336885 w 1588394"/>
              <a:gd name="connsiteY3" fmla="*/ 149881 h 2006671"/>
              <a:gd name="connsiteX4" fmla="*/ 0 w 1588394"/>
              <a:gd name="connsiteY4" fmla="*/ 631144 h 2006671"/>
              <a:gd name="connsiteX5" fmla="*/ 336885 w 1588394"/>
              <a:gd name="connsiteY5" fmla="*/ 1088344 h 2006671"/>
              <a:gd name="connsiteX6" fmla="*/ 601579 w 1588394"/>
              <a:gd name="connsiteY6" fmla="*/ 1641797 h 2006671"/>
              <a:gd name="connsiteX7" fmla="*/ 890337 w 1588394"/>
              <a:gd name="connsiteY7" fmla="*/ 1978681 h 2006671"/>
              <a:gd name="connsiteX8" fmla="*/ 1347537 w 1588394"/>
              <a:gd name="connsiteY8" fmla="*/ 1954618 h 2006671"/>
              <a:gd name="connsiteX9" fmla="*/ 1491916 w 1588394"/>
              <a:gd name="connsiteY9" fmla="*/ 1689923 h 2006671"/>
              <a:gd name="connsiteX10" fmla="*/ 1467853 w 1588394"/>
              <a:gd name="connsiteY10" fmla="*/ 1112407 h 2006671"/>
              <a:gd name="connsiteX11" fmla="*/ 1588169 w 1588394"/>
              <a:gd name="connsiteY11" fmla="*/ 703334 h 2006671"/>
              <a:gd name="connsiteX12" fmla="*/ 1491916 w 1588394"/>
              <a:gd name="connsiteY12" fmla="*/ 294260 h 2006671"/>
              <a:gd name="connsiteX0" fmla="*/ 1491916 w 1588394"/>
              <a:gd name="connsiteY0" fmla="*/ 294260 h 2006671"/>
              <a:gd name="connsiteX1" fmla="*/ 1200528 w 1588394"/>
              <a:gd name="connsiteY1" fmla="*/ 32983 h 2006671"/>
              <a:gd name="connsiteX2" fmla="*/ 721895 w 1588394"/>
              <a:gd name="connsiteY2" fmla="*/ 5502 h 2006671"/>
              <a:gd name="connsiteX3" fmla="*/ 336885 w 1588394"/>
              <a:gd name="connsiteY3" fmla="*/ 149881 h 2006671"/>
              <a:gd name="connsiteX4" fmla="*/ 0 w 1588394"/>
              <a:gd name="connsiteY4" fmla="*/ 631144 h 2006671"/>
              <a:gd name="connsiteX5" fmla="*/ 336885 w 1588394"/>
              <a:gd name="connsiteY5" fmla="*/ 1088344 h 2006671"/>
              <a:gd name="connsiteX6" fmla="*/ 601579 w 1588394"/>
              <a:gd name="connsiteY6" fmla="*/ 1641797 h 2006671"/>
              <a:gd name="connsiteX7" fmla="*/ 890337 w 1588394"/>
              <a:gd name="connsiteY7" fmla="*/ 1978681 h 2006671"/>
              <a:gd name="connsiteX8" fmla="*/ 1347537 w 1588394"/>
              <a:gd name="connsiteY8" fmla="*/ 1954618 h 2006671"/>
              <a:gd name="connsiteX9" fmla="*/ 1491916 w 1588394"/>
              <a:gd name="connsiteY9" fmla="*/ 1689923 h 2006671"/>
              <a:gd name="connsiteX10" fmla="*/ 1467853 w 1588394"/>
              <a:gd name="connsiteY10" fmla="*/ 1112407 h 2006671"/>
              <a:gd name="connsiteX11" fmla="*/ 1588169 w 1588394"/>
              <a:gd name="connsiteY11" fmla="*/ 703334 h 2006671"/>
              <a:gd name="connsiteX12" fmla="*/ 1491916 w 1588394"/>
              <a:gd name="connsiteY12" fmla="*/ 294260 h 2006671"/>
              <a:gd name="connsiteX0" fmla="*/ 1491916 w 1551385"/>
              <a:gd name="connsiteY0" fmla="*/ 294260 h 2006671"/>
              <a:gd name="connsiteX1" fmla="*/ 1200528 w 1551385"/>
              <a:gd name="connsiteY1" fmla="*/ 32983 h 2006671"/>
              <a:gd name="connsiteX2" fmla="*/ 721895 w 1551385"/>
              <a:gd name="connsiteY2" fmla="*/ 5502 h 2006671"/>
              <a:gd name="connsiteX3" fmla="*/ 336885 w 1551385"/>
              <a:gd name="connsiteY3" fmla="*/ 149881 h 2006671"/>
              <a:gd name="connsiteX4" fmla="*/ 0 w 1551385"/>
              <a:gd name="connsiteY4" fmla="*/ 631144 h 2006671"/>
              <a:gd name="connsiteX5" fmla="*/ 336885 w 1551385"/>
              <a:gd name="connsiteY5" fmla="*/ 1088344 h 2006671"/>
              <a:gd name="connsiteX6" fmla="*/ 601579 w 1551385"/>
              <a:gd name="connsiteY6" fmla="*/ 1641797 h 2006671"/>
              <a:gd name="connsiteX7" fmla="*/ 890337 w 1551385"/>
              <a:gd name="connsiteY7" fmla="*/ 1978681 h 2006671"/>
              <a:gd name="connsiteX8" fmla="*/ 1347537 w 1551385"/>
              <a:gd name="connsiteY8" fmla="*/ 1954618 h 2006671"/>
              <a:gd name="connsiteX9" fmla="*/ 1491916 w 1551385"/>
              <a:gd name="connsiteY9" fmla="*/ 1689923 h 2006671"/>
              <a:gd name="connsiteX10" fmla="*/ 1467853 w 1551385"/>
              <a:gd name="connsiteY10" fmla="*/ 1112407 h 2006671"/>
              <a:gd name="connsiteX11" fmla="*/ 1550694 w 1551385"/>
              <a:gd name="connsiteY11" fmla="*/ 690842 h 2006671"/>
              <a:gd name="connsiteX12" fmla="*/ 1491916 w 1551385"/>
              <a:gd name="connsiteY12" fmla="*/ 294260 h 2006671"/>
              <a:gd name="connsiteX0" fmla="*/ 1459437 w 1518906"/>
              <a:gd name="connsiteY0" fmla="*/ 294260 h 2006671"/>
              <a:gd name="connsiteX1" fmla="*/ 1168049 w 1518906"/>
              <a:gd name="connsiteY1" fmla="*/ 32983 h 2006671"/>
              <a:gd name="connsiteX2" fmla="*/ 689416 w 1518906"/>
              <a:gd name="connsiteY2" fmla="*/ 5502 h 2006671"/>
              <a:gd name="connsiteX3" fmla="*/ 304406 w 1518906"/>
              <a:gd name="connsiteY3" fmla="*/ 149881 h 2006671"/>
              <a:gd name="connsiteX4" fmla="*/ 0 w 1518906"/>
              <a:gd name="connsiteY4" fmla="*/ 551196 h 2006671"/>
              <a:gd name="connsiteX5" fmla="*/ 304406 w 1518906"/>
              <a:gd name="connsiteY5" fmla="*/ 1088344 h 2006671"/>
              <a:gd name="connsiteX6" fmla="*/ 569100 w 1518906"/>
              <a:gd name="connsiteY6" fmla="*/ 1641797 h 2006671"/>
              <a:gd name="connsiteX7" fmla="*/ 857858 w 1518906"/>
              <a:gd name="connsiteY7" fmla="*/ 1978681 h 2006671"/>
              <a:gd name="connsiteX8" fmla="*/ 1315058 w 1518906"/>
              <a:gd name="connsiteY8" fmla="*/ 1954618 h 2006671"/>
              <a:gd name="connsiteX9" fmla="*/ 1459437 w 1518906"/>
              <a:gd name="connsiteY9" fmla="*/ 1689923 h 2006671"/>
              <a:gd name="connsiteX10" fmla="*/ 1435374 w 1518906"/>
              <a:gd name="connsiteY10" fmla="*/ 1112407 h 2006671"/>
              <a:gd name="connsiteX11" fmla="*/ 1518215 w 1518906"/>
              <a:gd name="connsiteY11" fmla="*/ 690842 h 2006671"/>
              <a:gd name="connsiteX12" fmla="*/ 1459437 w 1518906"/>
              <a:gd name="connsiteY12" fmla="*/ 294260 h 2006671"/>
              <a:gd name="connsiteX0" fmla="*/ 1478747 w 1538216"/>
              <a:gd name="connsiteY0" fmla="*/ 294260 h 2006671"/>
              <a:gd name="connsiteX1" fmla="*/ 1187359 w 1538216"/>
              <a:gd name="connsiteY1" fmla="*/ 32983 h 2006671"/>
              <a:gd name="connsiteX2" fmla="*/ 708726 w 1538216"/>
              <a:gd name="connsiteY2" fmla="*/ 5502 h 2006671"/>
              <a:gd name="connsiteX3" fmla="*/ 323716 w 1538216"/>
              <a:gd name="connsiteY3" fmla="*/ 149881 h 2006671"/>
              <a:gd name="connsiteX4" fmla="*/ 19310 w 1538216"/>
              <a:gd name="connsiteY4" fmla="*/ 551196 h 2006671"/>
              <a:gd name="connsiteX5" fmla="*/ 63097 w 1538216"/>
              <a:gd name="connsiteY5" fmla="*/ 762505 h 2006671"/>
              <a:gd name="connsiteX6" fmla="*/ 323716 w 1538216"/>
              <a:gd name="connsiteY6" fmla="*/ 1088344 h 2006671"/>
              <a:gd name="connsiteX7" fmla="*/ 588410 w 1538216"/>
              <a:gd name="connsiteY7" fmla="*/ 1641797 h 2006671"/>
              <a:gd name="connsiteX8" fmla="*/ 877168 w 1538216"/>
              <a:gd name="connsiteY8" fmla="*/ 1978681 h 2006671"/>
              <a:gd name="connsiteX9" fmla="*/ 1334368 w 1538216"/>
              <a:gd name="connsiteY9" fmla="*/ 1954618 h 2006671"/>
              <a:gd name="connsiteX10" fmla="*/ 1478747 w 1538216"/>
              <a:gd name="connsiteY10" fmla="*/ 1689923 h 2006671"/>
              <a:gd name="connsiteX11" fmla="*/ 1454684 w 1538216"/>
              <a:gd name="connsiteY11" fmla="*/ 1112407 h 2006671"/>
              <a:gd name="connsiteX12" fmla="*/ 1537525 w 1538216"/>
              <a:gd name="connsiteY12" fmla="*/ 690842 h 2006671"/>
              <a:gd name="connsiteX13" fmla="*/ 1478747 w 1538216"/>
              <a:gd name="connsiteY13" fmla="*/ 294260 h 2006671"/>
              <a:gd name="connsiteX0" fmla="*/ 1476166 w 1535635"/>
              <a:gd name="connsiteY0" fmla="*/ 293943 h 2006354"/>
              <a:gd name="connsiteX1" fmla="*/ 1184778 w 1535635"/>
              <a:gd name="connsiteY1" fmla="*/ 32666 h 2006354"/>
              <a:gd name="connsiteX2" fmla="*/ 706145 w 1535635"/>
              <a:gd name="connsiteY2" fmla="*/ 5185 h 2006354"/>
              <a:gd name="connsiteX3" fmla="*/ 286158 w 1535635"/>
              <a:gd name="connsiteY3" fmla="*/ 144568 h 2006354"/>
              <a:gd name="connsiteX4" fmla="*/ 16729 w 1535635"/>
              <a:gd name="connsiteY4" fmla="*/ 550879 h 2006354"/>
              <a:gd name="connsiteX5" fmla="*/ 60516 w 1535635"/>
              <a:gd name="connsiteY5" fmla="*/ 762188 h 2006354"/>
              <a:gd name="connsiteX6" fmla="*/ 321135 w 1535635"/>
              <a:gd name="connsiteY6" fmla="*/ 1088027 h 2006354"/>
              <a:gd name="connsiteX7" fmla="*/ 585829 w 1535635"/>
              <a:gd name="connsiteY7" fmla="*/ 1641480 h 2006354"/>
              <a:gd name="connsiteX8" fmla="*/ 874587 w 1535635"/>
              <a:gd name="connsiteY8" fmla="*/ 1978364 h 2006354"/>
              <a:gd name="connsiteX9" fmla="*/ 1331787 w 1535635"/>
              <a:gd name="connsiteY9" fmla="*/ 1954301 h 2006354"/>
              <a:gd name="connsiteX10" fmla="*/ 1476166 w 1535635"/>
              <a:gd name="connsiteY10" fmla="*/ 1689606 h 2006354"/>
              <a:gd name="connsiteX11" fmla="*/ 1452103 w 1535635"/>
              <a:gd name="connsiteY11" fmla="*/ 1112090 h 2006354"/>
              <a:gd name="connsiteX12" fmla="*/ 1534944 w 1535635"/>
              <a:gd name="connsiteY12" fmla="*/ 690525 h 2006354"/>
              <a:gd name="connsiteX13" fmla="*/ 1476166 w 1535635"/>
              <a:gd name="connsiteY13" fmla="*/ 293943 h 2006354"/>
              <a:gd name="connsiteX0" fmla="*/ 1463461 w 1522930"/>
              <a:gd name="connsiteY0" fmla="*/ 293943 h 2006354"/>
              <a:gd name="connsiteX1" fmla="*/ 1172073 w 1522930"/>
              <a:gd name="connsiteY1" fmla="*/ 32666 h 2006354"/>
              <a:gd name="connsiteX2" fmla="*/ 693440 w 1522930"/>
              <a:gd name="connsiteY2" fmla="*/ 5185 h 2006354"/>
              <a:gd name="connsiteX3" fmla="*/ 273453 w 1522930"/>
              <a:gd name="connsiteY3" fmla="*/ 144568 h 2006354"/>
              <a:gd name="connsiteX4" fmla="*/ 100277 w 1522930"/>
              <a:gd name="connsiteY4" fmla="*/ 324974 h 2006354"/>
              <a:gd name="connsiteX5" fmla="*/ 4024 w 1522930"/>
              <a:gd name="connsiteY5" fmla="*/ 550879 h 2006354"/>
              <a:gd name="connsiteX6" fmla="*/ 47811 w 1522930"/>
              <a:gd name="connsiteY6" fmla="*/ 762188 h 2006354"/>
              <a:gd name="connsiteX7" fmla="*/ 308430 w 1522930"/>
              <a:gd name="connsiteY7" fmla="*/ 1088027 h 2006354"/>
              <a:gd name="connsiteX8" fmla="*/ 573124 w 1522930"/>
              <a:gd name="connsiteY8" fmla="*/ 1641480 h 2006354"/>
              <a:gd name="connsiteX9" fmla="*/ 861882 w 1522930"/>
              <a:gd name="connsiteY9" fmla="*/ 1978364 h 2006354"/>
              <a:gd name="connsiteX10" fmla="*/ 1319082 w 1522930"/>
              <a:gd name="connsiteY10" fmla="*/ 1954301 h 2006354"/>
              <a:gd name="connsiteX11" fmla="*/ 1463461 w 1522930"/>
              <a:gd name="connsiteY11" fmla="*/ 1689606 h 2006354"/>
              <a:gd name="connsiteX12" fmla="*/ 1439398 w 1522930"/>
              <a:gd name="connsiteY12" fmla="*/ 1112090 h 2006354"/>
              <a:gd name="connsiteX13" fmla="*/ 1522239 w 1522930"/>
              <a:gd name="connsiteY13" fmla="*/ 690525 h 2006354"/>
              <a:gd name="connsiteX14" fmla="*/ 1463461 w 1522930"/>
              <a:gd name="connsiteY14" fmla="*/ 293943 h 2006354"/>
              <a:gd name="connsiteX0" fmla="*/ 1463461 w 1522930"/>
              <a:gd name="connsiteY0" fmla="*/ 317221 h 2029632"/>
              <a:gd name="connsiteX1" fmla="*/ 1172073 w 1522930"/>
              <a:gd name="connsiteY1" fmla="*/ 55944 h 2029632"/>
              <a:gd name="connsiteX2" fmla="*/ 708430 w 1522930"/>
              <a:gd name="connsiteY2" fmla="*/ 3479 h 2029632"/>
              <a:gd name="connsiteX3" fmla="*/ 273453 w 1522930"/>
              <a:gd name="connsiteY3" fmla="*/ 167846 h 2029632"/>
              <a:gd name="connsiteX4" fmla="*/ 100277 w 1522930"/>
              <a:gd name="connsiteY4" fmla="*/ 348252 h 2029632"/>
              <a:gd name="connsiteX5" fmla="*/ 4024 w 1522930"/>
              <a:gd name="connsiteY5" fmla="*/ 574157 h 2029632"/>
              <a:gd name="connsiteX6" fmla="*/ 47811 w 1522930"/>
              <a:gd name="connsiteY6" fmla="*/ 785466 h 2029632"/>
              <a:gd name="connsiteX7" fmla="*/ 308430 w 1522930"/>
              <a:gd name="connsiteY7" fmla="*/ 1111305 h 2029632"/>
              <a:gd name="connsiteX8" fmla="*/ 573124 w 1522930"/>
              <a:gd name="connsiteY8" fmla="*/ 1664758 h 2029632"/>
              <a:gd name="connsiteX9" fmla="*/ 861882 w 1522930"/>
              <a:gd name="connsiteY9" fmla="*/ 2001642 h 2029632"/>
              <a:gd name="connsiteX10" fmla="*/ 1319082 w 1522930"/>
              <a:gd name="connsiteY10" fmla="*/ 1977579 h 2029632"/>
              <a:gd name="connsiteX11" fmla="*/ 1463461 w 1522930"/>
              <a:gd name="connsiteY11" fmla="*/ 1712884 h 2029632"/>
              <a:gd name="connsiteX12" fmla="*/ 1439398 w 1522930"/>
              <a:gd name="connsiteY12" fmla="*/ 1135368 h 2029632"/>
              <a:gd name="connsiteX13" fmla="*/ 1522239 w 1522930"/>
              <a:gd name="connsiteY13" fmla="*/ 713803 h 2029632"/>
              <a:gd name="connsiteX14" fmla="*/ 1463461 w 1522930"/>
              <a:gd name="connsiteY14" fmla="*/ 317221 h 20296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522930" h="2029632">
                <a:moveTo>
                  <a:pt x="1463461" y="317221"/>
                </a:moveTo>
                <a:cubicBezTo>
                  <a:pt x="1352174" y="209309"/>
                  <a:pt x="1283360" y="98899"/>
                  <a:pt x="1172073" y="55944"/>
                </a:cubicBezTo>
                <a:cubicBezTo>
                  <a:pt x="1012529" y="46784"/>
                  <a:pt x="858200" y="-15171"/>
                  <a:pt x="708430" y="3479"/>
                </a:cubicBezTo>
                <a:cubicBezTo>
                  <a:pt x="558660" y="22129"/>
                  <a:pt x="374812" y="110384"/>
                  <a:pt x="273453" y="167846"/>
                </a:cubicBezTo>
                <a:cubicBezTo>
                  <a:pt x="172094" y="225308"/>
                  <a:pt x="145182" y="280533"/>
                  <a:pt x="100277" y="348252"/>
                </a:cubicBezTo>
                <a:cubicBezTo>
                  <a:pt x="55372" y="415971"/>
                  <a:pt x="12768" y="501288"/>
                  <a:pt x="4024" y="574157"/>
                </a:cubicBezTo>
                <a:cubicBezTo>
                  <a:pt x="-4720" y="647026"/>
                  <a:pt x="-2923" y="695941"/>
                  <a:pt x="47811" y="785466"/>
                </a:cubicBezTo>
                <a:cubicBezTo>
                  <a:pt x="98545" y="874991"/>
                  <a:pt x="220878" y="964756"/>
                  <a:pt x="308430" y="1111305"/>
                </a:cubicBezTo>
                <a:cubicBezTo>
                  <a:pt x="395982" y="1257854"/>
                  <a:pt x="480882" y="1516369"/>
                  <a:pt x="573124" y="1664758"/>
                </a:cubicBezTo>
                <a:cubicBezTo>
                  <a:pt x="665366" y="1813147"/>
                  <a:pt x="737556" y="1949505"/>
                  <a:pt x="861882" y="2001642"/>
                </a:cubicBezTo>
                <a:cubicBezTo>
                  <a:pt x="986208" y="2053779"/>
                  <a:pt x="1218819" y="2025705"/>
                  <a:pt x="1319082" y="1977579"/>
                </a:cubicBezTo>
                <a:cubicBezTo>
                  <a:pt x="1419345" y="1929453"/>
                  <a:pt x="1443408" y="1853252"/>
                  <a:pt x="1463461" y="1712884"/>
                </a:cubicBezTo>
                <a:cubicBezTo>
                  <a:pt x="1483514" y="1572516"/>
                  <a:pt x="1429602" y="1301881"/>
                  <a:pt x="1439398" y="1135368"/>
                </a:cubicBezTo>
                <a:cubicBezTo>
                  <a:pt x="1449194" y="968855"/>
                  <a:pt x="1518229" y="850161"/>
                  <a:pt x="1522239" y="713803"/>
                </a:cubicBezTo>
                <a:cubicBezTo>
                  <a:pt x="1526250" y="577445"/>
                  <a:pt x="1513593" y="453579"/>
                  <a:pt x="1463461" y="317221"/>
                </a:cubicBezTo>
                <a:close/>
              </a:path>
            </a:pathLst>
          </a:custGeom>
          <a:noFill/>
          <a:ln w="1016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0DFFF638-A780-495D-B153-9F53BB1BB618}"/>
              </a:ext>
            </a:extLst>
          </p:cNvPr>
          <p:cNvSpPr/>
          <p:nvPr/>
        </p:nvSpPr>
        <p:spPr>
          <a:xfrm>
            <a:off x="15790910" y="6220168"/>
            <a:ext cx="3291082" cy="1527176"/>
          </a:xfrm>
          <a:custGeom>
            <a:avLst/>
            <a:gdLst>
              <a:gd name="connsiteX0" fmla="*/ 406475 w 3291082"/>
              <a:gd name="connsiteY0" fmla="*/ 16509 h 1527176"/>
              <a:gd name="connsiteX1" fmla="*/ 132936 w 3291082"/>
              <a:gd name="connsiteY1" fmla="*/ 133740 h 1527176"/>
              <a:gd name="connsiteX2" fmla="*/ 75 w 3291082"/>
              <a:gd name="connsiteY2" fmla="*/ 301770 h 1527176"/>
              <a:gd name="connsiteX3" fmla="*/ 121213 w 3291082"/>
              <a:gd name="connsiteY3" fmla="*/ 676909 h 1527176"/>
              <a:gd name="connsiteX4" fmla="*/ 523705 w 3291082"/>
              <a:gd name="connsiteY4" fmla="*/ 954355 h 1527176"/>
              <a:gd name="connsiteX5" fmla="*/ 1289613 w 3291082"/>
              <a:gd name="connsiteY5" fmla="*/ 1263063 h 1527176"/>
              <a:gd name="connsiteX6" fmla="*/ 2094598 w 3291082"/>
              <a:gd name="connsiteY6" fmla="*/ 1466263 h 1527176"/>
              <a:gd name="connsiteX7" fmla="*/ 2973828 w 3291082"/>
              <a:gd name="connsiteY7" fmla="*/ 1520970 h 1527176"/>
              <a:gd name="connsiteX8" fmla="*/ 3235644 w 3291082"/>
              <a:gd name="connsiteY8" fmla="*/ 1345124 h 1527176"/>
              <a:gd name="connsiteX9" fmla="*/ 3274721 w 3291082"/>
              <a:gd name="connsiteY9" fmla="*/ 1157555 h 1527176"/>
              <a:gd name="connsiteX10" fmla="*/ 3028536 w 3291082"/>
              <a:gd name="connsiteY10" fmla="*/ 891832 h 1527176"/>
              <a:gd name="connsiteX11" fmla="*/ 2489275 w 3291082"/>
              <a:gd name="connsiteY11" fmla="*/ 637832 h 1527176"/>
              <a:gd name="connsiteX12" fmla="*/ 1836690 w 3291082"/>
              <a:gd name="connsiteY12" fmla="*/ 391647 h 1527176"/>
              <a:gd name="connsiteX13" fmla="*/ 1402936 w 3291082"/>
              <a:gd name="connsiteY13" fmla="*/ 239247 h 1527176"/>
              <a:gd name="connsiteX14" fmla="*/ 906659 w 3291082"/>
              <a:gd name="connsiteY14" fmla="*/ 79032 h 1527176"/>
              <a:gd name="connsiteX15" fmla="*/ 644844 w 3291082"/>
              <a:gd name="connsiteY15" fmla="*/ 8694 h 1527176"/>
              <a:gd name="connsiteX16" fmla="*/ 406475 w 3291082"/>
              <a:gd name="connsiteY16" fmla="*/ 16509 h 15271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291082" h="1527176">
                <a:moveTo>
                  <a:pt x="406475" y="16509"/>
                </a:moveTo>
                <a:cubicBezTo>
                  <a:pt x="321157" y="37350"/>
                  <a:pt x="200669" y="86197"/>
                  <a:pt x="132936" y="133740"/>
                </a:cubicBezTo>
                <a:cubicBezTo>
                  <a:pt x="65203" y="181283"/>
                  <a:pt x="2029" y="211242"/>
                  <a:pt x="75" y="301770"/>
                </a:cubicBezTo>
                <a:cubicBezTo>
                  <a:pt x="-1879" y="392298"/>
                  <a:pt x="33941" y="568145"/>
                  <a:pt x="121213" y="676909"/>
                </a:cubicBezTo>
                <a:cubicBezTo>
                  <a:pt x="208485" y="785673"/>
                  <a:pt x="328972" y="856663"/>
                  <a:pt x="523705" y="954355"/>
                </a:cubicBezTo>
                <a:cubicBezTo>
                  <a:pt x="718438" y="1052047"/>
                  <a:pt x="1027798" y="1177745"/>
                  <a:pt x="1289613" y="1263063"/>
                </a:cubicBezTo>
                <a:cubicBezTo>
                  <a:pt x="1551428" y="1348381"/>
                  <a:pt x="1813896" y="1423279"/>
                  <a:pt x="2094598" y="1466263"/>
                </a:cubicBezTo>
                <a:cubicBezTo>
                  <a:pt x="2375300" y="1509247"/>
                  <a:pt x="2783654" y="1541160"/>
                  <a:pt x="2973828" y="1520970"/>
                </a:cubicBezTo>
                <a:cubicBezTo>
                  <a:pt x="3164002" y="1500780"/>
                  <a:pt x="3185495" y="1405693"/>
                  <a:pt x="3235644" y="1345124"/>
                </a:cubicBezTo>
                <a:cubicBezTo>
                  <a:pt x="3285793" y="1284555"/>
                  <a:pt x="3309239" y="1233104"/>
                  <a:pt x="3274721" y="1157555"/>
                </a:cubicBezTo>
                <a:cubicBezTo>
                  <a:pt x="3240203" y="1082006"/>
                  <a:pt x="3159444" y="978453"/>
                  <a:pt x="3028536" y="891832"/>
                </a:cubicBezTo>
                <a:cubicBezTo>
                  <a:pt x="2897628" y="805212"/>
                  <a:pt x="2687916" y="721196"/>
                  <a:pt x="2489275" y="637832"/>
                </a:cubicBezTo>
                <a:cubicBezTo>
                  <a:pt x="2290634" y="554468"/>
                  <a:pt x="2017746" y="458078"/>
                  <a:pt x="1836690" y="391647"/>
                </a:cubicBezTo>
                <a:cubicBezTo>
                  <a:pt x="1655634" y="325216"/>
                  <a:pt x="1557941" y="291350"/>
                  <a:pt x="1402936" y="239247"/>
                </a:cubicBezTo>
                <a:cubicBezTo>
                  <a:pt x="1247931" y="187145"/>
                  <a:pt x="1033008" y="117458"/>
                  <a:pt x="906659" y="79032"/>
                </a:cubicBezTo>
                <a:cubicBezTo>
                  <a:pt x="780310" y="40607"/>
                  <a:pt x="729511" y="21068"/>
                  <a:pt x="644844" y="8694"/>
                </a:cubicBezTo>
                <a:cubicBezTo>
                  <a:pt x="560177" y="-3680"/>
                  <a:pt x="491793" y="-4332"/>
                  <a:pt x="406475" y="16509"/>
                </a:cubicBezTo>
                <a:close/>
              </a:path>
            </a:pathLst>
          </a:custGeom>
          <a:noFill/>
          <a:ln w="1016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37EC9960-7CFB-4F14-ACEA-816E8D416836}"/>
              </a:ext>
            </a:extLst>
          </p:cNvPr>
          <p:cNvSpPr txBox="1"/>
          <p:nvPr/>
        </p:nvSpPr>
        <p:spPr>
          <a:xfrm>
            <a:off x="17899243" y="6314441"/>
            <a:ext cx="1415418" cy="430887"/>
          </a:xfrm>
          <a:prstGeom prst="rect">
            <a:avLst/>
          </a:prstGeom>
          <a:solidFill>
            <a:srgbClr val="E2F0D9"/>
          </a:solidFill>
        </p:spPr>
        <p:txBody>
          <a:bodyPr wrap="square" lIns="0" tIns="0" rIns="0" bIns="0" rtlCol="0">
            <a:spAutoFit/>
          </a:bodyPr>
          <a:lstStyle/>
          <a:p>
            <a:r>
              <a:rPr lang="en-US" sz="2800" b="1" dirty="0" err="1"/>
              <a:t>Colleville</a:t>
            </a:r>
            <a:endParaRPr lang="en-US" sz="2800" b="1" dirty="0"/>
          </a:p>
        </p:txBody>
      </p:sp>
      <p:sp>
        <p:nvSpPr>
          <p:cNvPr id="88" name="Freeform: Shape 87">
            <a:extLst>
              <a:ext uri="{FF2B5EF4-FFF2-40B4-BE49-F238E27FC236}">
                <a16:creationId xmlns:a16="http://schemas.microsoft.com/office/drawing/2014/main" id="{D8A05DA1-BE8F-4BA4-9E1A-FA2F29E13099}"/>
              </a:ext>
            </a:extLst>
          </p:cNvPr>
          <p:cNvSpPr/>
          <p:nvPr/>
        </p:nvSpPr>
        <p:spPr>
          <a:xfrm>
            <a:off x="12722756" y="3962270"/>
            <a:ext cx="2320306" cy="2006974"/>
          </a:xfrm>
          <a:custGeom>
            <a:avLst/>
            <a:gdLst>
              <a:gd name="connsiteX0" fmla="*/ 1618475 w 2320306"/>
              <a:gd name="connsiteY0" fmla="*/ 754315 h 2006974"/>
              <a:gd name="connsiteX1" fmla="*/ 1235521 w 2320306"/>
              <a:gd name="connsiteY1" fmla="*/ 437792 h 2006974"/>
              <a:gd name="connsiteX2" fmla="*/ 707982 w 2320306"/>
              <a:gd name="connsiteY2" fmla="*/ 109545 h 2006974"/>
              <a:gd name="connsiteX3" fmla="*/ 375829 w 2320306"/>
              <a:gd name="connsiteY3" fmla="*/ 130 h 2006974"/>
              <a:gd name="connsiteX4" fmla="*/ 125736 w 2320306"/>
              <a:gd name="connsiteY4" fmla="*/ 93915 h 2006974"/>
              <a:gd name="connsiteX5" fmla="*/ 690 w 2320306"/>
              <a:gd name="connsiteY5" fmla="*/ 359638 h 2006974"/>
              <a:gd name="connsiteX6" fmla="*/ 176536 w 2320306"/>
              <a:gd name="connsiteY6" fmla="*/ 715238 h 2006974"/>
              <a:gd name="connsiteX7" fmla="*/ 766598 w 2320306"/>
              <a:gd name="connsiteY7" fmla="*/ 1215422 h 2006974"/>
              <a:gd name="connsiteX8" fmla="*/ 1348844 w 2320306"/>
              <a:gd name="connsiteY8" fmla="*/ 1668715 h 2006974"/>
              <a:gd name="connsiteX9" fmla="*/ 1712259 w 2320306"/>
              <a:gd name="connsiteY9" fmla="*/ 1946161 h 2006974"/>
              <a:gd name="connsiteX10" fmla="*/ 2146013 w 2320306"/>
              <a:gd name="connsiteY10" fmla="*/ 2000868 h 2006974"/>
              <a:gd name="connsiteX11" fmla="*/ 2310136 w 2320306"/>
              <a:gd name="connsiteY11" fmla="*/ 1848468 h 2006974"/>
              <a:gd name="connsiteX12" fmla="*/ 2278875 w 2320306"/>
              <a:gd name="connsiteY12" fmla="*/ 1551484 h 2006974"/>
              <a:gd name="connsiteX13" fmla="*/ 2083490 w 2320306"/>
              <a:gd name="connsiteY13" fmla="*/ 1211515 h 2006974"/>
              <a:gd name="connsiteX14" fmla="*/ 1813859 w 2320306"/>
              <a:gd name="connsiteY14" fmla="*/ 894992 h 2006974"/>
              <a:gd name="connsiteX15" fmla="*/ 1618475 w 2320306"/>
              <a:gd name="connsiteY15" fmla="*/ 754315 h 20069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320306" h="2006974">
                <a:moveTo>
                  <a:pt x="1618475" y="754315"/>
                </a:moveTo>
                <a:cubicBezTo>
                  <a:pt x="1522085" y="678115"/>
                  <a:pt x="1387270" y="545254"/>
                  <a:pt x="1235521" y="437792"/>
                </a:cubicBezTo>
                <a:cubicBezTo>
                  <a:pt x="1083772" y="330330"/>
                  <a:pt x="851264" y="182489"/>
                  <a:pt x="707982" y="109545"/>
                </a:cubicBezTo>
                <a:cubicBezTo>
                  <a:pt x="564700" y="36601"/>
                  <a:pt x="472870" y="2735"/>
                  <a:pt x="375829" y="130"/>
                </a:cubicBezTo>
                <a:cubicBezTo>
                  <a:pt x="278788" y="-2475"/>
                  <a:pt x="188259" y="33997"/>
                  <a:pt x="125736" y="93915"/>
                </a:cubicBezTo>
                <a:cubicBezTo>
                  <a:pt x="63213" y="153833"/>
                  <a:pt x="-7777" y="256084"/>
                  <a:pt x="690" y="359638"/>
                </a:cubicBezTo>
                <a:cubicBezTo>
                  <a:pt x="9157" y="463192"/>
                  <a:pt x="48885" y="572607"/>
                  <a:pt x="176536" y="715238"/>
                </a:cubicBezTo>
                <a:cubicBezTo>
                  <a:pt x="304187" y="857869"/>
                  <a:pt x="571213" y="1056509"/>
                  <a:pt x="766598" y="1215422"/>
                </a:cubicBezTo>
                <a:cubicBezTo>
                  <a:pt x="961983" y="1374335"/>
                  <a:pt x="1348844" y="1668715"/>
                  <a:pt x="1348844" y="1668715"/>
                </a:cubicBezTo>
                <a:cubicBezTo>
                  <a:pt x="1506454" y="1790505"/>
                  <a:pt x="1579397" y="1890802"/>
                  <a:pt x="1712259" y="1946161"/>
                </a:cubicBezTo>
                <a:cubicBezTo>
                  <a:pt x="1845121" y="2001520"/>
                  <a:pt x="2046367" y="2017150"/>
                  <a:pt x="2146013" y="2000868"/>
                </a:cubicBezTo>
                <a:cubicBezTo>
                  <a:pt x="2245659" y="1984586"/>
                  <a:pt x="2287992" y="1923365"/>
                  <a:pt x="2310136" y="1848468"/>
                </a:cubicBezTo>
                <a:cubicBezTo>
                  <a:pt x="2332280" y="1773571"/>
                  <a:pt x="2316649" y="1657643"/>
                  <a:pt x="2278875" y="1551484"/>
                </a:cubicBezTo>
                <a:cubicBezTo>
                  <a:pt x="2241101" y="1445325"/>
                  <a:pt x="2160993" y="1320930"/>
                  <a:pt x="2083490" y="1211515"/>
                </a:cubicBezTo>
                <a:cubicBezTo>
                  <a:pt x="2005987" y="1102100"/>
                  <a:pt x="1894618" y="971192"/>
                  <a:pt x="1813859" y="894992"/>
                </a:cubicBezTo>
                <a:cubicBezTo>
                  <a:pt x="1733100" y="818792"/>
                  <a:pt x="1714865" y="830515"/>
                  <a:pt x="1618475" y="754315"/>
                </a:cubicBezTo>
                <a:close/>
              </a:path>
            </a:pathLst>
          </a:custGeom>
          <a:noFill/>
          <a:ln w="1016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71A916AC-2C95-4F25-BDA5-0486A749093A}"/>
              </a:ext>
            </a:extLst>
          </p:cNvPr>
          <p:cNvSpPr/>
          <p:nvPr/>
        </p:nvSpPr>
        <p:spPr>
          <a:xfrm>
            <a:off x="19616100" y="8993450"/>
            <a:ext cx="3263917" cy="3491538"/>
          </a:xfrm>
          <a:custGeom>
            <a:avLst/>
            <a:gdLst>
              <a:gd name="connsiteX0" fmla="*/ 1433967 w 3249126"/>
              <a:gd name="connsiteY0" fmla="*/ 307625 h 3491538"/>
              <a:gd name="connsiteX1" fmla="*/ 985182 w 3249126"/>
              <a:gd name="connsiteY1" fmla="*/ 756410 h 3491538"/>
              <a:gd name="connsiteX2" fmla="*/ 379321 w 3249126"/>
              <a:gd name="connsiteY2" fmla="*/ 1603492 h 3491538"/>
              <a:gd name="connsiteX3" fmla="*/ 110050 w 3249126"/>
              <a:gd name="connsiteY3" fmla="*/ 2377647 h 3491538"/>
              <a:gd name="connsiteX4" fmla="*/ 25903 w 3249126"/>
              <a:gd name="connsiteY4" fmla="*/ 3062044 h 3491538"/>
              <a:gd name="connsiteX5" fmla="*/ 547616 w 3249126"/>
              <a:gd name="connsiteY5" fmla="*/ 3477171 h 3491538"/>
              <a:gd name="connsiteX6" fmla="*/ 1686409 w 3249126"/>
              <a:gd name="connsiteY6" fmla="*/ 3353755 h 3491538"/>
              <a:gd name="connsiteX7" fmla="*/ 2623248 w 3249126"/>
              <a:gd name="connsiteY7" fmla="*/ 2944238 h 3491538"/>
              <a:gd name="connsiteX8" fmla="*/ 3139351 w 3249126"/>
              <a:gd name="connsiteY8" fmla="*/ 2444965 h 3491538"/>
              <a:gd name="connsiteX9" fmla="*/ 3245937 w 3249126"/>
              <a:gd name="connsiteY9" fmla="*/ 1906422 h 3491538"/>
              <a:gd name="connsiteX10" fmla="*/ 3206669 w 3249126"/>
              <a:gd name="connsiteY10" fmla="*/ 1423978 h 3491538"/>
              <a:gd name="connsiteX11" fmla="*/ 3060814 w 3249126"/>
              <a:gd name="connsiteY11" fmla="*/ 1031291 h 3491538"/>
              <a:gd name="connsiteX12" fmla="*/ 2780323 w 3249126"/>
              <a:gd name="connsiteY12" fmla="*/ 593725 h 3491538"/>
              <a:gd name="connsiteX13" fmla="*/ 2572760 w 3249126"/>
              <a:gd name="connsiteY13" fmla="*/ 234697 h 3491538"/>
              <a:gd name="connsiteX14" fmla="*/ 2331537 w 3249126"/>
              <a:gd name="connsiteY14" fmla="*/ 27134 h 3491538"/>
              <a:gd name="connsiteX15" fmla="*/ 2123974 w 3249126"/>
              <a:gd name="connsiteY15" fmla="*/ 10305 h 3491538"/>
              <a:gd name="connsiteX16" fmla="*/ 1809825 w 3249126"/>
              <a:gd name="connsiteY16" fmla="*/ 100062 h 3491538"/>
              <a:gd name="connsiteX17" fmla="*/ 1433967 w 3249126"/>
              <a:gd name="connsiteY17" fmla="*/ 307625 h 3491538"/>
              <a:gd name="connsiteX0" fmla="*/ 1448758 w 3263917"/>
              <a:gd name="connsiteY0" fmla="*/ 307625 h 3491538"/>
              <a:gd name="connsiteX1" fmla="*/ 999973 w 3263917"/>
              <a:gd name="connsiteY1" fmla="*/ 756410 h 3491538"/>
              <a:gd name="connsiteX2" fmla="*/ 394112 w 3263917"/>
              <a:gd name="connsiteY2" fmla="*/ 1603492 h 3491538"/>
              <a:gd name="connsiteX3" fmla="*/ 74353 w 3263917"/>
              <a:gd name="connsiteY3" fmla="*/ 2428136 h 3491538"/>
              <a:gd name="connsiteX4" fmla="*/ 40694 w 3263917"/>
              <a:gd name="connsiteY4" fmla="*/ 3062044 h 3491538"/>
              <a:gd name="connsiteX5" fmla="*/ 562407 w 3263917"/>
              <a:gd name="connsiteY5" fmla="*/ 3477171 h 3491538"/>
              <a:gd name="connsiteX6" fmla="*/ 1701200 w 3263917"/>
              <a:gd name="connsiteY6" fmla="*/ 3353755 h 3491538"/>
              <a:gd name="connsiteX7" fmla="*/ 2638039 w 3263917"/>
              <a:gd name="connsiteY7" fmla="*/ 2944238 h 3491538"/>
              <a:gd name="connsiteX8" fmla="*/ 3154142 w 3263917"/>
              <a:gd name="connsiteY8" fmla="*/ 2444965 h 3491538"/>
              <a:gd name="connsiteX9" fmla="*/ 3260728 w 3263917"/>
              <a:gd name="connsiteY9" fmla="*/ 1906422 h 3491538"/>
              <a:gd name="connsiteX10" fmla="*/ 3221460 w 3263917"/>
              <a:gd name="connsiteY10" fmla="*/ 1423978 h 3491538"/>
              <a:gd name="connsiteX11" fmla="*/ 3075605 w 3263917"/>
              <a:gd name="connsiteY11" fmla="*/ 1031291 h 3491538"/>
              <a:gd name="connsiteX12" fmla="*/ 2795114 w 3263917"/>
              <a:gd name="connsiteY12" fmla="*/ 593725 h 3491538"/>
              <a:gd name="connsiteX13" fmla="*/ 2587551 w 3263917"/>
              <a:gd name="connsiteY13" fmla="*/ 234697 h 3491538"/>
              <a:gd name="connsiteX14" fmla="*/ 2346328 w 3263917"/>
              <a:gd name="connsiteY14" fmla="*/ 27134 h 3491538"/>
              <a:gd name="connsiteX15" fmla="*/ 2138765 w 3263917"/>
              <a:gd name="connsiteY15" fmla="*/ 10305 h 3491538"/>
              <a:gd name="connsiteX16" fmla="*/ 1824616 w 3263917"/>
              <a:gd name="connsiteY16" fmla="*/ 100062 h 3491538"/>
              <a:gd name="connsiteX17" fmla="*/ 1448758 w 3263917"/>
              <a:gd name="connsiteY17" fmla="*/ 307625 h 349153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3263917" h="3491538">
                <a:moveTo>
                  <a:pt x="1448758" y="307625"/>
                </a:moveTo>
                <a:cubicBezTo>
                  <a:pt x="1311318" y="417016"/>
                  <a:pt x="1175747" y="540432"/>
                  <a:pt x="999973" y="756410"/>
                </a:cubicBezTo>
                <a:cubicBezTo>
                  <a:pt x="824199" y="972388"/>
                  <a:pt x="548382" y="1324871"/>
                  <a:pt x="394112" y="1603492"/>
                </a:cubicBezTo>
                <a:cubicBezTo>
                  <a:pt x="239842" y="1882113"/>
                  <a:pt x="133256" y="2185044"/>
                  <a:pt x="74353" y="2428136"/>
                </a:cubicBezTo>
                <a:cubicBezTo>
                  <a:pt x="15450" y="2671228"/>
                  <a:pt x="-40648" y="2887205"/>
                  <a:pt x="40694" y="3062044"/>
                </a:cubicBezTo>
                <a:cubicBezTo>
                  <a:pt x="122036" y="3236883"/>
                  <a:pt x="285656" y="3428553"/>
                  <a:pt x="562407" y="3477171"/>
                </a:cubicBezTo>
                <a:cubicBezTo>
                  <a:pt x="839158" y="3525789"/>
                  <a:pt x="1355261" y="3442577"/>
                  <a:pt x="1701200" y="3353755"/>
                </a:cubicBezTo>
                <a:cubicBezTo>
                  <a:pt x="2047139" y="3264933"/>
                  <a:pt x="2395882" y="3095703"/>
                  <a:pt x="2638039" y="2944238"/>
                </a:cubicBezTo>
                <a:cubicBezTo>
                  <a:pt x="2880196" y="2792773"/>
                  <a:pt x="3050361" y="2617934"/>
                  <a:pt x="3154142" y="2444965"/>
                </a:cubicBezTo>
                <a:cubicBezTo>
                  <a:pt x="3257924" y="2271996"/>
                  <a:pt x="3249508" y="2076586"/>
                  <a:pt x="3260728" y="1906422"/>
                </a:cubicBezTo>
                <a:cubicBezTo>
                  <a:pt x="3271948" y="1736258"/>
                  <a:pt x="3252314" y="1569833"/>
                  <a:pt x="3221460" y="1423978"/>
                </a:cubicBezTo>
                <a:cubicBezTo>
                  <a:pt x="3190606" y="1278123"/>
                  <a:pt x="3146663" y="1169666"/>
                  <a:pt x="3075605" y="1031291"/>
                </a:cubicBezTo>
                <a:cubicBezTo>
                  <a:pt x="3004547" y="892916"/>
                  <a:pt x="2876456" y="726491"/>
                  <a:pt x="2795114" y="593725"/>
                </a:cubicBezTo>
                <a:cubicBezTo>
                  <a:pt x="2713772" y="460959"/>
                  <a:pt x="2662349" y="329129"/>
                  <a:pt x="2587551" y="234697"/>
                </a:cubicBezTo>
                <a:cubicBezTo>
                  <a:pt x="2512753" y="140265"/>
                  <a:pt x="2421126" y="64533"/>
                  <a:pt x="2346328" y="27134"/>
                </a:cubicBezTo>
                <a:cubicBezTo>
                  <a:pt x="2271530" y="-10265"/>
                  <a:pt x="2225717" y="-1850"/>
                  <a:pt x="2138765" y="10305"/>
                </a:cubicBezTo>
                <a:cubicBezTo>
                  <a:pt x="2051813" y="22460"/>
                  <a:pt x="1943357" y="44899"/>
                  <a:pt x="1824616" y="100062"/>
                </a:cubicBezTo>
                <a:cubicBezTo>
                  <a:pt x="1705875" y="155225"/>
                  <a:pt x="1586198" y="198234"/>
                  <a:pt x="1448758" y="307625"/>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3CD6D2F9-F2A3-4FA0-975F-58075A3E5726}"/>
              </a:ext>
            </a:extLst>
          </p:cNvPr>
          <p:cNvSpPr/>
          <p:nvPr/>
        </p:nvSpPr>
        <p:spPr>
          <a:xfrm>
            <a:off x="13880987" y="7636824"/>
            <a:ext cx="2853116" cy="1051912"/>
          </a:xfrm>
          <a:custGeom>
            <a:avLst/>
            <a:gdLst>
              <a:gd name="connsiteX0" fmla="*/ 1531425 w 2853116"/>
              <a:gd name="connsiteY0" fmla="*/ 12789 h 1047658"/>
              <a:gd name="connsiteX1" fmla="*/ 1020346 w 2853116"/>
              <a:gd name="connsiteY1" fmla="*/ 15867 h 1047658"/>
              <a:gd name="connsiteX2" fmla="*/ 527740 w 2853116"/>
              <a:gd name="connsiteY2" fmla="*/ 102074 h 1047658"/>
              <a:gd name="connsiteX3" fmla="*/ 124419 w 2853116"/>
              <a:gd name="connsiteY3" fmla="*/ 308352 h 1047658"/>
              <a:gd name="connsiteX4" fmla="*/ 1268 w 2853116"/>
              <a:gd name="connsiteY4" fmla="*/ 582364 h 1047658"/>
              <a:gd name="connsiteX5" fmla="*/ 84395 w 2853116"/>
              <a:gd name="connsiteY5" fmla="*/ 871770 h 1047658"/>
              <a:gd name="connsiteX6" fmla="*/ 429219 w 2853116"/>
              <a:gd name="connsiteY6" fmla="*/ 1028789 h 1047658"/>
              <a:gd name="connsiteX7" fmla="*/ 1081922 w 2853116"/>
              <a:gd name="connsiteY7" fmla="*/ 1041104 h 1047658"/>
              <a:gd name="connsiteX8" fmla="*/ 1626868 w 2853116"/>
              <a:gd name="connsiteY8" fmla="*/ 994922 h 1047658"/>
              <a:gd name="connsiteX9" fmla="*/ 2338068 w 2853116"/>
              <a:gd name="connsiteY9" fmla="*/ 884086 h 1047658"/>
              <a:gd name="connsiteX10" fmla="*/ 2658261 w 2853116"/>
              <a:gd name="connsiteY10" fmla="*/ 739383 h 1047658"/>
              <a:gd name="connsiteX11" fmla="*/ 2812201 w 2853116"/>
              <a:gd name="connsiteY11" fmla="*/ 548498 h 1047658"/>
              <a:gd name="connsiteX12" fmla="*/ 2849146 w 2853116"/>
              <a:gd name="connsiteY12" fmla="*/ 354534 h 1047658"/>
              <a:gd name="connsiteX13" fmla="*/ 2738310 w 2853116"/>
              <a:gd name="connsiteY13" fmla="*/ 142098 h 1047658"/>
              <a:gd name="connsiteX14" fmla="*/ 2559740 w 2853116"/>
              <a:gd name="connsiteY14" fmla="*/ 68207 h 1047658"/>
              <a:gd name="connsiteX15" fmla="*/ 2171813 w 2853116"/>
              <a:gd name="connsiteY15" fmla="*/ 31261 h 1047658"/>
              <a:gd name="connsiteX16" fmla="*/ 1691522 w 2853116"/>
              <a:gd name="connsiteY16" fmla="*/ 474 h 1047658"/>
              <a:gd name="connsiteX17" fmla="*/ 1531425 w 2853116"/>
              <a:gd name="connsiteY17" fmla="*/ 12789 h 1047658"/>
              <a:gd name="connsiteX0" fmla="*/ 1380564 w 2853116"/>
              <a:gd name="connsiteY0" fmla="*/ 1650 h 1051912"/>
              <a:gd name="connsiteX1" fmla="*/ 1020346 w 2853116"/>
              <a:gd name="connsiteY1" fmla="*/ 20121 h 1051912"/>
              <a:gd name="connsiteX2" fmla="*/ 527740 w 2853116"/>
              <a:gd name="connsiteY2" fmla="*/ 106328 h 1051912"/>
              <a:gd name="connsiteX3" fmla="*/ 124419 w 2853116"/>
              <a:gd name="connsiteY3" fmla="*/ 312606 h 1051912"/>
              <a:gd name="connsiteX4" fmla="*/ 1268 w 2853116"/>
              <a:gd name="connsiteY4" fmla="*/ 586618 h 1051912"/>
              <a:gd name="connsiteX5" fmla="*/ 84395 w 2853116"/>
              <a:gd name="connsiteY5" fmla="*/ 876024 h 1051912"/>
              <a:gd name="connsiteX6" fmla="*/ 429219 w 2853116"/>
              <a:gd name="connsiteY6" fmla="*/ 1033043 h 1051912"/>
              <a:gd name="connsiteX7" fmla="*/ 1081922 w 2853116"/>
              <a:gd name="connsiteY7" fmla="*/ 1045358 h 1051912"/>
              <a:gd name="connsiteX8" fmla="*/ 1626868 w 2853116"/>
              <a:gd name="connsiteY8" fmla="*/ 999176 h 1051912"/>
              <a:gd name="connsiteX9" fmla="*/ 2338068 w 2853116"/>
              <a:gd name="connsiteY9" fmla="*/ 888340 h 1051912"/>
              <a:gd name="connsiteX10" fmla="*/ 2658261 w 2853116"/>
              <a:gd name="connsiteY10" fmla="*/ 743637 h 1051912"/>
              <a:gd name="connsiteX11" fmla="*/ 2812201 w 2853116"/>
              <a:gd name="connsiteY11" fmla="*/ 552752 h 1051912"/>
              <a:gd name="connsiteX12" fmla="*/ 2849146 w 2853116"/>
              <a:gd name="connsiteY12" fmla="*/ 358788 h 1051912"/>
              <a:gd name="connsiteX13" fmla="*/ 2738310 w 2853116"/>
              <a:gd name="connsiteY13" fmla="*/ 146352 h 1051912"/>
              <a:gd name="connsiteX14" fmla="*/ 2559740 w 2853116"/>
              <a:gd name="connsiteY14" fmla="*/ 72461 h 1051912"/>
              <a:gd name="connsiteX15" fmla="*/ 2171813 w 2853116"/>
              <a:gd name="connsiteY15" fmla="*/ 35515 h 1051912"/>
              <a:gd name="connsiteX16" fmla="*/ 1691522 w 2853116"/>
              <a:gd name="connsiteY16" fmla="*/ 4728 h 1051912"/>
              <a:gd name="connsiteX17" fmla="*/ 1380564 w 2853116"/>
              <a:gd name="connsiteY17" fmla="*/ 1650 h 10519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53116" h="1051912">
                <a:moveTo>
                  <a:pt x="1380564" y="1650"/>
                </a:moveTo>
                <a:cubicBezTo>
                  <a:pt x="1268701" y="4216"/>
                  <a:pt x="1162483" y="2675"/>
                  <a:pt x="1020346" y="20121"/>
                </a:cubicBezTo>
                <a:cubicBezTo>
                  <a:pt x="878209" y="37567"/>
                  <a:pt x="677061" y="57581"/>
                  <a:pt x="527740" y="106328"/>
                </a:cubicBezTo>
                <a:cubicBezTo>
                  <a:pt x="378419" y="155075"/>
                  <a:pt x="212164" y="232558"/>
                  <a:pt x="124419" y="312606"/>
                </a:cubicBezTo>
                <a:cubicBezTo>
                  <a:pt x="36674" y="392654"/>
                  <a:pt x="7939" y="492715"/>
                  <a:pt x="1268" y="586618"/>
                </a:cubicBezTo>
                <a:cubicBezTo>
                  <a:pt x="-5403" y="680521"/>
                  <a:pt x="13070" y="801620"/>
                  <a:pt x="84395" y="876024"/>
                </a:cubicBezTo>
                <a:cubicBezTo>
                  <a:pt x="155720" y="950428"/>
                  <a:pt x="262964" y="1004821"/>
                  <a:pt x="429219" y="1033043"/>
                </a:cubicBezTo>
                <a:cubicBezTo>
                  <a:pt x="595473" y="1061265"/>
                  <a:pt x="882314" y="1051002"/>
                  <a:pt x="1081922" y="1045358"/>
                </a:cubicBezTo>
                <a:cubicBezTo>
                  <a:pt x="1281530" y="1039714"/>
                  <a:pt x="1417510" y="1025346"/>
                  <a:pt x="1626868" y="999176"/>
                </a:cubicBezTo>
                <a:cubicBezTo>
                  <a:pt x="1836226" y="973006"/>
                  <a:pt x="2166169" y="930930"/>
                  <a:pt x="2338068" y="888340"/>
                </a:cubicBezTo>
                <a:cubicBezTo>
                  <a:pt x="2509967" y="845750"/>
                  <a:pt x="2579239" y="799568"/>
                  <a:pt x="2658261" y="743637"/>
                </a:cubicBezTo>
                <a:cubicBezTo>
                  <a:pt x="2737283" y="687706"/>
                  <a:pt x="2780387" y="616893"/>
                  <a:pt x="2812201" y="552752"/>
                </a:cubicBezTo>
                <a:cubicBezTo>
                  <a:pt x="2844015" y="488611"/>
                  <a:pt x="2861461" y="426521"/>
                  <a:pt x="2849146" y="358788"/>
                </a:cubicBezTo>
                <a:cubicBezTo>
                  <a:pt x="2836831" y="291055"/>
                  <a:pt x="2786544" y="194073"/>
                  <a:pt x="2738310" y="146352"/>
                </a:cubicBezTo>
                <a:cubicBezTo>
                  <a:pt x="2690076" y="98631"/>
                  <a:pt x="2654156" y="90934"/>
                  <a:pt x="2559740" y="72461"/>
                </a:cubicBezTo>
                <a:cubicBezTo>
                  <a:pt x="2465324" y="53988"/>
                  <a:pt x="2316516" y="46804"/>
                  <a:pt x="2171813" y="35515"/>
                </a:cubicBezTo>
                <a:cubicBezTo>
                  <a:pt x="2027110" y="24226"/>
                  <a:pt x="1823397" y="10372"/>
                  <a:pt x="1691522" y="4728"/>
                </a:cubicBezTo>
                <a:cubicBezTo>
                  <a:pt x="1559647" y="-916"/>
                  <a:pt x="1492427" y="-916"/>
                  <a:pt x="1380564" y="1650"/>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EAEDE6FA-E433-49DF-AE0C-035F050A05B1}"/>
              </a:ext>
            </a:extLst>
          </p:cNvPr>
          <p:cNvSpPr/>
          <p:nvPr/>
        </p:nvSpPr>
        <p:spPr>
          <a:xfrm>
            <a:off x="11109918" y="4637964"/>
            <a:ext cx="1816913" cy="2408208"/>
          </a:xfrm>
          <a:custGeom>
            <a:avLst/>
            <a:gdLst>
              <a:gd name="connsiteX0" fmla="*/ 750519 w 1816913"/>
              <a:gd name="connsiteY0" fmla="*/ 99074 h 2408208"/>
              <a:gd name="connsiteX1" fmla="*/ 469508 w 1816913"/>
              <a:gd name="connsiteY1" fmla="*/ 232889 h 2408208"/>
              <a:gd name="connsiteX2" fmla="*/ 259865 w 1816913"/>
              <a:gd name="connsiteY2" fmla="*/ 424690 h 2408208"/>
              <a:gd name="connsiteX3" fmla="*/ 27920 w 1816913"/>
              <a:gd name="connsiteY3" fmla="*/ 781529 h 2408208"/>
              <a:gd name="connsiteX4" fmla="*/ 5618 w 1816913"/>
              <a:gd name="connsiteY4" fmla="*/ 1156210 h 2408208"/>
              <a:gd name="connsiteX5" fmla="*/ 41302 w 1816913"/>
              <a:gd name="connsiteY5" fmla="*/ 1606719 h 2408208"/>
              <a:gd name="connsiteX6" fmla="*/ 143893 w 1816913"/>
              <a:gd name="connsiteY6" fmla="*/ 1981400 h 2408208"/>
              <a:gd name="connsiteX7" fmla="*/ 349075 w 1816913"/>
              <a:gd name="connsiteY7" fmla="*/ 2249029 h 2408208"/>
              <a:gd name="connsiteX8" fmla="*/ 732677 w 1816913"/>
              <a:gd name="connsiteY8" fmla="*/ 2400686 h 2408208"/>
              <a:gd name="connsiteX9" fmla="*/ 1098437 w 1816913"/>
              <a:gd name="connsiteY9" fmla="*/ 2365002 h 2408208"/>
              <a:gd name="connsiteX10" fmla="*/ 1370527 w 1816913"/>
              <a:gd name="connsiteY10" fmla="*/ 2191043 h 2408208"/>
              <a:gd name="connsiteX11" fmla="*/ 1673840 w 1816913"/>
              <a:gd name="connsiteY11" fmla="*/ 1571035 h 2408208"/>
              <a:gd name="connsiteX12" fmla="*/ 1816576 w 1816913"/>
              <a:gd name="connsiteY12" fmla="*/ 937646 h 2408208"/>
              <a:gd name="connsiteX13" fmla="*/ 1705063 w 1816913"/>
              <a:gd name="connsiteY13" fmla="*/ 446992 h 2408208"/>
              <a:gd name="connsiteX14" fmla="*/ 1450816 w 1816913"/>
              <a:gd name="connsiteY14" fmla="*/ 121376 h 2408208"/>
              <a:gd name="connsiteX15" fmla="*/ 1187647 w 1816913"/>
              <a:gd name="connsiteY15" fmla="*/ 5404 h 2408208"/>
              <a:gd name="connsiteX16" fmla="*/ 942320 w 1816913"/>
              <a:gd name="connsiteY16" fmla="*/ 27706 h 2408208"/>
              <a:gd name="connsiteX17" fmla="*/ 750519 w 1816913"/>
              <a:gd name="connsiteY17" fmla="*/ 99074 h 24082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816913" h="2408208">
                <a:moveTo>
                  <a:pt x="750519" y="99074"/>
                </a:moveTo>
                <a:cubicBezTo>
                  <a:pt x="671717" y="133271"/>
                  <a:pt x="551284" y="178620"/>
                  <a:pt x="469508" y="232889"/>
                </a:cubicBezTo>
                <a:cubicBezTo>
                  <a:pt x="387732" y="287158"/>
                  <a:pt x="333463" y="333250"/>
                  <a:pt x="259865" y="424690"/>
                </a:cubicBezTo>
                <a:cubicBezTo>
                  <a:pt x="186267" y="516130"/>
                  <a:pt x="70294" y="659609"/>
                  <a:pt x="27920" y="781529"/>
                </a:cubicBezTo>
                <a:cubicBezTo>
                  <a:pt x="-14454" y="903449"/>
                  <a:pt x="3388" y="1018678"/>
                  <a:pt x="5618" y="1156210"/>
                </a:cubicBezTo>
                <a:cubicBezTo>
                  <a:pt x="7848" y="1293742"/>
                  <a:pt x="18256" y="1469187"/>
                  <a:pt x="41302" y="1606719"/>
                </a:cubicBezTo>
                <a:cubicBezTo>
                  <a:pt x="64348" y="1744251"/>
                  <a:pt x="92597" y="1874348"/>
                  <a:pt x="143893" y="1981400"/>
                </a:cubicBezTo>
                <a:cubicBezTo>
                  <a:pt x="195188" y="2088452"/>
                  <a:pt x="250944" y="2179148"/>
                  <a:pt x="349075" y="2249029"/>
                </a:cubicBezTo>
                <a:cubicBezTo>
                  <a:pt x="447206" y="2318910"/>
                  <a:pt x="607783" y="2381357"/>
                  <a:pt x="732677" y="2400686"/>
                </a:cubicBezTo>
                <a:cubicBezTo>
                  <a:pt x="857571" y="2420015"/>
                  <a:pt x="992129" y="2399942"/>
                  <a:pt x="1098437" y="2365002"/>
                </a:cubicBezTo>
                <a:cubicBezTo>
                  <a:pt x="1204745" y="2330062"/>
                  <a:pt x="1274627" y="2323371"/>
                  <a:pt x="1370527" y="2191043"/>
                </a:cubicBezTo>
                <a:cubicBezTo>
                  <a:pt x="1466427" y="2058715"/>
                  <a:pt x="1599498" y="1779935"/>
                  <a:pt x="1673840" y="1571035"/>
                </a:cubicBezTo>
                <a:cubicBezTo>
                  <a:pt x="1748182" y="1362135"/>
                  <a:pt x="1811372" y="1124986"/>
                  <a:pt x="1816576" y="937646"/>
                </a:cubicBezTo>
                <a:cubicBezTo>
                  <a:pt x="1821780" y="750306"/>
                  <a:pt x="1766023" y="583037"/>
                  <a:pt x="1705063" y="446992"/>
                </a:cubicBezTo>
                <a:cubicBezTo>
                  <a:pt x="1644103" y="310947"/>
                  <a:pt x="1537052" y="194974"/>
                  <a:pt x="1450816" y="121376"/>
                </a:cubicBezTo>
                <a:cubicBezTo>
                  <a:pt x="1364580" y="47778"/>
                  <a:pt x="1272396" y="21016"/>
                  <a:pt x="1187647" y="5404"/>
                </a:cubicBezTo>
                <a:cubicBezTo>
                  <a:pt x="1102898" y="-10208"/>
                  <a:pt x="1021865" y="11351"/>
                  <a:pt x="942320" y="27706"/>
                </a:cubicBezTo>
                <a:cubicBezTo>
                  <a:pt x="862775" y="44061"/>
                  <a:pt x="829321" y="64877"/>
                  <a:pt x="750519" y="99074"/>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5C8AC10C-3733-4CCF-9C4F-0AD70C3E9CEC}"/>
              </a:ext>
            </a:extLst>
          </p:cNvPr>
          <p:cNvSpPr/>
          <p:nvPr/>
        </p:nvSpPr>
        <p:spPr>
          <a:xfrm>
            <a:off x="9185836" y="5112235"/>
            <a:ext cx="1270727" cy="1755785"/>
          </a:xfrm>
          <a:custGeom>
            <a:avLst/>
            <a:gdLst>
              <a:gd name="connsiteX0" fmla="*/ 966234 w 1150046"/>
              <a:gd name="connsiteY0" fmla="*/ 35335 h 1755952"/>
              <a:gd name="connsiteX1" fmla="*/ 814578 w 1150046"/>
              <a:gd name="connsiteY1" fmla="*/ 4112 h 1755952"/>
              <a:gd name="connsiteX2" fmla="*/ 596014 w 1150046"/>
              <a:gd name="connsiteY2" fmla="*/ 102242 h 1755952"/>
              <a:gd name="connsiteX3" fmla="*/ 368529 w 1150046"/>
              <a:gd name="connsiteY3" fmla="*/ 441239 h 1755952"/>
              <a:gd name="connsiteX4" fmla="*/ 100900 w 1150046"/>
              <a:gd name="connsiteY4" fmla="*/ 869446 h 1755952"/>
              <a:gd name="connsiteX5" fmla="*/ 2769 w 1150046"/>
              <a:gd name="connsiteY5" fmla="*/ 1114773 h 1755952"/>
              <a:gd name="connsiteX6" fmla="*/ 194570 w 1150046"/>
              <a:gd name="connsiteY6" fmla="*/ 1431468 h 1755952"/>
              <a:gd name="connsiteX7" fmla="*/ 497883 w 1150046"/>
              <a:gd name="connsiteY7" fmla="*/ 1690176 h 1755952"/>
              <a:gd name="connsiteX8" fmla="*/ 765512 w 1150046"/>
              <a:gd name="connsiteY8" fmla="*/ 1748162 h 1755952"/>
              <a:gd name="connsiteX9" fmla="*/ 1010839 w 1150046"/>
              <a:gd name="connsiteY9" fmla="*/ 1556361 h 1755952"/>
              <a:gd name="connsiteX10" fmla="*/ 1095588 w 1150046"/>
              <a:gd name="connsiteY10" fmla="*/ 1239667 h 1755952"/>
              <a:gd name="connsiteX11" fmla="*/ 1149114 w 1150046"/>
              <a:gd name="connsiteY11" fmla="*/ 882828 h 1755952"/>
              <a:gd name="connsiteX12" fmla="*/ 1126812 w 1150046"/>
              <a:gd name="connsiteY12" fmla="*/ 619659 h 1755952"/>
              <a:gd name="connsiteX13" fmla="*/ 1091128 w 1150046"/>
              <a:gd name="connsiteY13" fmla="*/ 347569 h 1755952"/>
              <a:gd name="connsiteX14" fmla="*/ 1059904 w 1150046"/>
              <a:gd name="connsiteY14" fmla="*/ 186992 h 1755952"/>
              <a:gd name="connsiteX15" fmla="*/ 966234 w 1150046"/>
              <a:gd name="connsiteY15" fmla="*/ 35335 h 1755952"/>
              <a:gd name="connsiteX0" fmla="*/ 966234 w 1185579"/>
              <a:gd name="connsiteY0" fmla="*/ 35168 h 1755785"/>
              <a:gd name="connsiteX1" fmla="*/ 814578 w 1185579"/>
              <a:gd name="connsiteY1" fmla="*/ 3945 h 1755785"/>
              <a:gd name="connsiteX2" fmla="*/ 596014 w 1185579"/>
              <a:gd name="connsiteY2" fmla="*/ 102075 h 1755785"/>
              <a:gd name="connsiteX3" fmla="*/ 368529 w 1185579"/>
              <a:gd name="connsiteY3" fmla="*/ 441072 h 1755785"/>
              <a:gd name="connsiteX4" fmla="*/ 100900 w 1185579"/>
              <a:gd name="connsiteY4" fmla="*/ 869279 h 1755785"/>
              <a:gd name="connsiteX5" fmla="*/ 2769 w 1185579"/>
              <a:gd name="connsiteY5" fmla="*/ 1114606 h 1755785"/>
              <a:gd name="connsiteX6" fmla="*/ 194570 w 1185579"/>
              <a:gd name="connsiteY6" fmla="*/ 1431301 h 1755785"/>
              <a:gd name="connsiteX7" fmla="*/ 497883 w 1185579"/>
              <a:gd name="connsiteY7" fmla="*/ 1690009 h 1755785"/>
              <a:gd name="connsiteX8" fmla="*/ 765512 w 1185579"/>
              <a:gd name="connsiteY8" fmla="*/ 1747995 h 1755785"/>
              <a:gd name="connsiteX9" fmla="*/ 1010839 w 1185579"/>
              <a:gd name="connsiteY9" fmla="*/ 1556194 h 1755785"/>
              <a:gd name="connsiteX10" fmla="*/ 1095588 w 1185579"/>
              <a:gd name="connsiteY10" fmla="*/ 1239500 h 1755785"/>
              <a:gd name="connsiteX11" fmla="*/ 1149114 w 1185579"/>
              <a:gd name="connsiteY11" fmla="*/ 882661 h 1755785"/>
              <a:gd name="connsiteX12" fmla="*/ 1126812 w 1185579"/>
              <a:gd name="connsiteY12" fmla="*/ 619492 h 1755785"/>
              <a:gd name="connsiteX13" fmla="*/ 1091128 w 1185579"/>
              <a:gd name="connsiteY13" fmla="*/ 347402 h 1755785"/>
              <a:gd name="connsiteX14" fmla="*/ 1183068 w 1185579"/>
              <a:gd name="connsiteY14" fmla="*/ 179361 h 1755785"/>
              <a:gd name="connsiteX15" fmla="*/ 966234 w 1185579"/>
              <a:gd name="connsiteY15" fmla="*/ 35168 h 1755785"/>
              <a:gd name="connsiteX0" fmla="*/ 966234 w 1259781"/>
              <a:gd name="connsiteY0" fmla="*/ 35168 h 1755785"/>
              <a:gd name="connsiteX1" fmla="*/ 814578 w 1259781"/>
              <a:gd name="connsiteY1" fmla="*/ 3945 h 1755785"/>
              <a:gd name="connsiteX2" fmla="*/ 596014 w 1259781"/>
              <a:gd name="connsiteY2" fmla="*/ 102075 h 1755785"/>
              <a:gd name="connsiteX3" fmla="*/ 368529 w 1259781"/>
              <a:gd name="connsiteY3" fmla="*/ 441072 h 1755785"/>
              <a:gd name="connsiteX4" fmla="*/ 100900 w 1259781"/>
              <a:gd name="connsiteY4" fmla="*/ 869279 h 1755785"/>
              <a:gd name="connsiteX5" fmla="*/ 2769 w 1259781"/>
              <a:gd name="connsiteY5" fmla="*/ 1114606 h 1755785"/>
              <a:gd name="connsiteX6" fmla="*/ 194570 w 1259781"/>
              <a:gd name="connsiteY6" fmla="*/ 1431301 h 1755785"/>
              <a:gd name="connsiteX7" fmla="*/ 497883 w 1259781"/>
              <a:gd name="connsiteY7" fmla="*/ 1690009 h 1755785"/>
              <a:gd name="connsiteX8" fmla="*/ 765512 w 1259781"/>
              <a:gd name="connsiteY8" fmla="*/ 1747995 h 1755785"/>
              <a:gd name="connsiteX9" fmla="*/ 1010839 w 1259781"/>
              <a:gd name="connsiteY9" fmla="*/ 1556194 h 1755785"/>
              <a:gd name="connsiteX10" fmla="*/ 1095588 w 1259781"/>
              <a:gd name="connsiteY10" fmla="*/ 1239500 h 1755785"/>
              <a:gd name="connsiteX11" fmla="*/ 1149114 w 1259781"/>
              <a:gd name="connsiteY11" fmla="*/ 882661 h 1755785"/>
              <a:gd name="connsiteX12" fmla="*/ 1126812 w 1259781"/>
              <a:gd name="connsiteY12" fmla="*/ 619492 h 1755785"/>
              <a:gd name="connsiteX13" fmla="*/ 1259079 w 1259781"/>
              <a:gd name="connsiteY13" fmla="*/ 388457 h 1755785"/>
              <a:gd name="connsiteX14" fmla="*/ 1183068 w 1259781"/>
              <a:gd name="connsiteY14" fmla="*/ 179361 h 1755785"/>
              <a:gd name="connsiteX15" fmla="*/ 966234 w 1259781"/>
              <a:gd name="connsiteY15" fmla="*/ 35168 h 1755785"/>
              <a:gd name="connsiteX0" fmla="*/ 966234 w 1276792"/>
              <a:gd name="connsiteY0" fmla="*/ 35168 h 1755785"/>
              <a:gd name="connsiteX1" fmla="*/ 814578 w 1276792"/>
              <a:gd name="connsiteY1" fmla="*/ 3945 h 1755785"/>
              <a:gd name="connsiteX2" fmla="*/ 596014 w 1276792"/>
              <a:gd name="connsiteY2" fmla="*/ 102075 h 1755785"/>
              <a:gd name="connsiteX3" fmla="*/ 368529 w 1276792"/>
              <a:gd name="connsiteY3" fmla="*/ 441072 h 1755785"/>
              <a:gd name="connsiteX4" fmla="*/ 100900 w 1276792"/>
              <a:gd name="connsiteY4" fmla="*/ 869279 h 1755785"/>
              <a:gd name="connsiteX5" fmla="*/ 2769 w 1276792"/>
              <a:gd name="connsiteY5" fmla="*/ 1114606 h 1755785"/>
              <a:gd name="connsiteX6" fmla="*/ 194570 w 1276792"/>
              <a:gd name="connsiteY6" fmla="*/ 1431301 h 1755785"/>
              <a:gd name="connsiteX7" fmla="*/ 497883 w 1276792"/>
              <a:gd name="connsiteY7" fmla="*/ 1690009 h 1755785"/>
              <a:gd name="connsiteX8" fmla="*/ 765512 w 1276792"/>
              <a:gd name="connsiteY8" fmla="*/ 1747995 h 1755785"/>
              <a:gd name="connsiteX9" fmla="*/ 1010839 w 1276792"/>
              <a:gd name="connsiteY9" fmla="*/ 1556194 h 1755785"/>
              <a:gd name="connsiteX10" fmla="*/ 1095588 w 1276792"/>
              <a:gd name="connsiteY10" fmla="*/ 1239500 h 1755785"/>
              <a:gd name="connsiteX11" fmla="*/ 1149114 w 1276792"/>
              <a:gd name="connsiteY11" fmla="*/ 882661 h 1755785"/>
              <a:gd name="connsiteX12" fmla="*/ 1268637 w 1276792"/>
              <a:gd name="connsiteY12" fmla="*/ 720263 h 1755785"/>
              <a:gd name="connsiteX13" fmla="*/ 1259079 w 1276792"/>
              <a:gd name="connsiteY13" fmla="*/ 388457 h 1755785"/>
              <a:gd name="connsiteX14" fmla="*/ 1183068 w 1276792"/>
              <a:gd name="connsiteY14" fmla="*/ 179361 h 1755785"/>
              <a:gd name="connsiteX15" fmla="*/ 966234 w 1276792"/>
              <a:gd name="connsiteY15" fmla="*/ 35168 h 1755785"/>
              <a:gd name="connsiteX0" fmla="*/ 966234 w 1270727"/>
              <a:gd name="connsiteY0" fmla="*/ 35168 h 1755785"/>
              <a:gd name="connsiteX1" fmla="*/ 814578 w 1270727"/>
              <a:gd name="connsiteY1" fmla="*/ 3945 h 1755785"/>
              <a:gd name="connsiteX2" fmla="*/ 596014 w 1270727"/>
              <a:gd name="connsiteY2" fmla="*/ 102075 h 1755785"/>
              <a:gd name="connsiteX3" fmla="*/ 368529 w 1270727"/>
              <a:gd name="connsiteY3" fmla="*/ 441072 h 1755785"/>
              <a:gd name="connsiteX4" fmla="*/ 100900 w 1270727"/>
              <a:gd name="connsiteY4" fmla="*/ 869279 h 1755785"/>
              <a:gd name="connsiteX5" fmla="*/ 2769 w 1270727"/>
              <a:gd name="connsiteY5" fmla="*/ 1114606 h 1755785"/>
              <a:gd name="connsiteX6" fmla="*/ 194570 w 1270727"/>
              <a:gd name="connsiteY6" fmla="*/ 1431301 h 1755785"/>
              <a:gd name="connsiteX7" fmla="*/ 497883 w 1270727"/>
              <a:gd name="connsiteY7" fmla="*/ 1690009 h 1755785"/>
              <a:gd name="connsiteX8" fmla="*/ 765512 w 1270727"/>
              <a:gd name="connsiteY8" fmla="*/ 1747995 h 1755785"/>
              <a:gd name="connsiteX9" fmla="*/ 1010839 w 1270727"/>
              <a:gd name="connsiteY9" fmla="*/ 1556194 h 1755785"/>
              <a:gd name="connsiteX10" fmla="*/ 1095588 w 1270727"/>
              <a:gd name="connsiteY10" fmla="*/ 1239500 h 1755785"/>
              <a:gd name="connsiteX11" fmla="*/ 1231224 w 1270727"/>
              <a:gd name="connsiteY11" fmla="*/ 1005825 h 1755785"/>
              <a:gd name="connsiteX12" fmla="*/ 1268637 w 1270727"/>
              <a:gd name="connsiteY12" fmla="*/ 720263 h 1755785"/>
              <a:gd name="connsiteX13" fmla="*/ 1259079 w 1270727"/>
              <a:gd name="connsiteY13" fmla="*/ 388457 h 1755785"/>
              <a:gd name="connsiteX14" fmla="*/ 1183068 w 1270727"/>
              <a:gd name="connsiteY14" fmla="*/ 179361 h 1755785"/>
              <a:gd name="connsiteX15" fmla="*/ 966234 w 1270727"/>
              <a:gd name="connsiteY15" fmla="*/ 35168 h 1755785"/>
              <a:gd name="connsiteX0" fmla="*/ 966234 w 1270727"/>
              <a:gd name="connsiteY0" fmla="*/ 35168 h 1755785"/>
              <a:gd name="connsiteX1" fmla="*/ 814578 w 1270727"/>
              <a:gd name="connsiteY1" fmla="*/ 3945 h 1755785"/>
              <a:gd name="connsiteX2" fmla="*/ 596014 w 1270727"/>
              <a:gd name="connsiteY2" fmla="*/ 102075 h 1755785"/>
              <a:gd name="connsiteX3" fmla="*/ 368529 w 1270727"/>
              <a:gd name="connsiteY3" fmla="*/ 441072 h 1755785"/>
              <a:gd name="connsiteX4" fmla="*/ 100900 w 1270727"/>
              <a:gd name="connsiteY4" fmla="*/ 869279 h 1755785"/>
              <a:gd name="connsiteX5" fmla="*/ 2769 w 1270727"/>
              <a:gd name="connsiteY5" fmla="*/ 1114606 h 1755785"/>
              <a:gd name="connsiteX6" fmla="*/ 194570 w 1270727"/>
              <a:gd name="connsiteY6" fmla="*/ 1431301 h 1755785"/>
              <a:gd name="connsiteX7" fmla="*/ 497883 w 1270727"/>
              <a:gd name="connsiteY7" fmla="*/ 1690009 h 1755785"/>
              <a:gd name="connsiteX8" fmla="*/ 765512 w 1270727"/>
              <a:gd name="connsiteY8" fmla="*/ 1747995 h 1755785"/>
              <a:gd name="connsiteX9" fmla="*/ 1010839 w 1270727"/>
              <a:gd name="connsiteY9" fmla="*/ 1556194 h 1755785"/>
              <a:gd name="connsiteX10" fmla="*/ 1151571 w 1270727"/>
              <a:gd name="connsiteY10" fmla="*/ 1351468 h 1755785"/>
              <a:gd name="connsiteX11" fmla="*/ 1231224 w 1270727"/>
              <a:gd name="connsiteY11" fmla="*/ 1005825 h 1755785"/>
              <a:gd name="connsiteX12" fmla="*/ 1268637 w 1270727"/>
              <a:gd name="connsiteY12" fmla="*/ 720263 h 1755785"/>
              <a:gd name="connsiteX13" fmla="*/ 1259079 w 1270727"/>
              <a:gd name="connsiteY13" fmla="*/ 388457 h 1755785"/>
              <a:gd name="connsiteX14" fmla="*/ 1183068 w 1270727"/>
              <a:gd name="connsiteY14" fmla="*/ 179361 h 1755785"/>
              <a:gd name="connsiteX15" fmla="*/ 966234 w 1270727"/>
              <a:gd name="connsiteY15" fmla="*/ 35168 h 1755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270727" h="1755785">
                <a:moveTo>
                  <a:pt x="966234" y="35168"/>
                </a:moveTo>
                <a:cubicBezTo>
                  <a:pt x="904819" y="5932"/>
                  <a:pt x="876281" y="-7206"/>
                  <a:pt x="814578" y="3945"/>
                </a:cubicBezTo>
                <a:cubicBezTo>
                  <a:pt x="752875" y="15096"/>
                  <a:pt x="670355" y="29221"/>
                  <a:pt x="596014" y="102075"/>
                </a:cubicBezTo>
                <a:cubicBezTo>
                  <a:pt x="521673" y="174929"/>
                  <a:pt x="451048" y="313205"/>
                  <a:pt x="368529" y="441072"/>
                </a:cubicBezTo>
                <a:cubicBezTo>
                  <a:pt x="286010" y="568939"/>
                  <a:pt x="161860" y="757023"/>
                  <a:pt x="100900" y="869279"/>
                </a:cubicBezTo>
                <a:cubicBezTo>
                  <a:pt x="39940" y="981535"/>
                  <a:pt x="-12843" y="1020936"/>
                  <a:pt x="2769" y="1114606"/>
                </a:cubicBezTo>
                <a:cubicBezTo>
                  <a:pt x="18381" y="1208276"/>
                  <a:pt x="112051" y="1335401"/>
                  <a:pt x="194570" y="1431301"/>
                </a:cubicBezTo>
                <a:cubicBezTo>
                  <a:pt x="277089" y="1527202"/>
                  <a:pt x="402726" y="1637227"/>
                  <a:pt x="497883" y="1690009"/>
                </a:cubicBezTo>
                <a:cubicBezTo>
                  <a:pt x="593040" y="1742791"/>
                  <a:pt x="680019" y="1770298"/>
                  <a:pt x="765512" y="1747995"/>
                </a:cubicBezTo>
                <a:cubicBezTo>
                  <a:pt x="851005" y="1725692"/>
                  <a:pt x="946496" y="1622282"/>
                  <a:pt x="1010839" y="1556194"/>
                </a:cubicBezTo>
                <a:cubicBezTo>
                  <a:pt x="1075182" y="1490106"/>
                  <a:pt x="1114840" y="1443196"/>
                  <a:pt x="1151571" y="1351468"/>
                </a:cubicBezTo>
                <a:cubicBezTo>
                  <a:pt x="1188302" y="1259740"/>
                  <a:pt x="1211713" y="1111026"/>
                  <a:pt x="1231224" y="1005825"/>
                </a:cubicBezTo>
                <a:cubicBezTo>
                  <a:pt x="1250735" y="900624"/>
                  <a:pt x="1263994" y="823158"/>
                  <a:pt x="1268637" y="720263"/>
                </a:cubicBezTo>
                <a:cubicBezTo>
                  <a:pt x="1273280" y="617368"/>
                  <a:pt x="1270230" y="460568"/>
                  <a:pt x="1259079" y="388457"/>
                </a:cubicBezTo>
                <a:cubicBezTo>
                  <a:pt x="1247928" y="316346"/>
                  <a:pt x="1231875" y="238242"/>
                  <a:pt x="1183068" y="179361"/>
                </a:cubicBezTo>
                <a:cubicBezTo>
                  <a:pt x="1134261" y="120480"/>
                  <a:pt x="1027649" y="64404"/>
                  <a:pt x="966234" y="35168"/>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A2E6BFED-35CC-4BCD-A72C-021CF7BC978F}"/>
              </a:ext>
            </a:extLst>
          </p:cNvPr>
          <p:cNvSpPr/>
          <p:nvPr/>
        </p:nvSpPr>
        <p:spPr>
          <a:xfrm>
            <a:off x="2705100" y="7029450"/>
            <a:ext cx="20402550" cy="5772231"/>
          </a:xfrm>
          <a:custGeom>
            <a:avLst/>
            <a:gdLst>
              <a:gd name="connsiteX0" fmla="*/ 0 w 20402550"/>
              <a:gd name="connsiteY0" fmla="*/ 0 h 5772231"/>
              <a:gd name="connsiteX1" fmla="*/ 285750 w 20402550"/>
              <a:gd name="connsiteY1" fmla="*/ 361950 h 5772231"/>
              <a:gd name="connsiteX2" fmla="*/ 1085850 w 20402550"/>
              <a:gd name="connsiteY2" fmla="*/ 628650 h 5772231"/>
              <a:gd name="connsiteX3" fmla="*/ 1866900 w 20402550"/>
              <a:gd name="connsiteY3" fmla="*/ 742950 h 5772231"/>
              <a:gd name="connsiteX4" fmla="*/ 3524250 w 20402550"/>
              <a:gd name="connsiteY4" fmla="*/ 419100 h 5772231"/>
              <a:gd name="connsiteX5" fmla="*/ 5257800 w 20402550"/>
              <a:gd name="connsiteY5" fmla="*/ 381000 h 5772231"/>
              <a:gd name="connsiteX6" fmla="*/ 6724650 w 20402550"/>
              <a:gd name="connsiteY6" fmla="*/ 304800 h 5772231"/>
              <a:gd name="connsiteX7" fmla="*/ 8172450 w 20402550"/>
              <a:gd name="connsiteY7" fmla="*/ 438150 h 5772231"/>
              <a:gd name="connsiteX8" fmla="*/ 9029700 w 20402550"/>
              <a:gd name="connsiteY8" fmla="*/ 742950 h 5772231"/>
              <a:gd name="connsiteX9" fmla="*/ 9867900 w 20402550"/>
              <a:gd name="connsiteY9" fmla="*/ 1390650 h 5772231"/>
              <a:gd name="connsiteX10" fmla="*/ 11315700 w 20402550"/>
              <a:gd name="connsiteY10" fmla="*/ 2609850 h 5772231"/>
              <a:gd name="connsiteX11" fmla="*/ 12211050 w 20402550"/>
              <a:gd name="connsiteY11" fmla="*/ 3390900 h 5772231"/>
              <a:gd name="connsiteX12" fmla="*/ 13601700 w 20402550"/>
              <a:gd name="connsiteY12" fmla="*/ 4457700 h 5772231"/>
              <a:gd name="connsiteX13" fmla="*/ 15182850 w 20402550"/>
              <a:gd name="connsiteY13" fmla="*/ 5467350 h 5772231"/>
              <a:gd name="connsiteX14" fmla="*/ 17145000 w 20402550"/>
              <a:gd name="connsiteY14" fmla="*/ 5772150 h 5772231"/>
              <a:gd name="connsiteX15" fmla="*/ 19450050 w 20402550"/>
              <a:gd name="connsiteY15" fmla="*/ 5448300 h 5772231"/>
              <a:gd name="connsiteX16" fmla="*/ 20402550 w 20402550"/>
              <a:gd name="connsiteY16" fmla="*/ 4991100 h 577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02550" h="5772231">
                <a:moveTo>
                  <a:pt x="0" y="0"/>
                </a:moveTo>
                <a:cubicBezTo>
                  <a:pt x="52387" y="128587"/>
                  <a:pt x="104775" y="257175"/>
                  <a:pt x="285750" y="361950"/>
                </a:cubicBezTo>
                <a:cubicBezTo>
                  <a:pt x="466725" y="466725"/>
                  <a:pt x="822325" y="565150"/>
                  <a:pt x="1085850" y="628650"/>
                </a:cubicBezTo>
                <a:cubicBezTo>
                  <a:pt x="1349375" y="692150"/>
                  <a:pt x="1460500" y="777875"/>
                  <a:pt x="1866900" y="742950"/>
                </a:cubicBezTo>
                <a:cubicBezTo>
                  <a:pt x="2273300" y="708025"/>
                  <a:pt x="2959100" y="479425"/>
                  <a:pt x="3524250" y="419100"/>
                </a:cubicBezTo>
                <a:cubicBezTo>
                  <a:pt x="4089400" y="358775"/>
                  <a:pt x="4724400" y="400050"/>
                  <a:pt x="5257800" y="381000"/>
                </a:cubicBezTo>
                <a:cubicBezTo>
                  <a:pt x="5791200" y="361950"/>
                  <a:pt x="6238875" y="295275"/>
                  <a:pt x="6724650" y="304800"/>
                </a:cubicBezTo>
                <a:cubicBezTo>
                  <a:pt x="7210425" y="314325"/>
                  <a:pt x="7788275" y="365125"/>
                  <a:pt x="8172450" y="438150"/>
                </a:cubicBezTo>
                <a:cubicBezTo>
                  <a:pt x="8556625" y="511175"/>
                  <a:pt x="8747125" y="584200"/>
                  <a:pt x="9029700" y="742950"/>
                </a:cubicBezTo>
                <a:cubicBezTo>
                  <a:pt x="9312275" y="901700"/>
                  <a:pt x="9486900" y="1079500"/>
                  <a:pt x="9867900" y="1390650"/>
                </a:cubicBezTo>
                <a:cubicBezTo>
                  <a:pt x="10248900" y="1701800"/>
                  <a:pt x="10925175" y="2276475"/>
                  <a:pt x="11315700" y="2609850"/>
                </a:cubicBezTo>
                <a:cubicBezTo>
                  <a:pt x="11706225" y="2943225"/>
                  <a:pt x="11830050" y="3082925"/>
                  <a:pt x="12211050" y="3390900"/>
                </a:cubicBezTo>
                <a:cubicBezTo>
                  <a:pt x="12592050" y="3698875"/>
                  <a:pt x="13106400" y="4111625"/>
                  <a:pt x="13601700" y="4457700"/>
                </a:cubicBezTo>
                <a:cubicBezTo>
                  <a:pt x="14097000" y="4803775"/>
                  <a:pt x="14592300" y="5248275"/>
                  <a:pt x="15182850" y="5467350"/>
                </a:cubicBezTo>
                <a:cubicBezTo>
                  <a:pt x="15773400" y="5686425"/>
                  <a:pt x="16433800" y="5775325"/>
                  <a:pt x="17145000" y="5772150"/>
                </a:cubicBezTo>
                <a:cubicBezTo>
                  <a:pt x="17856200" y="5768975"/>
                  <a:pt x="18907125" y="5578475"/>
                  <a:pt x="19450050" y="5448300"/>
                </a:cubicBezTo>
                <a:cubicBezTo>
                  <a:pt x="19992975" y="5318125"/>
                  <a:pt x="20272375" y="5133975"/>
                  <a:pt x="20402550" y="4991100"/>
                </a:cubicBezTo>
              </a:path>
            </a:pathLst>
          </a:custGeom>
          <a:noFill/>
          <a:ln w="2540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5393960C-CC9D-48E8-8AAB-815B49AAAADC}"/>
              </a:ext>
            </a:extLst>
          </p:cNvPr>
          <p:cNvSpPr/>
          <p:nvPr/>
        </p:nvSpPr>
        <p:spPr>
          <a:xfrm>
            <a:off x="9163050" y="1733550"/>
            <a:ext cx="13404308" cy="6854505"/>
          </a:xfrm>
          <a:custGeom>
            <a:avLst/>
            <a:gdLst>
              <a:gd name="connsiteX0" fmla="*/ 0 w 12954000"/>
              <a:gd name="connsiteY0" fmla="*/ 0 h 6881812"/>
              <a:gd name="connsiteX1" fmla="*/ 438150 w 12954000"/>
              <a:gd name="connsiteY1" fmla="*/ 895350 h 6881812"/>
              <a:gd name="connsiteX2" fmla="*/ 1314450 w 12954000"/>
              <a:gd name="connsiteY2" fmla="*/ 1085850 h 6881812"/>
              <a:gd name="connsiteX3" fmla="*/ 2038350 w 12954000"/>
              <a:gd name="connsiteY3" fmla="*/ 1295400 h 6881812"/>
              <a:gd name="connsiteX4" fmla="*/ 2914650 w 12954000"/>
              <a:gd name="connsiteY4" fmla="*/ 2076450 h 6881812"/>
              <a:gd name="connsiteX5" fmla="*/ 3733800 w 12954000"/>
              <a:gd name="connsiteY5" fmla="*/ 3162300 h 6881812"/>
              <a:gd name="connsiteX6" fmla="*/ 4838700 w 12954000"/>
              <a:gd name="connsiteY6" fmla="*/ 4171950 h 6881812"/>
              <a:gd name="connsiteX7" fmla="*/ 5657850 w 12954000"/>
              <a:gd name="connsiteY7" fmla="*/ 4648200 h 6881812"/>
              <a:gd name="connsiteX8" fmla="*/ 6781800 w 12954000"/>
              <a:gd name="connsiteY8" fmla="*/ 5448300 h 6881812"/>
              <a:gd name="connsiteX9" fmla="*/ 8115300 w 12954000"/>
              <a:gd name="connsiteY9" fmla="*/ 6134100 h 6881812"/>
              <a:gd name="connsiteX10" fmla="*/ 9410700 w 12954000"/>
              <a:gd name="connsiteY10" fmla="*/ 6191250 h 6881812"/>
              <a:gd name="connsiteX11" fmla="*/ 10382250 w 12954000"/>
              <a:gd name="connsiteY11" fmla="*/ 6000750 h 6881812"/>
              <a:gd name="connsiteX12" fmla="*/ 11525250 w 12954000"/>
              <a:gd name="connsiteY12" fmla="*/ 6305550 h 6881812"/>
              <a:gd name="connsiteX13" fmla="*/ 12096750 w 12954000"/>
              <a:gd name="connsiteY13" fmla="*/ 6762750 h 6881812"/>
              <a:gd name="connsiteX14" fmla="*/ 12954000 w 12954000"/>
              <a:gd name="connsiteY14" fmla="*/ 6877050 h 6881812"/>
              <a:gd name="connsiteX0" fmla="*/ 0 w 13404308"/>
              <a:gd name="connsiteY0" fmla="*/ 0 h 6814044"/>
              <a:gd name="connsiteX1" fmla="*/ 438150 w 13404308"/>
              <a:gd name="connsiteY1" fmla="*/ 895350 h 6814044"/>
              <a:gd name="connsiteX2" fmla="*/ 1314450 w 13404308"/>
              <a:gd name="connsiteY2" fmla="*/ 1085850 h 6814044"/>
              <a:gd name="connsiteX3" fmla="*/ 2038350 w 13404308"/>
              <a:gd name="connsiteY3" fmla="*/ 1295400 h 6814044"/>
              <a:gd name="connsiteX4" fmla="*/ 2914650 w 13404308"/>
              <a:gd name="connsiteY4" fmla="*/ 2076450 h 6814044"/>
              <a:gd name="connsiteX5" fmla="*/ 3733800 w 13404308"/>
              <a:gd name="connsiteY5" fmla="*/ 3162300 h 6814044"/>
              <a:gd name="connsiteX6" fmla="*/ 4838700 w 13404308"/>
              <a:gd name="connsiteY6" fmla="*/ 4171950 h 6814044"/>
              <a:gd name="connsiteX7" fmla="*/ 5657850 w 13404308"/>
              <a:gd name="connsiteY7" fmla="*/ 4648200 h 6814044"/>
              <a:gd name="connsiteX8" fmla="*/ 6781800 w 13404308"/>
              <a:gd name="connsiteY8" fmla="*/ 5448300 h 6814044"/>
              <a:gd name="connsiteX9" fmla="*/ 8115300 w 13404308"/>
              <a:gd name="connsiteY9" fmla="*/ 6134100 h 6814044"/>
              <a:gd name="connsiteX10" fmla="*/ 9410700 w 13404308"/>
              <a:gd name="connsiteY10" fmla="*/ 6191250 h 6814044"/>
              <a:gd name="connsiteX11" fmla="*/ 10382250 w 13404308"/>
              <a:gd name="connsiteY11" fmla="*/ 6000750 h 6814044"/>
              <a:gd name="connsiteX12" fmla="*/ 11525250 w 13404308"/>
              <a:gd name="connsiteY12" fmla="*/ 6305550 h 6814044"/>
              <a:gd name="connsiteX13" fmla="*/ 12096750 w 13404308"/>
              <a:gd name="connsiteY13" fmla="*/ 6762750 h 6814044"/>
              <a:gd name="connsiteX14" fmla="*/ 13404308 w 13404308"/>
              <a:gd name="connsiteY14" fmla="*/ 6775961 h 6814044"/>
              <a:gd name="connsiteX0" fmla="*/ 0 w 13404308"/>
              <a:gd name="connsiteY0" fmla="*/ 0 h 6854505"/>
              <a:gd name="connsiteX1" fmla="*/ 438150 w 13404308"/>
              <a:gd name="connsiteY1" fmla="*/ 895350 h 6854505"/>
              <a:gd name="connsiteX2" fmla="*/ 1314450 w 13404308"/>
              <a:gd name="connsiteY2" fmla="*/ 1085850 h 6854505"/>
              <a:gd name="connsiteX3" fmla="*/ 2038350 w 13404308"/>
              <a:gd name="connsiteY3" fmla="*/ 1295400 h 6854505"/>
              <a:gd name="connsiteX4" fmla="*/ 2914650 w 13404308"/>
              <a:gd name="connsiteY4" fmla="*/ 2076450 h 6854505"/>
              <a:gd name="connsiteX5" fmla="*/ 3733800 w 13404308"/>
              <a:gd name="connsiteY5" fmla="*/ 3162300 h 6854505"/>
              <a:gd name="connsiteX6" fmla="*/ 4838700 w 13404308"/>
              <a:gd name="connsiteY6" fmla="*/ 4171950 h 6854505"/>
              <a:gd name="connsiteX7" fmla="*/ 5657850 w 13404308"/>
              <a:gd name="connsiteY7" fmla="*/ 4648200 h 6854505"/>
              <a:gd name="connsiteX8" fmla="*/ 6781800 w 13404308"/>
              <a:gd name="connsiteY8" fmla="*/ 5448300 h 6854505"/>
              <a:gd name="connsiteX9" fmla="*/ 8115300 w 13404308"/>
              <a:gd name="connsiteY9" fmla="*/ 6134100 h 6854505"/>
              <a:gd name="connsiteX10" fmla="*/ 9410700 w 13404308"/>
              <a:gd name="connsiteY10" fmla="*/ 6191250 h 6854505"/>
              <a:gd name="connsiteX11" fmla="*/ 10382250 w 13404308"/>
              <a:gd name="connsiteY11" fmla="*/ 6000750 h 6854505"/>
              <a:gd name="connsiteX12" fmla="*/ 11525250 w 13404308"/>
              <a:gd name="connsiteY12" fmla="*/ 6305550 h 6854505"/>
              <a:gd name="connsiteX13" fmla="*/ 12096750 w 13404308"/>
              <a:gd name="connsiteY13" fmla="*/ 6762750 h 6854505"/>
              <a:gd name="connsiteX14" fmla="*/ 12842285 w 13404308"/>
              <a:gd name="connsiteY14" fmla="*/ 6854458 h 6854505"/>
              <a:gd name="connsiteX15" fmla="*/ 13404308 w 13404308"/>
              <a:gd name="connsiteY15" fmla="*/ 6775961 h 6854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04308" h="6854505">
                <a:moveTo>
                  <a:pt x="0" y="0"/>
                </a:moveTo>
                <a:cubicBezTo>
                  <a:pt x="109537" y="357187"/>
                  <a:pt x="219075" y="714375"/>
                  <a:pt x="438150" y="895350"/>
                </a:cubicBezTo>
                <a:cubicBezTo>
                  <a:pt x="657225" y="1076325"/>
                  <a:pt x="1047750" y="1019175"/>
                  <a:pt x="1314450" y="1085850"/>
                </a:cubicBezTo>
                <a:cubicBezTo>
                  <a:pt x="1581150" y="1152525"/>
                  <a:pt x="1771650" y="1130300"/>
                  <a:pt x="2038350" y="1295400"/>
                </a:cubicBezTo>
                <a:cubicBezTo>
                  <a:pt x="2305050" y="1460500"/>
                  <a:pt x="2632075" y="1765300"/>
                  <a:pt x="2914650" y="2076450"/>
                </a:cubicBezTo>
                <a:cubicBezTo>
                  <a:pt x="3197225" y="2387600"/>
                  <a:pt x="3413125" y="2813050"/>
                  <a:pt x="3733800" y="3162300"/>
                </a:cubicBezTo>
                <a:cubicBezTo>
                  <a:pt x="4054475" y="3511550"/>
                  <a:pt x="4518025" y="3924300"/>
                  <a:pt x="4838700" y="4171950"/>
                </a:cubicBezTo>
                <a:cubicBezTo>
                  <a:pt x="5159375" y="4419600"/>
                  <a:pt x="5334000" y="4435475"/>
                  <a:pt x="5657850" y="4648200"/>
                </a:cubicBezTo>
                <a:cubicBezTo>
                  <a:pt x="5981700" y="4860925"/>
                  <a:pt x="6372225" y="5200650"/>
                  <a:pt x="6781800" y="5448300"/>
                </a:cubicBezTo>
                <a:cubicBezTo>
                  <a:pt x="7191375" y="5695950"/>
                  <a:pt x="7677150" y="6010275"/>
                  <a:pt x="8115300" y="6134100"/>
                </a:cubicBezTo>
                <a:cubicBezTo>
                  <a:pt x="8553450" y="6257925"/>
                  <a:pt x="9032875" y="6213475"/>
                  <a:pt x="9410700" y="6191250"/>
                </a:cubicBezTo>
                <a:cubicBezTo>
                  <a:pt x="9788525" y="6169025"/>
                  <a:pt x="10029825" y="5981700"/>
                  <a:pt x="10382250" y="6000750"/>
                </a:cubicBezTo>
                <a:cubicBezTo>
                  <a:pt x="10734675" y="6019800"/>
                  <a:pt x="11239500" y="6178550"/>
                  <a:pt x="11525250" y="6305550"/>
                </a:cubicBezTo>
                <a:cubicBezTo>
                  <a:pt x="11811000" y="6432550"/>
                  <a:pt x="11878776" y="6678924"/>
                  <a:pt x="12096750" y="6762750"/>
                </a:cubicBezTo>
                <a:cubicBezTo>
                  <a:pt x="12314724" y="6846576"/>
                  <a:pt x="12624359" y="6852256"/>
                  <a:pt x="12842285" y="6854458"/>
                </a:cubicBezTo>
                <a:cubicBezTo>
                  <a:pt x="13060211" y="6856660"/>
                  <a:pt x="13309106" y="6781385"/>
                  <a:pt x="13404308" y="6775961"/>
                </a:cubicBezTo>
              </a:path>
            </a:pathLst>
          </a:custGeom>
          <a:noFill/>
          <a:ln w="1270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7A77FA18-26CA-4D1C-95D2-B6CA60490365}"/>
              </a:ext>
            </a:extLst>
          </p:cNvPr>
          <p:cNvSpPr/>
          <p:nvPr/>
        </p:nvSpPr>
        <p:spPr>
          <a:xfrm>
            <a:off x="21899078" y="67414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9" name="TextBox 368">
            <a:extLst>
              <a:ext uri="{FF2B5EF4-FFF2-40B4-BE49-F238E27FC236}">
                <a16:creationId xmlns:a16="http://schemas.microsoft.com/office/drawing/2014/main" id="{E4F5636E-2052-40C5-BC55-B469F42B8754}"/>
              </a:ext>
            </a:extLst>
          </p:cNvPr>
          <p:cNvSpPr txBox="1"/>
          <p:nvPr/>
        </p:nvSpPr>
        <p:spPr>
          <a:xfrm>
            <a:off x="22071503" y="7050128"/>
            <a:ext cx="1285198" cy="430887"/>
          </a:xfrm>
          <a:prstGeom prst="rect">
            <a:avLst/>
          </a:prstGeom>
          <a:solidFill>
            <a:srgbClr val="E2F0D9"/>
          </a:solidFill>
        </p:spPr>
        <p:txBody>
          <a:bodyPr wrap="square" lIns="0" tIns="0" rIns="0" bIns="0" rtlCol="0">
            <a:spAutoFit/>
          </a:bodyPr>
          <a:lstStyle/>
          <a:p>
            <a:r>
              <a:rPr lang="en-US" sz="2800" b="1" dirty="0" err="1"/>
              <a:t>Huppain</a:t>
            </a:r>
            <a:endParaRPr lang="en-US" sz="2800" b="1" dirty="0"/>
          </a:p>
        </p:txBody>
      </p:sp>
      <p:sp>
        <p:nvSpPr>
          <p:cNvPr id="370" name="TextBox 369">
            <a:extLst>
              <a:ext uri="{FF2B5EF4-FFF2-40B4-BE49-F238E27FC236}">
                <a16:creationId xmlns:a16="http://schemas.microsoft.com/office/drawing/2014/main" id="{897247CA-6561-4FB2-80D1-BA4977D66ECC}"/>
              </a:ext>
            </a:extLst>
          </p:cNvPr>
          <p:cNvSpPr txBox="1"/>
          <p:nvPr/>
        </p:nvSpPr>
        <p:spPr>
          <a:xfrm>
            <a:off x="11320555" y="6938524"/>
            <a:ext cx="1715232" cy="430887"/>
          </a:xfrm>
          <a:prstGeom prst="rect">
            <a:avLst/>
          </a:prstGeom>
          <a:noFill/>
        </p:spPr>
        <p:txBody>
          <a:bodyPr wrap="square" lIns="0" tIns="0" rIns="0" bIns="0" rtlCol="0">
            <a:spAutoFit/>
          </a:bodyPr>
          <a:lstStyle/>
          <a:p>
            <a:r>
              <a:rPr lang="en-US" sz="2800" b="1" dirty="0" err="1"/>
              <a:t>Langueville</a:t>
            </a:r>
            <a:endParaRPr lang="en-US" sz="2800" b="1" dirty="0"/>
          </a:p>
        </p:txBody>
      </p:sp>
      <p:sp>
        <p:nvSpPr>
          <p:cNvPr id="371" name="Oval 370">
            <a:extLst>
              <a:ext uri="{FF2B5EF4-FFF2-40B4-BE49-F238E27FC236}">
                <a16:creationId xmlns:a16="http://schemas.microsoft.com/office/drawing/2014/main" id="{F035E153-069E-45ED-B130-88DC41414995}"/>
              </a:ext>
            </a:extLst>
          </p:cNvPr>
          <p:cNvSpPr/>
          <p:nvPr/>
        </p:nvSpPr>
        <p:spPr>
          <a:xfrm>
            <a:off x="11095780" y="641591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72" name="Group 371">
            <a:extLst>
              <a:ext uri="{FF2B5EF4-FFF2-40B4-BE49-F238E27FC236}">
                <a16:creationId xmlns:a16="http://schemas.microsoft.com/office/drawing/2014/main" id="{764537CA-C08C-4C3D-A306-8E9C1F2071A4}"/>
              </a:ext>
            </a:extLst>
          </p:cNvPr>
          <p:cNvGrpSpPr/>
          <p:nvPr/>
        </p:nvGrpSpPr>
        <p:grpSpPr>
          <a:xfrm>
            <a:off x="19931710" y="10625992"/>
            <a:ext cx="2110991" cy="1586694"/>
            <a:chOff x="4444192" y="2610996"/>
            <a:chExt cx="2348857" cy="1838388"/>
          </a:xfrm>
        </p:grpSpPr>
        <p:grpSp>
          <p:nvGrpSpPr>
            <p:cNvPr id="373" name="Group 372">
              <a:extLst>
                <a:ext uri="{FF2B5EF4-FFF2-40B4-BE49-F238E27FC236}">
                  <a16:creationId xmlns:a16="http://schemas.microsoft.com/office/drawing/2014/main" id="{CDE86531-3679-4F06-8EFE-26689CF4DD84}"/>
                </a:ext>
              </a:extLst>
            </p:cNvPr>
            <p:cNvGrpSpPr/>
            <p:nvPr/>
          </p:nvGrpSpPr>
          <p:grpSpPr>
            <a:xfrm>
              <a:off x="4444192" y="2610996"/>
              <a:ext cx="1533344" cy="1676200"/>
              <a:chOff x="1942154" y="5220584"/>
              <a:chExt cx="1126021" cy="1213899"/>
            </a:xfrm>
          </p:grpSpPr>
          <p:sp>
            <p:nvSpPr>
              <p:cNvPr id="375" name="TextBox 374">
                <a:extLst>
                  <a:ext uri="{FF2B5EF4-FFF2-40B4-BE49-F238E27FC236}">
                    <a16:creationId xmlns:a16="http://schemas.microsoft.com/office/drawing/2014/main" id="{CF92A04D-E968-40AA-9DDE-08619743C9F8}"/>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III</a:t>
                </a:r>
              </a:p>
            </p:txBody>
          </p:sp>
          <p:grpSp>
            <p:nvGrpSpPr>
              <p:cNvPr id="376" name="Group 44">
                <a:extLst>
                  <a:ext uri="{FF2B5EF4-FFF2-40B4-BE49-F238E27FC236}">
                    <a16:creationId xmlns:a16="http://schemas.microsoft.com/office/drawing/2014/main" id="{952A0034-147D-49B8-A42E-0FFFC290F12A}"/>
                  </a:ext>
                </a:extLst>
              </p:cNvPr>
              <p:cNvGrpSpPr>
                <a:grpSpLocks/>
              </p:cNvGrpSpPr>
              <p:nvPr/>
            </p:nvGrpSpPr>
            <p:grpSpPr bwMode="auto">
              <a:xfrm>
                <a:off x="1942154" y="5619709"/>
                <a:ext cx="1126021" cy="814774"/>
                <a:chOff x="6337495" y="1655700"/>
                <a:chExt cx="325783" cy="227038"/>
              </a:xfrm>
            </p:grpSpPr>
            <p:sp>
              <p:nvSpPr>
                <p:cNvPr id="377" name="Rectangle 376">
                  <a:extLst>
                    <a:ext uri="{FF2B5EF4-FFF2-40B4-BE49-F238E27FC236}">
                      <a16:creationId xmlns:a16="http://schemas.microsoft.com/office/drawing/2014/main" id="{15284E00-7588-42B8-99B2-B9AF85DED55E}"/>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78" name="Straight Connector 377">
                  <a:extLst>
                    <a:ext uri="{FF2B5EF4-FFF2-40B4-BE49-F238E27FC236}">
                      <a16:creationId xmlns:a16="http://schemas.microsoft.com/office/drawing/2014/main" id="{5C1E31E5-3F22-4988-83FE-B59B91C3738A}"/>
                    </a:ext>
                  </a:extLst>
                </p:cNvPr>
                <p:cNvCxnSpPr>
                  <a:cxnSpLocks/>
                  <a:stCxn id="377" idx="0"/>
                  <a:endCxn id="377"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79" name="Freeform 1822">
                  <a:extLst>
                    <a:ext uri="{FF2B5EF4-FFF2-40B4-BE49-F238E27FC236}">
                      <a16:creationId xmlns:a16="http://schemas.microsoft.com/office/drawing/2014/main" id="{8CA3125F-29AD-472F-8A94-AF5A8CE934AF}"/>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0" name="Freeform 1823">
                  <a:extLst>
                    <a:ext uri="{FF2B5EF4-FFF2-40B4-BE49-F238E27FC236}">
                      <a16:creationId xmlns:a16="http://schemas.microsoft.com/office/drawing/2014/main" id="{3EF195B0-3A1D-4574-95BF-B11290B95C1D}"/>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374" name="TextBox 373">
              <a:extLst>
                <a:ext uri="{FF2B5EF4-FFF2-40B4-BE49-F238E27FC236}">
                  <a16:creationId xmlns:a16="http://schemas.microsoft.com/office/drawing/2014/main" id="{F1844EF7-ED40-4678-BAC7-5B96EB059E58}"/>
                </a:ext>
              </a:extLst>
            </p:cNvPr>
            <p:cNvSpPr txBox="1"/>
            <p:nvPr/>
          </p:nvSpPr>
          <p:spPr>
            <a:xfrm>
              <a:off x="5832662" y="3450908"/>
              <a:ext cx="960387" cy="998476"/>
            </a:xfrm>
            <a:prstGeom prst="rect">
              <a:avLst/>
            </a:prstGeom>
            <a:noFill/>
          </p:spPr>
          <p:txBody>
            <a:bodyPr wrap="square" lIns="0" tIns="0" rIns="0" bIns="0" rtlCol="0">
              <a:spAutoFit/>
            </a:bodyPr>
            <a:lstStyle/>
            <a:p>
              <a:pPr algn="ctr"/>
              <a:r>
                <a:rPr lang="en-US" sz="2800" b="1" dirty="0">
                  <a:solidFill>
                    <a:srgbClr val="002060"/>
                  </a:solidFill>
                </a:rPr>
                <a:t>26</a:t>
              </a:r>
            </a:p>
            <a:p>
              <a:pPr algn="ctr"/>
              <a:r>
                <a:rPr lang="en-US" sz="2800" b="1" dirty="0">
                  <a:solidFill>
                    <a:srgbClr val="002060"/>
                  </a:solidFill>
                </a:rPr>
                <a:t>1ID</a:t>
              </a:r>
            </a:p>
          </p:txBody>
        </p:sp>
      </p:grpSp>
      <p:grpSp>
        <p:nvGrpSpPr>
          <p:cNvPr id="381" name="Group 380">
            <a:extLst>
              <a:ext uri="{FF2B5EF4-FFF2-40B4-BE49-F238E27FC236}">
                <a16:creationId xmlns:a16="http://schemas.microsoft.com/office/drawing/2014/main" id="{74A75AA6-0360-40C0-A48E-A8D4A770C8A4}"/>
              </a:ext>
            </a:extLst>
          </p:cNvPr>
          <p:cNvGrpSpPr/>
          <p:nvPr/>
        </p:nvGrpSpPr>
        <p:grpSpPr>
          <a:xfrm>
            <a:off x="19692120" y="6367160"/>
            <a:ext cx="2201192" cy="1576177"/>
            <a:chOff x="4444192" y="2610996"/>
            <a:chExt cx="2449222" cy="1826203"/>
          </a:xfrm>
        </p:grpSpPr>
        <p:sp>
          <p:nvSpPr>
            <p:cNvPr id="383" name="TextBox 382">
              <a:extLst>
                <a:ext uri="{FF2B5EF4-FFF2-40B4-BE49-F238E27FC236}">
                  <a16:creationId xmlns:a16="http://schemas.microsoft.com/office/drawing/2014/main" id="{BE270A20-B7F8-446B-AF50-A72C7A332ABF}"/>
                </a:ext>
              </a:extLst>
            </p:cNvPr>
            <p:cNvSpPr txBox="1"/>
            <p:nvPr/>
          </p:nvSpPr>
          <p:spPr>
            <a:xfrm>
              <a:off x="5933027" y="3438724"/>
              <a:ext cx="960387" cy="998475"/>
            </a:xfrm>
            <a:prstGeom prst="rect">
              <a:avLst/>
            </a:prstGeom>
            <a:solidFill>
              <a:srgbClr val="E2F0D9"/>
            </a:solidFill>
          </p:spPr>
          <p:txBody>
            <a:bodyPr wrap="square" lIns="0" tIns="0" rIns="0" bIns="0" rtlCol="0">
              <a:spAutoFit/>
            </a:bodyPr>
            <a:lstStyle/>
            <a:p>
              <a:pPr algn="ctr"/>
              <a:r>
                <a:rPr lang="en-US" sz="2800" b="1" dirty="0">
                  <a:solidFill>
                    <a:srgbClr val="002060"/>
                  </a:solidFill>
                </a:rPr>
                <a:t>3/16</a:t>
              </a:r>
            </a:p>
            <a:p>
              <a:pPr algn="ctr"/>
              <a:r>
                <a:rPr lang="en-US" sz="2800" b="1" dirty="0">
                  <a:solidFill>
                    <a:srgbClr val="002060"/>
                  </a:solidFill>
                </a:rPr>
                <a:t>1ID</a:t>
              </a:r>
            </a:p>
          </p:txBody>
        </p:sp>
        <p:grpSp>
          <p:nvGrpSpPr>
            <p:cNvPr id="382" name="Group 381">
              <a:extLst>
                <a:ext uri="{FF2B5EF4-FFF2-40B4-BE49-F238E27FC236}">
                  <a16:creationId xmlns:a16="http://schemas.microsoft.com/office/drawing/2014/main" id="{20CD0C18-62E8-4AD3-A49F-0A86FD31298A}"/>
                </a:ext>
              </a:extLst>
            </p:cNvPr>
            <p:cNvGrpSpPr/>
            <p:nvPr/>
          </p:nvGrpSpPr>
          <p:grpSpPr>
            <a:xfrm>
              <a:off x="4444192" y="2610996"/>
              <a:ext cx="1533344" cy="1676200"/>
              <a:chOff x="1942154" y="5220584"/>
              <a:chExt cx="1126021" cy="1213899"/>
            </a:xfrm>
          </p:grpSpPr>
          <p:sp>
            <p:nvSpPr>
              <p:cNvPr id="384" name="TextBox 383">
                <a:extLst>
                  <a:ext uri="{FF2B5EF4-FFF2-40B4-BE49-F238E27FC236}">
                    <a16:creationId xmlns:a16="http://schemas.microsoft.com/office/drawing/2014/main" id="{67E219A2-4312-4906-8D25-4EEBDD7DF35B}"/>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385" name="Group 44">
                <a:extLst>
                  <a:ext uri="{FF2B5EF4-FFF2-40B4-BE49-F238E27FC236}">
                    <a16:creationId xmlns:a16="http://schemas.microsoft.com/office/drawing/2014/main" id="{A582F3AA-1970-4FF5-81BF-942556EAD0ED}"/>
                  </a:ext>
                </a:extLst>
              </p:cNvPr>
              <p:cNvGrpSpPr>
                <a:grpSpLocks/>
              </p:cNvGrpSpPr>
              <p:nvPr/>
            </p:nvGrpSpPr>
            <p:grpSpPr bwMode="auto">
              <a:xfrm>
                <a:off x="1942154" y="5619709"/>
                <a:ext cx="1126021" cy="814774"/>
                <a:chOff x="6337495" y="1655700"/>
                <a:chExt cx="325783" cy="227038"/>
              </a:xfrm>
            </p:grpSpPr>
            <p:sp>
              <p:nvSpPr>
                <p:cNvPr id="386" name="Rectangle 385">
                  <a:extLst>
                    <a:ext uri="{FF2B5EF4-FFF2-40B4-BE49-F238E27FC236}">
                      <a16:creationId xmlns:a16="http://schemas.microsoft.com/office/drawing/2014/main" id="{017402A2-1F4F-48FB-8DE4-D31EA062F76F}"/>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87" name="Straight Connector 386">
                  <a:extLst>
                    <a:ext uri="{FF2B5EF4-FFF2-40B4-BE49-F238E27FC236}">
                      <a16:creationId xmlns:a16="http://schemas.microsoft.com/office/drawing/2014/main" id="{48790DC2-84B4-4A2F-B145-C14081F42086}"/>
                    </a:ext>
                  </a:extLst>
                </p:cNvPr>
                <p:cNvCxnSpPr>
                  <a:cxnSpLocks/>
                  <a:stCxn id="386" idx="0"/>
                  <a:endCxn id="386"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88" name="Freeform 1822">
                  <a:extLst>
                    <a:ext uri="{FF2B5EF4-FFF2-40B4-BE49-F238E27FC236}">
                      <a16:creationId xmlns:a16="http://schemas.microsoft.com/office/drawing/2014/main" id="{D22BC438-3259-4E4D-8495-CCB49E63AC4C}"/>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89" name="Freeform 1823">
                  <a:extLst>
                    <a:ext uri="{FF2B5EF4-FFF2-40B4-BE49-F238E27FC236}">
                      <a16:creationId xmlns:a16="http://schemas.microsoft.com/office/drawing/2014/main" id="{A9946AE5-C140-47F5-AC47-A631676E5FC5}"/>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390" name="Group 389">
            <a:extLst>
              <a:ext uri="{FF2B5EF4-FFF2-40B4-BE49-F238E27FC236}">
                <a16:creationId xmlns:a16="http://schemas.microsoft.com/office/drawing/2014/main" id="{13D9778F-CFA3-497F-9204-545CBD7CA915}"/>
              </a:ext>
            </a:extLst>
          </p:cNvPr>
          <p:cNvGrpSpPr/>
          <p:nvPr/>
        </p:nvGrpSpPr>
        <p:grpSpPr>
          <a:xfrm>
            <a:off x="16255760" y="6174485"/>
            <a:ext cx="2201192" cy="1576177"/>
            <a:chOff x="4444192" y="2610996"/>
            <a:chExt cx="2449222" cy="1826203"/>
          </a:xfrm>
        </p:grpSpPr>
        <p:grpSp>
          <p:nvGrpSpPr>
            <p:cNvPr id="391" name="Group 390">
              <a:extLst>
                <a:ext uri="{FF2B5EF4-FFF2-40B4-BE49-F238E27FC236}">
                  <a16:creationId xmlns:a16="http://schemas.microsoft.com/office/drawing/2014/main" id="{DEE3FDAC-6AF1-470B-856A-F4781D172C1C}"/>
                </a:ext>
              </a:extLst>
            </p:cNvPr>
            <p:cNvGrpSpPr/>
            <p:nvPr/>
          </p:nvGrpSpPr>
          <p:grpSpPr>
            <a:xfrm>
              <a:off x="4444192" y="2610996"/>
              <a:ext cx="1533344" cy="1676200"/>
              <a:chOff x="1942154" y="5220584"/>
              <a:chExt cx="1126021" cy="1213899"/>
            </a:xfrm>
          </p:grpSpPr>
          <p:sp>
            <p:nvSpPr>
              <p:cNvPr id="393" name="TextBox 392">
                <a:extLst>
                  <a:ext uri="{FF2B5EF4-FFF2-40B4-BE49-F238E27FC236}">
                    <a16:creationId xmlns:a16="http://schemas.microsoft.com/office/drawing/2014/main" id="{BC06162F-7A85-4AEE-BCE5-D255AAB1A342}"/>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394" name="Group 44">
                <a:extLst>
                  <a:ext uri="{FF2B5EF4-FFF2-40B4-BE49-F238E27FC236}">
                    <a16:creationId xmlns:a16="http://schemas.microsoft.com/office/drawing/2014/main" id="{280D1BE4-9B51-4C59-8B33-B63846D63837}"/>
                  </a:ext>
                </a:extLst>
              </p:cNvPr>
              <p:cNvGrpSpPr>
                <a:grpSpLocks/>
              </p:cNvGrpSpPr>
              <p:nvPr/>
            </p:nvGrpSpPr>
            <p:grpSpPr bwMode="auto">
              <a:xfrm>
                <a:off x="1942154" y="5619709"/>
                <a:ext cx="1126021" cy="814774"/>
                <a:chOff x="6337495" y="1655700"/>
                <a:chExt cx="325783" cy="227038"/>
              </a:xfrm>
            </p:grpSpPr>
            <p:sp>
              <p:nvSpPr>
                <p:cNvPr id="395" name="Rectangle 394">
                  <a:extLst>
                    <a:ext uri="{FF2B5EF4-FFF2-40B4-BE49-F238E27FC236}">
                      <a16:creationId xmlns:a16="http://schemas.microsoft.com/office/drawing/2014/main" id="{483E33C9-DDDF-4874-B6C4-ABE4AF332ACD}"/>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396" name="Straight Connector 395">
                  <a:extLst>
                    <a:ext uri="{FF2B5EF4-FFF2-40B4-BE49-F238E27FC236}">
                      <a16:creationId xmlns:a16="http://schemas.microsoft.com/office/drawing/2014/main" id="{031E59EA-FED0-421F-97C4-25944D2CBE06}"/>
                    </a:ext>
                  </a:extLst>
                </p:cNvPr>
                <p:cNvCxnSpPr>
                  <a:cxnSpLocks/>
                  <a:stCxn id="395" idx="0"/>
                  <a:endCxn id="395"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397" name="Freeform 1822">
                  <a:extLst>
                    <a:ext uri="{FF2B5EF4-FFF2-40B4-BE49-F238E27FC236}">
                      <a16:creationId xmlns:a16="http://schemas.microsoft.com/office/drawing/2014/main" id="{0457E577-900B-4BA5-9FCC-9D4DD1154FA6}"/>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98" name="Freeform 1823">
                  <a:extLst>
                    <a:ext uri="{FF2B5EF4-FFF2-40B4-BE49-F238E27FC236}">
                      <a16:creationId xmlns:a16="http://schemas.microsoft.com/office/drawing/2014/main" id="{9870F1AC-E348-490A-805A-5EABF032596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392" name="TextBox 391">
              <a:extLst>
                <a:ext uri="{FF2B5EF4-FFF2-40B4-BE49-F238E27FC236}">
                  <a16:creationId xmlns:a16="http://schemas.microsoft.com/office/drawing/2014/main" id="{3FB6F5E1-89E7-4634-8BEA-2E93386B7315}"/>
                </a:ext>
              </a:extLst>
            </p:cNvPr>
            <p:cNvSpPr txBox="1"/>
            <p:nvPr/>
          </p:nvSpPr>
          <p:spPr>
            <a:xfrm>
              <a:off x="5933027" y="3438724"/>
              <a:ext cx="960387" cy="998475"/>
            </a:xfrm>
            <a:prstGeom prst="rect">
              <a:avLst/>
            </a:prstGeom>
            <a:noFill/>
          </p:spPr>
          <p:txBody>
            <a:bodyPr wrap="square" lIns="0" tIns="0" rIns="0" bIns="0" rtlCol="0">
              <a:spAutoFit/>
            </a:bodyPr>
            <a:lstStyle/>
            <a:p>
              <a:pPr algn="ctr"/>
              <a:r>
                <a:rPr lang="en-US" sz="2800" b="1" dirty="0">
                  <a:solidFill>
                    <a:srgbClr val="002060"/>
                  </a:solidFill>
                </a:rPr>
                <a:t>2/16</a:t>
              </a:r>
            </a:p>
            <a:p>
              <a:pPr algn="ctr"/>
              <a:r>
                <a:rPr lang="en-US" sz="2800" b="1" dirty="0">
                  <a:solidFill>
                    <a:srgbClr val="002060"/>
                  </a:solidFill>
                </a:rPr>
                <a:t>1ID</a:t>
              </a:r>
            </a:p>
          </p:txBody>
        </p:sp>
      </p:grpSp>
      <p:grpSp>
        <p:nvGrpSpPr>
          <p:cNvPr id="399" name="Group 398">
            <a:extLst>
              <a:ext uri="{FF2B5EF4-FFF2-40B4-BE49-F238E27FC236}">
                <a16:creationId xmlns:a16="http://schemas.microsoft.com/office/drawing/2014/main" id="{8484EC74-A62D-4DC5-9C7F-38B2512A5C23}"/>
              </a:ext>
            </a:extLst>
          </p:cNvPr>
          <p:cNvGrpSpPr/>
          <p:nvPr/>
        </p:nvGrpSpPr>
        <p:grpSpPr>
          <a:xfrm>
            <a:off x="13598031" y="7547302"/>
            <a:ext cx="2201192" cy="1576177"/>
            <a:chOff x="4444192" y="2610996"/>
            <a:chExt cx="2449222" cy="1826203"/>
          </a:xfrm>
        </p:grpSpPr>
        <p:sp>
          <p:nvSpPr>
            <p:cNvPr id="401" name="TextBox 400">
              <a:extLst>
                <a:ext uri="{FF2B5EF4-FFF2-40B4-BE49-F238E27FC236}">
                  <a16:creationId xmlns:a16="http://schemas.microsoft.com/office/drawing/2014/main" id="{C62FC9AC-EAD1-49C8-A934-A725339980B1}"/>
                </a:ext>
              </a:extLst>
            </p:cNvPr>
            <p:cNvSpPr txBox="1"/>
            <p:nvPr/>
          </p:nvSpPr>
          <p:spPr>
            <a:xfrm>
              <a:off x="5933027" y="3438724"/>
              <a:ext cx="960387" cy="998475"/>
            </a:xfrm>
            <a:prstGeom prst="rect">
              <a:avLst/>
            </a:prstGeom>
            <a:solidFill>
              <a:srgbClr val="E2F0D9"/>
            </a:solidFill>
          </p:spPr>
          <p:txBody>
            <a:bodyPr wrap="square" lIns="0" tIns="0" rIns="0" bIns="0" rtlCol="0">
              <a:spAutoFit/>
            </a:bodyPr>
            <a:lstStyle/>
            <a:p>
              <a:pPr algn="ctr"/>
              <a:r>
                <a:rPr lang="en-US" sz="2800" b="1" dirty="0">
                  <a:solidFill>
                    <a:srgbClr val="002060"/>
                  </a:solidFill>
                </a:rPr>
                <a:t>1/16</a:t>
              </a:r>
            </a:p>
            <a:p>
              <a:pPr algn="ctr"/>
              <a:r>
                <a:rPr lang="en-US" sz="2800" b="1" dirty="0">
                  <a:solidFill>
                    <a:srgbClr val="002060"/>
                  </a:solidFill>
                </a:rPr>
                <a:t>1ID</a:t>
              </a:r>
            </a:p>
          </p:txBody>
        </p:sp>
        <p:grpSp>
          <p:nvGrpSpPr>
            <p:cNvPr id="400" name="Group 399">
              <a:extLst>
                <a:ext uri="{FF2B5EF4-FFF2-40B4-BE49-F238E27FC236}">
                  <a16:creationId xmlns:a16="http://schemas.microsoft.com/office/drawing/2014/main" id="{7779406B-9EA8-4A12-8310-0E654DD84F67}"/>
                </a:ext>
              </a:extLst>
            </p:cNvPr>
            <p:cNvGrpSpPr/>
            <p:nvPr/>
          </p:nvGrpSpPr>
          <p:grpSpPr>
            <a:xfrm>
              <a:off x="4444192" y="2610996"/>
              <a:ext cx="1533344" cy="1676200"/>
              <a:chOff x="1942154" y="5220584"/>
              <a:chExt cx="1126021" cy="1213899"/>
            </a:xfrm>
          </p:grpSpPr>
          <p:sp>
            <p:nvSpPr>
              <p:cNvPr id="402" name="TextBox 401">
                <a:extLst>
                  <a:ext uri="{FF2B5EF4-FFF2-40B4-BE49-F238E27FC236}">
                    <a16:creationId xmlns:a16="http://schemas.microsoft.com/office/drawing/2014/main" id="{C57C75F4-B802-44B9-9FD1-2994449F0962}"/>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03" name="Group 44">
                <a:extLst>
                  <a:ext uri="{FF2B5EF4-FFF2-40B4-BE49-F238E27FC236}">
                    <a16:creationId xmlns:a16="http://schemas.microsoft.com/office/drawing/2014/main" id="{DC412B59-4144-44A7-BA1E-EDDE07127894}"/>
                  </a:ext>
                </a:extLst>
              </p:cNvPr>
              <p:cNvGrpSpPr>
                <a:grpSpLocks/>
              </p:cNvGrpSpPr>
              <p:nvPr/>
            </p:nvGrpSpPr>
            <p:grpSpPr bwMode="auto">
              <a:xfrm>
                <a:off x="1942154" y="5619709"/>
                <a:ext cx="1126021" cy="814774"/>
                <a:chOff x="6337495" y="1655700"/>
                <a:chExt cx="325783" cy="227038"/>
              </a:xfrm>
            </p:grpSpPr>
            <p:sp>
              <p:nvSpPr>
                <p:cNvPr id="404" name="Rectangle 403">
                  <a:extLst>
                    <a:ext uri="{FF2B5EF4-FFF2-40B4-BE49-F238E27FC236}">
                      <a16:creationId xmlns:a16="http://schemas.microsoft.com/office/drawing/2014/main" id="{ED60A4BB-D6F3-40B5-A7A4-E51F1FBCF2AD}"/>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05" name="Straight Connector 404">
                  <a:extLst>
                    <a:ext uri="{FF2B5EF4-FFF2-40B4-BE49-F238E27FC236}">
                      <a16:creationId xmlns:a16="http://schemas.microsoft.com/office/drawing/2014/main" id="{42D8BBD5-1716-4511-8A90-DEC1B7184CE5}"/>
                    </a:ext>
                  </a:extLst>
                </p:cNvPr>
                <p:cNvCxnSpPr>
                  <a:cxnSpLocks/>
                  <a:stCxn id="404" idx="0"/>
                  <a:endCxn id="404"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06" name="Freeform 1822">
                  <a:extLst>
                    <a:ext uri="{FF2B5EF4-FFF2-40B4-BE49-F238E27FC236}">
                      <a16:creationId xmlns:a16="http://schemas.microsoft.com/office/drawing/2014/main" id="{25CA3473-2BA0-4A61-8C12-9AB0F133DB14}"/>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07" name="Freeform 1823">
                  <a:extLst>
                    <a:ext uri="{FF2B5EF4-FFF2-40B4-BE49-F238E27FC236}">
                      <a16:creationId xmlns:a16="http://schemas.microsoft.com/office/drawing/2014/main" id="{EB69658F-887B-4767-9E92-8299955A437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408" name="Group 407">
            <a:extLst>
              <a:ext uri="{FF2B5EF4-FFF2-40B4-BE49-F238E27FC236}">
                <a16:creationId xmlns:a16="http://schemas.microsoft.com/office/drawing/2014/main" id="{523B0440-E2DA-4F74-88CA-BB4B1AC84C5A}"/>
              </a:ext>
            </a:extLst>
          </p:cNvPr>
          <p:cNvGrpSpPr/>
          <p:nvPr/>
        </p:nvGrpSpPr>
        <p:grpSpPr>
          <a:xfrm>
            <a:off x="10676909" y="4536964"/>
            <a:ext cx="2195885" cy="1561020"/>
            <a:chOff x="4444192" y="2610996"/>
            <a:chExt cx="2443317" cy="1808641"/>
          </a:xfrm>
        </p:grpSpPr>
        <p:grpSp>
          <p:nvGrpSpPr>
            <p:cNvPr id="409" name="Group 408">
              <a:extLst>
                <a:ext uri="{FF2B5EF4-FFF2-40B4-BE49-F238E27FC236}">
                  <a16:creationId xmlns:a16="http://schemas.microsoft.com/office/drawing/2014/main" id="{2633AE45-20F3-4784-A5A1-2E7518A8D014}"/>
                </a:ext>
              </a:extLst>
            </p:cNvPr>
            <p:cNvGrpSpPr/>
            <p:nvPr/>
          </p:nvGrpSpPr>
          <p:grpSpPr>
            <a:xfrm>
              <a:off x="4444192" y="2610996"/>
              <a:ext cx="1533344" cy="1676200"/>
              <a:chOff x="1942154" y="5220584"/>
              <a:chExt cx="1126021" cy="1213899"/>
            </a:xfrm>
          </p:grpSpPr>
          <p:sp>
            <p:nvSpPr>
              <p:cNvPr id="411" name="TextBox 410">
                <a:extLst>
                  <a:ext uri="{FF2B5EF4-FFF2-40B4-BE49-F238E27FC236}">
                    <a16:creationId xmlns:a16="http://schemas.microsoft.com/office/drawing/2014/main" id="{06F6B3B0-957A-43B5-A4F0-EBE855A12593}"/>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III</a:t>
                </a:r>
              </a:p>
            </p:txBody>
          </p:sp>
          <p:grpSp>
            <p:nvGrpSpPr>
              <p:cNvPr id="412" name="Group 44">
                <a:extLst>
                  <a:ext uri="{FF2B5EF4-FFF2-40B4-BE49-F238E27FC236}">
                    <a16:creationId xmlns:a16="http://schemas.microsoft.com/office/drawing/2014/main" id="{58D49293-4E60-41E9-AFB0-F85AE1FAB6E4}"/>
                  </a:ext>
                </a:extLst>
              </p:cNvPr>
              <p:cNvGrpSpPr>
                <a:grpSpLocks/>
              </p:cNvGrpSpPr>
              <p:nvPr/>
            </p:nvGrpSpPr>
            <p:grpSpPr bwMode="auto">
              <a:xfrm>
                <a:off x="1942154" y="5619709"/>
                <a:ext cx="1126021" cy="814774"/>
                <a:chOff x="6337495" y="1655700"/>
                <a:chExt cx="325783" cy="227038"/>
              </a:xfrm>
            </p:grpSpPr>
            <p:sp>
              <p:nvSpPr>
                <p:cNvPr id="413" name="Rectangle 412">
                  <a:extLst>
                    <a:ext uri="{FF2B5EF4-FFF2-40B4-BE49-F238E27FC236}">
                      <a16:creationId xmlns:a16="http://schemas.microsoft.com/office/drawing/2014/main" id="{0F1F18F3-8DE0-45F9-A172-8AC52B0FFA5D}"/>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14" name="Straight Connector 413">
                  <a:extLst>
                    <a:ext uri="{FF2B5EF4-FFF2-40B4-BE49-F238E27FC236}">
                      <a16:creationId xmlns:a16="http://schemas.microsoft.com/office/drawing/2014/main" id="{007E6268-2924-4FBF-B2C4-15D9FFEDC2E9}"/>
                    </a:ext>
                  </a:extLst>
                </p:cNvPr>
                <p:cNvCxnSpPr>
                  <a:cxnSpLocks/>
                  <a:stCxn id="413" idx="0"/>
                  <a:endCxn id="413"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15" name="Freeform 1822">
                  <a:extLst>
                    <a:ext uri="{FF2B5EF4-FFF2-40B4-BE49-F238E27FC236}">
                      <a16:creationId xmlns:a16="http://schemas.microsoft.com/office/drawing/2014/main" id="{D38D58ED-6E02-45C6-91AD-85A3D465576C}"/>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16" name="Freeform 1823">
                  <a:extLst>
                    <a:ext uri="{FF2B5EF4-FFF2-40B4-BE49-F238E27FC236}">
                      <a16:creationId xmlns:a16="http://schemas.microsoft.com/office/drawing/2014/main" id="{2B2BD1D5-78E2-4D56-9999-616483EBB263}"/>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410" name="TextBox 409">
              <a:extLst>
                <a:ext uri="{FF2B5EF4-FFF2-40B4-BE49-F238E27FC236}">
                  <a16:creationId xmlns:a16="http://schemas.microsoft.com/office/drawing/2014/main" id="{0AC21003-EC0B-40E9-9B17-1AFBFA7032AD}"/>
                </a:ext>
              </a:extLst>
            </p:cNvPr>
            <p:cNvSpPr txBox="1"/>
            <p:nvPr/>
          </p:nvSpPr>
          <p:spPr>
            <a:xfrm>
              <a:off x="5927122" y="3421162"/>
              <a:ext cx="960387" cy="998475"/>
            </a:xfrm>
            <a:prstGeom prst="rect">
              <a:avLst/>
            </a:prstGeom>
            <a:noFill/>
          </p:spPr>
          <p:txBody>
            <a:bodyPr wrap="square" lIns="0" tIns="0" rIns="0" bIns="0" rtlCol="0">
              <a:spAutoFit/>
            </a:bodyPr>
            <a:lstStyle/>
            <a:p>
              <a:pPr algn="ctr"/>
              <a:r>
                <a:rPr lang="en-US" sz="2800" b="1" dirty="0">
                  <a:solidFill>
                    <a:srgbClr val="002060"/>
                  </a:solidFill>
                </a:rPr>
                <a:t>115</a:t>
              </a:r>
            </a:p>
            <a:p>
              <a:pPr algn="ctr"/>
              <a:r>
                <a:rPr lang="en-US" sz="2800" b="1" dirty="0">
                  <a:solidFill>
                    <a:srgbClr val="002060"/>
                  </a:solidFill>
                </a:rPr>
                <a:t>29ID</a:t>
              </a:r>
            </a:p>
          </p:txBody>
        </p:sp>
      </p:grpSp>
      <p:grpSp>
        <p:nvGrpSpPr>
          <p:cNvPr id="426" name="Group 425">
            <a:extLst>
              <a:ext uri="{FF2B5EF4-FFF2-40B4-BE49-F238E27FC236}">
                <a16:creationId xmlns:a16="http://schemas.microsoft.com/office/drawing/2014/main" id="{587D8584-B110-4E05-ABEB-E8DA1B224CDE}"/>
              </a:ext>
            </a:extLst>
          </p:cNvPr>
          <p:cNvGrpSpPr/>
          <p:nvPr/>
        </p:nvGrpSpPr>
        <p:grpSpPr>
          <a:xfrm>
            <a:off x="8049542" y="4923443"/>
            <a:ext cx="2329627" cy="1578330"/>
            <a:chOff x="4444192" y="2610996"/>
            <a:chExt cx="2592129" cy="1828697"/>
          </a:xfrm>
        </p:grpSpPr>
        <p:sp>
          <p:nvSpPr>
            <p:cNvPr id="428" name="TextBox 427">
              <a:extLst>
                <a:ext uri="{FF2B5EF4-FFF2-40B4-BE49-F238E27FC236}">
                  <a16:creationId xmlns:a16="http://schemas.microsoft.com/office/drawing/2014/main" id="{4D268B0C-EFB8-43CE-A638-5180B32B5734}"/>
                </a:ext>
              </a:extLst>
            </p:cNvPr>
            <p:cNvSpPr txBox="1"/>
            <p:nvPr/>
          </p:nvSpPr>
          <p:spPr>
            <a:xfrm>
              <a:off x="5994604" y="3441219"/>
              <a:ext cx="1041717" cy="998474"/>
            </a:xfrm>
            <a:prstGeom prst="rect">
              <a:avLst/>
            </a:prstGeom>
            <a:solidFill>
              <a:srgbClr val="E2F0D9"/>
            </a:solidFill>
          </p:spPr>
          <p:txBody>
            <a:bodyPr wrap="square" lIns="0" tIns="0" rIns="0" bIns="0" rtlCol="0">
              <a:spAutoFit/>
            </a:bodyPr>
            <a:lstStyle/>
            <a:p>
              <a:pPr algn="ctr"/>
              <a:r>
                <a:rPr lang="en-US" sz="2800" b="1" dirty="0">
                  <a:solidFill>
                    <a:srgbClr val="002060"/>
                  </a:solidFill>
                </a:rPr>
                <a:t>3/116</a:t>
              </a:r>
            </a:p>
            <a:p>
              <a:pPr algn="ctr"/>
              <a:r>
                <a:rPr lang="en-US" sz="2800" b="1" dirty="0">
                  <a:solidFill>
                    <a:srgbClr val="002060"/>
                  </a:solidFill>
                </a:rPr>
                <a:t>29ID</a:t>
              </a:r>
            </a:p>
          </p:txBody>
        </p:sp>
        <p:grpSp>
          <p:nvGrpSpPr>
            <p:cNvPr id="427" name="Group 426">
              <a:extLst>
                <a:ext uri="{FF2B5EF4-FFF2-40B4-BE49-F238E27FC236}">
                  <a16:creationId xmlns:a16="http://schemas.microsoft.com/office/drawing/2014/main" id="{BC3C6E78-B0F3-4021-B33D-934D66DF0467}"/>
                </a:ext>
              </a:extLst>
            </p:cNvPr>
            <p:cNvGrpSpPr/>
            <p:nvPr/>
          </p:nvGrpSpPr>
          <p:grpSpPr>
            <a:xfrm>
              <a:off x="4444192" y="2610996"/>
              <a:ext cx="1533344" cy="1676200"/>
              <a:chOff x="1942154" y="5220584"/>
              <a:chExt cx="1126021" cy="1213899"/>
            </a:xfrm>
          </p:grpSpPr>
          <p:sp>
            <p:nvSpPr>
              <p:cNvPr id="429" name="TextBox 428">
                <a:extLst>
                  <a:ext uri="{FF2B5EF4-FFF2-40B4-BE49-F238E27FC236}">
                    <a16:creationId xmlns:a16="http://schemas.microsoft.com/office/drawing/2014/main" id="{C01B22AF-71C0-4FE9-8DC9-A12612707AFF}"/>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30" name="Group 44">
                <a:extLst>
                  <a:ext uri="{FF2B5EF4-FFF2-40B4-BE49-F238E27FC236}">
                    <a16:creationId xmlns:a16="http://schemas.microsoft.com/office/drawing/2014/main" id="{5DADC6D9-AA98-40BE-BC7D-5AB75FAF3D83}"/>
                  </a:ext>
                </a:extLst>
              </p:cNvPr>
              <p:cNvGrpSpPr>
                <a:grpSpLocks/>
              </p:cNvGrpSpPr>
              <p:nvPr/>
            </p:nvGrpSpPr>
            <p:grpSpPr bwMode="auto">
              <a:xfrm>
                <a:off x="1942154" y="5619709"/>
                <a:ext cx="1126021" cy="814774"/>
                <a:chOff x="6337495" y="1655700"/>
                <a:chExt cx="325783" cy="227038"/>
              </a:xfrm>
            </p:grpSpPr>
            <p:sp>
              <p:nvSpPr>
                <p:cNvPr id="431" name="Rectangle 430">
                  <a:extLst>
                    <a:ext uri="{FF2B5EF4-FFF2-40B4-BE49-F238E27FC236}">
                      <a16:creationId xmlns:a16="http://schemas.microsoft.com/office/drawing/2014/main" id="{F37E9187-1534-4BD4-BAC6-E1E922E7E66C}"/>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32" name="Straight Connector 431">
                  <a:extLst>
                    <a:ext uri="{FF2B5EF4-FFF2-40B4-BE49-F238E27FC236}">
                      <a16:creationId xmlns:a16="http://schemas.microsoft.com/office/drawing/2014/main" id="{3415FBB8-2A5F-4E21-94D5-BBF169AF2A4F}"/>
                    </a:ext>
                  </a:extLst>
                </p:cNvPr>
                <p:cNvCxnSpPr>
                  <a:cxnSpLocks/>
                  <a:stCxn id="431" idx="0"/>
                  <a:endCxn id="431"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33" name="Freeform 1822">
                  <a:extLst>
                    <a:ext uri="{FF2B5EF4-FFF2-40B4-BE49-F238E27FC236}">
                      <a16:creationId xmlns:a16="http://schemas.microsoft.com/office/drawing/2014/main" id="{F97476CA-DB48-4AF4-98DD-4A9A9FD0F744}"/>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34" name="Freeform 1823">
                  <a:extLst>
                    <a:ext uri="{FF2B5EF4-FFF2-40B4-BE49-F238E27FC236}">
                      <a16:creationId xmlns:a16="http://schemas.microsoft.com/office/drawing/2014/main" id="{2CA2ADEB-C747-4587-A089-FF5B3386E75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435" name="Group 434">
            <a:extLst>
              <a:ext uri="{FF2B5EF4-FFF2-40B4-BE49-F238E27FC236}">
                <a16:creationId xmlns:a16="http://schemas.microsoft.com/office/drawing/2014/main" id="{A9B6F06C-723B-475A-889A-5E2C77AD2C94}"/>
              </a:ext>
            </a:extLst>
          </p:cNvPr>
          <p:cNvGrpSpPr/>
          <p:nvPr/>
        </p:nvGrpSpPr>
        <p:grpSpPr>
          <a:xfrm>
            <a:off x="4445980" y="5048676"/>
            <a:ext cx="2365516" cy="1576177"/>
            <a:chOff x="4444192" y="2610996"/>
            <a:chExt cx="2632062" cy="1826203"/>
          </a:xfrm>
        </p:grpSpPr>
        <p:sp>
          <p:nvSpPr>
            <p:cNvPr id="437" name="TextBox 436">
              <a:extLst>
                <a:ext uri="{FF2B5EF4-FFF2-40B4-BE49-F238E27FC236}">
                  <a16:creationId xmlns:a16="http://schemas.microsoft.com/office/drawing/2014/main" id="{6D6F1B83-2C96-468D-8E61-5B70D2F56216}"/>
                </a:ext>
              </a:extLst>
            </p:cNvPr>
            <p:cNvSpPr txBox="1"/>
            <p:nvPr/>
          </p:nvSpPr>
          <p:spPr>
            <a:xfrm>
              <a:off x="5933027" y="3438724"/>
              <a:ext cx="1143227" cy="998475"/>
            </a:xfrm>
            <a:prstGeom prst="rect">
              <a:avLst/>
            </a:prstGeom>
            <a:solidFill>
              <a:srgbClr val="E2F0D9"/>
            </a:solidFill>
          </p:spPr>
          <p:txBody>
            <a:bodyPr wrap="square" lIns="0" tIns="0" rIns="0" bIns="0" rtlCol="0">
              <a:spAutoFit/>
            </a:bodyPr>
            <a:lstStyle/>
            <a:p>
              <a:pPr algn="ctr"/>
              <a:r>
                <a:rPr lang="en-US" sz="2800" b="1" dirty="0">
                  <a:solidFill>
                    <a:srgbClr val="002060"/>
                  </a:solidFill>
                </a:rPr>
                <a:t>1/116</a:t>
              </a:r>
            </a:p>
            <a:p>
              <a:pPr algn="ctr"/>
              <a:r>
                <a:rPr lang="en-US" sz="2800" b="1" dirty="0">
                  <a:solidFill>
                    <a:srgbClr val="002060"/>
                  </a:solidFill>
                </a:rPr>
                <a:t>29ID</a:t>
              </a:r>
            </a:p>
          </p:txBody>
        </p:sp>
        <p:grpSp>
          <p:nvGrpSpPr>
            <p:cNvPr id="436" name="Group 435">
              <a:extLst>
                <a:ext uri="{FF2B5EF4-FFF2-40B4-BE49-F238E27FC236}">
                  <a16:creationId xmlns:a16="http://schemas.microsoft.com/office/drawing/2014/main" id="{D0F5A269-5D1F-425F-8D3F-5CEA87085F1E}"/>
                </a:ext>
              </a:extLst>
            </p:cNvPr>
            <p:cNvGrpSpPr/>
            <p:nvPr/>
          </p:nvGrpSpPr>
          <p:grpSpPr>
            <a:xfrm>
              <a:off x="4444192" y="2610996"/>
              <a:ext cx="1533344" cy="1676200"/>
              <a:chOff x="1942154" y="5220584"/>
              <a:chExt cx="1126021" cy="1213899"/>
            </a:xfrm>
          </p:grpSpPr>
          <p:sp>
            <p:nvSpPr>
              <p:cNvPr id="438" name="TextBox 437">
                <a:extLst>
                  <a:ext uri="{FF2B5EF4-FFF2-40B4-BE49-F238E27FC236}">
                    <a16:creationId xmlns:a16="http://schemas.microsoft.com/office/drawing/2014/main" id="{5B2B5874-C3B0-4DE3-9F07-895880AF4739}"/>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39" name="Group 44">
                <a:extLst>
                  <a:ext uri="{FF2B5EF4-FFF2-40B4-BE49-F238E27FC236}">
                    <a16:creationId xmlns:a16="http://schemas.microsoft.com/office/drawing/2014/main" id="{9DFEF9C1-C249-436B-B347-50E562852A31}"/>
                  </a:ext>
                </a:extLst>
              </p:cNvPr>
              <p:cNvGrpSpPr>
                <a:grpSpLocks/>
              </p:cNvGrpSpPr>
              <p:nvPr/>
            </p:nvGrpSpPr>
            <p:grpSpPr bwMode="auto">
              <a:xfrm>
                <a:off x="1942154" y="5619709"/>
                <a:ext cx="1126021" cy="814774"/>
                <a:chOff x="6337495" y="1655700"/>
                <a:chExt cx="325783" cy="227038"/>
              </a:xfrm>
            </p:grpSpPr>
            <p:sp>
              <p:nvSpPr>
                <p:cNvPr id="440" name="Rectangle 439">
                  <a:extLst>
                    <a:ext uri="{FF2B5EF4-FFF2-40B4-BE49-F238E27FC236}">
                      <a16:creationId xmlns:a16="http://schemas.microsoft.com/office/drawing/2014/main" id="{A1D2FECD-BEA3-40B9-A0F0-69A4ADB0F9C3}"/>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41" name="Straight Connector 440">
                  <a:extLst>
                    <a:ext uri="{FF2B5EF4-FFF2-40B4-BE49-F238E27FC236}">
                      <a16:creationId xmlns:a16="http://schemas.microsoft.com/office/drawing/2014/main" id="{402707D8-7E66-45BD-BEFE-EB7FF57D46BA}"/>
                    </a:ext>
                  </a:extLst>
                </p:cNvPr>
                <p:cNvCxnSpPr>
                  <a:cxnSpLocks/>
                  <a:stCxn id="440" idx="0"/>
                  <a:endCxn id="440"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42" name="Freeform 1822">
                  <a:extLst>
                    <a:ext uri="{FF2B5EF4-FFF2-40B4-BE49-F238E27FC236}">
                      <a16:creationId xmlns:a16="http://schemas.microsoft.com/office/drawing/2014/main" id="{C294E452-EF50-4617-9E12-E38B55743C23}"/>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43" name="Freeform 1823">
                  <a:extLst>
                    <a:ext uri="{FF2B5EF4-FFF2-40B4-BE49-F238E27FC236}">
                      <a16:creationId xmlns:a16="http://schemas.microsoft.com/office/drawing/2014/main" id="{C891C919-4DD2-4DDC-B502-28BC27E20715}"/>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grpSp>
        <p:nvGrpSpPr>
          <p:cNvPr id="444" name="Group 443">
            <a:extLst>
              <a:ext uri="{FF2B5EF4-FFF2-40B4-BE49-F238E27FC236}">
                <a16:creationId xmlns:a16="http://schemas.microsoft.com/office/drawing/2014/main" id="{ABB0C137-EC0F-4276-AEFD-D6CB65450F7F}"/>
              </a:ext>
            </a:extLst>
          </p:cNvPr>
          <p:cNvGrpSpPr/>
          <p:nvPr/>
        </p:nvGrpSpPr>
        <p:grpSpPr>
          <a:xfrm>
            <a:off x="2069812" y="4931819"/>
            <a:ext cx="2373123" cy="1591469"/>
            <a:chOff x="4444192" y="2530584"/>
            <a:chExt cx="2640526" cy="1843921"/>
          </a:xfrm>
        </p:grpSpPr>
        <p:grpSp>
          <p:nvGrpSpPr>
            <p:cNvPr id="445" name="Group 444">
              <a:extLst>
                <a:ext uri="{FF2B5EF4-FFF2-40B4-BE49-F238E27FC236}">
                  <a16:creationId xmlns:a16="http://schemas.microsoft.com/office/drawing/2014/main" id="{756F55BB-3248-40B7-8CA2-0FFDEF400EEC}"/>
                </a:ext>
              </a:extLst>
            </p:cNvPr>
            <p:cNvGrpSpPr/>
            <p:nvPr/>
          </p:nvGrpSpPr>
          <p:grpSpPr>
            <a:xfrm>
              <a:off x="4444192" y="2530584"/>
              <a:ext cx="1533344" cy="1756610"/>
              <a:chOff x="1942154" y="5162351"/>
              <a:chExt cx="1126021" cy="1272132"/>
            </a:xfrm>
          </p:grpSpPr>
          <p:sp>
            <p:nvSpPr>
              <p:cNvPr id="447" name="TextBox 446">
                <a:extLst>
                  <a:ext uri="{FF2B5EF4-FFF2-40B4-BE49-F238E27FC236}">
                    <a16:creationId xmlns:a16="http://schemas.microsoft.com/office/drawing/2014/main" id="{2361AC2B-EFF5-4FE8-BA3C-D754EC1679A4}"/>
                  </a:ext>
                </a:extLst>
              </p:cNvPr>
              <p:cNvSpPr txBox="1"/>
              <p:nvPr/>
            </p:nvSpPr>
            <p:spPr>
              <a:xfrm>
                <a:off x="2214920" y="5162351"/>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X</a:t>
                </a:r>
              </a:p>
            </p:txBody>
          </p:sp>
          <p:grpSp>
            <p:nvGrpSpPr>
              <p:cNvPr id="448" name="Group 44">
                <a:extLst>
                  <a:ext uri="{FF2B5EF4-FFF2-40B4-BE49-F238E27FC236}">
                    <a16:creationId xmlns:a16="http://schemas.microsoft.com/office/drawing/2014/main" id="{2E5F2C27-B7F1-4705-9661-7BAC7FFC79E6}"/>
                  </a:ext>
                </a:extLst>
              </p:cNvPr>
              <p:cNvGrpSpPr>
                <a:grpSpLocks/>
              </p:cNvGrpSpPr>
              <p:nvPr/>
            </p:nvGrpSpPr>
            <p:grpSpPr bwMode="auto">
              <a:xfrm>
                <a:off x="1942154" y="5619709"/>
                <a:ext cx="1126021" cy="814774"/>
                <a:chOff x="6337495" y="1655700"/>
                <a:chExt cx="325783" cy="227038"/>
              </a:xfrm>
            </p:grpSpPr>
            <p:sp>
              <p:nvSpPr>
                <p:cNvPr id="449" name="Rectangle 448">
                  <a:extLst>
                    <a:ext uri="{FF2B5EF4-FFF2-40B4-BE49-F238E27FC236}">
                      <a16:creationId xmlns:a16="http://schemas.microsoft.com/office/drawing/2014/main" id="{2569463A-73C5-4903-9867-5CBAA478AFD7}"/>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50" name="Straight Connector 449">
                  <a:extLst>
                    <a:ext uri="{FF2B5EF4-FFF2-40B4-BE49-F238E27FC236}">
                      <a16:creationId xmlns:a16="http://schemas.microsoft.com/office/drawing/2014/main" id="{CE00D883-0637-40EF-9C3E-36EEA826D8AB}"/>
                    </a:ext>
                  </a:extLst>
                </p:cNvPr>
                <p:cNvCxnSpPr>
                  <a:cxnSpLocks/>
                  <a:stCxn id="449" idx="0"/>
                  <a:endCxn id="449"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51" name="Freeform 1822">
                  <a:extLst>
                    <a:ext uri="{FF2B5EF4-FFF2-40B4-BE49-F238E27FC236}">
                      <a16:creationId xmlns:a16="http://schemas.microsoft.com/office/drawing/2014/main" id="{3A76AADC-7A27-4471-9D1D-C549AAFB3152}"/>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52" name="Freeform 1823">
                  <a:extLst>
                    <a:ext uri="{FF2B5EF4-FFF2-40B4-BE49-F238E27FC236}">
                      <a16:creationId xmlns:a16="http://schemas.microsoft.com/office/drawing/2014/main" id="{DB5933D6-B4DB-4246-900B-078631F34625}"/>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446" name="TextBox 445">
              <a:extLst>
                <a:ext uri="{FF2B5EF4-FFF2-40B4-BE49-F238E27FC236}">
                  <a16:creationId xmlns:a16="http://schemas.microsoft.com/office/drawing/2014/main" id="{5A33EF58-0DD9-49D6-9022-9F4A675D6226}"/>
                </a:ext>
              </a:extLst>
            </p:cNvPr>
            <p:cNvSpPr txBox="1"/>
            <p:nvPr/>
          </p:nvSpPr>
          <p:spPr>
            <a:xfrm>
              <a:off x="5941491" y="3376030"/>
              <a:ext cx="1143227" cy="998475"/>
            </a:xfrm>
            <a:prstGeom prst="rect">
              <a:avLst/>
            </a:prstGeom>
            <a:noFill/>
          </p:spPr>
          <p:txBody>
            <a:bodyPr wrap="square" lIns="0" tIns="0" rIns="0" bIns="0" rtlCol="0">
              <a:spAutoFit/>
            </a:bodyPr>
            <a:lstStyle/>
            <a:p>
              <a:pPr algn="ctr"/>
              <a:r>
                <a:rPr lang="en-US" sz="2800" b="1" dirty="0" err="1">
                  <a:solidFill>
                    <a:srgbClr val="002060"/>
                  </a:solidFill>
                </a:rPr>
                <a:t>Rgr</a:t>
              </a:r>
              <a:endParaRPr lang="en-US" sz="2800" b="1" dirty="0">
                <a:solidFill>
                  <a:srgbClr val="002060"/>
                </a:solidFill>
              </a:endParaRPr>
            </a:p>
            <a:p>
              <a:pPr algn="ctr"/>
              <a:r>
                <a:rPr lang="en-US" sz="2800" b="1" dirty="0">
                  <a:solidFill>
                    <a:srgbClr val="002060"/>
                  </a:solidFill>
                </a:rPr>
                <a:t>(Prov)</a:t>
              </a:r>
            </a:p>
          </p:txBody>
        </p:sp>
      </p:gr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51E6DDA7-A534-475F-A7E0-771ABC698A2A}"/>
              </a:ext>
            </a:extLst>
          </p:cNvPr>
          <p:cNvSpPr/>
          <p:nvPr/>
        </p:nvSpPr>
        <p:spPr>
          <a:xfrm>
            <a:off x="15411815" y="8813907"/>
            <a:ext cx="4042288" cy="3360713"/>
          </a:xfrm>
          <a:custGeom>
            <a:avLst/>
            <a:gdLst>
              <a:gd name="connsiteX0" fmla="*/ 3413129 w 4042288"/>
              <a:gd name="connsiteY0" fmla="*/ 186553 h 3360713"/>
              <a:gd name="connsiteX1" fmla="*/ 2918715 w 4042288"/>
              <a:gd name="connsiteY1" fmla="*/ 53646 h 3360713"/>
              <a:gd name="connsiteX2" fmla="*/ 1998999 w 4042288"/>
              <a:gd name="connsiteY2" fmla="*/ 484 h 3360713"/>
              <a:gd name="connsiteX3" fmla="*/ 1249404 w 4042288"/>
              <a:gd name="connsiteY3" fmla="*/ 80228 h 3360713"/>
              <a:gd name="connsiteX4" fmla="*/ 728408 w 4042288"/>
              <a:gd name="connsiteY4" fmla="*/ 223767 h 3360713"/>
              <a:gd name="connsiteX5" fmla="*/ 388166 w 4042288"/>
              <a:gd name="connsiteY5" fmla="*/ 500214 h 3360713"/>
              <a:gd name="connsiteX6" fmla="*/ 127669 w 4042288"/>
              <a:gd name="connsiteY6" fmla="*/ 835140 h 3360713"/>
              <a:gd name="connsiteX7" fmla="*/ 78 w 4042288"/>
              <a:gd name="connsiteY7" fmla="*/ 1361451 h 3360713"/>
              <a:gd name="connsiteX8" fmla="*/ 143618 w 4042288"/>
              <a:gd name="connsiteY8" fmla="*/ 1866498 h 3360713"/>
              <a:gd name="connsiteX9" fmla="*/ 669929 w 4042288"/>
              <a:gd name="connsiteY9" fmla="*/ 2270535 h 3360713"/>
              <a:gd name="connsiteX10" fmla="*/ 1717236 w 4042288"/>
              <a:gd name="connsiteY10" fmla="*/ 2924437 h 3360713"/>
              <a:gd name="connsiteX11" fmla="*/ 2557208 w 4042288"/>
              <a:gd name="connsiteY11" fmla="*/ 3285944 h 3360713"/>
              <a:gd name="connsiteX12" fmla="*/ 3237692 w 4042288"/>
              <a:gd name="connsiteY12" fmla="*/ 3355056 h 3360713"/>
              <a:gd name="connsiteX13" fmla="*/ 3615148 w 4042288"/>
              <a:gd name="connsiteY13" fmla="*/ 3195567 h 3360713"/>
              <a:gd name="connsiteX14" fmla="*/ 3896911 w 4042288"/>
              <a:gd name="connsiteY14" fmla="*/ 2935070 h 3360713"/>
              <a:gd name="connsiteX15" fmla="*/ 4035134 w 4042288"/>
              <a:gd name="connsiteY15" fmla="*/ 2403442 h 3360713"/>
              <a:gd name="connsiteX16" fmla="*/ 4013869 w 4042288"/>
              <a:gd name="connsiteY16" fmla="*/ 1675112 h 3360713"/>
              <a:gd name="connsiteX17" fmla="*/ 3939441 w 4042288"/>
              <a:gd name="connsiteY17" fmla="*/ 1063740 h 3360713"/>
              <a:gd name="connsiteX18" fmla="*/ 3795901 w 4042288"/>
              <a:gd name="connsiteY18" fmla="*/ 548060 h 3360713"/>
              <a:gd name="connsiteX19" fmla="*/ 3577934 w 4042288"/>
              <a:gd name="connsiteY19" fmla="*/ 282246 h 3360713"/>
              <a:gd name="connsiteX20" fmla="*/ 3413129 w 4042288"/>
              <a:gd name="connsiteY20" fmla="*/ 186553 h 33607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4042288" h="3360713">
                <a:moveTo>
                  <a:pt x="3413129" y="186553"/>
                </a:moveTo>
                <a:cubicBezTo>
                  <a:pt x="3303259" y="148453"/>
                  <a:pt x="3154403" y="84657"/>
                  <a:pt x="2918715" y="53646"/>
                </a:cubicBezTo>
                <a:cubicBezTo>
                  <a:pt x="2683027" y="22635"/>
                  <a:pt x="2277217" y="-3946"/>
                  <a:pt x="1998999" y="484"/>
                </a:cubicBezTo>
                <a:cubicBezTo>
                  <a:pt x="1720781" y="4914"/>
                  <a:pt x="1461169" y="43014"/>
                  <a:pt x="1249404" y="80228"/>
                </a:cubicBezTo>
                <a:cubicBezTo>
                  <a:pt x="1037639" y="117442"/>
                  <a:pt x="871948" y="153769"/>
                  <a:pt x="728408" y="223767"/>
                </a:cubicBezTo>
                <a:cubicBezTo>
                  <a:pt x="584868" y="293765"/>
                  <a:pt x="488289" y="398319"/>
                  <a:pt x="388166" y="500214"/>
                </a:cubicBezTo>
                <a:cubicBezTo>
                  <a:pt x="288043" y="602109"/>
                  <a:pt x="192350" y="691601"/>
                  <a:pt x="127669" y="835140"/>
                </a:cubicBezTo>
                <a:cubicBezTo>
                  <a:pt x="62988" y="978679"/>
                  <a:pt x="-2580" y="1189558"/>
                  <a:pt x="78" y="1361451"/>
                </a:cubicBezTo>
                <a:cubicBezTo>
                  <a:pt x="2736" y="1533344"/>
                  <a:pt x="31976" y="1714984"/>
                  <a:pt x="143618" y="1866498"/>
                </a:cubicBezTo>
                <a:cubicBezTo>
                  <a:pt x="255260" y="2018012"/>
                  <a:pt x="407659" y="2094212"/>
                  <a:pt x="669929" y="2270535"/>
                </a:cubicBezTo>
                <a:cubicBezTo>
                  <a:pt x="932199" y="2446858"/>
                  <a:pt x="1402689" y="2755202"/>
                  <a:pt x="1717236" y="2924437"/>
                </a:cubicBezTo>
                <a:cubicBezTo>
                  <a:pt x="2031782" y="3093672"/>
                  <a:pt x="2303799" y="3214174"/>
                  <a:pt x="2557208" y="3285944"/>
                </a:cubicBezTo>
                <a:cubicBezTo>
                  <a:pt x="2810617" y="3357714"/>
                  <a:pt x="3061369" y="3370119"/>
                  <a:pt x="3237692" y="3355056"/>
                </a:cubicBezTo>
                <a:cubicBezTo>
                  <a:pt x="3414015" y="3339993"/>
                  <a:pt x="3505278" y="3265565"/>
                  <a:pt x="3615148" y="3195567"/>
                </a:cubicBezTo>
                <a:cubicBezTo>
                  <a:pt x="3725018" y="3125569"/>
                  <a:pt x="3826913" y="3067091"/>
                  <a:pt x="3896911" y="2935070"/>
                </a:cubicBezTo>
                <a:cubicBezTo>
                  <a:pt x="3966909" y="2803049"/>
                  <a:pt x="4015641" y="2613435"/>
                  <a:pt x="4035134" y="2403442"/>
                </a:cubicBezTo>
                <a:cubicBezTo>
                  <a:pt x="4054627" y="2193449"/>
                  <a:pt x="4029818" y="1898396"/>
                  <a:pt x="4013869" y="1675112"/>
                </a:cubicBezTo>
                <a:cubicBezTo>
                  <a:pt x="3997920" y="1451828"/>
                  <a:pt x="3975769" y="1251582"/>
                  <a:pt x="3939441" y="1063740"/>
                </a:cubicBezTo>
                <a:cubicBezTo>
                  <a:pt x="3903113" y="875898"/>
                  <a:pt x="3856152" y="678309"/>
                  <a:pt x="3795901" y="548060"/>
                </a:cubicBezTo>
                <a:cubicBezTo>
                  <a:pt x="3735650" y="417811"/>
                  <a:pt x="3639071" y="338067"/>
                  <a:pt x="3577934" y="282246"/>
                </a:cubicBezTo>
                <a:cubicBezTo>
                  <a:pt x="3516797" y="226425"/>
                  <a:pt x="3522999" y="224653"/>
                  <a:pt x="3413129" y="186553"/>
                </a:cubicBezTo>
                <a:close/>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59612" cy="430887"/>
          </a:xfrm>
          <a:prstGeom prst="rect">
            <a:avLst/>
          </a:prstGeom>
          <a:solidFill>
            <a:srgbClr val="E2F0D9"/>
          </a:solidFill>
        </p:spPr>
        <p:txBody>
          <a:bodyPr wrap="square" lIns="0" tIns="0" rIns="0" bIns="0" rtlCol="0">
            <a:spAutoFit/>
          </a:bodyPr>
          <a:lstStyle/>
          <a:p>
            <a:r>
              <a:rPr lang="en-US" sz="2800" b="1" dirty="0" err="1"/>
              <a:t>Trevieres</a:t>
            </a:r>
            <a:endParaRPr lang="en-US" sz="2800" b="1" dirty="0"/>
          </a:p>
        </p:txBody>
      </p:sp>
      <p:grpSp>
        <p:nvGrpSpPr>
          <p:cNvPr id="417" name="Group 416">
            <a:extLst>
              <a:ext uri="{FF2B5EF4-FFF2-40B4-BE49-F238E27FC236}">
                <a16:creationId xmlns:a16="http://schemas.microsoft.com/office/drawing/2014/main" id="{FE5B4E58-3D5B-4861-B341-6DF019E1FB33}"/>
              </a:ext>
            </a:extLst>
          </p:cNvPr>
          <p:cNvGrpSpPr/>
          <p:nvPr/>
        </p:nvGrpSpPr>
        <p:grpSpPr>
          <a:xfrm>
            <a:off x="13288347" y="4011306"/>
            <a:ext cx="2365848" cy="1575883"/>
            <a:chOff x="4444192" y="2610996"/>
            <a:chExt cx="2632431" cy="1825862"/>
          </a:xfrm>
        </p:grpSpPr>
        <p:sp>
          <p:nvSpPr>
            <p:cNvPr id="419" name="TextBox 418">
              <a:extLst>
                <a:ext uri="{FF2B5EF4-FFF2-40B4-BE49-F238E27FC236}">
                  <a16:creationId xmlns:a16="http://schemas.microsoft.com/office/drawing/2014/main" id="{C6F74AD5-732A-4D67-BB4B-F818823C41CA}"/>
                </a:ext>
              </a:extLst>
            </p:cNvPr>
            <p:cNvSpPr txBox="1"/>
            <p:nvPr/>
          </p:nvSpPr>
          <p:spPr>
            <a:xfrm>
              <a:off x="5933396" y="3438384"/>
              <a:ext cx="1143227" cy="998474"/>
            </a:xfrm>
            <a:prstGeom prst="rect">
              <a:avLst/>
            </a:prstGeom>
            <a:solidFill>
              <a:srgbClr val="E2F0D9"/>
            </a:solidFill>
          </p:spPr>
          <p:txBody>
            <a:bodyPr wrap="square" lIns="0" tIns="0" rIns="0" bIns="0" rtlCol="0">
              <a:spAutoFit/>
            </a:bodyPr>
            <a:lstStyle/>
            <a:p>
              <a:pPr algn="ctr"/>
              <a:r>
                <a:rPr lang="en-US" sz="2800" b="1" dirty="0">
                  <a:solidFill>
                    <a:srgbClr val="002060"/>
                  </a:solidFill>
                </a:rPr>
                <a:t>2/116</a:t>
              </a:r>
            </a:p>
            <a:p>
              <a:pPr algn="ctr"/>
              <a:r>
                <a:rPr lang="en-US" sz="2800" b="1" dirty="0">
                  <a:solidFill>
                    <a:srgbClr val="002060"/>
                  </a:solidFill>
                </a:rPr>
                <a:t>29ID</a:t>
              </a:r>
            </a:p>
          </p:txBody>
        </p:sp>
        <p:grpSp>
          <p:nvGrpSpPr>
            <p:cNvPr id="418" name="Group 417">
              <a:extLst>
                <a:ext uri="{FF2B5EF4-FFF2-40B4-BE49-F238E27FC236}">
                  <a16:creationId xmlns:a16="http://schemas.microsoft.com/office/drawing/2014/main" id="{2F48636C-AC74-4F91-A44F-E9D016BD5FE8}"/>
                </a:ext>
              </a:extLst>
            </p:cNvPr>
            <p:cNvGrpSpPr/>
            <p:nvPr/>
          </p:nvGrpSpPr>
          <p:grpSpPr>
            <a:xfrm>
              <a:off x="4444192" y="2610996"/>
              <a:ext cx="1533344" cy="1676200"/>
              <a:chOff x="1942154" y="5220584"/>
              <a:chExt cx="1126021" cy="1213899"/>
            </a:xfrm>
          </p:grpSpPr>
          <p:sp>
            <p:nvSpPr>
              <p:cNvPr id="420" name="TextBox 419">
                <a:extLst>
                  <a:ext uri="{FF2B5EF4-FFF2-40B4-BE49-F238E27FC236}">
                    <a16:creationId xmlns:a16="http://schemas.microsoft.com/office/drawing/2014/main" id="{07D04EF0-D494-4E02-A4A6-306E39A6EFDA}"/>
                  </a:ext>
                </a:extLst>
              </p:cNvPr>
              <p:cNvSpPr txBox="1"/>
              <p:nvPr/>
            </p:nvSpPr>
            <p:spPr>
              <a:xfrm>
                <a:off x="2208077" y="5220584"/>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II</a:t>
                </a:r>
              </a:p>
            </p:txBody>
          </p:sp>
          <p:grpSp>
            <p:nvGrpSpPr>
              <p:cNvPr id="421" name="Group 44">
                <a:extLst>
                  <a:ext uri="{FF2B5EF4-FFF2-40B4-BE49-F238E27FC236}">
                    <a16:creationId xmlns:a16="http://schemas.microsoft.com/office/drawing/2014/main" id="{2BF9FC28-4D8B-4FEC-A497-7904F730EDA5}"/>
                  </a:ext>
                </a:extLst>
              </p:cNvPr>
              <p:cNvGrpSpPr>
                <a:grpSpLocks/>
              </p:cNvGrpSpPr>
              <p:nvPr/>
            </p:nvGrpSpPr>
            <p:grpSpPr bwMode="auto">
              <a:xfrm>
                <a:off x="1942154" y="5619709"/>
                <a:ext cx="1126021" cy="814774"/>
                <a:chOff x="6337495" y="1655700"/>
                <a:chExt cx="325783" cy="227038"/>
              </a:xfrm>
            </p:grpSpPr>
            <p:sp>
              <p:nvSpPr>
                <p:cNvPr id="422" name="Rectangle 421">
                  <a:extLst>
                    <a:ext uri="{FF2B5EF4-FFF2-40B4-BE49-F238E27FC236}">
                      <a16:creationId xmlns:a16="http://schemas.microsoft.com/office/drawing/2014/main" id="{C1A80171-D1C7-4E46-98D0-A45F5107F7A3}"/>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423" name="Straight Connector 422">
                  <a:extLst>
                    <a:ext uri="{FF2B5EF4-FFF2-40B4-BE49-F238E27FC236}">
                      <a16:creationId xmlns:a16="http://schemas.microsoft.com/office/drawing/2014/main" id="{5316BED1-0F27-4EA9-80E8-2A862D8FE2C9}"/>
                    </a:ext>
                  </a:extLst>
                </p:cNvPr>
                <p:cNvCxnSpPr>
                  <a:cxnSpLocks/>
                  <a:stCxn id="422" idx="0"/>
                  <a:endCxn id="422"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424" name="Freeform 1822">
                  <a:extLst>
                    <a:ext uri="{FF2B5EF4-FFF2-40B4-BE49-F238E27FC236}">
                      <a16:creationId xmlns:a16="http://schemas.microsoft.com/office/drawing/2014/main" id="{EE23D2B2-A2ED-47DA-91B1-4C5F82EC911A}"/>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25" name="Freeform 1823">
                  <a:extLst>
                    <a:ext uri="{FF2B5EF4-FFF2-40B4-BE49-F238E27FC236}">
                      <a16:creationId xmlns:a16="http://schemas.microsoft.com/office/drawing/2014/main" id="{20582B1D-4289-42E7-A092-F3B3210A0919}"/>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68" name="TextBox 67">
            <a:extLst>
              <a:ext uri="{FF2B5EF4-FFF2-40B4-BE49-F238E27FC236}">
                <a16:creationId xmlns:a16="http://schemas.microsoft.com/office/drawing/2014/main" id="{12BF3D53-E3E7-4FAB-ABAE-989B30CCB17A}"/>
              </a:ext>
            </a:extLst>
          </p:cNvPr>
          <p:cNvSpPr txBox="1"/>
          <p:nvPr/>
        </p:nvSpPr>
        <p:spPr>
          <a:xfrm>
            <a:off x="6665955" y="2789361"/>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360227"/>
          </a:xfrm>
          <a:prstGeom prst="rect">
            <a:avLst/>
          </a:prstGeom>
          <a:solidFill>
            <a:srgbClr val="E2F0D9"/>
          </a:solidFill>
        </p:spPr>
        <p:txBody>
          <a:bodyPr wrap="square" lIns="0" tIns="9144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grpSp>
        <p:nvGrpSpPr>
          <p:cNvPr id="453" name="Group 452">
            <a:extLst>
              <a:ext uri="{FF2B5EF4-FFF2-40B4-BE49-F238E27FC236}">
                <a16:creationId xmlns:a16="http://schemas.microsoft.com/office/drawing/2014/main" id="{F7EFB93D-90B0-4067-AA6D-D92AF158F01D}"/>
              </a:ext>
            </a:extLst>
          </p:cNvPr>
          <p:cNvGrpSpPr/>
          <p:nvPr/>
        </p:nvGrpSpPr>
        <p:grpSpPr>
          <a:xfrm rot="21029125">
            <a:off x="900486" y="3902709"/>
            <a:ext cx="940381" cy="777219"/>
            <a:chOff x="14981592" y="14267399"/>
            <a:chExt cx="940381" cy="777219"/>
          </a:xfrm>
        </p:grpSpPr>
        <p:sp>
          <p:nvSpPr>
            <p:cNvPr id="454" name="TextBox 453">
              <a:extLst>
                <a:ext uri="{FF2B5EF4-FFF2-40B4-BE49-F238E27FC236}">
                  <a16:creationId xmlns:a16="http://schemas.microsoft.com/office/drawing/2014/main" id="{EF97DC99-1FCA-4C77-96D1-D94F08E3F8DA}"/>
                </a:ext>
              </a:extLst>
            </p:cNvPr>
            <p:cNvSpPr txBox="1"/>
            <p:nvPr/>
          </p:nvSpPr>
          <p:spPr>
            <a:xfrm rot="16624134">
              <a:off x="15521154" y="14520321"/>
              <a:ext cx="432305"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a:t>
              </a:r>
            </a:p>
          </p:txBody>
        </p:sp>
        <p:sp>
          <p:nvSpPr>
            <p:cNvPr id="455" name="TextBox 454">
              <a:extLst>
                <a:ext uri="{FF2B5EF4-FFF2-40B4-BE49-F238E27FC236}">
                  <a16:creationId xmlns:a16="http://schemas.microsoft.com/office/drawing/2014/main" id="{109264DB-8308-4540-95BB-187924593EE1}"/>
                </a:ext>
              </a:extLst>
            </p:cNvPr>
            <p:cNvSpPr txBox="1"/>
            <p:nvPr/>
          </p:nvSpPr>
          <p:spPr>
            <a:xfrm rot="16661534">
              <a:off x="15082400" y="14471343"/>
              <a:ext cx="777219"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a:t>
              </a:r>
            </a:p>
          </p:txBody>
        </p:sp>
        <p:sp>
          <p:nvSpPr>
            <p:cNvPr id="456" name="TextBox 455">
              <a:extLst>
                <a:ext uri="{FF2B5EF4-FFF2-40B4-BE49-F238E27FC236}">
                  <a16:creationId xmlns:a16="http://schemas.microsoft.com/office/drawing/2014/main" id="{B8720A3A-274F-49BE-987E-B3B3644996B6}"/>
                </a:ext>
              </a:extLst>
            </p:cNvPr>
            <p:cNvSpPr txBox="1"/>
            <p:nvPr/>
          </p:nvSpPr>
          <p:spPr>
            <a:xfrm rot="16652618">
              <a:off x="14962495" y="14444585"/>
              <a:ext cx="407525"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VII</a:t>
              </a:r>
            </a:p>
          </p:txBody>
        </p:sp>
      </p:grpSp>
      <p:pic>
        <p:nvPicPr>
          <p:cNvPr id="37" name="Picture 36">
            <a:extLst>
              <a:ext uri="{FF2B5EF4-FFF2-40B4-BE49-F238E27FC236}">
                <a16:creationId xmlns:a16="http://schemas.microsoft.com/office/drawing/2014/main" id="{2B1C35F7-A84E-4E5C-8FE3-B9545200D330}"/>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580329" y="758099"/>
            <a:ext cx="2216641" cy="2109503"/>
          </a:xfrm>
          <a:prstGeom prst="rect">
            <a:avLst/>
          </a:prstGeom>
        </p:spPr>
      </p:pic>
      <p:sp>
        <p:nvSpPr>
          <p:cNvPr id="44" name="Rectangle 43">
            <a:extLst>
              <a:ext uri="{FF2B5EF4-FFF2-40B4-BE49-F238E27FC236}">
                <a16:creationId xmlns:a16="http://schemas.microsoft.com/office/drawing/2014/main" id="{50FDB02D-2E15-451D-91D9-FFBFF3106A96}"/>
              </a:ext>
            </a:extLst>
          </p:cNvPr>
          <p:cNvSpPr/>
          <p:nvPr/>
        </p:nvSpPr>
        <p:spPr>
          <a:xfrm>
            <a:off x="662716" y="14531699"/>
            <a:ext cx="6534086" cy="3021288"/>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19C0772F-D13D-42D6-A435-24B833974D30}"/>
              </a:ext>
            </a:extLst>
          </p:cNvPr>
          <p:cNvSpPr/>
          <p:nvPr/>
        </p:nvSpPr>
        <p:spPr>
          <a:xfrm>
            <a:off x="919613" y="15127519"/>
            <a:ext cx="1205764" cy="437"/>
          </a:xfrm>
          <a:custGeom>
            <a:avLst/>
            <a:gdLst>
              <a:gd name="connsiteX0" fmla="*/ 0 w 1211580"/>
              <a:gd name="connsiteY0" fmla="*/ 0 h 22860"/>
              <a:gd name="connsiteX1" fmla="*/ 1211580 w 1211580"/>
              <a:gd name="connsiteY1" fmla="*/ 22860 h 22860"/>
              <a:gd name="connsiteX0" fmla="*/ 0 w 1211580"/>
              <a:gd name="connsiteY0" fmla="*/ 5222 h 7095"/>
              <a:gd name="connsiteX1" fmla="*/ 1211580 w 1211580"/>
              <a:gd name="connsiteY1" fmla="*/ 1873 h 7095"/>
              <a:gd name="connsiteX0" fmla="*/ 0 w 10000"/>
              <a:gd name="connsiteY0" fmla="*/ 4720 h 4720"/>
              <a:gd name="connsiteX1" fmla="*/ 10000 w 10000"/>
              <a:gd name="connsiteY1" fmla="*/ 0 h 4720"/>
              <a:gd name="connsiteX0" fmla="*/ 0 w 9952"/>
              <a:gd name="connsiteY0" fmla="*/ 1305 h 1305"/>
              <a:gd name="connsiteX1" fmla="*/ 9952 w 9952"/>
              <a:gd name="connsiteY1" fmla="*/ 0 h 1305"/>
            </a:gdLst>
            <a:ahLst/>
            <a:cxnLst>
              <a:cxn ang="0">
                <a:pos x="connsiteX0" y="connsiteY0"/>
              </a:cxn>
              <a:cxn ang="0">
                <a:pos x="connsiteX1" y="connsiteY1"/>
              </a:cxn>
            </a:cxnLst>
            <a:rect l="l" t="t" r="r" b="b"/>
            <a:pathLst>
              <a:path w="9952" h="1305">
                <a:moveTo>
                  <a:pt x="0" y="1305"/>
                </a:moveTo>
                <a:lnTo>
                  <a:pt x="9952" y="0"/>
                </a:lnTo>
              </a:path>
            </a:pathLst>
          </a:custGeom>
          <a:noFill/>
          <a:ln w="1270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Freeform: Shape 220">
            <a:extLst>
              <a:ext uri="{FF2B5EF4-FFF2-40B4-BE49-F238E27FC236}">
                <a16:creationId xmlns:a16="http://schemas.microsoft.com/office/drawing/2014/main" id="{4131957F-D584-4BA5-9A20-C43F9E568F05}"/>
              </a:ext>
            </a:extLst>
          </p:cNvPr>
          <p:cNvSpPr/>
          <p:nvPr/>
        </p:nvSpPr>
        <p:spPr>
          <a:xfrm>
            <a:off x="937260" y="16068087"/>
            <a:ext cx="1205764" cy="437"/>
          </a:xfrm>
          <a:custGeom>
            <a:avLst/>
            <a:gdLst>
              <a:gd name="connsiteX0" fmla="*/ 0 w 1211580"/>
              <a:gd name="connsiteY0" fmla="*/ 0 h 22860"/>
              <a:gd name="connsiteX1" fmla="*/ 1211580 w 1211580"/>
              <a:gd name="connsiteY1" fmla="*/ 22860 h 22860"/>
              <a:gd name="connsiteX0" fmla="*/ 0 w 1211580"/>
              <a:gd name="connsiteY0" fmla="*/ 5222 h 7095"/>
              <a:gd name="connsiteX1" fmla="*/ 1211580 w 1211580"/>
              <a:gd name="connsiteY1" fmla="*/ 1873 h 7095"/>
              <a:gd name="connsiteX0" fmla="*/ 0 w 10000"/>
              <a:gd name="connsiteY0" fmla="*/ 4720 h 4720"/>
              <a:gd name="connsiteX1" fmla="*/ 10000 w 10000"/>
              <a:gd name="connsiteY1" fmla="*/ 0 h 4720"/>
              <a:gd name="connsiteX0" fmla="*/ 0 w 9952"/>
              <a:gd name="connsiteY0" fmla="*/ 1305 h 1305"/>
              <a:gd name="connsiteX1" fmla="*/ 9952 w 9952"/>
              <a:gd name="connsiteY1" fmla="*/ 0 h 1305"/>
            </a:gdLst>
            <a:ahLst/>
            <a:cxnLst>
              <a:cxn ang="0">
                <a:pos x="connsiteX0" y="connsiteY0"/>
              </a:cxn>
              <a:cxn ang="0">
                <a:pos x="connsiteX1" y="connsiteY1"/>
              </a:cxn>
            </a:cxnLst>
            <a:rect l="l" t="t" r="r" b="b"/>
            <a:pathLst>
              <a:path w="9952" h="1305">
                <a:moveTo>
                  <a:pt x="0" y="1305"/>
                </a:moveTo>
                <a:lnTo>
                  <a:pt x="9952" y="0"/>
                </a:lnTo>
              </a:path>
            </a:pathLst>
          </a:custGeom>
          <a:noFill/>
          <a:ln w="254000" cmpd="thinThick">
            <a:solidFill>
              <a:srgbClr val="00206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D4F526CB-B862-4096-9093-4FFAB10722CD}"/>
              </a:ext>
            </a:extLst>
          </p:cNvPr>
          <p:cNvSpPr/>
          <p:nvPr/>
        </p:nvSpPr>
        <p:spPr>
          <a:xfrm>
            <a:off x="838941" y="16687843"/>
            <a:ext cx="1455250" cy="675491"/>
          </a:xfrm>
          <a:custGeom>
            <a:avLst/>
            <a:gdLst>
              <a:gd name="connsiteX0" fmla="*/ 661886 w 1402018"/>
              <a:gd name="connsiteY0" fmla="*/ 2210 h 1048928"/>
              <a:gd name="connsiteX1" fmla="*/ 295121 w 1402018"/>
              <a:gd name="connsiteY1" fmla="*/ 67525 h 1048928"/>
              <a:gd name="connsiteX2" fmla="*/ 43913 w 1402018"/>
              <a:gd name="connsiteY2" fmla="*/ 404144 h 1048928"/>
              <a:gd name="connsiteX3" fmla="*/ 38889 w 1402018"/>
              <a:gd name="connsiteY3" fmla="*/ 770909 h 1048928"/>
              <a:gd name="connsiteX4" fmla="*/ 435798 w 1402018"/>
              <a:gd name="connsiteY4" fmla="*/ 1022118 h 1048928"/>
              <a:gd name="connsiteX5" fmla="*/ 1214546 w 1402018"/>
              <a:gd name="connsiteY5" fmla="*/ 996997 h 1048928"/>
              <a:gd name="connsiteX6" fmla="*/ 1400440 w 1402018"/>
              <a:gd name="connsiteY6" fmla="*/ 625208 h 1048928"/>
              <a:gd name="connsiteX7" fmla="*/ 1154256 w 1402018"/>
              <a:gd name="connsiteY7" fmla="*/ 258443 h 1048928"/>
              <a:gd name="connsiteX8" fmla="*/ 872902 w 1402018"/>
              <a:gd name="connsiteY8" fmla="*/ 107718 h 1048928"/>
              <a:gd name="connsiteX9" fmla="*/ 661886 w 1402018"/>
              <a:gd name="connsiteY9" fmla="*/ 2210 h 1048928"/>
              <a:gd name="connsiteX0" fmla="*/ 872902 w 1402018"/>
              <a:gd name="connsiteY0" fmla="*/ 59407 h 1000617"/>
              <a:gd name="connsiteX1" fmla="*/ 295121 w 1402018"/>
              <a:gd name="connsiteY1" fmla="*/ 19214 h 1000617"/>
              <a:gd name="connsiteX2" fmla="*/ 43913 w 1402018"/>
              <a:gd name="connsiteY2" fmla="*/ 355833 h 1000617"/>
              <a:gd name="connsiteX3" fmla="*/ 38889 w 1402018"/>
              <a:gd name="connsiteY3" fmla="*/ 722598 h 1000617"/>
              <a:gd name="connsiteX4" fmla="*/ 435798 w 1402018"/>
              <a:gd name="connsiteY4" fmla="*/ 973807 h 1000617"/>
              <a:gd name="connsiteX5" fmla="*/ 1214546 w 1402018"/>
              <a:gd name="connsiteY5" fmla="*/ 948686 h 1000617"/>
              <a:gd name="connsiteX6" fmla="*/ 1400440 w 1402018"/>
              <a:gd name="connsiteY6" fmla="*/ 576897 h 1000617"/>
              <a:gd name="connsiteX7" fmla="*/ 1154256 w 1402018"/>
              <a:gd name="connsiteY7" fmla="*/ 210132 h 1000617"/>
              <a:gd name="connsiteX8" fmla="*/ 872902 w 1402018"/>
              <a:gd name="connsiteY8" fmla="*/ 59407 h 1000617"/>
              <a:gd name="connsiteX0" fmla="*/ 909888 w 1439004"/>
              <a:gd name="connsiteY0" fmla="*/ 0 h 941210"/>
              <a:gd name="connsiteX1" fmla="*/ 80899 w 1439004"/>
              <a:gd name="connsiteY1" fmla="*/ 296426 h 941210"/>
              <a:gd name="connsiteX2" fmla="*/ 75875 w 1439004"/>
              <a:gd name="connsiteY2" fmla="*/ 663191 h 941210"/>
              <a:gd name="connsiteX3" fmla="*/ 472784 w 1439004"/>
              <a:gd name="connsiteY3" fmla="*/ 914400 h 941210"/>
              <a:gd name="connsiteX4" fmla="*/ 1251532 w 1439004"/>
              <a:gd name="connsiteY4" fmla="*/ 889279 h 941210"/>
              <a:gd name="connsiteX5" fmla="*/ 1437426 w 1439004"/>
              <a:gd name="connsiteY5" fmla="*/ 517490 h 941210"/>
              <a:gd name="connsiteX6" fmla="*/ 1191242 w 1439004"/>
              <a:gd name="connsiteY6" fmla="*/ 150725 h 941210"/>
              <a:gd name="connsiteX7" fmla="*/ 909888 w 1439004"/>
              <a:gd name="connsiteY7" fmla="*/ 0 h 941210"/>
              <a:gd name="connsiteX0" fmla="*/ 909888 w 1439004"/>
              <a:gd name="connsiteY0" fmla="*/ 4066 h 945276"/>
              <a:gd name="connsiteX1" fmla="*/ 80899 w 1439004"/>
              <a:gd name="connsiteY1" fmla="*/ 300492 h 945276"/>
              <a:gd name="connsiteX2" fmla="*/ 75875 w 1439004"/>
              <a:gd name="connsiteY2" fmla="*/ 667257 h 945276"/>
              <a:gd name="connsiteX3" fmla="*/ 472784 w 1439004"/>
              <a:gd name="connsiteY3" fmla="*/ 918466 h 945276"/>
              <a:gd name="connsiteX4" fmla="*/ 1251532 w 1439004"/>
              <a:gd name="connsiteY4" fmla="*/ 893345 h 945276"/>
              <a:gd name="connsiteX5" fmla="*/ 1437426 w 1439004"/>
              <a:gd name="connsiteY5" fmla="*/ 521556 h 945276"/>
              <a:gd name="connsiteX6" fmla="*/ 909888 w 1439004"/>
              <a:gd name="connsiteY6" fmla="*/ 4066 h 945276"/>
              <a:gd name="connsiteX0" fmla="*/ 759465 w 1455250"/>
              <a:gd name="connsiteY0" fmla="*/ 45780 h 675491"/>
              <a:gd name="connsiteX1" fmla="*/ 71153 w 1455250"/>
              <a:gd name="connsiteY1" fmla="*/ 30707 h 675491"/>
              <a:gd name="connsiteX2" fmla="*/ 66129 w 1455250"/>
              <a:gd name="connsiteY2" fmla="*/ 397472 h 675491"/>
              <a:gd name="connsiteX3" fmla="*/ 463038 w 1455250"/>
              <a:gd name="connsiteY3" fmla="*/ 648681 h 675491"/>
              <a:gd name="connsiteX4" fmla="*/ 1241786 w 1455250"/>
              <a:gd name="connsiteY4" fmla="*/ 623560 h 675491"/>
              <a:gd name="connsiteX5" fmla="*/ 1427680 w 1455250"/>
              <a:gd name="connsiteY5" fmla="*/ 251771 h 675491"/>
              <a:gd name="connsiteX6" fmla="*/ 759465 w 1455250"/>
              <a:gd name="connsiteY6" fmla="*/ 45780 h 6754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455250" h="675491">
                <a:moveTo>
                  <a:pt x="759465" y="45780"/>
                </a:moveTo>
                <a:cubicBezTo>
                  <a:pt x="533377" y="8936"/>
                  <a:pt x="186709" y="-27908"/>
                  <a:pt x="71153" y="30707"/>
                </a:cubicBezTo>
                <a:cubicBezTo>
                  <a:pt x="-44403" y="89322"/>
                  <a:pt x="815" y="294476"/>
                  <a:pt x="66129" y="397472"/>
                </a:cubicBezTo>
                <a:cubicBezTo>
                  <a:pt x="131443" y="500468"/>
                  <a:pt x="267095" y="611000"/>
                  <a:pt x="463038" y="648681"/>
                </a:cubicBezTo>
                <a:cubicBezTo>
                  <a:pt x="658981" y="686362"/>
                  <a:pt x="1081012" y="689712"/>
                  <a:pt x="1241786" y="623560"/>
                </a:cubicBezTo>
                <a:cubicBezTo>
                  <a:pt x="1402560" y="557408"/>
                  <a:pt x="1508067" y="348068"/>
                  <a:pt x="1427680" y="251771"/>
                </a:cubicBezTo>
                <a:cubicBezTo>
                  <a:pt x="1347293" y="155474"/>
                  <a:pt x="985553" y="82624"/>
                  <a:pt x="759465" y="45780"/>
                </a:cubicBezTo>
                <a:close/>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TextBox 85">
            <a:extLst>
              <a:ext uri="{FF2B5EF4-FFF2-40B4-BE49-F238E27FC236}">
                <a16:creationId xmlns:a16="http://schemas.microsoft.com/office/drawing/2014/main" id="{077E2B4F-7570-4F77-8599-6AE94F1D3248}"/>
              </a:ext>
            </a:extLst>
          </p:cNvPr>
          <p:cNvSpPr txBox="1"/>
          <p:nvPr/>
        </p:nvSpPr>
        <p:spPr>
          <a:xfrm>
            <a:off x="2492506" y="14820231"/>
            <a:ext cx="5500286" cy="2554545"/>
          </a:xfrm>
          <a:prstGeom prst="rect">
            <a:avLst/>
          </a:prstGeom>
          <a:noFill/>
        </p:spPr>
        <p:txBody>
          <a:bodyPr wrap="square" rtlCol="0">
            <a:spAutoFit/>
          </a:bodyPr>
          <a:lstStyle/>
          <a:p>
            <a:r>
              <a:rPr lang="en-US" sz="3200" b="1" dirty="0"/>
              <a:t>D-Day Maintenance Line</a:t>
            </a:r>
          </a:p>
          <a:p>
            <a:endParaRPr lang="en-US" sz="3200" b="1" dirty="0"/>
          </a:p>
          <a:p>
            <a:r>
              <a:rPr lang="en-US" sz="3200" b="1" dirty="0"/>
              <a:t>D-Day Objective Line</a:t>
            </a:r>
          </a:p>
          <a:p>
            <a:endParaRPr lang="en-US" sz="3200" b="1" dirty="0"/>
          </a:p>
          <a:p>
            <a:r>
              <a:rPr lang="en-US" sz="3200" b="1" dirty="0"/>
              <a:t>D-Day Unit Objectives</a:t>
            </a:r>
          </a:p>
        </p:txBody>
      </p:sp>
      <p:grpSp>
        <p:nvGrpSpPr>
          <p:cNvPr id="220" name="Group 219">
            <a:extLst>
              <a:ext uri="{FF2B5EF4-FFF2-40B4-BE49-F238E27FC236}">
                <a16:creationId xmlns:a16="http://schemas.microsoft.com/office/drawing/2014/main" id="{B58F4BC1-C734-43DF-8F3B-A7CBD68F48FC}"/>
              </a:ext>
            </a:extLst>
          </p:cNvPr>
          <p:cNvGrpSpPr/>
          <p:nvPr/>
        </p:nvGrpSpPr>
        <p:grpSpPr>
          <a:xfrm>
            <a:off x="25630669" y="16654338"/>
            <a:ext cx="1023257" cy="740229"/>
            <a:chOff x="27943018" y="3570514"/>
            <a:chExt cx="1023257" cy="740229"/>
          </a:xfrm>
        </p:grpSpPr>
        <p:sp>
          <p:nvSpPr>
            <p:cNvPr id="222" name="Oval 221">
              <a:extLst>
                <a:ext uri="{FF2B5EF4-FFF2-40B4-BE49-F238E27FC236}">
                  <a16:creationId xmlns:a16="http://schemas.microsoft.com/office/drawing/2014/main" id="{67EB848F-3B5F-4F02-BA09-924E3D012BDA}"/>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23" name="TextBox 222">
              <a:extLst>
                <a:ext uri="{FF2B5EF4-FFF2-40B4-BE49-F238E27FC236}">
                  <a16:creationId xmlns:a16="http://schemas.microsoft.com/office/drawing/2014/main" id="{215F817F-F149-477C-B4B4-E1ADABDC79F2}"/>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53</a:t>
              </a:r>
            </a:p>
          </p:txBody>
        </p:sp>
      </p:grpSp>
    </p:spTree>
    <p:extLst>
      <p:ext uri="{BB962C8B-B14F-4D97-AF65-F5344CB8AC3E}">
        <p14:creationId xmlns:p14="http://schemas.microsoft.com/office/powerpoint/2010/main" val="2472191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94"/>
                                        </p:tgtEl>
                                        <p:attrNameLst>
                                          <p:attrName>style.visibility</p:attrName>
                                        </p:attrNameLst>
                                      </p:cBhvr>
                                      <p:to>
                                        <p:strVal val="visible"/>
                                      </p:to>
                                    </p:set>
                                    <p:animEffect transition="in" filter="wipe(left)">
                                      <p:cBhvr>
                                        <p:cTn id="7" dur="1500"/>
                                        <p:tgtEl>
                                          <p:spTgt spid="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4694946"/>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378199" y="2739747"/>
            <a:ext cx="26630075" cy="4617421"/>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630075" h="4617421">
                <a:moveTo>
                  <a:pt x="54938" y="3453"/>
                </a:moveTo>
                <a:cubicBezTo>
                  <a:pt x="191296" y="-32642"/>
                  <a:pt x="616411" y="224032"/>
                  <a:pt x="897148" y="316274"/>
                </a:cubicBezTo>
                <a:cubicBezTo>
                  <a:pt x="1177885" y="408516"/>
                  <a:pt x="1470654" y="520811"/>
                  <a:pt x="1739359" y="556906"/>
                </a:cubicBezTo>
                <a:cubicBezTo>
                  <a:pt x="2008064" y="593001"/>
                  <a:pt x="2236664" y="536853"/>
                  <a:pt x="2509380" y="532842"/>
                </a:cubicBezTo>
                <a:cubicBezTo>
                  <a:pt x="2782096" y="528831"/>
                  <a:pt x="3078875" y="480705"/>
                  <a:pt x="3375654" y="532842"/>
                </a:cubicBezTo>
                <a:cubicBezTo>
                  <a:pt x="3672433" y="584979"/>
                  <a:pt x="4021349" y="765453"/>
                  <a:pt x="4290054" y="845664"/>
                </a:cubicBezTo>
                <a:cubicBezTo>
                  <a:pt x="4558759" y="925875"/>
                  <a:pt x="4739233" y="965980"/>
                  <a:pt x="4987885" y="1014106"/>
                </a:cubicBezTo>
                <a:cubicBezTo>
                  <a:pt x="5236537" y="1062232"/>
                  <a:pt x="5497222" y="1126400"/>
                  <a:pt x="5781969" y="1134421"/>
                </a:cubicBezTo>
                <a:cubicBezTo>
                  <a:pt x="6066716" y="1142442"/>
                  <a:pt x="6515895" y="1066242"/>
                  <a:pt x="6696369" y="1062232"/>
                </a:cubicBezTo>
                <a:cubicBezTo>
                  <a:pt x="6876843" y="1058222"/>
                  <a:pt x="6864812" y="1110358"/>
                  <a:pt x="6864812" y="1110358"/>
                </a:cubicBezTo>
                <a:lnTo>
                  <a:pt x="9848643" y="1495369"/>
                </a:lnTo>
                <a:cubicBezTo>
                  <a:pt x="10686843" y="1599643"/>
                  <a:pt x="11196180" y="1575579"/>
                  <a:pt x="11677443" y="1615684"/>
                </a:cubicBezTo>
                <a:cubicBezTo>
                  <a:pt x="12158706" y="1655789"/>
                  <a:pt x="12395327" y="1711937"/>
                  <a:pt x="12736222" y="1736000"/>
                </a:cubicBezTo>
                <a:cubicBezTo>
                  <a:pt x="13077117" y="1760063"/>
                  <a:pt x="13345823" y="1695896"/>
                  <a:pt x="13722812" y="1760064"/>
                </a:cubicBezTo>
                <a:cubicBezTo>
                  <a:pt x="14099801" y="1824232"/>
                  <a:pt x="14532938" y="2052832"/>
                  <a:pt x="14998159" y="2121011"/>
                </a:cubicBezTo>
                <a:cubicBezTo>
                  <a:pt x="15463380" y="2189190"/>
                  <a:pt x="16064959" y="2197211"/>
                  <a:pt x="16514138" y="2169137"/>
                </a:cubicBezTo>
                <a:cubicBezTo>
                  <a:pt x="16963317" y="2141063"/>
                  <a:pt x="17324265" y="1936527"/>
                  <a:pt x="17693233" y="1952569"/>
                </a:cubicBezTo>
                <a:cubicBezTo>
                  <a:pt x="18062201" y="1968611"/>
                  <a:pt x="18286790" y="2201222"/>
                  <a:pt x="18727948" y="2265390"/>
                </a:cubicBezTo>
                <a:cubicBezTo>
                  <a:pt x="19169106" y="2329558"/>
                  <a:pt x="19726569" y="2353621"/>
                  <a:pt x="20340180" y="2337579"/>
                </a:cubicBezTo>
                <a:cubicBezTo>
                  <a:pt x="20953791" y="2321537"/>
                  <a:pt x="21775949" y="2213253"/>
                  <a:pt x="22409612" y="2169137"/>
                </a:cubicBezTo>
                <a:cubicBezTo>
                  <a:pt x="23043275" y="2125021"/>
                  <a:pt x="23644854" y="2104969"/>
                  <a:pt x="24142159" y="2072885"/>
                </a:cubicBezTo>
                <a:cubicBezTo>
                  <a:pt x="24639464" y="2040801"/>
                  <a:pt x="25040517" y="1992674"/>
                  <a:pt x="25393443" y="1976632"/>
                </a:cubicBezTo>
                <a:cubicBezTo>
                  <a:pt x="25746369" y="1960590"/>
                  <a:pt x="26059191" y="1984653"/>
                  <a:pt x="26259717" y="1976632"/>
                </a:cubicBezTo>
                <a:cubicBezTo>
                  <a:pt x="26460243" y="1968611"/>
                  <a:pt x="26536443" y="1860327"/>
                  <a:pt x="26596601" y="1928506"/>
                </a:cubicBezTo>
                <a:cubicBezTo>
                  <a:pt x="26656759" y="1996685"/>
                  <a:pt x="26616654" y="2225285"/>
                  <a:pt x="26620664" y="2385706"/>
                </a:cubicBezTo>
                <a:cubicBezTo>
                  <a:pt x="26624674" y="2546127"/>
                  <a:pt x="26620664" y="2891032"/>
                  <a:pt x="26620664" y="2891032"/>
                </a:cubicBezTo>
                <a:lnTo>
                  <a:pt x="26620664" y="3372295"/>
                </a:lnTo>
                <a:lnTo>
                  <a:pt x="26620664" y="4046064"/>
                </a:lnTo>
                <a:cubicBezTo>
                  <a:pt x="23179633" y="4238569"/>
                  <a:pt x="10402096" y="4844159"/>
                  <a:pt x="5974475" y="4527327"/>
                </a:cubicBezTo>
                <a:cubicBezTo>
                  <a:pt x="1546854" y="4210495"/>
                  <a:pt x="1041528" y="2630348"/>
                  <a:pt x="54938" y="2145074"/>
                </a:cubicBezTo>
                <a:lnTo>
                  <a:pt x="54938" y="1615685"/>
                </a:lnTo>
                <a:cubicBezTo>
                  <a:pt x="58948" y="1346980"/>
                  <a:pt x="79001" y="805558"/>
                  <a:pt x="79001" y="532842"/>
                </a:cubicBezTo>
                <a:cubicBezTo>
                  <a:pt x="79001" y="260126"/>
                  <a:pt x="-81420" y="39548"/>
                  <a:pt x="54938" y="3453"/>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19310713" y="14549630"/>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19393763" y="14811177"/>
            <a:ext cx="7573838" cy="1092880"/>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Resistance Nests</a:t>
            </a: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80361" y="1512458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22479" y="1517152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011">
            <a:extLst>
              <a:ext uri="{FF2B5EF4-FFF2-40B4-BE49-F238E27FC236}">
                <a16:creationId xmlns:a16="http://schemas.microsoft.com/office/drawing/2014/main" id="{AC57CC8F-131A-47FA-9373-C966D3A22196}"/>
              </a:ext>
            </a:extLst>
          </p:cNvPr>
          <p:cNvSpPr txBox="1">
            <a:spLocks noChangeArrowheads="1"/>
          </p:cNvSpPr>
          <p:nvPr/>
        </p:nvSpPr>
        <p:spPr bwMode="auto">
          <a:xfrm>
            <a:off x="20212359" y="17207086"/>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22228685" y="17504044"/>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20334036" y="16980957"/>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61" name="TextBox 160">
            <a:extLst>
              <a:ext uri="{FF2B5EF4-FFF2-40B4-BE49-F238E27FC236}">
                <a16:creationId xmlns:a16="http://schemas.microsoft.com/office/drawing/2014/main" id="{1851DC2A-A18C-4D06-A178-86ECE5B3B3B4}"/>
              </a:ext>
            </a:extLst>
          </p:cNvPr>
          <p:cNvSpPr txBox="1"/>
          <p:nvPr/>
        </p:nvSpPr>
        <p:spPr>
          <a:xfrm>
            <a:off x="2212174" y="5613826"/>
            <a:ext cx="711639"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D1</a:t>
            </a:r>
          </a:p>
        </p:txBody>
      </p:sp>
      <p:sp>
        <p:nvSpPr>
          <p:cNvPr id="162" name="TextBox 161">
            <a:extLst>
              <a:ext uri="{FF2B5EF4-FFF2-40B4-BE49-F238E27FC236}">
                <a16:creationId xmlns:a16="http://schemas.microsoft.com/office/drawing/2014/main" id="{261087F1-591E-4EBA-A737-0B59CB9B6124}"/>
              </a:ext>
            </a:extLst>
          </p:cNvPr>
          <p:cNvSpPr txBox="1"/>
          <p:nvPr/>
        </p:nvSpPr>
        <p:spPr>
          <a:xfrm>
            <a:off x="9574369" y="7169936"/>
            <a:ext cx="773274"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D3</a:t>
            </a:r>
          </a:p>
        </p:txBody>
      </p:sp>
      <p:sp>
        <p:nvSpPr>
          <p:cNvPr id="163" name="TextBox 162">
            <a:extLst>
              <a:ext uri="{FF2B5EF4-FFF2-40B4-BE49-F238E27FC236}">
                <a16:creationId xmlns:a16="http://schemas.microsoft.com/office/drawing/2014/main" id="{811B38B8-5465-4C01-985E-0C94EFFD26BD}"/>
              </a:ext>
            </a:extLst>
          </p:cNvPr>
          <p:cNvSpPr txBox="1"/>
          <p:nvPr/>
        </p:nvSpPr>
        <p:spPr>
          <a:xfrm>
            <a:off x="14331713" y="7565513"/>
            <a:ext cx="662974"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E1</a:t>
            </a:r>
          </a:p>
        </p:txBody>
      </p:sp>
      <p:sp>
        <p:nvSpPr>
          <p:cNvPr id="164" name="TextBox 163">
            <a:extLst>
              <a:ext uri="{FF2B5EF4-FFF2-40B4-BE49-F238E27FC236}">
                <a16:creationId xmlns:a16="http://schemas.microsoft.com/office/drawing/2014/main" id="{CA427B49-4FC6-40B5-A70D-1BE398600387}"/>
              </a:ext>
            </a:extLst>
          </p:cNvPr>
          <p:cNvSpPr txBox="1"/>
          <p:nvPr/>
        </p:nvSpPr>
        <p:spPr>
          <a:xfrm>
            <a:off x="19775336" y="7361502"/>
            <a:ext cx="752012"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E3</a:t>
            </a:r>
          </a:p>
        </p:txBody>
      </p:sp>
      <p:sp>
        <p:nvSpPr>
          <p:cNvPr id="165" name="TextBox 164">
            <a:extLst>
              <a:ext uri="{FF2B5EF4-FFF2-40B4-BE49-F238E27FC236}">
                <a16:creationId xmlns:a16="http://schemas.microsoft.com/office/drawing/2014/main" id="{E27CF12C-CAB7-47D2-AC59-81F2BEEF16F6}"/>
              </a:ext>
            </a:extLst>
          </p:cNvPr>
          <p:cNvSpPr txBox="1"/>
          <p:nvPr/>
        </p:nvSpPr>
        <p:spPr>
          <a:xfrm>
            <a:off x="22785436" y="7443040"/>
            <a:ext cx="625376"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F1</a:t>
            </a:r>
          </a:p>
        </p:txBody>
      </p:sp>
      <p:sp>
        <p:nvSpPr>
          <p:cNvPr id="166" name="TextBox 165">
            <a:extLst>
              <a:ext uri="{FF2B5EF4-FFF2-40B4-BE49-F238E27FC236}">
                <a16:creationId xmlns:a16="http://schemas.microsoft.com/office/drawing/2014/main" id="{42D4EF52-F11C-40B0-902A-858189515FC6}"/>
              </a:ext>
            </a:extLst>
          </p:cNvPr>
          <p:cNvSpPr txBox="1"/>
          <p:nvPr/>
        </p:nvSpPr>
        <p:spPr>
          <a:xfrm>
            <a:off x="21939632" y="11315967"/>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54633" y="9194476"/>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1111345" y="843029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5453506" y="7047106"/>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sp>
        <p:nvSpPr>
          <p:cNvPr id="117" name="Freeform 3">
            <a:extLst>
              <a:ext uri="{FF2B5EF4-FFF2-40B4-BE49-F238E27FC236}">
                <a16:creationId xmlns:a16="http://schemas.microsoft.com/office/drawing/2014/main" id="{800A28D1-F987-4FD1-877B-54EC759E6AE6}"/>
              </a:ext>
            </a:extLst>
          </p:cNvPr>
          <p:cNvSpPr/>
          <p:nvPr/>
        </p:nvSpPr>
        <p:spPr>
          <a:xfrm rot="11404916">
            <a:off x="18637546" y="6783425"/>
            <a:ext cx="1328540" cy="1301646"/>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Freeform 17">
            <a:extLst>
              <a:ext uri="{FF2B5EF4-FFF2-40B4-BE49-F238E27FC236}">
                <a16:creationId xmlns:a16="http://schemas.microsoft.com/office/drawing/2014/main" id="{6911E927-00DD-4F41-A1FA-5E91E536824D}"/>
              </a:ext>
            </a:extLst>
          </p:cNvPr>
          <p:cNvSpPr/>
          <p:nvPr/>
        </p:nvSpPr>
        <p:spPr>
          <a:xfrm rot="11404916">
            <a:off x="15082593" y="7046580"/>
            <a:ext cx="753019" cy="76915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8">
            <a:extLst>
              <a:ext uri="{FF2B5EF4-FFF2-40B4-BE49-F238E27FC236}">
                <a16:creationId xmlns:a16="http://schemas.microsoft.com/office/drawing/2014/main" id="{1F0BD216-5020-4861-93F1-9C1A546AC1C4}"/>
              </a:ext>
            </a:extLst>
          </p:cNvPr>
          <p:cNvSpPr/>
          <p:nvPr/>
        </p:nvSpPr>
        <p:spPr>
          <a:xfrm rot="11404916">
            <a:off x="13882611" y="6281386"/>
            <a:ext cx="1210207" cy="1151042"/>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Shape 119">
            <a:extLst>
              <a:ext uri="{FF2B5EF4-FFF2-40B4-BE49-F238E27FC236}">
                <a16:creationId xmlns:a16="http://schemas.microsoft.com/office/drawing/2014/main" id="{0C65EA2C-FB1C-4065-88A8-D3035466102E}"/>
              </a:ext>
            </a:extLst>
          </p:cNvPr>
          <p:cNvSpPr>
            <a:spLocks noChangeAspect="1"/>
          </p:cNvSpPr>
          <p:nvPr/>
        </p:nvSpPr>
        <p:spPr>
          <a:xfrm rot="834560">
            <a:off x="20450078" y="6272521"/>
            <a:ext cx="1054259" cy="94988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4A88E1C-B5DE-45EE-891F-C6437025356F}"/>
              </a:ext>
            </a:extLst>
          </p:cNvPr>
          <p:cNvSpPr>
            <a:spLocks noChangeAspect="1"/>
          </p:cNvSpPr>
          <p:nvPr/>
        </p:nvSpPr>
        <p:spPr>
          <a:xfrm rot="21541574">
            <a:off x="22849328" y="6306575"/>
            <a:ext cx="1031073" cy="989018"/>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 name="connsiteX0" fmla="*/ 0 w 16028292"/>
              <a:gd name="connsiteY0" fmla="*/ 4138864 h 13812253"/>
              <a:gd name="connsiteX1" fmla="*/ 5678905 w 16028292"/>
              <a:gd name="connsiteY1" fmla="*/ 13812253 h 13812253"/>
              <a:gd name="connsiteX2" fmla="*/ 16028292 w 16028292"/>
              <a:gd name="connsiteY2" fmla="*/ 5717118 h 13812253"/>
              <a:gd name="connsiteX3" fmla="*/ 15280105 w 16028292"/>
              <a:gd name="connsiteY3" fmla="*/ 0 h 13812253"/>
              <a:gd name="connsiteX4" fmla="*/ 0 w 16028292"/>
              <a:gd name="connsiteY4" fmla="*/ 4138864 h 13812253"/>
              <a:gd name="connsiteX0" fmla="*/ 0 w 17528620"/>
              <a:gd name="connsiteY0" fmla="*/ 4138864 h 13812253"/>
              <a:gd name="connsiteX1" fmla="*/ 5678905 w 17528620"/>
              <a:gd name="connsiteY1" fmla="*/ 13812253 h 13812253"/>
              <a:gd name="connsiteX2" fmla="*/ 17528618 w 17528620"/>
              <a:gd name="connsiteY2" fmla="*/ 8858977 h 13812253"/>
              <a:gd name="connsiteX3" fmla="*/ 15280105 w 17528620"/>
              <a:gd name="connsiteY3" fmla="*/ 0 h 13812253"/>
              <a:gd name="connsiteX4" fmla="*/ 0 w 17528620"/>
              <a:gd name="connsiteY4" fmla="*/ 4138864 h 13812253"/>
              <a:gd name="connsiteX0" fmla="*/ 0 w 17528620"/>
              <a:gd name="connsiteY0" fmla="*/ 3588978 h 13262367"/>
              <a:gd name="connsiteX1" fmla="*/ 5678905 w 17528620"/>
              <a:gd name="connsiteY1" fmla="*/ 13262367 h 13262367"/>
              <a:gd name="connsiteX2" fmla="*/ 17528618 w 17528620"/>
              <a:gd name="connsiteY2" fmla="*/ 8309091 h 13262367"/>
              <a:gd name="connsiteX3" fmla="*/ 14004356 w 17528620"/>
              <a:gd name="connsiteY3" fmla="*/ 2 h 13262367"/>
              <a:gd name="connsiteX4" fmla="*/ 0 w 17528620"/>
              <a:gd name="connsiteY4" fmla="*/ 3588978 h 13262367"/>
              <a:gd name="connsiteX0" fmla="*/ 0 w 17528620"/>
              <a:gd name="connsiteY0" fmla="*/ 3588978 h 12203121"/>
              <a:gd name="connsiteX1" fmla="*/ 4703412 w 17528620"/>
              <a:gd name="connsiteY1" fmla="*/ 12203118 h 12203121"/>
              <a:gd name="connsiteX2" fmla="*/ 17528618 w 17528620"/>
              <a:gd name="connsiteY2" fmla="*/ 8309091 h 12203121"/>
              <a:gd name="connsiteX3" fmla="*/ 14004356 w 17528620"/>
              <a:gd name="connsiteY3" fmla="*/ 2 h 12203121"/>
              <a:gd name="connsiteX4" fmla="*/ 0 w 17528620"/>
              <a:gd name="connsiteY4" fmla="*/ 3588978 h 12203121"/>
              <a:gd name="connsiteX0" fmla="*/ 0 w 17556317"/>
              <a:gd name="connsiteY0" fmla="*/ 3588978 h 12203121"/>
              <a:gd name="connsiteX1" fmla="*/ 4703412 w 17556317"/>
              <a:gd name="connsiteY1" fmla="*/ 12203118 h 12203121"/>
              <a:gd name="connsiteX2" fmla="*/ 17556317 w 17556317"/>
              <a:gd name="connsiteY2" fmla="*/ 8196614 h 12203121"/>
              <a:gd name="connsiteX3" fmla="*/ 14004356 w 17556317"/>
              <a:gd name="connsiteY3" fmla="*/ 2 h 12203121"/>
              <a:gd name="connsiteX4" fmla="*/ 0 w 17556317"/>
              <a:gd name="connsiteY4" fmla="*/ 3588978 h 12203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6317" h="12203121">
                <a:moveTo>
                  <a:pt x="0" y="3588978"/>
                </a:moveTo>
                <a:lnTo>
                  <a:pt x="4703412" y="12203118"/>
                </a:lnTo>
                <a:lnTo>
                  <a:pt x="17556317" y="8196614"/>
                </a:lnTo>
                <a:lnTo>
                  <a:pt x="14004356" y="2"/>
                </a:lnTo>
                <a:lnTo>
                  <a:pt x="0" y="3588978"/>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Shape 123">
            <a:extLst>
              <a:ext uri="{FF2B5EF4-FFF2-40B4-BE49-F238E27FC236}">
                <a16:creationId xmlns:a16="http://schemas.microsoft.com/office/drawing/2014/main" id="{03909078-D46C-4BB0-A58D-88934CE343D3}"/>
              </a:ext>
            </a:extLst>
          </p:cNvPr>
          <p:cNvSpPr/>
          <p:nvPr/>
        </p:nvSpPr>
        <p:spPr>
          <a:xfrm>
            <a:off x="2963672" y="4772559"/>
            <a:ext cx="1344433" cy="1163836"/>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Freeform: Shape 124">
            <a:extLst>
              <a:ext uri="{FF2B5EF4-FFF2-40B4-BE49-F238E27FC236}">
                <a16:creationId xmlns:a16="http://schemas.microsoft.com/office/drawing/2014/main" id="{F8F031E2-55A0-483F-B503-F97247DECD63}"/>
              </a:ext>
            </a:extLst>
          </p:cNvPr>
          <p:cNvSpPr/>
          <p:nvPr/>
        </p:nvSpPr>
        <p:spPr>
          <a:xfrm>
            <a:off x="2165083" y="4570069"/>
            <a:ext cx="722382" cy="842779"/>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Freeform: Shape 125">
            <a:extLst>
              <a:ext uri="{FF2B5EF4-FFF2-40B4-BE49-F238E27FC236}">
                <a16:creationId xmlns:a16="http://schemas.microsoft.com/office/drawing/2014/main" id="{2353BCF8-2106-480F-AFD3-84BA3E65E77A}"/>
              </a:ext>
            </a:extLst>
          </p:cNvPr>
          <p:cNvSpPr/>
          <p:nvPr/>
        </p:nvSpPr>
        <p:spPr>
          <a:xfrm>
            <a:off x="890883" y="4249011"/>
            <a:ext cx="1224035" cy="1123705"/>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52673B90-5397-4C5A-8CED-2EEBD409BE76}"/>
              </a:ext>
            </a:extLst>
          </p:cNvPr>
          <p:cNvSpPr/>
          <p:nvPr/>
        </p:nvSpPr>
        <p:spPr>
          <a:xfrm>
            <a:off x="5876965" y="5840507"/>
            <a:ext cx="1013340" cy="561853"/>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Shape 127">
            <a:extLst>
              <a:ext uri="{FF2B5EF4-FFF2-40B4-BE49-F238E27FC236}">
                <a16:creationId xmlns:a16="http://schemas.microsoft.com/office/drawing/2014/main" id="{576DD1DC-E5A9-4946-B242-A34725D794F4}"/>
              </a:ext>
            </a:extLst>
          </p:cNvPr>
          <p:cNvSpPr/>
          <p:nvPr/>
        </p:nvSpPr>
        <p:spPr>
          <a:xfrm>
            <a:off x="10219534" y="6130765"/>
            <a:ext cx="1023374" cy="702315"/>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44DF1AFD-4CAB-46DE-B540-F4648B7DCED0}"/>
              </a:ext>
            </a:extLst>
          </p:cNvPr>
          <p:cNvSpPr/>
          <p:nvPr/>
        </p:nvSpPr>
        <p:spPr>
          <a:xfrm>
            <a:off x="8999232" y="5970983"/>
            <a:ext cx="825639" cy="1325776"/>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3B672043-949F-417B-B4BF-C84585E1DF86}"/>
              </a:ext>
            </a:extLst>
          </p:cNvPr>
          <p:cNvSpPr>
            <a:spLocks noChangeAspect="1"/>
          </p:cNvSpPr>
          <p:nvPr/>
        </p:nvSpPr>
        <p:spPr>
          <a:xfrm>
            <a:off x="9665961" y="9847351"/>
            <a:ext cx="1272036" cy="918821"/>
          </a:xfrm>
          <a:custGeom>
            <a:avLst/>
            <a:gdLst>
              <a:gd name="connsiteX0" fmla="*/ 1299410 w 13258800"/>
              <a:gd name="connsiteY0" fmla="*/ 9577136 h 9577136"/>
              <a:gd name="connsiteX1" fmla="*/ 0 w 13258800"/>
              <a:gd name="connsiteY1" fmla="*/ 4716379 h 9577136"/>
              <a:gd name="connsiteX2" fmla="*/ 5293894 w 13258800"/>
              <a:gd name="connsiteY2" fmla="*/ 0 h 9577136"/>
              <a:gd name="connsiteX3" fmla="*/ 13258800 w 13258800"/>
              <a:gd name="connsiteY3" fmla="*/ 2815389 h 9577136"/>
              <a:gd name="connsiteX4" fmla="*/ 11646568 w 13258800"/>
              <a:gd name="connsiteY4" fmla="*/ 8398042 h 9577136"/>
              <a:gd name="connsiteX5" fmla="*/ 7002378 w 13258800"/>
              <a:gd name="connsiteY5" fmla="*/ 7459579 h 9577136"/>
              <a:gd name="connsiteX6" fmla="*/ 1299410 w 13258800"/>
              <a:gd name="connsiteY6" fmla="*/ 9577136 h 95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58800" h="9577136">
                <a:moveTo>
                  <a:pt x="1299410" y="9577136"/>
                </a:moveTo>
                <a:lnTo>
                  <a:pt x="0" y="4716379"/>
                </a:lnTo>
                <a:lnTo>
                  <a:pt x="5293894" y="0"/>
                </a:lnTo>
                <a:lnTo>
                  <a:pt x="13258800" y="2815389"/>
                </a:lnTo>
                <a:lnTo>
                  <a:pt x="11646568" y="8398042"/>
                </a:lnTo>
                <a:lnTo>
                  <a:pt x="7002378" y="7459579"/>
                </a:lnTo>
                <a:lnTo>
                  <a:pt x="1299410" y="957713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TextBox 131">
            <a:extLst>
              <a:ext uri="{FF2B5EF4-FFF2-40B4-BE49-F238E27FC236}">
                <a16:creationId xmlns:a16="http://schemas.microsoft.com/office/drawing/2014/main" id="{F2ACC67C-D9F3-47CA-B69B-989E94886495}"/>
              </a:ext>
            </a:extLst>
          </p:cNvPr>
          <p:cNvSpPr txBox="1"/>
          <p:nvPr/>
        </p:nvSpPr>
        <p:spPr>
          <a:xfrm>
            <a:off x="13828991" y="387036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135" name="TextBox 134">
            <a:extLst>
              <a:ext uri="{FF2B5EF4-FFF2-40B4-BE49-F238E27FC236}">
                <a16:creationId xmlns:a16="http://schemas.microsoft.com/office/drawing/2014/main" id="{86CCEC97-9514-44FB-BE07-B8D7B8537656}"/>
              </a:ext>
            </a:extLst>
          </p:cNvPr>
          <p:cNvSpPr txBox="1"/>
          <p:nvPr/>
        </p:nvSpPr>
        <p:spPr>
          <a:xfrm>
            <a:off x="15021084" y="430370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sp>
        <p:nvSpPr>
          <p:cNvPr id="137" name="TextBox 136">
            <a:extLst>
              <a:ext uri="{FF2B5EF4-FFF2-40B4-BE49-F238E27FC236}">
                <a16:creationId xmlns:a16="http://schemas.microsoft.com/office/drawing/2014/main" id="{3A45BFD6-F747-4699-9CDB-A45289B3599B}"/>
              </a:ext>
            </a:extLst>
          </p:cNvPr>
          <p:cNvSpPr txBox="1"/>
          <p:nvPr/>
        </p:nvSpPr>
        <p:spPr>
          <a:xfrm>
            <a:off x="1123159" y="160000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138" name="TextBox 137">
            <a:extLst>
              <a:ext uri="{FF2B5EF4-FFF2-40B4-BE49-F238E27FC236}">
                <a16:creationId xmlns:a16="http://schemas.microsoft.com/office/drawing/2014/main" id="{C39D2C84-C7CC-41AD-85BF-56B032670B52}"/>
              </a:ext>
            </a:extLst>
          </p:cNvPr>
          <p:cNvSpPr txBox="1"/>
          <p:nvPr/>
        </p:nvSpPr>
        <p:spPr>
          <a:xfrm>
            <a:off x="1706385" y="273739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WN72</a:t>
            </a:r>
          </a:p>
        </p:txBody>
      </p:sp>
      <p:sp>
        <p:nvSpPr>
          <p:cNvPr id="171" name="TextBox 170">
            <a:extLst>
              <a:ext uri="{FF2B5EF4-FFF2-40B4-BE49-F238E27FC236}">
                <a16:creationId xmlns:a16="http://schemas.microsoft.com/office/drawing/2014/main" id="{396C4868-E1F6-4ED4-ABB1-806D9696CDE8}"/>
              </a:ext>
            </a:extLst>
          </p:cNvPr>
          <p:cNvSpPr txBox="1"/>
          <p:nvPr/>
        </p:nvSpPr>
        <p:spPr>
          <a:xfrm>
            <a:off x="3079398" y="2144347"/>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WN71</a:t>
            </a:r>
          </a:p>
        </p:txBody>
      </p:sp>
      <p:sp>
        <p:nvSpPr>
          <p:cNvPr id="172" name="TextBox 171">
            <a:extLst>
              <a:ext uri="{FF2B5EF4-FFF2-40B4-BE49-F238E27FC236}">
                <a16:creationId xmlns:a16="http://schemas.microsoft.com/office/drawing/2014/main" id="{218E01A7-A5A5-4E3E-A9E7-2D27F9458F38}"/>
              </a:ext>
            </a:extLst>
          </p:cNvPr>
          <p:cNvSpPr txBox="1"/>
          <p:nvPr/>
        </p:nvSpPr>
        <p:spPr>
          <a:xfrm>
            <a:off x="5687494" y="323539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173" name="TextBox 172">
            <a:extLst>
              <a:ext uri="{FF2B5EF4-FFF2-40B4-BE49-F238E27FC236}">
                <a16:creationId xmlns:a16="http://schemas.microsoft.com/office/drawing/2014/main" id="{9F712D50-6D25-42FB-B535-273AB4BFB205}"/>
              </a:ext>
            </a:extLst>
          </p:cNvPr>
          <p:cNvSpPr txBox="1"/>
          <p:nvPr/>
        </p:nvSpPr>
        <p:spPr>
          <a:xfrm>
            <a:off x="8769704" y="341234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174" name="TextBox 173">
            <a:extLst>
              <a:ext uri="{FF2B5EF4-FFF2-40B4-BE49-F238E27FC236}">
                <a16:creationId xmlns:a16="http://schemas.microsoft.com/office/drawing/2014/main" id="{87C7E08A-9D85-427E-A010-50D0CEEB5359}"/>
              </a:ext>
            </a:extLst>
          </p:cNvPr>
          <p:cNvSpPr txBox="1"/>
          <p:nvPr/>
        </p:nvSpPr>
        <p:spPr>
          <a:xfrm>
            <a:off x="10052408" y="3749928"/>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sp>
        <p:nvSpPr>
          <p:cNvPr id="175" name="TextBox 174">
            <a:extLst>
              <a:ext uri="{FF2B5EF4-FFF2-40B4-BE49-F238E27FC236}">
                <a16:creationId xmlns:a16="http://schemas.microsoft.com/office/drawing/2014/main" id="{803A375B-6FCB-4321-9327-8E3691C6AF3D}"/>
              </a:ext>
            </a:extLst>
          </p:cNvPr>
          <p:cNvSpPr txBox="1"/>
          <p:nvPr/>
        </p:nvSpPr>
        <p:spPr>
          <a:xfrm>
            <a:off x="18460204" y="416775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WN62</a:t>
            </a:r>
          </a:p>
        </p:txBody>
      </p:sp>
      <p:sp>
        <p:nvSpPr>
          <p:cNvPr id="176" name="TextBox 175">
            <a:extLst>
              <a:ext uri="{FF2B5EF4-FFF2-40B4-BE49-F238E27FC236}">
                <a16:creationId xmlns:a16="http://schemas.microsoft.com/office/drawing/2014/main" id="{A0130552-1D48-474D-9E50-071636B895A6}"/>
              </a:ext>
            </a:extLst>
          </p:cNvPr>
          <p:cNvSpPr txBox="1"/>
          <p:nvPr/>
        </p:nvSpPr>
        <p:spPr>
          <a:xfrm>
            <a:off x="20309447" y="4504421"/>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WN61</a:t>
            </a:r>
          </a:p>
        </p:txBody>
      </p:sp>
      <p:sp>
        <p:nvSpPr>
          <p:cNvPr id="177" name="TextBox 176">
            <a:extLst>
              <a:ext uri="{FF2B5EF4-FFF2-40B4-BE49-F238E27FC236}">
                <a16:creationId xmlns:a16="http://schemas.microsoft.com/office/drawing/2014/main" id="{97FDAFD3-1300-4644-BA36-9A46DC4A6D0A}"/>
              </a:ext>
            </a:extLst>
          </p:cNvPr>
          <p:cNvSpPr txBox="1"/>
          <p:nvPr/>
        </p:nvSpPr>
        <p:spPr>
          <a:xfrm>
            <a:off x="22397583" y="424747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WN60</a:t>
            </a:r>
          </a:p>
        </p:txBody>
      </p:sp>
      <p:sp>
        <p:nvSpPr>
          <p:cNvPr id="178" name="TextBox 177">
            <a:extLst>
              <a:ext uri="{FF2B5EF4-FFF2-40B4-BE49-F238E27FC236}">
                <a16:creationId xmlns:a16="http://schemas.microsoft.com/office/drawing/2014/main" id="{5A3A3810-819E-44EA-B841-ADC79EE1D51B}"/>
              </a:ext>
            </a:extLst>
          </p:cNvPr>
          <p:cNvSpPr txBox="1"/>
          <p:nvPr/>
        </p:nvSpPr>
        <p:spPr>
          <a:xfrm>
            <a:off x="9191917" y="10980969"/>
            <a:ext cx="1409946"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WN69</a:t>
            </a:r>
          </a:p>
        </p:txBody>
      </p:sp>
      <p:sp>
        <p:nvSpPr>
          <p:cNvPr id="16" name="Freeform: Shape 15">
            <a:extLst>
              <a:ext uri="{FF2B5EF4-FFF2-40B4-BE49-F238E27FC236}">
                <a16:creationId xmlns:a16="http://schemas.microsoft.com/office/drawing/2014/main" id="{C7AA0D1B-2E45-4E9A-80DC-2F9D90639161}"/>
              </a:ext>
            </a:extLst>
          </p:cNvPr>
          <p:cNvSpPr>
            <a:spLocks noChangeAspect="1"/>
          </p:cNvSpPr>
          <p:nvPr/>
        </p:nvSpPr>
        <p:spPr>
          <a:xfrm>
            <a:off x="10394448" y="6940073"/>
            <a:ext cx="1857494" cy="1192886"/>
          </a:xfrm>
          <a:custGeom>
            <a:avLst/>
            <a:gdLst>
              <a:gd name="connsiteX0" fmla="*/ 0 w 5245768"/>
              <a:gd name="connsiteY0" fmla="*/ 2743200 h 3368842"/>
              <a:gd name="connsiteX1" fmla="*/ 0 w 5245768"/>
              <a:gd name="connsiteY1" fmla="*/ 2743200 h 3368842"/>
              <a:gd name="connsiteX2" fmla="*/ 553452 w 5245768"/>
              <a:gd name="connsiteY2" fmla="*/ 481263 h 3368842"/>
              <a:gd name="connsiteX3" fmla="*/ 1636295 w 5245768"/>
              <a:gd name="connsiteY3" fmla="*/ 0 h 3368842"/>
              <a:gd name="connsiteX4" fmla="*/ 2646947 w 5245768"/>
              <a:gd name="connsiteY4" fmla="*/ 962526 h 3368842"/>
              <a:gd name="connsiteX5" fmla="*/ 5245768 w 5245768"/>
              <a:gd name="connsiteY5" fmla="*/ 1588168 h 3368842"/>
              <a:gd name="connsiteX6" fmla="*/ 5077326 w 5245768"/>
              <a:gd name="connsiteY6" fmla="*/ 2430379 h 3368842"/>
              <a:gd name="connsiteX7" fmla="*/ 2863516 w 5245768"/>
              <a:gd name="connsiteY7" fmla="*/ 1997242 h 3368842"/>
              <a:gd name="connsiteX8" fmla="*/ 2286000 w 5245768"/>
              <a:gd name="connsiteY8" fmla="*/ 3368842 h 3368842"/>
              <a:gd name="connsiteX9" fmla="*/ 0 w 5245768"/>
              <a:gd name="connsiteY9" fmla="*/ 2743200 h 336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45768" h="3368842">
                <a:moveTo>
                  <a:pt x="0" y="2743200"/>
                </a:moveTo>
                <a:lnTo>
                  <a:pt x="0" y="2743200"/>
                </a:lnTo>
                <a:lnTo>
                  <a:pt x="553452" y="481263"/>
                </a:lnTo>
                <a:lnTo>
                  <a:pt x="1636295" y="0"/>
                </a:lnTo>
                <a:lnTo>
                  <a:pt x="2646947" y="962526"/>
                </a:lnTo>
                <a:lnTo>
                  <a:pt x="5245768" y="1588168"/>
                </a:lnTo>
                <a:lnTo>
                  <a:pt x="5077326" y="2430379"/>
                </a:lnTo>
                <a:lnTo>
                  <a:pt x="2863516" y="1997242"/>
                </a:lnTo>
                <a:lnTo>
                  <a:pt x="2286000" y="3368842"/>
                </a:lnTo>
                <a:lnTo>
                  <a:pt x="0" y="274320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TextBox 178">
            <a:extLst>
              <a:ext uri="{FF2B5EF4-FFF2-40B4-BE49-F238E27FC236}">
                <a16:creationId xmlns:a16="http://schemas.microsoft.com/office/drawing/2014/main" id="{05D2CB45-E82B-4216-9606-308CDA1E7FE7}"/>
              </a:ext>
            </a:extLst>
          </p:cNvPr>
          <p:cNvSpPr txBox="1"/>
          <p:nvPr/>
        </p:nvSpPr>
        <p:spPr>
          <a:xfrm>
            <a:off x="11622791" y="3807667"/>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WN67</a:t>
            </a:r>
          </a:p>
        </p:txBody>
      </p:sp>
      <p:sp>
        <p:nvSpPr>
          <p:cNvPr id="180" name="Freeform: Shape 179">
            <a:extLst>
              <a:ext uri="{FF2B5EF4-FFF2-40B4-BE49-F238E27FC236}">
                <a16:creationId xmlns:a16="http://schemas.microsoft.com/office/drawing/2014/main" id="{8567BFBD-2AA9-411A-BC2A-73F78DDB2BF0}"/>
              </a:ext>
            </a:extLst>
          </p:cNvPr>
          <p:cNvSpPr>
            <a:spLocks noChangeAspect="1"/>
          </p:cNvSpPr>
          <p:nvPr/>
        </p:nvSpPr>
        <p:spPr>
          <a:xfrm rot="19516795" flipV="1">
            <a:off x="20025211" y="10323436"/>
            <a:ext cx="1054259" cy="94988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TextBox 180">
            <a:extLst>
              <a:ext uri="{FF2B5EF4-FFF2-40B4-BE49-F238E27FC236}">
                <a16:creationId xmlns:a16="http://schemas.microsoft.com/office/drawing/2014/main" id="{F038CF2F-DBB3-4DDD-8539-903C584A4171}"/>
              </a:ext>
            </a:extLst>
          </p:cNvPr>
          <p:cNvSpPr txBox="1"/>
          <p:nvPr/>
        </p:nvSpPr>
        <p:spPr>
          <a:xfrm>
            <a:off x="18894440" y="11023161"/>
            <a:ext cx="1226064"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19" name="Freeform: Shape 18">
            <a:extLst>
              <a:ext uri="{FF2B5EF4-FFF2-40B4-BE49-F238E27FC236}">
                <a16:creationId xmlns:a16="http://schemas.microsoft.com/office/drawing/2014/main" id="{6EAE1191-C378-4400-A9B3-05CD4C20CE5B}"/>
              </a:ext>
            </a:extLst>
          </p:cNvPr>
          <p:cNvSpPr/>
          <p:nvPr/>
        </p:nvSpPr>
        <p:spPr>
          <a:xfrm>
            <a:off x="1588168" y="2141621"/>
            <a:ext cx="0" cy="187692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D25A7700-B067-4C8E-BEC9-61E4042658BE}"/>
              </a:ext>
            </a:extLst>
          </p:cNvPr>
          <p:cNvSpPr/>
          <p:nvPr/>
        </p:nvSpPr>
        <p:spPr>
          <a:xfrm flipH="1">
            <a:off x="2469726" y="3229290"/>
            <a:ext cx="46010" cy="1269671"/>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71A4E223-04A1-44CD-86EF-BD96871CDDC1}"/>
              </a:ext>
            </a:extLst>
          </p:cNvPr>
          <p:cNvSpPr/>
          <p:nvPr/>
        </p:nvSpPr>
        <p:spPr>
          <a:xfrm>
            <a:off x="3635109" y="2713492"/>
            <a:ext cx="0" cy="187692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Shape 183">
            <a:extLst>
              <a:ext uri="{FF2B5EF4-FFF2-40B4-BE49-F238E27FC236}">
                <a16:creationId xmlns:a16="http://schemas.microsoft.com/office/drawing/2014/main" id="{86D35D75-9EDC-4DE7-A4DF-C8CEA26C428B}"/>
              </a:ext>
            </a:extLst>
          </p:cNvPr>
          <p:cNvSpPr/>
          <p:nvPr/>
        </p:nvSpPr>
        <p:spPr>
          <a:xfrm>
            <a:off x="6366355" y="3706058"/>
            <a:ext cx="45719" cy="2029782"/>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Shape 184">
            <a:extLst>
              <a:ext uri="{FF2B5EF4-FFF2-40B4-BE49-F238E27FC236}">
                <a16:creationId xmlns:a16="http://schemas.microsoft.com/office/drawing/2014/main" id="{A9B58C82-ECB9-4DCA-ACBC-F4FD05EA18DF}"/>
              </a:ext>
            </a:extLst>
          </p:cNvPr>
          <p:cNvSpPr/>
          <p:nvPr/>
        </p:nvSpPr>
        <p:spPr>
          <a:xfrm>
            <a:off x="9492098" y="3930157"/>
            <a:ext cx="45719" cy="2029782"/>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Freeform: Shape 185">
            <a:extLst>
              <a:ext uri="{FF2B5EF4-FFF2-40B4-BE49-F238E27FC236}">
                <a16:creationId xmlns:a16="http://schemas.microsoft.com/office/drawing/2014/main" id="{8B961E85-D812-40B3-909E-E6D9AA53DA9D}"/>
              </a:ext>
            </a:extLst>
          </p:cNvPr>
          <p:cNvSpPr/>
          <p:nvPr/>
        </p:nvSpPr>
        <p:spPr>
          <a:xfrm>
            <a:off x="10727419" y="4224671"/>
            <a:ext cx="45719" cy="184544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Freeform: Shape 186">
            <a:extLst>
              <a:ext uri="{FF2B5EF4-FFF2-40B4-BE49-F238E27FC236}">
                <a16:creationId xmlns:a16="http://schemas.microsoft.com/office/drawing/2014/main" id="{9207CAC4-8097-4F16-8327-CDC42722E476}"/>
              </a:ext>
            </a:extLst>
          </p:cNvPr>
          <p:cNvSpPr/>
          <p:nvPr/>
        </p:nvSpPr>
        <p:spPr>
          <a:xfrm rot="717645">
            <a:off x="11966616" y="4309408"/>
            <a:ext cx="435665" cy="300272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Freeform: Shape 187">
            <a:extLst>
              <a:ext uri="{FF2B5EF4-FFF2-40B4-BE49-F238E27FC236}">
                <a16:creationId xmlns:a16="http://schemas.microsoft.com/office/drawing/2014/main" id="{0263DECC-E0EE-42D4-AD89-A53288D5891C}"/>
              </a:ext>
            </a:extLst>
          </p:cNvPr>
          <p:cNvSpPr/>
          <p:nvPr/>
        </p:nvSpPr>
        <p:spPr>
          <a:xfrm>
            <a:off x="14641172" y="4393584"/>
            <a:ext cx="45719" cy="1826229"/>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Freeform: Shape 188">
            <a:extLst>
              <a:ext uri="{FF2B5EF4-FFF2-40B4-BE49-F238E27FC236}">
                <a16:creationId xmlns:a16="http://schemas.microsoft.com/office/drawing/2014/main" id="{2DE0C7A1-8167-4AEF-A129-0FBF3B063801}"/>
              </a:ext>
            </a:extLst>
          </p:cNvPr>
          <p:cNvSpPr/>
          <p:nvPr/>
        </p:nvSpPr>
        <p:spPr>
          <a:xfrm>
            <a:off x="15650173" y="4760687"/>
            <a:ext cx="109988" cy="2154813"/>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Freeform: Shape 189">
            <a:extLst>
              <a:ext uri="{FF2B5EF4-FFF2-40B4-BE49-F238E27FC236}">
                <a16:creationId xmlns:a16="http://schemas.microsoft.com/office/drawing/2014/main" id="{D35D8045-F86C-4A87-A9B4-AF92F65EE272}"/>
              </a:ext>
            </a:extLst>
          </p:cNvPr>
          <p:cNvSpPr/>
          <p:nvPr/>
        </p:nvSpPr>
        <p:spPr>
          <a:xfrm>
            <a:off x="19272681" y="4733558"/>
            <a:ext cx="111789" cy="1957674"/>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Shape 190">
            <a:extLst>
              <a:ext uri="{FF2B5EF4-FFF2-40B4-BE49-F238E27FC236}">
                <a16:creationId xmlns:a16="http://schemas.microsoft.com/office/drawing/2014/main" id="{5F8D6E8D-0B44-4B3B-A845-6F7710889BD1}"/>
              </a:ext>
            </a:extLst>
          </p:cNvPr>
          <p:cNvSpPr/>
          <p:nvPr/>
        </p:nvSpPr>
        <p:spPr>
          <a:xfrm>
            <a:off x="21015976" y="4928352"/>
            <a:ext cx="119162" cy="1324602"/>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Shape 191">
            <a:extLst>
              <a:ext uri="{FF2B5EF4-FFF2-40B4-BE49-F238E27FC236}">
                <a16:creationId xmlns:a16="http://schemas.microsoft.com/office/drawing/2014/main" id="{F793FD34-2E4A-4E99-9047-1E7D8A7AB216}"/>
              </a:ext>
            </a:extLst>
          </p:cNvPr>
          <p:cNvSpPr/>
          <p:nvPr/>
        </p:nvSpPr>
        <p:spPr>
          <a:xfrm>
            <a:off x="23206548" y="4690973"/>
            <a:ext cx="139797" cy="1651264"/>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3" name="Group 132">
            <a:extLst>
              <a:ext uri="{FF2B5EF4-FFF2-40B4-BE49-F238E27FC236}">
                <a16:creationId xmlns:a16="http://schemas.microsoft.com/office/drawing/2014/main" id="{9918524D-2D42-458F-A8DF-D44233CEB914}"/>
              </a:ext>
            </a:extLst>
          </p:cNvPr>
          <p:cNvGrpSpPr/>
          <p:nvPr/>
        </p:nvGrpSpPr>
        <p:grpSpPr>
          <a:xfrm>
            <a:off x="623546" y="16865185"/>
            <a:ext cx="1023257" cy="740229"/>
            <a:chOff x="27943018" y="3570514"/>
            <a:chExt cx="1023257" cy="740229"/>
          </a:xfrm>
        </p:grpSpPr>
        <p:sp>
          <p:nvSpPr>
            <p:cNvPr id="134" name="Oval 133">
              <a:extLst>
                <a:ext uri="{FF2B5EF4-FFF2-40B4-BE49-F238E27FC236}">
                  <a16:creationId xmlns:a16="http://schemas.microsoft.com/office/drawing/2014/main" id="{7EE5E305-36B0-4F84-A58F-ECB456450F21}"/>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36" name="TextBox 135">
              <a:extLst>
                <a:ext uri="{FF2B5EF4-FFF2-40B4-BE49-F238E27FC236}">
                  <a16:creationId xmlns:a16="http://schemas.microsoft.com/office/drawing/2014/main" id="{633CA3E2-0341-402E-9793-9A00988B87F0}"/>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6</a:t>
              </a:r>
            </a:p>
          </p:txBody>
        </p:sp>
      </p:grpSp>
      <p:sp>
        <p:nvSpPr>
          <p:cNvPr id="139" name="TextBox 138">
            <a:extLst>
              <a:ext uri="{FF2B5EF4-FFF2-40B4-BE49-F238E27FC236}">
                <a16:creationId xmlns:a16="http://schemas.microsoft.com/office/drawing/2014/main" id="{15023755-1256-4ACB-AC46-5B26940470F9}"/>
              </a:ext>
            </a:extLst>
          </p:cNvPr>
          <p:cNvSpPr txBox="1"/>
          <p:nvPr/>
        </p:nvSpPr>
        <p:spPr>
          <a:xfrm rot="2117585">
            <a:off x="5539157" y="8366539"/>
            <a:ext cx="2129554" cy="461665"/>
          </a:xfrm>
          <a:prstGeom prst="rect">
            <a:avLst/>
          </a:prstGeom>
          <a:noFill/>
        </p:spPr>
        <p:txBody>
          <a:bodyPr wrap="square" rtlCol="0">
            <a:spAutoFit/>
          </a:bodyPr>
          <a:lstStyle/>
          <a:p>
            <a:r>
              <a:rPr lang="en-US" sz="2400" b="1" dirty="0"/>
              <a:t>Coast Highway</a:t>
            </a:r>
          </a:p>
        </p:txBody>
      </p:sp>
      <p:sp>
        <p:nvSpPr>
          <p:cNvPr id="140" name="TextBox 139">
            <a:extLst>
              <a:ext uri="{FF2B5EF4-FFF2-40B4-BE49-F238E27FC236}">
                <a16:creationId xmlns:a16="http://schemas.microsoft.com/office/drawing/2014/main" id="{5210B20B-826B-4CC3-BA12-FEB85B566464}"/>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spTree>
    <p:extLst>
      <p:ext uri="{BB962C8B-B14F-4D97-AF65-F5344CB8AC3E}">
        <p14:creationId xmlns:p14="http://schemas.microsoft.com/office/powerpoint/2010/main" val="1039138795"/>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 name="Freeform: Shape 78">
            <a:extLst>
              <a:ext uri="{FF2B5EF4-FFF2-40B4-BE49-F238E27FC236}">
                <a16:creationId xmlns:a16="http://schemas.microsoft.com/office/drawing/2014/main" id="{C899E61B-1385-481B-8605-CB007A89BC7D}"/>
              </a:ext>
            </a:extLst>
          </p:cNvPr>
          <p:cNvSpPr/>
          <p:nvPr/>
        </p:nvSpPr>
        <p:spPr>
          <a:xfrm>
            <a:off x="406614" y="580848"/>
            <a:ext cx="26550257" cy="11952515"/>
          </a:xfrm>
          <a:custGeom>
            <a:avLst/>
            <a:gdLst>
              <a:gd name="connsiteX0" fmla="*/ 0 w 26615571"/>
              <a:gd name="connsiteY0" fmla="*/ 11952515 h 11952515"/>
              <a:gd name="connsiteX1" fmla="*/ 1992086 w 26615571"/>
              <a:gd name="connsiteY1" fmla="*/ 11821886 h 11952515"/>
              <a:gd name="connsiteX2" fmla="*/ 3820886 w 26615571"/>
              <a:gd name="connsiteY2" fmla="*/ 7021286 h 11952515"/>
              <a:gd name="connsiteX3" fmla="*/ 4082143 w 26615571"/>
              <a:gd name="connsiteY3" fmla="*/ 1012372 h 11952515"/>
              <a:gd name="connsiteX4" fmla="*/ 26615571 w 26615571"/>
              <a:gd name="connsiteY4" fmla="*/ 7837715 h 11952515"/>
              <a:gd name="connsiteX5" fmla="*/ 26484943 w 26615571"/>
              <a:gd name="connsiteY5" fmla="*/ 0 h 11952515"/>
              <a:gd name="connsiteX6" fmla="*/ 97971 w 26615571"/>
              <a:gd name="connsiteY6" fmla="*/ 0 h 11952515"/>
              <a:gd name="connsiteX7" fmla="*/ 0 w 26615571"/>
              <a:gd name="connsiteY7" fmla="*/ 11952515 h 11952515"/>
              <a:gd name="connsiteX0" fmla="*/ 65314 w 26680885"/>
              <a:gd name="connsiteY0" fmla="*/ 11952515 h 11952515"/>
              <a:gd name="connsiteX1" fmla="*/ 2057400 w 26680885"/>
              <a:gd name="connsiteY1" fmla="*/ 11821886 h 11952515"/>
              <a:gd name="connsiteX2" fmla="*/ 3886200 w 26680885"/>
              <a:gd name="connsiteY2" fmla="*/ 7021286 h 11952515"/>
              <a:gd name="connsiteX3" fmla="*/ 4147457 w 26680885"/>
              <a:gd name="connsiteY3" fmla="*/ 1012372 h 11952515"/>
              <a:gd name="connsiteX4" fmla="*/ 26680885 w 26680885"/>
              <a:gd name="connsiteY4" fmla="*/ 7837715 h 11952515"/>
              <a:gd name="connsiteX5" fmla="*/ 26550257 w 26680885"/>
              <a:gd name="connsiteY5" fmla="*/ 0 h 11952515"/>
              <a:gd name="connsiteX6" fmla="*/ 0 w 26680885"/>
              <a:gd name="connsiteY6" fmla="*/ 0 h 11952515"/>
              <a:gd name="connsiteX7" fmla="*/ 65314 w 26680885"/>
              <a:gd name="connsiteY7" fmla="*/ 11952515 h 11952515"/>
              <a:gd name="connsiteX0" fmla="*/ 65314 w 26550257"/>
              <a:gd name="connsiteY0" fmla="*/ 11952515 h 11952515"/>
              <a:gd name="connsiteX1" fmla="*/ 2057400 w 26550257"/>
              <a:gd name="connsiteY1" fmla="*/ 11821886 h 11952515"/>
              <a:gd name="connsiteX2" fmla="*/ 3886200 w 26550257"/>
              <a:gd name="connsiteY2" fmla="*/ 7021286 h 11952515"/>
              <a:gd name="connsiteX3" fmla="*/ 4147457 w 26550257"/>
              <a:gd name="connsiteY3" fmla="*/ 1012372 h 11952515"/>
              <a:gd name="connsiteX4" fmla="*/ 26528484 w 26550257"/>
              <a:gd name="connsiteY4" fmla="*/ 7881257 h 11952515"/>
              <a:gd name="connsiteX5" fmla="*/ 26550257 w 26550257"/>
              <a:gd name="connsiteY5" fmla="*/ 0 h 11952515"/>
              <a:gd name="connsiteX6" fmla="*/ 0 w 26550257"/>
              <a:gd name="connsiteY6" fmla="*/ 0 h 11952515"/>
              <a:gd name="connsiteX7" fmla="*/ 65314 w 26550257"/>
              <a:gd name="connsiteY7" fmla="*/ 11952515 h 119525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550257" h="11952515">
                <a:moveTo>
                  <a:pt x="65314" y="11952515"/>
                </a:moveTo>
                <a:lnTo>
                  <a:pt x="2057400" y="11821886"/>
                </a:lnTo>
                <a:lnTo>
                  <a:pt x="3886200" y="7021286"/>
                </a:lnTo>
                <a:lnTo>
                  <a:pt x="4147457" y="1012372"/>
                </a:lnTo>
                <a:lnTo>
                  <a:pt x="26528484" y="7881257"/>
                </a:lnTo>
                <a:cubicBezTo>
                  <a:pt x="26535742" y="5254171"/>
                  <a:pt x="26542999" y="2627086"/>
                  <a:pt x="26550257" y="0"/>
                </a:cubicBezTo>
                <a:lnTo>
                  <a:pt x="0" y="0"/>
                </a:lnTo>
                <a:lnTo>
                  <a:pt x="65314" y="11952515"/>
                </a:lnTo>
                <a:close/>
              </a:path>
            </a:pathLst>
          </a:cu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F1C0934-0ED0-4CF8-AD6E-013DAEB6BC74}"/>
              </a:ext>
            </a:extLst>
          </p:cNvPr>
          <p:cNvSpPr/>
          <p:nvPr/>
        </p:nvSpPr>
        <p:spPr>
          <a:xfrm>
            <a:off x="379534" y="506984"/>
            <a:ext cx="26549548" cy="17415255"/>
          </a:xfrm>
          <a:custGeom>
            <a:avLst/>
            <a:gdLst>
              <a:gd name="connsiteX0" fmla="*/ 28511799 w 30484559"/>
              <a:gd name="connsiteY0" fmla="*/ 6166302 h 18989631"/>
              <a:gd name="connsiteX1" fmla="*/ 28283199 w 30484559"/>
              <a:gd name="connsiteY1" fmla="*/ 6052002 h 18989631"/>
              <a:gd name="connsiteX2" fmla="*/ 28100319 w 30484559"/>
              <a:gd name="connsiteY2" fmla="*/ 6006282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59 w 30484559"/>
              <a:gd name="connsiteY4" fmla="*/ 6006282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20259 w 30484559"/>
              <a:gd name="connsiteY6" fmla="*/ 6006282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437379 w 30484559"/>
              <a:gd name="connsiteY7" fmla="*/ 5869122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85919 w 30484559"/>
              <a:gd name="connsiteY8" fmla="*/ 602914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77259 w 30484559"/>
              <a:gd name="connsiteY10" fmla="*/ 5914842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899919 w 30484559"/>
              <a:gd name="connsiteY14" fmla="*/ 557194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288539 w 30484559"/>
              <a:gd name="connsiteY13" fmla="*/ 5686242 h 18989631"/>
              <a:gd name="connsiteX14" fmla="*/ 24913691 w 30484559"/>
              <a:gd name="connsiteY14" fmla="*/ 5604992 h 18989631"/>
              <a:gd name="connsiteX15" fmla="*/ 24671319 w 30484559"/>
              <a:gd name="connsiteY15" fmla="*/ 5503362 h 18989631"/>
              <a:gd name="connsiteX16" fmla="*/ 24625599 w 30484559"/>
              <a:gd name="connsiteY16" fmla="*/ 5571942 h 18989631"/>
              <a:gd name="connsiteX17" fmla="*/ 24625599 w 30484559"/>
              <a:gd name="connsiteY17" fmla="*/ 5777682 h 18989631"/>
              <a:gd name="connsiteX18" fmla="*/ 24488439 w 30484559"/>
              <a:gd name="connsiteY18" fmla="*/ 5846262 h 18989631"/>
              <a:gd name="connsiteX19" fmla="*/ 24328419 w 30484559"/>
              <a:gd name="connsiteY19" fmla="*/ 5846262 h 18989631"/>
              <a:gd name="connsiteX20" fmla="*/ 24236979 w 30484559"/>
              <a:gd name="connsiteY20" fmla="*/ 5731962 h 18989631"/>
              <a:gd name="connsiteX21" fmla="*/ 24396999 w 30484559"/>
              <a:gd name="connsiteY21" fmla="*/ 5617662 h 18989631"/>
              <a:gd name="connsiteX22" fmla="*/ 24419859 w 30484559"/>
              <a:gd name="connsiteY22" fmla="*/ 5434782 h 18989631"/>
              <a:gd name="connsiteX23" fmla="*/ 24191259 w 30484559"/>
              <a:gd name="connsiteY23" fmla="*/ 5434782 h 18989631"/>
              <a:gd name="connsiteX24" fmla="*/ 23802639 w 30484559"/>
              <a:gd name="connsiteY24" fmla="*/ 5366202 h 18989631"/>
              <a:gd name="connsiteX25" fmla="*/ 23459739 w 30484559"/>
              <a:gd name="connsiteY25" fmla="*/ 5343342 h 18989631"/>
              <a:gd name="connsiteX26" fmla="*/ 23093979 w 30484559"/>
              <a:gd name="connsiteY26" fmla="*/ 5343342 h 18989631"/>
              <a:gd name="connsiteX27" fmla="*/ 22842519 w 30484559"/>
              <a:gd name="connsiteY27" fmla="*/ 5274762 h 18989631"/>
              <a:gd name="connsiteX28" fmla="*/ 22431039 w 30484559"/>
              <a:gd name="connsiteY28" fmla="*/ 5046162 h 18989631"/>
              <a:gd name="connsiteX29" fmla="*/ 21425199 w 30484559"/>
              <a:gd name="connsiteY29" fmla="*/ 4794702 h 18989631"/>
              <a:gd name="connsiteX30" fmla="*/ 20830839 w 30484559"/>
              <a:gd name="connsiteY30" fmla="*/ 4726122 h 18989631"/>
              <a:gd name="connsiteX31" fmla="*/ 20602239 w 30484559"/>
              <a:gd name="connsiteY31" fmla="*/ 4703262 h 18989631"/>
              <a:gd name="connsiteX32" fmla="*/ 20236479 w 30484559"/>
              <a:gd name="connsiteY32" fmla="*/ 4543242 h 18989631"/>
              <a:gd name="connsiteX33" fmla="*/ 19779279 w 30484559"/>
              <a:gd name="connsiteY33" fmla="*/ 4406082 h 18989631"/>
              <a:gd name="connsiteX34" fmla="*/ 18864879 w 30484559"/>
              <a:gd name="connsiteY34" fmla="*/ 3811722 h 18989631"/>
              <a:gd name="connsiteX35" fmla="*/ 18521979 w 30484559"/>
              <a:gd name="connsiteY35" fmla="*/ 3766002 h 18989631"/>
              <a:gd name="connsiteX36" fmla="*/ 17904759 w 30484559"/>
              <a:gd name="connsiteY36" fmla="*/ 3514542 h 18989631"/>
              <a:gd name="connsiteX37" fmla="*/ 17241819 w 30484559"/>
              <a:gd name="connsiteY37" fmla="*/ 3011622 h 18989631"/>
              <a:gd name="connsiteX38" fmla="*/ 16716039 w 30484559"/>
              <a:gd name="connsiteY38" fmla="*/ 2828742 h 18989631"/>
              <a:gd name="connsiteX39" fmla="*/ 16350279 w 30484559"/>
              <a:gd name="connsiteY39" fmla="*/ 2485842 h 18989631"/>
              <a:gd name="connsiteX40" fmla="*/ 16030239 w 30484559"/>
              <a:gd name="connsiteY40" fmla="*/ 2188662 h 18989631"/>
              <a:gd name="connsiteX41" fmla="*/ 15595899 w 30484559"/>
              <a:gd name="connsiteY41" fmla="*/ 1822902 h 18989631"/>
              <a:gd name="connsiteX42" fmla="*/ 15207279 w 30484559"/>
              <a:gd name="connsiteY42" fmla="*/ 1685742 h 18989631"/>
              <a:gd name="connsiteX43" fmla="*/ 14750079 w 30484559"/>
              <a:gd name="connsiteY43" fmla="*/ 1594302 h 18989631"/>
              <a:gd name="connsiteX44" fmla="*/ 13881399 w 30484559"/>
              <a:gd name="connsiteY44" fmla="*/ 1319982 h 18989631"/>
              <a:gd name="connsiteX45" fmla="*/ 13081299 w 30484559"/>
              <a:gd name="connsiteY45" fmla="*/ 1297122 h 18989631"/>
              <a:gd name="connsiteX46" fmla="*/ 12418359 w 30484559"/>
              <a:gd name="connsiteY46" fmla="*/ 1274262 h 18989631"/>
              <a:gd name="connsiteX47" fmla="*/ 12098319 w 30484559"/>
              <a:gd name="connsiteY47" fmla="*/ 1365702 h 18989631"/>
              <a:gd name="connsiteX48" fmla="*/ 11709699 w 30484559"/>
              <a:gd name="connsiteY48" fmla="*/ 1228542 h 18989631"/>
              <a:gd name="connsiteX49" fmla="*/ 11481099 w 30484559"/>
              <a:gd name="connsiteY49" fmla="*/ 999942 h 18989631"/>
              <a:gd name="connsiteX50" fmla="*/ 11275359 w 30484559"/>
              <a:gd name="connsiteY50" fmla="*/ 1319982 h 18989631"/>
              <a:gd name="connsiteX51" fmla="*/ 10909599 w 30484559"/>
              <a:gd name="connsiteY51" fmla="*/ 1228542 h 18989631"/>
              <a:gd name="connsiteX52" fmla="*/ 10726719 w 30484559"/>
              <a:gd name="connsiteY52" fmla="*/ 1045662 h 18989631"/>
              <a:gd name="connsiteX53" fmla="*/ 10658139 w 30484559"/>
              <a:gd name="connsiteY53" fmla="*/ 634182 h 18989631"/>
              <a:gd name="connsiteX54" fmla="*/ 10223799 w 30484559"/>
              <a:gd name="connsiteY54" fmla="*/ 588462 h 18989631"/>
              <a:gd name="connsiteX55" fmla="*/ 10040919 w 30484559"/>
              <a:gd name="connsiteY55" fmla="*/ 748482 h 18989631"/>
              <a:gd name="connsiteX56" fmla="*/ 9675159 w 30484559"/>
              <a:gd name="connsiteY56" fmla="*/ 657042 h 18989631"/>
              <a:gd name="connsiteX57" fmla="*/ 9332259 w 30484559"/>
              <a:gd name="connsiteY57" fmla="*/ 314142 h 18989631"/>
              <a:gd name="connsiteX58" fmla="*/ 9172239 w 30484559"/>
              <a:gd name="connsiteY58" fmla="*/ 222702 h 18989631"/>
              <a:gd name="connsiteX59" fmla="*/ 8920779 w 30484559"/>
              <a:gd name="connsiteY59" fmla="*/ 39822 h 18989631"/>
              <a:gd name="connsiteX60" fmla="*/ 8623599 w 30484559"/>
              <a:gd name="connsiteY60" fmla="*/ 16962 h 18989631"/>
              <a:gd name="connsiteX61" fmla="*/ 8555019 w 30484559"/>
              <a:gd name="connsiteY61" fmla="*/ 245562 h 18989631"/>
              <a:gd name="connsiteX62" fmla="*/ 8212119 w 30484559"/>
              <a:gd name="connsiteY62" fmla="*/ 222702 h 18989631"/>
              <a:gd name="connsiteX63" fmla="*/ 7594899 w 30484559"/>
              <a:gd name="connsiteY63" fmla="*/ 176982 h 18989631"/>
              <a:gd name="connsiteX64" fmla="*/ 7183419 w 30484559"/>
              <a:gd name="connsiteY64" fmla="*/ 268422 h 18989631"/>
              <a:gd name="connsiteX65" fmla="*/ 6931959 w 30484559"/>
              <a:gd name="connsiteY65" fmla="*/ 405582 h 18989631"/>
              <a:gd name="connsiteX66" fmla="*/ 6680499 w 30484559"/>
              <a:gd name="connsiteY66" fmla="*/ 451302 h 18989631"/>
              <a:gd name="connsiteX67" fmla="*/ 6360459 w 30484559"/>
              <a:gd name="connsiteY67" fmla="*/ 588462 h 18989631"/>
              <a:gd name="connsiteX68" fmla="*/ 6040419 w 30484559"/>
              <a:gd name="connsiteY68" fmla="*/ 702762 h 18989631"/>
              <a:gd name="connsiteX69" fmla="*/ 5674659 w 30484559"/>
              <a:gd name="connsiteY69" fmla="*/ 679902 h 18989631"/>
              <a:gd name="connsiteX70" fmla="*/ 5468919 w 30484559"/>
              <a:gd name="connsiteY70" fmla="*/ 794202 h 18989631"/>
              <a:gd name="connsiteX71" fmla="*/ 5103159 w 30484559"/>
              <a:gd name="connsiteY71" fmla="*/ 908502 h 18989631"/>
              <a:gd name="connsiteX72" fmla="*/ 5011719 w 30484559"/>
              <a:gd name="connsiteY72" fmla="*/ 1182822 h 18989631"/>
              <a:gd name="connsiteX73" fmla="*/ 4943139 w 30484559"/>
              <a:gd name="connsiteY73" fmla="*/ 1297122 h 18989631"/>
              <a:gd name="connsiteX74" fmla="*/ 4805979 w 30484559"/>
              <a:gd name="connsiteY74" fmla="*/ 1274262 h 18989631"/>
              <a:gd name="connsiteX75" fmla="*/ 4805979 w 30484559"/>
              <a:gd name="connsiteY75" fmla="*/ 931362 h 18989631"/>
              <a:gd name="connsiteX76" fmla="*/ 4943139 w 30484559"/>
              <a:gd name="connsiteY76" fmla="*/ 565602 h 18989631"/>
              <a:gd name="connsiteX77" fmla="*/ 4805979 w 30484559"/>
              <a:gd name="connsiteY77" fmla="*/ 405582 h 18989631"/>
              <a:gd name="connsiteX78" fmla="*/ 4668819 w 30484559"/>
              <a:gd name="connsiteY78" fmla="*/ 702762 h 18989631"/>
              <a:gd name="connsiteX79" fmla="*/ 4668819 w 30484559"/>
              <a:gd name="connsiteY79" fmla="*/ 1228542 h 18989631"/>
              <a:gd name="connsiteX80" fmla="*/ 4531659 w 30484559"/>
              <a:gd name="connsiteY80" fmla="*/ 1662882 h 18989631"/>
              <a:gd name="connsiteX81" fmla="*/ 4165899 w 30484559"/>
              <a:gd name="connsiteY81" fmla="*/ 2097222 h 18989631"/>
              <a:gd name="connsiteX82" fmla="*/ 3937299 w 30484559"/>
              <a:gd name="connsiteY82" fmla="*/ 2531562 h 18989631"/>
              <a:gd name="connsiteX83" fmla="*/ 4097319 w 30484559"/>
              <a:gd name="connsiteY83" fmla="*/ 3194502 h 18989631"/>
              <a:gd name="connsiteX84" fmla="*/ 3914439 w 30484559"/>
              <a:gd name="connsiteY84" fmla="*/ 3743142 h 18989631"/>
              <a:gd name="connsiteX85" fmla="*/ 3937299 w 30484559"/>
              <a:gd name="connsiteY85" fmla="*/ 4063182 h 18989631"/>
              <a:gd name="connsiteX86" fmla="*/ 4074459 w 30484559"/>
              <a:gd name="connsiteY86" fmla="*/ 5914842 h 18989631"/>
              <a:gd name="connsiteX87" fmla="*/ 4165899 w 30484559"/>
              <a:gd name="connsiteY87" fmla="*/ 6874962 h 18989631"/>
              <a:gd name="connsiteX88" fmla="*/ 4714539 w 30484559"/>
              <a:gd name="connsiteY88" fmla="*/ 7286442 h 18989631"/>
              <a:gd name="connsiteX89" fmla="*/ 4143039 w 30484559"/>
              <a:gd name="connsiteY89" fmla="*/ 7034982 h 18989631"/>
              <a:gd name="connsiteX90" fmla="*/ 3480099 w 30484559"/>
              <a:gd name="connsiteY90" fmla="*/ 7515042 h 18989631"/>
              <a:gd name="connsiteX91" fmla="*/ 2840019 w 30484559"/>
              <a:gd name="connsiteY91" fmla="*/ 8040822 h 18989631"/>
              <a:gd name="connsiteX92" fmla="*/ 2634279 w 30484559"/>
              <a:gd name="connsiteY92" fmla="*/ 8429442 h 18989631"/>
              <a:gd name="connsiteX93" fmla="*/ 2588559 w 30484559"/>
              <a:gd name="connsiteY93" fmla="*/ 8772342 h 18989631"/>
              <a:gd name="connsiteX94" fmla="*/ 2565699 w 30484559"/>
              <a:gd name="connsiteY94" fmla="*/ 9252402 h 18989631"/>
              <a:gd name="connsiteX95" fmla="*/ 2840019 w 30484559"/>
              <a:gd name="connsiteY95" fmla="*/ 9892482 h 18989631"/>
              <a:gd name="connsiteX96" fmla="*/ 2862879 w 30484559"/>
              <a:gd name="connsiteY96" fmla="*/ 10166802 h 18989631"/>
              <a:gd name="connsiteX97" fmla="*/ 3297219 w 30484559"/>
              <a:gd name="connsiteY97" fmla="*/ 10555422 h 18989631"/>
              <a:gd name="connsiteX98" fmla="*/ 3525819 w 30484559"/>
              <a:gd name="connsiteY98" fmla="*/ 10715442 h 18989631"/>
              <a:gd name="connsiteX99" fmla="*/ 3457239 w 30484559"/>
              <a:gd name="connsiteY99" fmla="*/ 11126922 h 18989631"/>
              <a:gd name="connsiteX100" fmla="*/ 3320079 w 30484559"/>
              <a:gd name="connsiteY100" fmla="*/ 11332662 h 18989631"/>
              <a:gd name="connsiteX101" fmla="*/ 2954319 w 30484559"/>
              <a:gd name="connsiteY101" fmla="*/ 11264082 h 18989631"/>
              <a:gd name="connsiteX102" fmla="*/ 2908599 w 30484559"/>
              <a:gd name="connsiteY102" fmla="*/ 10966902 h 18989631"/>
              <a:gd name="connsiteX103" fmla="*/ 2771439 w 30484559"/>
              <a:gd name="connsiteY103" fmla="*/ 10921182 h 18989631"/>
              <a:gd name="connsiteX104" fmla="*/ 2840019 w 30484559"/>
              <a:gd name="connsiteY104" fmla="*/ 11218362 h 18989631"/>
              <a:gd name="connsiteX105" fmla="*/ 2702859 w 30484559"/>
              <a:gd name="connsiteY105" fmla="*/ 11492682 h 18989631"/>
              <a:gd name="connsiteX106" fmla="*/ 2634279 w 30484559"/>
              <a:gd name="connsiteY106" fmla="*/ 11378382 h 18989631"/>
              <a:gd name="connsiteX107" fmla="*/ 2679999 w 30484559"/>
              <a:gd name="connsiteY107" fmla="*/ 11081202 h 18989631"/>
              <a:gd name="connsiteX108" fmla="*/ 2634279 w 30484559"/>
              <a:gd name="connsiteY108" fmla="*/ 10784022 h 18989631"/>
              <a:gd name="connsiteX109" fmla="*/ 2817159 w 30484559"/>
              <a:gd name="connsiteY109" fmla="*/ 10669722 h 18989631"/>
              <a:gd name="connsiteX110" fmla="*/ 3068619 w 30484559"/>
              <a:gd name="connsiteY110" fmla="*/ 10852602 h 18989631"/>
              <a:gd name="connsiteX111" fmla="*/ 3160059 w 30484559"/>
              <a:gd name="connsiteY111" fmla="*/ 11035482 h 18989631"/>
              <a:gd name="connsiteX112" fmla="*/ 3320079 w 30484559"/>
              <a:gd name="connsiteY112" fmla="*/ 11035482 h 18989631"/>
              <a:gd name="connsiteX113" fmla="*/ 3388659 w 30484559"/>
              <a:gd name="connsiteY113" fmla="*/ 10784022 h 18989631"/>
              <a:gd name="connsiteX114" fmla="*/ 2771439 w 30484559"/>
              <a:gd name="connsiteY114" fmla="*/ 10418262 h 18989631"/>
              <a:gd name="connsiteX115" fmla="*/ 2634279 w 30484559"/>
              <a:gd name="connsiteY115" fmla="*/ 10052502 h 18989631"/>
              <a:gd name="connsiteX116" fmla="*/ 2611419 w 30484559"/>
              <a:gd name="connsiteY116" fmla="*/ 9778182 h 18989631"/>
              <a:gd name="connsiteX117" fmla="*/ 2451399 w 30484559"/>
              <a:gd name="connsiteY117" fmla="*/ 9252402 h 18989631"/>
              <a:gd name="connsiteX118" fmla="*/ 2451399 w 30484559"/>
              <a:gd name="connsiteY118" fmla="*/ 8658042 h 18989631"/>
              <a:gd name="connsiteX119" fmla="*/ 2634279 w 30484559"/>
              <a:gd name="connsiteY119" fmla="*/ 7995102 h 18989631"/>
              <a:gd name="connsiteX120" fmla="*/ 3160059 w 30484559"/>
              <a:gd name="connsiteY120" fmla="*/ 7492182 h 18989631"/>
              <a:gd name="connsiteX121" fmla="*/ 3777279 w 30484559"/>
              <a:gd name="connsiteY121" fmla="*/ 7103562 h 18989631"/>
              <a:gd name="connsiteX122" fmla="*/ 3960159 w 30484559"/>
              <a:gd name="connsiteY122" fmla="*/ 6852102 h 18989631"/>
              <a:gd name="connsiteX123" fmla="*/ 3891579 w 30484559"/>
              <a:gd name="connsiteY123" fmla="*/ 5434782 h 18989631"/>
              <a:gd name="connsiteX124" fmla="*/ 3708699 w 30484559"/>
              <a:gd name="connsiteY124" fmla="*/ 3651702 h 18989631"/>
              <a:gd name="connsiteX125" fmla="*/ 3777279 w 30484559"/>
              <a:gd name="connsiteY125" fmla="*/ 3263082 h 18989631"/>
              <a:gd name="connsiteX126" fmla="*/ 3617259 w 30484559"/>
              <a:gd name="connsiteY126" fmla="*/ 2440122 h 18989631"/>
              <a:gd name="connsiteX127" fmla="*/ 3960159 w 30484559"/>
              <a:gd name="connsiteY127" fmla="*/ 1982922 h 18989631"/>
              <a:gd name="connsiteX128" fmla="*/ 4325919 w 30484559"/>
              <a:gd name="connsiteY128" fmla="*/ 1434282 h 18989631"/>
              <a:gd name="connsiteX129" fmla="*/ 4508799 w 30484559"/>
              <a:gd name="connsiteY129" fmla="*/ 679902 h 18989631"/>
              <a:gd name="connsiteX130" fmla="*/ 4531659 w 30484559"/>
              <a:gd name="connsiteY130" fmla="*/ 268422 h 18989631"/>
              <a:gd name="connsiteX131" fmla="*/ 4531659 w 30484559"/>
              <a:gd name="connsiteY131" fmla="*/ 62682 h 18989631"/>
              <a:gd name="connsiteX132" fmla="*/ 4348779 w 30484559"/>
              <a:gd name="connsiteY132" fmla="*/ 199842 h 18989631"/>
              <a:gd name="connsiteX133" fmla="*/ 3937299 w 30484559"/>
              <a:gd name="connsiteY133" fmla="*/ 405582 h 18989631"/>
              <a:gd name="connsiteX134" fmla="*/ 3640119 w 30484559"/>
              <a:gd name="connsiteY134" fmla="*/ 542742 h 18989631"/>
              <a:gd name="connsiteX135" fmla="*/ 2954319 w 30484559"/>
              <a:gd name="connsiteY135" fmla="*/ 908502 h 18989631"/>
              <a:gd name="connsiteX136" fmla="*/ 2451399 w 30484559"/>
              <a:gd name="connsiteY136" fmla="*/ 1342842 h 18989631"/>
              <a:gd name="connsiteX137" fmla="*/ 2222799 w 30484559"/>
              <a:gd name="connsiteY137" fmla="*/ 1571442 h 18989631"/>
              <a:gd name="connsiteX138" fmla="*/ 2199939 w 30484559"/>
              <a:gd name="connsiteY138" fmla="*/ 2234382 h 18989631"/>
              <a:gd name="connsiteX139" fmla="*/ 2428539 w 30484559"/>
              <a:gd name="connsiteY139" fmla="*/ 2440122 h 18989631"/>
              <a:gd name="connsiteX140" fmla="*/ 2588559 w 30484559"/>
              <a:gd name="connsiteY140" fmla="*/ 3011622 h 18989631"/>
              <a:gd name="connsiteX141" fmla="*/ 2382819 w 30484559"/>
              <a:gd name="connsiteY141" fmla="*/ 3217362 h 18989631"/>
              <a:gd name="connsiteX142" fmla="*/ 1948479 w 30484559"/>
              <a:gd name="connsiteY142" fmla="*/ 3308802 h 18989631"/>
              <a:gd name="connsiteX143" fmla="*/ 1994199 w 30484559"/>
              <a:gd name="connsiteY143" fmla="*/ 17413422 h 18989631"/>
              <a:gd name="connsiteX144" fmla="*/ 28511799 w 30484559"/>
              <a:gd name="connsiteY144" fmla="*/ 17390562 h 18989631"/>
              <a:gd name="connsiteX145" fmla="*/ 28511799 w 30484559"/>
              <a:gd name="connsiteY145"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88539 w 30484559"/>
              <a:gd name="connsiteY14" fmla="*/ 5686242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7415 w 30484559"/>
              <a:gd name="connsiteY13" fmla="*/ 5671645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99557 w 30484559"/>
              <a:gd name="connsiteY14" fmla="*/ 5642175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3691 w 30484559"/>
              <a:gd name="connsiteY15" fmla="*/ 5604992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4919200 w 30484559"/>
              <a:gd name="connsiteY15" fmla="*/ 5613255 h 18989631"/>
              <a:gd name="connsiteX16" fmla="*/ 24671319 w 30484559"/>
              <a:gd name="connsiteY16" fmla="*/ 5503362 h 18989631"/>
              <a:gd name="connsiteX17" fmla="*/ 24625599 w 30484559"/>
              <a:gd name="connsiteY17" fmla="*/ 5571942 h 18989631"/>
              <a:gd name="connsiteX18" fmla="*/ 24625599 w 30484559"/>
              <a:gd name="connsiteY18" fmla="*/ 5777682 h 18989631"/>
              <a:gd name="connsiteX19" fmla="*/ 24488439 w 30484559"/>
              <a:gd name="connsiteY19" fmla="*/ 5846262 h 18989631"/>
              <a:gd name="connsiteX20" fmla="*/ 24328419 w 30484559"/>
              <a:gd name="connsiteY20" fmla="*/ 5846262 h 18989631"/>
              <a:gd name="connsiteX21" fmla="*/ 24236979 w 30484559"/>
              <a:gd name="connsiteY21" fmla="*/ 5731962 h 18989631"/>
              <a:gd name="connsiteX22" fmla="*/ 24396999 w 30484559"/>
              <a:gd name="connsiteY22" fmla="*/ 5617662 h 18989631"/>
              <a:gd name="connsiteX23" fmla="*/ 24419859 w 30484559"/>
              <a:gd name="connsiteY23" fmla="*/ 5434782 h 18989631"/>
              <a:gd name="connsiteX24" fmla="*/ 24191259 w 30484559"/>
              <a:gd name="connsiteY24" fmla="*/ 5434782 h 18989631"/>
              <a:gd name="connsiteX25" fmla="*/ 23802639 w 30484559"/>
              <a:gd name="connsiteY25" fmla="*/ 5366202 h 18989631"/>
              <a:gd name="connsiteX26" fmla="*/ 23459739 w 30484559"/>
              <a:gd name="connsiteY26" fmla="*/ 5343342 h 18989631"/>
              <a:gd name="connsiteX27" fmla="*/ 23093979 w 30484559"/>
              <a:gd name="connsiteY27" fmla="*/ 5343342 h 18989631"/>
              <a:gd name="connsiteX28" fmla="*/ 22842519 w 30484559"/>
              <a:gd name="connsiteY28" fmla="*/ 5274762 h 18989631"/>
              <a:gd name="connsiteX29" fmla="*/ 22431039 w 30484559"/>
              <a:gd name="connsiteY29" fmla="*/ 5046162 h 18989631"/>
              <a:gd name="connsiteX30" fmla="*/ 21425199 w 30484559"/>
              <a:gd name="connsiteY30" fmla="*/ 4794702 h 18989631"/>
              <a:gd name="connsiteX31" fmla="*/ 20830839 w 30484559"/>
              <a:gd name="connsiteY31" fmla="*/ 4726122 h 18989631"/>
              <a:gd name="connsiteX32" fmla="*/ 20602239 w 30484559"/>
              <a:gd name="connsiteY32" fmla="*/ 4703262 h 18989631"/>
              <a:gd name="connsiteX33" fmla="*/ 20236479 w 30484559"/>
              <a:gd name="connsiteY33" fmla="*/ 4543242 h 18989631"/>
              <a:gd name="connsiteX34" fmla="*/ 19779279 w 30484559"/>
              <a:gd name="connsiteY34" fmla="*/ 4406082 h 18989631"/>
              <a:gd name="connsiteX35" fmla="*/ 18864879 w 30484559"/>
              <a:gd name="connsiteY35" fmla="*/ 3811722 h 18989631"/>
              <a:gd name="connsiteX36" fmla="*/ 18521979 w 30484559"/>
              <a:gd name="connsiteY36" fmla="*/ 3766002 h 18989631"/>
              <a:gd name="connsiteX37" fmla="*/ 17904759 w 30484559"/>
              <a:gd name="connsiteY37" fmla="*/ 3514542 h 18989631"/>
              <a:gd name="connsiteX38" fmla="*/ 17241819 w 30484559"/>
              <a:gd name="connsiteY38" fmla="*/ 3011622 h 18989631"/>
              <a:gd name="connsiteX39" fmla="*/ 16716039 w 30484559"/>
              <a:gd name="connsiteY39" fmla="*/ 2828742 h 18989631"/>
              <a:gd name="connsiteX40" fmla="*/ 16350279 w 30484559"/>
              <a:gd name="connsiteY40" fmla="*/ 2485842 h 18989631"/>
              <a:gd name="connsiteX41" fmla="*/ 16030239 w 30484559"/>
              <a:gd name="connsiteY41" fmla="*/ 2188662 h 18989631"/>
              <a:gd name="connsiteX42" fmla="*/ 15595899 w 30484559"/>
              <a:gd name="connsiteY42" fmla="*/ 1822902 h 18989631"/>
              <a:gd name="connsiteX43" fmla="*/ 15207279 w 30484559"/>
              <a:gd name="connsiteY43" fmla="*/ 1685742 h 18989631"/>
              <a:gd name="connsiteX44" fmla="*/ 14750079 w 30484559"/>
              <a:gd name="connsiteY44" fmla="*/ 1594302 h 18989631"/>
              <a:gd name="connsiteX45" fmla="*/ 13881399 w 30484559"/>
              <a:gd name="connsiteY45" fmla="*/ 1319982 h 18989631"/>
              <a:gd name="connsiteX46" fmla="*/ 13081299 w 30484559"/>
              <a:gd name="connsiteY46" fmla="*/ 1297122 h 18989631"/>
              <a:gd name="connsiteX47" fmla="*/ 12418359 w 30484559"/>
              <a:gd name="connsiteY47" fmla="*/ 1274262 h 18989631"/>
              <a:gd name="connsiteX48" fmla="*/ 12098319 w 30484559"/>
              <a:gd name="connsiteY48" fmla="*/ 1365702 h 18989631"/>
              <a:gd name="connsiteX49" fmla="*/ 11709699 w 30484559"/>
              <a:gd name="connsiteY49" fmla="*/ 1228542 h 18989631"/>
              <a:gd name="connsiteX50" fmla="*/ 11481099 w 30484559"/>
              <a:gd name="connsiteY50" fmla="*/ 999942 h 18989631"/>
              <a:gd name="connsiteX51" fmla="*/ 11275359 w 30484559"/>
              <a:gd name="connsiteY51" fmla="*/ 1319982 h 18989631"/>
              <a:gd name="connsiteX52" fmla="*/ 10909599 w 30484559"/>
              <a:gd name="connsiteY52" fmla="*/ 1228542 h 18989631"/>
              <a:gd name="connsiteX53" fmla="*/ 10726719 w 30484559"/>
              <a:gd name="connsiteY53" fmla="*/ 1045662 h 18989631"/>
              <a:gd name="connsiteX54" fmla="*/ 10658139 w 30484559"/>
              <a:gd name="connsiteY54" fmla="*/ 634182 h 18989631"/>
              <a:gd name="connsiteX55" fmla="*/ 10223799 w 30484559"/>
              <a:gd name="connsiteY55" fmla="*/ 588462 h 18989631"/>
              <a:gd name="connsiteX56" fmla="*/ 10040919 w 30484559"/>
              <a:gd name="connsiteY56" fmla="*/ 748482 h 18989631"/>
              <a:gd name="connsiteX57" fmla="*/ 9675159 w 30484559"/>
              <a:gd name="connsiteY57" fmla="*/ 657042 h 18989631"/>
              <a:gd name="connsiteX58" fmla="*/ 9332259 w 30484559"/>
              <a:gd name="connsiteY58" fmla="*/ 314142 h 18989631"/>
              <a:gd name="connsiteX59" fmla="*/ 9172239 w 30484559"/>
              <a:gd name="connsiteY59" fmla="*/ 222702 h 18989631"/>
              <a:gd name="connsiteX60" fmla="*/ 8920779 w 30484559"/>
              <a:gd name="connsiteY60" fmla="*/ 39822 h 18989631"/>
              <a:gd name="connsiteX61" fmla="*/ 8623599 w 30484559"/>
              <a:gd name="connsiteY61" fmla="*/ 16962 h 18989631"/>
              <a:gd name="connsiteX62" fmla="*/ 8555019 w 30484559"/>
              <a:gd name="connsiteY62" fmla="*/ 245562 h 18989631"/>
              <a:gd name="connsiteX63" fmla="*/ 8212119 w 30484559"/>
              <a:gd name="connsiteY63" fmla="*/ 222702 h 18989631"/>
              <a:gd name="connsiteX64" fmla="*/ 7594899 w 30484559"/>
              <a:gd name="connsiteY64" fmla="*/ 176982 h 18989631"/>
              <a:gd name="connsiteX65" fmla="*/ 7183419 w 30484559"/>
              <a:gd name="connsiteY65" fmla="*/ 268422 h 18989631"/>
              <a:gd name="connsiteX66" fmla="*/ 6931959 w 30484559"/>
              <a:gd name="connsiteY66" fmla="*/ 405582 h 18989631"/>
              <a:gd name="connsiteX67" fmla="*/ 6680499 w 30484559"/>
              <a:gd name="connsiteY67" fmla="*/ 451302 h 18989631"/>
              <a:gd name="connsiteX68" fmla="*/ 6360459 w 30484559"/>
              <a:gd name="connsiteY68" fmla="*/ 588462 h 18989631"/>
              <a:gd name="connsiteX69" fmla="*/ 6040419 w 30484559"/>
              <a:gd name="connsiteY69" fmla="*/ 702762 h 18989631"/>
              <a:gd name="connsiteX70" fmla="*/ 5674659 w 30484559"/>
              <a:gd name="connsiteY70" fmla="*/ 679902 h 18989631"/>
              <a:gd name="connsiteX71" fmla="*/ 5468919 w 30484559"/>
              <a:gd name="connsiteY71" fmla="*/ 794202 h 18989631"/>
              <a:gd name="connsiteX72" fmla="*/ 5103159 w 30484559"/>
              <a:gd name="connsiteY72" fmla="*/ 908502 h 18989631"/>
              <a:gd name="connsiteX73" fmla="*/ 5011719 w 30484559"/>
              <a:gd name="connsiteY73" fmla="*/ 1182822 h 18989631"/>
              <a:gd name="connsiteX74" fmla="*/ 4943139 w 30484559"/>
              <a:gd name="connsiteY74" fmla="*/ 1297122 h 18989631"/>
              <a:gd name="connsiteX75" fmla="*/ 4805979 w 30484559"/>
              <a:gd name="connsiteY75" fmla="*/ 1274262 h 18989631"/>
              <a:gd name="connsiteX76" fmla="*/ 4805979 w 30484559"/>
              <a:gd name="connsiteY76" fmla="*/ 931362 h 18989631"/>
              <a:gd name="connsiteX77" fmla="*/ 4943139 w 30484559"/>
              <a:gd name="connsiteY77" fmla="*/ 565602 h 18989631"/>
              <a:gd name="connsiteX78" fmla="*/ 4805979 w 30484559"/>
              <a:gd name="connsiteY78" fmla="*/ 405582 h 18989631"/>
              <a:gd name="connsiteX79" fmla="*/ 4668819 w 30484559"/>
              <a:gd name="connsiteY79" fmla="*/ 702762 h 18989631"/>
              <a:gd name="connsiteX80" fmla="*/ 4668819 w 30484559"/>
              <a:gd name="connsiteY80" fmla="*/ 1228542 h 18989631"/>
              <a:gd name="connsiteX81" fmla="*/ 4531659 w 30484559"/>
              <a:gd name="connsiteY81" fmla="*/ 1662882 h 18989631"/>
              <a:gd name="connsiteX82" fmla="*/ 4165899 w 30484559"/>
              <a:gd name="connsiteY82" fmla="*/ 2097222 h 18989631"/>
              <a:gd name="connsiteX83" fmla="*/ 3937299 w 30484559"/>
              <a:gd name="connsiteY83" fmla="*/ 2531562 h 18989631"/>
              <a:gd name="connsiteX84" fmla="*/ 4097319 w 30484559"/>
              <a:gd name="connsiteY84" fmla="*/ 3194502 h 18989631"/>
              <a:gd name="connsiteX85" fmla="*/ 3914439 w 30484559"/>
              <a:gd name="connsiteY85" fmla="*/ 3743142 h 18989631"/>
              <a:gd name="connsiteX86" fmla="*/ 3937299 w 30484559"/>
              <a:gd name="connsiteY86" fmla="*/ 4063182 h 18989631"/>
              <a:gd name="connsiteX87" fmla="*/ 4074459 w 30484559"/>
              <a:gd name="connsiteY87" fmla="*/ 5914842 h 18989631"/>
              <a:gd name="connsiteX88" fmla="*/ 4165899 w 30484559"/>
              <a:gd name="connsiteY88" fmla="*/ 6874962 h 18989631"/>
              <a:gd name="connsiteX89" fmla="*/ 4714539 w 30484559"/>
              <a:gd name="connsiteY89" fmla="*/ 7286442 h 18989631"/>
              <a:gd name="connsiteX90" fmla="*/ 4143039 w 30484559"/>
              <a:gd name="connsiteY90" fmla="*/ 7034982 h 18989631"/>
              <a:gd name="connsiteX91" fmla="*/ 3480099 w 30484559"/>
              <a:gd name="connsiteY91" fmla="*/ 7515042 h 18989631"/>
              <a:gd name="connsiteX92" fmla="*/ 2840019 w 30484559"/>
              <a:gd name="connsiteY92" fmla="*/ 8040822 h 18989631"/>
              <a:gd name="connsiteX93" fmla="*/ 2634279 w 30484559"/>
              <a:gd name="connsiteY93" fmla="*/ 8429442 h 18989631"/>
              <a:gd name="connsiteX94" fmla="*/ 2588559 w 30484559"/>
              <a:gd name="connsiteY94" fmla="*/ 8772342 h 18989631"/>
              <a:gd name="connsiteX95" fmla="*/ 2565699 w 30484559"/>
              <a:gd name="connsiteY95" fmla="*/ 9252402 h 18989631"/>
              <a:gd name="connsiteX96" fmla="*/ 2840019 w 30484559"/>
              <a:gd name="connsiteY96" fmla="*/ 9892482 h 18989631"/>
              <a:gd name="connsiteX97" fmla="*/ 2862879 w 30484559"/>
              <a:gd name="connsiteY97" fmla="*/ 10166802 h 18989631"/>
              <a:gd name="connsiteX98" fmla="*/ 3297219 w 30484559"/>
              <a:gd name="connsiteY98" fmla="*/ 10555422 h 18989631"/>
              <a:gd name="connsiteX99" fmla="*/ 3525819 w 30484559"/>
              <a:gd name="connsiteY99" fmla="*/ 10715442 h 18989631"/>
              <a:gd name="connsiteX100" fmla="*/ 3457239 w 30484559"/>
              <a:gd name="connsiteY100" fmla="*/ 11126922 h 18989631"/>
              <a:gd name="connsiteX101" fmla="*/ 3320079 w 30484559"/>
              <a:gd name="connsiteY101" fmla="*/ 11332662 h 18989631"/>
              <a:gd name="connsiteX102" fmla="*/ 2954319 w 30484559"/>
              <a:gd name="connsiteY102" fmla="*/ 11264082 h 18989631"/>
              <a:gd name="connsiteX103" fmla="*/ 2908599 w 30484559"/>
              <a:gd name="connsiteY103" fmla="*/ 10966902 h 18989631"/>
              <a:gd name="connsiteX104" fmla="*/ 2771439 w 30484559"/>
              <a:gd name="connsiteY104" fmla="*/ 10921182 h 18989631"/>
              <a:gd name="connsiteX105" fmla="*/ 2840019 w 30484559"/>
              <a:gd name="connsiteY105" fmla="*/ 11218362 h 18989631"/>
              <a:gd name="connsiteX106" fmla="*/ 2702859 w 30484559"/>
              <a:gd name="connsiteY106" fmla="*/ 11492682 h 18989631"/>
              <a:gd name="connsiteX107" fmla="*/ 2634279 w 30484559"/>
              <a:gd name="connsiteY107" fmla="*/ 11378382 h 18989631"/>
              <a:gd name="connsiteX108" fmla="*/ 2679999 w 30484559"/>
              <a:gd name="connsiteY108" fmla="*/ 11081202 h 18989631"/>
              <a:gd name="connsiteX109" fmla="*/ 2634279 w 30484559"/>
              <a:gd name="connsiteY109" fmla="*/ 10784022 h 18989631"/>
              <a:gd name="connsiteX110" fmla="*/ 2817159 w 30484559"/>
              <a:gd name="connsiteY110" fmla="*/ 10669722 h 18989631"/>
              <a:gd name="connsiteX111" fmla="*/ 3068619 w 30484559"/>
              <a:gd name="connsiteY111" fmla="*/ 10852602 h 18989631"/>
              <a:gd name="connsiteX112" fmla="*/ 3160059 w 30484559"/>
              <a:gd name="connsiteY112" fmla="*/ 11035482 h 18989631"/>
              <a:gd name="connsiteX113" fmla="*/ 3320079 w 30484559"/>
              <a:gd name="connsiteY113" fmla="*/ 11035482 h 18989631"/>
              <a:gd name="connsiteX114" fmla="*/ 3388659 w 30484559"/>
              <a:gd name="connsiteY114" fmla="*/ 10784022 h 18989631"/>
              <a:gd name="connsiteX115" fmla="*/ 2771439 w 30484559"/>
              <a:gd name="connsiteY115" fmla="*/ 10418262 h 18989631"/>
              <a:gd name="connsiteX116" fmla="*/ 2634279 w 30484559"/>
              <a:gd name="connsiteY116" fmla="*/ 10052502 h 18989631"/>
              <a:gd name="connsiteX117" fmla="*/ 2611419 w 30484559"/>
              <a:gd name="connsiteY117" fmla="*/ 9778182 h 18989631"/>
              <a:gd name="connsiteX118" fmla="*/ 2451399 w 30484559"/>
              <a:gd name="connsiteY118" fmla="*/ 9252402 h 18989631"/>
              <a:gd name="connsiteX119" fmla="*/ 2451399 w 30484559"/>
              <a:gd name="connsiteY119" fmla="*/ 8658042 h 18989631"/>
              <a:gd name="connsiteX120" fmla="*/ 2634279 w 30484559"/>
              <a:gd name="connsiteY120" fmla="*/ 7995102 h 18989631"/>
              <a:gd name="connsiteX121" fmla="*/ 3160059 w 30484559"/>
              <a:gd name="connsiteY121" fmla="*/ 7492182 h 18989631"/>
              <a:gd name="connsiteX122" fmla="*/ 3777279 w 30484559"/>
              <a:gd name="connsiteY122" fmla="*/ 7103562 h 18989631"/>
              <a:gd name="connsiteX123" fmla="*/ 3960159 w 30484559"/>
              <a:gd name="connsiteY123" fmla="*/ 6852102 h 18989631"/>
              <a:gd name="connsiteX124" fmla="*/ 3891579 w 30484559"/>
              <a:gd name="connsiteY124" fmla="*/ 5434782 h 18989631"/>
              <a:gd name="connsiteX125" fmla="*/ 3708699 w 30484559"/>
              <a:gd name="connsiteY125" fmla="*/ 3651702 h 18989631"/>
              <a:gd name="connsiteX126" fmla="*/ 3777279 w 30484559"/>
              <a:gd name="connsiteY126" fmla="*/ 3263082 h 18989631"/>
              <a:gd name="connsiteX127" fmla="*/ 3617259 w 30484559"/>
              <a:gd name="connsiteY127" fmla="*/ 2440122 h 18989631"/>
              <a:gd name="connsiteX128" fmla="*/ 3960159 w 30484559"/>
              <a:gd name="connsiteY128" fmla="*/ 1982922 h 18989631"/>
              <a:gd name="connsiteX129" fmla="*/ 4325919 w 30484559"/>
              <a:gd name="connsiteY129" fmla="*/ 1434282 h 18989631"/>
              <a:gd name="connsiteX130" fmla="*/ 4508799 w 30484559"/>
              <a:gd name="connsiteY130" fmla="*/ 679902 h 18989631"/>
              <a:gd name="connsiteX131" fmla="*/ 4531659 w 30484559"/>
              <a:gd name="connsiteY131" fmla="*/ 268422 h 18989631"/>
              <a:gd name="connsiteX132" fmla="*/ 4531659 w 30484559"/>
              <a:gd name="connsiteY132" fmla="*/ 62682 h 18989631"/>
              <a:gd name="connsiteX133" fmla="*/ 4348779 w 30484559"/>
              <a:gd name="connsiteY133" fmla="*/ 199842 h 18989631"/>
              <a:gd name="connsiteX134" fmla="*/ 3937299 w 30484559"/>
              <a:gd name="connsiteY134" fmla="*/ 405582 h 18989631"/>
              <a:gd name="connsiteX135" fmla="*/ 3640119 w 30484559"/>
              <a:gd name="connsiteY135" fmla="*/ 542742 h 18989631"/>
              <a:gd name="connsiteX136" fmla="*/ 2954319 w 30484559"/>
              <a:gd name="connsiteY136" fmla="*/ 908502 h 18989631"/>
              <a:gd name="connsiteX137" fmla="*/ 2451399 w 30484559"/>
              <a:gd name="connsiteY137" fmla="*/ 1342842 h 18989631"/>
              <a:gd name="connsiteX138" fmla="*/ 2222799 w 30484559"/>
              <a:gd name="connsiteY138" fmla="*/ 1571442 h 18989631"/>
              <a:gd name="connsiteX139" fmla="*/ 2199939 w 30484559"/>
              <a:gd name="connsiteY139" fmla="*/ 2234382 h 18989631"/>
              <a:gd name="connsiteX140" fmla="*/ 2428539 w 30484559"/>
              <a:gd name="connsiteY140" fmla="*/ 2440122 h 18989631"/>
              <a:gd name="connsiteX141" fmla="*/ 2588559 w 30484559"/>
              <a:gd name="connsiteY141" fmla="*/ 3011622 h 18989631"/>
              <a:gd name="connsiteX142" fmla="*/ 2382819 w 30484559"/>
              <a:gd name="connsiteY142" fmla="*/ 3217362 h 18989631"/>
              <a:gd name="connsiteX143" fmla="*/ 1948479 w 30484559"/>
              <a:gd name="connsiteY143" fmla="*/ 3308802 h 18989631"/>
              <a:gd name="connsiteX144" fmla="*/ 1994199 w 30484559"/>
              <a:gd name="connsiteY144" fmla="*/ 17413422 h 18989631"/>
              <a:gd name="connsiteX145" fmla="*/ 28511799 w 30484559"/>
              <a:gd name="connsiteY145" fmla="*/ 17390562 h 18989631"/>
              <a:gd name="connsiteX146" fmla="*/ 28511799 w 30484559"/>
              <a:gd name="connsiteY146"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625599 w 30484559"/>
              <a:gd name="connsiteY18" fmla="*/ 5571942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71319 w 30484559"/>
              <a:gd name="connsiteY17" fmla="*/ 5503362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625599 w 30484559"/>
              <a:gd name="connsiteY19" fmla="*/ 5777682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88439 w 30484559"/>
              <a:gd name="connsiteY20" fmla="*/ 5846262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36979 w 30484559"/>
              <a:gd name="connsiteY22" fmla="*/ 5731962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28419 w 30484559"/>
              <a:gd name="connsiteY21" fmla="*/ 5846262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396999 w 30484559"/>
              <a:gd name="connsiteY23" fmla="*/ 5617662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19859 w 30484559"/>
              <a:gd name="connsiteY24" fmla="*/ 5434782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191259 w 30484559"/>
              <a:gd name="connsiteY25" fmla="*/ 5434782 h 18989631"/>
              <a:gd name="connsiteX26" fmla="*/ 23802639 w 30484559"/>
              <a:gd name="connsiteY26" fmla="*/ 5366202 h 18989631"/>
              <a:gd name="connsiteX27" fmla="*/ 23459739 w 30484559"/>
              <a:gd name="connsiteY27" fmla="*/ 5343342 h 18989631"/>
              <a:gd name="connsiteX28" fmla="*/ 23093979 w 30484559"/>
              <a:gd name="connsiteY28" fmla="*/ 5343342 h 18989631"/>
              <a:gd name="connsiteX29" fmla="*/ 22842519 w 30484559"/>
              <a:gd name="connsiteY29" fmla="*/ 5274762 h 18989631"/>
              <a:gd name="connsiteX30" fmla="*/ 22431039 w 30484559"/>
              <a:gd name="connsiteY30" fmla="*/ 5046162 h 18989631"/>
              <a:gd name="connsiteX31" fmla="*/ 21425199 w 30484559"/>
              <a:gd name="connsiteY31" fmla="*/ 4794702 h 18989631"/>
              <a:gd name="connsiteX32" fmla="*/ 20830839 w 30484559"/>
              <a:gd name="connsiteY32" fmla="*/ 4726122 h 18989631"/>
              <a:gd name="connsiteX33" fmla="*/ 20602239 w 30484559"/>
              <a:gd name="connsiteY33" fmla="*/ 4703262 h 18989631"/>
              <a:gd name="connsiteX34" fmla="*/ 20236479 w 30484559"/>
              <a:gd name="connsiteY34" fmla="*/ 4543242 h 18989631"/>
              <a:gd name="connsiteX35" fmla="*/ 19779279 w 30484559"/>
              <a:gd name="connsiteY35" fmla="*/ 4406082 h 18989631"/>
              <a:gd name="connsiteX36" fmla="*/ 18864879 w 30484559"/>
              <a:gd name="connsiteY36" fmla="*/ 3811722 h 18989631"/>
              <a:gd name="connsiteX37" fmla="*/ 18521979 w 30484559"/>
              <a:gd name="connsiteY37" fmla="*/ 3766002 h 18989631"/>
              <a:gd name="connsiteX38" fmla="*/ 17904759 w 30484559"/>
              <a:gd name="connsiteY38" fmla="*/ 3514542 h 18989631"/>
              <a:gd name="connsiteX39" fmla="*/ 17241819 w 30484559"/>
              <a:gd name="connsiteY39" fmla="*/ 3011622 h 18989631"/>
              <a:gd name="connsiteX40" fmla="*/ 16716039 w 30484559"/>
              <a:gd name="connsiteY40" fmla="*/ 2828742 h 18989631"/>
              <a:gd name="connsiteX41" fmla="*/ 16350279 w 30484559"/>
              <a:gd name="connsiteY41" fmla="*/ 2485842 h 18989631"/>
              <a:gd name="connsiteX42" fmla="*/ 16030239 w 30484559"/>
              <a:gd name="connsiteY42" fmla="*/ 2188662 h 18989631"/>
              <a:gd name="connsiteX43" fmla="*/ 15595899 w 30484559"/>
              <a:gd name="connsiteY43" fmla="*/ 1822902 h 18989631"/>
              <a:gd name="connsiteX44" fmla="*/ 15207279 w 30484559"/>
              <a:gd name="connsiteY44" fmla="*/ 1685742 h 18989631"/>
              <a:gd name="connsiteX45" fmla="*/ 14750079 w 30484559"/>
              <a:gd name="connsiteY45" fmla="*/ 1594302 h 18989631"/>
              <a:gd name="connsiteX46" fmla="*/ 13881399 w 30484559"/>
              <a:gd name="connsiteY46" fmla="*/ 1319982 h 18989631"/>
              <a:gd name="connsiteX47" fmla="*/ 13081299 w 30484559"/>
              <a:gd name="connsiteY47" fmla="*/ 1297122 h 18989631"/>
              <a:gd name="connsiteX48" fmla="*/ 12418359 w 30484559"/>
              <a:gd name="connsiteY48" fmla="*/ 1274262 h 18989631"/>
              <a:gd name="connsiteX49" fmla="*/ 12098319 w 30484559"/>
              <a:gd name="connsiteY49" fmla="*/ 1365702 h 18989631"/>
              <a:gd name="connsiteX50" fmla="*/ 11709699 w 30484559"/>
              <a:gd name="connsiteY50" fmla="*/ 1228542 h 18989631"/>
              <a:gd name="connsiteX51" fmla="*/ 11481099 w 30484559"/>
              <a:gd name="connsiteY51" fmla="*/ 999942 h 18989631"/>
              <a:gd name="connsiteX52" fmla="*/ 11275359 w 30484559"/>
              <a:gd name="connsiteY52" fmla="*/ 1319982 h 18989631"/>
              <a:gd name="connsiteX53" fmla="*/ 10909599 w 30484559"/>
              <a:gd name="connsiteY53" fmla="*/ 1228542 h 18989631"/>
              <a:gd name="connsiteX54" fmla="*/ 10726719 w 30484559"/>
              <a:gd name="connsiteY54" fmla="*/ 1045662 h 18989631"/>
              <a:gd name="connsiteX55" fmla="*/ 10658139 w 30484559"/>
              <a:gd name="connsiteY55" fmla="*/ 634182 h 18989631"/>
              <a:gd name="connsiteX56" fmla="*/ 10223799 w 30484559"/>
              <a:gd name="connsiteY56" fmla="*/ 588462 h 18989631"/>
              <a:gd name="connsiteX57" fmla="*/ 10040919 w 30484559"/>
              <a:gd name="connsiteY57" fmla="*/ 748482 h 18989631"/>
              <a:gd name="connsiteX58" fmla="*/ 9675159 w 30484559"/>
              <a:gd name="connsiteY58" fmla="*/ 657042 h 18989631"/>
              <a:gd name="connsiteX59" fmla="*/ 9332259 w 30484559"/>
              <a:gd name="connsiteY59" fmla="*/ 314142 h 18989631"/>
              <a:gd name="connsiteX60" fmla="*/ 9172239 w 30484559"/>
              <a:gd name="connsiteY60" fmla="*/ 222702 h 18989631"/>
              <a:gd name="connsiteX61" fmla="*/ 8920779 w 30484559"/>
              <a:gd name="connsiteY61" fmla="*/ 39822 h 18989631"/>
              <a:gd name="connsiteX62" fmla="*/ 8623599 w 30484559"/>
              <a:gd name="connsiteY62" fmla="*/ 16962 h 18989631"/>
              <a:gd name="connsiteX63" fmla="*/ 8555019 w 30484559"/>
              <a:gd name="connsiteY63" fmla="*/ 245562 h 18989631"/>
              <a:gd name="connsiteX64" fmla="*/ 8212119 w 30484559"/>
              <a:gd name="connsiteY64" fmla="*/ 222702 h 18989631"/>
              <a:gd name="connsiteX65" fmla="*/ 7594899 w 30484559"/>
              <a:gd name="connsiteY65" fmla="*/ 176982 h 18989631"/>
              <a:gd name="connsiteX66" fmla="*/ 7183419 w 30484559"/>
              <a:gd name="connsiteY66" fmla="*/ 268422 h 18989631"/>
              <a:gd name="connsiteX67" fmla="*/ 6931959 w 30484559"/>
              <a:gd name="connsiteY67" fmla="*/ 405582 h 18989631"/>
              <a:gd name="connsiteX68" fmla="*/ 6680499 w 30484559"/>
              <a:gd name="connsiteY68" fmla="*/ 451302 h 18989631"/>
              <a:gd name="connsiteX69" fmla="*/ 6360459 w 30484559"/>
              <a:gd name="connsiteY69" fmla="*/ 588462 h 18989631"/>
              <a:gd name="connsiteX70" fmla="*/ 6040419 w 30484559"/>
              <a:gd name="connsiteY70" fmla="*/ 702762 h 18989631"/>
              <a:gd name="connsiteX71" fmla="*/ 5674659 w 30484559"/>
              <a:gd name="connsiteY71" fmla="*/ 679902 h 18989631"/>
              <a:gd name="connsiteX72" fmla="*/ 5468919 w 30484559"/>
              <a:gd name="connsiteY72" fmla="*/ 794202 h 18989631"/>
              <a:gd name="connsiteX73" fmla="*/ 5103159 w 30484559"/>
              <a:gd name="connsiteY73" fmla="*/ 908502 h 18989631"/>
              <a:gd name="connsiteX74" fmla="*/ 5011719 w 30484559"/>
              <a:gd name="connsiteY74" fmla="*/ 1182822 h 18989631"/>
              <a:gd name="connsiteX75" fmla="*/ 4943139 w 30484559"/>
              <a:gd name="connsiteY75" fmla="*/ 1297122 h 18989631"/>
              <a:gd name="connsiteX76" fmla="*/ 4805979 w 30484559"/>
              <a:gd name="connsiteY76" fmla="*/ 1274262 h 18989631"/>
              <a:gd name="connsiteX77" fmla="*/ 4805979 w 30484559"/>
              <a:gd name="connsiteY77" fmla="*/ 931362 h 18989631"/>
              <a:gd name="connsiteX78" fmla="*/ 4943139 w 30484559"/>
              <a:gd name="connsiteY78" fmla="*/ 565602 h 18989631"/>
              <a:gd name="connsiteX79" fmla="*/ 4805979 w 30484559"/>
              <a:gd name="connsiteY79" fmla="*/ 405582 h 18989631"/>
              <a:gd name="connsiteX80" fmla="*/ 4668819 w 30484559"/>
              <a:gd name="connsiteY80" fmla="*/ 702762 h 18989631"/>
              <a:gd name="connsiteX81" fmla="*/ 4668819 w 30484559"/>
              <a:gd name="connsiteY81" fmla="*/ 1228542 h 18989631"/>
              <a:gd name="connsiteX82" fmla="*/ 4531659 w 30484559"/>
              <a:gd name="connsiteY82" fmla="*/ 1662882 h 18989631"/>
              <a:gd name="connsiteX83" fmla="*/ 4165899 w 30484559"/>
              <a:gd name="connsiteY83" fmla="*/ 2097222 h 18989631"/>
              <a:gd name="connsiteX84" fmla="*/ 3937299 w 30484559"/>
              <a:gd name="connsiteY84" fmla="*/ 2531562 h 18989631"/>
              <a:gd name="connsiteX85" fmla="*/ 4097319 w 30484559"/>
              <a:gd name="connsiteY85" fmla="*/ 3194502 h 18989631"/>
              <a:gd name="connsiteX86" fmla="*/ 3914439 w 30484559"/>
              <a:gd name="connsiteY86" fmla="*/ 3743142 h 18989631"/>
              <a:gd name="connsiteX87" fmla="*/ 3937299 w 30484559"/>
              <a:gd name="connsiteY87" fmla="*/ 4063182 h 18989631"/>
              <a:gd name="connsiteX88" fmla="*/ 4074459 w 30484559"/>
              <a:gd name="connsiteY88" fmla="*/ 5914842 h 18989631"/>
              <a:gd name="connsiteX89" fmla="*/ 4165899 w 30484559"/>
              <a:gd name="connsiteY89" fmla="*/ 6874962 h 18989631"/>
              <a:gd name="connsiteX90" fmla="*/ 4714539 w 30484559"/>
              <a:gd name="connsiteY90" fmla="*/ 7286442 h 18989631"/>
              <a:gd name="connsiteX91" fmla="*/ 4143039 w 30484559"/>
              <a:gd name="connsiteY91" fmla="*/ 7034982 h 18989631"/>
              <a:gd name="connsiteX92" fmla="*/ 3480099 w 30484559"/>
              <a:gd name="connsiteY92" fmla="*/ 7515042 h 18989631"/>
              <a:gd name="connsiteX93" fmla="*/ 2840019 w 30484559"/>
              <a:gd name="connsiteY93" fmla="*/ 8040822 h 18989631"/>
              <a:gd name="connsiteX94" fmla="*/ 2634279 w 30484559"/>
              <a:gd name="connsiteY94" fmla="*/ 8429442 h 18989631"/>
              <a:gd name="connsiteX95" fmla="*/ 2588559 w 30484559"/>
              <a:gd name="connsiteY95" fmla="*/ 8772342 h 18989631"/>
              <a:gd name="connsiteX96" fmla="*/ 2565699 w 30484559"/>
              <a:gd name="connsiteY96" fmla="*/ 9252402 h 18989631"/>
              <a:gd name="connsiteX97" fmla="*/ 2840019 w 30484559"/>
              <a:gd name="connsiteY97" fmla="*/ 9892482 h 18989631"/>
              <a:gd name="connsiteX98" fmla="*/ 2862879 w 30484559"/>
              <a:gd name="connsiteY98" fmla="*/ 10166802 h 18989631"/>
              <a:gd name="connsiteX99" fmla="*/ 3297219 w 30484559"/>
              <a:gd name="connsiteY99" fmla="*/ 10555422 h 18989631"/>
              <a:gd name="connsiteX100" fmla="*/ 3525819 w 30484559"/>
              <a:gd name="connsiteY100" fmla="*/ 10715442 h 18989631"/>
              <a:gd name="connsiteX101" fmla="*/ 3457239 w 30484559"/>
              <a:gd name="connsiteY101" fmla="*/ 11126922 h 18989631"/>
              <a:gd name="connsiteX102" fmla="*/ 3320079 w 30484559"/>
              <a:gd name="connsiteY102" fmla="*/ 11332662 h 18989631"/>
              <a:gd name="connsiteX103" fmla="*/ 2954319 w 30484559"/>
              <a:gd name="connsiteY103" fmla="*/ 11264082 h 18989631"/>
              <a:gd name="connsiteX104" fmla="*/ 2908599 w 30484559"/>
              <a:gd name="connsiteY104" fmla="*/ 10966902 h 18989631"/>
              <a:gd name="connsiteX105" fmla="*/ 2771439 w 30484559"/>
              <a:gd name="connsiteY105" fmla="*/ 10921182 h 18989631"/>
              <a:gd name="connsiteX106" fmla="*/ 2840019 w 30484559"/>
              <a:gd name="connsiteY106" fmla="*/ 11218362 h 18989631"/>
              <a:gd name="connsiteX107" fmla="*/ 2702859 w 30484559"/>
              <a:gd name="connsiteY107" fmla="*/ 11492682 h 18989631"/>
              <a:gd name="connsiteX108" fmla="*/ 2634279 w 30484559"/>
              <a:gd name="connsiteY108" fmla="*/ 11378382 h 18989631"/>
              <a:gd name="connsiteX109" fmla="*/ 2679999 w 30484559"/>
              <a:gd name="connsiteY109" fmla="*/ 11081202 h 18989631"/>
              <a:gd name="connsiteX110" fmla="*/ 2634279 w 30484559"/>
              <a:gd name="connsiteY110" fmla="*/ 10784022 h 18989631"/>
              <a:gd name="connsiteX111" fmla="*/ 2817159 w 30484559"/>
              <a:gd name="connsiteY111" fmla="*/ 10669722 h 18989631"/>
              <a:gd name="connsiteX112" fmla="*/ 3068619 w 30484559"/>
              <a:gd name="connsiteY112" fmla="*/ 10852602 h 18989631"/>
              <a:gd name="connsiteX113" fmla="*/ 3160059 w 30484559"/>
              <a:gd name="connsiteY113" fmla="*/ 11035482 h 18989631"/>
              <a:gd name="connsiteX114" fmla="*/ 3320079 w 30484559"/>
              <a:gd name="connsiteY114" fmla="*/ 11035482 h 18989631"/>
              <a:gd name="connsiteX115" fmla="*/ 3388659 w 30484559"/>
              <a:gd name="connsiteY115" fmla="*/ 10784022 h 18989631"/>
              <a:gd name="connsiteX116" fmla="*/ 2771439 w 30484559"/>
              <a:gd name="connsiteY116" fmla="*/ 10418262 h 18989631"/>
              <a:gd name="connsiteX117" fmla="*/ 2634279 w 30484559"/>
              <a:gd name="connsiteY117" fmla="*/ 10052502 h 18989631"/>
              <a:gd name="connsiteX118" fmla="*/ 2611419 w 30484559"/>
              <a:gd name="connsiteY118" fmla="*/ 9778182 h 18989631"/>
              <a:gd name="connsiteX119" fmla="*/ 2451399 w 30484559"/>
              <a:gd name="connsiteY119" fmla="*/ 9252402 h 18989631"/>
              <a:gd name="connsiteX120" fmla="*/ 2451399 w 30484559"/>
              <a:gd name="connsiteY120" fmla="*/ 8658042 h 18989631"/>
              <a:gd name="connsiteX121" fmla="*/ 2634279 w 30484559"/>
              <a:gd name="connsiteY121" fmla="*/ 7995102 h 18989631"/>
              <a:gd name="connsiteX122" fmla="*/ 3160059 w 30484559"/>
              <a:gd name="connsiteY122" fmla="*/ 7492182 h 18989631"/>
              <a:gd name="connsiteX123" fmla="*/ 3777279 w 30484559"/>
              <a:gd name="connsiteY123" fmla="*/ 7103562 h 18989631"/>
              <a:gd name="connsiteX124" fmla="*/ 3960159 w 30484559"/>
              <a:gd name="connsiteY124" fmla="*/ 6852102 h 18989631"/>
              <a:gd name="connsiteX125" fmla="*/ 3891579 w 30484559"/>
              <a:gd name="connsiteY125" fmla="*/ 5434782 h 18989631"/>
              <a:gd name="connsiteX126" fmla="*/ 3708699 w 30484559"/>
              <a:gd name="connsiteY126" fmla="*/ 3651702 h 18989631"/>
              <a:gd name="connsiteX127" fmla="*/ 3777279 w 30484559"/>
              <a:gd name="connsiteY127" fmla="*/ 3263082 h 18989631"/>
              <a:gd name="connsiteX128" fmla="*/ 3617259 w 30484559"/>
              <a:gd name="connsiteY128" fmla="*/ 2440122 h 18989631"/>
              <a:gd name="connsiteX129" fmla="*/ 3960159 w 30484559"/>
              <a:gd name="connsiteY129" fmla="*/ 1982922 h 18989631"/>
              <a:gd name="connsiteX130" fmla="*/ 4325919 w 30484559"/>
              <a:gd name="connsiteY130" fmla="*/ 1434282 h 18989631"/>
              <a:gd name="connsiteX131" fmla="*/ 4508799 w 30484559"/>
              <a:gd name="connsiteY131" fmla="*/ 679902 h 18989631"/>
              <a:gd name="connsiteX132" fmla="*/ 4531659 w 30484559"/>
              <a:gd name="connsiteY132" fmla="*/ 268422 h 18989631"/>
              <a:gd name="connsiteX133" fmla="*/ 4531659 w 30484559"/>
              <a:gd name="connsiteY133" fmla="*/ 62682 h 18989631"/>
              <a:gd name="connsiteX134" fmla="*/ 4348779 w 30484559"/>
              <a:gd name="connsiteY134" fmla="*/ 199842 h 18989631"/>
              <a:gd name="connsiteX135" fmla="*/ 3937299 w 30484559"/>
              <a:gd name="connsiteY135" fmla="*/ 405582 h 18989631"/>
              <a:gd name="connsiteX136" fmla="*/ 3640119 w 30484559"/>
              <a:gd name="connsiteY136" fmla="*/ 542742 h 18989631"/>
              <a:gd name="connsiteX137" fmla="*/ 2954319 w 30484559"/>
              <a:gd name="connsiteY137" fmla="*/ 908502 h 18989631"/>
              <a:gd name="connsiteX138" fmla="*/ 2451399 w 30484559"/>
              <a:gd name="connsiteY138" fmla="*/ 1342842 h 18989631"/>
              <a:gd name="connsiteX139" fmla="*/ 2222799 w 30484559"/>
              <a:gd name="connsiteY139" fmla="*/ 1571442 h 18989631"/>
              <a:gd name="connsiteX140" fmla="*/ 2199939 w 30484559"/>
              <a:gd name="connsiteY140" fmla="*/ 2234382 h 18989631"/>
              <a:gd name="connsiteX141" fmla="*/ 2428539 w 30484559"/>
              <a:gd name="connsiteY141" fmla="*/ 2440122 h 18989631"/>
              <a:gd name="connsiteX142" fmla="*/ 2588559 w 30484559"/>
              <a:gd name="connsiteY142" fmla="*/ 3011622 h 18989631"/>
              <a:gd name="connsiteX143" fmla="*/ 2382819 w 30484559"/>
              <a:gd name="connsiteY143" fmla="*/ 3217362 h 18989631"/>
              <a:gd name="connsiteX144" fmla="*/ 1948479 w 30484559"/>
              <a:gd name="connsiteY144" fmla="*/ 3308802 h 18989631"/>
              <a:gd name="connsiteX145" fmla="*/ 1994199 w 30484559"/>
              <a:gd name="connsiteY145" fmla="*/ 17413422 h 18989631"/>
              <a:gd name="connsiteX146" fmla="*/ 28511799 w 30484559"/>
              <a:gd name="connsiteY146" fmla="*/ 17390562 h 18989631"/>
              <a:gd name="connsiteX147" fmla="*/ 28511799 w 30484559"/>
              <a:gd name="connsiteY147"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02639 w 30484559"/>
              <a:gd name="connsiteY27" fmla="*/ 536620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31039 w 30484559"/>
              <a:gd name="connsiteY31" fmla="*/ 5046162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425199 w 30484559"/>
              <a:gd name="connsiteY32" fmla="*/ 479470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30839 w 30484559"/>
              <a:gd name="connsiteY33" fmla="*/ 4726122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79279 w 30484559"/>
              <a:gd name="connsiteY36" fmla="*/ 4406082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79 w 30484559"/>
              <a:gd name="connsiteY37" fmla="*/ 3811722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04759 w 30484559"/>
              <a:gd name="connsiteY39" fmla="*/ 3514542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241819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716039 w 30484559"/>
              <a:gd name="connsiteY41" fmla="*/ 2828742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30239 w 30484559"/>
              <a:gd name="connsiteY43" fmla="*/ 2188662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595899 w 30484559"/>
              <a:gd name="connsiteY44" fmla="*/ 1822902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07279 w 30484559"/>
              <a:gd name="connsiteY45" fmla="*/ 1685742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50079 w 30484559"/>
              <a:gd name="connsiteY46" fmla="*/ 1594302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81399 w 30484559"/>
              <a:gd name="connsiteY47" fmla="*/ 1319982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081299 w 30484559"/>
              <a:gd name="connsiteY48" fmla="*/ 1297122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18359 w 30484559"/>
              <a:gd name="connsiteY49" fmla="*/ 1274262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448655 w 30484559"/>
              <a:gd name="connsiteY49" fmla="*/ 1406465 h 18989631"/>
              <a:gd name="connsiteX50" fmla="*/ 12098319 w 30484559"/>
              <a:gd name="connsiteY50" fmla="*/ 1365702 h 18989631"/>
              <a:gd name="connsiteX51" fmla="*/ 11709699 w 30484559"/>
              <a:gd name="connsiteY51" fmla="*/ 1228542 h 18989631"/>
              <a:gd name="connsiteX52" fmla="*/ 11481099 w 30484559"/>
              <a:gd name="connsiteY52" fmla="*/ 999942 h 18989631"/>
              <a:gd name="connsiteX53" fmla="*/ 11275359 w 30484559"/>
              <a:gd name="connsiteY53" fmla="*/ 1319982 h 18989631"/>
              <a:gd name="connsiteX54" fmla="*/ 10909599 w 30484559"/>
              <a:gd name="connsiteY54" fmla="*/ 1228542 h 18989631"/>
              <a:gd name="connsiteX55" fmla="*/ 10726719 w 30484559"/>
              <a:gd name="connsiteY55" fmla="*/ 1045662 h 18989631"/>
              <a:gd name="connsiteX56" fmla="*/ 10658139 w 30484559"/>
              <a:gd name="connsiteY56" fmla="*/ 634182 h 18989631"/>
              <a:gd name="connsiteX57" fmla="*/ 10223799 w 30484559"/>
              <a:gd name="connsiteY57" fmla="*/ 588462 h 18989631"/>
              <a:gd name="connsiteX58" fmla="*/ 10040919 w 30484559"/>
              <a:gd name="connsiteY58" fmla="*/ 748482 h 18989631"/>
              <a:gd name="connsiteX59" fmla="*/ 9675159 w 30484559"/>
              <a:gd name="connsiteY59" fmla="*/ 657042 h 18989631"/>
              <a:gd name="connsiteX60" fmla="*/ 9332259 w 30484559"/>
              <a:gd name="connsiteY60" fmla="*/ 314142 h 18989631"/>
              <a:gd name="connsiteX61" fmla="*/ 9172239 w 30484559"/>
              <a:gd name="connsiteY61" fmla="*/ 222702 h 18989631"/>
              <a:gd name="connsiteX62" fmla="*/ 8920779 w 30484559"/>
              <a:gd name="connsiteY62" fmla="*/ 39822 h 18989631"/>
              <a:gd name="connsiteX63" fmla="*/ 8623599 w 30484559"/>
              <a:gd name="connsiteY63" fmla="*/ 16962 h 18989631"/>
              <a:gd name="connsiteX64" fmla="*/ 8555019 w 30484559"/>
              <a:gd name="connsiteY64" fmla="*/ 245562 h 18989631"/>
              <a:gd name="connsiteX65" fmla="*/ 8212119 w 30484559"/>
              <a:gd name="connsiteY65" fmla="*/ 222702 h 18989631"/>
              <a:gd name="connsiteX66" fmla="*/ 7594899 w 30484559"/>
              <a:gd name="connsiteY66" fmla="*/ 176982 h 18989631"/>
              <a:gd name="connsiteX67" fmla="*/ 7183419 w 30484559"/>
              <a:gd name="connsiteY67" fmla="*/ 268422 h 18989631"/>
              <a:gd name="connsiteX68" fmla="*/ 6931959 w 30484559"/>
              <a:gd name="connsiteY68" fmla="*/ 405582 h 18989631"/>
              <a:gd name="connsiteX69" fmla="*/ 6680499 w 30484559"/>
              <a:gd name="connsiteY69" fmla="*/ 451302 h 18989631"/>
              <a:gd name="connsiteX70" fmla="*/ 6360459 w 30484559"/>
              <a:gd name="connsiteY70" fmla="*/ 588462 h 18989631"/>
              <a:gd name="connsiteX71" fmla="*/ 6040419 w 30484559"/>
              <a:gd name="connsiteY71" fmla="*/ 702762 h 18989631"/>
              <a:gd name="connsiteX72" fmla="*/ 5674659 w 30484559"/>
              <a:gd name="connsiteY72" fmla="*/ 679902 h 18989631"/>
              <a:gd name="connsiteX73" fmla="*/ 5468919 w 30484559"/>
              <a:gd name="connsiteY73" fmla="*/ 794202 h 18989631"/>
              <a:gd name="connsiteX74" fmla="*/ 5103159 w 30484559"/>
              <a:gd name="connsiteY74" fmla="*/ 908502 h 18989631"/>
              <a:gd name="connsiteX75" fmla="*/ 5011719 w 30484559"/>
              <a:gd name="connsiteY75" fmla="*/ 1182822 h 18989631"/>
              <a:gd name="connsiteX76" fmla="*/ 4943139 w 30484559"/>
              <a:gd name="connsiteY76" fmla="*/ 1297122 h 18989631"/>
              <a:gd name="connsiteX77" fmla="*/ 4805979 w 30484559"/>
              <a:gd name="connsiteY77" fmla="*/ 1274262 h 18989631"/>
              <a:gd name="connsiteX78" fmla="*/ 4805979 w 30484559"/>
              <a:gd name="connsiteY78" fmla="*/ 931362 h 18989631"/>
              <a:gd name="connsiteX79" fmla="*/ 4943139 w 30484559"/>
              <a:gd name="connsiteY79" fmla="*/ 565602 h 18989631"/>
              <a:gd name="connsiteX80" fmla="*/ 4805979 w 30484559"/>
              <a:gd name="connsiteY80" fmla="*/ 405582 h 18989631"/>
              <a:gd name="connsiteX81" fmla="*/ 4668819 w 30484559"/>
              <a:gd name="connsiteY81" fmla="*/ 702762 h 18989631"/>
              <a:gd name="connsiteX82" fmla="*/ 4668819 w 30484559"/>
              <a:gd name="connsiteY82" fmla="*/ 1228542 h 18989631"/>
              <a:gd name="connsiteX83" fmla="*/ 4531659 w 30484559"/>
              <a:gd name="connsiteY83" fmla="*/ 1662882 h 18989631"/>
              <a:gd name="connsiteX84" fmla="*/ 4165899 w 30484559"/>
              <a:gd name="connsiteY84" fmla="*/ 2097222 h 18989631"/>
              <a:gd name="connsiteX85" fmla="*/ 3937299 w 30484559"/>
              <a:gd name="connsiteY85" fmla="*/ 2531562 h 18989631"/>
              <a:gd name="connsiteX86" fmla="*/ 4097319 w 30484559"/>
              <a:gd name="connsiteY86" fmla="*/ 3194502 h 18989631"/>
              <a:gd name="connsiteX87" fmla="*/ 3914439 w 30484559"/>
              <a:gd name="connsiteY87" fmla="*/ 3743142 h 18989631"/>
              <a:gd name="connsiteX88" fmla="*/ 3937299 w 30484559"/>
              <a:gd name="connsiteY88" fmla="*/ 4063182 h 18989631"/>
              <a:gd name="connsiteX89" fmla="*/ 4074459 w 30484559"/>
              <a:gd name="connsiteY89" fmla="*/ 5914842 h 18989631"/>
              <a:gd name="connsiteX90" fmla="*/ 4165899 w 30484559"/>
              <a:gd name="connsiteY90" fmla="*/ 6874962 h 18989631"/>
              <a:gd name="connsiteX91" fmla="*/ 4714539 w 30484559"/>
              <a:gd name="connsiteY91" fmla="*/ 7286442 h 18989631"/>
              <a:gd name="connsiteX92" fmla="*/ 4143039 w 30484559"/>
              <a:gd name="connsiteY92" fmla="*/ 7034982 h 18989631"/>
              <a:gd name="connsiteX93" fmla="*/ 3480099 w 30484559"/>
              <a:gd name="connsiteY93" fmla="*/ 7515042 h 18989631"/>
              <a:gd name="connsiteX94" fmla="*/ 2840019 w 30484559"/>
              <a:gd name="connsiteY94" fmla="*/ 8040822 h 18989631"/>
              <a:gd name="connsiteX95" fmla="*/ 2634279 w 30484559"/>
              <a:gd name="connsiteY95" fmla="*/ 8429442 h 18989631"/>
              <a:gd name="connsiteX96" fmla="*/ 2588559 w 30484559"/>
              <a:gd name="connsiteY96" fmla="*/ 8772342 h 18989631"/>
              <a:gd name="connsiteX97" fmla="*/ 2565699 w 30484559"/>
              <a:gd name="connsiteY97" fmla="*/ 9252402 h 18989631"/>
              <a:gd name="connsiteX98" fmla="*/ 2840019 w 30484559"/>
              <a:gd name="connsiteY98" fmla="*/ 9892482 h 18989631"/>
              <a:gd name="connsiteX99" fmla="*/ 2862879 w 30484559"/>
              <a:gd name="connsiteY99" fmla="*/ 10166802 h 18989631"/>
              <a:gd name="connsiteX100" fmla="*/ 3297219 w 30484559"/>
              <a:gd name="connsiteY100" fmla="*/ 10555422 h 18989631"/>
              <a:gd name="connsiteX101" fmla="*/ 3525819 w 30484559"/>
              <a:gd name="connsiteY101" fmla="*/ 10715442 h 18989631"/>
              <a:gd name="connsiteX102" fmla="*/ 3457239 w 30484559"/>
              <a:gd name="connsiteY102" fmla="*/ 11126922 h 18989631"/>
              <a:gd name="connsiteX103" fmla="*/ 3320079 w 30484559"/>
              <a:gd name="connsiteY103" fmla="*/ 11332662 h 18989631"/>
              <a:gd name="connsiteX104" fmla="*/ 2954319 w 30484559"/>
              <a:gd name="connsiteY104" fmla="*/ 11264082 h 18989631"/>
              <a:gd name="connsiteX105" fmla="*/ 2908599 w 30484559"/>
              <a:gd name="connsiteY105" fmla="*/ 10966902 h 18989631"/>
              <a:gd name="connsiteX106" fmla="*/ 2771439 w 30484559"/>
              <a:gd name="connsiteY106" fmla="*/ 10921182 h 18989631"/>
              <a:gd name="connsiteX107" fmla="*/ 2840019 w 30484559"/>
              <a:gd name="connsiteY107" fmla="*/ 11218362 h 18989631"/>
              <a:gd name="connsiteX108" fmla="*/ 2702859 w 30484559"/>
              <a:gd name="connsiteY108" fmla="*/ 11492682 h 18989631"/>
              <a:gd name="connsiteX109" fmla="*/ 2634279 w 30484559"/>
              <a:gd name="connsiteY109" fmla="*/ 11378382 h 18989631"/>
              <a:gd name="connsiteX110" fmla="*/ 2679999 w 30484559"/>
              <a:gd name="connsiteY110" fmla="*/ 11081202 h 18989631"/>
              <a:gd name="connsiteX111" fmla="*/ 2634279 w 30484559"/>
              <a:gd name="connsiteY111" fmla="*/ 10784022 h 18989631"/>
              <a:gd name="connsiteX112" fmla="*/ 2817159 w 30484559"/>
              <a:gd name="connsiteY112" fmla="*/ 10669722 h 18989631"/>
              <a:gd name="connsiteX113" fmla="*/ 3068619 w 30484559"/>
              <a:gd name="connsiteY113" fmla="*/ 10852602 h 18989631"/>
              <a:gd name="connsiteX114" fmla="*/ 3160059 w 30484559"/>
              <a:gd name="connsiteY114" fmla="*/ 11035482 h 18989631"/>
              <a:gd name="connsiteX115" fmla="*/ 3320079 w 30484559"/>
              <a:gd name="connsiteY115" fmla="*/ 11035482 h 18989631"/>
              <a:gd name="connsiteX116" fmla="*/ 3388659 w 30484559"/>
              <a:gd name="connsiteY116" fmla="*/ 10784022 h 18989631"/>
              <a:gd name="connsiteX117" fmla="*/ 2771439 w 30484559"/>
              <a:gd name="connsiteY117" fmla="*/ 10418262 h 18989631"/>
              <a:gd name="connsiteX118" fmla="*/ 2634279 w 30484559"/>
              <a:gd name="connsiteY118" fmla="*/ 10052502 h 18989631"/>
              <a:gd name="connsiteX119" fmla="*/ 2611419 w 30484559"/>
              <a:gd name="connsiteY119" fmla="*/ 9778182 h 18989631"/>
              <a:gd name="connsiteX120" fmla="*/ 2451399 w 30484559"/>
              <a:gd name="connsiteY120" fmla="*/ 9252402 h 18989631"/>
              <a:gd name="connsiteX121" fmla="*/ 2451399 w 30484559"/>
              <a:gd name="connsiteY121" fmla="*/ 8658042 h 18989631"/>
              <a:gd name="connsiteX122" fmla="*/ 2634279 w 30484559"/>
              <a:gd name="connsiteY122" fmla="*/ 7995102 h 18989631"/>
              <a:gd name="connsiteX123" fmla="*/ 3160059 w 30484559"/>
              <a:gd name="connsiteY123" fmla="*/ 7492182 h 18989631"/>
              <a:gd name="connsiteX124" fmla="*/ 3777279 w 30484559"/>
              <a:gd name="connsiteY124" fmla="*/ 7103562 h 18989631"/>
              <a:gd name="connsiteX125" fmla="*/ 3960159 w 30484559"/>
              <a:gd name="connsiteY125" fmla="*/ 6852102 h 18989631"/>
              <a:gd name="connsiteX126" fmla="*/ 3891579 w 30484559"/>
              <a:gd name="connsiteY126" fmla="*/ 5434782 h 18989631"/>
              <a:gd name="connsiteX127" fmla="*/ 3708699 w 30484559"/>
              <a:gd name="connsiteY127" fmla="*/ 3651702 h 18989631"/>
              <a:gd name="connsiteX128" fmla="*/ 3777279 w 30484559"/>
              <a:gd name="connsiteY128" fmla="*/ 3263082 h 18989631"/>
              <a:gd name="connsiteX129" fmla="*/ 3617259 w 30484559"/>
              <a:gd name="connsiteY129" fmla="*/ 2440122 h 18989631"/>
              <a:gd name="connsiteX130" fmla="*/ 3960159 w 30484559"/>
              <a:gd name="connsiteY130" fmla="*/ 1982922 h 18989631"/>
              <a:gd name="connsiteX131" fmla="*/ 4325919 w 30484559"/>
              <a:gd name="connsiteY131" fmla="*/ 1434282 h 18989631"/>
              <a:gd name="connsiteX132" fmla="*/ 4508799 w 30484559"/>
              <a:gd name="connsiteY132" fmla="*/ 679902 h 18989631"/>
              <a:gd name="connsiteX133" fmla="*/ 4531659 w 30484559"/>
              <a:gd name="connsiteY133" fmla="*/ 268422 h 18989631"/>
              <a:gd name="connsiteX134" fmla="*/ 4531659 w 30484559"/>
              <a:gd name="connsiteY134" fmla="*/ 62682 h 18989631"/>
              <a:gd name="connsiteX135" fmla="*/ 4348779 w 30484559"/>
              <a:gd name="connsiteY135" fmla="*/ 199842 h 18989631"/>
              <a:gd name="connsiteX136" fmla="*/ 3937299 w 30484559"/>
              <a:gd name="connsiteY136" fmla="*/ 405582 h 18989631"/>
              <a:gd name="connsiteX137" fmla="*/ 3640119 w 30484559"/>
              <a:gd name="connsiteY137" fmla="*/ 542742 h 18989631"/>
              <a:gd name="connsiteX138" fmla="*/ 2954319 w 30484559"/>
              <a:gd name="connsiteY138" fmla="*/ 908502 h 18989631"/>
              <a:gd name="connsiteX139" fmla="*/ 2451399 w 30484559"/>
              <a:gd name="connsiteY139" fmla="*/ 1342842 h 18989631"/>
              <a:gd name="connsiteX140" fmla="*/ 2222799 w 30484559"/>
              <a:gd name="connsiteY140" fmla="*/ 1571442 h 18989631"/>
              <a:gd name="connsiteX141" fmla="*/ 2199939 w 30484559"/>
              <a:gd name="connsiteY141" fmla="*/ 2234382 h 18989631"/>
              <a:gd name="connsiteX142" fmla="*/ 2428539 w 30484559"/>
              <a:gd name="connsiteY142" fmla="*/ 2440122 h 18989631"/>
              <a:gd name="connsiteX143" fmla="*/ 2588559 w 30484559"/>
              <a:gd name="connsiteY143" fmla="*/ 3011622 h 18989631"/>
              <a:gd name="connsiteX144" fmla="*/ 2382819 w 30484559"/>
              <a:gd name="connsiteY144" fmla="*/ 3217362 h 18989631"/>
              <a:gd name="connsiteX145" fmla="*/ 1948479 w 30484559"/>
              <a:gd name="connsiteY145" fmla="*/ 3308802 h 18989631"/>
              <a:gd name="connsiteX146" fmla="*/ 1994199 w 30484559"/>
              <a:gd name="connsiteY146" fmla="*/ 17413422 h 18989631"/>
              <a:gd name="connsiteX147" fmla="*/ 28511799 w 30484559"/>
              <a:gd name="connsiteY147" fmla="*/ 17390562 h 18989631"/>
              <a:gd name="connsiteX148" fmla="*/ 28511799 w 30484559"/>
              <a:gd name="connsiteY148"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709699 w 30484559"/>
              <a:gd name="connsiteY52" fmla="*/ 1228542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5359 w 30484559"/>
              <a:gd name="connsiteY54" fmla="*/ 1319982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658139 w 30484559"/>
              <a:gd name="connsiteY57" fmla="*/ 634182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26719 w 30484559"/>
              <a:gd name="connsiteY56" fmla="*/ 1045662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40919 w 30484559"/>
              <a:gd name="connsiteY59" fmla="*/ 748482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23799 w 30484559"/>
              <a:gd name="connsiteY58" fmla="*/ 588462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32259 w 30484559"/>
              <a:gd name="connsiteY61" fmla="*/ 31414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6302 h 18989631"/>
              <a:gd name="connsiteX1" fmla="*/ 28283199 w 30484559"/>
              <a:gd name="connsiteY1" fmla="*/ 6052002 h 18989631"/>
              <a:gd name="connsiteX2" fmla="*/ 28119599 w 30484559"/>
              <a:gd name="connsiteY2" fmla="*/ 5981494 h 18989631"/>
              <a:gd name="connsiteX3" fmla="*/ 27986019 w 30484559"/>
              <a:gd name="connsiteY3" fmla="*/ 6006282 h 18989631"/>
              <a:gd name="connsiteX4" fmla="*/ 27848860 w 30484559"/>
              <a:gd name="connsiteY4" fmla="*/ 6050349 h 18989631"/>
              <a:gd name="connsiteX5" fmla="*/ 27734559 w 30484559"/>
              <a:gd name="connsiteY5" fmla="*/ 5937702 h 18989631"/>
              <a:gd name="connsiteX6" fmla="*/ 27606489 w 30484559"/>
              <a:gd name="connsiteY6" fmla="*/ 6036578 h 18989631"/>
              <a:gd name="connsiteX7" fmla="*/ 27382296 w 30484559"/>
              <a:gd name="connsiteY7" fmla="*/ 5896664 h 18989631"/>
              <a:gd name="connsiteX8" fmla="*/ 27177658 w 30484559"/>
              <a:gd name="connsiteY8" fmla="*/ 5976812 h 18989631"/>
              <a:gd name="connsiteX9" fmla="*/ 26705859 w 30484559"/>
              <a:gd name="connsiteY9" fmla="*/ 5846262 h 18989631"/>
              <a:gd name="connsiteX10" fmla="*/ 26463489 w 30484559"/>
              <a:gd name="connsiteY10" fmla="*/ 5909333 h 18989631"/>
              <a:gd name="connsiteX11" fmla="*/ 25700019 w 30484559"/>
              <a:gd name="connsiteY11" fmla="*/ 5640522 h 18989631"/>
              <a:gd name="connsiteX12" fmla="*/ 25471419 w 30484559"/>
              <a:gd name="connsiteY12" fmla="*/ 5594802 h 18989631"/>
              <a:gd name="connsiteX13" fmla="*/ 25384661 w 30484559"/>
              <a:gd name="connsiteY13" fmla="*/ 5707449 h 18989631"/>
              <a:gd name="connsiteX14" fmla="*/ 25252734 w 30484559"/>
              <a:gd name="connsiteY14" fmla="*/ 5631158 h 18989631"/>
              <a:gd name="connsiteX15" fmla="*/ 25145044 w 30484559"/>
              <a:gd name="connsiteY15" fmla="*/ 5655119 h 18989631"/>
              <a:gd name="connsiteX16" fmla="*/ 24919200 w 30484559"/>
              <a:gd name="connsiteY16" fmla="*/ 5613255 h 18989631"/>
              <a:gd name="connsiteX17" fmla="*/ 24685091 w 30484559"/>
              <a:gd name="connsiteY17" fmla="*/ 5552938 h 18989631"/>
              <a:gd name="connsiteX18" fmla="*/ 24592549 w 30484559"/>
              <a:gd name="connsiteY18" fmla="*/ 5577451 h 18989631"/>
              <a:gd name="connsiteX19" fmla="*/ 24716489 w 30484559"/>
              <a:gd name="connsiteY19" fmla="*/ 5761157 h 18989631"/>
              <a:gd name="connsiteX20" fmla="*/ 24491194 w 30484559"/>
              <a:gd name="connsiteY20" fmla="*/ 5821474 h 18989631"/>
              <a:gd name="connsiteX21" fmla="*/ 24353208 w 30484559"/>
              <a:gd name="connsiteY21" fmla="*/ 5793931 h 18989631"/>
              <a:gd name="connsiteX22" fmla="*/ 24264522 w 30484559"/>
              <a:gd name="connsiteY22" fmla="*/ 5632811 h 18989631"/>
              <a:gd name="connsiteX23" fmla="*/ 24413525 w 30484559"/>
              <a:gd name="connsiteY23" fmla="*/ 5570840 h 18989631"/>
              <a:gd name="connsiteX24" fmla="*/ 24496979 w 30484559"/>
              <a:gd name="connsiteY24" fmla="*/ 5492621 h 18989631"/>
              <a:gd name="connsiteX25" fmla="*/ 24368355 w 30484559"/>
              <a:gd name="connsiteY25" fmla="*/ 5440290 h 18989631"/>
              <a:gd name="connsiteX26" fmla="*/ 24191259 w 30484559"/>
              <a:gd name="connsiteY26" fmla="*/ 5434782 h 18989631"/>
              <a:gd name="connsiteX27" fmla="*/ 23819165 w 30484559"/>
              <a:gd name="connsiteY27" fmla="*/ 5437812 h 18989631"/>
              <a:gd name="connsiteX28" fmla="*/ 23459739 w 30484559"/>
              <a:gd name="connsiteY28" fmla="*/ 5343342 h 18989631"/>
              <a:gd name="connsiteX29" fmla="*/ 23093979 w 30484559"/>
              <a:gd name="connsiteY29" fmla="*/ 5343342 h 18989631"/>
              <a:gd name="connsiteX30" fmla="*/ 22842519 w 30484559"/>
              <a:gd name="connsiteY30" fmla="*/ 5274762 h 18989631"/>
              <a:gd name="connsiteX31" fmla="*/ 22403498 w 30484559"/>
              <a:gd name="connsiteY31" fmla="*/ 5095738 h 18989631"/>
              <a:gd name="connsiteX32" fmla="*/ 21392150 w 30484559"/>
              <a:gd name="connsiteY32" fmla="*/ 4847032 h 18989631"/>
              <a:gd name="connsiteX33" fmla="*/ 20808806 w 30484559"/>
              <a:gd name="connsiteY33" fmla="*/ 4704088 h 18989631"/>
              <a:gd name="connsiteX34" fmla="*/ 20602239 w 30484559"/>
              <a:gd name="connsiteY34" fmla="*/ 4703262 h 18989631"/>
              <a:gd name="connsiteX35" fmla="*/ 20236479 w 30484559"/>
              <a:gd name="connsiteY35" fmla="*/ 4543242 h 18989631"/>
              <a:gd name="connsiteX36" fmla="*/ 19790297 w 30484559"/>
              <a:gd name="connsiteY36" fmla="*/ 4367523 h 18989631"/>
              <a:gd name="connsiteX37" fmla="*/ 18864880 w 30484559"/>
              <a:gd name="connsiteY37" fmla="*/ 3888840 h 18989631"/>
              <a:gd name="connsiteX38" fmla="*/ 18521979 w 30484559"/>
              <a:gd name="connsiteY38" fmla="*/ 3766002 h 18989631"/>
              <a:gd name="connsiteX39" fmla="*/ 17937810 w 30484559"/>
              <a:gd name="connsiteY39" fmla="*/ 3492509 h 18989631"/>
              <a:gd name="connsiteX40" fmla="*/ 17194998 w 30484559"/>
              <a:gd name="connsiteY40" fmla="*/ 3011622 h 18989631"/>
              <a:gd name="connsiteX41" fmla="*/ 16696760 w 30484559"/>
              <a:gd name="connsiteY41" fmla="*/ 2773658 h 18989631"/>
              <a:gd name="connsiteX42" fmla="*/ 16350279 w 30484559"/>
              <a:gd name="connsiteY42" fmla="*/ 2485842 h 18989631"/>
              <a:gd name="connsiteX43" fmla="*/ 16060536 w 30484559"/>
              <a:gd name="connsiteY43" fmla="*/ 2232729 h 18989631"/>
              <a:gd name="connsiteX44" fmla="*/ 15620687 w 30484559"/>
              <a:gd name="connsiteY44" fmla="*/ 1900020 h 18989631"/>
              <a:gd name="connsiteX45" fmla="*/ 15232067 w 30484559"/>
              <a:gd name="connsiteY45" fmla="*/ 1677480 h 18989631"/>
              <a:gd name="connsiteX46" fmla="*/ 14739062 w 30484559"/>
              <a:gd name="connsiteY46" fmla="*/ 1635615 h 18989631"/>
              <a:gd name="connsiteX47" fmla="*/ 13853857 w 30484559"/>
              <a:gd name="connsiteY47" fmla="*/ 1432905 h 18989631"/>
              <a:gd name="connsiteX48" fmla="*/ 13103333 w 30484559"/>
              <a:gd name="connsiteY48" fmla="*/ 1363223 h 18989631"/>
              <a:gd name="connsiteX49" fmla="*/ 12740052 w 30484559"/>
              <a:gd name="connsiteY49" fmla="*/ 1336507 h 18989631"/>
              <a:gd name="connsiteX50" fmla="*/ 12448655 w 30484559"/>
              <a:gd name="connsiteY50" fmla="*/ 1406465 h 18989631"/>
              <a:gd name="connsiteX51" fmla="*/ 12098319 w 30484559"/>
              <a:gd name="connsiteY51" fmla="*/ 1365702 h 18989631"/>
              <a:gd name="connsiteX52" fmla="*/ 11698682 w 30484559"/>
              <a:gd name="connsiteY52" fmla="*/ 1258838 h 18989631"/>
              <a:gd name="connsiteX53" fmla="*/ 11481099 w 30484559"/>
              <a:gd name="connsiteY53" fmla="*/ 999942 h 18989631"/>
              <a:gd name="connsiteX54" fmla="*/ 11272605 w 30484559"/>
              <a:gd name="connsiteY54" fmla="*/ 1264898 h 18989631"/>
              <a:gd name="connsiteX55" fmla="*/ 10909599 w 30484559"/>
              <a:gd name="connsiteY55" fmla="*/ 1228542 h 18989631"/>
              <a:gd name="connsiteX56" fmla="*/ 10779050 w 30484559"/>
              <a:gd name="connsiteY56" fmla="*/ 1100747 h 18989631"/>
              <a:gd name="connsiteX57" fmla="*/ 10715978 w 30484559"/>
              <a:gd name="connsiteY57" fmla="*/ 658970 h 18989631"/>
              <a:gd name="connsiteX58" fmla="*/ 10276129 w 30484559"/>
              <a:gd name="connsiteY58" fmla="*/ 618759 h 18989631"/>
              <a:gd name="connsiteX59" fmla="*/ 10062953 w 30484559"/>
              <a:gd name="connsiteY59" fmla="*/ 789796 h 18989631"/>
              <a:gd name="connsiteX60" fmla="*/ 9675159 w 30484559"/>
              <a:gd name="connsiteY60" fmla="*/ 657042 h 18989631"/>
              <a:gd name="connsiteX61" fmla="*/ 9368064 w 30484559"/>
              <a:gd name="connsiteY61" fmla="*/ 294862 h 18989631"/>
              <a:gd name="connsiteX62" fmla="*/ 9172239 w 30484559"/>
              <a:gd name="connsiteY62" fmla="*/ 222702 h 18989631"/>
              <a:gd name="connsiteX63" fmla="*/ 8920779 w 30484559"/>
              <a:gd name="connsiteY63" fmla="*/ 39822 h 18989631"/>
              <a:gd name="connsiteX64" fmla="*/ 8623599 w 30484559"/>
              <a:gd name="connsiteY64" fmla="*/ 16962 h 18989631"/>
              <a:gd name="connsiteX65" fmla="*/ 8555019 w 30484559"/>
              <a:gd name="connsiteY65" fmla="*/ 245562 h 18989631"/>
              <a:gd name="connsiteX66" fmla="*/ 8212119 w 30484559"/>
              <a:gd name="connsiteY66" fmla="*/ 222702 h 18989631"/>
              <a:gd name="connsiteX67" fmla="*/ 7594899 w 30484559"/>
              <a:gd name="connsiteY67" fmla="*/ 176982 h 18989631"/>
              <a:gd name="connsiteX68" fmla="*/ 7183419 w 30484559"/>
              <a:gd name="connsiteY68" fmla="*/ 268422 h 18989631"/>
              <a:gd name="connsiteX69" fmla="*/ 6931959 w 30484559"/>
              <a:gd name="connsiteY69" fmla="*/ 405582 h 18989631"/>
              <a:gd name="connsiteX70" fmla="*/ 6680499 w 30484559"/>
              <a:gd name="connsiteY70" fmla="*/ 451302 h 18989631"/>
              <a:gd name="connsiteX71" fmla="*/ 6360459 w 30484559"/>
              <a:gd name="connsiteY71" fmla="*/ 588462 h 18989631"/>
              <a:gd name="connsiteX72" fmla="*/ 6040419 w 30484559"/>
              <a:gd name="connsiteY72" fmla="*/ 702762 h 18989631"/>
              <a:gd name="connsiteX73" fmla="*/ 5674659 w 30484559"/>
              <a:gd name="connsiteY73" fmla="*/ 679902 h 18989631"/>
              <a:gd name="connsiteX74" fmla="*/ 5468919 w 30484559"/>
              <a:gd name="connsiteY74" fmla="*/ 794202 h 18989631"/>
              <a:gd name="connsiteX75" fmla="*/ 5103159 w 30484559"/>
              <a:gd name="connsiteY75" fmla="*/ 908502 h 18989631"/>
              <a:gd name="connsiteX76" fmla="*/ 5011719 w 30484559"/>
              <a:gd name="connsiteY76" fmla="*/ 1182822 h 18989631"/>
              <a:gd name="connsiteX77" fmla="*/ 4943139 w 30484559"/>
              <a:gd name="connsiteY77" fmla="*/ 1297122 h 18989631"/>
              <a:gd name="connsiteX78" fmla="*/ 4805979 w 30484559"/>
              <a:gd name="connsiteY78" fmla="*/ 1274262 h 18989631"/>
              <a:gd name="connsiteX79" fmla="*/ 4805979 w 30484559"/>
              <a:gd name="connsiteY79" fmla="*/ 931362 h 18989631"/>
              <a:gd name="connsiteX80" fmla="*/ 4943139 w 30484559"/>
              <a:gd name="connsiteY80" fmla="*/ 565602 h 18989631"/>
              <a:gd name="connsiteX81" fmla="*/ 4805979 w 30484559"/>
              <a:gd name="connsiteY81" fmla="*/ 405582 h 18989631"/>
              <a:gd name="connsiteX82" fmla="*/ 4668819 w 30484559"/>
              <a:gd name="connsiteY82" fmla="*/ 702762 h 18989631"/>
              <a:gd name="connsiteX83" fmla="*/ 4668819 w 30484559"/>
              <a:gd name="connsiteY83" fmla="*/ 1228542 h 18989631"/>
              <a:gd name="connsiteX84" fmla="*/ 4531659 w 30484559"/>
              <a:gd name="connsiteY84" fmla="*/ 1662882 h 18989631"/>
              <a:gd name="connsiteX85" fmla="*/ 4165899 w 30484559"/>
              <a:gd name="connsiteY85" fmla="*/ 2097222 h 18989631"/>
              <a:gd name="connsiteX86" fmla="*/ 3937299 w 30484559"/>
              <a:gd name="connsiteY86" fmla="*/ 2531562 h 18989631"/>
              <a:gd name="connsiteX87" fmla="*/ 4097319 w 30484559"/>
              <a:gd name="connsiteY87" fmla="*/ 3194502 h 18989631"/>
              <a:gd name="connsiteX88" fmla="*/ 3914439 w 30484559"/>
              <a:gd name="connsiteY88" fmla="*/ 3743142 h 18989631"/>
              <a:gd name="connsiteX89" fmla="*/ 3937299 w 30484559"/>
              <a:gd name="connsiteY89" fmla="*/ 4063182 h 18989631"/>
              <a:gd name="connsiteX90" fmla="*/ 4074459 w 30484559"/>
              <a:gd name="connsiteY90" fmla="*/ 5914842 h 18989631"/>
              <a:gd name="connsiteX91" fmla="*/ 4165899 w 30484559"/>
              <a:gd name="connsiteY91" fmla="*/ 6874962 h 18989631"/>
              <a:gd name="connsiteX92" fmla="*/ 4714539 w 30484559"/>
              <a:gd name="connsiteY92" fmla="*/ 7286442 h 18989631"/>
              <a:gd name="connsiteX93" fmla="*/ 4143039 w 30484559"/>
              <a:gd name="connsiteY93" fmla="*/ 7034982 h 18989631"/>
              <a:gd name="connsiteX94" fmla="*/ 3480099 w 30484559"/>
              <a:gd name="connsiteY94" fmla="*/ 7515042 h 18989631"/>
              <a:gd name="connsiteX95" fmla="*/ 2840019 w 30484559"/>
              <a:gd name="connsiteY95" fmla="*/ 8040822 h 18989631"/>
              <a:gd name="connsiteX96" fmla="*/ 2634279 w 30484559"/>
              <a:gd name="connsiteY96" fmla="*/ 8429442 h 18989631"/>
              <a:gd name="connsiteX97" fmla="*/ 2588559 w 30484559"/>
              <a:gd name="connsiteY97" fmla="*/ 8772342 h 18989631"/>
              <a:gd name="connsiteX98" fmla="*/ 2565699 w 30484559"/>
              <a:gd name="connsiteY98" fmla="*/ 9252402 h 18989631"/>
              <a:gd name="connsiteX99" fmla="*/ 2840019 w 30484559"/>
              <a:gd name="connsiteY99" fmla="*/ 9892482 h 18989631"/>
              <a:gd name="connsiteX100" fmla="*/ 2862879 w 30484559"/>
              <a:gd name="connsiteY100" fmla="*/ 10166802 h 18989631"/>
              <a:gd name="connsiteX101" fmla="*/ 3297219 w 30484559"/>
              <a:gd name="connsiteY101" fmla="*/ 10555422 h 18989631"/>
              <a:gd name="connsiteX102" fmla="*/ 3525819 w 30484559"/>
              <a:gd name="connsiteY102" fmla="*/ 10715442 h 18989631"/>
              <a:gd name="connsiteX103" fmla="*/ 3457239 w 30484559"/>
              <a:gd name="connsiteY103" fmla="*/ 11126922 h 18989631"/>
              <a:gd name="connsiteX104" fmla="*/ 3320079 w 30484559"/>
              <a:gd name="connsiteY104" fmla="*/ 11332662 h 18989631"/>
              <a:gd name="connsiteX105" fmla="*/ 2954319 w 30484559"/>
              <a:gd name="connsiteY105" fmla="*/ 11264082 h 18989631"/>
              <a:gd name="connsiteX106" fmla="*/ 2908599 w 30484559"/>
              <a:gd name="connsiteY106" fmla="*/ 10966902 h 18989631"/>
              <a:gd name="connsiteX107" fmla="*/ 2771439 w 30484559"/>
              <a:gd name="connsiteY107" fmla="*/ 10921182 h 18989631"/>
              <a:gd name="connsiteX108" fmla="*/ 2840019 w 30484559"/>
              <a:gd name="connsiteY108" fmla="*/ 11218362 h 18989631"/>
              <a:gd name="connsiteX109" fmla="*/ 2702859 w 30484559"/>
              <a:gd name="connsiteY109" fmla="*/ 11492682 h 18989631"/>
              <a:gd name="connsiteX110" fmla="*/ 2634279 w 30484559"/>
              <a:gd name="connsiteY110" fmla="*/ 11378382 h 18989631"/>
              <a:gd name="connsiteX111" fmla="*/ 2679999 w 30484559"/>
              <a:gd name="connsiteY111" fmla="*/ 11081202 h 18989631"/>
              <a:gd name="connsiteX112" fmla="*/ 2634279 w 30484559"/>
              <a:gd name="connsiteY112" fmla="*/ 10784022 h 18989631"/>
              <a:gd name="connsiteX113" fmla="*/ 2817159 w 30484559"/>
              <a:gd name="connsiteY113" fmla="*/ 10669722 h 18989631"/>
              <a:gd name="connsiteX114" fmla="*/ 3068619 w 30484559"/>
              <a:gd name="connsiteY114" fmla="*/ 10852602 h 18989631"/>
              <a:gd name="connsiteX115" fmla="*/ 3160059 w 30484559"/>
              <a:gd name="connsiteY115" fmla="*/ 11035482 h 18989631"/>
              <a:gd name="connsiteX116" fmla="*/ 3320079 w 30484559"/>
              <a:gd name="connsiteY116" fmla="*/ 11035482 h 18989631"/>
              <a:gd name="connsiteX117" fmla="*/ 3388659 w 30484559"/>
              <a:gd name="connsiteY117" fmla="*/ 10784022 h 18989631"/>
              <a:gd name="connsiteX118" fmla="*/ 2771439 w 30484559"/>
              <a:gd name="connsiteY118" fmla="*/ 10418262 h 18989631"/>
              <a:gd name="connsiteX119" fmla="*/ 2634279 w 30484559"/>
              <a:gd name="connsiteY119" fmla="*/ 10052502 h 18989631"/>
              <a:gd name="connsiteX120" fmla="*/ 2611419 w 30484559"/>
              <a:gd name="connsiteY120" fmla="*/ 9778182 h 18989631"/>
              <a:gd name="connsiteX121" fmla="*/ 2451399 w 30484559"/>
              <a:gd name="connsiteY121" fmla="*/ 9252402 h 18989631"/>
              <a:gd name="connsiteX122" fmla="*/ 2451399 w 30484559"/>
              <a:gd name="connsiteY122" fmla="*/ 8658042 h 18989631"/>
              <a:gd name="connsiteX123" fmla="*/ 2634279 w 30484559"/>
              <a:gd name="connsiteY123" fmla="*/ 7995102 h 18989631"/>
              <a:gd name="connsiteX124" fmla="*/ 3160059 w 30484559"/>
              <a:gd name="connsiteY124" fmla="*/ 7492182 h 18989631"/>
              <a:gd name="connsiteX125" fmla="*/ 3777279 w 30484559"/>
              <a:gd name="connsiteY125" fmla="*/ 7103562 h 18989631"/>
              <a:gd name="connsiteX126" fmla="*/ 3960159 w 30484559"/>
              <a:gd name="connsiteY126" fmla="*/ 6852102 h 18989631"/>
              <a:gd name="connsiteX127" fmla="*/ 3891579 w 30484559"/>
              <a:gd name="connsiteY127" fmla="*/ 5434782 h 18989631"/>
              <a:gd name="connsiteX128" fmla="*/ 3708699 w 30484559"/>
              <a:gd name="connsiteY128" fmla="*/ 3651702 h 18989631"/>
              <a:gd name="connsiteX129" fmla="*/ 3777279 w 30484559"/>
              <a:gd name="connsiteY129" fmla="*/ 3263082 h 18989631"/>
              <a:gd name="connsiteX130" fmla="*/ 3617259 w 30484559"/>
              <a:gd name="connsiteY130" fmla="*/ 2440122 h 18989631"/>
              <a:gd name="connsiteX131" fmla="*/ 3960159 w 30484559"/>
              <a:gd name="connsiteY131" fmla="*/ 1982922 h 18989631"/>
              <a:gd name="connsiteX132" fmla="*/ 4325919 w 30484559"/>
              <a:gd name="connsiteY132" fmla="*/ 1434282 h 18989631"/>
              <a:gd name="connsiteX133" fmla="*/ 4508799 w 30484559"/>
              <a:gd name="connsiteY133" fmla="*/ 679902 h 18989631"/>
              <a:gd name="connsiteX134" fmla="*/ 4531659 w 30484559"/>
              <a:gd name="connsiteY134" fmla="*/ 268422 h 18989631"/>
              <a:gd name="connsiteX135" fmla="*/ 4531659 w 30484559"/>
              <a:gd name="connsiteY135" fmla="*/ 62682 h 18989631"/>
              <a:gd name="connsiteX136" fmla="*/ 4348779 w 30484559"/>
              <a:gd name="connsiteY136" fmla="*/ 199842 h 18989631"/>
              <a:gd name="connsiteX137" fmla="*/ 3937299 w 30484559"/>
              <a:gd name="connsiteY137" fmla="*/ 405582 h 18989631"/>
              <a:gd name="connsiteX138" fmla="*/ 3640119 w 30484559"/>
              <a:gd name="connsiteY138" fmla="*/ 542742 h 18989631"/>
              <a:gd name="connsiteX139" fmla="*/ 2954319 w 30484559"/>
              <a:gd name="connsiteY139" fmla="*/ 908502 h 18989631"/>
              <a:gd name="connsiteX140" fmla="*/ 2451399 w 30484559"/>
              <a:gd name="connsiteY140" fmla="*/ 1342842 h 18989631"/>
              <a:gd name="connsiteX141" fmla="*/ 2222799 w 30484559"/>
              <a:gd name="connsiteY141" fmla="*/ 1571442 h 18989631"/>
              <a:gd name="connsiteX142" fmla="*/ 2199939 w 30484559"/>
              <a:gd name="connsiteY142" fmla="*/ 2234382 h 18989631"/>
              <a:gd name="connsiteX143" fmla="*/ 2428539 w 30484559"/>
              <a:gd name="connsiteY143" fmla="*/ 2440122 h 18989631"/>
              <a:gd name="connsiteX144" fmla="*/ 2588559 w 30484559"/>
              <a:gd name="connsiteY144" fmla="*/ 3011622 h 18989631"/>
              <a:gd name="connsiteX145" fmla="*/ 2382819 w 30484559"/>
              <a:gd name="connsiteY145" fmla="*/ 3217362 h 18989631"/>
              <a:gd name="connsiteX146" fmla="*/ 1948479 w 30484559"/>
              <a:gd name="connsiteY146" fmla="*/ 3308802 h 18989631"/>
              <a:gd name="connsiteX147" fmla="*/ 1994199 w 30484559"/>
              <a:gd name="connsiteY147" fmla="*/ 17413422 h 18989631"/>
              <a:gd name="connsiteX148" fmla="*/ 28511799 w 30484559"/>
              <a:gd name="connsiteY148" fmla="*/ 17390562 h 18989631"/>
              <a:gd name="connsiteX149" fmla="*/ 28511799 w 30484559"/>
              <a:gd name="connsiteY149" fmla="*/ 6166302 h 18989631"/>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24535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594899 w 30484559"/>
              <a:gd name="connsiteY67" fmla="*/ 178815 h 18991464"/>
              <a:gd name="connsiteX68" fmla="*/ 7183419 w 30484559"/>
              <a:gd name="connsiteY68" fmla="*/ 270255 h 18991464"/>
              <a:gd name="connsiteX69" fmla="*/ 6931959 w 30484559"/>
              <a:gd name="connsiteY69" fmla="*/ 407415 h 18991464"/>
              <a:gd name="connsiteX70" fmla="*/ 6680499 w 30484559"/>
              <a:gd name="connsiteY70" fmla="*/ 453135 h 18991464"/>
              <a:gd name="connsiteX71" fmla="*/ 6360459 w 30484559"/>
              <a:gd name="connsiteY71" fmla="*/ 590295 h 18991464"/>
              <a:gd name="connsiteX72" fmla="*/ 6040419 w 30484559"/>
              <a:gd name="connsiteY72" fmla="*/ 704595 h 18991464"/>
              <a:gd name="connsiteX73" fmla="*/ 5674659 w 30484559"/>
              <a:gd name="connsiteY73" fmla="*/ 681735 h 18991464"/>
              <a:gd name="connsiteX74" fmla="*/ 5468919 w 30484559"/>
              <a:gd name="connsiteY74" fmla="*/ 796035 h 18991464"/>
              <a:gd name="connsiteX75" fmla="*/ 5103159 w 30484559"/>
              <a:gd name="connsiteY75" fmla="*/ 910335 h 18991464"/>
              <a:gd name="connsiteX76" fmla="*/ 5011719 w 30484559"/>
              <a:gd name="connsiteY76" fmla="*/ 1184655 h 18991464"/>
              <a:gd name="connsiteX77" fmla="*/ 4943139 w 30484559"/>
              <a:gd name="connsiteY77" fmla="*/ 1298955 h 18991464"/>
              <a:gd name="connsiteX78" fmla="*/ 4805979 w 30484559"/>
              <a:gd name="connsiteY78" fmla="*/ 1276095 h 18991464"/>
              <a:gd name="connsiteX79" fmla="*/ 4805979 w 30484559"/>
              <a:gd name="connsiteY79" fmla="*/ 933195 h 18991464"/>
              <a:gd name="connsiteX80" fmla="*/ 4943139 w 30484559"/>
              <a:gd name="connsiteY80" fmla="*/ 567435 h 18991464"/>
              <a:gd name="connsiteX81" fmla="*/ 4805979 w 30484559"/>
              <a:gd name="connsiteY81" fmla="*/ 407415 h 18991464"/>
              <a:gd name="connsiteX82" fmla="*/ 4668819 w 30484559"/>
              <a:gd name="connsiteY82" fmla="*/ 704595 h 18991464"/>
              <a:gd name="connsiteX83" fmla="*/ 4668819 w 30484559"/>
              <a:gd name="connsiteY83" fmla="*/ 1230375 h 18991464"/>
              <a:gd name="connsiteX84" fmla="*/ 4531659 w 30484559"/>
              <a:gd name="connsiteY84" fmla="*/ 1664715 h 18991464"/>
              <a:gd name="connsiteX85" fmla="*/ 4165899 w 30484559"/>
              <a:gd name="connsiteY85" fmla="*/ 2099055 h 18991464"/>
              <a:gd name="connsiteX86" fmla="*/ 3937299 w 30484559"/>
              <a:gd name="connsiteY86" fmla="*/ 2533395 h 18991464"/>
              <a:gd name="connsiteX87" fmla="*/ 4097319 w 30484559"/>
              <a:gd name="connsiteY87" fmla="*/ 3196335 h 18991464"/>
              <a:gd name="connsiteX88" fmla="*/ 3914439 w 30484559"/>
              <a:gd name="connsiteY88" fmla="*/ 3744975 h 18991464"/>
              <a:gd name="connsiteX89" fmla="*/ 3937299 w 30484559"/>
              <a:gd name="connsiteY89" fmla="*/ 4065015 h 18991464"/>
              <a:gd name="connsiteX90" fmla="*/ 4074459 w 30484559"/>
              <a:gd name="connsiteY90" fmla="*/ 5916675 h 18991464"/>
              <a:gd name="connsiteX91" fmla="*/ 4165899 w 30484559"/>
              <a:gd name="connsiteY91" fmla="*/ 6876795 h 18991464"/>
              <a:gd name="connsiteX92" fmla="*/ 4714539 w 30484559"/>
              <a:gd name="connsiteY92" fmla="*/ 7288275 h 18991464"/>
              <a:gd name="connsiteX93" fmla="*/ 4143039 w 30484559"/>
              <a:gd name="connsiteY93" fmla="*/ 7036815 h 18991464"/>
              <a:gd name="connsiteX94" fmla="*/ 3480099 w 30484559"/>
              <a:gd name="connsiteY94" fmla="*/ 7516875 h 18991464"/>
              <a:gd name="connsiteX95" fmla="*/ 2840019 w 30484559"/>
              <a:gd name="connsiteY95" fmla="*/ 8042655 h 18991464"/>
              <a:gd name="connsiteX96" fmla="*/ 2634279 w 30484559"/>
              <a:gd name="connsiteY96" fmla="*/ 8431275 h 18991464"/>
              <a:gd name="connsiteX97" fmla="*/ 2588559 w 30484559"/>
              <a:gd name="connsiteY97" fmla="*/ 8774175 h 18991464"/>
              <a:gd name="connsiteX98" fmla="*/ 2565699 w 30484559"/>
              <a:gd name="connsiteY98" fmla="*/ 9254235 h 18991464"/>
              <a:gd name="connsiteX99" fmla="*/ 2840019 w 30484559"/>
              <a:gd name="connsiteY99" fmla="*/ 9894315 h 18991464"/>
              <a:gd name="connsiteX100" fmla="*/ 2862879 w 30484559"/>
              <a:gd name="connsiteY100" fmla="*/ 10168635 h 18991464"/>
              <a:gd name="connsiteX101" fmla="*/ 3297219 w 30484559"/>
              <a:gd name="connsiteY101" fmla="*/ 10557255 h 18991464"/>
              <a:gd name="connsiteX102" fmla="*/ 3525819 w 30484559"/>
              <a:gd name="connsiteY102" fmla="*/ 10717275 h 18991464"/>
              <a:gd name="connsiteX103" fmla="*/ 3457239 w 30484559"/>
              <a:gd name="connsiteY103" fmla="*/ 11128755 h 18991464"/>
              <a:gd name="connsiteX104" fmla="*/ 3320079 w 30484559"/>
              <a:gd name="connsiteY104" fmla="*/ 11334495 h 18991464"/>
              <a:gd name="connsiteX105" fmla="*/ 2954319 w 30484559"/>
              <a:gd name="connsiteY105" fmla="*/ 11265915 h 18991464"/>
              <a:gd name="connsiteX106" fmla="*/ 2908599 w 30484559"/>
              <a:gd name="connsiteY106" fmla="*/ 10968735 h 18991464"/>
              <a:gd name="connsiteX107" fmla="*/ 2771439 w 30484559"/>
              <a:gd name="connsiteY107" fmla="*/ 10923015 h 18991464"/>
              <a:gd name="connsiteX108" fmla="*/ 2840019 w 30484559"/>
              <a:gd name="connsiteY108" fmla="*/ 11220195 h 18991464"/>
              <a:gd name="connsiteX109" fmla="*/ 2702859 w 30484559"/>
              <a:gd name="connsiteY109" fmla="*/ 11494515 h 18991464"/>
              <a:gd name="connsiteX110" fmla="*/ 2634279 w 30484559"/>
              <a:gd name="connsiteY110" fmla="*/ 11380215 h 18991464"/>
              <a:gd name="connsiteX111" fmla="*/ 2679999 w 30484559"/>
              <a:gd name="connsiteY111" fmla="*/ 11083035 h 18991464"/>
              <a:gd name="connsiteX112" fmla="*/ 2634279 w 30484559"/>
              <a:gd name="connsiteY112" fmla="*/ 10785855 h 18991464"/>
              <a:gd name="connsiteX113" fmla="*/ 2817159 w 30484559"/>
              <a:gd name="connsiteY113" fmla="*/ 10671555 h 18991464"/>
              <a:gd name="connsiteX114" fmla="*/ 3068619 w 30484559"/>
              <a:gd name="connsiteY114" fmla="*/ 10854435 h 18991464"/>
              <a:gd name="connsiteX115" fmla="*/ 3160059 w 30484559"/>
              <a:gd name="connsiteY115" fmla="*/ 11037315 h 18991464"/>
              <a:gd name="connsiteX116" fmla="*/ 3320079 w 30484559"/>
              <a:gd name="connsiteY116" fmla="*/ 11037315 h 18991464"/>
              <a:gd name="connsiteX117" fmla="*/ 3388659 w 30484559"/>
              <a:gd name="connsiteY117" fmla="*/ 10785855 h 18991464"/>
              <a:gd name="connsiteX118" fmla="*/ 2771439 w 30484559"/>
              <a:gd name="connsiteY118" fmla="*/ 10420095 h 18991464"/>
              <a:gd name="connsiteX119" fmla="*/ 2634279 w 30484559"/>
              <a:gd name="connsiteY119" fmla="*/ 10054335 h 18991464"/>
              <a:gd name="connsiteX120" fmla="*/ 2611419 w 30484559"/>
              <a:gd name="connsiteY120" fmla="*/ 9780015 h 18991464"/>
              <a:gd name="connsiteX121" fmla="*/ 2451399 w 30484559"/>
              <a:gd name="connsiteY121" fmla="*/ 9254235 h 18991464"/>
              <a:gd name="connsiteX122" fmla="*/ 2451399 w 30484559"/>
              <a:gd name="connsiteY122" fmla="*/ 8659875 h 18991464"/>
              <a:gd name="connsiteX123" fmla="*/ 2634279 w 30484559"/>
              <a:gd name="connsiteY123" fmla="*/ 7996935 h 18991464"/>
              <a:gd name="connsiteX124" fmla="*/ 3160059 w 30484559"/>
              <a:gd name="connsiteY124" fmla="*/ 7494015 h 18991464"/>
              <a:gd name="connsiteX125" fmla="*/ 3777279 w 30484559"/>
              <a:gd name="connsiteY125" fmla="*/ 7105395 h 18991464"/>
              <a:gd name="connsiteX126" fmla="*/ 3960159 w 30484559"/>
              <a:gd name="connsiteY126" fmla="*/ 6853935 h 18991464"/>
              <a:gd name="connsiteX127" fmla="*/ 3891579 w 30484559"/>
              <a:gd name="connsiteY127" fmla="*/ 5436615 h 18991464"/>
              <a:gd name="connsiteX128" fmla="*/ 3708699 w 30484559"/>
              <a:gd name="connsiteY128" fmla="*/ 3653535 h 18991464"/>
              <a:gd name="connsiteX129" fmla="*/ 3777279 w 30484559"/>
              <a:gd name="connsiteY129" fmla="*/ 3264915 h 18991464"/>
              <a:gd name="connsiteX130" fmla="*/ 3617259 w 30484559"/>
              <a:gd name="connsiteY130" fmla="*/ 2441955 h 18991464"/>
              <a:gd name="connsiteX131" fmla="*/ 3960159 w 30484559"/>
              <a:gd name="connsiteY131" fmla="*/ 1984755 h 18991464"/>
              <a:gd name="connsiteX132" fmla="*/ 4325919 w 30484559"/>
              <a:gd name="connsiteY132" fmla="*/ 1436115 h 18991464"/>
              <a:gd name="connsiteX133" fmla="*/ 4508799 w 30484559"/>
              <a:gd name="connsiteY133" fmla="*/ 681735 h 18991464"/>
              <a:gd name="connsiteX134" fmla="*/ 4531659 w 30484559"/>
              <a:gd name="connsiteY134" fmla="*/ 270255 h 18991464"/>
              <a:gd name="connsiteX135" fmla="*/ 4531659 w 30484559"/>
              <a:gd name="connsiteY135" fmla="*/ 64515 h 18991464"/>
              <a:gd name="connsiteX136" fmla="*/ 4348779 w 30484559"/>
              <a:gd name="connsiteY136" fmla="*/ 201675 h 18991464"/>
              <a:gd name="connsiteX137" fmla="*/ 3937299 w 30484559"/>
              <a:gd name="connsiteY137" fmla="*/ 407415 h 18991464"/>
              <a:gd name="connsiteX138" fmla="*/ 3640119 w 30484559"/>
              <a:gd name="connsiteY138" fmla="*/ 544575 h 18991464"/>
              <a:gd name="connsiteX139" fmla="*/ 2954319 w 30484559"/>
              <a:gd name="connsiteY139" fmla="*/ 910335 h 18991464"/>
              <a:gd name="connsiteX140" fmla="*/ 2451399 w 30484559"/>
              <a:gd name="connsiteY140" fmla="*/ 1344675 h 18991464"/>
              <a:gd name="connsiteX141" fmla="*/ 2222799 w 30484559"/>
              <a:gd name="connsiteY141" fmla="*/ 1573275 h 18991464"/>
              <a:gd name="connsiteX142" fmla="*/ 2199939 w 30484559"/>
              <a:gd name="connsiteY142" fmla="*/ 2236215 h 18991464"/>
              <a:gd name="connsiteX143" fmla="*/ 2428539 w 30484559"/>
              <a:gd name="connsiteY143" fmla="*/ 2441955 h 18991464"/>
              <a:gd name="connsiteX144" fmla="*/ 2588559 w 30484559"/>
              <a:gd name="connsiteY144" fmla="*/ 3013455 h 18991464"/>
              <a:gd name="connsiteX145" fmla="*/ 2382819 w 30484559"/>
              <a:gd name="connsiteY145" fmla="*/ 3219195 h 18991464"/>
              <a:gd name="connsiteX146" fmla="*/ 1948479 w 30484559"/>
              <a:gd name="connsiteY146" fmla="*/ 3310635 h 18991464"/>
              <a:gd name="connsiteX147" fmla="*/ 1994199 w 30484559"/>
              <a:gd name="connsiteY147" fmla="*/ 17415255 h 18991464"/>
              <a:gd name="connsiteX148" fmla="*/ 28511799 w 30484559"/>
              <a:gd name="connsiteY148" fmla="*/ 17392395 h 18991464"/>
              <a:gd name="connsiteX149" fmla="*/ 28511799 w 30484559"/>
              <a:gd name="connsiteY14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594899 w 30484559"/>
              <a:gd name="connsiteY68" fmla="*/ 178815 h 18991464"/>
              <a:gd name="connsiteX69" fmla="*/ 7183419 w 30484559"/>
              <a:gd name="connsiteY69" fmla="*/ 270255 h 18991464"/>
              <a:gd name="connsiteX70" fmla="*/ 6931959 w 30484559"/>
              <a:gd name="connsiteY70" fmla="*/ 407415 h 18991464"/>
              <a:gd name="connsiteX71" fmla="*/ 6680499 w 30484559"/>
              <a:gd name="connsiteY71" fmla="*/ 453135 h 18991464"/>
              <a:gd name="connsiteX72" fmla="*/ 6360459 w 30484559"/>
              <a:gd name="connsiteY72" fmla="*/ 590295 h 18991464"/>
              <a:gd name="connsiteX73" fmla="*/ 6040419 w 30484559"/>
              <a:gd name="connsiteY73" fmla="*/ 704595 h 18991464"/>
              <a:gd name="connsiteX74" fmla="*/ 5674659 w 30484559"/>
              <a:gd name="connsiteY74" fmla="*/ 681735 h 18991464"/>
              <a:gd name="connsiteX75" fmla="*/ 5468919 w 30484559"/>
              <a:gd name="connsiteY75" fmla="*/ 796035 h 18991464"/>
              <a:gd name="connsiteX76" fmla="*/ 5103159 w 30484559"/>
              <a:gd name="connsiteY76" fmla="*/ 910335 h 18991464"/>
              <a:gd name="connsiteX77" fmla="*/ 5011719 w 30484559"/>
              <a:gd name="connsiteY77" fmla="*/ 1184655 h 18991464"/>
              <a:gd name="connsiteX78" fmla="*/ 4943139 w 30484559"/>
              <a:gd name="connsiteY78" fmla="*/ 1298955 h 18991464"/>
              <a:gd name="connsiteX79" fmla="*/ 4805979 w 30484559"/>
              <a:gd name="connsiteY79" fmla="*/ 1276095 h 18991464"/>
              <a:gd name="connsiteX80" fmla="*/ 4805979 w 30484559"/>
              <a:gd name="connsiteY80" fmla="*/ 933195 h 18991464"/>
              <a:gd name="connsiteX81" fmla="*/ 4943139 w 30484559"/>
              <a:gd name="connsiteY81" fmla="*/ 567435 h 18991464"/>
              <a:gd name="connsiteX82" fmla="*/ 4805979 w 30484559"/>
              <a:gd name="connsiteY82" fmla="*/ 407415 h 18991464"/>
              <a:gd name="connsiteX83" fmla="*/ 4668819 w 30484559"/>
              <a:gd name="connsiteY83" fmla="*/ 704595 h 18991464"/>
              <a:gd name="connsiteX84" fmla="*/ 4668819 w 30484559"/>
              <a:gd name="connsiteY84" fmla="*/ 1230375 h 18991464"/>
              <a:gd name="connsiteX85" fmla="*/ 4531659 w 30484559"/>
              <a:gd name="connsiteY85" fmla="*/ 1664715 h 18991464"/>
              <a:gd name="connsiteX86" fmla="*/ 4165899 w 30484559"/>
              <a:gd name="connsiteY86" fmla="*/ 2099055 h 18991464"/>
              <a:gd name="connsiteX87" fmla="*/ 3937299 w 30484559"/>
              <a:gd name="connsiteY87" fmla="*/ 2533395 h 18991464"/>
              <a:gd name="connsiteX88" fmla="*/ 4097319 w 30484559"/>
              <a:gd name="connsiteY88" fmla="*/ 3196335 h 18991464"/>
              <a:gd name="connsiteX89" fmla="*/ 3914439 w 30484559"/>
              <a:gd name="connsiteY89" fmla="*/ 3744975 h 18991464"/>
              <a:gd name="connsiteX90" fmla="*/ 3937299 w 30484559"/>
              <a:gd name="connsiteY90" fmla="*/ 4065015 h 18991464"/>
              <a:gd name="connsiteX91" fmla="*/ 4074459 w 30484559"/>
              <a:gd name="connsiteY91" fmla="*/ 5916675 h 18991464"/>
              <a:gd name="connsiteX92" fmla="*/ 4165899 w 30484559"/>
              <a:gd name="connsiteY92" fmla="*/ 6876795 h 18991464"/>
              <a:gd name="connsiteX93" fmla="*/ 4714539 w 30484559"/>
              <a:gd name="connsiteY93" fmla="*/ 7288275 h 18991464"/>
              <a:gd name="connsiteX94" fmla="*/ 4143039 w 30484559"/>
              <a:gd name="connsiteY94" fmla="*/ 7036815 h 18991464"/>
              <a:gd name="connsiteX95" fmla="*/ 3480099 w 30484559"/>
              <a:gd name="connsiteY95" fmla="*/ 7516875 h 18991464"/>
              <a:gd name="connsiteX96" fmla="*/ 2840019 w 30484559"/>
              <a:gd name="connsiteY96" fmla="*/ 8042655 h 18991464"/>
              <a:gd name="connsiteX97" fmla="*/ 2634279 w 30484559"/>
              <a:gd name="connsiteY97" fmla="*/ 8431275 h 18991464"/>
              <a:gd name="connsiteX98" fmla="*/ 2588559 w 30484559"/>
              <a:gd name="connsiteY98" fmla="*/ 8774175 h 18991464"/>
              <a:gd name="connsiteX99" fmla="*/ 2565699 w 30484559"/>
              <a:gd name="connsiteY99" fmla="*/ 9254235 h 18991464"/>
              <a:gd name="connsiteX100" fmla="*/ 2840019 w 30484559"/>
              <a:gd name="connsiteY100" fmla="*/ 9894315 h 18991464"/>
              <a:gd name="connsiteX101" fmla="*/ 2862879 w 30484559"/>
              <a:gd name="connsiteY101" fmla="*/ 10168635 h 18991464"/>
              <a:gd name="connsiteX102" fmla="*/ 3297219 w 30484559"/>
              <a:gd name="connsiteY102" fmla="*/ 10557255 h 18991464"/>
              <a:gd name="connsiteX103" fmla="*/ 3525819 w 30484559"/>
              <a:gd name="connsiteY103" fmla="*/ 10717275 h 18991464"/>
              <a:gd name="connsiteX104" fmla="*/ 3457239 w 30484559"/>
              <a:gd name="connsiteY104" fmla="*/ 11128755 h 18991464"/>
              <a:gd name="connsiteX105" fmla="*/ 3320079 w 30484559"/>
              <a:gd name="connsiteY105" fmla="*/ 11334495 h 18991464"/>
              <a:gd name="connsiteX106" fmla="*/ 2954319 w 30484559"/>
              <a:gd name="connsiteY106" fmla="*/ 11265915 h 18991464"/>
              <a:gd name="connsiteX107" fmla="*/ 2908599 w 30484559"/>
              <a:gd name="connsiteY107" fmla="*/ 10968735 h 18991464"/>
              <a:gd name="connsiteX108" fmla="*/ 2771439 w 30484559"/>
              <a:gd name="connsiteY108" fmla="*/ 10923015 h 18991464"/>
              <a:gd name="connsiteX109" fmla="*/ 2840019 w 30484559"/>
              <a:gd name="connsiteY109" fmla="*/ 11220195 h 18991464"/>
              <a:gd name="connsiteX110" fmla="*/ 2702859 w 30484559"/>
              <a:gd name="connsiteY110" fmla="*/ 11494515 h 18991464"/>
              <a:gd name="connsiteX111" fmla="*/ 2634279 w 30484559"/>
              <a:gd name="connsiteY111" fmla="*/ 11380215 h 18991464"/>
              <a:gd name="connsiteX112" fmla="*/ 2679999 w 30484559"/>
              <a:gd name="connsiteY112" fmla="*/ 11083035 h 18991464"/>
              <a:gd name="connsiteX113" fmla="*/ 2634279 w 30484559"/>
              <a:gd name="connsiteY113" fmla="*/ 10785855 h 18991464"/>
              <a:gd name="connsiteX114" fmla="*/ 2817159 w 30484559"/>
              <a:gd name="connsiteY114" fmla="*/ 10671555 h 18991464"/>
              <a:gd name="connsiteX115" fmla="*/ 3068619 w 30484559"/>
              <a:gd name="connsiteY115" fmla="*/ 10854435 h 18991464"/>
              <a:gd name="connsiteX116" fmla="*/ 3160059 w 30484559"/>
              <a:gd name="connsiteY116" fmla="*/ 11037315 h 18991464"/>
              <a:gd name="connsiteX117" fmla="*/ 3320079 w 30484559"/>
              <a:gd name="connsiteY117" fmla="*/ 11037315 h 18991464"/>
              <a:gd name="connsiteX118" fmla="*/ 3388659 w 30484559"/>
              <a:gd name="connsiteY118" fmla="*/ 10785855 h 18991464"/>
              <a:gd name="connsiteX119" fmla="*/ 2771439 w 30484559"/>
              <a:gd name="connsiteY119" fmla="*/ 10420095 h 18991464"/>
              <a:gd name="connsiteX120" fmla="*/ 2634279 w 30484559"/>
              <a:gd name="connsiteY120" fmla="*/ 10054335 h 18991464"/>
              <a:gd name="connsiteX121" fmla="*/ 2611419 w 30484559"/>
              <a:gd name="connsiteY121" fmla="*/ 9780015 h 18991464"/>
              <a:gd name="connsiteX122" fmla="*/ 2451399 w 30484559"/>
              <a:gd name="connsiteY122" fmla="*/ 9254235 h 18991464"/>
              <a:gd name="connsiteX123" fmla="*/ 2451399 w 30484559"/>
              <a:gd name="connsiteY123" fmla="*/ 8659875 h 18991464"/>
              <a:gd name="connsiteX124" fmla="*/ 2634279 w 30484559"/>
              <a:gd name="connsiteY124" fmla="*/ 7996935 h 18991464"/>
              <a:gd name="connsiteX125" fmla="*/ 3160059 w 30484559"/>
              <a:gd name="connsiteY125" fmla="*/ 7494015 h 18991464"/>
              <a:gd name="connsiteX126" fmla="*/ 3777279 w 30484559"/>
              <a:gd name="connsiteY126" fmla="*/ 7105395 h 18991464"/>
              <a:gd name="connsiteX127" fmla="*/ 3960159 w 30484559"/>
              <a:gd name="connsiteY127" fmla="*/ 6853935 h 18991464"/>
              <a:gd name="connsiteX128" fmla="*/ 3891579 w 30484559"/>
              <a:gd name="connsiteY128" fmla="*/ 5436615 h 18991464"/>
              <a:gd name="connsiteX129" fmla="*/ 3708699 w 30484559"/>
              <a:gd name="connsiteY129" fmla="*/ 3653535 h 18991464"/>
              <a:gd name="connsiteX130" fmla="*/ 3777279 w 30484559"/>
              <a:gd name="connsiteY130" fmla="*/ 3264915 h 18991464"/>
              <a:gd name="connsiteX131" fmla="*/ 3617259 w 30484559"/>
              <a:gd name="connsiteY131" fmla="*/ 2441955 h 18991464"/>
              <a:gd name="connsiteX132" fmla="*/ 3960159 w 30484559"/>
              <a:gd name="connsiteY132" fmla="*/ 1984755 h 18991464"/>
              <a:gd name="connsiteX133" fmla="*/ 4325919 w 30484559"/>
              <a:gd name="connsiteY133" fmla="*/ 1436115 h 18991464"/>
              <a:gd name="connsiteX134" fmla="*/ 4508799 w 30484559"/>
              <a:gd name="connsiteY134" fmla="*/ 681735 h 18991464"/>
              <a:gd name="connsiteX135" fmla="*/ 4531659 w 30484559"/>
              <a:gd name="connsiteY135" fmla="*/ 270255 h 18991464"/>
              <a:gd name="connsiteX136" fmla="*/ 4531659 w 30484559"/>
              <a:gd name="connsiteY136" fmla="*/ 64515 h 18991464"/>
              <a:gd name="connsiteX137" fmla="*/ 4348779 w 30484559"/>
              <a:gd name="connsiteY137" fmla="*/ 201675 h 18991464"/>
              <a:gd name="connsiteX138" fmla="*/ 3937299 w 30484559"/>
              <a:gd name="connsiteY138" fmla="*/ 407415 h 18991464"/>
              <a:gd name="connsiteX139" fmla="*/ 3640119 w 30484559"/>
              <a:gd name="connsiteY139" fmla="*/ 544575 h 18991464"/>
              <a:gd name="connsiteX140" fmla="*/ 2954319 w 30484559"/>
              <a:gd name="connsiteY140" fmla="*/ 910335 h 18991464"/>
              <a:gd name="connsiteX141" fmla="*/ 2451399 w 30484559"/>
              <a:gd name="connsiteY141" fmla="*/ 1344675 h 18991464"/>
              <a:gd name="connsiteX142" fmla="*/ 2222799 w 30484559"/>
              <a:gd name="connsiteY142" fmla="*/ 1573275 h 18991464"/>
              <a:gd name="connsiteX143" fmla="*/ 2199939 w 30484559"/>
              <a:gd name="connsiteY143" fmla="*/ 2236215 h 18991464"/>
              <a:gd name="connsiteX144" fmla="*/ 2428539 w 30484559"/>
              <a:gd name="connsiteY144" fmla="*/ 2441955 h 18991464"/>
              <a:gd name="connsiteX145" fmla="*/ 2588559 w 30484559"/>
              <a:gd name="connsiteY145" fmla="*/ 3013455 h 18991464"/>
              <a:gd name="connsiteX146" fmla="*/ 2382819 w 30484559"/>
              <a:gd name="connsiteY146" fmla="*/ 3219195 h 18991464"/>
              <a:gd name="connsiteX147" fmla="*/ 1948479 w 30484559"/>
              <a:gd name="connsiteY147" fmla="*/ 3310635 h 18991464"/>
              <a:gd name="connsiteX148" fmla="*/ 1994199 w 30484559"/>
              <a:gd name="connsiteY148" fmla="*/ 17415255 h 18991464"/>
              <a:gd name="connsiteX149" fmla="*/ 28511799 w 30484559"/>
              <a:gd name="connsiteY149" fmla="*/ 17392395 h 18991464"/>
              <a:gd name="connsiteX150" fmla="*/ 28511799 w 30484559"/>
              <a:gd name="connsiteY150"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594899 w 30484559"/>
              <a:gd name="connsiteY69" fmla="*/ 178815 h 18991464"/>
              <a:gd name="connsiteX70" fmla="*/ 7183419 w 30484559"/>
              <a:gd name="connsiteY70" fmla="*/ 270255 h 18991464"/>
              <a:gd name="connsiteX71" fmla="*/ 6931959 w 30484559"/>
              <a:gd name="connsiteY71" fmla="*/ 407415 h 18991464"/>
              <a:gd name="connsiteX72" fmla="*/ 6680499 w 30484559"/>
              <a:gd name="connsiteY72" fmla="*/ 453135 h 18991464"/>
              <a:gd name="connsiteX73" fmla="*/ 6360459 w 30484559"/>
              <a:gd name="connsiteY73" fmla="*/ 590295 h 18991464"/>
              <a:gd name="connsiteX74" fmla="*/ 6040419 w 30484559"/>
              <a:gd name="connsiteY74" fmla="*/ 704595 h 18991464"/>
              <a:gd name="connsiteX75" fmla="*/ 5674659 w 30484559"/>
              <a:gd name="connsiteY75" fmla="*/ 681735 h 18991464"/>
              <a:gd name="connsiteX76" fmla="*/ 5468919 w 30484559"/>
              <a:gd name="connsiteY76" fmla="*/ 796035 h 18991464"/>
              <a:gd name="connsiteX77" fmla="*/ 5103159 w 30484559"/>
              <a:gd name="connsiteY77" fmla="*/ 910335 h 18991464"/>
              <a:gd name="connsiteX78" fmla="*/ 5011719 w 30484559"/>
              <a:gd name="connsiteY78" fmla="*/ 1184655 h 18991464"/>
              <a:gd name="connsiteX79" fmla="*/ 4943139 w 30484559"/>
              <a:gd name="connsiteY79" fmla="*/ 1298955 h 18991464"/>
              <a:gd name="connsiteX80" fmla="*/ 4805979 w 30484559"/>
              <a:gd name="connsiteY80" fmla="*/ 1276095 h 18991464"/>
              <a:gd name="connsiteX81" fmla="*/ 4805979 w 30484559"/>
              <a:gd name="connsiteY81" fmla="*/ 933195 h 18991464"/>
              <a:gd name="connsiteX82" fmla="*/ 4943139 w 30484559"/>
              <a:gd name="connsiteY82" fmla="*/ 567435 h 18991464"/>
              <a:gd name="connsiteX83" fmla="*/ 4805979 w 30484559"/>
              <a:gd name="connsiteY83" fmla="*/ 407415 h 18991464"/>
              <a:gd name="connsiteX84" fmla="*/ 4668819 w 30484559"/>
              <a:gd name="connsiteY84" fmla="*/ 704595 h 18991464"/>
              <a:gd name="connsiteX85" fmla="*/ 4668819 w 30484559"/>
              <a:gd name="connsiteY85" fmla="*/ 1230375 h 18991464"/>
              <a:gd name="connsiteX86" fmla="*/ 4531659 w 30484559"/>
              <a:gd name="connsiteY86" fmla="*/ 1664715 h 18991464"/>
              <a:gd name="connsiteX87" fmla="*/ 4165899 w 30484559"/>
              <a:gd name="connsiteY87" fmla="*/ 2099055 h 18991464"/>
              <a:gd name="connsiteX88" fmla="*/ 3937299 w 30484559"/>
              <a:gd name="connsiteY88" fmla="*/ 2533395 h 18991464"/>
              <a:gd name="connsiteX89" fmla="*/ 4097319 w 30484559"/>
              <a:gd name="connsiteY89" fmla="*/ 3196335 h 18991464"/>
              <a:gd name="connsiteX90" fmla="*/ 3914439 w 30484559"/>
              <a:gd name="connsiteY90" fmla="*/ 3744975 h 18991464"/>
              <a:gd name="connsiteX91" fmla="*/ 3937299 w 30484559"/>
              <a:gd name="connsiteY91" fmla="*/ 4065015 h 18991464"/>
              <a:gd name="connsiteX92" fmla="*/ 4074459 w 30484559"/>
              <a:gd name="connsiteY92" fmla="*/ 5916675 h 18991464"/>
              <a:gd name="connsiteX93" fmla="*/ 4165899 w 30484559"/>
              <a:gd name="connsiteY93" fmla="*/ 6876795 h 18991464"/>
              <a:gd name="connsiteX94" fmla="*/ 4714539 w 30484559"/>
              <a:gd name="connsiteY94" fmla="*/ 7288275 h 18991464"/>
              <a:gd name="connsiteX95" fmla="*/ 4143039 w 30484559"/>
              <a:gd name="connsiteY95" fmla="*/ 7036815 h 18991464"/>
              <a:gd name="connsiteX96" fmla="*/ 3480099 w 30484559"/>
              <a:gd name="connsiteY96" fmla="*/ 7516875 h 18991464"/>
              <a:gd name="connsiteX97" fmla="*/ 2840019 w 30484559"/>
              <a:gd name="connsiteY97" fmla="*/ 8042655 h 18991464"/>
              <a:gd name="connsiteX98" fmla="*/ 2634279 w 30484559"/>
              <a:gd name="connsiteY98" fmla="*/ 8431275 h 18991464"/>
              <a:gd name="connsiteX99" fmla="*/ 2588559 w 30484559"/>
              <a:gd name="connsiteY99" fmla="*/ 8774175 h 18991464"/>
              <a:gd name="connsiteX100" fmla="*/ 2565699 w 30484559"/>
              <a:gd name="connsiteY100" fmla="*/ 9254235 h 18991464"/>
              <a:gd name="connsiteX101" fmla="*/ 2840019 w 30484559"/>
              <a:gd name="connsiteY101" fmla="*/ 9894315 h 18991464"/>
              <a:gd name="connsiteX102" fmla="*/ 2862879 w 30484559"/>
              <a:gd name="connsiteY102" fmla="*/ 10168635 h 18991464"/>
              <a:gd name="connsiteX103" fmla="*/ 3297219 w 30484559"/>
              <a:gd name="connsiteY103" fmla="*/ 10557255 h 18991464"/>
              <a:gd name="connsiteX104" fmla="*/ 3525819 w 30484559"/>
              <a:gd name="connsiteY104" fmla="*/ 10717275 h 18991464"/>
              <a:gd name="connsiteX105" fmla="*/ 3457239 w 30484559"/>
              <a:gd name="connsiteY105" fmla="*/ 11128755 h 18991464"/>
              <a:gd name="connsiteX106" fmla="*/ 3320079 w 30484559"/>
              <a:gd name="connsiteY106" fmla="*/ 11334495 h 18991464"/>
              <a:gd name="connsiteX107" fmla="*/ 2954319 w 30484559"/>
              <a:gd name="connsiteY107" fmla="*/ 11265915 h 18991464"/>
              <a:gd name="connsiteX108" fmla="*/ 2908599 w 30484559"/>
              <a:gd name="connsiteY108" fmla="*/ 10968735 h 18991464"/>
              <a:gd name="connsiteX109" fmla="*/ 2771439 w 30484559"/>
              <a:gd name="connsiteY109" fmla="*/ 10923015 h 18991464"/>
              <a:gd name="connsiteX110" fmla="*/ 2840019 w 30484559"/>
              <a:gd name="connsiteY110" fmla="*/ 11220195 h 18991464"/>
              <a:gd name="connsiteX111" fmla="*/ 2702859 w 30484559"/>
              <a:gd name="connsiteY111" fmla="*/ 11494515 h 18991464"/>
              <a:gd name="connsiteX112" fmla="*/ 2634279 w 30484559"/>
              <a:gd name="connsiteY112" fmla="*/ 11380215 h 18991464"/>
              <a:gd name="connsiteX113" fmla="*/ 2679999 w 30484559"/>
              <a:gd name="connsiteY113" fmla="*/ 11083035 h 18991464"/>
              <a:gd name="connsiteX114" fmla="*/ 2634279 w 30484559"/>
              <a:gd name="connsiteY114" fmla="*/ 10785855 h 18991464"/>
              <a:gd name="connsiteX115" fmla="*/ 2817159 w 30484559"/>
              <a:gd name="connsiteY115" fmla="*/ 10671555 h 18991464"/>
              <a:gd name="connsiteX116" fmla="*/ 3068619 w 30484559"/>
              <a:gd name="connsiteY116" fmla="*/ 10854435 h 18991464"/>
              <a:gd name="connsiteX117" fmla="*/ 3160059 w 30484559"/>
              <a:gd name="connsiteY117" fmla="*/ 11037315 h 18991464"/>
              <a:gd name="connsiteX118" fmla="*/ 3320079 w 30484559"/>
              <a:gd name="connsiteY118" fmla="*/ 11037315 h 18991464"/>
              <a:gd name="connsiteX119" fmla="*/ 3388659 w 30484559"/>
              <a:gd name="connsiteY119" fmla="*/ 10785855 h 18991464"/>
              <a:gd name="connsiteX120" fmla="*/ 2771439 w 30484559"/>
              <a:gd name="connsiteY120" fmla="*/ 10420095 h 18991464"/>
              <a:gd name="connsiteX121" fmla="*/ 2634279 w 30484559"/>
              <a:gd name="connsiteY121" fmla="*/ 10054335 h 18991464"/>
              <a:gd name="connsiteX122" fmla="*/ 2611419 w 30484559"/>
              <a:gd name="connsiteY122" fmla="*/ 9780015 h 18991464"/>
              <a:gd name="connsiteX123" fmla="*/ 2451399 w 30484559"/>
              <a:gd name="connsiteY123" fmla="*/ 9254235 h 18991464"/>
              <a:gd name="connsiteX124" fmla="*/ 2451399 w 30484559"/>
              <a:gd name="connsiteY124" fmla="*/ 8659875 h 18991464"/>
              <a:gd name="connsiteX125" fmla="*/ 2634279 w 30484559"/>
              <a:gd name="connsiteY125" fmla="*/ 7996935 h 18991464"/>
              <a:gd name="connsiteX126" fmla="*/ 3160059 w 30484559"/>
              <a:gd name="connsiteY126" fmla="*/ 7494015 h 18991464"/>
              <a:gd name="connsiteX127" fmla="*/ 3777279 w 30484559"/>
              <a:gd name="connsiteY127" fmla="*/ 7105395 h 18991464"/>
              <a:gd name="connsiteX128" fmla="*/ 3960159 w 30484559"/>
              <a:gd name="connsiteY128" fmla="*/ 6853935 h 18991464"/>
              <a:gd name="connsiteX129" fmla="*/ 3891579 w 30484559"/>
              <a:gd name="connsiteY129" fmla="*/ 5436615 h 18991464"/>
              <a:gd name="connsiteX130" fmla="*/ 3708699 w 30484559"/>
              <a:gd name="connsiteY130" fmla="*/ 3653535 h 18991464"/>
              <a:gd name="connsiteX131" fmla="*/ 3777279 w 30484559"/>
              <a:gd name="connsiteY131" fmla="*/ 3264915 h 18991464"/>
              <a:gd name="connsiteX132" fmla="*/ 3617259 w 30484559"/>
              <a:gd name="connsiteY132" fmla="*/ 2441955 h 18991464"/>
              <a:gd name="connsiteX133" fmla="*/ 3960159 w 30484559"/>
              <a:gd name="connsiteY133" fmla="*/ 1984755 h 18991464"/>
              <a:gd name="connsiteX134" fmla="*/ 4325919 w 30484559"/>
              <a:gd name="connsiteY134" fmla="*/ 1436115 h 18991464"/>
              <a:gd name="connsiteX135" fmla="*/ 4508799 w 30484559"/>
              <a:gd name="connsiteY135" fmla="*/ 681735 h 18991464"/>
              <a:gd name="connsiteX136" fmla="*/ 4531659 w 30484559"/>
              <a:gd name="connsiteY136" fmla="*/ 270255 h 18991464"/>
              <a:gd name="connsiteX137" fmla="*/ 4531659 w 30484559"/>
              <a:gd name="connsiteY137" fmla="*/ 64515 h 18991464"/>
              <a:gd name="connsiteX138" fmla="*/ 4348779 w 30484559"/>
              <a:gd name="connsiteY138" fmla="*/ 201675 h 18991464"/>
              <a:gd name="connsiteX139" fmla="*/ 3937299 w 30484559"/>
              <a:gd name="connsiteY139" fmla="*/ 407415 h 18991464"/>
              <a:gd name="connsiteX140" fmla="*/ 3640119 w 30484559"/>
              <a:gd name="connsiteY140" fmla="*/ 544575 h 18991464"/>
              <a:gd name="connsiteX141" fmla="*/ 2954319 w 30484559"/>
              <a:gd name="connsiteY141" fmla="*/ 910335 h 18991464"/>
              <a:gd name="connsiteX142" fmla="*/ 2451399 w 30484559"/>
              <a:gd name="connsiteY142" fmla="*/ 1344675 h 18991464"/>
              <a:gd name="connsiteX143" fmla="*/ 2222799 w 30484559"/>
              <a:gd name="connsiteY143" fmla="*/ 1573275 h 18991464"/>
              <a:gd name="connsiteX144" fmla="*/ 2199939 w 30484559"/>
              <a:gd name="connsiteY144" fmla="*/ 2236215 h 18991464"/>
              <a:gd name="connsiteX145" fmla="*/ 2428539 w 30484559"/>
              <a:gd name="connsiteY145" fmla="*/ 2441955 h 18991464"/>
              <a:gd name="connsiteX146" fmla="*/ 2588559 w 30484559"/>
              <a:gd name="connsiteY146" fmla="*/ 3013455 h 18991464"/>
              <a:gd name="connsiteX147" fmla="*/ 2382819 w 30484559"/>
              <a:gd name="connsiteY147" fmla="*/ 3219195 h 18991464"/>
              <a:gd name="connsiteX148" fmla="*/ 1948479 w 30484559"/>
              <a:gd name="connsiteY148" fmla="*/ 3310635 h 18991464"/>
              <a:gd name="connsiteX149" fmla="*/ 1994199 w 30484559"/>
              <a:gd name="connsiteY149" fmla="*/ 17415255 h 18991464"/>
              <a:gd name="connsiteX150" fmla="*/ 28511799 w 30484559"/>
              <a:gd name="connsiteY150" fmla="*/ 17392395 h 18991464"/>
              <a:gd name="connsiteX151" fmla="*/ 28511799 w 30484559"/>
              <a:gd name="connsiteY151"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94899 w 30484559"/>
              <a:gd name="connsiteY70" fmla="*/ 178815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70255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60459 w 30484559"/>
              <a:gd name="connsiteY74" fmla="*/ 590295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277832 w 30484559"/>
              <a:gd name="connsiteY74" fmla="*/ 637116 h 18991464"/>
              <a:gd name="connsiteX75" fmla="*/ 6040419 w 30484559"/>
              <a:gd name="connsiteY75" fmla="*/ 704595 h 18991464"/>
              <a:gd name="connsiteX76" fmla="*/ 5674659 w 30484559"/>
              <a:gd name="connsiteY76" fmla="*/ 681735 h 18991464"/>
              <a:gd name="connsiteX77" fmla="*/ 5468919 w 30484559"/>
              <a:gd name="connsiteY77" fmla="*/ 796035 h 18991464"/>
              <a:gd name="connsiteX78" fmla="*/ 5103159 w 30484559"/>
              <a:gd name="connsiteY78" fmla="*/ 910335 h 18991464"/>
              <a:gd name="connsiteX79" fmla="*/ 5011719 w 30484559"/>
              <a:gd name="connsiteY79" fmla="*/ 1184655 h 18991464"/>
              <a:gd name="connsiteX80" fmla="*/ 4943139 w 30484559"/>
              <a:gd name="connsiteY80" fmla="*/ 1298955 h 18991464"/>
              <a:gd name="connsiteX81" fmla="*/ 4805979 w 30484559"/>
              <a:gd name="connsiteY81" fmla="*/ 1276095 h 18991464"/>
              <a:gd name="connsiteX82" fmla="*/ 4805979 w 30484559"/>
              <a:gd name="connsiteY82" fmla="*/ 933195 h 18991464"/>
              <a:gd name="connsiteX83" fmla="*/ 4943139 w 30484559"/>
              <a:gd name="connsiteY83" fmla="*/ 567435 h 18991464"/>
              <a:gd name="connsiteX84" fmla="*/ 4805979 w 30484559"/>
              <a:gd name="connsiteY84" fmla="*/ 407415 h 18991464"/>
              <a:gd name="connsiteX85" fmla="*/ 4668819 w 30484559"/>
              <a:gd name="connsiteY85" fmla="*/ 704595 h 18991464"/>
              <a:gd name="connsiteX86" fmla="*/ 4668819 w 30484559"/>
              <a:gd name="connsiteY86" fmla="*/ 1230375 h 18991464"/>
              <a:gd name="connsiteX87" fmla="*/ 4531659 w 30484559"/>
              <a:gd name="connsiteY87" fmla="*/ 1664715 h 18991464"/>
              <a:gd name="connsiteX88" fmla="*/ 4165899 w 30484559"/>
              <a:gd name="connsiteY88" fmla="*/ 2099055 h 18991464"/>
              <a:gd name="connsiteX89" fmla="*/ 3937299 w 30484559"/>
              <a:gd name="connsiteY89" fmla="*/ 2533395 h 18991464"/>
              <a:gd name="connsiteX90" fmla="*/ 4097319 w 30484559"/>
              <a:gd name="connsiteY90" fmla="*/ 3196335 h 18991464"/>
              <a:gd name="connsiteX91" fmla="*/ 3914439 w 30484559"/>
              <a:gd name="connsiteY91" fmla="*/ 3744975 h 18991464"/>
              <a:gd name="connsiteX92" fmla="*/ 3937299 w 30484559"/>
              <a:gd name="connsiteY92" fmla="*/ 4065015 h 18991464"/>
              <a:gd name="connsiteX93" fmla="*/ 4074459 w 30484559"/>
              <a:gd name="connsiteY93" fmla="*/ 5916675 h 18991464"/>
              <a:gd name="connsiteX94" fmla="*/ 4165899 w 30484559"/>
              <a:gd name="connsiteY94" fmla="*/ 6876795 h 18991464"/>
              <a:gd name="connsiteX95" fmla="*/ 4714539 w 30484559"/>
              <a:gd name="connsiteY95" fmla="*/ 7288275 h 18991464"/>
              <a:gd name="connsiteX96" fmla="*/ 4143039 w 30484559"/>
              <a:gd name="connsiteY96" fmla="*/ 7036815 h 18991464"/>
              <a:gd name="connsiteX97" fmla="*/ 3480099 w 30484559"/>
              <a:gd name="connsiteY97" fmla="*/ 7516875 h 18991464"/>
              <a:gd name="connsiteX98" fmla="*/ 2840019 w 30484559"/>
              <a:gd name="connsiteY98" fmla="*/ 8042655 h 18991464"/>
              <a:gd name="connsiteX99" fmla="*/ 2634279 w 30484559"/>
              <a:gd name="connsiteY99" fmla="*/ 8431275 h 18991464"/>
              <a:gd name="connsiteX100" fmla="*/ 2588559 w 30484559"/>
              <a:gd name="connsiteY100" fmla="*/ 8774175 h 18991464"/>
              <a:gd name="connsiteX101" fmla="*/ 2565699 w 30484559"/>
              <a:gd name="connsiteY101" fmla="*/ 9254235 h 18991464"/>
              <a:gd name="connsiteX102" fmla="*/ 2840019 w 30484559"/>
              <a:gd name="connsiteY102" fmla="*/ 9894315 h 18991464"/>
              <a:gd name="connsiteX103" fmla="*/ 2862879 w 30484559"/>
              <a:gd name="connsiteY103" fmla="*/ 10168635 h 18991464"/>
              <a:gd name="connsiteX104" fmla="*/ 3297219 w 30484559"/>
              <a:gd name="connsiteY104" fmla="*/ 10557255 h 18991464"/>
              <a:gd name="connsiteX105" fmla="*/ 3525819 w 30484559"/>
              <a:gd name="connsiteY105" fmla="*/ 10717275 h 18991464"/>
              <a:gd name="connsiteX106" fmla="*/ 3457239 w 30484559"/>
              <a:gd name="connsiteY106" fmla="*/ 11128755 h 18991464"/>
              <a:gd name="connsiteX107" fmla="*/ 3320079 w 30484559"/>
              <a:gd name="connsiteY107" fmla="*/ 11334495 h 18991464"/>
              <a:gd name="connsiteX108" fmla="*/ 2954319 w 30484559"/>
              <a:gd name="connsiteY108" fmla="*/ 11265915 h 18991464"/>
              <a:gd name="connsiteX109" fmla="*/ 2908599 w 30484559"/>
              <a:gd name="connsiteY109" fmla="*/ 10968735 h 18991464"/>
              <a:gd name="connsiteX110" fmla="*/ 2771439 w 30484559"/>
              <a:gd name="connsiteY110" fmla="*/ 10923015 h 18991464"/>
              <a:gd name="connsiteX111" fmla="*/ 2840019 w 30484559"/>
              <a:gd name="connsiteY111" fmla="*/ 11220195 h 18991464"/>
              <a:gd name="connsiteX112" fmla="*/ 2702859 w 30484559"/>
              <a:gd name="connsiteY112" fmla="*/ 11494515 h 18991464"/>
              <a:gd name="connsiteX113" fmla="*/ 2634279 w 30484559"/>
              <a:gd name="connsiteY113" fmla="*/ 11380215 h 18991464"/>
              <a:gd name="connsiteX114" fmla="*/ 2679999 w 30484559"/>
              <a:gd name="connsiteY114" fmla="*/ 11083035 h 18991464"/>
              <a:gd name="connsiteX115" fmla="*/ 2634279 w 30484559"/>
              <a:gd name="connsiteY115" fmla="*/ 10785855 h 18991464"/>
              <a:gd name="connsiteX116" fmla="*/ 2817159 w 30484559"/>
              <a:gd name="connsiteY116" fmla="*/ 10671555 h 18991464"/>
              <a:gd name="connsiteX117" fmla="*/ 3068619 w 30484559"/>
              <a:gd name="connsiteY117" fmla="*/ 10854435 h 18991464"/>
              <a:gd name="connsiteX118" fmla="*/ 3160059 w 30484559"/>
              <a:gd name="connsiteY118" fmla="*/ 11037315 h 18991464"/>
              <a:gd name="connsiteX119" fmla="*/ 3320079 w 30484559"/>
              <a:gd name="connsiteY119" fmla="*/ 11037315 h 18991464"/>
              <a:gd name="connsiteX120" fmla="*/ 3388659 w 30484559"/>
              <a:gd name="connsiteY120" fmla="*/ 10785855 h 18991464"/>
              <a:gd name="connsiteX121" fmla="*/ 2771439 w 30484559"/>
              <a:gd name="connsiteY121" fmla="*/ 10420095 h 18991464"/>
              <a:gd name="connsiteX122" fmla="*/ 2634279 w 30484559"/>
              <a:gd name="connsiteY122" fmla="*/ 10054335 h 18991464"/>
              <a:gd name="connsiteX123" fmla="*/ 2611419 w 30484559"/>
              <a:gd name="connsiteY123" fmla="*/ 9780015 h 18991464"/>
              <a:gd name="connsiteX124" fmla="*/ 2451399 w 30484559"/>
              <a:gd name="connsiteY124" fmla="*/ 9254235 h 18991464"/>
              <a:gd name="connsiteX125" fmla="*/ 2451399 w 30484559"/>
              <a:gd name="connsiteY125" fmla="*/ 8659875 h 18991464"/>
              <a:gd name="connsiteX126" fmla="*/ 2634279 w 30484559"/>
              <a:gd name="connsiteY126" fmla="*/ 7996935 h 18991464"/>
              <a:gd name="connsiteX127" fmla="*/ 3160059 w 30484559"/>
              <a:gd name="connsiteY127" fmla="*/ 7494015 h 18991464"/>
              <a:gd name="connsiteX128" fmla="*/ 3777279 w 30484559"/>
              <a:gd name="connsiteY128" fmla="*/ 7105395 h 18991464"/>
              <a:gd name="connsiteX129" fmla="*/ 3960159 w 30484559"/>
              <a:gd name="connsiteY129" fmla="*/ 6853935 h 18991464"/>
              <a:gd name="connsiteX130" fmla="*/ 3891579 w 30484559"/>
              <a:gd name="connsiteY130" fmla="*/ 5436615 h 18991464"/>
              <a:gd name="connsiteX131" fmla="*/ 3708699 w 30484559"/>
              <a:gd name="connsiteY131" fmla="*/ 3653535 h 18991464"/>
              <a:gd name="connsiteX132" fmla="*/ 3777279 w 30484559"/>
              <a:gd name="connsiteY132" fmla="*/ 3264915 h 18991464"/>
              <a:gd name="connsiteX133" fmla="*/ 3617259 w 30484559"/>
              <a:gd name="connsiteY133" fmla="*/ 2441955 h 18991464"/>
              <a:gd name="connsiteX134" fmla="*/ 3960159 w 30484559"/>
              <a:gd name="connsiteY134" fmla="*/ 1984755 h 18991464"/>
              <a:gd name="connsiteX135" fmla="*/ 4325919 w 30484559"/>
              <a:gd name="connsiteY135" fmla="*/ 1436115 h 18991464"/>
              <a:gd name="connsiteX136" fmla="*/ 4508799 w 30484559"/>
              <a:gd name="connsiteY136" fmla="*/ 681735 h 18991464"/>
              <a:gd name="connsiteX137" fmla="*/ 4531659 w 30484559"/>
              <a:gd name="connsiteY137" fmla="*/ 270255 h 18991464"/>
              <a:gd name="connsiteX138" fmla="*/ 4531659 w 30484559"/>
              <a:gd name="connsiteY138" fmla="*/ 64515 h 18991464"/>
              <a:gd name="connsiteX139" fmla="*/ 4348779 w 30484559"/>
              <a:gd name="connsiteY139" fmla="*/ 201675 h 18991464"/>
              <a:gd name="connsiteX140" fmla="*/ 3937299 w 30484559"/>
              <a:gd name="connsiteY140" fmla="*/ 407415 h 18991464"/>
              <a:gd name="connsiteX141" fmla="*/ 3640119 w 30484559"/>
              <a:gd name="connsiteY141" fmla="*/ 544575 h 18991464"/>
              <a:gd name="connsiteX142" fmla="*/ 2954319 w 30484559"/>
              <a:gd name="connsiteY142" fmla="*/ 910335 h 18991464"/>
              <a:gd name="connsiteX143" fmla="*/ 2451399 w 30484559"/>
              <a:gd name="connsiteY143" fmla="*/ 1344675 h 18991464"/>
              <a:gd name="connsiteX144" fmla="*/ 2222799 w 30484559"/>
              <a:gd name="connsiteY144" fmla="*/ 1573275 h 18991464"/>
              <a:gd name="connsiteX145" fmla="*/ 2199939 w 30484559"/>
              <a:gd name="connsiteY145" fmla="*/ 2236215 h 18991464"/>
              <a:gd name="connsiteX146" fmla="*/ 2428539 w 30484559"/>
              <a:gd name="connsiteY146" fmla="*/ 2441955 h 18991464"/>
              <a:gd name="connsiteX147" fmla="*/ 2588559 w 30484559"/>
              <a:gd name="connsiteY147" fmla="*/ 3013455 h 18991464"/>
              <a:gd name="connsiteX148" fmla="*/ 2382819 w 30484559"/>
              <a:gd name="connsiteY148" fmla="*/ 3219195 h 18991464"/>
              <a:gd name="connsiteX149" fmla="*/ 1948479 w 30484559"/>
              <a:gd name="connsiteY149" fmla="*/ 3310635 h 18991464"/>
              <a:gd name="connsiteX150" fmla="*/ 1994199 w 30484559"/>
              <a:gd name="connsiteY150" fmla="*/ 17415255 h 18991464"/>
              <a:gd name="connsiteX151" fmla="*/ 28511799 w 30484559"/>
              <a:gd name="connsiteY151" fmla="*/ 17392395 h 18991464"/>
              <a:gd name="connsiteX152" fmla="*/ 28511799 w 30484559"/>
              <a:gd name="connsiteY152"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394336 w 30484559"/>
              <a:gd name="connsiteY74" fmla="*/ 503813 h 18991464"/>
              <a:gd name="connsiteX75" fmla="*/ 6277832 w 30484559"/>
              <a:gd name="connsiteY75" fmla="*/ 637116 h 18991464"/>
              <a:gd name="connsiteX76" fmla="*/ 6040419 w 30484559"/>
              <a:gd name="connsiteY76" fmla="*/ 704595 h 18991464"/>
              <a:gd name="connsiteX77" fmla="*/ 5674659 w 30484559"/>
              <a:gd name="connsiteY77" fmla="*/ 681735 h 18991464"/>
              <a:gd name="connsiteX78" fmla="*/ 5468919 w 30484559"/>
              <a:gd name="connsiteY78" fmla="*/ 796035 h 18991464"/>
              <a:gd name="connsiteX79" fmla="*/ 5103159 w 30484559"/>
              <a:gd name="connsiteY79" fmla="*/ 910335 h 18991464"/>
              <a:gd name="connsiteX80" fmla="*/ 5011719 w 30484559"/>
              <a:gd name="connsiteY80" fmla="*/ 1184655 h 18991464"/>
              <a:gd name="connsiteX81" fmla="*/ 4943139 w 30484559"/>
              <a:gd name="connsiteY81" fmla="*/ 1298955 h 18991464"/>
              <a:gd name="connsiteX82" fmla="*/ 4805979 w 30484559"/>
              <a:gd name="connsiteY82" fmla="*/ 1276095 h 18991464"/>
              <a:gd name="connsiteX83" fmla="*/ 4805979 w 30484559"/>
              <a:gd name="connsiteY83" fmla="*/ 933195 h 18991464"/>
              <a:gd name="connsiteX84" fmla="*/ 4943139 w 30484559"/>
              <a:gd name="connsiteY84" fmla="*/ 567435 h 18991464"/>
              <a:gd name="connsiteX85" fmla="*/ 4805979 w 30484559"/>
              <a:gd name="connsiteY85" fmla="*/ 407415 h 18991464"/>
              <a:gd name="connsiteX86" fmla="*/ 4668819 w 30484559"/>
              <a:gd name="connsiteY86" fmla="*/ 704595 h 18991464"/>
              <a:gd name="connsiteX87" fmla="*/ 4668819 w 30484559"/>
              <a:gd name="connsiteY87" fmla="*/ 1230375 h 18991464"/>
              <a:gd name="connsiteX88" fmla="*/ 4531659 w 30484559"/>
              <a:gd name="connsiteY88" fmla="*/ 1664715 h 18991464"/>
              <a:gd name="connsiteX89" fmla="*/ 4165899 w 30484559"/>
              <a:gd name="connsiteY89" fmla="*/ 2099055 h 18991464"/>
              <a:gd name="connsiteX90" fmla="*/ 3937299 w 30484559"/>
              <a:gd name="connsiteY90" fmla="*/ 2533395 h 18991464"/>
              <a:gd name="connsiteX91" fmla="*/ 4097319 w 30484559"/>
              <a:gd name="connsiteY91" fmla="*/ 3196335 h 18991464"/>
              <a:gd name="connsiteX92" fmla="*/ 3914439 w 30484559"/>
              <a:gd name="connsiteY92" fmla="*/ 3744975 h 18991464"/>
              <a:gd name="connsiteX93" fmla="*/ 3937299 w 30484559"/>
              <a:gd name="connsiteY93" fmla="*/ 4065015 h 18991464"/>
              <a:gd name="connsiteX94" fmla="*/ 4074459 w 30484559"/>
              <a:gd name="connsiteY94" fmla="*/ 5916675 h 18991464"/>
              <a:gd name="connsiteX95" fmla="*/ 4165899 w 30484559"/>
              <a:gd name="connsiteY95" fmla="*/ 6876795 h 18991464"/>
              <a:gd name="connsiteX96" fmla="*/ 4714539 w 30484559"/>
              <a:gd name="connsiteY96" fmla="*/ 7288275 h 18991464"/>
              <a:gd name="connsiteX97" fmla="*/ 4143039 w 30484559"/>
              <a:gd name="connsiteY97" fmla="*/ 7036815 h 18991464"/>
              <a:gd name="connsiteX98" fmla="*/ 3480099 w 30484559"/>
              <a:gd name="connsiteY98" fmla="*/ 7516875 h 18991464"/>
              <a:gd name="connsiteX99" fmla="*/ 2840019 w 30484559"/>
              <a:gd name="connsiteY99" fmla="*/ 8042655 h 18991464"/>
              <a:gd name="connsiteX100" fmla="*/ 2634279 w 30484559"/>
              <a:gd name="connsiteY100" fmla="*/ 8431275 h 18991464"/>
              <a:gd name="connsiteX101" fmla="*/ 2588559 w 30484559"/>
              <a:gd name="connsiteY101" fmla="*/ 8774175 h 18991464"/>
              <a:gd name="connsiteX102" fmla="*/ 2565699 w 30484559"/>
              <a:gd name="connsiteY102" fmla="*/ 9254235 h 18991464"/>
              <a:gd name="connsiteX103" fmla="*/ 2840019 w 30484559"/>
              <a:gd name="connsiteY103" fmla="*/ 9894315 h 18991464"/>
              <a:gd name="connsiteX104" fmla="*/ 2862879 w 30484559"/>
              <a:gd name="connsiteY104" fmla="*/ 10168635 h 18991464"/>
              <a:gd name="connsiteX105" fmla="*/ 3297219 w 30484559"/>
              <a:gd name="connsiteY105" fmla="*/ 10557255 h 18991464"/>
              <a:gd name="connsiteX106" fmla="*/ 3525819 w 30484559"/>
              <a:gd name="connsiteY106" fmla="*/ 10717275 h 18991464"/>
              <a:gd name="connsiteX107" fmla="*/ 3457239 w 30484559"/>
              <a:gd name="connsiteY107" fmla="*/ 11128755 h 18991464"/>
              <a:gd name="connsiteX108" fmla="*/ 3320079 w 30484559"/>
              <a:gd name="connsiteY108" fmla="*/ 11334495 h 18991464"/>
              <a:gd name="connsiteX109" fmla="*/ 2954319 w 30484559"/>
              <a:gd name="connsiteY109" fmla="*/ 11265915 h 18991464"/>
              <a:gd name="connsiteX110" fmla="*/ 2908599 w 30484559"/>
              <a:gd name="connsiteY110" fmla="*/ 10968735 h 18991464"/>
              <a:gd name="connsiteX111" fmla="*/ 2771439 w 30484559"/>
              <a:gd name="connsiteY111" fmla="*/ 10923015 h 18991464"/>
              <a:gd name="connsiteX112" fmla="*/ 2840019 w 30484559"/>
              <a:gd name="connsiteY112" fmla="*/ 11220195 h 18991464"/>
              <a:gd name="connsiteX113" fmla="*/ 2702859 w 30484559"/>
              <a:gd name="connsiteY113" fmla="*/ 11494515 h 18991464"/>
              <a:gd name="connsiteX114" fmla="*/ 2634279 w 30484559"/>
              <a:gd name="connsiteY114" fmla="*/ 11380215 h 18991464"/>
              <a:gd name="connsiteX115" fmla="*/ 2679999 w 30484559"/>
              <a:gd name="connsiteY115" fmla="*/ 11083035 h 18991464"/>
              <a:gd name="connsiteX116" fmla="*/ 2634279 w 30484559"/>
              <a:gd name="connsiteY116" fmla="*/ 10785855 h 18991464"/>
              <a:gd name="connsiteX117" fmla="*/ 2817159 w 30484559"/>
              <a:gd name="connsiteY117" fmla="*/ 10671555 h 18991464"/>
              <a:gd name="connsiteX118" fmla="*/ 3068619 w 30484559"/>
              <a:gd name="connsiteY118" fmla="*/ 10854435 h 18991464"/>
              <a:gd name="connsiteX119" fmla="*/ 3160059 w 30484559"/>
              <a:gd name="connsiteY119" fmla="*/ 11037315 h 18991464"/>
              <a:gd name="connsiteX120" fmla="*/ 3320079 w 30484559"/>
              <a:gd name="connsiteY120" fmla="*/ 11037315 h 18991464"/>
              <a:gd name="connsiteX121" fmla="*/ 3388659 w 30484559"/>
              <a:gd name="connsiteY121" fmla="*/ 10785855 h 18991464"/>
              <a:gd name="connsiteX122" fmla="*/ 2771439 w 30484559"/>
              <a:gd name="connsiteY122" fmla="*/ 10420095 h 18991464"/>
              <a:gd name="connsiteX123" fmla="*/ 2634279 w 30484559"/>
              <a:gd name="connsiteY123" fmla="*/ 10054335 h 18991464"/>
              <a:gd name="connsiteX124" fmla="*/ 2611419 w 30484559"/>
              <a:gd name="connsiteY124" fmla="*/ 9780015 h 18991464"/>
              <a:gd name="connsiteX125" fmla="*/ 2451399 w 30484559"/>
              <a:gd name="connsiteY125" fmla="*/ 9254235 h 18991464"/>
              <a:gd name="connsiteX126" fmla="*/ 2451399 w 30484559"/>
              <a:gd name="connsiteY126" fmla="*/ 8659875 h 18991464"/>
              <a:gd name="connsiteX127" fmla="*/ 2634279 w 30484559"/>
              <a:gd name="connsiteY127" fmla="*/ 7996935 h 18991464"/>
              <a:gd name="connsiteX128" fmla="*/ 3160059 w 30484559"/>
              <a:gd name="connsiteY128" fmla="*/ 7494015 h 18991464"/>
              <a:gd name="connsiteX129" fmla="*/ 3777279 w 30484559"/>
              <a:gd name="connsiteY129" fmla="*/ 7105395 h 18991464"/>
              <a:gd name="connsiteX130" fmla="*/ 3960159 w 30484559"/>
              <a:gd name="connsiteY130" fmla="*/ 6853935 h 18991464"/>
              <a:gd name="connsiteX131" fmla="*/ 3891579 w 30484559"/>
              <a:gd name="connsiteY131" fmla="*/ 5436615 h 18991464"/>
              <a:gd name="connsiteX132" fmla="*/ 3708699 w 30484559"/>
              <a:gd name="connsiteY132" fmla="*/ 3653535 h 18991464"/>
              <a:gd name="connsiteX133" fmla="*/ 3777279 w 30484559"/>
              <a:gd name="connsiteY133" fmla="*/ 3264915 h 18991464"/>
              <a:gd name="connsiteX134" fmla="*/ 3617259 w 30484559"/>
              <a:gd name="connsiteY134" fmla="*/ 2441955 h 18991464"/>
              <a:gd name="connsiteX135" fmla="*/ 3960159 w 30484559"/>
              <a:gd name="connsiteY135" fmla="*/ 1984755 h 18991464"/>
              <a:gd name="connsiteX136" fmla="*/ 4325919 w 30484559"/>
              <a:gd name="connsiteY136" fmla="*/ 1436115 h 18991464"/>
              <a:gd name="connsiteX137" fmla="*/ 4508799 w 30484559"/>
              <a:gd name="connsiteY137" fmla="*/ 681735 h 18991464"/>
              <a:gd name="connsiteX138" fmla="*/ 4531659 w 30484559"/>
              <a:gd name="connsiteY138" fmla="*/ 270255 h 18991464"/>
              <a:gd name="connsiteX139" fmla="*/ 4531659 w 30484559"/>
              <a:gd name="connsiteY139" fmla="*/ 64515 h 18991464"/>
              <a:gd name="connsiteX140" fmla="*/ 4348779 w 30484559"/>
              <a:gd name="connsiteY140" fmla="*/ 201675 h 18991464"/>
              <a:gd name="connsiteX141" fmla="*/ 3937299 w 30484559"/>
              <a:gd name="connsiteY141" fmla="*/ 407415 h 18991464"/>
              <a:gd name="connsiteX142" fmla="*/ 3640119 w 30484559"/>
              <a:gd name="connsiteY142" fmla="*/ 544575 h 18991464"/>
              <a:gd name="connsiteX143" fmla="*/ 2954319 w 30484559"/>
              <a:gd name="connsiteY143" fmla="*/ 910335 h 18991464"/>
              <a:gd name="connsiteX144" fmla="*/ 2451399 w 30484559"/>
              <a:gd name="connsiteY144" fmla="*/ 1344675 h 18991464"/>
              <a:gd name="connsiteX145" fmla="*/ 2222799 w 30484559"/>
              <a:gd name="connsiteY145" fmla="*/ 1573275 h 18991464"/>
              <a:gd name="connsiteX146" fmla="*/ 2199939 w 30484559"/>
              <a:gd name="connsiteY146" fmla="*/ 2236215 h 18991464"/>
              <a:gd name="connsiteX147" fmla="*/ 2428539 w 30484559"/>
              <a:gd name="connsiteY147" fmla="*/ 2441955 h 18991464"/>
              <a:gd name="connsiteX148" fmla="*/ 2588559 w 30484559"/>
              <a:gd name="connsiteY148" fmla="*/ 3013455 h 18991464"/>
              <a:gd name="connsiteX149" fmla="*/ 2382819 w 30484559"/>
              <a:gd name="connsiteY149" fmla="*/ 3219195 h 18991464"/>
              <a:gd name="connsiteX150" fmla="*/ 1948479 w 30484559"/>
              <a:gd name="connsiteY150" fmla="*/ 3310635 h 18991464"/>
              <a:gd name="connsiteX151" fmla="*/ 1994199 w 30484559"/>
              <a:gd name="connsiteY151" fmla="*/ 17415255 h 18991464"/>
              <a:gd name="connsiteX152" fmla="*/ 28511799 w 30484559"/>
              <a:gd name="connsiteY152" fmla="*/ 17392395 h 18991464"/>
              <a:gd name="connsiteX153" fmla="*/ 28511799 w 30484559"/>
              <a:gd name="connsiteY153"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394336 w 30484559"/>
              <a:gd name="connsiteY75" fmla="*/ 503813 h 18991464"/>
              <a:gd name="connsiteX76" fmla="*/ 6277832 w 30484559"/>
              <a:gd name="connsiteY76" fmla="*/ 637116 h 18991464"/>
              <a:gd name="connsiteX77" fmla="*/ 6040419 w 30484559"/>
              <a:gd name="connsiteY77" fmla="*/ 704595 h 18991464"/>
              <a:gd name="connsiteX78" fmla="*/ 5674659 w 30484559"/>
              <a:gd name="connsiteY78" fmla="*/ 681735 h 18991464"/>
              <a:gd name="connsiteX79" fmla="*/ 5468919 w 30484559"/>
              <a:gd name="connsiteY79" fmla="*/ 796035 h 18991464"/>
              <a:gd name="connsiteX80" fmla="*/ 5103159 w 30484559"/>
              <a:gd name="connsiteY80" fmla="*/ 910335 h 18991464"/>
              <a:gd name="connsiteX81" fmla="*/ 5011719 w 30484559"/>
              <a:gd name="connsiteY81" fmla="*/ 1184655 h 18991464"/>
              <a:gd name="connsiteX82" fmla="*/ 4943139 w 30484559"/>
              <a:gd name="connsiteY82" fmla="*/ 1298955 h 18991464"/>
              <a:gd name="connsiteX83" fmla="*/ 4805979 w 30484559"/>
              <a:gd name="connsiteY83" fmla="*/ 1276095 h 18991464"/>
              <a:gd name="connsiteX84" fmla="*/ 4805979 w 30484559"/>
              <a:gd name="connsiteY84" fmla="*/ 933195 h 18991464"/>
              <a:gd name="connsiteX85" fmla="*/ 4943139 w 30484559"/>
              <a:gd name="connsiteY85" fmla="*/ 567435 h 18991464"/>
              <a:gd name="connsiteX86" fmla="*/ 4805979 w 30484559"/>
              <a:gd name="connsiteY86" fmla="*/ 407415 h 18991464"/>
              <a:gd name="connsiteX87" fmla="*/ 4668819 w 30484559"/>
              <a:gd name="connsiteY87" fmla="*/ 704595 h 18991464"/>
              <a:gd name="connsiteX88" fmla="*/ 4668819 w 30484559"/>
              <a:gd name="connsiteY88" fmla="*/ 1230375 h 18991464"/>
              <a:gd name="connsiteX89" fmla="*/ 4531659 w 30484559"/>
              <a:gd name="connsiteY89" fmla="*/ 1664715 h 18991464"/>
              <a:gd name="connsiteX90" fmla="*/ 4165899 w 30484559"/>
              <a:gd name="connsiteY90" fmla="*/ 2099055 h 18991464"/>
              <a:gd name="connsiteX91" fmla="*/ 3937299 w 30484559"/>
              <a:gd name="connsiteY91" fmla="*/ 2533395 h 18991464"/>
              <a:gd name="connsiteX92" fmla="*/ 4097319 w 30484559"/>
              <a:gd name="connsiteY92" fmla="*/ 3196335 h 18991464"/>
              <a:gd name="connsiteX93" fmla="*/ 3914439 w 30484559"/>
              <a:gd name="connsiteY93" fmla="*/ 3744975 h 18991464"/>
              <a:gd name="connsiteX94" fmla="*/ 3937299 w 30484559"/>
              <a:gd name="connsiteY94" fmla="*/ 4065015 h 18991464"/>
              <a:gd name="connsiteX95" fmla="*/ 4074459 w 30484559"/>
              <a:gd name="connsiteY95" fmla="*/ 5916675 h 18991464"/>
              <a:gd name="connsiteX96" fmla="*/ 4165899 w 30484559"/>
              <a:gd name="connsiteY96" fmla="*/ 6876795 h 18991464"/>
              <a:gd name="connsiteX97" fmla="*/ 4714539 w 30484559"/>
              <a:gd name="connsiteY97" fmla="*/ 7288275 h 18991464"/>
              <a:gd name="connsiteX98" fmla="*/ 4143039 w 30484559"/>
              <a:gd name="connsiteY98" fmla="*/ 7036815 h 18991464"/>
              <a:gd name="connsiteX99" fmla="*/ 3480099 w 30484559"/>
              <a:gd name="connsiteY99" fmla="*/ 7516875 h 18991464"/>
              <a:gd name="connsiteX100" fmla="*/ 2840019 w 30484559"/>
              <a:gd name="connsiteY100" fmla="*/ 8042655 h 18991464"/>
              <a:gd name="connsiteX101" fmla="*/ 2634279 w 30484559"/>
              <a:gd name="connsiteY101" fmla="*/ 8431275 h 18991464"/>
              <a:gd name="connsiteX102" fmla="*/ 2588559 w 30484559"/>
              <a:gd name="connsiteY102" fmla="*/ 8774175 h 18991464"/>
              <a:gd name="connsiteX103" fmla="*/ 2565699 w 30484559"/>
              <a:gd name="connsiteY103" fmla="*/ 9254235 h 18991464"/>
              <a:gd name="connsiteX104" fmla="*/ 2840019 w 30484559"/>
              <a:gd name="connsiteY104" fmla="*/ 9894315 h 18991464"/>
              <a:gd name="connsiteX105" fmla="*/ 2862879 w 30484559"/>
              <a:gd name="connsiteY105" fmla="*/ 10168635 h 18991464"/>
              <a:gd name="connsiteX106" fmla="*/ 3297219 w 30484559"/>
              <a:gd name="connsiteY106" fmla="*/ 10557255 h 18991464"/>
              <a:gd name="connsiteX107" fmla="*/ 3525819 w 30484559"/>
              <a:gd name="connsiteY107" fmla="*/ 10717275 h 18991464"/>
              <a:gd name="connsiteX108" fmla="*/ 3457239 w 30484559"/>
              <a:gd name="connsiteY108" fmla="*/ 11128755 h 18991464"/>
              <a:gd name="connsiteX109" fmla="*/ 3320079 w 30484559"/>
              <a:gd name="connsiteY109" fmla="*/ 11334495 h 18991464"/>
              <a:gd name="connsiteX110" fmla="*/ 2954319 w 30484559"/>
              <a:gd name="connsiteY110" fmla="*/ 11265915 h 18991464"/>
              <a:gd name="connsiteX111" fmla="*/ 2908599 w 30484559"/>
              <a:gd name="connsiteY111" fmla="*/ 10968735 h 18991464"/>
              <a:gd name="connsiteX112" fmla="*/ 2771439 w 30484559"/>
              <a:gd name="connsiteY112" fmla="*/ 10923015 h 18991464"/>
              <a:gd name="connsiteX113" fmla="*/ 2840019 w 30484559"/>
              <a:gd name="connsiteY113" fmla="*/ 11220195 h 18991464"/>
              <a:gd name="connsiteX114" fmla="*/ 2702859 w 30484559"/>
              <a:gd name="connsiteY114" fmla="*/ 11494515 h 18991464"/>
              <a:gd name="connsiteX115" fmla="*/ 2634279 w 30484559"/>
              <a:gd name="connsiteY115" fmla="*/ 11380215 h 18991464"/>
              <a:gd name="connsiteX116" fmla="*/ 2679999 w 30484559"/>
              <a:gd name="connsiteY116" fmla="*/ 11083035 h 18991464"/>
              <a:gd name="connsiteX117" fmla="*/ 2634279 w 30484559"/>
              <a:gd name="connsiteY117" fmla="*/ 10785855 h 18991464"/>
              <a:gd name="connsiteX118" fmla="*/ 2817159 w 30484559"/>
              <a:gd name="connsiteY118" fmla="*/ 10671555 h 18991464"/>
              <a:gd name="connsiteX119" fmla="*/ 3068619 w 30484559"/>
              <a:gd name="connsiteY119" fmla="*/ 10854435 h 18991464"/>
              <a:gd name="connsiteX120" fmla="*/ 3160059 w 30484559"/>
              <a:gd name="connsiteY120" fmla="*/ 11037315 h 18991464"/>
              <a:gd name="connsiteX121" fmla="*/ 3320079 w 30484559"/>
              <a:gd name="connsiteY121" fmla="*/ 11037315 h 18991464"/>
              <a:gd name="connsiteX122" fmla="*/ 3388659 w 30484559"/>
              <a:gd name="connsiteY122" fmla="*/ 10785855 h 18991464"/>
              <a:gd name="connsiteX123" fmla="*/ 2771439 w 30484559"/>
              <a:gd name="connsiteY123" fmla="*/ 10420095 h 18991464"/>
              <a:gd name="connsiteX124" fmla="*/ 2634279 w 30484559"/>
              <a:gd name="connsiteY124" fmla="*/ 10054335 h 18991464"/>
              <a:gd name="connsiteX125" fmla="*/ 2611419 w 30484559"/>
              <a:gd name="connsiteY125" fmla="*/ 9780015 h 18991464"/>
              <a:gd name="connsiteX126" fmla="*/ 2451399 w 30484559"/>
              <a:gd name="connsiteY126" fmla="*/ 9254235 h 18991464"/>
              <a:gd name="connsiteX127" fmla="*/ 2451399 w 30484559"/>
              <a:gd name="connsiteY127" fmla="*/ 8659875 h 18991464"/>
              <a:gd name="connsiteX128" fmla="*/ 2634279 w 30484559"/>
              <a:gd name="connsiteY128" fmla="*/ 7996935 h 18991464"/>
              <a:gd name="connsiteX129" fmla="*/ 3160059 w 30484559"/>
              <a:gd name="connsiteY129" fmla="*/ 7494015 h 18991464"/>
              <a:gd name="connsiteX130" fmla="*/ 3777279 w 30484559"/>
              <a:gd name="connsiteY130" fmla="*/ 7105395 h 18991464"/>
              <a:gd name="connsiteX131" fmla="*/ 3960159 w 30484559"/>
              <a:gd name="connsiteY131" fmla="*/ 6853935 h 18991464"/>
              <a:gd name="connsiteX132" fmla="*/ 3891579 w 30484559"/>
              <a:gd name="connsiteY132" fmla="*/ 5436615 h 18991464"/>
              <a:gd name="connsiteX133" fmla="*/ 3708699 w 30484559"/>
              <a:gd name="connsiteY133" fmla="*/ 3653535 h 18991464"/>
              <a:gd name="connsiteX134" fmla="*/ 3777279 w 30484559"/>
              <a:gd name="connsiteY134" fmla="*/ 3264915 h 18991464"/>
              <a:gd name="connsiteX135" fmla="*/ 3617259 w 30484559"/>
              <a:gd name="connsiteY135" fmla="*/ 2441955 h 18991464"/>
              <a:gd name="connsiteX136" fmla="*/ 3960159 w 30484559"/>
              <a:gd name="connsiteY136" fmla="*/ 1984755 h 18991464"/>
              <a:gd name="connsiteX137" fmla="*/ 4325919 w 30484559"/>
              <a:gd name="connsiteY137" fmla="*/ 1436115 h 18991464"/>
              <a:gd name="connsiteX138" fmla="*/ 4508799 w 30484559"/>
              <a:gd name="connsiteY138" fmla="*/ 681735 h 18991464"/>
              <a:gd name="connsiteX139" fmla="*/ 4531659 w 30484559"/>
              <a:gd name="connsiteY139" fmla="*/ 270255 h 18991464"/>
              <a:gd name="connsiteX140" fmla="*/ 4531659 w 30484559"/>
              <a:gd name="connsiteY140" fmla="*/ 64515 h 18991464"/>
              <a:gd name="connsiteX141" fmla="*/ 4348779 w 30484559"/>
              <a:gd name="connsiteY141" fmla="*/ 201675 h 18991464"/>
              <a:gd name="connsiteX142" fmla="*/ 3937299 w 30484559"/>
              <a:gd name="connsiteY142" fmla="*/ 407415 h 18991464"/>
              <a:gd name="connsiteX143" fmla="*/ 3640119 w 30484559"/>
              <a:gd name="connsiteY143" fmla="*/ 544575 h 18991464"/>
              <a:gd name="connsiteX144" fmla="*/ 2954319 w 30484559"/>
              <a:gd name="connsiteY144" fmla="*/ 910335 h 18991464"/>
              <a:gd name="connsiteX145" fmla="*/ 2451399 w 30484559"/>
              <a:gd name="connsiteY145" fmla="*/ 1344675 h 18991464"/>
              <a:gd name="connsiteX146" fmla="*/ 2222799 w 30484559"/>
              <a:gd name="connsiteY146" fmla="*/ 1573275 h 18991464"/>
              <a:gd name="connsiteX147" fmla="*/ 2199939 w 30484559"/>
              <a:gd name="connsiteY147" fmla="*/ 2236215 h 18991464"/>
              <a:gd name="connsiteX148" fmla="*/ 2428539 w 30484559"/>
              <a:gd name="connsiteY148" fmla="*/ 2441955 h 18991464"/>
              <a:gd name="connsiteX149" fmla="*/ 2588559 w 30484559"/>
              <a:gd name="connsiteY149" fmla="*/ 3013455 h 18991464"/>
              <a:gd name="connsiteX150" fmla="*/ 2382819 w 30484559"/>
              <a:gd name="connsiteY150" fmla="*/ 3219195 h 18991464"/>
              <a:gd name="connsiteX151" fmla="*/ 1948479 w 30484559"/>
              <a:gd name="connsiteY151" fmla="*/ 3310635 h 18991464"/>
              <a:gd name="connsiteX152" fmla="*/ 1994199 w 30484559"/>
              <a:gd name="connsiteY152" fmla="*/ 17415255 h 18991464"/>
              <a:gd name="connsiteX153" fmla="*/ 28511799 w 30484559"/>
              <a:gd name="connsiteY153" fmla="*/ 17392395 h 18991464"/>
              <a:gd name="connsiteX154" fmla="*/ 28511799 w 30484559"/>
              <a:gd name="connsiteY154"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8919 w 30484559"/>
              <a:gd name="connsiteY80" fmla="*/ 796035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03159 w 30484559"/>
              <a:gd name="connsiteY81" fmla="*/ 910335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05979 w 30484559"/>
              <a:gd name="connsiteY85" fmla="*/ 933195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43139 w 30484559"/>
              <a:gd name="connsiteY86" fmla="*/ 567435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05979 w 30484559"/>
              <a:gd name="connsiteY87" fmla="*/ 407415 h 18991464"/>
              <a:gd name="connsiteX88" fmla="*/ 4668819 w 30484559"/>
              <a:gd name="connsiteY88" fmla="*/ 704595 h 18991464"/>
              <a:gd name="connsiteX89" fmla="*/ 4668819 w 30484559"/>
              <a:gd name="connsiteY89" fmla="*/ 1230375 h 18991464"/>
              <a:gd name="connsiteX90" fmla="*/ 4531659 w 30484559"/>
              <a:gd name="connsiteY90" fmla="*/ 1664715 h 18991464"/>
              <a:gd name="connsiteX91" fmla="*/ 4165899 w 30484559"/>
              <a:gd name="connsiteY91" fmla="*/ 2099055 h 18991464"/>
              <a:gd name="connsiteX92" fmla="*/ 3937299 w 30484559"/>
              <a:gd name="connsiteY92" fmla="*/ 2533395 h 18991464"/>
              <a:gd name="connsiteX93" fmla="*/ 4097319 w 30484559"/>
              <a:gd name="connsiteY93" fmla="*/ 3196335 h 18991464"/>
              <a:gd name="connsiteX94" fmla="*/ 3914439 w 30484559"/>
              <a:gd name="connsiteY94" fmla="*/ 3744975 h 18991464"/>
              <a:gd name="connsiteX95" fmla="*/ 3937299 w 30484559"/>
              <a:gd name="connsiteY95" fmla="*/ 4065015 h 18991464"/>
              <a:gd name="connsiteX96" fmla="*/ 4074459 w 30484559"/>
              <a:gd name="connsiteY96" fmla="*/ 5916675 h 18991464"/>
              <a:gd name="connsiteX97" fmla="*/ 4165899 w 30484559"/>
              <a:gd name="connsiteY97" fmla="*/ 6876795 h 18991464"/>
              <a:gd name="connsiteX98" fmla="*/ 4714539 w 30484559"/>
              <a:gd name="connsiteY98" fmla="*/ 7288275 h 18991464"/>
              <a:gd name="connsiteX99" fmla="*/ 4143039 w 30484559"/>
              <a:gd name="connsiteY99" fmla="*/ 7036815 h 18991464"/>
              <a:gd name="connsiteX100" fmla="*/ 3480099 w 30484559"/>
              <a:gd name="connsiteY100" fmla="*/ 7516875 h 18991464"/>
              <a:gd name="connsiteX101" fmla="*/ 2840019 w 30484559"/>
              <a:gd name="connsiteY101" fmla="*/ 8042655 h 18991464"/>
              <a:gd name="connsiteX102" fmla="*/ 2634279 w 30484559"/>
              <a:gd name="connsiteY102" fmla="*/ 8431275 h 18991464"/>
              <a:gd name="connsiteX103" fmla="*/ 2588559 w 30484559"/>
              <a:gd name="connsiteY103" fmla="*/ 8774175 h 18991464"/>
              <a:gd name="connsiteX104" fmla="*/ 2565699 w 30484559"/>
              <a:gd name="connsiteY104" fmla="*/ 9254235 h 18991464"/>
              <a:gd name="connsiteX105" fmla="*/ 2840019 w 30484559"/>
              <a:gd name="connsiteY105" fmla="*/ 9894315 h 18991464"/>
              <a:gd name="connsiteX106" fmla="*/ 2862879 w 30484559"/>
              <a:gd name="connsiteY106" fmla="*/ 10168635 h 18991464"/>
              <a:gd name="connsiteX107" fmla="*/ 3297219 w 30484559"/>
              <a:gd name="connsiteY107" fmla="*/ 10557255 h 18991464"/>
              <a:gd name="connsiteX108" fmla="*/ 3525819 w 30484559"/>
              <a:gd name="connsiteY108" fmla="*/ 10717275 h 18991464"/>
              <a:gd name="connsiteX109" fmla="*/ 3457239 w 30484559"/>
              <a:gd name="connsiteY109" fmla="*/ 11128755 h 18991464"/>
              <a:gd name="connsiteX110" fmla="*/ 3320079 w 30484559"/>
              <a:gd name="connsiteY110" fmla="*/ 11334495 h 18991464"/>
              <a:gd name="connsiteX111" fmla="*/ 2954319 w 30484559"/>
              <a:gd name="connsiteY111" fmla="*/ 11265915 h 18991464"/>
              <a:gd name="connsiteX112" fmla="*/ 2908599 w 30484559"/>
              <a:gd name="connsiteY112" fmla="*/ 10968735 h 18991464"/>
              <a:gd name="connsiteX113" fmla="*/ 2771439 w 30484559"/>
              <a:gd name="connsiteY113" fmla="*/ 10923015 h 18991464"/>
              <a:gd name="connsiteX114" fmla="*/ 2840019 w 30484559"/>
              <a:gd name="connsiteY114" fmla="*/ 11220195 h 18991464"/>
              <a:gd name="connsiteX115" fmla="*/ 2702859 w 30484559"/>
              <a:gd name="connsiteY115" fmla="*/ 11494515 h 18991464"/>
              <a:gd name="connsiteX116" fmla="*/ 2634279 w 30484559"/>
              <a:gd name="connsiteY116" fmla="*/ 11380215 h 18991464"/>
              <a:gd name="connsiteX117" fmla="*/ 2679999 w 30484559"/>
              <a:gd name="connsiteY117" fmla="*/ 11083035 h 18991464"/>
              <a:gd name="connsiteX118" fmla="*/ 2634279 w 30484559"/>
              <a:gd name="connsiteY118" fmla="*/ 10785855 h 18991464"/>
              <a:gd name="connsiteX119" fmla="*/ 2817159 w 30484559"/>
              <a:gd name="connsiteY119" fmla="*/ 10671555 h 18991464"/>
              <a:gd name="connsiteX120" fmla="*/ 3068619 w 30484559"/>
              <a:gd name="connsiteY120" fmla="*/ 10854435 h 18991464"/>
              <a:gd name="connsiteX121" fmla="*/ 3160059 w 30484559"/>
              <a:gd name="connsiteY121" fmla="*/ 11037315 h 18991464"/>
              <a:gd name="connsiteX122" fmla="*/ 3320079 w 30484559"/>
              <a:gd name="connsiteY122" fmla="*/ 11037315 h 18991464"/>
              <a:gd name="connsiteX123" fmla="*/ 3388659 w 30484559"/>
              <a:gd name="connsiteY123" fmla="*/ 10785855 h 18991464"/>
              <a:gd name="connsiteX124" fmla="*/ 2771439 w 30484559"/>
              <a:gd name="connsiteY124" fmla="*/ 10420095 h 18991464"/>
              <a:gd name="connsiteX125" fmla="*/ 2634279 w 30484559"/>
              <a:gd name="connsiteY125" fmla="*/ 10054335 h 18991464"/>
              <a:gd name="connsiteX126" fmla="*/ 2611419 w 30484559"/>
              <a:gd name="connsiteY126" fmla="*/ 9780015 h 18991464"/>
              <a:gd name="connsiteX127" fmla="*/ 2451399 w 30484559"/>
              <a:gd name="connsiteY127" fmla="*/ 9254235 h 18991464"/>
              <a:gd name="connsiteX128" fmla="*/ 2451399 w 30484559"/>
              <a:gd name="connsiteY128" fmla="*/ 8659875 h 18991464"/>
              <a:gd name="connsiteX129" fmla="*/ 2634279 w 30484559"/>
              <a:gd name="connsiteY129" fmla="*/ 7996935 h 18991464"/>
              <a:gd name="connsiteX130" fmla="*/ 3160059 w 30484559"/>
              <a:gd name="connsiteY130" fmla="*/ 7494015 h 18991464"/>
              <a:gd name="connsiteX131" fmla="*/ 3777279 w 30484559"/>
              <a:gd name="connsiteY131" fmla="*/ 7105395 h 18991464"/>
              <a:gd name="connsiteX132" fmla="*/ 3960159 w 30484559"/>
              <a:gd name="connsiteY132" fmla="*/ 6853935 h 18991464"/>
              <a:gd name="connsiteX133" fmla="*/ 3891579 w 30484559"/>
              <a:gd name="connsiteY133" fmla="*/ 5436615 h 18991464"/>
              <a:gd name="connsiteX134" fmla="*/ 3708699 w 30484559"/>
              <a:gd name="connsiteY134" fmla="*/ 3653535 h 18991464"/>
              <a:gd name="connsiteX135" fmla="*/ 3777279 w 30484559"/>
              <a:gd name="connsiteY135" fmla="*/ 3264915 h 18991464"/>
              <a:gd name="connsiteX136" fmla="*/ 3617259 w 30484559"/>
              <a:gd name="connsiteY136" fmla="*/ 2441955 h 18991464"/>
              <a:gd name="connsiteX137" fmla="*/ 3960159 w 30484559"/>
              <a:gd name="connsiteY137" fmla="*/ 1984755 h 18991464"/>
              <a:gd name="connsiteX138" fmla="*/ 4325919 w 30484559"/>
              <a:gd name="connsiteY138" fmla="*/ 1436115 h 18991464"/>
              <a:gd name="connsiteX139" fmla="*/ 4508799 w 30484559"/>
              <a:gd name="connsiteY139" fmla="*/ 681735 h 18991464"/>
              <a:gd name="connsiteX140" fmla="*/ 4531659 w 30484559"/>
              <a:gd name="connsiteY140" fmla="*/ 270255 h 18991464"/>
              <a:gd name="connsiteX141" fmla="*/ 4531659 w 30484559"/>
              <a:gd name="connsiteY141" fmla="*/ 64515 h 18991464"/>
              <a:gd name="connsiteX142" fmla="*/ 4348779 w 30484559"/>
              <a:gd name="connsiteY142" fmla="*/ 201675 h 18991464"/>
              <a:gd name="connsiteX143" fmla="*/ 3937299 w 30484559"/>
              <a:gd name="connsiteY143" fmla="*/ 407415 h 18991464"/>
              <a:gd name="connsiteX144" fmla="*/ 3640119 w 30484559"/>
              <a:gd name="connsiteY144" fmla="*/ 544575 h 18991464"/>
              <a:gd name="connsiteX145" fmla="*/ 2954319 w 30484559"/>
              <a:gd name="connsiteY145" fmla="*/ 910335 h 18991464"/>
              <a:gd name="connsiteX146" fmla="*/ 2451399 w 30484559"/>
              <a:gd name="connsiteY146" fmla="*/ 1344675 h 18991464"/>
              <a:gd name="connsiteX147" fmla="*/ 2222799 w 30484559"/>
              <a:gd name="connsiteY147" fmla="*/ 1573275 h 18991464"/>
              <a:gd name="connsiteX148" fmla="*/ 2199939 w 30484559"/>
              <a:gd name="connsiteY148" fmla="*/ 2236215 h 18991464"/>
              <a:gd name="connsiteX149" fmla="*/ 2428539 w 30484559"/>
              <a:gd name="connsiteY149" fmla="*/ 2441955 h 18991464"/>
              <a:gd name="connsiteX150" fmla="*/ 2588559 w 30484559"/>
              <a:gd name="connsiteY150" fmla="*/ 3013455 h 18991464"/>
              <a:gd name="connsiteX151" fmla="*/ 2382819 w 30484559"/>
              <a:gd name="connsiteY151" fmla="*/ 3219195 h 18991464"/>
              <a:gd name="connsiteX152" fmla="*/ 1948479 w 30484559"/>
              <a:gd name="connsiteY152" fmla="*/ 3310635 h 18991464"/>
              <a:gd name="connsiteX153" fmla="*/ 1994199 w 30484559"/>
              <a:gd name="connsiteY153" fmla="*/ 17415255 h 18991464"/>
              <a:gd name="connsiteX154" fmla="*/ 28511799 w 30484559"/>
              <a:gd name="connsiteY154" fmla="*/ 17392395 h 18991464"/>
              <a:gd name="connsiteX155" fmla="*/ 28511799 w 30484559"/>
              <a:gd name="connsiteY155"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31659 w 30484559"/>
              <a:gd name="connsiteY142" fmla="*/ 64515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31659 w 30484559"/>
              <a:gd name="connsiteY141" fmla="*/ 270255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508799 w 30484559"/>
              <a:gd name="connsiteY140" fmla="*/ 681735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48779 w 30484559"/>
              <a:gd name="connsiteY143" fmla="*/ 201675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3937299 w 30484559"/>
              <a:gd name="connsiteY144" fmla="*/ 407415 h 18991464"/>
              <a:gd name="connsiteX145" fmla="*/ 3640119 w 30484559"/>
              <a:gd name="connsiteY145" fmla="*/ 544575 h 18991464"/>
              <a:gd name="connsiteX146" fmla="*/ 2954319 w 30484559"/>
              <a:gd name="connsiteY146" fmla="*/ 910335 h 18991464"/>
              <a:gd name="connsiteX147" fmla="*/ 2451399 w 30484559"/>
              <a:gd name="connsiteY147" fmla="*/ 1344675 h 18991464"/>
              <a:gd name="connsiteX148" fmla="*/ 2222799 w 30484559"/>
              <a:gd name="connsiteY148" fmla="*/ 1573275 h 18991464"/>
              <a:gd name="connsiteX149" fmla="*/ 2199939 w 30484559"/>
              <a:gd name="connsiteY149" fmla="*/ 2236215 h 18991464"/>
              <a:gd name="connsiteX150" fmla="*/ 2428539 w 30484559"/>
              <a:gd name="connsiteY150" fmla="*/ 2441955 h 18991464"/>
              <a:gd name="connsiteX151" fmla="*/ 2588559 w 30484559"/>
              <a:gd name="connsiteY151" fmla="*/ 3013455 h 18991464"/>
              <a:gd name="connsiteX152" fmla="*/ 2382819 w 30484559"/>
              <a:gd name="connsiteY152" fmla="*/ 3219195 h 18991464"/>
              <a:gd name="connsiteX153" fmla="*/ 1948479 w 30484559"/>
              <a:gd name="connsiteY153" fmla="*/ 3310635 h 18991464"/>
              <a:gd name="connsiteX154" fmla="*/ 1994199 w 30484559"/>
              <a:gd name="connsiteY154" fmla="*/ 17415255 h 18991464"/>
              <a:gd name="connsiteX155" fmla="*/ 28511799 w 30484559"/>
              <a:gd name="connsiteY155" fmla="*/ 17392395 h 18991464"/>
              <a:gd name="connsiteX156" fmla="*/ 28511799 w 30484559"/>
              <a:gd name="connsiteY156"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174437 w 30484559"/>
              <a:gd name="connsiteY144" fmla="*/ 291738 h 18991464"/>
              <a:gd name="connsiteX145" fmla="*/ 3937299 w 30484559"/>
              <a:gd name="connsiteY145" fmla="*/ 407415 h 18991464"/>
              <a:gd name="connsiteX146" fmla="*/ 3640119 w 30484559"/>
              <a:gd name="connsiteY146" fmla="*/ 544575 h 18991464"/>
              <a:gd name="connsiteX147" fmla="*/ 2954319 w 30484559"/>
              <a:gd name="connsiteY147" fmla="*/ 910335 h 18991464"/>
              <a:gd name="connsiteX148" fmla="*/ 2451399 w 30484559"/>
              <a:gd name="connsiteY148" fmla="*/ 1344675 h 18991464"/>
              <a:gd name="connsiteX149" fmla="*/ 2222799 w 30484559"/>
              <a:gd name="connsiteY149" fmla="*/ 1573275 h 18991464"/>
              <a:gd name="connsiteX150" fmla="*/ 2199939 w 30484559"/>
              <a:gd name="connsiteY150" fmla="*/ 2236215 h 18991464"/>
              <a:gd name="connsiteX151" fmla="*/ 2428539 w 30484559"/>
              <a:gd name="connsiteY151" fmla="*/ 2441955 h 18991464"/>
              <a:gd name="connsiteX152" fmla="*/ 2588559 w 30484559"/>
              <a:gd name="connsiteY152" fmla="*/ 3013455 h 18991464"/>
              <a:gd name="connsiteX153" fmla="*/ 2382819 w 30484559"/>
              <a:gd name="connsiteY153" fmla="*/ 3219195 h 18991464"/>
              <a:gd name="connsiteX154" fmla="*/ 1948479 w 30484559"/>
              <a:gd name="connsiteY154" fmla="*/ 3310635 h 18991464"/>
              <a:gd name="connsiteX155" fmla="*/ 1994199 w 30484559"/>
              <a:gd name="connsiteY155" fmla="*/ 17415255 h 18991464"/>
              <a:gd name="connsiteX156" fmla="*/ 28511799 w 30484559"/>
              <a:gd name="connsiteY156" fmla="*/ 17392395 h 18991464"/>
              <a:gd name="connsiteX157" fmla="*/ 28511799 w 30484559"/>
              <a:gd name="connsiteY157"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3937299 w 30484559"/>
              <a:gd name="connsiteY146" fmla="*/ 407415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4319 w 30484559"/>
              <a:gd name="connsiteY148" fmla="*/ 910335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222799 w 30484559"/>
              <a:gd name="connsiteY150" fmla="*/ 1573275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99939 w 30484559"/>
              <a:gd name="connsiteY151" fmla="*/ 2236215 h 18991464"/>
              <a:gd name="connsiteX152" fmla="*/ 2428539 w 30484559"/>
              <a:gd name="connsiteY152" fmla="*/ 2441955 h 18991464"/>
              <a:gd name="connsiteX153" fmla="*/ 2588559 w 30484559"/>
              <a:gd name="connsiteY153" fmla="*/ 3013455 h 18991464"/>
              <a:gd name="connsiteX154" fmla="*/ 2382819 w 30484559"/>
              <a:gd name="connsiteY154" fmla="*/ 3219195 h 18991464"/>
              <a:gd name="connsiteX155" fmla="*/ 1948479 w 30484559"/>
              <a:gd name="connsiteY155" fmla="*/ 3310635 h 18991464"/>
              <a:gd name="connsiteX156" fmla="*/ 1994199 w 30484559"/>
              <a:gd name="connsiteY156" fmla="*/ 17415255 h 18991464"/>
              <a:gd name="connsiteX157" fmla="*/ 28511799 w 30484559"/>
              <a:gd name="connsiteY157" fmla="*/ 17392395 h 18991464"/>
              <a:gd name="connsiteX158" fmla="*/ 28511799 w 30484559"/>
              <a:gd name="connsiteY158"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199939 w 30484559"/>
              <a:gd name="connsiteY152" fmla="*/ 2236215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11799 w 30484559"/>
              <a:gd name="connsiteY0" fmla="*/ 6168135 h 18991464"/>
              <a:gd name="connsiteX1" fmla="*/ 28283199 w 30484559"/>
              <a:gd name="connsiteY1" fmla="*/ 6053835 h 18991464"/>
              <a:gd name="connsiteX2" fmla="*/ 28119599 w 30484559"/>
              <a:gd name="connsiteY2" fmla="*/ 5983327 h 18991464"/>
              <a:gd name="connsiteX3" fmla="*/ 27986019 w 30484559"/>
              <a:gd name="connsiteY3" fmla="*/ 6008115 h 18991464"/>
              <a:gd name="connsiteX4" fmla="*/ 27848860 w 30484559"/>
              <a:gd name="connsiteY4" fmla="*/ 6052182 h 18991464"/>
              <a:gd name="connsiteX5" fmla="*/ 27734559 w 30484559"/>
              <a:gd name="connsiteY5" fmla="*/ 5939535 h 18991464"/>
              <a:gd name="connsiteX6" fmla="*/ 27606489 w 30484559"/>
              <a:gd name="connsiteY6" fmla="*/ 6038411 h 18991464"/>
              <a:gd name="connsiteX7" fmla="*/ 27382296 w 30484559"/>
              <a:gd name="connsiteY7" fmla="*/ 5898497 h 18991464"/>
              <a:gd name="connsiteX8" fmla="*/ 27177658 w 30484559"/>
              <a:gd name="connsiteY8" fmla="*/ 5978645 h 18991464"/>
              <a:gd name="connsiteX9" fmla="*/ 26705859 w 30484559"/>
              <a:gd name="connsiteY9" fmla="*/ 5848095 h 18991464"/>
              <a:gd name="connsiteX10" fmla="*/ 26463489 w 30484559"/>
              <a:gd name="connsiteY10" fmla="*/ 5911166 h 18991464"/>
              <a:gd name="connsiteX11" fmla="*/ 25700019 w 30484559"/>
              <a:gd name="connsiteY11" fmla="*/ 5642355 h 18991464"/>
              <a:gd name="connsiteX12" fmla="*/ 25471419 w 30484559"/>
              <a:gd name="connsiteY12" fmla="*/ 5596635 h 18991464"/>
              <a:gd name="connsiteX13" fmla="*/ 25384661 w 30484559"/>
              <a:gd name="connsiteY13" fmla="*/ 5709282 h 18991464"/>
              <a:gd name="connsiteX14" fmla="*/ 25252734 w 30484559"/>
              <a:gd name="connsiteY14" fmla="*/ 5632991 h 18991464"/>
              <a:gd name="connsiteX15" fmla="*/ 25145044 w 30484559"/>
              <a:gd name="connsiteY15" fmla="*/ 5656952 h 18991464"/>
              <a:gd name="connsiteX16" fmla="*/ 24919200 w 30484559"/>
              <a:gd name="connsiteY16" fmla="*/ 5615088 h 18991464"/>
              <a:gd name="connsiteX17" fmla="*/ 24685091 w 30484559"/>
              <a:gd name="connsiteY17" fmla="*/ 5554771 h 18991464"/>
              <a:gd name="connsiteX18" fmla="*/ 24592549 w 30484559"/>
              <a:gd name="connsiteY18" fmla="*/ 5579284 h 18991464"/>
              <a:gd name="connsiteX19" fmla="*/ 24716489 w 30484559"/>
              <a:gd name="connsiteY19" fmla="*/ 5762990 h 18991464"/>
              <a:gd name="connsiteX20" fmla="*/ 24491194 w 30484559"/>
              <a:gd name="connsiteY20" fmla="*/ 5823307 h 18991464"/>
              <a:gd name="connsiteX21" fmla="*/ 24353208 w 30484559"/>
              <a:gd name="connsiteY21" fmla="*/ 5795764 h 18991464"/>
              <a:gd name="connsiteX22" fmla="*/ 24264522 w 30484559"/>
              <a:gd name="connsiteY22" fmla="*/ 5634644 h 18991464"/>
              <a:gd name="connsiteX23" fmla="*/ 24413525 w 30484559"/>
              <a:gd name="connsiteY23" fmla="*/ 5572673 h 18991464"/>
              <a:gd name="connsiteX24" fmla="*/ 24496979 w 30484559"/>
              <a:gd name="connsiteY24" fmla="*/ 5494454 h 18991464"/>
              <a:gd name="connsiteX25" fmla="*/ 24368355 w 30484559"/>
              <a:gd name="connsiteY25" fmla="*/ 5442123 h 18991464"/>
              <a:gd name="connsiteX26" fmla="*/ 24191259 w 30484559"/>
              <a:gd name="connsiteY26" fmla="*/ 5436615 h 18991464"/>
              <a:gd name="connsiteX27" fmla="*/ 23819165 w 30484559"/>
              <a:gd name="connsiteY27" fmla="*/ 5439645 h 18991464"/>
              <a:gd name="connsiteX28" fmla="*/ 23459739 w 30484559"/>
              <a:gd name="connsiteY28" fmla="*/ 5345175 h 18991464"/>
              <a:gd name="connsiteX29" fmla="*/ 23093979 w 30484559"/>
              <a:gd name="connsiteY29" fmla="*/ 5345175 h 18991464"/>
              <a:gd name="connsiteX30" fmla="*/ 22842519 w 30484559"/>
              <a:gd name="connsiteY30" fmla="*/ 5276595 h 18991464"/>
              <a:gd name="connsiteX31" fmla="*/ 22403498 w 30484559"/>
              <a:gd name="connsiteY31" fmla="*/ 5097571 h 18991464"/>
              <a:gd name="connsiteX32" fmla="*/ 21392150 w 30484559"/>
              <a:gd name="connsiteY32" fmla="*/ 4848865 h 18991464"/>
              <a:gd name="connsiteX33" fmla="*/ 20808806 w 30484559"/>
              <a:gd name="connsiteY33" fmla="*/ 4705921 h 18991464"/>
              <a:gd name="connsiteX34" fmla="*/ 20602239 w 30484559"/>
              <a:gd name="connsiteY34" fmla="*/ 4705095 h 18991464"/>
              <a:gd name="connsiteX35" fmla="*/ 20236479 w 30484559"/>
              <a:gd name="connsiteY35" fmla="*/ 4545075 h 18991464"/>
              <a:gd name="connsiteX36" fmla="*/ 19790297 w 30484559"/>
              <a:gd name="connsiteY36" fmla="*/ 4369356 h 18991464"/>
              <a:gd name="connsiteX37" fmla="*/ 18864880 w 30484559"/>
              <a:gd name="connsiteY37" fmla="*/ 3890673 h 18991464"/>
              <a:gd name="connsiteX38" fmla="*/ 18521979 w 30484559"/>
              <a:gd name="connsiteY38" fmla="*/ 3767835 h 18991464"/>
              <a:gd name="connsiteX39" fmla="*/ 17937810 w 30484559"/>
              <a:gd name="connsiteY39" fmla="*/ 3494342 h 18991464"/>
              <a:gd name="connsiteX40" fmla="*/ 17194998 w 30484559"/>
              <a:gd name="connsiteY40" fmla="*/ 3013455 h 18991464"/>
              <a:gd name="connsiteX41" fmla="*/ 16696760 w 30484559"/>
              <a:gd name="connsiteY41" fmla="*/ 2775491 h 18991464"/>
              <a:gd name="connsiteX42" fmla="*/ 16350279 w 30484559"/>
              <a:gd name="connsiteY42" fmla="*/ 2487675 h 18991464"/>
              <a:gd name="connsiteX43" fmla="*/ 16060536 w 30484559"/>
              <a:gd name="connsiteY43" fmla="*/ 2234562 h 18991464"/>
              <a:gd name="connsiteX44" fmla="*/ 15620687 w 30484559"/>
              <a:gd name="connsiteY44" fmla="*/ 1901853 h 18991464"/>
              <a:gd name="connsiteX45" fmla="*/ 15232067 w 30484559"/>
              <a:gd name="connsiteY45" fmla="*/ 1679313 h 18991464"/>
              <a:gd name="connsiteX46" fmla="*/ 14739062 w 30484559"/>
              <a:gd name="connsiteY46" fmla="*/ 1637448 h 18991464"/>
              <a:gd name="connsiteX47" fmla="*/ 13853857 w 30484559"/>
              <a:gd name="connsiteY47" fmla="*/ 1434738 h 18991464"/>
              <a:gd name="connsiteX48" fmla="*/ 13103333 w 30484559"/>
              <a:gd name="connsiteY48" fmla="*/ 1365056 h 18991464"/>
              <a:gd name="connsiteX49" fmla="*/ 12740052 w 30484559"/>
              <a:gd name="connsiteY49" fmla="*/ 1338340 h 18991464"/>
              <a:gd name="connsiteX50" fmla="*/ 12448655 w 30484559"/>
              <a:gd name="connsiteY50" fmla="*/ 1408298 h 18991464"/>
              <a:gd name="connsiteX51" fmla="*/ 12098319 w 30484559"/>
              <a:gd name="connsiteY51" fmla="*/ 1367535 h 18991464"/>
              <a:gd name="connsiteX52" fmla="*/ 11698682 w 30484559"/>
              <a:gd name="connsiteY52" fmla="*/ 1260671 h 18991464"/>
              <a:gd name="connsiteX53" fmla="*/ 11481099 w 30484559"/>
              <a:gd name="connsiteY53" fmla="*/ 1001775 h 18991464"/>
              <a:gd name="connsiteX54" fmla="*/ 11272605 w 30484559"/>
              <a:gd name="connsiteY54" fmla="*/ 1266731 h 18991464"/>
              <a:gd name="connsiteX55" fmla="*/ 10909599 w 30484559"/>
              <a:gd name="connsiteY55" fmla="*/ 1230375 h 18991464"/>
              <a:gd name="connsiteX56" fmla="*/ 10779050 w 30484559"/>
              <a:gd name="connsiteY56" fmla="*/ 1102580 h 18991464"/>
              <a:gd name="connsiteX57" fmla="*/ 10715978 w 30484559"/>
              <a:gd name="connsiteY57" fmla="*/ 660803 h 18991464"/>
              <a:gd name="connsiteX58" fmla="*/ 10276129 w 30484559"/>
              <a:gd name="connsiteY58" fmla="*/ 620592 h 18991464"/>
              <a:gd name="connsiteX59" fmla="*/ 10062953 w 30484559"/>
              <a:gd name="connsiteY59" fmla="*/ 791629 h 18991464"/>
              <a:gd name="connsiteX60" fmla="*/ 9675159 w 30484559"/>
              <a:gd name="connsiteY60" fmla="*/ 658875 h 18991464"/>
              <a:gd name="connsiteX61" fmla="*/ 9368064 w 30484559"/>
              <a:gd name="connsiteY61" fmla="*/ 296695 h 18991464"/>
              <a:gd name="connsiteX62" fmla="*/ 9172239 w 30484559"/>
              <a:gd name="connsiteY62" fmla="*/ 224535 h 18991464"/>
              <a:gd name="connsiteX63" fmla="*/ 8920779 w 30484559"/>
              <a:gd name="connsiteY63" fmla="*/ 41655 h 18991464"/>
              <a:gd name="connsiteX64" fmla="*/ 8623599 w 30484559"/>
              <a:gd name="connsiteY64" fmla="*/ 18795 h 18991464"/>
              <a:gd name="connsiteX65" fmla="*/ 8535739 w 30484559"/>
              <a:gd name="connsiteY65" fmla="*/ 272183 h 18991464"/>
              <a:gd name="connsiteX66" fmla="*/ 8212119 w 30484559"/>
              <a:gd name="connsiteY66" fmla="*/ 260340 h 18991464"/>
              <a:gd name="connsiteX67" fmla="*/ 7997290 w 30484559"/>
              <a:gd name="connsiteY67" fmla="*/ 206357 h 18991464"/>
              <a:gd name="connsiteX68" fmla="*/ 7752165 w 30484559"/>
              <a:gd name="connsiteY68" fmla="*/ 211866 h 18991464"/>
              <a:gd name="connsiteX69" fmla="*/ 7636488 w 30484559"/>
              <a:gd name="connsiteY69" fmla="*/ 211866 h 18991464"/>
              <a:gd name="connsiteX70" fmla="*/ 7550832 w 30484559"/>
              <a:gd name="connsiteY70" fmla="*/ 181569 h 18991464"/>
              <a:gd name="connsiteX71" fmla="*/ 7183419 w 30484559"/>
              <a:gd name="connsiteY71" fmla="*/ 292288 h 18991464"/>
              <a:gd name="connsiteX72" fmla="*/ 6931959 w 30484559"/>
              <a:gd name="connsiteY72" fmla="*/ 407415 h 18991464"/>
              <a:gd name="connsiteX73" fmla="*/ 6680499 w 30484559"/>
              <a:gd name="connsiteY73" fmla="*/ 453135 h 18991464"/>
              <a:gd name="connsiteX74" fmla="*/ 6578868 w 30484559"/>
              <a:gd name="connsiteY74" fmla="*/ 432203 h 18991464"/>
              <a:gd name="connsiteX75" fmla="*/ 6476962 w 30484559"/>
              <a:gd name="connsiteY75" fmla="*/ 495550 h 18991464"/>
              <a:gd name="connsiteX76" fmla="*/ 6394336 w 30484559"/>
              <a:gd name="connsiteY76" fmla="*/ 503813 h 18991464"/>
              <a:gd name="connsiteX77" fmla="*/ 6277832 w 30484559"/>
              <a:gd name="connsiteY77" fmla="*/ 637116 h 18991464"/>
              <a:gd name="connsiteX78" fmla="*/ 6040419 w 30484559"/>
              <a:gd name="connsiteY78" fmla="*/ 704595 h 18991464"/>
              <a:gd name="connsiteX79" fmla="*/ 5674659 w 30484559"/>
              <a:gd name="connsiteY79" fmla="*/ 681735 h 18991464"/>
              <a:gd name="connsiteX80" fmla="*/ 5466164 w 30484559"/>
              <a:gd name="connsiteY80" fmla="*/ 862136 h 18991464"/>
              <a:gd name="connsiteX81" fmla="*/ 5133455 w 30484559"/>
              <a:gd name="connsiteY81" fmla="*/ 976436 h 18991464"/>
              <a:gd name="connsiteX82" fmla="*/ 5011719 w 30484559"/>
              <a:gd name="connsiteY82" fmla="*/ 1184655 h 18991464"/>
              <a:gd name="connsiteX83" fmla="*/ 4943139 w 30484559"/>
              <a:gd name="connsiteY83" fmla="*/ 1298955 h 18991464"/>
              <a:gd name="connsiteX84" fmla="*/ 4805979 w 30484559"/>
              <a:gd name="connsiteY84" fmla="*/ 1276095 h 18991464"/>
              <a:gd name="connsiteX85" fmla="*/ 4830767 w 30484559"/>
              <a:gd name="connsiteY85" fmla="*/ 991033 h 18991464"/>
              <a:gd name="connsiteX86" fmla="*/ 4923859 w 30484559"/>
              <a:gd name="connsiteY86" fmla="*/ 751968 h 18991464"/>
              <a:gd name="connsiteX87" fmla="*/ 4838203 w 30484559"/>
              <a:gd name="connsiteY87" fmla="*/ 517584 h 18991464"/>
              <a:gd name="connsiteX88" fmla="*/ 4805979 w 30484559"/>
              <a:gd name="connsiteY88" fmla="*/ 407415 h 18991464"/>
              <a:gd name="connsiteX89" fmla="*/ 4668819 w 30484559"/>
              <a:gd name="connsiteY89" fmla="*/ 704595 h 18991464"/>
              <a:gd name="connsiteX90" fmla="*/ 4668819 w 30484559"/>
              <a:gd name="connsiteY90" fmla="*/ 1230375 h 18991464"/>
              <a:gd name="connsiteX91" fmla="*/ 4531659 w 30484559"/>
              <a:gd name="connsiteY91" fmla="*/ 1664715 h 18991464"/>
              <a:gd name="connsiteX92" fmla="*/ 4165899 w 30484559"/>
              <a:gd name="connsiteY92" fmla="*/ 2099055 h 18991464"/>
              <a:gd name="connsiteX93" fmla="*/ 3937299 w 30484559"/>
              <a:gd name="connsiteY93" fmla="*/ 2533395 h 18991464"/>
              <a:gd name="connsiteX94" fmla="*/ 4097319 w 30484559"/>
              <a:gd name="connsiteY94" fmla="*/ 3196335 h 18991464"/>
              <a:gd name="connsiteX95" fmla="*/ 3914439 w 30484559"/>
              <a:gd name="connsiteY95" fmla="*/ 3744975 h 18991464"/>
              <a:gd name="connsiteX96" fmla="*/ 3937299 w 30484559"/>
              <a:gd name="connsiteY96" fmla="*/ 4065015 h 18991464"/>
              <a:gd name="connsiteX97" fmla="*/ 4074459 w 30484559"/>
              <a:gd name="connsiteY97" fmla="*/ 5916675 h 18991464"/>
              <a:gd name="connsiteX98" fmla="*/ 4165899 w 30484559"/>
              <a:gd name="connsiteY98" fmla="*/ 6876795 h 18991464"/>
              <a:gd name="connsiteX99" fmla="*/ 4714539 w 30484559"/>
              <a:gd name="connsiteY99" fmla="*/ 7288275 h 18991464"/>
              <a:gd name="connsiteX100" fmla="*/ 4143039 w 30484559"/>
              <a:gd name="connsiteY100" fmla="*/ 7036815 h 18991464"/>
              <a:gd name="connsiteX101" fmla="*/ 3480099 w 30484559"/>
              <a:gd name="connsiteY101" fmla="*/ 7516875 h 18991464"/>
              <a:gd name="connsiteX102" fmla="*/ 2840019 w 30484559"/>
              <a:gd name="connsiteY102" fmla="*/ 8042655 h 18991464"/>
              <a:gd name="connsiteX103" fmla="*/ 2634279 w 30484559"/>
              <a:gd name="connsiteY103" fmla="*/ 8431275 h 18991464"/>
              <a:gd name="connsiteX104" fmla="*/ 2588559 w 30484559"/>
              <a:gd name="connsiteY104" fmla="*/ 8774175 h 18991464"/>
              <a:gd name="connsiteX105" fmla="*/ 2565699 w 30484559"/>
              <a:gd name="connsiteY105" fmla="*/ 9254235 h 18991464"/>
              <a:gd name="connsiteX106" fmla="*/ 2840019 w 30484559"/>
              <a:gd name="connsiteY106" fmla="*/ 9894315 h 18991464"/>
              <a:gd name="connsiteX107" fmla="*/ 2862879 w 30484559"/>
              <a:gd name="connsiteY107" fmla="*/ 10168635 h 18991464"/>
              <a:gd name="connsiteX108" fmla="*/ 3297219 w 30484559"/>
              <a:gd name="connsiteY108" fmla="*/ 10557255 h 18991464"/>
              <a:gd name="connsiteX109" fmla="*/ 3525819 w 30484559"/>
              <a:gd name="connsiteY109" fmla="*/ 10717275 h 18991464"/>
              <a:gd name="connsiteX110" fmla="*/ 3457239 w 30484559"/>
              <a:gd name="connsiteY110" fmla="*/ 11128755 h 18991464"/>
              <a:gd name="connsiteX111" fmla="*/ 3320079 w 30484559"/>
              <a:gd name="connsiteY111" fmla="*/ 11334495 h 18991464"/>
              <a:gd name="connsiteX112" fmla="*/ 2954319 w 30484559"/>
              <a:gd name="connsiteY112" fmla="*/ 11265915 h 18991464"/>
              <a:gd name="connsiteX113" fmla="*/ 2908599 w 30484559"/>
              <a:gd name="connsiteY113" fmla="*/ 10968735 h 18991464"/>
              <a:gd name="connsiteX114" fmla="*/ 2771439 w 30484559"/>
              <a:gd name="connsiteY114" fmla="*/ 10923015 h 18991464"/>
              <a:gd name="connsiteX115" fmla="*/ 2840019 w 30484559"/>
              <a:gd name="connsiteY115" fmla="*/ 11220195 h 18991464"/>
              <a:gd name="connsiteX116" fmla="*/ 2702859 w 30484559"/>
              <a:gd name="connsiteY116" fmla="*/ 11494515 h 18991464"/>
              <a:gd name="connsiteX117" fmla="*/ 2634279 w 30484559"/>
              <a:gd name="connsiteY117" fmla="*/ 11380215 h 18991464"/>
              <a:gd name="connsiteX118" fmla="*/ 2679999 w 30484559"/>
              <a:gd name="connsiteY118" fmla="*/ 11083035 h 18991464"/>
              <a:gd name="connsiteX119" fmla="*/ 2634279 w 30484559"/>
              <a:gd name="connsiteY119" fmla="*/ 10785855 h 18991464"/>
              <a:gd name="connsiteX120" fmla="*/ 2817159 w 30484559"/>
              <a:gd name="connsiteY120" fmla="*/ 10671555 h 18991464"/>
              <a:gd name="connsiteX121" fmla="*/ 3068619 w 30484559"/>
              <a:gd name="connsiteY121" fmla="*/ 10854435 h 18991464"/>
              <a:gd name="connsiteX122" fmla="*/ 3160059 w 30484559"/>
              <a:gd name="connsiteY122" fmla="*/ 11037315 h 18991464"/>
              <a:gd name="connsiteX123" fmla="*/ 3320079 w 30484559"/>
              <a:gd name="connsiteY123" fmla="*/ 11037315 h 18991464"/>
              <a:gd name="connsiteX124" fmla="*/ 3388659 w 30484559"/>
              <a:gd name="connsiteY124" fmla="*/ 10785855 h 18991464"/>
              <a:gd name="connsiteX125" fmla="*/ 2771439 w 30484559"/>
              <a:gd name="connsiteY125" fmla="*/ 10420095 h 18991464"/>
              <a:gd name="connsiteX126" fmla="*/ 2634279 w 30484559"/>
              <a:gd name="connsiteY126" fmla="*/ 10054335 h 18991464"/>
              <a:gd name="connsiteX127" fmla="*/ 2611419 w 30484559"/>
              <a:gd name="connsiteY127" fmla="*/ 9780015 h 18991464"/>
              <a:gd name="connsiteX128" fmla="*/ 2451399 w 30484559"/>
              <a:gd name="connsiteY128" fmla="*/ 9254235 h 18991464"/>
              <a:gd name="connsiteX129" fmla="*/ 2451399 w 30484559"/>
              <a:gd name="connsiteY129" fmla="*/ 8659875 h 18991464"/>
              <a:gd name="connsiteX130" fmla="*/ 2634279 w 30484559"/>
              <a:gd name="connsiteY130" fmla="*/ 7996935 h 18991464"/>
              <a:gd name="connsiteX131" fmla="*/ 3160059 w 30484559"/>
              <a:gd name="connsiteY131" fmla="*/ 7494015 h 18991464"/>
              <a:gd name="connsiteX132" fmla="*/ 3777279 w 30484559"/>
              <a:gd name="connsiteY132" fmla="*/ 7105395 h 18991464"/>
              <a:gd name="connsiteX133" fmla="*/ 3960159 w 30484559"/>
              <a:gd name="connsiteY133" fmla="*/ 6853935 h 18991464"/>
              <a:gd name="connsiteX134" fmla="*/ 3891579 w 30484559"/>
              <a:gd name="connsiteY134" fmla="*/ 5436615 h 18991464"/>
              <a:gd name="connsiteX135" fmla="*/ 3708699 w 30484559"/>
              <a:gd name="connsiteY135" fmla="*/ 3653535 h 18991464"/>
              <a:gd name="connsiteX136" fmla="*/ 3777279 w 30484559"/>
              <a:gd name="connsiteY136" fmla="*/ 3264915 h 18991464"/>
              <a:gd name="connsiteX137" fmla="*/ 3617259 w 30484559"/>
              <a:gd name="connsiteY137" fmla="*/ 2441955 h 18991464"/>
              <a:gd name="connsiteX138" fmla="*/ 3960159 w 30484559"/>
              <a:gd name="connsiteY138" fmla="*/ 1984755 h 18991464"/>
              <a:gd name="connsiteX139" fmla="*/ 4325919 w 30484559"/>
              <a:gd name="connsiteY139" fmla="*/ 1436115 h 18991464"/>
              <a:gd name="connsiteX140" fmla="*/ 4489519 w 30484559"/>
              <a:gd name="connsiteY140" fmla="*/ 689998 h 18991464"/>
              <a:gd name="connsiteX141" fmla="*/ 4501362 w 30484559"/>
              <a:gd name="connsiteY141" fmla="*/ 273009 h 18991464"/>
              <a:gd name="connsiteX142" fmla="*/ 4501363 w 30484559"/>
              <a:gd name="connsiteY142" fmla="*/ 177438 h 18991464"/>
              <a:gd name="connsiteX143" fmla="*/ 4368059 w 30484559"/>
              <a:gd name="connsiteY143" fmla="*/ 223708 h 18991464"/>
              <a:gd name="connsiteX144" fmla="*/ 4298377 w 30484559"/>
              <a:gd name="connsiteY144" fmla="*/ 275213 h 18991464"/>
              <a:gd name="connsiteX145" fmla="*/ 4174437 w 30484559"/>
              <a:gd name="connsiteY145" fmla="*/ 291738 h 18991464"/>
              <a:gd name="connsiteX146" fmla="*/ 4006154 w 30484559"/>
              <a:gd name="connsiteY146" fmla="*/ 443220 h 18991464"/>
              <a:gd name="connsiteX147" fmla="*/ 3640119 w 30484559"/>
              <a:gd name="connsiteY147" fmla="*/ 544575 h 18991464"/>
              <a:gd name="connsiteX148" fmla="*/ 2951565 w 30484559"/>
              <a:gd name="connsiteY148" fmla="*/ 970927 h 18991464"/>
              <a:gd name="connsiteX149" fmla="*/ 2451399 w 30484559"/>
              <a:gd name="connsiteY149" fmla="*/ 1344675 h 18991464"/>
              <a:gd name="connsiteX150" fmla="*/ 2156698 w 30484559"/>
              <a:gd name="connsiteY150" fmla="*/ 1774333 h 18991464"/>
              <a:gd name="connsiteX151" fmla="*/ 2100512 w 30484559"/>
              <a:gd name="connsiteY151" fmla="*/ 1955285 h 18991464"/>
              <a:gd name="connsiteX152" fmla="*/ 2213710 w 30484559"/>
              <a:gd name="connsiteY152" fmla="*/ 2238969 h 18991464"/>
              <a:gd name="connsiteX153" fmla="*/ 2428539 w 30484559"/>
              <a:gd name="connsiteY153" fmla="*/ 2441955 h 18991464"/>
              <a:gd name="connsiteX154" fmla="*/ 2588559 w 30484559"/>
              <a:gd name="connsiteY154" fmla="*/ 3013455 h 18991464"/>
              <a:gd name="connsiteX155" fmla="*/ 2382819 w 30484559"/>
              <a:gd name="connsiteY155" fmla="*/ 3219195 h 18991464"/>
              <a:gd name="connsiteX156" fmla="*/ 1948479 w 30484559"/>
              <a:gd name="connsiteY156" fmla="*/ 3310635 h 18991464"/>
              <a:gd name="connsiteX157" fmla="*/ 1994199 w 30484559"/>
              <a:gd name="connsiteY157" fmla="*/ 17415255 h 18991464"/>
              <a:gd name="connsiteX158" fmla="*/ 28511799 w 30484559"/>
              <a:gd name="connsiteY158" fmla="*/ 17392395 h 18991464"/>
              <a:gd name="connsiteX159" fmla="*/ 28511799 w 30484559"/>
              <a:gd name="connsiteY159" fmla="*/ 6168135 h 18991464"/>
              <a:gd name="connsiteX0" fmla="*/ 28509608 w 30482368"/>
              <a:gd name="connsiteY0" fmla="*/ 6168135 h 18991464"/>
              <a:gd name="connsiteX1" fmla="*/ 28281008 w 30482368"/>
              <a:gd name="connsiteY1" fmla="*/ 6053835 h 18991464"/>
              <a:gd name="connsiteX2" fmla="*/ 28117408 w 30482368"/>
              <a:gd name="connsiteY2" fmla="*/ 5983327 h 18991464"/>
              <a:gd name="connsiteX3" fmla="*/ 27983828 w 30482368"/>
              <a:gd name="connsiteY3" fmla="*/ 6008115 h 18991464"/>
              <a:gd name="connsiteX4" fmla="*/ 27846669 w 30482368"/>
              <a:gd name="connsiteY4" fmla="*/ 6052182 h 18991464"/>
              <a:gd name="connsiteX5" fmla="*/ 27732368 w 30482368"/>
              <a:gd name="connsiteY5" fmla="*/ 5939535 h 18991464"/>
              <a:gd name="connsiteX6" fmla="*/ 27604298 w 30482368"/>
              <a:gd name="connsiteY6" fmla="*/ 6038411 h 18991464"/>
              <a:gd name="connsiteX7" fmla="*/ 27380105 w 30482368"/>
              <a:gd name="connsiteY7" fmla="*/ 5898497 h 18991464"/>
              <a:gd name="connsiteX8" fmla="*/ 27175467 w 30482368"/>
              <a:gd name="connsiteY8" fmla="*/ 5978645 h 18991464"/>
              <a:gd name="connsiteX9" fmla="*/ 26703668 w 30482368"/>
              <a:gd name="connsiteY9" fmla="*/ 5848095 h 18991464"/>
              <a:gd name="connsiteX10" fmla="*/ 26461298 w 30482368"/>
              <a:gd name="connsiteY10" fmla="*/ 5911166 h 18991464"/>
              <a:gd name="connsiteX11" fmla="*/ 25697828 w 30482368"/>
              <a:gd name="connsiteY11" fmla="*/ 5642355 h 18991464"/>
              <a:gd name="connsiteX12" fmla="*/ 25469228 w 30482368"/>
              <a:gd name="connsiteY12" fmla="*/ 5596635 h 18991464"/>
              <a:gd name="connsiteX13" fmla="*/ 25382470 w 30482368"/>
              <a:gd name="connsiteY13" fmla="*/ 5709282 h 18991464"/>
              <a:gd name="connsiteX14" fmla="*/ 25250543 w 30482368"/>
              <a:gd name="connsiteY14" fmla="*/ 5632991 h 18991464"/>
              <a:gd name="connsiteX15" fmla="*/ 25142853 w 30482368"/>
              <a:gd name="connsiteY15" fmla="*/ 5656952 h 18991464"/>
              <a:gd name="connsiteX16" fmla="*/ 24917009 w 30482368"/>
              <a:gd name="connsiteY16" fmla="*/ 5615088 h 18991464"/>
              <a:gd name="connsiteX17" fmla="*/ 24682900 w 30482368"/>
              <a:gd name="connsiteY17" fmla="*/ 5554771 h 18991464"/>
              <a:gd name="connsiteX18" fmla="*/ 24590358 w 30482368"/>
              <a:gd name="connsiteY18" fmla="*/ 5579284 h 18991464"/>
              <a:gd name="connsiteX19" fmla="*/ 24714298 w 30482368"/>
              <a:gd name="connsiteY19" fmla="*/ 5762990 h 18991464"/>
              <a:gd name="connsiteX20" fmla="*/ 24489003 w 30482368"/>
              <a:gd name="connsiteY20" fmla="*/ 5823307 h 18991464"/>
              <a:gd name="connsiteX21" fmla="*/ 24351017 w 30482368"/>
              <a:gd name="connsiteY21" fmla="*/ 5795764 h 18991464"/>
              <a:gd name="connsiteX22" fmla="*/ 24262331 w 30482368"/>
              <a:gd name="connsiteY22" fmla="*/ 5634644 h 18991464"/>
              <a:gd name="connsiteX23" fmla="*/ 24411334 w 30482368"/>
              <a:gd name="connsiteY23" fmla="*/ 5572673 h 18991464"/>
              <a:gd name="connsiteX24" fmla="*/ 24494788 w 30482368"/>
              <a:gd name="connsiteY24" fmla="*/ 5494454 h 18991464"/>
              <a:gd name="connsiteX25" fmla="*/ 24366164 w 30482368"/>
              <a:gd name="connsiteY25" fmla="*/ 5442123 h 18991464"/>
              <a:gd name="connsiteX26" fmla="*/ 24189068 w 30482368"/>
              <a:gd name="connsiteY26" fmla="*/ 5436615 h 18991464"/>
              <a:gd name="connsiteX27" fmla="*/ 23816974 w 30482368"/>
              <a:gd name="connsiteY27" fmla="*/ 5439645 h 18991464"/>
              <a:gd name="connsiteX28" fmla="*/ 23457548 w 30482368"/>
              <a:gd name="connsiteY28" fmla="*/ 5345175 h 18991464"/>
              <a:gd name="connsiteX29" fmla="*/ 23091788 w 30482368"/>
              <a:gd name="connsiteY29" fmla="*/ 5345175 h 18991464"/>
              <a:gd name="connsiteX30" fmla="*/ 22840328 w 30482368"/>
              <a:gd name="connsiteY30" fmla="*/ 5276595 h 18991464"/>
              <a:gd name="connsiteX31" fmla="*/ 22401307 w 30482368"/>
              <a:gd name="connsiteY31" fmla="*/ 5097571 h 18991464"/>
              <a:gd name="connsiteX32" fmla="*/ 21389959 w 30482368"/>
              <a:gd name="connsiteY32" fmla="*/ 4848865 h 18991464"/>
              <a:gd name="connsiteX33" fmla="*/ 20806615 w 30482368"/>
              <a:gd name="connsiteY33" fmla="*/ 4705921 h 18991464"/>
              <a:gd name="connsiteX34" fmla="*/ 20600048 w 30482368"/>
              <a:gd name="connsiteY34" fmla="*/ 4705095 h 18991464"/>
              <a:gd name="connsiteX35" fmla="*/ 20234288 w 30482368"/>
              <a:gd name="connsiteY35" fmla="*/ 4545075 h 18991464"/>
              <a:gd name="connsiteX36" fmla="*/ 19788106 w 30482368"/>
              <a:gd name="connsiteY36" fmla="*/ 4369356 h 18991464"/>
              <a:gd name="connsiteX37" fmla="*/ 18862689 w 30482368"/>
              <a:gd name="connsiteY37" fmla="*/ 3890673 h 18991464"/>
              <a:gd name="connsiteX38" fmla="*/ 18519788 w 30482368"/>
              <a:gd name="connsiteY38" fmla="*/ 3767835 h 18991464"/>
              <a:gd name="connsiteX39" fmla="*/ 17935619 w 30482368"/>
              <a:gd name="connsiteY39" fmla="*/ 3494342 h 18991464"/>
              <a:gd name="connsiteX40" fmla="*/ 17192807 w 30482368"/>
              <a:gd name="connsiteY40" fmla="*/ 3013455 h 18991464"/>
              <a:gd name="connsiteX41" fmla="*/ 16694569 w 30482368"/>
              <a:gd name="connsiteY41" fmla="*/ 2775491 h 18991464"/>
              <a:gd name="connsiteX42" fmla="*/ 16348088 w 30482368"/>
              <a:gd name="connsiteY42" fmla="*/ 2487675 h 18991464"/>
              <a:gd name="connsiteX43" fmla="*/ 16058345 w 30482368"/>
              <a:gd name="connsiteY43" fmla="*/ 2234562 h 18991464"/>
              <a:gd name="connsiteX44" fmla="*/ 15618496 w 30482368"/>
              <a:gd name="connsiteY44" fmla="*/ 1901853 h 18991464"/>
              <a:gd name="connsiteX45" fmla="*/ 15229876 w 30482368"/>
              <a:gd name="connsiteY45" fmla="*/ 1679313 h 18991464"/>
              <a:gd name="connsiteX46" fmla="*/ 14736871 w 30482368"/>
              <a:gd name="connsiteY46" fmla="*/ 1637448 h 18991464"/>
              <a:gd name="connsiteX47" fmla="*/ 13851666 w 30482368"/>
              <a:gd name="connsiteY47" fmla="*/ 1434738 h 18991464"/>
              <a:gd name="connsiteX48" fmla="*/ 13101142 w 30482368"/>
              <a:gd name="connsiteY48" fmla="*/ 1365056 h 18991464"/>
              <a:gd name="connsiteX49" fmla="*/ 12737861 w 30482368"/>
              <a:gd name="connsiteY49" fmla="*/ 1338340 h 18991464"/>
              <a:gd name="connsiteX50" fmla="*/ 12446464 w 30482368"/>
              <a:gd name="connsiteY50" fmla="*/ 1408298 h 18991464"/>
              <a:gd name="connsiteX51" fmla="*/ 12096128 w 30482368"/>
              <a:gd name="connsiteY51" fmla="*/ 1367535 h 18991464"/>
              <a:gd name="connsiteX52" fmla="*/ 11696491 w 30482368"/>
              <a:gd name="connsiteY52" fmla="*/ 1260671 h 18991464"/>
              <a:gd name="connsiteX53" fmla="*/ 11478908 w 30482368"/>
              <a:gd name="connsiteY53" fmla="*/ 1001775 h 18991464"/>
              <a:gd name="connsiteX54" fmla="*/ 11270414 w 30482368"/>
              <a:gd name="connsiteY54" fmla="*/ 1266731 h 18991464"/>
              <a:gd name="connsiteX55" fmla="*/ 10907408 w 30482368"/>
              <a:gd name="connsiteY55" fmla="*/ 1230375 h 18991464"/>
              <a:gd name="connsiteX56" fmla="*/ 10776859 w 30482368"/>
              <a:gd name="connsiteY56" fmla="*/ 1102580 h 18991464"/>
              <a:gd name="connsiteX57" fmla="*/ 10713787 w 30482368"/>
              <a:gd name="connsiteY57" fmla="*/ 660803 h 18991464"/>
              <a:gd name="connsiteX58" fmla="*/ 10273938 w 30482368"/>
              <a:gd name="connsiteY58" fmla="*/ 620592 h 18991464"/>
              <a:gd name="connsiteX59" fmla="*/ 10060762 w 30482368"/>
              <a:gd name="connsiteY59" fmla="*/ 791629 h 18991464"/>
              <a:gd name="connsiteX60" fmla="*/ 9672968 w 30482368"/>
              <a:gd name="connsiteY60" fmla="*/ 658875 h 18991464"/>
              <a:gd name="connsiteX61" fmla="*/ 9365873 w 30482368"/>
              <a:gd name="connsiteY61" fmla="*/ 296695 h 18991464"/>
              <a:gd name="connsiteX62" fmla="*/ 9170048 w 30482368"/>
              <a:gd name="connsiteY62" fmla="*/ 224535 h 18991464"/>
              <a:gd name="connsiteX63" fmla="*/ 8918588 w 30482368"/>
              <a:gd name="connsiteY63" fmla="*/ 41655 h 18991464"/>
              <a:gd name="connsiteX64" fmla="*/ 8621408 w 30482368"/>
              <a:gd name="connsiteY64" fmla="*/ 18795 h 18991464"/>
              <a:gd name="connsiteX65" fmla="*/ 8533548 w 30482368"/>
              <a:gd name="connsiteY65" fmla="*/ 272183 h 18991464"/>
              <a:gd name="connsiteX66" fmla="*/ 8209928 w 30482368"/>
              <a:gd name="connsiteY66" fmla="*/ 260340 h 18991464"/>
              <a:gd name="connsiteX67" fmla="*/ 7995099 w 30482368"/>
              <a:gd name="connsiteY67" fmla="*/ 206357 h 18991464"/>
              <a:gd name="connsiteX68" fmla="*/ 7749974 w 30482368"/>
              <a:gd name="connsiteY68" fmla="*/ 211866 h 18991464"/>
              <a:gd name="connsiteX69" fmla="*/ 7634297 w 30482368"/>
              <a:gd name="connsiteY69" fmla="*/ 211866 h 18991464"/>
              <a:gd name="connsiteX70" fmla="*/ 7548641 w 30482368"/>
              <a:gd name="connsiteY70" fmla="*/ 181569 h 18991464"/>
              <a:gd name="connsiteX71" fmla="*/ 7181228 w 30482368"/>
              <a:gd name="connsiteY71" fmla="*/ 292288 h 18991464"/>
              <a:gd name="connsiteX72" fmla="*/ 6929768 w 30482368"/>
              <a:gd name="connsiteY72" fmla="*/ 407415 h 18991464"/>
              <a:gd name="connsiteX73" fmla="*/ 6678308 w 30482368"/>
              <a:gd name="connsiteY73" fmla="*/ 453135 h 18991464"/>
              <a:gd name="connsiteX74" fmla="*/ 6576677 w 30482368"/>
              <a:gd name="connsiteY74" fmla="*/ 432203 h 18991464"/>
              <a:gd name="connsiteX75" fmla="*/ 6474771 w 30482368"/>
              <a:gd name="connsiteY75" fmla="*/ 495550 h 18991464"/>
              <a:gd name="connsiteX76" fmla="*/ 6392145 w 30482368"/>
              <a:gd name="connsiteY76" fmla="*/ 503813 h 18991464"/>
              <a:gd name="connsiteX77" fmla="*/ 6275641 w 30482368"/>
              <a:gd name="connsiteY77" fmla="*/ 637116 h 18991464"/>
              <a:gd name="connsiteX78" fmla="*/ 6038228 w 30482368"/>
              <a:gd name="connsiteY78" fmla="*/ 704595 h 18991464"/>
              <a:gd name="connsiteX79" fmla="*/ 5672468 w 30482368"/>
              <a:gd name="connsiteY79" fmla="*/ 681735 h 18991464"/>
              <a:gd name="connsiteX80" fmla="*/ 5463973 w 30482368"/>
              <a:gd name="connsiteY80" fmla="*/ 862136 h 18991464"/>
              <a:gd name="connsiteX81" fmla="*/ 5131264 w 30482368"/>
              <a:gd name="connsiteY81" fmla="*/ 976436 h 18991464"/>
              <a:gd name="connsiteX82" fmla="*/ 5009528 w 30482368"/>
              <a:gd name="connsiteY82" fmla="*/ 1184655 h 18991464"/>
              <a:gd name="connsiteX83" fmla="*/ 4940948 w 30482368"/>
              <a:gd name="connsiteY83" fmla="*/ 1298955 h 18991464"/>
              <a:gd name="connsiteX84" fmla="*/ 4803788 w 30482368"/>
              <a:gd name="connsiteY84" fmla="*/ 1276095 h 18991464"/>
              <a:gd name="connsiteX85" fmla="*/ 4828576 w 30482368"/>
              <a:gd name="connsiteY85" fmla="*/ 991033 h 18991464"/>
              <a:gd name="connsiteX86" fmla="*/ 4921668 w 30482368"/>
              <a:gd name="connsiteY86" fmla="*/ 751968 h 18991464"/>
              <a:gd name="connsiteX87" fmla="*/ 4836012 w 30482368"/>
              <a:gd name="connsiteY87" fmla="*/ 517584 h 18991464"/>
              <a:gd name="connsiteX88" fmla="*/ 4803788 w 30482368"/>
              <a:gd name="connsiteY88" fmla="*/ 407415 h 18991464"/>
              <a:gd name="connsiteX89" fmla="*/ 4666628 w 30482368"/>
              <a:gd name="connsiteY89" fmla="*/ 704595 h 18991464"/>
              <a:gd name="connsiteX90" fmla="*/ 4666628 w 30482368"/>
              <a:gd name="connsiteY90" fmla="*/ 1230375 h 18991464"/>
              <a:gd name="connsiteX91" fmla="*/ 4529468 w 30482368"/>
              <a:gd name="connsiteY91" fmla="*/ 1664715 h 18991464"/>
              <a:gd name="connsiteX92" fmla="*/ 4163708 w 30482368"/>
              <a:gd name="connsiteY92" fmla="*/ 2099055 h 18991464"/>
              <a:gd name="connsiteX93" fmla="*/ 3935108 w 30482368"/>
              <a:gd name="connsiteY93" fmla="*/ 2533395 h 18991464"/>
              <a:gd name="connsiteX94" fmla="*/ 4095128 w 30482368"/>
              <a:gd name="connsiteY94" fmla="*/ 3196335 h 18991464"/>
              <a:gd name="connsiteX95" fmla="*/ 3912248 w 30482368"/>
              <a:gd name="connsiteY95" fmla="*/ 3744975 h 18991464"/>
              <a:gd name="connsiteX96" fmla="*/ 3935108 w 30482368"/>
              <a:gd name="connsiteY96" fmla="*/ 4065015 h 18991464"/>
              <a:gd name="connsiteX97" fmla="*/ 4072268 w 30482368"/>
              <a:gd name="connsiteY97" fmla="*/ 5916675 h 18991464"/>
              <a:gd name="connsiteX98" fmla="*/ 4163708 w 30482368"/>
              <a:gd name="connsiteY98" fmla="*/ 6876795 h 18991464"/>
              <a:gd name="connsiteX99" fmla="*/ 4712348 w 30482368"/>
              <a:gd name="connsiteY99" fmla="*/ 7288275 h 18991464"/>
              <a:gd name="connsiteX100" fmla="*/ 4140848 w 30482368"/>
              <a:gd name="connsiteY100" fmla="*/ 7036815 h 18991464"/>
              <a:gd name="connsiteX101" fmla="*/ 3477908 w 30482368"/>
              <a:gd name="connsiteY101" fmla="*/ 7516875 h 18991464"/>
              <a:gd name="connsiteX102" fmla="*/ 2837828 w 30482368"/>
              <a:gd name="connsiteY102" fmla="*/ 8042655 h 18991464"/>
              <a:gd name="connsiteX103" fmla="*/ 2632088 w 30482368"/>
              <a:gd name="connsiteY103" fmla="*/ 8431275 h 18991464"/>
              <a:gd name="connsiteX104" fmla="*/ 2586368 w 30482368"/>
              <a:gd name="connsiteY104" fmla="*/ 8774175 h 18991464"/>
              <a:gd name="connsiteX105" fmla="*/ 2563508 w 30482368"/>
              <a:gd name="connsiteY105" fmla="*/ 9254235 h 18991464"/>
              <a:gd name="connsiteX106" fmla="*/ 2837828 w 30482368"/>
              <a:gd name="connsiteY106" fmla="*/ 9894315 h 18991464"/>
              <a:gd name="connsiteX107" fmla="*/ 2860688 w 30482368"/>
              <a:gd name="connsiteY107" fmla="*/ 10168635 h 18991464"/>
              <a:gd name="connsiteX108" fmla="*/ 3295028 w 30482368"/>
              <a:gd name="connsiteY108" fmla="*/ 10557255 h 18991464"/>
              <a:gd name="connsiteX109" fmla="*/ 3523628 w 30482368"/>
              <a:gd name="connsiteY109" fmla="*/ 10717275 h 18991464"/>
              <a:gd name="connsiteX110" fmla="*/ 3455048 w 30482368"/>
              <a:gd name="connsiteY110" fmla="*/ 11128755 h 18991464"/>
              <a:gd name="connsiteX111" fmla="*/ 3317888 w 30482368"/>
              <a:gd name="connsiteY111" fmla="*/ 11334495 h 18991464"/>
              <a:gd name="connsiteX112" fmla="*/ 2952128 w 30482368"/>
              <a:gd name="connsiteY112" fmla="*/ 11265915 h 18991464"/>
              <a:gd name="connsiteX113" fmla="*/ 2906408 w 30482368"/>
              <a:gd name="connsiteY113" fmla="*/ 10968735 h 18991464"/>
              <a:gd name="connsiteX114" fmla="*/ 2769248 w 30482368"/>
              <a:gd name="connsiteY114" fmla="*/ 10923015 h 18991464"/>
              <a:gd name="connsiteX115" fmla="*/ 2837828 w 30482368"/>
              <a:gd name="connsiteY115" fmla="*/ 11220195 h 18991464"/>
              <a:gd name="connsiteX116" fmla="*/ 2700668 w 30482368"/>
              <a:gd name="connsiteY116" fmla="*/ 11494515 h 18991464"/>
              <a:gd name="connsiteX117" fmla="*/ 2632088 w 30482368"/>
              <a:gd name="connsiteY117" fmla="*/ 11380215 h 18991464"/>
              <a:gd name="connsiteX118" fmla="*/ 2677808 w 30482368"/>
              <a:gd name="connsiteY118" fmla="*/ 11083035 h 18991464"/>
              <a:gd name="connsiteX119" fmla="*/ 2632088 w 30482368"/>
              <a:gd name="connsiteY119" fmla="*/ 10785855 h 18991464"/>
              <a:gd name="connsiteX120" fmla="*/ 2814968 w 30482368"/>
              <a:gd name="connsiteY120" fmla="*/ 10671555 h 18991464"/>
              <a:gd name="connsiteX121" fmla="*/ 3066428 w 30482368"/>
              <a:gd name="connsiteY121" fmla="*/ 10854435 h 18991464"/>
              <a:gd name="connsiteX122" fmla="*/ 3157868 w 30482368"/>
              <a:gd name="connsiteY122" fmla="*/ 11037315 h 18991464"/>
              <a:gd name="connsiteX123" fmla="*/ 3317888 w 30482368"/>
              <a:gd name="connsiteY123" fmla="*/ 11037315 h 18991464"/>
              <a:gd name="connsiteX124" fmla="*/ 3386468 w 30482368"/>
              <a:gd name="connsiteY124" fmla="*/ 10785855 h 18991464"/>
              <a:gd name="connsiteX125" fmla="*/ 2769248 w 30482368"/>
              <a:gd name="connsiteY125" fmla="*/ 10420095 h 18991464"/>
              <a:gd name="connsiteX126" fmla="*/ 2632088 w 30482368"/>
              <a:gd name="connsiteY126" fmla="*/ 10054335 h 18991464"/>
              <a:gd name="connsiteX127" fmla="*/ 2609228 w 30482368"/>
              <a:gd name="connsiteY127" fmla="*/ 9780015 h 18991464"/>
              <a:gd name="connsiteX128" fmla="*/ 2449208 w 30482368"/>
              <a:gd name="connsiteY128" fmla="*/ 9254235 h 18991464"/>
              <a:gd name="connsiteX129" fmla="*/ 2449208 w 30482368"/>
              <a:gd name="connsiteY129" fmla="*/ 8659875 h 18991464"/>
              <a:gd name="connsiteX130" fmla="*/ 2632088 w 30482368"/>
              <a:gd name="connsiteY130" fmla="*/ 7996935 h 18991464"/>
              <a:gd name="connsiteX131" fmla="*/ 3157868 w 30482368"/>
              <a:gd name="connsiteY131" fmla="*/ 7494015 h 18991464"/>
              <a:gd name="connsiteX132" fmla="*/ 3775088 w 30482368"/>
              <a:gd name="connsiteY132" fmla="*/ 7105395 h 18991464"/>
              <a:gd name="connsiteX133" fmla="*/ 3957968 w 30482368"/>
              <a:gd name="connsiteY133" fmla="*/ 6853935 h 18991464"/>
              <a:gd name="connsiteX134" fmla="*/ 3889388 w 30482368"/>
              <a:gd name="connsiteY134" fmla="*/ 5436615 h 18991464"/>
              <a:gd name="connsiteX135" fmla="*/ 3706508 w 30482368"/>
              <a:gd name="connsiteY135" fmla="*/ 3653535 h 18991464"/>
              <a:gd name="connsiteX136" fmla="*/ 3775088 w 30482368"/>
              <a:gd name="connsiteY136" fmla="*/ 3264915 h 18991464"/>
              <a:gd name="connsiteX137" fmla="*/ 3615068 w 30482368"/>
              <a:gd name="connsiteY137" fmla="*/ 2441955 h 18991464"/>
              <a:gd name="connsiteX138" fmla="*/ 3957968 w 30482368"/>
              <a:gd name="connsiteY138" fmla="*/ 1984755 h 18991464"/>
              <a:gd name="connsiteX139" fmla="*/ 4323728 w 30482368"/>
              <a:gd name="connsiteY139" fmla="*/ 1436115 h 18991464"/>
              <a:gd name="connsiteX140" fmla="*/ 4487328 w 30482368"/>
              <a:gd name="connsiteY140" fmla="*/ 689998 h 18991464"/>
              <a:gd name="connsiteX141" fmla="*/ 4499171 w 30482368"/>
              <a:gd name="connsiteY141" fmla="*/ 273009 h 18991464"/>
              <a:gd name="connsiteX142" fmla="*/ 4499172 w 30482368"/>
              <a:gd name="connsiteY142" fmla="*/ 177438 h 18991464"/>
              <a:gd name="connsiteX143" fmla="*/ 4365868 w 30482368"/>
              <a:gd name="connsiteY143" fmla="*/ 223708 h 18991464"/>
              <a:gd name="connsiteX144" fmla="*/ 4296186 w 30482368"/>
              <a:gd name="connsiteY144" fmla="*/ 275213 h 18991464"/>
              <a:gd name="connsiteX145" fmla="*/ 4172246 w 30482368"/>
              <a:gd name="connsiteY145" fmla="*/ 291738 h 18991464"/>
              <a:gd name="connsiteX146" fmla="*/ 4003963 w 30482368"/>
              <a:gd name="connsiteY146" fmla="*/ 443220 h 18991464"/>
              <a:gd name="connsiteX147" fmla="*/ 3637928 w 30482368"/>
              <a:gd name="connsiteY147" fmla="*/ 544575 h 18991464"/>
              <a:gd name="connsiteX148" fmla="*/ 2949374 w 30482368"/>
              <a:gd name="connsiteY148" fmla="*/ 970927 h 18991464"/>
              <a:gd name="connsiteX149" fmla="*/ 2449208 w 30482368"/>
              <a:gd name="connsiteY149" fmla="*/ 1344675 h 18991464"/>
              <a:gd name="connsiteX150" fmla="*/ 2154507 w 30482368"/>
              <a:gd name="connsiteY150" fmla="*/ 1774333 h 18991464"/>
              <a:gd name="connsiteX151" fmla="*/ 2098321 w 30482368"/>
              <a:gd name="connsiteY151" fmla="*/ 1955285 h 18991464"/>
              <a:gd name="connsiteX152" fmla="*/ 2211519 w 30482368"/>
              <a:gd name="connsiteY152" fmla="*/ 2238969 h 18991464"/>
              <a:gd name="connsiteX153" fmla="*/ 2426348 w 30482368"/>
              <a:gd name="connsiteY153" fmla="*/ 2441955 h 18991464"/>
              <a:gd name="connsiteX154" fmla="*/ 2586368 w 30482368"/>
              <a:gd name="connsiteY154" fmla="*/ 3013455 h 18991464"/>
              <a:gd name="connsiteX155" fmla="*/ 2380628 w 30482368"/>
              <a:gd name="connsiteY155" fmla="*/ 3219195 h 18991464"/>
              <a:gd name="connsiteX156" fmla="*/ 1954551 w 30482368"/>
              <a:gd name="connsiteY156" fmla="*/ 3079280 h 18991464"/>
              <a:gd name="connsiteX157" fmla="*/ 1992008 w 30482368"/>
              <a:gd name="connsiteY157" fmla="*/ 17415255 h 18991464"/>
              <a:gd name="connsiteX158" fmla="*/ 28509608 w 30482368"/>
              <a:gd name="connsiteY158" fmla="*/ 17392395 h 18991464"/>
              <a:gd name="connsiteX159" fmla="*/ 28509608 w 30482368"/>
              <a:gd name="connsiteY159" fmla="*/ 6168135 h 18991464"/>
              <a:gd name="connsiteX0" fmla="*/ 28508148 w 30480908"/>
              <a:gd name="connsiteY0" fmla="*/ 6168135 h 18991464"/>
              <a:gd name="connsiteX1" fmla="*/ 28279548 w 30480908"/>
              <a:gd name="connsiteY1" fmla="*/ 6053835 h 18991464"/>
              <a:gd name="connsiteX2" fmla="*/ 28115948 w 30480908"/>
              <a:gd name="connsiteY2" fmla="*/ 5983327 h 18991464"/>
              <a:gd name="connsiteX3" fmla="*/ 27982368 w 30480908"/>
              <a:gd name="connsiteY3" fmla="*/ 6008115 h 18991464"/>
              <a:gd name="connsiteX4" fmla="*/ 27845209 w 30480908"/>
              <a:gd name="connsiteY4" fmla="*/ 6052182 h 18991464"/>
              <a:gd name="connsiteX5" fmla="*/ 27730908 w 30480908"/>
              <a:gd name="connsiteY5" fmla="*/ 5939535 h 18991464"/>
              <a:gd name="connsiteX6" fmla="*/ 27602838 w 30480908"/>
              <a:gd name="connsiteY6" fmla="*/ 6038411 h 18991464"/>
              <a:gd name="connsiteX7" fmla="*/ 27378645 w 30480908"/>
              <a:gd name="connsiteY7" fmla="*/ 5898497 h 18991464"/>
              <a:gd name="connsiteX8" fmla="*/ 27174007 w 30480908"/>
              <a:gd name="connsiteY8" fmla="*/ 5978645 h 18991464"/>
              <a:gd name="connsiteX9" fmla="*/ 26702208 w 30480908"/>
              <a:gd name="connsiteY9" fmla="*/ 5848095 h 18991464"/>
              <a:gd name="connsiteX10" fmla="*/ 26459838 w 30480908"/>
              <a:gd name="connsiteY10" fmla="*/ 5911166 h 18991464"/>
              <a:gd name="connsiteX11" fmla="*/ 25696368 w 30480908"/>
              <a:gd name="connsiteY11" fmla="*/ 5642355 h 18991464"/>
              <a:gd name="connsiteX12" fmla="*/ 25467768 w 30480908"/>
              <a:gd name="connsiteY12" fmla="*/ 5596635 h 18991464"/>
              <a:gd name="connsiteX13" fmla="*/ 25381010 w 30480908"/>
              <a:gd name="connsiteY13" fmla="*/ 5709282 h 18991464"/>
              <a:gd name="connsiteX14" fmla="*/ 25249083 w 30480908"/>
              <a:gd name="connsiteY14" fmla="*/ 5632991 h 18991464"/>
              <a:gd name="connsiteX15" fmla="*/ 25141393 w 30480908"/>
              <a:gd name="connsiteY15" fmla="*/ 5656952 h 18991464"/>
              <a:gd name="connsiteX16" fmla="*/ 24915549 w 30480908"/>
              <a:gd name="connsiteY16" fmla="*/ 5615088 h 18991464"/>
              <a:gd name="connsiteX17" fmla="*/ 24681440 w 30480908"/>
              <a:gd name="connsiteY17" fmla="*/ 5554771 h 18991464"/>
              <a:gd name="connsiteX18" fmla="*/ 24588898 w 30480908"/>
              <a:gd name="connsiteY18" fmla="*/ 5579284 h 18991464"/>
              <a:gd name="connsiteX19" fmla="*/ 24712838 w 30480908"/>
              <a:gd name="connsiteY19" fmla="*/ 5762990 h 18991464"/>
              <a:gd name="connsiteX20" fmla="*/ 24487543 w 30480908"/>
              <a:gd name="connsiteY20" fmla="*/ 5823307 h 18991464"/>
              <a:gd name="connsiteX21" fmla="*/ 24349557 w 30480908"/>
              <a:gd name="connsiteY21" fmla="*/ 5795764 h 18991464"/>
              <a:gd name="connsiteX22" fmla="*/ 24260871 w 30480908"/>
              <a:gd name="connsiteY22" fmla="*/ 5634644 h 18991464"/>
              <a:gd name="connsiteX23" fmla="*/ 24409874 w 30480908"/>
              <a:gd name="connsiteY23" fmla="*/ 5572673 h 18991464"/>
              <a:gd name="connsiteX24" fmla="*/ 24493328 w 30480908"/>
              <a:gd name="connsiteY24" fmla="*/ 5494454 h 18991464"/>
              <a:gd name="connsiteX25" fmla="*/ 24364704 w 30480908"/>
              <a:gd name="connsiteY25" fmla="*/ 5442123 h 18991464"/>
              <a:gd name="connsiteX26" fmla="*/ 24187608 w 30480908"/>
              <a:gd name="connsiteY26" fmla="*/ 5436615 h 18991464"/>
              <a:gd name="connsiteX27" fmla="*/ 23815514 w 30480908"/>
              <a:gd name="connsiteY27" fmla="*/ 5439645 h 18991464"/>
              <a:gd name="connsiteX28" fmla="*/ 23456088 w 30480908"/>
              <a:gd name="connsiteY28" fmla="*/ 5345175 h 18991464"/>
              <a:gd name="connsiteX29" fmla="*/ 23090328 w 30480908"/>
              <a:gd name="connsiteY29" fmla="*/ 5345175 h 18991464"/>
              <a:gd name="connsiteX30" fmla="*/ 22838868 w 30480908"/>
              <a:gd name="connsiteY30" fmla="*/ 5276595 h 18991464"/>
              <a:gd name="connsiteX31" fmla="*/ 22399847 w 30480908"/>
              <a:gd name="connsiteY31" fmla="*/ 5097571 h 18991464"/>
              <a:gd name="connsiteX32" fmla="*/ 21388499 w 30480908"/>
              <a:gd name="connsiteY32" fmla="*/ 4848865 h 18991464"/>
              <a:gd name="connsiteX33" fmla="*/ 20805155 w 30480908"/>
              <a:gd name="connsiteY33" fmla="*/ 4705921 h 18991464"/>
              <a:gd name="connsiteX34" fmla="*/ 20598588 w 30480908"/>
              <a:gd name="connsiteY34" fmla="*/ 4705095 h 18991464"/>
              <a:gd name="connsiteX35" fmla="*/ 20232828 w 30480908"/>
              <a:gd name="connsiteY35" fmla="*/ 4545075 h 18991464"/>
              <a:gd name="connsiteX36" fmla="*/ 19786646 w 30480908"/>
              <a:gd name="connsiteY36" fmla="*/ 4369356 h 18991464"/>
              <a:gd name="connsiteX37" fmla="*/ 18861229 w 30480908"/>
              <a:gd name="connsiteY37" fmla="*/ 3890673 h 18991464"/>
              <a:gd name="connsiteX38" fmla="*/ 18518328 w 30480908"/>
              <a:gd name="connsiteY38" fmla="*/ 3767835 h 18991464"/>
              <a:gd name="connsiteX39" fmla="*/ 17934159 w 30480908"/>
              <a:gd name="connsiteY39" fmla="*/ 3494342 h 18991464"/>
              <a:gd name="connsiteX40" fmla="*/ 17191347 w 30480908"/>
              <a:gd name="connsiteY40" fmla="*/ 3013455 h 18991464"/>
              <a:gd name="connsiteX41" fmla="*/ 16693109 w 30480908"/>
              <a:gd name="connsiteY41" fmla="*/ 2775491 h 18991464"/>
              <a:gd name="connsiteX42" fmla="*/ 16346628 w 30480908"/>
              <a:gd name="connsiteY42" fmla="*/ 2487675 h 18991464"/>
              <a:gd name="connsiteX43" fmla="*/ 16056885 w 30480908"/>
              <a:gd name="connsiteY43" fmla="*/ 2234562 h 18991464"/>
              <a:gd name="connsiteX44" fmla="*/ 15617036 w 30480908"/>
              <a:gd name="connsiteY44" fmla="*/ 1901853 h 18991464"/>
              <a:gd name="connsiteX45" fmla="*/ 15228416 w 30480908"/>
              <a:gd name="connsiteY45" fmla="*/ 1679313 h 18991464"/>
              <a:gd name="connsiteX46" fmla="*/ 14735411 w 30480908"/>
              <a:gd name="connsiteY46" fmla="*/ 1637448 h 18991464"/>
              <a:gd name="connsiteX47" fmla="*/ 13850206 w 30480908"/>
              <a:gd name="connsiteY47" fmla="*/ 1434738 h 18991464"/>
              <a:gd name="connsiteX48" fmla="*/ 13099682 w 30480908"/>
              <a:gd name="connsiteY48" fmla="*/ 1365056 h 18991464"/>
              <a:gd name="connsiteX49" fmla="*/ 12736401 w 30480908"/>
              <a:gd name="connsiteY49" fmla="*/ 1338340 h 18991464"/>
              <a:gd name="connsiteX50" fmla="*/ 12445004 w 30480908"/>
              <a:gd name="connsiteY50" fmla="*/ 1408298 h 18991464"/>
              <a:gd name="connsiteX51" fmla="*/ 12094668 w 30480908"/>
              <a:gd name="connsiteY51" fmla="*/ 1367535 h 18991464"/>
              <a:gd name="connsiteX52" fmla="*/ 11695031 w 30480908"/>
              <a:gd name="connsiteY52" fmla="*/ 1260671 h 18991464"/>
              <a:gd name="connsiteX53" fmla="*/ 11477448 w 30480908"/>
              <a:gd name="connsiteY53" fmla="*/ 1001775 h 18991464"/>
              <a:gd name="connsiteX54" fmla="*/ 11268954 w 30480908"/>
              <a:gd name="connsiteY54" fmla="*/ 1266731 h 18991464"/>
              <a:gd name="connsiteX55" fmla="*/ 10905948 w 30480908"/>
              <a:gd name="connsiteY55" fmla="*/ 1230375 h 18991464"/>
              <a:gd name="connsiteX56" fmla="*/ 10775399 w 30480908"/>
              <a:gd name="connsiteY56" fmla="*/ 1102580 h 18991464"/>
              <a:gd name="connsiteX57" fmla="*/ 10712327 w 30480908"/>
              <a:gd name="connsiteY57" fmla="*/ 660803 h 18991464"/>
              <a:gd name="connsiteX58" fmla="*/ 10272478 w 30480908"/>
              <a:gd name="connsiteY58" fmla="*/ 620592 h 18991464"/>
              <a:gd name="connsiteX59" fmla="*/ 10059302 w 30480908"/>
              <a:gd name="connsiteY59" fmla="*/ 791629 h 18991464"/>
              <a:gd name="connsiteX60" fmla="*/ 9671508 w 30480908"/>
              <a:gd name="connsiteY60" fmla="*/ 658875 h 18991464"/>
              <a:gd name="connsiteX61" fmla="*/ 9364413 w 30480908"/>
              <a:gd name="connsiteY61" fmla="*/ 296695 h 18991464"/>
              <a:gd name="connsiteX62" fmla="*/ 9168588 w 30480908"/>
              <a:gd name="connsiteY62" fmla="*/ 224535 h 18991464"/>
              <a:gd name="connsiteX63" fmla="*/ 8917128 w 30480908"/>
              <a:gd name="connsiteY63" fmla="*/ 41655 h 18991464"/>
              <a:gd name="connsiteX64" fmla="*/ 8619948 w 30480908"/>
              <a:gd name="connsiteY64" fmla="*/ 18795 h 18991464"/>
              <a:gd name="connsiteX65" fmla="*/ 8532088 w 30480908"/>
              <a:gd name="connsiteY65" fmla="*/ 272183 h 18991464"/>
              <a:gd name="connsiteX66" fmla="*/ 8208468 w 30480908"/>
              <a:gd name="connsiteY66" fmla="*/ 260340 h 18991464"/>
              <a:gd name="connsiteX67" fmla="*/ 7993639 w 30480908"/>
              <a:gd name="connsiteY67" fmla="*/ 206357 h 18991464"/>
              <a:gd name="connsiteX68" fmla="*/ 7748514 w 30480908"/>
              <a:gd name="connsiteY68" fmla="*/ 211866 h 18991464"/>
              <a:gd name="connsiteX69" fmla="*/ 7632837 w 30480908"/>
              <a:gd name="connsiteY69" fmla="*/ 211866 h 18991464"/>
              <a:gd name="connsiteX70" fmla="*/ 7547181 w 30480908"/>
              <a:gd name="connsiteY70" fmla="*/ 181569 h 18991464"/>
              <a:gd name="connsiteX71" fmla="*/ 7179768 w 30480908"/>
              <a:gd name="connsiteY71" fmla="*/ 292288 h 18991464"/>
              <a:gd name="connsiteX72" fmla="*/ 6928308 w 30480908"/>
              <a:gd name="connsiteY72" fmla="*/ 407415 h 18991464"/>
              <a:gd name="connsiteX73" fmla="*/ 6676848 w 30480908"/>
              <a:gd name="connsiteY73" fmla="*/ 453135 h 18991464"/>
              <a:gd name="connsiteX74" fmla="*/ 6575217 w 30480908"/>
              <a:gd name="connsiteY74" fmla="*/ 432203 h 18991464"/>
              <a:gd name="connsiteX75" fmla="*/ 6473311 w 30480908"/>
              <a:gd name="connsiteY75" fmla="*/ 495550 h 18991464"/>
              <a:gd name="connsiteX76" fmla="*/ 6390685 w 30480908"/>
              <a:gd name="connsiteY76" fmla="*/ 503813 h 18991464"/>
              <a:gd name="connsiteX77" fmla="*/ 6274181 w 30480908"/>
              <a:gd name="connsiteY77" fmla="*/ 637116 h 18991464"/>
              <a:gd name="connsiteX78" fmla="*/ 6036768 w 30480908"/>
              <a:gd name="connsiteY78" fmla="*/ 704595 h 18991464"/>
              <a:gd name="connsiteX79" fmla="*/ 5671008 w 30480908"/>
              <a:gd name="connsiteY79" fmla="*/ 681735 h 18991464"/>
              <a:gd name="connsiteX80" fmla="*/ 5462513 w 30480908"/>
              <a:gd name="connsiteY80" fmla="*/ 862136 h 18991464"/>
              <a:gd name="connsiteX81" fmla="*/ 5129804 w 30480908"/>
              <a:gd name="connsiteY81" fmla="*/ 976436 h 18991464"/>
              <a:gd name="connsiteX82" fmla="*/ 5008068 w 30480908"/>
              <a:gd name="connsiteY82" fmla="*/ 1184655 h 18991464"/>
              <a:gd name="connsiteX83" fmla="*/ 4939488 w 30480908"/>
              <a:gd name="connsiteY83" fmla="*/ 1298955 h 18991464"/>
              <a:gd name="connsiteX84" fmla="*/ 4802328 w 30480908"/>
              <a:gd name="connsiteY84" fmla="*/ 1276095 h 18991464"/>
              <a:gd name="connsiteX85" fmla="*/ 4827116 w 30480908"/>
              <a:gd name="connsiteY85" fmla="*/ 991033 h 18991464"/>
              <a:gd name="connsiteX86" fmla="*/ 4920208 w 30480908"/>
              <a:gd name="connsiteY86" fmla="*/ 751968 h 18991464"/>
              <a:gd name="connsiteX87" fmla="*/ 4834552 w 30480908"/>
              <a:gd name="connsiteY87" fmla="*/ 517584 h 18991464"/>
              <a:gd name="connsiteX88" fmla="*/ 4802328 w 30480908"/>
              <a:gd name="connsiteY88" fmla="*/ 407415 h 18991464"/>
              <a:gd name="connsiteX89" fmla="*/ 4665168 w 30480908"/>
              <a:gd name="connsiteY89" fmla="*/ 704595 h 18991464"/>
              <a:gd name="connsiteX90" fmla="*/ 4665168 w 30480908"/>
              <a:gd name="connsiteY90" fmla="*/ 1230375 h 18991464"/>
              <a:gd name="connsiteX91" fmla="*/ 4528008 w 30480908"/>
              <a:gd name="connsiteY91" fmla="*/ 1664715 h 18991464"/>
              <a:gd name="connsiteX92" fmla="*/ 4162248 w 30480908"/>
              <a:gd name="connsiteY92" fmla="*/ 2099055 h 18991464"/>
              <a:gd name="connsiteX93" fmla="*/ 3933648 w 30480908"/>
              <a:gd name="connsiteY93" fmla="*/ 2533395 h 18991464"/>
              <a:gd name="connsiteX94" fmla="*/ 4093668 w 30480908"/>
              <a:gd name="connsiteY94" fmla="*/ 3196335 h 18991464"/>
              <a:gd name="connsiteX95" fmla="*/ 3910788 w 30480908"/>
              <a:gd name="connsiteY95" fmla="*/ 3744975 h 18991464"/>
              <a:gd name="connsiteX96" fmla="*/ 3933648 w 30480908"/>
              <a:gd name="connsiteY96" fmla="*/ 4065015 h 18991464"/>
              <a:gd name="connsiteX97" fmla="*/ 4070808 w 30480908"/>
              <a:gd name="connsiteY97" fmla="*/ 5916675 h 18991464"/>
              <a:gd name="connsiteX98" fmla="*/ 4162248 w 30480908"/>
              <a:gd name="connsiteY98" fmla="*/ 6876795 h 18991464"/>
              <a:gd name="connsiteX99" fmla="*/ 4710888 w 30480908"/>
              <a:gd name="connsiteY99" fmla="*/ 7288275 h 18991464"/>
              <a:gd name="connsiteX100" fmla="*/ 4139388 w 30480908"/>
              <a:gd name="connsiteY100" fmla="*/ 7036815 h 18991464"/>
              <a:gd name="connsiteX101" fmla="*/ 3476448 w 30480908"/>
              <a:gd name="connsiteY101" fmla="*/ 7516875 h 18991464"/>
              <a:gd name="connsiteX102" fmla="*/ 2836368 w 30480908"/>
              <a:gd name="connsiteY102" fmla="*/ 8042655 h 18991464"/>
              <a:gd name="connsiteX103" fmla="*/ 2630628 w 30480908"/>
              <a:gd name="connsiteY103" fmla="*/ 8431275 h 18991464"/>
              <a:gd name="connsiteX104" fmla="*/ 2584908 w 30480908"/>
              <a:gd name="connsiteY104" fmla="*/ 8774175 h 18991464"/>
              <a:gd name="connsiteX105" fmla="*/ 2562048 w 30480908"/>
              <a:gd name="connsiteY105" fmla="*/ 9254235 h 18991464"/>
              <a:gd name="connsiteX106" fmla="*/ 2836368 w 30480908"/>
              <a:gd name="connsiteY106" fmla="*/ 9894315 h 18991464"/>
              <a:gd name="connsiteX107" fmla="*/ 2859228 w 30480908"/>
              <a:gd name="connsiteY107" fmla="*/ 10168635 h 18991464"/>
              <a:gd name="connsiteX108" fmla="*/ 3293568 w 30480908"/>
              <a:gd name="connsiteY108" fmla="*/ 10557255 h 18991464"/>
              <a:gd name="connsiteX109" fmla="*/ 3522168 w 30480908"/>
              <a:gd name="connsiteY109" fmla="*/ 10717275 h 18991464"/>
              <a:gd name="connsiteX110" fmla="*/ 3453588 w 30480908"/>
              <a:gd name="connsiteY110" fmla="*/ 11128755 h 18991464"/>
              <a:gd name="connsiteX111" fmla="*/ 3316428 w 30480908"/>
              <a:gd name="connsiteY111" fmla="*/ 11334495 h 18991464"/>
              <a:gd name="connsiteX112" fmla="*/ 2950668 w 30480908"/>
              <a:gd name="connsiteY112" fmla="*/ 11265915 h 18991464"/>
              <a:gd name="connsiteX113" fmla="*/ 2904948 w 30480908"/>
              <a:gd name="connsiteY113" fmla="*/ 10968735 h 18991464"/>
              <a:gd name="connsiteX114" fmla="*/ 2767788 w 30480908"/>
              <a:gd name="connsiteY114" fmla="*/ 10923015 h 18991464"/>
              <a:gd name="connsiteX115" fmla="*/ 2836368 w 30480908"/>
              <a:gd name="connsiteY115" fmla="*/ 11220195 h 18991464"/>
              <a:gd name="connsiteX116" fmla="*/ 2699208 w 30480908"/>
              <a:gd name="connsiteY116" fmla="*/ 11494515 h 18991464"/>
              <a:gd name="connsiteX117" fmla="*/ 2630628 w 30480908"/>
              <a:gd name="connsiteY117" fmla="*/ 11380215 h 18991464"/>
              <a:gd name="connsiteX118" fmla="*/ 2676348 w 30480908"/>
              <a:gd name="connsiteY118" fmla="*/ 11083035 h 18991464"/>
              <a:gd name="connsiteX119" fmla="*/ 2630628 w 30480908"/>
              <a:gd name="connsiteY119" fmla="*/ 10785855 h 18991464"/>
              <a:gd name="connsiteX120" fmla="*/ 2813508 w 30480908"/>
              <a:gd name="connsiteY120" fmla="*/ 10671555 h 18991464"/>
              <a:gd name="connsiteX121" fmla="*/ 3064968 w 30480908"/>
              <a:gd name="connsiteY121" fmla="*/ 10854435 h 18991464"/>
              <a:gd name="connsiteX122" fmla="*/ 3156408 w 30480908"/>
              <a:gd name="connsiteY122" fmla="*/ 11037315 h 18991464"/>
              <a:gd name="connsiteX123" fmla="*/ 3316428 w 30480908"/>
              <a:gd name="connsiteY123" fmla="*/ 11037315 h 18991464"/>
              <a:gd name="connsiteX124" fmla="*/ 3385008 w 30480908"/>
              <a:gd name="connsiteY124" fmla="*/ 10785855 h 18991464"/>
              <a:gd name="connsiteX125" fmla="*/ 2767788 w 30480908"/>
              <a:gd name="connsiteY125" fmla="*/ 10420095 h 18991464"/>
              <a:gd name="connsiteX126" fmla="*/ 2630628 w 30480908"/>
              <a:gd name="connsiteY126" fmla="*/ 10054335 h 18991464"/>
              <a:gd name="connsiteX127" fmla="*/ 2607768 w 30480908"/>
              <a:gd name="connsiteY127" fmla="*/ 9780015 h 18991464"/>
              <a:gd name="connsiteX128" fmla="*/ 2447748 w 30480908"/>
              <a:gd name="connsiteY128" fmla="*/ 9254235 h 18991464"/>
              <a:gd name="connsiteX129" fmla="*/ 2447748 w 30480908"/>
              <a:gd name="connsiteY129" fmla="*/ 8659875 h 18991464"/>
              <a:gd name="connsiteX130" fmla="*/ 2630628 w 30480908"/>
              <a:gd name="connsiteY130" fmla="*/ 7996935 h 18991464"/>
              <a:gd name="connsiteX131" fmla="*/ 3156408 w 30480908"/>
              <a:gd name="connsiteY131" fmla="*/ 7494015 h 18991464"/>
              <a:gd name="connsiteX132" fmla="*/ 3773628 w 30480908"/>
              <a:gd name="connsiteY132" fmla="*/ 7105395 h 18991464"/>
              <a:gd name="connsiteX133" fmla="*/ 3956508 w 30480908"/>
              <a:gd name="connsiteY133" fmla="*/ 6853935 h 18991464"/>
              <a:gd name="connsiteX134" fmla="*/ 3887928 w 30480908"/>
              <a:gd name="connsiteY134" fmla="*/ 5436615 h 18991464"/>
              <a:gd name="connsiteX135" fmla="*/ 3705048 w 30480908"/>
              <a:gd name="connsiteY135" fmla="*/ 3653535 h 18991464"/>
              <a:gd name="connsiteX136" fmla="*/ 3773628 w 30480908"/>
              <a:gd name="connsiteY136" fmla="*/ 3264915 h 18991464"/>
              <a:gd name="connsiteX137" fmla="*/ 3613608 w 30480908"/>
              <a:gd name="connsiteY137" fmla="*/ 2441955 h 18991464"/>
              <a:gd name="connsiteX138" fmla="*/ 3956508 w 30480908"/>
              <a:gd name="connsiteY138" fmla="*/ 1984755 h 18991464"/>
              <a:gd name="connsiteX139" fmla="*/ 4322268 w 30480908"/>
              <a:gd name="connsiteY139" fmla="*/ 1436115 h 18991464"/>
              <a:gd name="connsiteX140" fmla="*/ 4485868 w 30480908"/>
              <a:gd name="connsiteY140" fmla="*/ 689998 h 18991464"/>
              <a:gd name="connsiteX141" fmla="*/ 4497711 w 30480908"/>
              <a:gd name="connsiteY141" fmla="*/ 273009 h 18991464"/>
              <a:gd name="connsiteX142" fmla="*/ 4497712 w 30480908"/>
              <a:gd name="connsiteY142" fmla="*/ 177438 h 18991464"/>
              <a:gd name="connsiteX143" fmla="*/ 4364408 w 30480908"/>
              <a:gd name="connsiteY143" fmla="*/ 223708 h 18991464"/>
              <a:gd name="connsiteX144" fmla="*/ 4294726 w 30480908"/>
              <a:gd name="connsiteY144" fmla="*/ 275213 h 18991464"/>
              <a:gd name="connsiteX145" fmla="*/ 4170786 w 30480908"/>
              <a:gd name="connsiteY145" fmla="*/ 291738 h 18991464"/>
              <a:gd name="connsiteX146" fmla="*/ 4002503 w 30480908"/>
              <a:gd name="connsiteY146" fmla="*/ 443220 h 18991464"/>
              <a:gd name="connsiteX147" fmla="*/ 3636468 w 30480908"/>
              <a:gd name="connsiteY147" fmla="*/ 544575 h 18991464"/>
              <a:gd name="connsiteX148" fmla="*/ 2947914 w 30480908"/>
              <a:gd name="connsiteY148" fmla="*/ 970927 h 18991464"/>
              <a:gd name="connsiteX149" fmla="*/ 2447748 w 30480908"/>
              <a:gd name="connsiteY149" fmla="*/ 1344675 h 18991464"/>
              <a:gd name="connsiteX150" fmla="*/ 2153047 w 30480908"/>
              <a:gd name="connsiteY150" fmla="*/ 1774333 h 18991464"/>
              <a:gd name="connsiteX151" fmla="*/ 2096861 w 30480908"/>
              <a:gd name="connsiteY151" fmla="*/ 1955285 h 18991464"/>
              <a:gd name="connsiteX152" fmla="*/ 2210059 w 30480908"/>
              <a:gd name="connsiteY152" fmla="*/ 2238969 h 18991464"/>
              <a:gd name="connsiteX153" fmla="*/ 2424888 w 30480908"/>
              <a:gd name="connsiteY153" fmla="*/ 2441955 h 18991464"/>
              <a:gd name="connsiteX154" fmla="*/ 2584908 w 30480908"/>
              <a:gd name="connsiteY154" fmla="*/ 3013455 h 18991464"/>
              <a:gd name="connsiteX155" fmla="*/ 2379168 w 30480908"/>
              <a:gd name="connsiteY155" fmla="*/ 3219195 h 18991464"/>
              <a:gd name="connsiteX156" fmla="*/ 1958600 w 30480908"/>
              <a:gd name="connsiteY156" fmla="*/ 3285846 h 18991464"/>
              <a:gd name="connsiteX157" fmla="*/ 1990548 w 30480908"/>
              <a:gd name="connsiteY157" fmla="*/ 17415255 h 18991464"/>
              <a:gd name="connsiteX158" fmla="*/ 28508148 w 30480908"/>
              <a:gd name="connsiteY158" fmla="*/ 17392395 h 18991464"/>
              <a:gd name="connsiteX159" fmla="*/ 28508148 w 30480908"/>
              <a:gd name="connsiteY159"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67224 w 30468964"/>
              <a:gd name="connsiteY155" fmla="*/ 321919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72964 w 30468964"/>
              <a:gd name="connsiteY154" fmla="*/ 3013455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67456 w 30468964"/>
              <a:gd name="connsiteY154" fmla="*/ 2861973 h 18991464"/>
              <a:gd name="connsiteX155" fmla="*/ 2372733 w 30468964"/>
              <a:gd name="connsiteY155" fmla="*/ 3166865 h 18991464"/>
              <a:gd name="connsiteX156" fmla="*/ 2049111 w 30468964"/>
              <a:gd name="connsiteY156" fmla="*/ 3266292 h 18991464"/>
              <a:gd name="connsiteX157" fmla="*/ 1946656 w 30468964"/>
              <a:gd name="connsiteY157" fmla="*/ 3285846 h 18991464"/>
              <a:gd name="connsiteX158" fmla="*/ 1978604 w 30468964"/>
              <a:gd name="connsiteY158" fmla="*/ 17415255 h 18991464"/>
              <a:gd name="connsiteX159" fmla="*/ 28496204 w 30468964"/>
              <a:gd name="connsiteY159" fmla="*/ 17392395 h 18991464"/>
              <a:gd name="connsiteX160" fmla="*/ 28496204 w 30468964"/>
              <a:gd name="connsiteY160" fmla="*/ 6168135 h 18991464"/>
              <a:gd name="connsiteX0" fmla="*/ 28496204 w 30468964"/>
              <a:gd name="connsiteY0" fmla="*/ 6168135 h 18991464"/>
              <a:gd name="connsiteX1" fmla="*/ 28267604 w 30468964"/>
              <a:gd name="connsiteY1" fmla="*/ 6053835 h 18991464"/>
              <a:gd name="connsiteX2" fmla="*/ 28104004 w 30468964"/>
              <a:gd name="connsiteY2" fmla="*/ 5983327 h 18991464"/>
              <a:gd name="connsiteX3" fmla="*/ 27970424 w 30468964"/>
              <a:gd name="connsiteY3" fmla="*/ 6008115 h 18991464"/>
              <a:gd name="connsiteX4" fmla="*/ 27833265 w 30468964"/>
              <a:gd name="connsiteY4" fmla="*/ 6052182 h 18991464"/>
              <a:gd name="connsiteX5" fmla="*/ 27718964 w 30468964"/>
              <a:gd name="connsiteY5" fmla="*/ 5939535 h 18991464"/>
              <a:gd name="connsiteX6" fmla="*/ 27590894 w 30468964"/>
              <a:gd name="connsiteY6" fmla="*/ 6038411 h 18991464"/>
              <a:gd name="connsiteX7" fmla="*/ 27366701 w 30468964"/>
              <a:gd name="connsiteY7" fmla="*/ 5898497 h 18991464"/>
              <a:gd name="connsiteX8" fmla="*/ 27162063 w 30468964"/>
              <a:gd name="connsiteY8" fmla="*/ 5978645 h 18991464"/>
              <a:gd name="connsiteX9" fmla="*/ 26690264 w 30468964"/>
              <a:gd name="connsiteY9" fmla="*/ 5848095 h 18991464"/>
              <a:gd name="connsiteX10" fmla="*/ 26447894 w 30468964"/>
              <a:gd name="connsiteY10" fmla="*/ 5911166 h 18991464"/>
              <a:gd name="connsiteX11" fmla="*/ 25684424 w 30468964"/>
              <a:gd name="connsiteY11" fmla="*/ 5642355 h 18991464"/>
              <a:gd name="connsiteX12" fmla="*/ 25455824 w 30468964"/>
              <a:gd name="connsiteY12" fmla="*/ 5596635 h 18991464"/>
              <a:gd name="connsiteX13" fmla="*/ 25369066 w 30468964"/>
              <a:gd name="connsiteY13" fmla="*/ 5709282 h 18991464"/>
              <a:gd name="connsiteX14" fmla="*/ 25237139 w 30468964"/>
              <a:gd name="connsiteY14" fmla="*/ 5632991 h 18991464"/>
              <a:gd name="connsiteX15" fmla="*/ 25129449 w 30468964"/>
              <a:gd name="connsiteY15" fmla="*/ 5656952 h 18991464"/>
              <a:gd name="connsiteX16" fmla="*/ 24903605 w 30468964"/>
              <a:gd name="connsiteY16" fmla="*/ 5615088 h 18991464"/>
              <a:gd name="connsiteX17" fmla="*/ 24669496 w 30468964"/>
              <a:gd name="connsiteY17" fmla="*/ 5554771 h 18991464"/>
              <a:gd name="connsiteX18" fmla="*/ 24576954 w 30468964"/>
              <a:gd name="connsiteY18" fmla="*/ 5579284 h 18991464"/>
              <a:gd name="connsiteX19" fmla="*/ 24700894 w 30468964"/>
              <a:gd name="connsiteY19" fmla="*/ 5762990 h 18991464"/>
              <a:gd name="connsiteX20" fmla="*/ 24475599 w 30468964"/>
              <a:gd name="connsiteY20" fmla="*/ 5823307 h 18991464"/>
              <a:gd name="connsiteX21" fmla="*/ 24337613 w 30468964"/>
              <a:gd name="connsiteY21" fmla="*/ 5795764 h 18991464"/>
              <a:gd name="connsiteX22" fmla="*/ 24248927 w 30468964"/>
              <a:gd name="connsiteY22" fmla="*/ 5634644 h 18991464"/>
              <a:gd name="connsiteX23" fmla="*/ 24397930 w 30468964"/>
              <a:gd name="connsiteY23" fmla="*/ 5572673 h 18991464"/>
              <a:gd name="connsiteX24" fmla="*/ 24481384 w 30468964"/>
              <a:gd name="connsiteY24" fmla="*/ 5494454 h 18991464"/>
              <a:gd name="connsiteX25" fmla="*/ 24352760 w 30468964"/>
              <a:gd name="connsiteY25" fmla="*/ 5442123 h 18991464"/>
              <a:gd name="connsiteX26" fmla="*/ 24175664 w 30468964"/>
              <a:gd name="connsiteY26" fmla="*/ 5436615 h 18991464"/>
              <a:gd name="connsiteX27" fmla="*/ 23803570 w 30468964"/>
              <a:gd name="connsiteY27" fmla="*/ 5439645 h 18991464"/>
              <a:gd name="connsiteX28" fmla="*/ 23444144 w 30468964"/>
              <a:gd name="connsiteY28" fmla="*/ 5345175 h 18991464"/>
              <a:gd name="connsiteX29" fmla="*/ 23078384 w 30468964"/>
              <a:gd name="connsiteY29" fmla="*/ 5345175 h 18991464"/>
              <a:gd name="connsiteX30" fmla="*/ 22826924 w 30468964"/>
              <a:gd name="connsiteY30" fmla="*/ 5276595 h 18991464"/>
              <a:gd name="connsiteX31" fmla="*/ 22387903 w 30468964"/>
              <a:gd name="connsiteY31" fmla="*/ 5097571 h 18991464"/>
              <a:gd name="connsiteX32" fmla="*/ 21376555 w 30468964"/>
              <a:gd name="connsiteY32" fmla="*/ 4848865 h 18991464"/>
              <a:gd name="connsiteX33" fmla="*/ 20793211 w 30468964"/>
              <a:gd name="connsiteY33" fmla="*/ 4705921 h 18991464"/>
              <a:gd name="connsiteX34" fmla="*/ 20586644 w 30468964"/>
              <a:gd name="connsiteY34" fmla="*/ 4705095 h 18991464"/>
              <a:gd name="connsiteX35" fmla="*/ 20220884 w 30468964"/>
              <a:gd name="connsiteY35" fmla="*/ 4545075 h 18991464"/>
              <a:gd name="connsiteX36" fmla="*/ 19774702 w 30468964"/>
              <a:gd name="connsiteY36" fmla="*/ 4369356 h 18991464"/>
              <a:gd name="connsiteX37" fmla="*/ 18849285 w 30468964"/>
              <a:gd name="connsiteY37" fmla="*/ 3890673 h 18991464"/>
              <a:gd name="connsiteX38" fmla="*/ 18506384 w 30468964"/>
              <a:gd name="connsiteY38" fmla="*/ 3767835 h 18991464"/>
              <a:gd name="connsiteX39" fmla="*/ 17922215 w 30468964"/>
              <a:gd name="connsiteY39" fmla="*/ 3494342 h 18991464"/>
              <a:gd name="connsiteX40" fmla="*/ 17179403 w 30468964"/>
              <a:gd name="connsiteY40" fmla="*/ 3013455 h 18991464"/>
              <a:gd name="connsiteX41" fmla="*/ 16681165 w 30468964"/>
              <a:gd name="connsiteY41" fmla="*/ 2775491 h 18991464"/>
              <a:gd name="connsiteX42" fmla="*/ 16334684 w 30468964"/>
              <a:gd name="connsiteY42" fmla="*/ 2487675 h 18991464"/>
              <a:gd name="connsiteX43" fmla="*/ 16044941 w 30468964"/>
              <a:gd name="connsiteY43" fmla="*/ 2234562 h 18991464"/>
              <a:gd name="connsiteX44" fmla="*/ 15605092 w 30468964"/>
              <a:gd name="connsiteY44" fmla="*/ 1901853 h 18991464"/>
              <a:gd name="connsiteX45" fmla="*/ 15216472 w 30468964"/>
              <a:gd name="connsiteY45" fmla="*/ 1679313 h 18991464"/>
              <a:gd name="connsiteX46" fmla="*/ 14723467 w 30468964"/>
              <a:gd name="connsiteY46" fmla="*/ 1637448 h 18991464"/>
              <a:gd name="connsiteX47" fmla="*/ 13838262 w 30468964"/>
              <a:gd name="connsiteY47" fmla="*/ 1434738 h 18991464"/>
              <a:gd name="connsiteX48" fmla="*/ 13087738 w 30468964"/>
              <a:gd name="connsiteY48" fmla="*/ 1365056 h 18991464"/>
              <a:gd name="connsiteX49" fmla="*/ 12724457 w 30468964"/>
              <a:gd name="connsiteY49" fmla="*/ 1338340 h 18991464"/>
              <a:gd name="connsiteX50" fmla="*/ 12433060 w 30468964"/>
              <a:gd name="connsiteY50" fmla="*/ 1408298 h 18991464"/>
              <a:gd name="connsiteX51" fmla="*/ 12082724 w 30468964"/>
              <a:gd name="connsiteY51" fmla="*/ 1367535 h 18991464"/>
              <a:gd name="connsiteX52" fmla="*/ 11683087 w 30468964"/>
              <a:gd name="connsiteY52" fmla="*/ 1260671 h 18991464"/>
              <a:gd name="connsiteX53" fmla="*/ 11465504 w 30468964"/>
              <a:gd name="connsiteY53" fmla="*/ 1001775 h 18991464"/>
              <a:gd name="connsiteX54" fmla="*/ 11257010 w 30468964"/>
              <a:gd name="connsiteY54" fmla="*/ 1266731 h 18991464"/>
              <a:gd name="connsiteX55" fmla="*/ 10894004 w 30468964"/>
              <a:gd name="connsiteY55" fmla="*/ 1230375 h 18991464"/>
              <a:gd name="connsiteX56" fmla="*/ 10763455 w 30468964"/>
              <a:gd name="connsiteY56" fmla="*/ 1102580 h 18991464"/>
              <a:gd name="connsiteX57" fmla="*/ 10700383 w 30468964"/>
              <a:gd name="connsiteY57" fmla="*/ 660803 h 18991464"/>
              <a:gd name="connsiteX58" fmla="*/ 10260534 w 30468964"/>
              <a:gd name="connsiteY58" fmla="*/ 620592 h 18991464"/>
              <a:gd name="connsiteX59" fmla="*/ 10047358 w 30468964"/>
              <a:gd name="connsiteY59" fmla="*/ 791629 h 18991464"/>
              <a:gd name="connsiteX60" fmla="*/ 9659564 w 30468964"/>
              <a:gd name="connsiteY60" fmla="*/ 658875 h 18991464"/>
              <a:gd name="connsiteX61" fmla="*/ 9352469 w 30468964"/>
              <a:gd name="connsiteY61" fmla="*/ 296695 h 18991464"/>
              <a:gd name="connsiteX62" fmla="*/ 9156644 w 30468964"/>
              <a:gd name="connsiteY62" fmla="*/ 224535 h 18991464"/>
              <a:gd name="connsiteX63" fmla="*/ 8905184 w 30468964"/>
              <a:gd name="connsiteY63" fmla="*/ 41655 h 18991464"/>
              <a:gd name="connsiteX64" fmla="*/ 8608004 w 30468964"/>
              <a:gd name="connsiteY64" fmla="*/ 18795 h 18991464"/>
              <a:gd name="connsiteX65" fmla="*/ 8520144 w 30468964"/>
              <a:gd name="connsiteY65" fmla="*/ 272183 h 18991464"/>
              <a:gd name="connsiteX66" fmla="*/ 8196524 w 30468964"/>
              <a:gd name="connsiteY66" fmla="*/ 260340 h 18991464"/>
              <a:gd name="connsiteX67" fmla="*/ 7981695 w 30468964"/>
              <a:gd name="connsiteY67" fmla="*/ 206357 h 18991464"/>
              <a:gd name="connsiteX68" fmla="*/ 7736570 w 30468964"/>
              <a:gd name="connsiteY68" fmla="*/ 211866 h 18991464"/>
              <a:gd name="connsiteX69" fmla="*/ 7620893 w 30468964"/>
              <a:gd name="connsiteY69" fmla="*/ 211866 h 18991464"/>
              <a:gd name="connsiteX70" fmla="*/ 7535237 w 30468964"/>
              <a:gd name="connsiteY70" fmla="*/ 181569 h 18991464"/>
              <a:gd name="connsiteX71" fmla="*/ 7167824 w 30468964"/>
              <a:gd name="connsiteY71" fmla="*/ 292288 h 18991464"/>
              <a:gd name="connsiteX72" fmla="*/ 6916364 w 30468964"/>
              <a:gd name="connsiteY72" fmla="*/ 407415 h 18991464"/>
              <a:gd name="connsiteX73" fmla="*/ 6664904 w 30468964"/>
              <a:gd name="connsiteY73" fmla="*/ 453135 h 18991464"/>
              <a:gd name="connsiteX74" fmla="*/ 6563273 w 30468964"/>
              <a:gd name="connsiteY74" fmla="*/ 432203 h 18991464"/>
              <a:gd name="connsiteX75" fmla="*/ 6461367 w 30468964"/>
              <a:gd name="connsiteY75" fmla="*/ 495550 h 18991464"/>
              <a:gd name="connsiteX76" fmla="*/ 6378741 w 30468964"/>
              <a:gd name="connsiteY76" fmla="*/ 503813 h 18991464"/>
              <a:gd name="connsiteX77" fmla="*/ 6262237 w 30468964"/>
              <a:gd name="connsiteY77" fmla="*/ 637116 h 18991464"/>
              <a:gd name="connsiteX78" fmla="*/ 6024824 w 30468964"/>
              <a:gd name="connsiteY78" fmla="*/ 704595 h 18991464"/>
              <a:gd name="connsiteX79" fmla="*/ 5659064 w 30468964"/>
              <a:gd name="connsiteY79" fmla="*/ 681735 h 18991464"/>
              <a:gd name="connsiteX80" fmla="*/ 5450569 w 30468964"/>
              <a:gd name="connsiteY80" fmla="*/ 862136 h 18991464"/>
              <a:gd name="connsiteX81" fmla="*/ 5117860 w 30468964"/>
              <a:gd name="connsiteY81" fmla="*/ 976436 h 18991464"/>
              <a:gd name="connsiteX82" fmla="*/ 4996124 w 30468964"/>
              <a:gd name="connsiteY82" fmla="*/ 1184655 h 18991464"/>
              <a:gd name="connsiteX83" fmla="*/ 4927544 w 30468964"/>
              <a:gd name="connsiteY83" fmla="*/ 1298955 h 18991464"/>
              <a:gd name="connsiteX84" fmla="*/ 4790384 w 30468964"/>
              <a:gd name="connsiteY84" fmla="*/ 1276095 h 18991464"/>
              <a:gd name="connsiteX85" fmla="*/ 4815172 w 30468964"/>
              <a:gd name="connsiteY85" fmla="*/ 991033 h 18991464"/>
              <a:gd name="connsiteX86" fmla="*/ 4908264 w 30468964"/>
              <a:gd name="connsiteY86" fmla="*/ 751968 h 18991464"/>
              <a:gd name="connsiteX87" fmla="*/ 4822608 w 30468964"/>
              <a:gd name="connsiteY87" fmla="*/ 517584 h 18991464"/>
              <a:gd name="connsiteX88" fmla="*/ 4790384 w 30468964"/>
              <a:gd name="connsiteY88" fmla="*/ 407415 h 18991464"/>
              <a:gd name="connsiteX89" fmla="*/ 4653224 w 30468964"/>
              <a:gd name="connsiteY89" fmla="*/ 704595 h 18991464"/>
              <a:gd name="connsiteX90" fmla="*/ 4653224 w 30468964"/>
              <a:gd name="connsiteY90" fmla="*/ 1230375 h 18991464"/>
              <a:gd name="connsiteX91" fmla="*/ 4516064 w 30468964"/>
              <a:gd name="connsiteY91" fmla="*/ 1664715 h 18991464"/>
              <a:gd name="connsiteX92" fmla="*/ 4150304 w 30468964"/>
              <a:gd name="connsiteY92" fmla="*/ 2099055 h 18991464"/>
              <a:gd name="connsiteX93" fmla="*/ 3921704 w 30468964"/>
              <a:gd name="connsiteY93" fmla="*/ 2533395 h 18991464"/>
              <a:gd name="connsiteX94" fmla="*/ 4081724 w 30468964"/>
              <a:gd name="connsiteY94" fmla="*/ 3196335 h 18991464"/>
              <a:gd name="connsiteX95" fmla="*/ 3898844 w 30468964"/>
              <a:gd name="connsiteY95" fmla="*/ 3744975 h 18991464"/>
              <a:gd name="connsiteX96" fmla="*/ 3921704 w 30468964"/>
              <a:gd name="connsiteY96" fmla="*/ 4065015 h 18991464"/>
              <a:gd name="connsiteX97" fmla="*/ 4058864 w 30468964"/>
              <a:gd name="connsiteY97" fmla="*/ 5916675 h 18991464"/>
              <a:gd name="connsiteX98" fmla="*/ 4150304 w 30468964"/>
              <a:gd name="connsiteY98" fmla="*/ 6876795 h 18991464"/>
              <a:gd name="connsiteX99" fmla="*/ 4698944 w 30468964"/>
              <a:gd name="connsiteY99" fmla="*/ 7288275 h 18991464"/>
              <a:gd name="connsiteX100" fmla="*/ 4127444 w 30468964"/>
              <a:gd name="connsiteY100" fmla="*/ 7036815 h 18991464"/>
              <a:gd name="connsiteX101" fmla="*/ 3464504 w 30468964"/>
              <a:gd name="connsiteY101" fmla="*/ 7516875 h 18991464"/>
              <a:gd name="connsiteX102" fmla="*/ 2824424 w 30468964"/>
              <a:gd name="connsiteY102" fmla="*/ 8042655 h 18991464"/>
              <a:gd name="connsiteX103" fmla="*/ 2618684 w 30468964"/>
              <a:gd name="connsiteY103" fmla="*/ 8431275 h 18991464"/>
              <a:gd name="connsiteX104" fmla="*/ 2572964 w 30468964"/>
              <a:gd name="connsiteY104" fmla="*/ 8774175 h 18991464"/>
              <a:gd name="connsiteX105" fmla="*/ 2550104 w 30468964"/>
              <a:gd name="connsiteY105" fmla="*/ 9254235 h 18991464"/>
              <a:gd name="connsiteX106" fmla="*/ 2824424 w 30468964"/>
              <a:gd name="connsiteY106" fmla="*/ 9894315 h 18991464"/>
              <a:gd name="connsiteX107" fmla="*/ 2847284 w 30468964"/>
              <a:gd name="connsiteY107" fmla="*/ 10168635 h 18991464"/>
              <a:gd name="connsiteX108" fmla="*/ 3281624 w 30468964"/>
              <a:gd name="connsiteY108" fmla="*/ 10557255 h 18991464"/>
              <a:gd name="connsiteX109" fmla="*/ 3510224 w 30468964"/>
              <a:gd name="connsiteY109" fmla="*/ 10717275 h 18991464"/>
              <a:gd name="connsiteX110" fmla="*/ 3441644 w 30468964"/>
              <a:gd name="connsiteY110" fmla="*/ 11128755 h 18991464"/>
              <a:gd name="connsiteX111" fmla="*/ 3304484 w 30468964"/>
              <a:gd name="connsiteY111" fmla="*/ 11334495 h 18991464"/>
              <a:gd name="connsiteX112" fmla="*/ 2938724 w 30468964"/>
              <a:gd name="connsiteY112" fmla="*/ 11265915 h 18991464"/>
              <a:gd name="connsiteX113" fmla="*/ 2893004 w 30468964"/>
              <a:gd name="connsiteY113" fmla="*/ 10968735 h 18991464"/>
              <a:gd name="connsiteX114" fmla="*/ 2755844 w 30468964"/>
              <a:gd name="connsiteY114" fmla="*/ 10923015 h 18991464"/>
              <a:gd name="connsiteX115" fmla="*/ 2824424 w 30468964"/>
              <a:gd name="connsiteY115" fmla="*/ 11220195 h 18991464"/>
              <a:gd name="connsiteX116" fmla="*/ 2687264 w 30468964"/>
              <a:gd name="connsiteY116" fmla="*/ 11494515 h 18991464"/>
              <a:gd name="connsiteX117" fmla="*/ 2618684 w 30468964"/>
              <a:gd name="connsiteY117" fmla="*/ 11380215 h 18991464"/>
              <a:gd name="connsiteX118" fmla="*/ 2664404 w 30468964"/>
              <a:gd name="connsiteY118" fmla="*/ 11083035 h 18991464"/>
              <a:gd name="connsiteX119" fmla="*/ 2618684 w 30468964"/>
              <a:gd name="connsiteY119" fmla="*/ 10785855 h 18991464"/>
              <a:gd name="connsiteX120" fmla="*/ 2801564 w 30468964"/>
              <a:gd name="connsiteY120" fmla="*/ 10671555 h 18991464"/>
              <a:gd name="connsiteX121" fmla="*/ 3053024 w 30468964"/>
              <a:gd name="connsiteY121" fmla="*/ 10854435 h 18991464"/>
              <a:gd name="connsiteX122" fmla="*/ 3144464 w 30468964"/>
              <a:gd name="connsiteY122" fmla="*/ 11037315 h 18991464"/>
              <a:gd name="connsiteX123" fmla="*/ 3304484 w 30468964"/>
              <a:gd name="connsiteY123" fmla="*/ 11037315 h 18991464"/>
              <a:gd name="connsiteX124" fmla="*/ 3373064 w 30468964"/>
              <a:gd name="connsiteY124" fmla="*/ 10785855 h 18991464"/>
              <a:gd name="connsiteX125" fmla="*/ 2755844 w 30468964"/>
              <a:gd name="connsiteY125" fmla="*/ 10420095 h 18991464"/>
              <a:gd name="connsiteX126" fmla="*/ 2618684 w 30468964"/>
              <a:gd name="connsiteY126" fmla="*/ 10054335 h 18991464"/>
              <a:gd name="connsiteX127" fmla="*/ 2595824 w 30468964"/>
              <a:gd name="connsiteY127" fmla="*/ 9780015 h 18991464"/>
              <a:gd name="connsiteX128" fmla="*/ 2435804 w 30468964"/>
              <a:gd name="connsiteY128" fmla="*/ 9254235 h 18991464"/>
              <a:gd name="connsiteX129" fmla="*/ 2435804 w 30468964"/>
              <a:gd name="connsiteY129" fmla="*/ 8659875 h 18991464"/>
              <a:gd name="connsiteX130" fmla="*/ 2618684 w 30468964"/>
              <a:gd name="connsiteY130" fmla="*/ 7996935 h 18991464"/>
              <a:gd name="connsiteX131" fmla="*/ 3144464 w 30468964"/>
              <a:gd name="connsiteY131" fmla="*/ 7494015 h 18991464"/>
              <a:gd name="connsiteX132" fmla="*/ 3761684 w 30468964"/>
              <a:gd name="connsiteY132" fmla="*/ 7105395 h 18991464"/>
              <a:gd name="connsiteX133" fmla="*/ 3944564 w 30468964"/>
              <a:gd name="connsiteY133" fmla="*/ 6853935 h 18991464"/>
              <a:gd name="connsiteX134" fmla="*/ 3875984 w 30468964"/>
              <a:gd name="connsiteY134" fmla="*/ 5436615 h 18991464"/>
              <a:gd name="connsiteX135" fmla="*/ 3693104 w 30468964"/>
              <a:gd name="connsiteY135" fmla="*/ 3653535 h 18991464"/>
              <a:gd name="connsiteX136" fmla="*/ 3761684 w 30468964"/>
              <a:gd name="connsiteY136" fmla="*/ 3264915 h 18991464"/>
              <a:gd name="connsiteX137" fmla="*/ 3601664 w 30468964"/>
              <a:gd name="connsiteY137" fmla="*/ 2441955 h 18991464"/>
              <a:gd name="connsiteX138" fmla="*/ 3944564 w 30468964"/>
              <a:gd name="connsiteY138" fmla="*/ 1984755 h 18991464"/>
              <a:gd name="connsiteX139" fmla="*/ 4310324 w 30468964"/>
              <a:gd name="connsiteY139" fmla="*/ 1436115 h 18991464"/>
              <a:gd name="connsiteX140" fmla="*/ 4473924 w 30468964"/>
              <a:gd name="connsiteY140" fmla="*/ 689998 h 18991464"/>
              <a:gd name="connsiteX141" fmla="*/ 4485767 w 30468964"/>
              <a:gd name="connsiteY141" fmla="*/ 273009 h 18991464"/>
              <a:gd name="connsiteX142" fmla="*/ 4485768 w 30468964"/>
              <a:gd name="connsiteY142" fmla="*/ 177438 h 18991464"/>
              <a:gd name="connsiteX143" fmla="*/ 4352464 w 30468964"/>
              <a:gd name="connsiteY143" fmla="*/ 223708 h 18991464"/>
              <a:gd name="connsiteX144" fmla="*/ 4282782 w 30468964"/>
              <a:gd name="connsiteY144" fmla="*/ 275213 h 18991464"/>
              <a:gd name="connsiteX145" fmla="*/ 4158842 w 30468964"/>
              <a:gd name="connsiteY145" fmla="*/ 291738 h 18991464"/>
              <a:gd name="connsiteX146" fmla="*/ 3990559 w 30468964"/>
              <a:gd name="connsiteY146" fmla="*/ 443220 h 18991464"/>
              <a:gd name="connsiteX147" fmla="*/ 3624524 w 30468964"/>
              <a:gd name="connsiteY147" fmla="*/ 544575 h 18991464"/>
              <a:gd name="connsiteX148" fmla="*/ 2935970 w 30468964"/>
              <a:gd name="connsiteY148" fmla="*/ 970927 h 18991464"/>
              <a:gd name="connsiteX149" fmla="*/ 2435804 w 30468964"/>
              <a:gd name="connsiteY149" fmla="*/ 1344675 h 18991464"/>
              <a:gd name="connsiteX150" fmla="*/ 2141103 w 30468964"/>
              <a:gd name="connsiteY150" fmla="*/ 1774333 h 18991464"/>
              <a:gd name="connsiteX151" fmla="*/ 2084917 w 30468964"/>
              <a:gd name="connsiteY151" fmla="*/ 1955285 h 18991464"/>
              <a:gd name="connsiteX152" fmla="*/ 2198115 w 30468964"/>
              <a:gd name="connsiteY152" fmla="*/ 2238969 h 18991464"/>
              <a:gd name="connsiteX153" fmla="*/ 2412944 w 30468964"/>
              <a:gd name="connsiteY153" fmla="*/ 2441955 h 18991464"/>
              <a:gd name="connsiteX154" fmla="*/ 2550378 w 30468964"/>
              <a:gd name="connsiteY154" fmla="*/ 2574984 h 18991464"/>
              <a:gd name="connsiteX155" fmla="*/ 2567456 w 30468964"/>
              <a:gd name="connsiteY155" fmla="*/ 2861973 h 18991464"/>
              <a:gd name="connsiteX156" fmla="*/ 2372733 w 30468964"/>
              <a:gd name="connsiteY156" fmla="*/ 3166865 h 18991464"/>
              <a:gd name="connsiteX157" fmla="*/ 2049111 w 30468964"/>
              <a:gd name="connsiteY157" fmla="*/ 3266292 h 18991464"/>
              <a:gd name="connsiteX158" fmla="*/ 1946656 w 30468964"/>
              <a:gd name="connsiteY158" fmla="*/ 3285846 h 18991464"/>
              <a:gd name="connsiteX159" fmla="*/ 1978604 w 30468964"/>
              <a:gd name="connsiteY159" fmla="*/ 17415255 h 18991464"/>
              <a:gd name="connsiteX160" fmla="*/ 28496204 w 30468964"/>
              <a:gd name="connsiteY160" fmla="*/ 17392395 h 18991464"/>
              <a:gd name="connsiteX161" fmla="*/ 28496204 w 30468964"/>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8494455 w 30467215"/>
              <a:gd name="connsiteY0" fmla="*/ 6168135 h 18991464"/>
              <a:gd name="connsiteX1" fmla="*/ 28265855 w 30467215"/>
              <a:gd name="connsiteY1" fmla="*/ 6053835 h 18991464"/>
              <a:gd name="connsiteX2" fmla="*/ 28102255 w 30467215"/>
              <a:gd name="connsiteY2" fmla="*/ 5983327 h 18991464"/>
              <a:gd name="connsiteX3" fmla="*/ 27968675 w 30467215"/>
              <a:gd name="connsiteY3" fmla="*/ 6008115 h 18991464"/>
              <a:gd name="connsiteX4" fmla="*/ 27831516 w 30467215"/>
              <a:gd name="connsiteY4" fmla="*/ 6052182 h 18991464"/>
              <a:gd name="connsiteX5" fmla="*/ 27717215 w 30467215"/>
              <a:gd name="connsiteY5" fmla="*/ 5939535 h 18991464"/>
              <a:gd name="connsiteX6" fmla="*/ 27589145 w 30467215"/>
              <a:gd name="connsiteY6" fmla="*/ 6038411 h 18991464"/>
              <a:gd name="connsiteX7" fmla="*/ 27364952 w 30467215"/>
              <a:gd name="connsiteY7" fmla="*/ 5898497 h 18991464"/>
              <a:gd name="connsiteX8" fmla="*/ 27160314 w 30467215"/>
              <a:gd name="connsiteY8" fmla="*/ 5978645 h 18991464"/>
              <a:gd name="connsiteX9" fmla="*/ 26688515 w 30467215"/>
              <a:gd name="connsiteY9" fmla="*/ 5848095 h 18991464"/>
              <a:gd name="connsiteX10" fmla="*/ 26446145 w 30467215"/>
              <a:gd name="connsiteY10" fmla="*/ 5911166 h 18991464"/>
              <a:gd name="connsiteX11" fmla="*/ 25682675 w 30467215"/>
              <a:gd name="connsiteY11" fmla="*/ 5642355 h 18991464"/>
              <a:gd name="connsiteX12" fmla="*/ 25454075 w 30467215"/>
              <a:gd name="connsiteY12" fmla="*/ 5596635 h 18991464"/>
              <a:gd name="connsiteX13" fmla="*/ 25367317 w 30467215"/>
              <a:gd name="connsiteY13" fmla="*/ 5709282 h 18991464"/>
              <a:gd name="connsiteX14" fmla="*/ 25235390 w 30467215"/>
              <a:gd name="connsiteY14" fmla="*/ 5632991 h 18991464"/>
              <a:gd name="connsiteX15" fmla="*/ 25127700 w 30467215"/>
              <a:gd name="connsiteY15" fmla="*/ 5656952 h 18991464"/>
              <a:gd name="connsiteX16" fmla="*/ 24901856 w 30467215"/>
              <a:gd name="connsiteY16" fmla="*/ 5615088 h 18991464"/>
              <a:gd name="connsiteX17" fmla="*/ 24667747 w 30467215"/>
              <a:gd name="connsiteY17" fmla="*/ 5554771 h 18991464"/>
              <a:gd name="connsiteX18" fmla="*/ 24575205 w 30467215"/>
              <a:gd name="connsiteY18" fmla="*/ 5579284 h 18991464"/>
              <a:gd name="connsiteX19" fmla="*/ 24699145 w 30467215"/>
              <a:gd name="connsiteY19" fmla="*/ 5762990 h 18991464"/>
              <a:gd name="connsiteX20" fmla="*/ 24473850 w 30467215"/>
              <a:gd name="connsiteY20" fmla="*/ 5823307 h 18991464"/>
              <a:gd name="connsiteX21" fmla="*/ 24335864 w 30467215"/>
              <a:gd name="connsiteY21" fmla="*/ 5795764 h 18991464"/>
              <a:gd name="connsiteX22" fmla="*/ 24247178 w 30467215"/>
              <a:gd name="connsiteY22" fmla="*/ 5634644 h 18991464"/>
              <a:gd name="connsiteX23" fmla="*/ 24396181 w 30467215"/>
              <a:gd name="connsiteY23" fmla="*/ 5572673 h 18991464"/>
              <a:gd name="connsiteX24" fmla="*/ 24479635 w 30467215"/>
              <a:gd name="connsiteY24" fmla="*/ 5494454 h 18991464"/>
              <a:gd name="connsiteX25" fmla="*/ 24351011 w 30467215"/>
              <a:gd name="connsiteY25" fmla="*/ 5442123 h 18991464"/>
              <a:gd name="connsiteX26" fmla="*/ 24173915 w 30467215"/>
              <a:gd name="connsiteY26" fmla="*/ 5436615 h 18991464"/>
              <a:gd name="connsiteX27" fmla="*/ 23801821 w 30467215"/>
              <a:gd name="connsiteY27" fmla="*/ 5439645 h 18991464"/>
              <a:gd name="connsiteX28" fmla="*/ 23442395 w 30467215"/>
              <a:gd name="connsiteY28" fmla="*/ 5345175 h 18991464"/>
              <a:gd name="connsiteX29" fmla="*/ 23076635 w 30467215"/>
              <a:gd name="connsiteY29" fmla="*/ 5345175 h 18991464"/>
              <a:gd name="connsiteX30" fmla="*/ 22825175 w 30467215"/>
              <a:gd name="connsiteY30" fmla="*/ 5276595 h 18991464"/>
              <a:gd name="connsiteX31" fmla="*/ 22386154 w 30467215"/>
              <a:gd name="connsiteY31" fmla="*/ 5097571 h 18991464"/>
              <a:gd name="connsiteX32" fmla="*/ 21374806 w 30467215"/>
              <a:gd name="connsiteY32" fmla="*/ 4848865 h 18991464"/>
              <a:gd name="connsiteX33" fmla="*/ 20791462 w 30467215"/>
              <a:gd name="connsiteY33" fmla="*/ 4705921 h 18991464"/>
              <a:gd name="connsiteX34" fmla="*/ 20584895 w 30467215"/>
              <a:gd name="connsiteY34" fmla="*/ 4705095 h 18991464"/>
              <a:gd name="connsiteX35" fmla="*/ 20219135 w 30467215"/>
              <a:gd name="connsiteY35" fmla="*/ 4545075 h 18991464"/>
              <a:gd name="connsiteX36" fmla="*/ 19772953 w 30467215"/>
              <a:gd name="connsiteY36" fmla="*/ 4369356 h 18991464"/>
              <a:gd name="connsiteX37" fmla="*/ 18847536 w 30467215"/>
              <a:gd name="connsiteY37" fmla="*/ 3890673 h 18991464"/>
              <a:gd name="connsiteX38" fmla="*/ 18504635 w 30467215"/>
              <a:gd name="connsiteY38" fmla="*/ 3767835 h 18991464"/>
              <a:gd name="connsiteX39" fmla="*/ 17920466 w 30467215"/>
              <a:gd name="connsiteY39" fmla="*/ 3494342 h 18991464"/>
              <a:gd name="connsiteX40" fmla="*/ 17177654 w 30467215"/>
              <a:gd name="connsiteY40" fmla="*/ 3013455 h 18991464"/>
              <a:gd name="connsiteX41" fmla="*/ 16679416 w 30467215"/>
              <a:gd name="connsiteY41" fmla="*/ 2775491 h 18991464"/>
              <a:gd name="connsiteX42" fmla="*/ 16332935 w 30467215"/>
              <a:gd name="connsiteY42" fmla="*/ 2487675 h 18991464"/>
              <a:gd name="connsiteX43" fmla="*/ 16043192 w 30467215"/>
              <a:gd name="connsiteY43" fmla="*/ 2234562 h 18991464"/>
              <a:gd name="connsiteX44" fmla="*/ 15603343 w 30467215"/>
              <a:gd name="connsiteY44" fmla="*/ 1901853 h 18991464"/>
              <a:gd name="connsiteX45" fmla="*/ 15214723 w 30467215"/>
              <a:gd name="connsiteY45" fmla="*/ 1679313 h 18991464"/>
              <a:gd name="connsiteX46" fmla="*/ 14721718 w 30467215"/>
              <a:gd name="connsiteY46" fmla="*/ 1637448 h 18991464"/>
              <a:gd name="connsiteX47" fmla="*/ 13836513 w 30467215"/>
              <a:gd name="connsiteY47" fmla="*/ 1434738 h 18991464"/>
              <a:gd name="connsiteX48" fmla="*/ 13085989 w 30467215"/>
              <a:gd name="connsiteY48" fmla="*/ 1365056 h 18991464"/>
              <a:gd name="connsiteX49" fmla="*/ 12722708 w 30467215"/>
              <a:gd name="connsiteY49" fmla="*/ 1338340 h 18991464"/>
              <a:gd name="connsiteX50" fmla="*/ 12431311 w 30467215"/>
              <a:gd name="connsiteY50" fmla="*/ 1408298 h 18991464"/>
              <a:gd name="connsiteX51" fmla="*/ 12080975 w 30467215"/>
              <a:gd name="connsiteY51" fmla="*/ 1367535 h 18991464"/>
              <a:gd name="connsiteX52" fmla="*/ 11681338 w 30467215"/>
              <a:gd name="connsiteY52" fmla="*/ 1260671 h 18991464"/>
              <a:gd name="connsiteX53" fmla="*/ 11463755 w 30467215"/>
              <a:gd name="connsiteY53" fmla="*/ 1001775 h 18991464"/>
              <a:gd name="connsiteX54" fmla="*/ 11255261 w 30467215"/>
              <a:gd name="connsiteY54" fmla="*/ 1266731 h 18991464"/>
              <a:gd name="connsiteX55" fmla="*/ 10892255 w 30467215"/>
              <a:gd name="connsiteY55" fmla="*/ 1230375 h 18991464"/>
              <a:gd name="connsiteX56" fmla="*/ 10761706 w 30467215"/>
              <a:gd name="connsiteY56" fmla="*/ 1102580 h 18991464"/>
              <a:gd name="connsiteX57" fmla="*/ 10698634 w 30467215"/>
              <a:gd name="connsiteY57" fmla="*/ 660803 h 18991464"/>
              <a:gd name="connsiteX58" fmla="*/ 10258785 w 30467215"/>
              <a:gd name="connsiteY58" fmla="*/ 620592 h 18991464"/>
              <a:gd name="connsiteX59" fmla="*/ 10045609 w 30467215"/>
              <a:gd name="connsiteY59" fmla="*/ 791629 h 18991464"/>
              <a:gd name="connsiteX60" fmla="*/ 9657815 w 30467215"/>
              <a:gd name="connsiteY60" fmla="*/ 658875 h 18991464"/>
              <a:gd name="connsiteX61" fmla="*/ 9350720 w 30467215"/>
              <a:gd name="connsiteY61" fmla="*/ 296695 h 18991464"/>
              <a:gd name="connsiteX62" fmla="*/ 9154895 w 30467215"/>
              <a:gd name="connsiteY62" fmla="*/ 224535 h 18991464"/>
              <a:gd name="connsiteX63" fmla="*/ 8903435 w 30467215"/>
              <a:gd name="connsiteY63" fmla="*/ 41655 h 18991464"/>
              <a:gd name="connsiteX64" fmla="*/ 8606255 w 30467215"/>
              <a:gd name="connsiteY64" fmla="*/ 18795 h 18991464"/>
              <a:gd name="connsiteX65" fmla="*/ 8518395 w 30467215"/>
              <a:gd name="connsiteY65" fmla="*/ 272183 h 18991464"/>
              <a:gd name="connsiteX66" fmla="*/ 8194775 w 30467215"/>
              <a:gd name="connsiteY66" fmla="*/ 260340 h 18991464"/>
              <a:gd name="connsiteX67" fmla="*/ 7979946 w 30467215"/>
              <a:gd name="connsiteY67" fmla="*/ 206357 h 18991464"/>
              <a:gd name="connsiteX68" fmla="*/ 7734821 w 30467215"/>
              <a:gd name="connsiteY68" fmla="*/ 211866 h 18991464"/>
              <a:gd name="connsiteX69" fmla="*/ 7619144 w 30467215"/>
              <a:gd name="connsiteY69" fmla="*/ 211866 h 18991464"/>
              <a:gd name="connsiteX70" fmla="*/ 7533488 w 30467215"/>
              <a:gd name="connsiteY70" fmla="*/ 181569 h 18991464"/>
              <a:gd name="connsiteX71" fmla="*/ 7166075 w 30467215"/>
              <a:gd name="connsiteY71" fmla="*/ 292288 h 18991464"/>
              <a:gd name="connsiteX72" fmla="*/ 6914615 w 30467215"/>
              <a:gd name="connsiteY72" fmla="*/ 407415 h 18991464"/>
              <a:gd name="connsiteX73" fmla="*/ 6663155 w 30467215"/>
              <a:gd name="connsiteY73" fmla="*/ 453135 h 18991464"/>
              <a:gd name="connsiteX74" fmla="*/ 6561524 w 30467215"/>
              <a:gd name="connsiteY74" fmla="*/ 432203 h 18991464"/>
              <a:gd name="connsiteX75" fmla="*/ 6459618 w 30467215"/>
              <a:gd name="connsiteY75" fmla="*/ 495550 h 18991464"/>
              <a:gd name="connsiteX76" fmla="*/ 6376992 w 30467215"/>
              <a:gd name="connsiteY76" fmla="*/ 503813 h 18991464"/>
              <a:gd name="connsiteX77" fmla="*/ 6260488 w 30467215"/>
              <a:gd name="connsiteY77" fmla="*/ 637116 h 18991464"/>
              <a:gd name="connsiteX78" fmla="*/ 6023075 w 30467215"/>
              <a:gd name="connsiteY78" fmla="*/ 704595 h 18991464"/>
              <a:gd name="connsiteX79" fmla="*/ 5657315 w 30467215"/>
              <a:gd name="connsiteY79" fmla="*/ 681735 h 18991464"/>
              <a:gd name="connsiteX80" fmla="*/ 5448820 w 30467215"/>
              <a:gd name="connsiteY80" fmla="*/ 862136 h 18991464"/>
              <a:gd name="connsiteX81" fmla="*/ 5116111 w 30467215"/>
              <a:gd name="connsiteY81" fmla="*/ 976436 h 18991464"/>
              <a:gd name="connsiteX82" fmla="*/ 4994375 w 30467215"/>
              <a:gd name="connsiteY82" fmla="*/ 1184655 h 18991464"/>
              <a:gd name="connsiteX83" fmla="*/ 4925795 w 30467215"/>
              <a:gd name="connsiteY83" fmla="*/ 1298955 h 18991464"/>
              <a:gd name="connsiteX84" fmla="*/ 4788635 w 30467215"/>
              <a:gd name="connsiteY84" fmla="*/ 1276095 h 18991464"/>
              <a:gd name="connsiteX85" fmla="*/ 4813423 w 30467215"/>
              <a:gd name="connsiteY85" fmla="*/ 991033 h 18991464"/>
              <a:gd name="connsiteX86" fmla="*/ 4906515 w 30467215"/>
              <a:gd name="connsiteY86" fmla="*/ 751968 h 18991464"/>
              <a:gd name="connsiteX87" fmla="*/ 4820859 w 30467215"/>
              <a:gd name="connsiteY87" fmla="*/ 517584 h 18991464"/>
              <a:gd name="connsiteX88" fmla="*/ 4788635 w 30467215"/>
              <a:gd name="connsiteY88" fmla="*/ 407415 h 18991464"/>
              <a:gd name="connsiteX89" fmla="*/ 4651475 w 30467215"/>
              <a:gd name="connsiteY89" fmla="*/ 704595 h 18991464"/>
              <a:gd name="connsiteX90" fmla="*/ 4651475 w 30467215"/>
              <a:gd name="connsiteY90" fmla="*/ 1230375 h 18991464"/>
              <a:gd name="connsiteX91" fmla="*/ 4514315 w 30467215"/>
              <a:gd name="connsiteY91" fmla="*/ 1664715 h 18991464"/>
              <a:gd name="connsiteX92" fmla="*/ 4148555 w 30467215"/>
              <a:gd name="connsiteY92" fmla="*/ 2099055 h 18991464"/>
              <a:gd name="connsiteX93" fmla="*/ 3919955 w 30467215"/>
              <a:gd name="connsiteY93" fmla="*/ 2533395 h 18991464"/>
              <a:gd name="connsiteX94" fmla="*/ 4079975 w 30467215"/>
              <a:gd name="connsiteY94" fmla="*/ 3196335 h 18991464"/>
              <a:gd name="connsiteX95" fmla="*/ 3897095 w 30467215"/>
              <a:gd name="connsiteY95" fmla="*/ 3744975 h 18991464"/>
              <a:gd name="connsiteX96" fmla="*/ 3919955 w 30467215"/>
              <a:gd name="connsiteY96" fmla="*/ 4065015 h 18991464"/>
              <a:gd name="connsiteX97" fmla="*/ 4057115 w 30467215"/>
              <a:gd name="connsiteY97" fmla="*/ 5916675 h 18991464"/>
              <a:gd name="connsiteX98" fmla="*/ 4148555 w 30467215"/>
              <a:gd name="connsiteY98" fmla="*/ 6876795 h 18991464"/>
              <a:gd name="connsiteX99" fmla="*/ 4697195 w 30467215"/>
              <a:gd name="connsiteY99" fmla="*/ 7288275 h 18991464"/>
              <a:gd name="connsiteX100" fmla="*/ 4125695 w 30467215"/>
              <a:gd name="connsiteY100" fmla="*/ 7036815 h 18991464"/>
              <a:gd name="connsiteX101" fmla="*/ 3462755 w 30467215"/>
              <a:gd name="connsiteY101" fmla="*/ 7516875 h 18991464"/>
              <a:gd name="connsiteX102" fmla="*/ 2822675 w 30467215"/>
              <a:gd name="connsiteY102" fmla="*/ 8042655 h 18991464"/>
              <a:gd name="connsiteX103" fmla="*/ 2616935 w 30467215"/>
              <a:gd name="connsiteY103" fmla="*/ 8431275 h 18991464"/>
              <a:gd name="connsiteX104" fmla="*/ 2571215 w 30467215"/>
              <a:gd name="connsiteY104" fmla="*/ 8774175 h 18991464"/>
              <a:gd name="connsiteX105" fmla="*/ 2548355 w 30467215"/>
              <a:gd name="connsiteY105" fmla="*/ 9254235 h 18991464"/>
              <a:gd name="connsiteX106" fmla="*/ 2822675 w 30467215"/>
              <a:gd name="connsiteY106" fmla="*/ 9894315 h 18991464"/>
              <a:gd name="connsiteX107" fmla="*/ 2845535 w 30467215"/>
              <a:gd name="connsiteY107" fmla="*/ 10168635 h 18991464"/>
              <a:gd name="connsiteX108" fmla="*/ 3279875 w 30467215"/>
              <a:gd name="connsiteY108" fmla="*/ 10557255 h 18991464"/>
              <a:gd name="connsiteX109" fmla="*/ 3508475 w 30467215"/>
              <a:gd name="connsiteY109" fmla="*/ 10717275 h 18991464"/>
              <a:gd name="connsiteX110" fmla="*/ 3439895 w 30467215"/>
              <a:gd name="connsiteY110" fmla="*/ 11128755 h 18991464"/>
              <a:gd name="connsiteX111" fmla="*/ 3302735 w 30467215"/>
              <a:gd name="connsiteY111" fmla="*/ 11334495 h 18991464"/>
              <a:gd name="connsiteX112" fmla="*/ 2936975 w 30467215"/>
              <a:gd name="connsiteY112" fmla="*/ 11265915 h 18991464"/>
              <a:gd name="connsiteX113" fmla="*/ 2891255 w 30467215"/>
              <a:gd name="connsiteY113" fmla="*/ 10968735 h 18991464"/>
              <a:gd name="connsiteX114" fmla="*/ 2754095 w 30467215"/>
              <a:gd name="connsiteY114" fmla="*/ 10923015 h 18991464"/>
              <a:gd name="connsiteX115" fmla="*/ 2822675 w 30467215"/>
              <a:gd name="connsiteY115" fmla="*/ 11220195 h 18991464"/>
              <a:gd name="connsiteX116" fmla="*/ 2685515 w 30467215"/>
              <a:gd name="connsiteY116" fmla="*/ 11494515 h 18991464"/>
              <a:gd name="connsiteX117" fmla="*/ 2616935 w 30467215"/>
              <a:gd name="connsiteY117" fmla="*/ 11380215 h 18991464"/>
              <a:gd name="connsiteX118" fmla="*/ 2662655 w 30467215"/>
              <a:gd name="connsiteY118" fmla="*/ 11083035 h 18991464"/>
              <a:gd name="connsiteX119" fmla="*/ 2616935 w 30467215"/>
              <a:gd name="connsiteY119" fmla="*/ 10785855 h 18991464"/>
              <a:gd name="connsiteX120" fmla="*/ 2799815 w 30467215"/>
              <a:gd name="connsiteY120" fmla="*/ 10671555 h 18991464"/>
              <a:gd name="connsiteX121" fmla="*/ 3051275 w 30467215"/>
              <a:gd name="connsiteY121" fmla="*/ 10854435 h 18991464"/>
              <a:gd name="connsiteX122" fmla="*/ 3142715 w 30467215"/>
              <a:gd name="connsiteY122" fmla="*/ 11037315 h 18991464"/>
              <a:gd name="connsiteX123" fmla="*/ 3302735 w 30467215"/>
              <a:gd name="connsiteY123" fmla="*/ 11037315 h 18991464"/>
              <a:gd name="connsiteX124" fmla="*/ 3371315 w 30467215"/>
              <a:gd name="connsiteY124" fmla="*/ 10785855 h 18991464"/>
              <a:gd name="connsiteX125" fmla="*/ 2754095 w 30467215"/>
              <a:gd name="connsiteY125" fmla="*/ 10420095 h 18991464"/>
              <a:gd name="connsiteX126" fmla="*/ 2616935 w 30467215"/>
              <a:gd name="connsiteY126" fmla="*/ 10054335 h 18991464"/>
              <a:gd name="connsiteX127" fmla="*/ 2594075 w 30467215"/>
              <a:gd name="connsiteY127" fmla="*/ 9780015 h 18991464"/>
              <a:gd name="connsiteX128" fmla="*/ 2434055 w 30467215"/>
              <a:gd name="connsiteY128" fmla="*/ 9254235 h 18991464"/>
              <a:gd name="connsiteX129" fmla="*/ 2434055 w 30467215"/>
              <a:gd name="connsiteY129" fmla="*/ 8659875 h 18991464"/>
              <a:gd name="connsiteX130" fmla="*/ 2616935 w 30467215"/>
              <a:gd name="connsiteY130" fmla="*/ 7996935 h 18991464"/>
              <a:gd name="connsiteX131" fmla="*/ 3142715 w 30467215"/>
              <a:gd name="connsiteY131" fmla="*/ 7494015 h 18991464"/>
              <a:gd name="connsiteX132" fmla="*/ 3759935 w 30467215"/>
              <a:gd name="connsiteY132" fmla="*/ 7105395 h 18991464"/>
              <a:gd name="connsiteX133" fmla="*/ 3942815 w 30467215"/>
              <a:gd name="connsiteY133" fmla="*/ 6853935 h 18991464"/>
              <a:gd name="connsiteX134" fmla="*/ 3874235 w 30467215"/>
              <a:gd name="connsiteY134" fmla="*/ 5436615 h 18991464"/>
              <a:gd name="connsiteX135" fmla="*/ 3691355 w 30467215"/>
              <a:gd name="connsiteY135" fmla="*/ 3653535 h 18991464"/>
              <a:gd name="connsiteX136" fmla="*/ 3759935 w 30467215"/>
              <a:gd name="connsiteY136" fmla="*/ 3264915 h 18991464"/>
              <a:gd name="connsiteX137" fmla="*/ 3599915 w 30467215"/>
              <a:gd name="connsiteY137" fmla="*/ 2441955 h 18991464"/>
              <a:gd name="connsiteX138" fmla="*/ 3942815 w 30467215"/>
              <a:gd name="connsiteY138" fmla="*/ 1984755 h 18991464"/>
              <a:gd name="connsiteX139" fmla="*/ 4308575 w 30467215"/>
              <a:gd name="connsiteY139" fmla="*/ 1436115 h 18991464"/>
              <a:gd name="connsiteX140" fmla="*/ 4472175 w 30467215"/>
              <a:gd name="connsiteY140" fmla="*/ 689998 h 18991464"/>
              <a:gd name="connsiteX141" fmla="*/ 4484018 w 30467215"/>
              <a:gd name="connsiteY141" fmla="*/ 273009 h 18991464"/>
              <a:gd name="connsiteX142" fmla="*/ 4484019 w 30467215"/>
              <a:gd name="connsiteY142" fmla="*/ 177438 h 18991464"/>
              <a:gd name="connsiteX143" fmla="*/ 4350715 w 30467215"/>
              <a:gd name="connsiteY143" fmla="*/ 223708 h 18991464"/>
              <a:gd name="connsiteX144" fmla="*/ 4281033 w 30467215"/>
              <a:gd name="connsiteY144" fmla="*/ 275213 h 18991464"/>
              <a:gd name="connsiteX145" fmla="*/ 4157093 w 30467215"/>
              <a:gd name="connsiteY145" fmla="*/ 291738 h 18991464"/>
              <a:gd name="connsiteX146" fmla="*/ 3988810 w 30467215"/>
              <a:gd name="connsiteY146" fmla="*/ 443220 h 18991464"/>
              <a:gd name="connsiteX147" fmla="*/ 3622775 w 30467215"/>
              <a:gd name="connsiteY147" fmla="*/ 544575 h 18991464"/>
              <a:gd name="connsiteX148" fmla="*/ 2934221 w 30467215"/>
              <a:gd name="connsiteY148" fmla="*/ 970927 h 18991464"/>
              <a:gd name="connsiteX149" fmla="*/ 2434055 w 30467215"/>
              <a:gd name="connsiteY149" fmla="*/ 1344675 h 18991464"/>
              <a:gd name="connsiteX150" fmla="*/ 2139354 w 30467215"/>
              <a:gd name="connsiteY150" fmla="*/ 1774333 h 18991464"/>
              <a:gd name="connsiteX151" fmla="*/ 2083168 w 30467215"/>
              <a:gd name="connsiteY151" fmla="*/ 1955285 h 18991464"/>
              <a:gd name="connsiteX152" fmla="*/ 2196366 w 30467215"/>
              <a:gd name="connsiteY152" fmla="*/ 2238969 h 18991464"/>
              <a:gd name="connsiteX153" fmla="*/ 2411195 w 30467215"/>
              <a:gd name="connsiteY153" fmla="*/ 2441955 h 18991464"/>
              <a:gd name="connsiteX154" fmla="*/ 2548629 w 30467215"/>
              <a:gd name="connsiteY154" fmla="*/ 2574984 h 18991464"/>
              <a:gd name="connsiteX155" fmla="*/ 2565707 w 30467215"/>
              <a:gd name="connsiteY155" fmla="*/ 2861973 h 18991464"/>
              <a:gd name="connsiteX156" fmla="*/ 2370984 w 30467215"/>
              <a:gd name="connsiteY156" fmla="*/ 3166865 h 18991464"/>
              <a:gd name="connsiteX157" fmla="*/ 2000541 w 30467215"/>
              <a:gd name="connsiteY157" fmla="*/ 3280064 h 18991464"/>
              <a:gd name="connsiteX158" fmla="*/ 1944907 w 30467215"/>
              <a:gd name="connsiteY158" fmla="*/ 3285846 h 18991464"/>
              <a:gd name="connsiteX159" fmla="*/ 1976855 w 30467215"/>
              <a:gd name="connsiteY159" fmla="*/ 17415255 h 18991464"/>
              <a:gd name="connsiteX160" fmla="*/ 28494455 w 30467215"/>
              <a:gd name="connsiteY160" fmla="*/ 17392395 h 18991464"/>
              <a:gd name="connsiteX161" fmla="*/ 28494455 w 30467215"/>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03648 w 28522308"/>
              <a:gd name="connsiteY92" fmla="*/ 2099055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569408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363668 w 28522308"/>
              <a:gd name="connsiteY139" fmla="*/ 1436115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1997908 w 28522308"/>
              <a:gd name="connsiteY138" fmla="*/ 1984755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55008 w 28522308"/>
              <a:gd name="connsiteY137" fmla="*/ 2441955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744975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75048 w 28522308"/>
              <a:gd name="connsiteY96" fmla="*/ 4065015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2003623 w 28522308"/>
              <a:gd name="connsiteY96" fmla="*/ 427932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52188 w 28522308"/>
              <a:gd name="connsiteY95" fmla="*/ 3868800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35068 w 28522308"/>
              <a:gd name="connsiteY94" fmla="*/ 3196335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2696 w 28522308"/>
              <a:gd name="connsiteY138" fmla="*/ 2059119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82551 w 28522308"/>
              <a:gd name="connsiteY137" fmla="*/ 259068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815028 w 28522308"/>
              <a:gd name="connsiteY136" fmla="*/ 3264915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46448 w 28522308"/>
              <a:gd name="connsiteY135" fmla="*/ 3653535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05491 w 28522308"/>
              <a:gd name="connsiteY136" fmla="*/ 3117277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03648 w 28522308"/>
              <a:gd name="connsiteY98" fmla="*/ 6876795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80788 w 28522308"/>
              <a:gd name="connsiteY100" fmla="*/ 7036815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170740 w 28522308"/>
              <a:gd name="connsiteY100" fmla="*/ 6901163 h 18991464"/>
              <a:gd name="connsiteX101" fmla="*/ 1517848 w 28522308"/>
              <a:gd name="connsiteY101" fmla="*/ 7516875 h 18991464"/>
              <a:gd name="connsiteX102" fmla="*/ 877768 w 28522308"/>
              <a:gd name="connsiteY102" fmla="*/ 8042655 h 18991464"/>
              <a:gd name="connsiteX103" fmla="*/ 672028 w 28522308"/>
              <a:gd name="connsiteY103" fmla="*/ 8431275 h 18991464"/>
              <a:gd name="connsiteX104" fmla="*/ 626308 w 28522308"/>
              <a:gd name="connsiteY104" fmla="*/ 8774175 h 18991464"/>
              <a:gd name="connsiteX105" fmla="*/ 603448 w 28522308"/>
              <a:gd name="connsiteY105" fmla="*/ 9254235 h 18991464"/>
              <a:gd name="connsiteX106" fmla="*/ 877768 w 28522308"/>
              <a:gd name="connsiteY106" fmla="*/ 9894315 h 18991464"/>
              <a:gd name="connsiteX107" fmla="*/ 900628 w 28522308"/>
              <a:gd name="connsiteY107" fmla="*/ 10168635 h 18991464"/>
              <a:gd name="connsiteX108" fmla="*/ 1334968 w 28522308"/>
              <a:gd name="connsiteY108" fmla="*/ 10557255 h 18991464"/>
              <a:gd name="connsiteX109" fmla="*/ 1563568 w 28522308"/>
              <a:gd name="connsiteY109" fmla="*/ 10717275 h 18991464"/>
              <a:gd name="connsiteX110" fmla="*/ 1494988 w 28522308"/>
              <a:gd name="connsiteY110" fmla="*/ 11128755 h 18991464"/>
              <a:gd name="connsiteX111" fmla="*/ 1357828 w 28522308"/>
              <a:gd name="connsiteY111" fmla="*/ 11334495 h 18991464"/>
              <a:gd name="connsiteX112" fmla="*/ 992068 w 28522308"/>
              <a:gd name="connsiteY112" fmla="*/ 11265915 h 18991464"/>
              <a:gd name="connsiteX113" fmla="*/ 946348 w 28522308"/>
              <a:gd name="connsiteY113" fmla="*/ 10968735 h 18991464"/>
              <a:gd name="connsiteX114" fmla="*/ 809188 w 28522308"/>
              <a:gd name="connsiteY114" fmla="*/ 10923015 h 18991464"/>
              <a:gd name="connsiteX115" fmla="*/ 877768 w 28522308"/>
              <a:gd name="connsiteY115" fmla="*/ 11220195 h 18991464"/>
              <a:gd name="connsiteX116" fmla="*/ 740608 w 28522308"/>
              <a:gd name="connsiteY116" fmla="*/ 11494515 h 18991464"/>
              <a:gd name="connsiteX117" fmla="*/ 672028 w 28522308"/>
              <a:gd name="connsiteY117" fmla="*/ 11380215 h 18991464"/>
              <a:gd name="connsiteX118" fmla="*/ 717748 w 28522308"/>
              <a:gd name="connsiteY118" fmla="*/ 11083035 h 18991464"/>
              <a:gd name="connsiteX119" fmla="*/ 672028 w 28522308"/>
              <a:gd name="connsiteY119" fmla="*/ 10785855 h 18991464"/>
              <a:gd name="connsiteX120" fmla="*/ 854908 w 28522308"/>
              <a:gd name="connsiteY120" fmla="*/ 10671555 h 18991464"/>
              <a:gd name="connsiteX121" fmla="*/ 1106368 w 28522308"/>
              <a:gd name="connsiteY121" fmla="*/ 10854435 h 18991464"/>
              <a:gd name="connsiteX122" fmla="*/ 1197808 w 28522308"/>
              <a:gd name="connsiteY122" fmla="*/ 11037315 h 18991464"/>
              <a:gd name="connsiteX123" fmla="*/ 1357828 w 28522308"/>
              <a:gd name="connsiteY123" fmla="*/ 11037315 h 18991464"/>
              <a:gd name="connsiteX124" fmla="*/ 1426408 w 28522308"/>
              <a:gd name="connsiteY124" fmla="*/ 10785855 h 18991464"/>
              <a:gd name="connsiteX125" fmla="*/ 809188 w 28522308"/>
              <a:gd name="connsiteY125" fmla="*/ 10420095 h 18991464"/>
              <a:gd name="connsiteX126" fmla="*/ 672028 w 28522308"/>
              <a:gd name="connsiteY126" fmla="*/ 10054335 h 18991464"/>
              <a:gd name="connsiteX127" fmla="*/ 649168 w 28522308"/>
              <a:gd name="connsiteY127" fmla="*/ 9780015 h 18991464"/>
              <a:gd name="connsiteX128" fmla="*/ 489148 w 28522308"/>
              <a:gd name="connsiteY128" fmla="*/ 9254235 h 18991464"/>
              <a:gd name="connsiteX129" fmla="*/ 489148 w 28522308"/>
              <a:gd name="connsiteY129" fmla="*/ 8659875 h 18991464"/>
              <a:gd name="connsiteX130" fmla="*/ 672028 w 28522308"/>
              <a:gd name="connsiteY130" fmla="*/ 7996935 h 18991464"/>
              <a:gd name="connsiteX131" fmla="*/ 1197808 w 28522308"/>
              <a:gd name="connsiteY131" fmla="*/ 7494015 h 18991464"/>
              <a:gd name="connsiteX132" fmla="*/ 1815028 w 28522308"/>
              <a:gd name="connsiteY132" fmla="*/ 7105395 h 18991464"/>
              <a:gd name="connsiteX133" fmla="*/ 1997908 w 28522308"/>
              <a:gd name="connsiteY133" fmla="*/ 6853935 h 18991464"/>
              <a:gd name="connsiteX134" fmla="*/ 1929328 w 28522308"/>
              <a:gd name="connsiteY134" fmla="*/ 5436615 h 18991464"/>
              <a:gd name="connsiteX135" fmla="*/ 1789311 w 28522308"/>
              <a:gd name="connsiteY135" fmla="*/ 3663060 h 18991464"/>
              <a:gd name="connsiteX136" fmla="*/ 1748353 w 28522308"/>
              <a:gd name="connsiteY136" fmla="*/ 3112514 h 18991464"/>
              <a:gd name="connsiteX137" fmla="*/ 1663501 w 28522308"/>
              <a:gd name="connsiteY137" fmla="*/ 2495432 h 18991464"/>
              <a:gd name="connsiteX138" fmla="*/ 2027459 w 28522308"/>
              <a:gd name="connsiteY138" fmla="*/ 2016256 h 18991464"/>
              <a:gd name="connsiteX139" fmla="*/ 2429769 w 28522308"/>
              <a:gd name="connsiteY139" fmla="*/ 1480182 h 18991464"/>
              <a:gd name="connsiteX140" fmla="*/ 2527268 w 28522308"/>
              <a:gd name="connsiteY140" fmla="*/ 689998 h 18991464"/>
              <a:gd name="connsiteX141" fmla="*/ 2539111 w 28522308"/>
              <a:gd name="connsiteY141" fmla="*/ 273009 h 18991464"/>
              <a:gd name="connsiteX142" fmla="*/ 2539112 w 28522308"/>
              <a:gd name="connsiteY142" fmla="*/ 177438 h 18991464"/>
              <a:gd name="connsiteX143" fmla="*/ 2405808 w 28522308"/>
              <a:gd name="connsiteY143" fmla="*/ 223708 h 18991464"/>
              <a:gd name="connsiteX144" fmla="*/ 2336126 w 28522308"/>
              <a:gd name="connsiteY144" fmla="*/ 275213 h 18991464"/>
              <a:gd name="connsiteX145" fmla="*/ 2212186 w 28522308"/>
              <a:gd name="connsiteY145" fmla="*/ 291738 h 18991464"/>
              <a:gd name="connsiteX146" fmla="*/ 2043903 w 28522308"/>
              <a:gd name="connsiteY146" fmla="*/ 443220 h 18991464"/>
              <a:gd name="connsiteX147" fmla="*/ 1677868 w 28522308"/>
              <a:gd name="connsiteY147" fmla="*/ 544575 h 18991464"/>
              <a:gd name="connsiteX148" fmla="*/ 989314 w 28522308"/>
              <a:gd name="connsiteY148" fmla="*/ 970927 h 18991464"/>
              <a:gd name="connsiteX149" fmla="*/ 489148 w 28522308"/>
              <a:gd name="connsiteY149" fmla="*/ 1344675 h 18991464"/>
              <a:gd name="connsiteX150" fmla="*/ 194447 w 28522308"/>
              <a:gd name="connsiteY150" fmla="*/ 1774333 h 18991464"/>
              <a:gd name="connsiteX151" fmla="*/ 138261 w 28522308"/>
              <a:gd name="connsiteY151" fmla="*/ 1955285 h 18991464"/>
              <a:gd name="connsiteX152" fmla="*/ 251459 w 28522308"/>
              <a:gd name="connsiteY152" fmla="*/ 2238969 h 18991464"/>
              <a:gd name="connsiteX153" fmla="*/ 466288 w 28522308"/>
              <a:gd name="connsiteY153" fmla="*/ 2441955 h 18991464"/>
              <a:gd name="connsiteX154" fmla="*/ 603722 w 28522308"/>
              <a:gd name="connsiteY154" fmla="*/ 2574984 h 18991464"/>
              <a:gd name="connsiteX155" fmla="*/ 620800 w 28522308"/>
              <a:gd name="connsiteY155" fmla="*/ 2861973 h 18991464"/>
              <a:gd name="connsiteX156" fmla="*/ 426077 w 28522308"/>
              <a:gd name="connsiteY156" fmla="*/ 3166865 h 18991464"/>
              <a:gd name="connsiteX157" fmla="*/ 55634 w 28522308"/>
              <a:gd name="connsiteY157" fmla="*/ 3280064 h 18991464"/>
              <a:gd name="connsiteX158" fmla="*/ 0 w 28522308"/>
              <a:gd name="connsiteY158" fmla="*/ 3285846 h 18991464"/>
              <a:gd name="connsiteX159" fmla="*/ 31948 w 28522308"/>
              <a:gd name="connsiteY159" fmla="*/ 17415255 h 18991464"/>
              <a:gd name="connsiteX160" fmla="*/ 26549548 w 28522308"/>
              <a:gd name="connsiteY160" fmla="*/ 17392395 h 18991464"/>
              <a:gd name="connsiteX161" fmla="*/ 26549548 w 28522308"/>
              <a:gd name="connsiteY161"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52288 w 28522308"/>
              <a:gd name="connsiteY99" fmla="*/ 7288275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02046 w 28522308"/>
              <a:gd name="connsiteY99" fmla="*/ 7343541 h 18991464"/>
              <a:gd name="connsiteX100" fmla="*/ 2378739 w 28522308"/>
              <a:gd name="connsiteY100" fmla="*/ 7164931 h 18991464"/>
              <a:gd name="connsiteX101" fmla="*/ 2170740 w 28522308"/>
              <a:gd name="connsiteY101" fmla="*/ 6901163 h 18991464"/>
              <a:gd name="connsiteX102" fmla="*/ 1517848 w 28522308"/>
              <a:gd name="connsiteY102" fmla="*/ 7516875 h 18991464"/>
              <a:gd name="connsiteX103" fmla="*/ 877768 w 28522308"/>
              <a:gd name="connsiteY103" fmla="*/ 8042655 h 18991464"/>
              <a:gd name="connsiteX104" fmla="*/ 672028 w 28522308"/>
              <a:gd name="connsiteY104" fmla="*/ 8431275 h 18991464"/>
              <a:gd name="connsiteX105" fmla="*/ 626308 w 28522308"/>
              <a:gd name="connsiteY105" fmla="*/ 8774175 h 18991464"/>
              <a:gd name="connsiteX106" fmla="*/ 603448 w 28522308"/>
              <a:gd name="connsiteY106" fmla="*/ 9254235 h 18991464"/>
              <a:gd name="connsiteX107" fmla="*/ 877768 w 28522308"/>
              <a:gd name="connsiteY107" fmla="*/ 9894315 h 18991464"/>
              <a:gd name="connsiteX108" fmla="*/ 900628 w 28522308"/>
              <a:gd name="connsiteY108" fmla="*/ 10168635 h 18991464"/>
              <a:gd name="connsiteX109" fmla="*/ 1334968 w 28522308"/>
              <a:gd name="connsiteY109" fmla="*/ 10557255 h 18991464"/>
              <a:gd name="connsiteX110" fmla="*/ 1563568 w 28522308"/>
              <a:gd name="connsiteY110" fmla="*/ 10717275 h 18991464"/>
              <a:gd name="connsiteX111" fmla="*/ 1494988 w 28522308"/>
              <a:gd name="connsiteY111" fmla="*/ 11128755 h 18991464"/>
              <a:gd name="connsiteX112" fmla="*/ 1357828 w 28522308"/>
              <a:gd name="connsiteY112" fmla="*/ 11334495 h 18991464"/>
              <a:gd name="connsiteX113" fmla="*/ 992068 w 28522308"/>
              <a:gd name="connsiteY113" fmla="*/ 11265915 h 18991464"/>
              <a:gd name="connsiteX114" fmla="*/ 946348 w 28522308"/>
              <a:gd name="connsiteY114" fmla="*/ 10968735 h 18991464"/>
              <a:gd name="connsiteX115" fmla="*/ 809188 w 28522308"/>
              <a:gd name="connsiteY115" fmla="*/ 10923015 h 18991464"/>
              <a:gd name="connsiteX116" fmla="*/ 877768 w 28522308"/>
              <a:gd name="connsiteY116" fmla="*/ 11220195 h 18991464"/>
              <a:gd name="connsiteX117" fmla="*/ 740608 w 28522308"/>
              <a:gd name="connsiteY117" fmla="*/ 11494515 h 18991464"/>
              <a:gd name="connsiteX118" fmla="*/ 672028 w 28522308"/>
              <a:gd name="connsiteY118" fmla="*/ 11380215 h 18991464"/>
              <a:gd name="connsiteX119" fmla="*/ 717748 w 28522308"/>
              <a:gd name="connsiteY119" fmla="*/ 11083035 h 18991464"/>
              <a:gd name="connsiteX120" fmla="*/ 672028 w 28522308"/>
              <a:gd name="connsiteY120" fmla="*/ 10785855 h 18991464"/>
              <a:gd name="connsiteX121" fmla="*/ 854908 w 28522308"/>
              <a:gd name="connsiteY121" fmla="*/ 10671555 h 18991464"/>
              <a:gd name="connsiteX122" fmla="*/ 1106368 w 28522308"/>
              <a:gd name="connsiteY122" fmla="*/ 10854435 h 18991464"/>
              <a:gd name="connsiteX123" fmla="*/ 1197808 w 28522308"/>
              <a:gd name="connsiteY123" fmla="*/ 11037315 h 18991464"/>
              <a:gd name="connsiteX124" fmla="*/ 1357828 w 28522308"/>
              <a:gd name="connsiteY124" fmla="*/ 11037315 h 18991464"/>
              <a:gd name="connsiteX125" fmla="*/ 1426408 w 28522308"/>
              <a:gd name="connsiteY125" fmla="*/ 10785855 h 18991464"/>
              <a:gd name="connsiteX126" fmla="*/ 809188 w 28522308"/>
              <a:gd name="connsiteY126" fmla="*/ 10420095 h 18991464"/>
              <a:gd name="connsiteX127" fmla="*/ 672028 w 28522308"/>
              <a:gd name="connsiteY127" fmla="*/ 10054335 h 18991464"/>
              <a:gd name="connsiteX128" fmla="*/ 649168 w 28522308"/>
              <a:gd name="connsiteY128" fmla="*/ 9780015 h 18991464"/>
              <a:gd name="connsiteX129" fmla="*/ 489148 w 28522308"/>
              <a:gd name="connsiteY129" fmla="*/ 9254235 h 18991464"/>
              <a:gd name="connsiteX130" fmla="*/ 489148 w 28522308"/>
              <a:gd name="connsiteY130" fmla="*/ 8659875 h 18991464"/>
              <a:gd name="connsiteX131" fmla="*/ 672028 w 28522308"/>
              <a:gd name="connsiteY131" fmla="*/ 7996935 h 18991464"/>
              <a:gd name="connsiteX132" fmla="*/ 1197808 w 28522308"/>
              <a:gd name="connsiteY132" fmla="*/ 7494015 h 18991464"/>
              <a:gd name="connsiteX133" fmla="*/ 1815028 w 28522308"/>
              <a:gd name="connsiteY133" fmla="*/ 7105395 h 18991464"/>
              <a:gd name="connsiteX134" fmla="*/ 1997908 w 28522308"/>
              <a:gd name="connsiteY134" fmla="*/ 6853935 h 18991464"/>
              <a:gd name="connsiteX135" fmla="*/ 1929328 w 28522308"/>
              <a:gd name="connsiteY135" fmla="*/ 5436615 h 18991464"/>
              <a:gd name="connsiteX136" fmla="*/ 1789311 w 28522308"/>
              <a:gd name="connsiteY136" fmla="*/ 3663060 h 18991464"/>
              <a:gd name="connsiteX137" fmla="*/ 1748353 w 28522308"/>
              <a:gd name="connsiteY137" fmla="*/ 3112514 h 18991464"/>
              <a:gd name="connsiteX138" fmla="*/ 1663501 w 28522308"/>
              <a:gd name="connsiteY138" fmla="*/ 2495432 h 18991464"/>
              <a:gd name="connsiteX139" fmla="*/ 2027459 w 28522308"/>
              <a:gd name="connsiteY139" fmla="*/ 2016256 h 18991464"/>
              <a:gd name="connsiteX140" fmla="*/ 2429769 w 28522308"/>
              <a:gd name="connsiteY140" fmla="*/ 1480182 h 18991464"/>
              <a:gd name="connsiteX141" fmla="*/ 2527268 w 28522308"/>
              <a:gd name="connsiteY141" fmla="*/ 689998 h 18991464"/>
              <a:gd name="connsiteX142" fmla="*/ 2539111 w 28522308"/>
              <a:gd name="connsiteY142" fmla="*/ 273009 h 18991464"/>
              <a:gd name="connsiteX143" fmla="*/ 2539112 w 28522308"/>
              <a:gd name="connsiteY143" fmla="*/ 177438 h 18991464"/>
              <a:gd name="connsiteX144" fmla="*/ 2405808 w 28522308"/>
              <a:gd name="connsiteY144" fmla="*/ 223708 h 18991464"/>
              <a:gd name="connsiteX145" fmla="*/ 2336126 w 28522308"/>
              <a:gd name="connsiteY145" fmla="*/ 275213 h 18991464"/>
              <a:gd name="connsiteX146" fmla="*/ 2212186 w 28522308"/>
              <a:gd name="connsiteY146" fmla="*/ 291738 h 18991464"/>
              <a:gd name="connsiteX147" fmla="*/ 2043903 w 28522308"/>
              <a:gd name="connsiteY147" fmla="*/ 443220 h 18991464"/>
              <a:gd name="connsiteX148" fmla="*/ 1677868 w 28522308"/>
              <a:gd name="connsiteY148" fmla="*/ 544575 h 18991464"/>
              <a:gd name="connsiteX149" fmla="*/ 989314 w 28522308"/>
              <a:gd name="connsiteY149" fmla="*/ 970927 h 18991464"/>
              <a:gd name="connsiteX150" fmla="*/ 489148 w 28522308"/>
              <a:gd name="connsiteY150" fmla="*/ 1344675 h 18991464"/>
              <a:gd name="connsiteX151" fmla="*/ 194447 w 28522308"/>
              <a:gd name="connsiteY151" fmla="*/ 1774333 h 18991464"/>
              <a:gd name="connsiteX152" fmla="*/ 138261 w 28522308"/>
              <a:gd name="connsiteY152" fmla="*/ 1955285 h 18991464"/>
              <a:gd name="connsiteX153" fmla="*/ 251459 w 28522308"/>
              <a:gd name="connsiteY153" fmla="*/ 2238969 h 18991464"/>
              <a:gd name="connsiteX154" fmla="*/ 466288 w 28522308"/>
              <a:gd name="connsiteY154" fmla="*/ 2441955 h 18991464"/>
              <a:gd name="connsiteX155" fmla="*/ 603722 w 28522308"/>
              <a:gd name="connsiteY155" fmla="*/ 2574984 h 18991464"/>
              <a:gd name="connsiteX156" fmla="*/ 620800 w 28522308"/>
              <a:gd name="connsiteY156" fmla="*/ 2861973 h 18991464"/>
              <a:gd name="connsiteX157" fmla="*/ 426077 w 28522308"/>
              <a:gd name="connsiteY157" fmla="*/ 3166865 h 18991464"/>
              <a:gd name="connsiteX158" fmla="*/ 55634 w 28522308"/>
              <a:gd name="connsiteY158" fmla="*/ 3280064 h 18991464"/>
              <a:gd name="connsiteX159" fmla="*/ 0 w 28522308"/>
              <a:gd name="connsiteY159" fmla="*/ 3285846 h 18991464"/>
              <a:gd name="connsiteX160" fmla="*/ 31948 w 28522308"/>
              <a:gd name="connsiteY160" fmla="*/ 17415255 h 18991464"/>
              <a:gd name="connsiteX161" fmla="*/ 26549548 w 28522308"/>
              <a:gd name="connsiteY161" fmla="*/ 17392395 h 18991464"/>
              <a:gd name="connsiteX162" fmla="*/ 26549548 w 28522308"/>
              <a:gd name="connsiteY162"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01163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1517848 w 28522308"/>
              <a:gd name="connsiteY103" fmla="*/ 7516875 h 18991464"/>
              <a:gd name="connsiteX104" fmla="*/ 877768 w 28522308"/>
              <a:gd name="connsiteY104" fmla="*/ 8042655 h 18991464"/>
              <a:gd name="connsiteX105" fmla="*/ 672028 w 28522308"/>
              <a:gd name="connsiteY105" fmla="*/ 8431275 h 18991464"/>
              <a:gd name="connsiteX106" fmla="*/ 626308 w 28522308"/>
              <a:gd name="connsiteY106" fmla="*/ 8774175 h 18991464"/>
              <a:gd name="connsiteX107" fmla="*/ 603448 w 28522308"/>
              <a:gd name="connsiteY107" fmla="*/ 9254235 h 18991464"/>
              <a:gd name="connsiteX108" fmla="*/ 877768 w 28522308"/>
              <a:gd name="connsiteY108" fmla="*/ 9894315 h 18991464"/>
              <a:gd name="connsiteX109" fmla="*/ 900628 w 28522308"/>
              <a:gd name="connsiteY109" fmla="*/ 10168635 h 18991464"/>
              <a:gd name="connsiteX110" fmla="*/ 1334968 w 28522308"/>
              <a:gd name="connsiteY110" fmla="*/ 10557255 h 18991464"/>
              <a:gd name="connsiteX111" fmla="*/ 1563568 w 28522308"/>
              <a:gd name="connsiteY111" fmla="*/ 10717275 h 18991464"/>
              <a:gd name="connsiteX112" fmla="*/ 1494988 w 28522308"/>
              <a:gd name="connsiteY112" fmla="*/ 11128755 h 18991464"/>
              <a:gd name="connsiteX113" fmla="*/ 1357828 w 28522308"/>
              <a:gd name="connsiteY113" fmla="*/ 11334495 h 18991464"/>
              <a:gd name="connsiteX114" fmla="*/ 992068 w 28522308"/>
              <a:gd name="connsiteY114" fmla="*/ 11265915 h 18991464"/>
              <a:gd name="connsiteX115" fmla="*/ 946348 w 28522308"/>
              <a:gd name="connsiteY115" fmla="*/ 10968735 h 18991464"/>
              <a:gd name="connsiteX116" fmla="*/ 809188 w 28522308"/>
              <a:gd name="connsiteY116" fmla="*/ 10923015 h 18991464"/>
              <a:gd name="connsiteX117" fmla="*/ 877768 w 28522308"/>
              <a:gd name="connsiteY117" fmla="*/ 11220195 h 18991464"/>
              <a:gd name="connsiteX118" fmla="*/ 740608 w 28522308"/>
              <a:gd name="connsiteY118" fmla="*/ 11494515 h 18991464"/>
              <a:gd name="connsiteX119" fmla="*/ 672028 w 28522308"/>
              <a:gd name="connsiteY119" fmla="*/ 11380215 h 18991464"/>
              <a:gd name="connsiteX120" fmla="*/ 717748 w 28522308"/>
              <a:gd name="connsiteY120" fmla="*/ 11083035 h 18991464"/>
              <a:gd name="connsiteX121" fmla="*/ 672028 w 28522308"/>
              <a:gd name="connsiteY121" fmla="*/ 10785855 h 18991464"/>
              <a:gd name="connsiteX122" fmla="*/ 854908 w 28522308"/>
              <a:gd name="connsiteY122" fmla="*/ 10671555 h 18991464"/>
              <a:gd name="connsiteX123" fmla="*/ 1106368 w 28522308"/>
              <a:gd name="connsiteY123" fmla="*/ 10854435 h 18991464"/>
              <a:gd name="connsiteX124" fmla="*/ 1197808 w 28522308"/>
              <a:gd name="connsiteY124" fmla="*/ 11037315 h 18991464"/>
              <a:gd name="connsiteX125" fmla="*/ 1357828 w 28522308"/>
              <a:gd name="connsiteY125" fmla="*/ 11037315 h 18991464"/>
              <a:gd name="connsiteX126" fmla="*/ 1426408 w 28522308"/>
              <a:gd name="connsiteY126" fmla="*/ 10785855 h 18991464"/>
              <a:gd name="connsiteX127" fmla="*/ 809188 w 28522308"/>
              <a:gd name="connsiteY127" fmla="*/ 10420095 h 18991464"/>
              <a:gd name="connsiteX128" fmla="*/ 672028 w 28522308"/>
              <a:gd name="connsiteY128" fmla="*/ 10054335 h 18991464"/>
              <a:gd name="connsiteX129" fmla="*/ 649168 w 28522308"/>
              <a:gd name="connsiteY129" fmla="*/ 9780015 h 18991464"/>
              <a:gd name="connsiteX130" fmla="*/ 489148 w 28522308"/>
              <a:gd name="connsiteY130" fmla="*/ 9254235 h 18991464"/>
              <a:gd name="connsiteX131" fmla="*/ 489148 w 28522308"/>
              <a:gd name="connsiteY131" fmla="*/ 8659875 h 18991464"/>
              <a:gd name="connsiteX132" fmla="*/ 672028 w 28522308"/>
              <a:gd name="connsiteY132" fmla="*/ 7996935 h 18991464"/>
              <a:gd name="connsiteX133" fmla="*/ 1197808 w 28522308"/>
              <a:gd name="connsiteY133" fmla="*/ 7494015 h 18991464"/>
              <a:gd name="connsiteX134" fmla="*/ 1815028 w 28522308"/>
              <a:gd name="connsiteY134" fmla="*/ 7105395 h 18991464"/>
              <a:gd name="connsiteX135" fmla="*/ 1997908 w 28522308"/>
              <a:gd name="connsiteY135" fmla="*/ 6853935 h 18991464"/>
              <a:gd name="connsiteX136" fmla="*/ 1929328 w 28522308"/>
              <a:gd name="connsiteY136" fmla="*/ 5436615 h 18991464"/>
              <a:gd name="connsiteX137" fmla="*/ 1789311 w 28522308"/>
              <a:gd name="connsiteY137" fmla="*/ 3663060 h 18991464"/>
              <a:gd name="connsiteX138" fmla="*/ 1748353 w 28522308"/>
              <a:gd name="connsiteY138" fmla="*/ 3112514 h 18991464"/>
              <a:gd name="connsiteX139" fmla="*/ 1663501 w 28522308"/>
              <a:gd name="connsiteY139" fmla="*/ 2495432 h 18991464"/>
              <a:gd name="connsiteX140" fmla="*/ 2027459 w 28522308"/>
              <a:gd name="connsiteY140" fmla="*/ 2016256 h 18991464"/>
              <a:gd name="connsiteX141" fmla="*/ 2429769 w 28522308"/>
              <a:gd name="connsiteY141" fmla="*/ 1480182 h 18991464"/>
              <a:gd name="connsiteX142" fmla="*/ 2527268 w 28522308"/>
              <a:gd name="connsiteY142" fmla="*/ 689998 h 18991464"/>
              <a:gd name="connsiteX143" fmla="*/ 2539111 w 28522308"/>
              <a:gd name="connsiteY143" fmla="*/ 273009 h 18991464"/>
              <a:gd name="connsiteX144" fmla="*/ 2539112 w 28522308"/>
              <a:gd name="connsiteY144" fmla="*/ 177438 h 18991464"/>
              <a:gd name="connsiteX145" fmla="*/ 2405808 w 28522308"/>
              <a:gd name="connsiteY145" fmla="*/ 223708 h 18991464"/>
              <a:gd name="connsiteX146" fmla="*/ 2336126 w 28522308"/>
              <a:gd name="connsiteY146" fmla="*/ 275213 h 18991464"/>
              <a:gd name="connsiteX147" fmla="*/ 2212186 w 28522308"/>
              <a:gd name="connsiteY147" fmla="*/ 291738 h 18991464"/>
              <a:gd name="connsiteX148" fmla="*/ 2043903 w 28522308"/>
              <a:gd name="connsiteY148" fmla="*/ 443220 h 18991464"/>
              <a:gd name="connsiteX149" fmla="*/ 1677868 w 28522308"/>
              <a:gd name="connsiteY149" fmla="*/ 544575 h 18991464"/>
              <a:gd name="connsiteX150" fmla="*/ 989314 w 28522308"/>
              <a:gd name="connsiteY150" fmla="*/ 970927 h 18991464"/>
              <a:gd name="connsiteX151" fmla="*/ 489148 w 28522308"/>
              <a:gd name="connsiteY151" fmla="*/ 1344675 h 18991464"/>
              <a:gd name="connsiteX152" fmla="*/ 194447 w 28522308"/>
              <a:gd name="connsiteY152" fmla="*/ 1774333 h 18991464"/>
              <a:gd name="connsiteX153" fmla="*/ 138261 w 28522308"/>
              <a:gd name="connsiteY153" fmla="*/ 1955285 h 18991464"/>
              <a:gd name="connsiteX154" fmla="*/ 251459 w 28522308"/>
              <a:gd name="connsiteY154" fmla="*/ 2238969 h 18991464"/>
              <a:gd name="connsiteX155" fmla="*/ 466288 w 28522308"/>
              <a:gd name="connsiteY155" fmla="*/ 2441955 h 18991464"/>
              <a:gd name="connsiteX156" fmla="*/ 603722 w 28522308"/>
              <a:gd name="connsiteY156" fmla="*/ 2574984 h 18991464"/>
              <a:gd name="connsiteX157" fmla="*/ 620800 w 28522308"/>
              <a:gd name="connsiteY157" fmla="*/ 2861973 h 18991464"/>
              <a:gd name="connsiteX158" fmla="*/ 426077 w 28522308"/>
              <a:gd name="connsiteY158" fmla="*/ 3166865 h 18991464"/>
              <a:gd name="connsiteX159" fmla="*/ 55634 w 28522308"/>
              <a:gd name="connsiteY159" fmla="*/ 3280064 h 18991464"/>
              <a:gd name="connsiteX160" fmla="*/ 0 w 28522308"/>
              <a:gd name="connsiteY160" fmla="*/ 3285846 h 18991464"/>
              <a:gd name="connsiteX161" fmla="*/ 31948 w 28522308"/>
              <a:gd name="connsiteY161" fmla="*/ 17415255 h 18991464"/>
              <a:gd name="connsiteX162" fmla="*/ 26549548 w 28522308"/>
              <a:gd name="connsiteY162" fmla="*/ 17392395 h 18991464"/>
              <a:gd name="connsiteX163" fmla="*/ 26549548 w 28522308"/>
              <a:gd name="connsiteY163"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170740 w 28522308"/>
              <a:gd name="connsiteY102" fmla="*/ 6946381 h 18991464"/>
              <a:gd name="connsiteX103" fmla="*/ 2006950 w 28522308"/>
              <a:gd name="connsiteY103" fmla="*/ 7139811 h 18991464"/>
              <a:gd name="connsiteX104" fmla="*/ 1517848 w 28522308"/>
              <a:gd name="connsiteY104" fmla="*/ 7516875 h 18991464"/>
              <a:gd name="connsiteX105" fmla="*/ 877768 w 28522308"/>
              <a:gd name="connsiteY105" fmla="*/ 8042655 h 18991464"/>
              <a:gd name="connsiteX106" fmla="*/ 672028 w 28522308"/>
              <a:gd name="connsiteY106" fmla="*/ 8431275 h 18991464"/>
              <a:gd name="connsiteX107" fmla="*/ 626308 w 28522308"/>
              <a:gd name="connsiteY107" fmla="*/ 8774175 h 18991464"/>
              <a:gd name="connsiteX108" fmla="*/ 603448 w 28522308"/>
              <a:gd name="connsiteY108" fmla="*/ 9254235 h 18991464"/>
              <a:gd name="connsiteX109" fmla="*/ 877768 w 28522308"/>
              <a:gd name="connsiteY109" fmla="*/ 9894315 h 18991464"/>
              <a:gd name="connsiteX110" fmla="*/ 900628 w 28522308"/>
              <a:gd name="connsiteY110" fmla="*/ 10168635 h 18991464"/>
              <a:gd name="connsiteX111" fmla="*/ 1334968 w 28522308"/>
              <a:gd name="connsiteY111" fmla="*/ 10557255 h 18991464"/>
              <a:gd name="connsiteX112" fmla="*/ 1563568 w 28522308"/>
              <a:gd name="connsiteY112" fmla="*/ 10717275 h 18991464"/>
              <a:gd name="connsiteX113" fmla="*/ 1494988 w 28522308"/>
              <a:gd name="connsiteY113" fmla="*/ 11128755 h 18991464"/>
              <a:gd name="connsiteX114" fmla="*/ 1357828 w 28522308"/>
              <a:gd name="connsiteY114" fmla="*/ 11334495 h 18991464"/>
              <a:gd name="connsiteX115" fmla="*/ 992068 w 28522308"/>
              <a:gd name="connsiteY115" fmla="*/ 11265915 h 18991464"/>
              <a:gd name="connsiteX116" fmla="*/ 946348 w 28522308"/>
              <a:gd name="connsiteY116" fmla="*/ 10968735 h 18991464"/>
              <a:gd name="connsiteX117" fmla="*/ 809188 w 28522308"/>
              <a:gd name="connsiteY117" fmla="*/ 10923015 h 18991464"/>
              <a:gd name="connsiteX118" fmla="*/ 877768 w 28522308"/>
              <a:gd name="connsiteY118" fmla="*/ 11220195 h 18991464"/>
              <a:gd name="connsiteX119" fmla="*/ 740608 w 28522308"/>
              <a:gd name="connsiteY119" fmla="*/ 11494515 h 18991464"/>
              <a:gd name="connsiteX120" fmla="*/ 672028 w 28522308"/>
              <a:gd name="connsiteY120" fmla="*/ 11380215 h 18991464"/>
              <a:gd name="connsiteX121" fmla="*/ 717748 w 28522308"/>
              <a:gd name="connsiteY121" fmla="*/ 11083035 h 18991464"/>
              <a:gd name="connsiteX122" fmla="*/ 672028 w 28522308"/>
              <a:gd name="connsiteY122" fmla="*/ 10785855 h 18991464"/>
              <a:gd name="connsiteX123" fmla="*/ 854908 w 28522308"/>
              <a:gd name="connsiteY123" fmla="*/ 10671555 h 18991464"/>
              <a:gd name="connsiteX124" fmla="*/ 1106368 w 28522308"/>
              <a:gd name="connsiteY124" fmla="*/ 10854435 h 18991464"/>
              <a:gd name="connsiteX125" fmla="*/ 1197808 w 28522308"/>
              <a:gd name="connsiteY125" fmla="*/ 11037315 h 18991464"/>
              <a:gd name="connsiteX126" fmla="*/ 1357828 w 28522308"/>
              <a:gd name="connsiteY126" fmla="*/ 11037315 h 18991464"/>
              <a:gd name="connsiteX127" fmla="*/ 1426408 w 28522308"/>
              <a:gd name="connsiteY127" fmla="*/ 10785855 h 18991464"/>
              <a:gd name="connsiteX128" fmla="*/ 809188 w 28522308"/>
              <a:gd name="connsiteY128" fmla="*/ 10420095 h 18991464"/>
              <a:gd name="connsiteX129" fmla="*/ 672028 w 28522308"/>
              <a:gd name="connsiteY129" fmla="*/ 10054335 h 18991464"/>
              <a:gd name="connsiteX130" fmla="*/ 649168 w 28522308"/>
              <a:gd name="connsiteY130" fmla="*/ 9780015 h 18991464"/>
              <a:gd name="connsiteX131" fmla="*/ 489148 w 28522308"/>
              <a:gd name="connsiteY131" fmla="*/ 9254235 h 18991464"/>
              <a:gd name="connsiteX132" fmla="*/ 489148 w 28522308"/>
              <a:gd name="connsiteY132" fmla="*/ 8659875 h 18991464"/>
              <a:gd name="connsiteX133" fmla="*/ 672028 w 28522308"/>
              <a:gd name="connsiteY133" fmla="*/ 7996935 h 18991464"/>
              <a:gd name="connsiteX134" fmla="*/ 1197808 w 28522308"/>
              <a:gd name="connsiteY134" fmla="*/ 7494015 h 18991464"/>
              <a:gd name="connsiteX135" fmla="*/ 1815028 w 28522308"/>
              <a:gd name="connsiteY135" fmla="*/ 7105395 h 18991464"/>
              <a:gd name="connsiteX136" fmla="*/ 1997908 w 28522308"/>
              <a:gd name="connsiteY136" fmla="*/ 6853935 h 18991464"/>
              <a:gd name="connsiteX137" fmla="*/ 1929328 w 28522308"/>
              <a:gd name="connsiteY137" fmla="*/ 5436615 h 18991464"/>
              <a:gd name="connsiteX138" fmla="*/ 1789311 w 28522308"/>
              <a:gd name="connsiteY138" fmla="*/ 3663060 h 18991464"/>
              <a:gd name="connsiteX139" fmla="*/ 1748353 w 28522308"/>
              <a:gd name="connsiteY139" fmla="*/ 3112514 h 18991464"/>
              <a:gd name="connsiteX140" fmla="*/ 1663501 w 28522308"/>
              <a:gd name="connsiteY140" fmla="*/ 2495432 h 18991464"/>
              <a:gd name="connsiteX141" fmla="*/ 2027459 w 28522308"/>
              <a:gd name="connsiteY141" fmla="*/ 2016256 h 18991464"/>
              <a:gd name="connsiteX142" fmla="*/ 2429769 w 28522308"/>
              <a:gd name="connsiteY142" fmla="*/ 1480182 h 18991464"/>
              <a:gd name="connsiteX143" fmla="*/ 2527268 w 28522308"/>
              <a:gd name="connsiteY143" fmla="*/ 689998 h 18991464"/>
              <a:gd name="connsiteX144" fmla="*/ 2539111 w 28522308"/>
              <a:gd name="connsiteY144" fmla="*/ 273009 h 18991464"/>
              <a:gd name="connsiteX145" fmla="*/ 2539112 w 28522308"/>
              <a:gd name="connsiteY145" fmla="*/ 177438 h 18991464"/>
              <a:gd name="connsiteX146" fmla="*/ 2405808 w 28522308"/>
              <a:gd name="connsiteY146" fmla="*/ 223708 h 18991464"/>
              <a:gd name="connsiteX147" fmla="*/ 2336126 w 28522308"/>
              <a:gd name="connsiteY147" fmla="*/ 275213 h 18991464"/>
              <a:gd name="connsiteX148" fmla="*/ 2212186 w 28522308"/>
              <a:gd name="connsiteY148" fmla="*/ 291738 h 18991464"/>
              <a:gd name="connsiteX149" fmla="*/ 2043903 w 28522308"/>
              <a:gd name="connsiteY149" fmla="*/ 443220 h 18991464"/>
              <a:gd name="connsiteX150" fmla="*/ 1677868 w 28522308"/>
              <a:gd name="connsiteY150" fmla="*/ 544575 h 18991464"/>
              <a:gd name="connsiteX151" fmla="*/ 989314 w 28522308"/>
              <a:gd name="connsiteY151" fmla="*/ 970927 h 18991464"/>
              <a:gd name="connsiteX152" fmla="*/ 489148 w 28522308"/>
              <a:gd name="connsiteY152" fmla="*/ 1344675 h 18991464"/>
              <a:gd name="connsiteX153" fmla="*/ 194447 w 28522308"/>
              <a:gd name="connsiteY153" fmla="*/ 1774333 h 18991464"/>
              <a:gd name="connsiteX154" fmla="*/ 138261 w 28522308"/>
              <a:gd name="connsiteY154" fmla="*/ 1955285 h 18991464"/>
              <a:gd name="connsiteX155" fmla="*/ 251459 w 28522308"/>
              <a:gd name="connsiteY155" fmla="*/ 2238969 h 18991464"/>
              <a:gd name="connsiteX156" fmla="*/ 466288 w 28522308"/>
              <a:gd name="connsiteY156" fmla="*/ 2441955 h 18991464"/>
              <a:gd name="connsiteX157" fmla="*/ 603722 w 28522308"/>
              <a:gd name="connsiteY157" fmla="*/ 2574984 h 18991464"/>
              <a:gd name="connsiteX158" fmla="*/ 620800 w 28522308"/>
              <a:gd name="connsiteY158" fmla="*/ 2861973 h 18991464"/>
              <a:gd name="connsiteX159" fmla="*/ 426077 w 28522308"/>
              <a:gd name="connsiteY159" fmla="*/ 3166865 h 18991464"/>
              <a:gd name="connsiteX160" fmla="*/ 55634 w 28522308"/>
              <a:gd name="connsiteY160" fmla="*/ 3280064 h 18991464"/>
              <a:gd name="connsiteX161" fmla="*/ 0 w 28522308"/>
              <a:gd name="connsiteY161" fmla="*/ 3285846 h 18991464"/>
              <a:gd name="connsiteX162" fmla="*/ 31948 w 28522308"/>
              <a:gd name="connsiteY162" fmla="*/ 17415255 h 18991464"/>
              <a:gd name="connsiteX163" fmla="*/ 26549548 w 28522308"/>
              <a:gd name="connsiteY163" fmla="*/ 17392395 h 18991464"/>
              <a:gd name="connsiteX164" fmla="*/ 26549548 w 28522308"/>
              <a:gd name="connsiteY164"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1997908 w 28522308"/>
              <a:gd name="connsiteY137" fmla="*/ 6853935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197808 w 28522308"/>
              <a:gd name="connsiteY135" fmla="*/ 7494015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72028 w 28522308"/>
              <a:gd name="connsiteY134" fmla="*/ 7996935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03448 w 28522308"/>
              <a:gd name="connsiteY109" fmla="*/ 9254235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380215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40608 w 28522308"/>
              <a:gd name="connsiteY120" fmla="*/ 11494515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77768 w 28522308"/>
              <a:gd name="connsiteY119" fmla="*/ 11220195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992068 w 28522308"/>
              <a:gd name="connsiteY116" fmla="*/ 11265915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46348 w 28522308"/>
              <a:gd name="connsiteY117" fmla="*/ 10968735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426408 w 28522308"/>
              <a:gd name="connsiteY128" fmla="*/ 10785855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34495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8522308"/>
              <a:gd name="connsiteY0" fmla="*/ 6168135 h 18991464"/>
              <a:gd name="connsiteX1" fmla="*/ 26320948 w 28522308"/>
              <a:gd name="connsiteY1" fmla="*/ 6053835 h 18991464"/>
              <a:gd name="connsiteX2" fmla="*/ 26157348 w 28522308"/>
              <a:gd name="connsiteY2" fmla="*/ 5983327 h 18991464"/>
              <a:gd name="connsiteX3" fmla="*/ 26023768 w 28522308"/>
              <a:gd name="connsiteY3" fmla="*/ 6008115 h 18991464"/>
              <a:gd name="connsiteX4" fmla="*/ 25886609 w 28522308"/>
              <a:gd name="connsiteY4" fmla="*/ 6052182 h 18991464"/>
              <a:gd name="connsiteX5" fmla="*/ 25772308 w 28522308"/>
              <a:gd name="connsiteY5" fmla="*/ 5939535 h 18991464"/>
              <a:gd name="connsiteX6" fmla="*/ 25644238 w 28522308"/>
              <a:gd name="connsiteY6" fmla="*/ 6038411 h 18991464"/>
              <a:gd name="connsiteX7" fmla="*/ 25420045 w 28522308"/>
              <a:gd name="connsiteY7" fmla="*/ 5898497 h 18991464"/>
              <a:gd name="connsiteX8" fmla="*/ 25215407 w 28522308"/>
              <a:gd name="connsiteY8" fmla="*/ 5978645 h 18991464"/>
              <a:gd name="connsiteX9" fmla="*/ 24743608 w 28522308"/>
              <a:gd name="connsiteY9" fmla="*/ 5848095 h 18991464"/>
              <a:gd name="connsiteX10" fmla="*/ 24501238 w 28522308"/>
              <a:gd name="connsiteY10" fmla="*/ 5911166 h 18991464"/>
              <a:gd name="connsiteX11" fmla="*/ 23737768 w 28522308"/>
              <a:gd name="connsiteY11" fmla="*/ 5642355 h 18991464"/>
              <a:gd name="connsiteX12" fmla="*/ 23509168 w 28522308"/>
              <a:gd name="connsiteY12" fmla="*/ 5596635 h 18991464"/>
              <a:gd name="connsiteX13" fmla="*/ 23422410 w 28522308"/>
              <a:gd name="connsiteY13" fmla="*/ 5709282 h 18991464"/>
              <a:gd name="connsiteX14" fmla="*/ 23290483 w 28522308"/>
              <a:gd name="connsiteY14" fmla="*/ 5632991 h 18991464"/>
              <a:gd name="connsiteX15" fmla="*/ 23182793 w 28522308"/>
              <a:gd name="connsiteY15" fmla="*/ 5656952 h 18991464"/>
              <a:gd name="connsiteX16" fmla="*/ 22956949 w 28522308"/>
              <a:gd name="connsiteY16" fmla="*/ 5615088 h 18991464"/>
              <a:gd name="connsiteX17" fmla="*/ 22722840 w 28522308"/>
              <a:gd name="connsiteY17" fmla="*/ 5554771 h 18991464"/>
              <a:gd name="connsiteX18" fmla="*/ 22630298 w 28522308"/>
              <a:gd name="connsiteY18" fmla="*/ 5579284 h 18991464"/>
              <a:gd name="connsiteX19" fmla="*/ 22754238 w 28522308"/>
              <a:gd name="connsiteY19" fmla="*/ 5762990 h 18991464"/>
              <a:gd name="connsiteX20" fmla="*/ 22528943 w 28522308"/>
              <a:gd name="connsiteY20" fmla="*/ 5823307 h 18991464"/>
              <a:gd name="connsiteX21" fmla="*/ 22390957 w 28522308"/>
              <a:gd name="connsiteY21" fmla="*/ 5795764 h 18991464"/>
              <a:gd name="connsiteX22" fmla="*/ 22302271 w 28522308"/>
              <a:gd name="connsiteY22" fmla="*/ 5634644 h 18991464"/>
              <a:gd name="connsiteX23" fmla="*/ 22451274 w 28522308"/>
              <a:gd name="connsiteY23" fmla="*/ 5572673 h 18991464"/>
              <a:gd name="connsiteX24" fmla="*/ 22534728 w 28522308"/>
              <a:gd name="connsiteY24" fmla="*/ 5494454 h 18991464"/>
              <a:gd name="connsiteX25" fmla="*/ 22406104 w 28522308"/>
              <a:gd name="connsiteY25" fmla="*/ 5442123 h 18991464"/>
              <a:gd name="connsiteX26" fmla="*/ 22229008 w 28522308"/>
              <a:gd name="connsiteY26" fmla="*/ 5436615 h 18991464"/>
              <a:gd name="connsiteX27" fmla="*/ 21856914 w 28522308"/>
              <a:gd name="connsiteY27" fmla="*/ 5439645 h 18991464"/>
              <a:gd name="connsiteX28" fmla="*/ 21497488 w 28522308"/>
              <a:gd name="connsiteY28" fmla="*/ 5345175 h 18991464"/>
              <a:gd name="connsiteX29" fmla="*/ 21131728 w 28522308"/>
              <a:gd name="connsiteY29" fmla="*/ 5345175 h 18991464"/>
              <a:gd name="connsiteX30" fmla="*/ 20880268 w 28522308"/>
              <a:gd name="connsiteY30" fmla="*/ 5276595 h 18991464"/>
              <a:gd name="connsiteX31" fmla="*/ 20441247 w 28522308"/>
              <a:gd name="connsiteY31" fmla="*/ 5097571 h 18991464"/>
              <a:gd name="connsiteX32" fmla="*/ 19429899 w 28522308"/>
              <a:gd name="connsiteY32" fmla="*/ 4848865 h 18991464"/>
              <a:gd name="connsiteX33" fmla="*/ 18846555 w 28522308"/>
              <a:gd name="connsiteY33" fmla="*/ 4705921 h 18991464"/>
              <a:gd name="connsiteX34" fmla="*/ 18639988 w 28522308"/>
              <a:gd name="connsiteY34" fmla="*/ 4705095 h 18991464"/>
              <a:gd name="connsiteX35" fmla="*/ 18274228 w 28522308"/>
              <a:gd name="connsiteY35" fmla="*/ 4545075 h 18991464"/>
              <a:gd name="connsiteX36" fmla="*/ 17828046 w 28522308"/>
              <a:gd name="connsiteY36" fmla="*/ 4369356 h 18991464"/>
              <a:gd name="connsiteX37" fmla="*/ 16902629 w 28522308"/>
              <a:gd name="connsiteY37" fmla="*/ 3890673 h 18991464"/>
              <a:gd name="connsiteX38" fmla="*/ 16559728 w 28522308"/>
              <a:gd name="connsiteY38" fmla="*/ 3767835 h 18991464"/>
              <a:gd name="connsiteX39" fmla="*/ 15975559 w 28522308"/>
              <a:gd name="connsiteY39" fmla="*/ 3494342 h 18991464"/>
              <a:gd name="connsiteX40" fmla="*/ 15232747 w 28522308"/>
              <a:gd name="connsiteY40" fmla="*/ 3013455 h 18991464"/>
              <a:gd name="connsiteX41" fmla="*/ 14734509 w 28522308"/>
              <a:gd name="connsiteY41" fmla="*/ 2775491 h 18991464"/>
              <a:gd name="connsiteX42" fmla="*/ 14388028 w 28522308"/>
              <a:gd name="connsiteY42" fmla="*/ 2487675 h 18991464"/>
              <a:gd name="connsiteX43" fmla="*/ 14098285 w 28522308"/>
              <a:gd name="connsiteY43" fmla="*/ 2234562 h 18991464"/>
              <a:gd name="connsiteX44" fmla="*/ 13658436 w 28522308"/>
              <a:gd name="connsiteY44" fmla="*/ 1901853 h 18991464"/>
              <a:gd name="connsiteX45" fmla="*/ 13269816 w 28522308"/>
              <a:gd name="connsiteY45" fmla="*/ 1679313 h 18991464"/>
              <a:gd name="connsiteX46" fmla="*/ 12776811 w 28522308"/>
              <a:gd name="connsiteY46" fmla="*/ 1637448 h 18991464"/>
              <a:gd name="connsiteX47" fmla="*/ 11891606 w 28522308"/>
              <a:gd name="connsiteY47" fmla="*/ 1434738 h 18991464"/>
              <a:gd name="connsiteX48" fmla="*/ 11141082 w 28522308"/>
              <a:gd name="connsiteY48" fmla="*/ 1365056 h 18991464"/>
              <a:gd name="connsiteX49" fmla="*/ 10777801 w 28522308"/>
              <a:gd name="connsiteY49" fmla="*/ 1338340 h 18991464"/>
              <a:gd name="connsiteX50" fmla="*/ 10486404 w 28522308"/>
              <a:gd name="connsiteY50" fmla="*/ 1408298 h 18991464"/>
              <a:gd name="connsiteX51" fmla="*/ 10136068 w 28522308"/>
              <a:gd name="connsiteY51" fmla="*/ 1367535 h 18991464"/>
              <a:gd name="connsiteX52" fmla="*/ 9736431 w 28522308"/>
              <a:gd name="connsiteY52" fmla="*/ 1260671 h 18991464"/>
              <a:gd name="connsiteX53" fmla="*/ 9518848 w 28522308"/>
              <a:gd name="connsiteY53" fmla="*/ 1001775 h 18991464"/>
              <a:gd name="connsiteX54" fmla="*/ 9310354 w 28522308"/>
              <a:gd name="connsiteY54" fmla="*/ 1266731 h 18991464"/>
              <a:gd name="connsiteX55" fmla="*/ 8947348 w 28522308"/>
              <a:gd name="connsiteY55" fmla="*/ 1230375 h 18991464"/>
              <a:gd name="connsiteX56" fmla="*/ 8816799 w 28522308"/>
              <a:gd name="connsiteY56" fmla="*/ 1102580 h 18991464"/>
              <a:gd name="connsiteX57" fmla="*/ 8753727 w 28522308"/>
              <a:gd name="connsiteY57" fmla="*/ 660803 h 18991464"/>
              <a:gd name="connsiteX58" fmla="*/ 8313878 w 28522308"/>
              <a:gd name="connsiteY58" fmla="*/ 620592 h 18991464"/>
              <a:gd name="connsiteX59" fmla="*/ 8100702 w 28522308"/>
              <a:gd name="connsiteY59" fmla="*/ 791629 h 18991464"/>
              <a:gd name="connsiteX60" fmla="*/ 7712908 w 28522308"/>
              <a:gd name="connsiteY60" fmla="*/ 658875 h 18991464"/>
              <a:gd name="connsiteX61" fmla="*/ 7405813 w 28522308"/>
              <a:gd name="connsiteY61" fmla="*/ 296695 h 18991464"/>
              <a:gd name="connsiteX62" fmla="*/ 7209988 w 28522308"/>
              <a:gd name="connsiteY62" fmla="*/ 224535 h 18991464"/>
              <a:gd name="connsiteX63" fmla="*/ 6958528 w 28522308"/>
              <a:gd name="connsiteY63" fmla="*/ 41655 h 18991464"/>
              <a:gd name="connsiteX64" fmla="*/ 6661348 w 28522308"/>
              <a:gd name="connsiteY64" fmla="*/ 18795 h 18991464"/>
              <a:gd name="connsiteX65" fmla="*/ 6573488 w 28522308"/>
              <a:gd name="connsiteY65" fmla="*/ 272183 h 18991464"/>
              <a:gd name="connsiteX66" fmla="*/ 6249868 w 28522308"/>
              <a:gd name="connsiteY66" fmla="*/ 260340 h 18991464"/>
              <a:gd name="connsiteX67" fmla="*/ 6035039 w 28522308"/>
              <a:gd name="connsiteY67" fmla="*/ 206357 h 18991464"/>
              <a:gd name="connsiteX68" fmla="*/ 5789914 w 28522308"/>
              <a:gd name="connsiteY68" fmla="*/ 211866 h 18991464"/>
              <a:gd name="connsiteX69" fmla="*/ 5674237 w 28522308"/>
              <a:gd name="connsiteY69" fmla="*/ 211866 h 18991464"/>
              <a:gd name="connsiteX70" fmla="*/ 5588581 w 28522308"/>
              <a:gd name="connsiteY70" fmla="*/ 181569 h 18991464"/>
              <a:gd name="connsiteX71" fmla="*/ 5221168 w 28522308"/>
              <a:gd name="connsiteY71" fmla="*/ 292288 h 18991464"/>
              <a:gd name="connsiteX72" fmla="*/ 4969708 w 28522308"/>
              <a:gd name="connsiteY72" fmla="*/ 407415 h 18991464"/>
              <a:gd name="connsiteX73" fmla="*/ 4718248 w 28522308"/>
              <a:gd name="connsiteY73" fmla="*/ 453135 h 18991464"/>
              <a:gd name="connsiteX74" fmla="*/ 4616617 w 28522308"/>
              <a:gd name="connsiteY74" fmla="*/ 432203 h 18991464"/>
              <a:gd name="connsiteX75" fmla="*/ 4514711 w 28522308"/>
              <a:gd name="connsiteY75" fmla="*/ 495550 h 18991464"/>
              <a:gd name="connsiteX76" fmla="*/ 4432085 w 28522308"/>
              <a:gd name="connsiteY76" fmla="*/ 503813 h 18991464"/>
              <a:gd name="connsiteX77" fmla="*/ 4315581 w 28522308"/>
              <a:gd name="connsiteY77" fmla="*/ 637116 h 18991464"/>
              <a:gd name="connsiteX78" fmla="*/ 4078168 w 28522308"/>
              <a:gd name="connsiteY78" fmla="*/ 704595 h 18991464"/>
              <a:gd name="connsiteX79" fmla="*/ 3712408 w 28522308"/>
              <a:gd name="connsiteY79" fmla="*/ 681735 h 18991464"/>
              <a:gd name="connsiteX80" fmla="*/ 3503913 w 28522308"/>
              <a:gd name="connsiteY80" fmla="*/ 862136 h 18991464"/>
              <a:gd name="connsiteX81" fmla="*/ 3171204 w 28522308"/>
              <a:gd name="connsiteY81" fmla="*/ 976436 h 18991464"/>
              <a:gd name="connsiteX82" fmla="*/ 3049468 w 28522308"/>
              <a:gd name="connsiteY82" fmla="*/ 1184655 h 18991464"/>
              <a:gd name="connsiteX83" fmla="*/ 2980888 w 28522308"/>
              <a:gd name="connsiteY83" fmla="*/ 1298955 h 18991464"/>
              <a:gd name="connsiteX84" fmla="*/ 2843728 w 28522308"/>
              <a:gd name="connsiteY84" fmla="*/ 1276095 h 18991464"/>
              <a:gd name="connsiteX85" fmla="*/ 2868516 w 28522308"/>
              <a:gd name="connsiteY85" fmla="*/ 991033 h 18991464"/>
              <a:gd name="connsiteX86" fmla="*/ 2961608 w 28522308"/>
              <a:gd name="connsiteY86" fmla="*/ 751968 h 18991464"/>
              <a:gd name="connsiteX87" fmla="*/ 2875952 w 28522308"/>
              <a:gd name="connsiteY87" fmla="*/ 517584 h 18991464"/>
              <a:gd name="connsiteX88" fmla="*/ 2843728 w 28522308"/>
              <a:gd name="connsiteY88" fmla="*/ 407415 h 18991464"/>
              <a:gd name="connsiteX89" fmla="*/ 2706568 w 28522308"/>
              <a:gd name="connsiteY89" fmla="*/ 704595 h 18991464"/>
              <a:gd name="connsiteX90" fmla="*/ 2706568 w 28522308"/>
              <a:gd name="connsiteY90" fmla="*/ 1230375 h 18991464"/>
              <a:gd name="connsiteX91" fmla="*/ 2618984 w 28522308"/>
              <a:gd name="connsiteY91" fmla="*/ 1664715 h 18991464"/>
              <a:gd name="connsiteX92" fmla="*/ 2272503 w 28522308"/>
              <a:gd name="connsiteY92" fmla="*/ 2129351 h 18991464"/>
              <a:gd name="connsiteX93" fmla="*/ 1975048 w 28522308"/>
              <a:gd name="connsiteY93" fmla="*/ 2533395 h 18991464"/>
              <a:gd name="connsiteX94" fmla="*/ 2125543 w 28522308"/>
              <a:gd name="connsiteY94" fmla="*/ 3415410 h 18991464"/>
              <a:gd name="connsiteX95" fmla="*/ 1971238 w 28522308"/>
              <a:gd name="connsiteY95" fmla="*/ 3935475 h 18991464"/>
              <a:gd name="connsiteX96" fmla="*/ 1994098 w 28522308"/>
              <a:gd name="connsiteY96" fmla="*/ 4450777 h 18991464"/>
              <a:gd name="connsiteX97" fmla="*/ 2112208 w 28522308"/>
              <a:gd name="connsiteY97" fmla="*/ 5916675 h 18991464"/>
              <a:gd name="connsiteX98" fmla="*/ 2253890 w 28522308"/>
              <a:gd name="connsiteY98" fmla="*/ 6881819 h 18991464"/>
              <a:gd name="connsiteX99" fmla="*/ 2720382 w 28522308"/>
              <a:gd name="connsiteY99" fmla="*/ 7260391 h 18991464"/>
              <a:gd name="connsiteX100" fmla="*/ 2702046 w 28522308"/>
              <a:gd name="connsiteY100" fmla="*/ 7343541 h 18991464"/>
              <a:gd name="connsiteX101" fmla="*/ 2378739 w 28522308"/>
              <a:gd name="connsiteY101" fmla="*/ 7164931 h 18991464"/>
              <a:gd name="connsiteX102" fmla="*/ 2253134 w 28522308"/>
              <a:gd name="connsiteY102" fmla="*/ 7059424 h 18991464"/>
              <a:gd name="connsiteX103" fmla="*/ 2170740 w 28522308"/>
              <a:gd name="connsiteY103" fmla="*/ 6946381 h 18991464"/>
              <a:gd name="connsiteX104" fmla="*/ 2006950 w 28522308"/>
              <a:gd name="connsiteY104" fmla="*/ 7139811 h 18991464"/>
              <a:gd name="connsiteX105" fmla="*/ 1517848 w 28522308"/>
              <a:gd name="connsiteY105" fmla="*/ 7516875 h 18991464"/>
              <a:gd name="connsiteX106" fmla="*/ 877768 w 28522308"/>
              <a:gd name="connsiteY106" fmla="*/ 8042655 h 18991464"/>
              <a:gd name="connsiteX107" fmla="*/ 672028 w 28522308"/>
              <a:gd name="connsiteY107" fmla="*/ 8431275 h 18991464"/>
              <a:gd name="connsiteX108" fmla="*/ 626308 w 28522308"/>
              <a:gd name="connsiteY108" fmla="*/ 8774175 h 18991464"/>
              <a:gd name="connsiteX109" fmla="*/ 663738 w 28522308"/>
              <a:gd name="connsiteY109" fmla="*/ 9319549 h 18991464"/>
              <a:gd name="connsiteX110" fmla="*/ 877768 w 28522308"/>
              <a:gd name="connsiteY110" fmla="*/ 9894315 h 18991464"/>
              <a:gd name="connsiteX111" fmla="*/ 900628 w 28522308"/>
              <a:gd name="connsiteY111" fmla="*/ 10168635 h 18991464"/>
              <a:gd name="connsiteX112" fmla="*/ 1334968 w 28522308"/>
              <a:gd name="connsiteY112" fmla="*/ 10557255 h 18991464"/>
              <a:gd name="connsiteX113" fmla="*/ 1563568 w 28522308"/>
              <a:gd name="connsiteY113" fmla="*/ 10717275 h 18991464"/>
              <a:gd name="connsiteX114" fmla="*/ 1494988 w 28522308"/>
              <a:gd name="connsiteY114" fmla="*/ 11128755 h 18991464"/>
              <a:gd name="connsiteX115" fmla="*/ 1357828 w 28522308"/>
              <a:gd name="connsiteY115" fmla="*/ 11329471 h 18991464"/>
              <a:gd name="connsiteX116" fmla="*/ 1022213 w 28522308"/>
              <a:gd name="connsiteY116" fmla="*/ 11260891 h 18991464"/>
              <a:gd name="connsiteX117" fmla="*/ 991566 w 28522308"/>
              <a:gd name="connsiteY117" fmla="*/ 10998880 h 18991464"/>
              <a:gd name="connsiteX118" fmla="*/ 809188 w 28522308"/>
              <a:gd name="connsiteY118" fmla="*/ 10923015 h 18991464"/>
              <a:gd name="connsiteX119" fmla="*/ 847623 w 28522308"/>
              <a:gd name="connsiteY119" fmla="*/ 11174977 h 18991464"/>
              <a:gd name="connsiteX120" fmla="*/ 710463 w 28522308"/>
              <a:gd name="connsiteY120" fmla="*/ 11509587 h 18991464"/>
              <a:gd name="connsiteX121" fmla="*/ 672028 w 28522308"/>
              <a:gd name="connsiteY121" fmla="*/ 11420408 h 18991464"/>
              <a:gd name="connsiteX122" fmla="*/ 717748 w 28522308"/>
              <a:gd name="connsiteY122" fmla="*/ 11083035 h 18991464"/>
              <a:gd name="connsiteX123" fmla="*/ 672028 w 28522308"/>
              <a:gd name="connsiteY123" fmla="*/ 10785855 h 18991464"/>
              <a:gd name="connsiteX124" fmla="*/ 854908 w 28522308"/>
              <a:gd name="connsiteY124" fmla="*/ 10671555 h 18991464"/>
              <a:gd name="connsiteX125" fmla="*/ 1106368 w 28522308"/>
              <a:gd name="connsiteY125" fmla="*/ 10854435 h 18991464"/>
              <a:gd name="connsiteX126" fmla="*/ 1197808 w 28522308"/>
              <a:gd name="connsiteY126" fmla="*/ 11037315 h 18991464"/>
              <a:gd name="connsiteX127" fmla="*/ 1357828 w 28522308"/>
              <a:gd name="connsiteY127" fmla="*/ 11037315 h 18991464"/>
              <a:gd name="connsiteX128" fmla="*/ 1381190 w 28522308"/>
              <a:gd name="connsiteY128" fmla="*/ 10790880 h 18991464"/>
              <a:gd name="connsiteX129" fmla="*/ 809188 w 28522308"/>
              <a:gd name="connsiteY129" fmla="*/ 10420095 h 18991464"/>
              <a:gd name="connsiteX130" fmla="*/ 672028 w 28522308"/>
              <a:gd name="connsiteY130" fmla="*/ 10054335 h 18991464"/>
              <a:gd name="connsiteX131" fmla="*/ 649168 w 28522308"/>
              <a:gd name="connsiteY131" fmla="*/ 9780015 h 18991464"/>
              <a:gd name="connsiteX132" fmla="*/ 489148 w 28522308"/>
              <a:gd name="connsiteY132" fmla="*/ 9254235 h 18991464"/>
              <a:gd name="connsiteX133" fmla="*/ 489148 w 28522308"/>
              <a:gd name="connsiteY133" fmla="*/ 8659875 h 18991464"/>
              <a:gd name="connsiteX134" fmla="*/ 661980 w 28522308"/>
              <a:gd name="connsiteY134" fmla="*/ 8107467 h 18991464"/>
              <a:gd name="connsiteX135" fmla="*/ 1243025 w 28522308"/>
              <a:gd name="connsiteY135" fmla="*/ 7554306 h 18991464"/>
              <a:gd name="connsiteX136" fmla="*/ 1815028 w 28522308"/>
              <a:gd name="connsiteY136" fmla="*/ 7105395 h 18991464"/>
              <a:gd name="connsiteX137" fmla="*/ 2012981 w 28522308"/>
              <a:gd name="connsiteY137" fmla="*/ 6748428 h 18991464"/>
              <a:gd name="connsiteX138" fmla="*/ 1929328 w 28522308"/>
              <a:gd name="connsiteY138" fmla="*/ 5436615 h 18991464"/>
              <a:gd name="connsiteX139" fmla="*/ 1789311 w 28522308"/>
              <a:gd name="connsiteY139" fmla="*/ 3663060 h 18991464"/>
              <a:gd name="connsiteX140" fmla="*/ 1748353 w 28522308"/>
              <a:gd name="connsiteY140" fmla="*/ 3112514 h 18991464"/>
              <a:gd name="connsiteX141" fmla="*/ 1663501 w 28522308"/>
              <a:gd name="connsiteY141" fmla="*/ 2495432 h 18991464"/>
              <a:gd name="connsiteX142" fmla="*/ 2027459 w 28522308"/>
              <a:gd name="connsiteY142" fmla="*/ 2016256 h 18991464"/>
              <a:gd name="connsiteX143" fmla="*/ 2429769 w 28522308"/>
              <a:gd name="connsiteY143" fmla="*/ 1480182 h 18991464"/>
              <a:gd name="connsiteX144" fmla="*/ 2527268 w 28522308"/>
              <a:gd name="connsiteY144" fmla="*/ 689998 h 18991464"/>
              <a:gd name="connsiteX145" fmla="*/ 2539111 w 28522308"/>
              <a:gd name="connsiteY145" fmla="*/ 273009 h 18991464"/>
              <a:gd name="connsiteX146" fmla="*/ 2539112 w 28522308"/>
              <a:gd name="connsiteY146" fmla="*/ 177438 h 18991464"/>
              <a:gd name="connsiteX147" fmla="*/ 2405808 w 28522308"/>
              <a:gd name="connsiteY147" fmla="*/ 223708 h 18991464"/>
              <a:gd name="connsiteX148" fmla="*/ 2336126 w 28522308"/>
              <a:gd name="connsiteY148" fmla="*/ 275213 h 18991464"/>
              <a:gd name="connsiteX149" fmla="*/ 2212186 w 28522308"/>
              <a:gd name="connsiteY149" fmla="*/ 291738 h 18991464"/>
              <a:gd name="connsiteX150" fmla="*/ 2043903 w 28522308"/>
              <a:gd name="connsiteY150" fmla="*/ 443220 h 18991464"/>
              <a:gd name="connsiteX151" fmla="*/ 1677868 w 28522308"/>
              <a:gd name="connsiteY151" fmla="*/ 544575 h 18991464"/>
              <a:gd name="connsiteX152" fmla="*/ 989314 w 28522308"/>
              <a:gd name="connsiteY152" fmla="*/ 970927 h 18991464"/>
              <a:gd name="connsiteX153" fmla="*/ 489148 w 28522308"/>
              <a:gd name="connsiteY153" fmla="*/ 1344675 h 18991464"/>
              <a:gd name="connsiteX154" fmla="*/ 194447 w 28522308"/>
              <a:gd name="connsiteY154" fmla="*/ 1774333 h 18991464"/>
              <a:gd name="connsiteX155" fmla="*/ 138261 w 28522308"/>
              <a:gd name="connsiteY155" fmla="*/ 1955285 h 18991464"/>
              <a:gd name="connsiteX156" fmla="*/ 251459 w 28522308"/>
              <a:gd name="connsiteY156" fmla="*/ 2238969 h 18991464"/>
              <a:gd name="connsiteX157" fmla="*/ 466288 w 28522308"/>
              <a:gd name="connsiteY157" fmla="*/ 2441955 h 18991464"/>
              <a:gd name="connsiteX158" fmla="*/ 603722 w 28522308"/>
              <a:gd name="connsiteY158" fmla="*/ 2574984 h 18991464"/>
              <a:gd name="connsiteX159" fmla="*/ 620800 w 28522308"/>
              <a:gd name="connsiteY159" fmla="*/ 2861973 h 18991464"/>
              <a:gd name="connsiteX160" fmla="*/ 426077 w 28522308"/>
              <a:gd name="connsiteY160" fmla="*/ 3166865 h 18991464"/>
              <a:gd name="connsiteX161" fmla="*/ 55634 w 28522308"/>
              <a:gd name="connsiteY161" fmla="*/ 3280064 h 18991464"/>
              <a:gd name="connsiteX162" fmla="*/ 0 w 28522308"/>
              <a:gd name="connsiteY162" fmla="*/ 3285846 h 18991464"/>
              <a:gd name="connsiteX163" fmla="*/ 31948 w 28522308"/>
              <a:gd name="connsiteY163" fmla="*/ 17415255 h 18991464"/>
              <a:gd name="connsiteX164" fmla="*/ 26549548 w 28522308"/>
              <a:gd name="connsiteY164" fmla="*/ 17392395 h 18991464"/>
              <a:gd name="connsiteX165" fmla="*/ 26549548 w 28522308"/>
              <a:gd name="connsiteY165" fmla="*/ 6168135 h 18991464"/>
              <a:gd name="connsiteX0" fmla="*/ 26549548 w 26549548"/>
              <a:gd name="connsiteY0" fmla="*/ 6168135 h 18991464"/>
              <a:gd name="connsiteX1" fmla="*/ 26320948 w 26549548"/>
              <a:gd name="connsiteY1" fmla="*/ 6053835 h 18991464"/>
              <a:gd name="connsiteX2" fmla="*/ 26157348 w 26549548"/>
              <a:gd name="connsiteY2" fmla="*/ 5983327 h 18991464"/>
              <a:gd name="connsiteX3" fmla="*/ 26023768 w 26549548"/>
              <a:gd name="connsiteY3" fmla="*/ 6008115 h 18991464"/>
              <a:gd name="connsiteX4" fmla="*/ 25886609 w 26549548"/>
              <a:gd name="connsiteY4" fmla="*/ 6052182 h 18991464"/>
              <a:gd name="connsiteX5" fmla="*/ 25772308 w 26549548"/>
              <a:gd name="connsiteY5" fmla="*/ 5939535 h 18991464"/>
              <a:gd name="connsiteX6" fmla="*/ 25644238 w 26549548"/>
              <a:gd name="connsiteY6" fmla="*/ 6038411 h 18991464"/>
              <a:gd name="connsiteX7" fmla="*/ 25420045 w 26549548"/>
              <a:gd name="connsiteY7" fmla="*/ 5898497 h 18991464"/>
              <a:gd name="connsiteX8" fmla="*/ 25215407 w 26549548"/>
              <a:gd name="connsiteY8" fmla="*/ 5978645 h 18991464"/>
              <a:gd name="connsiteX9" fmla="*/ 24743608 w 26549548"/>
              <a:gd name="connsiteY9" fmla="*/ 5848095 h 18991464"/>
              <a:gd name="connsiteX10" fmla="*/ 24501238 w 26549548"/>
              <a:gd name="connsiteY10" fmla="*/ 5911166 h 18991464"/>
              <a:gd name="connsiteX11" fmla="*/ 23737768 w 26549548"/>
              <a:gd name="connsiteY11" fmla="*/ 5642355 h 18991464"/>
              <a:gd name="connsiteX12" fmla="*/ 23509168 w 26549548"/>
              <a:gd name="connsiteY12" fmla="*/ 5596635 h 18991464"/>
              <a:gd name="connsiteX13" fmla="*/ 23422410 w 26549548"/>
              <a:gd name="connsiteY13" fmla="*/ 5709282 h 18991464"/>
              <a:gd name="connsiteX14" fmla="*/ 23290483 w 26549548"/>
              <a:gd name="connsiteY14" fmla="*/ 5632991 h 18991464"/>
              <a:gd name="connsiteX15" fmla="*/ 23182793 w 26549548"/>
              <a:gd name="connsiteY15" fmla="*/ 5656952 h 18991464"/>
              <a:gd name="connsiteX16" fmla="*/ 22956949 w 26549548"/>
              <a:gd name="connsiteY16" fmla="*/ 5615088 h 18991464"/>
              <a:gd name="connsiteX17" fmla="*/ 22722840 w 26549548"/>
              <a:gd name="connsiteY17" fmla="*/ 5554771 h 18991464"/>
              <a:gd name="connsiteX18" fmla="*/ 22630298 w 26549548"/>
              <a:gd name="connsiteY18" fmla="*/ 5579284 h 18991464"/>
              <a:gd name="connsiteX19" fmla="*/ 22754238 w 26549548"/>
              <a:gd name="connsiteY19" fmla="*/ 5762990 h 18991464"/>
              <a:gd name="connsiteX20" fmla="*/ 22528943 w 26549548"/>
              <a:gd name="connsiteY20" fmla="*/ 5823307 h 18991464"/>
              <a:gd name="connsiteX21" fmla="*/ 22390957 w 26549548"/>
              <a:gd name="connsiteY21" fmla="*/ 5795764 h 18991464"/>
              <a:gd name="connsiteX22" fmla="*/ 22302271 w 26549548"/>
              <a:gd name="connsiteY22" fmla="*/ 5634644 h 18991464"/>
              <a:gd name="connsiteX23" fmla="*/ 22451274 w 26549548"/>
              <a:gd name="connsiteY23" fmla="*/ 5572673 h 18991464"/>
              <a:gd name="connsiteX24" fmla="*/ 22534728 w 26549548"/>
              <a:gd name="connsiteY24" fmla="*/ 5494454 h 18991464"/>
              <a:gd name="connsiteX25" fmla="*/ 22406104 w 26549548"/>
              <a:gd name="connsiteY25" fmla="*/ 5442123 h 18991464"/>
              <a:gd name="connsiteX26" fmla="*/ 22229008 w 26549548"/>
              <a:gd name="connsiteY26" fmla="*/ 5436615 h 18991464"/>
              <a:gd name="connsiteX27" fmla="*/ 21856914 w 26549548"/>
              <a:gd name="connsiteY27" fmla="*/ 5439645 h 18991464"/>
              <a:gd name="connsiteX28" fmla="*/ 21497488 w 26549548"/>
              <a:gd name="connsiteY28" fmla="*/ 5345175 h 18991464"/>
              <a:gd name="connsiteX29" fmla="*/ 21131728 w 26549548"/>
              <a:gd name="connsiteY29" fmla="*/ 5345175 h 18991464"/>
              <a:gd name="connsiteX30" fmla="*/ 20880268 w 26549548"/>
              <a:gd name="connsiteY30" fmla="*/ 5276595 h 18991464"/>
              <a:gd name="connsiteX31" fmla="*/ 20441247 w 26549548"/>
              <a:gd name="connsiteY31" fmla="*/ 5097571 h 18991464"/>
              <a:gd name="connsiteX32" fmla="*/ 19429899 w 26549548"/>
              <a:gd name="connsiteY32" fmla="*/ 4848865 h 18991464"/>
              <a:gd name="connsiteX33" fmla="*/ 18846555 w 26549548"/>
              <a:gd name="connsiteY33" fmla="*/ 4705921 h 18991464"/>
              <a:gd name="connsiteX34" fmla="*/ 18639988 w 26549548"/>
              <a:gd name="connsiteY34" fmla="*/ 4705095 h 18991464"/>
              <a:gd name="connsiteX35" fmla="*/ 18274228 w 26549548"/>
              <a:gd name="connsiteY35" fmla="*/ 4545075 h 18991464"/>
              <a:gd name="connsiteX36" fmla="*/ 17828046 w 26549548"/>
              <a:gd name="connsiteY36" fmla="*/ 4369356 h 18991464"/>
              <a:gd name="connsiteX37" fmla="*/ 16902629 w 26549548"/>
              <a:gd name="connsiteY37" fmla="*/ 3890673 h 18991464"/>
              <a:gd name="connsiteX38" fmla="*/ 16559728 w 26549548"/>
              <a:gd name="connsiteY38" fmla="*/ 3767835 h 18991464"/>
              <a:gd name="connsiteX39" fmla="*/ 15975559 w 26549548"/>
              <a:gd name="connsiteY39" fmla="*/ 3494342 h 18991464"/>
              <a:gd name="connsiteX40" fmla="*/ 15232747 w 26549548"/>
              <a:gd name="connsiteY40" fmla="*/ 3013455 h 18991464"/>
              <a:gd name="connsiteX41" fmla="*/ 14734509 w 26549548"/>
              <a:gd name="connsiteY41" fmla="*/ 2775491 h 18991464"/>
              <a:gd name="connsiteX42" fmla="*/ 14388028 w 26549548"/>
              <a:gd name="connsiteY42" fmla="*/ 2487675 h 18991464"/>
              <a:gd name="connsiteX43" fmla="*/ 14098285 w 26549548"/>
              <a:gd name="connsiteY43" fmla="*/ 2234562 h 18991464"/>
              <a:gd name="connsiteX44" fmla="*/ 13658436 w 26549548"/>
              <a:gd name="connsiteY44" fmla="*/ 1901853 h 18991464"/>
              <a:gd name="connsiteX45" fmla="*/ 13269816 w 26549548"/>
              <a:gd name="connsiteY45" fmla="*/ 1679313 h 18991464"/>
              <a:gd name="connsiteX46" fmla="*/ 12776811 w 26549548"/>
              <a:gd name="connsiteY46" fmla="*/ 1637448 h 18991464"/>
              <a:gd name="connsiteX47" fmla="*/ 11891606 w 26549548"/>
              <a:gd name="connsiteY47" fmla="*/ 1434738 h 18991464"/>
              <a:gd name="connsiteX48" fmla="*/ 11141082 w 26549548"/>
              <a:gd name="connsiteY48" fmla="*/ 1365056 h 18991464"/>
              <a:gd name="connsiteX49" fmla="*/ 10777801 w 26549548"/>
              <a:gd name="connsiteY49" fmla="*/ 1338340 h 18991464"/>
              <a:gd name="connsiteX50" fmla="*/ 10486404 w 26549548"/>
              <a:gd name="connsiteY50" fmla="*/ 1408298 h 18991464"/>
              <a:gd name="connsiteX51" fmla="*/ 10136068 w 26549548"/>
              <a:gd name="connsiteY51" fmla="*/ 1367535 h 18991464"/>
              <a:gd name="connsiteX52" fmla="*/ 9736431 w 26549548"/>
              <a:gd name="connsiteY52" fmla="*/ 1260671 h 18991464"/>
              <a:gd name="connsiteX53" fmla="*/ 9518848 w 26549548"/>
              <a:gd name="connsiteY53" fmla="*/ 1001775 h 18991464"/>
              <a:gd name="connsiteX54" fmla="*/ 9310354 w 26549548"/>
              <a:gd name="connsiteY54" fmla="*/ 1266731 h 18991464"/>
              <a:gd name="connsiteX55" fmla="*/ 8947348 w 26549548"/>
              <a:gd name="connsiteY55" fmla="*/ 1230375 h 18991464"/>
              <a:gd name="connsiteX56" fmla="*/ 8816799 w 26549548"/>
              <a:gd name="connsiteY56" fmla="*/ 1102580 h 18991464"/>
              <a:gd name="connsiteX57" fmla="*/ 8753727 w 26549548"/>
              <a:gd name="connsiteY57" fmla="*/ 660803 h 18991464"/>
              <a:gd name="connsiteX58" fmla="*/ 8313878 w 26549548"/>
              <a:gd name="connsiteY58" fmla="*/ 620592 h 18991464"/>
              <a:gd name="connsiteX59" fmla="*/ 8100702 w 26549548"/>
              <a:gd name="connsiteY59" fmla="*/ 791629 h 18991464"/>
              <a:gd name="connsiteX60" fmla="*/ 7712908 w 26549548"/>
              <a:gd name="connsiteY60" fmla="*/ 658875 h 18991464"/>
              <a:gd name="connsiteX61" fmla="*/ 7405813 w 26549548"/>
              <a:gd name="connsiteY61" fmla="*/ 296695 h 18991464"/>
              <a:gd name="connsiteX62" fmla="*/ 7209988 w 26549548"/>
              <a:gd name="connsiteY62" fmla="*/ 224535 h 18991464"/>
              <a:gd name="connsiteX63" fmla="*/ 6958528 w 26549548"/>
              <a:gd name="connsiteY63" fmla="*/ 41655 h 18991464"/>
              <a:gd name="connsiteX64" fmla="*/ 6661348 w 26549548"/>
              <a:gd name="connsiteY64" fmla="*/ 18795 h 18991464"/>
              <a:gd name="connsiteX65" fmla="*/ 6573488 w 26549548"/>
              <a:gd name="connsiteY65" fmla="*/ 272183 h 18991464"/>
              <a:gd name="connsiteX66" fmla="*/ 6249868 w 26549548"/>
              <a:gd name="connsiteY66" fmla="*/ 260340 h 18991464"/>
              <a:gd name="connsiteX67" fmla="*/ 6035039 w 26549548"/>
              <a:gd name="connsiteY67" fmla="*/ 206357 h 18991464"/>
              <a:gd name="connsiteX68" fmla="*/ 5789914 w 26549548"/>
              <a:gd name="connsiteY68" fmla="*/ 211866 h 18991464"/>
              <a:gd name="connsiteX69" fmla="*/ 5674237 w 26549548"/>
              <a:gd name="connsiteY69" fmla="*/ 211866 h 18991464"/>
              <a:gd name="connsiteX70" fmla="*/ 5588581 w 26549548"/>
              <a:gd name="connsiteY70" fmla="*/ 181569 h 18991464"/>
              <a:gd name="connsiteX71" fmla="*/ 5221168 w 26549548"/>
              <a:gd name="connsiteY71" fmla="*/ 292288 h 18991464"/>
              <a:gd name="connsiteX72" fmla="*/ 4969708 w 26549548"/>
              <a:gd name="connsiteY72" fmla="*/ 407415 h 18991464"/>
              <a:gd name="connsiteX73" fmla="*/ 4718248 w 26549548"/>
              <a:gd name="connsiteY73" fmla="*/ 453135 h 18991464"/>
              <a:gd name="connsiteX74" fmla="*/ 4616617 w 26549548"/>
              <a:gd name="connsiteY74" fmla="*/ 432203 h 18991464"/>
              <a:gd name="connsiteX75" fmla="*/ 4514711 w 26549548"/>
              <a:gd name="connsiteY75" fmla="*/ 495550 h 18991464"/>
              <a:gd name="connsiteX76" fmla="*/ 4432085 w 26549548"/>
              <a:gd name="connsiteY76" fmla="*/ 503813 h 18991464"/>
              <a:gd name="connsiteX77" fmla="*/ 4315581 w 26549548"/>
              <a:gd name="connsiteY77" fmla="*/ 637116 h 18991464"/>
              <a:gd name="connsiteX78" fmla="*/ 4078168 w 26549548"/>
              <a:gd name="connsiteY78" fmla="*/ 704595 h 18991464"/>
              <a:gd name="connsiteX79" fmla="*/ 3712408 w 26549548"/>
              <a:gd name="connsiteY79" fmla="*/ 681735 h 18991464"/>
              <a:gd name="connsiteX80" fmla="*/ 3503913 w 26549548"/>
              <a:gd name="connsiteY80" fmla="*/ 862136 h 18991464"/>
              <a:gd name="connsiteX81" fmla="*/ 3171204 w 26549548"/>
              <a:gd name="connsiteY81" fmla="*/ 976436 h 18991464"/>
              <a:gd name="connsiteX82" fmla="*/ 3049468 w 26549548"/>
              <a:gd name="connsiteY82" fmla="*/ 1184655 h 18991464"/>
              <a:gd name="connsiteX83" fmla="*/ 2980888 w 26549548"/>
              <a:gd name="connsiteY83" fmla="*/ 1298955 h 18991464"/>
              <a:gd name="connsiteX84" fmla="*/ 2843728 w 26549548"/>
              <a:gd name="connsiteY84" fmla="*/ 1276095 h 18991464"/>
              <a:gd name="connsiteX85" fmla="*/ 2868516 w 26549548"/>
              <a:gd name="connsiteY85" fmla="*/ 991033 h 18991464"/>
              <a:gd name="connsiteX86" fmla="*/ 2961608 w 26549548"/>
              <a:gd name="connsiteY86" fmla="*/ 751968 h 18991464"/>
              <a:gd name="connsiteX87" fmla="*/ 2875952 w 26549548"/>
              <a:gd name="connsiteY87" fmla="*/ 517584 h 18991464"/>
              <a:gd name="connsiteX88" fmla="*/ 2843728 w 26549548"/>
              <a:gd name="connsiteY88" fmla="*/ 407415 h 18991464"/>
              <a:gd name="connsiteX89" fmla="*/ 2706568 w 26549548"/>
              <a:gd name="connsiteY89" fmla="*/ 704595 h 18991464"/>
              <a:gd name="connsiteX90" fmla="*/ 2706568 w 26549548"/>
              <a:gd name="connsiteY90" fmla="*/ 1230375 h 18991464"/>
              <a:gd name="connsiteX91" fmla="*/ 2618984 w 26549548"/>
              <a:gd name="connsiteY91" fmla="*/ 1664715 h 18991464"/>
              <a:gd name="connsiteX92" fmla="*/ 2272503 w 26549548"/>
              <a:gd name="connsiteY92" fmla="*/ 2129351 h 18991464"/>
              <a:gd name="connsiteX93" fmla="*/ 1975048 w 26549548"/>
              <a:gd name="connsiteY93" fmla="*/ 2533395 h 18991464"/>
              <a:gd name="connsiteX94" fmla="*/ 2125543 w 26549548"/>
              <a:gd name="connsiteY94" fmla="*/ 3415410 h 18991464"/>
              <a:gd name="connsiteX95" fmla="*/ 1971238 w 26549548"/>
              <a:gd name="connsiteY95" fmla="*/ 3935475 h 18991464"/>
              <a:gd name="connsiteX96" fmla="*/ 1994098 w 26549548"/>
              <a:gd name="connsiteY96" fmla="*/ 4450777 h 18991464"/>
              <a:gd name="connsiteX97" fmla="*/ 2112208 w 26549548"/>
              <a:gd name="connsiteY97" fmla="*/ 5916675 h 18991464"/>
              <a:gd name="connsiteX98" fmla="*/ 2253890 w 26549548"/>
              <a:gd name="connsiteY98" fmla="*/ 6881819 h 18991464"/>
              <a:gd name="connsiteX99" fmla="*/ 2720382 w 26549548"/>
              <a:gd name="connsiteY99" fmla="*/ 7260391 h 18991464"/>
              <a:gd name="connsiteX100" fmla="*/ 2702046 w 26549548"/>
              <a:gd name="connsiteY100" fmla="*/ 7343541 h 18991464"/>
              <a:gd name="connsiteX101" fmla="*/ 2378739 w 26549548"/>
              <a:gd name="connsiteY101" fmla="*/ 7164931 h 18991464"/>
              <a:gd name="connsiteX102" fmla="*/ 2253134 w 26549548"/>
              <a:gd name="connsiteY102" fmla="*/ 7059424 h 18991464"/>
              <a:gd name="connsiteX103" fmla="*/ 2170740 w 26549548"/>
              <a:gd name="connsiteY103" fmla="*/ 6946381 h 18991464"/>
              <a:gd name="connsiteX104" fmla="*/ 2006950 w 26549548"/>
              <a:gd name="connsiteY104" fmla="*/ 7139811 h 18991464"/>
              <a:gd name="connsiteX105" fmla="*/ 1517848 w 26549548"/>
              <a:gd name="connsiteY105" fmla="*/ 7516875 h 18991464"/>
              <a:gd name="connsiteX106" fmla="*/ 877768 w 26549548"/>
              <a:gd name="connsiteY106" fmla="*/ 8042655 h 18991464"/>
              <a:gd name="connsiteX107" fmla="*/ 672028 w 26549548"/>
              <a:gd name="connsiteY107" fmla="*/ 8431275 h 18991464"/>
              <a:gd name="connsiteX108" fmla="*/ 626308 w 26549548"/>
              <a:gd name="connsiteY108" fmla="*/ 8774175 h 18991464"/>
              <a:gd name="connsiteX109" fmla="*/ 663738 w 26549548"/>
              <a:gd name="connsiteY109" fmla="*/ 9319549 h 18991464"/>
              <a:gd name="connsiteX110" fmla="*/ 877768 w 26549548"/>
              <a:gd name="connsiteY110" fmla="*/ 9894315 h 18991464"/>
              <a:gd name="connsiteX111" fmla="*/ 900628 w 26549548"/>
              <a:gd name="connsiteY111" fmla="*/ 10168635 h 18991464"/>
              <a:gd name="connsiteX112" fmla="*/ 1334968 w 26549548"/>
              <a:gd name="connsiteY112" fmla="*/ 10557255 h 18991464"/>
              <a:gd name="connsiteX113" fmla="*/ 1563568 w 26549548"/>
              <a:gd name="connsiteY113" fmla="*/ 10717275 h 18991464"/>
              <a:gd name="connsiteX114" fmla="*/ 1494988 w 26549548"/>
              <a:gd name="connsiteY114" fmla="*/ 11128755 h 18991464"/>
              <a:gd name="connsiteX115" fmla="*/ 1357828 w 26549548"/>
              <a:gd name="connsiteY115" fmla="*/ 11329471 h 18991464"/>
              <a:gd name="connsiteX116" fmla="*/ 1022213 w 26549548"/>
              <a:gd name="connsiteY116" fmla="*/ 11260891 h 18991464"/>
              <a:gd name="connsiteX117" fmla="*/ 991566 w 26549548"/>
              <a:gd name="connsiteY117" fmla="*/ 10998880 h 18991464"/>
              <a:gd name="connsiteX118" fmla="*/ 809188 w 26549548"/>
              <a:gd name="connsiteY118" fmla="*/ 10923015 h 18991464"/>
              <a:gd name="connsiteX119" fmla="*/ 847623 w 26549548"/>
              <a:gd name="connsiteY119" fmla="*/ 11174977 h 18991464"/>
              <a:gd name="connsiteX120" fmla="*/ 710463 w 26549548"/>
              <a:gd name="connsiteY120" fmla="*/ 11509587 h 18991464"/>
              <a:gd name="connsiteX121" fmla="*/ 672028 w 26549548"/>
              <a:gd name="connsiteY121" fmla="*/ 11420408 h 18991464"/>
              <a:gd name="connsiteX122" fmla="*/ 717748 w 26549548"/>
              <a:gd name="connsiteY122" fmla="*/ 11083035 h 18991464"/>
              <a:gd name="connsiteX123" fmla="*/ 672028 w 26549548"/>
              <a:gd name="connsiteY123" fmla="*/ 10785855 h 18991464"/>
              <a:gd name="connsiteX124" fmla="*/ 854908 w 26549548"/>
              <a:gd name="connsiteY124" fmla="*/ 10671555 h 18991464"/>
              <a:gd name="connsiteX125" fmla="*/ 1106368 w 26549548"/>
              <a:gd name="connsiteY125" fmla="*/ 10854435 h 18991464"/>
              <a:gd name="connsiteX126" fmla="*/ 1197808 w 26549548"/>
              <a:gd name="connsiteY126" fmla="*/ 11037315 h 18991464"/>
              <a:gd name="connsiteX127" fmla="*/ 1357828 w 26549548"/>
              <a:gd name="connsiteY127" fmla="*/ 11037315 h 18991464"/>
              <a:gd name="connsiteX128" fmla="*/ 1381190 w 26549548"/>
              <a:gd name="connsiteY128" fmla="*/ 10790880 h 18991464"/>
              <a:gd name="connsiteX129" fmla="*/ 809188 w 26549548"/>
              <a:gd name="connsiteY129" fmla="*/ 10420095 h 18991464"/>
              <a:gd name="connsiteX130" fmla="*/ 672028 w 26549548"/>
              <a:gd name="connsiteY130" fmla="*/ 10054335 h 18991464"/>
              <a:gd name="connsiteX131" fmla="*/ 649168 w 26549548"/>
              <a:gd name="connsiteY131" fmla="*/ 9780015 h 18991464"/>
              <a:gd name="connsiteX132" fmla="*/ 489148 w 26549548"/>
              <a:gd name="connsiteY132" fmla="*/ 9254235 h 18991464"/>
              <a:gd name="connsiteX133" fmla="*/ 489148 w 26549548"/>
              <a:gd name="connsiteY133" fmla="*/ 8659875 h 18991464"/>
              <a:gd name="connsiteX134" fmla="*/ 661980 w 26549548"/>
              <a:gd name="connsiteY134" fmla="*/ 8107467 h 18991464"/>
              <a:gd name="connsiteX135" fmla="*/ 1243025 w 26549548"/>
              <a:gd name="connsiteY135" fmla="*/ 7554306 h 18991464"/>
              <a:gd name="connsiteX136" fmla="*/ 1815028 w 26549548"/>
              <a:gd name="connsiteY136" fmla="*/ 7105395 h 18991464"/>
              <a:gd name="connsiteX137" fmla="*/ 2012981 w 26549548"/>
              <a:gd name="connsiteY137" fmla="*/ 6748428 h 18991464"/>
              <a:gd name="connsiteX138" fmla="*/ 1929328 w 26549548"/>
              <a:gd name="connsiteY138" fmla="*/ 5436615 h 18991464"/>
              <a:gd name="connsiteX139" fmla="*/ 1789311 w 26549548"/>
              <a:gd name="connsiteY139" fmla="*/ 3663060 h 18991464"/>
              <a:gd name="connsiteX140" fmla="*/ 1748353 w 26549548"/>
              <a:gd name="connsiteY140" fmla="*/ 3112514 h 18991464"/>
              <a:gd name="connsiteX141" fmla="*/ 1663501 w 26549548"/>
              <a:gd name="connsiteY141" fmla="*/ 2495432 h 18991464"/>
              <a:gd name="connsiteX142" fmla="*/ 2027459 w 26549548"/>
              <a:gd name="connsiteY142" fmla="*/ 2016256 h 18991464"/>
              <a:gd name="connsiteX143" fmla="*/ 2429769 w 26549548"/>
              <a:gd name="connsiteY143" fmla="*/ 1480182 h 18991464"/>
              <a:gd name="connsiteX144" fmla="*/ 2527268 w 26549548"/>
              <a:gd name="connsiteY144" fmla="*/ 689998 h 18991464"/>
              <a:gd name="connsiteX145" fmla="*/ 2539111 w 26549548"/>
              <a:gd name="connsiteY145" fmla="*/ 273009 h 18991464"/>
              <a:gd name="connsiteX146" fmla="*/ 2539112 w 26549548"/>
              <a:gd name="connsiteY146" fmla="*/ 177438 h 18991464"/>
              <a:gd name="connsiteX147" fmla="*/ 2405808 w 26549548"/>
              <a:gd name="connsiteY147" fmla="*/ 223708 h 18991464"/>
              <a:gd name="connsiteX148" fmla="*/ 2336126 w 26549548"/>
              <a:gd name="connsiteY148" fmla="*/ 275213 h 18991464"/>
              <a:gd name="connsiteX149" fmla="*/ 2212186 w 26549548"/>
              <a:gd name="connsiteY149" fmla="*/ 291738 h 18991464"/>
              <a:gd name="connsiteX150" fmla="*/ 2043903 w 26549548"/>
              <a:gd name="connsiteY150" fmla="*/ 443220 h 18991464"/>
              <a:gd name="connsiteX151" fmla="*/ 1677868 w 26549548"/>
              <a:gd name="connsiteY151" fmla="*/ 544575 h 18991464"/>
              <a:gd name="connsiteX152" fmla="*/ 989314 w 26549548"/>
              <a:gd name="connsiteY152" fmla="*/ 970927 h 18991464"/>
              <a:gd name="connsiteX153" fmla="*/ 489148 w 26549548"/>
              <a:gd name="connsiteY153" fmla="*/ 1344675 h 18991464"/>
              <a:gd name="connsiteX154" fmla="*/ 194447 w 26549548"/>
              <a:gd name="connsiteY154" fmla="*/ 1774333 h 18991464"/>
              <a:gd name="connsiteX155" fmla="*/ 138261 w 26549548"/>
              <a:gd name="connsiteY155" fmla="*/ 1955285 h 18991464"/>
              <a:gd name="connsiteX156" fmla="*/ 251459 w 26549548"/>
              <a:gd name="connsiteY156" fmla="*/ 2238969 h 18991464"/>
              <a:gd name="connsiteX157" fmla="*/ 466288 w 26549548"/>
              <a:gd name="connsiteY157" fmla="*/ 2441955 h 18991464"/>
              <a:gd name="connsiteX158" fmla="*/ 603722 w 26549548"/>
              <a:gd name="connsiteY158" fmla="*/ 2574984 h 18991464"/>
              <a:gd name="connsiteX159" fmla="*/ 620800 w 26549548"/>
              <a:gd name="connsiteY159" fmla="*/ 2861973 h 18991464"/>
              <a:gd name="connsiteX160" fmla="*/ 426077 w 26549548"/>
              <a:gd name="connsiteY160" fmla="*/ 3166865 h 18991464"/>
              <a:gd name="connsiteX161" fmla="*/ 55634 w 26549548"/>
              <a:gd name="connsiteY161" fmla="*/ 3280064 h 18991464"/>
              <a:gd name="connsiteX162" fmla="*/ 0 w 26549548"/>
              <a:gd name="connsiteY162" fmla="*/ 3285846 h 18991464"/>
              <a:gd name="connsiteX163" fmla="*/ 31948 w 26549548"/>
              <a:gd name="connsiteY163" fmla="*/ 17415255 h 18991464"/>
              <a:gd name="connsiteX164" fmla="*/ 26549548 w 26549548"/>
              <a:gd name="connsiteY164" fmla="*/ 17392395 h 18991464"/>
              <a:gd name="connsiteX165" fmla="*/ 26549548 w 26549548"/>
              <a:gd name="connsiteY165" fmla="*/ 6168135 h 18991464"/>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 name="connsiteX0" fmla="*/ 26549548 w 26549548"/>
              <a:gd name="connsiteY0" fmla="*/ 6168135 h 17415255"/>
              <a:gd name="connsiteX1" fmla="*/ 26320948 w 26549548"/>
              <a:gd name="connsiteY1" fmla="*/ 6053835 h 17415255"/>
              <a:gd name="connsiteX2" fmla="*/ 26157348 w 26549548"/>
              <a:gd name="connsiteY2" fmla="*/ 5983327 h 17415255"/>
              <a:gd name="connsiteX3" fmla="*/ 26023768 w 26549548"/>
              <a:gd name="connsiteY3" fmla="*/ 6008115 h 17415255"/>
              <a:gd name="connsiteX4" fmla="*/ 25886609 w 26549548"/>
              <a:gd name="connsiteY4" fmla="*/ 6052182 h 17415255"/>
              <a:gd name="connsiteX5" fmla="*/ 25772308 w 26549548"/>
              <a:gd name="connsiteY5" fmla="*/ 5939535 h 17415255"/>
              <a:gd name="connsiteX6" fmla="*/ 25644238 w 26549548"/>
              <a:gd name="connsiteY6" fmla="*/ 6038411 h 17415255"/>
              <a:gd name="connsiteX7" fmla="*/ 25420045 w 26549548"/>
              <a:gd name="connsiteY7" fmla="*/ 5898497 h 17415255"/>
              <a:gd name="connsiteX8" fmla="*/ 25215407 w 26549548"/>
              <a:gd name="connsiteY8" fmla="*/ 5978645 h 17415255"/>
              <a:gd name="connsiteX9" fmla="*/ 24743608 w 26549548"/>
              <a:gd name="connsiteY9" fmla="*/ 5848095 h 17415255"/>
              <a:gd name="connsiteX10" fmla="*/ 24501238 w 26549548"/>
              <a:gd name="connsiteY10" fmla="*/ 5911166 h 17415255"/>
              <a:gd name="connsiteX11" fmla="*/ 23737768 w 26549548"/>
              <a:gd name="connsiteY11" fmla="*/ 5642355 h 17415255"/>
              <a:gd name="connsiteX12" fmla="*/ 23509168 w 26549548"/>
              <a:gd name="connsiteY12" fmla="*/ 5596635 h 17415255"/>
              <a:gd name="connsiteX13" fmla="*/ 23422410 w 26549548"/>
              <a:gd name="connsiteY13" fmla="*/ 5709282 h 17415255"/>
              <a:gd name="connsiteX14" fmla="*/ 23290483 w 26549548"/>
              <a:gd name="connsiteY14" fmla="*/ 5632991 h 17415255"/>
              <a:gd name="connsiteX15" fmla="*/ 23182793 w 26549548"/>
              <a:gd name="connsiteY15" fmla="*/ 5656952 h 17415255"/>
              <a:gd name="connsiteX16" fmla="*/ 22956949 w 26549548"/>
              <a:gd name="connsiteY16" fmla="*/ 5615088 h 17415255"/>
              <a:gd name="connsiteX17" fmla="*/ 22722840 w 26549548"/>
              <a:gd name="connsiteY17" fmla="*/ 5554771 h 17415255"/>
              <a:gd name="connsiteX18" fmla="*/ 22630298 w 26549548"/>
              <a:gd name="connsiteY18" fmla="*/ 5579284 h 17415255"/>
              <a:gd name="connsiteX19" fmla="*/ 22754238 w 26549548"/>
              <a:gd name="connsiteY19" fmla="*/ 5762990 h 17415255"/>
              <a:gd name="connsiteX20" fmla="*/ 22528943 w 26549548"/>
              <a:gd name="connsiteY20" fmla="*/ 5823307 h 17415255"/>
              <a:gd name="connsiteX21" fmla="*/ 22390957 w 26549548"/>
              <a:gd name="connsiteY21" fmla="*/ 5795764 h 17415255"/>
              <a:gd name="connsiteX22" fmla="*/ 22302271 w 26549548"/>
              <a:gd name="connsiteY22" fmla="*/ 5634644 h 17415255"/>
              <a:gd name="connsiteX23" fmla="*/ 22451274 w 26549548"/>
              <a:gd name="connsiteY23" fmla="*/ 5572673 h 17415255"/>
              <a:gd name="connsiteX24" fmla="*/ 22534728 w 26549548"/>
              <a:gd name="connsiteY24" fmla="*/ 5494454 h 17415255"/>
              <a:gd name="connsiteX25" fmla="*/ 22406104 w 26549548"/>
              <a:gd name="connsiteY25" fmla="*/ 5442123 h 17415255"/>
              <a:gd name="connsiteX26" fmla="*/ 22229008 w 26549548"/>
              <a:gd name="connsiteY26" fmla="*/ 5436615 h 17415255"/>
              <a:gd name="connsiteX27" fmla="*/ 21856914 w 26549548"/>
              <a:gd name="connsiteY27" fmla="*/ 5439645 h 17415255"/>
              <a:gd name="connsiteX28" fmla="*/ 21497488 w 26549548"/>
              <a:gd name="connsiteY28" fmla="*/ 5345175 h 17415255"/>
              <a:gd name="connsiteX29" fmla="*/ 21131728 w 26549548"/>
              <a:gd name="connsiteY29" fmla="*/ 5345175 h 17415255"/>
              <a:gd name="connsiteX30" fmla="*/ 20880268 w 26549548"/>
              <a:gd name="connsiteY30" fmla="*/ 5276595 h 17415255"/>
              <a:gd name="connsiteX31" fmla="*/ 20441247 w 26549548"/>
              <a:gd name="connsiteY31" fmla="*/ 5097571 h 17415255"/>
              <a:gd name="connsiteX32" fmla="*/ 19429899 w 26549548"/>
              <a:gd name="connsiteY32" fmla="*/ 4848865 h 17415255"/>
              <a:gd name="connsiteX33" fmla="*/ 18846555 w 26549548"/>
              <a:gd name="connsiteY33" fmla="*/ 4705921 h 17415255"/>
              <a:gd name="connsiteX34" fmla="*/ 18639988 w 26549548"/>
              <a:gd name="connsiteY34" fmla="*/ 4705095 h 17415255"/>
              <a:gd name="connsiteX35" fmla="*/ 18274228 w 26549548"/>
              <a:gd name="connsiteY35" fmla="*/ 4545075 h 17415255"/>
              <a:gd name="connsiteX36" fmla="*/ 17828046 w 26549548"/>
              <a:gd name="connsiteY36" fmla="*/ 4369356 h 17415255"/>
              <a:gd name="connsiteX37" fmla="*/ 16902629 w 26549548"/>
              <a:gd name="connsiteY37" fmla="*/ 3890673 h 17415255"/>
              <a:gd name="connsiteX38" fmla="*/ 16559728 w 26549548"/>
              <a:gd name="connsiteY38" fmla="*/ 3767835 h 17415255"/>
              <a:gd name="connsiteX39" fmla="*/ 15975559 w 26549548"/>
              <a:gd name="connsiteY39" fmla="*/ 3494342 h 17415255"/>
              <a:gd name="connsiteX40" fmla="*/ 15232747 w 26549548"/>
              <a:gd name="connsiteY40" fmla="*/ 3013455 h 17415255"/>
              <a:gd name="connsiteX41" fmla="*/ 14734509 w 26549548"/>
              <a:gd name="connsiteY41" fmla="*/ 2775491 h 17415255"/>
              <a:gd name="connsiteX42" fmla="*/ 14388028 w 26549548"/>
              <a:gd name="connsiteY42" fmla="*/ 2487675 h 17415255"/>
              <a:gd name="connsiteX43" fmla="*/ 14098285 w 26549548"/>
              <a:gd name="connsiteY43" fmla="*/ 2234562 h 17415255"/>
              <a:gd name="connsiteX44" fmla="*/ 13658436 w 26549548"/>
              <a:gd name="connsiteY44" fmla="*/ 1901853 h 17415255"/>
              <a:gd name="connsiteX45" fmla="*/ 13269816 w 26549548"/>
              <a:gd name="connsiteY45" fmla="*/ 1679313 h 17415255"/>
              <a:gd name="connsiteX46" fmla="*/ 12776811 w 26549548"/>
              <a:gd name="connsiteY46" fmla="*/ 1637448 h 17415255"/>
              <a:gd name="connsiteX47" fmla="*/ 11891606 w 26549548"/>
              <a:gd name="connsiteY47" fmla="*/ 1434738 h 17415255"/>
              <a:gd name="connsiteX48" fmla="*/ 11141082 w 26549548"/>
              <a:gd name="connsiteY48" fmla="*/ 1365056 h 17415255"/>
              <a:gd name="connsiteX49" fmla="*/ 10777801 w 26549548"/>
              <a:gd name="connsiteY49" fmla="*/ 1338340 h 17415255"/>
              <a:gd name="connsiteX50" fmla="*/ 10486404 w 26549548"/>
              <a:gd name="connsiteY50" fmla="*/ 1408298 h 17415255"/>
              <a:gd name="connsiteX51" fmla="*/ 10136068 w 26549548"/>
              <a:gd name="connsiteY51" fmla="*/ 1367535 h 17415255"/>
              <a:gd name="connsiteX52" fmla="*/ 9736431 w 26549548"/>
              <a:gd name="connsiteY52" fmla="*/ 1260671 h 17415255"/>
              <a:gd name="connsiteX53" fmla="*/ 9518848 w 26549548"/>
              <a:gd name="connsiteY53" fmla="*/ 1001775 h 17415255"/>
              <a:gd name="connsiteX54" fmla="*/ 9310354 w 26549548"/>
              <a:gd name="connsiteY54" fmla="*/ 1266731 h 17415255"/>
              <a:gd name="connsiteX55" fmla="*/ 8947348 w 26549548"/>
              <a:gd name="connsiteY55" fmla="*/ 1230375 h 17415255"/>
              <a:gd name="connsiteX56" fmla="*/ 8816799 w 26549548"/>
              <a:gd name="connsiteY56" fmla="*/ 1102580 h 17415255"/>
              <a:gd name="connsiteX57" fmla="*/ 8753727 w 26549548"/>
              <a:gd name="connsiteY57" fmla="*/ 660803 h 17415255"/>
              <a:gd name="connsiteX58" fmla="*/ 8313878 w 26549548"/>
              <a:gd name="connsiteY58" fmla="*/ 620592 h 17415255"/>
              <a:gd name="connsiteX59" fmla="*/ 8100702 w 26549548"/>
              <a:gd name="connsiteY59" fmla="*/ 791629 h 17415255"/>
              <a:gd name="connsiteX60" fmla="*/ 7712908 w 26549548"/>
              <a:gd name="connsiteY60" fmla="*/ 658875 h 17415255"/>
              <a:gd name="connsiteX61" fmla="*/ 7405813 w 26549548"/>
              <a:gd name="connsiteY61" fmla="*/ 296695 h 17415255"/>
              <a:gd name="connsiteX62" fmla="*/ 7209988 w 26549548"/>
              <a:gd name="connsiteY62" fmla="*/ 224535 h 17415255"/>
              <a:gd name="connsiteX63" fmla="*/ 6958528 w 26549548"/>
              <a:gd name="connsiteY63" fmla="*/ 41655 h 17415255"/>
              <a:gd name="connsiteX64" fmla="*/ 6661348 w 26549548"/>
              <a:gd name="connsiteY64" fmla="*/ 18795 h 17415255"/>
              <a:gd name="connsiteX65" fmla="*/ 6573488 w 26549548"/>
              <a:gd name="connsiteY65" fmla="*/ 272183 h 17415255"/>
              <a:gd name="connsiteX66" fmla="*/ 6249868 w 26549548"/>
              <a:gd name="connsiteY66" fmla="*/ 260340 h 17415255"/>
              <a:gd name="connsiteX67" fmla="*/ 6035039 w 26549548"/>
              <a:gd name="connsiteY67" fmla="*/ 206357 h 17415255"/>
              <a:gd name="connsiteX68" fmla="*/ 5789914 w 26549548"/>
              <a:gd name="connsiteY68" fmla="*/ 211866 h 17415255"/>
              <a:gd name="connsiteX69" fmla="*/ 5674237 w 26549548"/>
              <a:gd name="connsiteY69" fmla="*/ 211866 h 17415255"/>
              <a:gd name="connsiteX70" fmla="*/ 5588581 w 26549548"/>
              <a:gd name="connsiteY70" fmla="*/ 181569 h 17415255"/>
              <a:gd name="connsiteX71" fmla="*/ 5221168 w 26549548"/>
              <a:gd name="connsiteY71" fmla="*/ 292288 h 17415255"/>
              <a:gd name="connsiteX72" fmla="*/ 4969708 w 26549548"/>
              <a:gd name="connsiteY72" fmla="*/ 407415 h 17415255"/>
              <a:gd name="connsiteX73" fmla="*/ 4718248 w 26549548"/>
              <a:gd name="connsiteY73" fmla="*/ 453135 h 17415255"/>
              <a:gd name="connsiteX74" fmla="*/ 4616617 w 26549548"/>
              <a:gd name="connsiteY74" fmla="*/ 432203 h 17415255"/>
              <a:gd name="connsiteX75" fmla="*/ 4514711 w 26549548"/>
              <a:gd name="connsiteY75" fmla="*/ 495550 h 17415255"/>
              <a:gd name="connsiteX76" fmla="*/ 4432085 w 26549548"/>
              <a:gd name="connsiteY76" fmla="*/ 503813 h 17415255"/>
              <a:gd name="connsiteX77" fmla="*/ 4315581 w 26549548"/>
              <a:gd name="connsiteY77" fmla="*/ 637116 h 17415255"/>
              <a:gd name="connsiteX78" fmla="*/ 4078168 w 26549548"/>
              <a:gd name="connsiteY78" fmla="*/ 704595 h 17415255"/>
              <a:gd name="connsiteX79" fmla="*/ 3712408 w 26549548"/>
              <a:gd name="connsiteY79" fmla="*/ 681735 h 17415255"/>
              <a:gd name="connsiteX80" fmla="*/ 3503913 w 26549548"/>
              <a:gd name="connsiteY80" fmla="*/ 862136 h 17415255"/>
              <a:gd name="connsiteX81" fmla="*/ 3171204 w 26549548"/>
              <a:gd name="connsiteY81" fmla="*/ 976436 h 17415255"/>
              <a:gd name="connsiteX82" fmla="*/ 3049468 w 26549548"/>
              <a:gd name="connsiteY82" fmla="*/ 1184655 h 17415255"/>
              <a:gd name="connsiteX83" fmla="*/ 2980888 w 26549548"/>
              <a:gd name="connsiteY83" fmla="*/ 1298955 h 17415255"/>
              <a:gd name="connsiteX84" fmla="*/ 2843728 w 26549548"/>
              <a:gd name="connsiteY84" fmla="*/ 1276095 h 17415255"/>
              <a:gd name="connsiteX85" fmla="*/ 2868516 w 26549548"/>
              <a:gd name="connsiteY85" fmla="*/ 991033 h 17415255"/>
              <a:gd name="connsiteX86" fmla="*/ 2961608 w 26549548"/>
              <a:gd name="connsiteY86" fmla="*/ 751968 h 17415255"/>
              <a:gd name="connsiteX87" fmla="*/ 2875952 w 26549548"/>
              <a:gd name="connsiteY87" fmla="*/ 517584 h 17415255"/>
              <a:gd name="connsiteX88" fmla="*/ 2843728 w 26549548"/>
              <a:gd name="connsiteY88" fmla="*/ 407415 h 17415255"/>
              <a:gd name="connsiteX89" fmla="*/ 2706568 w 26549548"/>
              <a:gd name="connsiteY89" fmla="*/ 704595 h 17415255"/>
              <a:gd name="connsiteX90" fmla="*/ 2706568 w 26549548"/>
              <a:gd name="connsiteY90" fmla="*/ 1230375 h 17415255"/>
              <a:gd name="connsiteX91" fmla="*/ 2618984 w 26549548"/>
              <a:gd name="connsiteY91" fmla="*/ 1664715 h 17415255"/>
              <a:gd name="connsiteX92" fmla="*/ 2272503 w 26549548"/>
              <a:gd name="connsiteY92" fmla="*/ 2129351 h 17415255"/>
              <a:gd name="connsiteX93" fmla="*/ 1975048 w 26549548"/>
              <a:gd name="connsiteY93" fmla="*/ 2533395 h 17415255"/>
              <a:gd name="connsiteX94" fmla="*/ 2125543 w 26549548"/>
              <a:gd name="connsiteY94" fmla="*/ 3415410 h 17415255"/>
              <a:gd name="connsiteX95" fmla="*/ 1971238 w 26549548"/>
              <a:gd name="connsiteY95" fmla="*/ 3935475 h 17415255"/>
              <a:gd name="connsiteX96" fmla="*/ 1994098 w 26549548"/>
              <a:gd name="connsiteY96" fmla="*/ 4450777 h 17415255"/>
              <a:gd name="connsiteX97" fmla="*/ 2112208 w 26549548"/>
              <a:gd name="connsiteY97" fmla="*/ 5916675 h 17415255"/>
              <a:gd name="connsiteX98" fmla="*/ 2253890 w 26549548"/>
              <a:gd name="connsiteY98" fmla="*/ 6881819 h 17415255"/>
              <a:gd name="connsiteX99" fmla="*/ 2720382 w 26549548"/>
              <a:gd name="connsiteY99" fmla="*/ 7260391 h 17415255"/>
              <a:gd name="connsiteX100" fmla="*/ 2702046 w 26549548"/>
              <a:gd name="connsiteY100" fmla="*/ 7343541 h 17415255"/>
              <a:gd name="connsiteX101" fmla="*/ 2378739 w 26549548"/>
              <a:gd name="connsiteY101" fmla="*/ 7164931 h 17415255"/>
              <a:gd name="connsiteX102" fmla="*/ 2253134 w 26549548"/>
              <a:gd name="connsiteY102" fmla="*/ 7059424 h 17415255"/>
              <a:gd name="connsiteX103" fmla="*/ 2170740 w 26549548"/>
              <a:gd name="connsiteY103" fmla="*/ 6946381 h 17415255"/>
              <a:gd name="connsiteX104" fmla="*/ 2006950 w 26549548"/>
              <a:gd name="connsiteY104" fmla="*/ 7139811 h 17415255"/>
              <a:gd name="connsiteX105" fmla="*/ 1517848 w 26549548"/>
              <a:gd name="connsiteY105" fmla="*/ 7516875 h 17415255"/>
              <a:gd name="connsiteX106" fmla="*/ 877768 w 26549548"/>
              <a:gd name="connsiteY106" fmla="*/ 8042655 h 17415255"/>
              <a:gd name="connsiteX107" fmla="*/ 672028 w 26549548"/>
              <a:gd name="connsiteY107" fmla="*/ 8431275 h 17415255"/>
              <a:gd name="connsiteX108" fmla="*/ 626308 w 26549548"/>
              <a:gd name="connsiteY108" fmla="*/ 8774175 h 17415255"/>
              <a:gd name="connsiteX109" fmla="*/ 663738 w 26549548"/>
              <a:gd name="connsiteY109" fmla="*/ 9319549 h 17415255"/>
              <a:gd name="connsiteX110" fmla="*/ 877768 w 26549548"/>
              <a:gd name="connsiteY110" fmla="*/ 9894315 h 17415255"/>
              <a:gd name="connsiteX111" fmla="*/ 900628 w 26549548"/>
              <a:gd name="connsiteY111" fmla="*/ 10168635 h 17415255"/>
              <a:gd name="connsiteX112" fmla="*/ 1334968 w 26549548"/>
              <a:gd name="connsiteY112" fmla="*/ 10557255 h 17415255"/>
              <a:gd name="connsiteX113" fmla="*/ 1563568 w 26549548"/>
              <a:gd name="connsiteY113" fmla="*/ 10717275 h 17415255"/>
              <a:gd name="connsiteX114" fmla="*/ 1494988 w 26549548"/>
              <a:gd name="connsiteY114" fmla="*/ 11128755 h 17415255"/>
              <a:gd name="connsiteX115" fmla="*/ 1357828 w 26549548"/>
              <a:gd name="connsiteY115" fmla="*/ 11329471 h 17415255"/>
              <a:gd name="connsiteX116" fmla="*/ 1022213 w 26549548"/>
              <a:gd name="connsiteY116" fmla="*/ 11260891 h 17415255"/>
              <a:gd name="connsiteX117" fmla="*/ 991566 w 26549548"/>
              <a:gd name="connsiteY117" fmla="*/ 10998880 h 17415255"/>
              <a:gd name="connsiteX118" fmla="*/ 809188 w 26549548"/>
              <a:gd name="connsiteY118" fmla="*/ 10923015 h 17415255"/>
              <a:gd name="connsiteX119" fmla="*/ 847623 w 26549548"/>
              <a:gd name="connsiteY119" fmla="*/ 11174977 h 17415255"/>
              <a:gd name="connsiteX120" fmla="*/ 710463 w 26549548"/>
              <a:gd name="connsiteY120" fmla="*/ 11509587 h 17415255"/>
              <a:gd name="connsiteX121" fmla="*/ 672028 w 26549548"/>
              <a:gd name="connsiteY121" fmla="*/ 11420408 h 17415255"/>
              <a:gd name="connsiteX122" fmla="*/ 717748 w 26549548"/>
              <a:gd name="connsiteY122" fmla="*/ 11083035 h 17415255"/>
              <a:gd name="connsiteX123" fmla="*/ 672028 w 26549548"/>
              <a:gd name="connsiteY123" fmla="*/ 10785855 h 17415255"/>
              <a:gd name="connsiteX124" fmla="*/ 854908 w 26549548"/>
              <a:gd name="connsiteY124" fmla="*/ 10671555 h 17415255"/>
              <a:gd name="connsiteX125" fmla="*/ 1106368 w 26549548"/>
              <a:gd name="connsiteY125" fmla="*/ 10854435 h 17415255"/>
              <a:gd name="connsiteX126" fmla="*/ 1197808 w 26549548"/>
              <a:gd name="connsiteY126" fmla="*/ 11037315 h 17415255"/>
              <a:gd name="connsiteX127" fmla="*/ 1357828 w 26549548"/>
              <a:gd name="connsiteY127" fmla="*/ 11037315 h 17415255"/>
              <a:gd name="connsiteX128" fmla="*/ 1381190 w 26549548"/>
              <a:gd name="connsiteY128" fmla="*/ 10790880 h 17415255"/>
              <a:gd name="connsiteX129" fmla="*/ 809188 w 26549548"/>
              <a:gd name="connsiteY129" fmla="*/ 10420095 h 17415255"/>
              <a:gd name="connsiteX130" fmla="*/ 672028 w 26549548"/>
              <a:gd name="connsiteY130" fmla="*/ 10054335 h 17415255"/>
              <a:gd name="connsiteX131" fmla="*/ 649168 w 26549548"/>
              <a:gd name="connsiteY131" fmla="*/ 9780015 h 17415255"/>
              <a:gd name="connsiteX132" fmla="*/ 489148 w 26549548"/>
              <a:gd name="connsiteY132" fmla="*/ 9254235 h 17415255"/>
              <a:gd name="connsiteX133" fmla="*/ 489148 w 26549548"/>
              <a:gd name="connsiteY133" fmla="*/ 8659875 h 17415255"/>
              <a:gd name="connsiteX134" fmla="*/ 661980 w 26549548"/>
              <a:gd name="connsiteY134" fmla="*/ 8107467 h 17415255"/>
              <a:gd name="connsiteX135" fmla="*/ 1243025 w 26549548"/>
              <a:gd name="connsiteY135" fmla="*/ 7554306 h 17415255"/>
              <a:gd name="connsiteX136" fmla="*/ 1815028 w 26549548"/>
              <a:gd name="connsiteY136" fmla="*/ 7105395 h 17415255"/>
              <a:gd name="connsiteX137" fmla="*/ 2012981 w 26549548"/>
              <a:gd name="connsiteY137" fmla="*/ 6748428 h 17415255"/>
              <a:gd name="connsiteX138" fmla="*/ 1929328 w 26549548"/>
              <a:gd name="connsiteY138" fmla="*/ 5436615 h 17415255"/>
              <a:gd name="connsiteX139" fmla="*/ 1789311 w 26549548"/>
              <a:gd name="connsiteY139" fmla="*/ 3663060 h 17415255"/>
              <a:gd name="connsiteX140" fmla="*/ 1748353 w 26549548"/>
              <a:gd name="connsiteY140" fmla="*/ 3112514 h 17415255"/>
              <a:gd name="connsiteX141" fmla="*/ 1663501 w 26549548"/>
              <a:gd name="connsiteY141" fmla="*/ 2495432 h 17415255"/>
              <a:gd name="connsiteX142" fmla="*/ 2027459 w 26549548"/>
              <a:gd name="connsiteY142" fmla="*/ 2016256 h 17415255"/>
              <a:gd name="connsiteX143" fmla="*/ 2429769 w 26549548"/>
              <a:gd name="connsiteY143" fmla="*/ 1480182 h 17415255"/>
              <a:gd name="connsiteX144" fmla="*/ 2527268 w 26549548"/>
              <a:gd name="connsiteY144" fmla="*/ 689998 h 17415255"/>
              <a:gd name="connsiteX145" fmla="*/ 2539111 w 26549548"/>
              <a:gd name="connsiteY145" fmla="*/ 273009 h 17415255"/>
              <a:gd name="connsiteX146" fmla="*/ 2539112 w 26549548"/>
              <a:gd name="connsiteY146" fmla="*/ 177438 h 17415255"/>
              <a:gd name="connsiteX147" fmla="*/ 2405808 w 26549548"/>
              <a:gd name="connsiteY147" fmla="*/ 223708 h 17415255"/>
              <a:gd name="connsiteX148" fmla="*/ 2336126 w 26549548"/>
              <a:gd name="connsiteY148" fmla="*/ 275213 h 17415255"/>
              <a:gd name="connsiteX149" fmla="*/ 2212186 w 26549548"/>
              <a:gd name="connsiteY149" fmla="*/ 291738 h 17415255"/>
              <a:gd name="connsiteX150" fmla="*/ 2043903 w 26549548"/>
              <a:gd name="connsiteY150" fmla="*/ 443220 h 17415255"/>
              <a:gd name="connsiteX151" fmla="*/ 1677868 w 26549548"/>
              <a:gd name="connsiteY151" fmla="*/ 544575 h 17415255"/>
              <a:gd name="connsiteX152" fmla="*/ 989314 w 26549548"/>
              <a:gd name="connsiteY152" fmla="*/ 970927 h 17415255"/>
              <a:gd name="connsiteX153" fmla="*/ 489148 w 26549548"/>
              <a:gd name="connsiteY153" fmla="*/ 1344675 h 17415255"/>
              <a:gd name="connsiteX154" fmla="*/ 194447 w 26549548"/>
              <a:gd name="connsiteY154" fmla="*/ 1774333 h 17415255"/>
              <a:gd name="connsiteX155" fmla="*/ 138261 w 26549548"/>
              <a:gd name="connsiteY155" fmla="*/ 1955285 h 17415255"/>
              <a:gd name="connsiteX156" fmla="*/ 251459 w 26549548"/>
              <a:gd name="connsiteY156" fmla="*/ 2238969 h 17415255"/>
              <a:gd name="connsiteX157" fmla="*/ 466288 w 26549548"/>
              <a:gd name="connsiteY157" fmla="*/ 2441955 h 17415255"/>
              <a:gd name="connsiteX158" fmla="*/ 603722 w 26549548"/>
              <a:gd name="connsiteY158" fmla="*/ 2574984 h 17415255"/>
              <a:gd name="connsiteX159" fmla="*/ 620800 w 26549548"/>
              <a:gd name="connsiteY159" fmla="*/ 2861973 h 17415255"/>
              <a:gd name="connsiteX160" fmla="*/ 426077 w 26549548"/>
              <a:gd name="connsiteY160" fmla="*/ 3166865 h 17415255"/>
              <a:gd name="connsiteX161" fmla="*/ 55634 w 26549548"/>
              <a:gd name="connsiteY161" fmla="*/ 3280064 h 17415255"/>
              <a:gd name="connsiteX162" fmla="*/ 0 w 26549548"/>
              <a:gd name="connsiteY162" fmla="*/ 3285846 h 17415255"/>
              <a:gd name="connsiteX163" fmla="*/ 31948 w 26549548"/>
              <a:gd name="connsiteY163" fmla="*/ 17415255 h 17415255"/>
              <a:gd name="connsiteX164" fmla="*/ 26549548 w 26549548"/>
              <a:gd name="connsiteY164" fmla="*/ 17392395 h 17415255"/>
              <a:gd name="connsiteX165" fmla="*/ 26549548 w 26549548"/>
              <a:gd name="connsiteY165" fmla="*/ 6168135 h 17415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Lst>
            <a:rect l="l" t="t" r="r" b="b"/>
            <a:pathLst>
              <a:path w="26549548" h="17415255">
                <a:moveTo>
                  <a:pt x="26549548" y="6168135"/>
                </a:moveTo>
                <a:lnTo>
                  <a:pt x="26320948" y="6053835"/>
                </a:lnTo>
                <a:cubicBezTo>
                  <a:pt x="26255581" y="6023034"/>
                  <a:pt x="26206878" y="5990947"/>
                  <a:pt x="26157348" y="5983327"/>
                </a:cubicBezTo>
                <a:cubicBezTo>
                  <a:pt x="26107818" y="5975707"/>
                  <a:pt x="26068891" y="5996639"/>
                  <a:pt x="26023768" y="6008115"/>
                </a:cubicBezTo>
                <a:cubicBezTo>
                  <a:pt x="25978645" y="6019591"/>
                  <a:pt x="25928519" y="6063612"/>
                  <a:pt x="25886609" y="6052182"/>
                </a:cubicBezTo>
                <a:cubicBezTo>
                  <a:pt x="25844699" y="6040752"/>
                  <a:pt x="25812703" y="5941830"/>
                  <a:pt x="25772308" y="5939535"/>
                </a:cubicBezTo>
                <a:cubicBezTo>
                  <a:pt x="25731913" y="5937240"/>
                  <a:pt x="25702949" y="6045251"/>
                  <a:pt x="25644238" y="6038411"/>
                </a:cubicBezTo>
                <a:cubicBezTo>
                  <a:pt x="25585527" y="6031571"/>
                  <a:pt x="25491517" y="5908458"/>
                  <a:pt x="25420045" y="5898497"/>
                </a:cubicBezTo>
                <a:cubicBezTo>
                  <a:pt x="25348573" y="5888536"/>
                  <a:pt x="25328146" y="5987045"/>
                  <a:pt x="25215407" y="5978645"/>
                </a:cubicBezTo>
                <a:cubicBezTo>
                  <a:pt x="25102668" y="5970245"/>
                  <a:pt x="24862636" y="5859341"/>
                  <a:pt x="24743608" y="5848095"/>
                </a:cubicBezTo>
                <a:cubicBezTo>
                  <a:pt x="24624580" y="5836849"/>
                  <a:pt x="24668878" y="5945456"/>
                  <a:pt x="24501238" y="5911166"/>
                </a:cubicBezTo>
                <a:cubicBezTo>
                  <a:pt x="24333598" y="5876876"/>
                  <a:pt x="23903113" y="5694777"/>
                  <a:pt x="23737768" y="5642355"/>
                </a:cubicBezTo>
                <a:cubicBezTo>
                  <a:pt x="23572423" y="5589933"/>
                  <a:pt x="23561728" y="5585481"/>
                  <a:pt x="23509168" y="5596635"/>
                </a:cubicBezTo>
                <a:cubicBezTo>
                  <a:pt x="23456608" y="5607789"/>
                  <a:pt x="23452890" y="5694042"/>
                  <a:pt x="23422410" y="5709282"/>
                </a:cubicBezTo>
                <a:cubicBezTo>
                  <a:pt x="23391930" y="5724522"/>
                  <a:pt x="23330419" y="5641713"/>
                  <a:pt x="23290483" y="5632991"/>
                </a:cubicBezTo>
                <a:cubicBezTo>
                  <a:pt x="23250547" y="5624269"/>
                  <a:pt x="23238382" y="5659936"/>
                  <a:pt x="23182793" y="5656952"/>
                </a:cubicBezTo>
                <a:cubicBezTo>
                  <a:pt x="23127204" y="5653968"/>
                  <a:pt x="23033149" y="5634413"/>
                  <a:pt x="22956949" y="5615088"/>
                </a:cubicBezTo>
                <a:lnTo>
                  <a:pt x="22722840" y="5554771"/>
                </a:lnTo>
                <a:cubicBezTo>
                  <a:pt x="22677120" y="5554771"/>
                  <a:pt x="22625065" y="5544581"/>
                  <a:pt x="22630298" y="5579284"/>
                </a:cubicBezTo>
                <a:cubicBezTo>
                  <a:pt x="22635531" y="5613987"/>
                  <a:pt x="22771130" y="5722320"/>
                  <a:pt x="22754238" y="5762990"/>
                </a:cubicBezTo>
                <a:cubicBezTo>
                  <a:pt x="22737346" y="5803660"/>
                  <a:pt x="22589490" y="5817845"/>
                  <a:pt x="22528943" y="5823307"/>
                </a:cubicBezTo>
                <a:cubicBezTo>
                  <a:pt x="22468396" y="5828769"/>
                  <a:pt x="22428736" y="5827208"/>
                  <a:pt x="22390957" y="5795764"/>
                </a:cubicBezTo>
                <a:cubicBezTo>
                  <a:pt x="22353178" y="5764320"/>
                  <a:pt x="22292218" y="5671826"/>
                  <a:pt x="22302271" y="5634644"/>
                </a:cubicBezTo>
                <a:cubicBezTo>
                  <a:pt x="22312324" y="5597462"/>
                  <a:pt x="22412531" y="5596038"/>
                  <a:pt x="22451274" y="5572673"/>
                </a:cubicBezTo>
                <a:cubicBezTo>
                  <a:pt x="22490017" y="5549308"/>
                  <a:pt x="22542256" y="5516212"/>
                  <a:pt x="22534728" y="5494454"/>
                </a:cubicBezTo>
                <a:cubicBezTo>
                  <a:pt x="22527200" y="5472696"/>
                  <a:pt x="22457057" y="5451763"/>
                  <a:pt x="22406104" y="5442123"/>
                </a:cubicBezTo>
                <a:cubicBezTo>
                  <a:pt x="22355151" y="5432483"/>
                  <a:pt x="22320540" y="5437028"/>
                  <a:pt x="22229008" y="5436615"/>
                </a:cubicBezTo>
                <a:cubicBezTo>
                  <a:pt x="22137476" y="5436202"/>
                  <a:pt x="21978834" y="5454885"/>
                  <a:pt x="21856914" y="5439645"/>
                </a:cubicBezTo>
                <a:cubicBezTo>
                  <a:pt x="21734994" y="5424405"/>
                  <a:pt x="21618352" y="5360920"/>
                  <a:pt x="21497488" y="5345175"/>
                </a:cubicBezTo>
                <a:cubicBezTo>
                  <a:pt x="21376624" y="5329430"/>
                  <a:pt x="21234598" y="5356605"/>
                  <a:pt x="21131728" y="5345175"/>
                </a:cubicBezTo>
                <a:cubicBezTo>
                  <a:pt x="21028858" y="5333745"/>
                  <a:pt x="20995348" y="5317862"/>
                  <a:pt x="20880268" y="5276595"/>
                </a:cubicBezTo>
                <a:cubicBezTo>
                  <a:pt x="20765188" y="5235328"/>
                  <a:pt x="20682975" y="5168859"/>
                  <a:pt x="20441247" y="5097571"/>
                </a:cubicBezTo>
                <a:cubicBezTo>
                  <a:pt x="20199519" y="5026283"/>
                  <a:pt x="19695681" y="4914140"/>
                  <a:pt x="19429899" y="4848865"/>
                </a:cubicBezTo>
                <a:cubicBezTo>
                  <a:pt x="19164117" y="4783590"/>
                  <a:pt x="18978207" y="4729883"/>
                  <a:pt x="18846555" y="4705921"/>
                </a:cubicBezTo>
                <a:cubicBezTo>
                  <a:pt x="18714903" y="4681959"/>
                  <a:pt x="18735376" y="4731903"/>
                  <a:pt x="18639988" y="4705095"/>
                </a:cubicBezTo>
                <a:cubicBezTo>
                  <a:pt x="18544600" y="4678287"/>
                  <a:pt x="18409552" y="4601031"/>
                  <a:pt x="18274228" y="4545075"/>
                </a:cubicBezTo>
                <a:cubicBezTo>
                  <a:pt x="18138904" y="4489119"/>
                  <a:pt x="18056646" y="4478423"/>
                  <a:pt x="17828046" y="4369356"/>
                </a:cubicBezTo>
                <a:cubicBezTo>
                  <a:pt x="17599446" y="4260289"/>
                  <a:pt x="17114015" y="3990927"/>
                  <a:pt x="16902629" y="3890673"/>
                </a:cubicBezTo>
                <a:cubicBezTo>
                  <a:pt x="16691243" y="3790420"/>
                  <a:pt x="16714240" y="3833890"/>
                  <a:pt x="16559728" y="3767835"/>
                </a:cubicBezTo>
                <a:cubicBezTo>
                  <a:pt x="16405216" y="3701780"/>
                  <a:pt x="16196723" y="3620072"/>
                  <a:pt x="15975559" y="3494342"/>
                </a:cubicBezTo>
                <a:cubicBezTo>
                  <a:pt x="15754396" y="3368612"/>
                  <a:pt x="15439589" y="3133263"/>
                  <a:pt x="15232747" y="3013455"/>
                </a:cubicBezTo>
                <a:cubicBezTo>
                  <a:pt x="15025905" y="2893647"/>
                  <a:pt x="14875296" y="2863121"/>
                  <a:pt x="14734509" y="2775491"/>
                </a:cubicBezTo>
                <a:cubicBezTo>
                  <a:pt x="14593723" y="2687861"/>
                  <a:pt x="14494065" y="2577830"/>
                  <a:pt x="14388028" y="2487675"/>
                </a:cubicBezTo>
                <a:cubicBezTo>
                  <a:pt x="14281991" y="2397520"/>
                  <a:pt x="14219884" y="2332199"/>
                  <a:pt x="14098285" y="2234562"/>
                </a:cubicBezTo>
                <a:cubicBezTo>
                  <a:pt x="13976686" y="2136925"/>
                  <a:pt x="13796514" y="1994394"/>
                  <a:pt x="13658436" y="1901853"/>
                </a:cubicBezTo>
                <a:cubicBezTo>
                  <a:pt x="13520358" y="1809312"/>
                  <a:pt x="13416754" y="1723381"/>
                  <a:pt x="13269816" y="1679313"/>
                </a:cubicBezTo>
                <a:cubicBezTo>
                  <a:pt x="13122879" y="1635246"/>
                  <a:pt x="13006512" y="1678210"/>
                  <a:pt x="12776811" y="1637448"/>
                </a:cubicBezTo>
                <a:cubicBezTo>
                  <a:pt x="12547110" y="1596686"/>
                  <a:pt x="12164228" y="1480137"/>
                  <a:pt x="11891606" y="1434738"/>
                </a:cubicBezTo>
                <a:cubicBezTo>
                  <a:pt x="11618985" y="1389339"/>
                  <a:pt x="11326716" y="1381122"/>
                  <a:pt x="11141082" y="1365056"/>
                </a:cubicBezTo>
                <a:cubicBezTo>
                  <a:pt x="10955448" y="1348990"/>
                  <a:pt x="10886914" y="1331133"/>
                  <a:pt x="10777801" y="1338340"/>
                </a:cubicBezTo>
                <a:cubicBezTo>
                  <a:pt x="10668688" y="1345547"/>
                  <a:pt x="10593359" y="1403432"/>
                  <a:pt x="10486404" y="1408298"/>
                </a:cubicBezTo>
                <a:cubicBezTo>
                  <a:pt x="10379449" y="1413164"/>
                  <a:pt x="10261063" y="1392139"/>
                  <a:pt x="10136068" y="1367535"/>
                </a:cubicBezTo>
                <a:cubicBezTo>
                  <a:pt x="10011073" y="1342931"/>
                  <a:pt x="9839301" y="1321631"/>
                  <a:pt x="9736431" y="1260671"/>
                </a:cubicBezTo>
                <a:cubicBezTo>
                  <a:pt x="9633561" y="1199711"/>
                  <a:pt x="9589861" y="1000765"/>
                  <a:pt x="9518848" y="1001775"/>
                </a:cubicBezTo>
                <a:cubicBezTo>
                  <a:pt x="9447835" y="1002785"/>
                  <a:pt x="9405604" y="1228631"/>
                  <a:pt x="9310354" y="1266731"/>
                </a:cubicBezTo>
                <a:cubicBezTo>
                  <a:pt x="9215104" y="1304831"/>
                  <a:pt x="9029607" y="1257733"/>
                  <a:pt x="8947348" y="1230375"/>
                </a:cubicBezTo>
                <a:cubicBezTo>
                  <a:pt x="8865089" y="1203017"/>
                  <a:pt x="8849069" y="1197509"/>
                  <a:pt x="8816799" y="1102580"/>
                </a:cubicBezTo>
                <a:cubicBezTo>
                  <a:pt x="8784529" y="1007651"/>
                  <a:pt x="8837547" y="741134"/>
                  <a:pt x="8753727" y="660803"/>
                </a:cubicBezTo>
                <a:cubicBezTo>
                  <a:pt x="8669907" y="580472"/>
                  <a:pt x="8422716" y="598788"/>
                  <a:pt x="8313878" y="620592"/>
                </a:cubicBezTo>
                <a:cubicBezTo>
                  <a:pt x="8205040" y="642396"/>
                  <a:pt x="8200864" y="785249"/>
                  <a:pt x="8100702" y="791629"/>
                </a:cubicBezTo>
                <a:cubicBezTo>
                  <a:pt x="8000540" y="798009"/>
                  <a:pt x="7828723" y="741364"/>
                  <a:pt x="7712908" y="658875"/>
                </a:cubicBezTo>
                <a:cubicBezTo>
                  <a:pt x="7597093" y="576386"/>
                  <a:pt x="7489633" y="369085"/>
                  <a:pt x="7405813" y="296695"/>
                </a:cubicBezTo>
                <a:cubicBezTo>
                  <a:pt x="7321993" y="224305"/>
                  <a:pt x="7284535" y="267042"/>
                  <a:pt x="7209988" y="224535"/>
                </a:cubicBezTo>
                <a:cubicBezTo>
                  <a:pt x="7135441" y="182028"/>
                  <a:pt x="7049968" y="75945"/>
                  <a:pt x="6958528" y="41655"/>
                </a:cubicBezTo>
                <a:cubicBezTo>
                  <a:pt x="6867088" y="7365"/>
                  <a:pt x="6725521" y="-19626"/>
                  <a:pt x="6661348" y="18795"/>
                </a:cubicBezTo>
                <a:cubicBezTo>
                  <a:pt x="6597175" y="57216"/>
                  <a:pt x="6642068" y="231926"/>
                  <a:pt x="6573488" y="272183"/>
                </a:cubicBezTo>
                <a:cubicBezTo>
                  <a:pt x="6504908" y="312441"/>
                  <a:pt x="6339610" y="271311"/>
                  <a:pt x="6249868" y="260340"/>
                </a:cubicBezTo>
                <a:cubicBezTo>
                  <a:pt x="6160127" y="249369"/>
                  <a:pt x="6112616" y="219944"/>
                  <a:pt x="6035039" y="206357"/>
                </a:cubicBezTo>
                <a:cubicBezTo>
                  <a:pt x="5957462" y="192770"/>
                  <a:pt x="5846375" y="216456"/>
                  <a:pt x="5789914" y="211866"/>
                </a:cubicBezTo>
                <a:cubicBezTo>
                  <a:pt x="5733453" y="207276"/>
                  <a:pt x="5700448" y="217374"/>
                  <a:pt x="5674237" y="211866"/>
                </a:cubicBezTo>
                <a:cubicBezTo>
                  <a:pt x="5648026" y="206358"/>
                  <a:pt x="5664093" y="168165"/>
                  <a:pt x="5588581" y="181569"/>
                </a:cubicBezTo>
                <a:cubicBezTo>
                  <a:pt x="5513070" y="194973"/>
                  <a:pt x="5324313" y="254647"/>
                  <a:pt x="5221168" y="292288"/>
                </a:cubicBezTo>
                <a:cubicBezTo>
                  <a:pt x="5118023" y="329929"/>
                  <a:pt x="5053528" y="380607"/>
                  <a:pt x="4969708" y="407415"/>
                </a:cubicBezTo>
                <a:cubicBezTo>
                  <a:pt x="4885888" y="434223"/>
                  <a:pt x="4777097" y="449004"/>
                  <a:pt x="4718248" y="453135"/>
                </a:cubicBezTo>
                <a:cubicBezTo>
                  <a:pt x="4659400" y="457266"/>
                  <a:pt x="4653294" y="430642"/>
                  <a:pt x="4616617" y="432203"/>
                </a:cubicBezTo>
                <a:cubicBezTo>
                  <a:pt x="4579940" y="433764"/>
                  <a:pt x="4545466" y="483615"/>
                  <a:pt x="4514711" y="495550"/>
                </a:cubicBezTo>
                <a:cubicBezTo>
                  <a:pt x="4483956" y="507485"/>
                  <a:pt x="4462519" y="474710"/>
                  <a:pt x="4432085" y="503813"/>
                </a:cubicBezTo>
                <a:cubicBezTo>
                  <a:pt x="4401651" y="532916"/>
                  <a:pt x="4374567" y="603652"/>
                  <a:pt x="4315581" y="637116"/>
                </a:cubicBezTo>
                <a:cubicBezTo>
                  <a:pt x="4256595" y="670580"/>
                  <a:pt x="4178697" y="697158"/>
                  <a:pt x="4078168" y="704595"/>
                </a:cubicBezTo>
                <a:cubicBezTo>
                  <a:pt x="3977639" y="712032"/>
                  <a:pt x="3808117" y="655478"/>
                  <a:pt x="3712408" y="681735"/>
                </a:cubicBezTo>
                <a:cubicBezTo>
                  <a:pt x="3616699" y="707992"/>
                  <a:pt x="3594114" y="813019"/>
                  <a:pt x="3503913" y="862136"/>
                </a:cubicBezTo>
                <a:cubicBezTo>
                  <a:pt x="3413712" y="911253"/>
                  <a:pt x="3246945" y="922683"/>
                  <a:pt x="3171204" y="976436"/>
                </a:cubicBezTo>
                <a:cubicBezTo>
                  <a:pt x="3095463" y="1030189"/>
                  <a:pt x="3081187" y="1130902"/>
                  <a:pt x="3049468" y="1184655"/>
                </a:cubicBezTo>
                <a:cubicBezTo>
                  <a:pt x="3017749" y="1238408"/>
                  <a:pt x="3015178" y="1283715"/>
                  <a:pt x="2980888" y="1298955"/>
                </a:cubicBezTo>
                <a:cubicBezTo>
                  <a:pt x="2946598" y="1314195"/>
                  <a:pt x="2862457" y="1327415"/>
                  <a:pt x="2843728" y="1276095"/>
                </a:cubicBezTo>
                <a:cubicBezTo>
                  <a:pt x="2824999" y="1224775"/>
                  <a:pt x="2848869" y="1078387"/>
                  <a:pt x="2868516" y="991033"/>
                </a:cubicBezTo>
                <a:cubicBezTo>
                  <a:pt x="2888163" y="903679"/>
                  <a:pt x="2960369" y="830876"/>
                  <a:pt x="2961608" y="751968"/>
                </a:cubicBezTo>
                <a:cubicBezTo>
                  <a:pt x="2962847" y="673060"/>
                  <a:pt x="2895599" y="575010"/>
                  <a:pt x="2875952" y="517584"/>
                </a:cubicBezTo>
                <a:cubicBezTo>
                  <a:pt x="2856305" y="460159"/>
                  <a:pt x="2888485" y="409298"/>
                  <a:pt x="2843728" y="407415"/>
                </a:cubicBezTo>
                <a:cubicBezTo>
                  <a:pt x="2798971" y="405532"/>
                  <a:pt x="2729428" y="567435"/>
                  <a:pt x="2706568" y="704595"/>
                </a:cubicBezTo>
                <a:cubicBezTo>
                  <a:pt x="2683708" y="841755"/>
                  <a:pt x="2721165" y="1070355"/>
                  <a:pt x="2706568" y="1230375"/>
                </a:cubicBezTo>
                <a:cubicBezTo>
                  <a:pt x="2691971" y="1390395"/>
                  <a:pt x="2691328" y="1514886"/>
                  <a:pt x="2618984" y="1664715"/>
                </a:cubicBezTo>
                <a:cubicBezTo>
                  <a:pt x="2546640" y="1814544"/>
                  <a:pt x="2379826" y="1984571"/>
                  <a:pt x="2272503" y="2129351"/>
                </a:cubicBezTo>
                <a:cubicBezTo>
                  <a:pt x="2165180" y="2274131"/>
                  <a:pt x="1999541" y="2319052"/>
                  <a:pt x="1975048" y="2533395"/>
                </a:cubicBezTo>
                <a:cubicBezTo>
                  <a:pt x="1950555" y="2747738"/>
                  <a:pt x="2126178" y="3181730"/>
                  <a:pt x="2125543" y="3415410"/>
                </a:cubicBezTo>
                <a:cubicBezTo>
                  <a:pt x="2124908" y="3649090"/>
                  <a:pt x="1993146" y="3762914"/>
                  <a:pt x="1971238" y="3935475"/>
                </a:cubicBezTo>
                <a:cubicBezTo>
                  <a:pt x="1949331" y="4108036"/>
                  <a:pt x="1970603" y="4120577"/>
                  <a:pt x="1994098" y="4450777"/>
                </a:cubicBezTo>
                <a:cubicBezTo>
                  <a:pt x="2017593" y="4780977"/>
                  <a:pt x="2068909" y="5511501"/>
                  <a:pt x="2112208" y="5916675"/>
                </a:cubicBezTo>
                <a:cubicBezTo>
                  <a:pt x="2155507" y="6321849"/>
                  <a:pt x="2152528" y="6657866"/>
                  <a:pt x="2253890" y="6881819"/>
                </a:cubicBezTo>
                <a:cubicBezTo>
                  <a:pt x="2355252" y="7105772"/>
                  <a:pt x="2645689" y="7183437"/>
                  <a:pt x="2720382" y="7260391"/>
                </a:cubicBezTo>
                <a:cubicBezTo>
                  <a:pt x="2795075" y="7337345"/>
                  <a:pt x="2758986" y="7359451"/>
                  <a:pt x="2702046" y="7343541"/>
                </a:cubicBezTo>
                <a:cubicBezTo>
                  <a:pt x="2645106" y="7327631"/>
                  <a:pt x="2453558" y="7222332"/>
                  <a:pt x="2378739" y="7164931"/>
                </a:cubicBezTo>
                <a:cubicBezTo>
                  <a:pt x="2303920" y="7107530"/>
                  <a:pt x="2287800" y="7095849"/>
                  <a:pt x="2253134" y="7059424"/>
                </a:cubicBezTo>
                <a:cubicBezTo>
                  <a:pt x="2218468" y="7022999"/>
                  <a:pt x="2211771" y="6932983"/>
                  <a:pt x="2170740" y="6946381"/>
                </a:cubicBezTo>
                <a:cubicBezTo>
                  <a:pt x="2129709" y="6959779"/>
                  <a:pt x="2115765" y="7044729"/>
                  <a:pt x="2006950" y="7139811"/>
                </a:cubicBezTo>
                <a:cubicBezTo>
                  <a:pt x="1898135" y="7234893"/>
                  <a:pt x="1706045" y="7366401"/>
                  <a:pt x="1517848" y="7516875"/>
                </a:cubicBezTo>
                <a:cubicBezTo>
                  <a:pt x="1329651" y="7667349"/>
                  <a:pt x="1018738" y="7890255"/>
                  <a:pt x="877768" y="8042655"/>
                </a:cubicBezTo>
                <a:cubicBezTo>
                  <a:pt x="736798" y="8195055"/>
                  <a:pt x="713938" y="8309355"/>
                  <a:pt x="672028" y="8431275"/>
                </a:cubicBezTo>
                <a:cubicBezTo>
                  <a:pt x="630118" y="8553195"/>
                  <a:pt x="627690" y="8626129"/>
                  <a:pt x="626308" y="8774175"/>
                </a:cubicBezTo>
                <a:cubicBezTo>
                  <a:pt x="624926" y="8922221"/>
                  <a:pt x="621828" y="9132859"/>
                  <a:pt x="663738" y="9319549"/>
                </a:cubicBezTo>
                <a:cubicBezTo>
                  <a:pt x="705648" y="9506239"/>
                  <a:pt x="838286" y="9752801"/>
                  <a:pt x="877768" y="9894315"/>
                </a:cubicBezTo>
                <a:cubicBezTo>
                  <a:pt x="917250" y="10035829"/>
                  <a:pt x="824428" y="10058145"/>
                  <a:pt x="900628" y="10168635"/>
                </a:cubicBezTo>
                <a:cubicBezTo>
                  <a:pt x="976828" y="10279125"/>
                  <a:pt x="1224478" y="10465815"/>
                  <a:pt x="1334968" y="10557255"/>
                </a:cubicBezTo>
                <a:cubicBezTo>
                  <a:pt x="1445458" y="10648695"/>
                  <a:pt x="1536898" y="10622025"/>
                  <a:pt x="1563568" y="10717275"/>
                </a:cubicBezTo>
                <a:cubicBezTo>
                  <a:pt x="1590238" y="10812525"/>
                  <a:pt x="1529278" y="11026722"/>
                  <a:pt x="1494988" y="11128755"/>
                </a:cubicBezTo>
                <a:cubicBezTo>
                  <a:pt x="1460698" y="11230788"/>
                  <a:pt x="1436624" y="11307448"/>
                  <a:pt x="1357828" y="11329471"/>
                </a:cubicBezTo>
                <a:cubicBezTo>
                  <a:pt x="1279032" y="11351494"/>
                  <a:pt x="1083256" y="11315989"/>
                  <a:pt x="1022213" y="11260891"/>
                </a:cubicBezTo>
                <a:cubicBezTo>
                  <a:pt x="961170" y="11205793"/>
                  <a:pt x="1027070" y="11055193"/>
                  <a:pt x="991566" y="10998880"/>
                </a:cubicBezTo>
                <a:cubicBezTo>
                  <a:pt x="956062" y="10942567"/>
                  <a:pt x="833179" y="10893666"/>
                  <a:pt x="809188" y="10923015"/>
                </a:cubicBezTo>
                <a:cubicBezTo>
                  <a:pt x="785198" y="10952365"/>
                  <a:pt x="864077" y="11077215"/>
                  <a:pt x="847623" y="11174977"/>
                </a:cubicBezTo>
                <a:cubicBezTo>
                  <a:pt x="831169" y="11272739"/>
                  <a:pt x="739729" y="11468682"/>
                  <a:pt x="710463" y="11509587"/>
                </a:cubicBezTo>
                <a:cubicBezTo>
                  <a:pt x="681197" y="11550492"/>
                  <a:pt x="670814" y="11491500"/>
                  <a:pt x="672028" y="11420408"/>
                </a:cubicBezTo>
                <a:cubicBezTo>
                  <a:pt x="673242" y="11349316"/>
                  <a:pt x="717748" y="11188794"/>
                  <a:pt x="717748" y="11083035"/>
                </a:cubicBezTo>
                <a:cubicBezTo>
                  <a:pt x="717748" y="10977276"/>
                  <a:pt x="649168" y="10854435"/>
                  <a:pt x="672028" y="10785855"/>
                </a:cubicBezTo>
                <a:cubicBezTo>
                  <a:pt x="694888" y="10717275"/>
                  <a:pt x="782518" y="10660125"/>
                  <a:pt x="854908" y="10671555"/>
                </a:cubicBezTo>
                <a:cubicBezTo>
                  <a:pt x="927298" y="10682985"/>
                  <a:pt x="1049218" y="10793475"/>
                  <a:pt x="1106368" y="10854435"/>
                </a:cubicBezTo>
                <a:cubicBezTo>
                  <a:pt x="1163518" y="10915395"/>
                  <a:pt x="1155898" y="11006835"/>
                  <a:pt x="1197808" y="11037315"/>
                </a:cubicBezTo>
                <a:cubicBezTo>
                  <a:pt x="1239718" y="11067795"/>
                  <a:pt x="1327264" y="11078387"/>
                  <a:pt x="1357828" y="11037315"/>
                </a:cubicBezTo>
                <a:cubicBezTo>
                  <a:pt x="1388392" y="10996243"/>
                  <a:pt x="1472630" y="10893750"/>
                  <a:pt x="1381190" y="10790880"/>
                </a:cubicBezTo>
                <a:cubicBezTo>
                  <a:pt x="1289750" y="10688010"/>
                  <a:pt x="927382" y="10542852"/>
                  <a:pt x="809188" y="10420095"/>
                </a:cubicBezTo>
                <a:cubicBezTo>
                  <a:pt x="690994" y="10297338"/>
                  <a:pt x="698698" y="10161015"/>
                  <a:pt x="672028" y="10054335"/>
                </a:cubicBezTo>
                <a:cubicBezTo>
                  <a:pt x="645358" y="9947655"/>
                  <a:pt x="679648" y="9913365"/>
                  <a:pt x="649168" y="9780015"/>
                </a:cubicBezTo>
                <a:cubicBezTo>
                  <a:pt x="618688" y="9646665"/>
                  <a:pt x="515818" y="9440925"/>
                  <a:pt x="489148" y="9254235"/>
                </a:cubicBezTo>
                <a:cubicBezTo>
                  <a:pt x="462478" y="9067545"/>
                  <a:pt x="460343" y="8851003"/>
                  <a:pt x="489148" y="8659875"/>
                </a:cubicBezTo>
                <a:cubicBezTo>
                  <a:pt x="517953" y="8468747"/>
                  <a:pt x="536334" y="8291728"/>
                  <a:pt x="661980" y="8107467"/>
                </a:cubicBezTo>
                <a:cubicBezTo>
                  <a:pt x="787626" y="7923206"/>
                  <a:pt x="1050850" y="7721318"/>
                  <a:pt x="1243025" y="7554306"/>
                </a:cubicBezTo>
                <a:cubicBezTo>
                  <a:pt x="1435200" y="7387294"/>
                  <a:pt x="1686702" y="7239708"/>
                  <a:pt x="1815028" y="7105395"/>
                </a:cubicBezTo>
                <a:cubicBezTo>
                  <a:pt x="1943354" y="6971082"/>
                  <a:pt x="1963785" y="7026558"/>
                  <a:pt x="2012981" y="6748428"/>
                </a:cubicBezTo>
                <a:cubicBezTo>
                  <a:pt x="2062177" y="6470298"/>
                  <a:pt x="1966606" y="5950843"/>
                  <a:pt x="1929328" y="5436615"/>
                </a:cubicBezTo>
                <a:cubicBezTo>
                  <a:pt x="1892050" y="4922387"/>
                  <a:pt x="1819474" y="4050410"/>
                  <a:pt x="1789311" y="3663060"/>
                </a:cubicBezTo>
                <a:cubicBezTo>
                  <a:pt x="1759149" y="3275710"/>
                  <a:pt x="1769321" y="3307119"/>
                  <a:pt x="1748353" y="3112514"/>
                </a:cubicBezTo>
                <a:cubicBezTo>
                  <a:pt x="1727385" y="2917909"/>
                  <a:pt x="1616983" y="2678142"/>
                  <a:pt x="1663501" y="2495432"/>
                </a:cubicBezTo>
                <a:cubicBezTo>
                  <a:pt x="1710019" y="2312722"/>
                  <a:pt x="1899748" y="2185464"/>
                  <a:pt x="2027459" y="2016256"/>
                </a:cubicBezTo>
                <a:cubicBezTo>
                  <a:pt x="2155170" y="1847048"/>
                  <a:pt x="2346468" y="1701225"/>
                  <a:pt x="2429769" y="1480182"/>
                </a:cubicBezTo>
                <a:cubicBezTo>
                  <a:pt x="2513071" y="1259139"/>
                  <a:pt x="2509044" y="891193"/>
                  <a:pt x="2527268" y="689998"/>
                </a:cubicBezTo>
                <a:cubicBezTo>
                  <a:pt x="2545492" y="488803"/>
                  <a:pt x="2537137" y="358436"/>
                  <a:pt x="2539111" y="273009"/>
                </a:cubicBezTo>
                <a:cubicBezTo>
                  <a:pt x="2541085" y="187582"/>
                  <a:pt x="2561329" y="185655"/>
                  <a:pt x="2539112" y="177438"/>
                </a:cubicBezTo>
                <a:cubicBezTo>
                  <a:pt x="2516895" y="169221"/>
                  <a:pt x="2439639" y="207412"/>
                  <a:pt x="2405808" y="223708"/>
                </a:cubicBezTo>
                <a:cubicBezTo>
                  <a:pt x="2371977" y="240004"/>
                  <a:pt x="2368396" y="263875"/>
                  <a:pt x="2336126" y="275213"/>
                </a:cubicBezTo>
                <a:cubicBezTo>
                  <a:pt x="2303856" y="286551"/>
                  <a:pt x="2270988" y="265573"/>
                  <a:pt x="2212186" y="291738"/>
                </a:cubicBezTo>
                <a:cubicBezTo>
                  <a:pt x="2153384" y="317903"/>
                  <a:pt x="2132956" y="401081"/>
                  <a:pt x="2043903" y="443220"/>
                </a:cubicBezTo>
                <a:cubicBezTo>
                  <a:pt x="1954850" y="485359"/>
                  <a:pt x="1853633" y="456624"/>
                  <a:pt x="1677868" y="544575"/>
                </a:cubicBezTo>
                <a:cubicBezTo>
                  <a:pt x="1502103" y="632526"/>
                  <a:pt x="1187434" y="837577"/>
                  <a:pt x="989314" y="970927"/>
                </a:cubicBezTo>
                <a:cubicBezTo>
                  <a:pt x="791194" y="1104277"/>
                  <a:pt x="621626" y="1210774"/>
                  <a:pt x="489148" y="1344675"/>
                </a:cubicBezTo>
                <a:cubicBezTo>
                  <a:pt x="356670" y="1478576"/>
                  <a:pt x="252928" y="1672565"/>
                  <a:pt x="194447" y="1774333"/>
                </a:cubicBezTo>
                <a:cubicBezTo>
                  <a:pt x="135966" y="1876101"/>
                  <a:pt x="131054" y="1878305"/>
                  <a:pt x="138261" y="1955285"/>
                </a:cubicBezTo>
                <a:cubicBezTo>
                  <a:pt x="145468" y="2032265"/>
                  <a:pt x="196788" y="2157857"/>
                  <a:pt x="251459" y="2238969"/>
                </a:cubicBezTo>
                <a:cubicBezTo>
                  <a:pt x="306130" y="2320081"/>
                  <a:pt x="407577" y="2385952"/>
                  <a:pt x="466288" y="2441955"/>
                </a:cubicBezTo>
                <a:cubicBezTo>
                  <a:pt x="524999" y="2497958"/>
                  <a:pt x="577970" y="2504981"/>
                  <a:pt x="603722" y="2574984"/>
                </a:cubicBezTo>
                <a:cubicBezTo>
                  <a:pt x="629474" y="2644987"/>
                  <a:pt x="650408" y="2763326"/>
                  <a:pt x="620800" y="2861973"/>
                </a:cubicBezTo>
                <a:cubicBezTo>
                  <a:pt x="591193" y="2960620"/>
                  <a:pt x="520271" y="3097183"/>
                  <a:pt x="426077" y="3166865"/>
                </a:cubicBezTo>
                <a:cubicBezTo>
                  <a:pt x="331883" y="3236547"/>
                  <a:pt x="125729" y="3268956"/>
                  <a:pt x="55634" y="3280064"/>
                </a:cubicBezTo>
                <a:lnTo>
                  <a:pt x="0" y="3285846"/>
                </a:lnTo>
                <a:cubicBezTo>
                  <a:pt x="10649" y="7995649"/>
                  <a:pt x="21299" y="12705452"/>
                  <a:pt x="31948" y="17415255"/>
                </a:cubicBezTo>
                <a:lnTo>
                  <a:pt x="26549548" y="17392395"/>
                </a:lnTo>
                <a:lnTo>
                  <a:pt x="26549548" y="6168135"/>
                </a:ln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120DCDD6-D045-45B3-8D08-A17A161572AE}"/>
              </a:ext>
            </a:extLst>
          </p:cNvPr>
          <p:cNvSpPr/>
          <p:nvPr/>
        </p:nvSpPr>
        <p:spPr>
          <a:xfrm>
            <a:off x="1994639" y="12837440"/>
            <a:ext cx="1952961" cy="3718310"/>
          </a:xfrm>
          <a:custGeom>
            <a:avLst/>
            <a:gdLst>
              <a:gd name="connsiteX0" fmla="*/ 1077267 w 1952961"/>
              <a:gd name="connsiteY0" fmla="*/ 388489 h 3718310"/>
              <a:gd name="connsiteX1" fmla="*/ 963714 w 1952961"/>
              <a:gd name="connsiteY1" fmla="*/ 215172 h 3718310"/>
              <a:gd name="connsiteX2" fmla="*/ 772467 w 1952961"/>
              <a:gd name="connsiteY2" fmla="*/ 71736 h 3718310"/>
              <a:gd name="connsiteX3" fmla="*/ 533408 w 1952961"/>
              <a:gd name="connsiteY3" fmla="*/ 19 h 3718310"/>
              <a:gd name="connsiteX4" fmla="*/ 198726 w 1952961"/>
              <a:gd name="connsiteY4" fmla="*/ 77713 h 3718310"/>
              <a:gd name="connsiteX5" fmla="*/ 1502 w 1952961"/>
              <a:gd name="connsiteY5" fmla="*/ 173336 h 3718310"/>
              <a:gd name="connsiteX6" fmla="*/ 115055 w 1952961"/>
              <a:gd name="connsiteY6" fmla="*/ 430325 h 3718310"/>
              <a:gd name="connsiteX7" fmla="*/ 246537 w 1952961"/>
              <a:gd name="connsiteY7" fmla="*/ 519972 h 3718310"/>
              <a:gd name="connsiteX8" fmla="*/ 563290 w 1952961"/>
              <a:gd name="connsiteY8" fmla="*/ 621572 h 3718310"/>
              <a:gd name="connsiteX9" fmla="*/ 676843 w 1952961"/>
              <a:gd name="connsiteY9" fmla="*/ 842701 h 3718310"/>
              <a:gd name="connsiteX10" fmla="*/ 617079 w 1952961"/>
              <a:gd name="connsiteY10" fmla="*/ 1105666 h 3718310"/>
              <a:gd name="connsiteX11" fmla="*/ 563290 w 1952961"/>
              <a:gd name="connsiteY11" fmla="*/ 1165431 h 3718310"/>
              <a:gd name="connsiteX12" fmla="*/ 473643 w 1952961"/>
              <a:gd name="connsiteY12" fmla="*/ 1302889 h 3718310"/>
              <a:gd name="connsiteX13" fmla="*/ 389973 w 1952961"/>
              <a:gd name="connsiteY13" fmla="*/ 1559878 h 3718310"/>
              <a:gd name="connsiteX14" fmla="*/ 413879 w 1952961"/>
              <a:gd name="connsiteY14" fmla="*/ 1948348 h 3718310"/>
              <a:gd name="connsiteX15" fmla="*/ 623055 w 1952961"/>
              <a:gd name="connsiteY15" fmla="*/ 2073854 h 3718310"/>
              <a:gd name="connsiteX16" fmla="*/ 754537 w 1952961"/>
              <a:gd name="connsiteY16" fmla="*/ 1864678 h 3718310"/>
              <a:gd name="connsiteX17" fmla="*/ 1047385 w 1952961"/>
              <a:gd name="connsiteY17" fmla="*/ 1864678 h 3718310"/>
              <a:gd name="connsiteX18" fmla="*/ 1250585 w 1952961"/>
              <a:gd name="connsiteY18" fmla="*/ 2055925 h 3718310"/>
              <a:gd name="connsiteX19" fmla="*/ 1256561 w 1952961"/>
              <a:gd name="connsiteY19" fmla="*/ 2318889 h 3718310"/>
              <a:gd name="connsiteX20" fmla="*/ 1346208 w 1952961"/>
              <a:gd name="connsiteY20" fmla="*/ 2641619 h 3718310"/>
              <a:gd name="connsiteX21" fmla="*/ 1280467 w 1952961"/>
              <a:gd name="connsiteY21" fmla="*/ 2916536 h 3718310"/>
              <a:gd name="connsiteX22" fmla="*/ 1047385 w 1952961"/>
              <a:gd name="connsiteY22" fmla="*/ 3227313 h 3718310"/>
              <a:gd name="connsiteX23" fmla="*/ 832232 w 1952961"/>
              <a:gd name="connsiteY23" fmla="*/ 3490278 h 3718310"/>
              <a:gd name="connsiteX24" fmla="*/ 1113126 w 1952961"/>
              <a:gd name="connsiteY24" fmla="*/ 3717384 h 3718310"/>
              <a:gd name="connsiteX25" fmla="*/ 1334255 w 1952961"/>
              <a:gd name="connsiteY25" fmla="*/ 3561995 h 3718310"/>
              <a:gd name="connsiteX26" fmla="*/ 1585267 w 1952961"/>
              <a:gd name="connsiteY26" fmla="*/ 3352819 h 3718310"/>
              <a:gd name="connsiteX27" fmla="*/ 1770537 w 1952961"/>
              <a:gd name="connsiteY27" fmla="*/ 3269148 h 3718310"/>
              <a:gd name="connsiteX28" fmla="*/ 1896043 w 1952961"/>
              <a:gd name="connsiteY28" fmla="*/ 3131689 h 3718310"/>
              <a:gd name="connsiteX29" fmla="*/ 1949832 w 1952961"/>
              <a:gd name="connsiteY29" fmla="*/ 2928489 h 3718310"/>
              <a:gd name="connsiteX30" fmla="*/ 1937879 w 1952961"/>
              <a:gd name="connsiteY30" fmla="*/ 2617713 h 3718310"/>
              <a:gd name="connsiteX31" fmla="*/ 1866161 w 1952961"/>
              <a:gd name="connsiteY31" fmla="*/ 2444395 h 3718310"/>
              <a:gd name="connsiteX32" fmla="*/ 1752608 w 1952961"/>
              <a:gd name="connsiteY32" fmla="*/ 2300960 h 3718310"/>
              <a:gd name="connsiteX33" fmla="*/ 1615149 w 1952961"/>
              <a:gd name="connsiteY33" fmla="*/ 2151548 h 3718310"/>
              <a:gd name="connsiteX34" fmla="*/ 1537455 w 1952961"/>
              <a:gd name="connsiteY34" fmla="*/ 1906513 h 3718310"/>
              <a:gd name="connsiteX35" fmla="*/ 1513549 w 1952961"/>
              <a:gd name="connsiteY35" fmla="*/ 1679407 h 3718310"/>
              <a:gd name="connsiteX36" fmla="*/ 1435855 w 1952961"/>
              <a:gd name="connsiteY36" fmla="*/ 1529995 h 3718310"/>
              <a:gd name="connsiteX37" fmla="*/ 1447808 w 1952961"/>
              <a:gd name="connsiteY37" fmla="*/ 1278984 h 3718310"/>
              <a:gd name="connsiteX38" fmla="*/ 1376090 w 1952961"/>
              <a:gd name="connsiteY38" fmla="*/ 986136 h 3718310"/>
              <a:gd name="connsiteX39" fmla="*/ 1208749 w 1952961"/>
              <a:gd name="connsiteY39" fmla="*/ 759031 h 3718310"/>
              <a:gd name="connsiteX40" fmla="*/ 1077267 w 1952961"/>
              <a:gd name="connsiteY40" fmla="*/ 388489 h 37183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1952961" h="3718310">
                <a:moveTo>
                  <a:pt x="1077267" y="388489"/>
                </a:moveTo>
                <a:cubicBezTo>
                  <a:pt x="1036428" y="297846"/>
                  <a:pt x="1014514" y="267964"/>
                  <a:pt x="963714" y="215172"/>
                </a:cubicBezTo>
                <a:cubicBezTo>
                  <a:pt x="912914" y="162380"/>
                  <a:pt x="844185" y="107595"/>
                  <a:pt x="772467" y="71736"/>
                </a:cubicBezTo>
                <a:cubicBezTo>
                  <a:pt x="700749" y="35877"/>
                  <a:pt x="629031" y="-977"/>
                  <a:pt x="533408" y="19"/>
                </a:cubicBezTo>
                <a:cubicBezTo>
                  <a:pt x="437785" y="1015"/>
                  <a:pt x="287377" y="48827"/>
                  <a:pt x="198726" y="77713"/>
                </a:cubicBezTo>
                <a:cubicBezTo>
                  <a:pt x="110075" y="106599"/>
                  <a:pt x="15447" y="114567"/>
                  <a:pt x="1502" y="173336"/>
                </a:cubicBezTo>
                <a:cubicBezTo>
                  <a:pt x="-12443" y="232105"/>
                  <a:pt x="74216" y="372552"/>
                  <a:pt x="115055" y="430325"/>
                </a:cubicBezTo>
                <a:cubicBezTo>
                  <a:pt x="155894" y="488098"/>
                  <a:pt x="171831" y="488098"/>
                  <a:pt x="246537" y="519972"/>
                </a:cubicBezTo>
                <a:cubicBezTo>
                  <a:pt x="321243" y="551846"/>
                  <a:pt x="491572" y="567784"/>
                  <a:pt x="563290" y="621572"/>
                </a:cubicBezTo>
                <a:cubicBezTo>
                  <a:pt x="635008" y="675360"/>
                  <a:pt x="667878" y="762019"/>
                  <a:pt x="676843" y="842701"/>
                </a:cubicBezTo>
                <a:cubicBezTo>
                  <a:pt x="685808" y="923383"/>
                  <a:pt x="636004" y="1051878"/>
                  <a:pt x="617079" y="1105666"/>
                </a:cubicBezTo>
                <a:cubicBezTo>
                  <a:pt x="598154" y="1159454"/>
                  <a:pt x="587196" y="1132561"/>
                  <a:pt x="563290" y="1165431"/>
                </a:cubicBezTo>
                <a:cubicBezTo>
                  <a:pt x="539384" y="1198302"/>
                  <a:pt x="502529" y="1237148"/>
                  <a:pt x="473643" y="1302889"/>
                </a:cubicBezTo>
                <a:cubicBezTo>
                  <a:pt x="444757" y="1368630"/>
                  <a:pt x="399934" y="1452302"/>
                  <a:pt x="389973" y="1559878"/>
                </a:cubicBezTo>
                <a:cubicBezTo>
                  <a:pt x="380012" y="1667454"/>
                  <a:pt x="375032" y="1862685"/>
                  <a:pt x="413879" y="1948348"/>
                </a:cubicBezTo>
                <a:cubicBezTo>
                  <a:pt x="452726" y="2034011"/>
                  <a:pt x="566279" y="2087799"/>
                  <a:pt x="623055" y="2073854"/>
                </a:cubicBezTo>
                <a:cubicBezTo>
                  <a:pt x="679831" y="2059909"/>
                  <a:pt x="683815" y="1899541"/>
                  <a:pt x="754537" y="1864678"/>
                </a:cubicBezTo>
                <a:cubicBezTo>
                  <a:pt x="825259" y="1829815"/>
                  <a:pt x="964711" y="1832804"/>
                  <a:pt x="1047385" y="1864678"/>
                </a:cubicBezTo>
                <a:cubicBezTo>
                  <a:pt x="1130059" y="1896552"/>
                  <a:pt x="1215722" y="1980223"/>
                  <a:pt x="1250585" y="2055925"/>
                </a:cubicBezTo>
                <a:cubicBezTo>
                  <a:pt x="1285448" y="2131627"/>
                  <a:pt x="1240624" y="2221273"/>
                  <a:pt x="1256561" y="2318889"/>
                </a:cubicBezTo>
                <a:cubicBezTo>
                  <a:pt x="1272498" y="2416505"/>
                  <a:pt x="1342224" y="2542011"/>
                  <a:pt x="1346208" y="2641619"/>
                </a:cubicBezTo>
                <a:cubicBezTo>
                  <a:pt x="1350192" y="2741227"/>
                  <a:pt x="1330271" y="2818920"/>
                  <a:pt x="1280467" y="2916536"/>
                </a:cubicBezTo>
                <a:cubicBezTo>
                  <a:pt x="1230663" y="3014152"/>
                  <a:pt x="1122091" y="3131689"/>
                  <a:pt x="1047385" y="3227313"/>
                </a:cubicBezTo>
                <a:cubicBezTo>
                  <a:pt x="972679" y="3322937"/>
                  <a:pt x="821275" y="3408600"/>
                  <a:pt x="832232" y="3490278"/>
                </a:cubicBezTo>
                <a:cubicBezTo>
                  <a:pt x="843189" y="3571956"/>
                  <a:pt x="1029455" y="3705431"/>
                  <a:pt x="1113126" y="3717384"/>
                </a:cubicBezTo>
                <a:cubicBezTo>
                  <a:pt x="1196797" y="3729337"/>
                  <a:pt x="1255565" y="3622756"/>
                  <a:pt x="1334255" y="3561995"/>
                </a:cubicBezTo>
                <a:cubicBezTo>
                  <a:pt x="1412945" y="3501234"/>
                  <a:pt x="1512553" y="3401627"/>
                  <a:pt x="1585267" y="3352819"/>
                </a:cubicBezTo>
                <a:cubicBezTo>
                  <a:pt x="1657981" y="3304011"/>
                  <a:pt x="1718741" y="3306003"/>
                  <a:pt x="1770537" y="3269148"/>
                </a:cubicBezTo>
                <a:cubicBezTo>
                  <a:pt x="1822333" y="3232293"/>
                  <a:pt x="1866161" y="3188465"/>
                  <a:pt x="1896043" y="3131689"/>
                </a:cubicBezTo>
                <a:cubicBezTo>
                  <a:pt x="1925925" y="3074913"/>
                  <a:pt x="1942859" y="3014152"/>
                  <a:pt x="1949832" y="2928489"/>
                </a:cubicBezTo>
                <a:cubicBezTo>
                  <a:pt x="1956805" y="2842826"/>
                  <a:pt x="1951824" y="2698395"/>
                  <a:pt x="1937879" y="2617713"/>
                </a:cubicBezTo>
                <a:cubicBezTo>
                  <a:pt x="1923934" y="2537031"/>
                  <a:pt x="1897039" y="2497187"/>
                  <a:pt x="1866161" y="2444395"/>
                </a:cubicBezTo>
                <a:cubicBezTo>
                  <a:pt x="1835283" y="2391603"/>
                  <a:pt x="1794443" y="2349768"/>
                  <a:pt x="1752608" y="2300960"/>
                </a:cubicBezTo>
                <a:cubicBezTo>
                  <a:pt x="1710773" y="2252152"/>
                  <a:pt x="1651008" y="2217289"/>
                  <a:pt x="1615149" y="2151548"/>
                </a:cubicBezTo>
                <a:cubicBezTo>
                  <a:pt x="1579290" y="2085807"/>
                  <a:pt x="1554388" y="1985203"/>
                  <a:pt x="1537455" y="1906513"/>
                </a:cubicBezTo>
                <a:cubicBezTo>
                  <a:pt x="1520522" y="1827823"/>
                  <a:pt x="1530482" y="1742160"/>
                  <a:pt x="1513549" y="1679407"/>
                </a:cubicBezTo>
                <a:cubicBezTo>
                  <a:pt x="1496616" y="1616654"/>
                  <a:pt x="1446812" y="1596732"/>
                  <a:pt x="1435855" y="1529995"/>
                </a:cubicBezTo>
                <a:cubicBezTo>
                  <a:pt x="1424898" y="1463258"/>
                  <a:pt x="1457769" y="1369627"/>
                  <a:pt x="1447808" y="1278984"/>
                </a:cubicBezTo>
                <a:cubicBezTo>
                  <a:pt x="1437847" y="1188341"/>
                  <a:pt x="1415933" y="1072795"/>
                  <a:pt x="1376090" y="986136"/>
                </a:cubicBezTo>
                <a:cubicBezTo>
                  <a:pt x="1336247" y="899477"/>
                  <a:pt x="1257557" y="852662"/>
                  <a:pt x="1208749" y="759031"/>
                </a:cubicBezTo>
                <a:cubicBezTo>
                  <a:pt x="1159941" y="665400"/>
                  <a:pt x="1118106" y="479132"/>
                  <a:pt x="1077267" y="388489"/>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B18C3F-77A2-46AD-B97F-ED700EBD7740}"/>
              </a:ext>
            </a:extLst>
          </p:cNvPr>
          <p:cNvSpPr/>
          <p:nvPr/>
        </p:nvSpPr>
        <p:spPr>
          <a:xfrm>
            <a:off x="2946183" y="2980196"/>
            <a:ext cx="3264794" cy="1772108"/>
          </a:xfrm>
          <a:custGeom>
            <a:avLst/>
            <a:gdLst>
              <a:gd name="connsiteX0" fmla="*/ 3264794 w 3264794"/>
              <a:gd name="connsiteY0" fmla="*/ 1772108 h 1772108"/>
              <a:gd name="connsiteX1" fmla="*/ 3155324 w 3264794"/>
              <a:gd name="connsiteY1" fmla="*/ 1456576 h 1772108"/>
              <a:gd name="connsiteX2" fmla="*/ 2962141 w 3264794"/>
              <a:gd name="connsiteY2" fmla="*/ 1289150 h 1772108"/>
              <a:gd name="connsiteX3" fmla="*/ 2723882 w 3264794"/>
              <a:gd name="connsiteY3" fmla="*/ 915663 h 1772108"/>
              <a:gd name="connsiteX4" fmla="*/ 2273121 w 3264794"/>
              <a:gd name="connsiteY4" fmla="*/ 748238 h 1772108"/>
              <a:gd name="connsiteX5" fmla="*/ 2079938 w 3264794"/>
              <a:gd name="connsiteY5" fmla="*/ 497100 h 1772108"/>
              <a:gd name="connsiteX6" fmla="*/ 1996225 w 3264794"/>
              <a:gd name="connsiteY6" fmla="*/ 181567 h 1772108"/>
              <a:gd name="connsiteX7" fmla="*/ 1680693 w 3264794"/>
              <a:gd name="connsiteY7" fmla="*/ 142931 h 1772108"/>
              <a:gd name="connsiteX8" fmla="*/ 1500389 w 3264794"/>
              <a:gd name="connsiteY8" fmla="*/ 7703 h 1772108"/>
              <a:gd name="connsiteX9" fmla="*/ 1249251 w 3264794"/>
              <a:gd name="connsiteY9" fmla="*/ 400508 h 1772108"/>
              <a:gd name="connsiteX10" fmla="*/ 998113 w 3264794"/>
              <a:gd name="connsiteY10" fmla="*/ 490660 h 1772108"/>
              <a:gd name="connsiteX11" fmla="*/ 856445 w 3264794"/>
              <a:gd name="connsiteY11" fmla="*/ 632328 h 1772108"/>
              <a:gd name="connsiteX12" fmla="*/ 701899 w 3264794"/>
              <a:gd name="connsiteY12" fmla="*/ 767556 h 1772108"/>
              <a:gd name="connsiteX13" fmla="*/ 573110 w 3264794"/>
              <a:gd name="connsiteY13" fmla="*/ 902784 h 1772108"/>
              <a:gd name="connsiteX14" fmla="*/ 489397 w 3264794"/>
              <a:gd name="connsiteY14" fmla="*/ 1057331 h 1772108"/>
              <a:gd name="connsiteX15" fmla="*/ 431442 w 3264794"/>
              <a:gd name="connsiteY15" fmla="*/ 1141043 h 1772108"/>
              <a:gd name="connsiteX16" fmla="*/ 257577 w 3264794"/>
              <a:gd name="connsiteY16" fmla="*/ 1160362 h 1772108"/>
              <a:gd name="connsiteX17" fmla="*/ 173865 w 3264794"/>
              <a:gd name="connsiteY17" fmla="*/ 1095967 h 1772108"/>
              <a:gd name="connsiteX18" fmla="*/ 0 w 3264794"/>
              <a:gd name="connsiteY18" fmla="*/ 1070210 h 17721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3264794" h="1772108">
                <a:moveTo>
                  <a:pt x="3264794" y="1772108"/>
                </a:moveTo>
                <a:cubicBezTo>
                  <a:pt x="3235280" y="1654588"/>
                  <a:pt x="3205766" y="1537069"/>
                  <a:pt x="3155324" y="1456576"/>
                </a:cubicBezTo>
                <a:cubicBezTo>
                  <a:pt x="3104882" y="1376083"/>
                  <a:pt x="3034048" y="1379302"/>
                  <a:pt x="2962141" y="1289150"/>
                </a:cubicBezTo>
                <a:cubicBezTo>
                  <a:pt x="2890234" y="1198998"/>
                  <a:pt x="2838719" y="1005815"/>
                  <a:pt x="2723882" y="915663"/>
                </a:cubicBezTo>
                <a:cubicBezTo>
                  <a:pt x="2609045" y="825511"/>
                  <a:pt x="2380445" y="817999"/>
                  <a:pt x="2273121" y="748238"/>
                </a:cubicBezTo>
                <a:cubicBezTo>
                  <a:pt x="2165797" y="678477"/>
                  <a:pt x="2126087" y="591545"/>
                  <a:pt x="2079938" y="497100"/>
                </a:cubicBezTo>
                <a:cubicBezTo>
                  <a:pt x="2033789" y="402655"/>
                  <a:pt x="2062766" y="240595"/>
                  <a:pt x="1996225" y="181567"/>
                </a:cubicBezTo>
                <a:cubicBezTo>
                  <a:pt x="1929684" y="122539"/>
                  <a:pt x="1763332" y="171908"/>
                  <a:pt x="1680693" y="142931"/>
                </a:cubicBezTo>
                <a:cubicBezTo>
                  <a:pt x="1598054" y="113954"/>
                  <a:pt x="1572296" y="-35227"/>
                  <a:pt x="1500389" y="7703"/>
                </a:cubicBezTo>
                <a:cubicBezTo>
                  <a:pt x="1428482" y="50632"/>
                  <a:pt x="1332964" y="320015"/>
                  <a:pt x="1249251" y="400508"/>
                </a:cubicBezTo>
                <a:cubicBezTo>
                  <a:pt x="1165538" y="481001"/>
                  <a:pt x="1063581" y="452023"/>
                  <a:pt x="998113" y="490660"/>
                </a:cubicBezTo>
                <a:cubicBezTo>
                  <a:pt x="932645" y="529297"/>
                  <a:pt x="905814" y="586179"/>
                  <a:pt x="856445" y="632328"/>
                </a:cubicBezTo>
                <a:cubicBezTo>
                  <a:pt x="807076" y="678477"/>
                  <a:pt x="749121" y="722480"/>
                  <a:pt x="701899" y="767556"/>
                </a:cubicBezTo>
                <a:cubicBezTo>
                  <a:pt x="654677" y="812632"/>
                  <a:pt x="608527" y="854488"/>
                  <a:pt x="573110" y="902784"/>
                </a:cubicBezTo>
                <a:cubicBezTo>
                  <a:pt x="537693" y="951080"/>
                  <a:pt x="513008" y="1017621"/>
                  <a:pt x="489397" y="1057331"/>
                </a:cubicBezTo>
                <a:cubicBezTo>
                  <a:pt x="465786" y="1097041"/>
                  <a:pt x="470079" y="1123871"/>
                  <a:pt x="431442" y="1141043"/>
                </a:cubicBezTo>
                <a:cubicBezTo>
                  <a:pt x="392805" y="1158215"/>
                  <a:pt x="300506" y="1167875"/>
                  <a:pt x="257577" y="1160362"/>
                </a:cubicBezTo>
                <a:cubicBezTo>
                  <a:pt x="214648" y="1152849"/>
                  <a:pt x="216794" y="1110992"/>
                  <a:pt x="173865" y="1095967"/>
                </a:cubicBezTo>
                <a:cubicBezTo>
                  <a:pt x="130935" y="1080942"/>
                  <a:pt x="65467" y="1075576"/>
                  <a:pt x="0" y="1070210"/>
                </a:cubicBezTo>
              </a:path>
            </a:pathLst>
          </a:custGeom>
          <a:noFill/>
          <a:ln w="57150" cap="rnd">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50491384-1CF6-43C0-9C4D-F7296A640F05}"/>
              </a:ext>
            </a:extLst>
          </p:cNvPr>
          <p:cNvSpPr/>
          <p:nvPr/>
        </p:nvSpPr>
        <p:spPr>
          <a:xfrm>
            <a:off x="3531636" y="7349274"/>
            <a:ext cx="8750708" cy="2568608"/>
          </a:xfrm>
          <a:custGeom>
            <a:avLst/>
            <a:gdLst>
              <a:gd name="connsiteX0" fmla="*/ 603 w 8750708"/>
              <a:gd name="connsiteY0" fmla="*/ 1057307 h 2568608"/>
              <a:gd name="connsiteX1" fmla="*/ 52222 w 8750708"/>
              <a:gd name="connsiteY1" fmla="*/ 1212165 h 2568608"/>
              <a:gd name="connsiteX2" fmla="*/ 184958 w 8750708"/>
              <a:gd name="connsiteY2" fmla="*/ 1175294 h 2568608"/>
              <a:gd name="connsiteX3" fmla="*/ 310319 w 8750708"/>
              <a:gd name="connsiteY3" fmla="*/ 1204791 h 2568608"/>
              <a:gd name="connsiteX4" fmla="*/ 494674 w 8750708"/>
              <a:gd name="connsiteY4" fmla="*/ 1300655 h 2568608"/>
              <a:gd name="connsiteX5" fmla="*/ 693777 w 8750708"/>
              <a:gd name="connsiteY5" fmla="*/ 1219539 h 2568608"/>
              <a:gd name="connsiteX6" fmla="*/ 863383 w 8750708"/>
              <a:gd name="connsiteY6" fmla="*/ 1190042 h 2568608"/>
              <a:gd name="connsiteX7" fmla="*/ 1143603 w 8750708"/>
              <a:gd name="connsiteY7" fmla="*/ 1418642 h 2568608"/>
              <a:gd name="connsiteX8" fmla="*/ 1320583 w 8750708"/>
              <a:gd name="connsiteY8" fmla="*/ 1661991 h 2568608"/>
              <a:gd name="connsiteX9" fmla="*/ 1578680 w 8750708"/>
              <a:gd name="connsiteY9" fmla="*/ 1551378 h 2568608"/>
              <a:gd name="connsiteX10" fmla="*/ 1844151 w 8750708"/>
              <a:gd name="connsiteY10" fmla="*/ 1507132 h 2568608"/>
              <a:gd name="connsiteX11" fmla="*/ 2050629 w 8750708"/>
              <a:gd name="connsiteY11" fmla="*/ 1639868 h 2568608"/>
              <a:gd name="connsiteX12" fmla="*/ 2249732 w 8750708"/>
              <a:gd name="connsiteY12" fmla="*/ 1514507 h 2568608"/>
              <a:gd name="connsiteX13" fmla="*/ 2411964 w 8750708"/>
              <a:gd name="connsiteY13" fmla="*/ 1308029 h 2568608"/>
              <a:gd name="connsiteX14" fmla="*/ 2854416 w 8750708"/>
              <a:gd name="connsiteY14" fmla="*/ 1293281 h 2568608"/>
              <a:gd name="connsiteX15" fmla="*/ 3363235 w 8750708"/>
              <a:gd name="connsiteY15" fmla="*/ 1381771 h 2568608"/>
              <a:gd name="connsiteX16" fmla="*/ 3894177 w 8750708"/>
              <a:gd name="connsiteY16" fmla="*/ 1448139 h 2568608"/>
              <a:gd name="connsiteX17" fmla="*/ 4144899 w 8750708"/>
              <a:gd name="connsiteY17" fmla="*/ 1743107 h 2568608"/>
              <a:gd name="connsiteX18" fmla="*/ 4491487 w 8750708"/>
              <a:gd name="connsiteY18" fmla="*/ 2038074 h 2568608"/>
              <a:gd name="connsiteX19" fmla="*/ 4808577 w 8750708"/>
              <a:gd name="connsiteY19" fmla="*/ 2089694 h 2568608"/>
              <a:gd name="connsiteX20" fmla="*/ 4956061 w 8750708"/>
              <a:gd name="connsiteY20" fmla="*/ 1986455 h 2568608"/>
              <a:gd name="connsiteX21" fmla="*/ 5590241 w 8750708"/>
              <a:gd name="connsiteY21" fmla="*/ 2074945 h 2568608"/>
              <a:gd name="connsiteX22" fmla="*/ 6047441 w 8750708"/>
              <a:gd name="connsiteY22" fmla="*/ 2244552 h 2568608"/>
              <a:gd name="connsiteX23" fmla="*/ 6283416 w 8750708"/>
              <a:gd name="connsiteY23" fmla="*/ 2244552 h 2568608"/>
              <a:gd name="connsiteX24" fmla="*/ 6261293 w 8750708"/>
              <a:gd name="connsiteY24" fmla="*/ 2097068 h 2568608"/>
              <a:gd name="connsiteX25" fmla="*/ 6283416 w 8750708"/>
              <a:gd name="connsiteY25" fmla="*/ 1979081 h 2568608"/>
              <a:gd name="connsiteX26" fmla="*/ 6541512 w 8750708"/>
              <a:gd name="connsiteY26" fmla="*/ 2052823 h 2568608"/>
              <a:gd name="connsiteX27" fmla="*/ 6762738 w 8750708"/>
              <a:gd name="connsiteY27" fmla="*/ 1927461 h 2568608"/>
              <a:gd name="connsiteX28" fmla="*/ 6880725 w 8750708"/>
              <a:gd name="connsiteY28" fmla="*/ 1993829 h 2568608"/>
              <a:gd name="connsiteX29" fmla="*/ 6961841 w 8750708"/>
              <a:gd name="connsiteY29" fmla="*/ 2119191 h 2568608"/>
              <a:gd name="connsiteX30" fmla="*/ 7411667 w 8750708"/>
              <a:gd name="connsiteY30" fmla="*/ 2192932 h 2568608"/>
              <a:gd name="connsiteX31" fmla="*/ 7691887 w 8750708"/>
              <a:gd name="connsiteY31" fmla="*/ 2296171 h 2568608"/>
              <a:gd name="connsiteX32" fmla="*/ 7905738 w 8750708"/>
              <a:gd name="connsiteY32" fmla="*/ 2443655 h 2568608"/>
              <a:gd name="connsiteX33" fmla="*/ 8060596 w 8750708"/>
              <a:gd name="connsiteY33" fmla="*/ 2554268 h 2568608"/>
              <a:gd name="connsiteX34" fmla="*/ 8274448 w 8750708"/>
              <a:gd name="connsiteY34" fmla="*/ 2532145 h 2568608"/>
              <a:gd name="connsiteX35" fmla="*/ 8694777 w 8750708"/>
              <a:gd name="connsiteY35" fmla="*/ 2237178 h 2568608"/>
              <a:gd name="connsiteX36" fmla="*/ 8709525 w 8750708"/>
              <a:gd name="connsiteY36" fmla="*/ 2126565 h 2568608"/>
              <a:gd name="connsiteX37" fmla="*/ 8739022 w 8750708"/>
              <a:gd name="connsiteY37" fmla="*/ 2001203 h 2568608"/>
              <a:gd name="connsiteX38" fmla="*/ 8731648 w 8750708"/>
              <a:gd name="connsiteY38" fmla="*/ 1912713 h 2568608"/>
              <a:gd name="connsiteX39" fmla="*/ 8525170 w 8750708"/>
              <a:gd name="connsiteY39" fmla="*/ 1713610 h 2568608"/>
              <a:gd name="connsiteX40" fmla="*/ 8289196 w 8750708"/>
              <a:gd name="connsiteY40" fmla="*/ 1322778 h 2568608"/>
              <a:gd name="connsiteX41" fmla="*/ 8097467 w 8750708"/>
              <a:gd name="connsiteY41" fmla="*/ 990939 h 2568608"/>
              <a:gd name="connsiteX42" fmla="*/ 7898364 w 8750708"/>
              <a:gd name="connsiteY42" fmla="*/ 917197 h 2568608"/>
              <a:gd name="connsiteX43" fmla="*/ 7669764 w 8750708"/>
              <a:gd name="connsiteY43" fmla="*/ 865578 h 2568608"/>
              <a:gd name="connsiteX44" fmla="*/ 7603396 w 8750708"/>
              <a:gd name="connsiteY44" fmla="*/ 806584 h 2568608"/>
              <a:gd name="connsiteX45" fmla="*/ 7485409 w 8750708"/>
              <a:gd name="connsiteY45" fmla="*/ 600107 h 2568608"/>
              <a:gd name="connsiteX46" fmla="*/ 7271558 w 8750708"/>
              <a:gd name="connsiteY46" fmla="*/ 555861 h 2568608"/>
              <a:gd name="connsiteX47" fmla="*/ 7035583 w 8750708"/>
              <a:gd name="connsiteY47" fmla="*/ 555861 h 2568608"/>
              <a:gd name="connsiteX48" fmla="*/ 6888099 w 8750708"/>
              <a:gd name="connsiteY48" fmla="*/ 474745 h 2568608"/>
              <a:gd name="connsiteX49" fmla="*/ 6703745 w 8750708"/>
              <a:gd name="connsiteY49" fmla="*/ 393629 h 2568608"/>
              <a:gd name="connsiteX50" fmla="*/ 6548887 w 8750708"/>
              <a:gd name="connsiteY50" fmla="*/ 408378 h 2568608"/>
              <a:gd name="connsiteX51" fmla="*/ 6416151 w 8750708"/>
              <a:gd name="connsiteY51" fmla="*/ 563236 h 2568608"/>
              <a:gd name="connsiteX52" fmla="*/ 6194925 w 8750708"/>
              <a:gd name="connsiteY52" fmla="*/ 636978 h 2568608"/>
              <a:gd name="connsiteX53" fmla="*/ 6106435 w 8750708"/>
              <a:gd name="connsiteY53" fmla="*/ 570610 h 2568608"/>
              <a:gd name="connsiteX54" fmla="*/ 5826216 w 8750708"/>
              <a:gd name="connsiteY54" fmla="*/ 526365 h 2568608"/>
              <a:gd name="connsiteX55" fmla="*/ 5686106 w 8750708"/>
              <a:gd name="connsiteY55" fmla="*/ 334636 h 2568608"/>
              <a:gd name="connsiteX56" fmla="*/ 5531248 w 8750708"/>
              <a:gd name="connsiteY56" fmla="*/ 157655 h 2568608"/>
              <a:gd name="connsiteX57" fmla="*/ 5457506 w 8750708"/>
              <a:gd name="connsiteY57" fmla="*/ 69165 h 2568608"/>
              <a:gd name="connsiteX58" fmla="*/ 5251029 w 8750708"/>
              <a:gd name="connsiteY58" fmla="*/ 2797 h 2568608"/>
              <a:gd name="connsiteX59" fmla="*/ 4985558 w 8750708"/>
              <a:gd name="connsiteY59" fmla="*/ 165029 h 2568608"/>
              <a:gd name="connsiteX60" fmla="*/ 4904441 w 8750708"/>
              <a:gd name="connsiteY60" fmla="*/ 231397 h 2568608"/>
              <a:gd name="connsiteX61" fmla="*/ 4683216 w 8750708"/>
              <a:gd name="connsiteY61" fmla="*/ 231397 h 2568608"/>
              <a:gd name="connsiteX62" fmla="*/ 4528358 w 8750708"/>
              <a:gd name="connsiteY62" fmla="*/ 268268 h 2568608"/>
              <a:gd name="connsiteX63" fmla="*/ 4417745 w 8750708"/>
              <a:gd name="connsiteY63" fmla="*/ 238771 h 2568608"/>
              <a:gd name="connsiteX64" fmla="*/ 4329254 w 8750708"/>
              <a:gd name="connsiteY64" fmla="*/ 157655 h 2568608"/>
              <a:gd name="connsiteX65" fmla="*/ 4056409 w 8750708"/>
              <a:gd name="connsiteY65" fmla="*/ 172403 h 2568608"/>
              <a:gd name="connsiteX66" fmla="*/ 3695074 w 8750708"/>
              <a:gd name="connsiteY66" fmla="*/ 283016 h 2568608"/>
              <a:gd name="connsiteX67" fmla="*/ 3495970 w 8750708"/>
              <a:gd name="connsiteY67" fmla="*/ 378881 h 2568608"/>
              <a:gd name="connsiteX68" fmla="*/ 3083016 w 8750708"/>
              <a:gd name="connsiteY68" fmla="*/ 342010 h 2568608"/>
              <a:gd name="connsiteX69" fmla="*/ 2839667 w 8750708"/>
              <a:gd name="connsiteY69" fmla="*/ 349384 h 2568608"/>
              <a:gd name="connsiteX70" fmla="*/ 2684809 w 8750708"/>
              <a:gd name="connsiteY70" fmla="*/ 165029 h 2568608"/>
              <a:gd name="connsiteX71" fmla="*/ 2382467 w 8750708"/>
              <a:gd name="connsiteY71" fmla="*/ 231397 h 2568608"/>
              <a:gd name="connsiteX72" fmla="*/ 2352970 w 8750708"/>
              <a:gd name="connsiteY72" fmla="*/ 319887 h 2568608"/>
              <a:gd name="connsiteX73" fmla="*/ 2109622 w 8750708"/>
              <a:gd name="connsiteY73" fmla="*/ 327261 h 2568608"/>
              <a:gd name="connsiteX74" fmla="*/ 1991635 w 8750708"/>
              <a:gd name="connsiteY74" fmla="*/ 459997 h 2568608"/>
              <a:gd name="connsiteX75" fmla="*/ 1740912 w 8750708"/>
              <a:gd name="connsiteY75" fmla="*/ 482120 h 2568608"/>
              <a:gd name="connsiteX76" fmla="*/ 1460693 w 8750708"/>
              <a:gd name="connsiteY76" fmla="*/ 511616 h 2568608"/>
              <a:gd name="connsiteX77" fmla="*/ 1246841 w 8750708"/>
              <a:gd name="connsiteY77" fmla="*/ 600107 h 2568608"/>
              <a:gd name="connsiteX78" fmla="*/ 1055112 w 8750708"/>
              <a:gd name="connsiteY78" fmla="*/ 681223 h 2568608"/>
              <a:gd name="connsiteX79" fmla="*/ 907629 w 8750708"/>
              <a:gd name="connsiteY79" fmla="*/ 614855 h 2568608"/>
              <a:gd name="connsiteX80" fmla="*/ 605287 w 8750708"/>
              <a:gd name="connsiteY80" fmla="*/ 622229 h 2568608"/>
              <a:gd name="connsiteX81" fmla="*/ 575790 w 8750708"/>
              <a:gd name="connsiteY81" fmla="*/ 747591 h 2568608"/>
              <a:gd name="connsiteX82" fmla="*/ 457803 w 8750708"/>
              <a:gd name="connsiteY82" fmla="*/ 784461 h 2568608"/>
              <a:gd name="connsiteX83" fmla="*/ 339816 w 8750708"/>
              <a:gd name="connsiteY83" fmla="*/ 850829 h 2568608"/>
              <a:gd name="connsiteX84" fmla="*/ 214454 w 8750708"/>
              <a:gd name="connsiteY84" fmla="*/ 924571 h 2568608"/>
              <a:gd name="connsiteX85" fmla="*/ 81719 w 8750708"/>
              <a:gd name="connsiteY85" fmla="*/ 990939 h 2568608"/>
              <a:gd name="connsiteX86" fmla="*/ 603 w 8750708"/>
              <a:gd name="connsiteY86" fmla="*/ 1057307 h 25686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Lst>
            <a:rect l="l" t="t" r="r" b="b"/>
            <a:pathLst>
              <a:path w="8750708" h="2568608">
                <a:moveTo>
                  <a:pt x="603" y="1057307"/>
                </a:moveTo>
                <a:cubicBezTo>
                  <a:pt x="-4313" y="1094178"/>
                  <a:pt x="21496" y="1192500"/>
                  <a:pt x="52222" y="1212165"/>
                </a:cubicBezTo>
                <a:cubicBezTo>
                  <a:pt x="82948" y="1231830"/>
                  <a:pt x="141942" y="1176523"/>
                  <a:pt x="184958" y="1175294"/>
                </a:cubicBezTo>
                <a:cubicBezTo>
                  <a:pt x="227974" y="1174065"/>
                  <a:pt x="258700" y="1183897"/>
                  <a:pt x="310319" y="1204791"/>
                </a:cubicBezTo>
                <a:cubicBezTo>
                  <a:pt x="361938" y="1225685"/>
                  <a:pt x="430764" y="1298197"/>
                  <a:pt x="494674" y="1300655"/>
                </a:cubicBezTo>
                <a:cubicBezTo>
                  <a:pt x="558584" y="1303113"/>
                  <a:pt x="632326" y="1237974"/>
                  <a:pt x="693777" y="1219539"/>
                </a:cubicBezTo>
                <a:cubicBezTo>
                  <a:pt x="755228" y="1201104"/>
                  <a:pt x="788412" y="1156858"/>
                  <a:pt x="863383" y="1190042"/>
                </a:cubicBezTo>
                <a:cubicBezTo>
                  <a:pt x="938354" y="1223226"/>
                  <a:pt x="1067403" y="1339984"/>
                  <a:pt x="1143603" y="1418642"/>
                </a:cubicBezTo>
                <a:cubicBezTo>
                  <a:pt x="1219803" y="1497300"/>
                  <a:pt x="1248070" y="1639868"/>
                  <a:pt x="1320583" y="1661991"/>
                </a:cubicBezTo>
                <a:cubicBezTo>
                  <a:pt x="1393096" y="1684114"/>
                  <a:pt x="1491419" y="1577188"/>
                  <a:pt x="1578680" y="1551378"/>
                </a:cubicBezTo>
                <a:cubicBezTo>
                  <a:pt x="1665941" y="1525568"/>
                  <a:pt x="1765493" y="1492384"/>
                  <a:pt x="1844151" y="1507132"/>
                </a:cubicBezTo>
                <a:cubicBezTo>
                  <a:pt x="1922809" y="1521880"/>
                  <a:pt x="1983032" y="1638639"/>
                  <a:pt x="2050629" y="1639868"/>
                </a:cubicBezTo>
                <a:cubicBezTo>
                  <a:pt x="2118226" y="1641097"/>
                  <a:pt x="2189510" y="1569813"/>
                  <a:pt x="2249732" y="1514507"/>
                </a:cubicBezTo>
                <a:cubicBezTo>
                  <a:pt x="2309954" y="1459201"/>
                  <a:pt x="2311183" y="1344900"/>
                  <a:pt x="2411964" y="1308029"/>
                </a:cubicBezTo>
                <a:cubicBezTo>
                  <a:pt x="2512745" y="1271158"/>
                  <a:pt x="2695871" y="1280991"/>
                  <a:pt x="2854416" y="1293281"/>
                </a:cubicBezTo>
                <a:cubicBezTo>
                  <a:pt x="3012961" y="1305571"/>
                  <a:pt x="3189942" y="1355961"/>
                  <a:pt x="3363235" y="1381771"/>
                </a:cubicBezTo>
                <a:cubicBezTo>
                  <a:pt x="3536528" y="1407581"/>
                  <a:pt x="3763900" y="1387916"/>
                  <a:pt x="3894177" y="1448139"/>
                </a:cubicBezTo>
                <a:cubicBezTo>
                  <a:pt x="4024454" y="1508362"/>
                  <a:pt x="4045347" y="1644785"/>
                  <a:pt x="4144899" y="1743107"/>
                </a:cubicBezTo>
                <a:cubicBezTo>
                  <a:pt x="4244451" y="1841429"/>
                  <a:pt x="4380874" y="1980310"/>
                  <a:pt x="4491487" y="2038074"/>
                </a:cubicBezTo>
                <a:cubicBezTo>
                  <a:pt x="4602100" y="2095838"/>
                  <a:pt x="4731148" y="2098297"/>
                  <a:pt x="4808577" y="2089694"/>
                </a:cubicBezTo>
                <a:cubicBezTo>
                  <a:pt x="4886006" y="2081091"/>
                  <a:pt x="4825784" y="1988913"/>
                  <a:pt x="4956061" y="1986455"/>
                </a:cubicBezTo>
                <a:cubicBezTo>
                  <a:pt x="5086338" y="1983997"/>
                  <a:pt x="5408344" y="2031929"/>
                  <a:pt x="5590241" y="2074945"/>
                </a:cubicBezTo>
                <a:cubicBezTo>
                  <a:pt x="5772138" y="2117961"/>
                  <a:pt x="5931912" y="2216284"/>
                  <a:pt x="6047441" y="2244552"/>
                </a:cubicBezTo>
                <a:cubicBezTo>
                  <a:pt x="6162970" y="2272820"/>
                  <a:pt x="6247774" y="2269133"/>
                  <a:pt x="6283416" y="2244552"/>
                </a:cubicBezTo>
                <a:cubicBezTo>
                  <a:pt x="6319058" y="2219971"/>
                  <a:pt x="6261293" y="2141313"/>
                  <a:pt x="6261293" y="2097068"/>
                </a:cubicBezTo>
                <a:cubicBezTo>
                  <a:pt x="6261293" y="2052823"/>
                  <a:pt x="6236713" y="1986455"/>
                  <a:pt x="6283416" y="1979081"/>
                </a:cubicBezTo>
                <a:cubicBezTo>
                  <a:pt x="6330119" y="1971707"/>
                  <a:pt x="6461625" y="2061426"/>
                  <a:pt x="6541512" y="2052823"/>
                </a:cubicBezTo>
                <a:cubicBezTo>
                  <a:pt x="6621399" y="2044220"/>
                  <a:pt x="6706203" y="1937293"/>
                  <a:pt x="6762738" y="1927461"/>
                </a:cubicBezTo>
                <a:cubicBezTo>
                  <a:pt x="6819273" y="1917629"/>
                  <a:pt x="6847541" y="1961874"/>
                  <a:pt x="6880725" y="1993829"/>
                </a:cubicBezTo>
                <a:cubicBezTo>
                  <a:pt x="6913909" y="2025784"/>
                  <a:pt x="6873351" y="2086007"/>
                  <a:pt x="6961841" y="2119191"/>
                </a:cubicBezTo>
                <a:cubicBezTo>
                  <a:pt x="7050331" y="2152375"/>
                  <a:pt x="7289993" y="2163435"/>
                  <a:pt x="7411667" y="2192932"/>
                </a:cubicBezTo>
                <a:cubicBezTo>
                  <a:pt x="7533341" y="2222429"/>
                  <a:pt x="7609542" y="2254384"/>
                  <a:pt x="7691887" y="2296171"/>
                </a:cubicBezTo>
                <a:cubicBezTo>
                  <a:pt x="7774232" y="2337958"/>
                  <a:pt x="7844287" y="2400639"/>
                  <a:pt x="7905738" y="2443655"/>
                </a:cubicBezTo>
                <a:cubicBezTo>
                  <a:pt x="7967189" y="2486671"/>
                  <a:pt x="7999144" y="2539520"/>
                  <a:pt x="8060596" y="2554268"/>
                </a:cubicBezTo>
                <a:cubicBezTo>
                  <a:pt x="8122048" y="2569016"/>
                  <a:pt x="8168751" y="2584993"/>
                  <a:pt x="8274448" y="2532145"/>
                </a:cubicBezTo>
                <a:cubicBezTo>
                  <a:pt x="8380145" y="2479297"/>
                  <a:pt x="8622264" y="2304775"/>
                  <a:pt x="8694777" y="2237178"/>
                </a:cubicBezTo>
                <a:cubicBezTo>
                  <a:pt x="8767290" y="2169581"/>
                  <a:pt x="8702151" y="2165894"/>
                  <a:pt x="8709525" y="2126565"/>
                </a:cubicBezTo>
                <a:cubicBezTo>
                  <a:pt x="8716899" y="2087236"/>
                  <a:pt x="8735335" y="2036845"/>
                  <a:pt x="8739022" y="2001203"/>
                </a:cubicBezTo>
                <a:cubicBezTo>
                  <a:pt x="8742709" y="1965561"/>
                  <a:pt x="8767290" y="1960645"/>
                  <a:pt x="8731648" y="1912713"/>
                </a:cubicBezTo>
                <a:cubicBezTo>
                  <a:pt x="8696006" y="1864781"/>
                  <a:pt x="8598912" y="1811932"/>
                  <a:pt x="8525170" y="1713610"/>
                </a:cubicBezTo>
                <a:cubicBezTo>
                  <a:pt x="8451428" y="1615288"/>
                  <a:pt x="8360480" y="1443223"/>
                  <a:pt x="8289196" y="1322778"/>
                </a:cubicBezTo>
                <a:cubicBezTo>
                  <a:pt x="8217912" y="1202333"/>
                  <a:pt x="8162606" y="1058536"/>
                  <a:pt x="8097467" y="990939"/>
                </a:cubicBezTo>
                <a:cubicBezTo>
                  <a:pt x="8032328" y="923342"/>
                  <a:pt x="7969648" y="938090"/>
                  <a:pt x="7898364" y="917197"/>
                </a:cubicBezTo>
                <a:cubicBezTo>
                  <a:pt x="7827080" y="896303"/>
                  <a:pt x="7718925" y="884013"/>
                  <a:pt x="7669764" y="865578"/>
                </a:cubicBezTo>
                <a:cubicBezTo>
                  <a:pt x="7620603" y="847143"/>
                  <a:pt x="7634122" y="850829"/>
                  <a:pt x="7603396" y="806584"/>
                </a:cubicBezTo>
                <a:cubicBezTo>
                  <a:pt x="7572670" y="762339"/>
                  <a:pt x="7540715" y="641894"/>
                  <a:pt x="7485409" y="600107"/>
                </a:cubicBezTo>
                <a:cubicBezTo>
                  <a:pt x="7430103" y="558320"/>
                  <a:pt x="7346529" y="563235"/>
                  <a:pt x="7271558" y="555861"/>
                </a:cubicBezTo>
                <a:cubicBezTo>
                  <a:pt x="7196587" y="548487"/>
                  <a:pt x="7099493" y="569380"/>
                  <a:pt x="7035583" y="555861"/>
                </a:cubicBezTo>
                <a:cubicBezTo>
                  <a:pt x="6971673" y="542342"/>
                  <a:pt x="6943405" y="501784"/>
                  <a:pt x="6888099" y="474745"/>
                </a:cubicBezTo>
                <a:cubicBezTo>
                  <a:pt x="6832793" y="447706"/>
                  <a:pt x="6760280" y="404690"/>
                  <a:pt x="6703745" y="393629"/>
                </a:cubicBezTo>
                <a:cubicBezTo>
                  <a:pt x="6647210" y="382568"/>
                  <a:pt x="6596819" y="380110"/>
                  <a:pt x="6548887" y="408378"/>
                </a:cubicBezTo>
                <a:cubicBezTo>
                  <a:pt x="6500955" y="436646"/>
                  <a:pt x="6475145" y="525136"/>
                  <a:pt x="6416151" y="563236"/>
                </a:cubicBezTo>
                <a:cubicBezTo>
                  <a:pt x="6357157" y="601336"/>
                  <a:pt x="6246544" y="635749"/>
                  <a:pt x="6194925" y="636978"/>
                </a:cubicBezTo>
                <a:cubicBezTo>
                  <a:pt x="6143306" y="638207"/>
                  <a:pt x="6167886" y="589045"/>
                  <a:pt x="6106435" y="570610"/>
                </a:cubicBezTo>
                <a:cubicBezTo>
                  <a:pt x="6044984" y="552175"/>
                  <a:pt x="5896271" y="565694"/>
                  <a:pt x="5826216" y="526365"/>
                </a:cubicBezTo>
                <a:cubicBezTo>
                  <a:pt x="5756161" y="487036"/>
                  <a:pt x="5735267" y="396088"/>
                  <a:pt x="5686106" y="334636"/>
                </a:cubicBezTo>
                <a:cubicBezTo>
                  <a:pt x="5636945" y="273184"/>
                  <a:pt x="5569348" y="201900"/>
                  <a:pt x="5531248" y="157655"/>
                </a:cubicBezTo>
                <a:cubicBezTo>
                  <a:pt x="5493148" y="113410"/>
                  <a:pt x="5504209" y="94975"/>
                  <a:pt x="5457506" y="69165"/>
                </a:cubicBezTo>
                <a:cubicBezTo>
                  <a:pt x="5410803" y="43355"/>
                  <a:pt x="5329687" y="-13180"/>
                  <a:pt x="5251029" y="2797"/>
                </a:cubicBezTo>
                <a:cubicBezTo>
                  <a:pt x="5172371" y="18774"/>
                  <a:pt x="5043323" y="126929"/>
                  <a:pt x="4985558" y="165029"/>
                </a:cubicBezTo>
                <a:cubicBezTo>
                  <a:pt x="4927793" y="203129"/>
                  <a:pt x="4954831" y="220336"/>
                  <a:pt x="4904441" y="231397"/>
                </a:cubicBezTo>
                <a:cubicBezTo>
                  <a:pt x="4854051" y="242458"/>
                  <a:pt x="4745897" y="225252"/>
                  <a:pt x="4683216" y="231397"/>
                </a:cubicBezTo>
                <a:cubicBezTo>
                  <a:pt x="4620535" y="237542"/>
                  <a:pt x="4572603" y="267039"/>
                  <a:pt x="4528358" y="268268"/>
                </a:cubicBezTo>
                <a:cubicBezTo>
                  <a:pt x="4484113" y="269497"/>
                  <a:pt x="4450929" y="257206"/>
                  <a:pt x="4417745" y="238771"/>
                </a:cubicBezTo>
                <a:cubicBezTo>
                  <a:pt x="4384561" y="220336"/>
                  <a:pt x="4389477" y="168716"/>
                  <a:pt x="4329254" y="157655"/>
                </a:cubicBezTo>
                <a:cubicBezTo>
                  <a:pt x="4269031" y="146594"/>
                  <a:pt x="4162106" y="151510"/>
                  <a:pt x="4056409" y="172403"/>
                </a:cubicBezTo>
                <a:cubicBezTo>
                  <a:pt x="3950712" y="193296"/>
                  <a:pt x="3788480" y="248603"/>
                  <a:pt x="3695074" y="283016"/>
                </a:cubicBezTo>
                <a:cubicBezTo>
                  <a:pt x="3601668" y="317429"/>
                  <a:pt x="3597980" y="369049"/>
                  <a:pt x="3495970" y="378881"/>
                </a:cubicBezTo>
                <a:cubicBezTo>
                  <a:pt x="3393960" y="388713"/>
                  <a:pt x="3192400" y="346926"/>
                  <a:pt x="3083016" y="342010"/>
                </a:cubicBezTo>
                <a:cubicBezTo>
                  <a:pt x="2973632" y="337094"/>
                  <a:pt x="2906035" y="378881"/>
                  <a:pt x="2839667" y="349384"/>
                </a:cubicBezTo>
                <a:cubicBezTo>
                  <a:pt x="2773299" y="319887"/>
                  <a:pt x="2761009" y="184693"/>
                  <a:pt x="2684809" y="165029"/>
                </a:cubicBezTo>
                <a:cubicBezTo>
                  <a:pt x="2608609" y="145365"/>
                  <a:pt x="2437773" y="205587"/>
                  <a:pt x="2382467" y="231397"/>
                </a:cubicBezTo>
                <a:cubicBezTo>
                  <a:pt x="2327161" y="257207"/>
                  <a:pt x="2398444" y="303910"/>
                  <a:pt x="2352970" y="319887"/>
                </a:cubicBezTo>
                <a:cubicBezTo>
                  <a:pt x="2307496" y="335864"/>
                  <a:pt x="2169844" y="303909"/>
                  <a:pt x="2109622" y="327261"/>
                </a:cubicBezTo>
                <a:cubicBezTo>
                  <a:pt x="2049400" y="350613"/>
                  <a:pt x="2053087" y="434187"/>
                  <a:pt x="1991635" y="459997"/>
                </a:cubicBezTo>
                <a:cubicBezTo>
                  <a:pt x="1930183" y="485807"/>
                  <a:pt x="1740912" y="482120"/>
                  <a:pt x="1740912" y="482120"/>
                </a:cubicBezTo>
                <a:cubicBezTo>
                  <a:pt x="1652422" y="490723"/>
                  <a:pt x="1543038" y="491952"/>
                  <a:pt x="1460693" y="511616"/>
                </a:cubicBezTo>
                <a:cubicBezTo>
                  <a:pt x="1378348" y="531280"/>
                  <a:pt x="1246841" y="600107"/>
                  <a:pt x="1246841" y="600107"/>
                </a:cubicBezTo>
                <a:cubicBezTo>
                  <a:pt x="1179244" y="628375"/>
                  <a:pt x="1111647" y="678765"/>
                  <a:pt x="1055112" y="681223"/>
                </a:cubicBezTo>
                <a:cubicBezTo>
                  <a:pt x="998577" y="683681"/>
                  <a:pt x="982600" y="624687"/>
                  <a:pt x="907629" y="614855"/>
                </a:cubicBezTo>
                <a:cubicBezTo>
                  <a:pt x="832658" y="605023"/>
                  <a:pt x="660593" y="600106"/>
                  <a:pt x="605287" y="622229"/>
                </a:cubicBezTo>
                <a:cubicBezTo>
                  <a:pt x="549981" y="644352"/>
                  <a:pt x="600371" y="720552"/>
                  <a:pt x="575790" y="747591"/>
                </a:cubicBezTo>
                <a:cubicBezTo>
                  <a:pt x="551209" y="774630"/>
                  <a:pt x="497132" y="767255"/>
                  <a:pt x="457803" y="784461"/>
                </a:cubicBezTo>
                <a:cubicBezTo>
                  <a:pt x="418474" y="801667"/>
                  <a:pt x="380374" y="827477"/>
                  <a:pt x="339816" y="850829"/>
                </a:cubicBezTo>
                <a:cubicBezTo>
                  <a:pt x="299258" y="874181"/>
                  <a:pt x="257470" y="901219"/>
                  <a:pt x="214454" y="924571"/>
                </a:cubicBezTo>
                <a:cubicBezTo>
                  <a:pt x="171438" y="947923"/>
                  <a:pt x="119819" y="974961"/>
                  <a:pt x="81719" y="990939"/>
                </a:cubicBezTo>
                <a:cubicBezTo>
                  <a:pt x="43619" y="1006916"/>
                  <a:pt x="5519" y="1020436"/>
                  <a:pt x="603" y="1057307"/>
                </a:cubicBezTo>
                <a:close/>
              </a:path>
            </a:pathLst>
          </a:custGeom>
          <a:pattFill prst="dashHorz">
            <a:fgClr>
              <a:schemeClr val="accent1"/>
            </a:fgClr>
            <a:bgClr>
              <a:schemeClr val="accent5">
                <a:lumMod val="20000"/>
                <a:lumOff val="80000"/>
              </a:schemeClr>
            </a:bgClr>
          </a:pattFill>
          <a:ln w="381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81021D08-2913-4AFA-9651-11E3A123DA83}"/>
              </a:ext>
            </a:extLst>
          </p:cNvPr>
          <p:cNvSpPr/>
          <p:nvPr/>
        </p:nvSpPr>
        <p:spPr>
          <a:xfrm>
            <a:off x="815267" y="512267"/>
            <a:ext cx="1490046" cy="1086803"/>
          </a:xfrm>
          <a:custGeom>
            <a:avLst/>
            <a:gdLst>
              <a:gd name="connsiteX0" fmla="*/ 351546 w 1490046"/>
              <a:gd name="connsiteY0" fmla="*/ 44946 h 1086803"/>
              <a:gd name="connsiteX1" fmla="*/ 194383 w 1490046"/>
              <a:gd name="connsiteY1" fmla="*/ 440233 h 1086803"/>
              <a:gd name="connsiteX2" fmla="*/ 70558 w 1490046"/>
              <a:gd name="connsiteY2" fmla="*/ 816471 h 1086803"/>
              <a:gd name="connsiteX3" fmla="*/ 3883 w 1490046"/>
              <a:gd name="connsiteY3" fmla="*/ 992683 h 1086803"/>
              <a:gd name="connsiteX4" fmla="*/ 37221 w 1490046"/>
              <a:gd name="connsiteY4" fmla="*/ 1083171 h 1086803"/>
              <a:gd name="connsiteX5" fmla="*/ 275346 w 1490046"/>
              <a:gd name="connsiteY5" fmla="*/ 873621 h 1086803"/>
              <a:gd name="connsiteX6" fmla="*/ 723021 w 1490046"/>
              <a:gd name="connsiteY6" fmla="*/ 587871 h 1086803"/>
              <a:gd name="connsiteX7" fmla="*/ 1113546 w 1490046"/>
              <a:gd name="connsiteY7" fmla="*/ 344983 h 1086803"/>
              <a:gd name="connsiteX8" fmla="*/ 1389771 w 1490046"/>
              <a:gd name="connsiteY8" fmla="*/ 144958 h 1086803"/>
              <a:gd name="connsiteX9" fmla="*/ 1489783 w 1490046"/>
              <a:gd name="connsiteY9" fmla="*/ 40183 h 1086803"/>
              <a:gd name="connsiteX10" fmla="*/ 1365958 w 1490046"/>
              <a:gd name="connsiteY10" fmla="*/ 30658 h 1086803"/>
              <a:gd name="connsiteX11" fmla="*/ 1065921 w 1490046"/>
              <a:gd name="connsiteY11" fmla="*/ 16371 h 1086803"/>
              <a:gd name="connsiteX12" fmla="*/ 646821 w 1490046"/>
              <a:gd name="connsiteY12" fmla="*/ 6846 h 1086803"/>
              <a:gd name="connsiteX13" fmla="*/ 351546 w 1490046"/>
              <a:gd name="connsiteY13" fmla="*/ 44946 h 1086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490046" h="1086803">
                <a:moveTo>
                  <a:pt x="351546" y="44946"/>
                </a:moveTo>
                <a:cubicBezTo>
                  <a:pt x="276140" y="117177"/>
                  <a:pt x="241214" y="311646"/>
                  <a:pt x="194383" y="440233"/>
                </a:cubicBezTo>
                <a:cubicBezTo>
                  <a:pt x="147552" y="568820"/>
                  <a:pt x="102308" y="724396"/>
                  <a:pt x="70558" y="816471"/>
                </a:cubicBezTo>
                <a:cubicBezTo>
                  <a:pt x="38808" y="908546"/>
                  <a:pt x="9439" y="948233"/>
                  <a:pt x="3883" y="992683"/>
                </a:cubicBezTo>
                <a:cubicBezTo>
                  <a:pt x="-1673" y="1037133"/>
                  <a:pt x="-8023" y="1103015"/>
                  <a:pt x="37221" y="1083171"/>
                </a:cubicBezTo>
                <a:cubicBezTo>
                  <a:pt x="82465" y="1063327"/>
                  <a:pt x="161046" y="956171"/>
                  <a:pt x="275346" y="873621"/>
                </a:cubicBezTo>
                <a:cubicBezTo>
                  <a:pt x="389646" y="791071"/>
                  <a:pt x="723021" y="587871"/>
                  <a:pt x="723021" y="587871"/>
                </a:cubicBezTo>
                <a:cubicBezTo>
                  <a:pt x="862721" y="499765"/>
                  <a:pt x="1002421" y="418802"/>
                  <a:pt x="1113546" y="344983"/>
                </a:cubicBezTo>
                <a:cubicBezTo>
                  <a:pt x="1224671" y="271164"/>
                  <a:pt x="1327065" y="195758"/>
                  <a:pt x="1389771" y="144958"/>
                </a:cubicBezTo>
                <a:cubicBezTo>
                  <a:pt x="1452477" y="94158"/>
                  <a:pt x="1493752" y="59233"/>
                  <a:pt x="1489783" y="40183"/>
                </a:cubicBezTo>
                <a:cubicBezTo>
                  <a:pt x="1485814" y="21133"/>
                  <a:pt x="1365958" y="30658"/>
                  <a:pt x="1365958" y="30658"/>
                </a:cubicBezTo>
                <a:lnTo>
                  <a:pt x="1065921" y="16371"/>
                </a:lnTo>
                <a:cubicBezTo>
                  <a:pt x="946065" y="12402"/>
                  <a:pt x="764296" y="3671"/>
                  <a:pt x="646821" y="6846"/>
                </a:cubicBezTo>
                <a:cubicBezTo>
                  <a:pt x="529346" y="10021"/>
                  <a:pt x="426952" y="-27285"/>
                  <a:pt x="351546" y="4494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891D293D-3801-435C-B5AC-3CCE5EC34200}"/>
              </a:ext>
            </a:extLst>
          </p:cNvPr>
          <p:cNvSpPr/>
          <p:nvPr/>
        </p:nvSpPr>
        <p:spPr>
          <a:xfrm>
            <a:off x="333646" y="512052"/>
            <a:ext cx="518841" cy="1756545"/>
          </a:xfrm>
          <a:custGeom>
            <a:avLst/>
            <a:gdLst>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41238"/>
              <a:gd name="connsiteY0" fmla="*/ 35636 h 1756545"/>
              <a:gd name="connsiteX1" fmla="*/ 518841 w 541238"/>
              <a:gd name="connsiteY1" fmla="*/ 49923 h 1756545"/>
              <a:gd name="connsiteX2" fmla="*/ 452166 w 541238"/>
              <a:gd name="connsiteY2" fmla="*/ 135648 h 1756545"/>
              <a:gd name="connsiteX3" fmla="*/ 366441 w 541238"/>
              <a:gd name="connsiteY3" fmla="*/ 449973 h 1756545"/>
              <a:gd name="connsiteX4" fmla="*/ 299766 w 541238"/>
              <a:gd name="connsiteY4" fmla="*/ 797636 h 1756545"/>
              <a:gd name="connsiteX5" fmla="*/ 223566 w 541238"/>
              <a:gd name="connsiteY5" fmla="*/ 1097673 h 1756545"/>
              <a:gd name="connsiteX6" fmla="*/ 156891 w 541238"/>
              <a:gd name="connsiteY6" fmla="*/ 1535823 h 1756545"/>
              <a:gd name="connsiteX7" fmla="*/ 66403 w 541238"/>
              <a:gd name="connsiteY7" fmla="*/ 1697748 h 1756545"/>
              <a:gd name="connsiteX8" fmla="*/ 56878 w 541238"/>
              <a:gd name="connsiteY8" fmla="*/ 1650123 h 1756545"/>
              <a:gd name="connsiteX9" fmla="*/ 33066 w 541238"/>
              <a:gd name="connsiteY9" fmla="*/ 530936 h 1756545"/>
              <a:gd name="connsiteX10" fmla="*/ 37828 w 541238"/>
              <a:gd name="connsiteY10" fmla="*/ 35636 h 1756545"/>
              <a:gd name="connsiteX0" fmla="*/ 37828 w 518841"/>
              <a:gd name="connsiteY0" fmla="*/ 35636 h 1756545"/>
              <a:gd name="connsiteX1" fmla="*/ 518841 w 518841"/>
              <a:gd name="connsiteY1" fmla="*/ 49923 h 1756545"/>
              <a:gd name="connsiteX2" fmla="*/ 452166 w 518841"/>
              <a:gd name="connsiteY2" fmla="*/ 135648 h 1756545"/>
              <a:gd name="connsiteX3" fmla="*/ 366441 w 518841"/>
              <a:gd name="connsiteY3" fmla="*/ 449973 h 1756545"/>
              <a:gd name="connsiteX4" fmla="*/ 299766 w 518841"/>
              <a:gd name="connsiteY4" fmla="*/ 797636 h 1756545"/>
              <a:gd name="connsiteX5" fmla="*/ 223566 w 518841"/>
              <a:gd name="connsiteY5" fmla="*/ 1097673 h 1756545"/>
              <a:gd name="connsiteX6" fmla="*/ 156891 w 518841"/>
              <a:gd name="connsiteY6" fmla="*/ 1535823 h 1756545"/>
              <a:gd name="connsiteX7" fmla="*/ 66403 w 518841"/>
              <a:gd name="connsiteY7" fmla="*/ 1697748 h 1756545"/>
              <a:gd name="connsiteX8" fmla="*/ 56878 w 518841"/>
              <a:gd name="connsiteY8" fmla="*/ 1650123 h 1756545"/>
              <a:gd name="connsiteX9" fmla="*/ 33066 w 518841"/>
              <a:gd name="connsiteY9" fmla="*/ 530936 h 1756545"/>
              <a:gd name="connsiteX10" fmla="*/ 37828 w 518841"/>
              <a:gd name="connsiteY10" fmla="*/ 35636 h 17565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18841" h="1756545">
                <a:moveTo>
                  <a:pt x="37828" y="35636"/>
                </a:moveTo>
                <a:cubicBezTo>
                  <a:pt x="118790" y="-44533"/>
                  <a:pt x="449785" y="33254"/>
                  <a:pt x="518841" y="49923"/>
                </a:cubicBezTo>
                <a:lnTo>
                  <a:pt x="452166" y="135648"/>
                </a:lnTo>
                <a:cubicBezTo>
                  <a:pt x="426766" y="202323"/>
                  <a:pt x="391841" y="339642"/>
                  <a:pt x="366441" y="449973"/>
                </a:cubicBezTo>
                <a:cubicBezTo>
                  <a:pt x="341041" y="560304"/>
                  <a:pt x="323579" y="689686"/>
                  <a:pt x="299766" y="797636"/>
                </a:cubicBezTo>
                <a:cubicBezTo>
                  <a:pt x="275954" y="905586"/>
                  <a:pt x="247379" y="974642"/>
                  <a:pt x="223566" y="1097673"/>
                </a:cubicBezTo>
                <a:cubicBezTo>
                  <a:pt x="199754" y="1220704"/>
                  <a:pt x="183085" y="1435811"/>
                  <a:pt x="156891" y="1535823"/>
                </a:cubicBezTo>
                <a:lnTo>
                  <a:pt x="66403" y="1697748"/>
                </a:lnTo>
                <a:cubicBezTo>
                  <a:pt x="49734" y="1716798"/>
                  <a:pt x="62434" y="1844592"/>
                  <a:pt x="56878" y="1650123"/>
                </a:cubicBezTo>
                <a:cubicBezTo>
                  <a:pt x="51322" y="1455654"/>
                  <a:pt x="35447" y="796842"/>
                  <a:pt x="33066" y="530936"/>
                </a:cubicBezTo>
                <a:cubicBezTo>
                  <a:pt x="30685" y="265030"/>
                  <a:pt x="-43134" y="115805"/>
                  <a:pt x="37828" y="35636"/>
                </a:cubicBezTo>
                <a:close/>
              </a:path>
            </a:pathLst>
          </a:custGeom>
          <a:solidFill>
            <a:schemeClr val="accent6">
              <a:lumMod val="20000"/>
              <a:lumOff val="80000"/>
            </a:schemeClr>
          </a:solidFill>
          <a:ln w="3810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CE60A254-D97F-4EFA-BB51-973C61F6A8F1}"/>
              </a:ext>
            </a:extLst>
          </p:cNvPr>
          <p:cNvSpPr/>
          <p:nvPr/>
        </p:nvSpPr>
        <p:spPr>
          <a:xfrm>
            <a:off x="383734" y="2582965"/>
            <a:ext cx="419348" cy="1027251"/>
          </a:xfrm>
          <a:custGeom>
            <a:avLst/>
            <a:gdLst>
              <a:gd name="connsiteX0" fmla="*/ 2029 w 419348"/>
              <a:gd name="connsiteY0" fmla="*/ 31648 h 1027251"/>
              <a:gd name="connsiteX1" fmla="*/ 68704 w 419348"/>
              <a:gd name="connsiteY1" fmla="*/ 212623 h 1027251"/>
              <a:gd name="connsiteX2" fmla="*/ 254441 w 419348"/>
              <a:gd name="connsiteY2" fmla="*/ 422173 h 1027251"/>
              <a:gd name="connsiteX3" fmla="*/ 402079 w 419348"/>
              <a:gd name="connsiteY3" fmla="*/ 593623 h 1027251"/>
              <a:gd name="connsiteX4" fmla="*/ 406841 w 419348"/>
              <a:gd name="connsiteY4" fmla="*/ 774598 h 1027251"/>
              <a:gd name="connsiteX5" fmla="*/ 316354 w 419348"/>
              <a:gd name="connsiteY5" fmla="*/ 931760 h 1027251"/>
              <a:gd name="connsiteX6" fmla="*/ 163954 w 419348"/>
              <a:gd name="connsiteY6" fmla="*/ 1022248 h 1027251"/>
              <a:gd name="connsiteX7" fmla="*/ 102041 w 419348"/>
              <a:gd name="connsiteY7" fmla="*/ 1012723 h 1027251"/>
              <a:gd name="connsiteX8" fmla="*/ 21079 w 419348"/>
              <a:gd name="connsiteY8" fmla="*/ 988910 h 1027251"/>
              <a:gd name="connsiteX9" fmla="*/ 16316 w 419348"/>
              <a:gd name="connsiteY9" fmla="*/ 903185 h 1027251"/>
              <a:gd name="connsiteX10" fmla="*/ 2029 w 419348"/>
              <a:gd name="connsiteY10" fmla="*/ 31648 h 1027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419348" h="1027251">
                <a:moveTo>
                  <a:pt x="2029" y="31648"/>
                </a:moveTo>
                <a:cubicBezTo>
                  <a:pt x="10760" y="-83446"/>
                  <a:pt x="26635" y="147536"/>
                  <a:pt x="68704" y="212623"/>
                </a:cubicBezTo>
                <a:cubicBezTo>
                  <a:pt x="110773" y="277710"/>
                  <a:pt x="198879" y="358673"/>
                  <a:pt x="254441" y="422173"/>
                </a:cubicBezTo>
                <a:cubicBezTo>
                  <a:pt x="310003" y="485673"/>
                  <a:pt x="376679" y="534886"/>
                  <a:pt x="402079" y="593623"/>
                </a:cubicBezTo>
                <a:cubicBezTo>
                  <a:pt x="427479" y="652360"/>
                  <a:pt x="421129" y="718242"/>
                  <a:pt x="406841" y="774598"/>
                </a:cubicBezTo>
                <a:cubicBezTo>
                  <a:pt x="392554" y="830954"/>
                  <a:pt x="356835" y="890485"/>
                  <a:pt x="316354" y="931760"/>
                </a:cubicBezTo>
                <a:cubicBezTo>
                  <a:pt x="275873" y="973035"/>
                  <a:pt x="199673" y="1008754"/>
                  <a:pt x="163954" y="1022248"/>
                </a:cubicBezTo>
                <a:cubicBezTo>
                  <a:pt x="128235" y="1035742"/>
                  <a:pt x="125853" y="1018279"/>
                  <a:pt x="102041" y="1012723"/>
                </a:cubicBezTo>
                <a:cubicBezTo>
                  <a:pt x="78229" y="1007167"/>
                  <a:pt x="35367" y="1007166"/>
                  <a:pt x="21079" y="988910"/>
                </a:cubicBezTo>
                <a:cubicBezTo>
                  <a:pt x="6791" y="970654"/>
                  <a:pt x="17110" y="1061935"/>
                  <a:pt x="16316" y="903185"/>
                </a:cubicBezTo>
                <a:cubicBezTo>
                  <a:pt x="15522" y="744435"/>
                  <a:pt x="-6702" y="146742"/>
                  <a:pt x="2029" y="31648"/>
                </a:cubicBezTo>
                <a:close/>
              </a:path>
            </a:pathLst>
          </a:custGeom>
          <a:solidFill>
            <a:schemeClr val="accent6">
              <a:lumMod val="20000"/>
              <a:lumOff val="80000"/>
            </a:schemeClr>
          </a:solidFill>
          <a:ln w="38100"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4C30FFDE-04FD-46BF-B594-F06AC422F1F7}"/>
              </a:ext>
            </a:extLst>
          </p:cNvPr>
          <p:cNvSpPr/>
          <p:nvPr/>
        </p:nvSpPr>
        <p:spPr>
          <a:xfrm>
            <a:off x="3128211" y="7698525"/>
            <a:ext cx="20754473" cy="5560275"/>
          </a:xfrm>
          <a:custGeom>
            <a:avLst/>
            <a:gdLst>
              <a:gd name="connsiteX0" fmla="*/ 0 w 20754473"/>
              <a:gd name="connsiteY0" fmla="*/ 170128 h 5560275"/>
              <a:gd name="connsiteX1" fmla="*/ 192505 w 20754473"/>
              <a:gd name="connsiteY1" fmla="*/ 507012 h 5560275"/>
              <a:gd name="connsiteX2" fmla="*/ 360947 w 20754473"/>
              <a:gd name="connsiteY2" fmla="*/ 651391 h 5560275"/>
              <a:gd name="connsiteX3" fmla="*/ 649705 w 20754473"/>
              <a:gd name="connsiteY3" fmla="*/ 555138 h 5560275"/>
              <a:gd name="connsiteX4" fmla="*/ 938463 w 20754473"/>
              <a:gd name="connsiteY4" fmla="*/ 410759 h 5560275"/>
              <a:gd name="connsiteX5" fmla="*/ 1347536 w 20754473"/>
              <a:gd name="connsiteY5" fmla="*/ 458886 h 5560275"/>
              <a:gd name="connsiteX6" fmla="*/ 1780673 w 20754473"/>
              <a:gd name="connsiteY6" fmla="*/ 771707 h 5560275"/>
              <a:gd name="connsiteX7" fmla="*/ 2526631 w 20754473"/>
              <a:gd name="connsiteY7" fmla="*/ 675454 h 5560275"/>
              <a:gd name="connsiteX8" fmla="*/ 3080084 w 20754473"/>
              <a:gd name="connsiteY8" fmla="*/ 627328 h 5560275"/>
              <a:gd name="connsiteX9" fmla="*/ 3633536 w 20754473"/>
              <a:gd name="connsiteY9" fmla="*/ 651391 h 5560275"/>
              <a:gd name="connsiteX10" fmla="*/ 4042610 w 20754473"/>
              <a:gd name="connsiteY10" fmla="*/ 603264 h 5560275"/>
              <a:gd name="connsiteX11" fmla="*/ 4259178 w 20754473"/>
              <a:gd name="connsiteY11" fmla="*/ 194191 h 5560275"/>
              <a:gd name="connsiteX12" fmla="*/ 4596063 w 20754473"/>
              <a:gd name="connsiteY12" fmla="*/ 314507 h 5560275"/>
              <a:gd name="connsiteX13" fmla="*/ 5053263 w 20754473"/>
              <a:gd name="connsiteY13" fmla="*/ 1686 h 5560275"/>
              <a:gd name="connsiteX14" fmla="*/ 5462336 w 20754473"/>
              <a:gd name="connsiteY14" fmla="*/ 194191 h 5560275"/>
              <a:gd name="connsiteX15" fmla="*/ 5534526 w 20754473"/>
              <a:gd name="connsiteY15" fmla="*/ 290443 h 5560275"/>
              <a:gd name="connsiteX16" fmla="*/ 5558589 w 20754473"/>
              <a:gd name="connsiteY16" fmla="*/ 603264 h 5560275"/>
              <a:gd name="connsiteX17" fmla="*/ 5943600 w 20754473"/>
              <a:gd name="connsiteY17" fmla="*/ 723580 h 5560275"/>
              <a:gd name="connsiteX18" fmla="*/ 6256421 w 20754473"/>
              <a:gd name="connsiteY18" fmla="*/ 651391 h 5560275"/>
              <a:gd name="connsiteX19" fmla="*/ 6328610 w 20754473"/>
              <a:gd name="connsiteY19" fmla="*/ 458886 h 5560275"/>
              <a:gd name="connsiteX20" fmla="*/ 6497052 w 20754473"/>
              <a:gd name="connsiteY20" fmla="*/ 338570 h 5560275"/>
              <a:gd name="connsiteX21" fmla="*/ 6761747 w 20754473"/>
              <a:gd name="connsiteY21" fmla="*/ 266380 h 5560275"/>
              <a:gd name="connsiteX22" fmla="*/ 7026442 w 20754473"/>
              <a:gd name="connsiteY22" fmla="*/ 49812 h 5560275"/>
              <a:gd name="connsiteX23" fmla="*/ 7435515 w 20754473"/>
              <a:gd name="connsiteY23" fmla="*/ 194191 h 5560275"/>
              <a:gd name="connsiteX24" fmla="*/ 7868652 w 20754473"/>
              <a:gd name="connsiteY24" fmla="*/ 242317 h 5560275"/>
              <a:gd name="connsiteX25" fmla="*/ 8061157 w 20754473"/>
              <a:gd name="connsiteY25" fmla="*/ 507012 h 5560275"/>
              <a:gd name="connsiteX26" fmla="*/ 8494294 w 20754473"/>
              <a:gd name="connsiteY26" fmla="*/ 651391 h 5560275"/>
              <a:gd name="connsiteX27" fmla="*/ 8783052 w 20754473"/>
              <a:gd name="connsiteY27" fmla="*/ 1132654 h 5560275"/>
              <a:gd name="connsiteX28" fmla="*/ 9144000 w 20754473"/>
              <a:gd name="connsiteY28" fmla="*/ 1565791 h 5560275"/>
              <a:gd name="connsiteX29" fmla="*/ 9553073 w 20754473"/>
              <a:gd name="connsiteY29" fmla="*/ 1710170 h 5560275"/>
              <a:gd name="connsiteX30" fmla="*/ 9962147 w 20754473"/>
              <a:gd name="connsiteY30" fmla="*/ 1806422 h 5560275"/>
              <a:gd name="connsiteX31" fmla="*/ 10299031 w 20754473"/>
              <a:gd name="connsiteY31" fmla="*/ 1349222 h 5560275"/>
              <a:gd name="connsiteX32" fmla="*/ 10539663 w 20754473"/>
              <a:gd name="connsiteY32" fmla="*/ 747643 h 5560275"/>
              <a:gd name="connsiteX33" fmla="*/ 10659978 w 20754473"/>
              <a:gd name="connsiteY33" fmla="*/ 747643 h 5560275"/>
              <a:gd name="connsiteX34" fmla="*/ 10900610 w 20754473"/>
              <a:gd name="connsiteY34" fmla="*/ 1084528 h 5560275"/>
              <a:gd name="connsiteX35" fmla="*/ 11093115 w 20754473"/>
              <a:gd name="connsiteY35" fmla="*/ 1397349 h 5560275"/>
              <a:gd name="connsiteX36" fmla="*/ 11405936 w 20754473"/>
              <a:gd name="connsiteY36" fmla="*/ 1565791 h 5560275"/>
              <a:gd name="connsiteX37" fmla="*/ 11622505 w 20754473"/>
              <a:gd name="connsiteY37" fmla="*/ 1445475 h 5560275"/>
              <a:gd name="connsiteX38" fmla="*/ 11911263 w 20754473"/>
              <a:gd name="connsiteY38" fmla="*/ 1156717 h 5560275"/>
              <a:gd name="connsiteX39" fmla="*/ 12175957 w 20754473"/>
              <a:gd name="connsiteY39" fmla="*/ 988275 h 5560275"/>
              <a:gd name="connsiteX40" fmla="*/ 12416589 w 20754473"/>
              <a:gd name="connsiteY40" fmla="*/ 1325159 h 5560275"/>
              <a:gd name="connsiteX41" fmla="*/ 12609094 w 20754473"/>
              <a:gd name="connsiteY41" fmla="*/ 1084528 h 5560275"/>
              <a:gd name="connsiteX42" fmla="*/ 13138484 w 20754473"/>
              <a:gd name="connsiteY42" fmla="*/ 1036401 h 5560275"/>
              <a:gd name="connsiteX43" fmla="*/ 13403178 w 20754473"/>
              <a:gd name="connsiteY43" fmla="*/ 843896 h 5560275"/>
              <a:gd name="connsiteX44" fmla="*/ 13764126 w 20754473"/>
              <a:gd name="connsiteY44" fmla="*/ 1012338 h 5560275"/>
              <a:gd name="connsiteX45" fmla="*/ 14028821 w 20754473"/>
              <a:gd name="connsiteY45" fmla="*/ 1036401 h 5560275"/>
              <a:gd name="connsiteX46" fmla="*/ 14125073 w 20754473"/>
              <a:gd name="connsiteY46" fmla="*/ 603264 h 5560275"/>
              <a:gd name="connsiteX47" fmla="*/ 14317578 w 20754473"/>
              <a:gd name="connsiteY47" fmla="*/ 170128 h 5560275"/>
              <a:gd name="connsiteX48" fmla="*/ 14558210 w 20754473"/>
              <a:gd name="connsiteY48" fmla="*/ 555138 h 5560275"/>
              <a:gd name="connsiteX49" fmla="*/ 14991347 w 20754473"/>
              <a:gd name="connsiteY49" fmla="*/ 892022 h 5560275"/>
              <a:gd name="connsiteX50" fmla="*/ 15328231 w 20754473"/>
              <a:gd name="connsiteY50" fmla="*/ 723580 h 5560275"/>
              <a:gd name="connsiteX51" fmla="*/ 15641052 w 20754473"/>
              <a:gd name="connsiteY51" fmla="*/ 1036401 h 5560275"/>
              <a:gd name="connsiteX52" fmla="*/ 15953873 w 20754473"/>
              <a:gd name="connsiteY52" fmla="*/ 1036401 h 5560275"/>
              <a:gd name="connsiteX53" fmla="*/ 16146378 w 20754473"/>
              <a:gd name="connsiteY53" fmla="*/ 675454 h 5560275"/>
              <a:gd name="connsiteX54" fmla="*/ 16146378 w 20754473"/>
              <a:gd name="connsiteY54" fmla="*/ 242317 h 5560275"/>
              <a:gd name="connsiteX55" fmla="*/ 16435136 w 20754473"/>
              <a:gd name="connsiteY55" fmla="*/ 122001 h 5560275"/>
              <a:gd name="connsiteX56" fmla="*/ 16435136 w 20754473"/>
              <a:gd name="connsiteY56" fmla="*/ 603264 h 5560275"/>
              <a:gd name="connsiteX57" fmla="*/ 16844210 w 20754473"/>
              <a:gd name="connsiteY57" fmla="*/ 819833 h 5560275"/>
              <a:gd name="connsiteX58" fmla="*/ 17132968 w 20754473"/>
              <a:gd name="connsiteY58" fmla="*/ 988275 h 5560275"/>
              <a:gd name="connsiteX59" fmla="*/ 17686421 w 20754473"/>
              <a:gd name="connsiteY59" fmla="*/ 1180780 h 5560275"/>
              <a:gd name="connsiteX60" fmla="*/ 17975178 w 20754473"/>
              <a:gd name="connsiteY60" fmla="*/ 1084528 h 5560275"/>
              <a:gd name="connsiteX61" fmla="*/ 18961768 w 20754473"/>
              <a:gd name="connsiteY61" fmla="*/ 1060464 h 5560275"/>
              <a:gd name="connsiteX62" fmla="*/ 19322715 w 20754473"/>
              <a:gd name="connsiteY62" fmla="*/ 747643 h 5560275"/>
              <a:gd name="connsiteX63" fmla="*/ 19828042 w 20754473"/>
              <a:gd name="connsiteY63" fmla="*/ 1156717 h 5560275"/>
              <a:gd name="connsiteX64" fmla="*/ 20237115 w 20754473"/>
              <a:gd name="connsiteY64" fmla="*/ 1926738 h 5560275"/>
              <a:gd name="connsiteX65" fmla="*/ 20477747 w 20754473"/>
              <a:gd name="connsiteY65" fmla="*/ 2504254 h 5560275"/>
              <a:gd name="connsiteX66" fmla="*/ 20646189 w 20754473"/>
              <a:gd name="connsiteY66" fmla="*/ 3057707 h 5560275"/>
              <a:gd name="connsiteX67" fmla="*/ 20742442 w 20754473"/>
              <a:gd name="connsiteY67" fmla="*/ 3731475 h 5560275"/>
              <a:gd name="connsiteX68" fmla="*/ 20742442 w 20754473"/>
              <a:gd name="connsiteY68" fmla="*/ 4333054 h 5560275"/>
              <a:gd name="connsiteX69" fmla="*/ 20646189 w 20754473"/>
              <a:gd name="connsiteY69" fmla="*/ 4766191 h 5560275"/>
              <a:gd name="connsiteX70" fmla="*/ 20405557 w 20754473"/>
              <a:gd name="connsiteY70" fmla="*/ 4910570 h 5560275"/>
              <a:gd name="connsiteX71" fmla="*/ 20044610 w 20754473"/>
              <a:gd name="connsiteY71" fmla="*/ 5151201 h 5560275"/>
              <a:gd name="connsiteX72" fmla="*/ 20164926 w 20754473"/>
              <a:gd name="connsiteY72" fmla="*/ 5560275 h 5560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Lst>
            <a:rect l="l" t="t" r="r" b="b"/>
            <a:pathLst>
              <a:path w="20754473" h="5560275">
                <a:moveTo>
                  <a:pt x="0" y="170128"/>
                </a:moveTo>
                <a:cubicBezTo>
                  <a:pt x="66173" y="298465"/>
                  <a:pt x="132347" y="426802"/>
                  <a:pt x="192505" y="507012"/>
                </a:cubicBezTo>
                <a:cubicBezTo>
                  <a:pt x="252663" y="587222"/>
                  <a:pt x="284747" y="643370"/>
                  <a:pt x="360947" y="651391"/>
                </a:cubicBezTo>
                <a:cubicBezTo>
                  <a:pt x="437147" y="659412"/>
                  <a:pt x="553452" y="595243"/>
                  <a:pt x="649705" y="555138"/>
                </a:cubicBezTo>
                <a:cubicBezTo>
                  <a:pt x="745958" y="515033"/>
                  <a:pt x="822158" y="426801"/>
                  <a:pt x="938463" y="410759"/>
                </a:cubicBezTo>
                <a:cubicBezTo>
                  <a:pt x="1054768" y="394717"/>
                  <a:pt x="1207168" y="398728"/>
                  <a:pt x="1347536" y="458886"/>
                </a:cubicBezTo>
                <a:cubicBezTo>
                  <a:pt x="1487904" y="519044"/>
                  <a:pt x="1584157" y="735612"/>
                  <a:pt x="1780673" y="771707"/>
                </a:cubicBezTo>
                <a:cubicBezTo>
                  <a:pt x="1977189" y="807802"/>
                  <a:pt x="2310063" y="699517"/>
                  <a:pt x="2526631" y="675454"/>
                </a:cubicBezTo>
                <a:cubicBezTo>
                  <a:pt x="2743200" y="651391"/>
                  <a:pt x="2895600" y="631338"/>
                  <a:pt x="3080084" y="627328"/>
                </a:cubicBezTo>
                <a:cubicBezTo>
                  <a:pt x="3264568" y="623318"/>
                  <a:pt x="3473115" y="655402"/>
                  <a:pt x="3633536" y="651391"/>
                </a:cubicBezTo>
                <a:cubicBezTo>
                  <a:pt x="3793957" y="647380"/>
                  <a:pt x="3938336" y="679464"/>
                  <a:pt x="4042610" y="603264"/>
                </a:cubicBezTo>
                <a:cubicBezTo>
                  <a:pt x="4146884" y="527064"/>
                  <a:pt x="4166936" y="242317"/>
                  <a:pt x="4259178" y="194191"/>
                </a:cubicBezTo>
                <a:cubicBezTo>
                  <a:pt x="4351420" y="146065"/>
                  <a:pt x="4463715" y="346591"/>
                  <a:pt x="4596063" y="314507"/>
                </a:cubicBezTo>
                <a:cubicBezTo>
                  <a:pt x="4728411" y="282423"/>
                  <a:pt x="4908884" y="21739"/>
                  <a:pt x="5053263" y="1686"/>
                </a:cubicBezTo>
                <a:cubicBezTo>
                  <a:pt x="5197642" y="-18367"/>
                  <a:pt x="5382126" y="146065"/>
                  <a:pt x="5462336" y="194191"/>
                </a:cubicBezTo>
                <a:cubicBezTo>
                  <a:pt x="5542547" y="242317"/>
                  <a:pt x="5518484" y="222264"/>
                  <a:pt x="5534526" y="290443"/>
                </a:cubicBezTo>
                <a:cubicBezTo>
                  <a:pt x="5550568" y="358622"/>
                  <a:pt x="5490410" y="531075"/>
                  <a:pt x="5558589" y="603264"/>
                </a:cubicBezTo>
                <a:cubicBezTo>
                  <a:pt x="5626768" y="675453"/>
                  <a:pt x="5827295" y="715559"/>
                  <a:pt x="5943600" y="723580"/>
                </a:cubicBezTo>
                <a:cubicBezTo>
                  <a:pt x="6059905" y="731601"/>
                  <a:pt x="6192253" y="695507"/>
                  <a:pt x="6256421" y="651391"/>
                </a:cubicBezTo>
                <a:cubicBezTo>
                  <a:pt x="6320589" y="607275"/>
                  <a:pt x="6288505" y="511023"/>
                  <a:pt x="6328610" y="458886"/>
                </a:cubicBezTo>
                <a:cubicBezTo>
                  <a:pt x="6368715" y="406749"/>
                  <a:pt x="6424863" y="370654"/>
                  <a:pt x="6497052" y="338570"/>
                </a:cubicBezTo>
                <a:cubicBezTo>
                  <a:pt x="6569241" y="306486"/>
                  <a:pt x="6673515" y="314506"/>
                  <a:pt x="6761747" y="266380"/>
                </a:cubicBezTo>
                <a:cubicBezTo>
                  <a:pt x="6849979" y="218254"/>
                  <a:pt x="6914147" y="61843"/>
                  <a:pt x="7026442" y="49812"/>
                </a:cubicBezTo>
                <a:cubicBezTo>
                  <a:pt x="7138737" y="37781"/>
                  <a:pt x="7295147" y="162107"/>
                  <a:pt x="7435515" y="194191"/>
                </a:cubicBezTo>
                <a:cubicBezTo>
                  <a:pt x="7575883" y="226275"/>
                  <a:pt x="7764378" y="190180"/>
                  <a:pt x="7868652" y="242317"/>
                </a:cubicBezTo>
                <a:cubicBezTo>
                  <a:pt x="7972926" y="294454"/>
                  <a:pt x="7956883" y="438833"/>
                  <a:pt x="8061157" y="507012"/>
                </a:cubicBezTo>
                <a:cubicBezTo>
                  <a:pt x="8165431" y="575191"/>
                  <a:pt x="8373978" y="547117"/>
                  <a:pt x="8494294" y="651391"/>
                </a:cubicBezTo>
                <a:cubicBezTo>
                  <a:pt x="8614610" y="755665"/>
                  <a:pt x="8674768" y="980254"/>
                  <a:pt x="8783052" y="1132654"/>
                </a:cubicBezTo>
                <a:cubicBezTo>
                  <a:pt x="8891336" y="1285054"/>
                  <a:pt x="9015663" y="1469538"/>
                  <a:pt x="9144000" y="1565791"/>
                </a:cubicBezTo>
                <a:cubicBezTo>
                  <a:pt x="9272337" y="1662044"/>
                  <a:pt x="9416715" y="1670065"/>
                  <a:pt x="9553073" y="1710170"/>
                </a:cubicBezTo>
                <a:cubicBezTo>
                  <a:pt x="9689431" y="1750275"/>
                  <a:pt x="9837821" y="1866580"/>
                  <a:pt x="9962147" y="1806422"/>
                </a:cubicBezTo>
                <a:cubicBezTo>
                  <a:pt x="10086473" y="1746264"/>
                  <a:pt x="10202778" y="1525685"/>
                  <a:pt x="10299031" y="1349222"/>
                </a:cubicBezTo>
                <a:cubicBezTo>
                  <a:pt x="10395284" y="1172759"/>
                  <a:pt x="10539663" y="747643"/>
                  <a:pt x="10539663" y="747643"/>
                </a:cubicBezTo>
                <a:cubicBezTo>
                  <a:pt x="10599821" y="647380"/>
                  <a:pt x="10599820" y="691496"/>
                  <a:pt x="10659978" y="747643"/>
                </a:cubicBezTo>
                <a:cubicBezTo>
                  <a:pt x="10720136" y="803791"/>
                  <a:pt x="10828421" y="976244"/>
                  <a:pt x="10900610" y="1084528"/>
                </a:cubicBezTo>
                <a:cubicBezTo>
                  <a:pt x="10972800" y="1192812"/>
                  <a:pt x="11008894" y="1317139"/>
                  <a:pt x="11093115" y="1397349"/>
                </a:cubicBezTo>
                <a:cubicBezTo>
                  <a:pt x="11177336" y="1477559"/>
                  <a:pt x="11317704" y="1557770"/>
                  <a:pt x="11405936" y="1565791"/>
                </a:cubicBezTo>
                <a:cubicBezTo>
                  <a:pt x="11494168" y="1573812"/>
                  <a:pt x="11538284" y="1513654"/>
                  <a:pt x="11622505" y="1445475"/>
                </a:cubicBezTo>
                <a:cubicBezTo>
                  <a:pt x="11706726" y="1377296"/>
                  <a:pt x="11819021" y="1232917"/>
                  <a:pt x="11911263" y="1156717"/>
                </a:cubicBezTo>
                <a:cubicBezTo>
                  <a:pt x="12003505" y="1080517"/>
                  <a:pt x="12091736" y="960201"/>
                  <a:pt x="12175957" y="988275"/>
                </a:cubicBezTo>
                <a:cubicBezTo>
                  <a:pt x="12260178" y="1016349"/>
                  <a:pt x="12344400" y="1309117"/>
                  <a:pt x="12416589" y="1325159"/>
                </a:cubicBezTo>
                <a:cubicBezTo>
                  <a:pt x="12488778" y="1341201"/>
                  <a:pt x="12488778" y="1132654"/>
                  <a:pt x="12609094" y="1084528"/>
                </a:cubicBezTo>
                <a:cubicBezTo>
                  <a:pt x="12729410" y="1036402"/>
                  <a:pt x="13006137" y="1076506"/>
                  <a:pt x="13138484" y="1036401"/>
                </a:cubicBezTo>
                <a:cubicBezTo>
                  <a:pt x="13270831" y="996296"/>
                  <a:pt x="13298904" y="847906"/>
                  <a:pt x="13403178" y="843896"/>
                </a:cubicBezTo>
                <a:cubicBezTo>
                  <a:pt x="13507452" y="839886"/>
                  <a:pt x="13659852" y="980254"/>
                  <a:pt x="13764126" y="1012338"/>
                </a:cubicBezTo>
                <a:cubicBezTo>
                  <a:pt x="13868400" y="1044422"/>
                  <a:pt x="13968663" y="1104580"/>
                  <a:pt x="14028821" y="1036401"/>
                </a:cubicBezTo>
                <a:cubicBezTo>
                  <a:pt x="14088979" y="968222"/>
                  <a:pt x="14076947" y="747643"/>
                  <a:pt x="14125073" y="603264"/>
                </a:cubicBezTo>
                <a:cubicBezTo>
                  <a:pt x="14173199" y="458885"/>
                  <a:pt x="14245389" y="178149"/>
                  <a:pt x="14317578" y="170128"/>
                </a:cubicBezTo>
                <a:cubicBezTo>
                  <a:pt x="14389767" y="162107"/>
                  <a:pt x="14445915" y="434822"/>
                  <a:pt x="14558210" y="555138"/>
                </a:cubicBezTo>
                <a:cubicBezTo>
                  <a:pt x="14670505" y="675454"/>
                  <a:pt x="14863010" y="863948"/>
                  <a:pt x="14991347" y="892022"/>
                </a:cubicBezTo>
                <a:cubicBezTo>
                  <a:pt x="15119684" y="920096"/>
                  <a:pt x="15219947" y="699517"/>
                  <a:pt x="15328231" y="723580"/>
                </a:cubicBezTo>
                <a:cubicBezTo>
                  <a:pt x="15436515" y="747643"/>
                  <a:pt x="15536778" y="984264"/>
                  <a:pt x="15641052" y="1036401"/>
                </a:cubicBezTo>
                <a:cubicBezTo>
                  <a:pt x="15745326" y="1088538"/>
                  <a:pt x="15869652" y="1096559"/>
                  <a:pt x="15953873" y="1036401"/>
                </a:cubicBezTo>
                <a:cubicBezTo>
                  <a:pt x="16038094" y="976243"/>
                  <a:pt x="16114294" y="807801"/>
                  <a:pt x="16146378" y="675454"/>
                </a:cubicBezTo>
                <a:cubicBezTo>
                  <a:pt x="16178462" y="543107"/>
                  <a:pt x="16098252" y="334559"/>
                  <a:pt x="16146378" y="242317"/>
                </a:cubicBezTo>
                <a:cubicBezTo>
                  <a:pt x="16194504" y="150075"/>
                  <a:pt x="16387010" y="61843"/>
                  <a:pt x="16435136" y="122001"/>
                </a:cubicBezTo>
                <a:cubicBezTo>
                  <a:pt x="16483262" y="182159"/>
                  <a:pt x="16366957" y="486959"/>
                  <a:pt x="16435136" y="603264"/>
                </a:cubicBezTo>
                <a:cubicBezTo>
                  <a:pt x="16503315" y="719569"/>
                  <a:pt x="16727905" y="755665"/>
                  <a:pt x="16844210" y="819833"/>
                </a:cubicBezTo>
                <a:cubicBezTo>
                  <a:pt x="16960515" y="884002"/>
                  <a:pt x="16992600" y="928117"/>
                  <a:pt x="17132968" y="988275"/>
                </a:cubicBezTo>
                <a:cubicBezTo>
                  <a:pt x="17273336" y="1048433"/>
                  <a:pt x="17546053" y="1164738"/>
                  <a:pt x="17686421" y="1180780"/>
                </a:cubicBezTo>
                <a:cubicBezTo>
                  <a:pt x="17826789" y="1196822"/>
                  <a:pt x="17762620" y="1104581"/>
                  <a:pt x="17975178" y="1084528"/>
                </a:cubicBezTo>
                <a:cubicBezTo>
                  <a:pt x="18187736" y="1064475"/>
                  <a:pt x="18737179" y="1116612"/>
                  <a:pt x="18961768" y="1060464"/>
                </a:cubicBezTo>
                <a:cubicBezTo>
                  <a:pt x="19186358" y="1004317"/>
                  <a:pt x="19178336" y="731601"/>
                  <a:pt x="19322715" y="747643"/>
                </a:cubicBezTo>
                <a:cubicBezTo>
                  <a:pt x="19467094" y="763685"/>
                  <a:pt x="19675642" y="960201"/>
                  <a:pt x="19828042" y="1156717"/>
                </a:cubicBezTo>
                <a:cubicBezTo>
                  <a:pt x="19980442" y="1353233"/>
                  <a:pt x="20128831" y="1702149"/>
                  <a:pt x="20237115" y="1926738"/>
                </a:cubicBezTo>
                <a:cubicBezTo>
                  <a:pt x="20345399" y="2151327"/>
                  <a:pt x="20409568" y="2315759"/>
                  <a:pt x="20477747" y="2504254"/>
                </a:cubicBezTo>
                <a:cubicBezTo>
                  <a:pt x="20545926" y="2692749"/>
                  <a:pt x="20602073" y="2853170"/>
                  <a:pt x="20646189" y="3057707"/>
                </a:cubicBezTo>
                <a:cubicBezTo>
                  <a:pt x="20690305" y="3262244"/>
                  <a:pt x="20726400" y="3518917"/>
                  <a:pt x="20742442" y="3731475"/>
                </a:cubicBezTo>
                <a:cubicBezTo>
                  <a:pt x="20758484" y="3944033"/>
                  <a:pt x="20758484" y="4160601"/>
                  <a:pt x="20742442" y="4333054"/>
                </a:cubicBezTo>
                <a:cubicBezTo>
                  <a:pt x="20726400" y="4505507"/>
                  <a:pt x="20702336" y="4669938"/>
                  <a:pt x="20646189" y="4766191"/>
                </a:cubicBezTo>
                <a:cubicBezTo>
                  <a:pt x="20590042" y="4862444"/>
                  <a:pt x="20505820" y="4846402"/>
                  <a:pt x="20405557" y="4910570"/>
                </a:cubicBezTo>
                <a:cubicBezTo>
                  <a:pt x="20305294" y="4974738"/>
                  <a:pt x="20084715" y="5042917"/>
                  <a:pt x="20044610" y="5151201"/>
                </a:cubicBezTo>
                <a:cubicBezTo>
                  <a:pt x="20004505" y="5259485"/>
                  <a:pt x="20120810" y="5496107"/>
                  <a:pt x="20164926" y="5560275"/>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Freeform: Shape 13">
            <a:extLst>
              <a:ext uri="{FF2B5EF4-FFF2-40B4-BE49-F238E27FC236}">
                <a16:creationId xmlns:a16="http://schemas.microsoft.com/office/drawing/2014/main" id="{D1DA2C8B-4376-4F64-A934-A7846FE76663}"/>
              </a:ext>
            </a:extLst>
          </p:cNvPr>
          <p:cNvSpPr/>
          <p:nvPr/>
        </p:nvSpPr>
        <p:spPr>
          <a:xfrm>
            <a:off x="22860000" y="8324546"/>
            <a:ext cx="3850105" cy="9578443"/>
          </a:xfrm>
          <a:custGeom>
            <a:avLst/>
            <a:gdLst>
              <a:gd name="connsiteX0" fmla="*/ 2959768 w 3850105"/>
              <a:gd name="connsiteY0" fmla="*/ 9578443 h 9578443"/>
              <a:gd name="connsiteX1" fmla="*/ 3152274 w 3850105"/>
              <a:gd name="connsiteY1" fmla="*/ 8928738 h 9578443"/>
              <a:gd name="connsiteX2" fmla="*/ 3585411 w 3850105"/>
              <a:gd name="connsiteY2" fmla="*/ 8519665 h 9578443"/>
              <a:gd name="connsiteX3" fmla="*/ 3850105 w 3850105"/>
              <a:gd name="connsiteY3" fmla="*/ 8110591 h 9578443"/>
              <a:gd name="connsiteX4" fmla="*/ 3585411 w 3850105"/>
              <a:gd name="connsiteY4" fmla="*/ 7172128 h 9578443"/>
              <a:gd name="connsiteX5" fmla="*/ 3296653 w 3850105"/>
              <a:gd name="connsiteY5" fmla="*/ 6666801 h 9578443"/>
              <a:gd name="connsiteX6" fmla="*/ 2959768 w 3850105"/>
              <a:gd name="connsiteY6" fmla="*/ 6257728 h 9578443"/>
              <a:gd name="connsiteX7" fmla="*/ 2935705 w 3850105"/>
              <a:gd name="connsiteY7" fmla="*/ 5728338 h 9578443"/>
              <a:gd name="connsiteX8" fmla="*/ 2815389 w 3850105"/>
              <a:gd name="connsiteY8" fmla="*/ 5150822 h 9578443"/>
              <a:gd name="connsiteX9" fmla="*/ 2815389 w 3850105"/>
              <a:gd name="connsiteY9" fmla="*/ 4693622 h 9578443"/>
              <a:gd name="connsiteX10" fmla="*/ 3080084 w 3850105"/>
              <a:gd name="connsiteY10" fmla="*/ 4260486 h 9578443"/>
              <a:gd name="connsiteX11" fmla="*/ 3176337 w 3850105"/>
              <a:gd name="connsiteY11" fmla="*/ 3610780 h 9578443"/>
              <a:gd name="connsiteX12" fmla="*/ 3272589 w 3850105"/>
              <a:gd name="connsiteY12" fmla="*/ 3297959 h 9578443"/>
              <a:gd name="connsiteX13" fmla="*/ 3489158 w 3850105"/>
              <a:gd name="connsiteY13" fmla="*/ 2792633 h 9578443"/>
              <a:gd name="connsiteX14" fmla="*/ 3513221 w 3850105"/>
              <a:gd name="connsiteY14" fmla="*/ 2479812 h 9578443"/>
              <a:gd name="connsiteX15" fmla="*/ 3416968 w 3850105"/>
              <a:gd name="connsiteY15" fmla="*/ 2335433 h 9578443"/>
              <a:gd name="connsiteX16" fmla="*/ 3152274 w 3850105"/>
              <a:gd name="connsiteY16" fmla="*/ 2335433 h 9578443"/>
              <a:gd name="connsiteX17" fmla="*/ 2719137 w 3850105"/>
              <a:gd name="connsiteY17" fmla="*/ 1806043 h 9578443"/>
              <a:gd name="connsiteX18" fmla="*/ 2478505 w 3850105"/>
              <a:gd name="connsiteY18" fmla="*/ 1300717 h 9578443"/>
              <a:gd name="connsiteX19" fmla="*/ 2237874 w 3850105"/>
              <a:gd name="connsiteY19" fmla="*/ 723201 h 9578443"/>
              <a:gd name="connsiteX20" fmla="*/ 1997242 w 3850105"/>
              <a:gd name="connsiteY20" fmla="*/ 241938 h 9578443"/>
              <a:gd name="connsiteX21" fmla="*/ 1612232 w 3850105"/>
              <a:gd name="connsiteY21" fmla="*/ 1307 h 9578443"/>
              <a:gd name="connsiteX22" fmla="*/ 1227221 w 3850105"/>
              <a:gd name="connsiteY22" fmla="*/ 145686 h 9578443"/>
              <a:gd name="connsiteX23" fmla="*/ 866274 w 3850105"/>
              <a:gd name="connsiteY23" fmla="*/ 145686 h 9578443"/>
              <a:gd name="connsiteX24" fmla="*/ 553453 w 3850105"/>
              <a:gd name="connsiteY24" fmla="*/ 290065 h 9578443"/>
              <a:gd name="connsiteX25" fmla="*/ 0 w 3850105"/>
              <a:gd name="connsiteY25" fmla="*/ 410380 h 95784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3850105" h="9578443">
                <a:moveTo>
                  <a:pt x="2959768" y="9578443"/>
                </a:moveTo>
                <a:cubicBezTo>
                  <a:pt x="3003884" y="9341822"/>
                  <a:pt x="3048000" y="9105201"/>
                  <a:pt x="3152274" y="8928738"/>
                </a:cubicBezTo>
                <a:cubicBezTo>
                  <a:pt x="3256548" y="8752275"/>
                  <a:pt x="3469106" y="8656023"/>
                  <a:pt x="3585411" y="8519665"/>
                </a:cubicBezTo>
                <a:cubicBezTo>
                  <a:pt x="3701716" y="8383307"/>
                  <a:pt x="3850105" y="8335180"/>
                  <a:pt x="3850105" y="8110591"/>
                </a:cubicBezTo>
                <a:cubicBezTo>
                  <a:pt x="3850105" y="7886002"/>
                  <a:pt x="3677653" y="7412760"/>
                  <a:pt x="3585411" y="7172128"/>
                </a:cubicBezTo>
                <a:cubicBezTo>
                  <a:pt x="3493169" y="6931496"/>
                  <a:pt x="3400927" y="6819201"/>
                  <a:pt x="3296653" y="6666801"/>
                </a:cubicBezTo>
                <a:cubicBezTo>
                  <a:pt x="3192379" y="6514401"/>
                  <a:pt x="3019926" y="6414138"/>
                  <a:pt x="2959768" y="6257728"/>
                </a:cubicBezTo>
                <a:cubicBezTo>
                  <a:pt x="2899610" y="6101318"/>
                  <a:pt x="2959768" y="5912822"/>
                  <a:pt x="2935705" y="5728338"/>
                </a:cubicBezTo>
                <a:cubicBezTo>
                  <a:pt x="2911642" y="5543854"/>
                  <a:pt x="2835442" y="5323275"/>
                  <a:pt x="2815389" y="5150822"/>
                </a:cubicBezTo>
                <a:cubicBezTo>
                  <a:pt x="2795336" y="4978369"/>
                  <a:pt x="2771273" y="4842011"/>
                  <a:pt x="2815389" y="4693622"/>
                </a:cubicBezTo>
                <a:cubicBezTo>
                  <a:pt x="2859505" y="4545233"/>
                  <a:pt x="3019926" y="4440960"/>
                  <a:pt x="3080084" y="4260486"/>
                </a:cubicBezTo>
                <a:cubicBezTo>
                  <a:pt x="3140242" y="4080012"/>
                  <a:pt x="3144253" y="3771201"/>
                  <a:pt x="3176337" y="3610780"/>
                </a:cubicBezTo>
                <a:cubicBezTo>
                  <a:pt x="3208421" y="3450359"/>
                  <a:pt x="3220452" y="3434317"/>
                  <a:pt x="3272589" y="3297959"/>
                </a:cubicBezTo>
                <a:cubicBezTo>
                  <a:pt x="3324726" y="3161601"/>
                  <a:pt x="3449053" y="2928991"/>
                  <a:pt x="3489158" y="2792633"/>
                </a:cubicBezTo>
                <a:cubicBezTo>
                  <a:pt x="3529263" y="2656275"/>
                  <a:pt x="3525253" y="2556012"/>
                  <a:pt x="3513221" y="2479812"/>
                </a:cubicBezTo>
                <a:cubicBezTo>
                  <a:pt x="3501189" y="2403612"/>
                  <a:pt x="3477126" y="2359496"/>
                  <a:pt x="3416968" y="2335433"/>
                </a:cubicBezTo>
                <a:cubicBezTo>
                  <a:pt x="3356810" y="2311370"/>
                  <a:pt x="3268579" y="2423665"/>
                  <a:pt x="3152274" y="2335433"/>
                </a:cubicBezTo>
                <a:cubicBezTo>
                  <a:pt x="3035969" y="2247201"/>
                  <a:pt x="2831432" y="1978496"/>
                  <a:pt x="2719137" y="1806043"/>
                </a:cubicBezTo>
                <a:cubicBezTo>
                  <a:pt x="2606842" y="1633590"/>
                  <a:pt x="2558715" y="1481191"/>
                  <a:pt x="2478505" y="1300717"/>
                </a:cubicBezTo>
                <a:cubicBezTo>
                  <a:pt x="2398295" y="1120243"/>
                  <a:pt x="2318084" y="899664"/>
                  <a:pt x="2237874" y="723201"/>
                </a:cubicBezTo>
                <a:cubicBezTo>
                  <a:pt x="2157664" y="546738"/>
                  <a:pt x="2101516" y="362254"/>
                  <a:pt x="1997242" y="241938"/>
                </a:cubicBezTo>
                <a:cubicBezTo>
                  <a:pt x="1892968" y="121622"/>
                  <a:pt x="1740569" y="17349"/>
                  <a:pt x="1612232" y="1307"/>
                </a:cubicBezTo>
                <a:cubicBezTo>
                  <a:pt x="1483895" y="-14735"/>
                  <a:pt x="1351547" y="121623"/>
                  <a:pt x="1227221" y="145686"/>
                </a:cubicBezTo>
                <a:cubicBezTo>
                  <a:pt x="1102895" y="169749"/>
                  <a:pt x="978569" y="121623"/>
                  <a:pt x="866274" y="145686"/>
                </a:cubicBezTo>
                <a:cubicBezTo>
                  <a:pt x="753979" y="169749"/>
                  <a:pt x="697832" y="245949"/>
                  <a:pt x="553453" y="290065"/>
                </a:cubicBezTo>
                <a:cubicBezTo>
                  <a:pt x="409074" y="334181"/>
                  <a:pt x="204537" y="372280"/>
                  <a:pt x="0" y="410380"/>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Freeform: Shape 14">
            <a:extLst>
              <a:ext uri="{FF2B5EF4-FFF2-40B4-BE49-F238E27FC236}">
                <a16:creationId xmlns:a16="http://schemas.microsoft.com/office/drawing/2014/main" id="{99CFED07-B166-424F-A768-C3F0A0701A84}"/>
              </a:ext>
            </a:extLst>
          </p:cNvPr>
          <p:cNvSpPr/>
          <p:nvPr/>
        </p:nvSpPr>
        <p:spPr>
          <a:xfrm>
            <a:off x="1070502" y="12016565"/>
            <a:ext cx="2928021" cy="5910488"/>
          </a:xfrm>
          <a:custGeom>
            <a:avLst/>
            <a:gdLst>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39744"/>
              <a:gd name="connsiteY0" fmla="*/ 0 h 5871411"/>
              <a:gd name="connsiteX1" fmla="*/ 192505 w 2939744"/>
              <a:gd name="connsiteY1" fmla="*/ 216569 h 5871411"/>
              <a:gd name="connsiteX2" fmla="*/ 409074 w 2939744"/>
              <a:gd name="connsiteY2" fmla="*/ 288758 h 5871411"/>
              <a:gd name="connsiteX3" fmla="*/ 721895 w 2939744"/>
              <a:gd name="connsiteY3" fmla="*/ 577516 h 5871411"/>
              <a:gd name="connsiteX4" fmla="*/ 721895 w 2939744"/>
              <a:gd name="connsiteY4" fmla="*/ 770021 h 5871411"/>
              <a:gd name="connsiteX5" fmla="*/ 601579 w 2939744"/>
              <a:gd name="connsiteY5" fmla="*/ 938463 h 5871411"/>
              <a:gd name="connsiteX6" fmla="*/ 385010 w 2939744"/>
              <a:gd name="connsiteY6" fmla="*/ 1082842 h 5871411"/>
              <a:gd name="connsiteX7" fmla="*/ 625642 w 2939744"/>
              <a:gd name="connsiteY7" fmla="*/ 1347537 h 5871411"/>
              <a:gd name="connsiteX8" fmla="*/ 673768 w 2939744"/>
              <a:gd name="connsiteY8" fmla="*/ 1515979 h 5871411"/>
              <a:gd name="connsiteX9" fmla="*/ 1155032 w 2939744"/>
              <a:gd name="connsiteY9" fmla="*/ 1828800 h 5871411"/>
              <a:gd name="connsiteX10" fmla="*/ 1299410 w 2939744"/>
              <a:gd name="connsiteY10" fmla="*/ 2117558 h 5871411"/>
              <a:gd name="connsiteX11" fmla="*/ 1491916 w 2939744"/>
              <a:gd name="connsiteY11" fmla="*/ 2334126 h 5871411"/>
              <a:gd name="connsiteX12" fmla="*/ 1804737 w 2939744"/>
              <a:gd name="connsiteY12" fmla="*/ 2213811 h 5871411"/>
              <a:gd name="connsiteX13" fmla="*/ 2021305 w 2939744"/>
              <a:gd name="connsiteY13" fmla="*/ 2382253 h 5871411"/>
              <a:gd name="connsiteX14" fmla="*/ 2165684 w 2939744"/>
              <a:gd name="connsiteY14" fmla="*/ 2117558 h 5871411"/>
              <a:gd name="connsiteX15" fmla="*/ 2406316 w 2939744"/>
              <a:gd name="connsiteY15" fmla="*/ 2406316 h 5871411"/>
              <a:gd name="connsiteX16" fmla="*/ 2526632 w 2939744"/>
              <a:gd name="connsiteY16" fmla="*/ 2887579 h 5871411"/>
              <a:gd name="connsiteX17" fmla="*/ 2863516 w 2939744"/>
              <a:gd name="connsiteY17" fmla="*/ 3368842 h 5871411"/>
              <a:gd name="connsiteX18" fmla="*/ 2839453 w 2939744"/>
              <a:gd name="connsiteY18" fmla="*/ 3922295 h 5871411"/>
              <a:gd name="connsiteX19" fmla="*/ 2430379 w 2939744"/>
              <a:gd name="connsiteY19" fmla="*/ 4211053 h 5871411"/>
              <a:gd name="connsiteX20" fmla="*/ 2430379 w 2939744"/>
              <a:gd name="connsiteY20" fmla="*/ 4355432 h 5871411"/>
              <a:gd name="connsiteX21" fmla="*/ 2767263 w 2939744"/>
              <a:gd name="connsiteY21" fmla="*/ 4644190 h 5871411"/>
              <a:gd name="connsiteX22" fmla="*/ 2719137 w 2939744"/>
              <a:gd name="connsiteY22" fmla="*/ 4957011 h 5871411"/>
              <a:gd name="connsiteX23" fmla="*/ 2935705 w 2939744"/>
              <a:gd name="connsiteY23" fmla="*/ 5293895 h 5871411"/>
              <a:gd name="connsiteX24" fmla="*/ 2839453 w 2939744"/>
              <a:gd name="connsiteY24" fmla="*/ 5871411 h 5871411"/>
              <a:gd name="connsiteX0" fmla="*/ 0 w 2928021"/>
              <a:gd name="connsiteY0" fmla="*/ 0 h 5910488"/>
              <a:gd name="connsiteX1" fmla="*/ 180782 w 2928021"/>
              <a:gd name="connsiteY1" fmla="*/ 255646 h 5910488"/>
              <a:gd name="connsiteX2" fmla="*/ 397351 w 2928021"/>
              <a:gd name="connsiteY2" fmla="*/ 327835 h 5910488"/>
              <a:gd name="connsiteX3" fmla="*/ 710172 w 2928021"/>
              <a:gd name="connsiteY3" fmla="*/ 616593 h 5910488"/>
              <a:gd name="connsiteX4" fmla="*/ 710172 w 2928021"/>
              <a:gd name="connsiteY4" fmla="*/ 809098 h 5910488"/>
              <a:gd name="connsiteX5" fmla="*/ 589856 w 2928021"/>
              <a:gd name="connsiteY5" fmla="*/ 977540 h 5910488"/>
              <a:gd name="connsiteX6" fmla="*/ 373287 w 2928021"/>
              <a:gd name="connsiteY6" fmla="*/ 1121919 h 5910488"/>
              <a:gd name="connsiteX7" fmla="*/ 613919 w 2928021"/>
              <a:gd name="connsiteY7" fmla="*/ 1386614 h 5910488"/>
              <a:gd name="connsiteX8" fmla="*/ 662045 w 2928021"/>
              <a:gd name="connsiteY8" fmla="*/ 1555056 h 5910488"/>
              <a:gd name="connsiteX9" fmla="*/ 1143309 w 2928021"/>
              <a:gd name="connsiteY9" fmla="*/ 1867877 h 5910488"/>
              <a:gd name="connsiteX10" fmla="*/ 1287687 w 2928021"/>
              <a:gd name="connsiteY10" fmla="*/ 2156635 h 5910488"/>
              <a:gd name="connsiteX11" fmla="*/ 1480193 w 2928021"/>
              <a:gd name="connsiteY11" fmla="*/ 2373203 h 5910488"/>
              <a:gd name="connsiteX12" fmla="*/ 1793014 w 2928021"/>
              <a:gd name="connsiteY12" fmla="*/ 2252888 h 5910488"/>
              <a:gd name="connsiteX13" fmla="*/ 2009582 w 2928021"/>
              <a:gd name="connsiteY13" fmla="*/ 2421330 h 5910488"/>
              <a:gd name="connsiteX14" fmla="*/ 2153961 w 2928021"/>
              <a:gd name="connsiteY14" fmla="*/ 2156635 h 5910488"/>
              <a:gd name="connsiteX15" fmla="*/ 2394593 w 2928021"/>
              <a:gd name="connsiteY15" fmla="*/ 2445393 h 5910488"/>
              <a:gd name="connsiteX16" fmla="*/ 2514909 w 2928021"/>
              <a:gd name="connsiteY16" fmla="*/ 2926656 h 5910488"/>
              <a:gd name="connsiteX17" fmla="*/ 2851793 w 2928021"/>
              <a:gd name="connsiteY17" fmla="*/ 3407919 h 5910488"/>
              <a:gd name="connsiteX18" fmla="*/ 2827730 w 2928021"/>
              <a:gd name="connsiteY18" fmla="*/ 3961372 h 5910488"/>
              <a:gd name="connsiteX19" fmla="*/ 2418656 w 2928021"/>
              <a:gd name="connsiteY19" fmla="*/ 4250130 h 5910488"/>
              <a:gd name="connsiteX20" fmla="*/ 2418656 w 2928021"/>
              <a:gd name="connsiteY20" fmla="*/ 4394509 h 5910488"/>
              <a:gd name="connsiteX21" fmla="*/ 2755540 w 2928021"/>
              <a:gd name="connsiteY21" fmla="*/ 4683267 h 5910488"/>
              <a:gd name="connsiteX22" fmla="*/ 2707414 w 2928021"/>
              <a:gd name="connsiteY22" fmla="*/ 4996088 h 5910488"/>
              <a:gd name="connsiteX23" fmla="*/ 2923982 w 2928021"/>
              <a:gd name="connsiteY23" fmla="*/ 5332972 h 5910488"/>
              <a:gd name="connsiteX24" fmla="*/ 2827730 w 2928021"/>
              <a:gd name="connsiteY24" fmla="*/ 5910488 h 5910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2928021" h="5910488">
                <a:moveTo>
                  <a:pt x="0" y="0"/>
                </a:moveTo>
                <a:cubicBezTo>
                  <a:pt x="15271" y="193636"/>
                  <a:pt x="114557" y="201007"/>
                  <a:pt x="180782" y="255646"/>
                </a:cubicBezTo>
                <a:cubicBezTo>
                  <a:pt x="247007" y="310285"/>
                  <a:pt x="309119" y="267677"/>
                  <a:pt x="397351" y="327835"/>
                </a:cubicBezTo>
                <a:cubicBezTo>
                  <a:pt x="485583" y="387993"/>
                  <a:pt x="658035" y="536383"/>
                  <a:pt x="710172" y="616593"/>
                </a:cubicBezTo>
                <a:cubicBezTo>
                  <a:pt x="762309" y="696803"/>
                  <a:pt x="730225" y="748940"/>
                  <a:pt x="710172" y="809098"/>
                </a:cubicBezTo>
                <a:cubicBezTo>
                  <a:pt x="690119" y="869256"/>
                  <a:pt x="646003" y="925403"/>
                  <a:pt x="589856" y="977540"/>
                </a:cubicBezTo>
                <a:cubicBezTo>
                  <a:pt x="533709" y="1029677"/>
                  <a:pt x="369277" y="1053740"/>
                  <a:pt x="373287" y="1121919"/>
                </a:cubicBezTo>
                <a:cubicBezTo>
                  <a:pt x="377297" y="1190098"/>
                  <a:pt x="565793" y="1314425"/>
                  <a:pt x="613919" y="1386614"/>
                </a:cubicBezTo>
                <a:cubicBezTo>
                  <a:pt x="662045" y="1458804"/>
                  <a:pt x="573813" y="1474846"/>
                  <a:pt x="662045" y="1555056"/>
                </a:cubicBezTo>
                <a:cubicBezTo>
                  <a:pt x="750277" y="1635266"/>
                  <a:pt x="1039035" y="1767614"/>
                  <a:pt x="1143309" y="1867877"/>
                </a:cubicBezTo>
                <a:cubicBezTo>
                  <a:pt x="1247583" y="1968140"/>
                  <a:pt x="1231540" y="2072414"/>
                  <a:pt x="1287687" y="2156635"/>
                </a:cubicBezTo>
                <a:cubicBezTo>
                  <a:pt x="1343834" y="2240856"/>
                  <a:pt x="1395972" y="2357161"/>
                  <a:pt x="1480193" y="2373203"/>
                </a:cubicBezTo>
                <a:cubicBezTo>
                  <a:pt x="1564414" y="2389245"/>
                  <a:pt x="1704783" y="2244867"/>
                  <a:pt x="1793014" y="2252888"/>
                </a:cubicBezTo>
                <a:cubicBezTo>
                  <a:pt x="1881245" y="2260909"/>
                  <a:pt x="1949424" y="2437372"/>
                  <a:pt x="2009582" y="2421330"/>
                </a:cubicBezTo>
                <a:cubicBezTo>
                  <a:pt x="2069740" y="2405288"/>
                  <a:pt x="2089793" y="2152625"/>
                  <a:pt x="2153961" y="2156635"/>
                </a:cubicBezTo>
                <a:cubicBezTo>
                  <a:pt x="2218129" y="2160645"/>
                  <a:pt x="2334435" y="2317056"/>
                  <a:pt x="2394593" y="2445393"/>
                </a:cubicBezTo>
                <a:cubicBezTo>
                  <a:pt x="2454751" y="2573730"/>
                  <a:pt x="2438709" y="2766235"/>
                  <a:pt x="2514909" y="2926656"/>
                </a:cubicBezTo>
                <a:cubicBezTo>
                  <a:pt x="2591109" y="3087077"/>
                  <a:pt x="2799656" y="3235466"/>
                  <a:pt x="2851793" y="3407919"/>
                </a:cubicBezTo>
                <a:cubicBezTo>
                  <a:pt x="2903930" y="3580372"/>
                  <a:pt x="2899919" y="3821004"/>
                  <a:pt x="2827730" y="3961372"/>
                </a:cubicBezTo>
                <a:cubicBezTo>
                  <a:pt x="2755541" y="4101740"/>
                  <a:pt x="2486835" y="4177941"/>
                  <a:pt x="2418656" y="4250130"/>
                </a:cubicBezTo>
                <a:cubicBezTo>
                  <a:pt x="2350477" y="4322319"/>
                  <a:pt x="2362509" y="4322320"/>
                  <a:pt x="2418656" y="4394509"/>
                </a:cubicBezTo>
                <a:cubicBezTo>
                  <a:pt x="2474803" y="4466699"/>
                  <a:pt x="2707414" y="4583004"/>
                  <a:pt x="2755540" y="4683267"/>
                </a:cubicBezTo>
                <a:cubicBezTo>
                  <a:pt x="2803666" y="4783530"/>
                  <a:pt x="2679340" y="4887804"/>
                  <a:pt x="2707414" y="4996088"/>
                </a:cubicBezTo>
                <a:cubicBezTo>
                  <a:pt x="2735488" y="5104372"/>
                  <a:pt x="2903929" y="5180572"/>
                  <a:pt x="2923982" y="5332972"/>
                </a:cubicBezTo>
                <a:cubicBezTo>
                  <a:pt x="2944035" y="5485372"/>
                  <a:pt x="2885882" y="5697930"/>
                  <a:pt x="2827730" y="5910488"/>
                </a:cubicBezTo>
              </a:path>
            </a:pathLst>
          </a:custGeom>
          <a:noFill/>
          <a:ln w="7620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B2D16491-E1B4-4AF4-8123-9AFECD71E90F}"/>
              </a:ext>
            </a:extLst>
          </p:cNvPr>
          <p:cNvSpPr/>
          <p:nvPr/>
        </p:nvSpPr>
        <p:spPr>
          <a:xfrm>
            <a:off x="12512842" y="9384632"/>
            <a:ext cx="6232358" cy="4211052"/>
          </a:xfrm>
          <a:custGeom>
            <a:avLst/>
            <a:gdLst>
              <a:gd name="connsiteX0" fmla="*/ 0 w 6232358"/>
              <a:gd name="connsiteY0" fmla="*/ 0 h 4211052"/>
              <a:gd name="connsiteX1" fmla="*/ 529390 w 6232358"/>
              <a:gd name="connsiteY1" fmla="*/ 385010 h 4211052"/>
              <a:gd name="connsiteX2" fmla="*/ 962526 w 6232358"/>
              <a:gd name="connsiteY2" fmla="*/ 673768 h 4211052"/>
              <a:gd name="connsiteX3" fmla="*/ 1467853 w 6232358"/>
              <a:gd name="connsiteY3" fmla="*/ 1130968 h 4211052"/>
              <a:gd name="connsiteX4" fmla="*/ 1684421 w 6232358"/>
              <a:gd name="connsiteY4" fmla="*/ 1251284 h 4211052"/>
              <a:gd name="connsiteX5" fmla="*/ 1852863 w 6232358"/>
              <a:gd name="connsiteY5" fmla="*/ 1443789 h 4211052"/>
              <a:gd name="connsiteX6" fmla="*/ 1540042 w 6232358"/>
              <a:gd name="connsiteY6" fmla="*/ 1612231 h 4211052"/>
              <a:gd name="connsiteX7" fmla="*/ 1949116 w 6232358"/>
              <a:gd name="connsiteY7" fmla="*/ 1732547 h 4211052"/>
              <a:gd name="connsiteX8" fmla="*/ 2719137 w 6232358"/>
              <a:gd name="connsiteY8" fmla="*/ 2165684 h 4211052"/>
              <a:gd name="connsiteX9" fmla="*/ 2863516 w 6232358"/>
              <a:gd name="connsiteY9" fmla="*/ 2454442 h 4211052"/>
              <a:gd name="connsiteX10" fmla="*/ 3465095 w 6232358"/>
              <a:gd name="connsiteY10" fmla="*/ 3176336 h 4211052"/>
              <a:gd name="connsiteX11" fmla="*/ 3657600 w 6232358"/>
              <a:gd name="connsiteY11" fmla="*/ 3320715 h 4211052"/>
              <a:gd name="connsiteX12" fmla="*/ 4138863 w 6232358"/>
              <a:gd name="connsiteY12" fmla="*/ 3344779 h 4211052"/>
              <a:gd name="connsiteX13" fmla="*/ 4668253 w 6232358"/>
              <a:gd name="connsiteY13" fmla="*/ 3152273 h 4211052"/>
              <a:gd name="connsiteX14" fmla="*/ 4908884 w 6232358"/>
              <a:gd name="connsiteY14" fmla="*/ 3344779 h 4211052"/>
              <a:gd name="connsiteX15" fmla="*/ 5342021 w 6232358"/>
              <a:gd name="connsiteY15" fmla="*/ 3561347 h 4211052"/>
              <a:gd name="connsiteX16" fmla="*/ 5751095 w 6232358"/>
              <a:gd name="connsiteY16" fmla="*/ 3681663 h 4211052"/>
              <a:gd name="connsiteX17" fmla="*/ 6015790 w 6232358"/>
              <a:gd name="connsiteY17" fmla="*/ 3994484 h 4211052"/>
              <a:gd name="connsiteX18" fmla="*/ 6232358 w 6232358"/>
              <a:gd name="connsiteY18" fmla="*/ 4211052 h 42110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6232358" h="4211052">
                <a:moveTo>
                  <a:pt x="0" y="0"/>
                </a:moveTo>
                <a:cubicBezTo>
                  <a:pt x="184484" y="136357"/>
                  <a:pt x="368969" y="272715"/>
                  <a:pt x="529390" y="385010"/>
                </a:cubicBezTo>
                <a:cubicBezTo>
                  <a:pt x="689811" y="497305"/>
                  <a:pt x="806116" y="549442"/>
                  <a:pt x="962526" y="673768"/>
                </a:cubicBezTo>
                <a:cubicBezTo>
                  <a:pt x="1118936" y="798094"/>
                  <a:pt x="1347537" y="1034715"/>
                  <a:pt x="1467853" y="1130968"/>
                </a:cubicBezTo>
                <a:cubicBezTo>
                  <a:pt x="1588169" y="1227221"/>
                  <a:pt x="1620253" y="1199147"/>
                  <a:pt x="1684421" y="1251284"/>
                </a:cubicBezTo>
                <a:cubicBezTo>
                  <a:pt x="1748589" y="1303421"/>
                  <a:pt x="1876926" y="1383631"/>
                  <a:pt x="1852863" y="1443789"/>
                </a:cubicBezTo>
                <a:cubicBezTo>
                  <a:pt x="1828800" y="1503947"/>
                  <a:pt x="1524000" y="1564105"/>
                  <a:pt x="1540042" y="1612231"/>
                </a:cubicBezTo>
                <a:cubicBezTo>
                  <a:pt x="1556084" y="1660357"/>
                  <a:pt x="1752600" y="1640305"/>
                  <a:pt x="1949116" y="1732547"/>
                </a:cubicBezTo>
                <a:cubicBezTo>
                  <a:pt x="2145632" y="1824789"/>
                  <a:pt x="2566737" y="2045368"/>
                  <a:pt x="2719137" y="2165684"/>
                </a:cubicBezTo>
                <a:cubicBezTo>
                  <a:pt x="2871537" y="2286000"/>
                  <a:pt x="2739190" y="2286000"/>
                  <a:pt x="2863516" y="2454442"/>
                </a:cubicBezTo>
                <a:cubicBezTo>
                  <a:pt x="2987842" y="2622884"/>
                  <a:pt x="3332748" y="3031957"/>
                  <a:pt x="3465095" y="3176336"/>
                </a:cubicBezTo>
                <a:cubicBezTo>
                  <a:pt x="3597442" y="3320715"/>
                  <a:pt x="3545305" y="3292641"/>
                  <a:pt x="3657600" y="3320715"/>
                </a:cubicBezTo>
                <a:cubicBezTo>
                  <a:pt x="3769895" y="3348789"/>
                  <a:pt x="3970421" y="3372853"/>
                  <a:pt x="4138863" y="3344779"/>
                </a:cubicBezTo>
                <a:cubicBezTo>
                  <a:pt x="4307305" y="3316705"/>
                  <a:pt x="4539916" y="3152273"/>
                  <a:pt x="4668253" y="3152273"/>
                </a:cubicBezTo>
                <a:cubicBezTo>
                  <a:pt x="4796590" y="3152273"/>
                  <a:pt x="4796589" y="3276600"/>
                  <a:pt x="4908884" y="3344779"/>
                </a:cubicBezTo>
                <a:cubicBezTo>
                  <a:pt x="5021179" y="3412958"/>
                  <a:pt x="5201653" y="3505200"/>
                  <a:pt x="5342021" y="3561347"/>
                </a:cubicBezTo>
                <a:cubicBezTo>
                  <a:pt x="5482390" y="3617494"/>
                  <a:pt x="5638800" y="3609474"/>
                  <a:pt x="5751095" y="3681663"/>
                </a:cubicBezTo>
                <a:cubicBezTo>
                  <a:pt x="5863390" y="3753852"/>
                  <a:pt x="5935580" y="3906253"/>
                  <a:pt x="6015790" y="3994484"/>
                </a:cubicBezTo>
                <a:cubicBezTo>
                  <a:pt x="6096000" y="4082715"/>
                  <a:pt x="6180221" y="4199021"/>
                  <a:pt x="6232358" y="4211052"/>
                </a:cubicBezTo>
              </a:path>
            </a:pathLst>
          </a:custGeom>
          <a:noFill/>
          <a:ln w="76200" cap="rnd" cmpd="sng">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A68A9CDC-7920-4404-9EEE-3B3CE77F1C70}"/>
              </a:ext>
            </a:extLst>
          </p:cNvPr>
          <p:cNvSpPr/>
          <p:nvPr/>
        </p:nvSpPr>
        <p:spPr>
          <a:xfrm>
            <a:off x="2358189" y="1940157"/>
            <a:ext cx="8806583" cy="2752159"/>
          </a:xfrm>
          <a:custGeom>
            <a:avLst/>
            <a:gdLst>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 name="connsiteX0" fmla="*/ 0 w 8806583"/>
              <a:gd name="connsiteY0" fmla="*/ 2752159 h 2752159"/>
              <a:gd name="connsiteX1" fmla="*/ 529390 w 8806583"/>
              <a:gd name="connsiteY1" fmla="*/ 2150580 h 2752159"/>
              <a:gd name="connsiteX2" fmla="*/ 962527 w 8806583"/>
              <a:gd name="connsiteY2" fmla="*/ 1621190 h 2752159"/>
              <a:gd name="connsiteX3" fmla="*/ 1395664 w 8806583"/>
              <a:gd name="connsiteY3" fmla="*/ 1139927 h 2752159"/>
              <a:gd name="connsiteX4" fmla="*/ 1973179 w 8806583"/>
              <a:gd name="connsiteY4" fmla="*/ 610538 h 2752159"/>
              <a:gd name="connsiteX5" fmla="*/ 2406316 w 8806583"/>
              <a:gd name="connsiteY5" fmla="*/ 297717 h 2752159"/>
              <a:gd name="connsiteX6" fmla="*/ 2719137 w 8806583"/>
              <a:gd name="connsiteY6" fmla="*/ 153338 h 2752159"/>
              <a:gd name="connsiteX7" fmla="*/ 3344779 w 8806583"/>
              <a:gd name="connsiteY7" fmla="*/ 8959 h 2752159"/>
              <a:gd name="connsiteX8" fmla="*/ 3922295 w 8806583"/>
              <a:gd name="connsiteY8" fmla="*/ 33022 h 2752159"/>
              <a:gd name="connsiteX9" fmla="*/ 4259179 w 8806583"/>
              <a:gd name="connsiteY9" fmla="*/ 177401 h 2752159"/>
              <a:gd name="connsiteX10" fmla="*/ 4957011 w 8806583"/>
              <a:gd name="connsiteY10" fmla="*/ 442096 h 2752159"/>
              <a:gd name="connsiteX11" fmla="*/ 5654843 w 8806583"/>
              <a:gd name="connsiteY11" fmla="*/ 466159 h 2752159"/>
              <a:gd name="connsiteX12" fmla="*/ 5871411 w 8806583"/>
              <a:gd name="connsiteY12" fmla="*/ 418032 h 2752159"/>
              <a:gd name="connsiteX13" fmla="*/ 6472990 w 8806583"/>
              <a:gd name="connsiteY13" fmla="*/ 345843 h 2752159"/>
              <a:gd name="connsiteX14" fmla="*/ 6785811 w 8806583"/>
              <a:gd name="connsiteY14" fmla="*/ 538348 h 2752159"/>
              <a:gd name="connsiteX15" fmla="*/ 6978316 w 8806583"/>
              <a:gd name="connsiteY15" fmla="*/ 947422 h 2752159"/>
              <a:gd name="connsiteX16" fmla="*/ 7098632 w 8806583"/>
              <a:gd name="connsiteY16" fmla="*/ 995548 h 2752159"/>
              <a:gd name="connsiteX17" fmla="*/ 7435516 w 8806583"/>
              <a:gd name="connsiteY17" fmla="*/ 923359 h 2752159"/>
              <a:gd name="connsiteX18" fmla="*/ 7796464 w 8806583"/>
              <a:gd name="connsiteY18" fmla="*/ 923359 h 2752159"/>
              <a:gd name="connsiteX19" fmla="*/ 8301790 w 8806583"/>
              <a:gd name="connsiteY19" fmla="*/ 923359 h 2752159"/>
              <a:gd name="connsiteX20" fmla="*/ 8734927 w 8806583"/>
              <a:gd name="connsiteY20" fmla="*/ 923359 h 2752159"/>
              <a:gd name="connsiteX21" fmla="*/ 8710864 w 8806583"/>
              <a:gd name="connsiteY21" fmla="*/ 1236180 h 2752159"/>
              <a:gd name="connsiteX22" fmla="*/ 8638674 w 8806583"/>
              <a:gd name="connsiteY22" fmla="*/ 1332432 h 2752159"/>
              <a:gd name="connsiteX23" fmla="*/ 8758990 w 8806583"/>
              <a:gd name="connsiteY23" fmla="*/ 1597127 h 2752159"/>
              <a:gd name="connsiteX24" fmla="*/ 8758990 w 8806583"/>
              <a:gd name="connsiteY24" fmla="*/ 1861822 h 2752159"/>
              <a:gd name="connsiteX25" fmla="*/ 8181474 w 8806583"/>
              <a:gd name="connsiteY25" fmla="*/ 1885885 h 2752159"/>
              <a:gd name="connsiteX26" fmla="*/ 7820527 w 8806583"/>
              <a:gd name="connsiteY26" fmla="*/ 2198706 h 2752159"/>
              <a:gd name="connsiteX27" fmla="*/ 7628022 w 8806583"/>
              <a:gd name="connsiteY27" fmla="*/ 2679969 h 2752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8806583" h="2752159">
                <a:moveTo>
                  <a:pt x="0" y="2752159"/>
                </a:moveTo>
                <a:cubicBezTo>
                  <a:pt x="206651" y="2634286"/>
                  <a:pt x="368969" y="2339075"/>
                  <a:pt x="529390" y="2150580"/>
                </a:cubicBezTo>
                <a:cubicBezTo>
                  <a:pt x="689811" y="1962085"/>
                  <a:pt x="818148" y="1789632"/>
                  <a:pt x="962527" y="1621190"/>
                </a:cubicBezTo>
                <a:cubicBezTo>
                  <a:pt x="1106906" y="1452748"/>
                  <a:pt x="1227222" y="1308369"/>
                  <a:pt x="1395664" y="1139927"/>
                </a:cubicBezTo>
                <a:cubicBezTo>
                  <a:pt x="1564106" y="971485"/>
                  <a:pt x="1804737" y="750906"/>
                  <a:pt x="1973179" y="610538"/>
                </a:cubicBezTo>
                <a:cubicBezTo>
                  <a:pt x="2141621" y="470170"/>
                  <a:pt x="2281990" y="373917"/>
                  <a:pt x="2406316" y="297717"/>
                </a:cubicBezTo>
                <a:cubicBezTo>
                  <a:pt x="2530642" y="221517"/>
                  <a:pt x="2562727" y="201464"/>
                  <a:pt x="2719137" y="153338"/>
                </a:cubicBezTo>
                <a:cubicBezTo>
                  <a:pt x="2875547" y="105212"/>
                  <a:pt x="3144253" y="29012"/>
                  <a:pt x="3344779" y="8959"/>
                </a:cubicBezTo>
                <a:cubicBezTo>
                  <a:pt x="3545305" y="-11094"/>
                  <a:pt x="3769895" y="4948"/>
                  <a:pt x="3922295" y="33022"/>
                </a:cubicBezTo>
                <a:cubicBezTo>
                  <a:pt x="4074695" y="61096"/>
                  <a:pt x="4086726" y="109222"/>
                  <a:pt x="4259179" y="177401"/>
                </a:cubicBezTo>
                <a:cubicBezTo>
                  <a:pt x="4431632" y="245580"/>
                  <a:pt x="4724400" y="393970"/>
                  <a:pt x="4957011" y="442096"/>
                </a:cubicBezTo>
                <a:cubicBezTo>
                  <a:pt x="5189622" y="490222"/>
                  <a:pt x="5502443" y="470170"/>
                  <a:pt x="5654843" y="466159"/>
                </a:cubicBezTo>
                <a:cubicBezTo>
                  <a:pt x="5807243" y="462148"/>
                  <a:pt x="5735053" y="438085"/>
                  <a:pt x="5871411" y="418032"/>
                </a:cubicBezTo>
                <a:cubicBezTo>
                  <a:pt x="6007769" y="397979"/>
                  <a:pt x="6320590" y="325790"/>
                  <a:pt x="6472990" y="345843"/>
                </a:cubicBezTo>
                <a:cubicBezTo>
                  <a:pt x="6625390" y="365896"/>
                  <a:pt x="6701590" y="438085"/>
                  <a:pt x="6785811" y="538348"/>
                </a:cubicBezTo>
                <a:cubicBezTo>
                  <a:pt x="6870032" y="638611"/>
                  <a:pt x="6926179" y="871222"/>
                  <a:pt x="6978316" y="947422"/>
                </a:cubicBezTo>
                <a:cubicBezTo>
                  <a:pt x="7030453" y="1023622"/>
                  <a:pt x="7022432" y="999558"/>
                  <a:pt x="7098632" y="995548"/>
                </a:cubicBezTo>
                <a:cubicBezTo>
                  <a:pt x="7174832" y="991538"/>
                  <a:pt x="7319211" y="935390"/>
                  <a:pt x="7435516" y="923359"/>
                </a:cubicBezTo>
                <a:cubicBezTo>
                  <a:pt x="7551821" y="911327"/>
                  <a:pt x="7796464" y="923359"/>
                  <a:pt x="7796464" y="923359"/>
                </a:cubicBezTo>
                <a:lnTo>
                  <a:pt x="8301790" y="923359"/>
                </a:lnTo>
                <a:cubicBezTo>
                  <a:pt x="8458200" y="923359"/>
                  <a:pt x="8666748" y="871222"/>
                  <a:pt x="8734927" y="923359"/>
                </a:cubicBezTo>
                <a:cubicBezTo>
                  <a:pt x="8803106" y="975496"/>
                  <a:pt x="8726906" y="1168001"/>
                  <a:pt x="8710864" y="1236180"/>
                </a:cubicBezTo>
                <a:cubicBezTo>
                  <a:pt x="8694822" y="1304359"/>
                  <a:pt x="8630653" y="1272274"/>
                  <a:pt x="8638674" y="1332432"/>
                </a:cubicBezTo>
                <a:cubicBezTo>
                  <a:pt x="8646695" y="1392590"/>
                  <a:pt x="8738937" y="1508895"/>
                  <a:pt x="8758990" y="1597127"/>
                </a:cubicBezTo>
                <a:cubicBezTo>
                  <a:pt x="8779043" y="1685359"/>
                  <a:pt x="8855243" y="1813696"/>
                  <a:pt x="8758990" y="1861822"/>
                </a:cubicBezTo>
                <a:cubicBezTo>
                  <a:pt x="8662737" y="1909948"/>
                  <a:pt x="8337885" y="1829738"/>
                  <a:pt x="8181474" y="1885885"/>
                </a:cubicBezTo>
                <a:cubicBezTo>
                  <a:pt x="8025064" y="1942032"/>
                  <a:pt x="7912769" y="2066359"/>
                  <a:pt x="7820527" y="2198706"/>
                </a:cubicBezTo>
                <a:cubicBezTo>
                  <a:pt x="7728285" y="2331053"/>
                  <a:pt x="7696201" y="2599758"/>
                  <a:pt x="7628022" y="2679969"/>
                </a:cubicBezTo>
              </a:path>
            </a:pathLst>
          </a:custGeom>
          <a:noFill/>
          <a:ln w="57150" cap="rnd">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Freeform: Shape 17">
            <a:extLst>
              <a:ext uri="{FF2B5EF4-FFF2-40B4-BE49-F238E27FC236}">
                <a16:creationId xmlns:a16="http://schemas.microsoft.com/office/drawing/2014/main" id="{BAC380A1-E60E-447E-AAAB-38AA83D2EAF5}"/>
              </a:ext>
            </a:extLst>
          </p:cNvPr>
          <p:cNvSpPr/>
          <p:nvPr/>
        </p:nvSpPr>
        <p:spPr>
          <a:xfrm>
            <a:off x="385011" y="6185565"/>
            <a:ext cx="25314442" cy="6519782"/>
          </a:xfrm>
          <a:custGeom>
            <a:avLst/>
            <a:gdLst>
              <a:gd name="connsiteX0" fmla="*/ 0 w 25314442"/>
              <a:gd name="connsiteY0" fmla="*/ 2501235 h 6519782"/>
              <a:gd name="connsiteX1" fmla="*/ 1179094 w 25314442"/>
              <a:gd name="connsiteY1" fmla="*/ 2765930 h 6519782"/>
              <a:gd name="connsiteX2" fmla="*/ 1660357 w 25314442"/>
              <a:gd name="connsiteY2" fmla="*/ 2693740 h 6519782"/>
              <a:gd name="connsiteX3" fmla="*/ 2045368 w 25314442"/>
              <a:gd name="connsiteY3" fmla="*/ 2549361 h 6519782"/>
              <a:gd name="connsiteX4" fmla="*/ 2695073 w 25314442"/>
              <a:gd name="connsiteY4" fmla="*/ 2044035 h 6519782"/>
              <a:gd name="connsiteX5" fmla="*/ 3296652 w 25314442"/>
              <a:gd name="connsiteY5" fmla="*/ 1659024 h 6519782"/>
              <a:gd name="connsiteX6" fmla="*/ 4018547 w 25314442"/>
              <a:gd name="connsiteY6" fmla="*/ 1249951 h 6519782"/>
              <a:gd name="connsiteX7" fmla="*/ 4860757 w 25314442"/>
              <a:gd name="connsiteY7" fmla="*/ 624309 h 6519782"/>
              <a:gd name="connsiteX8" fmla="*/ 5462336 w 25314442"/>
              <a:gd name="connsiteY8" fmla="*/ 287424 h 6519782"/>
              <a:gd name="connsiteX9" fmla="*/ 6063915 w 25314442"/>
              <a:gd name="connsiteY9" fmla="*/ 22730 h 6519782"/>
              <a:gd name="connsiteX10" fmla="*/ 7531768 w 25314442"/>
              <a:gd name="connsiteY10" fmla="*/ 46793 h 6519782"/>
              <a:gd name="connsiteX11" fmla="*/ 9697452 w 25314442"/>
              <a:gd name="connsiteY11" fmla="*/ 311488 h 6519782"/>
              <a:gd name="connsiteX12" fmla="*/ 11430000 w 25314442"/>
              <a:gd name="connsiteY12" fmla="*/ 455867 h 6519782"/>
              <a:gd name="connsiteX13" fmla="*/ 13956631 w 25314442"/>
              <a:gd name="connsiteY13" fmla="*/ 1177761 h 6519782"/>
              <a:gd name="connsiteX14" fmla="*/ 15135726 w 25314442"/>
              <a:gd name="connsiteY14" fmla="*/ 1538709 h 6519782"/>
              <a:gd name="connsiteX15" fmla="*/ 17325473 w 25314442"/>
              <a:gd name="connsiteY15" fmla="*/ 2838119 h 6519782"/>
              <a:gd name="connsiteX16" fmla="*/ 20044610 w 25314442"/>
              <a:gd name="connsiteY16" fmla="*/ 4305972 h 6519782"/>
              <a:gd name="connsiteX17" fmla="*/ 22426863 w 25314442"/>
              <a:gd name="connsiteY17" fmla="*/ 5340688 h 6519782"/>
              <a:gd name="connsiteX18" fmla="*/ 24327852 w 25314442"/>
              <a:gd name="connsiteY18" fmla="*/ 5966330 h 6519782"/>
              <a:gd name="connsiteX19" fmla="*/ 24953494 w 25314442"/>
              <a:gd name="connsiteY19" fmla="*/ 6279151 h 6519782"/>
              <a:gd name="connsiteX20" fmla="*/ 25314442 w 25314442"/>
              <a:gd name="connsiteY20" fmla="*/ 6519782 h 65197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25314442" h="6519782">
                <a:moveTo>
                  <a:pt x="0" y="2501235"/>
                </a:moveTo>
                <a:cubicBezTo>
                  <a:pt x="451184" y="2617540"/>
                  <a:pt x="902368" y="2733846"/>
                  <a:pt x="1179094" y="2765930"/>
                </a:cubicBezTo>
                <a:cubicBezTo>
                  <a:pt x="1455820" y="2798014"/>
                  <a:pt x="1515978" y="2729835"/>
                  <a:pt x="1660357" y="2693740"/>
                </a:cubicBezTo>
                <a:cubicBezTo>
                  <a:pt x="1804736" y="2657645"/>
                  <a:pt x="1872915" y="2657645"/>
                  <a:pt x="2045368" y="2549361"/>
                </a:cubicBezTo>
                <a:cubicBezTo>
                  <a:pt x="2217821" y="2441077"/>
                  <a:pt x="2486526" y="2192424"/>
                  <a:pt x="2695073" y="2044035"/>
                </a:cubicBezTo>
                <a:cubicBezTo>
                  <a:pt x="2903620" y="1895645"/>
                  <a:pt x="3076073" y="1791371"/>
                  <a:pt x="3296652" y="1659024"/>
                </a:cubicBezTo>
                <a:cubicBezTo>
                  <a:pt x="3517231" y="1526677"/>
                  <a:pt x="3757863" y="1422404"/>
                  <a:pt x="4018547" y="1249951"/>
                </a:cubicBezTo>
                <a:cubicBezTo>
                  <a:pt x="4279231" y="1077498"/>
                  <a:pt x="4620125" y="784730"/>
                  <a:pt x="4860757" y="624309"/>
                </a:cubicBezTo>
                <a:cubicBezTo>
                  <a:pt x="5101389" y="463888"/>
                  <a:pt x="5261810" y="387687"/>
                  <a:pt x="5462336" y="287424"/>
                </a:cubicBezTo>
                <a:cubicBezTo>
                  <a:pt x="5662862" y="187161"/>
                  <a:pt x="5719010" y="62835"/>
                  <a:pt x="6063915" y="22730"/>
                </a:cubicBezTo>
                <a:cubicBezTo>
                  <a:pt x="6408820" y="-17375"/>
                  <a:pt x="6926179" y="-1333"/>
                  <a:pt x="7531768" y="46793"/>
                </a:cubicBezTo>
                <a:cubicBezTo>
                  <a:pt x="8137358" y="94919"/>
                  <a:pt x="9047747" y="243309"/>
                  <a:pt x="9697452" y="311488"/>
                </a:cubicBezTo>
                <a:cubicBezTo>
                  <a:pt x="10347157" y="379667"/>
                  <a:pt x="10720137" y="311488"/>
                  <a:pt x="11430000" y="455867"/>
                </a:cubicBezTo>
                <a:cubicBezTo>
                  <a:pt x="12139863" y="600246"/>
                  <a:pt x="13339010" y="997287"/>
                  <a:pt x="13956631" y="1177761"/>
                </a:cubicBezTo>
                <a:cubicBezTo>
                  <a:pt x="14574252" y="1358235"/>
                  <a:pt x="14574252" y="1261983"/>
                  <a:pt x="15135726" y="1538709"/>
                </a:cubicBezTo>
                <a:cubicBezTo>
                  <a:pt x="15697200" y="1815435"/>
                  <a:pt x="16507326" y="2376908"/>
                  <a:pt x="17325473" y="2838119"/>
                </a:cubicBezTo>
                <a:cubicBezTo>
                  <a:pt x="18143620" y="3299330"/>
                  <a:pt x="19194378" y="3888877"/>
                  <a:pt x="20044610" y="4305972"/>
                </a:cubicBezTo>
                <a:cubicBezTo>
                  <a:pt x="20894842" y="4723067"/>
                  <a:pt x="21712989" y="5063962"/>
                  <a:pt x="22426863" y="5340688"/>
                </a:cubicBezTo>
                <a:cubicBezTo>
                  <a:pt x="23140737" y="5617414"/>
                  <a:pt x="23906747" y="5809920"/>
                  <a:pt x="24327852" y="5966330"/>
                </a:cubicBezTo>
                <a:cubicBezTo>
                  <a:pt x="24748957" y="6122740"/>
                  <a:pt x="24789062" y="6186909"/>
                  <a:pt x="24953494" y="6279151"/>
                </a:cubicBezTo>
                <a:cubicBezTo>
                  <a:pt x="25117926" y="6371393"/>
                  <a:pt x="25216184" y="6445587"/>
                  <a:pt x="25314442" y="65197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Freeform: Shape 18">
            <a:extLst>
              <a:ext uri="{FF2B5EF4-FFF2-40B4-BE49-F238E27FC236}">
                <a16:creationId xmlns:a16="http://schemas.microsoft.com/office/drawing/2014/main" id="{4C8EEA4B-669A-40BE-9677-6C8E61E92F2B}"/>
              </a:ext>
            </a:extLst>
          </p:cNvPr>
          <p:cNvSpPr/>
          <p:nvPr/>
        </p:nvSpPr>
        <p:spPr>
          <a:xfrm>
            <a:off x="360947" y="13234737"/>
            <a:ext cx="962527" cy="4740442"/>
          </a:xfrm>
          <a:custGeom>
            <a:avLst/>
            <a:gdLst>
              <a:gd name="connsiteX0" fmla="*/ 0 w 962527"/>
              <a:gd name="connsiteY0" fmla="*/ 0 h 4740442"/>
              <a:gd name="connsiteX1" fmla="*/ 505327 w 962527"/>
              <a:gd name="connsiteY1" fmla="*/ 625642 h 4740442"/>
              <a:gd name="connsiteX2" fmla="*/ 770021 w 962527"/>
              <a:gd name="connsiteY2" fmla="*/ 1732547 h 4740442"/>
              <a:gd name="connsiteX3" fmla="*/ 866274 w 962527"/>
              <a:gd name="connsiteY3" fmla="*/ 3946358 h 4740442"/>
              <a:gd name="connsiteX4" fmla="*/ 962527 w 962527"/>
              <a:gd name="connsiteY4" fmla="*/ 4740442 h 47404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62527" h="4740442">
                <a:moveTo>
                  <a:pt x="0" y="0"/>
                </a:moveTo>
                <a:cubicBezTo>
                  <a:pt x="188495" y="168442"/>
                  <a:pt x="376990" y="336884"/>
                  <a:pt x="505327" y="625642"/>
                </a:cubicBezTo>
                <a:cubicBezTo>
                  <a:pt x="633664" y="914400"/>
                  <a:pt x="709863" y="1179094"/>
                  <a:pt x="770021" y="1732547"/>
                </a:cubicBezTo>
                <a:cubicBezTo>
                  <a:pt x="830179" y="2286000"/>
                  <a:pt x="834190" y="3445042"/>
                  <a:pt x="866274" y="3946358"/>
                </a:cubicBezTo>
                <a:cubicBezTo>
                  <a:pt x="898358" y="4447674"/>
                  <a:pt x="906380" y="4604084"/>
                  <a:pt x="962527" y="47404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EE27BC44-90BA-4A58-8F75-B5AC3E007C17}"/>
              </a:ext>
            </a:extLst>
          </p:cNvPr>
          <p:cNvSpPr/>
          <p:nvPr/>
        </p:nvSpPr>
        <p:spPr>
          <a:xfrm>
            <a:off x="5582653" y="10292798"/>
            <a:ext cx="1038384" cy="7610191"/>
          </a:xfrm>
          <a:custGeom>
            <a:avLst/>
            <a:gdLst>
              <a:gd name="connsiteX0" fmla="*/ 168442 w 1038384"/>
              <a:gd name="connsiteY0" fmla="*/ 0 h 7700210"/>
              <a:gd name="connsiteX1" fmla="*/ 144379 w 1038384"/>
              <a:gd name="connsiteY1" fmla="*/ 1419726 h 7700210"/>
              <a:gd name="connsiteX2" fmla="*/ 96252 w 1038384"/>
              <a:gd name="connsiteY2" fmla="*/ 2358189 h 7700210"/>
              <a:gd name="connsiteX3" fmla="*/ 96252 w 1038384"/>
              <a:gd name="connsiteY3" fmla="*/ 2839453 h 7700210"/>
              <a:gd name="connsiteX4" fmla="*/ 192505 w 1038384"/>
              <a:gd name="connsiteY4" fmla="*/ 3633537 h 7700210"/>
              <a:gd name="connsiteX5" fmla="*/ 240631 w 1038384"/>
              <a:gd name="connsiteY5" fmla="*/ 4572000 h 7700210"/>
              <a:gd name="connsiteX6" fmla="*/ 0 w 1038384"/>
              <a:gd name="connsiteY6" fmla="*/ 5221705 h 7700210"/>
              <a:gd name="connsiteX7" fmla="*/ 240631 w 1038384"/>
              <a:gd name="connsiteY7" fmla="*/ 5823284 h 7700210"/>
              <a:gd name="connsiteX8" fmla="*/ 842210 w 1038384"/>
              <a:gd name="connsiteY8" fmla="*/ 6208295 h 7700210"/>
              <a:gd name="connsiteX9" fmla="*/ 818147 w 1038384"/>
              <a:gd name="connsiteY9" fmla="*/ 6521116 h 7700210"/>
              <a:gd name="connsiteX10" fmla="*/ 1010652 w 1038384"/>
              <a:gd name="connsiteY10" fmla="*/ 7002379 h 7700210"/>
              <a:gd name="connsiteX11" fmla="*/ 1034715 w 1038384"/>
              <a:gd name="connsiteY11" fmla="*/ 7700210 h 7700210"/>
              <a:gd name="connsiteX0" fmla="*/ 177918 w 1038384"/>
              <a:gd name="connsiteY0" fmla="*/ 0 h 7610191"/>
              <a:gd name="connsiteX1" fmla="*/ 144379 w 1038384"/>
              <a:gd name="connsiteY1" fmla="*/ 1329707 h 7610191"/>
              <a:gd name="connsiteX2" fmla="*/ 96252 w 1038384"/>
              <a:gd name="connsiteY2" fmla="*/ 2268170 h 7610191"/>
              <a:gd name="connsiteX3" fmla="*/ 96252 w 1038384"/>
              <a:gd name="connsiteY3" fmla="*/ 2749434 h 7610191"/>
              <a:gd name="connsiteX4" fmla="*/ 192505 w 1038384"/>
              <a:gd name="connsiteY4" fmla="*/ 3543518 h 7610191"/>
              <a:gd name="connsiteX5" fmla="*/ 240631 w 1038384"/>
              <a:gd name="connsiteY5" fmla="*/ 4481981 h 7610191"/>
              <a:gd name="connsiteX6" fmla="*/ 0 w 1038384"/>
              <a:gd name="connsiteY6" fmla="*/ 5131686 h 7610191"/>
              <a:gd name="connsiteX7" fmla="*/ 240631 w 1038384"/>
              <a:gd name="connsiteY7" fmla="*/ 5733265 h 7610191"/>
              <a:gd name="connsiteX8" fmla="*/ 842210 w 1038384"/>
              <a:gd name="connsiteY8" fmla="*/ 6118276 h 7610191"/>
              <a:gd name="connsiteX9" fmla="*/ 818147 w 1038384"/>
              <a:gd name="connsiteY9" fmla="*/ 6431097 h 7610191"/>
              <a:gd name="connsiteX10" fmla="*/ 1010652 w 1038384"/>
              <a:gd name="connsiteY10" fmla="*/ 6912360 h 7610191"/>
              <a:gd name="connsiteX11" fmla="*/ 1034715 w 1038384"/>
              <a:gd name="connsiteY11" fmla="*/ 7610191 h 7610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038384" h="7610191">
                <a:moveTo>
                  <a:pt x="177918" y="0"/>
                </a:moveTo>
                <a:cubicBezTo>
                  <a:pt x="171902" y="513347"/>
                  <a:pt x="157990" y="951679"/>
                  <a:pt x="144379" y="1329707"/>
                </a:cubicBezTo>
                <a:cubicBezTo>
                  <a:pt x="130768" y="1707735"/>
                  <a:pt x="104273" y="2031549"/>
                  <a:pt x="96252" y="2268170"/>
                </a:cubicBezTo>
                <a:cubicBezTo>
                  <a:pt x="88231" y="2504791"/>
                  <a:pt x="80210" y="2536876"/>
                  <a:pt x="96252" y="2749434"/>
                </a:cubicBezTo>
                <a:cubicBezTo>
                  <a:pt x="112294" y="2961992"/>
                  <a:pt x="168442" y="3254760"/>
                  <a:pt x="192505" y="3543518"/>
                </a:cubicBezTo>
                <a:cubicBezTo>
                  <a:pt x="216568" y="3832276"/>
                  <a:pt x="272715" y="4217286"/>
                  <a:pt x="240631" y="4481981"/>
                </a:cubicBezTo>
                <a:cubicBezTo>
                  <a:pt x="208547" y="4746676"/>
                  <a:pt x="0" y="4923139"/>
                  <a:pt x="0" y="5131686"/>
                </a:cubicBezTo>
                <a:cubicBezTo>
                  <a:pt x="0" y="5340233"/>
                  <a:pt x="100263" y="5568833"/>
                  <a:pt x="240631" y="5733265"/>
                </a:cubicBezTo>
                <a:cubicBezTo>
                  <a:pt x="380999" y="5897697"/>
                  <a:pt x="745957" y="6001971"/>
                  <a:pt x="842210" y="6118276"/>
                </a:cubicBezTo>
                <a:cubicBezTo>
                  <a:pt x="938463" y="6234581"/>
                  <a:pt x="790073" y="6298750"/>
                  <a:pt x="818147" y="6431097"/>
                </a:cubicBezTo>
                <a:cubicBezTo>
                  <a:pt x="846221" y="6563444"/>
                  <a:pt x="974557" y="6715844"/>
                  <a:pt x="1010652" y="6912360"/>
                </a:cubicBezTo>
                <a:cubicBezTo>
                  <a:pt x="1046747" y="7108876"/>
                  <a:pt x="1038726" y="7525970"/>
                  <a:pt x="1034715" y="761019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ADF7E62B-DD9D-4886-BFB4-C1B182DC1781}"/>
              </a:ext>
            </a:extLst>
          </p:cNvPr>
          <p:cNvSpPr/>
          <p:nvPr/>
        </p:nvSpPr>
        <p:spPr>
          <a:xfrm>
            <a:off x="6790548" y="6324787"/>
            <a:ext cx="1781333" cy="3936342"/>
          </a:xfrm>
          <a:custGeom>
            <a:avLst/>
            <a:gdLst>
              <a:gd name="connsiteX0" fmla="*/ 1828800 w 1828800"/>
              <a:gd name="connsiteY0" fmla="*/ 0 h 4042611"/>
              <a:gd name="connsiteX1" fmla="*/ 1636294 w 1828800"/>
              <a:gd name="connsiteY1" fmla="*/ 842211 h 4042611"/>
              <a:gd name="connsiteX2" fmla="*/ 1443789 w 1828800"/>
              <a:gd name="connsiteY2" fmla="*/ 1564105 h 4042611"/>
              <a:gd name="connsiteX3" fmla="*/ 962526 w 1828800"/>
              <a:gd name="connsiteY3" fmla="*/ 2310063 h 4042611"/>
              <a:gd name="connsiteX4" fmla="*/ 385010 w 1828800"/>
              <a:gd name="connsiteY4" fmla="*/ 2887579 h 4042611"/>
              <a:gd name="connsiteX5" fmla="*/ 312821 w 1828800"/>
              <a:gd name="connsiteY5" fmla="*/ 3224463 h 4042611"/>
              <a:gd name="connsiteX6" fmla="*/ 120315 w 1828800"/>
              <a:gd name="connsiteY6" fmla="*/ 3489158 h 4042611"/>
              <a:gd name="connsiteX7" fmla="*/ 72189 w 1828800"/>
              <a:gd name="connsiteY7" fmla="*/ 3585411 h 4042611"/>
              <a:gd name="connsiteX8" fmla="*/ 0 w 1828800"/>
              <a:gd name="connsiteY8" fmla="*/ 4042611 h 4042611"/>
              <a:gd name="connsiteX0" fmla="*/ 1824062 w 1824062"/>
              <a:gd name="connsiteY0" fmla="*/ 0 h 4004708"/>
              <a:gd name="connsiteX1" fmla="*/ 1631556 w 1824062"/>
              <a:gd name="connsiteY1" fmla="*/ 842211 h 4004708"/>
              <a:gd name="connsiteX2" fmla="*/ 1439051 w 1824062"/>
              <a:gd name="connsiteY2" fmla="*/ 1564105 h 4004708"/>
              <a:gd name="connsiteX3" fmla="*/ 957788 w 1824062"/>
              <a:gd name="connsiteY3" fmla="*/ 2310063 h 4004708"/>
              <a:gd name="connsiteX4" fmla="*/ 380272 w 1824062"/>
              <a:gd name="connsiteY4" fmla="*/ 2887579 h 4004708"/>
              <a:gd name="connsiteX5" fmla="*/ 308083 w 1824062"/>
              <a:gd name="connsiteY5" fmla="*/ 3224463 h 4004708"/>
              <a:gd name="connsiteX6" fmla="*/ 115577 w 1824062"/>
              <a:gd name="connsiteY6" fmla="*/ 3489158 h 4004708"/>
              <a:gd name="connsiteX7" fmla="*/ 67451 w 1824062"/>
              <a:gd name="connsiteY7" fmla="*/ 3585411 h 4004708"/>
              <a:gd name="connsiteX8" fmla="*/ 0 w 1824062"/>
              <a:gd name="connsiteY8" fmla="*/ 4004708 h 4004708"/>
              <a:gd name="connsiteX0" fmla="*/ 1781333 w 1781333"/>
              <a:gd name="connsiteY0" fmla="*/ 0 h 3936342"/>
              <a:gd name="connsiteX1" fmla="*/ 1631556 w 1781333"/>
              <a:gd name="connsiteY1" fmla="*/ 773845 h 3936342"/>
              <a:gd name="connsiteX2" fmla="*/ 1439051 w 1781333"/>
              <a:gd name="connsiteY2" fmla="*/ 1495739 h 3936342"/>
              <a:gd name="connsiteX3" fmla="*/ 957788 w 1781333"/>
              <a:gd name="connsiteY3" fmla="*/ 2241697 h 3936342"/>
              <a:gd name="connsiteX4" fmla="*/ 380272 w 1781333"/>
              <a:gd name="connsiteY4" fmla="*/ 2819213 h 3936342"/>
              <a:gd name="connsiteX5" fmla="*/ 308083 w 1781333"/>
              <a:gd name="connsiteY5" fmla="*/ 3156097 h 3936342"/>
              <a:gd name="connsiteX6" fmla="*/ 115577 w 1781333"/>
              <a:gd name="connsiteY6" fmla="*/ 3420792 h 3936342"/>
              <a:gd name="connsiteX7" fmla="*/ 67451 w 1781333"/>
              <a:gd name="connsiteY7" fmla="*/ 3517045 h 3936342"/>
              <a:gd name="connsiteX8" fmla="*/ 0 w 1781333"/>
              <a:gd name="connsiteY8" fmla="*/ 3936342 h 39363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1333" h="3936342">
                <a:moveTo>
                  <a:pt x="1781333" y="0"/>
                </a:moveTo>
                <a:cubicBezTo>
                  <a:pt x="1717164" y="290763"/>
                  <a:pt x="1688603" y="524555"/>
                  <a:pt x="1631556" y="773845"/>
                </a:cubicBezTo>
                <a:cubicBezTo>
                  <a:pt x="1574509" y="1023135"/>
                  <a:pt x="1551346" y="1251097"/>
                  <a:pt x="1439051" y="1495739"/>
                </a:cubicBezTo>
                <a:cubicBezTo>
                  <a:pt x="1326756" y="1740381"/>
                  <a:pt x="1134251" y="2021118"/>
                  <a:pt x="957788" y="2241697"/>
                </a:cubicBezTo>
                <a:cubicBezTo>
                  <a:pt x="781325" y="2462276"/>
                  <a:pt x="488556" y="2666813"/>
                  <a:pt x="380272" y="2819213"/>
                </a:cubicBezTo>
                <a:cubicBezTo>
                  <a:pt x="271988" y="2971613"/>
                  <a:pt x="352199" y="3055834"/>
                  <a:pt x="308083" y="3156097"/>
                </a:cubicBezTo>
                <a:cubicBezTo>
                  <a:pt x="263967" y="3256360"/>
                  <a:pt x="115577" y="3420792"/>
                  <a:pt x="115577" y="3420792"/>
                </a:cubicBezTo>
                <a:cubicBezTo>
                  <a:pt x="75472" y="3480950"/>
                  <a:pt x="87503" y="3424803"/>
                  <a:pt x="67451" y="3517045"/>
                </a:cubicBezTo>
                <a:cubicBezTo>
                  <a:pt x="47398" y="3609287"/>
                  <a:pt x="26068" y="3753863"/>
                  <a:pt x="0" y="39363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Shape 21">
            <a:extLst>
              <a:ext uri="{FF2B5EF4-FFF2-40B4-BE49-F238E27FC236}">
                <a16:creationId xmlns:a16="http://schemas.microsoft.com/office/drawing/2014/main" id="{91BF7B69-9827-4F34-A6FC-59C6EF6450B5}"/>
              </a:ext>
            </a:extLst>
          </p:cNvPr>
          <p:cNvSpPr/>
          <p:nvPr/>
        </p:nvSpPr>
        <p:spPr>
          <a:xfrm>
            <a:off x="14553466" y="5510463"/>
            <a:ext cx="4727761" cy="7340958"/>
          </a:xfrm>
          <a:custGeom>
            <a:avLst/>
            <a:gdLst>
              <a:gd name="connsiteX0" fmla="*/ 0 w 4747080"/>
              <a:gd name="connsiteY0" fmla="*/ 7315200 h 7315200"/>
              <a:gd name="connsiteX1" fmla="*/ 264695 w 4747080"/>
              <a:gd name="connsiteY1" fmla="*/ 6833937 h 7315200"/>
              <a:gd name="connsiteX2" fmla="*/ 264695 w 4747080"/>
              <a:gd name="connsiteY2" fmla="*/ 6472990 h 7315200"/>
              <a:gd name="connsiteX3" fmla="*/ 625642 w 4747080"/>
              <a:gd name="connsiteY3" fmla="*/ 6136105 h 7315200"/>
              <a:gd name="connsiteX4" fmla="*/ 890337 w 4747080"/>
              <a:gd name="connsiteY4" fmla="*/ 5919537 h 7315200"/>
              <a:gd name="connsiteX5" fmla="*/ 1130969 w 4747080"/>
              <a:gd name="connsiteY5" fmla="*/ 5654842 h 7315200"/>
              <a:gd name="connsiteX6" fmla="*/ 1371600 w 4747080"/>
              <a:gd name="connsiteY6" fmla="*/ 5245769 h 7315200"/>
              <a:gd name="connsiteX7" fmla="*/ 1275348 w 4747080"/>
              <a:gd name="connsiteY7" fmla="*/ 4884821 h 7315200"/>
              <a:gd name="connsiteX8" fmla="*/ 1419727 w 4747080"/>
              <a:gd name="connsiteY8" fmla="*/ 4379495 h 7315200"/>
              <a:gd name="connsiteX9" fmla="*/ 1612232 w 4747080"/>
              <a:gd name="connsiteY9" fmla="*/ 4186990 h 7315200"/>
              <a:gd name="connsiteX10" fmla="*/ 2382253 w 4747080"/>
              <a:gd name="connsiteY10" fmla="*/ 4114800 h 7315200"/>
              <a:gd name="connsiteX11" fmla="*/ 3080085 w 4747080"/>
              <a:gd name="connsiteY11" fmla="*/ 4090737 h 7315200"/>
              <a:gd name="connsiteX12" fmla="*/ 3850106 w 4747080"/>
              <a:gd name="connsiteY12" fmla="*/ 4090737 h 7315200"/>
              <a:gd name="connsiteX13" fmla="*/ 4066674 w 4747080"/>
              <a:gd name="connsiteY13" fmla="*/ 4090737 h 7315200"/>
              <a:gd name="connsiteX14" fmla="*/ 4331369 w 4747080"/>
              <a:gd name="connsiteY14" fmla="*/ 3320716 h 7315200"/>
              <a:gd name="connsiteX15" fmla="*/ 4499811 w 4747080"/>
              <a:gd name="connsiteY15" fmla="*/ 2695074 h 7315200"/>
              <a:gd name="connsiteX16" fmla="*/ 4499811 w 4747080"/>
              <a:gd name="connsiteY16" fmla="*/ 1852863 h 7315200"/>
              <a:gd name="connsiteX17" fmla="*/ 4499811 w 4747080"/>
              <a:gd name="connsiteY17" fmla="*/ 1371600 h 7315200"/>
              <a:gd name="connsiteX18" fmla="*/ 4692316 w 4747080"/>
              <a:gd name="connsiteY18" fmla="*/ 1058779 h 7315200"/>
              <a:gd name="connsiteX19" fmla="*/ 4740442 w 4747080"/>
              <a:gd name="connsiteY19" fmla="*/ 914400 h 7315200"/>
              <a:gd name="connsiteX20" fmla="*/ 4572000 w 4747080"/>
              <a:gd name="connsiteY20" fmla="*/ 601579 h 7315200"/>
              <a:gd name="connsiteX21" fmla="*/ 4451685 w 4747080"/>
              <a:gd name="connsiteY21" fmla="*/ 0 h 7315200"/>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 name="connsiteX0" fmla="*/ 0 w 4727761"/>
              <a:gd name="connsiteY0" fmla="*/ 7340958 h 7340958"/>
              <a:gd name="connsiteX1" fmla="*/ 245376 w 4727761"/>
              <a:gd name="connsiteY1" fmla="*/ 6833937 h 7340958"/>
              <a:gd name="connsiteX2" fmla="*/ 245376 w 4727761"/>
              <a:gd name="connsiteY2" fmla="*/ 6472990 h 7340958"/>
              <a:gd name="connsiteX3" fmla="*/ 606323 w 4727761"/>
              <a:gd name="connsiteY3" fmla="*/ 6136105 h 7340958"/>
              <a:gd name="connsiteX4" fmla="*/ 871018 w 4727761"/>
              <a:gd name="connsiteY4" fmla="*/ 5919537 h 7340958"/>
              <a:gd name="connsiteX5" fmla="*/ 1111650 w 4727761"/>
              <a:gd name="connsiteY5" fmla="*/ 5654842 h 7340958"/>
              <a:gd name="connsiteX6" fmla="*/ 1352281 w 4727761"/>
              <a:gd name="connsiteY6" fmla="*/ 5245769 h 7340958"/>
              <a:gd name="connsiteX7" fmla="*/ 1256029 w 4727761"/>
              <a:gd name="connsiteY7" fmla="*/ 4884821 h 7340958"/>
              <a:gd name="connsiteX8" fmla="*/ 1400408 w 4727761"/>
              <a:gd name="connsiteY8" fmla="*/ 4379495 h 7340958"/>
              <a:gd name="connsiteX9" fmla="*/ 1592913 w 4727761"/>
              <a:gd name="connsiteY9" fmla="*/ 4186990 h 7340958"/>
              <a:gd name="connsiteX10" fmla="*/ 2362934 w 4727761"/>
              <a:gd name="connsiteY10" fmla="*/ 4114800 h 7340958"/>
              <a:gd name="connsiteX11" fmla="*/ 3060766 w 4727761"/>
              <a:gd name="connsiteY11" fmla="*/ 4090737 h 7340958"/>
              <a:gd name="connsiteX12" fmla="*/ 3830787 w 4727761"/>
              <a:gd name="connsiteY12" fmla="*/ 4090737 h 7340958"/>
              <a:gd name="connsiteX13" fmla="*/ 4047355 w 4727761"/>
              <a:gd name="connsiteY13" fmla="*/ 4090737 h 7340958"/>
              <a:gd name="connsiteX14" fmla="*/ 4312050 w 4727761"/>
              <a:gd name="connsiteY14" fmla="*/ 3320716 h 7340958"/>
              <a:gd name="connsiteX15" fmla="*/ 4480492 w 4727761"/>
              <a:gd name="connsiteY15" fmla="*/ 2695074 h 7340958"/>
              <a:gd name="connsiteX16" fmla="*/ 4480492 w 4727761"/>
              <a:gd name="connsiteY16" fmla="*/ 1852863 h 7340958"/>
              <a:gd name="connsiteX17" fmla="*/ 4480492 w 4727761"/>
              <a:gd name="connsiteY17" fmla="*/ 1371600 h 7340958"/>
              <a:gd name="connsiteX18" fmla="*/ 4672997 w 4727761"/>
              <a:gd name="connsiteY18" fmla="*/ 1058779 h 7340958"/>
              <a:gd name="connsiteX19" fmla="*/ 4721123 w 4727761"/>
              <a:gd name="connsiteY19" fmla="*/ 914400 h 7340958"/>
              <a:gd name="connsiteX20" fmla="*/ 4552681 w 4727761"/>
              <a:gd name="connsiteY20" fmla="*/ 601579 h 7340958"/>
              <a:gd name="connsiteX21" fmla="*/ 4432366 w 4727761"/>
              <a:gd name="connsiteY21" fmla="*/ 0 h 73409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4727761" h="7340958">
                <a:moveTo>
                  <a:pt x="0" y="7340958"/>
                </a:moveTo>
                <a:cubicBezTo>
                  <a:pt x="7258" y="7112555"/>
                  <a:pt x="204480" y="6978598"/>
                  <a:pt x="245376" y="6833937"/>
                </a:cubicBezTo>
                <a:cubicBezTo>
                  <a:pt x="286272" y="6689276"/>
                  <a:pt x="185218" y="6589295"/>
                  <a:pt x="245376" y="6472990"/>
                </a:cubicBezTo>
                <a:cubicBezTo>
                  <a:pt x="305534" y="6356685"/>
                  <a:pt x="502049" y="6228347"/>
                  <a:pt x="606323" y="6136105"/>
                </a:cubicBezTo>
                <a:cubicBezTo>
                  <a:pt x="710597" y="6043863"/>
                  <a:pt x="786797" y="5999747"/>
                  <a:pt x="871018" y="5919537"/>
                </a:cubicBezTo>
                <a:cubicBezTo>
                  <a:pt x="955239" y="5839326"/>
                  <a:pt x="1031439" y="5767137"/>
                  <a:pt x="1111650" y="5654842"/>
                </a:cubicBezTo>
                <a:cubicBezTo>
                  <a:pt x="1191861" y="5542547"/>
                  <a:pt x="1328218" y="5374106"/>
                  <a:pt x="1352281" y="5245769"/>
                </a:cubicBezTo>
                <a:cubicBezTo>
                  <a:pt x="1376344" y="5117432"/>
                  <a:pt x="1248008" y="5029200"/>
                  <a:pt x="1256029" y="4884821"/>
                </a:cubicBezTo>
                <a:cubicBezTo>
                  <a:pt x="1264050" y="4740442"/>
                  <a:pt x="1344261" y="4495800"/>
                  <a:pt x="1400408" y="4379495"/>
                </a:cubicBezTo>
                <a:cubicBezTo>
                  <a:pt x="1456555" y="4263190"/>
                  <a:pt x="1432492" y="4231106"/>
                  <a:pt x="1592913" y="4186990"/>
                </a:cubicBezTo>
                <a:cubicBezTo>
                  <a:pt x="1753334" y="4142874"/>
                  <a:pt x="2118292" y="4130842"/>
                  <a:pt x="2362934" y="4114800"/>
                </a:cubicBezTo>
                <a:cubicBezTo>
                  <a:pt x="2607576" y="4098758"/>
                  <a:pt x="2816124" y="4094747"/>
                  <a:pt x="3060766" y="4090737"/>
                </a:cubicBezTo>
                <a:cubicBezTo>
                  <a:pt x="3305408" y="4086727"/>
                  <a:pt x="3830787" y="4090737"/>
                  <a:pt x="3830787" y="4090737"/>
                </a:cubicBezTo>
                <a:cubicBezTo>
                  <a:pt x="3995218" y="4090737"/>
                  <a:pt x="3967145" y="4219074"/>
                  <a:pt x="4047355" y="4090737"/>
                </a:cubicBezTo>
                <a:cubicBezTo>
                  <a:pt x="4127566" y="3962400"/>
                  <a:pt x="4239861" y="3553326"/>
                  <a:pt x="4312050" y="3320716"/>
                </a:cubicBezTo>
                <a:cubicBezTo>
                  <a:pt x="4384239" y="3088106"/>
                  <a:pt x="4452418" y="2939716"/>
                  <a:pt x="4480492" y="2695074"/>
                </a:cubicBezTo>
                <a:cubicBezTo>
                  <a:pt x="4508566" y="2450432"/>
                  <a:pt x="4480492" y="1852863"/>
                  <a:pt x="4480492" y="1852863"/>
                </a:cubicBezTo>
                <a:cubicBezTo>
                  <a:pt x="4480492" y="1632284"/>
                  <a:pt x="4448408" y="1503947"/>
                  <a:pt x="4480492" y="1371600"/>
                </a:cubicBezTo>
                <a:cubicBezTo>
                  <a:pt x="4512576" y="1239253"/>
                  <a:pt x="4632892" y="1134979"/>
                  <a:pt x="4672997" y="1058779"/>
                </a:cubicBezTo>
                <a:cubicBezTo>
                  <a:pt x="4713102" y="982579"/>
                  <a:pt x="4741176" y="990600"/>
                  <a:pt x="4721123" y="914400"/>
                </a:cubicBezTo>
                <a:cubicBezTo>
                  <a:pt x="4701070" y="838200"/>
                  <a:pt x="4600807" y="753979"/>
                  <a:pt x="4552681" y="601579"/>
                </a:cubicBezTo>
                <a:cubicBezTo>
                  <a:pt x="4504555" y="449179"/>
                  <a:pt x="4476482" y="104274"/>
                  <a:pt x="443236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04D200AB-8CF8-4EA0-9DE5-C1C08D127F50}"/>
              </a:ext>
            </a:extLst>
          </p:cNvPr>
          <p:cNvSpPr/>
          <p:nvPr/>
        </p:nvSpPr>
        <p:spPr>
          <a:xfrm>
            <a:off x="24183474" y="6833937"/>
            <a:ext cx="2526631" cy="3826042"/>
          </a:xfrm>
          <a:custGeom>
            <a:avLst/>
            <a:gdLst>
              <a:gd name="connsiteX0" fmla="*/ 2526631 w 2526631"/>
              <a:gd name="connsiteY0" fmla="*/ 0 h 3826042"/>
              <a:gd name="connsiteX1" fmla="*/ 2310063 w 2526631"/>
              <a:gd name="connsiteY1" fmla="*/ 457200 h 3826042"/>
              <a:gd name="connsiteX2" fmla="*/ 2093494 w 2526631"/>
              <a:gd name="connsiteY2" fmla="*/ 914400 h 3826042"/>
              <a:gd name="connsiteX3" fmla="*/ 1973179 w 2526631"/>
              <a:gd name="connsiteY3" fmla="*/ 1251284 h 3826042"/>
              <a:gd name="connsiteX4" fmla="*/ 1804737 w 2526631"/>
              <a:gd name="connsiteY4" fmla="*/ 1804737 h 3826042"/>
              <a:gd name="connsiteX5" fmla="*/ 1756610 w 2526631"/>
              <a:gd name="connsiteY5" fmla="*/ 2165684 h 3826042"/>
              <a:gd name="connsiteX6" fmla="*/ 1876926 w 2526631"/>
              <a:gd name="connsiteY6" fmla="*/ 2695074 h 3826042"/>
              <a:gd name="connsiteX7" fmla="*/ 1804737 w 2526631"/>
              <a:gd name="connsiteY7" fmla="*/ 3007895 h 3826042"/>
              <a:gd name="connsiteX8" fmla="*/ 1612231 w 2526631"/>
              <a:gd name="connsiteY8" fmla="*/ 3272589 h 3826042"/>
              <a:gd name="connsiteX9" fmla="*/ 1540042 w 2526631"/>
              <a:gd name="connsiteY9" fmla="*/ 3609474 h 3826042"/>
              <a:gd name="connsiteX10" fmla="*/ 1034715 w 2526631"/>
              <a:gd name="connsiteY10" fmla="*/ 3729789 h 3826042"/>
              <a:gd name="connsiteX11" fmla="*/ 481263 w 2526631"/>
              <a:gd name="connsiteY11" fmla="*/ 3729789 h 3826042"/>
              <a:gd name="connsiteX12" fmla="*/ 216568 w 2526631"/>
              <a:gd name="connsiteY12" fmla="*/ 3729789 h 3826042"/>
              <a:gd name="connsiteX13" fmla="*/ 0 w 2526631"/>
              <a:gd name="connsiteY13" fmla="*/ 3826042 h 38260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526631" h="3826042">
                <a:moveTo>
                  <a:pt x="2526631" y="0"/>
                </a:moveTo>
                <a:lnTo>
                  <a:pt x="2310063" y="457200"/>
                </a:lnTo>
                <a:cubicBezTo>
                  <a:pt x="2237874" y="609600"/>
                  <a:pt x="2149641" y="782053"/>
                  <a:pt x="2093494" y="914400"/>
                </a:cubicBezTo>
                <a:cubicBezTo>
                  <a:pt x="2037347" y="1046747"/>
                  <a:pt x="2021305" y="1102895"/>
                  <a:pt x="1973179" y="1251284"/>
                </a:cubicBezTo>
                <a:cubicBezTo>
                  <a:pt x="1925053" y="1399673"/>
                  <a:pt x="1840832" y="1652337"/>
                  <a:pt x="1804737" y="1804737"/>
                </a:cubicBezTo>
                <a:cubicBezTo>
                  <a:pt x="1768642" y="1957137"/>
                  <a:pt x="1744578" y="2017294"/>
                  <a:pt x="1756610" y="2165684"/>
                </a:cubicBezTo>
                <a:cubicBezTo>
                  <a:pt x="1768642" y="2314074"/>
                  <a:pt x="1868905" y="2554706"/>
                  <a:pt x="1876926" y="2695074"/>
                </a:cubicBezTo>
                <a:cubicBezTo>
                  <a:pt x="1884947" y="2835442"/>
                  <a:pt x="1848853" y="2911643"/>
                  <a:pt x="1804737" y="3007895"/>
                </a:cubicBezTo>
                <a:cubicBezTo>
                  <a:pt x="1760621" y="3104148"/>
                  <a:pt x="1656347" y="3172326"/>
                  <a:pt x="1612231" y="3272589"/>
                </a:cubicBezTo>
                <a:cubicBezTo>
                  <a:pt x="1568115" y="3372852"/>
                  <a:pt x="1636294" y="3533274"/>
                  <a:pt x="1540042" y="3609474"/>
                </a:cubicBezTo>
                <a:cubicBezTo>
                  <a:pt x="1443790" y="3685674"/>
                  <a:pt x="1211178" y="3709737"/>
                  <a:pt x="1034715" y="3729789"/>
                </a:cubicBezTo>
                <a:cubicBezTo>
                  <a:pt x="858252" y="3749842"/>
                  <a:pt x="481263" y="3729789"/>
                  <a:pt x="481263" y="3729789"/>
                </a:cubicBezTo>
                <a:cubicBezTo>
                  <a:pt x="344905" y="3729789"/>
                  <a:pt x="296778" y="3713747"/>
                  <a:pt x="216568" y="3729789"/>
                </a:cubicBezTo>
                <a:cubicBezTo>
                  <a:pt x="136358" y="3745831"/>
                  <a:pt x="68179" y="3785936"/>
                  <a:pt x="0" y="382604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C6363527-769A-4C53-B6F7-EBBE363C9FFF}"/>
              </a:ext>
            </a:extLst>
          </p:cNvPr>
          <p:cNvSpPr/>
          <p:nvPr/>
        </p:nvSpPr>
        <p:spPr>
          <a:xfrm>
            <a:off x="22767447" y="6534836"/>
            <a:ext cx="4207353" cy="7878996"/>
          </a:xfrm>
          <a:custGeom>
            <a:avLst/>
            <a:gdLst>
              <a:gd name="connsiteX0" fmla="*/ 237532 w 4207953"/>
              <a:gd name="connsiteY0" fmla="*/ 0 h 7652085"/>
              <a:gd name="connsiteX1" fmla="*/ 93153 w 4207953"/>
              <a:gd name="connsiteY1" fmla="*/ 721895 h 7652085"/>
              <a:gd name="connsiteX2" fmla="*/ 20964 w 4207953"/>
              <a:gd name="connsiteY2" fmla="*/ 1347537 h 7652085"/>
              <a:gd name="connsiteX3" fmla="*/ 478164 w 4207953"/>
              <a:gd name="connsiteY3" fmla="*/ 2045369 h 7652085"/>
              <a:gd name="connsiteX4" fmla="*/ 863174 w 4207953"/>
              <a:gd name="connsiteY4" fmla="*/ 2502569 h 7652085"/>
              <a:gd name="connsiteX5" fmla="*/ 1127869 w 4207953"/>
              <a:gd name="connsiteY5" fmla="*/ 3416969 h 7652085"/>
              <a:gd name="connsiteX6" fmla="*/ 1512879 w 4207953"/>
              <a:gd name="connsiteY6" fmla="*/ 4066674 h 7652085"/>
              <a:gd name="connsiteX7" fmla="*/ 2090395 w 4207953"/>
              <a:gd name="connsiteY7" fmla="*/ 4932948 h 7652085"/>
              <a:gd name="connsiteX8" fmla="*/ 2475406 w 4207953"/>
              <a:gd name="connsiteY8" fmla="*/ 5486400 h 7652085"/>
              <a:gd name="connsiteX9" fmla="*/ 2860416 w 4207953"/>
              <a:gd name="connsiteY9" fmla="*/ 5895474 h 7652085"/>
              <a:gd name="connsiteX10" fmla="*/ 3365742 w 4207953"/>
              <a:gd name="connsiteY10" fmla="*/ 6280485 h 7652085"/>
              <a:gd name="connsiteX11" fmla="*/ 3678564 w 4207953"/>
              <a:gd name="connsiteY11" fmla="*/ 6930190 h 7652085"/>
              <a:gd name="connsiteX12" fmla="*/ 4207953 w 4207953"/>
              <a:gd name="connsiteY12" fmla="*/ 7652085 h 7652085"/>
              <a:gd name="connsiteX0" fmla="*/ 198119 w 4207176"/>
              <a:gd name="connsiteY0" fmla="*/ 0 h 7516857"/>
              <a:gd name="connsiteX1" fmla="*/ 92376 w 4207176"/>
              <a:gd name="connsiteY1" fmla="*/ 586667 h 7516857"/>
              <a:gd name="connsiteX2" fmla="*/ 20187 w 4207176"/>
              <a:gd name="connsiteY2" fmla="*/ 1212309 h 7516857"/>
              <a:gd name="connsiteX3" fmla="*/ 477387 w 4207176"/>
              <a:gd name="connsiteY3" fmla="*/ 1910141 h 7516857"/>
              <a:gd name="connsiteX4" fmla="*/ 862397 w 4207176"/>
              <a:gd name="connsiteY4" fmla="*/ 2367341 h 7516857"/>
              <a:gd name="connsiteX5" fmla="*/ 1127092 w 4207176"/>
              <a:gd name="connsiteY5" fmla="*/ 3281741 h 7516857"/>
              <a:gd name="connsiteX6" fmla="*/ 1512102 w 4207176"/>
              <a:gd name="connsiteY6" fmla="*/ 3931446 h 7516857"/>
              <a:gd name="connsiteX7" fmla="*/ 2089618 w 4207176"/>
              <a:gd name="connsiteY7" fmla="*/ 4797720 h 7516857"/>
              <a:gd name="connsiteX8" fmla="*/ 2474629 w 4207176"/>
              <a:gd name="connsiteY8" fmla="*/ 5351172 h 7516857"/>
              <a:gd name="connsiteX9" fmla="*/ 2859639 w 4207176"/>
              <a:gd name="connsiteY9" fmla="*/ 5760246 h 7516857"/>
              <a:gd name="connsiteX10" fmla="*/ 3364965 w 4207176"/>
              <a:gd name="connsiteY10" fmla="*/ 6145257 h 7516857"/>
              <a:gd name="connsiteX11" fmla="*/ 3677787 w 4207176"/>
              <a:gd name="connsiteY11" fmla="*/ 6794962 h 7516857"/>
              <a:gd name="connsiteX12" fmla="*/ 4207176 w 4207176"/>
              <a:gd name="connsiteY12" fmla="*/ 7516857 h 7516857"/>
              <a:gd name="connsiteX0" fmla="*/ 207350 w 4207353"/>
              <a:gd name="connsiteY0" fmla="*/ 0 h 7878996"/>
              <a:gd name="connsiteX1" fmla="*/ 92553 w 4207353"/>
              <a:gd name="connsiteY1" fmla="*/ 948806 h 7878996"/>
              <a:gd name="connsiteX2" fmla="*/ 20364 w 4207353"/>
              <a:gd name="connsiteY2" fmla="*/ 1574448 h 7878996"/>
              <a:gd name="connsiteX3" fmla="*/ 477564 w 4207353"/>
              <a:gd name="connsiteY3" fmla="*/ 2272280 h 7878996"/>
              <a:gd name="connsiteX4" fmla="*/ 862574 w 4207353"/>
              <a:gd name="connsiteY4" fmla="*/ 2729480 h 7878996"/>
              <a:gd name="connsiteX5" fmla="*/ 1127269 w 4207353"/>
              <a:gd name="connsiteY5" fmla="*/ 3643880 h 7878996"/>
              <a:gd name="connsiteX6" fmla="*/ 1512279 w 4207353"/>
              <a:gd name="connsiteY6" fmla="*/ 4293585 h 7878996"/>
              <a:gd name="connsiteX7" fmla="*/ 2089795 w 4207353"/>
              <a:gd name="connsiteY7" fmla="*/ 5159859 h 7878996"/>
              <a:gd name="connsiteX8" fmla="*/ 2474806 w 4207353"/>
              <a:gd name="connsiteY8" fmla="*/ 5713311 h 7878996"/>
              <a:gd name="connsiteX9" fmla="*/ 2859816 w 4207353"/>
              <a:gd name="connsiteY9" fmla="*/ 6122385 h 7878996"/>
              <a:gd name="connsiteX10" fmla="*/ 3365142 w 4207353"/>
              <a:gd name="connsiteY10" fmla="*/ 6507396 h 7878996"/>
              <a:gd name="connsiteX11" fmla="*/ 3677964 w 4207353"/>
              <a:gd name="connsiteY11" fmla="*/ 7157101 h 7878996"/>
              <a:gd name="connsiteX12" fmla="*/ 4207353 w 4207353"/>
              <a:gd name="connsiteY12" fmla="*/ 7878996 h 78789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207353" h="7878996">
                <a:moveTo>
                  <a:pt x="207350" y="0"/>
                </a:moveTo>
                <a:cubicBezTo>
                  <a:pt x="153208" y="248652"/>
                  <a:pt x="123717" y="686398"/>
                  <a:pt x="92553" y="948806"/>
                </a:cubicBezTo>
                <a:cubicBezTo>
                  <a:pt x="61389" y="1211214"/>
                  <a:pt x="-43804" y="1353869"/>
                  <a:pt x="20364" y="1574448"/>
                </a:cubicBezTo>
                <a:cubicBezTo>
                  <a:pt x="84532" y="1795027"/>
                  <a:pt x="337196" y="2079775"/>
                  <a:pt x="477564" y="2272280"/>
                </a:cubicBezTo>
                <a:cubicBezTo>
                  <a:pt x="617932" y="2464785"/>
                  <a:pt x="754290" y="2500880"/>
                  <a:pt x="862574" y="2729480"/>
                </a:cubicBezTo>
                <a:cubicBezTo>
                  <a:pt x="970858" y="2958080"/>
                  <a:pt x="1018985" y="3383196"/>
                  <a:pt x="1127269" y="3643880"/>
                </a:cubicBezTo>
                <a:cubicBezTo>
                  <a:pt x="1235553" y="3904564"/>
                  <a:pt x="1351858" y="4040922"/>
                  <a:pt x="1512279" y="4293585"/>
                </a:cubicBezTo>
                <a:cubicBezTo>
                  <a:pt x="1672700" y="4546248"/>
                  <a:pt x="1929374" y="4923238"/>
                  <a:pt x="2089795" y="5159859"/>
                </a:cubicBezTo>
                <a:cubicBezTo>
                  <a:pt x="2250216" y="5396480"/>
                  <a:pt x="2346469" y="5552890"/>
                  <a:pt x="2474806" y="5713311"/>
                </a:cubicBezTo>
                <a:cubicBezTo>
                  <a:pt x="2603143" y="5873732"/>
                  <a:pt x="2711427" y="5990038"/>
                  <a:pt x="2859816" y="6122385"/>
                </a:cubicBezTo>
                <a:cubicBezTo>
                  <a:pt x="3008205" y="6254732"/>
                  <a:pt x="3228784" y="6334943"/>
                  <a:pt x="3365142" y="6507396"/>
                </a:cubicBezTo>
                <a:cubicBezTo>
                  <a:pt x="3501500" y="6679849"/>
                  <a:pt x="3537596" y="6928501"/>
                  <a:pt x="3677964" y="7157101"/>
                </a:cubicBezTo>
                <a:cubicBezTo>
                  <a:pt x="3818332" y="7385701"/>
                  <a:pt x="4131153" y="7810817"/>
                  <a:pt x="4207353" y="78789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2614AAA5-AEDF-47F7-B945-5AF15F777B9F}"/>
              </a:ext>
            </a:extLst>
          </p:cNvPr>
          <p:cNvSpPr/>
          <p:nvPr/>
        </p:nvSpPr>
        <p:spPr>
          <a:xfrm>
            <a:off x="11136774" y="2623257"/>
            <a:ext cx="1861695" cy="4662795"/>
          </a:xfrm>
          <a:custGeom>
            <a:avLst/>
            <a:gdLst>
              <a:gd name="connsiteX0" fmla="*/ 1857331 w 1890467"/>
              <a:gd name="connsiteY0" fmla="*/ 13098 h 4777603"/>
              <a:gd name="connsiteX1" fmla="*/ 1833268 w 1890467"/>
              <a:gd name="connsiteY1" fmla="*/ 61224 h 4777603"/>
              <a:gd name="connsiteX2" fmla="*/ 1327942 w 1890467"/>
              <a:gd name="connsiteY2" fmla="*/ 494361 h 4777603"/>
              <a:gd name="connsiteX3" fmla="*/ 991058 w 1890467"/>
              <a:gd name="connsiteY3" fmla="*/ 807182 h 4777603"/>
              <a:gd name="connsiteX4" fmla="*/ 774489 w 1890467"/>
              <a:gd name="connsiteY4" fmla="*/ 1264382 h 4777603"/>
              <a:gd name="connsiteX5" fmla="*/ 654173 w 1890467"/>
              <a:gd name="connsiteY5" fmla="*/ 1553140 h 4777603"/>
              <a:gd name="connsiteX6" fmla="*/ 533858 w 1890467"/>
              <a:gd name="connsiteY6" fmla="*/ 1673456 h 4777603"/>
              <a:gd name="connsiteX7" fmla="*/ 485731 w 1890467"/>
              <a:gd name="connsiteY7" fmla="*/ 2226909 h 4777603"/>
              <a:gd name="connsiteX8" fmla="*/ 221037 w 1890467"/>
              <a:gd name="connsiteY8" fmla="*/ 2804424 h 4777603"/>
              <a:gd name="connsiteX9" fmla="*/ 4468 w 1890467"/>
              <a:gd name="connsiteY9" fmla="*/ 3165372 h 4777603"/>
              <a:gd name="connsiteX10" fmla="*/ 76658 w 1890467"/>
              <a:gd name="connsiteY10" fmla="*/ 3718824 h 4777603"/>
              <a:gd name="connsiteX11" fmla="*/ 100721 w 1890467"/>
              <a:gd name="connsiteY11" fmla="*/ 4079772 h 4777603"/>
              <a:gd name="connsiteX12" fmla="*/ 148847 w 1890467"/>
              <a:gd name="connsiteY12" fmla="*/ 4296340 h 4777603"/>
              <a:gd name="connsiteX13" fmla="*/ 124784 w 1890467"/>
              <a:gd name="connsiteY13" fmla="*/ 4777603 h 4777603"/>
              <a:gd name="connsiteX0" fmla="*/ 1833268 w 1833268"/>
              <a:gd name="connsiteY0" fmla="*/ 0 h 4716379"/>
              <a:gd name="connsiteX1" fmla="*/ 1327942 w 1833268"/>
              <a:gd name="connsiteY1" fmla="*/ 433137 h 4716379"/>
              <a:gd name="connsiteX2" fmla="*/ 991058 w 1833268"/>
              <a:gd name="connsiteY2" fmla="*/ 745958 h 4716379"/>
              <a:gd name="connsiteX3" fmla="*/ 774489 w 1833268"/>
              <a:gd name="connsiteY3" fmla="*/ 1203158 h 4716379"/>
              <a:gd name="connsiteX4" fmla="*/ 654173 w 1833268"/>
              <a:gd name="connsiteY4" fmla="*/ 1491916 h 4716379"/>
              <a:gd name="connsiteX5" fmla="*/ 533858 w 1833268"/>
              <a:gd name="connsiteY5" fmla="*/ 1612232 h 4716379"/>
              <a:gd name="connsiteX6" fmla="*/ 485731 w 1833268"/>
              <a:gd name="connsiteY6" fmla="*/ 2165685 h 4716379"/>
              <a:gd name="connsiteX7" fmla="*/ 221037 w 1833268"/>
              <a:gd name="connsiteY7" fmla="*/ 2743200 h 4716379"/>
              <a:gd name="connsiteX8" fmla="*/ 4468 w 1833268"/>
              <a:gd name="connsiteY8" fmla="*/ 3104148 h 4716379"/>
              <a:gd name="connsiteX9" fmla="*/ 76658 w 1833268"/>
              <a:gd name="connsiteY9" fmla="*/ 3657600 h 4716379"/>
              <a:gd name="connsiteX10" fmla="*/ 100721 w 1833268"/>
              <a:gd name="connsiteY10" fmla="*/ 4018548 h 4716379"/>
              <a:gd name="connsiteX11" fmla="*/ 148847 w 1833268"/>
              <a:gd name="connsiteY11" fmla="*/ 4235116 h 4716379"/>
              <a:gd name="connsiteX12" fmla="*/ 124784 w 1833268"/>
              <a:gd name="connsiteY12" fmla="*/ 4716379 h 4716379"/>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56957 w 1856957"/>
              <a:gd name="connsiteY0" fmla="*/ 0 h 4725855"/>
              <a:gd name="connsiteX1" fmla="*/ 1327942 w 1856957"/>
              <a:gd name="connsiteY1" fmla="*/ 442613 h 4725855"/>
              <a:gd name="connsiteX2" fmla="*/ 991058 w 1856957"/>
              <a:gd name="connsiteY2" fmla="*/ 755434 h 4725855"/>
              <a:gd name="connsiteX3" fmla="*/ 774489 w 1856957"/>
              <a:gd name="connsiteY3" fmla="*/ 1212634 h 4725855"/>
              <a:gd name="connsiteX4" fmla="*/ 654173 w 1856957"/>
              <a:gd name="connsiteY4" fmla="*/ 1501392 h 4725855"/>
              <a:gd name="connsiteX5" fmla="*/ 533858 w 1856957"/>
              <a:gd name="connsiteY5" fmla="*/ 1621708 h 4725855"/>
              <a:gd name="connsiteX6" fmla="*/ 485731 w 1856957"/>
              <a:gd name="connsiteY6" fmla="*/ 2175161 h 4725855"/>
              <a:gd name="connsiteX7" fmla="*/ 221037 w 1856957"/>
              <a:gd name="connsiteY7" fmla="*/ 2752676 h 4725855"/>
              <a:gd name="connsiteX8" fmla="*/ 4468 w 1856957"/>
              <a:gd name="connsiteY8" fmla="*/ 3113624 h 4725855"/>
              <a:gd name="connsiteX9" fmla="*/ 76658 w 1856957"/>
              <a:gd name="connsiteY9" fmla="*/ 3667076 h 4725855"/>
              <a:gd name="connsiteX10" fmla="*/ 100721 w 1856957"/>
              <a:gd name="connsiteY10" fmla="*/ 4028024 h 4725855"/>
              <a:gd name="connsiteX11" fmla="*/ 148847 w 1856957"/>
              <a:gd name="connsiteY11" fmla="*/ 4244592 h 4725855"/>
              <a:gd name="connsiteX12" fmla="*/ 124784 w 1856957"/>
              <a:gd name="connsiteY12" fmla="*/ 4725855 h 4725855"/>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740068"/>
              <a:gd name="connsiteX1" fmla="*/ 1327942 w 1861695"/>
              <a:gd name="connsiteY1" fmla="*/ 456826 h 4740068"/>
              <a:gd name="connsiteX2" fmla="*/ 991058 w 1861695"/>
              <a:gd name="connsiteY2" fmla="*/ 769647 h 4740068"/>
              <a:gd name="connsiteX3" fmla="*/ 774489 w 1861695"/>
              <a:gd name="connsiteY3" fmla="*/ 1226847 h 4740068"/>
              <a:gd name="connsiteX4" fmla="*/ 654173 w 1861695"/>
              <a:gd name="connsiteY4" fmla="*/ 1515605 h 4740068"/>
              <a:gd name="connsiteX5" fmla="*/ 533858 w 1861695"/>
              <a:gd name="connsiteY5" fmla="*/ 1635921 h 4740068"/>
              <a:gd name="connsiteX6" fmla="*/ 485731 w 1861695"/>
              <a:gd name="connsiteY6" fmla="*/ 2189374 h 4740068"/>
              <a:gd name="connsiteX7" fmla="*/ 221037 w 1861695"/>
              <a:gd name="connsiteY7" fmla="*/ 2766889 h 4740068"/>
              <a:gd name="connsiteX8" fmla="*/ 4468 w 1861695"/>
              <a:gd name="connsiteY8" fmla="*/ 3127837 h 4740068"/>
              <a:gd name="connsiteX9" fmla="*/ 76658 w 1861695"/>
              <a:gd name="connsiteY9" fmla="*/ 3681289 h 4740068"/>
              <a:gd name="connsiteX10" fmla="*/ 100721 w 1861695"/>
              <a:gd name="connsiteY10" fmla="*/ 4042237 h 4740068"/>
              <a:gd name="connsiteX11" fmla="*/ 148847 w 1861695"/>
              <a:gd name="connsiteY11" fmla="*/ 4258805 h 4740068"/>
              <a:gd name="connsiteX12" fmla="*/ 124784 w 1861695"/>
              <a:gd name="connsiteY12" fmla="*/ 4740068 h 4740068"/>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92586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 name="connsiteX0" fmla="*/ 1861695 w 1861695"/>
              <a:gd name="connsiteY0" fmla="*/ 0 h 4662795"/>
              <a:gd name="connsiteX1" fmla="*/ 1327942 w 1861695"/>
              <a:gd name="connsiteY1" fmla="*/ 456826 h 4662795"/>
              <a:gd name="connsiteX2" fmla="*/ 991058 w 1861695"/>
              <a:gd name="connsiteY2" fmla="*/ 769647 h 4662795"/>
              <a:gd name="connsiteX3" fmla="*/ 774489 w 1861695"/>
              <a:gd name="connsiteY3" fmla="*/ 1226847 h 4662795"/>
              <a:gd name="connsiteX4" fmla="*/ 654173 w 1861695"/>
              <a:gd name="connsiteY4" fmla="*/ 1515605 h 4662795"/>
              <a:gd name="connsiteX5" fmla="*/ 533858 w 1861695"/>
              <a:gd name="connsiteY5" fmla="*/ 1635921 h 4662795"/>
              <a:gd name="connsiteX6" fmla="*/ 485731 w 1861695"/>
              <a:gd name="connsiteY6" fmla="*/ 2189374 h 4662795"/>
              <a:gd name="connsiteX7" fmla="*/ 221037 w 1861695"/>
              <a:gd name="connsiteY7" fmla="*/ 2766889 h 4662795"/>
              <a:gd name="connsiteX8" fmla="*/ 4468 w 1861695"/>
              <a:gd name="connsiteY8" fmla="*/ 3127837 h 4662795"/>
              <a:gd name="connsiteX9" fmla="*/ 76658 w 1861695"/>
              <a:gd name="connsiteY9" fmla="*/ 3681289 h 4662795"/>
              <a:gd name="connsiteX10" fmla="*/ 100721 w 1861695"/>
              <a:gd name="connsiteY10" fmla="*/ 4042237 h 4662795"/>
              <a:gd name="connsiteX11" fmla="*/ 148847 w 1861695"/>
              <a:gd name="connsiteY11" fmla="*/ 4258805 h 4662795"/>
              <a:gd name="connsiteX12" fmla="*/ 60389 w 1861695"/>
              <a:gd name="connsiteY12" fmla="*/ 4662795 h 46627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61695" h="4662795">
                <a:moveTo>
                  <a:pt x="1861695" y="0"/>
                </a:moveTo>
                <a:cubicBezTo>
                  <a:pt x="1816105" y="108637"/>
                  <a:pt x="1473048" y="328552"/>
                  <a:pt x="1327942" y="456826"/>
                </a:cubicBezTo>
                <a:cubicBezTo>
                  <a:pt x="1182836" y="585100"/>
                  <a:pt x="1083300" y="641310"/>
                  <a:pt x="991058" y="769647"/>
                </a:cubicBezTo>
                <a:cubicBezTo>
                  <a:pt x="898816" y="897984"/>
                  <a:pt x="830636" y="1102521"/>
                  <a:pt x="774489" y="1226847"/>
                </a:cubicBezTo>
                <a:cubicBezTo>
                  <a:pt x="718342" y="1351173"/>
                  <a:pt x="694278" y="1447426"/>
                  <a:pt x="654173" y="1515605"/>
                </a:cubicBezTo>
                <a:cubicBezTo>
                  <a:pt x="614068" y="1583784"/>
                  <a:pt x="561932" y="1523626"/>
                  <a:pt x="533858" y="1635921"/>
                </a:cubicBezTo>
                <a:cubicBezTo>
                  <a:pt x="505784" y="1748216"/>
                  <a:pt x="537868" y="2000879"/>
                  <a:pt x="485731" y="2189374"/>
                </a:cubicBezTo>
                <a:cubicBezTo>
                  <a:pt x="433594" y="2377869"/>
                  <a:pt x="301247" y="2610479"/>
                  <a:pt x="221037" y="2766889"/>
                </a:cubicBezTo>
                <a:cubicBezTo>
                  <a:pt x="140826" y="2923300"/>
                  <a:pt x="28531" y="2975437"/>
                  <a:pt x="4468" y="3127837"/>
                </a:cubicBezTo>
                <a:cubicBezTo>
                  <a:pt x="-19595" y="3280237"/>
                  <a:pt x="60616" y="3528889"/>
                  <a:pt x="76658" y="3681289"/>
                </a:cubicBezTo>
                <a:cubicBezTo>
                  <a:pt x="92700" y="3833689"/>
                  <a:pt x="88689" y="3945984"/>
                  <a:pt x="100721" y="4042237"/>
                </a:cubicBezTo>
                <a:cubicBezTo>
                  <a:pt x="112753" y="4138490"/>
                  <a:pt x="144837" y="4142500"/>
                  <a:pt x="148847" y="4258805"/>
                </a:cubicBezTo>
                <a:cubicBezTo>
                  <a:pt x="152857" y="4375110"/>
                  <a:pt x="91852" y="4527793"/>
                  <a:pt x="60389" y="466279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B508E37-65E8-4788-B53D-48529F9E75C9}"/>
              </a:ext>
            </a:extLst>
          </p:cNvPr>
          <p:cNvSpPr/>
          <p:nvPr/>
        </p:nvSpPr>
        <p:spPr>
          <a:xfrm>
            <a:off x="14207051" y="3922295"/>
            <a:ext cx="11251770" cy="9026986"/>
          </a:xfrm>
          <a:custGeom>
            <a:avLst/>
            <a:gdLst>
              <a:gd name="connsiteX0" fmla="*/ 399286 w 11251770"/>
              <a:gd name="connsiteY0" fmla="*/ 0 h 9026985"/>
              <a:gd name="connsiteX1" fmla="*/ 351160 w 11251770"/>
              <a:gd name="connsiteY1" fmla="*/ 120316 h 9026985"/>
              <a:gd name="connsiteX2" fmla="*/ 351160 w 11251770"/>
              <a:gd name="connsiteY2" fmla="*/ 336884 h 9026985"/>
              <a:gd name="connsiteX3" fmla="*/ 351160 w 11251770"/>
              <a:gd name="connsiteY3" fmla="*/ 794084 h 9026985"/>
              <a:gd name="connsiteX4" fmla="*/ 712107 w 11251770"/>
              <a:gd name="connsiteY4" fmla="*/ 938463 h 9026985"/>
              <a:gd name="connsiteX5" fmla="*/ 688044 w 11251770"/>
              <a:gd name="connsiteY5" fmla="*/ 1636294 h 9026985"/>
              <a:gd name="connsiteX6" fmla="*/ 591791 w 11251770"/>
              <a:gd name="connsiteY6" fmla="*/ 2093494 h 9026985"/>
              <a:gd name="connsiteX7" fmla="*/ 519602 w 11251770"/>
              <a:gd name="connsiteY7" fmla="*/ 2767263 h 9026985"/>
              <a:gd name="connsiteX8" fmla="*/ 447412 w 11251770"/>
              <a:gd name="connsiteY8" fmla="*/ 3537284 h 9026985"/>
              <a:gd name="connsiteX9" fmla="*/ 495538 w 11251770"/>
              <a:gd name="connsiteY9" fmla="*/ 4114800 h 9026985"/>
              <a:gd name="connsiteX10" fmla="*/ 375223 w 11251770"/>
              <a:gd name="connsiteY10" fmla="*/ 4716379 h 9026985"/>
              <a:gd name="connsiteX11" fmla="*/ 254907 w 11251770"/>
              <a:gd name="connsiteY11" fmla="*/ 5101389 h 9026985"/>
              <a:gd name="connsiteX12" fmla="*/ 62402 w 11251770"/>
              <a:gd name="connsiteY12" fmla="*/ 5269831 h 9026985"/>
              <a:gd name="connsiteX13" fmla="*/ 38338 w 11251770"/>
              <a:gd name="connsiteY13" fmla="*/ 5847347 h 9026985"/>
              <a:gd name="connsiteX14" fmla="*/ 38338 w 11251770"/>
              <a:gd name="connsiteY14" fmla="*/ 6112042 h 9026985"/>
              <a:gd name="connsiteX15" fmla="*/ 543665 w 11251770"/>
              <a:gd name="connsiteY15" fmla="*/ 7026442 h 9026985"/>
              <a:gd name="connsiteX16" fmla="*/ 904612 w 11251770"/>
              <a:gd name="connsiteY16" fmla="*/ 7363326 h 9026985"/>
              <a:gd name="connsiteX17" fmla="*/ 1361812 w 11251770"/>
              <a:gd name="connsiteY17" fmla="*/ 7555831 h 9026985"/>
              <a:gd name="connsiteX18" fmla="*/ 2155896 w 11251770"/>
              <a:gd name="connsiteY18" fmla="*/ 8157410 h 9026985"/>
              <a:gd name="connsiteX19" fmla="*/ 3334991 w 11251770"/>
              <a:gd name="connsiteY19" fmla="*/ 8325852 h 9026985"/>
              <a:gd name="connsiteX20" fmla="*/ 4201265 w 11251770"/>
              <a:gd name="connsiteY20" fmla="*/ 8542421 h 9026985"/>
              <a:gd name="connsiteX21" fmla="*/ 5596928 w 11251770"/>
              <a:gd name="connsiteY21" fmla="*/ 8686800 h 9026985"/>
              <a:gd name="connsiteX22" fmla="*/ 6174444 w 11251770"/>
              <a:gd name="connsiteY22" fmla="*/ 8686800 h 9026985"/>
              <a:gd name="connsiteX23" fmla="*/ 7473854 w 11251770"/>
              <a:gd name="connsiteY23" fmla="*/ 8807116 h 9026985"/>
              <a:gd name="connsiteX24" fmla="*/ 7690423 w 11251770"/>
              <a:gd name="connsiteY24" fmla="*/ 8927431 h 9026985"/>
              <a:gd name="connsiteX25" fmla="*/ 8604823 w 11251770"/>
              <a:gd name="connsiteY25" fmla="*/ 8807116 h 9026985"/>
              <a:gd name="connsiteX26" fmla="*/ 9591412 w 11251770"/>
              <a:gd name="connsiteY26" fmla="*/ 9023684 h 9026985"/>
              <a:gd name="connsiteX27" fmla="*/ 10409560 w 11251770"/>
              <a:gd name="connsiteY27" fmla="*/ 8927431 h 9026985"/>
              <a:gd name="connsiteX28" fmla="*/ 11251770 w 11251770"/>
              <a:gd name="connsiteY28" fmla="*/ 8783052 h 9026985"/>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9811 w 11251770"/>
              <a:gd name="connsiteY0" fmla="*/ 0 h 9031723"/>
              <a:gd name="connsiteX1" fmla="*/ 351160 w 11251770"/>
              <a:gd name="connsiteY1" fmla="*/ 125054 h 9031723"/>
              <a:gd name="connsiteX2" fmla="*/ 351160 w 11251770"/>
              <a:gd name="connsiteY2" fmla="*/ 341622 h 9031723"/>
              <a:gd name="connsiteX3" fmla="*/ 351160 w 11251770"/>
              <a:gd name="connsiteY3" fmla="*/ 798822 h 9031723"/>
              <a:gd name="connsiteX4" fmla="*/ 712107 w 11251770"/>
              <a:gd name="connsiteY4" fmla="*/ 943201 h 9031723"/>
              <a:gd name="connsiteX5" fmla="*/ 688044 w 11251770"/>
              <a:gd name="connsiteY5" fmla="*/ 1641032 h 9031723"/>
              <a:gd name="connsiteX6" fmla="*/ 591791 w 11251770"/>
              <a:gd name="connsiteY6" fmla="*/ 2098232 h 9031723"/>
              <a:gd name="connsiteX7" fmla="*/ 519602 w 11251770"/>
              <a:gd name="connsiteY7" fmla="*/ 2772001 h 9031723"/>
              <a:gd name="connsiteX8" fmla="*/ 447412 w 11251770"/>
              <a:gd name="connsiteY8" fmla="*/ 3542022 h 9031723"/>
              <a:gd name="connsiteX9" fmla="*/ 495538 w 11251770"/>
              <a:gd name="connsiteY9" fmla="*/ 4119538 h 9031723"/>
              <a:gd name="connsiteX10" fmla="*/ 375223 w 11251770"/>
              <a:gd name="connsiteY10" fmla="*/ 4721117 h 9031723"/>
              <a:gd name="connsiteX11" fmla="*/ 254907 w 11251770"/>
              <a:gd name="connsiteY11" fmla="*/ 5106127 h 9031723"/>
              <a:gd name="connsiteX12" fmla="*/ 62402 w 11251770"/>
              <a:gd name="connsiteY12" fmla="*/ 5274569 h 9031723"/>
              <a:gd name="connsiteX13" fmla="*/ 38338 w 11251770"/>
              <a:gd name="connsiteY13" fmla="*/ 5852085 h 9031723"/>
              <a:gd name="connsiteX14" fmla="*/ 38338 w 11251770"/>
              <a:gd name="connsiteY14" fmla="*/ 6116780 h 9031723"/>
              <a:gd name="connsiteX15" fmla="*/ 543665 w 11251770"/>
              <a:gd name="connsiteY15" fmla="*/ 7031180 h 9031723"/>
              <a:gd name="connsiteX16" fmla="*/ 904612 w 11251770"/>
              <a:gd name="connsiteY16" fmla="*/ 7368064 h 9031723"/>
              <a:gd name="connsiteX17" fmla="*/ 1361812 w 11251770"/>
              <a:gd name="connsiteY17" fmla="*/ 7560569 h 9031723"/>
              <a:gd name="connsiteX18" fmla="*/ 2155896 w 11251770"/>
              <a:gd name="connsiteY18" fmla="*/ 8162148 h 9031723"/>
              <a:gd name="connsiteX19" fmla="*/ 3334991 w 11251770"/>
              <a:gd name="connsiteY19" fmla="*/ 8330590 h 9031723"/>
              <a:gd name="connsiteX20" fmla="*/ 4201265 w 11251770"/>
              <a:gd name="connsiteY20" fmla="*/ 8547159 h 9031723"/>
              <a:gd name="connsiteX21" fmla="*/ 5596928 w 11251770"/>
              <a:gd name="connsiteY21" fmla="*/ 8691538 h 9031723"/>
              <a:gd name="connsiteX22" fmla="*/ 6174444 w 11251770"/>
              <a:gd name="connsiteY22" fmla="*/ 8691538 h 9031723"/>
              <a:gd name="connsiteX23" fmla="*/ 7473854 w 11251770"/>
              <a:gd name="connsiteY23" fmla="*/ 8811854 h 9031723"/>
              <a:gd name="connsiteX24" fmla="*/ 7690423 w 11251770"/>
              <a:gd name="connsiteY24" fmla="*/ 8932169 h 9031723"/>
              <a:gd name="connsiteX25" fmla="*/ 8604823 w 11251770"/>
              <a:gd name="connsiteY25" fmla="*/ 8811854 h 9031723"/>
              <a:gd name="connsiteX26" fmla="*/ 9591412 w 11251770"/>
              <a:gd name="connsiteY26" fmla="*/ 9028422 h 9031723"/>
              <a:gd name="connsiteX27" fmla="*/ 10409560 w 11251770"/>
              <a:gd name="connsiteY27" fmla="*/ 8932169 h 9031723"/>
              <a:gd name="connsiteX28" fmla="*/ 11251770 w 11251770"/>
              <a:gd name="connsiteY28" fmla="*/ 8787790 h 9031723"/>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473854 w 11251770"/>
              <a:gd name="connsiteY23" fmla="*/ 8807117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 name="connsiteX0" fmla="*/ 385073 w 11251770"/>
              <a:gd name="connsiteY0" fmla="*/ 0 h 9026986"/>
              <a:gd name="connsiteX1" fmla="*/ 351160 w 11251770"/>
              <a:gd name="connsiteY1" fmla="*/ 120317 h 9026986"/>
              <a:gd name="connsiteX2" fmla="*/ 351160 w 11251770"/>
              <a:gd name="connsiteY2" fmla="*/ 336885 h 9026986"/>
              <a:gd name="connsiteX3" fmla="*/ 351160 w 11251770"/>
              <a:gd name="connsiteY3" fmla="*/ 794085 h 9026986"/>
              <a:gd name="connsiteX4" fmla="*/ 712107 w 11251770"/>
              <a:gd name="connsiteY4" fmla="*/ 938464 h 9026986"/>
              <a:gd name="connsiteX5" fmla="*/ 688044 w 11251770"/>
              <a:gd name="connsiteY5" fmla="*/ 1636295 h 9026986"/>
              <a:gd name="connsiteX6" fmla="*/ 591791 w 11251770"/>
              <a:gd name="connsiteY6" fmla="*/ 2093495 h 9026986"/>
              <a:gd name="connsiteX7" fmla="*/ 519602 w 11251770"/>
              <a:gd name="connsiteY7" fmla="*/ 2767264 h 9026986"/>
              <a:gd name="connsiteX8" fmla="*/ 447412 w 11251770"/>
              <a:gd name="connsiteY8" fmla="*/ 3537285 h 9026986"/>
              <a:gd name="connsiteX9" fmla="*/ 495538 w 11251770"/>
              <a:gd name="connsiteY9" fmla="*/ 4114801 h 9026986"/>
              <a:gd name="connsiteX10" fmla="*/ 375223 w 11251770"/>
              <a:gd name="connsiteY10" fmla="*/ 4716380 h 9026986"/>
              <a:gd name="connsiteX11" fmla="*/ 254907 w 11251770"/>
              <a:gd name="connsiteY11" fmla="*/ 5101390 h 9026986"/>
              <a:gd name="connsiteX12" fmla="*/ 62402 w 11251770"/>
              <a:gd name="connsiteY12" fmla="*/ 5269832 h 9026986"/>
              <a:gd name="connsiteX13" fmla="*/ 38338 w 11251770"/>
              <a:gd name="connsiteY13" fmla="*/ 5847348 h 9026986"/>
              <a:gd name="connsiteX14" fmla="*/ 38338 w 11251770"/>
              <a:gd name="connsiteY14" fmla="*/ 6112043 h 9026986"/>
              <a:gd name="connsiteX15" fmla="*/ 543665 w 11251770"/>
              <a:gd name="connsiteY15" fmla="*/ 7026443 h 9026986"/>
              <a:gd name="connsiteX16" fmla="*/ 904612 w 11251770"/>
              <a:gd name="connsiteY16" fmla="*/ 7363327 h 9026986"/>
              <a:gd name="connsiteX17" fmla="*/ 1361812 w 11251770"/>
              <a:gd name="connsiteY17" fmla="*/ 7555832 h 9026986"/>
              <a:gd name="connsiteX18" fmla="*/ 2155896 w 11251770"/>
              <a:gd name="connsiteY18" fmla="*/ 8157411 h 9026986"/>
              <a:gd name="connsiteX19" fmla="*/ 3334991 w 11251770"/>
              <a:gd name="connsiteY19" fmla="*/ 8325853 h 9026986"/>
              <a:gd name="connsiteX20" fmla="*/ 4201265 w 11251770"/>
              <a:gd name="connsiteY20" fmla="*/ 8542422 h 9026986"/>
              <a:gd name="connsiteX21" fmla="*/ 5596928 w 11251770"/>
              <a:gd name="connsiteY21" fmla="*/ 8686801 h 9026986"/>
              <a:gd name="connsiteX22" fmla="*/ 6174444 w 11251770"/>
              <a:gd name="connsiteY22" fmla="*/ 8686801 h 9026986"/>
              <a:gd name="connsiteX23" fmla="*/ 7377263 w 11251770"/>
              <a:gd name="connsiteY23" fmla="*/ 8794238 h 9026986"/>
              <a:gd name="connsiteX24" fmla="*/ 7690423 w 11251770"/>
              <a:gd name="connsiteY24" fmla="*/ 8927432 h 9026986"/>
              <a:gd name="connsiteX25" fmla="*/ 8604823 w 11251770"/>
              <a:gd name="connsiteY25" fmla="*/ 8807117 h 9026986"/>
              <a:gd name="connsiteX26" fmla="*/ 9591412 w 11251770"/>
              <a:gd name="connsiteY26" fmla="*/ 9023685 h 9026986"/>
              <a:gd name="connsiteX27" fmla="*/ 10409560 w 11251770"/>
              <a:gd name="connsiteY27" fmla="*/ 8927432 h 9026986"/>
              <a:gd name="connsiteX28" fmla="*/ 11251770 w 11251770"/>
              <a:gd name="connsiteY28" fmla="*/ 8783053 h 90269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251770" h="9026986">
                <a:moveTo>
                  <a:pt x="385073" y="0"/>
                </a:moveTo>
                <a:cubicBezTo>
                  <a:pt x="346069" y="79462"/>
                  <a:pt x="356812" y="64170"/>
                  <a:pt x="351160" y="120317"/>
                </a:cubicBezTo>
                <a:cubicBezTo>
                  <a:pt x="345508" y="176465"/>
                  <a:pt x="351160" y="336885"/>
                  <a:pt x="351160" y="336885"/>
                </a:cubicBezTo>
                <a:cubicBezTo>
                  <a:pt x="351160" y="449180"/>
                  <a:pt x="291002" y="693822"/>
                  <a:pt x="351160" y="794085"/>
                </a:cubicBezTo>
                <a:cubicBezTo>
                  <a:pt x="411318" y="894348"/>
                  <a:pt x="655960" y="798096"/>
                  <a:pt x="712107" y="938464"/>
                </a:cubicBezTo>
                <a:cubicBezTo>
                  <a:pt x="768254" y="1078832"/>
                  <a:pt x="708097" y="1443790"/>
                  <a:pt x="688044" y="1636295"/>
                </a:cubicBezTo>
                <a:cubicBezTo>
                  <a:pt x="667991" y="1828800"/>
                  <a:pt x="619865" y="1905000"/>
                  <a:pt x="591791" y="2093495"/>
                </a:cubicBezTo>
                <a:cubicBezTo>
                  <a:pt x="563717" y="2281990"/>
                  <a:pt x="543665" y="2526632"/>
                  <a:pt x="519602" y="2767264"/>
                </a:cubicBezTo>
                <a:cubicBezTo>
                  <a:pt x="495539" y="3007896"/>
                  <a:pt x="451423" y="3312696"/>
                  <a:pt x="447412" y="3537285"/>
                </a:cubicBezTo>
                <a:cubicBezTo>
                  <a:pt x="443401" y="3761875"/>
                  <a:pt x="507570" y="3918285"/>
                  <a:pt x="495538" y="4114801"/>
                </a:cubicBezTo>
                <a:cubicBezTo>
                  <a:pt x="483507" y="4311317"/>
                  <a:pt x="415328" y="4551949"/>
                  <a:pt x="375223" y="4716380"/>
                </a:cubicBezTo>
                <a:cubicBezTo>
                  <a:pt x="335118" y="4880811"/>
                  <a:pt x="307044" y="5009148"/>
                  <a:pt x="254907" y="5101390"/>
                </a:cubicBezTo>
                <a:cubicBezTo>
                  <a:pt x="202770" y="5193632"/>
                  <a:pt x="98497" y="5145506"/>
                  <a:pt x="62402" y="5269832"/>
                </a:cubicBezTo>
                <a:cubicBezTo>
                  <a:pt x="26307" y="5394158"/>
                  <a:pt x="42349" y="5706980"/>
                  <a:pt x="38338" y="5847348"/>
                </a:cubicBezTo>
                <a:cubicBezTo>
                  <a:pt x="34327" y="5987717"/>
                  <a:pt x="-45883" y="5915527"/>
                  <a:pt x="38338" y="6112043"/>
                </a:cubicBezTo>
                <a:cubicBezTo>
                  <a:pt x="122559" y="6308559"/>
                  <a:pt x="399286" y="6817896"/>
                  <a:pt x="543665" y="7026443"/>
                </a:cubicBezTo>
                <a:cubicBezTo>
                  <a:pt x="688044" y="7234990"/>
                  <a:pt x="768254" y="7275096"/>
                  <a:pt x="904612" y="7363327"/>
                </a:cubicBezTo>
                <a:cubicBezTo>
                  <a:pt x="1040970" y="7451559"/>
                  <a:pt x="1153265" y="7423485"/>
                  <a:pt x="1361812" y="7555832"/>
                </a:cubicBezTo>
                <a:cubicBezTo>
                  <a:pt x="1570359" y="7688179"/>
                  <a:pt x="1827033" y="8029074"/>
                  <a:pt x="2155896" y="8157411"/>
                </a:cubicBezTo>
                <a:cubicBezTo>
                  <a:pt x="2484759" y="8285748"/>
                  <a:pt x="2994096" y="8261685"/>
                  <a:pt x="3334991" y="8325853"/>
                </a:cubicBezTo>
                <a:cubicBezTo>
                  <a:pt x="3675886" y="8390021"/>
                  <a:pt x="3824276" y="8482264"/>
                  <a:pt x="4201265" y="8542422"/>
                </a:cubicBezTo>
                <a:cubicBezTo>
                  <a:pt x="4578254" y="8602580"/>
                  <a:pt x="5268065" y="8662738"/>
                  <a:pt x="5596928" y="8686801"/>
                </a:cubicBezTo>
                <a:cubicBezTo>
                  <a:pt x="5925791" y="8710864"/>
                  <a:pt x="5877722" y="8668895"/>
                  <a:pt x="6174444" y="8686801"/>
                </a:cubicBezTo>
                <a:cubicBezTo>
                  <a:pt x="6471167" y="8704707"/>
                  <a:pt x="7124600" y="8754133"/>
                  <a:pt x="7377263" y="8794238"/>
                </a:cubicBezTo>
                <a:cubicBezTo>
                  <a:pt x="7629926" y="8834343"/>
                  <a:pt x="7485830" y="8925286"/>
                  <a:pt x="7690423" y="8927432"/>
                </a:cubicBezTo>
                <a:cubicBezTo>
                  <a:pt x="7895016" y="8929578"/>
                  <a:pt x="8287992" y="8791075"/>
                  <a:pt x="8604823" y="8807117"/>
                </a:cubicBezTo>
                <a:cubicBezTo>
                  <a:pt x="8921654" y="8823159"/>
                  <a:pt x="9290623" y="9003633"/>
                  <a:pt x="9591412" y="9023685"/>
                </a:cubicBezTo>
                <a:cubicBezTo>
                  <a:pt x="9892201" y="9043737"/>
                  <a:pt x="10132834" y="8967537"/>
                  <a:pt x="10409560" y="8927432"/>
                </a:cubicBezTo>
                <a:cubicBezTo>
                  <a:pt x="10686286" y="8887327"/>
                  <a:pt x="11083328" y="8859253"/>
                  <a:pt x="11251770" y="87830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2C3687E8-D549-4601-8786-D9E1E9876F6F}"/>
              </a:ext>
            </a:extLst>
          </p:cNvPr>
          <p:cNvSpPr/>
          <p:nvPr/>
        </p:nvSpPr>
        <p:spPr>
          <a:xfrm>
            <a:off x="6664667" y="2557552"/>
            <a:ext cx="532135" cy="3589151"/>
          </a:xfrm>
          <a:custGeom>
            <a:avLst/>
            <a:gdLst>
              <a:gd name="connsiteX0" fmla="*/ 193333 w 535239"/>
              <a:gd name="connsiteY0" fmla="*/ 0 h 3826042"/>
              <a:gd name="connsiteX1" fmla="*/ 482091 w 535239"/>
              <a:gd name="connsiteY1" fmla="*/ 721894 h 3826042"/>
              <a:gd name="connsiteX2" fmla="*/ 506154 w 535239"/>
              <a:gd name="connsiteY2" fmla="*/ 1251284 h 3826042"/>
              <a:gd name="connsiteX3" fmla="*/ 169270 w 535239"/>
              <a:gd name="connsiteY3" fmla="*/ 1900989 h 3826042"/>
              <a:gd name="connsiteX4" fmla="*/ 73017 w 535239"/>
              <a:gd name="connsiteY4" fmla="*/ 2671010 h 3826042"/>
              <a:gd name="connsiteX5" fmla="*/ 828 w 535239"/>
              <a:gd name="connsiteY5" fmla="*/ 3128210 h 3826042"/>
              <a:gd name="connsiteX6" fmla="*/ 121144 w 535239"/>
              <a:gd name="connsiteY6" fmla="*/ 3368842 h 3826042"/>
              <a:gd name="connsiteX7" fmla="*/ 121144 w 535239"/>
              <a:gd name="connsiteY7" fmla="*/ 3826042 h 3826042"/>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650743"/>
              <a:gd name="connsiteX1" fmla="*/ 482091 w 532135"/>
              <a:gd name="connsiteY1" fmla="*/ 546595 h 3650743"/>
              <a:gd name="connsiteX2" fmla="*/ 506154 w 532135"/>
              <a:gd name="connsiteY2" fmla="*/ 1075985 h 3650743"/>
              <a:gd name="connsiteX3" fmla="*/ 169270 w 532135"/>
              <a:gd name="connsiteY3" fmla="*/ 1725690 h 3650743"/>
              <a:gd name="connsiteX4" fmla="*/ 73017 w 532135"/>
              <a:gd name="connsiteY4" fmla="*/ 2495711 h 3650743"/>
              <a:gd name="connsiteX5" fmla="*/ 828 w 532135"/>
              <a:gd name="connsiteY5" fmla="*/ 2952911 h 3650743"/>
              <a:gd name="connsiteX6" fmla="*/ 121144 w 532135"/>
              <a:gd name="connsiteY6" fmla="*/ 3193543 h 3650743"/>
              <a:gd name="connsiteX7" fmla="*/ 121144 w 532135"/>
              <a:gd name="connsiteY7" fmla="*/ 3650743 h 3650743"/>
              <a:gd name="connsiteX0" fmla="*/ 264400 w 532135"/>
              <a:gd name="connsiteY0" fmla="*/ 0 h 3589151"/>
              <a:gd name="connsiteX1" fmla="*/ 482091 w 532135"/>
              <a:gd name="connsiteY1" fmla="*/ 546595 h 3589151"/>
              <a:gd name="connsiteX2" fmla="*/ 506154 w 532135"/>
              <a:gd name="connsiteY2" fmla="*/ 1075985 h 3589151"/>
              <a:gd name="connsiteX3" fmla="*/ 169270 w 532135"/>
              <a:gd name="connsiteY3" fmla="*/ 1725690 h 3589151"/>
              <a:gd name="connsiteX4" fmla="*/ 73017 w 532135"/>
              <a:gd name="connsiteY4" fmla="*/ 2495711 h 3589151"/>
              <a:gd name="connsiteX5" fmla="*/ 828 w 532135"/>
              <a:gd name="connsiteY5" fmla="*/ 2952911 h 3589151"/>
              <a:gd name="connsiteX6" fmla="*/ 121144 w 532135"/>
              <a:gd name="connsiteY6" fmla="*/ 3193543 h 3589151"/>
              <a:gd name="connsiteX7" fmla="*/ 140095 w 532135"/>
              <a:gd name="connsiteY7" fmla="*/ 3589151 h 35891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32135" h="3589151">
                <a:moveTo>
                  <a:pt x="264400" y="0"/>
                </a:moveTo>
                <a:cubicBezTo>
                  <a:pt x="349545" y="247198"/>
                  <a:pt x="441799" y="367264"/>
                  <a:pt x="482091" y="546595"/>
                </a:cubicBezTo>
                <a:cubicBezTo>
                  <a:pt x="522383" y="725926"/>
                  <a:pt x="558291" y="879469"/>
                  <a:pt x="506154" y="1075985"/>
                </a:cubicBezTo>
                <a:cubicBezTo>
                  <a:pt x="454017" y="1272501"/>
                  <a:pt x="241460" y="1489069"/>
                  <a:pt x="169270" y="1725690"/>
                </a:cubicBezTo>
                <a:cubicBezTo>
                  <a:pt x="97080" y="1962311"/>
                  <a:pt x="101091" y="2291174"/>
                  <a:pt x="73017" y="2495711"/>
                </a:cubicBezTo>
                <a:cubicBezTo>
                  <a:pt x="44943" y="2700248"/>
                  <a:pt x="-7193" y="2836606"/>
                  <a:pt x="828" y="2952911"/>
                </a:cubicBezTo>
                <a:cubicBezTo>
                  <a:pt x="8849" y="3069216"/>
                  <a:pt x="101091" y="3077238"/>
                  <a:pt x="121144" y="3193543"/>
                </a:cubicBezTo>
                <a:cubicBezTo>
                  <a:pt x="141197" y="3309848"/>
                  <a:pt x="150121" y="3418703"/>
                  <a:pt x="140095" y="35891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E8447A9E-DF51-43D7-B77C-62D4BDCF7194}"/>
              </a:ext>
            </a:extLst>
          </p:cNvPr>
          <p:cNvSpPr/>
          <p:nvPr/>
        </p:nvSpPr>
        <p:spPr>
          <a:xfrm>
            <a:off x="6126256" y="2897429"/>
            <a:ext cx="2175885" cy="3358992"/>
          </a:xfrm>
          <a:custGeom>
            <a:avLst/>
            <a:gdLst>
              <a:gd name="connsiteX0" fmla="*/ 0 w 2190099"/>
              <a:gd name="connsiteY0" fmla="*/ 19380 h 3364159"/>
              <a:gd name="connsiteX1" fmla="*/ 264695 w 2190099"/>
              <a:gd name="connsiteY1" fmla="*/ 67506 h 3364159"/>
              <a:gd name="connsiteX2" fmla="*/ 745958 w 2190099"/>
              <a:gd name="connsiteY2" fmla="*/ 572833 h 3364159"/>
              <a:gd name="connsiteX3" fmla="*/ 1299411 w 2190099"/>
              <a:gd name="connsiteY3" fmla="*/ 1030033 h 3364159"/>
              <a:gd name="connsiteX4" fmla="*/ 2045369 w 2190099"/>
              <a:gd name="connsiteY4" fmla="*/ 1655675 h 3364159"/>
              <a:gd name="connsiteX5" fmla="*/ 2165684 w 2190099"/>
              <a:gd name="connsiteY5" fmla="*/ 1968496 h 3364159"/>
              <a:gd name="connsiteX6" fmla="*/ 2189747 w 2190099"/>
              <a:gd name="connsiteY6" fmla="*/ 2594138 h 3364159"/>
              <a:gd name="connsiteX7" fmla="*/ 2189747 w 2190099"/>
              <a:gd name="connsiteY7" fmla="*/ 3364159 h 3364159"/>
              <a:gd name="connsiteX0" fmla="*/ 0 w 2190099"/>
              <a:gd name="connsiteY0" fmla="*/ 3132 h 3347911"/>
              <a:gd name="connsiteX1" fmla="*/ 264695 w 2190099"/>
              <a:gd name="connsiteY1" fmla="*/ 51258 h 3347911"/>
              <a:gd name="connsiteX2" fmla="*/ 745958 w 2190099"/>
              <a:gd name="connsiteY2" fmla="*/ 556585 h 3347911"/>
              <a:gd name="connsiteX3" fmla="*/ 1299411 w 2190099"/>
              <a:gd name="connsiteY3" fmla="*/ 1013785 h 3347911"/>
              <a:gd name="connsiteX4" fmla="*/ 2045369 w 2190099"/>
              <a:gd name="connsiteY4" fmla="*/ 1639427 h 3347911"/>
              <a:gd name="connsiteX5" fmla="*/ 2165684 w 2190099"/>
              <a:gd name="connsiteY5" fmla="*/ 1952248 h 3347911"/>
              <a:gd name="connsiteX6" fmla="*/ 2189747 w 2190099"/>
              <a:gd name="connsiteY6" fmla="*/ 2577890 h 3347911"/>
              <a:gd name="connsiteX7" fmla="*/ 2189747 w 2190099"/>
              <a:gd name="connsiteY7" fmla="*/ 3347911 h 3347911"/>
              <a:gd name="connsiteX0" fmla="*/ 0 w 2175885"/>
              <a:gd name="connsiteY0" fmla="*/ 0 h 3358992"/>
              <a:gd name="connsiteX1" fmla="*/ 250481 w 2175885"/>
              <a:gd name="connsiteY1" fmla="*/ 62339 h 3358992"/>
              <a:gd name="connsiteX2" fmla="*/ 731744 w 2175885"/>
              <a:gd name="connsiteY2" fmla="*/ 567666 h 3358992"/>
              <a:gd name="connsiteX3" fmla="*/ 1285197 w 2175885"/>
              <a:gd name="connsiteY3" fmla="*/ 1024866 h 3358992"/>
              <a:gd name="connsiteX4" fmla="*/ 2031155 w 2175885"/>
              <a:gd name="connsiteY4" fmla="*/ 1650508 h 3358992"/>
              <a:gd name="connsiteX5" fmla="*/ 2151470 w 2175885"/>
              <a:gd name="connsiteY5" fmla="*/ 1963329 h 3358992"/>
              <a:gd name="connsiteX6" fmla="*/ 2175533 w 2175885"/>
              <a:gd name="connsiteY6" fmla="*/ 2588971 h 3358992"/>
              <a:gd name="connsiteX7" fmla="*/ 2175533 w 2175885"/>
              <a:gd name="connsiteY7" fmla="*/ 3358992 h 33589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75885" h="3358992">
                <a:moveTo>
                  <a:pt x="0" y="0"/>
                </a:moveTo>
                <a:cubicBezTo>
                  <a:pt x="112825" y="20583"/>
                  <a:pt x="128524" y="-32272"/>
                  <a:pt x="250481" y="62339"/>
                </a:cubicBezTo>
                <a:cubicBezTo>
                  <a:pt x="372438" y="156950"/>
                  <a:pt x="559291" y="407245"/>
                  <a:pt x="731744" y="567666"/>
                </a:cubicBezTo>
                <a:cubicBezTo>
                  <a:pt x="904197" y="728087"/>
                  <a:pt x="1285197" y="1024866"/>
                  <a:pt x="1285197" y="1024866"/>
                </a:cubicBezTo>
                <a:cubicBezTo>
                  <a:pt x="1501765" y="1205340"/>
                  <a:pt x="1886776" y="1494098"/>
                  <a:pt x="2031155" y="1650508"/>
                </a:cubicBezTo>
                <a:cubicBezTo>
                  <a:pt x="2175534" y="1806918"/>
                  <a:pt x="2127407" y="1806919"/>
                  <a:pt x="2151470" y="1963329"/>
                </a:cubicBezTo>
                <a:cubicBezTo>
                  <a:pt x="2175533" y="2119740"/>
                  <a:pt x="2171523" y="2356361"/>
                  <a:pt x="2175533" y="2588971"/>
                </a:cubicBezTo>
                <a:cubicBezTo>
                  <a:pt x="2179543" y="2821581"/>
                  <a:pt x="2147459" y="3226645"/>
                  <a:pt x="2175533" y="335899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6928055-6CAB-4A7D-9C66-DA8874883808}"/>
              </a:ext>
            </a:extLst>
          </p:cNvPr>
          <p:cNvSpPr/>
          <p:nvPr/>
        </p:nvSpPr>
        <p:spPr>
          <a:xfrm>
            <a:off x="8243066" y="2392477"/>
            <a:ext cx="1560115" cy="2208324"/>
          </a:xfrm>
          <a:custGeom>
            <a:avLst/>
            <a:gdLst>
              <a:gd name="connsiteX0" fmla="*/ 1612231 w 1612231"/>
              <a:gd name="connsiteY0" fmla="*/ 0 h 2165684"/>
              <a:gd name="connsiteX1" fmla="*/ 1491915 w 1612231"/>
              <a:gd name="connsiteY1" fmla="*/ 360947 h 2165684"/>
              <a:gd name="connsiteX2" fmla="*/ 1395663 w 1612231"/>
              <a:gd name="connsiteY2" fmla="*/ 721895 h 2165684"/>
              <a:gd name="connsiteX3" fmla="*/ 1299410 w 1612231"/>
              <a:gd name="connsiteY3" fmla="*/ 866274 h 2165684"/>
              <a:gd name="connsiteX4" fmla="*/ 938463 w 1612231"/>
              <a:gd name="connsiteY4" fmla="*/ 962526 h 2165684"/>
              <a:gd name="connsiteX5" fmla="*/ 481263 w 1612231"/>
              <a:gd name="connsiteY5" fmla="*/ 1299410 h 2165684"/>
              <a:gd name="connsiteX6" fmla="*/ 288758 w 1612231"/>
              <a:gd name="connsiteY6" fmla="*/ 1828800 h 2165684"/>
              <a:gd name="connsiteX7" fmla="*/ 216568 w 1612231"/>
              <a:gd name="connsiteY7" fmla="*/ 2069432 h 2165684"/>
              <a:gd name="connsiteX8" fmla="*/ 0 w 1612231"/>
              <a:gd name="connsiteY8" fmla="*/ 2165684 h 2165684"/>
              <a:gd name="connsiteX0" fmla="*/ 1621707 w 1621707"/>
              <a:gd name="connsiteY0" fmla="*/ 0 h 2203586"/>
              <a:gd name="connsiteX1" fmla="*/ 1491915 w 1621707"/>
              <a:gd name="connsiteY1" fmla="*/ 398849 h 2203586"/>
              <a:gd name="connsiteX2" fmla="*/ 1395663 w 1621707"/>
              <a:gd name="connsiteY2" fmla="*/ 759797 h 2203586"/>
              <a:gd name="connsiteX3" fmla="*/ 1299410 w 1621707"/>
              <a:gd name="connsiteY3" fmla="*/ 904176 h 2203586"/>
              <a:gd name="connsiteX4" fmla="*/ 938463 w 1621707"/>
              <a:gd name="connsiteY4" fmla="*/ 1000428 h 2203586"/>
              <a:gd name="connsiteX5" fmla="*/ 481263 w 1621707"/>
              <a:gd name="connsiteY5" fmla="*/ 1337312 h 2203586"/>
              <a:gd name="connsiteX6" fmla="*/ 288758 w 1621707"/>
              <a:gd name="connsiteY6" fmla="*/ 1866702 h 2203586"/>
              <a:gd name="connsiteX7" fmla="*/ 216568 w 1621707"/>
              <a:gd name="connsiteY7" fmla="*/ 2107334 h 2203586"/>
              <a:gd name="connsiteX8" fmla="*/ 0 w 1621707"/>
              <a:gd name="connsiteY8" fmla="*/ 2203586 h 2203586"/>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 name="connsiteX0" fmla="*/ 1560115 w 1560115"/>
              <a:gd name="connsiteY0" fmla="*/ 0 h 2208324"/>
              <a:gd name="connsiteX1" fmla="*/ 1430323 w 1560115"/>
              <a:gd name="connsiteY1" fmla="*/ 398849 h 2208324"/>
              <a:gd name="connsiteX2" fmla="*/ 1334071 w 1560115"/>
              <a:gd name="connsiteY2" fmla="*/ 759797 h 2208324"/>
              <a:gd name="connsiteX3" fmla="*/ 1237818 w 1560115"/>
              <a:gd name="connsiteY3" fmla="*/ 904176 h 2208324"/>
              <a:gd name="connsiteX4" fmla="*/ 876871 w 1560115"/>
              <a:gd name="connsiteY4" fmla="*/ 1000428 h 2208324"/>
              <a:gd name="connsiteX5" fmla="*/ 419671 w 1560115"/>
              <a:gd name="connsiteY5" fmla="*/ 1337312 h 2208324"/>
              <a:gd name="connsiteX6" fmla="*/ 227166 w 1560115"/>
              <a:gd name="connsiteY6" fmla="*/ 1866702 h 2208324"/>
              <a:gd name="connsiteX7" fmla="*/ 154976 w 1560115"/>
              <a:gd name="connsiteY7" fmla="*/ 2107334 h 2208324"/>
              <a:gd name="connsiteX8" fmla="*/ 0 w 1560115"/>
              <a:gd name="connsiteY8" fmla="*/ 2208324 h 22083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560115" h="2208324">
                <a:moveTo>
                  <a:pt x="1560115" y="0"/>
                </a:moveTo>
                <a:cubicBezTo>
                  <a:pt x="1518004" y="120315"/>
                  <a:pt x="1467997" y="272216"/>
                  <a:pt x="1430323" y="398849"/>
                </a:cubicBezTo>
                <a:cubicBezTo>
                  <a:pt x="1392649" y="525482"/>
                  <a:pt x="1366155" y="675576"/>
                  <a:pt x="1334071" y="759797"/>
                </a:cubicBezTo>
                <a:cubicBezTo>
                  <a:pt x="1301987" y="844018"/>
                  <a:pt x="1314018" y="864071"/>
                  <a:pt x="1237818" y="904176"/>
                </a:cubicBezTo>
                <a:cubicBezTo>
                  <a:pt x="1161618" y="944281"/>
                  <a:pt x="1013229" y="928239"/>
                  <a:pt x="876871" y="1000428"/>
                </a:cubicBezTo>
                <a:cubicBezTo>
                  <a:pt x="740513" y="1072617"/>
                  <a:pt x="527955" y="1192933"/>
                  <a:pt x="419671" y="1337312"/>
                </a:cubicBezTo>
                <a:cubicBezTo>
                  <a:pt x="311387" y="1481691"/>
                  <a:pt x="271282" y="1738365"/>
                  <a:pt x="227166" y="1866702"/>
                </a:cubicBezTo>
                <a:cubicBezTo>
                  <a:pt x="183050" y="1995039"/>
                  <a:pt x="203102" y="2051187"/>
                  <a:pt x="154976" y="2107334"/>
                </a:cubicBezTo>
                <a:cubicBezTo>
                  <a:pt x="106850" y="2163481"/>
                  <a:pt x="88958" y="2164582"/>
                  <a:pt x="0" y="220832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43EF2A48-D089-42B8-8D58-D39AC3E14FBE}"/>
              </a:ext>
            </a:extLst>
          </p:cNvPr>
          <p:cNvSpPr/>
          <p:nvPr/>
        </p:nvSpPr>
        <p:spPr>
          <a:xfrm>
            <a:off x="4506717" y="2042228"/>
            <a:ext cx="12828605" cy="5239059"/>
          </a:xfrm>
          <a:custGeom>
            <a:avLst/>
            <a:gdLst>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43482"/>
              <a:gd name="connsiteY0" fmla="*/ 5224846 h 5224846"/>
              <a:gd name="connsiteX1" fmla="*/ 17819 w 12843482"/>
              <a:gd name="connsiteY1" fmla="*/ 5056404 h 5224846"/>
              <a:gd name="connsiteX2" fmla="*/ 330640 w 12843482"/>
              <a:gd name="connsiteY2" fmla="*/ 4358572 h 5224846"/>
              <a:gd name="connsiteX3" fmla="*/ 402829 w 12843482"/>
              <a:gd name="connsiteY3" fmla="*/ 3059161 h 5224846"/>
              <a:gd name="connsiteX4" fmla="*/ 932219 w 12843482"/>
              <a:gd name="connsiteY4" fmla="*/ 2192888 h 5224846"/>
              <a:gd name="connsiteX5" fmla="*/ 1365356 w 12843482"/>
              <a:gd name="connsiteY5" fmla="*/ 1759751 h 5224846"/>
              <a:gd name="connsiteX6" fmla="*/ 1533798 w 12843482"/>
              <a:gd name="connsiteY6" fmla="*/ 1110046 h 5224846"/>
              <a:gd name="connsiteX7" fmla="*/ 1750366 w 12843482"/>
              <a:gd name="connsiteY7" fmla="*/ 580656 h 5224846"/>
              <a:gd name="connsiteX8" fmla="*/ 2688829 w 12843482"/>
              <a:gd name="connsiteY8" fmla="*/ 460340 h 5224846"/>
              <a:gd name="connsiteX9" fmla="*/ 3242282 w 12843482"/>
              <a:gd name="connsiteY9" fmla="*/ 364088 h 5224846"/>
              <a:gd name="connsiteX10" fmla="*/ 3916050 w 12843482"/>
              <a:gd name="connsiteY10" fmla="*/ 123456 h 5224846"/>
              <a:gd name="connsiteX11" fmla="*/ 4301061 w 12843482"/>
              <a:gd name="connsiteY11" fmla="*/ 3140 h 5224846"/>
              <a:gd name="connsiteX12" fmla="*/ 5047019 w 12843482"/>
              <a:gd name="connsiteY12" fmla="*/ 243772 h 5224846"/>
              <a:gd name="connsiteX13" fmla="*/ 5865166 w 12843482"/>
              <a:gd name="connsiteY13" fmla="*/ 484404 h 5224846"/>
              <a:gd name="connsiteX14" fmla="*/ 6250177 w 12843482"/>
              <a:gd name="connsiteY14" fmla="*/ 580656 h 5224846"/>
              <a:gd name="connsiteX15" fmla="*/ 6611124 w 12843482"/>
              <a:gd name="connsiteY15" fmla="*/ 508467 h 5224846"/>
              <a:gd name="connsiteX16" fmla="*/ 6996134 w 12843482"/>
              <a:gd name="connsiteY16" fmla="*/ 580656 h 5224846"/>
              <a:gd name="connsiteX17" fmla="*/ 7862408 w 12843482"/>
              <a:gd name="connsiteY17" fmla="*/ 604719 h 5224846"/>
              <a:gd name="connsiteX18" fmla="*/ 8488050 w 12843482"/>
              <a:gd name="connsiteY18" fmla="*/ 532530 h 5224846"/>
              <a:gd name="connsiteX19" fmla="*/ 9041503 w 12843482"/>
              <a:gd name="connsiteY19" fmla="*/ 1037856 h 5224846"/>
              <a:gd name="connsiteX20" fmla="*/ 9522766 w 12843482"/>
              <a:gd name="connsiteY20" fmla="*/ 1446930 h 5224846"/>
              <a:gd name="connsiteX21" fmla="*/ 10100282 w 12843482"/>
              <a:gd name="connsiteY21" fmla="*/ 1856004 h 5224846"/>
              <a:gd name="connsiteX22" fmla="*/ 10437166 w 12843482"/>
              <a:gd name="connsiteY22" fmla="*/ 1928193 h 5224846"/>
              <a:gd name="connsiteX23" fmla="*/ 10653734 w 12843482"/>
              <a:gd name="connsiteY23" fmla="*/ 2337267 h 5224846"/>
              <a:gd name="connsiteX24" fmla="*/ 11110934 w 12843482"/>
              <a:gd name="connsiteY24" fmla="*/ 3035098 h 5224846"/>
              <a:gd name="connsiteX25" fmla="*/ 11255313 w 12843482"/>
              <a:gd name="connsiteY25" fmla="*/ 3227604 h 5224846"/>
              <a:gd name="connsiteX26" fmla="*/ 11640324 w 12843482"/>
              <a:gd name="connsiteY26" fmla="*/ 3323856 h 5224846"/>
              <a:gd name="connsiteX27" fmla="*/ 12025334 w 12843482"/>
              <a:gd name="connsiteY27" fmla="*/ 3660740 h 5224846"/>
              <a:gd name="connsiteX28" fmla="*/ 12386282 w 12843482"/>
              <a:gd name="connsiteY28" fmla="*/ 3949498 h 5224846"/>
              <a:gd name="connsiteX29" fmla="*/ 12843482 w 12843482"/>
              <a:gd name="connsiteY29" fmla="*/ 4358572 h 5224846"/>
              <a:gd name="connsiteX0" fmla="*/ 65945 w 12829268"/>
              <a:gd name="connsiteY0" fmla="*/ 5224846 h 5224846"/>
              <a:gd name="connsiteX1" fmla="*/ 17819 w 12829268"/>
              <a:gd name="connsiteY1" fmla="*/ 5056404 h 5224846"/>
              <a:gd name="connsiteX2" fmla="*/ 330640 w 12829268"/>
              <a:gd name="connsiteY2" fmla="*/ 4358572 h 5224846"/>
              <a:gd name="connsiteX3" fmla="*/ 402829 w 12829268"/>
              <a:gd name="connsiteY3" fmla="*/ 3059161 h 5224846"/>
              <a:gd name="connsiteX4" fmla="*/ 932219 w 12829268"/>
              <a:gd name="connsiteY4" fmla="*/ 2192888 h 5224846"/>
              <a:gd name="connsiteX5" fmla="*/ 1365356 w 12829268"/>
              <a:gd name="connsiteY5" fmla="*/ 1759751 h 5224846"/>
              <a:gd name="connsiteX6" fmla="*/ 1533798 w 12829268"/>
              <a:gd name="connsiteY6" fmla="*/ 1110046 h 5224846"/>
              <a:gd name="connsiteX7" fmla="*/ 1750366 w 12829268"/>
              <a:gd name="connsiteY7" fmla="*/ 580656 h 5224846"/>
              <a:gd name="connsiteX8" fmla="*/ 2688829 w 12829268"/>
              <a:gd name="connsiteY8" fmla="*/ 460340 h 5224846"/>
              <a:gd name="connsiteX9" fmla="*/ 3242282 w 12829268"/>
              <a:gd name="connsiteY9" fmla="*/ 364088 h 5224846"/>
              <a:gd name="connsiteX10" fmla="*/ 3916050 w 12829268"/>
              <a:gd name="connsiteY10" fmla="*/ 123456 h 5224846"/>
              <a:gd name="connsiteX11" fmla="*/ 4301061 w 12829268"/>
              <a:gd name="connsiteY11" fmla="*/ 3140 h 5224846"/>
              <a:gd name="connsiteX12" fmla="*/ 5047019 w 12829268"/>
              <a:gd name="connsiteY12" fmla="*/ 243772 h 5224846"/>
              <a:gd name="connsiteX13" fmla="*/ 5865166 w 12829268"/>
              <a:gd name="connsiteY13" fmla="*/ 484404 h 5224846"/>
              <a:gd name="connsiteX14" fmla="*/ 6250177 w 12829268"/>
              <a:gd name="connsiteY14" fmla="*/ 580656 h 5224846"/>
              <a:gd name="connsiteX15" fmla="*/ 6611124 w 12829268"/>
              <a:gd name="connsiteY15" fmla="*/ 508467 h 5224846"/>
              <a:gd name="connsiteX16" fmla="*/ 6996134 w 12829268"/>
              <a:gd name="connsiteY16" fmla="*/ 580656 h 5224846"/>
              <a:gd name="connsiteX17" fmla="*/ 7862408 w 12829268"/>
              <a:gd name="connsiteY17" fmla="*/ 604719 h 5224846"/>
              <a:gd name="connsiteX18" fmla="*/ 8488050 w 12829268"/>
              <a:gd name="connsiteY18" fmla="*/ 532530 h 5224846"/>
              <a:gd name="connsiteX19" fmla="*/ 9041503 w 12829268"/>
              <a:gd name="connsiteY19" fmla="*/ 1037856 h 5224846"/>
              <a:gd name="connsiteX20" fmla="*/ 9522766 w 12829268"/>
              <a:gd name="connsiteY20" fmla="*/ 1446930 h 5224846"/>
              <a:gd name="connsiteX21" fmla="*/ 10100282 w 12829268"/>
              <a:gd name="connsiteY21" fmla="*/ 1856004 h 5224846"/>
              <a:gd name="connsiteX22" fmla="*/ 10437166 w 12829268"/>
              <a:gd name="connsiteY22" fmla="*/ 1928193 h 5224846"/>
              <a:gd name="connsiteX23" fmla="*/ 10653734 w 12829268"/>
              <a:gd name="connsiteY23" fmla="*/ 2337267 h 5224846"/>
              <a:gd name="connsiteX24" fmla="*/ 11110934 w 12829268"/>
              <a:gd name="connsiteY24" fmla="*/ 3035098 h 5224846"/>
              <a:gd name="connsiteX25" fmla="*/ 11255313 w 12829268"/>
              <a:gd name="connsiteY25" fmla="*/ 3227604 h 5224846"/>
              <a:gd name="connsiteX26" fmla="*/ 11640324 w 12829268"/>
              <a:gd name="connsiteY26" fmla="*/ 3323856 h 5224846"/>
              <a:gd name="connsiteX27" fmla="*/ 12025334 w 12829268"/>
              <a:gd name="connsiteY27" fmla="*/ 3660740 h 5224846"/>
              <a:gd name="connsiteX28" fmla="*/ 12386282 w 12829268"/>
              <a:gd name="connsiteY28" fmla="*/ 3949498 h 5224846"/>
              <a:gd name="connsiteX29" fmla="*/ 12829268 w 12829268"/>
              <a:gd name="connsiteY29" fmla="*/ 4382261 h 5224846"/>
              <a:gd name="connsiteX0" fmla="*/ 81672 w 12844995"/>
              <a:gd name="connsiteY0" fmla="*/ 5224846 h 5224846"/>
              <a:gd name="connsiteX1" fmla="*/ 33546 w 12844995"/>
              <a:gd name="connsiteY1" fmla="*/ 5056404 h 5224846"/>
              <a:gd name="connsiteX2" fmla="*/ 346367 w 12844995"/>
              <a:gd name="connsiteY2" fmla="*/ 4358572 h 5224846"/>
              <a:gd name="connsiteX3" fmla="*/ 418556 w 12844995"/>
              <a:gd name="connsiteY3" fmla="*/ 3059161 h 5224846"/>
              <a:gd name="connsiteX4" fmla="*/ 947946 w 12844995"/>
              <a:gd name="connsiteY4" fmla="*/ 2192888 h 5224846"/>
              <a:gd name="connsiteX5" fmla="*/ 1381083 w 12844995"/>
              <a:gd name="connsiteY5" fmla="*/ 1759751 h 5224846"/>
              <a:gd name="connsiteX6" fmla="*/ 1549525 w 12844995"/>
              <a:gd name="connsiteY6" fmla="*/ 1110046 h 5224846"/>
              <a:gd name="connsiteX7" fmla="*/ 1766093 w 12844995"/>
              <a:gd name="connsiteY7" fmla="*/ 580656 h 5224846"/>
              <a:gd name="connsiteX8" fmla="*/ 2704556 w 12844995"/>
              <a:gd name="connsiteY8" fmla="*/ 460340 h 5224846"/>
              <a:gd name="connsiteX9" fmla="*/ 3258009 w 12844995"/>
              <a:gd name="connsiteY9" fmla="*/ 364088 h 5224846"/>
              <a:gd name="connsiteX10" fmla="*/ 3931777 w 12844995"/>
              <a:gd name="connsiteY10" fmla="*/ 123456 h 5224846"/>
              <a:gd name="connsiteX11" fmla="*/ 4316788 w 12844995"/>
              <a:gd name="connsiteY11" fmla="*/ 3140 h 5224846"/>
              <a:gd name="connsiteX12" fmla="*/ 5062746 w 12844995"/>
              <a:gd name="connsiteY12" fmla="*/ 243772 h 5224846"/>
              <a:gd name="connsiteX13" fmla="*/ 5880893 w 12844995"/>
              <a:gd name="connsiteY13" fmla="*/ 484404 h 5224846"/>
              <a:gd name="connsiteX14" fmla="*/ 6265904 w 12844995"/>
              <a:gd name="connsiteY14" fmla="*/ 580656 h 5224846"/>
              <a:gd name="connsiteX15" fmla="*/ 6626851 w 12844995"/>
              <a:gd name="connsiteY15" fmla="*/ 508467 h 5224846"/>
              <a:gd name="connsiteX16" fmla="*/ 7011861 w 12844995"/>
              <a:gd name="connsiteY16" fmla="*/ 580656 h 5224846"/>
              <a:gd name="connsiteX17" fmla="*/ 7878135 w 12844995"/>
              <a:gd name="connsiteY17" fmla="*/ 604719 h 5224846"/>
              <a:gd name="connsiteX18" fmla="*/ 8503777 w 12844995"/>
              <a:gd name="connsiteY18" fmla="*/ 532530 h 5224846"/>
              <a:gd name="connsiteX19" fmla="*/ 9057230 w 12844995"/>
              <a:gd name="connsiteY19" fmla="*/ 1037856 h 5224846"/>
              <a:gd name="connsiteX20" fmla="*/ 9538493 w 12844995"/>
              <a:gd name="connsiteY20" fmla="*/ 1446930 h 5224846"/>
              <a:gd name="connsiteX21" fmla="*/ 10116009 w 12844995"/>
              <a:gd name="connsiteY21" fmla="*/ 1856004 h 5224846"/>
              <a:gd name="connsiteX22" fmla="*/ 10452893 w 12844995"/>
              <a:gd name="connsiteY22" fmla="*/ 1928193 h 5224846"/>
              <a:gd name="connsiteX23" fmla="*/ 10669461 w 12844995"/>
              <a:gd name="connsiteY23" fmla="*/ 2337267 h 5224846"/>
              <a:gd name="connsiteX24" fmla="*/ 11126661 w 12844995"/>
              <a:gd name="connsiteY24" fmla="*/ 3035098 h 5224846"/>
              <a:gd name="connsiteX25" fmla="*/ 11271040 w 12844995"/>
              <a:gd name="connsiteY25" fmla="*/ 3227604 h 5224846"/>
              <a:gd name="connsiteX26" fmla="*/ 11656051 w 12844995"/>
              <a:gd name="connsiteY26" fmla="*/ 3323856 h 5224846"/>
              <a:gd name="connsiteX27" fmla="*/ 12041061 w 12844995"/>
              <a:gd name="connsiteY27" fmla="*/ 3660740 h 5224846"/>
              <a:gd name="connsiteX28" fmla="*/ 12402009 w 12844995"/>
              <a:gd name="connsiteY28" fmla="*/ 3949498 h 5224846"/>
              <a:gd name="connsiteX29" fmla="*/ 12844995 w 12844995"/>
              <a:gd name="connsiteY29" fmla="*/ 4382261 h 5224846"/>
              <a:gd name="connsiteX0" fmla="*/ 70704 w 12857716"/>
              <a:gd name="connsiteY0" fmla="*/ 5239059 h 5239059"/>
              <a:gd name="connsiteX1" fmla="*/ 46267 w 12857716"/>
              <a:gd name="connsiteY1" fmla="*/ 5056404 h 5239059"/>
              <a:gd name="connsiteX2" fmla="*/ 359088 w 12857716"/>
              <a:gd name="connsiteY2" fmla="*/ 4358572 h 5239059"/>
              <a:gd name="connsiteX3" fmla="*/ 431277 w 12857716"/>
              <a:gd name="connsiteY3" fmla="*/ 3059161 h 5239059"/>
              <a:gd name="connsiteX4" fmla="*/ 960667 w 12857716"/>
              <a:gd name="connsiteY4" fmla="*/ 2192888 h 5239059"/>
              <a:gd name="connsiteX5" fmla="*/ 1393804 w 12857716"/>
              <a:gd name="connsiteY5" fmla="*/ 1759751 h 5239059"/>
              <a:gd name="connsiteX6" fmla="*/ 1562246 w 12857716"/>
              <a:gd name="connsiteY6" fmla="*/ 1110046 h 5239059"/>
              <a:gd name="connsiteX7" fmla="*/ 1778814 w 12857716"/>
              <a:gd name="connsiteY7" fmla="*/ 580656 h 5239059"/>
              <a:gd name="connsiteX8" fmla="*/ 2717277 w 12857716"/>
              <a:gd name="connsiteY8" fmla="*/ 460340 h 5239059"/>
              <a:gd name="connsiteX9" fmla="*/ 3270730 w 12857716"/>
              <a:gd name="connsiteY9" fmla="*/ 364088 h 5239059"/>
              <a:gd name="connsiteX10" fmla="*/ 3944498 w 12857716"/>
              <a:gd name="connsiteY10" fmla="*/ 123456 h 5239059"/>
              <a:gd name="connsiteX11" fmla="*/ 4329509 w 12857716"/>
              <a:gd name="connsiteY11" fmla="*/ 3140 h 5239059"/>
              <a:gd name="connsiteX12" fmla="*/ 5075467 w 12857716"/>
              <a:gd name="connsiteY12" fmla="*/ 243772 h 5239059"/>
              <a:gd name="connsiteX13" fmla="*/ 5893614 w 12857716"/>
              <a:gd name="connsiteY13" fmla="*/ 484404 h 5239059"/>
              <a:gd name="connsiteX14" fmla="*/ 6278625 w 12857716"/>
              <a:gd name="connsiteY14" fmla="*/ 580656 h 5239059"/>
              <a:gd name="connsiteX15" fmla="*/ 6639572 w 12857716"/>
              <a:gd name="connsiteY15" fmla="*/ 508467 h 5239059"/>
              <a:gd name="connsiteX16" fmla="*/ 7024582 w 12857716"/>
              <a:gd name="connsiteY16" fmla="*/ 580656 h 5239059"/>
              <a:gd name="connsiteX17" fmla="*/ 7890856 w 12857716"/>
              <a:gd name="connsiteY17" fmla="*/ 604719 h 5239059"/>
              <a:gd name="connsiteX18" fmla="*/ 8516498 w 12857716"/>
              <a:gd name="connsiteY18" fmla="*/ 532530 h 5239059"/>
              <a:gd name="connsiteX19" fmla="*/ 9069951 w 12857716"/>
              <a:gd name="connsiteY19" fmla="*/ 1037856 h 5239059"/>
              <a:gd name="connsiteX20" fmla="*/ 9551214 w 12857716"/>
              <a:gd name="connsiteY20" fmla="*/ 1446930 h 5239059"/>
              <a:gd name="connsiteX21" fmla="*/ 10128730 w 12857716"/>
              <a:gd name="connsiteY21" fmla="*/ 1856004 h 5239059"/>
              <a:gd name="connsiteX22" fmla="*/ 10465614 w 12857716"/>
              <a:gd name="connsiteY22" fmla="*/ 1928193 h 5239059"/>
              <a:gd name="connsiteX23" fmla="*/ 10682182 w 12857716"/>
              <a:gd name="connsiteY23" fmla="*/ 2337267 h 5239059"/>
              <a:gd name="connsiteX24" fmla="*/ 11139382 w 12857716"/>
              <a:gd name="connsiteY24" fmla="*/ 3035098 h 5239059"/>
              <a:gd name="connsiteX25" fmla="*/ 11283761 w 12857716"/>
              <a:gd name="connsiteY25" fmla="*/ 3227604 h 5239059"/>
              <a:gd name="connsiteX26" fmla="*/ 11668772 w 12857716"/>
              <a:gd name="connsiteY26" fmla="*/ 3323856 h 5239059"/>
              <a:gd name="connsiteX27" fmla="*/ 12053782 w 12857716"/>
              <a:gd name="connsiteY27" fmla="*/ 3660740 h 5239059"/>
              <a:gd name="connsiteX28" fmla="*/ 12414730 w 12857716"/>
              <a:gd name="connsiteY28" fmla="*/ 3949498 h 5239059"/>
              <a:gd name="connsiteX29" fmla="*/ 12857716 w 12857716"/>
              <a:gd name="connsiteY29" fmla="*/ 4382261 h 5239059"/>
              <a:gd name="connsiteX0" fmla="*/ 41593 w 12828605"/>
              <a:gd name="connsiteY0" fmla="*/ 5239059 h 5239059"/>
              <a:gd name="connsiteX1" fmla="*/ 111912 w 12828605"/>
              <a:gd name="connsiteY1" fmla="*/ 4999551 h 5239059"/>
              <a:gd name="connsiteX2" fmla="*/ 329977 w 12828605"/>
              <a:gd name="connsiteY2" fmla="*/ 4358572 h 5239059"/>
              <a:gd name="connsiteX3" fmla="*/ 402166 w 12828605"/>
              <a:gd name="connsiteY3" fmla="*/ 3059161 h 5239059"/>
              <a:gd name="connsiteX4" fmla="*/ 931556 w 12828605"/>
              <a:gd name="connsiteY4" fmla="*/ 2192888 h 5239059"/>
              <a:gd name="connsiteX5" fmla="*/ 1364693 w 12828605"/>
              <a:gd name="connsiteY5" fmla="*/ 1759751 h 5239059"/>
              <a:gd name="connsiteX6" fmla="*/ 1533135 w 12828605"/>
              <a:gd name="connsiteY6" fmla="*/ 1110046 h 5239059"/>
              <a:gd name="connsiteX7" fmla="*/ 1749703 w 12828605"/>
              <a:gd name="connsiteY7" fmla="*/ 580656 h 5239059"/>
              <a:gd name="connsiteX8" fmla="*/ 2688166 w 12828605"/>
              <a:gd name="connsiteY8" fmla="*/ 460340 h 5239059"/>
              <a:gd name="connsiteX9" fmla="*/ 3241619 w 12828605"/>
              <a:gd name="connsiteY9" fmla="*/ 364088 h 5239059"/>
              <a:gd name="connsiteX10" fmla="*/ 3915387 w 12828605"/>
              <a:gd name="connsiteY10" fmla="*/ 123456 h 5239059"/>
              <a:gd name="connsiteX11" fmla="*/ 4300398 w 12828605"/>
              <a:gd name="connsiteY11" fmla="*/ 3140 h 5239059"/>
              <a:gd name="connsiteX12" fmla="*/ 5046356 w 12828605"/>
              <a:gd name="connsiteY12" fmla="*/ 243772 h 5239059"/>
              <a:gd name="connsiteX13" fmla="*/ 5864503 w 12828605"/>
              <a:gd name="connsiteY13" fmla="*/ 484404 h 5239059"/>
              <a:gd name="connsiteX14" fmla="*/ 6249514 w 12828605"/>
              <a:gd name="connsiteY14" fmla="*/ 580656 h 5239059"/>
              <a:gd name="connsiteX15" fmla="*/ 6610461 w 12828605"/>
              <a:gd name="connsiteY15" fmla="*/ 508467 h 5239059"/>
              <a:gd name="connsiteX16" fmla="*/ 6995471 w 12828605"/>
              <a:gd name="connsiteY16" fmla="*/ 580656 h 5239059"/>
              <a:gd name="connsiteX17" fmla="*/ 7861745 w 12828605"/>
              <a:gd name="connsiteY17" fmla="*/ 604719 h 5239059"/>
              <a:gd name="connsiteX18" fmla="*/ 8487387 w 12828605"/>
              <a:gd name="connsiteY18" fmla="*/ 532530 h 5239059"/>
              <a:gd name="connsiteX19" fmla="*/ 9040840 w 12828605"/>
              <a:gd name="connsiteY19" fmla="*/ 1037856 h 5239059"/>
              <a:gd name="connsiteX20" fmla="*/ 9522103 w 12828605"/>
              <a:gd name="connsiteY20" fmla="*/ 1446930 h 5239059"/>
              <a:gd name="connsiteX21" fmla="*/ 10099619 w 12828605"/>
              <a:gd name="connsiteY21" fmla="*/ 1856004 h 5239059"/>
              <a:gd name="connsiteX22" fmla="*/ 10436503 w 12828605"/>
              <a:gd name="connsiteY22" fmla="*/ 1928193 h 5239059"/>
              <a:gd name="connsiteX23" fmla="*/ 10653071 w 12828605"/>
              <a:gd name="connsiteY23" fmla="*/ 2337267 h 5239059"/>
              <a:gd name="connsiteX24" fmla="*/ 11110271 w 12828605"/>
              <a:gd name="connsiteY24" fmla="*/ 3035098 h 5239059"/>
              <a:gd name="connsiteX25" fmla="*/ 11254650 w 12828605"/>
              <a:gd name="connsiteY25" fmla="*/ 3227604 h 5239059"/>
              <a:gd name="connsiteX26" fmla="*/ 11639661 w 12828605"/>
              <a:gd name="connsiteY26" fmla="*/ 3323856 h 5239059"/>
              <a:gd name="connsiteX27" fmla="*/ 12024671 w 12828605"/>
              <a:gd name="connsiteY27" fmla="*/ 3660740 h 5239059"/>
              <a:gd name="connsiteX28" fmla="*/ 12385619 w 12828605"/>
              <a:gd name="connsiteY28" fmla="*/ 3949498 h 5239059"/>
              <a:gd name="connsiteX29" fmla="*/ 12828605 w 12828605"/>
              <a:gd name="connsiteY29" fmla="*/ 4382261 h 523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828605" h="5239059">
                <a:moveTo>
                  <a:pt x="41593" y="5239059"/>
                </a:moveTo>
                <a:cubicBezTo>
                  <a:pt x="-66120" y="5113319"/>
                  <a:pt x="63848" y="5146299"/>
                  <a:pt x="111912" y="4999551"/>
                </a:cubicBezTo>
                <a:cubicBezTo>
                  <a:pt x="159976" y="4852803"/>
                  <a:pt x="281601" y="4681970"/>
                  <a:pt x="329977" y="4358572"/>
                </a:cubicBezTo>
                <a:cubicBezTo>
                  <a:pt x="378353" y="4035174"/>
                  <a:pt x="301903" y="3420108"/>
                  <a:pt x="402166" y="3059161"/>
                </a:cubicBezTo>
                <a:cubicBezTo>
                  <a:pt x="502429" y="2698214"/>
                  <a:pt x="771135" y="2409456"/>
                  <a:pt x="931556" y="2192888"/>
                </a:cubicBezTo>
                <a:cubicBezTo>
                  <a:pt x="1091977" y="1976320"/>
                  <a:pt x="1264430" y="1940225"/>
                  <a:pt x="1364693" y="1759751"/>
                </a:cubicBezTo>
                <a:cubicBezTo>
                  <a:pt x="1464956" y="1579277"/>
                  <a:pt x="1468967" y="1306562"/>
                  <a:pt x="1533135" y="1110046"/>
                </a:cubicBezTo>
                <a:cubicBezTo>
                  <a:pt x="1597303" y="913530"/>
                  <a:pt x="1557198" y="688940"/>
                  <a:pt x="1749703" y="580656"/>
                </a:cubicBezTo>
                <a:cubicBezTo>
                  <a:pt x="1942208" y="472372"/>
                  <a:pt x="2439513" y="496435"/>
                  <a:pt x="2688166" y="460340"/>
                </a:cubicBezTo>
                <a:cubicBezTo>
                  <a:pt x="2936819" y="424245"/>
                  <a:pt x="3037082" y="420235"/>
                  <a:pt x="3241619" y="364088"/>
                </a:cubicBezTo>
                <a:cubicBezTo>
                  <a:pt x="3446156" y="307941"/>
                  <a:pt x="3738924" y="183614"/>
                  <a:pt x="3915387" y="123456"/>
                </a:cubicBezTo>
                <a:cubicBezTo>
                  <a:pt x="4091850" y="63298"/>
                  <a:pt x="4111903" y="-16913"/>
                  <a:pt x="4300398" y="3140"/>
                </a:cubicBezTo>
                <a:cubicBezTo>
                  <a:pt x="4488893" y="23193"/>
                  <a:pt x="4785672" y="163561"/>
                  <a:pt x="5046356" y="243772"/>
                </a:cubicBezTo>
                <a:cubicBezTo>
                  <a:pt x="5307040" y="323983"/>
                  <a:pt x="5663977" y="428257"/>
                  <a:pt x="5864503" y="484404"/>
                </a:cubicBezTo>
                <a:cubicBezTo>
                  <a:pt x="6065029" y="540551"/>
                  <a:pt x="6125188" y="576645"/>
                  <a:pt x="6249514" y="580656"/>
                </a:cubicBezTo>
                <a:cubicBezTo>
                  <a:pt x="6373840" y="584666"/>
                  <a:pt x="6486135" y="508467"/>
                  <a:pt x="6610461" y="508467"/>
                </a:cubicBezTo>
                <a:cubicBezTo>
                  <a:pt x="6734787" y="508467"/>
                  <a:pt x="6786924" y="564614"/>
                  <a:pt x="6995471" y="580656"/>
                </a:cubicBezTo>
                <a:cubicBezTo>
                  <a:pt x="7204018" y="596698"/>
                  <a:pt x="7613092" y="612740"/>
                  <a:pt x="7861745" y="604719"/>
                </a:cubicBezTo>
                <a:cubicBezTo>
                  <a:pt x="8110398" y="596698"/>
                  <a:pt x="8290871" y="460340"/>
                  <a:pt x="8487387" y="532530"/>
                </a:cubicBezTo>
                <a:cubicBezTo>
                  <a:pt x="8683903" y="604719"/>
                  <a:pt x="8868387" y="885456"/>
                  <a:pt x="9040840" y="1037856"/>
                </a:cubicBezTo>
                <a:cubicBezTo>
                  <a:pt x="9213293" y="1190256"/>
                  <a:pt x="9345640" y="1310572"/>
                  <a:pt x="9522103" y="1446930"/>
                </a:cubicBezTo>
                <a:cubicBezTo>
                  <a:pt x="9698566" y="1583288"/>
                  <a:pt x="9947219" y="1775793"/>
                  <a:pt x="10099619" y="1856004"/>
                </a:cubicBezTo>
                <a:cubicBezTo>
                  <a:pt x="10252019" y="1936214"/>
                  <a:pt x="10344261" y="1847983"/>
                  <a:pt x="10436503" y="1928193"/>
                </a:cubicBezTo>
                <a:cubicBezTo>
                  <a:pt x="10528745" y="2008403"/>
                  <a:pt x="10540776" y="2152783"/>
                  <a:pt x="10653071" y="2337267"/>
                </a:cubicBezTo>
                <a:cubicBezTo>
                  <a:pt x="10765366" y="2521751"/>
                  <a:pt x="11010008" y="2886709"/>
                  <a:pt x="11110271" y="3035098"/>
                </a:cubicBezTo>
                <a:cubicBezTo>
                  <a:pt x="11210534" y="3183487"/>
                  <a:pt x="11166418" y="3179478"/>
                  <a:pt x="11254650" y="3227604"/>
                </a:cubicBezTo>
                <a:cubicBezTo>
                  <a:pt x="11342882" y="3275730"/>
                  <a:pt x="11511324" y="3251667"/>
                  <a:pt x="11639661" y="3323856"/>
                </a:cubicBezTo>
                <a:cubicBezTo>
                  <a:pt x="11767998" y="3396045"/>
                  <a:pt x="11900345" y="3556466"/>
                  <a:pt x="12024671" y="3660740"/>
                </a:cubicBezTo>
                <a:cubicBezTo>
                  <a:pt x="12148997" y="3765014"/>
                  <a:pt x="12249261" y="3833193"/>
                  <a:pt x="12385619" y="3949498"/>
                </a:cubicBezTo>
                <a:cubicBezTo>
                  <a:pt x="12521977" y="4065803"/>
                  <a:pt x="12805581" y="4292730"/>
                  <a:pt x="12828605" y="438226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6AE99766-1A15-4612-81CE-15AC33DDDF97}"/>
              </a:ext>
            </a:extLst>
          </p:cNvPr>
          <p:cNvSpPr/>
          <p:nvPr/>
        </p:nvSpPr>
        <p:spPr>
          <a:xfrm>
            <a:off x="18894927" y="6692609"/>
            <a:ext cx="2697859" cy="7472798"/>
          </a:xfrm>
          <a:custGeom>
            <a:avLst/>
            <a:gdLst>
              <a:gd name="connsiteX0" fmla="*/ 2665662 w 2665662"/>
              <a:gd name="connsiteY0" fmla="*/ 0 h 7363327"/>
              <a:gd name="connsiteX1" fmla="*/ 2497220 w 2665662"/>
              <a:gd name="connsiteY1" fmla="*/ 409074 h 7363327"/>
              <a:gd name="connsiteX2" fmla="*/ 2569410 w 2665662"/>
              <a:gd name="connsiteY2" fmla="*/ 577516 h 7363327"/>
              <a:gd name="connsiteX3" fmla="*/ 2425031 w 2665662"/>
              <a:gd name="connsiteY3" fmla="*/ 1082842 h 7363327"/>
              <a:gd name="connsiteX4" fmla="*/ 2184399 w 2665662"/>
              <a:gd name="connsiteY4" fmla="*/ 1588169 h 7363327"/>
              <a:gd name="connsiteX5" fmla="*/ 2112210 w 2665662"/>
              <a:gd name="connsiteY5" fmla="*/ 1660358 h 7363327"/>
              <a:gd name="connsiteX6" fmla="*/ 1823452 w 2665662"/>
              <a:gd name="connsiteY6" fmla="*/ 2021305 h 7363327"/>
              <a:gd name="connsiteX7" fmla="*/ 1751262 w 2665662"/>
              <a:gd name="connsiteY7" fmla="*/ 2454442 h 7363327"/>
              <a:gd name="connsiteX8" fmla="*/ 1751262 w 2665662"/>
              <a:gd name="connsiteY8" fmla="*/ 2959769 h 7363327"/>
              <a:gd name="connsiteX9" fmla="*/ 1342189 w 2665662"/>
              <a:gd name="connsiteY9" fmla="*/ 3561348 h 7363327"/>
              <a:gd name="connsiteX10" fmla="*/ 1173747 w 2665662"/>
              <a:gd name="connsiteY10" fmla="*/ 4114800 h 7363327"/>
              <a:gd name="connsiteX11" fmla="*/ 1053431 w 2665662"/>
              <a:gd name="connsiteY11" fmla="*/ 4523874 h 7363327"/>
              <a:gd name="connsiteX12" fmla="*/ 933115 w 2665662"/>
              <a:gd name="connsiteY12" fmla="*/ 4764505 h 7363327"/>
              <a:gd name="connsiteX13" fmla="*/ 427789 w 2665662"/>
              <a:gd name="connsiteY13" fmla="*/ 5125453 h 7363327"/>
              <a:gd name="connsiteX14" fmla="*/ 211220 w 2665662"/>
              <a:gd name="connsiteY14" fmla="*/ 5534527 h 7363327"/>
              <a:gd name="connsiteX15" fmla="*/ 42778 w 2665662"/>
              <a:gd name="connsiteY15" fmla="*/ 5967663 h 7363327"/>
              <a:gd name="connsiteX16" fmla="*/ 18715 w 2665662"/>
              <a:gd name="connsiteY16" fmla="*/ 6280484 h 7363327"/>
              <a:gd name="connsiteX17" fmla="*/ 283410 w 2665662"/>
              <a:gd name="connsiteY17" fmla="*/ 6665495 h 7363327"/>
              <a:gd name="connsiteX18" fmla="*/ 427789 w 2665662"/>
              <a:gd name="connsiteY18" fmla="*/ 7363327 h 7363327"/>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84399 w 2697859"/>
              <a:gd name="connsiteY4" fmla="*/ 1633245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08403"/>
              <a:gd name="connsiteX1" fmla="*/ 2497220 w 2697859"/>
              <a:gd name="connsiteY1" fmla="*/ 454150 h 7408403"/>
              <a:gd name="connsiteX2" fmla="*/ 2569410 w 2697859"/>
              <a:gd name="connsiteY2" fmla="*/ 622592 h 7408403"/>
              <a:gd name="connsiteX3" fmla="*/ 2425031 w 2697859"/>
              <a:gd name="connsiteY3" fmla="*/ 1127918 h 7408403"/>
              <a:gd name="connsiteX4" fmla="*/ 2190839 w 2697859"/>
              <a:gd name="connsiteY4" fmla="*/ 1543093 h 7408403"/>
              <a:gd name="connsiteX5" fmla="*/ 2112210 w 2697859"/>
              <a:gd name="connsiteY5" fmla="*/ 1705434 h 7408403"/>
              <a:gd name="connsiteX6" fmla="*/ 1823452 w 2697859"/>
              <a:gd name="connsiteY6" fmla="*/ 2066381 h 7408403"/>
              <a:gd name="connsiteX7" fmla="*/ 1751262 w 2697859"/>
              <a:gd name="connsiteY7" fmla="*/ 2499518 h 7408403"/>
              <a:gd name="connsiteX8" fmla="*/ 1751262 w 2697859"/>
              <a:gd name="connsiteY8" fmla="*/ 3004845 h 7408403"/>
              <a:gd name="connsiteX9" fmla="*/ 1342189 w 2697859"/>
              <a:gd name="connsiteY9" fmla="*/ 3606424 h 7408403"/>
              <a:gd name="connsiteX10" fmla="*/ 1173747 w 2697859"/>
              <a:gd name="connsiteY10" fmla="*/ 4159876 h 7408403"/>
              <a:gd name="connsiteX11" fmla="*/ 1053431 w 2697859"/>
              <a:gd name="connsiteY11" fmla="*/ 4568950 h 7408403"/>
              <a:gd name="connsiteX12" fmla="*/ 933115 w 2697859"/>
              <a:gd name="connsiteY12" fmla="*/ 4809581 h 7408403"/>
              <a:gd name="connsiteX13" fmla="*/ 427789 w 2697859"/>
              <a:gd name="connsiteY13" fmla="*/ 5170529 h 7408403"/>
              <a:gd name="connsiteX14" fmla="*/ 211220 w 2697859"/>
              <a:gd name="connsiteY14" fmla="*/ 5579603 h 7408403"/>
              <a:gd name="connsiteX15" fmla="*/ 42778 w 2697859"/>
              <a:gd name="connsiteY15" fmla="*/ 6012739 h 7408403"/>
              <a:gd name="connsiteX16" fmla="*/ 18715 w 2697859"/>
              <a:gd name="connsiteY16" fmla="*/ 6325560 h 7408403"/>
              <a:gd name="connsiteX17" fmla="*/ 283410 w 2697859"/>
              <a:gd name="connsiteY17" fmla="*/ 6710571 h 7408403"/>
              <a:gd name="connsiteX18" fmla="*/ 427789 w 2697859"/>
              <a:gd name="connsiteY18" fmla="*/ 7408403 h 7408403"/>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53479"/>
              <a:gd name="connsiteX1" fmla="*/ 2497220 w 2697859"/>
              <a:gd name="connsiteY1" fmla="*/ 454150 h 7453479"/>
              <a:gd name="connsiteX2" fmla="*/ 2569410 w 2697859"/>
              <a:gd name="connsiteY2" fmla="*/ 622592 h 7453479"/>
              <a:gd name="connsiteX3" fmla="*/ 2425031 w 2697859"/>
              <a:gd name="connsiteY3" fmla="*/ 1127918 h 7453479"/>
              <a:gd name="connsiteX4" fmla="*/ 2190839 w 2697859"/>
              <a:gd name="connsiteY4" fmla="*/ 1543093 h 7453479"/>
              <a:gd name="connsiteX5" fmla="*/ 2112210 w 2697859"/>
              <a:gd name="connsiteY5" fmla="*/ 1705434 h 7453479"/>
              <a:gd name="connsiteX6" fmla="*/ 1823452 w 2697859"/>
              <a:gd name="connsiteY6" fmla="*/ 2066381 h 7453479"/>
              <a:gd name="connsiteX7" fmla="*/ 1751262 w 2697859"/>
              <a:gd name="connsiteY7" fmla="*/ 2499518 h 7453479"/>
              <a:gd name="connsiteX8" fmla="*/ 1751262 w 2697859"/>
              <a:gd name="connsiteY8" fmla="*/ 3004845 h 7453479"/>
              <a:gd name="connsiteX9" fmla="*/ 1342189 w 2697859"/>
              <a:gd name="connsiteY9" fmla="*/ 3606424 h 7453479"/>
              <a:gd name="connsiteX10" fmla="*/ 1173747 w 2697859"/>
              <a:gd name="connsiteY10" fmla="*/ 4159876 h 7453479"/>
              <a:gd name="connsiteX11" fmla="*/ 1053431 w 2697859"/>
              <a:gd name="connsiteY11" fmla="*/ 4568950 h 7453479"/>
              <a:gd name="connsiteX12" fmla="*/ 933115 w 2697859"/>
              <a:gd name="connsiteY12" fmla="*/ 4809581 h 7453479"/>
              <a:gd name="connsiteX13" fmla="*/ 427789 w 2697859"/>
              <a:gd name="connsiteY13" fmla="*/ 5170529 h 7453479"/>
              <a:gd name="connsiteX14" fmla="*/ 211220 w 2697859"/>
              <a:gd name="connsiteY14" fmla="*/ 5579603 h 7453479"/>
              <a:gd name="connsiteX15" fmla="*/ 42778 w 2697859"/>
              <a:gd name="connsiteY15" fmla="*/ 6012739 h 7453479"/>
              <a:gd name="connsiteX16" fmla="*/ 18715 w 2697859"/>
              <a:gd name="connsiteY16" fmla="*/ 6325560 h 7453479"/>
              <a:gd name="connsiteX17" fmla="*/ 283410 w 2697859"/>
              <a:gd name="connsiteY17" fmla="*/ 6710571 h 7453479"/>
              <a:gd name="connsiteX18" fmla="*/ 414910 w 2697859"/>
              <a:gd name="connsiteY18" fmla="*/ 7453479 h 7453479"/>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 name="connsiteX0" fmla="*/ 2697859 w 2697859"/>
              <a:gd name="connsiteY0" fmla="*/ 0 h 7472798"/>
              <a:gd name="connsiteX1" fmla="*/ 2497220 w 2697859"/>
              <a:gd name="connsiteY1" fmla="*/ 454150 h 7472798"/>
              <a:gd name="connsiteX2" fmla="*/ 2569410 w 2697859"/>
              <a:gd name="connsiteY2" fmla="*/ 622592 h 7472798"/>
              <a:gd name="connsiteX3" fmla="*/ 2425031 w 2697859"/>
              <a:gd name="connsiteY3" fmla="*/ 1127918 h 7472798"/>
              <a:gd name="connsiteX4" fmla="*/ 2190839 w 2697859"/>
              <a:gd name="connsiteY4" fmla="*/ 1543093 h 7472798"/>
              <a:gd name="connsiteX5" fmla="*/ 2112210 w 2697859"/>
              <a:gd name="connsiteY5" fmla="*/ 1705434 h 7472798"/>
              <a:gd name="connsiteX6" fmla="*/ 1823452 w 2697859"/>
              <a:gd name="connsiteY6" fmla="*/ 2066381 h 7472798"/>
              <a:gd name="connsiteX7" fmla="*/ 1751262 w 2697859"/>
              <a:gd name="connsiteY7" fmla="*/ 2499518 h 7472798"/>
              <a:gd name="connsiteX8" fmla="*/ 1751262 w 2697859"/>
              <a:gd name="connsiteY8" fmla="*/ 3004845 h 7472798"/>
              <a:gd name="connsiteX9" fmla="*/ 1342189 w 2697859"/>
              <a:gd name="connsiteY9" fmla="*/ 3606424 h 7472798"/>
              <a:gd name="connsiteX10" fmla="*/ 1173747 w 2697859"/>
              <a:gd name="connsiteY10" fmla="*/ 4159876 h 7472798"/>
              <a:gd name="connsiteX11" fmla="*/ 1053431 w 2697859"/>
              <a:gd name="connsiteY11" fmla="*/ 4568950 h 7472798"/>
              <a:gd name="connsiteX12" fmla="*/ 933115 w 2697859"/>
              <a:gd name="connsiteY12" fmla="*/ 4809581 h 7472798"/>
              <a:gd name="connsiteX13" fmla="*/ 427789 w 2697859"/>
              <a:gd name="connsiteY13" fmla="*/ 5170529 h 7472798"/>
              <a:gd name="connsiteX14" fmla="*/ 211220 w 2697859"/>
              <a:gd name="connsiteY14" fmla="*/ 5579603 h 7472798"/>
              <a:gd name="connsiteX15" fmla="*/ 42778 w 2697859"/>
              <a:gd name="connsiteY15" fmla="*/ 6012739 h 7472798"/>
              <a:gd name="connsiteX16" fmla="*/ 18715 w 2697859"/>
              <a:gd name="connsiteY16" fmla="*/ 6325560 h 7472798"/>
              <a:gd name="connsiteX17" fmla="*/ 283410 w 2697859"/>
              <a:gd name="connsiteY17" fmla="*/ 6710571 h 7472798"/>
              <a:gd name="connsiteX18" fmla="*/ 395592 w 2697859"/>
              <a:gd name="connsiteY18" fmla="*/ 7472798 h 74727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2697859" h="7472798">
                <a:moveTo>
                  <a:pt x="2697859" y="0"/>
                </a:moveTo>
                <a:cubicBezTo>
                  <a:pt x="2621659" y="156410"/>
                  <a:pt x="2518628" y="350385"/>
                  <a:pt x="2497220" y="454150"/>
                </a:cubicBezTo>
                <a:cubicBezTo>
                  <a:pt x="2475812" y="557915"/>
                  <a:pt x="2581441" y="510297"/>
                  <a:pt x="2569410" y="622592"/>
                </a:cubicBezTo>
                <a:cubicBezTo>
                  <a:pt x="2557379" y="734887"/>
                  <a:pt x="2488126" y="974501"/>
                  <a:pt x="2425031" y="1127918"/>
                </a:cubicBezTo>
                <a:cubicBezTo>
                  <a:pt x="2361936" y="1281335"/>
                  <a:pt x="2242976" y="1446840"/>
                  <a:pt x="2190839" y="1543093"/>
                </a:cubicBezTo>
                <a:cubicBezTo>
                  <a:pt x="2138702" y="1639346"/>
                  <a:pt x="2173441" y="1618219"/>
                  <a:pt x="2112210" y="1705434"/>
                </a:cubicBezTo>
                <a:cubicBezTo>
                  <a:pt x="2050979" y="1792649"/>
                  <a:pt x="1883610" y="1934034"/>
                  <a:pt x="1823452" y="2066381"/>
                </a:cubicBezTo>
                <a:cubicBezTo>
                  <a:pt x="1763294" y="2198728"/>
                  <a:pt x="1763294" y="2343107"/>
                  <a:pt x="1751262" y="2499518"/>
                </a:cubicBezTo>
                <a:cubicBezTo>
                  <a:pt x="1739230" y="2655929"/>
                  <a:pt x="1819441" y="2820361"/>
                  <a:pt x="1751262" y="3004845"/>
                </a:cubicBezTo>
                <a:cubicBezTo>
                  <a:pt x="1683083" y="3189329"/>
                  <a:pt x="1438441" y="3413919"/>
                  <a:pt x="1342189" y="3606424"/>
                </a:cubicBezTo>
                <a:cubicBezTo>
                  <a:pt x="1245936" y="3798929"/>
                  <a:pt x="1221873" y="3999455"/>
                  <a:pt x="1173747" y="4159876"/>
                </a:cubicBezTo>
                <a:cubicBezTo>
                  <a:pt x="1125621" y="4320297"/>
                  <a:pt x="1093536" y="4460666"/>
                  <a:pt x="1053431" y="4568950"/>
                </a:cubicBezTo>
                <a:cubicBezTo>
                  <a:pt x="1013326" y="4677234"/>
                  <a:pt x="1037389" y="4709318"/>
                  <a:pt x="933115" y="4809581"/>
                </a:cubicBezTo>
                <a:cubicBezTo>
                  <a:pt x="828841" y="4909844"/>
                  <a:pt x="548105" y="5042192"/>
                  <a:pt x="427789" y="5170529"/>
                </a:cubicBezTo>
                <a:cubicBezTo>
                  <a:pt x="307473" y="5298866"/>
                  <a:pt x="275388" y="5439235"/>
                  <a:pt x="211220" y="5579603"/>
                </a:cubicBezTo>
                <a:cubicBezTo>
                  <a:pt x="147052" y="5719971"/>
                  <a:pt x="74862" y="5888413"/>
                  <a:pt x="42778" y="6012739"/>
                </a:cubicBezTo>
                <a:cubicBezTo>
                  <a:pt x="10694" y="6137065"/>
                  <a:pt x="-21390" y="6209255"/>
                  <a:pt x="18715" y="6325560"/>
                </a:cubicBezTo>
                <a:cubicBezTo>
                  <a:pt x="58820" y="6441865"/>
                  <a:pt x="215231" y="6530097"/>
                  <a:pt x="283410" y="6710571"/>
                </a:cubicBezTo>
                <a:cubicBezTo>
                  <a:pt x="351589" y="6891045"/>
                  <a:pt x="345150" y="7316388"/>
                  <a:pt x="395592" y="747279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A5965D44-E969-4F45-B74A-CEF592A029B7}"/>
              </a:ext>
            </a:extLst>
          </p:cNvPr>
          <p:cNvSpPr/>
          <p:nvPr/>
        </p:nvSpPr>
        <p:spPr>
          <a:xfrm>
            <a:off x="16568170" y="6087656"/>
            <a:ext cx="10334441" cy="2293557"/>
          </a:xfrm>
          <a:custGeom>
            <a:avLst/>
            <a:gdLst>
              <a:gd name="connsiteX0" fmla="*/ 0 w 7748337"/>
              <a:gd name="connsiteY0" fmla="*/ 0 h 1643005"/>
              <a:gd name="connsiteX1" fmla="*/ 625642 w 7748337"/>
              <a:gd name="connsiteY1" fmla="*/ 72189 h 1643005"/>
              <a:gd name="connsiteX2" fmla="*/ 986589 w 7748337"/>
              <a:gd name="connsiteY2" fmla="*/ 360947 h 1643005"/>
              <a:gd name="connsiteX3" fmla="*/ 1275347 w 7748337"/>
              <a:gd name="connsiteY3" fmla="*/ 192505 h 1643005"/>
              <a:gd name="connsiteX4" fmla="*/ 1564105 w 7748337"/>
              <a:gd name="connsiteY4" fmla="*/ 72189 h 1643005"/>
              <a:gd name="connsiteX5" fmla="*/ 1876926 w 7748337"/>
              <a:gd name="connsiteY5" fmla="*/ 72189 h 1643005"/>
              <a:gd name="connsiteX6" fmla="*/ 2117558 w 7748337"/>
              <a:gd name="connsiteY6" fmla="*/ 240631 h 1643005"/>
              <a:gd name="connsiteX7" fmla="*/ 2286000 w 7748337"/>
              <a:gd name="connsiteY7" fmla="*/ 360947 h 1643005"/>
              <a:gd name="connsiteX8" fmla="*/ 2598821 w 7748337"/>
              <a:gd name="connsiteY8" fmla="*/ 577515 h 1643005"/>
              <a:gd name="connsiteX9" fmla="*/ 3128210 w 7748337"/>
              <a:gd name="connsiteY9" fmla="*/ 770021 h 1643005"/>
              <a:gd name="connsiteX10" fmla="*/ 3561347 w 7748337"/>
              <a:gd name="connsiteY10" fmla="*/ 673768 h 1643005"/>
              <a:gd name="connsiteX11" fmla="*/ 4090737 w 7748337"/>
              <a:gd name="connsiteY11" fmla="*/ 745957 h 1643005"/>
              <a:gd name="connsiteX12" fmla="*/ 4716379 w 7748337"/>
              <a:gd name="connsiteY12" fmla="*/ 1034715 h 1643005"/>
              <a:gd name="connsiteX13" fmla="*/ 5029200 w 7748337"/>
              <a:gd name="connsiteY13" fmla="*/ 1275347 h 1643005"/>
              <a:gd name="connsiteX14" fmla="*/ 5582652 w 7748337"/>
              <a:gd name="connsiteY14" fmla="*/ 1371600 h 1643005"/>
              <a:gd name="connsiteX15" fmla="*/ 5823284 w 7748337"/>
              <a:gd name="connsiteY15" fmla="*/ 1155031 h 1643005"/>
              <a:gd name="connsiteX16" fmla="*/ 5943600 w 7748337"/>
              <a:gd name="connsiteY16" fmla="*/ 1106905 h 1643005"/>
              <a:gd name="connsiteX17" fmla="*/ 6304547 w 7748337"/>
              <a:gd name="connsiteY17" fmla="*/ 1419726 h 1643005"/>
              <a:gd name="connsiteX18" fmla="*/ 6761747 w 7748337"/>
              <a:gd name="connsiteY18" fmla="*/ 1588168 h 1643005"/>
              <a:gd name="connsiteX19" fmla="*/ 7170821 w 7748337"/>
              <a:gd name="connsiteY19" fmla="*/ 1515979 h 1643005"/>
              <a:gd name="connsiteX20" fmla="*/ 7748337 w 7748337"/>
              <a:gd name="connsiteY20" fmla="*/ 1636294 h 1643005"/>
              <a:gd name="connsiteX0" fmla="*/ 0 w 10130589"/>
              <a:gd name="connsiteY0" fmla="*/ 2052889 h 2052904"/>
              <a:gd name="connsiteX1" fmla="*/ 3007894 w 10130589"/>
              <a:gd name="connsiteY1" fmla="*/ 79709 h 2052904"/>
              <a:gd name="connsiteX2" fmla="*/ 3368841 w 10130589"/>
              <a:gd name="connsiteY2" fmla="*/ 368467 h 2052904"/>
              <a:gd name="connsiteX3" fmla="*/ 3657599 w 10130589"/>
              <a:gd name="connsiteY3" fmla="*/ 200025 h 2052904"/>
              <a:gd name="connsiteX4" fmla="*/ 3946357 w 10130589"/>
              <a:gd name="connsiteY4" fmla="*/ 79709 h 2052904"/>
              <a:gd name="connsiteX5" fmla="*/ 4259178 w 10130589"/>
              <a:gd name="connsiteY5" fmla="*/ 79709 h 2052904"/>
              <a:gd name="connsiteX6" fmla="*/ 4499810 w 10130589"/>
              <a:gd name="connsiteY6" fmla="*/ 248151 h 2052904"/>
              <a:gd name="connsiteX7" fmla="*/ 4668252 w 10130589"/>
              <a:gd name="connsiteY7" fmla="*/ 368467 h 2052904"/>
              <a:gd name="connsiteX8" fmla="*/ 4981073 w 10130589"/>
              <a:gd name="connsiteY8" fmla="*/ 585035 h 2052904"/>
              <a:gd name="connsiteX9" fmla="*/ 5510462 w 10130589"/>
              <a:gd name="connsiteY9" fmla="*/ 777541 h 2052904"/>
              <a:gd name="connsiteX10" fmla="*/ 5943599 w 10130589"/>
              <a:gd name="connsiteY10" fmla="*/ 681288 h 2052904"/>
              <a:gd name="connsiteX11" fmla="*/ 6472989 w 10130589"/>
              <a:gd name="connsiteY11" fmla="*/ 753477 h 2052904"/>
              <a:gd name="connsiteX12" fmla="*/ 7098631 w 10130589"/>
              <a:gd name="connsiteY12" fmla="*/ 1042235 h 2052904"/>
              <a:gd name="connsiteX13" fmla="*/ 7411452 w 10130589"/>
              <a:gd name="connsiteY13" fmla="*/ 1282867 h 2052904"/>
              <a:gd name="connsiteX14" fmla="*/ 7964904 w 10130589"/>
              <a:gd name="connsiteY14" fmla="*/ 1379120 h 2052904"/>
              <a:gd name="connsiteX15" fmla="*/ 8205536 w 10130589"/>
              <a:gd name="connsiteY15" fmla="*/ 1162551 h 2052904"/>
              <a:gd name="connsiteX16" fmla="*/ 8325852 w 10130589"/>
              <a:gd name="connsiteY16" fmla="*/ 1114425 h 2052904"/>
              <a:gd name="connsiteX17" fmla="*/ 8686799 w 10130589"/>
              <a:gd name="connsiteY17" fmla="*/ 1427246 h 2052904"/>
              <a:gd name="connsiteX18" fmla="*/ 9143999 w 10130589"/>
              <a:gd name="connsiteY18" fmla="*/ 1595688 h 2052904"/>
              <a:gd name="connsiteX19" fmla="*/ 9553073 w 10130589"/>
              <a:gd name="connsiteY19" fmla="*/ 1523499 h 2052904"/>
              <a:gd name="connsiteX20" fmla="*/ 10130589 w 10130589"/>
              <a:gd name="connsiteY20" fmla="*/ 1643814 h 2052904"/>
              <a:gd name="connsiteX0" fmla="*/ 30 w 10130619"/>
              <a:gd name="connsiteY0" fmla="*/ 2052889 h 2052889"/>
              <a:gd name="connsiteX1" fmla="*/ 3007924 w 10130619"/>
              <a:gd name="connsiteY1" fmla="*/ 79709 h 2052889"/>
              <a:gd name="connsiteX2" fmla="*/ 3368871 w 10130619"/>
              <a:gd name="connsiteY2" fmla="*/ 368467 h 2052889"/>
              <a:gd name="connsiteX3" fmla="*/ 3657629 w 10130619"/>
              <a:gd name="connsiteY3" fmla="*/ 200025 h 2052889"/>
              <a:gd name="connsiteX4" fmla="*/ 3946387 w 10130619"/>
              <a:gd name="connsiteY4" fmla="*/ 79709 h 2052889"/>
              <a:gd name="connsiteX5" fmla="*/ 4259208 w 10130619"/>
              <a:gd name="connsiteY5" fmla="*/ 79709 h 2052889"/>
              <a:gd name="connsiteX6" fmla="*/ 4499840 w 10130619"/>
              <a:gd name="connsiteY6" fmla="*/ 248151 h 2052889"/>
              <a:gd name="connsiteX7" fmla="*/ 4668282 w 10130619"/>
              <a:gd name="connsiteY7" fmla="*/ 368467 h 2052889"/>
              <a:gd name="connsiteX8" fmla="*/ 4981103 w 10130619"/>
              <a:gd name="connsiteY8" fmla="*/ 585035 h 2052889"/>
              <a:gd name="connsiteX9" fmla="*/ 5510492 w 10130619"/>
              <a:gd name="connsiteY9" fmla="*/ 777541 h 2052889"/>
              <a:gd name="connsiteX10" fmla="*/ 5943629 w 10130619"/>
              <a:gd name="connsiteY10" fmla="*/ 681288 h 2052889"/>
              <a:gd name="connsiteX11" fmla="*/ 6473019 w 10130619"/>
              <a:gd name="connsiteY11" fmla="*/ 753477 h 2052889"/>
              <a:gd name="connsiteX12" fmla="*/ 7098661 w 10130619"/>
              <a:gd name="connsiteY12" fmla="*/ 1042235 h 2052889"/>
              <a:gd name="connsiteX13" fmla="*/ 7411482 w 10130619"/>
              <a:gd name="connsiteY13" fmla="*/ 1282867 h 2052889"/>
              <a:gd name="connsiteX14" fmla="*/ 7964934 w 10130619"/>
              <a:gd name="connsiteY14" fmla="*/ 1379120 h 2052889"/>
              <a:gd name="connsiteX15" fmla="*/ 8205566 w 10130619"/>
              <a:gd name="connsiteY15" fmla="*/ 1162551 h 2052889"/>
              <a:gd name="connsiteX16" fmla="*/ 8325882 w 10130619"/>
              <a:gd name="connsiteY16" fmla="*/ 1114425 h 2052889"/>
              <a:gd name="connsiteX17" fmla="*/ 8686829 w 10130619"/>
              <a:gd name="connsiteY17" fmla="*/ 1427246 h 2052889"/>
              <a:gd name="connsiteX18" fmla="*/ 9144029 w 10130619"/>
              <a:gd name="connsiteY18" fmla="*/ 1595688 h 2052889"/>
              <a:gd name="connsiteX19" fmla="*/ 9553103 w 10130619"/>
              <a:gd name="connsiteY19" fmla="*/ 1523499 h 2052889"/>
              <a:gd name="connsiteX20" fmla="*/ 10130619 w 10130619"/>
              <a:gd name="connsiteY20" fmla="*/ 1643814 h 2052889"/>
              <a:gd name="connsiteX0" fmla="*/ 271981 w 10402570"/>
              <a:gd name="connsiteY0" fmla="*/ 1991352 h 1991352"/>
              <a:gd name="connsiteX1" fmla="*/ 175727 w 10402570"/>
              <a:gd name="connsiteY1" fmla="*/ 403183 h 1991352"/>
              <a:gd name="connsiteX2" fmla="*/ 3279875 w 10402570"/>
              <a:gd name="connsiteY2" fmla="*/ 18172 h 1991352"/>
              <a:gd name="connsiteX3" fmla="*/ 3640822 w 10402570"/>
              <a:gd name="connsiteY3" fmla="*/ 306930 h 1991352"/>
              <a:gd name="connsiteX4" fmla="*/ 3929580 w 10402570"/>
              <a:gd name="connsiteY4" fmla="*/ 138488 h 1991352"/>
              <a:gd name="connsiteX5" fmla="*/ 4218338 w 10402570"/>
              <a:gd name="connsiteY5" fmla="*/ 18172 h 1991352"/>
              <a:gd name="connsiteX6" fmla="*/ 4531159 w 10402570"/>
              <a:gd name="connsiteY6" fmla="*/ 18172 h 1991352"/>
              <a:gd name="connsiteX7" fmla="*/ 4771791 w 10402570"/>
              <a:gd name="connsiteY7" fmla="*/ 186614 h 1991352"/>
              <a:gd name="connsiteX8" fmla="*/ 4940233 w 10402570"/>
              <a:gd name="connsiteY8" fmla="*/ 306930 h 1991352"/>
              <a:gd name="connsiteX9" fmla="*/ 5253054 w 10402570"/>
              <a:gd name="connsiteY9" fmla="*/ 523498 h 1991352"/>
              <a:gd name="connsiteX10" fmla="*/ 5782443 w 10402570"/>
              <a:gd name="connsiteY10" fmla="*/ 716004 h 1991352"/>
              <a:gd name="connsiteX11" fmla="*/ 6215580 w 10402570"/>
              <a:gd name="connsiteY11" fmla="*/ 619751 h 1991352"/>
              <a:gd name="connsiteX12" fmla="*/ 6744970 w 10402570"/>
              <a:gd name="connsiteY12" fmla="*/ 691940 h 1991352"/>
              <a:gd name="connsiteX13" fmla="*/ 7370612 w 10402570"/>
              <a:gd name="connsiteY13" fmla="*/ 980698 h 1991352"/>
              <a:gd name="connsiteX14" fmla="*/ 7683433 w 10402570"/>
              <a:gd name="connsiteY14" fmla="*/ 1221330 h 1991352"/>
              <a:gd name="connsiteX15" fmla="*/ 8236885 w 10402570"/>
              <a:gd name="connsiteY15" fmla="*/ 1317583 h 1991352"/>
              <a:gd name="connsiteX16" fmla="*/ 8477517 w 10402570"/>
              <a:gd name="connsiteY16" fmla="*/ 1101014 h 1991352"/>
              <a:gd name="connsiteX17" fmla="*/ 8597833 w 10402570"/>
              <a:gd name="connsiteY17" fmla="*/ 1052888 h 1991352"/>
              <a:gd name="connsiteX18" fmla="*/ 8958780 w 10402570"/>
              <a:gd name="connsiteY18" fmla="*/ 1365709 h 1991352"/>
              <a:gd name="connsiteX19" fmla="*/ 9415980 w 10402570"/>
              <a:gd name="connsiteY19" fmla="*/ 1534151 h 1991352"/>
              <a:gd name="connsiteX20" fmla="*/ 9825054 w 10402570"/>
              <a:gd name="connsiteY20" fmla="*/ 1461962 h 1991352"/>
              <a:gd name="connsiteX21" fmla="*/ 10402570 w 10402570"/>
              <a:gd name="connsiteY21" fmla="*/ 1582277 h 1991352"/>
              <a:gd name="connsiteX0" fmla="*/ 271981 w 10402570"/>
              <a:gd name="connsiteY0" fmla="*/ 2156722 h 2156722"/>
              <a:gd name="connsiteX1" fmla="*/ 175727 w 10402570"/>
              <a:gd name="connsiteY1" fmla="*/ 568553 h 2156722"/>
              <a:gd name="connsiteX2" fmla="*/ 1956401 w 10402570"/>
              <a:gd name="connsiteY2" fmla="*/ 15099 h 2156722"/>
              <a:gd name="connsiteX3" fmla="*/ 3279875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71981 w 10402570"/>
              <a:gd name="connsiteY0" fmla="*/ 2156722 h 2156722"/>
              <a:gd name="connsiteX1" fmla="*/ 175727 w 10402570"/>
              <a:gd name="connsiteY1" fmla="*/ 568553 h 2156722"/>
              <a:gd name="connsiteX2" fmla="*/ 1956401 w 10402570"/>
              <a:gd name="connsiteY2" fmla="*/ 15099 h 2156722"/>
              <a:gd name="connsiteX3" fmla="*/ 3207686 w 10402570"/>
              <a:gd name="connsiteY3" fmla="*/ 183542 h 2156722"/>
              <a:gd name="connsiteX4" fmla="*/ 3640822 w 10402570"/>
              <a:gd name="connsiteY4" fmla="*/ 472300 h 2156722"/>
              <a:gd name="connsiteX5" fmla="*/ 3929580 w 10402570"/>
              <a:gd name="connsiteY5" fmla="*/ 303858 h 2156722"/>
              <a:gd name="connsiteX6" fmla="*/ 4218338 w 10402570"/>
              <a:gd name="connsiteY6" fmla="*/ 183542 h 2156722"/>
              <a:gd name="connsiteX7" fmla="*/ 4531159 w 10402570"/>
              <a:gd name="connsiteY7" fmla="*/ 183542 h 2156722"/>
              <a:gd name="connsiteX8" fmla="*/ 4771791 w 10402570"/>
              <a:gd name="connsiteY8" fmla="*/ 351984 h 2156722"/>
              <a:gd name="connsiteX9" fmla="*/ 4940233 w 10402570"/>
              <a:gd name="connsiteY9" fmla="*/ 472300 h 2156722"/>
              <a:gd name="connsiteX10" fmla="*/ 5253054 w 10402570"/>
              <a:gd name="connsiteY10" fmla="*/ 688868 h 2156722"/>
              <a:gd name="connsiteX11" fmla="*/ 5782443 w 10402570"/>
              <a:gd name="connsiteY11" fmla="*/ 881374 h 2156722"/>
              <a:gd name="connsiteX12" fmla="*/ 6215580 w 10402570"/>
              <a:gd name="connsiteY12" fmla="*/ 785121 h 2156722"/>
              <a:gd name="connsiteX13" fmla="*/ 6744970 w 10402570"/>
              <a:gd name="connsiteY13" fmla="*/ 857310 h 2156722"/>
              <a:gd name="connsiteX14" fmla="*/ 7370612 w 10402570"/>
              <a:gd name="connsiteY14" fmla="*/ 1146068 h 2156722"/>
              <a:gd name="connsiteX15" fmla="*/ 7683433 w 10402570"/>
              <a:gd name="connsiteY15" fmla="*/ 1386700 h 2156722"/>
              <a:gd name="connsiteX16" fmla="*/ 8236885 w 10402570"/>
              <a:gd name="connsiteY16" fmla="*/ 1482953 h 2156722"/>
              <a:gd name="connsiteX17" fmla="*/ 8477517 w 10402570"/>
              <a:gd name="connsiteY17" fmla="*/ 1266384 h 2156722"/>
              <a:gd name="connsiteX18" fmla="*/ 8597833 w 10402570"/>
              <a:gd name="connsiteY18" fmla="*/ 1218258 h 2156722"/>
              <a:gd name="connsiteX19" fmla="*/ 8958780 w 10402570"/>
              <a:gd name="connsiteY19" fmla="*/ 1531079 h 2156722"/>
              <a:gd name="connsiteX20" fmla="*/ 9415980 w 10402570"/>
              <a:gd name="connsiteY20" fmla="*/ 1699521 h 2156722"/>
              <a:gd name="connsiteX21" fmla="*/ 9825054 w 10402570"/>
              <a:gd name="connsiteY21" fmla="*/ 1627332 h 2156722"/>
              <a:gd name="connsiteX22" fmla="*/ 10402570 w 10402570"/>
              <a:gd name="connsiteY22" fmla="*/ 1747647 h 2156722"/>
              <a:gd name="connsiteX0" fmla="*/ 280813 w 10411402"/>
              <a:gd name="connsiteY0" fmla="*/ 2156722 h 2156722"/>
              <a:gd name="connsiteX1" fmla="*/ 76961 w 10411402"/>
              <a:gd name="connsiteY1" fmla="*/ 1019642 h 2156722"/>
              <a:gd name="connsiteX2" fmla="*/ 184559 w 10411402"/>
              <a:gd name="connsiteY2" fmla="*/ 568553 h 2156722"/>
              <a:gd name="connsiteX3" fmla="*/ 1965233 w 10411402"/>
              <a:gd name="connsiteY3" fmla="*/ 15099 h 2156722"/>
              <a:gd name="connsiteX4" fmla="*/ 3216518 w 10411402"/>
              <a:gd name="connsiteY4" fmla="*/ 183542 h 2156722"/>
              <a:gd name="connsiteX5" fmla="*/ 3649654 w 10411402"/>
              <a:gd name="connsiteY5" fmla="*/ 472300 h 2156722"/>
              <a:gd name="connsiteX6" fmla="*/ 3938412 w 10411402"/>
              <a:gd name="connsiteY6" fmla="*/ 303858 h 2156722"/>
              <a:gd name="connsiteX7" fmla="*/ 4227170 w 10411402"/>
              <a:gd name="connsiteY7" fmla="*/ 183542 h 2156722"/>
              <a:gd name="connsiteX8" fmla="*/ 4539991 w 10411402"/>
              <a:gd name="connsiteY8" fmla="*/ 183542 h 2156722"/>
              <a:gd name="connsiteX9" fmla="*/ 4780623 w 10411402"/>
              <a:gd name="connsiteY9" fmla="*/ 351984 h 2156722"/>
              <a:gd name="connsiteX10" fmla="*/ 4949065 w 10411402"/>
              <a:gd name="connsiteY10" fmla="*/ 472300 h 2156722"/>
              <a:gd name="connsiteX11" fmla="*/ 5261886 w 10411402"/>
              <a:gd name="connsiteY11" fmla="*/ 688868 h 2156722"/>
              <a:gd name="connsiteX12" fmla="*/ 5791275 w 10411402"/>
              <a:gd name="connsiteY12" fmla="*/ 881374 h 2156722"/>
              <a:gd name="connsiteX13" fmla="*/ 6224412 w 10411402"/>
              <a:gd name="connsiteY13" fmla="*/ 785121 h 2156722"/>
              <a:gd name="connsiteX14" fmla="*/ 6753802 w 10411402"/>
              <a:gd name="connsiteY14" fmla="*/ 857310 h 2156722"/>
              <a:gd name="connsiteX15" fmla="*/ 7379444 w 10411402"/>
              <a:gd name="connsiteY15" fmla="*/ 1146068 h 2156722"/>
              <a:gd name="connsiteX16" fmla="*/ 7692265 w 10411402"/>
              <a:gd name="connsiteY16" fmla="*/ 1386700 h 2156722"/>
              <a:gd name="connsiteX17" fmla="*/ 8245717 w 10411402"/>
              <a:gd name="connsiteY17" fmla="*/ 1482953 h 2156722"/>
              <a:gd name="connsiteX18" fmla="*/ 8486349 w 10411402"/>
              <a:gd name="connsiteY18" fmla="*/ 1266384 h 2156722"/>
              <a:gd name="connsiteX19" fmla="*/ 8606665 w 10411402"/>
              <a:gd name="connsiteY19" fmla="*/ 1218258 h 2156722"/>
              <a:gd name="connsiteX20" fmla="*/ 8967612 w 10411402"/>
              <a:gd name="connsiteY20" fmla="*/ 1531079 h 2156722"/>
              <a:gd name="connsiteX21" fmla="*/ 9424812 w 10411402"/>
              <a:gd name="connsiteY21" fmla="*/ 1699521 h 2156722"/>
              <a:gd name="connsiteX22" fmla="*/ 9833886 w 10411402"/>
              <a:gd name="connsiteY22" fmla="*/ 1627332 h 2156722"/>
              <a:gd name="connsiteX23" fmla="*/ 10411402 w 10411402"/>
              <a:gd name="connsiteY23" fmla="*/ 1747647 h 2156722"/>
              <a:gd name="connsiteX0" fmla="*/ 289393 w 10419982"/>
              <a:gd name="connsiteY0" fmla="*/ 2156722 h 2156722"/>
              <a:gd name="connsiteX1" fmla="*/ 85541 w 10419982"/>
              <a:gd name="connsiteY1" fmla="*/ 1019642 h 2156722"/>
              <a:gd name="connsiteX2" fmla="*/ 178926 w 10419982"/>
              <a:gd name="connsiteY2" fmla="*/ 511699 h 2156722"/>
              <a:gd name="connsiteX3" fmla="*/ 1973813 w 10419982"/>
              <a:gd name="connsiteY3" fmla="*/ 15099 h 2156722"/>
              <a:gd name="connsiteX4" fmla="*/ 3225098 w 10419982"/>
              <a:gd name="connsiteY4" fmla="*/ 183542 h 2156722"/>
              <a:gd name="connsiteX5" fmla="*/ 3658234 w 10419982"/>
              <a:gd name="connsiteY5" fmla="*/ 472300 h 2156722"/>
              <a:gd name="connsiteX6" fmla="*/ 3946992 w 10419982"/>
              <a:gd name="connsiteY6" fmla="*/ 303858 h 2156722"/>
              <a:gd name="connsiteX7" fmla="*/ 4235750 w 10419982"/>
              <a:gd name="connsiteY7" fmla="*/ 183542 h 2156722"/>
              <a:gd name="connsiteX8" fmla="*/ 4548571 w 10419982"/>
              <a:gd name="connsiteY8" fmla="*/ 183542 h 2156722"/>
              <a:gd name="connsiteX9" fmla="*/ 4789203 w 10419982"/>
              <a:gd name="connsiteY9" fmla="*/ 351984 h 2156722"/>
              <a:gd name="connsiteX10" fmla="*/ 4957645 w 10419982"/>
              <a:gd name="connsiteY10" fmla="*/ 472300 h 2156722"/>
              <a:gd name="connsiteX11" fmla="*/ 5270466 w 10419982"/>
              <a:gd name="connsiteY11" fmla="*/ 688868 h 2156722"/>
              <a:gd name="connsiteX12" fmla="*/ 5799855 w 10419982"/>
              <a:gd name="connsiteY12" fmla="*/ 881374 h 2156722"/>
              <a:gd name="connsiteX13" fmla="*/ 6232992 w 10419982"/>
              <a:gd name="connsiteY13" fmla="*/ 785121 h 2156722"/>
              <a:gd name="connsiteX14" fmla="*/ 6762382 w 10419982"/>
              <a:gd name="connsiteY14" fmla="*/ 857310 h 2156722"/>
              <a:gd name="connsiteX15" fmla="*/ 7388024 w 10419982"/>
              <a:gd name="connsiteY15" fmla="*/ 1146068 h 2156722"/>
              <a:gd name="connsiteX16" fmla="*/ 7700845 w 10419982"/>
              <a:gd name="connsiteY16" fmla="*/ 1386700 h 2156722"/>
              <a:gd name="connsiteX17" fmla="*/ 8254297 w 10419982"/>
              <a:gd name="connsiteY17" fmla="*/ 1482953 h 2156722"/>
              <a:gd name="connsiteX18" fmla="*/ 8494929 w 10419982"/>
              <a:gd name="connsiteY18" fmla="*/ 1266384 h 2156722"/>
              <a:gd name="connsiteX19" fmla="*/ 8615245 w 10419982"/>
              <a:gd name="connsiteY19" fmla="*/ 1218258 h 2156722"/>
              <a:gd name="connsiteX20" fmla="*/ 8976192 w 10419982"/>
              <a:gd name="connsiteY20" fmla="*/ 1531079 h 2156722"/>
              <a:gd name="connsiteX21" fmla="*/ 9433392 w 10419982"/>
              <a:gd name="connsiteY21" fmla="*/ 1699521 h 2156722"/>
              <a:gd name="connsiteX22" fmla="*/ 9842466 w 10419982"/>
              <a:gd name="connsiteY22" fmla="*/ 1627332 h 2156722"/>
              <a:gd name="connsiteX23" fmla="*/ 10419982 w 10419982"/>
              <a:gd name="connsiteY23" fmla="*/ 1747647 h 2156722"/>
              <a:gd name="connsiteX0" fmla="*/ 211695 w 10342284"/>
              <a:gd name="connsiteY0" fmla="*/ 2141946 h 2141946"/>
              <a:gd name="connsiteX1" fmla="*/ 7843 w 10342284"/>
              <a:gd name="connsiteY1" fmla="*/ 1004866 h 2141946"/>
              <a:gd name="connsiteX2" fmla="*/ 101228 w 10342284"/>
              <a:gd name="connsiteY2" fmla="*/ 496923 h 2141946"/>
              <a:gd name="connsiteX3" fmla="*/ 737468 w 10342284"/>
              <a:gd name="connsiteY3" fmla="*/ 388949 h 2141946"/>
              <a:gd name="connsiteX4" fmla="*/ 1896115 w 10342284"/>
              <a:gd name="connsiteY4" fmla="*/ 323 h 2141946"/>
              <a:gd name="connsiteX5" fmla="*/ 3147400 w 10342284"/>
              <a:gd name="connsiteY5" fmla="*/ 168766 h 2141946"/>
              <a:gd name="connsiteX6" fmla="*/ 3580536 w 10342284"/>
              <a:gd name="connsiteY6" fmla="*/ 457524 h 2141946"/>
              <a:gd name="connsiteX7" fmla="*/ 3869294 w 10342284"/>
              <a:gd name="connsiteY7" fmla="*/ 289082 h 2141946"/>
              <a:gd name="connsiteX8" fmla="*/ 4158052 w 10342284"/>
              <a:gd name="connsiteY8" fmla="*/ 168766 h 2141946"/>
              <a:gd name="connsiteX9" fmla="*/ 4470873 w 10342284"/>
              <a:gd name="connsiteY9" fmla="*/ 168766 h 2141946"/>
              <a:gd name="connsiteX10" fmla="*/ 4711505 w 10342284"/>
              <a:gd name="connsiteY10" fmla="*/ 337208 h 2141946"/>
              <a:gd name="connsiteX11" fmla="*/ 4879947 w 10342284"/>
              <a:gd name="connsiteY11" fmla="*/ 457524 h 2141946"/>
              <a:gd name="connsiteX12" fmla="*/ 5192768 w 10342284"/>
              <a:gd name="connsiteY12" fmla="*/ 674092 h 2141946"/>
              <a:gd name="connsiteX13" fmla="*/ 5722157 w 10342284"/>
              <a:gd name="connsiteY13" fmla="*/ 866598 h 2141946"/>
              <a:gd name="connsiteX14" fmla="*/ 6155294 w 10342284"/>
              <a:gd name="connsiteY14" fmla="*/ 770345 h 2141946"/>
              <a:gd name="connsiteX15" fmla="*/ 6684684 w 10342284"/>
              <a:gd name="connsiteY15" fmla="*/ 842534 h 2141946"/>
              <a:gd name="connsiteX16" fmla="*/ 7310326 w 10342284"/>
              <a:gd name="connsiteY16" fmla="*/ 1131292 h 2141946"/>
              <a:gd name="connsiteX17" fmla="*/ 7623147 w 10342284"/>
              <a:gd name="connsiteY17" fmla="*/ 1371924 h 2141946"/>
              <a:gd name="connsiteX18" fmla="*/ 8176599 w 10342284"/>
              <a:gd name="connsiteY18" fmla="*/ 1468177 h 2141946"/>
              <a:gd name="connsiteX19" fmla="*/ 8417231 w 10342284"/>
              <a:gd name="connsiteY19" fmla="*/ 1251608 h 2141946"/>
              <a:gd name="connsiteX20" fmla="*/ 8537547 w 10342284"/>
              <a:gd name="connsiteY20" fmla="*/ 1203482 h 2141946"/>
              <a:gd name="connsiteX21" fmla="*/ 8898494 w 10342284"/>
              <a:gd name="connsiteY21" fmla="*/ 1516303 h 2141946"/>
              <a:gd name="connsiteX22" fmla="*/ 9355694 w 10342284"/>
              <a:gd name="connsiteY22" fmla="*/ 1684745 h 2141946"/>
              <a:gd name="connsiteX23" fmla="*/ 9764768 w 10342284"/>
              <a:gd name="connsiteY23" fmla="*/ 1612556 h 2141946"/>
              <a:gd name="connsiteX24" fmla="*/ 10342284 w 10342284"/>
              <a:gd name="connsiteY24"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207473 w 10338062"/>
              <a:gd name="connsiteY0" fmla="*/ 2141946 h 2141946"/>
              <a:gd name="connsiteX1" fmla="*/ 3621 w 10338062"/>
              <a:gd name="connsiteY1" fmla="*/ 1004866 h 2141946"/>
              <a:gd name="connsiteX2" fmla="*/ 97006 w 10338062"/>
              <a:gd name="connsiteY2" fmla="*/ 496923 h 2141946"/>
              <a:gd name="connsiteX3" fmla="*/ 406336 w 10338062"/>
              <a:gd name="connsiteY3" fmla="*/ 488443 h 2141946"/>
              <a:gd name="connsiteX4" fmla="*/ 733246 w 10338062"/>
              <a:gd name="connsiteY4" fmla="*/ 388949 h 2141946"/>
              <a:gd name="connsiteX5" fmla="*/ 1891893 w 10338062"/>
              <a:gd name="connsiteY5" fmla="*/ 323 h 2141946"/>
              <a:gd name="connsiteX6" fmla="*/ 3143178 w 10338062"/>
              <a:gd name="connsiteY6" fmla="*/ 168766 h 2141946"/>
              <a:gd name="connsiteX7" fmla="*/ 3576314 w 10338062"/>
              <a:gd name="connsiteY7" fmla="*/ 457524 h 2141946"/>
              <a:gd name="connsiteX8" fmla="*/ 3865072 w 10338062"/>
              <a:gd name="connsiteY8" fmla="*/ 289082 h 2141946"/>
              <a:gd name="connsiteX9" fmla="*/ 4153830 w 10338062"/>
              <a:gd name="connsiteY9" fmla="*/ 168766 h 2141946"/>
              <a:gd name="connsiteX10" fmla="*/ 4466651 w 10338062"/>
              <a:gd name="connsiteY10" fmla="*/ 168766 h 2141946"/>
              <a:gd name="connsiteX11" fmla="*/ 4707283 w 10338062"/>
              <a:gd name="connsiteY11" fmla="*/ 337208 h 2141946"/>
              <a:gd name="connsiteX12" fmla="*/ 4875725 w 10338062"/>
              <a:gd name="connsiteY12" fmla="*/ 457524 h 2141946"/>
              <a:gd name="connsiteX13" fmla="*/ 5188546 w 10338062"/>
              <a:gd name="connsiteY13" fmla="*/ 674092 h 2141946"/>
              <a:gd name="connsiteX14" fmla="*/ 5717935 w 10338062"/>
              <a:gd name="connsiteY14" fmla="*/ 866598 h 2141946"/>
              <a:gd name="connsiteX15" fmla="*/ 6151072 w 10338062"/>
              <a:gd name="connsiteY15" fmla="*/ 770345 h 2141946"/>
              <a:gd name="connsiteX16" fmla="*/ 6680462 w 10338062"/>
              <a:gd name="connsiteY16" fmla="*/ 842534 h 2141946"/>
              <a:gd name="connsiteX17" fmla="*/ 7306104 w 10338062"/>
              <a:gd name="connsiteY17" fmla="*/ 1131292 h 2141946"/>
              <a:gd name="connsiteX18" fmla="*/ 7618925 w 10338062"/>
              <a:gd name="connsiteY18" fmla="*/ 1371924 h 2141946"/>
              <a:gd name="connsiteX19" fmla="*/ 8172377 w 10338062"/>
              <a:gd name="connsiteY19" fmla="*/ 1468177 h 2141946"/>
              <a:gd name="connsiteX20" fmla="*/ 8413009 w 10338062"/>
              <a:gd name="connsiteY20" fmla="*/ 1251608 h 2141946"/>
              <a:gd name="connsiteX21" fmla="*/ 8533325 w 10338062"/>
              <a:gd name="connsiteY21" fmla="*/ 1203482 h 2141946"/>
              <a:gd name="connsiteX22" fmla="*/ 8894272 w 10338062"/>
              <a:gd name="connsiteY22" fmla="*/ 1516303 h 2141946"/>
              <a:gd name="connsiteX23" fmla="*/ 9351472 w 10338062"/>
              <a:gd name="connsiteY23" fmla="*/ 1684745 h 2141946"/>
              <a:gd name="connsiteX24" fmla="*/ 9760546 w 10338062"/>
              <a:gd name="connsiteY24" fmla="*/ 1612556 h 2141946"/>
              <a:gd name="connsiteX25" fmla="*/ 10338062 w 10338062"/>
              <a:gd name="connsiteY25" fmla="*/ 1732871 h 2141946"/>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50619 w 10338062"/>
              <a:gd name="connsiteY0" fmla="*/ 2269867 h 2269867"/>
              <a:gd name="connsiteX1" fmla="*/ 3621 w 10338062"/>
              <a:gd name="connsiteY1" fmla="*/ 1004866 h 2269867"/>
              <a:gd name="connsiteX2" fmla="*/ 97006 w 10338062"/>
              <a:gd name="connsiteY2" fmla="*/ 496923 h 2269867"/>
              <a:gd name="connsiteX3" fmla="*/ 406336 w 10338062"/>
              <a:gd name="connsiteY3" fmla="*/ 488443 h 2269867"/>
              <a:gd name="connsiteX4" fmla="*/ 733246 w 10338062"/>
              <a:gd name="connsiteY4" fmla="*/ 388949 h 2269867"/>
              <a:gd name="connsiteX5" fmla="*/ 1891893 w 10338062"/>
              <a:gd name="connsiteY5" fmla="*/ 323 h 2269867"/>
              <a:gd name="connsiteX6" fmla="*/ 3143178 w 10338062"/>
              <a:gd name="connsiteY6" fmla="*/ 168766 h 2269867"/>
              <a:gd name="connsiteX7" fmla="*/ 3576314 w 10338062"/>
              <a:gd name="connsiteY7" fmla="*/ 457524 h 2269867"/>
              <a:gd name="connsiteX8" fmla="*/ 3865072 w 10338062"/>
              <a:gd name="connsiteY8" fmla="*/ 289082 h 2269867"/>
              <a:gd name="connsiteX9" fmla="*/ 4153830 w 10338062"/>
              <a:gd name="connsiteY9" fmla="*/ 168766 h 2269867"/>
              <a:gd name="connsiteX10" fmla="*/ 4466651 w 10338062"/>
              <a:gd name="connsiteY10" fmla="*/ 168766 h 2269867"/>
              <a:gd name="connsiteX11" fmla="*/ 4707283 w 10338062"/>
              <a:gd name="connsiteY11" fmla="*/ 337208 h 2269867"/>
              <a:gd name="connsiteX12" fmla="*/ 4875725 w 10338062"/>
              <a:gd name="connsiteY12" fmla="*/ 457524 h 2269867"/>
              <a:gd name="connsiteX13" fmla="*/ 5188546 w 10338062"/>
              <a:gd name="connsiteY13" fmla="*/ 674092 h 2269867"/>
              <a:gd name="connsiteX14" fmla="*/ 5717935 w 10338062"/>
              <a:gd name="connsiteY14" fmla="*/ 866598 h 2269867"/>
              <a:gd name="connsiteX15" fmla="*/ 6151072 w 10338062"/>
              <a:gd name="connsiteY15" fmla="*/ 770345 h 2269867"/>
              <a:gd name="connsiteX16" fmla="*/ 6680462 w 10338062"/>
              <a:gd name="connsiteY16" fmla="*/ 842534 h 2269867"/>
              <a:gd name="connsiteX17" fmla="*/ 7306104 w 10338062"/>
              <a:gd name="connsiteY17" fmla="*/ 1131292 h 2269867"/>
              <a:gd name="connsiteX18" fmla="*/ 7618925 w 10338062"/>
              <a:gd name="connsiteY18" fmla="*/ 1371924 h 2269867"/>
              <a:gd name="connsiteX19" fmla="*/ 8172377 w 10338062"/>
              <a:gd name="connsiteY19" fmla="*/ 1468177 h 2269867"/>
              <a:gd name="connsiteX20" fmla="*/ 8413009 w 10338062"/>
              <a:gd name="connsiteY20" fmla="*/ 1251608 h 2269867"/>
              <a:gd name="connsiteX21" fmla="*/ 8533325 w 10338062"/>
              <a:gd name="connsiteY21" fmla="*/ 1203482 h 2269867"/>
              <a:gd name="connsiteX22" fmla="*/ 8894272 w 10338062"/>
              <a:gd name="connsiteY22" fmla="*/ 1516303 h 2269867"/>
              <a:gd name="connsiteX23" fmla="*/ 9351472 w 10338062"/>
              <a:gd name="connsiteY23" fmla="*/ 1684745 h 2269867"/>
              <a:gd name="connsiteX24" fmla="*/ 9760546 w 10338062"/>
              <a:gd name="connsiteY24" fmla="*/ 1612556 h 2269867"/>
              <a:gd name="connsiteX25" fmla="*/ 10338062 w 10338062"/>
              <a:gd name="connsiteY25" fmla="*/ 1732871 h 2269867"/>
              <a:gd name="connsiteX0" fmla="*/ 141144 w 10338062"/>
              <a:gd name="connsiteY0" fmla="*/ 2279343 h 2279343"/>
              <a:gd name="connsiteX1" fmla="*/ 3621 w 10338062"/>
              <a:gd name="connsiteY1" fmla="*/ 1004866 h 2279343"/>
              <a:gd name="connsiteX2" fmla="*/ 97006 w 10338062"/>
              <a:gd name="connsiteY2" fmla="*/ 496923 h 2279343"/>
              <a:gd name="connsiteX3" fmla="*/ 406336 w 10338062"/>
              <a:gd name="connsiteY3" fmla="*/ 488443 h 2279343"/>
              <a:gd name="connsiteX4" fmla="*/ 733246 w 10338062"/>
              <a:gd name="connsiteY4" fmla="*/ 388949 h 2279343"/>
              <a:gd name="connsiteX5" fmla="*/ 1891893 w 10338062"/>
              <a:gd name="connsiteY5" fmla="*/ 323 h 2279343"/>
              <a:gd name="connsiteX6" fmla="*/ 3143178 w 10338062"/>
              <a:gd name="connsiteY6" fmla="*/ 168766 h 2279343"/>
              <a:gd name="connsiteX7" fmla="*/ 3576314 w 10338062"/>
              <a:gd name="connsiteY7" fmla="*/ 457524 h 2279343"/>
              <a:gd name="connsiteX8" fmla="*/ 3865072 w 10338062"/>
              <a:gd name="connsiteY8" fmla="*/ 289082 h 2279343"/>
              <a:gd name="connsiteX9" fmla="*/ 4153830 w 10338062"/>
              <a:gd name="connsiteY9" fmla="*/ 168766 h 2279343"/>
              <a:gd name="connsiteX10" fmla="*/ 4466651 w 10338062"/>
              <a:gd name="connsiteY10" fmla="*/ 168766 h 2279343"/>
              <a:gd name="connsiteX11" fmla="*/ 4707283 w 10338062"/>
              <a:gd name="connsiteY11" fmla="*/ 337208 h 2279343"/>
              <a:gd name="connsiteX12" fmla="*/ 4875725 w 10338062"/>
              <a:gd name="connsiteY12" fmla="*/ 457524 h 2279343"/>
              <a:gd name="connsiteX13" fmla="*/ 5188546 w 10338062"/>
              <a:gd name="connsiteY13" fmla="*/ 674092 h 2279343"/>
              <a:gd name="connsiteX14" fmla="*/ 5717935 w 10338062"/>
              <a:gd name="connsiteY14" fmla="*/ 866598 h 2279343"/>
              <a:gd name="connsiteX15" fmla="*/ 6151072 w 10338062"/>
              <a:gd name="connsiteY15" fmla="*/ 770345 h 2279343"/>
              <a:gd name="connsiteX16" fmla="*/ 6680462 w 10338062"/>
              <a:gd name="connsiteY16" fmla="*/ 842534 h 2279343"/>
              <a:gd name="connsiteX17" fmla="*/ 7306104 w 10338062"/>
              <a:gd name="connsiteY17" fmla="*/ 1131292 h 2279343"/>
              <a:gd name="connsiteX18" fmla="*/ 7618925 w 10338062"/>
              <a:gd name="connsiteY18" fmla="*/ 1371924 h 2279343"/>
              <a:gd name="connsiteX19" fmla="*/ 8172377 w 10338062"/>
              <a:gd name="connsiteY19" fmla="*/ 1468177 h 2279343"/>
              <a:gd name="connsiteX20" fmla="*/ 8413009 w 10338062"/>
              <a:gd name="connsiteY20" fmla="*/ 1251608 h 2279343"/>
              <a:gd name="connsiteX21" fmla="*/ 8533325 w 10338062"/>
              <a:gd name="connsiteY21" fmla="*/ 1203482 h 2279343"/>
              <a:gd name="connsiteX22" fmla="*/ 8894272 w 10338062"/>
              <a:gd name="connsiteY22" fmla="*/ 1516303 h 2279343"/>
              <a:gd name="connsiteX23" fmla="*/ 9351472 w 10338062"/>
              <a:gd name="connsiteY23" fmla="*/ 1684745 h 2279343"/>
              <a:gd name="connsiteX24" fmla="*/ 9760546 w 10338062"/>
              <a:gd name="connsiteY24" fmla="*/ 1612556 h 2279343"/>
              <a:gd name="connsiteX25" fmla="*/ 10338062 w 10338062"/>
              <a:gd name="connsiteY25" fmla="*/ 1732871 h 2279343"/>
              <a:gd name="connsiteX0" fmla="*/ 126930 w 10338062"/>
              <a:gd name="connsiteY0" fmla="*/ 2303032 h 2303032"/>
              <a:gd name="connsiteX1" fmla="*/ 3621 w 10338062"/>
              <a:gd name="connsiteY1" fmla="*/ 1004866 h 2303032"/>
              <a:gd name="connsiteX2" fmla="*/ 97006 w 10338062"/>
              <a:gd name="connsiteY2" fmla="*/ 496923 h 2303032"/>
              <a:gd name="connsiteX3" fmla="*/ 406336 w 10338062"/>
              <a:gd name="connsiteY3" fmla="*/ 488443 h 2303032"/>
              <a:gd name="connsiteX4" fmla="*/ 733246 w 10338062"/>
              <a:gd name="connsiteY4" fmla="*/ 388949 h 2303032"/>
              <a:gd name="connsiteX5" fmla="*/ 1891893 w 10338062"/>
              <a:gd name="connsiteY5" fmla="*/ 323 h 2303032"/>
              <a:gd name="connsiteX6" fmla="*/ 3143178 w 10338062"/>
              <a:gd name="connsiteY6" fmla="*/ 168766 h 2303032"/>
              <a:gd name="connsiteX7" fmla="*/ 3576314 w 10338062"/>
              <a:gd name="connsiteY7" fmla="*/ 457524 h 2303032"/>
              <a:gd name="connsiteX8" fmla="*/ 3865072 w 10338062"/>
              <a:gd name="connsiteY8" fmla="*/ 289082 h 2303032"/>
              <a:gd name="connsiteX9" fmla="*/ 4153830 w 10338062"/>
              <a:gd name="connsiteY9" fmla="*/ 168766 h 2303032"/>
              <a:gd name="connsiteX10" fmla="*/ 4466651 w 10338062"/>
              <a:gd name="connsiteY10" fmla="*/ 168766 h 2303032"/>
              <a:gd name="connsiteX11" fmla="*/ 4707283 w 10338062"/>
              <a:gd name="connsiteY11" fmla="*/ 337208 h 2303032"/>
              <a:gd name="connsiteX12" fmla="*/ 4875725 w 10338062"/>
              <a:gd name="connsiteY12" fmla="*/ 457524 h 2303032"/>
              <a:gd name="connsiteX13" fmla="*/ 5188546 w 10338062"/>
              <a:gd name="connsiteY13" fmla="*/ 674092 h 2303032"/>
              <a:gd name="connsiteX14" fmla="*/ 5717935 w 10338062"/>
              <a:gd name="connsiteY14" fmla="*/ 866598 h 2303032"/>
              <a:gd name="connsiteX15" fmla="*/ 6151072 w 10338062"/>
              <a:gd name="connsiteY15" fmla="*/ 770345 h 2303032"/>
              <a:gd name="connsiteX16" fmla="*/ 6680462 w 10338062"/>
              <a:gd name="connsiteY16" fmla="*/ 842534 h 2303032"/>
              <a:gd name="connsiteX17" fmla="*/ 7306104 w 10338062"/>
              <a:gd name="connsiteY17" fmla="*/ 1131292 h 2303032"/>
              <a:gd name="connsiteX18" fmla="*/ 7618925 w 10338062"/>
              <a:gd name="connsiteY18" fmla="*/ 1371924 h 2303032"/>
              <a:gd name="connsiteX19" fmla="*/ 8172377 w 10338062"/>
              <a:gd name="connsiteY19" fmla="*/ 1468177 h 2303032"/>
              <a:gd name="connsiteX20" fmla="*/ 8413009 w 10338062"/>
              <a:gd name="connsiteY20" fmla="*/ 1251608 h 2303032"/>
              <a:gd name="connsiteX21" fmla="*/ 8533325 w 10338062"/>
              <a:gd name="connsiteY21" fmla="*/ 1203482 h 2303032"/>
              <a:gd name="connsiteX22" fmla="*/ 8894272 w 10338062"/>
              <a:gd name="connsiteY22" fmla="*/ 1516303 h 2303032"/>
              <a:gd name="connsiteX23" fmla="*/ 9351472 w 10338062"/>
              <a:gd name="connsiteY23" fmla="*/ 1684745 h 2303032"/>
              <a:gd name="connsiteX24" fmla="*/ 9760546 w 10338062"/>
              <a:gd name="connsiteY24" fmla="*/ 1612556 h 2303032"/>
              <a:gd name="connsiteX25" fmla="*/ 10338062 w 10338062"/>
              <a:gd name="connsiteY25" fmla="*/ 1732871 h 2303032"/>
              <a:gd name="connsiteX0" fmla="*/ 131668 w 10338062"/>
              <a:gd name="connsiteY0" fmla="*/ 2293557 h 2293557"/>
              <a:gd name="connsiteX1" fmla="*/ 3621 w 10338062"/>
              <a:gd name="connsiteY1" fmla="*/ 1004866 h 2293557"/>
              <a:gd name="connsiteX2" fmla="*/ 97006 w 10338062"/>
              <a:gd name="connsiteY2" fmla="*/ 496923 h 2293557"/>
              <a:gd name="connsiteX3" fmla="*/ 406336 w 10338062"/>
              <a:gd name="connsiteY3" fmla="*/ 488443 h 2293557"/>
              <a:gd name="connsiteX4" fmla="*/ 733246 w 10338062"/>
              <a:gd name="connsiteY4" fmla="*/ 388949 h 2293557"/>
              <a:gd name="connsiteX5" fmla="*/ 1891893 w 10338062"/>
              <a:gd name="connsiteY5" fmla="*/ 323 h 2293557"/>
              <a:gd name="connsiteX6" fmla="*/ 3143178 w 10338062"/>
              <a:gd name="connsiteY6" fmla="*/ 168766 h 2293557"/>
              <a:gd name="connsiteX7" fmla="*/ 3576314 w 10338062"/>
              <a:gd name="connsiteY7" fmla="*/ 457524 h 2293557"/>
              <a:gd name="connsiteX8" fmla="*/ 3865072 w 10338062"/>
              <a:gd name="connsiteY8" fmla="*/ 289082 h 2293557"/>
              <a:gd name="connsiteX9" fmla="*/ 4153830 w 10338062"/>
              <a:gd name="connsiteY9" fmla="*/ 168766 h 2293557"/>
              <a:gd name="connsiteX10" fmla="*/ 4466651 w 10338062"/>
              <a:gd name="connsiteY10" fmla="*/ 168766 h 2293557"/>
              <a:gd name="connsiteX11" fmla="*/ 4707283 w 10338062"/>
              <a:gd name="connsiteY11" fmla="*/ 337208 h 2293557"/>
              <a:gd name="connsiteX12" fmla="*/ 4875725 w 10338062"/>
              <a:gd name="connsiteY12" fmla="*/ 457524 h 2293557"/>
              <a:gd name="connsiteX13" fmla="*/ 5188546 w 10338062"/>
              <a:gd name="connsiteY13" fmla="*/ 674092 h 2293557"/>
              <a:gd name="connsiteX14" fmla="*/ 5717935 w 10338062"/>
              <a:gd name="connsiteY14" fmla="*/ 866598 h 2293557"/>
              <a:gd name="connsiteX15" fmla="*/ 6151072 w 10338062"/>
              <a:gd name="connsiteY15" fmla="*/ 770345 h 2293557"/>
              <a:gd name="connsiteX16" fmla="*/ 6680462 w 10338062"/>
              <a:gd name="connsiteY16" fmla="*/ 842534 h 2293557"/>
              <a:gd name="connsiteX17" fmla="*/ 7306104 w 10338062"/>
              <a:gd name="connsiteY17" fmla="*/ 1131292 h 2293557"/>
              <a:gd name="connsiteX18" fmla="*/ 7618925 w 10338062"/>
              <a:gd name="connsiteY18" fmla="*/ 1371924 h 2293557"/>
              <a:gd name="connsiteX19" fmla="*/ 8172377 w 10338062"/>
              <a:gd name="connsiteY19" fmla="*/ 1468177 h 2293557"/>
              <a:gd name="connsiteX20" fmla="*/ 8413009 w 10338062"/>
              <a:gd name="connsiteY20" fmla="*/ 1251608 h 2293557"/>
              <a:gd name="connsiteX21" fmla="*/ 8533325 w 10338062"/>
              <a:gd name="connsiteY21" fmla="*/ 1203482 h 2293557"/>
              <a:gd name="connsiteX22" fmla="*/ 8894272 w 10338062"/>
              <a:gd name="connsiteY22" fmla="*/ 1516303 h 2293557"/>
              <a:gd name="connsiteX23" fmla="*/ 9351472 w 10338062"/>
              <a:gd name="connsiteY23" fmla="*/ 1684745 h 2293557"/>
              <a:gd name="connsiteX24" fmla="*/ 9760546 w 10338062"/>
              <a:gd name="connsiteY24" fmla="*/ 1612556 h 2293557"/>
              <a:gd name="connsiteX25" fmla="*/ 10338062 w 10338062"/>
              <a:gd name="connsiteY25" fmla="*/ 1732871 h 2293557"/>
              <a:gd name="connsiteX0" fmla="*/ 128507 w 10334901"/>
              <a:gd name="connsiteY0" fmla="*/ 2293557 h 2293557"/>
              <a:gd name="connsiteX1" fmla="*/ 194711 w 10334901"/>
              <a:gd name="connsiteY1" fmla="*/ 1099623 h 2293557"/>
              <a:gd name="connsiteX2" fmla="*/ 460 w 10334901"/>
              <a:gd name="connsiteY2" fmla="*/ 1004866 h 2293557"/>
              <a:gd name="connsiteX3" fmla="*/ 93845 w 10334901"/>
              <a:gd name="connsiteY3" fmla="*/ 496923 h 2293557"/>
              <a:gd name="connsiteX4" fmla="*/ 403175 w 10334901"/>
              <a:gd name="connsiteY4" fmla="*/ 488443 h 2293557"/>
              <a:gd name="connsiteX5" fmla="*/ 730085 w 10334901"/>
              <a:gd name="connsiteY5" fmla="*/ 388949 h 2293557"/>
              <a:gd name="connsiteX6" fmla="*/ 1888732 w 10334901"/>
              <a:gd name="connsiteY6" fmla="*/ 323 h 2293557"/>
              <a:gd name="connsiteX7" fmla="*/ 3140017 w 10334901"/>
              <a:gd name="connsiteY7" fmla="*/ 168766 h 2293557"/>
              <a:gd name="connsiteX8" fmla="*/ 3573153 w 10334901"/>
              <a:gd name="connsiteY8" fmla="*/ 457524 h 2293557"/>
              <a:gd name="connsiteX9" fmla="*/ 3861911 w 10334901"/>
              <a:gd name="connsiteY9" fmla="*/ 289082 h 2293557"/>
              <a:gd name="connsiteX10" fmla="*/ 4150669 w 10334901"/>
              <a:gd name="connsiteY10" fmla="*/ 168766 h 2293557"/>
              <a:gd name="connsiteX11" fmla="*/ 4463490 w 10334901"/>
              <a:gd name="connsiteY11" fmla="*/ 168766 h 2293557"/>
              <a:gd name="connsiteX12" fmla="*/ 4704122 w 10334901"/>
              <a:gd name="connsiteY12" fmla="*/ 337208 h 2293557"/>
              <a:gd name="connsiteX13" fmla="*/ 4872564 w 10334901"/>
              <a:gd name="connsiteY13" fmla="*/ 457524 h 2293557"/>
              <a:gd name="connsiteX14" fmla="*/ 5185385 w 10334901"/>
              <a:gd name="connsiteY14" fmla="*/ 674092 h 2293557"/>
              <a:gd name="connsiteX15" fmla="*/ 5714774 w 10334901"/>
              <a:gd name="connsiteY15" fmla="*/ 866598 h 2293557"/>
              <a:gd name="connsiteX16" fmla="*/ 6147911 w 10334901"/>
              <a:gd name="connsiteY16" fmla="*/ 770345 h 2293557"/>
              <a:gd name="connsiteX17" fmla="*/ 6677301 w 10334901"/>
              <a:gd name="connsiteY17" fmla="*/ 842534 h 2293557"/>
              <a:gd name="connsiteX18" fmla="*/ 7302943 w 10334901"/>
              <a:gd name="connsiteY18" fmla="*/ 1131292 h 2293557"/>
              <a:gd name="connsiteX19" fmla="*/ 7615764 w 10334901"/>
              <a:gd name="connsiteY19" fmla="*/ 1371924 h 2293557"/>
              <a:gd name="connsiteX20" fmla="*/ 8169216 w 10334901"/>
              <a:gd name="connsiteY20" fmla="*/ 1468177 h 2293557"/>
              <a:gd name="connsiteX21" fmla="*/ 8409848 w 10334901"/>
              <a:gd name="connsiteY21" fmla="*/ 1251608 h 2293557"/>
              <a:gd name="connsiteX22" fmla="*/ 8530164 w 10334901"/>
              <a:gd name="connsiteY22" fmla="*/ 1203482 h 2293557"/>
              <a:gd name="connsiteX23" fmla="*/ 8891111 w 10334901"/>
              <a:gd name="connsiteY23" fmla="*/ 1516303 h 2293557"/>
              <a:gd name="connsiteX24" fmla="*/ 9348311 w 10334901"/>
              <a:gd name="connsiteY24" fmla="*/ 1684745 h 2293557"/>
              <a:gd name="connsiteX25" fmla="*/ 9757385 w 10334901"/>
              <a:gd name="connsiteY25" fmla="*/ 1612556 h 2293557"/>
              <a:gd name="connsiteX26" fmla="*/ 10334901 w 1033490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 name="connsiteX0" fmla="*/ 128047 w 10334441"/>
              <a:gd name="connsiteY0" fmla="*/ 2293557 h 2293557"/>
              <a:gd name="connsiteX1" fmla="*/ 194251 w 10334441"/>
              <a:gd name="connsiteY1" fmla="*/ 1099623 h 2293557"/>
              <a:gd name="connsiteX2" fmla="*/ 0 w 10334441"/>
              <a:gd name="connsiteY2" fmla="*/ 1004866 h 2293557"/>
              <a:gd name="connsiteX3" fmla="*/ 93385 w 10334441"/>
              <a:gd name="connsiteY3" fmla="*/ 496923 h 2293557"/>
              <a:gd name="connsiteX4" fmla="*/ 402715 w 10334441"/>
              <a:gd name="connsiteY4" fmla="*/ 488443 h 2293557"/>
              <a:gd name="connsiteX5" fmla="*/ 729625 w 10334441"/>
              <a:gd name="connsiteY5" fmla="*/ 388949 h 2293557"/>
              <a:gd name="connsiteX6" fmla="*/ 1888272 w 10334441"/>
              <a:gd name="connsiteY6" fmla="*/ 323 h 2293557"/>
              <a:gd name="connsiteX7" fmla="*/ 3139557 w 10334441"/>
              <a:gd name="connsiteY7" fmla="*/ 168766 h 2293557"/>
              <a:gd name="connsiteX8" fmla="*/ 3572693 w 10334441"/>
              <a:gd name="connsiteY8" fmla="*/ 457524 h 2293557"/>
              <a:gd name="connsiteX9" fmla="*/ 3861451 w 10334441"/>
              <a:gd name="connsiteY9" fmla="*/ 289082 h 2293557"/>
              <a:gd name="connsiteX10" fmla="*/ 4150209 w 10334441"/>
              <a:gd name="connsiteY10" fmla="*/ 168766 h 2293557"/>
              <a:gd name="connsiteX11" fmla="*/ 4463030 w 10334441"/>
              <a:gd name="connsiteY11" fmla="*/ 168766 h 2293557"/>
              <a:gd name="connsiteX12" fmla="*/ 4703662 w 10334441"/>
              <a:gd name="connsiteY12" fmla="*/ 337208 h 2293557"/>
              <a:gd name="connsiteX13" fmla="*/ 4872104 w 10334441"/>
              <a:gd name="connsiteY13" fmla="*/ 457524 h 2293557"/>
              <a:gd name="connsiteX14" fmla="*/ 5184925 w 10334441"/>
              <a:gd name="connsiteY14" fmla="*/ 674092 h 2293557"/>
              <a:gd name="connsiteX15" fmla="*/ 5714314 w 10334441"/>
              <a:gd name="connsiteY15" fmla="*/ 866598 h 2293557"/>
              <a:gd name="connsiteX16" fmla="*/ 6147451 w 10334441"/>
              <a:gd name="connsiteY16" fmla="*/ 770345 h 2293557"/>
              <a:gd name="connsiteX17" fmla="*/ 6676841 w 10334441"/>
              <a:gd name="connsiteY17" fmla="*/ 842534 h 2293557"/>
              <a:gd name="connsiteX18" fmla="*/ 7302483 w 10334441"/>
              <a:gd name="connsiteY18" fmla="*/ 1131292 h 2293557"/>
              <a:gd name="connsiteX19" fmla="*/ 7615304 w 10334441"/>
              <a:gd name="connsiteY19" fmla="*/ 1371924 h 2293557"/>
              <a:gd name="connsiteX20" fmla="*/ 8168756 w 10334441"/>
              <a:gd name="connsiteY20" fmla="*/ 1468177 h 2293557"/>
              <a:gd name="connsiteX21" fmla="*/ 8409388 w 10334441"/>
              <a:gd name="connsiteY21" fmla="*/ 1251608 h 2293557"/>
              <a:gd name="connsiteX22" fmla="*/ 8529704 w 10334441"/>
              <a:gd name="connsiteY22" fmla="*/ 1203482 h 2293557"/>
              <a:gd name="connsiteX23" fmla="*/ 8890651 w 10334441"/>
              <a:gd name="connsiteY23" fmla="*/ 1516303 h 2293557"/>
              <a:gd name="connsiteX24" fmla="*/ 9347851 w 10334441"/>
              <a:gd name="connsiteY24" fmla="*/ 1684745 h 2293557"/>
              <a:gd name="connsiteX25" fmla="*/ 9756925 w 10334441"/>
              <a:gd name="connsiteY25" fmla="*/ 1612556 h 2293557"/>
              <a:gd name="connsiteX26" fmla="*/ 10334441 w 10334441"/>
              <a:gd name="connsiteY26" fmla="*/ 1732871 h 22935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334441" h="2293557">
                <a:moveTo>
                  <a:pt x="128047" y="2293557"/>
                </a:moveTo>
                <a:cubicBezTo>
                  <a:pt x="206201" y="2145105"/>
                  <a:pt x="215592" y="1314405"/>
                  <a:pt x="194251" y="1099623"/>
                </a:cubicBezTo>
                <a:lnTo>
                  <a:pt x="0" y="1004866"/>
                </a:lnTo>
                <a:lnTo>
                  <a:pt x="93385" y="496923"/>
                </a:lnTo>
                <a:cubicBezTo>
                  <a:pt x="164452" y="400587"/>
                  <a:pt x="296675" y="506439"/>
                  <a:pt x="402715" y="488443"/>
                </a:cubicBezTo>
                <a:cubicBezTo>
                  <a:pt x="508755" y="470447"/>
                  <a:pt x="485980" y="460037"/>
                  <a:pt x="729625" y="388949"/>
                </a:cubicBezTo>
                <a:cubicBezTo>
                  <a:pt x="973270" y="317861"/>
                  <a:pt x="1475562" y="7014"/>
                  <a:pt x="1888272" y="323"/>
                </a:cubicBezTo>
                <a:cubicBezTo>
                  <a:pt x="2300982" y="-6368"/>
                  <a:pt x="2858820" y="92566"/>
                  <a:pt x="3139557" y="168766"/>
                </a:cubicBezTo>
                <a:cubicBezTo>
                  <a:pt x="3420294" y="244966"/>
                  <a:pt x="3452377" y="437471"/>
                  <a:pt x="3572693" y="457524"/>
                </a:cubicBezTo>
                <a:cubicBezTo>
                  <a:pt x="3693009" y="477577"/>
                  <a:pt x="3765198" y="337208"/>
                  <a:pt x="3861451" y="289082"/>
                </a:cubicBezTo>
                <a:cubicBezTo>
                  <a:pt x="3957704" y="240956"/>
                  <a:pt x="4049946" y="188819"/>
                  <a:pt x="4150209" y="168766"/>
                </a:cubicBezTo>
                <a:cubicBezTo>
                  <a:pt x="4250472" y="148713"/>
                  <a:pt x="4370788" y="140692"/>
                  <a:pt x="4463030" y="168766"/>
                </a:cubicBezTo>
                <a:cubicBezTo>
                  <a:pt x="4555272" y="196840"/>
                  <a:pt x="4703662" y="337208"/>
                  <a:pt x="4703662" y="337208"/>
                </a:cubicBezTo>
                <a:lnTo>
                  <a:pt x="4872104" y="457524"/>
                </a:lnTo>
                <a:cubicBezTo>
                  <a:pt x="4952314" y="513671"/>
                  <a:pt x="5044557" y="605913"/>
                  <a:pt x="5184925" y="674092"/>
                </a:cubicBezTo>
                <a:cubicBezTo>
                  <a:pt x="5325293" y="742271"/>
                  <a:pt x="5553893" y="850556"/>
                  <a:pt x="5714314" y="866598"/>
                </a:cubicBezTo>
                <a:cubicBezTo>
                  <a:pt x="5874735" y="882640"/>
                  <a:pt x="5987030" y="774356"/>
                  <a:pt x="6147451" y="770345"/>
                </a:cubicBezTo>
                <a:cubicBezTo>
                  <a:pt x="6307872" y="766334"/>
                  <a:pt x="6484336" y="782376"/>
                  <a:pt x="6676841" y="842534"/>
                </a:cubicBezTo>
                <a:cubicBezTo>
                  <a:pt x="6869346" y="902692"/>
                  <a:pt x="7146073" y="1043060"/>
                  <a:pt x="7302483" y="1131292"/>
                </a:cubicBezTo>
                <a:cubicBezTo>
                  <a:pt x="7458893" y="1219524"/>
                  <a:pt x="7470925" y="1315777"/>
                  <a:pt x="7615304" y="1371924"/>
                </a:cubicBezTo>
                <a:cubicBezTo>
                  <a:pt x="7759683" y="1428071"/>
                  <a:pt x="8036409" y="1488230"/>
                  <a:pt x="8168756" y="1468177"/>
                </a:cubicBezTo>
                <a:cubicBezTo>
                  <a:pt x="8301103" y="1448124"/>
                  <a:pt x="8349230" y="1295724"/>
                  <a:pt x="8409388" y="1251608"/>
                </a:cubicBezTo>
                <a:cubicBezTo>
                  <a:pt x="8469546" y="1207492"/>
                  <a:pt x="8449494" y="1159366"/>
                  <a:pt x="8529704" y="1203482"/>
                </a:cubicBezTo>
                <a:cubicBezTo>
                  <a:pt x="8609914" y="1247598"/>
                  <a:pt x="8754293" y="1436093"/>
                  <a:pt x="8890651" y="1516303"/>
                </a:cubicBezTo>
                <a:cubicBezTo>
                  <a:pt x="9027009" y="1596514"/>
                  <a:pt x="9203472" y="1668703"/>
                  <a:pt x="9347851" y="1684745"/>
                </a:cubicBezTo>
                <a:cubicBezTo>
                  <a:pt x="9492230" y="1700787"/>
                  <a:pt x="9592493" y="1604535"/>
                  <a:pt x="9756925" y="1612556"/>
                </a:cubicBezTo>
                <a:cubicBezTo>
                  <a:pt x="9921357" y="1620577"/>
                  <a:pt x="10246210" y="1772976"/>
                  <a:pt x="10334441" y="173287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9CF4CE4A-8660-4B7C-B822-CA4D51C604E9}"/>
              </a:ext>
            </a:extLst>
          </p:cNvPr>
          <p:cNvSpPr/>
          <p:nvPr/>
        </p:nvSpPr>
        <p:spPr>
          <a:xfrm>
            <a:off x="8085220" y="2358188"/>
            <a:ext cx="1059153" cy="982599"/>
          </a:xfrm>
          <a:custGeom>
            <a:avLst/>
            <a:gdLst>
              <a:gd name="connsiteX0" fmla="*/ 0 w 1082842"/>
              <a:gd name="connsiteY0" fmla="*/ 0 h 1034716"/>
              <a:gd name="connsiteX1" fmla="*/ 240632 w 1082842"/>
              <a:gd name="connsiteY1" fmla="*/ 409074 h 1034716"/>
              <a:gd name="connsiteX2" fmla="*/ 433137 w 1082842"/>
              <a:gd name="connsiteY2" fmla="*/ 505327 h 1034716"/>
              <a:gd name="connsiteX3" fmla="*/ 842211 w 1082842"/>
              <a:gd name="connsiteY3" fmla="*/ 625643 h 1034716"/>
              <a:gd name="connsiteX4" fmla="*/ 1082842 w 1082842"/>
              <a:gd name="connsiteY4" fmla="*/ 1034716 h 1034716"/>
              <a:gd name="connsiteX0" fmla="*/ 0 w 1063891"/>
              <a:gd name="connsiteY0" fmla="*/ 0 h 954173"/>
              <a:gd name="connsiteX1" fmla="*/ 240632 w 1063891"/>
              <a:gd name="connsiteY1" fmla="*/ 409074 h 954173"/>
              <a:gd name="connsiteX2" fmla="*/ 433137 w 1063891"/>
              <a:gd name="connsiteY2" fmla="*/ 505327 h 954173"/>
              <a:gd name="connsiteX3" fmla="*/ 842211 w 1063891"/>
              <a:gd name="connsiteY3" fmla="*/ 625643 h 954173"/>
              <a:gd name="connsiteX4" fmla="*/ 1063891 w 1063891"/>
              <a:gd name="connsiteY4" fmla="*/ 954173 h 954173"/>
              <a:gd name="connsiteX0" fmla="*/ 0 w 1059153"/>
              <a:gd name="connsiteY0" fmla="*/ 0 h 982599"/>
              <a:gd name="connsiteX1" fmla="*/ 240632 w 1059153"/>
              <a:gd name="connsiteY1" fmla="*/ 409074 h 982599"/>
              <a:gd name="connsiteX2" fmla="*/ 433137 w 1059153"/>
              <a:gd name="connsiteY2" fmla="*/ 505327 h 982599"/>
              <a:gd name="connsiteX3" fmla="*/ 842211 w 1059153"/>
              <a:gd name="connsiteY3" fmla="*/ 625643 h 982599"/>
              <a:gd name="connsiteX4" fmla="*/ 1059153 w 1059153"/>
              <a:gd name="connsiteY4" fmla="*/ 982599 h 98259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59153" h="982599">
                <a:moveTo>
                  <a:pt x="0" y="0"/>
                </a:moveTo>
                <a:cubicBezTo>
                  <a:pt x="84221" y="162426"/>
                  <a:pt x="168443" y="324853"/>
                  <a:pt x="240632" y="409074"/>
                </a:cubicBezTo>
                <a:cubicBezTo>
                  <a:pt x="312822" y="493295"/>
                  <a:pt x="332874" y="469232"/>
                  <a:pt x="433137" y="505327"/>
                </a:cubicBezTo>
                <a:cubicBezTo>
                  <a:pt x="533400" y="541422"/>
                  <a:pt x="733927" y="537412"/>
                  <a:pt x="842211" y="625643"/>
                </a:cubicBezTo>
                <a:cubicBezTo>
                  <a:pt x="950495" y="713874"/>
                  <a:pt x="992979" y="822178"/>
                  <a:pt x="1059153" y="98259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0B38E501-2C64-445F-94B0-E597A8B9070D}"/>
              </a:ext>
            </a:extLst>
          </p:cNvPr>
          <p:cNvSpPr/>
          <p:nvPr/>
        </p:nvSpPr>
        <p:spPr>
          <a:xfrm>
            <a:off x="9547962" y="3301390"/>
            <a:ext cx="2358937" cy="495851"/>
          </a:xfrm>
          <a:custGeom>
            <a:avLst/>
            <a:gdLst>
              <a:gd name="connsiteX0" fmla="*/ 0 w 2406315"/>
              <a:gd name="connsiteY0" fmla="*/ 0 h 510571"/>
              <a:gd name="connsiteX1" fmla="*/ 529389 w 2406315"/>
              <a:gd name="connsiteY1" fmla="*/ 192505 h 510571"/>
              <a:gd name="connsiteX2" fmla="*/ 938463 w 2406315"/>
              <a:gd name="connsiteY2" fmla="*/ 216568 h 510571"/>
              <a:gd name="connsiteX3" fmla="*/ 1660357 w 2406315"/>
              <a:gd name="connsiteY3" fmla="*/ 312821 h 510571"/>
              <a:gd name="connsiteX4" fmla="*/ 2069431 w 2406315"/>
              <a:gd name="connsiteY4" fmla="*/ 409073 h 510571"/>
              <a:gd name="connsiteX5" fmla="*/ 2406315 w 2406315"/>
              <a:gd name="connsiteY5" fmla="*/ 505326 h 510571"/>
              <a:gd name="connsiteX0" fmla="*/ 0 w 2406315"/>
              <a:gd name="connsiteY0" fmla="*/ 0 h 505326"/>
              <a:gd name="connsiteX1" fmla="*/ 529389 w 2406315"/>
              <a:gd name="connsiteY1" fmla="*/ 192505 h 505326"/>
              <a:gd name="connsiteX2" fmla="*/ 938463 w 2406315"/>
              <a:gd name="connsiteY2" fmla="*/ 216568 h 505326"/>
              <a:gd name="connsiteX3" fmla="*/ 1660357 w 2406315"/>
              <a:gd name="connsiteY3" fmla="*/ 312821 h 505326"/>
              <a:gd name="connsiteX4" fmla="*/ 2069431 w 2406315"/>
              <a:gd name="connsiteY4" fmla="*/ 409073 h 505326"/>
              <a:gd name="connsiteX5" fmla="*/ 2406315 w 2406315"/>
              <a:gd name="connsiteY5" fmla="*/ 505326 h 505326"/>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77888"/>
              <a:gd name="connsiteY0" fmla="*/ 0 h 500588"/>
              <a:gd name="connsiteX1" fmla="*/ 529389 w 2377888"/>
              <a:gd name="connsiteY1" fmla="*/ 192505 h 500588"/>
              <a:gd name="connsiteX2" fmla="*/ 938463 w 2377888"/>
              <a:gd name="connsiteY2" fmla="*/ 216568 h 500588"/>
              <a:gd name="connsiteX3" fmla="*/ 1660357 w 2377888"/>
              <a:gd name="connsiteY3" fmla="*/ 312821 h 500588"/>
              <a:gd name="connsiteX4" fmla="*/ 2069431 w 2377888"/>
              <a:gd name="connsiteY4" fmla="*/ 409073 h 500588"/>
              <a:gd name="connsiteX5" fmla="*/ 2377888 w 2377888"/>
              <a:gd name="connsiteY5" fmla="*/ 500588 h 500588"/>
              <a:gd name="connsiteX0" fmla="*/ 0 w 2354199"/>
              <a:gd name="connsiteY0" fmla="*/ 0 h 495851"/>
              <a:gd name="connsiteX1" fmla="*/ 505700 w 2354199"/>
              <a:gd name="connsiteY1" fmla="*/ 187768 h 495851"/>
              <a:gd name="connsiteX2" fmla="*/ 914774 w 2354199"/>
              <a:gd name="connsiteY2" fmla="*/ 211831 h 495851"/>
              <a:gd name="connsiteX3" fmla="*/ 1636668 w 2354199"/>
              <a:gd name="connsiteY3" fmla="*/ 308084 h 495851"/>
              <a:gd name="connsiteX4" fmla="*/ 2045742 w 2354199"/>
              <a:gd name="connsiteY4" fmla="*/ 404336 h 495851"/>
              <a:gd name="connsiteX5" fmla="*/ 2354199 w 2354199"/>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 name="connsiteX0" fmla="*/ 0 w 2358937"/>
              <a:gd name="connsiteY0" fmla="*/ 0 h 495851"/>
              <a:gd name="connsiteX1" fmla="*/ 510438 w 2358937"/>
              <a:gd name="connsiteY1" fmla="*/ 187768 h 495851"/>
              <a:gd name="connsiteX2" fmla="*/ 919512 w 2358937"/>
              <a:gd name="connsiteY2" fmla="*/ 211831 h 495851"/>
              <a:gd name="connsiteX3" fmla="*/ 1641406 w 2358937"/>
              <a:gd name="connsiteY3" fmla="*/ 308084 h 495851"/>
              <a:gd name="connsiteX4" fmla="*/ 2050480 w 2358937"/>
              <a:gd name="connsiteY4" fmla="*/ 404336 h 495851"/>
              <a:gd name="connsiteX5" fmla="*/ 2358937 w 2358937"/>
              <a:gd name="connsiteY5" fmla="*/ 495851 h 4958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358937" h="495851">
                <a:moveTo>
                  <a:pt x="0" y="0"/>
                </a:moveTo>
                <a:cubicBezTo>
                  <a:pt x="77519" y="106632"/>
                  <a:pt x="357186" y="152463"/>
                  <a:pt x="510438" y="187768"/>
                </a:cubicBezTo>
                <a:cubicBezTo>
                  <a:pt x="663690" y="223073"/>
                  <a:pt x="731017" y="191778"/>
                  <a:pt x="919512" y="211831"/>
                </a:cubicBezTo>
                <a:cubicBezTo>
                  <a:pt x="1108007" y="231884"/>
                  <a:pt x="1452911" y="276000"/>
                  <a:pt x="1641406" y="308084"/>
                </a:cubicBezTo>
                <a:cubicBezTo>
                  <a:pt x="1829901" y="340168"/>
                  <a:pt x="1926154" y="372252"/>
                  <a:pt x="2050480" y="404336"/>
                </a:cubicBezTo>
                <a:cubicBezTo>
                  <a:pt x="2174806" y="436420"/>
                  <a:pt x="2190183" y="443382"/>
                  <a:pt x="2358937" y="4958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66200C01-6586-4F94-BA8E-1ECA9004A703}"/>
              </a:ext>
            </a:extLst>
          </p:cNvPr>
          <p:cNvSpPr/>
          <p:nvPr/>
        </p:nvSpPr>
        <p:spPr>
          <a:xfrm>
            <a:off x="10149070" y="2660412"/>
            <a:ext cx="951837" cy="4510409"/>
          </a:xfrm>
          <a:custGeom>
            <a:avLst/>
            <a:gdLst>
              <a:gd name="connsiteX0" fmla="*/ 631225 w 951837"/>
              <a:gd name="connsiteY0" fmla="*/ 0 h 4572000"/>
              <a:gd name="connsiteX1" fmla="*/ 727477 w 951837"/>
              <a:gd name="connsiteY1" fmla="*/ 433137 h 4572000"/>
              <a:gd name="connsiteX2" fmla="*/ 895919 w 951837"/>
              <a:gd name="connsiteY2" fmla="*/ 794084 h 4572000"/>
              <a:gd name="connsiteX3" fmla="*/ 944046 w 951837"/>
              <a:gd name="connsiteY3" fmla="*/ 1130968 h 4572000"/>
              <a:gd name="connsiteX4" fmla="*/ 751541 w 951837"/>
              <a:gd name="connsiteY4" fmla="*/ 1612232 h 4572000"/>
              <a:gd name="connsiteX5" fmla="*/ 366530 w 951837"/>
              <a:gd name="connsiteY5" fmla="*/ 2021305 h 4572000"/>
              <a:gd name="connsiteX6" fmla="*/ 5583 w 951837"/>
              <a:gd name="connsiteY6" fmla="*/ 2406316 h 4572000"/>
              <a:gd name="connsiteX7" fmla="*/ 198088 w 951837"/>
              <a:gd name="connsiteY7" fmla="*/ 2863516 h 4572000"/>
              <a:gd name="connsiteX8" fmla="*/ 149962 w 951837"/>
              <a:gd name="connsiteY8" fmla="*/ 3416968 h 4572000"/>
              <a:gd name="connsiteX9" fmla="*/ 5583 w 951837"/>
              <a:gd name="connsiteY9" fmla="*/ 3826042 h 4572000"/>
              <a:gd name="connsiteX10" fmla="*/ 29646 w 951837"/>
              <a:gd name="connsiteY10" fmla="*/ 4211053 h 4572000"/>
              <a:gd name="connsiteX11" fmla="*/ 29646 w 951837"/>
              <a:gd name="connsiteY11" fmla="*/ 4572000 h 4572000"/>
              <a:gd name="connsiteX0" fmla="*/ 650177 w 951837"/>
              <a:gd name="connsiteY0" fmla="*/ 0 h 4510409"/>
              <a:gd name="connsiteX1" fmla="*/ 727477 w 951837"/>
              <a:gd name="connsiteY1" fmla="*/ 371546 h 4510409"/>
              <a:gd name="connsiteX2" fmla="*/ 895919 w 951837"/>
              <a:gd name="connsiteY2" fmla="*/ 732493 h 4510409"/>
              <a:gd name="connsiteX3" fmla="*/ 944046 w 951837"/>
              <a:gd name="connsiteY3" fmla="*/ 1069377 h 4510409"/>
              <a:gd name="connsiteX4" fmla="*/ 751541 w 951837"/>
              <a:gd name="connsiteY4" fmla="*/ 1550641 h 4510409"/>
              <a:gd name="connsiteX5" fmla="*/ 366530 w 951837"/>
              <a:gd name="connsiteY5" fmla="*/ 1959714 h 4510409"/>
              <a:gd name="connsiteX6" fmla="*/ 5583 w 951837"/>
              <a:gd name="connsiteY6" fmla="*/ 2344725 h 4510409"/>
              <a:gd name="connsiteX7" fmla="*/ 198088 w 951837"/>
              <a:gd name="connsiteY7" fmla="*/ 2801925 h 4510409"/>
              <a:gd name="connsiteX8" fmla="*/ 149962 w 951837"/>
              <a:gd name="connsiteY8" fmla="*/ 3355377 h 4510409"/>
              <a:gd name="connsiteX9" fmla="*/ 5583 w 951837"/>
              <a:gd name="connsiteY9" fmla="*/ 3764451 h 4510409"/>
              <a:gd name="connsiteX10" fmla="*/ 29646 w 951837"/>
              <a:gd name="connsiteY10" fmla="*/ 4149462 h 4510409"/>
              <a:gd name="connsiteX11" fmla="*/ 29646 w 951837"/>
              <a:gd name="connsiteY11" fmla="*/ 4510409 h 45104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951837" h="4510409">
                <a:moveTo>
                  <a:pt x="650177" y="0"/>
                </a:moveTo>
                <a:cubicBezTo>
                  <a:pt x="676245" y="150395"/>
                  <a:pt x="686520" y="249464"/>
                  <a:pt x="727477" y="371546"/>
                </a:cubicBezTo>
                <a:cubicBezTo>
                  <a:pt x="768434" y="493628"/>
                  <a:pt x="859824" y="616188"/>
                  <a:pt x="895919" y="732493"/>
                </a:cubicBezTo>
                <a:cubicBezTo>
                  <a:pt x="932014" y="848798"/>
                  <a:pt x="968109" y="933019"/>
                  <a:pt x="944046" y="1069377"/>
                </a:cubicBezTo>
                <a:cubicBezTo>
                  <a:pt x="919983" y="1205735"/>
                  <a:pt x="847794" y="1402251"/>
                  <a:pt x="751541" y="1550641"/>
                </a:cubicBezTo>
                <a:cubicBezTo>
                  <a:pt x="655288" y="1699031"/>
                  <a:pt x="366530" y="1959714"/>
                  <a:pt x="366530" y="1959714"/>
                </a:cubicBezTo>
                <a:cubicBezTo>
                  <a:pt x="242204" y="2092061"/>
                  <a:pt x="33657" y="2204357"/>
                  <a:pt x="5583" y="2344725"/>
                </a:cubicBezTo>
                <a:cubicBezTo>
                  <a:pt x="-22491" y="2485094"/>
                  <a:pt x="174025" y="2633483"/>
                  <a:pt x="198088" y="2801925"/>
                </a:cubicBezTo>
                <a:cubicBezTo>
                  <a:pt x="222151" y="2970367"/>
                  <a:pt x="182046" y="3194956"/>
                  <a:pt x="149962" y="3355377"/>
                </a:cubicBezTo>
                <a:cubicBezTo>
                  <a:pt x="117878" y="3515798"/>
                  <a:pt x="25636" y="3632104"/>
                  <a:pt x="5583" y="3764451"/>
                </a:cubicBezTo>
                <a:cubicBezTo>
                  <a:pt x="-14470" y="3896798"/>
                  <a:pt x="25635" y="4025136"/>
                  <a:pt x="29646" y="4149462"/>
                </a:cubicBezTo>
                <a:cubicBezTo>
                  <a:pt x="33656" y="4273788"/>
                  <a:pt x="31651" y="4392098"/>
                  <a:pt x="29646" y="451040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41551F8D-0B23-4016-9C01-B043C7070825}"/>
              </a:ext>
            </a:extLst>
          </p:cNvPr>
          <p:cNvSpPr/>
          <p:nvPr/>
        </p:nvSpPr>
        <p:spPr>
          <a:xfrm>
            <a:off x="14685928" y="7673762"/>
            <a:ext cx="8116921" cy="980594"/>
          </a:xfrm>
          <a:custGeom>
            <a:avLst/>
            <a:gdLst>
              <a:gd name="connsiteX0" fmla="*/ 0 w 6000750"/>
              <a:gd name="connsiteY0" fmla="*/ 80500 h 981505"/>
              <a:gd name="connsiteX1" fmla="*/ 571500 w 6000750"/>
              <a:gd name="connsiteY1" fmla="*/ 4300 h 981505"/>
              <a:gd name="connsiteX2" fmla="*/ 952500 w 6000750"/>
              <a:gd name="connsiteY2" fmla="*/ 194800 h 981505"/>
              <a:gd name="connsiteX3" fmla="*/ 1657350 w 6000750"/>
              <a:gd name="connsiteY3" fmla="*/ 309100 h 981505"/>
              <a:gd name="connsiteX4" fmla="*/ 2114550 w 6000750"/>
              <a:gd name="connsiteY4" fmla="*/ 442450 h 981505"/>
              <a:gd name="connsiteX5" fmla="*/ 2286000 w 6000750"/>
              <a:gd name="connsiteY5" fmla="*/ 213850 h 981505"/>
              <a:gd name="connsiteX6" fmla="*/ 2686050 w 6000750"/>
              <a:gd name="connsiteY6" fmla="*/ 309100 h 981505"/>
              <a:gd name="connsiteX7" fmla="*/ 3048000 w 6000750"/>
              <a:gd name="connsiteY7" fmla="*/ 480550 h 981505"/>
              <a:gd name="connsiteX8" fmla="*/ 3619500 w 6000750"/>
              <a:gd name="connsiteY8" fmla="*/ 842500 h 981505"/>
              <a:gd name="connsiteX9" fmla="*/ 3810000 w 6000750"/>
              <a:gd name="connsiteY9" fmla="*/ 975850 h 981505"/>
              <a:gd name="connsiteX10" fmla="*/ 4095750 w 6000750"/>
              <a:gd name="connsiteY10" fmla="*/ 956800 h 981505"/>
              <a:gd name="connsiteX11" fmla="*/ 4838700 w 6000750"/>
              <a:gd name="connsiteY11" fmla="*/ 956800 h 981505"/>
              <a:gd name="connsiteX12" fmla="*/ 5143500 w 6000750"/>
              <a:gd name="connsiteY12" fmla="*/ 956800 h 981505"/>
              <a:gd name="connsiteX13" fmla="*/ 5448300 w 6000750"/>
              <a:gd name="connsiteY13" fmla="*/ 709150 h 981505"/>
              <a:gd name="connsiteX14" fmla="*/ 6000750 w 6000750"/>
              <a:gd name="connsiteY14" fmla="*/ 575800 h 981505"/>
              <a:gd name="connsiteX0" fmla="*/ 0 w 8039100"/>
              <a:gd name="connsiteY0" fmla="*/ 643757 h 992312"/>
              <a:gd name="connsiteX1" fmla="*/ 2609850 w 8039100"/>
              <a:gd name="connsiteY1" fmla="*/ 15107 h 992312"/>
              <a:gd name="connsiteX2" fmla="*/ 2990850 w 8039100"/>
              <a:gd name="connsiteY2" fmla="*/ 205607 h 992312"/>
              <a:gd name="connsiteX3" fmla="*/ 3695700 w 8039100"/>
              <a:gd name="connsiteY3" fmla="*/ 319907 h 992312"/>
              <a:gd name="connsiteX4" fmla="*/ 4152900 w 8039100"/>
              <a:gd name="connsiteY4" fmla="*/ 453257 h 992312"/>
              <a:gd name="connsiteX5" fmla="*/ 4324350 w 8039100"/>
              <a:gd name="connsiteY5" fmla="*/ 224657 h 992312"/>
              <a:gd name="connsiteX6" fmla="*/ 4724400 w 8039100"/>
              <a:gd name="connsiteY6" fmla="*/ 319907 h 992312"/>
              <a:gd name="connsiteX7" fmla="*/ 5086350 w 8039100"/>
              <a:gd name="connsiteY7" fmla="*/ 491357 h 992312"/>
              <a:gd name="connsiteX8" fmla="*/ 5657850 w 8039100"/>
              <a:gd name="connsiteY8" fmla="*/ 853307 h 992312"/>
              <a:gd name="connsiteX9" fmla="*/ 5848350 w 8039100"/>
              <a:gd name="connsiteY9" fmla="*/ 986657 h 992312"/>
              <a:gd name="connsiteX10" fmla="*/ 6134100 w 8039100"/>
              <a:gd name="connsiteY10" fmla="*/ 967607 h 992312"/>
              <a:gd name="connsiteX11" fmla="*/ 6877050 w 8039100"/>
              <a:gd name="connsiteY11" fmla="*/ 967607 h 992312"/>
              <a:gd name="connsiteX12" fmla="*/ 7181850 w 8039100"/>
              <a:gd name="connsiteY12" fmla="*/ 967607 h 992312"/>
              <a:gd name="connsiteX13" fmla="*/ 7486650 w 8039100"/>
              <a:gd name="connsiteY13" fmla="*/ 719957 h 992312"/>
              <a:gd name="connsiteX14" fmla="*/ 8039100 w 8039100"/>
              <a:gd name="connsiteY14" fmla="*/ 586607 h 992312"/>
              <a:gd name="connsiteX0" fmla="*/ 0 w 8039100"/>
              <a:gd name="connsiteY0" fmla="*/ 633958 h 982513"/>
              <a:gd name="connsiteX1" fmla="*/ 1524000 w 8039100"/>
              <a:gd name="connsiteY1" fmla="*/ 424408 h 982513"/>
              <a:gd name="connsiteX2" fmla="*/ 2609850 w 8039100"/>
              <a:gd name="connsiteY2" fmla="*/ 5308 h 982513"/>
              <a:gd name="connsiteX3" fmla="*/ 2990850 w 8039100"/>
              <a:gd name="connsiteY3" fmla="*/ 195808 h 982513"/>
              <a:gd name="connsiteX4" fmla="*/ 3695700 w 8039100"/>
              <a:gd name="connsiteY4" fmla="*/ 310108 h 982513"/>
              <a:gd name="connsiteX5" fmla="*/ 4152900 w 8039100"/>
              <a:gd name="connsiteY5" fmla="*/ 443458 h 982513"/>
              <a:gd name="connsiteX6" fmla="*/ 4324350 w 8039100"/>
              <a:gd name="connsiteY6" fmla="*/ 214858 h 982513"/>
              <a:gd name="connsiteX7" fmla="*/ 4724400 w 8039100"/>
              <a:gd name="connsiteY7" fmla="*/ 310108 h 982513"/>
              <a:gd name="connsiteX8" fmla="*/ 5086350 w 8039100"/>
              <a:gd name="connsiteY8" fmla="*/ 481558 h 982513"/>
              <a:gd name="connsiteX9" fmla="*/ 5657850 w 8039100"/>
              <a:gd name="connsiteY9" fmla="*/ 843508 h 982513"/>
              <a:gd name="connsiteX10" fmla="*/ 5848350 w 8039100"/>
              <a:gd name="connsiteY10" fmla="*/ 976858 h 982513"/>
              <a:gd name="connsiteX11" fmla="*/ 6134100 w 8039100"/>
              <a:gd name="connsiteY11" fmla="*/ 957808 h 982513"/>
              <a:gd name="connsiteX12" fmla="*/ 6877050 w 8039100"/>
              <a:gd name="connsiteY12" fmla="*/ 957808 h 982513"/>
              <a:gd name="connsiteX13" fmla="*/ 7181850 w 8039100"/>
              <a:gd name="connsiteY13" fmla="*/ 957808 h 982513"/>
              <a:gd name="connsiteX14" fmla="*/ 7486650 w 8039100"/>
              <a:gd name="connsiteY14" fmla="*/ 710158 h 982513"/>
              <a:gd name="connsiteX15" fmla="*/ 8039100 w 8039100"/>
              <a:gd name="connsiteY15" fmla="*/ 576808 h 982513"/>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152900 w 8039100"/>
              <a:gd name="connsiteY6" fmla="*/ 441539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24350 w 8039100"/>
              <a:gd name="connsiteY7" fmla="*/ 212939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039100"/>
              <a:gd name="connsiteY0" fmla="*/ 632039 h 980594"/>
              <a:gd name="connsiteX1" fmla="*/ 1524000 w 8039100"/>
              <a:gd name="connsiteY1" fmla="*/ 422489 h 980594"/>
              <a:gd name="connsiteX2" fmla="*/ 2133600 w 8039100"/>
              <a:gd name="connsiteY2" fmla="*/ 98639 h 980594"/>
              <a:gd name="connsiteX3" fmla="*/ 2609850 w 8039100"/>
              <a:gd name="connsiteY3" fmla="*/ 3389 h 980594"/>
              <a:gd name="connsiteX4" fmla="*/ 2990850 w 8039100"/>
              <a:gd name="connsiteY4" fmla="*/ 193889 h 980594"/>
              <a:gd name="connsiteX5" fmla="*/ 3695700 w 8039100"/>
              <a:gd name="connsiteY5" fmla="*/ 308189 h 980594"/>
              <a:gd name="connsiteX6" fmla="*/ 4004793 w 8039100"/>
              <a:gd name="connsiteY6" fmla="*/ 383584 h 980594"/>
              <a:gd name="connsiteX7" fmla="*/ 4356547 w 8039100"/>
              <a:gd name="connsiteY7" fmla="*/ 296652 h 980594"/>
              <a:gd name="connsiteX8" fmla="*/ 4724400 w 8039100"/>
              <a:gd name="connsiteY8" fmla="*/ 308189 h 980594"/>
              <a:gd name="connsiteX9" fmla="*/ 5086350 w 8039100"/>
              <a:gd name="connsiteY9" fmla="*/ 479639 h 980594"/>
              <a:gd name="connsiteX10" fmla="*/ 5657850 w 8039100"/>
              <a:gd name="connsiteY10" fmla="*/ 841589 h 980594"/>
              <a:gd name="connsiteX11" fmla="*/ 5848350 w 8039100"/>
              <a:gd name="connsiteY11" fmla="*/ 974939 h 980594"/>
              <a:gd name="connsiteX12" fmla="*/ 6134100 w 8039100"/>
              <a:gd name="connsiteY12" fmla="*/ 955889 h 980594"/>
              <a:gd name="connsiteX13" fmla="*/ 6877050 w 8039100"/>
              <a:gd name="connsiteY13" fmla="*/ 955889 h 980594"/>
              <a:gd name="connsiteX14" fmla="*/ 7181850 w 8039100"/>
              <a:gd name="connsiteY14" fmla="*/ 955889 h 980594"/>
              <a:gd name="connsiteX15" fmla="*/ 7486650 w 8039100"/>
              <a:gd name="connsiteY15" fmla="*/ 708239 h 980594"/>
              <a:gd name="connsiteX16" fmla="*/ 8039100 w 8039100"/>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 name="connsiteX0" fmla="*/ 0 w 8116921"/>
              <a:gd name="connsiteY0" fmla="*/ 632039 h 980594"/>
              <a:gd name="connsiteX1" fmla="*/ 1601821 w 8116921"/>
              <a:gd name="connsiteY1" fmla="*/ 422489 h 980594"/>
              <a:gd name="connsiteX2" fmla="*/ 2211421 w 8116921"/>
              <a:gd name="connsiteY2" fmla="*/ 98639 h 980594"/>
              <a:gd name="connsiteX3" fmla="*/ 2687671 w 8116921"/>
              <a:gd name="connsiteY3" fmla="*/ 3389 h 980594"/>
              <a:gd name="connsiteX4" fmla="*/ 3068671 w 8116921"/>
              <a:gd name="connsiteY4" fmla="*/ 193889 h 980594"/>
              <a:gd name="connsiteX5" fmla="*/ 3773521 w 8116921"/>
              <a:gd name="connsiteY5" fmla="*/ 308189 h 980594"/>
              <a:gd name="connsiteX6" fmla="*/ 4082614 w 8116921"/>
              <a:gd name="connsiteY6" fmla="*/ 383584 h 980594"/>
              <a:gd name="connsiteX7" fmla="*/ 4434368 w 8116921"/>
              <a:gd name="connsiteY7" fmla="*/ 296652 h 980594"/>
              <a:gd name="connsiteX8" fmla="*/ 4802221 w 8116921"/>
              <a:gd name="connsiteY8" fmla="*/ 308189 h 980594"/>
              <a:gd name="connsiteX9" fmla="*/ 5164171 w 8116921"/>
              <a:gd name="connsiteY9" fmla="*/ 479639 h 980594"/>
              <a:gd name="connsiteX10" fmla="*/ 5735671 w 8116921"/>
              <a:gd name="connsiteY10" fmla="*/ 841589 h 980594"/>
              <a:gd name="connsiteX11" fmla="*/ 5926171 w 8116921"/>
              <a:gd name="connsiteY11" fmla="*/ 974939 h 980594"/>
              <a:gd name="connsiteX12" fmla="*/ 6211921 w 8116921"/>
              <a:gd name="connsiteY12" fmla="*/ 955889 h 980594"/>
              <a:gd name="connsiteX13" fmla="*/ 6954871 w 8116921"/>
              <a:gd name="connsiteY13" fmla="*/ 955889 h 980594"/>
              <a:gd name="connsiteX14" fmla="*/ 7259671 w 8116921"/>
              <a:gd name="connsiteY14" fmla="*/ 955889 h 980594"/>
              <a:gd name="connsiteX15" fmla="*/ 7564471 w 8116921"/>
              <a:gd name="connsiteY15" fmla="*/ 708239 h 980594"/>
              <a:gd name="connsiteX16" fmla="*/ 8116921 w 8116921"/>
              <a:gd name="connsiteY16" fmla="*/ 574889 h 9805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8116921" h="980594">
                <a:moveTo>
                  <a:pt x="0" y="632039"/>
                </a:moveTo>
                <a:cubicBezTo>
                  <a:pt x="276833" y="659263"/>
                  <a:pt x="1233251" y="511389"/>
                  <a:pt x="1601821" y="422489"/>
                </a:cubicBezTo>
                <a:cubicBezTo>
                  <a:pt x="1970391" y="333589"/>
                  <a:pt x="2030446" y="168489"/>
                  <a:pt x="2211421" y="98639"/>
                </a:cubicBezTo>
                <a:cubicBezTo>
                  <a:pt x="2392396" y="28789"/>
                  <a:pt x="2544796" y="-12486"/>
                  <a:pt x="2687671" y="3389"/>
                </a:cubicBezTo>
                <a:cubicBezTo>
                  <a:pt x="2830546" y="19264"/>
                  <a:pt x="2887696" y="143089"/>
                  <a:pt x="3068671" y="193889"/>
                </a:cubicBezTo>
                <a:cubicBezTo>
                  <a:pt x="3249646" y="244689"/>
                  <a:pt x="3604531" y="276573"/>
                  <a:pt x="3773521" y="308189"/>
                </a:cubicBezTo>
                <a:cubicBezTo>
                  <a:pt x="3942511" y="339805"/>
                  <a:pt x="3972473" y="385507"/>
                  <a:pt x="4082614" y="383584"/>
                </a:cubicBezTo>
                <a:cubicBezTo>
                  <a:pt x="4192755" y="381661"/>
                  <a:pt x="4314434" y="309218"/>
                  <a:pt x="4434368" y="296652"/>
                </a:cubicBezTo>
                <a:cubicBezTo>
                  <a:pt x="4554302" y="284086"/>
                  <a:pt x="4680587" y="277691"/>
                  <a:pt x="4802221" y="308189"/>
                </a:cubicBezTo>
                <a:cubicBezTo>
                  <a:pt x="4923855" y="338687"/>
                  <a:pt x="5008596" y="390739"/>
                  <a:pt x="5164171" y="479639"/>
                </a:cubicBezTo>
                <a:cubicBezTo>
                  <a:pt x="5319746" y="568539"/>
                  <a:pt x="5608671" y="759039"/>
                  <a:pt x="5735671" y="841589"/>
                </a:cubicBezTo>
                <a:cubicBezTo>
                  <a:pt x="5862671" y="924139"/>
                  <a:pt x="5846796" y="955889"/>
                  <a:pt x="5926171" y="974939"/>
                </a:cubicBezTo>
                <a:cubicBezTo>
                  <a:pt x="6005546" y="993989"/>
                  <a:pt x="6040471" y="959064"/>
                  <a:pt x="6211921" y="955889"/>
                </a:cubicBezTo>
                <a:cubicBezTo>
                  <a:pt x="6383371" y="952714"/>
                  <a:pt x="6954871" y="955889"/>
                  <a:pt x="6954871" y="955889"/>
                </a:cubicBezTo>
                <a:cubicBezTo>
                  <a:pt x="7129496" y="955889"/>
                  <a:pt x="7158071" y="997164"/>
                  <a:pt x="7259671" y="955889"/>
                </a:cubicBezTo>
                <a:cubicBezTo>
                  <a:pt x="7361271" y="914614"/>
                  <a:pt x="7421596" y="771739"/>
                  <a:pt x="7564471" y="708239"/>
                </a:cubicBezTo>
                <a:cubicBezTo>
                  <a:pt x="7707346" y="644739"/>
                  <a:pt x="8024846" y="625689"/>
                  <a:pt x="8116921" y="57488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E965B744-B502-4CDD-898A-2E8C95D92D98}"/>
              </a:ext>
            </a:extLst>
          </p:cNvPr>
          <p:cNvSpPr/>
          <p:nvPr/>
        </p:nvSpPr>
        <p:spPr>
          <a:xfrm>
            <a:off x="20383466" y="8376097"/>
            <a:ext cx="2067023" cy="4209514"/>
          </a:xfrm>
          <a:custGeom>
            <a:avLst/>
            <a:gdLst>
              <a:gd name="connsiteX0" fmla="*/ 0 w 2066990"/>
              <a:gd name="connsiteY0" fmla="*/ 4248150 h 4248150"/>
              <a:gd name="connsiteX1" fmla="*/ 400050 w 2066990"/>
              <a:gd name="connsiteY1" fmla="*/ 3429000 h 4248150"/>
              <a:gd name="connsiteX2" fmla="*/ 666750 w 2066990"/>
              <a:gd name="connsiteY2" fmla="*/ 2743200 h 4248150"/>
              <a:gd name="connsiteX3" fmla="*/ 990600 w 2066990"/>
              <a:gd name="connsiteY3" fmla="*/ 2438400 h 4248150"/>
              <a:gd name="connsiteX4" fmla="*/ 1295400 w 2066990"/>
              <a:gd name="connsiteY4" fmla="*/ 1943100 h 4248150"/>
              <a:gd name="connsiteX5" fmla="*/ 1447800 w 2066990"/>
              <a:gd name="connsiteY5" fmla="*/ 1676400 h 4248150"/>
              <a:gd name="connsiteX6" fmla="*/ 1905000 w 2066990"/>
              <a:gd name="connsiteY6" fmla="*/ 1028700 h 4248150"/>
              <a:gd name="connsiteX7" fmla="*/ 2057400 w 2066990"/>
              <a:gd name="connsiteY7" fmla="*/ 419100 h 4248150"/>
              <a:gd name="connsiteX8" fmla="*/ 2038350 w 2066990"/>
              <a:gd name="connsiteY8" fmla="*/ 0 h 4248150"/>
              <a:gd name="connsiteX0" fmla="*/ 0 w 2066990"/>
              <a:gd name="connsiteY0" fmla="*/ 4241711 h 4241711"/>
              <a:gd name="connsiteX1" fmla="*/ 400050 w 2066990"/>
              <a:gd name="connsiteY1" fmla="*/ 3429000 h 4241711"/>
              <a:gd name="connsiteX2" fmla="*/ 666750 w 2066990"/>
              <a:gd name="connsiteY2" fmla="*/ 2743200 h 4241711"/>
              <a:gd name="connsiteX3" fmla="*/ 990600 w 2066990"/>
              <a:gd name="connsiteY3" fmla="*/ 2438400 h 4241711"/>
              <a:gd name="connsiteX4" fmla="*/ 1295400 w 2066990"/>
              <a:gd name="connsiteY4" fmla="*/ 1943100 h 4241711"/>
              <a:gd name="connsiteX5" fmla="*/ 1447800 w 2066990"/>
              <a:gd name="connsiteY5" fmla="*/ 1676400 h 4241711"/>
              <a:gd name="connsiteX6" fmla="*/ 1905000 w 2066990"/>
              <a:gd name="connsiteY6" fmla="*/ 1028700 h 4241711"/>
              <a:gd name="connsiteX7" fmla="*/ 2057400 w 2066990"/>
              <a:gd name="connsiteY7" fmla="*/ 419100 h 4241711"/>
              <a:gd name="connsiteX8" fmla="*/ 2038350 w 2066990"/>
              <a:gd name="connsiteY8" fmla="*/ 0 h 4241711"/>
              <a:gd name="connsiteX0" fmla="*/ 33 w 2067023"/>
              <a:gd name="connsiteY0" fmla="*/ 4241711 h 4241711"/>
              <a:gd name="connsiteX1" fmla="*/ 400083 w 2067023"/>
              <a:gd name="connsiteY1" fmla="*/ 3429000 h 4241711"/>
              <a:gd name="connsiteX2" fmla="*/ 666783 w 2067023"/>
              <a:gd name="connsiteY2" fmla="*/ 2743200 h 4241711"/>
              <a:gd name="connsiteX3" fmla="*/ 990633 w 2067023"/>
              <a:gd name="connsiteY3" fmla="*/ 2438400 h 4241711"/>
              <a:gd name="connsiteX4" fmla="*/ 1295433 w 2067023"/>
              <a:gd name="connsiteY4" fmla="*/ 1943100 h 4241711"/>
              <a:gd name="connsiteX5" fmla="*/ 1447833 w 2067023"/>
              <a:gd name="connsiteY5" fmla="*/ 1676400 h 4241711"/>
              <a:gd name="connsiteX6" fmla="*/ 1905033 w 2067023"/>
              <a:gd name="connsiteY6" fmla="*/ 1028700 h 4241711"/>
              <a:gd name="connsiteX7" fmla="*/ 2057433 w 2067023"/>
              <a:gd name="connsiteY7" fmla="*/ 419100 h 4241711"/>
              <a:gd name="connsiteX8" fmla="*/ 2038383 w 2067023"/>
              <a:gd name="connsiteY8" fmla="*/ 0 h 4241711"/>
              <a:gd name="connsiteX0" fmla="*/ 33 w 2067023"/>
              <a:gd name="connsiteY0" fmla="*/ 4209514 h 4209514"/>
              <a:gd name="connsiteX1" fmla="*/ 400083 w 2067023"/>
              <a:gd name="connsiteY1" fmla="*/ 3396803 h 4209514"/>
              <a:gd name="connsiteX2" fmla="*/ 666783 w 2067023"/>
              <a:gd name="connsiteY2" fmla="*/ 2711003 h 4209514"/>
              <a:gd name="connsiteX3" fmla="*/ 990633 w 2067023"/>
              <a:gd name="connsiteY3" fmla="*/ 2406203 h 4209514"/>
              <a:gd name="connsiteX4" fmla="*/ 1295433 w 2067023"/>
              <a:gd name="connsiteY4" fmla="*/ 1910903 h 4209514"/>
              <a:gd name="connsiteX5" fmla="*/ 1447833 w 2067023"/>
              <a:gd name="connsiteY5" fmla="*/ 1644203 h 4209514"/>
              <a:gd name="connsiteX6" fmla="*/ 1905033 w 2067023"/>
              <a:gd name="connsiteY6" fmla="*/ 996503 h 4209514"/>
              <a:gd name="connsiteX7" fmla="*/ 2057433 w 2067023"/>
              <a:gd name="connsiteY7" fmla="*/ 386903 h 4209514"/>
              <a:gd name="connsiteX8" fmla="*/ 2038383 w 2067023"/>
              <a:gd name="connsiteY8" fmla="*/ 0 h 42095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067023" h="4209514">
                <a:moveTo>
                  <a:pt x="33" y="4209514"/>
                </a:moveTo>
                <a:cubicBezTo>
                  <a:pt x="-3612" y="3815881"/>
                  <a:pt x="288958" y="3646555"/>
                  <a:pt x="400083" y="3396803"/>
                </a:cubicBezTo>
                <a:cubicBezTo>
                  <a:pt x="511208" y="3147051"/>
                  <a:pt x="568358" y="2876103"/>
                  <a:pt x="666783" y="2711003"/>
                </a:cubicBezTo>
                <a:cubicBezTo>
                  <a:pt x="765208" y="2545903"/>
                  <a:pt x="885858" y="2539553"/>
                  <a:pt x="990633" y="2406203"/>
                </a:cubicBezTo>
                <a:cubicBezTo>
                  <a:pt x="1095408" y="2272853"/>
                  <a:pt x="1219233" y="2037903"/>
                  <a:pt x="1295433" y="1910903"/>
                </a:cubicBezTo>
                <a:cubicBezTo>
                  <a:pt x="1371633" y="1783903"/>
                  <a:pt x="1346233" y="1796603"/>
                  <a:pt x="1447833" y="1644203"/>
                </a:cubicBezTo>
                <a:cubicBezTo>
                  <a:pt x="1549433" y="1491803"/>
                  <a:pt x="1803433" y="1206053"/>
                  <a:pt x="1905033" y="996503"/>
                </a:cubicBezTo>
                <a:cubicBezTo>
                  <a:pt x="2006633" y="786953"/>
                  <a:pt x="2035208" y="558353"/>
                  <a:pt x="2057433" y="386903"/>
                </a:cubicBezTo>
                <a:cubicBezTo>
                  <a:pt x="2079658" y="215453"/>
                  <a:pt x="2059020" y="123825"/>
                  <a:pt x="203838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DACF98D2-FD81-49E1-9C23-D63CB3A065B3}"/>
              </a:ext>
            </a:extLst>
          </p:cNvPr>
          <p:cNvSpPr/>
          <p:nvPr/>
        </p:nvSpPr>
        <p:spPr>
          <a:xfrm>
            <a:off x="4914900" y="6914648"/>
            <a:ext cx="11049000" cy="2896102"/>
          </a:xfrm>
          <a:custGeom>
            <a:avLst/>
            <a:gdLst>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0972800"/>
              <a:gd name="connsiteY0" fmla="*/ 152875 h 2896075"/>
              <a:gd name="connsiteX1" fmla="*/ 190500 w 10972800"/>
              <a:gd name="connsiteY1" fmla="*/ 152875 h 2896075"/>
              <a:gd name="connsiteX2" fmla="*/ 723900 w 10972800"/>
              <a:gd name="connsiteY2" fmla="*/ 475 h 2896075"/>
              <a:gd name="connsiteX3" fmla="*/ 1257300 w 10972800"/>
              <a:gd name="connsiteY3" fmla="*/ 210025 h 2896075"/>
              <a:gd name="connsiteX4" fmla="*/ 1866900 w 10972800"/>
              <a:gd name="connsiteY4" fmla="*/ 133825 h 2896075"/>
              <a:gd name="connsiteX5" fmla="*/ 2647950 w 10972800"/>
              <a:gd name="connsiteY5" fmla="*/ 381475 h 2896075"/>
              <a:gd name="connsiteX6" fmla="*/ 3676650 w 10972800"/>
              <a:gd name="connsiteY6" fmla="*/ 343375 h 2896075"/>
              <a:gd name="connsiteX7" fmla="*/ 4305300 w 10972800"/>
              <a:gd name="connsiteY7" fmla="*/ 210025 h 2896075"/>
              <a:gd name="connsiteX8" fmla="*/ 5181600 w 10972800"/>
              <a:gd name="connsiteY8" fmla="*/ 286225 h 2896075"/>
              <a:gd name="connsiteX9" fmla="*/ 5619750 w 10972800"/>
              <a:gd name="connsiteY9" fmla="*/ 362425 h 2896075"/>
              <a:gd name="connsiteX10" fmla="*/ 6477000 w 10972800"/>
              <a:gd name="connsiteY10" fmla="*/ 514825 h 2896075"/>
              <a:gd name="connsiteX11" fmla="*/ 7162800 w 10972800"/>
              <a:gd name="connsiteY11" fmla="*/ 1257775 h 2896075"/>
              <a:gd name="connsiteX12" fmla="*/ 7429500 w 10972800"/>
              <a:gd name="connsiteY12" fmla="*/ 1562575 h 2896075"/>
              <a:gd name="connsiteX13" fmla="*/ 7486650 w 10972800"/>
              <a:gd name="connsiteY13" fmla="*/ 1848325 h 2896075"/>
              <a:gd name="connsiteX14" fmla="*/ 8020050 w 10972800"/>
              <a:gd name="connsiteY14" fmla="*/ 2019775 h 2896075"/>
              <a:gd name="connsiteX15" fmla="*/ 8172450 w 10972800"/>
              <a:gd name="connsiteY15" fmla="*/ 2572225 h 2896075"/>
              <a:gd name="connsiteX16" fmla="*/ 8743950 w 10972800"/>
              <a:gd name="connsiteY16" fmla="*/ 2762725 h 2896075"/>
              <a:gd name="connsiteX17" fmla="*/ 9277350 w 10972800"/>
              <a:gd name="connsiteY17" fmla="*/ 2648425 h 2896075"/>
              <a:gd name="connsiteX18" fmla="*/ 9925050 w 10972800"/>
              <a:gd name="connsiteY18" fmla="*/ 2648425 h 2896075"/>
              <a:gd name="connsiteX19" fmla="*/ 10648950 w 10972800"/>
              <a:gd name="connsiteY19" fmla="*/ 2819875 h 2896075"/>
              <a:gd name="connsiteX20" fmla="*/ 10972800 w 10972800"/>
              <a:gd name="connsiteY20" fmla="*/ 2896075 h 2896075"/>
              <a:gd name="connsiteX0" fmla="*/ 0 w 11049000"/>
              <a:gd name="connsiteY0" fmla="*/ 200527 h 2896102"/>
              <a:gd name="connsiteX1" fmla="*/ 266700 w 11049000"/>
              <a:gd name="connsiteY1" fmla="*/ 152902 h 2896102"/>
              <a:gd name="connsiteX2" fmla="*/ 800100 w 11049000"/>
              <a:gd name="connsiteY2" fmla="*/ 502 h 2896102"/>
              <a:gd name="connsiteX3" fmla="*/ 1333500 w 11049000"/>
              <a:gd name="connsiteY3" fmla="*/ 210052 h 2896102"/>
              <a:gd name="connsiteX4" fmla="*/ 1943100 w 11049000"/>
              <a:gd name="connsiteY4" fmla="*/ 133852 h 2896102"/>
              <a:gd name="connsiteX5" fmla="*/ 2724150 w 11049000"/>
              <a:gd name="connsiteY5" fmla="*/ 381502 h 2896102"/>
              <a:gd name="connsiteX6" fmla="*/ 3752850 w 11049000"/>
              <a:gd name="connsiteY6" fmla="*/ 343402 h 2896102"/>
              <a:gd name="connsiteX7" fmla="*/ 4381500 w 11049000"/>
              <a:gd name="connsiteY7" fmla="*/ 210052 h 2896102"/>
              <a:gd name="connsiteX8" fmla="*/ 5257800 w 11049000"/>
              <a:gd name="connsiteY8" fmla="*/ 286252 h 2896102"/>
              <a:gd name="connsiteX9" fmla="*/ 5695950 w 11049000"/>
              <a:gd name="connsiteY9" fmla="*/ 362452 h 2896102"/>
              <a:gd name="connsiteX10" fmla="*/ 6553200 w 11049000"/>
              <a:gd name="connsiteY10" fmla="*/ 514852 h 2896102"/>
              <a:gd name="connsiteX11" fmla="*/ 7239000 w 11049000"/>
              <a:gd name="connsiteY11" fmla="*/ 1257802 h 2896102"/>
              <a:gd name="connsiteX12" fmla="*/ 7505700 w 11049000"/>
              <a:gd name="connsiteY12" fmla="*/ 1562602 h 2896102"/>
              <a:gd name="connsiteX13" fmla="*/ 7562850 w 11049000"/>
              <a:gd name="connsiteY13" fmla="*/ 1848352 h 2896102"/>
              <a:gd name="connsiteX14" fmla="*/ 8096250 w 11049000"/>
              <a:gd name="connsiteY14" fmla="*/ 2019802 h 2896102"/>
              <a:gd name="connsiteX15" fmla="*/ 8248650 w 11049000"/>
              <a:gd name="connsiteY15" fmla="*/ 2572252 h 2896102"/>
              <a:gd name="connsiteX16" fmla="*/ 8820150 w 11049000"/>
              <a:gd name="connsiteY16" fmla="*/ 2762752 h 2896102"/>
              <a:gd name="connsiteX17" fmla="*/ 9353550 w 11049000"/>
              <a:gd name="connsiteY17" fmla="*/ 2648452 h 2896102"/>
              <a:gd name="connsiteX18" fmla="*/ 10001250 w 11049000"/>
              <a:gd name="connsiteY18" fmla="*/ 2648452 h 2896102"/>
              <a:gd name="connsiteX19" fmla="*/ 10725150 w 11049000"/>
              <a:gd name="connsiteY19" fmla="*/ 2819902 h 2896102"/>
              <a:gd name="connsiteX20" fmla="*/ 11049000 w 11049000"/>
              <a:gd name="connsiteY20" fmla="*/ 2896102 h 2896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11049000" h="2896102">
                <a:moveTo>
                  <a:pt x="0" y="200527"/>
                </a:moveTo>
                <a:cubicBezTo>
                  <a:pt x="73025" y="327527"/>
                  <a:pt x="133350" y="186239"/>
                  <a:pt x="266700" y="152902"/>
                </a:cubicBezTo>
                <a:cubicBezTo>
                  <a:pt x="400050" y="119565"/>
                  <a:pt x="622300" y="-9023"/>
                  <a:pt x="800100" y="502"/>
                </a:cubicBezTo>
                <a:cubicBezTo>
                  <a:pt x="977900" y="10027"/>
                  <a:pt x="1143000" y="187827"/>
                  <a:pt x="1333500" y="210052"/>
                </a:cubicBezTo>
                <a:cubicBezTo>
                  <a:pt x="1524000" y="232277"/>
                  <a:pt x="1711325" y="105277"/>
                  <a:pt x="1943100" y="133852"/>
                </a:cubicBezTo>
                <a:cubicBezTo>
                  <a:pt x="2174875" y="162427"/>
                  <a:pt x="2422525" y="346577"/>
                  <a:pt x="2724150" y="381502"/>
                </a:cubicBezTo>
                <a:cubicBezTo>
                  <a:pt x="3025775" y="416427"/>
                  <a:pt x="3476625" y="371977"/>
                  <a:pt x="3752850" y="343402"/>
                </a:cubicBezTo>
                <a:cubicBezTo>
                  <a:pt x="4029075" y="314827"/>
                  <a:pt x="4130675" y="219577"/>
                  <a:pt x="4381500" y="210052"/>
                </a:cubicBezTo>
                <a:cubicBezTo>
                  <a:pt x="4632325" y="200527"/>
                  <a:pt x="5038725" y="260852"/>
                  <a:pt x="5257800" y="286252"/>
                </a:cubicBezTo>
                <a:cubicBezTo>
                  <a:pt x="5476875" y="311652"/>
                  <a:pt x="5695950" y="362452"/>
                  <a:pt x="5695950" y="362452"/>
                </a:cubicBezTo>
                <a:cubicBezTo>
                  <a:pt x="5911850" y="400552"/>
                  <a:pt x="6296025" y="365627"/>
                  <a:pt x="6553200" y="514852"/>
                </a:cubicBezTo>
                <a:cubicBezTo>
                  <a:pt x="6810375" y="664077"/>
                  <a:pt x="7080250" y="1083177"/>
                  <a:pt x="7239000" y="1257802"/>
                </a:cubicBezTo>
                <a:cubicBezTo>
                  <a:pt x="7397750" y="1432427"/>
                  <a:pt x="7451725" y="1464177"/>
                  <a:pt x="7505700" y="1562602"/>
                </a:cubicBezTo>
                <a:cubicBezTo>
                  <a:pt x="7559675" y="1661027"/>
                  <a:pt x="7464425" y="1772152"/>
                  <a:pt x="7562850" y="1848352"/>
                </a:cubicBezTo>
                <a:cubicBezTo>
                  <a:pt x="7661275" y="1924552"/>
                  <a:pt x="7981950" y="1899152"/>
                  <a:pt x="8096250" y="2019802"/>
                </a:cubicBezTo>
                <a:cubicBezTo>
                  <a:pt x="8210550" y="2140452"/>
                  <a:pt x="8128000" y="2448427"/>
                  <a:pt x="8248650" y="2572252"/>
                </a:cubicBezTo>
                <a:cubicBezTo>
                  <a:pt x="8369300" y="2696077"/>
                  <a:pt x="8636000" y="2750052"/>
                  <a:pt x="8820150" y="2762752"/>
                </a:cubicBezTo>
                <a:cubicBezTo>
                  <a:pt x="9004300" y="2775452"/>
                  <a:pt x="9156700" y="2667502"/>
                  <a:pt x="9353550" y="2648452"/>
                </a:cubicBezTo>
                <a:cubicBezTo>
                  <a:pt x="9550400" y="2629402"/>
                  <a:pt x="9772650" y="2619877"/>
                  <a:pt x="10001250" y="2648452"/>
                </a:cubicBezTo>
                <a:cubicBezTo>
                  <a:pt x="10229850" y="2677027"/>
                  <a:pt x="10725150" y="2819902"/>
                  <a:pt x="10725150" y="2819902"/>
                </a:cubicBezTo>
                <a:lnTo>
                  <a:pt x="11049000" y="2896102"/>
                </a:ln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CBF46882-F4E2-418F-B054-89E378C993DA}"/>
              </a:ext>
            </a:extLst>
          </p:cNvPr>
          <p:cNvSpPr/>
          <p:nvPr/>
        </p:nvSpPr>
        <p:spPr>
          <a:xfrm>
            <a:off x="3152274" y="8325853"/>
            <a:ext cx="13282863" cy="9529010"/>
          </a:xfrm>
          <a:custGeom>
            <a:avLst/>
            <a:gdLst>
              <a:gd name="connsiteX0" fmla="*/ 0 w 13282863"/>
              <a:gd name="connsiteY0" fmla="*/ 0 h 9529010"/>
              <a:gd name="connsiteX1" fmla="*/ 360947 w 13282863"/>
              <a:gd name="connsiteY1" fmla="*/ 673768 h 9529010"/>
              <a:gd name="connsiteX2" fmla="*/ 866273 w 13282863"/>
              <a:gd name="connsiteY2" fmla="*/ 1251284 h 9529010"/>
              <a:gd name="connsiteX3" fmla="*/ 1467852 w 13282863"/>
              <a:gd name="connsiteY3" fmla="*/ 1443789 h 9529010"/>
              <a:gd name="connsiteX4" fmla="*/ 2237873 w 13282863"/>
              <a:gd name="connsiteY4" fmla="*/ 1684421 h 9529010"/>
              <a:gd name="connsiteX5" fmla="*/ 2598821 w 13282863"/>
              <a:gd name="connsiteY5" fmla="*/ 1925052 h 9529010"/>
              <a:gd name="connsiteX6" fmla="*/ 3657600 w 13282863"/>
              <a:gd name="connsiteY6" fmla="*/ 1973179 h 9529010"/>
              <a:gd name="connsiteX7" fmla="*/ 4331368 w 13282863"/>
              <a:gd name="connsiteY7" fmla="*/ 2189747 h 9529010"/>
              <a:gd name="connsiteX8" fmla="*/ 4981073 w 13282863"/>
              <a:gd name="connsiteY8" fmla="*/ 2237873 h 9529010"/>
              <a:gd name="connsiteX9" fmla="*/ 5366084 w 13282863"/>
              <a:gd name="connsiteY9" fmla="*/ 1997242 h 9529010"/>
              <a:gd name="connsiteX10" fmla="*/ 5991726 w 13282863"/>
              <a:gd name="connsiteY10" fmla="*/ 1949115 h 9529010"/>
              <a:gd name="connsiteX11" fmla="*/ 6737684 w 13282863"/>
              <a:gd name="connsiteY11" fmla="*/ 1828800 h 9529010"/>
              <a:gd name="connsiteX12" fmla="*/ 7652084 w 13282863"/>
              <a:gd name="connsiteY12" fmla="*/ 2502568 h 9529010"/>
              <a:gd name="connsiteX13" fmla="*/ 7940842 w 13282863"/>
              <a:gd name="connsiteY13" fmla="*/ 2767263 h 9529010"/>
              <a:gd name="connsiteX14" fmla="*/ 8446168 w 13282863"/>
              <a:gd name="connsiteY14" fmla="*/ 3465094 h 9529010"/>
              <a:gd name="connsiteX15" fmla="*/ 8662737 w 13282863"/>
              <a:gd name="connsiteY15" fmla="*/ 3970421 h 9529010"/>
              <a:gd name="connsiteX16" fmla="*/ 9071810 w 13282863"/>
              <a:gd name="connsiteY16" fmla="*/ 3994484 h 9529010"/>
              <a:gd name="connsiteX17" fmla="*/ 9456821 w 13282863"/>
              <a:gd name="connsiteY17" fmla="*/ 4379494 h 9529010"/>
              <a:gd name="connsiteX18" fmla="*/ 10635915 w 13282863"/>
              <a:gd name="connsiteY18" fmla="*/ 4475747 h 9529010"/>
              <a:gd name="connsiteX19" fmla="*/ 11790947 w 13282863"/>
              <a:gd name="connsiteY19" fmla="*/ 4668252 h 9529010"/>
              <a:gd name="connsiteX20" fmla="*/ 12007515 w 13282863"/>
              <a:gd name="connsiteY20" fmla="*/ 4981073 h 9529010"/>
              <a:gd name="connsiteX21" fmla="*/ 12151894 w 13282863"/>
              <a:gd name="connsiteY21" fmla="*/ 5510463 h 9529010"/>
              <a:gd name="connsiteX22" fmla="*/ 12392526 w 13282863"/>
              <a:gd name="connsiteY22" fmla="*/ 6087979 h 9529010"/>
              <a:gd name="connsiteX23" fmla="*/ 13018168 w 13282863"/>
              <a:gd name="connsiteY23" fmla="*/ 6136105 h 9529010"/>
              <a:gd name="connsiteX24" fmla="*/ 13162547 w 13282863"/>
              <a:gd name="connsiteY24" fmla="*/ 6665494 h 9529010"/>
              <a:gd name="connsiteX25" fmla="*/ 13138484 w 13282863"/>
              <a:gd name="connsiteY25" fmla="*/ 8133347 h 9529010"/>
              <a:gd name="connsiteX26" fmla="*/ 13282863 w 13282863"/>
              <a:gd name="connsiteY26" fmla="*/ 9529010 h 95290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3282863" h="9529010">
                <a:moveTo>
                  <a:pt x="0" y="0"/>
                </a:moveTo>
                <a:cubicBezTo>
                  <a:pt x="108284" y="232610"/>
                  <a:pt x="216568" y="465221"/>
                  <a:pt x="360947" y="673768"/>
                </a:cubicBezTo>
                <a:cubicBezTo>
                  <a:pt x="505326" y="882315"/>
                  <a:pt x="681789" y="1122947"/>
                  <a:pt x="866273" y="1251284"/>
                </a:cubicBezTo>
                <a:cubicBezTo>
                  <a:pt x="1050757" y="1379621"/>
                  <a:pt x="1467852" y="1443789"/>
                  <a:pt x="1467852" y="1443789"/>
                </a:cubicBezTo>
                <a:cubicBezTo>
                  <a:pt x="1696452" y="1515979"/>
                  <a:pt x="2049378" y="1604211"/>
                  <a:pt x="2237873" y="1684421"/>
                </a:cubicBezTo>
                <a:cubicBezTo>
                  <a:pt x="2426368" y="1764631"/>
                  <a:pt x="2362200" y="1876926"/>
                  <a:pt x="2598821" y="1925052"/>
                </a:cubicBezTo>
                <a:cubicBezTo>
                  <a:pt x="2835442" y="1973178"/>
                  <a:pt x="3368842" y="1929063"/>
                  <a:pt x="3657600" y="1973179"/>
                </a:cubicBezTo>
                <a:cubicBezTo>
                  <a:pt x="3946358" y="2017295"/>
                  <a:pt x="4110789" y="2145631"/>
                  <a:pt x="4331368" y="2189747"/>
                </a:cubicBezTo>
                <a:cubicBezTo>
                  <a:pt x="4551947" y="2233863"/>
                  <a:pt x="4808620" y="2269957"/>
                  <a:pt x="4981073" y="2237873"/>
                </a:cubicBezTo>
                <a:cubicBezTo>
                  <a:pt x="5153526" y="2205789"/>
                  <a:pt x="5197642" y="2045368"/>
                  <a:pt x="5366084" y="1997242"/>
                </a:cubicBezTo>
                <a:cubicBezTo>
                  <a:pt x="5534526" y="1949116"/>
                  <a:pt x="5763126" y="1977189"/>
                  <a:pt x="5991726" y="1949115"/>
                </a:cubicBezTo>
                <a:cubicBezTo>
                  <a:pt x="6220326" y="1921041"/>
                  <a:pt x="6460958" y="1736558"/>
                  <a:pt x="6737684" y="1828800"/>
                </a:cubicBezTo>
                <a:cubicBezTo>
                  <a:pt x="7014410" y="1921042"/>
                  <a:pt x="7451558" y="2346158"/>
                  <a:pt x="7652084" y="2502568"/>
                </a:cubicBezTo>
                <a:cubicBezTo>
                  <a:pt x="7852610" y="2658979"/>
                  <a:pt x="7808495" y="2606842"/>
                  <a:pt x="7940842" y="2767263"/>
                </a:cubicBezTo>
                <a:cubicBezTo>
                  <a:pt x="8073189" y="2927684"/>
                  <a:pt x="8325852" y="3264568"/>
                  <a:pt x="8446168" y="3465094"/>
                </a:cubicBezTo>
                <a:cubicBezTo>
                  <a:pt x="8566484" y="3665620"/>
                  <a:pt x="8558463" y="3882189"/>
                  <a:pt x="8662737" y="3970421"/>
                </a:cubicBezTo>
                <a:cubicBezTo>
                  <a:pt x="8767011" y="4058653"/>
                  <a:pt x="8939463" y="3926305"/>
                  <a:pt x="9071810" y="3994484"/>
                </a:cubicBezTo>
                <a:cubicBezTo>
                  <a:pt x="9204157" y="4062663"/>
                  <a:pt x="9196137" y="4299284"/>
                  <a:pt x="9456821" y="4379494"/>
                </a:cubicBezTo>
                <a:cubicBezTo>
                  <a:pt x="9717505" y="4459705"/>
                  <a:pt x="10246894" y="4427621"/>
                  <a:pt x="10635915" y="4475747"/>
                </a:cubicBezTo>
                <a:cubicBezTo>
                  <a:pt x="11024936" y="4523873"/>
                  <a:pt x="11562347" y="4584031"/>
                  <a:pt x="11790947" y="4668252"/>
                </a:cubicBezTo>
                <a:cubicBezTo>
                  <a:pt x="12019547" y="4752473"/>
                  <a:pt x="11947357" y="4840705"/>
                  <a:pt x="12007515" y="4981073"/>
                </a:cubicBezTo>
                <a:cubicBezTo>
                  <a:pt x="12067673" y="5121441"/>
                  <a:pt x="12087726" y="5325979"/>
                  <a:pt x="12151894" y="5510463"/>
                </a:cubicBezTo>
                <a:cubicBezTo>
                  <a:pt x="12216062" y="5694947"/>
                  <a:pt x="12248147" y="5983705"/>
                  <a:pt x="12392526" y="6087979"/>
                </a:cubicBezTo>
                <a:cubicBezTo>
                  <a:pt x="12536905" y="6192253"/>
                  <a:pt x="12889831" y="6039852"/>
                  <a:pt x="13018168" y="6136105"/>
                </a:cubicBezTo>
                <a:cubicBezTo>
                  <a:pt x="13146505" y="6232358"/>
                  <a:pt x="13142494" y="6332620"/>
                  <a:pt x="13162547" y="6665494"/>
                </a:cubicBezTo>
                <a:cubicBezTo>
                  <a:pt x="13182600" y="6998368"/>
                  <a:pt x="13118431" y="7656094"/>
                  <a:pt x="13138484" y="8133347"/>
                </a:cubicBezTo>
                <a:cubicBezTo>
                  <a:pt x="13158537" y="8610600"/>
                  <a:pt x="13220700" y="9069805"/>
                  <a:pt x="13282863" y="952901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C7AAA29D-2C8D-429D-A03C-6AF1A17E9377}"/>
              </a:ext>
            </a:extLst>
          </p:cNvPr>
          <p:cNvSpPr/>
          <p:nvPr/>
        </p:nvSpPr>
        <p:spPr>
          <a:xfrm>
            <a:off x="433136" y="12964280"/>
            <a:ext cx="23220269" cy="4938708"/>
          </a:xfrm>
          <a:custGeom>
            <a:avLst/>
            <a:gdLst>
              <a:gd name="connsiteX0" fmla="*/ 0 w 23437516"/>
              <a:gd name="connsiteY0" fmla="*/ 4957010 h 4957010"/>
              <a:gd name="connsiteX1" fmla="*/ 818147 w 23437516"/>
              <a:gd name="connsiteY1" fmla="*/ 4403558 h 4957010"/>
              <a:gd name="connsiteX2" fmla="*/ 1925052 w 23437516"/>
              <a:gd name="connsiteY2" fmla="*/ 4211053 h 4957010"/>
              <a:gd name="connsiteX3" fmla="*/ 3176337 w 23437516"/>
              <a:gd name="connsiteY3" fmla="*/ 4090737 h 4957010"/>
              <a:gd name="connsiteX4" fmla="*/ 3850105 w 23437516"/>
              <a:gd name="connsiteY4" fmla="*/ 4235116 h 4957010"/>
              <a:gd name="connsiteX5" fmla="*/ 4884821 w 23437516"/>
              <a:gd name="connsiteY5" fmla="*/ 4475747 h 4957010"/>
              <a:gd name="connsiteX6" fmla="*/ 5823284 w 23437516"/>
              <a:gd name="connsiteY6" fmla="*/ 4162926 h 4957010"/>
              <a:gd name="connsiteX7" fmla="*/ 6569242 w 23437516"/>
              <a:gd name="connsiteY7" fmla="*/ 3729789 h 4957010"/>
              <a:gd name="connsiteX8" fmla="*/ 7050505 w 23437516"/>
              <a:gd name="connsiteY8" fmla="*/ 3441032 h 4957010"/>
              <a:gd name="connsiteX9" fmla="*/ 8157410 w 23437516"/>
              <a:gd name="connsiteY9" fmla="*/ 3344779 h 4957010"/>
              <a:gd name="connsiteX10" fmla="*/ 9047747 w 23437516"/>
              <a:gd name="connsiteY10" fmla="*/ 3224463 h 4957010"/>
              <a:gd name="connsiteX11" fmla="*/ 9938084 w 23437516"/>
              <a:gd name="connsiteY11" fmla="*/ 3320716 h 4957010"/>
              <a:gd name="connsiteX12" fmla="*/ 11117179 w 23437516"/>
              <a:gd name="connsiteY12" fmla="*/ 3441032 h 4957010"/>
              <a:gd name="connsiteX13" fmla="*/ 11935326 w 23437516"/>
              <a:gd name="connsiteY13" fmla="*/ 3368842 h 4957010"/>
              <a:gd name="connsiteX14" fmla="*/ 12512842 w 23437516"/>
              <a:gd name="connsiteY14" fmla="*/ 3128210 h 4957010"/>
              <a:gd name="connsiteX15" fmla="*/ 13090358 w 23437516"/>
              <a:gd name="connsiteY15" fmla="*/ 2863516 h 4957010"/>
              <a:gd name="connsiteX16" fmla="*/ 13306926 w 23437516"/>
              <a:gd name="connsiteY16" fmla="*/ 2839453 h 4957010"/>
              <a:gd name="connsiteX17" fmla="*/ 14654463 w 23437516"/>
              <a:gd name="connsiteY17" fmla="*/ 3007895 h 4957010"/>
              <a:gd name="connsiteX18" fmla="*/ 15568863 w 23437516"/>
              <a:gd name="connsiteY18" fmla="*/ 2526632 h 4957010"/>
              <a:gd name="connsiteX19" fmla="*/ 16699831 w 23437516"/>
              <a:gd name="connsiteY19" fmla="*/ 1973179 h 4957010"/>
              <a:gd name="connsiteX20" fmla="*/ 18360189 w 23437516"/>
              <a:gd name="connsiteY20" fmla="*/ 1443789 h 4957010"/>
              <a:gd name="connsiteX21" fmla="*/ 19611474 w 23437516"/>
              <a:gd name="connsiteY21" fmla="*/ 1034716 h 4957010"/>
              <a:gd name="connsiteX22" fmla="*/ 20429621 w 23437516"/>
              <a:gd name="connsiteY22" fmla="*/ 986589 h 4957010"/>
              <a:gd name="connsiteX23" fmla="*/ 21271831 w 23437516"/>
              <a:gd name="connsiteY23" fmla="*/ 505326 h 4957010"/>
              <a:gd name="connsiteX24" fmla="*/ 22330610 w 23437516"/>
              <a:gd name="connsiteY24" fmla="*/ 553453 h 4957010"/>
              <a:gd name="connsiteX25" fmla="*/ 22956252 w 23437516"/>
              <a:gd name="connsiteY25" fmla="*/ 288758 h 4957010"/>
              <a:gd name="connsiteX26" fmla="*/ 23437516 w 23437516"/>
              <a:gd name="connsiteY26" fmla="*/ 0 h 4957010"/>
              <a:gd name="connsiteX0" fmla="*/ 0 w 22956252"/>
              <a:gd name="connsiteY0" fmla="*/ 4668252 h 4668252"/>
              <a:gd name="connsiteX1" fmla="*/ 818147 w 22956252"/>
              <a:gd name="connsiteY1" fmla="*/ 4114800 h 4668252"/>
              <a:gd name="connsiteX2" fmla="*/ 1925052 w 22956252"/>
              <a:gd name="connsiteY2" fmla="*/ 3922295 h 4668252"/>
              <a:gd name="connsiteX3" fmla="*/ 3176337 w 22956252"/>
              <a:gd name="connsiteY3" fmla="*/ 3801979 h 4668252"/>
              <a:gd name="connsiteX4" fmla="*/ 3850105 w 22956252"/>
              <a:gd name="connsiteY4" fmla="*/ 3946358 h 4668252"/>
              <a:gd name="connsiteX5" fmla="*/ 4884821 w 22956252"/>
              <a:gd name="connsiteY5" fmla="*/ 4186989 h 4668252"/>
              <a:gd name="connsiteX6" fmla="*/ 5823284 w 22956252"/>
              <a:gd name="connsiteY6" fmla="*/ 3874168 h 4668252"/>
              <a:gd name="connsiteX7" fmla="*/ 6569242 w 22956252"/>
              <a:gd name="connsiteY7" fmla="*/ 3441031 h 4668252"/>
              <a:gd name="connsiteX8" fmla="*/ 7050505 w 22956252"/>
              <a:gd name="connsiteY8" fmla="*/ 3152274 h 4668252"/>
              <a:gd name="connsiteX9" fmla="*/ 8157410 w 22956252"/>
              <a:gd name="connsiteY9" fmla="*/ 3056021 h 4668252"/>
              <a:gd name="connsiteX10" fmla="*/ 9047747 w 22956252"/>
              <a:gd name="connsiteY10" fmla="*/ 2935705 h 4668252"/>
              <a:gd name="connsiteX11" fmla="*/ 9938084 w 22956252"/>
              <a:gd name="connsiteY11" fmla="*/ 3031958 h 4668252"/>
              <a:gd name="connsiteX12" fmla="*/ 11117179 w 22956252"/>
              <a:gd name="connsiteY12" fmla="*/ 3152274 h 4668252"/>
              <a:gd name="connsiteX13" fmla="*/ 11935326 w 22956252"/>
              <a:gd name="connsiteY13" fmla="*/ 3080084 h 4668252"/>
              <a:gd name="connsiteX14" fmla="*/ 12512842 w 22956252"/>
              <a:gd name="connsiteY14" fmla="*/ 2839452 h 4668252"/>
              <a:gd name="connsiteX15" fmla="*/ 13090358 w 22956252"/>
              <a:gd name="connsiteY15" fmla="*/ 2574758 h 4668252"/>
              <a:gd name="connsiteX16" fmla="*/ 13306926 w 22956252"/>
              <a:gd name="connsiteY16" fmla="*/ 2550695 h 4668252"/>
              <a:gd name="connsiteX17" fmla="*/ 14654463 w 22956252"/>
              <a:gd name="connsiteY17" fmla="*/ 2719137 h 4668252"/>
              <a:gd name="connsiteX18" fmla="*/ 15568863 w 22956252"/>
              <a:gd name="connsiteY18" fmla="*/ 2237874 h 4668252"/>
              <a:gd name="connsiteX19" fmla="*/ 16699831 w 22956252"/>
              <a:gd name="connsiteY19" fmla="*/ 1684421 h 4668252"/>
              <a:gd name="connsiteX20" fmla="*/ 18360189 w 22956252"/>
              <a:gd name="connsiteY20" fmla="*/ 1155031 h 4668252"/>
              <a:gd name="connsiteX21" fmla="*/ 19611474 w 22956252"/>
              <a:gd name="connsiteY21" fmla="*/ 745958 h 4668252"/>
              <a:gd name="connsiteX22" fmla="*/ 20429621 w 22956252"/>
              <a:gd name="connsiteY22" fmla="*/ 697831 h 4668252"/>
              <a:gd name="connsiteX23" fmla="*/ 21271831 w 22956252"/>
              <a:gd name="connsiteY23" fmla="*/ 216568 h 4668252"/>
              <a:gd name="connsiteX24" fmla="*/ 22330610 w 22956252"/>
              <a:gd name="connsiteY24" fmla="*/ 264695 h 4668252"/>
              <a:gd name="connsiteX25" fmla="*/ 22956252 w 22956252"/>
              <a:gd name="connsiteY25" fmla="*/ 0 h 4668252"/>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33148"/>
              <a:gd name="connsiteY0" fmla="*/ 4816359 h 4816359"/>
              <a:gd name="connsiteX1" fmla="*/ 818147 w 23233148"/>
              <a:gd name="connsiteY1" fmla="*/ 4262907 h 4816359"/>
              <a:gd name="connsiteX2" fmla="*/ 1925052 w 23233148"/>
              <a:gd name="connsiteY2" fmla="*/ 4070402 h 4816359"/>
              <a:gd name="connsiteX3" fmla="*/ 3176337 w 23233148"/>
              <a:gd name="connsiteY3" fmla="*/ 3950086 h 4816359"/>
              <a:gd name="connsiteX4" fmla="*/ 3850105 w 23233148"/>
              <a:gd name="connsiteY4" fmla="*/ 4094465 h 4816359"/>
              <a:gd name="connsiteX5" fmla="*/ 4884821 w 23233148"/>
              <a:gd name="connsiteY5" fmla="*/ 4335096 h 4816359"/>
              <a:gd name="connsiteX6" fmla="*/ 5823284 w 23233148"/>
              <a:gd name="connsiteY6" fmla="*/ 4022275 h 4816359"/>
              <a:gd name="connsiteX7" fmla="*/ 6569242 w 23233148"/>
              <a:gd name="connsiteY7" fmla="*/ 3589138 h 4816359"/>
              <a:gd name="connsiteX8" fmla="*/ 7050505 w 23233148"/>
              <a:gd name="connsiteY8" fmla="*/ 3300381 h 4816359"/>
              <a:gd name="connsiteX9" fmla="*/ 8157410 w 23233148"/>
              <a:gd name="connsiteY9" fmla="*/ 3204128 h 4816359"/>
              <a:gd name="connsiteX10" fmla="*/ 9047747 w 23233148"/>
              <a:gd name="connsiteY10" fmla="*/ 3083812 h 4816359"/>
              <a:gd name="connsiteX11" fmla="*/ 9938084 w 23233148"/>
              <a:gd name="connsiteY11" fmla="*/ 3180065 h 4816359"/>
              <a:gd name="connsiteX12" fmla="*/ 11117179 w 23233148"/>
              <a:gd name="connsiteY12" fmla="*/ 3300381 h 4816359"/>
              <a:gd name="connsiteX13" fmla="*/ 11935326 w 23233148"/>
              <a:gd name="connsiteY13" fmla="*/ 3228191 h 4816359"/>
              <a:gd name="connsiteX14" fmla="*/ 12512842 w 23233148"/>
              <a:gd name="connsiteY14" fmla="*/ 2987559 h 4816359"/>
              <a:gd name="connsiteX15" fmla="*/ 13090358 w 23233148"/>
              <a:gd name="connsiteY15" fmla="*/ 2722865 h 4816359"/>
              <a:gd name="connsiteX16" fmla="*/ 13306926 w 23233148"/>
              <a:gd name="connsiteY16" fmla="*/ 2698802 h 4816359"/>
              <a:gd name="connsiteX17" fmla="*/ 14654463 w 23233148"/>
              <a:gd name="connsiteY17" fmla="*/ 2867244 h 4816359"/>
              <a:gd name="connsiteX18" fmla="*/ 15568863 w 23233148"/>
              <a:gd name="connsiteY18" fmla="*/ 2385981 h 4816359"/>
              <a:gd name="connsiteX19" fmla="*/ 16699831 w 23233148"/>
              <a:gd name="connsiteY19" fmla="*/ 1832528 h 4816359"/>
              <a:gd name="connsiteX20" fmla="*/ 18360189 w 23233148"/>
              <a:gd name="connsiteY20" fmla="*/ 1303138 h 4816359"/>
              <a:gd name="connsiteX21" fmla="*/ 19611474 w 23233148"/>
              <a:gd name="connsiteY21" fmla="*/ 894065 h 4816359"/>
              <a:gd name="connsiteX22" fmla="*/ 20429621 w 23233148"/>
              <a:gd name="connsiteY22" fmla="*/ 845938 h 4816359"/>
              <a:gd name="connsiteX23" fmla="*/ 21271831 w 23233148"/>
              <a:gd name="connsiteY23" fmla="*/ 364675 h 4816359"/>
              <a:gd name="connsiteX24" fmla="*/ 22330610 w 23233148"/>
              <a:gd name="connsiteY24" fmla="*/ 412802 h 4816359"/>
              <a:gd name="connsiteX25" fmla="*/ 23233148 w 23233148"/>
              <a:gd name="connsiteY25" fmla="*/ 0 h 4816359"/>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3090358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109908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35326 w 23220269"/>
              <a:gd name="connsiteY13" fmla="*/ 3350540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986842 w 23220269"/>
              <a:gd name="connsiteY13" fmla="*/ 3131599 h 4938708"/>
              <a:gd name="connsiteX14" fmla="*/ 12512842 w 23220269"/>
              <a:gd name="connsiteY14" fmla="*/ 3026195 h 4938708"/>
              <a:gd name="connsiteX15" fmla="*/ 12935812 w 23220269"/>
              <a:gd name="connsiteY15" fmla="*/ 2845214 h 4938708"/>
              <a:gd name="connsiteX16" fmla="*/ 13306926 w 23220269"/>
              <a:gd name="connsiteY16" fmla="*/ 2821151 h 4938708"/>
              <a:gd name="connsiteX17" fmla="*/ 14654463 w 23220269"/>
              <a:gd name="connsiteY17" fmla="*/ 2989593 h 4938708"/>
              <a:gd name="connsiteX18" fmla="*/ 15568863 w 23220269"/>
              <a:gd name="connsiteY18" fmla="*/ 2508330 h 4938708"/>
              <a:gd name="connsiteX19" fmla="*/ 16699831 w 23220269"/>
              <a:gd name="connsiteY19" fmla="*/ 1954877 h 4938708"/>
              <a:gd name="connsiteX20" fmla="*/ 18360189 w 23220269"/>
              <a:gd name="connsiteY20" fmla="*/ 1425487 h 4938708"/>
              <a:gd name="connsiteX21" fmla="*/ 19611474 w 23220269"/>
              <a:gd name="connsiteY21" fmla="*/ 1016414 h 4938708"/>
              <a:gd name="connsiteX22" fmla="*/ 20429621 w 23220269"/>
              <a:gd name="connsiteY22" fmla="*/ 968287 h 4938708"/>
              <a:gd name="connsiteX23" fmla="*/ 21271831 w 23220269"/>
              <a:gd name="connsiteY23" fmla="*/ 487024 h 4938708"/>
              <a:gd name="connsiteX24" fmla="*/ 22330610 w 23220269"/>
              <a:gd name="connsiteY24" fmla="*/ 535151 h 4938708"/>
              <a:gd name="connsiteX25" fmla="*/ 23220269 w 23220269"/>
              <a:gd name="connsiteY25"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8157410 w 23220269"/>
              <a:gd name="connsiteY9" fmla="*/ 3326477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9047747 w 23220269"/>
              <a:gd name="connsiteY10" fmla="*/ 3206161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 name="connsiteX0" fmla="*/ 0 w 23220269"/>
              <a:gd name="connsiteY0" fmla="*/ 4938708 h 4938708"/>
              <a:gd name="connsiteX1" fmla="*/ 818147 w 23220269"/>
              <a:gd name="connsiteY1" fmla="*/ 4385256 h 4938708"/>
              <a:gd name="connsiteX2" fmla="*/ 1925052 w 23220269"/>
              <a:gd name="connsiteY2" fmla="*/ 4192751 h 4938708"/>
              <a:gd name="connsiteX3" fmla="*/ 3176337 w 23220269"/>
              <a:gd name="connsiteY3" fmla="*/ 4072435 h 4938708"/>
              <a:gd name="connsiteX4" fmla="*/ 3850105 w 23220269"/>
              <a:gd name="connsiteY4" fmla="*/ 4216814 h 4938708"/>
              <a:gd name="connsiteX5" fmla="*/ 4884821 w 23220269"/>
              <a:gd name="connsiteY5" fmla="*/ 4457445 h 4938708"/>
              <a:gd name="connsiteX6" fmla="*/ 5823284 w 23220269"/>
              <a:gd name="connsiteY6" fmla="*/ 4144624 h 4938708"/>
              <a:gd name="connsiteX7" fmla="*/ 6569242 w 23220269"/>
              <a:gd name="connsiteY7" fmla="*/ 3711487 h 4938708"/>
              <a:gd name="connsiteX8" fmla="*/ 7050505 w 23220269"/>
              <a:gd name="connsiteY8" fmla="*/ 3422730 h 4938708"/>
              <a:gd name="connsiteX9" fmla="*/ 7803241 w 23220269"/>
              <a:gd name="connsiteY9" fmla="*/ 3429508 h 4938708"/>
              <a:gd name="connsiteX10" fmla="*/ 8796609 w 23220269"/>
              <a:gd name="connsiteY10" fmla="*/ 3103130 h 4938708"/>
              <a:gd name="connsiteX11" fmla="*/ 9938084 w 23220269"/>
              <a:gd name="connsiteY11" fmla="*/ 3302414 h 4938708"/>
              <a:gd name="connsiteX12" fmla="*/ 11117179 w 23220269"/>
              <a:gd name="connsiteY12" fmla="*/ 3422730 h 4938708"/>
              <a:gd name="connsiteX13" fmla="*/ 11589292 w 23220269"/>
              <a:gd name="connsiteY13" fmla="*/ 3424086 h 4938708"/>
              <a:gd name="connsiteX14" fmla="*/ 11986842 w 23220269"/>
              <a:gd name="connsiteY14" fmla="*/ 3131599 h 4938708"/>
              <a:gd name="connsiteX15" fmla="*/ 12512842 w 23220269"/>
              <a:gd name="connsiteY15" fmla="*/ 3026195 h 4938708"/>
              <a:gd name="connsiteX16" fmla="*/ 12935812 w 23220269"/>
              <a:gd name="connsiteY16" fmla="*/ 2845214 h 4938708"/>
              <a:gd name="connsiteX17" fmla="*/ 13306926 w 23220269"/>
              <a:gd name="connsiteY17" fmla="*/ 2821151 h 4938708"/>
              <a:gd name="connsiteX18" fmla="*/ 14654463 w 23220269"/>
              <a:gd name="connsiteY18" fmla="*/ 2989593 h 4938708"/>
              <a:gd name="connsiteX19" fmla="*/ 15568863 w 23220269"/>
              <a:gd name="connsiteY19" fmla="*/ 2508330 h 4938708"/>
              <a:gd name="connsiteX20" fmla="*/ 16699831 w 23220269"/>
              <a:gd name="connsiteY20" fmla="*/ 1954877 h 4938708"/>
              <a:gd name="connsiteX21" fmla="*/ 18360189 w 23220269"/>
              <a:gd name="connsiteY21" fmla="*/ 1425487 h 4938708"/>
              <a:gd name="connsiteX22" fmla="*/ 19611474 w 23220269"/>
              <a:gd name="connsiteY22" fmla="*/ 1016414 h 4938708"/>
              <a:gd name="connsiteX23" fmla="*/ 20429621 w 23220269"/>
              <a:gd name="connsiteY23" fmla="*/ 968287 h 4938708"/>
              <a:gd name="connsiteX24" fmla="*/ 21271831 w 23220269"/>
              <a:gd name="connsiteY24" fmla="*/ 487024 h 4938708"/>
              <a:gd name="connsiteX25" fmla="*/ 22330610 w 23220269"/>
              <a:gd name="connsiteY25" fmla="*/ 535151 h 4938708"/>
              <a:gd name="connsiteX26" fmla="*/ 23220269 w 23220269"/>
              <a:gd name="connsiteY26" fmla="*/ 0 h 49387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23220269" h="4938708">
                <a:moveTo>
                  <a:pt x="0" y="4938708"/>
                </a:moveTo>
                <a:cubicBezTo>
                  <a:pt x="248652" y="4724145"/>
                  <a:pt x="497305" y="4509582"/>
                  <a:pt x="818147" y="4385256"/>
                </a:cubicBezTo>
                <a:cubicBezTo>
                  <a:pt x="1138989" y="4260930"/>
                  <a:pt x="1532020" y="4244888"/>
                  <a:pt x="1925052" y="4192751"/>
                </a:cubicBezTo>
                <a:cubicBezTo>
                  <a:pt x="2318084" y="4140614"/>
                  <a:pt x="2855495" y="4068425"/>
                  <a:pt x="3176337" y="4072435"/>
                </a:cubicBezTo>
                <a:cubicBezTo>
                  <a:pt x="3497179" y="4076445"/>
                  <a:pt x="3850105" y="4216814"/>
                  <a:pt x="3850105" y="4216814"/>
                </a:cubicBezTo>
                <a:cubicBezTo>
                  <a:pt x="4134852" y="4280982"/>
                  <a:pt x="4555958" y="4469477"/>
                  <a:pt x="4884821" y="4457445"/>
                </a:cubicBezTo>
                <a:cubicBezTo>
                  <a:pt x="5213684" y="4445413"/>
                  <a:pt x="5542547" y="4268950"/>
                  <a:pt x="5823284" y="4144624"/>
                </a:cubicBezTo>
                <a:cubicBezTo>
                  <a:pt x="6104021" y="4020298"/>
                  <a:pt x="6364705" y="3831803"/>
                  <a:pt x="6569242" y="3711487"/>
                </a:cubicBezTo>
                <a:cubicBezTo>
                  <a:pt x="6773779" y="3591171"/>
                  <a:pt x="6844839" y="3469726"/>
                  <a:pt x="7050505" y="3422730"/>
                </a:cubicBezTo>
                <a:cubicBezTo>
                  <a:pt x="7256171" y="3375734"/>
                  <a:pt x="7512224" y="3482775"/>
                  <a:pt x="7803241" y="3429508"/>
                </a:cubicBezTo>
                <a:cubicBezTo>
                  <a:pt x="8094258" y="3376241"/>
                  <a:pt x="8440802" y="3124312"/>
                  <a:pt x="8796609" y="3103130"/>
                </a:cubicBezTo>
                <a:cubicBezTo>
                  <a:pt x="9152416" y="3081948"/>
                  <a:pt x="9551322" y="3249147"/>
                  <a:pt x="9938084" y="3302414"/>
                </a:cubicBezTo>
                <a:cubicBezTo>
                  <a:pt x="10324846" y="3355681"/>
                  <a:pt x="10724147" y="3382625"/>
                  <a:pt x="11117179" y="3422730"/>
                </a:cubicBezTo>
                <a:cubicBezTo>
                  <a:pt x="11392380" y="3443009"/>
                  <a:pt x="11444348" y="3472608"/>
                  <a:pt x="11589292" y="3424086"/>
                </a:cubicBezTo>
                <a:cubicBezTo>
                  <a:pt x="11734236" y="3375564"/>
                  <a:pt x="11832917" y="3197914"/>
                  <a:pt x="11986842" y="3131599"/>
                </a:cubicBezTo>
                <a:cubicBezTo>
                  <a:pt x="12140767" y="3065284"/>
                  <a:pt x="12354680" y="3073926"/>
                  <a:pt x="12512842" y="3026195"/>
                </a:cubicBezTo>
                <a:cubicBezTo>
                  <a:pt x="12671004" y="2978464"/>
                  <a:pt x="12803465" y="2879388"/>
                  <a:pt x="12935812" y="2845214"/>
                </a:cubicBezTo>
                <a:cubicBezTo>
                  <a:pt x="13068159" y="2811040"/>
                  <a:pt x="13020484" y="2797088"/>
                  <a:pt x="13306926" y="2821151"/>
                </a:cubicBezTo>
                <a:cubicBezTo>
                  <a:pt x="13593368" y="2845214"/>
                  <a:pt x="14277474" y="3041730"/>
                  <a:pt x="14654463" y="2989593"/>
                </a:cubicBezTo>
                <a:cubicBezTo>
                  <a:pt x="15031452" y="2937456"/>
                  <a:pt x="15227968" y="2680783"/>
                  <a:pt x="15568863" y="2508330"/>
                </a:cubicBezTo>
                <a:cubicBezTo>
                  <a:pt x="15909758" y="2335877"/>
                  <a:pt x="16234610" y="2135351"/>
                  <a:pt x="16699831" y="1954877"/>
                </a:cubicBezTo>
                <a:cubicBezTo>
                  <a:pt x="17165052" y="1774403"/>
                  <a:pt x="18360189" y="1425487"/>
                  <a:pt x="18360189" y="1425487"/>
                </a:cubicBezTo>
                <a:cubicBezTo>
                  <a:pt x="18845463" y="1269076"/>
                  <a:pt x="19266569" y="1092614"/>
                  <a:pt x="19611474" y="1016414"/>
                </a:cubicBezTo>
                <a:cubicBezTo>
                  <a:pt x="19956379" y="940214"/>
                  <a:pt x="20152895" y="1056519"/>
                  <a:pt x="20429621" y="968287"/>
                </a:cubicBezTo>
                <a:cubicBezTo>
                  <a:pt x="20706347" y="880055"/>
                  <a:pt x="20955000" y="559213"/>
                  <a:pt x="21271831" y="487024"/>
                </a:cubicBezTo>
                <a:cubicBezTo>
                  <a:pt x="21588663" y="414835"/>
                  <a:pt x="22005871" y="616322"/>
                  <a:pt x="22330610" y="535151"/>
                </a:cubicBezTo>
                <a:cubicBezTo>
                  <a:pt x="22655349" y="453980"/>
                  <a:pt x="23151695" y="253228"/>
                  <a:pt x="23220269"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37610246-F214-4F3F-8BC9-3F2E30D94535}"/>
              </a:ext>
            </a:extLst>
          </p:cNvPr>
          <p:cNvSpPr/>
          <p:nvPr/>
        </p:nvSpPr>
        <p:spPr>
          <a:xfrm>
            <a:off x="20020547" y="10563726"/>
            <a:ext cx="6930190" cy="7363327"/>
          </a:xfrm>
          <a:custGeom>
            <a:avLst/>
            <a:gdLst>
              <a:gd name="connsiteX0" fmla="*/ 0 w 6930190"/>
              <a:gd name="connsiteY0" fmla="*/ 7363327 h 7363327"/>
              <a:gd name="connsiteX1" fmla="*/ 1540042 w 6930190"/>
              <a:gd name="connsiteY1" fmla="*/ 6160169 h 7363327"/>
              <a:gd name="connsiteX2" fmla="*/ 2646948 w 6930190"/>
              <a:gd name="connsiteY2" fmla="*/ 5414211 h 7363327"/>
              <a:gd name="connsiteX3" fmla="*/ 3441032 w 6930190"/>
              <a:gd name="connsiteY3" fmla="*/ 4908885 h 7363327"/>
              <a:gd name="connsiteX4" fmla="*/ 3970421 w 6930190"/>
              <a:gd name="connsiteY4" fmla="*/ 4235116 h 7363327"/>
              <a:gd name="connsiteX5" fmla="*/ 4572000 w 6930190"/>
              <a:gd name="connsiteY5" fmla="*/ 3777916 h 7363327"/>
              <a:gd name="connsiteX6" fmla="*/ 5029200 w 6930190"/>
              <a:gd name="connsiteY6" fmla="*/ 3272590 h 7363327"/>
              <a:gd name="connsiteX7" fmla="*/ 5245769 w 6930190"/>
              <a:gd name="connsiteY7" fmla="*/ 3104148 h 7363327"/>
              <a:gd name="connsiteX8" fmla="*/ 5510464 w 6930190"/>
              <a:gd name="connsiteY8" fmla="*/ 2502569 h 7363327"/>
              <a:gd name="connsiteX9" fmla="*/ 5967664 w 6930190"/>
              <a:gd name="connsiteY9" fmla="*/ 2310063 h 7363327"/>
              <a:gd name="connsiteX10" fmla="*/ 6304548 w 6930190"/>
              <a:gd name="connsiteY10" fmla="*/ 1612232 h 7363327"/>
              <a:gd name="connsiteX11" fmla="*/ 6448927 w 6930190"/>
              <a:gd name="connsiteY11" fmla="*/ 1010653 h 7363327"/>
              <a:gd name="connsiteX12" fmla="*/ 6569242 w 6930190"/>
              <a:gd name="connsiteY12" fmla="*/ 625642 h 7363327"/>
              <a:gd name="connsiteX13" fmla="*/ 6930190 w 6930190"/>
              <a:gd name="connsiteY13" fmla="*/ 0 h 73633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6930190" h="7363327">
                <a:moveTo>
                  <a:pt x="0" y="7363327"/>
                </a:moveTo>
                <a:cubicBezTo>
                  <a:pt x="549442" y="6924174"/>
                  <a:pt x="1098884" y="6485022"/>
                  <a:pt x="1540042" y="6160169"/>
                </a:cubicBezTo>
                <a:cubicBezTo>
                  <a:pt x="1981200" y="5835316"/>
                  <a:pt x="2330116" y="5622758"/>
                  <a:pt x="2646948" y="5414211"/>
                </a:cubicBezTo>
                <a:cubicBezTo>
                  <a:pt x="2963780" y="5205664"/>
                  <a:pt x="3220453" y="5105401"/>
                  <a:pt x="3441032" y="4908885"/>
                </a:cubicBezTo>
                <a:cubicBezTo>
                  <a:pt x="3661611" y="4712369"/>
                  <a:pt x="3781926" y="4423611"/>
                  <a:pt x="3970421" y="4235116"/>
                </a:cubicBezTo>
                <a:cubicBezTo>
                  <a:pt x="4158916" y="4046621"/>
                  <a:pt x="4395537" y="3938337"/>
                  <a:pt x="4572000" y="3777916"/>
                </a:cubicBezTo>
                <a:cubicBezTo>
                  <a:pt x="4748463" y="3617495"/>
                  <a:pt x="4916905" y="3384885"/>
                  <a:pt x="5029200" y="3272590"/>
                </a:cubicBezTo>
                <a:cubicBezTo>
                  <a:pt x="5141495" y="3160295"/>
                  <a:pt x="5165558" y="3232485"/>
                  <a:pt x="5245769" y="3104148"/>
                </a:cubicBezTo>
                <a:cubicBezTo>
                  <a:pt x="5325980" y="2975811"/>
                  <a:pt x="5390148" y="2634916"/>
                  <a:pt x="5510464" y="2502569"/>
                </a:cubicBezTo>
                <a:cubicBezTo>
                  <a:pt x="5630780" y="2370222"/>
                  <a:pt x="5835317" y="2458453"/>
                  <a:pt x="5967664" y="2310063"/>
                </a:cubicBezTo>
                <a:cubicBezTo>
                  <a:pt x="6100011" y="2161673"/>
                  <a:pt x="6224338" y="1828800"/>
                  <a:pt x="6304548" y="1612232"/>
                </a:cubicBezTo>
                <a:cubicBezTo>
                  <a:pt x="6384758" y="1395664"/>
                  <a:pt x="6404811" y="1175085"/>
                  <a:pt x="6448927" y="1010653"/>
                </a:cubicBezTo>
                <a:cubicBezTo>
                  <a:pt x="6493043" y="846221"/>
                  <a:pt x="6489031" y="794084"/>
                  <a:pt x="6569242" y="625642"/>
                </a:cubicBezTo>
                <a:cubicBezTo>
                  <a:pt x="6649453" y="457200"/>
                  <a:pt x="6789821" y="228600"/>
                  <a:pt x="693019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 name="Group 44">
            <a:extLst>
              <a:ext uri="{FF2B5EF4-FFF2-40B4-BE49-F238E27FC236}">
                <a16:creationId xmlns:a16="http://schemas.microsoft.com/office/drawing/2014/main" id="{090FA45F-0D92-4DD1-BA8E-62E3F459656D}"/>
              </a:ext>
            </a:extLst>
          </p:cNvPr>
          <p:cNvGrpSpPr/>
          <p:nvPr/>
        </p:nvGrpSpPr>
        <p:grpSpPr>
          <a:xfrm>
            <a:off x="336678" y="10378583"/>
            <a:ext cx="25178291" cy="6133234"/>
            <a:chOff x="336678" y="10378583"/>
            <a:chExt cx="25178291" cy="6133234"/>
          </a:xfrm>
        </p:grpSpPr>
        <p:sp>
          <p:nvSpPr>
            <p:cNvPr id="46" name="Freeform: Shape 45">
              <a:extLst>
                <a:ext uri="{FF2B5EF4-FFF2-40B4-BE49-F238E27FC236}">
                  <a16:creationId xmlns:a16="http://schemas.microsoft.com/office/drawing/2014/main" id="{BD566706-0774-47A8-B04D-8BBF1C72A01B}"/>
                </a:ext>
              </a:extLst>
            </p:cNvPr>
            <p:cNvSpPr/>
            <p:nvPr/>
          </p:nvSpPr>
          <p:spPr>
            <a:xfrm>
              <a:off x="336884"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8E663555-A76C-4E03-93F5-3A50D2DEBDA2}"/>
                </a:ext>
              </a:extLst>
            </p:cNvPr>
            <p:cNvSpPr/>
            <p:nvPr/>
          </p:nvSpPr>
          <p:spPr>
            <a:xfrm>
              <a:off x="344906" y="10378583"/>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01600">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37248BE6-DD4F-4B0C-B6BF-62C4805276E5}"/>
                </a:ext>
              </a:extLst>
            </p:cNvPr>
            <p:cNvSpPr/>
            <p:nvPr/>
          </p:nvSpPr>
          <p:spPr>
            <a:xfrm>
              <a:off x="336678" y="10394624"/>
              <a:ext cx="25170063" cy="6117193"/>
            </a:xfrm>
            <a:custGeom>
              <a:avLst/>
              <a:gdLst>
                <a:gd name="connsiteX0" fmla="*/ 25170063 w 25170063"/>
                <a:gd name="connsiteY0" fmla="*/ 2431039 h 6117193"/>
                <a:gd name="connsiteX1" fmla="*/ 24520358 w 25170063"/>
                <a:gd name="connsiteY1" fmla="*/ 2599481 h 6117193"/>
                <a:gd name="connsiteX2" fmla="*/ 24111284 w 25170063"/>
                <a:gd name="connsiteY2" fmla="*/ 3008555 h 6117193"/>
                <a:gd name="connsiteX3" fmla="*/ 22643432 w 25170063"/>
                <a:gd name="connsiteY3" fmla="*/ 3634197 h 6117193"/>
                <a:gd name="connsiteX4" fmla="*/ 21897474 w 25170063"/>
                <a:gd name="connsiteY4" fmla="*/ 3658260 h 6117193"/>
                <a:gd name="connsiteX5" fmla="*/ 21368084 w 25170063"/>
                <a:gd name="connsiteY5" fmla="*/ 3537944 h 6117193"/>
                <a:gd name="connsiteX6" fmla="*/ 20549937 w 25170063"/>
                <a:gd name="connsiteY6" fmla="*/ 3176997 h 6117193"/>
                <a:gd name="connsiteX7" fmla="*/ 19924295 w 25170063"/>
                <a:gd name="connsiteY7" fmla="*/ 3080744 h 6117193"/>
                <a:gd name="connsiteX8" fmla="*/ 19491158 w 25170063"/>
                <a:gd name="connsiteY8" fmla="*/ 3176997 h 6117193"/>
                <a:gd name="connsiteX9" fmla="*/ 13836316 w 25170063"/>
                <a:gd name="connsiteY9" fmla="*/ 4524534 h 6117193"/>
                <a:gd name="connsiteX10" fmla="*/ 10852484 w 25170063"/>
                <a:gd name="connsiteY10" fmla="*/ 5366744 h 6117193"/>
                <a:gd name="connsiteX11" fmla="*/ 8999621 w 25170063"/>
                <a:gd name="connsiteY11" fmla="*/ 5438934 h 6117193"/>
                <a:gd name="connsiteX12" fmla="*/ 6304548 w 25170063"/>
                <a:gd name="connsiteY12" fmla="*/ 5920197 h 6117193"/>
                <a:gd name="connsiteX13" fmla="*/ 5702969 w 25170063"/>
                <a:gd name="connsiteY13" fmla="*/ 6112702 h 6117193"/>
                <a:gd name="connsiteX14" fmla="*/ 4451684 w 25170063"/>
                <a:gd name="connsiteY14" fmla="*/ 5751755 h 6117193"/>
                <a:gd name="connsiteX15" fmla="*/ 3898232 w 25170063"/>
                <a:gd name="connsiteY15" fmla="*/ 4596723 h 6117193"/>
                <a:gd name="connsiteX16" fmla="*/ 3416969 w 25170063"/>
                <a:gd name="connsiteY16" fmla="*/ 3417629 h 6117193"/>
                <a:gd name="connsiteX17" fmla="*/ 3080084 w 25170063"/>
                <a:gd name="connsiteY17" fmla="*/ 2551355 h 6117193"/>
                <a:gd name="connsiteX18" fmla="*/ 2406316 w 25170063"/>
                <a:gd name="connsiteY18" fmla="*/ 1901650 h 6117193"/>
                <a:gd name="connsiteX19" fmla="*/ 2117558 w 25170063"/>
                <a:gd name="connsiteY19" fmla="*/ 1179755 h 6117193"/>
                <a:gd name="connsiteX20" fmla="*/ 1636295 w 25170063"/>
                <a:gd name="connsiteY20" fmla="*/ 217229 h 6117193"/>
                <a:gd name="connsiteX21" fmla="*/ 1106905 w 25170063"/>
                <a:gd name="connsiteY21" fmla="*/ 660 h 6117193"/>
                <a:gd name="connsiteX22" fmla="*/ 0 w 25170063"/>
                <a:gd name="connsiteY22" fmla="*/ 145039 h 61171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170063" h="6117193">
                  <a:moveTo>
                    <a:pt x="25170063" y="2431039"/>
                  </a:moveTo>
                  <a:cubicBezTo>
                    <a:pt x="24933442" y="2467133"/>
                    <a:pt x="24696821" y="2503228"/>
                    <a:pt x="24520358" y="2599481"/>
                  </a:cubicBezTo>
                  <a:cubicBezTo>
                    <a:pt x="24343895" y="2695734"/>
                    <a:pt x="24424105" y="2836102"/>
                    <a:pt x="24111284" y="3008555"/>
                  </a:cubicBezTo>
                  <a:cubicBezTo>
                    <a:pt x="23798463" y="3181008"/>
                    <a:pt x="23012400" y="3525913"/>
                    <a:pt x="22643432" y="3634197"/>
                  </a:cubicBezTo>
                  <a:cubicBezTo>
                    <a:pt x="22274464" y="3742481"/>
                    <a:pt x="22110032" y="3674302"/>
                    <a:pt x="21897474" y="3658260"/>
                  </a:cubicBezTo>
                  <a:cubicBezTo>
                    <a:pt x="21684916" y="3642218"/>
                    <a:pt x="21592673" y="3618155"/>
                    <a:pt x="21368084" y="3537944"/>
                  </a:cubicBezTo>
                  <a:cubicBezTo>
                    <a:pt x="21143494" y="3457734"/>
                    <a:pt x="20790569" y="3253197"/>
                    <a:pt x="20549937" y="3176997"/>
                  </a:cubicBezTo>
                  <a:cubicBezTo>
                    <a:pt x="20309305" y="3100797"/>
                    <a:pt x="20100758" y="3080744"/>
                    <a:pt x="19924295" y="3080744"/>
                  </a:cubicBezTo>
                  <a:cubicBezTo>
                    <a:pt x="19747832" y="3080744"/>
                    <a:pt x="19491158" y="3176997"/>
                    <a:pt x="19491158" y="3176997"/>
                  </a:cubicBezTo>
                  <a:lnTo>
                    <a:pt x="13836316" y="4524534"/>
                  </a:lnTo>
                  <a:cubicBezTo>
                    <a:pt x="12396537" y="4889492"/>
                    <a:pt x="11658600" y="5214344"/>
                    <a:pt x="10852484" y="5366744"/>
                  </a:cubicBezTo>
                  <a:cubicBezTo>
                    <a:pt x="10046368" y="5519144"/>
                    <a:pt x="9757610" y="5346692"/>
                    <a:pt x="8999621" y="5438934"/>
                  </a:cubicBezTo>
                  <a:cubicBezTo>
                    <a:pt x="8241632" y="5531176"/>
                    <a:pt x="6853990" y="5807902"/>
                    <a:pt x="6304548" y="5920197"/>
                  </a:cubicBezTo>
                  <a:cubicBezTo>
                    <a:pt x="5755106" y="6032492"/>
                    <a:pt x="6011780" y="6140776"/>
                    <a:pt x="5702969" y="6112702"/>
                  </a:cubicBezTo>
                  <a:cubicBezTo>
                    <a:pt x="5394158" y="6084628"/>
                    <a:pt x="4752473" y="6004418"/>
                    <a:pt x="4451684" y="5751755"/>
                  </a:cubicBezTo>
                  <a:cubicBezTo>
                    <a:pt x="4150894" y="5499092"/>
                    <a:pt x="4070684" y="4985744"/>
                    <a:pt x="3898232" y="4596723"/>
                  </a:cubicBezTo>
                  <a:cubicBezTo>
                    <a:pt x="3725779" y="4207702"/>
                    <a:pt x="3553327" y="3758524"/>
                    <a:pt x="3416969" y="3417629"/>
                  </a:cubicBezTo>
                  <a:cubicBezTo>
                    <a:pt x="3280611" y="3076734"/>
                    <a:pt x="3248526" y="2804018"/>
                    <a:pt x="3080084" y="2551355"/>
                  </a:cubicBezTo>
                  <a:cubicBezTo>
                    <a:pt x="2911642" y="2298692"/>
                    <a:pt x="2566737" y="2130250"/>
                    <a:pt x="2406316" y="1901650"/>
                  </a:cubicBezTo>
                  <a:cubicBezTo>
                    <a:pt x="2245895" y="1673050"/>
                    <a:pt x="2245895" y="1460492"/>
                    <a:pt x="2117558" y="1179755"/>
                  </a:cubicBezTo>
                  <a:cubicBezTo>
                    <a:pt x="1989221" y="899018"/>
                    <a:pt x="1804737" y="413745"/>
                    <a:pt x="1636295" y="217229"/>
                  </a:cubicBezTo>
                  <a:cubicBezTo>
                    <a:pt x="1467853" y="20713"/>
                    <a:pt x="1379621" y="12692"/>
                    <a:pt x="1106905" y="660"/>
                  </a:cubicBezTo>
                  <a:cubicBezTo>
                    <a:pt x="834189" y="-11372"/>
                    <a:pt x="180474" y="145039"/>
                    <a:pt x="0" y="145039"/>
                  </a:cubicBezTo>
                </a:path>
              </a:pathLst>
            </a:custGeom>
            <a:noFill/>
            <a:ln w="127000" cmpd="dbl">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2" name="Freeform: Shape 51">
            <a:extLst>
              <a:ext uri="{FF2B5EF4-FFF2-40B4-BE49-F238E27FC236}">
                <a16:creationId xmlns:a16="http://schemas.microsoft.com/office/drawing/2014/main" id="{3ACBFFE9-290A-483D-A8B4-D6AA8AE2EBC4}"/>
              </a:ext>
            </a:extLst>
          </p:cNvPr>
          <p:cNvSpPr/>
          <p:nvPr/>
        </p:nvSpPr>
        <p:spPr>
          <a:xfrm>
            <a:off x="13501791" y="16098426"/>
            <a:ext cx="4521688" cy="1850255"/>
          </a:xfrm>
          <a:custGeom>
            <a:avLst/>
            <a:gdLst>
              <a:gd name="connsiteX0" fmla="*/ 346529 w 4936551"/>
              <a:gd name="connsiteY0" fmla="*/ 1887740 h 1959747"/>
              <a:gd name="connsiteX1" fmla="*/ 4728029 w 4936551"/>
              <a:gd name="connsiteY1" fmla="*/ 1925840 h 1959747"/>
              <a:gd name="connsiteX2" fmla="*/ 4232729 w 4936551"/>
              <a:gd name="connsiteY2" fmla="*/ 1468640 h 1959747"/>
              <a:gd name="connsiteX3" fmla="*/ 4232729 w 4936551"/>
              <a:gd name="connsiteY3" fmla="*/ 1125740 h 1959747"/>
              <a:gd name="connsiteX4" fmla="*/ 4499429 w 4936551"/>
              <a:gd name="connsiteY4" fmla="*/ 897140 h 1959747"/>
              <a:gd name="connsiteX5" fmla="*/ 4194629 w 4936551"/>
              <a:gd name="connsiteY5" fmla="*/ 173240 h 1959747"/>
              <a:gd name="connsiteX6" fmla="*/ 3661229 w 4936551"/>
              <a:gd name="connsiteY6" fmla="*/ 20840 h 1959747"/>
              <a:gd name="connsiteX7" fmla="*/ 3165929 w 4936551"/>
              <a:gd name="connsiteY7" fmla="*/ 516140 h 1959747"/>
              <a:gd name="connsiteX8" fmla="*/ 2784929 w 4936551"/>
              <a:gd name="connsiteY8" fmla="*/ 973340 h 1959747"/>
              <a:gd name="connsiteX9" fmla="*/ 1908629 w 4936551"/>
              <a:gd name="connsiteY9" fmla="*/ 1087640 h 1959747"/>
              <a:gd name="connsiteX10" fmla="*/ 1451429 w 4936551"/>
              <a:gd name="connsiteY10" fmla="*/ 935240 h 1959747"/>
              <a:gd name="connsiteX11" fmla="*/ 994229 w 4936551"/>
              <a:gd name="connsiteY11" fmla="*/ 592340 h 1959747"/>
              <a:gd name="connsiteX12" fmla="*/ 651329 w 4936551"/>
              <a:gd name="connsiteY12" fmla="*/ 249440 h 1959747"/>
              <a:gd name="connsiteX13" fmla="*/ 232229 w 4936551"/>
              <a:gd name="connsiteY13" fmla="*/ 325640 h 1959747"/>
              <a:gd name="connsiteX14" fmla="*/ 270329 w 4936551"/>
              <a:gd name="connsiteY14" fmla="*/ 973340 h 1959747"/>
              <a:gd name="connsiteX15" fmla="*/ 270329 w 4936551"/>
              <a:gd name="connsiteY15" fmla="*/ 1582940 h 1959747"/>
              <a:gd name="connsiteX16" fmla="*/ 346529 w 4936551"/>
              <a:gd name="connsiteY16" fmla="*/ 1887740 h 1959747"/>
              <a:gd name="connsiteX0" fmla="*/ 347143 w 4944520"/>
              <a:gd name="connsiteY0" fmla="*/ 1887740 h 1924103"/>
              <a:gd name="connsiteX1" fmla="*/ 4736956 w 4944520"/>
              <a:gd name="connsiteY1" fmla="*/ 1871807 h 1924103"/>
              <a:gd name="connsiteX2" fmla="*/ 4233343 w 4944520"/>
              <a:gd name="connsiteY2" fmla="*/ 1468640 h 1924103"/>
              <a:gd name="connsiteX3" fmla="*/ 4233343 w 4944520"/>
              <a:gd name="connsiteY3" fmla="*/ 1125740 h 1924103"/>
              <a:gd name="connsiteX4" fmla="*/ 4500043 w 4944520"/>
              <a:gd name="connsiteY4" fmla="*/ 897140 h 1924103"/>
              <a:gd name="connsiteX5" fmla="*/ 4195243 w 4944520"/>
              <a:gd name="connsiteY5" fmla="*/ 173240 h 1924103"/>
              <a:gd name="connsiteX6" fmla="*/ 3661843 w 4944520"/>
              <a:gd name="connsiteY6" fmla="*/ 20840 h 1924103"/>
              <a:gd name="connsiteX7" fmla="*/ 3166543 w 4944520"/>
              <a:gd name="connsiteY7" fmla="*/ 516140 h 1924103"/>
              <a:gd name="connsiteX8" fmla="*/ 2785543 w 4944520"/>
              <a:gd name="connsiteY8" fmla="*/ 973340 h 1924103"/>
              <a:gd name="connsiteX9" fmla="*/ 1909243 w 4944520"/>
              <a:gd name="connsiteY9" fmla="*/ 1087640 h 1924103"/>
              <a:gd name="connsiteX10" fmla="*/ 1452043 w 4944520"/>
              <a:gd name="connsiteY10" fmla="*/ 935240 h 1924103"/>
              <a:gd name="connsiteX11" fmla="*/ 994843 w 4944520"/>
              <a:gd name="connsiteY11" fmla="*/ 592340 h 1924103"/>
              <a:gd name="connsiteX12" fmla="*/ 651943 w 4944520"/>
              <a:gd name="connsiteY12" fmla="*/ 249440 h 1924103"/>
              <a:gd name="connsiteX13" fmla="*/ 232843 w 4944520"/>
              <a:gd name="connsiteY13" fmla="*/ 325640 h 1924103"/>
              <a:gd name="connsiteX14" fmla="*/ 270943 w 4944520"/>
              <a:gd name="connsiteY14" fmla="*/ 973340 h 1924103"/>
              <a:gd name="connsiteX15" fmla="*/ 270943 w 4944520"/>
              <a:gd name="connsiteY15" fmla="*/ 1582940 h 1924103"/>
              <a:gd name="connsiteX16" fmla="*/ 347143 w 4944520"/>
              <a:gd name="connsiteY16" fmla="*/ 1887740 h 1924103"/>
              <a:gd name="connsiteX0" fmla="*/ 346639 w 4952897"/>
              <a:gd name="connsiteY0" fmla="*/ 1866959 h 1912956"/>
              <a:gd name="connsiteX1" fmla="*/ 4744765 w 4952897"/>
              <a:gd name="connsiteY1" fmla="*/ 1871807 h 1912956"/>
              <a:gd name="connsiteX2" fmla="*/ 4241152 w 4952897"/>
              <a:gd name="connsiteY2" fmla="*/ 1468640 h 1912956"/>
              <a:gd name="connsiteX3" fmla="*/ 4241152 w 4952897"/>
              <a:gd name="connsiteY3" fmla="*/ 1125740 h 1912956"/>
              <a:gd name="connsiteX4" fmla="*/ 4507852 w 4952897"/>
              <a:gd name="connsiteY4" fmla="*/ 897140 h 1912956"/>
              <a:gd name="connsiteX5" fmla="*/ 4203052 w 4952897"/>
              <a:gd name="connsiteY5" fmla="*/ 173240 h 1912956"/>
              <a:gd name="connsiteX6" fmla="*/ 3669652 w 4952897"/>
              <a:gd name="connsiteY6" fmla="*/ 20840 h 1912956"/>
              <a:gd name="connsiteX7" fmla="*/ 3174352 w 4952897"/>
              <a:gd name="connsiteY7" fmla="*/ 516140 h 1912956"/>
              <a:gd name="connsiteX8" fmla="*/ 2793352 w 4952897"/>
              <a:gd name="connsiteY8" fmla="*/ 973340 h 1912956"/>
              <a:gd name="connsiteX9" fmla="*/ 1917052 w 4952897"/>
              <a:gd name="connsiteY9" fmla="*/ 1087640 h 1912956"/>
              <a:gd name="connsiteX10" fmla="*/ 1459852 w 4952897"/>
              <a:gd name="connsiteY10" fmla="*/ 935240 h 1912956"/>
              <a:gd name="connsiteX11" fmla="*/ 1002652 w 4952897"/>
              <a:gd name="connsiteY11" fmla="*/ 592340 h 1912956"/>
              <a:gd name="connsiteX12" fmla="*/ 659752 w 4952897"/>
              <a:gd name="connsiteY12" fmla="*/ 249440 h 1912956"/>
              <a:gd name="connsiteX13" fmla="*/ 240652 w 4952897"/>
              <a:gd name="connsiteY13" fmla="*/ 325640 h 1912956"/>
              <a:gd name="connsiteX14" fmla="*/ 278752 w 4952897"/>
              <a:gd name="connsiteY14" fmla="*/ 973340 h 1912956"/>
              <a:gd name="connsiteX15" fmla="*/ 278752 w 4952897"/>
              <a:gd name="connsiteY15" fmla="*/ 1582940 h 1912956"/>
              <a:gd name="connsiteX16" fmla="*/ 346639 w 4952897"/>
              <a:gd name="connsiteY16" fmla="*/ 1866959 h 1912956"/>
              <a:gd name="connsiteX0" fmla="*/ 346639 w 4952897"/>
              <a:gd name="connsiteY0" fmla="*/ 1866959 h 1871807"/>
              <a:gd name="connsiteX1" fmla="*/ 4744765 w 4952897"/>
              <a:gd name="connsiteY1" fmla="*/ 1871807 h 1871807"/>
              <a:gd name="connsiteX2" fmla="*/ 4241152 w 4952897"/>
              <a:gd name="connsiteY2" fmla="*/ 1468640 h 1871807"/>
              <a:gd name="connsiteX3" fmla="*/ 4241152 w 4952897"/>
              <a:gd name="connsiteY3" fmla="*/ 1125740 h 1871807"/>
              <a:gd name="connsiteX4" fmla="*/ 4507852 w 4952897"/>
              <a:gd name="connsiteY4" fmla="*/ 897140 h 1871807"/>
              <a:gd name="connsiteX5" fmla="*/ 4203052 w 4952897"/>
              <a:gd name="connsiteY5" fmla="*/ 173240 h 1871807"/>
              <a:gd name="connsiteX6" fmla="*/ 3669652 w 4952897"/>
              <a:gd name="connsiteY6" fmla="*/ 20840 h 1871807"/>
              <a:gd name="connsiteX7" fmla="*/ 3174352 w 4952897"/>
              <a:gd name="connsiteY7" fmla="*/ 516140 h 1871807"/>
              <a:gd name="connsiteX8" fmla="*/ 2793352 w 4952897"/>
              <a:gd name="connsiteY8" fmla="*/ 973340 h 1871807"/>
              <a:gd name="connsiteX9" fmla="*/ 1917052 w 4952897"/>
              <a:gd name="connsiteY9" fmla="*/ 1087640 h 1871807"/>
              <a:gd name="connsiteX10" fmla="*/ 1459852 w 4952897"/>
              <a:gd name="connsiteY10" fmla="*/ 935240 h 1871807"/>
              <a:gd name="connsiteX11" fmla="*/ 1002652 w 4952897"/>
              <a:gd name="connsiteY11" fmla="*/ 592340 h 1871807"/>
              <a:gd name="connsiteX12" fmla="*/ 659752 w 4952897"/>
              <a:gd name="connsiteY12" fmla="*/ 249440 h 1871807"/>
              <a:gd name="connsiteX13" fmla="*/ 240652 w 4952897"/>
              <a:gd name="connsiteY13" fmla="*/ 325640 h 1871807"/>
              <a:gd name="connsiteX14" fmla="*/ 278752 w 4952897"/>
              <a:gd name="connsiteY14" fmla="*/ 973340 h 1871807"/>
              <a:gd name="connsiteX15" fmla="*/ 278752 w 4952897"/>
              <a:gd name="connsiteY15" fmla="*/ 1582940 h 1871807"/>
              <a:gd name="connsiteX16" fmla="*/ 346639 w 4952897"/>
              <a:gd name="connsiteY16" fmla="*/ 1866959 h 1871807"/>
              <a:gd name="connsiteX0" fmla="*/ 127718 w 4733976"/>
              <a:gd name="connsiteY0" fmla="*/ 1866959 h 1871807"/>
              <a:gd name="connsiteX1" fmla="*/ 4525844 w 4733976"/>
              <a:gd name="connsiteY1" fmla="*/ 1871807 h 1871807"/>
              <a:gd name="connsiteX2" fmla="*/ 4022231 w 4733976"/>
              <a:gd name="connsiteY2" fmla="*/ 1468640 h 1871807"/>
              <a:gd name="connsiteX3" fmla="*/ 4022231 w 4733976"/>
              <a:gd name="connsiteY3" fmla="*/ 1125740 h 1871807"/>
              <a:gd name="connsiteX4" fmla="*/ 4288931 w 4733976"/>
              <a:gd name="connsiteY4" fmla="*/ 897140 h 1871807"/>
              <a:gd name="connsiteX5" fmla="*/ 3984131 w 4733976"/>
              <a:gd name="connsiteY5" fmla="*/ 173240 h 1871807"/>
              <a:gd name="connsiteX6" fmla="*/ 3450731 w 4733976"/>
              <a:gd name="connsiteY6" fmla="*/ 20840 h 1871807"/>
              <a:gd name="connsiteX7" fmla="*/ 2955431 w 4733976"/>
              <a:gd name="connsiteY7" fmla="*/ 516140 h 1871807"/>
              <a:gd name="connsiteX8" fmla="*/ 2574431 w 4733976"/>
              <a:gd name="connsiteY8" fmla="*/ 973340 h 1871807"/>
              <a:gd name="connsiteX9" fmla="*/ 1698131 w 4733976"/>
              <a:gd name="connsiteY9" fmla="*/ 1087640 h 1871807"/>
              <a:gd name="connsiteX10" fmla="*/ 1240931 w 4733976"/>
              <a:gd name="connsiteY10" fmla="*/ 935240 h 1871807"/>
              <a:gd name="connsiteX11" fmla="*/ 783731 w 4733976"/>
              <a:gd name="connsiteY11" fmla="*/ 592340 h 1871807"/>
              <a:gd name="connsiteX12" fmla="*/ 440831 w 4733976"/>
              <a:gd name="connsiteY12" fmla="*/ 249440 h 1871807"/>
              <a:gd name="connsiteX13" fmla="*/ 21731 w 4733976"/>
              <a:gd name="connsiteY13" fmla="*/ 325640 h 1871807"/>
              <a:gd name="connsiteX14" fmla="*/ 59831 w 4733976"/>
              <a:gd name="connsiteY14" fmla="*/ 973340 h 1871807"/>
              <a:gd name="connsiteX15" fmla="*/ 59831 w 4733976"/>
              <a:gd name="connsiteY15" fmla="*/ 1582940 h 1871807"/>
              <a:gd name="connsiteX16" fmla="*/ 127718 w 4733976"/>
              <a:gd name="connsiteY16" fmla="*/ 1866959 h 1871807"/>
              <a:gd name="connsiteX0" fmla="*/ 344911 w 4951169"/>
              <a:gd name="connsiteY0" fmla="*/ 1866959 h 1876758"/>
              <a:gd name="connsiteX1" fmla="*/ 4743037 w 4951169"/>
              <a:gd name="connsiteY1" fmla="*/ 1871807 h 1876758"/>
              <a:gd name="connsiteX2" fmla="*/ 4239424 w 4951169"/>
              <a:gd name="connsiteY2" fmla="*/ 1468640 h 1876758"/>
              <a:gd name="connsiteX3" fmla="*/ 4239424 w 4951169"/>
              <a:gd name="connsiteY3" fmla="*/ 1125740 h 1876758"/>
              <a:gd name="connsiteX4" fmla="*/ 4506124 w 4951169"/>
              <a:gd name="connsiteY4" fmla="*/ 897140 h 1876758"/>
              <a:gd name="connsiteX5" fmla="*/ 4201324 w 4951169"/>
              <a:gd name="connsiteY5" fmla="*/ 173240 h 1876758"/>
              <a:gd name="connsiteX6" fmla="*/ 3667924 w 4951169"/>
              <a:gd name="connsiteY6" fmla="*/ 20840 h 1876758"/>
              <a:gd name="connsiteX7" fmla="*/ 3172624 w 4951169"/>
              <a:gd name="connsiteY7" fmla="*/ 516140 h 1876758"/>
              <a:gd name="connsiteX8" fmla="*/ 2791624 w 4951169"/>
              <a:gd name="connsiteY8" fmla="*/ 973340 h 1876758"/>
              <a:gd name="connsiteX9" fmla="*/ 1915324 w 4951169"/>
              <a:gd name="connsiteY9" fmla="*/ 1087640 h 1876758"/>
              <a:gd name="connsiteX10" fmla="*/ 1458124 w 4951169"/>
              <a:gd name="connsiteY10" fmla="*/ 935240 h 1876758"/>
              <a:gd name="connsiteX11" fmla="*/ 1000924 w 4951169"/>
              <a:gd name="connsiteY11" fmla="*/ 592340 h 1876758"/>
              <a:gd name="connsiteX12" fmla="*/ 658024 w 4951169"/>
              <a:gd name="connsiteY12" fmla="*/ 249440 h 1876758"/>
              <a:gd name="connsiteX13" fmla="*/ 238924 w 4951169"/>
              <a:gd name="connsiteY13" fmla="*/ 325640 h 1876758"/>
              <a:gd name="connsiteX14" fmla="*/ 277024 w 4951169"/>
              <a:gd name="connsiteY14" fmla="*/ 973340 h 1876758"/>
              <a:gd name="connsiteX15" fmla="*/ 277024 w 4951169"/>
              <a:gd name="connsiteY15" fmla="*/ 1582940 h 1876758"/>
              <a:gd name="connsiteX16" fmla="*/ 273461 w 4951169"/>
              <a:gd name="connsiteY16" fmla="*/ 1753156 h 1876758"/>
              <a:gd name="connsiteX17" fmla="*/ 344911 w 4951169"/>
              <a:gd name="connsiteY17" fmla="*/ 1866959 h 1876758"/>
              <a:gd name="connsiteX0" fmla="*/ 127718 w 4733976"/>
              <a:gd name="connsiteY0" fmla="*/ 1866959 h 1876758"/>
              <a:gd name="connsiteX1" fmla="*/ 4525844 w 4733976"/>
              <a:gd name="connsiteY1" fmla="*/ 1871807 h 1876758"/>
              <a:gd name="connsiteX2" fmla="*/ 4022231 w 4733976"/>
              <a:gd name="connsiteY2" fmla="*/ 1468640 h 1876758"/>
              <a:gd name="connsiteX3" fmla="*/ 4022231 w 4733976"/>
              <a:gd name="connsiteY3" fmla="*/ 1125740 h 1876758"/>
              <a:gd name="connsiteX4" fmla="*/ 4288931 w 4733976"/>
              <a:gd name="connsiteY4" fmla="*/ 897140 h 1876758"/>
              <a:gd name="connsiteX5" fmla="*/ 3984131 w 4733976"/>
              <a:gd name="connsiteY5" fmla="*/ 173240 h 1876758"/>
              <a:gd name="connsiteX6" fmla="*/ 3450731 w 4733976"/>
              <a:gd name="connsiteY6" fmla="*/ 20840 h 1876758"/>
              <a:gd name="connsiteX7" fmla="*/ 2955431 w 4733976"/>
              <a:gd name="connsiteY7" fmla="*/ 516140 h 1876758"/>
              <a:gd name="connsiteX8" fmla="*/ 2574431 w 4733976"/>
              <a:gd name="connsiteY8" fmla="*/ 973340 h 1876758"/>
              <a:gd name="connsiteX9" fmla="*/ 1698131 w 4733976"/>
              <a:gd name="connsiteY9" fmla="*/ 1087640 h 1876758"/>
              <a:gd name="connsiteX10" fmla="*/ 1240931 w 4733976"/>
              <a:gd name="connsiteY10" fmla="*/ 935240 h 1876758"/>
              <a:gd name="connsiteX11" fmla="*/ 783731 w 4733976"/>
              <a:gd name="connsiteY11" fmla="*/ 592340 h 1876758"/>
              <a:gd name="connsiteX12" fmla="*/ 440831 w 4733976"/>
              <a:gd name="connsiteY12" fmla="*/ 249440 h 1876758"/>
              <a:gd name="connsiteX13" fmla="*/ 21731 w 4733976"/>
              <a:gd name="connsiteY13" fmla="*/ 325640 h 1876758"/>
              <a:gd name="connsiteX14" fmla="*/ 59831 w 4733976"/>
              <a:gd name="connsiteY14" fmla="*/ 973340 h 1876758"/>
              <a:gd name="connsiteX15" fmla="*/ 59831 w 4733976"/>
              <a:gd name="connsiteY15" fmla="*/ 1582940 h 1876758"/>
              <a:gd name="connsiteX16" fmla="*/ 56268 w 4733976"/>
              <a:gd name="connsiteY16" fmla="*/ 1753156 h 1876758"/>
              <a:gd name="connsiteX17" fmla="*/ 127718 w 4733976"/>
              <a:gd name="connsiteY17" fmla="*/ 1866959 h 1876758"/>
              <a:gd name="connsiteX0" fmla="*/ 344604 w 4947184"/>
              <a:gd name="connsiteY0" fmla="*/ 1866959 h 1870787"/>
              <a:gd name="connsiteX1" fmla="*/ 4738574 w 4947184"/>
              <a:gd name="connsiteY1" fmla="*/ 1846869 h 1870787"/>
              <a:gd name="connsiteX2" fmla="*/ 4239117 w 4947184"/>
              <a:gd name="connsiteY2" fmla="*/ 1468640 h 1870787"/>
              <a:gd name="connsiteX3" fmla="*/ 4239117 w 4947184"/>
              <a:gd name="connsiteY3" fmla="*/ 1125740 h 1870787"/>
              <a:gd name="connsiteX4" fmla="*/ 4505817 w 4947184"/>
              <a:gd name="connsiteY4" fmla="*/ 897140 h 1870787"/>
              <a:gd name="connsiteX5" fmla="*/ 4201017 w 4947184"/>
              <a:gd name="connsiteY5" fmla="*/ 173240 h 1870787"/>
              <a:gd name="connsiteX6" fmla="*/ 3667617 w 4947184"/>
              <a:gd name="connsiteY6" fmla="*/ 20840 h 1870787"/>
              <a:gd name="connsiteX7" fmla="*/ 3172317 w 4947184"/>
              <a:gd name="connsiteY7" fmla="*/ 516140 h 1870787"/>
              <a:gd name="connsiteX8" fmla="*/ 2791317 w 4947184"/>
              <a:gd name="connsiteY8" fmla="*/ 973340 h 1870787"/>
              <a:gd name="connsiteX9" fmla="*/ 1915017 w 4947184"/>
              <a:gd name="connsiteY9" fmla="*/ 1087640 h 1870787"/>
              <a:gd name="connsiteX10" fmla="*/ 1457817 w 4947184"/>
              <a:gd name="connsiteY10" fmla="*/ 935240 h 1870787"/>
              <a:gd name="connsiteX11" fmla="*/ 1000617 w 4947184"/>
              <a:gd name="connsiteY11" fmla="*/ 592340 h 1870787"/>
              <a:gd name="connsiteX12" fmla="*/ 657717 w 4947184"/>
              <a:gd name="connsiteY12" fmla="*/ 249440 h 1870787"/>
              <a:gd name="connsiteX13" fmla="*/ 238617 w 4947184"/>
              <a:gd name="connsiteY13" fmla="*/ 325640 h 1870787"/>
              <a:gd name="connsiteX14" fmla="*/ 276717 w 4947184"/>
              <a:gd name="connsiteY14" fmla="*/ 973340 h 1870787"/>
              <a:gd name="connsiteX15" fmla="*/ 276717 w 4947184"/>
              <a:gd name="connsiteY15" fmla="*/ 1582940 h 1870787"/>
              <a:gd name="connsiteX16" fmla="*/ 273154 w 4947184"/>
              <a:gd name="connsiteY16" fmla="*/ 1753156 h 1870787"/>
              <a:gd name="connsiteX17" fmla="*/ 344604 w 4947184"/>
              <a:gd name="connsiteY17" fmla="*/ 1866959 h 1870787"/>
              <a:gd name="connsiteX0" fmla="*/ 348158 w 4937417"/>
              <a:gd name="connsiteY0" fmla="*/ 1825396 h 1871405"/>
              <a:gd name="connsiteX1" fmla="*/ 4729659 w 4937417"/>
              <a:gd name="connsiteY1" fmla="*/ 1846869 h 1871405"/>
              <a:gd name="connsiteX2" fmla="*/ 4230202 w 4937417"/>
              <a:gd name="connsiteY2" fmla="*/ 1468640 h 1871405"/>
              <a:gd name="connsiteX3" fmla="*/ 4230202 w 4937417"/>
              <a:gd name="connsiteY3" fmla="*/ 1125740 h 1871405"/>
              <a:gd name="connsiteX4" fmla="*/ 4496902 w 4937417"/>
              <a:gd name="connsiteY4" fmla="*/ 897140 h 1871405"/>
              <a:gd name="connsiteX5" fmla="*/ 4192102 w 4937417"/>
              <a:gd name="connsiteY5" fmla="*/ 173240 h 1871405"/>
              <a:gd name="connsiteX6" fmla="*/ 3658702 w 4937417"/>
              <a:gd name="connsiteY6" fmla="*/ 20840 h 1871405"/>
              <a:gd name="connsiteX7" fmla="*/ 3163402 w 4937417"/>
              <a:gd name="connsiteY7" fmla="*/ 516140 h 1871405"/>
              <a:gd name="connsiteX8" fmla="*/ 2782402 w 4937417"/>
              <a:gd name="connsiteY8" fmla="*/ 973340 h 1871405"/>
              <a:gd name="connsiteX9" fmla="*/ 1906102 w 4937417"/>
              <a:gd name="connsiteY9" fmla="*/ 1087640 h 1871405"/>
              <a:gd name="connsiteX10" fmla="*/ 1448902 w 4937417"/>
              <a:gd name="connsiteY10" fmla="*/ 935240 h 1871405"/>
              <a:gd name="connsiteX11" fmla="*/ 991702 w 4937417"/>
              <a:gd name="connsiteY11" fmla="*/ 592340 h 1871405"/>
              <a:gd name="connsiteX12" fmla="*/ 648802 w 4937417"/>
              <a:gd name="connsiteY12" fmla="*/ 249440 h 1871405"/>
              <a:gd name="connsiteX13" fmla="*/ 229702 w 4937417"/>
              <a:gd name="connsiteY13" fmla="*/ 325640 h 1871405"/>
              <a:gd name="connsiteX14" fmla="*/ 267802 w 4937417"/>
              <a:gd name="connsiteY14" fmla="*/ 973340 h 1871405"/>
              <a:gd name="connsiteX15" fmla="*/ 267802 w 4937417"/>
              <a:gd name="connsiteY15" fmla="*/ 1582940 h 1871405"/>
              <a:gd name="connsiteX16" fmla="*/ 264239 w 4937417"/>
              <a:gd name="connsiteY16" fmla="*/ 1753156 h 1871405"/>
              <a:gd name="connsiteX17" fmla="*/ 348158 w 4937417"/>
              <a:gd name="connsiteY17" fmla="*/ 1825396 h 1871405"/>
              <a:gd name="connsiteX0" fmla="*/ 140187 w 4729446"/>
              <a:gd name="connsiteY0" fmla="*/ 1825396 h 1871405"/>
              <a:gd name="connsiteX1" fmla="*/ 4521688 w 4729446"/>
              <a:gd name="connsiteY1" fmla="*/ 1846869 h 1871405"/>
              <a:gd name="connsiteX2" fmla="*/ 4022231 w 4729446"/>
              <a:gd name="connsiteY2" fmla="*/ 1468640 h 1871405"/>
              <a:gd name="connsiteX3" fmla="*/ 4022231 w 4729446"/>
              <a:gd name="connsiteY3" fmla="*/ 1125740 h 1871405"/>
              <a:gd name="connsiteX4" fmla="*/ 4288931 w 4729446"/>
              <a:gd name="connsiteY4" fmla="*/ 897140 h 1871405"/>
              <a:gd name="connsiteX5" fmla="*/ 3984131 w 4729446"/>
              <a:gd name="connsiteY5" fmla="*/ 173240 h 1871405"/>
              <a:gd name="connsiteX6" fmla="*/ 3450731 w 4729446"/>
              <a:gd name="connsiteY6" fmla="*/ 20840 h 1871405"/>
              <a:gd name="connsiteX7" fmla="*/ 2955431 w 4729446"/>
              <a:gd name="connsiteY7" fmla="*/ 516140 h 1871405"/>
              <a:gd name="connsiteX8" fmla="*/ 2574431 w 4729446"/>
              <a:gd name="connsiteY8" fmla="*/ 973340 h 1871405"/>
              <a:gd name="connsiteX9" fmla="*/ 1698131 w 4729446"/>
              <a:gd name="connsiteY9" fmla="*/ 1087640 h 1871405"/>
              <a:gd name="connsiteX10" fmla="*/ 1240931 w 4729446"/>
              <a:gd name="connsiteY10" fmla="*/ 935240 h 1871405"/>
              <a:gd name="connsiteX11" fmla="*/ 783731 w 4729446"/>
              <a:gd name="connsiteY11" fmla="*/ 592340 h 1871405"/>
              <a:gd name="connsiteX12" fmla="*/ 440831 w 4729446"/>
              <a:gd name="connsiteY12" fmla="*/ 249440 h 1871405"/>
              <a:gd name="connsiteX13" fmla="*/ 21731 w 4729446"/>
              <a:gd name="connsiteY13" fmla="*/ 325640 h 1871405"/>
              <a:gd name="connsiteX14" fmla="*/ 59831 w 4729446"/>
              <a:gd name="connsiteY14" fmla="*/ 973340 h 1871405"/>
              <a:gd name="connsiteX15" fmla="*/ 59831 w 4729446"/>
              <a:gd name="connsiteY15" fmla="*/ 1582940 h 1871405"/>
              <a:gd name="connsiteX16" fmla="*/ 56268 w 4729446"/>
              <a:gd name="connsiteY16" fmla="*/ 1753156 h 1871405"/>
              <a:gd name="connsiteX17" fmla="*/ 140187 w 4729446"/>
              <a:gd name="connsiteY17" fmla="*/ 1825396 h 1871405"/>
              <a:gd name="connsiteX0" fmla="*/ 140187 w 4836634"/>
              <a:gd name="connsiteY0" fmla="*/ 1825396 h 1850255"/>
              <a:gd name="connsiteX1" fmla="*/ 4521688 w 4836634"/>
              <a:gd name="connsiteY1" fmla="*/ 1846869 h 1850255"/>
              <a:gd name="connsiteX2" fmla="*/ 4437074 w 4836634"/>
              <a:gd name="connsiteY2" fmla="*/ 1761469 h 1850255"/>
              <a:gd name="connsiteX3" fmla="*/ 4022231 w 4836634"/>
              <a:gd name="connsiteY3" fmla="*/ 1468640 h 1850255"/>
              <a:gd name="connsiteX4" fmla="*/ 4022231 w 4836634"/>
              <a:gd name="connsiteY4" fmla="*/ 1125740 h 1850255"/>
              <a:gd name="connsiteX5" fmla="*/ 4288931 w 4836634"/>
              <a:gd name="connsiteY5" fmla="*/ 897140 h 1850255"/>
              <a:gd name="connsiteX6" fmla="*/ 3984131 w 4836634"/>
              <a:gd name="connsiteY6" fmla="*/ 173240 h 1850255"/>
              <a:gd name="connsiteX7" fmla="*/ 3450731 w 4836634"/>
              <a:gd name="connsiteY7" fmla="*/ 20840 h 1850255"/>
              <a:gd name="connsiteX8" fmla="*/ 2955431 w 4836634"/>
              <a:gd name="connsiteY8" fmla="*/ 516140 h 1850255"/>
              <a:gd name="connsiteX9" fmla="*/ 2574431 w 4836634"/>
              <a:gd name="connsiteY9" fmla="*/ 973340 h 1850255"/>
              <a:gd name="connsiteX10" fmla="*/ 1698131 w 4836634"/>
              <a:gd name="connsiteY10" fmla="*/ 1087640 h 1850255"/>
              <a:gd name="connsiteX11" fmla="*/ 1240931 w 4836634"/>
              <a:gd name="connsiteY11" fmla="*/ 935240 h 1850255"/>
              <a:gd name="connsiteX12" fmla="*/ 783731 w 4836634"/>
              <a:gd name="connsiteY12" fmla="*/ 592340 h 1850255"/>
              <a:gd name="connsiteX13" fmla="*/ 440831 w 4836634"/>
              <a:gd name="connsiteY13" fmla="*/ 249440 h 1850255"/>
              <a:gd name="connsiteX14" fmla="*/ 21731 w 4836634"/>
              <a:gd name="connsiteY14" fmla="*/ 325640 h 1850255"/>
              <a:gd name="connsiteX15" fmla="*/ 59831 w 4836634"/>
              <a:gd name="connsiteY15" fmla="*/ 973340 h 1850255"/>
              <a:gd name="connsiteX16" fmla="*/ 59831 w 4836634"/>
              <a:gd name="connsiteY16" fmla="*/ 1582940 h 1850255"/>
              <a:gd name="connsiteX17" fmla="*/ 56268 w 4836634"/>
              <a:gd name="connsiteY17" fmla="*/ 1753156 h 1850255"/>
              <a:gd name="connsiteX18" fmla="*/ 140187 w 4836634"/>
              <a:gd name="connsiteY18" fmla="*/ 1825396 h 1850255"/>
              <a:gd name="connsiteX0" fmla="*/ 140187 w 4521688"/>
              <a:gd name="connsiteY0" fmla="*/ 1825396 h 1850255"/>
              <a:gd name="connsiteX1" fmla="*/ 4521688 w 4521688"/>
              <a:gd name="connsiteY1" fmla="*/ 1846869 h 1850255"/>
              <a:gd name="connsiteX2" fmla="*/ 4437074 w 4521688"/>
              <a:gd name="connsiteY2" fmla="*/ 1761469 h 1850255"/>
              <a:gd name="connsiteX3" fmla="*/ 4022231 w 4521688"/>
              <a:gd name="connsiteY3" fmla="*/ 1468640 h 1850255"/>
              <a:gd name="connsiteX4" fmla="*/ 4022231 w 4521688"/>
              <a:gd name="connsiteY4" fmla="*/ 1125740 h 1850255"/>
              <a:gd name="connsiteX5" fmla="*/ 4288931 w 4521688"/>
              <a:gd name="connsiteY5" fmla="*/ 897140 h 1850255"/>
              <a:gd name="connsiteX6" fmla="*/ 3984131 w 4521688"/>
              <a:gd name="connsiteY6" fmla="*/ 173240 h 1850255"/>
              <a:gd name="connsiteX7" fmla="*/ 3450731 w 4521688"/>
              <a:gd name="connsiteY7" fmla="*/ 20840 h 1850255"/>
              <a:gd name="connsiteX8" fmla="*/ 2955431 w 4521688"/>
              <a:gd name="connsiteY8" fmla="*/ 516140 h 1850255"/>
              <a:gd name="connsiteX9" fmla="*/ 2574431 w 4521688"/>
              <a:gd name="connsiteY9" fmla="*/ 973340 h 1850255"/>
              <a:gd name="connsiteX10" fmla="*/ 1698131 w 4521688"/>
              <a:gd name="connsiteY10" fmla="*/ 1087640 h 1850255"/>
              <a:gd name="connsiteX11" fmla="*/ 1240931 w 4521688"/>
              <a:gd name="connsiteY11" fmla="*/ 935240 h 1850255"/>
              <a:gd name="connsiteX12" fmla="*/ 783731 w 4521688"/>
              <a:gd name="connsiteY12" fmla="*/ 592340 h 1850255"/>
              <a:gd name="connsiteX13" fmla="*/ 440831 w 4521688"/>
              <a:gd name="connsiteY13" fmla="*/ 249440 h 1850255"/>
              <a:gd name="connsiteX14" fmla="*/ 21731 w 4521688"/>
              <a:gd name="connsiteY14" fmla="*/ 325640 h 1850255"/>
              <a:gd name="connsiteX15" fmla="*/ 59831 w 4521688"/>
              <a:gd name="connsiteY15" fmla="*/ 973340 h 1850255"/>
              <a:gd name="connsiteX16" fmla="*/ 59831 w 4521688"/>
              <a:gd name="connsiteY16" fmla="*/ 1582940 h 1850255"/>
              <a:gd name="connsiteX17" fmla="*/ 56268 w 4521688"/>
              <a:gd name="connsiteY17" fmla="*/ 1753156 h 1850255"/>
              <a:gd name="connsiteX18" fmla="*/ 140187 w 4521688"/>
              <a:gd name="connsiteY18" fmla="*/ 1825396 h 1850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4521688" h="1850255">
                <a:moveTo>
                  <a:pt x="140187" y="1825396"/>
                </a:moveTo>
                <a:cubicBezTo>
                  <a:pt x="884424" y="1841015"/>
                  <a:pt x="3805540" y="1857523"/>
                  <a:pt x="4521688" y="1846869"/>
                </a:cubicBezTo>
                <a:lnTo>
                  <a:pt x="4437074" y="1761469"/>
                </a:lnTo>
                <a:cubicBezTo>
                  <a:pt x="4353831" y="1698431"/>
                  <a:pt x="4091371" y="1574595"/>
                  <a:pt x="4022231" y="1468640"/>
                </a:cubicBezTo>
                <a:cubicBezTo>
                  <a:pt x="3953091" y="1362685"/>
                  <a:pt x="3977781" y="1220990"/>
                  <a:pt x="4022231" y="1125740"/>
                </a:cubicBezTo>
                <a:cubicBezTo>
                  <a:pt x="4066681" y="1030490"/>
                  <a:pt x="4295281" y="1055890"/>
                  <a:pt x="4288931" y="897140"/>
                </a:cubicBezTo>
                <a:cubicBezTo>
                  <a:pt x="4282581" y="738390"/>
                  <a:pt x="4123831" y="319290"/>
                  <a:pt x="3984131" y="173240"/>
                </a:cubicBezTo>
                <a:cubicBezTo>
                  <a:pt x="3844431" y="27190"/>
                  <a:pt x="3622181" y="-36310"/>
                  <a:pt x="3450731" y="20840"/>
                </a:cubicBezTo>
                <a:cubicBezTo>
                  <a:pt x="3279281" y="77990"/>
                  <a:pt x="3101481" y="357390"/>
                  <a:pt x="2955431" y="516140"/>
                </a:cubicBezTo>
                <a:cubicBezTo>
                  <a:pt x="2809381" y="674890"/>
                  <a:pt x="2783981" y="878090"/>
                  <a:pt x="2574431" y="973340"/>
                </a:cubicBezTo>
                <a:cubicBezTo>
                  <a:pt x="2364881" y="1068590"/>
                  <a:pt x="1920381" y="1093990"/>
                  <a:pt x="1698131" y="1087640"/>
                </a:cubicBezTo>
                <a:cubicBezTo>
                  <a:pt x="1475881" y="1081290"/>
                  <a:pt x="1393331" y="1017790"/>
                  <a:pt x="1240931" y="935240"/>
                </a:cubicBezTo>
                <a:cubicBezTo>
                  <a:pt x="1088531" y="852690"/>
                  <a:pt x="917081" y="706640"/>
                  <a:pt x="783731" y="592340"/>
                </a:cubicBezTo>
                <a:cubicBezTo>
                  <a:pt x="650381" y="478040"/>
                  <a:pt x="567831" y="293890"/>
                  <a:pt x="440831" y="249440"/>
                </a:cubicBezTo>
                <a:cubicBezTo>
                  <a:pt x="313831" y="204990"/>
                  <a:pt x="85231" y="204990"/>
                  <a:pt x="21731" y="325640"/>
                </a:cubicBezTo>
                <a:cubicBezTo>
                  <a:pt x="-41769" y="446290"/>
                  <a:pt x="53481" y="763790"/>
                  <a:pt x="59831" y="973340"/>
                </a:cubicBezTo>
                <a:cubicBezTo>
                  <a:pt x="66181" y="1182890"/>
                  <a:pt x="60425" y="1452971"/>
                  <a:pt x="59831" y="1582940"/>
                </a:cubicBezTo>
                <a:cubicBezTo>
                  <a:pt x="59237" y="1712909"/>
                  <a:pt x="44987" y="1704730"/>
                  <a:pt x="56268" y="1753156"/>
                </a:cubicBezTo>
                <a:lnTo>
                  <a:pt x="140187" y="1825396"/>
                </a:lnTo>
                <a:close/>
              </a:path>
            </a:pathLst>
          </a:custGeom>
          <a:solidFill>
            <a:srgbClr val="548235">
              <a:alpha val="69804"/>
            </a:srgbClr>
          </a:solidFill>
          <a:ln w="3810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B6BEE09B-5807-49C7-B609-92CC92020598}"/>
              </a:ext>
            </a:extLst>
          </p:cNvPr>
          <p:cNvSpPr/>
          <p:nvPr/>
        </p:nvSpPr>
        <p:spPr>
          <a:xfrm>
            <a:off x="5832389" y="9489989"/>
            <a:ext cx="7290487" cy="6499654"/>
          </a:xfrm>
          <a:custGeom>
            <a:avLst/>
            <a:gdLst>
              <a:gd name="connsiteX0" fmla="*/ 7290487 w 7290487"/>
              <a:gd name="connsiteY0" fmla="*/ 0 h 6499654"/>
              <a:gd name="connsiteX1" fmla="*/ 7117492 w 7290487"/>
              <a:gd name="connsiteY1" fmla="*/ 98854 h 6499654"/>
              <a:gd name="connsiteX2" fmla="*/ 6746789 w 7290487"/>
              <a:gd name="connsiteY2" fmla="*/ 148281 h 6499654"/>
              <a:gd name="connsiteX3" fmla="*/ 6326660 w 7290487"/>
              <a:gd name="connsiteY3" fmla="*/ 197708 h 6499654"/>
              <a:gd name="connsiteX4" fmla="*/ 6227806 w 7290487"/>
              <a:gd name="connsiteY4" fmla="*/ 741406 h 6499654"/>
              <a:gd name="connsiteX5" fmla="*/ 5807676 w 7290487"/>
              <a:gd name="connsiteY5" fmla="*/ 1210962 h 6499654"/>
              <a:gd name="connsiteX6" fmla="*/ 5412260 w 7290487"/>
              <a:gd name="connsiteY6" fmla="*/ 1729946 h 6499654"/>
              <a:gd name="connsiteX7" fmla="*/ 5165125 w 7290487"/>
              <a:gd name="connsiteY7" fmla="*/ 2446638 h 6499654"/>
              <a:gd name="connsiteX8" fmla="*/ 4967416 w 7290487"/>
              <a:gd name="connsiteY8" fmla="*/ 2817341 h 6499654"/>
              <a:gd name="connsiteX9" fmla="*/ 4596714 w 7290487"/>
              <a:gd name="connsiteY9" fmla="*/ 3336325 h 6499654"/>
              <a:gd name="connsiteX10" fmla="*/ 4226011 w 7290487"/>
              <a:gd name="connsiteY10" fmla="*/ 3978876 h 6499654"/>
              <a:gd name="connsiteX11" fmla="*/ 3583460 w 7290487"/>
              <a:gd name="connsiteY11" fmla="*/ 4843849 h 6499654"/>
              <a:gd name="connsiteX12" fmla="*/ 3113903 w 7290487"/>
              <a:gd name="connsiteY12" fmla="*/ 5115697 h 6499654"/>
              <a:gd name="connsiteX13" fmla="*/ 2718487 w 7290487"/>
              <a:gd name="connsiteY13" fmla="*/ 5115697 h 6499654"/>
              <a:gd name="connsiteX14" fmla="*/ 2397211 w 7290487"/>
              <a:gd name="connsiteY14" fmla="*/ 5362833 h 6499654"/>
              <a:gd name="connsiteX15" fmla="*/ 2001795 w 7290487"/>
              <a:gd name="connsiteY15" fmla="*/ 5609968 h 6499654"/>
              <a:gd name="connsiteX16" fmla="*/ 1729946 w 7290487"/>
              <a:gd name="connsiteY16" fmla="*/ 5461687 h 6499654"/>
              <a:gd name="connsiteX17" fmla="*/ 1136822 w 7290487"/>
              <a:gd name="connsiteY17" fmla="*/ 5609968 h 6499654"/>
              <a:gd name="connsiteX18" fmla="*/ 395416 w 7290487"/>
              <a:gd name="connsiteY18" fmla="*/ 6227806 h 6499654"/>
              <a:gd name="connsiteX19" fmla="*/ 0 w 7290487"/>
              <a:gd name="connsiteY19" fmla="*/ 6499654 h 64996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7290487" h="6499654">
                <a:moveTo>
                  <a:pt x="7290487" y="0"/>
                </a:moveTo>
                <a:cubicBezTo>
                  <a:pt x="7249297" y="37070"/>
                  <a:pt x="7208108" y="74141"/>
                  <a:pt x="7117492" y="98854"/>
                </a:cubicBezTo>
                <a:cubicBezTo>
                  <a:pt x="7026876" y="123567"/>
                  <a:pt x="6746789" y="148281"/>
                  <a:pt x="6746789" y="148281"/>
                </a:cubicBezTo>
                <a:cubicBezTo>
                  <a:pt x="6614984" y="164757"/>
                  <a:pt x="6413157" y="98854"/>
                  <a:pt x="6326660" y="197708"/>
                </a:cubicBezTo>
                <a:cubicBezTo>
                  <a:pt x="6240163" y="296562"/>
                  <a:pt x="6314303" y="572530"/>
                  <a:pt x="6227806" y="741406"/>
                </a:cubicBezTo>
                <a:cubicBezTo>
                  <a:pt x="6141309" y="910282"/>
                  <a:pt x="5943600" y="1046205"/>
                  <a:pt x="5807676" y="1210962"/>
                </a:cubicBezTo>
                <a:cubicBezTo>
                  <a:pt x="5671752" y="1375719"/>
                  <a:pt x="5519352" y="1524000"/>
                  <a:pt x="5412260" y="1729946"/>
                </a:cubicBezTo>
                <a:cubicBezTo>
                  <a:pt x="5305168" y="1935892"/>
                  <a:pt x="5239266" y="2265406"/>
                  <a:pt x="5165125" y="2446638"/>
                </a:cubicBezTo>
                <a:cubicBezTo>
                  <a:pt x="5090984" y="2627870"/>
                  <a:pt x="5062151" y="2669060"/>
                  <a:pt x="4967416" y="2817341"/>
                </a:cubicBezTo>
                <a:cubicBezTo>
                  <a:pt x="4872681" y="2965622"/>
                  <a:pt x="4720281" y="3142736"/>
                  <a:pt x="4596714" y="3336325"/>
                </a:cubicBezTo>
                <a:cubicBezTo>
                  <a:pt x="4473146" y="3529914"/>
                  <a:pt x="4394887" y="3727622"/>
                  <a:pt x="4226011" y="3978876"/>
                </a:cubicBezTo>
                <a:cubicBezTo>
                  <a:pt x="4057135" y="4230130"/>
                  <a:pt x="3768811" y="4654379"/>
                  <a:pt x="3583460" y="4843849"/>
                </a:cubicBezTo>
                <a:cubicBezTo>
                  <a:pt x="3398109" y="5033319"/>
                  <a:pt x="3258065" y="5070389"/>
                  <a:pt x="3113903" y="5115697"/>
                </a:cubicBezTo>
                <a:cubicBezTo>
                  <a:pt x="2969741" y="5161005"/>
                  <a:pt x="2837936" y="5074508"/>
                  <a:pt x="2718487" y="5115697"/>
                </a:cubicBezTo>
                <a:cubicBezTo>
                  <a:pt x="2599038" y="5156886"/>
                  <a:pt x="2516660" y="5280455"/>
                  <a:pt x="2397211" y="5362833"/>
                </a:cubicBezTo>
                <a:cubicBezTo>
                  <a:pt x="2277762" y="5445212"/>
                  <a:pt x="2113006" y="5593492"/>
                  <a:pt x="2001795" y="5609968"/>
                </a:cubicBezTo>
                <a:cubicBezTo>
                  <a:pt x="1890584" y="5626444"/>
                  <a:pt x="1874108" y="5461687"/>
                  <a:pt x="1729946" y="5461687"/>
                </a:cubicBezTo>
                <a:cubicBezTo>
                  <a:pt x="1585784" y="5461687"/>
                  <a:pt x="1359244" y="5482281"/>
                  <a:pt x="1136822" y="5609968"/>
                </a:cubicBezTo>
                <a:cubicBezTo>
                  <a:pt x="914400" y="5737655"/>
                  <a:pt x="584886" y="6079525"/>
                  <a:pt x="395416" y="6227806"/>
                </a:cubicBezTo>
                <a:cubicBezTo>
                  <a:pt x="205946" y="6376087"/>
                  <a:pt x="0" y="6499654"/>
                  <a:pt x="0" y="649965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D9DE9807-98B2-4F98-96AB-A591812BEA75}"/>
              </a:ext>
            </a:extLst>
          </p:cNvPr>
          <p:cNvSpPr/>
          <p:nvPr/>
        </p:nvSpPr>
        <p:spPr>
          <a:xfrm>
            <a:off x="14102366" y="9317865"/>
            <a:ext cx="476519" cy="399245"/>
          </a:xfrm>
          <a:custGeom>
            <a:avLst/>
            <a:gdLst>
              <a:gd name="connsiteX0" fmla="*/ 0 w 476519"/>
              <a:gd name="connsiteY0" fmla="*/ 12879 h 399245"/>
              <a:gd name="connsiteX1" fmla="*/ 32197 w 476519"/>
              <a:gd name="connsiteY1" fmla="*/ 360608 h 399245"/>
              <a:gd name="connsiteX2" fmla="*/ 218941 w 476519"/>
              <a:gd name="connsiteY2" fmla="*/ 399245 h 399245"/>
              <a:gd name="connsiteX3" fmla="*/ 367048 w 476519"/>
              <a:gd name="connsiteY3" fmla="*/ 386366 h 399245"/>
              <a:gd name="connsiteX4" fmla="*/ 360609 w 476519"/>
              <a:gd name="connsiteY4" fmla="*/ 296214 h 399245"/>
              <a:gd name="connsiteX5" fmla="*/ 476519 w 476519"/>
              <a:gd name="connsiteY5" fmla="*/ 296214 h 399245"/>
              <a:gd name="connsiteX6" fmla="*/ 437882 w 476519"/>
              <a:gd name="connsiteY6" fmla="*/ 109470 h 399245"/>
              <a:gd name="connsiteX7" fmla="*/ 315533 w 476519"/>
              <a:gd name="connsiteY7" fmla="*/ 0 h 399245"/>
              <a:gd name="connsiteX8" fmla="*/ 0 w 476519"/>
              <a:gd name="connsiteY8" fmla="*/ 12879 h 3992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476519" h="399245">
                <a:moveTo>
                  <a:pt x="0" y="12879"/>
                </a:moveTo>
                <a:lnTo>
                  <a:pt x="32197" y="360608"/>
                </a:lnTo>
                <a:lnTo>
                  <a:pt x="218941" y="399245"/>
                </a:lnTo>
                <a:lnTo>
                  <a:pt x="367048" y="386366"/>
                </a:lnTo>
                <a:lnTo>
                  <a:pt x="360609" y="296214"/>
                </a:lnTo>
                <a:lnTo>
                  <a:pt x="476519" y="296214"/>
                </a:lnTo>
                <a:lnTo>
                  <a:pt x="437882" y="109470"/>
                </a:lnTo>
                <a:lnTo>
                  <a:pt x="315533" y="0"/>
                </a:lnTo>
                <a:lnTo>
                  <a:pt x="0" y="12879"/>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1C7A9D5-68EE-452C-AA12-5640537AA30D}"/>
              </a:ext>
            </a:extLst>
          </p:cNvPr>
          <p:cNvSpPr/>
          <p:nvPr/>
        </p:nvSpPr>
        <p:spPr>
          <a:xfrm>
            <a:off x="2762518" y="7708006"/>
            <a:ext cx="940158" cy="1043188"/>
          </a:xfrm>
          <a:custGeom>
            <a:avLst/>
            <a:gdLst>
              <a:gd name="connsiteX0" fmla="*/ 135228 w 940158"/>
              <a:gd name="connsiteY0" fmla="*/ 386366 h 1043188"/>
              <a:gd name="connsiteX1" fmla="*/ 264017 w 940158"/>
              <a:gd name="connsiteY1" fmla="*/ 463639 h 1043188"/>
              <a:gd name="connsiteX2" fmla="*/ 0 w 940158"/>
              <a:gd name="connsiteY2" fmla="*/ 643943 h 1043188"/>
              <a:gd name="connsiteX3" fmla="*/ 141668 w 940158"/>
              <a:gd name="connsiteY3" fmla="*/ 862884 h 1043188"/>
              <a:gd name="connsiteX4" fmla="*/ 321972 w 940158"/>
              <a:gd name="connsiteY4" fmla="*/ 721217 h 1043188"/>
              <a:gd name="connsiteX5" fmla="*/ 334851 w 940158"/>
              <a:gd name="connsiteY5" fmla="*/ 856445 h 1043188"/>
              <a:gd name="connsiteX6" fmla="*/ 502276 w 940158"/>
              <a:gd name="connsiteY6" fmla="*/ 1043188 h 1043188"/>
              <a:gd name="connsiteX7" fmla="*/ 740536 w 940158"/>
              <a:gd name="connsiteY7" fmla="*/ 927279 h 1043188"/>
              <a:gd name="connsiteX8" fmla="*/ 566671 w 940158"/>
              <a:gd name="connsiteY8" fmla="*/ 643943 h 1043188"/>
              <a:gd name="connsiteX9" fmla="*/ 631065 w 940158"/>
              <a:gd name="connsiteY9" fmla="*/ 450760 h 1043188"/>
              <a:gd name="connsiteX10" fmla="*/ 779172 w 940158"/>
              <a:gd name="connsiteY10" fmla="*/ 457200 h 1043188"/>
              <a:gd name="connsiteX11" fmla="*/ 779172 w 940158"/>
              <a:gd name="connsiteY11" fmla="*/ 373487 h 1043188"/>
              <a:gd name="connsiteX12" fmla="*/ 920840 w 940158"/>
              <a:gd name="connsiteY12" fmla="*/ 283335 h 1043188"/>
              <a:gd name="connsiteX13" fmla="*/ 940158 w 940158"/>
              <a:gd name="connsiteY13" fmla="*/ 0 h 1043188"/>
              <a:gd name="connsiteX14" fmla="*/ 676141 w 940158"/>
              <a:gd name="connsiteY14" fmla="*/ 148107 h 1043188"/>
              <a:gd name="connsiteX15" fmla="*/ 528034 w 940158"/>
              <a:gd name="connsiteY15" fmla="*/ 206062 h 1043188"/>
              <a:gd name="connsiteX16" fmla="*/ 502276 w 940158"/>
              <a:gd name="connsiteY16" fmla="*/ 45076 h 1043188"/>
              <a:gd name="connsiteX17" fmla="*/ 373488 w 940158"/>
              <a:gd name="connsiteY17" fmla="*/ 45076 h 1043188"/>
              <a:gd name="connsiteX18" fmla="*/ 135228 w 940158"/>
              <a:gd name="connsiteY18" fmla="*/ 386366 h 10431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940158" h="1043188">
                <a:moveTo>
                  <a:pt x="135228" y="386366"/>
                </a:moveTo>
                <a:lnTo>
                  <a:pt x="264017" y="463639"/>
                </a:lnTo>
                <a:lnTo>
                  <a:pt x="0" y="643943"/>
                </a:lnTo>
                <a:lnTo>
                  <a:pt x="141668" y="862884"/>
                </a:lnTo>
                <a:lnTo>
                  <a:pt x="321972" y="721217"/>
                </a:lnTo>
                <a:lnTo>
                  <a:pt x="334851" y="856445"/>
                </a:lnTo>
                <a:lnTo>
                  <a:pt x="502276" y="1043188"/>
                </a:lnTo>
                <a:lnTo>
                  <a:pt x="740536" y="927279"/>
                </a:lnTo>
                <a:lnTo>
                  <a:pt x="566671" y="643943"/>
                </a:lnTo>
                <a:lnTo>
                  <a:pt x="631065" y="450760"/>
                </a:lnTo>
                <a:lnTo>
                  <a:pt x="779172" y="457200"/>
                </a:lnTo>
                <a:lnTo>
                  <a:pt x="779172" y="373487"/>
                </a:lnTo>
                <a:lnTo>
                  <a:pt x="920840" y="283335"/>
                </a:lnTo>
                <a:lnTo>
                  <a:pt x="940158" y="0"/>
                </a:lnTo>
                <a:lnTo>
                  <a:pt x="676141" y="148107"/>
                </a:lnTo>
                <a:lnTo>
                  <a:pt x="528034" y="206062"/>
                </a:lnTo>
                <a:lnTo>
                  <a:pt x="502276" y="45076"/>
                </a:lnTo>
                <a:lnTo>
                  <a:pt x="373488" y="45076"/>
                </a:lnTo>
                <a:lnTo>
                  <a:pt x="135228" y="386366"/>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D11805E4-AD1D-4FFF-BE84-34BC1D01CB64}"/>
              </a:ext>
            </a:extLst>
          </p:cNvPr>
          <p:cNvSpPr/>
          <p:nvPr/>
        </p:nvSpPr>
        <p:spPr>
          <a:xfrm>
            <a:off x="16036521" y="526923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Oval 59">
            <a:extLst>
              <a:ext uri="{FF2B5EF4-FFF2-40B4-BE49-F238E27FC236}">
                <a16:creationId xmlns:a16="http://schemas.microsoft.com/office/drawing/2014/main" id="{EE10871A-BE05-4E07-83F1-AB03EBE3C067}"/>
              </a:ext>
            </a:extLst>
          </p:cNvPr>
          <p:cNvSpPr/>
          <p:nvPr/>
        </p:nvSpPr>
        <p:spPr>
          <a:xfrm>
            <a:off x="14483407" y="38043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Oval 60">
            <a:extLst>
              <a:ext uri="{FF2B5EF4-FFF2-40B4-BE49-F238E27FC236}">
                <a16:creationId xmlns:a16="http://schemas.microsoft.com/office/drawing/2014/main" id="{2D52F452-EC49-448F-9C42-A4C7D4E93696}"/>
              </a:ext>
            </a:extLst>
          </p:cNvPr>
          <p:cNvSpPr/>
          <p:nvPr/>
        </p:nvSpPr>
        <p:spPr>
          <a:xfrm>
            <a:off x="1116700" y="16260665"/>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Oval 65">
            <a:extLst>
              <a:ext uri="{FF2B5EF4-FFF2-40B4-BE49-F238E27FC236}">
                <a16:creationId xmlns:a16="http://schemas.microsoft.com/office/drawing/2014/main" id="{8EEA7AD8-C92A-454B-B98D-D599A5E5D1C6}"/>
              </a:ext>
            </a:extLst>
          </p:cNvPr>
          <p:cNvSpPr/>
          <p:nvPr/>
        </p:nvSpPr>
        <p:spPr>
          <a:xfrm>
            <a:off x="9823193" y="10118715"/>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Oval 66">
            <a:extLst>
              <a:ext uri="{FF2B5EF4-FFF2-40B4-BE49-F238E27FC236}">
                <a16:creationId xmlns:a16="http://schemas.microsoft.com/office/drawing/2014/main" id="{4F8541A9-BCFC-4ADD-9C01-7C9DD8BC1B5D}"/>
              </a:ext>
            </a:extLst>
          </p:cNvPr>
          <p:cNvSpPr/>
          <p:nvPr/>
        </p:nvSpPr>
        <p:spPr>
          <a:xfrm>
            <a:off x="21181754" y="10820164"/>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TextBox 68">
            <a:extLst>
              <a:ext uri="{FF2B5EF4-FFF2-40B4-BE49-F238E27FC236}">
                <a16:creationId xmlns:a16="http://schemas.microsoft.com/office/drawing/2014/main" id="{CADA8175-5E98-4B58-9612-CF921D5DD856}"/>
              </a:ext>
            </a:extLst>
          </p:cNvPr>
          <p:cNvSpPr txBox="1"/>
          <p:nvPr/>
        </p:nvSpPr>
        <p:spPr>
          <a:xfrm>
            <a:off x="2466612" y="8775957"/>
            <a:ext cx="911019" cy="430887"/>
          </a:xfrm>
          <a:prstGeom prst="rect">
            <a:avLst/>
          </a:prstGeom>
          <a:noFill/>
        </p:spPr>
        <p:txBody>
          <a:bodyPr wrap="square" lIns="0" tIns="0" rIns="0" bIns="0" rtlCol="0">
            <a:spAutoFit/>
          </a:bodyPr>
          <a:lstStyle/>
          <a:p>
            <a:r>
              <a:rPr lang="en-US" sz="2800" b="1" dirty="0" err="1"/>
              <a:t>Isigny</a:t>
            </a:r>
            <a:endParaRPr lang="en-US" sz="2800" b="1" dirty="0"/>
          </a:p>
        </p:txBody>
      </p:sp>
      <p:sp>
        <p:nvSpPr>
          <p:cNvPr id="70" name="TextBox 69">
            <a:extLst>
              <a:ext uri="{FF2B5EF4-FFF2-40B4-BE49-F238E27FC236}">
                <a16:creationId xmlns:a16="http://schemas.microsoft.com/office/drawing/2014/main" id="{73AAACCC-C13F-4430-9EAC-E55B57536C25}"/>
              </a:ext>
            </a:extLst>
          </p:cNvPr>
          <p:cNvSpPr txBox="1"/>
          <p:nvPr/>
        </p:nvSpPr>
        <p:spPr>
          <a:xfrm>
            <a:off x="9273014" y="9634697"/>
            <a:ext cx="1892568" cy="430887"/>
          </a:xfrm>
          <a:prstGeom prst="rect">
            <a:avLst/>
          </a:prstGeom>
          <a:noFill/>
        </p:spPr>
        <p:txBody>
          <a:bodyPr wrap="square" lIns="0" tIns="0" rIns="0" bIns="0" rtlCol="0">
            <a:spAutoFit/>
          </a:bodyPr>
          <a:lstStyle/>
          <a:p>
            <a:r>
              <a:rPr lang="en-US" sz="2800" b="1" dirty="0" err="1"/>
              <a:t>Colombieres</a:t>
            </a:r>
            <a:endParaRPr lang="en-US" sz="2800" b="1" dirty="0"/>
          </a:p>
        </p:txBody>
      </p:sp>
      <p:sp>
        <p:nvSpPr>
          <p:cNvPr id="72" name="TextBox 71">
            <a:extLst>
              <a:ext uri="{FF2B5EF4-FFF2-40B4-BE49-F238E27FC236}">
                <a16:creationId xmlns:a16="http://schemas.microsoft.com/office/drawing/2014/main" id="{E42A09E4-45FA-4262-809E-3DA7ACB335DE}"/>
              </a:ext>
            </a:extLst>
          </p:cNvPr>
          <p:cNvSpPr txBox="1"/>
          <p:nvPr/>
        </p:nvSpPr>
        <p:spPr>
          <a:xfrm>
            <a:off x="13029307" y="7340081"/>
            <a:ext cx="1415418" cy="430887"/>
          </a:xfrm>
          <a:prstGeom prst="rect">
            <a:avLst/>
          </a:prstGeom>
          <a:noFill/>
        </p:spPr>
        <p:txBody>
          <a:bodyPr wrap="square" lIns="0" tIns="0" rIns="0" bIns="0" rtlCol="0">
            <a:spAutoFit/>
          </a:bodyPr>
          <a:lstStyle/>
          <a:p>
            <a:r>
              <a:rPr lang="en-US" sz="2800" b="1" dirty="0" err="1"/>
              <a:t>Formigny</a:t>
            </a:r>
            <a:endParaRPr lang="en-US" sz="2800" b="1" dirty="0"/>
          </a:p>
        </p:txBody>
      </p:sp>
      <p:sp>
        <p:nvSpPr>
          <p:cNvPr id="76" name="TextBox 75">
            <a:extLst>
              <a:ext uri="{FF2B5EF4-FFF2-40B4-BE49-F238E27FC236}">
                <a16:creationId xmlns:a16="http://schemas.microsoft.com/office/drawing/2014/main" id="{63928404-6C6F-42D4-A7F9-7AEB2AB532CD}"/>
              </a:ext>
            </a:extLst>
          </p:cNvPr>
          <p:cNvSpPr txBox="1"/>
          <p:nvPr/>
        </p:nvSpPr>
        <p:spPr>
          <a:xfrm>
            <a:off x="21999818" y="5660541"/>
            <a:ext cx="2511572" cy="267894"/>
          </a:xfrm>
          <a:prstGeom prst="rect">
            <a:avLst/>
          </a:prstGeom>
          <a:noFill/>
        </p:spPr>
        <p:txBody>
          <a:bodyPr wrap="square" lIns="0" tIns="0" rIns="0" bIns="0" rtlCol="0">
            <a:spAutoFit/>
          </a:bodyPr>
          <a:lstStyle/>
          <a:p>
            <a:pPr algn="ctr">
              <a:lnSpc>
                <a:spcPts val="1800"/>
              </a:lnSpc>
            </a:pPr>
            <a:r>
              <a:rPr lang="en-US" sz="2800" b="1" dirty="0"/>
              <a:t>Port-</a:t>
            </a:r>
            <a:r>
              <a:rPr lang="en-US" sz="2800" b="1" dirty="0" err="1"/>
              <a:t>en</a:t>
            </a:r>
            <a:r>
              <a:rPr lang="en-US" sz="2800" b="1" dirty="0"/>
              <a:t>-</a:t>
            </a:r>
            <a:r>
              <a:rPr lang="en-US" sz="2800" b="1" dirty="0" err="1"/>
              <a:t>Bessin</a:t>
            </a:r>
            <a:endParaRPr lang="en-US" sz="2800" b="1" dirty="0"/>
          </a:p>
        </p:txBody>
      </p:sp>
      <p:sp>
        <p:nvSpPr>
          <p:cNvPr id="78" name="TextBox 77">
            <a:extLst>
              <a:ext uri="{FF2B5EF4-FFF2-40B4-BE49-F238E27FC236}">
                <a16:creationId xmlns:a16="http://schemas.microsoft.com/office/drawing/2014/main" id="{FA116EFB-4275-4F7C-BA31-52E616B60F46}"/>
              </a:ext>
            </a:extLst>
          </p:cNvPr>
          <p:cNvSpPr txBox="1"/>
          <p:nvPr/>
        </p:nvSpPr>
        <p:spPr>
          <a:xfrm>
            <a:off x="25131273" y="13210518"/>
            <a:ext cx="1316346" cy="346698"/>
          </a:xfrm>
          <a:prstGeom prst="rect">
            <a:avLst/>
          </a:prstGeom>
          <a:solidFill>
            <a:srgbClr val="E2F0D9"/>
          </a:solidFill>
        </p:spPr>
        <p:txBody>
          <a:bodyPr wrap="square" lIns="0" tIns="91440" rIns="0" bIns="0" rtlCol="0">
            <a:spAutoFit/>
          </a:bodyPr>
          <a:lstStyle/>
          <a:p>
            <a:pPr algn="ctr">
              <a:lnSpc>
                <a:spcPts val="1800"/>
              </a:lnSpc>
            </a:pPr>
            <a:r>
              <a:rPr lang="en-US" sz="2400" b="1" dirty="0"/>
              <a:t>BAYEAUX</a:t>
            </a:r>
          </a:p>
        </p:txBody>
      </p:sp>
      <p:sp>
        <p:nvSpPr>
          <p:cNvPr id="4" name="Rectangle 3">
            <a:extLst>
              <a:ext uri="{FF2B5EF4-FFF2-40B4-BE49-F238E27FC236}">
                <a16:creationId xmlns:a16="http://schemas.microsoft.com/office/drawing/2014/main" id="{764C92D0-80EF-4926-9E43-7F19DF70D3B8}"/>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TextBox 79">
            <a:extLst>
              <a:ext uri="{FF2B5EF4-FFF2-40B4-BE49-F238E27FC236}">
                <a16:creationId xmlns:a16="http://schemas.microsoft.com/office/drawing/2014/main" id="{04553C0A-456C-4FBC-B7D3-F7C3264027D3}"/>
              </a:ext>
            </a:extLst>
          </p:cNvPr>
          <p:cNvSpPr txBox="1"/>
          <p:nvPr/>
        </p:nvSpPr>
        <p:spPr>
          <a:xfrm>
            <a:off x="1355293" y="16160796"/>
            <a:ext cx="1454252" cy="498726"/>
          </a:xfrm>
          <a:prstGeom prst="rect">
            <a:avLst/>
          </a:prstGeom>
          <a:noFill/>
        </p:spPr>
        <p:txBody>
          <a:bodyPr wrap="square" lIns="0" tIns="0" rIns="0" bIns="0" rtlCol="0">
            <a:spAutoFit/>
          </a:bodyPr>
          <a:lstStyle/>
          <a:p>
            <a:pPr algn="ctr">
              <a:lnSpc>
                <a:spcPts val="1800"/>
              </a:lnSpc>
            </a:pPr>
            <a:r>
              <a:rPr lang="en-US" sz="2800" b="1" dirty="0"/>
              <a:t>St Jean-de-Daye</a:t>
            </a:r>
          </a:p>
        </p:txBody>
      </p:sp>
      <p:sp>
        <p:nvSpPr>
          <p:cNvPr id="2" name="Freeform: Shape 1">
            <a:extLst>
              <a:ext uri="{FF2B5EF4-FFF2-40B4-BE49-F238E27FC236}">
                <a16:creationId xmlns:a16="http://schemas.microsoft.com/office/drawing/2014/main" id="{2979E829-7B72-4F62-A867-F5F72D2FD0C3}"/>
              </a:ext>
            </a:extLst>
          </p:cNvPr>
          <p:cNvSpPr/>
          <p:nvPr/>
        </p:nvSpPr>
        <p:spPr>
          <a:xfrm>
            <a:off x="21978402" y="6397020"/>
            <a:ext cx="1227410" cy="11537254"/>
          </a:xfrm>
          <a:custGeom>
            <a:avLst/>
            <a:gdLst>
              <a:gd name="connsiteX0" fmla="*/ 146649 w 1250914"/>
              <a:gd name="connsiteY0" fmla="*/ 0 h 9296400"/>
              <a:gd name="connsiteX1" fmla="*/ 70449 w 1250914"/>
              <a:gd name="connsiteY1" fmla="*/ 1028700 h 9296400"/>
              <a:gd name="connsiteX2" fmla="*/ 13299 w 1250914"/>
              <a:gd name="connsiteY2" fmla="*/ 2114550 h 9296400"/>
              <a:gd name="connsiteX3" fmla="*/ 337149 w 1250914"/>
              <a:gd name="connsiteY3" fmla="*/ 2895600 h 9296400"/>
              <a:gd name="connsiteX4" fmla="*/ 984849 w 1250914"/>
              <a:gd name="connsiteY4" fmla="*/ 3790950 h 9296400"/>
              <a:gd name="connsiteX5" fmla="*/ 1232499 w 1250914"/>
              <a:gd name="connsiteY5" fmla="*/ 5010150 h 9296400"/>
              <a:gd name="connsiteX6" fmla="*/ 1194399 w 1250914"/>
              <a:gd name="connsiteY6" fmla="*/ 5943600 h 9296400"/>
              <a:gd name="connsiteX7" fmla="*/ 889599 w 1250914"/>
              <a:gd name="connsiteY7" fmla="*/ 7391400 h 9296400"/>
              <a:gd name="connsiteX8" fmla="*/ 584799 w 1250914"/>
              <a:gd name="connsiteY8" fmla="*/ 8839200 h 9296400"/>
              <a:gd name="connsiteX9" fmla="*/ 413349 w 1250914"/>
              <a:gd name="connsiteY9" fmla="*/ 9296400 h 929640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1230229 w 1896344"/>
              <a:gd name="connsiteY8" fmla="*/ 8839200 h 11510210"/>
              <a:gd name="connsiteX9" fmla="*/ 0 w 1896344"/>
              <a:gd name="connsiteY9" fmla="*/ 11510210 h 11510210"/>
              <a:gd name="connsiteX0" fmla="*/ 792079 w 1896344"/>
              <a:gd name="connsiteY0" fmla="*/ 0 h 11510210"/>
              <a:gd name="connsiteX1" fmla="*/ 715879 w 1896344"/>
              <a:gd name="connsiteY1" fmla="*/ 1028700 h 11510210"/>
              <a:gd name="connsiteX2" fmla="*/ 658729 w 1896344"/>
              <a:gd name="connsiteY2" fmla="*/ 2114550 h 11510210"/>
              <a:gd name="connsiteX3" fmla="*/ 982579 w 1896344"/>
              <a:gd name="connsiteY3" fmla="*/ 2895600 h 11510210"/>
              <a:gd name="connsiteX4" fmla="*/ 1630279 w 1896344"/>
              <a:gd name="connsiteY4" fmla="*/ 3790950 h 11510210"/>
              <a:gd name="connsiteX5" fmla="*/ 1877929 w 1896344"/>
              <a:gd name="connsiteY5" fmla="*/ 5010150 h 11510210"/>
              <a:gd name="connsiteX6" fmla="*/ 1839829 w 1896344"/>
              <a:gd name="connsiteY6" fmla="*/ 5943600 h 11510210"/>
              <a:gd name="connsiteX7" fmla="*/ 1535029 w 1896344"/>
              <a:gd name="connsiteY7" fmla="*/ 7391400 h 11510210"/>
              <a:gd name="connsiteX8" fmla="*/ 604587 w 1896344"/>
              <a:gd name="connsiteY8" fmla="*/ 9681410 h 11510210"/>
              <a:gd name="connsiteX9" fmla="*/ 0 w 1896344"/>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04587 w 1953908"/>
              <a:gd name="connsiteY8" fmla="*/ 9681410 h 11510210"/>
              <a:gd name="connsiteX9" fmla="*/ 0 w 1953908"/>
              <a:gd name="connsiteY9" fmla="*/ 11510210 h 11510210"/>
              <a:gd name="connsiteX0" fmla="*/ 792079 w 1953908"/>
              <a:gd name="connsiteY0" fmla="*/ 0 h 11510210"/>
              <a:gd name="connsiteX1" fmla="*/ 715879 w 1953908"/>
              <a:gd name="connsiteY1" fmla="*/ 1028700 h 11510210"/>
              <a:gd name="connsiteX2" fmla="*/ 658729 w 1953908"/>
              <a:gd name="connsiteY2" fmla="*/ 2114550 h 11510210"/>
              <a:gd name="connsiteX3" fmla="*/ 982579 w 1953908"/>
              <a:gd name="connsiteY3" fmla="*/ 2895600 h 11510210"/>
              <a:gd name="connsiteX4" fmla="*/ 1630279 w 1953908"/>
              <a:gd name="connsiteY4" fmla="*/ 3790950 h 11510210"/>
              <a:gd name="connsiteX5" fmla="*/ 1877929 w 1953908"/>
              <a:gd name="connsiteY5" fmla="*/ 5010150 h 11510210"/>
              <a:gd name="connsiteX6" fmla="*/ 1839829 w 1953908"/>
              <a:gd name="connsiteY6" fmla="*/ 5943600 h 11510210"/>
              <a:gd name="connsiteX7" fmla="*/ 620629 w 1953908"/>
              <a:gd name="connsiteY7" fmla="*/ 7222958 h 11510210"/>
              <a:gd name="connsiteX8" fmla="*/ 656724 w 1953908"/>
              <a:gd name="connsiteY8" fmla="*/ 8680784 h 11510210"/>
              <a:gd name="connsiteX9" fmla="*/ 604587 w 1953908"/>
              <a:gd name="connsiteY9" fmla="*/ 9681410 h 11510210"/>
              <a:gd name="connsiteX10" fmla="*/ 0 w 1953908"/>
              <a:gd name="connsiteY10" fmla="*/ 11510210 h 11510210"/>
              <a:gd name="connsiteX0" fmla="*/ 792079 w 1890092"/>
              <a:gd name="connsiteY0" fmla="*/ 0 h 11510210"/>
              <a:gd name="connsiteX1" fmla="*/ 715879 w 1890092"/>
              <a:gd name="connsiteY1" fmla="*/ 1028700 h 11510210"/>
              <a:gd name="connsiteX2" fmla="*/ 658729 w 1890092"/>
              <a:gd name="connsiteY2" fmla="*/ 2114550 h 11510210"/>
              <a:gd name="connsiteX3" fmla="*/ 982579 w 1890092"/>
              <a:gd name="connsiteY3" fmla="*/ 2895600 h 11510210"/>
              <a:gd name="connsiteX4" fmla="*/ 1630279 w 1890092"/>
              <a:gd name="connsiteY4" fmla="*/ 3790950 h 11510210"/>
              <a:gd name="connsiteX5" fmla="*/ 1877929 w 1890092"/>
              <a:gd name="connsiteY5" fmla="*/ 5010150 h 11510210"/>
              <a:gd name="connsiteX6" fmla="*/ 1286376 w 1890092"/>
              <a:gd name="connsiteY6" fmla="*/ 5799221 h 11510210"/>
              <a:gd name="connsiteX7" fmla="*/ 620629 w 1890092"/>
              <a:gd name="connsiteY7" fmla="*/ 7222958 h 11510210"/>
              <a:gd name="connsiteX8" fmla="*/ 656724 w 1890092"/>
              <a:gd name="connsiteY8" fmla="*/ 8680784 h 11510210"/>
              <a:gd name="connsiteX9" fmla="*/ 604587 w 1890092"/>
              <a:gd name="connsiteY9" fmla="*/ 9681410 h 11510210"/>
              <a:gd name="connsiteX10" fmla="*/ 0 w 1890092"/>
              <a:gd name="connsiteY10" fmla="*/ 11510210 h 11510210"/>
              <a:gd name="connsiteX0" fmla="*/ 792079 w 1630385"/>
              <a:gd name="connsiteY0" fmla="*/ 0 h 11510210"/>
              <a:gd name="connsiteX1" fmla="*/ 715879 w 1630385"/>
              <a:gd name="connsiteY1" fmla="*/ 1028700 h 11510210"/>
              <a:gd name="connsiteX2" fmla="*/ 658729 w 1630385"/>
              <a:gd name="connsiteY2" fmla="*/ 2114550 h 11510210"/>
              <a:gd name="connsiteX3" fmla="*/ 982579 w 1630385"/>
              <a:gd name="connsiteY3" fmla="*/ 2895600 h 11510210"/>
              <a:gd name="connsiteX4" fmla="*/ 1630279 w 1630385"/>
              <a:gd name="connsiteY4" fmla="*/ 3790950 h 11510210"/>
              <a:gd name="connsiteX5" fmla="*/ 1035719 w 1630385"/>
              <a:gd name="connsiteY5" fmla="*/ 4697329 h 11510210"/>
              <a:gd name="connsiteX6" fmla="*/ 1286376 w 1630385"/>
              <a:gd name="connsiteY6" fmla="*/ 5799221 h 11510210"/>
              <a:gd name="connsiteX7" fmla="*/ 620629 w 1630385"/>
              <a:gd name="connsiteY7" fmla="*/ 7222958 h 11510210"/>
              <a:gd name="connsiteX8" fmla="*/ 656724 w 1630385"/>
              <a:gd name="connsiteY8" fmla="*/ 8680784 h 11510210"/>
              <a:gd name="connsiteX9" fmla="*/ 604587 w 1630385"/>
              <a:gd name="connsiteY9" fmla="*/ 9681410 h 11510210"/>
              <a:gd name="connsiteX10" fmla="*/ 0 w 1630385"/>
              <a:gd name="connsiteY10" fmla="*/ 11510210 h 11510210"/>
              <a:gd name="connsiteX0" fmla="*/ 792079 w 1300325"/>
              <a:gd name="connsiteY0" fmla="*/ 0 h 11510210"/>
              <a:gd name="connsiteX1" fmla="*/ 715879 w 1300325"/>
              <a:gd name="connsiteY1" fmla="*/ 1028700 h 11510210"/>
              <a:gd name="connsiteX2" fmla="*/ 658729 w 1300325"/>
              <a:gd name="connsiteY2" fmla="*/ 2114550 h 11510210"/>
              <a:gd name="connsiteX3" fmla="*/ 982579 w 1300325"/>
              <a:gd name="connsiteY3" fmla="*/ 2895600 h 11510210"/>
              <a:gd name="connsiteX4" fmla="*/ 595563 w 1300325"/>
              <a:gd name="connsiteY4" fmla="*/ 3670635 h 11510210"/>
              <a:gd name="connsiteX5" fmla="*/ 1035719 w 1300325"/>
              <a:gd name="connsiteY5" fmla="*/ 4697329 h 11510210"/>
              <a:gd name="connsiteX6" fmla="*/ 1286376 w 1300325"/>
              <a:gd name="connsiteY6" fmla="*/ 5799221 h 11510210"/>
              <a:gd name="connsiteX7" fmla="*/ 620629 w 1300325"/>
              <a:gd name="connsiteY7" fmla="*/ 7222958 h 11510210"/>
              <a:gd name="connsiteX8" fmla="*/ 656724 w 1300325"/>
              <a:gd name="connsiteY8" fmla="*/ 8680784 h 11510210"/>
              <a:gd name="connsiteX9" fmla="*/ 604587 w 1300325"/>
              <a:gd name="connsiteY9" fmla="*/ 9681410 h 11510210"/>
              <a:gd name="connsiteX10" fmla="*/ 0 w 1300325"/>
              <a:gd name="connsiteY10" fmla="*/ 11510210 h 11510210"/>
              <a:gd name="connsiteX0" fmla="*/ 792079 w 1319921"/>
              <a:gd name="connsiteY0" fmla="*/ 0 h 11510210"/>
              <a:gd name="connsiteX1" fmla="*/ 715879 w 1319921"/>
              <a:gd name="connsiteY1" fmla="*/ 1028700 h 11510210"/>
              <a:gd name="connsiteX2" fmla="*/ 658729 w 1319921"/>
              <a:gd name="connsiteY2" fmla="*/ 2114550 h 11510210"/>
              <a:gd name="connsiteX3" fmla="*/ 982579 w 1319921"/>
              <a:gd name="connsiteY3" fmla="*/ 2895600 h 11510210"/>
              <a:gd name="connsiteX4" fmla="*/ 595563 w 1319921"/>
              <a:gd name="connsiteY4" fmla="*/ 3670635 h 11510210"/>
              <a:gd name="connsiteX5" fmla="*/ 1156034 w 1319921"/>
              <a:gd name="connsiteY5" fmla="*/ 4601077 h 11510210"/>
              <a:gd name="connsiteX6" fmla="*/ 1286376 w 1319921"/>
              <a:gd name="connsiteY6" fmla="*/ 5799221 h 11510210"/>
              <a:gd name="connsiteX7" fmla="*/ 620629 w 1319921"/>
              <a:gd name="connsiteY7" fmla="*/ 7222958 h 11510210"/>
              <a:gd name="connsiteX8" fmla="*/ 656724 w 1319921"/>
              <a:gd name="connsiteY8" fmla="*/ 8680784 h 11510210"/>
              <a:gd name="connsiteX9" fmla="*/ 604587 w 1319921"/>
              <a:gd name="connsiteY9" fmla="*/ 9681410 h 11510210"/>
              <a:gd name="connsiteX10" fmla="*/ 0 w 1319921"/>
              <a:gd name="connsiteY10" fmla="*/ 11510210 h 11510210"/>
              <a:gd name="connsiteX0" fmla="*/ 792079 w 1205933"/>
              <a:gd name="connsiteY0" fmla="*/ 0 h 11510210"/>
              <a:gd name="connsiteX1" fmla="*/ 715879 w 1205933"/>
              <a:gd name="connsiteY1" fmla="*/ 1028700 h 11510210"/>
              <a:gd name="connsiteX2" fmla="*/ 658729 w 1205933"/>
              <a:gd name="connsiteY2" fmla="*/ 2114550 h 11510210"/>
              <a:gd name="connsiteX3" fmla="*/ 982579 w 1205933"/>
              <a:gd name="connsiteY3" fmla="*/ 2895600 h 11510210"/>
              <a:gd name="connsiteX4" fmla="*/ 595563 w 1205933"/>
              <a:gd name="connsiteY4" fmla="*/ 3670635 h 11510210"/>
              <a:gd name="connsiteX5" fmla="*/ 1156034 w 1205933"/>
              <a:gd name="connsiteY5" fmla="*/ 4601077 h 11510210"/>
              <a:gd name="connsiteX6" fmla="*/ 1117934 w 1205933"/>
              <a:gd name="connsiteY6" fmla="*/ 5799221 h 11510210"/>
              <a:gd name="connsiteX7" fmla="*/ 620629 w 1205933"/>
              <a:gd name="connsiteY7" fmla="*/ 7222958 h 11510210"/>
              <a:gd name="connsiteX8" fmla="*/ 656724 w 1205933"/>
              <a:gd name="connsiteY8" fmla="*/ 8680784 h 11510210"/>
              <a:gd name="connsiteX9" fmla="*/ 604587 w 1205933"/>
              <a:gd name="connsiteY9" fmla="*/ 9681410 h 11510210"/>
              <a:gd name="connsiteX10" fmla="*/ 0 w 1205933"/>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982579 w 1239357"/>
              <a:gd name="connsiteY3" fmla="*/ 2895600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58729 w 1239357"/>
              <a:gd name="connsiteY2" fmla="*/ 2114550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715879 w 1239357"/>
              <a:gd name="connsiteY1" fmla="*/ 1028700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92079 w 1239357"/>
              <a:gd name="connsiteY0" fmla="*/ 0 h 11510210"/>
              <a:gd name="connsiteX1" fmla="*/ 884321 w 1239357"/>
              <a:gd name="connsiteY1" fmla="*/ 1269332 h 11510210"/>
              <a:gd name="connsiteX2" fmla="*/ 682792 w 1239357"/>
              <a:gd name="connsiteY2" fmla="*/ 1849856 h 11510210"/>
              <a:gd name="connsiteX3" fmla="*/ 693821 w 1239357"/>
              <a:gd name="connsiteY3" fmla="*/ 2871537 h 11510210"/>
              <a:gd name="connsiteX4" fmla="*/ 595563 w 1239357"/>
              <a:gd name="connsiteY4" fmla="*/ 3670635 h 11510210"/>
              <a:gd name="connsiteX5" fmla="*/ 1156034 w 1239357"/>
              <a:gd name="connsiteY5" fmla="*/ 4601077 h 11510210"/>
              <a:gd name="connsiteX6" fmla="*/ 1117934 w 1239357"/>
              <a:gd name="connsiteY6" fmla="*/ 5799221 h 11510210"/>
              <a:gd name="connsiteX7" fmla="*/ 620629 w 1239357"/>
              <a:gd name="connsiteY7" fmla="*/ 7222958 h 11510210"/>
              <a:gd name="connsiteX8" fmla="*/ 656724 w 1239357"/>
              <a:gd name="connsiteY8" fmla="*/ 8680784 h 11510210"/>
              <a:gd name="connsiteX9" fmla="*/ 604587 w 1239357"/>
              <a:gd name="connsiteY9" fmla="*/ 9681410 h 11510210"/>
              <a:gd name="connsiteX10" fmla="*/ 0 w 1239357"/>
              <a:gd name="connsiteY10" fmla="*/ 11510210 h 11510210"/>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656724 w 1239357"/>
              <a:gd name="connsiteY8" fmla="*/ 8367963 h 11197389"/>
              <a:gd name="connsiteX9" fmla="*/ 604587 w 1239357"/>
              <a:gd name="connsiteY9" fmla="*/ 9368589 h 11197389"/>
              <a:gd name="connsiteX10" fmla="*/ 0 w 1239357"/>
              <a:gd name="connsiteY10" fmla="*/ 11197389 h 11197389"/>
              <a:gd name="connsiteX0" fmla="*/ 743953 w 1239357"/>
              <a:gd name="connsiteY0" fmla="*/ 0 h 11197389"/>
              <a:gd name="connsiteX1" fmla="*/ 884321 w 1239357"/>
              <a:gd name="connsiteY1" fmla="*/ 956511 h 11197389"/>
              <a:gd name="connsiteX2" fmla="*/ 682792 w 1239357"/>
              <a:gd name="connsiteY2" fmla="*/ 1537035 h 11197389"/>
              <a:gd name="connsiteX3" fmla="*/ 693821 w 1239357"/>
              <a:gd name="connsiteY3" fmla="*/ 2558716 h 11197389"/>
              <a:gd name="connsiteX4" fmla="*/ 595563 w 1239357"/>
              <a:gd name="connsiteY4" fmla="*/ 3357814 h 11197389"/>
              <a:gd name="connsiteX5" fmla="*/ 1156034 w 1239357"/>
              <a:gd name="connsiteY5" fmla="*/ 4288256 h 11197389"/>
              <a:gd name="connsiteX6" fmla="*/ 1117934 w 1239357"/>
              <a:gd name="connsiteY6" fmla="*/ 5486400 h 11197389"/>
              <a:gd name="connsiteX7" fmla="*/ 620629 w 1239357"/>
              <a:gd name="connsiteY7" fmla="*/ 6910137 h 11197389"/>
              <a:gd name="connsiteX8" fmla="*/ 485088 w 1239357"/>
              <a:gd name="connsiteY8" fmla="*/ 7399900 h 11197389"/>
              <a:gd name="connsiteX9" fmla="*/ 656724 w 1239357"/>
              <a:gd name="connsiteY9" fmla="*/ 8367963 h 11197389"/>
              <a:gd name="connsiteX10" fmla="*/ 604587 w 1239357"/>
              <a:gd name="connsiteY10" fmla="*/ 9368589 h 11197389"/>
              <a:gd name="connsiteX11" fmla="*/ 0 w 1239357"/>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693821 w 1195042"/>
              <a:gd name="connsiteY3" fmla="*/ 2558716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743953 w 1195042"/>
              <a:gd name="connsiteY0" fmla="*/ 0 h 11197389"/>
              <a:gd name="connsiteX1" fmla="*/ 884321 w 1195042"/>
              <a:gd name="connsiteY1" fmla="*/ 956511 h 11197389"/>
              <a:gd name="connsiteX2" fmla="*/ 682792 w 1195042"/>
              <a:gd name="connsiteY2" fmla="*/ 1537035 h 11197389"/>
              <a:gd name="connsiteX3" fmla="*/ 758558 w 1195042"/>
              <a:gd name="connsiteY3" fmla="*/ 2453519 h 11197389"/>
              <a:gd name="connsiteX4" fmla="*/ 595563 w 1195042"/>
              <a:gd name="connsiteY4" fmla="*/ 3357814 h 11197389"/>
              <a:gd name="connsiteX5" fmla="*/ 1139850 w 1195042"/>
              <a:gd name="connsiteY5" fmla="*/ 4255888 h 11197389"/>
              <a:gd name="connsiteX6" fmla="*/ 1117934 w 1195042"/>
              <a:gd name="connsiteY6" fmla="*/ 5486400 h 11197389"/>
              <a:gd name="connsiteX7" fmla="*/ 620629 w 1195042"/>
              <a:gd name="connsiteY7" fmla="*/ 6910137 h 11197389"/>
              <a:gd name="connsiteX8" fmla="*/ 485088 w 1195042"/>
              <a:gd name="connsiteY8" fmla="*/ 7399900 h 11197389"/>
              <a:gd name="connsiteX9" fmla="*/ 656724 w 1195042"/>
              <a:gd name="connsiteY9" fmla="*/ 8367963 h 11197389"/>
              <a:gd name="connsiteX10" fmla="*/ 604587 w 1195042"/>
              <a:gd name="connsiteY10" fmla="*/ 9368589 h 11197389"/>
              <a:gd name="connsiteX11" fmla="*/ 0 w 1195042"/>
              <a:gd name="connsiteY11" fmla="*/ 11197389 h 11197389"/>
              <a:gd name="connsiteX0" fmla="*/ 613 w 1285182"/>
              <a:gd name="connsiteY0" fmla="*/ 0 h 10703775"/>
              <a:gd name="connsiteX1" fmla="*/ 974461 w 1285182"/>
              <a:gd name="connsiteY1" fmla="*/ 462897 h 10703775"/>
              <a:gd name="connsiteX2" fmla="*/ 772932 w 1285182"/>
              <a:gd name="connsiteY2" fmla="*/ 1043421 h 10703775"/>
              <a:gd name="connsiteX3" fmla="*/ 848698 w 1285182"/>
              <a:gd name="connsiteY3" fmla="*/ 1959905 h 10703775"/>
              <a:gd name="connsiteX4" fmla="*/ 685703 w 1285182"/>
              <a:gd name="connsiteY4" fmla="*/ 2864200 h 10703775"/>
              <a:gd name="connsiteX5" fmla="*/ 1229990 w 1285182"/>
              <a:gd name="connsiteY5" fmla="*/ 3762274 h 10703775"/>
              <a:gd name="connsiteX6" fmla="*/ 1208074 w 1285182"/>
              <a:gd name="connsiteY6" fmla="*/ 4992786 h 10703775"/>
              <a:gd name="connsiteX7" fmla="*/ 710769 w 1285182"/>
              <a:gd name="connsiteY7" fmla="*/ 6416523 h 10703775"/>
              <a:gd name="connsiteX8" fmla="*/ 575228 w 1285182"/>
              <a:gd name="connsiteY8" fmla="*/ 6906286 h 10703775"/>
              <a:gd name="connsiteX9" fmla="*/ 746864 w 1285182"/>
              <a:gd name="connsiteY9" fmla="*/ 7874349 h 10703775"/>
              <a:gd name="connsiteX10" fmla="*/ 694727 w 1285182"/>
              <a:gd name="connsiteY10" fmla="*/ 8874975 h 10703775"/>
              <a:gd name="connsiteX11" fmla="*/ 90140 w 1285182"/>
              <a:gd name="connsiteY11" fmla="*/ 10703775 h 10703775"/>
              <a:gd name="connsiteX0" fmla="*/ 719676 w 1195042"/>
              <a:gd name="connsiteY0" fmla="*/ 0 h 11399690"/>
              <a:gd name="connsiteX1" fmla="*/ 884321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851953 w 1195042"/>
              <a:gd name="connsiteY1" fmla="*/ 1158812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1033 w 1195042"/>
              <a:gd name="connsiteY1" fmla="*/ 1150720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38665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82792 w 1195042"/>
              <a:gd name="connsiteY2" fmla="*/ 1739336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665837 w 1195042"/>
              <a:gd name="connsiteY1" fmla="*/ 1183088 h 11399690"/>
              <a:gd name="connsiteX2" fmla="*/ 642332 w 1195042"/>
              <a:gd name="connsiteY2" fmla="*/ 1731244 h 11399690"/>
              <a:gd name="connsiteX3" fmla="*/ 758558 w 1195042"/>
              <a:gd name="connsiteY3" fmla="*/ 2655820 h 11399690"/>
              <a:gd name="connsiteX4" fmla="*/ 595563 w 1195042"/>
              <a:gd name="connsiteY4" fmla="*/ 3560115 h 11399690"/>
              <a:gd name="connsiteX5" fmla="*/ 1139850 w 1195042"/>
              <a:gd name="connsiteY5" fmla="*/ 4458189 h 11399690"/>
              <a:gd name="connsiteX6" fmla="*/ 1117934 w 1195042"/>
              <a:gd name="connsiteY6" fmla="*/ 5688701 h 11399690"/>
              <a:gd name="connsiteX7" fmla="*/ 620629 w 1195042"/>
              <a:gd name="connsiteY7" fmla="*/ 7112438 h 11399690"/>
              <a:gd name="connsiteX8" fmla="*/ 485088 w 1195042"/>
              <a:gd name="connsiteY8" fmla="*/ 7602201 h 11399690"/>
              <a:gd name="connsiteX9" fmla="*/ 656724 w 1195042"/>
              <a:gd name="connsiteY9" fmla="*/ 8570264 h 11399690"/>
              <a:gd name="connsiteX10" fmla="*/ 604587 w 1195042"/>
              <a:gd name="connsiteY10" fmla="*/ 9570890 h 11399690"/>
              <a:gd name="connsiteX11" fmla="*/ 0 w 1195042"/>
              <a:gd name="connsiteY11" fmla="*/ 11399690 h 11399690"/>
              <a:gd name="connsiteX0" fmla="*/ 719676 w 1195042"/>
              <a:gd name="connsiteY0" fmla="*/ 0 h 11399690"/>
              <a:gd name="connsiteX1" fmla="*/ 776402 w 1195042"/>
              <a:gd name="connsiteY1" fmla="*/ 869628 h 11399690"/>
              <a:gd name="connsiteX2" fmla="*/ 665837 w 1195042"/>
              <a:gd name="connsiteY2" fmla="*/ 1183088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76402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752126 w 1195042"/>
              <a:gd name="connsiteY1" fmla="*/ 869628 h 11399690"/>
              <a:gd name="connsiteX2" fmla="*/ 657745 w 1195042"/>
              <a:gd name="connsiteY2" fmla="*/ 1312561 h 11399690"/>
              <a:gd name="connsiteX3" fmla="*/ 642332 w 1195042"/>
              <a:gd name="connsiteY3" fmla="*/ 1731244 h 11399690"/>
              <a:gd name="connsiteX4" fmla="*/ 758558 w 1195042"/>
              <a:gd name="connsiteY4" fmla="*/ 2655820 h 11399690"/>
              <a:gd name="connsiteX5" fmla="*/ 595563 w 1195042"/>
              <a:gd name="connsiteY5" fmla="*/ 3560115 h 11399690"/>
              <a:gd name="connsiteX6" fmla="*/ 1139850 w 1195042"/>
              <a:gd name="connsiteY6" fmla="*/ 4458189 h 11399690"/>
              <a:gd name="connsiteX7" fmla="*/ 1117934 w 1195042"/>
              <a:gd name="connsiteY7" fmla="*/ 5688701 h 11399690"/>
              <a:gd name="connsiteX8" fmla="*/ 620629 w 1195042"/>
              <a:gd name="connsiteY8" fmla="*/ 7112438 h 11399690"/>
              <a:gd name="connsiteX9" fmla="*/ 485088 w 1195042"/>
              <a:gd name="connsiteY9" fmla="*/ 7602201 h 11399690"/>
              <a:gd name="connsiteX10" fmla="*/ 656724 w 1195042"/>
              <a:gd name="connsiteY10" fmla="*/ 8570264 h 11399690"/>
              <a:gd name="connsiteX11" fmla="*/ 604587 w 1195042"/>
              <a:gd name="connsiteY11" fmla="*/ 9570890 h 11399690"/>
              <a:gd name="connsiteX12" fmla="*/ 0 w 1195042"/>
              <a:gd name="connsiteY12" fmla="*/ 11399690 h 11399690"/>
              <a:gd name="connsiteX0" fmla="*/ 719676 w 1195042"/>
              <a:gd name="connsiteY0" fmla="*/ 0 h 11399690"/>
              <a:gd name="connsiteX1" fmla="*/ 808770 w 1195042"/>
              <a:gd name="connsiteY1" fmla="*/ 367922 h 11399690"/>
              <a:gd name="connsiteX2" fmla="*/ 752126 w 1195042"/>
              <a:gd name="connsiteY2" fmla="*/ 869628 h 11399690"/>
              <a:gd name="connsiteX3" fmla="*/ 657745 w 1195042"/>
              <a:gd name="connsiteY3" fmla="*/ 1312561 h 11399690"/>
              <a:gd name="connsiteX4" fmla="*/ 642332 w 1195042"/>
              <a:gd name="connsiteY4" fmla="*/ 1731244 h 11399690"/>
              <a:gd name="connsiteX5" fmla="*/ 758558 w 1195042"/>
              <a:gd name="connsiteY5" fmla="*/ 2655820 h 11399690"/>
              <a:gd name="connsiteX6" fmla="*/ 595563 w 1195042"/>
              <a:gd name="connsiteY6" fmla="*/ 3560115 h 11399690"/>
              <a:gd name="connsiteX7" fmla="*/ 1139850 w 1195042"/>
              <a:gd name="connsiteY7" fmla="*/ 4458189 h 11399690"/>
              <a:gd name="connsiteX8" fmla="*/ 1117934 w 1195042"/>
              <a:gd name="connsiteY8" fmla="*/ 5688701 h 11399690"/>
              <a:gd name="connsiteX9" fmla="*/ 620629 w 1195042"/>
              <a:gd name="connsiteY9" fmla="*/ 7112438 h 11399690"/>
              <a:gd name="connsiteX10" fmla="*/ 485088 w 1195042"/>
              <a:gd name="connsiteY10" fmla="*/ 7602201 h 11399690"/>
              <a:gd name="connsiteX11" fmla="*/ 656724 w 1195042"/>
              <a:gd name="connsiteY11" fmla="*/ 8570264 h 11399690"/>
              <a:gd name="connsiteX12" fmla="*/ 604587 w 1195042"/>
              <a:gd name="connsiteY12" fmla="*/ 9570890 h 11399690"/>
              <a:gd name="connsiteX13" fmla="*/ 0 w 1195042"/>
              <a:gd name="connsiteY13" fmla="*/ 11399690 h 11399690"/>
              <a:gd name="connsiteX0" fmla="*/ 752044 w 1227410"/>
              <a:gd name="connsiteY0" fmla="*/ 0 h 11537254"/>
              <a:gd name="connsiteX1" fmla="*/ 841138 w 1227410"/>
              <a:gd name="connsiteY1" fmla="*/ 367922 h 11537254"/>
              <a:gd name="connsiteX2" fmla="*/ 784494 w 1227410"/>
              <a:gd name="connsiteY2" fmla="*/ 869628 h 11537254"/>
              <a:gd name="connsiteX3" fmla="*/ 690113 w 1227410"/>
              <a:gd name="connsiteY3" fmla="*/ 1312561 h 11537254"/>
              <a:gd name="connsiteX4" fmla="*/ 674700 w 1227410"/>
              <a:gd name="connsiteY4" fmla="*/ 1731244 h 11537254"/>
              <a:gd name="connsiteX5" fmla="*/ 790926 w 1227410"/>
              <a:gd name="connsiteY5" fmla="*/ 2655820 h 11537254"/>
              <a:gd name="connsiteX6" fmla="*/ 627931 w 1227410"/>
              <a:gd name="connsiteY6" fmla="*/ 3560115 h 11537254"/>
              <a:gd name="connsiteX7" fmla="*/ 1172218 w 1227410"/>
              <a:gd name="connsiteY7" fmla="*/ 4458189 h 11537254"/>
              <a:gd name="connsiteX8" fmla="*/ 1150302 w 1227410"/>
              <a:gd name="connsiteY8" fmla="*/ 5688701 h 11537254"/>
              <a:gd name="connsiteX9" fmla="*/ 652997 w 1227410"/>
              <a:gd name="connsiteY9" fmla="*/ 7112438 h 11537254"/>
              <a:gd name="connsiteX10" fmla="*/ 517456 w 1227410"/>
              <a:gd name="connsiteY10" fmla="*/ 7602201 h 11537254"/>
              <a:gd name="connsiteX11" fmla="*/ 689092 w 1227410"/>
              <a:gd name="connsiteY11" fmla="*/ 8570264 h 11537254"/>
              <a:gd name="connsiteX12" fmla="*/ 636955 w 1227410"/>
              <a:gd name="connsiteY12" fmla="*/ 9570890 h 11537254"/>
              <a:gd name="connsiteX13" fmla="*/ 0 w 1227410"/>
              <a:gd name="connsiteY13" fmla="*/ 11537254 h 115372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27410" h="11537254">
                <a:moveTo>
                  <a:pt x="752044" y="0"/>
                </a:moveTo>
                <a:cubicBezTo>
                  <a:pt x="754755" y="68064"/>
                  <a:pt x="835730" y="222984"/>
                  <a:pt x="841138" y="367922"/>
                </a:cubicBezTo>
                <a:cubicBezTo>
                  <a:pt x="846546" y="512860"/>
                  <a:pt x="797527" y="718931"/>
                  <a:pt x="784494" y="869628"/>
                </a:cubicBezTo>
                <a:cubicBezTo>
                  <a:pt x="771461" y="1020325"/>
                  <a:pt x="708412" y="1168958"/>
                  <a:pt x="690113" y="1312561"/>
                </a:cubicBezTo>
                <a:cubicBezTo>
                  <a:pt x="671814" y="1456164"/>
                  <a:pt x="657898" y="1507368"/>
                  <a:pt x="674700" y="1731244"/>
                </a:cubicBezTo>
                <a:cubicBezTo>
                  <a:pt x="691502" y="1955120"/>
                  <a:pt x="798721" y="2351008"/>
                  <a:pt x="790926" y="2655820"/>
                </a:cubicBezTo>
                <a:cubicBezTo>
                  <a:pt x="783131" y="2960632"/>
                  <a:pt x="564382" y="3259720"/>
                  <a:pt x="627931" y="3560115"/>
                </a:cubicBezTo>
                <a:cubicBezTo>
                  <a:pt x="691480" y="3860510"/>
                  <a:pt x="1085156" y="4103425"/>
                  <a:pt x="1172218" y="4458189"/>
                </a:cubicBezTo>
                <a:cubicBezTo>
                  <a:pt x="1259280" y="4812953"/>
                  <a:pt x="1236839" y="5246326"/>
                  <a:pt x="1150302" y="5688701"/>
                </a:cubicBezTo>
                <a:cubicBezTo>
                  <a:pt x="1063765" y="6131076"/>
                  <a:pt x="758471" y="6793521"/>
                  <a:pt x="652997" y="7112438"/>
                </a:cubicBezTo>
                <a:cubicBezTo>
                  <a:pt x="547523" y="7431355"/>
                  <a:pt x="511440" y="7359230"/>
                  <a:pt x="517456" y="7602201"/>
                </a:cubicBezTo>
                <a:cubicBezTo>
                  <a:pt x="523472" y="7845172"/>
                  <a:pt x="685360" y="8254287"/>
                  <a:pt x="689092" y="8570264"/>
                </a:cubicBezTo>
                <a:cubicBezTo>
                  <a:pt x="692824" y="8886241"/>
                  <a:pt x="730367" y="9099319"/>
                  <a:pt x="636955" y="9570890"/>
                </a:cubicBezTo>
                <a:cubicBezTo>
                  <a:pt x="557580" y="9888390"/>
                  <a:pt x="46037" y="11467404"/>
                  <a:pt x="0" y="11537254"/>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1860D931-57D2-4447-BFDE-DD36D1C8B6FD}"/>
              </a:ext>
            </a:extLst>
          </p:cNvPr>
          <p:cNvSpPr/>
          <p:nvPr/>
        </p:nvSpPr>
        <p:spPr>
          <a:xfrm>
            <a:off x="25242592" y="12363718"/>
            <a:ext cx="1056067" cy="779172"/>
          </a:xfrm>
          <a:custGeom>
            <a:avLst/>
            <a:gdLst>
              <a:gd name="connsiteX0" fmla="*/ 19318 w 1056067"/>
              <a:gd name="connsiteY0" fmla="*/ 251138 h 779172"/>
              <a:gd name="connsiteX1" fmla="*/ 231819 w 1056067"/>
              <a:gd name="connsiteY1" fmla="*/ 19319 h 779172"/>
              <a:gd name="connsiteX2" fmla="*/ 373487 w 1056067"/>
              <a:gd name="connsiteY2" fmla="*/ 103031 h 779172"/>
              <a:gd name="connsiteX3" fmla="*/ 463639 w 1056067"/>
              <a:gd name="connsiteY3" fmla="*/ 0 h 779172"/>
              <a:gd name="connsiteX4" fmla="*/ 824247 w 1056067"/>
              <a:gd name="connsiteY4" fmla="*/ 38637 h 779172"/>
              <a:gd name="connsiteX5" fmla="*/ 869323 w 1056067"/>
              <a:gd name="connsiteY5" fmla="*/ 122350 h 779172"/>
              <a:gd name="connsiteX6" fmla="*/ 779171 w 1056067"/>
              <a:gd name="connsiteY6" fmla="*/ 315533 h 779172"/>
              <a:gd name="connsiteX7" fmla="*/ 1056067 w 1056067"/>
              <a:gd name="connsiteY7" fmla="*/ 502276 h 779172"/>
              <a:gd name="connsiteX8" fmla="*/ 927278 w 1056067"/>
              <a:gd name="connsiteY8" fmla="*/ 779172 h 779172"/>
              <a:gd name="connsiteX9" fmla="*/ 740535 w 1056067"/>
              <a:gd name="connsiteY9" fmla="*/ 779172 h 779172"/>
              <a:gd name="connsiteX10" fmla="*/ 540912 w 1056067"/>
              <a:gd name="connsiteY10" fmla="*/ 553792 h 779172"/>
              <a:gd name="connsiteX11" fmla="*/ 218940 w 1056067"/>
              <a:gd name="connsiteY11" fmla="*/ 592428 h 779172"/>
              <a:gd name="connsiteX12" fmla="*/ 0 w 1056067"/>
              <a:gd name="connsiteY12" fmla="*/ 321972 h 779172"/>
              <a:gd name="connsiteX13" fmla="*/ 19318 w 1056067"/>
              <a:gd name="connsiteY13" fmla="*/ 251138 h 7791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56067" h="779172">
                <a:moveTo>
                  <a:pt x="19318" y="251138"/>
                </a:moveTo>
                <a:lnTo>
                  <a:pt x="231819" y="19319"/>
                </a:lnTo>
                <a:lnTo>
                  <a:pt x="373487" y="103031"/>
                </a:lnTo>
                <a:lnTo>
                  <a:pt x="463639" y="0"/>
                </a:lnTo>
                <a:lnTo>
                  <a:pt x="824247" y="38637"/>
                </a:lnTo>
                <a:lnTo>
                  <a:pt x="869323" y="122350"/>
                </a:lnTo>
                <a:lnTo>
                  <a:pt x="779171" y="315533"/>
                </a:lnTo>
                <a:lnTo>
                  <a:pt x="1056067" y="502276"/>
                </a:lnTo>
                <a:lnTo>
                  <a:pt x="927278" y="779172"/>
                </a:lnTo>
                <a:lnTo>
                  <a:pt x="740535" y="779172"/>
                </a:lnTo>
                <a:lnTo>
                  <a:pt x="540912" y="553792"/>
                </a:lnTo>
                <a:lnTo>
                  <a:pt x="218940" y="592428"/>
                </a:lnTo>
                <a:lnTo>
                  <a:pt x="0" y="321972"/>
                </a:lnTo>
                <a:lnTo>
                  <a:pt x="19318" y="251138"/>
                </a:lnTo>
                <a:close/>
              </a:path>
            </a:pathLst>
          </a:custGeom>
          <a:pattFill prst="dkUpDiag">
            <a:fgClr>
              <a:schemeClr val="tx1"/>
            </a:fgClr>
            <a:bgClr>
              <a:schemeClr val="bg2">
                <a:lumMod val="90000"/>
              </a:schemeClr>
            </a:bgClr>
          </a:patt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Oval 61">
            <a:extLst>
              <a:ext uri="{FF2B5EF4-FFF2-40B4-BE49-F238E27FC236}">
                <a16:creationId xmlns:a16="http://schemas.microsoft.com/office/drawing/2014/main" id="{F55DB244-0638-47E4-9D89-38520C465C20}"/>
              </a:ext>
            </a:extLst>
          </p:cNvPr>
          <p:cNvSpPr/>
          <p:nvPr/>
        </p:nvSpPr>
        <p:spPr>
          <a:xfrm>
            <a:off x="22860000" y="6446822"/>
            <a:ext cx="182032" cy="18889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316D4DD1-5535-4685-AE0A-129351743C6F}"/>
              </a:ext>
            </a:extLst>
          </p:cNvPr>
          <p:cNvSpPr/>
          <p:nvPr/>
        </p:nvSpPr>
        <p:spPr>
          <a:xfrm>
            <a:off x="381000" y="704850"/>
            <a:ext cx="2476500" cy="8382000"/>
          </a:xfrm>
          <a:custGeom>
            <a:avLst/>
            <a:gdLst>
              <a:gd name="connsiteX0" fmla="*/ 2476500 w 2476500"/>
              <a:gd name="connsiteY0" fmla="*/ 0 h 8382000"/>
              <a:gd name="connsiteX1" fmla="*/ 1409700 w 2476500"/>
              <a:gd name="connsiteY1" fmla="*/ 1809750 h 8382000"/>
              <a:gd name="connsiteX2" fmla="*/ 990600 w 2476500"/>
              <a:gd name="connsiteY2" fmla="*/ 3028950 h 8382000"/>
              <a:gd name="connsiteX3" fmla="*/ 1028700 w 2476500"/>
              <a:gd name="connsiteY3" fmla="*/ 6324600 h 8382000"/>
              <a:gd name="connsiteX4" fmla="*/ 0 w 2476500"/>
              <a:gd name="connsiteY4" fmla="*/ 8382000 h 83820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476500" h="8382000">
                <a:moveTo>
                  <a:pt x="2476500" y="0"/>
                </a:moveTo>
                <a:cubicBezTo>
                  <a:pt x="2066925" y="652462"/>
                  <a:pt x="1657350" y="1304925"/>
                  <a:pt x="1409700" y="1809750"/>
                </a:cubicBezTo>
                <a:cubicBezTo>
                  <a:pt x="1162050" y="2314575"/>
                  <a:pt x="1054100" y="2276475"/>
                  <a:pt x="990600" y="3028950"/>
                </a:cubicBezTo>
                <a:cubicBezTo>
                  <a:pt x="927100" y="3781425"/>
                  <a:pt x="1193800" y="5432425"/>
                  <a:pt x="1028700" y="6324600"/>
                </a:cubicBezTo>
                <a:cubicBezTo>
                  <a:pt x="863600" y="7216775"/>
                  <a:pt x="187325" y="8051800"/>
                  <a:pt x="0" y="8382000"/>
                </a:cubicBezTo>
              </a:path>
            </a:pathLst>
          </a:custGeom>
          <a:noFill/>
          <a:ln w="1270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TextBox 189">
            <a:extLst>
              <a:ext uri="{FF2B5EF4-FFF2-40B4-BE49-F238E27FC236}">
                <a16:creationId xmlns:a16="http://schemas.microsoft.com/office/drawing/2014/main" id="{EFB97ABA-DCA8-47EE-B8B8-1616064067F2}"/>
              </a:ext>
            </a:extLst>
          </p:cNvPr>
          <p:cNvSpPr txBox="1"/>
          <p:nvPr/>
        </p:nvSpPr>
        <p:spPr>
          <a:xfrm>
            <a:off x="15329971" y="15846658"/>
            <a:ext cx="914219" cy="430887"/>
          </a:xfrm>
          <a:prstGeom prst="rect">
            <a:avLst/>
          </a:prstGeom>
          <a:noFill/>
        </p:spPr>
        <p:txBody>
          <a:bodyPr wrap="square" lIns="0" tIns="0" rIns="0" bIns="0" rtlCol="0">
            <a:spAutoFit/>
          </a:bodyPr>
          <a:lstStyle/>
          <a:p>
            <a:pPr algn="ctr"/>
            <a:r>
              <a:rPr lang="en-US" sz="2800" b="1" dirty="0" err="1"/>
              <a:t>Littry</a:t>
            </a:r>
            <a:endParaRPr lang="en-US" sz="2800" b="1" dirty="0"/>
          </a:p>
        </p:txBody>
      </p:sp>
      <p:sp>
        <p:nvSpPr>
          <p:cNvPr id="206" name="Oval 205">
            <a:extLst>
              <a:ext uri="{FF2B5EF4-FFF2-40B4-BE49-F238E27FC236}">
                <a16:creationId xmlns:a16="http://schemas.microsoft.com/office/drawing/2014/main" id="{FD1EC9E3-204A-4262-BBB1-D07BABEF9537}"/>
              </a:ext>
            </a:extLst>
          </p:cNvPr>
          <p:cNvSpPr/>
          <p:nvPr/>
        </p:nvSpPr>
        <p:spPr>
          <a:xfrm>
            <a:off x="16199960" y="15148169"/>
            <a:ext cx="262914" cy="296516"/>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Oval 64">
            <a:extLst>
              <a:ext uri="{FF2B5EF4-FFF2-40B4-BE49-F238E27FC236}">
                <a16:creationId xmlns:a16="http://schemas.microsoft.com/office/drawing/2014/main" id="{3C7317CC-C775-4E70-950F-0B1B32E3E6F1}"/>
              </a:ext>
            </a:extLst>
          </p:cNvPr>
          <p:cNvSpPr/>
          <p:nvPr/>
        </p:nvSpPr>
        <p:spPr>
          <a:xfrm>
            <a:off x="14534465" y="7318773"/>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4" name="Right Brace 283">
            <a:extLst>
              <a:ext uri="{FF2B5EF4-FFF2-40B4-BE49-F238E27FC236}">
                <a16:creationId xmlns:a16="http://schemas.microsoft.com/office/drawing/2014/main" id="{DB1DCF85-9B92-47AA-AC6E-B37C8B6222F7}"/>
              </a:ext>
            </a:extLst>
          </p:cNvPr>
          <p:cNvSpPr/>
          <p:nvPr/>
        </p:nvSpPr>
        <p:spPr>
          <a:xfrm rot="17880332">
            <a:off x="16864750" y="1138291"/>
            <a:ext cx="846826" cy="4675497"/>
          </a:xfrm>
          <a:prstGeom prst="rightBrace">
            <a:avLst>
              <a:gd name="adj1" fmla="val 0"/>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85" name="TextBox 284">
            <a:extLst>
              <a:ext uri="{FF2B5EF4-FFF2-40B4-BE49-F238E27FC236}">
                <a16:creationId xmlns:a16="http://schemas.microsoft.com/office/drawing/2014/main" id="{2542D73E-0FD3-4FCA-9E23-9948EFE831B5}"/>
              </a:ext>
            </a:extLst>
          </p:cNvPr>
          <p:cNvSpPr txBox="1"/>
          <p:nvPr/>
        </p:nvSpPr>
        <p:spPr>
          <a:xfrm>
            <a:off x="16973589" y="2222095"/>
            <a:ext cx="1932048" cy="707886"/>
          </a:xfrm>
          <a:prstGeom prst="rect">
            <a:avLst/>
          </a:prstGeom>
          <a:noFill/>
        </p:spPr>
        <p:txBody>
          <a:bodyPr wrap="square" rtlCol="0">
            <a:spAutoFit/>
          </a:bodyPr>
          <a:lstStyle/>
          <a:p>
            <a:r>
              <a:rPr lang="en-US" sz="4000" b="1" dirty="0"/>
              <a:t>Omaha</a:t>
            </a:r>
          </a:p>
        </p:txBody>
      </p:sp>
      <p:sp>
        <p:nvSpPr>
          <p:cNvPr id="286" name="TextBox 285">
            <a:extLst>
              <a:ext uri="{FF2B5EF4-FFF2-40B4-BE49-F238E27FC236}">
                <a16:creationId xmlns:a16="http://schemas.microsoft.com/office/drawing/2014/main" id="{CCD5B475-6777-4461-B922-BA74789BF3CF}"/>
              </a:ext>
            </a:extLst>
          </p:cNvPr>
          <p:cNvSpPr txBox="1"/>
          <p:nvPr/>
        </p:nvSpPr>
        <p:spPr>
          <a:xfrm>
            <a:off x="14350625" y="853229"/>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grpSp>
        <p:nvGrpSpPr>
          <p:cNvPr id="49" name="Group 48">
            <a:extLst>
              <a:ext uri="{FF2B5EF4-FFF2-40B4-BE49-F238E27FC236}">
                <a16:creationId xmlns:a16="http://schemas.microsoft.com/office/drawing/2014/main" id="{809B0735-AA09-486F-B217-57AEF80ABD5F}"/>
              </a:ext>
            </a:extLst>
          </p:cNvPr>
          <p:cNvGrpSpPr/>
          <p:nvPr/>
        </p:nvGrpSpPr>
        <p:grpSpPr>
          <a:xfrm>
            <a:off x="22161774" y="14567740"/>
            <a:ext cx="983716" cy="1530686"/>
            <a:chOff x="14983432" y="13888716"/>
            <a:chExt cx="983716" cy="1530686"/>
          </a:xfrm>
        </p:grpSpPr>
        <p:sp>
          <p:nvSpPr>
            <p:cNvPr id="287" name="TextBox 286">
              <a:extLst>
                <a:ext uri="{FF2B5EF4-FFF2-40B4-BE49-F238E27FC236}">
                  <a16:creationId xmlns:a16="http://schemas.microsoft.com/office/drawing/2014/main" id="{58CC05C0-D442-417B-AED5-456B5E541C5F}"/>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88" name="TextBox 287">
              <a:extLst>
                <a:ext uri="{FF2B5EF4-FFF2-40B4-BE49-F238E27FC236}">
                  <a16:creationId xmlns:a16="http://schemas.microsoft.com/office/drawing/2014/main" id="{C189DE91-78A7-4A3D-80F0-91A37E04ECB4}"/>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89" name="TextBox 288">
              <a:extLst>
                <a:ext uri="{FF2B5EF4-FFF2-40B4-BE49-F238E27FC236}">
                  <a16:creationId xmlns:a16="http://schemas.microsoft.com/office/drawing/2014/main" id="{A5FCF887-99E3-429C-A2A9-0C569BFA88B6}"/>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grpSp>
      <p:sp>
        <p:nvSpPr>
          <p:cNvPr id="298" name="Rectangle 957">
            <a:extLst>
              <a:ext uri="{FF2B5EF4-FFF2-40B4-BE49-F238E27FC236}">
                <a16:creationId xmlns:a16="http://schemas.microsoft.com/office/drawing/2014/main" id="{3FEB3585-921E-4BB2-877B-2B7855ABCB6B}"/>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299" name="Text Box 958">
            <a:extLst>
              <a:ext uri="{FF2B5EF4-FFF2-40B4-BE49-F238E27FC236}">
                <a16:creationId xmlns:a16="http://schemas.microsoft.com/office/drawing/2014/main" id="{76819F81-135A-4881-BA64-53D26A0041BC}"/>
              </a:ext>
            </a:extLst>
          </p:cNvPr>
          <p:cNvSpPr txBox="1">
            <a:spLocks noChangeArrowheads="1"/>
          </p:cNvSpPr>
          <p:nvPr/>
        </p:nvSpPr>
        <p:spPr bwMode="auto">
          <a:xfrm>
            <a:off x="19333316" y="794888"/>
            <a:ext cx="7573838" cy="2077765"/>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V Corps Advance to the </a:t>
            </a:r>
          </a:p>
          <a:p>
            <a:pPr algn="ctr" eaLnBrk="1" hangingPunct="1">
              <a:lnSpc>
                <a:spcPct val="50000"/>
              </a:lnSpc>
              <a:spcBef>
                <a:spcPct val="50000"/>
              </a:spcBef>
              <a:defRPr/>
            </a:pPr>
            <a:r>
              <a:rPr lang="en-US" altLang="en-US" sz="3200" b="1" dirty="0">
                <a:latin typeface="+mn-lt"/>
              </a:rPr>
              <a:t>D-Day Objective Line</a:t>
            </a:r>
          </a:p>
          <a:p>
            <a:pPr algn="ctr" eaLnBrk="1" hangingPunct="1">
              <a:lnSpc>
                <a:spcPct val="50000"/>
              </a:lnSpc>
              <a:spcBef>
                <a:spcPct val="50000"/>
              </a:spcBef>
              <a:defRPr/>
            </a:pPr>
            <a:r>
              <a:rPr lang="en-US" altLang="en-US" sz="3200" b="1" dirty="0">
                <a:latin typeface="+mn-lt"/>
              </a:rPr>
              <a:t>6-9 June 1944</a:t>
            </a:r>
          </a:p>
        </p:txBody>
      </p:sp>
      <p:pic>
        <p:nvPicPr>
          <p:cNvPr id="300" name="Picture 959" descr="CSI Crest Medium">
            <a:extLst>
              <a:ext uri="{FF2B5EF4-FFF2-40B4-BE49-F238E27FC236}">
                <a16:creationId xmlns:a16="http://schemas.microsoft.com/office/drawing/2014/main" id="{B1575033-91D4-485B-AF87-CD5F6F634972}"/>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960" descr="CSI Crest Medium">
            <a:extLst>
              <a:ext uri="{FF2B5EF4-FFF2-40B4-BE49-F238E27FC236}">
                <a16:creationId xmlns:a16="http://schemas.microsoft.com/office/drawing/2014/main" id="{D1700E82-2CF3-4BC8-ADD8-1F1AA9BFEB5D}"/>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4" name="Group 377">
            <a:extLst>
              <a:ext uri="{FF2B5EF4-FFF2-40B4-BE49-F238E27FC236}">
                <a16:creationId xmlns:a16="http://schemas.microsoft.com/office/drawing/2014/main" id="{FCF06E40-E3F6-4FD0-8344-318E6A8C2421}"/>
              </a:ext>
            </a:extLst>
          </p:cNvPr>
          <p:cNvGrpSpPr>
            <a:grpSpLocks/>
          </p:cNvGrpSpPr>
          <p:nvPr/>
        </p:nvGrpSpPr>
        <p:grpSpPr bwMode="auto">
          <a:xfrm rot="-5376582">
            <a:off x="24998828" y="4791908"/>
            <a:ext cx="2503488" cy="942975"/>
            <a:chOff x="15361" y="4723"/>
            <a:chExt cx="1577" cy="594"/>
          </a:xfrm>
        </p:grpSpPr>
        <p:sp>
          <p:nvSpPr>
            <p:cNvPr id="305" name="AutoShape 378">
              <a:extLst>
                <a:ext uri="{FF2B5EF4-FFF2-40B4-BE49-F238E27FC236}">
                  <a16:creationId xmlns:a16="http://schemas.microsoft.com/office/drawing/2014/main" id="{3B602FCD-DA32-4467-86A9-280214785B9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306" name="Text Box 379">
              <a:extLst>
                <a:ext uri="{FF2B5EF4-FFF2-40B4-BE49-F238E27FC236}">
                  <a16:creationId xmlns:a16="http://schemas.microsoft.com/office/drawing/2014/main" id="{5FD54E1F-8733-430A-85E8-99F9C3ADAD21}"/>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63" name="Group 62">
            <a:extLst>
              <a:ext uri="{FF2B5EF4-FFF2-40B4-BE49-F238E27FC236}">
                <a16:creationId xmlns:a16="http://schemas.microsoft.com/office/drawing/2014/main" id="{8791A3B8-546A-44BB-B9E4-544194F4C642}"/>
              </a:ext>
            </a:extLst>
          </p:cNvPr>
          <p:cNvGrpSpPr/>
          <p:nvPr/>
        </p:nvGrpSpPr>
        <p:grpSpPr>
          <a:xfrm>
            <a:off x="19913619" y="2927331"/>
            <a:ext cx="6385040" cy="866285"/>
            <a:chOff x="19913619" y="3012791"/>
            <a:chExt cx="6385040" cy="866285"/>
          </a:xfrm>
        </p:grpSpPr>
        <p:sp>
          <p:nvSpPr>
            <p:cNvPr id="302" name="Text Box 1011">
              <a:extLst>
                <a:ext uri="{FF2B5EF4-FFF2-40B4-BE49-F238E27FC236}">
                  <a16:creationId xmlns:a16="http://schemas.microsoft.com/office/drawing/2014/main" id="{3D43BA89-7544-4A58-9852-A8F5D5D1E752}"/>
                </a:ext>
              </a:extLst>
            </p:cNvPr>
            <p:cNvSpPr txBox="1">
              <a:spLocks noChangeArrowheads="1"/>
            </p:cNvSpPr>
            <p:nvPr/>
          </p:nvSpPr>
          <p:spPr bwMode="auto">
            <a:xfrm>
              <a:off x="19913619" y="3366628"/>
              <a:ext cx="6385040" cy="512448"/>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lnSpc>
                  <a:spcPts val="1000"/>
                </a:lnSpc>
                <a:spcBef>
                  <a:spcPct val="50000"/>
                </a:spcBef>
                <a:defRPr/>
              </a:pPr>
              <a:r>
                <a:rPr lang="en-US" altLang="en-US" sz="2600" b="1" dirty="0">
                  <a:latin typeface="+mn-lt"/>
                </a:rPr>
                <a:t>0              1               2              3              4               5</a:t>
              </a:r>
            </a:p>
            <a:p>
              <a:pPr algn="ctr" eaLnBrk="1" hangingPunct="1">
                <a:lnSpc>
                  <a:spcPts val="1000"/>
                </a:lnSpc>
                <a:spcBef>
                  <a:spcPct val="50000"/>
                </a:spcBef>
                <a:defRPr/>
              </a:pPr>
              <a:r>
                <a:rPr lang="en-US" altLang="en-US" sz="2600" b="1" dirty="0">
                  <a:latin typeface="+mn-lt"/>
                </a:rPr>
                <a:t>Scale in Miles</a:t>
              </a:r>
            </a:p>
          </p:txBody>
        </p:sp>
        <p:grpSp>
          <p:nvGrpSpPr>
            <p:cNvPr id="27" name="Group 26">
              <a:extLst>
                <a:ext uri="{FF2B5EF4-FFF2-40B4-BE49-F238E27FC236}">
                  <a16:creationId xmlns:a16="http://schemas.microsoft.com/office/drawing/2014/main" id="{4D0841D4-4882-45D7-98C3-92318EA4D474}"/>
                </a:ext>
              </a:extLst>
            </p:cNvPr>
            <p:cNvGrpSpPr/>
            <p:nvPr/>
          </p:nvGrpSpPr>
          <p:grpSpPr>
            <a:xfrm>
              <a:off x="19980569" y="3013384"/>
              <a:ext cx="2487623" cy="167448"/>
              <a:chOff x="24323404" y="2207640"/>
              <a:chExt cx="2487623" cy="167448"/>
            </a:xfrm>
          </p:grpSpPr>
          <p:sp>
            <p:nvSpPr>
              <p:cNvPr id="9" name="Rectangle 8">
                <a:extLst>
                  <a:ext uri="{FF2B5EF4-FFF2-40B4-BE49-F238E27FC236}">
                    <a16:creationId xmlns:a16="http://schemas.microsoft.com/office/drawing/2014/main" id="{CBEBD06A-9EF5-45B0-9BA0-D7B562B465C2}"/>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8" name="Rectangle 267">
                <a:extLst>
                  <a:ext uri="{FF2B5EF4-FFF2-40B4-BE49-F238E27FC236}">
                    <a16:creationId xmlns:a16="http://schemas.microsoft.com/office/drawing/2014/main" id="{B58171EB-A4EA-4C59-A866-F279DA5434BA}"/>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24" name="Rectangle 323">
              <a:extLst>
                <a:ext uri="{FF2B5EF4-FFF2-40B4-BE49-F238E27FC236}">
                  <a16:creationId xmlns:a16="http://schemas.microsoft.com/office/drawing/2014/main" id="{CF4C1D58-7E54-4821-92FB-49B28165DF6E}"/>
                </a:ext>
              </a:extLst>
            </p:cNvPr>
            <p:cNvSpPr/>
            <p:nvPr/>
          </p:nvSpPr>
          <p:spPr>
            <a:xfrm>
              <a:off x="24951502" y="3014146"/>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355" name="Group 354">
              <a:extLst>
                <a:ext uri="{FF2B5EF4-FFF2-40B4-BE49-F238E27FC236}">
                  <a16:creationId xmlns:a16="http://schemas.microsoft.com/office/drawing/2014/main" id="{581E7850-9491-4C24-B9AC-A7460B3EA775}"/>
                </a:ext>
              </a:extLst>
            </p:cNvPr>
            <p:cNvGrpSpPr/>
            <p:nvPr/>
          </p:nvGrpSpPr>
          <p:grpSpPr>
            <a:xfrm>
              <a:off x="22468192" y="3012791"/>
              <a:ext cx="2487623" cy="167448"/>
              <a:chOff x="24323404" y="2207640"/>
              <a:chExt cx="2487623" cy="167448"/>
            </a:xfrm>
          </p:grpSpPr>
          <p:sp>
            <p:nvSpPr>
              <p:cNvPr id="356" name="Rectangle 355">
                <a:extLst>
                  <a:ext uri="{FF2B5EF4-FFF2-40B4-BE49-F238E27FC236}">
                    <a16:creationId xmlns:a16="http://schemas.microsoft.com/office/drawing/2014/main" id="{80010AE5-4EFE-437D-BE8A-EE9D250B98C5}"/>
                  </a:ext>
                </a:extLst>
              </p:cNvPr>
              <p:cNvSpPr/>
              <p:nvPr/>
            </p:nvSpPr>
            <p:spPr>
              <a:xfrm>
                <a:off x="24323404" y="2208233"/>
                <a:ext cx="1242815" cy="166855"/>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7" name="Rectangle 356">
                <a:extLst>
                  <a:ext uri="{FF2B5EF4-FFF2-40B4-BE49-F238E27FC236}">
                    <a16:creationId xmlns:a16="http://schemas.microsoft.com/office/drawing/2014/main" id="{F9337D25-081A-4EA5-A55E-DB7E0A8F864D}"/>
                  </a:ext>
                </a:extLst>
              </p:cNvPr>
              <p:cNvSpPr/>
              <p:nvPr/>
            </p:nvSpPr>
            <p:spPr>
              <a:xfrm>
                <a:off x="25568212" y="2207640"/>
                <a:ext cx="1242815" cy="166855"/>
              </a:xfrm>
              <a:prstGeom prst="rect">
                <a:avLst/>
              </a:prstGeom>
              <a:solidFill>
                <a:schemeClr val="bg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81" name="Freeform: Shape 80">
            <a:extLst>
              <a:ext uri="{FF2B5EF4-FFF2-40B4-BE49-F238E27FC236}">
                <a16:creationId xmlns:a16="http://schemas.microsoft.com/office/drawing/2014/main" id="{940531CC-C91F-4C43-AEE7-46BC0F604A45}"/>
              </a:ext>
            </a:extLst>
          </p:cNvPr>
          <p:cNvSpPr/>
          <p:nvPr/>
        </p:nvSpPr>
        <p:spPr>
          <a:xfrm>
            <a:off x="3351742" y="3543300"/>
            <a:ext cx="935327" cy="3936273"/>
          </a:xfrm>
          <a:custGeom>
            <a:avLst/>
            <a:gdLst>
              <a:gd name="connsiteX0" fmla="*/ 248708 w 935327"/>
              <a:gd name="connsiteY0" fmla="*/ 0 h 3936273"/>
              <a:gd name="connsiteX1" fmla="*/ 477308 w 935327"/>
              <a:gd name="connsiteY1" fmla="*/ 190500 h 3936273"/>
              <a:gd name="connsiteX2" fmla="*/ 553508 w 935327"/>
              <a:gd name="connsiteY2" fmla="*/ 400050 h 3936273"/>
              <a:gd name="connsiteX3" fmla="*/ 439208 w 935327"/>
              <a:gd name="connsiteY3" fmla="*/ 800100 h 3936273"/>
              <a:gd name="connsiteX4" fmla="*/ 458258 w 935327"/>
              <a:gd name="connsiteY4" fmla="*/ 1028700 h 3936273"/>
              <a:gd name="connsiteX5" fmla="*/ 363008 w 935327"/>
              <a:gd name="connsiteY5" fmla="*/ 1219200 h 3936273"/>
              <a:gd name="connsiteX6" fmla="*/ 210608 w 935327"/>
              <a:gd name="connsiteY6" fmla="*/ 1352550 h 3936273"/>
              <a:gd name="connsiteX7" fmla="*/ 172508 w 935327"/>
              <a:gd name="connsiteY7" fmla="*/ 1905000 h 3936273"/>
              <a:gd name="connsiteX8" fmla="*/ 77258 w 935327"/>
              <a:gd name="connsiteY8" fmla="*/ 2209800 h 3936273"/>
              <a:gd name="connsiteX9" fmla="*/ 1058 w 935327"/>
              <a:gd name="connsiteY9" fmla="*/ 2609850 h 3936273"/>
              <a:gd name="connsiteX10" fmla="*/ 134408 w 935327"/>
              <a:gd name="connsiteY10" fmla="*/ 2876550 h 3936273"/>
              <a:gd name="connsiteX11" fmla="*/ 248708 w 935327"/>
              <a:gd name="connsiteY11" fmla="*/ 3219450 h 3936273"/>
              <a:gd name="connsiteX12" fmla="*/ 553508 w 935327"/>
              <a:gd name="connsiteY12" fmla="*/ 3448050 h 3936273"/>
              <a:gd name="connsiteX13" fmla="*/ 801158 w 935327"/>
              <a:gd name="connsiteY13" fmla="*/ 3657600 h 3936273"/>
              <a:gd name="connsiteX14" fmla="*/ 915458 w 935327"/>
              <a:gd name="connsiteY14" fmla="*/ 3905250 h 3936273"/>
              <a:gd name="connsiteX15" fmla="*/ 934508 w 935327"/>
              <a:gd name="connsiteY15" fmla="*/ 3924300 h 393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935327" h="3936273">
                <a:moveTo>
                  <a:pt x="248708" y="0"/>
                </a:moveTo>
                <a:cubicBezTo>
                  <a:pt x="337608" y="61912"/>
                  <a:pt x="426508" y="123825"/>
                  <a:pt x="477308" y="190500"/>
                </a:cubicBezTo>
                <a:cubicBezTo>
                  <a:pt x="528108" y="257175"/>
                  <a:pt x="559858" y="298450"/>
                  <a:pt x="553508" y="400050"/>
                </a:cubicBezTo>
                <a:cubicBezTo>
                  <a:pt x="547158" y="501650"/>
                  <a:pt x="455083" y="695325"/>
                  <a:pt x="439208" y="800100"/>
                </a:cubicBezTo>
                <a:cubicBezTo>
                  <a:pt x="423333" y="904875"/>
                  <a:pt x="470958" y="958850"/>
                  <a:pt x="458258" y="1028700"/>
                </a:cubicBezTo>
                <a:cubicBezTo>
                  <a:pt x="445558" y="1098550"/>
                  <a:pt x="404283" y="1165225"/>
                  <a:pt x="363008" y="1219200"/>
                </a:cubicBezTo>
                <a:cubicBezTo>
                  <a:pt x="321733" y="1273175"/>
                  <a:pt x="242358" y="1238250"/>
                  <a:pt x="210608" y="1352550"/>
                </a:cubicBezTo>
                <a:cubicBezTo>
                  <a:pt x="178858" y="1466850"/>
                  <a:pt x="194733" y="1762125"/>
                  <a:pt x="172508" y="1905000"/>
                </a:cubicBezTo>
                <a:cubicBezTo>
                  <a:pt x="150283" y="2047875"/>
                  <a:pt x="105833" y="2092325"/>
                  <a:pt x="77258" y="2209800"/>
                </a:cubicBezTo>
                <a:cubicBezTo>
                  <a:pt x="48683" y="2327275"/>
                  <a:pt x="-8467" y="2498725"/>
                  <a:pt x="1058" y="2609850"/>
                </a:cubicBezTo>
                <a:cubicBezTo>
                  <a:pt x="10583" y="2720975"/>
                  <a:pt x="93133" y="2774950"/>
                  <a:pt x="134408" y="2876550"/>
                </a:cubicBezTo>
                <a:cubicBezTo>
                  <a:pt x="175683" y="2978150"/>
                  <a:pt x="178858" y="3124200"/>
                  <a:pt x="248708" y="3219450"/>
                </a:cubicBezTo>
                <a:cubicBezTo>
                  <a:pt x="318558" y="3314700"/>
                  <a:pt x="461433" y="3375025"/>
                  <a:pt x="553508" y="3448050"/>
                </a:cubicBezTo>
                <a:cubicBezTo>
                  <a:pt x="645583" y="3521075"/>
                  <a:pt x="740833" y="3581400"/>
                  <a:pt x="801158" y="3657600"/>
                </a:cubicBezTo>
                <a:cubicBezTo>
                  <a:pt x="861483" y="3733800"/>
                  <a:pt x="915458" y="3905250"/>
                  <a:pt x="915458" y="3905250"/>
                </a:cubicBezTo>
                <a:cubicBezTo>
                  <a:pt x="937683" y="3949700"/>
                  <a:pt x="936095" y="3937000"/>
                  <a:pt x="934508" y="3924300"/>
                </a:cubicBezTo>
              </a:path>
            </a:pathLst>
          </a:custGeom>
          <a:noFill/>
          <a:ln w="762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TextBox 72">
            <a:extLst>
              <a:ext uri="{FF2B5EF4-FFF2-40B4-BE49-F238E27FC236}">
                <a16:creationId xmlns:a16="http://schemas.microsoft.com/office/drawing/2014/main" id="{37EC9960-7CFB-4F14-ACEA-816E8D416836}"/>
              </a:ext>
            </a:extLst>
          </p:cNvPr>
          <p:cNvSpPr txBox="1"/>
          <p:nvPr/>
        </p:nvSpPr>
        <p:spPr>
          <a:xfrm>
            <a:off x="17899243" y="6314441"/>
            <a:ext cx="1415418" cy="430887"/>
          </a:xfrm>
          <a:prstGeom prst="rect">
            <a:avLst/>
          </a:prstGeom>
          <a:solidFill>
            <a:srgbClr val="E2F0D9"/>
          </a:solidFill>
        </p:spPr>
        <p:txBody>
          <a:bodyPr wrap="square" lIns="0" tIns="0" rIns="0" bIns="0" rtlCol="0">
            <a:spAutoFit/>
          </a:bodyPr>
          <a:lstStyle/>
          <a:p>
            <a:r>
              <a:rPr lang="en-US" sz="2800" b="1" dirty="0" err="1"/>
              <a:t>Colleville</a:t>
            </a:r>
            <a:endParaRPr lang="en-US" sz="2800" b="1" dirty="0"/>
          </a:p>
        </p:txBody>
      </p:sp>
      <p:sp>
        <p:nvSpPr>
          <p:cNvPr id="94" name="Freeform: Shape 93">
            <a:extLst>
              <a:ext uri="{FF2B5EF4-FFF2-40B4-BE49-F238E27FC236}">
                <a16:creationId xmlns:a16="http://schemas.microsoft.com/office/drawing/2014/main" id="{A2E6BFED-35CC-4BCD-A72C-021CF7BC978F}"/>
              </a:ext>
            </a:extLst>
          </p:cNvPr>
          <p:cNvSpPr/>
          <p:nvPr/>
        </p:nvSpPr>
        <p:spPr>
          <a:xfrm>
            <a:off x="2705100" y="7029450"/>
            <a:ext cx="20402550" cy="5772231"/>
          </a:xfrm>
          <a:custGeom>
            <a:avLst/>
            <a:gdLst>
              <a:gd name="connsiteX0" fmla="*/ 0 w 20402550"/>
              <a:gd name="connsiteY0" fmla="*/ 0 h 5772231"/>
              <a:gd name="connsiteX1" fmla="*/ 285750 w 20402550"/>
              <a:gd name="connsiteY1" fmla="*/ 361950 h 5772231"/>
              <a:gd name="connsiteX2" fmla="*/ 1085850 w 20402550"/>
              <a:gd name="connsiteY2" fmla="*/ 628650 h 5772231"/>
              <a:gd name="connsiteX3" fmla="*/ 1866900 w 20402550"/>
              <a:gd name="connsiteY3" fmla="*/ 742950 h 5772231"/>
              <a:gd name="connsiteX4" fmla="*/ 3524250 w 20402550"/>
              <a:gd name="connsiteY4" fmla="*/ 419100 h 5772231"/>
              <a:gd name="connsiteX5" fmla="*/ 5257800 w 20402550"/>
              <a:gd name="connsiteY5" fmla="*/ 381000 h 5772231"/>
              <a:gd name="connsiteX6" fmla="*/ 6724650 w 20402550"/>
              <a:gd name="connsiteY6" fmla="*/ 304800 h 5772231"/>
              <a:gd name="connsiteX7" fmla="*/ 8172450 w 20402550"/>
              <a:gd name="connsiteY7" fmla="*/ 438150 h 5772231"/>
              <a:gd name="connsiteX8" fmla="*/ 9029700 w 20402550"/>
              <a:gd name="connsiteY8" fmla="*/ 742950 h 5772231"/>
              <a:gd name="connsiteX9" fmla="*/ 9867900 w 20402550"/>
              <a:gd name="connsiteY9" fmla="*/ 1390650 h 5772231"/>
              <a:gd name="connsiteX10" fmla="*/ 11315700 w 20402550"/>
              <a:gd name="connsiteY10" fmla="*/ 2609850 h 5772231"/>
              <a:gd name="connsiteX11" fmla="*/ 12211050 w 20402550"/>
              <a:gd name="connsiteY11" fmla="*/ 3390900 h 5772231"/>
              <a:gd name="connsiteX12" fmla="*/ 13601700 w 20402550"/>
              <a:gd name="connsiteY12" fmla="*/ 4457700 h 5772231"/>
              <a:gd name="connsiteX13" fmla="*/ 15182850 w 20402550"/>
              <a:gd name="connsiteY13" fmla="*/ 5467350 h 5772231"/>
              <a:gd name="connsiteX14" fmla="*/ 17145000 w 20402550"/>
              <a:gd name="connsiteY14" fmla="*/ 5772150 h 5772231"/>
              <a:gd name="connsiteX15" fmla="*/ 19450050 w 20402550"/>
              <a:gd name="connsiteY15" fmla="*/ 5448300 h 5772231"/>
              <a:gd name="connsiteX16" fmla="*/ 20402550 w 20402550"/>
              <a:gd name="connsiteY16" fmla="*/ 4991100 h 57722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20402550" h="5772231">
                <a:moveTo>
                  <a:pt x="0" y="0"/>
                </a:moveTo>
                <a:cubicBezTo>
                  <a:pt x="52387" y="128587"/>
                  <a:pt x="104775" y="257175"/>
                  <a:pt x="285750" y="361950"/>
                </a:cubicBezTo>
                <a:cubicBezTo>
                  <a:pt x="466725" y="466725"/>
                  <a:pt x="822325" y="565150"/>
                  <a:pt x="1085850" y="628650"/>
                </a:cubicBezTo>
                <a:cubicBezTo>
                  <a:pt x="1349375" y="692150"/>
                  <a:pt x="1460500" y="777875"/>
                  <a:pt x="1866900" y="742950"/>
                </a:cubicBezTo>
                <a:cubicBezTo>
                  <a:pt x="2273300" y="708025"/>
                  <a:pt x="2959100" y="479425"/>
                  <a:pt x="3524250" y="419100"/>
                </a:cubicBezTo>
                <a:cubicBezTo>
                  <a:pt x="4089400" y="358775"/>
                  <a:pt x="4724400" y="400050"/>
                  <a:pt x="5257800" y="381000"/>
                </a:cubicBezTo>
                <a:cubicBezTo>
                  <a:pt x="5791200" y="361950"/>
                  <a:pt x="6238875" y="295275"/>
                  <a:pt x="6724650" y="304800"/>
                </a:cubicBezTo>
                <a:cubicBezTo>
                  <a:pt x="7210425" y="314325"/>
                  <a:pt x="7788275" y="365125"/>
                  <a:pt x="8172450" y="438150"/>
                </a:cubicBezTo>
                <a:cubicBezTo>
                  <a:pt x="8556625" y="511175"/>
                  <a:pt x="8747125" y="584200"/>
                  <a:pt x="9029700" y="742950"/>
                </a:cubicBezTo>
                <a:cubicBezTo>
                  <a:pt x="9312275" y="901700"/>
                  <a:pt x="9486900" y="1079500"/>
                  <a:pt x="9867900" y="1390650"/>
                </a:cubicBezTo>
                <a:cubicBezTo>
                  <a:pt x="10248900" y="1701800"/>
                  <a:pt x="10925175" y="2276475"/>
                  <a:pt x="11315700" y="2609850"/>
                </a:cubicBezTo>
                <a:cubicBezTo>
                  <a:pt x="11706225" y="2943225"/>
                  <a:pt x="11830050" y="3082925"/>
                  <a:pt x="12211050" y="3390900"/>
                </a:cubicBezTo>
                <a:cubicBezTo>
                  <a:pt x="12592050" y="3698875"/>
                  <a:pt x="13106400" y="4111625"/>
                  <a:pt x="13601700" y="4457700"/>
                </a:cubicBezTo>
                <a:cubicBezTo>
                  <a:pt x="14097000" y="4803775"/>
                  <a:pt x="14592300" y="5248275"/>
                  <a:pt x="15182850" y="5467350"/>
                </a:cubicBezTo>
                <a:cubicBezTo>
                  <a:pt x="15773400" y="5686425"/>
                  <a:pt x="16433800" y="5775325"/>
                  <a:pt x="17145000" y="5772150"/>
                </a:cubicBezTo>
                <a:cubicBezTo>
                  <a:pt x="17856200" y="5768975"/>
                  <a:pt x="18907125" y="5578475"/>
                  <a:pt x="19450050" y="5448300"/>
                </a:cubicBezTo>
                <a:cubicBezTo>
                  <a:pt x="19992975" y="5318125"/>
                  <a:pt x="20272375" y="5133975"/>
                  <a:pt x="20402550" y="4991100"/>
                </a:cubicBezTo>
              </a:path>
            </a:pathLst>
          </a:custGeom>
          <a:noFill/>
          <a:ln w="254000" cmpd="thinThick">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8" name="Oval 367">
            <a:extLst>
              <a:ext uri="{FF2B5EF4-FFF2-40B4-BE49-F238E27FC236}">
                <a16:creationId xmlns:a16="http://schemas.microsoft.com/office/drawing/2014/main" id="{7A77FA18-26CA-4D1C-95D2-B6CA60490365}"/>
              </a:ext>
            </a:extLst>
          </p:cNvPr>
          <p:cNvSpPr/>
          <p:nvPr/>
        </p:nvSpPr>
        <p:spPr>
          <a:xfrm>
            <a:off x="21899078" y="6741447"/>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0" name="TextBox 369">
            <a:extLst>
              <a:ext uri="{FF2B5EF4-FFF2-40B4-BE49-F238E27FC236}">
                <a16:creationId xmlns:a16="http://schemas.microsoft.com/office/drawing/2014/main" id="{897247CA-6561-4FB2-80D1-BA4977D66ECC}"/>
              </a:ext>
            </a:extLst>
          </p:cNvPr>
          <p:cNvSpPr txBox="1"/>
          <p:nvPr/>
        </p:nvSpPr>
        <p:spPr>
          <a:xfrm>
            <a:off x="11320555" y="6938524"/>
            <a:ext cx="1715232" cy="430887"/>
          </a:xfrm>
          <a:prstGeom prst="rect">
            <a:avLst/>
          </a:prstGeom>
          <a:noFill/>
        </p:spPr>
        <p:txBody>
          <a:bodyPr wrap="square" lIns="0" tIns="0" rIns="0" bIns="0" rtlCol="0">
            <a:spAutoFit/>
          </a:bodyPr>
          <a:lstStyle/>
          <a:p>
            <a:r>
              <a:rPr lang="en-US" sz="2800" b="1" dirty="0" err="1"/>
              <a:t>Langueville</a:t>
            </a:r>
            <a:endParaRPr lang="en-US" sz="2800" b="1" dirty="0"/>
          </a:p>
        </p:txBody>
      </p:sp>
      <p:sp>
        <p:nvSpPr>
          <p:cNvPr id="371" name="Oval 370">
            <a:extLst>
              <a:ext uri="{FF2B5EF4-FFF2-40B4-BE49-F238E27FC236}">
                <a16:creationId xmlns:a16="http://schemas.microsoft.com/office/drawing/2014/main" id="{F035E153-069E-45ED-B130-88DC41414995}"/>
              </a:ext>
            </a:extLst>
          </p:cNvPr>
          <p:cNvSpPr/>
          <p:nvPr/>
        </p:nvSpPr>
        <p:spPr>
          <a:xfrm>
            <a:off x="11095780" y="641591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Oval 58">
            <a:extLst>
              <a:ext uri="{FF2B5EF4-FFF2-40B4-BE49-F238E27FC236}">
                <a16:creationId xmlns:a16="http://schemas.microsoft.com/office/drawing/2014/main" id="{3B9D8BEC-9E15-47A6-957D-B2FCDD036322}"/>
              </a:ext>
            </a:extLst>
          </p:cNvPr>
          <p:cNvSpPr/>
          <p:nvPr/>
        </p:nvSpPr>
        <p:spPr>
          <a:xfrm>
            <a:off x="17686699" y="6172764"/>
            <a:ext cx="248858" cy="26789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TextBox 67">
            <a:extLst>
              <a:ext uri="{FF2B5EF4-FFF2-40B4-BE49-F238E27FC236}">
                <a16:creationId xmlns:a16="http://schemas.microsoft.com/office/drawing/2014/main" id="{12BF3D53-E3E7-4FAB-ABAE-989B30CCB17A}"/>
              </a:ext>
            </a:extLst>
          </p:cNvPr>
          <p:cNvSpPr txBox="1"/>
          <p:nvPr/>
        </p:nvSpPr>
        <p:spPr>
          <a:xfrm>
            <a:off x="6665955" y="2789361"/>
            <a:ext cx="1801457" cy="430887"/>
          </a:xfrm>
          <a:prstGeom prst="rect">
            <a:avLst/>
          </a:prstGeom>
          <a:solidFill>
            <a:srgbClr val="E2F0D9"/>
          </a:solidFill>
        </p:spPr>
        <p:txBody>
          <a:bodyPr wrap="square" lIns="0" tIns="0" rIns="0" bIns="0" rtlCol="0">
            <a:spAutoFit/>
          </a:bodyPr>
          <a:lstStyle/>
          <a:p>
            <a:r>
              <a:rPr lang="en-US" sz="2800" b="1" dirty="0" err="1"/>
              <a:t>Grandcamp</a:t>
            </a:r>
            <a:endParaRPr lang="en-US" sz="2800" b="1" dirty="0"/>
          </a:p>
        </p:txBody>
      </p:sp>
      <p:sp>
        <p:nvSpPr>
          <p:cNvPr id="64" name="Oval 63">
            <a:extLst>
              <a:ext uri="{FF2B5EF4-FFF2-40B4-BE49-F238E27FC236}">
                <a16:creationId xmlns:a16="http://schemas.microsoft.com/office/drawing/2014/main" id="{D68EC0CD-5009-4672-933C-3EB2022DD1B3}"/>
              </a:ext>
            </a:extLst>
          </p:cNvPr>
          <p:cNvSpPr/>
          <p:nvPr/>
        </p:nvSpPr>
        <p:spPr>
          <a:xfrm>
            <a:off x="6825804" y="2439206"/>
            <a:ext cx="236036" cy="233483"/>
          </a:xfrm>
          <a:prstGeom prst="ellipse">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53" name="Group 452">
            <a:extLst>
              <a:ext uri="{FF2B5EF4-FFF2-40B4-BE49-F238E27FC236}">
                <a16:creationId xmlns:a16="http://schemas.microsoft.com/office/drawing/2014/main" id="{F7EFB93D-90B0-4067-AA6D-D92AF158F01D}"/>
              </a:ext>
            </a:extLst>
          </p:cNvPr>
          <p:cNvGrpSpPr/>
          <p:nvPr/>
        </p:nvGrpSpPr>
        <p:grpSpPr>
          <a:xfrm rot="21029125">
            <a:off x="900486" y="3902709"/>
            <a:ext cx="940381" cy="777219"/>
            <a:chOff x="14981592" y="14267399"/>
            <a:chExt cx="940381" cy="777219"/>
          </a:xfrm>
        </p:grpSpPr>
        <p:sp>
          <p:nvSpPr>
            <p:cNvPr id="454" name="TextBox 453">
              <a:extLst>
                <a:ext uri="{FF2B5EF4-FFF2-40B4-BE49-F238E27FC236}">
                  <a16:creationId xmlns:a16="http://schemas.microsoft.com/office/drawing/2014/main" id="{EF97DC99-1FCA-4C77-96D1-D94F08E3F8DA}"/>
                </a:ext>
              </a:extLst>
            </p:cNvPr>
            <p:cNvSpPr txBox="1"/>
            <p:nvPr/>
          </p:nvSpPr>
          <p:spPr>
            <a:xfrm rot="16624134">
              <a:off x="15521154" y="14520321"/>
              <a:ext cx="432305"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a:t>
              </a:r>
            </a:p>
          </p:txBody>
        </p:sp>
        <p:sp>
          <p:nvSpPr>
            <p:cNvPr id="455" name="TextBox 454">
              <a:extLst>
                <a:ext uri="{FF2B5EF4-FFF2-40B4-BE49-F238E27FC236}">
                  <a16:creationId xmlns:a16="http://schemas.microsoft.com/office/drawing/2014/main" id="{109264DB-8308-4540-95BB-187924593EE1}"/>
                </a:ext>
              </a:extLst>
            </p:cNvPr>
            <p:cNvSpPr txBox="1"/>
            <p:nvPr/>
          </p:nvSpPr>
          <p:spPr>
            <a:xfrm rot="16661534">
              <a:off x="15082400" y="14471343"/>
              <a:ext cx="777219"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a:t>
              </a:r>
            </a:p>
          </p:txBody>
        </p:sp>
        <p:sp>
          <p:nvSpPr>
            <p:cNvPr id="456" name="TextBox 455">
              <a:extLst>
                <a:ext uri="{FF2B5EF4-FFF2-40B4-BE49-F238E27FC236}">
                  <a16:creationId xmlns:a16="http://schemas.microsoft.com/office/drawing/2014/main" id="{B8720A3A-274F-49BE-987E-B3B3644996B6}"/>
                </a:ext>
              </a:extLst>
            </p:cNvPr>
            <p:cNvSpPr txBox="1"/>
            <p:nvPr/>
          </p:nvSpPr>
          <p:spPr>
            <a:xfrm rot="16652618">
              <a:off x="14962495" y="14444585"/>
              <a:ext cx="407525"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VII</a:t>
              </a:r>
            </a:p>
          </p:txBody>
        </p:sp>
      </p:grpSp>
      <p:pic>
        <p:nvPicPr>
          <p:cNvPr id="37" name="Picture 36">
            <a:extLst>
              <a:ext uri="{FF2B5EF4-FFF2-40B4-BE49-F238E27FC236}">
                <a16:creationId xmlns:a16="http://schemas.microsoft.com/office/drawing/2014/main" id="{2B1C35F7-A84E-4E5C-8FE3-B9545200D330}"/>
              </a:ext>
            </a:extLst>
          </p:cNvPr>
          <p:cNvPicPr>
            <a:picLocks noChangeAspect="1"/>
          </p:cNvPicPr>
          <p:nvPr/>
        </p:nvPicPr>
        <p:blipFill>
          <a:blip r:embed="rId3" cstate="hqprint">
            <a:extLst>
              <a:ext uri="{28A0092B-C50C-407E-A947-70E740481C1C}">
                <a14:useLocalDpi xmlns:a14="http://schemas.microsoft.com/office/drawing/2010/main" val="0"/>
              </a:ext>
            </a:extLst>
          </a:blip>
          <a:stretch>
            <a:fillRect/>
          </a:stretch>
        </p:blipFill>
        <p:spPr>
          <a:xfrm>
            <a:off x="580329" y="758099"/>
            <a:ext cx="2216641" cy="2109503"/>
          </a:xfrm>
          <a:prstGeom prst="rect">
            <a:avLst/>
          </a:prstGeom>
        </p:spPr>
      </p:pic>
      <p:sp>
        <p:nvSpPr>
          <p:cNvPr id="44" name="Rectangle 43">
            <a:extLst>
              <a:ext uri="{FF2B5EF4-FFF2-40B4-BE49-F238E27FC236}">
                <a16:creationId xmlns:a16="http://schemas.microsoft.com/office/drawing/2014/main" id="{50FDB02D-2E15-451D-91D9-FFBFF3106A96}"/>
              </a:ext>
            </a:extLst>
          </p:cNvPr>
          <p:cNvSpPr/>
          <p:nvPr/>
        </p:nvSpPr>
        <p:spPr>
          <a:xfrm>
            <a:off x="617297" y="15586571"/>
            <a:ext cx="6534086" cy="2142717"/>
          </a:xfrm>
          <a:prstGeom prst="rect">
            <a:avLst/>
          </a:prstGeom>
          <a:solidFill>
            <a:schemeClr val="bg1"/>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19C0772F-D13D-42D6-A435-24B833974D30}"/>
              </a:ext>
            </a:extLst>
          </p:cNvPr>
          <p:cNvSpPr/>
          <p:nvPr/>
        </p:nvSpPr>
        <p:spPr>
          <a:xfrm>
            <a:off x="874194" y="16182391"/>
            <a:ext cx="1205764" cy="437"/>
          </a:xfrm>
          <a:custGeom>
            <a:avLst/>
            <a:gdLst>
              <a:gd name="connsiteX0" fmla="*/ 0 w 1211580"/>
              <a:gd name="connsiteY0" fmla="*/ 0 h 22860"/>
              <a:gd name="connsiteX1" fmla="*/ 1211580 w 1211580"/>
              <a:gd name="connsiteY1" fmla="*/ 22860 h 22860"/>
              <a:gd name="connsiteX0" fmla="*/ 0 w 1211580"/>
              <a:gd name="connsiteY0" fmla="*/ 5222 h 7095"/>
              <a:gd name="connsiteX1" fmla="*/ 1211580 w 1211580"/>
              <a:gd name="connsiteY1" fmla="*/ 1873 h 7095"/>
              <a:gd name="connsiteX0" fmla="*/ 0 w 10000"/>
              <a:gd name="connsiteY0" fmla="*/ 4720 h 4720"/>
              <a:gd name="connsiteX1" fmla="*/ 10000 w 10000"/>
              <a:gd name="connsiteY1" fmla="*/ 0 h 4720"/>
              <a:gd name="connsiteX0" fmla="*/ 0 w 9952"/>
              <a:gd name="connsiteY0" fmla="*/ 1305 h 1305"/>
              <a:gd name="connsiteX1" fmla="*/ 9952 w 9952"/>
              <a:gd name="connsiteY1" fmla="*/ 0 h 1305"/>
            </a:gdLst>
            <a:ahLst/>
            <a:cxnLst>
              <a:cxn ang="0">
                <a:pos x="connsiteX0" y="connsiteY0"/>
              </a:cxn>
              <a:cxn ang="0">
                <a:pos x="connsiteX1" y="connsiteY1"/>
              </a:cxn>
            </a:cxnLst>
            <a:rect l="l" t="t" r="r" b="b"/>
            <a:pathLst>
              <a:path w="9952" h="1305">
                <a:moveTo>
                  <a:pt x="0" y="1305"/>
                </a:moveTo>
                <a:lnTo>
                  <a:pt x="9952" y="0"/>
                </a:lnTo>
              </a:path>
            </a:pathLst>
          </a:custGeom>
          <a:noFill/>
          <a:ln w="127000">
            <a:solidFill>
              <a:schemeClr val="accent5">
                <a:lumMod val="75000"/>
              </a:schemeClr>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1" name="Freeform: Shape 220">
            <a:extLst>
              <a:ext uri="{FF2B5EF4-FFF2-40B4-BE49-F238E27FC236}">
                <a16:creationId xmlns:a16="http://schemas.microsoft.com/office/drawing/2014/main" id="{4131957F-D584-4BA5-9A20-C43F9E568F05}"/>
              </a:ext>
            </a:extLst>
          </p:cNvPr>
          <p:cNvSpPr/>
          <p:nvPr/>
        </p:nvSpPr>
        <p:spPr>
          <a:xfrm>
            <a:off x="891841" y="17122959"/>
            <a:ext cx="1205764" cy="437"/>
          </a:xfrm>
          <a:custGeom>
            <a:avLst/>
            <a:gdLst>
              <a:gd name="connsiteX0" fmla="*/ 0 w 1211580"/>
              <a:gd name="connsiteY0" fmla="*/ 0 h 22860"/>
              <a:gd name="connsiteX1" fmla="*/ 1211580 w 1211580"/>
              <a:gd name="connsiteY1" fmla="*/ 22860 h 22860"/>
              <a:gd name="connsiteX0" fmla="*/ 0 w 1211580"/>
              <a:gd name="connsiteY0" fmla="*/ 5222 h 7095"/>
              <a:gd name="connsiteX1" fmla="*/ 1211580 w 1211580"/>
              <a:gd name="connsiteY1" fmla="*/ 1873 h 7095"/>
              <a:gd name="connsiteX0" fmla="*/ 0 w 10000"/>
              <a:gd name="connsiteY0" fmla="*/ 4720 h 4720"/>
              <a:gd name="connsiteX1" fmla="*/ 10000 w 10000"/>
              <a:gd name="connsiteY1" fmla="*/ 0 h 4720"/>
              <a:gd name="connsiteX0" fmla="*/ 0 w 9952"/>
              <a:gd name="connsiteY0" fmla="*/ 1305 h 1305"/>
              <a:gd name="connsiteX1" fmla="*/ 9952 w 9952"/>
              <a:gd name="connsiteY1" fmla="*/ 0 h 1305"/>
            </a:gdLst>
            <a:ahLst/>
            <a:cxnLst>
              <a:cxn ang="0">
                <a:pos x="connsiteX0" y="connsiteY0"/>
              </a:cxn>
              <a:cxn ang="0">
                <a:pos x="connsiteX1" y="connsiteY1"/>
              </a:cxn>
            </a:cxnLst>
            <a:rect l="l" t="t" r="r" b="b"/>
            <a:pathLst>
              <a:path w="9952" h="1305">
                <a:moveTo>
                  <a:pt x="0" y="1305"/>
                </a:moveTo>
                <a:lnTo>
                  <a:pt x="9952" y="0"/>
                </a:lnTo>
              </a:path>
            </a:pathLst>
          </a:custGeom>
          <a:noFill/>
          <a:ln w="254000" cmpd="thinThick">
            <a:solidFill>
              <a:srgbClr val="002060"/>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TextBox 85">
            <a:extLst>
              <a:ext uri="{FF2B5EF4-FFF2-40B4-BE49-F238E27FC236}">
                <a16:creationId xmlns:a16="http://schemas.microsoft.com/office/drawing/2014/main" id="{077E2B4F-7570-4F77-8599-6AE94F1D3248}"/>
              </a:ext>
            </a:extLst>
          </p:cNvPr>
          <p:cNvSpPr txBox="1"/>
          <p:nvPr/>
        </p:nvSpPr>
        <p:spPr>
          <a:xfrm>
            <a:off x="2447087" y="15875103"/>
            <a:ext cx="5500286" cy="1569660"/>
          </a:xfrm>
          <a:prstGeom prst="rect">
            <a:avLst/>
          </a:prstGeom>
          <a:noFill/>
        </p:spPr>
        <p:txBody>
          <a:bodyPr wrap="square" rtlCol="0">
            <a:spAutoFit/>
          </a:bodyPr>
          <a:lstStyle/>
          <a:p>
            <a:r>
              <a:rPr lang="en-US" sz="3200" b="1" dirty="0"/>
              <a:t>D-Day Maintenance Line</a:t>
            </a:r>
          </a:p>
          <a:p>
            <a:endParaRPr lang="en-US" sz="3200" b="1" dirty="0"/>
          </a:p>
          <a:p>
            <a:r>
              <a:rPr lang="en-US" sz="3200" b="1" dirty="0"/>
              <a:t>D-Day Objective Line</a:t>
            </a:r>
          </a:p>
        </p:txBody>
      </p:sp>
      <p:sp>
        <p:nvSpPr>
          <p:cNvPr id="220" name="Freeform: Shape 219">
            <a:extLst>
              <a:ext uri="{FF2B5EF4-FFF2-40B4-BE49-F238E27FC236}">
                <a16:creationId xmlns:a16="http://schemas.microsoft.com/office/drawing/2014/main" id="{A194C227-7927-4F64-A346-2E638CE3828C}"/>
              </a:ext>
            </a:extLst>
          </p:cNvPr>
          <p:cNvSpPr/>
          <p:nvPr/>
        </p:nvSpPr>
        <p:spPr>
          <a:xfrm>
            <a:off x="9163050" y="1733550"/>
            <a:ext cx="13404308" cy="6854505"/>
          </a:xfrm>
          <a:custGeom>
            <a:avLst/>
            <a:gdLst>
              <a:gd name="connsiteX0" fmla="*/ 0 w 12954000"/>
              <a:gd name="connsiteY0" fmla="*/ 0 h 6881812"/>
              <a:gd name="connsiteX1" fmla="*/ 438150 w 12954000"/>
              <a:gd name="connsiteY1" fmla="*/ 895350 h 6881812"/>
              <a:gd name="connsiteX2" fmla="*/ 1314450 w 12954000"/>
              <a:gd name="connsiteY2" fmla="*/ 1085850 h 6881812"/>
              <a:gd name="connsiteX3" fmla="*/ 2038350 w 12954000"/>
              <a:gd name="connsiteY3" fmla="*/ 1295400 h 6881812"/>
              <a:gd name="connsiteX4" fmla="*/ 2914650 w 12954000"/>
              <a:gd name="connsiteY4" fmla="*/ 2076450 h 6881812"/>
              <a:gd name="connsiteX5" fmla="*/ 3733800 w 12954000"/>
              <a:gd name="connsiteY5" fmla="*/ 3162300 h 6881812"/>
              <a:gd name="connsiteX6" fmla="*/ 4838700 w 12954000"/>
              <a:gd name="connsiteY6" fmla="*/ 4171950 h 6881812"/>
              <a:gd name="connsiteX7" fmla="*/ 5657850 w 12954000"/>
              <a:gd name="connsiteY7" fmla="*/ 4648200 h 6881812"/>
              <a:gd name="connsiteX8" fmla="*/ 6781800 w 12954000"/>
              <a:gd name="connsiteY8" fmla="*/ 5448300 h 6881812"/>
              <a:gd name="connsiteX9" fmla="*/ 8115300 w 12954000"/>
              <a:gd name="connsiteY9" fmla="*/ 6134100 h 6881812"/>
              <a:gd name="connsiteX10" fmla="*/ 9410700 w 12954000"/>
              <a:gd name="connsiteY10" fmla="*/ 6191250 h 6881812"/>
              <a:gd name="connsiteX11" fmla="*/ 10382250 w 12954000"/>
              <a:gd name="connsiteY11" fmla="*/ 6000750 h 6881812"/>
              <a:gd name="connsiteX12" fmla="*/ 11525250 w 12954000"/>
              <a:gd name="connsiteY12" fmla="*/ 6305550 h 6881812"/>
              <a:gd name="connsiteX13" fmla="*/ 12096750 w 12954000"/>
              <a:gd name="connsiteY13" fmla="*/ 6762750 h 6881812"/>
              <a:gd name="connsiteX14" fmla="*/ 12954000 w 12954000"/>
              <a:gd name="connsiteY14" fmla="*/ 6877050 h 6881812"/>
              <a:gd name="connsiteX0" fmla="*/ 0 w 13404308"/>
              <a:gd name="connsiteY0" fmla="*/ 0 h 6814044"/>
              <a:gd name="connsiteX1" fmla="*/ 438150 w 13404308"/>
              <a:gd name="connsiteY1" fmla="*/ 895350 h 6814044"/>
              <a:gd name="connsiteX2" fmla="*/ 1314450 w 13404308"/>
              <a:gd name="connsiteY2" fmla="*/ 1085850 h 6814044"/>
              <a:gd name="connsiteX3" fmla="*/ 2038350 w 13404308"/>
              <a:gd name="connsiteY3" fmla="*/ 1295400 h 6814044"/>
              <a:gd name="connsiteX4" fmla="*/ 2914650 w 13404308"/>
              <a:gd name="connsiteY4" fmla="*/ 2076450 h 6814044"/>
              <a:gd name="connsiteX5" fmla="*/ 3733800 w 13404308"/>
              <a:gd name="connsiteY5" fmla="*/ 3162300 h 6814044"/>
              <a:gd name="connsiteX6" fmla="*/ 4838700 w 13404308"/>
              <a:gd name="connsiteY6" fmla="*/ 4171950 h 6814044"/>
              <a:gd name="connsiteX7" fmla="*/ 5657850 w 13404308"/>
              <a:gd name="connsiteY7" fmla="*/ 4648200 h 6814044"/>
              <a:gd name="connsiteX8" fmla="*/ 6781800 w 13404308"/>
              <a:gd name="connsiteY8" fmla="*/ 5448300 h 6814044"/>
              <a:gd name="connsiteX9" fmla="*/ 8115300 w 13404308"/>
              <a:gd name="connsiteY9" fmla="*/ 6134100 h 6814044"/>
              <a:gd name="connsiteX10" fmla="*/ 9410700 w 13404308"/>
              <a:gd name="connsiteY10" fmla="*/ 6191250 h 6814044"/>
              <a:gd name="connsiteX11" fmla="*/ 10382250 w 13404308"/>
              <a:gd name="connsiteY11" fmla="*/ 6000750 h 6814044"/>
              <a:gd name="connsiteX12" fmla="*/ 11525250 w 13404308"/>
              <a:gd name="connsiteY12" fmla="*/ 6305550 h 6814044"/>
              <a:gd name="connsiteX13" fmla="*/ 12096750 w 13404308"/>
              <a:gd name="connsiteY13" fmla="*/ 6762750 h 6814044"/>
              <a:gd name="connsiteX14" fmla="*/ 13404308 w 13404308"/>
              <a:gd name="connsiteY14" fmla="*/ 6775961 h 6814044"/>
              <a:gd name="connsiteX0" fmla="*/ 0 w 13404308"/>
              <a:gd name="connsiteY0" fmla="*/ 0 h 6854505"/>
              <a:gd name="connsiteX1" fmla="*/ 438150 w 13404308"/>
              <a:gd name="connsiteY1" fmla="*/ 895350 h 6854505"/>
              <a:gd name="connsiteX2" fmla="*/ 1314450 w 13404308"/>
              <a:gd name="connsiteY2" fmla="*/ 1085850 h 6854505"/>
              <a:gd name="connsiteX3" fmla="*/ 2038350 w 13404308"/>
              <a:gd name="connsiteY3" fmla="*/ 1295400 h 6854505"/>
              <a:gd name="connsiteX4" fmla="*/ 2914650 w 13404308"/>
              <a:gd name="connsiteY4" fmla="*/ 2076450 h 6854505"/>
              <a:gd name="connsiteX5" fmla="*/ 3733800 w 13404308"/>
              <a:gd name="connsiteY5" fmla="*/ 3162300 h 6854505"/>
              <a:gd name="connsiteX6" fmla="*/ 4838700 w 13404308"/>
              <a:gd name="connsiteY6" fmla="*/ 4171950 h 6854505"/>
              <a:gd name="connsiteX7" fmla="*/ 5657850 w 13404308"/>
              <a:gd name="connsiteY7" fmla="*/ 4648200 h 6854505"/>
              <a:gd name="connsiteX8" fmla="*/ 6781800 w 13404308"/>
              <a:gd name="connsiteY8" fmla="*/ 5448300 h 6854505"/>
              <a:gd name="connsiteX9" fmla="*/ 8115300 w 13404308"/>
              <a:gd name="connsiteY9" fmla="*/ 6134100 h 6854505"/>
              <a:gd name="connsiteX10" fmla="*/ 9410700 w 13404308"/>
              <a:gd name="connsiteY10" fmla="*/ 6191250 h 6854505"/>
              <a:gd name="connsiteX11" fmla="*/ 10382250 w 13404308"/>
              <a:gd name="connsiteY11" fmla="*/ 6000750 h 6854505"/>
              <a:gd name="connsiteX12" fmla="*/ 11525250 w 13404308"/>
              <a:gd name="connsiteY12" fmla="*/ 6305550 h 6854505"/>
              <a:gd name="connsiteX13" fmla="*/ 12096750 w 13404308"/>
              <a:gd name="connsiteY13" fmla="*/ 6762750 h 6854505"/>
              <a:gd name="connsiteX14" fmla="*/ 12842285 w 13404308"/>
              <a:gd name="connsiteY14" fmla="*/ 6854458 h 6854505"/>
              <a:gd name="connsiteX15" fmla="*/ 13404308 w 13404308"/>
              <a:gd name="connsiteY15" fmla="*/ 6775961 h 6854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3404308" h="6854505">
                <a:moveTo>
                  <a:pt x="0" y="0"/>
                </a:moveTo>
                <a:cubicBezTo>
                  <a:pt x="109537" y="357187"/>
                  <a:pt x="219075" y="714375"/>
                  <a:pt x="438150" y="895350"/>
                </a:cubicBezTo>
                <a:cubicBezTo>
                  <a:pt x="657225" y="1076325"/>
                  <a:pt x="1047750" y="1019175"/>
                  <a:pt x="1314450" y="1085850"/>
                </a:cubicBezTo>
                <a:cubicBezTo>
                  <a:pt x="1581150" y="1152525"/>
                  <a:pt x="1771650" y="1130300"/>
                  <a:pt x="2038350" y="1295400"/>
                </a:cubicBezTo>
                <a:cubicBezTo>
                  <a:pt x="2305050" y="1460500"/>
                  <a:pt x="2632075" y="1765300"/>
                  <a:pt x="2914650" y="2076450"/>
                </a:cubicBezTo>
                <a:cubicBezTo>
                  <a:pt x="3197225" y="2387600"/>
                  <a:pt x="3413125" y="2813050"/>
                  <a:pt x="3733800" y="3162300"/>
                </a:cubicBezTo>
                <a:cubicBezTo>
                  <a:pt x="4054475" y="3511550"/>
                  <a:pt x="4518025" y="3924300"/>
                  <a:pt x="4838700" y="4171950"/>
                </a:cubicBezTo>
                <a:cubicBezTo>
                  <a:pt x="5159375" y="4419600"/>
                  <a:pt x="5334000" y="4435475"/>
                  <a:pt x="5657850" y="4648200"/>
                </a:cubicBezTo>
                <a:cubicBezTo>
                  <a:pt x="5981700" y="4860925"/>
                  <a:pt x="6372225" y="5200650"/>
                  <a:pt x="6781800" y="5448300"/>
                </a:cubicBezTo>
                <a:cubicBezTo>
                  <a:pt x="7191375" y="5695950"/>
                  <a:pt x="7677150" y="6010275"/>
                  <a:pt x="8115300" y="6134100"/>
                </a:cubicBezTo>
                <a:cubicBezTo>
                  <a:pt x="8553450" y="6257925"/>
                  <a:pt x="9032875" y="6213475"/>
                  <a:pt x="9410700" y="6191250"/>
                </a:cubicBezTo>
                <a:cubicBezTo>
                  <a:pt x="9788525" y="6169025"/>
                  <a:pt x="10029825" y="5981700"/>
                  <a:pt x="10382250" y="6000750"/>
                </a:cubicBezTo>
                <a:cubicBezTo>
                  <a:pt x="10734675" y="6019800"/>
                  <a:pt x="11239500" y="6178550"/>
                  <a:pt x="11525250" y="6305550"/>
                </a:cubicBezTo>
                <a:cubicBezTo>
                  <a:pt x="11811000" y="6432550"/>
                  <a:pt x="11878776" y="6678924"/>
                  <a:pt x="12096750" y="6762750"/>
                </a:cubicBezTo>
                <a:cubicBezTo>
                  <a:pt x="12314724" y="6846576"/>
                  <a:pt x="12624359" y="6852256"/>
                  <a:pt x="12842285" y="6854458"/>
                </a:cubicBezTo>
                <a:cubicBezTo>
                  <a:pt x="13060211" y="6856660"/>
                  <a:pt x="13309106" y="6781385"/>
                  <a:pt x="13404308" y="6775961"/>
                </a:cubicBezTo>
              </a:path>
            </a:pathLst>
          </a:custGeom>
          <a:noFill/>
          <a:ln w="127000">
            <a:solidFill>
              <a:srgbClr val="00206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Shape 6">
            <a:extLst>
              <a:ext uri="{FF2B5EF4-FFF2-40B4-BE49-F238E27FC236}">
                <a16:creationId xmlns:a16="http://schemas.microsoft.com/office/drawing/2014/main" id="{90578321-8186-4C04-92A1-DFCB74063865}"/>
              </a:ext>
            </a:extLst>
          </p:cNvPr>
          <p:cNvSpPr/>
          <p:nvPr/>
        </p:nvSpPr>
        <p:spPr>
          <a:xfrm>
            <a:off x="14140461" y="3232298"/>
            <a:ext cx="6040134" cy="3833053"/>
          </a:xfrm>
          <a:custGeom>
            <a:avLst/>
            <a:gdLst>
              <a:gd name="connsiteX0" fmla="*/ 202860 w 6040134"/>
              <a:gd name="connsiteY0" fmla="*/ 0 h 3833053"/>
              <a:gd name="connsiteX1" fmla="*/ 32739 w 6040134"/>
              <a:gd name="connsiteY1" fmla="*/ 531628 h 3833053"/>
              <a:gd name="connsiteX2" fmla="*/ 32739 w 6040134"/>
              <a:gd name="connsiteY2" fmla="*/ 1031358 h 3833053"/>
              <a:gd name="connsiteX3" fmla="*/ 372981 w 6040134"/>
              <a:gd name="connsiteY3" fmla="*/ 1233376 h 3833053"/>
              <a:gd name="connsiteX4" fmla="*/ 1053465 w 6040134"/>
              <a:gd name="connsiteY4" fmla="*/ 1371600 h 3833053"/>
              <a:gd name="connsiteX5" fmla="*/ 1829641 w 6040134"/>
              <a:gd name="connsiteY5" fmla="*/ 1786269 h 3833053"/>
              <a:gd name="connsiteX6" fmla="*/ 1925334 w 6040134"/>
              <a:gd name="connsiteY6" fmla="*/ 1924493 h 3833053"/>
              <a:gd name="connsiteX7" fmla="*/ 1861539 w 6040134"/>
              <a:gd name="connsiteY7" fmla="*/ 2307265 h 3833053"/>
              <a:gd name="connsiteX8" fmla="*/ 1819009 w 6040134"/>
              <a:gd name="connsiteY8" fmla="*/ 2732567 h 3833053"/>
              <a:gd name="connsiteX9" fmla="*/ 2499492 w 6040134"/>
              <a:gd name="connsiteY9" fmla="*/ 3264195 h 3833053"/>
              <a:gd name="connsiteX10" fmla="*/ 3063018 w 6040134"/>
              <a:gd name="connsiteY10" fmla="*/ 3583172 h 3833053"/>
              <a:gd name="connsiteX11" fmla="*/ 4158172 w 6040134"/>
              <a:gd name="connsiteY11" fmla="*/ 3806455 h 3833053"/>
              <a:gd name="connsiteX12" fmla="*/ 4615372 w 6040134"/>
              <a:gd name="connsiteY12" fmla="*/ 3806455 h 3833053"/>
              <a:gd name="connsiteX13" fmla="*/ 4913083 w 6040134"/>
              <a:gd name="connsiteY13" fmla="*/ 3604437 h 3833053"/>
              <a:gd name="connsiteX14" fmla="*/ 5146999 w 6040134"/>
              <a:gd name="connsiteY14" fmla="*/ 3359888 h 3833053"/>
              <a:gd name="connsiteX15" fmla="*/ 5614832 w 6040134"/>
              <a:gd name="connsiteY15" fmla="*/ 3264195 h 3833053"/>
              <a:gd name="connsiteX16" fmla="*/ 5795586 w 6040134"/>
              <a:gd name="connsiteY16" fmla="*/ 3062176 h 3833053"/>
              <a:gd name="connsiteX17" fmla="*/ 6040134 w 6040134"/>
              <a:gd name="connsiteY17" fmla="*/ 2647507 h 38330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040134" h="3833053">
                <a:moveTo>
                  <a:pt x="202860" y="0"/>
                </a:moveTo>
                <a:cubicBezTo>
                  <a:pt x="131976" y="179867"/>
                  <a:pt x="61092" y="359735"/>
                  <a:pt x="32739" y="531628"/>
                </a:cubicBezTo>
                <a:cubicBezTo>
                  <a:pt x="4385" y="703521"/>
                  <a:pt x="-23968" y="914400"/>
                  <a:pt x="32739" y="1031358"/>
                </a:cubicBezTo>
                <a:cubicBezTo>
                  <a:pt x="89446" y="1148316"/>
                  <a:pt x="202860" y="1176669"/>
                  <a:pt x="372981" y="1233376"/>
                </a:cubicBezTo>
                <a:cubicBezTo>
                  <a:pt x="543102" y="1290083"/>
                  <a:pt x="810688" y="1279451"/>
                  <a:pt x="1053465" y="1371600"/>
                </a:cubicBezTo>
                <a:cubicBezTo>
                  <a:pt x="1296242" y="1463749"/>
                  <a:pt x="1684330" y="1694120"/>
                  <a:pt x="1829641" y="1786269"/>
                </a:cubicBezTo>
                <a:cubicBezTo>
                  <a:pt x="1974952" y="1878418"/>
                  <a:pt x="1920018" y="1837660"/>
                  <a:pt x="1925334" y="1924493"/>
                </a:cubicBezTo>
                <a:cubicBezTo>
                  <a:pt x="1930650" y="2011326"/>
                  <a:pt x="1879260" y="2172586"/>
                  <a:pt x="1861539" y="2307265"/>
                </a:cubicBezTo>
                <a:cubicBezTo>
                  <a:pt x="1843818" y="2441944"/>
                  <a:pt x="1712684" y="2573079"/>
                  <a:pt x="1819009" y="2732567"/>
                </a:cubicBezTo>
                <a:cubicBezTo>
                  <a:pt x="1925334" y="2892055"/>
                  <a:pt x="2292157" y="3122428"/>
                  <a:pt x="2499492" y="3264195"/>
                </a:cubicBezTo>
                <a:cubicBezTo>
                  <a:pt x="2706827" y="3405963"/>
                  <a:pt x="2786571" y="3492795"/>
                  <a:pt x="3063018" y="3583172"/>
                </a:cubicBezTo>
                <a:cubicBezTo>
                  <a:pt x="3339465" y="3673549"/>
                  <a:pt x="3899446" y="3769241"/>
                  <a:pt x="4158172" y="3806455"/>
                </a:cubicBezTo>
                <a:cubicBezTo>
                  <a:pt x="4416898" y="3843669"/>
                  <a:pt x="4489554" y="3840125"/>
                  <a:pt x="4615372" y="3806455"/>
                </a:cubicBezTo>
                <a:cubicBezTo>
                  <a:pt x="4741191" y="3772785"/>
                  <a:pt x="4824479" y="3678865"/>
                  <a:pt x="4913083" y="3604437"/>
                </a:cubicBezTo>
                <a:cubicBezTo>
                  <a:pt x="5001687" y="3530009"/>
                  <a:pt x="5030041" y="3416595"/>
                  <a:pt x="5146999" y="3359888"/>
                </a:cubicBezTo>
                <a:cubicBezTo>
                  <a:pt x="5263957" y="3303181"/>
                  <a:pt x="5506734" y="3313814"/>
                  <a:pt x="5614832" y="3264195"/>
                </a:cubicBezTo>
                <a:cubicBezTo>
                  <a:pt x="5722930" y="3214576"/>
                  <a:pt x="5724702" y="3164957"/>
                  <a:pt x="5795586" y="3062176"/>
                </a:cubicBezTo>
                <a:cubicBezTo>
                  <a:pt x="5866470" y="2959395"/>
                  <a:pt x="6031274" y="2734340"/>
                  <a:pt x="6040134" y="2647507"/>
                </a:cubicBezTo>
              </a:path>
            </a:pathLst>
          </a:custGeom>
          <a:noFill/>
          <a:ln w="203200" cmpd="thinThick">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Freeform: Shape 86">
            <a:extLst>
              <a:ext uri="{FF2B5EF4-FFF2-40B4-BE49-F238E27FC236}">
                <a16:creationId xmlns:a16="http://schemas.microsoft.com/office/drawing/2014/main" id="{36C943B6-6D5B-4F42-AD49-4CBA8520A18B}"/>
              </a:ext>
            </a:extLst>
          </p:cNvPr>
          <p:cNvSpPr/>
          <p:nvPr/>
        </p:nvSpPr>
        <p:spPr>
          <a:xfrm>
            <a:off x="10449724" y="2233497"/>
            <a:ext cx="11987195" cy="7914989"/>
          </a:xfrm>
          <a:custGeom>
            <a:avLst/>
            <a:gdLst>
              <a:gd name="connsiteX0" fmla="*/ 18109 w 12073025"/>
              <a:gd name="connsiteY0" fmla="*/ 18384 h 7914989"/>
              <a:gd name="connsiteX1" fmla="*/ 4461 w 12073025"/>
              <a:gd name="connsiteY1" fmla="*/ 72975 h 7914989"/>
              <a:gd name="connsiteX2" fmla="*/ 86348 w 12073025"/>
              <a:gd name="connsiteY2" fmla="*/ 605237 h 7914989"/>
              <a:gd name="connsiteX3" fmla="*/ 755088 w 12073025"/>
              <a:gd name="connsiteY3" fmla="*/ 741715 h 7914989"/>
              <a:gd name="connsiteX4" fmla="*/ 1601249 w 12073025"/>
              <a:gd name="connsiteY4" fmla="*/ 1001022 h 7914989"/>
              <a:gd name="connsiteX5" fmla="*/ 3006969 w 12073025"/>
              <a:gd name="connsiteY5" fmla="*/ 1451399 h 7914989"/>
              <a:gd name="connsiteX6" fmla="*/ 3539231 w 12073025"/>
              <a:gd name="connsiteY6" fmla="*/ 2024604 h 7914989"/>
              <a:gd name="connsiteX7" fmla="*/ 3675709 w 12073025"/>
              <a:gd name="connsiteY7" fmla="*/ 2556867 h 7914989"/>
              <a:gd name="connsiteX8" fmla="*/ 3443697 w 12073025"/>
              <a:gd name="connsiteY8" fmla="*/ 3061834 h 7914989"/>
              <a:gd name="connsiteX9" fmla="*/ 3443697 w 12073025"/>
              <a:gd name="connsiteY9" fmla="*/ 3403028 h 7914989"/>
              <a:gd name="connsiteX10" fmla="*/ 3839482 w 12073025"/>
              <a:gd name="connsiteY10" fmla="*/ 3785166 h 7914989"/>
              <a:gd name="connsiteX11" fmla="*/ 4371745 w 12073025"/>
              <a:gd name="connsiteY11" fmla="*/ 4099064 h 7914989"/>
              <a:gd name="connsiteX12" fmla="*/ 4808473 w 12073025"/>
              <a:gd name="connsiteY12" fmla="*/ 4549440 h 7914989"/>
              <a:gd name="connsiteX13" fmla="*/ 4931303 w 12073025"/>
              <a:gd name="connsiteY13" fmla="*/ 4890634 h 7914989"/>
              <a:gd name="connsiteX14" fmla="*/ 4849416 w 12073025"/>
              <a:gd name="connsiteY14" fmla="*/ 5463840 h 7914989"/>
              <a:gd name="connsiteX15" fmla="*/ 4685643 w 12073025"/>
              <a:gd name="connsiteY15" fmla="*/ 5805034 h 7914989"/>
              <a:gd name="connsiteX16" fmla="*/ 4726586 w 12073025"/>
              <a:gd name="connsiteY16" fmla="*/ 6159876 h 7914989"/>
              <a:gd name="connsiteX17" fmla="*/ 5081428 w 12073025"/>
              <a:gd name="connsiteY17" fmla="*/ 6542013 h 7914989"/>
              <a:gd name="connsiteX18" fmla="*/ 5258849 w 12073025"/>
              <a:gd name="connsiteY18" fmla="*/ 6883207 h 7914989"/>
              <a:gd name="connsiteX19" fmla="*/ 5217906 w 12073025"/>
              <a:gd name="connsiteY19" fmla="*/ 7442766 h 7914989"/>
              <a:gd name="connsiteX20" fmla="*/ 5286145 w 12073025"/>
              <a:gd name="connsiteY20" fmla="*/ 7838551 h 7914989"/>
              <a:gd name="connsiteX21" fmla="*/ 5695577 w 12073025"/>
              <a:gd name="connsiteY21" fmla="*/ 7729369 h 7914989"/>
              <a:gd name="connsiteX22" fmla="*/ 6760103 w 12073025"/>
              <a:gd name="connsiteY22" fmla="*/ 7470061 h 7914989"/>
              <a:gd name="connsiteX23" fmla="*/ 7401548 w 12073025"/>
              <a:gd name="connsiteY23" fmla="*/ 7538300 h 7914989"/>
              <a:gd name="connsiteX24" fmla="*/ 8534312 w 12073025"/>
              <a:gd name="connsiteY24" fmla="*/ 7865846 h 7914989"/>
              <a:gd name="connsiteX25" fmla="*/ 8820915 w 12073025"/>
              <a:gd name="connsiteY25" fmla="*/ 7879494 h 7914989"/>
              <a:gd name="connsiteX26" fmla="*/ 8984688 w 12073025"/>
              <a:gd name="connsiteY26" fmla="*/ 7538300 h 7914989"/>
              <a:gd name="connsiteX27" fmla="*/ 9093870 w 12073025"/>
              <a:gd name="connsiteY27" fmla="*/ 6705787 h 7914989"/>
              <a:gd name="connsiteX28" fmla="*/ 10117452 w 12073025"/>
              <a:gd name="connsiteY28" fmla="*/ 6023399 h 7914989"/>
              <a:gd name="connsiteX29" fmla="*/ 10895375 w 12073025"/>
              <a:gd name="connsiteY29" fmla="*/ 5436545 h 7914989"/>
              <a:gd name="connsiteX30" fmla="*/ 11618706 w 12073025"/>
              <a:gd name="connsiteY30" fmla="*/ 4972521 h 7914989"/>
              <a:gd name="connsiteX31" fmla="*/ 11987195 w 12073025"/>
              <a:gd name="connsiteY31" fmla="*/ 4604031 h 7914989"/>
              <a:gd name="connsiteX32" fmla="*/ 12069082 w 12073025"/>
              <a:gd name="connsiteY32" fmla="*/ 4208246 h 7914989"/>
              <a:gd name="connsiteX0" fmla="*/ 18109 w 11987195"/>
              <a:gd name="connsiteY0" fmla="*/ 18384 h 7914989"/>
              <a:gd name="connsiteX1" fmla="*/ 4461 w 11987195"/>
              <a:gd name="connsiteY1" fmla="*/ 72975 h 7914989"/>
              <a:gd name="connsiteX2" fmla="*/ 86348 w 11987195"/>
              <a:gd name="connsiteY2" fmla="*/ 605237 h 7914989"/>
              <a:gd name="connsiteX3" fmla="*/ 755088 w 11987195"/>
              <a:gd name="connsiteY3" fmla="*/ 741715 h 7914989"/>
              <a:gd name="connsiteX4" fmla="*/ 1601249 w 11987195"/>
              <a:gd name="connsiteY4" fmla="*/ 1001022 h 7914989"/>
              <a:gd name="connsiteX5" fmla="*/ 3006969 w 11987195"/>
              <a:gd name="connsiteY5" fmla="*/ 1451399 h 7914989"/>
              <a:gd name="connsiteX6" fmla="*/ 3539231 w 11987195"/>
              <a:gd name="connsiteY6" fmla="*/ 2024604 h 7914989"/>
              <a:gd name="connsiteX7" fmla="*/ 3675709 w 11987195"/>
              <a:gd name="connsiteY7" fmla="*/ 2556867 h 7914989"/>
              <a:gd name="connsiteX8" fmla="*/ 3443697 w 11987195"/>
              <a:gd name="connsiteY8" fmla="*/ 3061834 h 7914989"/>
              <a:gd name="connsiteX9" fmla="*/ 3443697 w 11987195"/>
              <a:gd name="connsiteY9" fmla="*/ 3403028 h 7914989"/>
              <a:gd name="connsiteX10" fmla="*/ 3839482 w 11987195"/>
              <a:gd name="connsiteY10" fmla="*/ 3785166 h 7914989"/>
              <a:gd name="connsiteX11" fmla="*/ 4371745 w 11987195"/>
              <a:gd name="connsiteY11" fmla="*/ 4099064 h 7914989"/>
              <a:gd name="connsiteX12" fmla="*/ 4808473 w 11987195"/>
              <a:gd name="connsiteY12" fmla="*/ 4549440 h 7914989"/>
              <a:gd name="connsiteX13" fmla="*/ 4931303 w 11987195"/>
              <a:gd name="connsiteY13" fmla="*/ 4890634 h 7914989"/>
              <a:gd name="connsiteX14" fmla="*/ 4849416 w 11987195"/>
              <a:gd name="connsiteY14" fmla="*/ 5463840 h 7914989"/>
              <a:gd name="connsiteX15" fmla="*/ 4685643 w 11987195"/>
              <a:gd name="connsiteY15" fmla="*/ 5805034 h 7914989"/>
              <a:gd name="connsiteX16" fmla="*/ 4726586 w 11987195"/>
              <a:gd name="connsiteY16" fmla="*/ 6159876 h 7914989"/>
              <a:gd name="connsiteX17" fmla="*/ 5081428 w 11987195"/>
              <a:gd name="connsiteY17" fmla="*/ 6542013 h 7914989"/>
              <a:gd name="connsiteX18" fmla="*/ 5258849 w 11987195"/>
              <a:gd name="connsiteY18" fmla="*/ 6883207 h 7914989"/>
              <a:gd name="connsiteX19" fmla="*/ 5217906 w 11987195"/>
              <a:gd name="connsiteY19" fmla="*/ 7442766 h 7914989"/>
              <a:gd name="connsiteX20" fmla="*/ 5286145 w 11987195"/>
              <a:gd name="connsiteY20" fmla="*/ 7838551 h 7914989"/>
              <a:gd name="connsiteX21" fmla="*/ 5695577 w 11987195"/>
              <a:gd name="connsiteY21" fmla="*/ 7729369 h 7914989"/>
              <a:gd name="connsiteX22" fmla="*/ 6760103 w 11987195"/>
              <a:gd name="connsiteY22" fmla="*/ 7470061 h 7914989"/>
              <a:gd name="connsiteX23" fmla="*/ 7401548 w 11987195"/>
              <a:gd name="connsiteY23" fmla="*/ 7538300 h 7914989"/>
              <a:gd name="connsiteX24" fmla="*/ 8534312 w 11987195"/>
              <a:gd name="connsiteY24" fmla="*/ 7865846 h 7914989"/>
              <a:gd name="connsiteX25" fmla="*/ 8820915 w 11987195"/>
              <a:gd name="connsiteY25" fmla="*/ 7879494 h 7914989"/>
              <a:gd name="connsiteX26" fmla="*/ 8984688 w 11987195"/>
              <a:gd name="connsiteY26" fmla="*/ 7538300 h 7914989"/>
              <a:gd name="connsiteX27" fmla="*/ 9093870 w 11987195"/>
              <a:gd name="connsiteY27" fmla="*/ 6705787 h 7914989"/>
              <a:gd name="connsiteX28" fmla="*/ 10117452 w 11987195"/>
              <a:gd name="connsiteY28" fmla="*/ 6023399 h 7914989"/>
              <a:gd name="connsiteX29" fmla="*/ 10895375 w 11987195"/>
              <a:gd name="connsiteY29" fmla="*/ 5436545 h 7914989"/>
              <a:gd name="connsiteX30" fmla="*/ 11618706 w 11987195"/>
              <a:gd name="connsiteY30" fmla="*/ 4972521 h 7914989"/>
              <a:gd name="connsiteX31" fmla="*/ 11987195 w 11987195"/>
              <a:gd name="connsiteY31" fmla="*/ 4604031 h 7914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11987195" h="7914989">
                <a:moveTo>
                  <a:pt x="18109" y="18384"/>
                </a:moveTo>
                <a:cubicBezTo>
                  <a:pt x="5598" y="-3225"/>
                  <a:pt x="-6912" y="-24834"/>
                  <a:pt x="4461" y="72975"/>
                </a:cubicBezTo>
                <a:cubicBezTo>
                  <a:pt x="15834" y="170784"/>
                  <a:pt x="-38756" y="493780"/>
                  <a:pt x="86348" y="605237"/>
                </a:cubicBezTo>
                <a:cubicBezTo>
                  <a:pt x="211452" y="716694"/>
                  <a:pt x="502605" y="675751"/>
                  <a:pt x="755088" y="741715"/>
                </a:cubicBezTo>
                <a:cubicBezTo>
                  <a:pt x="1007571" y="807679"/>
                  <a:pt x="1601249" y="1001022"/>
                  <a:pt x="1601249" y="1001022"/>
                </a:cubicBezTo>
                <a:cubicBezTo>
                  <a:pt x="1976563" y="1119303"/>
                  <a:pt x="2683972" y="1280802"/>
                  <a:pt x="3006969" y="1451399"/>
                </a:cubicBezTo>
                <a:cubicBezTo>
                  <a:pt x="3329966" y="1621996"/>
                  <a:pt x="3427774" y="1840359"/>
                  <a:pt x="3539231" y="2024604"/>
                </a:cubicBezTo>
                <a:cubicBezTo>
                  <a:pt x="3650688" y="2208849"/>
                  <a:pt x="3691631" y="2383995"/>
                  <a:pt x="3675709" y="2556867"/>
                </a:cubicBezTo>
                <a:cubicBezTo>
                  <a:pt x="3659787" y="2729739"/>
                  <a:pt x="3482366" y="2920807"/>
                  <a:pt x="3443697" y="3061834"/>
                </a:cubicBezTo>
                <a:cubicBezTo>
                  <a:pt x="3405028" y="3202861"/>
                  <a:pt x="3377733" y="3282473"/>
                  <a:pt x="3443697" y="3403028"/>
                </a:cubicBezTo>
                <a:cubicBezTo>
                  <a:pt x="3509661" y="3523583"/>
                  <a:pt x="3684807" y="3669160"/>
                  <a:pt x="3839482" y="3785166"/>
                </a:cubicBezTo>
                <a:cubicBezTo>
                  <a:pt x="3994157" y="3901172"/>
                  <a:pt x="4210247" y="3971685"/>
                  <a:pt x="4371745" y="4099064"/>
                </a:cubicBezTo>
                <a:cubicBezTo>
                  <a:pt x="4533243" y="4226443"/>
                  <a:pt x="4715213" y="4417512"/>
                  <a:pt x="4808473" y="4549440"/>
                </a:cubicBezTo>
                <a:cubicBezTo>
                  <a:pt x="4901733" y="4681368"/>
                  <a:pt x="4924479" y="4738234"/>
                  <a:pt x="4931303" y="4890634"/>
                </a:cubicBezTo>
                <a:cubicBezTo>
                  <a:pt x="4938127" y="5043034"/>
                  <a:pt x="4890359" y="5311440"/>
                  <a:pt x="4849416" y="5463840"/>
                </a:cubicBezTo>
                <a:cubicBezTo>
                  <a:pt x="4808473" y="5616240"/>
                  <a:pt x="4706115" y="5689028"/>
                  <a:pt x="4685643" y="5805034"/>
                </a:cubicBezTo>
                <a:cubicBezTo>
                  <a:pt x="4665171" y="5921040"/>
                  <a:pt x="4660622" y="6037046"/>
                  <a:pt x="4726586" y="6159876"/>
                </a:cubicBezTo>
                <a:cubicBezTo>
                  <a:pt x="4792550" y="6282706"/>
                  <a:pt x="4992718" y="6421458"/>
                  <a:pt x="5081428" y="6542013"/>
                </a:cubicBezTo>
                <a:cubicBezTo>
                  <a:pt x="5170138" y="6662568"/>
                  <a:pt x="5236103" y="6733082"/>
                  <a:pt x="5258849" y="6883207"/>
                </a:cubicBezTo>
                <a:cubicBezTo>
                  <a:pt x="5281595" y="7033332"/>
                  <a:pt x="5213357" y="7283542"/>
                  <a:pt x="5217906" y="7442766"/>
                </a:cubicBezTo>
                <a:cubicBezTo>
                  <a:pt x="5222455" y="7601990"/>
                  <a:pt x="5206533" y="7790784"/>
                  <a:pt x="5286145" y="7838551"/>
                </a:cubicBezTo>
                <a:cubicBezTo>
                  <a:pt x="5365757" y="7886318"/>
                  <a:pt x="5695577" y="7729369"/>
                  <a:pt x="5695577" y="7729369"/>
                </a:cubicBezTo>
                <a:cubicBezTo>
                  <a:pt x="5941236" y="7667954"/>
                  <a:pt x="6475775" y="7501906"/>
                  <a:pt x="6760103" y="7470061"/>
                </a:cubicBezTo>
                <a:cubicBezTo>
                  <a:pt x="7044432" y="7438216"/>
                  <a:pt x="7105847" y="7472336"/>
                  <a:pt x="7401548" y="7538300"/>
                </a:cubicBezTo>
                <a:cubicBezTo>
                  <a:pt x="7697249" y="7604264"/>
                  <a:pt x="8297751" y="7808980"/>
                  <a:pt x="8534312" y="7865846"/>
                </a:cubicBezTo>
                <a:cubicBezTo>
                  <a:pt x="8770873" y="7922712"/>
                  <a:pt x="8745852" y="7934085"/>
                  <a:pt x="8820915" y="7879494"/>
                </a:cubicBezTo>
                <a:cubicBezTo>
                  <a:pt x="8895978" y="7824903"/>
                  <a:pt x="8939196" y="7733918"/>
                  <a:pt x="8984688" y="7538300"/>
                </a:cubicBezTo>
                <a:cubicBezTo>
                  <a:pt x="9030180" y="7342682"/>
                  <a:pt x="8905076" y="6958270"/>
                  <a:pt x="9093870" y="6705787"/>
                </a:cubicBezTo>
                <a:cubicBezTo>
                  <a:pt x="9282664" y="6453304"/>
                  <a:pt x="9817201" y="6234939"/>
                  <a:pt x="10117452" y="6023399"/>
                </a:cubicBezTo>
                <a:cubicBezTo>
                  <a:pt x="10417703" y="5811859"/>
                  <a:pt x="10645166" y="5611691"/>
                  <a:pt x="10895375" y="5436545"/>
                </a:cubicBezTo>
                <a:cubicBezTo>
                  <a:pt x="11145584" y="5261399"/>
                  <a:pt x="11436736" y="5111273"/>
                  <a:pt x="11618706" y="4972521"/>
                </a:cubicBezTo>
                <a:cubicBezTo>
                  <a:pt x="11800676" y="4833769"/>
                  <a:pt x="11912132" y="4731410"/>
                  <a:pt x="11987195" y="4604031"/>
                </a:cubicBezTo>
              </a:path>
            </a:pathLst>
          </a:custGeom>
          <a:noFill/>
          <a:ln w="203200" cmpd="thinThick">
            <a:solidFill>
              <a:schemeClr val="accent5">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6" name="Freeform: Shape 135">
            <a:extLst>
              <a:ext uri="{FF2B5EF4-FFF2-40B4-BE49-F238E27FC236}">
                <a16:creationId xmlns:a16="http://schemas.microsoft.com/office/drawing/2014/main" id="{59AAFD7E-FD43-4F47-9244-BE88BFA7D471}"/>
              </a:ext>
            </a:extLst>
          </p:cNvPr>
          <p:cNvSpPr/>
          <p:nvPr/>
        </p:nvSpPr>
        <p:spPr>
          <a:xfrm>
            <a:off x="14052884" y="7844589"/>
            <a:ext cx="8353092" cy="3684009"/>
          </a:xfrm>
          <a:custGeom>
            <a:avLst/>
            <a:gdLst>
              <a:gd name="connsiteX0" fmla="*/ 8277727 w 8353092"/>
              <a:gd name="connsiteY0" fmla="*/ 288758 h 3684009"/>
              <a:gd name="connsiteX1" fmla="*/ 7868653 w 8353092"/>
              <a:gd name="connsiteY1" fmla="*/ 553453 h 3684009"/>
              <a:gd name="connsiteX2" fmla="*/ 7411453 w 8353092"/>
              <a:gd name="connsiteY2" fmla="*/ 601579 h 3684009"/>
              <a:gd name="connsiteX3" fmla="*/ 6930190 w 8353092"/>
              <a:gd name="connsiteY3" fmla="*/ 1130969 h 3684009"/>
              <a:gd name="connsiteX4" fmla="*/ 6930190 w 8353092"/>
              <a:gd name="connsiteY4" fmla="*/ 1756611 h 3684009"/>
              <a:gd name="connsiteX5" fmla="*/ 7243011 w 8353092"/>
              <a:gd name="connsiteY5" fmla="*/ 2382253 h 3684009"/>
              <a:gd name="connsiteX6" fmla="*/ 7724274 w 8353092"/>
              <a:gd name="connsiteY6" fmla="*/ 2815390 h 3684009"/>
              <a:gd name="connsiteX7" fmla="*/ 8109284 w 8353092"/>
              <a:gd name="connsiteY7" fmla="*/ 3031958 h 3684009"/>
              <a:gd name="connsiteX8" fmla="*/ 8349916 w 8353092"/>
              <a:gd name="connsiteY8" fmla="*/ 3368843 h 3684009"/>
              <a:gd name="connsiteX9" fmla="*/ 7940842 w 8353092"/>
              <a:gd name="connsiteY9" fmla="*/ 3681664 h 3684009"/>
              <a:gd name="connsiteX10" fmla="*/ 7194884 w 8353092"/>
              <a:gd name="connsiteY10" fmla="*/ 3489158 h 3684009"/>
              <a:gd name="connsiteX11" fmla="*/ 6424863 w 8353092"/>
              <a:gd name="connsiteY11" fmla="*/ 3080085 h 3684009"/>
              <a:gd name="connsiteX12" fmla="*/ 5606716 w 8353092"/>
              <a:gd name="connsiteY12" fmla="*/ 2911643 h 3684009"/>
              <a:gd name="connsiteX13" fmla="*/ 4235116 w 8353092"/>
              <a:gd name="connsiteY13" fmla="*/ 2671011 h 3684009"/>
              <a:gd name="connsiteX14" fmla="*/ 3344779 w 8353092"/>
              <a:gd name="connsiteY14" fmla="*/ 2574758 h 3684009"/>
              <a:gd name="connsiteX15" fmla="*/ 2189748 w 8353092"/>
              <a:gd name="connsiteY15" fmla="*/ 2598822 h 3684009"/>
              <a:gd name="connsiteX16" fmla="*/ 1660358 w 8353092"/>
              <a:gd name="connsiteY16" fmla="*/ 2622885 h 3684009"/>
              <a:gd name="connsiteX17" fmla="*/ 1347537 w 8353092"/>
              <a:gd name="connsiteY17" fmla="*/ 2406316 h 3684009"/>
              <a:gd name="connsiteX18" fmla="*/ 1323474 w 8353092"/>
              <a:gd name="connsiteY18" fmla="*/ 1780674 h 3684009"/>
              <a:gd name="connsiteX19" fmla="*/ 1347537 w 8353092"/>
              <a:gd name="connsiteY19" fmla="*/ 1227222 h 3684009"/>
              <a:gd name="connsiteX20" fmla="*/ 1155032 w 8353092"/>
              <a:gd name="connsiteY20" fmla="*/ 770022 h 3684009"/>
              <a:gd name="connsiteX21" fmla="*/ 553453 w 8353092"/>
              <a:gd name="connsiteY21" fmla="*/ 385011 h 3684009"/>
              <a:gd name="connsiteX22" fmla="*/ 0 w 8353092"/>
              <a:gd name="connsiteY22" fmla="*/ 0 h 36840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353092" h="3684009">
                <a:moveTo>
                  <a:pt x="8277727" y="288758"/>
                </a:moveTo>
                <a:cubicBezTo>
                  <a:pt x="8145379" y="395037"/>
                  <a:pt x="8013032" y="501316"/>
                  <a:pt x="7868653" y="553453"/>
                </a:cubicBezTo>
                <a:cubicBezTo>
                  <a:pt x="7724274" y="605590"/>
                  <a:pt x="7567863" y="505326"/>
                  <a:pt x="7411453" y="601579"/>
                </a:cubicBezTo>
                <a:cubicBezTo>
                  <a:pt x="7255043" y="697832"/>
                  <a:pt x="7010400" y="938464"/>
                  <a:pt x="6930190" y="1130969"/>
                </a:cubicBezTo>
                <a:cubicBezTo>
                  <a:pt x="6849980" y="1323474"/>
                  <a:pt x="6878053" y="1548064"/>
                  <a:pt x="6930190" y="1756611"/>
                </a:cubicBezTo>
                <a:cubicBezTo>
                  <a:pt x="6982327" y="1965158"/>
                  <a:pt x="7110664" y="2205790"/>
                  <a:pt x="7243011" y="2382253"/>
                </a:cubicBezTo>
                <a:cubicBezTo>
                  <a:pt x="7375358" y="2558716"/>
                  <a:pt x="7579895" y="2707106"/>
                  <a:pt x="7724274" y="2815390"/>
                </a:cubicBezTo>
                <a:cubicBezTo>
                  <a:pt x="7868653" y="2923674"/>
                  <a:pt x="8005010" y="2939716"/>
                  <a:pt x="8109284" y="3031958"/>
                </a:cubicBezTo>
                <a:cubicBezTo>
                  <a:pt x="8213558" y="3124200"/>
                  <a:pt x="8377990" y="3260559"/>
                  <a:pt x="8349916" y="3368843"/>
                </a:cubicBezTo>
                <a:cubicBezTo>
                  <a:pt x="8321842" y="3477127"/>
                  <a:pt x="8133347" y="3661612"/>
                  <a:pt x="7940842" y="3681664"/>
                </a:cubicBezTo>
                <a:cubicBezTo>
                  <a:pt x="7748337" y="3701716"/>
                  <a:pt x="7447547" y="3589421"/>
                  <a:pt x="7194884" y="3489158"/>
                </a:cubicBezTo>
                <a:cubicBezTo>
                  <a:pt x="6942221" y="3388895"/>
                  <a:pt x="6689558" y="3176338"/>
                  <a:pt x="6424863" y="3080085"/>
                </a:cubicBezTo>
                <a:cubicBezTo>
                  <a:pt x="6160168" y="2983832"/>
                  <a:pt x="5971674" y="2979822"/>
                  <a:pt x="5606716" y="2911643"/>
                </a:cubicBezTo>
                <a:cubicBezTo>
                  <a:pt x="5241758" y="2843464"/>
                  <a:pt x="4612105" y="2727158"/>
                  <a:pt x="4235116" y="2671011"/>
                </a:cubicBezTo>
                <a:cubicBezTo>
                  <a:pt x="3858127" y="2614864"/>
                  <a:pt x="3685674" y="2586789"/>
                  <a:pt x="3344779" y="2574758"/>
                </a:cubicBezTo>
                <a:cubicBezTo>
                  <a:pt x="3003884" y="2562727"/>
                  <a:pt x="2470485" y="2590801"/>
                  <a:pt x="2189748" y="2598822"/>
                </a:cubicBezTo>
                <a:cubicBezTo>
                  <a:pt x="1909011" y="2606843"/>
                  <a:pt x="1800726" y="2654969"/>
                  <a:pt x="1660358" y="2622885"/>
                </a:cubicBezTo>
                <a:cubicBezTo>
                  <a:pt x="1519990" y="2590801"/>
                  <a:pt x="1403684" y="2546685"/>
                  <a:pt x="1347537" y="2406316"/>
                </a:cubicBezTo>
                <a:cubicBezTo>
                  <a:pt x="1291390" y="2265948"/>
                  <a:pt x="1323474" y="1977190"/>
                  <a:pt x="1323474" y="1780674"/>
                </a:cubicBezTo>
                <a:cubicBezTo>
                  <a:pt x="1323474" y="1584158"/>
                  <a:pt x="1375611" y="1395664"/>
                  <a:pt x="1347537" y="1227222"/>
                </a:cubicBezTo>
                <a:cubicBezTo>
                  <a:pt x="1319463" y="1058780"/>
                  <a:pt x="1287379" y="910391"/>
                  <a:pt x="1155032" y="770022"/>
                </a:cubicBezTo>
                <a:cubicBezTo>
                  <a:pt x="1022685" y="629654"/>
                  <a:pt x="745958" y="513348"/>
                  <a:pt x="553453" y="385011"/>
                </a:cubicBezTo>
                <a:cubicBezTo>
                  <a:pt x="360948" y="256674"/>
                  <a:pt x="180474" y="128337"/>
                  <a:pt x="0" y="0"/>
                </a:cubicBezTo>
              </a:path>
            </a:pathLst>
          </a:custGeom>
          <a:noFill/>
          <a:ln w="203200" cmpd="thickThi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Freeform: Shape 136">
            <a:extLst>
              <a:ext uri="{FF2B5EF4-FFF2-40B4-BE49-F238E27FC236}">
                <a16:creationId xmlns:a16="http://schemas.microsoft.com/office/drawing/2014/main" id="{E0333A42-7D64-489B-B826-06EF5A1544E8}"/>
              </a:ext>
            </a:extLst>
          </p:cNvPr>
          <p:cNvSpPr/>
          <p:nvPr/>
        </p:nvSpPr>
        <p:spPr>
          <a:xfrm>
            <a:off x="9962147" y="7291137"/>
            <a:ext cx="2911642" cy="1684421"/>
          </a:xfrm>
          <a:custGeom>
            <a:avLst/>
            <a:gdLst>
              <a:gd name="connsiteX0" fmla="*/ 2911642 w 2911642"/>
              <a:gd name="connsiteY0" fmla="*/ 1684421 h 1684421"/>
              <a:gd name="connsiteX1" fmla="*/ 2286000 w 2911642"/>
              <a:gd name="connsiteY1" fmla="*/ 1443789 h 1684421"/>
              <a:gd name="connsiteX2" fmla="*/ 1708485 w 2911642"/>
              <a:gd name="connsiteY2" fmla="*/ 794084 h 1684421"/>
              <a:gd name="connsiteX3" fmla="*/ 1010653 w 2911642"/>
              <a:gd name="connsiteY3" fmla="*/ 457200 h 1684421"/>
              <a:gd name="connsiteX4" fmla="*/ 216569 w 2911642"/>
              <a:gd name="connsiteY4" fmla="*/ 385010 h 1684421"/>
              <a:gd name="connsiteX5" fmla="*/ 0 w 2911642"/>
              <a:gd name="connsiteY5" fmla="*/ 0 h 1684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11642" h="1684421">
                <a:moveTo>
                  <a:pt x="2911642" y="1684421"/>
                </a:moveTo>
                <a:cubicBezTo>
                  <a:pt x="2699084" y="1638299"/>
                  <a:pt x="2486526" y="1592178"/>
                  <a:pt x="2286000" y="1443789"/>
                </a:cubicBezTo>
                <a:cubicBezTo>
                  <a:pt x="2085474" y="1295399"/>
                  <a:pt x="1921043" y="958515"/>
                  <a:pt x="1708485" y="794084"/>
                </a:cubicBezTo>
                <a:cubicBezTo>
                  <a:pt x="1495927" y="629653"/>
                  <a:pt x="1259306" y="525379"/>
                  <a:pt x="1010653" y="457200"/>
                </a:cubicBezTo>
                <a:cubicBezTo>
                  <a:pt x="762000" y="389021"/>
                  <a:pt x="385011" y="461210"/>
                  <a:pt x="216569" y="385010"/>
                </a:cubicBezTo>
                <a:cubicBezTo>
                  <a:pt x="48127" y="308810"/>
                  <a:pt x="60158" y="88231"/>
                  <a:pt x="0" y="0"/>
                </a:cubicBezTo>
              </a:path>
            </a:pathLst>
          </a:custGeom>
          <a:noFill/>
          <a:ln w="203200" cmpd="thickThi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8" name="Freeform: Shape 137">
            <a:extLst>
              <a:ext uri="{FF2B5EF4-FFF2-40B4-BE49-F238E27FC236}">
                <a16:creationId xmlns:a16="http://schemas.microsoft.com/office/drawing/2014/main" id="{902164B9-8B91-40F4-9822-78BDE6C99A15}"/>
              </a:ext>
            </a:extLst>
          </p:cNvPr>
          <p:cNvSpPr/>
          <p:nvPr/>
        </p:nvSpPr>
        <p:spPr>
          <a:xfrm>
            <a:off x="3714003" y="5895474"/>
            <a:ext cx="3192123" cy="1997509"/>
          </a:xfrm>
          <a:custGeom>
            <a:avLst/>
            <a:gdLst>
              <a:gd name="connsiteX0" fmla="*/ 1507702 w 3192123"/>
              <a:gd name="connsiteY0" fmla="*/ 0 h 1997509"/>
              <a:gd name="connsiteX1" fmla="*/ 569239 w 3192123"/>
              <a:gd name="connsiteY1" fmla="*/ 866273 h 1997509"/>
              <a:gd name="connsiteX2" fmla="*/ 112039 w 3192123"/>
              <a:gd name="connsiteY2" fmla="*/ 1395663 h 1997509"/>
              <a:gd name="connsiteX3" fmla="*/ 112039 w 3192123"/>
              <a:gd name="connsiteY3" fmla="*/ 1973179 h 1997509"/>
              <a:gd name="connsiteX4" fmla="*/ 1363323 w 3192123"/>
              <a:gd name="connsiteY4" fmla="*/ 1852863 h 1997509"/>
              <a:gd name="connsiteX5" fmla="*/ 2205534 w 3192123"/>
              <a:gd name="connsiteY5" fmla="*/ 1515979 h 1997509"/>
              <a:gd name="connsiteX6" fmla="*/ 3192123 w 3192123"/>
              <a:gd name="connsiteY6" fmla="*/ 1491915 h 199750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2123" h="1997509">
                <a:moveTo>
                  <a:pt x="1507702" y="0"/>
                </a:moveTo>
                <a:cubicBezTo>
                  <a:pt x="1154775" y="316831"/>
                  <a:pt x="801849" y="633663"/>
                  <a:pt x="569239" y="866273"/>
                </a:cubicBezTo>
                <a:cubicBezTo>
                  <a:pt x="336629" y="1098883"/>
                  <a:pt x="188239" y="1211179"/>
                  <a:pt x="112039" y="1395663"/>
                </a:cubicBezTo>
                <a:cubicBezTo>
                  <a:pt x="35839" y="1580147"/>
                  <a:pt x="-96508" y="1896979"/>
                  <a:pt x="112039" y="1973179"/>
                </a:cubicBezTo>
                <a:cubicBezTo>
                  <a:pt x="320586" y="2049379"/>
                  <a:pt x="1014407" y="1929063"/>
                  <a:pt x="1363323" y="1852863"/>
                </a:cubicBezTo>
                <a:cubicBezTo>
                  <a:pt x="1712239" y="1776663"/>
                  <a:pt x="1900734" y="1576137"/>
                  <a:pt x="2205534" y="1515979"/>
                </a:cubicBezTo>
                <a:cubicBezTo>
                  <a:pt x="2510334" y="1455821"/>
                  <a:pt x="2851228" y="1473868"/>
                  <a:pt x="3192123" y="1491915"/>
                </a:cubicBezTo>
              </a:path>
            </a:pathLst>
          </a:custGeom>
          <a:noFill/>
          <a:ln w="203200" cmpd="thinThick">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9" name="Freeform: Shape 138">
            <a:extLst>
              <a:ext uri="{FF2B5EF4-FFF2-40B4-BE49-F238E27FC236}">
                <a16:creationId xmlns:a16="http://schemas.microsoft.com/office/drawing/2014/main" id="{66D69AB6-63F2-424A-8F56-6C79962C014B}"/>
              </a:ext>
            </a:extLst>
          </p:cNvPr>
          <p:cNvSpPr/>
          <p:nvPr/>
        </p:nvSpPr>
        <p:spPr>
          <a:xfrm>
            <a:off x="17253284" y="14365705"/>
            <a:ext cx="4668253" cy="1588169"/>
          </a:xfrm>
          <a:custGeom>
            <a:avLst/>
            <a:gdLst>
              <a:gd name="connsiteX0" fmla="*/ 4668253 w 4668253"/>
              <a:gd name="connsiteY0" fmla="*/ 1588169 h 1588169"/>
              <a:gd name="connsiteX1" fmla="*/ 3801979 w 4668253"/>
              <a:gd name="connsiteY1" fmla="*/ 1203158 h 1588169"/>
              <a:gd name="connsiteX2" fmla="*/ 3224463 w 4668253"/>
              <a:gd name="connsiteY2" fmla="*/ 625642 h 1588169"/>
              <a:gd name="connsiteX3" fmla="*/ 2574758 w 4668253"/>
              <a:gd name="connsiteY3" fmla="*/ 385011 h 1588169"/>
              <a:gd name="connsiteX4" fmla="*/ 1660358 w 4668253"/>
              <a:gd name="connsiteY4" fmla="*/ 385011 h 1588169"/>
              <a:gd name="connsiteX5" fmla="*/ 986590 w 4668253"/>
              <a:gd name="connsiteY5" fmla="*/ 457200 h 1588169"/>
              <a:gd name="connsiteX6" fmla="*/ 0 w 4668253"/>
              <a:gd name="connsiteY6" fmla="*/ 0 h 1588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4668253" h="1588169">
                <a:moveTo>
                  <a:pt x="4668253" y="1588169"/>
                </a:moveTo>
                <a:cubicBezTo>
                  <a:pt x="4355432" y="1475874"/>
                  <a:pt x="4042611" y="1363579"/>
                  <a:pt x="3801979" y="1203158"/>
                </a:cubicBezTo>
                <a:cubicBezTo>
                  <a:pt x="3561347" y="1042737"/>
                  <a:pt x="3429000" y="762000"/>
                  <a:pt x="3224463" y="625642"/>
                </a:cubicBezTo>
                <a:cubicBezTo>
                  <a:pt x="3019926" y="489284"/>
                  <a:pt x="2835442" y="425116"/>
                  <a:pt x="2574758" y="385011"/>
                </a:cubicBezTo>
                <a:cubicBezTo>
                  <a:pt x="2314074" y="344906"/>
                  <a:pt x="1925053" y="372979"/>
                  <a:pt x="1660358" y="385011"/>
                </a:cubicBezTo>
                <a:cubicBezTo>
                  <a:pt x="1395663" y="397043"/>
                  <a:pt x="1263316" y="521368"/>
                  <a:pt x="986590" y="457200"/>
                </a:cubicBezTo>
                <a:cubicBezTo>
                  <a:pt x="709864" y="393031"/>
                  <a:pt x="354932" y="196515"/>
                  <a:pt x="0" y="0"/>
                </a:cubicBezTo>
              </a:path>
            </a:pathLst>
          </a:custGeom>
          <a:noFill/>
          <a:ln w="203200" cmpd="thickThi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E014BDD2-0706-4E5A-B1C1-395199735DB9}"/>
              </a:ext>
            </a:extLst>
          </p:cNvPr>
          <p:cNvSpPr/>
          <p:nvPr/>
        </p:nvSpPr>
        <p:spPr>
          <a:xfrm>
            <a:off x="13282863" y="8958418"/>
            <a:ext cx="2815390" cy="3313793"/>
          </a:xfrm>
          <a:custGeom>
            <a:avLst/>
            <a:gdLst>
              <a:gd name="connsiteX0" fmla="*/ 2815390 w 2815390"/>
              <a:gd name="connsiteY0" fmla="*/ 3313793 h 3313793"/>
              <a:gd name="connsiteX1" fmla="*/ 1564105 w 2815390"/>
              <a:gd name="connsiteY1" fmla="*/ 1773750 h 3313793"/>
              <a:gd name="connsiteX2" fmla="*/ 1515979 w 2815390"/>
              <a:gd name="connsiteY2" fmla="*/ 714971 h 3313793"/>
              <a:gd name="connsiteX3" fmla="*/ 1323474 w 2815390"/>
              <a:gd name="connsiteY3" fmla="*/ 89329 h 3313793"/>
              <a:gd name="connsiteX4" fmla="*/ 697832 w 2815390"/>
              <a:gd name="connsiteY4" fmla="*/ 65266 h 3313793"/>
              <a:gd name="connsiteX5" fmla="*/ 360948 w 2815390"/>
              <a:gd name="connsiteY5" fmla="*/ 666845 h 3313793"/>
              <a:gd name="connsiteX6" fmla="*/ 0 w 2815390"/>
              <a:gd name="connsiteY6" fmla="*/ 1172171 h 33137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15390" h="3313793">
                <a:moveTo>
                  <a:pt x="2815390" y="3313793"/>
                </a:moveTo>
                <a:cubicBezTo>
                  <a:pt x="2298031" y="2760340"/>
                  <a:pt x="1780673" y="2206887"/>
                  <a:pt x="1564105" y="1773750"/>
                </a:cubicBezTo>
                <a:cubicBezTo>
                  <a:pt x="1347536" y="1340613"/>
                  <a:pt x="1556084" y="995708"/>
                  <a:pt x="1515979" y="714971"/>
                </a:cubicBezTo>
                <a:cubicBezTo>
                  <a:pt x="1475874" y="434234"/>
                  <a:pt x="1459832" y="197613"/>
                  <a:pt x="1323474" y="89329"/>
                </a:cubicBezTo>
                <a:cubicBezTo>
                  <a:pt x="1187116" y="-18955"/>
                  <a:pt x="858253" y="-30987"/>
                  <a:pt x="697832" y="65266"/>
                </a:cubicBezTo>
                <a:cubicBezTo>
                  <a:pt x="537411" y="161519"/>
                  <a:pt x="477253" y="482361"/>
                  <a:pt x="360948" y="666845"/>
                </a:cubicBezTo>
                <a:cubicBezTo>
                  <a:pt x="244643" y="851329"/>
                  <a:pt x="122321" y="1011750"/>
                  <a:pt x="0" y="1172171"/>
                </a:cubicBezTo>
              </a:path>
            </a:pathLst>
          </a:custGeom>
          <a:noFill/>
          <a:ln w="203200" cmpd="thickThi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Freeform: Shape 142">
            <a:extLst>
              <a:ext uri="{FF2B5EF4-FFF2-40B4-BE49-F238E27FC236}">
                <a16:creationId xmlns:a16="http://schemas.microsoft.com/office/drawing/2014/main" id="{058955B1-9155-4FCC-BA73-D2559B94DF25}"/>
              </a:ext>
            </a:extLst>
          </p:cNvPr>
          <p:cNvSpPr/>
          <p:nvPr/>
        </p:nvSpPr>
        <p:spPr>
          <a:xfrm>
            <a:off x="7074568" y="10972800"/>
            <a:ext cx="4090737" cy="3671350"/>
          </a:xfrm>
          <a:custGeom>
            <a:avLst/>
            <a:gdLst>
              <a:gd name="connsiteX0" fmla="*/ 4090737 w 4090737"/>
              <a:gd name="connsiteY0" fmla="*/ 0 h 3671350"/>
              <a:gd name="connsiteX1" fmla="*/ 3850106 w 4090737"/>
              <a:gd name="connsiteY1" fmla="*/ 1082842 h 3671350"/>
              <a:gd name="connsiteX2" fmla="*/ 2863516 w 4090737"/>
              <a:gd name="connsiteY2" fmla="*/ 2646947 h 3671350"/>
              <a:gd name="connsiteX3" fmla="*/ 1515979 w 4090737"/>
              <a:gd name="connsiteY3" fmla="*/ 3392905 h 3671350"/>
              <a:gd name="connsiteX4" fmla="*/ 577516 w 4090737"/>
              <a:gd name="connsiteY4" fmla="*/ 3657600 h 3671350"/>
              <a:gd name="connsiteX5" fmla="*/ 0 w 4090737"/>
              <a:gd name="connsiteY5" fmla="*/ 3585411 h 36713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090737" h="3671350">
                <a:moveTo>
                  <a:pt x="4090737" y="0"/>
                </a:moveTo>
                <a:cubicBezTo>
                  <a:pt x="4072690" y="320842"/>
                  <a:pt x="4054643" y="641684"/>
                  <a:pt x="3850106" y="1082842"/>
                </a:cubicBezTo>
                <a:cubicBezTo>
                  <a:pt x="3645569" y="1524000"/>
                  <a:pt x="3252537" y="2261937"/>
                  <a:pt x="2863516" y="2646947"/>
                </a:cubicBezTo>
                <a:cubicBezTo>
                  <a:pt x="2474495" y="3031957"/>
                  <a:pt x="1896979" y="3224463"/>
                  <a:pt x="1515979" y="3392905"/>
                </a:cubicBezTo>
                <a:cubicBezTo>
                  <a:pt x="1134979" y="3561347"/>
                  <a:pt x="830179" y="3625516"/>
                  <a:pt x="577516" y="3657600"/>
                </a:cubicBezTo>
                <a:cubicBezTo>
                  <a:pt x="324853" y="3689684"/>
                  <a:pt x="132347" y="3665621"/>
                  <a:pt x="0" y="3585411"/>
                </a:cubicBezTo>
              </a:path>
            </a:pathLst>
          </a:custGeom>
          <a:noFill/>
          <a:ln w="203200" cmpd="thickThi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4" name="Freeform: Shape 143">
            <a:extLst>
              <a:ext uri="{FF2B5EF4-FFF2-40B4-BE49-F238E27FC236}">
                <a16:creationId xmlns:a16="http://schemas.microsoft.com/office/drawing/2014/main" id="{349E08BF-F1A9-4D47-8DAD-5BEEB8F69BA9}"/>
              </a:ext>
            </a:extLst>
          </p:cNvPr>
          <p:cNvSpPr/>
          <p:nvPr/>
        </p:nvSpPr>
        <p:spPr>
          <a:xfrm>
            <a:off x="3031958" y="11502189"/>
            <a:ext cx="2093495" cy="4042611"/>
          </a:xfrm>
          <a:custGeom>
            <a:avLst/>
            <a:gdLst>
              <a:gd name="connsiteX0" fmla="*/ 99409 w 2216967"/>
              <a:gd name="connsiteY0" fmla="*/ 188786 h 4087018"/>
              <a:gd name="connsiteX1" fmla="*/ 171598 w 2216967"/>
              <a:gd name="connsiteY1" fmla="*/ 357229 h 4087018"/>
              <a:gd name="connsiteX2" fmla="*/ 1687577 w 2216967"/>
              <a:gd name="connsiteY2" fmla="*/ 3437313 h 4087018"/>
              <a:gd name="connsiteX3" fmla="*/ 2216967 w 2216967"/>
              <a:gd name="connsiteY3" fmla="*/ 4087018 h 4087018"/>
              <a:gd name="connsiteX0" fmla="*/ 0 w 2045369"/>
              <a:gd name="connsiteY0" fmla="*/ 0 h 3729789"/>
              <a:gd name="connsiteX1" fmla="*/ 1515979 w 2045369"/>
              <a:gd name="connsiteY1" fmla="*/ 3080084 h 3729789"/>
              <a:gd name="connsiteX2" fmla="*/ 2045369 w 2045369"/>
              <a:gd name="connsiteY2" fmla="*/ 3729789 h 3729789"/>
              <a:gd name="connsiteX0" fmla="*/ 0 w 2093495"/>
              <a:gd name="connsiteY0" fmla="*/ 0 h 4042611"/>
              <a:gd name="connsiteX1" fmla="*/ 1564105 w 2093495"/>
              <a:gd name="connsiteY1" fmla="*/ 3392906 h 4042611"/>
              <a:gd name="connsiteX2" fmla="*/ 2093495 w 2093495"/>
              <a:gd name="connsiteY2" fmla="*/ 4042611 h 4042611"/>
            </a:gdLst>
            <a:ahLst/>
            <a:cxnLst>
              <a:cxn ang="0">
                <a:pos x="connsiteX0" y="connsiteY0"/>
              </a:cxn>
              <a:cxn ang="0">
                <a:pos x="connsiteX1" y="connsiteY1"/>
              </a:cxn>
              <a:cxn ang="0">
                <a:pos x="connsiteX2" y="connsiteY2"/>
              </a:cxn>
            </a:cxnLst>
            <a:rect l="l" t="t" r="r" b="b"/>
            <a:pathLst>
              <a:path w="2093495" h="4042611">
                <a:moveTo>
                  <a:pt x="0" y="0"/>
                </a:moveTo>
                <a:cubicBezTo>
                  <a:pt x="264695" y="541421"/>
                  <a:pt x="1223210" y="2771275"/>
                  <a:pt x="1564105" y="3392906"/>
                </a:cubicBezTo>
                <a:cubicBezTo>
                  <a:pt x="1905000" y="4014537"/>
                  <a:pt x="2025316" y="3966411"/>
                  <a:pt x="2093495" y="4042611"/>
                </a:cubicBezTo>
              </a:path>
            </a:pathLst>
          </a:custGeom>
          <a:noFill/>
          <a:ln w="203200" cmpd="thinThick">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TextBox 73">
            <a:extLst>
              <a:ext uri="{FF2B5EF4-FFF2-40B4-BE49-F238E27FC236}">
                <a16:creationId xmlns:a16="http://schemas.microsoft.com/office/drawing/2014/main" id="{43970AA7-41D3-40C0-8A13-CBAD71C16DA0}"/>
              </a:ext>
            </a:extLst>
          </p:cNvPr>
          <p:cNvSpPr txBox="1"/>
          <p:nvPr/>
        </p:nvSpPr>
        <p:spPr>
          <a:xfrm>
            <a:off x="15031595" y="5608543"/>
            <a:ext cx="1454252" cy="498726"/>
          </a:xfrm>
          <a:prstGeom prst="rect">
            <a:avLst/>
          </a:prstGeom>
          <a:solidFill>
            <a:srgbClr val="E2F0D9"/>
          </a:solidFill>
        </p:spPr>
        <p:txBody>
          <a:bodyPr wrap="square" lIns="0" tIns="0" rIns="0" bIns="0" rtlCol="0">
            <a:spAutoFit/>
          </a:bodyPr>
          <a:lstStyle/>
          <a:p>
            <a:pPr algn="ctr">
              <a:lnSpc>
                <a:spcPts val="1800"/>
              </a:lnSpc>
            </a:pPr>
            <a:r>
              <a:rPr lang="en-US" sz="2800" b="1" dirty="0"/>
              <a:t>St.</a:t>
            </a:r>
          </a:p>
          <a:p>
            <a:pPr algn="ctr">
              <a:lnSpc>
                <a:spcPts val="1800"/>
              </a:lnSpc>
            </a:pPr>
            <a:r>
              <a:rPr lang="en-US" sz="2800" b="1" dirty="0"/>
              <a:t>Laurent</a:t>
            </a:r>
          </a:p>
        </p:txBody>
      </p:sp>
      <p:sp>
        <p:nvSpPr>
          <p:cNvPr id="75" name="TextBox 74">
            <a:extLst>
              <a:ext uri="{FF2B5EF4-FFF2-40B4-BE49-F238E27FC236}">
                <a16:creationId xmlns:a16="http://schemas.microsoft.com/office/drawing/2014/main" id="{C455C132-C2F4-458B-AED4-D22229D9A1E6}"/>
              </a:ext>
            </a:extLst>
          </p:cNvPr>
          <p:cNvSpPr txBox="1"/>
          <p:nvPr/>
        </p:nvSpPr>
        <p:spPr>
          <a:xfrm>
            <a:off x="13141856" y="3648242"/>
            <a:ext cx="1275610" cy="360227"/>
          </a:xfrm>
          <a:prstGeom prst="rect">
            <a:avLst/>
          </a:prstGeom>
          <a:solidFill>
            <a:srgbClr val="E2F0D9"/>
          </a:solidFill>
        </p:spPr>
        <p:txBody>
          <a:bodyPr wrap="square" lIns="0" tIns="91440" rIns="0" bIns="0" rtlCol="0">
            <a:spAutoFit/>
          </a:bodyPr>
          <a:lstStyle/>
          <a:p>
            <a:pPr algn="ctr">
              <a:lnSpc>
                <a:spcPts val="1800"/>
              </a:lnSpc>
            </a:pPr>
            <a:r>
              <a:rPr lang="en-US" sz="2800" b="1" dirty="0" err="1"/>
              <a:t>Vierville</a:t>
            </a:r>
            <a:endParaRPr lang="en-US" sz="2800" b="1" dirty="0"/>
          </a:p>
        </p:txBody>
      </p:sp>
      <p:sp>
        <p:nvSpPr>
          <p:cNvPr id="369" name="TextBox 368">
            <a:extLst>
              <a:ext uri="{FF2B5EF4-FFF2-40B4-BE49-F238E27FC236}">
                <a16:creationId xmlns:a16="http://schemas.microsoft.com/office/drawing/2014/main" id="{E4F5636E-2052-40C5-BC55-B469F42B8754}"/>
              </a:ext>
            </a:extLst>
          </p:cNvPr>
          <p:cNvSpPr txBox="1"/>
          <p:nvPr/>
        </p:nvSpPr>
        <p:spPr>
          <a:xfrm>
            <a:off x="22071503" y="7050128"/>
            <a:ext cx="1285198" cy="430887"/>
          </a:xfrm>
          <a:prstGeom prst="rect">
            <a:avLst/>
          </a:prstGeom>
          <a:solidFill>
            <a:srgbClr val="E2F0D9"/>
          </a:solidFill>
        </p:spPr>
        <p:txBody>
          <a:bodyPr wrap="square" lIns="0" tIns="0" rIns="0" bIns="0" rtlCol="0">
            <a:spAutoFit/>
          </a:bodyPr>
          <a:lstStyle/>
          <a:p>
            <a:r>
              <a:rPr lang="en-US" sz="2800" b="1" dirty="0" err="1"/>
              <a:t>Huppain</a:t>
            </a:r>
            <a:endParaRPr lang="en-US" sz="2800" b="1" dirty="0"/>
          </a:p>
        </p:txBody>
      </p:sp>
      <p:sp>
        <p:nvSpPr>
          <p:cNvPr id="71" name="TextBox 70">
            <a:extLst>
              <a:ext uri="{FF2B5EF4-FFF2-40B4-BE49-F238E27FC236}">
                <a16:creationId xmlns:a16="http://schemas.microsoft.com/office/drawing/2014/main" id="{2B3A64FC-C943-4568-9D6A-983E07BA05EB}"/>
              </a:ext>
            </a:extLst>
          </p:cNvPr>
          <p:cNvSpPr txBox="1"/>
          <p:nvPr/>
        </p:nvSpPr>
        <p:spPr>
          <a:xfrm>
            <a:off x="14609101" y="9063640"/>
            <a:ext cx="1359612" cy="430887"/>
          </a:xfrm>
          <a:prstGeom prst="rect">
            <a:avLst/>
          </a:prstGeom>
          <a:solidFill>
            <a:srgbClr val="E2F0D9"/>
          </a:solidFill>
        </p:spPr>
        <p:txBody>
          <a:bodyPr wrap="square" lIns="0" tIns="0" rIns="0" bIns="0" rtlCol="0">
            <a:spAutoFit/>
          </a:bodyPr>
          <a:lstStyle/>
          <a:p>
            <a:r>
              <a:rPr lang="en-US" sz="2800" b="1" dirty="0" err="1"/>
              <a:t>Trevieres</a:t>
            </a:r>
            <a:endParaRPr lang="en-US" sz="2800" b="1" dirty="0"/>
          </a:p>
        </p:txBody>
      </p:sp>
      <p:sp>
        <p:nvSpPr>
          <p:cNvPr id="77" name="TextBox 76">
            <a:extLst>
              <a:ext uri="{FF2B5EF4-FFF2-40B4-BE49-F238E27FC236}">
                <a16:creationId xmlns:a16="http://schemas.microsoft.com/office/drawing/2014/main" id="{9FA49B0A-0C96-4308-8C7F-DF7BF289B008}"/>
              </a:ext>
            </a:extLst>
          </p:cNvPr>
          <p:cNvSpPr txBox="1"/>
          <p:nvPr/>
        </p:nvSpPr>
        <p:spPr>
          <a:xfrm>
            <a:off x="21524528" y="10723142"/>
            <a:ext cx="2189224" cy="360227"/>
          </a:xfrm>
          <a:prstGeom prst="rect">
            <a:avLst/>
          </a:prstGeom>
          <a:solidFill>
            <a:srgbClr val="E2F0D9"/>
          </a:solidFill>
        </p:spPr>
        <p:txBody>
          <a:bodyPr wrap="square" lIns="0" tIns="91440" rIns="0" bIns="0" rtlCol="0">
            <a:spAutoFit/>
          </a:bodyPr>
          <a:lstStyle/>
          <a:p>
            <a:pPr algn="ctr">
              <a:lnSpc>
                <a:spcPts val="1800"/>
              </a:lnSpc>
            </a:pPr>
            <a:r>
              <a:rPr lang="en-US" sz="2800" b="1" dirty="0"/>
              <a:t>Tour-</a:t>
            </a:r>
            <a:r>
              <a:rPr lang="en-US" sz="2800" b="1" dirty="0" err="1"/>
              <a:t>en</a:t>
            </a:r>
            <a:r>
              <a:rPr lang="en-US" sz="2800" b="1" dirty="0"/>
              <a:t>-</a:t>
            </a:r>
            <a:r>
              <a:rPr lang="en-US" sz="2800" b="1" dirty="0" err="1"/>
              <a:t>Bessin</a:t>
            </a:r>
            <a:endParaRPr lang="en-US" sz="2800" b="1" dirty="0"/>
          </a:p>
        </p:txBody>
      </p:sp>
      <p:sp>
        <p:nvSpPr>
          <p:cNvPr id="235" name="Speech Bubble: Rectangle 234">
            <a:extLst>
              <a:ext uri="{FF2B5EF4-FFF2-40B4-BE49-F238E27FC236}">
                <a16:creationId xmlns:a16="http://schemas.microsoft.com/office/drawing/2014/main" id="{D2E7AEB7-80B0-42B9-BF15-FB41CF84F311}"/>
              </a:ext>
            </a:extLst>
          </p:cNvPr>
          <p:cNvSpPr/>
          <p:nvPr/>
        </p:nvSpPr>
        <p:spPr>
          <a:xfrm>
            <a:off x="19931871" y="4363429"/>
            <a:ext cx="1645986" cy="691267"/>
          </a:xfrm>
          <a:prstGeom prst="wedgeRectCallout">
            <a:avLst>
              <a:gd name="adj1" fmla="val -32584"/>
              <a:gd name="adj2" fmla="val 17911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6 June</a:t>
            </a:r>
          </a:p>
        </p:txBody>
      </p:sp>
      <p:sp>
        <p:nvSpPr>
          <p:cNvPr id="236" name="Speech Bubble: Rectangle 235">
            <a:extLst>
              <a:ext uri="{FF2B5EF4-FFF2-40B4-BE49-F238E27FC236}">
                <a16:creationId xmlns:a16="http://schemas.microsoft.com/office/drawing/2014/main" id="{F1C68334-C497-45B3-9233-0CB1A4D100AB}"/>
              </a:ext>
            </a:extLst>
          </p:cNvPr>
          <p:cNvSpPr/>
          <p:nvPr/>
        </p:nvSpPr>
        <p:spPr>
          <a:xfrm>
            <a:off x="20154729" y="6634867"/>
            <a:ext cx="1645986" cy="691267"/>
          </a:xfrm>
          <a:prstGeom prst="wedgeRectCallout">
            <a:avLst>
              <a:gd name="adj1" fmla="val -32584"/>
              <a:gd name="adj2" fmla="val 17911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7 June</a:t>
            </a:r>
          </a:p>
        </p:txBody>
      </p:sp>
      <p:sp>
        <p:nvSpPr>
          <p:cNvPr id="237" name="Speech Bubble: Rectangle 236">
            <a:extLst>
              <a:ext uri="{FF2B5EF4-FFF2-40B4-BE49-F238E27FC236}">
                <a16:creationId xmlns:a16="http://schemas.microsoft.com/office/drawing/2014/main" id="{F25E5B3B-76F1-4E54-9430-31166D165C93}"/>
              </a:ext>
            </a:extLst>
          </p:cNvPr>
          <p:cNvSpPr/>
          <p:nvPr/>
        </p:nvSpPr>
        <p:spPr>
          <a:xfrm>
            <a:off x="17340369" y="8750654"/>
            <a:ext cx="1645986" cy="691267"/>
          </a:xfrm>
          <a:prstGeom prst="wedgeRectCallout">
            <a:avLst>
              <a:gd name="adj1" fmla="val -32584"/>
              <a:gd name="adj2" fmla="val 17911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8 June</a:t>
            </a:r>
          </a:p>
        </p:txBody>
      </p:sp>
      <p:sp>
        <p:nvSpPr>
          <p:cNvPr id="238" name="Speech Bubble: Rectangle 237">
            <a:extLst>
              <a:ext uri="{FF2B5EF4-FFF2-40B4-BE49-F238E27FC236}">
                <a16:creationId xmlns:a16="http://schemas.microsoft.com/office/drawing/2014/main" id="{DE5C96AA-26B8-41C1-B27F-14AA2C2B276A}"/>
              </a:ext>
            </a:extLst>
          </p:cNvPr>
          <p:cNvSpPr/>
          <p:nvPr/>
        </p:nvSpPr>
        <p:spPr>
          <a:xfrm>
            <a:off x="4617835" y="4450733"/>
            <a:ext cx="1645986" cy="691267"/>
          </a:xfrm>
          <a:prstGeom prst="wedgeRectCallout">
            <a:avLst>
              <a:gd name="adj1" fmla="val -32584"/>
              <a:gd name="adj2" fmla="val 17911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8 June</a:t>
            </a:r>
          </a:p>
        </p:txBody>
      </p:sp>
      <p:sp>
        <p:nvSpPr>
          <p:cNvPr id="239" name="Speech Bubble: Rectangle 238">
            <a:extLst>
              <a:ext uri="{FF2B5EF4-FFF2-40B4-BE49-F238E27FC236}">
                <a16:creationId xmlns:a16="http://schemas.microsoft.com/office/drawing/2014/main" id="{FE1F72DA-FB46-48CE-BAD5-A76694D29551}"/>
              </a:ext>
            </a:extLst>
          </p:cNvPr>
          <p:cNvSpPr/>
          <p:nvPr/>
        </p:nvSpPr>
        <p:spPr>
          <a:xfrm>
            <a:off x="17492595" y="12945251"/>
            <a:ext cx="1645986" cy="691267"/>
          </a:xfrm>
          <a:prstGeom prst="wedgeRectCallout">
            <a:avLst>
              <a:gd name="adj1" fmla="val -32584"/>
              <a:gd name="adj2" fmla="val 17911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9 June</a:t>
            </a:r>
          </a:p>
        </p:txBody>
      </p:sp>
      <p:sp>
        <p:nvSpPr>
          <p:cNvPr id="240" name="Speech Bubble: Rectangle 239">
            <a:extLst>
              <a:ext uri="{FF2B5EF4-FFF2-40B4-BE49-F238E27FC236}">
                <a16:creationId xmlns:a16="http://schemas.microsoft.com/office/drawing/2014/main" id="{DC560E75-AB2B-4D29-9642-367231B8223C}"/>
              </a:ext>
            </a:extLst>
          </p:cNvPr>
          <p:cNvSpPr/>
          <p:nvPr/>
        </p:nvSpPr>
        <p:spPr>
          <a:xfrm>
            <a:off x="7200376" y="12783643"/>
            <a:ext cx="1645986" cy="691267"/>
          </a:xfrm>
          <a:prstGeom prst="wedgeRectCallout">
            <a:avLst>
              <a:gd name="adj1" fmla="val -32584"/>
              <a:gd name="adj2" fmla="val 179110"/>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3200" b="1" dirty="0">
                <a:solidFill>
                  <a:srgbClr val="002060"/>
                </a:solidFill>
              </a:rPr>
              <a:t>9 June</a:t>
            </a:r>
          </a:p>
        </p:txBody>
      </p:sp>
      <p:grpSp>
        <p:nvGrpSpPr>
          <p:cNvPr id="128" name="Group 127">
            <a:extLst>
              <a:ext uri="{FF2B5EF4-FFF2-40B4-BE49-F238E27FC236}">
                <a16:creationId xmlns:a16="http://schemas.microsoft.com/office/drawing/2014/main" id="{60A48FEF-83B3-4C7C-AECB-94F7ED65F699}"/>
              </a:ext>
            </a:extLst>
          </p:cNvPr>
          <p:cNvGrpSpPr/>
          <p:nvPr/>
        </p:nvGrpSpPr>
        <p:grpSpPr>
          <a:xfrm>
            <a:off x="25630669" y="16654338"/>
            <a:ext cx="1023257" cy="740229"/>
            <a:chOff x="27943018" y="3570514"/>
            <a:chExt cx="1023257" cy="740229"/>
          </a:xfrm>
        </p:grpSpPr>
        <p:sp>
          <p:nvSpPr>
            <p:cNvPr id="129" name="Oval 128">
              <a:extLst>
                <a:ext uri="{FF2B5EF4-FFF2-40B4-BE49-F238E27FC236}">
                  <a16:creationId xmlns:a16="http://schemas.microsoft.com/office/drawing/2014/main" id="{EDB79D48-EA27-4116-9025-295D492D1C2D}"/>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30" name="TextBox 129">
              <a:extLst>
                <a:ext uri="{FF2B5EF4-FFF2-40B4-BE49-F238E27FC236}">
                  <a16:creationId xmlns:a16="http://schemas.microsoft.com/office/drawing/2014/main" id="{9DECBA5C-0736-4F3A-9AE1-D75EEA413EC1}"/>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54</a:t>
              </a:r>
            </a:p>
          </p:txBody>
        </p:sp>
      </p:grpSp>
      <p:grpSp>
        <p:nvGrpSpPr>
          <p:cNvPr id="131" name="Group 130">
            <a:extLst>
              <a:ext uri="{FF2B5EF4-FFF2-40B4-BE49-F238E27FC236}">
                <a16:creationId xmlns:a16="http://schemas.microsoft.com/office/drawing/2014/main" id="{FE726709-99E8-4330-BDE4-7C4156A84332}"/>
              </a:ext>
            </a:extLst>
          </p:cNvPr>
          <p:cNvGrpSpPr/>
          <p:nvPr/>
        </p:nvGrpSpPr>
        <p:grpSpPr>
          <a:xfrm>
            <a:off x="24359182" y="6685703"/>
            <a:ext cx="2451819" cy="1629012"/>
            <a:chOff x="4444192" y="2516911"/>
            <a:chExt cx="2728089" cy="1887436"/>
          </a:xfrm>
        </p:grpSpPr>
        <p:sp>
          <p:nvSpPr>
            <p:cNvPr id="132" name="TextBox 131">
              <a:extLst>
                <a:ext uri="{FF2B5EF4-FFF2-40B4-BE49-F238E27FC236}">
                  <a16:creationId xmlns:a16="http://schemas.microsoft.com/office/drawing/2014/main" id="{D46A3BA6-583C-4CD0-AA08-423C914901C4}"/>
                </a:ext>
              </a:extLst>
            </p:cNvPr>
            <p:cNvSpPr txBox="1"/>
            <p:nvPr/>
          </p:nvSpPr>
          <p:spPr>
            <a:xfrm>
              <a:off x="6027777" y="3405871"/>
              <a:ext cx="1144504" cy="998476"/>
            </a:xfrm>
            <a:prstGeom prst="rect">
              <a:avLst/>
            </a:prstGeom>
            <a:solidFill>
              <a:srgbClr val="E2F0D9"/>
            </a:solidFill>
          </p:spPr>
          <p:txBody>
            <a:bodyPr wrap="square" lIns="0" tIns="0" rIns="0" bIns="0" rtlCol="0">
              <a:spAutoFit/>
            </a:bodyPr>
            <a:lstStyle/>
            <a:p>
              <a:pPr algn="ctr"/>
              <a:r>
                <a:rPr lang="en-US" sz="2800" b="1" dirty="0">
                  <a:solidFill>
                    <a:srgbClr val="002060"/>
                  </a:solidFill>
                </a:rPr>
                <a:t>231</a:t>
              </a:r>
            </a:p>
            <a:p>
              <a:pPr algn="ctr"/>
              <a:r>
                <a:rPr lang="en-US" sz="2800" b="1" dirty="0">
                  <a:solidFill>
                    <a:srgbClr val="002060"/>
                  </a:solidFill>
                </a:rPr>
                <a:t>50 DIV</a:t>
              </a:r>
            </a:p>
          </p:txBody>
        </p:sp>
        <p:grpSp>
          <p:nvGrpSpPr>
            <p:cNvPr id="133" name="Group 132">
              <a:extLst>
                <a:ext uri="{FF2B5EF4-FFF2-40B4-BE49-F238E27FC236}">
                  <a16:creationId xmlns:a16="http://schemas.microsoft.com/office/drawing/2014/main" id="{5A082A95-577B-4578-9CD7-048F4F163855}"/>
                </a:ext>
              </a:extLst>
            </p:cNvPr>
            <p:cNvGrpSpPr/>
            <p:nvPr/>
          </p:nvGrpSpPr>
          <p:grpSpPr>
            <a:xfrm>
              <a:off x="4444192" y="2516911"/>
              <a:ext cx="1533344" cy="1770285"/>
              <a:chOff x="1942154" y="5152446"/>
              <a:chExt cx="1126021" cy="1282037"/>
            </a:xfrm>
          </p:grpSpPr>
          <p:sp>
            <p:nvSpPr>
              <p:cNvPr id="134" name="TextBox 133">
                <a:extLst>
                  <a:ext uri="{FF2B5EF4-FFF2-40B4-BE49-F238E27FC236}">
                    <a16:creationId xmlns:a16="http://schemas.microsoft.com/office/drawing/2014/main" id="{E44D5FEE-7B3A-4E24-B901-1D9A809E1AA2}"/>
                  </a:ext>
                </a:extLst>
              </p:cNvPr>
              <p:cNvSpPr txBox="1"/>
              <p:nvPr/>
            </p:nvSpPr>
            <p:spPr>
              <a:xfrm>
                <a:off x="2208077" y="5152446"/>
                <a:ext cx="626769" cy="568144"/>
              </a:xfrm>
              <a:prstGeom prst="rect">
                <a:avLst/>
              </a:prstGeom>
              <a:noFill/>
              <a:ln w="101600">
                <a:noFill/>
              </a:ln>
            </p:spPr>
            <p:txBody>
              <a:bodyPr wrap="square" lIns="0" tIns="0" rIns="0" bIns="0" rtlCol="0">
                <a:spAutoFit/>
              </a:bodyPr>
              <a:lstStyle/>
              <a:p>
                <a:pPr algn="ctr"/>
                <a:r>
                  <a:rPr lang="en-US" sz="4400" b="1" dirty="0">
                    <a:solidFill>
                      <a:srgbClr val="002060"/>
                    </a:solidFill>
                  </a:rPr>
                  <a:t>X</a:t>
                </a:r>
              </a:p>
            </p:txBody>
          </p:sp>
          <p:grpSp>
            <p:nvGrpSpPr>
              <p:cNvPr id="135" name="Group 44">
                <a:extLst>
                  <a:ext uri="{FF2B5EF4-FFF2-40B4-BE49-F238E27FC236}">
                    <a16:creationId xmlns:a16="http://schemas.microsoft.com/office/drawing/2014/main" id="{8FBEB69B-23FB-4197-B13D-1EEAE6A5D7D9}"/>
                  </a:ext>
                </a:extLst>
              </p:cNvPr>
              <p:cNvGrpSpPr>
                <a:grpSpLocks/>
              </p:cNvGrpSpPr>
              <p:nvPr/>
            </p:nvGrpSpPr>
            <p:grpSpPr bwMode="auto">
              <a:xfrm>
                <a:off x="1942154" y="5619709"/>
                <a:ext cx="1126021" cy="814774"/>
                <a:chOff x="6337495" y="1655700"/>
                <a:chExt cx="325783" cy="227038"/>
              </a:xfrm>
            </p:grpSpPr>
            <p:sp>
              <p:nvSpPr>
                <p:cNvPr id="140" name="Rectangle 139">
                  <a:extLst>
                    <a:ext uri="{FF2B5EF4-FFF2-40B4-BE49-F238E27FC236}">
                      <a16:creationId xmlns:a16="http://schemas.microsoft.com/office/drawing/2014/main" id="{ECB00BA6-B3BC-470E-8025-1CA82F580F03}"/>
                    </a:ext>
                  </a:extLst>
                </p:cNvPr>
                <p:cNvSpPr/>
                <p:nvPr/>
              </p:nvSpPr>
              <p:spPr>
                <a:xfrm>
                  <a:off x="6337495" y="1655700"/>
                  <a:ext cx="325783" cy="227038"/>
                </a:xfrm>
                <a:prstGeom prst="rect">
                  <a:avLst/>
                </a:prstGeom>
                <a:solidFill>
                  <a:schemeClr val="bg1"/>
                </a:solid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41" name="Straight Connector 140">
                  <a:extLst>
                    <a:ext uri="{FF2B5EF4-FFF2-40B4-BE49-F238E27FC236}">
                      <a16:creationId xmlns:a16="http://schemas.microsoft.com/office/drawing/2014/main" id="{6409A792-658A-437D-8E95-B4110DA49B08}"/>
                    </a:ext>
                  </a:extLst>
                </p:cNvPr>
                <p:cNvCxnSpPr>
                  <a:cxnSpLocks/>
                  <a:stCxn id="140" idx="0"/>
                  <a:endCxn id="140"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145" name="Freeform 1822">
                  <a:extLst>
                    <a:ext uri="{FF2B5EF4-FFF2-40B4-BE49-F238E27FC236}">
                      <a16:creationId xmlns:a16="http://schemas.microsoft.com/office/drawing/2014/main" id="{57103150-416E-4F16-A0DE-43B66BCB43C7}"/>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6" name="Freeform 1823">
                  <a:extLst>
                    <a:ext uri="{FF2B5EF4-FFF2-40B4-BE49-F238E27FC236}">
                      <a16:creationId xmlns:a16="http://schemas.microsoft.com/office/drawing/2014/main" id="{7DC35409-FE2A-470A-B41B-B987993C4E92}"/>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762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grpSp>
      <p:sp>
        <p:nvSpPr>
          <p:cNvPr id="147" name="Freeform: Shape 146">
            <a:extLst>
              <a:ext uri="{FF2B5EF4-FFF2-40B4-BE49-F238E27FC236}">
                <a16:creationId xmlns:a16="http://schemas.microsoft.com/office/drawing/2014/main" id="{BA22F66E-5F4F-4B4A-B86F-FE5A4D3E3FA0}"/>
              </a:ext>
            </a:extLst>
          </p:cNvPr>
          <p:cNvSpPr/>
          <p:nvPr/>
        </p:nvSpPr>
        <p:spPr>
          <a:xfrm>
            <a:off x="22236157" y="6981914"/>
            <a:ext cx="2033899" cy="675118"/>
          </a:xfrm>
          <a:custGeom>
            <a:avLst/>
            <a:gdLst>
              <a:gd name="connsiteX0" fmla="*/ 2033899 w 2033899"/>
              <a:gd name="connsiteY0" fmla="*/ 615380 h 615380"/>
              <a:gd name="connsiteX1" fmla="*/ 1743342 w 2033899"/>
              <a:gd name="connsiteY1" fmla="*/ 512830 h 615380"/>
              <a:gd name="connsiteX2" fmla="*/ 1427148 w 2033899"/>
              <a:gd name="connsiteY2" fmla="*/ 273548 h 615380"/>
              <a:gd name="connsiteX3" fmla="*/ 888763 w 2033899"/>
              <a:gd name="connsiteY3" fmla="*/ 94086 h 615380"/>
              <a:gd name="connsiteX4" fmla="*/ 487110 w 2033899"/>
              <a:gd name="connsiteY4" fmla="*/ 83 h 615380"/>
              <a:gd name="connsiteX5" fmla="*/ 136733 w 2033899"/>
              <a:gd name="connsiteY5" fmla="*/ 76995 h 615380"/>
              <a:gd name="connsiteX6" fmla="*/ 0 w 2033899"/>
              <a:gd name="connsiteY6" fmla="*/ 51357 h 615380"/>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487110 w 2033899"/>
              <a:gd name="connsiteY4" fmla="*/ 59821 h 675118"/>
              <a:gd name="connsiteX5" fmla="*/ 136733 w 2033899"/>
              <a:gd name="connsiteY5" fmla="*/ 136733 h 675118"/>
              <a:gd name="connsiteX6" fmla="*/ 0 w 2033899"/>
              <a:gd name="connsiteY6" fmla="*/ 0 h 675118"/>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487110 w 2033899"/>
              <a:gd name="connsiteY4" fmla="*/ 59821 h 675118"/>
              <a:gd name="connsiteX5" fmla="*/ 350378 w 2033899"/>
              <a:gd name="connsiteY5" fmla="*/ 162370 h 675118"/>
              <a:gd name="connsiteX6" fmla="*/ 136733 w 2033899"/>
              <a:gd name="connsiteY6" fmla="*/ 136733 h 675118"/>
              <a:gd name="connsiteX7" fmla="*/ 0 w 2033899"/>
              <a:gd name="connsiteY7" fmla="*/ 0 h 675118"/>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666572 w 2033899"/>
              <a:gd name="connsiteY4" fmla="*/ 102550 h 675118"/>
              <a:gd name="connsiteX5" fmla="*/ 350378 w 2033899"/>
              <a:gd name="connsiteY5" fmla="*/ 162370 h 675118"/>
              <a:gd name="connsiteX6" fmla="*/ 136733 w 2033899"/>
              <a:gd name="connsiteY6" fmla="*/ 136733 h 675118"/>
              <a:gd name="connsiteX7" fmla="*/ 0 w 2033899"/>
              <a:gd name="connsiteY7" fmla="*/ 0 h 675118"/>
              <a:gd name="connsiteX0" fmla="*/ 2033899 w 2033899"/>
              <a:gd name="connsiteY0" fmla="*/ 675118 h 675118"/>
              <a:gd name="connsiteX1" fmla="*/ 1743342 w 2033899"/>
              <a:gd name="connsiteY1" fmla="*/ 572568 h 675118"/>
              <a:gd name="connsiteX2" fmla="*/ 1427148 w 2033899"/>
              <a:gd name="connsiteY2" fmla="*/ 333286 h 675118"/>
              <a:gd name="connsiteX3" fmla="*/ 888763 w 2033899"/>
              <a:gd name="connsiteY3" fmla="*/ 153824 h 675118"/>
              <a:gd name="connsiteX4" fmla="*/ 666572 w 2033899"/>
              <a:gd name="connsiteY4" fmla="*/ 102550 h 675118"/>
              <a:gd name="connsiteX5" fmla="*/ 350378 w 2033899"/>
              <a:gd name="connsiteY5" fmla="*/ 162370 h 675118"/>
              <a:gd name="connsiteX6" fmla="*/ 170916 w 2033899"/>
              <a:gd name="connsiteY6" fmla="*/ 85458 h 675118"/>
              <a:gd name="connsiteX7" fmla="*/ 0 w 2033899"/>
              <a:gd name="connsiteY7" fmla="*/ 0 h 6751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033899" h="675118">
                <a:moveTo>
                  <a:pt x="2033899" y="675118"/>
                </a:moveTo>
                <a:cubicBezTo>
                  <a:pt x="1939183" y="652329"/>
                  <a:pt x="1844467" y="629540"/>
                  <a:pt x="1743342" y="572568"/>
                </a:cubicBezTo>
                <a:cubicBezTo>
                  <a:pt x="1642217" y="515596"/>
                  <a:pt x="1569578" y="403077"/>
                  <a:pt x="1427148" y="333286"/>
                </a:cubicBezTo>
                <a:cubicBezTo>
                  <a:pt x="1284718" y="263495"/>
                  <a:pt x="1015526" y="192280"/>
                  <a:pt x="888763" y="153824"/>
                </a:cubicBezTo>
                <a:cubicBezTo>
                  <a:pt x="762000" y="115368"/>
                  <a:pt x="756303" y="101126"/>
                  <a:pt x="666572" y="102550"/>
                </a:cubicBezTo>
                <a:cubicBezTo>
                  <a:pt x="576841" y="103974"/>
                  <a:pt x="408774" y="149551"/>
                  <a:pt x="350378" y="162370"/>
                </a:cubicBezTo>
                <a:cubicBezTo>
                  <a:pt x="291982" y="175189"/>
                  <a:pt x="220767" y="101125"/>
                  <a:pt x="170916" y="85458"/>
                </a:cubicBezTo>
                <a:cubicBezTo>
                  <a:pt x="89731" y="94004"/>
                  <a:pt x="27774" y="17092"/>
                  <a:pt x="0" y="0"/>
                </a:cubicBezTo>
              </a:path>
            </a:pathLst>
          </a:custGeom>
          <a:noFill/>
          <a:ln w="1016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9339148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20"/>
                                        </p:tgtEl>
                                        <p:attrNameLst>
                                          <p:attrName>style.visibility</p:attrName>
                                        </p:attrNameLst>
                                      </p:cBhvr>
                                      <p:to>
                                        <p:strVal val="visible"/>
                                      </p:to>
                                    </p:set>
                                    <p:animEffect transition="in" filter="wipe(left)">
                                      <p:cBhvr>
                                        <p:cTn id="7" dur="1500"/>
                                        <p:tgtEl>
                                          <p:spTgt spid="220"/>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94"/>
                                        </p:tgtEl>
                                        <p:attrNameLst>
                                          <p:attrName>style.visibility</p:attrName>
                                        </p:attrNameLst>
                                      </p:cBhvr>
                                      <p:to>
                                        <p:strVal val="visible"/>
                                      </p:to>
                                    </p:set>
                                    <p:animEffect transition="in" filter="wipe(left)">
                                      <p:cBhvr>
                                        <p:cTn id="10" dur="1500"/>
                                        <p:tgtEl>
                                          <p:spTgt spid="94"/>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1500"/>
                                        <p:tgtEl>
                                          <p:spTgt spid="7"/>
                                        </p:tgtEl>
                                      </p:cBhvr>
                                    </p:animEffect>
                                  </p:childTnLst>
                                </p:cTn>
                              </p:par>
                              <p:par>
                                <p:cTn id="16" presetID="10" presetClass="entr" presetSubtype="0" fill="hold" grpId="0" nodeType="withEffect">
                                  <p:stCondLst>
                                    <p:cond delay="0"/>
                                  </p:stCondLst>
                                  <p:childTnLst>
                                    <p:set>
                                      <p:cBhvr>
                                        <p:cTn id="17" dur="1" fill="hold">
                                          <p:stCondLst>
                                            <p:cond delay="0"/>
                                          </p:stCondLst>
                                        </p:cTn>
                                        <p:tgtEl>
                                          <p:spTgt spid="235"/>
                                        </p:tgtEl>
                                        <p:attrNameLst>
                                          <p:attrName>style.visibility</p:attrName>
                                        </p:attrNameLst>
                                      </p:cBhvr>
                                      <p:to>
                                        <p:strVal val="visible"/>
                                      </p:to>
                                    </p:set>
                                    <p:animEffect transition="in" filter="fade">
                                      <p:cBhvr>
                                        <p:cTn id="18" dur="500"/>
                                        <p:tgtEl>
                                          <p:spTgt spid="235"/>
                                        </p:tgtEl>
                                      </p:cBhvr>
                                    </p:animEffect>
                                  </p:childTnLst>
                                </p:cTn>
                              </p:par>
                            </p:childTnLst>
                          </p:cTn>
                        </p:par>
                      </p:childTnLst>
                    </p:cTn>
                  </p:par>
                  <p:par>
                    <p:cTn id="19" fill="hold">
                      <p:stCondLst>
                        <p:cond delay="indefinite"/>
                      </p:stCondLst>
                      <p:childTnLst>
                        <p:par>
                          <p:cTn id="20" fill="hold">
                            <p:stCondLst>
                              <p:cond delay="0"/>
                            </p:stCondLst>
                            <p:childTnLst>
                              <p:par>
                                <p:cTn id="21" presetID="22" presetClass="entr" presetSubtype="8" fill="hold" grpId="0" nodeType="clickEffect">
                                  <p:stCondLst>
                                    <p:cond delay="0"/>
                                  </p:stCondLst>
                                  <p:childTnLst>
                                    <p:set>
                                      <p:cBhvr>
                                        <p:cTn id="22" dur="1" fill="hold">
                                          <p:stCondLst>
                                            <p:cond delay="0"/>
                                          </p:stCondLst>
                                        </p:cTn>
                                        <p:tgtEl>
                                          <p:spTgt spid="87"/>
                                        </p:tgtEl>
                                        <p:attrNameLst>
                                          <p:attrName>style.visibility</p:attrName>
                                        </p:attrNameLst>
                                      </p:cBhvr>
                                      <p:to>
                                        <p:strVal val="visible"/>
                                      </p:to>
                                    </p:set>
                                    <p:animEffect transition="in" filter="wipe(left)">
                                      <p:cBhvr>
                                        <p:cTn id="23" dur="1500"/>
                                        <p:tgtEl>
                                          <p:spTgt spid="87"/>
                                        </p:tgtEl>
                                      </p:cBhvr>
                                    </p:animEffect>
                                  </p:childTnLst>
                                </p:cTn>
                              </p:par>
                              <p:par>
                                <p:cTn id="24" presetID="10" presetClass="entr" presetSubtype="0" fill="hold" grpId="0" nodeType="withEffect">
                                  <p:stCondLst>
                                    <p:cond delay="0"/>
                                  </p:stCondLst>
                                  <p:childTnLst>
                                    <p:set>
                                      <p:cBhvr>
                                        <p:cTn id="25" dur="1" fill="hold">
                                          <p:stCondLst>
                                            <p:cond delay="0"/>
                                          </p:stCondLst>
                                        </p:cTn>
                                        <p:tgtEl>
                                          <p:spTgt spid="236"/>
                                        </p:tgtEl>
                                        <p:attrNameLst>
                                          <p:attrName>style.visibility</p:attrName>
                                        </p:attrNameLst>
                                      </p:cBhvr>
                                      <p:to>
                                        <p:strVal val="visible"/>
                                      </p:to>
                                    </p:set>
                                    <p:animEffect transition="in" filter="fade">
                                      <p:cBhvr>
                                        <p:cTn id="26" dur="500"/>
                                        <p:tgtEl>
                                          <p:spTgt spid="236"/>
                                        </p:tgtEl>
                                      </p:cBhvr>
                                    </p:animEffect>
                                  </p:childTnLst>
                                </p:cTn>
                              </p:par>
                              <p:par>
                                <p:cTn id="27" presetID="10" presetClass="exit" presetSubtype="0" fill="hold" grpId="1" nodeType="withEffect">
                                  <p:stCondLst>
                                    <p:cond delay="0"/>
                                  </p:stCondLst>
                                  <p:childTnLst>
                                    <p:animEffect transition="out" filter="fade">
                                      <p:cBhvr>
                                        <p:cTn id="28" dur="500"/>
                                        <p:tgtEl>
                                          <p:spTgt spid="7"/>
                                        </p:tgtEl>
                                      </p:cBhvr>
                                    </p:animEffect>
                                    <p:set>
                                      <p:cBhvr>
                                        <p:cTn id="29" dur="1" fill="hold">
                                          <p:stCondLst>
                                            <p:cond delay="499"/>
                                          </p:stCondLst>
                                        </p:cTn>
                                        <p:tgtEl>
                                          <p:spTgt spid="7"/>
                                        </p:tgtEl>
                                        <p:attrNameLst>
                                          <p:attrName>style.visibility</p:attrName>
                                        </p:attrNameLst>
                                      </p:cBhvr>
                                      <p:to>
                                        <p:strVal val="hidden"/>
                                      </p:to>
                                    </p:set>
                                  </p:childTnLst>
                                </p:cTn>
                              </p:par>
                              <p:par>
                                <p:cTn id="30" presetID="10" presetClass="exit" presetSubtype="0" fill="hold" grpId="1" nodeType="withEffect">
                                  <p:stCondLst>
                                    <p:cond delay="0"/>
                                  </p:stCondLst>
                                  <p:childTnLst>
                                    <p:animEffect transition="out" filter="fade">
                                      <p:cBhvr>
                                        <p:cTn id="31" dur="500"/>
                                        <p:tgtEl>
                                          <p:spTgt spid="235"/>
                                        </p:tgtEl>
                                      </p:cBhvr>
                                    </p:animEffect>
                                    <p:set>
                                      <p:cBhvr>
                                        <p:cTn id="32" dur="1" fill="hold">
                                          <p:stCondLst>
                                            <p:cond delay="499"/>
                                          </p:stCondLst>
                                        </p:cTn>
                                        <p:tgtEl>
                                          <p:spTgt spid="235"/>
                                        </p:tgtEl>
                                        <p:attrNameLst>
                                          <p:attrName>style.visibility</p:attrName>
                                        </p:attrNameLst>
                                      </p:cBhvr>
                                      <p:to>
                                        <p:strVal val="hidden"/>
                                      </p:to>
                                    </p:se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31"/>
                                        </p:tgtEl>
                                        <p:attrNameLst>
                                          <p:attrName>style.visibility</p:attrName>
                                        </p:attrNameLst>
                                      </p:cBhvr>
                                      <p:to>
                                        <p:strVal val="visible"/>
                                      </p:to>
                                    </p:set>
                                    <p:animEffect transition="in" filter="fade">
                                      <p:cBhvr>
                                        <p:cTn id="37" dur="1000"/>
                                        <p:tgtEl>
                                          <p:spTgt spid="131"/>
                                        </p:tgtEl>
                                      </p:cBhvr>
                                    </p:animEffect>
                                  </p:childTnLst>
                                </p:cTn>
                              </p:par>
                            </p:childTnLst>
                          </p:cTn>
                        </p:par>
                        <p:par>
                          <p:cTn id="38" fill="hold">
                            <p:stCondLst>
                              <p:cond delay="1000"/>
                            </p:stCondLst>
                            <p:childTnLst>
                              <p:par>
                                <p:cTn id="39" presetID="22" presetClass="entr" presetSubtype="2" fill="hold" grpId="0" nodeType="afterEffect">
                                  <p:stCondLst>
                                    <p:cond delay="0"/>
                                  </p:stCondLst>
                                  <p:childTnLst>
                                    <p:set>
                                      <p:cBhvr>
                                        <p:cTn id="40" dur="1" fill="hold">
                                          <p:stCondLst>
                                            <p:cond delay="0"/>
                                          </p:stCondLst>
                                        </p:cTn>
                                        <p:tgtEl>
                                          <p:spTgt spid="147"/>
                                        </p:tgtEl>
                                        <p:attrNameLst>
                                          <p:attrName>style.visibility</p:attrName>
                                        </p:attrNameLst>
                                      </p:cBhvr>
                                      <p:to>
                                        <p:strVal val="visible"/>
                                      </p:to>
                                    </p:set>
                                    <p:animEffect transition="in" filter="wipe(right)">
                                      <p:cBhvr>
                                        <p:cTn id="41" dur="1000"/>
                                        <p:tgtEl>
                                          <p:spTgt spid="147"/>
                                        </p:tgtEl>
                                      </p:cBhvr>
                                    </p:animEffect>
                                  </p:childTnLst>
                                </p:cTn>
                              </p:par>
                            </p:childTnLst>
                          </p:cTn>
                        </p:par>
                      </p:childTnLst>
                    </p:cTn>
                  </p:par>
                  <p:par>
                    <p:cTn id="42" fill="hold">
                      <p:stCondLst>
                        <p:cond delay="indefinite"/>
                      </p:stCondLst>
                      <p:childTnLst>
                        <p:par>
                          <p:cTn id="43" fill="hold">
                            <p:stCondLst>
                              <p:cond delay="0"/>
                            </p:stCondLst>
                            <p:childTnLst>
                              <p:par>
                                <p:cTn id="44" presetID="22" presetClass="entr" presetSubtype="8" fill="hold" grpId="0" nodeType="clickEffect">
                                  <p:stCondLst>
                                    <p:cond delay="0"/>
                                  </p:stCondLst>
                                  <p:childTnLst>
                                    <p:set>
                                      <p:cBhvr>
                                        <p:cTn id="45" dur="1" fill="hold">
                                          <p:stCondLst>
                                            <p:cond delay="0"/>
                                          </p:stCondLst>
                                        </p:cTn>
                                        <p:tgtEl>
                                          <p:spTgt spid="138"/>
                                        </p:tgtEl>
                                        <p:attrNameLst>
                                          <p:attrName>style.visibility</p:attrName>
                                        </p:attrNameLst>
                                      </p:cBhvr>
                                      <p:to>
                                        <p:strVal val="visible"/>
                                      </p:to>
                                    </p:set>
                                    <p:animEffect transition="in" filter="wipe(left)">
                                      <p:cBhvr>
                                        <p:cTn id="46" dur="1250"/>
                                        <p:tgtEl>
                                          <p:spTgt spid="138"/>
                                        </p:tgtEl>
                                      </p:cBhvr>
                                    </p:animEffect>
                                  </p:childTnLst>
                                </p:cTn>
                              </p:par>
                            </p:childTnLst>
                          </p:cTn>
                        </p:par>
                        <p:par>
                          <p:cTn id="47" fill="hold">
                            <p:stCondLst>
                              <p:cond delay="1250"/>
                            </p:stCondLst>
                            <p:childTnLst>
                              <p:par>
                                <p:cTn id="48" presetID="22" presetClass="entr" presetSubtype="8" fill="hold" grpId="0" nodeType="afterEffect">
                                  <p:stCondLst>
                                    <p:cond delay="0"/>
                                  </p:stCondLst>
                                  <p:childTnLst>
                                    <p:set>
                                      <p:cBhvr>
                                        <p:cTn id="49" dur="1" fill="hold">
                                          <p:stCondLst>
                                            <p:cond delay="0"/>
                                          </p:stCondLst>
                                        </p:cTn>
                                        <p:tgtEl>
                                          <p:spTgt spid="137"/>
                                        </p:tgtEl>
                                        <p:attrNameLst>
                                          <p:attrName>style.visibility</p:attrName>
                                        </p:attrNameLst>
                                      </p:cBhvr>
                                      <p:to>
                                        <p:strVal val="visible"/>
                                      </p:to>
                                    </p:set>
                                    <p:animEffect transition="in" filter="wipe(left)">
                                      <p:cBhvr>
                                        <p:cTn id="50" dur="1250"/>
                                        <p:tgtEl>
                                          <p:spTgt spid="137"/>
                                        </p:tgtEl>
                                      </p:cBhvr>
                                    </p:animEffect>
                                  </p:childTnLst>
                                </p:cTn>
                              </p:par>
                            </p:childTnLst>
                          </p:cTn>
                        </p:par>
                        <p:par>
                          <p:cTn id="51" fill="hold">
                            <p:stCondLst>
                              <p:cond delay="2500"/>
                            </p:stCondLst>
                            <p:childTnLst>
                              <p:par>
                                <p:cTn id="52" presetID="22" presetClass="entr" presetSubtype="8" fill="hold" grpId="0" nodeType="afterEffect">
                                  <p:stCondLst>
                                    <p:cond delay="0"/>
                                  </p:stCondLst>
                                  <p:childTnLst>
                                    <p:set>
                                      <p:cBhvr>
                                        <p:cTn id="53" dur="1" fill="hold">
                                          <p:stCondLst>
                                            <p:cond delay="0"/>
                                          </p:stCondLst>
                                        </p:cTn>
                                        <p:tgtEl>
                                          <p:spTgt spid="136"/>
                                        </p:tgtEl>
                                        <p:attrNameLst>
                                          <p:attrName>style.visibility</p:attrName>
                                        </p:attrNameLst>
                                      </p:cBhvr>
                                      <p:to>
                                        <p:strVal val="visible"/>
                                      </p:to>
                                    </p:set>
                                    <p:animEffect transition="in" filter="wipe(left)">
                                      <p:cBhvr>
                                        <p:cTn id="54" dur="1250"/>
                                        <p:tgtEl>
                                          <p:spTgt spid="136"/>
                                        </p:tgtEl>
                                      </p:cBhvr>
                                    </p:animEffect>
                                  </p:childTnLst>
                                </p:cTn>
                              </p:par>
                              <p:par>
                                <p:cTn id="55" presetID="10" presetClass="entr" presetSubtype="0" fill="hold" grpId="0" nodeType="withEffect">
                                  <p:stCondLst>
                                    <p:cond delay="0"/>
                                  </p:stCondLst>
                                  <p:childTnLst>
                                    <p:set>
                                      <p:cBhvr>
                                        <p:cTn id="56" dur="1" fill="hold">
                                          <p:stCondLst>
                                            <p:cond delay="0"/>
                                          </p:stCondLst>
                                        </p:cTn>
                                        <p:tgtEl>
                                          <p:spTgt spid="237"/>
                                        </p:tgtEl>
                                        <p:attrNameLst>
                                          <p:attrName>style.visibility</p:attrName>
                                        </p:attrNameLst>
                                      </p:cBhvr>
                                      <p:to>
                                        <p:strVal val="visible"/>
                                      </p:to>
                                    </p:set>
                                    <p:animEffect transition="in" filter="fade">
                                      <p:cBhvr>
                                        <p:cTn id="57" dur="500"/>
                                        <p:tgtEl>
                                          <p:spTgt spid="237"/>
                                        </p:tgtEl>
                                      </p:cBhvr>
                                    </p:animEffect>
                                  </p:childTnLst>
                                </p:cTn>
                              </p:par>
                              <p:par>
                                <p:cTn id="58" presetID="10" presetClass="entr" presetSubtype="0" fill="hold" grpId="1" nodeType="withEffect">
                                  <p:stCondLst>
                                    <p:cond delay="0"/>
                                  </p:stCondLst>
                                  <p:childTnLst>
                                    <p:set>
                                      <p:cBhvr>
                                        <p:cTn id="59" dur="1" fill="hold">
                                          <p:stCondLst>
                                            <p:cond delay="0"/>
                                          </p:stCondLst>
                                        </p:cTn>
                                        <p:tgtEl>
                                          <p:spTgt spid="238"/>
                                        </p:tgtEl>
                                        <p:attrNameLst>
                                          <p:attrName>style.visibility</p:attrName>
                                        </p:attrNameLst>
                                      </p:cBhvr>
                                      <p:to>
                                        <p:strVal val="visible"/>
                                      </p:to>
                                    </p:set>
                                    <p:animEffect transition="in" filter="fade">
                                      <p:cBhvr>
                                        <p:cTn id="60" dur="500"/>
                                        <p:tgtEl>
                                          <p:spTgt spid="238"/>
                                        </p:tgtEl>
                                      </p:cBhvr>
                                    </p:animEffect>
                                  </p:childTnLst>
                                </p:cTn>
                              </p:par>
                              <p:par>
                                <p:cTn id="61" presetID="10" presetClass="exit" presetSubtype="0" fill="hold" grpId="1" nodeType="withEffect">
                                  <p:stCondLst>
                                    <p:cond delay="0"/>
                                  </p:stCondLst>
                                  <p:childTnLst>
                                    <p:animEffect transition="out" filter="fade">
                                      <p:cBhvr>
                                        <p:cTn id="62" dur="500"/>
                                        <p:tgtEl>
                                          <p:spTgt spid="87"/>
                                        </p:tgtEl>
                                      </p:cBhvr>
                                    </p:animEffect>
                                    <p:set>
                                      <p:cBhvr>
                                        <p:cTn id="63" dur="1" fill="hold">
                                          <p:stCondLst>
                                            <p:cond delay="499"/>
                                          </p:stCondLst>
                                        </p:cTn>
                                        <p:tgtEl>
                                          <p:spTgt spid="87"/>
                                        </p:tgtEl>
                                        <p:attrNameLst>
                                          <p:attrName>style.visibility</p:attrName>
                                        </p:attrNameLst>
                                      </p:cBhvr>
                                      <p:to>
                                        <p:strVal val="hidden"/>
                                      </p:to>
                                    </p:set>
                                  </p:childTnLst>
                                </p:cTn>
                              </p:par>
                              <p:par>
                                <p:cTn id="64" presetID="10" presetClass="exit" presetSubtype="0" fill="hold" grpId="1" nodeType="withEffect">
                                  <p:stCondLst>
                                    <p:cond delay="0"/>
                                  </p:stCondLst>
                                  <p:childTnLst>
                                    <p:animEffect transition="out" filter="fade">
                                      <p:cBhvr>
                                        <p:cTn id="65" dur="500"/>
                                        <p:tgtEl>
                                          <p:spTgt spid="236"/>
                                        </p:tgtEl>
                                      </p:cBhvr>
                                    </p:animEffect>
                                    <p:set>
                                      <p:cBhvr>
                                        <p:cTn id="66" dur="1" fill="hold">
                                          <p:stCondLst>
                                            <p:cond delay="499"/>
                                          </p:stCondLst>
                                        </p:cTn>
                                        <p:tgtEl>
                                          <p:spTgt spid="236"/>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10" presetClass="exit" presetSubtype="0" fill="hold" grpId="1" nodeType="clickEffect">
                                  <p:stCondLst>
                                    <p:cond delay="0"/>
                                  </p:stCondLst>
                                  <p:childTnLst>
                                    <p:animEffect transition="out" filter="fade">
                                      <p:cBhvr>
                                        <p:cTn id="70" dur="500"/>
                                        <p:tgtEl>
                                          <p:spTgt spid="138"/>
                                        </p:tgtEl>
                                      </p:cBhvr>
                                    </p:animEffect>
                                    <p:set>
                                      <p:cBhvr>
                                        <p:cTn id="71" dur="1" fill="hold">
                                          <p:stCondLst>
                                            <p:cond delay="499"/>
                                          </p:stCondLst>
                                        </p:cTn>
                                        <p:tgtEl>
                                          <p:spTgt spid="138"/>
                                        </p:tgtEl>
                                        <p:attrNameLst>
                                          <p:attrName>style.visibility</p:attrName>
                                        </p:attrNameLst>
                                      </p:cBhvr>
                                      <p:to>
                                        <p:strVal val="hidden"/>
                                      </p:to>
                                    </p:set>
                                  </p:childTnLst>
                                </p:cTn>
                              </p:par>
                              <p:par>
                                <p:cTn id="72" presetID="10" presetClass="exit" presetSubtype="0" fill="hold" grpId="1" nodeType="withEffect">
                                  <p:stCondLst>
                                    <p:cond delay="0"/>
                                  </p:stCondLst>
                                  <p:childTnLst>
                                    <p:animEffect transition="out" filter="fade">
                                      <p:cBhvr>
                                        <p:cTn id="73" dur="500"/>
                                        <p:tgtEl>
                                          <p:spTgt spid="137"/>
                                        </p:tgtEl>
                                      </p:cBhvr>
                                    </p:animEffect>
                                    <p:set>
                                      <p:cBhvr>
                                        <p:cTn id="74" dur="1" fill="hold">
                                          <p:stCondLst>
                                            <p:cond delay="499"/>
                                          </p:stCondLst>
                                        </p:cTn>
                                        <p:tgtEl>
                                          <p:spTgt spid="137"/>
                                        </p:tgtEl>
                                        <p:attrNameLst>
                                          <p:attrName>style.visibility</p:attrName>
                                        </p:attrNameLst>
                                      </p:cBhvr>
                                      <p:to>
                                        <p:strVal val="hidden"/>
                                      </p:to>
                                    </p:set>
                                  </p:childTnLst>
                                </p:cTn>
                              </p:par>
                              <p:par>
                                <p:cTn id="75" presetID="10" presetClass="exit" presetSubtype="0" fill="hold" grpId="1" nodeType="withEffect">
                                  <p:stCondLst>
                                    <p:cond delay="0"/>
                                  </p:stCondLst>
                                  <p:childTnLst>
                                    <p:animEffect transition="out" filter="fade">
                                      <p:cBhvr>
                                        <p:cTn id="76" dur="500"/>
                                        <p:tgtEl>
                                          <p:spTgt spid="136"/>
                                        </p:tgtEl>
                                      </p:cBhvr>
                                    </p:animEffect>
                                    <p:set>
                                      <p:cBhvr>
                                        <p:cTn id="77" dur="1" fill="hold">
                                          <p:stCondLst>
                                            <p:cond delay="499"/>
                                          </p:stCondLst>
                                        </p:cTn>
                                        <p:tgtEl>
                                          <p:spTgt spid="136"/>
                                        </p:tgtEl>
                                        <p:attrNameLst>
                                          <p:attrName>style.visibility</p:attrName>
                                        </p:attrNameLst>
                                      </p:cBhvr>
                                      <p:to>
                                        <p:strVal val="hidden"/>
                                      </p:to>
                                    </p:set>
                                  </p:childTnLst>
                                </p:cTn>
                              </p:par>
                              <p:par>
                                <p:cTn id="78" presetID="10" presetClass="exit" presetSubtype="0" fill="hold" grpId="1" nodeType="withEffect">
                                  <p:stCondLst>
                                    <p:cond delay="0"/>
                                  </p:stCondLst>
                                  <p:childTnLst>
                                    <p:animEffect transition="out" filter="fade">
                                      <p:cBhvr>
                                        <p:cTn id="79" dur="500"/>
                                        <p:tgtEl>
                                          <p:spTgt spid="237"/>
                                        </p:tgtEl>
                                      </p:cBhvr>
                                    </p:animEffect>
                                    <p:set>
                                      <p:cBhvr>
                                        <p:cTn id="80" dur="1" fill="hold">
                                          <p:stCondLst>
                                            <p:cond delay="499"/>
                                          </p:stCondLst>
                                        </p:cTn>
                                        <p:tgtEl>
                                          <p:spTgt spid="237"/>
                                        </p:tgtEl>
                                        <p:attrNameLst>
                                          <p:attrName>style.visibility</p:attrName>
                                        </p:attrNameLst>
                                      </p:cBhvr>
                                      <p:to>
                                        <p:strVal val="hidden"/>
                                      </p:to>
                                    </p:set>
                                  </p:childTnLst>
                                </p:cTn>
                              </p:par>
                              <p:par>
                                <p:cTn id="81" presetID="10" presetClass="exit" presetSubtype="0" fill="hold" grpId="0" nodeType="withEffect">
                                  <p:stCondLst>
                                    <p:cond delay="0"/>
                                  </p:stCondLst>
                                  <p:childTnLst>
                                    <p:animEffect transition="out" filter="fade">
                                      <p:cBhvr>
                                        <p:cTn id="82" dur="500"/>
                                        <p:tgtEl>
                                          <p:spTgt spid="238"/>
                                        </p:tgtEl>
                                      </p:cBhvr>
                                    </p:animEffect>
                                    <p:set>
                                      <p:cBhvr>
                                        <p:cTn id="83" dur="1" fill="hold">
                                          <p:stCondLst>
                                            <p:cond delay="499"/>
                                          </p:stCondLst>
                                        </p:cTn>
                                        <p:tgtEl>
                                          <p:spTgt spid="238"/>
                                        </p:tgtEl>
                                        <p:attrNameLst>
                                          <p:attrName>style.visibility</p:attrName>
                                        </p:attrNameLst>
                                      </p:cBhvr>
                                      <p:to>
                                        <p:strVal val="hidden"/>
                                      </p:to>
                                    </p:set>
                                  </p:childTnLst>
                                </p:cTn>
                              </p:par>
                              <p:par>
                                <p:cTn id="84" presetID="10" presetClass="exit" presetSubtype="0" fill="hold" grpId="2" nodeType="withEffect">
                                  <p:stCondLst>
                                    <p:cond delay="0"/>
                                  </p:stCondLst>
                                  <p:childTnLst>
                                    <p:animEffect transition="out" filter="fade">
                                      <p:cBhvr>
                                        <p:cTn id="85" dur="500"/>
                                        <p:tgtEl>
                                          <p:spTgt spid="238"/>
                                        </p:tgtEl>
                                      </p:cBhvr>
                                    </p:animEffect>
                                    <p:set>
                                      <p:cBhvr>
                                        <p:cTn id="86" dur="1" fill="hold">
                                          <p:stCondLst>
                                            <p:cond delay="499"/>
                                          </p:stCondLst>
                                        </p:cTn>
                                        <p:tgtEl>
                                          <p:spTgt spid="238"/>
                                        </p:tgtEl>
                                        <p:attrNameLst>
                                          <p:attrName>style.visibility</p:attrName>
                                        </p:attrNameLst>
                                      </p:cBhvr>
                                      <p:to>
                                        <p:strVal val="hidden"/>
                                      </p:to>
                                    </p:set>
                                  </p:childTnLst>
                                </p:cTn>
                              </p:par>
                            </p:childTnLst>
                          </p:cTn>
                        </p:par>
                        <p:par>
                          <p:cTn id="87" fill="hold">
                            <p:stCondLst>
                              <p:cond delay="500"/>
                            </p:stCondLst>
                            <p:childTnLst>
                              <p:par>
                                <p:cTn id="88" presetID="22" presetClass="entr" presetSubtype="1" fill="hold" grpId="0" nodeType="afterEffect">
                                  <p:stCondLst>
                                    <p:cond delay="0"/>
                                  </p:stCondLst>
                                  <p:childTnLst>
                                    <p:set>
                                      <p:cBhvr>
                                        <p:cTn id="89" dur="1" fill="hold">
                                          <p:stCondLst>
                                            <p:cond delay="0"/>
                                          </p:stCondLst>
                                        </p:cTn>
                                        <p:tgtEl>
                                          <p:spTgt spid="144"/>
                                        </p:tgtEl>
                                        <p:attrNameLst>
                                          <p:attrName>style.visibility</p:attrName>
                                        </p:attrNameLst>
                                      </p:cBhvr>
                                      <p:to>
                                        <p:strVal val="visible"/>
                                      </p:to>
                                    </p:set>
                                    <p:animEffect transition="in" filter="wipe(up)">
                                      <p:cBhvr>
                                        <p:cTn id="90" dur="1000"/>
                                        <p:tgtEl>
                                          <p:spTgt spid="144"/>
                                        </p:tgtEl>
                                      </p:cBhvr>
                                    </p:animEffect>
                                  </p:childTnLst>
                                </p:cTn>
                              </p:par>
                            </p:childTnLst>
                          </p:cTn>
                        </p:par>
                        <p:par>
                          <p:cTn id="91" fill="hold">
                            <p:stCondLst>
                              <p:cond delay="1500"/>
                            </p:stCondLst>
                            <p:childTnLst>
                              <p:par>
                                <p:cTn id="92" presetID="22" presetClass="entr" presetSubtype="4" fill="hold" grpId="0" nodeType="afterEffect">
                                  <p:stCondLst>
                                    <p:cond delay="0"/>
                                  </p:stCondLst>
                                  <p:childTnLst>
                                    <p:set>
                                      <p:cBhvr>
                                        <p:cTn id="93" dur="1" fill="hold">
                                          <p:stCondLst>
                                            <p:cond delay="0"/>
                                          </p:stCondLst>
                                        </p:cTn>
                                        <p:tgtEl>
                                          <p:spTgt spid="143"/>
                                        </p:tgtEl>
                                        <p:attrNameLst>
                                          <p:attrName>style.visibility</p:attrName>
                                        </p:attrNameLst>
                                      </p:cBhvr>
                                      <p:to>
                                        <p:strVal val="visible"/>
                                      </p:to>
                                    </p:set>
                                    <p:animEffect transition="in" filter="wipe(down)">
                                      <p:cBhvr>
                                        <p:cTn id="94" dur="1000"/>
                                        <p:tgtEl>
                                          <p:spTgt spid="143"/>
                                        </p:tgtEl>
                                      </p:cBhvr>
                                    </p:animEffect>
                                  </p:childTnLst>
                                </p:cTn>
                              </p:par>
                            </p:childTnLst>
                          </p:cTn>
                        </p:par>
                        <p:par>
                          <p:cTn id="95" fill="hold">
                            <p:stCondLst>
                              <p:cond delay="2500"/>
                            </p:stCondLst>
                            <p:childTnLst>
                              <p:par>
                                <p:cTn id="96" presetID="22" presetClass="entr" presetSubtype="8" fill="hold" grpId="0" nodeType="afterEffect">
                                  <p:stCondLst>
                                    <p:cond delay="0"/>
                                  </p:stCondLst>
                                  <p:childTnLst>
                                    <p:set>
                                      <p:cBhvr>
                                        <p:cTn id="97" dur="1" fill="hold">
                                          <p:stCondLst>
                                            <p:cond delay="0"/>
                                          </p:stCondLst>
                                        </p:cTn>
                                        <p:tgtEl>
                                          <p:spTgt spid="142"/>
                                        </p:tgtEl>
                                        <p:attrNameLst>
                                          <p:attrName>style.visibility</p:attrName>
                                        </p:attrNameLst>
                                      </p:cBhvr>
                                      <p:to>
                                        <p:strVal val="visible"/>
                                      </p:to>
                                    </p:set>
                                    <p:animEffect transition="in" filter="wipe(left)">
                                      <p:cBhvr>
                                        <p:cTn id="98" dur="1000"/>
                                        <p:tgtEl>
                                          <p:spTgt spid="142"/>
                                        </p:tgtEl>
                                      </p:cBhvr>
                                    </p:animEffect>
                                  </p:childTnLst>
                                </p:cTn>
                              </p:par>
                            </p:childTnLst>
                          </p:cTn>
                        </p:par>
                        <p:par>
                          <p:cTn id="99" fill="hold">
                            <p:stCondLst>
                              <p:cond delay="3500"/>
                            </p:stCondLst>
                            <p:childTnLst>
                              <p:par>
                                <p:cTn id="100" presetID="22" presetClass="entr" presetSubtype="8" fill="hold" grpId="0" nodeType="afterEffect">
                                  <p:stCondLst>
                                    <p:cond delay="0"/>
                                  </p:stCondLst>
                                  <p:childTnLst>
                                    <p:set>
                                      <p:cBhvr>
                                        <p:cTn id="101" dur="1" fill="hold">
                                          <p:stCondLst>
                                            <p:cond delay="0"/>
                                          </p:stCondLst>
                                        </p:cTn>
                                        <p:tgtEl>
                                          <p:spTgt spid="139"/>
                                        </p:tgtEl>
                                        <p:attrNameLst>
                                          <p:attrName>style.visibility</p:attrName>
                                        </p:attrNameLst>
                                      </p:cBhvr>
                                      <p:to>
                                        <p:strVal val="visible"/>
                                      </p:to>
                                    </p:set>
                                    <p:animEffect transition="in" filter="wipe(left)">
                                      <p:cBhvr>
                                        <p:cTn id="102" dur="1000"/>
                                        <p:tgtEl>
                                          <p:spTgt spid="139"/>
                                        </p:tgtEl>
                                      </p:cBhvr>
                                    </p:animEffect>
                                  </p:childTnLst>
                                </p:cTn>
                              </p:par>
                              <p:par>
                                <p:cTn id="103" presetID="10" presetClass="entr" presetSubtype="0" fill="hold" grpId="0" nodeType="withEffect">
                                  <p:stCondLst>
                                    <p:cond delay="0"/>
                                  </p:stCondLst>
                                  <p:childTnLst>
                                    <p:set>
                                      <p:cBhvr>
                                        <p:cTn id="104" dur="1" fill="hold">
                                          <p:stCondLst>
                                            <p:cond delay="0"/>
                                          </p:stCondLst>
                                        </p:cTn>
                                        <p:tgtEl>
                                          <p:spTgt spid="239"/>
                                        </p:tgtEl>
                                        <p:attrNameLst>
                                          <p:attrName>style.visibility</p:attrName>
                                        </p:attrNameLst>
                                      </p:cBhvr>
                                      <p:to>
                                        <p:strVal val="visible"/>
                                      </p:to>
                                    </p:set>
                                    <p:animEffect transition="in" filter="fade">
                                      <p:cBhvr>
                                        <p:cTn id="105" dur="500"/>
                                        <p:tgtEl>
                                          <p:spTgt spid="239"/>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240"/>
                                        </p:tgtEl>
                                        <p:attrNameLst>
                                          <p:attrName>style.visibility</p:attrName>
                                        </p:attrNameLst>
                                      </p:cBhvr>
                                      <p:to>
                                        <p:strVal val="visible"/>
                                      </p:to>
                                    </p:set>
                                    <p:animEffect transition="in" filter="fade">
                                      <p:cBhvr>
                                        <p:cTn id="108" dur="500"/>
                                        <p:tgtEl>
                                          <p:spTgt spid="24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4" grpId="0" animBg="1"/>
      <p:bldP spid="220" grpId="0" animBg="1"/>
      <p:bldP spid="7" grpId="0" animBg="1"/>
      <p:bldP spid="7" grpId="1" animBg="1"/>
      <p:bldP spid="87" grpId="0" animBg="1"/>
      <p:bldP spid="87" grpId="1" animBg="1"/>
      <p:bldP spid="136" grpId="0" animBg="1"/>
      <p:bldP spid="136" grpId="1" animBg="1"/>
      <p:bldP spid="137" grpId="0" animBg="1"/>
      <p:bldP spid="137" grpId="1" animBg="1"/>
      <p:bldP spid="138" grpId="0" animBg="1"/>
      <p:bldP spid="138" grpId="1" animBg="1"/>
      <p:bldP spid="139" grpId="0" animBg="1"/>
      <p:bldP spid="142" grpId="0" animBg="1"/>
      <p:bldP spid="143" grpId="0" animBg="1"/>
      <p:bldP spid="144" grpId="0" animBg="1"/>
      <p:bldP spid="235" grpId="0" animBg="1"/>
      <p:bldP spid="235" grpId="1" animBg="1"/>
      <p:bldP spid="236" grpId="0" animBg="1"/>
      <p:bldP spid="236" grpId="1" animBg="1"/>
      <p:bldP spid="237" grpId="0" animBg="1"/>
      <p:bldP spid="237" grpId="1" animBg="1"/>
      <p:bldP spid="238" grpId="0" animBg="1"/>
      <p:bldP spid="238" grpId="1" animBg="1"/>
      <p:bldP spid="238" grpId="2" animBg="1"/>
      <p:bldP spid="239" grpId="0" animBg="1"/>
      <p:bldP spid="240" grpId="0" animBg="1"/>
      <p:bldP spid="147"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8A9AE2B-F55C-4AA2-B0BE-93363981769D}"/>
              </a:ext>
            </a:extLst>
          </p:cNvPr>
          <p:cNvSpPr/>
          <p:nvPr/>
        </p:nvSpPr>
        <p:spPr>
          <a:xfrm>
            <a:off x="25326109"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4F8ED57-937E-4BB0-B97E-22708EEAC3D3}"/>
              </a:ext>
            </a:extLst>
          </p:cNvPr>
          <p:cNvSpPr/>
          <p:nvPr/>
        </p:nvSpPr>
        <p:spPr>
          <a:xfrm>
            <a:off x="0"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AF1A4BA1-F2B6-4515-996E-B23B5095216A}"/>
              </a:ext>
            </a:extLst>
          </p:cNvPr>
          <p:cNvPicPr>
            <a:picLocks noChangeAspect="1"/>
          </p:cNvPicPr>
          <p:nvPr/>
        </p:nvPicPr>
        <p:blipFill rotWithShape="1">
          <a:blip r:embed="rId2">
            <a:extLst>
              <a:ext uri="{28A0092B-C50C-407E-A947-70E740481C1C}">
                <a14:useLocalDpi xmlns:a14="http://schemas.microsoft.com/office/drawing/2010/main" val="0"/>
              </a:ext>
            </a:extLst>
          </a:blip>
          <a:srcRect t="4074"/>
          <a:stretch/>
        </p:blipFill>
        <p:spPr>
          <a:xfrm>
            <a:off x="1743343" y="0"/>
            <a:ext cx="23945314" cy="18288000"/>
          </a:xfrm>
          <a:prstGeom prst="rect">
            <a:avLst/>
          </a:prstGeom>
        </p:spPr>
      </p:pic>
      <p:sp>
        <p:nvSpPr>
          <p:cNvPr id="8" name="TextBox 7">
            <a:extLst>
              <a:ext uri="{FF2B5EF4-FFF2-40B4-BE49-F238E27FC236}">
                <a16:creationId xmlns:a16="http://schemas.microsoft.com/office/drawing/2014/main" id="{4785CB5B-1F92-4A47-9FC0-22A8C30FF6DC}"/>
              </a:ext>
            </a:extLst>
          </p:cNvPr>
          <p:cNvSpPr txBox="1"/>
          <p:nvPr/>
        </p:nvSpPr>
        <p:spPr>
          <a:xfrm>
            <a:off x="2964873" y="1052945"/>
            <a:ext cx="21502254" cy="3046988"/>
          </a:xfrm>
          <a:prstGeom prst="rect">
            <a:avLst/>
          </a:prstGeom>
          <a:noFill/>
        </p:spPr>
        <p:txBody>
          <a:bodyPr wrap="square" rtlCol="0">
            <a:spAutoFit/>
          </a:bodyPr>
          <a:lstStyle/>
          <a:p>
            <a:pPr algn="ctr"/>
            <a:r>
              <a:rPr lang="en-US" sz="9600" dirty="0">
                <a:solidFill>
                  <a:schemeClr val="bg1"/>
                </a:solidFill>
                <a:latin typeface="Arial Black" panose="020B0A04020102020204" pitchFamily="34" charset="0"/>
              </a:rPr>
              <a:t>Integration</a:t>
            </a:r>
          </a:p>
          <a:p>
            <a:pPr algn="ctr"/>
            <a:endParaRPr lang="en-US" sz="9600" dirty="0">
              <a:solidFill>
                <a:schemeClr val="bg1"/>
              </a:solidFill>
              <a:latin typeface="Arial Black" panose="020B0A04020102020204" pitchFamily="34" charset="0"/>
            </a:endParaRPr>
          </a:p>
        </p:txBody>
      </p:sp>
      <p:pic>
        <p:nvPicPr>
          <p:cNvPr id="11" name="Picture 10">
            <a:extLst>
              <a:ext uri="{FF2B5EF4-FFF2-40B4-BE49-F238E27FC236}">
                <a16:creationId xmlns:a16="http://schemas.microsoft.com/office/drawing/2014/main" id="{D16A85AC-28B5-4F26-8AAB-207BCBB4C385}"/>
              </a:ext>
            </a:extLst>
          </p:cNvPr>
          <p:cNvPicPr>
            <a:picLocks noChangeAspect="1"/>
          </p:cNvPicPr>
          <p:nvPr/>
        </p:nvPicPr>
        <p:blipFill rotWithShape="1">
          <a:blip r:embed="rId3"/>
          <a:srcRect l="6393" r="4160" b="33710"/>
          <a:stretch/>
        </p:blipFill>
        <p:spPr>
          <a:xfrm>
            <a:off x="24997305" y="210879"/>
            <a:ext cx="2241687" cy="2174169"/>
          </a:xfrm>
          <a:prstGeom prst="rect">
            <a:avLst/>
          </a:prstGeom>
          <a:ln>
            <a:solidFill>
              <a:schemeClr val="tx1"/>
            </a:solidFill>
          </a:ln>
        </p:spPr>
      </p:pic>
      <p:pic>
        <p:nvPicPr>
          <p:cNvPr id="12" name="Picture 11">
            <a:extLst>
              <a:ext uri="{FF2B5EF4-FFF2-40B4-BE49-F238E27FC236}">
                <a16:creationId xmlns:a16="http://schemas.microsoft.com/office/drawing/2014/main" id="{EF7F1762-C7B8-4678-9F5B-DA2C7ED1B59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6054" y="235863"/>
            <a:ext cx="2029508" cy="2275980"/>
          </a:xfrm>
          <a:prstGeom prst="rect">
            <a:avLst/>
          </a:prstGeom>
          <a:ln>
            <a:solidFill>
              <a:schemeClr val="tx1"/>
            </a:solidFill>
          </a:ln>
        </p:spPr>
      </p:pic>
    </p:spTree>
    <p:extLst>
      <p:ext uri="{BB962C8B-B14F-4D97-AF65-F5344CB8AC3E}">
        <p14:creationId xmlns:p14="http://schemas.microsoft.com/office/powerpoint/2010/main" val="268921661"/>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C8A9AE2B-F55C-4AA2-B0BE-93363981769D}"/>
              </a:ext>
            </a:extLst>
          </p:cNvPr>
          <p:cNvSpPr/>
          <p:nvPr/>
        </p:nvSpPr>
        <p:spPr>
          <a:xfrm>
            <a:off x="25326109"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34F8ED57-937E-4BB0-B97E-22708EEAC3D3}"/>
              </a:ext>
            </a:extLst>
          </p:cNvPr>
          <p:cNvSpPr/>
          <p:nvPr/>
        </p:nvSpPr>
        <p:spPr>
          <a:xfrm>
            <a:off x="0" y="0"/>
            <a:ext cx="2105891" cy="18288000"/>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 name="Picture 6">
            <a:extLst>
              <a:ext uri="{FF2B5EF4-FFF2-40B4-BE49-F238E27FC236}">
                <a16:creationId xmlns:a16="http://schemas.microsoft.com/office/drawing/2014/main" id="{AF1A4BA1-F2B6-4515-996E-B23B5095216A}"/>
              </a:ext>
            </a:extLst>
          </p:cNvPr>
          <p:cNvPicPr>
            <a:picLocks noChangeAspect="1"/>
          </p:cNvPicPr>
          <p:nvPr/>
        </p:nvPicPr>
        <p:blipFill rotWithShape="1">
          <a:blip r:embed="rId2">
            <a:extLst>
              <a:ext uri="{28A0092B-C50C-407E-A947-70E740481C1C}">
                <a14:useLocalDpi xmlns:a14="http://schemas.microsoft.com/office/drawing/2010/main" val="0"/>
              </a:ext>
            </a:extLst>
          </a:blip>
          <a:srcRect t="4074"/>
          <a:stretch/>
        </p:blipFill>
        <p:spPr>
          <a:xfrm>
            <a:off x="1743343" y="0"/>
            <a:ext cx="23945314" cy="18288000"/>
          </a:xfrm>
          <a:prstGeom prst="rect">
            <a:avLst/>
          </a:prstGeom>
        </p:spPr>
      </p:pic>
      <p:sp>
        <p:nvSpPr>
          <p:cNvPr id="8" name="TextBox 7">
            <a:extLst>
              <a:ext uri="{FF2B5EF4-FFF2-40B4-BE49-F238E27FC236}">
                <a16:creationId xmlns:a16="http://schemas.microsoft.com/office/drawing/2014/main" id="{4785CB5B-1F92-4A47-9FC0-22A8C30FF6DC}"/>
              </a:ext>
            </a:extLst>
          </p:cNvPr>
          <p:cNvSpPr txBox="1"/>
          <p:nvPr/>
        </p:nvSpPr>
        <p:spPr>
          <a:xfrm>
            <a:off x="2964873" y="1052945"/>
            <a:ext cx="21502254" cy="4154984"/>
          </a:xfrm>
          <a:prstGeom prst="rect">
            <a:avLst/>
          </a:prstGeom>
          <a:noFill/>
        </p:spPr>
        <p:txBody>
          <a:bodyPr wrap="square" rtlCol="0">
            <a:spAutoFit/>
          </a:bodyPr>
          <a:lstStyle/>
          <a:p>
            <a:pPr algn="ctr"/>
            <a:r>
              <a:rPr lang="en-US" sz="9600" dirty="0">
                <a:solidFill>
                  <a:schemeClr val="bg1"/>
                </a:solidFill>
                <a:latin typeface="Arial Black" panose="020B0A04020102020204" pitchFamily="34" charset="0"/>
              </a:rPr>
              <a:t>Omaha Beach </a:t>
            </a:r>
          </a:p>
          <a:p>
            <a:pPr algn="ctr"/>
            <a:r>
              <a:rPr lang="en-US" sz="9600" dirty="0">
                <a:solidFill>
                  <a:schemeClr val="bg1"/>
                </a:solidFill>
                <a:latin typeface="Arial Black" panose="020B0A04020102020204" pitchFamily="34" charset="0"/>
              </a:rPr>
              <a:t>Virtual Staff Ride</a:t>
            </a:r>
          </a:p>
          <a:p>
            <a:pPr algn="ctr"/>
            <a:r>
              <a:rPr lang="en-US" sz="7200" dirty="0">
                <a:solidFill>
                  <a:schemeClr val="bg1"/>
                </a:solidFill>
                <a:latin typeface="Arial Black" panose="020B0A04020102020204" pitchFamily="34" charset="0"/>
              </a:rPr>
              <a:t>D-Day, 6 June 1944</a:t>
            </a:r>
          </a:p>
        </p:txBody>
      </p:sp>
      <p:pic>
        <p:nvPicPr>
          <p:cNvPr id="11" name="Picture 10">
            <a:extLst>
              <a:ext uri="{FF2B5EF4-FFF2-40B4-BE49-F238E27FC236}">
                <a16:creationId xmlns:a16="http://schemas.microsoft.com/office/drawing/2014/main" id="{D16A85AC-28B5-4F26-8AAB-207BCBB4C385}"/>
              </a:ext>
            </a:extLst>
          </p:cNvPr>
          <p:cNvPicPr>
            <a:picLocks noChangeAspect="1"/>
          </p:cNvPicPr>
          <p:nvPr/>
        </p:nvPicPr>
        <p:blipFill rotWithShape="1">
          <a:blip r:embed="rId3"/>
          <a:srcRect l="6393" r="4160" b="33710"/>
          <a:stretch/>
        </p:blipFill>
        <p:spPr>
          <a:xfrm>
            <a:off x="24997305" y="210879"/>
            <a:ext cx="2241687" cy="2174169"/>
          </a:xfrm>
          <a:prstGeom prst="rect">
            <a:avLst/>
          </a:prstGeom>
          <a:ln>
            <a:solidFill>
              <a:schemeClr val="tx1"/>
            </a:solidFill>
          </a:ln>
        </p:spPr>
      </p:pic>
      <p:pic>
        <p:nvPicPr>
          <p:cNvPr id="12" name="Picture 11">
            <a:extLst>
              <a:ext uri="{FF2B5EF4-FFF2-40B4-BE49-F238E27FC236}">
                <a16:creationId xmlns:a16="http://schemas.microsoft.com/office/drawing/2014/main" id="{EF7F1762-C7B8-4678-9F5B-DA2C7ED1B591}"/>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286054" y="235863"/>
            <a:ext cx="2029508" cy="2275980"/>
          </a:xfrm>
          <a:prstGeom prst="rect">
            <a:avLst/>
          </a:prstGeom>
          <a:ln>
            <a:solidFill>
              <a:schemeClr val="tx1"/>
            </a:solidFill>
          </a:ln>
        </p:spPr>
      </p:pic>
    </p:spTree>
    <p:extLst>
      <p:ext uri="{BB962C8B-B14F-4D97-AF65-F5344CB8AC3E}">
        <p14:creationId xmlns:p14="http://schemas.microsoft.com/office/powerpoint/2010/main" val="2278455953"/>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Rectangle 151">
            <a:extLst>
              <a:ext uri="{FF2B5EF4-FFF2-40B4-BE49-F238E27FC236}">
                <a16:creationId xmlns:a16="http://schemas.microsoft.com/office/drawing/2014/main" id="{4968E706-56F3-471F-9BD8-C5DC0FD633E7}"/>
              </a:ext>
            </a:extLst>
          </p:cNvPr>
          <p:cNvSpPr/>
          <p:nvPr/>
        </p:nvSpPr>
        <p:spPr>
          <a:xfrm>
            <a:off x="400704" y="517191"/>
            <a:ext cx="26572374" cy="17361735"/>
          </a:xfrm>
          <a:prstGeom prst="rect">
            <a:avLst/>
          </a:pr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Freeform: Shape 2">
            <a:extLst>
              <a:ext uri="{FF2B5EF4-FFF2-40B4-BE49-F238E27FC236}">
                <a16:creationId xmlns:a16="http://schemas.microsoft.com/office/drawing/2014/main" id="{8736441B-1F62-4637-A949-D3C4057A2525}"/>
              </a:ext>
            </a:extLst>
          </p:cNvPr>
          <p:cNvSpPr/>
          <p:nvPr/>
        </p:nvSpPr>
        <p:spPr>
          <a:xfrm>
            <a:off x="14389561" y="511706"/>
            <a:ext cx="11221838" cy="17372669"/>
          </a:xfrm>
          <a:custGeom>
            <a:avLst/>
            <a:gdLst>
              <a:gd name="connsiteX0" fmla="*/ 881743 w 8204050"/>
              <a:gd name="connsiteY0" fmla="*/ 17308286 h 17578535"/>
              <a:gd name="connsiteX1" fmla="*/ 947057 w 8204050"/>
              <a:gd name="connsiteY1" fmla="*/ 17308286 h 17578535"/>
              <a:gd name="connsiteX2" fmla="*/ 3592286 w 8204050"/>
              <a:gd name="connsiteY2" fmla="*/ 14499772 h 17578535"/>
              <a:gd name="connsiteX3" fmla="*/ 7021286 w 8204050"/>
              <a:gd name="connsiteY3" fmla="*/ 11168743 h 17578535"/>
              <a:gd name="connsiteX4" fmla="*/ 8196943 w 8204050"/>
              <a:gd name="connsiteY4" fmla="*/ 7870372 h 17578535"/>
              <a:gd name="connsiteX5" fmla="*/ 7347857 w 8204050"/>
              <a:gd name="connsiteY5" fmla="*/ 4474029 h 17578535"/>
              <a:gd name="connsiteX6" fmla="*/ 4310743 w 8204050"/>
              <a:gd name="connsiteY6" fmla="*/ 2645229 h 17578535"/>
              <a:gd name="connsiteX7" fmla="*/ 1600200 w 8204050"/>
              <a:gd name="connsiteY7" fmla="*/ 1469572 h 17578535"/>
              <a:gd name="connsiteX8" fmla="*/ 0 w 8204050"/>
              <a:gd name="connsiteY8" fmla="*/ 0 h 17578535"/>
              <a:gd name="connsiteX0" fmla="*/ 881743 w 8198623"/>
              <a:gd name="connsiteY0" fmla="*/ 17308286 h 17578535"/>
              <a:gd name="connsiteX1" fmla="*/ 947057 w 8198623"/>
              <a:gd name="connsiteY1" fmla="*/ 17308286 h 17578535"/>
              <a:gd name="connsiteX2" fmla="*/ 3592286 w 8198623"/>
              <a:gd name="connsiteY2" fmla="*/ 14499772 h 17578535"/>
              <a:gd name="connsiteX3" fmla="*/ 7021286 w 8198623"/>
              <a:gd name="connsiteY3" fmla="*/ 11168743 h 17578535"/>
              <a:gd name="connsiteX4" fmla="*/ 8196943 w 8198623"/>
              <a:gd name="connsiteY4" fmla="*/ 7870372 h 17578535"/>
              <a:gd name="connsiteX5" fmla="*/ 7202176 w 8198623"/>
              <a:gd name="connsiteY5" fmla="*/ 4692551 h 17578535"/>
              <a:gd name="connsiteX6" fmla="*/ 4310743 w 8198623"/>
              <a:gd name="connsiteY6" fmla="*/ 2645229 h 17578535"/>
              <a:gd name="connsiteX7" fmla="*/ 1600200 w 8198623"/>
              <a:gd name="connsiteY7" fmla="*/ 1469572 h 17578535"/>
              <a:gd name="connsiteX8" fmla="*/ 0 w 8198623"/>
              <a:gd name="connsiteY8" fmla="*/ 0 h 17578535"/>
              <a:gd name="connsiteX0" fmla="*/ 881743 w 8200926"/>
              <a:gd name="connsiteY0" fmla="*/ 17308286 h 17578535"/>
              <a:gd name="connsiteX1" fmla="*/ 947057 w 8200926"/>
              <a:gd name="connsiteY1" fmla="*/ 17308286 h 17578535"/>
              <a:gd name="connsiteX2" fmla="*/ 3592286 w 8200926"/>
              <a:gd name="connsiteY2" fmla="*/ 14499772 h 17578535"/>
              <a:gd name="connsiteX3" fmla="*/ 6912025 w 8200926"/>
              <a:gd name="connsiteY3" fmla="*/ 11023062 h 17578535"/>
              <a:gd name="connsiteX4" fmla="*/ 8196943 w 8200926"/>
              <a:gd name="connsiteY4" fmla="*/ 7870372 h 17578535"/>
              <a:gd name="connsiteX5" fmla="*/ 7202176 w 8200926"/>
              <a:gd name="connsiteY5" fmla="*/ 4692551 h 17578535"/>
              <a:gd name="connsiteX6" fmla="*/ 4310743 w 8200926"/>
              <a:gd name="connsiteY6" fmla="*/ 2645229 h 17578535"/>
              <a:gd name="connsiteX7" fmla="*/ 1600200 w 8200926"/>
              <a:gd name="connsiteY7" fmla="*/ 1469572 h 17578535"/>
              <a:gd name="connsiteX8" fmla="*/ 0 w 8200926"/>
              <a:gd name="connsiteY8" fmla="*/ 0 h 17578535"/>
              <a:gd name="connsiteX0" fmla="*/ 881743 w 8200926"/>
              <a:gd name="connsiteY0" fmla="*/ 17308286 h 17308286"/>
              <a:gd name="connsiteX1" fmla="*/ 3592286 w 8200926"/>
              <a:gd name="connsiteY1" fmla="*/ 14499772 h 17308286"/>
              <a:gd name="connsiteX2" fmla="*/ 6912025 w 8200926"/>
              <a:gd name="connsiteY2" fmla="*/ 11023062 h 17308286"/>
              <a:gd name="connsiteX3" fmla="*/ 8196943 w 8200926"/>
              <a:gd name="connsiteY3" fmla="*/ 7870372 h 17308286"/>
              <a:gd name="connsiteX4" fmla="*/ 7202176 w 8200926"/>
              <a:gd name="connsiteY4" fmla="*/ 4692551 h 17308286"/>
              <a:gd name="connsiteX5" fmla="*/ 4310743 w 8200926"/>
              <a:gd name="connsiteY5" fmla="*/ 2645229 h 17308286"/>
              <a:gd name="connsiteX6" fmla="*/ 1600200 w 8200926"/>
              <a:gd name="connsiteY6" fmla="*/ 1469572 h 17308286"/>
              <a:gd name="connsiteX7" fmla="*/ 0 w 8200926"/>
              <a:gd name="connsiteY7" fmla="*/ 0 h 17308286"/>
              <a:gd name="connsiteX0" fmla="*/ 3592286 w 8200926"/>
              <a:gd name="connsiteY0" fmla="*/ 14499772 h 14499772"/>
              <a:gd name="connsiteX1" fmla="*/ 6912025 w 8200926"/>
              <a:gd name="connsiteY1" fmla="*/ 11023062 h 14499772"/>
              <a:gd name="connsiteX2" fmla="*/ 8196943 w 8200926"/>
              <a:gd name="connsiteY2" fmla="*/ 7870372 h 14499772"/>
              <a:gd name="connsiteX3" fmla="*/ 7202176 w 8200926"/>
              <a:gd name="connsiteY3" fmla="*/ 4692551 h 14499772"/>
              <a:gd name="connsiteX4" fmla="*/ 4310743 w 8200926"/>
              <a:gd name="connsiteY4" fmla="*/ 2645229 h 14499772"/>
              <a:gd name="connsiteX5" fmla="*/ 1600200 w 8200926"/>
              <a:gd name="connsiteY5" fmla="*/ 1469572 h 14499772"/>
              <a:gd name="connsiteX6" fmla="*/ 0 w 8200926"/>
              <a:gd name="connsiteY6" fmla="*/ 0 h 14499772"/>
              <a:gd name="connsiteX0" fmla="*/ 4866996 w 8200926"/>
              <a:gd name="connsiteY0" fmla="*/ 13152222 h 13152222"/>
              <a:gd name="connsiteX1" fmla="*/ 6912025 w 8200926"/>
              <a:gd name="connsiteY1" fmla="*/ 11023062 h 13152222"/>
              <a:gd name="connsiteX2" fmla="*/ 8196943 w 8200926"/>
              <a:gd name="connsiteY2" fmla="*/ 7870372 h 13152222"/>
              <a:gd name="connsiteX3" fmla="*/ 7202176 w 8200926"/>
              <a:gd name="connsiteY3" fmla="*/ 4692551 h 13152222"/>
              <a:gd name="connsiteX4" fmla="*/ 4310743 w 8200926"/>
              <a:gd name="connsiteY4" fmla="*/ 2645229 h 13152222"/>
              <a:gd name="connsiteX5" fmla="*/ 1600200 w 8200926"/>
              <a:gd name="connsiteY5" fmla="*/ 1469572 h 13152222"/>
              <a:gd name="connsiteX6" fmla="*/ 0 w 8200926"/>
              <a:gd name="connsiteY6" fmla="*/ 0 h 13152222"/>
              <a:gd name="connsiteX0" fmla="*/ 5188275 w 8200926"/>
              <a:gd name="connsiteY0" fmla="*/ 12855657 h 12855657"/>
              <a:gd name="connsiteX1" fmla="*/ 6912025 w 8200926"/>
              <a:gd name="connsiteY1" fmla="*/ 11023062 h 12855657"/>
              <a:gd name="connsiteX2" fmla="*/ 8196943 w 8200926"/>
              <a:gd name="connsiteY2" fmla="*/ 7870372 h 12855657"/>
              <a:gd name="connsiteX3" fmla="*/ 7202176 w 8200926"/>
              <a:gd name="connsiteY3" fmla="*/ 4692551 h 12855657"/>
              <a:gd name="connsiteX4" fmla="*/ 4310743 w 8200926"/>
              <a:gd name="connsiteY4" fmla="*/ 2645229 h 12855657"/>
              <a:gd name="connsiteX5" fmla="*/ 1600200 w 8200926"/>
              <a:gd name="connsiteY5" fmla="*/ 1469572 h 12855657"/>
              <a:gd name="connsiteX6" fmla="*/ 0 w 8200926"/>
              <a:gd name="connsiteY6" fmla="*/ 0 h 12855657"/>
              <a:gd name="connsiteX0" fmla="*/ 5479638 w 8492289"/>
              <a:gd name="connsiteY0" fmla="*/ 13147020 h 13147020"/>
              <a:gd name="connsiteX1" fmla="*/ 7203388 w 8492289"/>
              <a:gd name="connsiteY1" fmla="*/ 11314425 h 13147020"/>
              <a:gd name="connsiteX2" fmla="*/ 8488306 w 8492289"/>
              <a:gd name="connsiteY2" fmla="*/ 8161735 h 13147020"/>
              <a:gd name="connsiteX3" fmla="*/ 7493539 w 8492289"/>
              <a:gd name="connsiteY3" fmla="*/ 4983914 h 13147020"/>
              <a:gd name="connsiteX4" fmla="*/ 4602106 w 8492289"/>
              <a:gd name="connsiteY4" fmla="*/ 2936592 h 13147020"/>
              <a:gd name="connsiteX5" fmla="*/ 1891563 w 8492289"/>
              <a:gd name="connsiteY5" fmla="*/ 1760935 h 13147020"/>
              <a:gd name="connsiteX6" fmla="*/ 0 w 8492289"/>
              <a:gd name="connsiteY6" fmla="*/ 0 h 131470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492289" h="13147020">
                <a:moveTo>
                  <a:pt x="5479638" y="13147020"/>
                </a:moveTo>
                <a:cubicBezTo>
                  <a:pt x="6484685" y="12099483"/>
                  <a:pt x="6701943" y="12145306"/>
                  <a:pt x="7203388" y="11314425"/>
                </a:cubicBezTo>
                <a:cubicBezTo>
                  <a:pt x="7704833" y="10483544"/>
                  <a:pt x="8439948" y="9216820"/>
                  <a:pt x="8488306" y="8161735"/>
                </a:cubicBezTo>
                <a:cubicBezTo>
                  <a:pt x="8536664" y="7106650"/>
                  <a:pt x="8141239" y="5854771"/>
                  <a:pt x="7493539" y="4983914"/>
                </a:cubicBezTo>
                <a:cubicBezTo>
                  <a:pt x="6845839" y="4113057"/>
                  <a:pt x="5535769" y="3473755"/>
                  <a:pt x="4602106" y="2936592"/>
                </a:cubicBezTo>
                <a:cubicBezTo>
                  <a:pt x="3668443" y="2399429"/>
                  <a:pt x="2610020" y="2201806"/>
                  <a:pt x="1891563" y="1760935"/>
                </a:cubicBezTo>
                <a:cubicBezTo>
                  <a:pt x="1173106" y="1320063"/>
                  <a:pt x="440871" y="514350"/>
                  <a:pt x="0" y="0"/>
                </a:cubicBezTo>
              </a:path>
            </a:pathLst>
          </a:custGeom>
          <a:noFill/>
          <a:ln w="1905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21BE5889-414E-4539-B2F7-F7AFEF3242A8}"/>
              </a:ext>
            </a:extLst>
          </p:cNvPr>
          <p:cNvSpPr/>
          <p:nvPr/>
        </p:nvSpPr>
        <p:spPr>
          <a:xfrm>
            <a:off x="362670" y="1763483"/>
            <a:ext cx="24140697" cy="16125189"/>
          </a:xfrm>
          <a:custGeom>
            <a:avLst/>
            <a:gdLst>
              <a:gd name="connsiteX0" fmla="*/ 331206 w 25217861"/>
              <a:gd name="connsiteY0" fmla="*/ 0 h 16723894"/>
              <a:gd name="connsiteX1" fmla="*/ 355269 w 25217861"/>
              <a:gd name="connsiteY1" fmla="*/ 96252 h 16723894"/>
              <a:gd name="connsiteX2" fmla="*/ 3964743 w 25217861"/>
              <a:gd name="connsiteY2" fmla="*/ 577515 h 16723894"/>
              <a:gd name="connsiteX3" fmla="*/ 10509922 w 25217861"/>
              <a:gd name="connsiteY3" fmla="*/ 842210 h 16723894"/>
              <a:gd name="connsiteX4" fmla="*/ 16068511 w 25217861"/>
              <a:gd name="connsiteY4" fmla="*/ 1636294 h 16723894"/>
              <a:gd name="connsiteX5" fmla="*/ 20520195 w 25217861"/>
              <a:gd name="connsiteY5" fmla="*/ 3080084 h 16723894"/>
              <a:gd name="connsiteX6" fmla="*/ 23985290 w 25217861"/>
              <a:gd name="connsiteY6" fmla="*/ 6545179 h 16723894"/>
              <a:gd name="connsiteX7" fmla="*/ 25212511 w 25217861"/>
              <a:gd name="connsiteY7" fmla="*/ 9986210 h 16723894"/>
              <a:gd name="connsiteX8" fmla="*/ 24346237 w 25217861"/>
              <a:gd name="connsiteY8" fmla="*/ 13355052 h 16723894"/>
              <a:gd name="connsiteX9" fmla="*/ 22397122 w 25217861"/>
              <a:gd name="connsiteY9" fmla="*/ 15304168 h 16723894"/>
              <a:gd name="connsiteX10" fmla="*/ 21410532 w 25217861"/>
              <a:gd name="connsiteY10" fmla="*/ 16723894 h 16723894"/>
              <a:gd name="connsiteX0" fmla="*/ 331206 w 25217861"/>
              <a:gd name="connsiteY0" fmla="*/ 0 h 16723894"/>
              <a:gd name="connsiteX1" fmla="*/ 355269 w 25217861"/>
              <a:gd name="connsiteY1" fmla="*/ 96252 h 16723894"/>
              <a:gd name="connsiteX2" fmla="*/ 3964743 w 25217861"/>
              <a:gd name="connsiteY2" fmla="*/ 577515 h 16723894"/>
              <a:gd name="connsiteX3" fmla="*/ 10509922 w 25217861"/>
              <a:gd name="connsiteY3" fmla="*/ 842210 h 16723894"/>
              <a:gd name="connsiteX4" fmla="*/ 16068511 w 25217861"/>
              <a:gd name="connsiteY4" fmla="*/ 1636294 h 16723894"/>
              <a:gd name="connsiteX5" fmla="*/ 20520195 w 25217861"/>
              <a:gd name="connsiteY5" fmla="*/ 3080084 h 16723894"/>
              <a:gd name="connsiteX6" fmla="*/ 23985290 w 25217861"/>
              <a:gd name="connsiteY6" fmla="*/ 6545179 h 16723894"/>
              <a:gd name="connsiteX7" fmla="*/ 25212511 w 25217861"/>
              <a:gd name="connsiteY7" fmla="*/ 9986210 h 16723894"/>
              <a:gd name="connsiteX8" fmla="*/ 24346237 w 25217861"/>
              <a:gd name="connsiteY8" fmla="*/ 13355052 h 16723894"/>
              <a:gd name="connsiteX9" fmla="*/ 22397122 w 25217861"/>
              <a:gd name="connsiteY9" fmla="*/ 15304168 h 16723894"/>
              <a:gd name="connsiteX10" fmla="*/ 21410532 w 25217861"/>
              <a:gd name="connsiteY10" fmla="*/ 16723894 h 16723894"/>
              <a:gd name="connsiteX0" fmla="*/ 331206 w 25217861"/>
              <a:gd name="connsiteY0" fmla="*/ 0 h 16341757"/>
              <a:gd name="connsiteX1" fmla="*/ 355269 w 25217861"/>
              <a:gd name="connsiteY1" fmla="*/ 96252 h 16341757"/>
              <a:gd name="connsiteX2" fmla="*/ 3964743 w 25217861"/>
              <a:gd name="connsiteY2" fmla="*/ 577515 h 16341757"/>
              <a:gd name="connsiteX3" fmla="*/ 10509922 w 25217861"/>
              <a:gd name="connsiteY3" fmla="*/ 842210 h 16341757"/>
              <a:gd name="connsiteX4" fmla="*/ 16068511 w 25217861"/>
              <a:gd name="connsiteY4" fmla="*/ 1636294 h 16341757"/>
              <a:gd name="connsiteX5" fmla="*/ 20520195 w 25217861"/>
              <a:gd name="connsiteY5" fmla="*/ 3080084 h 16341757"/>
              <a:gd name="connsiteX6" fmla="*/ 23985290 w 25217861"/>
              <a:gd name="connsiteY6" fmla="*/ 6545179 h 16341757"/>
              <a:gd name="connsiteX7" fmla="*/ 25212511 w 25217861"/>
              <a:gd name="connsiteY7" fmla="*/ 9986210 h 16341757"/>
              <a:gd name="connsiteX8" fmla="*/ 24346237 w 25217861"/>
              <a:gd name="connsiteY8" fmla="*/ 13355052 h 16341757"/>
              <a:gd name="connsiteX9" fmla="*/ 22397122 w 25217861"/>
              <a:gd name="connsiteY9" fmla="*/ 15304168 h 16341757"/>
              <a:gd name="connsiteX10" fmla="*/ 21683487 w 25217861"/>
              <a:gd name="connsiteY10" fmla="*/ 16341757 h 16341757"/>
              <a:gd name="connsiteX0" fmla="*/ 0 w 24886655"/>
              <a:gd name="connsiteY0" fmla="*/ 0 h 16341757"/>
              <a:gd name="connsiteX1" fmla="*/ 3633537 w 24886655"/>
              <a:gd name="connsiteY1" fmla="*/ 577515 h 16341757"/>
              <a:gd name="connsiteX2" fmla="*/ 10178716 w 24886655"/>
              <a:gd name="connsiteY2" fmla="*/ 842210 h 16341757"/>
              <a:gd name="connsiteX3" fmla="*/ 15737305 w 24886655"/>
              <a:gd name="connsiteY3" fmla="*/ 1636294 h 16341757"/>
              <a:gd name="connsiteX4" fmla="*/ 20188989 w 24886655"/>
              <a:gd name="connsiteY4" fmla="*/ 3080084 h 16341757"/>
              <a:gd name="connsiteX5" fmla="*/ 23654084 w 24886655"/>
              <a:gd name="connsiteY5" fmla="*/ 6545179 h 16341757"/>
              <a:gd name="connsiteX6" fmla="*/ 24881305 w 24886655"/>
              <a:gd name="connsiteY6" fmla="*/ 9986210 h 16341757"/>
              <a:gd name="connsiteX7" fmla="*/ 24015031 w 24886655"/>
              <a:gd name="connsiteY7" fmla="*/ 13355052 h 16341757"/>
              <a:gd name="connsiteX8" fmla="*/ 22065916 w 24886655"/>
              <a:gd name="connsiteY8" fmla="*/ 15304168 h 16341757"/>
              <a:gd name="connsiteX9" fmla="*/ 21352281 w 24886655"/>
              <a:gd name="connsiteY9" fmla="*/ 16341757 h 16341757"/>
              <a:gd name="connsiteX0" fmla="*/ 0 w 24140697"/>
              <a:gd name="connsiteY0" fmla="*/ 0 h 16125189"/>
              <a:gd name="connsiteX1" fmla="*/ 2887579 w 24140697"/>
              <a:gd name="connsiteY1" fmla="*/ 360947 h 16125189"/>
              <a:gd name="connsiteX2" fmla="*/ 9432758 w 24140697"/>
              <a:gd name="connsiteY2" fmla="*/ 625642 h 16125189"/>
              <a:gd name="connsiteX3" fmla="*/ 14991347 w 24140697"/>
              <a:gd name="connsiteY3" fmla="*/ 1419726 h 16125189"/>
              <a:gd name="connsiteX4" fmla="*/ 19443031 w 24140697"/>
              <a:gd name="connsiteY4" fmla="*/ 2863516 h 16125189"/>
              <a:gd name="connsiteX5" fmla="*/ 22908126 w 24140697"/>
              <a:gd name="connsiteY5" fmla="*/ 6328611 h 16125189"/>
              <a:gd name="connsiteX6" fmla="*/ 24135347 w 24140697"/>
              <a:gd name="connsiteY6" fmla="*/ 9769642 h 16125189"/>
              <a:gd name="connsiteX7" fmla="*/ 23269073 w 24140697"/>
              <a:gd name="connsiteY7" fmla="*/ 13138484 h 16125189"/>
              <a:gd name="connsiteX8" fmla="*/ 21319958 w 24140697"/>
              <a:gd name="connsiteY8" fmla="*/ 15087600 h 16125189"/>
              <a:gd name="connsiteX9" fmla="*/ 20606323 w 24140697"/>
              <a:gd name="connsiteY9" fmla="*/ 16125189 h 161251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4140697" h="16125189">
                <a:moveTo>
                  <a:pt x="0" y="0"/>
                </a:moveTo>
                <a:cubicBezTo>
                  <a:pt x="756987" y="120316"/>
                  <a:pt x="1315453" y="256673"/>
                  <a:pt x="2887579" y="360947"/>
                </a:cubicBezTo>
                <a:cubicBezTo>
                  <a:pt x="4459705" y="465221"/>
                  <a:pt x="7415463" y="449179"/>
                  <a:pt x="9432758" y="625642"/>
                </a:cubicBezTo>
                <a:cubicBezTo>
                  <a:pt x="11450053" y="802105"/>
                  <a:pt x="13322968" y="1046747"/>
                  <a:pt x="14991347" y="1419726"/>
                </a:cubicBezTo>
                <a:cubicBezTo>
                  <a:pt x="16659726" y="1792705"/>
                  <a:pt x="18123568" y="2045369"/>
                  <a:pt x="19443031" y="2863516"/>
                </a:cubicBezTo>
                <a:cubicBezTo>
                  <a:pt x="20762494" y="3681663"/>
                  <a:pt x="22126073" y="5177590"/>
                  <a:pt x="22908126" y="6328611"/>
                </a:cubicBezTo>
                <a:cubicBezTo>
                  <a:pt x="23690179" y="7479632"/>
                  <a:pt x="24075189" y="8634663"/>
                  <a:pt x="24135347" y="9769642"/>
                </a:cubicBezTo>
                <a:cubicBezTo>
                  <a:pt x="24195505" y="10904621"/>
                  <a:pt x="23738304" y="12252158"/>
                  <a:pt x="23269073" y="13138484"/>
                </a:cubicBezTo>
                <a:cubicBezTo>
                  <a:pt x="22799842" y="14024810"/>
                  <a:pt x="21809242" y="14526126"/>
                  <a:pt x="21319958" y="15087600"/>
                </a:cubicBezTo>
                <a:cubicBezTo>
                  <a:pt x="20830674" y="15649074"/>
                  <a:pt x="20951349" y="15683672"/>
                  <a:pt x="20606323" y="16125189"/>
                </a:cubicBezTo>
              </a:path>
            </a:pathLst>
          </a:custGeom>
          <a:noFill/>
          <a:ln w="635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7F3F722B-F937-4982-AD85-0597BF21001D}"/>
              </a:ext>
            </a:extLst>
          </p:cNvPr>
          <p:cNvSpPr/>
          <p:nvPr/>
        </p:nvSpPr>
        <p:spPr>
          <a:xfrm>
            <a:off x="20136840" y="15673512"/>
            <a:ext cx="3158020" cy="2198281"/>
          </a:xfrm>
          <a:custGeom>
            <a:avLst/>
            <a:gdLst>
              <a:gd name="connsiteX0" fmla="*/ 0 w 3922295"/>
              <a:gd name="connsiteY0" fmla="*/ 2621361 h 2621361"/>
              <a:gd name="connsiteX1" fmla="*/ 1010653 w 3922295"/>
              <a:gd name="connsiteY1" fmla="*/ 1995719 h 2621361"/>
              <a:gd name="connsiteX2" fmla="*/ 2382253 w 3922295"/>
              <a:gd name="connsiteY2" fmla="*/ 720372 h 2621361"/>
              <a:gd name="connsiteX3" fmla="*/ 3320716 w 3922295"/>
              <a:gd name="connsiteY3" fmla="*/ 22540 h 2621361"/>
              <a:gd name="connsiteX4" fmla="*/ 3922295 w 3922295"/>
              <a:gd name="connsiteY4" fmla="*/ 239109 h 2621361"/>
              <a:gd name="connsiteX0" fmla="*/ 0 w 3362737"/>
              <a:gd name="connsiteY0" fmla="*/ 2334758 h 2334758"/>
              <a:gd name="connsiteX1" fmla="*/ 451095 w 3362737"/>
              <a:gd name="connsiteY1" fmla="*/ 1995719 h 2334758"/>
              <a:gd name="connsiteX2" fmla="*/ 1822695 w 3362737"/>
              <a:gd name="connsiteY2" fmla="*/ 720372 h 2334758"/>
              <a:gd name="connsiteX3" fmla="*/ 2761158 w 3362737"/>
              <a:gd name="connsiteY3" fmla="*/ 22540 h 2334758"/>
              <a:gd name="connsiteX4" fmla="*/ 3362737 w 3362737"/>
              <a:gd name="connsiteY4" fmla="*/ 239109 h 2334758"/>
              <a:gd name="connsiteX0" fmla="*/ 0 w 3362737"/>
              <a:gd name="connsiteY0" fmla="*/ 2334758 h 2334758"/>
              <a:gd name="connsiteX1" fmla="*/ 451095 w 3362737"/>
              <a:gd name="connsiteY1" fmla="*/ 1995719 h 2334758"/>
              <a:gd name="connsiteX2" fmla="*/ 1822695 w 3362737"/>
              <a:gd name="connsiteY2" fmla="*/ 720372 h 2334758"/>
              <a:gd name="connsiteX3" fmla="*/ 2761158 w 3362737"/>
              <a:gd name="connsiteY3" fmla="*/ 22540 h 2334758"/>
              <a:gd name="connsiteX4" fmla="*/ 3362737 w 3362737"/>
              <a:gd name="connsiteY4" fmla="*/ 239109 h 2334758"/>
              <a:gd name="connsiteX0" fmla="*/ 0 w 3171668"/>
              <a:gd name="connsiteY0" fmla="*/ 2252872 h 2252872"/>
              <a:gd name="connsiteX1" fmla="*/ 260026 w 3171668"/>
              <a:gd name="connsiteY1" fmla="*/ 1995719 h 2252872"/>
              <a:gd name="connsiteX2" fmla="*/ 1631626 w 3171668"/>
              <a:gd name="connsiteY2" fmla="*/ 720372 h 2252872"/>
              <a:gd name="connsiteX3" fmla="*/ 2570089 w 3171668"/>
              <a:gd name="connsiteY3" fmla="*/ 22540 h 2252872"/>
              <a:gd name="connsiteX4" fmla="*/ 3171668 w 3171668"/>
              <a:gd name="connsiteY4" fmla="*/ 239109 h 2252872"/>
              <a:gd name="connsiteX0" fmla="*/ 0 w 3171668"/>
              <a:gd name="connsiteY0" fmla="*/ 2252872 h 2252872"/>
              <a:gd name="connsiteX1" fmla="*/ 915118 w 3171668"/>
              <a:gd name="connsiteY1" fmla="*/ 1395218 h 2252872"/>
              <a:gd name="connsiteX2" fmla="*/ 1631626 w 3171668"/>
              <a:gd name="connsiteY2" fmla="*/ 720372 h 2252872"/>
              <a:gd name="connsiteX3" fmla="*/ 2570089 w 3171668"/>
              <a:gd name="connsiteY3" fmla="*/ 22540 h 2252872"/>
              <a:gd name="connsiteX4" fmla="*/ 3171668 w 3171668"/>
              <a:gd name="connsiteY4" fmla="*/ 239109 h 2252872"/>
              <a:gd name="connsiteX0" fmla="*/ 0 w 3103429"/>
              <a:gd name="connsiteY0" fmla="*/ 2157338 h 2157338"/>
              <a:gd name="connsiteX1" fmla="*/ 846879 w 3103429"/>
              <a:gd name="connsiteY1" fmla="*/ 1395218 h 2157338"/>
              <a:gd name="connsiteX2" fmla="*/ 1563387 w 3103429"/>
              <a:gd name="connsiteY2" fmla="*/ 720372 h 2157338"/>
              <a:gd name="connsiteX3" fmla="*/ 2501850 w 3103429"/>
              <a:gd name="connsiteY3" fmla="*/ 22540 h 2157338"/>
              <a:gd name="connsiteX4" fmla="*/ 3103429 w 3103429"/>
              <a:gd name="connsiteY4" fmla="*/ 239109 h 2157338"/>
              <a:gd name="connsiteX0" fmla="*/ 0 w 3158020"/>
              <a:gd name="connsiteY0" fmla="*/ 2198281 h 2198281"/>
              <a:gd name="connsiteX1" fmla="*/ 901470 w 3158020"/>
              <a:gd name="connsiteY1" fmla="*/ 1395218 h 2198281"/>
              <a:gd name="connsiteX2" fmla="*/ 1617978 w 3158020"/>
              <a:gd name="connsiteY2" fmla="*/ 720372 h 2198281"/>
              <a:gd name="connsiteX3" fmla="*/ 2556441 w 3158020"/>
              <a:gd name="connsiteY3" fmla="*/ 22540 h 2198281"/>
              <a:gd name="connsiteX4" fmla="*/ 3158020 w 3158020"/>
              <a:gd name="connsiteY4" fmla="*/ 239109 h 219828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158020" h="2198281">
                <a:moveTo>
                  <a:pt x="0" y="2198281"/>
                </a:moveTo>
                <a:cubicBezTo>
                  <a:pt x="334101" y="1948341"/>
                  <a:pt x="631807" y="1641536"/>
                  <a:pt x="901470" y="1395218"/>
                </a:cubicBezTo>
                <a:cubicBezTo>
                  <a:pt x="1171133" y="1148900"/>
                  <a:pt x="1342150" y="949152"/>
                  <a:pt x="1617978" y="720372"/>
                </a:cubicBezTo>
                <a:cubicBezTo>
                  <a:pt x="1893807" y="491592"/>
                  <a:pt x="2299767" y="102750"/>
                  <a:pt x="2556441" y="22540"/>
                </a:cubicBezTo>
                <a:cubicBezTo>
                  <a:pt x="2813115" y="-57670"/>
                  <a:pt x="2985567" y="90719"/>
                  <a:pt x="3158020" y="239109"/>
                </a:cubicBezTo>
              </a:path>
            </a:pathLst>
          </a:custGeom>
          <a:noFill/>
          <a:ln w="1905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9A0C0638-4881-449B-B342-C81D7F3A6BD5}"/>
              </a:ext>
            </a:extLst>
          </p:cNvPr>
          <p:cNvSpPr/>
          <p:nvPr/>
        </p:nvSpPr>
        <p:spPr>
          <a:xfrm>
            <a:off x="410797" y="4843569"/>
            <a:ext cx="21349470" cy="13041872"/>
          </a:xfrm>
          <a:custGeom>
            <a:avLst/>
            <a:gdLst>
              <a:gd name="connsiteX0" fmla="*/ 160642 w 22328260"/>
              <a:gd name="connsiteY0" fmla="*/ 5551 h 13601235"/>
              <a:gd name="connsiteX1" fmla="*/ 184705 w 22328260"/>
              <a:gd name="connsiteY1" fmla="*/ 53678 h 13601235"/>
              <a:gd name="connsiteX2" fmla="*/ 4804831 w 22328260"/>
              <a:gd name="connsiteY2" fmla="*/ 607130 h 13601235"/>
              <a:gd name="connsiteX3" fmla="*/ 12071905 w 22328260"/>
              <a:gd name="connsiteY3" fmla="*/ 992141 h 13601235"/>
              <a:gd name="connsiteX4" fmla="*/ 18039568 w 22328260"/>
              <a:gd name="connsiteY4" fmla="*/ 2532183 h 13601235"/>
              <a:gd name="connsiteX5" fmla="*/ 21528726 w 22328260"/>
              <a:gd name="connsiteY5" fmla="*/ 5684457 h 13601235"/>
              <a:gd name="connsiteX6" fmla="*/ 22274684 w 22328260"/>
              <a:gd name="connsiteY6" fmla="*/ 8259214 h 13601235"/>
              <a:gd name="connsiteX7" fmla="*/ 20542136 w 22328260"/>
              <a:gd name="connsiteY7" fmla="*/ 12037130 h 13601235"/>
              <a:gd name="connsiteX8" fmla="*/ 19194600 w 22328260"/>
              <a:gd name="connsiteY8" fmla="*/ 13601235 h 13601235"/>
              <a:gd name="connsiteX0" fmla="*/ 160642 w 22328260"/>
              <a:gd name="connsiteY0" fmla="*/ 5551 h 13191802"/>
              <a:gd name="connsiteX1" fmla="*/ 184705 w 22328260"/>
              <a:gd name="connsiteY1" fmla="*/ 53678 h 13191802"/>
              <a:gd name="connsiteX2" fmla="*/ 4804831 w 22328260"/>
              <a:gd name="connsiteY2" fmla="*/ 607130 h 13191802"/>
              <a:gd name="connsiteX3" fmla="*/ 12071905 w 22328260"/>
              <a:gd name="connsiteY3" fmla="*/ 992141 h 13191802"/>
              <a:gd name="connsiteX4" fmla="*/ 18039568 w 22328260"/>
              <a:gd name="connsiteY4" fmla="*/ 2532183 h 13191802"/>
              <a:gd name="connsiteX5" fmla="*/ 21528726 w 22328260"/>
              <a:gd name="connsiteY5" fmla="*/ 5684457 h 13191802"/>
              <a:gd name="connsiteX6" fmla="*/ 22274684 w 22328260"/>
              <a:gd name="connsiteY6" fmla="*/ 8259214 h 13191802"/>
              <a:gd name="connsiteX7" fmla="*/ 20542136 w 22328260"/>
              <a:gd name="connsiteY7" fmla="*/ 12037130 h 13191802"/>
              <a:gd name="connsiteX8" fmla="*/ 19726862 w 22328260"/>
              <a:gd name="connsiteY8" fmla="*/ 13191802 h 13191802"/>
              <a:gd name="connsiteX0" fmla="*/ 0 w 22167618"/>
              <a:gd name="connsiteY0" fmla="*/ 0 h 13186251"/>
              <a:gd name="connsiteX1" fmla="*/ 4644189 w 22167618"/>
              <a:gd name="connsiteY1" fmla="*/ 601579 h 13186251"/>
              <a:gd name="connsiteX2" fmla="*/ 11911263 w 22167618"/>
              <a:gd name="connsiteY2" fmla="*/ 986590 h 13186251"/>
              <a:gd name="connsiteX3" fmla="*/ 17878926 w 22167618"/>
              <a:gd name="connsiteY3" fmla="*/ 2526632 h 13186251"/>
              <a:gd name="connsiteX4" fmla="*/ 21368084 w 22167618"/>
              <a:gd name="connsiteY4" fmla="*/ 5678906 h 13186251"/>
              <a:gd name="connsiteX5" fmla="*/ 22114042 w 22167618"/>
              <a:gd name="connsiteY5" fmla="*/ 8253663 h 13186251"/>
              <a:gd name="connsiteX6" fmla="*/ 20381494 w 22167618"/>
              <a:gd name="connsiteY6" fmla="*/ 12031579 h 13186251"/>
              <a:gd name="connsiteX7" fmla="*/ 19566220 w 22167618"/>
              <a:gd name="connsiteY7" fmla="*/ 13186251 h 13186251"/>
              <a:gd name="connsiteX0" fmla="*/ 0 w 21349470"/>
              <a:gd name="connsiteY0" fmla="*/ 0 h 13041872"/>
              <a:gd name="connsiteX1" fmla="*/ 3826041 w 21349470"/>
              <a:gd name="connsiteY1" fmla="*/ 457200 h 13041872"/>
              <a:gd name="connsiteX2" fmla="*/ 11093115 w 21349470"/>
              <a:gd name="connsiteY2" fmla="*/ 842211 h 13041872"/>
              <a:gd name="connsiteX3" fmla="*/ 17060778 w 21349470"/>
              <a:gd name="connsiteY3" fmla="*/ 2382253 h 13041872"/>
              <a:gd name="connsiteX4" fmla="*/ 20549936 w 21349470"/>
              <a:gd name="connsiteY4" fmla="*/ 5534527 h 13041872"/>
              <a:gd name="connsiteX5" fmla="*/ 21295894 w 21349470"/>
              <a:gd name="connsiteY5" fmla="*/ 8109284 h 13041872"/>
              <a:gd name="connsiteX6" fmla="*/ 19563346 w 21349470"/>
              <a:gd name="connsiteY6" fmla="*/ 11887200 h 13041872"/>
              <a:gd name="connsiteX7" fmla="*/ 18748072 w 21349470"/>
              <a:gd name="connsiteY7" fmla="*/ 13041872 h 130418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1349470" h="13041872">
                <a:moveTo>
                  <a:pt x="0" y="0"/>
                </a:moveTo>
                <a:cubicBezTo>
                  <a:pt x="967540" y="125329"/>
                  <a:pt x="1977189" y="316832"/>
                  <a:pt x="3826041" y="457200"/>
                </a:cubicBezTo>
                <a:cubicBezTo>
                  <a:pt x="5674893" y="597568"/>
                  <a:pt x="8887325" y="521369"/>
                  <a:pt x="11093115" y="842211"/>
                </a:cubicBezTo>
                <a:cubicBezTo>
                  <a:pt x="13298905" y="1163053"/>
                  <a:pt x="15484641" y="1600200"/>
                  <a:pt x="17060778" y="2382253"/>
                </a:cubicBezTo>
                <a:cubicBezTo>
                  <a:pt x="18636915" y="3164306"/>
                  <a:pt x="19844083" y="4580022"/>
                  <a:pt x="20549936" y="5534527"/>
                </a:cubicBezTo>
                <a:cubicBezTo>
                  <a:pt x="21255789" y="6489032"/>
                  <a:pt x="21460326" y="7050505"/>
                  <a:pt x="21295894" y="8109284"/>
                </a:cubicBezTo>
                <a:cubicBezTo>
                  <a:pt x="21131462" y="9168063"/>
                  <a:pt x="20076693" y="10996863"/>
                  <a:pt x="19563346" y="11887200"/>
                </a:cubicBezTo>
                <a:cubicBezTo>
                  <a:pt x="19049999" y="12777537"/>
                  <a:pt x="19165166" y="12704988"/>
                  <a:pt x="18748072" y="13041872"/>
                </a:cubicBezTo>
              </a:path>
            </a:pathLst>
          </a:custGeom>
          <a:noFill/>
          <a:ln w="635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347CE670-DBDE-4E72-8510-3E7578E3A46A}"/>
              </a:ext>
            </a:extLst>
          </p:cNvPr>
          <p:cNvSpPr/>
          <p:nvPr/>
        </p:nvSpPr>
        <p:spPr>
          <a:xfrm>
            <a:off x="455684" y="7127423"/>
            <a:ext cx="17849629" cy="10762685"/>
          </a:xfrm>
          <a:custGeom>
            <a:avLst/>
            <a:gdLst>
              <a:gd name="connsiteX0" fmla="*/ 336101 w 12919699"/>
              <a:gd name="connsiteY0" fmla="*/ 23066 h 10586792"/>
              <a:gd name="connsiteX1" fmla="*/ 384227 w 12919699"/>
              <a:gd name="connsiteY1" fmla="*/ 71192 h 10586792"/>
              <a:gd name="connsiteX2" fmla="*/ 4210269 w 12919699"/>
              <a:gd name="connsiteY2" fmla="*/ 23066 h 10586792"/>
              <a:gd name="connsiteX3" fmla="*/ 8397259 w 12919699"/>
              <a:gd name="connsiteY3" fmla="*/ 504329 h 10586792"/>
              <a:gd name="connsiteX4" fmla="*/ 10779511 w 12919699"/>
              <a:gd name="connsiteY4" fmla="*/ 1539045 h 10586792"/>
              <a:gd name="connsiteX5" fmla="*/ 12487996 w 12919699"/>
              <a:gd name="connsiteY5" fmla="*/ 3704729 h 10586792"/>
              <a:gd name="connsiteX6" fmla="*/ 12873006 w 12919699"/>
              <a:gd name="connsiteY6" fmla="*/ 7578898 h 10586792"/>
              <a:gd name="connsiteX7" fmla="*/ 11669848 w 12919699"/>
              <a:gd name="connsiteY7" fmla="*/ 9840835 h 10586792"/>
              <a:gd name="connsiteX8" fmla="*/ 10947953 w 12919699"/>
              <a:gd name="connsiteY8" fmla="*/ 10586792 h 10586792"/>
              <a:gd name="connsiteX0" fmla="*/ 336101 w 12919699"/>
              <a:gd name="connsiteY0" fmla="*/ 23066 h 9840835"/>
              <a:gd name="connsiteX1" fmla="*/ 384227 w 12919699"/>
              <a:gd name="connsiteY1" fmla="*/ 71192 h 9840835"/>
              <a:gd name="connsiteX2" fmla="*/ 4210269 w 12919699"/>
              <a:gd name="connsiteY2" fmla="*/ 23066 h 9840835"/>
              <a:gd name="connsiteX3" fmla="*/ 8397259 w 12919699"/>
              <a:gd name="connsiteY3" fmla="*/ 504329 h 9840835"/>
              <a:gd name="connsiteX4" fmla="*/ 10779511 w 12919699"/>
              <a:gd name="connsiteY4" fmla="*/ 1539045 h 9840835"/>
              <a:gd name="connsiteX5" fmla="*/ 12487996 w 12919699"/>
              <a:gd name="connsiteY5" fmla="*/ 3704729 h 9840835"/>
              <a:gd name="connsiteX6" fmla="*/ 12873006 w 12919699"/>
              <a:gd name="connsiteY6" fmla="*/ 7578898 h 9840835"/>
              <a:gd name="connsiteX7" fmla="*/ 11669848 w 12919699"/>
              <a:gd name="connsiteY7" fmla="*/ 9840835 h 9840835"/>
              <a:gd name="connsiteX0" fmla="*/ 336101 w 12936723"/>
              <a:gd name="connsiteY0" fmla="*/ 23066 h 10182029"/>
              <a:gd name="connsiteX1" fmla="*/ 384227 w 12936723"/>
              <a:gd name="connsiteY1" fmla="*/ 71192 h 10182029"/>
              <a:gd name="connsiteX2" fmla="*/ 4210269 w 12936723"/>
              <a:gd name="connsiteY2" fmla="*/ 23066 h 10182029"/>
              <a:gd name="connsiteX3" fmla="*/ 8397259 w 12936723"/>
              <a:gd name="connsiteY3" fmla="*/ 504329 h 10182029"/>
              <a:gd name="connsiteX4" fmla="*/ 10779511 w 12936723"/>
              <a:gd name="connsiteY4" fmla="*/ 1539045 h 10182029"/>
              <a:gd name="connsiteX5" fmla="*/ 12487996 w 12936723"/>
              <a:gd name="connsiteY5" fmla="*/ 3704729 h 10182029"/>
              <a:gd name="connsiteX6" fmla="*/ 12873006 w 12936723"/>
              <a:gd name="connsiteY6" fmla="*/ 7578898 h 10182029"/>
              <a:gd name="connsiteX7" fmla="*/ 11424189 w 12936723"/>
              <a:gd name="connsiteY7" fmla="*/ 10182029 h 10182029"/>
              <a:gd name="connsiteX0" fmla="*/ 1668499 w 14269121"/>
              <a:gd name="connsiteY0" fmla="*/ 4902 h 10163865"/>
              <a:gd name="connsiteX1" fmla="*/ 134010 w 14269121"/>
              <a:gd name="connsiteY1" fmla="*/ 756413 h 10163865"/>
              <a:gd name="connsiteX2" fmla="*/ 5542667 w 14269121"/>
              <a:gd name="connsiteY2" fmla="*/ 4902 h 10163865"/>
              <a:gd name="connsiteX3" fmla="*/ 9729657 w 14269121"/>
              <a:gd name="connsiteY3" fmla="*/ 486165 h 10163865"/>
              <a:gd name="connsiteX4" fmla="*/ 12111909 w 14269121"/>
              <a:gd name="connsiteY4" fmla="*/ 1520881 h 10163865"/>
              <a:gd name="connsiteX5" fmla="*/ 13820394 w 14269121"/>
              <a:gd name="connsiteY5" fmla="*/ 3686565 h 10163865"/>
              <a:gd name="connsiteX6" fmla="*/ 14205404 w 14269121"/>
              <a:gd name="connsiteY6" fmla="*/ 7560734 h 10163865"/>
              <a:gd name="connsiteX7" fmla="*/ 12756587 w 14269121"/>
              <a:gd name="connsiteY7" fmla="*/ 10163865 h 10163865"/>
              <a:gd name="connsiteX0" fmla="*/ 25479 w 17760808"/>
              <a:gd name="connsiteY0" fmla="*/ 0 h 10264470"/>
              <a:gd name="connsiteX1" fmla="*/ 3625697 w 17760808"/>
              <a:gd name="connsiteY1" fmla="*/ 857018 h 10264470"/>
              <a:gd name="connsiteX2" fmla="*/ 9034354 w 17760808"/>
              <a:gd name="connsiteY2" fmla="*/ 105507 h 10264470"/>
              <a:gd name="connsiteX3" fmla="*/ 13221344 w 17760808"/>
              <a:gd name="connsiteY3" fmla="*/ 586770 h 10264470"/>
              <a:gd name="connsiteX4" fmla="*/ 15603596 w 17760808"/>
              <a:gd name="connsiteY4" fmla="*/ 1621486 h 10264470"/>
              <a:gd name="connsiteX5" fmla="*/ 17312081 w 17760808"/>
              <a:gd name="connsiteY5" fmla="*/ 3787170 h 10264470"/>
              <a:gd name="connsiteX6" fmla="*/ 17697091 w 17760808"/>
              <a:gd name="connsiteY6" fmla="*/ 7661339 h 10264470"/>
              <a:gd name="connsiteX7" fmla="*/ 16248274 w 17760808"/>
              <a:gd name="connsiteY7" fmla="*/ 10264470 h 10264470"/>
              <a:gd name="connsiteX0" fmla="*/ 33975 w 17769304"/>
              <a:gd name="connsiteY0" fmla="*/ 0 h 10264470"/>
              <a:gd name="connsiteX1" fmla="*/ 2965978 w 17769304"/>
              <a:gd name="connsiteY1" fmla="*/ 681172 h 10264470"/>
              <a:gd name="connsiteX2" fmla="*/ 9042850 w 17769304"/>
              <a:gd name="connsiteY2" fmla="*/ 105507 h 10264470"/>
              <a:gd name="connsiteX3" fmla="*/ 13229840 w 17769304"/>
              <a:gd name="connsiteY3" fmla="*/ 586770 h 10264470"/>
              <a:gd name="connsiteX4" fmla="*/ 15612092 w 17769304"/>
              <a:gd name="connsiteY4" fmla="*/ 1621486 h 10264470"/>
              <a:gd name="connsiteX5" fmla="*/ 17320577 w 17769304"/>
              <a:gd name="connsiteY5" fmla="*/ 3787170 h 10264470"/>
              <a:gd name="connsiteX6" fmla="*/ 17705587 w 17769304"/>
              <a:gd name="connsiteY6" fmla="*/ 7661339 h 10264470"/>
              <a:gd name="connsiteX7" fmla="*/ 16256770 w 17769304"/>
              <a:gd name="connsiteY7" fmla="*/ 10264470 h 10264470"/>
              <a:gd name="connsiteX0" fmla="*/ 28846 w 17764175"/>
              <a:gd name="connsiteY0" fmla="*/ 498215 h 10762685"/>
              <a:gd name="connsiteX1" fmla="*/ 2960849 w 17764175"/>
              <a:gd name="connsiteY1" fmla="*/ 1179387 h 10762685"/>
              <a:gd name="connsiteX2" fmla="*/ 6844400 w 17764175"/>
              <a:gd name="connsiteY2" fmla="*/ 11930 h 10762685"/>
              <a:gd name="connsiteX3" fmla="*/ 9037721 w 17764175"/>
              <a:gd name="connsiteY3" fmla="*/ 603722 h 10762685"/>
              <a:gd name="connsiteX4" fmla="*/ 13224711 w 17764175"/>
              <a:gd name="connsiteY4" fmla="*/ 1084985 h 10762685"/>
              <a:gd name="connsiteX5" fmla="*/ 15606963 w 17764175"/>
              <a:gd name="connsiteY5" fmla="*/ 2119701 h 10762685"/>
              <a:gd name="connsiteX6" fmla="*/ 17315448 w 17764175"/>
              <a:gd name="connsiteY6" fmla="*/ 4285385 h 10762685"/>
              <a:gd name="connsiteX7" fmla="*/ 17700458 w 17764175"/>
              <a:gd name="connsiteY7" fmla="*/ 8159554 h 10762685"/>
              <a:gd name="connsiteX8" fmla="*/ 16251641 w 17764175"/>
              <a:gd name="connsiteY8" fmla="*/ 10762685 h 10762685"/>
              <a:gd name="connsiteX0" fmla="*/ 27716 w 17877345"/>
              <a:gd name="connsiteY0" fmla="*/ 521075 h 10762685"/>
              <a:gd name="connsiteX1" fmla="*/ 3074019 w 17877345"/>
              <a:gd name="connsiteY1" fmla="*/ 1179387 h 10762685"/>
              <a:gd name="connsiteX2" fmla="*/ 6957570 w 17877345"/>
              <a:gd name="connsiteY2" fmla="*/ 11930 h 10762685"/>
              <a:gd name="connsiteX3" fmla="*/ 9150891 w 17877345"/>
              <a:gd name="connsiteY3" fmla="*/ 603722 h 10762685"/>
              <a:gd name="connsiteX4" fmla="*/ 13337881 w 17877345"/>
              <a:gd name="connsiteY4" fmla="*/ 1084985 h 10762685"/>
              <a:gd name="connsiteX5" fmla="*/ 15720133 w 17877345"/>
              <a:gd name="connsiteY5" fmla="*/ 2119701 h 10762685"/>
              <a:gd name="connsiteX6" fmla="*/ 17428618 w 17877345"/>
              <a:gd name="connsiteY6" fmla="*/ 4285385 h 10762685"/>
              <a:gd name="connsiteX7" fmla="*/ 17813628 w 17877345"/>
              <a:gd name="connsiteY7" fmla="*/ 8159554 h 10762685"/>
              <a:gd name="connsiteX8" fmla="*/ 16364811 w 17877345"/>
              <a:gd name="connsiteY8" fmla="*/ 10762685 h 10762685"/>
              <a:gd name="connsiteX0" fmla="*/ 0 w 17849629"/>
              <a:gd name="connsiteY0" fmla="*/ 521075 h 10762685"/>
              <a:gd name="connsiteX1" fmla="*/ 3046303 w 17849629"/>
              <a:gd name="connsiteY1" fmla="*/ 1179387 h 10762685"/>
              <a:gd name="connsiteX2" fmla="*/ 6929854 w 17849629"/>
              <a:gd name="connsiteY2" fmla="*/ 11930 h 10762685"/>
              <a:gd name="connsiteX3" fmla="*/ 9123175 w 17849629"/>
              <a:gd name="connsiteY3" fmla="*/ 603722 h 10762685"/>
              <a:gd name="connsiteX4" fmla="*/ 13310165 w 17849629"/>
              <a:gd name="connsiteY4" fmla="*/ 1084985 h 10762685"/>
              <a:gd name="connsiteX5" fmla="*/ 15692417 w 17849629"/>
              <a:gd name="connsiteY5" fmla="*/ 2119701 h 10762685"/>
              <a:gd name="connsiteX6" fmla="*/ 17400902 w 17849629"/>
              <a:gd name="connsiteY6" fmla="*/ 4285385 h 10762685"/>
              <a:gd name="connsiteX7" fmla="*/ 17785912 w 17849629"/>
              <a:gd name="connsiteY7" fmla="*/ 8159554 h 10762685"/>
              <a:gd name="connsiteX8" fmla="*/ 16337095 w 17849629"/>
              <a:gd name="connsiteY8" fmla="*/ 10762685 h 10762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7849629" h="10762685">
                <a:moveTo>
                  <a:pt x="0" y="521075"/>
                </a:moveTo>
                <a:cubicBezTo>
                  <a:pt x="501315" y="819458"/>
                  <a:pt x="1891327" y="1264244"/>
                  <a:pt x="3046303" y="1179387"/>
                </a:cubicBezTo>
                <a:cubicBezTo>
                  <a:pt x="4201279" y="1094530"/>
                  <a:pt x="5917042" y="107874"/>
                  <a:pt x="6929854" y="11930"/>
                </a:cubicBezTo>
                <a:cubicBezTo>
                  <a:pt x="7942666" y="-84014"/>
                  <a:pt x="8059790" y="424879"/>
                  <a:pt x="9123175" y="603722"/>
                </a:cubicBezTo>
                <a:cubicBezTo>
                  <a:pt x="10186560" y="782565"/>
                  <a:pt x="12215291" y="832322"/>
                  <a:pt x="13310165" y="1084985"/>
                </a:cubicBezTo>
                <a:cubicBezTo>
                  <a:pt x="14405039" y="1337648"/>
                  <a:pt x="15010628" y="1586301"/>
                  <a:pt x="15692417" y="2119701"/>
                </a:cubicBezTo>
                <a:cubicBezTo>
                  <a:pt x="16374206" y="2653101"/>
                  <a:pt x="17051986" y="3278743"/>
                  <a:pt x="17400902" y="4285385"/>
                </a:cubicBezTo>
                <a:cubicBezTo>
                  <a:pt x="17749818" y="5292027"/>
                  <a:pt x="17963213" y="7080004"/>
                  <a:pt x="17785912" y="8159554"/>
                </a:cubicBezTo>
                <a:cubicBezTo>
                  <a:pt x="17608611" y="9239104"/>
                  <a:pt x="16657937" y="10261369"/>
                  <a:pt x="16337095" y="10762685"/>
                </a:cubicBezTo>
              </a:path>
            </a:pathLst>
          </a:custGeom>
          <a:noFill/>
          <a:ln w="635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6" name="Freeform: Shape 145">
            <a:extLst>
              <a:ext uri="{FF2B5EF4-FFF2-40B4-BE49-F238E27FC236}">
                <a16:creationId xmlns:a16="http://schemas.microsoft.com/office/drawing/2014/main" id="{89BE0878-563A-4237-8FC7-28457BACCC73}"/>
              </a:ext>
            </a:extLst>
          </p:cNvPr>
          <p:cNvSpPr/>
          <p:nvPr/>
        </p:nvSpPr>
        <p:spPr>
          <a:xfrm>
            <a:off x="1469220" y="2675219"/>
            <a:ext cx="8097828" cy="5135929"/>
          </a:xfrm>
          <a:custGeom>
            <a:avLst/>
            <a:gdLst>
              <a:gd name="connsiteX0" fmla="*/ 4880780 w 8097828"/>
              <a:gd name="connsiteY0" fmla="*/ 220381 h 5135929"/>
              <a:gd name="connsiteX1" fmla="*/ 5337980 w 8097828"/>
              <a:gd name="connsiteY1" fmla="*/ 220381 h 5135929"/>
              <a:gd name="connsiteX2" fmla="*/ 7166780 w 8097828"/>
              <a:gd name="connsiteY2" fmla="*/ 17181 h 5135929"/>
              <a:gd name="connsiteX3" fmla="*/ 8081180 w 8097828"/>
              <a:gd name="connsiteY3" fmla="*/ 728381 h 5135929"/>
              <a:gd name="connsiteX4" fmla="*/ 7674780 w 8097828"/>
              <a:gd name="connsiteY4" fmla="*/ 1998381 h 5135929"/>
              <a:gd name="connsiteX5" fmla="*/ 6658780 w 8097828"/>
              <a:gd name="connsiteY5" fmla="*/ 2404781 h 5135929"/>
              <a:gd name="connsiteX6" fmla="*/ 6861980 w 8097828"/>
              <a:gd name="connsiteY6" fmla="*/ 3319181 h 5135929"/>
              <a:gd name="connsiteX7" fmla="*/ 6760380 w 8097828"/>
              <a:gd name="connsiteY7" fmla="*/ 4081181 h 5135929"/>
              <a:gd name="connsiteX8" fmla="*/ 5744380 w 8097828"/>
              <a:gd name="connsiteY8" fmla="*/ 4589181 h 5135929"/>
              <a:gd name="connsiteX9" fmla="*/ 5083980 w 8097828"/>
              <a:gd name="connsiteY9" fmla="*/ 4284381 h 5135929"/>
              <a:gd name="connsiteX10" fmla="*/ 3966380 w 8097828"/>
              <a:gd name="connsiteY10" fmla="*/ 3776381 h 5135929"/>
              <a:gd name="connsiteX11" fmla="*/ 3255180 w 8097828"/>
              <a:gd name="connsiteY11" fmla="*/ 4385981 h 5135929"/>
              <a:gd name="connsiteX12" fmla="*/ 2543980 w 8097828"/>
              <a:gd name="connsiteY12" fmla="*/ 5046381 h 5135929"/>
              <a:gd name="connsiteX13" fmla="*/ 1527980 w 8097828"/>
              <a:gd name="connsiteY13" fmla="*/ 5097181 h 5135929"/>
              <a:gd name="connsiteX14" fmla="*/ 410380 w 8097828"/>
              <a:gd name="connsiteY14" fmla="*/ 4741581 h 5135929"/>
              <a:gd name="connsiteX15" fmla="*/ 3980 w 8097828"/>
              <a:gd name="connsiteY15" fmla="*/ 3725581 h 5135929"/>
              <a:gd name="connsiteX16" fmla="*/ 613580 w 8097828"/>
              <a:gd name="connsiteY16" fmla="*/ 677581 h 5135929"/>
              <a:gd name="connsiteX17" fmla="*/ 3712380 w 8097828"/>
              <a:gd name="connsiteY17" fmla="*/ 525181 h 5135929"/>
              <a:gd name="connsiteX18" fmla="*/ 4931580 w 8097828"/>
              <a:gd name="connsiteY18" fmla="*/ 321981 h 5135929"/>
              <a:gd name="connsiteX0" fmla="*/ 4880780 w 8097828"/>
              <a:gd name="connsiteY0" fmla="*/ 220381 h 5135929"/>
              <a:gd name="connsiteX1" fmla="*/ 5337980 w 8097828"/>
              <a:gd name="connsiteY1" fmla="*/ 220381 h 5135929"/>
              <a:gd name="connsiteX2" fmla="*/ 7166780 w 8097828"/>
              <a:gd name="connsiteY2" fmla="*/ 17181 h 5135929"/>
              <a:gd name="connsiteX3" fmla="*/ 8081180 w 8097828"/>
              <a:gd name="connsiteY3" fmla="*/ 728381 h 5135929"/>
              <a:gd name="connsiteX4" fmla="*/ 7674780 w 8097828"/>
              <a:gd name="connsiteY4" fmla="*/ 1998381 h 5135929"/>
              <a:gd name="connsiteX5" fmla="*/ 6658780 w 8097828"/>
              <a:gd name="connsiteY5" fmla="*/ 2404781 h 5135929"/>
              <a:gd name="connsiteX6" fmla="*/ 6861980 w 8097828"/>
              <a:gd name="connsiteY6" fmla="*/ 3319181 h 5135929"/>
              <a:gd name="connsiteX7" fmla="*/ 6760380 w 8097828"/>
              <a:gd name="connsiteY7" fmla="*/ 4081181 h 5135929"/>
              <a:gd name="connsiteX8" fmla="*/ 5744380 w 8097828"/>
              <a:gd name="connsiteY8" fmla="*/ 4589181 h 5135929"/>
              <a:gd name="connsiteX9" fmla="*/ 5083980 w 8097828"/>
              <a:gd name="connsiteY9" fmla="*/ 4284381 h 5135929"/>
              <a:gd name="connsiteX10" fmla="*/ 3966380 w 8097828"/>
              <a:gd name="connsiteY10" fmla="*/ 3776381 h 5135929"/>
              <a:gd name="connsiteX11" fmla="*/ 3255180 w 8097828"/>
              <a:gd name="connsiteY11" fmla="*/ 4385981 h 5135929"/>
              <a:gd name="connsiteX12" fmla="*/ 2543980 w 8097828"/>
              <a:gd name="connsiteY12" fmla="*/ 5046381 h 5135929"/>
              <a:gd name="connsiteX13" fmla="*/ 1527980 w 8097828"/>
              <a:gd name="connsiteY13" fmla="*/ 5097181 h 5135929"/>
              <a:gd name="connsiteX14" fmla="*/ 410380 w 8097828"/>
              <a:gd name="connsiteY14" fmla="*/ 4741581 h 5135929"/>
              <a:gd name="connsiteX15" fmla="*/ 3980 w 8097828"/>
              <a:gd name="connsiteY15" fmla="*/ 3725581 h 5135929"/>
              <a:gd name="connsiteX16" fmla="*/ 613580 w 8097828"/>
              <a:gd name="connsiteY16" fmla="*/ 677581 h 5135929"/>
              <a:gd name="connsiteX17" fmla="*/ 3712380 w 8097828"/>
              <a:gd name="connsiteY17" fmla="*/ 525181 h 5135929"/>
              <a:gd name="connsiteX18" fmla="*/ 4931580 w 8097828"/>
              <a:gd name="connsiteY18" fmla="*/ 321981 h 5135929"/>
              <a:gd name="connsiteX19" fmla="*/ 4880780 w 8097828"/>
              <a:gd name="connsiteY19" fmla="*/ 220381 h 5135929"/>
              <a:gd name="connsiteX0" fmla="*/ 4880780 w 8097828"/>
              <a:gd name="connsiteY0" fmla="*/ 220381 h 5135929"/>
              <a:gd name="connsiteX1" fmla="*/ 5337980 w 8097828"/>
              <a:gd name="connsiteY1" fmla="*/ 220381 h 5135929"/>
              <a:gd name="connsiteX2" fmla="*/ 7166780 w 8097828"/>
              <a:gd name="connsiteY2" fmla="*/ 17181 h 5135929"/>
              <a:gd name="connsiteX3" fmla="*/ 8081180 w 8097828"/>
              <a:gd name="connsiteY3" fmla="*/ 728381 h 5135929"/>
              <a:gd name="connsiteX4" fmla="*/ 7674780 w 8097828"/>
              <a:gd name="connsiteY4" fmla="*/ 1998381 h 5135929"/>
              <a:gd name="connsiteX5" fmla="*/ 6658780 w 8097828"/>
              <a:gd name="connsiteY5" fmla="*/ 2404781 h 5135929"/>
              <a:gd name="connsiteX6" fmla="*/ 6861980 w 8097828"/>
              <a:gd name="connsiteY6" fmla="*/ 3319181 h 5135929"/>
              <a:gd name="connsiteX7" fmla="*/ 6760380 w 8097828"/>
              <a:gd name="connsiteY7" fmla="*/ 4081181 h 5135929"/>
              <a:gd name="connsiteX8" fmla="*/ 5744380 w 8097828"/>
              <a:gd name="connsiteY8" fmla="*/ 4589181 h 5135929"/>
              <a:gd name="connsiteX9" fmla="*/ 5083980 w 8097828"/>
              <a:gd name="connsiteY9" fmla="*/ 4284381 h 5135929"/>
              <a:gd name="connsiteX10" fmla="*/ 3966380 w 8097828"/>
              <a:gd name="connsiteY10" fmla="*/ 3776381 h 5135929"/>
              <a:gd name="connsiteX11" fmla="*/ 3255180 w 8097828"/>
              <a:gd name="connsiteY11" fmla="*/ 4385981 h 5135929"/>
              <a:gd name="connsiteX12" fmla="*/ 2543980 w 8097828"/>
              <a:gd name="connsiteY12" fmla="*/ 5046381 h 5135929"/>
              <a:gd name="connsiteX13" fmla="*/ 1527980 w 8097828"/>
              <a:gd name="connsiteY13" fmla="*/ 5097181 h 5135929"/>
              <a:gd name="connsiteX14" fmla="*/ 410380 w 8097828"/>
              <a:gd name="connsiteY14" fmla="*/ 4741581 h 5135929"/>
              <a:gd name="connsiteX15" fmla="*/ 3980 w 8097828"/>
              <a:gd name="connsiteY15" fmla="*/ 3725581 h 5135929"/>
              <a:gd name="connsiteX16" fmla="*/ 613580 w 8097828"/>
              <a:gd name="connsiteY16" fmla="*/ 677581 h 5135929"/>
              <a:gd name="connsiteX17" fmla="*/ 3712380 w 8097828"/>
              <a:gd name="connsiteY17" fmla="*/ 525181 h 5135929"/>
              <a:gd name="connsiteX18" fmla="*/ 4880780 w 8097828"/>
              <a:gd name="connsiteY18" fmla="*/ 220381 h 5135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097828" h="5135929">
                <a:moveTo>
                  <a:pt x="4880780" y="220381"/>
                </a:moveTo>
                <a:cubicBezTo>
                  <a:pt x="5151713" y="169581"/>
                  <a:pt x="4956980" y="254248"/>
                  <a:pt x="5337980" y="220381"/>
                </a:cubicBezTo>
                <a:cubicBezTo>
                  <a:pt x="5718980" y="186514"/>
                  <a:pt x="6709580" y="-67486"/>
                  <a:pt x="7166780" y="17181"/>
                </a:cubicBezTo>
                <a:cubicBezTo>
                  <a:pt x="7623980" y="101848"/>
                  <a:pt x="7996513" y="398181"/>
                  <a:pt x="8081180" y="728381"/>
                </a:cubicBezTo>
                <a:cubicBezTo>
                  <a:pt x="8165847" y="1058581"/>
                  <a:pt x="7911847" y="1718981"/>
                  <a:pt x="7674780" y="1998381"/>
                </a:cubicBezTo>
                <a:cubicBezTo>
                  <a:pt x="7437713" y="2277781"/>
                  <a:pt x="6794247" y="2184648"/>
                  <a:pt x="6658780" y="2404781"/>
                </a:cubicBezTo>
                <a:cubicBezTo>
                  <a:pt x="6523313" y="2624914"/>
                  <a:pt x="6845047" y="3039781"/>
                  <a:pt x="6861980" y="3319181"/>
                </a:cubicBezTo>
                <a:cubicBezTo>
                  <a:pt x="6878913" y="3598581"/>
                  <a:pt x="6946647" y="3869514"/>
                  <a:pt x="6760380" y="4081181"/>
                </a:cubicBezTo>
                <a:cubicBezTo>
                  <a:pt x="6574113" y="4292848"/>
                  <a:pt x="6023780" y="4555314"/>
                  <a:pt x="5744380" y="4589181"/>
                </a:cubicBezTo>
                <a:cubicBezTo>
                  <a:pt x="5464980" y="4623048"/>
                  <a:pt x="5083980" y="4284381"/>
                  <a:pt x="5083980" y="4284381"/>
                </a:cubicBezTo>
                <a:cubicBezTo>
                  <a:pt x="4787647" y="4148914"/>
                  <a:pt x="4271180" y="3759448"/>
                  <a:pt x="3966380" y="3776381"/>
                </a:cubicBezTo>
                <a:cubicBezTo>
                  <a:pt x="3661580" y="3793314"/>
                  <a:pt x="3492247" y="4174314"/>
                  <a:pt x="3255180" y="4385981"/>
                </a:cubicBezTo>
                <a:cubicBezTo>
                  <a:pt x="3018113" y="4597648"/>
                  <a:pt x="2831847" y="4927848"/>
                  <a:pt x="2543980" y="5046381"/>
                </a:cubicBezTo>
                <a:cubicBezTo>
                  <a:pt x="2256113" y="5164914"/>
                  <a:pt x="1883580" y="5147981"/>
                  <a:pt x="1527980" y="5097181"/>
                </a:cubicBezTo>
                <a:cubicBezTo>
                  <a:pt x="1172380" y="5046381"/>
                  <a:pt x="664380" y="4970181"/>
                  <a:pt x="410380" y="4741581"/>
                </a:cubicBezTo>
                <a:cubicBezTo>
                  <a:pt x="156380" y="4512981"/>
                  <a:pt x="-29887" y="4402914"/>
                  <a:pt x="3980" y="3725581"/>
                </a:cubicBezTo>
                <a:cubicBezTo>
                  <a:pt x="37847" y="3048248"/>
                  <a:pt x="-4487" y="1210981"/>
                  <a:pt x="613580" y="677581"/>
                </a:cubicBezTo>
                <a:cubicBezTo>
                  <a:pt x="1231647" y="144181"/>
                  <a:pt x="2992713" y="584448"/>
                  <a:pt x="3712380" y="525181"/>
                </a:cubicBezTo>
                <a:cubicBezTo>
                  <a:pt x="4423580" y="448981"/>
                  <a:pt x="4609847" y="271181"/>
                  <a:pt x="4880780" y="220381"/>
                </a:cubicBezTo>
                <a:close/>
              </a:path>
            </a:pathLst>
          </a:custGeom>
          <a:pattFill prst="sphere">
            <a:fgClr>
              <a:schemeClr val="accent6">
                <a:lumMod val="75000"/>
              </a:schemeClr>
            </a:fgClr>
            <a:bgClr>
              <a:schemeClr val="bg1"/>
            </a:bgClr>
          </a:pattFill>
          <a:ln w="1270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F67F41CB-A1FB-4148-9FAE-63E5FF6C639B}"/>
              </a:ext>
            </a:extLst>
          </p:cNvPr>
          <p:cNvSpPr/>
          <p:nvPr/>
        </p:nvSpPr>
        <p:spPr>
          <a:xfrm>
            <a:off x="434860" y="11051864"/>
            <a:ext cx="13697836" cy="6814542"/>
          </a:xfrm>
          <a:custGeom>
            <a:avLst/>
            <a:gdLst>
              <a:gd name="connsiteX0" fmla="*/ 0 w 14549534"/>
              <a:gd name="connsiteY0" fmla="*/ 0 h 7339263"/>
              <a:gd name="connsiteX1" fmla="*/ 4283242 w 14549534"/>
              <a:gd name="connsiteY1" fmla="*/ 240632 h 7339263"/>
              <a:gd name="connsiteX2" fmla="*/ 10226842 w 14549534"/>
              <a:gd name="connsiteY2" fmla="*/ 601579 h 7339263"/>
              <a:gd name="connsiteX3" fmla="*/ 13042231 w 14549534"/>
              <a:gd name="connsiteY3" fmla="*/ 1323474 h 7339263"/>
              <a:gd name="connsiteX4" fmla="*/ 14461957 w 14549534"/>
              <a:gd name="connsiteY4" fmla="*/ 3056021 h 7339263"/>
              <a:gd name="connsiteX5" fmla="*/ 14317578 w 14549534"/>
              <a:gd name="connsiteY5" fmla="*/ 5101390 h 7339263"/>
              <a:gd name="connsiteX6" fmla="*/ 13667873 w 14549534"/>
              <a:gd name="connsiteY6" fmla="*/ 6160169 h 7339263"/>
              <a:gd name="connsiteX7" fmla="*/ 12488778 w 14549534"/>
              <a:gd name="connsiteY7" fmla="*/ 7339263 h 7339263"/>
              <a:gd name="connsiteX0" fmla="*/ 0 w 14549534"/>
              <a:gd name="connsiteY0" fmla="*/ 0 h 6160169"/>
              <a:gd name="connsiteX1" fmla="*/ 4283242 w 14549534"/>
              <a:gd name="connsiteY1" fmla="*/ 240632 h 6160169"/>
              <a:gd name="connsiteX2" fmla="*/ 10226842 w 14549534"/>
              <a:gd name="connsiteY2" fmla="*/ 601579 h 6160169"/>
              <a:gd name="connsiteX3" fmla="*/ 13042231 w 14549534"/>
              <a:gd name="connsiteY3" fmla="*/ 1323474 h 6160169"/>
              <a:gd name="connsiteX4" fmla="*/ 14461957 w 14549534"/>
              <a:gd name="connsiteY4" fmla="*/ 3056021 h 6160169"/>
              <a:gd name="connsiteX5" fmla="*/ 14317578 w 14549534"/>
              <a:gd name="connsiteY5" fmla="*/ 5101390 h 6160169"/>
              <a:gd name="connsiteX6" fmla="*/ 13667873 w 14549534"/>
              <a:gd name="connsiteY6" fmla="*/ 6160169 h 6160169"/>
              <a:gd name="connsiteX0" fmla="*/ 0 w 14564110"/>
              <a:gd name="connsiteY0" fmla="*/ 0 h 6910795"/>
              <a:gd name="connsiteX1" fmla="*/ 4283242 w 14564110"/>
              <a:gd name="connsiteY1" fmla="*/ 240632 h 6910795"/>
              <a:gd name="connsiteX2" fmla="*/ 10226842 w 14564110"/>
              <a:gd name="connsiteY2" fmla="*/ 601579 h 6910795"/>
              <a:gd name="connsiteX3" fmla="*/ 13042231 w 14564110"/>
              <a:gd name="connsiteY3" fmla="*/ 1323474 h 6910795"/>
              <a:gd name="connsiteX4" fmla="*/ 14461957 w 14564110"/>
              <a:gd name="connsiteY4" fmla="*/ 3056021 h 6910795"/>
              <a:gd name="connsiteX5" fmla="*/ 14317578 w 14564110"/>
              <a:gd name="connsiteY5" fmla="*/ 5101390 h 6910795"/>
              <a:gd name="connsiteX6" fmla="*/ 13244792 w 14564110"/>
              <a:gd name="connsiteY6" fmla="*/ 6910795 h 6910795"/>
              <a:gd name="connsiteX0" fmla="*/ 0 w 13697836"/>
              <a:gd name="connsiteY0" fmla="*/ 0 h 6814542"/>
              <a:gd name="connsiteX1" fmla="*/ 3416968 w 13697836"/>
              <a:gd name="connsiteY1" fmla="*/ 144379 h 6814542"/>
              <a:gd name="connsiteX2" fmla="*/ 9360568 w 13697836"/>
              <a:gd name="connsiteY2" fmla="*/ 505326 h 6814542"/>
              <a:gd name="connsiteX3" fmla="*/ 12175957 w 13697836"/>
              <a:gd name="connsiteY3" fmla="*/ 1227221 h 6814542"/>
              <a:gd name="connsiteX4" fmla="*/ 13595683 w 13697836"/>
              <a:gd name="connsiteY4" fmla="*/ 2959768 h 6814542"/>
              <a:gd name="connsiteX5" fmla="*/ 13451304 w 13697836"/>
              <a:gd name="connsiteY5" fmla="*/ 5005137 h 6814542"/>
              <a:gd name="connsiteX6" fmla="*/ 12378518 w 13697836"/>
              <a:gd name="connsiteY6" fmla="*/ 6814542 h 68145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697836" h="6814542">
                <a:moveTo>
                  <a:pt x="0" y="0"/>
                </a:moveTo>
                <a:lnTo>
                  <a:pt x="3416968" y="144379"/>
                </a:lnTo>
                <a:cubicBezTo>
                  <a:pt x="5121442" y="244642"/>
                  <a:pt x="7900736" y="324852"/>
                  <a:pt x="9360568" y="505326"/>
                </a:cubicBezTo>
                <a:cubicBezTo>
                  <a:pt x="10820400" y="685800"/>
                  <a:pt x="11470105" y="818147"/>
                  <a:pt x="12175957" y="1227221"/>
                </a:cubicBezTo>
                <a:cubicBezTo>
                  <a:pt x="12881810" y="1636295"/>
                  <a:pt x="13383125" y="2330115"/>
                  <a:pt x="13595683" y="2959768"/>
                </a:cubicBezTo>
                <a:cubicBezTo>
                  <a:pt x="13808241" y="3589421"/>
                  <a:pt x="13654165" y="4362675"/>
                  <a:pt x="13451304" y="5005137"/>
                </a:cubicBezTo>
                <a:cubicBezTo>
                  <a:pt x="13248443" y="5647599"/>
                  <a:pt x="12683318" y="6441563"/>
                  <a:pt x="12378518" y="6814542"/>
                </a:cubicBezTo>
              </a:path>
            </a:pathLst>
          </a:custGeom>
          <a:noFill/>
          <a:ln w="635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31">
            <a:extLst>
              <a:ext uri="{FF2B5EF4-FFF2-40B4-BE49-F238E27FC236}">
                <a16:creationId xmlns:a16="http://schemas.microsoft.com/office/drawing/2014/main" id="{BF82D8E1-7675-495F-8F22-F19A7847FF04}"/>
              </a:ext>
            </a:extLst>
          </p:cNvPr>
          <p:cNvSpPr/>
          <p:nvPr/>
        </p:nvSpPr>
        <p:spPr>
          <a:xfrm rot="1456850">
            <a:off x="12123469" y="841178"/>
            <a:ext cx="2893764" cy="3374603"/>
          </a:xfrm>
          <a:custGeom>
            <a:avLst/>
            <a:gdLst>
              <a:gd name="connsiteX0" fmla="*/ 0 w 1205737"/>
              <a:gd name="connsiteY0" fmla="*/ 0 h 651425"/>
              <a:gd name="connsiteX1" fmla="*/ 1205737 w 1205737"/>
              <a:gd name="connsiteY1" fmla="*/ 0 h 651425"/>
              <a:gd name="connsiteX2" fmla="*/ 1205737 w 1205737"/>
              <a:gd name="connsiteY2" fmla="*/ 651425 h 651425"/>
              <a:gd name="connsiteX3" fmla="*/ 0 w 1205737"/>
              <a:gd name="connsiteY3" fmla="*/ 651425 h 651425"/>
              <a:gd name="connsiteX4" fmla="*/ 0 w 1205737"/>
              <a:gd name="connsiteY4" fmla="*/ 0 h 651425"/>
              <a:gd name="connsiteX0" fmla="*/ 0 w 1362491"/>
              <a:gd name="connsiteY0" fmla="*/ 0 h 2506350"/>
              <a:gd name="connsiteX1" fmla="*/ 1205737 w 1362491"/>
              <a:gd name="connsiteY1" fmla="*/ 0 h 2506350"/>
              <a:gd name="connsiteX2" fmla="*/ 1362491 w 1362491"/>
              <a:gd name="connsiteY2" fmla="*/ 2506350 h 2506350"/>
              <a:gd name="connsiteX3" fmla="*/ 0 w 1362491"/>
              <a:gd name="connsiteY3" fmla="*/ 651425 h 2506350"/>
              <a:gd name="connsiteX4" fmla="*/ 0 w 1362491"/>
              <a:gd name="connsiteY4" fmla="*/ 0 h 2506350"/>
              <a:gd name="connsiteX0" fmla="*/ 0 w 2041760"/>
              <a:gd name="connsiteY0" fmla="*/ 679269 h 3185619"/>
              <a:gd name="connsiteX1" fmla="*/ 2041760 w 2041760"/>
              <a:gd name="connsiteY1" fmla="*/ 0 h 3185619"/>
              <a:gd name="connsiteX2" fmla="*/ 1362491 w 2041760"/>
              <a:gd name="connsiteY2" fmla="*/ 3185619 h 3185619"/>
              <a:gd name="connsiteX3" fmla="*/ 0 w 2041760"/>
              <a:gd name="connsiteY3" fmla="*/ 1330694 h 3185619"/>
              <a:gd name="connsiteX4" fmla="*/ 0 w 2041760"/>
              <a:gd name="connsiteY4" fmla="*/ 679269 h 3185619"/>
              <a:gd name="connsiteX0" fmla="*/ 0 w 2590400"/>
              <a:gd name="connsiteY0" fmla="*/ 26127 h 3185619"/>
              <a:gd name="connsiteX1" fmla="*/ 2590400 w 2590400"/>
              <a:gd name="connsiteY1" fmla="*/ 0 h 3185619"/>
              <a:gd name="connsiteX2" fmla="*/ 1911131 w 2590400"/>
              <a:gd name="connsiteY2" fmla="*/ 3185619 h 3185619"/>
              <a:gd name="connsiteX3" fmla="*/ 548640 w 2590400"/>
              <a:gd name="connsiteY3" fmla="*/ 1330694 h 3185619"/>
              <a:gd name="connsiteX4" fmla="*/ 0 w 2590400"/>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98326"/>
              <a:gd name="connsiteY0" fmla="*/ 26127 h 3185619"/>
              <a:gd name="connsiteX1" fmla="*/ 2642651 w 2698326"/>
              <a:gd name="connsiteY1" fmla="*/ 0 h 3185619"/>
              <a:gd name="connsiteX2" fmla="*/ 1963382 w 2698326"/>
              <a:gd name="connsiteY2" fmla="*/ 3185619 h 3185619"/>
              <a:gd name="connsiteX3" fmla="*/ 0 w 2698326"/>
              <a:gd name="connsiteY3" fmla="*/ 729803 h 3185619"/>
              <a:gd name="connsiteX4" fmla="*/ 52251 w 2698326"/>
              <a:gd name="connsiteY4" fmla="*/ 26127 h 3185619"/>
              <a:gd name="connsiteX0" fmla="*/ 52251 w 2698326"/>
              <a:gd name="connsiteY0" fmla="*/ 26127 h 3233775"/>
              <a:gd name="connsiteX1" fmla="*/ 2642651 w 2698326"/>
              <a:gd name="connsiteY1" fmla="*/ 0 h 3233775"/>
              <a:gd name="connsiteX2" fmla="*/ 1963382 w 2698326"/>
              <a:gd name="connsiteY2" fmla="*/ 3185619 h 3233775"/>
              <a:gd name="connsiteX3" fmla="*/ 1064057 w 2698326"/>
              <a:gd name="connsiteY3" fmla="*/ 1689187 h 3233775"/>
              <a:gd name="connsiteX4" fmla="*/ 0 w 2698326"/>
              <a:gd name="connsiteY4" fmla="*/ 729803 h 3233775"/>
              <a:gd name="connsiteX5" fmla="*/ 52251 w 2698326"/>
              <a:gd name="connsiteY5" fmla="*/ 26127 h 3233775"/>
              <a:gd name="connsiteX0" fmla="*/ 52251 w 2698326"/>
              <a:gd name="connsiteY0" fmla="*/ 189448 h 3397096"/>
              <a:gd name="connsiteX1" fmla="*/ 1090183 w 2698326"/>
              <a:gd name="connsiteY1" fmla="*/ 467845 h 3397096"/>
              <a:gd name="connsiteX2" fmla="*/ 2642651 w 2698326"/>
              <a:gd name="connsiteY2" fmla="*/ 163321 h 3397096"/>
              <a:gd name="connsiteX3" fmla="*/ 1963382 w 2698326"/>
              <a:gd name="connsiteY3" fmla="*/ 3348940 h 3397096"/>
              <a:gd name="connsiteX4" fmla="*/ 1064057 w 2698326"/>
              <a:gd name="connsiteY4" fmla="*/ 1852508 h 3397096"/>
              <a:gd name="connsiteX5" fmla="*/ 0 w 2698326"/>
              <a:gd name="connsiteY5" fmla="*/ 893124 h 3397096"/>
              <a:gd name="connsiteX6" fmla="*/ 52251 w 2698326"/>
              <a:gd name="connsiteY6" fmla="*/ 189448 h 3397096"/>
              <a:gd name="connsiteX0" fmla="*/ 266977 w 2913052"/>
              <a:gd name="connsiteY0" fmla="*/ 189448 h 3397096"/>
              <a:gd name="connsiteX1" fmla="*/ 1304909 w 2913052"/>
              <a:gd name="connsiteY1" fmla="*/ 467845 h 3397096"/>
              <a:gd name="connsiteX2" fmla="*/ 2857377 w 2913052"/>
              <a:gd name="connsiteY2" fmla="*/ 163321 h 3397096"/>
              <a:gd name="connsiteX3" fmla="*/ 2178108 w 2913052"/>
              <a:gd name="connsiteY3" fmla="*/ 3348940 h 3397096"/>
              <a:gd name="connsiteX4" fmla="*/ 1278783 w 2913052"/>
              <a:gd name="connsiteY4" fmla="*/ 1852508 h 3397096"/>
              <a:gd name="connsiteX5" fmla="*/ 214726 w 2913052"/>
              <a:gd name="connsiteY5" fmla="*/ 893124 h 3397096"/>
              <a:gd name="connsiteX6" fmla="*/ 727 w 2913052"/>
              <a:gd name="connsiteY6" fmla="*/ 494524 h 3397096"/>
              <a:gd name="connsiteX7" fmla="*/ 266977 w 2913052"/>
              <a:gd name="connsiteY7" fmla="*/ 189448 h 3397096"/>
              <a:gd name="connsiteX0" fmla="*/ 449857 w 2913052"/>
              <a:gd name="connsiteY0" fmla="*/ 372328 h 3397096"/>
              <a:gd name="connsiteX1" fmla="*/ 1304909 w 2913052"/>
              <a:gd name="connsiteY1" fmla="*/ 467845 h 3397096"/>
              <a:gd name="connsiteX2" fmla="*/ 2857377 w 2913052"/>
              <a:gd name="connsiteY2" fmla="*/ 163321 h 3397096"/>
              <a:gd name="connsiteX3" fmla="*/ 2178108 w 2913052"/>
              <a:gd name="connsiteY3" fmla="*/ 3348940 h 3397096"/>
              <a:gd name="connsiteX4" fmla="*/ 1278783 w 2913052"/>
              <a:gd name="connsiteY4" fmla="*/ 1852508 h 3397096"/>
              <a:gd name="connsiteX5" fmla="*/ 214726 w 2913052"/>
              <a:gd name="connsiteY5" fmla="*/ 893124 h 3397096"/>
              <a:gd name="connsiteX6" fmla="*/ 727 w 2913052"/>
              <a:gd name="connsiteY6" fmla="*/ 494524 h 3397096"/>
              <a:gd name="connsiteX7" fmla="*/ 449857 w 2913052"/>
              <a:gd name="connsiteY7" fmla="*/ 372328 h 3397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913052" h="3397096">
                <a:moveTo>
                  <a:pt x="449857" y="372328"/>
                </a:moveTo>
                <a:cubicBezTo>
                  <a:pt x="653325" y="284031"/>
                  <a:pt x="873176" y="472200"/>
                  <a:pt x="1304909" y="467845"/>
                </a:cubicBezTo>
                <a:cubicBezTo>
                  <a:pt x="1736642" y="463490"/>
                  <a:pt x="2733615" y="-334278"/>
                  <a:pt x="2857377" y="163321"/>
                </a:cubicBezTo>
                <a:cubicBezTo>
                  <a:pt x="3075091" y="258542"/>
                  <a:pt x="2613536" y="2992461"/>
                  <a:pt x="2178108" y="3348940"/>
                </a:cubicBezTo>
                <a:cubicBezTo>
                  <a:pt x="1910655" y="3674014"/>
                  <a:pt x="1606013" y="2261811"/>
                  <a:pt x="1278783" y="1852508"/>
                </a:cubicBezTo>
                <a:cubicBezTo>
                  <a:pt x="951553" y="1443205"/>
                  <a:pt x="384192" y="1093329"/>
                  <a:pt x="214726" y="893124"/>
                </a:cubicBezTo>
                <a:cubicBezTo>
                  <a:pt x="230479" y="812509"/>
                  <a:pt x="-15026" y="575139"/>
                  <a:pt x="727" y="494524"/>
                </a:cubicBezTo>
                <a:lnTo>
                  <a:pt x="449857" y="372328"/>
                </a:lnTo>
                <a:close/>
              </a:path>
            </a:pathLst>
          </a:custGeom>
          <a:pattFill prst="sphere">
            <a:fgClr>
              <a:schemeClr val="accent6">
                <a:lumMod val="75000"/>
              </a:schemeClr>
            </a:fgClr>
            <a:bgClr>
              <a:schemeClr val="accent6">
                <a:lumMod val="20000"/>
                <a:lumOff val="80000"/>
              </a:schemeClr>
            </a:bgClr>
          </a:pattFill>
          <a:ln w="1270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957808E4-7E60-46BB-A25A-2009E4C66787}"/>
              </a:ext>
            </a:extLst>
          </p:cNvPr>
          <p:cNvSpPr/>
          <p:nvPr/>
        </p:nvSpPr>
        <p:spPr>
          <a:xfrm rot="1456850">
            <a:off x="8097532" y="7758971"/>
            <a:ext cx="2904315" cy="8055590"/>
          </a:xfrm>
          <a:custGeom>
            <a:avLst/>
            <a:gdLst>
              <a:gd name="connsiteX0" fmla="*/ 2923674 w 2923674"/>
              <a:gd name="connsiteY0" fmla="*/ 0 h 8109284"/>
              <a:gd name="connsiteX1" fmla="*/ 2779295 w 2923674"/>
              <a:gd name="connsiteY1" fmla="*/ 216568 h 8109284"/>
              <a:gd name="connsiteX2" fmla="*/ 2911643 w 2923674"/>
              <a:gd name="connsiteY2" fmla="*/ 433137 h 8109284"/>
              <a:gd name="connsiteX3" fmla="*/ 2719137 w 2923674"/>
              <a:gd name="connsiteY3" fmla="*/ 649705 h 8109284"/>
              <a:gd name="connsiteX4" fmla="*/ 2899611 w 2923674"/>
              <a:gd name="connsiteY4" fmla="*/ 914400 h 8109284"/>
              <a:gd name="connsiteX5" fmla="*/ 2646948 w 2923674"/>
              <a:gd name="connsiteY5" fmla="*/ 1106905 h 8109284"/>
              <a:gd name="connsiteX6" fmla="*/ 2839453 w 2923674"/>
              <a:gd name="connsiteY6" fmla="*/ 1311442 h 8109284"/>
              <a:gd name="connsiteX7" fmla="*/ 2671011 w 2923674"/>
              <a:gd name="connsiteY7" fmla="*/ 1455821 h 8109284"/>
              <a:gd name="connsiteX8" fmla="*/ 2815390 w 2923674"/>
              <a:gd name="connsiteY8" fmla="*/ 1732547 h 8109284"/>
              <a:gd name="connsiteX9" fmla="*/ 2598822 w 2923674"/>
              <a:gd name="connsiteY9" fmla="*/ 1913021 h 8109284"/>
              <a:gd name="connsiteX10" fmla="*/ 2779295 w 2923674"/>
              <a:gd name="connsiteY10" fmla="*/ 2165684 h 8109284"/>
              <a:gd name="connsiteX11" fmla="*/ 2562727 w 2923674"/>
              <a:gd name="connsiteY11" fmla="*/ 2322095 h 8109284"/>
              <a:gd name="connsiteX12" fmla="*/ 2707106 w 2923674"/>
              <a:gd name="connsiteY12" fmla="*/ 2598821 h 8109284"/>
              <a:gd name="connsiteX13" fmla="*/ 2538664 w 2923674"/>
              <a:gd name="connsiteY13" fmla="*/ 2839453 h 8109284"/>
              <a:gd name="connsiteX14" fmla="*/ 2671011 w 2923674"/>
              <a:gd name="connsiteY14" fmla="*/ 3031958 h 8109284"/>
              <a:gd name="connsiteX15" fmla="*/ 2526632 w 2923674"/>
              <a:gd name="connsiteY15" fmla="*/ 3164305 h 8109284"/>
              <a:gd name="connsiteX16" fmla="*/ 2634916 w 2923674"/>
              <a:gd name="connsiteY16" fmla="*/ 3429000 h 8109284"/>
              <a:gd name="connsiteX17" fmla="*/ 2478506 w 2923674"/>
              <a:gd name="connsiteY17" fmla="*/ 3645568 h 8109284"/>
              <a:gd name="connsiteX18" fmla="*/ 2634916 w 2923674"/>
              <a:gd name="connsiteY18" fmla="*/ 3922295 h 8109284"/>
              <a:gd name="connsiteX19" fmla="*/ 2406316 w 2923674"/>
              <a:gd name="connsiteY19" fmla="*/ 4066674 h 8109284"/>
              <a:gd name="connsiteX20" fmla="*/ 2550695 w 2923674"/>
              <a:gd name="connsiteY20" fmla="*/ 4307305 h 8109284"/>
              <a:gd name="connsiteX21" fmla="*/ 2418348 w 2923674"/>
              <a:gd name="connsiteY21" fmla="*/ 4475747 h 8109284"/>
              <a:gd name="connsiteX22" fmla="*/ 2514600 w 2923674"/>
              <a:gd name="connsiteY22" fmla="*/ 4680284 h 8109284"/>
              <a:gd name="connsiteX23" fmla="*/ 2514600 w 2923674"/>
              <a:gd name="connsiteY23" fmla="*/ 4728410 h 8109284"/>
              <a:gd name="connsiteX24" fmla="*/ 2310064 w 2923674"/>
              <a:gd name="connsiteY24" fmla="*/ 4896853 h 8109284"/>
              <a:gd name="connsiteX25" fmla="*/ 2538664 w 2923674"/>
              <a:gd name="connsiteY25" fmla="*/ 5149516 h 8109284"/>
              <a:gd name="connsiteX26" fmla="*/ 2346158 w 2923674"/>
              <a:gd name="connsiteY26" fmla="*/ 5317958 h 8109284"/>
              <a:gd name="connsiteX27" fmla="*/ 2454443 w 2923674"/>
              <a:gd name="connsiteY27" fmla="*/ 5570621 h 8109284"/>
              <a:gd name="connsiteX28" fmla="*/ 2273969 w 2923674"/>
              <a:gd name="connsiteY28" fmla="*/ 5739063 h 8109284"/>
              <a:gd name="connsiteX29" fmla="*/ 2225843 w 2923674"/>
              <a:gd name="connsiteY29" fmla="*/ 6039853 h 8109284"/>
              <a:gd name="connsiteX30" fmla="*/ 1949116 w 2923674"/>
              <a:gd name="connsiteY30" fmla="*/ 6015789 h 8109284"/>
              <a:gd name="connsiteX31" fmla="*/ 1925053 w 2923674"/>
              <a:gd name="connsiteY31" fmla="*/ 6280484 h 8109284"/>
              <a:gd name="connsiteX32" fmla="*/ 1660358 w 2923674"/>
              <a:gd name="connsiteY32" fmla="*/ 6328610 h 8109284"/>
              <a:gd name="connsiteX33" fmla="*/ 1588169 w 2923674"/>
              <a:gd name="connsiteY33" fmla="*/ 6593305 h 8109284"/>
              <a:gd name="connsiteX34" fmla="*/ 1383632 w 2923674"/>
              <a:gd name="connsiteY34" fmla="*/ 6581274 h 8109284"/>
              <a:gd name="connsiteX35" fmla="*/ 1347537 w 2923674"/>
              <a:gd name="connsiteY35" fmla="*/ 6870031 h 8109284"/>
              <a:gd name="connsiteX36" fmla="*/ 1058779 w 2923674"/>
              <a:gd name="connsiteY36" fmla="*/ 6797842 h 8109284"/>
              <a:gd name="connsiteX37" fmla="*/ 998622 w 2923674"/>
              <a:gd name="connsiteY37" fmla="*/ 7255042 h 8109284"/>
              <a:gd name="connsiteX38" fmla="*/ 794085 w 2923674"/>
              <a:gd name="connsiteY38" fmla="*/ 7194884 h 8109284"/>
              <a:gd name="connsiteX39" fmla="*/ 673769 w 2923674"/>
              <a:gd name="connsiteY39" fmla="*/ 7495674 h 8109284"/>
              <a:gd name="connsiteX40" fmla="*/ 445169 w 2923674"/>
              <a:gd name="connsiteY40" fmla="*/ 7483642 h 8109284"/>
              <a:gd name="connsiteX41" fmla="*/ 421106 w 2923674"/>
              <a:gd name="connsiteY41" fmla="*/ 7640053 h 8109284"/>
              <a:gd name="connsiteX42" fmla="*/ 156411 w 2923674"/>
              <a:gd name="connsiteY42" fmla="*/ 7688179 h 8109284"/>
              <a:gd name="connsiteX43" fmla="*/ 264695 w 2923674"/>
              <a:gd name="connsiteY43" fmla="*/ 7928810 h 8109284"/>
              <a:gd name="connsiteX44" fmla="*/ 0 w 2923674"/>
              <a:gd name="connsiteY44" fmla="*/ 7964905 h 8109284"/>
              <a:gd name="connsiteX45" fmla="*/ 72190 w 2923674"/>
              <a:gd name="connsiteY45" fmla="*/ 8109284 h 81092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923674" h="8109284">
                <a:moveTo>
                  <a:pt x="2923674" y="0"/>
                </a:moveTo>
                <a:lnTo>
                  <a:pt x="2779295" y="216568"/>
                </a:lnTo>
                <a:lnTo>
                  <a:pt x="2911643" y="433137"/>
                </a:lnTo>
                <a:lnTo>
                  <a:pt x="2719137" y="649705"/>
                </a:lnTo>
                <a:lnTo>
                  <a:pt x="2899611" y="914400"/>
                </a:lnTo>
                <a:lnTo>
                  <a:pt x="2646948" y="1106905"/>
                </a:lnTo>
                <a:lnTo>
                  <a:pt x="2839453" y="1311442"/>
                </a:lnTo>
                <a:lnTo>
                  <a:pt x="2671011" y="1455821"/>
                </a:lnTo>
                <a:lnTo>
                  <a:pt x="2815390" y="1732547"/>
                </a:lnTo>
                <a:lnTo>
                  <a:pt x="2598822" y="1913021"/>
                </a:lnTo>
                <a:lnTo>
                  <a:pt x="2779295" y="2165684"/>
                </a:lnTo>
                <a:lnTo>
                  <a:pt x="2562727" y="2322095"/>
                </a:lnTo>
                <a:lnTo>
                  <a:pt x="2707106" y="2598821"/>
                </a:lnTo>
                <a:lnTo>
                  <a:pt x="2538664" y="2839453"/>
                </a:lnTo>
                <a:lnTo>
                  <a:pt x="2671011" y="3031958"/>
                </a:lnTo>
                <a:lnTo>
                  <a:pt x="2526632" y="3164305"/>
                </a:lnTo>
                <a:lnTo>
                  <a:pt x="2634916" y="3429000"/>
                </a:lnTo>
                <a:lnTo>
                  <a:pt x="2478506" y="3645568"/>
                </a:lnTo>
                <a:lnTo>
                  <a:pt x="2634916" y="3922295"/>
                </a:lnTo>
                <a:lnTo>
                  <a:pt x="2406316" y="4066674"/>
                </a:lnTo>
                <a:lnTo>
                  <a:pt x="2550695" y="4307305"/>
                </a:lnTo>
                <a:lnTo>
                  <a:pt x="2418348" y="4475747"/>
                </a:lnTo>
                <a:lnTo>
                  <a:pt x="2514600" y="4680284"/>
                </a:lnTo>
                <a:lnTo>
                  <a:pt x="2514600" y="4728410"/>
                </a:lnTo>
                <a:lnTo>
                  <a:pt x="2310064" y="4896853"/>
                </a:lnTo>
                <a:lnTo>
                  <a:pt x="2538664" y="5149516"/>
                </a:lnTo>
                <a:lnTo>
                  <a:pt x="2346158" y="5317958"/>
                </a:lnTo>
                <a:lnTo>
                  <a:pt x="2454443" y="5570621"/>
                </a:lnTo>
                <a:lnTo>
                  <a:pt x="2273969" y="5739063"/>
                </a:lnTo>
                <a:lnTo>
                  <a:pt x="2225843" y="6039853"/>
                </a:lnTo>
                <a:lnTo>
                  <a:pt x="1949116" y="6015789"/>
                </a:lnTo>
                <a:lnTo>
                  <a:pt x="1925053" y="6280484"/>
                </a:lnTo>
                <a:lnTo>
                  <a:pt x="1660358" y="6328610"/>
                </a:lnTo>
                <a:lnTo>
                  <a:pt x="1588169" y="6593305"/>
                </a:lnTo>
                <a:lnTo>
                  <a:pt x="1383632" y="6581274"/>
                </a:lnTo>
                <a:lnTo>
                  <a:pt x="1347537" y="6870031"/>
                </a:lnTo>
                <a:lnTo>
                  <a:pt x="1058779" y="6797842"/>
                </a:lnTo>
                <a:lnTo>
                  <a:pt x="998622" y="7255042"/>
                </a:lnTo>
                <a:lnTo>
                  <a:pt x="794085" y="7194884"/>
                </a:lnTo>
                <a:lnTo>
                  <a:pt x="673769" y="7495674"/>
                </a:lnTo>
                <a:lnTo>
                  <a:pt x="445169" y="7483642"/>
                </a:lnTo>
                <a:lnTo>
                  <a:pt x="421106" y="7640053"/>
                </a:lnTo>
                <a:lnTo>
                  <a:pt x="156411" y="7688179"/>
                </a:lnTo>
                <a:lnTo>
                  <a:pt x="264695" y="7928810"/>
                </a:lnTo>
                <a:lnTo>
                  <a:pt x="0" y="7964905"/>
                </a:lnTo>
                <a:lnTo>
                  <a:pt x="72190" y="8109284"/>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56FDD151-F2F8-4845-B433-56F70D30FCAB}"/>
              </a:ext>
            </a:extLst>
          </p:cNvPr>
          <p:cNvSpPr/>
          <p:nvPr/>
        </p:nvSpPr>
        <p:spPr>
          <a:xfrm rot="1456850">
            <a:off x="9952023" y="13179938"/>
            <a:ext cx="1003960" cy="848586"/>
          </a:xfrm>
          <a:custGeom>
            <a:avLst/>
            <a:gdLst>
              <a:gd name="connsiteX0" fmla="*/ 0 w 1010652"/>
              <a:gd name="connsiteY0" fmla="*/ 228600 h 854242"/>
              <a:gd name="connsiteX1" fmla="*/ 168442 w 1010652"/>
              <a:gd name="connsiteY1" fmla="*/ 264694 h 854242"/>
              <a:gd name="connsiteX2" fmla="*/ 770021 w 1010652"/>
              <a:gd name="connsiteY2" fmla="*/ 0 h 854242"/>
              <a:gd name="connsiteX3" fmla="*/ 998621 w 1010652"/>
              <a:gd name="connsiteY3" fmla="*/ 397042 h 854242"/>
              <a:gd name="connsiteX4" fmla="*/ 1010652 w 1010652"/>
              <a:gd name="connsiteY4" fmla="*/ 854242 h 85424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10652" h="854242">
                <a:moveTo>
                  <a:pt x="0" y="228600"/>
                </a:moveTo>
                <a:lnTo>
                  <a:pt x="168442" y="264694"/>
                </a:lnTo>
                <a:lnTo>
                  <a:pt x="770021" y="0"/>
                </a:lnTo>
                <a:lnTo>
                  <a:pt x="998621" y="397042"/>
                </a:lnTo>
                <a:lnTo>
                  <a:pt x="1010652" y="854242"/>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Freeform: Shape 26">
            <a:extLst>
              <a:ext uri="{FF2B5EF4-FFF2-40B4-BE49-F238E27FC236}">
                <a16:creationId xmlns:a16="http://schemas.microsoft.com/office/drawing/2014/main" id="{AD27A2A9-082B-408C-BBAD-944F9D282B17}"/>
              </a:ext>
            </a:extLst>
          </p:cNvPr>
          <p:cNvSpPr/>
          <p:nvPr/>
        </p:nvSpPr>
        <p:spPr>
          <a:xfrm rot="1456850">
            <a:off x="15081862" y="9127656"/>
            <a:ext cx="2559293" cy="701904"/>
          </a:xfrm>
          <a:custGeom>
            <a:avLst/>
            <a:gdLst>
              <a:gd name="connsiteX0" fmla="*/ 0 w 2356658"/>
              <a:gd name="connsiteY0" fmla="*/ 108066 h 706582"/>
              <a:gd name="connsiteX1" fmla="*/ 407324 w 2356658"/>
              <a:gd name="connsiteY1" fmla="*/ 266007 h 706582"/>
              <a:gd name="connsiteX2" fmla="*/ 743989 w 2356658"/>
              <a:gd name="connsiteY2" fmla="*/ 211975 h 706582"/>
              <a:gd name="connsiteX3" fmla="*/ 931025 w 2356658"/>
              <a:gd name="connsiteY3" fmla="*/ 112222 h 706582"/>
              <a:gd name="connsiteX4" fmla="*/ 1134687 w 2356658"/>
              <a:gd name="connsiteY4" fmla="*/ 178724 h 706582"/>
              <a:gd name="connsiteX5" fmla="*/ 1305098 w 2356658"/>
              <a:gd name="connsiteY5" fmla="*/ 207818 h 706582"/>
              <a:gd name="connsiteX6" fmla="*/ 1583575 w 2356658"/>
              <a:gd name="connsiteY6" fmla="*/ 0 h 706582"/>
              <a:gd name="connsiteX7" fmla="*/ 1720735 w 2356658"/>
              <a:gd name="connsiteY7" fmla="*/ 87284 h 706582"/>
              <a:gd name="connsiteX8" fmla="*/ 1870364 w 2356658"/>
              <a:gd name="connsiteY8" fmla="*/ 49876 h 706582"/>
              <a:gd name="connsiteX9" fmla="*/ 1886989 w 2356658"/>
              <a:gd name="connsiteY9" fmla="*/ 95596 h 706582"/>
              <a:gd name="connsiteX10" fmla="*/ 1895302 w 2356658"/>
              <a:gd name="connsiteY10" fmla="*/ 290946 h 706582"/>
              <a:gd name="connsiteX11" fmla="*/ 2161309 w 2356658"/>
              <a:gd name="connsiteY11" fmla="*/ 336666 h 706582"/>
              <a:gd name="connsiteX12" fmla="*/ 2119745 w 2356658"/>
              <a:gd name="connsiteY12" fmla="*/ 552796 h 706582"/>
              <a:gd name="connsiteX13" fmla="*/ 2148840 w 2356658"/>
              <a:gd name="connsiteY13" fmla="*/ 660862 h 706582"/>
              <a:gd name="connsiteX14" fmla="*/ 2356658 w 2356658"/>
              <a:gd name="connsiteY14" fmla="*/ 706582 h 706582"/>
              <a:gd name="connsiteX0" fmla="*/ 0 w 2356658"/>
              <a:gd name="connsiteY0" fmla="*/ 108066 h 706582"/>
              <a:gd name="connsiteX1" fmla="*/ 319372 w 2356658"/>
              <a:gd name="connsiteY1" fmla="*/ 268558 h 706582"/>
              <a:gd name="connsiteX2" fmla="*/ 743989 w 2356658"/>
              <a:gd name="connsiteY2" fmla="*/ 211975 h 706582"/>
              <a:gd name="connsiteX3" fmla="*/ 931025 w 2356658"/>
              <a:gd name="connsiteY3" fmla="*/ 112222 h 706582"/>
              <a:gd name="connsiteX4" fmla="*/ 1134687 w 2356658"/>
              <a:gd name="connsiteY4" fmla="*/ 178724 h 706582"/>
              <a:gd name="connsiteX5" fmla="*/ 1305098 w 2356658"/>
              <a:gd name="connsiteY5" fmla="*/ 207818 h 706582"/>
              <a:gd name="connsiteX6" fmla="*/ 1583575 w 2356658"/>
              <a:gd name="connsiteY6" fmla="*/ 0 h 706582"/>
              <a:gd name="connsiteX7" fmla="*/ 1720735 w 2356658"/>
              <a:gd name="connsiteY7" fmla="*/ 87284 h 706582"/>
              <a:gd name="connsiteX8" fmla="*/ 1870364 w 2356658"/>
              <a:gd name="connsiteY8" fmla="*/ 49876 h 706582"/>
              <a:gd name="connsiteX9" fmla="*/ 1886989 w 2356658"/>
              <a:gd name="connsiteY9" fmla="*/ 95596 h 706582"/>
              <a:gd name="connsiteX10" fmla="*/ 1895302 w 2356658"/>
              <a:gd name="connsiteY10" fmla="*/ 290946 h 706582"/>
              <a:gd name="connsiteX11" fmla="*/ 2161309 w 2356658"/>
              <a:gd name="connsiteY11" fmla="*/ 336666 h 706582"/>
              <a:gd name="connsiteX12" fmla="*/ 2119745 w 2356658"/>
              <a:gd name="connsiteY12" fmla="*/ 552796 h 706582"/>
              <a:gd name="connsiteX13" fmla="*/ 2148840 w 2356658"/>
              <a:gd name="connsiteY13" fmla="*/ 660862 h 706582"/>
              <a:gd name="connsiteX14" fmla="*/ 2356658 w 2356658"/>
              <a:gd name="connsiteY14" fmla="*/ 706582 h 706582"/>
              <a:gd name="connsiteX0" fmla="*/ 0 w 2356658"/>
              <a:gd name="connsiteY0" fmla="*/ 108066 h 706582"/>
              <a:gd name="connsiteX1" fmla="*/ 160788 w 2356658"/>
              <a:gd name="connsiteY1" fmla="*/ 44256 h 706582"/>
              <a:gd name="connsiteX2" fmla="*/ 319372 w 2356658"/>
              <a:gd name="connsiteY2" fmla="*/ 268558 h 706582"/>
              <a:gd name="connsiteX3" fmla="*/ 743989 w 2356658"/>
              <a:gd name="connsiteY3" fmla="*/ 211975 h 706582"/>
              <a:gd name="connsiteX4" fmla="*/ 931025 w 2356658"/>
              <a:gd name="connsiteY4" fmla="*/ 112222 h 706582"/>
              <a:gd name="connsiteX5" fmla="*/ 1134687 w 2356658"/>
              <a:gd name="connsiteY5" fmla="*/ 178724 h 706582"/>
              <a:gd name="connsiteX6" fmla="*/ 1305098 w 2356658"/>
              <a:gd name="connsiteY6" fmla="*/ 207818 h 706582"/>
              <a:gd name="connsiteX7" fmla="*/ 1583575 w 2356658"/>
              <a:gd name="connsiteY7" fmla="*/ 0 h 706582"/>
              <a:gd name="connsiteX8" fmla="*/ 1720735 w 2356658"/>
              <a:gd name="connsiteY8" fmla="*/ 87284 h 706582"/>
              <a:gd name="connsiteX9" fmla="*/ 1870364 w 2356658"/>
              <a:gd name="connsiteY9" fmla="*/ 49876 h 706582"/>
              <a:gd name="connsiteX10" fmla="*/ 1886989 w 2356658"/>
              <a:gd name="connsiteY10" fmla="*/ 95596 h 706582"/>
              <a:gd name="connsiteX11" fmla="*/ 1895302 w 2356658"/>
              <a:gd name="connsiteY11" fmla="*/ 290946 h 706582"/>
              <a:gd name="connsiteX12" fmla="*/ 2161309 w 2356658"/>
              <a:gd name="connsiteY12" fmla="*/ 336666 h 706582"/>
              <a:gd name="connsiteX13" fmla="*/ 2119745 w 2356658"/>
              <a:gd name="connsiteY13" fmla="*/ 552796 h 706582"/>
              <a:gd name="connsiteX14" fmla="*/ 2148840 w 2356658"/>
              <a:gd name="connsiteY14" fmla="*/ 660862 h 706582"/>
              <a:gd name="connsiteX15" fmla="*/ 2356658 w 2356658"/>
              <a:gd name="connsiteY15" fmla="*/ 706582 h 706582"/>
              <a:gd name="connsiteX0" fmla="*/ 0 w 2576352"/>
              <a:gd name="connsiteY0" fmla="*/ 147771 h 706582"/>
              <a:gd name="connsiteX1" fmla="*/ 380482 w 2576352"/>
              <a:gd name="connsiteY1" fmla="*/ 44256 h 706582"/>
              <a:gd name="connsiteX2" fmla="*/ 539066 w 2576352"/>
              <a:gd name="connsiteY2" fmla="*/ 268558 h 706582"/>
              <a:gd name="connsiteX3" fmla="*/ 963683 w 2576352"/>
              <a:gd name="connsiteY3" fmla="*/ 211975 h 706582"/>
              <a:gd name="connsiteX4" fmla="*/ 1150719 w 2576352"/>
              <a:gd name="connsiteY4" fmla="*/ 112222 h 706582"/>
              <a:gd name="connsiteX5" fmla="*/ 1354381 w 2576352"/>
              <a:gd name="connsiteY5" fmla="*/ 178724 h 706582"/>
              <a:gd name="connsiteX6" fmla="*/ 1524792 w 2576352"/>
              <a:gd name="connsiteY6" fmla="*/ 207818 h 706582"/>
              <a:gd name="connsiteX7" fmla="*/ 1803269 w 2576352"/>
              <a:gd name="connsiteY7" fmla="*/ 0 h 706582"/>
              <a:gd name="connsiteX8" fmla="*/ 1940429 w 2576352"/>
              <a:gd name="connsiteY8" fmla="*/ 87284 h 706582"/>
              <a:gd name="connsiteX9" fmla="*/ 2090058 w 2576352"/>
              <a:gd name="connsiteY9" fmla="*/ 49876 h 706582"/>
              <a:gd name="connsiteX10" fmla="*/ 2106683 w 2576352"/>
              <a:gd name="connsiteY10" fmla="*/ 95596 h 706582"/>
              <a:gd name="connsiteX11" fmla="*/ 2114996 w 2576352"/>
              <a:gd name="connsiteY11" fmla="*/ 290946 h 706582"/>
              <a:gd name="connsiteX12" fmla="*/ 2381003 w 2576352"/>
              <a:gd name="connsiteY12" fmla="*/ 336666 h 706582"/>
              <a:gd name="connsiteX13" fmla="*/ 2339439 w 2576352"/>
              <a:gd name="connsiteY13" fmla="*/ 552796 h 706582"/>
              <a:gd name="connsiteX14" fmla="*/ 2368534 w 2576352"/>
              <a:gd name="connsiteY14" fmla="*/ 660862 h 706582"/>
              <a:gd name="connsiteX15" fmla="*/ 2576352 w 2576352"/>
              <a:gd name="connsiteY15" fmla="*/ 706582 h 706582"/>
              <a:gd name="connsiteX0" fmla="*/ 0 w 2576352"/>
              <a:gd name="connsiteY0" fmla="*/ 147771 h 706582"/>
              <a:gd name="connsiteX1" fmla="*/ 380482 w 2576352"/>
              <a:gd name="connsiteY1" fmla="*/ 44256 h 706582"/>
              <a:gd name="connsiteX2" fmla="*/ 539066 w 2576352"/>
              <a:gd name="connsiteY2" fmla="*/ 268558 h 706582"/>
              <a:gd name="connsiteX3" fmla="*/ 963683 w 2576352"/>
              <a:gd name="connsiteY3" fmla="*/ 211975 h 706582"/>
              <a:gd name="connsiteX4" fmla="*/ 1150719 w 2576352"/>
              <a:gd name="connsiteY4" fmla="*/ 112222 h 706582"/>
              <a:gd name="connsiteX5" fmla="*/ 1354381 w 2576352"/>
              <a:gd name="connsiteY5" fmla="*/ 178724 h 706582"/>
              <a:gd name="connsiteX6" fmla="*/ 1524792 w 2576352"/>
              <a:gd name="connsiteY6" fmla="*/ 207818 h 706582"/>
              <a:gd name="connsiteX7" fmla="*/ 1803269 w 2576352"/>
              <a:gd name="connsiteY7" fmla="*/ 0 h 706582"/>
              <a:gd name="connsiteX8" fmla="*/ 1940429 w 2576352"/>
              <a:gd name="connsiteY8" fmla="*/ 87284 h 706582"/>
              <a:gd name="connsiteX9" fmla="*/ 2090058 w 2576352"/>
              <a:gd name="connsiteY9" fmla="*/ 49876 h 706582"/>
              <a:gd name="connsiteX10" fmla="*/ 2106683 w 2576352"/>
              <a:gd name="connsiteY10" fmla="*/ 95596 h 706582"/>
              <a:gd name="connsiteX11" fmla="*/ 2114996 w 2576352"/>
              <a:gd name="connsiteY11" fmla="*/ 290946 h 706582"/>
              <a:gd name="connsiteX12" fmla="*/ 2381003 w 2576352"/>
              <a:gd name="connsiteY12" fmla="*/ 336666 h 706582"/>
              <a:gd name="connsiteX13" fmla="*/ 2339439 w 2576352"/>
              <a:gd name="connsiteY13" fmla="*/ 552796 h 706582"/>
              <a:gd name="connsiteX14" fmla="*/ 2368534 w 2576352"/>
              <a:gd name="connsiteY14" fmla="*/ 660862 h 706582"/>
              <a:gd name="connsiteX15" fmla="*/ 2576352 w 2576352"/>
              <a:gd name="connsiteY15" fmla="*/ 706582 h 706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76352" h="706582">
                <a:moveTo>
                  <a:pt x="0" y="147771"/>
                </a:moveTo>
                <a:lnTo>
                  <a:pt x="380482" y="44256"/>
                </a:lnTo>
                <a:lnTo>
                  <a:pt x="539066" y="268558"/>
                </a:lnTo>
                <a:lnTo>
                  <a:pt x="963683" y="211975"/>
                </a:lnTo>
                <a:lnTo>
                  <a:pt x="1150719" y="112222"/>
                </a:lnTo>
                <a:lnTo>
                  <a:pt x="1354381" y="178724"/>
                </a:lnTo>
                <a:lnTo>
                  <a:pt x="1524792" y="207818"/>
                </a:lnTo>
                <a:lnTo>
                  <a:pt x="1803269" y="0"/>
                </a:lnTo>
                <a:lnTo>
                  <a:pt x="1940429" y="87284"/>
                </a:lnTo>
                <a:lnTo>
                  <a:pt x="2090058" y="49876"/>
                </a:lnTo>
                <a:lnTo>
                  <a:pt x="2106683" y="95596"/>
                </a:lnTo>
                <a:lnTo>
                  <a:pt x="2114996" y="290946"/>
                </a:lnTo>
                <a:lnTo>
                  <a:pt x="2381003" y="336666"/>
                </a:lnTo>
                <a:lnTo>
                  <a:pt x="2339439" y="552796"/>
                </a:lnTo>
                <a:lnTo>
                  <a:pt x="2368534" y="660862"/>
                </a:lnTo>
                <a:lnTo>
                  <a:pt x="2576352" y="706582"/>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9ED9E4B7-86F8-44EE-B68C-CCA1E70696AD}"/>
              </a:ext>
            </a:extLst>
          </p:cNvPr>
          <p:cNvSpPr/>
          <p:nvPr/>
        </p:nvSpPr>
        <p:spPr>
          <a:xfrm rot="1456850">
            <a:off x="15018464" y="8989331"/>
            <a:ext cx="817511" cy="1123045"/>
          </a:xfrm>
          <a:custGeom>
            <a:avLst/>
            <a:gdLst>
              <a:gd name="connsiteX0" fmla="*/ 798022 w 822960"/>
              <a:gd name="connsiteY0" fmla="*/ 0 h 1130531"/>
              <a:gd name="connsiteX1" fmla="*/ 822960 w 822960"/>
              <a:gd name="connsiteY1" fmla="*/ 270164 h 1130531"/>
              <a:gd name="connsiteX2" fmla="*/ 523702 w 822960"/>
              <a:gd name="connsiteY2" fmla="*/ 453044 h 1130531"/>
              <a:gd name="connsiteX3" fmla="*/ 544484 w 822960"/>
              <a:gd name="connsiteY3" fmla="*/ 673331 h 1130531"/>
              <a:gd name="connsiteX4" fmla="*/ 311727 w 822960"/>
              <a:gd name="connsiteY4" fmla="*/ 685800 h 1130531"/>
              <a:gd name="connsiteX5" fmla="*/ 303415 w 822960"/>
              <a:gd name="connsiteY5" fmla="*/ 876993 h 1130531"/>
              <a:gd name="connsiteX6" fmla="*/ 0 w 822960"/>
              <a:gd name="connsiteY6" fmla="*/ 1022466 h 1130531"/>
              <a:gd name="connsiteX7" fmla="*/ 29095 w 822960"/>
              <a:gd name="connsiteY7" fmla="*/ 1130531 h 1130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960" h="1130531">
                <a:moveTo>
                  <a:pt x="798022" y="0"/>
                </a:moveTo>
                <a:lnTo>
                  <a:pt x="822960" y="270164"/>
                </a:lnTo>
                <a:lnTo>
                  <a:pt x="523702" y="453044"/>
                </a:lnTo>
                <a:lnTo>
                  <a:pt x="544484" y="673331"/>
                </a:lnTo>
                <a:lnTo>
                  <a:pt x="311727" y="685800"/>
                </a:lnTo>
                <a:lnTo>
                  <a:pt x="303415" y="876993"/>
                </a:lnTo>
                <a:lnTo>
                  <a:pt x="0" y="1022466"/>
                </a:lnTo>
                <a:lnTo>
                  <a:pt x="29095" y="1130531"/>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AC3A71B1-2C39-4C8E-BF48-00F41CF3FD53}"/>
              </a:ext>
            </a:extLst>
          </p:cNvPr>
          <p:cNvSpPr/>
          <p:nvPr/>
        </p:nvSpPr>
        <p:spPr>
          <a:xfrm rot="1456850">
            <a:off x="17631780" y="8102614"/>
            <a:ext cx="5790006" cy="1432177"/>
          </a:xfrm>
          <a:custGeom>
            <a:avLst/>
            <a:gdLst>
              <a:gd name="connsiteX0" fmla="*/ 0 w 5828599"/>
              <a:gd name="connsiteY0" fmla="*/ 179514 h 1441723"/>
              <a:gd name="connsiteX1" fmla="*/ 258052 w 5828599"/>
              <a:gd name="connsiteY1" fmla="*/ 0 h 1441723"/>
              <a:gd name="connsiteX2" fmla="*/ 437566 w 5828599"/>
              <a:gd name="connsiteY2" fmla="*/ 230003 h 1441723"/>
              <a:gd name="connsiteX3" fmla="*/ 706837 w 5828599"/>
              <a:gd name="connsiteY3" fmla="*/ 39269 h 1441723"/>
              <a:gd name="connsiteX4" fmla="*/ 875131 w 5828599"/>
              <a:gd name="connsiteY4" fmla="*/ 269271 h 1441723"/>
              <a:gd name="connsiteX5" fmla="*/ 1116353 w 5828599"/>
              <a:gd name="connsiteY5" fmla="*/ 112196 h 1441723"/>
              <a:gd name="connsiteX6" fmla="*/ 1318307 w 5828599"/>
              <a:gd name="connsiteY6" fmla="*/ 308540 h 1441723"/>
              <a:gd name="connsiteX7" fmla="*/ 1570749 w 5828599"/>
              <a:gd name="connsiteY7" fmla="*/ 145855 h 1441723"/>
              <a:gd name="connsiteX8" fmla="*/ 1716604 w 5828599"/>
              <a:gd name="connsiteY8" fmla="*/ 359028 h 1441723"/>
              <a:gd name="connsiteX9" fmla="*/ 1974655 w 5828599"/>
              <a:gd name="connsiteY9" fmla="*/ 201953 h 1441723"/>
              <a:gd name="connsiteX10" fmla="*/ 2232707 w 5828599"/>
              <a:gd name="connsiteY10" fmla="*/ 443176 h 1441723"/>
              <a:gd name="connsiteX11" fmla="*/ 2445880 w 5828599"/>
              <a:gd name="connsiteY11" fmla="*/ 291711 h 1441723"/>
              <a:gd name="connsiteX12" fmla="*/ 2771249 w 5828599"/>
              <a:gd name="connsiteY12" fmla="*/ 622690 h 1441723"/>
              <a:gd name="connsiteX13" fmla="*/ 2743200 w 5828599"/>
              <a:gd name="connsiteY13" fmla="*/ 1144403 h 1441723"/>
              <a:gd name="connsiteX14" fmla="*/ 2990032 w 5828599"/>
              <a:gd name="connsiteY14" fmla="*/ 1408064 h 1441723"/>
              <a:gd name="connsiteX15" fmla="*/ 3663210 w 5828599"/>
              <a:gd name="connsiteY15" fmla="*/ 1441723 h 1441723"/>
              <a:gd name="connsiteX16" fmla="*/ 3853944 w 5828599"/>
              <a:gd name="connsiteY16" fmla="*/ 1234160 h 1441723"/>
              <a:gd name="connsiteX17" fmla="*/ 4095166 w 5828599"/>
              <a:gd name="connsiteY17" fmla="*/ 1413674 h 1441723"/>
              <a:gd name="connsiteX18" fmla="*/ 4285900 w 5828599"/>
              <a:gd name="connsiteY18" fmla="*/ 1234160 h 1441723"/>
              <a:gd name="connsiteX19" fmla="*/ 4527122 w 5828599"/>
              <a:gd name="connsiteY19" fmla="*/ 1413674 h 1441723"/>
              <a:gd name="connsiteX20" fmla="*/ 4773953 w 5828599"/>
              <a:gd name="connsiteY20" fmla="*/ 1183671 h 1441723"/>
              <a:gd name="connsiteX21" fmla="*/ 5054444 w 5828599"/>
              <a:gd name="connsiteY21" fmla="*/ 1424893 h 1441723"/>
              <a:gd name="connsiteX22" fmla="*/ 5592987 w 5828599"/>
              <a:gd name="connsiteY22" fmla="*/ 1340746 h 1441723"/>
              <a:gd name="connsiteX23" fmla="*/ 5497620 w 5828599"/>
              <a:gd name="connsiteY23" fmla="*/ 1071475 h 1441723"/>
              <a:gd name="connsiteX24" fmla="*/ 5705183 w 5828599"/>
              <a:gd name="connsiteY24" fmla="*/ 959279 h 1441723"/>
              <a:gd name="connsiteX25" fmla="*/ 5609816 w 5828599"/>
              <a:gd name="connsiteY25" fmla="*/ 734886 h 1441723"/>
              <a:gd name="connsiteX26" fmla="*/ 5828599 w 5828599"/>
              <a:gd name="connsiteY26" fmla="*/ 639519 h 1441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5828599" h="1441723">
                <a:moveTo>
                  <a:pt x="0" y="179514"/>
                </a:moveTo>
                <a:lnTo>
                  <a:pt x="258052" y="0"/>
                </a:lnTo>
                <a:lnTo>
                  <a:pt x="437566" y="230003"/>
                </a:lnTo>
                <a:lnTo>
                  <a:pt x="706837" y="39269"/>
                </a:lnTo>
                <a:lnTo>
                  <a:pt x="875131" y="269271"/>
                </a:lnTo>
                <a:lnTo>
                  <a:pt x="1116353" y="112196"/>
                </a:lnTo>
                <a:lnTo>
                  <a:pt x="1318307" y="308540"/>
                </a:lnTo>
                <a:lnTo>
                  <a:pt x="1570749" y="145855"/>
                </a:lnTo>
                <a:lnTo>
                  <a:pt x="1716604" y="359028"/>
                </a:lnTo>
                <a:lnTo>
                  <a:pt x="1974655" y="201953"/>
                </a:lnTo>
                <a:lnTo>
                  <a:pt x="2232707" y="443176"/>
                </a:lnTo>
                <a:lnTo>
                  <a:pt x="2445880" y="291711"/>
                </a:lnTo>
                <a:lnTo>
                  <a:pt x="2771249" y="622690"/>
                </a:lnTo>
                <a:lnTo>
                  <a:pt x="2743200" y="1144403"/>
                </a:lnTo>
                <a:lnTo>
                  <a:pt x="2990032" y="1408064"/>
                </a:lnTo>
                <a:lnTo>
                  <a:pt x="3663210" y="1441723"/>
                </a:lnTo>
                <a:lnTo>
                  <a:pt x="3853944" y="1234160"/>
                </a:lnTo>
                <a:lnTo>
                  <a:pt x="4095166" y="1413674"/>
                </a:lnTo>
                <a:lnTo>
                  <a:pt x="4285900" y="1234160"/>
                </a:lnTo>
                <a:lnTo>
                  <a:pt x="4527122" y="1413674"/>
                </a:lnTo>
                <a:lnTo>
                  <a:pt x="4773953" y="1183671"/>
                </a:lnTo>
                <a:lnTo>
                  <a:pt x="5054444" y="1424893"/>
                </a:lnTo>
                <a:lnTo>
                  <a:pt x="5592987" y="1340746"/>
                </a:lnTo>
                <a:lnTo>
                  <a:pt x="5497620" y="1071475"/>
                </a:lnTo>
                <a:lnTo>
                  <a:pt x="5705183" y="959279"/>
                </a:lnTo>
                <a:lnTo>
                  <a:pt x="5609816" y="734886"/>
                </a:lnTo>
                <a:lnTo>
                  <a:pt x="5828599" y="639519"/>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6BD58D4D-9CA6-477D-8415-4C48A4312ED7}"/>
              </a:ext>
            </a:extLst>
          </p:cNvPr>
          <p:cNvSpPr/>
          <p:nvPr/>
        </p:nvSpPr>
        <p:spPr>
          <a:xfrm rot="2127635">
            <a:off x="24316122" y="12395808"/>
            <a:ext cx="621499" cy="3470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Oval 36">
            <a:extLst>
              <a:ext uri="{FF2B5EF4-FFF2-40B4-BE49-F238E27FC236}">
                <a16:creationId xmlns:a16="http://schemas.microsoft.com/office/drawing/2014/main" id="{8A0F4DD3-F0A6-4F8F-AB7B-A7A2FFF9EC1F}"/>
              </a:ext>
            </a:extLst>
          </p:cNvPr>
          <p:cNvSpPr/>
          <p:nvPr/>
        </p:nvSpPr>
        <p:spPr>
          <a:xfrm rot="1456850">
            <a:off x="10981821" y="9157752"/>
            <a:ext cx="366203" cy="386047"/>
          </a:xfrm>
          <a:prstGeom prst="ellipse">
            <a:avLst/>
          </a:prstGeom>
          <a:solidFill>
            <a:schemeClr val="accent1">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Oval 37">
            <a:extLst>
              <a:ext uri="{FF2B5EF4-FFF2-40B4-BE49-F238E27FC236}">
                <a16:creationId xmlns:a16="http://schemas.microsoft.com/office/drawing/2014/main" id="{0C287022-91A7-4CC8-AC25-82FE5FB4A193}"/>
              </a:ext>
            </a:extLst>
          </p:cNvPr>
          <p:cNvSpPr/>
          <p:nvPr/>
        </p:nvSpPr>
        <p:spPr>
          <a:xfrm rot="1456850">
            <a:off x="12439335" y="8467456"/>
            <a:ext cx="366203" cy="386047"/>
          </a:xfrm>
          <a:prstGeom prst="ellipse">
            <a:avLst/>
          </a:prstGeom>
          <a:solidFill>
            <a:schemeClr val="accent1">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F4005758-6FAB-432E-BB07-236258A5CD72}"/>
              </a:ext>
            </a:extLst>
          </p:cNvPr>
          <p:cNvSpPr/>
          <p:nvPr/>
        </p:nvSpPr>
        <p:spPr>
          <a:xfrm rot="1456850">
            <a:off x="10546997" y="13732009"/>
            <a:ext cx="366203" cy="386047"/>
          </a:xfrm>
          <a:prstGeom prst="ellipse">
            <a:avLst/>
          </a:prstGeom>
          <a:solidFill>
            <a:schemeClr val="accent1">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41" name="Group 40">
            <a:extLst>
              <a:ext uri="{FF2B5EF4-FFF2-40B4-BE49-F238E27FC236}">
                <a16:creationId xmlns:a16="http://schemas.microsoft.com/office/drawing/2014/main" id="{448A3C10-5373-4931-99D1-018E0008CF9F}"/>
              </a:ext>
            </a:extLst>
          </p:cNvPr>
          <p:cNvGrpSpPr/>
          <p:nvPr/>
        </p:nvGrpSpPr>
        <p:grpSpPr>
          <a:xfrm rot="1456850">
            <a:off x="11121221" y="3623474"/>
            <a:ext cx="1748251" cy="3520009"/>
            <a:chOff x="7673796" y="5111743"/>
            <a:chExt cx="1759904" cy="3543471"/>
          </a:xfrm>
        </p:grpSpPr>
        <p:grpSp>
          <p:nvGrpSpPr>
            <p:cNvPr id="62" name="Group 61">
              <a:extLst>
                <a:ext uri="{FF2B5EF4-FFF2-40B4-BE49-F238E27FC236}">
                  <a16:creationId xmlns:a16="http://schemas.microsoft.com/office/drawing/2014/main" id="{E27073F6-2D83-452D-8F38-DF11EDA1A27B}"/>
                </a:ext>
              </a:extLst>
            </p:cNvPr>
            <p:cNvGrpSpPr>
              <a:grpSpLocks noChangeAspect="1"/>
            </p:cNvGrpSpPr>
            <p:nvPr/>
          </p:nvGrpSpPr>
          <p:grpSpPr>
            <a:xfrm rot="18447986">
              <a:off x="8489139" y="5759252"/>
              <a:ext cx="1592070" cy="297052"/>
              <a:chOff x="4023861" y="13828508"/>
              <a:chExt cx="252015" cy="39892"/>
            </a:xfrm>
            <a:solidFill>
              <a:srgbClr val="C00000"/>
            </a:solidFill>
          </p:grpSpPr>
          <p:sp>
            <p:nvSpPr>
              <p:cNvPr id="73" name="Isosceles Triangle 72">
                <a:extLst>
                  <a:ext uri="{FF2B5EF4-FFF2-40B4-BE49-F238E27FC236}">
                    <a16:creationId xmlns:a16="http://schemas.microsoft.com/office/drawing/2014/main" id="{C0AFB9EB-3ADE-43B2-9938-96DAAD1A89EE}"/>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Isosceles Triangle 73">
                <a:extLst>
                  <a:ext uri="{FF2B5EF4-FFF2-40B4-BE49-F238E27FC236}">
                    <a16:creationId xmlns:a16="http://schemas.microsoft.com/office/drawing/2014/main" id="{049C9996-2375-4F82-9DBA-FED6AFE56FD2}"/>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Isosceles Triangle 74">
                <a:extLst>
                  <a:ext uri="{FF2B5EF4-FFF2-40B4-BE49-F238E27FC236}">
                    <a16:creationId xmlns:a16="http://schemas.microsoft.com/office/drawing/2014/main" id="{29D8393E-8AB6-424F-B7AC-9C29F50FF580}"/>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Isosceles Triangle 75">
                <a:extLst>
                  <a:ext uri="{FF2B5EF4-FFF2-40B4-BE49-F238E27FC236}">
                    <a16:creationId xmlns:a16="http://schemas.microsoft.com/office/drawing/2014/main" id="{BEB83E9B-0597-46E9-B303-BE056E8A4210}"/>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3" name="Group 62">
              <a:extLst>
                <a:ext uri="{FF2B5EF4-FFF2-40B4-BE49-F238E27FC236}">
                  <a16:creationId xmlns:a16="http://schemas.microsoft.com/office/drawing/2014/main" id="{68E900EA-F738-452B-A753-F7CBEC189EDD}"/>
                </a:ext>
              </a:extLst>
            </p:cNvPr>
            <p:cNvGrpSpPr>
              <a:grpSpLocks noChangeAspect="1"/>
            </p:cNvGrpSpPr>
            <p:nvPr/>
          </p:nvGrpSpPr>
          <p:grpSpPr>
            <a:xfrm rot="18447986">
              <a:off x="7752720" y="6737804"/>
              <a:ext cx="1592070" cy="297052"/>
              <a:chOff x="4023861" y="13828508"/>
              <a:chExt cx="252015" cy="39892"/>
            </a:xfrm>
            <a:solidFill>
              <a:srgbClr val="C00000"/>
            </a:solidFill>
          </p:grpSpPr>
          <p:sp>
            <p:nvSpPr>
              <p:cNvPr id="69" name="Isosceles Triangle 68">
                <a:extLst>
                  <a:ext uri="{FF2B5EF4-FFF2-40B4-BE49-F238E27FC236}">
                    <a16:creationId xmlns:a16="http://schemas.microsoft.com/office/drawing/2014/main" id="{CD681082-FCA4-4902-8237-6D3771C533C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Isosceles Triangle 69">
                <a:extLst>
                  <a:ext uri="{FF2B5EF4-FFF2-40B4-BE49-F238E27FC236}">
                    <a16:creationId xmlns:a16="http://schemas.microsoft.com/office/drawing/2014/main" id="{9537B9DC-52B2-4942-9607-23AE20343CBA}"/>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Isosceles Triangle 70">
                <a:extLst>
                  <a:ext uri="{FF2B5EF4-FFF2-40B4-BE49-F238E27FC236}">
                    <a16:creationId xmlns:a16="http://schemas.microsoft.com/office/drawing/2014/main" id="{6493FCC0-A59E-4C82-ACEF-B09C420984B0}"/>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Isosceles Triangle 71">
                <a:extLst>
                  <a:ext uri="{FF2B5EF4-FFF2-40B4-BE49-F238E27FC236}">
                    <a16:creationId xmlns:a16="http://schemas.microsoft.com/office/drawing/2014/main" id="{ECC120DE-67D9-4D42-A93E-45AE54E12B27}"/>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64" name="Group 63">
              <a:extLst>
                <a:ext uri="{FF2B5EF4-FFF2-40B4-BE49-F238E27FC236}">
                  <a16:creationId xmlns:a16="http://schemas.microsoft.com/office/drawing/2014/main" id="{94B6BDCD-FD8C-4A22-B961-008CA798670A}"/>
                </a:ext>
              </a:extLst>
            </p:cNvPr>
            <p:cNvGrpSpPr>
              <a:grpSpLocks noChangeAspect="1"/>
            </p:cNvGrpSpPr>
            <p:nvPr/>
          </p:nvGrpSpPr>
          <p:grpSpPr>
            <a:xfrm rot="18447986">
              <a:off x="7026287" y="7710653"/>
              <a:ext cx="1592070" cy="297052"/>
              <a:chOff x="4023861" y="13828508"/>
              <a:chExt cx="252015" cy="39892"/>
            </a:xfrm>
            <a:solidFill>
              <a:srgbClr val="C00000"/>
            </a:solidFill>
          </p:grpSpPr>
          <p:sp>
            <p:nvSpPr>
              <p:cNvPr id="65" name="Isosceles Triangle 64">
                <a:extLst>
                  <a:ext uri="{FF2B5EF4-FFF2-40B4-BE49-F238E27FC236}">
                    <a16:creationId xmlns:a16="http://schemas.microsoft.com/office/drawing/2014/main" id="{8B7D705F-297F-4574-B124-28E10B4AC224}"/>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Isosceles Triangle 65">
                <a:extLst>
                  <a:ext uri="{FF2B5EF4-FFF2-40B4-BE49-F238E27FC236}">
                    <a16:creationId xmlns:a16="http://schemas.microsoft.com/office/drawing/2014/main" id="{5429F6AB-3B71-48EB-A9E0-FD613AAD1415}"/>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Isosceles Triangle 66">
                <a:extLst>
                  <a:ext uri="{FF2B5EF4-FFF2-40B4-BE49-F238E27FC236}">
                    <a16:creationId xmlns:a16="http://schemas.microsoft.com/office/drawing/2014/main" id="{8C2ED03B-1D9B-4E0C-BEDD-9A58ACDA2CC7}"/>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Isosceles Triangle 67">
                <a:extLst>
                  <a:ext uri="{FF2B5EF4-FFF2-40B4-BE49-F238E27FC236}">
                    <a16:creationId xmlns:a16="http://schemas.microsoft.com/office/drawing/2014/main" id="{F8B3E2C8-71E5-4FE4-B287-C1D241E38096}"/>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43" name="Freeform: Shape 42">
            <a:extLst>
              <a:ext uri="{FF2B5EF4-FFF2-40B4-BE49-F238E27FC236}">
                <a16:creationId xmlns:a16="http://schemas.microsoft.com/office/drawing/2014/main" id="{17AECC17-A512-47F7-B2F6-4CBF3FFDF9D0}"/>
              </a:ext>
            </a:extLst>
          </p:cNvPr>
          <p:cNvSpPr/>
          <p:nvPr/>
        </p:nvSpPr>
        <p:spPr>
          <a:xfrm rot="1456850">
            <a:off x="5243720" y="7665039"/>
            <a:ext cx="18126354" cy="14551767"/>
          </a:xfrm>
          <a:custGeom>
            <a:avLst/>
            <a:gdLst>
              <a:gd name="connsiteX0" fmla="*/ 16263257 w 16263257"/>
              <a:gd name="connsiteY0" fmla="*/ 1370122 h 9403779"/>
              <a:gd name="connsiteX1" fmla="*/ 14891657 w 16263257"/>
              <a:gd name="connsiteY1" fmla="*/ 1076208 h 9403779"/>
              <a:gd name="connsiteX2" fmla="*/ 13552715 w 16263257"/>
              <a:gd name="connsiteY2" fmla="*/ 325093 h 9403779"/>
              <a:gd name="connsiteX3" fmla="*/ 11789229 w 16263257"/>
              <a:gd name="connsiteY3" fmla="*/ 31179 h 9403779"/>
              <a:gd name="connsiteX4" fmla="*/ 9829800 w 16263257"/>
              <a:gd name="connsiteY4" fmla="*/ 63836 h 9403779"/>
              <a:gd name="connsiteX5" fmla="*/ 8262257 w 16263257"/>
              <a:gd name="connsiteY5" fmla="*/ 521036 h 9403779"/>
              <a:gd name="connsiteX6" fmla="*/ 7249886 w 16263257"/>
              <a:gd name="connsiteY6" fmla="*/ 814951 h 9403779"/>
              <a:gd name="connsiteX7" fmla="*/ 5551715 w 16263257"/>
              <a:gd name="connsiteY7" fmla="*/ 651665 h 9403779"/>
              <a:gd name="connsiteX8" fmla="*/ 4180115 w 16263257"/>
              <a:gd name="connsiteY8" fmla="*/ 1043551 h 9403779"/>
              <a:gd name="connsiteX9" fmla="*/ 2841172 w 16263257"/>
              <a:gd name="connsiteY9" fmla="*/ 1533408 h 9403779"/>
              <a:gd name="connsiteX10" fmla="*/ 2743200 w 16263257"/>
              <a:gd name="connsiteY10" fmla="*/ 1598722 h 9403779"/>
              <a:gd name="connsiteX11" fmla="*/ 2677886 w 16263257"/>
              <a:gd name="connsiteY11" fmla="*/ 1957951 h 9403779"/>
              <a:gd name="connsiteX12" fmla="*/ 2514600 w 16263257"/>
              <a:gd name="connsiteY12" fmla="*/ 3329551 h 9403779"/>
              <a:gd name="connsiteX13" fmla="*/ 2057400 w 16263257"/>
              <a:gd name="connsiteY13" fmla="*/ 4472551 h 9403779"/>
              <a:gd name="connsiteX14" fmla="*/ 1698172 w 16263257"/>
              <a:gd name="connsiteY14" fmla="*/ 5452265 h 9403779"/>
              <a:gd name="connsiteX15" fmla="*/ 1600200 w 16263257"/>
              <a:gd name="connsiteY15" fmla="*/ 6823865 h 9403779"/>
              <a:gd name="connsiteX16" fmla="*/ 1600200 w 16263257"/>
              <a:gd name="connsiteY16" fmla="*/ 7901551 h 9403779"/>
              <a:gd name="connsiteX17" fmla="*/ 0 w 16263257"/>
              <a:gd name="connsiteY17" fmla="*/ 9403779 h 9403779"/>
              <a:gd name="connsiteX0" fmla="*/ 18247175 w 18247175"/>
              <a:gd name="connsiteY0" fmla="*/ 1370122 h 14648760"/>
              <a:gd name="connsiteX1" fmla="*/ 16875575 w 18247175"/>
              <a:gd name="connsiteY1" fmla="*/ 1076208 h 14648760"/>
              <a:gd name="connsiteX2" fmla="*/ 15536633 w 18247175"/>
              <a:gd name="connsiteY2" fmla="*/ 325093 h 14648760"/>
              <a:gd name="connsiteX3" fmla="*/ 13773147 w 18247175"/>
              <a:gd name="connsiteY3" fmla="*/ 31179 h 14648760"/>
              <a:gd name="connsiteX4" fmla="*/ 11813718 w 18247175"/>
              <a:gd name="connsiteY4" fmla="*/ 63836 h 14648760"/>
              <a:gd name="connsiteX5" fmla="*/ 10246175 w 18247175"/>
              <a:gd name="connsiteY5" fmla="*/ 521036 h 14648760"/>
              <a:gd name="connsiteX6" fmla="*/ 9233804 w 18247175"/>
              <a:gd name="connsiteY6" fmla="*/ 814951 h 14648760"/>
              <a:gd name="connsiteX7" fmla="*/ 7535633 w 18247175"/>
              <a:gd name="connsiteY7" fmla="*/ 651665 h 14648760"/>
              <a:gd name="connsiteX8" fmla="*/ 6164033 w 18247175"/>
              <a:gd name="connsiteY8" fmla="*/ 1043551 h 14648760"/>
              <a:gd name="connsiteX9" fmla="*/ 4825090 w 18247175"/>
              <a:gd name="connsiteY9" fmla="*/ 1533408 h 14648760"/>
              <a:gd name="connsiteX10" fmla="*/ 4727118 w 18247175"/>
              <a:gd name="connsiteY10" fmla="*/ 1598722 h 14648760"/>
              <a:gd name="connsiteX11" fmla="*/ 4661804 w 18247175"/>
              <a:gd name="connsiteY11" fmla="*/ 1957951 h 14648760"/>
              <a:gd name="connsiteX12" fmla="*/ 4498518 w 18247175"/>
              <a:gd name="connsiteY12" fmla="*/ 3329551 h 14648760"/>
              <a:gd name="connsiteX13" fmla="*/ 4041318 w 18247175"/>
              <a:gd name="connsiteY13" fmla="*/ 4472551 h 14648760"/>
              <a:gd name="connsiteX14" fmla="*/ 3682090 w 18247175"/>
              <a:gd name="connsiteY14" fmla="*/ 5452265 h 14648760"/>
              <a:gd name="connsiteX15" fmla="*/ 3584118 w 18247175"/>
              <a:gd name="connsiteY15" fmla="*/ 6823865 h 14648760"/>
              <a:gd name="connsiteX16" fmla="*/ 3584118 w 18247175"/>
              <a:gd name="connsiteY16" fmla="*/ 7901551 h 14648760"/>
              <a:gd name="connsiteX17" fmla="*/ 0 w 18247175"/>
              <a:gd name="connsiteY17" fmla="*/ 14648760 h 14648760"/>
              <a:gd name="connsiteX0" fmla="*/ 18247175 w 18247175"/>
              <a:gd name="connsiteY0" fmla="*/ 1370122 h 14648760"/>
              <a:gd name="connsiteX1" fmla="*/ 16875575 w 18247175"/>
              <a:gd name="connsiteY1" fmla="*/ 1076208 h 14648760"/>
              <a:gd name="connsiteX2" fmla="*/ 15536633 w 18247175"/>
              <a:gd name="connsiteY2" fmla="*/ 325093 h 14648760"/>
              <a:gd name="connsiteX3" fmla="*/ 13773147 w 18247175"/>
              <a:gd name="connsiteY3" fmla="*/ 31179 h 14648760"/>
              <a:gd name="connsiteX4" fmla="*/ 11813718 w 18247175"/>
              <a:gd name="connsiteY4" fmla="*/ 63836 h 14648760"/>
              <a:gd name="connsiteX5" fmla="*/ 10246175 w 18247175"/>
              <a:gd name="connsiteY5" fmla="*/ 521036 h 14648760"/>
              <a:gd name="connsiteX6" fmla="*/ 9233804 w 18247175"/>
              <a:gd name="connsiteY6" fmla="*/ 814951 h 14648760"/>
              <a:gd name="connsiteX7" fmla="*/ 7535633 w 18247175"/>
              <a:gd name="connsiteY7" fmla="*/ 651665 h 14648760"/>
              <a:gd name="connsiteX8" fmla="*/ 6164033 w 18247175"/>
              <a:gd name="connsiteY8" fmla="*/ 1043551 h 14648760"/>
              <a:gd name="connsiteX9" fmla="*/ 4825090 w 18247175"/>
              <a:gd name="connsiteY9" fmla="*/ 1533408 h 14648760"/>
              <a:gd name="connsiteX10" fmla="*/ 4727118 w 18247175"/>
              <a:gd name="connsiteY10" fmla="*/ 1598722 h 14648760"/>
              <a:gd name="connsiteX11" fmla="*/ 4661804 w 18247175"/>
              <a:gd name="connsiteY11" fmla="*/ 1957951 h 14648760"/>
              <a:gd name="connsiteX12" fmla="*/ 4498518 w 18247175"/>
              <a:gd name="connsiteY12" fmla="*/ 3329551 h 14648760"/>
              <a:gd name="connsiteX13" fmla="*/ 4041318 w 18247175"/>
              <a:gd name="connsiteY13" fmla="*/ 4472551 h 14648760"/>
              <a:gd name="connsiteX14" fmla="*/ 3682090 w 18247175"/>
              <a:gd name="connsiteY14" fmla="*/ 5452265 h 14648760"/>
              <a:gd name="connsiteX15" fmla="*/ 3584118 w 18247175"/>
              <a:gd name="connsiteY15" fmla="*/ 6823865 h 14648760"/>
              <a:gd name="connsiteX16" fmla="*/ 3584118 w 18247175"/>
              <a:gd name="connsiteY16" fmla="*/ 7901551 h 14648760"/>
              <a:gd name="connsiteX17" fmla="*/ 1034173 w 18247175"/>
              <a:gd name="connsiteY17" fmla="*/ 11329814 h 14648760"/>
              <a:gd name="connsiteX18" fmla="*/ 0 w 18247175"/>
              <a:gd name="connsiteY18" fmla="*/ 14648760 h 146487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8247175" h="14648760">
                <a:moveTo>
                  <a:pt x="18247175" y="1370122"/>
                </a:moveTo>
                <a:cubicBezTo>
                  <a:pt x="17787253" y="1310250"/>
                  <a:pt x="17327332" y="1250379"/>
                  <a:pt x="16875575" y="1076208"/>
                </a:cubicBezTo>
                <a:cubicBezTo>
                  <a:pt x="16423818" y="902037"/>
                  <a:pt x="16053704" y="499264"/>
                  <a:pt x="15536633" y="325093"/>
                </a:cubicBezTo>
                <a:cubicBezTo>
                  <a:pt x="15019562" y="150922"/>
                  <a:pt x="14393633" y="74722"/>
                  <a:pt x="13773147" y="31179"/>
                </a:cubicBezTo>
                <a:cubicBezTo>
                  <a:pt x="13152661" y="-12364"/>
                  <a:pt x="12401547" y="-17807"/>
                  <a:pt x="11813718" y="63836"/>
                </a:cubicBezTo>
                <a:cubicBezTo>
                  <a:pt x="11225889" y="145479"/>
                  <a:pt x="10246175" y="521036"/>
                  <a:pt x="10246175" y="521036"/>
                </a:cubicBezTo>
                <a:cubicBezTo>
                  <a:pt x="9816189" y="646222"/>
                  <a:pt x="9685561" y="793180"/>
                  <a:pt x="9233804" y="814951"/>
                </a:cubicBezTo>
                <a:cubicBezTo>
                  <a:pt x="8782047" y="836722"/>
                  <a:pt x="8047261" y="613565"/>
                  <a:pt x="7535633" y="651665"/>
                </a:cubicBezTo>
                <a:cubicBezTo>
                  <a:pt x="7024005" y="689765"/>
                  <a:pt x="6615790" y="896594"/>
                  <a:pt x="6164033" y="1043551"/>
                </a:cubicBezTo>
                <a:cubicBezTo>
                  <a:pt x="5712276" y="1190508"/>
                  <a:pt x="4825090" y="1533408"/>
                  <a:pt x="4825090" y="1533408"/>
                </a:cubicBezTo>
                <a:cubicBezTo>
                  <a:pt x="4585604" y="1625937"/>
                  <a:pt x="4754332" y="1527965"/>
                  <a:pt x="4727118" y="1598722"/>
                </a:cubicBezTo>
                <a:cubicBezTo>
                  <a:pt x="4699904" y="1669479"/>
                  <a:pt x="4699904" y="1669480"/>
                  <a:pt x="4661804" y="1957951"/>
                </a:cubicBezTo>
                <a:cubicBezTo>
                  <a:pt x="4623704" y="2246422"/>
                  <a:pt x="4601932" y="2910451"/>
                  <a:pt x="4498518" y="3329551"/>
                </a:cubicBezTo>
                <a:cubicBezTo>
                  <a:pt x="4395104" y="3748651"/>
                  <a:pt x="4177389" y="4118765"/>
                  <a:pt x="4041318" y="4472551"/>
                </a:cubicBezTo>
                <a:cubicBezTo>
                  <a:pt x="3905247" y="4826337"/>
                  <a:pt x="3758290" y="5060379"/>
                  <a:pt x="3682090" y="5452265"/>
                </a:cubicBezTo>
                <a:cubicBezTo>
                  <a:pt x="3605890" y="5844151"/>
                  <a:pt x="3600447" y="6415651"/>
                  <a:pt x="3584118" y="6823865"/>
                </a:cubicBezTo>
                <a:cubicBezTo>
                  <a:pt x="3567789" y="7232079"/>
                  <a:pt x="3918927" y="7094144"/>
                  <a:pt x="3584118" y="7901551"/>
                </a:cubicBezTo>
                <a:cubicBezTo>
                  <a:pt x="3249309" y="8708959"/>
                  <a:pt x="1631526" y="10205279"/>
                  <a:pt x="1034173" y="11329814"/>
                </a:cubicBezTo>
                <a:cubicBezTo>
                  <a:pt x="436820" y="12454349"/>
                  <a:pt x="262544" y="14152018"/>
                  <a:pt x="0" y="14648760"/>
                </a:cubicBezTo>
              </a:path>
            </a:pathLst>
          </a:custGeom>
          <a:noFill/>
          <a:ln w="190500" cmpd="dbl">
            <a:solidFill>
              <a:schemeClr val="accent4">
                <a:lumMod val="75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5" name="Straight Arrow Connector 44">
            <a:extLst>
              <a:ext uri="{FF2B5EF4-FFF2-40B4-BE49-F238E27FC236}">
                <a16:creationId xmlns:a16="http://schemas.microsoft.com/office/drawing/2014/main" id="{8BBE1790-9194-41D9-8304-C3FB7CEB8E4B}"/>
              </a:ext>
            </a:extLst>
          </p:cNvPr>
          <p:cNvCxnSpPr>
            <a:cxnSpLocks/>
          </p:cNvCxnSpPr>
          <p:nvPr/>
        </p:nvCxnSpPr>
        <p:spPr>
          <a:xfrm>
            <a:off x="22704903" y="10491654"/>
            <a:ext cx="898122" cy="378514"/>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46" name="Oval 45">
            <a:extLst>
              <a:ext uri="{FF2B5EF4-FFF2-40B4-BE49-F238E27FC236}">
                <a16:creationId xmlns:a16="http://schemas.microsoft.com/office/drawing/2014/main" id="{ECB2247B-873A-4C4C-9A76-9DCCAC817987}"/>
              </a:ext>
            </a:extLst>
          </p:cNvPr>
          <p:cNvSpPr/>
          <p:nvPr/>
        </p:nvSpPr>
        <p:spPr>
          <a:xfrm rot="1456850">
            <a:off x="11029573" y="16671610"/>
            <a:ext cx="366203" cy="386047"/>
          </a:xfrm>
          <a:prstGeom prst="ellipse">
            <a:avLst/>
          </a:prstGeom>
          <a:solidFill>
            <a:srgbClr val="00FFFF"/>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C6DFC210-A228-4802-ADFF-4B3674766F55}"/>
              </a:ext>
            </a:extLst>
          </p:cNvPr>
          <p:cNvSpPr/>
          <p:nvPr/>
        </p:nvSpPr>
        <p:spPr>
          <a:xfrm rot="1456850">
            <a:off x="23131033" y="9758120"/>
            <a:ext cx="366203" cy="386047"/>
          </a:xfrm>
          <a:prstGeom prst="ellipse">
            <a:avLst/>
          </a:prstGeom>
          <a:solidFill>
            <a:srgbClr val="FF99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Oval 47">
            <a:extLst>
              <a:ext uri="{FF2B5EF4-FFF2-40B4-BE49-F238E27FC236}">
                <a16:creationId xmlns:a16="http://schemas.microsoft.com/office/drawing/2014/main" id="{F537E091-4CC5-484B-9D5D-16CEDB3A4201}"/>
              </a:ext>
            </a:extLst>
          </p:cNvPr>
          <p:cNvSpPr/>
          <p:nvPr/>
        </p:nvSpPr>
        <p:spPr>
          <a:xfrm rot="1456850">
            <a:off x="17227611" y="15533167"/>
            <a:ext cx="366203" cy="386047"/>
          </a:xfrm>
          <a:prstGeom prst="ellipse">
            <a:avLst/>
          </a:prstGeom>
          <a:solidFill>
            <a:srgbClr val="9966FF"/>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50" name="Straight Arrow Connector 49">
            <a:extLst>
              <a:ext uri="{FF2B5EF4-FFF2-40B4-BE49-F238E27FC236}">
                <a16:creationId xmlns:a16="http://schemas.microsoft.com/office/drawing/2014/main" id="{DE1C4591-9680-4F4F-B842-C725BEDD3705}"/>
              </a:ext>
            </a:extLst>
          </p:cNvPr>
          <p:cNvCxnSpPr>
            <a:cxnSpLocks/>
          </p:cNvCxnSpPr>
          <p:nvPr/>
        </p:nvCxnSpPr>
        <p:spPr>
          <a:xfrm rot="1456850" flipH="1" flipV="1">
            <a:off x="15128784" y="7949297"/>
            <a:ext cx="270380" cy="74781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51" name="Rectangle 50">
            <a:extLst>
              <a:ext uri="{FF2B5EF4-FFF2-40B4-BE49-F238E27FC236}">
                <a16:creationId xmlns:a16="http://schemas.microsoft.com/office/drawing/2014/main" id="{1F3F4E29-39E9-41DE-B669-B69734D2FA97}"/>
              </a:ext>
            </a:extLst>
          </p:cNvPr>
          <p:cNvSpPr/>
          <p:nvPr/>
        </p:nvSpPr>
        <p:spPr>
          <a:xfrm rot="5270700">
            <a:off x="10452815" y="12870547"/>
            <a:ext cx="474785" cy="303903"/>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Oval 51">
            <a:extLst>
              <a:ext uri="{FF2B5EF4-FFF2-40B4-BE49-F238E27FC236}">
                <a16:creationId xmlns:a16="http://schemas.microsoft.com/office/drawing/2014/main" id="{B465D565-FADE-441A-B69F-4C311B6FACCF}"/>
              </a:ext>
            </a:extLst>
          </p:cNvPr>
          <p:cNvSpPr/>
          <p:nvPr/>
        </p:nvSpPr>
        <p:spPr>
          <a:xfrm rot="1456850">
            <a:off x="15855638" y="8729200"/>
            <a:ext cx="366203" cy="386047"/>
          </a:xfrm>
          <a:prstGeom prst="ellipse">
            <a:avLst/>
          </a:prstGeom>
          <a:solidFill>
            <a:srgbClr val="6699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14D14198-A50C-4B1B-8FF3-C4F7A2458C4C}"/>
              </a:ext>
            </a:extLst>
          </p:cNvPr>
          <p:cNvSpPr/>
          <p:nvPr/>
        </p:nvSpPr>
        <p:spPr>
          <a:xfrm rot="1456850">
            <a:off x="8951250" y="3288224"/>
            <a:ext cx="16665904" cy="12932428"/>
          </a:xfrm>
          <a:custGeom>
            <a:avLst/>
            <a:gdLst>
              <a:gd name="connsiteX0" fmla="*/ 0 w 16368521"/>
              <a:gd name="connsiteY0" fmla="*/ 7364136 h 15732282"/>
              <a:gd name="connsiteX1" fmla="*/ 498764 w 16368521"/>
              <a:gd name="connsiteY1" fmla="*/ 4371554 h 15732282"/>
              <a:gd name="connsiteX2" fmla="*/ 581891 w 16368521"/>
              <a:gd name="connsiteY2" fmla="*/ 3207773 h 15732282"/>
              <a:gd name="connsiteX3" fmla="*/ 1052946 w 16368521"/>
              <a:gd name="connsiteY3" fmla="*/ 1960863 h 15732282"/>
              <a:gd name="connsiteX4" fmla="*/ 2826328 w 16368521"/>
              <a:gd name="connsiteY4" fmla="*/ 1185009 h 15732282"/>
              <a:gd name="connsiteX5" fmla="*/ 4017819 w 16368521"/>
              <a:gd name="connsiteY5" fmla="*/ 48936 h 15732282"/>
              <a:gd name="connsiteX6" fmla="*/ 6677891 w 16368521"/>
              <a:gd name="connsiteY6" fmla="*/ 270609 h 15732282"/>
              <a:gd name="connsiteX7" fmla="*/ 9698182 w 16368521"/>
              <a:gd name="connsiteY7" fmla="*/ 852500 h 15732282"/>
              <a:gd name="connsiteX8" fmla="*/ 12884728 w 16368521"/>
              <a:gd name="connsiteY8" fmla="*/ 1905445 h 15732282"/>
              <a:gd name="connsiteX9" fmla="*/ 15184582 w 16368521"/>
              <a:gd name="connsiteY9" fmla="*/ 3872791 h 15732282"/>
              <a:gd name="connsiteX10" fmla="*/ 16320655 w 16368521"/>
              <a:gd name="connsiteY10" fmla="*/ 6006391 h 15732282"/>
              <a:gd name="connsiteX11" fmla="*/ 16043564 w 16368521"/>
              <a:gd name="connsiteY11" fmla="*/ 7087045 h 15732282"/>
              <a:gd name="connsiteX12" fmla="*/ 15018328 w 16368521"/>
              <a:gd name="connsiteY12" fmla="*/ 10578391 h 15732282"/>
              <a:gd name="connsiteX13" fmla="*/ 14297891 w 16368521"/>
              <a:gd name="connsiteY13" fmla="*/ 11160282 h 15732282"/>
              <a:gd name="connsiteX14" fmla="*/ 13300364 w 16368521"/>
              <a:gd name="connsiteY14" fmla="*/ 12767409 h 15732282"/>
              <a:gd name="connsiteX15" fmla="*/ 11720946 w 16368521"/>
              <a:gd name="connsiteY15" fmla="*/ 15122682 h 15732282"/>
              <a:gd name="connsiteX16" fmla="*/ 11249891 w 16368521"/>
              <a:gd name="connsiteY16" fmla="*/ 15732282 h 15732282"/>
              <a:gd name="connsiteX0" fmla="*/ 0 w 16232174"/>
              <a:gd name="connsiteY0" fmla="*/ 7364136 h 15732282"/>
              <a:gd name="connsiteX1" fmla="*/ 498764 w 16232174"/>
              <a:gd name="connsiteY1" fmla="*/ 4371554 h 15732282"/>
              <a:gd name="connsiteX2" fmla="*/ 581891 w 16232174"/>
              <a:gd name="connsiteY2" fmla="*/ 3207773 h 15732282"/>
              <a:gd name="connsiteX3" fmla="*/ 1052946 w 16232174"/>
              <a:gd name="connsiteY3" fmla="*/ 1960863 h 15732282"/>
              <a:gd name="connsiteX4" fmla="*/ 2826328 w 16232174"/>
              <a:gd name="connsiteY4" fmla="*/ 1185009 h 15732282"/>
              <a:gd name="connsiteX5" fmla="*/ 4017819 w 16232174"/>
              <a:gd name="connsiteY5" fmla="*/ 48936 h 15732282"/>
              <a:gd name="connsiteX6" fmla="*/ 6677891 w 16232174"/>
              <a:gd name="connsiteY6" fmla="*/ 270609 h 15732282"/>
              <a:gd name="connsiteX7" fmla="*/ 9698182 w 16232174"/>
              <a:gd name="connsiteY7" fmla="*/ 852500 h 15732282"/>
              <a:gd name="connsiteX8" fmla="*/ 12884728 w 16232174"/>
              <a:gd name="connsiteY8" fmla="*/ 1905445 h 15732282"/>
              <a:gd name="connsiteX9" fmla="*/ 15184582 w 16232174"/>
              <a:gd name="connsiteY9" fmla="*/ 3872791 h 15732282"/>
              <a:gd name="connsiteX10" fmla="*/ 16154401 w 16232174"/>
              <a:gd name="connsiteY10" fmla="*/ 5729300 h 15732282"/>
              <a:gd name="connsiteX11" fmla="*/ 16043564 w 16232174"/>
              <a:gd name="connsiteY11" fmla="*/ 7087045 h 15732282"/>
              <a:gd name="connsiteX12" fmla="*/ 15018328 w 16232174"/>
              <a:gd name="connsiteY12" fmla="*/ 10578391 h 15732282"/>
              <a:gd name="connsiteX13" fmla="*/ 14297891 w 16232174"/>
              <a:gd name="connsiteY13" fmla="*/ 11160282 h 15732282"/>
              <a:gd name="connsiteX14" fmla="*/ 13300364 w 16232174"/>
              <a:gd name="connsiteY14" fmla="*/ 12767409 h 15732282"/>
              <a:gd name="connsiteX15" fmla="*/ 11720946 w 16232174"/>
              <a:gd name="connsiteY15" fmla="*/ 15122682 h 15732282"/>
              <a:gd name="connsiteX16" fmla="*/ 11249891 w 16232174"/>
              <a:gd name="connsiteY16" fmla="*/ 15732282 h 15732282"/>
              <a:gd name="connsiteX0" fmla="*/ 0 w 16220121"/>
              <a:gd name="connsiteY0" fmla="*/ 7364136 h 15732282"/>
              <a:gd name="connsiteX1" fmla="*/ 498764 w 16220121"/>
              <a:gd name="connsiteY1" fmla="*/ 4371554 h 15732282"/>
              <a:gd name="connsiteX2" fmla="*/ 581891 w 16220121"/>
              <a:gd name="connsiteY2" fmla="*/ 3207773 h 15732282"/>
              <a:gd name="connsiteX3" fmla="*/ 1052946 w 16220121"/>
              <a:gd name="connsiteY3" fmla="*/ 1960863 h 15732282"/>
              <a:gd name="connsiteX4" fmla="*/ 2826328 w 16220121"/>
              <a:gd name="connsiteY4" fmla="*/ 1185009 h 15732282"/>
              <a:gd name="connsiteX5" fmla="*/ 4017819 w 16220121"/>
              <a:gd name="connsiteY5" fmla="*/ 48936 h 15732282"/>
              <a:gd name="connsiteX6" fmla="*/ 6677891 w 16220121"/>
              <a:gd name="connsiteY6" fmla="*/ 270609 h 15732282"/>
              <a:gd name="connsiteX7" fmla="*/ 9698182 w 16220121"/>
              <a:gd name="connsiteY7" fmla="*/ 852500 h 15732282"/>
              <a:gd name="connsiteX8" fmla="*/ 12884728 w 16220121"/>
              <a:gd name="connsiteY8" fmla="*/ 1905445 h 15732282"/>
              <a:gd name="connsiteX9" fmla="*/ 15184582 w 16220121"/>
              <a:gd name="connsiteY9" fmla="*/ 3872791 h 15732282"/>
              <a:gd name="connsiteX10" fmla="*/ 16154401 w 16220121"/>
              <a:gd name="connsiteY10" fmla="*/ 5729300 h 15732282"/>
              <a:gd name="connsiteX11" fmla="*/ 16043564 w 16220121"/>
              <a:gd name="connsiteY11" fmla="*/ 7087045 h 15732282"/>
              <a:gd name="connsiteX12" fmla="*/ 15323128 w 16220121"/>
              <a:gd name="connsiteY12" fmla="*/ 9996500 h 15732282"/>
              <a:gd name="connsiteX13" fmla="*/ 14297891 w 16220121"/>
              <a:gd name="connsiteY13" fmla="*/ 11160282 h 15732282"/>
              <a:gd name="connsiteX14" fmla="*/ 13300364 w 16220121"/>
              <a:gd name="connsiteY14" fmla="*/ 12767409 h 15732282"/>
              <a:gd name="connsiteX15" fmla="*/ 11720946 w 16220121"/>
              <a:gd name="connsiteY15" fmla="*/ 15122682 h 15732282"/>
              <a:gd name="connsiteX16" fmla="*/ 11249891 w 16220121"/>
              <a:gd name="connsiteY16" fmla="*/ 15732282 h 15732282"/>
              <a:gd name="connsiteX0" fmla="*/ 0 w 16220121"/>
              <a:gd name="connsiteY0" fmla="*/ 7364136 h 15732282"/>
              <a:gd name="connsiteX1" fmla="*/ 498764 w 16220121"/>
              <a:gd name="connsiteY1" fmla="*/ 4371554 h 15732282"/>
              <a:gd name="connsiteX2" fmla="*/ 581891 w 16220121"/>
              <a:gd name="connsiteY2" fmla="*/ 3207773 h 15732282"/>
              <a:gd name="connsiteX3" fmla="*/ 1052946 w 16220121"/>
              <a:gd name="connsiteY3" fmla="*/ 1960863 h 15732282"/>
              <a:gd name="connsiteX4" fmla="*/ 2826328 w 16220121"/>
              <a:gd name="connsiteY4" fmla="*/ 1185009 h 15732282"/>
              <a:gd name="connsiteX5" fmla="*/ 4017819 w 16220121"/>
              <a:gd name="connsiteY5" fmla="*/ 48936 h 15732282"/>
              <a:gd name="connsiteX6" fmla="*/ 6677891 w 16220121"/>
              <a:gd name="connsiteY6" fmla="*/ 270609 h 15732282"/>
              <a:gd name="connsiteX7" fmla="*/ 9698182 w 16220121"/>
              <a:gd name="connsiteY7" fmla="*/ 852500 h 15732282"/>
              <a:gd name="connsiteX8" fmla="*/ 12884728 w 16220121"/>
              <a:gd name="connsiteY8" fmla="*/ 1905445 h 15732282"/>
              <a:gd name="connsiteX9" fmla="*/ 15184582 w 16220121"/>
              <a:gd name="connsiteY9" fmla="*/ 3872791 h 15732282"/>
              <a:gd name="connsiteX10" fmla="*/ 16154401 w 16220121"/>
              <a:gd name="connsiteY10" fmla="*/ 5729300 h 15732282"/>
              <a:gd name="connsiteX11" fmla="*/ 16043564 w 16220121"/>
              <a:gd name="connsiteY11" fmla="*/ 7087045 h 15732282"/>
              <a:gd name="connsiteX12" fmla="*/ 15323128 w 16220121"/>
              <a:gd name="connsiteY12" fmla="*/ 9996500 h 15732282"/>
              <a:gd name="connsiteX13" fmla="*/ 14325601 w 16220121"/>
              <a:gd name="connsiteY13" fmla="*/ 10910900 h 15732282"/>
              <a:gd name="connsiteX14" fmla="*/ 13300364 w 16220121"/>
              <a:gd name="connsiteY14" fmla="*/ 12767409 h 15732282"/>
              <a:gd name="connsiteX15" fmla="*/ 11720946 w 16220121"/>
              <a:gd name="connsiteY15" fmla="*/ 15122682 h 15732282"/>
              <a:gd name="connsiteX16" fmla="*/ 11249891 w 16220121"/>
              <a:gd name="connsiteY16" fmla="*/ 15732282 h 15732282"/>
              <a:gd name="connsiteX0" fmla="*/ 0 w 16220121"/>
              <a:gd name="connsiteY0" fmla="*/ 7364136 h 15732282"/>
              <a:gd name="connsiteX1" fmla="*/ 498764 w 16220121"/>
              <a:gd name="connsiteY1" fmla="*/ 4371554 h 15732282"/>
              <a:gd name="connsiteX2" fmla="*/ 581891 w 16220121"/>
              <a:gd name="connsiteY2" fmla="*/ 3207773 h 15732282"/>
              <a:gd name="connsiteX3" fmla="*/ 1052946 w 16220121"/>
              <a:gd name="connsiteY3" fmla="*/ 1960863 h 15732282"/>
              <a:gd name="connsiteX4" fmla="*/ 2826328 w 16220121"/>
              <a:gd name="connsiteY4" fmla="*/ 1185009 h 15732282"/>
              <a:gd name="connsiteX5" fmla="*/ 4017819 w 16220121"/>
              <a:gd name="connsiteY5" fmla="*/ 48936 h 15732282"/>
              <a:gd name="connsiteX6" fmla="*/ 6677891 w 16220121"/>
              <a:gd name="connsiteY6" fmla="*/ 270609 h 15732282"/>
              <a:gd name="connsiteX7" fmla="*/ 9698182 w 16220121"/>
              <a:gd name="connsiteY7" fmla="*/ 852500 h 15732282"/>
              <a:gd name="connsiteX8" fmla="*/ 12884728 w 16220121"/>
              <a:gd name="connsiteY8" fmla="*/ 1905445 h 15732282"/>
              <a:gd name="connsiteX9" fmla="*/ 15184582 w 16220121"/>
              <a:gd name="connsiteY9" fmla="*/ 3872791 h 15732282"/>
              <a:gd name="connsiteX10" fmla="*/ 16154401 w 16220121"/>
              <a:gd name="connsiteY10" fmla="*/ 5729300 h 15732282"/>
              <a:gd name="connsiteX11" fmla="*/ 16043564 w 16220121"/>
              <a:gd name="connsiteY11" fmla="*/ 7087045 h 15732282"/>
              <a:gd name="connsiteX12" fmla="*/ 15323128 w 16220121"/>
              <a:gd name="connsiteY12" fmla="*/ 9996500 h 15732282"/>
              <a:gd name="connsiteX13" fmla="*/ 14325601 w 16220121"/>
              <a:gd name="connsiteY13" fmla="*/ 10910900 h 15732282"/>
              <a:gd name="connsiteX14" fmla="*/ 13300364 w 16220121"/>
              <a:gd name="connsiteY14" fmla="*/ 12767409 h 15732282"/>
              <a:gd name="connsiteX15" fmla="*/ 11720946 w 16220121"/>
              <a:gd name="connsiteY15" fmla="*/ 15122682 h 15732282"/>
              <a:gd name="connsiteX16" fmla="*/ 11249891 w 16220121"/>
              <a:gd name="connsiteY16" fmla="*/ 15732282 h 15732282"/>
              <a:gd name="connsiteX0" fmla="*/ 0 w 16220121"/>
              <a:gd name="connsiteY0" fmla="*/ 7364136 h 15732282"/>
              <a:gd name="connsiteX1" fmla="*/ 498764 w 16220121"/>
              <a:gd name="connsiteY1" fmla="*/ 4371554 h 15732282"/>
              <a:gd name="connsiteX2" fmla="*/ 581891 w 16220121"/>
              <a:gd name="connsiteY2" fmla="*/ 3207773 h 15732282"/>
              <a:gd name="connsiteX3" fmla="*/ 1052946 w 16220121"/>
              <a:gd name="connsiteY3" fmla="*/ 1960863 h 15732282"/>
              <a:gd name="connsiteX4" fmla="*/ 2826328 w 16220121"/>
              <a:gd name="connsiteY4" fmla="*/ 1185009 h 15732282"/>
              <a:gd name="connsiteX5" fmla="*/ 4017819 w 16220121"/>
              <a:gd name="connsiteY5" fmla="*/ 48936 h 15732282"/>
              <a:gd name="connsiteX6" fmla="*/ 6677891 w 16220121"/>
              <a:gd name="connsiteY6" fmla="*/ 270609 h 15732282"/>
              <a:gd name="connsiteX7" fmla="*/ 9698182 w 16220121"/>
              <a:gd name="connsiteY7" fmla="*/ 852500 h 15732282"/>
              <a:gd name="connsiteX8" fmla="*/ 12884728 w 16220121"/>
              <a:gd name="connsiteY8" fmla="*/ 1905445 h 15732282"/>
              <a:gd name="connsiteX9" fmla="*/ 15184582 w 16220121"/>
              <a:gd name="connsiteY9" fmla="*/ 3872791 h 15732282"/>
              <a:gd name="connsiteX10" fmla="*/ 16154401 w 16220121"/>
              <a:gd name="connsiteY10" fmla="*/ 5729300 h 15732282"/>
              <a:gd name="connsiteX11" fmla="*/ 16043564 w 16220121"/>
              <a:gd name="connsiteY11" fmla="*/ 7087045 h 15732282"/>
              <a:gd name="connsiteX12" fmla="*/ 15323128 w 16220121"/>
              <a:gd name="connsiteY12" fmla="*/ 9996500 h 15732282"/>
              <a:gd name="connsiteX13" fmla="*/ 14325601 w 16220121"/>
              <a:gd name="connsiteY13" fmla="*/ 10910900 h 15732282"/>
              <a:gd name="connsiteX14" fmla="*/ 13300364 w 16220121"/>
              <a:gd name="connsiteY14" fmla="*/ 12767409 h 15732282"/>
              <a:gd name="connsiteX15" fmla="*/ 11720946 w 16220121"/>
              <a:gd name="connsiteY15" fmla="*/ 15122682 h 15732282"/>
              <a:gd name="connsiteX16" fmla="*/ 11249891 w 16220121"/>
              <a:gd name="connsiteY16" fmla="*/ 15732282 h 15732282"/>
              <a:gd name="connsiteX0" fmla="*/ 0 w 16220121"/>
              <a:gd name="connsiteY0" fmla="*/ 7364136 h 15122682"/>
              <a:gd name="connsiteX1" fmla="*/ 498764 w 16220121"/>
              <a:gd name="connsiteY1" fmla="*/ 4371554 h 15122682"/>
              <a:gd name="connsiteX2" fmla="*/ 581891 w 16220121"/>
              <a:gd name="connsiteY2" fmla="*/ 3207773 h 15122682"/>
              <a:gd name="connsiteX3" fmla="*/ 1052946 w 16220121"/>
              <a:gd name="connsiteY3" fmla="*/ 1960863 h 15122682"/>
              <a:gd name="connsiteX4" fmla="*/ 2826328 w 16220121"/>
              <a:gd name="connsiteY4" fmla="*/ 1185009 h 15122682"/>
              <a:gd name="connsiteX5" fmla="*/ 4017819 w 16220121"/>
              <a:gd name="connsiteY5" fmla="*/ 48936 h 15122682"/>
              <a:gd name="connsiteX6" fmla="*/ 6677891 w 16220121"/>
              <a:gd name="connsiteY6" fmla="*/ 270609 h 15122682"/>
              <a:gd name="connsiteX7" fmla="*/ 9698182 w 16220121"/>
              <a:gd name="connsiteY7" fmla="*/ 852500 h 15122682"/>
              <a:gd name="connsiteX8" fmla="*/ 12884728 w 16220121"/>
              <a:gd name="connsiteY8" fmla="*/ 1905445 h 15122682"/>
              <a:gd name="connsiteX9" fmla="*/ 15184582 w 16220121"/>
              <a:gd name="connsiteY9" fmla="*/ 3872791 h 15122682"/>
              <a:gd name="connsiteX10" fmla="*/ 16154401 w 16220121"/>
              <a:gd name="connsiteY10" fmla="*/ 5729300 h 15122682"/>
              <a:gd name="connsiteX11" fmla="*/ 16043564 w 16220121"/>
              <a:gd name="connsiteY11" fmla="*/ 7087045 h 15122682"/>
              <a:gd name="connsiteX12" fmla="*/ 15323128 w 16220121"/>
              <a:gd name="connsiteY12" fmla="*/ 9996500 h 15122682"/>
              <a:gd name="connsiteX13" fmla="*/ 14325601 w 16220121"/>
              <a:gd name="connsiteY13" fmla="*/ 10910900 h 15122682"/>
              <a:gd name="connsiteX14" fmla="*/ 13300364 w 16220121"/>
              <a:gd name="connsiteY14" fmla="*/ 12767409 h 15122682"/>
              <a:gd name="connsiteX15" fmla="*/ 11720946 w 16220121"/>
              <a:gd name="connsiteY15" fmla="*/ 15122682 h 15122682"/>
              <a:gd name="connsiteX0" fmla="*/ 0 w 16220121"/>
              <a:gd name="connsiteY0" fmla="*/ 7364136 h 12767409"/>
              <a:gd name="connsiteX1" fmla="*/ 498764 w 16220121"/>
              <a:gd name="connsiteY1" fmla="*/ 4371554 h 12767409"/>
              <a:gd name="connsiteX2" fmla="*/ 581891 w 16220121"/>
              <a:gd name="connsiteY2" fmla="*/ 3207773 h 12767409"/>
              <a:gd name="connsiteX3" fmla="*/ 1052946 w 16220121"/>
              <a:gd name="connsiteY3" fmla="*/ 1960863 h 12767409"/>
              <a:gd name="connsiteX4" fmla="*/ 2826328 w 16220121"/>
              <a:gd name="connsiteY4" fmla="*/ 1185009 h 12767409"/>
              <a:gd name="connsiteX5" fmla="*/ 4017819 w 16220121"/>
              <a:gd name="connsiteY5" fmla="*/ 48936 h 12767409"/>
              <a:gd name="connsiteX6" fmla="*/ 6677891 w 16220121"/>
              <a:gd name="connsiteY6" fmla="*/ 270609 h 12767409"/>
              <a:gd name="connsiteX7" fmla="*/ 9698182 w 16220121"/>
              <a:gd name="connsiteY7" fmla="*/ 852500 h 12767409"/>
              <a:gd name="connsiteX8" fmla="*/ 12884728 w 16220121"/>
              <a:gd name="connsiteY8" fmla="*/ 1905445 h 12767409"/>
              <a:gd name="connsiteX9" fmla="*/ 15184582 w 16220121"/>
              <a:gd name="connsiteY9" fmla="*/ 3872791 h 12767409"/>
              <a:gd name="connsiteX10" fmla="*/ 16154401 w 16220121"/>
              <a:gd name="connsiteY10" fmla="*/ 5729300 h 12767409"/>
              <a:gd name="connsiteX11" fmla="*/ 16043564 w 16220121"/>
              <a:gd name="connsiteY11" fmla="*/ 7087045 h 12767409"/>
              <a:gd name="connsiteX12" fmla="*/ 15323128 w 16220121"/>
              <a:gd name="connsiteY12" fmla="*/ 9996500 h 12767409"/>
              <a:gd name="connsiteX13" fmla="*/ 14325601 w 16220121"/>
              <a:gd name="connsiteY13" fmla="*/ 10910900 h 12767409"/>
              <a:gd name="connsiteX14" fmla="*/ 13300364 w 16220121"/>
              <a:gd name="connsiteY14" fmla="*/ 12767409 h 12767409"/>
              <a:gd name="connsiteX0" fmla="*/ 0 w 16220121"/>
              <a:gd name="connsiteY0" fmla="*/ 7364136 h 13018629"/>
              <a:gd name="connsiteX1" fmla="*/ 498764 w 16220121"/>
              <a:gd name="connsiteY1" fmla="*/ 4371554 h 13018629"/>
              <a:gd name="connsiteX2" fmla="*/ 581891 w 16220121"/>
              <a:gd name="connsiteY2" fmla="*/ 3207773 h 13018629"/>
              <a:gd name="connsiteX3" fmla="*/ 1052946 w 16220121"/>
              <a:gd name="connsiteY3" fmla="*/ 1960863 h 13018629"/>
              <a:gd name="connsiteX4" fmla="*/ 2826328 w 16220121"/>
              <a:gd name="connsiteY4" fmla="*/ 1185009 h 13018629"/>
              <a:gd name="connsiteX5" fmla="*/ 4017819 w 16220121"/>
              <a:gd name="connsiteY5" fmla="*/ 48936 h 13018629"/>
              <a:gd name="connsiteX6" fmla="*/ 6677891 w 16220121"/>
              <a:gd name="connsiteY6" fmla="*/ 270609 h 13018629"/>
              <a:gd name="connsiteX7" fmla="*/ 9698182 w 16220121"/>
              <a:gd name="connsiteY7" fmla="*/ 852500 h 13018629"/>
              <a:gd name="connsiteX8" fmla="*/ 12884728 w 16220121"/>
              <a:gd name="connsiteY8" fmla="*/ 1905445 h 13018629"/>
              <a:gd name="connsiteX9" fmla="*/ 15184582 w 16220121"/>
              <a:gd name="connsiteY9" fmla="*/ 3872791 h 13018629"/>
              <a:gd name="connsiteX10" fmla="*/ 16154401 w 16220121"/>
              <a:gd name="connsiteY10" fmla="*/ 5729300 h 13018629"/>
              <a:gd name="connsiteX11" fmla="*/ 16043564 w 16220121"/>
              <a:gd name="connsiteY11" fmla="*/ 7087045 h 13018629"/>
              <a:gd name="connsiteX12" fmla="*/ 15323128 w 16220121"/>
              <a:gd name="connsiteY12" fmla="*/ 9996500 h 13018629"/>
              <a:gd name="connsiteX13" fmla="*/ 14325601 w 16220121"/>
              <a:gd name="connsiteY13" fmla="*/ 10910900 h 13018629"/>
              <a:gd name="connsiteX14" fmla="*/ 13278044 w 16220121"/>
              <a:gd name="connsiteY14" fmla="*/ 13018629 h 13018629"/>
              <a:gd name="connsiteX0" fmla="*/ 0 w 16776990"/>
              <a:gd name="connsiteY0" fmla="*/ 7421152 h 13018629"/>
              <a:gd name="connsiteX1" fmla="*/ 1055633 w 16776990"/>
              <a:gd name="connsiteY1" fmla="*/ 4371554 h 13018629"/>
              <a:gd name="connsiteX2" fmla="*/ 1138760 w 16776990"/>
              <a:gd name="connsiteY2" fmla="*/ 3207773 h 13018629"/>
              <a:gd name="connsiteX3" fmla="*/ 1609815 w 16776990"/>
              <a:gd name="connsiteY3" fmla="*/ 1960863 h 13018629"/>
              <a:gd name="connsiteX4" fmla="*/ 3383197 w 16776990"/>
              <a:gd name="connsiteY4" fmla="*/ 1185009 h 13018629"/>
              <a:gd name="connsiteX5" fmla="*/ 4574688 w 16776990"/>
              <a:gd name="connsiteY5" fmla="*/ 48936 h 13018629"/>
              <a:gd name="connsiteX6" fmla="*/ 7234760 w 16776990"/>
              <a:gd name="connsiteY6" fmla="*/ 270609 h 13018629"/>
              <a:gd name="connsiteX7" fmla="*/ 10255051 w 16776990"/>
              <a:gd name="connsiteY7" fmla="*/ 852500 h 13018629"/>
              <a:gd name="connsiteX8" fmla="*/ 13441597 w 16776990"/>
              <a:gd name="connsiteY8" fmla="*/ 1905445 h 13018629"/>
              <a:gd name="connsiteX9" fmla="*/ 15741451 w 16776990"/>
              <a:gd name="connsiteY9" fmla="*/ 3872791 h 13018629"/>
              <a:gd name="connsiteX10" fmla="*/ 16711270 w 16776990"/>
              <a:gd name="connsiteY10" fmla="*/ 5729300 h 13018629"/>
              <a:gd name="connsiteX11" fmla="*/ 16600433 w 16776990"/>
              <a:gd name="connsiteY11" fmla="*/ 7087045 h 13018629"/>
              <a:gd name="connsiteX12" fmla="*/ 15879997 w 16776990"/>
              <a:gd name="connsiteY12" fmla="*/ 9996500 h 13018629"/>
              <a:gd name="connsiteX13" fmla="*/ 14882470 w 16776990"/>
              <a:gd name="connsiteY13" fmla="*/ 10910900 h 13018629"/>
              <a:gd name="connsiteX14" fmla="*/ 13834913 w 16776990"/>
              <a:gd name="connsiteY14" fmla="*/ 13018629 h 13018629"/>
              <a:gd name="connsiteX0" fmla="*/ 0 w 16776990"/>
              <a:gd name="connsiteY0" fmla="*/ 7421152 h 13018629"/>
              <a:gd name="connsiteX1" fmla="*/ 215907 w 16776990"/>
              <a:gd name="connsiteY1" fmla="*/ 5909889 h 13018629"/>
              <a:gd name="connsiteX2" fmla="*/ 1055633 w 16776990"/>
              <a:gd name="connsiteY2" fmla="*/ 4371554 h 13018629"/>
              <a:gd name="connsiteX3" fmla="*/ 1138760 w 16776990"/>
              <a:gd name="connsiteY3" fmla="*/ 3207773 h 13018629"/>
              <a:gd name="connsiteX4" fmla="*/ 1609815 w 16776990"/>
              <a:gd name="connsiteY4" fmla="*/ 1960863 h 13018629"/>
              <a:gd name="connsiteX5" fmla="*/ 3383197 w 16776990"/>
              <a:gd name="connsiteY5" fmla="*/ 1185009 h 13018629"/>
              <a:gd name="connsiteX6" fmla="*/ 4574688 w 16776990"/>
              <a:gd name="connsiteY6" fmla="*/ 48936 h 13018629"/>
              <a:gd name="connsiteX7" fmla="*/ 7234760 w 16776990"/>
              <a:gd name="connsiteY7" fmla="*/ 270609 h 13018629"/>
              <a:gd name="connsiteX8" fmla="*/ 10255051 w 16776990"/>
              <a:gd name="connsiteY8" fmla="*/ 852500 h 13018629"/>
              <a:gd name="connsiteX9" fmla="*/ 13441597 w 16776990"/>
              <a:gd name="connsiteY9" fmla="*/ 1905445 h 13018629"/>
              <a:gd name="connsiteX10" fmla="*/ 15741451 w 16776990"/>
              <a:gd name="connsiteY10" fmla="*/ 3872791 h 13018629"/>
              <a:gd name="connsiteX11" fmla="*/ 16711270 w 16776990"/>
              <a:gd name="connsiteY11" fmla="*/ 5729300 h 13018629"/>
              <a:gd name="connsiteX12" fmla="*/ 16600433 w 16776990"/>
              <a:gd name="connsiteY12" fmla="*/ 7087045 h 13018629"/>
              <a:gd name="connsiteX13" fmla="*/ 15879997 w 16776990"/>
              <a:gd name="connsiteY13" fmla="*/ 9996500 h 13018629"/>
              <a:gd name="connsiteX14" fmla="*/ 14882470 w 16776990"/>
              <a:gd name="connsiteY14" fmla="*/ 10910900 h 13018629"/>
              <a:gd name="connsiteX15" fmla="*/ 13834913 w 16776990"/>
              <a:gd name="connsiteY15" fmla="*/ 13018629 h 130186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6776990" h="13018629">
                <a:moveTo>
                  <a:pt x="0" y="7421152"/>
                </a:moveTo>
                <a:cubicBezTo>
                  <a:pt x="65304" y="7162522"/>
                  <a:pt x="39968" y="6418155"/>
                  <a:pt x="215907" y="5909889"/>
                </a:cubicBezTo>
                <a:cubicBezTo>
                  <a:pt x="391846" y="5401623"/>
                  <a:pt x="901824" y="4821906"/>
                  <a:pt x="1055633" y="4371554"/>
                </a:cubicBezTo>
                <a:cubicBezTo>
                  <a:pt x="1209442" y="3921202"/>
                  <a:pt x="1046396" y="3609555"/>
                  <a:pt x="1138760" y="3207773"/>
                </a:cubicBezTo>
                <a:cubicBezTo>
                  <a:pt x="1231124" y="2805991"/>
                  <a:pt x="1235742" y="2297990"/>
                  <a:pt x="1609815" y="1960863"/>
                </a:cubicBezTo>
                <a:cubicBezTo>
                  <a:pt x="1983888" y="1623736"/>
                  <a:pt x="2889052" y="1503663"/>
                  <a:pt x="3383197" y="1185009"/>
                </a:cubicBezTo>
                <a:cubicBezTo>
                  <a:pt x="3877342" y="866355"/>
                  <a:pt x="3932761" y="201336"/>
                  <a:pt x="4574688" y="48936"/>
                </a:cubicBezTo>
                <a:cubicBezTo>
                  <a:pt x="5216615" y="-103464"/>
                  <a:pt x="6288033" y="136682"/>
                  <a:pt x="7234760" y="270609"/>
                </a:cubicBezTo>
                <a:cubicBezTo>
                  <a:pt x="8181487" y="404536"/>
                  <a:pt x="9220578" y="580027"/>
                  <a:pt x="10255051" y="852500"/>
                </a:cubicBezTo>
                <a:cubicBezTo>
                  <a:pt x="11289524" y="1124973"/>
                  <a:pt x="12527197" y="1402063"/>
                  <a:pt x="13441597" y="1905445"/>
                </a:cubicBezTo>
                <a:cubicBezTo>
                  <a:pt x="14355997" y="2408827"/>
                  <a:pt x="15196506" y="3235482"/>
                  <a:pt x="15741451" y="3872791"/>
                </a:cubicBezTo>
                <a:cubicBezTo>
                  <a:pt x="16286396" y="4510100"/>
                  <a:pt x="16568106" y="5193591"/>
                  <a:pt x="16711270" y="5729300"/>
                </a:cubicBezTo>
                <a:cubicBezTo>
                  <a:pt x="16854434" y="6265009"/>
                  <a:pt x="16738979" y="6375845"/>
                  <a:pt x="16600433" y="7087045"/>
                </a:cubicBezTo>
                <a:cubicBezTo>
                  <a:pt x="16461888" y="7798245"/>
                  <a:pt x="16166324" y="9359191"/>
                  <a:pt x="15879997" y="9996500"/>
                </a:cubicBezTo>
                <a:cubicBezTo>
                  <a:pt x="15593670" y="10633809"/>
                  <a:pt x="15223317" y="10407212"/>
                  <a:pt x="14882470" y="10910900"/>
                </a:cubicBezTo>
                <a:cubicBezTo>
                  <a:pt x="14541623" y="11414588"/>
                  <a:pt x="14269022" y="12316665"/>
                  <a:pt x="13834913" y="13018629"/>
                </a:cubicBezTo>
              </a:path>
            </a:pathLst>
          </a:custGeom>
          <a:noFill/>
          <a:ln w="1016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A7728B96-825C-4580-B8F0-F815FC3717E9}"/>
              </a:ext>
            </a:extLst>
          </p:cNvPr>
          <p:cNvSpPr/>
          <p:nvPr/>
        </p:nvSpPr>
        <p:spPr>
          <a:xfrm rot="1456850">
            <a:off x="17312189" y="5834012"/>
            <a:ext cx="8175109" cy="3633382"/>
          </a:xfrm>
          <a:custGeom>
            <a:avLst/>
            <a:gdLst>
              <a:gd name="connsiteX0" fmla="*/ 0 w 8229600"/>
              <a:gd name="connsiteY0" fmla="*/ 0 h 3657600"/>
              <a:gd name="connsiteX1" fmla="*/ 55418 w 8229600"/>
              <a:gd name="connsiteY1" fmla="*/ 0 h 3657600"/>
              <a:gd name="connsiteX2" fmla="*/ 2022764 w 8229600"/>
              <a:gd name="connsiteY2" fmla="*/ 166255 h 3657600"/>
              <a:gd name="connsiteX3" fmla="*/ 4932218 w 8229600"/>
              <a:gd name="connsiteY3" fmla="*/ 1080655 h 3657600"/>
              <a:gd name="connsiteX4" fmla="*/ 6567055 w 8229600"/>
              <a:gd name="connsiteY4" fmla="*/ 1745673 h 3657600"/>
              <a:gd name="connsiteX5" fmla="*/ 7315200 w 8229600"/>
              <a:gd name="connsiteY5" fmla="*/ 2327564 h 3657600"/>
              <a:gd name="connsiteX6" fmla="*/ 7980218 w 8229600"/>
              <a:gd name="connsiteY6" fmla="*/ 3103419 h 3657600"/>
              <a:gd name="connsiteX7" fmla="*/ 8229600 w 8229600"/>
              <a:gd name="connsiteY7" fmla="*/ 3657600 h 3657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229600" h="3657600">
                <a:moveTo>
                  <a:pt x="0" y="0"/>
                </a:moveTo>
                <a:lnTo>
                  <a:pt x="55418" y="0"/>
                </a:lnTo>
                <a:cubicBezTo>
                  <a:pt x="392545" y="27709"/>
                  <a:pt x="1209964" y="-13854"/>
                  <a:pt x="2022764" y="166255"/>
                </a:cubicBezTo>
                <a:cubicBezTo>
                  <a:pt x="2835564" y="346364"/>
                  <a:pt x="4174836" y="817419"/>
                  <a:pt x="4932218" y="1080655"/>
                </a:cubicBezTo>
                <a:cubicBezTo>
                  <a:pt x="5689600" y="1343891"/>
                  <a:pt x="6169891" y="1537855"/>
                  <a:pt x="6567055" y="1745673"/>
                </a:cubicBezTo>
                <a:cubicBezTo>
                  <a:pt x="6964219" y="1953491"/>
                  <a:pt x="7079673" y="2101273"/>
                  <a:pt x="7315200" y="2327564"/>
                </a:cubicBezTo>
                <a:cubicBezTo>
                  <a:pt x="7550727" y="2553855"/>
                  <a:pt x="7827818" y="2881746"/>
                  <a:pt x="7980218" y="3103419"/>
                </a:cubicBezTo>
                <a:cubicBezTo>
                  <a:pt x="8132618" y="3325092"/>
                  <a:pt x="8206509" y="3611418"/>
                  <a:pt x="8229600" y="3657600"/>
                </a:cubicBezTo>
              </a:path>
            </a:pathLst>
          </a:custGeom>
          <a:noFill/>
          <a:ln w="1016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EF0652AF-CBFC-4CEC-A341-D5D6372D3EA4}"/>
              </a:ext>
            </a:extLst>
          </p:cNvPr>
          <p:cNvSpPr/>
          <p:nvPr/>
        </p:nvSpPr>
        <p:spPr>
          <a:xfrm rot="1456850">
            <a:off x="20485235" y="9069594"/>
            <a:ext cx="3157953" cy="660615"/>
          </a:xfrm>
          <a:custGeom>
            <a:avLst/>
            <a:gdLst>
              <a:gd name="connsiteX0" fmla="*/ 20166 w 3179002"/>
              <a:gd name="connsiteY0" fmla="*/ 0 h 665018"/>
              <a:gd name="connsiteX1" fmla="*/ 324966 w 3179002"/>
              <a:gd name="connsiteY1" fmla="*/ 83127 h 665018"/>
              <a:gd name="connsiteX2" fmla="*/ 2264602 w 3179002"/>
              <a:gd name="connsiteY2" fmla="*/ 415636 h 665018"/>
              <a:gd name="connsiteX3" fmla="*/ 3179002 w 3179002"/>
              <a:gd name="connsiteY3" fmla="*/ 665018 h 665018"/>
            </a:gdLst>
            <a:ahLst/>
            <a:cxnLst>
              <a:cxn ang="0">
                <a:pos x="connsiteX0" y="connsiteY0"/>
              </a:cxn>
              <a:cxn ang="0">
                <a:pos x="connsiteX1" y="connsiteY1"/>
              </a:cxn>
              <a:cxn ang="0">
                <a:pos x="connsiteX2" y="connsiteY2"/>
              </a:cxn>
              <a:cxn ang="0">
                <a:pos x="connsiteX3" y="connsiteY3"/>
              </a:cxn>
            </a:cxnLst>
            <a:rect l="l" t="t" r="r" b="b"/>
            <a:pathLst>
              <a:path w="3179002" h="665018">
                <a:moveTo>
                  <a:pt x="20166" y="0"/>
                </a:moveTo>
                <a:cubicBezTo>
                  <a:pt x="-14471" y="6927"/>
                  <a:pt x="-49107" y="13854"/>
                  <a:pt x="324966" y="83127"/>
                </a:cubicBezTo>
                <a:cubicBezTo>
                  <a:pt x="699039" y="152400"/>
                  <a:pt x="1788929" y="318654"/>
                  <a:pt x="2264602" y="415636"/>
                </a:cubicBezTo>
                <a:cubicBezTo>
                  <a:pt x="2740275" y="512618"/>
                  <a:pt x="3026602" y="651163"/>
                  <a:pt x="3179002" y="665018"/>
                </a:cubicBezTo>
              </a:path>
            </a:pathLst>
          </a:custGeom>
          <a:noFill/>
          <a:ln w="1016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0B2A2128-8407-4889-B537-76BDF02345E7}"/>
              </a:ext>
            </a:extLst>
          </p:cNvPr>
          <p:cNvSpPr/>
          <p:nvPr/>
        </p:nvSpPr>
        <p:spPr>
          <a:xfrm rot="1456850">
            <a:off x="17168578" y="9303533"/>
            <a:ext cx="462150" cy="3009733"/>
          </a:xfrm>
          <a:custGeom>
            <a:avLst/>
            <a:gdLst>
              <a:gd name="connsiteX0" fmla="*/ 5236 w 465230"/>
              <a:gd name="connsiteY0" fmla="*/ 9503 h 3029794"/>
              <a:gd name="connsiteX1" fmla="*/ 32945 w 465230"/>
              <a:gd name="connsiteY1" fmla="*/ 148049 h 3029794"/>
              <a:gd name="connsiteX2" fmla="*/ 254618 w 465230"/>
              <a:gd name="connsiteY2" fmla="*/ 1034740 h 3029794"/>
              <a:gd name="connsiteX3" fmla="*/ 448582 w 465230"/>
              <a:gd name="connsiteY3" fmla="*/ 1561213 h 3029794"/>
              <a:gd name="connsiteX4" fmla="*/ 448582 w 465230"/>
              <a:gd name="connsiteY4" fmla="*/ 2420194 h 3029794"/>
              <a:gd name="connsiteX5" fmla="*/ 393163 w 465230"/>
              <a:gd name="connsiteY5" fmla="*/ 3029794 h 30297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5230" h="3029794">
                <a:moveTo>
                  <a:pt x="5236" y="9503"/>
                </a:moveTo>
                <a:cubicBezTo>
                  <a:pt x="-1692" y="-6661"/>
                  <a:pt x="-8619" y="-22824"/>
                  <a:pt x="32945" y="148049"/>
                </a:cubicBezTo>
                <a:cubicBezTo>
                  <a:pt x="74509" y="318922"/>
                  <a:pt x="185345" y="799213"/>
                  <a:pt x="254618" y="1034740"/>
                </a:cubicBezTo>
                <a:cubicBezTo>
                  <a:pt x="323891" y="1270267"/>
                  <a:pt x="416255" y="1330304"/>
                  <a:pt x="448582" y="1561213"/>
                </a:cubicBezTo>
                <a:cubicBezTo>
                  <a:pt x="480909" y="1792122"/>
                  <a:pt x="457819" y="2175431"/>
                  <a:pt x="448582" y="2420194"/>
                </a:cubicBezTo>
                <a:cubicBezTo>
                  <a:pt x="439346" y="2664958"/>
                  <a:pt x="416254" y="2955903"/>
                  <a:pt x="393163" y="3029794"/>
                </a:cubicBezTo>
              </a:path>
            </a:pathLst>
          </a:custGeom>
          <a:noFill/>
          <a:ln w="10160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Oval 57">
            <a:extLst>
              <a:ext uri="{FF2B5EF4-FFF2-40B4-BE49-F238E27FC236}">
                <a16:creationId xmlns:a16="http://schemas.microsoft.com/office/drawing/2014/main" id="{CE497D19-B6A9-4335-9049-23C118B96C9E}"/>
              </a:ext>
            </a:extLst>
          </p:cNvPr>
          <p:cNvSpPr/>
          <p:nvPr/>
        </p:nvSpPr>
        <p:spPr>
          <a:xfrm rot="1456850">
            <a:off x="17832297" y="3483445"/>
            <a:ext cx="366203" cy="386047"/>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3">
            <a:extLst>
              <a:ext uri="{FF2B5EF4-FFF2-40B4-BE49-F238E27FC236}">
                <a16:creationId xmlns:a16="http://schemas.microsoft.com/office/drawing/2014/main" id="{65AC3486-B18A-46E8-B095-9590BEDF289B}"/>
              </a:ext>
            </a:extLst>
          </p:cNvPr>
          <p:cNvSpPr>
            <a:spLocks noChangeAspect="1"/>
          </p:cNvSpPr>
          <p:nvPr/>
        </p:nvSpPr>
        <p:spPr>
          <a:xfrm rot="12256850">
            <a:off x="9501466" y="2032746"/>
            <a:ext cx="16910542" cy="15950541"/>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02143 w 1183231"/>
              <a:gd name="connsiteY11" fmla="*/ 681038 h 1152525"/>
              <a:gd name="connsiteX12" fmla="*/ 173581 w 1183231"/>
              <a:gd name="connsiteY12" fmla="*/ 509588 h 1152525"/>
              <a:gd name="connsiteX13" fmla="*/ 235493 w 1183231"/>
              <a:gd name="connsiteY13" fmla="*/ 342900 h 1152525"/>
              <a:gd name="connsiteX14" fmla="*/ 349793 w 1183231"/>
              <a:gd name="connsiteY14" fmla="*/ 223838 h 1152525"/>
              <a:gd name="connsiteX15" fmla="*/ 497431 w 1183231"/>
              <a:gd name="connsiteY15" fmla="*/ 152400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73581 w 1183231"/>
              <a:gd name="connsiteY12" fmla="*/ 509588 h 1152525"/>
              <a:gd name="connsiteX13" fmla="*/ 235493 w 1183231"/>
              <a:gd name="connsiteY13" fmla="*/ 342900 h 1152525"/>
              <a:gd name="connsiteX14" fmla="*/ 349793 w 1183231"/>
              <a:gd name="connsiteY14" fmla="*/ 223838 h 1152525"/>
              <a:gd name="connsiteX15" fmla="*/ 497431 w 1183231"/>
              <a:gd name="connsiteY15" fmla="*/ 152400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5493 w 1183231"/>
              <a:gd name="connsiteY13" fmla="*/ 342900 h 1152525"/>
              <a:gd name="connsiteX14" fmla="*/ 349793 w 1183231"/>
              <a:gd name="connsiteY14" fmla="*/ 223838 h 1152525"/>
              <a:gd name="connsiteX15" fmla="*/ 497431 w 1183231"/>
              <a:gd name="connsiteY15" fmla="*/ 152400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9793 w 1183231"/>
              <a:gd name="connsiteY14" fmla="*/ 223838 h 1152525"/>
              <a:gd name="connsiteX15" fmla="*/ 497431 w 1183231"/>
              <a:gd name="connsiteY15" fmla="*/ 152400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4623 w 1183231"/>
              <a:gd name="connsiteY14" fmla="*/ 156329 h 1152525"/>
              <a:gd name="connsiteX15" fmla="*/ 497431 w 1183231"/>
              <a:gd name="connsiteY15" fmla="*/ 152400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4623 w 1183231"/>
              <a:gd name="connsiteY14" fmla="*/ 156329 h 1152525"/>
              <a:gd name="connsiteX15" fmla="*/ 490538 w 1183231"/>
              <a:gd name="connsiteY15" fmla="*/ 32384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4623 w 1183231"/>
              <a:gd name="connsiteY14" fmla="*/ 156329 h 1152525"/>
              <a:gd name="connsiteX15" fmla="*/ 493985 w 1183231"/>
              <a:gd name="connsiteY15" fmla="*/ 69889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4623 w 1183231"/>
              <a:gd name="connsiteY14" fmla="*/ 156329 h 1152525"/>
              <a:gd name="connsiteX15" fmla="*/ 493985 w 1183231"/>
              <a:gd name="connsiteY15" fmla="*/ 69889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30831 w 1183231"/>
              <a:gd name="connsiteY3" fmla="*/ 566738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4623 w 1183231"/>
              <a:gd name="connsiteY14" fmla="*/ 156329 h 1152525"/>
              <a:gd name="connsiteX15" fmla="*/ 493985 w 1183231"/>
              <a:gd name="connsiteY15" fmla="*/ 69889 h 1152525"/>
              <a:gd name="connsiteX16" fmla="*/ 673643 w 1183231"/>
              <a:gd name="connsiteY16" fmla="*/ 80963 h 1152525"/>
              <a:gd name="connsiteX17" fmla="*/ 1021306 w 1183231"/>
              <a:gd name="connsiteY17" fmla="*/ 0 h 1152525"/>
              <a:gd name="connsiteX0" fmla="*/ 1021306 w 1183231"/>
              <a:gd name="connsiteY0" fmla="*/ 0 h 1152525"/>
              <a:gd name="connsiteX1" fmla="*/ 1016543 w 1183231"/>
              <a:gd name="connsiteY1" fmla="*/ 233363 h 1152525"/>
              <a:gd name="connsiteX2" fmla="*/ 1183231 w 1183231"/>
              <a:gd name="connsiteY2" fmla="*/ 447675 h 1152525"/>
              <a:gd name="connsiteX3" fmla="*/ 1011874 w 1183231"/>
              <a:gd name="connsiteY3" fmla="*/ 893031 h 1152525"/>
              <a:gd name="connsiteX4" fmla="*/ 830806 w 1183231"/>
              <a:gd name="connsiteY4" fmla="*/ 1152525 h 1152525"/>
              <a:gd name="connsiteX5" fmla="*/ 568868 w 1183231"/>
              <a:gd name="connsiteY5" fmla="*/ 1152525 h 1152525"/>
              <a:gd name="connsiteX6" fmla="*/ 316456 w 1183231"/>
              <a:gd name="connsiteY6" fmla="*/ 1128713 h 1152525"/>
              <a:gd name="connsiteX7" fmla="*/ 154531 w 1183231"/>
              <a:gd name="connsiteY7" fmla="*/ 1071563 h 1152525"/>
              <a:gd name="connsiteX8" fmla="*/ 97381 w 1183231"/>
              <a:gd name="connsiteY8" fmla="*/ 966788 h 1152525"/>
              <a:gd name="connsiteX9" fmla="*/ 40231 w 1183231"/>
              <a:gd name="connsiteY9" fmla="*/ 814388 h 1152525"/>
              <a:gd name="connsiteX10" fmla="*/ 0 w 1183231"/>
              <a:gd name="connsiteY10" fmla="*/ 607932 h 1152525"/>
              <a:gd name="connsiteX11" fmla="*/ 114206 w 1183231"/>
              <a:gd name="connsiteY11" fmla="*/ 542270 h 1152525"/>
              <a:gd name="connsiteX12" fmla="*/ 149454 w 1183231"/>
              <a:gd name="connsiteY12" fmla="*/ 382071 h 1152525"/>
              <a:gd name="connsiteX13" fmla="*/ 232046 w 1183231"/>
              <a:gd name="connsiteY13" fmla="*/ 269765 h 1152525"/>
              <a:gd name="connsiteX14" fmla="*/ 344623 w 1183231"/>
              <a:gd name="connsiteY14" fmla="*/ 156329 h 1152525"/>
              <a:gd name="connsiteX15" fmla="*/ 493985 w 1183231"/>
              <a:gd name="connsiteY15" fmla="*/ 69889 h 1152525"/>
              <a:gd name="connsiteX16" fmla="*/ 673643 w 1183231"/>
              <a:gd name="connsiteY16" fmla="*/ 80963 h 1152525"/>
              <a:gd name="connsiteX17" fmla="*/ 1021306 w 1183231"/>
              <a:gd name="connsiteY17" fmla="*/ 0 h 1152525"/>
              <a:gd name="connsiteX0" fmla="*/ 1021306 w 1122914"/>
              <a:gd name="connsiteY0" fmla="*/ 0 h 1152525"/>
              <a:gd name="connsiteX1" fmla="*/ 1016543 w 1122914"/>
              <a:gd name="connsiteY1" fmla="*/ 233363 h 1152525"/>
              <a:gd name="connsiteX2" fmla="*/ 1122914 w 1122914"/>
              <a:gd name="connsiteY2" fmla="*/ 417671 h 1152525"/>
              <a:gd name="connsiteX3" fmla="*/ 1011874 w 1122914"/>
              <a:gd name="connsiteY3" fmla="*/ 893031 h 1152525"/>
              <a:gd name="connsiteX4" fmla="*/ 830806 w 1122914"/>
              <a:gd name="connsiteY4" fmla="*/ 1152525 h 1152525"/>
              <a:gd name="connsiteX5" fmla="*/ 568868 w 1122914"/>
              <a:gd name="connsiteY5" fmla="*/ 1152525 h 1152525"/>
              <a:gd name="connsiteX6" fmla="*/ 316456 w 1122914"/>
              <a:gd name="connsiteY6" fmla="*/ 1128713 h 1152525"/>
              <a:gd name="connsiteX7" fmla="*/ 154531 w 1122914"/>
              <a:gd name="connsiteY7" fmla="*/ 1071563 h 1152525"/>
              <a:gd name="connsiteX8" fmla="*/ 97381 w 1122914"/>
              <a:gd name="connsiteY8" fmla="*/ 966788 h 1152525"/>
              <a:gd name="connsiteX9" fmla="*/ 40231 w 1122914"/>
              <a:gd name="connsiteY9" fmla="*/ 814388 h 1152525"/>
              <a:gd name="connsiteX10" fmla="*/ 0 w 1122914"/>
              <a:gd name="connsiteY10" fmla="*/ 607932 h 1152525"/>
              <a:gd name="connsiteX11" fmla="*/ 114206 w 1122914"/>
              <a:gd name="connsiteY11" fmla="*/ 542270 h 1152525"/>
              <a:gd name="connsiteX12" fmla="*/ 149454 w 1122914"/>
              <a:gd name="connsiteY12" fmla="*/ 382071 h 1152525"/>
              <a:gd name="connsiteX13" fmla="*/ 232046 w 1122914"/>
              <a:gd name="connsiteY13" fmla="*/ 269765 h 1152525"/>
              <a:gd name="connsiteX14" fmla="*/ 344623 w 1122914"/>
              <a:gd name="connsiteY14" fmla="*/ 156329 h 1152525"/>
              <a:gd name="connsiteX15" fmla="*/ 493985 w 1122914"/>
              <a:gd name="connsiteY15" fmla="*/ 69889 h 1152525"/>
              <a:gd name="connsiteX16" fmla="*/ 673643 w 1122914"/>
              <a:gd name="connsiteY16" fmla="*/ 80963 h 1152525"/>
              <a:gd name="connsiteX17" fmla="*/ 1021306 w 1122914"/>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22914" h="1152525">
                <a:moveTo>
                  <a:pt x="1021306" y="0"/>
                </a:moveTo>
                <a:cubicBezTo>
                  <a:pt x="1019718" y="77788"/>
                  <a:pt x="1018131" y="155575"/>
                  <a:pt x="1016543" y="233363"/>
                </a:cubicBezTo>
                <a:lnTo>
                  <a:pt x="1122914" y="417671"/>
                </a:lnTo>
                <a:lnTo>
                  <a:pt x="1011874" y="893031"/>
                </a:lnTo>
                <a:lnTo>
                  <a:pt x="830806" y="1152525"/>
                </a:lnTo>
                <a:lnTo>
                  <a:pt x="568868" y="1152525"/>
                </a:lnTo>
                <a:lnTo>
                  <a:pt x="316456" y="1128713"/>
                </a:lnTo>
                <a:lnTo>
                  <a:pt x="154531" y="1071563"/>
                </a:lnTo>
                <a:lnTo>
                  <a:pt x="97381" y="966788"/>
                </a:lnTo>
                <a:lnTo>
                  <a:pt x="40231" y="814388"/>
                </a:lnTo>
                <a:lnTo>
                  <a:pt x="0" y="607932"/>
                </a:lnTo>
                <a:lnTo>
                  <a:pt x="114206" y="542270"/>
                </a:lnTo>
                <a:lnTo>
                  <a:pt x="149454" y="382071"/>
                </a:lnTo>
                <a:lnTo>
                  <a:pt x="232046" y="269765"/>
                </a:lnTo>
                <a:lnTo>
                  <a:pt x="344623" y="156329"/>
                </a:lnTo>
                <a:lnTo>
                  <a:pt x="493985" y="69889"/>
                </a:lnTo>
                <a:lnTo>
                  <a:pt x="673643" y="80963"/>
                </a:lnTo>
                <a:lnTo>
                  <a:pt x="1021306" y="0"/>
                </a:lnTo>
                <a:close/>
              </a:path>
            </a:pathLst>
          </a:custGeom>
          <a:noFill/>
          <a:ln w="1524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131">
            <a:extLst>
              <a:ext uri="{FF2B5EF4-FFF2-40B4-BE49-F238E27FC236}">
                <a16:creationId xmlns:a16="http://schemas.microsoft.com/office/drawing/2014/main" id="{CF24D75E-6EC0-461E-8722-3253103F1C5B}"/>
              </a:ext>
            </a:extLst>
          </p:cNvPr>
          <p:cNvSpPr/>
          <p:nvPr/>
        </p:nvSpPr>
        <p:spPr>
          <a:xfrm rot="18321982">
            <a:off x="12026806" y="10882595"/>
            <a:ext cx="1153652" cy="3398538"/>
          </a:xfrm>
          <a:custGeom>
            <a:avLst/>
            <a:gdLst>
              <a:gd name="connsiteX0" fmla="*/ 0 w 1205737"/>
              <a:gd name="connsiteY0" fmla="*/ 0 h 651425"/>
              <a:gd name="connsiteX1" fmla="*/ 1205737 w 1205737"/>
              <a:gd name="connsiteY1" fmla="*/ 0 h 651425"/>
              <a:gd name="connsiteX2" fmla="*/ 1205737 w 1205737"/>
              <a:gd name="connsiteY2" fmla="*/ 651425 h 651425"/>
              <a:gd name="connsiteX3" fmla="*/ 0 w 1205737"/>
              <a:gd name="connsiteY3" fmla="*/ 651425 h 651425"/>
              <a:gd name="connsiteX4" fmla="*/ 0 w 1205737"/>
              <a:gd name="connsiteY4" fmla="*/ 0 h 651425"/>
              <a:gd name="connsiteX0" fmla="*/ 0 w 1362491"/>
              <a:gd name="connsiteY0" fmla="*/ 0 h 2506350"/>
              <a:gd name="connsiteX1" fmla="*/ 1205737 w 1362491"/>
              <a:gd name="connsiteY1" fmla="*/ 0 h 2506350"/>
              <a:gd name="connsiteX2" fmla="*/ 1362491 w 1362491"/>
              <a:gd name="connsiteY2" fmla="*/ 2506350 h 2506350"/>
              <a:gd name="connsiteX3" fmla="*/ 0 w 1362491"/>
              <a:gd name="connsiteY3" fmla="*/ 651425 h 2506350"/>
              <a:gd name="connsiteX4" fmla="*/ 0 w 1362491"/>
              <a:gd name="connsiteY4" fmla="*/ 0 h 2506350"/>
              <a:gd name="connsiteX0" fmla="*/ 0 w 2041760"/>
              <a:gd name="connsiteY0" fmla="*/ 679269 h 3185619"/>
              <a:gd name="connsiteX1" fmla="*/ 2041760 w 2041760"/>
              <a:gd name="connsiteY1" fmla="*/ 0 h 3185619"/>
              <a:gd name="connsiteX2" fmla="*/ 1362491 w 2041760"/>
              <a:gd name="connsiteY2" fmla="*/ 3185619 h 3185619"/>
              <a:gd name="connsiteX3" fmla="*/ 0 w 2041760"/>
              <a:gd name="connsiteY3" fmla="*/ 1330694 h 3185619"/>
              <a:gd name="connsiteX4" fmla="*/ 0 w 2041760"/>
              <a:gd name="connsiteY4" fmla="*/ 679269 h 3185619"/>
              <a:gd name="connsiteX0" fmla="*/ 0 w 2590400"/>
              <a:gd name="connsiteY0" fmla="*/ 26127 h 3185619"/>
              <a:gd name="connsiteX1" fmla="*/ 2590400 w 2590400"/>
              <a:gd name="connsiteY1" fmla="*/ 0 h 3185619"/>
              <a:gd name="connsiteX2" fmla="*/ 1911131 w 2590400"/>
              <a:gd name="connsiteY2" fmla="*/ 3185619 h 3185619"/>
              <a:gd name="connsiteX3" fmla="*/ 548640 w 2590400"/>
              <a:gd name="connsiteY3" fmla="*/ 1330694 h 3185619"/>
              <a:gd name="connsiteX4" fmla="*/ 0 w 2590400"/>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42651"/>
              <a:gd name="connsiteY0" fmla="*/ 26127 h 3185619"/>
              <a:gd name="connsiteX1" fmla="*/ 2642651 w 2642651"/>
              <a:gd name="connsiteY1" fmla="*/ 0 h 3185619"/>
              <a:gd name="connsiteX2" fmla="*/ 1963382 w 2642651"/>
              <a:gd name="connsiteY2" fmla="*/ 3185619 h 3185619"/>
              <a:gd name="connsiteX3" fmla="*/ 0 w 2642651"/>
              <a:gd name="connsiteY3" fmla="*/ 729803 h 3185619"/>
              <a:gd name="connsiteX4" fmla="*/ 52251 w 2642651"/>
              <a:gd name="connsiteY4" fmla="*/ 26127 h 3185619"/>
              <a:gd name="connsiteX0" fmla="*/ 52251 w 2698326"/>
              <a:gd name="connsiteY0" fmla="*/ 26127 h 3185619"/>
              <a:gd name="connsiteX1" fmla="*/ 2642651 w 2698326"/>
              <a:gd name="connsiteY1" fmla="*/ 0 h 3185619"/>
              <a:gd name="connsiteX2" fmla="*/ 1963382 w 2698326"/>
              <a:gd name="connsiteY2" fmla="*/ 3185619 h 3185619"/>
              <a:gd name="connsiteX3" fmla="*/ 0 w 2698326"/>
              <a:gd name="connsiteY3" fmla="*/ 729803 h 3185619"/>
              <a:gd name="connsiteX4" fmla="*/ 52251 w 2698326"/>
              <a:gd name="connsiteY4" fmla="*/ 26127 h 3185619"/>
              <a:gd name="connsiteX0" fmla="*/ 52251 w 2698326"/>
              <a:gd name="connsiteY0" fmla="*/ 26127 h 3233775"/>
              <a:gd name="connsiteX1" fmla="*/ 2642651 w 2698326"/>
              <a:gd name="connsiteY1" fmla="*/ 0 h 3233775"/>
              <a:gd name="connsiteX2" fmla="*/ 1963382 w 2698326"/>
              <a:gd name="connsiteY2" fmla="*/ 3185619 h 3233775"/>
              <a:gd name="connsiteX3" fmla="*/ 1064057 w 2698326"/>
              <a:gd name="connsiteY3" fmla="*/ 1689187 h 3233775"/>
              <a:gd name="connsiteX4" fmla="*/ 0 w 2698326"/>
              <a:gd name="connsiteY4" fmla="*/ 729803 h 3233775"/>
              <a:gd name="connsiteX5" fmla="*/ 52251 w 2698326"/>
              <a:gd name="connsiteY5" fmla="*/ 26127 h 3233775"/>
              <a:gd name="connsiteX0" fmla="*/ 52251 w 2698326"/>
              <a:gd name="connsiteY0" fmla="*/ 189448 h 3397096"/>
              <a:gd name="connsiteX1" fmla="*/ 1090183 w 2698326"/>
              <a:gd name="connsiteY1" fmla="*/ 467845 h 3397096"/>
              <a:gd name="connsiteX2" fmla="*/ 2642651 w 2698326"/>
              <a:gd name="connsiteY2" fmla="*/ 163321 h 3397096"/>
              <a:gd name="connsiteX3" fmla="*/ 1963382 w 2698326"/>
              <a:gd name="connsiteY3" fmla="*/ 3348940 h 3397096"/>
              <a:gd name="connsiteX4" fmla="*/ 1064057 w 2698326"/>
              <a:gd name="connsiteY4" fmla="*/ 1852508 h 3397096"/>
              <a:gd name="connsiteX5" fmla="*/ 0 w 2698326"/>
              <a:gd name="connsiteY5" fmla="*/ 893124 h 3397096"/>
              <a:gd name="connsiteX6" fmla="*/ 52251 w 2698326"/>
              <a:gd name="connsiteY6" fmla="*/ 189448 h 3397096"/>
              <a:gd name="connsiteX0" fmla="*/ 266977 w 2913052"/>
              <a:gd name="connsiteY0" fmla="*/ 189448 h 3397096"/>
              <a:gd name="connsiteX1" fmla="*/ 1304909 w 2913052"/>
              <a:gd name="connsiteY1" fmla="*/ 467845 h 3397096"/>
              <a:gd name="connsiteX2" fmla="*/ 2857377 w 2913052"/>
              <a:gd name="connsiteY2" fmla="*/ 163321 h 3397096"/>
              <a:gd name="connsiteX3" fmla="*/ 2178108 w 2913052"/>
              <a:gd name="connsiteY3" fmla="*/ 3348940 h 3397096"/>
              <a:gd name="connsiteX4" fmla="*/ 1278783 w 2913052"/>
              <a:gd name="connsiteY4" fmla="*/ 1852508 h 3397096"/>
              <a:gd name="connsiteX5" fmla="*/ 214726 w 2913052"/>
              <a:gd name="connsiteY5" fmla="*/ 893124 h 3397096"/>
              <a:gd name="connsiteX6" fmla="*/ 727 w 2913052"/>
              <a:gd name="connsiteY6" fmla="*/ 494524 h 3397096"/>
              <a:gd name="connsiteX7" fmla="*/ 266977 w 2913052"/>
              <a:gd name="connsiteY7" fmla="*/ 189448 h 3397096"/>
              <a:gd name="connsiteX0" fmla="*/ 449857 w 2913052"/>
              <a:gd name="connsiteY0" fmla="*/ 372328 h 3397096"/>
              <a:gd name="connsiteX1" fmla="*/ 1304909 w 2913052"/>
              <a:gd name="connsiteY1" fmla="*/ 467845 h 3397096"/>
              <a:gd name="connsiteX2" fmla="*/ 2857377 w 2913052"/>
              <a:gd name="connsiteY2" fmla="*/ 163321 h 3397096"/>
              <a:gd name="connsiteX3" fmla="*/ 2178108 w 2913052"/>
              <a:gd name="connsiteY3" fmla="*/ 3348940 h 3397096"/>
              <a:gd name="connsiteX4" fmla="*/ 1278783 w 2913052"/>
              <a:gd name="connsiteY4" fmla="*/ 1852508 h 3397096"/>
              <a:gd name="connsiteX5" fmla="*/ 214726 w 2913052"/>
              <a:gd name="connsiteY5" fmla="*/ 893124 h 3397096"/>
              <a:gd name="connsiteX6" fmla="*/ 727 w 2913052"/>
              <a:gd name="connsiteY6" fmla="*/ 494524 h 3397096"/>
              <a:gd name="connsiteX7" fmla="*/ 449857 w 2913052"/>
              <a:gd name="connsiteY7" fmla="*/ 372328 h 3397096"/>
              <a:gd name="connsiteX0" fmla="*/ 727 w 2913052"/>
              <a:gd name="connsiteY0" fmla="*/ 494524 h 3397096"/>
              <a:gd name="connsiteX1" fmla="*/ 1304909 w 2913052"/>
              <a:gd name="connsiteY1" fmla="*/ 467845 h 3397096"/>
              <a:gd name="connsiteX2" fmla="*/ 2857377 w 2913052"/>
              <a:gd name="connsiteY2" fmla="*/ 163321 h 3397096"/>
              <a:gd name="connsiteX3" fmla="*/ 2178108 w 2913052"/>
              <a:gd name="connsiteY3" fmla="*/ 3348940 h 3397096"/>
              <a:gd name="connsiteX4" fmla="*/ 1278783 w 2913052"/>
              <a:gd name="connsiteY4" fmla="*/ 1852508 h 3397096"/>
              <a:gd name="connsiteX5" fmla="*/ 214726 w 2913052"/>
              <a:gd name="connsiteY5" fmla="*/ 893124 h 3397096"/>
              <a:gd name="connsiteX6" fmla="*/ 727 w 2913052"/>
              <a:gd name="connsiteY6" fmla="*/ 494524 h 3397096"/>
              <a:gd name="connsiteX0" fmla="*/ 0 w 2698326"/>
              <a:gd name="connsiteY0" fmla="*/ 893124 h 3397096"/>
              <a:gd name="connsiteX1" fmla="*/ 1090183 w 2698326"/>
              <a:gd name="connsiteY1" fmla="*/ 467845 h 3397096"/>
              <a:gd name="connsiteX2" fmla="*/ 2642651 w 2698326"/>
              <a:gd name="connsiteY2" fmla="*/ 163321 h 3397096"/>
              <a:gd name="connsiteX3" fmla="*/ 1963382 w 2698326"/>
              <a:gd name="connsiteY3" fmla="*/ 3348940 h 3397096"/>
              <a:gd name="connsiteX4" fmla="*/ 1064057 w 2698326"/>
              <a:gd name="connsiteY4" fmla="*/ 1852508 h 3397096"/>
              <a:gd name="connsiteX5" fmla="*/ 0 w 2698326"/>
              <a:gd name="connsiteY5" fmla="*/ 893124 h 3397096"/>
              <a:gd name="connsiteX0" fmla="*/ 141135 w 1775404"/>
              <a:gd name="connsiteY0" fmla="*/ 1852508 h 3399152"/>
              <a:gd name="connsiteX1" fmla="*/ 167261 w 1775404"/>
              <a:gd name="connsiteY1" fmla="*/ 467845 h 3399152"/>
              <a:gd name="connsiteX2" fmla="*/ 1719729 w 1775404"/>
              <a:gd name="connsiteY2" fmla="*/ 163321 h 3399152"/>
              <a:gd name="connsiteX3" fmla="*/ 1040460 w 1775404"/>
              <a:gd name="connsiteY3" fmla="*/ 3348940 h 3399152"/>
              <a:gd name="connsiteX4" fmla="*/ 141135 w 1775404"/>
              <a:gd name="connsiteY4" fmla="*/ 1852508 h 3399152"/>
              <a:gd name="connsiteX0" fmla="*/ 561155 w 1672910"/>
              <a:gd name="connsiteY0" fmla="*/ 1721879 h 3395360"/>
              <a:gd name="connsiteX1" fmla="*/ 64767 w 1672910"/>
              <a:gd name="connsiteY1" fmla="*/ 467845 h 3395360"/>
              <a:gd name="connsiteX2" fmla="*/ 1617235 w 1672910"/>
              <a:gd name="connsiteY2" fmla="*/ 163321 h 3395360"/>
              <a:gd name="connsiteX3" fmla="*/ 937966 w 1672910"/>
              <a:gd name="connsiteY3" fmla="*/ 3348940 h 3395360"/>
              <a:gd name="connsiteX4" fmla="*/ 561155 w 1672910"/>
              <a:gd name="connsiteY4" fmla="*/ 1721879 h 3395360"/>
              <a:gd name="connsiteX0" fmla="*/ 49587 w 1161342"/>
              <a:gd name="connsiteY0" fmla="*/ 1747710 h 3421191"/>
              <a:gd name="connsiteX1" fmla="*/ 363096 w 1161342"/>
              <a:gd name="connsiteY1" fmla="*/ 336922 h 3421191"/>
              <a:gd name="connsiteX2" fmla="*/ 1105667 w 1161342"/>
              <a:gd name="connsiteY2" fmla="*/ 189152 h 3421191"/>
              <a:gd name="connsiteX3" fmla="*/ 426398 w 1161342"/>
              <a:gd name="connsiteY3" fmla="*/ 3374771 h 3421191"/>
              <a:gd name="connsiteX4" fmla="*/ 49587 w 1161342"/>
              <a:gd name="connsiteY4" fmla="*/ 1747710 h 342119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61342" h="3421191">
                <a:moveTo>
                  <a:pt x="49587" y="1747710"/>
                </a:moveTo>
                <a:cubicBezTo>
                  <a:pt x="-95946" y="1267528"/>
                  <a:pt x="99997" y="618453"/>
                  <a:pt x="363096" y="336922"/>
                </a:cubicBezTo>
                <a:cubicBezTo>
                  <a:pt x="794829" y="332567"/>
                  <a:pt x="981905" y="-308447"/>
                  <a:pt x="1105667" y="189152"/>
                </a:cubicBezTo>
                <a:cubicBezTo>
                  <a:pt x="1323381" y="284373"/>
                  <a:pt x="861826" y="3018292"/>
                  <a:pt x="426398" y="3374771"/>
                </a:cubicBezTo>
                <a:cubicBezTo>
                  <a:pt x="158945" y="3699845"/>
                  <a:pt x="195120" y="2227892"/>
                  <a:pt x="49587" y="1747710"/>
                </a:cubicBezTo>
                <a:close/>
              </a:path>
            </a:pathLst>
          </a:custGeom>
          <a:pattFill prst="sphere">
            <a:fgClr>
              <a:schemeClr val="accent6">
                <a:lumMod val="75000"/>
              </a:schemeClr>
            </a:fgClr>
            <a:bgClr>
              <a:schemeClr val="accent6">
                <a:lumMod val="20000"/>
                <a:lumOff val="80000"/>
              </a:schemeClr>
            </a:bgClr>
          </a:pattFill>
          <a:ln w="1397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61" name="Straight Arrow Connector 60">
            <a:extLst>
              <a:ext uri="{FF2B5EF4-FFF2-40B4-BE49-F238E27FC236}">
                <a16:creationId xmlns:a16="http://schemas.microsoft.com/office/drawing/2014/main" id="{16CF2EC7-C25E-466E-9259-36BF4FD3392E}"/>
              </a:ext>
            </a:extLst>
          </p:cNvPr>
          <p:cNvCxnSpPr>
            <a:cxnSpLocks/>
          </p:cNvCxnSpPr>
          <p:nvPr/>
        </p:nvCxnSpPr>
        <p:spPr>
          <a:xfrm rot="1456850" flipV="1">
            <a:off x="21670892" y="8984573"/>
            <a:ext cx="189779" cy="886235"/>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80" name="Freeform: Shape 79">
            <a:extLst>
              <a:ext uri="{FF2B5EF4-FFF2-40B4-BE49-F238E27FC236}">
                <a16:creationId xmlns:a16="http://schemas.microsoft.com/office/drawing/2014/main" id="{8B297C28-72B2-4F8C-8E94-06E8F3A41237}"/>
              </a:ext>
            </a:extLst>
          </p:cNvPr>
          <p:cNvSpPr/>
          <p:nvPr/>
        </p:nvSpPr>
        <p:spPr>
          <a:xfrm>
            <a:off x="17865969" y="4044462"/>
            <a:ext cx="773723" cy="3059723"/>
          </a:xfrm>
          <a:custGeom>
            <a:avLst/>
            <a:gdLst>
              <a:gd name="connsiteX0" fmla="*/ 246185 w 773723"/>
              <a:gd name="connsiteY0" fmla="*/ 3059723 h 3059723"/>
              <a:gd name="connsiteX1" fmla="*/ 0 w 773723"/>
              <a:gd name="connsiteY1" fmla="*/ 2672861 h 3059723"/>
              <a:gd name="connsiteX2" fmla="*/ 527539 w 773723"/>
              <a:gd name="connsiteY2" fmla="*/ 1934307 h 3059723"/>
              <a:gd name="connsiteX3" fmla="*/ 175846 w 773723"/>
              <a:gd name="connsiteY3" fmla="*/ 1160584 h 3059723"/>
              <a:gd name="connsiteX4" fmla="*/ 773723 w 773723"/>
              <a:gd name="connsiteY4" fmla="*/ 703384 h 3059723"/>
              <a:gd name="connsiteX5" fmla="*/ 316523 w 773723"/>
              <a:gd name="connsiteY5" fmla="*/ 0 h 30597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773723" h="3059723">
                <a:moveTo>
                  <a:pt x="246185" y="3059723"/>
                </a:moveTo>
                <a:lnTo>
                  <a:pt x="0" y="2672861"/>
                </a:lnTo>
                <a:lnTo>
                  <a:pt x="527539" y="1934307"/>
                </a:lnTo>
                <a:lnTo>
                  <a:pt x="175846" y="1160584"/>
                </a:lnTo>
                <a:lnTo>
                  <a:pt x="773723" y="703384"/>
                </a:lnTo>
                <a:lnTo>
                  <a:pt x="316523" y="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Rectangle 81">
            <a:extLst>
              <a:ext uri="{FF2B5EF4-FFF2-40B4-BE49-F238E27FC236}">
                <a16:creationId xmlns:a16="http://schemas.microsoft.com/office/drawing/2014/main" id="{3364506B-11C7-43F6-BBCB-C66266ECB050}"/>
              </a:ext>
            </a:extLst>
          </p:cNvPr>
          <p:cNvSpPr/>
          <p:nvPr/>
        </p:nvSpPr>
        <p:spPr>
          <a:xfrm>
            <a:off x="415172" y="492213"/>
            <a:ext cx="6365464" cy="6610224"/>
          </a:xfrm>
          <a:prstGeom prst="rect">
            <a:avLst/>
          </a:prstGeom>
          <a:solidFill>
            <a:schemeClr val="bg1"/>
          </a:solidFill>
          <a:ln w="1270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A9E298C9-D365-4D34-A099-092148E835D5}"/>
              </a:ext>
            </a:extLst>
          </p:cNvPr>
          <p:cNvSpPr/>
          <p:nvPr/>
        </p:nvSpPr>
        <p:spPr>
          <a:xfrm rot="2199290">
            <a:off x="1133296" y="1845790"/>
            <a:ext cx="884904" cy="973394"/>
          </a:xfrm>
          <a:custGeom>
            <a:avLst/>
            <a:gdLst>
              <a:gd name="connsiteX0" fmla="*/ 0 w 2227007"/>
              <a:gd name="connsiteY0" fmla="*/ 1954162 h 1954162"/>
              <a:gd name="connsiteX1" fmla="*/ 110613 w 2227007"/>
              <a:gd name="connsiteY1" fmla="*/ 1629697 h 1954162"/>
              <a:gd name="connsiteX2" fmla="*/ 81117 w 2227007"/>
              <a:gd name="connsiteY2" fmla="*/ 1319981 h 1954162"/>
              <a:gd name="connsiteX3" fmla="*/ 258097 w 2227007"/>
              <a:gd name="connsiteY3" fmla="*/ 1216742 h 1954162"/>
              <a:gd name="connsiteX4" fmla="*/ 582562 w 2227007"/>
              <a:gd name="connsiteY4" fmla="*/ 1342103 h 1954162"/>
              <a:gd name="connsiteX5" fmla="*/ 818536 w 2227007"/>
              <a:gd name="connsiteY5" fmla="*/ 1209368 h 1954162"/>
              <a:gd name="connsiteX6" fmla="*/ 884904 w 2227007"/>
              <a:gd name="connsiteY6" fmla="*/ 980768 h 1954162"/>
              <a:gd name="connsiteX7" fmla="*/ 1305233 w 2227007"/>
              <a:gd name="connsiteY7" fmla="*/ 862781 h 1954162"/>
              <a:gd name="connsiteX8" fmla="*/ 1415846 w 2227007"/>
              <a:gd name="connsiteY8" fmla="*/ 634181 h 1954162"/>
              <a:gd name="connsiteX9" fmla="*/ 1791929 w 2227007"/>
              <a:gd name="connsiteY9" fmla="*/ 339213 h 1954162"/>
              <a:gd name="connsiteX10" fmla="*/ 2227007 w 2227007"/>
              <a:gd name="connsiteY10" fmla="*/ 0 h 1954162"/>
              <a:gd name="connsiteX0" fmla="*/ 0 w 2227007"/>
              <a:gd name="connsiteY0" fmla="*/ 1891100 h 1891100"/>
              <a:gd name="connsiteX1" fmla="*/ 110613 w 2227007"/>
              <a:gd name="connsiteY1" fmla="*/ 1566635 h 1891100"/>
              <a:gd name="connsiteX2" fmla="*/ 81117 w 2227007"/>
              <a:gd name="connsiteY2" fmla="*/ 1256919 h 1891100"/>
              <a:gd name="connsiteX3" fmla="*/ 258097 w 2227007"/>
              <a:gd name="connsiteY3" fmla="*/ 1153680 h 1891100"/>
              <a:gd name="connsiteX4" fmla="*/ 582562 w 2227007"/>
              <a:gd name="connsiteY4" fmla="*/ 1279041 h 1891100"/>
              <a:gd name="connsiteX5" fmla="*/ 818536 w 2227007"/>
              <a:gd name="connsiteY5" fmla="*/ 1146306 h 1891100"/>
              <a:gd name="connsiteX6" fmla="*/ 884904 w 2227007"/>
              <a:gd name="connsiteY6" fmla="*/ 917706 h 1891100"/>
              <a:gd name="connsiteX7" fmla="*/ 1305233 w 2227007"/>
              <a:gd name="connsiteY7" fmla="*/ 799719 h 1891100"/>
              <a:gd name="connsiteX8" fmla="*/ 1415846 w 2227007"/>
              <a:gd name="connsiteY8" fmla="*/ 571119 h 1891100"/>
              <a:gd name="connsiteX9" fmla="*/ 1791929 w 2227007"/>
              <a:gd name="connsiteY9" fmla="*/ 276151 h 1891100"/>
              <a:gd name="connsiteX10" fmla="*/ 2227007 w 2227007"/>
              <a:gd name="connsiteY10" fmla="*/ 0 h 1891100"/>
              <a:gd name="connsiteX0" fmla="*/ 0 w 1791929"/>
              <a:gd name="connsiteY0" fmla="*/ 1614949 h 1614949"/>
              <a:gd name="connsiteX1" fmla="*/ 110613 w 1791929"/>
              <a:gd name="connsiteY1" fmla="*/ 1290484 h 1614949"/>
              <a:gd name="connsiteX2" fmla="*/ 81117 w 1791929"/>
              <a:gd name="connsiteY2" fmla="*/ 980768 h 1614949"/>
              <a:gd name="connsiteX3" fmla="*/ 258097 w 1791929"/>
              <a:gd name="connsiteY3" fmla="*/ 877529 h 1614949"/>
              <a:gd name="connsiteX4" fmla="*/ 582562 w 1791929"/>
              <a:gd name="connsiteY4" fmla="*/ 1002890 h 1614949"/>
              <a:gd name="connsiteX5" fmla="*/ 818536 w 1791929"/>
              <a:gd name="connsiteY5" fmla="*/ 870155 h 1614949"/>
              <a:gd name="connsiteX6" fmla="*/ 884904 w 1791929"/>
              <a:gd name="connsiteY6" fmla="*/ 641555 h 1614949"/>
              <a:gd name="connsiteX7" fmla="*/ 1305233 w 1791929"/>
              <a:gd name="connsiteY7" fmla="*/ 523568 h 1614949"/>
              <a:gd name="connsiteX8" fmla="*/ 1415846 w 1791929"/>
              <a:gd name="connsiteY8" fmla="*/ 294968 h 1614949"/>
              <a:gd name="connsiteX9" fmla="*/ 1791929 w 1791929"/>
              <a:gd name="connsiteY9" fmla="*/ 0 h 1614949"/>
              <a:gd name="connsiteX0" fmla="*/ 0 w 1415846"/>
              <a:gd name="connsiteY0" fmla="*/ 1319981 h 1319981"/>
              <a:gd name="connsiteX1" fmla="*/ 110613 w 1415846"/>
              <a:gd name="connsiteY1" fmla="*/ 995516 h 1319981"/>
              <a:gd name="connsiteX2" fmla="*/ 81117 w 1415846"/>
              <a:gd name="connsiteY2" fmla="*/ 685800 h 1319981"/>
              <a:gd name="connsiteX3" fmla="*/ 258097 w 1415846"/>
              <a:gd name="connsiteY3" fmla="*/ 582561 h 1319981"/>
              <a:gd name="connsiteX4" fmla="*/ 582562 w 1415846"/>
              <a:gd name="connsiteY4" fmla="*/ 707922 h 1319981"/>
              <a:gd name="connsiteX5" fmla="*/ 818536 w 1415846"/>
              <a:gd name="connsiteY5" fmla="*/ 575187 h 1319981"/>
              <a:gd name="connsiteX6" fmla="*/ 884904 w 1415846"/>
              <a:gd name="connsiteY6" fmla="*/ 346587 h 1319981"/>
              <a:gd name="connsiteX7" fmla="*/ 1305233 w 1415846"/>
              <a:gd name="connsiteY7" fmla="*/ 228600 h 1319981"/>
              <a:gd name="connsiteX8" fmla="*/ 1415846 w 1415846"/>
              <a:gd name="connsiteY8" fmla="*/ 0 h 1319981"/>
              <a:gd name="connsiteX0" fmla="*/ 0 w 1305233"/>
              <a:gd name="connsiteY0" fmla="*/ 1091381 h 1091381"/>
              <a:gd name="connsiteX1" fmla="*/ 110613 w 1305233"/>
              <a:gd name="connsiteY1" fmla="*/ 766916 h 1091381"/>
              <a:gd name="connsiteX2" fmla="*/ 81117 w 1305233"/>
              <a:gd name="connsiteY2" fmla="*/ 457200 h 1091381"/>
              <a:gd name="connsiteX3" fmla="*/ 258097 w 1305233"/>
              <a:gd name="connsiteY3" fmla="*/ 353961 h 1091381"/>
              <a:gd name="connsiteX4" fmla="*/ 582562 w 1305233"/>
              <a:gd name="connsiteY4" fmla="*/ 479322 h 1091381"/>
              <a:gd name="connsiteX5" fmla="*/ 818536 w 1305233"/>
              <a:gd name="connsiteY5" fmla="*/ 346587 h 1091381"/>
              <a:gd name="connsiteX6" fmla="*/ 884904 w 1305233"/>
              <a:gd name="connsiteY6" fmla="*/ 117987 h 1091381"/>
              <a:gd name="connsiteX7" fmla="*/ 1305233 w 1305233"/>
              <a:gd name="connsiteY7" fmla="*/ 0 h 1091381"/>
              <a:gd name="connsiteX0" fmla="*/ 0 w 884904"/>
              <a:gd name="connsiteY0" fmla="*/ 973394 h 973394"/>
              <a:gd name="connsiteX1" fmla="*/ 110613 w 884904"/>
              <a:gd name="connsiteY1" fmla="*/ 648929 h 973394"/>
              <a:gd name="connsiteX2" fmla="*/ 81117 w 884904"/>
              <a:gd name="connsiteY2" fmla="*/ 339213 h 973394"/>
              <a:gd name="connsiteX3" fmla="*/ 258097 w 884904"/>
              <a:gd name="connsiteY3" fmla="*/ 235974 h 973394"/>
              <a:gd name="connsiteX4" fmla="*/ 582562 w 884904"/>
              <a:gd name="connsiteY4" fmla="*/ 361335 h 973394"/>
              <a:gd name="connsiteX5" fmla="*/ 818536 w 884904"/>
              <a:gd name="connsiteY5" fmla="*/ 228600 h 973394"/>
              <a:gd name="connsiteX6" fmla="*/ 884904 w 884904"/>
              <a:gd name="connsiteY6" fmla="*/ 0 h 9733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884904" h="973394">
                <a:moveTo>
                  <a:pt x="0" y="973394"/>
                </a:moveTo>
                <a:lnTo>
                  <a:pt x="110613" y="648929"/>
                </a:lnTo>
                <a:lnTo>
                  <a:pt x="81117" y="339213"/>
                </a:lnTo>
                <a:lnTo>
                  <a:pt x="258097" y="235974"/>
                </a:lnTo>
                <a:lnTo>
                  <a:pt x="582562" y="361335"/>
                </a:lnTo>
                <a:lnTo>
                  <a:pt x="818536" y="228600"/>
                </a:lnTo>
                <a:lnTo>
                  <a:pt x="884904" y="0"/>
                </a:lnTo>
              </a:path>
            </a:pathLst>
          </a:custGeom>
          <a:noFill/>
          <a:ln w="101600">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Rectangle 83">
            <a:extLst>
              <a:ext uri="{FF2B5EF4-FFF2-40B4-BE49-F238E27FC236}">
                <a16:creationId xmlns:a16="http://schemas.microsoft.com/office/drawing/2014/main" id="{BFF93226-4EC4-43A4-B16D-C85CC354C0A8}"/>
              </a:ext>
            </a:extLst>
          </p:cNvPr>
          <p:cNvSpPr/>
          <p:nvPr/>
        </p:nvSpPr>
        <p:spPr>
          <a:xfrm>
            <a:off x="909934" y="2915800"/>
            <a:ext cx="1205737" cy="651425"/>
          </a:xfrm>
          <a:prstGeom prst="rect">
            <a:avLst/>
          </a:prstGeom>
          <a:pattFill prst="sphere">
            <a:fgClr>
              <a:schemeClr val="accent6">
                <a:lumMod val="75000"/>
              </a:schemeClr>
            </a:fgClr>
            <a:bgClr>
              <a:schemeClr val="accent6">
                <a:lumMod val="20000"/>
                <a:lumOff val="80000"/>
              </a:schemeClr>
            </a:bgClr>
          </a:pattFill>
          <a:ln w="1397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34E82CFF-6C98-4248-A197-561A4EE7BE68}"/>
              </a:ext>
            </a:extLst>
          </p:cNvPr>
          <p:cNvSpPr/>
          <p:nvPr/>
        </p:nvSpPr>
        <p:spPr>
          <a:xfrm rot="2868612">
            <a:off x="893792" y="693493"/>
            <a:ext cx="1104770" cy="1133551"/>
          </a:xfrm>
          <a:custGeom>
            <a:avLst/>
            <a:gdLst>
              <a:gd name="connsiteX0" fmla="*/ 2318657 w 3526972"/>
              <a:gd name="connsiteY0" fmla="*/ 0 h 4376058"/>
              <a:gd name="connsiteX1" fmla="*/ 3526972 w 3526972"/>
              <a:gd name="connsiteY1" fmla="*/ 2286000 h 4376058"/>
              <a:gd name="connsiteX2" fmla="*/ 1828800 w 3526972"/>
              <a:gd name="connsiteY2" fmla="*/ 4376058 h 4376058"/>
              <a:gd name="connsiteX3" fmla="*/ 0 w 3526972"/>
              <a:gd name="connsiteY3" fmla="*/ 3265715 h 4376058"/>
              <a:gd name="connsiteX4" fmla="*/ 2318657 w 3526972"/>
              <a:gd name="connsiteY4" fmla="*/ 0 h 43760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526972" h="4376058">
                <a:moveTo>
                  <a:pt x="2318657" y="0"/>
                </a:moveTo>
                <a:lnTo>
                  <a:pt x="3526972" y="2286000"/>
                </a:lnTo>
                <a:lnTo>
                  <a:pt x="1828800" y="4376058"/>
                </a:lnTo>
                <a:lnTo>
                  <a:pt x="0" y="3265715"/>
                </a:lnTo>
                <a:lnTo>
                  <a:pt x="2318657" y="0"/>
                </a:lnTo>
                <a:close/>
              </a:path>
            </a:pathLst>
          </a:custGeom>
          <a:noFill/>
          <a:ln w="152400">
            <a:solidFill>
              <a:schemeClr val="accent6">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91" name="Group 90">
            <a:extLst>
              <a:ext uri="{FF2B5EF4-FFF2-40B4-BE49-F238E27FC236}">
                <a16:creationId xmlns:a16="http://schemas.microsoft.com/office/drawing/2014/main" id="{718BF93A-5331-43E5-AFC3-6D37710D1DD6}"/>
              </a:ext>
            </a:extLst>
          </p:cNvPr>
          <p:cNvGrpSpPr>
            <a:grpSpLocks noChangeAspect="1"/>
          </p:cNvGrpSpPr>
          <p:nvPr/>
        </p:nvGrpSpPr>
        <p:grpSpPr>
          <a:xfrm>
            <a:off x="723311" y="4107496"/>
            <a:ext cx="1592070" cy="297052"/>
            <a:chOff x="4023861" y="13828508"/>
            <a:chExt cx="252015" cy="39892"/>
          </a:xfrm>
          <a:solidFill>
            <a:srgbClr val="C00000"/>
          </a:solidFill>
        </p:grpSpPr>
        <p:sp>
          <p:nvSpPr>
            <p:cNvPr id="92" name="Isosceles Triangle 91">
              <a:extLst>
                <a:ext uri="{FF2B5EF4-FFF2-40B4-BE49-F238E27FC236}">
                  <a16:creationId xmlns:a16="http://schemas.microsoft.com/office/drawing/2014/main" id="{63473EF2-FC6B-4F59-8FED-82905E8BD742}"/>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Isosceles Triangle 92">
              <a:extLst>
                <a:ext uri="{FF2B5EF4-FFF2-40B4-BE49-F238E27FC236}">
                  <a16:creationId xmlns:a16="http://schemas.microsoft.com/office/drawing/2014/main" id="{F11B0D46-7037-4265-AA25-ED90D1B47FD8}"/>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Isosceles Triangle 93">
              <a:extLst>
                <a:ext uri="{FF2B5EF4-FFF2-40B4-BE49-F238E27FC236}">
                  <a16:creationId xmlns:a16="http://schemas.microsoft.com/office/drawing/2014/main" id="{1B3B3DF7-7982-4692-BF8D-2CC371179A0A}"/>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Isosceles Triangle 94">
              <a:extLst>
                <a:ext uri="{FF2B5EF4-FFF2-40B4-BE49-F238E27FC236}">
                  <a16:creationId xmlns:a16="http://schemas.microsoft.com/office/drawing/2014/main" id="{0D863A16-0F3B-4DED-844E-0D6AABBB38D7}"/>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96" name="TextBox 95">
            <a:extLst>
              <a:ext uri="{FF2B5EF4-FFF2-40B4-BE49-F238E27FC236}">
                <a16:creationId xmlns:a16="http://schemas.microsoft.com/office/drawing/2014/main" id="{DB96CD0C-2CD4-4BEA-B37F-5BBF765EF60D}"/>
              </a:ext>
            </a:extLst>
          </p:cNvPr>
          <p:cNvSpPr txBox="1"/>
          <p:nvPr/>
        </p:nvSpPr>
        <p:spPr>
          <a:xfrm>
            <a:off x="2649335" y="967882"/>
            <a:ext cx="2299248" cy="584775"/>
          </a:xfrm>
          <a:prstGeom prst="rect">
            <a:avLst/>
          </a:prstGeom>
          <a:noFill/>
        </p:spPr>
        <p:txBody>
          <a:bodyPr wrap="square" rtlCol="0">
            <a:spAutoFit/>
          </a:bodyPr>
          <a:lstStyle/>
          <a:p>
            <a:r>
              <a:rPr lang="en-US" sz="3200" b="1" dirty="0"/>
              <a:t>Hedgerows</a:t>
            </a:r>
          </a:p>
        </p:txBody>
      </p:sp>
      <p:sp>
        <p:nvSpPr>
          <p:cNvPr id="97" name="TextBox 96">
            <a:extLst>
              <a:ext uri="{FF2B5EF4-FFF2-40B4-BE49-F238E27FC236}">
                <a16:creationId xmlns:a16="http://schemas.microsoft.com/office/drawing/2014/main" id="{0146A53C-0A5B-472D-89AC-AEC6C5563882}"/>
              </a:ext>
            </a:extLst>
          </p:cNvPr>
          <p:cNvSpPr txBox="1"/>
          <p:nvPr/>
        </p:nvSpPr>
        <p:spPr>
          <a:xfrm>
            <a:off x="2696381" y="1988907"/>
            <a:ext cx="2299248" cy="584775"/>
          </a:xfrm>
          <a:prstGeom prst="rect">
            <a:avLst/>
          </a:prstGeom>
          <a:noFill/>
        </p:spPr>
        <p:txBody>
          <a:bodyPr wrap="square" rtlCol="0">
            <a:spAutoFit/>
          </a:bodyPr>
          <a:lstStyle/>
          <a:p>
            <a:r>
              <a:rPr lang="en-US" sz="3200" b="1" dirty="0"/>
              <a:t>Trenches</a:t>
            </a:r>
          </a:p>
        </p:txBody>
      </p:sp>
      <p:sp>
        <p:nvSpPr>
          <p:cNvPr id="98" name="TextBox 97">
            <a:extLst>
              <a:ext uri="{FF2B5EF4-FFF2-40B4-BE49-F238E27FC236}">
                <a16:creationId xmlns:a16="http://schemas.microsoft.com/office/drawing/2014/main" id="{5609BF2A-BC5D-4B92-A9A0-3F5A5F6F93CD}"/>
              </a:ext>
            </a:extLst>
          </p:cNvPr>
          <p:cNvSpPr txBox="1"/>
          <p:nvPr/>
        </p:nvSpPr>
        <p:spPr>
          <a:xfrm>
            <a:off x="2583124" y="2957853"/>
            <a:ext cx="3938591" cy="584775"/>
          </a:xfrm>
          <a:prstGeom prst="rect">
            <a:avLst/>
          </a:prstGeom>
          <a:noFill/>
        </p:spPr>
        <p:txBody>
          <a:bodyPr wrap="square" rtlCol="0">
            <a:spAutoFit/>
          </a:bodyPr>
          <a:lstStyle/>
          <a:p>
            <a:r>
              <a:rPr lang="en-US" sz="3200" b="1" dirty="0"/>
              <a:t>Bushes/Low Brush</a:t>
            </a:r>
          </a:p>
        </p:txBody>
      </p:sp>
      <p:sp>
        <p:nvSpPr>
          <p:cNvPr id="100" name="TextBox 99">
            <a:extLst>
              <a:ext uri="{FF2B5EF4-FFF2-40B4-BE49-F238E27FC236}">
                <a16:creationId xmlns:a16="http://schemas.microsoft.com/office/drawing/2014/main" id="{F0B9CC1C-1D30-4252-AC74-03171545316A}"/>
              </a:ext>
            </a:extLst>
          </p:cNvPr>
          <p:cNvSpPr txBox="1"/>
          <p:nvPr/>
        </p:nvSpPr>
        <p:spPr>
          <a:xfrm>
            <a:off x="2658298" y="4001750"/>
            <a:ext cx="3938591" cy="584775"/>
          </a:xfrm>
          <a:prstGeom prst="rect">
            <a:avLst/>
          </a:prstGeom>
          <a:noFill/>
        </p:spPr>
        <p:txBody>
          <a:bodyPr wrap="square" rtlCol="0">
            <a:spAutoFit/>
          </a:bodyPr>
          <a:lstStyle/>
          <a:p>
            <a:r>
              <a:rPr lang="en-US" sz="3200" b="1" dirty="0"/>
              <a:t>Anti-tank Ditch</a:t>
            </a:r>
          </a:p>
        </p:txBody>
      </p:sp>
      <p:sp>
        <p:nvSpPr>
          <p:cNvPr id="101" name="TextBox 100">
            <a:extLst>
              <a:ext uri="{FF2B5EF4-FFF2-40B4-BE49-F238E27FC236}">
                <a16:creationId xmlns:a16="http://schemas.microsoft.com/office/drawing/2014/main" id="{3F79FD38-FB00-4476-B8DC-207736334072}"/>
              </a:ext>
            </a:extLst>
          </p:cNvPr>
          <p:cNvSpPr txBox="1"/>
          <p:nvPr/>
        </p:nvSpPr>
        <p:spPr>
          <a:xfrm>
            <a:off x="428045" y="8241377"/>
            <a:ext cx="6326090" cy="4055414"/>
          </a:xfrm>
          <a:prstGeom prst="rect">
            <a:avLst/>
          </a:prstGeom>
          <a:solidFill>
            <a:schemeClr val="bg1"/>
          </a:solidFill>
          <a:ln w="127000">
            <a:solidFill>
              <a:schemeClr val="tx1"/>
            </a:solidFill>
          </a:ln>
        </p:spPr>
        <p:txBody>
          <a:bodyPr wrap="square" rtlCol="0">
            <a:spAutoFit/>
          </a:bodyPr>
          <a:lstStyle/>
          <a:p>
            <a:endParaRPr lang="en-US" dirty="0"/>
          </a:p>
        </p:txBody>
      </p:sp>
      <p:sp>
        <p:nvSpPr>
          <p:cNvPr id="102" name="TextBox 101">
            <a:extLst>
              <a:ext uri="{FF2B5EF4-FFF2-40B4-BE49-F238E27FC236}">
                <a16:creationId xmlns:a16="http://schemas.microsoft.com/office/drawing/2014/main" id="{ABAB333F-4667-4A4C-81FC-B44469380A9D}"/>
              </a:ext>
            </a:extLst>
          </p:cNvPr>
          <p:cNvSpPr txBox="1"/>
          <p:nvPr/>
        </p:nvSpPr>
        <p:spPr>
          <a:xfrm>
            <a:off x="1060655" y="8402006"/>
            <a:ext cx="5490709" cy="3970318"/>
          </a:xfrm>
          <a:prstGeom prst="rect">
            <a:avLst/>
          </a:prstGeom>
          <a:noFill/>
        </p:spPr>
        <p:txBody>
          <a:bodyPr wrap="square" rtlCol="0">
            <a:spAutoFit/>
          </a:bodyPr>
          <a:lstStyle/>
          <a:p>
            <a:r>
              <a:rPr lang="en-US" sz="2800" b="1" dirty="0"/>
              <a:t>1. R677 (7.65 cm Czech guns)</a:t>
            </a:r>
          </a:p>
          <a:p>
            <a:r>
              <a:rPr lang="en-US" sz="2800" b="1" dirty="0"/>
              <a:t>2. MG </a:t>
            </a:r>
            <a:r>
              <a:rPr lang="en-US" sz="2800" b="1" dirty="0" err="1"/>
              <a:t>Trobruk</a:t>
            </a:r>
            <a:r>
              <a:rPr lang="en-US" sz="2800" b="1" dirty="0"/>
              <a:t> (MG 34)</a:t>
            </a:r>
          </a:p>
          <a:p>
            <a:r>
              <a:rPr lang="en-US" sz="2800" b="1" dirty="0"/>
              <a:t>3. 50 mm Mortar </a:t>
            </a:r>
            <a:r>
              <a:rPr lang="en-US" sz="2800" b="1" dirty="0" err="1"/>
              <a:t>Trobruk</a:t>
            </a:r>
            <a:endParaRPr lang="en-US" sz="2800" b="1" dirty="0"/>
          </a:p>
          <a:p>
            <a:r>
              <a:rPr lang="en-US" sz="2800" b="1" dirty="0"/>
              <a:t>4. CP/OP</a:t>
            </a:r>
          </a:p>
          <a:p>
            <a:r>
              <a:rPr lang="en-US" sz="2800" b="1" dirty="0"/>
              <a:t>5. 50 mm AT in open field mount</a:t>
            </a:r>
          </a:p>
          <a:p>
            <a:r>
              <a:rPr lang="en-US" sz="2800" b="1" dirty="0"/>
              <a:t>6. MG Position</a:t>
            </a:r>
          </a:p>
          <a:p>
            <a:r>
              <a:rPr lang="en-US" sz="2800" b="1" dirty="0"/>
              <a:t>7. </a:t>
            </a:r>
            <a:r>
              <a:rPr lang="en-US" sz="2800" b="1" dirty="0" err="1"/>
              <a:t>Nebelwerfer</a:t>
            </a:r>
            <a:r>
              <a:rPr lang="en-US" sz="2800" b="1" dirty="0"/>
              <a:t> (Ground mount)</a:t>
            </a:r>
          </a:p>
          <a:p>
            <a:r>
              <a:rPr lang="en-US" sz="2800" b="1" dirty="0"/>
              <a:t>8. Pak 40 (75mm) open field mount</a:t>
            </a:r>
          </a:p>
          <a:p>
            <a:endParaRPr lang="en-US" sz="2800" b="1" dirty="0"/>
          </a:p>
        </p:txBody>
      </p:sp>
      <p:sp>
        <p:nvSpPr>
          <p:cNvPr id="103" name="Oval 102">
            <a:extLst>
              <a:ext uri="{FF2B5EF4-FFF2-40B4-BE49-F238E27FC236}">
                <a16:creationId xmlns:a16="http://schemas.microsoft.com/office/drawing/2014/main" id="{878A7068-0973-4A6F-9507-1F5772C25FDC}"/>
              </a:ext>
            </a:extLst>
          </p:cNvPr>
          <p:cNvSpPr/>
          <p:nvPr/>
        </p:nvSpPr>
        <p:spPr>
          <a:xfrm>
            <a:off x="640417" y="8449414"/>
            <a:ext cx="368644" cy="388620"/>
          </a:xfrm>
          <a:prstGeom prst="ellipse">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4" name="Oval 103">
            <a:extLst>
              <a:ext uri="{FF2B5EF4-FFF2-40B4-BE49-F238E27FC236}">
                <a16:creationId xmlns:a16="http://schemas.microsoft.com/office/drawing/2014/main" id="{EFBFAAB4-7C4B-4CCD-B215-5987A05D8962}"/>
              </a:ext>
            </a:extLst>
          </p:cNvPr>
          <p:cNvSpPr/>
          <p:nvPr/>
        </p:nvSpPr>
        <p:spPr>
          <a:xfrm>
            <a:off x="637118" y="9304405"/>
            <a:ext cx="368644" cy="388620"/>
          </a:xfrm>
          <a:prstGeom prst="ellipse">
            <a:avLst/>
          </a:prstGeom>
          <a:solidFill>
            <a:schemeClr val="accent1">
              <a:lumMod val="75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Oval 104">
            <a:extLst>
              <a:ext uri="{FF2B5EF4-FFF2-40B4-BE49-F238E27FC236}">
                <a16:creationId xmlns:a16="http://schemas.microsoft.com/office/drawing/2014/main" id="{4F5B4FBD-CE18-4850-8E56-D906A21A5FC1}"/>
              </a:ext>
            </a:extLst>
          </p:cNvPr>
          <p:cNvSpPr/>
          <p:nvPr/>
        </p:nvSpPr>
        <p:spPr>
          <a:xfrm>
            <a:off x="645004" y="8875686"/>
            <a:ext cx="368644" cy="388620"/>
          </a:xfrm>
          <a:prstGeom prst="ellipse">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6" name="Oval 105">
            <a:extLst>
              <a:ext uri="{FF2B5EF4-FFF2-40B4-BE49-F238E27FC236}">
                <a16:creationId xmlns:a16="http://schemas.microsoft.com/office/drawing/2014/main" id="{5D515EE1-39D4-47BA-9C55-22C6C336DDBE}"/>
              </a:ext>
            </a:extLst>
          </p:cNvPr>
          <p:cNvSpPr/>
          <p:nvPr/>
        </p:nvSpPr>
        <p:spPr>
          <a:xfrm>
            <a:off x="640178" y="10155263"/>
            <a:ext cx="368644" cy="388620"/>
          </a:xfrm>
          <a:prstGeom prst="ellipse">
            <a:avLst/>
          </a:prstGeom>
          <a:solidFill>
            <a:srgbClr val="FF99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7" name="Oval 106">
            <a:extLst>
              <a:ext uri="{FF2B5EF4-FFF2-40B4-BE49-F238E27FC236}">
                <a16:creationId xmlns:a16="http://schemas.microsoft.com/office/drawing/2014/main" id="{EE952027-031B-491F-91D8-190084FFD5F9}"/>
              </a:ext>
            </a:extLst>
          </p:cNvPr>
          <p:cNvSpPr/>
          <p:nvPr/>
        </p:nvSpPr>
        <p:spPr>
          <a:xfrm>
            <a:off x="647036" y="10575022"/>
            <a:ext cx="368644" cy="388620"/>
          </a:xfrm>
          <a:prstGeom prst="ellipse">
            <a:avLst/>
          </a:prstGeom>
          <a:solidFill>
            <a:schemeClr val="accent5">
              <a:lumMod val="60000"/>
              <a:lumOff val="4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9" name="Oval 108">
            <a:extLst>
              <a:ext uri="{FF2B5EF4-FFF2-40B4-BE49-F238E27FC236}">
                <a16:creationId xmlns:a16="http://schemas.microsoft.com/office/drawing/2014/main" id="{F9D78754-6B02-4BCD-A468-CE43B3F86E88}"/>
              </a:ext>
            </a:extLst>
          </p:cNvPr>
          <p:cNvSpPr/>
          <p:nvPr/>
        </p:nvSpPr>
        <p:spPr>
          <a:xfrm>
            <a:off x="640178" y="10997164"/>
            <a:ext cx="368644" cy="388620"/>
          </a:xfrm>
          <a:prstGeom prst="ellipse">
            <a:avLst/>
          </a:prstGeom>
          <a:solidFill>
            <a:srgbClr val="00FFCC"/>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Oval 109">
            <a:extLst>
              <a:ext uri="{FF2B5EF4-FFF2-40B4-BE49-F238E27FC236}">
                <a16:creationId xmlns:a16="http://schemas.microsoft.com/office/drawing/2014/main" id="{EE98478A-B2F1-47F6-8E5F-7A376C752FAA}"/>
              </a:ext>
            </a:extLst>
          </p:cNvPr>
          <p:cNvSpPr/>
          <p:nvPr/>
        </p:nvSpPr>
        <p:spPr>
          <a:xfrm>
            <a:off x="643950" y="11431029"/>
            <a:ext cx="368644" cy="388620"/>
          </a:xfrm>
          <a:prstGeom prst="ellipse">
            <a:avLst/>
          </a:prstGeom>
          <a:solidFill>
            <a:srgbClr val="9966FF"/>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1" name="Oval 110">
            <a:extLst>
              <a:ext uri="{FF2B5EF4-FFF2-40B4-BE49-F238E27FC236}">
                <a16:creationId xmlns:a16="http://schemas.microsoft.com/office/drawing/2014/main" id="{FEA31257-6EF0-4FD0-894F-87B9FE579AE7}"/>
              </a:ext>
            </a:extLst>
          </p:cNvPr>
          <p:cNvSpPr/>
          <p:nvPr/>
        </p:nvSpPr>
        <p:spPr>
          <a:xfrm>
            <a:off x="643884" y="9727154"/>
            <a:ext cx="368644" cy="388620"/>
          </a:xfrm>
          <a:prstGeom prst="ellipse">
            <a:avLst/>
          </a:prstGeom>
          <a:solidFill>
            <a:srgbClr val="6699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12" name="Straight Arrow Connector 111">
            <a:extLst>
              <a:ext uri="{FF2B5EF4-FFF2-40B4-BE49-F238E27FC236}">
                <a16:creationId xmlns:a16="http://schemas.microsoft.com/office/drawing/2014/main" id="{D29743BE-8B95-4362-BC7C-C383A1AF240F}"/>
              </a:ext>
            </a:extLst>
          </p:cNvPr>
          <p:cNvCxnSpPr>
            <a:cxnSpLocks/>
          </p:cNvCxnSpPr>
          <p:nvPr/>
        </p:nvCxnSpPr>
        <p:spPr>
          <a:xfrm>
            <a:off x="1098291" y="5009569"/>
            <a:ext cx="988172" cy="0"/>
          </a:xfrm>
          <a:prstGeom prst="straightConnector1">
            <a:avLst/>
          </a:prstGeom>
          <a:ln w="76200">
            <a:solidFill>
              <a:srgbClr val="FF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3" name="TextBox 112">
            <a:extLst>
              <a:ext uri="{FF2B5EF4-FFF2-40B4-BE49-F238E27FC236}">
                <a16:creationId xmlns:a16="http://schemas.microsoft.com/office/drawing/2014/main" id="{A79BDE63-6D06-4580-9C69-E33FF922ABB0}"/>
              </a:ext>
            </a:extLst>
          </p:cNvPr>
          <p:cNvSpPr txBox="1"/>
          <p:nvPr/>
        </p:nvSpPr>
        <p:spPr>
          <a:xfrm>
            <a:off x="2590892" y="4709282"/>
            <a:ext cx="3938591" cy="584775"/>
          </a:xfrm>
          <a:prstGeom prst="rect">
            <a:avLst/>
          </a:prstGeom>
          <a:noFill/>
        </p:spPr>
        <p:txBody>
          <a:bodyPr wrap="square" rtlCol="0">
            <a:spAutoFit/>
          </a:bodyPr>
          <a:lstStyle/>
          <a:p>
            <a:r>
              <a:rPr lang="en-US" sz="3200" b="1" dirty="0"/>
              <a:t>MG 42 Open </a:t>
            </a:r>
            <a:r>
              <a:rPr lang="en-US" sz="3200" b="1" dirty="0" err="1"/>
              <a:t>Posn</a:t>
            </a:r>
            <a:endParaRPr lang="en-US" sz="3200" b="1" dirty="0"/>
          </a:p>
        </p:txBody>
      </p:sp>
      <p:cxnSp>
        <p:nvCxnSpPr>
          <p:cNvPr id="114" name="Straight Arrow Connector 113">
            <a:extLst>
              <a:ext uri="{FF2B5EF4-FFF2-40B4-BE49-F238E27FC236}">
                <a16:creationId xmlns:a16="http://schemas.microsoft.com/office/drawing/2014/main" id="{0A021F07-B168-4ABB-8D72-6327A73A3F18}"/>
              </a:ext>
            </a:extLst>
          </p:cNvPr>
          <p:cNvCxnSpPr>
            <a:cxnSpLocks/>
          </p:cNvCxnSpPr>
          <p:nvPr/>
        </p:nvCxnSpPr>
        <p:spPr>
          <a:xfrm>
            <a:off x="1053546" y="5715701"/>
            <a:ext cx="988172" cy="0"/>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15" name="TextBox 114">
            <a:extLst>
              <a:ext uri="{FF2B5EF4-FFF2-40B4-BE49-F238E27FC236}">
                <a16:creationId xmlns:a16="http://schemas.microsoft.com/office/drawing/2014/main" id="{943101D5-F8E1-4583-B0CC-F85D99B81D72}"/>
              </a:ext>
            </a:extLst>
          </p:cNvPr>
          <p:cNvSpPr txBox="1"/>
          <p:nvPr/>
        </p:nvSpPr>
        <p:spPr>
          <a:xfrm>
            <a:off x="2546147" y="5415414"/>
            <a:ext cx="3938591" cy="584775"/>
          </a:xfrm>
          <a:prstGeom prst="rect">
            <a:avLst/>
          </a:prstGeom>
          <a:noFill/>
        </p:spPr>
        <p:txBody>
          <a:bodyPr wrap="square" rtlCol="0">
            <a:spAutoFit/>
          </a:bodyPr>
          <a:lstStyle/>
          <a:p>
            <a:r>
              <a:rPr lang="en-US" sz="3200" b="1" dirty="0"/>
              <a:t>MG 34 Open </a:t>
            </a:r>
            <a:r>
              <a:rPr lang="en-US" sz="3200" b="1" dirty="0" err="1"/>
              <a:t>Posn</a:t>
            </a:r>
            <a:endParaRPr lang="en-US" sz="3200" b="1" dirty="0"/>
          </a:p>
        </p:txBody>
      </p:sp>
      <p:sp>
        <p:nvSpPr>
          <p:cNvPr id="116" name="Freeform: Shape 115">
            <a:extLst>
              <a:ext uri="{FF2B5EF4-FFF2-40B4-BE49-F238E27FC236}">
                <a16:creationId xmlns:a16="http://schemas.microsoft.com/office/drawing/2014/main" id="{E0642753-DD58-4F9C-B9E9-D2B0853E0C5E}"/>
              </a:ext>
            </a:extLst>
          </p:cNvPr>
          <p:cNvSpPr/>
          <p:nvPr/>
        </p:nvSpPr>
        <p:spPr>
          <a:xfrm>
            <a:off x="727176" y="6216079"/>
            <a:ext cx="1211580" cy="434340"/>
          </a:xfrm>
          <a:custGeom>
            <a:avLst/>
            <a:gdLst>
              <a:gd name="connsiteX0" fmla="*/ 0 w 1211580"/>
              <a:gd name="connsiteY0" fmla="*/ 434340 h 434340"/>
              <a:gd name="connsiteX1" fmla="*/ 228600 w 1211580"/>
              <a:gd name="connsiteY1" fmla="*/ 91440 h 434340"/>
              <a:gd name="connsiteX2" fmla="*/ 708660 w 1211580"/>
              <a:gd name="connsiteY2" fmla="*/ 182880 h 434340"/>
              <a:gd name="connsiteX3" fmla="*/ 914400 w 1211580"/>
              <a:gd name="connsiteY3" fmla="*/ 411480 h 434340"/>
              <a:gd name="connsiteX4" fmla="*/ 1211580 w 1211580"/>
              <a:gd name="connsiteY4" fmla="*/ 0 h 434340"/>
              <a:gd name="connsiteX0" fmla="*/ 0 w 1211580"/>
              <a:gd name="connsiteY0" fmla="*/ 434340 h 434340"/>
              <a:gd name="connsiteX1" fmla="*/ 228600 w 1211580"/>
              <a:gd name="connsiteY1" fmla="*/ 91440 h 434340"/>
              <a:gd name="connsiteX2" fmla="*/ 525780 w 1211580"/>
              <a:gd name="connsiteY2" fmla="*/ 148590 h 434340"/>
              <a:gd name="connsiteX3" fmla="*/ 914400 w 1211580"/>
              <a:gd name="connsiteY3" fmla="*/ 411480 h 434340"/>
              <a:gd name="connsiteX4" fmla="*/ 1211580 w 1211580"/>
              <a:gd name="connsiteY4" fmla="*/ 0 h 434340"/>
              <a:gd name="connsiteX0" fmla="*/ 0 w 1211580"/>
              <a:gd name="connsiteY0" fmla="*/ 434340 h 434340"/>
              <a:gd name="connsiteX1" fmla="*/ 228600 w 1211580"/>
              <a:gd name="connsiteY1" fmla="*/ 91440 h 434340"/>
              <a:gd name="connsiteX2" fmla="*/ 525780 w 1211580"/>
              <a:gd name="connsiteY2" fmla="*/ 148590 h 434340"/>
              <a:gd name="connsiteX3" fmla="*/ 902970 w 1211580"/>
              <a:gd name="connsiteY3" fmla="*/ 251460 h 434340"/>
              <a:gd name="connsiteX4" fmla="*/ 1211580 w 1211580"/>
              <a:gd name="connsiteY4" fmla="*/ 0 h 43434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11580" h="434340">
                <a:moveTo>
                  <a:pt x="0" y="434340"/>
                </a:moveTo>
                <a:cubicBezTo>
                  <a:pt x="55245" y="283845"/>
                  <a:pt x="140970" y="139065"/>
                  <a:pt x="228600" y="91440"/>
                </a:cubicBezTo>
                <a:cubicBezTo>
                  <a:pt x="316230" y="43815"/>
                  <a:pt x="413385" y="121920"/>
                  <a:pt x="525780" y="148590"/>
                </a:cubicBezTo>
                <a:cubicBezTo>
                  <a:pt x="638175" y="175260"/>
                  <a:pt x="819150" y="281940"/>
                  <a:pt x="902970" y="251460"/>
                </a:cubicBezTo>
                <a:cubicBezTo>
                  <a:pt x="986790" y="220980"/>
                  <a:pt x="1104900" y="190500"/>
                  <a:pt x="1211580" y="0"/>
                </a:cubicBezTo>
              </a:path>
            </a:pathLst>
          </a:custGeom>
          <a:noFill/>
          <a:ln w="571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7" name="TextBox 116">
            <a:extLst>
              <a:ext uri="{FF2B5EF4-FFF2-40B4-BE49-F238E27FC236}">
                <a16:creationId xmlns:a16="http://schemas.microsoft.com/office/drawing/2014/main" id="{087081E2-5E47-4589-AE2C-451F5747EDE3}"/>
              </a:ext>
            </a:extLst>
          </p:cNvPr>
          <p:cNvSpPr txBox="1"/>
          <p:nvPr/>
        </p:nvSpPr>
        <p:spPr>
          <a:xfrm>
            <a:off x="2551979" y="6040565"/>
            <a:ext cx="2185600" cy="584775"/>
          </a:xfrm>
          <a:prstGeom prst="rect">
            <a:avLst/>
          </a:prstGeom>
          <a:noFill/>
        </p:spPr>
        <p:txBody>
          <a:bodyPr wrap="square" rtlCol="0">
            <a:spAutoFit/>
          </a:bodyPr>
          <a:lstStyle/>
          <a:p>
            <a:r>
              <a:rPr lang="en-US" sz="3200" b="1" dirty="0"/>
              <a:t>Wire Belts</a:t>
            </a:r>
          </a:p>
        </p:txBody>
      </p:sp>
      <p:sp>
        <p:nvSpPr>
          <p:cNvPr id="118" name="Rectangle 957">
            <a:extLst>
              <a:ext uri="{FF2B5EF4-FFF2-40B4-BE49-F238E27FC236}">
                <a16:creationId xmlns:a16="http://schemas.microsoft.com/office/drawing/2014/main" id="{6629100E-6D4B-4A62-AA6B-24FA577EAEDB}"/>
              </a:ext>
            </a:extLst>
          </p:cNvPr>
          <p:cNvSpPr>
            <a:spLocks noChangeArrowheads="1"/>
          </p:cNvSpPr>
          <p:nvPr/>
        </p:nvSpPr>
        <p:spPr bwMode="auto">
          <a:xfrm>
            <a:off x="19307625" y="49807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grpSp>
        <p:nvGrpSpPr>
          <p:cNvPr id="119" name="Group 377">
            <a:extLst>
              <a:ext uri="{FF2B5EF4-FFF2-40B4-BE49-F238E27FC236}">
                <a16:creationId xmlns:a16="http://schemas.microsoft.com/office/drawing/2014/main" id="{33941FE3-4954-4494-BC69-5D3734E7CB69}"/>
              </a:ext>
            </a:extLst>
          </p:cNvPr>
          <p:cNvGrpSpPr>
            <a:grpSpLocks/>
          </p:cNvGrpSpPr>
          <p:nvPr/>
        </p:nvGrpSpPr>
        <p:grpSpPr bwMode="auto">
          <a:xfrm rot="16200000">
            <a:off x="24843703" y="16007523"/>
            <a:ext cx="2503488" cy="942975"/>
            <a:chOff x="15361" y="4723"/>
            <a:chExt cx="1577" cy="594"/>
          </a:xfrm>
        </p:grpSpPr>
        <p:sp>
          <p:nvSpPr>
            <p:cNvPr id="120" name="AutoShape 378">
              <a:extLst>
                <a:ext uri="{FF2B5EF4-FFF2-40B4-BE49-F238E27FC236}">
                  <a16:creationId xmlns:a16="http://schemas.microsoft.com/office/drawing/2014/main" id="{D4B7CFBB-8DEC-4C4D-B88A-C5FAD5D12430}"/>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21" name="Text Box 379">
              <a:extLst>
                <a:ext uri="{FF2B5EF4-FFF2-40B4-BE49-F238E27FC236}">
                  <a16:creationId xmlns:a16="http://schemas.microsoft.com/office/drawing/2014/main" id="{BDA5140C-9F65-43CC-90D1-03F905B3BB52}"/>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dirty="0">
                  <a:solidFill>
                    <a:srgbClr val="000000"/>
                  </a:solidFill>
                  <a:latin typeface="Arial" panose="020B0604020202020204" pitchFamily="34" charset="0"/>
                </a:rPr>
                <a:t>N</a:t>
              </a:r>
            </a:p>
          </p:txBody>
        </p:sp>
      </p:grpSp>
      <p:sp>
        <p:nvSpPr>
          <p:cNvPr id="122" name="Freeform: Shape 121">
            <a:extLst>
              <a:ext uri="{FF2B5EF4-FFF2-40B4-BE49-F238E27FC236}">
                <a16:creationId xmlns:a16="http://schemas.microsoft.com/office/drawing/2014/main" id="{21AF8FC4-38B7-4E48-8940-1FE3C0ED7D96}"/>
              </a:ext>
            </a:extLst>
          </p:cNvPr>
          <p:cNvSpPr/>
          <p:nvPr/>
        </p:nvSpPr>
        <p:spPr>
          <a:xfrm>
            <a:off x="19704638" y="2154978"/>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3" name="Freeform: Shape 122">
            <a:extLst>
              <a:ext uri="{FF2B5EF4-FFF2-40B4-BE49-F238E27FC236}">
                <a16:creationId xmlns:a16="http://schemas.microsoft.com/office/drawing/2014/main" id="{343EAB42-1BAE-4E4B-8C38-F5D1507CD430}"/>
              </a:ext>
            </a:extLst>
          </p:cNvPr>
          <p:cNvSpPr/>
          <p:nvPr/>
        </p:nvSpPr>
        <p:spPr>
          <a:xfrm>
            <a:off x="25422691" y="865444"/>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Rectangle 957">
            <a:extLst>
              <a:ext uri="{FF2B5EF4-FFF2-40B4-BE49-F238E27FC236}">
                <a16:creationId xmlns:a16="http://schemas.microsoft.com/office/drawing/2014/main" id="{E5D89B6B-2B5A-454D-A8BE-BC8B8A2AA227}"/>
              </a:ext>
            </a:extLst>
          </p:cNvPr>
          <p:cNvSpPr>
            <a:spLocks noChangeArrowheads="1"/>
          </p:cNvSpPr>
          <p:nvPr/>
        </p:nvSpPr>
        <p:spPr bwMode="auto">
          <a:xfrm>
            <a:off x="19307625" y="49807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125" name="Text Box 958">
            <a:extLst>
              <a:ext uri="{FF2B5EF4-FFF2-40B4-BE49-F238E27FC236}">
                <a16:creationId xmlns:a16="http://schemas.microsoft.com/office/drawing/2014/main" id="{38F36845-F735-4362-B9E5-D2C37F5C6222}"/>
              </a:ext>
            </a:extLst>
          </p:cNvPr>
          <p:cNvSpPr txBox="1">
            <a:spLocks noChangeArrowheads="1"/>
          </p:cNvSpPr>
          <p:nvPr/>
        </p:nvSpPr>
        <p:spPr bwMode="auto">
          <a:xfrm>
            <a:off x="19390675" y="75961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Resistance Nests</a:t>
            </a:r>
          </a:p>
          <a:p>
            <a:pPr algn="ctr" eaLnBrk="1" hangingPunct="1">
              <a:lnSpc>
                <a:spcPct val="50000"/>
              </a:lnSpc>
              <a:spcBef>
                <a:spcPct val="50000"/>
              </a:spcBef>
              <a:defRPr/>
            </a:pPr>
            <a:r>
              <a:rPr lang="en-US" altLang="en-US" sz="3200" b="1" dirty="0">
                <a:latin typeface="+mn-lt"/>
              </a:rPr>
              <a:t>WN62</a:t>
            </a:r>
          </a:p>
        </p:txBody>
      </p:sp>
      <p:pic>
        <p:nvPicPr>
          <p:cNvPr id="126" name="Picture 959" descr="CSI Crest Medium">
            <a:extLst>
              <a:ext uri="{FF2B5EF4-FFF2-40B4-BE49-F238E27FC236}">
                <a16:creationId xmlns:a16="http://schemas.microsoft.com/office/drawing/2014/main" id="{74EE55C2-C591-4974-B208-D524666D866E}"/>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77273" y="107302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960" descr="CSI Crest Medium">
            <a:extLst>
              <a:ext uri="{FF2B5EF4-FFF2-40B4-BE49-F238E27FC236}">
                <a16:creationId xmlns:a16="http://schemas.microsoft.com/office/drawing/2014/main" id="{C764E460-F944-45AF-A9CF-7AB83C65AAF4}"/>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19391" y="111996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 name="Text Box 1011">
            <a:extLst>
              <a:ext uri="{FF2B5EF4-FFF2-40B4-BE49-F238E27FC236}">
                <a16:creationId xmlns:a16="http://schemas.microsoft.com/office/drawing/2014/main" id="{F3D24433-5ED5-47F3-8D76-A3ABF000DB33}"/>
              </a:ext>
            </a:extLst>
          </p:cNvPr>
          <p:cNvSpPr txBox="1">
            <a:spLocks noChangeArrowheads="1"/>
          </p:cNvSpPr>
          <p:nvPr/>
        </p:nvSpPr>
        <p:spPr bwMode="auto">
          <a:xfrm>
            <a:off x="20755978" y="3126956"/>
            <a:ext cx="5073268"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spcBef>
                <a:spcPct val="50000"/>
              </a:spcBef>
              <a:defRPr/>
            </a:pPr>
            <a:r>
              <a:rPr lang="en-US" altLang="en-US" sz="2600" b="1" dirty="0">
                <a:latin typeface="+mn-lt"/>
              </a:rPr>
              <a:t>0                                                          100        </a:t>
            </a:r>
          </a:p>
        </p:txBody>
      </p:sp>
      <p:sp>
        <p:nvSpPr>
          <p:cNvPr id="129" name="Text Box 1016">
            <a:extLst>
              <a:ext uri="{FF2B5EF4-FFF2-40B4-BE49-F238E27FC236}">
                <a16:creationId xmlns:a16="http://schemas.microsoft.com/office/drawing/2014/main" id="{1D751ADF-FC0D-4FBD-BE7D-19478ED6FFA0}"/>
              </a:ext>
            </a:extLst>
          </p:cNvPr>
          <p:cNvSpPr txBox="1">
            <a:spLocks noChangeArrowheads="1"/>
          </p:cNvSpPr>
          <p:nvPr/>
        </p:nvSpPr>
        <p:spPr bwMode="auto">
          <a:xfrm>
            <a:off x="22225597" y="3452485"/>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Meters</a:t>
            </a:r>
          </a:p>
        </p:txBody>
      </p:sp>
      <p:cxnSp>
        <p:nvCxnSpPr>
          <p:cNvPr id="137" name="Straight Arrow Connector 136">
            <a:extLst>
              <a:ext uri="{FF2B5EF4-FFF2-40B4-BE49-F238E27FC236}">
                <a16:creationId xmlns:a16="http://schemas.microsoft.com/office/drawing/2014/main" id="{354AA335-1000-448D-B30C-8EF6ACD2FD7E}"/>
              </a:ext>
            </a:extLst>
          </p:cNvPr>
          <p:cNvCxnSpPr>
            <a:cxnSpLocks/>
          </p:cNvCxnSpPr>
          <p:nvPr/>
        </p:nvCxnSpPr>
        <p:spPr>
          <a:xfrm rot="1456850" flipH="1" flipV="1">
            <a:off x="17919364" y="2684862"/>
            <a:ext cx="270380" cy="747813"/>
          </a:xfrm>
          <a:prstGeom prst="straightConnector1">
            <a:avLst/>
          </a:prstGeom>
          <a:ln w="76200">
            <a:solidFill>
              <a:srgbClr val="C0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sp>
        <p:nvSpPr>
          <p:cNvPr id="140" name="Freeform: Shape 139">
            <a:extLst>
              <a:ext uri="{FF2B5EF4-FFF2-40B4-BE49-F238E27FC236}">
                <a16:creationId xmlns:a16="http://schemas.microsoft.com/office/drawing/2014/main" id="{17FB5C54-2F16-4E44-B54C-596B04FB9FDB}"/>
              </a:ext>
            </a:extLst>
          </p:cNvPr>
          <p:cNvSpPr>
            <a:spLocks noChangeAspect="1"/>
          </p:cNvSpPr>
          <p:nvPr/>
        </p:nvSpPr>
        <p:spPr>
          <a:xfrm rot="4918085">
            <a:off x="20083081" y="6422961"/>
            <a:ext cx="858728" cy="1084238"/>
          </a:xfrm>
          <a:custGeom>
            <a:avLst/>
            <a:gdLst>
              <a:gd name="connsiteX0" fmla="*/ 31531 w 6043448"/>
              <a:gd name="connsiteY0" fmla="*/ 325821 h 7630511"/>
              <a:gd name="connsiteX1" fmla="*/ 851338 w 6043448"/>
              <a:gd name="connsiteY1" fmla="*/ 0 h 7630511"/>
              <a:gd name="connsiteX2" fmla="*/ 1576552 w 6043448"/>
              <a:gd name="connsiteY2" fmla="*/ 1618593 h 7630511"/>
              <a:gd name="connsiteX3" fmla="*/ 4109545 w 6043448"/>
              <a:gd name="connsiteY3" fmla="*/ 1587062 h 7630511"/>
              <a:gd name="connsiteX4" fmla="*/ 6043448 w 6043448"/>
              <a:gd name="connsiteY4" fmla="*/ 5129049 h 7630511"/>
              <a:gd name="connsiteX5" fmla="*/ 6032938 w 6043448"/>
              <a:gd name="connsiteY5" fmla="*/ 7020911 h 7630511"/>
              <a:gd name="connsiteX6" fmla="*/ 5549462 w 6043448"/>
              <a:gd name="connsiteY6" fmla="*/ 7620000 h 7630511"/>
              <a:gd name="connsiteX7" fmla="*/ 609600 w 6043448"/>
              <a:gd name="connsiteY7" fmla="*/ 7630511 h 7630511"/>
              <a:gd name="connsiteX8" fmla="*/ 0 w 6043448"/>
              <a:gd name="connsiteY8" fmla="*/ 7041931 h 7630511"/>
              <a:gd name="connsiteX9" fmla="*/ 31531 w 6043448"/>
              <a:gd name="connsiteY9" fmla="*/ 5349766 h 7630511"/>
              <a:gd name="connsiteX10" fmla="*/ 1082565 w 6043448"/>
              <a:gd name="connsiteY10" fmla="*/ 3342290 h 7630511"/>
              <a:gd name="connsiteX11" fmla="*/ 31531 w 6043448"/>
              <a:gd name="connsiteY11" fmla="*/ 325821 h 763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3448" h="7630511">
                <a:moveTo>
                  <a:pt x="31531" y="325821"/>
                </a:moveTo>
                <a:lnTo>
                  <a:pt x="851338" y="0"/>
                </a:lnTo>
                <a:lnTo>
                  <a:pt x="1576552" y="1618593"/>
                </a:lnTo>
                <a:lnTo>
                  <a:pt x="4109545" y="1587062"/>
                </a:lnTo>
                <a:lnTo>
                  <a:pt x="6043448" y="5129049"/>
                </a:lnTo>
                <a:cubicBezTo>
                  <a:pt x="6039945" y="5759670"/>
                  <a:pt x="6036441" y="6390290"/>
                  <a:pt x="6032938" y="7020911"/>
                </a:cubicBezTo>
                <a:lnTo>
                  <a:pt x="5549462" y="7620000"/>
                </a:lnTo>
                <a:lnTo>
                  <a:pt x="609600" y="7630511"/>
                </a:lnTo>
                <a:lnTo>
                  <a:pt x="0" y="7041931"/>
                </a:lnTo>
                <a:lnTo>
                  <a:pt x="31531" y="5349766"/>
                </a:lnTo>
                <a:lnTo>
                  <a:pt x="1082565" y="3342290"/>
                </a:lnTo>
                <a:lnTo>
                  <a:pt x="31531" y="325821"/>
                </a:lnTo>
                <a:close/>
              </a:path>
            </a:pathLst>
          </a:custGeom>
          <a:solidFill>
            <a:schemeClr val="bg2">
              <a:lumMod val="75000"/>
            </a:scheme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1" name="Freeform: Shape 140">
            <a:extLst>
              <a:ext uri="{FF2B5EF4-FFF2-40B4-BE49-F238E27FC236}">
                <a16:creationId xmlns:a16="http://schemas.microsoft.com/office/drawing/2014/main" id="{36E53A4B-1BBF-4D53-8027-19F979C4D93D}"/>
              </a:ext>
            </a:extLst>
          </p:cNvPr>
          <p:cNvSpPr>
            <a:spLocks noChangeAspect="1"/>
          </p:cNvSpPr>
          <p:nvPr/>
        </p:nvSpPr>
        <p:spPr>
          <a:xfrm rot="7238080" flipV="1">
            <a:off x="15505559" y="5154036"/>
            <a:ext cx="858728" cy="1084238"/>
          </a:xfrm>
          <a:custGeom>
            <a:avLst/>
            <a:gdLst>
              <a:gd name="connsiteX0" fmla="*/ 31531 w 6043448"/>
              <a:gd name="connsiteY0" fmla="*/ 325821 h 7630511"/>
              <a:gd name="connsiteX1" fmla="*/ 851338 w 6043448"/>
              <a:gd name="connsiteY1" fmla="*/ 0 h 7630511"/>
              <a:gd name="connsiteX2" fmla="*/ 1576552 w 6043448"/>
              <a:gd name="connsiteY2" fmla="*/ 1618593 h 7630511"/>
              <a:gd name="connsiteX3" fmla="*/ 4109545 w 6043448"/>
              <a:gd name="connsiteY3" fmla="*/ 1587062 h 7630511"/>
              <a:gd name="connsiteX4" fmla="*/ 6043448 w 6043448"/>
              <a:gd name="connsiteY4" fmla="*/ 5129049 h 7630511"/>
              <a:gd name="connsiteX5" fmla="*/ 6032938 w 6043448"/>
              <a:gd name="connsiteY5" fmla="*/ 7020911 h 7630511"/>
              <a:gd name="connsiteX6" fmla="*/ 5549462 w 6043448"/>
              <a:gd name="connsiteY6" fmla="*/ 7620000 h 7630511"/>
              <a:gd name="connsiteX7" fmla="*/ 609600 w 6043448"/>
              <a:gd name="connsiteY7" fmla="*/ 7630511 h 7630511"/>
              <a:gd name="connsiteX8" fmla="*/ 0 w 6043448"/>
              <a:gd name="connsiteY8" fmla="*/ 7041931 h 7630511"/>
              <a:gd name="connsiteX9" fmla="*/ 31531 w 6043448"/>
              <a:gd name="connsiteY9" fmla="*/ 5349766 h 7630511"/>
              <a:gd name="connsiteX10" fmla="*/ 1082565 w 6043448"/>
              <a:gd name="connsiteY10" fmla="*/ 3342290 h 7630511"/>
              <a:gd name="connsiteX11" fmla="*/ 31531 w 6043448"/>
              <a:gd name="connsiteY11" fmla="*/ 325821 h 763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3448" h="7630511">
                <a:moveTo>
                  <a:pt x="31531" y="325821"/>
                </a:moveTo>
                <a:lnTo>
                  <a:pt x="851338" y="0"/>
                </a:lnTo>
                <a:lnTo>
                  <a:pt x="1576552" y="1618593"/>
                </a:lnTo>
                <a:lnTo>
                  <a:pt x="4109545" y="1587062"/>
                </a:lnTo>
                <a:lnTo>
                  <a:pt x="6043448" y="5129049"/>
                </a:lnTo>
                <a:cubicBezTo>
                  <a:pt x="6039945" y="5759670"/>
                  <a:pt x="6036441" y="6390290"/>
                  <a:pt x="6032938" y="7020911"/>
                </a:cubicBezTo>
                <a:lnTo>
                  <a:pt x="5549462" y="7620000"/>
                </a:lnTo>
                <a:lnTo>
                  <a:pt x="609600" y="7630511"/>
                </a:lnTo>
                <a:lnTo>
                  <a:pt x="0" y="7041931"/>
                </a:lnTo>
                <a:lnTo>
                  <a:pt x="31531" y="5349766"/>
                </a:lnTo>
                <a:lnTo>
                  <a:pt x="1082565" y="3342290"/>
                </a:lnTo>
                <a:lnTo>
                  <a:pt x="31531" y="325821"/>
                </a:lnTo>
                <a:close/>
              </a:path>
            </a:pathLst>
          </a:custGeom>
          <a:solidFill>
            <a:schemeClr val="bg2">
              <a:lumMod val="75000"/>
            </a:scheme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58407A95-C5AB-4B2E-92F3-B3DB54585C16}"/>
              </a:ext>
            </a:extLst>
          </p:cNvPr>
          <p:cNvSpPr/>
          <p:nvPr/>
        </p:nvSpPr>
        <p:spPr>
          <a:xfrm rot="1456850">
            <a:off x="15899469" y="5575491"/>
            <a:ext cx="366203" cy="386047"/>
          </a:xfrm>
          <a:prstGeom prst="ellipse">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2" name="Freeform: Shape 141">
            <a:extLst>
              <a:ext uri="{FF2B5EF4-FFF2-40B4-BE49-F238E27FC236}">
                <a16:creationId xmlns:a16="http://schemas.microsoft.com/office/drawing/2014/main" id="{7FCD3E09-C457-46E1-B513-E85E5F68044A}"/>
              </a:ext>
            </a:extLst>
          </p:cNvPr>
          <p:cNvSpPr>
            <a:spLocks noChangeAspect="1"/>
          </p:cNvSpPr>
          <p:nvPr/>
        </p:nvSpPr>
        <p:spPr>
          <a:xfrm rot="7238080" flipV="1">
            <a:off x="12358671" y="6484717"/>
            <a:ext cx="858728" cy="1084238"/>
          </a:xfrm>
          <a:custGeom>
            <a:avLst/>
            <a:gdLst>
              <a:gd name="connsiteX0" fmla="*/ 31531 w 6043448"/>
              <a:gd name="connsiteY0" fmla="*/ 325821 h 7630511"/>
              <a:gd name="connsiteX1" fmla="*/ 851338 w 6043448"/>
              <a:gd name="connsiteY1" fmla="*/ 0 h 7630511"/>
              <a:gd name="connsiteX2" fmla="*/ 1576552 w 6043448"/>
              <a:gd name="connsiteY2" fmla="*/ 1618593 h 7630511"/>
              <a:gd name="connsiteX3" fmla="*/ 4109545 w 6043448"/>
              <a:gd name="connsiteY3" fmla="*/ 1587062 h 7630511"/>
              <a:gd name="connsiteX4" fmla="*/ 6043448 w 6043448"/>
              <a:gd name="connsiteY4" fmla="*/ 5129049 h 7630511"/>
              <a:gd name="connsiteX5" fmla="*/ 6032938 w 6043448"/>
              <a:gd name="connsiteY5" fmla="*/ 7020911 h 7630511"/>
              <a:gd name="connsiteX6" fmla="*/ 5549462 w 6043448"/>
              <a:gd name="connsiteY6" fmla="*/ 7620000 h 7630511"/>
              <a:gd name="connsiteX7" fmla="*/ 609600 w 6043448"/>
              <a:gd name="connsiteY7" fmla="*/ 7630511 h 7630511"/>
              <a:gd name="connsiteX8" fmla="*/ 0 w 6043448"/>
              <a:gd name="connsiteY8" fmla="*/ 7041931 h 7630511"/>
              <a:gd name="connsiteX9" fmla="*/ 31531 w 6043448"/>
              <a:gd name="connsiteY9" fmla="*/ 5349766 h 7630511"/>
              <a:gd name="connsiteX10" fmla="*/ 1082565 w 6043448"/>
              <a:gd name="connsiteY10" fmla="*/ 3342290 h 7630511"/>
              <a:gd name="connsiteX11" fmla="*/ 31531 w 6043448"/>
              <a:gd name="connsiteY11" fmla="*/ 325821 h 76305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043448" h="7630511">
                <a:moveTo>
                  <a:pt x="31531" y="325821"/>
                </a:moveTo>
                <a:lnTo>
                  <a:pt x="851338" y="0"/>
                </a:lnTo>
                <a:lnTo>
                  <a:pt x="1576552" y="1618593"/>
                </a:lnTo>
                <a:lnTo>
                  <a:pt x="4109545" y="1587062"/>
                </a:lnTo>
                <a:lnTo>
                  <a:pt x="6043448" y="5129049"/>
                </a:lnTo>
                <a:cubicBezTo>
                  <a:pt x="6039945" y="5759670"/>
                  <a:pt x="6036441" y="6390290"/>
                  <a:pt x="6032938" y="7020911"/>
                </a:cubicBezTo>
                <a:lnTo>
                  <a:pt x="5549462" y="7620000"/>
                </a:lnTo>
                <a:lnTo>
                  <a:pt x="609600" y="7630511"/>
                </a:lnTo>
                <a:lnTo>
                  <a:pt x="0" y="7041931"/>
                </a:lnTo>
                <a:lnTo>
                  <a:pt x="31531" y="5349766"/>
                </a:lnTo>
                <a:lnTo>
                  <a:pt x="1082565" y="3342290"/>
                </a:lnTo>
                <a:lnTo>
                  <a:pt x="31531" y="325821"/>
                </a:lnTo>
                <a:close/>
              </a:path>
            </a:pathLst>
          </a:custGeom>
          <a:solidFill>
            <a:schemeClr val="bg2">
              <a:lumMod val="75000"/>
            </a:scheme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3" name="Oval 142">
            <a:extLst>
              <a:ext uri="{FF2B5EF4-FFF2-40B4-BE49-F238E27FC236}">
                <a16:creationId xmlns:a16="http://schemas.microsoft.com/office/drawing/2014/main" id="{9E36289B-34BE-46BC-BB3C-EDD729D26C2D}"/>
              </a:ext>
            </a:extLst>
          </p:cNvPr>
          <p:cNvSpPr/>
          <p:nvPr/>
        </p:nvSpPr>
        <p:spPr>
          <a:xfrm rot="1456850">
            <a:off x="12752581" y="6906172"/>
            <a:ext cx="366203" cy="386047"/>
          </a:xfrm>
          <a:prstGeom prst="ellipse">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47" name="Group 146">
            <a:extLst>
              <a:ext uri="{FF2B5EF4-FFF2-40B4-BE49-F238E27FC236}">
                <a16:creationId xmlns:a16="http://schemas.microsoft.com/office/drawing/2014/main" id="{AFB2E7A4-53A8-45F7-846F-D160A4C9EBCE}"/>
              </a:ext>
            </a:extLst>
          </p:cNvPr>
          <p:cNvGrpSpPr>
            <a:grpSpLocks noChangeAspect="1"/>
          </p:cNvGrpSpPr>
          <p:nvPr/>
        </p:nvGrpSpPr>
        <p:grpSpPr>
          <a:xfrm>
            <a:off x="25336968" y="6841134"/>
            <a:ext cx="1592070" cy="297052"/>
            <a:chOff x="4023861" y="13828508"/>
            <a:chExt cx="252015" cy="39892"/>
          </a:xfrm>
          <a:solidFill>
            <a:srgbClr val="C00000"/>
          </a:solidFill>
        </p:grpSpPr>
        <p:sp>
          <p:nvSpPr>
            <p:cNvPr id="148" name="Isosceles Triangle 147">
              <a:extLst>
                <a:ext uri="{FF2B5EF4-FFF2-40B4-BE49-F238E27FC236}">
                  <a16:creationId xmlns:a16="http://schemas.microsoft.com/office/drawing/2014/main" id="{955535D1-9B65-4DD2-9E08-658673F16497}"/>
                </a:ext>
              </a:extLst>
            </p:cNvPr>
            <p:cNvSpPr/>
            <p:nvPr/>
          </p:nvSpPr>
          <p:spPr>
            <a:xfrm>
              <a:off x="4023861" y="13829531"/>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9" name="Isosceles Triangle 148">
              <a:extLst>
                <a:ext uri="{FF2B5EF4-FFF2-40B4-BE49-F238E27FC236}">
                  <a16:creationId xmlns:a16="http://schemas.microsoft.com/office/drawing/2014/main" id="{6F139857-1791-4429-9724-99F85044C418}"/>
                </a:ext>
              </a:extLst>
            </p:cNvPr>
            <p:cNvSpPr/>
            <p:nvPr/>
          </p:nvSpPr>
          <p:spPr>
            <a:xfrm>
              <a:off x="4087157" y="13829530"/>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0" name="Isosceles Triangle 149">
              <a:extLst>
                <a:ext uri="{FF2B5EF4-FFF2-40B4-BE49-F238E27FC236}">
                  <a16:creationId xmlns:a16="http://schemas.microsoft.com/office/drawing/2014/main" id="{FA9A3D32-DCF1-4012-AE73-9DF85CBC6155}"/>
                </a:ext>
              </a:extLst>
            </p:cNvPr>
            <p:cNvSpPr/>
            <p:nvPr/>
          </p:nvSpPr>
          <p:spPr>
            <a:xfrm>
              <a:off x="4153223"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1" name="Isosceles Triangle 150">
              <a:extLst>
                <a:ext uri="{FF2B5EF4-FFF2-40B4-BE49-F238E27FC236}">
                  <a16:creationId xmlns:a16="http://schemas.microsoft.com/office/drawing/2014/main" id="{1ED9C3CE-64BE-4F00-A23D-99BD1691FD3D}"/>
                </a:ext>
              </a:extLst>
            </p:cNvPr>
            <p:cNvSpPr/>
            <p:nvPr/>
          </p:nvSpPr>
          <p:spPr>
            <a:xfrm>
              <a:off x="4216519" y="13828508"/>
              <a:ext cx="59357" cy="38869"/>
            </a:xfrm>
            <a:prstGeom prst="triangle">
              <a:avLst/>
            </a:prstGeom>
            <a:grpFill/>
            <a:ln w="635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Rectangle 3">
            <a:extLst>
              <a:ext uri="{FF2B5EF4-FFF2-40B4-BE49-F238E27FC236}">
                <a16:creationId xmlns:a16="http://schemas.microsoft.com/office/drawing/2014/main" id="{D1055DCA-7C27-4E16-B55E-AC4135055F46}"/>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49" name="Straight Arrow Connector 48">
            <a:extLst>
              <a:ext uri="{FF2B5EF4-FFF2-40B4-BE49-F238E27FC236}">
                <a16:creationId xmlns:a16="http://schemas.microsoft.com/office/drawing/2014/main" id="{A8445DE5-9B1E-4D73-AE89-FA6568C5BB89}"/>
              </a:ext>
            </a:extLst>
          </p:cNvPr>
          <p:cNvCxnSpPr>
            <a:cxnSpLocks/>
          </p:cNvCxnSpPr>
          <p:nvPr/>
        </p:nvCxnSpPr>
        <p:spPr>
          <a:xfrm rot="1456850" flipH="1" flipV="1">
            <a:off x="16582599" y="8526218"/>
            <a:ext cx="185886" cy="809985"/>
          </a:xfrm>
          <a:prstGeom prst="straightConnector1">
            <a:avLst/>
          </a:prstGeom>
          <a:ln w="76200">
            <a:solidFill>
              <a:srgbClr val="FF0000"/>
            </a:solidFill>
            <a:headEnd type="oval" w="med" len="med"/>
            <a:tailEnd type="triangle" w="med" len="med"/>
          </a:ln>
        </p:spPr>
        <p:style>
          <a:lnRef idx="1">
            <a:schemeClr val="accent1"/>
          </a:lnRef>
          <a:fillRef idx="0">
            <a:schemeClr val="accent1"/>
          </a:fillRef>
          <a:effectRef idx="0">
            <a:schemeClr val="accent1"/>
          </a:effectRef>
          <a:fontRef idx="minor">
            <a:schemeClr val="tx1"/>
          </a:fontRef>
        </p:style>
      </p:cxnSp>
      <p:grpSp>
        <p:nvGrpSpPr>
          <p:cNvPr id="154" name="Group 153">
            <a:extLst>
              <a:ext uri="{FF2B5EF4-FFF2-40B4-BE49-F238E27FC236}">
                <a16:creationId xmlns:a16="http://schemas.microsoft.com/office/drawing/2014/main" id="{82543C4A-7B5E-400F-A26E-E336B2A4D004}"/>
              </a:ext>
            </a:extLst>
          </p:cNvPr>
          <p:cNvGrpSpPr/>
          <p:nvPr/>
        </p:nvGrpSpPr>
        <p:grpSpPr>
          <a:xfrm>
            <a:off x="623546" y="16865185"/>
            <a:ext cx="1023257" cy="740229"/>
            <a:chOff x="27943018" y="3570514"/>
            <a:chExt cx="1023257" cy="740229"/>
          </a:xfrm>
        </p:grpSpPr>
        <p:sp>
          <p:nvSpPr>
            <p:cNvPr id="155" name="Oval 154">
              <a:extLst>
                <a:ext uri="{FF2B5EF4-FFF2-40B4-BE49-F238E27FC236}">
                  <a16:creationId xmlns:a16="http://schemas.microsoft.com/office/drawing/2014/main" id="{A4EB83AD-7BBB-4957-9807-19CADEE90E3E}"/>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56" name="TextBox 155">
              <a:extLst>
                <a:ext uri="{FF2B5EF4-FFF2-40B4-BE49-F238E27FC236}">
                  <a16:creationId xmlns:a16="http://schemas.microsoft.com/office/drawing/2014/main" id="{AAF6460B-D6AA-4B4E-9621-864BE0B3E1CF}"/>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5</a:t>
              </a:r>
            </a:p>
          </p:txBody>
        </p:sp>
      </p:grpSp>
      <p:sp>
        <p:nvSpPr>
          <p:cNvPr id="157" name="Speech Bubble: Rectangle 156">
            <a:extLst>
              <a:ext uri="{FF2B5EF4-FFF2-40B4-BE49-F238E27FC236}">
                <a16:creationId xmlns:a16="http://schemas.microsoft.com/office/drawing/2014/main" id="{4308FE64-1470-493B-8B0F-D70180F67B22}"/>
              </a:ext>
            </a:extLst>
          </p:cNvPr>
          <p:cNvSpPr/>
          <p:nvPr/>
        </p:nvSpPr>
        <p:spPr>
          <a:xfrm>
            <a:off x="24440139" y="10113421"/>
            <a:ext cx="2178783" cy="808993"/>
          </a:xfrm>
          <a:prstGeom prst="wedgeRectCallout">
            <a:avLst>
              <a:gd name="adj1" fmla="val -35951"/>
              <a:gd name="adj2" fmla="val 241303"/>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Large French villa/hotel</a:t>
            </a:r>
          </a:p>
        </p:txBody>
      </p:sp>
      <p:sp>
        <p:nvSpPr>
          <p:cNvPr id="158" name="Speech Bubble: Rectangle 157">
            <a:extLst>
              <a:ext uri="{FF2B5EF4-FFF2-40B4-BE49-F238E27FC236}">
                <a16:creationId xmlns:a16="http://schemas.microsoft.com/office/drawing/2014/main" id="{2C4B0B6A-084C-41BA-95DF-E3F4E37FF36D}"/>
              </a:ext>
            </a:extLst>
          </p:cNvPr>
          <p:cNvSpPr/>
          <p:nvPr/>
        </p:nvSpPr>
        <p:spPr>
          <a:xfrm>
            <a:off x="20411035" y="4782686"/>
            <a:ext cx="2035781" cy="1022742"/>
          </a:xfrm>
          <a:prstGeom prst="wedgeRectCallout">
            <a:avLst>
              <a:gd name="adj1" fmla="val -46499"/>
              <a:gd name="adj2" fmla="val 119820"/>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Unfinished Casemate</a:t>
            </a:r>
          </a:p>
        </p:txBody>
      </p:sp>
      <p:sp>
        <p:nvSpPr>
          <p:cNvPr id="159" name="Speech Bubble: Rectangle 158">
            <a:extLst>
              <a:ext uri="{FF2B5EF4-FFF2-40B4-BE49-F238E27FC236}">
                <a16:creationId xmlns:a16="http://schemas.microsoft.com/office/drawing/2014/main" id="{140E972A-BC98-496B-A58D-6D4A6E291F58}"/>
              </a:ext>
            </a:extLst>
          </p:cNvPr>
          <p:cNvSpPr/>
          <p:nvPr/>
        </p:nvSpPr>
        <p:spPr>
          <a:xfrm>
            <a:off x="11318357" y="11870671"/>
            <a:ext cx="2178783" cy="808993"/>
          </a:xfrm>
          <a:prstGeom prst="wedgeRectCallout">
            <a:avLst>
              <a:gd name="adj1" fmla="val -61352"/>
              <a:gd name="adj2" fmla="val 83207"/>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Troop Bunker</a:t>
            </a:r>
          </a:p>
        </p:txBody>
      </p:sp>
      <p:sp>
        <p:nvSpPr>
          <p:cNvPr id="162" name="Oval 161">
            <a:extLst>
              <a:ext uri="{FF2B5EF4-FFF2-40B4-BE49-F238E27FC236}">
                <a16:creationId xmlns:a16="http://schemas.microsoft.com/office/drawing/2014/main" id="{0F3B8657-ABC0-4C3F-B451-21C9B19F9887}"/>
              </a:ext>
            </a:extLst>
          </p:cNvPr>
          <p:cNvSpPr/>
          <p:nvPr/>
        </p:nvSpPr>
        <p:spPr>
          <a:xfrm>
            <a:off x="638571" y="8882921"/>
            <a:ext cx="368644" cy="388620"/>
          </a:xfrm>
          <a:prstGeom prst="ellipse">
            <a:avLst/>
          </a:prstGeom>
          <a:solidFill>
            <a:schemeClr val="tx1"/>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3" name="Speech Bubble: Rectangle 162">
            <a:extLst>
              <a:ext uri="{FF2B5EF4-FFF2-40B4-BE49-F238E27FC236}">
                <a16:creationId xmlns:a16="http://schemas.microsoft.com/office/drawing/2014/main" id="{AB9091B2-2F05-4937-B313-FC773A0430B3}"/>
              </a:ext>
            </a:extLst>
          </p:cNvPr>
          <p:cNvSpPr/>
          <p:nvPr/>
        </p:nvSpPr>
        <p:spPr>
          <a:xfrm>
            <a:off x="15777954" y="7351865"/>
            <a:ext cx="1749983" cy="808993"/>
          </a:xfrm>
          <a:prstGeom prst="wedgeRectCallout">
            <a:avLst>
              <a:gd name="adj1" fmla="val -37567"/>
              <a:gd name="adj2" fmla="val 109977"/>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Command Post</a:t>
            </a:r>
          </a:p>
        </p:txBody>
      </p:sp>
      <p:sp>
        <p:nvSpPr>
          <p:cNvPr id="164" name="Speech Bubble: Rectangle 163">
            <a:extLst>
              <a:ext uri="{FF2B5EF4-FFF2-40B4-BE49-F238E27FC236}">
                <a16:creationId xmlns:a16="http://schemas.microsoft.com/office/drawing/2014/main" id="{AB03D978-7363-495F-B911-25F5B03C4D8C}"/>
              </a:ext>
            </a:extLst>
          </p:cNvPr>
          <p:cNvSpPr/>
          <p:nvPr/>
        </p:nvSpPr>
        <p:spPr>
          <a:xfrm>
            <a:off x="15539421" y="10388945"/>
            <a:ext cx="1492705" cy="668400"/>
          </a:xfrm>
          <a:prstGeom prst="wedgeRectCallout">
            <a:avLst>
              <a:gd name="adj1" fmla="val 18336"/>
              <a:gd name="adj2" fmla="val -147703"/>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MG 42</a:t>
            </a:r>
          </a:p>
        </p:txBody>
      </p:sp>
      <p:sp>
        <p:nvSpPr>
          <p:cNvPr id="165" name="Speech Bubble: Rectangle 164">
            <a:extLst>
              <a:ext uri="{FF2B5EF4-FFF2-40B4-BE49-F238E27FC236}">
                <a16:creationId xmlns:a16="http://schemas.microsoft.com/office/drawing/2014/main" id="{23DB0E1E-21EA-4C65-AC14-5C38D9657014}"/>
              </a:ext>
            </a:extLst>
          </p:cNvPr>
          <p:cNvSpPr/>
          <p:nvPr/>
        </p:nvSpPr>
        <p:spPr>
          <a:xfrm>
            <a:off x="23342117" y="8491822"/>
            <a:ext cx="1749983" cy="808993"/>
          </a:xfrm>
          <a:prstGeom prst="wedgeRectCallout">
            <a:avLst>
              <a:gd name="adj1" fmla="val -37567"/>
              <a:gd name="adj2" fmla="val 109977"/>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50mm AT Gun</a:t>
            </a:r>
          </a:p>
        </p:txBody>
      </p:sp>
      <p:sp>
        <p:nvSpPr>
          <p:cNvPr id="167" name="Speech Bubble: Rectangle 166">
            <a:extLst>
              <a:ext uri="{FF2B5EF4-FFF2-40B4-BE49-F238E27FC236}">
                <a16:creationId xmlns:a16="http://schemas.microsoft.com/office/drawing/2014/main" id="{B71DC37B-EC68-4A15-84D3-38765476285C}"/>
              </a:ext>
            </a:extLst>
          </p:cNvPr>
          <p:cNvSpPr/>
          <p:nvPr/>
        </p:nvSpPr>
        <p:spPr>
          <a:xfrm>
            <a:off x="8020942" y="16384137"/>
            <a:ext cx="2053893" cy="808993"/>
          </a:xfrm>
          <a:prstGeom prst="wedgeRectCallout">
            <a:avLst>
              <a:gd name="adj1" fmla="val 83107"/>
              <a:gd name="adj2" fmla="val 5871"/>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Nebelwerfer</a:t>
            </a:r>
          </a:p>
        </p:txBody>
      </p:sp>
      <p:sp>
        <p:nvSpPr>
          <p:cNvPr id="168" name="Speech Bubble: Rectangle 167">
            <a:extLst>
              <a:ext uri="{FF2B5EF4-FFF2-40B4-BE49-F238E27FC236}">
                <a16:creationId xmlns:a16="http://schemas.microsoft.com/office/drawing/2014/main" id="{BD2F5F1B-FC43-49C9-A2EC-30F802870EE7}"/>
              </a:ext>
            </a:extLst>
          </p:cNvPr>
          <p:cNvSpPr/>
          <p:nvPr/>
        </p:nvSpPr>
        <p:spPr>
          <a:xfrm>
            <a:off x="15523662" y="13505220"/>
            <a:ext cx="2582358" cy="894730"/>
          </a:xfrm>
          <a:prstGeom prst="wedgeRectCallout">
            <a:avLst>
              <a:gd name="adj1" fmla="val 22070"/>
              <a:gd name="adj2" fmla="val 163766"/>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PAK 40</a:t>
            </a:r>
          </a:p>
          <a:p>
            <a:pPr algn="ctr"/>
            <a:r>
              <a:rPr lang="en-US" sz="2800" b="1" dirty="0">
                <a:solidFill>
                  <a:schemeClr val="tx1"/>
                </a:solidFill>
              </a:rPr>
              <a:t>75mm AT Gun</a:t>
            </a:r>
          </a:p>
        </p:txBody>
      </p:sp>
      <p:grpSp>
        <p:nvGrpSpPr>
          <p:cNvPr id="2" name="Group 1">
            <a:extLst>
              <a:ext uri="{FF2B5EF4-FFF2-40B4-BE49-F238E27FC236}">
                <a16:creationId xmlns:a16="http://schemas.microsoft.com/office/drawing/2014/main" id="{8C398E22-CDE3-4A09-88FA-5B07D89A50A5}"/>
              </a:ext>
            </a:extLst>
          </p:cNvPr>
          <p:cNvGrpSpPr/>
          <p:nvPr/>
        </p:nvGrpSpPr>
        <p:grpSpPr>
          <a:xfrm>
            <a:off x="9199891" y="7826291"/>
            <a:ext cx="1749983" cy="808993"/>
            <a:chOff x="9199891" y="7826291"/>
            <a:chExt cx="1749983" cy="808993"/>
          </a:xfrm>
        </p:grpSpPr>
        <p:sp>
          <p:nvSpPr>
            <p:cNvPr id="169" name="Speech Bubble: Rectangle 168">
              <a:extLst>
                <a:ext uri="{FF2B5EF4-FFF2-40B4-BE49-F238E27FC236}">
                  <a16:creationId xmlns:a16="http://schemas.microsoft.com/office/drawing/2014/main" id="{146C5EE8-957B-46C2-8220-0017FABCA7BC}"/>
                </a:ext>
              </a:extLst>
            </p:cNvPr>
            <p:cNvSpPr/>
            <p:nvPr/>
          </p:nvSpPr>
          <p:spPr>
            <a:xfrm>
              <a:off x="9472170" y="7873825"/>
              <a:ext cx="1283587" cy="722908"/>
            </a:xfrm>
            <a:prstGeom prst="wedgeRectCallout">
              <a:avLst>
                <a:gd name="adj1" fmla="val 161149"/>
                <a:gd name="adj2" fmla="val 40075"/>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tx1"/>
                </a:solidFill>
              </a:endParaRPr>
            </a:p>
          </p:txBody>
        </p:sp>
        <p:sp>
          <p:nvSpPr>
            <p:cNvPr id="170" name="Speech Bubble: Rectangle 169">
              <a:extLst>
                <a:ext uri="{FF2B5EF4-FFF2-40B4-BE49-F238E27FC236}">
                  <a16:creationId xmlns:a16="http://schemas.microsoft.com/office/drawing/2014/main" id="{FA4C5000-8BA2-4D1E-9BE3-CB3A3182B653}"/>
                </a:ext>
              </a:extLst>
            </p:cNvPr>
            <p:cNvSpPr/>
            <p:nvPr/>
          </p:nvSpPr>
          <p:spPr>
            <a:xfrm>
              <a:off x="9432506" y="7882171"/>
              <a:ext cx="1283587" cy="722908"/>
            </a:xfrm>
            <a:prstGeom prst="wedgeRectCallout">
              <a:avLst>
                <a:gd name="adj1" fmla="val 29921"/>
                <a:gd name="adj2" fmla="val 715793"/>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tx1"/>
                </a:solidFill>
              </a:endParaRPr>
            </a:p>
          </p:txBody>
        </p:sp>
        <p:sp>
          <p:nvSpPr>
            <p:cNvPr id="166" name="Speech Bubble: Rectangle 165">
              <a:extLst>
                <a:ext uri="{FF2B5EF4-FFF2-40B4-BE49-F238E27FC236}">
                  <a16:creationId xmlns:a16="http://schemas.microsoft.com/office/drawing/2014/main" id="{74417A5A-25D4-433E-B913-E228B119CB7F}"/>
                </a:ext>
              </a:extLst>
            </p:cNvPr>
            <p:cNvSpPr/>
            <p:nvPr/>
          </p:nvSpPr>
          <p:spPr>
            <a:xfrm>
              <a:off x="9199891" y="7826291"/>
              <a:ext cx="1749983" cy="808993"/>
            </a:xfrm>
            <a:prstGeom prst="wedgeRectCallout">
              <a:avLst>
                <a:gd name="adj1" fmla="val 55936"/>
                <a:gd name="adj2" fmla="val 118900"/>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Mortar</a:t>
              </a:r>
            </a:p>
            <a:p>
              <a:pPr algn="ctr"/>
              <a:r>
                <a:rPr lang="en-US" sz="2800" b="1" dirty="0" err="1">
                  <a:solidFill>
                    <a:schemeClr val="tx1"/>
                  </a:solidFill>
                </a:rPr>
                <a:t>Tobruks</a:t>
              </a:r>
              <a:endParaRPr lang="en-US" sz="2800" b="1" dirty="0">
                <a:solidFill>
                  <a:schemeClr val="tx1"/>
                </a:solidFill>
              </a:endParaRPr>
            </a:p>
          </p:txBody>
        </p:sp>
      </p:grpSp>
      <p:sp>
        <p:nvSpPr>
          <p:cNvPr id="171" name="Speech Bubble: Rectangle 170">
            <a:extLst>
              <a:ext uri="{FF2B5EF4-FFF2-40B4-BE49-F238E27FC236}">
                <a16:creationId xmlns:a16="http://schemas.microsoft.com/office/drawing/2014/main" id="{8B961550-B060-4656-981B-B9DA3382D7E5}"/>
              </a:ext>
            </a:extLst>
          </p:cNvPr>
          <p:cNvSpPr/>
          <p:nvPr/>
        </p:nvSpPr>
        <p:spPr>
          <a:xfrm>
            <a:off x="15583078" y="1578914"/>
            <a:ext cx="1749983" cy="808993"/>
          </a:xfrm>
          <a:prstGeom prst="wedgeRectCallout">
            <a:avLst>
              <a:gd name="adj1" fmla="val 69686"/>
              <a:gd name="adj2" fmla="val 178389"/>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MG34</a:t>
            </a:r>
          </a:p>
          <a:p>
            <a:pPr algn="ctr"/>
            <a:r>
              <a:rPr lang="en-US" sz="2800" b="1" dirty="0">
                <a:solidFill>
                  <a:schemeClr val="tx1"/>
                </a:solidFill>
              </a:rPr>
              <a:t>Tobruk</a:t>
            </a:r>
          </a:p>
        </p:txBody>
      </p:sp>
      <p:grpSp>
        <p:nvGrpSpPr>
          <p:cNvPr id="5" name="Group 4">
            <a:extLst>
              <a:ext uri="{FF2B5EF4-FFF2-40B4-BE49-F238E27FC236}">
                <a16:creationId xmlns:a16="http://schemas.microsoft.com/office/drawing/2014/main" id="{29D8A064-1F53-4425-A23A-36B2F7638A27}"/>
              </a:ext>
            </a:extLst>
          </p:cNvPr>
          <p:cNvGrpSpPr/>
          <p:nvPr/>
        </p:nvGrpSpPr>
        <p:grpSpPr>
          <a:xfrm>
            <a:off x="14004144" y="3296806"/>
            <a:ext cx="2054707" cy="904504"/>
            <a:chOff x="14004144" y="3296806"/>
            <a:chExt cx="2054707" cy="904504"/>
          </a:xfrm>
        </p:grpSpPr>
        <p:sp>
          <p:nvSpPr>
            <p:cNvPr id="173" name="Speech Bubble: Rectangle 172">
              <a:extLst>
                <a:ext uri="{FF2B5EF4-FFF2-40B4-BE49-F238E27FC236}">
                  <a16:creationId xmlns:a16="http://schemas.microsoft.com/office/drawing/2014/main" id="{552BA026-AC19-4EE0-AA52-3FFB62735EE8}"/>
                </a:ext>
              </a:extLst>
            </p:cNvPr>
            <p:cNvSpPr/>
            <p:nvPr/>
          </p:nvSpPr>
          <p:spPr>
            <a:xfrm>
              <a:off x="14004144" y="3570890"/>
              <a:ext cx="1774099" cy="567463"/>
            </a:xfrm>
            <a:prstGeom prst="wedgeRectCallout">
              <a:avLst>
                <a:gd name="adj1" fmla="val -95328"/>
                <a:gd name="adj2" fmla="val 437856"/>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800" b="1" dirty="0">
                <a:solidFill>
                  <a:schemeClr val="tx1"/>
                </a:solidFill>
              </a:endParaRPr>
            </a:p>
          </p:txBody>
        </p:sp>
        <p:sp>
          <p:nvSpPr>
            <p:cNvPr id="172" name="Speech Bubble: Rectangle 171">
              <a:extLst>
                <a:ext uri="{FF2B5EF4-FFF2-40B4-BE49-F238E27FC236}">
                  <a16:creationId xmlns:a16="http://schemas.microsoft.com/office/drawing/2014/main" id="{2F88CF13-AE87-4723-A822-1491740A0E37}"/>
                </a:ext>
              </a:extLst>
            </p:cNvPr>
            <p:cNvSpPr/>
            <p:nvPr/>
          </p:nvSpPr>
          <p:spPr>
            <a:xfrm>
              <a:off x="14023070" y="3296806"/>
              <a:ext cx="2035781" cy="904504"/>
            </a:xfrm>
            <a:prstGeom prst="wedgeRectCallout">
              <a:avLst>
                <a:gd name="adj1" fmla="val 51608"/>
                <a:gd name="adj2" fmla="val 167707"/>
              </a:avLst>
            </a:prstGeom>
            <a:solidFill>
              <a:schemeClr val="bg1"/>
            </a:solidFill>
            <a:ln w="571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dirty="0">
                  <a:solidFill>
                    <a:schemeClr val="tx1"/>
                  </a:solidFill>
                </a:rPr>
                <a:t>R677 Casemates</a:t>
              </a:r>
            </a:p>
          </p:txBody>
        </p:sp>
      </p:grpSp>
      <p:sp>
        <p:nvSpPr>
          <p:cNvPr id="174" name="Freeform: Shape 173">
            <a:extLst>
              <a:ext uri="{FF2B5EF4-FFF2-40B4-BE49-F238E27FC236}">
                <a16:creationId xmlns:a16="http://schemas.microsoft.com/office/drawing/2014/main" id="{D60FE40C-6008-4898-8944-D676D8C0328C}"/>
              </a:ext>
            </a:extLst>
          </p:cNvPr>
          <p:cNvSpPr/>
          <p:nvPr/>
        </p:nvSpPr>
        <p:spPr>
          <a:xfrm>
            <a:off x="15801801" y="9172030"/>
            <a:ext cx="673768" cy="288758"/>
          </a:xfrm>
          <a:custGeom>
            <a:avLst/>
            <a:gdLst>
              <a:gd name="connsiteX0" fmla="*/ 0 w 673768"/>
              <a:gd name="connsiteY0" fmla="*/ 0 h 288758"/>
              <a:gd name="connsiteX1" fmla="*/ 673768 w 673768"/>
              <a:gd name="connsiteY1" fmla="*/ 288758 h 288758"/>
            </a:gdLst>
            <a:ahLst/>
            <a:cxnLst>
              <a:cxn ang="0">
                <a:pos x="connsiteX0" y="connsiteY0"/>
              </a:cxn>
              <a:cxn ang="0">
                <a:pos x="connsiteX1" y="connsiteY1"/>
              </a:cxn>
            </a:cxnLst>
            <a:rect l="l" t="t" r="r" b="b"/>
            <a:pathLst>
              <a:path w="673768" h="288758">
                <a:moveTo>
                  <a:pt x="0" y="0"/>
                </a:moveTo>
                <a:lnTo>
                  <a:pt x="673768" y="288758"/>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5" name="Freeform: Shape 174">
            <a:extLst>
              <a:ext uri="{FF2B5EF4-FFF2-40B4-BE49-F238E27FC236}">
                <a16:creationId xmlns:a16="http://schemas.microsoft.com/office/drawing/2014/main" id="{118DCB82-3140-463B-AE8A-D949A69DBE55}"/>
              </a:ext>
            </a:extLst>
          </p:cNvPr>
          <p:cNvSpPr/>
          <p:nvPr/>
        </p:nvSpPr>
        <p:spPr>
          <a:xfrm>
            <a:off x="12994105" y="8855242"/>
            <a:ext cx="3392906" cy="866274"/>
          </a:xfrm>
          <a:custGeom>
            <a:avLst/>
            <a:gdLst>
              <a:gd name="connsiteX0" fmla="*/ 3392906 w 3392906"/>
              <a:gd name="connsiteY0" fmla="*/ 866274 h 866274"/>
              <a:gd name="connsiteX1" fmla="*/ 0 w 3392906"/>
              <a:gd name="connsiteY1" fmla="*/ 0 h 866274"/>
            </a:gdLst>
            <a:ahLst/>
            <a:cxnLst>
              <a:cxn ang="0">
                <a:pos x="connsiteX0" y="connsiteY0"/>
              </a:cxn>
              <a:cxn ang="0">
                <a:pos x="connsiteX1" y="connsiteY1"/>
              </a:cxn>
            </a:cxnLst>
            <a:rect l="l" t="t" r="r" b="b"/>
            <a:pathLst>
              <a:path w="3392906" h="866274">
                <a:moveTo>
                  <a:pt x="3392906" y="866274"/>
                </a:moveTo>
                <a:lnTo>
                  <a:pt x="0"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6" name="Freeform: Shape 175">
            <a:extLst>
              <a:ext uri="{FF2B5EF4-FFF2-40B4-BE49-F238E27FC236}">
                <a16:creationId xmlns:a16="http://schemas.microsoft.com/office/drawing/2014/main" id="{85F879B6-C1CD-4EDD-A7C9-333DB0686687}"/>
              </a:ext>
            </a:extLst>
          </p:cNvPr>
          <p:cNvSpPr/>
          <p:nvPr/>
        </p:nvSpPr>
        <p:spPr>
          <a:xfrm>
            <a:off x="10924674" y="8999621"/>
            <a:ext cx="1684421" cy="3368842"/>
          </a:xfrm>
          <a:custGeom>
            <a:avLst/>
            <a:gdLst>
              <a:gd name="connsiteX0" fmla="*/ 1684421 w 1684421"/>
              <a:gd name="connsiteY0" fmla="*/ 0 h 3368842"/>
              <a:gd name="connsiteX1" fmla="*/ 0 w 1684421"/>
              <a:gd name="connsiteY1" fmla="*/ 3368842 h 3368842"/>
            </a:gdLst>
            <a:ahLst/>
            <a:cxnLst>
              <a:cxn ang="0">
                <a:pos x="connsiteX0" y="connsiteY0"/>
              </a:cxn>
              <a:cxn ang="0">
                <a:pos x="connsiteX1" y="connsiteY1"/>
              </a:cxn>
            </a:cxnLst>
            <a:rect l="l" t="t" r="r" b="b"/>
            <a:pathLst>
              <a:path w="1684421" h="3368842">
                <a:moveTo>
                  <a:pt x="1684421" y="0"/>
                </a:moveTo>
                <a:lnTo>
                  <a:pt x="0" y="3368842"/>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7" name="Freeform: Shape 176">
            <a:extLst>
              <a:ext uri="{FF2B5EF4-FFF2-40B4-BE49-F238E27FC236}">
                <a16:creationId xmlns:a16="http://schemas.microsoft.com/office/drawing/2014/main" id="{1BFC274C-CDA3-4C5E-B6B8-47C7D54E650A}"/>
              </a:ext>
            </a:extLst>
          </p:cNvPr>
          <p:cNvSpPr/>
          <p:nvPr/>
        </p:nvSpPr>
        <p:spPr>
          <a:xfrm>
            <a:off x="11213432" y="13403179"/>
            <a:ext cx="96252" cy="2887579"/>
          </a:xfrm>
          <a:custGeom>
            <a:avLst/>
            <a:gdLst>
              <a:gd name="connsiteX0" fmla="*/ 0 w 96252"/>
              <a:gd name="connsiteY0" fmla="*/ 0 h 2887579"/>
              <a:gd name="connsiteX1" fmla="*/ 96252 w 96252"/>
              <a:gd name="connsiteY1" fmla="*/ 2887579 h 2887579"/>
            </a:gdLst>
            <a:ahLst/>
            <a:cxnLst>
              <a:cxn ang="0">
                <a:pos x="connsiteX0" y="connsiteY0"/>
              </a:cxn>
              <a:cxn ang="0">
                <a:pos x="connsiteX1" y="connsiteY1"/>
              </a:cxn>
            </a:cxnLst>
            <a:rect l="l" t="t" r="r" b="b"/>
            <a:pathLst>
              <a:path w="96252" h="2887579">
                <a:moveTo>
                  <a:pt x="0" y="0"/>
                </a:moveTo>
                <a:lnTo>
                  <a:pt x="96252" y="2887579"/>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8" name="Freeform: Shape 177">
            <a:extLst>
              <a:ext uri="{FF2B5EF4-FFF2-40B4-BE49-F238E27FC236}">
                <a16:creationId xmlns:a16="http://schemas.microsoft.com/office/drawing/2014/main" id="{DAFB5F7D-D74D-45B0-BD47-ADF1C845444D}"/>
              </a:ext>
            </a:extLst>
          </p:cNvPr>
          <p:cNvSpPr/>
          <p:nvPr/>
        </p:nvSpPr>
        <p:spPr>
          <a:xfrm>
            <a:off x="11670632" y="15905747"/>
            <a:ext cx="5053263" cy="818148"/>
          </a:xfrm>
          <a:custGeom>
            <a:avLst/>
            <a:gdLst>
              <a:gd name="connsiteX0" fmla="*/ 0 w 5053263"/>
              <a:gd name="connsiteY0" fmla="*/ 818148 h 818148"/>
              <a:gd name="connsiteX1" fmla="*/ 5053263 w 5053263"/>
              <a:gd name="connsiteY1" fmla="*/ 0 h 818148"/>
            </a:gdLst>
            <a:ahLst/>
            <a:cxnLst>
              <a:cxn ang="0">
                <a:pos x="connsiteX0" y="connsiteY0"/>
              </a:cxn>
              <a:cxn ang="0">
                <a:pos x="connsiteX1" y="connsiteY1"/>
              </a:cxn>
            </a:cxnLst>
            <a:rect l="l" t="t" r="r" b="b"/>
            <a:pathLst>
              <a:path w="5053263" h="818148">
                <a:moveTo>
                  <a:pt x="0" y="818148"/>
                </a:moveTo>
                <a:lnTo>
                  <a:pt x="5053263"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Freeform: Shape 178">
            <a:extLst>
              <a:ext uri="{FF2B5EF4-FFF2-40B4-BE49-F238E27FC236}">
                <a16:creationId xmlns:a16="http://schemas.microsoft.com/office/drawing/2014/main" id="{6B3FA67F-A3D0-4A4C-801B-8EFC5A1E0646}"/>
              </a:ext>
            </a:extLst>
          </p:cNvPr>
          <p:cNvSpPr/>
          <p:nvPr/>
        </p:nvSpPr>
        <p:spPr>
          <a:xfrm>
            <a:off x="17927053" y="12897853"/>
            <a:ext cx="5871410" cy="2622884"/>
          </a:xfrm>
          <a:custGeom>
            <a:avLst/>
            <a:gdLst>
              <a:gd name="connsiteX0" fmla="*/ 0 w 5871410"/>
              <a:gd name="connsiteY0" fmla="*/ 2622884 h 2622884"/>
              <a:gd name="connsiteX1" fmla="*/ 5871410 w 5871410"/>
              <a:gd name="connsiteY1" fmla="*/ 0 h 2622884"/>
            </a:gdLst>
            <a:ahLst/>
            <a:cxnLst>
              <a:cxn ang="0">
                <a:pos x="connsiteX0" y="connsiteY0"/>
              </a:cxn>
              <a:cxn ang="0">
                <a:pos x="connsiteX1" y="connsiteY1"/>
              </a:cxn>
            </a:cxnLst>
            <a:rect l="l" t="t" r="r" b="b"/>
            <a:pathLst>
              <a:path w="5871410" h="2622884">
                <a:moveTo>
                  <a:pt x="0" y="2622884"/>
                </a:moveTo>
                <a:lnTo>
                  <a:pt x="5871410"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0" name="Freeform: Shape 179">
            <a:extLst>
              <a:ext uri="{FF2B5EF4-FFF2-40B4-BE49-F238E27FC236}">
                <a16:creationId xmlns:a16="http://schemas.microsoft.com/office/drawing/2014/main" id="{608D0AA5-5FF8-484E-84CD-7D067813A377}"/>
              </a:ext>
            </a:extLst>
          </p:cNvPr>
          <p:cNvSpPr/>
          <p:nvPr/>
        </p:nvSpPr>
        <p:spPr>
          <a:xfrm>
            <a:off x="23557832" y="10154653"/>
            <a:ext cx="625642" cy="1876926"/>
          </a:xfrm>
          <a:custGeom>
            <a:avLst/>
            <a:gdLst>
              <a:gd name="connsiteX0" fmla="*/ 625642 w 625642"/>
              <a:gd name="connsiteY0" fmla="*/ 1876926 h 1876926"/>
              <a:gd name="connsiteX1" fmla="*/ 0 w 625642"/>
              <a:gd name="connsiteY1" fmla="*/ 0 h 1876926"/>
            </a:gdLst>
            <a:ahLst/>
            <a:cxnLst>
              <a:cxn ang="0">
                <a:pos x="connsiteX0" y="connsiteY0"/>
              </a:cxn>
              <a:cxn ang="0">
                <a:pos x="connsiteX1" y="connsiteY1"/>
              </a:cxn>
            </a:cxnLst>
            <a:rect l="l" t="t" r="r" b="b"/>
            <a:pathLst>
              <a:path w="625642" h="1876926">
                <a:moveTo>
                  <a:pt x="625642" y="1876926"/>
                </a:moveTo>
                <a:lnTo>
                  <a:pt x="0"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Freeform: Shape 180">
            <a:extLst>
              <a:ext uri="{FF2B5EF4-FFF2-40B4-BE49-F238E27FC236}">
                <a16:creationId xmlns:a16="http://schemas.microsoft.com/office/drawing/2014/main" id="{18368C5F-1888-4F80-BDDE-32DA72B6156E}"/>
              </a:ext>
            </a:extLst>
          </p:cNvPr>
          <p:cNvSpPr/>
          <p:nvPr/>
        </p:nvSpPr>
        <p:spPr>
          <a:xfrm>
            <a:off x="20934947" y="7531768"/>
            <a:ext cx="2189748" cy="1876927"/>
          </a:xfrm>
          <a:custGeom>
            <a:avLst/>
            <a:gdLst>
              <a:gd name="connsiteX0" fmla="*/ 2189748 w 2189748"/>
              <a:gd name="connsiteY0" fmla="*/ 1876927 h 1876927"/>
              <a:gd name="connsiteX1" fmla="*/ 0 w 2189748"/>
              <a:gd name="connsiteY1" fmla="*/ 0 h 1876927"/>
            </a:gdLst>
            <a:ahLst/>
            <a:cxnLst>
              <a:cxn ang="0">
                <a:pos x="connsiteX0" y="connsiteY0"/>
              </a:cxn>
              <a:cxn ang="0">
                <a:pos x="connsiteX1" y="connsiteY1"/>
              </a:cxn>
            </a:cxnLst>
            <a:rect l="l" t="t" r="r" b="b"/>
            <a:pathLst>
              <a:path w="2189748" h="1876927">
                <a:moveTo>
                  <a:pt x="2189748" y="1876927"/>
                </a:moveTo>
                <a:lnTo>
                  <a:pt x="0"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A53DD77D-E4C3-4AAA-9C2C-8D58CECC6231}"/>
              </a:ext>
            </a:extLst>
          </p:cNvPr>
          <p:cNvSpPr/>
          <p:nvPr/>
        </p:nvSpPr>
        <p:spPr>
          <a:xfrm>
            <a:off x="18119558" y="3970421"/>
            <a:ext cx="1732547" cy="2574758"/>
          </a:xfrm>
          <a:custGeom>
            <a:avLst/>
            <a:gdLst>
              <a:gd name="connsiteX0" fmla="*/ 1732547 w 1732547"/>
              <a:gd name="connsiteY0" fmla="*/ 2574758 h 2574758"/>
              <a:gd name="connsiteX1" fmla="*/ 481263 w 1732547"/>
              <a:gd name="connsiteY1" fmla="*/ 1564105 h 2574758"/>
              <a:gd name="connsiteX2" fmla="*/ 0 w 1732547"/>
              <a:gd name="connsiteY2" fmla="*/ 0 h 2574758"/>
            </a:gdLst>
            <a:ahLst/>
            <a:cxnLst>
              <a:cxn ang="0">
                <a:pos x="connsiteX0" y="connsiteY0"/>
              </a:cxn>
              <a:cxn ang="0">
                <a:pos x="connsiteX1" y="connsiteY1"/>
              </a:cxn>
              <a:cxn ang="0">
                <a:pos x="connsiteX2" y="connsiteY2"/>
              </a:cxn>
            </a:cxnLst>
            <a:rect l="l" t="t" r="r" b="b"/>
            <a:pathLst>
              <a:path w="1732547" h="2574758">
                <a:moveTo>
                  <a:pt x="1732547" y="2574758"/>
                </a:moveTo>
                <a:lnTo>
                  <a:pt x="481263" y="1564105"/>
                </a:lnTo>
                <a:lnTo>
                  <a:pt x="0"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9E94ABE4-87A1-420C-B1A2-D37F07E98BF6}"/>
              </a:ext>
            </a:extLst>
          </p:cNvPr>
          <p:cNvSpPr/>
          <p:nvPr/>
        </p:nvSpPr>
        <p:spPr>
          <a:xfrm>
            <a:off x="16892337" y="3874168"/>
            <a:ext cx="842210" cy="818148"/>
          </a:xfrm>
          <a:custGeom>
            <a:avLst/>
            <a:gdLst>
              <a:gd name="connsiteX0" fmla="*/ 842210 w 842210"/>
              <a:gd name="connsiteY0" fmla="*/ 0 h 818148"/>
              <a:gd name="connsiteX1" fmla="*/ 0 w 842210"/>
              <a:gd name="connsiteY1" fmla="*/ 818148 h 818148"/>
            </a:gdLst>
            <a:ahLst/>
            <a:cxnLst>
              <a:cxn ang="0">
                <a:pos x="connsiteX0" y="connsiteY0"/>
              </a:cxn>
              <a:cxn ang="0">
                <a:pos x="connsiteX1" y="connsiteY1"/>
              </a:cxn>
            </a:cxnLst>
            <a:rect l="l" t="t" r="r" b="b"/>
            <a:pathLst>
              <a:path w="842210" h="818148">
                <a:moveTo>
                  <a:pt x="842210" y="0"/>
                </a:moveTo>
                <a:lnTo>
                  <a:pt x="0" y="818148"/>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Shape 183">
            <a:extLst>
              <a:ext uri="{FF2B5EF4-FFF2-40B4-BE49-F238E27FC236}">
                <a16:creationId xmlns:a16="http://schemas.microsoft.com/office/drawing/2014/main" id="{95AF1FBD-C51E-47CC-9C44-F80D39E64406}"/>
              </a:ext>
            </a:extLst>
          </p:cNvPr>
          <p:cNvSpPr/>
          <p:nvPr/>
        </p:nvSpPr>
        <p:spPr>
          <a:xfrm>
            <a:off x="13427242" y="4860758"/>
            <a:ext cx="3561347" cy="2719137"/>
          </a:xfrm>
          <a:custGeom>
            <a:avLst/>
            <a:gdLst>
              <a:gd name="connsiteX0" fmla="*/ 3561347 w 3561347"/>
              <a:gd name="connsiteY0" fmla="*/ 0 h 2719137"/>
              <a:gd name="connsiteX1" fmla="*/ 2478505 w 3561347"/>
              <a:gd name="connsiteY1" fmla="*/ 2045368 h 2719137"/>
              <a:gd name="connsiteX2" fmla="*/ 673769 w 3561347"/>
              <a:gd name="connsiteY2" fmla="*/ 2719137 h 2719137"/>
              <a:gd name="connsiteX3" fmla="*/ 0 w 3561347"/>
              <a:gd name="connsiteY3" fmla="*/ 2550695 h 2719137"/>
            </a:gdLst>
            <a:ahLst/>
            <a:cxnLst>
              <a:cxn ang="0">
                <a:pos x="connsiteX0" y="connsiteY0"/>
              </a:cxn>
              <a:cxn ang="0">
                <a:pos x="connsiteX1" y="connsiteY1"/>
              </a:cxn>
              <a:cxn ang="0">
                <a:pos x="connsiteX2" y="connsiteY2"/>
              </a:cxn>
              <a:cxn ang="0">
                <a:pos x="connsiteX3" y="connsiteY3"/>
              </a:cxn>
            </a:cxnLst>
            <a:rect l="l" t="t" r="r" b="b"/>
            <a:pathLst>
              <a:path w="3561347" h="2719137">
                <a:moveTo>
                  <a:pt x="3561347" y="0"/>
                </a:moveTo>
                <a:lnTo>
                  <a:pt x="2478505" y="2045368"/>
                </a:lnTo>
                <a:lnTo>
                  <a:pt x="673769" y="2719137"/>
                </a:lnTo>
                <a:lnTo>
                  <a:pt x="0" y="2550695"/>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Rectangle 14">
            <a:extLst>
              <a:ext uri="{FF2B5EF4-FFF2-40B4-BE49-F238E27FC236}">
                <a16:creationId xmlns:a16="http://schemas.microsoft.com/office/drawing/2014/main" id="{1E32C220-1BD5-4F15-9290-BA4F1D8ADAC2}"/>
              </a:ext>
            </a:extLst>
          </p:cNvPr>
          <p:cNvSpPr/>
          <p:nvPr/>
        </p:nvSpPr>
        <p:spPr>
          <a:xfrm>
            <a:off x="20843811" y="2830838"/>
            <a:ext cx="4681063" cy="303539"/>
          </a:xfrm>
          <a:prstGeom prst="rect">
            <a:avLst/>
          </a:prstGeom>
          <a:solidFill>
            <a:srgbClr val="C00000"/>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592237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163"/>
                                        </p:tgtEl>
                                        <p:attrNameLst>
                                          <p:attrName>style.visibility</p:attrName>
                                        </p:attrNameLst>
                                      </p:cBhvr>
                                      <p:to>
                                        <p:strVal val="visible"/>
                                      </p:to>
                                    </p:set>
                                    <p:animEffect transition="in" filter="wipe(down)">
                                      <p:cBhvr>
                                        <p:cTn id="7" dur="580">
                                          <p:stCondLst>
                                            <p:cond delay="0"/>
                                          </p:stCondLst>
                                        </p:cTn>
                                        <p:tgtEl>
                                          <p:spTgt spid="163"/>
                                        </p:tgtEl>
                                      </p:cBhvr>
                                    </p:animEffect>
                                    <p:anim calcmode="lin" valueType="num">
                                      <p:cBhvr>
                                        <p:cTn id="8" dur="1822" tmFilter="0,0; 0.14,0.36; 0.43,0.73; 0.71,0.91; 1.0,1.0">
                                          <p:stCondLst>
                                            <p:cond delay="0"/>
                                          </p:stCondLst>
                                        </p:cTn>
                                        <p:tgtEl>
                                          <p:spTgt spid="16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16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16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16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163"/>
                                        </p:tgtEl>
                                        <p:attrNameLst>
                                          <p:attrName>ppt_y</p:attrName>
                                        </p:attrNameLst>
                                      </p:cBhvr>
                                      <p:tavLst>
                                        <p:tav tm="0" fmla="#ppt_y-sin(pi*$)/81">
                                          <p:val>
                                            <p:fltVal val="0"/>
                                          </p:val>
                                        </p:tav>
                                        <p:tav tm="100000">
                                          <p:val>
                                            <p:fltVal val="1"/>
                                          </p:val>
                                        </p:tav>
                                      </p:tavLst>
                                    </p:anim>
                                    <p:animScale>
                                      <p:cBhvr>
                                        <p:cTn id="13" dur="26">
                                          <p:stCondLst>
                                            <p:cond delay="650"/>
                                          </p:stCondLst>
                                        </p:cTn>
                                        <p:tgtEl>
                                          <p:spTgt spid="163"/>
                                        </p:tgtEl>
                                      </p:cBhvr>
                                      <p:to x="100000" y="60000"/>
                                    </p:animScale>
                                    <p:animScale>
                                      <p:cBhvr>
                                        <p:cTn id="14" dur="166" decel="50000">
                                          <p:stCondLst>
                                            <p:cond delay="676"/>
                                          </p:stCondLst>
                                        </p:cTn>
                                        <p:tgtEl>
                                          <p:spTgt spid="163"/>
                                        </p:tgtEl>
                                      </p:cBhvr>
                                      <p:to x="100000" y="100000"/>
                                    </p:animScale>
                                    <p:animScale>
                                      <p:cBhvr>
                                        <p:cTn id="15" dur="26">
                                          <p:stCondLst>
                                            <p:cond delay="1312"/>
                                          </p:stCondLst>
                                        </p:cTn>
                                        <p:tgtEl>
                                          <p:spTgt spid="163"/>
                                        </p:tgtEl>
                                      </p:cBhvr>
                                      <p:to x="100000" y="80000"/>
                                    </p:animScale>
                                    <p:animScale>
                                      <p:cBhvr>
                                        <p:cTn id="16" dur="166" decel="50000">
                                          <p:stCondLst>
                                            <p:cond delay="1338"/>
                                          </p:stCondLst>
                                        </p:cTn>
                                        <p:tgtEl>
                                          <p:spTgt spid="163"/>
                                        </p:tgtEl>
                                      </p:cBhvr>
                                      <p:to x="100000" y="100000"/>
                                    </p:animScale>
                                    <p:animScale>
                                      <p:cBhvr>
                                        <p:cTn id="17" dur="26">
                                          <p:stCondLst>
                                            <p:cond delay="1642"/>
                                          </p:stCondLst>
                                        </p:cTn>
                                        <p:tgtEl>
                                          <p:spTgt spid="163"/>
                                        </p:tgtEl>
                                      </p:cBhvr>
                                      <p:to x="100000" y="90000"/>
                                    </p:animScale>
                                    <p:animScale>
                                      <p:cBhvr>
                                        <p:cTn id="18" dur="166" decel="50000">
                                          <p:stCondLst>
                                            <p:cond delay="1668"/>
                                          </p:stCondLst>
                                        </p:cTn>
                                        <p:tgtEl>
                                          <p:spTgt spid="163"/>
                                        </p:tgtEl>
                                      </p:cBhvr>
                                      <p:to x="100000" y="100000"/>
                                    </p:animScale>
                                    <p:animScale>
                                      <p:cBhvr>
                                        <p:cTn id="19" dur="26">
                                          <p:stCondLst>
                                            <p:cond delay="1808"/>
                                          </p:stCondLst>
                                        </p:cTn>
                                        <p:tgtEl>
                                          <p:spTgt spid="163"/>
                                        </p:tgtEl>
                                      </p:cBhvr>
                                      <p:to x="100000" y="95000"/>
                                    </p:animScale>
                                    <p:animScale>
                                      <p:cBhvr>
                                        <p:cTn id="20" dur="166" decel="50000">
                                          <p:stCondLst>
                                            <p:cond delay="1834"/>
                                          </p:stCondLst>
                                        </p:cTn>
                                        <p:tgtEl>
                                          <p:spTgt spid="163"/>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64"/>
                                        </p:tgtEl>
                                        <p:attrNameLst>
                                          <p:attrName>style.visibility</p:attrName>
                                        </p:attrNameLst>
                                      </p:cBhvr>
                                      <p:to>
                                        <p:strVal val="visible"/>
                                      </p:to>
                                    </p:set>
                                    <p:anim calcmode="lin" valueType="num">
                                      <p:cBhvr additive="base">
                                        <p:cTn id="25" dur="500" fill="hold"/>
                                        <p:tgtEl>
                                          <p:spTgt spid="164"/>
                                        </p:tgtEl>
                                        <p:attrNameLst>
                                          <p:attrName>ppt_x</p:attrName>
                                        </p:attrNameLst>
                                      </p:cBhvr>
                                      <p:tavLst>
                                        <p:tav tm="0">
                                          <p:val>
                                            <p:strVal val="#ppt_x"/>
                                          </p:val>
                                        </p:tav>
                                        <p:tav tm="100000">
                                          <p:val>
                                            <p:strVal val="#ppt_x"/>
                                          </p:val>
                                        </p:tav>
                                      </p:tavLst>
                                    </p:anim>
                                    <p:anim calcmode="lin" valueType="num">
                                      <p:cBhvr additive="base">
                                        <p:cTn id="26" dur="500" fill="hold"/>
                                        <p:tgtEl>
                                          <p:spTgt spid="16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2" presetClass="entr" presetSubtype="2" fill="hold" grpId="0" nodeType="clickEffect">
                                  <p:stCondLst>
                                    <p:cond delay="0"/>
                                  </p:stCondLst>
                                  <p:childTnLst>
                                    <p:set>
                                      <p:cBhvr>
                                        <p:cTn id="30" dur="1" fill="hold">
                                          <p:stCondLst>
                                            <p:cond delay="0"/>
                                          </p:stCondLst>
                                        </p:cTn>
                                        <p:tgtEl>
                                          <p:spTgt spid="175"/>
                                        </p:tgtEl>
                                        <p:attrNameLst>
                                          <p:attrName>style.visibility</p:attrName>
                                        </p:attrNameLst>
                                      </p:cBhvr>
                                      <p:to>
                                        <p:strVal val="visible"/>
                                      </p:to>
                                    </p:set>
                                    <p:animEffect transition="in" filter="wipe(right)">
                                      <p:cBhvr>
                                        <p:cTn id="31" dur="500"/>
                                        <p:tgtEl>
                                          <p:spTgt spid="175"/>
                                        </p:tgtEl>
                                      </p:cBhvr>
                                    </p:animEffect>
                                  </p:childTnLst>
                                </p:cTn>
                              </p:par>
                            </p:childTnLst>
                          </p:cTn>
                        </p:par>
                        <p:par>
                          <p:cTn id="32" fill="hold">
                            <p:stCondLst>
                              <p:cond delay="500"/>
                            </p:stCondLst>
                            <p:childTnLst>
                              <p:par>
                                <p:cTn id="33" presetID="10" presetClass="entr" presetSubtype="0" fill="hold" nodeType="afterEffect">
                                  <p:stCondLst>
                                    <p:cond delay="0"/>
                                  </p:stCondLst>
                                  <p:childTnLst>
                                    <p:set>
                                      <p:cBhvr>
                                        <p:cTn id="34" dur="1" fill="hold">
                                          <p:stCondLst>
                                            <p:cond delay="0"/>
                                          </p:stCondLst>
                                        </p:cTn>
                                        <p:tgtEl>
                                          <p:spTgt spid="2"/>
                                        </p:tgtEl>
                                        <p:attrNameLst>
                                          <p:attrName>style.visibility</p:attrName>
                                        </p:attrNameLst>
                                      </p:cBhvr>
                                      <p:to>
                                        <p:strVal val="visible"/>
                                      </p:to>
                                    </p:set>
                                    <p:animEffect transition="in" filter="fade">
                                      <p:cBhvr>
                                        <p:cTn id="35" dur="500"/>
                                        <p:tgtEl>
                                          <p:spTgt spid="2"/>
                                        </p:tgtEl>
                                      </p:cBhvr>
                                    </p:animEffect>
                                  </p:childTnLst>
                                </p:cTn>
                              </p:par>
                            </p:childTnLst>
                          </p:cTn>
                        </p:par>
                      </p:childTnLst>
                    </p:cTn>
                  </p:par>
                  <p:par>
                    <p:cTn id="36" fill="hold">
                      <p:stCondLst>
                        <p:cond delay="indefinite"/>
                      </p:stCondLst>
                      <p:childTnLst>
                        <p:par>
                          <p:cTn id="37" fill="hold">
                            <p:stCondLst>
                              <p:cond delay="0"/>
                            </p:stCondLst>
                            <p:childTnLst>
                              <p:par>
                                <p:cTn id="38" presetID="22" presetClass="entr" presetSubtype="1" fill="hold" grpId="0" nodeType="clickEffect">
                                  <p:stCondLst>
                                    <p:cond delay="0"/>
                                  </p:stCondLst>
                                  <p:childTnLst>
                                    <p:set>
                                      <p:cBhvr>
                                        <p:cTn id="39" dur="1" fill="hold">
                                          <p:stCondLst>
                                            <p:cond delay="0"/>
                                          </p:stCondLst>
                                        </p:cTn>
                                        <p:tgtEl>
                                          <p:spTgt spid="176"/>
                                        </p:tgtEl>
                                        <p:attrNameLst>
                                          <p:attrName>style.visibility</p:attrName>
                                        </p:attrNameLst>
                                      </p:cBhvr>
                                      <p:to>
                                        <p:strVal val="visible"/>
                                      </p:to>
                                    </p:set>
                                    <p:animEffect transition="in" filter="wipe(up)">
                                      <p:cBhvr>
                                        <p:cTn id="40" dur="500"/>
                                        <p:tgtEl>
                                          <p:spTgt spid="176"/>
                                        </p:tgtEl>
                                      </p:cBhvr>
                                    </p:animEffect>
                                  </p:childTnLst>
                                </p:cTn>
                              </p:par>
                            </p:childTnLst>
                          </p:cTn>
                        </p:par>
                      </p:childTnLst>
                    </p:cTn>
                  </p:par>
                  <p:par>
                    <p:cTn id="41" fill="hold">
                      <p:stCondLst>
                        <p:cond delay="indefinite"/>
                      </p:stCondLst>
                      <p:childTnLst>
                        <p:par>
                          <p:cTn id="42" fill="hold">
                            <p:stCondLst>
                              <p:cond delay="0"/>
                            </p:stCondLst>
                            <p:childTnLst>
                              <p:par>
                                <p:cTn id="43" presetID="22" presetClass="entr" presetSubtype="1" fill="hold" grpId="0" nodeType="clickEffect">
                                  <p:stCondLst>
                                    <p:cond delay="0"/>
                                  </p:stCondLst>
                                  <p:childTnLst>
                                    <p:set>
                                      <p:cBhvr>
                                        <p:cTn id="44" dur="1" fill="hold">
                                          <p:stCondLst>
                                            <p:cond delay="0"/>
                                          </p:stCondLst>
                                        </p:cTn>
                                        <p:tgtEl>
                                          <p:spTgt spid="177"/>
                                        </p:tgtEl>
                                        <p:attrNameLst>
                                          <p:attrName>style.visibility</p:attrName>
                                        </p:attrNameLst>
                                      </p:cBhvr>
                                      <p:to>
                                        <p:strVal val="visible"/>
                                      </p:to>
                                    </p:set>
                                    <p:animEffect transition="in" filter="wipe(up)">
                                      <p:cBhvr>
                                        <p:cTn id="45" dur="500"/>
                                        <p:tgtEl>
                                          <p:spTgt spid="177"/>
                                        </p:tgtEl>
                                      </p:cBhvr>
                                    </p:animEffect>
                                  </p:childTnLst>
                                </p:cTn>
                              </p:par>
                            </p:childTnLst>
                          </p:cTn>
                        </p:par>
                        <p:par>
                          <p:cTn id="46" fill="hold">
                            <p:stCondLst>
                              <p:cond delay="500"/>
                            </p:stCondLst>
                            <p:childTnLst>
                              <p:par>
                                <p:cTn id="47" presetID="10" presetClass="entr" presetSubtype="0" fill="hold" grpId="0" nodeType="afterEffect">
                                  <p:stCondLst>
                                    <p:cond delay="0"/>
                                  </p:stCondLst>
                                  <p:childTnLst>
                                    <p:set>
                                      <p:cBhvr>
                                        <p:cTn id="48" dur="1" fill="hold">
                                          <p:stCondLst>
                                            <p:cond delay="0"/>
                                          </p:stCondLst>
                                        </p:cTn>
                                        <p:tgtEl>
                                          <p:spTgt spid="167"/>
                                        </p:tgtEl>
                                        <p:attrNameLst>
                                          <p:attrName>style.visibility</p:attrName>
                                        </p:attrNameLst>
                                      </p:cBhvr>
                                      <p:to>
                                        <p:strVal val="visible"/>
                                      </p:to>
                                    </p:set>
                                    <p:animEffect transition="in" filter="fade">
                                      <p:cBhvr>
                                        <p:cTn id="49" dur="500"/>
                                        <p:tgtEl>
                                          <p:spTgt spid="167"/>
                                        </p:tgtEl>
                                      </p:cBhvr>
                                    </p:animEffect>
                                  </p:childTnLst>
                                </p:cTn>
                              </p:par>
                            </p:childTnLst>
                          </p:cTn>
                        </p:par>
                      </p:childTnLst>
                    </p:cTn>
                  </p:par>
                  <p:par>
                    <p:cTn id="50" fill="hold">
                      <p:stCondLst>
                        <p:cond delay="indefinite"/>
                      </p:stCondLst>
                      <p:childTnLst>
                        <p:par>
                          <p:cTn id="51" fill="hold">
                            <p:stCondLst>
                              <p:cond delay="0"/>
                            </p:stCondLst>
                            <p:childTnLst>
                              <p:par>
                                <p:cTn id="52" presetID="22" presetClass="entr" presetSubtype="8" fill="hold" grpId="0" nodeType="clickEffect">
                                  <p:stCondLst>
                                    <p:cond delay="0"/>
                                  </p:stCondLst>
                                  <p:childTnLst>
                                    <p:set>
                                      <p:cBhvr>
                                        <p:cTn id="53" dur="1" fill="hold">
                                          <p:stCondLst>
                                            <p:cond delay="0"/>
                                          </p:stCondLst>
                                        </p:cTn>
                                        <p:tgtEl>
                                          <p:spTgt spid="178"/>
                                        </p:tgtEl>
                                        <p:attrNameLst>
                                          <p:attrName>style.visibility</p:attrName>
                                        </p:attrNameLst>
                                      </p:cBhvr>
                                      <p:to>
                                        <p:strVal val="visible"/>
                                      </p:to>
                                    </p:set>
                                    <p:animEffect transition="in" filter="wipe(left)">
                                      <p:cBhvr>
                                        <p:cTn id="54" dur="500"/>
                                        <p:tgtEl>
                                          <p:spTgt spid="178"/>
                                        </p:tgtEl>
                                      </p:cBhvr>
                                    </p:animEffect>
                                  </p:childTnLst>
                                </p:cTn>
                              </p:par>
                            </p:childTnLst>
                          </p:cTn>
                        </p:par>
                        <p:par>
                          <p:cTn id="55" fill="hold">
                            <p:stCondLst>
                              <p:cond delay="500"/>
                            </p:stCondLst>
                            <p:childTnLst>
                              <p:par>
                                <p:cTn id="56" presetID="31" presetClass="entr" presetSubtype="0" fill="hold" grpId="0" nodeType="afterEffect">
                                  <p:stCondLst>
                                    <p:cond delay="0"/>
                                  </p:stCondLst>
                                  <p:childTnLst>
                                    <p:set>
                                      <p:cBhvr>
                                        <p:cTn id="57" dur="1" fill="hold">
                                          <p:stCondLst>
                                            <p:cond delay="0"/>
                                          </p:stCondLst>
                                        </p:cTn>
                                        <p:tgtEl>
                                          <p:spTgt spid="168"/>
                                        </p:tgtEl>
                                        <p:attrNameLst>
                                          <p:attrName>style.visibility</p:attrName>
                                        </p:attrNameLst>
                                      </p:cBhvr>
                                      <p:to>
                                        <p:strVal val="visible"/>
                                      </p:to>
                                    </p:set>
                                    <p:anim calcmode="lin" valueType="num">
                                      <p:cBhvr>
                                        <p:cTn id="58" dur="1000" fill="hold"/>
                                        <p:tgtEl>
                                          <p:spTgt spid="168"/>
                                        </p:tgtEl>
                                        <p:attrNameLst>
                                          <p:attrName>ppt_w</p:attrName>
                                        </p:attrNameLst>
                                      </p:cBhvr>
                                      <p:tavLst>
                                        <p:tav tm="0">
                                          <p:val>
                                            <p:fltVal val="0"/>
                                          </p:val>
                                        </p:tav>
                                        <p:tav tm="100000">
                                          <p:val>
                                            <p:strVal val="#ppt_w"/>
                                          </p:val>
                                        </p:tav>
                                      </p:tavLst>
                                    </p:anim>
                                    <p:anim calcmode="lin" valueType="num">
                                      <p:cBhvr>
                                        <p:cTn id="59" dur="1000" fill="hold"/>
                                        <p:tgtEl>
                                          <p:spTgt spid="168"/>
                                        </p:tgtEl>
                                        <p:attrNameLst>
                                          <p:attrName>ppt_h</p:attrName>
                                        </p:attrNameLst>
                                      </p:cBhvr>
                                      <p:tavLst>
                                        <p:tav tm="0">
                                          <p:val>
                                            <p:fltVal val="0"/>
                                          </p:val>
                                        </p:tav>
                                        <p:tav tm="100000">
                                          <p:val>
                                            <p:strVal val="#ppt_h"/>
                                          </p:val>
                                        </p:tav>
                                      </p:tavLst>
                                    </p:anim>
                                    <p:anim calcmode="lin" valueType="num">
                                      <p:cBhvr>
                                        <p:cTn id="60" dur="1000" fill="hold"/>
                                        <p:tgtEl>
                                          <p:spTgt spid="168"/>
                                        </p:tgtEl>
                                        <p:attrNameLst>
                                          <p:attrName>style.rotation</p:attrName>
                                        </p:attrNameLst>
                                      </p:cBhvr>
                                      <p:tavLst>
                                        <p:tav tm="0">
                                          <p:val>
                                            <p:fltVal val="90"/>
                                          </p:val>
                                        </p:tav>
                                        <p:tav tm="100000">
                                          <p:val>
                                            <p:fltVal val="0"/>
                                          </p:val>
                                        </p:tav>
                                      </p:tavLst>
                                    </p:anim>
                                    <p:animEffect transition="in" filter="fade">
                                      <p:cBhvr>
                                        <p:cTn id="61" dur="1000"/>
                                        <p:tgtEl>
                                          <p:spTgt spid="168"/>
                                        </p:tgtEl>
                                      </p:cBhvr>
                                    </p:animEffect>
                                  </p:childTnLst>
                                </p:cTn>
                              </p:par>
                            </p:childTnLst>
                          </p:cTn>
                        </p:par>
                      </p:childTnLst>
                    </p:cTn>
                  </p:par>
                  <p:par>
                    <p:cTn id="62" fill="hold">
                      <p:stCondLst>
                        <p:cond delay="indefinite"/>
                      </p:stCondLst>
                      <p:childTnLst>
                        <p:par>
                          <p:cTn id="63" fill="hold">
                            <p:stCondLst>
                              <p:cond delay="0"/>
                            </p:stCondLst>
                            <p:childTnLst>
                              <p:par>
                                <p:cTn id="64" presetID="22" presetClass="entr" presetSubtype="8" fill="hold" grpId="0" nodeType="clickEffect">
                                  <p:stCondLst>
                                    <p:cond delay="0"/>
                                  </p:stCondLst>
                                  <p:childTnLst>
                                    <p:set>
                                      <p:cBhvr>
                                        <p:cTn id="65" dur="1" fill="hold">
                                          <p:stCondLst>
                                            <p:cond delay="0"/>
                                          </p:stCondLst>
                                        </p:cTn>
                                        <p:tgtEl>
                                          <p:spTgt spid="179"/>
                                        </p:tgtEl>
                                        <p:attrNameLst>
                                          <p:attrName>style.visibility</p:attrName>
                                        </p:attrNameLst>
                                      </p:cBhvr>
                                      <p:to>
                                        <p:strVal val="visible"/>
                                      </p:to>
                                    </p:set>
                                    <p:animEffect transition="in" filter="wipe(left)">
                                      <p:cBhvr>
                                        <p:cTn id="66" dur="500"/>
                                        <p:tgtEl>
                                          <p:spTgt spid="179"/>
                                        </p:tgtEl>
                                      </p:cBhvr>
                                    </p:animEffect>
                                  </p:childTnLst>
                                </p:cTn>
                              </p:par>
                            </p:childTnLst>
                          </p:cTn>
                        </p:par>
                        <p:par>
                          <p:cTn id="67" fill="hold">
                            <p:stCondLst>
                              <p:cond delay="500"/>
                            </p:stCondLst>
                            <p:childTnLst>
                              <p:par>
                                <p:cTn id="68" presetID="31" presetClass="entr" presetSubtype="0" fill="hold" grpId="0" nodeType="afterEffect">
                                  <p:stCondLst>
                                    <p:cond delay="0"/>
                                  </p:stCondLst>
                                  <p:childTnLst>
                                    <p:set>
                                      <p:cBhvr>
                                        <p:cTn id="69" dur="1" fill="hold">
                                          <p:stCondLst>
                                            <p:cond delay="0"/>
                                          </p:stCondLst>
                                        </p:cTn>
                                        <p:tgtEl>
                                          <p:spTgt spid="157"/>
                                        </p:tgtEl>
                                        <p:attrNameLst>
                                          <p:attrName>style.visibility</p:attrName>
                                        </p:attrNameLst>
                                      </p:cBhvr>
                                      <p:to>
                                        <p:strVal val="visible"/>
                                      </p:to>
                                    </p:set>
                                    <p:anim calcmode="lin" valueType="num">
                                      <p:cBhvr>
                                        <p:cTn id="70" dur="1000" fill="hold"/>
                                        <p:tgtEl>
                                          <p:spTgt spid="157"/>
                                        </p:tgtEl>
                                        <p:attrNameLst>
                                          <p:attrName>ppt_w</p:attrName>
                                        </p:attrNameLst>
                                      </p:cBhvr>
                                      <p:tavLst>
                                        <p:tav tm="0">
                                          <p:val>
                                            <p:fltVal val="0"/>
                                          </p:val>
                                        </p:tav>
                                        <p:tav tm="100000">
                                          <p:val>
                                            <p:strVal val="#ppt_w"/>
                                          </p:val>
                                        </p:tav>
                                      </p:tavLst>
                                    </p:anim>
                                    <p:anim calcmode="lin" valueType="num">
                                      <p:cBhvr>
                                        <p:cTn id="71" dur="1000" fill="hold"/>
                                        <p:tgtEl>
                                          <p:spTgt spid="157"/>
                                        </p:tgtEl>
                                        <p:attrNameLst>
                                          <p:attrName>ppt_h</p:attrName>
                                        </p:attrNameLst>
                                      </p:cBhvr>
                                      <p:tavLst>
                                        <p:tav tm="0">
                                          <p:val>
                                            <p:fltVal val="0"/>
                                          </p:val>
                                        </p:tav>
                                        <p:tav tm="100000">
                                          <p:val>
                                            <p:strVal val="#ppt_h"/>
                                          </p:val>
                                        </p:tav>
                                      </p:tavLst>
                                    </p:anim>
                                    <p:anim calcmode="lin" valueType="num">
                                      <p:cBhvr>
                                        <p:cTn id="72" dur="1000" fill="hold"/>
                                        <p:tgtEl>
                                          <p:spTgt spid="157"/>
                                        </p:tgtEl>
                                        <p:attrNameLst>
                                          <p:attrName>style.rotation</p:attrName>
                                        </p:attrNameLst>
                                      </p:cBhvr>
                                      <p:tavLst>
                                        <p:tav tm="0">
                                          <p:val>
                                            <p:fltVal val="90"/>
                                          </p:val>
                                        </p:tav>
                                        <p:tav tm="100000">
                                          <p:val>
                                            <p:fltVal val="0"/>
                                          </p:val>
                                        </p:tav>
                                      </p:tavLst>
                                    </p:anim>
                                    <p:animEffect transition="in" filter="fade">
                                      <p:cBhvr>
                                        <p:cTn id="73" dur="1000"/>
                                        <p:tgtEl>
                                          <p:spTgt spid="157"/>
                                        </p:tgtEl>
                                      </p:cBhvr>
                                    </p:animEffect>
                                  </p:childTnLst>
                                </p:cTn>
                              </p:par>
                            </p:childTnLst>
                          </p:cTn>
                        </p:par>
                      </p:childTnLst>
                    </p:cTn>
                  </p:par>
                  <p:par>
                    <p:cTn id="74" fill="hold">
                      <p:stCondLst>
                        <p:cond delay="indefinite"/>
                      </p:stCondLst>
                      <p:childTnLst>
                        <p:par>
                          <p:cTn id="75" fill="hold">
                            <p:stCondLst>
                              <p:cond delay="0"/>
                            </p:stCondLst>
                            <p:childTnLst>
                              <p:par>
                                <p:cTn id="76" presetID="22" presetClass="entr" presetSubtype="4" fill="hold" grpId="0" nodeType="clickEffect">
                                  <p:stCondLst>
                                    <p:cond delay="0"/>
                                  </p:stCondLst>
                                  <p:childTnLst>
                                    <p:set>
                                      <p:cBhvr>
                                        <p:cTn id="77" dur="1" fill="hold">
                                          <p:stCondLst>
                                            <p:cond delay="0"/>
                                          </p:stCondLst>
                                        </p:cTn>
                                        <p:tgtEl>
                                          <p:spTgt spid="180"/>
                                        </p:tgtEl>
                                        <p:attrNameLst>
                                          <p:attrName>style.visibility</p:attrName>
                                        </p:attrNameLst>
                                      </p:cBhvr>
                                      <p:to>
                                        <p:strVal val="visible"/>
                                      </p:to>
                                    </p:set>
                                    <p:animEffect transition="in" filter="wipe(down)">
                                      <p:cBhvr>
                                        <p:cTn id="78" dur="500"/>
                                        <p:tgtEl>
                                          <p:spTgt spid="180"/>
                                        </p:tgtEl>
                                      </p:cBhvr>
                                    </p:animEffect>
                                  </p:childTnLst>
                                </p:cTn>
                              </p:par>
                            </p:childTnLst>
                          </p:cTn>
                        </p:par>
                        <p:par>
                          <p:cTn id="79" fill="hold">
                            <p:stCondLst>
                              <p:cond delay="500"/>
                            </p:stCondLst>
                            <p:childTnLst>
                              <p:par>
                                <p:cTn id="80" presetID="45" presetClass="entr" presetSubtype="0" fill="hold" grpId="0" nodeType="afterEffect">
                                  <p:stCondLst>
                                    <p:cond delay="0"/>
                                  </p:stCondLst>
                                  <p:childTnLst>
                                    <p:set>
                                      <p:cBhvr>
                                        <p:cTn id="81" dur="1" fill="hold">
                                          <p:stCondLst>
                                            <p:cond delay="0"/>
                                          </p:stCondLst>
                                        </p:cTn>
                                        <p:tgtEl>
                                          <p:spTgt spid="165"/>
                                        </p:tgtEl>
                                        <p:attrNameLst>
                                          <p:attrName>style.visibility</p:attrName>
                                        </p:attrNameLst>
                                      </p:cBhvr>
                                      <p:to>
                                        <p:strVal val="visible"/>
                                      </p:to>
                                    </p:set>
                                    <p:animEffect transition="in" filter="fade">
                                      <p:cBhvr>
                                        <p:cTn id="82" dur="2000"/>
                                        <p:tgtEl>
                                          <p:spTgt spid="165"/>
                                        </p:tgtEl>
                                      </p:cBhvr>
                                    </p:animEffect>
                                    <p:anim calcmode="lin" valueType="num">
                                      <p:cBhvr>
                                        <p:cTn id="83" dur="2000" fill="hold"/>
                                        <p:tgtEl>
                                          <p:spTgt spid="165"/>
                                        </p:tgtEl>
                                        <p:attrNameLst>
                                          <p:attrName>ppt_w</p:attrName>
                                        </p:attrNameLst>
                                      </p:cBhvr>
                                      <p:tavLst>
                                        <p:tav tm="0" fmla="#ppt_w*sin(2.5*pi*$)">
                                          <p:val>
                                            <p:fltVal val="0"/>
                                          </p:val>
                                        </p:tav>
                                        <p:tav tm="100000">
                                          <p:val>
                                            <p:fltVal val="1"/>
                                          </p:val>
                                        </p:tav>
                                      </p:tavLst>
                                    </p:anim>
                                    <p:anim calcmode="lin" valueType="num">
                                      <p:cBhvr>
                                        <p:cTn id="84" dur="2000" fill="hold"/>
                                        <p:tgtEl>
                                          <p:spTgt spid="165"/>
                                        </p:tgtEl>
                                        <p:attrNameLst>
                                          <p:attrName>ppt_h</p:attrName>
                                        </p:attrNameLst>
                                      </p:cBhvr>
                                      <p:tavLst>
                                        <p:tav tm="0">
                                          <p:val>
                                            <p:strVal val="#ppt_h"/>
                                          </p:val>
                                        </p:tav>
                                        <p:tav tm="100000">
                                          <p:val>
                                            <p:strVal val="#ppt_h"/>
                                          </p:val>
                                        </p:tav>
                                      </p:tavLst>
                                    </p:anim>
                                  </p:childTnLst>
                                </p:cTn>
                              </p:par>
                            </p:childTnLst>
                          </p:cTn>
                        </p:par>
                      </p:childTnLst>
                    </p:cTn>
                  </p:par>
                  <p:par>
                    <p:cTn id="85" fill="hold">
                      <p:stCondLst>
                        <p:cond delay="indefinite"/>
                      </p:stCondLst>
                      <p:childTnLst>
                        <p:par>
                          <p:cTn id="86" fill="hold">
                            <p:stCondLst>
                              <p:cond delay="0"/>
                            </p:stCondLst>
                            <p:childTnLst>
                              <p:par>
                                <p:cTn id="87" presetID="22" presetClass="entr" presetSubtype="4" fill="hold" grpId="0" nodeType="clickEffect">
                                  <p:stCondLst>
                                    <p:cond delay="0"/>
                                  </p:stCondLst>
                                  <p:childTnLst>
                                    <p:set>
                                      <p:cBhvr>
                                        <p:cTn id="88" dur="1" fill="hold">
                                          <p:stCondLst>
                                            <p:cond delay="0"/>
                                          </p:stCondLst>
                                        </p:cTn>
                                        <p:tgtEl>
                                          <p:spTgt spid="181"/>
                                        </p:tgtEl>
                                        <p:attrNameLst>
                                          <p:attrName>style.visibility</p:attrName>
                                        </p:attrNameLst>
                                      </p:cBhvr>
                                      <p:to>
                                        <p:strVal val="visible"/>
                                      </p:to>
                                    </p:set>
                                    <p:animEffect transition="in" filter="wipe(down)">
                                      <p:cBhvr>
                                        <p:cTn id="89" dur="500"/>
                                        <p:tgtEl>
                                          <p:spTgt spid="181"/>
                                        </p:tgtEl>
                                      </p:cBhvr>
                                    </p:animEffect>
                                  </p:childTnLst>
                                </p:cTn>
                              </p:par>
                            </p:childTnLst>
                          </p:cTn>
                        </p:par>
                        <p:par>
                          <p:cTn id="90" fill="hold">
                            <p:stCondLst>
                              <p:cond delay="500"/>
                            </p:stCondLst>
                            <p:childTnLst>
                              <p:par>
                                <p:cTn id="91" presetID="2" presetClass="entr" presetSubtype="4" fill="hold" grpId="0" nodeType="afterEffect">
                                  <p:stCondLst>
                                    <p:cond delay="0"/>
                                  </p:stCondLst>
                                  <p:childTnLst>
                                    <p:set>
                                      <p:cBhvr>
                                        <p:cTn id="92" dur="1" fill="hold">
                                          <p:stCondLst>
                                            <p:cond delay="0"/>
                                          </p:stCondLst>
                                        </p:cTn>
                                        <p:tgtEl>
                                          <p:spTgt spid="158"/>
                                        </p:tgtEl>
                                        <p:attrNameLst>
                                          <p:attrName>style.visibility</p:attrName>
                                        </p:attrNameLst>
                                      </p:cBhvr>
                                      <p:to>
                                        <p:strVal val="visible"/>
                                      </p:to>
                                    </p:set>
                                    <p:anim calcmode="lin" valueType="num">
                                      <p:cBhvr additive="base">
                                        <p:cTn id="93" dur="1000" fill="hold"/>
                                        <p:tgtEl>
                                          <p:spTgt spid="158"/>
                                        </p:tgtEl>
                                        <p:attrNameLst>
                                          <p:attrName>ppt_x</p:attrName>
                                        </p:attrNameLst>
                                      </p:cBhvr>
                                      <p:tavLst>
                                        <p:tav tm="0">
                                          <p:val>
                                            <p:strVal val="#ppt_x"/>
                                          </p:val>
                                        </p:tav>
                                        <p:tav tm="100000">
                                          <p:val>
                                            <p:strVal val="#ppt_x"/>
                                          </p:val>
                                        </p:tav>
                                      </p:tavLst>
                                    </p:anim>
                                    <p:anim calcmode="lin" valueType="num">
                                      <p:cBhvr additive="base">
                                        <p:cTn id="94" dur="1000" fill="hold"/>
                                        <p:tgtEl>
                                          <p:spTgt spid="158"/>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2" presetClass="entr" presetSubtype="4" fill="hold" grpId="0" nodeType="clickEffect">
                                  <p:stCondLst>
                                    <p:cond delay="0"/>
                                  </p:stCondLst>
                                  <p:childTnLst>
                                    <p:set>
                                      <p:cBhvr>
                                        <p:cTn id="98" dur="1" fill="hold">
                                          <p:stCondLst>
                                            <p:cond delay="0"/>
                                          </p:stCondLst>
                                        </p:cTn>
                                        <p:tgtEl>
                                          <p:spTgt spid="182"/>
                                        </p:tgtEl>
                                        <p:attrNameLst>
                                          <p:attrName>style.visibility</p:attrName>
                                        </p:attrNameLst>
                                      </p:cBhvr>
                                      <p:to>
                                        <p:strVal val="visible"/>
                                      </p:to>
                                    </p:set>
                                    <p:animEffect transition="in" filter="wipe(down)">
                                      <p:cBhvr>
                                        <p:cTn id="99" dur="500"/>
                                        <p:tgtEl>
                                          <p:spTgt spid="182"/>
                                        </p:tgtEl>
                                      </p:cBhvr>
                                    </p:animEffect>
                                  </p:childTnLst>
                                </p:cTn>
                              </p:par>
                            </p:childTnLst>
                          </p:cTn>
                        </p:par>
                        <p:par>
                          <p:cTn id="100" fill="hold">
                            <p:stCondLst>
                              <p:cond delay="500"/>
                            </p:stCondLst>
                            <p:childTnLst>
                              <p:par>
                                <p:cTn id="101" presetID="31" presetClass="entr" presetSubtype="0" fill="hold" grpId="0" nodeType="afterEffect">
                                  <p:stCondLst>
                                    <p:cond delay="0"/>
                                  </p:stCondLst>
                                  <p:childTnLst>
                                    <p:set>
                                      <p:cBhvr>
                                        <p:cTn id="102" dur="1" fill="hold">
                                          <p:stCondLst>
                                            <p:cond delay="0"/>
                                          </p:stCondLst>
                                        </p:cTn>
                                        <p:tgtEl>
                                          <p:spTgt spid="171"/>
                                        </p:tgtEl>
                                        <p:attrNameLst>
                                          <p:attrName>style.visibility</p:attrName>
                                        </p:attrNameLst>
                                      </p:cBhvr>
                                      <p:to>
                                        <p:strVal val="visible"/>
                                      </p:to>
                                    </p:set>
                                    <p:anim calcmode="lin" valueType="num">
                                      <p:cBhvr>
                                        <p:cTn id="103" dur="1000" fill="hold"/>
                                        <p:tgtEl>
                                          <p:spTgt spid="171"/>
                                        </p:tgtEl>
                                        <p:attrNameLst>
                                          <p:attrName>ppt_w</p:attrName>
                                        </p:attrNameLst>
                                      </p:cBhvr>
                                      <p:tavLst>
                                        <p:tav tm="0">
                                          <p:val>
                                            <p:fltVal val="0"/>
                                          </p:val>
                                        </p:tav>
                                        <p:tav tm="100000">
                                          <p:val>
                                            <p:strVal val="#ppt_w"/>
                                          </p:val>
                                        </p:tav>
                                      </p:tavLst>
                                    </p:anim>
                                    <p:anim calcmode="lin" valueType="num">
                                      <p:cBhvr>
                                        <p:cTn id="104" dur="1000" fill="hold"/>
                                        <p:tgtEl>
                                          <p:spTgt spid="171"/>
                                        </p:tgtEl>
                                        <p:attrNameLst>
                                          <p:attrName>ppt_h</p:attrName>
                                        </p:attrNameLst>
                                      </p:cBhvr>
                                      <p:tavLst>
                                        <p:tav tm="0">
                                          <p:val>
                                            <p:fltVal val="0"/>
                                          </p:val>
                                        </p:tav>
                                        <p:tav tm="100000">
                                          <p:val>
                                            <p:strVal val="#ppt_h"/>
                                          </p:val>
                                        </p:tav>
                                      </p:tavLst>
                                    </p:anim>
                                    <p:anim calcmode="lin" valueType="num">
                                      <p:cBhvr>
                                        <p:cTn id="105" dur="1000" fill="hold"/>
                                        <p:tgtEl>
                                          <p:spTgt spid="171"/>
                                        </p:tgtEl>
                                        <p:attrNameLst>
                                          <p:attrName>style.rotation</p:attrName>
                                        </p:attrNameLst>
                                      </p:cBhvr>
                                      <p:tavLst>
                                        <p:tav tm="0">
                                          <p:val>
                                            <p:fltVal val="90"/>
                                          </p:val>
                                        </p:tav>
                                        <p:tav tm="100000">
                                          <p:val>
                                            <p:fltVal val="0"/>
                                          </p:val>
                                        </p:tav>
                                      </p:tavLst>
                                    </p:anim>
                                    <p:animEffect transition="in" filter="fade">
                                      <p:cBhvr>
                                        <p:cTn id="106" dur="1000"/>
                                        <p:tgtEl>
                                          <p:spTgt spid="171"/>
                                        </p:tgtEl>
                                      </p:cBhvr>
                                    </p:animEffect>
                                  </p:childTnLst>
                                </p:cTn>
                              </p:par>
                            </p:childTnLst>
                          </p:cTn>
                        </p:par>
                      </p:childTnLst>
                    </p:cTn>
                  </p:par>
                  <p:par>
                    <p:cTn id="107" fill="hold">
                      <p:stCondLst>
                        <p:cond delay="indefinite"/>
                      </p:stCondLst>
                      <p:childTnLst>
                        <p:par>
                          <p:cTn id="108" fill="hold">
                            <p:stCondLst>
                              <p:cond delay="0"/>
                            </p:stCondLst>
                            <p:childTnLst>
                              <p:par>
                                <p:cTn id="109" presetID="22" presetClass="entr" presetSubtype="1" fill="hold" grpId="0" nodeType="clickEffect">
                                  <p:stCondLst>
                                    <p:cond delay="0"/>
                                  </p:stCondLst>
                                  <p:childTnLst>
                                    <p:set>
                                      <p:cBhvr>
                                        <p:cTn id="110" dur="1" fill="hold">
                                          <p:stCondLst>
                                            <p:cond delay="0"/>
                                          </p:stCondLst>
                                        </p:cTn>
                                        <p:tgtEl>
                                          <p:spTgt spid="183"/>
                                        </p:tgtEl>
                                        <p:attrNameLst>
                                          <p:attrName>style.visibility</p:attrName>
                                        </p:attrNameLst>
                                      </p:cBhvr>
                                      <p:to>
                                        <p:strVal val="visible"/>
                                      </p:to>
                                    </p:set>
                                    <p:animEffect transition="in" filter="wipe(up)">
                                      <p:cBhvr>
                                        <p:cTn id="111" dur="500"/>
                                        <p:tgtEl>
                                          <p:spTgt spid="183"/>
                                        </p:tgtEl>
                                      </p:cBhvr>
                                    </p:animEffect>
                                  </p:childTnLst>
                                </p:cTn>
                              </p:par>
                            </p:childTnLst>
                          </p:cTn>
                        </p:par>
                        <p:par>
                          <p:cTn id="112" fill="hold">
                            <p:stCondLst>
                              <p:cond delay="500"/>
                            </p:stCondLst>
                            <p:childTnLst>
                              <p:par>
                                <p:cTn id="113" presetID="22" presetClass="entr" presetSubtype="1" fill="hold" grpId="0" nodeType="afterEffect">
                                  <p:stCondLst>
                                    <p:cond delay="0"/>
                                  </p:stCondLst>
                                  <p:childTnLst>
                                    <p:set>
                                      <p:cBhvr>
                                        <p:cTn id="114" dur="1" fill="hold">
                                          <p:stCondLst>
                                            <p:cond delay="0"/>
                                          </p:stCondLst>
                                        </p:cTn>
                                        <p:tgtEl>
                                          <p:spTgt spid="184"/>
                                        </p:tgtEl>
                                        <p:attrNameLst>
                                          <p:attrName>style.visibility</p:attrName>
                                        </p:attrNameLst>
                                      </p:cBhvr>
                                      <p:to>
                                        <p:strVal val="visible"/>
                                      </p:to>
                                    </p:set>
                                    <p:animEffect transition="in" filter="wipe(up)">
                                      <p:cBhvr>
                                        <p:cTn id="115" dur="500"/>
                                        <p:tgtEl>
                                          <p:spTgt spid="184"/>
                                        </p:tgtEl>
                                      </p:cBhvr>
                                    </p:animEffect>
                                  </p:childTnLst>
                                </p:cTn>
                              </p:par>
                            </p:childTnLst>
                          </p:cTn>
                        </p:par>
                        <p:par>
                          <p:cTn id="116" fill="hold">
                            <p:stCondLst>
                              <p:cond delay="1000"/>
                            </p:stCondLst>
                            <p:childTnLst>
                              <p:par>
                                <p:cTn id="117" presetID="2" presetClass="entr" presetSubtype="4" fill="hold" nodeType="afterEffect">
                                  <p:stCondLst>
                                    <p:cond delay="0"/>
                                  </p:stCondLst>
                                  <p:childTnLst>
                                    <p:set>
                                      <p:cBhvr>
                                        <p:cTn id="118" dur="1" fill="hold">
                                          <p:stCondLst>
                                            <p:cond delay="0"/>
                                          </p:stCondLst>
                                        </p:cTn>
                                        <p:tgtEl>
                                          <p:spTgt spid="5"/>
                                        </p:tgtEl>
                                        <p:attrNameLst>
                                          <p:attrName>style.visibility</p:attrName>
                                        </p:attrNameLst>
                                      </p:cBhvr>
                                      <p:to>
                                        <p:strVal val="visible"/>
                                      </p:to>
                                    </p:set>
                                    <p:anim calcmode="lin" valueType="num">
                                      <p:cBhvr additive="base">
                                        <p:cTn id="119" dur="750" fill="hold"/>
                                        <p:tgtEl>
                                          <p:spTgt spid="5"/>
                                        </p:tgtEl>
                                        <p:attrNameLst>
                                          <p:attrName>ppt_x</p:attrName>
                                        </p:attrNameLst>
                                      </p:cBhvr>
                                      <p:tavLst>
                                        <p:tav tm="0">
                                          <p:val>
                                            <p:strVal val="#ppt_x"/>
                                          </p:val>
                                        </p:tav>
                                        <p:tav tm="100000">
                                          <p:val>
                                            <p:strVal val="#ppt_x"/>
                                          </p:val>
                                        </p:tav>
                                      </p:tavLst>
                                    </p:anim>
                                    <p:anim calcmode="lin" valueType="num">
                                      <p:cBhvr additive="base">
                                        <p:cTn id="120" dur="75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7" grpId="0" animBg="1"/>
      <p:bldP spid="158" grpId="0" animBg="1"/>
      <p:bldP spid="163" grpId="0" animBg="1"/>
      <p:bldP spid="164" grpId="0" animBg="1"/>
      <p:bldP spid="165" grpId="0" animBg="1"/>
      <p:bldP spid="167" grpId="0" animBg="1"/>
      <p:bldP spid="168" grpId="0" animBg="1"/>
      <p:bldP spid="171" grpId="0" animBg="1"/>
      <p:bldP spid="175" grpId="0" animBg="1"/>
      <p:bldP spid="176" grpId="0" animBg="1"/>
      <p:bldP spid="177" grpId="0" animBg="1"/>
      <p:bldP spid="178" grpId="0" animBg="1"/>
      <p:bldP spid="179" grpId="0" animBg="1"/>
      <p:bldP spid="180" grpId="0" animBg="1"/>
      <p:bldP spid="181" grpId="0" animBg="1"/>
      <p:bldP spid="182" grpId="0" animBg="1"/>
      <p:bldP spid="183" grpId="0" animBg="1"/>
      <p:bldP spid="18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86">
            <a:extLst>
              <a:ext uri="{FF2B5EF4-FFF2-40B4-BE49-F238E27FC236}">
                <a16:creationId xmlns:a16="http://schemas.microsoft.com/office/drawing/2014/main" id="{F034E9CB-161E-4386-B093-62976AEA27E4}"/>
              </a:ext>
            </a:extLst>
          </p:cNvPr>
          <p:cNvSpPr/>
          <p:nvPr/>
        </p:nvSpPr>
        <p:spPr>
          <a:xfrm>
            <a:off x="405554" y="524587"/>
            <a:ext cx="26589717" cy="4694946"/>
          </a:xfrm>
          <a:prstGeom prst="rect">
            <a:avLst/>
          </a:prstGeom>
          <a:solidFill>
            <a:schemeClr val="accent5">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Freeform: Shape 87">
            <a:extLst>
              <a:ext uri="{FF2B5EF4-FFF2-40B4-BE49-F238E27FC236}">
                <a16:creationId xmlns:a16="http://schemas.microsoft.com/office/drawing/2014/main" id="{14203E64-BB5C-4B22-A652-8C5471724165}"/>
              </a:ext>
            </a:extLst>
          </p:cNvPr>
          <p:cNvSpPr/>
          <p:nvPr/>
        </p:nvSpPr>
        <p:spPr>
          <a:xfrm>
            <a:off x="378199" y="2739747"/>
            <a:ext cx="26630075" cy="4617421"/>
          </a:xfrm>
          <a:custGeom>
            <a:avLst/>
            <a:gdLst>
              <a:gd name="connsiteX0" fmla="*/ 439376 w 28534449"/>
              <a:gd name="connsiteY0" fmla="*/ 3453 h 4617421"/>
              <a:gd name="connsiteX1" fmla="*/ 1281586 w 28534449"/>
              <a:gd name="connsiteY1" fmla="*/ 316274 h 4617421"/>
              <a:gd name="connsiteX2" fmla="*/ 2123797 w 28534449"/>
              <a:gd name="connsiteY2" fmla="*/ 556906 h 4617421"/>
              <a:gd name="connsiteX3" fmla="*/ 2893818 w 28534449"/>
              <a:gd name="connsiteY3" fmla="*/ 532842 h 4617421"/>
              <a:gd name="connsiteX4" fmla="*/ 3760092 w 28534449"/>
              <a:gd name="connsiteY4" fmla="*/ 532842 h 4617421"/>
              <a:gd name="connsiteX5" fmla="*/ 4674492 w 28534449"/>
              <a:gd name="connsiteY5" fmla="*/ 845664 h 4617421"/>
              <a:gd name="connsiteX6" fmla="*/ 5372323 w 28534449"/>
              <a:gd name="connsiteY6" fmla="*/ 1014106 h 4617421"/>
              <a:gd name="connsiteX7" fmla="*/ 6166407 w 28534449"/>
              <a:gd name="connsiteY7" fmla="*/ 1134421 h 4617421"/>
              <a:gd name="connsiteX8" fmla="*/ 7080807 w 28534449"/>
              <a:gd name="connsiteY8" fmla="*/ 1062232 h 4617421"/>
              <a:gd name="connsiteX9" fmla="*/ 7249250 w 28534449"/>
              <a:gd name="connsiteY9" fmla="*/ 1110358 h 4617421"/>
              <a:gd name="connsiteX10" fmla="*/ 10233081 w 28534449"/>
              <a:gd name="connsiteY10" fmla="*/ 1495369 h 4617421"/>
              <a:gd name="connsiteX11" fmla="*/ 12278450 w 28534449"/>
              <a:gd name="connsiteY11" fmla="*/ 1736000 h 4617421"/>
              <a:gd name="connsiteX12" fmla="*/ 14107250 w 28534449"/>
              <a:gd name="connsiteY12" fmla="*/ 1760064 h 4617421"/>
              <a:gd name="connsiteX13" fmla="*/ 15382597 w 28534449"/>
              <a:gd name="connsiteY13" fmla="*/ 2121011 h 4617421"/>
              <a:gd name="connsiteX14" fmla="*/ 16898576 w 28534449"/>
              <a:gd name="connsiteY14" fmla="*/ 2169137 h 4617421"/>
              <a:gd name="connsiteX15" fmla="*/ 18077671 w 28534449"/>
              <a:gd name="connsiteY15" fmla="*/ 1952569 h 4617421"/>
              <a:gd name="connsiteX16" fmla="*/ 19112386 w 28534449"/>
              <a:gd name="connsiteY16" fmla="*/ 2265390 h 4617421"/>
              <a:gd name="connsiteX17" fmla="*/ 20724618 w 28534449"/>
              <a:gd name="connsiteY17" fmla="*/ 2337579 h 4617421"/>
              <a:gd name="connsiteX18" fmla="*/ 22794050 w 28534449"/>
              <a:gd name="connsiteY18" fmla="*/ 2169137 h 4617421"/>
              <a:gd name="connsiteX19" fmla="*/ 24526597 w 28534449"/>
              <a:gd name="connsiteY19" fmla="*/ 2072885 h 4617421"/>
              <a:gd name="connsiteX20" fmla="*/ 25777881 w 28534449"/>
              <a:gd name="connsiteY20" fmla="*/ 1976632 h 4617421"/>
              <a:gd name="connsiteX21" fmla="*/ 26644155 w 28534449"/>
              <a:gd name="connsiteY21" fmla="*/ 1976632 h 4617421"/>
              <a:gd name="connsiteX22" fmla="*/ 26981039 w 28534449"/>
              <a:gd name="connsiteY22" fmla="*/ 1928506 h 4617421"/>
              <a:gd name="connsiteX23" fmla="*/ 27005102 w 28534449"/>
              <a:gd name="connsiteY23" fmla="*/ 2385706 h 4617421"/>
              <a:gd name="connsiteX24" fmla="*/ 27005102 w 28534449"/>
              <a:gd name="connsiteY24" fmla="*/ 2891032 h 4617421"/>
              <a:gd name="connsiteX25" fmla="*/ 27005102 w 28534449"/>
              <a:gd name="connsiteY25" fmla="*/ 3372295 h 4617421"/>
              <a:gd name="connsiteX26" fmla="*/ 27005102 w 28534449"/>
              <a:gd name="connsiteY26" fmla="*/ 4046064 h 4617421"/>
              <a:gd name="connsiteX27" fmla="*/ 6358913 w 28534449"/>
              <a:gd name="connsiteY27" fmla="*/ 4527327 h 4617421"/>
              <a:gd name="connsiteX28" fmla="*/ 439376 w 28534449"/>
              <a:gd name="connsiteY28" fmla="*/ 2145074 h 4617421"/>
              <a:gd name="connsiteX29" fmla="*/ 439376 w 28534449"/>
              <a:gd name="connsiteY29" fmla="*/ 1615685 h 4617421"/>
              <a:gd name="connsiteX30" fmla="*/ 463439 w 28534449"/>
              <a:gd name="connsiteY30" fmla="*/ 532842 h 4617421"/>
              <a:gd name="connsiteX31" fmla="*/ 439376 w 28534449"/>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894012 w 28150011"/>
              <a:gd name="connsiteY11" fmla="*/ 1736000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3722812 w 28150011"/>
              <a:gd name="connsiteY12" fmla="*/ 1760064 h 4617421"/>
              <a:gd name="connsiteX13" fmla="*/ 14998159 w 28150011"/>
              <a:gd name="connsiteY13" fmla="*/ 2121011 h 4617421"/>
              <a:gd name="connsiteX14" fmla="*/ 16514138 w 28150011"/>
              <a:gd name="connsiteY14" fmla="*/ 2169137 h 4617421"/>
              <a:gd name="connsiteX15" fmla="*/ 17693233 w 28150011"/>
              <a:gd name="connsiteY15" fmla="*/ 1952569 h 4617421"/>
              <a:gd name="connsiteX16" fmla="*/ 18727948 w 28150011"/>
              <a:gd name="connsiteY16" fmla="*/ 2265390 h 4617421"/>
              <a:gd name="connsiteX17" fmla="*/ 20340180 w 28150011"/>
              <a:gd name="connsiteY17" fmla="*/ 2337579 h 4617421"/>
              <a:gd name="connsiteX18" fmla="*/ 22409612 w 28150011"/>
              <a:gd name="connsiteY18" fmla="*/ 2169137 h 4617421"/>
              <a:gd name="connsiteX19" fmla="*/ 24142159 w 28150011"/>
              <a:gd name="connsiteY19" fmla="*/ 2072885 h 4617421"/>
              <a:gd name="connsiteX20" fmla="*/ 25393443 w 28150011"/>
              <a:gd name="connsiteY20" fmla="*/ 1976632 h 4617421"/>
              <a:gd name="connsiteX21" fmla="*/ 26259717 w 28150011"/>
              <a:gd name="connsiteY21" fmla="*/ 1976632 h 4617421"/>
              <a:gd name="connsiteX22" fmla="*/ 26596601 w 28150011"/>
              <a:gd name="connsiteY22" fmla="*/ 1928506 h 4617421"/>
              <a:gd name="connsiteX23" fmla="*/ 26620664 w 28150011"/>
              <a:gd name="connsiteY23" fmla="*/ 2385706 h 4617421"/>
              <a:gd name="connsiteX24" fmla="*/ 26620664 w 28150011"/>
              <a:gd name="connsiteY24" fmla="*/ 2891032 h 4617421"/>
              <a:gd name="connsiteX25" fmla="*/ 26620664 w 28150011"/>
              <a:gd name="connsiteY25" fmla="*/ 3372295 h 4617421"/>
              <a:gd name="connsiteX26" fmla="*/ 26620664 w 28150011"/>
              <a:gd name="connsiteY26" fmla="*/ 4046064 h 4617421"/>
              <a:gd name="connsiteX27" fmla="*/ 5974475 w 28150011"/>
              <a:gd name="connsiteY27" fmla="*/ 4527327 h 4617421"/>
              <a:gd name="connsiteX28" fmla="*/ 54938 w 28150011"/>
              <a:gd name="connsiteY28" fmla="*/ 2145074 h 4617421"/>
              <a:gd name="connsiteX29" fmla="*/ 54938 w 28150011"/>
              <a:gd name="connsiteY29" fmla="*/ 1615685 h 4617421"/>
              <a:gd name="connsiteX30" fmla="*/ 79001 w 28150011"/>
              <a:gd name="connsiteY30" fmla="*/ 532842 h 4617421"/>
              <a:gd name="connsiteX31" fmla="*/ 54938 w 28150011"/>
              <a:gd name="connsiteY31" fmla="*/ 3453 h 4617421"/>
              <a:gd name="connsiteX0" fmla="*/ 54938 w 28150011"/>
              <a:gd name="connsiteY0" fmla="*/ 3453 h 4617421"/>
              <a:gd name="connsiteX1" fmla="*/ 897148 w 28150011"/>
              <a:gd name="connsiteY1" fmla="*/ 316274 h 4617421"/>
              <a:gd name="connsiteX2" fmla="*/ 1739359 w 28150011"/>
              <a:gd name="connsiteY2" fmla="*/ 556906 h 4617421"/>
              <a:gd name="connsiteX3" fmla="*/ 2509380 w 28150011"/>
              <a:gd name="connsiteY3" fmla="*/ 532842 h 4617421"/>
              <a:gd name="connsiteX4" fmla="*/ 3375654 w 28150011"/>
              <a:gd name="connsiteY4" fmla="*/ 532842 h 4617421"/>
              <a:gd name="connsiteX5" fmla="*/ 4290054 w 28150011"/>
              <a:gd name="connsiteY5" fmla="*/ 845664 h 4617421"/>
              <a:gd name="connsiteX6" fmla="*/ 4987885 w 28150011"/>
              <a:gd name="connsiteY6" fmla="*/ 1014106 h 4617421"/>
              <a:gd name="connsiteX7" fmla="*/ 5781969 w 28150011"/>
              <a:gd name="connsiteY7" fmla="*/ 1134421 h 4617421"/>
              <a:gd name="connsiteX8" fmla="*/ 6696369 w 28150011"/>
              <a:gd name="connsiteY8" fmla="*/ 1062232 h 4617421"/>
              <a:gd name="connsiteX9" fmla="*/ 6864812 w 28150011"/>
              <a:gd name="connsiteY9" fmla="*/ 1110358 h 4617421"/>
              <a:gd name="connsiteX10" fmla="*/ 9848643 w 28150011"/>
              <a:gd name="connsiteY10" fmla="*/ 1495369 h 4617421"/>
              <a:gd name="connsiteX11" fmla="*/ 11677443 w 28150011"/>
              <a:gd name="connsiteY11" fmla="*/ 1615684 h 4617421"/>
              <a:gd name="connsiteX12" fmla="*/ 12736222 w 28150011"/>
              <a:gd name="connsiteY12" fmla="*/ 1736000 h 4617421"/>
              <a:gd name="connsiteX13" fmla="*/ 13722812 w 28150011"/>
              <a:gd name="connsiteY13" fmla="*/ 1760064 h 4617421"/>
              <a:gd name="connsiteX14" fmla="*/ 14998159 w 28150011"/>
              <a:gd name="connsiteY14" fmla="*/ 2121011 h 4617421"/>
              <a:gd name="connsiteX15" fmla="*/ 16514138 w 28150011"/>
              <a:gd name="connsiteY15" fmla="*/ 2169137 h 4617421"/>
              <a:gd name="connsiteX16" fmla="*/ 17693233 w 28150011"/>
              <a:gd name="connsiteY16" fmla="*/ 1952569 h 4617421"/>
              <a:gd name="connsiteX17" fmla="*/ 18727948 w 28150011"/>
              <a:gd name="connsiteY17" fmla="*/ 2265390 h 4617421"/>
              <a:gd name="connsiteX18" fmla="*/ 20340180 w 28150011"/>
              <a:gd name="connsiteY18" fmla="*/ 2337579 h 4617421"/>
              <a:gd name="connsiteX19" fmla="*/ 22409612 w 28150011"/>
              <a:gd name="connsiteY19" fmla="*/ 2169137 h 4617421"/>
              <a:gd name="connsiteX20" fmla="*/ 24142159 w 28150011"/>
              <a:gd name="connsiteY20" fmla="*/ 2072885 h 4617421"/>
              <a:gd name="connsiteX21" fmla="*/ 25393443 w 28150011"/>
              <a:gd name="connsiteY21" fmla="*/ 1976632 h 4617421"/>
              <a:gd name="connsiteX22" fmla="*/ 26259717 w 28150011"/>
              <a:gd name="connsiteY22" fmla="*/ 1976632 h 4617421"/>
              <a:gd name="connsiteX23" fmla="*/ 26596601 w 28150011"/>
              <a:gd name="connsiteY23" fmla="*/ 1928506 h 4617421"/>
              <a:gd name="connsiteX24" fmla="*/ 26620664 w 28150011"/>
              <a:gd name="connsiteY24" fmla="*/ 2385706 h 4617421"/>
              <a:gd name="connsiteX25" fmla="*/ 26620664 w 28150011"/>
              <a:gd name="connsiteY25" fmla="*/ 2891032 h 4617421"/>
              <a:gd name="connsiteX26" fmla="*/ 26620664 w 28150011"/>
              <a:gd name="connsiteY26" fmla="*/ 3372295 h 4617421"/>
              <a:gd name="connsiteX27" fmla="*/ 26620664 w 28150011"/>
              <a:gd name="connsiteY27" fmla="*/ 4046064 h 4617421"/>
              <a:gd name="connsiteX28" fmla="*/ 5974475 w 28150011"/>
              <a:gd name="connsiteY28" fmla="*/ 4527327 h 4617421"/>
              <a:gd name="connsiteX29" fmla="*/ 54938 w 28150011"/>
              <a:gd name="connsiteY29" fmla="*/ 2145074 h 4617421"/>
              <a:gd name="connsiteX30" fmla="*/ 54938 w 28150011"/>
              <a:gd name="connsiteY30" fmla="*/ 1615685 h 4617421"/>
              <a:gd name="connsiteX31" fmla="*/ 79001 w 28150011"/>
              <a:gd name="connsiteY31" fmla="*/ 532842 h 4617421"/>
              <a:gd name="connsiteX32" fmla="*/ 54938 w 28150011"/>
              <a:gd name="connsiteY32" fmla="*/ 3453 h 4617421"/>
              <a:gd name="connsiteX0" fmla="*/ 54938 w 26630075"/>
              <a:gd name="connsiteY0" fmla="*/ 3453 h 4617421"/>
              <a:gd name="connsiteX1" fmla="*/ 897148 w 26630075"/>
              <a:gd name="connsiteY1" fmla="*/ 316274 h 4617421"/>
              <a:gd name="connsiteX2" fmla="*/ 1739359 w 26630075"/>
              <a:gd name="connsiteY2" fmla="*/ 556906 h 4617421"/>
              <a:gd name="connsiteX3" fmla="*/ 2509380 w 26630075"/>
              <a:gd name="connsiteY3" fmla="*/ 532842 h 4617421"/>
              <a:gd name="connsiteX4" fmla="*/ 3375654 w 26630075"/>
              <a:gd name="connsiteY4" fmla="*/ 532842 h 4617421"/>
              <a:gd name="connsiteX5" fmla="*/ 4290054 w 26630075"/>
              <a:gd name="connsiteY5" fmla="*/ 845664 h 4617421"/>
              <a:gd name="connsiteX6" fmla="*/ 4987885 w 26630075"/>
              <a:gd name="connsiteY6" fmla="*/ 1014106 h 4617421"/>
              <a:gd name="connsiteX7" fmla="*/ 5781969 w 26630075"/>
              <a:gd name="connsiteY7" fmla="*/ 1134421 h 4617421"/>
              <a:gd name="connsiteX8" fmla="*/ 6696369 w 26630075"/>
              <a:gd name="connsiteY8" fmla="*/ 1062232 h 4617421"/>
              <a:gd name="connsiteX9" fmla="*/ 6864812 w 26630075"/>
              <a:gd name="connsiteY9" fmla="*/ 1110358 h 4617421"/>
              <a:gd name="connsiteX10" fmla="*/ 9848643 w 26630075"/>
              <a:gd name="connsiteY10" fmla="*/ 1495369 h 4617421"/>
              <a:gd name="connsiteX11" fmla="*/ 11677443 w 26630075"/>
              <a:gd name="connsiteY11" fmla="*/ 1615684 h 4617421"/>
              <a:gd name="connsiteX12" fmla="*/ 12736222 w 26630075"/>
              <a:gd name="connsiteY12" fmla="*/ 1736000 h 4617421"/>
              <a:gd name="connsiteX13" fmla="*/ 13722812 w 26630075"/>
              <a:gd name="connsiteY13" fmla="*/ 1760064 h 4617421"/>
              <a:gd name="connsiteX14" fmla="*/ 14998159 w 26630075"/>
              <a:gd name="connsiteY14" fmla="*/ 2121011 h 4617421"/>
              <a:gd name="connsiteX15" fmla="*/ 16514138 w 26630075"/>
              <a:gd name="connsiteY15" fmla="*/ 2169137 h 4617421"/>
              <a:gd name="connsiteX16" fmla="*/ 17693233 w 26630075"/>
              <a:gd name="connsiteY16" fmla="*/ 1952569 h 4617421"/>
              <a:gd name="connsiteX17" fmla="*/ 18727948 w 26630075"/>
              <a:gd name="connsiteY17" fmla="*/ 2265390 h 4617421"/>
              <a:gd name="connsiteX18" fmla="*/ 20340180 w 26630075"/>
              <a:gd name="connsiteY18" fmla="*/ 2337579 h 4617421"/>
              <a:gd name="connsiteX19" fmla="*/ 22409612 w 26630075"/>
              <a:gd name="connsiteY19" fmla="*/ 2169137 h 4617421"/>
              <a:gd name="connsiteX20" fmla="*/ 24142159 w 26630075"/>
              <a:gd name="connsiteY20" fmla="*/ 2072885 h 4617421"/>
              <a:gd name="connsiteX21" fmla="*/ 25393443 w 26630075"/>
              <a:gd name="connsiteY21" fmla="*/ 1976632 h 4617421"/>
              <a:gd name="connsiteX22" fmla="*/ 26259717 w 26630075"/>
              <a:gd name="connsiteY22" fmla="*/ 1976632 h 4617421"/>
              <a:gd name="connsiteX23" fmla="*/ 26596601 w 26630075"/>
              <a:gd name="connsiteY23" fmla="*/ 1928506 h 4617421"/>
              <a:gd name="connsiteX24" fmla="*/ 26620664 w 26630075"/>
              <a:gd name="connsiteY24" fmla="*/ 2385706 h 4617421"/>
              <a:gd name="connsiteX25" fmla="*/ 26620664 w 26630075"/>
              <a:gd name="connsiteY25" fmla="*/ 2891032 h 4617421"/>
              <a:gd name="connsiteX26" fmla="*/ 26620664 w 26630075"/>
              <a:gd name="connsiteY26" fmla="*/ 3372295 h 4617421"/>
              <a:gd name="connsiteX27" fmla="*/ 26620664 w 26630075"/>
              <a:gd name="connsiteY27" fmla="*/ 4046064 h 4617421"/>
              <a:gd name="connsiteX28" fmla="*/ 5974475 w 26630075"/>
              <a:gd name="connsiteY28" fmla="*/ 4527327 h 4617421"/>
              <a:gd name="connsiteX29" fmla="*/ 54938 w 26630075"/>
              <a:gd name="connsiteY29" fmla="*/ 2145074 h 4617421"/>
              <a:gd name="connsiteX30" fmla="*/ 54938 w 26630075"/>
              <a:gd name="connsiteY30" fmla="*/ 1615685 h 4617421"/>
              <a:gd name="connsiteX31" fmla="*/ 79001 w 26630075"/>
              <a:gd name="connsiteY31" fmla="*/ 532842 h 4617421"/>
              <a:gd name="connsiteX32" fmla="*/ 54938 w 26630075"/>
              <a:gd name="connsiteY32" fmla="*/ 3453 h 46174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26630075" h="4617421">
                <a:moveTo>
                  <a:pt x="54938" y="3453"/>
                </a:moveTo>
                <a:cubicBezTo>
                  <a:pt x="191296" y="-32642"/>
                  <a:pt x="616411" y="224032"/>
                  <a:pt x="897148" y="316274"/>
                </a:cubicBezTo>
                <a:cubicBezTo>
                  <a:pt x="1177885" y="408516"/>
                  <a:pt x="1470654" y="520811"/>
                  <a:pt x="1739359" y="556906"/>
                </a:cubicBezTo>
                <a:cubicBezTo>
                  <a:pt x="2008064" y="593001"/>
                  <a:pt x="2236664" y="536853"/>
                  <a:pt x="2509380" y="532842"/>
                </a:cubicBezTo>
                <a:cubicBezTo>
                  <a:pt x="2782096" y="528831"/>
                  <a:pt x="3078875" y="480705"/>
                  <a:pt x="3375654" y="532842"/>
                </a:cubicBezTo>
                <a:cubicBezTo>
                  <a:pt x="3672433" y="584979"/>
                  <a:pt x="4021349" y="765453"/>
                  <a:pt x="4290054" y="845664"/>
                </a:cubicBezTo>
                <a:cubicBezTo>
                  <a:pt x="4558759" y="925875"/>
                  <a:pt x="4739233" y="965980"/>
                  <a:pt x="4987885" y="1014106"/>
                </a:cubicBezTo>
                <a:cubicBezTo>
                  <a:pt x="5236537" y="1062232"/>
                  <a:pt x="5497222" y="1126400"/>
                  <a:pt x="5781969" y="1134421"/>
                </a:cubicBezTo>
                <a:cubicBezTo>
                  <a:pt x="6066716" y="1142442"/>
                  <a:pt x="6515895" y="1066242"/>
                  <a:pt x="6696369" y="1062232"/>
                </a:cubicBezTo>
                <a:cubicBezTo>
                  <a:pt x="6876843" y="1058222"/>
                  <a:pt x="6864812" y="1110358"/>
                  <a:pt x="6864812" y="1110358"/>
                </a:cubicBezTo>
                <a:lnTo>
                  <a:pt x="9848643" y="1495369"/>
                </a:lnTo>
                <a:cubicBezTo>
                  <a:pt x="10686843" y="1599643"/>
                  <a:pt x="11196180" y="1575579"/>
                  <a:pt x="11677443" y="1615684"/>
                </a:cubicBezTo>
                <a:cubicBezTo>
                  <a:pt x="12158706" y="1655789"/>
                  <a:pt x="12395327" y="1711937"/>
                  <a:pt x="12736222" y="1736000"/>
                </a:cubicBezTo>
                <a:cubicBezTo>
                  <a:pt x="13077117" y="1760063"/>
                  <a:pt x="13345823" y="1695896"/>
                  <a:pt x="13722812" y="1760064"/>
                </a:cubicBezTo>
                <a:cubicBezTo>
                  <a:pt x="14099801" y="1824232"/>
                  <a:pt x="14532938" y="2052832"/>
                  <a:pt x="14998159" y="2121011"/>
                </a:cubicBezTo>
                <a:cubicBezTo>
                  <a:pt x="15463380" y="2189190"/>
                  <a:pt x="16064959" y="2197211"/>
                  <a:pt x="16514138" y="2169137"/>
                </a:cubicBezTo>
                <a:cubicBezTo>
                  <a:pt x="16963317" y="2141063"/>
                  <a:pt x="17324265" y="1936527"/>
                  <a:pt x="17693233" y="1952569"/>
                </a:cubicBezTo>
                <a:cubicBezTo>
                  <a:pt x="18062201" y="1968611"/>
                  <a:pt x="18286790" y="2201222"/>
                  <a:pt x="18727948" y="2265390"/>
                </a:cubicBezTo>
                <a:cubicBezTo>
                  <a:pt x="19169106" y="2329558"/>
                  <a:pt x="19726569" y="2353621"/>
                  <a:pt x="20340180" y="2337579"/>
                </a:cubicBezTo>
                <a:cubicBezTo>
                  <a:pt x="20953791" y="2321537"/>
                  <a:pt x="21775949" y="2213253"/>
                  <a:pt x="22409612" y="2169137"/>
                </a:cubicBezTo>
                <a:cubicBezTo>
                  <a:pt x="23043275" y="2125021"/>
                  <a:pt x="23644854" y="2104969"/>
                  <a:pt x="24142159" y="2072885"/>
                </a:cubicBezTo>
                <a:cubicBezTo>
                  <a:pt x="24639464" y="2040801"/>
                  <a:pt x="25040517" y="1992674"/>
                  <a:pt x="25393443" y="1976632"/>
                </a:cubicBezTo>
                <a:cubicBezTo>
                  <a:pt x="25746369" y="1960590"/>
                  <a:pt x="26059191" y="1984653"/>
                  <a:pt x="26259717" y="1976632"/>
                </a:cubicBezTo>
                <a:cubicBezTo>
                  <a:pt x="26460243" y="1968611"/>
                  <a:pt x="26536443" y="1860327"/>
                  <a:pt x="26596601" y="1928506"/>
                </a:cubicBezTo>
                <a:cubicBezTo>
                  <a:pt x="26656759" y="1996685"/>
                  <a:pt x="26616654" y="2225285"/>
                  <a:pt x="26620664" y="2385706"/>
                </a:cubicBezTo>
                <a:cubicBezTo>
                  <a:pt x="26624674" y="2546127"/>
                  <a:pt x="26620664" y="2891032"/>
                  <a:pt x="26620664" y="2891032"/>
                </a:cubicBezTo>
                <a:lnTo>
                  <a:pt x="26620664" y="3372295"/>
                </a:lnTo>
                <a:lnTo>
                  <a:pt x="26620664" y="4046064"/>
                </a:lnTo>
                <a:cubicBezTo>
                  <a:pt x="23179633" y="4238569"/>
                  <a:pt x="10402096" y="4844159"/>
                  <a:pt x="5974475" y="4527327"/>
                </a:cubicBezTo>
                <a:cubicBezTo>
                  <a:pt x="1546854" y="4210495"/>
                  <a:pt x="1041528" y="2630348"/>
                  <a:pt x="54938" y="2145074"/>
                </a:cubicBezTo>
                <a:lnTo>
                  <a:pt x="54938" y="1615685"/>
                </a:lnTo>
                <a:cubicBezTo>
                  <a:pt x="58948" y="1346980"/>
                  <a:pt x="79001" y="805558"/>
                  <a:pt x="79001" y="532842"/>
                </a:cubicBezTo>
                <a:cubicBezTo>
                  <a:pt x="79001" y="260126"/>
                  <a:pt x="-81420" y="39548"/>
                  <a:pt x="54938" y="3453"/>
                </a:cubicBezTo>
                <a:close/>
              </a:path>
            </a:pathLst>
          </a:custGeom>
          <a:pattFill prst="lgConfetti">
            <a:fgClr>
              <a:schemeClr val="accent4">
                <a:lumMod val="75000"/>
              </a:schemeClr>
            </a:fgClr>
            <a:bgClr>
              <a:schemeClr val="accent4">
                <a:lumMod val="20000"/>
                <a:lumOff val="80000"/>
              </a:schemeClr>
            </a:bgClr>
          </a:pattFill>
          <a:ln w="38100">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9EDE2608-6DA7-40ED-8DFC-5D896F50AAC8}"/>
              </a:ext>
            </a:extLst>
          </p:cNvPr>
          <p:cNvSpPr>
            <a:spLocks noChangeAspect="1"/>
          </p:cNvSpPr>
          <p:nvPr/>
        </p:nvSpPr>
        <p:spPr>
          <a:xfrm rot="11061829">
            <a:off x="22746163" y="4683780"/>
            <a:ext cx="4223700" cy="1854430"/>
          </a:xfrm>
          <a:custGeom>
            <a:avLst/>
            <a:gdLst>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4991077 w 6199788"/>
              <a:gd name="connsiteY17" fmla="*/ 893674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94824 w 6199788"/>
              <a:gd name="connsiteY18" fmla="*/ 893674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904327 h 3112829"/>
              <a:gd name="connsiteX1" fmla="*/ 443140 w 6199788"/>
              <a:gd name="connsiteY1" fmla="*/ 1663695 h 3112829"/>
              <a:gd name="connsiteX2" fmla="*/ 1068782 w 6199788"/>
              <a:gd name="connsiteY2" fmla="*/ 1302748 h 3112829"/>
              <a:gd name="connsiteX3" fmla="*/ 1742551 w 6199788"/>
              <a:gd name="connsiteY3" fmla="*/ 1134306 h 3112829"/>
              <a:gd name="connsiteX4" fmla="*/ 2151624 w 6199788"/>
              <a:gd name="connsiteY4" fmla="*/ 1062116 h 3112829"/>
              <a:gd name="connsiteX5" fmla="*/ 2656951 w 6199788"/>
              <a:gd name="connsiteY5" fmla="*/ 1013990 h 3112829"/>
              <a:gd name="connsiteX6" fmla="*/ 3066024 w 6199788"/>
              <a:gd name="connsiteY6" fmla="*/ 628979 h 3112829"/>
              <a:gd name="connsiteX7" fmla="*/ 3860108 w 6199788"/>
              <a:gd name="connsiteY7" fmla="*/ 388348 h 3112829"/>
              <a:gd name="connsiteX8" fmla="*/ 4461687 w 6199788"/>
              <a:gd name="connsiteY8" fmla="*/ 268032 h 3112829"/>
              <a:gd name="connsiteX9" fmla="*/ 5063266 w 6199788"/>
              <a:gd name="connsiteY9" fmla="*/ 195842 h 3112829"/>
              <a:gd name="connsiteX10" fmla="*/ 5448277 w 6199788"/>
              <a:gd name="connsiteY10" fmla="*/ 3337 h 3112829"/>
              <a:gd name="connsiteX11" fmla="*/ 5881414 w 6199788"/>
              <a:gd name="connsiteY11" fmla="*/ 75527 h 3112829"/>
              <a:gd name="connsiteX12" fmla="*/ 6097982 w 6199788"/>
              <a:gd name="connsiteY12" fmla="*/ 99590 h 3112829"/>
              <a:gd name="connsiteX13" fmla="*/ 6170172 w 6199788"/>
              <a:gd name="connsiteY13" fmla="*/ 171779 h 3112829"/>
              <a:gd name="connsiteX14" fmla="*/ 6170172 w 6199788"/>
              <a:gd name="connsiteY14" fmla="*/ 292095 h 3112829"/>
              <a:gd name="connsiteX15" fmla="*/ 5809224 w 6199788"/>
              <a:gd name="connsiteY15" fmla="*/ 436474 h 3112829"/>
              <a:gd name="connsiteX16" fmla="*/ 5352024 w 6199788"/>
              <a:gd name="connsiteY16" fmla="*/ 677106 h 3112829"/>
              <a:gd name="connsiteX17" fmla="*/ 5066380 w 6199788"/>
              <a:gd name="connsiteY17" fmla="*/ 866779 h 3112829"/>
              <a:gd name="connsiteX18" fmla="*/ 4857172 w 6199788"/>
              <a:gd name="connsiteY18" fmla="*/ 909811 h 3112829"/>
              <a:gd name="connsiteX19" fmla="*/ 4172929 w 6199788"/>
              <a:gd name="connsiteY19" fmla="*/ 1182432 h 3112829"/>
              <a:gd name="connsiteX20" fmla="*/ 3884172 w 6199788"/>
              <a:gd name="connsiteY20" fmla="*/ 1350874 h 3112829"/>
              <a:gd name="connsiteX21" fmla="*/ 3378845 w 6199788"/>
              <a:gd name="connsiteY21" fmla="*/ 1639632 h 3112829"/>
              <a:gd name="connsiteX22" fmla="*/ 2969772 w 6199788"/>
              <a:gd name="connsiteY22" fmla="*/ 2048706 h 3112829"/>
              <a:gd name="connsiteX23" fmla="*/ 2681014 w 6199788"/>
              <a:gd name="connsiteY23" fmla="*/ 2289337 h 3112829"/>
              <a:gd name="connsiteX24" fmla="*/ 2464445 w 6199788"/>
              <a:gd name="connsiteY24" fmla="*/ 2481842 h 3112829"/>
              <a:gd name="connsiteX25" fmla="*/ 2079435 w 6199788"/>
              <a:gd name="connsiteY25" fmla="*/ 2529969 h 3112829"/>
              <a:gd name="connsiteX26" fmla="*/ 1646298 w 6199788"/>
              <a:gd name="connsiteY26" fmla="*/ 2578095 h 3112829"/>
              <a:gd name="connsiteX27" fmla="*/ 1116908 w 6199788"/>
              <a:gd name="connsiteY27" fmla="*/ 2746537 h 3112829"/>
              <a:gd name="connsiteX28" fmla="*/ 707835 w 6199788"/>
              <a:gd name="connsiteY28" fmla="*/ 2890916 h 3112829"/>
              <a:gd name="connsiteX29" fmla="*/ 322824 w 6199788"/>
              <a:gd name="connsiteY29" fmla="*/ 3035295 h 3112829"/>
              <a:gd name="connsiteX30" fmla="*/ 106256 w 6199788"/>
              <a:gd name="connsiteY30" fmla="*/ 3083421 h 3112829"/>
              <a:gd name="connsiteX31" fmla="*/ 82193 w 6199788"/>
              <a:gd name="connsiteY31" fmla="*/ 2578095 h 3112829"/>
              <a:gd name="connsiteX32" fmla="*/ 130319 w 6199788"/>
              <a:gd name="connsiteY32" fmla="*/ 2193084 h 3112829"/>
              <a:gd name="connsiteX33" fmla="*/ 10003 w 6199788"/>
              <a:gd name="connsiteY33" fmla="*/ 1904327 h 3112829"/>
              <a:gd name="connsiteX0" fmla="*/ 10003 w 6199788"/>
              <a:gd name="connsiteY0" fmla="*/ 1829475 h 3037977"/>
              <a:gd name="connsiteX1" fmla="*/ 443140 w 6199788"/>
              <a:gd name="connsiteY1" fmla="*/ 1588843 h 3037977"/>
              <a:gd name="connsiteX2" fmla="*/ 1068782 w 6199788"/>
              <a:gd name="connsiteY2" fmla="*/ 1227896 h 3037977"/>
              <a:gd name="connsiteX3" fmla="*/ 1742551 w 6199788"/>
              <a:gd name="connsiteY3" fmla="*/ 1059454 h 3037977"/>
              <a:gd name="connsiteX4" fmla="*/ 2151624 w 6199788"/>
              <a:gd name="connsiteY4" fmla="*/ 987264 h 3037977"/>
              <a:gd name="connsiteX5" fmla="*/ 2656951 w 6199788"/>
              <a:gd name="connsiteY5" fmla="*/ 939138 h 3037977"/>
              <a:gd name="connsiteX6" fmla="*/ 3066024 w 6199788"/>
              <a:gd name="connsiteY6" fmla="*/ 554127 h 3037977"/>
              <a:gd name="connsiteX7" fmla="*/ 3860108 w 6199788"/>
              <a:gd name="connsiteY7" fmla="*/ 313496 h 3037977"/>
              <a:gd name="connsiteX8" fmla="*/ 4461687 w 6199788"/>
              <a:gd name="connsiteY8" fmla="*/ 193180 h 3037977"/>
              <a:gd name="connsiteX9" fmla="*/ 5063266 w 6199788"/>
              <a:gd name="connsiteY9" fmla="*/ 120990 h 3037977"/>
              <a:gd name="connsiteX10" fmla="*/ 5463064 w 6199788"/>
              <a:gd name="connsiteY10" fmla="*/ 57496 h 3037977"/>
              <a:gd name="connsiteX11" fmla="*/ 5881414 w 6199788"/>
              <a:gd name="connsiteY11" fmla="*/ 675 h 3037977"/>
              <a:gd name="connsiteX12" fmla="*/ 6097982 w 6199788"/>
              <a:gd name="connsiteY12" fmla="*/ 24738 h 3037977"/>
              <a:gd name="connsiteX13" fmla="*/ 6170172 w 6199788"/>
              <a:gd name="connsiteY13" fmla="*/ 96927 h 3037977"/>
              <a:gd name="connsiteX14" fmla="*/ 6170172 w 6199788"/>
              <a:gd name="connsiteY14" fmla="*/ 217243 h 3037977"/>
              <a:gd name="connsiteX15" fmla="*/ 5809224 w 6199788"/>
              <a:gd name="connsiteY15" fmla="*/ 361622 h 3037977"/>
              <a:gd name="connsiteX16" fmla="*/ 5352024 w 6199788"/>
              <a:gd name="connsiteY16" fmla="*/ 602254 h 3037977"/>
              <a:gd name="connsiteX17" fmla="*/ 5066380 w 6199788"/>
              <a:gd name="connsiteY17" fmla="*/ 791927 h 3037977"/>
              <a:gd name="connsiteX18" fmla="*/ 4857172 w 6199788"/>
              <a:gd name="connsiteY18" fmla="*/ 834959 h 3037977"/>
              <a:gd name="connsiteX19" fmla="*/ 4172929 w 6199788"/>
              <a:gd name="connsiteY19" fmla="*/ 1107580 h 3037977"/>
              <a:gd name="connsiteX20" fmla="*/ 3884172 w 6199788"/>
              <a:gd name="connsiteY20" fmla="*/ 1276022 h 3037977"/>
              <a:gd name="connsiteX21" fmla="*/ 3378845 w 6199788"/>
              <a:gd name="connsiteY21" fmla="*/ 1564780 h 3037977"/>
              <a:gd name="connsiteX22" fmla="*/ 2969772 w 6199788"/>
              <a:gd name="connsiteY22" fmla="*/ 1973854 h 3037977"/>
              <a:gd name="connsiteX23" fmla="*/ 2681014 w 6199788"/>
              <a:gd name="connsiteY23" fmla="*/ 2214485 h 3037977"/>
              <a:gd name="connsiteX24" fmla="*/ 2464445 w 6199788"/>
              <a:gd name="connsiteY24" fmla="*/ 2406990 h 3037977"/>
              <a:gd name="connsiteX25" fmla="*/ 2079435 w 6199788"/>
              <a:gd name="connsiteY25" fmla="*/ 2455117 h 3037977"/>
              <a:gd name="connsiteX26" fmla="*/ 1646298 w 6199788"/>
              <a:gd name="connsiteY26" fmla="*/ 2503243 h 3037977"/>
              <a:gd name="connsiteX27" fmla="*/ 1116908 w 6199788"/>
              <a:gd name="connsiteY27" fmla="*/ 2671685 h 3037977"/>
              <a:gd name="connsiteX28" fmla="*/ 707835 w 6199788"/>
              <a:gd name="connsiteY28" fmla="*/ 2816064 h 3037977"/>
              <a:gd name="connsiteX29" fmla="*/ 322824 w 6199788"/>
              <a:gd name="connsiteY29" fmla="*/ 2960443 h 3037977"/>
              <a:gd name="connsiteX30" fmla="*/ 106256 w 6199788"/>
              <a:gd name="connsiteY30" fmla="*/ 3008569 h 3037977"/>
              <a:gd name="connsiteX31" fmla="*/ 82193 w 6199788"/>
              <a:gd name="connsiteY31" fmla="*/ 2503243 h 3037977"/>
              <a:gd name="connsiteX32" fmla="*/ 130319 w 6199788"/>
              <a:gd name="connsiteY32" fmla="*/ 2118232 h 3037977"/>
              <a:gd name="connsiteX33" fmla="*/ 10003 w 6199788"/>
              <a:gd name="connsiteY33" fmla="*/ 1829475 h 3037977"/>
              <a:gd name="connsiteX0" fmla="*/ 10003 w 6186041"/>
              <a:gd name="connsiteY0" fmla="*/ 1829473 h 3037975"/>
              <a:gd name="connsiteX1" fmla="*/ 443140 w 6186041"/>
              <a:gd name="connsiteY1" fmla="*/ 1588841 h 3037975"/>
              <a:gd name="connsiteX2" fmla="*/ 1068782 w 6186041"/>
              <a:gd name="connsiteY2" fmla="*/ 1227894 h 3037975"/>
              <a:gd name="connsiteX3" fmla="*/ 1742551 w 6186041"/>
              <a:gd name="connsiteY3" fmla="*/ 1059452 h 3037975"/>
              <a:gd name="connsiteX4" fmla="*/ 2151624 w 6186041"/>
              <a:gd name="connsiteY4" fmla="*/ 987262 h 3037975"/>
              <a:gd name="connsiteX5" fmla="*/ 2656951 w 6186041"/>
              <a:gd name="connsiteY5" fmla="*/ 939136 h 3037975"/>
              <a:gd name="connsiteX6" fmla="*/ 3066024 w 6186041"/>
              <a:gd name="connsiteY6" fmla="*/ 554125 h 3037975"/>
              <a:gd name="connsiteX7" fmla="*/ 3860108 w 6186041"/>
              <a:gd name="connsiteY7" fmla="*/ 313494 h 3037975"/>
              <a:gd name="connsiteX8" fmla="*/ 4461687 w 6186041"/>
              <a:gd name="connsiteY8" fmla="*/ 193178 h 3037975"/>
              <a:gd name="connsiteX9" fmla="*/ 5063266 w 6186041"/>
              <a:gd name="connsiteY9" fmla="*/ 120988 h 3037975"/>
              <a:gd name="connsiteX10" fmla="*/ 5463064 w 6186041"/>
              <a:gd name="connsiteY10" fmla="*/ 57494 h 3037975"/>
              <a:gd name="connsiteX11" fmla="*/ 5881414 w 6186041"/>
              <a:gd name="connsiteY11" fmla="*/ 673 h 3037975"/>
              <a:gd name="connsiteX12" fmla="*/ 6097982 w 6186041"/>
              <a:gd name="connsiteY12" fmla="*/ 24736 h 3037975"/>
              <a:gd name="connsiteX13" fmla="*/ 6170172 w 6186041"/>
              <a:gd name="connsiteY13" fmla="*/ 96925 h 3037975"/>
              <a:gd name="connsiteX14" fmla="*/ 5809224 w 6186041"/>
              <a:gd name="connsiteY14" fmla="*/ 361620 h 3037975"/>
              <a:gd name="connsiteX15" fmla="*/ 5352024 w 6186041"/>
              <a:gd name="connsiteY15" fmla="*/ 602252 h 3037975"/>
              <a:gd name="connsiteX16" fmla="*/ 5066380 w 6186041"/>
              <a:gd name="connsiteY16" fmla="*/ 791925 h 3037975"/>
              <a:gd name="connsiteX17" fmla="*/ 4857172 w 6186041"/>
              <a:gd name="connsiteY17" fmla="*/ 834957 h 3037975"/>
              <a:gd name="connsiteX18" fmla="*/ 4172929 w 6186041"/>
              <a:gd name="connsiteY18" fmla="*/ 1107578 h 3037975"/>
              <a:gd name="connsiteX19" fmla="*/ 3884172 w 6186041"/>
              <a:gd name="connsiteY19" fmla="*/ 1276020 h 3037975"/>
              <a:gd name="connsiteX20" fmla="*/ 3378845 w 6186041"/>
              <a:gd name="connsiteY20" fmla="*/ 1564778 h 3037975"/>
              <a:gd name="connsiteX21" fmla="*/ 2969772 w 6186041"/>
              <a:gd name="connsiteY21" fmla="*/ 1973852 h 3037975"/>
              <a:gd name="connsiteX22" fmla="*/ 2681014 w 6186041"/>
              <a:gd name="connsiteY22" fmla="*/ 2214483 h 3037975"/>
              <a:gd name="connsiteX23" fmla="*/ 2464445 w 6186041"/>
              <a:gd name="connsiteY23" fmla="*/ 2406988 h 3037975"/>
              <a:gd name="connsiteX24" fmla="*/ 2079435 w 6186041"/>
              <a:gd name="connsiteY24" fmla="*/ 2455115 h 3037975"/>
              <a:gd name="connsiteX25" fmla="*/ 1646298 w 6186041"/>
              <a:gd name="connsiteY25" fmla="*/ 2503241 h 3037975"/>
              <a:gd name="connsiteX26" fmla="*/ 1116908 w 6186041"/>
              <a:gd name="connsiteY26" fmla="*/ 2671683 h 3037975"/>
              <a:gd name="connsiteX27" fmla="*/ 707835 w 6186041"/>
              <a:gd name="connsiteY27" fmla="*/ 2816062 h 3037975"/>
              <a:gd name="connsiteX28" fmla="*/ 322824 w 6186041"/>
              <a:gd name="connsiteY28" fmla="*/ 2960441 h 3037975"/>
              <a:gd name="connsiteX29" fmla="*/ 106256 w 6186041"/>
              <a:gd name="connsiteY29" fmla="*/ 3008567 h 3037975"/>
              <a:gd name="connsiteX30" fmla="*/ 82193 w 6186041"/>
              <a:gd name="connsiteY30" fmla="*/ 2503241 h 3037975"/>
              <a:gd name="connsiteX31" fmla="*/ 130319 w 6186041"/>
              <a:gd name="connsiteY31" fmla="*/ 2118230 h 3037975"/>
              <a:gd name="connsiteX32" fmla="*/ 10003 w 6186041"/>
              <a:gd name="connsiteY32" fmla="*/ 1829473 h 3037975"/>
              <a:gd name="connsiteX0" fmla="*/ 10003 w 6180682"/>
              <a:gd name="connsiteY0" fmla="*/ 2024679 h 3233181"/>
              <a:gd name="connsiteX1" fmla="*/ 443140 w 6180682"/>
              <a:gd name="connsiteY1" fmla="*/ 1784047 h 3233181"/>
              <a:gd name="connsiteX2" fmla="*/ 1068782 w 6180682"/>
              <a:gd name="connsiteY2" fmla="*/ 1423100 h 3233181"/>
              <a:gd name="connsiteX3" fmla="*/ 1742551 w 6180682"/>
              <a:gd name="connsiteY3" fmla="*/ 1254658 h 3233181"/>
              <a:gd name="connsiteX4" fmla="*/ 2151624 w 6180682"/>
              <a:gd name="connsiteY4" fmla="*/ 1182468 h 3233181"/>
              <a:gd name="connsiteX5" fmla="*/ 2656951 w 6180682"/>
              <a:gd name="connsiteY5" fmla="*/ 1134342 h 3233181"/>
              <a:gd name="connsiteX6" fmla="*/ 3066024 w 6180682"/>
              <a:gd name="connsiteY6" fmla="*/ 749331 h 3233181"/>
              <a:gd name="connsiteX7" fmla="*/ 3860108 w 6180682"/>
              <a:gd name="connsiteY7" fmla="*/ 508700 h 3233181"/>
              <a:gd name="connsiteX8" fmla="*/ 4461687 w 6180682"/>
              <a:gd name="connsiteY8" fmla="*/ 388384 h 3233181"/>
              <a:gd name="connsiteX9" fmla="*/ 5063266 w 6180682"/>
              <a:gd name="connsiteY9" fmla="*/ 316194 h 3233181"/>
              <a:gd name="connsiteX10" fmla="*/ 5463064 w 6180682"/>
              <a:gd name="connsiteY10" fmla="*/ 252700 h 3233181"/>
              <a:gd name="connsiteX11" fmla="*/ 5881414 w 6180682"/>
              <a:gd name="connsiteY11" fmla="*/ 195879 h 3233181"/>
              <a:gd name="connsiteX12" fmla="*/ 6066138 w 6180682"/>
              <a:gd name="connsiteY12" fmla="*/ 0 h 3233181"/>
              <a:gd name="connsiteX13" fmla="*/ 6170172 w 6180682"/>
              <a:gd name="connsiteY13" fmla="*/ 292131 h 3233181"/>
              <a:gd name="connsiteX14" fmla="*/ 5809224 w 6180682"/>
              <a:gd name="connsiteY14" fmla="*/ 556826 h 3233181"/>
              <a:gd name="connsiteX15" fmla="*/ 5352024 w 6180682"/>
              <a:gd name="connsiteY15" fmla="*/ 797458 h 3233181"/>
              <a:gd name="connsiteX16" fmla="*/ 5066380 w 6180682"/>
              <a:gd name="connsiteY16" fmla="*/ 987131 h 3233181"/>
              <a:gd name="connsiteX17" fmla="*/ 4857172 w 6180682"/>
              <a:gd name="connsiteY17" fmla="*/ 1030163 h 3233181"/>
              <a:gd name="connsiteX18" fmla="*/ 4172929 w 6180682"/>
              <a:gd name="connsiteY18" fmla="*/ 1302784 h 3233181"/>
              <a:gd name="connsiteX19" fmla="*/ 3884172 w 6180682"/>
              <a:gd name="connsiteY19" fmla="*/ 1471226 h 3233181"/>
              <a:gd name="connsiteX20" fmla="*/ 3378845 w 6180682"/>
              <a:gd name="connsiteY20" fmla="*/ 1759984 h 3233181"/>
              <a:gd name="connsiteX21" fmla="*/ 2969772 w 6180682"/>
              <a:gd name="connsiteY21" fmla="*/ 2169058 h 3233181"/>
              <a:gd name="connsiteX22" fmla="*/ 2681014 w 6180682"/>
              <a:gd name="connsiteY22" fmla="*/ 2409689 h 3233181"/>
              <a:gd name="connsiteX23" fmla="*/ 2464445 w 6180682"/>
              <a:gd name="connsiteY23" fmla="*/ 2602194 h 3233181"/>
              <a:gd name="connsiteX24" fmla="*/ 2079435 w 6180682"/>
              <a:gd name="connsiteY24" fmla="*/ 2650321 h 3233181"/>
              <a:gd name="connsiteX25" fmla="*/ 1646298 w 6180682"/>
              <a:gd name="connsiteY25" fmla="*/ 2698447 h 3233181"/>
              <a:gd name="connsiteX26" fmla="*/ 1116908 w 6180682"/>
              <a:gd name="connsiteY26" fmla="*/ 2866889 h 3233181"/>
              <a:gd name="connsiteX27" fmla="*/ 707835 w 6180682"/>
              <a:gd name="connsiteY27" fmla="*/ 3011268 h 3233181"/>
              <a:gd name="connsiteX28" fmla="*/ 322824 w 6180682"/>
              <a:gd name="connsiteY28" fmla="*/ 3155647 h 3233181"/>
              <a:gd name="connsiteX29" fmla="*/ 106256 w 6180682"/>
              <a:gd name="connsiteY29" fmla="*/ 3203773 h 3233181"/>
              <a:gd name="connsiteX30" fmla="*/ 82193 w 6180682"/>
              <a:gd name="connsiteY30" fmla="*/ 2698447 h 3233181"/>
              <a:gd name="connsiteX31" fmla="*/ 130319 w 6180682"/>
              <a:gd name="connsiteY31" fmla="*/ 2313436 h 3233181"/>
              <a:gd name="connsiteX32" fmla="*/ 10003 w 6180682"/>
              <a:gd name="connsiteY32" fmla="*/ 2024679 h 3233181"/>
              <a:gd name="connsiteX0" fmla="*/ 10003 w 6538189"/>
              <a:gd name="connsiteY0" fmla="*/ 2089608 h 3298110"/>
              <a:gd name="connsiteX1" fmla="*/ 443140 w 6538189"/>
              <a:gd name="connsiteY1" fmla="*/ 1848976 h 3298110"/>
              <a:gd name="connsiteX2" fmla="*/ 1068782 w 6538189"/>
              <a:gd name="connsiteY2" fmla="*/ 1488029 h 3298110"/>
              <a:gd name="connsiteX3" fmla="*/ 1742551 w 6538189"/>
              <a:gd name="connsiteY3" fmla="*/ 1319587 h 3298110"/>
              <a:gd name="connsiteX4" fmla="*/ 2151624 w 6538189"/>
              <a:gd name="connsiteY4" fmla="*/ 1247397 h 3298110"/>
              <a:gd name="connsiteX5" fmla="*/ 2656951 w 6538189"/>
              <a:gd name="connsiteY5" fmla="*/ 1199271 h 3298110"/>
              <a:gd name="connsiteX6" fmla="*/ 3066024 w 6538189"/>
              <a:gd name="connsiteY6" fmla="*/ 814260 h 3298110"/>
              <a:gd name="connsiteX7" fmla="*/ 3860108 w 6538189"/>
              <a:gd name="connsiteY7" fmla="*/ 573629 h 3298110"/>
              <a:gd name="connsiteX8" fmla="*/ 4461687 w 6538189"/>
              <a:gd name="connsiteY8" fmla="*/ 453313 h 3298110"/>
              <a:gd name="connsiteX9" fmla="*/ 5063266 w 6538189"/>
              <a:gd name="connsiteY9" fmla="*/ 381123 h 3298110"/>
              <a:gd name="connsiteX10" fmla="*/ 5463064 w 6538189"/>
              <a:gd name="connsiteY10" fmla="*/ 317629 h 3298110"/>
              <a:gd name="connsiteX11" fmla="*/ 5881414 w 6538189"/>
              <a:gd name="connsiteY11" fmla="*/ 260808 h 3298110"/>
              <a:gd name="connsiteX12" fmla="*/ 6066138 w 6538189"/>
              <a:gd name="connsiteY12" fmla="*/ 64929 h 3298110"/>
              <a:gd name="connsiteX13" fmla="*/ 6535017 w 6538189"/>
              <a:gd name="connsiteY13" fmla="*/ 43878 h 3298110"/>
              <a:gd name="connsiteX14" fmla="*/ 5809224 w 6538189"/>
              <a:gd name="connsiteY14" fmla="*/ 621755 h 3298110"/>
              <a:gd name="connsiteX15" fmla="*/ 5352024 w 6538189"/>
              <a:gd name="connsiteY15" fmla="*/ 862387 h 3298110"/>
              <a:gd name="connsiteX16" fmla="*/ 5066380 w 6538189"/>
              <a:gd name="connsiteY16" fmla="*/ 1052060 h 3298110"/>
              <a:gd name="connsiteX17" fmla="*/ 4857172 w 6538189"/>
              <a:gd name="connsiteY17" fmla="*/ 1095092 h 3298110"/>
              <a:gd name="connsiteX18" fmla="*/ 4172929 w 6538189"/>
              <a:gd name="connsiteY18" fmla="*/ 1367713 h 3298110"/>
              <a:gd name="connsiteX19" fmla="*/ 3884172 w 6538189"/>
              <a:gd name="connsiteY19" fmla="*/ 1536155 h 3298110"/>
              <a:gd name="connsiteX20" fmla="*/ 3378845 w 6538189"/>
              <a:gd name="connsiteY20" fmla="*/ 1824913 h 3298110"/>
              <a:gd name="connsiteX21" fmla="*/ 2969772 w 6538189"/>
              <a:gd name="connsiteY21" fmla="*/ 2233987 h 3298110"/>
              <a:gd name="connsiteX22" fmla="*/ 2681014 w 6538189"/>
              <a:gd name="connsiteY22" fmla="*/ 2474618 h 3298110"/>
              <a:gd name="connsiteX23" fmla="*/ 2464445 w 6538189"/>
              <a:gd name="connsiteY23" fmla="*/ 2667123 h 3298110"/>
              <a:gd name="connsiteX24" fmla="*/ 2079435 w 6538189"/>
              <a:gd name="connsiteY24" fmla="*/ 2715250 h 3298110"/>
              <a:gd name="connsiteX25" fmla="*/ 1646298 w 6538189"/>
              <a:gd name="connsiteY25" fmla="*/ 2763376 h 3298110"/>
              <a:gd name="connsiteX26" fmla="*/ 1116908 w 6538189"/>
              <a:gd name="connsiteY26" fmla="*/ 2931818 h 3298110"/>
              <a:gd name="connsiteX27" fmla="*/ 707835 w 6538189"/>
              <a:gd name="connsiteY27" fmla="*/ 3076197 h 3298110"/>
              <a:gd name="connsiteX28" fmla="*/ 322824 w 6538189"/>
              <a:gd name="connsiteY28" fmla="*/ 3220576 h 3298110"/>
              <a:gd name="connsiteX29" fmla="*/ 106256 w 6538189"/>
              <a:gd name="connsiteY29" fmla="*/ 3268702 h 3298110"/>
              <a:gd name="connsiteX30" fmla="*/ 82193 w 6538189"/>
              <a:gd name="connsiteY30" fmla="*/ 2763376 h 3298110"/>
              <a:gd name="connsiteX31" fmla="*/ 130319 w 6538189"/>
              <a:gd name="connsiteY31" fmla="*/ 2378365 h 3298110"/>
              <a:gd name="connsiteX32" fmla="*/ 10003 w 6538189"/>
              <a:gd name="connsiteY32" fmla="*/ 2089608 h 3298110"/>
              <a:gd name="connsiteX0" fmla="*/ 10003 w 6538434"/>
              <a:gd name="connsiteY0" fmla="*/ 2067096 h 3275598"/>
              <a:gd name="connsiteX1" fmla="*/ 443140 w 6538434"/>
              <a:gd name="connsiteY1" fmla="*/ 1826464 h 3275598"/>
              <a:gd name="connsiteX2" fmla="*/ 1068782 w 6538434"/>
              <a:gd name="connsiteY2" fmla="*/ 1465517 h 3275598"/>
              <a:gd name="connsiteX3" fmla="*/ 1742551 w 6538434"/>
              <a:gd name="connsiteY3" fmla="*/ 1297075 h 3275598"/>
              <a:gd name="connsiteX4" fmla="*/ 2151624 w 6538434"/>
              <a:gd name="connsiteY4" fmla="*/ 1224885 h 3275598"/>
              <a:gd name="connsiteX5" fmla="*/ 2656951 w 6538434"/>
              <a:gd name="connsiteY5" fmla="*/ 1176759 h 3275598"/>
              <a:gd name="connsiteX6" fmla="*/ 3066024 w 6538434"/>
              <a:gd name="connsiteY6" fmla="*/ 791748 h 3275598"/>
              <a:gd name="connsiteX7" fmla="*/ 3860108 w 6538434"/>
              <a:gd name="connsiteY7" fmla="*/ 551117 h 3275598"/>
              <a:gd name="connsiteX8" fmla="*/ 4461687 w 6538434"/>
              <a:gd name="connsiteY8" fmla="*/ 430801 h 3275598"/>
              <a:gd name="connsiteX9" fmla="*/ 5063266 w 6538434"/>
              <a:gd name="connsiteY9" fmla="*/ 358611 h 3275598"/>
              <a:gd name="connsiteX10" fmla="*/ 5463064 w 6538434"/>
              <a:gd name="connsiteY10" fmla="*/ 295117 h 3275598"/>
              <a:gd name="connsiteX11" fmla="*/ 5881414 w 6538434"/>
              <a:gd name="connsiteY11" fmla="*/ 238296 h 3275598"/>
              <a:gd name="connsiteX12" fmla="*/ 6074100 w 6538434"/>
              <a:gd name="connsiteY12" fmla="*/ 135053 h 3275598"/>
              <a:gd name="connsiteX13" fmla="*/ 6535017 w 6538434"/>
              <a:gd name="connsiteY13" fmla="*/ 21366 h 3275598"/>
              <a:gd name="connsiteX14" fmla="*/ 5809224 w 6538434"/>
              <a:gd name="connsiteY14" fmla="*/ 599243 h 3275598"/>
              <a:gd name="connsiteX15" fmla="*/ 5352024 w 6538434"/>
              <a:gd name="connsiteY15" fmla="*/ 839875 h 3275598"/>
              <a:gd name="connsiteX16" fmla="*/ 5066380 w 6538434"/>
              <a:gd name="connsiteY16" fmla="*/ 1029548 h 3275598"/>
              <a:gd name="connsiteX17" fmla="*/ 4857172 w 6538434"/>
              <a:gd name="connsiteY17" fmla="*/ 1072580 h 3275598"/>
              <a:gd name="connsiteX18" fmla="*/ 4172929 w 6538434"/>
              <a:gd name="connsiteY18" fmla="*/ 1345201 h 3275598"/>
              <a:gd name="connsiteX19" fmla="*/ 3884172 w 6538434"/>
              <a:gd name="connsiteY19" fmla="*/ 1513643 h 3275598"/>
              <a:gd name="connsiteX20" fmla="*/ 3378845 w 6538434"/>
              <a:gd name="connsiteY20" fmla="*/ 1802401 h 3275598"/>
              <a:gd name="connsiteX21" fmla="*/ 2969772 w 6538434"/>
              <a:gd name="connsiteY21" fmla="*/ 2211475 h 3275598"/>
              <a:gd name="connsiteX22" fmla="*/ 2681014 w 6538434"/>
              <a:gd name="connsiteY22" fmla="*/ 2452106 h 3275598"/>
              <a:gd name="connsiteX23" fmla="*/ 2464445 w 6538434"/>
              <a:gd name="connsiteY23" fmla="*/ 2644611 h 3275598"/>
              <a:gd name="connsiteX24" fmla="*/ 2079435 w 6538434"/>
              <a:gd name="connsiteY24" fmla="*/ 2692738 h 3275598"/>
              <a:gd name="connsiteX25" fmla="*/ 1646298 w 6538434"/>
              <a:gd name="connsiteY25" fmla="*/ 2740864 h 3275598"/>
              <a:gd name="connsiteX26" fmla="*/ 1116908 w 6538434"/>
              <a:gd name="connsiteY26" fmla="*/ 2909306 h 3275598"/>
              <a:gd name="connsiteX27" fmla="*/ 707835 w 6538434"/>
              <a:gd name="connsiteY27" fmla="*/ 3053685 h 3275598"/>
              <a:gd name="connsiteX28" fmla="*/ 322824 w 6538434"/>
              <a:gd name="connsiteY28" fmla="*/ 3198064 h 3275598"/>
              <a:gd name="connsiteX29" fmla="*/ 106256 w 6538434"/>
              <a:gd name="connsiteY29" fmla="*/ 3246190 h 3275598"/>
              <a:gd name="connsiteX30" fmla="*/ 82193 w 6538434"/>
              <a:gd name="connsiteY30" fmla="*/ 2740864 h 3275598"/>
              <a:gd name="connsiteX31" fmla="*/ 130319 w 6538434"/>
              <a:gd name="connsiteY31" fmla="*/ 2355853 h 3275598"/>
              <a:gd name="connsiteX32" fmla="*/ 10003 w 6538434"/>
              <a:gd name="connsiteY32" fmla="*/ 2067096 h 3275598"/>
              <a:gd name="connsiteX0" fmla="*/ 10003 w 6538453"/>
              <a:gd name="connsiteY0" fmla="*/ 2066029 h 3274531"/>
              <a:gd name="connsiteX1" fmla="*/ 443140 w 6538453"/>
              <a:gd name="connsiteY1" fmla="*/ 1825397 h 3274531"/>
              <a:gd name="connsiteX2" fmla="*/ 1068782 w 6538453"/>
              <a:gd name="connsiteY2" fmla="*/ 1464450 h 3274531"/>
              <a:gd name="connsiteX3" fmla="*/ 1742551 w 6538453"/>
              <a:gd name="connsiteY3" fmla="*/ 1296008 h 3274531"/>
              <a:gd name="connsiteX4" fmla="*/ 2151624 w 6538453"/>
              <a:gd name="connsiteY4" fmla="*/ 1223818 h 3274531"/>
              <a:gd name="connsiteX5" fmla="*/ 2656951 w 6538453"/>
              <a:gd name="connsiteY5" fmla="*/ 1175692 h 3274531"/>
              <a:gd name="connsiteX6" fmla="*/ 3066024 w 6538453"/>
              <a:gd name="connsiteY6" fmla="*/ 790681 h 3274531"/>
              <a:gd name="connsiteX7" fmla="*/ 3860108 w 6538453"/>
              <a:gd name="connsiteY7" fmla="*/ 550050 h 3274531"/>
              <a:gd name="connsiteX8" fmla="*/ 4461687 w 6538453"/>
              <a:gd name="connsiteY8" fmla="*/ 429734 h 3274531"/>
              <a:gd name="connsiteX9" fmla="*/ 5063266 w 6538453"/>
              <a:gd name="connsiteY9" fmla="*/ 357544 h 3274531"/>
              <a:gd name="connsiteX10" fmla="*/ 5463064 w 6538453"/>
              <a:gd name="connsiteY10" fmla="*/ 294050 h 3274531"/>
              <a:gd name="connsiteX11" fmla="*/ 5867768 w 6538453"/>
              <a:gd name="connsiteY11" fmla="*/ 164484 h 3274531"/>
              <a:gd name="connsiteX12" fmla="*/ 6074100 w 6538453"/>
              <a:gd name="connsiteY12" fmla="*/ 133986 h 3274531"/>
              <a:gd name="connsiteX13" fmla="*/ 6535017 w 6538453"/>
              <a:gd name="connsiteY13" fmla="*/ 20299 h 3274531"/>
              <a:gd name="connsiteX14" fmla="*/ 5809224 w 6538453"/>
              <a:gd name="connsiteY14" fmla="*/ 598176 h 3274531"/>
              <a:gd name="connsiteX15" fmla="*/ 5352024 w 6538453"/>
              <a:gd name="connsiteY15" fmla="*/ 838808 h 3274531"/>
              <a:gd name="connsiteX16" fmla="*/ 5066380 w 6538453"/>
              <a:gd name="connsiteY16" fmla="*/ 1028481 h 3274531"/>
              <a:gd name="connsiteX17" fmla="*/ 4857172 w 6538453"/>
              <a:gd name="connsiteY17" fmla="*/ 1071513 h 3274531"/>
              <a:gd name="connsiteX18" fmla="*/ 4172929 w 6538453"/>
              <a:gd name="connsiteY18" fmla="*/ 1344134 h 3274531"/>
              <a:gd name="connsiteX19" fmla="*/ 3884172 w 6538453"/>
              <a:gd name="connsiteY19" fmla="*/ 1512576 h 3274531"/>
              <a:gd name="connsiteX20" fmla="*/ 3378845 w 6538453"/>
              <a:gd name="connsiteY20" fmla="*/ 1801334 h 3274531"/>
              <a:gd name="connsiteX21" fmla="*/ 2969772 w 6538453"/>
              <a:gd name="connsiteY21" fmla="*/ 2210408 h 3274531"/>
              <a:gd name="connsiteX22" fmla="*/ 2681014 w 6538453"/>
              <a:gd name="connsiteY22" fmla="*/ 2451039 h 3274531"/>
              <a:gd name="connsiteX23" fmla="*/ 2464445 w 6538453"/>
              <a:gd name="connsiteY23" fmla="*/ 2643544 h 3274531"/>
              <a:gd name="connsiteX24" fmla="*/ 2079435 w 6538453"/>
              <a:gd name="connsiteY24" fmla="*/ 2691671 h 3274531"/>
              <a:gd name="connsiteX25" fmla="*/ 1646298 w 6538453"/>
              <a:gd name="connsiteY25" fmla="*/ 2739797 h 3274531"/>
              <a:gd name="connsiteX26" fmla="*/ 1116908 w 6538453"/>
              <a:gd name="connsiteY26" fmla="*/ 2908239 h 3274531"/>
              <a:gd name="connsiteX27" fmla="*/ 707835 w 6538453"/>
              <a:gd name="connsiteY27" fmla="*/ 3052618 h 3274531"/>
              <a:gd name="connsiteX28" fmla="*/ 322824 w 6538453"/>
              <a:gd name="connsiteY28" fmla="*/ 3196997 h 3274531"/>
              <a:gd name="connsiteX29" fmla="*/ 106256 w 6538453"/>
              <a:gd name="connsiteY29" fmla="*/ 3245123 h 3274531"/>
              <a:gd name="connsiteX30" fmla="*/ 82193 w 6538453"/>
              <a:gd name="connsiteY30" fmla="*/ 2739797 h 3274531"/>
              <a:gd name="connsiteX31" fmla="*/ 130319 w 6538453"/>
              <a:gd name="connsiteY31" fmla="*/ 2354786 h 3274531"/>
              <a:gd name="connsiteX32" fmla="*/ 10003 w 6538453"/>
              <a:gd name="connsiteY32" fmla="*/ 2066029 h 3274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6538453" h="3274531">
                <a:moveTo>
                  <a:pt x="10003" y="2066029"/>
                </a:moveTo>
                <a:cubicBezTo>
                  <a:pt x="62140" y="1977797"/>
                  <a:pt x="443140" y="1825397"/>
                  <a:pt x="443140" y="1825397"/>
                </a:cubicBezTo>
                <a:cubicBezTo>
                  <a:pt x="619603" y="1725134"/>
                  <a:pt x="852214" y="1552681"/>
                  <a:pt x="1068782" y="1464450"/>
                </a:cubicBezTo>
                <a:cubicBezTo>
                  <a:pt x="1285351" y="1376218"/>
                  <a:pt x="1562078" y="1336113"/>
                  <a:pt x="1742551" y="1296008"/>
                </a:cubicBezTo>
                <a:cubicBezTo>
                  <a:pt x="1923024" y="1255903"/>
                  <a:pt x="1999224" y="1243871"/>
                  <a:pt x="2151624" y="1223818"/>
                </a:cubicBezTo>
                <a:cubicBezTo>
                  <a:pt x="2304024" y="1203765"/>
                  <a:pt x="2504551" y="1247881"/>
                  <a:pt x="2656951" y="1175692"/>
                </a:cubicBezTo>
                <a:cubicBezTo>
                  <a:pt x="2809351" y="1103503"/>
                  <a:pt x="2865498" y="894955"/>
                  <a:pt x="3066024" y="790681"/>
                </a:cubicBezTo>
                <a:cubicBezTo>
                  <a:pt x="3266550" y="686407"/>
                  <a:pt x="3627497" y="610208"/>
                  <a:pt x="3860108" y="550050"/>
                </a:cubicBezTo>
                <a:cubicBezTo>
                  <a:pt x="4092719" y="489892"/>
                  <a:pt x="4261161" y="461818"/>
                  <a:pt x="4461687" y="429734"/>
                </a:cubicBezTo>
                <a:cubicBezTo>
                  <a:pt x="4662213" y="397650"/>
                  <a:pt x="4896370" y="380158"/>
                  <a:pt x="5063266" y="357544"/>
                </a:cubicBezTo>
                <a:cubicBezTo>
                  <a:pt x="5230162" y="334930"/>
                  <a:pt x="5328980" y="326227"/>
                  <a:pt x="5463064" y="294050"/>
                </a:cubicBezTo>
                <a:cubicBezTo>
                  <a:pt x="5597148" y="261873"/>
                  <a:pt x="5765929" y="191161"/>
                  <a:pt x="5867768" y="164484"/>
                </a:cubicBezTo>
                <a:cubicBezTo>
                  <a:pt x="5969607" y="137807"/>
                  <a:pt x="5962892" y="158017"/>
                  <a:pt x="6074100" y="133986"/>
                </a:cubicBezTo>
                <a:cubicBezTo>
                  <a:pt x="6185308" y="109955"/>
                  <a:pt x="6579163" y="-57066"/>
                  <a:pt x="6535017" y="20299"/>
                </a:cubicBezTo>
                <a:cubicBezTo>
                  <a:pt x="6490871" y="97664"/>
                  <a:pt x="6006389" y="461758"/>
                  <a:pt x="5809224" y="598176"/>
                </a:cubicBezTo>
                <a:cubicBezTo>
                  <a:pt x="5612059" y="734594"/>
                  <a:pt x="5475831" y="767090"/>
                  <a:pt x="5352024" y="838808"/>
                </a:cubicBezTo>
                <a:cubicBezTo>
                  <a:pt x="5228217" y="910526"/>
                  <a:pt x="5148855" y="989697"/>
                  <a:pt x="5066380" y="1028481"/>
                </a:cubicBezTo>
                <a:cubicBezTo>
                  <a:pt x="4983905" y="1067265"/>
                  <a:pt x="5006080" y="1018904"/>
                  <a:pt x="4857172" y="1071513"/>
                </a:cubicBezTo>
                <a:cubicBezTo>
                  <a:pt x="4708264" y="1124122"/>
                  <a:pt x="4335096" y="1270624"/>
                  <a:pt x="4172929" y="1344134"/>
                </a:cubicBezTo>
                <a:cubicBezTo>
                  <a:pt x="4010762" y="1417644"/>
                  <a:pt x="3884172" y="1512576"/>
                  <a:pt x="3884172" y="1512576"/>
                </a:cubicBezTo>
                <a:cubicBezTo>
                  <a:pt x="3751825" y="1588776"/>
                  <a:pt x="3531245" y="1685029"/>
                  <a:pt x="3378845" y="1801334"/>
                </a:cubicBezTo>
                <a:cubicBezTo>
                  <a:pt x="3226445" y="1917639"/>
                  <a:pt x="3086077" y="2102124"/>
                  <a:pt x="2969772" y="2210408"/>
                </a:cubicBezTo>
                <a:cubicBezTo>
                  <a:pt x="2853467" y="2318692"/>
                  <a:pt x="2765235" y="2378850"/>
                  <a:pt x="2681014" y="2451039"/>
                </a:cubicBezTo>
                <a:cubicBezTo>
                  <a:pt x="2596793" y="2523228"/>
                  <a:pt x="2564708" y="2603439"/>
                  <a:pt x="2464445" y="2643544"/>
                </a:cubicBezTo>
                <a:cubicBezTo>
                  <a:pt x="2364182" y="2683649"/>
                  <a:pt x="2079435" y="2691671"/>
                  <a:pt x="2079435" y="2691671"/>
                </a:cubicBezTo>
                <a:cubicBezTo>
                  <a:pt x="1943077" y="2707713"/>
                  <a:pt x="1806719" y="2703702"/>
                  <a:pt x="1646298" y="2739797"/>
                </a:cubicBezTo>
                <a:cubicBezTo>
                  <a:pt x="1485877" y="2775892"/>
                  <a:pt x="1273319" y="2856102"/>
                  <a:pt x="1116908" y="2908239"/>
                </a:cubicBezTo>
                <a:cubicBezTo>
                  <a:pt x="960498" y="2960376"/>
                  <a:pt x="840182" y="3004492"/>
                  <a:pt x="707835" y="3052618"/>
                </a:cubicBezTo>
                <a:cubicBezTo>
                  <a:pt x="575488" y="3100744"/>
                  <a:pt x="423087" y="3164913"/>
                  <a:pt x="322824" y="3196997"/>
                </a:cubicBezTo>
                <a:cubicBezTo>
                  <a:pt x="222561" y="3229081"/>
                  <a:pt x="146361" y="3321323"/>
                  <a:pt x="106256" y="3245123"/>
                </a:cubicBezTo>
                <a:cubicBezTo>
                  <a:pt x="66151" y="3168923"/>
                  <a:pt x="78183" y="2888186"/>
                  <a:pt x="82193" y="2739797"/>
                </a:cubicBezTo>
                <a:cubicBezTo>
                  <a:pt x="86203" y="2591408"/>
                  <a:pt x="134330" y="2467080"/>
                  <a:pt x="130319" y="2354786"/>
                </a:cubicBezTo>
                <a:cubicBezTo>
                  <a:pt x="126308" y="2242492"/>
                  <a:pt x="-42134" y="2154261"/>
                  <a:pt x="10003" y="2066029"/>
                </a:cubicBezTo>
                <a:close/>
              </a:path>
            </a:pathLst>
          </a:custGeom>
          <a:pattFill prst="shingle">
            <a:fgClr>
              <a:schemeClr val="accent4">
                <a:lumMod val="50000"/>
              </a:schemeClr>
            </a:fgClr>
            <a:bgClr>
              <a:schemeClr val="accent4">
                <a:lumMod val="20000"/>
                <a:lumOff val="80000"/>
              </a:schemeClr>
            </a:bgClr>
          </a:pattFill>
          <a:ln w="38100">
            <a:solidFill>
              <a:schemeClr val="accent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BC780E7F-1400-4772-A6D8-85644E4FF06D}"/>
              </a:ext>
            </a:extLst>
          </p:cNvPr>
          <p:cNvSpPr/>
          <p:nvPr/>
        </p:nvSpPr>
        <p:spPr>
          <a:xfrm>
            <a:off x="419100" y="3486150"/>
            <a:ext cx="26555700" cy="14382750"/>
          </a:xfrm>
          <a:custGeom>
            <a:avLst/>
            <a:gdLst>
              <a:gd name="connsiteX0" fmla="*/ 28497481 w 30492473"/>
              <a:gd name="connsiteY0" fmla="*/ 3073834 h 17052964"/>
              <a:gd name="connsiteX1" fmla="*/ 27640231 w 30492473"/>
              <a:gd name="connsiteY1" fmla="*/ 3302434 h 17052964"/>
              <a:gd name="connsiteX2" fmla="*/ 25906681 w 30492473"/>
              <a:gd name="connsiteY2" fmla="*/ 3435784 h 17052964"/>
              <a:gd name="connsiteX3" fmla="*/ 24516031 w 30492473"/>
              <a:gd name="connsiteY3" fmla="*/ 3740584 h 17052964"/>
              <a:gd name="connsiteX4" fmla="*/ 22953931 w 30492473"/>
              <a:gd name="connsiteY4" fmla="*/ 3797734 h 17052964"/>
              <a:gd name="connsiteX5" fmla="*/ 21829981 w 30492473"/>
              <a:gd name="connsiteY5" fmla="*/ 3931084 h 17052964"/>
              <a:gd name="connsiteX6" fmla="*/ 20744131 w 30492473"/>
              <a:gd name="connsiteY6" fmla="*/ 4045384 h 17052964"/>
              <a:gd name="connsiteX7" fmla="*/ 19353481 w 30492473"/>
              <a:gd name="connsiteY7" fmla="*/ 3969184 h 17052964"/>
              <a:gd name="connsiteX8" fmla="*/ 18381931 w 30492473"/>
              <a:gd name="connsiteY8" fmla="*/ 3892984 h 17052964"/>
              <a:gd name="connsiteX9" fmla="*/ 16915081 w 30492473"/>
              <a:gd name="connsiteY9" fmla="*/ 3797734 h 17052964"/>
              <a:gd name="connsiteX10" fmla="*/ 15810181 w 30492473"/>
              <a:gd name="connsiteY10" fmla="*/ 3778684 h 17052964"/>
              <a:gd name="connsiteX11" fmla="*/ 13981381 w 30492473"/>
              <a:gd name="connsiteY11" fmla="*/ 3645334 h 17052964"/>
              <a:gd name="connsiteX12" fmla="*/ 12743131 w 30492473"/>
              <a:gd name="connsiteY12" fmla="*/ 3435784 h 17052964"/>
              <a:gd name="connsiteX13" fmla="*/ 11066731 w 30492473"/>
              <a:gd name="connsiteY13" fmla="*/ 3340534 h 17052964"/>
              <a:gd name="connsiteX14" fmla="*/ 10838131 w 30492473"/>
              <a:gd name="connsiteY14" fmla="*/ 3188134 h 17052964"/>
              <a:gd name="connsiteX15" fmla="*/ 9790381 w 30492473"/>
              <a:gd name="connsiteY15" fmla="*/ 3092884 h 17052964"/>
              <a:gd name="connsiteX16" fmla="*/ 8990281 w 30492473"/>
              <a:gd name="connsiteY16" fmla="*/ 2978584 h 17052964"/>
              <a:gd name="connsiteX17" fmla="*/ 7866331 w 30492473"/>
              <a:gd name="connsiteY17" fmla="*/ 2864284 h 17052964"/>
              <a:gd name="connsiteX18" fmla="*/ 7332931 w 30492473"/>
              <a:gd name="connsiteY18" fmla="*/ 2769034 h 17052964"/>
              <a:gd name="connsiteX19" fmla="*/ 7028131 w 30492473"/>
              <a:gd name="connsiteY19" fmla="*/ 2730934 h 17052964"/>
              <a:gd name="connsiteX20" fmla="*/ 5808931 w 30492473"/>
              <a:gd name="connsiteY20" fmla="*/ 2502334 h 17052964"/>
              <a:gd name="connsiteX21" fmla="*/ 5046931 w 30492473"/>
              <a:gd name="connsiteY21" fmla="*/ 2292784 h 17052964"/>
              <a:gd name="connsiteX22" fmla="*/ 4303981 w 30492473"/>
              <a:gd name="connsiteY22" fmla="*/ 2121334 h 17052964"/>
              <a:gd name="connsiteX23" fmla="*/ 3484831 w 30492473"/>
              <a:gd name="connsiteY23" fmla="*/ 1854634 h 17052964"/>
              <a:gd name="connsiteX24" fmla="*/ 2951431 w 30492473"/>
              <a:gd name="connsiteY24" fmla="*/ 1626034 h 17052964"/>
              <a:gd name="connsiteX25" fmla="*/ 2398981 w 30492473"/>
              <a:gd name="connsiteY25" fmla="*/ 1283134 h 17052964"/>
              <a:gd name="connsiteX26" fmla="*/ 1979881 w 30492473"/>
              <a:gd name="connsiteY26" fmla="*/ 997384 h 17052964"/>
              <a:gd name="connsiteX27" fmla="*/ 1979881 w 30492473"/>
              <a:gd name="connsiteY27" fmla="*/ 15399184 h 17052964"/>
              <a:gd name="connsiteX28" fmla="*/ 28497481 w 30492473"/>
              <a:gd name="connsiteY28" fmla="*/ 15361084 h 17052964"/>
              <a:gd name="connsiteX29" fmla="*/ 28497481 w 30492473"/>
              <a:gd name="connsiteY29"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30469540"/>
              <a:gd name="connsiteY0" fmla="*/ 3073834 h 17052964"/>
              <a:gd name="connsiteX1" fmla="*/ 28249831 w 30469540"/>
              <a:gd name="connsiteY1" fmla="*/ 3130984 h 17052964"/>
              <a:gd name="connsiteX2" fmla="*/ 27640231 w 30469540"/>
              <a:gd name="connsiteY2" fmla="*/ 3302434 h 17052964"/>
              <a:gd name="connsiteX3" fmla="*/ 25906681 w 30469540"/>
              <a:gd name="connsiteY3" fmla="*/ 3435784 h 17052964"/>
              <a:gd name="connsiteX4" fmla="*/ 24516031 w 30469540"/>
              <a:gd name="connsiteY4" fmla="*/ 3740584 h 17052964"/>
              <a:gd name="connsiteX5" fmla="*/ 22953931 w 30469540"/>
              <a:gd name="connsiteY5" fmla="*/ 3797734 h 17052964"/>
              <a:gd name="connsiteX6" fmla="*/ 21829981 w 30469540"/>
              <a:gd name="connsiteY6" fmla="*/ 3931084 h 17052964"/>
              <a:gd name="connsiteX7" fmla="*/ 20744131 w 30469540"/>
              <a:gd name="connsiteY7" fmla="*/ 4045384 h 17052964"/>
              <a:gd name="connsiteX8" fmla="*/ 19353481 w 30469540"/>
              <a:gd name="connsiteY8" fmla="*/ 3969184 h 17052964"/>
              <a:gd name="connsiteX9" fmla="*/ 18381931 w 30469540"/>
              <a:gd name="connsiteY9" fmla="*/ 3892984 h 17052964"/>
              <a:gd name="connsiteX10" fmla="*/ 16915081 w 30469540"/>
              <a:gd name="connsiteY10" fmla="*/ 3797734 h 17052964"/>
              <a:gd name="connsiteX11" fmla="*/ 15810181 w 30469540"/>
              <a:gd name="connsiteY11" fmla="*/ 3778684 h 17052964"/>
              <a:gd name="connsiteX12" fmla="*/ 13981381 w 30469540"/>
              <a:gd name="connsiteY12" fmla="*/ 3645334 h 17052964"/>
              <a:gd name="connsiteX13" fmla="*/ 12743131 w 30469540"/>
              <a:gd name="connsiteY13" fmla="*/ 3435784 h 17052964"/>
              <a:gd name="connsiteX14" fmla="*/ 11066731 w 30469540"/>
              <a:gd name="connsiteY14" fmla="*/ 3340534 h 17052964"/>
              <a:gd name="connsiteX15" fmla="*/ 10838131 w 30469540"/>
              <a:gd name="connsiteY15" fmla="*/ 3188134 h 17052964"/>
              <a:gd name="connsiteX16" fmla="*/ 9790381 w 30469540"/>
              <a:gd name="connsiteY16" fmla="*/ 3092884 h 17052964"/>
              <a:gd name="connsiteX17" fmla="*/ 8990281 w 30469540"/>
              <a:gd name="connsiteY17" fmla="*/ 2978584 h 17052964"/>
              <a:gd name="connsiteX18" fmla="*/ 7866331 w 30469540"/>
              <a:gd name="connsiteY18" fmla="*/ 2864284 h 17052964"/>
              <a:gd name="connsiteX19" fmla="*/ 7332931 w 30469540"/>
              <a:gd name="connsiteY19" fmla="*/ 2769034 h 17052964"/>
              <a:gd name="connsiteX20" fmla="*/ 7028131 w 30469540"/>
              <a:gd name="connsiteY20" fmla="*/ 2730934 h 17052964"/>
              <a:gd name="connsiteX21" fmla="*/ 5808931 w 30469540"/>
              <a:gd name="connsiteY21" fmla="*/ 2502334 h 17052964"/>
              <a:gd name="connsiteX22" fmla="*/ 5046931 w 30469540"/>
              <a:gd name="connsiteY22" fmla="*/ 2292784 h 17052964"/>
              <a:gd name="connsiteX23" fmla="*/ 4303981 w 30469540"/>
              <a:gd name="connsiteY23" fmla="*/ 2121334 h 17052964"/>
              <a:gd name="connsiteX24" fmla="*/ 3484831 w 30469540"/>
              <a:gd name="connsiteY24" fmla="*/ 1854634 h 17052964"/>
              <a:gd name="connsiteX25" fmla="*/ 2951431 w 30469540"/>
              <a:gd name="connsiteY25" fmla="*/ 1626034 h 17052964"/>
              <a:gd name="connsiteX26" fmla="*/ 2398981 w 30469540"/>
              <a:gd name="connsiteY26" fmla="*/ 1283134 h 17052964"/>
              <a:gd name="connsiteX27" fmla="*/ 1979881 w 30469540"/>
              <a:gd name="connsiteY27" fmla="*/ 997384 h 17052964"/>
              <a:gd name="connsiteX28" fmla="*/ 1979881 w 30469540"/>
              <a:gd name="connsiteY28" fmla="*/ 15399184 h 17052964"/>
              <a:gd name="connsiteX29" fmla="*/ 28497481 w 30469540"/>
              <a:gd name="connsiteY29" fmla="*/ 15361084 h 17052964"/>
              <a:gd name="connsiteX30" fmla="*/ 28497481 w 30469540"/>
              <a:gd name="connsiteY30" fmla="*/ 3073834 h 17052964"/>
              <a:gd name="connsiteX0" fmla="*/ 28497481 w 28497481"/>
              <a:gd name="connsiteY0" fmla="*/ 3073834 h 17052964"/>
              <a:gd name="connsiteX1" fmla="*/ 28249831 w 28497481"/>
              <a:gd name="connsiteY1" fmla="*/ 3130984 h 17052964"/>
              <a:gd name="connsiteX2" fmla="*/ 27640231 w 28497481"/>
              <a:gd name="connsiteY2" fmla="*/ 3302434 h 17052964"/>
              <a:gd name="connsiteX3" fmla="*/ 25906681 w 28497481"/>
              <a:gd name="connsiteY3" fmla="*/ 3435784 h 17052964"/>
              <a:gd name="connsiteX4" fmla="*/ 24516031 w 28497481"/>
              <a:gd name="connsiteY4" fmla="*/ 3740584 h 17052964"/>
              <a:gd name="connsiteX5" fmla="*/ 22953931 w 28497481"/>
              <a:gd name="connsiteY5" fmla="*/ 3797734 h 17052964"/>
              <a:gd name="connsiteX6" fmla="*/ 21829981 w 28497481"/>
              <a:gd name="connsiteY6" fmla="*/ 3931084 h 17052964"/>
              <a:gd name="connsiteX7" fmla="*/ 20744131 w 28497481"/>
              <a:gd name="connsiteY7" fmla="*/ 4045384 h 17052964"/>
              <a:gd name="connsiteX8" fmla="*/ 19353481 w 28497481"/>
              <a:gd name="connsiteY8" fmla="*/ 3969184 h 17052964"/>
              <a:gd name="connsiteX9" fmla="*/ 18381931 w 28497481"/>
              <a:gd name="connsiteY9" fmla="*/ 3892984 h 17052964"/>
              <a:gd name="connsiteX10" fmla="*/ 16915081 w 28497481"/>
              <a:gd name="connsiteY10" fmla="*/ 3797734 h 17052964"/>
              <a:gd name="connsiteX11" fmla="*/ 15810181 w 28497481"/>
              <a:gd name="connsiteY11" fmla="*/ 3778684 h 17052964"/>
              <a:gd name="connsiteX12" fmla="*/ 13981381 w 28497481"/>
              <a:gd name="connsiteY12" fmla="*/ 3645334 h 17052964"/>
              <a:gd name="connsiteX13" fmla="*/ 12743131 w 28497481"/>
              <a:gd name="connsiteY13" fmla="*/ 3435784 h 17052964"/>
              <a:gd name="connsiteX14" fmla="*/ 11066731 w 28497481"/>
              <a:gd name="connsiteY14" fmla="*/ 3340534 h 17052964"/>
              <a:gd name="connsiteX15" fmla="*/ 10838131 w 28497481"/>
              <a:gd name="connsiteY15" fmla="*/ 3188134 h 17052964"/>
              <a:gd name="connsiteX16" fmla="*/ 9790381 w 28497481"/>
              <a:gd name="connsiteY16" fmla="*/ 3092884 h 17052964"/>
              <a:gd name="connsiteX17" fmla="*/ 8990281 w 28497481"/>
              <a:gd name="connsiteY17" fmla="*/ 2978584 h 17052964"/>
              <a:gd name="connsiteX18" fmla="*/ 7866331 w 28497481"/>
              <a:gd name="connsiteY18" fmla="*/ 2864284 h 17052964"/>
              <a:gd name="connsiteX19" fmla="*/ 7332931 w 28497481"/>
              <a:gd name="connsiteY19" fmla="*/ 2769034 h 17052964"/>
              <a:gd name="connsiteX20" fmla="*/ 7028131 w 28497481"/>
              <a:gd name="connsiteY20" fmla="*/ 2730934 h 17052964"/>
              <a:gd name="connsiteX21" fmla="*/ 5808931 w 28497481"/>
              <a:gd name="connsiteY21" fmla="*/ 2502334 h 17052964"/>
              <a:gd name="connsiteX22" fmla="*/ 5046931 w 28497481"/>
              <a:gd name="connsiteY22" fmla="*/ 2292784 h 17052964"/>
              <a:gd name="connsiteX23" fmla="*/ 4303981 w 28497481"/>
              <a:gd name="connsiteY23" fmla="*/ 2121334 h 17052964"/>
              <a:gd name="connsiteX24" fmla="*/ 3484831 w 28497481"/>
              <a:gd name="connsiteY24" fmla="*/ 1854634 h 17052964"/>
              <a:gd name="connsiteX25" fmla="*/ 2951431 w 28497481"/>
              <a:gd name="connsiteY25" fmla="*/ 1626034 h 17052964"/>
              <a:gd name="connsiteX26" fmla="*/ 2398981 w 28497481"/>
              <a:gd name="connsiteY26" fmla="*/ 1283134 h 17052964"/>
              <a:gd name="connsiteX27" fmla="*/ 1979881 w 28497481"/>
              <a:gd name="connsiteY27" fmla="*/ 997384 h 17052964"/>
              <a:gd name="connsiteX28" fmla="*/ 1979881 w 28497481"/>
              <a:gd name="connsiteY28" fmla="*/ 15399184 h 17052964"/>
              <a:gd name="connsiteX29" fmla="*/ 28497481 w 28497481"/>
              <a:gd name="connsiteY29" fmla="*/ 15361084 h 17052964"/>
              <a:gd name="connsiteX30" fmla="*/ 28497481 w 28497481"/>
              <a:gd name="connsiteY30" fmla="*/ 3073834 h 17052964"/>
              <a:gd name="connsiteX0" fmla="*/ 28522824 w 28522824"/>
              <a:gd name="connsiteY0" fmla="*/ 3073834 h 17052964"/>
              <a:gd name="connsiteX1" fmla="*/ 28275174 w 28522824"/>
              <a:gd name="connsiteY1" fmla="*/ 3130984 h 17052964"/>
              <a:gd name="connsiteX2" fmla="*/ 27665574 w 28522824"/>
              <a:gd name="connsiteY2" fmla="*/ 3302434 h 17052964"/>
              <a:gd name="connsiteX3" fmla="*/ 25932024 w 28522824"/>
              <a:gd name="connsiteY3" fmla="*/ 3435784 h 17052964"/>
              <a:gd name="connsiteX4" fmla="*/ 24541374 w 28522824"/>
              <a:gd name="connsiteY4" fmla="*/ 3740584 h 17052964"/>
              <a:gd name="connsiteX5" fmla="*/ 22979274 w 28522824"/>
              <a:gd name="connsiteY5" fmla="*/ 3797734 h 17052964"/>
              <a:gd name="connsiteX6" fmla="*/ 21855324 w 28522824"/>
              <a:gd name="connsiteY6" fmla="*/ 3931084 h 17052964"/>
              <a:gd name="connsiteX7" fmla="*/ 20769474 w 28522824"/>
              <a:gd name="connsiteY7" fmla="*/ 4045384 h 17052964"/>
              <a:gd name="connsiteX8" fmla="*/ 19378824 w 28522824"/>
              <a:gd name="connsiteY8" fmla="*/ 3969184 h 17052964"/>
              <a:gd name="connsiteX9" fmla="*/ 18407274 w 28522824"/>
              <a:gd name="connsiteY9" fmla="*/ 3892984 h 17052964"/>
              <a:gd name="connsiteX10" fmla="*/ 16940424 w 28522824"/>
              <a:gd name="connsiteY10" fmla="*/ 3797734 h 17052964"/>
              <a:gd name="connsiteX11" fmla="*/ 15835524 w 28522824"/>
              <a:gd name="connsiteY11" fmla="*/ 3778684 h 17052964"/>
              <a:gd name="connsiteX12" fmla="*/ 14006724 w 28522824"/>
              <a:gd name="connsiteY12" fmla="*/ 3645334 h 17052964"/>
              <a:gd name="connsiteX13" fmla="*/ 12768474 w 28522824"/>
              <a:gd name="connsiteY13" fmla="*/ 3435784 h 17052964"/>
              <a:gd name="connsiteX14" fmla="*/ 11092074 w 28522824"/>
              <a:gd name="connsiteY14" fmla="*/ 3340534 h 17052964"/>
              <a:gd name="connsiteX15" fmla="*/ 10863474 w 28522824"/>
              <a:gd name="connsiteY15" fmla="*/ 3188134 h 17052964"/>
              <a:gd name="connsiteX16" fmla="*/ 9815724 w 28522824"/>
              <a:gd name="connsiteY16" fmla="*/ 3092884 h 17052964"/>
              <a:gd name="connsiteX17" fmla="*/ 9015624 w 28522824"/>
              <a:gd name="connsiteY17" fmla="*/ 2978584 h 17052964"/>
              <a:gd name="connsiteX18" fmla="*/ 7891674 w 28522824"/>
              <a:gd name="connsiteY18" fmla="*/ 2864284 h 17052964"/>
              <a:gd name="connsiteX19" fmla="*/ 7358274 w 28522824"/>
              <a:gd name="connsiteY19" fmla="*/ 2769034 h 17052964"/>
              <a:gd name="connsiteX20" fmla="*/ 7053474 w 28522824"/>
              <a:gd name="connsiteY20" fmla="*/ 2730934 h 17052964"/>
              <a:gd name="connsiteX21" fmla="*/ 5834274 w 28522824"/>
              <a:gd name="connsiteY21" fmla="*/ 2502334 h 17052964"/>
              <a:gd name="connsiteX22" fmla="*/ 5072274 w 28522824"/>
              <a:gd name="connsiteY22" fmla="*/ 2292784 h 17052964"/>
              <a:gd name="connsiteX23" fmla="*/ 4329324 w 28522824"/>
              <a:gd name="connsiteY23" fmla="*/ 2121334 h 17052964"/>
              <a:gd name="connsiteX24" fmla="*/ 3510174 w 28522824"/>
              <a:gd name="connsiteY24" fmla="*/ 1854634 h 17052964"/>
              <a:gd name="connsiteX25" fmla="*/ 2976774 w 28522824"/>
              <a:gd name="connsiteY25" fmla="*/ 1626034 h 17052964"/>
              <a:gd name="connsiteX26" fmla="*/ 2424324 w 28522824"/>
              <a:gd name="connsiteY26" fmla="*/ 1283134 h 17052964"/>
              <a:gd name="connsiteX27" fmla="*/ 1909974 w 28522824"/>
              <a:gd name="connsiteY27" fmla="*/ 997384 h 17052964"/>
              <a:gd name="connsiteX28" fmla="*/ 2005224 w 28522824"/>
              <a:gd name="connsiteY28" fmla="*/ 15399184 h 17052964"/>
              <a:gd name="connsiteX29" fmla="*/ 28522824 w 28522824"/>
              <a:gd name="connsiteY29" fmla="*/ 15361084 h 17052964"/>
              <a:gd name="connsiteX30" fmla="*/ 28522824 w 28522824"/>
              <a:gd name="connsiteY30" fmla="*/ 3073834 h 17052964"/>
              <a:gd name="connsiteX0" fmla="*/ 28507544 w 28507544"/>
              <a:gd name="connsiteY0" fmla="*/ 3058633 h 17037763"/>
              <a:gd name="connsiteX1" fmla="*/ 28259894 w 28507544"/>
              <a:gd name="connsiteY1" fmla="*/ 3115783 h 17037763"/>
              <a:gd name="connsiteX2" fmla="*/ 27650294 w 28507544"/>
              <a:gd name="connsiteY2" fmla="*/ 3287233 h 17037763"/>
              <a:gd name="connsiteX3" fmla="*/ 25916744 w 28507544"/>
              <a:gd name="connsiteY3" fmla="*/ 3420583 h 17037763"/>
              <a:gd name="connsiteX4" fmla="*/ 24526094 w 28507544"/>
              <a:gd name="connsiteY4" fmla="*/ 3725383 h 17037763"/>
              <a:gd name="connsiteX5" fmla="*/ 22963994 w 28507544"/>
              <a:gd name="connsiteY5" fmla="*/ 3782533 h 17037763"/>
              <a:gd name="connsiteX6" fmla="*/ 21840044 w 28507544"/>
              <a:gd name="connsiteY6" fmla="*/ 3915883 h 17037763"/>
              <a:gd name="connsiteX7" fmla="*/ 20754194 w 28507544"/>
              <a:gd name="connsiteY7" fmla="*/ 4030183 h 17037763"/>
              <a:gd name="connsiteX8" fmla="*/ 19363544 w 28507544"/>
              <a:gd name="connsiteY8" fmla="*/ 3953983 h 17037763"/>
              <a:gd name="connsiteX9" fmla="*/ 18391994 w 28507544"/>
              <a:gd name="connsiteY9" fmla="*/ 3877783 h 17037763"/>
              <a:gd name="connsiteX10" fmla="*/ 16925144 w 28507544"/>
              <a:gd name="connsiteY10" fmla="*/ 3782533 h 17037763"/>
              <a:gd name="connsiteX11" fmla="*/ 15820244 w 28507544"/>
              <a:gd name="connsiteY11" fmla="*/ 3763483 h 17037763"/>
              <a:gd name="connsiteX12" fmla="*/ 13991444 w 28507544"/>
              <a:gd name="connsiteY12" fmla="*/ 3630133 h 17037763"/>
              <a:gd name="connsiteX13" fmla="*/ 12753194 w 28507544"/>
              <a:gd name="connsiteY13" fmla="*/ 3420583 h 17037763"/>
              <a:gd name="connsiteX14" fmla="*/ 11076794 w 28507544"/>
              <a:gd name="connsiteY14" fmla="*/ 3325333 h 17037763"/>
              <a:gd name="connsiteX15" fmla="*/ 10848194 w 28507544"/>
              <a:gd name="connsiteY15" fmla="*/ 3172933 h 17037763"/>
              <a:gd name="connsiteX16" fmla="*/ 9800444 w 28507544"/>
              <a:gd name="connsiteY16" fmla="*/ 3077683 h 17037763"/>
              <a:gd name="connsiteX17" fmla="*/ 9000344 w 28507544"/>
              <a:gd name="connsiteY17" fmla="*/ 2963383 h 17037763"/>
              <a:gd name="connsiteX18" fmla="*/ 7876394 w 28507544"/>
              <a:gd name="connsiteY18" fmla="*/ 2849083 h 17037763"/>
              <a:gd name="connsiteX19" fmla="*/ 7342994 w 28507544"/>
              <a:gd name="connsiteY19" fmla="*/ 2753833 h 17037763"/>
              <a:gd name="connsiteX20" fmla="*/ 7038194 w 28507544"/>
              <a:gd name="connsiteY20" fmla="*/ 2715733 h 17037763"/>
              <a:gd name="connsiteX21" fmla="*/ 5818994 w 28507544"/>
              <a:gd name="connsiteY21" fmla="*/ 2487133 h 17037763"/>
              <a:gd name="connsiteX22" fmla="*/ 5056994 w 28507544"/>
              <a:gd name="connsiteY22" fmla="*/ 2277583 h 17037763"/>
              <a:gd name="connsiteX23" fmla="*/ 4314044 w 28507544"/>
              <a:gd name="connsiteY23" fmla="*/ 2106133 h 17037763"/>
              <a:gd name="connsiteX24" fmla="*/ 3494894 w 28507544"/>
              <a:gd name="connsiteY24" fmla="*/ 1839433 h 17037763"/>
              <a:gd name="connsiteX25" fmla="*/ 2961494 w 28507544"/>
              <a:gd name="connsiteY25" fmla="*/ 1610833 h 17037763"/>
              <a:gd name="connsiteX26" fmla="*/ 2409044 w 28507544"/>
              <a:gd name="connsiteY26" fmla="*/ 1267933 h 17037763"/>
              <a:gd name="connsiteX27" fmla="*/ 1951844 w 28507544"/>
              <a:gd name="connsiteY27" fmla="*/ 1001233 h 17037763"/>
              <a:gd name="connsiteX28" fmla="*/ 1989944 w 28507544"/>
              <a:gd name="connsiteY28" fmla="*/ 15383983 h 17037763"/>
              <a:gd name="connsiteX29" fmla="*/ 28507544 w 28507544"/>
              <a:gd name="connsiteY29" fmla="*/ 15345883 h 17037763"/>
              <a:gd name="connsiteX30" fmla="*/ 28507544 w 28507544"/>
              <a:gd name="connsiteY30" fmla="*/ 3058633 h 17037763"/>
              <a:gd name="connsiteX0" fmla="*/ 28507544 w 28507544"/>
              <a:gd name="connsiteY0" fmla="*/ 2057400 h 16036530"/>
              <a:gd name="connsiteX1" fmla="*/ 28259894 w 28507544"/>
              <a:gd name="connsiteY1" fmla="*/ 2114550 h 16036530"/>
              <a:gd name="connsiteX2" fmla="*/ 27650294 w 28507544"/>
              <a:gd name="connsiteY2" fmla="*/ 2286000 h 16036530"/>
              <a:gd name="connsiteX3" fmla="*/ 25916744 w 28507544"/>
              <a:gd name="connsiteY3" fmla="*/ 2419350 h 16036530"/>
              <a:gd name="connsiteX4" fmla="*/ 24526094 w 28507544"/>
              <a:gd name="connsiteY4" fmla="*/ 2724150 h 16036530"/>
              <a:gd name="connsiteX5" fmla="*/ 22963994 w 28507544"/>
              <a:gd name="connsiteY5" fmla="*/ 2781300 h 16036530"/>
              <a:gd name="connsiteX6" fmla="*/ 21840044 w 28507544"/>
              <a:gd name="connsiteY6" fmla="*/ 2914650 h 16036530"/>
              <a:gd name="connsiteX7" fmla="*/ 20754194 w 28507544"/>
              <a:gd name="connsiteY7" fmla="*/ 3028950 h 16036530"/>
              <a:gd name="connsiteX8" fmla="*/ 19363544 w 28507544"/>
              <a:gd name="connsiteY8" fmla="*/ 2952750 h 16036530"/>
              <a:gd name="connsiteX9" fmla="*/ 18391994 w 28507544"/>
              <a:gd name="connsiteY9" fmla="*/ 2876550 h 16036530"/>
              <a:gd name="connsiteX10" fmla="*/ 16925144 w 28507544"/>
              <a:gd name="connsiteY10" fmla="*/ 2781300 h 16036530"/>
              <a:gd name="connsiteX11" fmla="*/ 15820244 w 28507544"/>
              <a:gd name="connsiteY11" fmla="*/ 2762250 h 16036530"/>
              <a:gd name="connsiteX12" fmla="*/ 13991444 w 28507544"/>
              <a:gd name="connsiteY12" fmla="*/ 2628900 h 16036530"/>
              <a:gd name="connsiteX13" fmla="*/ 12753194 w 28507544"/>
              <a:gd name="connsiteY13" fmla="*/ 2419350 h 16036530"/>
              <a:gd name="connsiteX14" fmla="*/ 11076794 w 28507544"/>
              <a:gd name="connsiteY14" fmla="*/ 2324100 h 16036530"/>
              <a:gd name="connsiteX15" fmla="*/ 10848194 w 28507544"/>
              <a:gd name="connsiteY15" fmla="*/ 2171700 h 16036530"/>
              <a:gd name="connsiteX16" fmla="*/ 9800444 w 28507544"/>
              <a:gd name="connsiteY16" fmla="*/ 2076450 h 16036530"/>
              <a:gd name="connsiteX17" fmla="*/ 9000344 w 28507544"/>
              <a:gd name="connsiteY17" fmla="*/ 1962150 h 16036530"/>
              <a:gd name="connsiteX18" fmla="*/ 7876394 w 28507544"/>
              <a:gd name="connsiteY18" fmla="*/ 1847850 h 16036530"/>
              <a:gd name="connsiteX19" fmla="*/ 7342994 w 28507544"/>
              <a:gd name="connsiteY19" fmla="*/ 1752600 h 16036530"/>
              <a:gd name="connsiteX20" fmla="*/ 7038194 w 28507544"/>
              <a:gd name="connsiteY20" fmla="*/ 1714500 h 16036530"/>
              <a:gd name="connsiteX21" fmla="*/ 5818994 w 28507544"/>
              <a:gd name="connsiteY21" fmla="*/ 1485900 h 16036530"/>
              <a:gd name="connsiteX22" fmla="*/ 5056994 w 28507544"/>
              <a:gd name="connsiteY22" fmla="*/ 1276350 h 16036530"/>
              <a:gd name="connsiteX23" fmla="*/ 4314044 w 28507544"/>
              <a:gd name="connsiteY23" fmla="*/ 1104900 h 16036530"/>
              <a:gd name="connsiteX24" fmla="*/ 3494894 w 28507544"/>
              <a:gd name="connsiteY24" fmla="*/ 838200 h 16036530"/>
              <a:gd name="connsiteX25" fmla="*/ 2961494 w 28507544"/>
              <a:gd name="connsiteY25" fmla="*/ 609600 h 16036530"/>
              <a:gd name="connsiteX26" fmla="*/ 2409044 w 28507544"/>
              <a:gd name="connsiteY26" fmla="*/ 266700 h 16036530"/>
              <a:gd name="connsiteX27" fmla="*/ 1951844 w 28507544"/>
              <a:gd name="connsiteY27" fmla="*/ 0 h 16036530"/>
              <a:gd name="connsiteX28" fmla="*/ 1989944 w 28507544"/>
              <a:gd name="connsiteY28" fmla="*/ 14382750 h 16036530"/>
              <a:gd name="connsiteX29" fmla="*/ 28507544 w 28507544"/>
              <a:gd name="connsiteY29" fmla="*/ 14344650 h 16036530"/>
              <a:gd name="connsiteX30" fmla="*/ 28507544 w 28507544"/>
              <a:gd name="connsiteY30" fmla="*/ 2057400 h 16036530"/>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8732898 w 28732898"/>
              <a:gd name="connsiteY0" fmla="*/ 2547262 h 16073599"/>
              <a:gd name="connsiteX1" fmla="*/ 28485248 w 28732898"/>
              <a:gd name="connsiteY1" fmla="*/ 2604412 h 16073599"/>
              <a:gd name="connsiteX2" fmla="*/ 27875648 w 28732898"/>
              <a:gd name="connsiteY2" fmla="*/ 2775862 h 16073599"/>
              <a:gd name="connsiteX3" fmla="*/ 26142098 w 28732898"/>
              <a:gd name="connsiteY3" fmla="*/ 2909212 h 16073599"/>
              <a:gd name="connsiteX4" fmla="*/ 24751448 w 28732898"/>
              <a:gd name="connsiteY4" fmla="*/ 3214012 h 16073599"/>
              <a:gd name="connsiteX5" fmla="*/ 23189348 w 28732898"/>
              <a:gd name="connsiteY5" fmla="*/ 3271162 h 16073599"/>
              <a:gd name="connsiteX6" fmla="*/ 22065398 w 28732898"/>
              <a:gd name="connsiteY6" fmla="*/ 3404512 h 16073599"/>
              <a:gd name="connsiteX7" fmla="*/ 20979548 w 28732898"/>
              <a:gd name="connsiteY7" fmla="*/ 3518812 h 16073599"/>
              <a:gd name="connsiteX8" fmla="*/ 19588898 w 28732898"/>
              <a:gd name="connsiteY8" fmla="*/ 3442612 h 16073599"/>
              <a:gd name="connsiteX9" fmla="*/ 18617348 w 28732898"/>
              <a:gd name="connsiteY9" fmla="*/ 3366412 h 16073599"/>
              <a:gd name="connsiteX10" fmla="*/ 17150498 w 28732898"/>
              <a:gd name="connsiteY10" fmla="*/ 3271162 h 16073599"/>
              <a:gd name="connsiteX11" fmla="*/ 16045598 w 28732898"/>
              <a:gd name="connsiteY11" fmla="*/ 3252112 h 16073599"/>
              <a:gd name="connsiteX12" fmla="*/ 14216798 w 28732898"/>
              <a:gd name="connsiteY12" fmla="*/ 3118762 h 16073599"/>
              <a:gd name="connsiteX13" fmla="*/ 12978548 w 28732898"/>
              <a:gd name="connsiteY13" fmla="*/ 2909212 h 16073599"/>
              <a:gd name="connsiteX14" fmla="*/ 11302148 w 28732898"/>
              <a:gd name="connsiteY14" fmla="*/ 2813962 h 16073599"/>
              <a:gd name="connsiteX15" fmla="*/ 11073548 w 28732898"/>
              <a:gd name="connsiteY15" fmla="*/ 2661562 h 16073599"/>
              <a:gd name="connsiteX16" fmla="*/ 10025798 w 28732898"/>
              <a:gd name="connsiteY16" fmla="*/ 2566312 h 16073599"/>
              <a:gd name="connsiteX17" fmla="*/ 9225698 w 28732898"/>
              <a:gd name="connsiteY17" fmla="*/ 2452012 h 16073599"/>
              <a:gd name="connsiteX18" fmla="*/ 8101748 w 28732898"/>
              <a:gd name="connsiteY18" fmla="*/ 2337712 h 16073599"/>
              <a:gd name="connsiteX19" fmla="*/ 7568348 w 28732898"/>
              <a:gd name="connsiteY19" fmla="*/ 2242462 h 16073599"/>
              <a:gd name="connsiteX20" fmla="*/ 7263548 w 28732898"/>
              <a:gd name="connsiteY20" fmla="*/ 2204362 h 16073599"/>
              <a:gd name="connsiteX21" fmla="*/ 6044348 w 28732898"/>
              <a:gd name="connsiteY21" fmla="*/ 1975762 h 16073599"/>
              <a:gd name="connsiteX22" fmla="*/ 5282348 w 28732898"/>
              <a:gd name="connsiteY22" fmla="*/ 1766212 h 16073599"/>
              <a:gd name="connsiteX23" fmla="*/ 4539398 w 28732898"/>
              <a:gd name="connsiteY23" fmla="*/ 1594762 h 16073599"/>
              <a:gd name="connsiteX24" fmla="*/ 3720248 w 28732898"/>
              <a:gd name="connsiteY24" fmla="*/ 1328062 h 16073599"/>
              <a:gd name="connsiteX25" fmla="*/ 3186848 w 28732898"/>
              <a:gd name="connsiteY25" fmla="*/ 1099462 h 16073599"/>
              <a:gd name="connsiteX26" fmla="*/ 2634398 w 28732898"/>
              <a:gd name="connsiteY26" fmla="*/ 756562 h 16073599"/>
              <a:gd name="connsiteX27" fmla="*/ 2177198 w 28732898"/>
              <a:gd name="connsiteY27" fmla="*/ 489862 h 16073599"/>
              <a:gd name="connsiteX28" fmla="*/ 1624749 w 28732898"/>
              <a:gd name="connsiteY28" fmla="*/ 7976511 h 16073599"/>
              <a:gd name="connsiteX29" fmla="*/ 2215298 w 28732898"/>
              <a:gd name="connsiteY29" fmla="*/ 14872612 h 16073599"/>
              <a:gd name="connsiteX30" fmla="*/ 28732898 w 28732898"/>
              <a:gd name="connsiteY30" fmla="*/ 14834512 h 16073599"/>
              <a:gd name="connsiteX31" fmla="*/ 28732898 w 28732898"/>
              <a:gd name="connsiteY31" fmla="*/ 2547262 h 16073599"/>
              <a:gd name="connsiteX0" fmla="*/ 27108149 w 27108149"/>
              <a:gd name="connsiteY0" fmla="*/ 2547262 h 16073599"/>
              <a:gd name="connsiteX1" fmla="*/ 26860499 w 27108149"/>
              <a:gd name="connsiteY1" fmla="*/ 2604412 h 16073599"/>
              <a:gd name="connsiteX2" fmla="*/ 26250899 w 27108149"/>
              <a:gd name="connsiteY2" fmla="*/ 2775862 h 16073599"/>
              <a:gd name="connsiteX3" fmla="*/ 24517349 w 27108149"/>
              <a:gd name="connsiteY3" fmla="*/ 2909212 h 16073599"/>
              <a:gd name="connsiteX4" fmla="*/ 23126699 w 27108149"/>
              <a:gd name="connsiteY4" fmla="*/ 3214012 h 16073599"/>
              <a:gd name="connsiteX5" fmla="*/ 21564599 w 27108149"/>
              <a:gd name="connsiteY5" fmla="*/ 3271162 h 16073599"/>
              <a:gd name="connsiteX6" fmla="*/ 20440649 w 27108149"/>
              <a:gd name="connsiteY6" fmla="*/ 3404512 h 16073599"/>
              <a:gd name="connsiteX7" fmla="*/ 19354799 w 27108149"/>
              <a:gd name="connsiteY7" fmla="*/ 3518812 h 16073599"/>
              <a:gd name="connsiteX8" fmla="*/ 17964149 w 27108149"/>
              <a:gd name="connsiteY8" fmla="*/ 3442612 h 16073599"/>
              <a:gd name="connsiteX9" fmla="*/ 16992599 w 27108149"/>
              <a:gd name="connsiteY9" fmla="*/ 3366412 h 16073599"/>
              <a:gd name="connsiteX10" fmla="*/ 15525749 w 27108149"/>
              <a:gd name="connsiteY10" fmla="*/ 3271162 h 16073599"/>
              <a:gd name="connsiteX11" fmla="*/ 14420849 w 27108149"/>
              <a:gd name="connsiteY11" fmla="*/ 3252112 h 16073599"/>
              <a:gd name="connsiteX12" fmla="*/ 12592049 w 27108149"/>
              <a:gd name="connsiteY12" fmla="*/ 3118762 h 16073599"/>
              <a:gd name="connsiteX13" fmla="*/ 11353799 w 27108149"/>
              <a:gd name="connsiteY13" fmla="*/ 2909212 h 16073599"/>
              <a:gd name="connsiteX14" fmla="*/ 9677399 w 27108149"/>
              <a:gd name="connsiteY14" fmla="*/ 2813962 h 16073599"/>
              <a:gd name="connsiteX15" fmla="*/ 9448799 w 27108149"/>
              <a:gd name="connsiteY15" fmla="*/ 2661562 h 16073599"/>
              <a:gd name="connsiteX16" fmla="*/ 8401049 w 27108149"/>
              <a:gd name="connsiteY16" fmla="*/ 2566312 h 16073599"/>
              <a:gd name="connsiteX17" fmla="*/ 7600949 w 27108149"/>
              <a:gd name="connsiteY17" fmla="*/ 2452012 h 16073599"/>
              <a:gd name="connsiteX18" fmla="*/ 6476999 w 27108149"/>
              <a:gd name="connsiteY18" fmla="*/ 2337712 h 16073599"/>
              <a:gd name="connsiteX19" fmla="*/ 5943599 w 27108149"/>
              <a:gd name="connsiteY19" fmla="*/ 2242462 h 16073599"/>
              <a:gd name="connsiteX20" fmla="*/ 5638799 w 27108149"/>
              <a:gd name="connsiteY20" fmla="*/ 2204362 h 16073599"/>
              <a:gd name="connsiteX21" fmla="*/ 4419599 w 27108149"/>
              <a:gd name="connsiteY21" fmla="*/ 1975762 h 16073599"/>
              <a:gd name="connsiteX22" fmla="*/ 3657599 w 27108149"/>
              <a:gd name="connsiteY22" fmla="*/ 1766212 h 16073599"/>
              <a:gd name="connsiteX23" fmla="*/ 2914649 w 27108149"/>
              <a:gd name="connsiteY23" fmla="*/ 1594762 h 16073599"/>
              <a:gd name="connsiteX24" fmla="*/ 2095499 w 27108149"/>
              <a:gd name="connsiteY24" fmla="*/ 1328062 h 16073599"/>
              <a:gd name="connsiteX25" fmla="*/ 1562099 w 27108149"/>
              <a:gd name="connsiteY25" fmla="*/ 1099462 h 16073599"/>
              <a:gd name="connsiteX26" fmla="*/ 1009649 w 27108149"/>
              <a:gd name="connsiteY26" fmla="*/ 756562 h 16073599"/>
              <a:gd name="connsiteX27" fmla="*/ 552449 w 27108149"/>
              <a:gd name="connsiteY27" fmla="*/ 489862 h 16073599"/>
              <a:gd name="connsiteX28" fmla="*/ 0 w 27108149"/>
              <a:gd name="connsiteY28" fmla="*/ 7976511 h 16073599"/>
              <a:gd name="connsiteX29" fmla="*/ 590549 w 27108149"/>
              <a:gd name="connsiteY29" fmla="*/ 14872612 h 16073599"/>
              <a:gd name="connsiteX30" fmla="*/ 27108149 w 27108149"/>
              <a:gd name="connsiteY30" fmla="*/ 14834512 h 16073599"/>
              <a:gd name="connsiteX31" fmla="*/ 27108149 w 27108149"/>
              <a:gd name="connsiteY31" fmla="*/ 2547262 h 16073599"/>
              <a:gd name="connsiteX0" fmla="*/ 26555700 w 26555700"/>
              <a:gd name="connsiteY0" fmla="*/ 2547262 h 16073599"/>
              <a:gd name="connsiteX1" fmla="*/ 26308050 w 26555700"/>
              <a:gd name="connsiteY1" fmla="*/ 2604412 h 16073599"/>
              <a:gd name="connsiteX2" fmla="*/ 25698450 w 26555700"/>
              <a:gd name="connsiteY2" fmla="*/ 2775862 h 16073599"/>
              <a:gd name="connsiteX3" fmla="*/ 23964900 w 26555700"/>
              <a:gd name="connsiteY3" fmla="*/ 2909212 h 16073599"/>
              <a:gd name="connsiteX4" fmla="*/ 22574250 w 26555700"/>
              <a:gd name="connsiteY4" fmla="*/ 3214012 h 16073599"/>
              <a:gd name="connsiteX5" fmla="*/ 21012150 w 26555700"/>
              <a:gd name="connsiteY5" fmla="*/ 3271162 h 16073599"/>
              <a:gd name="connsiteX6" fmla="*/ 19888200 w 26555700"/>
              <a:gd name="connsiteY6" fmla="*/ 3404512 h 16073599"/>
              <a:gd name="connsiteX7" fmla="*/ 18802350 w 26555700"/>
              <a:gd name="connsiteY7" fmla="*/ 3518812 h 16073599"/>
              <a:gd name="connsiteX8" fmla="*/ 17411700 w 26555700"/>
              <a:gd name="connsiteY8" fmla="*/ 3442612 h 16073599"/>
              <a:gd name="connsiteX9" fmla="*/ 16440150 w 26555700"/>
              <a:gd name="connsiteY9" fmla="*/ 3366412 h 16073599"/>
              <a:gd name="connsiteX10" fmla="*/ 14973300 w 26555700"/>
              <a:gd name="connsiteY10" fmla="*/ 3271162 h 16073599"/>
              <a:gd name="connsiteX11" fmla="*/ 13868400 w 26555700"/>
              <a:gd name="connsiteY11" fmla="*/ 3252112 h 16073599"/>
              <a:gd name="connsiteX12" fmla="*/ 12039600 w 26555700"/>
              <a:gd name="connsiteY12" fmla="*/ 3118762 h 16073599"/>
              <a:gd name="connsiteX13" fmla="*/ 10801350 w 26555700"/>
              <a:gd name="connsiteY13" fmla="*/ 2909212 h 16073599"/>
              <a:gd name="connsiteX14" fmla="*/ 9124950 w 26555700"/>
              <a:gd name="connsiteY14" fmla="*/ 2813962 h 16073599"/>
              <a:gd name="connsiteX15" fmla="*/ 8896350 w 26555700"/>
              <a:gd name="connsiteY15" fmla="*/ 2661562 h 16073599"/>
              <a:gd name="connsiteX16" fmla="*/ 7848600 w 26555700"/>
              <a:gd name="connsiteY16" fmla="*/ 2566312 h 16073599"/>
              <a:gd name="connsiteX17" fmla="*/ 7048500 w 26555700"/>
              <a:gd name="connsiteY17" fmla="*/ 2452012 h 16073599"/>
              <a:gd name="connsiteX18" fmla="*/ 5924550 w 26555700"/>
              <a:gd name="connsiteY18" fmla="*/ 2337712 h 16073599"/>
              <a:gd name="connsiteX19" fmla="*/ 5391150 w 26555700"/>
              <a:gd name="connsiteY19" fmla="*/ 2242462 h 16073599"/>
              <a:gd name="connsiteX20" fmla="*/ 5086350 w 26555700"/>
              <a:gd name="connsiteY20" fmla="*/ 2204362 h 16073599"/>
              <a:gd name="connsiteX21" fmla="*/ 3867150 w 26555700"/>
              <a:gd name="connsiteY21" fmla="*/ 1975762 h 16073599"/>
              <a:gd name="connsiteX22" fmla="*/ 3105150 w 26555700"/>
              <a:gd name="connsiteY22" fmla="*/ 1766212 h 16073599"/>
              <a:gd name="connsiteX23" fmla="*/ 2362200 w 26555700"/>
              <a:gd name="connsiteY23" fmla="*/ 1594762 h 16073599"/>
              <a:gd name="connsiteX24" fmla="*/ 1543050 w 26555700"/>
              <a:gd name="connsiteY24" fmla="*/ 1328062 h 16073599"/>
              <a:gd name="connsiteX25" fmla="*/ 1009650 w 26555700"/>
              <a:gd name="connsiteY25" fmla="*/ 1099462 h 16073599"/>
              <a:gd name="connsiteX26" fmla="*/ 457200 w 26555700"/>
              <a:gd name="connsiteY26" fmla="*/ 756562 h 16073599"/>
              <a:gd name="connsiteX27" fmla="*/ 0 w 26555700"/>
              <a:gd name="connsiteY27" fmla="*/ 489862 h 16073599"/>
              <a:gd name="connsiteX28" fmla="*/ 38100 w 26555700"/>
              <a:gd name="connsiteY28" fmla="*/ 14872612 h 16073599"/>
              <a:gd name="connsiteX29" fmla="*/ 26555700 w 26555700"/>
              <a:gd name="connsiteY29" fmla="*/ 14834512 h 16073599"/>
              <a:gd name="connsiteX30" fmla="*/ 26555700 w 26555700"/>
              <a:gd name="connsiteY30" fmla="*/ 2547262 h 16073599"/>
              <a:gd name="connsiteX0" fmla="*/ 26555700 w 26555700"/>
              <a:gd name="connsiteY0" fmla="*/ 2057400 h 15583737"/>
              <a:gd name="connsiteX1" fmla="*/ 26308050 w 26555700"/>
              <a:gd name="connsiteY1" fmla="*/ 2114550 h 15583737"/>
              <a:gd name="connsiteX2" fmla="*/ 25698450 w 26555700"/>
              <a:gd name="connsiteY2" fmla="*/ 2286000 h 15583737"/>
              <a:gd name="connsiteX3" fmla="*/ 23964900 w 26555700"/>
              <a:gd name="connsiteY3" fmla="*/ 2419350 h 15583737"/>
              <a:gd name="connsiteX4" fmla="*/ 22574250 w 26555700"/>
              <a:gd name="connsiteY4" fmla="*/ 2724150 h 15583737"/>
              <a:gd name="connsiteX5" fmla="*/ 21012150 w 26555700"/>
              <a:gd name="connsiteY5" fmla="*/ 2781300 h 15583737"/>
              <a:gd name="connsiteX6" fmla="*/ 19888200 w 26555700"/>
              <a:gd name="connsiteY6" fmla="*/ 2914650 h 15583737"/>
              <a:gd name="connsiteX7" fmla="*/ 18802350 w 26555700"/>
              <a:gd name="connsiteY7" fmla="*/ 3028950 h 15583737"/>
              <a:gd name="connsiteX8" fmla="*/ 17411700 w 26555700"/>
              <a:gd name="connsiteY8" fmla="*/ 2952750 h 15583737"/>
              <a:gd name="connsiteX9" fmla="*/ 16440150 w 26555700"/>
              <a:gd name="connsiteY9" fmla="*/ 2876550 h 15583737"/>
              <a:gd name="connsiteX10" fmla="*/ 14973300 w 26555700"/>
              <a:gd name="connsiteY10" fmla="*/ 2781300 h 15583737"/>
              <a:gd name="connsiteX11" fmla="*/ 13868400 w 26555700"/>
              <a:gd name="connsiteY11" fmla="*/ 2762250 h 15583737"/>
              <a:gd name="connsiteX12" fmla="*/ 12039600 w 26555700"/>
              <a:gd name="connsiteY12" fmla="*/ 2628900 h 15583737"/>
              <a:gd name="connsiteX13" fmla="*/ 10801350 w 26555700"/>
              <a:gd name="connsiteY13" fmla="*/ 2419350 h 15583737"/>
              <a:gd name="connsiteX14" fmla="*/ 9124950 w 26555700"/>
              <a:gd name="connsiteY14" fmla="*/ 2324100 h 15583737"/>
              <a:gd name="connsiteX15" fmla="*/ 8896350 w 26555700"/>
              <a:gd name="connsiteY15" fmla="*/ 2171700 h 15583737"/>
              <a:gd name="connsiteX16" fmla="*/ 7848600 w 26555700"/>
              <a:gd name="connsiteY16" fmla="*/ 2076450 h 15583737"/>
              <a:gd name="connsiteX17" fmla="*/ 7048500 w 26555700"/>
              <a:gd name="connsiteY17" fmla="*/ 1962150 h 15583737"/>
              <a:gd name="connsiteX18" fmla="*/ 5924550 w 26555700"/>
              <a:gd name="connsiteY18" fmla="*/ 1847850 h 15583737"/>
              <a:gd name="connsiteX19" fmla="*/ 5391150 w 26555700"/>
              <a:gd name="connsiteY19" fmla="*/ 1752600 h 15583737"/>
              <a:gd name="connsiteX20" fmla="*/ 5086350 w 26555700"/>
              <a:gd name="connsiteY20" fmla="*/ 1714500 h 15583737"/>
              <a:gd name="connsiteX21" fmla="*/ 3867150 w 26555700"/>
              <a:gd name="connsiteY21" fmla="*/ 1485900 h 15583737"/>
              <a:gd name="connsiteX22" fmla="*/ 3105150 w 26555700"/>
              <a:gd name="connsiteY22" fmla="*/ 1276350 h 15583737"/>
              <a:gd name="connsiteX23" fmla="*/ 2362200 w 26555700"/>
              <a:gd name="connsiteY23" fmla="*/ 1104900 h 15583737"/>
              <a:gd name="connsiteX24" fmla="*/ 1543050 w 26555700"/>
              <a:gd name="connsiteY24" fmla="*/ 838200 h 15583737"/>
              <a:gd name="connsiteX25" fmla="*/ 1009650 w 26555700"/>
              <a:gd name="connsiteY25" fmla="*/ 609600 h 15583737"/>
              <a:gd name="connsiteX26" fmla="*/ 457200 w 26555700"/>
              <a:gd name="connsiteY26" fmla="*/ 266700 h 15583737"/>
              <a:gd name="connsiteX27" fmla="*/ 0 w 26555700"/>
              <a:gd name="connsiteY27" fmla="*/ 0 h 15583737"/>
              <a:gd name="connsiteX28" fmla="*/ 38100 w 26555700"/>
              <a:gd name="connsiteY28" fmla="*/ 14382750 h 15583737"/>
              <a:gd name="connsiteX29" fmla="*/ 26555700 w 26555700"/>
              <a:gd name="connsiteY29" fmla="*/ 14344650 h 15583737"/>
              <a:gd name="connsiteX30" fmla="*/ 26555700 w 26555700"/>
              <a:gd name="connsiteY30" fmla="*/ 2057400 h 15583737"/>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02350 w 26555700"/>
              <a:gd name="connsiteY7" fmla="*/ 30289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896350 w 26555700"/>
              <a:gd name="connsiteY15" fmla="*/ 217170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24950 w 26555700"/>
              <a:gd name="connsiteY14" fmla="*/ 23241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867150 w 26555700"/>
              <a:gd name="connsiteY21" fmla="*/ 148590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163050 w 26555700"/>
              <a:gd name="connsiteY14" fmla="*/ 21717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457200 w 26555700"/>
              <a:gd name="connsiteY26" fmla="*/ 26670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1009650 w 26555700"/>
              <a:gd name="connsiteY25" fmla="*/ 60960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43050 w 26555700"/>
              <a:gd name="connsiteY24" fmla="*/ 83820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0490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05150 w 26555700"/>
              <a:gd name="connsiteY22" fmla="*/ 127635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236220 w 26555700"/>
              <a:gd name="connsiteY26" fmla="*/ 33147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 name="connsiteX0" fmla="*/ 26555700 w 26555700"/>
              <a:gd name="connsiteY0" fmla="*/ 2057400 h 14382750"/>
              <a:gd name="connsiteX1" fmla="*/ 26308050 w 26555700"/>
              <a:gd name="connsiteY1" fmla="*/ 2114550 h 14382750"/>
              <a:gd name="connsiteX2" fmla="*/ 25698450 w 26555700"/>
              <a:gd name="connsiteY2" fmla="*/ 2286000 h 14382750"/>
              <a:gd name="connsiteX3" fmla="*/ 23964900 w 26555700"/>
              <a:gd name="connsiteY3" fmla="*/ 2419350 h 14382750"/>
              <a:gd name="connsiteX4" fmla="*/ 22574250 w 26555700"/>
              <a:gd name="connsiteY4" fmla="*/ 2724150 h 14382750"/>
              <a:gd name="connsiteX5" fmla="*/ 21012150 w 26555700"/>
              <a:gd name="connsiteY5" fmla="*/ 2781300 h 14382750"/>
              <a:gd name="connsiteX6" fmla="*/ 19888200 w 26555700"/>
              <a:gd name="connsiteY6" fmla="*/ 2914650 h 14382750"/>
              <a:gd name="connsiteX7" fmla="*/ 18840450 w 26555700"/>
              <a:gd name="connsiteY7" fmla="*/ 2990850 h 14382750"/>
              <a:gd name="connsiteX8" fmla="*/ 17411700 w 26555700"/>
              <a:gd name="connsiteY8" fmla="*/ 2952750 h 14382750"/>
              <a:gd name="connsiteX9" fmla="*/ 16440150 w 26555700"/>
              <a:gd name="connsiteY9" fmla="*/ 2876550 h 14382750"/>
              <a:gd name="connsiteX10" fmla="*/ 14973300 w 26555700"/>
              <a:gd name="connsiteY10" fmla="*/ 2781300 h 14382750"/>
              <a:gd name="connsiteX11" fmla="*/ 13868400 w 26555700"/>
              <a:gd name="connsiteY11" fmla="*/ 2762250 h 14382750"/>
              <a:gd name="connsiteX12" fmla="*/ 12039600 w 26555700"/>
              <a:gd name="connsiteY12" fmla="*/ 2628900 h 14382750"/>
              <a:gd name="connsiteX13" fmla="*/ 10801350 w 26555700"/>
              <a:gd name="connsiteY13" fmla="*/ 2419350 h 14382750"/>
              <a:gd name="connsiteX14" fmla="*/ 9696450 w 26555700"/>
              <a:gd name="connsiteY14" fmla="*/ 2286000 h 14382750"/>
              <a:gd name="connsiteX15" fmla="*/ 8705850 w 26555700"/>
              <a:gd name="connsiteY15" fmla="*/ 2190750 h 14382750"/>
              <a:gd name="connsiteX16" fmla="*/ 7848600 w 26555700"/>
              <a:gd name="connsiteY16" fmla="*/ 2076450 h 14382750"/>
              <a:gd name="connsiteX17" fmla="*/ 7048500 w 26555700"/>
              <a:gd name="connsiteY17" fmla="*/ 1962150 h 14382750"/>
              <a:gd name="connsiteX18" fmla="*/ 5924550 w 26555700"/>
              <a:gd name="connsiteY18" fmla="*/ 1847850 h 14382750"/>
              <a:gd name="connsiteX19" fmla="*/ 5391150 w 26555700"/>
              <a:gd name="connsiteY19" fmla="*/ 1752600 h 14382750"/>
              <a:gd name="connsiteX20" fmla="*/ 5086350 w 26555700"/>
              <a:gd name="connsiteY20" fmla="*/ 1714500 h 14382750"/>
              <a:gd name="connsiteX21" fmla="*/ 3924300 w 26555700"/>
              <a:gd name="connsiteY21" fmla="*/ 1428750 h 14382750"/>
              <a:gd name="connsiteX22" fmla="*/ 3143250 w 26555700"/>
              <a:gd name="connsiteY22" fmla="*/ 1261110 h 14382750"/>
              <a:gd name="connsiteX23" fmla="*/ 2362200 w 26555700"/>
              <a:gd name="connsiteY23" fmla="*/ 1158240 h 14382750"/>
              <a:gd name="connsiteX24" fmla="*/ 1535430 w 26555700"/>
              <a:gd name="connsiteY24" fmla="*/ 895350 h 14382750"/>
              <a:gd name="connsiteX25" fmla="*/ 982980 w 26555700"/>
              <a:gd name="connsiteY25" fmla="*/ 666750 h 14382750"/>
              <a:gd name="connsiteX26" fmla="*/ 72390 w 26555700"/>
              <a:gd name="connsiteY26" fmla="*/ 285750 h 14382750"/>
              <a:gd name="connsiteX27" fmla="*/ 0 w 26555700"/>
              <a:gd name="connsiteY27" fmla="*/ 0 h 14382750"/>
              <a:gd name="connsiteX28" fmla="*/ 38100 w 26555700"/>
              <a:gd name="connsiteY28" fmla="*/ 14382750 h 14382750"/>
              <a:gd name="connsiteX29" fmla="*/ 26555700 w 26555700"/>
              <a:gd name="connsiteY29" fmla="*/ 14344650 h 14382750"/>
              <a:gd name="connsiteX30" fmla="*/ 26555700 w 26555700"/>
              <a:gd name="connsiteY30" fmla="*/ 2057400 h 143827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55700" h="14382750">
                <a:moveTo>
                  <a:pt x="26555700" y="2057400"/>
                </a:moveTo>
                <a:lnTo>
                  <a:pt x="26308050" y="2114550"/>
                </a:lnTo>
                <a:cubicBezTo>
                  <a:pt x="26165175" y="2152650"/>
                  <a:pt x="26088975" y="2235200"/>
                  <a:pt x="25698450" y="2286000"/>
                </a:cubicBezTo>
                <a:cubicBezTo>
                  <a:pt x="25307925" y="2336800"/>
                  <a:pt x="24485600" y="2346325"/>
                  <a:pt x="23964900" y="2419350"/>
                </a:cubicBezTo>
                <a:cubicBezTo>
                  <a:pt x="23444200" y="2492375"/>
                  <a:pt x="23066375" y="2663825"/>
                  <a:pt x="22574250" y="2724150"/>
                </a:cubicBezTo>
                <a:cubicBezTo>
                  <a:pt x="22082125" y="2784475"/>
                  <a:pt x="21459825" y="2749550"/>
                  <a:pt x="21012150" y="2781300"/>
                </a:cubicBezTo>
                <a:cubicBezTo>
                  <a:pt x="20564475" y="2813050"/>
                  <a:pt x="20250150" y="2879725"/>
                  <a:pt x="19888200" y="2914650"/>
                </a:cubicBezTo>
                <a:cubicBezTo>
                  <a:pt x="19526250" y="2949575"/>
                  <a:pt x="19253200" y="2984500"/>
                  <a:pt x="18840450" y="2990850"/>
                </a:cubicBezTo>
                <a:cubicBezTo>
                  <a:pt x="18427700" y="2997200"/>
                  <a:pt x="17811750" y="2971800"/>
                  <a:pt x="17411700" y="2952750"/>
                </a:cubicBezTo>
                <a:cubicBezTo>
                  <a:pt x="17011650" y="2933700"/>
                  <a:pt x="16440150" y="2876550"/>
                  <a:pt x="16440150" y="2876550"/>
                </a:cubicBezTo>
                <a:lnTo>
                  <a:pt x="14973300" y="2781300"/>
                </a:lnTo>
                <a:cubicBezTo>
                  <a:pt x="14544675" y="2762250"/>
                  <a:pt x="14357350" y="2787650"/>
                  <a:pt x="13868400" y="2762250"/>
                </a:cubicBezTo>
                <a:cubicBezTo>
                  <a:pt x="13379450" y="2736850"/>
                  <a:pt x="12550775" y="2686050"/>
                  <a:pt x="12039600" y="2628900"/>
                </a:cubicBezTo>
                <a:cubicBezTo>
                  <a:pt x="11528425" y="2571750"/>
                  <a:pt x="11191875" y="2476500"/>
                  <a:pt x="10801350" y="2419350"/>
                </a:cubicBezTo>
                <a:cubicBezTo>
                  <a:pt x="10410825" y="2362200"/>
                  <a:pt x="10045700" y="2324100"/>
                  <a:pt x="9696450" y="2286000"/>
                </a:cubicBezTo>
                <a:cubicBezTo>
                  <a:pt x="9347200" y="2247900"/>
                  <a:pt x="9013825" y="2225675"/>
                  <a:pt x="8705850" y="2190750"/>
                </a:cubicBezTo>
                <a:cubicBezTo>
                  <a:pt x="8397875" y="2155825"/>
                  <a:pt x="8124825" y="2114550"/>
                  <a:pt x="7848600" y="2076450"/>
                </a:cubicBezTo>
                <a:cubicBezTo>
                  <a:pt x="7572375" y="2038350"/>
                  <a:pt x="7369175" y="2000250"/>
                  <a:pt x="7048500" y="1962150"/>
                </a:cubicBezTo>
                <a:cubicBezTo>
                  <a:pt x="6727825" y="1924050"/>
                  <a:pt x="6200775" y="1882775"/>
                  <a:pt x="5924550" y="1847850"/>
                </a:cubicBezTo>
                <a:cubicBezTo>
                  <a:pt x="5648325" y="1812925"/>
                  <a:pt x="5530850" y="1774825"/>
                  <a:pt x="5391150" y="1752600"/>
                </a:cubicBezTo>
                <a:cubicBezTo>
                  <a:pt x="5251450" y="1730375"/>
                  <a:pt x="5330825" y="1768475"/>
                  <a:pt x="5086350" y="1714500"/>
                </a:cubicBezTo>
                <a:cubicBezTo>
                  <a:pt x="4841875" y="1660525"/>
                  <a:pt x="4248150" y="1504315"/>
                  <a:pt x="3924300" y="1428750"/>
                </a:cubicBezTo>
                <a:cubicBezTo>
                  <a:pt x="3600450" y="1353185"/>
                  <a:pt x="3403600" y="1306195"/>
                  <a:pt x="3143250" y="1261110"/>
                </a:cubicBezTo>
                <a:cubicBezTo>
                  <a:pt x="2882900" y="1216025"/>
                  <a:pt x="2630170" y="1219200"/>
                  <a:pt x="2362200" y="1158240"/>
                </a:cubicBezTo>
                <a:cubicBezTo>
                  <a:pt x="2094230" y="1097280"/>
                  <a:pt x="1765300" y="977265"/>
                  <a:pt x="1535430" y="895350"/>
                </a:cubicBezTo>
                <a:cubicBezTo>
                  <a:pt x="1305560" y="813435"/>
                  <a:pt x="1226820" y="768350"/>
                  <a:pt x="982980" y="666750"/>
                </a:cubicBezTo>
                <a:cubicBezTo>
                  <a:pt x="739140" y="565150"/>
                  <a:pt x="240665" y="387350"/>
                  <a:pt x="72390" y="285750"/>
                </a:cubicBezTo>
                <a:lnTo>
                  <a:pt x="0" y="0"/>
                </a:lnTo>
                <a:lnTo>
                  <a:pt x="38100" y="14382750"/>
                </a:lnTo>
                <a:lnTo>
                  <a:pt x="26555700" y="14344650"/>
                </a:lnTo>
                <a:lnTo>
                  <a:pt x="26555700" y="2057400"/>
                </a:lnTo>
                <a:close/>
              </a:path>
            </a:pathLst>
          </a:custGeom>
          <a:solidFill>
            <a:schemeClr val="accent6">
              <a:lumMod val="20000"/>
              <a:lumOff val="8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46DA3415-C37D-41C9-90AF-7DA4CA979EF4}"/>
              </a:ext>
            </a:extLst>
          </p:cNvPr>
          <p:cNvSpPr/>
          <p:nvPr/>
        </p:nvSpPr>
        <p:spPr>
          <a:xfrm>
            <a:off x="5182154" y="7370045"/>
            <a:ext cx="14391444" cy="10517905"/>
          </a:xfrm>
          <a:custGeom>
            <a:avLst/>
            <a:gdLst>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818847 w 14351741"/>
              <a:gd name="connsiteY72" fmla="*/ 38885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61697 w 14351741"/>
              <a:gd name="connsiteY72" fmla="*/ 386945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42647 w 14351741"/>
              <a:gd name="connsiteY73" fmla="*/ 331700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3309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066247 w 14351741"/>
              <a:gd name="connsiteY79" fmla="*/ 25169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428947 w 14351741"/>
              <a:gd name="connsiteY51" fmla="*/ 27455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24997 w 14351741"/>
              <a:gd name="connsiteY5" fmla="*/ 2154955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58347 w 14351741"/>
              <a:gd name="connsiteY4" fmla="*/ 1907305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02998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1741"/>
              <a:gd name="connsiteY0" fmla="*/ 2821705 h 10517905"/>
              <a:gd name="connsiteX1" fmla="*/ 14344097 w 14351741"/>
              <a:gd name="connsiteY1" fmla="*/ 2555005 h 10517905"/>
              <a:gd name="connsiteX2" fmla="*/ 14305997 w 14351741"/>
              <a:gd name="connsiteY2" fmla="*/ 2345455 h 10517905"/>
              <a:gd name="connsiteX3" fmla="*/ 14229797 w 14351741"/>
              <a:gd name="connsiteY3" fmla="*/ 2002555 h 10517905"/>
              <a:gd name="connsiteX4" fmla="*/ 14090245 w 14351741"/>
              <a:gd name="connsiteY4" fmla="*/ 2018947 h 10517905"/>
              <a:gd name="connsiteX5" fmla="*/ 13956895 w 14351741"/>
              <a:gd name="connsiteY5" fmla="*/ 2170904 h 10517905"/>
              <a:gd name="connsiteX6" fmla="*/ 13886897 w 14351741"/>
              <a:gd name="connsiteY6" fmla="*/ 2212105 h 10517905"/>
              <a:gd name="connsiteX7" fmla="*/ 13696397 w 14351741"/>
              <a:gd name="connsiteY7" fmla="*/ 2135905 h 10517905"/>
              <a:gd name="connsiteX8" fmla="*/ 13505897 w 14351741"/>
              <a:gd name="connsiteY8" fmla="*/ 1907305 h 10517905"/>
              <a:gd name="connsiteX9" fmla="*/ 13639247 w 14351741"/>
              <a:gd name="connsiteY9" fmla="*/ 1564405 h 10517905"/>
              <a:gd name="connsiteX10" fmla="*/ 13734497 w 14351741"/>
              <a:gd name="connsiteY10" fmla="*/ 992905 h 10517905"/>
              <a:gd name="connsiteX11" fmla="*/ 13772597 w 14351741"/>
              <a:gd name="connsiteY11" fmla="*/ 707155 h 10517905"/>
              <a:gd name="connsiteX12" fmla="*/ 13963097 w 14351741"/>
              <a:gd name="connsiteY12" fmla="*/ 535705 h 10517905"/>
              <a:gd name="connsiteX13" fmla="*/ 14077397 w 14351741"/>
              <a:gd name="connsiteY13" fmla="*/ 249955 h 10517905"/>
              <a:gd name="connsiteX14" fmla="*/ 14001197 w 14351741"/>
              <a:gd name="connsiteY14" fmla="*/ 97555 h 10517905"/>
              <a:gd name="connsiteX15" fmla="*/ 13791647 w 14351741"/>
              <a:gd name="connsiteY15" fmla="*/ 2305 h 10517905"/>
              <a:gd name="connsiteX16" fmla="*/ 13467797 w 14351741"/>
              <a:gd name="connsiteY16" fmla="*/ 192805 h 10517905"/>
              <a:gd name="connsiteX17" fmla="*/ 13124897 w 14351741"/>
              <a:gd name="connsiteY17" fmla="*/ 307105 h 10517905"/>
              <a:gd name="connsiteX18" fmla="*/ 12781997 w 14351741"/>
              <a:gd name="connsiteY18" fmla="*/ 402355 h 10517905"/>
              <a:gd name="connsiteX19" fmla="*/ 12458147 w 14351741"/>
              <a:gd name="connsiteY19" fmla="*/ 421405 h 10517905"/>
              <a:gd name="connsiteX20" fmla="*/ 12039047 w 14351741"/>
              <a:gd name="connsiteY20" fmla="*/ 650005 h 10517905"/>
              <a:gd name="connsiteX21" fmla="*/ 11753297 w 14351741"/>
              <a:gd name="connsiteY21" fmla="*/ 802405 h 10517905"/>
              <a:gd name="connsiteX22" fmla="*/ 11562797 w 14351741"/>
              <a:gd name="connsiteY22" fmla="*/ 1202455 h 10517905"/>
              <a:gd name="connsiteX23" fmla="*/ 11658047 w 14351741"/>
              <a:gd name="connsiteY23" fmla="*/ 1735855 h 10517905"/>
              <a:gd name="connsiteX24" fmla="*/ 11772347 w 14351741"/>
              <a:gd name="connsiteY24" fmla="*/ 2135905 h 10517905"/>
              <a:gd name="connsiteX25" fmla="*/ 11943797 w 14351741"/>
              <a:gd name="connsiteY25" fmla="*/ 2650255 h 10517905"/>
              <a:gd name="connsiteX26" fmla="*/ 11962847 w 14351741"/>
              <a:gd name="connsiteY26" fmla="*/ 2916955 h 10517905"/>
              <a:gd name="connsiteX27" fmla="*/ 11734247 w 14351741"/>
              <a:gd name="connsiteY27" fmla="*/ 3278905 h 10517905"/>
              <a:gd name="connsiteX28" fmla="*/ 11296097 w 14351741"/>
              <a:gd name="connsiteY28" fmla="*/ 3564655 h 10517905"/>
              <a:gd name="connsiteX29" fmla="*/ 10953197 w 14351741"/>
              <a:gd name="connsiteY29" fmla="*/ 3678955 h 10517905"/>
              <a:gd name="connsiteX30" fmla="*/ 10743647 w 14351741"/>
              <a:gd name="connsiteY30" fmla="*/ 3869455 h 10517905"/>
              <a:gd name="connsiteX31" fmla="*/ 10629347 w 14351741"/>
              <a:gd name="connsiteY31" fmla="*/ 4136155 h 10517905"/>
              <a:gd name="connsiteX32" fmla="*/ 10343597 w 14351741"/>
              <a:gd name="connsiteY32" fmla="*/ 4364755 h 10517905"/>
              <a:gd name="connsiteX33" fmla="*/ 9943547 w 14351741"/>
              <a:gd name="connsiteY33" fmla="*/ 4383805 h 10517905"/>
              <a:gd name="connsiteX34" fmla="*/ 9733997 w 14351741"/>
              <a:gd name="connsiteY34" fmla="*/ 4193305 h 10517905"/>
              <a:gd name="connsiteX35" fmla="*/ 9638747 w 14351741"/>
              <a:gd name="connsiteY35" fmla="*/ 3755155 h 10517905"/>
              <a:gd name="connsiteX36" fmla="*/ 9543497 w 14351741"/>
              <a:gd name="connsiteY36" fmla="*/ 3202705 h 10517905"/>
              <a:gd name="connsiteX37" fmla="*/ 9448247 w 14351741"/>
              <a:gd name="connsiteY37" fmla="*/ 2821705 h 10517905"/>
              <a:gd name="connsiteX38" fmla="*/ 9200597 w 14351741"/>
              <a:gd name="connsiteY38" fmla="*/ 2478805 h 10517905"/>
              <a:gd name="connsiteX39" fmla="*/ 9029147 w 14351741"/>
              <a:gd name="connsiteY39" fmla="*/ 2231155 h 10517905"/>
              <a:gd name="connsiteX40" fmla="*/ 8724347 w 14351741"/>
              <a:gd name="connsiteY40" fmla="*/ 1812055 h 10517905"/>
              <a:gd name="connsiteX41" fmla="*/ 8514797 w 14351741"/>
              <a:gd name="connsiteY41" fmla="*/ 1278655 h 10517905"/>
              <a:gd name="connsiteX42" fmla="*/ 8381447 w 14351741"/>
              <a:gd name="connsiteY42" fmla="*/ 859555 h 10517905"/>
              <a:gd name="connsiteX43" fmla="*/ 8305247 w 14351741"/>
              <a:gd name="connsiteY43" fmla="*/ 611905 h 10517905"/>
              <a:gd name="connsiteX44" fmla="*/ 7809947 w 14351741"/>
              <a:gd name="connsiteY44" fmla="*/ 592855 h 10517905"/>
              <a:gd name="connsiteX45" fmla="*/ 7314647 w 14351741"/>
              <a:gd name="connsiteY45" fmla="*/ 688105 h 10517905"/>
              <a:gd name="connsiteX46" fmla="*/ 6876497 w 14351741"/>
              <a:gd name="connsiteY46" fmla="*/ 935755 h 10517905"/>
              <a:gd name="connsiteX47" fmla="*/ 6685997 w 14351741"/>
              <a:gd name="connsiteY47" fmla="*/ 1183405 h 10517905"/>
              <a:gd name="connsiteX48" fmla="*/ 6876497 w 14351741"/>
              <a:gd name="connsiteY48" fmla="*/ 1564405 h 10517905"/>
              <a:gd name="connsiteX49" fmla="*/ 7200347 w 14351741"/>
              <a:gd name="connsiteY49" fmla="*/ 2002555 h 10517905"/>
              <a:gd name="connsiteX50" fmla="*/ 7238447 w 14351741"/>
              <a:gd name="connsiteY50" fmla="*/ 2269255 h 10517905"/>
              <a:gd name="connsiteX51" fmla="*/ 7295597 w 14351741"/>
              <a:gd name="connsiteY51" fmla="*/ 2669305 h 10517905"/>
              <a:gd name="connsiteX52" fmla="*/ 7486097 w 14351741"/>
              <a:gd name="connsiteY52" fmla="*/ 2993155 h 10517905"/>
              <a:gd name="connsiteX53" fmla="*/ 7352747 w 14351741"/>
              <a:gd name="connsiteY53" fmla="*/ 3583705 h 10517905"/>
              <a:gd name="connsiteX54" fmla="*/ 7105097 w 14351741"/>
              <a:gd name="connsiteY54" fmla="*/ 3640855 h 10517905"/>
              <a:gd name="connsiteX55" fmla="*/ 6685997 w 14351741"/>
              <a:gd name="connsiteY55" fmla="*/ 3545605 h 10517905"/>
              <a:gd name="connsiteX56" fmla="*/ 6457397 w 14351741"/>
              <a:gd name="connsiteY56" fmla="*/ 3659905 h 10517905"/>
              <a:gd name="connsiteX57" fmla="*/ 6171647 w 14351741"/>
              <a:gd name="connsiteY57" fmla="*/ 3945655 h 10517905"/>
              <a:gd name="connsiteX58" fmla="*/ 6038297 w 14351741"/>
              <a:gd name="connsiteY58" fmla="*/ 4021855 h 10517905"/>
              <a:gd name="connsiteX59" fmla="*/ 5790647 w 14351741"/>
              <a:gd name="connsiteY59" fmla="*/ 3945655 h 10517905"/>
              <a:gd name="connsiteX60" fmla="*/ 5638247 w 14351741"/>
              <a:gd name="connsiteY60" fmla="*/ 3602755 h 10517905"/>
              <a:gd name="connsiteX61" fmla="*/ 5466797 w 14351741"/>
              <a:gd name="connsiteY61" fmla="*/ 3145555 h 10517905"/>
              <a:gd name="connsiteX62" fmla="*/ 5314397 w 14351741"/>
              <a:gd name="connsiteY62" fmla="*/ 2783605 h 10517905"/>
              <a:gd name="connsiteX63" fmla="*/ 5200097 w 14351741"/>
              <a:gd name="connsiteY63" fmla="*/ 2612155 h 10517905"/>
              <a:gd name="connsiteX64" fmla="*/ 4990547 w 14351741"/>
              <a:gd name="connsiteY64" fmla="*/ 2516905 h 10517905"/>
              <a:gd name="connsiteX65" fmla="*/ 4647647 w 14351741"/>
              <a:gd name="connsiteY65" fmla="*/ 2897905 h 10517905"/>
              <a:gd name="connsiteX66" fmla="*/ 4514297 w 14351741"/>
              <a:gd name="connsiteY66" fmla="*/ 3393205 h 10517905"/>
              <a:gd name="connsiteX67" fmla="*/ 4304747 w 14351741"/>
              <a:gd name="connsiteY67" fmla="*/ 4174255 h 10517905"/>
              <a:gd name="connsiteX68" fmla="*/ 4171397 w 14351741"/>
              <a:gd name="connsiteY68" fmla="*/ 4612405 h 10517905"/>
              <a:gd name="connsiteX69" fmla="*/ 3676097 w 14351741"/>
              <a:gd name="connsiteY69" fmla="*/ 4879105 h 10517905"/>
              <a:gd name="connsiteX70" fmla="*/ 3371297 w 14351741"/>
              <a:gd name="connsiteY70" fmla="*/ 4726705 h 10517905"/>
              <a:gd name="connsiteX71" fmla="*/ 2971247 w 14351741"/>
              <a:gd name="connsiteY71" fmla="*/ 4136155 h 10517905"/>
              <a:gd name="connsiteX72" fmla="*/ 2704547 w 14351741"/>
              <a:gd name="connsiteY72" fmla="*/ 3926605 h 10517905"/>
              <a:gd name="connsiteX73" fmla="*/ 2723597 w 14351741"/>
              <a:gd name="connsiteY73" fmla="*/ 3297955 h 10517905"/>
              <a:gd name="connsiteX74" fmla="*/ 2514047 w 14351741"/>
              <a:gd name="connsiteY74" fmla="*/ 2574055 h 10517905"/>
              <a:gd name="connsiteX75" fmla="*/ 2514047 w 14351741"/>
              <a:gd name="connsiteY75" fmla="*/ 2174005 h 10517905"/>
              <a:gd name="connsiteX76" fmla="*/ 2285447 w 14351741"/>
              <a:gd name="connsiteY76" fmla="*/ 1945405 h 10517905"/>
              <a:gd name="connsiteX77" fmla="*/ 2133047 w 14351741"/>
              <a:gd name="connsiteY77" fmla="*/ 1869205 h 10517905"/>
              <a:gd name="connsiteX78" fmla="*/ 1675847 w 14351741"/>
              <a:gd name="connsiteY78" fmla="*/ 1926355 h 10517905"/>
              <a:gd name="connsiteX79" fmla="*/ 1199597 w 14351741"/>
              <a:gd name="connsiteY79" fmla="*/ 2326405 h 10517905"/>
              <a:gd name="connsiteX80" fmla="*/ 913847 w 14351741"/>
              <a:gd name="connsiteY80" fmla="*/ 2955055 h 10517905"/>
              <a:gd name="connsiteX81" fmla="*/ 418547 w 14351741"/>
              <a:gd name="connsiteY81" fmla="*/ 3469405 h 10517905"/>
              <a:gd name="connsiteX82" fmla="*/ 208997 w 14351741"/>
              <a:gd name="connsiteY82" fmla="*/ 3964705 h 10517905"/>
              <a:gd name="connsiteX83" fmla="*/ 18497 w 14351741"/>
              <a:gd name="connsiteY83" fmla="*/ 4593355 h 10517905"/>
              <a:gd name="connsiteX84" fmla="*/ 37547 w 14351741"/>
              <a:gd name="connsiteY84" fmla="*/ 5107705 h 10517905"/>
              <a:gd name="connsiteX85" fmla="*/ 285197 w 14351741"/>
              <a:gd name="connsiteY85" fmla="*/ 5888755 h 10517905"/>
              <a:gd name="connsiteX86" fmla="*/ 361397 w 14351741"/>
              <a:gd name="connsiteY86" fmla="*/ 6517405 h 10517905"/>
              <a:gd name="connsiteX87" fmla="*/ 894797 w 14351741"/>
              <a:gd name="connsiteY87" fmla="*/ 7069855 h 10517905"/>
              <a:gd name="connsiteX88" fmla="*/ 1218647 w 14351741"/>
              <a:gd name="connsiteY88" fmla="*/ 7279405 h 10517905"/>
              <a:gd name="connsiteX89" fmla="*/ 1542497 w 14351741"/>
              <a:gd name="connsiteY89" fmla="*/ 7660405 h 10517905"/>
              <a:gd name="connsiteX90" fmla="*/ 1599647 w 14351741"/>
              <a:gd name="connsiteY90" fmla="*/ 8422405 h 10517905"/>
              <a:gd name="connsiteX91" fmla="*/ 1504397 w 14351741"/>
              <a:gd name="connsiteY91" fmla="*/ 9032005 h 10517905"/>
              <a:gd name="connsiteX92" fmla="*/ 1123397 w 14351741"/>
              <a:gd name="connsiteY92" fmla="*/ 9317755 h 10517905"/>
              <a:gd name="connsiteX93" fmla="*/ 1009097 w 14351741"/>
              <a:gd name="connsiteY93" fmla="*/ 9736855 h 10517905"/>
              <a:gd name="connsiteX94" fmla="*/ 761447 w 14351741"/>
              <a:gd name="connsiteY94" fmla="*/ 10041655 h 10517905"/>
              <a:gd name="connsiteX95" fmla="*/ 875747 w 14351741"/>
              <a:gd name="connsiteY95" fmla="*/ 10517905 h 10517905"/>
              <a:gd name="connsiteX0" fmla="*/ 14153597 w 14352679"/>
              <a:gd name="connsiteY0" fmla="*/ 2821705 h 10517905"/>
              <a:gd name="connsiteX1" fmla="*/ 14344097 w 14352679"/>
              <a:gd name="connsiteY1" fmla="*/ 2555005 h 10517905"/>
              <a:gd name="connsiteX2" fmla="*/ 14305997 w 14352679"/>
              <a:gd name="connsiteY2" fmla="*/ 2345455 h 10517905"/>
              <a:gd name="connsiteX3" fmla="*/ 14181950 w 14352679"/>
              <a:gd name="connsiteY3" fmla="*/ 1944076 h 10517905"/>
              <a:gd name="connsiteX4" fmla="*/ 14090245 w 14352679"/>
              <a:gd name="connsiteY4" fmla="*/ 2018947 h 10517905"/>
              <a:gd name="connsiteX5" fmla="*/ 13956895 w 14352679"/>
              <a:gd name="connsiteY5" fmla="*/ 2170904 h 10517905"/>
              <a:gd name="connsiteX6" fmla="*/ 13886897 w 14352679"/>
              <a:gd name="connsiteY6" fmla="*/ 2212105 h 10517905"/>
              <a:gd name="connsiteX7" fmla="*/ 13696397 w 14352679"/>
              <a:gd name="connsiteY7" fmla="*/ 2135905 h 10517905"/>
              <a:gd name="connsiteX8" fmla="*/ 13505897 w 14352679"/>
              <a:gd name="connsiteY8" fmla="*/ 1907305 h 10517905"/>
              <a:gd name="connsiteX9" fmla="*/ 13639247 w 14352679"/>
              <a:gd name="connsiteY9" fmla="*/ 1564405 h 10517905"/>
              <a:gd name="connsiteX10" fmla="*/ 13734497 w 14352679"/>
              <a:gd name="connsiteY10" fmla="*/ 992905 h 10517905"/>
              <a:gd name="connsiteX11" fmla="*/ 13772597 w 14352679"/>
              <a:gd name="connsiteY11" fmla="*/ 707155 h 10517905"/>
              <a:gd name="connsiteX12" fmla="*/ 13963097 w 14352679"/>
              <a:gd name="connsiteY12" fmla="*/ 535705 h 10517905"/>
              <a:gd name="connsiteX13" fmla="*/ 14077397 w 14352679"/>
              <a:gd name="connsiteY13" fmla="*/ 249955 h 10517905"/>
              <a:gd name="connsiteX14" fmla="*/ 14001197 w 14352679"/>
              <a:gd name="connsiteY14" fmla="*/ 97555 h 10517905"/>
              <a:gd name="connsiteX15" fmla="*/ 13791647 w 14352679"/>
              <a:gd name="connsiteY15" fmla="*/ 2305 h 10517905"/>
              <a:gd name="connsiteX16" fmla="*/ 13467797 w 14352679"/>
              <a:gd name="connsiteY16" fmla="*/ 192805 h 10517905"/>
              <a:gd name="connsiteX17" fmla="*/ 13124897 w 14352679"/>
              <a:gd name="connsiteY17" fmla="*/ 307105 h 10517905"/>
              <a:gd name="connsiteX18" fmla="*/ 12781997 w 14352679"/>
              <a:gd name="connsiteY18" fmla="*/ 402355 h 10517905"/>
              <a:gd name="connsiteX19" fmla="*/ 12458147 w 14352679"/>
              <a:gd name="connsiteY19" fmla="*/ 421405 h 10517905"/>
              <a:gd name="connsiteX20" fmla="*/ 12039047 w 14352679"/>
              <a:gd name="connsiteY20" fmla="*/ 650005 h 10517905"/>
              <a:gd name="connsiteX21" fmla="*/ 11753297 w 14352679"/>
              <a:gd name="connsiteY21" fmla="*/ 802405 h 10517905"/>
              <a:gd name="connsiteX22" fmla="*/ 11562797 w 14352679"/>
              <a:gd name="connsiteY22" fmla="*/ 1202455 h 10517905"/>
              <a:gd name="connsiteX23" fmla="*/ 11658047 w 14352679"/>
              <a:gd name="connsiteY23" fmla="*/ 1735855 h 10517905"/>
              <a:gd name="connsiteX24" fmla="*/ 11772347 w 14352679"/>
              <a:gd name="connsiteY24" fmla="*/ 2135905 h 10517905"/>
              <a:gd name="connsiteX25" fmla="*/ 11943797 w 14352679"/>
              <a:gd name="connsiteY25" fmla="*/ 2650255 h 10517905"/>
              <a:gd name="connsiteX26" fmla="*/ 11962847 w 14352679"/>
              <a:gd name="connsiteY26" fmla="*/ 2916955 h 10517905"/>
              <a:gd name="connsiteX27" fmla="*/ 11734247 w 14352679"/>
              <a:gd name="connsiteY27" fmla="*/ 3278905 h 10517905"/>
              <a:gd name="connsiteX28" fmla="*/ 11296097 w 14352679"/>
              <a:gd name="connsiteY28" fmla="*/ 3564655 h 10517905"/>
              <a:gd name="connsiteX29" fmla="*/ 10953197 w 14352679"/>
              <a:gd name="connsiteY29" fmla="*/ 3678955 h 10517905"/>
              <a:gd name="connsiteX30" fmla="*/ 10743647 w 14352679"/>
              <a:gd name="connsiteY30" fmla="*/ 3869455 h 10517905"/>
              <a:gd name="connsiteX31" fmla="*/ 10629347 w 14352679"/>
              <a:gd name="connsiteY31" fmla="*/ 4136155 h 10517905"/>
              <a:gd name="connsiteX32" fmla="*/ 10343597 w 14352679"/>
              <a:gd name="connsiteY32" fmla="*/ 4364755 h 10517905"/>
              <a:gd name="connsiteX33" fmla="*/ 9943547 w 14352679"/>
              <a:gd name="connsiteY33" fmla="*/ 4383805 h 10517905"/>
              <a:gd name="connsiteX34" fmla="*/ 9733997 w 14352679"/>
              <a:gd name="connsiteY34" fmla="*/ 4193305 h 10517905"/>
              <a:gd name="connsiteX35" fmla="*/ 9638747 w 14352679"/>
              <a:gd name="connsiteY35" fmla="*/ 3755155 h 10517905"/>
              <a:gd name="connsiteX36" fmla="*/ 9543497 w 14352679"/>
              <a:gd name="connsiteY36" fmla="*/ 3202705 h 10517905"/>
              <a:gd name="connsiteX37" fmla="*/ 9448247 w 14352679"/>
              <a:gd name="connsiteY37" fmla="*/ 2821705 h 10517905"/>
              <a:gd name="connsiteX38" fmla="*/ 9200597 w 14352679"/>
              <a:gd name="connsiteY38" fmla="*/ 2478805 h 10517905"/>
              <a:gd name="connsiteX39" fmla="*/ 9029147 w 14352679"/>
              <a:gd name="connsiteY39" fmla="*/ 2231155 h 10517905"/>
              <a:gd name="connsiteX40" fmla="*/ 8724347 w 14352679"/>
              <a:gd name="connsiteY40" fmla="*/ 1812055 h 10517905"/>
              <a:gd name="connsiteX41" fmla="*/ 8514797 w 14352679"/>
              <a:gd name="connsiteY41" fmla="*/ 1278655 h 10517905"/>
              <a:gd name="connsiteX42" fmla="*/ 8381447 w 14352679"/>
              <a:gd name="connsiteY42" fmla="*/ 859555 h 10517905"/>
              <a:gd name="connsiteX43" fmla="*/ 8305247 w 14352679"/>
              <a:gd name="connsiteY43" fmla="*/ 611905 h 10517905"/>
              <a:gd name="connsiteX44" fmla="*/ 7809947 w 14352679"/>
              <a:gd name="connsiteY44" fmla="*/ 592855 h 10517905"/>
              <a:gd name="connsiteX45" fmla="*/ 7314647 w 14352679"/>
              <a:gd name="connsiteY45" fmla="*/ 688105 h 10517905"/>
              <a:gd name="connsiteX46" fmla="*/ 6876497 w 14352679"/>
              <a:gd name="connsiteY46" fmla="*/ 935755 h 10517905"/>
              <a:gd name="connsiteX47" fmla="*/ 6685997 w 14352679"/>
              <a:gd name="connsiteY47" fmla="*/ 1183405 h 10517905"/>
              <a:gd name="connsiteX48" fmla="*/ 6876497 w 14352679"/>
              <a:gd name="connsiteY48" fmla="*/ 1564405 h 10517905"/>
              <a:gd name="connsiteX49" fmla="*/ 7200347 w 14352679"/>
              <a:gd name="connsiteY49" fmla="*/ 2002555 h 10517905"/>
              <a:gd name="connsiteX50" fmla="*/ 7238447 w 14352679"/>
              <a:gd name="connsiteY50" fmla="*/ 2269255 h 10517905"/>
              <a:gd name="connsiteX51" fmla="*/ 7295597 w 14352679"/>
              <a:gd name="connsiteY51" fmla="*/ 2669305 h 10517905"/>
              <a:gd name="connsiteX52" fmla="*/ 7486097 w 14352679"/>
              <a:gd name="connsiteY52" fmla="*/ 2993155 h 10517905"/>
              <a:gd name="connsiteX53" fmla="*/ 7352747 w 14352679"/>
              <a:gd name="connsiteY53" fmla="*/ 3583705 h 10517905"/>
              <a:gd name="connsiteX54" fmla="*/ 7105097 w 14352679"/>
              <a:gd name="connsiteY54" fmla="*/ 3640855 h 10517905"/>
              <a:gd name="connsiteX55" fmla="*/ 6685997 w 14352679"/>
              <a:gd name="connsiteY55" fmla="*/ 3545605 h 10517905"/>
              <a:gd name="connsiteX56" fmla="*/ 6457397 w 14352679"/>
              <a:gd name="connsiteY56" fmla="*/ 3659905 h 10517905"/>
              <a:gd name="connsiteX57" fmla="*/ 6171647 w 14352679"/>
              <a:gd name="connsiteY57" fmla="*/ 3945655 h 10517905"/>
              <a:gd name="connsiteX58" fmla="*/ 6038297 w 14352679"/>
              <a:gd name="connsiteY58" fmla="*/ 4021855 h 10517905"/>
              <a:gd name="connsiteX59" fmla="*/ 5790647 w 14352679"/>
              <a:gd name="connsiteY59" fmla="*/ 3945655 h 10517905"/>
              <a:gd name="connsiteX60" fmla="*/ 5638247 w 14352679"/>
              <a:gd name="connsiteY60" fmla="*/ 3602755 h 10517905"/>
              <a:gd name="connsiteX61" fmla="*/ 5466797 w 14352679"/>
              <a:gd name="connsiteY61" fmla="*/ 3145555 h 10517905"/>
              <a:gd name="connsiteX62" fmla="*/ 5314397 w 14352679"/>
              <a:gd name="connsiteY62" fmla="*/ 2783605 h 10517905"/>
              <a:gd name="connsiteX63" fmla="*/ 5200097 w 14352679"/>
              <a:gd name="connsiteY63" fmla="*/ 2612155 h 10517905"/>
              <a:gd name="connsiteX64" fmla="*/ 4990547 w 14352679"/>
              <a:gd name="connsiteY64" fmla="*/ 2516905 h 10517905"/>
              <a:gd name="connsiteX65" fmla="*/ 4647647 w 14352679"/>
              <a:gd name="connsiteY65" fmla="*/ 2897905 h 10517905"/>
              <a:gd name="connsiteX66" fmla="*/ 4514297 w 14352679"/>
              <a:gd name="connsiteY66" fmla="*/ 3393205 h 10517905"/>
              <a:gd name="connsiteX67" fmla="*/ 4304747 w 14352679"/>
              <a:gd name="connsiteY67" fmla="*/ 4174255 h 10517905"/>
              <a:gd name="connsiteX68" fmla="*/ 4171397 w 14352679"/>
              <a:gd name="connsiteY68" fmla="*/ 4612405 h 10517905"/>
              <a:gd name="connsiteX69" fmla="*/ 3676097 w 14352679"/>
              <a:gd name="connsiteY69" fmla="*/ 4879105 h 10517905"/>
              <a:gd name="connsiteX70" fmla="*/ 3371297 w 14352679"/>
              <a:gd name="connsiteY70" fmla="*/ 4726705 h 10517905"/>
              <a:gd name="connsiteX71" fmla="*/ 2971247 w 14352679"/>
              <a:gd name="connsiteY71" fmla="*/ 4136155 h 10517905"/>
              <a:gd name="connsiteX72" fmla="*/ 2704547 w 14352679"/>
              <a:gd name="connsiteY72" fmla="*/ 3926605 h 10517905"/>
              <a:gd name="connsiteX73" fmla="*/ 2723597 w 14352679"/>
              <a:gd name="connsiteY73" fmla="*/ 3297955 h 10517905"/>
              <a:gd name="connsiteX74" fmla="*/ 2514047 w 14352679"/>
              <a:gd name="connsiteY74" fmla="*/ 2574055 h 10517905"/>
              <a:gd name="connsiteX75" fmla="*/ 2514047 w 14352679"/>
              <a:gd name="connsiteY75" fmla="*/ 2174005 h 10517905"/>
              <a:gd name="connsiteX76" fmla="*/ 2285447 w 14352679"/>
              <a:gd name="connsiteY76" fmla="*/ 1945405 h 10517905"/>
              <a:gd name="connsiteX77" fmla="*/ 2133047 w 14352679"/>
              <a:gd name="connsiteY77" fmla="*/ 1869205 h 10517905"/>
              <a:gd name="connsiteX78" fmla="*/ 1675847 w 14352679"/>
              <a:gd name="connsiteY78" fmla="*/ 1926355 h 10517905"/>
              <a:gd name="connsiteX79" fmla="*/ 1199597 w 14352679"/>
              <a:gd name="connsiteY79" fmla="*/ 2326405 h 10517905"/>
              <a:gd name="connsiteX80" fmla="*/ 913847 w 14352679"/>
              <a:gd name="connsiteY80" fmla="*/ 2955055 h 10517905"/>
              <a:gd name="connsiteX81" fmla="*/ 418547 w 14352679"/>
              <a:gd name="connsiteY81" fmla="*/ 3469405 h 10517905"/>
              <a:gd name="connsiteX82" fmla="*/ 208997 w 14352679"/>
              <a:gd name="connsiteY82" fmla="*/ 3964705 h 10517905"/>
              <a:gd name="connsiteX83" fmla="*/ 18497 w 14352679"/>
              <a:gd name="connsiteY83" fmla="*/ 4593355 h 10517905"/>
              <a:gd name="connsiteX84" fmla="*/ 37547 w 14352679"/>
              <a:gd name="connsiteY84" fmla="*/ 5107705 h 10517905"/>
              <a:gd name="connsiteX85" fmla="*/ 285197 w 14352679"/>
              <a:gd name="connsiteY85" fmla="*/ 5888755 h 10517905"/>
              <a:gd name="connsiteX86" fmla="*/ 361397 w 14352679"/>
              <a:gd name="connsiteY86" fmla="*/ 6517405 h 10517905"/>
              <a:gd name="connsiteX87" fmla="*/ 894797 w 14352679"/>
              <a:gd name="connsiteY87" fmla="*/ 7069855 h 10517905"/>
              <a:gd name="connsiteX88" fmla="*/ 1218647 w 14352679"/>
              <a:gd name="connsiteY88" fmla="*/ 7279405 h 10517905"/>
              <a:gd name="connsiteX89" fmla="*/ 1542497 w 14352679"/>
              <a:gd name="connsiteY89" fmla="*/ 7660405 h 10517905"/>
              <a:gd name="connsiteX90" fmla="*/ 1599647 w 14352679"/>
              <a:gd name="connsiteY90" fmla="*/ 8422405 h 10517905"/>
              <a:gd name="connsiteX91" fmla="*/ 1504397 w 14352679"/>
              <a:gd name="connsiteY91" fmla="*/ 9032005 h 10517905"/>
              <a:gd name="connsiteX92" fmla="*/ 1123397 w 14352679"/>
              <a:gd name="connsiteY92" fmla="*/ 9317755 h 10517905"/>
              <a:gd name="connsiteX93" fmla="*/ 1009097 w 14352679"/>
              <a:gd name="connsiteY93" fmla="*/ 9736855 h 10517905"/>
              <a:gd name="connsiteX94" fmla="*/ 761447 w 14352679"/>
              <a:gd name="connsiteY94" fmla="*/ 10041655 h 10517905"/>
              <a:gd name="connsiteX95" fmla="*/ 875747 w 14352679"/>
              <a:gd name="connsiteY95" fmla="*/ 10517905 h 10517905"/>
              <a:gd name="connsiteX0" fmla="*/ 14153597 w 14352179"/>
              <a:gd name="connsiteY0" fmla="*/ 2821705 h 10517905"/>
              <a:gd name="connsiteX1" fmla="*/ 14344097 w 14352179"/>
              <a:gd name="connsiteY1" fmla="*/ 2555005 h 10517905"/>
              <a:gd name="connsiteX2" fmla="*/ 14305997 w 14352179"/>
              <a:gd name="connsiteY2" fmla="*/ 2345455 h 10517905"/>
              <a:gd name="connsiteX3" fmla="*/ 14206317 w 14352179"/>
              <a:gd name="connsiteY3" fmla="*/ 2007871 h 10517905"/>
              <a:gd name="connsiteX4" fmla="*/ 14181950 w 14352179"/>
              <a:gd name="connsiteY4" fmla="*/ 1944076 h 10517905"/>
              <a:gd name="connsiteX5" fmla="*/ 14090245 w 14352179"/>
              <a:gd name="connsiteY5" fmla="*/ 2018947 h 10517905"/>
              <a:gd name="connsiteX6" fmla="*/ 13956895 w 14352179"/>
              <a:gd name="connsiteY6" fmla="*/ 2170904 h 10517905"/>
              <a:gd name="connsiteX7" fmla="*/ 13886897 w 14352179"/>
              <a:gd name="connsiteY7" fmla="*/ 2212105 h 10517905"/>
              <a:gd name="connsiteX8" fmla="*/ 13696397 w 14352179"/>
              <a:gd name="connsiteY8" fmla="*/ 2135905 h 10517905"/>
              <a:gd name="connsiteX9" fmla="*/ 13505897 w 14352179"/>
              <a:gd name="connsiteY9" fmla="*/ 1907305 h 10517905"/>
              <a:gd name="connsiteX10" fmla="*/ 13639247 w 14352179"/>
              <a:gd name="connsiteY10" fmla="*/ 1564405 h 10517905"/>
              <a:gd name="connsiteX11" fmla="*/ 13734497 w 14352179"/>
              <a:gd name="connsiteY11" fmla="*/ 992905 h 10517905"/>
              <a:gd name="connsiteX12" fmla="*/ 13772597 w 14352179"/>
              <a:gd name="connsiteY12" fmla="*/ 707155 h 10517905"/>
              <a:gd name="connsiteX13" fmla="*/ 13963097 w 14352179"/>
              <a:gd name="connsiteY13" fmla="*/ 535705 h 10517905"/>
              <a:gd name="connsiteX14" fmla="*/ 14077397 w 14352179"/>
              <a:gd name="connsiteY14" fmla="*/ 249955 h 10517905"/>
              <a:gd name="connsiteX15" fmla="*/ 14001197 w 14352179"/>
              <a:gd name="connsiteY15" fmla="*/ 97555 h 10517905"/>
              <a:gd name="connsiteX16" fmla="*/ 13791647 w 14352179"/>
              <a:gd name="connsiteY16" fmla="*/ 2305 h 10517905"/>
              <a:gd name="connsiteX17" fmla="*/ 13467797 w 14352179"/>
              <a:gd name="connsiteY17" fmla="*/ 192805 h 10517905"/>
              <a:gd name="connsiteX18" fmla="*/ 13124897 w 14352179"/>
              <a:gd name="connsiteY18" fmla="*/ 307105 h 10517905"/>
              <a:gd name="connsiteX19" fmla="*/ 12781997 w 14352179"/>
              <a:gd name="connsiteY19" fmla="*/ 402355 h 10517905"/>
              <a:gd name="connsiteX20" fmla="*/ 12458147 w 14352179"/>
              <a:gd name="connsiteY20" fmla="*/ 421405 h 10517905"/>
              <a:gd name="connsiteX21" fmla="*/ 12039047 w 14352179"/>
              <a:gd name="connsiteY21" fmla="*/ 650005 h 10517905"/>
              <a:gd name="connsiteX22" fmla="*/ 11753297 w 14352179"/>
              <a:gd name="connsiteY22" fmla="*/ 802405 h 10517905"/>
              <a:gd name="connsiteX23" fmla="*/ 11562797 w 14352179"/>
              <a:gd name="connsiteY23" fmla="*/ 1202455 h 10517905"/>
              <a:gd name="connsiteX24" fmla="*/ 11658047 w 14352179"/>
              <a:gd name="connsiteY24" fmla="*/ 1735855 h 10517905"/>
              <a:gd name="connsiteX25" fmla="*/ 11772347 w 14352179"/>
              <a:gd name="connsiteY25" fmla="*/ 2135905 h 10517905"/>
              <a:gd name="connsiteX26" fmla="*/ 11943797 w 14352179"/>
              <a:gd name="connsiteY26" fmla="*/ 2650255 h 10517905"/>
              <a:gd name="connsiteX27" fmla="*/ 11962847 w 14352179"/>
              <a:gd name="connsiteY27" fmla="*/ 2916955 h 10517905"/>
              <a:gd name="connsiteX28" fmla="*/ 11734247 w 14352179"/>
              <a:gd name="connsiteY28" fmla="*/ 3278905 h 10517905"/>
              <a:gd name="connsiteX29" fmla="*/ 11296097 w 14352179"/>
              <a:gd name="connsiteY29" fmla="*/ 3564655 h 10517905"/>
              <a:gd name="connsiteX30" fmla="*/ 10953197 w 14352179"/>
              <a:gd name="connsiteY30" fmla="*/ 3678955 h 10517905"/>
              <a:gd name="connsiteX31" fmla="*/ 10743647 w 14352179"/>
              <a:gd name="connsiteY31" fmla="*/ 3869455 h 10517905"/>
              <a:gd name="connsiteX32" fmla="*/ 10629347 w 14352179"/>
              <a:gd name="connsiteY32" fmla="*/ 4136155 h 10517905"/>
              <a:gd name="connsiteX33" fmla="*/ 10343597 w 14352179"/>
              <a:gd name="connsiteY33" fmla="*/ 4364755 h 10517905"/>
              <a:gd name="connsiteX34" fmla="*/ 9943547 w 14352179"/>
              <a:gd name="connsiteY34" fmla="*/ 4383805 h 10517905"/>
              <a:gd name="connsiteX35" fmla="*/ 9733997 w 14352179"/>
              <a:gd name="connsiteY35" fmla="*/ 4193305 h 10517905"/>
              <a:gd name="connsiteX36" fmla="*/ 9638747 w 14352179"/>
              <a:gd name="connsiteY36" fmla="*/ 3755155 h 10517905"/>
              <a:gd name="connsiteX37" fmla="*/ 9543497 w 14352179"/>
              <a:gd name="connsiteY37" fmla="*/ 3202705 h 10517905"/>
              <a:gd name="connsiteX38" fmla="*/ 9448247 w 14352179"/>
              <a:gd name="connsiteY38" fmla="*/ 2821705 h 10517905"/>
              <a:gd name="connsiteX39" fmla="*/ 9200597 w 14352179"/>
              <a:gd name="connsiteY39" fmla="*/ 2478805 h 10517905"/>
              <a:gd name="connsiteX40" fmla="*/ 9029147 w 14352179"/>
              <a:gd name="connsiteY40" fmla="*/ 2231155 h 10517905"/>
              <a:gd name="connsiteX41" fmla="*/ 8724347 w 14352179"/>
              <a:gd name="connsiteY41" fmla="*/ 1812055 h 10517905"/>
              <a:gd name="connsiteX42" fmla="*/ 8514797 w 14352179"/>
              <a:gd name="connsiteY42" fmla="*/ 1278655 h 10517905"/>
              <a:gd name="connsiteX43" fmla="*/ 8381447 w 14352179"/>
              <a:gd name="connsiteY43" fmla="*/ 859555 h 10517905"/>
              <a:gd name="connsiteX44" fmla="*/ 8305247 w 14352179"/>
              <a:gd name="connsiteY44" fmla="*/ 611905 h 10517905"/>
              <a:gd name="connsiteX45" fmla="*/ 7809947 w 14352179"/>
              <a:gd name="connsiteY45" fmla="*/ 592855 h 10517905"/>
              <a:gd name="connsiteX46" fmla="*/ 7314647 w 14352179"/>
              <a:gd name="connsiteY46" fmla="*/ 688105 h 10517905"/>
              <a:gd name="connsiteX47" fmla="*/ 6876497 w 14352179"/>
              <a:gd name="connsiteY47" fmla="*/ 935755 h 10517905"/>
              <a:gd name="connsiteX48" fmla="*/ 6685997 w 14352179"/>
              <a:gd name="connsiteY48" fmla="*/ 1183405 h 10517905"/>
              <a:gd name="connsiteX49" fmla="*/ 6876497 w 14352179"/>
              <a:gd name="connsiteY49" fmla="*/ 1564405 h 10517905"/>
              <a:gd name="connsiteX50" fmla="*/ 7200347 w 14352179"/>
              <a:gd name="connsiteY50" fmla="*/ 2002555 h 10517905"/>
              <a:gd name="connsiteX51" fmla="*/ 7238447 w 14352179"/>
              <a:gd name="connsiteY51" fmla="*/ 2269255 h 10517905"/>
              <a:gd name="connsiteX52" fmla="*/ 7295597 w 14352179"/>
              <a:gd name="connsiteY52" fmla="*/ 2669305 h 10517905"/>
              <a:gd name="connsiteX53" fmla="*/ 7486097 w 14352179"/>
              <a:gd name="connsiteY53" fmla="*/ 2993155 h 10517905"/>
              <a:gd name="connsiteX54" fmla="*/ 7352747 w 14352179"/>
              <a:gd name="connsiteY54" fmla="*/ 3583705 h 10517905"/>
              <a:gd name="connsiteX55" fmla="*/ 7105097 w 14352179"/>
              <a:gd name="connsiteY55" fmla="*/ 3640855 h 10517905"/>
              <a:gd name="connsiteX56" fmla="*/ 6685997 w 14352179"/>
              <a:gd name="connsiteY56" fmla="*/ 3545605 h 10517905"/>
              <a:gd name="connsiteX57" fmla="*/ 6457397 w 14352179"/>
              <a:gd name="connsiteY57" fmla="*/ 3659905 h 10517905"/>
              <a:gd name="connsiteX58" fmla="*/ 6171647 w 14352179"/>
              <a:gd name="connsiteY58" fmla="*/ 3945655 h 10517905"/>
              <a:gd name="connsiteX59" fmla="*/ 6038297 w 14352179"/>
              <a:gd name="connsiteY59" fmla="*/ 4021855 h 10517905"/>
              <a:gd name="connsiteX60" fmla="*/ 5790647 w 14352179"/>
              <a:gd name="connsiteY60" fmla="*/ 3945655 h 10517905"/>
              <a:gd name="connsiteX61" fmla="*/ 5638247 w 14352179"/>
              <a:gd name="connsiteY61" fmla="*/ 3602755 h 10517905"/>
              <a:gd name="connsiteX62" fmla="*/ 5466797 w 14352179"/>
              <a:gd name="connsiteY62" fmla="*/ 3145555 h 10517905"/>
              <a:gd name="connsiteX63" fmla="*/ 5314397 w 14352179"/>
              <a:gd name="connsiteY63" fmla="*/ 2783605 h 10517905"/>
              <a:gd name="connsiteX64" fmla="*/ 5200097 w 14352179"/>
              <a:gd name="connsiteY64" fmla="*/ 2612155 h 10517905"/>
              <a:gd name="connsiteX65" fmla="*/ 4990547 w 14352179"/>
              <a:gd name="connsiteY65" fmla="*/ 2516905 h 10517905"/>
              <a:gd name="connsiteX66" fmla="*/ 4647647 w 14352179"/>
              <a:gd name="connsiteY66" fmla="*/ 2897905 h 10517905"/>
              <a:gd name="connsiteX67" fmla="*/ 4514297 w 14352179"/>
              <a:gd name="connsiteY67" fmla="*/ 3393205 h 10517905"/>
              <a:gd name="connsiteX68" fmla="*/ 4304747 w 14352179"/>
              <a:gd name="connsiteY68" fmla="*/ 4174255 h 10517905"/>
              <a:gd name="connsiteX69" fmla="*/ 4171397 w 14352179"/>
              <a:gd name="connsiteY69" fmla="*/ 4612405 h 10517905"/>
              <a:gd name="connsiteX70" fmla="*/ 3676097 w 14352179"/>
              <a:gd name="connsiteY70" fmla="*/ 4879105 h 10517905"/>
              <a:gd name="connsiteX71" fmla="*/ 3371297 w 14352179"/>
              <a:gd name="connsiteY71" fmla="*/ 4726705 h 10517905"/>
              <a:gd name="connsiteX72" fmla="*/ 2971247 w 14352179"/>
              <a:gd name="connsiteY72" fmla="*/ 4136155 h 10517905"/>
              <a:gd name="connsiteX73" fmla="*/ 2704547 w 14352179"/>
              <a:gd name="connsiteY73" fmla="*/ 3926605 h 10517905"/>
              <a:gd name="connsiteX74" fmla="*/ 2723597 w 14352179"/>
              <a:gd name="connsiteY74" fmla="*/ 3297955 h 10517905"/>
              <a:gd name="connsiteX75" fmla="*/ 2514047 w 14352179"/>
              <a:gd name="connsiteY75" fmla="*/ 2574055 h 10517905"/>
              <a:gd name="connsiteX76" fmla="*/ 2514047 w 14352179"/>
              <a:gd name="connsiteY76" fmla="*/ 2174005 h 10517905"/>
              <a:gd name="connsiteX77" fmla="*/ 2285447 w 14352179"/>
              <a:gd name="connsiteY77" fmla="*/ 1945405 h 10517905"/>
              <a:gd name="connsiteX78" fmla="*/ 2133047 w 14352179"/>
              <a:gd name="connsiteY78" fmla="*/ 1869205 h 10517905"/>
              <a:gd name="connsiteX79" fmla="*/ 1675847 w 14352179"/>
              <a:gd name="connsiteY79" fmla="*/ 1926355 h 10517905"/>
              <a:gd name="connsiteX80" fmla="*/ 1199597 w 14352179"/>
              <a:gd name="connsiteY80" fmla="*/ 2326405 h 10517905"/>
              <a:gd name="connsiteX81" fmla="*/ 913847 w 14352179"/>
              <a:gd name="connsiteY81" fmla="*/ 2955055 h 10517905"/>
              <a:gd name="connsiteX82" fmla="*/ 418547 w 14352179"/>
              <a:gd name="connsiteY82" fmla="*/ 3469405 h 10517905"/>
              <a:gd name="connsiteX83" fmla="*/ 208997 w 14352179"/>
              <a:gd name="connsiteY83" fmla="*/ 3964705 h 10517905"/>
              <a:gd name="connsiteX84" fmla="*/ 18497 w 14352179"/>
              <a:gd name="connsiteY84" fmla="*/ 4593355 h 10517905"/>
              <a:gd name="connsiteX85" fmla="*/ 37547 w 14352179"/>
              <a:gd name="connsiteY85" fmla="*/ 5107705 h 10517905"/>
              <a:gd name="connsiteX86" fmla="*/ 285197 w 14352179"/>
              <a:gd name="connsiteY86" fmla="*/ 5888755 h 10517905"/>
              <a:gd name="connsiteX87" fmla="*/ 361397 w 14352179"/>
              <a:gd name="connsiteY87" fmla="*/ 6517405 h 10517905"/>
              <a:gd name="connsiteX88" fmla="*/ 894797 w 14352179"/>
              <a:gd name="connsiteY88" fmla="*/ 7069855 h 10517905"/>
              <a:gd name="connsiteX89" fmla="*/ 1218647 w 14352179"/>
              <a:gd name="connsiteY89" fmla="*/ 7279405 h 10517905"/>
              <a:gd name="connsiteX90" fmla="*/ 1542497 w 14352179"/>
              <a:gd name="connsiteY90" fmla="*/ 7660405 h 10517905"/>
              <a:gd name="connsiteX91" fmla="*/ 1599647 w 14352179"/>
              <a:gd name="connsiteY91" fmla="*/ 8422405 h 10517905"/>
              <a:gd name="connsiteX92" fmla="*/ 1504397 w 14352179"/>
              <a:gd name="connsiteY92" fmla="*/ 9032005 h 10517905"/>
              <a:gd name="connsiteX93" fmla="*/ 1123397 w 14352179"/>
              <a:gd name="connsiteY93" fmla="*/ 9317755 h 10517905"/>
              <a:gd name="connsiteX94" fmla="*/ 1009097 w 14352179"/>
              <a:gd name="connsiteY94" fmla="*/ 9736855 h 10517905"/>
              <a:gd name="connsiteX95" fmla="*/ 761447 w 14352179"/>
              <a:gd name="connsiteY95" fmla="*/ 10041655 h 10517905"/>
              <a:gd name="connsiteX96" fmla="*/ 875747 w 14352179"/>
              <a:gd name="connsiteY96" fmla="*/ 10517905 h 10517905"/>
              <a:gd name="connsiteX0" fmla="*/ 14153597 w 14351503"/>
              <a:gd name="connsiteY0" fmla="*/ 2821705 h 10517905"/>
              <a:gd name="connsiteX1" fmla="*/ 14344097 w 14351503"/>
              <a:gd name="connsiteY1" fmla="*/ 2555005 h 10517905"/>
              <a:gd name="connsiteX2" fmla="*/ 14305997 w 14351503"/>
              <a:gd name="connsiteY2" fmla="*/ 2345455 h 10517905"/>
              <a:gd name="connsiteX3" fmla="*/ 14243531 w 14351503"/>
              <a:gd name="connsiteY3" fmla="*/ 2204574 h 10517905"/>
              <a:gd name="connsiteX4" fmla="*/ 14206317 w 14351503"/>
              <a:gd name="connsiteY4" fmla="*/ 2007871 h 10517905"/>
              <a:gd name="connsiteX5" fmla="*/ 14181950 w 14351503"/>
              <a:gd name="connsiteY5" fmla="*/ 1944076 h 10517905"/>
              <a:gd name="connsiteX6" fmla="*/ 14090245 w 14351503"/>
              <a:gd name="connsiteY6" fmla="*/ 2018947 h 10517905"/>
              <a:gd name="connsiteX7" fmla="*/ 13956895 w 14351503"/>
              <a:gd name="connsiteY7" fmla="*/ 2170904 h 10517905"/>
              <a:gd name="connsiteX8" fmla="*/ 13886897 w 14351503"/>
              <a:gd name="connsiteY8" fmla="*/ 2212105 h 10517905"/>
              <a:gd name="connsiteX9" fmla="*/ 13696397 w 14351503"/>
              <a:gd name="connsiteY9" fmla="*/ 2135905 h 10517905"/>
              <a:gd name="connsiteX10" fmla="*/ 13505897 w 14351503"/>
              <a:gd name="connsiteY10" fmla="*/ 1907305 h 10517905"/>
              <a:gd name="connsiteX11" fmla="*/ 13639247 w 14351503"/>
              <a:gd name="connsiteY11" fmla="*/ 1564405 h 10517905"/>
              <a:gd name="connsiteX12" fmla="*/ 13734497 w 14351503"/>
              <a:gd name="connsiteY12" fmla="*/ 992905 h 10517905"/>
              <a:gd name="connsiteX13" fmla="*/ 13772597 w 14351503"/>
              <a:gd name="connsiteY13" fmla="*/ 707155 h 10517905"/>
              <a:gd name="connsiteX14" fmla="*/ 13963097 w 14351503"/>
              <a:gd name="connsiteY14" fmla="*/ 535705 h 10517905"/>
              <a:gd name="connsiteX15" fmla="*/ 14077397 w 14351503"/>
              <a:gd name="connsiteY15" fmla="*/ 249955 h 10517905"/>
              <a:gd name="connsiteX16" fmla="*/ 14001197 w 14351503"/>
              <a:gd name="connsiteY16" fmla="*/ 97555 h 10517905"/>
              <a:gd name="connsiteX17" fmla="*/ 13791647 w 14351503"/>
              <a:gd name="connsiteY17" fmla="*/ 2305 h 10517905"/>
              <a:gd name="connsiteX18" fmla="*/ 13467797 w 14351503"/>
              <a:gd name="connsiteY18" fmla="*/ 192805 h 10517905"/>
              <a:gd name="connsiteX19" fmla="*/ 13124897 w 14351503"/>
              <a:gd name="connsiteY19" fmla="*/ 307105 h 10517905"/>
              <a:gd name="connsiteX20" fmla="*/ 12781997 w 14351503"/>
              <a:gd name="connsiteY20" fmla="*/ 402355 h 10517905"/>
              <a:gd name="connsiteX21" fmla="*/ 12458147 w 14351503"/>
              <a:gd name="connsiteY21" fmla="*/ 421405 h 10517905"/>
              <a:gd name="connsiteX22" fmla="*/ 12039047 w 14351503"/>
              <a:gd name="connsiteY22" fmla="*/ 650005 h 10517905"/>
              <a:gd name="connsiteX23" fmla="*/ 11753297 w 14351503"/>
              <a:gd name="connsiteY23" fmla="*/ 802405 h 10517905"/>
              <a:gd name="connsiteX24" fmla="*/ 11562797 w 14351503"/>
              <a:gd name="connsiteY24" fmla="*/ 1202455 h 10517905"/>
              <a:gd name="connsiteX25" fmla="*/ 11658047 w 14351503"/>
              <a:gd name="connsiteY25" fmla="*/ 1735855 h 10517905"/>
              <a:gd name="connsiteX26" fmla="*/ 11772347 w 14351503"/>
              <a:gd name="connsiteY26" fmla="*/ 2135905 h 10517905"/>
              <a:gd name="connsiteX27" fmla="*/ 11943797 w 14351503"/>
              <a:gd name="connsiteY27" fmla="*/ 2650255 h 10517905"/>
              <a:gd name="connsiteX28" fmla="*/ 11962847 w 14351503"/>
              <a:gd name="connsiteY28" fmla="*/ 2916955 h 10517905"/>
              <a:gd name="connsiteX29" fmla="*/ 11734247 w 14351503"/>
              <a:gd name="connsiteY29" fmla="*/ 3278905 h 10517905"/>
              <a:gd name="connsiteX30" fmla="*/ 11296097 w 14351503"/>
              <a:gd name="connsiteY30" fmla="*/ 3564655 h 10517905"/>
              <a:gd name="connsiteX31" fmla="*/ 10953197 w 14351503"/>
              <a:gd name="connsiteY31" fmla="*/ 3678955 h 10517905"/>
              <a:gd name="connsiteX32" fmla="*/ 10743647 w 14351503"/>
              <a:gd name="connsiteY32" fmla="*/ 3869455 h 10517905"/>
              <a:gd name="connsiteX33" fmla="*/ 10629347 w 14351503"/>
              <a:gd name="connsiteY33" fmla="*/ 4136155 h 10517905"/>
              <a:gd name="connsiteX34" fmla="*/ 10343597 w 14351503"/>
              <a:gd name="connsiteY34" fmla="*/ 4364755 h 10517905"/>
              <a:gd name="connsiteX35" fmla="*/ 9943547 w 14351503"/>
              <a:gd name="connsiteY35" fmla="*/ 4383805 h 10517905"/>
              <a:gd name="connsiteX36" fmla="*/ 9733997 w 14351503"/>
              <a:gd name="connsiteY36" fmla="*/ 4193305 h 10517905"/>
              <a:gd name="connsiteX37" fmla="*/ 9638747 w 14351503"/>
              <a:gd name="connsiteY37" fmla="*/ 3755155 h 10517905"/>
              <a:gd name="connsiteX38" fmla="*/ 9543497 w 14351503"/>
              <a:gd name="connsiteY38" fmla="*/ 3202705 h 10517905"/>
              <a:gd name="connsiteX39" fmla="*/ 9448247 w 14351503"/>
              <a:gd name="connsiteY39" fmla="*/ 2821705 h 10517905"/>
              <a:gd name="connsiteX40" fmla="*/ 9200597 w 14351503"/>
              <a:gd name="connsiteY40" fmla="*/ 2478805 h 10517905"/>
              <a:gd name="connsiteX41" fmla="*/ 9029147 w 14351503"/>
              <a:gd name="connsiteY41" fmla="*/ 2231155 h 10517905"/>
              <a:gd name="connsiteX42" fmla="*/ 8724347 w 14351503"/>
              <a:gd name="connsiteY42" fmla="*/ 1812055 h 10517905"/>
              <a:gd name="connsiteX43" fmla="*/ 8514797 w 14351503"/>
              <a:gd name="connsiteY43" fmla="*/ 1278655 h 10517905"/>
              <a:gd name="connsiteX44" fmla="*/ 8381447 w 14351503"/>
              <a:gd name="connsiteY44" fmla="*/ 859555 h 10517905"/>
              <a:gd name="connsiteX45" fmla="*/ 8305247 w 14351503"/>
              <a:gd name="connsiteY45" fmla="*/ 611905 h 10517905"/>
              <a:gd name="connsiteX46" fmla="*/ 7809947 w 14351503"/>
              <a:gd name="connsiteY46" fmla="*/ 592855 h 10517905"/>
              <a:gd name="connsiteX47" fmla="*/ 7314647 w 14351503"/>
              <a:gd name="connsiteY47" fmla="*/ 688105 h 10517905"/>
              <a:gd name="connsiteX48" fmla="*/ 6876497 w 14351503"/>
              <a:gd name="connsiteY48" fmla="*/ 935755 h 10517905"/>
              <a:gd name="connsiteX49" fmla="*/ 6685997 w 14351503"/>
              <a:gd name="connsiteY49" fmla="*/ 1183405 h 10517905"/>
              <a:gd name="connsiteX50" fmla="*/ 6876497 w 14351503"/>
              <a:gd name="connsiteY50" fmla="*/ 1564405 h 10517905"/>
              <a:gd name="connsiteX51" fmla="*/ 7200347 w 14351503"/>
              <a:gd name="connsiteY51" fmla="*/ 2002555 h 10517905"/>
              <a:gd name="connsiteX52" fmla="*/ 7238447 w 14351503"/>
              <a:gd name="connsiteY52" fmla="*/ 2269255 h 10517905"/>
              <a:gd name="connsiteX53" fmla="*/ 7295597 w 14351503"/>
              <a:gd name="connsiteY53" fmla="*/ 2669305 h 10517905"/>
              <a:gd name="connsiteX54" fmla="*/ 7486097 w 14351503"/>
              <a:gd name="connsiteY54" fmla="*/ 2993155 h 10517905"/>
              <a:gd name="connsiteX55" fmla="*/ 7352747 w 14351503"/>
              <a:gd name="connsiteY55" fmla="*/ 3583705 h 10517905"/>
              <a:gd name="connsiteX56" fmla="*/ 7105097 w 14351503"/>
              <a:gd name="connsiteY56" fmla="*/ 3640855 h 10517905"/>
              <a:gd name="connsiteX57" fmla="*/ 6685997 w 14351503"/>
              <a:gd name="connsiteY57" fmla="*/ 3545605 h 10517905"/>
              <a:gd name="connsiteX58" fmla="*/ 6457397 w 14351503"/>
              <a:gd name="connsiteY58" fmla="*/ 3659905 h 10517905"/>
              <a:gd name="connsiteX59" fmla="*/ 6171647 w 14351503"/>
              <a:gd name="connsiteY59" fmla="*/ 3945655 h 10517905"/>
              <a:gd name="connsiteX60" fmla="*/ 6038297 w 14351503"/>
              <a:gd name="connsiteY60" fmla="*/ 4021855 h 10517905"/>
              <a:gd name="connsiteX61" fmla="*/ 5790647 w 14351503"/>
              <a:gd name="connsiteY61" fmla="*/ 3945655 h 10517905"/>
              <a:gd name="connsiteX62" fmla="*/ 5638247 w 14351503"/>
              <a:gd name="connsiteY62" fmla="*/ 3602755 h 10517905"/>
              <a:gd name="connsiteX63" fmla="*/ 5466797 w 14351503"/>
              <a:gd name="connsiteY63" fmla="*/ 3145555 h 10517905"/>
              <a:gd name="connsiteX64" fmla="*/ 5314397 w 14351503"/>
              <a:gd name="connsiteY64" fmla="*/ 2783605 h 10517905"/>
              <a:gd name="connsiteX65" fmla="*/ 5200097 w 14351503"/>
              <a:gd name="connsiteY65" fmla="*/ 2612155 h 10517905"/>
              <a:gd name="connsiteX66" fmla="*/ 4990547 w 14351503"/>
              <a:gd name="connsiteY66" fmla="*/ 2516905 h 10517905"/>
              <a:gd name="connsiteX67" fmla="*/ 4647647 w 14351503"/>
              <a:gd name="connsiteY67" fmla="*/ 2897905 h 10517905"/>
              <a:gd name="connsiteX68" fmla="*/ 4514297 w 14351503"/>
              <a:gd name="connsiteY68" fmla="*/ 3393205 h 10517905"/>
              <a:gd name="connsiteX69" fmla="*/ 4304747 w 14351503"/>
              <a:gd name="connsiteY69" fmla="*/ 4174255 h 10517905"/>
              <a:gd name="connsiteX70" fmla="*/ 4171397 w 14351503"/>
              <a:gd name="connsiteY70" fmla="*/ 4612405 h 10517905"/>
              <a:gd name="connsiteX71" fmla="*/ 3676097 w 14351503"/>
              <a:gd name="connsiteY71" fmla="*/ 4879105 h 10517905"/>
              <a:gd name="connsiteX72" fmla="*/ 3371297 w 14351503"/>
              <a:gd name="connsiteY72" fmla="*/ 4726705 h 10517905"/>
              <a:gd name="connsiteX73" fmla="*/ 2971247 w 14351503"/>
              <a:gd name="connsiteY73" fmla="*/ 4136155 h 10517905"/>
              <a:gd name="connsiteX74" fmla="*/ 2704547 w 14351503"/>
              <a:gd name="connsiteY74" fmla="*/ 3926605 h 10517905"/>
              <a:gd name="connsiteX75" fmla="*/ 2723597 w 14351503"/>
              <a:gd name="connsiteY75" fmla="*/ 3297955 h 10517905"/>
              <a:gd name="connsiteX76" fmla="*/ 2514047 w 14351503"/>
              <a:gd name="connsiteY76" fmla="*/ 2574055 h 10517905"/>
              <a:gd name="connsiteX77" fmla="*/ 2514047 w 14351503"/>
              <a:gd name="connsiteY77" fmla="*/ 2174005 h 10517905"/>
              <a:gd name="connsiteX78" fmla="*/ 2285447 w 14351503"/>
              <a:gd name="connsiteY78" fmla="*/ 1945405 h 10517905"/>
              <a:gd name="connsiteX79" fmla="*/ 2133047 w 14351503"/>
              <a:gd name="connsiteY79" fmla="*/ 1869205 h 10517905"/>
              <a:gd name="connsiteX80" fmla="*/ 1675847 w 14351503"/>
              <a:gd name="connsiteY80" fmla="*/ 1926355 h 10517905"/>
              <a:gd name="connsiteX81" fmla="*/ 1199597 w 14351503"/>
              <a:gd name="connsiteY81" fmla="*/ 2326405 h 10517905"/>
              <a:gd name="connsiteX82" fmla="*/ 913847 w 14351503"/>
              <a:gd name="connsiteY82" fmla="*/ 2955055 h 10517905"/>
              <a:gd name="connsiteX83" fmla="*/ 418547 w 14351503"/>
              <a:gd name="connsiteY83" fmla="*/ 3469405 h 10517905"/>
              <a:gd name="connsiteX84" fmla="*/ 208997 w 14351503"/>
              <a:gd name="connsiteY84" fmla="*/ 3964705 h 10517905"/>
              <a:gd name="connsiteX85" fmla="*/ 18497 w 14351503"/>
              <a:gd name="connsiteY85" fmla="*/ 4593355 h 10517905"/>
              <a:gd name="connsiteX86" fmla="*/ 37547 w 14351503"/>
              <a:gd name="connsiteY86" fmla="*/ 5107705 h 10517905"/>
              <a:gd name="connsiteX87" fmla="*/ 285197 w 14351503"/>
              <a:gd name="connsiteY87" fmla="*/ 5888755 h 10517905"/>
              <a:gd name="connsiteX88" fmla="*/ 361397 w 14351503"/>
              <a:gd name="connsiteY88" fmla="*/ 6517405 h 10517905"/>
              <a:gd name="connsiteX89" fmla="*/ 894797 w 14351503"/>
              <a:gd name="connsiteY89" fmla="*/ 7069855 h 10517905"/>
              <a:gd name="connsiteX90" fmla="*/ 1218647 w 14351503"/>
              <a:gd name="connsiteY90" fmla="*/ 7279405 h 10517905"/>
              <a:gd name="connsiteX91" fmla="*/ 1542497 w 14351503"/>
              <a:gd name="connsiteY91" fmla="*/ 7660405 h 10517905"/>
              <a:gd name="connsiteX92" fmla="*/ 1599647 w 14351503"/>
              <a:gd name="connsiteY92" fmla="*/ 8422405 h 10517905"/>
              <a:gd name="connsiteX93" fmla="*/ 1504397 w 14351503"/>
              <a:gd name="connsiteY93" fmla="*/ 9032005 h 10517905"/>
              <a:gd name="connsiteX94" fmla="*/ 1123397 w 14351503"/>
              <a:gd name="connsiteY94" fmla="*/ 9317755 h 10517905"/>
              <a:gd name="connsiteX95" fmla="*/ 1009097 w 14351503"/>
              <a:gd name="connsiteY95" fmla="*/ 9736855 h 10517905"/>
              <a:gd name="connsiteX96" fmla="*/ 761447 w 14351503"/>
              <a:gd name="connsiteY96" fmla="*/ 10041655 h 10517905"/>
              <a:gd name="connsiteX97" fmla="*/ 875747 w 14351503"/>
              <a:gd name="connsiteY97" fmla="*/ 10517905 h 10517905"/>
              <a:gd name="connsiteX0" fmla="*/ 14153597 w 14381274"/>
              <a:gd name="connsiteY0" fmla="*/ 2821705 h 10517905"/>
              <a:gd name="connsiteX1" fmla="*/ 14375995 w 14381274"/>
              <a:gd name="connsiteY1" fmla="*/ 2608168 h 10517905"/>
              <a:gd name="connsiteX2" fmla="*/ 14305997 w 14381274"/>
              <a:gd name="connsiteY2" fmla="*/ 2345455 h 10517905"/>
              <a:gd name="connsiteX3" fmla="*/ 14243531 w 14381274"/>
              <a:gd name="connsiteY3" fmla="*/ 2204574 h 10517905"/>
              <a:gd name="connsiteX4" fmla="*/ 14206317 w 14381274"/>
              <a:gd name="connsiteY4" fmla="*/ 2007871 h 10517905"/>
              <a:gd name="connsiteX5" fmla="*/ 14181950 w 14381274"/>
              <a:gd name="connsiteY5" fmla="*/ 1944076 h 10517905"/>
              <a:gd name="connsiteX6" fmla="*/ 14090245 w 14381274"/>
              <a:gd name="connsiteY6" fmla="*/ 2018947 h 10517905"/>
              <a:gd name="connsiteX7" fmla="*/ 13956895 w 14381274"/>
              <a:gd name="connsiteY7" fmla="*/ 2170904 h 10517905"/>
              <a:gd name="connsiteX8" fmla="*/ 13886897 w 14381274"/>
              <a:gd name="connsiteY8" fmla="*/ 2212105 h 10517905"/>
              <a:gd name="connsiteX9" fmla="*/ 13696397 w 14381274"/>
              <a:gd name="connsiteY9" fmla="*/ 2135905 h 10517905"/>
              <a:gd name="connsiteX10" fmla="*/ 13505897 w 14381274"/>
              <a:gd name="connsiteY10" fmla="*/ 1907305 h 10517905"/>
              <a:gd name="connsiteX11" fmla="*/ 13639247 w 14381274"/>
              <a:gd name="connsiteY11" fmla="*/ 1564405 h 10517905"/>
              <a:gd name="connsiteX12" fmla="*/ 13734497 w 14381274"/>
              <a:gd name="connsiteY12" fmla="*/ 992905 h 10517905"/>
              <a:gd name="connsiteX13" fmla="*/ 13772597 w 14381274"/>
              <a:gd name="connsiteY13" fmla="*/ 707155 h 10517905"/>
              <a:gd name="connsiteX14" fmla="*/ 13963097 w 14381274"/>
              <a:gd name="connsiteY14" fmla="*/ 535705 h 10517905"/>
              <a:gd name="connsiteX15" fmla="*/ 14077397 w 14381274"/>
              <a:gd name="connsiteY15" fmla="*/ 249955 h 10517905"/>
              <a:gd name="connsiteX16" fmla="*/ 14001197 w 14381274"/>
              <a:gd name="connsiteY16" fmla="*/ 97555 h 10517905"/>
              <a:gd name="connsiteX17" fmla="*/ 13791647 w 14381274"/>
              <a:gd name="connsiteY17" fmla="*/ 2305 h 10517905"/>
              <a:gd name="connsiteX18" fmla="*/ 13467797 w 14381274"/>
              <a:gd name="connsiteY18" fmla="*/ 192805 h 10517905"/>
              <a:gd name="connsiteX19" fmla="*/ 13124897 w 14381274"/>
              <a:gd name="connsiteY19" fmla="*/ 307105 h 10517905"/>
              <a:gd name="connsiteX20" fmla="*/ 12781997 w 14381274"/>
              <a:gd name="connsiteY20" fmla="*/ 402355 h 10517905"/>
              <a:gd name="connsiteX21" fmla="*/ 12458147 w 14381274"/>
              <a:gd name="connsiteY21" fmla="*/ 421405 h 10517905"/>
              <a:gd name="connsiteX22" fmla="*/ 12039047 w 14381274"/>
              <a:gd name="connsiteY22" fmla="*/ 650005 h 10517905"/>
              <a:gd name="connsiteX23" fmla="*/ 11753297 w 14381274"/>
              <a:gd name="connsiteY23" fmla="*/ 802405 h 10517905"/>
              <a:gd name="connsiteX24" fmla="*/ 11562797 w 14381274"/>
              <a:gd name="connsiteY24" fmla="*/ 1202455 h 10517905"/>
              <a:gd name="connsiteX25" fmla="*/ 11658047 w 14381274"/>
              <a:gd name="connsiteY25" fmla="*/ 1735855 h 10517905"/>
              <a:gd name="connsiteX26" fmla="*/ 11772347 w 14381274"/>
              <a:gd name="connsiteY26" fmla="*/ 2135905 h 10517905"/>
              <a:gd name="connsiteX27" fmla="*/ 11943797 w 14381274"/>
              <a:gd name="connsiteY27" fmla="*/ 2650255 h 10517905"/>
              <a:gd name="connsiteX28" fmla="*/ 11962847 w 14381274"/>
              <a:gd name="connsiteY28" fmla="*/ 2916955 h 10517905"/>
              <a:gd name="connsiteX29" fmla="*/ 11734247 w 14381274"/>
              <a:gd name="connsiteY29" fmla="*/ 3278905 h 10517905"/>
              <a:gd name="connsiteX30" fmla="*/ 11296097 w 14381274"/>
              <a:gd name="connsiteY30" fmla="*/ 3564655 h 10517905"/>
              <a:gd name="connsiteX31" fmla="*/ 10953197 w 14381274"/>
              <a:gd name="connsiteY31" fmla="*/ 3678955 h 10517905"/>
              <a:gd name="connsiteX32" fmla="*/ 10743647 w 14381274"/>
              <a:gd name="connsiteY32" fmla="*/ 3869455 h 10517905"/>
              <a:gd name="connsiteX33" fmla="*/ 10629347 w 14381274"/>
              <a:gd name="connsiteY33" fmla="*/ 4136155 h 10517905"/>
              <a:gd name="connsiteX34" fmla="*/ 10343597 w 14381274"/>
              <a:gd name="connsiteY34" fmla="*/ 4364755 h 10517905"/>
              <a:gd name="connsiteX35" fmla="*/ 9943547 w 14381274"/>
              <a:gd name="connsiteY35" fmla="*/ 4383805 h 10517905"/>
              <a:gd name="connsiteX36" fmla="*/ 9733997 w 14381274"/>
              <a:gd name="connsiteY36" fmla="*/ 4193305 h 10517905"/>
              <a:gd name="connsiteX37" fmla="*/ 9638747 w 14381274"/>
              <a:gd name="connsiteY37" fmla="*/ 3755155 h 10517905"/>
              <a:gd name="connsiteX38" fmla="*/ 9543497 w 14381274"/>
              <a:gd name="connsiteY38" fmla="*/ 3202705 h 10517905"/>
              <a:gd name="connsiteX39" fmla="*/ 9448247 w 14381274"/>
              <a:gd name="connsiteY39" fmla="*/ 2821705 h 10517905"/>
              <a:gd name="connsiteX40" fmla="*/ 9200597 w 14381274"/>
              <a:gd name="connsiteY40" fmla="*/ 2478805 h 10517905"/>
              <a:gd name="connsiteX41" fmla="*/ 9029147 w 14381274"/>
              <a:gd name="connsiteY41" fmla="*/ 2231155 h 10517905"/>
              <a:gd name="connsiteX42" fmla="*/ 8724347 w 14381274"/>
              <a:gd name="connsiteY42" fmla="*/ 1812055 h 10517905"/>
              <a:gd name="connsiteX43" fmla="*/ 8514797 w 14381274"/>
              <a:gd name="connsiteY43" fmla="*/ 1278655 h 10517905"/>
              <a:gd name="connsiteX44" fmla="*/ 8381447 w 14381274"/>
              <a:gd name="connsiteY44" fmla="*/ 859555 h 10517905"/>
              <a:gd name="connsiteX45" fmla="*/ 8305247 w 14381274"/>
              <a:gd name="connsiteY45" fmla="*/ 611905 h 10517905"/>
              <a:gd name="connsiteX46" fmla="*/ 7809947 w 14381274"/>
              <a:gd name="connsiteY46" fmla="*/ 592855 h 10517905"/>
              <a:gd name="connsiteX47" fmla="*/ 7314647 w 14381274"/>
              <a:gd name="connsiteY47" fmla="*/ 688105 h 10517905"/>
              <a:gd name="connsiteX48" fmla="*/ 6876497 w 14381274"/>
              <a:gd name="connsiteY48" fmla="*/ 935755 h 10517905"/>
              <a:gd name="connsiteX49" fmla="*/ 6685997 w 14381274"/>
              <a:gd name="connsiteY49" fmla="*/ 1183405 h 10517905"/>
              <a:gd name="connsiteX50" fmla="*/ 6876497 w 14381274"/>
              <a:gd name="connsiteY50" fmla="*/ 1564405 h 10517905"/>
              <a:gd name="connsiteX51" fmla="*/ 7200347 w 14381274"/>
              <a:gd name="connsiteY51" fmla="*/ 2002555 h 10517905"/>
              <a:gd name="connsiteX52" fmla="*/ 7238447 w 14381274"/>
              <a:gd name="connsiteY52" fmla="*/ 2269255 h 10517905"/>
              <a:gd name="connsiteX53" fmla="*/ 7295597 w 14381274"/>
              <a:gd name="connsiteY53" fmla="*/ 2669305 h 10517905"/>
              <a:gd name="connsiteX54" fmla="*/ 7486097 w 14381274"/>
              <a:gd name="connsiteY54" fmla="*/ 2993155 h 10517905"/>
              <a:gd name="connsiteX55" fmla="*/ 7352747 w 14381274"/>
              <a:gd name="connsiteY55" fmla="*/ 3583705 h 10517905"/>
              <a:gd name="connsiteX56" fmla="*/ 7105097 w 14381274"/>
              <a:gd name="connsiteY56" fmla="*/ 3640855 h 10517905"/>
              <a:gd name="connsiteX57" fmla="*/ 6685997 w 14381274"/>
              <a:gd name="connsiteY57" fmla="*/ 3545605 h 10517905"/>
              <a:gd name="connsiteX58" fmla="*/ 6457397 w 14381274"/>
              <a:gd name="connsiteY58" fmla="*/ 3659905 h 10517905"/>
              <a:gd name="connsiteX59" fmla="*/ 6171647 w 14381274"/>
              <a:gd name="connsiteY59" fmla="*/ 3945655 h 10517905"/>
              <a:gd name="connsiteX60" fmla="*/ 6038297 w 14381274"/>
              <a:gd name="connsiteY60" fmla="*/ 4021855 h 10517905"/>
              <a:gd name="connsiteX61" fmla="*/ 5790647 w 14381274"/>
              <a:gd name="connsiteY61" fmla="*/ 3945655 h 10517905"/>
              <a:gd name="connsiteX62" fmla="*/ 5638247 w 14381274"/>
              <a:gd name="connsiteY62" fmla="*/ 3602755 h 10517905"/>
              <a:gd name="connsiteX63" fmla="*/ 5466797 w 14381274"/>
              <a:gd name="connsiteY63" fmla="*/ 3145555 h 10517905"/>
              <a:gd name="connsiteX64" fmla="*/ 5314397 w 14381274"/>
              <a:gd name="connsiteY64" fmla="*/ 2783605 h 10517905"/>
              <a:gd name="connsiteX65" fmla="*/ 5200097 w 14381274"/>
              <a:gd name="connsiteY65" fmla="*/ 2612155 h 10517905"/>
              <a:gd name="connsiteX66" fmla="*/ 4990547 w 14381274"/>
              <a:gd name="connsiteY66" fmla="*/ 2516905 h 10517905"/>
              <a:gd name="connsiteX67" fmla="*/ 4647647 w 14381274"/>
              <a:gd name="connsiteY67" fmla="*/ 2897905 h 10517905"/>
              <a:gd name="connsiteX68" fmla="*/ 4514297 w 14381274"/>
              <a:gd name="connsiteY68" fmla="*/ 3393205 h 10517905"/>
              <a:gd name="connsiteX69" fmla="*/ 4304747 w 14381274"/>
              <a:gd name="connsiteY69" fmla="*/ 4174255 h 10517905"/>
              <a:gd name="connsiteX70" fmla="*/ 4171397 w 14381274"/>
              <a:gd name="connsiteY70" fmla="*/ 4612405 h 10517905"/>
              <a:gd name="connsiteX71" fmla="*/ 3676097 w 14381274"/>
              <a:gd name="connsiteY71" fmla="*/ 4879105 h 10517905"/>
              <a:gd name="connsiteX72" fmla="*/ 3371297 w 14381274"/>
              <a:gd name="connsiteY72" fmla="*/ 4726705 h 10517905"/>
              <a:gd name="connsiteX73" fmla="*/ 2971247 w 14381274"/>
              <a:gd name="connsiteY73" fmla="*/ 4136155 h 10517905"/>
              <a:gd name="connsiteX74" fmla="*/ 2704547 w 14381274"/>
              <a:gd name="connsiteY74" fmla="*/ 3926605 h 10517905"/>
              <a:gd name="connsiteX75" fmla="*/ 2723597 w 14381274"/>
              <a:gd name="connsiteY75" fmla="*/ 3297955 h 10517905"/>
              <a:gd name="connsiteX76" fmla="*/ 2514047 w 14381274"/>
              <a:gd name="connsiteY76" fmla="*/ 2574055 h 10517905"/>
              <a:gd name="connsiteX77" fmla="*/ 2514047 w 14381274"/>
              <a:gd name="connsiteY77" fmla="*/ 2174005 h 10517905"/>
              <a:gd name="connsiteX78" fmla="*/ 2285447 w 14381274"/>
              <a:gd name="connsiteY78" fmla="*/ 1945405 h 10517905"/>
              <a:gd name="connsiteX79" fmla="*/ 2133047 w 14381274"/>
              <a:gd name="connsiteY79" fmla="*/ 1869205 h 10517905"/>
              <a:gd name="connsiteX80" fmla="*/ 1675847 w 14381274"/>
              <a:gd name="connsiteY80" fmla="*/ 1926355 h 10517905"/>
              <a:gd name="connsiteX81" fmla="*/ 1199597 w 14381274"/>
              <a:gd name="connsiteY81" fmla="*/ 2326405 h 10517905"/>
              <a:gd name="connsiteX82" fmla="*/ 913847 w 14381274"/>
              <a:gd name="connsiteY82" fmla="*/ 2955055 h 10517905"/>
              <a:gd name="connsiteX83" fmla="*/ 418547 w 14381274"/>
              <a:gd name="connsiteY83" fmla="*/ 3469405 h 10517905"/>
              <a:gd name="connsiteX84" fmla="*/ 208997 w 14381274"/>
              <a:gd name="connsiteY84" fmla="*/ 3964705 h 10517905"/>
              <a:gd name="connsiteX85" fmla="*/ 18497 w 14381274"/>
              <a:gd name="connsiteY85" fmla="*/ 4593355 h 10517905"/>
              <a:gd name="connsiteX86" fmla="*/ 37547 w 14381274"/>
              <a:gd name="connsiteY86" fmla="*/ 5107705 h 10517905"/>
              <a:gd name="connsiteX87" fmla="*/ 285197 w 14381274"/>
              <a:gd name="connsiteY87" fmla="*/ 5888755 h 10517905"/>
              <a:gd name="connsiteX88" fmla="*/ 361397 w 14381274"/>
              <a:gd name="connsiteY88" fmla="*/ 6517405 h 10517905"/>
              <a:gd name="connsiteX89" fmla="*/ 894797 w 14381274"/>
              <a:gd name="connsiteY89" fmla="*/ 7069855 h 10517905"/>
              <a:gd name="connsiteX90" fmla="*/ 1218647 w 14381274"/>
              <a:gd name="connsiteY90" fmla="*/ 7279405 h 10517905"/>
              <a:gd name="connsiteX91" fmla="*/ 1542497 w 14381274"/>
              <a:gd name="connsiteY91" fmla="*/ 7660405 h 10517905"/>
              <a:gd name="connsiteX92" fmla="*/ 1599647 w 14381274"/>
              <a:gd name="connsiteY92" fmla="*/ 8422405 h 10517905"/>
              <a:gd name="connsiteX93" fmla="*/ 1504397 w 14381274"/>
              <a:gd name="connsiteY93" fmla="*/ 9032005 h 10517905"/>
              <a:gd name="connsiteX94" fmla="*/ 1123397 w 14381274"/>
              <a:gd name="connsiteY94" fmla="*/ 9317755 h 10517905"/>
              <a:gd name="connsiteX95" fmla="*/ 1009097 w 14381274"/>
              <a:gd name="connsiteY95" fmla="*/ 9736855 h 10517905"/>
              <a:gd name="connsiteX96" fmla="*/ 761447 w 14381274"/>
              <a:gd name="connsiteY96" fmla="*/ 10041655 h 10517905"/>
              <a:gd name="connsiteX97" fmla="*/ 875747 w 14381274"/>
              <a:gd name="connsiteY97" fmla="*/ 10517905 h 10517905"/>
              <a:gd name="connsiteX0" fmla="*/ 14153597 w 14391444"/>
              <a:gd name="connsiteY0" fmla="*/ 2821705 h 10517905"/>
              <a:gd name="connsiteX1" fmla="*/ 14386628 w 14391444"/>
              <a:gd name="connsiteY1" fmla="*/ 2576270 h 10517905"/>
              <a:gd name="connsiteX2" fmla="*/ 14305997 w 14391444"/>
              <a:gd name="connsiteY2" fmla="*/ 2345455 h 10517905"/>
              <a:gd name="connsiteX3" fmla="*/ 14243531 w 14391444"/>
              <a:gd name="connsiteY3" fmla="*/ 2204574 h 10517905"/>
              <a:gd name="connsiteX4" fmla="*/ 14206317 w 14391444"/>
              <a:gd name="connsiteY4" fmla="*/ 2007871 h 10517905"/>
              <a:gd name="connsiteX5" fmla="*/ 14181950 w 14391444"/>
              <a:gd name="connsiteY5" fmla="*/ 1944076 h 10517905"/>
              <a:gd name="connsiteX6" fmla="*/ 14090245 w 14391444"/>
              <a:gd name="connsiteY6" fmla="*/ 2018947 h 10517905"/>
              <a:gd name="connsiteX7" fmla="*/ 13956895 w 14391444"/>
              <a:gd name="connsiteY7" fmla="*/ 2170904 h 10517905"/>
              <a:gd name="connsiteX8" fmla="*/ 13886897 w 14391444"/>
              <a:gd name="connsiteY8" fmla="*/ 2212105 h 10517905"/>
              <a:gd name="connsiteX9" fmla="*/ 13696397 w 14391444"/>
              <a:gd name="connsiteY9" fmla="*/ 2135905 h 10517905"/>
              <a:gd name="connsiteX10" fmla="*/ 13505897 w 14391444"/>
              <a:gd name="connsiteY10" fmla="*/ 1907305 h 10517905"/>
              <a:gd name="connsiteX11" fmla="*/ 13639247 w 14391444"/>
              <a:gd name="connsiteY11" fmla="*/ 1564405 h 10517905"/>
              <a:gd name="connsiteX12" fmla="*/ 13734497 w 14391444"/>
              <a:gd name="connsiteY12" fmla="*/ 992905 h 10517905"/>
              <a:gd name="connsiteX13" fmla="*/ 13772597 w 14391444"/>
              <a:gd name="connsiteY13" fmla="*/ 707155 h 10517905"/>
              <a:gd name="connsiteX14" fmla="*/ 13963097 w 14391444"/>
              <a:gd name="connsiteY14" fmla="*/ 535705 h 10517905"/>
              <a:gd name="connsiteX15" fmla="*/ 14077397 w 14391444"/>
              <a:gd name="connsiteY15" fmla="*/ 249955 h 10517905"/>
              <a:gd name="connsiteX16" fmla="*/ 14001197 w 14391444"/>
              <a:gd name="connsiteY16" fmla="*/ 97555 h 10517905"/>
              <a:gd name="connsiteX17" fmla="*/ 13791647 w 14391444"/>
              <a:gd name="connsiteY17" fmla="*/ 2305 h 10517905"/>
              <a:gd name="connsiteX18" fmla="*/ 13467797 w 14391444"/>
              <a:gd name="connsiteY18" fmla="*/ 192805 h 10517905"/>
              <a:gd name="connsiteX19" fmla="*/ 13124897 w 14391444"/>
              <a:gd name="connsiteY19" fmla="*/ 307105 h 10517905"/>
              <a:gd name="connsiteX20" fmla="*/ 12781997 w 14391444"/>
              <a:gd name="connsiteY20" fmla="*/ 402355 h 10517905"/>
              <a:gd name="connsiteX21" fmla="*/ 12458147 w 14391444"/>
              <a:gd name="connsiteY21" fmla="*/ 421405 h 10517905"/>
              <a:gd name="connsiteX22" fmla="*/ 12039047 w 14391444"/>
              <a:gd name="connsiteY22" fmla="*/ 650005 h 10517905"/>
              <a:gd name="connsiteX23" fmla="*/ 11753297 w 14391444"/>
              <a:gd name="connsiteY23" fmla="*/ 802405 h 10517905"/>
              <a:gd name="connsiteX24" fmla="*/ 11562797 w 14391444"/>
              <a:gd name="connsiteY24" fmla="*/ 1202455 h 10517905"/>
              <a:gd name="connsiteX25" fmla="*/ 11658047 w 14391444"/>
              <a:gd name="connsiteY25" fmla="*/ 1735855 h 10517905"/>
              <a:gd name="connsiteX26" fmla="*/ 11772347 w 14391444"/>
              <a:gd name="connsiteY26" fmla="*/ 2135905 h 10517905"/>
              <a:gd name="connsiteX27" fmla="*/ 11943797 w 14391444"/>
              <a:gd name="connsiteY27" fmla="*/ 2650255 h 10517905"/>
              <a:gd name="connsiteX28" fmla="*/ 11962847 w 14391444"/>
              <a:gd name="connsiteY28" fmla="*/ 2916955 h 10517905"/>
              <a:gd name="connsiteX29" fmla="*/ 11734247 w 14391444"/>
              <a:gd name="connsiteY29" fmla="*/ 3278905 h 10517905"/>
              <a:gd name="connsiteX30" fmla="*/ 11296097 w 14391444"/>
              <a:gd name="connsiteY30" fmla="*/ 3564655 h 10517905"/>
              <a:gd name="connsiteX31" fmla="*/ 10953197 w 14391444"/>
              <a:gd name="connsiteY31" fmla="*/ 3678955 h 10517905"/>
              <a:gd name="connsiteX32" fmla="*/ 10743647 w 14391444"/>
              <a:gd name="connsiteY32" fmla="*/ 3869455 h 10517905"/>
              <a:gd name="connsiteX33" fmla="*/ 10629347 w 14391444"/>
              <a:gd name="connsiteY33" fmla="*/ 4136155 h 10517905"/>
              <a:gd name="connsiteX34" fmla="*/ 10343597 w 14391444"/>
              <a:gd name="connsiteY34" fmla="*/ 4364755 h 10517905"/>
              <a:gd name="connsiteX35" fmla="*/ 9943547 w 14391444"/>
              <a:gd name="connsiteY35" fmla="*/ 4383805 h 10517905"/>
              <a:gd name="connsiteX36" fmla="*/ 9733997 w 14391444"/>
              <a:gd name="connsiteY36" fmla="*/ 4193305 h 10517905"/>
              <a:gd name="connsiteX37" fmla="*/ 9638747 w 14391444"/>
              <a:gd name="connsiteY37" fmla="*/ 3755155 h 10517905"/>
              <a:gd name="connsiteX38" fmla="*/ 9543497 w 14391444"/>
              <a:gd name="connsiteY38" fmla="*/ 3202705 h 10517905"/>
              <a:gd name="connsiteX39" fmla="*/ 9448247 w 14391444"/>
              <a:gd name="connsiteY39" fmla="*/ 2821705 h 10517905"/>
              <a:gd name="connsiteX40" fmla="*/ 9200597 w 14391444"/>
              <a:gd name="connsiteY40" fmla="*/ 2478805 h 10517905"/>
              <a:gd name="connsiteX41" fmla="*/ 9029147 w 14391444"/>
              <a:gd name="connsiteY41" fmla="*/ 2231155 h 10517905"/>
              <a:gd name="connsiteX42" fmla="*/ 8724347 w 14391444"/>
              <a:gd name="connsiteY42" fmla="*/ 1812055 h 10517905"/>
              <a:gd name="connsiteX43" fmla="*/ 8514797 w 14391444"/>
              <a:gd name="connsiteY43" fmla="*/ 1278655 h 10517905"/>
              <a:gd name="connsiteX44" fmla="*/ 8381447 w 14391444"/>
              <a:gd name="connsiteY44" fmla="*/ 859555 h 10517905"/>
              <a:gd name="connsiteX45" fmla="*/ 8305247 w 14391444"/>
              <a:gd name="connsiteY45" fmla="*/ 611905 h 10517905"/>
              <a:gd name="connsiteX46" fmla="*/ 7809947 w 14391444"/>
              <a:gd name="connsiteY46" fmla="*/ 592855 h 10517905"/>
              <a:gd name="connsiteX47" fmla="*/ 7314647 w 14391444"/>
              <a:gd name="connsiteY47" fmla="*/ 688105 h 10517905"/>
              <a:gd name="connsiteX48" fmla="*/ 6876497 w 14391444"/>
              <a:gd name="connsiteY48" fmla="*/ 935755 h 10517905"/>
              <a:gd name="connsiteX49" fmla="*/ 6685997 w 14391444"/>
              <a:gd name="connsiteY49" fmla="*/ 1183405 h 10517905"/>
              <a:gd name="connsiteX50" fmla="*/ 6876497 w 14391444"/>
              <a:gd name="connsiteY50" fmla="*/ 1564405 h 10517905"/>
              <a:gd name="connsiteX51" fmla="*/ 7200347 w 14391444"/>
              <a:gd name="connsiteY51" fmla="*/ 2002555 h 10517905"/>
              <a:gd name="connsiteX52" fmla="*/ 7238447 w 14391444"/>
              <a:gd name="connsiteY52" fmla="*/ 2269255 h 10517905"/>
              <a:gd name="connsiteX53" fmla="*/ 7295597 w 14391444"/>
              <a:gd name="connsiteY53" fmla="*/ 2669305 h 10517905"/>
              <a:gd name="connsiteX54" fmla="*/ 7486097 w 14391444"/>
              <a:gd name="connsiteY54" fmla="*/ 2993155 h 10517905"/>
              <a:gd name="connsiteX55" fmla="*/ 7352747 w 14391444"/>
              <a:gd name="connsiteY55" fmla="*/ 3583705 h 10517905"/>
              <a:gd name="connsiteX56" fmla="*/ 7105097 w 14391444"/>
              <a:gd name="connsiteY56" fmla="*/ 3640855 h 10517905"/>
              <a:gd name="connsiteX57" fmla="*/ 6685997 w 14391444"/>
              <a:gd name="connsiteY57" fmla="*/ 3545605 h 10517905"/>
              <a:gd name="connsiteX58" fmla="*/ 6457397 w 14391444"/>
              <a:gd name="connsiteY58" fmla="*/ 3659905 h 10517905"/>
              <a:gd name="connsiteX59" fmla="*/ 6171647 w 14391444"/>
              <a:gd name="connsiteY59" fmla="*/ 3945655 h 10517905"/>
              <a:gd name="connsiteX60" fmla="*/ 6038297 w 14391444"/>
              <a:gd name="connsiteY60" fmla="*/ 4021855 h 10517905"/>
              <a:gd name="connsiteX61" fmla="*/ 5790647 w 14391444"/>
              <a:gd name="connsiteY61" fmla="*/ 3945655 h 10517905"/>
              <a:gd name="connsiteX62" fmla="*/ 5638247 w 14391444"/>
              <a:gd name="connsiteY62" fmla="*/ 3602755 h 10517905"/>
              <a:gd name="connsiteX63" fmla="*/ 5466797 w 14391444"/>
              <a:gd name="connsiteY63" fmla="*/ 3145555 h 10517905"/>
              <a:gd name="connsiteX64" fmla="*/ 5314397 w 14391444"/>
              <a:gd name="connsiteY64" fmla="*/ 2783605 h 10517905"/>
              <a:gd name="connsiteX65" fmla="*/ 5200097 w 14391444"/>
              <a:gd name="connsiteY65" fmla="*/ 2612155 h 10517905"/>
              <a:gd name="connsiteX66" fmla="*/ 4990547 w 14391444"/>
              <a:gd name="connsiteY66" fmla="*/ 2516905 h 10517905"/>
              <a:gd name="connsiteX67" fmla="*/ 4647647 w 14391444"/>
              <a:gd name="connsiteY67" fmla="*/ 2897905 h 10517905"/>
              <a:gd name="connsiteX68" fmla="*/ 4514297 w 14391444"/>
              <a:gd name="connsiteY68" fmla="*/ 3393205 h 10517905"/>
              <a:gd name="connsiteX69" fmla="*/ 4304747 w 14391444"/>
              <a:gd name="connsiteY69" fmla="*/ 4174255 h 10517905"/>
              <a:gd name="connsiteX70" fmla="*/ 4171397 w 14391444"/>
              <a:gd name="connsiteY70" fmla="*/ 4612405 h 10517905"/>
              <a:gd name="connsiteX71" fmla="*/ 3676097 w 14391444"/>
              <a:gd name="connsiteY71" fmla="*/ 4879105 h 10517905"/>
              <a:gd name="connsiteX72" fmla="*/ 3371297 w 14391444"/>
              <a:gd name="connsiteY72" fmla="*/ 4726705 h 10517905"/>
              <a:gd name="connsiteX73" fmla="*/ 2971247 w 14391444"/>
              <a:gd name="connsiteY73" fmla="*/ 4136155 h 10517905"/>
              <a:gd name="connsiteX74" fmla="*/ 2704547 w 14391444"/>
              <a:gd name="connsiteY74" fmla="*/ 3926605 h 10517905"/>
              <a:gd name="connsiteX75" fmla="*/ 2723597 w 14391444"/>
              <a:gd name="connsiteY75" fmla="*/ 3297955 h 10517905"/>
              <a:gd name="connsiteX76" fmla="*/ 2514047 w 14391444"/>
              <a:gd name="connsiteY76" fmla="*/ 2574055 h 10517905"/>
              <a:gd name="connsiteX77" fmla="*/ 2514047 w 14391444"/>
              <a:gd name="connsiteY77" fmla="*/ 2174005 h 10517905"/>
              <a:gd name="connsiteX78" fmla="*/ 2285447 w 14391444"/>
              <a:gd name="connsiteY78" fmla="*/ 1945405 h 10517905"/>
              <a:gd name="connsiteX79" fmla="*/ 2133047 w 14391444"/>
              <a:gd name="connsiteY79" fmla="*/ 1869205 h 10517905"/>
              <a:gd name="connsiteX80" fmla="*/ 1675847 w 14391444"/>
              <a:gd name="connsiteY80" fmla="*/ 1926355 h 10517905"/>
              <a:gd name="connsiteX81" fmla="*/ 1199597 w 14391444"/>
              <a:gd name="connsiteY81" fmla="*/ 2326405 h 10517905"/>
              <a:gd name="connsiteX82" fmla="*/ 913847 w 14391444"/>
              <a:gd name="connsiteY82" fmla="*/ 2955055 h 10517905"/>
              <a:gd name="connsiteX83" fmla="*/ 418547 w 14391444"/>
              <a:gd name="connsiteY83" fmla="*/ 3469405 h 10517905"/>
              <a:gd name="connsiteX84" fmla="*/ 208997 w 14391444"/>
              <a:gd name="connsiteY84" fmla="*/ 3964705 h 10517905"/>
              <a:gd name="connsiteX85" fmla="*/ 18497 w 14391444"/>
              <a:gd name="connsiteY85" fmla="*/ 4593355 h 10517905"/>
              <a:gd name="connsiteX86" fmla="*/ 37547 w 14391444"/>
              <a:gd name="connsiteY86" fmla="*/ 5107705 h 10517905"/>
              <a:gd name="connsiteX87" fmla="*/ 285197 w 14391444"/>
              <a:gd name="connsiteY87" fmla="*/ 5888755 h 10517905"/>
              <a:gd name="connsiteX88" fmla="*/ 361397 w 14391444"/>
              <a:gd name="connsiteY88" fmla="*/ 6517405 h 10517905"/>
              <a:gd name="connsiteX89" fmla="*/ 894797 w 14391444"/>
              <a:gd name="connsiteY89" fmla="*/ 7069855 h 10517905"/>
              <a:gd name="connsiteX90" fmla="*/ 1218647 w 14391444"/>
              <a:gd name="connsiteY90" fmla="*/ 7279405 h 10517905"/>
              <a:gd name="connsiteX91" fmla="*/ 1542497 w 14391444"/>
              <a:gd name="connsiteY91" fmla="*/ 7660405 h 10517905"/>
              <a:gd name="connsiteX92" fmla="*/ 1599647 w 14391444"/>
              <a:gd name="connsiteY92" fmla="*/ 8422405 h 10517905"/>
              <a:gd name="connsiteX93" fmla="*/ 1504397 w 14391444"/>
              <a:gd name="connsiteY93" fmla="*/ 9032005 h 10517905"/>
              <a:gd name="connsiteX94" fmla="*/ 1123397 w 14391444"/>
              <a:gd name="connsiteY94" fmla="*/ 9317755 h 10517905"/>
              <a:gd name="connsiteX95" fmla="*/ 1009097 w 14391444"/>
              <a:gd name="connsiteY95" fmla="*/ 9736855 h 10517905"/>
              <a:gd name="connsiteX96" fmla="*/ 761447 w 14391444"/>
              <a:gd name="connsiteY96" fmla="*/ 10041655 h 10517905"/>
              <a:gd name="connsiteX97" fmla="*/ 875747 w 14391444"/>
              <a:gd name="connsiteY97" fmla="*/ 10517905 h 105179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Lst>
            <a:rect l="l" t="t" r="r" b="b"/>
            <a:pathLst>
              <a:path w="14391444" h="10517905">
                <a:moveTo>
                  <a:pt x="14153597" y="2821705"/>
                </a:moveTo>
                <a:cubicBezTo>
                  <a:pt x="14236147" y="2728042"/>
                  <a:pt x="14361228" y="2655645"/>
                  <a:pt x="14386628" y="2576270"/>
                </a:cubicBezTo>
                <a:cubicBezTo>
                  <a:pt x="14412028" y="2496895"/>
                  <a:pt x="14329846" y="2407404"/>
                  <a:pt x="14305997" y="2345455"/>
                </a:cubicBezTo>
                <a:cubicBezTo>
                  <a:pt x="14282148" y="2283506"/>
                  <a:pt x="14260144" y="2260838"/>
                  <a:pt x="14243531" y="2204574"/>
                </a:cubicBezTo>
                <a:cubicBezTo>
                  <a:pt x="14226918" y="2148310"/>
                  <a:pt x="14221897" y="2050401"/>
                  <a:pt x="14206317" y="2007871"/>
                </a:cubicBezTo>
                <a:cubicBezTo>
                  <a:pt x="14190737" y="1965341"/>
                  <a:pt x="14201295" y="1942230"/>
                  <a:pt x="14181950" y="1944076"/>
                </a:cubicBezTo>
                <a:cubicBezTo>
                  <a:pt x="14162605" y="1945922"/>
                  <a:pt x="14127754" y="1981142"/>
                  <a:pt x="14090245" y="2018947"/>
                </a:cubicBezTo>
                <a:cubicBezTo>
                  <a:pt x="14052736" y="2056752"/>
                  <a:pt x="13990786" y="2138711"/>
                  <a:pt x="13956895" y="2170904"/>
                </a:cubicBezTo>
                <a:cubicBezTo>
                  <a:pt x="13923004" y="2203097"/>
                  <a:pt x="13930313" y="2217938"/>
                  <a:pt x="13886897" y="2212105"/>
                </a:cubicBezTo>
                <a:cubicBezTo>
                  <a:pt x="13843481" y="2206272"/>
                  <a:pt x="13759897" y="2186705"/>
                  <a:pt x="13696397" y="2135905"/>
                </a:cubicBezTo>
                <a:cubicBezTo>
                  <a:pt x="13632897" y="2085105"/>
                  <a:pt x="13515422" y="2002555"/>
                  <a:pt x="13505897" y="1907305"/>
                </a:cubicBezTo>
                <a:cubicBezTo>
                  <a:pt x="13496372" y="1812055"/>
                  <a:pt x="13601147" y="1716805"/>
                  <a:pt x="13639247" y="1564405"/>
                </a:cubicBezTo>
                <a:cubicBezTo>
                  <a:pt x="13677347" y="1412005"/>
                  <a:pt x="13712272" y="1135780"/>
                  <a:pt x="13734497" y="992905"/>
                </a:cubicBezTo>
                <a:cubicBezTo>
                  <a:pt x="13756722" y="850030"/>
                  <a:pt x="13734497" y="783355"/>
                  <a:pt x="13772597" y="707155"/>
                </a:cubicBezTo>
                <a:cubicBezTo>
                  <a:pt x="13810697" y="630955"/>
                  <a:pt x="13912297" y="611905"/>
                  <a:pt x="13963097" y="535705"/>
                </a:cubicBezTo>
                <a:cubicBezTo>
                  <a:pt x="14013897" y="459505"/>
                  <a:pt x="14071047" y="322980"/>
                  <a:pt x="14077397" y="249955"/>
                </a:cubicBezTo>
                <a:cubicBezTo>
                  <a:pt x="14083747" y="176930"/>
                  <a:pt x="14048822" y="138830"/>
                  <a:pt x="14001197" y="97555"/>
                </a:cubicBezTo>
                <a:cubicBezTo>
                  <a:pt x="13953572" y="56280"/>
                  <a:pt x="13880547" y="-13570"/>
                  <a:pt x="13791647" y="2305"/>
                </a:cubicBezTo>
                <a:cubicBezTo>
                  <a:pt x="13702747" y="18180"/>
                  <a:pt x="13578922" y="142005"/>
                  <a:pt x="13467797" y="192805"/>
                </a:cubicBezTo>
                <a:cubicBezTo>
                  <a:pt x="13356672" y="243605"/>
                  <a:pt x="13239197" y="272180"/>
                  <a:pt x="13124897" y="307105"/>
                </a:cubicBezTo>
                <a:cubicBezTo>
                  <a:pt x="13010597" y="342030"/>
                  <a:pt x="12893122" y="383305"/>
                  <a:pt x="12781997" y="402355"/>
                </a:cubicBezTo>
                <a:cubicBezTo>
                  <a:pt x="12670872" y="421405"/>
                  <a:pt x="12581972" y="380130"/>
                  <a:pt x="12458147" y="421405"/>
                </a:cubicBezTo>
                <a:cubicBezTo>
                  <a:pt x="12334322" y="462680"/>
                  <a:pt x="12039047" y="650005"/>
                  <a:pt x="12039047" y="650005"/>
                </a:cubicBezTo>
                <a:cubicBezTo>
                  <a:pt x="11921572" y="713505"/>
                  <a:pt x="11832672" y="710330"/>
                  <a:pt x="11753297" y="802405"/>
                </a:cubicBezTo>
                <a:cubicBezTo>
                  <a:pt x="11673922" y="894480"/>
                  <a:pt x="11578672" y="1046880"/>
                  <a:pt x="11562797" y="1202455"/>
                </a:cubicBezTo>
                <a:cubicBezTo>
                  <a:pt x="11546922" y="1358030"/>
                  <a:pt x="11623122" y="1580280"/>
                  <a:pt x="11658047" y="1735855"/>
                </a:cubicBezTo>
                <a:cubicBezTo>
                  <a:pt x="11692972" y="1891430"/>
                  <a:pt x="11724722" y="1983505"/>
                  <a:pt x="11772347" y="2135905"/>
                </a:cubicBezTo>
                <a:cubicBezTo>
                  <a:pt x="11819972" y="2288305"/>
                  <a:pt x="11912047" y="2520080"/>
                  <a:pt x="11943797" y="2650255"/>
                </a:cubicBezTo>
                <a:cubicBezTo>
                  <a:pt x="11975547" y="2780430"/>
                  <a:pt x="11997772" y="2812180"/>
                  <a:pt x="11962847" y="2916955"/>
                </a:cubicBezTo>
                <a:cubicBezTo>
                  <a:pt x="11927922" y="3021730"/>
                  <a:pt x="11845372" y="3170955"/>
                  <a:pt x="11734247" y="3278905"/>
                </a:cubicBezTo>
                <a:cubicBezTo>
                  <a:pt x="11623122" y="3386855"/>
                  <a:pt x="11426272" y="3497980"/>
                  <a:pt x="11296097" y="3564655"/>
                </a:cubicBezTo>
                <a:cubicBezTo>
                  <a:pt x="11165922" y="3631330"/>
                  <a:pt x="11045272" y="3628155"/>
                  <a:pt x="10953197" y="3678955"/>
                </a:cubicBezTo>
                <a:cubicBezTo>
                  <a:pt x="10861122" y="3729755"/>
                  <a:pt x="10797622" y="3793255"/>
                  <a:pt x="10743647" y="3869455"/>
                </a:cubicBezTo>
                <a:cubicBezTo>
                  <a:pt x="10689672" y="3945655"/>
                  <a:pt x="10696022" y="4053605"/>
                  <a:pt x="10629347" y="4136155"/>
                </a:cubicBezTo>
                <a:cubicBezTo>
                  <a:pt x="10562672" y="4218705"/>
                  <a:pt x="10457897" y="4323480"/>
                  <a:pt x="10343597" y="4364755"/>
                </a:cubicBezTo>
                <a:cubicBezTo>
                  <a:pt x="10229297" y="4406030"/>
                  <a:pt x="10045147" y="4412380"/>
                  <a:pt x="9943547" y="4383805"/>
                </a:cubicBezTo>
                <a:cubicBezTo>
                  <a:pt x="9841947" y="4355230"/>
                  <a:pt x="9784797" y="4298080"/>
                  <a:pt x="9733997" y="4193305"/>
                </a:cubicBezTo>
                <a:cubicBezTo>
                  <a:pt x="9683197" y="4088530"/>
                  <a:pt x="9670497" y="3920255"/>
                  <a:pt x="9638747" y="3755155"/>
                </a:cubicBezTo>
                <a:cubicBezTo>
                  <a:pt x="9606997" y="3590055"/>
                  <a:pt x="9575247" y="3358280"/>
                  <a:pt x="9543497" y="3202705"/>
                </a:cubicBezTo>
                <a:cubicBezTo>
                  <a:pt x="9511747" y="3047130"/>
                  <a:pt x="9505397" y="2942355"/>
                  <a:pt x="9448247" y="2821705"/>
                </a:cubicBezTo>
                <a:cubicBezTo>
                  <a:pt x="9391097" y="2701055"/>
                  <a:pt x="9270447" y="2577230"/>
                  <a:pt x="9200597" y="2478805"/>
                </a:cubicBezTo>
                <a:cubicBezTo>
                  <a:pt x="9130747" y="2380380"/>
                  <a:pt x="9108522" y="2342280"/>
                  <a:pt x="9029147" y="2231155"/>
                </a:cubicBezTo>
                <a:cubicBezTo>
                  <a:pt x="8949772" y="2120030"/>
                  <a:pt x="8810072" y="1970805"/>
                  <a:pt x="8724347" y="1812055"/>
                </a:cubicBezTo>
                <a:cubicBezTo>
                  <a:pt x="8638622" y="1653305"/>
                  <a:pt x="8571947" y="1437405"/>
                  <a:pt x="8514797" y="1278655"/>
                </a:cubicBezTo>
                <a:cubicBezTo>
                  <a:pt x="8457647" y="1119905"/>
                  <a:pt x="8416372" y="970680"/>
                  <a:pt x="8381447" y="859555"/>
                </a:cubicBezTo>
                <a:cubicBezTo>
                  <a:pt x="8346522" y="748430"/>
                  <a:pt x="8400497" y="656355"/>
                  <a:pt x="8305247" y="611905"/>
                </a:cubicBezTo>
                <a:cubicBezTo>
                  <a:pt x="8209997" y="567455"/>
                  <a:pt x="7975047" y="580155"/>
                  <a:pt x="7809947" y="592855"/>
                </a:cubicBezTo>
                <a:cubicBezTo>
                  <a:pt x="7644847" y="605555"/>
                  <a:pt x="7470222" y="630955"/>
                  <a:pt x="7314647" y="688105"/>
                </a:cubicBezTo>
                <a:cubicBezTo>
                  <a:pt x="7159072" y="745255"/>
                  <a:pt x="6981272" y="853205"/>
                  <a:pt x="6876497" y="935755"/>
                </a:cubicBezTo>
                <a:cubicBezTo>
                  <a:pt x="6771722" y="1018305"/>
                  <a:pt x="6685997" y="1078630"/>
                  <a:pt x="6685997" y="1183405"/>
                </a:cubicBezTo>
                <a:cubicBezTo>
                  <a:pt x="6685997" y="1288180"/>
                  <a:pt x="6790772" y="1427880"/>
                  <a:pt x="6876497" y="1564405"/>
                </a:cubicBezTo>
                <a:cubicBezTo>
                  <a:pt x="6962222" y="1700930"/>
                  <a:pt x="7140022" y="1885080"/>
                  <a:pt x="7200347" y="2002555"/>
                </a:cubicBezTo>
                <a:cubicBezTo>
                  <a:pt x="7260672" y="2120030"/>
                  <a:pt x="7222572" y="2158130"/>
                  <a:pt x="7238447" y="2269255"/>
                </a:cubicBezTo>
                <a:cubicBezTo>
                  <a:pt x="7254322" y="2380380"/>
                  <a:pt x="7254322" y="2548655"/>
                  <a:pt x="7295597" y="2669305"/>
                </a:cubicBezTo>
                <a:cubicBezTo>
                  <a:pt x="7336872" y="2789955"/>
                  <a:pt x="7476572" y="2840755"/>
                  <a:pt x="7486097" y="2993155"/>
                </a:cubicBezTo>
                <a:cubicBezTo>
                  <a:pt x="7495622" y="3145555"/>
                  <a:pt x="7416247" y="3475755"/>
                  <a:pt x="7352747" y="3583705"/>
                </a:cubicBezTo>
                <a:cubicBezTo>
                  <a:pt x="7289247" y="3691655"/>
                  <a:pt x="7216222" y="3647205"/>
                  <a:pt x="7105097" y="3640855"/>
                </a:cubicBezTo>
                <a:cubicBezTo>
                  <a:pt x="6993972" y="3634505"/>
                  <a:pt x="6793947" y="3542430"/>
                  <a:pt x="6685997" y="3545605"/>
                </a:cubicBezTo>
                <a:cubicBezTo>
                  <a:pt x="6578047" y="3548780"/>
                  <a:pt x="6543122" y="3593230"/>
                  <a:pt x="6457397" y="3659905"/>
                </a:cubicBezTo>
                <a:cubicBezTo>
                  <a:pt x="6371672" y="3726580"/>
                  <a:pt x="6241497" y="3885330"/>
                  <a:pt x="6171647" y="3945655"/>
                </a:cubicBezTo>
                <a:cubicBezTo>
                  <a:pt x="6101797" y="4005980"/>
                  <a:pt x="6101797" y="4021855"/>
                  <a:pt x="6038297" y="4021855"/>
                </a:cubicBezTo>
                <a:cubicBezTo>
                  <a:pt x="5974797" y="4021855"/>
                  <a:pt x="5857322" y="4015505"/>
                  <a:pt x="5790647" y="3945655"/>
                </a:cubicBezTo>
                <a:cubicBezTo>
                  <a:pt x="5723972" y="3875805"/>
                  <a:pt x="5692222" y="3736105"/>
                  <a:pt x="5638247" y="3602755"/>
                </a:cubicBezTo>
                <a:cubicBezTo>
                  <a:pt x="5584272" y="3469405"/>
                  <a:pt x="5520772" y="3282080"/>
                  <a:pt x="5466797" y="3145555"/>
                </a:cubicBezTo>
                <a:cubicBezTo>
                  <a:pt x="5412822" y="3009030"/>
                  <a:pt x="5358847" y="2872505"/>
                  <a:pt x="5314397" y="2783605"/>
                </a:cubicBezTo>
                <a:cubicBezTo>
                  <a:pt x="5269947" y="2694705"/>
                  <a:pt x="5254072" y="2656605"/>
                  <a:pt x="5200097" y="2612155"/>
                </a:cubicBezTo>
                <a:cubicBezTo>
                  <a:pt x="5146122" y="2567705"/>
                  <a:pt x="5082622" y="2469280"/>
                  <a:pt x="4990547" y="2516905"/>
                </a:cubicBezTo>
                <a:cubicBezTo>
                  <a:pt x="4898472" y="2564530"/>
                  <a:pt x="4727022" y="2751855"/>
                  <a:pt x="4647647" y="2897905"/>
                </a:cubicBezTo>
                <a:cubicBezTo>
                  <a:pt x="4568272" y="3043955"/>
                  <a:pt x="4514297" y="3393205"/>
                  <a:pt x="4514297" y="3393205"/>
                </a:cubicBezTo>
                <a:cubicBezTo>
                  <a:pt x="4457147" y="3605930"/>
                  <a:pt x="4361897" y="3971055"/>
                  <a:pt x="4304747" y="4174255"/>
                </a:cubicBezTo>
                <a:cubicBezTo>
                  <a:pt x="4247597" y="4377455"/>
                  <a:pt x="4276172" y="4494930"/>
                  <a:pt x="4171397" y="4612405"/>
                </a:cubicBezTo>
                <a:cubicBezTo>
                  <a:pt x="4066622" y="4729880"/>
                  <a:pt x="3809447" y="4860055"/>
                  <a:pt x="3676097" y="4879105"/>
                </a:cubicBezTo>
                <a:cubicBezTo>
                  <a:pt x="3542747" y="4898155"/>
                  <a:pt x="3488772" y="4850530"/>
                  <a:pt x="3371297" y="4726705"/>
                </a:cubicBezTo>
                <a:cubicBezTo>
                  <a:pt x="3253822" y="4602880"/>
                  <a:pt x="3082372" y="4269505"/>
                  <a:pt x="2971247" y="4136155"/>
                </a:cubicBezTo>
                <a:cubicBezTo>
                  <a:pt x="2860122" y="4002805"/>
                  <a:pt x="2745822" y="4066305"/>
                  <a:pt x="2704547" y="3926605"/>
                </a:cubicBezTo>
                <a:cubicBezTo>
                  <a:pt x="2663272" y="3786905"/>
                  <a:pt x="2755347" y="3523380"/>
                  <a:pt x="2723597" y="3297955"/>
                </a:cubicBezTo>
                <a:cubicBezTo>
                  <a:pt x="2691847" y="3072530"/>
                  <a:pt x="2548972" y="2761380"/>
                  <a:pt x="2514047" y="2574055"/>
                </a:cubicBezTo>
                <a:cubicBezTo>
                  <a:pt x="2479122" y="2386730"/>
                  <a:pt x="2552147" y="2278780"/>
                  <a:pt x="2514047" y="2174005"/>
                </a:cubicBezTo>
                <a:cubicBezTo>
                  <a:pt x="2475947" y="2069230"/>
                  <a:pt x="2348947" y="1996205"/>
                  <a:pt x="2285447" y="1945405"/>
                </a:cubicBezTo>
                <a:cubicBezTo>
                  <a:pt x="2221947" y="1894605"/>
                  <a:pt x="2234647" y="1872380"/>
                  <a:pt x="2133047" y="1869205"/>
                </a:cubicBezTo>
                <a:cubicBezTo>
                  <a:pt x="2031447" y="1866030"/>
                  <a:pt x="1831422" y="1850155"/>
                  <a:pt x="1675847" y="1926355"/>
                </a:cubicBezTo>
                <a:cubicBezTo>
                  <a:pt x="1520272" y="2002555"/>
                  <a:pt x="1326597" y="2154955"/>
                  <a:pt x="1199597" y="2326405"/>
                </a:cubicBezTo>
                <a:cubicBezTo>
                  <a:pt x="1072597" y="2497855"/>
                  <a:pt x="1044022" y="2764555"/>
                  <a:pt x="913847" y="2955055"/>
                </a:cubicBezTo>
                <a:cubicBezTo>
                  <a:pt x="783672" y="3145555"/>
                  <a:pt x="536022" y="3301130"/>
                  <a:pt x="418547" y="3469405"/>
                </a:cubicBezTo>
                <a:cubicBezTo>
                  <a:pt x="301072" y="3637680"/>
                  <a:pt x="275672" y="3777380"/>
                  <a:pt x="208997" y="3964705"/>
                </a:cubicBezTo>
                <a:cubicBezTo>
                  <a:pt x="142322" y="4152030"/>
                  <a:pt x="47072" y="4402855"/>
                  <a:pt x="18497" y="4593355"/>
                </a:cubicBezTo>
                <a:cubicBezTo>
                  <a:pt x="-10078" y="4783855"/>
                  <a:pt x="-6903" y="4891805"/>
                  <a:pt x="37547" y="5107705"/>
                </a:cubicBezTo>
                <a:cubicBezTo>
                  <a:pt x="81997" y="5323605"/>
                  <a:pt x="231222" y="5653805"/>
                  <a:pt x="285197" y="5888755"/>
                </a:cubicBezTo>
                <a:cubicBezTo>
                  <a:pt x="339172" y="6123705"/>
                  <a:pt x="259797" y="6320555"/>
                  <a:pt x="361397" y="6517405"/>
                </a:cubicBezTo>
                <a:cubicBezTo>
                  <a:pt x="462997" y="6714255"/>
                  <a:pt x="751922" y="6942855"/>
                  <a:pt x="894797" y="7069855"/>
                </a:cubicBezTo>
                <a:cubicBezTo>
                  <a:pt x="1037672" y="7196855"/>
                  <a:pt x="1110697" y="7180980"/>
                  <a:pt x="1218647" y="7279405"/>
                </a:cubicBezTo>
                <a:cubicBezTo>
                  <a:pt x="1326597" y="7377830"/>
                  <a:pt x="1478997" y="7469905"/>
                  <a:pt x="1542497" y="7660405"/>
                </a:cubicBezTo>
                <a:cubicBezTo>
                  <a:pt x="1605997" y="7850905"/>
                  <a:pt x="1605997" y="8193805"/>
                  <a:pt x="1599647" y="8422405"/>
                </a:cubicBezTo>
                <a:cubicBezTo>
                  <a:pt x="1593297" y="8651005"/>
                  <a:pt x="1583772" y="8882780"/>
                  <a:pt x="1504397" y="9032005"/>
                </a:cubicBezTo>
                <a:cubicBezTo>
                  <a:pt x="1425022" y="9181230"/>
                  <a:pt x="1205947" y="9200280"/>
                  <a:pt x="1123397" y="9317755"/>
                </a:cubicBezTo>
                <a:cubicBezTo>
                  <a:pt x="1040847" y="9435230"/>
                  <a:pt x="1069422" y="9616205"/>
                  <a:pt x="1009097" y="9736855"/>
                </a:cubicBezTo>
                <a:cubicBezTo>
                  <a:pt x="948772" y="9857505"/>
                  <a:pt x="783672" y="9911480"/>
                  <a:pt x="761447" y="10041655"/>
                </a:cubicBezTo>
                <a:cubicBezTo>
                  <a:pt x="739222" y="10171830"/>
                  <a:pt x="807484" y="10344867"/>
                  <a:pt x="875747" y="1051790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89D5F93-2577-4B15-9612-5B0C3BA50517}"/>
              </a:ext>
            </a:extLst>
          </p:cNvPr>
          <p:cNvSpPr/>
          <p:nvPr/>
        </p:nvSpPr>
        <p:spPr>
          <a:xfrm>
            <a:off x="6982401" y="6340509"/>
            <a:ext cx="19999224" cy="11035858"/>
          </a:xfrm>
          <a:custGeom>
            <a:avLst/>
            <a:gdLst>
              <a:gd name="connsiteX0" fmla="*/ 19959277 w 19969065"/>
              <a:gd name="connsiteY0" fmla="*/ 7206018 h 9924690"/>
              <a:gd name="connsiteX1" fmla="*/ 19931981 w 19969065"/>
              <a:gd name="connsiteY1" fmla="*/ 7274256 h 9924690"/>
              <a:gd name="connsiteX2" fmla="*/ 19659026 w 19969065"/>
              <a:gd name="connsiteY2" fmla="*/ 7519916 h 9924690"/>
              <a:gd name="connsiteX3" fmla="*/ 18730978 w 19969065"/>
              <a:gd name="connsiteY3" fmla="*/ 8215952 h 9924690"/>
              <a:gd name="connsiteX4" fmla="*/ 17830226 w 19969065"/>
              <a:gd name="connsiteY4" fmla="*/ 8352429 h 9924690"/>
              <a:gd name="connsiteX5" fmla="*/ 17420793 w 19969065"/>
              <a:gd name="connsiteY5" fmla="*/ 8379725 h 9924690"/>
              <a:gd name="connsiteX6" fmla="*/ 17052303 w 19969065"/>
              <a:gd name="connsiteY6" fmla="*/ 8625385 h 9924690"/>
              <a:gd name="connsiteX7" fmla="*/ 16656518 w 19969065"/>
              <a:gd name="connsiteY7" fmla="*/ 8734567 h 9924690"/>
              <a:gd name="connsiteX8" fmla="*/ 15783062 w 19969065"/>
              <a:gd name="connsiteY8" fmla="*/ 8707271 h 9924690"/>
              <a:gd name="connsiteX9" fmla="*/ 15196208 w 19969065"/>
              <a:gd name="connsiteY9" fmla="*/ 8843749 h 9924690"/>
              <a:gd name="connsiteX10" fmla="*/ 14472877 w 19969065"/>
              <a:gd name="connsiteY10" fmla="*/ 8843749 h 9924690"/>
              <a:gd name="connsiteX11" fmla="*/ 13967909 w 19969065"/>
              <a:gd name="connsiteY11" fmla="*/ 8980226 h 9924690"/>
              <a:gd name="connsiteX12" fmla="*/ 13490238 w 19969065"/>
              <a:gd name="connsiteY12" fmla="*/ 9034818 h 9924690"/>
              <a:gd name="connsiteX13" fmla="*/ 12644077 w 19969065"/>
              <a:gd name="connsiteY13" fmla="*/ 9171295 h 9924690"/>
              <a:gd name="connsiteX14" fmla="*/ 11634142 w 19969065"/>
              <a:gd name="connsiteY14" fmla="*/ 9799092 h 9924690"/>
              <a:gd name="connsiteX15" fmla="*/ 11101880 w 19969065"/>
              <a:gd name="connsiteY15" fmla="*/ 9921922 h 9924690"/>
              <a:gd name="connsiteX16" fmla="*/ 9887229 w 19969065"/>
              <a:gd name="connsiteY16" fmla="*/ 9744501 h 9924690"/>
              <a:gd name="connsiteX17" fmla="*/ 9491444 w 19969065"/>
              <a:gd name="connsiteY17" fmla="*/ 9362364 h 9924690"/>
              <a:gd name="connsiteX18" fmla="*/ 8904590 w 19969065"/>
              <a:gd name="connsiteY18" fmla="*/ 8748215 h 9924690"/>
              <a:gd name="connsiteX19" fmla="*/ 8604339 w 19969065"/>
              <a:gd name="connsiteY19" fmla="*/ 8570794 h 9924690"/>
              <a:gd name="connsiteX20" fmla="*/ 8208554 w 19969065"/>
              <a:gd name="connsiteY20" fmla="*/ 8243247 h 9924690"/>
              <a:gd name="connsiteX21" fmla="*/ 7935599 w 19969065"/>
              <a:gd name="connsiteY21" fmla="*/ 8106770 h 9924690"/>
              <a:gd name="connsiteX22" fmla="*/ 7212268 w 19969065"/>
              <a:gd name="connsiteY22" fmla="*/ 8202304 h 9924690"/>
              <a:gd name="connsiteX23" fmla="*/ 6761892 w 19969065"/>
              <a:gd name="connsiteY23" fmla="*/ 8093122 h 9924690"/>
              <a:gd name="connsiteX24" fmla="*/ 6147742 w 19969065"/>
              <a:gd name="connsiteY24" fmla="*/ 7642746 h 9924690"/>
              <a:gd name="connsiteX25" fmla="*/ 5588184 w 19969065"/>
              <a:gd name="connsiteY25" fmla="*/ 7506268 h 9924690"/>
              <a:gd name="connsiteX26" fmla="*/ 4742023 w 19969065"/>
              <a:gd name="connsiteY26" fmla="*/ 7710985 h 9924690"/>
              <a:gd name="connsiteX27" fmla="*/ 3923157 w 19969065"/>
              <a:gd name="connsiteY27" fmla="*/ 7724632 h 9924690"/>
              <a:gd name="connsiteX28" fmla="*/ 3145235 w 19969065"/>
              <a:gd name="connsiteY28" fmla="*/ 7861110 h 9924690"/>
              <a:gd name="connsiteX29" fmla="*/ 2653915 w 19969065"/>
              <a:gd name="connsiteY29" fmla="*/ 8284191 h 9924690"/>
              <a:gd name="connsiteX30" fmla="*/ 2039766 w 19969065"/>
              <a:gd name="connsiteY30" fmla="*/ 8529850 h 9924690"/>
              <a:gd name="connsiteX31" fmla="*/ 1643981 w 19969065"/>
              <a:gd name="connsiteY31" fmla="*/ 9021170 h 9924690"/>
              <a:gd name="connsiteX32" fmla="*/ 1043480 w 19969065"/>
              <a:gd name="connsiteY32" fmla="*/ 9498841 h 9924690"/>
              <a:gd name="connsiteX33" fmla="*/ 702286 w 19969065"/>
              <a:gd name="connsiteY33" fmla="*/ 9526137 h 9924690"/>
              <a:gd name="connsiteX34" fmla="*/ 347444 w 19969065"/>
              <a:gd name="connsiteY34" fmla="*/ 9266829 h 9924690"/>
              <a:gd name="connsiteX35" fmla="*/ 320148 w 19969065"/>
              <a:gd name="connsiteY35" fmla="*/ 8502555 h 9924690"/>
              <a:gd name="connsiteX36" fmla="*/ 415683 w 19969065"/>
              <a:gd name="connsiteY36" fmla="*/ 7956644 h 9924690"/>
              <a:gd name="connsiteX37" fmla="*/ 415683 w 19969065"/>
              <a:gd name="connsiteY37" fmla="*/ 7465325 h 9924690"/>
              <a:gd name="connsiteX38" fmla="*/ 156375 w 19969065"/>
              <a:gd name="connsiteY38" fmla="*/ 6987653 h 9924690"/>
              <a:gd name="connsiteX39" fmla="*/ 6250 w 19969065"/>
              <a:gd name="connsiteY39" fmla="*/ 6660107 h 9924690"/>
              <a:gd name="connsiteX40" fmla="*/ 88136 w 19969065"/>
              <a:gd name="connsiteY40" fmla="*/ 6073253 h 9924690"/>
              <a:gd name="connsiteX41" fmla="*/ 606751 w 19969065"/>
              <a:gd name="connsiteY41" fmla="*/ 5691116 h 9924690"/>
              <a:gd name="connsiteX42" fmla="*/ 1330083 w 19969065"/>
              <a:gd name="connsiteY42" fmla="*/ 5650173 h 9924690"/>
              <a:gd name="connsiteX43" fmla="*/ 1657629 w 19969065"/>
              <a:gd name="connsiteY43" fmla="*/ 5964071 h 9924690"/>
              <a:gd name="connsiteX44" fmla="*/ 2353665 w 19969065"/>
              <a:gd name="connsiteY44" fmla="*/ 6100549 h 9924690"/>
              <a:gd name="connsiteX45" fmla="*/ 2804041 w 19969065"/>
              <a:gd name="connsiteY45" fmla="*/ 5936776 h 9924690"/>
              <a:gd name="connsiteX46" fmla="*/ 2926871 w 19969065"/>
              <a:gd name="connsiteY46" fmla="*/ 5527343 h 9924690"/>
              <a:gd name="connsiteX47" fmla="*/ 3145235 w 19969065"/>
              <a:gd name="connsiteY47" fmla="*/ 5063319 h 9924690"/>
              <a:gd name="connsiteX48" fmla="*/ 3486429 w 19969065"/>
              <a:gd name="connsiteY48" fmla="*/ 4899546 h 9924690"/>
              <a:gd name="connsiteX49" fmla="*/ 3923157 w 19969065"/>
              <a:gd name="connsiteY49" fmla="*/ 5172501 h 9924690"/>
              <a:gd name="connsiteX50" fmla="*/ 4428124 w 19969065"/>
              <a:gd name="connsiteY50" fmla="*/ 5281683 h 9924690"/>
              <a:gd name="connsiteX51" fmla="*/ 4960387 w 19969065"/>
              <a:gd name="connsiteY51" fmla="*/ 5008728 h 9924690"/>
              <a:gd name="connsiteX52" fmla="*/ 5233342 w 19969065"/>
              <a:gd name="connsiteY52" fmla="*/ 4776716 h 9924690"/>
              <a:gd name="connsiteX53" fmla="*/ 5670071 w 19969065"/>
              <a:gd name="connsiteY53" fmla="*/ 4558352 h 9924690"/>
              <a:gd name="connsiteX54" fmla="*/ 6175038 w 19969065"/>
              <a:gd name="connsiteY54" fmla="*/ 4367283 h 9924690"/>
              <a:gd name="connsiteX55" fmla="*/ 6447993 w 19969065"/>
              <a:gd name="connsiteY55" fmla="*/ 4107976 h 9924690"/>
              <a:gd name="connsiteX56" fmla="*/ 6952960 w 19969065"/>
              <a:gd name="connsiteY56" fmla="*/ 3998794 h 9924690"/>
              <a:gd name="connsiteX57" fmla="*/ 7376041 w 19969065"/>
              <a:gd name="connsiteY57" fmla="*/ 4462818 h 9924690"/>
              <a:gd name="connsiteX58" fmla="*/ 8058429 w 19969065"/>
              <a:gd name="connsiteY58" fmla="*/ 5295331 h 9924690"/>
              <a:gd name="connsiteX59" fmla="*/ 8385975 w 19969065"/>
              <a:gd name="connsiteY59" fmla="*/ 5500047 h 9924690"/>
              <a:gd name="connsiteX60" fmla="*/ 9259432 w 19969065"/>
              <a:gd name="connsiteY60" fmla="*/ 5117910 h 9924690"/>
              <a:gd name="connsiteX61" fmla="*/ 9750751 w 19969065"/>
              <a:gd name="connsiteY61" fmla="*/ 4421874 h 9924690"/>
              <a:gd name="connsiteX62" fmla="*/ 10228423 w 19969065"/>
              <a:gd name="connsiteY62" fmla="*/ 3875964 h 9924690"/>
              <a:gd name="connsiteX63" fmla="*/ 10651503 w 19969065"/>
              <a:gd name="connsiteY63" fmla="*/ 3493826 h 9924690"/>
              <a:gd name="connsiteX64" fmla="*/ 10842572 w 19969065"/>
              <a:gd name="connsiteY64" fmla="*/ 3179928 h 9924690"/>
              <a:gd name="connsiteX65" fmla="*/ 10910811 w 19969065"/>
              <a:gd name="connsiteY65" fmla="*/ 2579426 h 9924690"/>
              <a:gd name="connsiteX66" fmla="*/ 11347539 w 19969065"/>
              <a:gd name="connsiteY66" fmla="*/ 2347415 h 9924690"/>
              <a:gd name="connsiteX67" fmla="*/ 11879802 w 19969065"/>
              <a:gd name="connsiteY67" fmla="*/ 2620370 h 9924690"/>
              <a:gd name="connsiteX68" fmla="*/ 12070871 w 19969065"/>
              <a:gd name="connsiteY68" fmla="*/ 2852382 h 9924690"/>
              <a:gd name="connsiteX69" fmla="*/ 12111814 w 19969065"/>
              <a:gd name="connsiteY69" fmla="*/ 3330053 h 9924690"/>
              <a:gd name="connsiteX70" fmla="*/ 12070871 w 19969065"/>
              <a:gd name="connsiteY70" fmla="*/ 3739486 h 9924690"/>
              <a:gd name="connsiteX71" fmla="*/ 12111814 w 19969065"/>
              <a:gd name="connsiteY71" fmla="*/ 4107976 h 9924690"/>
              <a:gd name="connsiteX72" fmla="*/ 12152757 w 19969065"/>
              <a:gd name="connsiteY72" fmla="*/ 4367283 h 9924690"/>
              <a:gd name="connsiteX73" fmla="*/ 12152757 w 19969065"/>
              <a:gd name="connsiteY73" fmla="*/ 4544704 h 9924690"/>
              <a:gd name="connsiteX74" fmla="*/ 12302883 w 19969065"/>
              <a:gd name="connsiteY74" fmla="*/ 4612943 h 9924690"/>
              <a:gd name="connsiteX75" fmla="*/ 12603133 w 19969065"/>
              <a:gd name="connsiteY75" fmla="*/ 4421874 h 9924690"/>
              <a:gd name="connsiteX76" fmla="*/ 12766906 w 19969065"/>
              <a:gd name="connsiteY76" fmla="*/ 3835021 h 9924690"/>
              <a:gd name="connsiteX77" fmla="*/ 12889736 w 19969065"/>
              <a:gd name="connsiteY77" fmla="*/ 3603009 h 9924690"/>
              <a:gd name="connsiteX78" fmla="*/ 12998918 w 19969065"/>
              <a:gd name="connsiteY78" fmla="*/ 3370997 h 9924690"/>
              <a:gd name="connsiteX79" fmla="*/ 13258226 w 19969065"/>
              <a:gd name="connsiteY79" fmla="*/ 3330053 h 9924690"/>
              <a:gd name="connsiteX80" fmla="*/ 13394703 w 19969065"/>
              <a:gd name="connsiteY80" fmla="*/ 3548418 h 9924690"/>
              <a:gd name="connsiteX81" fmla="*/ 13544829 w 19969065"/>
              <a:gd name="connsiteY81" fmla="*/ 4053385 h 9924690"/>
              <a:gd name="connsiteX82" fmla="*/ 13694954 w 19969065"/>
              <a:gd name="connsiteY82" fmla="*/ 4244453 h 9924690"/>
              <a:gd name="connsiteX83" fmla="*/ 14063444 w 19969065"/>
              <a:gd name="connsiteY83" fmla="*/ 4312692 h 9924690"/>
              <a:gd name="connsiteX84" fmla="*/ 14582059 w 19969065"/>
              <a:gd name="connsiteY84" fmla="*/ 4258101 h 9924690"/>
              <a:gd name="connsiteX85" fmla="*/ 14773127 w 19969065"/>
              <a:gd name="connsiteY85" fmla="*/ 3889612 h 9924690"/>
              <a:gd name="connsiteX86" fmla="*/ 14909605 w 19969065"/>
              <a:gd name="connsiteY86" fmla="*/ 3384644 h 9924690"/>
              <a:gd name="connsiteX87" fmla="*/ 15127969 w 19969065"/>
              <a:gd name="connsiteY87" fmla="*/ 2975212 h 9924690"/>
              <a:gd name="connsiteX88" fmla="*/ 15482811 w 19969065"/>
              <a:gd name="connsiteY88" fmla="*/ 2784143 h 9924690"/>
              <a:gd name="connsiteX89" fmla="*/ 15701175 w 19969065"/>
              <a:gd name="connsiteY89" fmla="*/ 2538483 h 9924690"/>
              <a:gd name="connsiteX90" fmla="*/ 15701175 w 19969065"/>
              <a:gd name="connsiteY90" fmla="*/ 2320119 h 9924690"/>
              <a:gd name="connsiteX91" fmla="*/ 15496459 w 19969065"/>
              <a:gd name="connsiteY91" fmla="*/ 2210937 h 9924690"/>
              <a:gd name="connsiteX92" fmla="*/ 15073378 w 19969065"/>
              <a:gd name="connsiteY92" fmla="*/ 2292823 h 9924690"/>
              <a:gd name="connsiteX93" fmla="*/ 14541115 w 19969065"/>
              <a:gd name="connsiteY93" fmla="*/ 2197289 h 9924690"/>
              <a:gd name="connsiteX94" fmla="*/ 14063444 w 19969065"/>
              <a:gd name="connsiteY94" fmla="*/ 1924334 h 9924690"/>
              <a:gd name="connsiteX95" fmla="*/ 13872375 w 19969065"/>
              <a:gd name="connsiteY95" fmla="*/ 1787856 h 9924690"/>
              <a:gd name="connsiteX96" fmla="*/ 13804136 w 19969065"/>
              <a:gd name="connsiteY96" fmla="*/ 1487606 h 9924690"/>
              <a:gd name="connsiteX97" fmla="*/ 14063444 w 19969065"/>
              <a:gd name="connsiteY97" fmla="*/ 1214650 h 9924690"/>
              <a:gd name="connsiteX98" fmla="*/ 14431933 w 19969065"/>
              <a:gd name="connsiteY98" fmla="*/ 873456 h 9924690"/>
              <a:gd name="connsiteX99" fmla="*/ 14650297 w 19969065"/>
              <a:gd name="connsiteY99" fmla="*/ 627797 h 9924690"/>
              <a:gd name="connsiteX100" fmla="*/ 14950548 w 19969065"/>
              <a:gd name="connsiteY100" fmla="*/ 423080 h 9924690"/>
              <a:gd name="connsiteX101" fmla="*/ 15278095 w 19969065"/>
              <a:gd name="connsiteY101" fmla="*/ 586853 h 9924690"/>
              <a:gd name="connsiteX102" fmla="*/ 15510106 w 19969065"/>
              <a:gd name="connsiteY102" fmla="*/ 982638 h 9924690"/>
              <a:gd name="connsiteX103" fmla="*/ 16042369 w 19969065"/>
              <a:gd name="connsiteY103" fmla="*/ 1201003 h 9924690"/>
              <a:gd name="connsiteX104" fmla="*/ 16247086 w 19969065"/>
              <a:gd name="connsiteY104" fmla="*/ 941695 h 9924690"/>
              <a:gd name="connsiteX105" fmla="*/ 16328972 w 19969065"/>
              <a:gd name="connsiteY105" fmla="*/ 559558 h 9924690"/>
              <a:gd name="connsiteX106" fmla="*/ 16833939 w 19969065"/>
              <a:gd name="connsiteY106" fmla="*/ 95534 h 9924690"/>
              <a:gd name="connsiteX107" fmla="*/ 17257020 w 19969065"/>
              <a:gd name="connsiteY107" fmla="*/ 40943 h 9924690"/>
              <a:gd name="connsiteX108" fmla="*/ 17925760 w 19969065"/>
              <a:gd name="connsiteY108" fmla="*/ 313898 h 9924690"/>
              <a:gd name="connsiteX109" fmla="*/ 18403432 w 19969065"/>
              <a:gd name="connsiteY109" fmla="*/ 532262 h 9924690"/>
              <a:gd name="connsiteX110" fmla="*/ 18935695 w 19969065"/>
              <a:gd name="connsiteY110" fmla="*/ 777922 h 9924690"/>
              <a:gd name="connsiteX111" fmla="*/ 19386071 w 19969065"/>
              <a:gd name="connsiteY111" fmla="*/ 477671 h 9924690"/>
              <a:gd name="connsiteX112" fmla="*/ 19618083 w 19969065"/>
              <a:gd name="connsiteY112" fmla="*/ 150125 h 9924690"/>
              <a:gd name="connsiteX113" fmla="*/ 19645378 w 19969065"/>
              <a:gd name="connsiteY113" fmla="*/ 0 h 9924690"/>
              <a:gd name="connsiteX0" fmla="*/ 19959277 w 20000354"/>
              <a:gd name="connsiteY0" fmla="*/ 8188657 h 10907329"/>
              <a:gd name="connsiteX1" fmla="*/ 19931981 w 20000354"/>
              <a:gd name="connsiteY1" fmla="*/ 8256895 h 10907329"/>
              <a:gd name="connsiteX2" fmla="*/ 19659026 w 20000354"/>
              <a:gd name="connsiteY2" fmla="*/ 8502555 h 10907329"/>
              <a:gd name="connsiteX3" fmla="*/ 18730978 w 20000354"/>
              <a:gd name="connsiteY3" fmla="*/ 9198591 h 10907329"/>
              <a:gd name="connsiteX4" fmla="*/ 17830226 w 20000354"/>
              <a:gd name="connsiteY4" fmla="*/ 9335068 h 10907329"/>
              <a:gd name="connsiteX5" fmla="*/ 17420793 w 20000354"/>
              <a:gd name="connsiteY5" fmla="*/ 9362364 h 10907329"/>
              <a:gd name="connsiteX6" fmla="*/ 17052303 w 20000354"/>
              <a:gd name="connsiteY6" fmla="*/ 9608024 h 10907329"/>
              <a:gd name="connsiteX7" fmla="*/ 16656518 w 20000354"/>
              <a:gd name="connsiteY7" fmla="*/ 9717206 h 10907329"/>
              <a:gd name="connsiteX8" fmla="*/ 15783062 w 20000354"/>
              <a:gd name="connsiteY8" fmla="*/ 9689910 h 10907329"/>
              <a:gd name="connsiteX9" fmla="*/ 15196208 w 20000354"/>
              <a:gd name="connsiteY9" fmla="*/ 9826388 h 10907329"/>
              <a:gd name="connsiteX10" fmla="*/ 14472877 w 20000354"/>
              <a:gd name="connsiteY10" fmla="*/ 9826388 h 10907329"/>
              <a:gd name="connsiteX11" fmla="*/ 13967909 w 20000354"/>
              <a:gd name="connsiteY11" fmla="*/ 9962865 h 10907329"/>
              <a:gd name="connsiteX12" fmla="*/ 13490238 w 20000354"/>
              <a:gd name="connsiteY12" fmla="*/ 10017457 h 10907329"/>
              <a:gd name="connsiteX13" fmla="*/ 12644077 w 20000354"/>
              <a:gd name="connsiteY13" fmla="*/ 10153934 h 10907329"/>
              <a:gd name="connsiteX14" fmla="*/ 11634142 w 20000354"/>
              <a:gd name="connsiteY14" fmla="*/ 10781731 h 10907329"/>
              <a:gd name="connsiteX15" fmla="*/ 11101880 w 20000354"/>
              <a:gd name="connsiteY15" fmla="*/ 10904561 h 10907329"/>
              <a:gd name="connsiteX16" fmla="*/ 9887229 w 20000354"/>
              <a:gd name="connsiteY16" fmla="*/ 10727140 h 10907329"/>
              <a:gd name="connsiteX17" fmla="*/ 9491444 w 20000354"/>
              <a:gd name="connsiteY17" fmla="*/ 10345003 h 10907329"/>
              <a:gd name="connsiteX18" fmla="*/ 8904590 w 20000354"/>
              <a:gd name="connsiteY18" fmla="*/ 9730854 h 10907329"/>
              <a:gd name="connsiteX19" fmla="*/ 8604339 w 20000354"/>
              <a:gd name="connsiteY19" fmla="*/ 9553433 h 10907329"/>
              <a:gd name="connsiteX20" fmla="*/ 8208554 w 20000354"/>
              <a:gd name="connsiteY20" fmla="*/ 9225886 h 10907329"/>
              <a:gd name="connsiteX21" fmla="*/ 7935599 w 20000354"/>
              <a:gd name="connsiteY21" fmla="*/ 9089409 h 10907329"/>
              <a:gd name="connsiteX22" fmla="*/ 7212268 w 20000354"/>
              <a:gd name="connsiteY22" fmla="*/ 9184943 h 10907329"/>
              <a:gd name="connsiteX23" fmla="*/ 6761892 w 20000354"/>
              <a:gd name="connsiteY23" fmla="*/ 9075761 h 10907329"/>
              <a:gd name="connsiteX24" fmla="*/ 6147742 w 20000354"/>
              <a:gd name="connsiteY24" fmla="*/ 8625385 h 10907329"/>
              <a:gd name="connsiteX25" fmla="*/ 5588184 w 20000354"/>
              <a:gd name="connsiteY25" fmla="*/ 8488907 h 10907329"/>
              <a:gd name="connsiteX26" fmla="*/ 4742023 w 20000354"/>
              <a:gd name="connsiteY26" fmla="*/ 8693624 h 10907329"/>
              <a:gd name="connsiteX27" fmla="*/ 3923157 w 20000354"/>
              <a:gd name="connsiteY27" fmla="*/ 8707271 h 10907329"/>
              <a:gd name="connsiteX28" fmla="*/ 3145235 w 20000354"/>
              <a:gd name="connsiteY28" fmla="*/ 8843749 h 10907329"/>
              <a:gd name="connsiteX29" fmla="*/ 2653915 w 20000354"/>
              <a:gd name="connsiteY29" fmla="*/ 9266830 h 10907329"/>
              <a:gd name="connsiteX30" fmla="*/ 2039766 w 20000354"/>
              <a:gd name="connsiteY30" fmla="*/ 9512489 h 10907329"/>
              <a:gd name="connsiteX31" fmla="*/ 1643981 w 20000354"/>
              <a:gd name="connsiteY31" fmla="*/ 10003809 h 10907329"/>
              <a:gd name="connsiteX32" fmla="*/ 1043480 w 20000354"/>
              <a:gd name="connsiteY32" fmla="*/ 10481480 h 10907329"/>
              <a:gd name="connsiteX33" fmla="*/ 702286 w 20000354"/>
              <a:gd name="connsiteY33" fmla="*/ 10508776 h 10907329"/>
              <a:gd name="connsiteX34" fmla="*/ 347444 w 20000354"/>
              <a:gd name="connsiteY34" fmla="*/ 10249468 h 10907329"/>
              <a:gd name="connsiteX35" fmla="*/ 320148 w 20000354"/>
              <a:gd name="connsiteY35" fmla="*/ 9485194 h 10907329"/>
              <a:gd name="connsiteX36" fmla="*/ 415683 w 20000354"/>
              <a:gd name="connsiteY36" fmla="*/ 8939283 h 10907329"/>
              <a:gd name="connsiteX37" fmla="*/ 415683 w 20000354"/>
              <a:gd name="connsiteY37" fmla="*/ 8447964 h 10907329"/>
              <a:gd name="connsiteX38" fmla="*/ 156375 w 20000354"/>
              <a:gd name="connsiteY38" fmla="*/ 7970292 h 10907329"/>
              <a:gd name="connsiteX39" fmla="*/ 6250 w 20000354"/>
              <a:gd name="connsiteY39" fmla="*/ 7642746 h 10907329"/>
              <a:gd name="connsiteX40" fmla="*/ 88136 w 20000354"/>
              <a:gd name="connsiteY40" fmla="*/ 7055892 h 10907329"/>
              <a:gd name="connsiteX41" fmla="*/ 606751 w 20000354"/>
              <a:gd name="connsiteY41" fmla="*/ 6673755 h 10907329"/>
              <a:gd name="connsiteX42" fmla="*/ 1330083 w 20000354"/>
              <a:gd name="connsiteY42" fmla="*/ 6632812 h 10907329"/>
              <a:gd name="connsiteX43" fmla="*/ 1657629 w 20000354"/>
              <a:gd name="connsiteY43" fmla="*/ 6946710 h 10907329"/>
              <a:gd name="connsiteX44" fmla="*/ 2353665 w 20000354"/>
              <a:gd name="connsiteY44" fmla="*/ 7083188 h 10907329"/>
              <a:gd name="connsiteX45" fmla="*/ 2804041 w 20000354"/>
              <a:gd name="connsiteY45" fmla="*/ 6919415 h 10907329"/>
              <a:gd name="connsiteX46" fmla="*/ 2926871 w 20000354"/>
              <a:gd name="connsiteY46" fmla="*/ 6509982 h 10907329"/>
              <a:gd name="connsiteX47" fmla="*/ 3145235 w 20000354"/>
              <a:gd name="connsiteY47" fmla="*/ 6045958 h 10907329"/>
              <a:gd name="connsiteX48" fmla="*/ 3486429 w 20000354"/>
              <a:gd name="connsiteY48" fmla="*/ 5882185 h 10907329"/>
              <a:gd name="connsiteX49" fmla="*/ 3923157 w 20000354"/>
              <a:gd name="connsiteY49" fmla="*/ 6155140 h 10907329"/>
              <a:gd name="connsiteX50" fmla="*/ 4428124 w 20000354"/>
              <a:gd name="connsiteY50" fmla="*/ 6264322 h 10907329"/>
              <a:gd name="connsiteX51" fmla="*/ 4960387 w 20000354"/>
              <a:gd name="connsiteY51" fmla="*/ 5991367 h 10907329"/>
              <a:gd name="connsiteX52" fmla="*/ 5233342 w 20000354"/>
              <a:gd name="connsiteY52" fmla="*/ 5759355 h 10907329"/>
              <a:gd name="connsiteX53" fmla="*/ 5670071 w 20000354"/>
              <a:gd name="connsiteY53" fmla="*/ 5540991 h 10907329"/>
              <a:gd name="connsiteX54" fmla="*/ 6175038 w 20000354"/>
              <a:gd name="connsiteY54" fmla="*/ 5349922 h 10907329"/>
              <a:gd name="connsiteX55" fmla="*/ 6447993 w 20000354"/>
              <a:gd name="connsiteY55" fmla="*/ 5090615 h 10907329"/>
              <a:gd name="connsiteX56" fmla="*/ 6952960 w 20000354"/>
              <a:gd name="connsiteY56" fmla="*/ 4981433 h 10907329"/>
              <a:gd name="connsiteX57" fmla="*/ 7376041 w 20000354"/>
              <a:gd name="connsiteY57" fmla="*/ 5445457 h 10907329"/>
              <a:gd name="connsiteX58" fmla="*/ 8058429 w 20000354"/>
              <a:gd name="connsiteY58" fmla="*/ 6277970 h 10907329"/>
              <a:gd name="connsiteX59" fmla="*/ 8385975 w 20000354"/>
              <a:gd name="connsiteY59" fmla="*/ 6482686 h 10907329"/>
              <a:gd name="connsiteX60" fmla="*/ 9259432 w 20000354"/>
              <a:gd name="connsiteY60" fmla="*/ 6100549 h 10907329"/>
              <a:gd name="connsiteX61" fmla="*/ 9750751 w 20000354"/>
              <a:gd name="connsiteY61" fmla="*/ 5404513 h 10907329"/>
              <a:gd name="connsiteX62" fmla="*/ 10228423 w 20000354"/>
              <a:gd name="connsiteY62" fmla="*/ 4858603 h 10907329"/>
              <a:gd name="connsiteX63" fmla="*/ 10651503 w 20000354"/>
              <a:gd name="connsiteY63" fmla="*/ 4476465 h 10907329"/>
              <a:gd name="connsiteX64" fmla="*/ 10842572 w 20000354"/>
              <a:gd name="connsiteY64" fmla="*/ 4162567 h 10907329"/>
              <a:gd name="connsiteX65" fmla="*/ 10910811 w 20000354"/>
              <a:gd name="connsiteY65" fmla="*/ 3562065 h 10907329"/>
              <a:gd name="connsiteX66" fmla="*/ 11347539 w 20000354"/>
              <a:gd name="connsiteY66" fmla="*/ 3330054 h 10907329"/>
              <a:gd name="connsiteX67" fmla="*/ 11879802 w 20000354"/>
              <a:gd name="connsiteY67" fmla="*/ 3603009 h 10907329"/>
              <a:gd name="connsiteX68" fmla="*/ 12070871 w 20000354"/>
              <a:gd name="connsiteY68" fmla="*/ 3835021 h 10907329"/>
              <a:gd name="connsiteX69" fmla="*/ 12111814 w 20000354"/>
              <a:gd name="connsiteY69" fmla="*/ 4312692 h 10907329"/>
              <a:gd name="connsiteX70" fmla="*/ 12070871 w 20000354"/>
              <a:gd name="connsiteY70" fmla="*/ 4722125 h 10907329"/>
              <a:gd name="connsiteX71" fmla="*/ 12111814 w 20000354"/>
              <a:gd name="connsiteY71" fmla="*/ 5090615 h 10907329"/>
              <a:gd name="connsiteX72" fmla="*/ 12152757 w 20000354"/>
              <a:gd name="connsiteY72" fmla="*/ 5349922 h 10907329"/>
              <a:gd name="connsiteX73" fmla="*/ 12152757 w 20000354"/>
              <a:gd name="connsiteY73" fmla="*/ 5527343 h 10907329"/>
              <a:gd name="connsiteX74" fmla="*/ 12302883 w 20000354"/>
              <a:gd name="connsiteY74" fmla="*/ 5595582 h 10907329"/>
              <a:gd name="connsiteX75" fmla="*/ 12603133 w 20000354"/>
              <a:gd name="connsiteY75" fmla="*/ 5404513 h 10907329"/>
              <a:gd name="connsiteX76" fmla="*/ 12766906 w 20000354"/>
              <a:gd name="connsiteY76" fmla="*/ 4817660 h 10907329"/>
              <a:gd name="connsiteX77" fmla="*/ 12889736 w 20000354"/>
              <a:gd name="connsiteY77" fmla="*/ 4585648 h 10907329"/>
              <a:gd name="connsiteX78" fmla="*/ 12998918 w 20000354"/>
              <a:gd name="connsiteY78" fmla="*/ 4353636 h 10907329"/>
              <a:gd name="connsiteX79" fmla="*/ 13258226 w 20000354"/>
              <a:gd name="connsiteY79" fmla="*/ 4312692 h 10907329"/>
              <a:gd name="connsiteX80" fmla="*/ 13394703 w 20000354"/>
              <a:gd name="connsiteY80" fmla="*/ 4531057 h 10907329"/>
              <a:gd name="connsiteX81" fmla="*/ 13544829 w 20000354"/>
              <a:gd name="connsiteY81" fmla="*/ 5036024 h 10907329"/>
              <a:gd name="connsiteX82" fmla="*/ 13694954 w 20000354"/>
              <a:gd name="connsiteY82" fmla="*/ 5227092 h 10907329"/>
              <a:gd name="connsiteX83" fmla="*/ 14063444 w 20000354"/>
              <a:gd name="connsiteY83" fmla="*/ 5295331 h 10907329"/>
              <a:gd name="connsiteX84" fmla="*/ 14582059 w 20000354"/>
              <a:gd name="connsiteY84" fmla="*/ 5240740 h 10907329"/>
              <a:gd name="connsiteX85" fmla="*/ 14773127 w 20000354"/>
              <a:gd name="connsiteY85" fmla="*/ 4872251 h 10907329"/>
              <a:gd name="connsiteX86" fmla="*/ 14909605 w 20000354"/>
              <a:gd name="connsiteY86" fmla="*/ 4367283 h 10907329"/>
              <a:gd name="connsiteX87" fmla="*/ 15127969 w 20000354"/>
              <a:gd name="connsiteY87" fmla="*/ 3957851 h 10907329"/>
              <a:gd name="connsiteX88" fmla="*/ 15482811 w 20000354"/>
              <a:gd name="connsiteY88" fmla="*/ 3766782 h 10907329"/>
              <a:gd name="connsiteX89" fmla="*/ 15701175 w 20000354"/>
              <a:gd name="connsiteY89" fmla="*/ 3521122 h 10907329"/>
              <a:gd name="connsiteX90" fmla="*/ 15701175 w 20000354"/>
              <a:gd name="connsiteY90" fmla="*/ 3302758 h 10907329"/>
              <a:gd name="connsiteX91" fmla="*/ 15496459 w 20000354"/>
              <a:gd name="connsiteY91" fmla="*/ 3193576 h 10907329"/>
              <a:gd name="connsiteX92" fmla="*/ 15073378 w 20000354"/>
              <a:gd name="connsiteY92" fmla="*/ 3275462 h 10907329"/>
              <a:gd name="connsiteX93" fmla="*/ 14541115 w 20000354"/>
              <a:gd name="connsiteY93" fmla="*/ 3179928 h 10907329"/>
              <a:gd name="connsiteX94" fmla="*/ 14063444 w 20000354"/>
              <a:gd name="connsiteY94" fmla="*/ 2906973 h 10907329"/>
              <a:gd name="connsiteX95" fmla="*/ 13872375 w 20000354"/>
              <a:gd name="connsiteY95" fmla="*/ 2770495 h 10907329"/>
              <a:gd name="connsiteX96" fmla="*/ 13804136 w 20000354"/>
              <a:gd name="connsiteY96" fmla="*/ 2470245 h 10907329"/>
              <a:gd name="connsiteX97" fmla="*/ 14063444 w 20000354"/>
              <a:gd name="connsiteY97" fmla="*/ 2197289 h 10907329"/>
              <a:gd name="connsiteX98" fmla="*/ 14431933 w 20000354"/>
              <a:gd name="connsiteY98" fmla="*/ 1856095 h 10907329"/>
              <a:gd name="connsiteX99" fmla="*/ 14650297 w 20000354"/>
              <a:gd name="connsiteY99" fmla="*/ 1610436 h 10907329"/>
              <a:gd name="connsiteX100" fmla="*/ 14950548 w 20000354"/>
              <a:gd name="connsiteY100" fmla="*/ 1405719 h 10907329"/>
              <a:gd name="connsiteX101" fmla="*/ 15278095 w 20000354"/>
              <a:gd name="connsiteY101" fmla="*/ 1569492 h 10907329"/>
              <a:gd name="connsiteX102" fmla="*/ 15510106 w 20000354"/>
              <a:gd name="connsiteY102" fmla="*/ 1965277 h 10907329"/>
              <a:gd name="connsiteX103" fmla="*/ 16042369 w 20000354"/>
              <a:gd name="connsiteY103" fmla="*/ 2183642 h 10907329"/>
              <a:gd name="connsiteX104" fmla="*/ 16247086 w 20000354"/>
              <a:gd name="connsiteY104" fmla="*/ 1924334 h 10907329"/>
              <a:gd name="connsiteX105" fmla="*/ 16328972 w 20000354"/>
              <a:gd name="connsiteY105" fmla="*/ 1542197 h 10907329"/>
              <a:gd name="connsiteX106" fmla="*/ 16833939 w 20000354"/>
              <a:gd name="connsiteY106" fmla="*/ 1078173 h 10907329"/>
              <a:gd name="connsiteX107" fmla="*/ 17257020 w 20000354"/>
              <a:gd name="connsiteY107" fmla="*/ 1023582 h 10907329"/>
              <a:gd name="connsiteX108" fmla="*/ 17925760 w 20000354"/>
              <a:gd name="connsiteY108" fmla="*/ 1296537 h 10907329"/>
              <a:gd name="connsiteX109" fmla="*/ 18403432 w 20000354"/>
              <a:gd name="connsiteY109" fmla="*/ 1514901 h 10907329"/>
              <a:gd name="connsiteX110" fmla="*/ 18935695 w 20000354"/>
              <a:gd name="connsiteY110" fmla="*/ 1760561 h 10907329"/>
              <a:gd name="connsiteX111" fmla="*/ 19386071 w 20000354"/>
              <a:gd name="connsiteY111" fmla="*/ 1460310 h 10907329"/>
              <a:gd name="connsiteX112" fmla="*/ 19618083 w 20000354"/>
              <a:gd name="connsiteY112" fmla="*/ 1132764 h 10907329"/>
              <a:gd name="connsiteX113" fmla="*/ 20000220 w 20000354"/>
              <a:gd name="connsiteY113" fmla="*/ 0 h 10907329"/>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536195 w 20000220"/>
              <a:gd name="connsiteY113" fmla="*/ 68877 h 10989853"/>
              <a:gd name="connsiteX114" fmla="*/ 20000220 w 20000220"/>
              <a:gd name="connsiteY114"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536195 w 20000220"/>
              <a:gd name="connsiteY114" fmla="*/ 68877 h 10989853"/>
              <a:gd name="connsiteX115" fmla="*/ 20000220 w 20000220"/>
              <a:gd name="connsiteY115" fmla="*/ 82524 h 10989853"/>
              <a:gd name="connsiteX0" fmla="*/ 19959277 w 20000220"/>
              <a:gd name="connsiteY0" fmla="*/ 8271181 h 10989853"/>
              <a:gd name="connsiteX1" fmla="*/ 19931981 w 20000220"/>
              <a:gd name="connsiteY1" fmla="*/ 8339419 h 10989853"/>
              <a:gd name="connsiteX2" fmla="*/ 19659026 w 20000220"/>
              <a:gd name="connsiteY2" fmla="*/ 8585079 h 10989853"/>
              <a:gd name="connsiteX3" fmla="*/ 18730978 w 20000220"/>
              <a:gd name="connsiteY3" fmla="*/ 9281115 h 10989853"/>
              <a:gd name="connsiteX4" fmla="*/ 17830226 w 20000220"/>
              <a:gd name="connsiteY4" fmla="*/ 9417592 h 10989853"/>
              <a:gd name="connsiteX5" fmla="*/ 17420793 w 20000220"/>
              <a:gd name="connsiteY5" fmla="*/ 9444888 h 10989853"/>
              <a:gd name="connsiteX6" fmla="*/ 17052303 w 20000220"/>
              <a:gd name="connsiteY6" fmla="*/ 9690548 h 10989853"/>
              <a:gd name="connsiteX7" fmla="*/ 16656518 w 20000220"/>
              <a:gd name="connsiteY7" fmla="*/ 9799730 h 10989853"/>
              <a:gd name="connsiteX8" fmla="*/ 15783062 w 20000220"/>
              <a:gd name="connsiteY8" fmla="*/ 9772434 h 10989853"/>
              <a:gd name="connsiteX9" fmla="*/ 15196208 w 20000220"/>
              <a:gd name="connsiteY9" fmla="*/ 9908912 h 10989853"/>
              <a:gd name="connsiteX10" fmla="*/ 14472877 w 20000220"/>
              <a:gd name="connsiteY10" fmla="*/ 9908912 h 10989853"/>
              <a:gd name="connsiteX11" fmla="*/ 13967909 w 20000220"/>
              <a:gd name="connsiteY11" fmla="*/ 10045389 h 10989853"/>
              <a:gd name="connsiteX12" fmla="*/ 13490238 w 20000220"/>
              <a:gd name="connsiteY12" fmla="*/ 10099981 h 10989853"/>
              <a:gd name="connsiteX13" fmla="*/ 12644077 w 20000220"/>
              <a:gd name="connsiteY13" fmla="*/ 10236458 h 10989853"/>
              <a:gd name="connsiteX14" fmla="*/ 11634142 w 20000220"/>
              <a:gd name="connsiteY14" fmla="*/ 10864255 h 10989853"/>
              <a:gd name="connsiteX15" fmla="*/ 11101880 w 20000220"/>
              <a:gd name="connsiteY15" fmla="*/ 10987085 h 10989853"/>
              <a:gd name="connsiteX16" fmla="*/ 9887229 w 20000220"/>
              <a:gd name="connsiteY16" fmla="*/ 10809664 h 10989853"/>
              <a:gd name="connsiteX17" fmla="*/ 9491444 w 20000220"/>
              <a:gd name="connsiteY17" fmla="*/ 10427527 h 10989853"/>
              <a:gd name="connsiteX18" fmla="*/ 8904590 w 20000220"/>
              <a:gd name="connsiteY18" fmla="*/ 9813378 h 10989853"/>
              <a:gd name="connsiteX19" fmla="*/ 8604339 w 20000220"/>
              <a:gd name="connsiteY19" fmla="*/ 9635957 h 10989853"/>
              <a:gd name="connsiteX20" fmla="*/ 8208554 w 20000220"/>
              <a:gd name="connsiteY20" fmla="*/ 9308410 h 10989853"/>
              <a:gd name="connsiteX21" fmla="*/ 7935599 w 20000220"/>
              <a:gd name="connsiteY21" fmla="*/ 9171933 h 10989853"/>
              <a:gd name="connsiteX22" fmla="*/ 7212268 w 20000220"/>
              <a:gd name="connsiteY22" fmla="*/ 9267467 h 10989853"/>
              <a:gd name="connsiteX23" fmla="*/ 6761892 w 20000220"/>
              <a:gd name="connsiteY23" fmla="*/ 9158285 h 10989853"/>
              <a:gd name="connsiteX24" fmla="*/ 6147742 w 20000220"/>
              <a:gd name="connsiteY24" fmla="*/ 8707909 h 10989853"/>
              <a:gd name="connsiteX25" fmla="*/ 5588184 w 20000220"/>
              <a:gd name="connsiteY25" fmla="*/ 8571431 h 10989853"/>
              <a:gd name="connsiteX26" fmla="*/ 4742023 w 20000220"/>
              <a:gd name="connsiteY26" fmla="*/ 8776148 h 10989853"/>
              <a:gd name="connsiteX27" fmla="*/ 3923157 w 20000220"/>
              <a:gd name="connsiteY27" fmla="*/ 8789795 h 10989853"/>
              <a:gd name="connsiteX28" fmla="*/ 3145235 w 20000220"/>
              <a:gd name="connsiteY28" fmla="*/ 8926273 h 10989853"/>
              <a:gd name="connsiteX29" fmla="*/ 2653915 w 20000220"/>
              <a:gd name="connsiteY29" fmla="*/ 9349354 h 10989853"/>
              <a:gd name="connsiteX30" fmla="*/ 2039766 w 20000220"/>
              <a:gd name="connsiteY30" fmla="*/ 9595013 h 10989853"/>
              <a:gd name="connsiteX31" fmla="*/ 1643981 w 20000220"/>
              <a:gd name="connsiteY31" fmla="*/ 10086333 h 10989853"/>
              <a:gd name="connsiteX32" fmla="*/ 1043480 w 20000220"/>
              <a:gd name="connsiteY32" fmla="*/ 10564004 h 10989853"/>
              <a:gd name="connsiteX33" fmla="*/ 702286 w 20000220"/>
              <a:gd name="connsiteY33" fmla="*/ 10591300 h 10989853"/>
              <a:gd name="connsiteX34" fmla="*/ 347444 w 20000220"/>
              <a:gd name="connsiteY34" fmla="*/ 10331992 h 10989853"/>
              <a:gd name="connsiteX35" fmla="*/ 320148 w 20000220"/>
              <a:gd name="connsiteY35" fmla="*/ 9567718 h 10989853"/>
              <a:gd name="connsiteX36" fmla="*/ 415683 w 20000220"/>
              <a:gd name="connsiteY36" fmla="*/ 9021807 h 10989853"/>
              <a:gd name="connsiteX37" fmla="*/ 415683 w 20000220"/>
              <a:gd name="connsiteY37" fmla="*/ 8530488 h 10989853"/>
              <a:gd name="connsiteX38" fmla="*/ 156375 w 20000220"/>
              <a:gd name="connsiteY38" fmla="*/ 8052816 h 10989853"/>
              <a:gd name="connsiteX39" fmla="*/ 6250 w 20000220"/>
              <a:gd name="connsiteY39" fmla="*/ 7725270 h 10989853"/>
              <a:gd name="connsiteX40" fmla="*/ 88136 w 20000220"/>
              <a:gd name="connsiteY40" fmla="*/ 7138416 h 10989853"/>
              <a:gd name="connsiteX41" fmla="*/ 606751 w 20000220"/>
              <a:gd name="connsiteY41" fmla="*/ 6756279 h 10989853"/>
              <a:gd name="connsiteX42" fmla="*/ 1330083 w 20000220"/>
              <a:gd name="connsiteY42" fmla="*/ 6715336 h 10989853"/>
              <a:gd name="connsiteX43" fmla="*/ 1657629 w 20000220"/>
              <a:gd name="connsiteY43" fmla="*/ 7029234 h 10989853"/>
              <a:gd name="connsiteX44" fmla="*/ 2353665 w 20000220"/>
              <a:gd name="connsiteY44" fmla="*/ 7165712 h 10989853"/>
              <a:gd name="connsiteX45" fmla="*/ 2804041 w 20000220"/>
              <a:gd name="connsiteY45" fmla="*/ 7001939 h 10989853"/>
              <a:gd name="connsiteX46" fmla="*/ 2926871 w 20000220"/>
              <a:gd name="connsiteY46" fmla="*/ 6592506 h 10989853"/>
              <a:gd name="connsiteX47" fmla="*/ 3145235 w 20000220"/>
              <a:gd name="connsiteY47" fmla="*/ 6128482 h 10989853"/>
              <a:gd name="connsiteX48" fmla="*/ 3486429 w 20000220"/>
              <a:gd name="connsiteY48" fmla="*/ 5964709 h 10989853"/>
              <a:gd name="connsiteX49" fmla="*/ 3923157 w 20000220"/>
              <a:gd name="connsiteY49" fmla="*/ 6237664 h 10989853"/>
              <a:gd name="connsiteX50" fmla="*/ 4428124 w 20000220"/>
              <a:gd name="connsiteY50" fmla="*/ 6346846 h 10989853"/>
              <a:gd name="connsiteX51" fmla="*/ 4960387 w 20000220"/>
              <a:gd name="connsiteY51" fmla="*/ 6073891 h 10989853"/>
              <a:gd name="connsiteX52" fmla="*/ 5233342 w 20000220"/>
              <a:gd name="connsiteY52" fmla="*/ 5841879 h 10989853"/>
              <a:gd name="connsiteX53" fmla="*/ 5670071 w 20000220"/>
              <a:gd name="connsiteY53" fmla="*/ 5623515 h 10989853"/>
              <a:gd name="connsiteX54" fmla="*/ 6175038 w 20000220"/>
              <a:gd name="connsiteY54" fmla="*/ 5432446 h 10989853"/>
              <a:gd name="connsiteX55" fmla="*/ 6447993 w 20000220"/>
              <a:gd name="connsiteY55" fmla="*/ 5173139 h 10989853"/>
              <a:gd name="connsiteX56" fmla="*/ 6952960 w 20000220"/>
              <a:gd name="connsiteY56" fmla="*/ 5063957 h 10989853"/>
              <a:gd name="connsiteX57" fmla="*/ 7376041 w 20000220"/>
              <a:gd name="connsiteY57" fmla="*/ 5527981 h 10989853"/>
              <a:gd name="connsiteX58" fmla="*/ 8058429 w 20000220"/>
              <a:gd name="connsiteY58" fmla="*/ 6360494 h 10989853"/>
              <a:gd name="connsiteX59" fmla="*/ 8385975 w 20000220"/>
              <a:gd name="connsiteY59" fmla="*/ 6565210 h 10989853"/>
              <a:gd name="connsiteX60" fmla="*/ 9259432 w 20000220"/>
              <a:gd name="connsiteY60" fmla="*/ 6183073 h 10989853"/>
              <a:gd name="connsiteX61" fmla="*/ 9750751 w 20000220"/>
              <a:gd name="connsiteY61" fmla="*/ 5487037 h 10989853"/>
              <a:gd name="connsiteX62" fmla="*/ 10228423 w 20000220"/>
              <a:gd name="connsiteY62" fmla="*/ 4941127 h 10989853"/>
              <a:gd name="connsiteX63" fmla="*/ 10651503 w 20000220"/>
              <a:gd name="connsiteY63" fmla="*/ 4558989 h 10989853"/>
              <a:gd name="connsiteX64" fmla="*/ 10842572 w 20000220"/>
              <a:gd name="connsiteY64" fmla="*/ 4245091 h 10989853"/>
              <a:gd name="connsiteX65" fmla="*/ 10910811 w 20000220"/>
              <a:gd name="connsiteY65" fmla="*/ 3644589 h 10989853"/>
              <a:gd name="connsiteX66" fmla="*/ 11347539 w 20000220"/>
              <a:gd name="connsiteY66" fmla="*/ 3412578 h 10989853"/>
              <a:gd name="connsiteX67" fmla="*/ 11879802 w 20000220"/>
              <a:gd name="connsiteY67" fmla="*/ 3685533 h 10989853"/>
              <a:gd name="connsiteX68" fmla="*/ 12070871 w 20000220"/>
              <a:gd name="connsiteY68" fmla="*/ 3917545 h 10989853"/>
              <a:gd name="connsiteX69" fmla="*/ 12111814 w 20000220"/>
              <a:gd name="connsiteY69" fmla="*/ 4395216 h 10989853"/>
              <a:gd name="connsiteX70" fmla="*/ 12070871 w 20000220"/>
              <a:gd name="connsiteY70" fmla="*/ 4804649 h 10989853"/>
              <a:gd name="connsiteX71" fmla="*/ 12111814 w 20000220"/>
              <a:gd name="connsiteY71" fmla="*/ 5173139 h 10989853"/>
              <a:gd name="connsiteX72" fmla="*/ 12152757 w 20000220"/>
              <a:gd name="connsiteY72" fmla="*/ 5432446 h 10989853"/>
              <a:gd name="connsiteX73" fmla="*/ 12152757 w 20000220"/>
              <a:gd name="connsiteY73" fmla="*/ 5609867 h 10989853"/>
              <a:gd name="connsiteX74" fmla="*/ 12302883 w 20000220"/>
              <a:gd name="connsiteY74" fmla="*/ 5678106 h 10989853"/>
              <a:gd name="connsiteX75" fmla="*/ 12603133 w 20000220"/>
              <a:gd name="connsiteY75" fmla="*/ 5487037 h 10989853"/>
              <a:gd name="connsiteX76" fmla="*/ 12766906 w 20000220"/>
              <a:gd name="connsiteY76" fmla="*/ 4900184 h 10989853"/>
              <a:gd name="connsiteX77" fmla="*/ 12889736 w 20000220"/>
              <a:gd name="connsiteY77" fmla="*/ 4668172 h 10989853"/>
              <a:gd name="connsiteX78" fmla="*/ 12998918 w 20000220"/>
              <a:gd name="connsiteY78" fmla="*/ 4436160 h 10989853"/>
              <a:gd name="connsiteX79" fmla="*/ 13258226 w 20000220"/>
              <a:gd name="connsiteY79" fmla="*/ 4395216 h 10989853"/>
              <a:gd name="connsiteX80" fmla="*/ 13394703 w 20000220"/>
              <a:gd name="connsiteY80" fmla="*/ 4613581 h 10989853"/>
              <a:gd name="connsiteX81" fmla="*/ 13544829 w 20000220"/>
              <a:gd name="connsiteY81" fmla="*/ 5118548 h 10989853"/>
              <a:gd name="connsiteX82" fmla="*/ 13694954 w 20000220"/>
              <a:gd name="connsiteY82" fmla="*/ 5309616 h 10989853"/>
              <a:gd name="connsiteX83" fmla="*/ 14063444 w 20000220"/>
              <a:gd name="connsiteY83" fmla="*/ 5377855 h 10989853"/>
              <a:gd name="connsiteX84" fmla="*/ 14582059 w 20000220"/>
              <a:gd name="connsiteY84" fmla="*/ 5323264 h 10989853"/>
              <a:gd name="connsiteX85" fmla="*/ 14773127 w 20000220"/>
              <a:gd name="connsiteY85" fmla="*/ 4954775 h 10989853"/>
              <a:gd name="connsiteX86" fmla="*/ 14909605 w 20000220"/>
              <a:gd name="connsiteY86" fmla="*/ 4449807 h 10989853"/>
              <a:gd name="connsiteX87" fmla="*/ 15127969 w 20000220"/>
              <a:gd name="connsiteY87" fmla="*/ 4040375 h 10989853"/>
              <a:gd name="connsiteX88" fmla="*/ 15482811 w 20000220"/>
              <a:gd name="connsiteY88" fmla="*/ 3849306 h 10989853"/>
              <a:gd name="connsiteX89" fmla="*/ 15701175 w 20000220"/>
              <a:gd name="connsiteY89" fmla="*/ 3603646 h 10989853"/>
              <a:gd name="connsiteX90" fmla="*/ 15701175 w 20000220"/>
              <a:gd name="connsiteY90" fmla="*/ 3385282 h 10989853"/>
              <a:gd name="connsiteX91" fmla="*/ 15496459 w 20000220"/>
              <a:gd name="connsiteY91" fmla="*/ 3276100 h 10989853"/>
              <a:gd name="connsiteX92" fmla="*/ 15073378 w 20000220"/>
              <a:gd name="connsiteY92" fmla="*/ 3357986 h 10989853"/>
              <a:gd name="connsiteX93" fmla="*/ 14541115 w 20000220"/>
              <a:gd name="connsiteY93" fmla="*/ 3262452 h 10989853"/>
              <a:gd name="connsiteX94" fmla="*/ 14063444 w 20000220"/>
              <a:gd name="connsiteY94" fmla="*/ 2989497 h 10989853"/>
              <a:gd name="connsiteX95" fmla="*/ 13872375 w 20000220"/>
              <a:gd name="connsiteY95" fmla="*/ 2853019 h 10989853"/>
              <a:gd name="connsiteX96" fmla="*/ 13804136 w 20000220"/>
              <a:gd name="connsiteY96" fmla="*/ 2552769 h 10989853"/>
              <a:gd name="connsiteX97" fmla="*/ 14063444 w 20000220"/>
              <a:gd name="connsiteY97" fmla="*/ 2279813 h 10989853"/>
              <a:gd name="connsiteX98" fmla="*/ 14431933 w 20000220"/>
              <a:gd name="connsiteY98" fmla="*/ 1938619 h 10989853"/>
              <a:gd name="connsiteX99" fmla="*/ 14650297 w 20000220"/>
              <a:gd name="connsiteY99" fmla="*/ 1692960 h 10989853"/>
              <a:gd name="connsiteX100" fmla="*/ 14950548 w 20000220"/>
              <a:gd name="connsiteY100" fmla="*/ 1488243 h 10989853"/>
              <a:gd name="connsiteX101" fmla="*/ 15278095 w 20000220"/>
              <a:gd name="connsiteY101" fmla="*/ 1652016 h 10989853"/>
              <a:gd name="connsiteX102" fmla="*/ 15510106 w 20000220"/>
              <a:gd name="connsiteY102" fmla="*/ 2047801 h 10989853"/>
              <a:gd name="connsiteX103" fmla="*/ 16042369 w 20000220"/>
              <a:gd name="connsiteY103" fmla="*/ 2266166 h 10989853"/>
              <a:gd name="connsiteX104" fmla="*/ 16247086 w 20000220"/>
              <a:gd name="connsiteY104" fmla="*/ 2006858 h 10989853"/>
              <a:gd name="connsiteX105" fmla="*/ 16328972 w 20000220"/>
              <a:gd name="connsiteY105" fmla="*/ 1624721 h 10989853"/>
              <a:gd name="connsiteX106" fmla="*/ 16833939 w 20000220"/>
              <a:gd name="connsiteY106" fmla="*/ 1160697 h 10989853"/>
              <a:gd name="connsiteX107" fmla="*/ 17257020 w 20000220"/>
              <a:gd name="connsiteY107" fmla="*/ 1106106 h 10989853"/>
              <a:gd name="connsiteX108" fmla="*/ 17925760 w 20000220"/>
              <a:gd name="connsiteY108" fmla="*/ 1379061 h 10989853"/>
              <a:gd name="connsiteX109" fmla="*/ 18403432 w 20000220"/>
              <a:gd name="connsiteY109" fmla="*/ 1597425 h 10989853"/>
              <a:gd name="connsiteX110" fmla="*/ 18935695 w 20000220"/>
              <a:gd name="connsiteY110" fmla="*/ 1843085 h 10989853"/>
              <a:gd name="connsiteX111" fmla="*/ 19386071 w 20000220"/>
              <a:gd name="connsiteY111" fmla="*/ 1542834 h 10989853"/>
              <a:gd name="connsiteX112" fmla="*/ 19618083 w 20000220"/>
              <a:gd name="connsiteY112" fmla="*/ 1215288 h 10989853"/>
              <a:gd name="connsiteX113" fmla="*/ 19686320 w 20000220"/>
              <a:gd name="connsiteY113" fmla="*/ 778561 h 10989853"/>
              <a:gd name="connsiteX114" fmla="*/ 19467956 w 20000220"/>
              <a:gd name="connsiteY114" fmla="*/ 246298 h 10989853"/>
              <a:gd name="connsiteX115" fmla="*/ 19536195 w 20000220"/>
              <a:gd name="connsiteY115" fmla="*/ 68877 h 10989853"/>
              <a:gd name="connsiteX116" fmla="*/ 20000220 w 20000220"/>
              <a:gd name="connsiteY116" fmla="*/ 82524 h 10989853"/>
              <a:gd name="connsiteX0" fmla="*/ 19959277 w 20000220"/>
              <a:gd name="connsiteY0" fmla="*/ 8317186 h 11035858"/>
              <a:gd name="connsiteX1" fmla="*/ 19931981 w 20000220"/>
              <a:gd name="connsiteY1" fmla="*/ 8385424 h 11035858"/>
              <a:gd name="connsiteX2" fmla="*/ 19659026 w 20000220"/>
              <a:gd name="connsiteY2" fmla="*/ 8631084 h 11035858"/>
              <a:gd name="connsiteX3" fmla="*/ 18730978 w 20000220"/>
              <a:gd name="connsiteY3" fmla="*/ 9327120 h 11035858"/>
              <a:gd name="connsiteX4" fmla="*/ 17830226 w 20000220"/>
              <a:gd name="connsiteY4" fmla="*/ 9463597 h 11035858"/>
              <a:gd name="connsiteX5" fmla="*/ 17420793 w 20000220"/>
              <a:gd name="connsiteY5" fmla="*/ 9490893 h 11035858"/>
              <a:gd name="connsiteX6" fmla="*/ 17052303 w 20000220"/>
              <a:gd name="connsiteY6" fmla="*/ 9736553 h 11035858"/>
              <a:gd name="connsiteX7" fmla="*/ 16656518 w 20000220"/>
              <a:gd name="connsiteY7" fmla="*/ 9845735 h 11035858"/>
              <a:gd name="connsiteX8" fmla="*/ 15783062 w 20000220"/>
              <a:gd name="connsiteY8" fmla="*/ 9818439 h 11035858"/>
              <a:gd name="connsiteX9" fmla="*/ 15196208 w 20000220"/>
              <a:gd name="connsiteY9" fmla="*/ 9954917 h 11035858"/>
              <a:gd name="connsiteX10" fmla="*/ 14472877 w 20000220"/>
              <a:gd name="connsiteY10" fmla="*/ 9954917 h 11035858"/>
              <a:gd name="connsiteX11" fmla="*/ 13967909 w 20000220"/>
              <a:gd name="connsiteY11" fmla="*/ 10091394 h 11035858"/>
              <a:gd name="connsiteX12" fmla="*/ 13490238 w 20000220"/>
              <a:gd name="connsiteY12" fmla="*/ 10145986 h 11035858"/>
              <a:gd name="connsiteX13" fmla="*/ 12644077 w 20000220"/>
              <a:gd name="connsiteY13" fmla="*/ 10282463 h 11035858"/>
              <a:gd name="connsiteX14" fmla="*/ 11634142 w 20000220"/>
              <a:gd name="connsiteY14" fmla="*/ 10910260 h 11035858"/>
              <a:gd name="connsiteX15" fmla="*/ 11101880 w 20000220"/>
              <a:gd name="connsiteY15" fmla="*/ 11033090 h 11035858"/>
              <a:gd name="connsiteX16" fmla="*/ 9887229 w 20000220"/>
              <a:gd name="connsiteY16" fmla="*/ 10855669 h 11035858"/>
              <a:gd name="connsiteX17" fmla="*/ 9491444 w 20000220"/>
              <a:gd name="connsiteY17" fmla="*/ 10473532 h 11035858"/>
              <a:gd name="connsiteX18" fmla="*/ 8904590 w 20000220"/>
              <a:gd name="connsiteY18" fmla="*/ 9859383 h 11035858"/>
              <a:gd name="connsiteX19" fmla="*/ 8604339 w 20000220"/>
              <a:gd name="connsiteY19" fmla="*/ 9681962 h 11035858"/>
              <a:gd name="connsiteX20" fmla="*/ 8208554 w 20000220"/>
              <a:gd name="connsiteY20" fmla="*/ 9354415 h 11035858"/>
              <a:gd name="connsiteX21" fmla="*/ 7935599 w 20000220"/>
              <a:gd name="connsiteY21" fmla="*/ 9217938 h 11035858"/>
              <a:gd name="connsiteX22" fmla="*/ 7212268 w 20000220"/>
              <a:gd name="connsiteY22" fmla="*/ 9313472 h 11035858"/>
              <a:gd name="connsiteX23" fmla="*/ 6761892 w 20000220"/>
              <a:gd name="connsiteY23" fmla="*/ 9204290 h 11035858"/>
              <a:gd name="connsiteX24" fmla="*/ 6147742 w 20000220"/>
              <a:gd name="connsiteY24" fmla="*/ 8753914 h 11035858"/>
              <a:gd name="connsiteX25" fmla="*/ 5588184 w 20000220"/>
              <a:gd name="connsiteY25" fmla="*/ 8617436 h 11035858"/>
              <a:gd name="connsiteX26" fmla="*/ 4742023 w 20000220"/>
              <a:gd name="connsiteY26" fmla="*/ 8822153 h 11035858"/>
              <a:gd name="connsiteX27" fmla="*/ 3923157 w 20000220"/>
              <a:gd name="connsiteY27" fmla="*/ 8835800 h 11035858"/>
              <a:gd name="connsiteX28" fmla="*/ 3145235 w 20000220"/>
              <a:gd name="connsiteY28" fmla="*/ 8972278 h 11035858"/>
              <a:gd name="connsiteX29" fmla="*/ 2653915 w 20000220"/>
              <a:gd name="connsiteY29" fmla="*/ 9395359 h 11035858"/>
              <a:gd name="connsiteX30" fmla="*/ 2039766 w 20000220"/>
              <a:gd name="connsiteY30" fmla="*/ 9641018 h 11035858"/>
              <a:gd name="connsiteX31" fmla="*/ 1643981 w 20000220"/>
              <a:gd name="connsiteY31" fmla="*/ 10132338 h 11035858"/>
              <a:gd name="connsiteX32" fmla="*/ 1043480 w 20000220"/>
              <a:gd name="connsiteY32" fmla="*/ 10610009 h 11035858"/>
              <a:gd name="connsiteX33" fmla="*/ 702286 w 20000220"/>
              <a:gd name="connsiteY33" fmla="*/ 10637305 h 11035858"/>
              <a:gd name="connsiteX34" fmla="*/ 347444 w 20000220"/>
              <a:gd name="connsiteY34" fmla="*/ 10377997 h 11035858"/>
              <a:gd name="connsiteX35" fmla="*/ 320148 w 20000220"/>
              <a:gd name="connsiteY35" fmla="*/ 9613723 h 11035858"/>
              <a:gd name="connsiteX36" fmla="*/ 415683 w 20000220"/>
              <a:gd name="connsiteY36" fmla="*/ 9067812 h 11035858"/>
              <a:gd name="connsiteX37" fmla="*/ 415683 w 20000220"/>
              <a:gd name="connsiteY37" fmla="*/ 8576493 h 11035858"/>
              <a:gd name="connsiteX38" fmla="*/ 156375 w 20000220"/>
              <a:gd name="connsiteY38" fmla="*/ 8098821 h 11035858"/>
              <a:gd name="connsiteX39" fmla="*/ 6250 w 20000220"/>
              <a:gd name="connsiteY39" fmla="*/ 7771275 h 11035858"/>
              <a:gd name="connsiteX40" fmla="*/ 88136 w 20000220"/>
              <a:gd name="connsiteY40" fmla="*/ 7184421 h 11035858"/>
              <a:gd name="connsiteX41" fmla="*/ 606751 w 20000220"/>
              <a:gd name="connsiteY41" fmla="*/ 6802284 h 11035858"/>
              <a:gd name="connsiteX42" fmla="*/ 1330083 w 20000220"/>
              <a:gd name="connsiteY42" fmla="*/ 6761341 h 11035858"/>
              <a:gd name="connsiteX43" fmla="*/ 1657629 w 20000220"/>
              <a:gd name="connsiteY43" fmla="*/ 7075239 h 11035858"/>
              <a:gd name="connsiteX44" fmla="*/ 2353665 w 20000220"/>
              <a:gd name="connsiteY44" fmla="*/ 7211717 h 11035858"/>
              <a:gd name="connsiteX45" fmla="*/ 2804041 w 20000220"/>
              <a:gd name="connsiteY45" fmla="*/ 7047944 h 11035858"/>
              <a:gd name="connsiteX46" fmla="*/ 2926871 w 20000220"/>
              <a:gd name="connsiteY46" fmla="*/ 6638511 h 11035858"/>
              <a:gd name="connsiteX47" fmla="*/ 3145235 w 20000220"/>
              <a:gd name="connsiteY47" fmla="*/ 6174487 h 11035858"/>
              <a:gd name="connsiteX48" fmla="*/ 3486429 w 20000220"/>
              <a:gd name="connsiteY48" fmla="*/ 6010714 h 11035858"/>
              <a:gd name="connsiteX49" fmla="*/ 3923157 w 20000220"/>
              <a:gd name="connsiteY49" fmla="*/ 6283669 h 11035858"/>
              <a:gd name="connsiteX50" fmla="*/ 4428124 w 20000220"/>
              <a:gd name="connsiteY50" fmla="*/ 6392851 h 11035858"/>
              <a:gd name="connsiteX51" fmla="*/ 4960387 w 20000220"/>
              <a:gd name="connsiteY51" fmla="*/ 6119896 h 11035858"/>
              <a:gd name="connsiteX52" fmla="*/ 5233342 w 20000220"/>
              <a:gd name="connsiteY52" fmla="*/ 5887884 h 11035858"/>
              <a:gd name="connsiteX53" fmla="*/ 5670071 w 20000220"/>
              <a:gd name="connsiteY53" fmla="*/ 5669520 h 11035858"/>
              <a:gd name="connsiteX54" fmla="*/ 6175038 w 20000220"/>
              <a:gd name="connsiteY54" fmla="*/ 5478451 h 11035858"/>
              <a:gd name="connsiteX55" fmla="*/ 6447993 w 20000220"/>
              <a:gd name="connsiteY55" fmla="*/ 5219144 h 11035858"/>
              <a:gd name="connsiteX56" fmla="*/ 6952960 w 20000220"/>
              <a:gd name="connsiteY56" fmla="*/ 5109962 h 11035858"/>
              <a:gd name="connsiteX57" fmla="*/ 7376041 w 20000220"/>
              <a:gd name="connsiteY57" fmla="*/ 5573986 h 11035858"/>
              <a:gd name="connsiteX58" fmla="*/ 8058429 w 20000220"/>
              <a:gd name="connsiteY58" fmla="*/ 6406499 h 11035858"/>
              <a:gd name="connsiteX59" fmla="*/ 8385975 w 20000220"/>
              <a:gd name="connsiteY59" fmla="*/ 6611215 h 11035858"/>
              <a:gd name="connsiteX60" fmla="*/ 9259432 w 20000220"/>
              <a:gd name="connsiteY60" fmla="*/ 6229078 h 11035858"/>
              <a:gd name="connsiteX61" fmla="*/ 9750751 w 20000220"/>
              <a:gd name="connsiteY61" fmla="*/ 5533042 h 11035858"/>
              <a:gd name="connsiteX62" fmla="*/ 10228423 w 20000220"/>
              <a:gd name="connsiteY62" fmla="*/ 4987132 h 11035858"/>
              <a:gd name="connsiteX63" fmla="*/ 10651503 w 20000220"/>
              <a:gd name="connsiteY63" fmla="*/ 4604994 h 11035858"/>
              <a:gd name="connsiteX64" fmla="*/ 10842572 w 20000220"/>
              <a:gd name="connsiteY64" fmla="*/ 4291096 h 11035858"/>
              <a:gd name="connsiteX65" fmla="*/ 10910811 w 20000220"/>
              <a:gd name="connsiteY65" fmla="*/ 3690594 h 11035858"/>
              <a:gd name="connsiteX66" fmla="*/ 11347539 w 20000220"/>
              <a:gd name="connsiteY66" fmla="*/ 3458583 h 11035858"/>
              <a:gd name="connsiteX67" fmla="*/ 11879802 w 20000220"/>
              <a:gd name="connsiteY67" fmla="*/ 3731538 h 11035858"/>
              <a:gd name="connsiteX68" fmla="*/ 12070871 w 20000220"/>
              <a:gd name="connsiteY68" fmla="*/ 3963550 h 11035858"/>
              <a:gd name="connsiteX69" fmla="*/ 12111814 w 20000220"/>
              <a:gd name="connsiteY69" fmla="*/ 4441221 h 11035858"/>
              <a:gd name="connsiteX70" fmla="*/ 12070871 w 20000220"/>
              <a:gd name="connsiteY70" fmla="*/ 4850654 h 11035858"/>
              <a:gd name="connsiteX71" fmla="*/ 12111814 w 20000220"/>
              <a:gd name="connsiteY71" fmla="*/ 5219144 h 11035858"/>
              <a:gd name="connsiteX72" fmla="*/ 12152757 w 20000220"/>
              <a:gd name="connsiteY72" fmla="*/ 5478451 h 11035858"/>
              <a:gd name="connsiteX73" fmla="*/ 12152757 w 20000220"/>
              <a:gd name="connsiteY73" fmla="*/ 5655872 h 11035858"/>
              <a:gd name="connsiteX74" fmla="*/ 12302883 w 20000220"/>
              <a:gd name="connsiteY74" fmla="*/ 5724111 h 11035858"/>
              <a:gd name="connsiteX75" fmla="*/ 12603133 w 20000220"/>
              <a:gd name="connsiteY75" fmla="*/ 5533042 h 11035858"/>
              <a:gd name="connsiteX76" fmla="*/ 12766906 w 20000220"/>
              <a:gd name="connsiteY76" fmla="*/ 4946189 h 11035858"/>
              <a:gd name="connsiteX77" fmla="*/ 12889736 w 20000220"/>
              <a:gd name="connsiteY77" fmla="*/ 4714177 h 11035858"/>
              <a:gd name="connsiteX78" fmla="*/ 12998918 w 20000220"/>
              <a:gd name="connsiteY78" fmla="*/ 4482165 h 11035858"/>
              <a:gd name="connsiteX79" fmla="*/ 13258226 w 20000220"/>
              <a:gd name="connsiteY79" fmla="*/ 4441221 h 11035858"/>
              <a:gd name="connsiteX80" fmla="*/ 13394703 w 20000220"/>
              <a:gd name="connsiteY80" fmla="*/ 4659586 h 11035858"/>
              <a:gd name="connsiteX81" fmla="*/ 13544829 w 20000220"/>
              <a:gd name="connsiteY81" fmla="*/ 5164553 h 11035858"/>
              <a:gd name="connsiteX82" fmla="*/ 13694954 w 20000220"/>
              <a:gd name="connsiteY82" fmla="*/ 5355621 h 11035858"/>
              <a:gd name="connsiteX83" fmla="*/ 14063444 w 20000220"/>
              <a:gd name="connsiteY83" fmla="*/ 5423860 h 11035858"/>
              <a:gd name="connsiteX84" fmla="*/ 14582059 w 20000220"/>
              <a:gd name="connsiteY84" fmla="*/ 5369269 h 11035858"/>
              <a:gd name="connsiteX85" fmla="*/ 14773127 w 20000220"/>
              <a:gd name="connsiteY85" fmla="*/ 5000780 h 11035858"/>
              <a:gd name="connsiteX86" fmla="*/ 14909605 w 20000220"/>
              <a:gd name="connsiteY86" fmla="*/ 4495812 h 11035858"/>
              <a:gd name="connsiteX87" fmla="*/ 15127969 w 20000220"/>
              <a:gd name="connsiteY87" fmla="*/ 4086380 h 11035858"/>
              <a:gd name="connsiteX88" fmla="*/ 15482811 w 20000220"/>
              <a:gd name="connsiteY88" fmla="*/ 3895311 h 11035858"/>
              <a:gd name="connsiteX89" fmla="*/ 15701175 w 20000220"/>
              <a:gd name="connsiteY89" fmla="*/ 3649651 h 11035858"/>
              <a:gd name="connsiteX90" fmla="*/ 15701175 w 20000220"/>
              <a:gd name="connsiteY90" fmla="*/ 3431287 h 11035858"/>
              <a:gd name="connsiteX91" fmla="*/ 15496459 w 20000220"/>
              <a:gd name="connsiteY91" fmla="*/ 3322105 h 11035858"/>
              <a:gd name="connsiteX92" fmla="*/ 15073378 w 20000220"/>
              <a:gd name="connsiteY92" fmla="*/ 3403991 h 11035858"/>
              <a:gd name="connsiteX93" fmla="*/ 14541115 w 20000220"/>
              <a:gd name="connsiteY93" fmla="*/ 3308457 h 11035858"/>
              <a:gd name="connsiteX94" fmla="*/ 14063444 w 20000220"/>
              <a:gd name="connsiteY94" fmla="*/ 3035502 h 11035858"/>
              <a:gd name="connsiteX95" fmla="*/ 13872375 w 20000220"/>
              <a:gd name="connsiteY95" fmla="*/ 2899024 h 11035858"/>
              <a:gd name="connsiteX96" fmla="*/ 13804136 w 20000220"/>
              <a:gd name="connsiteY96" fmla="*/ 2598774 h 11035858"/>
              <a:gd name="connsiteX97" fmla="*/ 14063444 w 20000220"/>
              <a:gd name="connsiteY97" fmla="*/ 2325818 h 11035858"/>
              <a:gd name="connsiteX98" fmla="*/ 14431933 w 20000220"/>
              <a:gd name="connsiteY98" fmla="*/ 1984624 h 11035858"/>
              <a:gd name="connsiteX99" fmla="*/ 14650297 w 20000220"/>
              <a:gd name="connsiteY99" fmla="*/ 1738965 h 11035858"/>
              <a:gd name="connsiteX100" fmla="*/ 14950548 w 20000220"/>
              <a:gd name="connsiteY100" fmla="*/ 1534248 h 11035858"/>
              <a:gd name="connsiteX101" fmla="*/ 15278095 w 20000220"/>
              <a:gd name="connsiteY101" fmla="*/ 1698021 h 11035858"/>
              <a:gd name="connsiteX102" fmla="*/ 15510106 w 20000220"/>
              <a:gd name="connsiteY102" fmla="*/ 2093806 h 11035858"/>
              <a:gd name="connsiteX103" fmla="*/ 16042369 w 20000220"/>
              <a:gd name="connsiteY103" fmla="*/ 2312171 h 11035858"/>
              <a:gd name="connsiteX104" fmla="*/ 16247086 w 20000220"/>
              <a:gd name="connsiteY104" fmla="*/ 2052863 h 11035858"/>
              <a:gd name="connsiteX105" fmla="*/ 16328972 w 20000220"/>
              <a:gd name="connsiteY105" fmla="*/ 1670726 h 11035858"/>
              <a:gd name="connsiteX106" fmla="*/ 16833939 w 20000220"/>
              <a:gd name="connsiteY106" fmla="*/ 1206702 h 11035858"/>
              <a:gd name="connsiteX107" fmla="*/ 17257020 w 20000220"/>
              <a:gd name="connsiteY107" fmla="*/ 1152111 h 11035858"/>
              <a:gd name="connsiteX108" fmla="*/ 17925760 w 20000220"/>
              <a:gd name="connsiteY108" fmla="*/ 1425066 h 11035858"/>
              <a:gd name="connsiteX109" fmla="*/ 18403432 w 20000220"/>
              <a:gd name="connsiteY109" fmla="*/ 1643430 h 11035858"/>
              <a:gd name="connsiteX110" fmla="*/ 18935695 w 20000220"/>
              <a:gd name="connsiteY110" fmla="*/ 1889090 h 11035858"/>
              <a:gd name="connsiteX111" fmla="*/ 19386071 w 20000220"/>
              <a:gd name="connsiteY111" fmla="*/ 1588839 h 11035858"/>
              <a:gd name="connsiteX112" fmla="*/ 19618083 w 20000220"/>
              <a:gd name="connsiteY112" fmla="*/ 1261293 h 11035858"/>
              <a:gd name="connsiteX113" fmla="*/ 19686320 w 20000220"/>
              <a:gd name="connsiteY113" fmla="*/ 824566 h 11035858"/>
              <a:gd name="connsiteX114" fmla="*/ 19467956 w 20000220"/>
              <a:gd name="connsiteY114" fmla="*/ 292303 h 11035858"/>
              <a:gd name="connsiteX115" fmla="*/ 19563492 w 20000220"/>
              <a:gd name="connsiteY115" fmla="*/ 60291 h 11035858"/>
              <a:gd name="connsiteX116" fmla="*/ 20000220 w 20000220"/>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414687 w 19999224"/>
              <a:gd name="connsiteY37" fmla="*/ 8576493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46448 w 19999224"/>
              <a:gd name="connsiteY34" fmla="*/ 10377997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042484 w 19999224"/>
              <a:gd name="connsiteY32" fmla="*/ 10610009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132338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146746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329087 w 19999224"/>
              <a:gd name="connsiteY42" fmla="*/ 6761341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 name="connsiteX0" fmla="*/ 19958281 w 19999224"/>
              <a:gd name="connsiteY0" fmla="*/ 8317186 h 11035858"/>
              <a:gd name="connsiteX1" fmla="*/ 19930985 w 19999224"/>
              <a:gd name="connsiteY1" fmla="*/ 8385424 h 11035858"/>
              <a:gd name="connsiteX2" fmla="*/ 19658030 w 19999224"/>
              <a:gd name="connsiteY2" fmla="*/ 8631084 h 11035858"/>
              <a:gd name="connsiteX3" fmla="*/ 18729982 w 19999224"/>
              <a:gd name="connsiteY3" fmla="*/ 9327120 h 11035858"/>
              <a:gd name="connsiteX4" fmla="*/ 17829230 w 19999224"/>
              <a:gd name="connsiteY4" fmla="*/ 9463597 h 11035858"/>
              <a:gd name="connsiteX5" fmla="*/ 17419797 w 19999224"/>
              <a:gd name="connsiteY5" fmla="*/ 9490893 h 11035858"/>
              <a:gd name="connsiteX6" fmla="*/ 17051307 w 19999224"/>
              <a:gd name="connsiteY6" fmla="*/ 9736553 h 11035858"/>
              <a:gd name="connsiteX7" fmla="*/ 16655522 w 19999224"/>
              <a:gd name="connsiteY7" fmla="*/ 9845735 h 11035858"/>
              <a:gd name="connsiteX8" fmla="*/ 15782066 w 19999224"/>
              <a:gd name="connsiteY8" fmla="*/ 9818439 h 11035858"/>
              <a:gd name="connsiteX9" fmla="*/ 15195212 w 19999224"/>
              <a:gd name="connsiteY9" fmla="*/ 9954917 h 11035858"/>
              <a:gd name="connsiteX10" fmla="*/ 14471881 w 19999224"/>
              <a:gd name="connsiteY10" fmla="*/ 9954917 h 11035858"/>
              <a:gd name="connsiteX11" fmla="*/ 13966913 w 19999224"/>
              <a:gd name="connsiteY11" fmla="*/ 10091394 h 11035858"/>
              <a:gd name="connsiteX12" fmla="*/ 13489242 w 19999224"/>
              <a:gd name="connsiteY12" fmla="*/ 10145986 h 11035858"/>
              <a:gd name="connsiteX13" fmla="*/ 12643081 w 19999224"/>
              <a:gd name="connsiteY13" fmla="*/ 10282463 h 11035858"/>
              <a:gd name="connsiteX14" fmla="*/ 11633146 w 19999224"/>
              <a:gd name="connsiteY14" fmla="*/ 10910260 h 11035858"/>
              <a:gd name="connsiteX15" fmla="*/ 11100884 w 19999224"/>
              <a:gd name="connsiteY15" fmla="*/ 11033090 h 11035858"/>
              <a:gd name="connsiteX16" fmla="*/ 9886233 w 19999224"/>
              <a:gd name="connsiteY16" fmla="*/ 10855669 h 11035858"/>
              <a:gd name="connsiteX17" fmla="*/ 9490448 w 19999224"/>
              <a:gd name="connsiteY17" fmla="*/ 10473532 h 11035858"/>
              <a:gd name="connsiteX18" fmla="*/ 8903594 w 19999224"/>
              <a:gd name="connsiteY18" fmla="*/ 9859383 h 11035858"/>
              <a:gd name="connsiteX19" fmla="*/ 8603343 w 19999224"/>
              <a:gd name="connsiteY19" fmla="*/ 9681962 h 11035858"/>
              <a:gd name="connsiteX20" fmla="*/ 8207558 w 19999224"/>
              <a:gd name="connsiteY20" fmla="*/ 9354415 h 11035858"/>
              <a:gd name="connsiteX21" fmla="*/ 7934603 w 19999224"/>
              <a:gd name="connsiteY21" fmla="*/ 9217938 h 11035858"/>
              <a:gd name="connsiteX22" fmla="*/ 7211272 w 19999224"/>
              <a:gd name="connsiteY22" fmla="*/ 9313472 h 11035858"/>
              <a:gd name="connsiteX23" fmla="*/ 6760896 w 19999224"/>
              <a:gd name="connsiteY23" fmla="*/ 9204290 h 11035858"/>
              <a:gd name="connsiteX24" fmla="*/ 6092155 w 19999224"/>
              <a:gd name="connsiteY24" fmla="*/ 8753914 h 11035858"/>
              <a:gd name="connsiteX25" fmla="*/ 5587188 w 19999224"/>
              <a:gd name="connsiteY25" fmla="*/ 8617436 h 11035858"/>
              <a:gd name="connsiteX26" fmla="*/ 4741027 w 19999224"/>
              <a:gd name="connsiteY26" fmla="*/ 8822153 h 11035858"/>
              <a:gd name="connsiteX27" fmla="*/ 3922161 w 19999224"/>
              <a:gd name="connsiteY27" fmla="*/ 8835800 h 11035858"/>
              <a:gd name="connsiteX28" fmla="*/ 3144239 w 19999224"/>
              <a:gd name="connsiteY28" fmla="*/ 8972278 h 11035858"/>
              <a:gd name="connsiteX29" fmla="*/ 2652919 w 19999224"/>
              <a:gd name="connsiteY29" fmla="*/ 9395359 h 11035858"/>
              <a:gd name="connsiteX30" fmla="*/ 2038770 w 19999224"/>
              <a:gd name="connsiteY30" fmla="*/ 9641018 h 11035858"/>
              <a:gd name="connsiteX31" fmla="*/ 1642985 w 19999224"/>
              <a:gd name="connsiteY31" fmla="*/ 10077746 h 11035858"/>
              <a:gd name="connsiteX32" fmla="*/ 1274496 w 19999224"/>
              <a:gd name="connsiteY32" fmla="*/ 10377997 h 11035858"/>
              <a:gd name="connsiteX33" fmla="*/ 701290 w 19999224"/>
              <a:gd name="connsiteY33" fmla="*/ 10637305 h 11035858"/>
              <a:gd name="connsiteX34" fmla="*/ 319152 w 19999224"/>
              <a:gd name="connsiteY34" fmla="*/ 10227872 h 11035858"/>
              <a:gd name="connsiteX35" fmla="*/ 319152 w 19999224"/>
              <a:gd name="connsiteY35" fmla="*/ 9613723 h 11035858"/>
              <a:gd name="connsiteX36" fmla="*/ 414687 w 19999224"/>
              <a:gd name="connsiteY36" fmla="*/ 9067812 h 11035858"/>
              <a:gd name="connsiteX37" fmla="*/ 387392 w 19999224"/>
              <a:gd name="connsiteY37" fmla="*/ 8590141 h 11035858"/>
              <a:gd name="connsiteX38" fmla="*/ 141731 w 19999224"/>
              <a:gd name="connsiteY38" fmla="*/ 8112469 h 11035858"/>
              <a:gd name="connsiteX39" fmla="*/ 5254 w 19999224"/>
              <a:gd name="connsiteY39" fmla="*/ 7771275 h 11035858"/>
              <a:gd name="connsiteX40" fmla="*/ 87140 w 19999224"/>
              <a:gd name="connsiteY40" fmla="*/ 7184421 h 11035858"/>
              <a:gd name="connsiteX41" fmla="*/ 605755 w 19999224"/>
              <a:gd name="connsiteY41" fmla="*/ 6802284 h 11035858"/>
              <a:gd name="connsiteX42" fmla="*/ 1151666 w 19999224"/>
              <a:gd name="connsiteY42" fmla="*/ 6774989 h 11035858"/>
              <a:gd name="connsiteX43" fmla="*/ 1656633 w 19999224"/>
              <a:gd name="connsiteY43" fmla="*/ 7075239 h 11035858"/>
              <a:gd name="connsiteX44" fmla="*/ 2352669 w 19999224"/>
              <a:gd name="connsiteY44" fmla="*/ 7211717 h 11035858"/>
              <a:gd name="connsiteX45" fmla="*/ 2803045 w 19999224"/>
              <a:gd name="connsiteY45" fmla="*/ 7047944 h 11035858"/>
              <a:gd name="connsiteX46" fmla="*/ 2925875 w 19999224"/>
              <a:gd name="connsiteY46" fmla="*/ 6638511 h 11035858"/>
              <a:gd name="connsiteX47" fmla="*/ 3144239 w 19999224"/>
              <a:gd name="connsiteY47" fmla="*/ 6174487 h 11035858"/>
              <a:gd name="connsiteX48" fmla="*/ 3485433 w 19999224"/>
              <a:gd name="connsiteY48" fmla="*/ 6010714 h 11035858"/>
              <a:gd name="connsiteX49" fmla="*/ 3922161 w 19999224"/>
              <a:gd name="connsiteY49" fmla="*/ 6283669 h 11035858"/>
              <a:gd name="connsiteX50" fmla="*/ 4427128 w 19999224"/>
              <a:gd name="connsiteY50" fmla="*/ 6392851 h 11035858"/>
              <a:gd name="connsiteX51" fmla="*/ 4959391 w 19999224"/>
              <a:gd name="connsiteY51" fmla="*/ 6119896 h 11035858"/>
              <a:gd name="connsiteX52" fmla="*/ 5232346 w 19999224"/>
              <a:gd name="connsiteY52" fmla="*/ 5887884 h 11035858"/>
              <a:gd name="connsiteX53" fmla="*/ 5669075 w 19999224"/>
              <a:gd name="connsiteY53" fmla="*/ 5669520 h 11035858"/>
              <a:gd name="connsiteX54" fmla="*/ 6174042 w 19999224"/>
              <a:gd name="connsiteY54" fmla="*/ 5478451 h 11035858"/>
              <a:gd name="connsiteX55" fmla="*/ 6446997 w 19999224"/>
              <a:gd name="connsiteY55" fmla="*/ 5219144 h 11035858"/>
              <a:gd name="connsiteX56" fmla="*/ 6951964 w 19999224"/>
              <a:gd name="connsiteY56" fmla="*/ 5109962 h 11035858"/>
              <a:gd name="connsiteX57" fmla="*/ 7375045 w 19999224"/>
              <a:gd name="connsiteY57" fmla="*/ 5573986 h 11035858"/>
              <a:gd name="connsiteX58" fmla="*/ 8057433 w 19999224"/>
              <a:gd name="connsiteY58" fmla="*/ 6406499 h 11035858"/>
              <a:gd name="connsiteX59" fmla="*/ 8384979 w 19999224"/>
              <a:gd name="connsiteY59" fmla="*/ 6611215 h 11035858"/>
              <a:gd name="connsiteX60" fmla="*/ 9258436 w 19999224"/>
              <a:gd name="connsiteY60" fmla="*/ 6229078 h 11035858"/>
              <a:gd name="connsiteX61" fmla="*/ 9749755 w 19999224"/>
              <a:gd name="connsiteY61" fmla="*/ 5533042 h 11035858"/>
              <a:gd name="connsiteX62" fmla="*/ 10227427 w 19999224"/>
              <a:gd name="connsiteY62" fmla="*/ 4987132 h 11035858"/>
              <a:gd name="connsiteX63" fmla="*/ 10650507 w 19999224"/>
              <a:gd name="connsiteY63" fmla="*/ 4604994 h 11035858"/>
              <a:gd name="connsiteX64" fmla="*/ 10841576 w 19999224"/>
              <a:gd name="connsiteY64" fmla="*/ 4291096 h 11035858"/>
              <a:gd name="connsiteX65" fmla="*/ 10909815 w 19999224"/>
              <a:gd name="connsiteY65" fmla="*/ 3690594 h 11035858"/>
              <a:gd name="connsiteX66" fmla="*/ 11346543 w 19999224"/>
              <a:gd name="connsiteY66" fmla="*/ 3458583 h 11035858"/>
              <a:gd name="connsiteX67" fmla="*/ 11878806 w 19999224"/>
              <a:gd name="connsiteY67" fmla="*/ 3731538 h 11035858"/>
              <a:gd name="connsiteX68" fmla="*/ 12069875 w 19999224"/>
              <a:gd name="connsiteY68" fmla="*/ 3963550 h 11035858"/>
              <a:gd name="connsiteX69" fmla="*/ 12110818 w 19999224"/>
              <a:gd name="connsiteY69" fmla="*/ 4441221 h 11035858"/>
              <a:gd name="connsiteX70" fmla="*/ 12069875 w 19999224"/>
              <a:gd name="connsiteY70" fmla="*/ 4850654 h 11035858"/>
              <a:gd name="connsiteX71" fmla="*/ 12110818 w 19999224"/>
              <a:gd name="connsiteY71" fmla="*/ 5219144 h 11035858"/>
              <a:gd name="connsiteX72" fmla="*/ 12151761 w 19999224"/>
              <a:gd name="connsiteY72" fmla="*/ 5478451 h 11035858"/>
              <a:gd name="connsiteX73" fmla="*/ 12151761 w 19999224"/>
              <a:gd name="connsiteY73" fmla="*/ 5655872 h 11035858"/>
              <a:gd name="connsiteX74" fmla="*/ 12301887 w 19999224"/>
              <a:gd name="connsiteY74" fmla="*/ 5724111 h 11035858"/>
              <a:gd name="connsiteX75" fmla="*/ 12602137 w 19999224"/>
              <a:gd name="connsiteY75" fmla="*/ 5533042 h 11035858"/>
              <a:gd name="connsiteX76" fmla="*/ 12765910 w 19999224"/>
              <a:gd name="connsiteY76" fmla="*/ 4946189 h 11035858"/>
              <a:gd name="connsiteX77" fmla="*/ 12888740 w 19999224"/>
              <a:gd name="connsiteY77" fmla="*/ 4714177 h 11035858"/>
              <a:gd name="connsiteX78" fmla="*/ 12997922 w 19999224"/>
              <a:gd name="connsiteY78" fmla="*/ 4482165 h 11035858"/>
              <a:gd name="connsiteX79" fmla="*/ 13257230 w 19999224"/>
              <a:gd name="connsiteY79" fmla="*/ 4441221 h 11035858"/>
              <a:gd name="connsiteX80" fmla="*/ 13393707 w 19999224"/>
              <a:gd name="connsiteY80" fmla="*/ 4659586 h 11035858"/>
              <a:gd name="connsiteX81" fmla="*/ 13543833 w 19999224"/>
              <a:gd name="connsiteY81" fmla="*/ 5164553 h 11035858"/>
              <a:gd name="connsiteX82" fmla="*/ 13693958 w 19999224"/>
              <a:gd name="connsiteY82" fmla="*/ 5355621 h 11035858"/>
              <a:gd name="connsiteX83" fmla="*/ 14062448 w 19999224"/>
              <a:gd name="connsiteY83" fmla="*/ 5423860 h 11035858"/>
              <a:gd name="connsiteX84" fmla="*/ 14581063 w 19999224"/>
              <a:gd name="connsiteY84" fmla="*/ 5369269 h 11035858"/>
              <a:gd name="connsiteX85" fmla="*/ 14772131 w 19999224"/>
              <a:gd name="connsiteY85" fmla="*/ 5000780 h 11035858"/>
              <a:gd name="connsiteX86" fmla="*/ 14908609 w 19999224"/>
              <a:gd name="connsiteY86" fmla="*/ 4495812 h 11035858"/>
              <a:gd name="connsiteX87" fmla="*/ 15126973 w 19999224"/>
              <a:gd name="connsiteY87" fmla="*/ 4086380 h 11035858"/>
              <a:gd name="connsiteX88" fmla="*/ 15481815 w 19999224"/>
              <a:gd name="connsiteY88" fmla="*/ 3895311 h 11035858"/>
              <a:gd name="connsiteX89" fmla="*/ 15700179 w 19999224"/>
              <a:gd name="connsiteY89" fmla="*/ 3649651 h 11035858"/>
              <a:gd name="connsiteX90" fmla="*/ 15700179 w 19999224"/>
              <a:gd name="connsiteY90" fmla="*/ 3431287 h 11035858"/>
              <a:gd name="connsiteX91" fmla="*/ 15495463 w 19999224"/>
              <a:gd name="connsiteY91" fmla="*/ 3322105 h 11035858"/>
              <a:gd name="connsiteX92" fmla="*/ 15072382 w 19999224"/>
              <a:gd name="connsiteY92" fmla="*/ 3403991 h 11035858"/>
              <a:gd name="connsiteX93" fmla="*/ 14540119 w 19999224"/>
              <a:gd name="connsiteY93" fmla="*/ 3308457 h 11035858"/>
              <a:gd name="connsiteX94" fmla="*/ 14062448 w 19999224"/>
              <a:gd name="connsiteY94" fmla="*/ 3035502 h 11035858"/>
              <a:gd name="connsiteX95" fmla="*/ 13871379 w 19999224"/>
              <a:gd name="connsiteY95" fmla="*/ 2899024 h 11035858"/>
              <a:gd name="connsiteX96" fmla="*/ 13803140 w 19999224"/>
              <a:gd name="connsiteY96" fmla="*/ 2598774 h 11035858"/>
              <a:gd name="connsiteX97" fmla="*/ 14062448 w 19999224"/>
              <a:gd name="connsiteY97" fmla="*/ 2325818 h 11035858"/>
              <a:gd name="connsiteX98" fmla="*/ 14430937 w 19999224"/>
              <a:gd name="connsiteY98" fmla="*/ 1984624 h 11035858"/>
              <a:gd name="connsiteX99" fmla="*/ 14649301 w 19999224"/>
              <a:gd name="connsiteY99" fmla="*/ 1738965 h 11035858"/>
              <a:gd name="connsiteX100" fmla="*/ 14949552 w 19999224"/>
              <a:gd name="connsiteY100" fmla="*/ 1534248 h 11035858"/>
              <a:gd name="connsiteX101" fmla="*/ 15277099 w 19999224"/>
              <a:gd name="connsiteY101" fmla="*/ 1698021 h 11035858"/>
              <a:gd name="connsiteX102" fmla="*/ 15509110 w 19999224"/>
              <a:gd name="connsiteY102" fmla="*/ 2093806 h 11035858"/>
              <a:gd name="connsiteX103" fmla="*/ 16041373 w 19999224"/>
              <a:gd name="connsiteY103" fmla="*/ 2312171 h 11035858"/>
              <a:gd name="connsiteX104" fmla="*/ 16246090 w 19999224"/>
              <a:gd name="connsiteY104" fmla="*/ 2052863 h 11035858"/>
              <a:gd name="connsiteX105" fmla="*/ 16327976 w 19999224"/>
              <a:gd name="connsiteY105" fmla="*/ 1670726 h 11035858"/>
              <a:gd name="connsiteX106" fmla="*/ 16832943 w 19999224"/>
              <a:gd name="connsiteY106" fmla="*/ 1206702 h 11035858"/>
              <a:gd name="connsiteX107" fmla="*/ 17256024 w 19999224"/>
              <a:gd name="connsiteY107" fmla="*/ 1152111 h 11035858"/>
              <a:gd name="connsiteX108" fmla="*/ 17924764 w 19999224"/>
              <a:gd name="connsiteY108" fmla="*/ 1425066 h 11035858"/>
              <a:gd name="connsiteX109" fmla="*/ 18402436 w 19999224"/>
              <a:gd name="connsiteY109" fmla="*/ 1643430 h 11035858"/>
              <a:gd name="connsiteX110" fmla="*/ 18934699 w 19999224"/>
              <a:gd name="connsiteY110" fmla="*/ 1889090 h 11035858"/>
              <a:gd name="connsiteX111" fmla="*/ 19385075 w 19999224"/>
              <a:gd name="connsiteY111" fmla="*/ 1588839 h 11035858"/>
              <a:gd name="connsiteX112" fmla="*/ 19617087 w 19999224"/>
              <a:gd name="connsiteY112" fmla="*/ 1261293 h 11035858"/>
              <a:gd name="connsiteX113" fmla="*/ 19685324 w 19999224"/>
              <a:gd name="connsiteY113" fmla="*/ 824566 h 11035858"/>
              <a:gd name="connsiteX114" fmla="*/ 19466960 w 19999224"/>
              <a:gd name="connsiteY114" fmla="*/ 292303 h 11035858"/>
              <a:gd name="connsiteX115" fmla="*/ 19562496 w 19999224"/>
              <a:gd name="connsiteY115" fmla="*/ 60291 h 11035858"/>
              <a:gd name="connsiteX116" fmla="*/ 19999224 w 19999224"/>
              <a:gd name="connsiteY116" fmla="*/ 128529 h 110358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Lst>
            <a:rect l="l" t="t" r="r" b="b"/>
            <a:pathLst>
              <a:path w="19999224" h="11035858">
                <a:moveTo>
                  <a:pt x="19958281" y="8317186"/>
                </a:moveTo>
                <a:cubicBezTo>
                  <a:pt x="19969654" y="8325147"/>
                  <a:pt x="19981027" y="8333108"/>
                  <a:pt x="19930985" y="8385424"/>
                </a:cubicBezTo>
                <a:cubicBezTo>
                  <a:pt x="19880943" y="8437740"/>
                  <a:pt x="19858197" y="8474135"/>
                  <a:pt x="19658030" y="8631084"/>
                </a:cubicBezTo>
                <a:cubicBezTo>
                  <a:pt x="19457863" y="8788033"/>
                  <a:pt x="19034782" y="9188368"/>
                  <a:pt x="18729982" y="9327120"/>
                </a:cubicBezTo>
                <a:cubicBezTo>
                  <a:pt x="18425182" y="9465872"/>
                  <a:pt x="18047594" y="9436302"/>
                  <a:pt x="17829230" y="9463597"/>
                </a:cubicBezTo>
                <a:cubicBezTo>
                  <a:pt x="17610866" y="9490892"/>
                  <a:pt x="17549451" y="9445400"/>
                  <a:pt x="17419797" y="9490893"/>
                </a:cubicBezTo>
                <a:cubicBezTo>
                  <a:pt x="17290143" y="9536386"/>
                  <a:pt x="17178686" y="9677413"/>
                  <a:pt x="17051307" y="9736553"/>
                </a:cubicBezTo>
                <a:cubicBezTo>
                  <a:pt x="16923928" y="9795693"/>
                  <a:pt x="16867062" y="9832087"/>
                  <a:pt x="16655522" y="9845735"/>
                </a:cubicBezTo>
                <a:cubicBezTo>
                  <a:pt x="16443982" y="9859383"/>
                  <a:pt x="16025451" y="9800242"/>
                  <a:pt x="15782066" y="9818439"/>
                </a:cubicBezTo>
                <a:cubicBezTo>
                  <a:pt x="15538681" y="9836636"/>
                  <a:pt x="15413576" y="9932171"/>
                  <a:pt x="15195212" y="9954917"/>
                </a:cubicBezTo>
                <a:cubicBezTo>
                  <a:pt x="14976848" y="9977663"/>
                  <a:pt x="14676597" y="9932171"/>
                  <a:pt x="14471881" y="9954917"/>
                </a:cubicBezTo>
                <a:cubicBezTo>
                  <a:pt x="14267165" y="9977663"/>
                  <a:pt x="14130686" y="10059549"/>
                  <a:pt x="13966913" y="10091394"/>
                </a:cubicBezTo>
                <a:cubicBezTo>
                  <a:pt x="13803140" y="10123239"/>
                  <a:pt x="13709881" y="10114141"/>
                  <a:pt x="13489242" y="10145986"/>
                </a:cubicBezTo>
                <a:cubicBezTo>
                  <a:pt x="13268603" y="10177831"/>
                  <a:pt x="12952430" y="10155084"/>
                  <a:pt x="12643081" y="10282463"/>
                </a:cubicBezTo>
                <a:cubicBezTo>
                  <a:pt x="12333732" y="10409842"/>
                  <a:pt x="11890179" y="10785156"/>
                  <a:pt x="11633146" y="10910260"/>
                </a:cubicBezTo>
                <a:cubicBezTo>
                  <a:pt x="11376113" y="11035365"/>
                  <a:pt x="11392036" y="11042188"/>
                  <a:pt x="11100884" y="11033090"/>
                </a:cubicBezTo>
                <a:cubicBezTo>
                  <a:pt x="10809732" y="11023992"/>
                  <a:pt x="10154639" y="10948929"/>
                  <a:pt x="9886233" y="10855669"/>
                </a:cubicBezTo>
                <a:cubicBezTo>
                  <a:pt x="9617827" y="10762409"/>
                  <a:pt x="9654221" y="10639580"/>
                  <a:pt x="9490448" y="10473532"/>
                </a:cubicBezTo>
                <a:cubicBezTo>
                  <a:pt x="9326675" y="10307484"/>
                  <a:pt x="9051445" y="9991311"/>
                  <a:pt x="8903594" y="9859383"/>
                </a:cubicBezTo>
                <a:cubicBezTo>
                  <a:pt x="8755743" y="9727455"/>
                  <a:pt x="8719349" y="9766123"/>
                  <a:pt x="8603343" y="9681962"/>
                </a:cubicBezTo>
                <a:cubicBezTo>
                  <a:pt x="8487337" y="9597801"/>
                  <a:pt x="8319015" y="9431752"/>
                  <a:pt x="8207558" y="9354415"/>
                </a:cubicBezTo>
                <a:cubicBezTo>
                  <a:pt x="8096101" y="9277078"/>
                  <a:pt x="8100651" y="9224762"/>
                  <a:pt x="7934603" y="9217938"/>
                </a:cubicBezTo>
                <a:cubicBezTo>
                  <a:pt x="7768555" y="9211114"/>
                  <a:pt x="7406890" y="9315747"/>
                  <a:pt x="7211272" y="9313472"/>
                </a:cubicBezTo>
                <a:cubicBezTo>
                  <a:pt x="7015654" y="9311197"/>
                  <a:pt x="6947415" y="9297550"/>
                  <a:pt x="6760896" y="9204290"/>
                </a:cubicBezTo>
                <a:cubicBezTo>
                  <a:pt x="6574377" y="9111030"/>
                  <a:pt x="6287773" y="8851723"/>
                  <a:pt x="6092155" y="8753914"/>
                </a:cubicBezTo>
                <a:cubicBezTo>
                  <a:pt x="5896537" y="8656105"/>
                  <a:pt x="5812376" y="8606063"/>
                  <a:pt x="5587188" y="8617436"/>
                </a:cubicBezTo>
                <a:cubicBezTo>
                  <a:pt x="5362000" y="8628809"/>
                  <a:pt x="5018531" y="8785759"/>
                  <a:pt x="4741027" y="8822153"/>
                </a:cubicBezTo>
                <a:cubicBezTo>
                  <a:pt x="4463523" y="8858547"/>
                  <a:pt x="4188292" y="8810779"/>
                  <a:pt x="3922161" y="8835800"/>
                </a:cubicBezTo>
                <a:cubicBezTo>
                  <a:pt x="3656030" y="8860821"/>
                  <a:pt x="3355779" y="8879018"/>
                  <a:pt x="3144239" y="8972278"/>
                </a:cubicBezTo>
                <a:cubicBezTo>
                  <a:pt x="2932699" y="9065538"/>
                  <a:pt x="2837164" y="9283902"/>
                  <a:pt x="2652919" y="9395359"/>
                </a:cubicBezTo>
                <a:cubicBezTo>
                  <a:pt x="2468674" y="9506816"/>
                  <a:pt x="2207092" y="9527287"/>
                  <a:pt x="2038770" y="9641018"/>
                </a:cubicBezTo>
                <a:cubicBezTo>
                  <a:pt x="1870448" y="9754749"/>
                  <a:pt x="1770364" y="9954916"/>
                  <a:pt x="1642985" y="10077746"/>
                </a:cubicBezTo>
                <a:cubicBezTo>
                  <a:pt x="1515606" y="10200576"/>
                  <a:pt x="1431445" y="10284737"/>
                  <a:pt x="1274496" y="10377997"/>
                </a:cubicBezTo>
                <a:cubicBezTo>
                  <a:pt x="1117547" y="10471257"/>
                  <a:pt x="860514" y="10662326"/>
                  <a:pt x="701290" y="10637305"/>
                </a:cubicBezTo>
                <a:cubicBezTo>
                  <a:pt x="542066" y="10612284"/>
                  <a:pt x="382842" y="10398469"/>
                  <a:pt x="319152" y="10227872"/>
                </a:cubicBezTo>
                <a:cubicBezTo>
                  <a:pt x="255462" y="10057275"/>
                  <a:pt x="303230" y="9807066"/>
                  <a:pt x="319152" y="9613723"/>
                </a:cubicBezTo>
                <a:cubicBezTo>
                  <a:pt x="335074" y="9420380"/>
                  <a:pt x="403314" y="9238409"/>
                  <a:pt x="414687" y="9067812"/>
                </a:cubicBezTo>
                <a:cubicBezTo>
                  <a:pt x="426060" y="8897215"/>
                  <a:pt x="432885" y="8749365"/>
                  <a:pt x="387392" y="8590141"/>
                </a:cubicBezTo>
                <a:cubicBezTo>
                  <a:pt x="341899" y="8430917"/>
                  <a:pt x="205421" y="8248947"/>
                  <a:pt x="141731" y="8112469"/>
                </a:cubicBezTo>
                <a:cubicBezTo>
                  <a:pt x="78041" y="7975991"/>
                  <a:pt x="14353" y="7925950"/>
                  <a:pt x="5254" y="7771275"/>
                </a:cubicBezTo>
                <a:cubicBezTo>
                  <a:pt x="-3845" y="7616600"/>
                  <a:pt x="-12944" y="7345919"/>
                  <a:pt x="87140" y="7184421"/>
                </a:cubicBezTo>
                <a:cubicBezTo>
                  <a:pt x="187223" y="7022922"/>
                  <a:pt x="428334" y="6870523"/>
                  <a:pt x="605755" y="6802284"/>
                </a:cubicBezTo>
                <a:cubicBezTo>
                  <a:pt x="783176" y="6734045"/>
                  <a:pt x="976520" y="6729496"/>
                  <a:pt x="1151666" y="6774989"/>
                </a:cubicBezTo>
                <a:cubicBezTo>
                  <a:pt x="1326812" y="6820481"/>
                  <a:pt x="1456466" y="7002451"/>
                  <a:pt x="1656633" y="7075239"/>
                </a:cubicBezTo>
                <a:cubicBezTo>
                  <a:pt x="1856800" y="7148027"/>
                  <a:pt x="2161600" y="7216266"/>
                  <a:pt x="2352669" y="7211717"/>
                </a:cubicBezTo>
                <a:cubicBezTo>
                  <a:pt x="2543738" y="7207168"/>
                  <a:pt x="2707511" y="7143478"/>
                  <a:pt x="2803045" y="7047944"/>
                </a:cubicBezTo>
                <a:cubicBezTo>
                  <a:pt x="2898579" y="6952410"/>
                  <a:pt x="2869009" y="6784087"/>
                  <a:pt x="2925875" y="6638511"/>
                </a:cubicBezTo>
                <a:cubicBezTo>
                  <a:pt x="2982741" y="6492935"/>
                  <a:pt x="3050979" y="6279120"/>
                  <a:pt x="3144239" y="6174487"/>
                </a:cubicBezTo>
                <a:cubicBezTo>
                  <a:pt x="3237499" y="6069854"/>
                  <a:pt x="3355779" y="5992517"/>
                  <a:pt x="3485433" y="6010714"/>
                </a:cubicBezTo>
                <a:cubicBezTo>
                  <a:pt x="3615087" y="6028911"/>
                  <a:pt x="3765212" y="6219980"/>
                  <a:pt x="3922161" y="6283669"/>
                </a:cubicBezTo>
                <a:cubicBezTo>
                  <a:pt x="4079110" y="6347358"/>
                  <a:pt x="4254256" y="6420146"/>
                  <a:pt x="4427128" y="6392851"/>
                </a:cubicBezTo>
                <a:cubicBezTo>
                  <a:pt x="4600000" y="6365555"/>
                  <a:pt x="4825188" y="6204057"/>
                  <a:pt x="4959391" y="6119896"/>
                </a:cubicBezTo>
                <a:cubicBezTo>
                  <a:pt x="5093594" y="6035735"/>
                  <a:pt x="5114065" y="5962947"/>
                  <a:pt x="5232346" y="5887884"/>
                </a:cubicBezTo>
                <a:cubicBezTo>
                  <a:pt x="5350627" y="5812821"/>
                  <a:pt x="5512126" y="5737759"/>
                  <a:pt x="5669075" y="5669520"/>
                </a:cubicBezTo>
                <a:cubicBezTo>
                  <a:pt x="5826024" y="5601281"/>
                  <a:pt x="6044388" y="5553514"/>
                  <a:pt x="6174042" y="5478451"/>
                </a:cubicBezTo>
                <a:cubicBezTo>
                  <a:pt x="6303696" y="5403388"/>
                  <a:pt x="6317343" y="5280559"/>
                  <a:pt x="6446997" y="5219144"/>
                </a:cubicBezTo>
                <a:cubicBezTo>
                  <a:pt x="6576651" y="5157729"/>
                  <a:pt x="6797289" y="5050822"/>
                  <a:pt x="6951964" y="5109962"/>
                </a:cubicBezTo>
                <a:cubicBezTo>
                  <a:pt x="7106639" y="5169102"/>
                  <a:pt x="7190800" y="5357896"/>
                  <a:pt x="7375045" y="5573986"/>
                </a:cubicBezTo>
                <a:cubicBezTo>
                  <a:pt x="7559290" y="5790075"/>
                  <a:pt x="7889111" y="6233627"/>
                  <a:pt x="8057433" y="6406499"/>
                </a:cubicBezTo>
                <a:cubicBezTo>
                  <a:pt x="8225755" y="6579370"/>
                  <a:pt x="8184812" y="6640785"/>
                  <a:pt x="8384979" y="6611215"/>
                </a:cubicBezTo>
                <a:cubicBezTo>
                  <a:pt x="8585146" y="6581645"/>
                  <a:pt x="9030973" y="6408773"/>
                  <a:pt x="9258436" y="6229078"/>
                </a:cubicBezTo>
                <a:cubicBezTo>
                  <a:pt x="9485899" y="6049382"/>
                  <a:pt x="9588257" y="5740033"/>
                  <a:pt x="9749755" y="5533042"/>
                </a:cubicBezTo>
                <a:cubicBezTo>
                  <a:pt x="9911253" y="5326051"/>
                  <a:pt x="10077302" y="5141807"/>
                  <a:pt x="10227427" y="4987132"/>
                </a:cubicBezTo>
                <a:cubicBezTo>
                  <a:pt x="10377552" y="4832457"/>
                  <a:pt x="10548149" y="4721000"/>
                  <a:pt x="10650507" y="4604994"/>
                </a:cubicBezTo>
                <a:cubicBezTo>
                  <a:pt x="10752865" y="4488988"/>
                  <a:pt x="10798358" y="4443496"/>
                  <a:pt x="10841576" y="4291096"/>
                </a:cubicBezTo>
                <a:cubicBezTo>
                  <a:pt x="10884794" y="4138696"/>
                  <a:pt x="10825654" y="3829346"/>
                  <a:pt x="10909815" y="3690594"/>
                </a:cubicBezTo>
                <a:cubicBezTo>
                  <a:pt x="10993976" y="3551842"/>
                  <a:pt x="11185045" y="3451759"/>
                  <a:pt x="11346543" y="3458583"/>
                </a:cubicBezTo>
                <a:cubicBezTo>
                  <a:pt x="11508041" y="3465407"/>
                  <a:pt x="11758251" y="3647377"/>
                  <a:pt x="11878806" y="3731538"/>
                </a:cubicBezTo>
                <a:cubicBezTo>
                  <a:pt x="11999361" y="3815699"/>
                  <a:pt x="12031206" y="3845270"/>
                  <a:pt x="12069875" y="3963550"/>
                </a:cubicBezTo>
                <a:cubicBezTo>
                  <a:pt x="12108544" y="4081830"/>
                  <a:pt x="12110818" y="4293370"/>
                  <a:pt x="12110818" y="4441221"/>
                </a:cubicBezTo>
                <a:cubicBezTo>
                  <a:pt x="12110818" y="4589072"/>
                  <a:pt x="12069875" y="4721000"/>
                  <a:pt x="12069875" y="4850654"/>
                </a:cubicBezTo>
                <a:cubicBezTo>
                  <a:pt x="12069875" y="4980308"/>
                  <a:pt x="12097170" y="5114511"/>
                  <a:pt x="12110818" y="5219144"/>
                </a:cubicBezTo>
                <a:cubicBezTo>
                  <a:pt x="12124466" y="5323777"/>
                  <a:pt x="12144937" y="5405663"/>
                  <a:pt x="12151761" y="5478451"/>
                </a:cubicBezTo>
                <a:cubicBezTo>
                  <a:pt x="12158585" y="5551239"/>
                  <a:pt x="12126740" y="5614929"/>
                  <a:pt x="12151761" y="5655872"/>
                </a:cubicBezTo>
                <a:cubicBezTo>
                  <a:pt x="12176782" y="5696815"/>
                  <a:pt x="12226824" y="5744583"/>
                  <a:pt x="12301887" y="5724111"/>
                </a:cubicBezTo>
                <a:cubicBezTo>
                  <a:pt x="12376950" y="5703639"/>
                  <a:pt x="12524800" y="5662696"/>
                  <a:pt x="12602137" y="5533042"/>
                </a:cubicBezTo>
                <a:cubicBezTo>
                  <a:pt x="12679474" y="5403388"/>
                  <a:pt x="12718143" y="5082667"/>
                  <a:pt x="12765910" y="4946189"/>
                </a:cubicBezTo>
                <a:cubicBezTo>
                  <a:pt x="12813677" y="4809711"/>
                  <a:pt x="12850071" y="4791514"/>
                  <a:pt x="12888740" y="4714177"/>
                </a:cubicBezTo>
                <a:cubicBezTo>
                  <a:pt x="12927409" y="4636840"/>
                  <a:pt x="12936507" y="4527658"/>
                  <a:pt x="12997922" y="4482165"/>
                </a:cubicBezTo>
                <a:cubicBezTo>
                  <a:pt x="13059337" y="4436672"/>
                  <a:pt x="13191266" y="4411651"/>
                  <a:pt x="13257230" y="4441221"/>
                </a:cubicBezTo>
                <a:cubicBezTo>
                  <a:pt x="13323194" y="4470791"/>
                  <a:pt x="13345940" y="4539031"/>
                  <a:pt x="13393707" y="4659586"/>
                </a:cubicBezTo>
                <a:cubicBezTo>
                  <a:pt x="13441474" y="4780141"/>
                  <a:pt x="13493791" y="5048547"/>
                  <a:pt x="13543833" y="5164553"/>
                </a:cubicBezTo>
                <a:cubicBezTo>
                  <a:pt x="13593875" y="5280559"/>
                  <a:pt x="13607522" y="5312403"/>
                  <a:pt x="13693958" y="5355621"/>
                </a:cubicBezTo>
                <a:cubicBezTo>
                  <a:pt x="13780394" y="5398839"/>
                  <a:pt x="13914597" y="5421585"/>
                  <a:pt x="14062448" y="5423860"/>
                </a:cubicBezTo>
                <a:cubicBezTo>
                  <a:pt x="14210299" y="5426135"/>
                  <a:pt x="14462782" y="5439782"/>
                  <a:pt x="14581063" y="5369269"/>
                </a:cubicBezTo>
                <a:cubicBezTo>
                  <a:pt x="14699343" y="5298756"/>
                  <a:pt x="14717540" y="5146356"/>
                  <a:pt x="14772131" y="5000780"/>
                </a:cubicBezTo>
                <a:cubicBezTo>
                  <a:pt x="14826722" y="4855204"/>
                  <a:pt x="14849469" y="4648212"/>
                  <a:pt x="14908609" y="4495812"/>
                </a:cubicBezTo>
                <a:cubicBezTo>
                  <a:pt x="14967749" y="4343412"/>
                  <a:pt x="15031439" y="4186464"/>
                  <a:pt x="15126973" y="4086380"/>
                </a:cubicBezTo>
                <a:cubicBezTo>
                  <a:pt x="15222507" y="3986296"/>
                  <a:pt x="15386281" y="3968099"/>
                  <a:pt x="15481815" y="3895311"/>
                </a:cubicBezTo>
                <a:cubicBezTo>
                  <a:pt x="15577349" y="3822523"/>
                  <a:pt x="15663785" y="3726988"/>
                  <a:pt x="15700179" y="3649651"/>
                </a:cubicBezTo>
                <a:cubicBezTo>
                  <a:pt x="15736573" y="3572314"/>
                  <a:pt x="15734298" y="3485878"/>
                  <a:pt x="15700179" y="3431287"/>
                </a:cubicBezTo>
                <a:cubicBezTo>
                  <a:pt x="15666060" y="3376696"/>
                  <a:pt x="15600096" y="3326654"/>
                  <a:pt x="15495463" y="3322105"/>
                </a:cubicBezTo>
                <a:cubicBezTo>
                  <a:pt x="15390830" y="3317556"/>
                  <a:pt x="15231606" y="3406266"/>
                  <a:pt x="15072382" y="3403991"/>
                </a:cubicBezTo>
                <a:cubicBezTo>
                  <a:pt x="14913158" y="3401716"/>
                  <a:pt x="14708441" y="3369872"/>
                  <a:pt x="14540119" y="3308457"/>
                </a:cubicBezTo>
                <a:cubicBezTo>
                  <a:pt x="14371797" y="3247042"/>
                  <a:pt x="14173905" y="3103741"/>
                  <a:pt x="14062448" y="3035502"/>
                </a:cubicBezTo>
                <a:cubicBezTo>
                  <a:pt x="13950991" y="2967263"/>
                  <a:pt x="13914597" y="2971812"/>
                  <a:pt x="13871379" y="2899024"/>
                </a:cubicBezTo>
                <a:cubicBezTo>
                  <a:pt x="13828161" y="2826236"/>
                  <a:pt x="13771295" y="2694308"/>
                  <a:pt x="13803140" y="2598774"/>
                </a:cubicBezTo>
                <a:cubicBezTo>
                  <a:pt x="13834985" y="2503240"/>
                  <a:pt x="13957815" y="2428176"/>
                  <a:pt x="14062448" y="2325818"/>
                </a:cubicBezTo>
                <a:cubicBezTo>
                  <a:pt x="14167081" y="2223460"/>
                  <a:pt x="14333128" y="2082433"/>
                  <a:pt x="14430937" y="1984624"/>
                </a:cubicBezTo>
                <a:cubicBezTo>
                  <a:pt x="14528746" y="1886815"/>
                  <a:pt x="14562865" y="1814028"/>
                  <a:pt x="14649301" y="1738965"/>
                </a:cubicBezTo>
                <a:cubicBezTo>
                  <a:pt x="14735737" y="1663902"/>
                  <a:pt x="14844919" y="1541072"/>
                  <a:pt x="14949552" y="1534248"/>
                </a:cubicBezTo>
                <a:cubicBezTo>
                  <a:pt x="15054185" y="1527424"/>
                  <a:pt x="15183839" y="1604761"/>
                  <a:pt x="15277099" y="1698021"/>
                </a:cubicBezTo>
                <a:cubicBezTo>
                  <a:pt x="15370359" y="1791281"/>
                  <a:pt x="15381731" y="1991448"/>
                  <a:pt x="15509110" y="2093806"/>
                </a:cubicBezTo>
                <a:cubicBezTo>
                  <a:pt x="15636489" y="2196164"/>
                  <a:pt x="15918543" y="2318995"/>
                  <a:pt x="16041373" y="2312171"/>
                </a:cubicBezTo>
                <a:cubicBezTo>
                  <a:pt x="16164203" y="2305347"/>
                  <a:pt x="16198323" y="2159770"/>
                  <a:pt x="16246090" y="2052863"/>
                </a:cubicBezTo>
                <a:cubicBezTo>
                  <a:pt x="16293857" y="1945956"/>
                  <a:pt x="16230167" y="1811753"/>
                  <a:pt x="16327976" y="1670726"/>
                </a:cubicBezTo>
                <a:cubicBezTo>
                  <a:pt x="16425785" y="1529699"/>
                  <a:pt x="16678268" y="1293138"/>
                  <a:pt x="16832943" y="1206702"/>
                </a:cubicBezTo>
                <a:cubicBezTo>
                  <a:pt x="16987618" y="1120266"/>
                  <a:pt x="17074054" y="1115717"/>
                  <a:pt x="17256024" y="1152111"/>
                </a:cubicBezTo>
                <a:cubicBezTo>
                  <a:pt x="17437994" y="1188505"/>
                  <a:pt x="17733695" y="1343180"/>
                  <a:pt x="17924764" y="1425066"/>
                </a:cubicBezTo>
                <a:cubicBezTo>
                  <a:pt x="18115833" y="1506952"/>
                  <a:pt x="18402436" y="1643430"/>
                  <a:pt x="18402436" y="1643430"/>
                </a:cubicBezTo>
                <a:cubicBezTo>
                  <a:pt x="18570758" y="1720767"/>
                  <a:pt x="18770926" y="1898188"/>
                  <a:pt x="18934699" y="1889090"/>
                </a:cubicBezTo>
                <a:cubicBezTo>
                  <a:pt x="19098472" y="1879991"/>
                  <a:pt x="19271344" y="1693472"/>
                  <a:pt x="19385075" y="1588839"/>
                </a:cubicBezTo>
                <a:cubicBezTo>
                  <a:pt x="19498806" y="1484206"/>
                  <a:pt x="19582968" y="1409144"/>
                  <a:pt x="19617087" y="1261293"/>
                </a:cubicBezTo>
                <a:cubicBezTo>
                  <a:pt x="19651206" y="1113443"/>
                  <a:pt x="19694423" y="981515"/>
                  <a:pt x="19685324" y="824566"/>
                </a:cubicBezTo>
                <a:cubicBezTo>
                  <a:pt x="19676225" y="667617"/>
                  <a:pt x="19491981" y="410584"/>
                  <a:pt x="19466960" y="292303"/>
                </a:cubicBezTo>
                <a:cubicBezTo>
                  <a:pt x="19441939" y="174022"/>
                  <a:pt x="19489708" y="92136"/>
                  <a:pt x="19562496" y="60291"/>
                </a:cubicBezTo>
                <a:cubicBezTo>
                  <a:pt x="19626185" y="-128503"/>
                  <a:pt x="19981027" y="192219"/>
                  <a:pt x="19999224" y="12852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854A6EBC-BF9E-4559-BBBB-105363CD674A}"/>
              </a:ext>
            </a:extLst>
          </p:cNvPr>
          <p:cNvSpPr/>
          <p:nvPr/>
        </p:nvSpPr>
        <p:spPr>
          <a:xfrm>
            <a:off x="457200" y="5619750"/>
            <a:ext cx="19069593" cy="5351574"/>
          </a:xfrm>
          <a:custGeom>
            <a:avLst/>
            <a:gdLst>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373350 w 19069593"/>
              <a:gd name="connsiteY84" fmla="*/ 2057400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9100 w 19069593"/>
              <a:gd name="connsiteY85" fmla="*/ 1962150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6230600 w 19069593"/>
              <a:gd name="connsiteY86" fmla="*/ 1905000 h 5351574"/>
              <a:gd name="connsiteX87" fmla="*/ 16821150 w 19069593"/>
              <a:gd name="connsiteY87" fmla="*/ 1943100 h 5351574"/>
              <a:gd name="connsiteX88" fmla="*/ 17164050 w 19069593"/>
              <a:gd name="connsiteY88" fmla="*/ 1905000 h 5351574"/>
              <a:gd name="connsiteX89" fmla="*/ 17373600 w 19069593"/>
              <a:gd name="connsiteY89" fmla="*/ 1981200 h 5351574"/>
              <a:gd name="connsiteX90" fmla="*/ 17659350 w 19069593"/>
              <a:gd name="connsiteY90" fmla="*/ 1847850 h 5351574"/>
              <a:gd name="connsiteX91" fmla="*/ 18135600 w 19069593"/>
              <a:gd name="connsiteY91" fmla="*/ 1771650 h 5351574"/>
              <a:gd name="connsiteX92" fmla="*/ 18440400 w 19069593"/>
              <a:gd name="connsiteY92" fmla="*/ 1600200 h 5351574"/>
              <a:gd name="connsiteX93" fmla="*/ 18649950 w 19069593"/>
              <a:gd name="connsiteY93" fmla="*/ 1504950 h 5351574"/>
              <a:gd name="connsiteX94" fmla="*/ 18954750 w 19069593"/>
              <a:gd name="connsiteY94" fmla="*/ 1485900 h 5351574"/>
              <a:gd name="connsiteX95" fmla="*/ 19069050 w 19069593"/>
              <a:gd name="connsiteY95" fmla="*/ 1676400 h 5351574"/>
              <a:gd name="connsiteX96" fmla="*/ 18992850 w 19069593"/>
              <a:gd name="connsiteY96" fmla="*/ 1981200 h 5351574"/>
              <a:gd name="connsiteX97" fmla="*/ 18878550 w 19069593"/>
              <a:gd name="connsiteY97" fmla="*/ 2266950 h 5351574"/>
              <a:gd name="connsiteX98" fmla="*/ 18802350 w 19069593"/>
              <a:gd name="connsiteY98" fmla="*/ 2724150 h 5351574"/>
              <a:gd name="connsiteX99" fmla="*/ 18726150 w 19069593"/>
              <a:gd name="connsiteY99" fmla="*/ 3200400 h 5351574"/>
              <a:gd name="connsiteX100" fmla="*/ 18516600 w 19069593"/>
              <a:gd name="connsiteY100" fmla="*/ 3333750 h 5351574"/>
              <a:gd name="connsiteX101" fmla="*/ 18402300 w 19069593"/>
              <a:gd name="connsiteY101" fmla="*/ 3638550 h 5351574"/>
              <a:gd name="connsiteX102" fmla="*/ 18497550 w 19069593"/>
              <a:gd name="connsiteY102"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26150 w 19069593"/>
              <a:gd name="connsiteY100" fmla="*/ 3200400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516600 w 19069593"/>
              <a:gd name="connsiteY101" fmla="*/ 3333750 h 5351574"/>
              <a:gd name="connsiteX102" fmla="*/ 18402300 w 19069593"/>
              <a:gd name="connsiteY102" fmla="*/ 3638550 h 5351574"/>
              <a:gd name="connsiteX103" fmla="*/ 18497550 w 19069593"/>
              <a:gd name="connsiteY103"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516600 w 19069593"/>
              <a:gd name="connsiteY102" fmla="*/ 3333750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143250 w 19069593"/>
              <a:gd name="connsiteY9" fmla="*/ 72390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781050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905750 w 19069593"/>
              <a:gd name="connsiteY16" fmla="*/ 1809750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 name="connsiteX0" fmla="*/ 0 w 19069593"/>
              <a:gd name="connsiteY0" fmla="*/ 0 h 5351574"/>
              <a:gd name="connsiteX1" fmla="*/ 342900 w 19069593"/>
              <a:gd name="connsiteY1" fmla="*/ 304800 h 5351574"/>
              <a:gd name="connsiteX2" fmla="*/ 704850 w 19069593"/>
              <a:gd name="connsiteY2" fmla="*/ 895350 h 5351574"/>
              <a:gd name="connsiteX3" fmla="*/ 1009650 w 19069593"/>
              <a:gd name="connsiteY3" fmla="*/ 1009650 h 5351574"/>
              <a:gd name="connsiteX4" fmla="*/ 1276350 w 19069593"/>
              <a:gd name="connsiteY4" fmla="*/ 895350 h 5351574"/>
              <a:gd name="connsiteX5" fmla="*/ 1657350 w 19069593"/>
              <a:gd name="connsiteY5" fmla="*/ 742950 h 5351574"/>
              <a:gd name="connsiteX6" fmla="*/ 2152650 w 19069593"/>
              <a:gd name="connsiteY6" fmla="*/ 1123950 h 5351574"/>
              <a:gd name="connsiteX7" fmla="*/ 2628900 w 19069593"/>
              <a:gd name="connsiteY7" fmla="*/ 1238250 h 5351574"/>
              <a:gd name="connsiteX8" fmla="*/ 2990850 w 19069593"/>
              <a:gd name="connsiteY8" fmla="*/ 933450 h 5351574"/>
              <a:gd name="connsiteX9" fmla="*/ 3294715 w 19069593"/>
              <a:gd name="connsiteY9" fmla="*/ 746340 h 5351574"/>
              <a:gd name="connsiteX10" fmla="*/ 3886200 w 19069593"/>
              <a:gd name="connsiteY10" fmla="*/ 647700 h 5351574"/>
              <a:gd name="connsiteX11" fmla="*/ 4895850 w 19069593"/>
              <a:gd name="connsiteY11" fmla="*/ 853977 h 5351574"/>
              <a:gd name="connsiteX12" fmla="*/ 5524500 w 19069593"/>
              <a:gd name="connsiteY12" fmla="*/ 1028700 h 5351574"/>
              <a:gd name="connsiteX13" fmla="*/ 6172200 w 19069593"/>
              <a:gd name="connsiteY13" fmla="*/ 1085850 h 5351574"/>
              <a:gd name="connsiteX14" fmla="*/ 6686550 w 19069593"/>
              <a:gd name="connsiteY14" fmla="*/ 1200150 h 5351574"/>
              <a:gd name="connsiteX15" fmla="*/ 7239000 w 19069593"/>
              <a:gd name="connsiteY15" fmla="*/ 1409700 h 5351574"/>
              <a:gd name="connsiteX16" fmla="*/ 7894530 w 19069593"/>
              <a:gd name="connsiteY16" fmla="*/ 1871458 h 5351574"/>
              <a:gd name="connsiteX17" fmla="*/ 8420100 w 19069593"/>
              <a:gd name="connsiteY17" fmla="*/ 2133600 h 5351574"/>
              <a:gd name="connsiteX18" fmla="*/ 8705850 w 19069593"/>
              <a:gd name="connsiteY18" fmla="*/ 2076450 h 5351574"/>
              <a:gd name="connsiteX19" fmla="*/ 8972550 w 19069593"/>
              <a:gd name="connsiteY19" fmla="*/ 2019300 h 5351574"/>
              <a:gd name="connsiteX20" fmla="*/ 9067800 w 19069593"/>
              <a:gd name="connsiteY20" fmla="*/ 2362200 h 5351574"/>
              <a:gd name="connsiteX21" fmla="*/ 9067800 w 19069593"/>
              <a:gd name="connsiteY21" fmla="*/ 3105150 h 5351574"/>
              <a:gd name="connsiteX22" fmla="*/ 9067800 w 19069593"/>
              <a:gd name="connsiteY22" fmla="*/ 3695700 h 5351574"/>
              <a:gd name="connsiteX23" fmla="*/ 8972550 w 19069593"/>
              <a:gd name="connsiteY23" fmla="*/ 4057650 h 5351574"/>
              <a:gd name="connsiteX24" fmla="*/ 8896350 w 19069593"/>
              <a:gd name="connsiteY24" fmla="*/ 4362450 h 5351574"/>
              <a:gd name="connsiteX25" fmla="*/ 9182100 w 19069593"/>
              <a:gd name="connsiteY25" fmla="*/ 4248150 h 5351574"/>
              <a:gd name="connsiteX26" fmla="*/ 9315450 w 19069593"/>
              <a:gd name="connsiteY26" fmla="*/ 4000500 h 5351574"/>
              <a:gd name="connsiteX27" fmla="*/ 9334500 w 19069593"/>
              <a:gd name="connsiteY27" fmla="*/ 3695700 h 5351574"/>
              <a:gd name="connsiteX28" fmla="*/ 9410700 w 19069593"/>
              <a:gd name="connsiteY28" fmla="*/ 3486150 h 5351574"/>
              <a:gd name="connsiteX29" fmla="*/ 9601200 w 19069593"/>
              <a:gd name="connsiteY29" fmla="*/ 3314700 h 5351574"/>
              <a:gd name="connsiteX30" fmla="*/ 9620250 w 19069593"/>
              <a:gd name="connsiteY30" fmla="*/ 3067050 h 5351574"/>
              <a:gd name="connsiteX31" fmla="*/ 9734550 w 19069593"/>
              <a:gd name="connsiteY31" fmla="*/ 3028950 h 5351574"/>
              <a:gd name="connsiteX32" fmla="*/ 9963150 w 19069593"/>
              <a:gd name="connsiteY32" fmla="*/ 2990850 h 5351574"/>
              <a:gd name="connsiteX33" fmla="*/ 10115550 w 19069593"/>
              <a:gd name="connsiteY33" fmla="*/ 3067050 h 5351574"/>
              <a:gd name="connsiteX34" fmla="*/ 10134600 w 19069593"/>
              <a:gd name="connsiteY34" fmla="*/ 3276600 h 5351574"/>
              <a:gd name="connsiteX35" fmla="*/ 10153650 w 19069593"/>
              <a:gd name="connsiteY35" fmla="*/ 3409950 h 5351574"/>
              <a:gd name="connsiteX36" fmla="*/ 10134600 w 19069593"/>
              <a:gd name="connsiteY36" fmla="*/ 3695700 h 5351574"/>
              <a:gd name="connsiteX37" fmla="*/ 10306050 w 19069593"/>
              <a:gd name="connsiteY37" fmla="*/ 3848100 h 5351574"/>
              <a:gd name="connsiteX38" fmla="*/ 10477500 w 19069593"/>
              <a:gd name="connsiteY38" fmla="*/ 3905250 h 5351574"/>
              <a:gd name="connsiteX39" fmla="*/ 10458450 w 19069593"/>
              <a:gd name="connsiteY39" fmla="*/ 4210050 h 5351574"/>
              <a:gd name="connsiteX40" fmla="*/ 10458450 w 19069593"/>
              <a:gd name="connsiteY40" fmla="*/ 4362450 h 5351574"/>
              <a:gd name="connsiteX41" fmla="*/ 10687050 w 19069593"/>
              <a:gd name="connsiteY41" fmla="*/ 4400550 h 5351574"/>
              <a:gd name="connsiteX42" fmla="*/ 10991850 w 19069593"/>
              <a:gd name="connsiteY42" fmla="*/ 4229100 h 5351574"/>
              <a:gd name="connsiteX43" fmla="*/ 11372850 w 19069593"/>
              <a:gd name="connsiteY43" fmla="*/ 4191000 h 5351574"/>
              <a:gd name="connsiteX44" fmla="*/ 11468100 w 19069593"/>
              <a:gd name="connsiteY44" fmla="*/ 4076700 h 5351574"/>
              <a:gd name="connsiteX45" fmla="*/ 11391900 w 19069593"/>
              <a:gd name="connsiteY45" fmla="*/ 3848100 h 5351574"/>
              <a:gd name="connsiteX46" fmla="*/ 11182350 w 19069593"/>
              <a:gd name="connsiteY46" fmla="*/ 3714750 h 5351574"/>
              <a:gd name="connsiteX47" fmla="*/ 10953750 w 19069593"/>
              <a:gd name="connsiteY47" fmla="*/ 3581400 h 5351574"/>
              <a:gd name="connsiteX48" fmla="*/ 10820400 w 19069593"/>
              <a:gd name="connsiteY48" fmla="*/ 3295650 h 5351574"/>
              <a:gd name="connsiteX49" fmla="*/ 10725150 w 19069593"/>
              <a:gd name="connsiteY49" fmla="*/ 3067050 h 5351574"/>
              <a:gd name="connsiteX50" fmla="*/ 10610850 w 19069593"/>
              <a:gd name="connsiteY50" fmla="*/ 2933700 h 5351574"/>
              <a:gd name="connsiteX51" fmla="*/ 10325100 w 19069593"/>
              <a:gd name="connsiteY51" fmla="*/ 2686050 h 5351574"/>
              <a:gd name="connsiteX52" fmla="*/ 9963150 w 19069593"/>
              <a:gd name="connsiteY52" fmla="*/ 2476500 h 5351574"/>
              <a:gd name="connsiteX53" fmla="*/ 9886950 w 19069593"/>
              <a:gd name="connsiteY53" fmla="*/ 2228850 h 5351574"/>
              <a:gd name="connsiteX54" fmla="*/ 9810750 w 19069593"/>
              <a:gd name="connsiteY54" fmla="*/ 2038350 h 5351574"/>
              <a:gd name="connsiteX55" fmla="*/ 9906000 w 19069593"/>
              <a:gd name="connsiteY55" fmla="*/ 1771650 h 5351574"/>
              <a:gd name="connsiteX56" fmla="*/ 10001250 w 19069593"/>
              <a:gd name="connsiteY56" fmla="*/ 1485900 h 5351574"/>
              <a:gd name="connsiteX57" fmla="*/ 10172700 w 19069593"/>
              <a:gd name="connsiteY57" fmla="*/ 1390650 h 5351574"/>
              <a:gd name="connsiteX58" fmla="*/ 10687050 w 19069593"/>
              <a:gd name="connsiteY58" fmla="*/ 1390650 h 5351574"/>
              <a:gd name="connsiteX59" fmla="*/ 11544300 w 19069593"/>
              <a:gd name="connsiteY59" fmla="*/ 1485900 h 5351574"/>
              <a:gd name="connsiteX60" fmla="*/ 12287250 w 19069593"/>
              <a:gd name="connsiteY60" fmla="*/ 1524000 h 5351574"/>
              <a:gd name="connsiteX61" fmla="*/ 13030200 w 19069593"/>
              <a:gd name="connsiteY61" fmla="*/ 1504950 h 5351574"/>
              <a:gd name="connsiteX62" fmla="*/ 13544550 w 19069593"/>
              <a:gd name="connsiteY62" fmla="*/ 1543050 h 5351574"/>
              <a:gd name="connsiteX63" fmla="*/ 13792200 w 19069593"/>
              <a:gd name="connsiteY63" fmla="*/ 1619250 h 5351574"/>
              <a:gd name="connsiteX64" fmla="*/ 13830300 w 19069593"/>
              <a:gd name="connsiteY64" fmla="*/ 1885950 h 5351574"/>
              <a:gd name="connsiteX65" fmla="*/ 13906500 w 19069593"/>
              <a:gd name="connsiteY65" fmla="*/ 2419350 h 5351574"/>
              <a:gd name="connsiteX66" fmla="*/ 14001750 w 19069593"/>
              <a:gd name="connsiteY66" fmla="*/ 2933700 h 5351574"/>
              <a:gd name="connsiteX67" fmla="*/ 14173200 w 19069593"/>
              <a:gd name="connsiteY67" fmla="*/ 3352800 h 5351574"/>
              <a:gd name="connsiteX68" fmla="*/ 14287500 w 19069593"/>
              <a:gd name="connsiteY68" fmla="*/ 3638550 h 5351574"/>
              <a:gd name="connsiteX69" fmla="*/ 14611350 w 19069593"/>
              <a:gd name="connsiteY69" fmla="*/ 3867150 h 5351574"/>
              <a:gd name="connsiteX70" fmla="*/ 14706600 w 19069593"/>
              <a:gd name="connsiteY70" fmla="*/ 4400550 h 5351574"/>
              <a:gd name="connsiteX71" fmla="*/ 14763750 w 19069593"/>
              <a:gd name="connsiteY71" fmla="*/ 4933950 h 5351574"/>
              <a:gd name="connsiteX72" fmla="*/ 14954250 w 19069593"/>
              <a:gd name="connsiteY72" fmla="*/ 5257800 h 5351574"/>
              <a:gd name="connsiteX73" fmla="*/ 15240000 w 19069593"/>
              <a:gd name="connsiteY73" fmla="*/ 5334000 h 5351574"/>
              <a:gd name="connsiteX74" fmla="*/ 15392400 w 19069593"/>
              <a:gd name="connsiteY74" fmla="*/ 4972050 h 5351574"/>
              <a:gd name="connsiteX75" fmla="*/ 15487650 w 19069593"/>
              <a:gd name="connsiteY75" fmla="*/ 4667250 h 5351574"/>
              <a:gd name="connsiteX76" fmla="*/ 15544800 w 19069593"/>
              <a:gd name="connsiteY76" fmla="*/ 4552950 h 5351574"/>
              <a:gd name="connsiteX77" fmla="*/ 15811500 w 19069593"/>
              <a:gd name="connsiteY77" fmla="*/ 4457700 h 5351574"/>
              <a:gd name="connsiteX78" fmla="*/ 15830550 w 19069593"/>
              <a:gd name="connsiteY78" fmla="*/ 4210050 h 5351574"/>
              <a:gd name="connsiteX79" fmla="*/ 15544800 w 19069593"/>
              <a:gd name="connsiteY79" fmla="*/ 3848100 h 5351574"/>
              <a:gd name="connsiteX80" fmla="*/ 15392400 w 19069593"/>
              <a:gd name="connsiteY80" fmla="*/ 3638550 h 5351574"/>
              <a:gd name="connsiteX81" fmla="*/ 15163800 w 19069593"/>
              <a:gd name="connsiteY81" fmla="*/ 2990850 h 5351574"/>
              <a:gd name="connsiteX82" fmla="*/ 15125700 w 19069593"/>
              <a:gd name="connsiteY82" fmla="*/ 2686050 h 5351574"/>
              <a:gd name="connsiteX83" fmla="*/ 15163800 w 19069593"/>
              <a:gd name="connsiteY83" fmla="*/ 2305050 h 5351574"/>
              <a:gd name="connsiteX84" fmla="*/ 15405247 w 19069593"/>
              <a:gd name="connsiteY84" fmla="*/ 2009553 h 5351574"/>
              <a:gd name="connsiteX85" fmla="*/ 15653784 w 19069593"/>
              <a:gd name="connsiteY85" fmla="*/ 1946202 h 5351574"/>
              <a:gd name="connsiteX86" fmla="*/ 15986051 w 19069593"/>
              <a:gd name="connsiteY86" fmla="*/ 1939999 h 5351574"/>
              <a:gd name="connsiteX87" fmla="*/ 16230600 w 19069593"/>
              <a:gd name="connsiteY87" fmla="*/ 1905000 h 5351574"/>
              <a:gd name="connsiteX88" fmla="*/ 16821150 w 19069593"/>
              <a:gd name="connsiteY88" fmla="*/ 1943100 h 5351574"/>
              <a:gd name="connsiteX89" fmla="*/ 17164050 w 19069593"/>
              <a:gd name="connsiteY89" fmla="*/ 1905000 h 5351574"/>
              <a:gd name="connsiteX90" fmla="*/ 17373600 w 19069593"/>
              <a:gd name="connsiteY90" fmla="*/ 1981200 h 5351574"/>
              <a:gd name="connsiteX91" fmla="*/ 17659350 w 19069593"/>
              <a:gd name="connsiteY91" fmla="*/ 1847850 h 5351574"/>
              <a:gd name="connsiteX92" fmla="*/ 18135600 w 19069593"/>
              <a:gd name="connsiteY92" fmla="*/ 1771650 h 5351574"/>
              <a:gd name="connsiteX93" fmla="*/ 18440400 w 19069593"/>
              <a:gd name="connsiteY93" fmla="*/ 1600200 h 5351574"/>
              <a:gd name="connsiteX94" fmla="*/ 18649950 w 19069593"/>
              <a:gd name="connsiteY94" fmla="*/ 1504950 h 5351574"/>
              <a:gd name="connsiteX95" fmla="*/ 18954750 w 19069593"/>
              <a:gd name="connsiteY95" fmla="*/ 1485900 h 5351574"/>
              <a:gd name="connsiteX96" fmla="*/ 19069050 w 19069593"/>
              <a:gd name="connsiteY96" fmla="*/ 1676400 h 5351574"/>
              <a:gd name="connsiteX97" fmla="*/ 18992850 w 19069593"/>
              <a:gd name="connsiteY97" fmla="*/ 1981200 h 5351574"/>
              <a:gd name="connsiteX98" fmla="*/ 18878550 w 19069593"/>
              <a:gd name="connsiteY98" fmla="*/ 2266950 h 5351574"/>
              <a:gd name="connsiteX99" fmla="*/ 18802350 w 19069593"/>
              <a:gd name="connsiteY99" fmla="*/ 2724150 h 5351574"/>
              <a:gd name="connsiteX100" fmla="*/ 18763364 w 19069593"/>
              <a:gd name="connsiteY100" fmla="*/ 3062177 h 5351574"/>
              <a:gd name="connsiteX101" fmla="*/ 18617609 w 19069593"/>
              <a:gd name="connsiteY101" fmla="*/ 3168059 h 5351574"/>
              <a:gd name="connsiteX102" fmla="*/ 18490019 w 19069593"/>
              <a:gd name="connsiteY102" fmla="*/ 3360332 h 5351574"/>
              <a:gd name="connsiteX103" fmla="*/ 18402300 w 19069593"/>
              <a:gd name="connsiteY103" fmla="*/ 3638550 h 5351574"/>
              <a:gd name="connsiteX104" fmla="*/ 18497550 w 19069593"/>
              <a:gd name="connsiteY104" fmla="*/ 3752850 h 53515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Lst>
            <a:rect l="l" t="t" r="r" b="b"/>
            <a:pathLst>
              <a:path w="19069593" h="5351574">
                <a:moveTo>
                  <a:pt x="0" y="0"/>
                </a:moveTo>
                <a:cubicBezTo>
                  <a:pt x="112712" y="77787"/>
                  <a:pt x="225425" y="155575"/>
                  <a:pt x="342900" y="304800"/>
                </a:cubicBezTo>
                <a:cubicBezTo>
                  <a:pt x="460375" y="454025"/>
                  <a:pt x="593725" y="777875"/>
                  <a:pt x="704850" y="895350"/>
                </a:cubicBezTo>
                <a:cubicBezTo>
                  <a:pt x="815975" y="1012825"/>
                  <a:pt x="914400" y="1009650"/>
                  <a:pt x="1009650" y="1009650"/>
                </a:cubicBezTo>
                <a:cubicBezTo>
                  <a:pt x="1104900" y="1009650"/>
                  <a:pt x="1168400" y="939800"/>
                  <a:pt x="1276350" y="895350"/>
                </a:cubicBezTo>
                <a:cubicBezTo>
                  <a:pt x="1384300" y="850900"/>
                  <a:pt x="1511300" y="704850"/>
                  <a:pt x="1657350" y="742950"/>
                </a:cubicBezTo>
                <a:cubicBezTo>
                  <a:pt x="1803400" y="781050"/>
                  <a:pt x="1990725" y="1041400"/>
                  <a:pt x="2152650" y="1123950"/>
                </a:cubicBezTo>
                <a:cubicBezTo>
                  <a:pt x="2314575" y="1206500"/>
                  <a:pt x="2489200" y="1270000"/>
                  <a:pt x="2628900" y="1238250"/>
                </a:cubicBezTo>
                <a:cubicBezTo>
                  <a:pt x="2768600" y="1206500"/>
                  <a:pt x="2879881" y="1015435"/>
                  <a:pt x="2990850" y="933450"/>
                </a:cubicBezTo>
                <a:cubicBezTo>
                  <a:pt x="3101819" y="851465"/>
                  <a:pt x="3145490" y="793965"/>
                  <a:pt x="3294715" y="746340"/>
                </a:cubicBezTo>
                <a:cubicBezTo>
                  <a:pt x="3443940" y="698715"/>
                  <a:pt x="3619344" y="629760"/>
                  <a:pt x="3886200" y="647700"/>
                </a:cubicBezTo>
                <a:cubicBezTo>
                  <a:pt x="4153056" y="665640"/>
                  <a:pt x="4622800" y="790477"/>
                  <a:pt x="4895850" y="853977"/>
                </a:cubicBezTo>
                <a:cubicBezTo>
                  <a:pt x="5168900" y="917477"/>
                  <a:pt x="5311775" y="990055"/>
                  <a:pt x="5524500" y="1028700"/>
                </a:cubicBezTo>
                <a:cubicBezTo>
                  <a:pt x="5737225" y="1067346"/>
                  <a:pt x="5978525" y="1057275"/>
                  <a:pt x="6172200" y="1085850"/>
                </a:cubicBezTo>
                <a:cubicBezTo>
                  <a:pt x="6365875" y="1114425"/>
                  <a:pt x="6508750" y="1146175"/>
                  <a:pt x="6686550" y="1200150"/>
                </a:cubicBezTo>
                <a:cubicBezTo>
                  <a:pt x="6864350" y="1254125"/>
                  <a:pt x="7037670" y="1297815"/>
                  <a:pt x="7239000" y="1409700"/>
                </a:cubicBezTo>
                <a:cubicBezTo>
                  <a:pt x="7440330" y="1521585"/>
                  <a:pt x="7697680" y="1750808"/>
                  <a:pt x="7894530" y="1871458"/>
                </a:cubicBezTo>
                <a:cubicBezTo>
                  <a:pt x="8091380" y="1992108"/>
                  <a:pt x="8284880" y="2099435"/>
                  <a:pt x="8420100" y="2133600"/>
                </a:cubicBezTo>
                <a:cubicBezTo>
                  <a:pt x="8555320" y="2167765"/>
                  <a:pt x="8705850" y="2076450"/>
                  <a:pt x="8705850" y="2076450"/>
                </a:cubicBezTo>
                <a:cubicBezTo>
                  <a:pt x="8797925" y="2057400"/>
                  <a:pt x="8912225" y="1971675"/>
                  <a:pt x="8972550" y="2019300"/>
                </a:cubicBezTo>
                <a:cubicBezTo>
                  <a:pt x="9032875" y="2066925"/>
                  <a:pt x="9051925" y="2181225"/>
                  <a:pt x="9067800" y="2362200"/>
                </a:cubicBezTo>
                <a:cubicBezTo>
                  <a:pt x="9083675" y="2543175"/>
                  <a:pt x="9067800" y="3105150"/>
                  <a:pt x="9067800" y="3105150"/>
                </a:cubicBezTo>
                <a:cubicBezTo>
                  <a:pt x="9067800" y="3327400"/>
                  <a:pt x="9083675" y="3536950"/>
                  <a:pt x="9067800" y="3695700"/>
                </a:cubicBezTo>
                <a:cubicBezTo>
                  <a:pt x="9051925" y="3854450"/>
                  <a:pt x="9001125" y="3946525"/>
                  <a:pt x="8972550" y="4057650"/>
                </a:cubicBezTo>
                <a:cubicBezTo>
                  <a:pt x="8943975" y="4168775"/>
                  <a:pt x="8861425" y="4330700"/>
                  <a:pt x="8896350" y="4362450"/>
                </a:cubicBezTo>
                <a:cubicBezTo>
                  <a:pt x="8931275" y="4394200"/>
                  <a:pt x="9112250" y="4308475"/>
                  <a:pt x="9182100" y="4248150"/>
                </a:cubicBezTo>
                <a:cubicBezTo>
                  <a:pt x="9251950" y="4187825"/>
                  <a:pt x="9290050" y="4092575"/>
                  <a:pt x="9315450" y="4000500"/>
                </a:cubicBezTo>
                <a:cubicBezTo>
                  <a:pt x="9340850" y="3908425"/>
                  <a:pt x="9318625" y="3781425"/>
                  <a:pt x="9334500" y="3695700"/>
                </a:cubicBezTo>
                <a:cubicBezTo>
                  <a:pt x="9350375" y="3609975"/>
                  <a:pt x="9366250" y="3549650"/>
                  <a:pt x="9410700" y="3486150"/>
                </a:cubicBezTo>
                <a:cubicBezTo>
                  <a:pt x="9455150" y="3422650"/>
                  <a:pt x="9566275" y="3384550"/>
                  <a:pt x="9601200" y="3314700"/>
                </a:cubicBezTo>
                <a:cubicBezTo>
                  <a:pt x="9636125" y="3244850"/>
                  <a:pt x="9620250" y="3067050"/>
                  <a:pt x="9620250" y="3067050"/>
                </a:cubicBezTo>
                <a:cubicBezTo>
                  <a:pt x="9642475" y="3019425"/>
                  <a:pt x="9677400" y="3041650"/>
                  <a:pt x="9734550" y="3028950"/>
                </a:cubicBezTo>
                <a:cubicBezTo>
                  <a:pt x="9791700" y="3016250"/>
                  <a:pt x="9899650" y="2984500"/>
                  <a:pt x="9963150" y="2990850"/>
                </a:cubicBezTo>
                <a:cubicBezTo>
                  <a:pt x="10026650" y="2997200"/>
                  <a:pt x="10086975" y="3019425"/>
                  <a:pt x="10115550" y="3067050"/>
                </a:cubicBezTo>
                <a:cubicBezTo>
                  <a:pt x="10144125" y="3114675"/>
                  <a:pt x="10128250" y="3219450"/>
                  <a:pt x="10134600" y="3276600"/>
                </a:cubicBezTo>
                <a:cubicBezTo>
                  <a:pt x="10140950" y="3333750"/>
                  <a:pt x="10153650" y="3340100"/>
                  <a:pt x="10153650" y="3409950"/>
                </a:cubicBezTo>
                <a:cubicBezTo>
                  <a:pt x="10153650" y="3479800"/>
                  <a:pt x="10109200" y="3622675"/>
                  <a:pt x="10134600" y="3695700"/>
                </a:cubicBezTo>
                <a:cubicBezTo>
                  <a:pt x="10160000" y="3768725"/>
                  <a:pt x="10248900" y="3813175"/>
                  <a:pt x="10306050" y="3848100"/>
                </a:cubicBezTo>
                <a:cubicBezTo>
                  <a:pt x="10363200" y="3883025"/>
                  <a:pt x="10452100" y="3844925"/>
                  <a:pt x="10477500" y="3905250"/>
                </a:cubicBezTo>
                <a:cubicBezTo>
                  <a:pt x="10502900" y="3965575"/>
                  <a:pt x="10461625" y="4133850"/>
                  <a:pt x="10458450" y="4210050"/>
                </a:cubicBezTo>
                <a:cubicBezTo>
                  <a:pt x="10455275" y="4286250"/>
                  <a:pt x="10420350" y="4330700"/>
                  <a:pt x="10458450" y="4362450"/>
                </a:cubicBezTo>
                <a:cubicBezTo>
                  <a:pt x="10496550" y="4394200"/>
                  <a:pt x="10598150" y="4422775"/>
                  <a:pt x="10687050" y="4400550"/>
                </a:cubicBezTo>
                <a:cubicBezTo>
                  <a:pt x="10775950" y="4378325"/>
                  <a:pt x="10877550" y="4264025"/>
                  <a:pt x="10991850" y="4229100"/>
                </a:cubicBezTo>
                <a:cubicBezTo>
                  <a:pt x="11106150" y="4194175"/>
                  <a:pt x="11293475" y="4216400"/>
                  <a:pt x="11372850" y="4191000"/>
                </a:cubicBezTo>
                <a:cubicBezTo>
                  <a:pt x="11452225" y="4165600"/>
                  <a:pt x="11464925" y="4133850"/>
                  <a:pt x="11468100" y="4076700"/>
                </a:cubicBezTo>
                <a:cubicBezTo>
                  <a:pt x="11471275" y="4019550"/>
                  <a:pt x="11439525" y="3908425"/>
                  <a:pt x="11391900" y="3848100"/>
                </a:cubicBezTo>
                <a:cubicBezTo>
                  <a:pt x="11344275" y="3787775"/>
                  <a:pt x="11255375" y="3759200"/>
                  <a:pt x="11182350" y="3714750"/>
                </a:cubicBezTo>
                <a:cubicBezTo>
                  <a:pt x="11109325" y="3670300"/>
                  <a:pt x="11014075" y="3651250"/>
                  <a:pt x="10953750" y="3581400"/>
                </a:cubicBezTo>
                <a:cubicBezTo>
                  <a:pt x="10893425" y="3511550"/>
                  <a:pt x="10858500" y="3381375"/>
                  <a:pt x="10820400" y="3295650"/>
                </a:cubicBezTo>
                <a:cubicBezTo>
                  <a:pt x="10782300" y="3209925"/>
                  <a:pt x="10760075" y="3127375"/>
                  <a:pt x="10725150" y="3067050"/>
                </a:cubicBezTo>
                <a:cubicBezTo>
                  <a:pt x="10690225" y="3006725"/>
                  <a:pt x="10677525" y="2997200"/>
                  <a:pt x="10610850" y="2933700"/>
                </a:cubicBezTo>
                <a:cubicBezTo>
                  <a:pt x="10544175" y="2870200"/>
                  <a:pt x="10433050" y="2762250"/>
                  <a:pt x="10325100" y="2686050"/>
                </a:cubicBezTo>
                <a:cubicBezTo>
                  <a:pt x="10217150" y="2609850"/>
                  <a:pt x="10036175" y="2552700"/>
                  <a:pt x="9963150" y="2476500"/>
                </a:cubicBezTo>
                <a:cubicBezTo>
                  <a:pt x="9890125" y="2400300"/>
                  <a:pt x="9912350" y="2301875"/>
                  <a:pt x="9886950" y="2228850"/>
                </a:cubicBezTo>
                <a:cubicBezTo>
                  <a:pt x="9861550" y="2155825"/>
                  <a:pt x="9807575" y="2114550"/>
                  <a:pt x="9810750" y="2038350"/>
                </a:cubicBezTo>
                <a:cubicBezTo>
                  <a:pt x="9813925" y="1962150"/>
                  <a:pt x="9874250" y="1863725"/>
                  <a:pt x="9906000" y="1771650"/>
                </a:cubicBezTo>
                <a:cubicBezTo>
                  <a:pt x="9937750" y="1679575"/>
                  <a:pt x="9956800" y="1549400"/>
                  <a:pt x="10001250" y="1485900"/>
                </a:cubicBezTo>
                <a:cubicBezTo>
                  <a:pt x="10045700" y="1422400"/>
                  <a:pt x="10058400" y="1406525"/>
                  <a:pt x="10172700" y="1390650"/>
                </a:cubicBezTo>
                <a:cubicBezTo>
                  <a:pt x="10287000" y="1374775"/>
                  <a:pt x="10458450" y="1374775"/>
                  <a:pt x="10687050" y="1390650"/>
                </a:cubicBezTo>
                <a:cubicBezTo>
                  <a:pt x="10915650" y="1406525"/>
                  <a:pt x="11277600" y="1463675"/>
                  <a:pt x="11544300" y="1485900"/>
                </a:cubicBezTo>
                <a:cubicBezTo>
                  <a:pt x="11811000" y="1508125"/>
                  <a:pt x="12039600" y="1520825"/>
                  <a:pt x="12287250" y="1524000"/>
                </a:cubicBezTo>
                <a:cubicBezTo>
                  <a:pt x="12534900" y="1527175"/>
                  <a:pt x="12820650" y="1501775"/>
                  <a:pt x="13030200" y="1504950"/>
                </a:cubicBezTo>
                <a:cubicBezTo>
                  <a:pt x="13239750" y="1508125"/>
                  <a:pt x="13417550" y="1524000"/>
                  <a:pt x="13544550" y="1543050"/>
                </a:cubicBezTo>
                <a:cubicBezTo>
                  <a:pt x="13671550" y="1562100"/>
                  <a:pt x="13744575" y="1562100"/>
                  <a:pt x="13792200" y="1619250"/>
                </a:cubicBezTo>
                <a:cubicBezTo>
                  <a:pt x="13839825" y="1676400"/>
                  <a:pt x="13830300" y="1885950"/>
                  <a:pt x="13830300" y="1885950"/>
                </a:cubicBezTo>
                <a:cubicBezTo>
                  <a:pt x="13849350" y="2019300"/>
                  <a:pt x="13877925" y="2244725"/>
                  <a:pt x="13906500" y="2419350"/>
                </a:cubicBezTo>
                <a:cubicBezTo>
                  <a:pt x="13935075" y="2593975"/>
                  <a:pt x="13957300" y="2778125"/>
                  <a:pt x="14001750" y="2933700"/>
                </a:cubicBezTo>
                <a:cubicBezTo>
                  <a:pt x="14046200" y="3089275"/>
                  <a:pt x="14125575" y="3235325"/>
                  <a:pt x="14173200" y="3352800"/>
                </a:cubicBezTo>
                <a:cubicBezTo>
                  <a:pt x="14220825" y="3470275"/>
                  <a:pt x="14214475" y="3552825"/>
                  <a:pt x="14287500" y="3638550"/>
                </a:cubicBezTo>
                <a:cubicBezTo>
                  <a:pt x="14360525" y="3724275"/>
                  <a:pt x="14541500" y="3740150"/>
                  <a:pt x="14611350" y="3867150"/>
                </a:cubicBezTo>
                <a:cubicBezTo>
                  <a:pt x="14681200" y="3994150"/>
                  <a:pt x="14681200" y="4222750"/>
                  <a:pt x="14706600" y="4400550"/>
                </a:cubicBezTo>
                <a:cubicBezTo>
                  <a:pt x="14732000" y="4578350"/>
                  <a:pt x="14722475" y="4791075"/>
                  <a:pt x="14763750" y="4933950"/>
                </a:cubicBezTo>
                <a:cubicBezTo>
                  <a:pt x="14805025" y="5076825"/>
                  <a:pt x="14874875" y="5191125"/>
                  <a:pt x="14954250" y="5257800"/>
                </a:cubicBezTo>
                <a:cubicBezTo>
                  <a:pt x="15033625" y="5324475"/>
                  <a:pt x="15166975" y="5381625"/>
                  <a:pt x="15240000" y="5334000"/>
                </a:cubicBezTo>
                <a:cubicBezTo>
                  <a:pt x="15313025" y="5286375"/>
                  <a:pt x="15351125" y="5083175"/>
                  <a:pt x="15392400" y="4972050"/>
                </a:cubicBezTo>
                <a:cubicBezTo>
                  <a:pt x="15433675" y="4860925"/>
                  <a:pt x="15462250" y="4737100"/>
                  <a:pt x="15487650" y="4667250"/>
                </a:cubicBezTo>
                <a:cubicBezTo>
                  <a:pt x="15513050" y="4597400"/>
                  <a:pt x="15490825" y="4587875"/>
                  <a:pt x="15544800" y="4552950"/>
                </a:cubicBezTo>
                <a:cubicBezTo>
                  <a:pt x="15598775" y="4518025"/>
                  <a:pt x="15763875" y="4514850"/>
                  <a:pt x="15811500" y="4457700"/>
                </a:cubicBezTo>
                <a:cubicBezTo>
                  <a:pt x="15859125" y="4400550"/>
                  <a:pt x="15875000" y="4311650"/>
                  <a:pt x="15830550" y="4210050"/>
                </a:cubicBezTo>
                <a:cubicBezTo>
                  <a:pt x="15786100" y="4108450"/>
                  <a:pt x="15617825" y="3943350"/>
                  <a:pt x="15544800" y="3848100"/>
                </a:cubicBezTo>
                <a:cubicBezTo>
                  <a:pt x="15471775" y="3752850"/>
                  <a:pt x="15455900" y="3781425"/>
                  <a:pt x="15392400" y="3638550"/>
                </a:cubicBezTo>
                <a:cubicBezTo>
                  <a:pt x="15328900" y="3495675"/>
                  <a:pt x="15208250" y="3149600"/>
                  <a:pt x="15163800" y="2990850"/>
                </a:cubicBezTo>
                <a:cubicBezTo>
                  <a:pt x="15119350" y="2832100"/>
                  <a:pt x="15125700" y="2800350"/>
                  <a:pt x="15125700" y="2686050"/>
                </a:cubicBezTo>
                <a:cubicBezTo>
                  <a:pt x="15125700" y="2571750"/>
                  <a:pt x="15117209" y="2417800"/>
                  <a:pt x="15163800" y="2305050"/>
                </a:cubicBezTo>
                <a:cubicBezTo>
                  <a:pt x="15210391" y="2192301"/>
                  <a:pt x="15323583" y="2069361"/>
                  <a:pt x="15405247" y="2009553"/>
                </a:cubicBezTo>
                <a:cubicBezTo>
                  <a:pt x="15486911" y="1949745"/>
                  <a:pt x="15556983" y="1957794"/>
                  <a:pt x="15653784" y="1946202"/>
                </a:cubicBezTo>
                <a:cubicBezTo>
                  <a:pt x="15750585" y="1934610"/>
                  <a:pt x="15889915" y="1946866"/>
                  <a:pt x="15986051" y="1939999"/>
                </a:cubicBezTo>
                <a:cubicBezTo>
                  <a:pt x="16082187" y="1933132"/>
                  <a:pt x="16091417" y="1904483"/>
                  <a:pt x="16230600" y="1905000"/>
                </a:cubicBezTo>
                <a:cubicBezTo>
                  <a:pt x="16369783" y="1905517"/>
                  <a:pt x="16665575" y="1943100"/>
                  <a:pt x="16821150" y="1943100"/>
                </a:cubicBezTo>
                <a:cubicBezTo>
                  <a:pt x="16976725" y="1943100"/>
                  <a:pt x="17071975" y="1898650"/>
                  <a:pt x="17164050" y="1905000"/>
                </a:cubicBezTo>
                <a:cubicBezTo>
                  <a:pt x="17256125" y="1911350"/>
                  <a:pt x="17291050" y="1990725"/>
                  <a:pt x="17373600" y="1981200"/>
                </a:cubicBezTo>
                <a:cubicBezTo>
                  <a:pt x="17456150" y="1971675"/>
                  <a:pt x="17532350" y="1882775"/>
                  <a:pt x="17659350" y="1847850"/>
                </a:cubicBezTo>
                <a:cubicBezTo>
                  <a:pt x="17786350" y="1812925"/>
                  <a:pt x="18005425" y="1812925"/>
                  <a:pt x="18135600" y="1771650"/>
                </a:cubicBezTo>
                <a:cubicBezTo>
                  <a:pt x="18265775" y="1730375"/>
                  <a:pt x="18354675" y="1644650"/>
                  <a:pt x="18440400" y="1600200"/>
                </a:cubicBezTo>
                <a:cubicBezTo>
                  <a:pt x="18526125" y="1555750"/>
                  <a:pt x="18564225" y="1524000"/>
                  <a:pt x="18649950" y="1504950"/>
                </a:cubicBezTo>
                <a:cubicBezTo>
                  <a:pt x="18735675" y="1485900"/>
                  <a:pt x="18884900" y="1457325"/>
                  <a:pt x="18954750" y="1485900"/>
                </a:cubicBezTo>
                <a:cubicBezTo>
                  <a:pt x="19024600" y="1514475"/>
                  <a:pt x="19062700" y="1593850"/>
                  <a:pt x="19069050" y="1676400"/>
                </a:cubicBezTo>
                <a:cubicBezTo>
                  <a:pt x="19075400" y="1758950"/>
                  <a:pt x="19024600" y="1882775"/>
                  <a:pt x="18992850" y="1981200"/>
                </a:cubicBezTo>
                <a:cubicBezTo>
                  <a:pt x="18961100" y="2079625"/>
                  <a:pt x="18910300" y="2143125"/>
                  <a:pt x="18878550" y="2266950"/>
                </a:cubicBezTo>
                <a:cubicBezTo>
                  <a:pt x="18846800" y="2390775"/>
                  <a:pt x="18821548" y="2591612"/>
                  <a:pt x="18802350" y="2724150"/>
                </a:cubicBezTo>
                <a:cubicBezTo>
                  <a:pt x="18783152" y="2856688"/>
                  <a:pt x="18794154" y="2988192"/>
                  <a:pt x="18763364" y="3062177"/>
                </a:cubicBezTo>
                <a:cubicBezTo>
                  <a:pt x="18732574" y="3136162"/>
                  <a:pt x="18658736" y="3122797"/>
                  <a:pt x="18617609" y="3168059"/>
                </a:cubicBezTo>
                <a:cubicBezTo>
                  <a:pt x="18576482" y="3213321"/>
                  <a:pt x="18525904" y="3281917"/>
                  <a:pt x="18490019" y="3360332"/>
                </a:cubicBezTo>
                <a:cubicBezTo>
                  <a:pt x="18454134" y="3438747"/>
                  <a:pt x="18405475" y="3568700"/>
                  <a:pt x="18402300" y="3638550"/>
                </a:cubicBezTo>
                <a:cubicBezTo>
                  <a:pt x="18399125" y="3708400"/>
                  <a:pt x="18529300" y="3736975"/>
                  <a:pt x="18497550" y="375285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9" name="Freeform: Shape 98">
            <a:extLst>
              <a:ext uri="{FF2B5EF4-FFF2-40B4-BE49-F238E27FC236}">
                <a16:creationId xmlns:a16="http://schemas.microsoft.com/office/drawing/2014/main" id="{E529782D-ABA5-4DB2-B5E2-EF3A730C75EB}"/>
              </a:ext>
            </a:extLst>
          </p:cNvPr>
          <p:cNvSpPr/>
          <p:nvPr/>
        </p:nvSpPr>
        <p:spPr>
          <a:xfrm>
            <a:off x="9703398" y="6368527"/>
            <a:ext cx="494851" cy="640080"/>
          </a:xfrm>
          <a:custGeom>
            <a:avLst/>
            <a:gdLst>
              <a:gd name="connsiteX0" fmla="*/ 5378 w 494851"/>
              <a:gd name="connsiteY0" fmla="*/ 0 h 640080"/>
              <a:gd name="connsiteX1" fmla="*/ 0 w 494851"/>
              <a:gd name="connsiteY1" fmla="*/ 91440 h 640080"/>
              <a:gd name="connsiteX2" fmla="*/ 69924 w 494851"/>
              <a:gd name="connsiteY2" fmla="*/ 139849 h 640080"/>
              <a:gd name="connsiteX3" fmla="*/ 43030 w 494851"/>
              <a:gd name="connsiteY3" fmla="*/ 311972 h 640080"/>
              <a:gd name="connsiteX4" fmla="*/ 150607 w 494851"/>
              <a:gd name="connsiteY4" fmla="*/ 311972 h 640080"/>
              <a:gd name="connsiteX5" fmla="*/ 123713 w 494851"/>
              <a:gd name="connsiteY5" fmla="*/ 591671 h 640080"/>
              <a:gd name="connsiteX6" fmla="*/ 328108 w 494851"/>
              <a:gd name="connsiteY6" fmla="*/ 640080 h 640080"/>
              <a:gd name="connsiteX7" fmla="*/ 349623 w 494851"/>
              <a:gd name="connsiteY7" fmla="*/ 516367 h 640080"/>
              <a:gd name="connsiteX8" fmla="*/ 462578 w 494851"/>
              <a:gd name="connsiteY8" fmla="*/ 478715 h 640080"/>
              <a:gd name="connsiteX9" fmla="*/ 494851 w 494851"/>
              <a:gd name="connsiteY9" fmla="*/ 242047 h 640080"/>
              <a:gd name="connsiteX10" fmla="*/ 381896 w 494851"/>
              <a:gd name="connsiteY10" fmla="*/ 242047 h 640080"/>
              <a:gd name="connsiteX11" fmla="*/ 424927 w 494851"/>
              <a:gd name="connsiteY11" fmla="*/ 37652 h 640080"/>
              <a:gd name="connsiteX12" fmla="*/ 5378 w 494851"/>
              <a:gd name="connsiteY12" fmla="*/ 0 h 6400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4851" h="640080">
                <a:moveTo>
                  <a:pt x="5378" y="0"/>
                </a:moveTo>
                <a:lnTo>
                  <a:pt x="0" y="91440"/>
                </a:lnTo>
                <a:lnTo>
                  <a:pt x="69924" y="139849"/>
                </a:lnTo>
                <a:lnTo>
                  <a:pt x="43030" y="311972"/>
                </a:lnTo>
                <a:lnTo>
                  <a:pt x="150607" y="311972"/>
                </a:lnTo>
                <a:lnTo>
                  <a:pt x="123713" y="591671"/>
                </a:lnTo>
                <a:lnTo>
                  <a:pt x="328108" y="640080"/>
                </a:lnTo>
                <a:lnTo>
                  <a:pt x="349623" y="516367"/>
                </a:lnTo>
                <a:lnTo>
                  <a:pt x="462578" y="478715"/>
                </a:lnTo>
                <a:lnTo>
                  <a:pt x="494851" y="242047"/>
                </a:lnTo>
                <a:lnTo>
                  <a:pt x="381896" y="242047"/>
                </a:lnTo>
                <a:lnTo>
                  <a:pt x="424927" y="37652"/>
                </a:lnTo>
                <a:lnTo>
                  <a:pt x="5378"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Freeform: Shape 88">
            <a:extLst>
              <a:ext uri="{FF2B5EF4-FFF2-40B4-BE49-F238E27FC236}">
                <a16:creationId xmlns:a16="http://schemas.microsoft.com/office/drawing/2014/main" id="{18898AF6-1088-4F31-9B48-FCC84FD91AE7}"/>
              </a:ext>
            </a:extLst>
          </p:cNvPr>
          <p:cNvSpPr/>
          <p:nvPr/>
        </p:nvSpPr>
        <p:spPr>
          <a:xfrm>
            <a:off x="25859374" y="8279412"/>
            <a:ext cx="1095857" cy="878820"/>
          </a:xfrm>
          <a:custGeom>
            <a:avLst/>
            <a:gdLst>
              <a:gd name="connsiteX0" fmla="*/ 24906 w 1095857"/>
              <a:gd name="connsiteY0" fmla="*/ 547928 h 878820"/>
              <a:gd name="connsiteX1" fmla="*/ 60486 w 1095857"/>
              <a:gd name="connsiteY1" fmla="*/ 878820 h 878820"/>
              <a:gd name="connsiteX2" fmla="*/ 323776 w 1095857"/>
              <a:gd name="connsiteY2" fmla="*/ 836124 h 878820"/>
              <a:gd name="connsiteX3" fmla="*/ 519465 w 1095857"/>
              <a:gd name="connsiteY3" fmla="*/ 697363 h 878820"/>
              <a:gd name="connsiteX4" fmla="*/ 643994 w 1095857"/>
              <a:gd name="connsiteY4" fmla="*/ 530138 h 878820"/>
              <a:gd name="connsiteX5" fmla="*/ 1095857 w 1095857"/>
              <a:gd name="connsiteY5" fmla="*/ 530138 h 878820"/>
              <a:gd name="connsiteX6" fmla="*/ 1088741 w 1095857"/>
              <a:gd name="connsiteY6" fmla="*/ 227710 h 878820"/>
              <a:gd name="connsiteX7" fmla="*/ 789871 w 1095857"/>
              <a:gd name="connsiteY7" fmla="*/ 281080 h 878820"/>
              <a:gd name="connsiteX8" fmla="*/ 508791 w 1095857"/>
              <a:gd name="connsiteY8" fmla="*/ 124529 h 878820"/>
              <a:gd name="connsiteX9" fmla="*/ 327334 w 1095857"/>
              <a:gd name="connsiteY9" fmla="*/ 0 h 878820"/>
              <a:gd name="connsiteX10" fmla="*/ 195689 w 1095857"/>
              <a:gd name="connsiteY10" fmla="*/ 188572 h 878820"/>
              <a:gd name="connsiteX11" fmla="*/ 245501 w 1095857"/>
              <a:gd name="connsiteY11" fmla="*/ 352239 h 878820"/>
              <a:gd name="connsiteX12" fmla="*/ 0 w 1095857"/>
              <a:gd name="connsiteY12" fmla="*/ 380703 h 878820"/>
              <a:gd name="connsiteX13" fmla="*/ 24906 w 1095857"/>
              <a:gd name="connsiteY13" fmla="*/ 547928 h 8788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095857" h="878820">
                <a:moveTo>
                  <a:pt x="24906" y="547928"/>
                </a:moveTo>
                <a:lnTo>
                  <a:pt x="60486" y="878820"/>
                </a:lnTo>
                <a:lnTo>
                  <a:pt x="323776" y="836124"/>
                </a:lnTo>
                <a:lnTo>
                  <a:pt x="519465" y="697363"/>
                </a:lnTo>
                <a:lnTo>
                  <a:pt x="643994" y="530138"/>
                </a:lnTo>
                <a:lnTo>
                  <a:pt x="1095857" y="530138"/>
                </a:lnTo>
                <a:lnTo>
                  <a:pt x="1088741" y="227710"/>
                </a:lnTo>
                <a:lnTo>
                  <a:pt x="789871" y="281080"/>
                </a:lnTo>
                <a:lnTo>
                  <a:pt x="508791" y="124529"/>
                </a:lnTo>
                <a:lnTo>
                  <a:pt x="327334" y="0"/>
                </a:lnTo>
                <a:lnTo>
                  <a:pt x="195689" y="188572"/>
                </a:lnTo>
                <a:lnTo>
                  <a:pt x="245501" y="352239"/>
                </a:lnTo>
                <a:lnTo>
                  <a:pt x="0" y="380703"/>
                </a:lnTo>
                <a:lnTo>
                  <a:pt x="24906" y="547928"/>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Freeform: Shape 90">
            <a:extLst>
              <a:ext uri="{FF2B5EF4-FFF2-40B4-BE49-F238E27FC236}">
                <a16:creationId xmlns:a16="http://schemas.microsoft.com/office/drawing/2014/main" id="{6A249F3D-27D6-465A-AA13-50BE8966E1D4}"/>
              </a:ext>
            </a:extLst>
          </p:cNvPr>
          <p:cNvSpPr/>
          <p:nvPr/>
        </p:nvSpPr>
        <p:spPr>
          <a:xfrm>
            <a:off x="22665369" y="9191740"/>
            <a:ext cx="433330" cy="851971"/>
          </a:xfrm>
          <a:custGeom>
            <a:avLst/>
            <a:gdLst>
              <a:gd name="connsiteX0" fmla="*/ 110168 w 433330"/>
              <a:gd name="connsiteY0" fmla="*/ 33050 h 851971"/>
              <a:gd name="connsiteX1" fmla="*/ 220337 w 433330"/>
              <a:gd name="connsiteY1" fmla="*/ 0 h 851971"/>
              <a:gd name="connsiteX2" fmla="*/ 257060 w 433330"/>
              <a:gd name="connsiteY2" fmla="*/ 231354 h 851971"/>
              <a:gd name="connsiteX3" fmla="*/ 205648 w 433330"/>
              <a:gd name="connsiteY3" fmla="*/ 363556 h 851971"/>
              <a:gd name="connsiteX4" fmla="*/ 433330 w 433330"/>
              <a:gd name="connsiteY4" fmla="*/ 705079 h 851971"/>
              <a:gd name="connsiteX5" fmla="*/ 271749 w 433330"/>
              <a:gd name="connsiteY5" fmla="*/ 851971 h 851971"/>
              <a:gd name="connsiteX6" fmla="*/ 227682 w 433330"/>
              <a:gd name="connsiteY6" fmla="*/ 785870 h 851971"/>
              <a:gd name="connsiteX7" fmla="*/ 106496 w 433330"/>
              <a:gd name="connsiteY7" fmla="*/ 818920 h 851971"/>
              <a:gd name="connsiteX8" fmla="*/ 0 w 433330"/>
              <a:gd name="connsiteY8" fmla="*/ 627961 h 851971"/>
              <a:gd name="connsiteX9" fmla="*/ 121185 w 433330"/>
              <a:gd name="connsiteY9" fmla="*/ 547171 h 851971"/>
              <a:gd name="connsiteX10" fmla="*/ 14689 w 433330"/>
              <a:gd name="connsiteY10" fmla="*/ 425985 h 851971"/>
              <a:gd name="connsiteX11" fmla="*/ 25706 w 433330"/>
              <a:gd name="connsiteY11" fmla="*/ 179942 h 851971"/>
              <a:gd name="connsiteX12" fmla="*/ 110168 w 433330"/>
              <a:gd name="connsiteY12" fmla="*/ 33050 h 85197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33330" h="851971">
                <a:moveTo>
                  <a:pt x="110168" y="33050"/>
                </a:moveTo>
                <a:lnTo>
                  <a:pt x="220337" y="0"/>
                </a:lnTo>
                <a:lnTo>
                  <a:pt x="257060" y="231354"/>
                </a:lnTo>
                <a:lnTo>
                  <a:pt x="205648" y="363556"/>
                </a:lnTo>
                <a:lnTo>
                  <a:pt x="433330" y="705079"/>
                </a:lnTo>
                <a:lnTo>
                  <a:pt x="271749" y="851971"/>
                </a:lnTo>
                <a:lnTo>
                  <a:pt x="227682" y="785870"/>
                </a:lnTo>
                <a:lnTo>
                  <a:pt x="106496" y="818920"/>
                </a:lnTo>
                <a:lnTo>
                  <a:pt x="0" y="627961"/>
                </a:lnTo>
                <a:lnTo>
                  <a:pt x="121185" y="547171"/>
                </a:lnTo>
                <a:lnTo>
                  <a:pt x="14689" y="425985"/>
                </a:lnTo>
                <a:lnTo>
                  <a:pt x="25706" y="179942"/>
                </a:lnTo>
                <a:lnTo>
                  <a:pt x="110168" y="3305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Freeform: Shape 91">
            <a:extLst>
              <a:ext uri="{FF2B5EF4-FFF2-40B4-BE49-F238E27FC236}">
                <a16:creationId xmlns:a16="http://schemas.microsoft.com/office/drawing/2014/main" id="{329580EB-F9F1-4C77-9AC9-08EAECD9E027}"/>
              </a:ext>
            </a:extLst>
          </p:cNvPr>
          <p:cNvSpPr/>
          <p:nvPr/>
        </p:nvSpPr>
        <p:spPr>
          <a:xfrm>
            <a:off x="20355499" y="10311788"/>
            <a:ext cx="2236424" cy="1384453"/>
          </a:xfrm>
          <a:custGeom>
            <a:avLst/>
            <a:gdLst>
              <a:gd name="connsiteX0" fmla="*/ 0 w 2236424"/>
              <a:gd name="connsiteY0" fmla="*/ 1149426 h 1384453"/>
              <a:gd name="connsiteX1" fmla="*/ 77118 w 2236424"/>
              <a:gd name="connsiteY1" fmla="*/ 1384453 h 1384453"/>
              <a:gd name="connsiteX2" fmla="*/ 337850 w 2236424"/>
              <a:gd name="connsiteY2" fmla="*/ 1373436 h 1384453"/>
              <a:gd name="connsiteX3" fmla="*/ 528809 w 2236424"/>
              <a:gd name="connsiteY3" fmla="*/ 1241234 h 1384453"/>
              <a:gd name="connsiteX4" fmla="*/ 760164 w 2236424"/>
              <a:gd name="connsiteY4" fmla="*/ 1171460 h 1384453"/>
              <a:gd name="connsiteX5" fmla="*/ 760164 w 2236424"/>
              <a:gd name="connsiteY5" fmla="*/ 1127393 h 1384453"/>
              <a:gd name="connsiteX6" fmla="*/ 793214 w 2236424"/>
              <a:gd name="connsiteY6" fmla="*/ 1123720 h 1384453"/>
              <a:gd name="connsiteX7" fmla="*/ 811576 w 2236424"/>
              <a:gd name="connsiteY7" fmla="*/ 1116376 h 1384453"/>
              <a:gd name="connsiteX8" fmla="*/ 918072 w 2236424"/>
              <a:gd name="connsiteY8" fmla="*/ 1068636 h 1384453"/>
              <a:gd name="connsiteX9" fmla="*/ 962140 w 2236424"/>
              <a:gd name="connsiteY9" fmla="*/ 1186149 h 1384453"/>
              <a:gd name="connsiteX10" fmla="*/ 1329368 w 2236424"/>
              <a:gd name="connsiteY10" fmla="*/ 987846 h 1384453"/>
              <a:gd name="connsiteX11" fmla="*/ 1288973 w 2236424"/>
              <a:gd name="connsiteY11" fmla="*/ 840954 h 1384453"/>
              <a:gd name="connsiteX12" fmla="*/ 1766371 w 2236424"/>
              <a:gd name="connsiteY12" fmla="*/ 657340 h 1384453"/>
              <a:gd name="connsiteX13" fmla="*/ 1883884 w 2236424"/>
              <a:gd name="connsiteY13" fmla="*/ 572877 h 1384453"/>
              <a:gd name="connsiteX14" fmla="*/ 1975691 w 2236424"/>
              <a:gd name="connsiteY14" fmla="*/ 760164 h 1384453"/>
              <a:gd name="connsiteX15" fmla="*/ 2236424 w 2236424"/>
              <a:gd name="connsiteY15" fmla="*/ 613272 h 1384453"/>
              <a:gd name="connsiteX16" fmla="*/ 2221735 w 2236424"/>
              <a:gd name="connsiteY16" fmla="*/ 341523 h 1384453"/>
              <a:gd name="connsiteX17" fmla="*/ 2214390 w 2236424"/>
              <a:gd name="connsiteY17" fmla="*/ 66101 h 1384453"/>
              <a:gd name="connsiteX18" fmla="*/ 2155634 w 2236424"/>
              <a:gd name="connsiteY18" fmla="*/ 0 h 1384453"/>
              <a:gd name="connsiteX19" fmla="*/ 2126255 w 2236424"/>
              <a:gd name="connsiteY19" fmla="*/ 29378 h 1384453"/>
              <a:gd name="connsiteX20" fmla="*/ 1997725 w 2236424"/>
              <a:gd name="connsiteY20" fmla="*/ 113841 h 1384453"/>
              <a:gd name="connsiteX21" fmla="*/ 1920607 w 2236424"/>
              <a:gd name="connsiteY21" fmla="*/ 66101 h 1384453"/>
              <a:gd name="connsiteX22" fmla="*/ 1887556 w 2236424"/>
              <a:gd name="connsiteY22" fmla="*/ 69773 h 1384453"/>
              <a:gd name="connsiteX23" fmla="*/ 1736993 w 2236424"/>
              <a:gd name="connsiteY23" fmla="*/ 143219 h 1384453"/>
              <a:gd name="connsiteX24" fmla="*/ 1531344 w 2236424"/>
              <a:gd name="connsiteY24" fmla="*/ 275422 h 1384453"/>
              <a:gd name="connsiteX25" fmla="*/ 1612135 w 2236424"/>
              <a:gd name="connsiteY25" fmla="*/ 429658 h 1384453"/>
              <a:gd name="connsiteX26" fmla="*/ 1366091 w 2236424"/>
              <a:gd name="connsiteY26" fmla="*/ 550843 h 1384453"/>
              <a:gd name="connsiteX27" fmla="*/ 1307335 w 2236424"/>
              <a:gd name="connsiteY27" fmla="*/ 341523 h 1384453"/>
              <a:gd name="connsiteX28" fmla="*/ 1175132 w 2236424"/>
              <a:gd name="connsiteY28" fmla="*/ 385590 h 1384453"/>
              <a:gd name="connsiteX29" fmla="*/ 1024568 w 2236424"/>
              <a:gd name="connsiteY29" fmla="*/ 661012 h 1384453"/>
              <a:gd name="connsiteX30" fmla="*/ 745474 w 2236424"/>
              <a:gd name="connsiteY30" fmla="*/ 804231 h 1384453"/>
              <a:gd name="connsiteX31" fmla="*/ 451691 w 2236424"/>
              <a:gd name="connsiteY31" fmla="*/ 918072 h 1384453"/>
              <a:gd name="connsiteX32" fmla="*/ 363556 w 2236424"/>
              <a:gd name="connsiteY32" fmla="*/ 745475 h 1384453"/>
              <a:gd name="connsiteX33" fmla="*/ 139547 w 2236424"/>
              <a:gd name="connsiteY33" fmla="*/ 862988 h 1384453"/>
              <a:gd name="connsiteX34" fmla="*/ 176270 w 2236424"/>
              <a:gd name="connsiteY34" fmla="*/ 976829 h 1384453"/>
              <a:gd name="connsiteX35" fmla="*/ 0 w 2236424"/>
              <a:gd name="connsiteY35" fmla="*/ 1149426 h 13844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236424" h="1384453">
                <a:moveTo>
                  <a:pt x="0" y="1149426"/>
                </a:moveTo>
                <a:lnTo>
                  <a:pt x="77118" y="1384453"/>
                </a:lnTo>
                <a:lnTo>
                  <a:pt x="337850" y="1373436"/>
                </a:lnTo>
                <a:lnTo>
                  <a:pt x="528809" y="1241234"/>
                </a:lnTo>
                <a:lnTo>
                  <a:pt x="760164" y="1171460"/>
                </a:lnTo>
                <a:lnTo>
                  <a:pt x="760164" y="1127393"/>
                </a:lnTo>
                <a:cubicBezTo>
                  <a:pt x="771181" y="1126169"/>
                  <a:pt x="782280" y="1125542"/>
                  <a:pt x="793214" y="1123720"/>
                </a:cubicBezTo>
                <a:cubicBezTo>
                  <a:pt x="800021" y="1122585"/>
                  <a:pt x="805582" y="1119373"/>
                  <a:pt x="811576" y="1116376"/>
                </a:cubicBezTo>
                <a:lnTo>
                  <a:pt x="918072" y="1068636"/>
                </a:lnTo>
                <a:lnTo>
                  <a:pt x="962140" y="1186149"/>
                </a:lnTo>
                <a:lnTo>
                  <a:pt x="1329368" y="987846"/>
                </a:lnTo>
                <a:lnTo>
                  <a:pt x="1288973" y="840954"/>
                </a:lnTo>
                <a:lnTo>
                  <a:pt x="1766371" y="657340"/>
                </a:lnTo>
                <a:lnTo>
                  <a:pt x="1883884" y="572877"/>
                </a:lnTo>
                <a:lnTo>
                  <a:pt x="1975691" y="760164"/>
                </a:lnTo>
                <a:lnTo>
                  <a:pt x="2236424" y="613272"/>
                </a:lnTo>
                <a:lnTo>
                  <a:pt x="2221735" y="341523"/>
                </a:lnTo>
                <a:lnTo>
                  <a:pt x="2214390" y="66101"/>
                </a:lnTo>
                <a:lnTo>
                  <a:pt x="2155634" y="0"/>
                </a:lnTo>
                <a:cubicBezTo>
                  <a:pt x="2129122" y="30299"/>
                  <a:pt x="2142940" y="29378"/>
                  <a:pt x="2126255" y="29378"/>
                </a:cubicBezTo>
                <a:lnTo>
                  <a:pt x="1997725" y="113841"/>
                </a:lnTo>
                <a:lnTo>
                  <a:pt x="1920607" y="66101"/>
                </a:lnTo>
                <a:lnTo>
                  <a:pt x="1887556" y="69773"/>
                </a:lnTo>
                <a:lnTo>
                  <a:pt x="1736993" y="143219"/>
                </a:lnTo>
                <a:lnTo>
                  <a:pt x="1531344" y="275422"/>
                </a:lnTo>
                <a:lnTo>
                  <a:pt x="1612135" y="429658"/>
                </a:lnTo>
                <a:lnTo>
                  <a:pt x="1366091" y="550843"/>
                </a:lnTo>
                <a:lnTo>
                  <a:pt x="1307335" y="341523"/>
                </a:lnTo>
                <a:lnTo>
                  <a:pt x="1175132" y="385590"/>
                </a:lnTo>
                <a:lnTo>
                  <a:pt x="1024568" y="661012"/>
                </a:lnTo>
                <a:lnTo>
                  <a:pt x="745474" y="804231"/>
                </a:lnTo>
                <a:lnTo>
                  <a:pt x="451691" y="918072"/>
                </a:lnTo>
                <a:lnTo>
                  <a:pt x="363556" y="745475"/>
                </a:lnTo>
                <a:lnTo>
                  <a:pt x="139547" y="862988"/>
                </a:lnTo>
                <a:lnTo>
                  <a:pt x="176270" y="976829"/>
                </a:lnTo>
                <a:lnTo>
                  <a:pt x="0" y="1149426"/>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6" name="Freeform: Shape 95">
            <a:extLst>
              <a:ext uri="{FF2B5EF4-FFF2-40B4-BE49-F238E27FC236}">
                <a16:creationId xmlns:a16="http://schemas.microsoft.com/office/drawing/2014/main" id="{C456A7E2-AD72-434A-87F1-BCD967C572A2}"/>
              </a:ext>
            </a:extLst>
          </p:cNvPr>
          <p:cNvSpPr/>
          <p:nvPr/>
        </p:nvSpPr>
        <p:spPr>
          <a:xfrm>
            <a:off x="10839893" y="9287540"/>
            <a:ext cx="1648047" cy="2301948"/>
          </a:xfrm>
          <a:custGeom>
            <a:avLst/>
            <a:gdLst>
              <a:gd name="connsiteX0" fmla="*/ 334926 w 1648047"/>
              <a:gd name="connsiteY0" fmla="*/ 85060 h 2301948"/>
              <a:gd name="connsiteX1" fmla="*/ 1031358 w 1648047"/>
              <a:gd name="connsiteY1" fmla="*/ 37213 h 2301948"/>
              <a:gd name="connsiteX2" fmla="*/ 1148316 w 1648047"/>
              <a:gd name="connsiteY2" fmla="*/ 101009 h 2301948"/>
              <a:gd name="connsiteX3" fmla="*/ 1265274 w 1648047"/>
              <a:gd name="connsiteY3" fmla="*/ 5316 h 2301948"/>
              <a:gd name="connsiteX4" fmla="*/ 1440712 w 1648047"/>
              <a:gd name="connsiteY4" fmla="*/ 0 h 2301948"/>
              <a:gd name="connsiteX5" fmla="*/ 1531088 w 1648047"/>
              <a:gd name="connsiteY5" fmla="*/ 26581 h 2301948"/>
              <a:gd name="connsiteX6" fmla="*/ 1648047 w 1648047"/>
              <a:gd name="connsiteY6" fmla="*/ 297711 h 2301948"/>
              <a:gd name="connsiteX7" fmla="*/ 1259958 w 1648047"/>
              <a:gd name="connsiteY7" fmla="*/ 457200 h 2301948"/>
              <a:gd name="connsiteX8" fmla="*/ 1382233 w 1648047"/>
              <a:gd name="connsiteY8" fmla="*/ 1052623 h 2301948"/>
              <a:gd name="connsiteX9" fmla="*/ 1031358 w 1648047"/>
              <a:gd name="connsiteY9" fmla="*/ 1153632 h 2301948"/>
              <a:gd name="connsiteX10" fmla="*/ 962247 w 1648047"/>
              <a:gd name="connsiteY10" fmla="*/ 1350334 h 2301948"/>
              <a:gd name="connsiteX11" fmla="*/ 728330 w 1648047"/>
              <a:gd name="connsiteY11" fmla="*/ 1371600 h 2301948"/>
              <a:gd name="connsiteX12" fmla="*/ 606056 w 1648047"/>
              <a:gd name="connsiteY12" fmla="*/ 1185530 h 2301948"/>
              <a:gd name="connsiteX13" fmla="*/ 393405 w 1648047"/>
              <a:gd name="connsiteY13" fmla="*/ 1270590 h 2301948"/>
              <a:gd name="connsiteX14" fmla="*/ 467833 w 1648047"/>
              <a:gd name="connsiteY14" fmla="*/ 1759688 h 2301948"/>
              <a:gd name="connsiteX15" fmla="*/ 616688 w 1648047"/>
              <a:gd name="connsiteY15" fmla="*/ 1759688 h 2301948"/>
              <a:gd name="connsiteX16" fmla="*/ 648586 w 1648047"/>
              <a:gd name="connsiteY16" fmla="*/ 1871330 h 2301948"/>
              <a:gd name="connsiteX17" fmla="*/ 776177 w 1648047"/>
              <a:gd name="connsiteY17" fmla="*/ 1855381 h 2301948"/>
              <a:gd name="connsiteX18" fmla="*/ 845288 w 1648047"/>
              <a:gd name="connsiteY18" fmla="*/ 2179674 h 2301948"/>
              <a:gd name="connsiteX19" fmla="*/ 366823 w 1648047"/>
              <a:gd name="connsiteY19" fmla="*/ 2301948 h 2301948"/>
              <a:gd name="connsiteX20" fmla="*/ 0 w 1648047"/>
              <a:gd name="connsiteY20" fmla="*/ 2020186 h 2301948"/>
              <a:gd name="connsiteX21" fmla="*/ 0 w 1648047"/>
              <a:gd name="connsiteY21" fmla="*/ 1951074 h 2301948"/>
              <a:gd name="connsiteX22" fmla="*/ 223284 w 1648047"/>
              <a:gd name="connsiteY22" fmla="*/ 1924493 h 2301948"/>
              <a:gd name="connsiteX23" fmla="*/ 138223 w 1648047"/>
              <a:gd name="connsiteY23" fmla="*/ 1185530 h 2301948"/>
              <a:gd name="connsiteX24" fmla="*/ 132907 w 1648047"/>
              <a:gd name="connsiteY24" fmla="*/ 919716 h 2301948"/>
              <a:gd name="connsiteX25" fmla="*/ 249865 w 1648047"/>
              <a:gd name="connsiteY25" fmla="*/ 574158 h 2301948"/>
              <a:gd name="connsiteX26" fmla="*/ 334926 w 1648047"/>
              <a:gd name="connsiteY26" fmla="*/ 85060 h 23019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648047" h="2301948">
                <a:moveTo>
                  <a:pt x="334926" y="85060"/>
                </a:moveTo>
                <a:lnTo>
                  <a:pt x="1031358" y="37213"/>
                </a:lnTo>
                <a:lnTo>
                  <a:pt x="1148316" y="101009"/>
                </a:lnTo>
                <a:lnTo>
                  <a:pt x="1265274" y="5316"/>
                </a:lnTo>
                <a:lnTo>
                  <a:pt x="1440712" y="0"/>
                </a:lnTo>
                <a:lnTo>
                  <a:pt x="1531088" y="26581"/>
                </a:lnTo>
                <a:lnTo>
                  <a:pt x="1648047" y="297711"/>
                </a:lnTo>
                <a:lnTo>
                  <a:pt x="1259958" y="457200"/>
                </a:lnTo>
                <a:lnTo>
                  <a:pt x="1382233" y="1052623"/>
                </a:lnTo>
                <a:lnTo>
                  <a:pt x="1031358" y="1153632"/>
                </a:lnTo>
                <a:lnTo>
                  <a:pt x="962247" y="1350334"/>
                </a:lnTo>
                <a:lnTo>
                  <a:pt x="728330" y="1371600"/>
                </a:lnTo>
                <a:lnTo>
                  <a:pt x="606056" y="1185530"/>
                </a:lnTo>
                <a:lnTo>
                  <a:pt x="393405" y="1270590"/>
                </a:lnTo>
                <a:lnTo>
                  <a:pt x="467833" y="1759688"/>
                </a:lnTo>
                <a:lnTo>
                  <a:pt x="616688" y="1759688"/>
                </a:lnTo>
                <a:lnTo>
                  <a:pt x="648586" y="1871330"/>
                </a:lnTo>
                <a:lnTo>
                  <a:pt x="776177" y="1855381"/>
                </a:lnTo>
                <a:lnTo>
                  <a:pt x="845288" y="2179674"/>
                </a:lnTo>
                <a:lnTo>
                  <a:pt x="366823" y="2301948"/>
                </a:lnTo>
                <a:lnTo>
                  <a:pt x="0" y="2020186"/>
                </a:lnTo>
                <a:lnTo>
                  <a:pt x="0" y="1951074"/>
                </a:lnTo>
                <a:lnTo>
                  <a:pt x="223284" y="1924493"/>
                </a:lnTo>
                <a:lnTo>
                  <a:pt x="138223" y="1185530"/>
                </a:lnTo>
                <a:lnTo>
                  <a:pt x="132907" y="919716"/>
                </a:lnTo>
                <a:lnTo>
                  <a:pt x="249865" y="574158"/>
                </a:lnTo>
                <a:lnTo>
                  <a:pt x="334926" y="8506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7" name="Freeform: Shape 96">
            <a:extLst>
              <a:ext uri="{FF2B5EF4-FFF2-40B4-BE49-F238E27FC236}">
                <a16:creationId xmlns:a16="http://schemas.microsoft.com/office/drawing/2014/main" id="{CF092985-201F-41A3-A3CA-59ACAC36E639}"/>
              </a:ext>
            </a:extLst>
          </p:cNvPr>
          <p:cNvSpPr/>
          <p:nvPr/>
        </p:nvSpPr>
        <p:spPr>
          <a:xfrm>
            <a:off x="2934586" y="6177516"/>
            <a:ext cx="2301949" cy="1275907"/>
          </a:xfrm>
          <a:custGeom>
            <a:avLst/>
            <a:gdLst>
              <a:gd name="connsiteX0" fmla="*/ 0 w 2301949"/>
              <a:gd name="connsiteY0" fmla="*/ 600740 h 1275907"/>
              <a:gd name="connsiteX1" fmla="*/ 164805 w 2301949"/>
              <a:gd name="connsiteY1" fmla="*/ 159489 h 1275907"/>
              <a:gd name="connsiteX2" fmla="*/ 776177 w 2301949"/>
              <a:gd name="connsiteY2" fmla="*/ 132907 h 1275907"/>
              <a:gd name="connsiteX3" fmla="*/ 797442 w 2301949"/>
              <a:gd name="connsiteY3" fmla="*/ 217968 h 1275907"/>
              <a:gd name="connsiteX4" fmla="*/ 1297172 w 2301949"/>
              <a:gd name="connsiteY4" fmla="*/ 196703 h 1275907"/>
              <a:gd name="connsiteX5" fmla="*/ 1297172 w 2301949"/>
              <a:gd name="connsiteY5" fmla="*/ 21265 h 1275907"/>
              <a:gd name="connsiteX6" fmla="*/ 1578935 w 2301949"/>
              <a:gd name="connsiteY6" fmla="*/ 0 h 1275907"/>
              <a:gd name="connsiteX7" fmla="*/ 1594884 w 2301949"/>
              <a:gd name="connsiteY7" fmla="*/ 510363 h 1275907"/>
              <a:gd name="connsiteX8" fmla="*/ 2301949 w 2301949"/>
              <a:gd name="connsiteY8" fmla="*/ 547577 h 1275907"/>
              <a:gd name="connsiteX9" fmla="*/ 2280684 w 2301949"/>
              <a:gd name="connsiteY9" fmla="*/ 861237 h 1275907"/>
              <a:gd name="connsiteX10" fmla="*/ 1972340 w 2301949"/>
              <a:gd name="connsiteY10" fmla="*/ 839972 h 1275907"/>
              <a:gd name="connsiteX11" fmla="*/ 2073349 w 2301949"/>
              <a:gd name="connsiteY11" fmla="*/ 930349 h 1275907"/>
              <a:gd name="connsiteX12" fmla="*/ 1871330 w 2301949"/>
              <a:gd name="connsiteY12" fmla="*/ 1275907 h 1275907"/>
              <a:gd name="connsiteX13" fmla="*/ 1717158 w 2301949"/>
              <a:gd name="connsiteY13" fmla="*/ 1164265 h 1275907"/>
              <a:gd name="connsiteX14" fmla="*/ 1786270 w 2301949"/>
              <a:gd name="connsiteY14" fmla="*/ 988828 h 1275907"/>
              <a:gd name="connsiteX15" fmla="*/ 1493874 w 2301949"/>
              <a:gd name="connsiteY15" fmla="*/ 765544 h 1275907"/>
              <a:gd name="connsiteX16" fmla="*/ 1275907 w 2301949"/>
              <a:gd name="connsiteY16" fmla="*/ 717698 h 1275907"/>
              <a:gd name="connsiteX17" fmla="*/ 1275907 w 2301949"/>
              <a:gd name="connsiteY17" fmla="*/ 903768 h 1275907"/>
              <a:gd name="connsiteX18" fmla="*/ 903767 w 2301949"/>
              <a:gd name="connsiteY18" fmla="*/ 919717 h 1275907"/>
              <a:gd name="connsiteX19" fmla="*/ 887819 w 2301949"/>
              <a:gd name="connsiteY19" fmla="*/ 723014 h 1275907"/>
              <a:gd name="connsiteX20" fmla="*/ 611372 w 2301949"/>
              <a:gd name="connsiteY20" fmla="*/ 733647 h 1275907"/>
              <a:gd name="connsiteX21" fmla="*/ 637954 w 2301949"/>
              <a:gd name="connsiteY21" fmla="*/ 983512 h 1275907"/>
              <a:gd name="connsiteX22" fmla="*/ 409354 w 2301949"/>
              <a:gd name="connsiteY22" fmla="*/ 1026042 h 1275907"/>
              <a:gd name="connsiteX23" fmla="*/ 350874 w 2301949"/>
              <a:gd name="connsiteY23" fmla="*/ 712382 h 1275907"/>
              <a:gd name="connsiteX24" fmla="*/ 37214 w 2301949"/>
              <a:gd name="connsiteY24" fmla="*/ 786810 h 1275907"/>
              <a:gd name="connsiteX25" fmla="*/ 0 w 2301949"/>
              <a:gd name="connsiteY25" fmla="*/ 600740 h 1275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301949" h="1275907">
                <a:moveTo>
                  <a:pt x="0" y="600740"/>
                </a:moveTo>
                <a:lnTo>
                  <a:pt x="164805" y="159489"/>
                </a:lnTo>
                <a:lnTo>
                  <a:pt x="776177" y="132907"/>
                </a:lnTo>
                <a:lnTo>
                  <a:pt x="797442" y="217968"/>
                </a:lnTo>
                <a:lnTo>
                  <a:pt x="1297172" y="196703"/>
                </a:lnTo>
                <a:lnTo>
                  <a:pt x="1297172" y="21265"/>
                </a:lnTo>
                <a:lnTo>
                  <a:pt x="1578935" y="0"/>
                </a:lnTo>
                <a:lnTo>
                  <a:pt x="1594884" y="510363"/>
                </a:lnTo>
                <a:lnTo>
                  <a:pt x="2301949" y="547577"/>
                </a:lnTo>
                <a:lnTo>
                  <a:pt x="2280684" y="861237"/>
                </a:lnTo>
                <a:lnTo>
                  <a:pt x="1972340" y="839972"/>
                </a:lnTo>
                <a:lnTo>
                  <a:pt x="2073349" y="930349"/>
                </a:lnTo>
                <a:lnTo>
                  <a:pt x="1871330" y="1275907"/>
                </a:lnTo>
                <a:lnTo>
                  <a:pt x="1717158" y="1164265"/>
                </a:lnTo>
                <a:lnTo>
                  <a:pt x="1786270" y="988828"/>
                </a:lnTo>
                <a:lnTo>
                  <a:pt x="1493874" y="765544"/>
                </a:lnTo>
                <a:lnTo>
                  <a:pt x="1275907" y="717698"/>
                </a:lnTo>
                <a:lnTo>
                  <a:pt x="1275907" y="903768"/>
                </a:lnTo>
                <a:lnTo>
                  <a:pt x="903767" y="919717"/>
                </a:lnTo>
                <a:lnTo>
                  <a:pt x="887819" y="723014"/>
                </a:lnTo>
                <a:lnTo>
                  <a:pt x="611372" y="733647"/>
                </a:lnTo>
                <a:lnTo>
                  <a:pt x="637954" y="983512"/>
                </a:lnTo>
                <a:lnTo>
                  <a:pt x="409354" y="1026042"/>
                </a:lnTo>
                <a:lnTo>
                  <a:pt x="350874" y="712382"/>
                </a:lnTo>
                <a:lnTo>
                  <a:pt x="37214" y="786810"/>
                </a:lnTo>
                <a:lnTo>
                  <a:pt x="0" y="60074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8" name="Freeform: Shape 97">
            <a:extLst>
              <a:ext uri="{FF2B5EF4-FFF2-40B4-BE49-F238E27FC236}">
                <a16:creationId xmlns:a16="http://schemas.microsoft.com/office/drawing/2014/main" id="{9C6BC368-4385-4598-875B-54E2ECDE43B9}"/>
              </a:ext>
            </a:extLst>
          </p:cNvPr>
          <p:cNvSpPr/>
          <p:nvPr/>
        </p:nvSpPr>
        <p:spPr>
          <a:xfrm>
            <a:off x="983512" y="11616070"/>
            <a:ext cx="967562" cy="871870"/>
          </a:xfrm>
          <a:custGeom>
            <a:avLst/>
            <a:gdLst>
              <a:gd name="connsiteX0" fmla="*/ 5316 w 967562"/>
              <a:gd name="connsiteY0" fmla="*/ 0 h 871870"/>
              <a:gd name="connsiteX1" fmla="*/ 0 w 967562"/>
              <a:gd name="connsiteY1" fmla="*/ 563525 h 871870"/>
              <a:gd name="connsiteX2" fmla="*/ 186069 w 967562"/>
              <a:gd name="connsiteY2" fmla="*/ 568842 h 871870"/>
              <a:gd name="connsiteX3" fmla="*/ 207335 w 967562"/>
              <a:gd name="connsiteY3" fmla="*/ 659218 h 871870"/>
              <a:gd name="connsiteX4" fmla="*/ 334925 w 967562"/>
              <a:gd name="connsiteY4" fmla="*/ 643270 h 871870"/>
              <a:gd name="connsiteX5" fmla="*/ 366823 w 967562"/>
              <a:gd name="connsiteY5" fmla="*/ 520995 h 871870"/>
              <a:gd name="connsiteX6" fmla="*/ 584790 w 967562"/>
              <a:gd name="connsiteY6" fmla="*/ 494414 h 871870"/>
              <a:gd name="connsiteX7" fmla="*/ 616688 w 967562"/>
              <a:gd name="connsiteY7" fmla="*/ 675167 h 871870"/>
              <a:gd name="connsiteX8" fmla="*/ 473148 w 967562"/>
              <a:gd name="connsiteY8" fmla="*/ 707065 h 871870"/>
              <a:gd name="connsiteX9" fmla="*/ 478465 w 967562"/>
              <a:gd name="connsiteY9" fmla="*/ 776177 h 871870"/>
              <a:gd name="connsiteX10" fmla="*/ 510362 w 967562"/>
              <a:gd name="connsiteY10" fmla="*/ 871870 h 871870"/>
              <a:gd name="connsiteX11" fmla="*/ 584790 w 967562"/>
              <a:gd name="connsiteY11" fmla="*/ 855921 h 871870"/>
              <a:gd name="connsiteX12" fmla="*/ 616688 w 967562"/>
              <a:gd name="connsiteY12" fmla="*/ 850604 h 871870"/>
              <a:gd name="connsiteX13" fmla="*/ 967562 w 967562"/>
              <a:gd name="connsiteY13" fmla="*/ 776177 h 871870"/>
              <a:gd name="connsiteX14" fmla="*/ 925032 w 967562"/>
              <a:gd name="connsiteY14" fmla="*/ 579474 h 871870"/>
              <a:gd name="connsiteX15" fmla="*/ 850604 w 967562"/>
              <a:gd name="connsiteY15" fmla="*/ 579474 h 871870"/>
              <a:gd name="connsiteX16" fmla="*/ 813390 w 967562"/>
              <a:gd name="connsiteY16" fmla="*/ 441251 h 871870"/>
              <a:gd name="connsiteX17" fmla="*/ 919716 w 967562"/>
              <a:gd name="connsiteY17" fmla="*/ 340242 h 871870"/>
              <a:gd name="connsiteX18" fmla="*/ 909083 w 967562"/>
              <a:gd name="connsiteY18" fmla="*/ 69111 h 871870"/>
              <a:gd name="connsiteX19" fmla="*/ 552893 w 967562"/>
              <a:gd name="connsiteY19" fmla="*/ 90377 h 871870"/>
              <a:gd name="connsiteX20" fmla="*/ 515679 w 967562"/>
              <a:gd name="connsiteY20" fmla="*/ 233916 h 871870"/>
              <a:gd name="connsiteX21" fmla="*/ 5316 w 967562"/>
              <a:gd name="connsiteY21" fmla="*/ 0 h 87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967562" h="871870">
                <a:moveTo>
                  <a:pt x="5316" y="0"/>
                </a:moveTo>
                <a:lnTo>
                  <a:pt x="0" y="563525"/>
                </a:lnTo>
                <a:lnTo>
                  <a:pt x="186069" y="568842"/>
                </a:lnTo>
                <a:lnTo>
                  <a:pt x="207335" y="659218"/>
                </a:lnTo>
                <a:lnTo>
                  <a:pt x="334925" y="643270"/>
                </a:lnTo>
                <a:lnTo>
                  <a:pt x="366823" y="520995"/>
                </a:lnTo>
                <a:lnTo>
                  <a:pt x="584790" y="494414"/>
                </a:lnTo>
                <a:lnTo>
                  <a:pt x="616688" y="675167"/>
                </a:lnTo>
                <a:lnTo>
                  <a:pt x="473148" y="707065"/>
                </a:lnTo>
                <a:cubicBezTo>
                  <a:pt x="479248" y="761956"/>
                  <a:pt x="478465" y="738864"/>
                  <a:pt x="478465" y="776177"/>
                </a:cubicBezTo>
                <a:lnTo>
                  <a:pt x="510362" y="871870"/>
                </a:lnTo>
                <a:lnTo>
                  <a:pt x="584790" y="855921"/>
                </a:lnTo>
                <a:cubicBezTo>
                  <a:pt x="612584" y="849744"/>
                  <a:pt x="597249" y="850604"/>
                  <a:pt x="616688" y="850604"/>
                </a:cubicBezTo>
                <a:lnTo>
                  <a:pt x="967562" y="776177"/>
                </a:lnTo>
                <a:lnTo>
                  <a:pt x="925032" y="579474"/>
                </a:lnTo>
                <a:lnTo>
                  <a:pt x="850604" y="579474"/>
                </a:lnTo>
                <a:lnTo>
                  <a:pt x="813390" y="441251"/>
                </a:lnTo>
                <a:lnTo>
                  <a:pt x="919716" y="340242"/>
                </a:lnTo>
                <a:lnTo>
                  <a:pt x="909083" y="69111"/>
                </a:lnTo>
                <a:lnTo>
                  <a:pt x="552893" y="90377"/>
                </a:lnTo>
                <a:lnTo>
                  <a:pt x="515679" y="233916"/>
                </a:lnTo>
                <a:lnTo>
                  <a:pt x="5316" y="0"/>
                </a:lnTo>
                <a:close/>
              </a:path>
            </a:pathLst>
          </a:custGeom>
          <a:pattFill prst="dkUpDiag">
            <a:fgClr>
              <a:schemeClr val="tx1"/>
            </a:fgClr>
            <a:bgClr>
              <a:schemeClr val="bg1">
                <a:lumMod val="85000"/>
              </a:schemeClr>
            </a:bgClr>
          </a:patt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FD26CFB9-1D62-4E18-8B57-91B11FE3C356}"/>
              </a:ext>
            </a:extLst>
          </p:cNvPr>
          <p:cNvSpPr/>
          <p:nvPr/>
        </p:nvSpPr>
        <p:spPr>
          <a:xfrm>
            <a:off x="447187" y="3464770"/>
            <a:ext cx="1613696" cy="944946"/>
          </a:xfrm>
          <a:custGeom>
            <a:avLst/>
            <a:gdLst>
              <a:gd name="connsiteX0" fmla="*/ 48114 w 1574979"/>
              <a:gd name="connsiteY0" fmla="*/ 71 h 916111"/>
              <a:gd name="connsiteX1" fmla="*/ 242424 w 1574979"/>
              <a:gd name="connsiteY1" fmla="*/ 125801 h 916111"/>
              <a:gd name="connsiteX2" fmla="*/ 471024 w 1574979"/>
              <a:gd name="connsiteY2" fmla="*/ 262961 h 916111"/>
              <a:gd name="connsiteX3" fmla="*/ 676764 w 1574979"/>
              <a:gd name="connsiteY3" fmla="*/ 396311 h 916111"/>
              <a:gd name="connsiteX4" fmla="*/ 1034904 w 1574979"/>
              <a:gd name="connsiteY4" fmla="*/ 575381 h 916111"/>
              <a:gd name="connsiteX5" fmla="*/ 1187304 w 1574979"/>
              <a:gd name="connsiteY5" fmla="*/ 659201 h 916111"/>
              <a:gd name="connsiteX6" fmla="*/ 1381614 w 1574979"/>
              <a:gd name="connsiteY6" fmla="*/ 735401 h 916111"/>
              <a:gd name="connsiteX7" fmla="*/ 1530204 w 1574979"/>
              <a:gd name="connsiteY7" fmla="*/ 811601 h 916111"/>
              <a:gd name="connsiteX8" fmla="*/ 1572114 w 1574979"/>
              <a:gd name="connsiteY8" fmla="*/ 857321 h 916111"/>
              <a:gd name="connsiteX9" fmla="*/ 1465434 w 1574979"/>
              <a:gd name="connsiteY9" fmla="*/ 914471 h 916111"/>
              <a:gd name="connsiteX10" fmla="*/ 1137774 w 1574979"/>
              <a:gd name="connsiteY10" fmla="*/ 788741 h 916111"/>
              <a:gd name="connsiteX11" fmla="*/ 688194 w 1574979"/>
              <a:gd name="connsiteY11" fmla="*/ 659201 h 916111"/>
              <a:gd name="connsiteX12" fmla="*/ 318624 w 1574979"/>
              <a:gd name="connsiteY12" fmla="*/ 472511 h 916111"/>
              <a:gd name="connsiteX13" fmla="*/ 55734 w 1574979"/>
              <a:gd name="connsiteY13" fmla="*/ 384881 h 916111"/>
              <a:gd name="connsiteX14" fmla="*/ 6204 w 1574979"/>
              <a:gd name="connsiteY14" fmla="*/ 289631 h 916111"/>
              <a:gd name="connsiteX15" fmla="*/ 2394 w 1574979"/>
              <a:gd name="connsiteY15" fmla="*/ 110561 h 916111"/>
              <a:gd name="connsiteX16" fmla="*/ 48114 w 1574979"/>
              <a:gd name="connsiteY16" fmla="*/ 71 h 916111"/>
              <a:gd name="connsiteX0" fmla="*/ 48114 w 1613696"/>
              <a:gd name="connsiteY0" fmla="*/ 71 h 944946"/>
              <a:gd name="connsiteX1" fmla="*/ 242424 w 1613696"/>
              <a:gd name="connsiteY1" fmla="*/ 125801 h 944946"/>
              <a:gd name="connsiteX2" fmla="*/ 471024 w 1613696"/>
              <a:gd name="connsiteY2" fmla="*/ 262961 h 944946"/>
              <a:gd name="connsiteX3" fmla="*/ 676764 w 1613696"/>
              <a:gd name="connsiteY3" fmla="*/ 396311 h 944946"/>
              <a:gd name="connsiteX4" fmla="*/ 1034904 w 1613696"/>
              <a:gd name="connsiteY4" fmla="*/ 575381 h 944946"/>
              <a:gd name="connsiteX5" fmla="*/ 1187304 w 1613696"/>
              <a:gd name="connsiteY5" fmla="*/ 659201 h 944946"/>
              <a:gd name="connsiteX6" fmla="*/ 1381614 w 1613696"/>
              <a:gd name="connsiteY6" fmla="*/ 735401 h 944946"/>
              <a:gd name="connsiteX7" fmla="*/ 1530204 w 1613696"/>
              <a:gd name="connsiteY7" fmla="*/ 811601 h 944946"/>
              <a:gd name="connsiteX8" fmla="*/ 1612307 w 1613696"/>
              <a:gd name="connsiteY8" fmla="*/ 937708 h 944946"/>
              <a:gd name="connsiteX9" fmla="*/ 1465434 w 1613696"/>
              <a:gd name="connsiteY9" fmla="*/ 914471 h 944946"/>
              <a:gd name="connsiteX10" fmla="*/ 1137774 w 1613696"/>
              <a:gd name="connsiteY10" fmla="*/ 788741 h 944946"/>
              <a:gd name="connsiteX11" fmla="*/ 688194 w 1613696"/>
              <a:gd name="connsiteY11" fmla="*/ 659201 h 944946"/>
              <a:gd name="connsiteX12" fmla="*/ 318624 w 1613696"/>
              <a:gd name="connsiteY12" fmla="*/ 472511 h 944946"/>
              <a:gd name="connsiteX13" fmla="*/ 55734 w 1613696"/>
              <a:gd name="connsiteY13" fmla="*/ 384881 h 944946"/>
              <a:gd name="connsiteX14" fmla="*/ 6204 w 1613696"/>
              <a:gd name="connsiteY14" fmla="*/ 289631 h 944946"/>
              <a:gd name="connsiteX15" fmla="*/ 2394 w 1613696"/>
              <a:gd name="connsiteY15" fmla="*/ 110561 h 944946"/>
              <a:gd name="connsiteX16" fmla="*/ 48114 w 1613696"/>
              <a:gd name="connsiteY16" fmla="*/ 71 h 9449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1613696" h="944946">
                <a:moveTo>
                  <a:pt x="48114" y="71"/>
                </a:moveTo>
                <a:cubicBezTo>
                  <a:pt x="88119" y="2611"/>
                  <a:pt x="171939" y="81986"/>
                  <a:pt x="242424" y="125801"/>
                </a:cubicBezTo>
                <a:cubicBezTo>
                  <a:pt x="312909" y="169616"/>
                  <a:pt x="398634" y="217876"/>
                  <a:pt x="471024" y="262961"/>
                </a:cubicBezTo>
                <a:cubicBezTo>
                  <a:pt x="543414" y="308046"/>
                  <a:pt x="582784" y="344241"/>
                  <a:pt x="676764" y="396311"/>
                </a:cubicBezTo>
                <a:cubicBezTo>
                  <a:pt x="770744" y="448381"/>
                  <a:pt x="949814" y="531566"/>
                  <a:pt x="1034904" y="575381"/>
                </a:cubicBezTo>
                <a:cubicBezTo>
                  <a:pt x="1119994" y="619196"/>
                  <a:pt x="1129519" y="632531"/>
                  <a:pt x="1187304" y="659201"/>
                </a:cubicBezTo>
                <a:cubicBezTo>
                  <a:pt x="1245089" y="685871"/>
                  <a:pt x="1324464" y="710001"/>
                  <a:pt x="1381614" y="735401"/>
                </a:cubicBezTo>
                <a:cubicBezTo>
                  <a:pt x="1438764" y="760801"/>
                  <a:pt x="1491755" y="777883"/>
                  <a:pt x="1530204" y="811601"/>
                </a:cubicBezTo>
                <a:cubicBezTo>
                  <a:pt x="1568653" y="845319"/>
                  <a:pt x="1623102" y="920563"/>
                  <a:pt x="1612307" y="937708"/>
                </a:cubicBezTo>
                <a:cubicBezTo>
                  <a:pt x="1601512" y="954853"/>
                  <a:pt x="1544523" y="939299"/>
                  <a:pt x="1465434" y="914471"/>
                </a:cubicBezTo>
                <a:cubicBezTo>
                  <a:pt x="1386345" y="889643"/>
                  <a:pt x="1267314" y="831286"/>
                  <a:pt x="1137774" y="788741"/>
                </a:cubicBezTo>
                <a:cubicBezTo>
                  <a:pt x="1008234" y="746196"/>
                  <a:pt x="824719" y="711906"/>
                  <a:pt x="688194" y="659201"/>
                </a:cubicBezTo>
                <a:cubicBezTo>
                  <a:pt x="551669" y="606496"/>
                  <a:pt x="424034" y="518231"/>
                  <a:pt x="318624" y="472511"/>
                </a:cubicBezTo>
                <a:cubicBezTo>
                  <a:pt x="213214" y="426791"/>
                  <a:pt x="107804" y="415361"/>
                  <a:pt x="55734" y="384881"/>
                </a:cubicBezTo>
                <a:cubicBezTo>
                  <a:pt x="3664" y="354401"/>
                  <a:pt x="15094" y="335351"/>
                  <a:pt x="6204" y="289631"/>
                </a:cubicBezTo>
                <a:cubicBezTo>
                  <a:pt x="-2686" y="243911"/>
                  <a:pt x="-146" y="157551"/>
                  <a:pt x="2394" y="110561"/>
                </a:cubicBezTo>
                <a:cubicBezTo>
                  <a:pt x="4934" y="63571"/>
                  <a:pt x="8109" y="-2469"/>
                  <a:pt x="48114" y="71"/>
                </a:cubicBezTo>
                <a:close/>
              </a:path>
            </a:pathLst>
          </a:custGeom>
          <a:pattFill prst="shingle">
            <a:fgClr>
              <a:schemeClr val="accent4">
                <a:lumMod val="50000"/>
              </a:schemeClr>
            </a:fgClr>
            <a:bgClr>
              <a:schemeClr val="accent4">
                <a:lumMod val="20000"/>
                <a:lumOff val="80000"/>
              </a:schemeClr>
            </a:bgClr>
          </a:pattFill>
          <a:ln w="28575">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4350D913-F5A7-498A-9207-2866793431A9}"/>
              </a:ext>
            </a:extLst>
          </p:cNvPr>
          <p:cNvSpPr/>
          <p:nvPr/>
        </p:nvSpPr>
        <p:spPr>
          <a:xfrm>
            <a:off x="9850324" y="8475643"/>
            <a:ext cx="1112007" cy="1034124"/>
          </a:xfrm>
          <a:custGeom>
            <a:avLst/>
            <a:gdLst>
              <a:gd name="connsiteX0" fmla="*/ 1068688 w 1112007"/>
              <a:gd name="connsiteY0" fmla="*/ 1032922 h 1034124"/>
              <a:gd name="connsiteX1" fmla="*/ 1008923 w 1112007"/>
              <a:gd name="connsiteY1" fmla="*/ 1014992 h 1034124"/>
              <a:gd name="connsiteX2" fmla="*/ 961111 w 1112007"/>
              <a:gd name="connsiteY2" fmla="*/ 997063 h 1034124"/>
              <a:gd name="connsiteX3" fmla="*/ 871464 w 1112007"/>
              <a:gd name="connsiteY3" fmla="*/ 979133 h 1034124"/>
              <a:gd name="connsiteX4" fmla="*/ 769864 w 1112007"/>
              <a:gd name="connsiteY4" fmla="*/ 919369 h 1034124"/>
              <a:gd name="connsiteX5" fmla="*/ 722052 w 1112007"/>
              <a:gd name="connsiteY5" fmla="*/ 805816 h 1034124"/>
              <a:gd name="connsiteX6" fmla="*/ 722052 w 1112007"/>
              <a:gd name="connsiteY6" fmla="*/ 752028 h 1034124"/>
              <a:gd name="connsiteX7" fmla="*/ 775841 w 1112007"/>
              <a:gd name="connsiteY7" fmla="*/ 566757 h 1034124"/>
              <a:gd name="connsiteX8" fmla="*/ 739982 w 1112007"/>
              <a:gd name="connsiteY8" fmla="*/ 447228 h 1034124"/>
              <a:gd name="connsiteX9" fmla="*/ 716076 w 1112007"/>
              <a:gd name="connsiteY9" fmla="*/ 261957 h 1034124"/>
              <a:gd name="connsiteX10" fmla="*/ 692170 w 1112007"/>
              <a:gd name="connsiteY10" fmla="*/ 166333 h 1034124"/>
              <a:gd name="connsiteX11" fmla="*/ 650335 w 1112007"/>
              <a:gd name="connsiteY11" fmla="*/ 130475 h 1034124"/>
              <a:gd name="connsiteX12" fmla="*/ 536782 w 1112007"/>
              <a:gd name="connsiteY12" fmla="*/ 118522 h 1034124"/>
              <a:gd name="connsiteX13" fmla="*/ 423229 w 1112007"/>
              <a:gd name="connsiteY13" fmla="*/ 142428 h 1034124"/>
              <a:gd name="connsiteX14" fmla="*/ 327605 w 1112007"/>
              <a:gd name="connsiteY14" fmla="*/ 178286 h 1034124"/>
              <a:gd name="connsiteX15" fmla="*/ 261864 w 1112007"/>
              <a:gd name="connsiteY15" fmla="*/ 172310 h 1034124"/>
              <a:gd name="connsiteX16" fmla="*/ 226005 w 1112007"/>
              <a:gd name="connsiteY16" fmla="*/ 238051 h 1034124"/>
              <a:gd name="connsiteX17" fmla="*/ 208076 w 1112007"/>
              <a:gd name="connsiteY17" fmla="*/ 381486 h 1034124"/>
              <a:gd name="connsiteX18" fmla="*/ 160264 w 1112007"/>
              <a:gd name="connsiteY18" fmla="*/ 512969 h 1034124"/>
              <a:gd name="connsiteX19" fmla="*/ 70617 w 1112007"/>
              <a:gd name="connsiteY19" fmla="*/ 572733 h 1034124"/>
              <a:gd name="connsiteX20" fmla="*/ 4876 w 1112007"/>
              <a:gd name="connsiteY20" fmla="*/ 602616 h 1034124"/>
              <a:gd name="connsiteX21" fmla="*/ 10852 w 1112007"/>
              <a:gd name="connsiteY21" fmla="*/ 506992 h 1034124"/>
              <a:gd name="connsiteX22" fmla="*/ 58664 w 1112007"/>
              <a:gd name="connsiteY22" fmla="*/ 345628 h 1034124"/>
              <a:gd name="connsiteX23" fmla="*/ 106476 w 1112007"/>
              <a:gd name="connsiteY23" fmla="*/ 226098 h 1034124"/>
              <a:gd name="connsiteX24" fmla="*/ 154288 w 1112007"/>
              <a:gd name="connsiteY24" fmla="*/ 100592 h 1034124"/>
              <a:gd name="connsiteX25" fmla="*/ 231982 w 1112007"/>
              <a:gd name="connsiteY25" fmla="*/ 52781 h 1034124"/>
              <a:gd name="connsiteX26" fmla="*/ 357488 w 1112007"/>
              <a:gd name="connsiteY26" fmla="*/ 4969 h 1034124"/>
              <a:gd name="connsiteX27" fmla="*/ 596547 w 1112007"/>
              <a:gd name="connsiteY27" fmla="*/ 10945 h 1034124"/>
              <a:gd name="connsiteX28" fmla="*/ 799747 w 1112007"/>
              <a:gd name="connsiteY28" fmla="*/ 88639 h 1034124"/>
              <a:gd name="connsiteX29" fmla="*/ 841582 w 1112007"/>
              <a:gd name="connsiteY29" fmla="*/ 273910 h 1034124"/>
              <a:gd name="connsiteX30" fmla="*/ 853535 w 1112007"/>
              <a:gd name="connsiteY30" fmla="*/ 435275 h 1034124"/>
              <a:gd name="connsiteX31" fmla="*/ 871464 w 1112007"/>
              <a:gd name="connsiteY31" fmla="*/ 566757 h 1034124"/>
              <a:gd name="connsiteX32" fmla="*/ 865488 w 1112007"/>
              <a:gd name="connsiteY32" fmla="*/ 674333 h 1034124"/>
              <a:gd name="connsiteX33" fmla="*/ 877441 w 1112007"/>
              <a:gd name="connsiteY33" fmla="*/ 746051 h 1034124"/>
              <a:gd name="connsiteX34" fmla="*/ 913300 w 1112007"/>
              <a:gd name="connsiteY34" fmla="*/ 847651 h 1034124"/>
              <a:gd name="connsiteX35" fmla="*/ 973064 w 1112007"/>
              <a:gd name="connsiteY35" fmla="*/ 913392 h 1034124"/>
              <a:gd name="connsiteX36" fmla="*/ 1050758 w 1112007"/>
              <a:gd name="connsiteY36" fmla="*/ 937298 h 1034124"/>
              <a:gd name="connsiteX37" fmla="*/ 1110523 w 1112007"/>
              <a:gd name="connsiteY37" fmla="*/ 979133 h 1034124"/>
              <a:gd name="connsiteX38" fmla="*/ 1068688 w 1112007"/>
              <a:gd name="connsiteY38" fmla="*/ 1032922 h 103412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12007" h="1034124">
                <a:moveTo>
                  <a:pt x="1068688" y="1032922"/>
                </a:moveTo>
                <a:cubicBezTo>
                  <a:pt x="1051755" y="1038898"/>
                  <a:pt x="1026852" y="1020968"/>
                  <a:pt x="1008923" y="1014992"/>
                </a:cubicBezTo>
                <a:cubicBezTo>
                  <a:pt x="990993" y="1009015"/>
                  <a:pt x="984021" y="1003039"/>
                  <a:pt x="961111" y="997063"/>
                </a:cubicBezTo>
                <a:cubicBezTo>
                  <a:pt x="938201" y="991087"/>
                  <a:pt x="903338" y="992082"/>
                  <a:pt x="871464" y="979133"/>
                </a:cubicBezTo>
                <a:cubicBezTo>
                  <a:pt x="839590" y="966184"/>
                  <a:pt x="794766" y="948255"/>
                  <a:pt x="769864" y="919369"/>
                </a:cubicBezTo>
                <a:cubicBezTo>
                  <a:pt x="744962" y="890483"/>
                  <a:pt x="730021" y="833706"/>
                  <a:pt x="722052" y="805816"/>
                </a:cubicBezTo>
                <a:cubicBezTo>
                  <a:pt x="714083" y="777926"/>
                  <a:pt x="713087" y="791871"/>
                  <a:pt x="722052" y="752028"/>
                </a:cubicBezTo>
                <a:cubicBezTo>
                  <a:pt x="731017" y="712185"/>
                  <a:pt x="772853" y="617557"/>
                  <a:pt x="775841" y="566757"/>
                </a:cubicBezTo>
                <a:cubicBezTo>
                  <a:pt x="778829" y="515957"/>
                  <a:pt x="749943" y="498028"/>
                  <a:pt x="739982" y="447228"/>
                </a:cubicBezTo>
                <a:cubicBezTo>
                  <a:pt x="730021" y="396428"/>
                  <a:pt x="724045" y="308773"/>
                  <a:pt x="716076" y="261957"/>
                </a:cubicBezTo>
                <a:cubicBezTo>
                  <a:pt x="708107" y="215141"/>
                  <a:pt x="703127" y="188247"/>
                  <a:pt x="692170" y="166333"/>
                </a:cubicBezTo>
                <a:cubicBezTo>
                  <a:pt x="681213" y="144419"/>
                  <a:pt x="676233" y="138443"/>
                  <a:pt x="650335" y="130475"/>
                </a:cubicBezTo>
                <a:cubicBezTo>
                  <a:pt x="624437" y="122507"/>
                  <a:pt x="574633" y="116530"/>
                  <a:pt x="536782" y="118522"/>
                </a:cubicBezTo>
                <a:cubicBezTo>
                  <a:pt x="498931" y="120514"/>
                  <a:pt x="458092" y="132467"/>
                  <a:pt x="423229" y="142428"/>
                </a:cubicBezTo>
                <a:cubicBezTo>
                  <a:pt x="388366" y="152389"/>
                  <a:pt x="354499" y="173306"/>
                  <a:pt x="327605" y="178286"/>
                </a:cubicBezTo>
                <a:cubicBezTo>
                  <a:pt x="300711" y="183266"/>
                  <a:pt x="278797" y="162349"/>
                  <a:pt x="261864" y="172310"/>
                </a:cubicBezTo>
                <a:cubicBezTo>
                  <a:pt x="244931" y="182271"/>
                  <a:pt x="234970" y="203188"/>
                  <a:pt x="226005" y="238051"/>
                </a:cubicBezTo>
                <a:cubicBezTo>
                  <a:pt x="217040" y="272914"/>
                  <a:pt x="219033" y="335666"/>
                  <a:pt x="208076" y="381486"/>
                </a:cubicBezTo>
                <a:cubicBezTo>
                  <a:pt x="197119" y="427306"/>
                  <a:pt x="183174" y="481095"/>
                  <a:pt x="160264" y="512969"/>
                </a:cubicBezTo>
                <a:cubicBezTo>
                  <a:pt x="137354" y="544843"/>
                  <a:pt x="96515" y="557792"/>
                  <a:pt x="70617" y="572733"/>
                </a:cubicBezTo>
                <a:cubicBezTo>
                  <a:pt x="44719" y="587674"/>
                  <a:pt x="14837" y="613573"/>
                  <a:pt x="4876" y="602616"/>
                </a:cubicBezTo>
                <a:cubicBezTo>
                  <a:pt x="-5085" y="591659"/>
                  <a:pt x="1887" y="549823"/>
                  <a:pt x="10852" y="506992"/>
                </a:cubicBezTo>
                <a:cubicBezTo>
                  <a:pt x="19817" y="464161"/>
                  <a:pt x="42727" y="392444"/>
                  <a:pt x="58664" y="345628"/>
                </a:cubicBezTo>
                <a:cubicBezTo>
                  <a:pt x="74601" y="298812"/>
                  <a:pt x="90539" y="266937"/>
                  <a:pt x="106476" y="226098"/>
                </a:cubicBezTo>
                <a:cubicBezTo>
                  <a:pt x="122413" y="185259"/>
                  <a:pt x="133370" y="129478"/>
                  <a:pt x="154288" y="100592"/>
                </a:cubicBezTo>
                <a:cubicBezTo>
                  <a:pt x="175206" y="71706"/>
                  <a:pt x="198115" y="68718"/>
                  <a:pt x="231982" y="52781"/>
                </a:cubicBezTo>
                <a:cubicBezTo>
                  <a:pt x="265849" y="36844"/>
                  <a:pt x="296727" y="11942"/>
                  <a:pt x="357488" y="4969"/>
                </a:cubicBezTo>
                <a:cubicBezTo>
                  <a:pt x="418249" y="-2004"/>
                  <a:pt x="522837" y="-3000"/>
                  <a:pt x="596547" y="10945"/>
                </a:cubicBezTo>
                <a:cubicBezTo>
                  <a:pt x="670257" y="24890"/>
                  <a:pt x="758908" y="44812"/>
                  <a:pt x="799747" y="88639"/>
                </a:cubicBezTo>
                <a:cubicBezTo>
                  <a:pt x="840586" y="132466"/>
                  <a:pt x="832617" y="216137"/>
                  <a:pt x="841582" y="273910"/>
                </a:cubicBezTo>
                <a:cubicBezTo>
                  <a:pt x="850547" y="331683"/>
                  <a:pt x="848555" y="386467"/>
                  <a:pt x="853535" y="435275"/>
                </a:cubicBezTo>
                <a:cubicBezTo>
                  <a:pt x="858515" y="484083"/>
                  <a:pt x="869472" y="526914"/>
                  <a:pt x="871464" y="566757"/>
                </a:cubicBezTo>
                <a:cubicBezTo>
                  <a:pt x="873456" y="606600"/>
                  <a:pt x="864492" y="644451"/>
                  <a:pt x="865488" y="674333"/>
                </a:cubicBezTo>
                <a:cubicBezTo>
                  <a:pt x="866484" y="704215"/>
                  <a:pt x="869472" y="717165"/>
                  <a:pt x="877441" y="746051"/>
                </a:cubicBezTo>
                <a:cubicBezTo>
                  <a:pt x="885410" y="774937"/>
                  <a:pt x="897363" y="819761"/>
                  <a:pt x="913300" y="847651"/>
                </a:cubicBezTo>
                <a:cubicBezTo>
                  <a:pt x="929237" y="875541"/>
                  <a:pt x="950154" y="898451"/>
                  <a:pt x="973064" y="913392"/>
                </a:cubicBezTo>
                <a:cubicBezTo>
                  <a:pt x="995974" y="928333"/>
                  <a:pt x="1027848" y="926341"/>
                  <a:pt x="1050758" y="937298"/>
                </a:cubicBezTo>
                <a:cubicBezTo>
                  <a:pt x="1073668" y="948255"/>
                  <a:pt x="1101558" y="963196"/>
                  <a:pt x="1110523" y="979133"/>
                </a:cubicBezTo>
                <a:cubicBezTo>
                  <a:pt x="1119488" y="995070"/>
                  <a:pt x="1085621" y="1026946"/>
                  <a:pt x="1068688" y="103292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237EA196-9EA2-49ED-95A7-815CC3BC5009}"/>
              </a:ext>
            </a:extLst>
          </p:cNvPr>
          <p:cNvSpPr/>
          <p:nvPr/>
        </p:nvSpPr>
        <p:spPr>
          <a:xfrm>
            <a:off x="19541217" y="10349506"/>
            <a:ext cx="1236849" cy="1238961"/>
          </a:xfrm>
          <a:custGeom>
            <a:avLst/>
            <a:gdLst>
              <a:gd name="connsiteX0" fmla="*/ 120658 w 1236849"/>
              <a:gd name="connsiteY0" fmla="*/ 1178303 h 1238961"/>
              <a:gd name="connsiteX1" fmla="*/ 129756 w 1236849"/>
              <a:gd name="connsiteY1" fmla="*/ 909897 h 1238961"/>
              <a:gd name="connsiteX2" fmla="*/ 97911 w 1236849"/>
              <a:gd name="connsiteY2" fmla="*/ 714279 h 1238961"/>
              <a:gd name="connsiteX3" fmla="*/ 125207 w 1236849"/>
              <a:gd name="connsiteY3" fmla="*/ 573252 h 1238961"/>
              <a:gd name="connsiteX4" fmla="*/ 207093 w 1236849"/>
              <a:gd name="connsiteY4" fmla="*/ 414028 h 1238961"/>
              <a:gd name="connsiteX5" fmla="*/ 425458 w 1236849"/>
              <a:gd name="connsiteY5" fmla="*/ 286649 h 1238961"/>
              <a:gd name="connsiteX6" fmla="*/ 634723 w 1236849"/>
              <a:gd name="connsiteY6" fmla="*/ 213861 h 1238961"/>
              <a:gd name="connsiteX7" fmla="*/ 807595 w 1236849"/>
              <a:gd name="connsiteY7" fmla="*/ 150172 h 1238961"/>
              <a:gd name="connsiteX8" fmla="*/ 1025959 w 1236849"/>
              <a:gd name="connsiteY8" fmla="*/ 159270 h 1238961"/>
              <a:gd name="connsiteX9" fmla="*/ 1085099 w 1236849"/>
              <a:gd name="connsiteY9" fmla="*/ 254804 h 1238961"/>
              <a:gd name="connsiteX10" fmla="*/ 1153338 w 1236849"/>
              <a:gd name="connsiteY10" fmla="*/ 404930 h 1238961"/>
              <a:gd name="connsiteX11" fmla="*/ 1235225 w 1236849"/>
              <a:gd name="connsiteY11" fmla="*/ 436775 h 1238961"/>
              <a:gd name="connsiteX12" fmla="*/ 1203380 w 1236849"/>
              <a:gd name="connsiteY12" fmla="*/ 363987 h 1238961"/>
              <a:gd name="connsiteX13" fmla="*/ 1148789 w 1236849"/>
              <a:gd name="connsiteY13" fmla="*/ 204763 h 1238961"/>
              <a:gd name="connsiteX14" fmla="*/ 1094198 w 1236849"/>
              <a:gd name="connsiteY14" fmla="*/ 59187 h 1238961"/>
              <a:gd name="connsiteX15" fmla="*/ 985016 w 1236849"/>
              <a:gd name="connsiteY15" fmla="*/ 46 h 1238961"/>
              <a:gd name="connsiteX16" fmla="*/ 807595 w 1236849"/>
              <a:gd name="connsiteY16" fmla="*/ 50088 h 1238961"/>
              <a:gd name="connsiteX17" fmla="*/ 543738 w 1236849"/>
              <a:gd name="connsiteY17" fmla="*/ 95581 h 1238961"/>
              <a:gd name="connsiteX18" fmla="*/ 520992 w 1236849"/>
              <a:gd name="connsiteY18" fmla="*/ 95581 h 1238961"/>
              <a:gd name="connsiteX19" fmla="*/ 384514 w 1236849"/>
              <a:gd name="connsiteY19" fmla="*/ 136524 h 1238961"/>
              <a:gd name="connsiteX20" fmla="*/ 184347 w 1236849"/>
              <a:gd name="connsiteY20" fmla="*/ 227509 h 1238961"/>
              <a:gd name="connsiteX21" fmla="*/ 88813 w 1236849"/>
              <a:gd name="connsiteY21" fmla="*/ 423127 h 1238961"/>
              <a:gd name="connsiteX22" fmla="*/ 2377 w 1236849"/>
              <a:gd name="connsiteY22" fmla="*/ 636942 h 1238961"/>
              <a:gd name="connsiteX23" fmla="*/ 25123 w 1236849"/>
              <a:gd name="connsiteY23" fmla="*/ 796166 h 1238961"/>
              <a:gd name="connsiteX24" fmla="*/ 34222 w 1236849"/>
              <a:gd name="connsiteY24" fmla="*/ 964488 h 1238961"/>
              <a:gd name="connsiteX25" fmla="*/ 20574 w 1236849"/>
              <a:gd name="connsiteY25" fmla="*/ 1151007 h 1238961"/>
              <a:gd name="connsiteX26" fmla="*/ 84264 w 1236849"/>
              <a:gd name="connsiteY26" fmla="*/ 1237443 h 1238961"/>
              <a:gd name="connsiteX27" fmla="*/ 120658 w 1236849"/>
              <a:gd name="connsiteY27" fmla="*/ 1178303 h 12389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236849" h="1238961">
                <a:moveTo>
                  <a:pt x="120658" y="1178303"/>
                </a:moveTo>
                <a:cubicBezTo>
                  <a:pt x="128240" y="1123712"/>
                  <a:pt x="133547" y="987234"/>
                  <a:pt x="129756" y="909897"/>
                </a:cubicBezTo>
                <a:cubicBezTo>
                  <a:pt x="125965" y="832560"/>
                  <a:pt x="98669" y="770386"/>
                  <a:pt x="97911" y="714279"/>
                </a:cubicBezTo>
                <a:cubicBezTo>
                  <a:pt x="97153" y="658172"/>
                  <a:pt x="107010" y="623294"/>
                  <a:pt x="125207" y="573252"/>
                </a:cubicBezTo>
                <a:cubicBezTo>
                  <a:pt x="143404" y="523210"/>
                  <a:pt x="157051" y="461795"/>
                  <a:pt x="207093" y="414028"/>
                </a:cubicBezTo>
                <a:cubicBezTo>
                  <a:pt x="257135" y="366261"/>
                  <a:pt x="354186" y="320010"/>
                  <a:pt x="425458" y="286649"/>
                </a:cubicBezTo>
                <a:cubicBezTo>
                  <a:pt x="496730" y="253288"/>
                  <a:pt x="571033" y="236607"/>
                  <a:pt x="634723" y="213861"/>
                </a:cubicBezTo>
                <a:cubicBezTo>
                  <a:pt x="698413" y="191115"/>
                  <a:pt x="742389" y="159270"/>
                  <a:pt x="807595" y="150172"/>
                </a:cubicBezTo>
                <a:cubicBezTo>
                  <a:pt x="872801" y="141073"/>
                  <a:pt x="979708" y="141831"/>
                  <a:pt x="1025959" y="159270"/>
                </a:cubicBezTo>
                <a:cubicBezTo>
                  <a:pt x="1072210" y="176709"/>
                  <a:pt x="1063869" y="213861"/>
                  <a:pt x="1085099" y="254804"/>
                </a:cubicBezTo>
                <a:cubicBezTo>
                  <a:pt x="1106329" y="295747"/>
                  <a:pt x="1128317" y="374602"/>
                  <a:pt x="1153338" y="404930"/>
                </a:cubicBezTo>
                <a:cubicBezTo>
                  <a:pt x="1178359" y="435258"/>
                  <a:pt x="1226885" y="443599"/>
                  <a:pt x="1235225" y="436775"/>
                </a:cubicBezTo>
                <a:cubicBezTo>
                  <a:pt x="1243565" y="429951"/>
                  <a:pt x="1217786" y="402656"/>
                  <a:pt x="1203380" y="363987"/>
                </a:cubicBezTo>
                <a:cubicBezTo>
                  <a:pt x="1188974" y="325318"/>
                  <a:pt x="1166986" y="255563"/>
                  <a:pt x="1148789" y="204763"/>
                </a:cubicBezTo>
                <a:cubicBezTo>
                  <a:pt x="1130592" y="153963"/>
                  <a:pt x="1121493" y="93306"/>
                  <a:pt x="1094198" y="59187"/>
                </a:cubicBezTo>
                <a:cubicBezTo>
                  <a:pt x="1066903" y="25068"/>
                  <a:pt x="1032783" y="1562"/>
                  <a:pt x="985016" y="46"/>
                </a:cubicBezTo>
                <a:cubicBezTo>
                  <a:pt x="937249" y="-1470"/>
                  <a:pt x="881141" y="34166"/>
                  <a:pt x="807595" y="50088"/>
                </a:cubicBezTo>
                <a:cubicBezTo>
                  <a:pt x="734049" y="66010"/>
                  <a:pt x="591505" y="87999"/>
                  <a:pt x="543738" y="95581"/>
                </a:cubicBezTo>
                <a:cubicBezTo>
                  <a:pt x="495971" y="103163"/>
                  <a:pt x="547529" y="88757"/>
                  <a:pt x="520992" y="95581"/>
                </a:cubicBezTo>
                <a:cubicBezTo>
                  <a:pt x="494455" y="102405"/>
                  <a:pt x="440621" y="114536"/>
                  <a:pt x="384514" y="136524"/>
                </a:cubicBezTo>
                <a:cubicBezTo>
                  <a:pt x="328407" y="158512"/>
                  <a:pt x="233631" y="179742"/>
                  <a:pt x="184347" y="227509"/>
                </a:cubicBezTo>
                <a:cubicBezTo>
                  <a:pt x="135063" y="275276"/>
                  <a:pt x="119141" y="354888"/>
                  <a:pt x="88813" y="423127"/>
                </a:cubicBezTo>
                <a:cubicBezTo>
                  <a:pt x="58485" y="491366"/>
                  <a:pt x="12992" y="574769"/>
                  <a:pt x="2377" y="636942"/>
                </a:cubicBezTo>
                <a:cubicBezTo>
                  <a:pt x="-8238" y="699115"/>
                  <a:pt x="19815" y="741575"/>
                  <a:pt x="25123" y="796166"/>
                </a:cubicBezTo>
                <a:cubicBezTo>
                  <a:pt x="30430" y="850757"/>
                  <a:pt x="34980" y="905348"/>
                  <a:pt x="34222" y="964488"/>
                </a:cubicBezTo>
                <a:cubicBezTo>
                  <a:pt x="33464" y="1023628"/>
                  <a:pt x="12234" y="1105515"/>
                  <a:pt x="20574" y="1151007"/>
                </a:cubicBezTo>
                <a:cubicBezTo>
                  <a:pt x="28914" y="1196499"/>
                  <a:pt x="67584" y="1231377"/>
                  <a:pt x="84264" y="1237443"/>
                </a:cubicBezTo>
                <a:cubicBezTo>
                  <a:pt x="100944" y="1243509"/>
                  <a:pt x="113076" y="1232894"/>
                  <a:pt x="120658" y="117830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6852A86B-BD9C-460E-8E1A-3B1045D63DCB}"/>
              </a:ext>
            </a:extLst>
          </p:cNvPr>
          <p:cNvSpPr/>
          <p:nvPr/>
        </p:nvSpPr>
        <p:spPr>
          <a:xfrm>
            <a:off x="14923644" y="6826088"/>
            <a:ext cx="4879040" cy="4749133"/>
          </a:xfrm>
          <a:custGeom>
            <a:avLst/>
            <a:gdLst>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92416 w 4879040"/>
              <a:gd name="connsiteY33" fmla="*/ 329623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030524"/>
              <a:gd name="connsiteX1" fmla="*/ 1189998 w 4879040"/>
              <a:gd name="connsiteY1" fmla="*/ 2870804 h 4030524"/>
              <a:gd name="connsiteX2" fmla="*/ 1030509 w 4879040"/>
              <a:gd name="connsiteY2" fmla="*/ 2674102 h 4030524"/>
              <a:gd name="connsiteX3" fmla="*/ 812542 w 4879040"/>
              <a:gd name="connsiteY3" fmla="*/ 2424237 h 4030524"/>
              <a:gd name="connsiteX4" fmla="*/ 615840 w 4879040"/>
              <a:gd name="connsiteY4" fmla="*/ 2147790 h 4030524"/>
              <a:gd name="connsiteX5" fmla="*/ 381923 w 4879040"/>
              <a:gd name="connsiteY5" fmla="*/ 1876660 h 4030524"/>
              <a:gd name="connsiteX6" fmla="*/ 270282 w 4879040"/>
              <a:gd name="connsiteY6" fmla="*/ 1520469 h 4030524"/>
              <a:gd name="connsiteX7" fmla="*/ 201170 w 4879040"/>
              <a:gd name="connsiteY7" fmla="*/ 1249339 h 4030524"/>
              <a:gd name="connsiteX8" fmla="*/ 280914 w 4879040"/>
              <a:gd name="connsiteY8" fmla="*/ 983525 h 4030524"/>
              <a:gd name="connsiteX9" fmla="*/ 381923 w 4879040"/>
              <a:gd name="connsiteY9" fmla="*/ 797455 h 4030524"/>
              <a:gd name="connsiteX10" fmla="*/ 424454 w 4879040"/>
              <a:gd name="connsiteY10" fmla="*/ 707078 h 4030524"/>
              <a:gd name="connsiteX11" fmla="*/ 456351 w 4879040"/>
              <a:gd name="connsiteY11" fmla="*/ 568855 h 4030524"/>
              <a:gd name="connsiteX12" fmla="*/ 578626 w 4879040"/>
              <a:gd name="connsiteY12" fmla="*/ 526325 h 4030524"/>
              <a:gd name="connsiteX13" fmla="*/ 727482 w 4879040"/>
              <a:gd name="connsiteY13" fmla="*/ 590120 h 4030524"/>
              <a:gd name="connsiteX14" fmla="*/ 881654 w 4879040"/>
              <a:gd name="connsiteY14" fmla="*/ 653916 h 4030524"/>
              <a:gd name="connsiteX15" fmla="*/ 1067723 w 4879040"/>
              <a:gd name="connsiteY15" fmla="*/ 643283 h 4030524"/>
              <a:gd name="connsiteX16" fmla="*/ 1195314 w 4879040"/>
              <a:gd name="connsiteY16" fmla="*/ 696446 h 4030524"/>
              <a:gd name="connsiteX17" fmla="*/ 1317589 w 4879040"/>
              <a:gd name="connsiteY17" fmla="*/ 733660 h 4030524"/>
              <a:gd name="connsiteX18" fmla="*/ 1594035 w 4879040"/>
              <a:gd name="connsiteY18" fmla="*/ 696446 h 4030524"/>
              <a:gd name="connsiteX19" fmla="*/ 1801370 w 4879040"/>
              <a:gd name="connsiteY19" fmla="*/ 680497 h 4030524"/>
              <a:gd name="connsiteX20" fmla="*/ 2083133 w 4879040"/>
              <a:gd name="connsiteY20" fmla="*/ 717711 h 4030524"/>
              <a:gd name="connsiteX21" fmla="*/ 2423375 w 4879040"/>
              <a:gd name="connsiteY21" fmla="*/ 733660 h 4030524"/>
              <a:gd name="connsiteX22" fmla="*/ 2662607 w 4879040"/>
              <a:gd name="connsiteY22" fmla="*/ 685813 h 4030524"/>
              <a:gd name="connsiteX23" fmla="*/ 2779565 w 4879040"/>
              <a:gd name="connsiteY23" fmla="*/ 701762 h 4030524"/>
              <a:gd name="connsiteX24" fmla="*/ 2885891 w 4879040"/>
              <a:gd name="connsiteY24" fmla="*/ 781506 h 4030524"/>
              <a:gd name="connsiteX25" fmla="*/ 3056012 w 4879040"/>
              <a:gd name="connsiteY25" fmla="*/ 723027 h 4030524"/>
              <a:gd name="connsiteX26" fmla="*/ 3247398 w 4879040"/>
              <a:gd name="connsiteY26" fmla="*/ 627334 h 4030524"/>
              <a:gd name="connsiteX27" fmla="*/ 3561058 w 4879040"/>
              <a:gd name="connsiteY27" fmla="*/ 595437 h 4030524"/>
              <a:gd name="connsiteX28" fmla="*/ 3779026 w 4879040"/>
              <a:gd name="connsiteY28" fmla="*/ 536958 h 4030524"/>
              <a:gd name="connsiteX29" fmla="*/ 3922565 w 4879040"/>
              <a:gd name="connsiteY29" fmla="*/ 425316 h 4030524"/>
              <a:gd name="connsiteX30" fmla="*/ 4103319 w 4879040"/>
              <a:gd name="connsiteY30" fmla="*/ 313674 h 4030524"/>
              <a:gd name="connsiteX31" fmla="*/ 4278756 w 4879040"/>
              <a:gd name="connsiteY31" fmla="*/ 276460 h 4030524"/>
              <a:gd name="connsiteX32" fmla="*/ 4491407 w 4879040"/>
              <a:gd name="connsiteY32" fmla="*/ 271144 h 4030524"/>
              <a:gd name="connsiteX33" fmla="*/ 4576467 w 4879040"/>
              <a:gd name="connsiteY33" fmla="*/ 345572 h 4030524"/>
              <a:gd name="connsiteX34" fmla="*/ 4603049 w 4879040"/>
              <a:gd name="connsiteY34" fmla="*/ 510376 h 4030524"/>
              <a:gd name="connsiteX35" fmla="*/ 4555203 w 4879040"/>
              <a:gd name="connsiteY35" fmla="*/ 675181 h 4030524"/>
              <a:gd name="connsiteX36" fmla="*/ 4448877 w 4879040"/>
              <a:gd name="connsiteY36" fmla="*/ 994158 h 4030524"/>
              <a:gd name="connsiteX37" fmla="*/ 4385082 w 4879040"/>
              <a:gd name="connsiteY37" fmla="*/ 1238706 h 4030524"/>
              <a:gd name="connsiteX38" fmla="*/ 4342551 w 4879040"/>
              <a:gd name="connsiteY38" fmla="*/ 1467306 h 4030524"/>
              <a:gd name="connsiteX39" fmla="*/ 4326603 w 4879040"/>
              <a:gd name="connsiteY39" fmla="*/ 1711855 h 4030524"/>
              <a:gd name="connsiteX40" fmla="*/ 4321286 w 4879040"/>
              <a:gd name="connsiteY40" fmla="*/ 1775651 h 4030524"/>
              <a:gd name="connsiteX41" fmla="*/ 4315970 w 4879040"/>
              <a:gd name="connsiteY41" fmla="*/ 1871344 h 4030524"/>
              <a:gd name="connsiteX42" fmla="*/ 4193696 w 4879040"/>
              <a:gd name="connsiteY42" fmla="*/ 1945771 h 4030524"/>
              <a:gd name="connsiteX43" fmla="*/ 4135216 w 4879040"/>
              <a:gd name="connsiteY43" fmla="*/ 1961720 h 4030524"/>
              <a:gd name="connsiteX44" fmla="*/ 4055472 w 4879040"/>
              <a:gd name="connsiteY44" fmla="*/ 2078678 h 4030524"/>
              <a:gd name="connsiteX45" fmla="*/ 3981044 w 4879040"/>
              <a:gd name="connsiteY45" fmla="*/ 2238167 h 4030524"/>
              <a:gd name="connsiteX46" fmla="*/ 3954463 w 4879040"/>
              <a:gd name="connsiteY46" fmla="*/ 2392339 h 4030524"/>
              <a:gd name="connsiteX47" fmla="*/ 3965096 w 4879040"/>
              <a:gd name="connsiteY47" fmla="*/ 2472083 h 4030524"/>
              <a:gd name="connsiteX48" fmla="*/ 4055472 w 4879040"/>
              <a:gd name="connsiteY48" fmla="*/ 2551827 h 4030524"/>
              <a:gd name="connsiteX49" fmla="*/ 4066105 w 4879040"/>
              <a:gd name="connsiteY49" fmla="*/ 2631571 h 4030524"/>
              <a:gd name="connsiteX50" fmla="*/ 4087370 w 4879040"/>
              <a:gd name="connsiteY50" fmla="*/ 2759162 h 4030524"/>
              <a:gd name="connsiteX51" fmla="*/ 4188379 w 4879040"/>
              <a:gd name="connsiteY51" fmla="*/ 2759162 h 4030524"/>
              <a:gd name="connsiteX52" fmla="*/ 4363816 w 4879040"/>
              <a:gd name="connsiteY52" fmla="*/ 2546511 h 4030524"/>
              <a:gd name="connsiteX53" fmla="*/ 4448877 w 4879040"/>
              <a:gd name="connsiteY53" fmla="*/ 2477399 h 4030524"/>
              <a:gd name="connsiteX54" fmla="*/ 4507356 w 4879040"/>
              <a:gd name="connsiteY54" fmla="*/ 2599674 h 4030524"/>
              <a:gd name="connsiteX55" fmla="*/ 4480775 w 4879040"/>
              <a:gd name="connsiteY55" fmla="*/ 2716632 h 4030524"/>
              <a:gd name="connsiteX56" fmla="*/ 4544570 w 4879040"/>
              <a:gd name="connsiteY56" fmla="*/ 2849539 h 4030524"/>
              <a:gd name="connsiteX57" fmla="*/ 4661528 w 4879040"/>
              <a:gd name="connsiteY57" fmla="*/ 3046241 h 4030524"/>
              <a:gd name="connsiteX58" fmla="*/ 4571151 w 4879040"/>
              <a:gd name="connsiteY58" fmla="*/ 3253576 h 4030524"/>
              <a:gd name="connsiteX59" fmla="*/ 4347868 w 4879040"/>
              <a:gd name="connsiteY59" fmla="*/ 3429013 h 4030524"/>
              <a:gd name="connsiteX60" fmla="*/ 4305337 w 4879040"/>
              <a:gd name="connsiteY60" fmla="*/ 3604451 h 4030524"/>
              <a:gd name="connsiteX61" fmla="*/ 4257491 w 4879040"/>
              <a:gd name="connsiteY61" fmla="*/ 3737358 h 4030524"/>
              <a:gd name="connsiteX62" fmla="*/ 4204328 w 4879040"/>
              <a:gd name="connsiteY62" fmla="*/ 3811785 h 4030524"/>
              <a:gd name="connsiteX63" fmla="*/ 4177747 w 4879040"/>
              <a:gd name="connsiteY63" fmla="*/ 3870264 h 4030524"/>
              <a:gd name="connsiteX64" fmla="*/ 4172430 w 4879040"/>
              <a:gd name="connsiteY64" fmla="*/ 3992539 h 4030524"/>
              <a:gd name="connsiteX65" fmla="*/ 4225593 w 4879040"/>
              <a:gd name="connsiteY65" fmla="*/ 4029753 h 4030524"/>
              <a:gd name="connsiteX66" fmla="*/ 4315970 w 4879040"/>
              <a:gd name="connsiteY66" fmla="*/ 4008488 h 4030524"/>
              <a:gd name="connsiteX67" fmla="*/ 4347868 w 4879040"/>
              <a:gd name="connsiteY67" fmla="*/ 3907478 h 4030524"/>
              <a:gd name="connsiteX68" fmla="*/ 4331919 w 4879040"/>
              <a:gd name="connsiteY68" fmla="*/ 3795837 h 4030524"/>
              <a:gd name="connsiteX69" fmla="*/ 4475458 w 4879040"/>
              <a:gd name="connsiteY69" fmla="*/ 3609767 h 4030524"/>
              <a:gd name="connsiteX70" fmla="*/ 4603049 w 4879040"/>
              <a:gd name="connsiteY70" fmla="*/ 3471544 h 4030524"/>
              <a:gd name="connsiteX71" fmla="*/ 4805068 w 4879040"/>
              <a:gd name="connsiteY71" fmla="*/ 3232311 h 4030524"/>
              <a:gd name="connsiteX72" fmla="*/ 4863547 w 4879040"/>
              <a:gd name="connsiteY72" fmla="*/ 3125985 h 4030524"/>
              <a:gd name="connsiteX73" fmla="*/ 4805068 w 4879040"/>
              <a:gd name="connsiteY73" fmla="*/ 2870804 h 4030524"/>
              <a:gd name="connsiteX74" fmla="*/ 4704058 w 4879040"/>
              <a:gd name="connsiteY74" fmla="*/ 2775111 h 4030524"/>
              <a:gd name="connsiteX75" fmla="*/ 4629630 w 4879040"/>
              <a:gd name="connsiteY75" fmla="*/ 2684734 h 4030524"/>
              <a:gd name="connsiteX76" fmla="*/ 4624314 w 4879040"/>
              <a:gd name="connsiteY76" fmla="*/ 2562460 h 4030524"/>
              <a:gd name="connsiteX77" fmla="*/ 4592416 w 4879040"/>
              <a:gd name="connsiteY77" fmla="*/ 2371074 h 4030524"/>
              <a:gd name="connsiteX78" fmla="*/ 4443561 w 4879040"/>
              <a:gd name="connsiteY78" fmla="*/ 2275381 h 4030524"/>
              <a:gd name="connsiteX79" fmla="*/ 4289389 w 4879040"/>
              <a:gd name="connsiteY79" fmla="*/ 2371074 h 4030524"/>
              <a:gd name="connsiteX80" fmla="*/ 4193696 w 4879040"/>
              <a:gd name="connsiteY80" fmla="*/ 2424237 h 4030524"/>
              <a:gd name="connsiteX81" fmla="*/ 4129900 w 4879040"/>
              <a:gd name="connsiteY81" fmla="*/ 2360441 h 4030524"/>
              <a:gd name="connsiteX82" fmla="*/ 4172430 w 4879040"/>
              <a:gd name="connsiteY82" fmla="*/ 2206269 h 4030524"/>
              <a:gd name="connsiteX83" fmla="*/ 4268123 w 4879040"/>
              <a:gd name="connsiteY83" fmla="*/ 2094627 h 4030524"/>
              <a:gd name="connsiteX84" fmla="*/ 4411663 w 4879040"/>
              <a:gd name="connsiteY84" fmla="*/ 1940455 h 4030524"/>
              <a:gd name="connsiteX85" fmla="*/ 4480775 w 4879040"/>
              <a:gd name="connsiteY85" fmla="*/ 1818181 h 4030524"/>
              <a:gd name="connsiteX86" fmla="*/ 4486091 w 4879040"/>
              <a:gd name="connsiteY86" fmla="*/ 1674641 h 4030524"/>
              <a:gd name="connsiteX87" fmla="*/ 4491407 w 4879040"/>
              <a:gd name="connsiteY87" fmla="*/ 1398195 h 4030524"/>
              <a:gd name="connsiteX88" fmla="*/ 4618998 w 4879040"/>
              <a:gd name="connsiteY88" fmla="*/ 1068585 h 4030524"/>
              <a:gd name="connsiteX89" fmla="*/ 4783803 w 4879040"/>
              <a:gd name="connsiteY89" fmla="*/ 733660 h 4030524"/>
              <a:gd name="connsiteX90" fmla="*/ 4852914 w 4879040"/>
              <a:gd name="connsiteY90" fmla="*/ 451897 h 4030524"/>
              <a:gd name="connsiteX91" fmla="*/ 4868863 w 4879040"/>
              <a:gd name="connsiteY91" fmla="*/ 212664 h 4030524"/>
              <a:gd name="connsiteX92" fmla="*/ 4704058 w 4879040"/>
              <a:gd name="connsiteY92" fmla="*/ 122288 h 4030524"/>
              <a:gd name="connsiteX93" fmla="*/ 4443561 w 4879040"/>
              <a:gd name="connsiteY93" fmla="*/ 63809 h 4030524"/>
              <a:gd name="connsiteX94" fmla="*/ 4172430 w 4879040"/>
              <a:gd name="connsiteY94" fmla="*/ 13 h 4030524"/>
              <a:gd name="connsiteX95" fmla="*/ 3869403 w 4879040"/>
              <a:gd name="connsiteY95" fmla="*/ 58492 h 4030524"/>
              <a:gd name="connsiteX96" fmla="*/ 3656751 w 4879040"/>
              <a:gd name="connsiteY96" fmla="*/ 90390 h 4030524"/>
              <a:gd name="connsiteX97" fmla="*/ 3454733 w 4879040"/>
              <a:gd name="connsiteY97" fmla="*/ 63809 h 4030524"/>
              <a:gd name="connsiteX98" fmla="*/ 3311193 w 4879040"/>
              <a:gd name="connsiteY98" fmla="*/ 101023 h 4030524"/>
              <a:gd name="connsiteX99" fmla="*/ 3040063 w 4879040"/>
              <a:gd name="connsiteY99" fmla="*/ 148869 h 4030524"/>
              <a:gd name="connsiteX100" fmla="*/ 2875258 w 4879040"/>
              <a:gd name="connsiteY100" fmla="*/ 154185 h 4030524"/>
              <a:gd name="connsiteX101" fmla="*/ 2577547 w 4879040"/>
              <a:gd name="connsiteY101" fmla="*/ 180767 h 4030524"/>
              <a:gd name="connsiteX102" fmla="*/ 2290468 w 4879040"/>
              <a:gd name="connsiteY102" fmla="*/ 143553 h 4030524"/>
              <a:gd name="connsiteX103" fmla="*/ 1902379 w 4879040"/>
              <a:gd name="connsiteY103" fmla="*/ 164818 h 4030524"/>
              <a:gd name="connsiteX104" fmla="*/ 1673779 w 4879040"/>
              <a:gd name="connsiteY104" fmla="*/ 132920 h 4030524"/>
              <a:gd name="connsiteX105" fmla="*/ 1237844 w 4879040"/>
              <a:gd name="connsiteY105" fmla="*/ 111655 h 4030524"/>
              <a:gd name="connsiteX106" fmla="*/ 908235 w 4879040"/>
              <a:gd name="connsiteY106" fmla="*/ 154185 h 4030524"/>
              <a:gd name="connsiteX107" fmla="*/ 743430 w 4879040"/>
              <a:gd name="connsiteY107" fmla="*/ 223297 h 4030524"/>
              <a:gd name="connsiteX108" fmla="*/ 413821 w 4879040"/>
              <a:gd name="connsiteY108" fmla="*/ 249878 h 4030524"/>
              <a:gd name="connsiteX109" fmla="*/ 264965 w 4879040"/>
              <a:gd name="connsiteY109" fmla="*/ 483795 h 4030524"/>
              <a:gd name="connsiteX110" fmla="*/ 132058 w 4879040"/>
              <a:gd name="connsiteY110" fmla="*/ 802771 h 4030524"/>
              <a:gd name="connsiteX111" fmla="*/ 4468 w 4879040"/>
              <a:gd name="connsiteY111" fmla="*/ 1153646 h 4030524"/>
              <a:gd name="connsiteX112" fmla="*/ 41682 w 4879040"/>
              <a:gd name="connsiteY112" fmla="*/ 1573632 h 4030524"/>
              <a:gd name="connsiteX113" fmla="*/ 163956 w 4879040"/>
              <a:gd name="connsiteY113" fmla="*/ 1850078 h 4030524"/>
              <a:gd name="connsiteX114" fmla="*/ 350026 w 4879040"/>
              <a:gd name="connsiteY114" fmla="*/ 2105260 h 4030524"/>
              <a:gd name="connsiteX115" fmla="*/ 530779 w 4879040"/>
              <a:gd name="connsiteY115" fmla="*/ 2376390 h 4030524"/>
              <a:gd name="connsiteX116" fmla="*/ 839123 w 4879040"/>
              <a:gd name="connsiteY116" fmla="*/ 2663469 h 4030524"/>
              <a:gd name="connsiteX117" fmla="*/ 1067723 w 4879040"/>
              <a:gd name="connsiteY117" fmla="*/ 2870804 h 4030524"/>
              <a:gd name="connsiteX118" fmla="*/ 1195314 w 4879040"/>
              <a:gd name="connsiteY118" fmla="*/ 2998395 h 4030524"/>
              <a:gd name="connsiteX119" fmla="*/ 1269742 w 4879040"/>
              <a:gd name="connsiteY119" fmla="*/ 3147251 h 4030524"/>
              <a:gd name="connsiteX120" fmla="*/ 1264426 w 4879040"/>
              <a:gd name="connsiteY120" fmla="*/ 3242944 h 4030524"/>
              <a:gd name="connsiteX121" fmla="*/ 1306956 w 4879040"/>
              <a:gd name="connsiteY121" fmla="*/ 3285474 h 4030524"/>
              <a:gd name="connsiteX122" fmla="*/ 1333537 w 4879040"/>
              <a:gd name="connsiteY122" fmla="*/ 3253576 h 4030524"/>
              <a:gd name="connsiteX123" fmla="*/ 1338854 w 4879040"/>
              <a:gd name="connsiteY123" fmla="*/ 3189781 h 4030524"/>
              <a:gd name="connsiteX124" fmla="*/ 1328221 w 4879040"/>
              <a:gd name="connsiteY124" fmla="*/ 3115353 h 4030524"/>
              <a:gd name="connsiteX0" fmla="*/ 1328221 w 4879040"/>
              <a:gd name="connsiteY0" fmla="*/ 3115353 h 4725798"/>
              <a:gd name="connsiteX1" fmla="*/ 1189998 w 4879040"/>
              <a:gd name="connsiteY1" fmla="*/ 2870804 h 4725798"/>
              <a:gd name="connsiteX2" fmla="*/ 1030509 w 4879040"/>
              <a:gd name="connsiteY2" fmla="*/ 2674102 h 4725798"/>
              <a:gd name="connsiteX3" fmla="*/ 812542 w 4879040"/>
              <a:gd name="connsiteY3" fmla="*/ 2424237 h 4725798"/>
              <a:gd name="connsiteX4" fmla="*/ 615840 w 4879040"/>
              <a:gd name="connsiteY4" fmla="*/ 2147790 h 4725798"/>
              <a:gd name="connsiteX5" fmla="*/ 381923 w 4879040"/>
              <a:gd name="connsiteY5" fmla="*/ 1876660 h 4725798"/>
              <a:gd name="connsiteX6" fmla="*/ 270282 w 4879040"/>
              <a:gd name="connsiteY6" fmla="*/ 1520469 h 4725798"/>
              <a:gd name="connsiteX7" fmla="*/ 201170 w 4879040"/>
              <a:gd name="connsiteY7" fmla="*/ 1249339 h 4725798"/>
              <a:gd name="connsiteX8" fmla="*/ 280914 w 4879040"/>
              <a:gd name="connsiteY8" fmla="*/ 983525 h 4725798"/>
              <a:gd name="connsiteX9" fmla="*/ 381923 w 4879040"/>
              <a:gd name="connsiteY9" fmla="*/ 797455 h 4725798"/>
              <a:gd name="connsiteX10" fmla="*/ 424454 w 4879040"/>
              <a:gd name="connsiteY10" fmla="*/ 707078 h 4725798"/>
              <a:gd name="connsiteX11" fmla="*/ 456351 w 4879040"/>
              <a:gd name="connsiteY11" fmla="*/ 568855 h 4725798"/>
              <a:gd name="connsiteX12" fmla="*/ 578626 w 4879040"/>
              <a:gd name="connsiteY12" fmla="*/ 526325 h 4725798"/>
              <a:gd name="connsiteX13" fmla="*/ 727482 w 4879040"/>
              <a:gd name="connsiteY13" fmla="*/ 590120 h 4725798"/>
              <a:gd name="connsiteX14" fmla="*/ 881654 w 4879040"/>
              <a:gd name="connsiteY14" fmla="*/ 653916 h 4725798"/>
              <a:gd name="connsiteX15" fmla="*/ 1067723 w 4879040"/>
              <a:gd name="connsiteY15" fmla="*/ 643283 h 4725798"/>
              <a:gd name="connsiteX16" fmla="*/ 1195314 w 4879040"/>
              <a:gd name="connsiteY16" fmla="*/ 696446 h 4725798"/>
              <a:gd name="connsiteX17" fmla="*/ 1317589 w 4879040"/>
              <a:gd name="connsiteY17" fmla="*/ 733660 h 4725798"/>
              <a:gd name="connsiteX18" fmla="*/ 1594035 w 4879040"/>
              <a:gd name="connsiteY18" fmla="*/ 696446 h 4725798"/>
              <a:gd name="connsiteX19" fmla="*/ 1801370 w 4879040"/>
              <a:gd name="connsiteY19" fmla="*/ 680497 h 4725798"/>
              <a:gd name="connsiteX20" fmla="*/ 2083133 w 4879040"/>
              <a:gd name="connsiteY20" fmla="*/ 717711 h 4725798"/>
              <a:gd name="connsiteX21" fmla="*/ 2423375 w 4879040"/>
              <a:gd name="connsiteY21" fmla="*/ 733660 h 4725798"/>
              <a:gd name="connsiteX22" fmla="*/ 2662607 w 4879040"/>
              <a:gd name="connsiteY22" fmla="*/ 685813 h 4725798"/>
              <a:gd name="connsiteX23" fmla="*/ 2779565 w 4879040"/>
              <a:gd name="connsiteY23" fmla="*/ 701762 h 4725798"/>
              <a:gd name="connsiteX24" fmla="*/ 2885891 w 4879040"/>
              <a:gd name="connsiteY24" fmla="*/ 781506 h 4725798"/>
              <a:gd name="connsiteX25" fmla="*/ 3056012 w 4879040"/>
              <a:gd name="connsiteY25" fmla="*/ 723027 h 4725798"/>
              <a:gd name="connsiteX26" fmla="*/ 3247398 w 4879040"/>
              <a:gd name="connsiteY26" fmla="*/ 627334 h 4725798"/>
              <a:gd name="connsiteX27" fmla="*/ 3561058 w 4879040"/>
              <a:gd name="connsiteY27" fmla="*/ 595437 h 4725798"/>
              <a:gd name="connsiteX28" fmla="*/ 3779026 w 4879040"/>
              <a:gd name="connsiteY28" fmla="*/ 536958 h 4725798"/>
              <a:gd name="connsiteX29" fmla="*/ 3922565 w 4879040"/>
              <a:gd name="connsiteY29" fmla="*/ 425316 h 4725798"/>
              <a:gd name="connsiteX30" fmla="*/ 4103319 w 4879040"/>
              <a:gd name="connsiteY30" fmla="*/ 313674 h 4725798"/>
              <a:gd name="connsiteX31" fmla="*/ 4278756 w 4879040"/>
              <a:gd name="connsiteY31" fmla="*/ 276460 h 4725798"/>
              <a:gd name="connsiteX32" fmla="*/ 4491407 w 4879040"/>
              <a:gd name="connsiteY32" fmla="*/ 271144 h 4725798"/>
              <a:gd name="connsiteX33" fmla="*/ 4576467 w 4879040"/>
              <a:gd name="connsiteY33" fmla="*/ 345572 h 4725798"/>
              <a:gd name="connsiteX34" fmla="*/ 4603049 w 4879040"/>
              <a:gd name="connsiteY34" fmla="*/ 510376 h 4725798"/>
              <a:gd name="connsiteX35" fmla="*/ 4555203 w 4879040"/>
              <a:gd name="connsiteY35" fmla="*/ 675181 h 4725798"/>
              <a:gd name="connsiteX36" fmla="*/ 4448877 w 4879040"/>
              <a:gd name="connsiteY36" fmla="*/ 994158 h 4725798"/>
              <a:gd name="connsiteX37" fmla="*/ 4385082 w 4879040"/>
              <a:gd name="connsiteY37" fmla="*/ 1238706 h 4725798"/>
              <a:gd name="connsiteX38" fmla="*/ 4342551 w 4879040"/>
              <a:gd name="connsiteY38" fmla="*/ 1467306 h 4725798"/>
              <a:gd name="connsiteX39" fmla="*/ 4326603 w 4879040"/>
              <a:gd name="connsiteY39" fmla="*/ 1711855 h 4725798"/>
              <a:gd name="connsiteX40" fmla="*/ 4321286 w 4879040"/>
              <a:gd name="connsiteY40" fmla="*/ 1775651 h 4725798"/>
              <a:gd name="connsiteX41" fmla="*/ 4315970 w 4879040"/>
              <a:gd name="connsiteY41" fmla="*/ 1871344 h 4725798"/>
              <a:gd name="connsiteX42" fmla="*/ 4193696 w 4879040"/>
              <a:gd name="connsiteY42" fmla="*/ 1945771 h 4725798"/>
              <a:gd name="connsiteX43" fmla="*/ 4135216 w 4879040"/>
              <a:gd name="connsiteY43" fmla="*/ 1961720 h 4725798"/>
              <a:gd name="connsiteX44" fmla="*/ 4055472 w 4879040"/>
              <a:gd name="connsiteY44" fmla="*/ 2078678 h 4725798"/>
              <a:gd name="connsiteX45" fmla="*/ 3981044 w 4879040"/>
              <a:gd name="connsiteY45" fmla="*/ 2238167 h 4725798"/>
              <a:gd name="connsiteX46" fmla="*/ 3954463 w 4879040"/>
              <a:gd name="connsiteY46" fmla="*/ 2392339 h 4725798"/>
              <a:gd name="connsiteX47" fmla="*/ 3965096 w 4879040"/>
              <a:gd name="connsiteY47" fmla="*/ 2472083 h 4725798"/>
              <a:gd name="connsiteX48" fmla="*/ 4055472 w 4879040"/>
              <a:gd name="connsiteY48" fmla="*/ 2551827 h 4725798"/>
              <a:gd name="connsiteX49" fmla="*/ 4066105 w 4879040"/>
              <a:gd name="connsiteY49" fmla="*/ 2631571 h 4725798"/>
              <a:gd name="connsiteX50" fmla="*/ 4087370 w 4879040"/>
              <a:gd name="connsiteY50" fmla="*/ 2759162 h 4725798"/>
              <a:gd name="connsiteX51" fmla="*/ 4188379 w 4879040"/>
              <a:gd name="connsiteY51" fmla="*/ 2759162 h 4725798"/>
              <a:gd name="connsiteX52" fmla="*/ 4363816 w 4879040"/>
              <a:gd name="connsiteY52" fmla="*/ 2546511 h 4725798"/>
              <a:gd name="connsiteX53" fmla="*/ 4448877 w 4879040"/>
              <a:gd name="connsiteY53" fmla="*/ 2477399 h 4725798"/>
              <a:gd name="connsiteX54" fmla="*/ 4507356 w 4879040"/>
              <a:gd name="connsiteY54" fmla="*/ 2599674 h 4725798"/>
              <a:gd name="connsiteX55" fmla="*/ 4480775 w 4879040"/>
              <a:gd name="connsiteY55" fmla="*/ 2716632 h 4725798"/>
              <a:gd name="connsiteX56" fmla="*/ 4544570 w 4879040"/>
              <a:gd name="connsiteY56" fmla="*/ 2849539 h 4725798"/>
              <a:gd name="connsiteX57" fmla="*/ 4661528 w 4879040"/>
              <a:gd name="connsiteY57" fmla="*/ 3046241 h 4725798"/>
              <a:gd name="connsiteX58" fmla="*/ 4571151 w 4879040"/>
              <a:gd name="connsiteY58" fmla="*/ 3253576 h 4725798"/>
              <a:gd name="connsiteX59" fmla="*/ 4347868 w 4879040"/>
              <a:gd name="connsiteY59" fmla="*/ 3429013 h 4725798"/>
              <a:gd name="connsiteX60" fmla="*/ 4305337 w 4879040"/>
              <a:gd name="connsiteY60" fmla="*/ 3604451 h 4725798"/>
              <a:gd name="connsiteX61" fmla="*/ 4257491 w 4879040"/>
              <a:gd name="connsiteY61" fmla="*/ 3737358 h 4725798"/>
              <a:gd name="connsiteX62" fmla="*/ 4204328 w 4879040"/>
              <a:gd name="connsiteY62" fmla="*/ 3811785 h 4725798"/>
              <a:gd name="connsiteX63" fmla="*/ 4177747 w 4879040"/>
              <a:gd name="connsiteY63" fmla="*/ 3870264 h 4725798"/>
              <a:gd name="connsiteX64" fmla="*/ 4172430 w 4879040"/>
              <a:gd name="connsiteY64" fmla="*/ 3992539 h 4725798"/>
              <a:gd name="connsiteX65" fmla="*/ 4207396 w 4879040"/>
              <a:gd name="connsiteY65" fmla="*/ 4725789 h 4725798"/>
              <a:gd name="connsiteX66" fmla="*/ 4315970 w 4879040"/>
              <a:gd name="connsiteY66" fmla="*/ 4008488 h 4725798"/>
              <a:gd name="connsiteX67" fmla="*/ 4347868 w 4879040"/>
              <a:gd name="connsiteY67" fmla="*/ 3907478 h 4725798"/>
              <a:gd name="connsiteX68" fmla="*/ 4331919 w 4879040"/>
              <a:gd name="connsiteY68" fmla="*/ 3795837 h 4725798"/>
              <a:gd name="connsiteX69" fmla="*/ 4475458 w 4879040"/>
              <a:gd name="connsiteY69" fmla="*/ 3609767 h 4725798"/>
              <a:gd name="connsiteX70" fmla="*/ 4603049 w 4879040"/>
              <a:gd name="connsiteY70" fmla="*/ 3471544 h 4725798"/>
              <a:gd name="connsiteX71" fmla="*/ 4805068 w 4879040"/>
              <a:gd name="connsiteY71" fmla="*/ 3232311 h 4725798"/>
              <a:gd name="connsiteX72" fmla="*/ 4863547 w 4879040"/>
              <a:gd name="connsiteY72" fmla="*/ 3125985 h 4725798"/>
              <a:gd name="connsiteX73" fmla="*/ 4805068 w 4879040"/>
              <a:gd name="connsiteY73" fmla="*/ 2870804 h 4725798"/>
              <a:gd name="connsiteX74" fmla="*/ 4704058 w 4879040"/>
              <a:gd name="connsiteY74" fmla="*/ 2775111 h 4725798"/>
              <a:gd name="connsiteX75" fmla="*/ 4629630 w 4879040"/>
              <a:gd name="connsiteY75" fmla="*/ 2684734 h 4725798"/>
              <a:gd name="connsiteX76" fmla="*/ 4624314 w 4879040"/>
              <a:gd name="connsiteY76" fmla="*/ 2562460 h 4725798"/>
              <a:gd name="connsiteX77" fmla="*/ 4592416 w 4879040"/>
              <a:gd name="connsiteY77" fmla="*/ 2371074 h 4725798"/>
              <a:gd name="connsiteX78" fmla="*/ 4443561 w 4879040"/>
              <a:gd name="connsiteY78" fmla="*/ 2275381 h 4725798"/>
              <a:gd name="connsiteX79" fmla="*/ 4289389 w 4879040"/>
              <a:gd name="connsiteY79" fmla="*/ 2371074 h 4725798"/>
              <a:gd name="connsiteX80" fmla="*/ 4193696 w 4879040"/>
              <a:gd name="connsiteY80" fmla="*/ 2424237 h 4725798"/>
              <a:gd name="connsiteX81" fmla="*/ 4129900 w 4879040"/>
              <a:gd name="connsiteY81" fmla="*/ 2360441 h 4725798"/>
              <a:gd name="connsiteX82" fmla="*/ 4172430 w 4879040"/>
              <a:gd name="connsiteY82" fmla="*/ 2206269 h 4725798"/>
              <a:gd name="connsiteX83" fmla="*/ 4268123 w 4879040"/>
              <a:gd name="connsiteY83" fmla="*/ 2094627 h 4725798"/>
              <a:gd name="connsiteX84" fmla="*/ 4411663 w 4879040"/>
              <a:gd name="connsiteY84" fmla="*/ 1940455 h 4725798"/>
              <a:gd name="connsiteX85" fmla="*/ 4480775 w 4879040"/>
              <a:gd name="connsiteY85" fmla="*/ 1818181 h 4725798"/>
              <a:gd name="connsiteX86" fmla="*/ 4486091 w 4879040"/>
              <a:gd name="connsiteY86" fmla="*/ 1674641 h 4725798"/>
              <a:gd name="connsiteX87" fmla="*/ 4491407 w 4879040"/>
              <a:gd name="connsiteY87" fmla="*/ 1398195 h 4725798"/>
              <a:gd name="connsiteX88" fmla="*/ 4618998 w 4879040"/>
              <a:gd name="connsiteY88" fmla="*/ 1068585 h 4725798"/>
              <a:gd name="connsiteX89" fmla="*/ 4783803 w 4879040"/>
              <a:gd name="connsiteY89" fmla="*/ 733660 h 4725798"/>
              <a:gd name="connsiteX90" fmla="*/ 4852914 w 4879040"/>
              <a:gd name="connsiteY90" fmla="*/ 451897 h 4725798"/>
              <a:gd name="connsiteX91" fmla="*/ 4868863 w 4879040"/>
              <a:gd name="connsiteY91" fmla="*/ 212664 h 4725798"/>
              <a:gd name="connsiteX92" fmla="*/ 4704058 w 4879040"/>
              <a:gd name="connsiteY92" fmla="*/ 122288 h 4725798"/>
              <a:gd name="connsiteX93" fmla="*/ 4443561 w 4879040"/>
              <a:gd name="connsiteY93" fmla="*/ 63809 h 4725798"/>
              <a:gd name="connsiteX94" fmla="*/ 4172430 w 4879040"/>
              <a:gd name="connsiteY94" fmla="*/ 13 h 4725798"/>
              <a:gd name="connsiteX95" fmla="*/ 3869403 w 4879040"/>
              <a:gd name="connsiteY95" fmla="*/ 58492 h 4725798"/>
              <a:gd name="connsiteX96" fmla="*/ 3656751 w 4879040"/>
              <a:gd name="connsiteY96" fmla="*/ 90390 h 4725798"/>
              <a:gd name="connsiteX97" fmla="*/ 3454733 w 4879040"/>
              <a:gd name="connsiteY97" fmla="*/ 63809 h 4725798"/>
              <a:gd name="connsiteX98" fmla="*/ 3311193 w 4879040"/>
              <a:gd name="connsiteY98" fmla="*/ 101023 h 4725798"/>
              <a:gd name="connsiteX99" fmla="*/ 3040063 w 4879040"/>
              <a:gd name="connsiteY99" fmla="*/ 148869 h 4725798"/>
              <a:gd name="connsiteX100" fmla="*/ 2875258 w 4879040"/>
              <a:gd name="connsiteY100" fmla="*/ 154185 h 4725798"/>
              <a:gd name="connsiteX101" fmla="*/ 2577547 w 4879040"/>
              <a:gd name="connsiteY101" fmla="*/ 180767 h 4725798"/>
              <a:gd name="connsiteX102" fmla="*/ 2290468 w 4879040"/>
              <a:gd name="connsiteY102" fmla="*/ 143553 h 4725798"/>
              <a:gd name="connsiteX103" fmla="*/ 1902379 w 4879040"/>
              <a:gd name="connsiteY103" fmla="*/ 164818 h 4725798"/>
              <a:gd name="connsiteX104" fmla="*/ 1673779 w 4879040"/>
              <a:gd name="connsiteY104" fmla="*/ 132920 h 4725798"/>
              <a:gd name="connsiteX105" fmla="*/ 1237844 w 4879040"/>
              <a:gd name="connsiteY105" fmla="*/ 111655 h 4725798"/>
              <a:gd name="connsiteX106" fmla="*/ 908235 w 4879040"/>
              <a:gd name="connsiteY106" fmla="*/ 154185 h 4725798"/>
              <a:gd name="connsiteX107" fmla="*/ 743430 w 4879040"/>
              <a:gd name="connsiteY107" fmla="*/ 223297 h 4725798"/>
              <a:gd name="connsiteX108" fmla="*/ 413821 w 4879040"/>
              <a:gd name="connsiteY108" fmla="*/ 249878 h 4725798"/>
              <a:gd name="connsiteX109" fmla="*/ 264965 w 4879040"/>
              <a:gd name="connsiteY109" fmla="*/ 483795 h 4725798"/>
              <a:gd name="connsiteX110" fmla="*/ 132058 w 4879040"/>
              <a:gd name="connsiteY110" fmla="*/ 802771 h 4725798"/>
              <a:gd name="connsiteX111" fmla="*/ 4468 w 4879040"/>
              <a:gd name="connsiteY111" fmla="*/ 1153646 h 4725798"/>
              <a:gd name="connsiteX112" fmla="*/ 41682 w 4879040"/>
              <a:gd name="connsiteY112" fmla="*/ 1573632 h 4725798"/>
              <a:gd name="connsiteX113" fmla="*/ 163956 w 4879040"/>
              <a:gd name="connsiteY113" fmla="*/ 1850078 h 4725798"/>
              <a:gd name="connsiteX114" fmla="*/ 350026 w 4879040"/>
              <a:gd name="connsiteY114" fmla="*/ 2105260 h 4725798"/>
              <a:gd name="connsiteX115" fmla="*/ 530779 w 4879040"/>
              <a:gd name="connsiteY115" fmla="*/ 2376390 h 4725798"/>
              <a:gd name="connsiteX116" fmla="*/ 839123 w 4879040"/>
              <a:gd name="connsiteY116" fmla="*/ 2663469 h 4725798"/>
              <a:gd name="connsiteX117" fmla="*/ 1067723 w 4879040"/>
              <a:gd name="connsiteY117" fmla="*/ 2870804 h 4725798"/>
              <a:gd name="connsiteX118" fmla="*/ 1195314 w 4879040"/>
              <a:gd name="connsiteY118" fmla="*/ 2998395 h 4725798"/>
              <a:gd name="connsiteX119" fmla="*/ 1269742 w 4879040"/>
              <a:gd name="connsiteY119" fmla="*/ 3147251 h 4725798"/>
              <a:gd name="connsiteX120" fmla="*/ 1264426 w 4879040"/>
              <a:gd name="connsiteY120" fmla="*/ 3242944 h 4725798"/>
              <a:gd name="connsiteX121" fmla="*/ 1306956 w 4879040"/>
              <a:gd name="connsiteY121" fmla="*/ 3285474 h 4725798"/>
              <a:gd name="connsiteX122" fmla="*/ 1333537 w 4879040"/>
              <a:gd name="connsiteY122" fmla="*/ 3253576 h 4725798"/>
              <a:gd name="connsiteX123" fmla="*/ 1338854 w 4879040"/>
              <a:gd name="connsiteY123" fmla="*/ 3189781 h 4725798"/>
              <a:gd name="connsiteX124" fmla="*/ 1328221 w 4879040"/>
              <a:gd name="connsiteY124" fmla="*/ 3115353 h 4725798"/>
              <a:gd name="connsiteX0" fmla="*/ 1328221 w 4879040"/>
              <a:gd name="connsiteY0" fmla="*/ 3115353 h 4773014"/>
              <a:gd name="connsiteX1" fmla="*/ 1189998 w 4879040"/>
              <a:gd name="connsiteY1" fmla="*/ 2870804 h 4773014"/>
              <a:gd name="connsiteX2" fmla="*/ 1030509 w 4879040"/>
              <a:gd name="connsiteY2" fmla="*/ 2674102 h 4773014"/>
              <a:gd name="connsiteX3" fmla="*/ 812542 w 4879040"/>
              <a:gd name="connsiteY3" fmla="*/ 2424237 h 4773014"/>
              <a:gd name="connsiteX4" fmla="*/ 615840 w 4879040"/>
              <a:gd name="connsiteY4" fmla="*/ 2147790 h 4773014"/>
              <a:gd name="connsiteX5" fmla="*/ 381923 w 4879040"/>
              <a:gd name="connsiteY5" fmla="*/ 1876660 h 4773014"/>
              <a:gd name="connsiteX6" fmla="*/ 270282 w 4879040"/>
              <a:gd name="connsiteY6" fmla="*/ 1520469 h 4773014"/>
              <a:gd name="connsiteX7" fmla="*/ 201170 w 4879040"/>
              <a:gd name="connsiteY7" fmla="*/ 1249339 h 4773014"/>
              <a:gd name="connsiteX8" fmla="*/ 280914 w 4879040"/>
              <a:gd name="connsiteY8" fmla="*/ 983525 h 4773014"/>
              <a:gd name="connsiteX9" fmla="*/ 381923 w 4879040"/>
              <a:gd name="connsiteY9" fmla="*/ 797455 h 4773014"/>
              <a:gd name="connsiteX10" fmla="*/ 424454 w 4879040"/>
              <a:gd name="connsiteY10" fmla="*/ 707078 h 4773014"/>
              <a:gd name="connsiteX11" fmla="*/ 456351 w 4879040"/>
              <a:gd name="connsiteY11" fmla="*/ 568855 h 4773014"/>
              <a:gd name="connsiteX12" fmla="*/ 578626 w 4879040"/>
              <a:gd name="connsiteY12" fmla="*/ 526325 h 4773014"/>
              <a:gd name="connsiteX13" fmla="*/ 727482 w 4879040"/>
              <a:gd name="connsiteY13" fmla="*/ 590120 h 4773014"/>
              <a:gd name="connsiteX14" fmla="*/ 881654 w 4879040"/>
              <a:gd name="connsiteY14" fmla="*/ 653916 h 4773014"/>
              <a:gd name="connsiteX15" fmla="*/ 1067723 w 4879040"/>
              <a:gd name="connsiteY15" fmla="*/ 643283 h 4773014"/>
              <a:gd name="connsiteX16" fmla="*/ 1195314 w 4879040"/>
              <a:gd name="connsiteY16" fmla="*/ 696446 h 4773014"/>
              <a:gd name="connsiteX17" fmla="*/ 1317589 w 4879040"/>
              <a:gd name="connsiteY17" fmla="*/ 733660 h 4773014"/>
              <a:gd name="connsiteX18" fmla="*/ 1594035 w 4879040"/>
              <a:gd name="connsiteY18" fmla="*/ 696446 h 4773014"/>
              <a:gd name="connsiteX19" fmla="*/ 1801370 w 4879040"/>
              <a:gd name="connsiteY19" fmla="*/ 680497 h 4773014"/>
              <a:gd name="connsiteX20" fmla="*/ 2083133 w 4879040"/>
              <a:gd name="connsiteY20" fmla="*/ 717711 h 4773014"/>
              <a:gd name="connsiteX21" fmla="*/ 2423375 w 4879040"/>
              <a:gd name="connsiteY21" fmla="*/ 733660 h 4773014"/>
              <a:gd name="connsiteX22" fmla="*/ 2662607 w 4879040"/>
              <a:gd name="connsiteY22" fmla="*/ 685813 h 4773014"/>
              <a:gd name="connsiteX23" fmla="*/ 2779565 w 4879040"/>
              <a:gd name="connsiteY23" fmla="*/ 701762 h 4773014"/>
              <a:gd name="connsiteX24" fmla="*/ 2885891 w 4879040"/>
              <a:gd name="connsiteY24" fmla="*/ 781506 h 4773014"/>
              <a:gd name="connsiteX25" fmla="*/ 3056012 w 4879040"/>
              <a:gd name="connsiteY25" fmla="*/ 723027 h 4773014"/>
              <a:gd name="connsiteX26" fmla="*/ 3247398 w 4879040"/>
              <a:gd name="connsiteY26" fmla="*/ 627334 h 4773014"/>
              <a:gd name="connsiteX27" fmla="*/ 3561058 w 4879040"/>
              <a:gd name="connsiteY27" fmla="*/ 595437 h 4773014"/>
              <a:gd name="connsiteX28" fmla="*/ 3779026 w 4879040"/>
              <a:gd name="connsiteY28" fmla="*/ 536958 h 4773014"/>
              <a:gd name="connsiteX29" fmla="*/ 3922565 w 4879040"/>
              <a:gd name="connsiteY29" fmla="*/ 425316 h 4773014"/>
              <a:gd name="connsiteX30" fmla="*/ 4103319 w 4879040"/>
              <a:gd name="connsiteY30" fmla="*/ 313674 h 4773014"/>
              <a:gd name="connsiteX31" fmla="*/ 4278756 w 4879040"/>
              <a:gd name="connsiteY31" fmla="*/ 276460 h 4773014"/>
              <a:gd name="connsiteX32" fmla="*/ 4491407 w 4879040"/>
              <a:gd name="connsiteY32" fmla="*/ 271144 h 4773014"/>
              <a:gd name="connsiteX33" fmla="*/ 4576467 w 4879040"/>
              <a:gd name="connsiteY33" fmla="*/ 345572 h 4773014"/>
              <a:gd name="connsiteX34" fmla="*/ 4603049 w 4879040"/>
              <a:gd name="connsiteY34" fmla="*/ 510376 h 4773014"/>
              <a:gd name="connsiteX35" fmla="*/ 4555203 w 4879040"/>
              <a:gd name="connsiteY35" fmla="*/ 675181 h 4773014"/>
              <a:gd name="connsiteX36" fmla="*/ 4448877 w 4879040"/>
              <a:gd name="connsiteY36" fmla="*/ 994158 h 4773014"/>
              <a:gd name="connsiteX37" fmla="*/ 4385082 w 4879040"/>
              <a:gd name="connsiteY37" fmla="*/ 1238706 h 4773014"/>
              <a:gd name="connsiteX38" fmla="*/ 4342551 w 4879040"/>
              <a:gd name="connsiteY38" fmla="*/ 1467306 h 4773014"/>
              <a:gd name="connsiteX39" fmla="*/ 4326603 w 4879040"/>
              <a:gd name="connsiteY39" fmla="*/ 1711855 h 4773014"/>
              <a:gd name="connsiteX40" fmla="*/ 4321286 w 4879040"/>
              <a:gd name="connsiteY40" fmla="*/ 1775651 h 4773014"/>
              <a:gd name="connsiteX41" fmla="*/ 4315970 w 4879040"/>
              <a:gd name="connsiteY41" fmla="*/ 1871344 h 4773014"/>
              <a:gd name="connsiteX42" fmla="*/ 4193696 w 4879040"/>
              <a:gd name="connsiteY42" fmla="*/ 1945771 h 4773014"/>
              <a:gd name="connsiteX43" fmla="*/ 4135216 w 4879040"/>
              <a:gd name="connsiteY43" fmla="*/ 1961720 h 4773014"/>
              <a:gd name="connsiteX44" fmla="*/ 4055472 w 4879040"/>
              <a:gd name="connsiteY44" fmla="*/ 2078678 h 4773014"/>
              <a:gd name="connsiteX45" fmla="*/ 3981044 w 4879040"/>
              <a:gd name="connsiteY45" fmla="*/ 2238167 h 4773014"/>
              <a:gd name="connsiteX46" fmla="*/ 3954463 w 4879040"/>
              <a:gd name="connsiteY46" fmla="*/ 2392339 h 4773014"/>
              <a:gd name="connsiteX47" fmla="*/ 3965096 w 4879040"/>
              <a:gd name="connsiteY47" fmla="*/ 2472083 h 4773014"/>
              <a:gd name="connsiteX48" fmla="*/ 4055472 w 4879040"/>
              <a:gd name="connsiteY48" fmla="*/ 2551827 h 4773014"/>
              <a:gd name="connsiteX49" fmla="*/ 4066105 w 4879040"/>
              <a:gd name="connsiteY49" fmla="*/ 2631571 h 4773014"/>
              <a:gd name="connsiteX50" fmla="*/ 4087370 w 4879040"/>
              <a:gd name="connsiteY50" fmla="*/ 2759162 h 4773014"/>
              <a:gd name="connsiteX51" fmla="*/ 4188379 w 4879040"/>
              <a:gd name="connsiteY51" fmla="*/ 2759162 h 4773014"/>
              <a:gd name="connsiteX52" fmla="*/ 4363816 w 4879040"/>
              <a:gd name="connsiteY52" fmla="*/ 2546511 h 4773014"/>
              <a:gd name="connsiteX53" fmla="*/ 4448877 w 4879040"/>
              <a:gd name="connsiteY53" fmla="*/ 2477399 h 4773014"/>
              <a:gd name="connsiteX54" fmla="*/ 4507356 w 4879040"/>
              <a:gd name="connsiteY54" fmla="*/ 2599674 h 4773014"/>
              <a:gd name="connsiteX55" fmla="*/ 4480775 w 4879040"/>
              <a:gd name="connsiteY55" fmla="*/ 2716632 h 4773014"/>
              <a:gd name="connsiteX56" fmla="*/ 4544570 w 4879040"/>
              <a:gd name="connsiteY56" fmla="*/ 2849539 h 4773014"/>
              <a:gd name="connsiteX57" fmla="*/ 4661528 w 4879040"/>
              <a:gd name="connsiteY57" fmla="*/ 3046241 h 4773014"/>
              <a:gd name="connsiteX58" fmla="*/ 4571151 w 4879040"/>
              <a:gd name="connsiteY58" fmla="*/ 3253576 h 4773014"/>
              <a:gd name="connsiteX59" fmla="*/ 4347868 w 4879040"/>
              <a:gd name="connsiteY59" fmla="*/ 3429013 h 4773014"/>
              <a:gd name="connsiteX60" fmla="*/ 4305337 w 4879040"/>
              <a:gd name="connsiteY60" fmla="*/ 3604451 h 4773014"/>
              <a:gd name="connsiteX61" fmla="*/ 4257491 w 4879040"/>
              <a:gd name="connsiteY61" fmla="*/ 3737358 h 4773014"/>
              <a:gd name="connsiteX62" fmla="*/ 4204328 w 4879040"/>
              <a:gd name="connsiteY62" fmla="*/ 3811785 h 4773014"/>
              <a:gd name="connsiteX63" fmla="*/ 4177747 w 4879040"/>
              <a:gd name="connsiteY63" fmla="*/ 3870264 h 4773014"/>
              <a:gd name="connsiteX64" fmla="*/ 4172430 w 4879040"/>
              <a:gd name="connsiteY64" fmla="*/ 3992539 h 4773014"/>
              <a:gd name="connsiteX65" fmla="*/ 4207396 w 4879040"/>
              <a:gd name="connsiteY65" fmla="*/ 4725789 h 4773014"/>
              <a:gd name="connsiteX66" fmla="*/ 4287855 w 4879040"/>
              <a:gd name="connsiteY66" fmla="*/ 4624383 h 4773014"/>
              <a:gd name="connsiteX67" fmla="*/ 4315970 w 4879040"/>
              <a:gd name="connsiteY67" fmla="*/ 4008488 h 4773014"/>
              <a:gd name="connsiteX68" fmla="*/ 4347868 w 4879040"/>
              <a:gd name="connsiteY68" fmla="*/ 3907478 h 4773014"/>
              <a:gd name="connsiteX69" fmla="*/ 4331919 w 4879040"/>
              <a:gd name="connsiteY69" fmla="*/ 3795837 h 4773014"/>
              <a:gd name="connsiteX70" fmla="*/ 4475458 w 4879040"/>
              <a:gd name="connsiteY70" fmla="*/ 3609767 h 4773014"/>
              <a:gd name="connsiteX71" fmla="*/ 4603049 w 4879040"/>
              <a:gd name="connsiteY71" fmla="*/ 3471544 h 4773014"/>
              <a:gd name="connsiteX72" fmla="*/ 4805068 w 4879040"/>
              <a:gd name="connsiteY72" fmla="*/ 3232311 h 4773014"/>
              <a:gd name="connsiteX73" fmla="*/ 4863547 w 4879040"/>
              <a:gd name="connsiteY73" fmla="*/ 3125985 h 4773014"/>
              <a:gd name="connsiteX74" fmla="*/ 4805068 w 4879040"/>
              <a:gd name="connsiteY74" fmla="*/ 2870804 h 4773014"/>
              <a:gd name="connsiteX75" fmla="*/ 4704058 w 4879040"/>
              <a:gd name="connsiteY75" fmla="*/ 2775111 h 4773014"/>
              <a:gd name="connsiteX76" fmla="*/ 4629630 w 4879040"/>
              <a:gd name="connsiteY76" fmla="*/ 2684734 h 4773014"/>
              <a:gd name="connsiteX77" fmla="*/ 4624314 w 4879040"/>
              <a:gd name="connsiteY77" fmla="*/ 2562460 h 4773014"/>
              <a:gd name="connsiteX78" fmla="*/ 4592416 w 4879040"/>
              <a:gd name="connsiteY78" fmla="*/ 2371074 h 4773014"/>
              <a:gd name="connsiteX79" fmla="*/ 4443561 w 4879040"/>
              <a:gd name="connsiteY79" fmla="*/ 2275381 h 4773014"/>
              <a:gd name="connsiteX80" fmla="*/ 4289389 w 4879040"/>
              <a:gd name="connsiteY80" fmla="*/ 2371074 h 4773014"/>
              <a:gd name="connsiteX81" fmla="*/ 4193696 w 4879040"/>
              <a:gd name="connsiteY81" fmla="*/ 2424237 h 4773014"/>
              <a:gd name="connsiteX82" fmla="*/ 4129900 w 4879040"/>
              <a:gd name="connsiteY82" fmla="*/ 2360441 h 4773014"/>
              <a:gd name="connsiteX83" fmla="*/ 4172430 w 4879040"/>
              <a:gd name="connsiteY83" fmla="*/ 2206269 h 4773014"/>
              <a:gd name="connsiteX84" fmla="*/ 4268123 w 4879040"/>
              <a:gd name="connsiteY84" fmla="*/ 2094627 h 4773014"/>
              <a:gd name="connsiteX85" fmla="*/ 4411663 w 4879040"/>
              <a:gd name="connsiteY85" fmla="*/ 1940455 h 4773014"/>
              <a:gd name="connsiteX86" fmla="*/ 4480775 w 4879040"/>
              <a:gd name="connsiteY86" fmla="*/ 1818181 h 4773014"/>
              <a:gd name="connsiteX87" fmla="*/ 4486091 w 4879040"/>
              <a:gd name="connsiteY87" fmla="*/ 1674641 h 4773014"/>
              <a:gd name="connsiteX88" fmla="*/ 4491407 w 4879040"/>
              <a:gd name="connsiteY88" fmla="*/ 1398195 h 4773014"/>
              <a:gd name="connsiteX89" fmla="*/ 4618998 w 4879040"/>
              <a:gd name="connsiteY89" fmla="*/ 1068585 h 4773014"/>
              <a:gd name="connsiteX90" fmla="*/ 4783803 w 4879040"/>
              <a:gd name="connsiteY90" fmla="*/ 733660 h 4773014"/>
              <a:gd name="connsiteX91" fmla="*/ 4852914 w 4879040"/>
              <a:gd name="connsiteY91" fmla="*/ 451897 h 4773014"/>
              <a:gd name="connsiteX92" fmla="*/ 4868863 w 4879040"/>
              <a:gd name="connsiteY92" fmla="*/ 212664 h 4773014"/>
              <a:gd name="connsiteX93" fmla="*/ 4704058 w 4879040"/>
              <a:gd name="connsiteY93" fmla="*/ 122288 h 4773014"/>
              <a:gd name="connsiteX94" fmla="*/ 4443561 w 4879040"/>
              <a:gd name="connsiteY94" fmla="*/ 63809 h 4773014"/>
              <a:gd name="connsiteX95" fmla="*/ 4172430 w 4879040"/>
              <a:gd name="connsiteY95" fmla="*/ 13 h 4773014"/>
              <a:gd name="connsiteX96" fmla="*/ 3869403 w 4879040"/>
              <a:gd name="connsiteY96" fmla="*/ 58492 h 4773014"/>
              <a:gd name="connsiteX97" fmla="*/ 3656751 w 4879040"/>
              <a:gd name="connsiteY97" fmla="*/ 90390 h 4773014"/>
              <a:gd name="connsiteX98" fmla="*/ 3454733 w 4879040"/>
              <a:gd name="connsiteY98" fmla="*/ 63809 h 4773014"/>
              <a:gd name="connsiteX99" fmla="*/ 3311193 w 4879040"/>
              <a:gd name="connsiteY99" fmla="*/ 101023 h 4773014"/>
              <a:gd name="connsiteX100" fmla="*/ 3040063 w 4879040"/>
              <a:gd name="connsiteY100" fmla="*/ 148869 h 4773014"/>
              <a:gd name="connsiteX101" fmla="*/ 2875258 w 4879040"/>
              <a:gd name="connsiteY101" fmla="*/ 154185 h 4773014"/>
              <a:gd name="connsiteX102" fmla="*/ 2577547 w 4879040"/>
              <a:gd name="connsiteY102" fmla="*/ 180767 h 4773014"/>
              <a:gd name="connsiteX103" fmla="*/ 2290468 w 4879040"/>
              <a:gd name="connsiteY103" fmla="*/ 143553 h 4773014"/>
              <a:gd name="connsiteX104" fmla="*/ 1902379 w 4879040"/>
              <a:gd name="connsiteY104" fmla="*/ 164818 h 4773014"/>
              <a:gd name="connsiteX105" fmla="*/ 1673779 w 4879040"/>
              <a:gd name="connsiteY105" fmla="*/ 132920 h 4773014"/>
              <a:gd name="connsiteX106" fmla="*/ 1237844 w 4879040"/>
              <a:gd name="connsiteY106" fmla="*/ 111655 h 4773014"/>
              <a:gd name="connsiteX107" fmla="*/ 908235 w 4879040"/>
              <a:gd name="connsiteY107" fmla="*/ 154185 h 4773014"/>
              <a:gd name="connsiteX108" fmla="*/ 743430 w 4879040"/>
              <a:gd name="connsiteY108" fmla="*/ 223297 h 4773014"/>
              <a:gd name="connsiteX109" fmla="*/ 413821 w 4879040"/>
              <a:gd name="connsiteY109" fmla="*/ 249878 h 4773014"/>
              <a:gd name="connsiteX110" fmla="*/ 264965 w 4879040"/>
              <a:gd name="connsiteY110" fmla="*/ 483795 h 4773014"/>
              <a:gd name="connsiteX111" fmla="*/ 132058 w 4879040"/>
              <a:gd name="connsiteY111" fmla="*/ 802771 h 4773014"/>
              <a:gd name="connsiteX112" fmla="*/ 4468 w 4879040"/>
              <a:gd name="connsiteY112" fmla="*/ 1153646 h 4773014"/>
              <a:gd name="connsiteX113" fmla="*/ 41682 w 4879040"/>
              <a:gd name="connsiteY113" fmla="*/ 1573632 h 4773014"/>
              <a:gd name="connsiteX114" fmla="*/ 163956 w 4879040"/>
              <a:gd name="connsiteY114" fmla="*/ 1850078 h 4773014"/>
              <a:gd name="connsiteX115" fmla="*/ 350026 w 4879040"/>
              <a:gd name="connsiteY115" fmla="*/ 2105260 h 4773014"/>
              <a:gd name="connsiteX116" fmla="*/ 530779 w 4879040"/>
              <a:gd name="connsiteY116" fmla="*/ 2376390 h 4773014"/>
              <a:gd name="connsiteX117" fmla="*/ 839123 w 4879040"/>
              <a:gd name="connsiteY117" fmla="*/ 2663469 h 4773014"/>
              <a:gd name="connsiteX118" fmla="*/ 1067723 w 4879040"/>
              <a:gd name="connsiteY118" fmla="*/ 2870804 h 4773014"/>
              <a:gd name="connsiteX119" fmla="*/ 1195314 w 4879040"/>
              <a:gd name="connsiteY119" fmla="*/ 2998395 h 4773014"/>
              <a:gd name="connsiteX120" fmla="*/ 1269742 w 4879040"/>
              <a:gd name="connsiteY120" fmla="*/ 3147251 h 4773014"/>
              <a:gd name="connsiteX121" fmla="*/ 1264426 w 4879040"/>
              <a:gd name="connsiteY121" fmla="*/ 3242944 h 4773014"/>
              <a:gd name="connsiteX122" fmla="*/ 1306956 w 4879040"/>
              <a:gd name="connsiteY122" fmla="*/ 3285474 h 4773014"/>
              <a:gd name="connsiteX123" fmla="*/ 1333537 w 4879040"/>
              <a:gd name="connsiteY123" fmla="*/ 3253576 h 4773014"/>
              <a:gd name="connsiteX124" fmla="*/ 1338854 w 4879040"/>
              <a:gd name="connsiteY124" fmla="*/ 3189781 h 4773014"/>
              <a:gd name="connsiteX125" fmla="*/ 1328221 w 4879040"/>
              <a:gd name="connsiteY125" fmla="*/ 3115353 h 4773014"/>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15970 w 4879040"/>
              <a:gd name="connsiteY68" fmla="*/ 4008488 h 4762718"/>
              <a:gd name="connsiteX69" fmla="*/ 4347868 w 4879040"/>
              <a:gd name="connsiteY69" fmla="*/ 3907478 h 4762718"/>
              <a:gd name="connsiteX70" fmla="*/ 4331919 w 4879040"/>
              <a:gd name="connsiteY70" fmla="*/ 3795837 h 4762718"/>
              <a:gd name="connsiteX71" fmla="*/ 4475458 w 4879040"/>
              <a:gd name="connsiteY71" fmla="*/ 3609767 h 4762718"/>
              <a:gd name="connsiteX72" fmla="*/ 4603049 w 4879040"/>
              <a:gd name="connsiteY72" fmla="*/ 3471544 h 4762718"/>
              <a:gd name="connsiteX73" fmla="*/ 4805068 w 4879040"/>
              <a:gd name="connsiteY73" fmla="*/ 3232311 h 4762718"/>
              <a:gd name="connsiteX74" fmla="*/ 4863547 w 4879040"/>
              <a:gd name="connsiteY74" fmla="*/ 3125985 h 4762718"/>
              <a:gd name="connsiteX75" fmla="*/ 4805068 w 4879040"/>
              <a:gd name="connsiteY75" fmla="*/ 2870804 h 4762718"/>
              <a:gd name="connsiteX76" fmla="*/ 4704058 w 4879040"/>
              <a:gd name="connsiteY76" fmla="*/ 2775111 h 4762718"/>
              <a:gd name="connsiteX77" fmla="*/ 4629630 w 4879040"/>
              <a:gd name="connsiteY77" fmla="*/ 2684734 h 4762718"/>
              <a:gd name="connsiteX78" fmla="*/ 4624314 w 4879040"/>
              <a:gd name="connsiteY78" fmla="*/ 2562460 h 4762718"/>
              <a:gd name="connsiteX79" fmla="*/ 4592416 w 4879040"/>
              <a:gd name="connsiteY79" fmla="*/ 2371074 h 4762718"/>
              <a:gd name="connsiteX80" fmla="*/ 4443561 w 4879040"/>
              <a:gd name="connsiteY80" fmla="*/ 2275381 h 4762718"/>
              <a:gd name="connsiteX81" fmla="*/ 4289389 w 4879040"/>
              <a:gd name="connsiteY81" fmla="*/ 2371074 h 4762718"/>
              <a:gd name="connsiteX82" fmla="*/ 4193696 w 4879040"/>
              <a:gd name="connsiteY82" fmla="*/ 2424237 h 4762718"/>
              <a:gd name="connsiteX83" fmla="*/ 4129900 w 4879040"/>
              <a:gd name="connsiteY83" fmla="*/ 2360441 h 4762718"/>
              <a:gd name="connsiteX84" fmla="*/ 4172430 w 4879040"/>
              <a:gd name="connsiteY84" fmla="*/ 2206269 h 4762718"/>
              <a:gd name="connsiteX85" fmla="*/ 4268123 w 4879040"/>
              <a:gd name="connsiteY85" fmla="*/ 2094627 h 4762718"/>
              <a:gd name="connsiteX86" fmla="*/ 4411663 w 4879040"/>
              <a:gd name="connsiteY86" fmla="*/ 1940455 h 4762718"/>
              <a:gd name="connsiteX87" fmla="*/ 4480775 w 4879040"/>
              <a:gd name="connsiteY87" fmla="*/ 1818181 h 4762718"/>
              <a:gd name="connsiteX88" fmla="*/ 4486091 w 4879040"/>
              <a:gd name="connsiteY88" fmla="*/ 1674641 h 4762718"/>
              <a:gd name="connsiteX89" fmla="*/ 4491407 w 4879040"/>
              <a:gd name="connsiteY89" fmla="*/ 1398195 h 4762718"/>
              <a:gd name="connsiteX90" fmla="*/ 4618998 w 4879040"/>
              <a:gd name="connsiteY90" fmla="*/ 1068585 h 4762718"/>
              <a:gd name="connsiteX91" fmla="*/ 4783803 w 4879040"/>
              <a:gd name="connsiteY91" fmla="*/ 733660 h 4762718"/>
              <a:gd name="connsiteX92" fmla="*/ 4852914 w 4879040"/>
              <a:gd name="connsiteY92" fmla="*/ 451897 h 4762718"/>
              <a:gd name="connsiteX93" fmla="*/ 4868863 w 4879040"/>
              <a:gd name="connsiteY93" fmla="*/ 212664 h 4762718"/>
              <a:gd name="connsiteX94" fmla="*/ 4704058 w 4879040"/>
              <a:gd name="connsiteY94" fmla="*/ 122288 h 4762718"/>
              <a:gd name="connsiteX95" fmla="*/ 4443561 w 4879040"/>
              <a:gd name="connsiteY95" fmla="*/ 63809 h 4762718"/>
              <a:gd name="connsiteX96" fmla="*/ 4172430 w 4879040"/>
              <a:gd name="connsiteY96" fmla="*/ 13 h 4762718"/>
              <a:gd name="connsiteX97" fmla="*/ 3869403 w 4879040"/>
              <a:gd name="connsiteY97" fmla="*/ 58492 h 4762718"/>
              <a:gd name="connsiteX98" fmla="*/ 3656751 w 4879040"/>
              <a:gd name="connsiteY98" fmla="*/ 90390 h 4762718"/>
              <a:gd name="connsiteX99" fmla="*/ 3454733 w 4879040"/>
              <a:gd name="connsiteY99" fmla="*/ 63809 h 4762718"/>
              <a:gd name="connsiteX100" fmla="*/ 3311193 w 4879040"/>
              <a:gd name="connsiteY100" fmla="*/ 101023 h 4762718"/>
              <a:gd name="connsiteX101" fmla="*/ 3040063 w 4879040"/>
              <a:gd name="connsiteY101" fmla="*/ 148869 h 4762718"/>
              <a:gd name="connsiteX102" fmla="*/ 2875258 w 4879040"/>
              <a:gd name="connsiteY102" fmla="*/ 154185 h 4762718"/>
              <a:gd name="connsiteX103" fmla="*/ 2577547 w 4879040"/>
              <a:gd name="connsiteY103" fmla="*/ 180767 h 4762718"/>
              <a:gd name="connsiteX104" fmla="*/ 2290468 w 4879040"/>
              <a:gd name="connsiteY104" fmla="*/ 143553 h 4762718"/>
              <a:gd name="connsiteX105" fmla="*/ 1902379 w 4879040"/>
              <a:gd name="connsiteY105" fmla="*/ 164818 h 4762718"/>
              <a:gd name="connsiteX106" fmla="*/ 1673779 w 4879040"/>
              <a:gd name="connsiteY106" fmla="*/ 132920 h 4762718"/>
              <a:gd name="connsiteX107" fmla="*/ 1237844 w 4879040"/>
              <a:gd name="connsiteY107" fmla="*/ 111655 h 4762718"/>
              <a:gd name="connsiteX108" fmla="*/ 908235 w 4879040"/>
              <a:gd name="connsiteY108" fmla="*/ 154185 h 4762718"/>
              <a:gd name="connsiteX109" fmla="*/ 743430 w 4879040"/>
              <a:gd name="connsiteY109" fmla="*/ 223297 h 4762718"/>
              <a:gd name="connsiteX110" fmla="*/ 413821 w 4879040"/>
              <a:gd name="connsiteY110" fmla="*/ 249878 h 4762718"/>
              <a:gd name="connsiteX111" fmla="*/ 264965 w 4879040"/>
              <a:gd name="connsiteY111" fmla="*/ 483795 h 4762718"/>
              <a:gd name="connsiteX112" fmla="*/ 132058 w 4879040"/>
              <a:gd name="connsiteY112" fmla="*/ 802771 h 4762718"/>
              <a:gd name="connsiteX113" fmla="*/ 4468 w 4879040"/>
              <a:gd name="connsiteY113" fmla="*/ 1153646 h 4762718"/>
              <a:gd name="connsiteX114" fmla="*/ 41682 w 4879040"/>
              <a:gd name="connsiteY114" fmla="*/ 1573632 h 4762718"/>
              <a:gd name="connsiteX115" fmla="*/ 163956 w 4879040"/>
              <a:gd name="connsiteY115" fmla="*/ 1850078 h 4762718"/>
              <a:gd name="connsiteX116" fmla="*/ 350026 w 4879040"/>
              <a:gd name="connsiteY116" fmla="*/ 2105260 h 4762718"/>
              <a:gd name="connsiteX117" fmla="*/ 530779 w 4879040"/>
              <a:gd name="connsiteY117" fmla="*/ 2376390 h 4762718"/>
              <a:gd name="connsiteX118" fmla="*/ 839123 w 4879040"/>
              <a:gd name="connsiteY118" fmla="*/ 2663469 h 4762718"/>
              <a:gd name="connsiteX119" fmla="*/ 1067723 w 4879040"/>
              <a:gd name="connsiteY119" fmla="*/ 2870804 h 4762718"/>
              <a:gd name="connsiteX120" fmla="*/ 1195314 w 4879040"/>
              <a:gd name="connsiteY120" fmla="*/ 2998395 h 4762718"/>
              <a:gd name="connsiteX121" fmla="*/ 1269742 w 4879040"/>
              <a:gd name="connsiteY121" fmla="*/ 3147251 h 4762718"/>
              <a:gd name="connsiteX122" fmla="*/ 1264426 w 4879040"/>
              <a:gd name="connsiteY122" fmla="*/ 3242944 h 4762718"/>
              <a:gd name="connsiteX123" fmla="*/ 1306956 w 4879040"/>
              <a:gd name="connsiteY123" fmla="*/ 3285474 h 4762718"/>
              <a:gd name="connsiteX124" fmla="*/ 1333537 w 4879040"/>
              <a:gd name="connsiteY124" fmla="*/ 3253576 h 4762718"/>
              <a:gd name="connsiteX125" fmla="*/ 1338854 w 4879040"/>
              <a:gd name="connsiteY125" fmla="*/ 3189781 h 4762718"/>
              <a:gd name="connsiteX126" fmla="*/ 1328221 w 4879040"/>
              <a:gd name="connsiteY126" fmla="*/ 3115353 h 4762718"/>
              <a:gd name="connsiteX0" fmla="*/ 1328221 w 4879040"/>
              <a:gd name="connsiteY0" fmla="*/ 3115353 h 4762718"/>
              <a:gd name="connsiteX1" fmla="*/ 1189998 w 4879040"/>
              <a:gd name="connsiteY1" fmla="*/ 2870804 h 4762718"/>
              <a:gd name="connsiteX2" fmla="*/ 1030509 w 4879040"/>
              <a:gd name="connsiteY2" fmla="*/ 2674102 h 4762718"/>
              <a:gd name="connsiteX3" fmla="*/ 812542 w 4879040"/>
              <a:gd name="connsiteY3" fmla="*/ 2424237 h 4762718"/>
              <a:gd name="connsiteX4" fmla="*/ 615840 w 4879040"/>
              <a:gd name="connsiteY4" fmla="*/ 2147790 h 4762718"/>
              <a:gd name="connsiteX5" fmla="*/ 381923 w 4879040"/>
              <a:gd name="connsiteY5" fmla="*/ 1876660 h 4762718"/>
              <a:gd name="connsiteX6" fmla="*/ 270282 w 4879040"/>
              <a:gd name="connsiteY6" fmla="*/ 1520469 h 4762718"/>
              <a:gd name="connsiteX7" fmla="*/ 201170 w 4879040"/>
              <a:gd name="connsiteY7" fmla="*/ 1249339 h 4762718"/>
              <a:gd name="connsiteX8" fmla="*/ 280914 w 4879040"/>
              <a:gd name="connsiteY8" fmla="*/ 983525 h 4762718"/>
              <a:gd name="connsiteX9" fmla="*/ 381923 w 4879040"/>
              <a:gd name="connsiteY9" fmla="*/ 797455 h 4762718"/>
              <a:gd name="connsiteX10" fmla="*/ 424454 w 4879040"/>
              <a:gd name="connsiteY10" fmla="*/ 707078 h 4762718"/>
              <a:gd name="connsiteX11" fmla="*/ 456351 w 4879040"/>
              <a:gd name="connsiteY11" fmla="*/ 568855 h 4762718"/>
              <a:gd name="connsiteX12" fmla="*/ 578626 w 4879040"/>
              <a:gd name="connsiteY12" fmla="*/ 526325 h 4762718"/>
              <a:gd name="connsiteX13" fmla="*/ 727482 w 4879040"/>
              <a:gd name="connsiteY13" fmla="*/ 590120 h 4762718"/>
              <a:gd name="connsiteX14" fmla="*/ 881654 w 4879040"/>
              <a:gd name="connsiteY14" fmla="*/ 653916 h 4762718"/>
              <a:gd name="connsiteX15" fmla="*/ 1067723 w 4879040"/>
              <a:gd name="connsiteY15" fmla="*/ 643283 h 4762718"/>
              <a:gd name="connsiteX16" fmla="*/ 1195314 w 4879040"/>
              <a:gd name="connsiteY16" fmla="*/ 696446 h 4762718"/>
              <a:gd name="connsiteX17" fmla="*/ 1317589 w 4879040"/>
              <a:gd name="connsiteY17" fmla="*/ 733660 h 4762718"/>
              <a:gd name="connsiteX18" fmla="*/ 1594035 w 4879040"/>
              <a:gd name="connsiteY18" fmla="*/ 696446 h 4762718"/>
              <a:gd name="connsiteX19" fmla="*/ 1801370 w 4879040"/>
              <a:gd name="connsiteY19" fmla="*/ 680497 h 4762718"/>
              <a:gd name="connsiteX20" fmla="*/ 2083133 w 4879040"/>
              <a:gd name="connsiteY20" fmla="*/ 717711 h 4762718"/>
              <a:gd name="connsiteX21" fmla="*/ 2423375 w 4879040"/>
              <a:gd name="connsiteY21" fmla="*/ 733660 h 4762718"/>
              <a:gd name="connsiteX22" fmla="*/ 2662607 w 4879040"/>
              <a:gd name="connsiteY22" fmla="*/ 685813 h 4762718"/>
              <a:gd name="connsiteX23" fmla="*/ 2779565 w 4879040"/>
              <a:gd name="connsiteY23" fmla="*/ 701762 h 4762718"/>
              <a:gd name="connsiteX24" fmla="*/ 2885891 w 4879040"/>
              <a:gd name="connsiteY24" fmla="*/ 781506 h 4762718"/>
              <a:gd name="connsiteX25" fmla="*/ 3056012 w 4879040"/>
              <a:gd name="connsiteY25" fmla="*/ 723027 h 4762718"/>
              <a:gd name="connsiteX26" fmla="*/ 3247398 w 4879040"/>
              <a:gd name="connsiteY26" fmla="*/ 627334 h 4762718"/>
              <a:gd name="connsiteX27" fmla="*/ 3561058 w 4879040"/>
              <a:gd name="connsiteY27" fmla="*/ 595437 h 4762718"/>
              <a:gd name="connsiteX28" fmla="*/ 3779026 w 4879040"/>
              <a:gd name="connsiteY28" fmla="*/ 536958 h 4762718"/>
              <a:gd name="connsiteX29" fmla="*/ 3922565 w 4879040"/>
              <a:gd name="connsiteY29" fmla="*/ 425316 h 4762718"/>
              <a:gd name="connsiteX30" fmla="*/ 4103319 w 4879040"/>
              <a:gd name="connsiteY30" fmla="*/ 313674 h 4762718"/>
              <a:gd name="connsiteX31" fmla="*/ 4278756 w 4879040"/>
              <a:gd name="connsiteY31" fmla="*/ 276460 h 4762718"/>
              <a:gd name="connsiteX32" fmla="*/ 4491407 w 4879040"/>
              <a:gd name="connsiteY32" fmla="*/ 271144 h 4762718"/>
              <a:gd name="connsiteX33" fmla="*/ 4576467 w 4879040"/>
              <a:gd name="connsiteY33" fmla="*/ 345572 h 4762718"/>
              <a:gd name="connsiteX34" fmla="*/ 4603049 w 4879040"/>
              <a:gd name="connsiteY34" fmla="*/ 510376 h 4762718"/>
              <a:gd name="connsiteX35" fmla="*/ 4555203 w 4879040"/>
              <a:gd name="connsiteY35" fmla="*/ 675181 h 4762718"/>
              <a:gd name="connsiteX36" fmla="*/ 4448877 w 4879040"/>
              <a:gd name="connsiteY36" fmla="*/ 994158 h 4762718"/>
              <a:gd name="connsiteX37" fmla="*/ 4385082 w 4879040"/>
              <a:gd name="connsiteY37" fmla="*/ 1238706 h 4762718"/>
              <a:gd name="connsiteX38" fmla="*/ 4342551 w 4879040"/>
              <a:gd name="connsiteY38" fmla="*/ 1467306 h 4762718"/>
              <a:gd name="connsiteX39" fmla="*/ 4326603 w 4879040"/>
              <a:gd name="connsiteY39" fmla="*/ 1711855 h 4762718"/>
              <a:gd name="connsiteX40" fmla="*/ 4321286 w 4879040"/>
              <a:gd name="connsiteY40" fmla="*/ 1775651 h 4762718"/>
              <a:gd name="connsiteX41" fmla="*/ 4315970 w 4879040"/>
              <a:gd name="connsiteY41" fmla="*/ 1871344 h 4762718"/>
              <a:gd name="connsiteX42" fmla="*/ 4193696 w 4879040"/>
              <a:gd name="connsiteY42" fmla="*/ 1945771 h 4762718"/>
              <a:gd name="connsiteX43" fmla="*/ 4135216 w 4879040"/>
              <a:gd name="connsiteY43" fmla="*/ 1961720 h 4762718"/>
              <a:gd name="connsiteX44" fmla="*/ 4055472 w 4879040"/>
              <a:gd name="connsiteY44" fmla="*/ 2078678 h 4762718"/>
              <a:gd name="connsiteX45" fmla="*/ 3981044 w 4879040"/>
              <a:gd name="connsiteY45" fmla="*/ 2238167 h 4762718"/>
              <a:gd name="connsiteX46" fmla="*/ 3954463 w 4879040"/>
              <a:gd name="connsiteY46" fmla="*/ 2392339 h 4762718"/>
              <a:gd name="connsiteX47" fmla="*/ 3965096 w 4879040"/>
              <a:gd name="connsiteY47" fmla="*/ 2472083 h 4762718"/>
              <a:gd name="connsiteX48" fmla="*/ 4055472 w 4879040"/>
              <a:gd name="connsiteY48" fmla="*/ 2551827 h 4762718"/>
              <a:gd name="connsiteX49" fmla="*/ 4066105 w 4879040"/>
              <a:gd name="connsiteY49" fmla="*/ 2631571 h 4762718"/>
              <a:gd name="connsiteX50" fmla="*/ 4087370 w 4879040"/>
              <a:gd name="connsiteY50" fmla="*/ 2759162 h 4762718"/>
              <a:gd name="connsiteX51" fmla="*/ 4188379 w 4879040"/>
              <a:gd name="connsiteY51" fmla="*/ 2759162 h 4762718"/>
              <a:gd name="connsiteX52" fmla="*/ 4363816 w 4879040"/>
              <a:gd name="connsiteY52" fmla="*/ 2546511 h 4762718"/>
              <a:gd name="connsiteX53" fmla="*/ 4448877 w 4879040"/>
              <a:gd name="connsiteY53" fmla="*/ 2477399 h 4762718"/>
              <a:gd name="connsiteX54" fmla="*/ 4507356 w 4879040"/>
              <a:gd name="connsiteY54" fmla="*/ 2599674 h 4762718"/>
              <a:gd name="connsiteX55" fmla="*/ 4480775 w 4879040"/>
              <a:gd name="connsiteY55" fmla="*/ 2716632 h 4762718"/>
              <a:gd name="connsiteX56" fmla="*/ 4544570 w 4879040"/>
              <a:gd name="connsiteY56" fmla="*/ 2849539 h 4762718"/>
              <a:gd name="connsiteX57" fmla="*/ 4661528 w 4879040"/>
              <a:gd name="connsiteY57" fmla="*/ 3046241 h 4762718"/>
              <a:gd name="connsiteX58" fmla="*/ 4571151 w 4879040"/>
              <a:gd name="connsiteY58" fmla="*/ 3253576 h 4762718"/>
              <a:gd name="connsiteX59" fmla="*/ 4347868 w 4879040"/>
              <a:gd name="connsiteY59" fmla="*/ 3429013 h 4762718"/>
              <a:gd name="connsiteX60" fmla="*/ 4305337 w 4879040"/>
              <a:gd name="connsiteY60" fmla="*/ 3604451 h 4762718"/>
              <a:gd name="connsiteX61" fmla="*/ 4257491 w 4879040"/>
              <a:gd name="connsiteY61" fmla="*/ 3737358 h 4762718"/>
              <a:gd name="connsiteX62" fmla="*/ 4204328 w 4879040"/>
              <a:gd name="connsiteY62" fmla="*/ 3811785 h 4762718"/>
              <a:gd name="connsiteX63" fmla="*/ 4177747 w 4879040"/>
              <a:gd name="connsiteY63" fmla="*/ 3870264 h 4762718"/>
              <a:gd name="connsiteX64" fmla="*/ 4172430 w 4879040"/>
              <a:gd name="connsiteY64" fmla="*/ 3992539 h 4762718"/>
              <a:gd name="connsiteX65" fmla="*/ 4207396 w 4879040"/>
              <a:gd name="connsiteY65" fmla="*/ 4725789 h 4762718"/>
              <a:gd name="connsiteX66" fmla="*/ 4287855 w 4879040"/>
              <a:gd name="connsiteY66" fmla="*/ 4624383 h 4762718"/>
              <a:gd name="connsiteX67" fmla="*/ 4274207 w 4879040"/>
              <a:gd name="connsiteY67" fmla="*/ 4383272 h 4762718"/>
              <a:gd name="connsiteX68" fmla="*/ 4301502 w 4879040"/>
              <a:gd name="connsiteY68" fmla="*/ 4155810 h 4762718"/>
              <a:gd name="connsiteX69" fmla="*/ 4315970 w 4879040"/>
              <a:gd name="connsiteY69" fmla="*/ 4008488 h 4762718"/>
              <a:gd name="connsiteX70" fmla="*/ 4347868 w 4879040"/>
              <a:gd name="connsiteY70" fmla="*/ 3907478 h 4762718"/>
              <a:gd name="connsiteX71" fmla="*/ 4331919 w 4879040"/>
              <a:gd name="connsiteY71" fmla="*/ 3795837 h 4762718"/>
              <a:gd name="connsiteX72" fmla="*/ 4475458 w 4879040"/>
              <a:gd name="connsiteY72" fmla="*/ 3609767 h 4762718"/>
              <a:gd name="connsiteX73" fmla="*/ 4603049 w 4879040"/>
              <a:gd name="connsiteY73" fmla="*/ 3471544 h 4762718"/>
              <a:gd name="connsiteX74" fmla="*/ 4805068 w 4879040"/>
              <a:gd name="connsiteY74" fmla="*/ 3232311 h 4762718"/>
              <a:gd name="connsiteX75" fmla="*/ 4863547 w 4879040"/>
              <a:gd name="connsiteY75" fmla="*/ 3125985 h 4762718"/>
              <a:gd name="connsiteX76" fmla="*/ 4805068 w 4879040"/>
              <a:gd name="connsiteY76" fmla="*/ 2870804 h 4762718"/>
              <a:gd name="connsiteX77" fmla="*/ 4704058 w 4879040"/>
              <a:gd name="connsiteY77" fmla="*/ 2775111 h 4762718"/>
              <a:gd name="connsiteX78" fmla="*/ 4629630 w 4879040"/>
              <a:gd name="connsiteY78" fmla="*/ 2684734 h 4762718"/>
              <a:gd name="connsiteX79" fmla="*/ 4624314 w 4879040"/>
              <a:gd name="connsiteY79" fmla="*/ 2562460 h 4762718"/>
              <a:gd name="connsiteX80" fmla="*/ 4592416 w 4879040"/>
              <a:gd name="connsiteY80" fmla="*/ 2371074 h 4762718"/>
              <a:gd name="connsiteX81" fmla="*/ 4443561 w 4879040"/>
              <a:gd name="connsiteY81" fmla="*/ 2275381 h 4762718"/>
              <a:gd name="connsiteX82" fmla="*/ 4289389 w 4879040"/>
              <a:gd name="connsiteY82" fmla="*/ 2371074 h 4762718"/>
              <a:gd name="connsiteX83" fmla="*/ 4193696 w 4879040"/>
              <a:gd name="connsiteY83" fmla="*/ 2424237 h 4762718"/>
              <a:gd name="connsiteX84" fmla="*/ 4129900 w 4879040"/>
              <a:gd name="connsiteY84" fmla="*/ 2360441 h 4762718"/>
              <a:gd name="connsiteX85" fmla="*/ 4172430 w 4879040"/>
              <a:gd name="connsiteY85" fmla="*/ 2206269 h 4762718"/>
              <a:gd name="connsiteX86" fmla="*/ 4268123 w 4879040"/>
              <a:gd name="connsiteY86" fmla="*/ 2094627 h 4762718"/>
              <a:gd name="connsiteX87" fmla="*/ 4411663 w 4879040"/>
              <a:gd name="connsiteY87" fmla="*/ 1940455 h 4762718"/>
              <a:gd name="connsiteX88" fmla="*/ 4480775 w 4879040"/>
              <a:gd name="connsiteY88" fmla="*/ 1818181 h 4762718"/>
              <a:gd name="connsiteX89" fmla="*/ 4486091 w 4879040"/>
              <a:gd name="connsiteY89" fmla="*/ 1674641 h 4762718"/>
              <a:gd name="connsiteX90" fmla="*/ 4491407 w 4879040"/>
              <a:gd name="connsiteY90" fmla="*/ 1398195 h 4762718"/>
              <a:gd name="connsiteX91" fmla="*/ 4618998 w 4879040"/>
              <a:gd name="connsiteY91" fmla="*/ 1068585 h 4762718"/>
              <a:gd name="connsiteX92" fmla="*/ 4783803 w 4879040"/>
              <a:gd name="connsiteY92" fmla="*/ 733660 h 4762718"/>
              <a:gd name="connsiteX93" fmla="*/ 4852914 w 4879040"/>
              <a:gd name="connsiteY93" fmla="*/ 451897 h 4762718"/>
              <a:gd name="connsiteX94" fmla="*/ 4868863 w 4879040"/>
              <a:gd name="connsiteY94" fmla="*/ 212664 h 4762718"/>
              <a:gd name="connsiteX95" fmla="*/ 4704058 w 4879040"/>
              <a:gd name="connsiteY95" fmla="*/ 122288 h 4762718"/>
              <a:gd name="connsiteX96" fmla="*/ 4443561 w 4879040"/>
              <a:gd name="connsiteY96" fmla="*/ 63809 h 4762718"/>
              <a:gd name="connsiteX97" fmla="*/ 4172430 w 4879040"/>
              <a:gd name="connsiteY97" fmla="*/ 13 h 4762718"/>
              <a:gd name="connsiteX98" fmla="*/ 3869403 w 4879040"/>
              <a:gd name="connsiteY98" fmla="*/ 58492 h 4762718"/>
              <a:gd name="connsiteX99" fmla="*/ 3656751 w 4879040"/>
              <a:gd name="connsiteY99" fmla="*/ 90390 h 4762718"/>
              <a:gd name="connsiteX100" fmla="*/ 3454733 w 4879040"/>
              <a:gd name="connsiteY100" fmla="*/ 63809 h 4762718"/>
              <a:gd name="connsiteX101" fmla="*/ 3311193 w 4879040"/>
              <a:gd name="connsiteY101" fmla="*/ 101023 h 4762718"/>
              <a:gd name="connsiteX102" fmla="*/ 3040063 w 4879040"/>
              <a:gd name="connsiteY102" fmla="*/ 148869 h 4762718"/>
              <a:gd name="connsiteX103" fmla="*/ 2875258 w 4879040"/>
              <a:gd name="connsiteY103" fmla="*/ 154185 h 4762718"/>
              <a:gd name="connsiteX104" fmla="*/ 2577547 w 4879040"/>
              <a:gd name="connsiteY104" fmla="*/ 180767 h 4762718"/>
              <a:gd name="connsiteX105" fmla="*/ 2290468 w 4879040"/>
              <a:gd name="connsiteY105" fmla="*/ 143553 h 4762718"/>
              <a:gd name="connsiteX106" fmla="*/ 1902379 w 4879040"/>
              <a:gd name="connsiteY106" fmla="*/ 164818 h 4762718"/>
              <a:gd name="connsiteX107" fmla="*/ 1673779 w 4879040"/>
              <a:gd name="connsiteY107" fmla="*/ 132920 h 4762718"/>
              <a:gd name="connsiteX108" fmla="*/ 1237844 w 4879040"/>
              <a:gd name="connsiteY108" fmla="*/ 111655 h 4762718"/>
              <a:gd name="connsiteX109" fmla="*/ 908235 w 4879040"/>
              <a:gd name="connsiteY109" fmla="*/ 154185 h 4762718"/>
              <a:gd name="connsiteX110" fmla="*/ 743430 w 4879040"/>
              <a:gd name="connsiteY110" fmla="*/ 223297 h 4762718"/>
              <a:gd name="connsiteX111" fmla="*/ 413821 w 4879040"/>
              <a:gd name="connsiteY111" fmla="*/ 249878 h 4762718"/>
              <a:gd name="connsiteX112" fmla="*/ 264965 w 4879040"/>
              <a:gd name="connsiteY112" fmla="*/ 483795 h 4762718"/>
              <a:gd name="connsiteX113" fmla="*/ 132058 w 4879040"/>
              <a:gd name="connsiteY113" fmla="*/ 802771 h 4762718"/>
              <a:gd name="connsiteX114" fmla="*/ 4468 w 4879040"/>
              <a:gd name="connsiteY114" fmla="*/ 1153646 h 4762718"/>
              <a:gd name="connsiteX115" fmla="*/ 41682 w 4879040"/>
              <a:gd name="connsiteY115" fmla="*/ 1573632 h 4762718"/>
              <a:gd name="connsiteX116" fmla="*/ 163956 w 4879040"/>
              <a:gd name="connsiteY116" fmla="*/ 1850078 h 4762718"/>
              <a:gd name="connsiteX117" fmla="*/ 350026 w 4879040"/>
              <a:gd name="connsiteY117" fmla="*/ 2105260 h 4762718"/>
              <a:gd name="connsiteX118" fmla="*/ 530779 w 4879040"/>
              <a:gd name="connsiteY118" fmla="*/ 2376390 h 4762718"/>
              <a:gd name="connsiteX119" fmla="*/ 839123 w 4879040"/>
              <a:gd name="connsiteY119" fmla="*/ 2663469 h 4762718"/>
              <a:gd name="connsiteX120" fmla="*/ 1067723 w 4879040"/>
              <a:gd name="connsiteY120" fmla="*/ 2870804 h 4762718"/>
              <a:gd name="connsiteX121" fmla="*/ 1195314 w 4879040"/>
              <a:gd name="connsiteY121" fmla="*/ 2998395 h 4762718"/>
              <a:gd name="connsiteX122" fmla="*/ 1269742 w 4879040"/>
              <a:gd name="connsiteY122" fmla="*/ 3147251 h 4762718"/>
              <a:gd name="connsiteX123" fmla="*/ 1264426 w 4879040"/>
              <a:gd name="connsiteY123" fmla="*/ 3242944 h 4762718"/>
              <a:gd name="connsiteX124" fmla="*/ 1306956 w 4879040"/>
              <a:gd name="connsiteY124" fmla="*/ 3285474 h 4762718"/>
              <a:gd name="connsiteX125" fmla="*/ 1333537 w 4879040"/>
              <a:gd name="connsiteY125" fmla="*/ 3253576 h 4762718"/>
              <a:gd name="connsiteX126" fmla="*/ 1338854 w 4879040"/>
              <a:gd name="connsiteY126" fmla="*/ 3189781 h 4762718"/>
              <a:gd name="connsiteX127" fmla="*/ 1328221 w 4879040"/>
              <a:gd name="connsiteY127" fmla="*/ 3115353 h 4762718"/>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28631 w 4879040"/>
              <a:gd name="connsiteY65" fmla="*/ 4319583 h 4740449"/>
              <a:gd name="connsiteX66" fmla="*/ 4207396 w 4879040"/>
              <a:gd name="connsiteY66" fmla="*/ 4725789 h 4740449"/>
              <a:gd name="connsiteX67" fmla="*/ 4287855 w 4879040"/>
              <a:gd name="connsiteY67" fmla="*/ 4624383 h 4740449"/>
              <a:gd name="connsiteX68" fmla="*/ 4274207 w 4879040"/>
              <a:gd name="connsiteY68" fmla="*/ 4383272 h 4740449"/>
              <a:gd name="connsiteX69" fmla="*/ 4301502 w 4879040"/>
              <a:gd name="connsiteY69" fmla="*/ 4155810 h 4740449"/>
              <a:gd name="connsiteX70" fmla="*/ 4315970 w 4879040"/>
              <a:gd name="connsiteY70" fmla="*/ 4008488 h 4740449"/>
              <a:gd name="connsiteX71" fmla="*/ 4347868 w 4879040"/>
              <a:gd name="connsiteY71" fmla="*/ 3907478 h 4740449"/>
              <a:gd name="connsiteX72" fmla="*/ 4331919 w 4879040"/>
              <a:gd name="connsiteY72" fmla="*/ 3795837 h 4740449"/>
              <a:gd name="connsiteX73" fmla="*/ 4475458 w 4879040"/>
              <a:gd name="connsiteY73" fmla="*/ 3609767 h 4740449"/>
              <a:gd name="connsiteX74" fmla="*/ 4603049 w 4879040"/>
              <a:gd name="connsiteY74" fmla="*/ 3471544 h 4740449"/>
              <a:gd name="connsiteX75" fmla="*/ 4805068 w 4879040"/>
              <a:gd name="connsiteY75" fmla="*/ 3232311 h 4740449"/>
              <a:gd name="connsiteX76" fmla="*/ 4863547 w 4879040"/>
              <a:gd name="connsiteY76" fmla="*/ 3125985 h 4740449"/>
              <a:gd name="connsiteX77" fmla="*/ 4805068 w 4879040"/>
              <a:gd name="connsiteY77" fmla="*/ 2870804 h 4740449"/>
              <a:gd name="connsiteX78" fmla="*/ 4704058 w 4879040"/>
              <a:gd name="connsiteY78" fmla="*/ 2775111 h 4740449"/>
              <a:gd name="connsiteX79" fmla="*/ 4629630 w 4879040"/>
              <a:gd name="connsiteY79" fmla="*/ 2684734 h 4740449"/>
              <a:gd name="connsiteX80" fmla="*/ 4624314 w 4879040"/>
              <a:gd name="connsiteY80" fmla="*/ 2562460 h 4740449"/>
              <a:gd name="connsiteX81" fmla="*/ 4592416 w 4879040"/>
              <a:gd name="connsiteY81" fmla="*/ 2371074 h 4740449"/>
              <a:gd name="connsiteX82" fmla="*/ 4443561 w 4879040"/>
              <a:gd name="connsiteY82" fmla="*/ 2275381 h 4740449"/>
              <a:gd name="connsiteX83" fmla="*/ 4289389 w 4879040"/>
              <a:gd name="connsiteY83" fmla="*/ 2371074 h 4740449"/>
              <a:gd name="connsiteX84" fmla="*/ 4193696 w 4879040"/>
              <a:gd name="connsiteY84" fmla="*/ 2424237 h 4740449"/>
              <a:gd name="connsiteX85" fmla="*/ 4129900 w 4879040"/>
              <a:gd name="connsiteY85" fmla="*/ 2360441 h 4740449"/>
              <a:gd name="connsiteX86" fmla="*/ 4172430 w 4879040"/>
              <a:gd name="connsiteY86" fmla="*/ 2206269 h 4740449"/>
              <a:gd name="connsiteX87" fmla="*/ 4268123 w 4879040"/>
              <a:gd name="connsiteY87" fmla="*/ 2094627 h 4740449"/>
              <a:gd name="connsiteX88" fmla="*/ 4411663 w 4879040"/>
              <a:gd name="connsiteY88" fmla="*/ 1940455 h 4740449"/>
              <a:gd name="connsiteX89" fmla="*/ 4480775 w 4879040"/>
              <a:gd name="connsiteY89" fmla="*/ 1818181 h 4740449"/>
              <a:gd name="connsiteX90" fmla="*/ 4486091 w 4879040"/>
              <a:gd name="connsiteY90" fmla="*/ 1674641 h 4740449"/>
              <a:gd name="connsiteX91" fmla="*/ 4491407 w 4879040"/>
              <a:gd name="connsiteY91" fmla="*/ 1398195 h 4740449"/>
              <a:gd name="connsiteX92" fmla="*/ 4618998 w 4879040"/>
              <a:gd name="connsiteY92" fmla="*/ 1068585 h 4740449"/>
              <a:gd name="connsiteX93" fmla="*/ 4783803 w 4879040"/>
              <a:gd name="connsiteY93" fmla="*/ 733660 h 4740449"/>
              <a:gd name="connsiteX94" fmla="*/ 4852914 w 4879040"/>
              <a:gd name="connsiteY94" fmla="*/ 451897 h 4740449"/>
              <a:gd name="connsiteX95" fmla="*/ 4868863 w 4879040"/>
              <a:gd name="connsiteY95" fmla="*/ 212664 h 4740449"/>
              <a:gd name="connsiteX96" fmla="*/ 4704058 w 4879040"/>
              <a:gd name="connsiteY96" fmla="*/ 122288 h 4740449"/>
              <a:gd name="connsiteX97" fmla="*/ 4443561 w 4879040"/>
              <a:gd name="connsiteY97" fmla="*/ 63809 h 4740449"/>
              <a:gd name="connsiteX98" fmla="*/ 4172430 w 4879040"/>
              <a:gd name="connsiteY98" fmla="*/ 13 h 4740449"/>
              <a:gd name="connsiteX99" fmla="*/ 3869403 w 4879040"/>
              <a:gd name="connsiteY99" fmla="*/ 58492 h 4740449"/>
              <a:gd name="connsiteX100" fmla="*/ 3656751 w 4879040"/>
              <a:gd name="connsiteY100" fmla="*/ 90390 h 4740449"/>
              <a:gd name="connsiteX101" fmla="*/ 3454733 w 4879040"/>
              <a:gd name="connsiteY101" fmla="*/ 63809 h 4740449"/>
              <a:gd name="connsiteX102" fmla="*/ 3311193 w 4879040"/>
              <a:gd name="connsiteY102" fmla="*/ 101023 h 4740449"/>
              <a:gd name="connsiteX103" fmla="*/ 3040063 w 4879040"/>
              <a:gd name="connsiteY103" fmla="*/ 148869 h 4740449"/>
              <a:gd name="connsiteX104" fmla="*/ 2875258 w 4879040"/>
              <a:gd name="connsiteY104" fmla="*/ 154185 h 4740449"/>
              <a:gd name="connsiteX105" fmla="*/ 2577547 w 4879040"/>
              <a:gd name="connsiteY105" fmla="*/ 180767 h 4740449"/>
              <a:gd name="connsiteX106" fmla="*/ 2290468 w 4879040"/>
              <a:gd name="connsiteY106" fmla="*/ 143553 h 4740449"/>
              <a:gd name="connsiteX107" fmla="*/ 1902379 w 4879040"/>
              <a:gd name="connsiteY107" fmla="*/ 164818 h 4740449"/>
              <a:gd name="connsiteX108" fmla="*/ 1673779 w 4879040"/>
              <a:gd name="connsiteY108" fmla="*/ 132920 h 4740449"/>
              <a:gd name="connsiteX109" fmla="*/ 1237844 w 4879040"/>
              <a:gd name="connsiteY109" fmla="*/ 111655 h 4740449"/>
              <a:gd name="connsiteX110" fmla="*/ 908235 w 4879040"/>
              <a:gd name="connsiteY110" fmla="*/ 154185 h 4740449"/>
              <a:gd name="connsiteX111" fmla="*/ 743430 w 4879040"/>
              <a:gd name="connsiteY111" fmla="*/ 223297 h 4740449"/>
              <a:gd name="connsiteX112" fmla="*/ 413821 w 4879040"/>
              <a:gd name="connsiteY112" fmla="*/ 249878 h 4740449"/>
              <a:gd name="connsiteX113" fmla="*/ 264965 w 4879040"/>
              <a:gd name="connsiteY113" fmla="*/ 483795 h 4740449"/>
              <a:gd name="connsiteX114" fmla="*/ 132058 w 4879040"/>
              <a:gd name="connsiteY114" fmla="*/ 802771 h 4740449"/>
              <a:gd name="connsiteX115" fmla="*/ 4468 w 4879040"/>
              <a:gd name="connsiteY115" fmla="*/ 1153646 h 4740449"/>
              <a:gd name="connsiteX116" fmla="*/ 41682 w 4879040"/>
              <a:gd name="connsiteY116" fmla="*/ 1573632 h 4740449"/>
              <a:gd name="connsiteX117" fmla="*/ 163956 w 4879040"/>
              <a:gd name="connsiteY117" fmla="*/ 1850078 h 4740449"/>
              <a:gd name="connsiteX118" fmla="*/ 350026 w 4879040"/>
              <a:gd name="connsiteY118" fmla="*/ 2105260 h 4740449"/>
              <a:gd name="connsiteX119" fmla="*/ 530779 w 4879040"/>
              <a:gd name="connsiteY119" fmla="*/ 2376390 h 4740449"/>
              <a:gd name="connsiteX120" fmla="*/ 839123 w 4879040"/>
              <a:gd name="connsiteY120" fmla="*/ 2663469 h 4740449"/>
              <a:gd name="connsiteX121" fmla="*/ 1067723 w 4879040"/>
              <a:gd name="connsiteY121" fmla="*/ 2870804 h 4740449"/>
              <a:gd name="connsiteX122" fmla="*/ 1195314 w 4879040"/>
              <a:gd name="connsiteY122" fmla="*/ 2998395 h 4740449"/>
              <a:gd name="connsiteX123" fmla="*/ 1269742 w 4879040"/>
              <a:gd name="connsiteY123" fmla="*/ 3147251 h 4740449"/>
              <a:gd name="connsiteX124" fmla="*/ 1264426 w 4879040"/>
              <a:gd name="connsiteY124" fmla="*/ 3242944 h 4740449"/>
              <a:gd name="connsiteX125" fmla="*/ 1306956 w 4879040"/>
              <a:gd name="connsiteY125" fmla="*/ 3285474 h 4740449"/>
              <a:gd name="connsiteX126" fmla="*/ 1333537 w 4879040"/>
              <a:gd name="connsiteY126" fmla="*/ 3253576 h 4740449"/>
              <a:gd name="connsiteX127" fmla="*/ 1338854 w 4879040"/>
              <a:gd name="connsiteY127" fmla="*/ 3189781 h 4740449"/>
              <a:gd name="connsiteX128" fmla="*/ 1328221 w 4879040"/>
              <a:gd name="connsiteY128" fmla="*/ 3115353 h 4740449"/>
              <a:gd name="connsiteX0" fmla="*/ 1328221 w 4879040"/>
              <a:gd name="connsiteY0" fmla="*/ 3115353 h 4740449"/>
              <a:gd name="connsiteX1" fmla="*/ 1189998 w 4879040"/>
              <a:gd name="connsiteY1" fmla="*/ 2870804 h 4740449"/>
              <a:gd name="connsiteX2" fmla="*/ 1030509 w 4879040"/>
              <a:gd name="connsiteY2" fmla="*/ 2674102 h 4740449"/>
              <a:gd name="connsiteX3" fmla="*/ 812542 w 4879040"/>
              <a:gd name="connsiteY3" fmla="*/ 2424237 h 4740449"/>
              <a:gd name="connsiteX4" fmla="*/ 615840 w 4879040"/>
              <a:gd name="connsiteY4" fmla="*/ 2147790 h 4740449"/>
              <a:gd name="connsiteX5" fmla="*/ 381923 w 4879040"/>
              <a:gd name="connsiteY5" fmla="*/ 1876660 h 4740449"/>
              <a:gd name="connsiteX6" fmla="*/ 270282 w 4879040"/>
              <a:gd name="connsiteY6" fmla="*/ 1520469 h 4740449"/>
              <a:gd name="connsiteX7" fmla="*/ 201170 w 4879040"/>
              <a:gd name="connsiteY7" fmla="*/ 1249339 h 4740449"/>
              <a:gd name="connsiteX8" fmla="*/ 280914 w 4879040"/>
              <a:gd name="connsiteY8" fmla="*/ 983525 h 4740449"/>
              <a:gd name="connsiteX9" fmla="*/ 381923 w 4879040"/>
              <a:gd name="connsiteY9" fmla="*/ 797455 h 4740449"/>
              <a:gd name="connsiteX10" fmla="*/ 424454 w 4879040"/>
              <a:gd name="connsiteY10" fmla="*/ 707078 h 4740449"/>
              <a:gd name="connsiteX11" fmla="*/ 456351 w 4879040"/>
              <a:gd name="connsiteY11" fmla="*/ 568855 h 4740449"/>
              <a:gd name="connsiteX12" fmla="*/ 578626 w 4879040"/>
              <a:gd name="connsiteY12" fmla="*/ 526325 h 4740449"/>
              <a:gd name="connsiteX13" fmla="*/ 727482 w 4879040"/>
              <a:gd name="connsiteY13" fmla="*/ 590120 h 4740449"/>
              <a:gd name="connsiteX14" fmla="*/ 881654 w 4879040"/>
              <a:gd name="connsiteY14" fmla="*/ 653916 h 4740449"/>
              <a:gd name="connsiteX15" fmla="*/ 1067723 w 4879040"/>
              <a:gd name="connsiteY15" fmla="*/ 643283 h 4740449"/>
              <a:gd name="connsiteX16" fmla="*/ 1195314 w 4879040"/>
              <a:gd name="connsiteY16" fmla="*/ 696446 h 4740449"/>
              <a:gd name="connsiteX17" fmla="*/ 1317589 w 4879040"/>
              <a:gd name="connsiteY17" fmla="*/ 733660 h 4740449"/>
              <a:gd name="connsiteX18" fmla="*/ 1594035 w 4879040"/>
              <a:gd name="connsiteY18" fmla="*/ 696446 h 4740449"/>
              <a:gd name="connsiteX19" fmla="*/ 1801370 w 4879040"/>
              <a:gd name="connsiteY19" fmla="*/ 680497 h 4740449"/>
              <a:gd name="connsiteX20" fmla="*/ 2083133 w 4879040"/>
              <a:gd name="connsiteY20" fmla="*/ 717711 h 4740449"/>
              <a:gd name="connsiteX21" fmla="*/ 2423375 w 4879040"/>
              <a:gd name="connsiteY21" fmla="*/ 733660 h 4740449"/>
              <a:gd name="connsiteX22" fmla="*/ 2662607 w 4879040"/>
              <a:gd name="connsiteY22" fmla="*/ 685813 h 4740449"/>
              <a:gd name="connsiteX23" fmla="*/ 2779565 w 4879040"/>
              <a:gd name="connsiteY23" fmla="*/ 701762 h 4740449"/>
              <a:gd name="connsiteX24" fmla="*/ 2885891 w 4879040"/>
              <a:gd name="connsiteY24" fmla="*/ 781506 h 4740449"/>
              <a:gd name="connsiteX25" fmla="*/ 3056012 w 4879040"/>
              <a:gd name="connsiteY25" fmla="*/ 723027 h 4740449"/>
              <a:gd name="connsiteX26" fmla="*/ 3247398 w 4879040"/>
              <a:gd name="connsiteY26" fmla="*/ 627334 h 4740449"/>
              <a:gd name="connsiteX27" fmla="*/ 3561058 w 4879040"/>
              <a:gd name="connsiteY27" fmla="*/ 595437 h 4740449"/>
              <a:gd name="connsiteX28" fmla="*/ 3779026 w 4879040"/>
              <a:gd name="connsiteY28" fmla="*/ 536958 h 4740449"/>
              <a:gd name="connsiteX29" fmla="*/ 3922565 w 4879040"/>
              <a:gd name="connsiteY29" fmla="*/ 425316 h 4740449"/>
              <a:gd name="connsiteX30" fmla="*/ 4103319 w 4879040"/>
              <a:gd name="connsiteY30" fmla="*/ 313674 h 4740449"/>
              <a:gd name="connsiteX31" fmla="*/ 4278756 w 4879040"/>
              <a:gd name="connsiteY31" fmla="*/ 276460 h 4740449"/>
              <a:gd name="connsiteX32" fmla="*/ 4491407 w 4879040"/>
              <a:gd name="connsiteY32" fmla="*/ 271144 h 4740449"/>
              <a:gd name="connsiteX33" fmla="*/ 4576467 w 4879040"/>
              <a:gd name="connsiteY33" fmla="*/ 345572 h 4740449"/>
              <a:gd name="connsiteX34" fmla="*/ 4603049 w 4879040"/>
              <a:gd name="connsiteY34" fmla="*/ 510376 h 4740449"/>
              <a:gd name="connsiteX35" fmla="*/ 4555203 w 4879040"/>
              <a:gd name="connsiteY35" fmla="*/ 675181 h 4740449"/>
              <a:gd name="connsiteX36" fmla="*/ 4448877 w 4879040"/>
              <a:gd name="connsiteY36" fmla="*/ 994158 h 4740449"/>
              <a:gd name="connsiteX37" fmla="*/ 4385082 w 4879040"/>
              <a:gd name="connsiteY37" fmla="*/ 1238706 h 4740449"/>
              <a:gd name="connsiteX38" fmla="*/ 4342551 w 4879040"/>
              <a:gd name="connsiteY38" fmla="*/ 1467306 h 4740449"/>
              <a:gd name="connsiteX39" fmla="*/ 4326603 w 4879040"/>
              <a:gd name="connsiteY39" fmla="*/ 1711855 h 4740449"/>
              <a:gd name="connsiteX40" fmla="*/ 4321286 w 4879040"/>
              <a:gd name="connsiteY40" fmla="*/ 1775651 h 4740449"/>
              <a:gd name="connsiteX41" fmla="*/ 4315970 w 4879040"/>
              <a:gd name="connsiteY41" fmla="*/ 1871344 h 4740449"/>
              <a:gd name="connsiteX42" fmla="*/ 4193696 w 4879040"/>
              <a:gd name="connsiteY42" fmla="*/ 1945771 h 4740449"/>
              <a:gd name="connsiteX43" fmla="*/ 4135216 w 4879040"/>
              <a:gd name="connsiteY43" fmla="*/ 1961720 h 4740449"/>
              <a:gd name="connsiteX44" fmla="*/ 4055472 w 4879040"/>
              <a:gd name="connsiteY44" fmla="*/ 2078678 h 4740449"/>
              <a:gd name="connsiteX45" fmla="*/ 3981044 w 4879040"/>
              <a:gd name="connsiteY45" fmla="*/ 2238167 h 4740449"/>
              <a:gd name="connsiteX46" fmla="*/ 3954463 w 4879040"/>
              <a:gd name="connsiteY46" fmla="*/ 2392339 h 4740449"/>
              <a:gd name="connsiteX47" fmla="*/ 3965096 w 4879040"/>
              <a:gd name="connsiteY47" fmla="*/ 2472083 h 4740449"/>
              <a:gd name="connsiteX48" fmla="*/ 4055472 w 4879040"/>
              <a:gd name="connsiteY48" fmla="*/ 2551827 h 4740449"/>
              <a:gd name="connsiteX49" fmla="*/ 4066105 w 4879040"/>
              <a:gd name="connsiteY49" fmla="*/ 2631571 h 4740449"/>
              <a:gd name="connsiteX50" fmla="*/ 4087370 w 4879040"/>
              <a:gd name="connsiteY50" fmla="*/ 2759162 h 4740449"/>
              <a:gd name="connsiteX51" fmla="*/ 4188379 w 4879040"/>
              <a:gd name="connsiteY51" fmla="*/ 2759162 h 4740449"/>
              <a:gd name="connsiteX52" fmla="*/ 4363816 w 4879040"/>
              <a:gd name="connsiteY52" fmla="*/ 2546511 h 4740449"/>
              <a:gd name="connsiteX53" fmla="*/ 4448877 w 4879040"/>
              <a:gd name="connsiteY53" fmla="*/ 2477399 h 4740449"/>
              <a:gd name="connsiteX54" fmla="*/ 4507356 w 4879040"/>
              <a:gd name="connsiteY54" fmla="*/ 2599674 h 4740449"/>
              <a:gd name="connsiteX55" fmla="*/ 4480775 w 4879040"/>
              <a:gd name="connsiteY55" fmla="*/ 2716632 h 4740449"/>
              <a:gd name="connsiteX56" fmla="*/ 4544570 w 4879040"/>
              <a:gd name="connsiteY56" fmla="*/ 2849539 h 4740449"/>
              <a:gd name="connsiteX57" fmla="*/ 4661528 w 4879040"/>
              <a:gd name="connsiteY57" fmla="*/ 3046241 h 4740449"/>
              <a:gd name="connsiteX58" fmla="*/ 4571151 w 4879040"/>
              <a:gd name="connsiteY58" fmla="*/ 3253576 h 4740449"/>
              <a:gd name="connsiteX59" fmla="*/ 4347868 w 4879040"/>
              <a:gd name="connsiteY59" fmla="*/ 3429013 h 4740449"/>
              <a:gd name="connsiteX60" fmla="*/ 4305337 w 4879040"/>
              <a:gd name="connsiteY60" fmla="*/ 3604451 h 4740449"/>
              <a:gd name="connsiteX61" fmla="*/ 4257491 w 4879040"/>
              <a:gd name="connsiteY61" fmla="*/ 3737358 h 4740449"/>
              <a:gd name="connsiteX62" fmla="*/ 4204328 w 4879040"/>
              <a:gd name="connsiteY62" fmla="*/ 3811785 h 4740449"/>
              <a:gd name="connsiteX63" fmla="*/ 4177747 w 4879040"/>
              <a:gd name="connsiteY63" fmla="*/ 3870264 h 4740449"/>
              <a:gd name="connsiteX64" fmla="*/ 4172430 w 4879040"/>
              <a:gd name="connsiteY64" fmla="*/ 3992539 h 4740449"/>
              <a:gd name="connsiteX65" fmla="*/ 4165025 w 4879040"/>
              <a:gd name="connsiteY65" fmla="*/ 4114867 h 4740449"/>
              <a:gd name="connsiteX66" fmla="*/ 4128631 w 4879040"/>
              <a:gd name="connsiteY66" fmla="*/ 4319583 h 4740449"/>
              <a:gd name="connsiteX67" fmla="*/ 4207396 w 4879040"/>
              <a:gd name="connsiteY67" fmla="*/ 4725789 h 4740449"/>
              <a:gd name="connsiteX68" fmla="*/ 4287855 w 4879040"/>
              <a:gd name="connsiteY68" fmla="*/ 4624383 h 4740449"/>
              <a:gd name="connsiteX69" fmla="*/ 4274207 w 4879040"/>
              <a:gd name="connsiteY69" fmla="*/ 4383272 h 4740449"/>
              <a:gd name="connsiteX70" fmla="*/ 4301502 w 4879040"/>
              <a:gd name="connsiteY70" fmla="*/ 4155810 h 4740449"/>
              <a:gd name="connsiteX71" fmla="*/ 4315970 w 4879040"/>
              <a:gd name="connsiteY71" fmla="*/ 4008488 h 4740449"/>
              <a:gd name="connsiteX72" fmla="*/ 4347868 w 4879040"/>
              <a:gd name="connsiteY72" fmla="*/ 3907478 h 4740449"/>
              <a:gd name="connsiteX73" fmla="*/ 4331919 w 4879040"/>
              <a:gd name="connsiteY73" fmla="*/ 3795837 h 4740449"/>
              <a:gd name="connsiteX74" fmla="*/ 4475458 w 4879040"/>
              <a:gd name="connsiteY74" fmla="*/ 3609767 h 4740449"/>
              <a:gd name="connsiteX75" fmla="*/ 4603049 w 4879040"/>
              <a:gd name="connsiteY75" fmla="*/ 3471544 h 4740449"/>
              <a:gd name="connsiteX76" fmla="*/ 4805068 w 4879040"/>
              <a:gd name="connsiteY76" fmla="*/ 3232311 h 4740449"/>
              <a:gd name="connsiteX77" fmla="*/ 4863547 w 4879040"/>
              <a:gd name="connsiteY77" fmla="*/ 3125985 h 4740449"/>
              <a:gd name="connsiteX78" fmla="*/ 4805068 w 4879040"/>
              <a:gd name="connsiteY78" fmla="*/ 2870804 h 4740449"/>
              <a:gd name="connsiteX79" fmla="*/ 4704058 w 4879040"/>
              <a:gd name="connsiteY79" fmla="*/ 2775111 h 4740449"/>
              <a:gd name="connsiteX80" fmla="*/ 4629630 w 4879040"/>
              <a:gd name="connsiteY80" fmla="*/ 2684734 h 4740449"/>
              <a:gd name="connsiteX81" fmla="*/ 4624314 w 4879040"/>
              <a:gd name="connsiteY81" fmla="*/ 2562460 h 4740449"/>
              <a:gd name="connsiteX82" fmla="*/ 4592416 w 4879040"/>
              <a:gd name="connsiteY82" fmla="*/ 2371074 h 4740449"/>
              <a:gd name="connsiteX83" fmla="*/ 4443561 w 4879040"/>
              <a:gd name="connsiteY83" fmla="*/ 2275381 h 4740449"/>
              <a:gd name="connsiteX84" fmla="*/ 4289389 w 4879040"/>
              <a:gd name="connsiteY84" fmla="*/ 2371074 h 4740449"/>
              <a:gd name="connsiteX85" fmla="*/ 4193696 w 4879040"/>
              <a:gd name="connsiteY85" fmla="*/ 2424237 h 4740449"/>
              <a:gd name="connsiteX86" fmla="*/ 4129900 w 4879040"/>
              <a:gd name="connsiteY86" fmla="*/ 2360441 h 4740449"/>
              <a:gd name="connsiteX87" fmla="*/ 4172430 w 4879040"/>
              <a:gd name="connsiteY87" fmla="*/ 2206269 h 4740449"/>
              <a:gd name="connsiteX88" fmla="*/ 4268123 w 4879040"/>
              <a:gd name="connsiteY88" fmla="*/ 2094627 h 4740449"/>
              <a:gd name="connsiteX89" fmla="*/ 4411663 w 4879040"/>
              <a:gd name="connsiteY89" fmla="*/ 1940455 h 4740449"/>
              <a:gd name="connsiteX90" fmla="*/ 4480775 w 4879040"/>
              <a:gd name="connsiteY90" fmla="*/ 1818181 h 4740449"/>
              <a:gd name="connsiteX91" fmla="*/ 4486091 w 4879040"/>
              <a:gd name="connsiteY91" fmla="*/ 1674641 h 4740449"/>
              <a:gd name="connsiteX92" fmla="*/ 4491407 w 4879040"/>
              <a:gd name="connsiteY92" fmla="*/ 1398195 h 4740449"/>
              <a:gd name="connsiteX93" fmla="*/ 4618998 w 4879040"/>
              <a:gd name="connsiteY93" fmla="*/ 1068585 h 4740449"/>
              <a:gd name="connsiteX94" fmla="*/ 4783803 w 4879040"/>
              <a:gd name="connsiteY94" fmla="*/ 733660 h 4740449"/>
              <a:gd name="connsiteX95" fmla="*/ 4852914 w 4879040"/>
              <a:gd name="connsiteY95" fmla="*/ 451897 h 4740449"/>
              <a:gd name="connsiteX96" fmla="*/ 4868863 w 4879040"/>
              <a:gd name="connsiteY96" fmla="*/ 212664 h 4740449"/>
              <a:gd name="connsiteX97" fmla="*/ 4704058 w 4879040"/>
              <a:gd name="connsiteY97" fmla="*/ 122288 h 4740449"/>
              <a:gd name="connsiteX98" fmla="*/ 4443561 w 4879040"/>
              <a:gd name="connsiteY98" fmla="*/ 63809 h 4740449"/>
              <a:gd name="connsiteX99" fmla="*/ 4172430 w 4879040"/>
              <a:gd name="connsiteY99" fmla="*/ 13 h 4740449"/>
              <a:gd name="connsiteX100" fmla="*/ 3869403 w 4879040"/>
              <a:gd name="connsiteY100" fmla="*/ 58492 h 4740449"/>
              <a:gd name="connsiteX101" fmla="*/ 3656751 w 4879040"/>
              <a:gd name="connsiteY101" fmla="*/ 90390 h 4740449"/>
              <a:gd name="connsiteX102" fmla="*/ 3454733 w 4879040"/>
              <a:gd name="connsiteY102" fmla="*/ 63809 h 4740449"/>
              <a:gd name="connsiteX103" fmla="*/ 3311193 w 4879040"/>
              <a:gd name="connsiteY103" fmla="*/ 101023 h 4740449"/>
              <a:gd name="connsiteX104" fmla="*/ 3040063 w 4879040"/>
              <a:gd name="connsiteY104" fmla="*/ 148869 h 4740449"/>
              <a:gd name="connsiteX105" fmla="*/ 2875258 w 4879040"/>
              <a:gd name="connsiteY105" fmla="*/ 154185 h 4740449"/>
              <a:gd name="connsiteX106" fmla="*/ 2577547 w 4879040"/>
              <a:gd name="connsiteY106" fmla="*/ 180767 h 4740449"/>
              <a:gd name="connsiteX107" fmla="*/ 2290468 w 4879040"/>
              <a:gd name="connsiteY107" fmla="*/ 143553 h 4740449"/>
              <a:gd name="connsiteX108" fmla="*/ 1902379 w 4879040"/>
              <a:gd name="connsiteY108" fmla="*/ 164818 h 4740449"/>
              <a:gd name="connsiteX109" fmla="*/ 1673779 w 4879040"/>
              <a:gd name="connsiteY109" fmla="*/ 132920 h 4740449"/>
              <a:gd name="connsiteX110" fmla="*/ 1237844 w 4879040"/>
              <a:gd name="connsiteY110" fmla="*/ 111655 h 4740449"/>
              <a:gd name="connsiteX111" fmla="*/ 908235 w 4879040"/>
              <a:gd name="connsiteY111" fmla="*/ 154185 h 4740449"/>
              <a:gd name="connsiteX112" fmla="*/ 743430 w 4879040"/>
              <a:gd name="connsiteY112" fmla="*/ 223297 h 4740449"/>
              <a:gd name="connsiteX113" fmla="*/ 413821 w 4879040"/>
              <a:gd name="connsiteY113" fmla="*/ 249878 h 4740449"/>
              <a:gd name="connsiteX114" fmla="*/ 264965 w 4879040"/>
              <a:gd name="connsiteY114" fmla="*/ 483795 h 4740449"/>
              <a:gd name="connsiteX115" fmla="*/ 132058 w 4879040"/>
              <a:gd name="connsiteY115" fmla="*/ 802771 h 4740449"/>
              <a:gd name="connsiteX116" fmla="*/ 4468 w 4879040"/>
              <a:gd name="connsiteY116" fmla="*/ 1153646 h 4740449"/>
              <a:gd name="connsiteX117" fmla="*/ 41682 w 4879040"/>
              <a:gd name="connsiteY117" fmla="*/ 1573632 h 4740449"/>
              <a:gd name="connsiteX118" fmla="*/ 163956 w 4879040"/>
              <a:gd name="connsiteY118" fmla="*/ 1850078 h 4740449"/>
              <a:gd name="connsiteX119" fmla="*/ 350026 w 4879040"/>
              <a:gd name="connsiteY119" fmla="*/ 2105260 h 4740449"/>
              <a:gd name="connsiteX120" fmla="*/ 530779 w 4879040"/>
              <a:gd name="connsiteY120" fmla="*/ 2376390 h 4740449"/>
              <a:gd name="connsiteX121" fmla="*/ 839123 w 4879040"/>
              <a:gd name="connsiteY121" fmla="*/ 2663469 h 4740449"/>
              <a:gd name="connsiteX122" fmla="*/ 1067723 w 4879040"/>
              <a:gd name="connsiteY122" fmla="*/ 2870804 h 4740449"/>
              <a:gd name="connsiteX123" fmla="*/ 1195314 w 4879040"/>
              <a:gd name="connsiteY123" fmla="*/ 2998395 h 4740449"/>
              <a:gd name="connsiteX124" fmla="*/ 1269742 w 4879040"/>
              <a:gd name="connsiteY124" fmla="*/ 3147251 h 4740449"/>
              <a:gd name="connsiteX125" fmla="*/ 1264426 w 4879040"/>
              <a:gd name="connsiteY125" fmla="*/ 3242944 h 4740449"/>
              <a:gd name="connsiteX126" fmla="*/ 1306956 w 4879040"/>
              <a:gd name="connsiteY126" fmla="*/ 3285474 h 4740449"/>
              <a:gd name="connsiteX127" fmla="*/ 1333537 w 4879040"/>
              <a:gd name="connsiteY127" fmla="*/ 3253576 h 4740449"/>
              <a:gd name="connsiteX128" fmla="*/ 1338854 w 4879040"/>
              <a:gd name="connsiteY128" fmla="*/ 3189781 h 4740449"/>
              <a:gd name="connsiteX129" fmla="*/ 1328221 w 4879040"/>
              <a:gd name="connsiteY129" fmla="*/ 3115353 h 4740449"/>
              <a:gd name="connsiteX0" fmla="*/ 1328221 w 4879040"/>
              <a:gd name="connsiteY0" fmla="*/ 3115353 h 4727182"/>
              <a:gd name="connsiteX1" fmla="*/ 1189998 w 4879040"/>
              <a:gd name="connsiteY1" fmla="*/ 2870804 h 4727182"/>
              <a:gd name="connsiteX2" fmla="*/ 1030509 w 4879040"/>
              <a:gd name="connsiteY2" fmla="*/ 2674102 h 4727182"/>
              <a:gd name="connsiteX3" fmla="*/ 812542 w 4879040"/>
              <a:gd name="connsiteY3" fmla="*/ 2424237 h 4727182"/>
              <a:gd name="connsiteX4" fmla="*/ 615840 w 4879040"/>
              <a:gd name="connsiteY4" fmla="*/ 2147790 h 4727182"/>
              <a:gd name="connsiteX5" fmla="*/ 381923 w 4879040"/>
              <a:gd name="connsiteY5" fmla="*/ 1876660 h 4727182"/>
              <a:gd name="connsiteX6" fmla="*/ 270282 w 4879040"/>
              <a:gd name="connsiteY6" fmla="*/ 1520469 h 4727182"/>
              <a:gd name="connsiteX7" fmla="*/ 201170 w 4879040"/>
              <a:gd name="connsiteY7" fmla="*/ 1249339 h 4727182"/>
              <a:gd name="connsiteX8" fmla="*/ 280914 w 4879040"/>
              <a:gd name="connsiteY8" fmla="*/ 983525 h 4727182"/>
              <a:gd name="connsiteX9" fmla="*/ 381923 w 4879040"/>
              <a:gd name="connsiteY9" fmla="*/ 797455 h 4727182"/>
              <a:gd name="connsiteX10" fmla="*/ 424454 w 4879040"/>
              <a:gd name="connsiteY10" fmla="*/ 707078 h 4727182"/>
              <a:gd name="connsiteX11" fmla="*/ 456351 w 4879040"/>
              <a:gd name="connsiteY11" fmla="*/ 568855 h 4727182"/>
              <a:gd name="connsiteX12" fmla="*/ 578626 w 4879040"/>
              <a:gd name="connsiteY12" fmla="*/ 526325 h 4727182"/>
              <a:gd name="connsiteX13" fmla="*/ 727482 w 4879040"/>
              <a:gd name="connsiteY13" fmla="*/ 590120 h 4727182"/>
              <a:gd name="connsiteX14" fmla="*/ 881654 w 4879040"/>
              <a:gd name="connsiteY14" fmla="*/ 653916 h 4727182"/>
              <a:gd name="connsiteX15" fmla="*/ 1067723 w 4879040"/>
              <a:gd name="connsiteY15" fmla="*/ 643283 h 4727182"/>
              <a:gd name="connsiteX16" fmla="*/ 1195314 w 4879040"/>
              <a:gd name="connsiteY16" fmla="*/ 696446 h 4727182"/>
              <a:gd name="connsiteX17" fmla="*/ 1317589 w 4879040"/>
              <a:gd name="connsiteY17" fmla="*/ 733660 h 4727182"/>
              <a:gd name="connsiteX18" fmla="*/ 1594035 w 4879040"/>
              <a:gd name="connsiteY18" fmla="*/ 696446 h 4727182"/>
              <a:gd name="connsiteX19" fmla="*/ 1801370 w 4879040"/>
              <a:gd name="connsiteY19" fmla="*/ 680497 h 4727182"/>
              <a:gd name="connsiteX20" fmla="*/ 2083133 w 4879040"/>
              <a:gd name="connsiteY20" fmla="*/ 717711 h 4727182"/>
              <a:gd name="connsiteX21" fmla="*/ 2423375 w 4879040"/>
              <a:gd name="connsiteY21" fmla="*/ 733660 h 4727182"/>
              <a:gd name="connsiteX22" fmla="*/ 2662607 w 4879040"/>
              <a:gd name="connsiteY22" fmla="*/ 685813 h 4727182"/>
              <a:gd name="connsiteX23" fmla="*/ 2779565 w 4879040"/>
              <a:gd name="connsiteY23" fmla="*/ 701762 h 4727182"/>
              <a:gd name="connsiteX24" fmla="*/ 2885891 w 4879040"/>
              <a:gd name="connsiteY24" fmla="*/ 781506 h 4727182"/>
              <a:gd name="connsiteX25" fmla="*/ 3056012 w 4879040"/>
              <a:gd name="connsiteY25" fmla="*/ 723027 h 4727182"/>
              <a:gd name="connsiteX26" fmla="*/ 3247398 w 4879040"/>
              <a:gd name="connsiteY26" fmla="*/ 627334 h 4727182"/>
              <a:gd name="connsiteX27" fmla="*/ 3561058 w 4879040"/>
              <a:gd name="connsiteY27" fmla="*/ 595437 h 4727182"/>
              <a:gd name="connsiteX28" fmla="*/ 3779026 w 4879040"/>
              <a:gd name="connsiteY28" fmla="*/ 536958 h 4727182"/>
              <a:gd name="connsiteX29" fmla="*/ 3922565 w 4879040"/>
              <a:gd name="connsiteY29" fmla="*/ 425316 h 4727182"/>
              <a:gd name="connsiteX30" fmla="*/ 4103319 w 4879040"/>
              <a:gd name="connsiteY30" fmla="*/ 313674 h 4727182"/>
              <a:gd name="connsiteX31" fmla="*/ 4278756 w 4879040"/>
              <a:gd name="connsiteY31" fmla="*/ 276460 h 4727182"/>
              <a:gd name="connsiteX32" fmla="*/ 4491407 w 4879040"/>
              <a:gd name="connsiteY32" fmla="*/ 271144 h 4727182"/>
              <a:gd name="connsiteX33" fmla="*/ 4576467 w 4879040"/>
              <a:gd name="connsiteY33" fmla="*/ 345572 h 4727182"/>
              <a:gd name="connsiteX34" fmla="*/ 4603049 w 4879040"/>
              <a:gd name="connsiteY34" fmla="*/ 510376 h 4727182"/>
              <a:gd name="connsiteX35" fmla="*/ 4555203 w 4879040"/>
              <a:gd name="connsiteY35" fmla="*/ 675181 h 4727182"/>
              <a:gd name="connsiteX36" fmla="*/ 4448877 w 4879040"/>
              <a:gd name="connsiteY36" fmla="*/ 994158 h 4727182"/>
              <a:gd name="connsiteX37" fmla="*/ 4385082 w 4879040"/>
              <a:gd name="connsiteY37" fmla="*/ 1238706 h 4727182"/>
              <a:gd name="connsiteX38" fmla="*/ 4342551 w 4879040"/>
              <a:gd name="connsiteY38" fmla="*/ 1467306 h 4727182"/>
              <a:gd name="connsiteX39" fmla="*/ 4326603 w 4879040"/>
              <a:gd name="connsiteY39" fmla="*/ 1711855 h 4727182"/>
              <a:gd name="connsiteX40" fmla="*/ 4321286 w 4879040"/>
              <a:gd name="connsiteY40" fmla="*/ 1775651 h 4727182"/>
              <a:gd name="connsiteX41" fmla="*/ 4315970 w 4879040"/>
              <a:gd name="connsiteY41" fmla="*/ 1871344 h 4727182"/>
              <a:gd name="connsiteX42" fmla="*/ 4193696 w 4879040"/>
              <a:gd name="connsiteY42" fmla="*/ 1945771 h 4727182"/>
              <a:gd name="connsiteX43" fmla="*/ 4135216 w 4879040"/>
              <a:gd name="connsiteY43" fmla="*/ 1961720 h 4727182"/>
              <a:gd name="connsiteX44" fmla="*/ 4055472 w 4879040"/>
              <a:gd name="connsiteY44" fmla="*/ 2078678 h 4727182"/>
              <a:gd name="connsiteX45" fmla="*/ 3981044 w 4879040"/>
              <a:gd name="connsiteY45" fmla="*/ 2238167 h 4727182"/>
              <a:gd name="connsiteX46" fmla="*/ 3954463 w 4879040"/>
              <a:gd name="connsiteY46" fmla="*/ 2392339 h 4727182"/>
              <a:gd name="connsiteX47" fmla="*/ 3965096 w 4879040"/>
              <a:gd name="connsiteY47" fmla="*/ 2472083 h 4727182"/>
              <a:gd name="connsiteX48" fmla="*/ 4055472 w 4879040"/>
              <a:gd name="connsiteY48" fmla="*/ 2551827 h 4727182"/>
              <a:gd name="connsiteX49" fmla="*/ 4066105 w 4879040"/>
              <a:gd name="connsiteY49" fmla="*/ 2631571 h 4727182"/>
              <a:gd name="connsiteX50" fmla="*/ 4087370 w 4879040"/>
              <a:gd name="connsiteY50" fmla="*/ 2759162 h 4727182"/>
              <a:gd name="connsiteX51" fmla="*/ 4188379 w 4879040"/>
              <a:gd name="connsiteY51" fmla="*/ 2759162 h 4727182"/>
              <a:gd name="connsiteX52" fmla="*/ 4363816 w 4879040"/>
              <a:gd name="connsiteY52" fmla="*/ 2546511 h 4727182"/>
              <a:gd name="connsiteX53" fmla="*/ 4448877 w 4879040"/>
              <a:gd name="connsiteY53" fmla="*/ 2477399 h 4727182"/>
              <a:gd name="connsiteX54" fmla="*/ 4507356 w 4879040"/>
              <a:gd name="connsiteY54" fmla="*/ 2599674 h 4727182"/>
              <a:gd name="connsiteX55" fmla="*/ 4480775 w 4879040"/>
              <a:gd name="connsiteY55" fmla="*/ 2716632 h 4727182"/>
              <a:gd name="connsiteX56" fmla="*/ 4544570 w 4879040"/>
              <a:gd name="connsiteY56" fmla="*/ 2849539 h 4727182"/>
              <a:gd name="connsiteX57" fmla="*/ 4661528 w 4879040"/>
              <a:gd name="connsiteY57" fmla="*/ 3046241 h 4727182"/>
              <a:gd name="connsiteX58" fmla="*/ 4571151 w 4879040"/>
              <a:gd name="connsiteY58" fmla="*/ 3253576 h 4727182"/>
              <a:gd name="connsiteX59" fmla="*/ 4347868 w 4879040"/>
              <a:gd name="connsiteY59" fmla="*/ 3429013 h 4727182"/>
              <a:gd name="connsiteX60" fmla="*/ 4305337 w 4879040"/>
              <a:gd name="connsiteY60" fmla="*/ 3604451 h 4727182"/>
              <a:gd name="connsiteX61" fmla="*/ 4257491 w 4879040"/>
              <a:gd name="connsiteY61" fmla="*/ 3737358 h 4727182"/>
              <a:gd name="connsiteX62" fmla="*/ 4204328 w 4879040"/>
              <a:gd name="connsiteY62" fmla="*/ 3811785 h 4727182"/>
              <a:gd name="connsiteX63" fmla="*/ 4177747 w 4879040"/>
              <a:gd name="connsiteY63" fmla="*/ 3870264 h 4727182"/>
              <a:gd name="connsiteX64" fmla="*/ 4172430 w 4879040"/>
              <a:gd name="connsiteY64" fmla="*/ 3992539 h 4727182"/>
              <a:gd name="connsiteX65" fmla="*/ 4165025 w 4879040"/>
              <a:gd name="connsiteY65" fmla="*/ 4114867 h 4727182"/>
              <a:gd name="connsiteX66" fmla="*/ 4128631 w 4879040"/>
              <a:gd name="connsiteY66" fmla="*/ 4319583 h 4727182"/>
              <a:gd name="connsiteX67" fmla="*/ 4165025 w 4879040"/>
              <a:gd name="connsiteY67" fmla="*/ 4656228 h 4727182"/>
              <a:gd name="connsiteX68" fmla="*/ 4207396 w 4879040"/>
              <a:gd name="connsiteY68" fmla="*/ 4725789 h 4727182"/>
              <a:gd name="connsiteX69" fmla="*/ 4287855 w 4879040"/>
              <a:gd name="connsiteY69" fmla="*/ 4624383 h 4727182"/>
              <a:gd name="connsiteX70" fmla="*/ 4274207 w 4879040"/>
              <a:gd name="connsiteY70" fmla="*/ 4383272 h 4727182"/>
              <a:gd name="connsiteX71" fmla="*/ 4301502 w 4879040"/>
              <a:gd name="connsiteY71" fmla="*/ 4155810 h 4727182"/>
              <a:gd name="connsiteX72" fmla="*/ 4315970 w 4879040"/>
              <a:gd name="connsiteY72" fmla="*/ 4008488 h 4727182"/>
              <a:gd name="connsiteX73" fmla="*/ 4347868 w 4879040"/>
              <a:gd name="connsiteY73" fmla="*/ 3907478 h 4727182"/>
              <a:gd name="connsiteX74" fmla="*/ 4331919 w 4879040"/>
              <a:gd name="connsiteY74" fmla="*/ 3795837 h 4727182"/>
              <a:gd name="connsiteX75" fmla="*/ 4475458 w 4879040"/>
              <a:gd name="connsiteY75" fmla="*/ 3609767 h 4727182"/>
              <a:gd name="connsiteX76" fmla="*/ 4603049 w 4879040"/>
              <a:gd name="connsiteY76" fmla="*/ 3471544 h 4727182"/>
              <a:gd name="connsiteX77" fmla="*/ 4805068 w 4879040"/>
              <a:gd name="connsiteY77" fmla="*/ 3232311 h 4727182"/>
              <a:gd name="connsiteX78" fmla="*/ 4863547 w 4879040"/>
              <a:gd name="connsiteY78" fmla="*/ 3125985 h 4727182"/>
              <a:gd name="connsiteX79" fmla="*/ 4805068 w 4879040"/>
              <a:gd name="connsiteY79" fmla="*/ 2870804 h 4727182"/>
              <a:gd name="connsiteX80" fmla="*/ 4704058 w 4879040"/>
              <a:gd name="connsiteY80" fmla="*/ 2775111 h 4727182"/>
              <a:gd name="connsiteX81" fmla="*/ 4629630 w 4879040"/>
              <a:gd name="connsiteY81" fmla="*/ 2684734 h 4727182"/>
              <a:gd name="connsiteX82" fmla="*/ 4624314 w 4879040"/>
              <a:gd name="connsiteY82" fmla="*/ 2562460 h 4727182"/>
              <a:gd name="connsiteX83" fmla="*/ 4592416 w 4879040"/>
              <a:gd name="connsiteY83" fmla="*/ 2371074 h 4727182"/>
              <a:gd name="connsiteX84" fmla="*/ 4443561 w 4879040"/>
              <a:gd name="connsiteY84" fmla="*/ 2275381 h 4727182"/>
              <a:gd name="connsiteX85" fmla="*/ 4289389 w 4879040"/>
              <a:gd name="connsiteY85" fmla="*/ 2371074 h 4727182"/>
              <a:gd name="connsiteX86" fmla="*/ 4193696 w 4879040"/>
              <a:gd name="connsiteY86" fmla="*/ 2424237 h 4727182"/>
              <a:gd name="connsiteX87" fmla="*/ 4129900 w 4879040"/>
              <a:gd name="connsiteY87" fmla="*/ 2360441 h 4727182"/>
              <a:gd name="connsiteX88" fmla="*/ 4172430 w 4879040"/>
              <a:gd name="connsiteY88" fmla="*/ 2206269 h 4727182"/>
              <a:gd name="connsiteX89" fmla="*/ 4268123 w 4879040"/>
              <a:gd name="connsiteY89" fmla="*/ 2094627 h 4727182"/>
              <a:gd name="connsiteX90" fmla="*/ 4411663 w 4879040"/>
              <a:gd name="connsiteY90" fmla="*/ 1940455 h 4727182"/>
              <a:gd name="connsiteX91" fmla="*/ 4480775 w 4879040"/>
              <a:gd name="connsiteY91" fmla="*/ 1818181 h 4727182"/>
              <a:gd name="connsiteX92" fmla="*/ 4486091 w 4879040"/>
              <a:gd name="connsiteY92" fmla="*/ 1674641 h 4727182"/>
              <a:gd name="connsiteX93" fmla="*/ 4491407 w 4879040"/>
              <a:gd name="connsiteY93" fmla="*/ 1398195 h 4727182"/>
              <a:gd name="connsiteX94" fmla="*/ 4618998 w 4879040"/>
              <a:gd name="connsiteY94" fmla="*/ 1068585 h 4727182"/>
              <a:gd name="connsiteX95" fmla="*/ 4783803 w 4879040"/>
              <a:gd name="connsiteY95" fmla="*/ 733660 h 4727182"/>
              <a:gd name="connsiteX96" fmla="*/ 4852914 w 4879040"/>
              <a:gd name="connsiteY96" fmla="*/ 451897 h 4727182"/>
              <a:gd name="connsiteX97" fmla="*/ 4868863 w 4879040"/>
              <a:gd name="connsiteY97" fmla="*/ 212664 h 4727182"/>
              <a:gd name="connsiteX98" fmla="*/ 4704058 w 4879040"/>
              <a:gd name="connsiteY98" fmla="*/ 122288 h 4727182"/>
              <a:gd name="connsiteX99" fmla="*/ 4443561 w 4879040"/>
              <a:gd name="connsiteY99" fmla="*/ 63809 h 4727182"/>
              <a:gd name="connsiteX100" fmla="*/ 4172430 w 4879040"/>
              <a:gd name="connsiteY100" fmla="*/ 13 h 4727182"/>
              <a:gd name="connsiteX101" fmla="*/ 3869403 w 4879040"/>
              <a:gd name="connsiteY101" fmla="*/ 58492 h 4727182"/>
              <a:gd name="connsiteX102" fmla="*/ 3656751 w 4879040"/>
              <a:gd name="connsiteY102" fmla="*/ 90390 h 4727182"/>
              <a:gd name="connsiteX103" fmla="*/ 3454733 w 4879040"/>
              <a:gd name="connsiteY103" fmla="*/ 63809 h 4727182"/>
              <a:gd name="connsiteX104" fmla="*/ 3311193 w 4879040"/>
              <a:gd name="connsiteY104" fmla="*/ 101023 h 4727182"/>
              <a:gd name="connsiteX105" fmla="*/ 3040063 w 4879040"/>
              <a:gd name="connsiteY105" fmla="*/ 148869 h 4727182"/>
              <a:gd name="connsiteX106" fmla="*/ 2875258 w 4879040"/>
              <a:gd name="connsiteY106" fmla="*/ 154185 h 4727182"/>
              <a:gd name="connsiteX107" fmla="*/ 2577547 w 4879040"/>
              <a:gd name="connsiteY107" fmla="*/ 180767 h 4727182"/>
              <a:gd name="connsiteX108" fmla="*/ 2290468 w 4879040"/>
              <a:gd name="connsiteY108" fmla="*/ 143553 h 4727182"/>
              <a:gd name="connsiteX109" fmla="*/ 1902379 w 4879040"/>
              <a:gd name="connsiteY109" fmla="*/ 164818 h 4727182"/>
              <a:gd name="connsiteX110" fmla="*/ 1673779 w 4879040"/>
              <a:gd name="connsiteY110" fmla="*/ 132920 h 4727182"/>
              <a:gd name="connsiteX111" fmla="*/ 1237844 w 4879040"/>
              <a:gd name="connsiteY111" fmla="*/ 111655 h 4727182"/>
              <a:gd name="connsiteX112" fmla="*/ 908235 w 4879040"/>
              <a:gd name="connsiteY112" fmla="*/ 154185 h 4727182"/>
              <a:gd name="connsiteX113" fmla="*/ 743430 w 4879040"/>
              <a:gd name="connsiteY113" fmla="*/ 223297 h 4727182"/>
              <a:gd name="connsiteX114" fmla="*/ 413821 w 4879040"/>
              <a:gd name="connsiteY114" fmla="*/ 249878 h 4727182"/>
              <a:gd name="connsiteX115" fmla="*/ 264965 w 4879040"/>
              <a:gd name="connsiteY115" fmla="*/ 483795 h 4727182"/>
              <a:gd name="connsiteX116" fmla="*/ 132058 w 4879040"/>
              <a:gd name="connsiteY116" fmla="*/ 802771 h 4727182"/>
              <a:gd name="connsiteX117" fmla="*/ 4468 w 4879040"/>
              <a:gd name="connsiteY117" fmla="*/ 1153646 h 4727182"/>
              <a:gd name="connsiteX118" fmla="*/ 41682 w 4879040"/>
              <a:gd name="connsiteY118" fmla="*/ 1573632 h 4727182"/>
              <a:gd name="connsiteX119" fmla="*/ 163956 w 4879040"/>
              <a:gd name="connsiteY119" fmla="*/ 1850078 h 4727182"/>
              <a:gd name="connsiteX120" fmla="*/ 350026 w 4879040"/>
              <a:gd name="connsiteY120" fmla="*/ 2105260 h 4727182"/>
              <a:gd name="connsiteX121" fmla="*/ 530779 w 4879040"/>
              <a:gd name="connsiteY121" fmla="*/ 2376390 h 4727182"/>
              <a:gd name="connsiteX122" fmla="*/ 839123 w 4879040"/>
              <a:gd name="connsiteY122" fmla="*/ 2663469 h 4727182"/>
              <a:gd name="connsiteX123" fmla="*/ 1067723 w 4879040"/>
              <a:gd name="connsiteY123" fmla="*/ 2870804 h 4727182"/>
              <a:gd name="connsiteX124" fmla="*/ 1195314 w 4879040"/>
              <a:gd name="connsiteY124" fmla="*/ 2998395 h 4727182"/>
              <a:gd name="connsiteX125" fmla="*/ 1269742 w 4879040"/>
              <a:gd name="connsiteY125" fmla="*/ 3147251 h 4727182"/>
              <a:gd name="connsiteX126" fmla="*/ 1264426 w 4879040"/>
              <a:gd name="connsiteY126" fmla="*/ 3242944 h 4727182"/>
              <a:gd name="connsiteX127" fmla="*/ 1306956 w 4879040"/>
              <a:gd name="connsiteY127" fmla="*/ 3285474 h 4727182"/>
              <a:gd name="connsiteX128" fmla="*/ 1333537 w 4879040"/>
              <a:gd name="connsiteY128" fmla="*/ 3253576 h 4727182"/>
              <a:gd name="connsiteX129" fmla="*/ 1338854 w 4879040"/>
              <a:gd name="connsiteY129" fmla="*/ 3189781 h 4727182"/>
              <a:gd name="connsiteX130" fmla="*/ 1328221 w 4879040"/>
              <a:gd name="connsiteY130" fmla="*/ 3115353 h 4727182"/>
              <a:gd name="connsiteX0" fmla="*/ 1328221 w 4879040"/>
              <a:gd name="connsiteY0" fmla="*/ 3115353 h 4749133"/>
              <a:gd name="connsiteX1" fmla="*/ 1189998 w 4879040"/>
              <a:gd name="connsiteY1" fmla="*/ 2870804 h 4749133"/>
              <a:gd name="connsiteX2" fmla="*/ 1030509 w 4879040"/>
              <a:gd name="connsiteY2" fmla="*/ 2674102 h 4749133"/>
              <a:gd name="connsiteX3" fmla="*/ 812542 w 4879040"/>
              <a:gd name="connsiteY3" fmla="*/ 2424237 h 4749133"/>
              <a:gd name="connsiteX4" fmla="*/ 615840 w 4879040"/>
              <a:gd name="connsiteY4" fmla="*/ 2147790 h 4749133"/>
              <a:gd name="connsiteX5" fmla="*/ 381923 w 4879040"/>
              <a:gd name="connsiteY5" fmla="*/ 1876660 h 4749133"/>
              <a:gd name="connsiteX6" fmla="*/ 270282 w 4879040"/>
              <a:gd name="connsiteY6" fmla="*/ 1520469 h 4749133"/>
              <a:gd name="connsiteX7" fmla="*/ 201170 w 4879040"/>
              <a:gd name="connsiteY7" fmla="*/ 1249339 h 4749133"/>
              <a:gd name="connsiteX8" fmla="*/ 280914 w 4879040"/>
              <a:gd name="connsiteY8" fmla="*/ 983525 h 4749133"/>
              <a:gd name="connsiteX9" fmla="*/ 381923 w 4879040"/>
              <a:gd name="connsiteY9" fmla="*/ 797455 h 4749133"/>
              <a:gd name="connsiteX10" fmla="*/ 424454 w 4879040"/>
              <a:gd name="connsiteY10" fmla="*/ 707078 h 4749133"/>
              <a:gd name="connsiteX11" fmla="*/ 456351 w 4879040"/>
              <a:gd name="connsiteY11" fmla="*/ 568855 h 4749133"/>
              <a:gd name="connsiteX12" fmla="*/ 578626 w 4879040"/>
              <a:gd name="connsiteY12" fmla="*/ 526325 h 4749133"/>
              <a:gd name="connsiteX13" fmla="*/ 727482 w 4879040"/>
              <a:gd name="connsiteY13" fmla="*/ 590120 h 4749133"/>
              <a:gd name="connsiteX14" fmla="*/ 881654 w 4879040"/>
              <a:gd name="connsiteY14" fmla="*/ 653916 h 4749133"/>
              <a:gd name="connsiteX15" fmla="*/ 1067723 w 4879040"/>
              <a:gd name="connsiteY15" fmla="*/ 643283 h 4749133"/>
              <a:gd name="connsiteX16" fmla="*/ 1195314 w 4879040"/>
              <a:gd name="connsiteY16" fmla="*/ 696446 h 4749133"/>
              <a:gd name="connsiteX17" fmla="*/ 1317589 w 4879040"/>
              <a:gd name="connsiteY17" fmla="*/ 733660 h 4749133"/>
              <a:gd name="connsiteX18" fmla="*/ 1594035 w 4879040"/>
              <a:gd name="connsiteY18" fmla="*/ 696446 h 4749133"/>
              <a:gd name="connsiteX19" fmla="*/ 1801370 w 4879040"/>
              <a:gd name="connsiteY19" fmla="*/ 680497 h 4749133"/>
              <a:gd name="connsiteX20" fmla="*/ 2083133 w 4879040"/>
              <a:gd name="connsiteY20" fmla="*/ 717711 h 4749133"/>
              <a:gd name="connsiteX21" fmla="*/ 2423375 w 4879040"/>
              <a:gd name="connsiteY21" fmla="*/ 733660 h 4749133"/>
              <a:gd name="connsiteX22" fmla="*/ 2662607 w 4879040"/>
              <a:gd name="connsiteY22" fmla="*/ 685813 h 4749133"/>
              <a:gd name="connsiteX23" fmla="*/ 2779565 w 4879040"/>
              <a:gd name="connsiteY23" fmla="*/ 701762 h 4749133"/>
              <a:gd name="connsiteX24" fmla="*/ 2885891 w 4879040"/>
              <a:gd name="connsiteY24" fmla="*/ 781506 h 4749133"/>
              <a:gd name="connsiteX25" fmla="*/ 3056012 w 4879040"/>
              <a:gd name="connsiteY25" fmla="*/ 723027 h 4749133"/>
              <a:gd name="connsiteX26" fmla="*/ 3247398 w 4879040"/>
              <a:gd name="connsiteY26" fmla="*/ 627334 h 4749133"/>
              <a:gd name="connsiteX27" fmla="*/ 3561058 w 4879040"/>
              <a:gd name="connsiteY27" fmla="*/ 595437 h 4749133"/>
              <a:gd name="connsiteX28" fmla="*/ 3779026 w 4879040"/>
              <a:gd name="connsiteY28" fmla="*/ 536958 h 4749133"/>
              <a:gd name="connsiteX29" fmla="*/ 3922565 w 4879040"/>
              <a:gd name="connsiteY29" fmla="*/ 425316 h 4749133"/>
              <a:gd name="connsiteX30" fmla="*/ 4103319 w 4879040"/>
              <a:gd name="connsiteY30" fmla="*/ 313674 h 4749133"/>
              <a:gd name="connsiteX31" fmla="*/ 4278756 w 4879040"/>
              <a:gd name="connsiteY31" fmla="*/ 276460 h 4749133"/>
              <a:gd name="connsiteX32" fmla="*/ 4491407 w 4879040"/>
              <a:gd name="connsiteY32" fmla="*/ 271144 h 4749133"/>
              <a:gd name="connsiteX33" fmla="*/ 4576467 w 4879040"/>
              <a:gd name="connsiteY33" fmla="*/ 345572 h 4749133"/>
              <a:gd name="connsiteX34" fmla="*/ 4603049 w 4879040"/>
              <a:gd name="connsiteY34" fmla="*/ 510376 h 4749133"/>
              <a:gd name="connsiteX35" fmla="*/ 4555203 w 4879040"/>
              <a:gd name="connsiteY35" fmla="*/ 675181 h 4749133"/>
              <a:gd name="connsiteX36" fmla="*/ 4448877 w 4879040"/>
              <a:gd name="connsiteY36" fmla="*/ 994158 h 4749133"/>
              <a:gd name="connsiteX37" fmla="*/ 4385082 w 4879040"/>
              <a:gd name="connsiteY37" fmla="*/ 1238706 h 4749133"/>
              <a:gd name="connsiteX38" fmla="*/ 4342551 w 4879040"/>
              <a:gd name="connsiteY38" fmla="*/ 1467306 h 4749133"/>
              <a:gd name="connsiteX39" fmla="*/ 4326603 w 4879040"/>
              <a:gd name="connsiteY39" fmla="*/ 1711855 h 4749133"/>
              <a:gd name="connsiteX40" fmla="*/ 4321286 w 4879040"/>
              <a:gd name="connsiteY40" fmla="*/ 1775651 h 4749133"/>
              <a:gd name="connsiteX41" fmla="*/ 4315970 w 4879040"/>
              <a:gd name="connsiteY41" fmla="*/ 1871344 h 4749133"/>
              <a:gd name="connsiteX42" fmla="*/ 4193696 w 4879040"/>
              <a:gd name="connsiteY42" fmla="*/ 1945771 h 4749133"/>
              <a:gd name="connsiteX43" fmla="*/ 4135216 w 4879040"/>
              <a:gd name="connsiteY43" fmla="*/ 1961720 h 4749133"/>
              <a:gd name="connsiteX44" fmla="*/ 4055472 w 4879040"/>
              <a:gd name="connsiteY44" fmla="*/ 2078678 h 4749133"/>
              <a:gd name="connsiteX45" fmla="*/ 3981044 w 4879040"/>
              <a:gd name="connsiteY45" fmla="*/ 2238167 h 4749133"/>
              <a:gd name="connsiteX46" fmla="*/ 3954463 w 4879040"/>
              <a:gd name="connsiteY46" fmla="*/ 2392339 h 4749133"/>
              <a:gd name="connsiteX47" fmla="*/ 3965096 w 4879040"/>
              <a:gd name="connsiteY47" fmla="*/ 2472083 h 4749133"/>
              <a:gd name="connsiteX48" fmla="*/ 4055472 w 4879040"/>
              <a:gd name="connsiteY48" fmla="*/ 2551827 h 4749133"/>
              <a:gd name="connsiteX49" fmla="*/ 4066105 w 4879040"/>
              <a:gd name="connsiteY49" fmla="*/ 2631571 h 4749133"/>
              <a:gd name="connsiteX50" fmla="*/ 4087370 w 4879040"/>
              <a:gd name="connsiteY50" fmla="*/ 2759162 h 4749133"/>
              <a:gd name="connsiteX51" fmla="*/ 4188379 w 4879040"/>
              <a:gd name="connsiteY51" fmla="*/ 2759162 h 4749133"/>
              <a:gd name="connsiteX52" fmla="*/ 4363816 w 4879040"/>
              <a:gd name="connsiteY52" fmla="*/ 2546511 h 4749133"/>
              <a:gd name="connsiteX53" fmla="*/ 4448877 w 4879040"/>
              <a:gd name="connsiteY53" fmla="*/ 2477399 h 4749133"/>
              <a:gd name="connsiteX54" fmla="*/ 4507356 w 4879040"/>
              <a:gd name="connsiteY54" fmla="*/ 2599674 h 4749133"/>
              <a:gd name="connsiteX55" fmla="*/ 4480775 w 4879040"/>
              <a:gd name="connsiteY55" fmla="*/ 2716632 h 4749133"/>
              <a:gd name="connsiteX56" fmla="*/ 4544570 w 4879040"/>
              <a:gd name="connsiteY56" fmla="*/ 2849539 h 4749133"/>
              <a:gd name="connsiteX57" fmla="*/ 4661528 w 4879040"/>
              <a:gd name="connsiteY57" fmla="*/ 3046241 h 4749133"/>
              <a:gd name="connsiteX58" fmla="*/ 4571151 w 4879040"/>
              <a:gd name="connsiteY58" fmla="*/ 3253576 h 4749133"/>
              <a:gd name="connsiteX59" fmla="*/ 4347868 w 4879040"/>
              <a:gd name="connsiteY59" fmla="*/ 3429013 h 4749133"/>
              <a:gd name="connsiteX60" fmla="*/ 4305337 w 4879040"/>
              <a:gd name="connsiteY60" fmla="*/ 3604451 h 4749133"/>
              <a:gd name="connsiteX61" fmla="*/ 4257491 w 4879040"/>
              <a:gd name="connsiteY61" fmla="*/ 3737358 h 4749133"/>
              <a:gd name="connsiteX62" fmla="*/ 4204328 w 4879040"/>
              <a:gd name="connsiteY62" fmla="*/ 3811785 h 4749133"/>
              <a:gd name="connsiteX63" fmla="*/ 4177747 w 4879040"/>
              <a:gd name="connsiteY63" fmla="*/ 3870264 h 4749133"/>
              <a:gd name="connsiteX64" fmla="*/ 4172430 w 4879040"/>
              <a:gd name="connsiteY64" fmla="*/ 3992539 h 4749133"/>
              <a:gd name="connsiteX65" fmla="*/ 4165025 w 4879040"/>
              <a:gd name="connsiteY65" fmla="*/ 4114867 h 4749133"/>
              <a:gd name="connsiteX66" fmla="*/ 4128631 w 4879040"/>
              <a:gd name="connsiteY66" fmla="*/ 4319583 h 4749133"/>
              <a:gd name="connsiteX67" fmla="*/ 4165025 w 4879040"/>
              <a:gd name="connsiteY67" fmla="*/ 4656228 h 4749133"/>
              <a:gd name="connsiteX68" fmla="*/ 4180100 w 4879040"/>
              <a:gd name="connsiteY68" fmla="*/ 4748535 h 4749133"/>
              <a:gd name="connsiteX69" fmla="*/ 4287855 w 4879040"/>
              <a:gd name="connsiteY69" fmla="*/ 4624383 h 4749133"/>
              <a:gd name="connsiteX70" fmla="*/ 4274207 w 4879040"/>
              <a:gd name="connsiteY70" fmla="*/ 4383272 h 4749133"/>
              <a:gd name="connsiteX71" fmla="*/ 4301502 w 4879040"/>
              <a:gd name="connsiteY71" fmla="*/ 4155810 h 4749133"/>
              <a:gd name="connsiteX72" fmla="*/ 4315970 w 4879040"/>
              <a:gd name="connsiteY72" fmla="*/ 4008488 h 4749133"/>
              <a:gd name="connsiteX73" fmla="*/ 4347868 w 4879040"/>
              <a:gd name="connsiteY73" fmla="*/ 3907478 h 4749133"/>
              <a:gd name="connsiteX74" fmla="*/ 4331919 w 4879040"/>
              <a:gd name="connsiteY74" fmla="*/ 3795837 h 4749133"/>
              <a:gd name="connsiteX75" fmla="*/ 4475458 w 4879040"/>
              <a:gd name="connsiteY75" fmla="*/ 3609767 h 4749133"/>
              <a:gd name="connsiteX76" fmla="*/ 4603049 w 4879040"/>
              <a:gd name="connsiteY76" fmla="*/ 3471544 h 4749133"/>
              <a:gd name="connsiteX77" fmla="*/ 4805068 w 4879040"/>
              <a:gd name="connsiteY77" fmla="*/ 3232311 h 4749133"/>
              <a:gd name="connsiteX78" fmla="*/ 4863547 w 4879040"/>
              <a:gd name="connsiteY78" fmla="*/ 3125985 h 4749133"/>
              <a:gd name="connsiteX79" fmla="*/ 4805068 w 4879040"/>
              <a:gd name="connsiteY79" fmla="*/ 2870804 h 4749133"/>
              <a:gd name="connsiteX80" fmla="*/ 4704058 w 4879040"/>
              <a:gd name="connsiteY80" fmla="*/ 2775111 h 4749133"/>
              <a:gd name="connsiteX81" fmla="*/ 4629630 w 4879040"/>
              <a:gd name="connsiteY81" fmla="*/ 2684734 h 4749133"/>
              <a:gd name="connsiteX82" fmla="*/ 4624314 w 4879040"/>
              <a:gd name="connsiteY82" fmla="*/ 2562460 h 4749133"/>
              <a:gd name="connsiteX83" fmla="*/ 4592416 w 4879040"/>
              <a:gd name="connsiteY83" fmla="*/ 2371074 h 4749133"/>
              <a:gd name="connsiteX84" fmla="*/ 4443561 w 4879040"/>
              <a:gd name="connsiteY84" fmla="*/ 2275381 h 4749133"/>
              <a:gd name="connsiteX85" fmla="*/ 4289389 w 4879040"/>
              <a:gd name="connsiteY85" fmla="*/ 2371074 h 4749133"/>
              <a:gd name="connsiteX86" fmla="*/ 4193696 w 4879040"/>
              <a:gd name="connsiteY86" fmla="*/ 2424237 h 4749133"/>
              <a:gd name="connsiteX87" fmla="*/ 4129900 w 4879040"/>
              <a:gd name="connsiteY87" fmla="*/ 2360441 h 4749133"/>
              <a:gd name="connsiteX88" fmla="*/ 4172430 w 4879040"/>
              <a:gd name="connsiteY88" fmla="*/ 2206269 h 4749133"/>
              <a:gd name="connsiteX89" fmla="*/ 4268123 w 4879040"/>
              <a:gd name="connsiteY89" fmla="*/ 2094627 h 4749133"/>
              <a:gd name="connsiteX90" fmla="*/ 4411663 w 4879040"/>
              <a:gd name="connsiteY90" fmla="*/ 1940455 h 4749133"/>
              <a:gd name="connsiteX91" fmla="*/ 4480775 w 4879040"/>
              <a:gd name="connsiteY91" fmla="*/ 1818181 h 4749133"/>
              <a:gd name="connsiteX92" fmla="*/ 4486091 w 4879040"/>
              <a:gd name="connsiteY92" fmla="*/ 1674641 h 4749133"/>
              <a:gd name="connsiteX93" fmla="*/ 4491407 w 4879040"/>
              <a:gd name="connsiteY93" fmla="*/ 1398195 h 4749133"/>
              <a:gd name="connsiteX94" fmla="*/ 4618998 w 4879040"/>
              <a:gd name="connsiteY94" fmla="*/ 1068585 h 4749133"/>
              <a:gd name="connsiteX95" fmla="*/ 4783803 w 4879040"/>
              <a:gd name="connsiteY95" fmla="*/ 733660 h 4749133"/>
              <a:gd name="connsiteX96" fmla="*/ 4852914 w 4879040"/>
              <a:gd name="connsiteY96" fmla="*/ 451897 h 4749133"/>
              <a:gd name="connsiteX97" fmla="*/ 4868863 w 4879040"/>
              <a:gd name="connsiteY97" fmla="*/ 212664 h 4749133"/>
              <a:gd name="connsiteX98" fmla="*/ 4704058 w 4879040"/>
              <a:gd name="connsiteY98" fmla="*/ 122288 h 4749133"/>
              <a:gd name="connsiteX99" fmla="*/ 4443561 w 4879040"/>
              <a:gd name="connsiteY99" fmla="*/ 63809 h 4749133"/>
              <a:gd name="connsiteX100" fmla="*/ 4172430 w 4879040"/>
              <a:gd name="connsiteY100" fmla="*/ 13 h 4749133"/>
              <a:gd name="connsiteX101" fmla="*/ 3869403 w 4879040"/>
              <a:gd name="connsiteY101" fmla="*/ 58492 h 4749133"/>
              <a:gd name="connsiteX102" fmla="*/ 3656751 w 4879040"/>
              <a:gd name="connsiteY102" fmla="*/ 90390 h 4749133"/>
              <a:gd name="connsiteX103" fmla="*/ 3454733 w 4879040"/>
              <a:gd name="connsiteY103" fmla="*/ 63809 h 4749133"/>
              <a:gd name="connsiteX104" fmla="*/ 3311193 w 4879040"/>
              <a:gd name="connsiteY104" fmla="*/ 101023 h 4749133"/>
              <a:gd name="connsiteX105" fmla="*/ 3040063 w 4879040"/>
              <a:gd name="connsiteY105" fmla="*/ 148869 h 4749133"/>
              <a:gd name="connsiteX106" fmla="*/ 2875258 w 4879040"/>
              <a:gd name="connsiteY106" fmla="*/ 154185 h 4749133"/>
              <a:gd name="connsiteX107" fmla="*/ 2577547 w 4879040"/>
              <a:gd name="connsiteY107" fmla="*/ 180767 h 4749133"/>
              <a:gd name="connsiteX108" fmla="*/ 2290468 w 4879040"/>
              <a:gd name="connsiteY108" fmla="*/ 143553 h 4749133"/>
              <a:gd name="connsiteX109" fmla="*/ 1902379 w 4879040"/>
              <a:gd name="connsiteY109" fmla="*/ 164818 h 4749133"/>
              <a:gd name="connsiteX110" fmla="*/ 1673779 w 4879040"/>
              <a:gd name="connsiteY110" fmla="*/ 132920 h 4749133"/>
              <a:gd name="connsiteX111" fmla="*/ 1237844 w 4879040"/>
              <a:gd name="connsiteY111" fmla="*/ 111655 h 4749133"/>
              <a:gd name="connsiteX112" fmla="*/ 908235 w 4879040"/>
              <a:gd name="connsiteY112" fmla="*/ 154185 h 4749133"/>
              <a:gd name="connsiteX113" fmla="*/ 743430 w 4879040"/>
              <a:gd name="connsiteY113" fmla="*/ 223297 h 4749133"/>
              <a:gd name="connsiteX114" fmla="*/ 413821 w 4879040"/>
              <a:gd name="connsiteY114" fmla="*/ 249878 h 4749133"/>
              <a:gd name="connsiteX115" fmla="*/ 264965 w 4879040"/>
              <a:gd name="connsiteY115" fmla="*/ 483795 h 4749133"/>
              <a:gd name="connsiteX116" fmla="*/ 132058 w 4879040"/>
              <a:gd name="connsiteY116" fmla="*/ 802771 h 4749133"/>
              <a:gd name="connsiteX117" fmla="*/ 4468 w 4879040"/>
              <a:gd name="connsiteY117" fmla="*/ 1153646 h 4749133"/>
              <a:gd name="connsiteX118" fmla="*/ 41682 w 4879040"/>
              <a:gd name="connsiteY118" fmla="*/ 1573632 h 4749133"/>
              <a:gd name="connsiteX119" fmla="*/ 163956 w 4879040"/>
              <a:gd name="connsiteY119" fmla="*/ 1850078 h 4749133"/>
              <a:gd name="connsiteX120" fmla="*/ 350026 w 4879040"/>
              <a:gd name="connsiteY120" fmla="*/ 2105260 h 4749133"/>
              <a:gd name="connsiteX121" fmla="*/ 530779 w 4879040"/>
              <a:gd name="connsiteY121" fmla="*/ 2376390 h 4749133"/>
              <a:gd name="connsiteX122" fmla="*/ 839123 w 4879040"/>
              <a:gd name="connsiteY122" fmla="*/ 2663469 h 4749133"/>
              <a:gd name="connsiteX123" fmla="*/ 1067723 w 4879040"/>
              <a:gd name="connsiteY123" fmla="*/ 2870804 h 4749133"/>
              <a:gd name="connsiteX124" fmla="*/ 1195314 w 4879040"/>
              <a:gd name="connsiteY124" fmla="*/ 2998395 h 4749133"/>
              <a:gd name="connsiteX125" fmla="*/ 1269742 w 4879040"/>
              <a:gd name="connsiteY125" fmla="*/ 3147251 h 4749133"/>
              <a:gd name="connsiteX126" fmla="*/ 1264426 w 4879040"/>
              <a:gd name="connsiteY126" fmla="*/ 3242944 h 4749133"/>
              <a:gd name="connsiteX127" fmla="*/ 1306956 w 4879040"/>
              <a:gd name="connsiteY127" fmla="*/ 3285474 h 4749133"/>
              <a:gd name="connsiteX128" fmla="*/ 1333537 w 4879040"/>
              <a:gd name="connsiteY128" fmla="*/ 3253576 h 4749133"/>
              <a:gd name="connsiteX129" fmla="*/ 1338854 w 4879040"/>
              <a:gd name="connsiteY129" fmla="*/ 3189781 h 4749133"/>
              <a:gd name="connsiteX130" fmla="*/ 1328221 w 4879040"/>
              <a:gd name="connsiteY130" fmla="*/ 3115353 h 47491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Lst>
            <a:rect l="l" t="t" r="r" b="b"/>
            <a:pathLst>
              <a:path w="4879040" h="4749133">
                <a:moveTo>
                  <a:pt x="1328221" y="3115353"/>
                </a:moveTo>
                <a:cubicBezTo>
                  <a:pt x="1303412" y="3062190"/>
                  <a:pt x="1239617" y="2944346"/>
                  <a:pt x="1189998" y="2870804"/>
                </a:cubicBezTo>
                <a:cubicBezTo>
                  <a:pt x="1140379" y="2797262"/>
                  <a:pt x="1093418" y="2748530"/>
                  <a:pt x="1030509" y="2674102"/>
                </a:cubicBezTo>
                <a:cubicBezTo>
                  <a:pt x="967600" y="2599674"/>
                  <a:pt x="881653" y="2511956"/>
                  <a:pt x="812542" y="2424237"/>
                </a:cubicBezTo>
                <a:cubicBezTo>
                  <a:pt x="743430" y="2336518"/>
                  <a:pt x="687610" y="2239053"/>
                  <a:pt x="615840" y="2147790"/>
                </a:cubicBezTo>
                <a:cubicBezTo>
                  <a:pt x="544070" y="2056527"/>
                  <a:pt x="439516" y="1981213"/>
                  <a:pt x="381923" y="1876660"/>
                </a:cubicBezTo>
                <a:cubicBezTo>
                  <a:pt x="324330" y="1772107"/>
                  <a:pt x="300408" y="1625023"/>
                  <a:pt x="270282" y="1520469"/>
                </a:cubicBezTo>
                <a:cubicBezTo>
                  <a:pt x="240156" y="1415915"/>
                  <a:pt x="199398" y="1338830"/>
                  <a:pt x="201170" y="1249339"/>
                </a:cubicBezTo>
                <a:cubicBezTo>
                  <a:pt x="202942" y="1159848"/>
                  <a:pt x="250788" y="1058839"/>
                  <a:pt x="280914" y="983525"/>
                </a:cubicBezTo>
                <a:cubicBezTo>
                  <a:pt x="311039" y="908211"/>
                  <a:pt x="358000" y="843529"/>
                  <a:pt x="381923" y="797455"/>
                </a:cubicBezTo>
                <a:cubicBezTo>
                  <a:pt x="405846" y="751381"/>
                  <a:pt x="412049" y="745178"/>
                  <a:pt x="424454" y="707078"/>
                </a:cubicBezTo>
                <a:cubicBezTo>
                  <a:pt x="436859" y="668978"/>
                  <a:pt x="430656" y="598980"/>
                  <a:pt x="456351" y="568855"/>
                </a:cubicBezTo>
                <a:cubicBezTo>
                  <a:pt x="482046" y="538730"/>
                  <a:pt x="533437" y="522781"/>
                  <a:pt x="578626" y="526325"/>
                </a:cubicBezTo>
                <a:cubicBezTo>
                  <a:pt x="623814" y="529869"/>
                  <a:pt x="727482" y="590120"/>
                  <a:pt x="727482" y="590120"/>
                </a:cubicBezTo>
                <a:cubicBezTo>
                  <a:pt x="777987" y="611385"/>
                  <a:pt x="824947" y="645056"/>
                  <a:pt x="881654" y="653916"/>
                </a:cubicBezTo>
                <a:cubicBezTo>
                  <a:pt x="938361" y="662776"/>
                  <a:pt x="1015446" y="636195"/>
                  <a:pt x="1067723" y="643283"/>
                </a:cubicBezTo>
                <a:cubicBezTo>
                  <a:pt x="1120000" y="650371"/>
                  <a:pt x="1153670" y="681383"/>
                  <a:pt x="1195314" y="696446"/>
                </a:cubicBezTo>
                <a:cubicBezTo>
                  <a:pt x="1236958" y="711509"/>
                  <a:pt x="1251136" y="733660"/>
                  <a:pt x="1317589" y="733660"/>
                </a:cubicBezTo>
                <a:cubicBezTo>
                  <a:pt x="1384042" y="733660"/>
                  <a:pt x="1513405" y="705306"/>
                  <a:pt x="1594035" y="696446"/>
                </a:cubicBezTo>
                <a:cubicBezTo>
                  <a:pt x="1674665" y="687586"/>
                  <a:pt x="1719854" y="676953"/>
                  <a:pt x="1801370" y="680497"/>
                </a:cubicBezTo>
                <a:cubicBezTo>
                  <a:pt x="1882886" y="684041"/>
                  <a:pt x="1979466" y="708851"/>
                  <a:pt x="2083133" y="717711"/>
                </a:cubicBezTo>
                <a:cubicBezTo>
                  <a:pt x="2186800" y="726571"/>
                  <a:pt x="2326796" y="738976"/>
                  <a:pt x="2423375" y="733660"/>
                </a:cubicBezTo>
                <a:cubicBezTo>
                  <a:pt x="2519954" y="728344"/>
                  <a:pt x="2603242" y="691129"/>
                  <a:pt x="2662607" y="685813"/>
                </a:cubicBezTo>
                <a:cubicBezTo>
                  <a:pt x="2721972" y="680497"/>
                  <a:pt x="2742351" y="685813"/>
                  <a:pt x="2779565" y="701762"/>
                </a:cubicBezTo>
                <a:cubicBezTo>
                  <a:pt x="2816779" y="717711"/>
                  <a:pt x="2839817" y="777962"/>
                  <a:pt x="2885891" y="781506"/>
                </a:cubicBezTo>
                <a:cubicBezTo>
                  <a:pt x="2931965" y="785050"/>
                  <a:pt x="2995761" y="748722"/>
                  <a:pt x="3056012" y="723027"/>
                </a:cubicBezTo>
                <a:cubicBezTo>
                  <a:pt x="3116263" y="697332"/>
                  <a:pt x="3163224" y="648599"/>
                  <a:pt x="3247398" y="627334"/>
                </a:cubicBezTo>
                <a:cubicBezTo>
                  <a:pt x="3331572" y="606069"/>
                  <a:pt x="3472453" y="610500"/>
                  <a:pt x="3561058" y="595437"/>
                </a:cubicBezTo>
                <a:cubicBezTo>
                  <a:pt x="3649663" y="580374"/>
                  <a:pt x="3718775" y="565311"/>
                  <a:pt x="3779026" y="536958"/>
                </a:cubicBezTo>
                <a:cubicBezTo>
                  <a:pt x="3839277" y="508604"/>
                  <a:pt x="3868516" y="462530"/>
                  <a:pt x="3922565" y="425316"/>
                </a:cubicBezTo>
                <a:cubicBezTo>
                  <a:pt x="3976614" y="388102"/>
                  <a:pt x="4043954" y="338483"/>
                  <a:pt x="4103319" y="313674"/>
                </a:cubicBezTo>
                <a:cubicBezTo>
                  <a:pt x="4162684" y="288865"/>
                  <a:pt x="4214075" y="283548"/>
                  <a:pt x="4278756" y="276460"/>
                </a:cubicBezTo>
                <a:cubicBezTo>
                  <a:pt x="4343437" y="269372"/>
                  <a:pt x="4441789" y="259625"/>
                  <a:pt x="4491407" y="271144"/>
                </a:cubicBezTo>
                <a:cubicBezTo>
                  <a:pt x="4541025" y="282663"/>
                  <a:pt x="4557860" y="305700"/>
                  <a:pt x="4576467" y="345572"/>
                </a:cubicBezTo>
                <a:cubicBezTo>
                  <a:pt x="4595074" y="385444"/>
                  <a:pt x="4606593" y="455441"/>
                  <a:pt x="4603049" y="510376"/>
                </a:cubicBezTo>
                <a:cubicBezTo>
                  <a:pt x="4599505" y="565311"/>
                  <a:pt x="4580898" y="594551"/>
                  <a:pt x="4555203" y="675181"/>
                </a:cubicBezTo>
                <a:cubicBezTo>
                  <a:pt x="4529508" y="755811"/>
                  <a:pt x="4477230" y="900237"/>
                  <a:pt x="4448877" y="994158"/>
                </a:cubicBezTo>
                <a:cubicBezTo>
                  <a:pt x="4420524" y="1088079"/>
                  <a:pt x="4402803" y="1159848"/>
                  <a:pt x="4385082" y="1238706"/>
                </a:cubicBezTo>
                <a:cubicBezTo>
                  <a:pt x="4367361" y="1317564"/>
                  <a:pt x="4352297" y="1388448"/>
                  <a:pt x="4342551" y="1467306"/>
                </a:cubicBezTo>
                <a:cubicBezTo>
                  <a:pt x="4332805" y="1546164"/>
                  <a:pt x="4330147" y="1660464"/>
                  <a:pt x="4326603" y="1711855"/>
                </a:cubicBezTo>
                <a:cubicBezTo>
                  <a:pt x="4323059" y="1763246"/>
                  <a:pt x="4323058" y="1749070"/>
                  <a:pt x="4321286" y="1775651"/>
                </a:cubicBezTo>
                <a:cubicBezTo>
                  <a:pt x="4319514" y="1802232"/>
                  <a:pt x="4337235" y="1842991"/>
                  <a:pt x="4315970" y="1871344"/>
                </a:cubicBezTo>
                <a:cubicBezTo>
                  <a:pt x="4294705" y="1899697"/>
                  <a:pt x="4223822" y="1930708"/>
                  <a:pt x="4193696" y="1945771"/>
                </a:cubicBezTo>
                <a:cubicBezTo>
                  <a:pt x="4163570" y="1960834"/>
                  <a:pt x="4158253" y="1939569"/>
                  <a:pt x="4135216" y="1961720"/>
                </a:cubicBezTo>
                <a:cubicBezTo>
                  <a:pt x="4112179" y="1983871"/>
                  <a:pt x="4081167" y="2032604"/>
                  <a:pt x="4055472" y="2078678"/>
                </a:cubicBezTo>
                <a:cubicBezTo>
                  <a:pt x="4029777" y="2124752"/>
                  <a:pt x="3997879" y="2185890"/>
                  <a:pt x="3981044" y="2238167"/>
                </a:cubicBezTo>
                <a:cubicBezTo>
                  <a:pt x="3964209" y="2290444"/>
                  <a:pt x="3957121" y="2353353"/>
                  <a:pt x="3954463" y="2392339"/>
                </a:cubicBezTo>
                <a:cubicBezTo>
                  <a:pt x="3951805" y="2431325"/>
                  <a:pt x="3948261" y="2445502"/>
                  <a:pt x="3965096" y="2472083"/>
                </a:cubicBezTo>
                <a:cubicBezTo>
                  <a:pt x="3981931" y="2498664"/>
                  <a:pt x="4038637" y="2525246"/>
                  <a:pt x="4055472" y="2551827"/>
                </a:cubicBezTo>
                <a:cubicBezTo>
                  <a:pt x="4072307" y="2578408"/>
                  <a:pt x="4060789" y="2597015"/>
                  <a:pt x="4066105" y="2631571"/>
                </a:cubicBezTo>
                <a:cubicBezTo>
                  <a:pt x="4071421" y="2666127"/>
                  <a:pt x="4066991" y="2737897"/>
                  <a:pt x="4087370" y="2759162"/>
                </a:cubicBezTo>
                <a:cubicBezTo>
                  <a:pt x="4107749" y="2780427"/>
                  <a:pt x="4142305" y="2794604"/>
                  <a:pt x="4188379" y="2759162"/>
                </a:cubicBezTo>
                <a:cubicBezTo>
                  <a:pt x="4234453" y="2723720"/>
                  <a:pt x="4320400" y="2593471"/>
                  <a:pt x="4363816" y="2546511"/>
                </a:cubicBezTo>
                <a:cubicBezTo>
                  <a:pt x="4407232" y="2499550"/>
                  <a:pt x="4424954" y="2468539"/>
                  <a:pt x="4448877" y="2477399"/>
                </a:cubicBezTo>
                <a:cubicBezTo>
                  <a:pt x="4472800" y="2486259"/>
                  <a:pt x="4502040" y="2559802"/>
                  <a:pt x="4507356" y="2599674"/>
                </a:cubicBezTo>
                <a:cubicBezTo>
                  <a:pt x="4512672" y="2639546"/>
                  <a:pt x="4474573" y="2674988"/>
                  <a:pt x="4480775" y="2716632"/>
                </a:cubicBezTo>
                <a:cubicBezTo>
                  <a:pt x="4486977" y="2758276"/>
                  <a:pt x="4514445" y="2794604"/>
                  <a:pt x="4544570" y="2849539"/>
                </a:cubicBezTo>
                <a:cubicBezTo>
                  <a:pt x="4574695" y="2904474"/>
                  <a:pt x="4657098" y="2978902"/>
                  <a:pt x="4661528" y="3046241"/>
                </a:cubicBezTo>
                <a:cubicBezTo>
                  <a:pt x="4665958" y="3113580"/>
                  <a:pt x="4623428" y="3189781"/>
                  <a:pt x="4571151" y="3253576"/>
                </a:cubicBezTo>
                <a:cubicBezTo>
                  <a:pt x="4518874" y="3317371"/>
                  <a:pt x="4392170" y="3370534"/>
                  <a:pt x="4347868" y="3429013"/>
                </a:cubicBezTo>
                <a:cubicBezTo>
                  <a:pt x="4303566" y="3487492"/>
                  <a:pt x="4320400" y="3553060"/>
                  <a:pt x="4305337" y="3604451"/>
                </a:cubicBezTo>
                <a:cubicBezTo>
                  <a:pt x="4290274" y="3655842"/>
                  <a:pt x="4274326" y="3702802"/>
                  <a:pt x="4257491" y="3737358"/>
                </a:cubicBezTo>
                <a:cubicBezTo>
                  <a:pt x="4240656" y="3771914"/>
                  <a:pt x="4217619" y="3789634"/>
                  <a:pt x="4204328" y="3811785"/>
                </a:cubicBezTo>
                <a:cubicBezTo>
                  <a:pt x="4191037" y="3833936"/>
                  <a:pt x="4183063" y="3840138"/>
                  <a:pt x="4177747" y="3870264"/>
                </a:cubicBezTo>
                <a:cubicBezTo>
                  <a:pt x="4172431" y="3900390"/>
                  <a:pt x="4174550" y="3951772"/>
                  <a:pt x="4172430" y="3992539"/>
                </a:cubicBezTo>
                <a:cubicBezTo>
                  <a:pt x="4170310" y="4033306"/>
                  <a:pt x="4172325" y="4060360"/>
                  <a:pt x="4165025" y="4114867"/>
                </a:cubicBezTo>
                <a:cubicBezTo>
                  <a:pt x="4157725" y="4169374"/>
                  <a:pt x="4124840" y="4229356"/>
                  <a:pt x="4128631" y="4319583"/>
                </a:cubicBezTo>
                <a:cubicBezTo>
                  <a:pt x="4132422" y="4409810"/>
                  <a:pt x="4151898" y="4588527"/>
                  <a:pt x="4165025" y="4656228"/>
                </a:cubicBezTo>
                <a:cubicBezTo>
                  <a:pt x="4178152" y="4723929"/>
                  <a:pt x="4159628" y="4753843"/>
                  <a:pt x="4180100" y="4748535"/>
                </a:cubicBezTo>
                <a:cubicBezTo>
                  <a:pt x="4200572" y="4743227"/>
                  <a:pt x="4270654" y="4683744"/>
                  <a:pt x="4287855" y="4624383"/>
                </a:cubicBezTo>
                <a:cubicBezTo>
                  <a:pt x="4305056" y="4565022"/>
                  <a:pt x="4274207" y="4461367"/>
                  <a:pt x="4274207" y="4383272"/>
                </a:cubicBezTo>
                <a:cubicBezTo>
                  <a:pt x="4274207" y="4305177"/>
                  <a:pt x="4294542" y="4218274"/>
                  <a:pt x="4301502" y="4155810"/>
                </a:cubicBezTo>
                <a:cubicBezTo>
                  <a:pt x="4308462" y="4093346"/>
                  <a:pt x="4308242" y="4049877"/>
                  <a:pt x="4315970" y="4008488"/>
                </a:cubicBezTo>
                <a:cubicBezTo>
                  <a:pt x="4323698" y="3967099"/>
                  <a:pt x="4345210" y="3942920"/>
                  <a:pt x="4347868" y="3907478"/>
                </a:cubicBezTo>
                <a:cubicBezTo>
                  <a:pt x="4350526" y="3872036"/>
                  <a:pt x="4310654" y="3845455"/>
                  <a:pt x="4331919" y="3795837"/>
                </a:cubicBezTo>
                <a:cubicBezTo>
                  <a:pt x="4353184" y="3746219"/>
                  <a:pt x="4430270" y="3663816"/>
                  <a:pt x="4475458" y="3609767"/>
                </a:cubicBezTo>
                <a:cubicBezTo>
                  <a:pt x="4520646" y="3555718"/>
                  <a:pt x="4548114" y="3534453"/>
                  <a:pt x="4603049" y="3471544"/>
                </a:cubicBezTo>
                <a:cubicBezTo>
                  <a:pt x="4657984" y="3408635"/>
                  <a:pt x="4761652" y="3289904"/>
                  <a:pt x="4805068" y="3232311"/>
                </a:cubicBezTo>
                <a:cubicBezTo>
                  <a:pt x="4848484" y="3174718"/>
                  <a:pt x="4863547" y="3186236"/>
                  <a:pt x="4863547" y="3125985"/>
                </a:cubicBezTo>
                <a:cubicBezTo>
                  <a:pt x="4863547" y="3065734"/>
                  <a:pt x="4831649" y="2929283"/>
                  <a:pt x="4805068" y="2870804"/>
                </a:cubicBezTo>
                <a:cubicBezTo>
                  <a:pt x="4778487" y="2812325"/>
                  <a:pt x="4733298" y="2806123"/>
                  <a:pt x="4704058" y="2775111"/>
                </a:cubicBezTo>
                <a:cubicBezTo>
                  <a:pt x="4674818" y="2744099"/>
                  <a:pt x="4642921" y="2720176"/>
                  <a:pt x="4629630" y="2684734"/>
                </a:cubicBezTo>
                <a:cubicBezTo>
                  <a:pt x="4616339" y="2649292"/>
                  <a:pt x="4630516" y="2614737"/>
                  <a:pt x="4624314" y="2562460"/>
                </a:cubicBezTo>
                <a:cubicBezTo>
                  <a:pt x="4618112" y="2510183"/>
                  <a:pt x="4622541" y="2418920"/>
                  <a:pt x="4592416" y="2371074"/>
                </a:cubicBezTo>
                <a:cubicBezTo>
                  <a:pt x="4562291" y="2323228"/>
                  <a:pt x="4494065" y="2275381"/>
                  <a:pt x="4443561" y="2275381"/>
                </a:cubicBezTo>
                <a:cubicBezTo>
                  <a:pt x="4393057" y="2275381"/>
                  <a:pt x="4331033" y="2346265"/>
                  <a:pt x="4289389" y="2371074"/>
                </a:cubicBezTo>
                <a:cubicBezTo>
                  <a:pt x="4247745" y="2395883"/>
                  <a:pt x="4220277" y="2426009"/>
                  <a:pt x="4193696" y="2424237"/>
                </a:cubicBezTo>
                <a:cubicBezTo>
                  <a:pt x="4167115" y="2422465"/>
                  <a:pt x="4133444" y="2396769"/>
                  <a:pt x="4129900" y="2360441"/>
                </a:cubicBezTo>
                <a:cubicBezTo>
                  <a:pt x="4126356" y="2324113"/>
                  <a:pt x="4149393" y="2250571"/>
                  <a:pt x="4172430" y="2206269"/>
                </a:cubicBezTo>
                <a:cubicBezTo>
                  <a:pt x="4195467" y="2161967"/>
                  <a:pt x="4228251" y="2138929"/>
                  <a:pt x="4268123" y="2094627"/>
                </a:cubicBezTo>
                <a:cubicBezTo>
                  <a:pt x="4307995" y="2050325"/>
                  <a:pt x="4376221" y="1986529"/>
                  <a:pt x="4411663" y="1940455"/>
                </a:cubicBezTo>
                <a:cubicBezTo>
                  <a:pt x="4447105" y="1894381"/>
                  <a:pt x="4468370" y="1862483"/>
                  <a:pt x="4480775" y="1818181"/>
                </a:cubicBezTo>
                <a:cubicBezTo>
                  <a:pt x="4493180" y="1773879"/>
                  <a:pt x="4484319" y="1744639"/>
                  <a:pt x="4486091" y="1674641"/>
                </a:cubicBezTo>
                <a:cubicBezTo>
                  <a:pt x="4487863" y="1604643"/>
                  <a:pt x="4469256" y="1499204"/>
                  <a:pt x="4491407" y="1398195"/>
                </a:cubicBezTo>
                <a:cubicBezTo>
                  <a:pt x="4513558" y="1297186"/>
                  <a:pt x="4570265" y="1179341"/>
                  <a:pt x="4618998" y="1068585"/>
                </a:cubicBezTo>
                <a:cubicBezTo>
                  <a:pt x="4667731" y="957829"/>
                  <a:pt x="4744817" y="836441"/>
                  <a:pt x="4783803" y="733660"/>
                </a:cubicBezTo>
                <a:cubicBezTo>
                  <a:pt x="4822789" y="630879"/>
                  <a:pt x="4838737" y="538730"/>
                  <a:pt x="4852914" y="451897"/>
                </a:cubicBezTo>
                <a:cubicBezTo>
                  <a:pt x="4867091" y="365064"/>
                  <a:pt x="4893672" y="267599"/>
                  <a:pt x="4868863" y="212664"/>
                </a:cubicBezTo>
                <a:cubicBezTo>
                  <a:pt x="4844054" y="157729"/>
                  <a:pt x="4774942" y="147097"/>
                  <a:pt x="4704058" y="122288"/>
                </a:cubicBezTo>
                <a:cubicBezTo>
                  <a:pt x="4633174" y="97479"/>
                  <a:pt x="4443561" y="63809"/>
                  <a:pt x="4443561" y="63809"/>
                </a:cubicBezTo>
                <a:cubicBezTo>
                  <a:pt x="4354956" y="43430"/>
                  <a:pt x="4268123" y="899"/>
                  <a:pt x="4172430" y="13"/>
                </a:cubicBezTo>
                <a:cubicBezTo>
                  <a:pt x="4076737" y="-873"/>
                  <a:pt x="3955350" y="43429"/>
                  <a:pt x="3869403" y="58492"/>
                </a:cubicBezTo>
                <a:cubicBezTo>
                  <a:pt x="3783457" y="73555"/>
                  <a:pt x="3725863" y="89504"/>
                  <a:pt x="3656751" y="90390"/>
                </a:cubicBezTo>
                <a:cubicBezTo>
                  <a:pt x="3587639" y="91276"/>
                  <a:pt x="3512326" y="62037"/>
                  <a:pt x="3454733" y="63809"/>
                </a:cubicBezTo>
                <a:cubicBezTo>
                  <a:pt x="3397140" y="65581"/>
                  <a:pt x="3380305" y="86846"/>
                  <a:pt x="3311193" y="101023"/>
                </a:cubicBezTo>
                <a:cubicBezTo>
                  <a:pt x="3242081" y="115200"/>
                  <a:pt x="3112719" y="140009"/>
                  <a:pt x="3040063" y="148869"/>
                </a:cubicBezTo>
                <a:cubicBezTo>
                  <a:pt x="2967407" y="157729"/>
                  <a:pt x="2952344" y="148869"/>
                  <a:pt x="2875258" y="154185"/>
                </a:cubicBezTo>
                <a:cubicBezTo>
                  <a:pt x="2798172" y="159501"/>
                  <a:pt x="2675012" y="182539"/>
                  <a:pt x="2577547" y="180767"/>
                </a:cubicBezTo>
                <a:cubicBezTo>
                  <a:pt x="2480082" y="178995"/>
                  <a:pt x="2402996" y="146211"/>
                  <a:pt x="2290468" y="143553"/>
                </a:cubicBezTo>
                <a:cubicBezTo>
                  <a:pt x="2177940" y="140895"/>
                  <a:pt x="2005160" y="166590"/>
                  <a:pt x="1902379" y="164818"/>
                </a:cubicBezTo>
                <a:cubicBezTo>
                  <a:pt x="1799598" y="163046"/>
                  <a:pt x="1784535" y="141780"/>
                  <a:pt x="1673779" y="132920"/>
                </a:cubicBezTo>
                <a:cubicBezTo>
                  <a:pt x="1563023" y="124060"/>
                  <a:pt x="1365435" y="108111"/>
                  <a:pt x="1237844" y="111655"/>
                </a:cubicBezTo>
                <a:cubicBezTo>
                  <a:pt x="1110253" y="115199"/>
                  <a:pt x="990637" y="135578"/>
                  <a:pt x="908235" y="154185"/>
                </a:cubicBezTo>
                <a:cubicBezTo>
                  <a:pt x="825833" y="172792"/>
                  <a:pt x="825832" y="207348"/>
                  <a:pt x="743430" y="223297"/>
                </a:cubicBezTo>
                <a:cubicBezTo>
                  <a:pt x="661028" y="239246"/>
                  <a:pt x="493565" y="206462"/>
                  <a:pt x="413821" y="249878"/>
                </a:cubicBezTo>
                <a:cubicBezTo>
                  <a:pt x="334077" y="293294"/>
                  <a:pt x="311925" y="391646"/>
                  <a:pt x="264965" y="483795"/>
                </a:cubicBezTo>
                <a:cubicBezTo>
                  <a:pt x="218005" y="575944"/>
                  <a:pt x="175474" y="691129"/>
                  <a:pt x="132058" y="802771"/>
                </a:cubicBezTo>
                <a:cubicBezTo>
                  <a:pt x="88642" y="914413"/>
                  <a:pt x="19531" y="1025169"/>
                  <a:pt x="4468" y="1153646"/>
                </a:cubicBezTo>
                <a:cubicBezTo>
                  <a:pt x="-10595" y="1282123"/>
                  <a:pt x="15101" y="1457560"/>
                  <a:pt x="41682" y="1573632"/>
                </a:cubicBezTo>
                <a:cubicBezTo>
                  <a:pt x="68263" y="1689704"/>
                  <a:pt x="112565" y="1761473"/>
                  <a:pt x="163956" y="1850078"/>
                </a:cubicBezTo>
                <a:cubicBezTo>
                  <a:pt x="215347" y="1938683"/>
                  <a:pt x="288889" y="2017541"/>
                  <a:pt x="350026" y="2105260"/>
                </a:cubicBezTo>
                <a:cubicBezTo>
                  <a:pt x="411163" y="2192979"/>
                  <a:pt x="449263" y="2283355"/>
                  <a:pt x="530779" y="2376390"/>
                </a:cubicBezTo>
                <a:cubicBezTo>
                  <a:pt x="612295" y="2469425"/>
                  <a:pt x="749632" y="2581067"/>
                  <a:pt x="839123" y="2663469"/>
                </a:cubicBezTo>
                <a:cubicBezTo>
                  <a:pt x="928614" y="2745871"/>
                  <a:pt x="1008358" y="2814983"/>
                  <a:pt x="1067723" y="2870804"/>
                </a:cubicBezTo>
                <a:cubicBezTo>
                  <a:pt x="1127088" y="2926625"/>
                  <a:pt x="1161644" y="2952320"/>
                  <a:pt x="1195314" y="2998395"/>
                </a:cubicBezTo>
                <a:cubicBezTo>
                  <a:pt x="1228984" y="3044469"/>
                  <a:pt x="1258223" y="3106493"/>
                  <a:pt x="1269742" y="3147251"/>
                </a:cubicBezTo>
                <a:cubicBezTo>
                  <a:pt x="1281261" y="3188009"/>
                  <a:pt x="1258224" y="3219907"/>
                  <a:pt x="1264426" y="3242944"/>
                </a:cubicBezTo>
                <a:cubicBezTo>
                  <a:pt x="1270628" y="3265981"/>
                  <a:pt x="1295437" y="3283702"/>
                  <a:pt x="1306956" y="3285474"/>
                </a:cubicBezTo>
                <a:cubicBezTo>
                  <a:pt x="1318475" y="3287246"/>
                  <a:pt x="1328221" y="3269525"/>
                  <a:pt x="1333537" y="3253576"/>
                </a:cubicBezTo>
                <a:cubicBezTo>
                  <a:pt x="1338853" y="3237627"/>
                  <a:pt x="1337968" y="3210160"/>
                  <a:pt x="1338854" y="3189781"/>
                </a:cubicBezTo>
                <a:cubicBezTo>
                  <a:pt x="1339740" y="3169402"/>
                  <a:pt x="1353030" y="3168516"/>
                  <a:pt x="1328221" y="311535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A538F4F8-2553-4A01-99D9-B514D62A8B29}"/>
              </a:ext>
            </a:extLst>
          </p:cNvPr>
          <p:cNvSpPr/>
          <p:nvPr/>
        </p:nvSpPr>
        <p:spPr>
          <a:xfrm>
            <a:off x="9810749" y="16412757"/>
            <a:ext cx="5395131" cy="1491400"/>
          </a:xfrm>
          <a:custGeom>
            <a:avLst/>
            <a:gdLst>
              <a:gd name="connsiteX0" fmla="*/ 0 w 5429250"/>
              <a:gd name="connsiteY0" fmla="*/ 1467021 h 1562271"/>
              <a:gd name="connsiteX1" fmla="*/ 685800 w 5429250"/>
              <a:gd name="connsiteY1" fmla="*/ 628821 h 1562271"/>
              <a:gd name="connsiteX2" fmla="*/ 1447800 w 5429250"/>
              <a:gd name="connsiteY2" fmla="*/ 57321 h 1562271"/>
              <a:gd name="connsiteX3" fmla="*/ 2324100 w 5429250"/>
              <a:gd name="connsiteY3" fmla="*/ 95421 h 1562271"/>
              <a:gd name="connsiteX4" fmla="*/ 2686050 w 5429250"/>
              <a:gd name="connsiteY4" fmla="*/ 724071 h 1562271"/>
              <a:gd name="connsiteX5" fmla="*/ 2971800 w 5429250"/>
              <a:gd name="connsiteY5" fmla="*/ 1162221 h 1562271"/>
              <a:gd name="connsiteX6" fmla="*/ 3829050 w 5429250"/>
              <a:gd name="connsiteY6" fmla="*/ 1295571 h 1562271"/>
              <a:gd name="connsiteX7" fmla="*/ 4267200 w 5429250"/>
              <a:gd name="connsiteY7" fmla="*/ 1162221 h 1562271"/>
              <a:gd name="connsiteX8" fmla="*/ 4572000 w 5429250"/>
              <a:gd name="connsiteY8" fmla="*/ 895521 h 1562271"/>
              <a:gd name="connsiteX9" fmla="*/ 5029200 w 5429250"/>
              <a:gd name="connsiteY9" fmla="*/ 895521 h 1562271"/>
              <a:gd name="connsiteX10" fmla="*/ 5334000 w 5429250"/>
              <a:gd name="connsiteY10" fmla="*/ 1105071 h 1562271"/>
              <a:gd name="connsiteX11" fmla="*/ 5429250 w 5429250"/>
              <a:gd name="connsiteY11" fmla="*/ 1562271 h 1562271"/>
              <a:gd name="connsiteX0" fmla="*/ 0 w 5429250"/>
              <a:gd name="connsiteY0" fmla="*/ 1443900 h 1539150"/>
              <a:gd name="connsiteX1" fmla="*/ 685800 w 5429250"/>
              <a:gd name="connsiteY1" fmla="*/ 605700 h 1539150"/>
              <a:gd name="connsiteX2" fmla="*/ 1447800 w 5429250"/>
              <a:gd name="connsiteY2" fmla="*/ 34200 h 1539150"/>
              <a:gd name="connsiteX3" fmla="*/ 2255862 w 5429250"/>
              <a:gd name="connsiteY3" fmla="*/ 133715 h 1539150"/>
              <a:gd name="connsiteX4" fmla="*/ 2686050 w 5429250"/>
              <a:gd name="connsiteY4" fmla="*/ 700950 h 1539150"/>
              <a:gd name="connsiteX5" fmla="*/ 2971800 w 5429250"/>
              <a:gd name="connsiteY5" fmla="*/ 1139100 h 1539150"/>
              <a:gd name="connsiteX6" fmla="*/ 3829050 w 5429250"/>
              <a:gd name="connsiteY6" fmla="*/ 1272450 h 1539150"/>
              <a:gd name="connsiteX7" fmla="*/ 4267200 w 5429250"/>
              <a:gd name="connsiteY7" fmla="*/ 1139100 h 1539150"/>
              <a:gd name="connsiteX8" fmla="*/ 4572000 w 5429250"/>
              <a:gd name="connsiteY8" fmla="*/ 872400 h 1539150"/>
              <a:gd name="connsiteX9" fmla="*/ 5029200 w 5429250"/>
              <a:gd name="connsiteY9" fmla="*/ 872400 h 1539150"/>
              <a:gd name="connsiteX10" fmla="*/ 5334000 w 5429250"/>
              <a:gd name="connsiteY10" fmla="*/ 1081950 h 1539150"/>
              <a:gd name="connsiteX11" fmla="*/ 5429250 w 5429250"/>
              <a:gd name="connsiteY11" fmla="*/ 1539150 h 1539150"/>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2971800 w 5429250"/>
              <a:gd name="connsiteY5" fmla="*/ 1097885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67200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572000 w 5429250"/>
              <a:gd name="connsiteY8" fmla="*/ 831185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334000 w 5429250"/>
              <a:gd name="connsiteY10" fmla="*/ 1040735 h 1497935"/>
              <a:gd name="connsiteX11" fmla="*/ 5429250 w 5429250"/>
              <a:gd name="connsiteY11" fmla="*/ 1497935 h 1497935"/>
              <a:gd name="connsiteX0" fmla="*/ 0 w 5429250"/>
              <a:gd name="connsiteY0" fmla="*/ 1402685 h 1497935"/>
              <a:gd name="connsiteX1" fmla="*/ 685800 w 5429250"/>
              <a:gd name="connsiteY1" fmla="*/ 564485 h 1497935"/>
              <a:gd name="connsiteX2" fmla="*/ 1447800 w 5429250"/>
              <a:gd name="connsiteY2" fmla="*/ 47576 h 1497935"/>
              <a:gd name="connsiteX3" fmla="*/ 2255862 w 5429250"/>
              <a:gd name="connsiteY3" fmla="*/ 92500 h 1497935"/>
              <a:gd name="connsiteX4" fmla="*/ 2686050 w 5429250"/>
              <a:gd name="connsiteY4" fmla="*/ 659735 h 1497935"/>
              <a:gd name="connsiteX5" fmla="*/ 3115102 w 5429250"/>
              <a:gd name="connsiteY5" fmla="*/ 1138828 h 1497935"/>
              <a:gd name="connsiteX6" fmla="*/ 3829050 w 5429250"/>
              <a:gd name="connsiteY6" fmla="*/ 1231235 h 1497935"/>
              <a:gd name="connsiteX7" fmla="*/ 4287671 w 5429250"/>
              <a:gd name="connsiteY7" fmla="*/ 1097885 h 1497935"/>
              <a:gd name="connsiteX8" fmla="*/ 4660711 w 5429250"/>
              <a:gd name="connsiteY8" fmla="*/ 858480 h 1497935"/>
              <a:gd name="connsiteX9" fmla="*/ 5029200 w 5429250"/>
              <a:gd name="connsiteY9" fmla="*/ 831185 h 1497935"/>
              <a:gd name="connsiteX10" fmla="*/ 5299880 w 5429250"/>
              <a:gd name="connsiteY10" fmla="*/ 1061207 h 1497935"/>
              <a:gd name="connsiteX11" fmla="*/ 5429250 w 5429250"/>
              <a:gd name="connsiteY11" fmla="*/ 1497935 h 1497935"/>
              <a:gd name="connsiteX0" fmla="*/ 0 w 5395131"/>
              <a:gd name="connsiteY0" fmla="*/ 1402685 h 1456991"/>
              <a:gd name="connsiteX1" fmla="*/ 685800 w 5395131"/>
              <a:gd name="connsiteY1" fmla="*/ 564485 h 1456991"/>
              <a:gd name="connsiteX2" fmla="*/ 1447800 w 5395131"/>
              <a:gd name="connsiteY2" fmla="*/ 47576 h 1456991"/>
              <a:gd name="connsiteX3" fmla="*/ 2255862 w 5395131"/>
              <a:gd name="connsiteY3" fmla="*/ 92500 h 1456991"/>
              <a:gd name="connsiteX4" fmla="*/ 2686050 w 5395131"/>
              <a:gd name="connsiteY4" fmla="*/ 659735 h 1456991"/>
              <a:gd name="connsiteX5" fmla="*/ 3115102 w 5395131"/>
              <a:gd name="connsiteY5" fmla="*/ 1138828 h 1456991"/>
              <a:gd name="connsiteX6" fmla="*/ 3829050 w 5395131"/>
              <a:gd name="connsiteY6" fmla="*/ 1231235 h 1456991"/>
              <a:gd name="connsiteX7" fmla="*/ 4287671 w 5395131"/>
              <a:gd name="connsiteY7" fmla="*/ 1097885 h 1456991"/>
              <a:gd name="connsiteX8" fmla="*/ 4660711 w 5395131"/>
              <a:gd name="connsiteY8" fmla="*/ 858480 h 1456991"/>
              <a:gd name="connsiteX9" fmla="*/ 5029200 w 5395131"/>
              <a:gd name="connsiteY9" fmla="*/ 831185 h 1456991"/>
              <a:gd name="connsiteX10" fmla="*/ 5299880 w 5395131"/>
              <a:gd name="connsiteY10" fmla="*/ 1061207 h 1456991"/>
              <a:gd name="connsiteX11" fmla="*/ 5395131 w 5395131"/>
              <a:gd name="connsiteY11" fmla="*/ 1456991 h 1456991"/>
              <a:gd name="connsiteX0" fmla="*/ 0 w 5395131"/>
              <a:gd name="connsiteY0" fmla="*/ 1437094 h 1491400"/>
              <a:gd name="connsiteX1" fmla="*/ 685800 w 5395131"/>
              <a:gd name="connsiteY1" fmla="*/ 598894 h 1491400"/>
              <a:gd name="connsiteX2" fmla="*/ 1447800 w 5395131"/>
              <a:gd name="connsiteY2" fmla="*/ 81985 h 1491400"/>
              <a:gd name="connsiteX3" fmla="*/ 1878558 w 5395131"/>
              <a:gd name="connsiteY3" fmla="*/ 5500 h 1491400"/>
              <a:gd name="connsiteX4" fmla="*/ 2255862 w 5395131"/>
              <a:gd name="connsiteY4" fmla="*/ 126909 h 1491400"/>
              <a:gd name="connsiteX5" fmla="*/ 2686050 w 5395131"/>
              <a:gd name="connsiteY5" fmla="*/ 694144 h 1491400"/>
              <a:gd name="connsiteX6" fmla="*/ 3115102 w 5395131"/>
              <a:gd name="connsiteY6" fmla="*/ 1173237 h 1491400"/>
              <a:gd name="connsiteX7" fmla="*/ 3829050 w 5395131"/>
              <a:gd name="connsiteY7" fmla="*/ 1265644 h 1491400"/>
              <a:gd name="connsiteX8" fmla="*/ 4287671 w 5395131"/>
              <a:gd name="connsiteY8" fmla="*/ 1132294 h 1491400"/>
              <a:gd name="connsiteX9" fmla="*/ 4660711 w 5395131"/>
              <a:gd name="connsiteY9" fmla="*/ 892889 h 1491400"/>
              <a:gd name="connsiteX10" fmla="*/ 5029200 w 5395131"/>
              <a:gd name="connsiteY10" fmla="*/ 865594 h 1491400"/>
              <a:gd name="connsiteX11" fmla="*/ 5299880 w 5395131"/>
              <a:gd name="connsiteY11" fmla="*/ 1095616 h 1491400"/>
              <a:gd name="connsiteX12" fmla="*/ 5395131 w 5395131"/>
              <a:gd name="connsiteY12" fmla="*/ 1491400 h 1491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5395131" h="1491400">
                <a:moveTo>
                  <a:pt x="0" y="1437094"/>
                </a:moveTo>
                <a:cubicBezTo>
                  <a:pt x="222250" y="1135469"/>
                  <a:pt x="444500" y="824746"/>
                  <a:pt x="685800" y="598894"/>
                </a:cubicBezTo>
                <a:cubicBezTo>
                  <a:pt x="927100" y="373043"/>
                  <a:pt x="1249007" y="180884"/>
                  <a:pt x="1447800" y="81985"/>
                </a:cubicBezTo>
                <a:cubicBezTo>
                  <a:pt x="1646593" y="-16914"/>
                  <a:pt x="1743881" y="-1987"/>
                  <a:pt x="1878558" y="5500"/>
                </a:cubicBezTo>
                <a:cubicBezTo>
                  <a:pt x="2013235" y="12987"/>
                  <a:pt x="2121280" y="12135"/>
                  <a:pt x="2255862" y="126909"/>
                </a:cubicBezTo>
                <a:cubicBezTo>
                  <a:pt x="2390444" y="241683"/>
                  <a:pt x="2542843" y="519756"/>
                  <a:pt x="2686050" y="694144"/>
                </a:cubicBezTo>
                <a:cubicBezTo>
                  <a:pt x="2829257" y="868532"/>
                  <a:pt x="2924602" y="1077987"/>
                  <a:pt x="3115102" y="1173237"/>
                </a:cubicBezTo>
                <a:cubicBezTo>
                  <a:pt x="3305602" y="1268487"/>
                  <a:pt x="3633622" y="1272468"/>
                  <a:pt x="3829050" y="1265644"/>
                </a:cubicBezTo>
                <a:cubicBezTo>
                  <a:pt x="4024478" y="1258820"/>
                  <a:pt x="4149061" y="1194420"/>
                  <a:pt x="4287671" y="1132294"/>
                </a:cubicBezTo>
                <a:cubicBezTo>
                  <a:pt x="4426281" y="1070168"/>
                  <a:pt x="4537123" y="937339"/>
                  <a:pt x="4660711" y="892889"/>
                </a:cubicBezTo>
                <a:cubicBezTo>
                  <a:pt x="4784299" y="848439"/>
                  <a:pt x="4922672" y="831806"/>
                  <a:pt x="5029200" y="865594"/>
                </a:cubicBezTo>
                <a:cubicBezTo>
                  <a:pt x="5135728" y="899382"/>
                  <a:pt x="5233205" y="984491"/>
                  <a:pt x="5299880" y="1095616"/>
                </a:cubicBezTo>
                <a:cubicBezTo>
                  <a:pt x="5366555" y="1206741"/>
                  <a:pt x="5363381" y="1450125"/>
                  <a:pt x="5395131" y="149140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7D863F3A-1A7F-41BB-BA88-7A493B8A13F9}"/>
              </a:ext>
            </a:extLst>
          </p:cNvPr>
          <p:cNvSpPr/>
          <p:nvPr/>
        </p:nvSpPr>
        <p:spPr>
          <a:xfrm>
            <a:off x="8072651" y="15879161"/>
            <a:ext cx="7649570" cy="1978936"/>
          </a:xfrm>
          <a:custGeom>
            <a:avLst/>
            <a:gdLst>
              <a:gd name="connsiteX0" fmla="*/ 0 w 7649570"/>
              <a:gd name="connsiteY0" fmla="*/ 1965499 h 1979147"/>
              <a:gd name="connsiteX1" fmla="*/ 566382 w 7649570"/>
              <a:gd name="connsiteY1" fmla="*/ 1815373 h 1979147"/>
              <a:gd name="connsiteX2" fmla="*/ 1214650 w 7649570"/>
              <a:gd name="connsiteY2" fmla="*/ 1576538 h 1979147"/>
              <a:gd name="connsiteX3" fmla="*/ 1630907 w 7649570"/>
              <a:gd name="connsiteY3" fmla="*/ 1126161 h 1979147"/>
              <a:gd name="connsiteX4" fmla="*/ 2217761 w 7649570"/>
              <a:gd name="connsiteY4" fmla="*/ 552955 h 1979147"/>
              <a:gd name="connsiteX5" fmla="*/ 2927445 w 7649570"/>
              <a:gd name="connsiteY5" fmla="*/ 191290 h 1979147"/>
              <a:gd name="connsiteX6" fmla="*/ 3916907 w 7649570"/>
              <a:gd name="connsiteY6" fmla="*/ 221 h 1979147"/>
              <a:gd name="connsiteX7" fmla="*/ 4380931 w 7649570"/>
              <a:gd name="connsiteY7" fmla="*/ 163994 h 1979147"/>
              <a:gd name="connsiteX8" fmla="*/ 4776716 w 7649570"/>
              <a:gd name="connsiteY8" fmla="*/ 614370 h 1979147"/>
              <a:gd name="connsiteX9" fmla="*/ 4926842 w 7649570"/>
              <a:gd name="connsiteY9" fmla="*/ 860030 h 1979147"/>
              <a:gd name="connsiteX10" fmla="*/ 5595582 w 7649570"/>
              <a:gd name="connsiteY10" fmla="*/ 1023803 h 1979147"/>
              <a:gd name="connsiteX11" fmla="*/ 6339385 w 7649570"/>
              <a:gd name="connsiteY11" fmla="*/ 948741 h 1979147"/>
              <a:gd name="connsiteX12" fmla="*/ 6892119 w 7649570"/>
              <a:gd name="connsiteY12" fmla="*/ 907797 h 1979147"/>
              <a:gd name="connsiteX13" fmla="*/ 7233313 w 7649570"/>
              <a:gd name="connsiteY13" fmla="*/ 1085218 h 1979147"/>
              <a:gd name="connsiteX14" fmla="*/ 7506268 w 7649570"/>
              <a:gd name="connsiteY14" fmla="*/ 1385469 h 1979147"/>
              <a:gd name="connsiteX15" fmla="*/ 7608627 w 7649570"/>
              <a:gd name="connsiteY15" fmla="*/ 1658424 h 1979147"/>
              <a:gd name="connsiteX16" fmla="*/ 7649570 w 7649570"/>
              <a:gd name="connsiteY16" fmla="*/ 1979147 h 1979147"/>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4926842 w 7649570"/>
              <a:gd name="connsiteY9" fmla="*/ 859819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 name="connsiteX0" fmla="*/ 0 w 7649570"/>
              <a:gd name="connsiteY0" fmla="*/ 1965288 h 1978936"/>
              <a:gd name="connsiteX1" fmla="*/ 566382 w 7649570"/>
              <a:gd name="connsiteY1" fmla="*/ 1815162 h 1978936"/>
              <a:gd name="connsiteX2" fmla="*/ 1214650 w 7649570"/>
              <a:gd name="connsiteY2" fmla="*/ 1576327 h 1978936"/>
              <a:gd name="connsiteX3" fmla="*/ 1630907 w 7649570"/>
              <a:gd name="connsiteY3" fmla="*/ 1125950 h 1978936"/>
              <a:gd name="connsiteX4" fmla="*/ 2217761 w 7649570"/>
              <a:gd name="connsiteY4" fmla="*/ 552744 h 1978936"/>
              <a:gd name="connsiteX5" fmla="*/ 2927445 w 7649570"/>
              <a:gd name="connsiteY5" fmla="*/ 191079 h 1978936"/>
              <a:gd name="connsiteX6" fmla="*/ 3916907 w 7649570"/>
              <a:gd name="connsiteY6" fmla="*/ 10 h 1978936"/>
              <a:gd name="connsiteX7" fmla="*/ 4394578 w 7649570"/>
              <a:gd name="connsiteY7" fmla="*/ 197902 h 1978936"/>
              <a:gd name="connsiteX8" fmla="*/ 4776716 w 7649570"/>
              <a:gd name="connsiteY8" fmla="*/ 614159 h 1978936"/>
              <a:gd name="connsiteX9" fmla="*/ 5070144 w 7649570"/>
              <a:gd name="connsiteY9" fmla="*/ 893938 h 1978936"/>
              <a:gd name="connsiteX10" fmla="*/ 5595582 w 7649570"/>
              <a:gd name="connsiteY10" fmla="*/ 1023592 h 1978936"/>
              <a:gd name="connsiteX11" fmla="*/ 6339385 w 7649570"/>
              <a:gd name="connsiteY11" fmla="*/ 948530 h 1978936"/>
              <a:gd name="connsiteX12" fmla="*/ 6892119 w 7649570"/>
              <a:gd name="connsiteY12" fmla="*/ 907586 h 1978936"/>
              <a:gd name="connsiteX13" fmla="*/ 7233313 w 7649570"/>
              <a:gd name="connsiteY13" fmla="*/ 1085007 h 1978936"/>
              <a:gd name="connsiteX14" fmla="*/ 7506268 w 7649570"/>
              <a:gd name="connsiteY14" fmla="*/ 1385258 h 1978936"/>
              <a:gd name="connsiteX15" fmla="*/ 7608627 w 7649570"/>
              <a:gd name="connsiteY15" fmla="*/ 1658213 h 1978936"/>
              <a:gd name="connsiteX16" fmla="*/ 7649570 w 7649570"/>
              <a:gd name="connsiteY16" fmla="*/ 1978936 h 19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7649570" h="1978936">
                <a:moveTo>
                  <a:pt x="0" y="1965288"/>
                </a:moveTo>
                <a:cubicBezTo>
                  <a:pt x="181970" y="1922638"/>
                  <a:pt x="363940" y="1879989"/>
                  <a:pt x="566382" y="1815162"/>
                </a:cubicBezTo>
                <a:cubicBezTo>
                  <a:pt x="768824" y="1750335"/>
                  <a:pt x="1037229" y="1691196"/>
                  <a:pt x="1214650" y="1576327"/>
                </a:cubicBezTo>
                <a:cubicBezTo>
                  <a:pt x="1392071" y="1461458"/>
                  <a:pt x="1463722" y="1296547"/>
                  <a:pt x="1630907" y="1125950"/>
                </a:cubicBezTo>
                <a:cubicBezTo>
                  <a:pt x="1798092" y="955353"/>
                  <a:pt x="2001671" y="708556"/>
                  <a:pt x="2217761" y="552744"/>
                </a:cubicBezTo>
                <a:cubicBezTo>
                  <a:pt x="2433851" y="396932"/>
                  <a:pt x="2644254" y="283201"/>
                  <a:pt x="2927445" y="191079"/>
                </a:cubicBezTo>
                <a:cubicBezTo>
                  <a:pt x="3210636" y="98957"/>
                  <a:pt x="3672385" y="-1127"/>
                  <a:pt x="3916907" y="10"/>
                </a:cubicBezTo>
                <a:cubicBezTo>
                  <a:pt x="4161429" y="1147"/>
                  <a:pt x="4251276" y="95544"/>
                  <a:pt x="4394578" y="197902"/>
                </a:cubicBezTo>
                <a:cubicBezTo>
                  <a:pt x="4537880" y="300260"/>
                  <a:pt x="4664122" y="498153"/>
                  <a:pt x="4776716" y="614159"/>
                </a:cubicBezTo>
                <a:cubicBezTo>
                  <a:pt x="4889310" y="730165"/>
                  <a:pt x="4933666" y="825699"/>
                  <a:pt x="5070144" y="893938"/>
                </a:cubicBezTo>
                <a:cubicBezTo>
                  <a:pt x="5206622" y="962177"/>
                  <a:pt x="5384042" y="1014493"/>
                  <a:pt x="5595582" y="1023592"/>
                </a:cubicBezTo>
                <a:cubicBezTo>
                  <a:pt x="5807122" y="1032691"/>
                  <a:pt x="6123296" y="967864"/>
                  <a:pt x="6339385" y="948530"/>
                </a:cubicBezTo>
                <a:cubicBezTo>
                  <a:pt x="6555475" y="929196"/>
                  <a:pt x="6743131" y="884840"/>
                  <a:pt x="6892119" y="907586"/>
                </a:cubicBezTo>
                <a:cubicBezTo>
                  <a:pt x="7041107" y="930332"/>
                  <a:pt x="7130955" y="1005395"/>
                  <a:pt x="7233313" y="1085007"/>
                </a:cubicBezTo>
                <a:cubicBezTo>
                  <a:pt x="7335671" y="1164619"/>
                  <a:pt x="7443716" y="1289724"/>
                  <a:pt x="7506268" y="1385258"/>
                </a:cubicBezTo>
                <a:cubicBezTo>
                  <a:pt x="7568820" y="1480792"/>
                  <a:pt x="7584743" y="1559267"/>
                  <a:pt x="7608627" y="1658213"/>
                </a:cubicBezTo>
                <a:cubicBezTo>
                  <a:pt x="7632511" y="1757159"/>
                  <a:pt x="7641040" y="1868047"/>
                  <a:pt x="7649570" y="1978936"/>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1811EE1E-A6D6-42C5-AFB9-CF08B1146850}"/>
              </a:ext>
            </a:extLst>
          </p:cNvPr>
          <p:cNvSpPr/>
          <p:nvPr/>
        </p:nvSpPr>
        <p:spPr>
          <a:xfrm>
            <a:off x="7014949" y="15384627"/>
            <a:ext cx="9376012" cy="2473469"/>
          </a:xfrm>
          <a:custGeom>
            <a:avLst/>
            <a:gdLst>
              <a:gd name="connsiteX0" fmla="*/ 0 w 9150824"/>
              <a:gd name="connsiteY0" fmla="*/ 2309695 h 2473469"/>
              <a:gd name="connsiteX1" fmla="*/ 887105 w 9150824"/>
              <a:gd name="connsiteY1" fmla="*/ 1948030 h 2473469"/>
              <a:gd name="connsiteX2" fmla="*/ 1508078 w 9150824"/>
              <a:gd name="connsiteY2" fmla="*/ 1559069 h 2473469"/>
              <a:gd name="connsiteX3" fmla="*/ 1985750 w 9150824"/>
              <a:gd name="connsiteY3" fmla="*/ 1149636 h 2473469"/>
              <a:gd name="connsiteX4" fmla="*/ 2429302 w 9150824"/>
              <a:gd name="connsiteY4" fmla="*/ 808442 h 2473469"/>
              <a:gd name="connsiteX5" fmla="*/ 2770496 w 9150824"/>
              <a:gd name="connsiteY5" fmla="*/ 596901 h 2473469"/>
              <a:gd name="connsiteX6" fmla="*/ 3104866 w 9150824"/>
              <a:gd name="connsiteY6" fmla="*/ 371713 h 2473469"/>
              <a:gd name="connsiteX7" fmla="*/ 3500651 w 9150824"/>
              <a:gd name="connsiteY7" fmla="*/ 221588 h 2473469"/>
              <a:gd name="connsiteX8" fmla="*/ 4005618 w 9150824"/>
              <a:gd name="connsiteY8" fmla="*/ 248883 h 2473469"/>
              <a:gd name="connsiteX9" fmla="*/ 4769893 w 9150824"/>
              <a:gd name="connsiteY9" fmla="*/ 44167 h 2473469"/>
              <a:gd name="connsiteX10" fmla="*/ 5036024 w 9150824"/>
              <a:gd name="connsiteY10" fmla="*/ 3224 h 2473469"/>
              <a:gd name="connsiteX11" fmla="*/ 5493224 w 9150824"/>
              <a:gd name="connsiteY11" fmla="*/ 98758 h 2473469"/>
              <a:gd name="connsiteX12" fmla="*/ 5813947 w 9150824"/>
              <a:gd name="connsiteY12" fmla="*/ 508191 h 2473469"/>
              <a:gd name="connsiteX13" fmla="*/ 6093726 w 9150824"/>
              <a:gd name="connsiteY13" fmla="*/ 897152 h 2473469"/>
              <a:gd name="connsiteX14" fmla="*/ 6769290 w 9150824"/>
              <a:gd name="connsiteY14" fmla="*/ 1033630 h 2473469"/>
              <a:gd name="connsiteX15" fmla="*/ 7308376 w 9150824"/>
              <a:gd name="connsiteY15" fmla="*/ 897152 h 2473469"/>
              <a:gd name="connsiteX16" fmla="*/ 7867935 w 9150824"/>
              <a:gd name="connsiteY16" fmla="*/ 787970 h 2473469"/>
              <a:gd name="connsiteX17" fmla="*/ 8331959 w 9150824"/>
              <a:gd name="connsiteY17" fmla="*/ 1183755 h 2473469"/>
              <a:gd name="connsiteX18" fmla="*/ 8816454 w 9150824"/>
              <a:gd name="connsiteY18" fmla="*/ 1777433 h 2473469"/>
              <a:gd name="connsiteX19" fmla="*/ 9082585 w 9150824"/>
              <a:gd name="connsiteY19" fmla="*/ 2193689 h 2473469"/>
              <a:gd name="connsiteX20" fmla="*/ 9150824 w 9150824"/>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 name="connsiteX0" fmla="*/ 0 w 9376012"/>
              <a:gd name="connsiteY0" fmla="*/ 2452997 h 2473469"/>
              <a:gd name="connsiteX1" fmla="*/ 1112293 w 9376012"/>
              <a:gd name="connsiteY1" fmla="*/ 1948030 h 2473469"/>
              <a:gd name="connsiteX2" fmla="*/ 1733266 w 9376012"/>
              <a:gd name="connsiteY2" fmla="*/ 1559069 h 2473469"/>
              <a:gd name="connsiteX3" fmla="*/ 2210938 w 9376012"/>
              <a:gd name="connsiteY3" fmla="*/ 1149636 h 2473469"/>
              <a:gd name="connsiteX4" fmla="*/ 2654490 w 9376012"/>
              <a:gd name="connsiteY4" fmla="*/ 808442 h 2473469"/>
              <a:gd name="connsiteX5" fmla="*/ 2995684 w 9376012"/>
              <a:gd name="connsiteY5" fmla="*/ 596901 h 2473469"/>
              <a:gd name="connsiteX6" fmla="*/ 3330054 w 9376012"/>
              <a:gd name="connsiteY6" fmla="*/ 371713 h 2473469"/>
              <a:gd name="connsiteX7" fmla="*/ 3725839 w 9376012"/>
              <a:gd name="connsiteY7" fmla="*/ 221588 h 2473469"/>
              <a:gd name="connsiteX8" fmla="*/ 4230806 w 9376012"/>
              <a:gd name="connsiteY8" fmla="*/ 248883 h 2473469"/>
              <a:gd name="connsiteX9" fmla="*/ 4995081 w 9376012"/>
              <a:gd name="connsiteY9" fmla="*/ 44167 h 2473469"/>
              <a:gd name="connsiteX10" fmla="*/ 5261212 w 9376012"/>
              <a:gd name="connsiteY10" fmla="*/ 3224 h 2473469"/>
              <a:gd name="connsiteX11" fmla="*/ 5718412 w 9376012"/>
              <a:gd name="connsiteY11" fmla="*/ 98758 h 2473469"/>
              <a:gd name="connsiteX12" fmla="*/ 6039135 w 9376012"/>
              <a:gd name="connsiteY12" fmla="*/ 508191 h 2473469"/>
              <a:gd name="connsiteX13" fmla="*/ 6318914 w 9376012"/>
              <a:gd name="connsiteY13" fmla="*/ 897152 h 2473469"/>
              <a:gd name="connsiteX14" fmla="*/ 6994478 w 9376012"/>
              <a:gd name="connsiteY14" fmla="*/ 1033630 h 2473469"/>
              <a:gd name="connsiteX15" fmla="*/ 7533564 w 9376012"/>
              <a:gd name="connsiteY15" fmla="*/ 897152 h 2473469"/>
              <a:gd name="connsiteX16" fmla="*/ 8093123 w 9376012"/>
              <a:gd name="connsiteY16" fmla="*/ 787970 h 2473469"/>
              <a:gd name="connsiteX17" fmla="*/ 8557147 w 9376012"/>
              <a:gd name="connsiteY17" fmla="*/ 1183755 h 2473469"/>
              <a:gd name="connsiteX18" fmla="*/ 9041642 w 9376012"/>
              <a:gd name="connsiteY18" fmla="*/ 1777433 h 2473469"/>
              <a:gd name="connsiteX19" fmla="*/ 9307773 w 9376012"/>
              <a:gd name="connsiteY19" fmla="*/ 2193689 h 2473469"/>
              <a:gd name="connsiteX20" fmla="*/ 9376012 w 9376012"/>
              <a:gd name="connsiteY20" fmla="*/ 2473469 h 24734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Lst>
            <a:rect l="l" t="t" r="r" b="b"/>
            <a:pathLst>
              <a:path w="9376012" h="2473469">
                <a:moveTo>
                  <a:pt x="0" y="2452997"/>
                </a:moveTo>
                <a:cubicBezTo>
                  <a:pt x="297407" y="2239181"/>
                  <a:pt x="823415" y="2097018"/>
                  <a:pt x="1112293" y="1948030"/>
                </a:cubicBezTo>
                <a:cubicBezTo>
                  <a:pt x="1401171" y="1799042"/>
                  <a:pt x="1550159" y="1692135"/>
                  <a:pt x="1733266" y="1559069"/>
                </a:cubicBezTo>
                <a:cubicBezTo>
                  <a:pt x="1916374" y="1426003"/>
                  <a:pt x="2057401" y="1274740"/>
                  <a:pt x="2210938" y="1149636"/>
                </a:cubicBezTo>
                <a:cubicBezTo>
                  <a:pt x="2364475" y="1024532"/>
                  <a:pt x="2523699" y="900564"/>
                  <a:pt x="2654490" y="808442"/>
                </a:cubicBezTo>
                <a:cubicBezTo>
                  <a:pt x="2785281" y="716320"/>
                  <a:pt x="2883090" y="669689"/>
                  <a:pt x="2995684" y="596901"/>
                </a:cubicBezTo>
                <a:cubicBezTo>
                  <a:pt x="3108278" y="524113"/>
                  <a:pt x="3208362" y="434265"/>
                  <a:pt x="3330054" y="371713"/>
                </a:cubicBezTo>
                <a:cubicBezTo>
                  <a:pt x="3451746" y="309161"/>
                  <a:pt x="3575714" y="242060"/>
                  <a:pt x="3725839" y="221588"/>
                </a:cubicBezTo>
                <a:cubicBezTo>
                  <a:pt x="3875964" y="201116"/>
                  <a:pt x="4019266" y="278453"/>
                  <a:pt x="4230806" y="248883"/>
                </a:cubicBezTo>
                <a:cubicBezTo>
                  <a:pt x="4442346" y="219313"/>
                  <a:pt x="4823347" y="85110"/>
                  <a:pt x="4995081" y="44167"/>
                </a:cubicBezTo>
                <a:cubicBezTo>
                  <a:pt x="5166815" y="3224"/>
                  <a:pt x="5140657" y="-5875"/>
                  <a:pt x="5261212" y="3224"/>
                </a:cubicBezTo>
                <a:cubicBezTo>
                  <a:pt x="5381767" y="12322"/>
                  <a:pt x="5588758" y="14597"/>
                  <a:pt x="5718412" y="98758"/>
                </a:cubicBezTo>
                <a:cubicBezTo>
                  <a:pt x="5848066" y="182919"/>
                  <a:pt x="5939051" y="375125"/>
                  <a:pt x="6039135" y="508191"/>
                </a:cubicBezTo>
                <a:cubicBezTo>
                  <a:pt x="6139219" y="641257"/>
                  <a:pt x="6159690" y="809579"/>
                  <a:pt x="6318914" y="897152"/>
                </a:cubicBezTo>
                <a:cubicBezTo>
                  <a:pt x="6478138" y="984725"/>
                  <a:pt x="6792036" y="1033630"/>
                  <a:pt x="6994478" y="1033630"/>
                </a:cubicBezTo>
                <a:cubicBezTo>
                  <a:pt x="7196920" y="1033630"/>
                  <a:pt x="7350457" y="938095"/>
                  <a:pt x="7533564" y="897152"/>
                </a:cubicBezTo>
                <a:cubicBezTo>
                  <a:pt x="7716671" y="856209"/>
                  <a:pt x="7922526" y="740203"/>
                  <a:pt x="8093123" y="787970"/>
                </a:cubicBezTo>
                <a:cubicBezTo>
                  <a:pt x="8263720" y="835737"/>
                  <a:pt x="8399061" y="1018845"/>
                  <a:pt x="8557147" y="1183755"/>
                </a:cubicBezTo>
                <a:cubicBezTo>
                  <a:pt x="8715233" y="1348665"/>
                  <a:pt x="8916538" y="1609111"/>
                  <a:pt x="9041642" y="1777433"/>
                </a:cubicBezTo>
                <a:cubicBezTo>
                  <a:pt x="9166746" y="1945755"/>
                  <a:pt x="9252045" y="2077683"/>
                  <a:pt x="9307773" y="2193689"/>
                </a:cubicBezTo>
                <a:cubicBezTo>
                  <a:pt x="9363501" y="2309695"/>
                  <a:pt x="9371463" y="2445036"/>
                  <a:pt x="9376012" y="247346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6C013630-8449-40C4-B322-86C35F4D4CF4}"/>
              </a:ext>
            </a:extLst>
          </p:cNvPr>
          <p:cNvSpPr/>
          <p:nvPr/>
        </p:nvSpPr>
        <p:spPr>
          <a:xfrm>
            <a:off x="504048" y="12727737"/>
            <a:ext cx="3564283" cy="5171380"/>
          </a:xfrm>
          <a:custGeom>
            <a:avLst/>
            <a:gdLst>
              <a:gd name="connsiteX0" fmla="*/ 449 w 3564283"/>
              <a:gd name="connsiteY0" fmla="*/ 291 h 5171380"/>
              <a:gd name="connsiteX1" fmla="*/ 53000 w 3564283"/>
              <a:gd name="connsiteY1" fmla="*/ 42332 h 5171380"/>
              <a:gd name="connsiteX2" fmla="*/ 389331 w 3564283"/>
              <a:gd name="connsiteY2" fmla="*/ 305091 h 5171380"/>
              <a:gd name="connsiteX3" fmla="*/ 694131 w 3564283"/>
              <a:gd name="connsiteY3" fmla="*/ 767546 h 5171380"/>
              <a:gd name="connsiteX4" fmla="*/ 1440366 w 3564283"/>
              <a:gd name="connsiteY4" fmla="*/ 1072346 h 5171380"/>
              <a:gd name="connsiteX5" fmla="*/ 2260173 w 3564283"/>
              <a:gd name="connsiteY5" fmla="*/ 1356125 h 5171380"/>
              <a:gd name="connsiteX6" fmla="*/ 2501911 w 3564283"/>
              <a:gd name="connsiteY6" fmla="*/ 1650415 h 5171380"/>
              <a:gd name="connsiteX7" fmla="*/ 2869773 w 3564283"/>
              <a:gd name="connsiteY7" fmla="*/ 2228484 h 5171380"/>
              <a:gd name="connsiteX8" fmla="*/ 3164062 w 3564283"/>
              <a:gd name="connsiteY8" fmla="*/ 2575325 h 5171380"/>
              <a:gd name="connsiteX9" fmla="*/ 3311207 w 3564283"/>
              <a:gd name="connsiteY9" fmla="*/ 3384622 h 5171380"/>
              <a:gd name="connsiteX10" fmla="*/ 3489883 w 3564283"/>
              <a:gd name="connsiteY10" fmla="*/ 3805035 h 5171380"/>
              <a:gd name="connsiteX11" fmla="*/ 3563455 w 3564283"/>
              <a:gd name="connsiteY11" fmla="*/ 4109835 h 5171380"/>
              <a:gd name="connsiteX12" fmla="*/ 3447842 w 3564283"/>
              <a:gd name="connsiteY12" fmla="*/ 4193918 h 5171380"/>
              <a:gd name="connsiteX13" fmla="*/ 3048449 w 3564283"/>
              <a:gd name="connsiteY13" fmla="*/ 4183408 h 5171380"/>
              <a:gd name="connsiteX14" fmla="*/ 2554462 w 3564283"/>
              <a:gd name="connsiteY14" fmla="*/ 4530249 h 5171380"/>
              <a:gd name="connsiteX15" fmla="*/ 2176090 w 3564283"/>
              <a:gd name="connsiteY15" fmla="*/ 4908622 h 5171380"/>
              <a:gd name="connsiteX16" fmla="*/ 2113028 w 3564283"/>
              <a:gd name="connsiteY16" fmla="*/ 5171380 h 51713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3564283" h="5171380">
                <a:moveTo>
                  <a:pt x="449" y="291"/>
                </a:moveTo>
                <a:cubicBezTo>
                  <a:pt x="-5682" y="-4089"/>
                  <a:pt x="53000" y="42332"/>
                  <a:pt x="53000" y="42332"/>
                </a:cubicBezTo>
                <a:cubicBezTo>
                  <a:pt x="117813" y="93132"/>
                  <a:pt x="282476" y="184222"/>
                  <a:pt x="389331" y="305091"/>
                </a:cubicBezTo>
                <a:cubicBezTo>
                  <a:pt x="496186" y="425960"/>
                  <a:pt x="518959" y="639670"/>
                  <a:pt x="694131" y="767546"/>
                </a:cubicBezTo>
                <a:cubicBezTo>
                  <a:pt x="869303" y="895422"/>
                  <a:pt x="1179359" y="974250"/>
                  <a:pt x="1440366" y="1072346"/>
                </a:cubicBezTo>
                <a:cubicBezTo>
                  <a:pt x="1701373" y="1170442"/>
                  <a:pt x="2083249" y="1259780"/>
                  <a:pt x="2260173" y="1356125"/>
                </a:cubicBezTo>
                <a:cubicBezTo>
                  <a:pt x="2437097" y="1452470"/>
                  <a:pt x="2400311" y="1505022"/>
                  <a:pt x="2501911" y="1650415"/>
                </a:cubicBezTo>
                <a:cubicBezTo>
                  <a:pt x="2603511" y="1795808"/>
                  <a:pt x="2759415" y="2074332"/>
                  <a:pt x="2869773" y="2228484"/>
                </a:cubicBezTo>
                <a:cubicBezTo>
                  <a:pt x="2980131" y="2382636"/>
                  <a:pt x="3090490" y="2382635"/>
                  <a:pt x="3164062" y="2575325"/>
                </a:cubicBezTo>
                <a:cubicBezTo>
                  <a:pt x="3237634" y="2768015"/>
                  <a:pt x="3256904" y="3179670"/>
                  <a:pt x="3311207" y="3384622"/>
                </a:cubicBezTo>
                <a:cubicBezTo>
                  <a:pt x="3365511" y="3589574"/>
                  <a:pt x="3447842" y="3684166"/>
                  <a:pt x="3489883" y="3805035"/>
                </a:cubicBezTo>
                <a:cubicBezTo>
                  <a:pt x="3531924" y="3925904"/>
                  <a:pt x="3570462" y="4045021"/>
                  <a:pt x="3563455" y="4109835"/>
                </a:cubicBezTo>
                <a:cubicBezTo>
                  <a:pt x="3556448" y="4174649"/>
                  <a:pt x="3533676" y="4181656"/>
                  <a:pt x="3447842" y="4193918"/>
                </a:cubicBezTo>
                <a:cubicBezTo>
                  <a:pt x="3362008" y="4206180"/>
                  <a:pt x="3197346" y="4127353"/>
                  <a:pt x="3048449" y="4183408"/>
                </a:cubicBezTo>
                <a:cubicBezTo>
                  <a:pt x="2899552" y="4239463"/>
                  <a:pt x="2699855" y="4409380"/>
                  <a:pt x="2554462" y="4530249"/>
                </a:cubicBezTo>
                <a:cubicBezTo>
                  <a:pt x="2409069" y="4651118"/>
                  <a:pt x="2249662" y="4801767"/>
                  <a:pt x="2176090" y="4908622"/>
                </a:cubicBezTo>
                <a:cubicBezTo>
                  <a:pt x="2102518" y="5015477"/>
                  <a:pt x="2132297" y="5152111"/>
                  <a:pt x="2113028" y="517138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BB2C9AC5-68E1-4879-8E39-7645B1DCE18F}"/>
              </a:ext>
            </a:extLst>
          </p:cNvPr>
          <p:cNvSpPr/>
          <p:nvPr/>
        </p:nvSpPr>
        <p:spPr>
          <a:xfrm>
            <a:off x="493986" y="12034345"/>
            <a:ext cx="4432508" cy="5854262"/>
          </a:xfrm>
          <a:custGeom>
            <a:avLst/>
            <a:gdLst>
              <a:gd name="connsiteX0" fmla="*/ 0 w 4432508"/>
              <a:gd name="connsiteY0" fmla="*/ 0 h 5854262"/>
              <a:gd name="connsiteX1" fmla="*/ 84083 w 4432508"/>
              <a:gd name="connsiteY1" fmla="*/ 136634 h 5854262"/>
              <a:gd name="connsiteX2" fmla="*/ 441435 w 4432508"/>
              <a:gd name="connsiteY2" fmla="*/ 304800 h 5854262"/>
              <a:gd name="connsiteX3" fmla="*/ 1051035 w 4432508"/>
              <a:gd name="connsiteY3" fmla="*/ 641131 h 5854262"/>
              <a:gd name="connsiteX4" fmla="*/ 1481959 w 4432508"/>
              <a:gd name="connsiteY4" fmla="*/ 987972 h 5854262"/>
              <a:gd name="connsiteX5" fmla="*/ 2165131 w 4432508"/>
              <a:gd name="connsiteY5" fmla="*/ 1282262 h 5854262"/>
              <a:gd name="connsiteX6" fmla="*/ 2816773 w 4432508"/>
              <a:gd name="connsiteY6" fmla="*/ 1376855 h 5854262"/>
              <a:gd name="connsiteX7" fmla="*/ 3216166 w 4432508"/>
              <a:gd name="connsiteY7" fmla="*/ 1618593 h 5854262"/>
              <a:gd name="connsiteX8" fmla="*/ 3573517 w 4432508"/>
              <a:gd name="connsiteY8" fmla="*/ 1965434 h 5854262"/>
              <a:gd name="connsiteX9" fmla="*/ 3731173 w 4432508"/>
              <a:gd name="connsiteY9" fmla="*/ 2322786 h 5854262"/>
              <a:gd name="connsiteX10" fmla="*/ 3794235 w 4432508"/>
              <a:gd name="connsiteY10" fmla="*/ 2585545 h 5854262"/>
              <a:gd name="connsiteX11" fmla="*/ 4067504 w 4432508"/>
              <a:gd name="connsiteY11" fmla="*/ 3026979 h 5854262"/>
              <a:gd name="connsiteX12" fmla="*/ 4340773 w 4432508"/>
              <a:gd name="connsiteY12" fmla="*/ 3499945 h 5854262"/>
              <a:gd name="connsiteX13" fmla="*/ 4424855 w 4432508"/>
              <a:gd name="connsiteY13" fmla="*/ 3930869 h 5854262"/>
              <a:gd name="connsiteX14" fmla="*/ 4414345 w 4432508"/>
              <a:gd name="connsiteY14" fmla="*/ 4267200 h 5854262"/>
              <a:gd name="connsiteX15" fmla="*/ 4298731 w 4432508"/>
              <a:gd name="connsiteY15" fmla="*/ 4687614 h 5854262"/>
              <a:gd name="connsiteX16" fmla="*/ 4214648 w 4432508"/>
              <a:gd name="connsiteY16" fmla="*/ 5065986 h 5854262"/>
              <a:gd name="connsiteX17" fmla="*/ 4309242 w 4432508"/>
              <a:gd name="connsiteY17" fmla="*/ 5559972 h 5854262"/>
              <a:gd name="connsiteX18" fmla="*/ 4351283 w 4432508"/>
              <a:gd name="connsiteY18" fmla="*/ 5759669 h 5854262"/>
              <a:gd name="connsiteX19" fmla="*/ 4351283 w 4432508"/>
              <a:gd name="connsiteY19" fmla="*/ 5854262 h 58542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4432508" h="5854262">
                <a:moveTo>
                  <a:pt x="0" y="0"/>
                </a:moveTo>
                <a:cubicBezTo>
                  <a:pt x="5255" y="42917"/>
                  <a:pt x="10511" y="85834"/>
                  <a:pt x="84083" y="136634"/>
                </a:cubicBezTo>
                <a:cubicBezTo>
                  <a:pt x="157656" y="187434"/>
                  <a:pt x="280276" y="220717"/>
                  <a:pt x="441435" y="304800"/>
                </a:cubicBezTo>
                <a:cubicBezTo>
                  <a:pt x="602594" y="388883"/>
                  <a:pt x="877614" y="527269"/>
                  <a:pt x="1051035" y="641131"/>
                </a:cubicBezTo>
                <a:cubicBezTo>
                  <a:pt x="1224456" y="754993"/>
                  <a:pt x="1296276" y="881117"/>
                  <a:pt x="1481959" y="987972"/>
                </a:cubicBezTo>
                <a:cubicBezTo>
                  <a:pt x="1667642" y="1094827"/>
                  <a:pt x="1942662" y="1217448"/>
                  <a:pt x="2165131" y="1282262"/>
                </a:cubicBezTo>
                <a:cubicBezTo>
                  <a:pt x="2387600" y="1347076"/>
                  <a:pt x="2641601" y="1320800"/>
                  <a:pt x="2816773" y="1376855"/>
                </a:cubicBezTo>
                <a:cubicBezTo>
                  <a:pt x="2991945" y="1432910"/>
                  <a:pt x="3090042" y="1520497"/>
                  <a:pt x="3216166" y="1618593"/>
                </a:cubicBezTo>
                <a:cubicBezTo>
                  <a:pt x="3342290" y="1716689"/>
                  <a:pt x="3487683" y="1848069"/>
                  <a:pt x="3573517" y="1965434"/>
                </a:cubicBezTo>
                <a:cubicBezTo>
                  <a:pt x="3659351" y="2082799"/>
                  <a:pt x="3694387" y="2219434"/>
                  <a:pt x="3731173" y="2322786"/>
                </a:cubicBezTo>
                <a:cubicBezTo>
                  <a:pt x="3767959" y="2426138"/>
                  <a:pt x="3738180" y="2468180"/>
                  <a:pt x="3794235" y="2585545"/>
                </a:cubicBezTo>
                <a:cubicBezTo>
                  <a:pt x="3850290" y="2702911"/>
                  <a:pt x="3976414" y="2874579"/>
                  <a:pt x="4067504" y="3026979"/>
                </a:cubicBezTo>
                <a:cubicBezTo>
                  <a:pt x="4158594" y="3179379"/>
                  <a:pt x="4281215" y="3349297"/>
                  <a:pt x="4340773" y="3499945"/>
                </a:cubicBezTo>
                <a:cubicBezTo>
                  <a:pt x="4400331" y="3650593"/>
                  <a:pt x="4412593" y="3802993"/>
                  <a:pt x="4424855" y="3930869"/>
                </a:cubicBezTo>
                <a:cubicBezTo>
                  <a:pt x="4437117" y="4058745"/>
                  <a:pt x="4435366" y="4141076"/>
                  <a:pt x="4414345" y="4267200"/>
                </a:cubicBezTo>
                <a:cubicBezTo>
                  <a:pt x="4393324" y="4393324"/>
                  <a:pt x="4332014" y="4554483"/>
                  <a:pt x="4298731" y="4687614"/>
                </a:cubicBezTo>
                <a:cubicBezTo>
                  <a:pt x="4265448" y="4820745"/>
                  <a:pt x="4212896" y="4920593"/>
                  <a:pt x="4214648" y="5065986"/>
                </a:cubicBezTo>
                <a:cubicBezTo>
                  <a:pt x="4216400" y="5211379"/>
                  <a:pt x="4286470" y="5444358"/>
                  <a:pt x="4309242" y="5559972"/>
                </a:cubicBezTo>
                <a:cubicBezTo>
                  <a:pt x="4332015" y="5675586"/>
                  <a:pt x="4344276" y="5710621"/>
                  <a:pt x="4351283" y="5759669"/>
                </a:cubicBezTo>
                <a:cubicBezTo>
                  <a:pt x="4358290" y="5808717"/>
                  <a:pt x="4354786" y="5831489"/>
                  <a:pt x="4351283" y="5854262"/>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2B92EBC4-3EA6-453B-BC68-D37665D23A34}"/>
              </a:ext>
            </a:extLst>
          </p:cNvPr>
          <p:cNvSpPr/>
          <p:nvPr/>
        </p:nvSpPr>
        <p:spPr>
          <a:xfrm>
            <a:off x="421105" y="9070642"/>
            <a:ext cx="5503131" cy="8844379"/>
          </a:xfrm>
          <a:custGeom>
            <a:avLst/>
            <a:gdLst>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346158 w 5503131"/>
              <a:gd name="connsiteY4" fmla="*/ 9396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 name="connsiteX0" fmla="*/ 0 w 5503131"/>
              <a:gd name="connsiteY0" fmla="*/ 37263 h 8844379"/>
              <a:gd name="connsiteX1" fmla="*/ 553453 w 5503131"/>
              <a:gd name="connsiteY1" fmla="*/ 13200 h 8844379"/>
              <a:gd name="connsiteX2" fmla="*/ 1082842 w 5503131"/>
              <a:gd name="connsiteY2" fmla="*/ 217737 h 8844379"/>
              <a:gd name="connsiteX3" fmla="*/ 1852863 w 5503131"/>
              <a:gd name="connsiteY3" fmla="*/ 518526 h 8844379"/>
              <a:gd name="connsiteX4" fmla="*/ 2289008 w 5503131"/>
              <a:gd name="connsiteY4" fmla="*/ 977732 h 8844379"/>
              <a:gd name="connsiteX5" fmla="*/ 2526632 w 5503131"/>
              <a:gd name="connsiteY5" fmla="*/ 1505116 h 8844379"/>
              <a:gd name="connsiteX6" fmla="*/ 2466474 w 5503131"/>
              <a:gd name="connsiteY6" fmla="*/ 1974347 h 8844379"/>
              <a:gd name="connsiteX7" fmla="*/ 2322095 w 5503131"/>
              <a:gd name="connsiteY7" fmla="*/ 2371390 h 8844379"/>
              <a:gd name="connsiteX8" fmla="*/ 2502569 w 5503131"/>
              <a:gd name="connsiteY8" fmla="*/ 2816558 h 8844379"/>
              <a:gd name="connsiteX9" fmla="*/ 2514600 w 5503131"/>
              <a:gd name="connsiteY9" fmla="*/ 3141411 h 8844379"/>
              <a:gd name="connsiteX10" fmla="*/ 2743200 w 5503131"/>
              <a:gd name="connsiteY10" fmla="*/ 3562516 h 8844379"/>
              <a:gd name="connsiteX11" fmla="*/ 3573379 w 5503131"/>
              <a:gd name="connsiteY11" fmla="*/ 3995653 h 8844379"/>
              <a:gd name="connsiteX12" fmla="*/ 4030579 w 5503131"/>
              <a:gd name="connsiteY12" fmla="*/ 4320505 h 8844379"/>
              <a:gd name="connsiteX13" fmla="*/ 4427621 w 5503131"/>
              <a:gd name="connsiteY13" fmla="*/ 5042400 h 8844379"/>
              <a:gd name="connsiteX14" fmla="*/ 5149516 w 5503131"/>
              <a:gd name="connsiteY14" fmla="*/ 5812421 h 8844379"/>
              <a:gd name="connsiteX15" fmla="*/ 5486400 w 5503131"/>
              <a:gd name="connsiteY15" fmla="*/ 6474158 h 8844379"/>
              <a:gd name="connsiteX16" fmla="*/ 5438274 w 5503131"/>
              <a:gd name="connsiteY16" fmla="*/ 7003547 h 8844379"/>
              <a:gd name="connsiteX17" fmla="*/ 5317958 w 5503131"/>
              <a:gd name="connsiteY17" fmla="*/ 7472779 h 8844379"/>
              <a:gd name="connsiteX18" fmla="*/ 5089358 w 5503131"/>
              <a:gd name="connsiteY18" fmla="*/ 8014200 h 8844379"/>
              <a:gd name="connsiteX19" fmla="*/ 4969042 w 5503131"/>
              <a:gd name="connsiteY19" fmla="*/ 8375147 h 8844379"/>
              <a:gd name="connsiteX20" fmla="*/ 4932948 w 5503131"/>
              <a:gd name="connsiteY20" fmla="*/ 8555621 h 8844379"/>
              <a:gd name="connsiteX21" fmla="*/ 4981074 w 5503131"/>
              <a:gd name="connsiteY21" fmla="*/ 8844379 h 88443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5503131" h="8844379">
                <a:moveTo>
                  <a:pt x="0" y="37263"/>
                </a:moveTo>
                <a:cubicBezTo>
                  <a:pt x="186489" y="10192"/>
                  <a:pt x="372979" y="-16879"/>
                  <a:pt x="553453" y="13200"/>
                </a:cubicBezTo>
                <a:cubicBezTo>
                  <a:pt x="733927" y="43279"/>
                  <a:pt x="1082842" y="217737"/>
                  <a:pt x="1082842" y="217737"/>
                </a:cubicBezTo>
                <a:cubicBezTo>
                  <a:pt x="1299410" y="301958"/>
                  <a:pt x="1651835" y="391860"/>
                  <a:pt x="1852863" y="518526"/>
                </a:cubicBezTo>
                <a:cubicBezTo>
                  <a:pt x="2053891" y="645192"/>
                  <a:pt x="2176713" y="813300"/>
                  <a:pt x="2289008" y="977732"/>
                </a:cubicBezTo>
                <a:cubicBezTo>
                  <a:pt x="2401303" y="1142164"/>
                  <a:pt x="2497054" y="1339014"/>
                  <a:pt x="2526632" y="1505116"/>
                </a:cubicBezTo>
                <a:cubicBezTo>
                  <a:pt x="2556210" y="1671219"/>
                  <a:pt x="2500564" y="1829968"/>
                  <a:pt x="2466474" y="1974347"/>
                </a:cubicBezTo>
                <a:cubicBezTo>
                  <a:pt x="2432385" y="2118726"/>
                  <a:pt x="2316079" y="2231021"/>
                  <a:pt x="2322095" y="2371390"/>
                </a:cubicBezTo>
                <a:cubicBezTo>
                  <a:pt x="2328111" y="2511759"/>
                  <a:pt x="2470485" y="2688221"/>
                  <a:pt x="2502569" y="2816558"/>
                </a:cubicBezTo>
                <a:cubicBezTo>
                  <a:pt x="2534653" y="2944895"/>
                  <a:pt x="2474495" y="3017085"/>
                  <a:pt x="2514600" y="3141411"/>
                </a:cubicBezTo>
                <a:cubicBezTo>
                  <a:pt x="2554705" y="3265737"/>
                  <a:pt x="2566737" y="3420142"/>
                  <a:pt x="2743200" y="3562516"/>
                </a:cubicBezTo>
                <a:cubicBezTo>
                  <a:pt x="2919663" y="3704890"/>
                  <a:pt x="3358816" y="3869322"/>
                  <a:pt x="3573379" y="3995653"/>
                </a:cubicBezTo>
                <a:cubicBezTo>
                  <a:pt x="3787942" y="4121984"/>
                  <a:pt x="3888205" y="4146047"/>
                  <a:pt x="4030579" y="4320505"/>
                </a:cubicBezTo>
                <a:cubicBezTo>
                  <a:pt x="4172953" y="4494963"/>
                  <a:pt x="4241132" y="4793747"/>
                  <a:pt x="4427621" y="5042400"/>
                </a:cubicBezTo>
                <a:cubicBezTo>
                  <a:pt x="4614111" y="5291053"/>
                  <a:pt x="4973053" y="5573795"/>
                  <a:pt x="5149516" y="5812421"/>
                </a:cubicBezTo>
                <a:cubicBezTo>
                  <a:pt x="5325979" y="6051047"/>
                  <a:pt x="5438274" y="6275637"/>
                  <a:pt x="5486400" y="6474158"/>
                </a:cubicBezTo>
                <a:cubicBezTo>
                  <a:pt x="5534526" y="6672679"/>
                  <a:pt x="5466348" y="6837110"/>
                  <a:pt x="5438274" y="7003547"/>
                </a:cubicBezTo>
                <a:cubicBezTo>
                  <a:pt x="5410200" y="7169984"/>
                  <a:pt x="5376111" y="7304337"/>
                  <a:pt x="5317958" y="7472779"/>
                </a:cubicBezTo>
                <a:cubicBezTo>
                  <a:pt x="5259805" y="7641221"/>
                  <a:pt x="5147511" y="7863805"/>
                  <a:pt x="5089358" y="8014200"/>
                </a:cubicBezTo>
                <a:cubicBezTo>
                  <a:pt x="5031205" y="8164595"/>
                  <a:pt x="4995110" y="8284910"/>
                  <a:pt x="4969042" y="8375147"/>
                </a:cubicBezTo>
                <a:cubicBezTo>
                  <a:pt x="4942974" y="8465384"/>
                  <a:pt x="4930943" y="8477416"/>
                  <a:pt x="4932948" y="8555621"/>
                </a:cubicBezTo>
                <a:cubicBezTo>
                  <a:pt x="4934953" y="8633826"/>
                  <a:pt x="4958013" y="8739102"/>
                  <a:pt x="4981074" y="884437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7DC7633A-653D-4A6F-93B3-14AF629A8E57}"/>
              </a:ext>
            </a:extLst>
          </p:cNvPr>
          <p:cNvSpPr/>
          <p:nvPr/>
        </p:nvSpPr>
        <p:spPr>
          <a:xfrm>
            <a:off x="19707726" y="16206537"/>
            <a:ext cx="7279106" cy="1696452"/>
          </a:xfrm>
          <a:custGeom>
            <a:avLst/>
            <a:gdLst>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649706 w 7279106"/>
              <a:gd name="connsiteY19" fmla="*/ 1191126 h 1696452"/>
              <a:gd name="connsiteX20" fmla="*/ 336885 w 7279106"/>
              <a:gd name="connsiteY20" fmla="*/ 1263316 h 1696452"/>
              <a:gd name="connsiteX21" fmla="*/ 180474 w 7279106"/>
              <a:gd name="connsiteY21" fmla="*/ 1503947 h 1696452"/>
              <a:gd name="connsiteX22" fmla="*/ 0 w 7279106"/>
              <a:gd name="connsiteY22" fmla="*/ 1672389 h 1696452"/>
              <a:gd name="connsiteX0" fmla="*/ 7279106 w 7279106"/>
              <a:gd name="connsiteY0" fmla="*/ 0 h 1696452"/>
              <a:gd name="connsiteX1" fmla="*/ 6845969 w 7279106"/>
              <a:gd name="connsiteY1" fmla="*/ 276726 h 1696452"/>
              <a:gd name="connsiteX2" fmla="*/ 6352674 w 7279106"/>
              <a:gd name="connsiteY2" fmla="*/ 866274 h 1696452"/>
              <a:gd name="connsiteX3" fmla="*/ 6172200 w 7279106"/>
              <a:gd name="connsiteY3" fmla="*/ 1395663 h 1696452"/>
              <a:gd name="connsiteX4" fmla="*/ 6015790 w 7279106"/>
              <a:gd name="connsiteY4" fmla="*/ 1600200 h 1696452"/>
              <a:gd name="connsiteX5" fmla="*/ 5871411 w 7279106"/>
              <a:gd name="connsiteY5" fmla="*/ 1672389 h 1696452"/>
              <a:gd name="connsiteX6" fmla="*/ 5606716 w 7279106"/>
              <a:gd name="connsiteY6" fmla="*/ 1696452 h 1696452"/>
              <a:gd name="connsiteX7" fmla="*/ 5390148 w 7279106"/>
              <a:gd name="connsiteY7" fmla="*/ 1672389 h 1696452"/>
              <a:gd name="connsiteX8" fmla="*/ 5185611 w 7279106"/>
              <a:gd name="connsiteY8" fmla="*/ 1612231 h 1696452"/>
              <a:gd name="connsiteX9" fmla="*/ 4920916 w 7279106"/>
              <a:gd name="connsiteY9" fmla="*/ 1323474 h 1696452"/>
              <a:gd name="connsiteX10" fmla="*/ 4596063 w 7279106"/>
              <a:gd name="connsiteY10" fmla="*/ 1179095 h 1696452"/>
              <a:gd name="connsiteX11" fmla="*/ 4162927 w 7279106"/>
              <a:gd name="connsiteY11" fmla="*/ 1179095 h 1696452"/>
              <a:gd name="connsiteX12" fmla="*/ 3765885 w 7279106"/>
              <a:gd name="connsiteY12" fmla="*/ 1323474 h 1696452"/>
              <a:gd name="connsiteX13" fmla="*/ 3332748 w 7279106"/>
              <a:gd name="connsiteY13" fmla="*/ 1491916 h 1696452"/>
              <a:gd name="connsiteX14" fmla="*/ 3116179 w 7279106"/>
              <a:gd name="connsiteY14" fmla="*/ 1612231 h 1696452"/>
              <a:gd name="connsiteX15" fmla="*/ 2731169 w 7279106"/>
              <a:gd name="connsiteY15" fmla="*/ 1660358 h 1696452"/>
              <a:gd name="connsiteX16" fmla="*/ 2310063 w 7279106"/>
              <a:gd name="connsiteY16" fmla="*/ 1660358 h 1696452"/>
              <a:gd name="connsiteX17" fmla="*/ 1888958 w 7279106"/>
              <a:gd name="connsiteY17" fmla="*/ 1467852 h 1696452"/>
              <a:gd name="connsiteX18" fmla="*/ 1275348 w 7279106"/>
              <a:gd name="connsiteY18" fmla="*/ 1299410 h 1696452"/>
              <a:gd name="connsiteX19" fmla="*/ 782054 w 7279106"/>
              <a:gd name="connsiteY19" fmla="*/ 1130968 h 1696452"/>
              <a:gd name="connsiteX20" fmla="*/ 336885 w 7279106"/>
              <a:gd name="connsiteY20" fmla="*/ 1263316 h 1696452"/>
              <a:gd name="connsiteX21" fmla="*/ 180474 w 7279106"/>
              <a:gd name="connsiteY21" fmla="*/ 1503947 h 1696452"/>
              <a:gd name="connsiteX22" fmla="*/ 0 w 7279106"/>
              <a:gd name="connsiteY22" fmla="*/ 1672389 h 1696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7279106" h="1696452">
                <a:moveTo>
                  <a:pt x="7279106" y="0"/>
                </a:moveTo>
                <a:cubicBezTo>
                  <a:pt x="7139740" y="66173"/>
                  <a:pt x="7000374" y="132347"/>
                  <a:pt x="6845969" y="276726"/>
                </a:cubicBezTo>
                <a:cubicBezTo>
                  <a:pt x="6691564" y="421105"/>
                  <a:pt x="6464969" y="679785"/>
                  <a:pt x="6352674" y="866274"/>
                </a:cubicBezTo>
                <a:cubicBezTo>
                  <a:pt x="6240379" y="1052763"/>
                  <a:pt x="6228347" y="1273342"/>
                  <a:pt x="6172200" y="1395663"/>
                </a:cubicBezTo>
                <a:cubicBezTo>
                  <a:pt x="6116053" y="1517984"/>
                  <a:pt x="6065921" y="1554079"/>
                  <a:pt x="6015790" y="1600200"/>
                </a:cubicBezTo>
                <a:cubicBezTo>
                  <a:pt x="5965659" y="1646321"/>
                  <a:pt x="5939590" y="1656347"/>
                  <a:pt x="5871411" y="1672389"/>
                </a:cubicBezTo>
                <a:cubicBezTo>
                  <a:pt x="5803232" y="1688431"/>
                  <a:pt x="5686926" y="1696452"/>
                  <a:pt x="5606716" y="1696452"/>
                </a:cubicBezTo>
                <a:cubicBezTo>
                  <a:pt x="5526506" y="1696452"/>
                  <a:pt x="5460332" y="1686426"/>
                  <a:pt x="5390148" y="1672389"/>
                </a:cubicBezTo>
                <a:cubicBezTo>
                  <a:pt x="5319964" y="1658352"/>
                  <a:pt x="5263816" y="1670384"/>
                  <a:pt x="5185611" y="1612231"/>
                </a:cubicBezTo>
                <a:cubicBezTo>
                  <a:pt x="5107406" y="1554079"/>
                  <a:pt x="5019174" y="1395663"/>
                  <a:pt x="4920916" y="1323474"/>
                </a:cubicBezTo>
                <a:cubicBezTo>
                  <a:pt x="4822658" y="1251285"/>
                  <a:pt x="4722394" y="1203158"/>
                  <a:pt x="4596063" y="1179095"/>
                </a:cubicBezTo>
                <a:cubicBezTo>
                  <a:pt x="4469732" y="1155032"/>
                  <a:pt x="4301290" y="1155032"/>
                  <a:pt x="4162927" y="1179095"/>
                </a:cubicBezTo>
                <a:cubicBezTo>
                  <a:pt x="4024564" y="1203158"/>
                  <a:pt x="3904248" y="1271337"/>
                  <a:pt x="3765885" y="1323474"/>
                </a:cubicBezTo>
                <a:cubicBezTo>
                  <a:pt x="3627522" y="1375611"/>
                  <a:pt x="3441032" y="1443790"/>
                  <a:pt x="3332748" y="1491916"/>
                </a:cubicBezTo>
                <a:cubicBezTo>
                  <a:pt x="3224464" y="1540042"/>
                  <a:pt x="3216442" y="1584157"/>
                  <a:pt x="3116179" y="1612231"/>
                </a:cubicBezTo>
                <a:cubicBezTo>
                  <a:pt x="3015916" y="1640305"/>
                  <a:pt x="2865522" y="1652337"/>
                  <a:pt x="2731169" y="1660358"/>
                </a:cubicBezTo>
                <a:cubicBezTo>
                  <a:pt x="2596816" y="1668379"/>
                  <a:pt x="2450431" y="1692442"/>
                  <a:pt x="2310063" y="1660358"/>
                </a:cubicBezTo>
                <a:cubicBezTo>
                  <a:pt x="2169695" y="1628274"/>
                  <a:pt x="2061410" y="1528010"/>
                  <a:pt x="1888958" y="1467852"/>
                </a:cubicBezTo>
                <a:cubicBezTo>
                  <a:pt x="1716506" y="1407694"/>
                  <a:pt x="1459832" y="1355557"/>
                  <a:pt x="1275348" y="1299410"/>
                </a:cubicBezTo>
                <a:cubicBezTo>
                  <a:pt x="1090864" y="1243263"/>
                  <a:pt x="938464" y="1136984"/>
                  <a:pt x="782054" y="1130968"/>
                </a:cubicBezTo>
                <a:cubicBezTo>
                  <a:pt x="625644" y="1124952"/>
                  <a:pt x="437148" y="1201153"/>
                  <a:pt x="336885" y="1263316"/>
                </a:cubicBezTo>
                <a:cubicBezTo>
                  <a:pt x="236622" y="1325479"/>
                  <a:pt x="236621" y="1435768"/>
                  <a:pt x="180474" y="1503947"/>
                </a:cubicBezTo>
                <a:cubicBezTo>
                  <a:pt x="124327" y="1572126"/>
                  <a:pt x="62163" y="1622257"/>
                  <a:pt x="0" y="1672389"/>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BF15337E-710F-4BCB-80FD-A366257B7926}"/>
              </a:ext>
            </a:extLst>
          </p:cNvPr>
          <p:cNvSpPr/>
          <p:nvPr/>
        </p:nvSpPr>
        <p:spPr>
          <a:xfrm>
            <a:off x="18721137" y="15544800"/>
            <a:ext cx="8277726" cy="2310063"/>
          </a:xfrm>
          <a:custGeom>
            <a:avLst/>
            <a:gdLst>
              <a:gd name="connsiteX0" fmla="*/ 0 w 8277726"/>
              <a:gd name="connsiteY0" fmla="*/ 2310063 h 2310063"/>
              <a:gd name="connsiteX1" fmla="*/ 866274 w 8277726"/>
              <a:gd name="connsiteY1" fmla="*/ 1672389 h 2310063"/>
              <a:gd name="connsiteX2" fmla="*/ 1949116 w 8277726"/>
              <a:gd name="connsiteY2" fmla="*/ 1215189 h 2310063"/>
              <a:gd name="connsiteX3" fmla="*/ 3332747 w 8277726"/>
              <a:gd name="connsiteY3" fmla="*/ 1106905 h 2310063"/>
              <a:gd name="connsiteX4" fmla="*/ 4367463 w 8277726"/>
              <a:gd name="connsiteY4" fmla="*/ 890337 h 2310063"/>
              <a:gd name="connsiteX5" fmla="*/ 5426242 w 8277726"/>
              <a:gd name="connsiteY5" fmla="*/ 866274 h 2310063"/>
              <a:gd name="connsiteX6" fmla="*/ 6340642 w 8277726"/>
              <a:gd name="connsiteY6" fmla="*/ 818147 h 2310063"/>
              <a:gd name="connsiteX7" fmla="*/ 7206916 w 8277726"/>
              <a:gd name="connsiteY7" fmla="*/ 770021 h 2310063"/>
              <a:gd name="connsiteX8" fmla="*/ 7603958 w 8277726"/>
              <a:gd name="connsiteY8" fmla="*/ 505326 h 2310063"/>
              <a:gd name="connsiteX9" fmla="*/ 8277726 w 8277726"/>
              <a:gd name="connsiteY9" fmla="*/ 0 h 23100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8277726" h="2310063">
                <a:moveTo>
                  <a:pt x="0" y="2310063"/>
                </a:moveTo>
                <a:cubicBezTo>
                  <a:pt x="270710" y="2082465"/>
                  <a:pt x="541421" y="1854868"/>
                  <a:pt x="866274" y="1672389"/>
                </a:cubicBezTo>
                <a:cubicBezTo>
                  <a:pt x="1191127" y="1489910"/>
                  <a:pt x="1538037" y="1309436"/>
                  <a:pt x="1949116" y="1215189"/>
                </a:cubicBezTo>
                <a:cubicBezTo>
                  <a:pt x="2360195" y="1120942"/>
                  <a:pt x="2929689" y="1161047"/>
                  <a:pt x="3332747" y="1106905"/>
                </a:cubicBezTo>
                <a:cubicBezTo>
                  <a:pt x="3735805" y="1052763"/>
                  <a:pt x="4018547" y="930442"/>
                  <a:pt x="4367463" y="890337"/>
                </a:cubicBezTo>
                <a:cubicBezTo>
                  <a:pt x="4716379" y="850232"/>
                  <a:pt x="5097379" y="878306"/>
                  <a:pt x="5426242" y="866274"/>
                </a:cubicBezTo>
                <a:cubicBezTo>
                  <a:pt x="5755105" y="854242"/>
                  <a:pt x="6340642" y="818147"/>
                  <a:pt x="6340642" y="818147"/>
                </a:cubicBezTo>
                <a:cubicBezTo>
                  <a:pt x="6637421" y="802105"/>
                  <a:pt x="6996363" y="822158"/>
                  <a:pt x="7206916" y="770021"/>
                </a:cubicBezTo>
                <a:cubicBezTo>
                  <a:pt x="7417469" y="717884"/>
                  <a:pt x="7425490" y="633663"/>
                  <a:pt x="7603958" y="505326"/>
                </a:cubicBezTo>
                <a:cubicBezTo>
                  <a:pt x="7782426" y="376989"/>
                  <a:pt x="8030076" y="188494"/>
                  <a:pt x="8277726"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AE07CF6B-6908-44CF-9EE4-549DF66C1751}"/>
              </a:ext>
            </a:extLst>
          </p:cNvPr>
          <p:cNvSpPr/>
          <p:nvPr/>
        </p:nvSpPr>
        <p:spPr>
          <a:xfrm>
            <a:off x="14162742" y="9348537"/>
            <a:ext cx="12848153" cy="6956843"/>
          </a:xfrm>
          <a:custGeom>
            <a:avLst/>
            <a:gdLst>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43016 w 12848153"/>
              <a:gd name="connsiteY42" fmla="*/ 2851484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6014216 w 12848153"/>
              <a:gd name="connsiteY39" fmla="*/ 3007895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06316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74963 w 12848153"/>
              <a:gd name="connsiteY32" fmla="*/ 2069431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09274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719304 w 12848153"/>
              <a:gd name="connsiteY32" fmla="*/ 2125090 h 6956843"/>
              <a:gd name="connsiteX33" fmla="*/ 4702774 w 12848153"/>
              <a:gd name="connsiteY33" fmla="*/ 2477878 h 6956843"/>
              <a:gd name="connsiteX34" fmla="*/ 4630584 w 12848153"/>
              <a:gd name="connsiteY34" fmla="*/ 2755231 h 6956843"/>
              <a:gd name="connsiteX35" fmla="*/ 4666679 w 12848153"/>
              <a:gd name="connsiteY35" fmla="*/ 3188368 h 6956843"/>
              <a:gd name="connsiteX36" fmla="*/ 4895279 w 12848153"/>
              <a:gd name="connsiteY36" fmla="*/ 3489158 h 6956843"/>
              <a:gd name="connsiteX37" fmla="*/ 5159974 w 12848153"/>
              <a:gd name="connsiteY37" fmla="*/ 3489158 h 6956843"/>
              <a:gd name="connsiteX38" fmla="*/ 5641237 w 12848153"/>
              <a:gd name="connsiteY38" fmla="*/ 3272589 h 6956843"/>
              <a:gd name="connsiteX39" fmla="*/ 5974460 w 12848153"/>
              <a:gd name="connsiteY39" fmla="*/ 3095359 h 6956843"/>
              <a:gd name="connsiteX40" fmla="*/ 6447353 w 12848153"/>
              <a:gd name="connsiteY40" fmla="*/ 3056021 h 6956843"/>
              <a:gd name="connsiteX41" fmla="*/ 7085026 w 12848153"/>
              <a:gd name="connsiteY41" fmla="*/ 2971800 h 6956843"/>
              <a:gd name="connsiteX42" fmla="*/ 7850967 w 12848153"/>
              <a:gd name="connsiteY42" fmla="*/ 2748117 h 6956843"/>
              <a:gd name="connsiteX43" fmla="*/ 8348342 w 12848153"/>
              <a:gd name="connsiteY43" fmla="*/ 2358189 h 6956843"/>
              <a:gd name="connsiteX44" fmla="*/ 8949921 w 12848153"/>
              <a:gd name="connsiteY44" fmla="*/ 1756610 h 6956843"/>
              <a:gd name="connsiteX45" fmla="*/ 9828226 w 12848153"/>
              <a:gd name="connsiteY45" fmla="*/ 1034716 h 6956843"/>
              <a:gd name="connsiteX46" fmla="*/ 10201205 w 12848153"/>
              <a:gd name="connsiteY46" fmla="*/ 505326 h 6956843"/>
              <a:gd name="connsiteX47" fmla="*/ 10790753 w 12848153"/>
              <a:gd name="connsiteY47" fmla="*/ 228600 h 6956843"/>
              <a:gd name="connsiteX48" fmla="*/ 11596869 w 12848153"/>
              <a:gd name="connsiteY48" fmla="*/ 132347 h 6956843"/>
              <a:gd name="connsiteX49" fmla="*/ 12427047 w 12848153"/>
              <a:gd name="connsiteY49" fmla="*/ 84221 h 6956843"/>
              <a:gd name="connsiteX50" fmla="*/ 12836121 w 12848153"/>
              <a:gd name="connsiteY50"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60563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286000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64111 w 12848153"/>
              <a:gd name="connsiteY26" fmla="*/ 3862137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 name="connsiteX0" fmla="*/ 12848153 w 12848153"/>
              <a:gd name="connsiteY0" fmla="*/ 4415589 h 6956843"/>
              <a:gd name="connsiteX1" fmla="*/ 12511269 w 12848153"/>
              <a:gd name="connsiteY1" fmla="*/ 4644189 h 6956843"/>
              <a:gd name="connsiteX2" fmla="*/ 11933753 w 12848153"/>
              <a:gd name="connsiteY2" fmla="*/ 5342021 h 6956843"/>
              <a:gd name="connsiteX3" fmla="*/ 11043416 w 12848153"/>
              <a:gd name="connsiteY3" fmla="*/ 5690937 h 6956843"/>
              <a:gd name="connsiteX4" fmla="*/ 10501995 w 12848153"/>
              <a:gd name="connsiteY4" fmla="*/ 5907505 h 6956843"/>
              <a:gd name="connsiteX5" fmla="*/ 9864321 w 12848153"/>
              <a:gd name="connsiteY5" fmla="*/ 6063916 h 6956843"/>
              <a:gd name="connsiteX6" fmla="*/ 9491342 w 12848153"/>
              <a:gd name="connsiteY6" fmla="*/ 6244389 h 6956843"/>
              <a:gd name="connsiteX7" fmla="*/ 8853669 w 12848153"/>
              <a:gd name="connsiteY7" fmla="*/ 6340642 h 6956843"/>
              <a:gd name="connsiteX8" fmla="*/ 8167869 w 12848153"/>
              <a:gd name="connsiteY8" fmla="*/ 6316579 h 6956843"/>
              <a:gd name="connsiteX9" fmla="*/ 7566290 w 12848153"/>
              <a:gd name="connsiteY9" fmla="*/ 6448926 h 6956843"/>
              <a:gd name="connsiteX10" fmla="*/ 6940647 w 12848153"/>
              <a:gd name="connsiteY10" fmla="*/ 6617368 h 6956843"/>
              <a:gd name="connsiteX11" fmla="*/ 6411258 w 12848153"/>
              <a:gd name="connsiteY11" fmla="*/ 6605337 h 6956843"/>
              <a:gd name="connsiteX12" fmla="*/ 5725458 w 12848153"/>
              <a:gd name="connsiteY12" fmla="*/ 6581274 h 6956843"/>
              <a:gd name="connsiteX13" fmla="*/ 5027626 w 12848153"/>
              <a:gd name="connsiteY13" fmla="*/ 6605337 h 6956843"/>
              <a:gd name="connsiteX14" fmla="*/ 4173384 w 12848153"/>
              <a:gd name="connsiteY14" fmla="*/ 6773779 h 6956843"/>
              <a:gd name="connsiteX15" fmla="*/ 3740247 w 12848153"/>
              <a:gd name="connsiteY15" fmla="*/ 6954252 h 6956843"/>
              <a:gd name="connsiteX16" fmla="*/ 2934132 w 12848153"/>
              <a:gd name="connsiteY16" fmla="*/ 6870031 h 6956843"/>
              <a:gd name="connsiteX17" fmla="*/ 2549121 w 12848153"/>
              <a:gd name="connsiteY17" fmla="*/ 6725652 h 6956843"/>
              <a:gd name="connsiteX18" fmla="*/ 2115984 w 12848153"/>
              <a:gd name="connsiteY18" fmla="*/ 6352674 h 6956843"/>
              <a:gd name="connsiteX19" fmla="*/ 1538469 w 12848153"/>
              <a:gd name="connsiteY19" fmla="*/ 6087979 h 6956843"/>
              <a:gd name="connsiteX20" fmla="*/ 972984 w 12848153"/>
              <a:gd name="connsiteY20" fmla="*/ 5654842 h 6956843"/>
              <a:gd name="connsiteX21" fmla="*/ 395469 w 12848153"/>
              <a:gd name="connsiteY21" fmla="*/ 5462337 h 6956843"/>
              <a:gd name="connsiteX22" fmla="*/ 82647 w 12848153"/>
              <a:gd name="connsiteY22" fmla="*/ 5053263 h 6956843"/>
              <a:gd name="connsiteX23" fmla="*/ 10458 w 12848153"/>
              <a:gd name="connsiteY23" fmla="*/ 4656221 h 6956843"/>
              <a:gd name="connsiteX24" fmla="*/ 263121 w 12848153"/>
              <a:gd name="connsiteY24" fmla="*/ 4235116 h 6956843"/>
              <a:gd name="connsiteX25" fmla="*/ 1430184 w 12848153"/>
              <a:gd name="connsiteY25" fmla="*/ 4126831 h 6956843"/>
              <a:gd name="connsiteX26" fmla="*/ 2172062 w 12848153"/>
              <a:gd name="connsiteY26" fmla="*/ 3901893 h 6956843"/>
              <a:gd name="connsiteX27" fmla="*/ 3138669 w 12848153"/>
              <a:gd name="connsiteY27" fmla="*/ 3260558 h 6956843"/>
              <a:gd name="connsiteX28" fmla="*/ 3487584 w 12848153"/>
              <a:gd name="connsiteY28" fmla="*/ 2875547 h 6956843"/>
              <a:gd name="connsiteX29" fmla="*/ 3876465 w 12848153"/>
              <a:gd name="connsiteY29" fmla="*/ 2646947 h 6956843"/>
              <a:gd name="connsiteX30" fmla="*/ 4149321 w 12848153"/>
              <a:gd name="connsiteY30" fmla="*/ 2333708 h 6956843"/>
              <a:gd name="connsiteX31" fmla="*/ 4341826 w 12848153"/>
              <a:gd name="connsiteY31" fmla="*/ 2096739 h 6956843"/>
              <a:gd name="connsiteX32" fmla="*/ 4554628 w 12848153"/>
              <a:gd name="connsiteY32" fmla="*/ 2061585 h 6956843"/>
              <a:gd name="connsiteX33" fmla="*/ 4719304 w 12848153"/>
              <a:gd name="connsiteY33" fmla="*/ 2125090 h 6956843"/>
              <a:gd name="connsiteX34" fmla="*/ 4702774 w 12848153"/>
              <a:gd name="connsiteY34" fmla="*/ 2477878 h 6956843"/>
              <a:gd name="connsiteX35" fmla="*/ 4630584 w 12848153"/>
              <a:gd name="connsiteY35" fmla="*/ 2755231 h 6956843"/>
              <a:gd name="connsiteX36" fmla="*/ 4666679 w 12848153"/>
              <a:gd name="connsiteY36" fmla="*/ 3188368 h 6956843"/>
              <a:gd name="connsiteX37" fmla="*/ 4895279 w 12848153"/>
              <a:gd name="connsiteY37" fmla="*/ 3489158 h 6956843"/>
              <a:gd name="connsiteX38" fmla="*/ 5159974 w 12848153"/>
              <a:gd name="connsiteY38" fmla="*/ 3489158 h 6956843"/>
              <a:gd name="connsiteX39" fmla="*/ 5641237 w 12848153"/>
              <a:gd name="connsiteY39" fmla="*/ 3272589 h 6956843"/>
              <a:gd name="connsiteX40" fmla="*/ 5974460 w 12848153"/>
              <a:gd name="connsiteY40" fmla="*/ 3095359 h 6956843"/>
              <a:gd name="connsiteX41" fmla="*/ 6447353 w 12848153"/>
              <a:gd name="connsiteY41" fmla="*/ 3056021 h 6956843"/>
              <a:gd name="connsiteX42" fmla="*/ 7085026 w 12848153"/>
              <a:gd name="connsiteY42" fmla="*/ 2971800 h 6956843"/>
              <a:gd name="connsiteX43" fmla="*/ 7850967 w 12848153"/>
              <a:gd name="connsiteY43" fmla="*/ 2748117 h 6956843"/>
              <a:gd name="connsiteX44" fmla="*/ 8348342 w 12848153"/>
              <a:gd name="connsiteY44" fmla="*/ 2358189 h 6956843"/>
              <a:gd name="connsiteX45" fmla="*/ 8949921 w 12848153"/>
              <a:gd name="connsiteY45" fmla="*/ 1756610 h 6956843"/>
              <a:gd name="connsiteX46" fmla="*/ 9828226 w 12848153"/>
              <a:gd name="connsiteY46" fmla="*/ 1034716 h 6956843"/>
              <a:gd name="connsiteX47" fmla="*/ 10201205 w 12848153"/>
              <a:gd name="connsiteY47" fmla="*/ 505326 h 6956843"/>
              <a:gd name="connsiteX48" fmla="*/ 10790753 w 12848153"/>
              <a:gd name="connsiteY48" fmla="*/ 228600 h 6956843"/>
              <a:gd name="connsiteX49" fmla="*/ 11596869 w 12848153"/>
              <a:gd name="connsiteY49" fmla="*/ 132347 h 6956843"/>
              <a:gd name="connsiteX50" fmla="*/ 12427047 w 12848153"/>
              <a:gd name="connsiteY50" fmla="*/ 84221 h 6956843"/>
              <a:gd name="connsiteX51" fmla="*/ 12836121 w 12848153"/>
              <a:gd name="connsiteY51" fmla="*/ 0 h 69568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2848153" h="6956843">
                <a:moveTo>
                  <a:pt x="12848153" y="4415589"/>
                </a:moveTo>
                <a:cubicBezTo>
                  <a:pt x="12755911" y="4452686"/>
                  <a:pt x="12663669" y="4489784"/>
                  <a:pt x="12511269" y="4644189"/>
                </a:cubicBezTo>
                <a:cubicBezTo>
                  <a:pt x="12358869" y="4798594"/>
                  <a:pt x="12178395" y="5167563"/>
                  <a:pt x="11933753" y="5342021"/>
                </a:cubicBezTo>
                <a:cubicBezTo>
                  <a:pt x="11689111" y="5516479"/>
                  <a:pt x="11043416" y="5690937"/>
                  <a:pt x="11043416" y="5690937"/>
                </a:cubicBezTo>
                <a:cubicBezTo>
                  <a:pt x="10804790" y="5785184"/>
                  <a:pt x="10698511" y="5845342"/>
                  <a:pt x="10501995" y="5907505"/>
                </a:cubicBezTo>
                <a:cubicBezTo>
                  <a:pt x="10305479" y="5969668"/>
                  <a:pt x="10032763" y="6007769"/>
                  <a:pt x="9864321" y="6063916"/>
                </a:cubicBezTo>
                <a:cubicBezTo>
                  <a:pt x="9695879" y="6120063"/>
                  <a:pt x="9659784" y="6198268"/>
                  <a:pt x="9491342" y="6244389"/>
                </a:cubicBezTo>
                <a:cubicBezTo>
                  <a:pt x="9322900" y="6290510"/>
                  <a:pt x="9074248" y="6328610"/>
                  <a:pt x="8853669" y="6340642"/>
                </a:cubicBezTo>
                <a:cubicBezTo>
                  <a:pt x="8633090" y="6352674"/>
                  <a:pt x="8382432" y="6298532"/>
                  <a:pt x="8167869" y="6316579"/>
                </a:cubicBezTo>
                <a:cubicBezTo>
                  <a:pt x="7953306" y="6334626"/>
                  <a:pt x="7770827" y="6398795"/>
                  <a:pt x="7566290" y="6448926"/>
                </a:cubicBezTo>
                <a:cubicBezTo>
                  <a:pt x="7361753" y="6499057"/>
                  <a:pt x="7133152" y="6591300"/>
                  <a:pt x="6940647" y="6617368"/>
                </a:cubicBezTo>
                <a:cubicBezTo>
                  <a:pt x="6748142" y="6643437"/>
                  <a:pt x="6411258" y="6605337"/>
                  <a:pt x="6411258" y="6605337"/>
                </a:cubicBezTo>
                <a:cubicBezTo>
                  <a:pt x="6208727" y="6599321"/>
                  <a:pt x="5956063" y="6581274"/>
                  <a:pt x="5725458" y="6581274"/>
                </a:cubicBezTo>
                <a:cubicBezTo>
                  <a:pt x="5494853" y="6581274"/>
                  <a:pt x="5286305" y="6573253"/>
                  <a:pt x="5027626" y="6605337"/>
                </a:cubicBezTo>
                <a:cubicBezTo>
                  <a:pt x="4768947" y="6637421"/>
                  <a:pt x="4387947" y="6715627"/>
                  <a:pt x="4173384" y="6773779"/>
                </a:cubicBezTo>
                <a:cubicBezTo>
                  <a:pt x="3958821" y="6831931"/>
                  <a:pt x="3946789" y="6938210"/>
                  <a:pt x="3740247" y="6954252"/>
                </a:cubicBezTo>
                <a:cubicBezTo>
                  <a:pt x="3533705" y="6970294"/>
                  <a:pt x="3132653" y="6908131"/>
                  <a:pt x="2934132" y="6870031"/>
                </a:cubicBezTo>
                <a:cubicBezTo>
                  <a:pt x="2735611" y="6831931"/>
                  <a:pt x="2685479" y="6811878"/>
                  <a:pt x="2549121" y="6725652"/>
                </a:cubicBezTo>
                <a:cubicBezTo>
                  <a:pt x="2412763" y="6639426"/>
                  <a:pt x="2284426" y="6458953"/>
                  <a:pt x="2115984" y="6352674"/>
                </a:cubicBezTo>
                <a:cubicBezTo>
                  <a:pt x="1947542" y="6246395"/>
                  <a:pt x="1728969" y="6204284"/>
                  <a:pt x="1538469" y="6087979"/>
                </a:cubicBezTo>
                <a:cubicBezTo>
                  <a:pt x="1347969" y="5971674"/>
                  <a:pt x="1163484" y="5759116"/>
                  <a:pt x="972984" y="5654842"/>
                </a:cubicBezTo>
                <a:cubicBezTo>
                  <a:pt x="782484" y="5550568"/>
                  <a:pt x="543858" y="5562600"/>
                  <a:pt x="395469" y="5462337"/>
                </a:cubicBezTo>
                <a:cubicBezTo>
                  <a:pt x="247080" y="5362074"/>
                  <a:pt x="146815" y="5187616"/>
                  <a:pt x="82647" y="5053263"/>
                </a:cubicBezTo>
                <a:cubicBezTo>
                  <a:pt x="18479" y="4918910"/>
                  <a:pt x="-19621" y="4792579"/>
                  <a:pt x="10458" y="4656221"/>
                </a:cubicBezTo>
                <a:cubicBezTo>
                  <a:pt x="40537" y="4519863"/>
                  <a:pt x="26500" y="4323348"/>
                  <a:pt x="263121" y="4235116"/>
                </a:cubicBezTo>
                <a:cubicBezTo>
                  <a:pt x="499742" y="4146884"/>
                  <a:pt x="1112027" y="4182368"/>
                  <a:pt x="1430184" y="4126831"/>
                </a:cubicBezTo>
                <a:cubicBezTo>
                  <a:pt x="1748341" y="4071294"/>
                  <a:pt x="1887315" y="4046272"/>
                  <a:pt x="2172062" y="3901893"/>
                </a:cubicBezTo>
                <a:cubicBezTo>
                  <a:pt x="2456809" y="3757514"/>
                  <a:pt x="2919415" y="3431616"/>
                  <a:pt x="3138669" y="3260558"/>
                </a:cubicBezTo>
                <a:cubicBezTo>
                  <a:pt x="3357923" y="3089500"/>
                  <a:pt x="3364618" y="2977816"/>
                  <a:pt x="3487584" y="2875547"/>
                </a:cubicBezTo>
                <a:cubicBezTo>
                  <a:pt x="3610550" y="2773279"/>
                  <a:pt x="3766176" y="2737253"/>
                  <a:pt x="3876465" y="2646947"/>
                </a:cubicBezTo>
                <a:cubicBezTo>
                  <a:pt x="3986754" y="2556641"/>
                  <a:pt x="4071761" y="2425409"/>
                  <a:pt x="4149321" y="2333708"/>
                </a:cubicBezTo>
                <a:cubicBezTo>
                  <a:pt x="4226881" y="2242007"/>
                  <a:pt x="4274275" y="2142093"/>
                  <a:pt x="4341826" y="2096739"/>
                </a:cubicBezTo>
                <a:cubicBezTo>
                  <a:pt x="4409377" y="2051385"/>
                  <a:pt x="4491715" y="2056860"/>
                  <a:pt x="4554628" y="2061585"/>
                </a:cubicBezTo>
                <a:cubicBezTo>
                  <a:pt x="4617541" y="2066310"/>
                  <a:pt x="4694613" y="2055708"/>
                  <a:pt x="4719304" y="2125090"/>
                </a:cubicBezTo>
                <a:cubicBezTo>
                  <a:pt x="4743995" y="2194472"/>
                  <a:pt x="4717561" y="2372855"/>
                  <a:pt x="4702774" y="2477878"/>
                </a:cubicBezTo>
                <a:cubicBezTo>
                  <a:pt x="4687987" y="2582901"/>
                  <a:pt x="4636600" y="2636816"/>
                  <a:pt x="4630584" y="2755231"/>
                </a:cubicBezTo>
                <a:cubicBezTo>
                  <a:pt x="4624568" y="2873646"/>
                  <a:pt x="4622563" y="3066047"/>
                  <a:pt x="4666679" y="3188368"/>
                </a:cubicBezTo>
                <a:cubicBezTo>
                  <a:pt x="4710795" y="3310689"/>
                  <a:pt x="4813063" y="3439026"/>
                  <a:pt x="4895279" y="3489158"/>
                </a:cubicBezTo>
                <a:cubicBezTo>
                  <a:pt x="4977495" y="3539290"/>
                  <a:pt x="5035648" y="3525253"/>
                  <a:pt x="5159974" y="3489158"/>
                </a:cubicBezTo>
                <a:cubicBezTo>
                  <a:pt x="5284300" y="3453063"/>
                  <a:pt x="5505489" y="3338222"/>
                  <a:pt x="5641237" y="3272589"/>
                </a:cubicBezTo>
                <a:cubicBezTo>
                  <a:pt x="5776985" y="3206956"/>
                  <a:pt x="5840107" y="3131454"/>
                  <a:pt x="5974460" y="3095359"/>
                </a:cubicBezTo>
                <a:cubicBezTo>
                  <a:pt x="6108813" y="3059264"/>
                  <a:pt x="6262259" y="3076614"/>
                  <a:pt x="6447353" y="3056021"/>
                </a:cubicBezTo>
                <a:cubicBezTo>
                  <a:pt x="6632447" y="3035428"/>
                  <a:pt x="6851090" y="3023117"/>
                  <a:pt x="7085026" y="2971800"/>
                </a:cubicBezTo>
                <a:cubicBezTo>
                  <a:pt x="7318962" y="2920483"/>
                  <a:pt x="7640414" y="2850386"/>
                  <a:pt x="7850967" y="2748117"/>
                </a:cubicBezTo>
                <a:cubicBezTo>
                  <a:pt x="8061520" y="2645848"/>
                  <a:pt x="8165183" y="2523440"/>
                  <a:pt x="8348342" y="2358189"/>
                </a:cubicBezTo>
                <a:cubicBezTo>
                  <a:pt x="8531501" y="2192938"/>
                  <a:pt x="8703274" y="1977189"/>
                  <a:pt x="8949921" y="1756610"/>
                </a:cubicBezTo>
                <a:cubicBezTo>
                  <a:pt x="9196568" y="1536031"/>
                  <a:pt x="9619679" y="1243263"/>
                  <a:pt x="9828226" y="1034716"/>
                </a:cubicBezTo>
                <a:cubicBezTo>
                  <a:pt x="10036773" y="826169"/>
                  <a:pt x="10040784" y="639679"/>
                  <a:pt x="10201205" y="505326"/>
                </a:cubicBezTo>
                <a:cubicBezTo>
                  <a:pt x="10361626" y="370973"/>
                  <a:pt x="10558143" y="290763"/>
                  <a:pt x="10790753" y="228600"/>
                </a:cubicBezTo>
                <a:cubicBezTo>
                  <a:pt x="11023363" y="166437"/>
                  <a:pt x="11324153" y="156410"/>
                  <a:pt x="11596869" y="132347"/>
                </a:cubicBezTo>
                <a:cubicBezTo>
                  <a:pt x="11869585" y="108284"/>
                  <a:pt x="12220505" y="106279"/>
                  <a:pt x="12427047" y="84221"/>
                </a:cubicBezTo>
                <a:cubicBezTo>
                  <a:pt x="12633589" y="62163"/>
                  <a:pt x="12734855" y="31081"/>
                  <a:pt x="12836121" y="0"/>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dirty="0"/>
              <a:t>`</a:t>
            </a:r>
          </a:p>
        </p:txBody>
      </p:sp>
      <p:sp>
        <p:nvSpPr>
          <p:cNvPr id="40" name="Freeform: Shape 39">
            <a:extLst>
              <a:ext uri="{FF2B5EF4-FFF2-40B4-BE49-F238E27FC236}">
                <a16:creationId xmlns:a16="http://schemas.microsoft.com/office/drawing/2014/main" id="{44485CC1-26D9-4CFB-B9C9-CD9294B986D6}"/>
              </a:ext>
            </a:extLst>
          </p:cNvPr>
          <p:cNvSpPr/>
          <p:nvPr/>
        </p:nvSpPr>
        <p:spPr>
          <a:xfrm>
            <a:off x="16587299" y="10837628"/>
            <a:ext cx="10391477" cy="4787758"/>
          </a:xfrm>
          <a:custGeom>
            <a:avLst/>
            <a:gdLst>
              <a:gd name="connsiteX0" fmla="*/ 10391477 w 10391477"/>
              <a:gd name="connsiteY0" fmla="*/ 0 h 4787758"/>
              <a:gd name="connsiteX1" fmla="*/ 9874642 w 10391477"/>
              <a:gd name="connsiteY1" fmla="*/ 47708 h 4787758"/>
              <a:gd name="connsiteX2" fmla="*/ 8952291 w 10391477"/>
              <a:gd name="connsiteY2" fmla="*/ 198782 h 4787758"/>
              <a:gd name="connsiteX3" fmla="*/ 8443407 w 10391477"/>
              <a:gd name="connsiteY3" fmla="*/ 469127 h 4787758"/>
              <a:gd name="connsiteX4" fmla="*/ 7187101 w 10391477"/>
              <a:gd name="connsiteY4" fmla="*/ 1232452 h 4787758"/>
              <a:gd name="connsiteX5" fmla="*/ 6487386 w 10391477"/>
              <a:gd name="connsiteY5" fmla="*/ 1630017 h 4787758"/>
              <a:gd name="connsiteX6" fmla="*/ 5692256 w 10391477"/>
              <a:gd name="connsiteY6" fmla="*/ 2059388 h 4787758"/>
              <a:gd name="connsiteX7" fmla="*/ 5080005 w 10391477"/>
              <a:gd name="connsiteY7" fmla="*/ 2369489 h 4787758"/>
              <a:gd name="connsiteX8" fmla="*/ 4507511 w 10391477"/>
              <a:gd name="connsiteY8" fmla="*/ 2496709 h 4787758"/>
              <a:gd name="connsiteX9" fmla="*/ 3974774 w 10391477"/>
              <a:gd name="connsiteY9" fmla="*/ 2472855 h 4787758"/>
              <a:gd name="connsiteX10" fmla="*/ 3489744 w 10391477"/>
              <a:gd name="connsiteY10" fmla="*/ 2488758 h 4787758"/>
              <a:gd name="connsiteX11" fmla="*/ 3306864 w 10391477"/>
              <a:gd name="connsiteY11" fmla="*/ 2552369 h 4787758"/>
              <a:gd name="connsiteX12" fmla="*/ 3060374 w 10391477"/>
              <a:gd name="connsiteY12" fmla="*/ 2806810 h 4787758"/>
              <a:gd name="connsiteX13" fmla="*/ 2750273 w 10391477"/>
              <a:gd name="connsiteY13" fmla="*/ 3037398 h 4787758"/>
              <a:gd name="connsiteX14" fmla="*/ 2193682 w 10391477"/>
              <a:gd name="connsiteY14" fmla="*/ 3093057 h 4787758"/>
              <a:gd name="connsiteX15" fmla="*/ 1843824 w 10391477"/>
              <a:gd name="connsiteY15" fmla="*/ 3021495 h 4787758"/>
              <a:gd name="connsiteX16" fmla="*/ 1525772 w 10391477"/>
              <a:gd name="connsiteY16" fmla="*/ 2870421 h 4787758"/>
              <a:gd name="connsiteX17" fmla="*/ 1295184 w 10391477"/>
              <a:gd name="connsiteY17" fmla="*/ 2854518 h 4787758"/>
              <a:gd name="connsiteX18" fmla="*/ 993035 w 10391477"/>
              <a:gd name="connsiteY18" fmla="*/ 2941982 h 4787758"/>
              <a:gd name="connsiteX19" fmla="*/ 643178 w 10391477"/>
              <a:gd name="connsiteY19" fmla="*/ 2934031 h 4787758"/>
              <a:gd name="connsiteX20" fmla="*/ 412590 w 10391477"/>
              <a:gd name="connsiteY20" fmla="*/ 2926080 h 4787758"/>
              <a:gd name="connsiteX21" fmla="*/ 126343 w 10391477"/>
              <a:gd name="connsiteY21" fmla="*/ 3101009 h 4787758"/>
              <a:gd name="connsiteX22" fmla="*/ 7073 w 10391477"/>
              <a:gd name="connsiteY22" fmla="*/ 3482671 h 4787758"/>
              <a:gd name="connsiteX23" fmla="*/ 46830 w 10391477"/>
              <a:gd name="connsiteY23" fmla="*/ 3816626 h 4787758"/>
              <a:gd name="connsiteX24" fmla="*/ 317174 w 10391477"/>
              <a:gd name="connsiteY24" fmla="*/ 4182386 h 4787758"/>
              <a:gd name="connsiteX25" fmla="*/ 476200 w 10391477"/>
              <a:gd name="connsiteY25" fmla="*/ 4436828 h 4787758"/>
              <a:gd name="connsiteX26" fmla="*/ 1016889 w 10391477"/>
              <a:gd name="connsiteY26" fmla="*/ 4643562 h 4787758"/>
              <a:gd name="connsiteX27" fmla="*/ 1493967 w 10391477"/>
              <a:gd name="connsiteY27" fmla="*/ 4508389 h 4787758"/>
              <a:gd name="connsiteX28" fmla="*/ 1955143 w 10391477"/>
              <a:gd name="connsiteY28" fmla="*/ 4428876 h 4787758"/>
              <a:gd name="connsiteX29" fmla="*/ 2980861 w 10391477"/>
              <a:gd name="connsiteY29" fmla="*/ 4627659 h 4787758"/>
              <a:gd name="connsiteX30" fmla="*/ 4420047 w 10391477"/>
              <a:gd name="connsiteY30" fmla="*/ 4786685 h 4787758"/>
              <a:gd name="connsiteX31" fmla="*/ 5358301 w 10391477"/>
              <a:gd name="connsiteY31" fmla="*/ 4548146 h 4787758"/>
              <a:gd name="connsiteX32" fmla="*/ 6026211 w 10391477"/>
              <a:gd name="connsiteY32" fmla="*/ 4412974 h 4787758"/>
              <a:gd name="connsiteX33" fmla="*/ 6845195 w 10391477"/>
              <a:gd name="connsiteY33" fmla="*/ 4405022 h 4787758"/>
              <a:gd name="connsiteX34" fmla="*/ 7298419 w 10391477"/>
              <a:gd name="connsiteY34" fmla="*/ 4245996 h 4787758"/>
              <a:gd name="connsiteX35" fmla="*/ 7878864 w 10391477"/>
              <a:gd name="connsiteY35" fmla="*/ 3904090 h 4787758"/>
              <a:gd name="connsiteX36" fmla="*/ 8801216 w 10391477"/>
              <a:gd name="connsiteY36" fmla="*/ 3578087 h 4787758"/>
              <a:gd name="connsiteX37" fmla="*/ 9524784 w 10391477"/>
              <a:gd name="connsiteY37" fmla="*/ 3140765 h 4787758"/>
              <a:gd name="connsiteX38" fmla="*/ 9978009 w 10391477"/>
              <a:gd name="connsiteY38" fmla="*/ 2782956 h 4787758"/>
              <a:gd name="connsiteX39" fmla="*/ 10391477 w 10391477"/>
              <a:gd name="connsiteY39" fmla="*/ 2305878 h 4787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391477" h="4787758">
                <a:moveTo>
                  <a:pt x="10391477" y="0"/>
                </a:moveTo>
                <a:cubicBezTo>
                  <a:pt x="10252991" y="7289"/>
                  <a:pt x="10114506" y="14578"/>
                  <a:pt x="9874642" y="47708"/>
                </a:cubicBezTo>
                <a:cubicBezTo>
                  <a:pt x="9634778" y="80838"/>
                  <a:pt x="9190830" y="128546"/>
                  <a:pt x="8952291" y="198782"/>
                </a:cubicBezTo>
                <a:cubicBezTo>
                  <a:pt x="8713752" y="269019"/>
                  <a:pt x="8737605" y="296849"/>
                  <a:pt x="8443407" y="469127"/>
                </a:cubicBezTo>
                <a:cubicBezTo>
                  <a:pt x="8149209" y="641405"/>
                  <a:pt x="7513104" y="1038970"/>
                  <a:pt x="7187101" y="1232452"/>
                </a:cubicBezTo>
                <a:cubicBezTo>
                  <a:pt x="6861098" y="1425934"/>
                  <a:pt x="6736527" y="1492194"/>
                  <a:pt x="6487386" y="1630017"/>
                </a:cubicBezTo>
                <a:cubicBezTo>
                  <a:pt x="6238245" y="1767840"/>
                  <a:pt x="5926819" y="1936143"/>
                  <a:pt x="5692256" y="2059388"/>
                </a:cubicBezTo>
                <a:cubicBezTo>
                  <a:pt x="5457693" y="2182633"/>
                  <a:pt x="5277462" y="2296602"/>
                  <a:pt x="5080005" y="2369489"/>
                </a:cubicBezTo>
                <a:cubicBezTo>
                  <a:pt x="4882548" y="2442376"/>
                  <a:pt x="4691716" y="2479481"/>
                  <a:pt x="4507511" y="2496709"/>
                </a:cubicBezTo>
                <a:cubicBezTo>
                  <a:pt x="4323306" y="2513937"/>
                  <a:pt x="4144402" y="2474180"/>
                  <a:pt x="3974774" y="2472855"/>
                </a:cubicBezTo>
                <a:cubicBezTo>
                  <a:pt x="3805146" y="2471530"/>
                  <a:pt x="3601062" y="2475506"/>
                  <a:pt x="3489744" y="2488758"/>
                </a:cubicBezTo>
                <a:cubicBezTo>
                  <a:pt x="3378426" y="2502010"/>
                  <a:pt x="3378426" y="2499360"/>
                  <a:pt x="3306864" y="2552369"/>
                </a:cubicBezTo>
                <a:cubicBezTo>
                  <a:pt x="3235302" y="2605378"/>
                  <a:pt x="3153139" y="2725972"/>
                  <a:pt x="3060374" y="2806810"/>
                </a:cubicBezTo>
                <a:cubicBezTo>
                  <a:pt x="2967609" y="2887648"/>
                  <a:pt x="2894722" y="2989690"/>
                  <a:pt x="2750273" y="3037398"/>
                </a:cubicBezTo>
                <a:cubicBezTo>
                  <a:pt x="2605824" y="3085106"/>
                  <a:pt x="2344757" y="3095707"/>
                  <a:pt x="2193682" y="3093057"/>
                </a:cubicBezTo>
                <a:cubicBezTo>
                  <a:pt x="2042607" y="3090407"/>
                  <a:pt x="1955142" y="3058601"/>
                  <a:pt x="1843824" y="3021495"/>
                </a:cubicBezTo>
                <a:cubicBezTo>
                  <a:pt x="1732506" y="2984389"/>
                  <a:pt x="1617212" y="2898251"/>
                  <a:pt x="1525772" y="2870421"/>
                </a:cubicBezTo>
                <a:cubicBezTo>
                  <a:pt x="1434332" y="2842591"/>
                  <a:pt x="1383973" y="2842591"/>
                  <a:pt x="1295184" y="2854518"/>
                </a:cubicBezTo>
                <a:cubicBezTo>
                  <a:pt x="1206395" y="2866445"/>
                  <a:pt x="1101703" y="2928730"/>
                  <a:pt x="993035" y="2941982"/>
                </a:cubicBezTo>
                <a:cubicBezTo>
                  <a:pt x="884367" y="2955234"/>
                  <a:pt x="643178" y="2934031"/>
                  <a:pt x="643178" y="2934031"/>
                </a:cubicBezTo>
                <a:cubicBezTo>
                  <a:pt x="546437" y="2931381"/>
                  <a:pt x="498729" y="2898250"/>
                  <a:pt x="412590" y="2926080"/>
                </a:cubicBezTo>
                <a:cubicBezTo>
                  <a:pt x="326451" y="2953910"/>
                  <a:pt x="193929" y="3008244"/>
                  <a:pt x="126343" y="3101009"/>
                </a:cubicBezTo>
                <a:cubicBezTo>
                  <a:pt x="58757" y="3193774"/>
                  <a:pt x="20325" y="3363402"/>
                  <a:pt x="7073" y="3482671"/>
                </a:cubicBezTo>
                <a:cubicBezTo>
                  <a:pt x="-6179" y="3601941"/>
                  <a:pt x="-4854" y="3700007"/>
                  <a:pt x="46830" y="3816626"/>
                </a:cubicBezTo>
                <a:cubicBezTo>
                  <a:pt x="98514" y="3933245"/>
                  <a:pt x="245612" y="4079019"/>
                  <a:pt x="317174" y="4182386"/>
                </a:cubicBezTo>
                <a:cubicBezTo>
                  <a:pt x="388736" y="4285753"/>
                  <a:pt x="359581" y="4359965"/>
                  <a:pt x="476200" y="4436828"/>
                </a:cubicBezTo>
                <a:cubicBezTo>
                  <a:pt x="592819" y="4513691"/>
                  <a:pt x="847261" y="4631635"/>
                  <a:pt x="1016889" y="4643562"/>
                </a:cubicBezTo>
                <a:cubicBezTo>
                  <a:pt x="1186517" y="4655489"/>
                  <a:pt x="1337591" y="4544170"/>
                  <a:pt x="1493967" y="4508389"/>
                </a:cubicBezTo>
                <a:cubicBezTo>
                  <a:pt x="1650343" y="4472608"/>
                  <a:pt x="1707327" y="4408998"/>
                  <a:pt x="1955143" y="4428876"/>
                </a:cubicBezTo>
                <a:cubicBezTo>
                  <a:pt x="2202959" y="4448754"/>
                  <a:pt x="2570044" y="4568024"/>
                  <a:pt x="2980861" y="4627659"/>
                </a:cubicBezTo>
                <a:cubicBezTo>
                  <a:pt x="3391678" y="4687294"/>
                  <a:pt x="4023807" y="4799937"/>
                  <a:pt x="4420047" y="4786685"/>
                </a:cubicBezTo>
                <a:cubicBezTo>
                  <a:pt x="4816287" y="4773433"/>
                  <a:pt x="5090607" y="4610431"/>
                  <a:pt x="5358301" y="4548146"/>
                </a:cubicBezTo>
                <a:cubicBezTo>
                  <a:pt x="5625995" y="4485861"/>
                  <a:pt x="5778395" y="4436828"/>
                  <a:pt x="6026211" y="4412974"/>
                </a:cubicBezTo>
                <a:cubicBezTo>
                  <a:pt x="6274027" y="4389120"/>
                  <a:pt x="6633160" y="4432852"/>
                  <a:pt x="6845195" y="4405022"/>
                </a:cubicBezTo>
                <a:cubicBezTo>
                  <a:pt x="7057230" y="4377192"/>
                  <a:pt x="7126141" y="4329485"/>
                  <a:pt x="7298419" y="4245996"/>
                </a:cubicBezTo>
                <a:cubicBezTo>
                  <a:pt x="7470697" y="4162507"/>
                  <a:pt x="7628398" y="4015408"/>
                  <a:pt x="7878864" y="3904090"/>
                </a:cubicBezTo>
                <a:cubicBezTo>
                  <a:pt x="8129330" y="3792772"/>
                  <a:pt x="8526896" y="3705308"/>
                  <a:pt x="8801216" y="3578087"/>
                </a:cubicBezTo>
                <a:cubicBezTo>
                  <a:pt x="9075536" y="3450866"/>
                  <a:pt x="9328652" y="3273287"/>
                  <a:pt x="9524784" y="3140765"/>
                </a:cubicBezTo>
                <a:cubicBezTo>
                  <a:pt x="9720916" y="3008243"/>
                  <a:pt x="9833560" y="2922104"/>
                  <a:pt x="9978009" y="2782956"/>
                </a:cubicBezTo>
                <a:cubicBezTo>
                  <a:pt x="10122458" y="2643808"/>
                  <a:pt x="10256967" y="2474843"/>
                  <a:pt x="10391477" y="2305878"/>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AF8ED30F-F853-4A2E-954A-B7CCB073D39D}"/>
              </a:ext>
            </a:extLst>
          </p:cNvPr>
          <p:cNvSpPr/>
          <p:nvPr/>
        </p:nvSpPr>
        <p:spPr>
          <a:xfrm>
            <a:off x="19659600" y="6017135"/>
            <a:ext cx="7296150" cy="5068734"/>
          </a:xfrm>
          <a:custGeom>
            <a:avLst/>
            <a:gdLst>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71600 w 7296150"/>
              <a:gd name="connsiteY43" fmla="*/ 3545965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52500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514350 w 7296150"/>
              <a:gd name="connsiteY40" fmla="*/ 2536315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 name="connsiteX0" fmla="*/ 7296150 w 7296150"/>
              <a:gd name="connsiteY0" fmla="*/ 59815 h 5068734"/>
              <a:gd name="connsiteX1" fmla="*/ 7029450 w 7296150"/>
              <a:gd name="connsiteY1" fmla="*/ 2665 h 5068734"/>
              <a:gd name="connsiteX2" fmla="*/ 6705600 w 7296150"/>
              <a:gd name="connsiteY2" fmla="*/ 136015 h 5068734"/>
              <a:gd name="connsiteX3" fmla="*/ 6362700 w 7296150"/>
              <a:gd name="connsiteY3" fmla="*/ 478915 h 5068734"/>
              <a:gd name="connsiteX4" fmla="*/ 6286500 w 7296150"/>
              <a:gd name="connsiteY4" fmla="*/ 955165 h 5068734"/>
              <a:gd name="connsiteX5" fmla="*/ 6248400 w 7296150"/>
              <a:gd name="connsiteY5" fmla="*/ 1279015 h 5068734"/>
              <a:gd name="connsiteX6" fmla="*/ 6267450 w 7296150"/>
              <a:gd name="connsiteY6" fmla="*/ 1564765 h 5068734"/>
              <a:gd name="connsiteX7" fmla="*/ 6229350 w 7296150"/>
              <a:gd name="connsiteY7" fmla="*/ 1793365 h 5068734"/>
              <a:gd name="connsiteX8" fmla="*/ 6019800 w 7296150"/>
              <a:gd name="connsiteY8" fmla="*/ 1793365 h 5068734"/>
              <a:gd name="connsiteX9" fmla="*/ 5867400 w 7296150"/>
              <a:gd name="connsiteY9" fmla="*/ 1317115 h 5068734"/>
              <a:gd name="connsiteX10" fmla="*/ 5715000 w 7296150"/>
              <a:gd name="connsiteY10" fmla="*/ 917065 h 5068734"/>
              <a:gd name="connsiteX11" fmla="*/ 5524500 w 7296150"/>
              <a:gd name="connsiteY11" fmla="*/ 517015 h 5068734"/>
              <a:gd name="connsiteX12" fmla="*/ 5143500 w 7296150"/>
              <a:gd name="connsiteY12" fmla="*/ 250315 h 5068734"/>
              <a:gd name="connsiteX13" fmla="*/ 4705350 w 7296150"/>
              <a:gd name="connsiteY13" fmla="*/ 402715 h 5068734"/>
              <a:gd name="connsiteX14" fmla="*/ 4457700 w 7296150"/>
              <a:gd name="connsiteY14" fmla="*/ 650365 h 5068734"/>
              <a:gd name="connsiteX15" fmla="*/ 4305300 w 7296150"/>
              <a:gd name="connsiteY15" fmla="*/ 878965 h 5068734"/>
              <a:gd name="connsiteX16" fmla="*/ 4210050 w 7296150"/>
              <a:gd name="connsiteY16" fmla="*/ 917065 h 5068734"/>
              <a:gd name="connsiteX17" fmla="*/ 4095750 w 7296150"/>
              <a:gd name="connsiteY17" fmla="*/ 764665 h 5068734"/>
              <a:gd name="connsiteX18" fmla="*/ 3981450 w 7296150"/>
              <a:gd name="connsiteY18" fmla="*/ 669415 h 5068734"/>
              <a:gd name="connsiteX19" fmla="*/ 3752850 w 7296150"/>
              <a:gd name="connsiteY19" fmla="*/ 745615 h 5068734"/>
              <a:gd name="connsiteX20" fmla="*/ 3505200 w 7296150"/>
              <a:gd name="connsiteY20" fmla="*/ 898015 h 5068734"/>
              <a:gd name="connsiteX21" fmla="*/ 3543300 w 7296150"/>
              <a:gd name="connsiteY21" fmla="*/ 1259965 h 5068734"/>
              <a:gd name="connsiteX22" fmla="*/ 3581400 w 7296150"/>
              <a:gd name="connsiteY22" fmla="*/ 1355215 h 5068734"/>
              <a:gd name="connsiteX23" fmla="*/ 3448050 w 7296150"/>
              <a:gd name="connsiteY23" fmla="*/ 1507615 h 5068734"/>
              <a:gd name="connsiteX24" fmla="*/ 3276600 w 7296150"/>
              <a:gd name="connsiteY24" fmla="*/ 1507615 h 5068734"/>
              <a:gd name="connsiteX25" fmla="*/ 3048000 w 7296150"/>
              <a:gd name="connsiteY25" fmla="*/ 1279015 h 5068734"/>
              <a:gd name="connsiteX26" fmla="*/ 2819400 w 7296150"/>
              <a:gd name="connsiteY26" fmla="*/ 1259965 h 5068734"/>
              <a:gd name="connsiteX27" fmla="*/ 2762250 w 7296150"/>
              <a:gd name="connsiteY27" fmla="*/ 1469515 h 5068734"/>
              <a:gd name="connsiteX28" fmla="*/ 2686050 w 7296150"/>
              <a:gd name="connsiteY28" fmla="*/ 1621915 h 5068734"/>
              <a:gd name="connsiteX29" fmla="*/ 2514600 w 7296150"/>
              <a:gd name="connsiteY29" fmla="*/ 1545715 h 5068734"/>
              <a:gd name="connsiteX30" fmla="*/ 2381250 w 7296150"/>
              <a:gd name="connsiteY30" fmla="*/ 1336165 h 5068734"/>
              <a:gd name="connsiteX31" fmla="*/ 2038350 w 7296150"/>
              <a:gd name="connsiteY31" fmla="*/ 1126615 h 5068734"/>
              <a:gd name="connsiteX32" fmla="*/ 1752600 w 7296150"/>
              <a:gd name="connsiteY32" fmla="*/ 1317115 h 5068734"/>
              <a:gd name="connsiteX33" fmla="*/ 1619250 w 7296150"/>
              <a:gd name="connsiteY33" fmla="*/ 1564765 h 5068734"/>
              <a:gd name="connsiteX34" fmla="*/ 1543050 w 7296150"/>
              <a:gd name="connsiteY34" fmla="*/ 1640965 h 5068734"/>
              <a:gd name="connsiteX35" fmla="*/ 1409700 w 7296150"/>
              <a:gd name="connsiteY35" fmla="*/ 1640965 h 5068734"/>
              <a:gd name="connsiteX36" fmla="*/ 1276350 w 7296150"/>
              <a:gd name="connsiteY36" fmla="*/ 1850515 h 5068734"/>
              <a:gd name="connsiteX37" fmla="*/ 1143000 w 7296150"/>
              <a:gd name="connsiteY37" fmla="*/ 1964815 h 5068734"/>
              <a:gd name="connsiteX38" fmla="*/ 762000 w 7296150"/>
              <a:gd name="connsiteY38" fmla="*/ 2136265 h 5068734"/>
              <a:gd name="connsiteX39" fmla="*/ 609600 w 7296150"/>
              <a:gd name="connsiteY39" fmla="*/ 2193415 h 5068734"/>
              <a:gd name="connsiteX40" fmla="*/ 464309 w 7296150"/>
              <a:gd name="connsiteY40" fmla="*/ 2527217 h 5068734"/>
              <a:gd name="connsiteX41" fmla="*/ 647700 w 7296150"/>
              <a:gd name="connsiteY41" fmla="*/ 2860165 h 5068734"/>
              <a:gd name="connsiteX42" fmla="*/ 902458 w 7296150"/>
              <a:gd name="connsiteY42" fmla="*/ 3279265 h 5068734"/>
              <a:gd name="connsiteX43" fmla="*/ 1335205 w 7296150"/>
              <a:gd name="connsiteY43" fmla="*/ 3627851 h 5068734"/>
              <a:gd name="connsiteX44" fmla="*/ 2000250 w 7296150"/>
              <a:gd name="connsiteY44" fmla="*/ 3869815 h 5068734"/>
              <a:gd name="connsiteX45" fmla="*/ 2209800 w 7296150"/>
              <a:gd name="connsiteY45" fmla="*/ 4117465 h 5068734"/>
              <a:gd name="connsiteX46" fmla="*/ 2114550 w 7296150"/>
              <a:gd name="connsiteY46" fmla="*/ 4250815 h 5068734"/>
              <a:gd name="connsiteX47" fmla="*/ 1733550 w 7296150"/>
              <a:gd name="connsiteY47" fmla="*/ 4479415 h 5068734"/>
              <a:gd name="connsiteX48" fmla="*/ 1447800 w 7296150"/>
              <a:gd name="connsiteY48" fmla="*/ 4746115 h 5068734"/>
              <a:gd name="connsiteX49" fmla="*/ 1333500 w 7296150"/>
              <a:gd name="connsiteY49" fmla="*/ 4955665 h 5068734"/>
              <a:gd name="connsiteX50" fmla="*/ 1295400 w 7296150"/>
              <a:gd name="connsiteY50" fmla="*/ 5031865 h 5068734"/>
              <a:gd name="connsiteX51" fmla="*/ 1009650 w 7296150"/>
              <a:gd name="connsiteY51" fmla="*/ 5031865 h 5068734"/>
              <a:gd name="connsiteX52" fmla="*/ 914400 w 7296150"/>
              <a:gd name="connsiteY52" fmla="*/ 4574665 h 5068734"/>
              <a:gd name="connsiteX53" fmla="*/ 685800 w 7296150"/>
              <a:gd name="connsiteY53" fmla="*/ 4479415 h 5068734"/>
              <a:gd name="connsiteX54" fmla="*/ 457200 w 7296150"/>
              <a:gd name="connsiteY54" fmla="*/ 4574665 h 5068734"/>
              <a:gd name="connsiteX55" fmla="*/ 133350 w 7296150"/>
              <a:gd name="connsiteY55" fmla="*/ 4708015 h 5068734"/>
              <a:gd name="connsiteX56" fmla="*/ 0 w 7296150"/>
              <a:gd name="connsiteY56" fmla="*/ 4955665 h 506873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Lst>
            <a:rect l="l" t="t" r="r" b="b"/>
            <a:pathLst>
              <a:path w="7296150" h="5068734">
                <a:moveTo>
                  <a:pt x="7296150" y="59815"/>
                </a:moveTo>
                <a:cubicBezTo>
                  <a:pt x="7212012" y="24890"/>
                  <a:pt x="7127875" y="-10035"/>
                  <a:pt x="7029450" y="2665"/>
                </a:cubicBezTo>
                <a:cubicBezTo>
                  <a:pt x="6931025" y="15365"/>
                  <a:pt x="6816725" y="56640"/>
                  <a:pt x="6705600" y="136015"/>
                </a:cubicBezTo>
                <a:cubicBezTo>
                  <a:pt x="6594475" y="215390"/>
                  <a:pt x="6432550" y="342390"/>
                  <a:pt x="6362700" y="478915"/>
                </a:cubicBezTo>
                <a:cubicBezTo>
                  <a:pt x="6292850" y="615440"/>
                  <a:pt x="6305550" y="821815"/>
                  <a:pt x="6286500" y="955165"/>
                </a:cubicBezTo>
                <a:cubicBezTo>
                  <a:pt x="6267450" y="1088515"/>
                  <a:pt x="6251575" y="1177415"/>
                  <a:pt x="6248400" y="1279015"/>
                </a:cubicBezTo>
                <a:cubicBezTo>
                  <a:pt x="6245225" y="1380615"/>
                  <a:pt x="6270625" y="1479040"/>
                  <a:pt x="6267450" y="1564765"/>
                </a:cubicBezTo>
                <a:cubicBezTo>
                  <a:pt x="6264275" y="1650490"/>
                  <a:pt x="6270625" y="1755265"/>
                  <a:pt x="6229350" y="1793365"/>
                </a:cubicBezTo>
                <a:cubicBezTo>
                  <a:pt x="6188075" y="1831465"/>
                  <a:pt x="6080125" y="1872740"/>
                  <a:pt x="6019800" y="1793365"/>
                </a:cubicBezTo>
                <a:cubicBezTo>
                  <a:pt x="5959475" y="1713990"/>
                  <a:pt x="5918200" y="1463165"/>
                  <a:pt x="5867400" y="1317115"/>
                </a:cubicBezTo>
                <a:cubicBezTo>
                  <a:pt x="5816600" y="1171065"/>
                  <a:pt x="5772150" y="1050415"/>
                  <a:pt x="5715000" y="917065"/>
                </a:cubicBezTo>
                <a:cubicBezTo>
                  <a:pt x="5657850" y="783715"/>
                  <a:pt x="5619750" y="628140"/>
                  <a:pt x="5524500" y="517015"/>
                </a:cubicBezTo>
                <a:cubicBezTo>
                  <a:pt x="5429250" y="405890"/>
                  <a:pt x="5280025" y="269365"/>
                  <a:pt x="5143500" y="250315"/>
                </a:cubicBezTo>
                <a:cubicBezTo>
                  <a:pt x="5006975" y="231265"/>
                  <a:pt x="4819650" y="336040"/>
                  <a:pt x="4705350" y="402715"/>
                </a:cubicBezTo>
                <a:cubicBezTo>
                  <a:pt x="4591050" y="469390"/>
                  <a:pt x="4524375" y="570990"/>
                  <a:pt x="4457700" y="650365"/>
                </a:cubicBezTo>
                <a:cubicBezTo>
                  <a:pt x="4391025" y="729740"/>
                  <a:pt x="4346575" y="834515"/>
                  <a:pt x="4305300" y="878965"/>
                </a:cubicBezTo>
                <a:cubicBezTo>
                  <a:pt x="4264025" y="923415"/>
                  <a:pt x="4244975" y="936115"/>
                  <a:pt x="4210050" y="917065"/>
                </a:cubicBezTo>
                <a:cubicBezTo>
                  <a:pt x="4175125" y="898015"/>
                  <a:pt x="4133850" y="805940"/>
                  <a:pt x="4095750" y="764665"/>
                </a:cubicBezTo>
                <a:cubicBezTo>
                  <a:pt x="4057650" y="723390"/>
                  <a:pt x="4038600" y="672590"/>
                  <a:pt x="3981450" y="669415"/>
                </a:cubicBezTo>
                <a:cubicBezTo>
                  <a:pt x="3924300" y="666240"/>
                  <a:pt x="3832225" y="707515"/>
                  <a:pt x="3752850" y="745615"/>
                </a:cubicBezTo>
                <a:cubicBezTo>
                  <a:pt x="3673475" y="783715"/>
                  <a:pt x="3540125" y="812290"/>
                  <a:pt x="3505200" y="898015"/>
                </a:cubicBezTo>
                <a:cubicBezTo>
                  <a:pt x="3470275" y="983740"/>
                  <a:pt x="3530600" y="1183765"/>
                  <a:pt x="3543300" y="1259965"/>
                </a:cubicBezTo>
                <a:cubicBezTo>
                  <a:pt x="3556000" y="1336165"/>
                  <a:pt x="3597275" y="1313940"/>
                  <a:pt x="3581400" y="1355215"/>
                </a:cubicBezTo>
                <a:cubicBezTo>
                  <a:pt x="3565525" y="1396490"/>
                  <a:pt x="3498850" y="1482215"/>
                  <a:pt x="3448050" y="1507615"/>
                </a:cubicBezTo>
                <a:cubicBezTo>
                  <a:pt x="3397250" y="1533015"/>
                  <a:pt x="3343275" y="1545715"/>
                  <a:pt x="3276600" y="1507615"/>
                </a:cubicBezTo>
                <a:cubicBezTo>
                  <a:pt x="3209925" y="1469515"/>
                  <a:pt x="3124200" y="1320290"/>
                  <a:pt x="3048000" y="1279015"/>
                </a:cubicBezTo>
                <a:cubicBezTo>
                  <a:pt x="2971800" y="1237740"/>
                  <a:pt x="2867025" y="1228215"/>
                  <a:pt x="2819400" y="1259965"/>
                </a:cubicBezTo>
                <a:cubicBezTo>
                  <a:pt x="2771775" y="1291715"/>
                  <a:pt x="2784475" y="1409190"/>
                  <a:pt x="2762250" y="1469515"/>
                </a:cubicBezTo>
                <a:cubicBezTo>
                  <a:pt x="2740025" y="1529840"/>
                  <a:pt x="2727325" y="1609215"/>
                  <a:pt x="2686050" y="1621915"/>
                </a:cubicBezTo>
                <a:cubicBezTo>
                  <a:pt x="2644775" y="1634615"/>
                  <a:pt x="2565400" y="1593340"/>
                  <a:pt x="2514600" y="1545715"/>
                </a:cubicBezTo>
                <a:cubicBezTo>
                  <a:pt x="2463800" y="1498090"/>
                  <a:pt x="2460625" y="1406015"/>
                  <a:pt x="2381250" y="1336165"/>
                </a:cubicBezTo>
                <a:cubicBezTo>
                  <a:pt x="2301875" y="1266315"/>
                  <a:pt x="2143125" y="1129790"/>
                  <a:pt x="2038350" y="1126615"/>
                </a:cubicBezTo>
                <a:cubicBezTo>
                  <a:pt x="1933575" y="1123440"/>
                  <a:pt x="1822450" y="1244090"/>
                  <a:pt x="1752600" y="1317115"/>
                </a:cubicBezTo>
                <a:cubicBezTo>
                  <a:pt x="1682750" y="1390140"/>
                  <a:pt x="1619250" y="1564765"/>
                  <a:pt x="1619250" y="1564765"/>
                </a:cubicBezTo>
                <a:cubicBezTo>
                  <a:pt x="1584325" y="1618740"/>
                  <a:pt x="1577975" y="1628265"/>
                  <a:pt x="1543050" y="1640965"/>
                </a:cubicBezTo>
                <a:cubicBezTo>
                  <a:pt x="1508125" y="1653665"/>
                  <a:pt x="1454150" y="1606040"/>
                  <a:pt x="1409700" y="1640965"/>
                </a:cubicBezTo>
                <a:cubicBezTo>
                  <a:pt x="1365250" y="1675890"/>
                  <a:pt x="1320800" y="1796540"/>
                  <a:pt x="1276350" y="1850515"/>
                </a:cubicBezTo>
                <a:cubicBezTo>
                  <a:pt x="1231900" y="1904490"/>
                  <a:pt x="1228725" y="1917190"/>
                  <a:pt x="1143000" y="1964815"/>
                </a:cubicBezTo>
                <a:cubicBezTo>
                  <a:pt x="1057275" y="2012440"/>
                  <a:pt x="850900" y="2098165"/>
                  <a:pt x="762000" y="2136265"/>
                </a:cubicBezTo>
                <a:cubicBezTo>
                  <a:pt x="673100" y="2174365"/>
                  <a:pt x="659215" y="2128256"/>
                  <a:pt x="609600" y="2193415"/>
                </a:cubicBezTo>
                <a:cubicBezTo>
                  <a:pt x="559985" y="2258574"/>
                  <a:pt x="457959" y="2416092"/>
                  <a:pt x="464309" y="2527217"/>
                </a:cubicBezTo>
                <a:cubicBezTo>
                  <a:pt x="470659" y="2638342"/>
                  <a:pt x="574675" y="2734824"/>
                  <a:pt x="647700" y="2860165"/>
                </a:cubicBezTo>
                <a:cubicBezTo>
                  <a:pt x="720725" y="2985506"/>
                  <a:pt x="787874" y="3151317"/>
                  <a:pt x="902458" y="3279265"/>
                </a:cubicBezTo>
                <a:cubicBezTo>
                  <a:pt x="1017042" y="3407213"/>
                  <a:pt x="1152240" y="3529426"/>
                  <a:pt x="1335205" y="3627851"/>
                </a:cubicBezTo>
                <a:cubicBezTo>
                  <a:pt x="1518170" y="3726276"/>
                  <a:pt x="1854484" y="3788213"/>
                  <a:pt x="2000250" y="3869815"/>
                </a:cubicBezTo>
                <a:cubicBezTo>
                  <a:pt x="2146016" y="3951417"/>
                  <a:pt x="2190750" y="4053965"/>
                  <a:pt x="2209800" y="4117465"/>
                </a:cubicBezTo>
                <a:cubicBezTo>
                  <a:pt x="2228850" y="4180965"/>
                  <a:pt x="2193925" y="4190490"/>
                  <a:pt x="2114550" y="4250815"/>
                </a:cubicBezTo>
                <a:cubicBezTo>
                  <a:pt x="2035175" y="4311140"/>
                  <a:pt x="1844675" y="4396865"/>
                  <a:pt x="1733550" y="4479415"/>
                </a:cubicBezTo>
                <a:cubicBezTo>
                  <a:pt x="1622425" y="4561965"/>
                  <a:pt x="1514475" y="4666740"/>
                  <a:pt x="1447800" y="4746115"/>
                </a:cubicBezTo>
                <a:cubicBezTo>
                  <a:pt x="1381125" y="4825490"/>
                  <a:pt x="1358900" y="4908040"/>
                  <a:pt x="1333500" y="4955665"/>
                </a:cubicBezTo>
                <a:cubicBezTo>
                  <a:pt x="1308100" y="5003290"/>
                  <a:pt x="1349375" y="5019165"/>
                  <a:pt x="1295400" y="5031865"/>
                </a:cubicBezTo>
                <a:cubicBezTo>
                  <a:pt x="1241425" y="5044565"/>
                  <a:pt x="1073150" y="5108065"/>
                  <a:pt x="1009650" y="5031865"/>
                </a:cubicBezTo>
                <a:cubicBezTo>
                  <a:pt x="946150" y="4955665"/>
                  <a:pt x="968375" y="4666740"/>
                  <a:pt x="914400" y="4574665"/>
                </a:cubicBezTo>
                <a:cubicBezTo>
                  <a:pt x="860425" y="4482590"/>
                  <a:pt x="762000" y="4479415"/>
                  <a:pt x="685800" y="4479415"/>
                </a:cubicBezTo>
                <a:cubicBezTo>
                  <a:pt x="609600" y="4479415"/>
                  <a:pt x="457200" y="4574665"/>
                  <a:pt x="457200" y="4574665"/>
                </a:cubicBezTo>
                <a:cubicBezTo>
                  <a:pt x="365125" y="4612765"/>
                  <a:pt x="209550" y="4644515"/>
                  <a:pt x="133350" y="4708015"/>
                </a:cubicBezTo>
                <a:cubicBezTo>
                  <a:pt x="57150" y="4771515"/>
                  <a:pt x="28575" y="4863590"/>
                  <a:pt x="0" y="4955665"/>
                </a:cubicBezTo>
              </a:path>
            </a:pathLst>
          </a:custGeom>
          <a:noFill/>
          <a:ln w="3810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B90BCCD3-77C4-4F41-A9DF-D9706413358C}"/>
              </a:ext>
            </a:extLst>
          </p:cNvPr>
          <p:cNvSpPr/>
          <p:nvPr/>
        </p:nvSpPr>
        <p:spPr>
          <a:xfrm>
            <a:off x="19719092" y="6199753"/>
            <a:ext cx="4627303" cy="3955926"/>
          </a:xfrm>
          <a:custGeom>
            <a:avLst/>
            <a:gdLst>
              <a:gd name="connsiteX0" fmla="*/ 1653752 w 4627303"/>
              <a:gd name="connsiteY0" fmla="*/ 3848599 h 3955926"/>
              <a:gd name="connsiteX1" fmla="*/ 1487954 w 4627303"/>
              <a:gd name="connsiteY1" fmla="*/ 3813429 h 3955926"/>
              <a:gd name="connsiteX2" fmla="*/ 1281963 w 4627303"/>
              <a:gd name="connsiteY2" fmla="*/ 3823478 h 3955926"/>
              <a:gd name="connsiteX3" fmla="*/ 1106117 w 4627303"/>
              <a:gd name="connsiteY3" fmla="*/ 3763188 h 3955926"/>
              <a:gd name="connsiteX4" fmla="*/ 829787 w 4627303"/>
              <a:gd name="connsiteY4" fmla="*/ 3592366 h 3955926"/>
              <a:gd name="connsiteX5" fmla="*/ 699159 w 4627303"/>
              <a:gd name="connsiteY5" fmla="*/ 3371302 h 3955926"/>
              <a:gd name="connsiteX6" fmla="*/ 573554 w 4627303"/>
              <a:gd name="connsiteY6" fmla="*/ 3165311 h 3955926"/>
              <a:gd name="connsiteX7" fmla="*/ 397708 w 4627303"/>
              <a:gd name="connsiteY7" fmla="*/ 3004537 h 3955926"/>
              <a:gd name="connsiteX8" fmla="*/ 257031 w 4627303"/>
              <a:gd name="connsiteY8" fmla="*/ 2698062 h 3955926"/>
              <a:gd name="connsiteX9" fmla="*/ 166596 w 4627303"/>
              <a:gd name="connsiteY9" fmla="*/ 2512168 h 3955926"/>
              <a:gd name="connsiteX10" fmla="*/ 196741 w 4627303"/>
              <a:gd name="connsiteY10" fmla="*/ 2240862 h 3955926"/>
              <a:gd name="connsiteX11" fmla="*/ 362539 w 4627303"/>
              <a:gd name="connsiteY11" fmla="*/ 2105210 h 3955926"/>
              <a:gd name="connsiteX12" fmla="*/ 457998 w 4627303"/>
              <a:gd name="connsiteY12" fmla="*/ 2044920 h 3955926"/>
              <a:gd name="connsiteX13" fmla="*/ 568530 w 4627303"/>
              <a:gd name="connsiteY13" fmla="*/ 1989654 h 3955926"/>
              <a:gd name="connsiteX14" fmla="*/ 804666 w 4627303"/>
              <a:gd name="connsiteY14" fmla="*/ 1914291 h 3955926"/>
              <a:gd name="connsiteX15" fmla="*/ 1020706 w 4627303"/>
              <a:gd name="connsiteY15" fmla="*/ 1818832 h 3955926"/>
              <a:gd name="connsiteX16" fmla="*/ 1216649 w 4627303"/>
              <a:gd name="connsiteY16" fmla="*/ 1673131 h 3955926"/>
              <a:gd name="connsiteX17" fmla="*/ 1271915 w 4627303"/>
              <a:gd name="connsiteY17" fmla="*/ 1527429 h 3955926"/>
              <a:gd name="connsiteX18" fmla="*/ 1337229 w 4627303"/>
              <a:gd name="connsiteY18" fmla="*/ 1467139 h 3955926"/>
              <a:gd name="connsiteX19" fmla="*/ 1417616 w 4627303"/>
              <a:gd name="connsiteY19" fmla="*/ 1452067 h 3955926"/>
              <a:gd name="connsiteX20" fmla="*/ 1513075 w 4627303"/>
              <a:gd name="connsiteY20" fmla="*/ 1452067 h 3955926"/>
              <a:gd name="connsiteX21" fmla="*/ 1583413 w 4627303"/>
              <a:gd name="connsiteY21" fmla="*/ 1326462 h 3955926"/>
              <a:gd name="connsiteX22" fmla="*/ 1714042 w 4627303"/>
              <a:gd name="connsiteY22" fmla="*/ 1135544 h 3955926"/>
              <a:gd name="connsiteX23" fmla="*/ 1935106 w 4627303"/>
              <a:gd name="connsiteY23" fmla="*/ 1009939 h 3955926"/>
              <a:gd name="connsiteX24" fmla="*/ 1985348 w 4627303"/>
              <a:gd name="connsiteY24" fmla="*/ 1035060 h 3955926"/>
              <a:gd name="connsiteX25" fmla="*/ 2020517 w 4627303"/>
              <a:gd name="connsiteY25" fmla="*/ 1266172 h 3955926"/>
              <a:gd name="connsiteX26" fmla="*/ 2161194 w 4627303"/>
              <a:gd name="connsiteY26" fmla="*/ 1286269 h 3955926"/>
              <a:gd name="connsiteX27" fmla="*/ 2221484 w 4627303"/>
              <a:gd name="connsiteY27" fmla="*/ 1246076 h 3955926"/>
              <a:gd name="connsiteX28" fmla="*/ 2326992 w 4627303"/>
              <a:gd name="connsiteY28" fmla="*/ 1241051 h 3955926"/>
              <a:gd name="connsiteX29" fmla="*/ 2417427 w 4627303"/>
              <a:gd name="connsiteY29" fmla="*/ 1376704 h 3955926"/>
              <a:gd name="connsiteX30" fmla="*/ 2467668 w 4627303"/>
              <a:gd name="connsiteY30" fmla="*/ 1416898 h 3955926"/>
              <a:gd name="connsiteX31" fmla="*/ 2633466 w 4627303"/>
              <a:gd name="connsiteY31" fmla="*/ 1436994 h 3955926"/>
              <a:gd name="connsiteX32" fmla="*/ 2703805 w 4627303"/>
              <a:gd name="connsiteY32" fmla="*/ 1246076 h 3955926"/>
              <a:gd name="connsiteX33" fmla="*/ 2743998 w 4627303"/>
              <a:gd name="connsiteY33" fmla="*/ 1110423 h 3955926"/>
              <a:gd name="connsiteX34" fmla="*/ 2884675 w 4627303"/>
              <a:gd name="connsiteY34" fmla="*/ 1055157 h 3955926"/>
              <a:gd name="connsiteX35" fmla="*/ 2975110 w 4627303"/>
              <a:gd name="connsiteY35" fmla="*/ 1085302 h 3955926"/>
              <a:gd name="connsiteX36" fmla="*/ 3130860 w 4627303"/>
              <a:gd name="connsiteY36" fmla="*/ 1236027 h 3955926"/>
              <a:gd name="connsiteX37" fmla="*/ 3251440 w 4627303"/>
              <a:gd name="connsiteY37" fmla="*/ 1346559 h 3955926"/>
              <a:gd name="connsiteX38" fmla="*/ 3382068 w 4627303"/>
              <a:gd name="connsiteY38" fmla="*/ 1336511 h 3955926"/>
              <a:gd name="connsiteX39" fmla="*/ 3522745 w 4627303"/>
              <a:gd name="connsiteY39" fmla="*/ 1195834 h 3955926"/>
              <a:gd name="connsiteX40" fmla="*/ 3522745 w 4627303"/>
              <a:gd name="connsiteY40" fmla="*/ 1135544 h 3955926"/>
              <a:gd name="connsiteX41" fmla="*/ 3482552 w 4627303"/>
              <a:gd name="connsiteY41" fmla="*/ 1070229 h 3955926"/>
              <a:gd name="connsiteX42" fmla="*/ 3452407 w 4627303"/>
              <a:gd name="connsiteY42" fmla="*/ 939601 h 3955926"/>
              <a:gd name="connsiteX43" fmla="*/ 3427286 w 4627303"/>
              <a:gd name="connsiteY43" fmla="*/ 768779 h 3955926"/>
              <a:gd name="connsiteX44" fmla="*/ 3492600 w 4627303"/>
              <a:gd name="connsiteY44" fmla="*/ 648199 h 3955926"/>
              <a:gd name="connsiteX45" fmla="*/ 3643326 w 4627303"/>
              <a:gd name="connsiteY45" fmla="*/ 582884 h 3955926"/>
              <a:gd name="connsiteX46" fmla="*/ 3864389 w 4627303"/>
              <a:gd name="connsiteY46" fmla="*/ 482401 h 3955926"/>
              <a:gd name="connsiteX47" fmla="*/ 4020139 w 4627303"/>
              <a:gd name="connsiteY47" fmla="*/ 512546 h 3955926"/>
              <a:gd name="connsiteX48" fmla="*/ 4085453 w 4627303"/>
              <a:gd name="connsiteY48" fmla="*/ 628102 h 3955926"/>
              <a:gd name="connsiteX49" fmla="*/ 4155792 w 4627303"/>
              <a:gd name="connsiteY49" fmla="*/ 743658 h 3955926"/>
              <a:gd name="connsiteX50" fmla="*/ 4276372 w 4627303"/>
              <a:gd name="connsiteY50" fmla="*/ 643174 h 3955926"/>
              <a:gd name="connsiteX51" fmla="*/ 4341686 w 4627303"/>
              <a:gd name="connsiteY51" fmla="*/ 557763 h 3955926"/>
              <a:gd name="connsiteX52" fmla="*/ 4512508 w 4627303"/>
              <a:gd name="connsiteY52" fmla="*/ 331676 h 3955926"/>
              <a:gd name="connsiteX53" fmla="*/ 4618016 w 4627303"/>
              <a:gd name="connsiteY53" fmla="*/ 231192 h 3955926"/>
              <a:gd name="connsiteX54" fmla="*/ 4618016 w 4627303"/>
              <a:gd name="connsiteY54" fmla="*/ 130709 h 3955926"/>
              <a:gd name="connsiteX55" fmla="*/ 4582846 w 4627303"/>
              <a:gd name="connsiteY55" fmla="*/ 20177 h 3955926"/>
              <a:gd name="connsiteX56" fmla="*/ 4497435 w 4627303"/>
              <a:gd name="connsiteY56" fmla="*/ 15152 h 3955926"/>
              <a:gd name="connsiteX57" fmla="*/ 4351734 w 4627303"/>
              <a:gd name="connsiteY57" fmla="*/ 80 h 3955926"/>
              <a:gd name="connsiteX58" fmla="*/ 4221106 w 4627303"/>
              <a:gd name="connsiteY58" fmla="*/ 10128 h 3955926"/>
              <a:gd name="connsiteX59" fmla="*/ 4070381 w 4627303"/>
              <a:gd name="connsiteY59" fmla="*/ 30225 h 3955926"/>
              <a:gd name="connsiteX60" fmla="*/ 3979945 w 4627303"/>
              <a:gd name="connsiteY60" fmla="*/ 35249 h 3955926"/>
              <a:gd name="connsiteX61" fmla="*/ 3894534 w 4627303"/>
              <a:gd name="connsiteY61" fmla="*/ 90515 h 3955926"/>
              <a:gd name="connsiteX62" fmla="*/ 3789027 w 4627303"/>
              <a:gd name="connsiteY62" fmla="*/ 90515 h 3955926"/>
              <a:gd name="connsiteX63" fmla="*/ 3733761 w 4627303"/>
              <a:gd name="connsiteY63" fmla="*/ 165878 h 3955926"/>
              <a:gd name="connsiteX64" fmla="*/ 3593084 w 4627303"/>
              <a:gd name="connsiteY64" fmla="*/ 135733 h 3955926"/>
              <a:gd name="connsiteX65" fmla="*/ 3537818 w 4627303"/>
              <a:gd name="connsiteY65" fmla="*/ 155829 h 3955926"/>
              <a:gd name="connsiteX66" fmla="*/ 3321778 w 4627303"/>
              <a:gd name="connsiteY66" fmla="*/ 175926 h 3955926"/>
              <a:gd name="connsiteX67" fmla="*/ 3206222 w 4627303"/>
              <a:gd name="connsiteY67" fmla="*/ 261337 h 3955926"/>
              <a:gd name="connsiteX68" fmla="*/ 3100715 w 4627303"/>
              <a:gd name="connsiteY68" fmla="*/ 427135 h 3955926"/>
              <a:gd name="connsiteX69" fmla="*/ 3100715 w 4627303"/>
              <a:gd name="connsiteY69" fmla="*/ 592933 h 3955926"/>
              <a:gd name="connsiteX70" fmla="*/ 3166029 w 4627303"/>
              <a:gd name="connsiteY70" fmla="*/ 773803 h 3955926"/>
              <a:gd name="connsiteX71" fmla="*/ 3281585 w 4627303"/>
              <a:gd name="connsiteY71" fmla="*/ 959698 h 3955926"/>
              <a:gd name="connsiteX72" fmla="*/ 3246416 w 4627303"/>
              <a:gd name="connsiteY72" fmla="*/ 1075254 h 3955926"/>
              <a:gd name="connsiteX73" fmla="*/ 3171053 w 4627303"/>
              <a:gd name="connsiteY73" fmla="*/ 1070229 h 3955926"/>
              <a:gd name="connsiteX74" fmla="*/ 3050473 w 4627303"/>
              <a:gd name="connsiteY74" fmla="*/ 944625 h 3955926"/>
              <a:gd name="connsiteX75" fmla="*/ 2929893 w 4627303"/>
              <a:gd name="connsiteY75" fmla="*/ 753706 h 3955926"/>
              <a:gd name="connsiteX76" fmla="*/ 2839457 w 4627303"/>
              <a:gd name="connsiteY76" fmla="*/ 602981 h 3955926"/>
              <a:gd name="connsiteX77" fmla="*/ 2743998 w 4627303"/>
              <a:gd name="connsiteY77" fmla="*/ 502498 h 3955926"/>
              <a:gd name="connsiteX78" fmla="*/ 2573176 w 4627303"/>
              <a:gd name="connsiteY78" fmla="*/ 552739 h 3955926"/>
              <a:gd name="connsiteX79" fmla="*/ 2472693 w 4627303"/>
              <a:gd name="connsiteY79" fmla="*/ 613029 h 3955926"/>
              <a:gd name="connsiteX80" fmla="*/ 2357137 w 4627303"/>
              <a:gd name="connsiteY80" fmla="*/ 668295 h 3955926"/>
              <a:gd name="connsiteX81" fmla="*/ 2136073 w 4627303"/>
              <a:gd name="connsiteY81" fmla="*/ 643174 h 3955926"/>
              <a:gd name="connsiteX82" fmla="*/ 1920033 w 4627303"/>
              <a:gd name="connsiteY82" fmla="*/ 718537 h 3955926"/>
              <a:gd name="connsiteX83" fmla="*/ 1693945 w 4627303"/>
              <a:gd name="connsiteY83" fmla="*/ 788876 h 3955926"/>
              <a:gd name="connsiteX84" fmla="*/ 1508051 w 4627303"/>
              <a:gd name="connsiteY84" fmla="*/ 819021 h 3955926"/>
              <a:gd name="connsiteX85" fmla="*/ 1256842 w 4627303"/>
              <a:gd name="connsiteY85" fmla="*/ 869262 h 3955926"/>
              <a:gd name="connsiteX86" fmla="*/ 1035778 w 4627303"/>
              <a:gd name="connsiteY86" fmla="*/ 939601 h 3955926"/>
              <a:gd name="connsiteX87" fmla="*/ 925246 w 4627303"/>
              <a:gd name="connsiteY87" fmla="*/ 1170713 h 3955926"/>
              <a:gd name="connsiteX88" fmla="*/ 864956 w 4627303"/>
              <a:gd name="connsiteY88" fmla="*/ 1472163 h 3955926"/>
              <a:gd name="connsiteX89" fmla="*/ 739352 w 4627303"/>
              <a:gd name="connsiteY89" fmla="*/ 1642985 h 3955926"/>
              <a:gd name="connsiteX90" fmla="*/ 422829 w 4627303"/>
              <a:gd name="connsiteY90" fmla="*/ 1808783 h 3955926"/>
              <a:gd name="connsiteX91" fmla="*/ 206789 w 4627303"/>
              <a:gd name="connsiteY91" fmla="*/ 1934388 h 3955926"/>
              <a:gd name="connsiteX92" fmla="*/ 86209 w 4627303"/>
              <a:gd name="connsiteY92" fmla="*/ 2155451 h 3955926"/>
              <a:gd name="connsiteX93" fmla="*/ 798 w 4627303"/>
              <a:gd name="connsiteY93" fmla="*/ 2401636 h 3955926"/>
              <a:gd name="connsiteX94" fmla="*/ 136451 w 4627303"/>
              <a:gd name="connsiteY94" fmla="*/ 2708111 h 3955926"/>
              <a:gd name="connsiteX95" fmla="*/ 226886 w 4627303"/>
              <a:gd name="connsiteY95" fmla="*/ 2888981 h 3955926"/>
              <a:gd name="connsiteX96" fmla="*/ 307273 w 4627303"/>
              <a:gd name="connsiteY96" fmla="*/ 3059803 h 3955926"/>
              <a:gd name="connsiteX97" fmla="*/ 387660 w 4627303"/>
              <a:gd name="connsiteY97" fmla="*/ 3180383 h 3955926"/>
              <a:gd name="connsiteX98" fmla="*/ 488143 w 4627303"/>
              <a:gd name="connsiteY98" fmla="*/ 3290915 h 3955926"/>
              <a:gd name="connsiteX99" fmla="*/ 593651 w 4627303"/>
              <a:gd name="connsiteY99" fmla="*/ 3421544 h 3955926"/>
              <a:gd name="connsiteX100" fmla="*/ 679062 w 4627303"/>
              <a:gd name="connsiteY100" fmla="*/ 3602414 h 3955926"/>
              <a:gd name="connsiteX101" fmla="*/ 794618 w 4627303"/>
              <a:gd name="connsiteY101" fmla="*/ 3738067 h 3955926"/>
              <a:gd name="connsiteX102" fmla="*/ 930271 w 4627303"/>
              <a:gd name="connsiteY102" fmla="*/ 3793333 h 3955926"/>
              <a:gd name="connsiteX103" fmla="*/ 1055875 w 4627303"/>
              <a:gd name="connsiteY103" fmla="*/ 3878744 h 3955926"/>
              <a:gd name="connsiteX104" fmla="*/ 1357326 w 4627303"/>
              <a:gd name="connsiteY104" fmla="*/ 3954106 h 3955926"/>
              <a:gd name="connsiteX105" fmla="*/ 1548244 w 4627303"/>
              <a:gd name="connsiteY105" fmla="*/ 3928985 h 3955926"/>
              <a:gd name="connsiteX106" fmla="*/ 1698970 w 4627303"/>
              <a:gd name="connsiteY106" fmla="*/ 3888792 h 3955926"/>
              <a:gd name="connsiteX107" fmla="*/ 1653752 w 4627303"/>
              <a:gd name="connsiteY107" fmla="*/ 3848599 h 3955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Lst>
            <a:rect l="l" t="t" r="r" b="b"/>
            <a:pathLst>
              <a:path w="4627303" h="3955926">
                <a:moveTo>
                  <a:pt x="1653752" y="3848599"/>
                </a:moveTo>
                <a:cubicBezTo>
                  <a:pt x="1618583" y="3836038"/>
                  <a:pt x="1549919" y="3817616"/>
                  <a:pt x="1487954" y="3813429"/>
                </a:cubicBezTo>
                <a:cubicBezTo>
                  <a:pt x="1425989" y="3809242"/>
                  <a:pt x="1345602" y="3831851"/>
                  <a:pt x="1281963" y="3823478"/>
                </a:cubicBezTo>
                <a:cubicBezTo>
                  <a:pt x="1218324" y="3815105"/>
                  <a:pt x="1181480" y="3801707"/>
                  <a:pt x="1106117" y="3763188"/>
                </a:cubicBezTo>
                <a:cubicBezTo>
                  <a:pt x="1030754" y="3724669"/>
                  <a:pt x="897613" y="3657680"/>
                  <a:pt x="829787" y="3592366"/>
                </a:cubicBezTo>
                <a:cubicBezTo>
                  <a:pt x="761961" y="3527052"/>
                  <a:pt x="741864" y="3442478"/>
                  <a:pt x="699159" y="3371302"/>
                </a:cubicBezTo>
                <a:cubicBezTo>
                  <a:pt x="656453" y="3300126"/>
                  <a:pt x="623796" y="3226438"/>
                  <a:pt x="573554" y="3165311"/>
                </a:cubicBezTo>
                <a:cubicBezTo>
                  <a:pt x="523312" y="3104183"/>
                  <a:pt x="450462" y="3082412"/>
                  <a:pt x="397708" y="3004537"/>
                </a:cubicBezTo>
                <a:cubicBezTo>
                  <a:pt x="344954" y="2926662"/>
                  <a:pt x="295550" y="2780123"/>
                  <a:pt x="257031" y="2698062"/>
                </a:cubicBezTo>
                <a:cubicBezTo>
                  <a:pt x="218512" y="2616000"/>
                  <a:pt x="176644" y="2588368"/>
                  <a:pt x="166596" y="2512168"/>
                </a:cubicBezTo>
                <a:cubicBezTo>
                  <a:pt x="156548" y="2435968"/>
                  <a:pt x="164084" y="2308688"/>
                  <a:pt x="196741" y="2240862"/>
                </a:cubicBezTo>
                <a:cubicBezTo>
                  <a:pt x="229398" y="2173036"/>
                  <a:pt x="318996" y="2137867"/>
                  <a:pt x="362539" y="2105210"/>
                </a:cubicBezTo>
                <a:cubicBezTo>
                  <a:pt x="406082" y="2072553"/>
                  <a:pt x="423666" y="2064179"/>
                  <a:pt x="457998" y="2044920"/>
                </a:cubicBezTo>
                <a:cubicBezTo>
                  <a:pt x="492330" y="2025661"/>
                  <a:pt x="510752" y="2011425"/>
                  <a:pt x="568530" y="1989654"/>
                </a:cubicBezTo>
                <a:cubicBezTo>
                  <a:pt x="626308" y="1967883"/>
                  <a:pt x="729303" y="1942761"/>
                  <a:pt x="804666" y="1914291"/>
                </a:cubicBezTo>
                <a:cubicBezTo>
                  <a:pt x="880029" y="1885821"/>
                  <a:pt x="952042" y="1859025"/>
                  <a:pt x="1020706" y="1818832"/>
                </a:cubicBezTo>
                <a:cubicBezTo>
                  <a:pt x="1089370" y="1778639"/>
                  <a:pt x="1174781" y="1721698"/>
                  <a:pt x="1216649" y="1673131"/>
                </a:cubicBezTo>
                <a:cubicBezTo>
                  <a:pt x="1258517" y="1624564"/>
                  <a:pt x="1251818" y="1561761"/>
                  <a:pt x="1271915" y="1527429"/>
                </a:cubicBezTo>
                <a:cubicBezTo>
                  <a:pt x="1292012" y="1493097"/>
                  <a:pt x="1312946" y="1479699"/>
                  <a:pt x="1337229" y="1467139"/>
                </a:cubicBezTo>
                <a:cubicBezTo>
                  <a:pt x="1361512" y="1454579"/>
                  <a:pt x="1388308" y="1454579"/>
                  <a:pt x="1417616" y="1452067"/>
                </a:cubicBezTo>
                <a:cubicBezTo>
                  <a:pt x="1446924" y="1449555"/>
                  <a:pt x="1485442" y="1473001"/>
                  <a:pt x="1513075" y="1452067"/>
                </a:cubicBezTo>
                <a:cubicBezTo>
                  <a:pt x="1540708" y="1431133"/>
                  <a:pt x="1549919" y="1379216"/>
                  <a:pt x="1583413" y="1326462"/>
                </a:cubicBezTo>
                <a:cubicBezTo>
                  <a:pt x="1616907" y="1273708"/>
                  <a:pt x="1655427" y="1188298"/>
                  <a:pt x="1714042" y="1135544"/>
                </a:cubicBezTo>
                <a:cubicBezTo>
                  <a:pt x="1772657" y="1082790"/>
                  <a:pt x="1889888" y="1026686"/>
                  <a:pt x="1935106" y="1009939"/>
                </a:cubicBezTo>
                <a:cubicBezTo>
                  <a:pt x="1980324" y="993192"/>
                  <a:pt x="1971113" y="992355"/>
                  <a:pt x="1985348" y="1035060"/>
                </a:cubicBezTo>
                <a:cubicBezTo>
                  <a:pt x="1999583" y="1077765"/>
                  <a:pt x="1991209" y="1224304"/>
                  <a:pt x="2020517" y="1266172"/>
                </a:cubicBezTo>
                <a:cubicBezTo>
                  <a:pt x="2049825" y="1308040"/>
                  <a:pt x="2127699" y="1289618"/>
                  <a:pt x="2161194" y="1286269"/>
                </a:cubicBezTo>
                <a:cubicBezTo>
                  <a:pt x="2194689" y="1282920"/>
                  <a:pt x="2193851" y="1253612"/>
                  <a:pt x="2221484" y="1246076"/>
                </a:cubicBezTo>
                <a:cubicBezTo>
                  <a:pt x="2249117" y="1238540"/>
                  <a:pt x="2294335" y="1219280"/>
                  <a:pt x="2326992" y="1241051"/>
                </a:cubicBezTo>
                <a:cubicBezTo>
                  <a:pt x="2359649" y="1262822"/>
                  <a:pt x="2393981" y="1347396"/>
                  <a:pt x="2417427" y="1376704"/>
                </a:cubicBezTo>
                <a:cubicBezTo>
                  <a:pt x="2440873" y="1406012"/>
                  <a:pt x="2431662" y="1406850"/>
                  <a:pt x="2467668" y="1416898"/>
                </a:cubicBezTo>
                <a:cubicBezTo>
                  <a:pt x="2503674" y="1426946"/>
                  <a:pt x="2594110" y="1465464"/>
                  <a:pt x="2633466" y="1436994"/>
                </a:cubicBezTo>
                <a:cubicBezTo>
                  <a:pt x="2672822" y="1408524"/>
                  <a:pt x="2685383" y="1300504"/>
                  <a:pt x="2703805" y="1246076"/>
                </a:cubicBezTo>
                <a:cubicBezTo>
                  <a:pt x="2722227" y="1191648"/>
                  <a:pt x="2713853" y="1142243"/>
                  <a:pt x="2743998" y="1110423"/>
                </a:cubicBezTo>
                <a:cubicBezTo>
                  <a:pt x="2774143" y="1078603"/>
                  <a:pt x="2846156" y="1059344"/>
                  <a:pt x="2884675" y="1055157"/>
                </a:cubicBezTo>
                <a:cubicBezTo>
                  <a:pt x="2923194" y="1050970"/>
                  <a:pt x="2934079" y="1055157"/>
                  <a:pt x="2975110" y="1085302"/>
                </a:cubicBezTo>
                <a:cubicBezTo>
                  <a:pt x="3016141" y="1115447"/>
                  <a:pt x="3084805" y="1192484"/>
                  <a:pt x="3130860" y="1236027"/>
                </a:cubicBezTo>
                <a:cubicBezTo>
                  <a:pt x="3176915" y="1279570"/>
                  <a:pt x="3209572" y="1329812"/>
                  <a:pt x="3251440" y="1346559"/>
                </a:cubicBezTo>
                <a:cubicBezTo>
                  <a:pt x="3293308" y="1363306"/>
                  <a:pt x="3336851" y="1361632"/>
                  <a:pt x="3382068" y="1336511"/>
                </a:cubicBezTo>
                <a:cubicBezTo>
                  <a:pt x="3427286" y="1311390"/>
                  <a:pt x="3499299" y="1229328"/>
                  <a:pt x="3522745" y="1195834"/>
                </a:cubicBezTo>
                <a:cubicBezTo>
                  <a:pt x="3546191" y="1162339"/>
                  <a:pt x="3529444" y="1156478"/>
                  <a:pt x="3522745" y="1135544"/>
                </a:cubicBezTo>
                <a:cubicBezTo>
                  <a:pt x="3516046" y="1114610"/>
                  <a:pt x="3494275" y="1102886"/>
                  <a:pt x="3482552" y="1070229"/>
                </a:cubicBezTo>
                <a:cubicBezTo>
                  <a:pt x="3470829" y="1037572"/>
                  <a:pt x="3461618" y="989843"/>
                  <a:pt x="3452407" y="939601"/>
                </a:cubicBezTo>
                <a:cubicBezTo>
                  <a:pt x="3443196" y="889359"/>
                  <a:pt x="3420587" y="817346"/>
                  <a:pt x="3427286" y="768779"/>
                </a:cubicBezTo>
                <a:cubicBezTo>
                  <a:pt x="3433985" y="720212"/>
                  <a:pt x="3456593" y="679181"/>
                  <a:pt x="3492600" y="648199"/>
                </a:cubicBezTo>
                <a:cubicBezTo>
                  <a:pt x="3528607" y="617217"/>
                  <a:pt x="3643326" y="582884"/>
                  <a:pt x="3643326" y="582884"/>
                </a:cubicBezTo>
                <a:cubicBezTo>
                  <a:pt x="3705291" y="555251"/>
                  <a:pt x="3801587" y="494124"/>
                  <a:pt x="3864389" y="482401"/>
                </a:cubicBezTo>
                <a:cubicBezTo>
                  <a:pt x="3927191" y="470678"/>
                  <a:pt x="3983295" y="488263"/>
                  <a:pt x="4020139" y="512546"/>
                </a:cubicBezTo>
                <a:cubicBezTo>
                  <a:pt x="4056983" y="536829"/>
                  <a:pt x="4062844" y="589583"/>
                  <a:pt x="4085453" y="628102"/>
                </a:cubicBezTo>
                <a:cubicBezTo>
                  <a:pt x="4108062" y="666621"/>
                  <a:pt x="4123972" y="741146"/>
                  <a:pt x="4155792" y="743658"/>
                </a:cubicBezTo>
                <a:cubicBezTo>
                  <a:pt x="4187612" y="746170"/>
                  <a:pt x="4245390" y="674156"/>
                  <a:pt x="4276372" y="643174"/>
                </a:cubicBezTo>
                <a:cubicBezTo>
                  <a:pt x="4307354" y="612191"/>
                  <a:pt x="4341686" y="557763"/>
                  <a:pt x="4341686" y="557763"/>
                </a:cubicBezTo>
                <a:cubicBezTo>
                  <a:pt x="4381042" y="505847"/>
                  <a:pt x="4466453" y="386104"/>
                  <a:pt x="4512508" y="331676"/>
                </a:cubicBezTo>
                <a:cubicBezTo>
                  <a:pt x="4558563" y="277247"/>
                  <a:pt x="4600431" y="264686"/>
                  <a:pt x="4618016" y="231192"/>
                </a:cubicBezTo>
                <a:cubicBezTo>
                  <a:pt x="4635601" y="197697"/>
                  <a:pt x="4623878" y="165878"/>
                  <a:pt x="4618016" y="130709"/>
                </a:cubicBezTo>
                <a:cubicBezTo>
                  <a:pt x="4612154" y="95540"/>
                  <a:pt x="4602943" y="39436"/>
                  <a:pt x="4582846" y="20177"/>
                </a:cubicBezTo>
                <a:cubicBezTo>
                  <a:pt x="4562749" y="918"/>
                  <a:pt x="4535954" y="18501"/>
                  <a:pt x="4497435" y="15152"/>
                </a:cubicBezTo>
                <a:cubicBezTo>
                  <a:pt x="4458916" y="11803"/>
                  <a:pt x="4397789" y="917"/>
                  <a:pt x="4351734" y="80"/>
                </a:cubicBezTo>
                <a:cubicBezTo>
                  <a:pt x="4305679" y="-757"/>
                  <a:pt x="4267998" y="5104"/>
                  <a:pt x="4221106" y="10128"/>
                </a:cubicBezTo>
                <a:cubicBezTo>
                  <a:pt x="4174214" y="15152"/>
                  <a:pt x="4110575" y="26038"/>
                  <a:pt x="4070381" y="30225"/>
                </a:cubicBezTo>
                <a:cubicBezTo>
                  <a:pt x="4030188" y="34412"/>
                  <a:pt x="4009253" y="25201"/>
                  <a:pt x="3979945" y="35249"/>
                </a:cubicBezTo>
                <a:cubicBezTo>
                  <a:pt x="3950637" y="45297"/>
                  <a:pt x="3926354" y="81304"/>
                  <a:pt x="3894534" y="90515"/>
                </a:cubicBezTo>
                <a:cubicBezTo>
                  <a:pt x="3862714" y="99726"/>
                  <a:pt x="3815822" y="77955"/>
                  <a:pt x="3789027" y="90515"/>
                </a:cubicBezTo>
                <a:cubicBezTo>
                  <a:pt x="3762232" y="103075"/>
                  <a:pt x="3766418" y="158342"/>
                  <a:pt x="3733761" y="165878"/>
                </a:cubicBezTo>
                <a:cubicBezTo>
                  <a:pt x="3701104" y="173414"/>
                  <a:pt x="3625741" y="137408"/>
                  <a:pt x="3593084" y="135733"/>
                </a:cubicBezTo>
                <a:cubicBezTo>
                  <a:pt x="3560427" y="134058"/>
                  <a:pt x="3583036" y="149130"/>
                  <a:pt x="3537818" y="155829"/>
                </a:cubicBezTo>
                <a:cubicBezTo>
                  <a:pt x="3492600" y="162528"/>
                  <a:pt x="3377044" y="158341"/>
                  <a:pt x="3321778" y="175926"/>
                </a:cubicBezTo>
                <a:cubicBezTo>
                  <a:pt x="3266512" y="193511"/>
                  <a:pt x="3243066" y="219469"/>
                  <a:pt x="3206222" y="261337"/>
                </a:cubicBezTo>
                <a:cubicBezTo>
                  <a:pt x="3169378" y="303205"/>
                  <a:pt x="3118300" y="371869"/>
                  <a:pt x="3100715" y="427135"/>
                </a:cubicBezTo>
                <a:cubicBezTo>
                  <a:pt x="3083131" y="482401"/>
                  <a:pt x="3089829" y="535155"/>
                  <a:pt x="3100715" y="592933"/>
                </a:cubicBezTo>
                <a:cubicBezTo>
                  <a:pt x="3111601" y="650711"/>
                  <a:pt x="3135884" y="712676"/>
                  <a:pt x="3166029" y="773803"/>
                </a:cubicBezTo>
                <a:cubicBezTo>
                  <a:pt x="3196174" y="834930"/>
                  <a:pt x="3268187" y="909456"/>
                  <a:pt x="3281585" y="959698"/>
                </a:cubicBezTo>
                <a:cubicBezTo>
                  <a:pt x="3294983" y="1009940"/>
                  <a:pt x="3264838" y="1056832"/>
                  <a:pt x="3246416" y="1075254"/>
                </a:cubicBezTo>
                <a:cubicBezTo>
                  <a:pt x="3227994" y="1093676"/>
                  <a:pt x="3203710" y="1092000"/>
                  <a:pt x="3171053" y="1070229"/>
                </a:cubicBezTo>
                <a:cubicBezTo>
                  <a:pt x="3138396" y="1048458"/>
                  <a:pt x="3090666" y="997379"/>
                  <a:pt x="3050473" y="944625"/>
                </a:cubicBezTo>
                <a:cubicBezTo>
                  <a:pt x="3010280" y="891871"/>
                  <a:pt x="2965062" y="810647"/>
                  <a:pt x="2929893" y="753706"/>
                </a:cubicBezTo>
                <a:cubicBezTo>
                  <a:pt x="2894724" y="696765"/>
                  <a:pt x="2870439" y="644849"/>
                  <a:pt x="2839457" y="602981"/>
                </a:cubicBezTo>
                <a:cubicBezTo>
                  <a:pt x="2808475" y="561113"/>
                  <a:pt x="2788378" y="510872"/>
                  <a:pt x="2743998" y="502498"/>
                </a:cubicBezTo>
                <a:cubicBezTo>
                  <a:pt x="2699618" y="494124"/>
                  <a:pt x="2618393" y="534317"/>
                  <a:pt x="2573176" y="552739"/>
                </a:cubicBezTo>
                <a:cubicBezTo>
                  <a:pt x="2527959" y="571161"/>
                  <a:pt x="2508699" y="593770"/>
                  <a:pt x="2472693" y="613029"/>
                </a:cubicBezTo>
                <a:cubicBezTo>
                  <a:pt x="2436687" y="632288"/>
                  <a:pt x="2413240" y="663271"/>
                  <a:pt x="2357137" y="668295"/>
                </a:cubicBezTo>
                <a:cubicBezTo>
                  <a:pt x="2301034" y="673319"/>
                  <a:pt x="2208924" y="634800"/>
                  <a:pt x="2136073" y="643174"/>
                </a:cubicBezTo>
                <a:cubicBezTo>
                  <a:pt x="2063222" y="651548"/>
                  <a:pt x="1993721" y="694253"/>
                  <a:pt x="1920033" y="718537"/>
                </a:cubicBezTo>
                <a:cubicBezTo>
                  <a:pt x="1846345" y="742821"/>
                  <a:pt x="1762609" y="772129"/>
                  <a:pt x="1693945" y="788876"/>
                </a:cubicBezTo>
                <a:cubicBezTo>
                  <a:pt x="1625281" y="805623"/>
                  <a:pt x="1580902" y="805623"/>
                  <a:pt x="1508051" y="819021"/>
                </a:cubicBezTo>
                <a:cubicBezTo>
                  <a:pt x="1435200" y="832419"/>
                  <a:pt x="1335554" y="849165"/>
                  <a:pt x="1256842" y="869262"/>
                </a:cubicBezTo>
                <a:cubicBezTo>
                  <a:pt x="1178130" y="889359"/>
                  <a:pt x="1091044" y="889359"/>
                  <a:pt x="1035778" y="939601"/>
                </a:cubicBezTo>
                <a:cubicBezTo>
                  <a:pt x="980512" y="989843"/>
                  <a:pt x="953716" y="1081953"/>
                  <a:pt x="925246" y="1170713"/>
                </a:cubicBezTo>
                <a:cubicBezTo>
                  <a:pt x="896776" y="1259473"/>
                  <a:pt x="895938" y="1393451"/>
                  <a:pt x="864956" y="1472163"/>
                </a:cubicBezTo>
                <a:cubicBezTo>
                  <a:pt x="833974" y="1550875"/>
                  <a:pt x="813040" y="1586882"/>
                  <a:pt x="739352" y="1642985"/>
                </a:cubicBezTo>
                <a:cubicBezTo>
                  <a:pt x="665664" y="1699088"/>
                  <a:pt x="511589" y="1760216"/>
                  <a:pt x="422829" y="1808783"/>
                </a:cubicBezTo>
                <a:cubicBezTo>
                  <a:pt x="334069" y="1857350"/>
                  <a:pt x="262892" y="1876610"/>
                  <a:pt x="206789" y="1934388"/>
                </a:cubicBezTo>
                <a:cubicBezTo>
                  <a:pt x="150686" y="1992166"/>
                  <a:pt x="120541" y="2077576"/>
                  <a:pt x="86209" y="2155451"/>
                </a:cubicBezTo>
                <a:cubicBezTo>
                  <a:pt x="51877" y="2233326"/>
                  <a:pt x="-7576" y="2309526"/>
                  <a:pt x="798" y="2401636"/>
                </a:cubicBezTo>
                <a:cubicBezTo>
                  <a:pt x="9172" y="2493746"/>
                  <a:pt x="98770" y="2626887"/>
                  <a:pt x="136451" y="2708111"/>
                </a:cubicBezTo>
                <a:cubicBezTo>
                  <a:pt x="174132" y="2789335"/>
                  <a:pt x="198416" y="2830366"/>
                  <a:pt x="226886" y="2888981"/>
                </a:cubicBezTo>
                <a:cubicBezTo>
                  <a:pt x="255356" y="2947596"/>
                  <a:pt x="280477" y="3011236"/>
                  <a:pt x="307273" y="3059803"/>
                </a:cubicBezTo>
                <a:cubicBezTo>
                  <a:pt x="334069" y="3108370"/>
                  <a:pt x="357515" y="3141864"/>
                  <a:pt x="387660" y="3180383"/>
                </a:cubicBezTo>
                <a:cubicBezTo>
                  <a:pt x="417805" y="3218902"/>
                  <a:pt x="453811" y="3250722"/>
                  <a:pt x="488143" y="3290915"/>
                </a:cubicBezTo>
                <a:cubicBezTo>
                  <a:pt x="522475" y="3331108"/>
                  <a:pt x="561831" y="3369628"/>
                  <a:pt x="593651" y="3421544"/>
                </a:cubicBezTo>
                <a:cubicBezTo>
                  <a:pt x="625471" y="3473460"/>
                  <a:pt x="645568" y="3549660"/>
                  <a:pt x="679062" y="3602414"/>
                </a:cubicBezTo>
                <a:cubicBezTo>
                  <a:pt x="712556" y="3655168"/>
                  <a:pt x="752750" y="3706247"/>
                  <a:pt x="794618" y="3738067"/>
                </a:cubicBezTo>
                <a:cubicBezTo>
                  <a:pt x="836486" y="3769887"/>
                  <a:pt x="886728" y="3769887"/>
                  <a:pt x="930271" y="3793333"/>
                </a:cubicBezTo>
                <a:cubicBezTo>
                  <a:pt x="973814" y="3816779"/>
                  <a:pt x="984699" y="3851949"/>
                  <a:pt x="1055875" y="3878744"/>
                </a:cubicBezTo>
                <a:cubicBezTo>
                  <a:pt x="1127051" y="3905539"/>
                  <a:pt x="1275265" y="3945733"/>
                  <a:pt x="1357326" y="3954106"/>
                </a:cubicBezTo>
                <a:cubicBezTo>
                  <a:pt x="1439387" y="3962479"/>
                  <a:pt x="1491303" y="3939871"/>
                  <a:pt x="1548244" y="3928985"/>
                </a:cubicBezTo>
                <a:cubicBezTo>
                  <a:pt x="1605185" y="3918099"/>
                  <a:pt x="1677199" y="3901352"/>
                  <a:pt x="1698970" y="3888792"/>
                </a:cubicBezTo>
                <a:cubicBezTo>
                  <a:pt x="1720741" y="3876232"/>
                  <a:pt x="1688921" y="3861160"/>
                  <a:pt x="1653752" y="3848599"/>
                </a:cubicBezTo>
                <a:close/>
              </a:path>
            </a:pathLst>
          </a:custGeom>
          <a:pattFill prst="dkUpDiag">
            <a:fgClr>
              <a:schemeClr val="accent2">
                <a:lumMod val="75000"/>
              </a:schemeClr>
            </a:fgClr>
            <a:bgClr>
              <a:schemeClr val="accent6">
                <a:lumMod val="20000"/>
                <a:lumOff val="80000"/>
              </a:schemeClr>
            </a:bgClr>
          </a:pattFill>
          <a:ln w="28575">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34705F10-9673-4E55-ADA1-57DC18E2E6C1}"/>
              </a:ext>
            </a:extLst>
          </p:cNvPr>
          <p:cNvSpPr/>
          <p:nvPr/>
        </p:nvSpPr>
        <p:spPr>
          <a:xfrm>
            <a:off x="10123280" y="6537571"/>
            <a:ext cx="5551327" cy="3689616"/>
          </a:xfrm>
          <a:custGeom>
            <a:avLst/>
            <a:gdLst>
              <a:gd name="connsiteX0" fmla="*/ 5535073 w 5551327"/>
              <a:gd name="connsiteY0" fmla="*/ 3574617 h 3689616"/>
              <a:gd name="connsiteX1" fmla="*/ 5463355 w 5551327"/>
              <a:gd name="connsiteY1" fmla="*/ 3401300 h 3689616"/>
              <a:gd name="connsiteX2" fmla="*/ 5445426 w 5551327"/>
              <a:gd name="connsiteY2" fmla="*/ 3227982 h 3689616"/>
              <a:gd name="connsiteX3" fmla="*/ 5385661 w 5551327"/>
              <a:gd name="connsiteY3" fmla="*/ 3006853 h 3689616"/>
              <a:gd name="connsiteX4" fmla="*/ 5230273 w 5551327"/>
              <a:gd name="connsiteY4" fmla="*/ 2857441 h 3689616"/>
              <a:gd name="connsiteX5" fmla="*/ 5062932 w 5551327"/>
              <a:gd name="connsiteY5" fmla="*/ 2761817 h 3689616"/>
              <a:gd name="connsiteX6" fmla="*/ 4811920 w 5551327"/>
              <a:gd name="connsiteY6" fmla="*/ 2588500 h 3689616"/>
              <a:gd name="connsiteX7" fmla="*/ 4710320 w 5551327"/>
              <a:gd name="connsiteY7" fmla="*/ 2397253 h 3689616"/>
              <a:gd name="connsiteX8" fmla="*/ 4626649 w 5551327"/>
              <a:gd name="connsiteY8" fmla="*/ 2247841 h 3689616"/>
              <a:gd name="connsiteX9" fmla="*/ 4501144 w 5551327"/>
              <a:gd name="connsiteY9" fmla="*/ 2026711 h 3689616"/>
              <a:gd name="connsiteX10" fmla="*/ 4441379 w 5551327"/>
              <a:gd name="connsiteY10" fmla="*/ 1871323 h 3689616"/>
              <a:gd name="connsiteX11" fmla="*/ 4363685 w 5551327"/>
              <a:gd name="connsiteY11" fmla="*/ 1596405 h 3689616"/>
              <a:gd name="connsiteX12" fmla="*/ 4309896 w 5551327"/>
              <a:gd name="connsiteY12" fmla="*/ 1375276 h 3689616"/>
              <a:gd name="connsiteX13" fmla="*/ 4345755 w 5551327"/>
              <a:gd name="connsiteY13" fmla="*/ 1154147 h 3689616"/>
              <a:gd name="connsiteX14" fmla="*/ 4387591 w 5551327"/>
              <a:gd name="connsiteY14" fmla="*/ 885205 h 3689616"/>
              <a:gd name="connsiteX15" fmla="*/ 4429426 w 5551327"/>
              <a:gd name="connsiteY15" fmla="*/ 753723 h 3689616"/>
              <a:gd name="connsiteX16" fmla="*/ 4477238 w 5551327"/>
              <a:gd name="connsiteY16" fmla="*/ 592358 h 3689616"/>
              <a:gd name="connsiteX17" fmla="*/ 4554932 w 5551327"/>
              <a:gd name="connsiteY17" fmla="*/ 436970 h 3689616"/>
              <a:gd name="connsiteX18" fmla="*/ 4537002 w 5551327"/>
              <a:gd name="connsiteY18" fmla="*/ 275605 h 3689616"/>
              <a:gd name="connsiteX19" fmla="*/ 4435402 w 5551327"/>
              <a:gd name="connsiteY19" fmla="*/ 215841 h 3689616"/>
              <a:gd name="connsiteX20" fmla="*/ 4232202 w 5551327"/>
              <a:gd name="connsiteY20" fmla="*/ 162053 h 3689616"/>
              <a:gd name="connsiteX21" fmla="*/ 4040955 w 5551327"/>
              <a:gd name="connsiteY21" fmla="*/ 174005 h 3689616"/>
              <a:gd name="connsiteX22" fmla="*/ 3849708 w 5551327"/>
              <a:gd name="connsiteY22" fmla="*/ 185958 h 3689616"/>
              <a:gd name="connsiteX23" fmla="*/ 3628579 w 5551327"/>
              <a:gd name="connsiteY23" fmla="*/ 227794 h 3689616"/>
              <a:gd name="connsiteX24" fmla="*/ 3443308 w 5551327"/>
              <a:gd name="connsiteY24" fmla="*/ 227794 h 3689616"/>
              <a:gd name="connsiteX25" fmla="*/ 3353661 w 5551327"/>
              <a:gd name="connsiteY25" fmla="*/ 197911 h 3689616"/>
              <a:gd name="connsiteX26" fmla="*/ 3269991 w 5551327"/>
              <a:gd name="connsiteY26" fmla="*/ 179982 h 3689616"/>
              <a:gd name="connsiteX27" fmla="*/ 3180344 w 5551327"/>
              <a:gd name="connsiteY27" fmla="*/ 221817 h 3689616"/>
              <a:gd name="connsiteX28" fmla="*/ 3084720 w 5551327"/>
              <a:gd name="connsiteY28" fmla="*/ 245723 h 3689616"/>
              <a:gd name="connsiteX29" fmla="*/ 2917379 w 5551327"/>
              <a:gd name="connsiteY29" fmla="*/ 179982 h 3689616"/>
              <a:gd name="connsiteX30" fmla="*/ 2863591 w 5551327"/>
              <a:gd name="connsiteY30" fmla="*/ 120217 h 3689616"/>
              <a:gd name="connsiteX31" fmla="*/ 2714179 w 5551327"/>
              <a:gd name="connsiteY31" fmla="*/ 120217 h 3689616"/>
              <a:gd name="connsiteX32" fmla="*/ 2552814 w 5551327"/>
              <a:gd name="connsiteY32" fmla="*/ 168029 h 3689616"/>
              <a:gd name="connsiteX33" fmla="*/ 2433285 w 5551327"/>
              <a:gd name="connsiteY33" fmla="*/ 179982 h 3689616"/>
              <a:gd name="connsiteX34" fmla="*/ 2331685 w 5551327"/>
              <a:gd name="connsiteY34" fmla="*/ 126194 h 3689616"/>
              <a:gd name="connsiteX35" fmla="*/ 2194226 w 5551327"/>
              <a:gd name="connsiteY35" fmla="*/ 36547 h 3689616"/>
              <a:gd name="connsiteX36" fmla="*/ 2050791 w 5551327"/>
              <a:gd name="connsiteY36" fmla="*/ 688 h 3689616"/>
              <a:gd name="connsiteX37" fmla="*/ 1913332 w 5551327"/>
              <a:gd name="connsiteY37" fmla="*/ 42523 h 3689616"/>
              <a:gd name="connsiteX38" fmla="*/ 1668296 w 5551327"/>
              <a:gd name="connsiteY38" fmla="*/ 6664 h 3689616"/>
              <a:gd name="connsiteX39" fmla="*/ 1560720 w 5551327"/>
              <a:gd name="connsiteY39" fmla="*/ 6664 h 3689616"/>
              <a:gd name="connsiteX40" fmla="*/ 1375449 w 5551327"/>
              <a:gd name="connsiteY40" fmla="*/ 30570 h 3689616"/>
              <a:gd name="connsiteX41" fmla="*/ 1136391 w 5551327"/>
              <a:gd name="connsiteY41" fmla="*/ 688 h 3689616"/>
              <a:gd name="connsiteX42" fmla="*/ 1046744 w 5551327"/>
              <a:gd name="connsiteY42" fmla="*/ 66429 h 3689616"/>
              <a:gd name="connsiteX43" fmla="*/ 837567 w 5551327"/>
              <a:gd name="connsiteY43" fmla="*/ 54476 h 3689616"/>
              <a:gd name="connsiteX44" fmla="*/ 574602 w 5551327"/>
              <a:gd name="connsiteY44" fmla="*/ 6664 h 3689616"/>
              <a:gd name="connsiteX45" fmla="*/ 401285 w 5551327"/>
              <a:gd name="connsiteY45" fmla="*/ 36547 h 3689616"/>
              <a:gd name="connsiteX46" fmla="*/ 150273 w 5551327"/>
              <a:gd name="connsiteY46" fmla="*/ 144123 h 3689616"/>
              <a:gd name="connsiteX47" fmla="*/ 72579 w 5551327"/>
              <a:gd name="connsiteY47" fmla="*/ 389158 h 3689616"/>
              <a:gd name="connsiteX48" fmla="*/ 60626 w 5551327"/>
              <a:gd name="connsiteY48" fmla="*/ 514664 h 3689616"/>
              <a:gd name="connsiteX49" fmla="*/ 12814 w 5551327"/>
              <a:gd name="connsiteY49" fmla="*/ 664076 h 3689616"/>
              <a:gd name="connsiteX50" fmla="*/ 861 w 5551327"/>
              <a:gd name="connsiteY50" fmla="*/ 903135 h 3689616"/>
              <a:gd name="connsiteX51" fmla="*/ 30744 w 5551327"/>
              <a:gd name="connsiteY51" fmla="*/ 1088405 h 3689616"/>
              <a:gd name="connsiteX52" fmla="*/ 30744 w 5551327"/>
              <a:gd name="connsiteY52" fmla="*/ 1225864 h 3689616"/>
              <a:gd name="connsiteX53" fmla="*/ 102461 w 5551327"/>
              <a:gd name="connsiteY53" fmla="*/ 1500782 h 3689616"/>
              <a:gd name="connsiteX54" fmla="*/ 233944 w 5551327"/>
              <a:gd name="connsiteY54" fmla="*/ 1715935 h 3689616"/>
              <a:gd name="connsiteX55" fmla="*/ 335544 w 5551327"/>
              <a:gd name="connsiteY55" fmla="*/ 1769723 h 3689616"/>
              <a:gd name="connsiteX56" fmla="*/ 502885 w 5551327"/>
              <a:gd name="connsiteY56" fmla="*/ 1847417 h 3689616"/>
              <a:gd name="connsiteX57" fmla="*/ 747920 w 5551327"/>
              <a:gd name="connsiteY57" fmla="*/ 2008782 h 3689616"/>
              <a:gd name="connsiteX58" fmla="*/ 945144 w 5551327"/>
              <a:gd name="connsiteY58" fmla="*/ 2176123 h 3689616"/>
              <a:gd name="connsiteX59" fmla="*/ 1016861 w 5551327"/>
              <a:gd name="connsiteY59" fmla="*/ 2331511 h 3689616"/>
              <a:gd name="connsiteX60" fmla="*/ 1046744 w 5551327"/>
              <a:gd name="connsiteY60" fmla="*/ 2409205 h 3689616"/>
              <a:gd name="connsiteX61" fmla="*/ 1088579 w 5551327"/>
              <a:gd name="connsiteY61" fmla="*/ 2355417 h 3689616"/>
              <a:gd name="connsiteX62" fmla="*/ 1106508 w 5551327"/>
              <a:gd name="connsiteY62" fmla="*/ 2247841 h 3689616"/>
              <a:gd name="connsiteX63" fmla="*/ 1040767 w 5551327"/>
              <a:gd name="connsiteY63" fmla="*/ 2122335 h 3689616"/>
              <a:gd name="connsiteX64" fmla="*/ 957096 w 5551327"/>
              <a:gd name="connsiteY64" fmla="*/ 2008782 h 3689616"/>
              <a:gd name="connsiteX65" fmla="*/ 801708 w 5551327"/>
              <a:gd name="connsiteY65" fmla="*/ 1865347 h 3689616"/>
              <a:gd name="connsiteX66" fmla="*/ 688155 w 5551327"/>
              <a:gd name="connsiteY66" fmla="*/ 1817535 h 3689616"/>
              <a:gd name="connsiteX67" fmla="*/ 550696 w 5551327"/>
              <a:gd name="connsiteY67" fmla="*/ 1703982 h 3689616"/>
              <a:gd name="connsiteX68" fmla="*/ 383355 w 5551327"/>
              <a:gd name="connsiteY68" fmla="*/ 1626288 h 3689616"/>
              <a:gd name="connsiteX69" fmla="*/ 257849 w 5551327"/>
              <a:gd name="connsiteY69" fmla="*/ 1530664 h 3689616"/>
              <a:gd name="connsiteX70" fmla="*/ 227967 w 5551327"/>
              <a:gd name="connsiteY70" fmla="*/ 1345394 h 3689616"/>
              <a:gd name="connsiteX71" fmla="*/ 156249 w 5551327"/>
              <a:gd name="connsiteY71" fmla="*/ 1207935 h 3689616"/>
              <a:gd name="connsiteX72" fmla="*/ 138320 w 5551327"/>
              <a:gd name="connsiteY72" fmla="*/ 1070476 h 3689616"/>
              <a:gd name="connsiteX73" fmla="*/ 239920 w 5551327"/>
              <a:gd name="connsiteY73" fmla="*/ 843370 h 3689616"/>
              <a:gd name="connsiteX74" fmla="*/ 281755 w 5551327"/>
              <a:gd name="connsiteY74" fmla="*/ 687982 h 3689616"/>
              <a:gd name="connsiteX75" fmla="*/ 216014 w 5551327"/>
              <a:gd name="connsiteY75" fmla="*/ 598335 h 3689616"/>
              <a:gd name="connsiteX76" fmla="*/ 239920 w 5551327"/>
              <a:gd name="connsiteY76" fmla="*/ 454900 h 3689616"/>
              <a:gd name="connsiteX77" fmla="*/ 299685 w 5551327"/>
              <a:gd name="connsiteY77" fmla="*/ 323417 h 3689616"/>
              <a:gd name="connsiteX78" fmla="*/ 353473 w 5551327"/>
              <a:gd name="connsiteY78" fmla="*/ 215841 h 3689616"/>
              <a:gd name="connsiteX79" fmla="*/ 520814 w 5551327"/>
              <a:gd name="connsiteY79" fmla="*/ 215841 h 3689616"/>
              <a:gd name="connsiteX80" fmla="*/ 688155 w 5551327"/>
              <a:gd name="connsiteY80" fmla="*/ 281582 h 3689616"/>
              <a:gd name="connsiteX81" fmla="*/ 867449 w 5551327"/>
              <a:gd name="connsiteY81" fmla="*/ 251700 h 3689616"/>
              <a:gd name="connsiteX82" fmla="*/ 1004908 w 5551327"/>
              <a:gd name="connsiteY82" fmla="*/ 305488 h 3689616"/>
              <a:gd name="connsiteX83" fmla="*/ 1118461 w 5551327"/>
              <a:gd name="connsiteY83" fmla="*/ 335370 h 3689616"/>
              <a:gd name="connsiteX84" fmla="*/ 1232014 w 5551327"/>
              <a:gd name="connsiteY84" fmla="*/ 341347 h 3689616"/>
              <a:gd name="connsiteX85" fmla="*/ 1309708 w 5551327"/>
              <a:gd name="connsiteY85" fmla="*/ 401111 h 3689616"/>
              <a:gd name="connsiteX86" fmla="*/ 1453144 w 5551327"/>
              <a:gd name="connsiteY86" fmla="*/ 371229 h 3689616"/>
              <a:gd name="connsiteX87" fmla="*/ 1554744 w 5551327"/>
              <a:gd name="connsiteY87" fmla="*/ 335370 h 3689616"/>
              <a:gd name="connsiteX88" fmla="*/ 1835638 w 5551327"/>
              <a:gd name="connsiteY88" fmla="*/ 383182 h 3689616"/>
              <a:gd name="connsiteX89" fmla="*/ 2008955 w 5551327"/>
              <a:gd name="connsiteY89" fmla="*/ 425017 h 3689616"/>
              <a:gd name="connsiteX90" fmla="*/ 2146414 w 5551327"/>
              <a:gd name="connsiteY90" fmla="*/ 413064 h 3689616"/>
              <a:gd name="connsiteX91" fmla="*/ 2325708 w 5551327"/>
              <a:gd name="connsiteY91" fmla="*/ 436970 h 3689616"/>
              <a:gd name="connsiteX92" fmla="*/ 2385473 w 5551327"/>
              <a:gd name="connsiteY92" fmla="*/ 401111 h 3689616"/>
              <a:gd name="connsiteX93" fmla="*/ 2576720 w 5551327"/>
              <a:gd name="connsiteY93" fmla="*/ 407088 h 3689616"/>
              <a:gd name="connsiteX94" fmla="*/ 2726132 w 5551327"/>
              <a:gd name="connsiteY94" fmla="*/ 329394 h 3689616"/>
              <a:gd name="connsiteX95" fmla="*/ 2839685 w 5551327"/>
              <a:gd name="connsiteY95" fmla="*/ 347323 h 3689616"/>
              <a:gd name="connsiteX96" fmla="*/ 3001049 w 5551327"/>
              <a:gd name="connsiteY96" fmla="*/ 425017 h 3689616"/>
              <a:gd name="connsiteX97" fmla="*/ 3293896 w 5551327"/>
              <a:gd name="connsiteY97" fmla="*/ 407088 h 3689616"/>
              <a:gd name="connsiteX98" fmla="*/ 3532955 w 5551327"/>
              <a:gd name="connsiteY98" fmla="*/ 466853 h 3689616"/>
              <a:gd name="connsiteX99" fmla="*/ 3760061 w 5551327"/>
              <a:gd name="connsiteY99" fmla="*/ 448923 h 3689616"/>
              <a:gd name="connsiteX100" fmla="*/ 4017049 w 5551327"/>
              <a:gd name="connsiteY100" fmla="*/ 365253 h 3689616"/>
              <a:gd name="connsiteX101" fmla="*/ 4190367 w 5551327"/>
              <a:gd name="connsiteY101" fmla="*/ 401111 h 3689616"/>
              <a:gd name="connsiteX102" fmla="*/ 4285991 w 5551327"/>
              <a:gd name="connsiteY102" fmla="*/ 550523 h 3689616"/>
              <a:gd name="connsiteX103" fmla="*/ 4274038 w 5551327"/>
              <a:gd name="connsiteY103" fmla="*/ 747747 h 3689616"/>
              <a:gd name="connsiteX104" fmla="*/ 4214273 w 5551327"/>
              <a:gd name="connsiteY104" fmla="*/ 861300 h 3689616"/>
              <a:gd name="connsiteX105" fmla="*/ 4178414 w 5551327"/>
              <a:gd name="connsiteY105" fmla="*/ 938994 h 3689616"/>
              <a:gd name="connsiteX106" fmla="*/ 4178414 w 5551327"/>
              <a:gd name="connsiteY106" fmla="*/ 1178053 h 3689616"/>
              <a:gd name="connsiteX107" fmla="*/ 4250132 w 5551327"/>
              <a:gd name="connsiteY107" fmla="*/ 1524688 h 3689616"/>
              <a:gd name="connsiteX108" fmla="*/ 4303920 w 5551327"/>
              <a:gd name="connsiteY108" fmla="*/ 1889253 h 3689616"/>
              <a:gd name="connsiteX109" fmla="*/ 4387591 w 5551327"/>
              <a:gd name="connsiteY109" fmla="*/ 2200029 h 3689616"/>
              <a:gd name="connsiteX110" fmla="*/ 4507120 w 5551327"/>
              <a:gd name="connsiteY110" fmla="*/ 2445064 h 3689616"/>
              <a:gd name="connsiteX111" fmla="*/ 4602744 w 5551327"/>
              <a:gd name="connsiteY111" fmla="*/ 2630335 h 3689616"/>
              <a:gd name="connsiteX112" fmla="*/ 4883638 w 5551327"/>
              <a:gd name="connsiteY112" fmla="*/ 2797676 h 3689616"/>
              <a:gd name="connsiteX113" fmla="*/ 5027073 w 5551327"/>
              <a:gd name="connsiteY113" fmla="*/ 2875370 h 3689616"/>
              <a:gd name="connsiteX114" fmla="*/ 5230273 w 5551327"/>
              <a:gd name="connsiteY114" fmla="*/ 2959041 h 3689616"/>
              <a:gd name="connsiteX115" fmla="*/ 5313944 w 5551327"/>
              <a:gd name="connsiteY115" fmla="*/ 3096500 h 3689616"/>
              <a:gd name="connsiteX116" fmla="*/ 5361755 w 5551327"/>
              <a:gd name="connsiteY116" fmla="*/ 3305676 h 3689616"/>
              <a:gd name="connsiteX117" fmla="*/ 5403591 w 5551327"/>
              <a:gd name="connsiteY117" fmla="*/ 3508876 h 3689616"/>
              <a:gd name="connsiteX118" fmla="*/ 5433473 w 5551327"/>
              <a:gd name="connsiteY118" fmla="*/ 3646335 h 3689616"/>
              <a:gd name="connsiteX119" fmla="*/ 5541049 w 5551327"/>
              <a:gd name="connsiteY119" fmla="*/ 3688170 h 3689616"/>
              <a:gd name="connsiteX120" fmla="*/ 5535073 w 5551327"/>
              <a:gd name="connsiteY120" fmla="*/ 3574617 h 36896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Lst>
            <a:rect l="l" t="t" r="r" b="b"/>
            <a:pathLst>
              <a:path w="5551327" h="3689616">
                <a:moveTo>
                  <a:pt x="5535073" y="3574617"/>
                </a:moveTo>
                <a:cubicBezTo>
                  <a:pt x="5522124" y="3526805"/>
                  <a:pt x="5478296" y="3459072"/>
                  <a:pt x="5463355" y="3401300"/>
                </a:cubicBezTo>
                <a:cubicBezTo>
                  <a:pt x="5448414" y="3343528"/>
                  <a:pt x="5458375" y="3293723"/>
                  <a:pt x="5445426" y="3227982"/>
                </a:cubicBezTo>
                <a:cubicBezTo>
                  <a:pt x="5432477" y="3162241"/>
                  <a:pt x="5421520" y="3068610"/>
                  <a:pt x="5385661" y="3006853"/>
                </a:cubicBezTo>
                <a:cubicBezTo>
                  <a:pt x="5349802" y="2945096"/>
                  <a:pt x="5284061" y="2898280"/>
                  <a:pt x="5230273" y="2857441"/>
                </a:cubicBezTo>
                <a:cubicBezTo>
                  <a:pt x="5176485" y="2816602"/>
                  <a:pt x="5132657" y="2806640"/>
                  <a:pt x="5062932" y="2761817"/>
                </a:cubicBezTo>
                <a:cubicBezTo>
                  <a:pt x="4993206" y="2716993"/>
                  <a:pt x="4870689" y="2649261"/>
                  <a:pt x="4811920" y="2588500"/>
                </a:cubicBezTo>
                <a:cubicBezTo>
                  <a:pt x="4753151" y="2527739"/>
                  <a:pt x="4741199" y="2454030"/>
                  <a:pt x="4710320" y="2397253"/>
                </a:cubicBezTo>
                <a:cubicBezTo>
                  <a:pt x="4679441" y="2340476"/>
                  <a:pt x="4626649" y="2247841"/>
                  <a:pt x="4626649" y="2247841"/>
                </a:cubicBezTo>
                <a:cubicBezTo>
                  <a:pt x="4591786" y="2186084"/>
                  <a:pt x="4532022" y="2089464"/>
                  <a:pt x="4501144" y="2026711"/>
                </a:cubicBezTo>
                <a:cubicBezTo>
                  <a:pt x="4470266" y="1963958"/>
                  <a:pt x="4464289" y="1943040"/>
                  <a:pt x="4441379" y="1871323"/>
                </a:cubicBezTo>
                <a:cubicBezTo>
                  <a:pt x="4418469" y="1799606"/>
                  <a:pt x="4385599" y="1679079"/>
                  <a:pt x="4363685" y="1596405"/>
                </a:cubicBezTo>
                <a:cubicBezTo>
                  <a:pt x="4341771" y="1513731"/>
                  <a:pt x="4312884" y="1448986"/>
                  <a:pt x="4309896" y="1375276"/>
                </a:cubicBezTo>
                <a:cubicBezTo>
                  <a:pt x="4306908" y="1301566"/>
                  <a:pt x="4332806" y="1235825"/>
                  <a:pt x="4345755" y="1154147"/>
                </a:cubicBezTo>
                <a:cubicBezTo>
                  <a:pt x="4358704" y="1072469"/>
                  <a:pt x="4373646" y="951942"/>
                  <a:pt x="4387591" y="885205"/>
                </a:cubicBezTo>
                <a:cubicBezTo>
                  <a:pt x="4401536" y="818468"/>
                  <a:pt x="4414485" y="802531"/>
                  <a:pt x="4429426" y="753723"/>
                </a:cubicBezTo>
                <a:cubicBezTo>
                  <a:pt x="4444367" y="704915"/>
                  <a:pt x="4456320" y="645150"/>
                  <a:pt x="4477238" y="592358"/>
                </a:cubicBezTo>
                <a:cubicBezTo>
                  <a:pt x="4498156" y="539566"/>
                  <a:pt x="4544971" y="489762"/>
                  <a:pt x="4554932" y="436970"/>
                </a:cubicBezTo>
                <a:cubicBezTo>
                  <a:pt x="4564893" y="384178"/>
                  <a:pt x="4556924" y="312460"/>
                  <a:pt x="4537002" y="275605"/>
                </a:cubicBezTo>
                <a:cubicBezTo>
                  <a:pt x="4517080" y="238750"/>
                  <a:pt x="4486202" y="234766"/>
                  <a:pt x="4435402" y="215841"/>
                </a:cubicBezTo>
                <a:cubicBezTo>
                  <a:pt x="4384602" y="196916"/>
                  <a:pt x="4297943" y="169026"/>
                  <a:pt x="4232202" y="162053"/>
                </a:cubicBezTo>
                <a:cubicBezTo>
                  <a:pt x="4166461" y="155080"/>
                  <a:pt x="4040955" y="174005"/>
                  <a:pt x="4040955" y="174005"/>
                </a:cubicBezTo>
                <a:cubicBezTo>
                  <a:pt x="3977206" y="177989"/>
                  <a:pt x="3918437" y="176993"/>
                  <a:pt x="3849708" y="185958"/>
                </a:cubicBezTo>
                <a:cubicBezTo>
                  <a:pt x="3780979" y="194923"/>
                  <a:pt x="3696312" y="220821"/>
                  <a:pt x="3628579" y="227794"/>
                </a:cubicBezTo>
                <a:cubicBezTo>
                  <a:pt x="3560846" y="234767"/>
                  <a:pt x="3489128" y="232774"/>
                  <a:pt x="3443308" y="227794"/>
                </a:cubicBezTo>
                <a:cubicBezTo>
                  <a:pt x="3397488" y="222813"/>
                  <a:pt x="3382547" y="205880"/>
                  <a:pt x="3353661" y="197911"/>
                </a:cubicBezTo>
                <a:cubicBezTo>
                  <a:pt x="3324775" y="189942"/>
                  <a:pt x="3298877" y="175998"/>
                  <a:pt x="3269991" y="179982"/>
                </a:cubicBezTo>
                <a:cubicBezTo>
                  <a:pt x="3241105" y="183966"/>
                  <a:pt x="3211222" y="210860"/>
                  <a:pt x="3180344" y="221817"/>
                </a:cubicBezTo>
                <a:cubicBezTo>
                  <a:pt x="3149465" y="232774"/>
                  <a:pt x="3128548" y="252696"/>
                  <a:pt x="3084720" y="245723"/>
                </a:cubicBezTo>
                <a:cubicBezTo>
                  <a:pt x="3040892" y="238750"/>
                  <a:pt x="2954234" y="200900"/>
                  <a:pt x="2917379" y="179982"/>
                </a:cubicBezTo>
                <a:cubicBezTo>
                  <a:pt x="2880524" y="159064"/>
                  <a:pt x="2897457" y="130178"/>
                  <a:pt x="2863591" y="120217"/>
                </a:cubicBezTo>
                <a:cubicBezTo>
                  <a:pt x="2829725" y="110256"/>
                  <a:pt x="2765975" y="112248"/>
                  <a:pt x="2714179" y="120217"/>
                </a:cubicBezTo>
                <a:cubicBezTo>
                  <a:pt x="2662383" y="128186"/>
                  <a:pt x="2599630" y="158068"/>
                  <a:pt x="2552814" y="168029"/>
                </a:cubicBezTo>
                <a:cubicBezTo>
                  <a:pt x="2505998" y="177990"/>
                  <a:pt x="2470140" y="186954"/>
                  <a:pt x="2433285" y="179982"/>
                </a:cubicBezTo>
                <a:cubicBezTo>
                  <a:pt x="2396430" y="173009"/>
                  <a:pt x="2371528" y="150100"/>
                  <a:pt x="2331685" y="126194"/>
                </a:cubicBezTo>
                <a:cubicBezTo>
                  <a:pt x="2291842" y="102288"/>
                  <a:pt x="2241042" y="57465"/>
                  <a:pt x="2194226" y="36547"/>
                </a:cubicBezTo>
                <a:cubicBezTo>
                  <a:pt x="2147410" y="15629"/>
                  <a:pt x="2097607" y="-308"/>
                  <a:pt x="2050791" y="688"/>
                </a:cubicBezTo>
                <a:cubicBezTo>
                  <a:pt x="2003975" y="1684"/>
                  <a:pt x="1977081" y="41527"/>
                  <a:pt x="1913332" y="42523"/>
                </a:cubicBezTo>
                <a:cubicBezTo>
                  <a:pt x="1849583" y="43519"/>
                  <a:pt x="1727065" y="12640"/>
                  <a:pt x="1668296" y="6664"/>
                </a:cubicBezTo>
                <a:cubicBezTo>
                  <a:pt x="1609527" y="688"/>
                  <a:pt x="1609528" y="2680"/>
                  <a:pt x="1560720" y="6664"/>
                </a:cubicBezTo>
                <a:cubicBezTo>
                  <a:pt x="1511912" y="10648"/>
                  <a:pt x="1446170" y="31566"/>
                  <a:pt x="1375449" y="30570"/>
                </a:cubicBezTo>
                <a:cubicBezTo>
                  <a:pt x="1304728" y="29574"/>
                  <a:pt x="1191175" y="-5289"/>
                  <a:pt x="1136391" y="688"/>
                </a:cubicBezTo>
                <a:cubicBezTo>
                  <a:pt x="1081607" y="6664"/>
                  <a:pt x="1096548" y="57464"/>
                  <a:pt x="1046744" y="66429"/>
                </a:cubicBezTo>
                <a:cubicBezTo>
                  <a:pt x="996940" y="75394"/>
                  <a:pt x="916257" y="64437"/>
                  <a:pt x="837567" y="54476"/>
                </a:cubicBezTo>
                <a:cubicBezTo>
                  <a:pt x="758877" y="44515"/>
                  <a:pt x="647316" y="9652"/>
                  <a:pt x="574602" y="6664"/>
                </a:cubicBezTo>
                <a:cubicBezTo>
                  <a:pt x="501888" y="3676"/>
                  <a:pt x="472006" y="13637"/>
                  <a:pt x="401285" y="36547"/>
                </a:cubicBezTo>
                <a:cubicBezTo>
                  <a:pt x="330563" y="59457"/>
                  <a:pt x="205057" y="85355"/>
                  <a:pt x="150273" y="144123"/>
                </a:cubicBezTo>
                <a:cubicBezTo>
                  <a:pt x="95489" y="202891"/>
                  <a:pt x="87520" y="327401"/>
                  <a:pt x="72579" y="389158"/>
                </a:cubicBezTo>
                <a:cubicBezTo>
                  <a:pt x="57638" y="450915"/>
                  <a:pt x="70587" y="468844"/>
                  <a:pt x="60626" y="514664"/>
                </a:cubicBezTo>
                <a:cubicBezTo>
                  <a:pt x="50665" y="560484"/>
                  <a:pt x="22775" y="599331"/>
                  <a:pt x="12814" y="664076"/>
                </a:cubicBezTo>
                <a:cubicBezTo>
                  <a:pt x="2853" y="728821"/>
                  <a:pt x="-2127" y="832414"/>
                  <a:pt x="861" y="903135"/>
                </a:cubicBezTo>
                <a:cubicBezTo>
                  <a:pt x="3849" y="973856"/>
                  <a:pt x="25764" y="1034617"/>
                  <a:pt x="30744" y="1088405"/>
                </a:cubicBezTo>
                <a:cubicBezTo>
                  <a:pt x="35724" y="1142193"/>
                  <a:pt x="18791" y="1157135"/>
                  <a:pt x="30744" y="1225864"/>
                </a:cubicBezTo>
                <a:cubicBezTo>
                  <a:pt x="42697" y="1294593"/>
                  <a:pt x="68594" y="1419104"/>
                  <a:pt x="102461" y="1500782"/>
                </a:cubicBezTo>
                <a:cubicBezTo>
                  <a:pt x="136328" y="1582460"/>
                  <a:pt x="195097" y="1671112"/>
                  <a:pt x="233944" y="1715935"/>
                </a:cubicBezTo>
                <a:cubicBezTo>
                  <a:pt x="272791" y="1760758"/>
                  <a:pt x="290721" y="1747809"/>
                  <a:pt x="335544" y="1769723"/>
                </a:cubicBezTo>
                <a:cubicBezTo>
                  <a:pt x="380367" y="1791637"/>
                  <a:pt x="434156" y="1807574"/>
                  <a:pt x="502885" y="1847417"/>
                </a:cubicBezTo>
                <a:cubicBezTo>
                  <a:pt x="571614" y="1887260"/>
                  <a:pt x="674210" y="1953998"/>
                  <a:pt x="747920" y="2008782"/>
                </a:cubicBezTo>
                <a:cubicBezTo>
                  <a:pt x="821630" y="2063566"/>
                  <a:pt x="900320" y="2122335"/>
                  <a:pt x="945144" y="2176123"/>
                </a:cubicBezTo>
                <a:cubicBezTo>
                  <a:pt x="989968" y="2229911"/>
                  <a:pt x="999928" y="2292664"/>
                  <a:pt x="1016861" y="2331511"/>
                </a:cubicBezTo>
                <a:cubicBezTo>
                  <a:pt x="1033794" y="2370358"/>
                  <a:pt x="1034791" y="2405221"/>
                  <a:pt x="1046744" y="2409205"/>
                </a:cubicBezTo>
                <a:cubicBezTo>
                  <a:pt x="1058697" y="2413189"/>
                  <a:pt x="1078618" y="2382311"/>
                  <a:pt x="1088579" y="2355417"/>
                </a:cubicBezTo>
                <a:cubicBezTo>
                  <a:pt x="1098540" y="2328523"/>
                  <a:pt x="1114477" y="2286688"/>
                  <a:pt x="1106508" y="2247841"/>
                </a:cubicBezTo>
                <a:cubicBezTo>
                  <a:pt x="1098539" y="2208994"/>
                  <a:pt x="1065669" y="2162178"/>
                  <a:pt x="1040767" y="2122335"/>
                </a:cubicBezTo>
                <a:cubicBezTo>
                  <a:pt x="1015865" y="2082492"/>
                  <a:pt x="996939" y="2051613"/>
                  <a:pt x="957096" y="2008782"/>
                </a:cubicBezTo>
                <a:cubicBezTo>
                  <a:pt x="917253" y="1965951"/>
                  <a:pt x="846531" y="1897221"/>
                  <a:pt x="801708" y="1865347"/>
                </a:cubicBezTo>
                <a:cubicBezTo>
                  <a:pt x="756884" y="1833472"/>
                  <a:pt x="729990" y="1844429"/>
                  <a:pt x="688155" y="1817535"/>
                </a:cubicBezTo>
                <a:cubicBezTo>
                  <a:pt x="646320" y="1790641"/>
                  <a:pt x="601496" y="1735856"/>
                  <a:pt x="550696" y="1703982"/>
                </a:cubicBezTo>
                <a:cubicBezTo>
                  <a:pt x="499896" y="1672108"/>
                  <a:pt x="432163" y="1655174"/>
                  <a:pt x="383355" y="1626288"/>
                </a:cubicBezTo>
                <a:cubicBezTo>
                  <a:pt x="334547" y="1597402"/>
                  <a:pt x="283747" y="1577480"/>
                  <a:pt x="257849" y="1530664"/>
                </a:cubicBezTo>
                <a:cubicBezTo>
                  <a:pt x="231951" y="1483848"/>
                  <a:pt x="244900" y="1399182"/>
                  <a:pt x="227967" y="1345394"/>
                </a:cubicBezTo>
                <a:cubicBezTo>
                  <a:pt x="211034" y="1291606"/>
                  <a:pt x="171190" y="1253755"/>
                  <a:pt x="156249" y="1207935"/>
                </a:cubicBezTo>
                <a:cubicBezTo>
                  <a:pt x="141308" y="1162115"/>
                  <a:pt x="124375" y="1131237"/>
                  <a:pt x="138320" y="1070476"/>
                </a:cubicBezTo>
                <a:cubicBezTo>
                  <a:pt x="152265" y="1009715"/>
                  <a:pt x="216014" y="907119"/>
                  <a:pt x="239920" y="843370"/>
                </a:cubicBezTo>
                <a:cubicBezTo>
                  <a:pt x="263826" y="779621"/>
                  <a:pt x="285739" y="728821"/>
                  <a:pt x="281755" y="687982"/>
                </a:cubicBezTo>
                <a:cubicBezTo>
                  <a:pt x="277771" y="647143"/>
                  <a:pt x="222987" y="637182"/>
                  <a:pt x="216014" y="598335"/>
                </a:cubicBezTo>
                <a:cubicBezTo>
                  <a:pt x="209041" y="559488"/>
                  <a:pt x="225975" y="500720"/>
                  <a:pt x="239920" y="454900"/>
                </a:cubicBezTo>
                <a:cubicBezTo>
                  <a:pt x="253865" y="409080"/>
                  <a:pt x="280759" y="363260"/>
                  <a:pt x="299685" y="323417"/>
                </a:cubicBezTo>
                <a:cubicBezTo>
                  <a:pt x="318610" y="283574"/>
                  <a:pt x="316618" y="233770"/>
                  <a:pt x="353473" y="215841"/>
                </a:cubicBezTo>
                <a:cubicBezTo>
                  <a:pt x="390328" y="197912"/>
                  <a:pt x="465034" y="204884"/>
                  <a:pt x="520814" y="215841"/>
                </a:cubicBezTo>
                <a:cubicBezTo>
                  <a:pt x="576594" y="226798"/>
                  <a:pt x="630383" y="275606"/>
                  <a:pt x="688155" y="281582"/>
                </a:cubicBezTo>
                <a:cubicBezTo>
                  <a:pt x="745927" y="287558"/>
                  <a:pt x="814657" y="247716"/>
                  <a:pt x="867449" y="251700"/>
                </a:cubicBezTo>
                <a:cubicBezTo>
                  <a:pt x="920241" y="255684"/>
                  <a:pt x="963073" y="291543"/>
                  <a:pt x="1004908" y="305488"/>
                </a:cubicBezTo>
                <a:cubicBezTo>
                  <a:pt x="1046743" y="319433"/>
                  <a:pt x="1080610" y="329394"/>
                  <a:pt x="1118461" y="335370"/>
                </a:cubicBezTo>
                <a:cubicBezTo>
                  <a:pt x="1156312" y="341346"/>
                  <a:pt x="1200140" y="330390"/>
                  <a:pt x="1232014" y="341347"/>
                </a:cubicBezTo>
                <a:cubicBezTo>
                  <a:pt x="1263888" y="352304"/>
                  <a:pt x="1272853" y="396131"/>
                  <a:pt x="1309708" y="401111"/>
                </a:cubicBezTo>
                <a:cubicBezTo>
                  <a:pt x="1346563" y="406091"/>
                  <a:pt x="1412305" y="382186"/>
                  <a:pt x="1453144" y="371229"/>
                </a:cubicBezTo>
                <a:cubicBezTo>
                  <a:pt x="1493983" y="360272"/>
                  <a:pt x="1490995" y="333378"/>
                  <a:pt x="1554744" y="335370"/>
                </a:cubicBezTo>
                <a:cubicBezTo>
                  <a:pt x="1618493" y="337362"/>
                  <a:pt x="1759936" y="368241"/>
                  <a:pt x="1835638" y="383182"/>
                </a:cubicBezTo>
                <a:cubicBezTo>
                  <a:pt x="1911340" y="398123"/>
                  <a:pt x="1957159" y="420037"/>
                  <a:pt x="2008955" y="425017"/>
                </a:cubicBezTo>
                <a:cubicBezTo>
                  <a:pt x="2060751" y="429997"/>
                  <a:pt x="2093622" y="411072"/>
                  <a:pt x="2146414" y="413064"/>
                </a:cubicBezTo>
                <a:cubicBezTo>
                  <a:pt x="2199206" y="415056"/>
                  <a:pt x="2285865" y="438962"/>
                  <a:pt x="2325708" y="436970"/>
                </a:cubicBezTo>
                <a:cubicBezTo>
                  <a:pt x="2365551" y="434978"/>
                  <a:pt x="2343638" y="406091"/>
                  <a:pt x="2385473" y="401111"/>
                </a:cubicBezTo>
                <a:cubicBezTo>
                  <a:pt x="2427308" y="396131"/>
                  <a:pt x="2519944" y="419041"/>
                  <a:pt x="2576720" y="407088"/>
                </a:cubicBezTo>
                <a:cubicBezTo>
                  <a:pt x="2633496" y="395135"/>
                  <a:pt x="2682305" y="339355"/>
                  <a:pt x="2726132" y="329394"/>
                </a:cubicBezTo>
                <a:cubicBezTo>
                  <a:pt x="2769959" y="319433"/>
                  <a:pt x="2793866" y="331386"/>
                  <a:pt x="2839685" y="347323"/>
                </a:cubicBezTo>
                <a:cubicBezTo>
                  <a:pt x="2885504" y="363260"/>
                  <a:pt x="2925347" y="415056"/>
                  <a:pt x="3001049" y="425017"/>
                </a:cubicBezTo>
                <a:cubicBezTo>
                  <a:pt x="3076751" y="434978"/>
                  <a:pt x="3205245" y="400115"/>
                  <a:pt x="3293896" y="407088"/>
                </a:cubicBezTo>
                <a:cubicBezTo>
                  <a:pt x="3382547" y="414061"/>
                  <a:pt x="3455261" y="459881"/>
                  <a:pt x="3532955" y="466853"/>
                </a:cubicBezTo>
                <a:cubicBezTo>
                  <a:pt x="3610649" y="473825"/>
                  <a:pt x="3679379" y="465856"/>
                  <a:pt x="3760061" y="448923"/>
                </a:cubicBezTo>
                <a:cubicBezTo>
                  <a:pt x="3840743" y="431990"/>
                  <a:pt x="3945331" y="373222"/>
                  <a:pt x="4017049" y="365253"/>
                </a:cubicBezTo>
                <a:cubicBezTo>
                  <a:pt x="4088767" y="357284"/>
                  <a:pt x="4145543" y="370233"/>
                  <a:pt x="4190367" y="401111"/>
                </a:cubicBezTo>
                <a:cubicBezTo>
                  <a:pt x="4235191" y="431989"/>
                  <a:pt x="4272046" y="492750"/>
                  <a:pt x="4285991" y="550523"/>
                </a:cubicBezTo>
                <a:cubicBezTo>
                  <a:pt x="4299936" y="608296"/>
                  <a:pt x="4285991" y="695951"/>
                  <a:pt x="4274038" y="747747"/>
                </a:cubicBezTo>
                <a:cubicBezTo>
                  <a:pt x="4262085" y="799543"/>
                  <a:pt x="4230210" y="829425"/>
                  <a:pt x="4214273" y="861300"/>
                </a:cubicBezTo>
                <a:cubicBezTo>
                  <a:pt x="4198336" y="893174"/>
                  <a:pt x="4184391" y="886202"/>
                  <a:pt x="4178414" y="938994"/>
                </a:cubicBezTo>
                <a:cubicBezTo>
                  <a:pt x="4172437" y="991786"/>
                  <a:pt x="4166461" y="1080437"/>
                  <a:pt x="4178414" y="1178053"/>
                </a:cubicBezTo>
                <a:cubicBezTo>
                  <a:pt x="4190367" y="1275669"/>
                  <a:pt x="4229214" y="1406155"/>
                  <a:pt x="4250132" y="1524688"/>
                </a:cubicBezTo>
                <a:cubicBezTo>
                  <a:pt x="4271050" y="1643221"/>
                  <a:pt x="4281010" y="1776696"/>
                  <a:pt x="4303920" y="1889253"/>
                </a:cubicBezTo>
                <a:cubicBezTo>
                  <a:pt x="4326830" y="2001810"/>
                  <a:pt x="4353724" y="2107394"/>
                  <a:pt x="4387591" y="2200029"/>
                </a:cubicBezTo>
                <a:cubicBezTo>
                  <a:pt x="4421458" y="2292664"/>
                  <a:pt x="4471261" y="2373346"/>
                  <a:pt x="4507120" y="2445064"/>
                </a:cubicBezTo>
                <a:cubicBezTo>
                  <a:pt x="4542979" y="2516782"/>
                  <a:pt x="4539991" y="2571566"/>
                  <a:pt x="4602744" y="2630335"/>
                </a:cubicBezTo>
                <a:cubicBezTo>
                  <a:pt x="4665497" y="2689104"/>
                  <a:pt x="4812917" y="2756837"/>
                  <a:pt x="4883638" y="2797676"/>
                </a:cubicBezTo>
                <a:cubicBezTo>
                  <a:pt x="4954359" y="2838515"/>
                  <a:pt x="4969301" y="2848476"/>
                  <a:pt x="5027073" y="2875370"/>
                </a:cubicBezTo>
                <a:cubicBezTo>
                  <a:pt x="5084845" y="2902264"/>
                  <a:pt x="5182461" y="2922186"/>
                  <a:pt x="5230273" y="2959041"/>
                </a:cubicBezTo>
                <a:cubicBezTo>
                  <a:pt x="5278085" y="2995896"/>
                  <a:pt x="5292030" y="3038727"/>
                  <a:pt x="5313944" y="3096500"/>
                </a:cubicBezTo>
                <a:cubicBezTo>
                  <a:pt x="5335858" y="3154272"/>
                  <a:pt x="5346814" y="3236947"/>
                  <a:pt x="5361755" y="3305676"/>
                </a:cubicBezTo>
                <a:cubicBezTo>
                  <a:pt x="5376696" y="3374405"/>
                  <a:pt x="5391638" y="3452100"/>
                  <a:pt x="5403591" y="3508876"/>
                </a:cubicBezTo>
                <a:cubicBezTo>
                  <a:pt x="5415544" y="3565652"/>
                  <a:pt x="5410563" y="3616453"/>
                  <a:pt x="5433473" y="3646335"/>
                </a:cubicBezTo>
                <a:cubicBezTo>
                  <a:pt x="5456383" y="3676217"/>
                  <a:pt x="5521128" y="3695142"/>
                  <a:pt x="5541049" y="3688170"/>
                </a:cubicBezTo>
                <a:cubicBezTo>
                  <a:pt x="5560970" y="3681198"/>
                  <a:pt x="5548022" y="3622429"/>
                  <a:pt x="5535073" y="3574617"/>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2F476EE7-5D48-4C35-B694-75B433160635}"/>
              </a:ext>
            </a:extLst>
          </p:cNvPr>
          <p:cNvSpPr/>
          <p:nvPr/>
        </p:nvSpPr>
        <p:spPr>
          <a:xfrm>
            <a:off x="3085399" y="4919221"/>
            <a:ext cx="6670477" cy="4242495"/>
          </a:xfrm>
          <a:custGeom>
            <a:avLst/>
            <a:gdLst>
              <a:gd name="connsiteX0" fmla="*/ 252441 w 6670477"/>
              <a:gd name="connsiteY0" fmla="*/ 1060843 h 4242495"/>
              <a:gd name="connsiteX1" fmla="*/ 196343 w 6670477"/>
              <a:gd name="connsiteY1" fmla="*/ 886939 h 4242495"/>
              <a:gd name="connsiteX2" fmla="*/ 213173 w 6670477"/>
              <a:gd name="connsiteY2" fmla="*/ 735473 h 4242495"/>
              <a:gd name="connsiteX3" fmla="*/ 157075 w 6670477"/>
              <a:gd name="connsiteY3" fmla="*/ 640107 h 4242495"/>
              <a:gd name="connsiteX4" fmla="*/ 123416 w 6670477"/>
              <a:gd name="connsiteY4" fmla="*/ 527910 h 4242495"/>
              <a:gd name="connsiteX5" fmla="*/ 140245 w 6670477"/>
              <a:gd name="connsiteY5" fmla="*/ 432543 h 4242495"/>
              <a:gd name="connsiteX6" fmla="*/ 145855 w 6670477"/>
              <a:gd name="connsiteY6" fmla="*/ 370835 h 4242495"/>
              <a:gd name="connsiteX7" fmla="*/ 129026 w 6670477"/>
              <a:gd name="connsiteY7" fmla="*/ 191321 h 4242495"/>
              <a:gd name="connsiteX8" fmla="*/ 201953 w 6670477"/>
              <a:gd name="connsiteY8" fmla="*/ 135223 h 4242495"/>
              <a:gd name="connsiteX9" fmla="*/ 364638 w 6670477"/>
              <a:gd name="connsiteY9" fmla="*/ 196931 h 4242495"/>
              <a:gd name="connsiteX10" fmla="*/ 544152 w 6670477"/>
              <a:gd name="connsiteY10" fmla="*/ 208151 h 4242495"/>
              <a:gd name="connsiteX11" fmla="*/ 678788 w 6670477"/>
              <a:gd name="connsiteY11" fmla="*/ 253029 h 4242495"/>
              <a:gd name="connsiteX12" fmla="*/ 835862 w 6670477"/>
              <a:gd name="connsiteY12" fmla="*/ 275469 h 4242495"/>
              <a:gd name="connsiteX13" fmla="*/ 964888 w 6670477"/>
              <a:gd name="connsiteY13" fmla="*/ 421324 h 4242495"/>
              <a:gd name="connsiteX14" fmla="*/ 1127573 w 6670477"/>
              <a:gd name="connsiteY14" fmla="*/ 449373 h 4242495"/>
              <a:gd name="connsiteX15" fmla="*/ 1262208 w 6670477"/>
              <a:gd name="connsiteY15" fmla="*/ 522300 h 4242495"/>
              <a:gd name="connsiteX16" fmla="*/ 1542699 w 6670477"/>
              <a:gd name="connsiteY16" fmla="*/ 651326 h 4242495"/>
              <a:gd name="connsiteX17" fmla="*/ 1694164 w 6670477"/>
              <a:gd name="connsiteY17" fmla="*/ 741083 h 4242495"/>
              <a:gd name="connsiteX18" fmla="*/ 1834410 w 6670477"/>
              <a:gd name="connsiteY18" fmla="*/ 713034 h 4242495"/>
              <a:gd name="connsiteX19" fmla="*/ 2036363 w 6670477"/>
              <a:gd name="connsiteY19" fmla="*/ 836450 h 4242495"/>
              <a:gd name="connsiteX20" fmla="*/ 2339293 w 6670477"/>
              <a:gd name="connsiteY20" fmla="*/ 802791 h 4242495"/>
              <a:gd name="connsiteX21" fmla="*/ 2636613 w 6670477"/>
              <a:gd name="connsiteY21" fmla="*/ 886939 h 4242495"/>
              <a:gd name="connsiteX22" fmla="*/ 2984422 w 6670477"/>
              <a:gd name="connsiteY22" fmla="*/ 892548 h 4242495"/>
              <a:gd name="connsiteX23" fmla="*/ 3197595 w 6670477"/>
              <a:gd name="connsiteY23" fmla="*/ 948646 h 4242495"/>
              <a:gd name="connsiteX24" fmla="*/ 3393938 w 6670477"/>
              <a:gd name="connsiteY24" fmla="*/ 1088892 h 4242495"/>
              <a:gd name="connsiteX25" fmla="*/ 3792235 w 6670477"/>
              <a:gd name="connsiteY25" fmla="*/ 1122551 h 4242495"/>
              <a:gd name="connsiteX26" fmla="*/ 4016628 w 6670477"/>
              <a:gd name="connsiteY26" fmla="*/ 1139380 h 4242495"/>
              <a:gd name="connsiteX27" fmla="*/ 4156873 w 6670477"/>
              <a:gd name="connsiteY27" fmla="*/ 1156210 h 4242495"/>
              <a:gd name="connsiteX28" fmla="*/ 4336388 w 6670477"/>
              <a:gd name="connsiteY28" fmla="*/ 1262796 h 4242495"/>
              <a:gd name="connsiteX29" fmla="*/ 4465413 w 6670477"/>
              <a:gd name="connsiteY29" fmla="*/ 1335724 h 4242495"/>
              <a:gd name="connsiteX30" fmla="*/ 4515902 w 6670477"/>
              <a:gd name="connsiteY30" fmla="*/ 1397432 h 4242495"/>
              <a:gd name="connsiteX31" fmla="*/ 4684196 w 6670477"/>
              <a:gd name="connsiteY31" fmla="*/ 1425481 h 4242495"/>
              <a:gd name="connsiteX32" fmla="*/ 4841271 w 6670477"/>
              <a:gd name="connsiteY32" fmla="*/ 1431091 h 4242495"/>
              <a:gd name="connsiteX33" fmla="*/ 5116152 w 6670477"/>
              <a:gd name="connsiteY33" fmla="*/ 1543287 h 4242495"/>
              <a:gd name="connsiteX34" fmla="*/ 5295666 w 6670477"/>
              <a:gd name="connsiteY34" fmla="*/ 1560116 h 4242495"/>
              <a:gd name="connsiteX35" fmla="*/ 5480790 w 6670477"/>
              <a:gd name="connsiteY35" fmla="*/ 1492799 h 4242495"/>
              <a:gd name="connsiteX36" fmla="*/ 5604206 w 6670477"/>
              <a:gd name="connsiteY36" fmla="*/ 1475969 h 4242495"/>
              <a:gd name="connsiteX37" fmla="*/ 5806159 w 6670477"/>
              <a:gd name="connsiteY37" fmla="*/ 1565726 h 4242495"/>
              <a:gd name="connsiteX38" fmla="*/ 6064211 w 6670477"/>
              <a:gd name="connsiteY38" fmla="*/ 1504018 h 4242495"/>
              <a:gd name="connsiteX39" fmla="*/ 6120309 w 6670477"/>
              <a:gd name="connsiteY39" fmla="*/ 1515238 h 4242495"/>
              <a:gd name="connsiteX40" fmla="*/ 6266164 w 6670477"/>
              <a:gd name="connsiteY40" fmla="*/ 1520848 h 4242495"/>
              <a:gd name="connsiteX41" fmla="*/ 6305433 w 6670477"/>
              <a:gd name="connsiteY41" fmla="*/ 1509628 h 4242495"/>
              <a:gd name="connsiteX42" fmla="*/ 6372751 w 6670477"/>
              <a:gd name="connsiteY42" fmla="*/ 1599385 h 4242495"/>
              <a:gd name="connsiteX43" fmla="*/ 6406410 w 6670477"/>
              <a:gd name="connsiteY43" fmla="*/ 1818168 h 4242495"/>
              <a:gd name="connsiteX44" fmla="*/ 6462508 w 6670477"/>
              <a:gd name="connsiteY44" fmla="*/ 2008902 h 4242495"/>
              <a:gd name="connsiteX45" fmla="*/ 6412019 w 6670477"/>
              <a:gd name="connsiteY45" fmla="*/ 2132318 h 4242495"/>
              <a:gd name="connsiteX46" fmla="*/ 6367141 w 6670477"/>
              <a:gd name="connsiteY46" fmla="*/ 2328661 h 4242495"/>
              <a:gd name="connsiteX47" fmla="*/ 6417629 w 6670477"/>
              <a:gd name="connsiteY47" fmla="*/ 2407199 h 4242495"/>
              <a:gd name="connsiteX48" fmla="*/ 6484947 w 6670477"/>
              <a:gd name="connsiteY48" fmla="*/ 2575493 h 4242495"/>
              <a:gd name="connsiteX49" fmla="*/ 6451288 w 6670477"/>
              <a:gd name="connsiteY49" fmla="*/ 2788666 h 4242495"/>
              <a:gd name="connsiteX50" fmla="*/ 6462508 w 6670477"/>
              <a:gd name="connsiteY50" fmla="*/ 2872813 h 4242495"/>
              <a:gd name="connsiteX51" fmla="*/ 6462508 w 6670477"/>
              <a:gd name="connsiteY51" fmla="*/ 2951351 h 4242495"/>
              <a:gd name="connsiteX52" fmla="*/ 6473727 w 6670477"/>
              <a:gd name="connsiteY52" fmla="*/ 3299159 h 4242495"/>
              <a:gd name="connsiteX53" fmla="*/ 6445678 w 6670477"/>
              <a:gd name="connsiteY53" fmla="*/ 3439405 h 4242495"/>
              <a:gd name="connsiteX54" fmla="*/ 6428849 w 6670477"/>
              <a:gd name="connsiteY54" fmla="*/ 3669407 h 4242495"/>
              <a:gd name="connsiteX55" fmla="*/ 6423239 w 6670477"/>
              <a:gd name="connsiteY55" fmla="*/ 3876970 h 4242495"/>
              <a:gd name="connsiteX56" fmla="*/ 6456898 w 6670477"/>
              <a:gd name="connsiteY56" fmla="*/ 4157461 h 4242495"/>
              <a:gd name="connsiteX57" fmla="*/ 6479337 w 6670477"/>
              <a:gd name="connsiteY57" fmla="*/ 4241608 h 4242495"/>
              <a:gd name="connsiteX58" fmla="*/ 6546655 w 6670477"/>
              <a:gd name="connsiteY58" fmla="*/ 4185510 h 4242495"/>
              <a:gd name="connsiteX59" fmla="*/ 6597143 w 6670477"/>
              <a:gd name="connsiteY59" fmla="*/ 3955508 h 4242495"/>
              <a:gd name="connsiteX60" fmla="*/ 6591534 w 6670477"/>
              <a:gd name="connsiteY60" fmla="*/ 3820872 h 4242495"/>
              <a:gd name="connsiteX61" fmla="*/ 6647632 w 6670477"/>
              <a:gd name="connsiteY61" fmla="*/ 3646968 h 4242495"/>
              <a:gd name="connsiteX62" fmla="*/ 6670071 w 6670477"/>
              <a:gd name="connsiteY62" fmla="*/ 3489893 h 4242495"/>
              <a:gd name="connsiteX63" fmla="*/ 6630802 w 6670477"/>
              <a:gd name="connsiteY63" fmla="*/ 3304769 h 4242495"/>
              <a:gd name="connsiteX64" fmla="*/ 6591534 w 6670477"/>
              <a:gd name="connsiteY64" fmla="*/ 3119645 h 4242495"/>
              <a:gd name="connsiteX65" fmla="*/ 6591534 w 6670477"/>
              <a:gd name="connsiteY65" fmla="*/ 2956961 h 4242495"/>
              <a:gd name="connsiteX66" fmla="*/ 6574704 w 6670477"/>
              <a:gd name="connsiteY66" fmla="*/ 2749397 h 4242495"/>
              <a:gd name="connsiteX67" fmla="*/ 6591534 w 6670477"/>
              <a:gd name="connsiteY67" fmla="*/ 2603542 h 4242495"/>
              <a:gd name="connsiteX68" fmla="*/ 6591534 w 6670477"/>
              <a:gd name="connsiteY68" fmla="*/ 2457687 h 4242495"/>
              <a:gd name="connsiteX69" fmla="*/ 6552265 w 6670477"/>
              <a:gd name="connsiteY69" fmla="*/ 2407199 h 4242495"/>
              <a:gd name="connsiteX70" fmla="*/ 6541045 w 6670477"/>
              <a:gd name="connsiteY70" fmla="*/ 2266953 h 4242495"/>
              <a:gd name="connsiteX71" fmla="*/ 6580314 w 6670477"/>
              <a:gd name="connsiteY71" fmla="*/ 2065000 h 4242495"/>
              <a:gd name="connsiteX72" fmla="*/ 6529826 w 6670477"/>
              <a:gd name="connsiteY72" fmla="*/ 1879876 h 4242495"/>
              <a:gd name="connsiteX73" fmla="*/ 6507386 w 6670477"/>
              <a:gd name="connsiteY73" fmla="*/ 1750850 h 4242495"/>
              <a:gd name="connsiteX74" fmla="*/ 6473727 w 6670477"/>
              <a:gd name="connsiteY74" fmla="*/ 1604995 h 4242495"/>
              <a:gd name="connsiteX75" fmla="*/ 6423239 w 6670477"/>
              <a:gd name="connsiteY75" fmla="*/ 1504018 h 4242495"/>
              <a:gd name="connsiteX76" fmla="*/ 6316653 w 6670477"/>
              <a:gd name="connsiteY76" fmla="*/ 1453530 h 4242495"/>
              <a:gd name="connsiteX77" fmla="*/ 6075430 w 6670477"/>
              <a:gd name="connsiteY77" fmla="*/ 1397432 h 4242495"/>
              <a:gd name="connsiteX78" fmla="*/ 5980064 w 6670477"/>
              <a:gd name="connsiteY78" fmla="*/ 1363773 h 4242495"/>
              <a:gd name="connsiteX79" fmla="*/ 5918356 w 6670477"/>
              <a:gd name="connsiteY79" fmla="*/ 1346943 h 4242495"/>
              <a:gd name="connsiteX80" fmla="*/ 5806159 w 6670477"/>
              <a:gd name="connsiteY80" fmla="*/ 1313285 h 4242495"/>
              <a:gd name="connsiteX81" fmla="*/ 5643475 w 6670477"/>
              <a:gd name="connsiteY81" fmla="*/ 1296455 h 4242495"/>
              <a:gd name="connsiteX82" fmla="*/ 5447131 w 6670477"/>
              <a:gd name="connsiteY82" fmla="*/ 1234747 h 4242495"/>
              <a:gd name="connsiteX83" fmla="*/ 5290056 w 6670477"/>
              <a:gd name="connsiteY83" fmla="*/ 1217918 h 4242495"/>
              <a:gd name="connsiteX84" fmla="*/ 5172250 w 6670477"/>
              <a:gd name="connsiteY84" fmla="*/ 1279626 h 4242495"/>
              <a:gd name="connsiteX85" fmla="*/ 4841271 w 6670477"/>
              <a:gd name="connsiteY85" fmla="*/ 1217918 h 4242495"/>
              <a:gd name="connsiteX86" fmla="*/ 4667367 w 6670477"/>
              <a:gd name="connsiteY86" fmla="*/ 1212308 h 4242495"/>
              <a:gd name="connsiteX87" fmla="*/ 4583219 w 6670477"/>
              <a:gd name="connsiteY87" fmla="*/ 1173039 h 4242495"/>
              <a:gd name="connsiteX88" fmla="*/ 4212972 w 6670477"/>
              <a:gd name="connsiteY88" fmla="*/ 976696 h 4242495"/>
              <a:gd name="connsiteX89" fmla="*/ 4078336 w 6670477"/>
              <a:gd name="connsiteY89" fmla="*/ 926207 h 4242495"/>
              <a:gd name="connsiteX90" fmla="*/ 3837114 w 6670477"/>
              <a:gd name="connsiteY90" fmla="*/ 931817 h 4242495"/>
              <a:gd name="connsiteX91" fmla="*/ 3741747 w 6670477"/>
              <a:gd name="connsiteY91" fmla="*/ 965476 h 4242495"/>
              <a:gd name="connsiteX92" fmla="*/ 3579062 w 6670477"/>
              <a:gd name="connsiteY92" fmla="*/ 1004745 h 4242495"/>
              <a:gd name="connsiteX93" fmla="*/ 3461256 w 6670477"/>
              <a:gd name="connsiteY93" fmla="*/ 959866 h 4242495"/>
              <a:gd name="connsiteX94" fmla="*/ 3315401 w 6670477"/>
              <a:gd name="connsiteY94" fmla="*/ 898158 h 4242495"/>
              <a:gd name="connsiteX95" fmla="*/ 3191985 w 6670477"/>
              <a:gd name="connsiteY95" fmla="*/ 808401 h 4242495"/>
              <a:gd name="connsiteX96" fmla="*/ 3001251 w 6670477"/>
              <a:gd name="connsiteY96" fmla="*/ 769132 h 4242495"/>
              <a:gd name="connsiteX97" fmla="*/ 2771249 w 6670477"/>
              <a:gd name="connsiteY97" fmla="*/ 763523 h 4242495"/>
              <a:gd name="connsiteX98" fmla="*/ 2625394 w 6670477"/>
              <a:gd name="connsiteY98" fmla="*/ 741083 h 4242495"/>
              <a:gd name="connsiteX99" fmla="*/ 2378562 w 6670477"/>
              <a:gd name="connsiteY99" fmla="*/ 668156 h 4242495"/>
              <a:gd name="connsiteX100" fmla="*/ 2249536 w 6670477"/>
              <a:gd name="connsiteY100" fmla="*/ 572789 h 4242495"/>
              <a:gd name="connsiteX101" fmla="*/ 2025143 w 6670477"/>
              <a:gd name="connsiteY101" fmla="*/ 511081 h 4242495"/>
              <a:gd name="connsiteX102" fmla="*/ 1800751 w 6670477"/>
              <a:gd name="connsiteY102" fmla="*/ 471812 h 4242495"/>
              <a:gd name="connsiteX103" fmla="*/ 1593188 w 6670477"/>
              <a:gd name="connsiteY103" fmla="*/ 471812 h 4242495"/>
              <a:gd name="connsiteX104" fmla="*/ 1340746 w 6670477"/>
              <a:gd name="connsiteY104" fmla="*/ 415714 h 4242495"/>
              <a:gd name="connsiteX105" fmla="*/ 1245379 w 6670477"/>
              <a:gd name="connsiteY105" fmla="*/ 382055 h 4242495"/>
              <a:gd name="connsiteX106" fmla="*/ 1183671 w 6670477"/>
              <a:gd name="connsiteY106" fmla="*/ 382055 h 4242495"/>
              <a:gd name="connsiteX107" fmla="*/ 1015376 w 6670477"/>
              <a:gd name="connsiteY107" fmla="*/ 303518 h 4242495"/>
              <a:gd name="connsiteX108" fmla="*/ 925619 w 6670477"/>
              <a:gd name="connsiteY108" fmla="*/ 202541 h 4242495"/>
              <a:gd name="connsiteX109" fmla="*/ 785374 w 6670477"/>
              <a:gd name="connsiteY109" fmla="*/ 168882 h 4242495"/>
              <a:gd name="connsiteX110" fmla="*/ 572201 w 6670477"/>
              <a:gd name="connsiteY110" fmla="*/ 118394 h 4242495"/>
              <a:gd name="connsiteX111" fmla="*/ 409516 w 6670477"/>
              <a:gd name="connsiteY111" fmla="*/ 84735 h 4242495"/>
              <a:gd name="connsiteX112" fmla="*/ 286100 w 6670477"/>
              <a:gd name="connsiteY112" fmla="*/ 34246 h 4242495"/>
              <a:gd name="connsiteX113" fmla="*/ 140245 w 6670477"/>
              <a:gd name="connsiteY113" fmla="*/ 588 h 4242495"/>
              <a:gd name="connsiteX114" fmla="*/ 39268 w 6670477"/>
              <a:gd name="connsiteY114" fmla="*/ 62296 h 4242495"/>
              <a:gd name="connsiteX115" fmla="*/ 0 w 6670477"/>
              <a:gd name="connsiteY115" fmla="*/ 202541 h 4242495"/>
              <a:gd name="connsiteX116" fmla="*/ 39268 w 6670477"/>
              <a:gd name="connsiteY116" fmla="*/ 354006 h 4242495"/>
              <a:gd name="connsiteX117" fmla="*/ 56098 w 6670477"/>
              <a:gd name="connsiteY117" fmla="*/ 432543 h 4242495"/>
              <a:gd name="connsiteX118" fmla="*/ 33659 w 6670477"/>
              <a:gd name="connsiteY118" fmla="*/ 606448 h 4242495"/>
              <a:gd name="connsiteX119" fmla="*/ 67318 w 6670477"/>
              <a:gd name="connsiteY119" fmla="*/ 763523 h 4242495"/>
              <a:gd name="connsiteX120" fmla="*/ 117806 w 6670477"/>
              <a:gd name="connsiteY120" fmla="*/ 948646 h 4242495"/>
              <a:gd name="connsiteX121" fmla="*/ 168294 w 6670477"/>
              <a:gd name="connsiteY121" fmla="*/ 1072062 h 4242495"/>
              <a:gd name="connsiteX122" fmla="*/ 252441 w 6670477"/>
              <a:gd name="connsiteY122" fmla="*/ 1223527 h 4242495"/>
              <a:gd name="connsiteX123" fmla="*/ 286100 w 6670477"/>
              <a:gd name="connsiteY123" fmla="*/ 1369383 h 4242495"/>
              <a:gd name="connsiteX124" fmla="*/ 330979 w 6670477"/>
              <a:gd name="connsiteY124" fmla="*/ 1447920 h 4242495"/>
              <a:gd name="connsiteX125" fmla="*/ 409516 w 6670477"/>
              <a:gd name="connsiteY125" fmla="*/ 1498408 h 4242495"/>
              <a:gd name="connsiteX126" fmla="*/ 437565 w 6670477"/>
              <a:gd name="connsiteY126" fmla="*/ 1532067 h 4242495"/>
              <a:gd name="connsiteX127" fmla="*/ 437565 w 6670477"/>
              <a:gd name="connsiteY127" fmla="*/ 1436700 h 4242495"/>
              <a:gd name="connsiteX128" fmla="*/ 398297 w 6670477"/>
              <a:gd name="connsiteY128" fmla="*/ 1352553 h 4242495"/>
              <a:gd name="connsiteX129" fmla="*/ 375857 w 6670477"/>
              <a:gd name="connsiteY129" fmla="*/ 1234747 h 4242495"/>
              <a:gd name="connsiteX130" fmla="*/ 325369 w 6670477"/>
              <a:gd name="connsiteY130" fmla="*/ 1122551 h 4242495"/>
              <a:gd name="connsiteX131" fmla="*/ 252441 w 6670477"/>
              <a:gd name="connsiteY131" fmla="*/ 1060843 h 42424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Lst>
            <a:rect l="l" t="t" r="r" b="b"/>
            <a:pathLst>
              <a:path w="6670477" h="4242495">
                <a:moveTo>
                  <a:pt x="252441" y="1060843"/>
                </a:moveTo>
                <a:cubicBezTo>
                  <a:pt x="230937" y="1021574"/>
                  <a:pt x="202888" y="941167"/>
                  <a:pt x="196343" y="886939"/>
                </a:cubicBezTo>
                <a:cubicBezTo>
                  <a:pt x="189798" y="832711"/>
                  <a:pt x="219718" y="776612"/>
                  <a:pt x="213173" y="735473"/>
                </a:cubicBezTo>
                <a:cubicBezTo>
                  <a:pt x="206628" y="694334"/>
                  <a:pt x="172034" y="674701"/>
                  <a:pt x="157075" y="640107"/>
                </a:cubicBezTo>
                <a:cubicBezTo>
                  <a:pt x="142116" y="605513"/>
                  <a:pt x="126221" y="562504"/>
                  <a:pt x="123416" y="527910"/>
                </a:cubicBezTo>
                <a:cubicBezTo>
                  <a:pt x="120611" y="493316"/>
                  <a:pt x="136505" y="458722"/>
                  <a:pt x="140245" y="432543"/>
                </a:cubicBezTo>
                <a:cubicBezTo>
                  <a:pt x="143985" y="406364"/>
                  <a:pt x="147725" y="411038"/>
                  <a:pt x="145855" y="370835"/>
                </a:cubicBezTo>
                <a:cubicBezTo>
                  <a:pt x="143985" y="330632"/>
                  <a:pt x="119676" y="230590"/>
                  <a:pt x="129026" y="191321"/>
                </a:cubicBezTo>
                <a:cubicBezTo>
                  <a:pt x="138376" y="152052"/>
                  <a:pt x="162684" y="134288"/>
                  <a:pt x="201953" y="135223"/>
                </a:cubicBezTo>
                <a:cubicBezTo>
                  <a:pt x="241222" y="136158"/>
                  <a:pt x="307605" y="184776"/>
                  <a:pt x="364638" y="196931"/>
                </a:cubicBezTo>
                <a:cubicBezTo>
                  <a:pt x="421671" y="209086"/>
                  <a:pt x="491794" y="198801"/>
                  <a:pt x="544152" y="208151"/>
                </a:cubicBezTo>
                <a:cubicBezTo>
                  <a:pt x="596510" y="217501"/>
                  <a:pt x="630170" y="241809"/>
                  <a:pt x="678788" y="253029"/>
                </a:cubicBezTo>
                <a:cubicBezTo>
                  <a:pt x="727406" y="264249"/>
                  <a:pt x="788179" y="247420"/>
                  <a:pt x="835862" y="275469"/>
                </a:cubicBezTo>
                <a:cubicBezTo>
                  <a:pt x="883545" y="303518"/>
                  <a:pt x="916270" y="392340"/>
                  <a:pt x="964888" y="421324"/>
                </a:cubicBezTo>
                <a:cubicBezTo>
                  <a:pt x="1013506" y="450308"/>
                  <a:pt x="1078020" y="432544"/>
                  <a:pt x="1127573" y="449373"/>
                </a:cubicBezTo>
                <a:cubicBezTo>
                  <a:pt x="1177126" y="466202"/>
                  <a:pt x="1193020" y="488641"/>
                  <a:pt x="1262208" y="522300"/>
                </a:cubicBezTo>
                <a:cubicBezTo>
                  <a:pt x="1331396" y="555959"/>
                  <a:pt x="1470706" y="614862"/>
                  <a:pt x="1542699" y="651326"/>
                </a:cubicBezTo>
                <a:cubicBezTo>
                  <a:pt x="1614692" y="687790"/>
                  <a:pt x="1645546" y="730798"/>
                  <a:pt x="1694164" y="741083"/>
                </a:cubicBezTo>
                <a:cubicBezTo>
                  <a:pt x="1742783" y="751368"/>
                  <a:pt x="1777377" y="697139"/>
                  <a:pt x="1834410" y="713034"/>
                </a:cubicBezTo>
                <a:cubicBezTo>
                  <a:pt x="1891443" y="728928"/>
                  <a:pt x="1952216" y="821490"/>
                  <a:pt x="2036363" y="836450"/>
                </a:cubicBezTo>
                <a:cubicBezTo>
                  <a:pt x="2120510" y="851410"/>
                  <a:pt x="2239251" y="794376"/>
                  <a:pt x="2339293" y="802791"/>
                </a:cubicBezTo>
                <a:cubicBezTo>
                  <a:pt x="2439335" y="811206"/>
                  <a:pt x="2529092" y="871979"/>
                  <a:pt x="2636613" y="886939"/>
                </a:cubicBezTo>
                <a:cubicBezTo>
                  <a:pt x="2744135" y="901898"/>
                  <a:pt x="2890925" y="882264"/>
                  <a:pt x="2984422" y="892548"/>
                </a:cubicBezTo>
                <a:cubicBezTo>
                  <a:pt x="3077919" y="902832"/>
                  <a:pt x="3129343" y="915922"/>
                  <a:pt x="3197595" y="948646"/>
                </a:cubicBezTo>
                <a:cubicBezTo>
                  <a:pt x="3265847" y="981370"/>
                  <a:pt x="3294831" y="1059908"/>
                  <a:pt x="3393938" y="1088892"/>
                </a:cubicBezTo>
                <a:cubicBezTo>
                  <a:pt x="3493045" y="1117876"/>
                  <a:pt x="3792235" y="1122551"/>
                  <a:pt x="3792235" y="1122551"/>
                </a:cubicBezTo>
                <a:lnTo>
                  <a:pt x="4016628" y="1139380"/>
                </a:lnTo>
                <a:cubicBezTo>
                  <a:pt x="4077401" y="1144990"/>
                  <a:pt x="4103580" y="1135641"/>
                  <a:pt x="4156873" y="1156210"/>
                </a:cubicBezTo>
                <a:cubicBezTo>
                  <a:pt x="4210166" y="1176779"/>
                  <a:pt x="4284965" y="1232877"/>
                  <a:pt x="4336388" y="1262796"/>
                </a:cubicBezTo>
                <a:cubicBezTo>
                  <a:pt x="4387811" y="1292715"/>
                  <a:pt x="4435494" y="1313285"/>
                  <a:pt x="4465413" y="1335724"/>
                </a:cubicBezTo>
                <a:cubicBezTo>
                  <a:pt x="4495332" y="1358163"/>
                  <a:pt x="4479438" y="1382473"/>
                  <a:pt x="4515902" y="1397432"/>
                </a:cubicBezTo>
                <a:cubicBezTo>
                  <a:pt x="4552366" y="1412391"/>
                  <a:pt x="4629968" y="1419871"/>
                  <a:pt x="4684196" y="1425481"/>
                </a:cubicBezTo>
                <a:cubicBezTo>
                  <a:pt x="4738424" y="1431091"/>
                  <a:pt x="4769278" y="1411457"/>
                  <a:pt x="4841271" y="1431091"/>
                </a:cubicBezTo>
                <a:cubicBezTo>
                  <a:pt x="4913264" y="1450725"/>
                  <a:pt x="5040420" y="1521783"/>
                  <a:pt x="5116152" y="1543287"/>
                </a:cubicBezTo>
                <a:cubicBezTo>
                  <a:pt x="5191884" y="1564791"/>
                  <a:pt x="5234893" y="1568531"/>
                  <a:pt x="5295666" y="1560116"/>
                </a:cubicBezTo>
                <a:cubicBezTo>
                  <a:pt x="5356439" y="1551701"/>
                  <a:pt x="5429367" y="1506823"/>
                  <a:pt x="5480790" y="1492799"/>
                </a:cubicBezTo>
                <a:cubicBezTo>
                  <a:pt x="5532213" y="1478775"/>
                  <a:pt x="5549978" y="1463815"/>
                  <a:pt x="5604206" y="1475969"/>
                </a:cubicBezTo>
                <a:cubicBezTo>
                  <a:pt x="5658434" y="1488123"/>
                  <a:pt x="5729492" y="1561051"/>
                  <a:pt x="5806159" y="1565726"/>
                </a:cubicBezTo>
                <a:cubicBezTo>
                  <a:pt x="5882826" y="1570401"/>
                  <a:pt x="6011853" y="1512433"/>
                  <a:pt x="6064211" y="1504018"/>
                </a:cubicBezTo>
                <a:cubicBezTo>
                  <a:pt x="6116569" y="1495603"/>
                  <a:pt x="6086650" y="1512433"/>
                  <a:pt x="6120309" y="1515238"/>
                </a:cubicBezTo>
                <a:cubicBezTo>
                  <a:pt x="6153968" y="1518043"/>
                  <a:pt x="6235310" y="1521783"/>
                  <a:pt x="6266164" y="1520848"/>
                </a:cubicBezTo>
                <a:cubicBezTo>
                  <a:pt x="6297018" y="1519913"/>
                  <a:pt x="6287669" y="1496539"/>
                  <a:pt x="6305433" y="1509628"/>
                </a:cubicBezTo>
                <a:cubicBezTo>
                  <a:pt x="6323198" y="1522718"/>
                  <a:pt x="6355922" y="1547962"/>
                  <a:pt x="6372751" y="1599385"/>
                </a:cubicBezTo>
                <a:cubicBezTo>
                  <a:pt x="6389580" y="1650808"/>
                  <a:pt x="6391451" y="1749915"/>
                  <a:pt x="6406410" y="1818168"/>
                </a:cubicBezTo>
                <a:cubicBezTo>
                  <a:pt x="6421369" y="1886421"/>
                  <a:pt x="6461573" y="1956544"/>
                  <a:pt x="6462508" y="2008902"/>
                </a:cubicBezTo>
                <a:cubicBezTo>
                  <a:pt x="6463443" y="2061260"/>
                  <a:pt x="6427914" y="2079025"/>
                  <a:pt x="6412019" y="2132318"/>
                </a:cubicBezTo>
                <a:cubicBezTo>
                  <a:pt x="6396125" y="2185611"/>
                  <a:pt x="6366206" y="2282848"/>
                  <a:pt x="6367141" y="2328661"/>
                </a:cubicBezTo>
                <a:cubicBezTo>
                  <a:pt x="6368076" y="2374474"/>
                  <a:pt x="6397995" y="2366060"/>
                  <a:pt x="6417629" y="2407199"/>
                </a:cubicBezTo>
                <a:cubicBezTo>
                  <a:pt x="6437263" y="2448338"/>
                  <a:pt x="6479337" y="2511915"/>
                  <a:pt x="6484947" y="2575493"/>
                </a:cubicBezTo>
                <a:cubicBezTo>
                  <a:pt x="6490557" y="2639071"/>
                  <a:pt x="6455028" y="2739113"/>
                  <a:pt x="6451288" y="2788666"/>
                </a:cubicBezTo>
                <a:cubicBezTo>
                  <a:pt x="6447548" y="2838219"/>
                  <a:pt x="6460638" y="2845699"/>
                  <a:pt x="6462508" y="2872813"/>
                </a:cubicBezTo>
                <a:cubicBezTo>
                  <a:pt x="6464378" y="2899927"/>
                  <a:pt x="6460638" y="2880293"/>
                  <a:pt x="6462508" y="2951351"/>
                </a:cubicBezTo>
                <a:cubicBezTo>
                  <a:pt x="6464378" y="3022409"/>
                  <a:pt x="6476532" y="3217817"/>
                  <a:pt x="6473727" y="3299159"/>
                </a:cubicBezTo>
                <a:cubicBezTo>
                  <a:pt x="6470922" y="3380501"/>
                  <a:pt x="6453158" y="3377697"/>
                  <a:pt x="6445678" y="3439405"/>
                </a:cubicBezTo>
                <a:cubicBezTo>
                  <a:pt x="6438198" y="3501113"/>
                  <a:pt x="6432589" y="3596480"/>
                  <a:pt x="6428849" y="3669407"/>
                </a:cubicBezTo>
                <a:cubicBezTo>
                  <a:pt x="6425109" y="3742334"/>
                  <a:pt x="6418564" y="3795628"/>
                  <a:pt x="6423239" y="3876970"/>
                </a:cubicBezTo>
                <a:cubicBezTo>
                  <a:pt x="6427914" y="3958312"/>
                  <a:pt x="6447548" y="4096688"/>
                  <a:pt x="6456898" y="4157461"/>
                </a:cubicBezTo>
                <a:cubicBezTo>
                  <a:pt x="6466248" y="4218234"/>
                  <a:pt x="6464378" y="4236933"/>
                  <a:pt x="6479337" y="4241608"/>
                </a:cubicBezTo>
                <a:cubicBezTo>
                  <a:pt x="6494297" y="4246283"/>
                  <a:pt x="6527021" y="4233193"/>
                  <a:pt x="6546655" y="4185510"/>
                </a:cubicBezTo>
                <a:cubicBezTo>
                  <a:pt x="6566289" y="4137827"/>
                  <a:pt x="6589663" y="4016281"/>
                  <a:pt x="6597143" y="3955508"/>
                </a:cubicBezTo>
                <a:cubicBezTo>
                  <a:pt x="6604623" y="3894735"/>
                  <a:pt x="6583119" y="3872295"/>
                  <a:pt x="6591534" y="3820872"/>
                </a:cubicBezTo>
                <a:cubicBezTo>
                  <a:pt x="6599949" y="3769449"/>
                  <a:pt x="6634543" y="3702131"/>
                  <a:pt x="6647632" y="3646968"/>
                </a:cubicBezTo>
                <a:cubicBezTo>
                  <a:pt x="6660722" y="3591805"/>
                  <a:pt x="6672876" y="3546926"/>
                  <a:pt x="6670071" y="3489893"/>
                </a:cubicBezTo>
                <a:cubicBezTo>
                  <a:pt x="6667266" y="3432860"/>
                  <a:pt x="6630802" y="3304769"/>
                  <a:pt x="6630802" y="3304769"/>
                </a:cubicBezTo>
                <a:cubicBezTo>
                  <a:pt x="6617713" y="3243061"/>
                  <a:pt x="6598079" y="3177613"/>
                  <a:pt x="6591534" y="3119645"/>
                </a:cubicBezTo>
                <a:cubicBezTo>
                  <a:pt x="6584989" y="3061677"/>
                  <a:pt x="6594339" y="3018669"/>
                  <a:pt x="6591534" y="2956961"/>
                </a:cubicBezTo>
                <a:cubicBezTo>
                  <a:pt x="6588729" y="2895253"/>
                  <a:pt x="6574704" y="2808300"/>
                  <a:pt x="6574704" y="2749397"/>
                </a:cubicBezTo>
                <a:cubicBezTo>
                  <a:pt x="6574704" y="2690494"/>
                  <a:pt x="6588729" y="2652160"/>
                  <a:pt x="6591534" y="2603542"/>
                </a:cubicBezTo>
                <a:cubicBezTo>
                  <a:pt x="6594339" y="2554924"/>
                  <a:pt x="6598079" y="2490411"/>
                  <a:pt x="6591534" y="2457687"/>
                </a:cubicBezTo>
                <a:cubicBezTo>
                  <a:pt x="6584989" y="2424963"/>
                  <a:pt x="6560680" y="2438988"/>
                  <a:pt x="6552265" y="2407199"/>
                </a:cubicBezTo>
                <a:cubicBezTo>
                  <a:pt x="6543850" y="2375410"/>
                  <a:pt x="6536370" y="2323986"/>
                  <a:pt x="6541045" y="2266953"/>
                </a:cubicBezTo>
                <a:cubicBezTo>
                  <a:pt x="6545720" y="2209920"/>
                  <a:pt x="6582184" y="2129513"/>
                  <a:pt x="6580314" y="2065000"/>
                </a:cubicBezTo>
                <a:cubicBezTo>
                  <a:pt x="6578444" y="2000487"/>
                  <a:pt x="6541981" y="1932234"/>
                  <a:pt x="6529826" y="1879876"/>
                </a:cubicBezTo>
                <a:cubicBezTo>
                  <a:pt x="6517671" y="1827518"/>
                  <a:pt x="6516736" y="1796663"/>
                  <a:pt x="6507386" y="1750850"/>
                </a:cubicBezTo>
                <a:cubicBezTo>
                  <a:pt x="6498036" y="1705037"/>
                  <a:pt x="6487751" y="1646134"/>
                  <a:pt x="6473727" y="1604995"/>
                </a:cubicBezTo>
                <a:cubicBezTo>
                  <a:pt x="6459703" y="1563856"/>
                  <a:pt x="6449418" y="1529262"/>
                  <a:pt x="6423239" y="1504018"/>
                </a:cubicBezTo>
                <a:cubicBezTo>
                  <a:pt x="6397060" y="1478774"/>
                  <a:pt x="6374621" y="1471294"/>
                  <a:pt x="6316653" y="1453530"/>
                </a:cubicBezTo>
                <a:cubicBezTo>
                  <a:pt x="6258685" y="1435766"/>
                  <a:pt x="6131528" y="1412391"/>
                  <a:pt x="6075430" y="1397432"/>
                </a:cubicBezTo>
                <a:cubicBezTo>
                  <a:pt x="6019332" y="1382473"/>
                  <a:pt x="6006243" y="1372188"/>
                  <a:pt x="5980064" y="1363773"/>
                </a:cubicBezTo>
                <a:cubicBezTo>
                  <a:pt x="5953885" y="1355358"/>
                  <a:pt x="5918356" y="1346943"/>
                  <a:pt x="5918356" y="1346943"/>
                </a:cubicBezTo>
                <a:cubicBezTo>
                  <a:pt x="5889372" y="1338528"/>
                  <a:pt x="5851972" y="1321700"/>
                  <a:pt x="5806159" y="1313285"/>
                </a:cubicBezTo>
                <a:cubicBezTo>
                  <a:pt x="5760346" y="1304870"/>
                  <a:pt x="5703313" y="1309545"/>
                  <a:pt x="5643475" y="1296455"/>
                </a:cubicBezTo>
                <a:cubicBezTo>
                  <a:pt x="5583637" y="1283365"/>
                  <a:pt x="5506034" y="1247837"/>
                  <a:pt x="5447131" y="1234747"/>
                </a:cubicBezTo>
                <a:cubicBezTo>
                  <a:pt x="5388228" y="1221658"/>
                  <a:pt x="5335869" y="1210438"/>
                  <a:pt x="5290056" y="1217918"/>
                </a:cubicBezTo>
                <a:cubicBezTo>
                  <a:pt x="5244243" y="1225398"/>
                  <a:pt x="5247047" y="1279626"/>
                  <a:pt x="5172250" y="1279626"/>
                </a:cubicBezTo>
                <a:cubicBezTo>
                  <a:pt x="5097453" y="1279626"/>
                  <a:pt x="4925418" y="1229138"/>
                  <a:pt x="4841271" y="1217918"/>
                </a:cubicBezTo>
                <a:cubicBezTo>
                  <a:pt x="4757124" y="1206698"/>
                  <a:pt x="4710376" y="1219788"/>
                  <a:pt x="4667367" y="1212308"/>
                </a:cubicBezTo>
                <a:cubicBezTo>
                  <a:pt x="4624358" y="1204828"/>
                  <a:pt x="4658952" y="1212308"/>
                  <a:pt x="4583219" y="1173039"/>
                </a:cubicBezTo>
                <a:cubicBezTo>
                  <a:pt x="4507487" y="1133770"/>
                  <a:pt x="4297119" y="1017835"/>
                  <a:pt x="4212972" y="976696"/>
                </a:cubicBezTo>
                <a:cubicBezTo>
                  <a:pt x="4128825" y="935557"/>
                  <a:pt x="4140979" y="933687"/>
                  <a:pt x="4078336" y="926207"/>
                </a:cubicBezTo>
                <a:cubicBezTo>
                  <a:pt x="4015693" y="918727"/>
                  <a:pt x="3893212" y="925272"/>
                  <a:pt x="3837114" y="931817"/>
                </a:cubicBezTo>
                <a:cubicBezTo>
                  <a:pt x="3781016" y="938362"/>
                  <a:pt x="3784756" y="953321"/>
                  <a:pt x="3741747" y="965476"/>
                </a:cubicBezTo>
                <a:cubicBezTo>
                  <a:pt x="3698738" y="977631"/>
                  <a:pt x="3625810" y="1005680"/>
                  <a:pt x="3579062" y="1004745"/>
                </a:cubicBezTo>
                <a:cubicBezTo>
                  <a:pt x="3532314" y="1003810"/>
                  <a:pt x="3505199" y="977630"/>
                  <a:pt x="3461256" y="959866"/>
                </a:cubicBezTo>
                <a:cubicBezTo>
                  <a:pt x="3417313" y="942102"/>
                  <a:pt x="3360279" y="923402"/>
                  <a:pt x="3315401" y="898158"/>
                </a:cubicBezTo>
                <a:cubicBezTo>
                  <a:pt x="3270523" y="872914"/>
                  <a:pt x="3244343" y="829905"/>
                  <a:pt x="3191985" y="808401"/>
                </a:cubicBezTo>
                <a:cubicBezTo>
                  <a:pt x="3139627" y="786897"/>
                  <a:pt x="3071374" y="776612"/>
                  <a:pt x="3001251" y="769132"/>
                </a:cubicBezTo>
                <a:cubicBezTo>
                  <a:pt x="2931128" y="761652"/>
                  <a:pt x="2833892" y="768198"/>
                  <a:pt x="2771249" y="763523"/>
                </a:cubicBezTo>
                <a:cubicBezTo>
                  <a:pt x="2708606" y="758848"/>
                  <a:pt x="2690842" y="756977"/>
                  <a:pt x="2625394" y="741083"/>
                </a:cubicBezTo>
                <a:cubicBezTo>
                  <a:pt x="2559946" y="725188"/>
                  <a:pt x="2441205" y="696205"/>
                  <a:pt x="2378562" y="668156"/>
                </a:cubicBezTo>
                <a:cubicBezTo>
                  <a:pt x="2315919" y="640107"/>
                  <a:pt x="2308439" y="598968"/>
                  <a:pt x="2249536" y="572789"/>
                </a:cubicBezTo>
                <a:cubicBezTo>
                  <a:pt x="2190633" y="546610"/>
                  <a:pt x="2099940" y="527910"/>
                  <a:pt x="2025143" y="511081"/>
                </a:cubicBezTo>
                <a:cubicBezTo>
                  <a:pt x="1950346" y="494252"/>
                  <a:pt x="1872743" y="478357"/>
                  <a:pt x="1800751" y="471812"/>
                </a:cubicBezTo>
                <a:cubicBezTo>
                  <a:pt x="1728759" y="465267"/>
                  <a:pt x="1669856" y="481162"/>
                  <a:pt x="1593188" y="471812"/>
                </a:cubicBezTo>
                <a:cubicBezTo>
                  <a:pt x="1516521" y="462462"/>
                  <a:pt x="1398714" y="430673"/>
                  <a:pt x="1340746" y="415714"/>
                </a:cubicBezTo>
                <a:cubicBezTo>
                  <a:pt x="1282778" y="400754"/>
                  <a:pt x="1271558" y="387665"/>
                  <a:pt x="1245379" y="382055"/>
                </a:cubicBezTo>
                <a:cubicBezTo>
                  <a:pt x="1219200" y="376445"/>
                  <a:pt x="1222005" y="395144"/>
                  <a:pt x="1183671" y="382055"/>
                </a:cubicBezTo>
                <a:cubicBezTo>
                  <a:pt x="1145337" y="368965"/>
                  <a:pt x="1058385" y="333437"/>
                  <a:pt x="1015376" y="303518"/>
                </a:cubicBezTo>
                <a:cubicBezTo>
                  <a:pt x="972367" y="273599"/>
                  <a:pt x="963953" y="224980"/>
                  <a:pt x="925619" y="202541"/>
                </a:cubicBezTo>
                <a:cubicBezTo>
                  <a:pt x="887285" y="180102"/>
                  <a:pt x="785374" y="168882"/>
                  <a:pt x="785374" y="168882"/>
                </a:cubicBezTo>
                <a:lnTo>
                  <a:pt x="572201" y="118394"/>
                </a:lnTo>
                <a:cubicBezTo>
                  <a:pt x="509558" y="104370"/>
                  <a:pt x="457200" y="98760"/>
                  <a:pt x="409516" y="84735"/>
                </a:cubicBezTo>
                <a:cubicBezTo>
                  <a:pt x="361832" y="70710"/>
                  <a:pt x="330979" y="48271"/>
                  <a:pt x="286100" y="34246"/>
                </a:cubicBezTo>
                <a:cubicBezTo>
                  <a:pt x="241221" y="20221"/>
                  <a:pt x="181384" y="-4087"/>
                  <a:pt x="140245" y="588"/>
                </a:cubicBezTo>
                <a:cubicBezTo>
                  <a:pt x="99106" y="5263"/>
                  <a:pt x="62642" y="28637"/>
                  <a:pt x="39268" y="62296"/>
                </a:cubicBezTo>
                <a:cubicBezTo>
                  <a:pt x="15894" y="95955"/>
                  <a:pt x="0" y="153923"/>
                  <a:pt x="0" y="202541"/>
                </a:cubicBezTo>
                <a:cubicBezTo>
                  <a:pt x="0" y="251159"/>
                  <a:pt x="29918" y="315672"/>
                  <a:pt x="39268" y="354006"/>
                </a:cubicBezTo>
                <a:cubicBezTo>
                  <a:pt x="48618" y="392340"/>
                  <a:pt x="57033" y="390469"/>
                  <a:pt x="56098" y="432543"/>
                </a:cubicBezTo>
                <a:cubicBezTo>
                  <a:pt x="55163" y="474617"/>
                  <a:pt x="31789" y="551285"/>
                  <a:pt x="33659" y="606448"/>
                </a:cubicBezTo>
                <a:cubicBezTo>
                  <a:pt x="35529" y="661611"/>
                  <a:pt x="53293" y="706490"/>
                  <a:pt x="67318" y="763523"/>
                </a:cubicBezTo>
                <a:cubicBezTo>
                  <a:pt x="81343" y="820556"/>
                  <a:pt x="100977" y="897223"/>
                  <a:pt x="117806" y="948646"/>
                </a:cubicBezTo>
                <a:cubicBezTo>
                  <a:pt x="134635" y="1000069"/>
                  <a:pt x="145855" y="1026249"/>
                  <a:pt x="168294" y="1072062"/>
                </a:cubicBezTo>
                <a:cubicBezTo>
                  <a:pt x="190733" y="1117875"/>
                  <a:pt x="232807" y="1173974"/>
                  <a:pt x="252441" y="1223527"/>
                </a:cubicBezTo>
                <a:cubicBezTo>
                  <a:pt x="272075" y="1273081"/>
                  <a:pt x="273010" y="1331984"/>
                  <a:pt x="286100" y="1369383"/>
                </a:cubicBezTo>
                <a:cubicBezTo>
                  <a:pt x="299190" y="1406782"/>
                  <a:pt x="310410" y="1426416"/>
                  <a:pt x="330979" y="1447920"/>
                </a:cubicBezTo>
                <a:cubicBezTo>
                  <a:pt x="351548" y="1469424"/>
                  <a:pt x="391752" y="1484384"/>
                  <a:pt x="409516" y="1498408"/>
                </a:cubicBezTo>
                <a:cubicBezTo>
                  <a:pt x="427280" y="1512433"/>
                  <a:pt x="432890" y="1542352"/>
                  <a:pt x="437565" y="1532067"/>
                </a:cubicBezTo>
                <a:cubicBezTo>
                  <a:pt x="442240" y="1521782"/>
                  <a:pt x="444110" y="1466619"/>
                  <a:pt x="437565" y="1436700"/>
                </a:cubicBezTo>
                <a:cubicBezTo>
                  <a:pt x="431020" y="1406781"/>
                  <a:pt x="408582" y="1386212"/>
                  <a:pt x="398297" y="1352553"/>
                </a:cubicBezTo>
                <a:cubicBezTo>
                  <a:pt x="388012" y="1318894"/>
                  <a:pt x="388012" y="1273081"/>
                  <a:pt x="375857" y="1234747"/>
                </a:cubicBezTo>
                <a:cubicBezTo>
                  <a:pt x="363702" y="1196413"/>
                  <a:pt x="342198" y="1154340"/>
                  <a:pt x="325369" y="1122551"/>
                </a:cubicBezTo>
                <a:cubicBezTo>
                  <a:pt x="308540" y="1090762"/>
                  <a:pt x="273945" y="1100112"/>
                  <a:pt x="252441" y="1060843"/>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45A1666E-9B15-4A5C-829D-E1ECF88A25E4}"/>
              </a:ext>
            </a:extLst>
          </p:cNvPr>
          <p:cNvSpPr/>
          <p:nvPr/>
        </p:nvSpPr>
        <p:spPr>
          <a:xfrm>
            <a:off x="1772440" y="4422142"/>
            <a:ext cx="1075409" cy="2079877"/>
          </a:xfrm>
          <a:custGeom>
            <a:avLst/>
            <a:gdLst>
              <a:gd name="connsiteX0" fmla="*/ 1070434 w 1075409"/>
              <a:gd name="connsiteY0" fmla="*/ 2078332 h 2079877"/>
              <a:gd name="connsiteX1" fmla="*/ 1066100 w 1075409"/>
              <a:gd name="connsiteY1" fmla="*/ 1909320 h 2079877"/>
              <a:gd name="connsiteX2" fmla="*/ 1035765 w 1075409"/>
              <a:gd name="connsiteY2" fmla="*/ 1566961 h 2079877"/>
              <a:gd name="connsiteX3" fmla="*/ 1014096 w 1075409"/>
              <a:gd name="connsiteY3" fmla="*/ 1363280 h 2079877"/>
              <a:gd name="connsiteX4" fmla="*/ 988095 w 1075409"/>
              <a:gd name="connsiteY4" fmla="*/ 1189934 h 2079877"/>
              <a:gd name="connsiteX5" fmla="*/ 1009763 w 1075409"/>
              <a:gd name="connsiteY5" fmla="*/ 986252 h 2079877"/>
              <a:gd name="connsiteX6" fmla="*/ 1040098 w 1075409"/>
              <a:gd name="connsiteY6" fmla="*/ 799905 h 2079877"/>
              <a:gd name="connsiteX7" fmla="*/ 1044432 w 1075409"/>
              <a:gd name="connsiteY7" fmla="*/ 604891 h 2079877"/>
              <a:gd name="connsiteX8" fmla="*/ 914423 w 1075409"/>
              <a:gd name="connsiteY8" fmla="*/ 318870 h 2079877"/>
              <a:gd name="connsiteX9" fmla="*/ 788747 w 1075409"/>
              <a:gd name="connsiteY9" fmla="*/ 249532 h 2079877"/>
              <a:gd name="connsiteX10" fmla="*/ 654404 w 1075409"/>
              <a:gd name="connsiteY10" fmla="*/ 193194 h 2079877"/>
              <a:gd name="connsiteX11" fmla="*/ 637069 w 1075409"/>
              <a:gd name="connsiteY11" fmla="*/ 193194 h 2079877"/>
              <a:gd name="connsiteX12" fmla="*/ 429054 w 1075409"/>
              <a:gd name="connsiteY12" fmla="*/ 145524 h 2079877"/>
              <a:gd name="connsiteX13" fmla="*/ 277376 w 1075409"/>
              <a:gd name="connsiteY13" fmla="*/ 80520 h 2079877"/>
              <a:gd name="connsiteX14" fmla="*/ 112697 w 1075409"/>
              <a:gd name="connsiteY14" fmla="*/ 19849 h 2079877"/>
              <a:gd name="connsiteX15" fmla="*/ 23 w 1075409"/>
              <a:gd name="connsiteY15" fmla="*/ 2514 h 2079877"/>
              <a:gd name="connsiteX16" fmla="*/ 104030 w 1075409"/>
              <a:gd name="connsiteY16" fmla="*/ 67519 h 2079877"/>
              <a:gd name="connsiteX17" fmla="*/ 238373 w 1075409"/>
              <a:gd name="connsiteY17" fmla="*/ 110855 h 2079877"/>
              <a:gd name="connsiteX18" fmla="*/ 333714 w 1075409"/>
              <a:gd name="connsiteY18" fmla="*/ 154192 h 2079877"/>
              <a:gd name="connsiteX19" fmla="*/ 294711 w 1075409"/>
              <a:gd name="connsiteY19" fmla="*/ 193194 h 2079877"/>
              <a:gd name="connsiteX20" fmla="*/ 212371 w 1075409"/>
              <a:gd name="connsiteY20" fmla="*/ 201862 h 2079877"/>
              <a:gd name="connsiteX21" fmla="*/ 182036 w 1075409"/>
              <a:gd name="connsiteY21" fmla="*/ 258199 h 2079877"/>
              <a:gd name="connsiteX22" fmla="*/ 173369 w 1075409"/>
              <a:gd name="connsiteY22" fmla="*/ 375208 h 2079877"/>
              <a:gd name="connsiteX23" fmla="*/ 381384 w 1075409"/>
              <a:gd name="connsiteY23" fmla="*/ 457547 h 2079877"/>
              <a:gd name="connsiteX24" fmla="*/ 459389 w 1075409"/>
              <a:gd name="connsiteY24" fmla="*/ 431545 h 2079877"/>
              <a:gd name="connsiteX25" fmla="*/ 589399 w 1075409"/>
              <a:gd name="connsiteY25" fmla="*/ 375208 h 2079877"/>
              <a:gd name="connsiteX26" fmla="*/ 641403 w 1075409"/>
              <a:gd name="connsiteY26" fmla="*/ 327538 h 2079877"/>
              <a:gd name="connsiteX27" fmla="*/ 745410 w 1075409"/>
              <a:gd name="connsiteY27" fmla="*/ 314537 h 2079877"/>
              <a:gd name="connsiteX28" fmla="*/ 784413 w 1075409"/>
              <a:gd name="connsiteY28" fmla="*/ 401210 h 2079877"/>
              <a:gd name="connsiteX29" fmla="*/ 819082 w 1075409"/>
              <a:gd name="connsiteY29" fmla="*/ 461881 h 2079877"/>
              <a:gd name="connsiteX30" fmla="*/ 905755 w 1075409"/>
              <a:gd name="connsiteY30" fmla="*/ 609225 h 2079877"/>
              <a:gd name="connsiteX31" fmla="*/ 875420 w 1075409"/>
              <a:gd name="connsiteY31" fmla="*/ 795572 h 2079877"/>
              <a:gd name="connsiteX32" fmla="*/ 940424 w 1075409"/>
              <a:gd name="connsiteY32" fmla="*/ 999253 h 2079877"/>
              <a:gd name="connsiteX33" fmla="*/ 923090 w 1075409"/>
              <a:gd name="connsiteY33" fmla="*/ 1150931 h 2079877"/>
              <a:gd name="connsiteX34" fmla="*/ 944758 w 1075409"/>
              <a:gd name="connsiteY34" fmla="*/ 1298275 h 2079877"/>
              <a:gd name="connsiteX35" fmla="*/ 966426 w 1075409"/>
              <a:gd name="connsiteY35" fmla="*/ 1397949 h 2079877"/>
              <a:gd name="connsiteX36" fmla="*/ 983761 w 1075409"/>
              <a:gd name="connsiteY36" fmla="*/ 1575629 h 2079877"/>
              <a:gd name="connsiteX37" fmla="*/ 992428 w 1075409"/>
              <a:gd name="connsiteY37" fmla="*/ 1822647 h 2079877"/>
              <a:gd name="connsiteX38" fmla="*/ 1001096 w 1075409"/>
              <a:gd name="connsiteY38" fmla="*/ 1982992 h 2079877"/>
              <a:gd name="connsiteX39" fmla="*/ 1070434 w 1075409"/>
              <a:gd name="connsiteY39" fmla="*/ 2078332 h 207987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075409" h="2079877">
                <a:moveTo>
                  <a:pt x="1070434" y="2078332"/>
                </a:moveTo>
                <a:cubicBezTo>
                  <a:pt x="1081268" y="2066053"/>
                  <a:pt x="1071878" y="1994548"/>
                  <a:pt x="1066100" y="1909320"/>
                </a:cubicBezTo>
                <a:cubicBezTo>
                  <a:pt x="1060322" y="1824092"/>
                  <a:pt x="1044432" y="1657968"/>
                  <a:pt x="1035765" y="1566961"/>
                </a:cubicBezTo>
                <a:cubicBezTo>
                  <a:pt x="1027098" y="1475954"/>
                  <a:pt x="1022041" y="1426118"/>
                  <a:pt x="1014096" y="1363280"/>
                </a:cubicBezTo>
                <a:cubicBezTo>
                  <a:pt x="1006151" y="1300442"/>
                  <a:pt x="988817" y="1252772"/>
                  <a:pt x="988095" y="1189934"/>
                </a:cubicBezTo>
                <a:cubicBezTo>
                  <a:pt x="987373" y="1127096"/>
                  <a:pt x="1001096" y="1051257"/>
                  <a:pt x="1009763" y="986252"/>
                </a:cubicBezTo>
                <a:cubicBezTo>
                  <a:pt x="1018430" y="921247"/>
                  <a:pt x="1034320" y="863465"/>
                  <a:pt x="1040098" y="799905"/>
                </a:cubicBezTo>
                <a:cubicBezTo>
                  <a:pt x="1045876" y="736345"/>
                  <a:pt x="1065378" y="685063"/>
                  <a:pt x="1044432" y="604891"/>
                </a:cubicBezTo>
                <a:cubicBezTo>
                  <a:pt x="1023486" y="524719"/>
                  <a:pt x="957037" y="378096"/>
                  <a:pt x="914423" y="318870"/>
                </a:cubicBezTo>
                <a:cubicBezTo>
                  <a:pt x="871809" y="259643"/>
                  <a:pt x="832083" y="270478"/>
                  <a:pt x="788747" y="249532"/>
                </a:cubicBezTo>
                <a:cubicBezTo>
                  <a:pt x="745411" y="228586"/>
                  <a:pt x="654404" y="193194"/>
                  <a:pt x="654404" y="193194"/>
                </a:cubicBezTo>
                <a:cubicBezTo>
                  <a:pt x="629124" y="183804"/>
                  <a:pt x="674627" y="201139"/>
                  <a:pt x="637069" y="193194"/>
                </a:cubicBezTo>
                <a:cubicBezTo>
                  <a:pt x="599511" y="185249"/>
                  <a:pt x="489003" y="164303"/>
                  <a:pt x="429054" y="145524"/>
                </a:cubicBezTo>
                <a:cubicBezTo>
                  <a:pt x="369105" y="126745"/>
                  <a:pt x="330102" y="101466"/>
                  <a:pt x="277376" y="80520"/>
                </a:cubicBezTo>
                <a:cubicBezTo>
                  <a:pt x="224650" y="59574"/>
                  <a:pt x="158922" y="32850"/>
                  <a:pt x="112697" y="19849"/>
                </a:cubicBezTo>
                <a:cubicBezTo>
                  <a:pt x="66472" y="6848"/>
                  <a:pt x="1467" y="-5431"/>
                  <a:pt x="23" y="2514"/>
                </a:cubicBezTo>
                <a:cubicBezTo>
                  <a:pt x="-1421" y="10459"/>
                  <a:pt x="64305" y="49462"/>
                  <a:pt x="104030" y="67519"/>
                </a:cubicBezTo>
                <a:cubicBezTo>
                  <a:pt x="143755" y="85576"/>
                  <a:pt x="200092" y="96410"/>
                  <a:pt x="238373" y="110855"/>
                </a:cubicBezTo>
                <a:cubicBezTo>
                  <a:pt x="276654" y="125300"/>
                  <a:pt x="324324" y="140469"/>
                  <a:pt x="333714" y="154192"/>
                </a:cubicBezTo>
                <a:cubicBezTo>
                  <a:pt x="343104" y="167915"/>
                  <a:pt x="314935" y="185249"/>
                  <a:pt x="294711" y="193194"/>
                </a:cubicBezTo>
                <a:cubicBezTo>
                  <a:pt x="274487" y="201139"/>
                  <a:pt x="231150" y="191028"/>
                  <a:pt x="212371" y="201862"/>
                </a:cubicBezTo>
                <a:cubicBezTo>
                  <a:pt x="193592" y="212696"/>
                  <a:pt x="188536" y="229308"/>
                  <a:pt x="182036" y="258199"/>
                </a:cubicBezTo>
                <a:cubicBezTo>
                  <a:pt x="175536" y="287090"/>
                  <a:pt x="140144" y="341983"/>
                  <a:pt x="173369" y="375208"/>
                </a:cubicBezTo>
                <a:cubicBezTo>
                  <a:pt x="206594" y="408433"/>
                  <a:pt x="333714" y="448157"/>
                  <a:pt x="381384" y="457547"/>
                </a:cubicBezTo>
                <a:cubicBezTo>
                  <a:pt x="429054" y="466936"/>
                  <a:pt x="424720" y="445268"/>
                  <a:pt x="459389" y="431545"/>
                </a:cubicBezTo>
                <a:cubicBezTo>
                  <a:pt x="494058" y="417822"/>
                  <a:pt x="559063" y="392542"/>
                  <a:pt x="589399" y="375208"/>
                </a:cubicBezTo>
                <a:cubicBezTo>
                  <a:pt x="619735" y="357874"/>
                  <a:pt x="615401" y="337650"/>
                  <a:pt x="641403" y="327538"/>
                </a:cubicBezTo>
                <a:cubicBezTo>
                  <a:pt x="667405" y="317426"/>
                  <a:pt x="721575" y="302258"/>
                  <a:pt x="745410" y="314537"/>
                </a:cubicBezTo>
                <a:cubicBezTo>
                  <a:pt x="769245" y="326816"/>
                  <a:pt x="772134" y="376653"/>
                  <a:pt x="784413" y="401210"/>
                </a:cubicBezTo>
                <a:cubicBezTo>
                  <a:pt x="796692" y="425767"/>
                  <a:pt x="798858" y="427212"/>
                  <a:pt x="819082" y="461881"/>
                </a:cubicBezTo>
                <a:cubicBezTo>
                  <a:pt x="839306" y="496550"/>
                  <a:pt x="896365" y="553610"/>
                  <a:pt x="905755" y="609225"/>
                </a:cubicBezTo>
                <a:cubicBezTo>
                  <a:pt x="915145" y="664840"/>
                  <a:pt x="869642" y="730567"/>
                  <a:pt x="875420" y="795572"/>
                </a:cubicBezTo>
                <a:cubicBezTo>
                  <a:pt x="881198" y="860577"/>
                  <a:pt x="932479" y="940027"/>
                  <a:pt x="940424" y="999253"/>
                </a:cubicBezTo>
                <a:cubicBezTo>
                  <a:pt x="948369" y="1058479"/>
                  <a:pt x="922368" y="1101094"/>
                  <a:pt x="923090" y="1150931"/>
                </a:cubicBezTo>
                <a:cubicBezTo>
                  <a:pt x="923812" y="1200768"/>
                  <a:pt x="937535" y="1257105"/>
                  <a:pt x="944758" y="1298275"/>
                </a:cubicBezTo>
                <a:cubicBezTo>
                  <a:pt x="951981" y="1339445"/>
                  <a:pt x="959926" y="1351723"/>
                  <a:pt x="966426" y="1397949"/>
                </a:cubicBezTo>
                <a:cubicBezTo>
                  <a:pt x="972926" y="1444175"/>
                  <a:pt x="979427" y="1504846"/>
                  <a:pt x="983761" y="1575629"/>
                </a:cubicBezTo>
                <a:cubicBezTo>
                  <a:pt x="988095" y="1646412"/>
                  <a:pt x="989539" y="1754753"/>
                  <a:pt x="992428" y="1822647"/>
                </a:cubicBezTo>
                <a:cubicBezTo>
                  <a:pt x="995317" y="1890541"/>
                  <a:pt x="993873" y="1938933"/>
                  <a:pt x="1001096" y="1982992"/>
                </a:cubicBezTo>
                <a:cubicBezTo>
                  <a:pt x="1008319" y="2027051"/>
                  <a:pt x="1059600" y="2090611"/>
                  <a:pt x="1070434" y="2078332"/>
                </a:cubicBezTo>
                <a:close/>
              </a:path>
            </a:pathLst>
          </a:custGeom>
          <a:pattFill prst="dkUpDiag">
            <a:fgClr>
              <a:schemeClr val="accent2">
                <a:lumMod val="75000"/>
              </a:schemeClr>
            </a:fgClr>
            <a:bgClr>
              <a:schemeClr val="accent6">
                <a:lumMod val="20000"/>
                <a:lumOff val="80000"/>
              </a:schemeClr>
            </a:bgClr>
          </a:patt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D8BF54C9-91A8-4610-93EF-DDC2027C3171}"/>
              </a:ext>
            </a:extLst>
          </p:cNvPr>
          <p:cNvSpPr/>
          <p:nvPr/>
        </p:nvSpPr>
        <p:spPr>
          <a:xfrm>
            <a:off x="395762" y="7974342"/>
            <a:ext cx="3484260" cy="979272"/>
          </a:xfrm>
          <a:custGeom>
            <a:avLst/>
            <a:gdLst>
              <a:gd name="connsiteX0" fmla="*/ 44208 w 3454673"/>
              <a:gd name="connsiteY0" fmla="*/ 0 h 1045290"/>
              <a:gd name="connsiteX1" fmla="*/ 143062 w 3454673"/>
              <a:gd name="connsiteY1" fmla="*/ 123568 h 1045290"/>
              <a:gd name="connsiteX2" fmla="*/ 1230456 w 3454673"/>
              <a:gd name="connsiteY2" fmla="*/ 370703 h 1045290"/>
              <a:gd name="connsiteX3" fmla="*/ 2046002 w 3454673"/>
              <a:gd name="connsiteY3" fmla="*/ 469557 h 1045290"/>
              <a:gd name="connsiteX4" fmla="*/ 2564986 w 3454673"/>
              <a:gd name="connsiteY4" fmla="*/ 395417 h 1045290"/>
              <a:gd name="connsiteX5" fmla="*/ 2713267 w 3454673"/>
              <a:gd name="connsiteY5" fmla="*/ 939114 h 1045290"/>
              <a:gd name="connsiteX6" fmla="*/ 2935689 w 3454673"/>
              <a:gd name="connsiteY6" fmla="*/ 1037968 h 1045290"/>
              <a:gd name="connsiteX7" fmla="*/ 3454673 w 3454673"/>
              <a:gd name="connsiteY7" fmla="*/ 1037968 h 1045290"/>
              <a:gd name="connsiteX0" fmla="*/ 0 w 3311611"/>
              <a:gd name="connsiteY0" fmla="*/ 0 h 921722"/>
              <a:gd name="connsiteX1" fmla="*/ 1087394 w 3311611"/>
              <a:gd name="connsiteY1" fmla="*/ 247135 h 921722"/>
              <a:gd name="connsiteX2" fmla="*/ 1902940 w 3311611"/>
              <a:gd name="connsiteY2" fmla="*/ 345989 h 921722"/>
              <a:gd name="connsiteX3" fmla="*/ 2421924 w 3311611"/>
              <a:gd name="connsiteY3" fmla="*/ 271849 h 921722"/>
              <a:gd name="connsiteX4" fmla="*/ 2570205 w 3311611"/>
              <a:gd name="connsiteY4" fmla="*/ 815546 h 921722"/>
              <a:gd name="connsiteX5" fmla="*/ 2792627 w 3311611"/>
              <a:gd name="connsiteY5" fmla="*/ 914400 h 921722"/>
              <a:gd name="connsiteX6" fmla="*/ 3311611 w 3311611"/>
              <a:gd name="connsiteY6" fmla="*/ 914400 h 921722"/>
              <a:gd name="connsiteX0" fmla="*/ 0 w 3484260"/>
              <a:gd name="connsiteY0" fmla="*/ 0 h 979272"/>
              <a:gd name="connsiteX1" fmla="*/ 1260043 w 3484260"/>
              <a:gd name="connsiteY1" fmla="*/ 304685 h 979272"/>
              <a:gd name="connsiteX2" fmla="*/ 2075589 w 3484260"/>
              <a:gd name="connsiteY2" fmla="*/ 403539 h 979272"/>
              <a:gd name="connsiteX3" fmla="*/ 2594573 w 3484260"/>
              <a:gd name="connsiteY3" fmla="*/ 329399 h 979272"/>
              <a:gd name="connsiteX4" fmla="*/ 2742854 w 3484260"/>
              <a:gd name="connsiteY4" fmla="*/ 873096 h 979272"/>
              <a:gd name="connsiteX5" fmla="*/ 2965276 w 3484260"/>
              <a:gd name="connsiteY5" fmla="*/ 971950 h 979272"/>
              <a:gd name="connsiteX6" fmla="*/ 3484260 w 3484260"/>
              <a:gd name="connsiteY6" fmla="*/ 971950 h 9792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484260" h="979272">
                <a:moveTo>
                  <a:pt x="0" y="0"/>
                </a:moveTo>
                <a:cubicBezTo>
                  <a:pt x="197708" y="61784"/>
                  <a:pt x="914112" y="237429"/>
                  <a:pt x="1260043" y="304685"/>
                </a:cubicBezTo>
                <a:cubicBezTo>
                  <a:pt x="1605975" y="371942"/>
                  <a:pt x="1853167" y="399420"/>
                  <a:pt x="2075589" y="403539"/>
                </a:cubicBezTo>
                <a:cubicBezTo>
                  <a:pt x="2298011" y="407658"/>
                  <a:pt x="2483362" y="251140"/>
                  <a:pt x="2594573" y="329399"/>
                </a:cubicBezTo>
                <a:cubicBezTo>
                  <a:pt x="2705784" y="407659"/>
                  <a:pt x="2681070" y="766004"/>
                  <a:pt x="2742854" y="873096"/>
                </a:cubicBezTo>
                <a:cubicBezTo>
                  <a:pt x="2804638" y="980188"/>
                  <a:pt x="2841708" y="955474"/>
                  <a:pt x="2965276" y="971950"/>
                </a:cubicBezTo>
                <a:cubicBezTo>
                  <a:pt x="3088844" y="988426"/>
                  <a:pt x="3484260" y="971950"/>
                  <a:pt x="3484260" y="971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7E6FB53A-DA0F-4E17-B897-C86868184798}"/>
              </a:ext>
            </a:extLst>
          </p:cNvPr>
          <p:cNvSpPr/>
          <p:nvPr/>
        </p:nvSpPr>
        <p:spPr>
          <a:xfrm>
            <a:off x="445168" y="4620126"/>
            <a:ext cx="1942734" cy="3730547"/>
          </a:xfrm>
          <a:custGeom>
            <a:avLst/>
            <a:gdLst>
              <a:gd name="connsiteX0" fmla="*/ 0 w 1942734"/>
              <a:gd name="connsiteY0" fmla="*/ 0 h 3717758"/>
              <a:gd name="connsiteX1" fmla="*/ 505327 w 1942734"/>
              <a:gd name="connsiteY1" fmla="*/ 228600 h 3717758"/>
              <a:gd name="connsiteX2" fmla="*/ 770021 w 1942734"/>
              <a:gd name="connsiteY2" fmla="*/ 613611 h 3717758"/>
              <a:gd name="connsiteX3" fmla="*/ 998621 w 1942734"/>
              <a:gd name="connsiteY3" fmla="*/ 998621 h 3717758"/>
              <a:gd name="connsiteX4" fmla="*/ 1311443 w 1942734"/>
              <a:gd name="connsiteY4" fmla="*/ 1491916 h 3717758"/>
              <a:gd name="connsiteX5" fmla="*/ 1612232 w 1942734"/>
              <a:gd name="connsiteY5" fmla="*/ 1552074 h 3717758"/>
              <a:gd name="connsiteX6" fmla="*/ 1937085 w 1942734"/>
              <a:gd name="connsiteY6" fmla="*/ 1648327 h 3717758"/>
              <a:gd name="connsiteX7" fmla="*/ 1816769 w 1942734"/>
              <a:gd name="connsiteY7" fmla="*/ 2069432 h 3717758"/>
              <a:gd name="connsiteX8" fmla="*/ 1792706 w 1942734"/>
              <a:gd name="connsiteY8" fmla="*/ 2610853 h 3717758"/>
              <a:gd name="connsiteX9" fmla="*/ 1672390 w 1942734"/>
              <a:gd name="connsiteY9" fmla="*/ 3441032 h 3717758"/>
              <a:gd name="connsiteX10" fmla="*/ 1636295 w 1942734"/>
              <a:gd name="connsiteY10" fmla="*/ 3717758 h 3717758"/>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672390 w 1942734"/>
              <a:gd name="connsiteY9" fmla="*/ 3441032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26742 w 1942734"/>
              <a:gd name="connsiteY9" fmla="*/ 3354708 h 3727350"/>
              <a:gd name="connsiteX10" fmla="*/ 1709831 w 1942734"/>
              <a:gd name="connsiteY10" fmla="*/ 3727350 h 3727350"/>
              <a:gd name="connsiteX0" fmla="*/ 0 w 1942734"/>
              <a:gd name="connsiteY0" fmla="*/ 0 h 3727350"/>
              <a:gd name="connsiteX1" fmla="*/ 505327 w 1942734"/>
              <a:gd name="connsiteY1" fmla="*/ 228600 h 3727350"/>
              <a:gd name="connsiteX2" fmla="*/ 770021 w 1942734"/>
              <a:gd name="connsiteY2" fmla="*/ 613611 h 3727350"/>
              <a:gd name="connsiteX3" fmla="*/ 998621 w 1942734"/>
              <a:gd name="connsiteY3" fmla="*/ 998621 h 3727350"/>
              <a:gd name="connsiteX4" fmla="*/ 1311443 w 1942734"/>
              <a:gd name="connsiteY4" fmla="*/ 1491916 h 3727350"/>
              <a:gd name="connsiteX5" fmla="*/ 1612232 w 1942734"/>
              <a:gd name="connsiteY5" fmla="*/ 1552074 h 3727350"/>
              <a:gd name="connsiteX6" fmla="*/ 1937085 w 1942734"/>
              <a:gd name="connsiteY6" fmla="*/ 1648327 h 3727350"/>
              <a:gd name="connsiteX7" fmla="*/ 1816769 w 1942734"/>
              <a:gd name="connsiteY7" fmla="*/ 2069432 h 3727350"/>
              <a:gd name="connsiteX8" fmla="*/ 1792706 w 1942734"/>
              <a:gd name="connsiteY8" fmla="*/ 2610853 h 3727350"/>
              <a:gd name="connsiteX9" fmla="*/ 1768306 w 1942734"/>
              <a:gd name="connsiteY9" fmla="*/ 3156481 h 3727350"/>
              <a:gd name="connsiteX10" fmla="*/ 1709831 w 1942734"/>
              <a:gd name="connsiteY10" fmla="*/ 3727350 h 3727350"/>
              <a:gd name="connsiteX0" fmla="*/ 0 w 1942734"/>
              <a:gd name="connsiteY0" fmla="*/ 0 h 3730547"/>
              <a:gd name="connsiteX1" fmla="*/ 505327 w 1942734"/>
              <a:gd name="connsiteY1" fmla="*/ 228600 h 3730547"/>
              <a:gd name="connsiteX2" fmla="*/ 770021 w 1942734"/>
              <a:gd name="connsiteY2" fmla="*/ 613611 h 3730547"/>
              <a:gd name="connsiteX3" fmla="*/ 998621 w 1942734"/>
              <a:gd name="connsiteY3" fmla="*/ 998621 h 3730547"/>
              <a:gd name="connsiteX4" fmla="*/ 1311443 w 1942734"/>
              <a:gd name="connsiteY4" fmla="*/ 1491916 h 3730547"/>
              <a:gd name="connsiteX5" fmla="*/ 1612232 w 1942734"/>
              <a:gd name="connsiteY5" fmla="*/ 1552074 h 3730547"/>
              <a:gd name="connsiteX6" fmla="*/ 1937085 w 1942734"/>
              <a:gd name="connsiteY6" fmla="*/ 1648327 h 3730547"/>
              <a:gd name="connsiteX7" fmla="*/ 1816769 w 1942734"/>
              <a:gd name="connsiteY7" fmla="*/ 2069432 h 3730547"/>
              <a:gd name="connsiteX8" fmla="*/ 1792706 w 1942734"/>
              <a:gd name="connsiteY8" fmla="*/ 2610853 h 3730547"/>
              <a:gd name="connsiteX9" fmla="*/ 1768306 w 1942734"/>
              <a:gd name="connsiteY9" fmla="*/ 3156481 h 3730547"/>
              <a:gd name="connsiteX10" fmla="*/ 1700240 w 1942734"/>
              <a:gd name="connsiteY10" fmla="*/ 3730547 h 37305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942734" h="3730547">
                <a:moveTo>
                  <a:pt x="0" y="0"/>
                </a:moveTo>
                <a:cubicBezTo>
                  <a:pt x="188495" y="63166"/>
                  <a:pt x="376990" y="126332"/>
                  <a:pt x="505327" y="228600"/>
                </a:cubicBezTo>
                <a:cubicBezTo>
                  <a:pt x="633664" y="330869"/>
                  <a:pt x="687805" y="485274"/>
                  <a:pt x="770021" y="613611"/>
                </a:cubicBezTo>
                <a:cubicBezTo>
                  <a:pt x="852237" y="741948"/>
                  <a:pt x="908384" y="852237"/>
                  <a:pt x="998621" y="998621"/>
                </a:cubicBezTo>
                <a:cubicBezTo>
                  <a:pt x="1088858" y="1145005"/>
                  <a:pt x="1209174" y="1399674"/>
                  <a:pt x="1311443" y="1491916"/>
                </a:cubicBezTo>
                <a:cubicBezTo>
                  <a:pt x="1413712" y="1584158"/>
                  <a:pt x="1507958" y="1526006"/>
                  <a:pt x="1612232" y="1552074"/>
                </a:cubicBezTo>
                <a:cubicBezTo>
                  <a:pt x="1716506" y="1578142"/>
                  <a:pt x="1902996" y="1562101"/>
                  <a:pt x="1937085" y="1648327"/>
                </a:cubicBezTo>
                <a:cubicBezTo>
                  <a:pt x="1971175" y="1734553"/>
                  <a:pt x="1840832" y="1909011"/>
                  <a:pt x="1816769" y="2069432"/>
                </a:cubicBezTo>
                <a:cubicBezTo>
                  <a:pt x="1792706" y="2229853"/>
                  <a:pt x="1800783" y="2429678"/>
                  <a:pt x="1792706" y="2610853"/>
                </a:cubicBezTo>
                <a:cubicBezTo>
                  <a:pt x="1784629" y="2792028"/>
                  <a:pt x="1794374" y="2971997"/>
                  <a:pt x="1768306" y="3156481"/>
                </a:cubicBezTo>
                <a:cubicBezTo>
                  <a:pt x="1742238" y="3340965"/>
                  <a:pt x="1705253" y="3684426"/>
                  <a:pt x="1700240" y="373054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75CAA14B-8B06-4C0C-81E6-BEB23411ECE5}"/>
              </a:ext>
            </a:extLst>
          </p:cNvPr>
          <p:cNvSpPr/>
          <p:nvPr/>
        </p:nvSpPr>
        <p:spPr>
          <a:xfrm>
            <a:off x="1074024" y="8421910"/>
            <a:ext cx="3377654" cy="9470305"/>
          </a:xfrm>
          <a:custGeom>
            <a:avLst/>
            <a:gdLst>
              <a:gd name="connsiteX0" fmla="*/ 1355277 w 3377654"/>
              <a:gd name="connsiteY0" fmla="*/ 0 h 9553433"/>
              <a:gd name="connsiteX1" fmla="*/ 1082322 w 3377654"/>
              <a:gd name="connsiteY1" fmla="*/ 586854 h 9553433"/>
              <a:gd name="connsiteX2" fmla="*/ 959492 w 3377654"/>
              <a:gd name="connsiteY2" fmla="*/ 873457 h 9553433"/>
              <a:gd name="connsiteX3" fmla="*/ 932197 w 3377654"/>
              <a:gd name="connsiteY3" fmla="*/ 1433015 h 9553433"/>
              <a:gd name="connsiteX4" fmla="*/ 631946 w 3377654"/>
              <a:gd name="connsiteY4" fmla="*/ 1951630 h 9553433"/>
              <a:gd name="connsiteX5" fmla="*/ 167922 w 3377654"/>
              <a:gd name="connsiteY5" fmla="*/ 2593075 h 9553433"/>
              <a:gd name="connsiteX6" fmla="*/ 4149 w 3377654"/>
              <a:gd name="connsiteY6" fmla="*/ 2852382 h 9553433"/>
              <a:gd name="connsiteX7" fmla="*/ 86036 w 3377654"/>
              <a:gd name="connsiteY7" fmla="*/ 3398293 h 9553433"/>
              <a:gd name="connsiteX8" fmla="*/ 468173 w 3377654"/>
              <a:gd name="connsiteY8" fmla="*/ 3630305 h 9553433"/>
              <a:gd name="connsiteX9" fmla="*/ 618298 w 3377654"/>
              <a:gd name="connsiteY9" fmla="*/ 3766782 h 9553433"/>
              <a:gd name="connsiteX10" fmla="*/ 727480 w 3377654"/>
              <a:gd name="connsiteY10" fmla="*/ 4408227 h 9553433"/>
              <a:gd name="connsiteX11" fmla="*/ 768424 w 3377654"/>
              <a:gd name="connsiteY11" fmla="*/ 4954137 h 9553433"/>
              <a:gd name="connsiteX12" fmla="*/ 1055027 w 3377654"/>
              <a:gd name="connsiteY12" fmla="*/ 5486400 h 9553433"/>
              <a:gd name="connsiteX13" fmla="*/ 1478107 w 3377654"/>
              <a:gd name="connsiteY13" fmla="*/ 5923128 h 9553433"/>
              <a:gd name="connsiteX14" fmla="*/ 1996722 w 3377654"/>
              <a:gd name="connsiteY14" fmla="*/ 5977719 h 9553433"/>
              <a:gd name="connsiteX15" fmla="*/ 2378860 w 3377654"/>
              <a:gd name="connsiteY15" fmla="*/ 6318914 h 9553433"/>
              <a:gd name="connsiteX16" fmla="*/ 2679110 w 3377654"/>
              <a:gd name="connsiteY16" fmla="*/ 6646460 h 9553433"/>
              <a:gd name="connsiteX17" fmla="*/ 2979361 w 3377654"/>
              <a:gd name="connsiteY17" fmla="*/ 7192370 h 9553433"/>
              <a:gd name="connsiteX18" fmla="*/ 3293260 w 3377654"/>
              <a:gd name="connsiteY18" fmla="*/ 7956645 h 9553433"/>
              <a:gd name="connsiteX19" fmla="*/ 3375146 w 3377654"/>
              <a:gd name="connsiteY19" fmla="*/ 8639033 h 9553433"/>
              <a:gd name="connsiteX20" fmla="*/ 3225021 w 3377654"/>
              <a:gd name="connsiteY20" fmla="*/ 9007522 h 9553433"/>
              <a:gd name="connsiteX21" fmla="*/ 2856531 w 3377654"/>
              <a:gd name="connsiteY21" fmla="*/ 9048466 h 9553433"/>
              <a:gd name="connsiteX22" fmla="*/ 2583576 w 3377654"/>
              <a:gd name="connsiteY22" fmla="*/ 9157648 h 9553433"/>
              <a:gd name="connsiteX23" fmla="*/ 2597224 w 3377654"/>
              <a:gd name="connsiteY23" fmla="*/ 9553433 h 9553433"/>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23305 w 3377654"/>
              <a:gd name="connsiteY0" fmla="*/ 0 h 9467108"/>
              <a:gd name="connsiteX1" fmla="*/ 1082322 w 3377654"/>
              <a:gd name="connsiteY1" fmla="*/ 500529 h 9467108"/>
              <a:gd name="connsiteX2" fmla="*/ 959492 w 3377654"/>
              <a:gd name="connsiteY2" fmla="*/ 787132 h 9467108"/>
              <a:gd name="connsiteX3" fmla="*/ 932197 w 3377654"/>
              <a:gd name="connsiteY3" fmla="*/ 1346690 h 9467108"/>
              <a:gd name="connsiteX4" fmla="*/ 631946 w 3377654"/>
              <a:gd name="connsiteY4" fmla="*/ 1865305 h 9467108"/>
              <a:gd name="connsiteX5" fmla="*/ 167922 w 3377654"/>
              <a:gd name="connsiteY5" fmla="*/ 2506750 h 9467108"/>
              <a:gd name="connsiteX6" fmla="*/ 4149 w 3377654"/>
              <a:gd name="connsiteY6" fmla="*/ 2766057 h 9467108"/>
              <a:gd name="connsiteX7" fmla="*/ 86036 w 3377654"/>
              <a:gd name="connsiteY7" fmla="*/ 3311968 h 9467108"/>
              <a:gd name="connsiteX8" fmla="*/ 468173 w 3377654"/>
              <a:gd name="connsiteY8" fmla="*/ 3543980 h 9467108"/>
              <a:gd name="connsiteX9" fmla="*/ 618298 w 3377654"/>
              <a:gd name="connsiteY9" fmla="*/ 3680457 h 9467108"/>
              <a:gd name="connsiteX10" fmla="*/ 727480 w 3377654"/>
              <a:gd name="connsiteY10" fmla="*/ 4321902 h 9467108"/>
              <a:gd name="connsiteX11" fmla="*/ 768424 w 3377654"/>
              <a:gd name="connsiteY11" fmla="*/ 4867812 h 9467108"/>
              <a:gd name="connsiteX12" fmla="*/ 1055027 w 3377654"/>
              <a:gd name="connsiteY12" fmla="*/ 5400075 h 9467108"/>
              <a:gd name="connsiteX13" fmla="*/ 1478107 w 3377654"/>
              <a:gd name="connsiteY13" fmla="*/ 5836803 h 9467108"/>
              <a:gd name="connsiteX14" fmla="*/ 1996722 w 3377654"/>
              <a:gd name="connsiteY14" fmla="*/ 5891394 h 9467108"/>
              <a:gd name="connsiteX15" fmla="*/ 2378860 w 3377654"/>
              <a:gd name="connsiteY15" fmla="*/ 6232589 h 9467108"/>
              <a:gd name="connsiteX16" fmla="*/ 2679110 w 3377654"/>
              <a:gd name="connsiteY16" fmla="*/ 6560135 h 9467108"/>
              <a:gd name="connsiteX17" fmla="*/ 2979361 w 3377654"/>
              <a:gd name="connsiteY17" fmla="*/ 7106045 h 9467108"/>
              <a:gd name="connsiteX18" fmla="*/ 3293260 w 3377654"/>
              <a:gd name="connsiteY18" fmla="*/ 7870320 h 9467108"/>
              <a:gd name="connsiteX19" fmla="*/ 3375146 w 3377654"/>
              <a:gd name="connsiteY19" fmla="*/ 8552708 h 9467108"/>
              <a:gd name="connsiteX20" fmla="*/ 3225021 w 3377654"/>
              <a:gd name="connsiteY20" fmla="*/ 8921197 h 9467108"/>
              <a:gd name="connsiteX21" fmla="*/ 2856531 w 3377654"/>
              <a:gd name="connsiteY21" fmla="*/ 8962141 h 9467108"/>
              <a:gd name="connsiteX22" fmla="*/ 2583576 w 3377654"/>
              <a:gd name="connsiteY22" fmla="*/ 9071323 h 9467108"/>
              <a:gd name="connsiteX23" fmla="*/ 2597224 w 3377654"/>
              <a:gd name="connsiteY23" fmla="*/ 9467108 h 9467108"/>
              <a:gd name="connsiteX0" fmla="*/ 1371263 w 3377654"/>
              <a:gd name="connsiteY0" fmla="*/ 0 h 9470305"/>
              <a:gd name="connsiteX1" fmla="*/ 1082322 w 3377654"/>
              <a:gd name="connsiteY1" fmla="*/ 503726 h 9470305"/>
              <a:gd name="connsiteX2" fmla="*/ 959492 w 3377654"/>
              <a:gd name="connsiteY2" fmla="*/ 790329 h 9470305"/>
              <a:gd name="connsiteX3" fmla="*/ 932197 w 3377654"/>
              <a:gd name="connsiteY3" fmla="*/ 1349887 h 9470305"/>
              <a:gd name="connsiteX4" fmla="*/ 631946 w 3377654"/>
              <a:gd name="connsiteY4" fmla="*/ 1868502 h 9470305"/>
              <a:gd name="connsiteX5" fmla="*/ 167922 w 3377654"/>
              <a:gd name="connsiteY5" fmla="*/ 2509947 h 9470305"/>
              <a:gd name="connsiteX6" fmla="*/ 4149 w 3377654"/>
              <a:gd name="connsiteY6" fmla="*/ 2769254 h 9470305"/>
              <a:gd name="connsiteX7" fmla="*/ 86036 w 3377654"/>
              <a:gd name="connsiteY7" fmla="*/ 3315165 h 9470305"/>
              <a:gd name="connsiteX8" fmla="*/ 468173 w 3377654"/>
              <a:gd name="connsiteY8" fmla="*/ 3547177 h 9470305"/>
              <a:gd name="connsiteX9" fmla="*/ 618298 w 3377654"/>
              <a:gd name="connsiteY9" fmla="*/ 3683654 h 9470305"/>
              <a:gd name="connsiteX10" fmla="*/ 727480 w 3377654"/>
              <a:gd name="connsiteY10" fmla="*/ 4325099 h 9470305"/>
              <a:gd name="connsiteX11" fmla="*/ 768424 w 3377654"/>
              <a:gd name="connsiteY11" fmla="*/ 4871009 h 9470305"/>
              <a:gd name="connsiteX12" fmla="*/ 1055027 w 3377654"/>
              <a:gd name="connsiteY12" fmla="*/ 5403272 h 9470305"/>
              <a:gd name="connsiteX13" fmla="*/ 1478107 w 3377654"/>
              <a:gd name="connsiteY13" fmla="*/ 5840000 h 9470305"/>
              <a:gd name="connsiteX14" fmla="*/ 1996722 w 3377654"/>
              <a:gd name="connsiteY14" fmla="*/ 5894591 h 9470305"/>
              <a:gd name="connsiteX15" fmla="*/ 2378860 w 3377654"/>
              <a:gd name="connsiteY15" fmla="*/ 6235786 h 9470305"/>
              <a:gd name="connsiteX16" fmla="*/ 2679110 w 3377654"/>
              <a:gd name="connsiteY16" fmla="*/ 6563332 h 9470305"/>
              <a:gd name="connsiteX17" fmla="*/ 2979361 w 3377654"/>
              <a:gd name="connsiteY17" fmla="*/ 7109242 h 9470305"/>
              <a:gd name="connsiteX18" fmla="*/ 3293260 w 3377654"/>
              <a:gd name="connsiteY18" fmla="*/ 7873517 h 9470305"/>
              <a:gd name="connsiteX19" fmla="*/ 3375146 w 3377654"/>
              <a:gd name="connsiteY19" fmla="*/ 8555905 h 9470305"/>
              <a:gd name="connsiteX20" fmla="*/ 3225021 w 3377654"/>
              <a:gd name="connsiteY20" fmla="*/ 8924394 h 9470305"/>
              <a:gd name="connsiteX21" fmla="*/ 2856531 w 3377654"/>
              <a:gd name="connsiteY21" fmla="*/ 8965338 h 9470305"/>
              <a:gd name="connsiteX22" fmla="*/ 2583576 w 3377654"/>
              <a:gd name="connsiteY22" fmla="*/ 9074520 h 9470305"/>
              <a:gd name="connsiteX23" fmla="*/ 2597224 w 3377654"/>
              <a:gd name="connsiteY23" fmla="*/ 9470305 h 9470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3377654" h="9470305">
                <a:moveTo>
                  <a:pt x="1371263" y="0"/>
                </a:moveTo>
                <a:cubicBezTo>
                  <a:pt x="1370077" y="227033"/>
                  <a:pt x="1150950" y="372005"/>
                  <a:pt x="1082322" y="503726"/>
                </a:cubicBezTo>
                <a:cubicBezTo>
                  <a:pt x="1013694" y="635447"/>
                  <a:pt x="984513" y="649302"/>
                  <a:pt x="959492" y="790329"/>
                </a:cubicBezTo>
                <a:cubicBezTo>
                  <a:pt x="934471" y="931356"/>
                  <a:pt x="986788" y="1170192"/>
                  <a:pt x="932197" y="1349887"/>
                </a:cubicBezTo>
                <a:cubicBezTo>
                  <a:pt x="877606" y="1529583"/>
                  <a:pt x="759325" y="1675159"/>
                  <a:pt x="631946" y="1868502"/>
                </a:cubicBezTo>
                <a:cubicBezTo>
                  <a:pt x="504567" y="2061845"/>
                  <a:pt x="272555" y="2359822"/>
                  <a:pt x="167922" y="2509947"/>
                </a:cubicBezTo>
                <a:cubicBezTo>
                  <a:pt x="63289" y="2660072"/>
                  <a:pt x="17797" y="2635051"/>
                  <a:pt x="4149" y="2769254"/>
                </a:cubicBezTo>
                <a:cubicBezTo>
                  <a:pt x="-9499" y="2903457"/>
                  <a:pt x="8699" y="3185511"/>
                  <a:pt x="86036" y="3315165"/>
                </a:cubicBezTo>
                <a:cubicBezTo>
                  <a:pt x="163373" y="3444819"/>
                  <a:pt x="379463" y="3485762"/>
                  <a:pt x="468173" y="3547177"/>
                </a:cubicBezTo>
                <a:cubicBezTo>
                  <a:pt x="556883" y="3608592"/>
                  <a:pt x="575080" y="3554000"/>
                  <a:pt x="618298" y="3683654"/>
                </a:cubicBezTo>
                <a:cubicBezTo>
                  <a:pt x="661516" y="3813308"/>
                  <a:pt x="702459" y="4127207"/>
                  <a:pt x="727480" y="4325099"/>
                </a:cubicBezTo>
                <a:cubicBezTo>
                  <a:pt x="752501" y="4522991"/>
                  <a:pt x="713833" y="4691314"/>
                  <a:pt x="768424" y="4871009"/>
                </a:cubicBezTo>
                <a:cubicBezTo>
                  <a:pt x="823015" y="5050704"/>
                  <a:pt x="936747" y="5241774"/>
                  <a:pt x="1055027" y="5403272"/>
                </a:cubicBezTo>
                <a:cubicBezTo>
                  <a:pt x="1173307" y="5564770"/>
                  <a:pt x="1321158" y="5758114"/>
                  <a:pt x="1478107" y="5840000"/>
                </a:cubicBezTo>
                <a:cubicBezTo>
                  <a:pt x="1635056" y="5921886"/>
                  <a:pt x="1846597" y="5828627"/>
                  <a:pt x="1996722" y="5894591"/>
                </a:cubicBezTo>
                <a:cubicBezTo>
                  <a:pt x="2146847" y="5960555"/>
                  <a:pt x="2265129" y="6124329"/>
                  <a:pt x="2378860" y="6235786"/>
                </a:cubicBezTo>
                <a:cubicBezTo>
                  <a:pt x="2492591" y="6347243"/>
                  <a:pt x="2579027" y="6417756"/>
                  <a:pt x="2679110" y="6563332"/>
                </a:cubicBezTo>
                <a:cubicBezTo>
                  <a:pt x="2779194" y="6708908"/>
                  <a:pt x="2877003" y="6890878"/>
                  <a:pt x="2979361" y="7109242"/>
                </a:cubicBezTo>
                <a:cubicBezTo>
                  <a:pt x="3081719" y="7327606"/>
                  <a:pt x="3227296" y="7632407"/>
                  <a:pt x="3293260" y="7873517"/>
                </a:cubicBezTo>
                <a:cubicBezTo>
                  <a:pt x="3359224" y="8114628"/>
                  <a:pt x="3386519" y="8380759"/>
                  <a:pt x="3375146" y="8555905"/>
                </a:cubicBezTo>
                <a:cubicBezTo>
                  <a:pt x="3363773" y="8731051"/>
                  <a:pt x="3311457" y="8856155"/>
                  <a:pt x="3225021" y="8924394"/>
                </a:cubicBezTo>
                <a:cubicBezTo>
                  <a:pt x="3138585" y="8992633"/>
                  <a:pt x="2963438" y="8940317"/>
                  <a:pt x="2856531" y="8965338"/>
                </a:cubicBezTo>
                <a:cubicBezTo>
                  <a:pt x="2749624" y="8990359"/>
                  <a:pt x="2626794" y="8990359"/>
                  <a:pt x="2583576" y="9074520"/>
                </a:cubicBezTo>
                <a:cubicBezTo>
                  <a:pt x="2540358" y="9158681"/>
                  <a:pt x="2588126" y="9433911"/>
                  <a:pt x="2597224" y="94703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42F10300-F293-4F35-9652-E6394713B87D}"/>
              </a:ext>
            </a:extLst>
          </p:cNvPr>
          <p:cNvSpPr/>
          <p:nvPr/>
        </p:nvSpPr>
        <p:spPr>
          <a:xfrm>
            <a:off x="491319" y="11876496"/>
            <a:ext cx="6960359" cy="2153937"/>
          </a:xfrm>
          <a:custGeom>
            <a:avLst/>
            <a:gdLst>
              <a:gd name="connsiteX0" fmla="*/ 0 w 6960359"/>
              <a:gd name="connsiteY0" fmla="*/ 201773 h 2153937"/>
              <a:gd name="connsiteX1" fmla="*/ 68239 w 6960359"/>
              <a:gd name="connsiteY1" fmla="*/ 201773 h 2153937"/>
              <a:gd name="connsiteX2" fmla="*/ 928048 w 6960359"/>
              <a:gd name="connsiteY2" fmla="*/ 160829 h 2153937"/>
              <a:gd name="connsiteX3" fmla="*/ 1364777 w 6960359"/>
              <a:gd name="connsiteY3" fmla="*/ 24352 h 2153937"/>
              <a:gd name="connsiteX4" fmla="*/ 2688609 w 6960359"/>
              <a:gd name="connsiteY4" fmla="*/ 24352 h 2153937"/>
              <a:gd name="connsiteX5" fmla="*/ 3398293 w 6960359"/>
              <a:gd name="connsiteY5" fmla="*/ 270011 h 2153937"/>
              <a:gd name="connsiteX6" fmla="*/ 4244454 w 6960359"/>
              <a:gd name="connsiteY6" fmla="*/ 379194 h 2153937"/>
              <a:gd name="connsiteX7" fmla="*/ 4722126 w 6960359"/>
              <a:gd name="connsiteY7" fmla="*/ 720388 h 2153937"/>
              <a:gd name="connsiteX8" fmla="*/ 5500048 w 6960359"/>
              <a:gd name="connsiteY8" fmla="*/ 1443719 h 2153937"/>
              <a:gd name="connsiteX9" fmla="*/ 6482687 w 6960359"/>
              <a:gd name="connsiteY9" fmla="*/ 2016925 h 2153937"/>
              <a:gd name="connsiteX10" fmla="*/ 6960359 w 6960359"/>
              <a:gd name="connsiteY10" fmla="*/ 2153403 h 2153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6960359" h="2153937">
                <a:moveTo>
                  <a:pt x="0" y="201773"/>
                </a:moveTo>
                <a:lnTo>
                  <a:pt x="68239" y="201773"/>
                </a:lnTo>
                <a:cubicBezTo>
                  <a:pt x="222914" y="194949"/>
                  <a:pt x="711958" y="190399"/>
                  <a:pt x="928048" y="160829"/>
                </a:cubicBezTo>
                <a:cubicBezTo>
                  <a:pt x="1144138" y="131259"/>
                  <a:pt x="1071350" y="47098"/>
                  <a:pt x="1364777" y="24352"/>
                </a:cubicBezTo>
                <a:cubicBezTo>
                  <a:pt x="1658204" y="1606"/>
                  <a:pt x="2349690" y="-16591"/>
                  <a:pt x="2688609" y="24352"/>
                </a:cubicBezTo>
                <a:cubicBezTo>
                  <a:pt x="3027528" y="65295"/>
                  <a:pt x="3138985" y="210871"/>
                  <a:pt x="3398293" y="270011"/>
                </a:cubicBezTo>
                <a:cubicBezTo>
                  <a:pt x="3657601" y="329151"/>
                  <a:pt x="4023815" y="304131"/>
                  <a:pt x="4244454" y="379194"/>
                </a:cubicBezTo>
                <a:cubicBezTo>
                  <a:pt x="4465093" y="454257"/>
                  <a:pt x="4512860" y="542967"/>
                  <a:pt x="4722126" y="720388"/>
                </a:cubicBezTo>
                <a:cubicBezTo>
                  <a:pt x="4931392" y="897809"/>
                  <a:pt x="5206621" y="1227630"/>
                  <a:pt x="5500048" y="1443719"/>
                </a:cubicBezTo>
                <a:cubicBezTo>
                  <a:pt x="5793475" y="1659809"/>
                  <a:pt x="6239302" y="1898644"/>
                  <a:pt x="6482687" y="2016925"/>
                </a:cubicBezTo>
                <a:cubicBezTo>
                  <a:pt x="6726072" y="2135206"/>
                  <a:pt x="6883022" y="2157952"/>
                  <a:pt x="6960359" y="21534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7A4ABF36-6760-4E87-A4E4-64C4BE6E84F9}"/>
              </a:ext>
            </a:extLst>
          </p:cNvPr>
          <p:cNvSpPr/>
          <p:nvPr/>
        </p:nvSpPr>
        <p:spPr>
          <a:xfrm>
            <a:off x="4503761" y="6769290"/>
            <a:ext cx="5418161" cy="423113"/>
          </a:xfrm>
          <a:custGeom>
            <a:avLst/>
            <a:gdLst>
              <a:gd name="connsiteX0" fmla="*/ 0 w 5418161"/>
              <a:gd name="connsiteY0" fmla="*/ 68238 h 423113"/>
              <a:gd name="connsiteX1" fmla="*/ 1555845 w 5418161"/>
              <a:gd name="connsiteY1" fmla="*/ 68238 h 423113"/>
              <a:gd name="connsiteX2" fmla="*/ 2361063 w 5418161"/>
              <a:gd name="connsiteY2" fmla="*/ 245659 h 423113"/>
              <a:gd name="connsiteX3" fmla="*/ 3725839 w 5418161"/>
              <a:gd name="connsiteY3" fmla="*/ 423080 h 423113"/>
              <a:gd name="connsiteX4" fmla="*/ 4872251 w 5418161"/>
              <a:gd name="connsiteY4" fmla="*/ 259307 h 423113"/>
              <a:gd name="connsiteX5" fmla="*/ 5227093 w 5418161"/>
              <a:gd name="connsiteY5" fmla="*/ 109182 h 423113"/>
              <a:gd name="connsiteX6" fmla="*/ 5418161 w 5418161"/>
              <a:gd name="connsiteY6" fmla="*/ 0 h 423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418161" h="423113">
                <a:moveTo>
                  <a:pt x="0" y="68238"/>
                </a:moveTo>
                <a:cubicBezTo>
                  <a:pt x="581167" y="53453"/>
                  <a:pt x="1162335" y="38668"/>
                  <a:pt x="1555845" y="68238"/>
                </a:cubicBezTo>
                <a:cubicBezTo>
                  <a:pt x="1949355" y="97808"/>
                  <a:pt x="1999397" y="186519"/>
                  <a:pt x="2361063" y="245659"/>
                </a:cubicBezTo>
                <a:cubicBezTo>
                  <a:pt x="2722729" y="304799"/>
                  <a:pt x="3307308" y="420805"/>
                  <a:pt x="3725839" y="423080"/>
                </a:cubicBezTo>
                <a:cubicBezTo>
                  <a:pt x="4144370" y="425355"/>
                  <a:pt x="4622042" y="311623"/>
                  <a:pt x="4872251" y="259307"/>
                </a:cubicBezTo>
                <a:cubicBezTo>
                  <a:pt x="5122460" y="206991"/>
                  <a:pt x="5136108" y="152400"/>
                  <a:pt x="5227093" y="109182"/>
                </a:cubicBezTo>
                <a:cubicBezTo>
                  <a:pt x="5318078" y="65964"/>
                  <a:pt x="5386316" y="31845"/>
                  <a:pt x="5418161"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3CCC2BBF-61CA-4C16-9364-BBC21135B7F2}"/>
              </a:ext>
            </a:extLst>
          </p:cNvPr>
          <p:cNvSpPr/>
          <p:nvPr/>
        </p:nvSpPr>
        <p:spPr>
          <a:xfrm>
            <a:off x="7465325" y="5895833"/>
            <a:ext cx="2554213" cy="7328848"/>
          </a:xfrm>
          <a:custGeom>
            <a:avLst/>
            <a:gdLst>
              <a:gd name="connsiteX0" fmla="*/ 1883391 w 2554213"/>
              <a:gd name="connsiteY0" fmla="*/ 0 h 7328848"/>
              <a:gd name="connsiteX1" fmla="*/ 1883391 w 2554213"/>
              <a:gd name="connsiteY1" fmla="*/ 300251 h 7328848"/>
              <a:gd name="connsiteX2" fmla="*/ 1951630 w 2554213"/>
              <a:gd name="connsiteY2" fmla="*/ 313898 h 7328848"/>
              <a:gd name="connsiteX3" fmla="*/ 2429302 w 2554213"/>
              <a:gd name="connsiteY3" fmla="*/ 423080 h 7328848"/>
              <a:gd name="connsiteX4" fmla="*/ 2538484 w 2554213"/>
              <a:gd name="connsiteY4" fmla="*/ 436728 h 7328848"/>
              <a:gd name="connsiteX5" fmla="*/ 2552132 w 2554213"/>
              <a:gd name="connsiteY5" fmla="*/ 545910 h 7328848"/>
              <a:gd name="connsiteX6" fmla="*/ 2524836 w 2554213"/>
              <a:gd name="connsiteY6" fmla="*/ 723331 h 7328848"/>
              <a:gd name="connsiteX7" fmla="*/ 2415654 w 2554213"/>
              <a:gd name="connsiteY7" fmla="*/ 1201003 h 7328848"/>
              <a:gd name="connsiteX8" fmla="*/ 2333768 w 2554213"/>
              <a:gd name="connsiteY8" fmla="*/ 1869743 h 7328848"/>
              <a:gd name="connsiteX9" fmla="*/ 2470245 w 2554213"/>
              <a:gd name="connsiteY9" fmla="*/ 2593074 h 7328848"/>
              <a:gd name="connsiteX10" fmla="*/ 2279176 w 2554213"/>
              <a:gd name="connsiteY10" fmla="*/ 3248167 h 7328848"/>
              <a:gd name="connsiteX11" fmla="*/ 2142699 w 2554213"/>
              <a:gd name="connsiteY11" fmla="*/ 3575713 h 7328848"/>
              <a:gd name="connsiteX12" fmla="*/ 2129051 w 2554213"/>
              <a:gd name="connsiteY12" fmla="*/ 3903260 h 7328848"/>
              <a:gd name="connsiteX13" fmla="*/ 1965278 w 2554213"/>
              <a:gd name="connsiteY13" fmla="*/ 4148919 h 7328848"/>
              <a:gd name="connsiteX14" fmla="*/ 1665027 w 2554213"/>
              <a:gd name="connsiteY14" fmla="*/ 4612943 h 7328848"/>
              <a:gd name="connsiteX15" fmla="*/ 1583141 w 2554213"/>
              <a:gd name="connsiteY15" fmla="*/ 5090615 h 7328848"/>
              <a:gd name="connsiteX16" fmla="*/ 1528550 w 2554213"/>
              <a:gd name="connsiteY16" fmla="*/ 5691116 h 7328848"/>
              <a:gd name="connsiteX17" fmla="*/ 1624084 w 2554213"/>
              <a:gd name="connsiteY17" fmla="*/ 6059606 h 7328848"/>
              <a:gd name="connsiteX18" fmla="*/ 1610436 w 2554213"/>
              <a:gd name="connsiteY18" fmla="*/ 6441743 h 7328848"/>
              <a:gd name="connsiteX19" fmla="*/ 1296538 w 2554213"/>
              <a:gd name="connsiteY19" fmla="*/ 6946710 h 7328848"/>
              <a:gd name="connsiteX20" fmla="*/ 941696 w 2554213"/>
              <a:gd name="connsiteY20" fmla="*/ 7206018 h 7328848"/>
              <a:gd name="connsiteX21" fmla="*/ 450376 w 2554213"/>
              <a:gd name="connsiteY21" fmla="*/ 7301552 h 7328848"/>
              <a:gd name="connsiteX22" fmla="*/ 0 w 2554213"/>
              <a:gd name="connsiteY22" fmla="*/ 7328848 h 73288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2554213" h="7328848">
                <a:moveTo>
                  <a:pt x="1883391" y="0"/>
                </a:moveTo>
                <a:cubicBezTo>
                  <a:pt x="1883391" y="100084"/>
                  <a:pt x="1872018" y="247935"/>
                  <a:pt x="1883391" y="300251"/>
                </a:cubicBezTo>
                <a:cubicBezTo>
                  <a:pt x="1894764" y="352567"/>
                  <a:pt x="1951630" y="313898"/>
                  <a:pt x="1951630" y="313898"/>
                </a:cubicBezTo>
                <a:lnTo>
                  <a:pt x="2429302" y="423080"/>
                </a:lnTo>
                <a:cubicBezTo>
                  <a:pt x="2527111" y="443552"/>
                  <a:pt x="2518012" y="416256"/>
                  <a:pt x="2538484" y="436728"/>
                </a:cubicBezTo>
                <a:cubicBezTo>
                  <a:pt x="2558956" y="457200"/>
                  <a:pt x="2554407" y="498143"/>
                  <a:pt x="2552132" y="545910"/>
                </a:cubicBezTo>
                <a:cubicBezTo>
                  <a:pt x="2549857" y="593677"/>
                  <a:pt x="2547582" y="614149"/>
                  <a:pt x="2524836" y="723331"/>
                </a:cubicBezTo>
                <a:cubicBezTo>
                  <a:pt x="2502090" y="832513"/>
                  <a:pt x="2447499" y="1009934"/>
                  <a:pt x="2415654" y="1201003"/>
                </a:cubicBezTo>
                <a:cubicBezTo>
                  <a:pt x="2383809" y="1392072"/>
                  <a:pt x="2324670" y="1637731"/>
                  <a:pt x="2333768" y="1869743"/>
                </a:cubicBezTo>
                <a:cubicBezTo>
                  <a:pt x="2342866" y="2101755"/>
                  <a:pt x="2479344" y="2363337"/>
                  <a:pt x="2470245" y="2593074"/>
                </a:cubicBezTo>
                <a:cubicBezTo>
                  <a:pt x="2461146" y="2822811"/>
                  <a:pt x="2333767" y="3084394"/>
                  <a:pt x="2279176" y="3248167"/>
                </a:cubicBezTo>
                <a:cubicBezTo>
                  <a:pt x="2224585" y="3411940"/>
                  <a:pt x="2167720" y="3466531"/>
                  <a:pt x="2142699" y="3575713"/>
                </a:cubicBezTo>
                <a:cubicBezTo>
                  <a:pt x="2117678" y="3684895"/>
                  <a:pt x="2158621" y="3807726"/>
                  <a:pt x="2129051" y="3903260"/>
                </a:cubicBezTo>
                <a:cubicBezTo>
                  <a:pt x="2099481" y="3998794"/>
                  <a:pt x="2042615" y="4030639"/>
                  <a:pt x="1965278" y="4148919"/>
                </a:cubicBezTo>
                <a:cubicBezTo>
                  <a:pt x="1887941" y="4267200"/>
                  <a:pt x="1728716" y="4455994"/>
                  <a:pt x="1665027" y="4612943"/>
                </a:cubicBezTo>
                <a:cubicBezTo>
                  <a:pt x="1601338" y="4769892"/>
                  <a:pt x="1605887" y="4910920"/>
                  <a:pt x="1583141" y="5090615"/>
                </a:cubicBezTo>
                <a:cubicBezTo>
                  <a:pt x="1560395" y="5270311"/>
                  <a:pt x="1521726" y="5529618"/>
                  <a:pt x="1528550" y="5691116"/>
                </a:cubicBezTo>
                <a:cubicBezTo>
                  <a:pt x="1535374" y="5852614"/>
                  <a:pt x="1610436" y="5934502"/>
                  <a:pt x="1624084" y="6059606"/>
                </a:cubicBezTo>
                <a:cubicBezTo>
                  <a:pt x="1637732" y="6184711"/>
                  <a:pt x="1665027" y="6293892"/>
                  <a:pt x="1610436" y="6441743"/>
                </a:cubicBezTo>
                <a:cubicBezTo>
                  <a:pt x="1555845" y="6589594"/>
                  <a:pt x="1407995" y="6819331"/>
                  <a:pt x="1296538" y="6946710"/>
                </a:cubicBezTo>
                <a:cubicBezTo>
                  <a:pt x="1185081" y="7074089"/>
                  <a:pt x="1082723" y="7146878"/>
                  <a:pt x="941696" y="7206018"/>
                </a:cubicBezTo>
                <a:cubicBezTo>
                  <a:pt x="800669" y="7265158"/>
                  <a:pt x="607325" y="7281080"/>
                  <a:pt x="450376" y="7301552"/>
                </a:cubicBezTo>
                <a:cubicBezTo>
                  <a:pt x="293427" y="7322024"/>
                  <a:pt x="146713" y="7325436"/>
                  <a:pt x="0" y="73288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3" name="Freeform: Shape 62">
            <a:extLst>
              <a:ext uri="{FF2B5EF4-FFF2-40B4-BE49-F238E27FC236}">
                <a16:creationId xmlns:a16="http://schemas.microsoft.com/office/drawing/2014/main" id="{6C1330DF-A214-4928-8F1E-036041F91C64}"/>
              </a:ext>
            </a:extLst>
          </p:cNvPr>
          <p:cNvSpPr/>
          <p:nvPr/>
        </p:nvSpPr>
        <p:spPr>
          <a:xfrm>
            <a:off x="9880978" y="7124130"/>
            <a:ext cx="1336457" cy="3163705"/>
          </a:xfrm>
          <a:custGeom>
            <a:avLst/>
            <a:gdLst>
              <a:gd name="connsiteX0" fmla="*/ 0 w 1358273"/>
              <a:gd name="connsiteY0" fmla="*/ 0 h 3208660"/>
              <a:gd name="connsiteX1" fmla="*/ 163773 w 1358273"/>
              <a:gd name="connsiteY1" fmla="*/ 791570 h 3208660"/>
              <a:gd name="connsiteX2" fmla="*/ 477672 w 1358273"/>
              <a:gd name="connsiteY2" fmla="*/ 1201003 h 3208660"/>
              <a:gd name="connsiteX3" fmla="*/ 900752 w 1358273"/>
              <a:gd name="connsiteY3" fmla="*/ 1501254 h 3208660"/>
              <a:gd name="connsiteX4" fmla="*/ 1160060 w 1358273"/>
              <a:gd name="connsiteY4" fmla="*/ 1787857 h 3208660"/>
              <a:gd name="connsiteX5" fmla="*/ 1323833 w 1358273"/>
              <a:gd name="connsiteY5" fmla="*/ 2238233 h 3208660"/>
              <a:gd name="connsiteX6" fmla="*/ 1351128 w 1358273"/>
              <a:gd name="connsiteY6" fmla="*/ 2770496 h 3208660"/>
              <a:gd name="connsiteX7" fmla="*/ 1228299 w 1358273"/>
              <a:gd name="connsiteY7" fmla="*/ 3125338 h 3208660"/>
              <a:gd name="connsiteX8" fmla="*/ 1187355 w 1358273"/>
              <a:gd name="connsiteY8" fmla="*/ 3207224 h 3208660"/>
              <a:gd name="connsiteX0" fmla="*/ 0 w 1359451"/>
              <a:gd name="connsiteY0" fmla="*/ 0 h 3207803"/>
              <a:gd name="connsiteX1" fmla="*/ 163773 w 1359451"/>
              <a:gd name="connsiteY1" fmla="*/ 791570 h 3207803"/>
              <a:gd name="connsiteX2" fmla="*/ 477672 w 1359451"/>
              <a:gd name="connsiteY2" fmla="*/ 1201003 h 3207803"/>
              <a:gd name="connsiteX3" fmla="*/ 900752 w 1359451"/>
              <a:gd name="connsiteY3" fmla="*/ 1501254 h 3207803"/>
              <a:gd name="connsiteX4" fmla="*/ 1160060 w 1359451"/>
              <a:gd name="connsiteY4" fmla="*/ 1787857 h 3207803"/>
              <a:gd name="connsiteX5" fmla="*/ 1323833 w 1359451"/>
              <a:gd name="connsiteY5" fmla="*/ 2238233 h 3207803"/>
              <a:gd name="connsiteX6" fmla="*/ 1351128 w 1359451"/>
              <a:gd name="connsiteY6" fmla="*/ 2770496 h 3207803"/>
              <a:gd name="connsiteX7" fmla="*/ 1212313 w 1359451"/>
              <a:gd name="connsiteY7" fmla="*/ 3086972 h 3207803"/>
              <a:gd name="connsiteX8" fmla="*/ 1187355 w 1359451"/>
              <a:gd name="connsiteY8" fmla="*/ 3207224 h 3207803"/>
              <a:gd name="connsiteX0" fmla="*/ 0 w 1359451"/>
              <a:gd name="connsiteY0" fmla="*/ 0 h 3086972"/>
              <a:gd name="connsiteX1" fmla="*/ 163773 w 1359451"/>
              <a:gd name="connsiteY1" fmla="*/ 791570 h 3086972"/>
              <a:gd name="connsiteX2" fmla="*/ 477672 w 1359451"/>
              <a:gd name="connsiteY2" fmla="*/ 1201003 h 3086972"/>
              <a:gd name="connsiteX3" fmla="*/ 900752 w 1359451"/>
              <a:gd name="connsiteY3" fmla="*/ 1501254 h 3086972"/>
              <a:gd name="connsiteX4" fmla="*/ 1160060 w 1359451"/>
              <a:gd name="connsiteY4" fmla="*/ 1787857 h 3086972"/>
              <a:gd name="connsiteX5" fmla="*/ 1323833 w 1359451"/>
              <a:gd name="connsiteY5" fmla="*/ 2238233 h 3086972"/>
              <a:gd name="connsiteX6" fmla="*/ 1351128 w 1359451"/>
              <a:gd name="connsiteY6" fmla="*/ 2770496 h 3086972"/>
              <a:gd name="connsiteX7" fmla="*/ 1212313 w 1359451"/>
              <a:gd name="connsiteY7" fmla="*/ 3086972 h 3086972"/>
              <a:gd name="connsiteX0" fmla="*/ 0 w 1360865"/>
              <a:gd name="connsiteY0" fmla="*/ 0 h 3099761"/>
              <a:gd name="connsiteX1" fmla="*/ 163773 w 1360865"/>
              <a:gd name="connsiteY1" fmla="*/ 791570 h 3099761"/>
              <a:gd name="connsiteX2" fmla="*/ 477672 w 1360865"/>
              <a:gd name="connsiteY2" fmla="*/ 1201003 h 3099761"/>
              <a:gd name="connsiteX3" fmla="*/ 900752 w 1360865"/>
              <a:gd name="connsiteY3" fmla="*/ 1501254 h 3099761"/>
              <a:gd name="connsiteX4" fmla="*/ 1160060 w 1360865"/>
              <a:gd name="connsiteY4" fmla="*/ 1787857 h 3099761"/>
              <a:gd name="connsiteX5" fmla="*/ 1323833 w 1360865"/>
              <a:gd name="connsiteY5" fmla="*/ 2238233 h 3099761"/>
              <a:gd name="connsiteX6" fmla="*/ 1351128 w 1360865"/>
              <a:gd name="connsiteY6" fmla="*/ 2770496 h 3099761"/>
              <a:gd name="connsiteX7" fmla="*/ 1193130 w 1360865"/>
              <a:gd name="connsiteY7" fmla="*/ 3099761 h 3099761"/>
              <a:gd name="connsiteX0" fmla="*/ 0 w 1336070"/>
              <a:gd name="connsiteY0" fmla="*/ 0 h 3099761"/>
              <a:gd name="connsiteX1" fmla="*/ 163773 w 1336070"/>
              <a:gd name="connsiteY1" fmla="*/ 791570 h 3099761"/>
              <a:gd name="connsiteX2" fmla="*/ 477672 w 1336070"/>
              <a:gd name="connsiteY2" fmla="*/ 1201003 h 3099761"/>
              <a:gd name="connsiteX3" fmla="*/ 900752 w 1336070"/>
              <a:gd name="connsiteY3" fmla="*/ 1501254 h 3099761"/>
              <a:gd name="connsiteX4" fmla="*/ 1160060 w 1336070"/>
              <a:gd name="connsiteY4" fmla="*/ 1787857 h 3099761"/>
              <a:gd name="connsiteX5" fmla="*/ 1323833 w 1336070"/>
              <a:gd name="connsiteY5" fmla="*/ 2238233 h 3099761"/>
              <a:gd name="connsiteX6" fmla="*/ 1309564 w 1336070"/>
              <a:gd name="connsiteY6" fmla="*/ 2767298 h 3099761"/>
              <a:gd name="connsiteX7" fmla="*/ 1193130 w 1336070"/>
              <a:gd name="connsiteY7" fmla="*/ 3099761 h 3099761"/>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7276"/>
              <a:gd name="connsiteY0" fmla="*/ 0 h 3163705"/>
              <a:gd name="connsiteX1" fmla="*/ 163773 w 1337276"/>
              <a:gd name="connsiteY1" fmla="*/ 791570 h 3163705"/>
              <a:gd name="connsiteX2" fmla="*/ 477672 w 1337276"/>
              <a:gd name="connsiteY2" fmla="*/ 1201003 h 3163705"/>
              <a:gd name="connsiteX3" fmla="*/ 900752 w 1337276"/>
              <a:gd name="connsiteY3" fmla="*/ 1501254 h 3163705"/>
              <a:gd name="connsiteX4" fmla="*/ 1160060 w 1337276"/>
              <a:gd name="connsiteY4" fmla="*/ 1787857 h 3163705"/>
              <a:gd name="connsiteX5" fmla="*/ 1323833 w 1337276"/>
              <a:gd name="connsiteY5" fmla="*/ 2238233 h 3163705"/>
              <a:gd name="connsiteX6" fmla="*/ 1309564 w 1337276"/>
              <a:gd name="connsiteY6" fmla="*/ 2767298 h 3163705"/>
              <a:gd name="connsiteX7" fmla="*/ 1164355 w 1337276"/>
              <a:gd name="connsiteY7" fmla="*/ 3163705 h 3163705"/>
              <a:gd name="connsiteX0" fmla="*/ 0 w 1336457"/>
              <a:gd name="connsiteY0" fmla="*/ 0 h 3163705"/>
              <a:gd name="connsiteX1" fmla="*/ 163773 w 1336457"/>
              <a:gd name="connsiteY1" fmla="*/ 791570 h 3163705"/>
              <a:gd name="connsiteX2" fmla="*/ 477672 w 1336457"/>
              <a:gd name="connsiteY2" fmla="*/ 1201003 h 3163705"/>
              <a:gd name="connsiteX3" fmla="*/ 900752 w 1336457"/>
              <a:gd name="connsiteY3" fmla="*/ 1501254 h 3163705"/>
              <a:gd name="connsiteX4" fmla="*/ 1160060 w 1336457"/>
              <a:gd name="connsiteY4" fmla="*/ 1787857 h 3163705"/>
              <a:gd name="connsiteX5" fmla="*/ 1323833 w 1336457"/>
              <a:gd name="connsiteY5" fmla="*/ 2238233 h 3163705"/>
              <a:gd name="connsiteX6" fmla="*/ 1309564 w 1336457"/>
              <a:gd name="connsiteY6" fmla="*/ 2767298 h 3163705"/>
              <a:gd name="connsiteX7" fmla="*/ 1183538 w 1336457"/>
              <a:gd name="connsiteY7" fmla="*/ 3163705 h 31637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36457" h="3163705">
                <a:moveTo>
                  <a:pt x="0" y="0"/>
                </a:moveTo>
                <a:cubicBezTo>
                  <a:pt x="42080" y="295701"/>
                  <a:pt x="84161" y="591403"/>
                  <a:pt x="163773" y="791570"/>
                </a:cubicBezTo>
                <a:cubicBezTo>
                  <a:pt x="243385" y="991737"/>
                  <a:pt x="354842" y="1082722"/>
                  <a:pt x="477672" y="1201003"/>
                </a:cubicBezTo>
                <a:cubicBezTo>
                  <a:pt x="600502" y="1319284"/>
                  <a:pt x="787021" y="1403445"/>
                  <a:pt x="900752" y="1501254"/>
                </a:cubicBezTo>
                <a:cubicBezTo>
                  <a:pt x="1014483" y="1599063"/>
                  <a:pt x="1089547" y="1665027"/>
                  <a:pt x="1160060" y="1787857"/>
                </a:cubicBezTo>
                <a:cubicBezTo>
                  <a:pt x="1230574" y="1910687"/>
                  <a:pt x="1298916" y="2074993"/>
                  <a:pt x="1323833" y="2238233"/>
                </a:cubicBezTo>
                <a:cubicBezTo>
                  <a:pt x="1348750" y="2401473"/>
                  <a:pt x="1332947" y="2613053"/>
                  <a:pt x="1309564" y="2767298"/>
                </a:cubicBezTo>
                <a:cubicBezTo>
                  <a:pt x="1286182" y="2921543"/>
                  <a:pt x="1178861" y="3071734"/>
                  <a:pt x="1183538" y="3163705"/>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B6B49BB9-8C43-444A-9D30-D22FB2EEC26E}"/>
              </a:ext>
            </a:extLst>
          </p:cNvPr>
          <p:cNvSpPr/>
          <p:nvPr/>
        </p:nvSpPr>
        <p:spPr>
          <a:xfrm>
            <a:off x="11286459" y="10914159"/>
            <a:ext cx="2468968" cy="4116762"/>
          </a:xfrm>
          <a:custGeom>
            <a:avLst/>
            <a:gdLst>
              <a:gd name="connsiteX0" fmla="*/ 0 w 2523320"/>
              <a:gd name="connsiteY0" fmla="*/ 468074 h 4116762"/>
              <a:gd name="connsiteX1" fmla="*/ 791571 w 2523320"/>
              <a:gd name="connsiteY1" fmla="*/ 154175 h 4116762"/>
              <a:gd name="connsiteX2" fmla="*/ 1487606 w 2523320"/>
              <a:gd name="connsiteY2" fmla="*/ 44993 h 4116762"/>
              <a:gd name="connsiteX3" fmla="*/ 1869744 w 2523320"/>
              <a:gd name="connsiteY3" fmla="*/ 31345 h 4116762"/>
              <a:gd name="connsiteX4" fmla="*/ 2033517 w 2523320"/>
              <a:gd name="connsiteY4" fmla="*/ 454426 h 4116762"/>
              <a:gd name="connsiteX5" fmla="*/ 2292824 w 2523320"/>
              <a:gd name="connsiteY5" fmla="*/ 1327883 h 4116762"/>
              <a:gd name="connsiteX6" fmla="*/ 2483893 w 2523320"/>
              <a:gd name="connsiteY6" fmla="*/ 2146748 h 4116762"/>
              <a:gd name="connsiteX7" fmla="*/ 2511189 w 2523320"/>
              <a:gd name="connsiteY7" fmla="*/ 2651716 h 4116762"/>
              <a:gd name="connsiteX8" fmla="*/ 2333768 w 2523320"/>
              <a:gd name="connsiteY8" fmla="*/ 3538820 h 4116762"/>
              <a:gd name="connsiteX9" fmla="*/ 2251881 w 2523320"/>
              <a:gd name="connsiteY9" fmla="*/ 4016492 h 4116762"/>
              <a:gd name="connsiteX10" fmla="*/ 1760562 w 2523320"/>
              <a:gd name="connsiteY10" fmla="*/ 4016492 h 4116762"/>
              <a:gd name="connsiteX11" fmla="*/ 1009935 w 2523320"/>
              <a:gd name="connsiteY11" fmla="*/ 3934605 h 4116762"/>
              <a:gd name="connsiteX12" fmla="*/ 655093 w 2523320"/>
              <a:gd name="connsiteY12" fmla="*/ 4043787 h 4116762"/>
              <a:gd name="connsiteX13" fmla="*/ 382138 w 2523320"/>
              <a:gd name="connsiteY13" fmla="*/ 4057435 h 4116762"/>
              <a:gd name="connsiteX14" fmla="*/ 150126 w 2523320"/>
              <a:gd name="connsiteY14" fmla="*/ 4112026 h 4116762"/>
              <a:gd name="connsiteX0" fmla="*/ 0 w 2468968"/>
              <a:gd name="connsiteY0" fmla="*/ 445693 h 4116762"/>
              <a:gd name="connsiteX1" fmla="*/ 737219 w 2468968"/>
              <a:gd name="connsiteY1" fmla="*/ 154175 h 4116762"/>
              <a:gd name="connsiteX2" fmla="*/ 1433254 w 2468968"/>
              <a:gd name="connsiteY2" fmla="*/ 44993 h 4116762"/>
              <a:gd name="connsiteX3" fmla="*/ 1815392 w 2468968"/>
              <a:gd name="connsiteY3" fmla="*/ 31345 h 4116762"/>
              <a:gd name="connsiteX4" fmla="*/ 1979165 w 2468968"/>
              <a:gd name="connsiteY4" fmla="*/ 454426 h 4116762"/>
              <a:gd name="connsiteX5" fmla="*/ 2238472 w 2468968"/>
              <a:gd name="connsiteY5" fmla="*/ 1327883 h 4116762"/>
              <a:gd name="connsiteX6" fmla="*/ 2429541 w 2468968"/>
              <a:gd name="connsiteY6" fmla="*/ 2146748 h 4116762"/>
              <a:gd name="connsiteX7" fmla="*/ 2456837 w 2468968"/>
              <a:gd name="connsiteY7" fmla="*/ 2651716 h 4116762"/>
              <a:gd name="connsiteX8" fmla="*/ 2279416 w 2468968"/>
              <a:gd name="connsiteY8" fmla="*/ 3538820 h 4116762"/>
              <a:gd name="connsiteX9" fmla="*/ 2197529 w 2468968"/>
              <a:gd name="connsiteY9" fmla="*/ 4016492 h 4116762"/>
              <a:gd name="connsiteX10" fmla="*/ 1706210 w 2468968"/>
              <a:gd name="connsiteY10" fmla="*/ 4016492 h 4116762"/>
              <a:gd name="connsiteX11" fmla="*/ 955583 w 2468968"/>
              <a:gd name="connsiteY11" fmla="*/ 3934605 h 4116762"/>
              <a:gd name="connsiteX12" fmla="*/ 600741 w 2468968"/>
              <a:gd name="connsiteY12" fmla="*/ 4043787 h 4116762"/>
              <a:gd name="connsiteX13" fmla="*/ 327786 w 2468968"/>
              <a:gd name="connsiteY13" fmla="*/ 4057435 h 4116762"/>
              <a:gd name="connsiteX14" fmla="*/ 95774 w 2468968"/>
              <a:gd name="connsiteY14" fmla="*/ 4112026 h 41167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2468968" h="4116762">
                <a:moveTo>
                  <a:pt x="0" y="445693"/>
                </a:moveTo>
                <a:cubicBezTo>
                  <a:pt x="271818" y="324000"/>
                  <a:pt x="498343" y="220958"/>
                  <a:pt x="737219" y="154175"/>
                </a:cubicBezTo>
                <a:cubicBezTo>
                  <a:pt x="976095" y="87392"/>
                  <a:pt x="1253559" y="65465"/>
                  <a:pt x="1433254" y="44993"/>
                </a:cubicBezTo>
                <a:cubicBezTo>
                  <a:pt x="1612949" y="24521"/>
                  <a:pt x="1724407" y="-36894"/>
                  <a:pt x="1815392" y="31345"/>
                </a:cubicBezTo>
                <a:cubicBezTo>
                  <a:pt x="1906377" y="99584"/>
                  <a:pt x="1908652" y="238336"/>
                  <a:pt x="1979165" y="454426"/>
                </a:cubicBezTo>
                <a:cubicBezTo>
                  <a:pt x="2049678" y="670516"/>
                  <a:pt x="2163409" y="1045829"/>
                  <a:pt x="2238472" y="1327883"/>
                </a:cubicBezTo>
                <a:cubicBezTo>
                  <a:pt x="2313535" y="1609937"/>
                  <a:pt x="2393147" y="1926109"/>
                  <a:pt x="2429541" y="2146748"/>
                </a:cubicBezTo>
                <a:cubicBezTo>
                  <a:pt x="2465935" y="2367387"/>
                  <a:pt x="2481858" y="2419704"/>
                  <a:pt x="2456837" y="2651716"/>
                </a:cubicBezTo>
                <a:cubicBezTo>
                  <a:pt x="2431816" y="2883728"/>
                  <a:pt x="2322634" y="3311357"/>
                  <a:pt x="2279416" y="3538820"/>
                </a:cubicBezTo>
                <a:cubicBezTo>
                  <a:pt x="2236198" y="3766283"/>
                  <a:pt x="2293063" y="3936880"/>
                  <a:pt x="2197529" y="4016492"/>
                </a:cubicBezTo>
                <a:cubicBezTo>
                  <a:pt x="2101995" y="4096104"/>
                  <a:pt x="1913201" y="4030140"/>
                  <a:pt x="1706210" y="4016492"/>
                </a:cubicBezTo>
                <a:cubicBezTo>
                  <a:pt x="1499219" y="4002844"/>
                  <a:pt x="1139828" y="3930056"/>
                  <a:pt x="955583" y="3934605"/>
                </a:cubicBezTo>
                <a:cubicBezTo>
                  <a:pt x="771338" y="3939154"/>
                  <a:pt x="705374" y="4023315"/>
                  <a:pt x="600741" y="4043787"/>
                </a:cubicBezTo>
                <a:cubicBezTo>
                  <a:pt x="496108" y="4064259"/>
                  <a:pt x="411947" y="4046062"/>
                  <a:pt x="327786" y="4057435"/>
                </a:cubicBezTo>
                <a:cubicBezTo>
                  <a:pt x="243625" y="4068808"/>
                  <a:pt x="138992" y="4134772"/>
                  <a:pt x="95774" y="411202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1A460B24-84AC-49E4-8E9A-905DC13283C0}"/>
              </a:ext>
            </a:extLst>
          </p:cNvPr>
          <p:cNvSpPr/>
          <p:nvPr/>
        </p:nvSpPr>
        <p:spPr>
          <a:xfrm>
            <a:off x="4490113" y="15191056"/>
            <a:ext cx="6182436" cy="1331489"/>
          </a:xfrm>
          <a:custGeom>
            <a:avLst/>
            <a:gdLst>
              <a:gd name="connsiteX0" fmla="*/ 0 w 6182436"/>
              <a:gd name="connsiteY0" fmla="*/ 1281792 h 1331489"/>
              <a:gd name="connsiteX1" fmla="*/ 627797 w 6182436"/>
              <a:gd name="connsiteY1" fmla="*/ 1049780 h 1331489"/>
              <a:gd name="connsiteX2" fmla="*/ 1023583 w 6182436"/>
              <a:gd name="connsiteY2" fmla="*/ 858711 h 1331489"/>
              <a:gd name="connsiteX3" fmla="*/ 1610436 w 6182436"/>
              <a:gd name="connsiteY3" fmla="*/ 1118019 h 1331489"/>
              <a:gd name="connsiteX4" fmla="*/ 2729553 w 6182436"/>
              <a:gd name="connsiteY4" fmla="*/ 1322735 h 1331489"/>
              <a:gd name="connsiteX5" fmla="*/ 3794078 w 6182436"/>
              <a:gd name="connsiteY5" fmla="*/ 817768 h 1331489"/>
              <a:gd name="connsiteX6" fmla="*/ 5008729 w 6182436"/>
              <a:gd name="connsiteY6" fmla="*/ 217266 h 1331489"/>
              <a:gd name="connsiteX7" fmla="*/ 5773003 w 6182436"/>
              <a:gd name="connsiteY7" fmla="*/ 12550 h 1331489"/>
              <a:gd name="connsiteX8" fmla="*/ 6182436 w 6182436"/>
              <a:gd name="connsiteY8" fmla="*/ 12550 h 13314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182436" h="1331489">
                <a:moveTo>
                  <a:pt x="0" y="1281792"/>
                </a:moveTo>
                <a:cubicBezTo>
                  <a:pt x="228600" y="1201042"/>
                  <a:pt x="457200" y="1120293"/>
                  <a:pt x="627797" y="1049780"/>
                </a:cubicBezTo>
                <a:cubicBezTo>
                  <a:pt x="798394" y="979267"/>
                  <a:pt x="859810" y="847338"/>
                  <a:pt x="1023583" y="858711"/>
                </a:cubicBezTo>
                <a:cubicBezTo>
                  <a:pt x="1187356" y="870084"/>
                  <a:pt x="1326108" y="1040682"/>
                  <a:pt x="1610436" y="1118019"/>
                </a:cubicBezTo>
                <a:cubicBezTo>
                  <a:pt x="1894764" y="1195356"/>
                  <a:pt x="2365613" y="1372777"/>
                  <a:pt x="2729553" y="1322735"/>
                </a:cubicBezTo>
                <a:cubicBezTo>
                  <a:pt x="3093493" y="1272693"/>
                  <a:pt x="3794078" y="817768"/>
                  <a:pt x="3794078" y="817768"/>
                </a:cubicBezTo>
                <a:cubicBezTo>
                  <a:pt x="4173941" y="633523"/>
                  <a:pt x="4678908" y="351469"/>
                  <a:pt x="5008729" y="217266"/>
                </a:cubicBezTo>
                <a:cubicBezTo>
                  <a:pt x="5338550" y="83063"/>
                  <a:pt x="5577385" y="46669"/>
                  <a:pt x="5773003" y="12550"/>
                </a:cubicBezTo>
                <a:cubicBezTo>
                  <a:pt x="5968621" y="-21569"/>
                  <a:pt x="6114197" y="26198"/>
                  <a:pt x="6182436" y="125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9221D042-C19E-419E-BB3C-3F176E2DF83C}"/>
              </a:ext>
            </a:extLst>
          </p:cNvPr>
          <p:cNvSpPr/>
          <p:nvPr/>
        </p:nvSpPr>
        <p:spPr>
          <a:xfrm>
            <a:off x="12460406" y="8370326"/>
            <a:ext cx="6714698" cy="4076432"/>
          </a:xfrm>
          <a:custGeom>
            <a:avLst/>
            <a:gdLst>
              <a:gd name="connsiteX0" fmla="*/ 0 w 6714698"/>
              <a:gd name="connsiteY0" fmla="*/ 1810904 h 4076432"/>
              <a:gd name="connsiteX1" fmla="*/ 218364 w 6714698"/>
              <a:gd name="connsiteY1" fmla="*/ 1578892 h 4076432"/>
              <a:gd name="connsiteX2" fmla="*/ 832513 w 6714698"/>
              <a:gd name="connsiteY2" fmla="*/ 1442414 h 4076432"/>
              <a:gd name="connsiteX3" fmla="*/ 1555845 w 6714698"/>
              <a:gd name="connsiteY3" fmla="*/ 1333232 h 4076432"/>
              <a:gd name="connsiteX4" fmla="*/ 2715904 w 6714698"/>
              <a:gd name="connsiteY4" fmla="*/ 1169459 h 4076432"/>
              <a:gd name="connsiteX5" fmla="*/ 3289110 w 6714698"/>
              <a:gd name="connsiteY5" fmla="*/ 1101220 h 4076432"/>
              <a:gd name="connsiteX6" fmla="*/ 3657600 w 6714698"/>
              <a:gd name="connsiteY6" fmla="*/ 910152 h 4076432"/>
              <a:gd name="connsiteX7" fmla="*/ 4053385 w 6714698"/>
              <a:gd name="connsiteY7" fmla="*/ 609901 h 4076432"/>
              <a:gd name="connsiteX8" fmla="*/ 4408227 w 6714698"/>
              <a:gd name="connsiteY8" fmla="*/ 350593 h 4076432"/>
              <a:gd name="connsiteX9" fmla="*/ 5158854 w 6714698"/>
              <a:gd name="connsiteY9" fmla="*/ 145877 h 4076432"/>
              <a:gd name="connsiteX10" fmla="*/ 5704764 w 6714698"/>
              <a:gd name="connsiteY10" fmla="*/ 23047 h 4076432"/>
              <a:gd name="connsiteX11" fmla="*/ 5841242 w 6714698"/>
              <a:gd name="connsiteY11" fmla="*/ 623549 h 4076432"/>
              <a:gd name="connsiteX12" fmla="*/ 6127845 w 6714698"/>
              <a:gd name="connsiteY12" fmla="*/ 1319584 h 4076432"/>
              <a:gd name="connsiteX13" fmla="*/ 6400800 w 6714698"/>
              <a:gd name="connsiteY13" fmla="*/ 2247632 h 4076432"/>
              <a:gd name="connsiteX14" fmla="*/ 6359857 w 6714698"/>
              <a:gd name="connsiteY14" fmla="*/ 3134737 h 4076432"/>
              <a:gd name="connsiteX15" fmla="*/ 6469039 w 6714698"/>
              <a:gd name="connsiteY15" fmla="*/ 3626056 h 4076432"/>
              <a:gd name="connsiteX16" fmla="*/ 6578221 w 6714698"/>
              <a:gd name="connsiteY16" fmla="*/ 3885364 h 4076432"/>
              <a:gd name="connsiteX17" fmla="*/ 6714698 w 6714698"/>
              <a:gd name="connsiteY17" fmla="*/ 4076432 h 40764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6714698" h="4076432">
                <a:moveTo>
                  <a:pt x="0" y="1810904"/>
                </a:moveTo>
                <a:cubicBezTo>
                  <a:pt x="39806" y="1725605"/>
                  <a:pt x="79612" y="1640307"/>
                  <a:pt x="218364" y="1578892"/>
                </a:cubicBezTo>
                <a:cubicBezTo>
                  <a:pt x="357116" y="1517477"/>
                  <a:pt x="609600" y="1483357"/>
                  <a:pt x="832513" y="1442414"/>
                </a:cubicBezTo>
                <a:cubicBezTo>
                  <a:pt x="1055427" y="1401471"/>
                  <a:pt x="1555845" y="1333232"/>
                  <a:pt x="1555845" y="1333232"/>
                </a:cubicBezTo>
                <a:lnTo>
                  <a:pt x="2715904" y="1169459"/>
                </a:lnTo>
                <a:cubicBezTo>
                  <a:pt x="3004781" y="1130790"/>
                  <a:pt x="3132161" y="1144438"/>
                  <a:pt x="3289110" y="1101220"/>
                </a:cubicBezTo>
                <a:cubicBezTo>
                  <a:pt x="3446059" y="1058002"/>
                  <a:pt x="3530221" y="992039"/>
                  <a:pt x="3657600" y="910152"/>
                </a:cubicBezTo>
                <a:cubicBezTo>
                  <a:pt x="3784979" y="828265"/>
                  <a:pt x="3928281" y="703161"/>
                  <a:pt x="4053385" y="609901"/>
                </a:cubicBezTo>
                <a:cubicBezTo>
                  <a:pt x="4178489" y="516641"/>
                  <a:pt x="4223982" y="427930"/>
                  <a:pt x="4408227" y="350593"/>
                </a:cubicBezTo>
                <a:cubicBezTo>
                  <a:pt x="4592472" y="273256"/>
                  <a:pt x="4942765" y="200468"/>
                  <a:pt x="5158854" y="145877"/>
                </a:cubicBezTo>
                <a:cubicBezTo>
                  <a:pt x="5374944" y="91286"/>
                  <a:pt x="5591033" y="-56565"/>
                  <a:pt x="5704764" y="23047"/>
                </a:cubicBezTo>
                <a:cubicBezTo>
                  <a:pt x="5818495" y="102659"/>
                  <a:pt x="5770729" y="407460"/>
                  <a:pt x="5841242" y="623549"/>
                </a:cubicBezTo>
                <a:cubicBezTo>
                  <a:pt x="5911755" y="839638"/>
                  <a:pt x="6034585" y="1048903"/>
                  <a:pt x="6127845" y="1319584"/>
                </a:cubicBezTo>
                <a:cubicBezTo>
                  <a:pt x="6221105" y="1590265"/>
                  <a:pt x="6362131" y="1945107"/>
                  <a:pt x="6400800" y="2247632"/>
                </a:cubicBezTo>
                <a:cubicBezTo>
                  <a:pt x="6439469" y="2550158"/>
                  <a:pt x="6348484" y="2905000"/>
                  <a:pt x="6359857" y="3134737"/>
                </a:cubicBezTo>
                <a:cubicBezTo>
                  <a:pt x="6371230" y="3364474"/>
                  <a:pt x="6432645" y="3500952"/>
                  <a:pt x="6469039" y="3626056"/>
                </a:cubicBezTo>
                <a:cubicBezTo>
                  <a:pt x="6505433" y="3751160"/>
                  <a:pt x="6537278" y="3810301"/>
                  <a:pt x="6578221" y="3885364"/>
                </a:cubicBezTo>
                <a:cubicBezTo>
                  <a:pt x="6619164" y="3960427"/>
                  <a:pt x="6682853" y="4065059"/>
                  <a:pt x="6714698" y="407643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A9D07C55-390E-41C2-AFA6-2CFCB441C4DC}"/>
              </a:ext>
            </a:extLst>
          </p:cNvPr>
          <p:cNvSpPr/>
          <p:nvPr/>
        </p:nvSpPr>
        <p:spPr>
          <a:xfrm>
            <a:off x="15730675" y="11804332"/>
            <a:ext cx="2748394" cy="6101531"/>
          </a:xfrm>
          <a:custGeom>
            <a:avLst/>
            <a:gdLst>
              <a:gd name="connsiteX0" fmla="*/ 0 w 1283113"/>
              <a:gd name="connsiteY0" fmla="*/ 0 h 5146803"/>
              <a:gd name="connsiteX1" fmla="*/ 136478 w 1283113"/>
              <a:gd name="connsiteY1" fmla="*/ 859809 h 5146803"/>
              <a:gd name="connsiteX2" fmla="*/ 313898 w 1283113"/>
              <a:gd name="connsiteY2" fmla="*/ 1514901 h 5146803"/>
              <a:gd name="connsiteX3" fmla="*/ 382137 w 1283113"/>
              <a:gd name="connsiteY3" fmla="*/ 2019869 h 5146803"/>
              <a:gd name="connsiteX4" fmla="*/ 313898 w 1283113"/>
              <a:gd name="connsiteY4" fmla="*/ 2320119 h 5146803"/>
              <a:gd name="connsiteX5" fmla="*/ 559558 w 1283113"/>
              <a:gd name="connsiteY5" fmla="*/ 2756848 h 5146803"/>
              <a:gd name="connsiteX6" fmla="*/ 805218 w 1283113"/>
              <a:gd name="connsiteY6" fmla="*/ 2975212 h 5146803"/>
              <a:gd name="connsiteX7" fmla="*/ 914400 w 1283113"/>
              <a:gd name="connsiteY7" fmla="*/ 3589361 h 5146803"/>
              <a:gd name="connsiteX8" fmla="*/ 1091821 w 1283113"/>
              <a:gd name="connsiteY8" fmla="*/ 4626591 h 5146803"/>
              <a:gd name="connsiteX9" fmla="*/ 1255594 w 1283113"/>
              <a:gd name="connsiteY9" fmla="*/ 5076967 h 5146803"/>
              <a:gd name="connsiteX10" fmla="*/ 1282889 w 1283113"/>
              <a:gd name="connsiteY10" fmla="*/ 5145206 h 514680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756847 w 2756847"/>
              <a:gd name="connsiteY10"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2361063 w 2756847"/>
              <a:gd name="connsiteY10" fmla="*/ 5459104 h 6018663"/>
              <a:gd name="connsiteX11" fmla="*/ 2756847 w 2756847"/>
              <a:gd name="connsiteY11"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255594 w 2756847"/>
              <a:gd name="connsiteY9" fmla="*/ 5076967 h 6018663"/>
              <a:gd name="connsiteX10" fmla="*/ 1364776 w 2756847"/>
              <a:gd name="connsiteY10" fmla="*/ 5308979 h 6018663"/>
              <a:gd name="connsiteX11" fmla="*/ 2361063 w 2756847"/>
              <a:gd name="connsiteY11" fmla="*/ 5459104 h 6018663"/>
              <a:gd name="connsiteX12" fmla="*/ 2756847 w 2756847"/>
              <a:gd name="connsiteY12" fmla="*/ 6018663 h 6018663"/>
              <a:gd name="connsiteX0" fmla="*/ 0 w 2756847"/>
              <a:gd name="connsiteY0" fmla="*/ 0 h 6018663"/>
              <a:gd name="connsiteX1" fmla="*/ 136478 w 2756847"/>
              <a:gd name="connsiteY1" fmla="*/ 859809 h 6018663"/>
              <a:gd name="connsiteX2" fmla="*/ 313898 w 2756847"/>
              <a:gd name="connsiteY2" fmla="*/ 1514901 h 6018663"/>
              <a:gd name="connsiteX3" fmla="*/ 382137 w 2756847"/>
              <a:gd name="connsiteY3" fmla="*/ 2019869 h 6018663"/>
              <a:gd name="connsiteX4" fmla="*/ 313898 w 2756847"/>
              <a:gd name="connsiteY4" fmla="*/ 2320119 h 6018663"/>
              <a:gd name="connsiteX5" fmla="*/ 559558 w 2756847"/>
              <a:gd name="connsiteY5" fmla="*/ 2756848 h 6018663"/>
              <a:gd name="connsiteX6" fmla="*/ 805218 w 2756847"/>
              <a:gd name="connsiteY6" fmla="*/ 2975212 h 6018663"/>
              <a:gd name="connsiteX7" fmla="*/ 914400 w 2756847"/>
              <a:gd name="connsiteY7" fmla="*/ 3589361 h 6018663"/>
              <a:gd name="connsiteX8" fmla="*/ 1091821 w 2756847"/>
              <a:gd name="connsiteY8" fmla="*/ 4626591 h 6018663"/>
              <a:gd name="connsiteX9" fmla="*/ 1364776 w 2756847"/>
              <a:gd name="connsiteY9" fmla="*/ 5308979 h 6018663"/>
              <a:gd name="connsiteX10" fmla="*/ 2361063 w 2756847"/>
              <a:gd name="connsiteY10" fmla="*/ 5459104 h 6018663"/>
              <a:gd name="connsiteX11" fmla="*/ 2756847 w 2756847"/>
              <a:gd name="connsiteY11" fmla="*/ 6018663 h 6018663"/>
              <a:gd name="connsiteX0" fmla="*/ 0 w 2782565"/>
              <a:gd name="connsiteY0" fmla="*/ 0 h 6078671"/>
              <a:gd name="connsiteX1" fmla="*/ 162196 w 2782565"/>
              <a:gd name="connsiteY1" fmla="*/ 919817 h 6078671"/>
              <a:gd name="connsiteX2" fmla="*/ 339616 w 2782565"/>
              <a:gd name="connsiteY2" fmla="*/ 1574909 h 6078671"/>
              <a:gd name="connsiteX3" fmla="*/ 407855 w 2782565"/>
              <a:gd name="connsiteY3" fmla="*/ 2079877 h 6078671"/>
              <a:gd name="connsiteX4" fmla="*/ 339616 w 2782565"/>
              <a:gd name="connsiteY4" fmla="*/ 2380127 h 6078671"/>
              <a:gd name="connsiteX5" fmla="*/ 585276 w 2782565"/>
              <a:gd name="connsiteY5" fmla="*/ 2816856 h 6078671"/>
              <a:gd name="connsiteX6" fmla="*/ 830936 w 2782565"/>
              <a:gd name="connsiteY6" fmla="*/ 3035220 h 6078671"/>
              <a:gd name="connsiteX7" fmla="*/ 940118 w 2782565"/>
              <a:gd name="connsiteY7" fmla="*/ 3649369 h 6078671"/>
              <a:gd name="connsiteX8" fmla="*/ 1117539 w 2782565"/>
              <a:gd name="connsiteY8" fmla="*/ 4686599 h 6078671"/>
              <a:gd name="connsiteX9" fmla="*/ 1390494 w 2782565"/>
              <a:gd name="connsiteY9" fmla="*/ 5368987 h 6078671"/>
              <a:gd name="connsiteX10" fmla="*/ 2386781 w 2782565"/>
              <a:gd name="connsiteY10" fmla="*/ 5519112 h 6078671"/>
              <a:gd name="connsiteX11" fmla="*/ 2782565 w 2782565"/>
              <a:gd name="connsiteY11" fmla="*/ 6078671 h 6078671"/>
              <a:gd name="connsiteX0" fmla="*/ 88 w 2782653"/>
              <a:gd name="connsiteY0" fmla="*/ 0 h 6078671"/>
              <a:gd name="connsiteX1" fmla="*/ 162284 w 2782653"/>
              <a:gd name="connsiteY1" fmla="*/ 919817 h 6078671"/>
              <a:gd name="connsiteX2" fmla="*/ 339704 w 2782653"/>
              <a:gd name="connsiteY2" fmla="*/ 1574909 h 6078671"/>
              <a:gd name="connsiteX3" fmla="*/ 407943 w 2782653"/>
              <a:gd name="connsiteY3" fmla="*/ 2079877 h 6078671"/>
              <a:gd name="connsiteX4" fmla="*/ 339704 w 2782653"/>
              <a:gd name="connsiteY4" fmla="*/ 2380127 h 6078671"/>
              <a:gd name="connsiteX5" fmla="*/ 585364 w 2782653"/>
              <a:gd name="connsiteY5" fmla="*/ 2816856 h 6078671"/>
              <a:gd name="connsiteX6" fmla="*/ 831024 w 2782653"/>
              <a:gd name="connsiteY6" fmla="*/ 3035220 h 6078671"/>
              <a:gd name="connsiteX7" fmla="*/ 940206 w 2782653"/>
              <a:gd name="connsiteY7" fmla="*/ 3649369 h 6078671"/>
              <a:gd name="connsiteX8" fmla="*/ 1117627 w 2782653"/>
              <a:gd name="connsiteY8" fmla="*/ 4686599 h 6078671"/>
              <a:gd name="connsiteX9" fmla="*/ 1390582 w 2782653"/>
              <a:gd name="connsiteY9" fmla="*/ 5368987 h 6078671"/>
              <a:gd name="connsiteX10" fmla="*/ 2386869 w 2782653"/>
              <a:gd name="connsiteY10" fmla="*/ 5519112 h 6078671"/>
              <a:gd name="connsiteX11" fmla="*/ 2782653 w 2782653"/>
              <a:gd name="connsiteY11" fmla="*/ 6078671 h 6078671"/>
              <a:gd name="connsiteX0" fmla="*/ 119 w 2748394"/>
              <a:gd name="connsiteY0" fmla="*/ 0 h 6101531"/>
              <a:gd name="connsiteX1" fmla="*/ 128025 w 2748394"/>
              <a:gd name="connsiteY1" fmla="*/ 942677 h 6101531"/>
              <a:gd name="connsiteX2" fmla="*/ 305445 w 2748394"/>
              <a:gd name="connsiteY2" fmla="*/ 1597769 h 6101531"/>
              <a:gd name="connsiteX3" fmla="*/ 373684 w 2748394"/>
              <a:gd name="connsiteY3" fmla="*/ 2102737 h 6101531"/>
              <a:gd name="connsiteX4" fmla="*/ 305445 w 2748394"/>
              <a:gd name="connsiteY4" fmla="*/ 2402987 h 6101531"/>
              <a:gd name="connsiteX5" fmla="*/ 551105 w 2748394"/>
              <a:gd name="connsiteY5" fmla="*/ 2839716 h 6101531"/>
              <a:gd name="connsiteX6" fmla="*/ 796765 w 2748394"/>
              <a:gd name="connsiteY6" fmla="*/ 3058080 h 6101531"/>
              <a:gd name="connsiteX7" fmla="*/ 905947 w 2748394"/>
              <a:gd name="connsiteY7" fmla="*/ 3672229 h 6101531"/>
              <a:gd name="connsiteX8" fmla="*/ 1083368 w 2748394"/>
              <a:gd name="connsiteY8" fmla="*/ 4709459 h 6101531"/>
              <a:gd name="connsiteX9" fmla="*/ 1356323 w 2748394"/>
              <a:gd name="connsiteY9" fmla="*/ 5391847 h 6101531"/>
              <a:gd name="connsiteX10" fmla="*/ 2352610 w 2748394"/>
              <a:gd name="connsiteY10" fmla="*/ 5541972 h 6101531"/>
              <a:gd name="connsiteX11" fmla="*/ 2748394 w 2748394"/>
              <a:gd name="connsiteY11" fmla="*/ 6101531 h 61015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748394" h="6101531">
                <a:moveTo>
                  <a:pt x="119" y="0"/>
                </a:moveTo>
                <a:cubicBezTo>
                  <a:pt x="-3520" y="163645"/>
                  <a:pt x="77137" y="676382"/>
                  <a:pt x="128025" y="942677"/>
                </a:cubicBezTo>
                <a:cubicBezTo>
                  <a:pt x="178913" y="1208972"/>
                  <a:pt x="264502" y="1404426"/>
                  <a:pt x="305445" y="1597769"/>
                </a:cubicBezTo>
                <a:cubicBezTo>
                  <a:pt x="346388" y="1791112"/>
                  <a:pt x="373684" y="1968534"/>
                  <a:pt x="373684" y="2102737"/>
                </a:cubicBezTo>
                <a:cubicBezTo>
                  <a:pt x="373684" y="2236940"/>
                  <a:pt x="275875" y="2280157"/>
                  <a:pt x="305445" y="2402987"/>
                </a:cubicBezTo>
                <a:cubicBezTo>
                  <a:pt x="335015" y="2525817"/>
                  <a:pt x="469218" y="2730534"/>
                  <a:pt x="551105" y="2839716"/>
                </a:cubicBezTo>
                <a:cubicBezTo>
                  <a:pt x="632992" y="2948898"/>
                  <a:pt x="737625" y="2919328"/>
                  <a:pt x="796765" y="3058080"/>
                </a:cubicBezTo>
                <a:cubicBezTo>
                  <a:pt x="855905" y="3196832"/>
                  <a:pt x="858180" y="3396999"/>
                  <a:pt x="905947" y="3672229"/>
                </a:cubicBezTo>
                <a:cubicBezTo>
                  <a:pt x="953714" y="3947459"/>
                  <a:pt x="1008305" y="4422856"/>
                  <a:pt x="1083368" y="4709459"/>
                </a:cubicBezTo>
                <a:cubicBezTo>
                  <a:pt x="1158431" y="4996062"/>
                  <a:pt x="1144783" y="5253095"/>
                  <a:pt x="1356323" y="5391847"/>
                </a:cubicBezTo>
                <a:cubicBezTo>
                  <a:pt x="1540568" y="5455537"/>
                  <a:pt x="2159267" y="5407769"/>
                  <a:pt x="2352610" y="5541972"/>
                </a:cubicBezTo>
                <a:cubicBezTo>
                  <a:pt x="2602819" y="5698921"/>
                  <a:pt x="2659684" y="6049215"/>
                  <a:pt x="2748394" y="6101531"/>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Freeform: Shape 70">
            <a:extLst>
              <a:ext uri="{FF2B5EF4-FFF2-40B4-BE49-F238E27FC236}">
                <a16:creationId xmlns:a16="http://schemas.microsoft.com/office/drawing/2014/main" id="{11C50BCB-A4AE-4E8F-9199-F1E59F94A4D4}"/>
              </a:ext>
            </a:extLst>
          </p:cNvPr>
          <p:cNvSpPr/>
          <p:nvPr/>
        </p:nvSpPr>
        <p:spPr>
          <a:xfrm>
            <a:off x="13593170" y="12228394"/>
            <a:ext cx="13388454" cy="2497611"/>
          </a:xfrm>
          <a:custGeom>
            <a:avLst/>
            <a:gdLst>
              <a:gd name="connsiteX0" fmla="*/ 0 w 13388454"/>
              <a:gd name="connsiteY0" fmla="*/ 2415654 h 2497611"/>
              <a:gd name="connsiteX1" fmla="*/ 1351129 w 13388454"/>
              <a:gd name="connsiteY1" fmla="*/ 2497540 h 2497611"/>
              <a:gd name="connsiteX2" fmla="*/ 2756848 w 13388454"/>
              <a:gd name="connsiteY2" fmla="*/ 2429302 h 2497611"/>
              <a:gd name="connsiteX3" fmla="*/ 3138985 w 13388454"/>
              <a:gd name="connsiteY3" fmla="*/ 2388358 h 2497611"/>
              <a:gd name="connsiteX4" fmla="*/ 4039737 w 13388454"/>
              <a:gd name="connsiteY4" fmla="*/ 1965278 h 2497611"/>
              <a:gd name="connsiteX5" fmla="*/ 4626591 w 13388454"/>
              <a:gd name="connsiteY5" fmla="*/ 1583140 h 2497611"/>
              <a:gd name="connsiteX6" fmla="*/ 5049672 w 13388454"/>
              <a:gd name="connsiteY6" fmla="*/ 1419367 h 2497611"/>
              <a:gd name="connsiteX7" fmla="*/ 5827594 w 13388454"/>
              <a:gd name="connsiteY7" fmla="*/ 1009934 h 2497611"/>
              <a:gd name="connsiteX8" fmla="*/ 6837529 w 13388454"/>
              <a:gd name="connsiteY8" fmla="*/ 846161 h 2497611"/>
              <a:gd name="connsiteX9" fmla="*/ 7506269 w 13388454"/>
              <a:gd name="connsiteY9" fmla="*/ 846161 h 2497611"/>
              <a:gd name="connsiteX10" fmla="*/ 8284191 w 13388454"/>
              <a:gd name="connsiteY10" fmla="*/ 1091821 h 2497611"/>
              <a:gd name="connsiteX11" fmla="*/ 9335069 w 13388454"/>
              <a:gd name="connsiteY11" fmla="*/ 873457 h 2497611"/>
              <a:gd name="connsiteX12" fmla="*/ 10017457 w 13388454"/>
              <a:gd name="connsiteY12" fmla="*/ 818866 h 2497611"/>
              <a:gd name="connsiteX13" fmla="*/ 10754436 w 13388454"/>
              <a:gd name="connsiteY13" fmla="*/ 736979 h 2497611"/>
              <a:gd name="connsiteX14" fmla="*/ 11668836 w 13388454"/>
              <a:gd name="connsiteY14" fmla="*/ 573206 h 2497611"/>
              <a:gd name="connsiteX15" fmla="*/ 12842543 w 13388454"/>
              <a:gd name="connsiteY15" fmla="*/ 300251 h 2497611"/>
              <a:gd name="connsiteX16" fmla="*/ 13197385 w 13388454"/>
              <a:gd name="connsiteY16" fmla="*/ 95534 h 2497611"/>
              <a:gd name="connsiteX17" fmla="*/ 13388454 w 13388454"/>
              <a:gd name="connsiteY17" fmla="*/ 0 h 24976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3388454" h="2497611">
                <a:moveTo>
                  <a:pt x="0" y="2415654"/>
                </a:moveTo>
                <a:cubicBezTo>
                  <a:pt x="445827" y="2455459"/>
                  <a:pt x="891654" y="2495265"/>
                  <a:pt x="1351129" y="2497540"/>
                </a:cubicBezTo>
                <a:cubicBezTo>
                  <a:pt x="1810604" y="2499815"/>
                  <a:pt x="2458872" y="2447499"/>
                  <a:pt x="2756848" y="2429302"/>
                </a:cubicBezTo>
                <a:cubicBezTo>
                  <a:pt x="3054824" y="2411105"/>
                  <a:pt x="2925170" y="2465695"/>
                  <a:pt x="3138985" y="2388358"/>
                </a:cubicBezTo>
                <a:cubicBezTo>
                  <a:pt x="3352800" y="2311021"/>
                  <a:pt x="3791803" y="2099481"/>
                  <a:pt x="4039737" y="1965278"/>
                </a:cubicBezTo>
                <a:cubicBezTo>
                  <a:pt x="4287671" y="1831075"/>
                  <a:pt x="4458269" y="1674125"/>
                  <a:pt x="4626591" y="1583140"/>
                </a:cubicBezTo>
                <a:cubicBezTo>
                  <a:pt x="4794913" y="1492155"/>
                  <a:pt x="4849505" y="1514901"/>
                  <a:pt x="5049672" y="1419367"/>
                </a:cubicBezTo>
                <a:cubicBezTo>
                  <a:pt x="5249839" y="1323833"/>
                  <a:pt x="5529618" y="1105468"/>
                  <a:pt x="5827594" y="1009934"/>
                </a:cubicBezTo>
                <a:cubicBezTo>
                  <a:pt x="6125570" y="914400"/>
                  <a:pt x="6557750" y="873456"/>
                  <a:pt x="6837529" y="846161"/>
                </a:cubicBezTo>
                <a:cubicBezTo>
                  <a:pt x="7117308" y="818866"/>
                  <a:pt x="7265159" y="805218"/>
                  <a:pt x="7506269" y="846161"/>
                </a:cubicBezTo>
                <a:cubicBezTo>
                  <a:pt x="7747379" y="887104"/>
                  <a:pt x="7979391" y="1087272"/>
                  <a:pt x="8284191" y="1091821"/>
                </a:cubicBezTo>
                <a:cubicBezTo>
                  <a:pt x="8588991" y="1096370"/>
                  <a:pt x="9046191" y="918949"/>
                  <a:pt x="9335069" y="873457"/>
                </a:cubicBezTo>
                <a:cubicBezTo>
                  <a:pt x="9623947" y="827964"/>
                  <a:pt x="9780896" y="841612"/>
                  <a:pt x="10017457" y="818866"/>
                </a:cubicBezTo>
                <a:cubicBezTo>
                  <a:pt x="10254018" y="796120"/>
                  <a:pt x="10479206" y="777922"/>
                  <a:pt x="10754436" y="736979"/>
                </a:cubicBezTo>
                <a:cubicBezTo>
                  <a:pt x="11029666" y="696036"/>
                  <a:pt x="11320818" y="645994"/>
                  <a:pt x="11668836" y="573206"/>
                </a:cubicBezTo>
                <a:cubicBezTo>
                  <a:pt x="12016854" y="500418"/>
                  <a:pt x="12587785" y="379863"/>
                  <a:pt x="12842543" y="300251"/>
                </a:cubicBezTo>
                <a:cubicBezTo>
                  <a:pt x="13097301" y="220639"/>
                  <a:pt x="13106400" y="145576"/>
                  <a:pt x="13197385" y="95534"/>
                </a:cubicBezTo>
                <a:cubicBezTo>
                  <a:pt x="13288370" y="45492"/>
                  <a:pt x="13338412" y="22746"/>
                  <a:pt x="13388454"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 name="Freeform: Shape 71">
            <a:extLst>
              <a:ext uri="{FF2B5EF4-FFF2-40B4-BE49-F238E27FC236}">
                <a16:creationId xmlns:a16="http://schemas.microsoft.com/office/drawing/2014/main" id="{99CBC4D4-55FF-4CC2-AF6E-90289FA1A526}"/>
              </a:ext>
            </a:extLst>
          </p:cNvPr>
          <p:cNvSpPr/>
          <p:nvPr/>
        </p:nvSpPr>
        <p:spPr>
          <a:xfrm>
            <a:off x="11793134" y="6682730"/>
            <a:ext cx="3044956" cy="3591696"/>
          </a:xfrm>
          <a:custGeom>
            <a:avLst/>
            <a:gdLst>
              <a:gd name="connsiteX0" fmla="*/ 0 w 3057098"/>
              <a:gd name="connsiteY0" fmla="*/ 3493827 h 3493827"/>
              <a:gd name="connsiteX1" fmla="*/ 136477 w 3057098"/>
              <a:gd name="connsiteY1" fmla="*/ 3138985 h 3493827"/>
              <a:gd name="connsiteX2" fmla="*/ 218364 w 3057098"/>
              <a:gd name="connsiteY2" fmla="*/ 2838734 h 3493827"/>
              <a:gd name="connsiteX3" fmla="*/ 559558 w 3057098"/>
              <a:gd name="connsiteY3" fmla="*/ 2620370 h 3493827"/>
              <a:gd name="connsiteX4" fmla="*/ 1187355 w 3057098"/>
              <a:gd name="connsiteY4" fmla="*/ 2524836 h 3493827"/>
              <a:gd name="connsiteX5" fmla="*/ 1596788 w 3057098"/>
              <a:gd name="connsiteY5" fmla="*/ 2320119 h 3493827"/>
              <a:gd name="connsiteX6" fmla="*/ 1924334 w 3057098"/>
              <a:gd name="connsiteY6" fmla="*/ 2047164 h 3493827"/>
              <a:gd name="connsiteX7" fmla="*/ 2402006 w 3057098"/>
              <a:gd name="connsiteY7" fmla="*/ 1665027 h 3493827"/>
              <a:gd name="connsiteX8" fmla="*/ 2647665 w 3057098"/>
              <a:gd name="connsiteY8" fmla="*/ 1323833 h 3493827"/>
              <a:gd name="connsiteX9" fmla="*/ 2906973 w 3057098"/>
              <a:gd name="connsiteY9" fmla="*/ 777922 h 3493827"/>
              <a:gd name="connsiteX10" fmla="*/ 3002507 w 3057098"/>
              <a:gd name="connsiteY10" fmla="*/ 286603 h 3493827"/>
              <a:gd name="connsiteX11" fmla="*/ 3057098 w 3057098"/>
              <a:gd name="connsiteY11" fmla="*/ 0 h 3493827"/>
              <a:gd name="connsiteX0" fmla="*/ 0 w 3049982"/>
              <a:gd name="connsiteY0" fmla="*/ 3586334 h 3586334"/>
              <a:gd name="connsiteX1" fmla="*/ 136477 w 3049982"/>
              <a:gd name="connsiteY1" fmla="*/ 3231492 h 3586334"/>
              <a:gd name="connsiteX2" fmla="*/ 218364 w 3049982"/>
              <a:gd name="connsiteY2" fmla="*/ 2931241 h 3586334"/>
              <a:gd name="connsiteX3" fmla="*/ 559558 w 3049982"/>
              <a:gd name="connsiteY3" fmla="*/ 2712877 h 3586334"/>
              <a:gd name="connsiteX4" fmla="*/ 1187355 w 3049982"/>
              <a:gd name="connsiteY4" fmla="*/ 2617343 h 3586334"/>
              <a:gd name="connsiteX5" fmla="*/ 1596788 w 3049982"/>
              <a:gd name="connsiteY5" fmla="*/ 2412626 h 3586334"/>
              <a:gd name="connsiteX6" fmla="*/ 1924334 w 3049982"/>
              <a:gd name="connsiteY6" fmla="*/ 2139671 h 3586334"/>
              <a:gd name="connsiteX7" fmla="*/ 2402006 w 3049982"/>
              <a:gd name="connsiteY7" fmla="*/ 1757534 h 3586334"/>
              <a:gd name="connsiteX8" fmla="*/ 2647665 w 3049982"/>
              <a:gd name="connsiteY8" fmla="*/ 1416340 h 3586334"/>
              <a:gd name="connsiteX9" fmla="*/ 2906973 w 3049982"/>
              <a:gd name="connsiteY9" fmla="*/ 870429 h 3586334"/>
              <a:gd name="connsiteX10" fmla="*/ 3002507 w 3049982"/>
              <a:gd name="connsiteY10" fmla="*/ 379110 h 3586334"/>
              <a:gd name="connsiteX11" fmla="*/ 3049982 w 3049982"/>
              <a:gd name="connsiteY11" fmla="*/ 0 h 3586334"/>
              <a:gd name="connsiteX0" fmla="*/ 0 w 3046424"/>
              <a:gd name="connsiteY0" fmla="*/ 3607682 h 3607682"/>
              <a:gd name="connsiteX1" fmla="*/ 136477 w 3046424"/>
              <a:gd name="connsiteY1" fmla="*/ 3252840 h 3607682"/>
              <a:gd name="connsiteX2" fmla="*/ 218364 w 3046424"/>
              <a:gd name="connsiteY2" fmla="*/ 2952589 h 3607682"/>
              <a:gd name="connsiteX3" fmla="*/ 559558 w 3046424"/>
              <a:gd name="connsiteY3" fmla="*/ 2734225 h 3607682"/>
              <a:gd name="connsiteX4" fmla="*/ 1187355 w 3046424"/>
              <a:gd name="connsiteY4" fmla="*/ 2638691 h 3607682"/>
              <a:gd name="connsiteX5" fmla="*/ 1596788 w 3046424"/>
              <a:gd name="connsiteY5" fmla="*/ 2433974 h 3607682"/>
              <a:gd name="connsiteX6" fmla="*/ 1924334 w 3046424"/>
              <a:gd name="connsiteY6" fmla="*/ 2161019 h 3607682"/>
              <a:gd name="connsiteX7" fmla="*/ 2402006 w 3046424"/>
              <a:gd name="connsiteY7" fmla="*/ 1778882 h 3607682"/>
              <a:gd name="connsiteX8" fmla="*/ 2647665 w 3046424"/>
              <a:gd name="connsiteY8" fmla="*/ 1437688 h 3607682"/>
              <a:gd name="connsiteX9" fmla="*/ 2906973 w 3046424"/>
              <a:gd name="connsiteY9" fmla="*/ 891777 h 3607682"/>
              <a:gd name="connsiteX10" fmla="*/ 3002507 w 3046424"/>
              <a:gd name="connsiteY10" fmla="*/ 400458 h 3607682"/>
              <a:gd name="connsiteX11" fmla="*/ 3046424 w 3046424"/>
              <a:gd name="connsiteY11" fmla="*/ 0 h 3607682"/>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0 w 3043227"/>
              <a:gd name="connsiteY0" fmla="*/ 3591696 h 3591696"/>
              <a:gd name="connsiteX1" fmla="*/ 133280 w 3043227"/>
              <a:gd name="connsiteY1" fmla="*/ 3252840 h 3591696"/>
              <a:gd name="connsiteX2" fmla="*/ 215167 w 3043227"/>
              <a:gd name="connsiteY2" fmla="*/ 2952589 h 3591696"/>
              <a:gd name="connsiteX3" fmla="*/ 556361 w 3043227"/>
              <a:gd name="connsiteY3" fmla="*/ 2734225 h 3591696"/>
              <a:gd name="connsiteX4" fmla="*/ 1184158 w 3043227"/>
              <a:gd name="connsiteY4" fmla="*/ 2638691 h 3591696"/>
              <a:gd name="connsiteX5" fmla="*/ 1593591 w 3043227"/>
              <a:gd name="connsiteY5" fmla="*/ 2433974 h 3591696"/>
              <a:gd name="connsiteX6" fmla="*/ 1921137 w 3043227"/>
              <a:gd name="connsiteY6" fmla="*/ 2161019 h 3591696"/>
              <a:gd name="connsiteX7" fmla="*/ 2398809 w 3043227"/>
              <a:gd name="connsiteY7" fmla="*/ 1778882 h 3591696"/>
              <a:gd name="connsiteX8" fmla="*/ 2644468 w 3043227"/>
              <a:gd name="connsiteY8" fmla="*/ 1437688 h 3591696"/>
              <a:gd name="connsiteX9" fmla="*/ 2903776 w 3043227"/>
              <a:gd name="connsiteY9" fmla="*/ 891777 h 3591696"/>
              <a:gd name="connsiteX10" fmla="*/ 2999310 w 3043227"/>
              <a:gd name="connsiteY10" fmla="*/ 400458 h 3591696"/>
              <a:gd name="connsiteX11" fmla="*/ 3043227 w 3043227"/>
              <a:gd name="connsiteY11" fmla="*/ 0 h 3591696"/>
              <a:gd name="connsiteX0" fmla="*/ 1729 w 3044956"/>
              <a:gd name="connsiteY0" fmla="*/ 3591696 h 3591696"/>
              <a:gd name="connsiteX1" fmla="*/ 135009 w 3044956"/>
              <a:gd name="connsiteY1" fmla="*/ 3252840 h 3591696"/>
              <a:gd name="connsiteX2" fmla="*/ 216896 w 3044956"/>
              <a:gd name="connsiteY2" fmla="*/ 2952589 h 3591696"/>
              <a:gd name="connsiteX3" fmla="*/ 558090 w 3044956"/>
              <a:gd name="connsiteY3" fmla="*/ 2734225 h 3591696"/>
              <a:gd name="connsiteX4" fmla="*/ 1185887 w 3044956"/>
              <a:gd name="connsiteY4" fmla="*/ 2638691 h 3591696"/>
              <a:gd name="connsiteX5" fmla="*/ 1595320 w 3044956"/>
              <a:gd name="connsiteY5" fmla="*/ 2433974 h 3591696"/>
              <a:gd name="connsiteX6" fmla="*/ 1922866 w 3044956"/>
              <a:gd name="connsiteY6" fmla="*/ 2161019 h 3591696"/>
              <a:gd name="connsiteX7" fmla="*/ 2400538 w 3044956"/>
              <a:gd name="connsiteY7" fmla="*/ 1778882 h 3591696"/>
              <a:gd name="connsiteX8" fmla="*/ 2646197 w 3044956"/>
              <a:gd name="connsiteY8" fmla="*/ 1437688 h 3591696"/>
              <a:gd name="connsiteX9" fmla="*/ 2905505 w 3044956"/>
              <a:gd name="connsiteY9" fmla="*/ 891777 h 3591696"/>
              <a:gd name="connsiteX10" fmla="*/ 3001039 w 3044956"/>
              <a:gd name="connsiteY10" fmla="*/ 400458 h 3591696"/>
              <a:gd name="connsiteX11" fmla="*/ 3044956 w 3044956"/>
              <a:gd name="connsiteY11" fmla="*/ 0 h 3591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3044956" h="3591696">
                <a:moveTo>
                  <a:pt x="1729" y="3591696"/>
                </a:moveTo>
                <a:cubicBezTo>
                  <a:pt x="-15372" y="3420907"/>
                  <a:pt x="99148" y="3359358"/>
                  <a:pt x="135009" y="3252840"/>
                </a:cubicBezTo>
                <a:cubicBezTo>
                  <a:pt x="170870" y="3146322"/>
                  <a:pt x="146382" y="3039025"/>
                  <a:pt x="216896" y="2952589"/>
                </a:cubicBezTo>
                <a:cubicBezTo>
                  <a:pt x="287410" y="2866153"/>
                  <a:pt x="396591" y="2786541"/>
                  <a:pt x="558090" y="2734225"/>
                </a:cubicBezTo>
                <a:cubicBezTo>
                  <a:pt x="719589" y="2681909"/>
                  <a:pt x="1013015" y="2688733"/>
                  <a:pt x="1185887" y="2638691"/>
                </a:cubicBezTo>
                <a:cubicBezTo>
                  <a:pt x="1358759" y="2588649"/>
                  <a:pt x="1472490" y="2513586"/>
                  <a:pt x="1595320" y="2433974"/>
                </a:cubicBezTo>
                <a:cubicBezTo>
                  <a:pt x="1718150" y="2354362"/>
                  <a:pt x="1788663" y="2270201"/>
                  <a:pt x="1922866" y="2161019"/>
                </a:cubicBezTo>
                <a:cubicBezTo>
                  <a:pt x="2057069" y="2051837"/>
                  <a:pt x="2279983" y="1899437"/>
                  <a:pt x="2400538" y="1778882"/>
                </a:cubicBezTo>
                <a:cubicBezTo>
                  <a:pt x="2521093" y="1658327"/>
                  <a:pt x="2562036" y="1585539"/>
                  <a:pt x="2646197" y="1437688"/>
                </a:cubicBezTo>
                <a:cubicBezTo>
                  <a:pt x="2730358" y="1289837"/>
                  <a:pt x="2846365" y="1064649"/>
                  <a:pt x="2905505" y="891777"/>
                </a:cubicBezTo>
                <a:cubicBezTo>
                  <a:pt x="2964645" y="718905"/>
                  <a:pt x="2976018" y="530112"/>
                  <a:pt x="3001039" y="400458"/>
                </a:cubicBezTo>
                <a:cubicBezTo>
                  <a:pt x="3026060" y="270804"/>
                  <a:pt x="3030171" y="78474"/>
                  <a:pt x="3044956"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3" name="Freeform: Shape 72">
            <a:extLst>
              <a:ext uri="{FF2B5EF4-FFF2-40B4-BE49-F238E27FC236}">
                <a16:creationId xmlns:a16="http://schemas.microsoft.com/office/drawing/2014/main" id="{685B9608-15D2-4A62-B8B0-DA8F06B6DC73}"/>
              </a:ext>
            </a:extLst>
          </p:cNvPr>
          <p:cNvSpPr/>
          <p:nvPr/>
        </p:nvSpPr>
        <p:spPr>
          <a:xfrm>
            <a:off x="20897059" y="7492322"/>
            <a:ext cx="5538654" cy="2547704"/>
          </a:xfrm>
          <a:custGeom>
            <a:avLst/>
            <a:gdLst>
              <a:gd name="connsiteX0" fmla="*/ 0 w 5595582"/>
              <a:gd name="connsiteY0" fmla="*/ 2579726 h 2579726"/>
              <a:gd name="connsiteX1" fmla="*/ 655093 w 5595582"/>
              <a:gd name="connsiteY1" fmla="*/ 2061111 h 2579726"/>
              <a:gd name="connsiteX2" fmla="*/ 1228299 w 5595582"/>
              <a:gd name="connsiteY2" fmla="*/ 1760860 h 2579726"/>
              <a:gd name="connsiteX3" fmla="*/ 1842448 w 5595582"/>
              <a:gd name="connsiteY3" fmla="*/ 1365075 h 2579726"/>
              <a:gd name="connsiteX4" fmla="*/ 1924335 w 5595582"/>
              <a:gd name="connsiteY4" fmla="*/ 1228597 h 2579726"/>
              <a:gd name="connsiteX5" fmla="*/ 2074460 w 5595582"/>
              <a:gd name="connsiteY5" fmla="*/ 955642 h 2579726"/>
              <a:gd name="connsiteX6" fmla="*/ 2825087 w 5595582"/>
              <a:gd name="connsiteY6" fmla="*/ 300550 h 2579726"/>
              <a:gd name="connsiteX7" fmla="*/ 3684896 w 5595582"/>
              <a:gd name="connsiteY7" fmla="*/ 68538 h 2579726"/>
              <a:gd name="connsiteX8" fmla="*/ 4039738 w 5595582"/>
              <a:gd name="connsiteY8" fmla="*/ 13947 h 2579726"/>
              <a:gd name="connsiteX9" fmla="*/ 4189863 w 5595582"/>
              <a:gd name="connsiteY9" fmla="*/ 27594 h 2579726"/>
              <a:gd name="connsiteX10" fmla="*/ 4217159 w 5595582"/>
              <a:gd name="connsiteY10" fmla="*/ 300550 h 2579726"/>
              <a:gd name="connsiteX11" fmla="*/ 4271750 w 5595582"/>
              <a:gd name="connsiteY11" fmla="*/ 409732 h 2579726"/>
              <a:gd name="connsiteX12" fmla="*/ 4490114 w 5595582"/>
              <a:gd name="connsiteY12" fmla="*/ 368788 h 2579726"/>
              <a:gd name="connsiteX13" fmla="*/ 5049672 w 5595582"/>
              <a:gd name="connsiteY13" fmla="*/ 573505 h 2579726"/>
              <a:gd name="connsiteX14" fmla="*/ 5254388 w 5595582"/>
              <a:gd name="connsiteY14" fmla="*/ 832812 h 2579726"/>
              <a:gd name="connsiteX15" fmla="*/ 5472753 w 5595582"/>
              <a:gd name="connsiteY15" fmla="*/ 1051177 h 2579726"/>
              <a:gd name="connsiteX16" fmla="*/ 5595582 w 5595582"/>
              <a:gd name="connsiteY16" fmla="*/ 1214950 h 2579726"/>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 name="connsiteX0" fmla="*/ 0 w 5538654"/>
              <a:gd name="connsiteY0" fmla="*/ 2547704 h 2547704"/>
              <a:gd name="connsiteX1" fmla="*/ 598165 w 5538654"/>
              <a:gd name="connsiteY1" fmla="*/ 2061111 h 2547704"/>
              <a:gd name="connsiteX2" fmla="*/ 1171371 w 5538654"/>
              <a:gd name="connsiteY2" fmla="*/ 1760860 h 2547704"/>
              <a:gd name="connsiteX3" fmla="*/ 1785520 w 5538654"/>
              <a:gd name="connsiteY3" fmla="*/ 1365075 h 2547704"/>
              <a:gd name="connsiteX4" fmla="*/ 1867407 w 5538654"/>
              <a:gd name="connsiteY4" fmla="*/ 1228597 h 2547704"/>
              <a:gd name="connsiteX5" fmla="*/ 2017532 w 5538654"/>
              <a:gd name="connsiteY5" fmla="*/ 955642 h 2547704"/>
              <a:gd name="connsiteX6" fmla="*/ 2768159 w 5538654"/>
              <a:gd name="connsiteY6" fmla="*/ 300550 h 2547704"/>
              <a:gd name="connsiteX7" fmla="*/ 3627968 w 5538654"/>
              <a:gd name="connsiteY7" fmla="*/ 68538 h 2547704"/>
              <a:gd name="connsiteX8" fmla="*/ 3982810 w 5538654"/>
              <a:gd name="connsiteY8" fmla="*/ 13947 h 2547704"/>
              <a:gd name="connsiteX9" fmla="*/ 4132935 w 5538654"/>
              <a:gd name="connsiteY9" fmla="*/ 27594 h 2547704"/>
              <a:gd name="connsiteX10" fmla="*/ 4160231 w 5538654"/>
              <a:gd name="connsiteY10" fmla="*/ 300550 h 2547704"/>
              <a:gd name="connsiteX11" fmla="*/ 4214822 w 5538654"/>
              <a:gd name="connsiteY11" fmla="*/ 409732 h 2547704"/>
              <a:gd name="connsiteX12" fmla="*/ 4433186 w 5538654"/>
              <a:gd name="connsiteY12" fmla="*/ 368788 h 2547704"/>
              <a:gd name="connsiteX13" fmla="*/ 4992744 w 5538654"/>
              <a:gd name="connsiteY13" fmla="*/ 573505 h 2547704"/>
              <a:gd name="connsiteX14" fmla="*/ 5197460 w 5538654"/>
              <a:gd name="connsiteY14" fmla="*/ 832812 h 2547704"/>
              <a:gd name="connsiteX15" fmla="*/ 5415825 w 5538654"/>
              <a:gd name="connsiteY15" fmla="*/ 1051177 h 2547704"/>
              <a:gd name="connsiteX16" fmla="*/ 5538654 w 5538654"/>
              <a:gd name="connsiteY16" fmla="*/ 1214950 h 2547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5538654" h="2547704">
                <a:moveTo>
                  <a:pt x="0" y="2547704"/>
                </a:moveTo>
                <a:cubicBezTo>
                  <a:pt x="225188" y="2356635"/>
                  <a:pt x="402937" y="2192252"/>
                  <a:pt x="598165" y="2061111"/>
                </a:cubicBezTo>
                <a:cubicBezTo>
                  <a:pt x="793394" y="1929970"/>
                  <a:pt x="973479" y="1876866"/>
                  <a:pt x="1171371" y="1760860"/>
                </a:cubicBezTo>
                <a:cubicBezTo>
                  <a:pt x="1369263" y="1644854"/>
                  <a:pt x="1669514" y="1453785"/>
                  <a:pt x="1785520" y="1365075"/>
                </a:cubicBezTo>
                <a:cubicBezTo>
                  <a:pt x="1901526" y="1276364"/>
                  <a:pt x="1828738" y="1296836"/>
                  <a:pt x="1867407" y="1228597"/>
                </a:cubicBezTo>
                <a:cubicBezTo>
                  <a:pt x="1906076" y="1160358"/>
                  <a:pt x="1867407" y="1110316"/>
                  <a:pt x="2017532" y="955642"/>
                </a:cubicBezTo>
                <a:cubicBezTo>
                  <a:pt x="2167657" y="800967"/>
                  <a:pt x="2499753" y="448401"/>
                  <a:pt x="2768159" y="300550"/>
                </a:cubicBezTo>
                <a:cubicBezTo>
                  <a:pt x="3036565" y="152699"/>
                  <a:pt x="3425526" y="116305"/>
                  <a:pt x="3627968" y="68538"/>
                </a:cubicBezTo>
                <a:cubicBezTo>
                  <a:pt x="3830410" y="20771"/>
                  <a:pt x="3898649" y="20771"/>
                  <a:pt x="3982810" y="13947"/>
                </a:cubicBezTo>
                <a:cubicBezTo>
                  <a:pt x="4066971" y="7123"/>
                  <a:pt x="4103365" y="-20173"/>
                  <a:pt x="4132935" y="27594"/>
                </a:cubicBezTo>
                <a:cubicBezTo>
                  <a:pt x="4162505" y="75361"/>
                  <a:pt x="4146583" y="236860"/>
                  <a:pt x="4160231" y="300550"/>
                </a:cubicBezTo>
                <a:cubicBezTo>
                  <a:pt x="4173879" y="364240"/>
                  <a:pt x="4169330" y="398359"/>
                  <a:pt x="4214822" y="409732"/>
                </a:cubicBezTo>
                <a:cubicBezTo>
                  <a:pt x="4260314" y="421105"/>
                  <a:pt x="4303532" y="341493"/>
                  <a:pt x="4433186" y="368788"/>
                </a:cubicBezTo>
                <a:cubicBezTo>
                  <a:pt x="4562840" y="396083"/>
                  <a:pt x="4865365" y="496168"/>
                  <a:pt x="4992744" y="573505"/>
                </a:cubicBezTo>
                <a:cubicBezTo>
                  <a:pt x="5120123" y="650842"/>
                  <a:pt x="5126947" y="753200"/>
                  <a:pt x="5197460" y="832812"/>
                </a:cubicBezTo>
                <a:cubicBezTo>
                  <a:pt x="5267973" y="912424"/>
                  <a:pt x="5358959" y="987487"/>
                  <a:pt x="5415825" y="1051177"/>
                </a:cubicBezTo>
                <a:cubicBezTo>
                  <a:pt x="5472691" y="1114867"/>
                  <a:pt x="5487882" y="1072401"/>
                  <a:pt x="5538654" y="121495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Freeform: Shape 73">
            <a:extLst>
              <a:ext uri="{FF2B5EF4-FFF2-40B4-BE49-F238E27FC236}">
                <a16:creationId xmlns:a16="http://schemas.microsoft.com/office/drawing/2014/main" id="{9ED7419C-9B06-497C-ABD0-E6D2F7EDDC9E}"/>
              </a:ext>
            </a:extLst>
          </p:cNvPr>
          <p:cNvSpPr/>
          <p:nvPr/>
        </p:nvSpPr>
        <p:spPr>
          <a:xfrm>
            <a:off x="22409623" y="9602129"/>
            <a:ext cx="2155705" cy="5328522"/>
          </a:xfrm>
          <a:custGeom>
            <a:avLst/>
            <a:gdLst>
              <a:gd name="connsiteX0" fmla="*/ 1364776 w 2177091"/>
              <a:gd name="connsiteY0" fmla="*/ 7581 h 5343856"/>
              <a:gd name="connsiteX1" fmla="*/ 1364776 w 2177091"/>
              <a:gd name="connsiteY1" fmla="*/ 75820 h 5343856"/>
              <a:gd name="connsiteX2" fmla="*/ 1569492 w 2177091"/>
              <a:gd name="connsiteY2" fmla="*/ 553492 h 5343856"/>
              <a:gd name="connsiteX3" fmla="*/ 1705970 w 2177091"/>
              <a:gd name="connsiteY3" fmla="*/ 1208584 h 5343856"/>
              <a:gd name="connsiteX4" fmla="*/ 1692322 w 2177091"/>
              <a:gd name="connsiteY4" fmla="*/ 1604369 h 5343856"/>
              <a:gd name="connsiteX5" fmla="*/ 1692322 w 2177091"/>
              <a:gd name="connsiteY5" fmla="*/ 2000154 h 5343856"/>
              <a:gd name="connsiteX6" fmla="*/ 1910686 w 2177091"/>
              <a:gd name="connsiteY6" fmla="*/ 2163927 h 5343856"/>
              <a:gd name="connsiteX7" fmla="*/ 2074460 w 2177091"/>
              <a:gd name="connsiteY7" fmla="*/ 2627951 h 5343856"/>
              <a:gd name="connsiteX8" fmla="*/ 2156346 w 2177091"/>
              <a:gd name="connsiteY8" fmla="*/ 3105623 h 5343856"/>
              <a:gd name="connsiteX9" fmla="*/ 2169994 w 2177091"/>
              <a:gd name="connsiteY9" fmla="*/ 3296692 h 5343856"/>
              <a:gd name="connsiteX10" fmla="*/ 2060812 w 2177091"/>
              <a:gd name="connsiteY10" fmla="*/ 3501408 h 5343856"/>
              <a:gd name="connsiteX11" fmla="*/ 1433015 w 2177091"/>
              <a:gd name="connsiteY11" fmla="*/ 4347569 h 5343856"/>
              <a:gd name="connsiteX12" fmla="*/ 764275 w 2177091"/>
              <a:gd name="connsiteY12" fmla="*/ 4729706 h 5343856"/>
              <a:gd name="connsiteX13" fmla="*/ 313898 w 2177091"/>
              <a:gd name="connsiteY13" fmla="*/ 5043605 h 5343856"/>
              <a:gd name="connsiteX14" fmla="*/ 0 w 2177091"/>
              <a:gd name="connsiteY14" fmla="*/ 5343856 h 5343856"/>
              <a:gd name="connsiteX0" fmla="*/ 1364776 w 2177091"/>
              <a:gd name="connsiteY0" fmla="*/ 0 h 5268036"/>
              <a:gd name="connsiteX1" fmla="*/ 1569492 w 2177091"/>
              <a:gd name="connsiteY1" fmla="*/ 477672 h 5268036"/>
              <a:gd name="connsiteX2" fmla="*/ 1705970 w 2177091"/>
              <a:gd name="connsiteY2" fmla="*/ 1132764 h 5268036"/>
              <a:gd name="connsiteX3" fmla="*/ 1692322 w 2177091"/>
              <a:gd name="connsiteY3" fmla="*/ 1528549 h 5268036"/>
              <a:gd name="connsiteX4" fmla="*/ 1692322 w 2177091"/>
              <a:gd name="connsiteY4" fmla="*/ 1924334 h 5268036"/>
              <a:gd name="connsiteX5" fmla="*/ 1910686 w 2177091"/>
              <a:gd name="connsiteY5" fmla="*/ 2088107 h 5268036"/>
              <a:gd name="connsiteX6" fmla="*/ 2074460 w 2177091"/>
              <a:gd name="connsiteY6" fmla="*/ 2552131 h 5268036"/>
              <a:gd name="connsiteX7" fmla="*/ 2156346 w 2177091"/>
              <a:gd name="connsiteY7" fmla="*/ 3029803 h 5268036"/>
              <a:gd name="connsiteX8" fmla="*/ 2169994 w 2177091"/>
              <a:gd name="connsiteY8" fmla="*/ 3220872 h 5268036"/>
              <a:gd name="connsiteX9" fmla="*/ 2060812 w 2177091"/>
              <a:gd name="connsiteY9" fmla="*/ 3425588 h 5268036"/>
              <a:gd name="connsiteX10" fmla="*/ 1433015 w 2177091"/>
              <a:gd name="connsiteY10" fmla="*/ 4271749 h 5268036"/>
              <a:gd name="connsiteX11" fmla="*/ 764275 w 2177091"/>
              <a:gd name="connsiteY11" fmla="*/ 4653886 h 5268036"/>
              <a:gd name="connsiteX12" fmla="*/ 313898 w 2177091"/>
              <a:gd name="connsiteY12" fmla="*/ 4967785 h 5268036"/>
              <a:gd name="connsiteX13" fmla="*/ 0 w 2177091"/>
              <a:gd name="connsiteY13" fmla="*/ 5268036 h 5268036"/>
              <a:gd name="connsiteX0" fmla="*/ 1336312 w 2177091"/>
              <a:gd name="connsiteY0" fmla="*/ 0 h 5328522"/>
              <a:gd name="connsiteX1" fmla="*/ 1569492 w 2177091"/>
              <a:gd name="connsiteY1" fmla="*/ 538158 h 5328522"/>
              <a:gd name="connsiteX2" fmla="*/ 1705970 w 2177091"/>
              <a:gd name="connsiteY2" fmla="*/ 1193250 h 5328522"/>
              <a:gd name="connsiteX3" fmla="*/ 1692322 w 2177091"/>
              <a:gd name="connsiteY3" fmla="*/ 1589035 h 5328522"/>
              <a:gd name="connsiteX4" fmla="*/ 1692322 w 2177091"/>
              <a:gd name="connsiteY4" fmla="*/ 1984820 h 5328522"/>
              <a:gd name="connsiteX5" fmla="*/ 1910686 w 2177091"/>
              <a:gd name="connsiteY5" fmla="*/ 2148593 h 5328522"/>
              <a:gd name="connsiteX6" fmla="*/ 2074460 w 2177091"/>
              <a:gd name="connsiteY6" fmla="*/ 2612617 h 5328522"/>
              <a:gd name="connsiteX7" fmla="*/ 2156346 w 2177091"/>
              <a:gd name="connsiteY7" fmla="*/ 3090289 h 5328522"/>
              <a:gd name="connsiteX8" fmla="*/ 2169994 w 2177091"/>
              <a:gd name="connsiteY8" fmla="*/ 3281358 h 5328522"/>
              <a:gd name="connsiteX9" fmla="*/ 2060812 w 2177091"/>
              <a:gd name="connsiteY9" fmla="*/ 3486074 h 5328522"/>
              <a:gd name="connsiteX10" fmla="*/ 1433015 w 2177091"/>
              <a:gd name="connsiteY10" fmla="*/ 4332235 h 5328522"/>
              <a:gd name="connsiteX11" fmla="*/ 764275 w 2177091"/>
              <a:gd name="connsiteY11" fmla="*/ 4714372 h 5328522"/>
              <a:gd name="connsiteX12" fmla="*/ 313898 w 2177091"/>
              <a:gd name="connsiteY12" fmla="*/ 5028271 h 5328522"/>
              <a:gd name="connsiteX13" fmla="*/ 0 w 2177091"/>
              <a:gd name="connsiteY13" fmla="*/ 5328522 h 5328522"/>
              <a:gd name="connsiteX0" fmla="*/ 1336312 w 2161086"/>
              <a:gd name="connsiteY0" fmla="*/ 0 h 5328522"/>
              <a:gd name="connsiteX1" fmla="*/ 1569492 w 2161086"/>
              <a:gd name="connsiteY1" fmla="*/ 538158 h 5328522"/>
              <a:gd name="connsiteX2" fmla="*/ 1705970 w 2161086"/>
              <a:gd name="connsiteY2" fmla="*/ 1193250 h 5328522"/>
              <a:gd name="connsiteX3" fmla="*/ 1692322 w 2161086"/>
              <a:gd name="connsiteY3" fmla="*/ 1589035 h 5328522"/>
              <a:gd name="connsiteX4" fmla="*/ 1692322 w 2161086"/>
              <a:gd name="connsiteY4" fmla="*/ 1984820 h 5328522"/>
              <a:gd name="connsiteX5" fmla="*/ 1910686 w 2161086"/>
              <a:gd name="connsiteY5" fmla="*/ 2148593 h 5328522"/>
              <a:gd name="connsiteX6" fmla="*/ 2074460 w 2161086"/>
              <a:gd name="connsiteY6" fmla="*/ 2612617 h 5328522"/>
              <a:gd name="connsiteX7" fmla="*/ 2156346 w 2161086"/>
              <a:gd name="connsiteY7" fmla="*/ 3090289 h 5328522"/>
              <a:gd name="connsiteX8" fmla="*/ 2141530 w 2161086"/>
              <a:gd name="connsiteY8" fmla="*/ 3288474 h 5328522"/>
              <a:gd name="connsiteX9" fmla="*/ 2060812 w 2161086"/>
              <a:gd name="connsiteY9" fmla="*/ 3486074 h 5328522"/>
              <a:gd name="connsiteX10" fmla="*/ 1433015 w 2161086"/>
              <a:gd name="connsiteY10" fmla="*/ 4332235 h 5328522"/>
              <a:gd name="connsiteX11" fmla="*/ 764275 w 2161086"/>
              <a:gd name="connsiteY11" fmla="*/ 4714372 h 5328522"/>
              <a:gd name="connsiteX12" fmla="*/ 313898 w 2161086"/>
              <a:gd name="connsiteY12" fmla="*/ 5028271 h 5328522"/>
              <a:gd name="connsiteX13" fmla="*/ 0 w 2161086"/>
              <a:gd name="connsiteY13" fmla="*/ 5328522 h 5328522"/>
              <a:gd name="connsiteX0" fmla="*/ 1336312 w 2165382"/>
              <a:gd name="connsiteY0" fmla="*/ 0 h 5328522"/>
              <a:gd name="connsiteX1" fmla="*/ 1569492 w 2165382"/>
              <a:gd name="connsiteY1" fmla="*/ 538158 h 5328522"/>
              <a:gd name="connsiteX2" fmla="*/ 1705970 w 2165382"/>
              <a:gd name="connsiteY2" fmla="*/ 1193250 h 5328522"/>
              <a:gd name="connsiteX3" fmla="*/ 1692322 w 2165382"/>
              <a:gd name="connsiteY3" fmla="*/ 1589035 h 5328522"/>
              <a:gd name="connsiteX4" fmla="*/ 1692322 w 2165382"/>
              <a:gd name="connsiteY4" fmla="*/ 1984820 h 5328522"/>
              <a:gd name="connsiteX5" fmla="*/ 1910686 w 2165382"/>
              <a:gd name="connsiteY5" fmla="*/ 2148593 h 5328522"/>
              <a:gd name="connsiteX6" fmla="*/ 2074460 w 2165382"/>
              <a:gd name="connsiteY6" fmla="*/ 2612617 h 5328522"/>
              <a:gd name="connsiteX7" fmla="*/ 2156346 w 2165382"/>
              <a:gd name="connsiteY7" fmla="*/ 3090289 h 5328522"/>
              <a:gd name="connsiteX8" fmla="*/ 2141530 w 2165382"/>
              <a:gd name="connsiteY8" fmla="*/ 3288474 h 5328522"/>
              <a:gd name="connsiteX9" fmla="*/ 2103508 w 2165382"/>
              <a:gd name="connsiteY9" fmla="*/ 3475400 h 5328522"/>
              <a:gd name="connsiteX10" fmla="*/ 1433015 w 2165382"/>
              <a:gd name="connsiteY10" fmla="*/ 4332235 h 5328522"/>
              <a:gd name="connsiteX11" fmla="*/ 764275 w 2165382"/>
              <a:gd name="connsiteY11" fmla="*/ 4714372 h 5328522"/>
              <a:gd name="connsiteX12" fmla="*/ 313898 w 2165382"/>
              <a:gd name="connsiteY12" fmla="*/ 5028271 h 5328522"/>
              <a:gd name="connsiteX13" fmla="*/ 0 w 2165382"/>
              <a:gd name="connsiteY13" fmla="*/ 5328522 h 5328522"/>
              <a:gd name="connsiteX0" fmla="*/ 1336312 w 2160236"/>
              <a:gd name="connsiteY0" fmla="*/ 0 h 5328522"/>
              <a:gd name="connsiteX1" fmla="*/ 1569492 w 2160236"/>
              <a:gd name="connsiteY1" fmla="*/ 538158 h 5328522"/>
              <a:gd name="connsiteX2" fmla="*/ 1705970 w 2160236"/>
              <a:gd name="connsiteY2" fmla="*/ 1193250 h 5328522"/>
              <a:gd name="connsiteX3" fmla="*/ 1692322 w 2160236"/>
              <a:gd name="connsiteY3" fmla="*/ 1589035 h 5328522"/>
              <a:gd name="connsiteX4" fmla="*/ 1692322 w 2160236"/>
              <a:gd name="connsiteY4" fmla="*/ 1984820 h 5328522"/>
              <a:gd name="connsiteX5" fmla="*/ 1910686 w 2160236"/>
              <a:gd name="connsiteY5" fmla="*/ 2148593 h 5328522"/>
              <a:gd name="connsiteX6" fmla="*/ 2074460 w 2160236"/>
              <a:gd name="connsiteY6" fmla="*/ 2612617 h 5328522"/>
              <a:gd name="connsiteX7" fmla="*/ 2156346 w 2160236"/>
              <a:gd name="connsiteY7" fmla="*/ 3090289 h 5328522"/>
              <a:gd name="connsiteX8" fmla="*/ 2141530 w 2160236"/>
              <a:gd name="connsiteY8" fmla="*/ 3288474 h 5328522"/>
              <a:gd name="connsiteX9" fmla="*/ 2092834 w 2160236"/>
              <a:gd name="connsiteY9" fmla="*/ 3514538 h 5328522"/>
              <a:gd name="connsiteX10" fmla="*/ 1433015 w 2160236"/>
              <a:gd name="connsiteY10" fmla="*/ 4332235 h 5328522"/>
              <a:gd name="connsiteX11" fmla="*/ 764275 w 2160236"/>
              <a:gd name="connsiteY11" fmla="*/ 4714372 h 5328522"/>
              <a:gd name="connsiteX12" fmla="*/ 313898 w 2160236"/>
              <a:gd name="connsiteY12" fmla="*/ 5028271 h 5328522"/>
              <a:gd name="connsiteX13" fmla="*/ 0 w 2160236"/>
              <a:gd name="connsiteY13" fmla="*/ 5328522 h 5328522"/>
              <a:gd name="connsiteX0" fmla="*/ 1336312 w 2158941"/>
              <a:gd name="connsiteY0" fmla="*/ 0 h 5328522"/>
              <a:gd name="connsiteX1" fmla="*/ 1569492 w 2158941"/>
              <a:gd name="connsiteY1" fmla="*/ 538158 h 5328522"/>
              <a:gd name="connsiteX2" fmla="*/ 1705970 w 2158941"/>
              <a:gd name="connsiteY2" fmla="*/ 1193250 h 5328522"/>
              <a:gd name="connsiteX3" fmla="*/ 1692322 w 2158941"/>
              <a:gd name="connsiteY3" fmla="*/ 1589035 h 5328522"/>
              <a:gd name="connsiteX4" fmla="*/ 1692322 w 2158941"/>
              <a:gd name="connsiteY4" fmla="*/ 1984820 h 5328522"/>
              <a:gd name="connsiteX5" fmla="*/ 1910686 w 2158941"/>
              <a:gd name="connsiteY5" fmla="*/ 2148593 h 5328522"/>
              <a:gd name="connsiteX6" fmla="*/ 2074460 w 2158941"/>
              <a:gd name="connsiteY6" fmla="*/ 2612617 h 5328522"/>
              <a:gd name="connsiteX7" fmla="*/ 2156346 w 2158941"/>
              <a:gd name="connsiteY7" fmla="*/ 3090289 h 5328522"/>
              <a:gd name="connsiteX8" fmla="*/ 2134414 w 2158941"/>
              <a:gd name="connsiteY8" fmla="*/ 3274243 h 5328522"/>
              <a:gd name="connsiteX9" fmla="*/ 2092834 w 2158941"/>
              <a:gd name="connsiteY9" fmla="*/ 3514538 h 5328522"/>
              <a:gd name="connsiteX10" fmla="*/ 1433015 w 2158941"/>
              <a:gd name="connsiteY10" fmla="*/ 4332235 h 5328522"/>
              <a:gd name="connsiteX11" fmla="*/ 764275 w 2158941"/>
              <a:gd name="connsiteY11" fmla="*/ 4714372 h 5328522"/>
              <a:gd name="connsiteX12" fmla="*/ 313898 w 2158941"/>
              <a:gd name="connsiteY12" fmla="*/ 5028271 h 5328522"/>
              <a:gd name="connsiteX13" fmla="*/ 0 w 2158941"/>
              <a:gd name="connsiteY13" fmla="*/ 5328522 h 5328522"/>
              <a:gd name="connsiteX0" fmla="*/ 1336312 w 2155705"/>
              <a:gd name="connsiteY0" fmla="*/ 0 h 5328522"/>
              <a:gd name="connsiteX1" fmla="*/ 1569492 w 2155705"/>
              <a:gd name="connsiteY1" fmla="*/ 538158 h 5328522"/>
              <a:gd name="connsiteX2" fmla="*/ 1705970 w 2155705"/>
              <a:gd name="connsiteY2" fmla="*/ 1193250 h 5328522"/>
              <a:gd name="connsiteX3" fmla="*/ 1692322 w 2155705"/>
              <a:gd name="connsiteY3" fmla="*/ 1589035 h 5328522"/>
              <a:gd name="connsiteX4" fmla="*/ 1692322 w 2155705"/>
              <a:gd name="connsiteY4" fmla="*/ 1984820 h 5328522"/>
              <a:gd name="connsiteX5" fmla="*/ 1910686 w 2155705"/>
              <a:gd name="connsiteY5" fmla="*/ 2148593 h 5328522"/>
              <a:gd name="connsiteX6" fmla="*/ 2074460 w 2155705"/>
              <a:gd name="connsiteY6" fmla="*/ 2612617 h 5328522"/>
              <a:gd name="connsiteX7" fmla="*/ 2142114 w 2155705"/>
              <a:gd name="connsiteY7" fmla="*/ 3019129 h 5328522"/>
              <a:gd name="connsiteX8" fmla="*/ 2134414 w 2155705"/>
              <a:gd name="connsiteY8" fmla="*/ 3274243 h 5328522"/>
              <a:gd name="connsiteX9" fmla="*/ 2092834 w 2155705"/>
              <a:gd name="connsiteY9" fmla="*/ 3514538 h 5328522"/>
              <a:gd name="connsiteX10" fmla="*/ 1433015 w 2155705"/>
              <a:gd name="connsiteY10" fmla="*/ 4332235 h 5328522"/>
              <a:gd name="connsiteX11" fmla="*/ 764275 w 2155705"/>
              <a:gd name="connsiteY11" fmla="*/ 4714372 h 5328522"/>
              <a:gd name="connsiteX12" fmla="*/ 313898 w 2155705"/>
              <a:gd name="connsiteY12" fmla="*/ 5028271 h 5328522"/>
              <a:gd name="connsiteX13" fmla="*/ 0 w 2155705"/>
              <a:gd name="connsiteY13" fmla="*/ 5328522 h 5328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2155705" h="5328522">
                <a:moveTo>
                  <a:pt x="1336312" y="0"/>
                </a:moveTo>
                <a:cubicBezTo>
                  <a:pt x="1370431" y="90985"/>
                  <a:pt x="1507882" y="339283"/>
                  <a:pt x="1569492" y="538158"/>
                </a:cubicBezTo>
                <a:cubicBezTo>
                  <a:pt x="1631102" y="737033"/>
                  <a:pt x="1685498" y="1018104"/>
                  <a:pt x="1705970" y="1193250"/>
                </a:cubicBezTo>
                <a:cubicBezTo>
                  <a:pt x="1726442" y="1368396"/>
                  <a:pt x="1694597" y="1457107"/>
                  <a:pt x="1692322" y="1589035"/>
                </a:cubicBezTo>
                <a:cubicBezTo>
                  <a:pt x="1690047" y="1720963"/>
                  <a:pt x="1655928" y="1891560"/>
                  <a:pt x="1692322" y="1984820"/>
                </a:cubicBezTo>
                <a:cubicBezTo>
                  <a:pt x="1728716" y="2078080"/>
                  <a:pt x="1846996" y="2043960"/>
                  <a:pt x="1910686" y="2148593"/>
                </a:cubicBezTo>
                <a:cubicBezTo>
                  <a:pt x="1974376" y="2253226"/>
                  <a:pt x="2035889" y="2467528"/>
                  <a:pt x="2074460" y="2612617"/>
                </a:cubicBezTo>
                <a:cubicBezTo>
                  <a:pt x="2113031" y="2757706"/>
                  <a:pt x="2132122" y="2908858"/>
                  <a:pt x="2142114" y="3019129"/>
                </a:cubicBezTo>
                <a:cubicBezTo>
                  <a:pt x="2152106" y="3129400"/>
                  <a:pt x="2142627" y="3191675"/>
                  <a:pt x="2134414" y="3274243"/>
                </a:cubicBezTo>
                <a:cubicBezTo>
                  <a:pt x="2126201" y="3356811"/>
                  <a:pt x="2209734" y="3338206"/>
                  <a:pt x="2092834" y="3514538"/>
                </a:cubicBezTo>
                <a:cubicBezTo>
                  <a:pt x="1975934" y="3690870"/>
                  <a:pt x="1654442" y="4132263"/>
                  <a:pt x="1433015" y="4332235"/>
                </a:cubicBezTo>
                <a:cubicBezTo>
                  <a:pt x="1211589" y="4532207"/>
                  <a:pt x="950794" y="4598366"/>
                  <a:pt x="764275" y="4714372"/>
                </a:cubicBezTo>
                <a:cubicBezTo>
                  <a:pt x="577756" y="4830378"/>
                  <a:pt x="441277" y="4925913"/>
                  <a:pt x="313898" y="5028271"/>
                </a:cubicBezTo>
                <a:cubicBezTo>
                  <a:pt x="186519" y="5130629"/>
                  <a:pt x="50042" y="5308050"/>
                  <a:pt x="0" y="5328522"/>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Freeform: Shape 74">
            <a:extLst>
              <a:ext uri="{FF2B5EF4-FFF2-40B4-BE49-F238E27FC236}">
                <a16:creationId xmlns:a16="http://schemas.microsoft.com/office/drawing/2014/main" id="{2F7BC876-5029-4A76-9DD4-D9E982594FB9}"/>
              </a:ext>
            </a:extLst>
          </p:cNvPr>
          <p:cNvSpPr/>
          <p:nvPr/>
        </p:nvSpPr>
        <p:spPr>
          <a:xfrm>
            <a:off x="21279900" y="11226288"/>
            <a:ext cx="1814786" cy="6622648"/>
          </a:xfrm>
          <a:custGeom>
            <a:avLst/>
            <a:gdLst>
              <a:gd name="connsiteX0" fmla="*/ 0 w 1853585"/>
              <a:gd name="connsiteY0" fmla="*/ 0 h 5882185"/>
              <a:gd name="connsiteX1" fmla="*/ 272955 w 1853585"/>
              <a:gd name="connsiteY1" fmla="*/ 791570 h 5882185"/>
              <a:gd name="connsiteX2" fmla="*/ 341194 w 1853585"/>
              <a:gd name="connsiteY2" fmla="*/ 1241946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53585"/>
              <a:gd name="connsiteY0" fmla="*/ 0 h 5882185"/>
              <a:gd name="connsiteX1" fmla="*/ 272955 w 1853585"/>
              <a:gd name="connsiteY1" fmla="*/ 791570 h 5882185"/>
              <a:gd name="connsiteX2" fmla="*/ 395785 w 1853585"/>
              <a:gd name="connsiteY2" fmla="*/ 1132764 h 5882185"/>
              <a:gd name="connsiteX3" fmla="*/ 491320 w 1853585"/>
              <a:gd name="connsiteY3" fmla="*/ 1487606 h 5882185"/>
              <a:gd name="connsiteX4" fmla="*/ 750627 w 1853585"/>
              <a:gd name="connsiteY4" fmla="*/ 1678674 h 5882185"/>
              <a:gd name="connsiteX5" fmla="*/ 723332 w 1853585"/>
              <a:gd name="connsiteY5" fmla="*/ 2060812 h 5882185"/>
              <a:gd name="connsiteX6" fmla="*/ 750627 w 1853585"/>
              <a:gd name="connsiteY6" fmla="*/ 2688609 h 5882185"/>
              <a:gd name="connsiteX7" fmla="*/ 928048 w 1853585"/>
              <a:gd name="connsiteY7" fmla="*/ 3398292 h 5882185"/>
              <a:gd name="connsiteX8" fmla="*/ 1255594 w 1853585"/>
              <a:gd name="connsiteY8" fmla="*/ 4012441 h 5882185"/>
              <a:gd name="connsiteX9" fmla="*/ 1637732 w 1853585"/>
              <a:gd name="connsiteY9" fmla="*/ 4722125 h 5882185"/>
              <a:gd name="connsiteX10" fmla="*/ 1842448 w 1853585"/>
              <a:gd name="connsiteY10" fmla="*/ 5445456 h 5882185"/>
              <a:gd name="connsiteX11" fmla="*/ 1815152 w 1853585"/>
              <a:gd name="connsiteY11" fmla="*/ 5882185 h 5882185"/>
              <a:gd name="connsiteX0" fmla="*/ 0 w 1845122"/>
              <a:gd name="connsiteY0" fmla="*/ 0 h 6739657"/>
              <a:gd name="connsiteX1" fmla="*/ 272955 w 1845122"/>
              <a:gd name="connsiteY1" fmla="*/ 791570 h 6739657"/>
              <a:gd name="connsiteX2" fmla="*/ 395785 w 1845122"/>
              <a:gd name="connsiteY2" fmla="*/ 1132764 h 6739657"/>
              <a:gd name="connsiteX3" fmla="*/ 491320 w 1845122"/>
              <a:gd name="connsiteY3" fmla="*/ 1487606 h 6739657"/>
              <a:gd name="connsiteX4" fmla="*/ 750627 w 1845122"/>
              <a:gd name="connsiteY4" fmla="*/ 1678674 h 6739657"/>
              <a:gd name="connsiteX5" fmla="*/ 723332 w 1845122"/>
              <a:gd name="connsiteY5" fmla="*/ 2060812 h 6739657"/>
              <a:gd name="connsiteX6" fmla="*/ 750627 w 1845122"/>
              <a:gd name="connsiteY6" fmla="*/ 2688609 h 6739657"/>
              <a:gd name="connsiteX7" fmla="*/ 928048 w 1845122"/>
              <a:gd name="connsiteY7" fmla="*/ 3398292 h 6739657"/>
              <a:gd name="connsiteX8" fmla="*/ 1255594 w 1845122"/>
              <a:gd name="connsiteY8" fmla="*/ 4012441 h 6739657"/>
              <a:gd name="connsiteX9" fmla="*/ 1637732 w 1845122"/>
              <a:gd name="connsiteY9" fmla="*/ 4722125 h 6739657"/>
              <a:gd name="connsiteX10" fmla="*/ 1842448 w 1845122"/>
              <a:gd name="connsiteY10" fmla="*/ 5445456 h 6739657"/>
              <a:gd name="connsiteX11" fmla="*/ 1626579 w 1845122"/>
              <a:gd name="connsiteY11" fmla="*/ 6739657 h 6739657"/>
              <a:gd name="connsiteX0" fmla="*/ 0 w 1814786"/>
              <a:gd name="connsiteY0" fmla="*/ 0 h 6622648"/>
              <a:gd name="connsiteX1" fmla="*/ 242619 w 1814786"/>
              <a:gd name="connsiteY1" fmla="*/ 674561 h 6622648"/>
              <a:gd name="connsiteX2" fmla="*/ 365449 w 1814786"/>
              <a:gd name="connsiteY2" fmla="*/ 1015755 h 6622648"/>
              <a:gd name="connsiteX3" fmla="*/ 460984 w 1814786"/>
              <a:gd name="connsiteY3" fmla="*/ 1370597 h 6622648"/>
              <a:gd name="connsiteX4" fmla="*/ 720291 w 1814786"/>
              <a:gd name="connsiteY4" fmla="*/ 1561665 h 6622648"/>
              <a:gd name="connsiteX5" fmla="*/ 692996 w 1814786"/>
              <a:gd name="connsiteY5" fmla="*/ 1943803 h 6622648"/>
              <a:gd name="connsiteX6" fmla="*/ 720291 w 1814786"/>
              <a:gd name="connsiteY6" fmla="*/ 2571600 h 6622648"/>
              <a:gd name="connsiteX7" fmla="*/ 897712 w 1814786"/>
              <a:gd name="connsiteY7" fmla="*/ 3281283 h 6622648"/>
              <a:gd name="connsiteX8" fmla="*/ 1225258 w 1814786"/>
              <a:gd name="connsiteY8" fmla="*/ 3895432 h 6622648"/>
              <a:gd name="connsiteX9" fmla="*/ 1607396 w 1814786"/>
              <a:gd name="connsiteY9" fmla="*/ 4605116 h 6622648"/>
              <a:gd name="connsiteX10" fmla="*/ 1812112 w 1814786"/>
              <a:gd name="connsiteY10" fmla="*/ 5328447 h 6622648"/>
              <a:gd name="connsiteX11" fmla="*/ 1596243 w 1814786"/>
              <a:gd name="connsiteY11" fmla="*/ 6622648 h 6622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14786" h="6622648">
                <a:moveTo>
                  <a:pt x="0" y="0"/>
                </a:moveTo>
                <a:cubicBezTo>
                  <a:pt x="108044" y="292289"/>
                  <a:pt x="181711" y="505269"/>
                  <a:pt x="242619" y="674561"/>
                </a:cubicBezTo>
                <a:cubicBezTo>
                  <a:pt x="303527" y="843854"/>
                  <a:pt x="329055" y="899749"/>
                  <a:pt x="365449" y="1015755"/>
                </a:cubicBezTo>
                <a:cubicBezTo>
                  <a:pt x="401843" y="1131761"/>
                  <a:pt x="401844" y="1279612"/>
                  <a:pt x="460984" y="1370597"/>
                </a:cubicBezTo>
                <a:cubicBezTo>
                  <a:pt x="520124" y="1461582"/>
                  <a:pt x="681622" y="1466131"/>
                  <a:pt x="720291" y="1561665"/>
                </a:cubicBezTo>
                <a:cubicBezTo>
                  <a:pt x="758960" y="1657199"/>
                  <a:pt x="692996" y="1775481"/>
                  <a:pt x="692996" y="1943803"/>
                </a:cubicBezTo>
                <a:cubicBezTo>
                  <a:pt x="692996" y="2112125"/>
                  <a:pt x="686172" y="2348687"/>
                  <a:pt x="720291" y="2571600"/>
                </a:cubicBezTo>
                <a:cubicBezTo>
                  <a:pt x="754410" y="2794513"/>
                  <a:pt x="813551" y="3060644"/>
                  <a:pt x="897712" y="3281283"/>
                </a:cubicBezTo>
                <a:cubicBezTo>
                  <a:pt x="981873" y="3501922"/>
                  <a:pt x="1225258" y="3895432"/>
                  <a:pt x="1225258" y="3895432"/>
                </a:cubicBezTo>
                <a:cubicBezTo>
                  <a:pt x="1343539" y="4116071"/>
                  <a:pt x="1509587" y="4366280"/>
                  <a:pt x="1607396" y="4605116"/>
                </a:cubicBezTo>
                <a:cubicBezTo>
                  <a:pt x="1705205" y="4843952"/>
                  <a:pt x="1782542" y="5135104"/>
                  <a:pt x="1812112" y="5328447"/>
                </a:cubicBezTo>
                <a:cubicBezTo>
                  <a:pt x="1841682" y="5521790"/>
                  <a:pt x="1616715" y="6561233"/>
                  <a:pt x="1596243" y="6622648"/>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Freeform: Shape 75">
            <a:extLst>
              <a:ext uri="{FF2B5EF4-FFF2-40B4-BE49-F238E27FC236}">
                <a16:creationId xmlns:a16="http://schemas.microsoft.com/office/drawing/2014/main" id="{81F419EB-5B7C-44BD-978A-6C9C7E914373}"/>
              </a:ext>
            </a:extLst>
          </p:cNvPr>
          <p:cNvSpPr/>
          <p:nvPr/>
        </p:nvSpPr>
        <p:spPr>
          <a:xfrm>
            <a:off x="9976513" y="5991366"/>
            <a:ext cx="11073716" cy="5177029"/>
          </a:xfrm>
          <a:custGeom>
            <a:avLst/>
            <a:gdLst>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636526 w 11073716"/>
              <a:gd name="connsiteY12" fmla="*/ 532263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732060 w 11073716"/>
              <a:gd name="connsiteY12" fmla="*/ 450376 h 5268036"/>
              <a:gd name="connsiteX13" fmla="*/ 7342496 w 11073716"/>
              <a:gd name="connsiteY13" fmla="*/ 586854 h 5268036"/>
              <a:gd name="connsiteX14" fmla="*/ 8407021 w 11073716"/>
              <a:gd name="connsiteY14" fmla="*/ 627797 h 5268036"/>
              <a:gd name="connsiteX15" fmla="*/ 9062114 w 11073716"/>
              <a:gd name="connsiteY15" fmla="*/ 655093 h 5268036"/>
              <a:gd name="connsiteX16" fmla="*/ 9512490 w 11073716"/>
              <a:gd name="connsiteY16" fmla="*/ 832514 h 5268036"/>
              <a:gd name="connsiteX17" fmla="*/ 9935571 w 11073716"/>
              <a:gd name="connsiteY17" fmla="*/ 996287 h 5268036"/>
              <a:gd name="connsiteX18" fmla="*/ 10003809 w 11073716"/>
              <a:gd name="connsiteY18" fmla="*/ 1269242 h 5268036"/>
              <a:gd name="connsiteX19" fmla="*/ 9799093 w 11073716"/>
              <a:gd name="connsiteY19" fmla="*/ 1719618 h 5268036"/>
              <a:gd name="connsiteX20" fmla="*/ 9608024 w 11073716"/>
              <a:gd name="connsiteY20" fmla="*/ 1965278 h 5268036"/>
              <a:gd name="connsiteX21" fmla="*/ 9594377 w 11073716"/>
              <a:gd name="connsiteY21" fmla="*/ 2074460 h 5268036"/>
              <a:gd name="connsiteX22" fmla="*/ 9771797 w 11073716"/>
              <a:gd name="connsiteY22" fmla="*/ 2333767 h 5268036"/>
              <a:gd name="connsiteX23" fmla="*/ 9921923 w 11073716"/>
              <a:gd name="connsiteY23" fmla="*/ 2770496 h 5268036"/>
              <a:gd name="connsiteX24" fmla="*/ 10222174 w 11073716"/>
              <a:gd name="connsiteY24" fmla="*/ 3098042 h 5268036"/>
              <a:gd name="connsiteX25" fmla="*/ 10385947 w 11073716"/>
              <a:gd name="connsiteY25" fmla="*/ 3357349 h 5268036"/>
              <a:gd name="connsiteX26" fmla="*/ 10822675 w 11073716"/>
              <a:gd name="connsiteY26" fmla="*/ 3957851 h 5268036"/>
              <a:gd name="connsiteX27" fmla="*/ 11068335 w 11073716"/>
              <a:gd name="connsiteY27" fmla="*/ 4367284 h 5268036"/>
              <a:gd name="connsiteX28" fmla="*/ 10986448 w 11073716"/>
              <a:gd name="connsiteY28" fmla="*/ 4640239 h 5268036"/>
              <a:gd name="connsiteX29" fmla="*/ 10918209 w 11073716"/>
              <a:gd name="connsiteY29" fmla="*/ 4872251 h 5268036"/>
              <a:gd name="connsiteX30" fmla="*/ 10836323 w 11073716"/>
              <a:gd name="connsiteY30"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5732060 w 11073716"/>
              <a:gd name="connsiteY13" fmla="*/ 450376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127845 w 11073716"/>
              <a:gd name="connsiteY13" fmla="*/ 545910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268036"/>
              <a:gd name="connsiteX1" fmla="*/ 150126 w 11073716"/>
              <a:gd name="connsiteY1" fmla="*/ 0 h 5268036"/>
              <a:gd name="connsiteX2" fmla="*/ 545911 w 11073716"/>
              <a:gd name="connsiteY2" fmla="*/ 54591 h 5268036"/>
              <a:gd name="connsiteX3" fmla="*/ 1487606 w 11073716"/>
              <a:gd name="connsiteY3" fmla="*/ 204717 h 5268036"/>
              <a:gd name="connsiteX4" fmla="*/ 2538484 w 11073716"/>
              <a:gd name="connsiteY4" fmla="*/ 286603 h 5268036"/>
              <a:gd name="connsiteX5" fmla="*/ 2770496 w 11073716"/>
              <a:gd name="connsiteY5" fmla="*/ 436729 h 5268036"/>
              <a:gd name="connsiteX6" fmla="*/ 3630305 w 11073716"/>
              <a:gd name="connsiteY6" fmla="*/ 532263 h 5268036"/>
              <a:gd name="connsiteX7" fmla="*/ 4476466 w 11073716"/>
              <a:gd name="connsiteY7" fmla="*/ 518615 h 5268036"/>
              <a:gd name="connsiteX8" fmla="*/ 4694830 w 11073716"/>
              <a:gd name="connsiteY8" fmla="*/ 586854 h 5268036"/>
              <a:gd name="connsiteX9" fmla="*/ 4872251 w 11073716"/>
              <a:gd name="connsiteY9" fmla="*/ 668740 h 5268036"/>
              <a:gd name="connsiteX10" fmla="*/ 5104263 w 11073716"/>
              <a:gd name="connsiteY10" fmla="*/ 668740 h 5268036"/>
              <a:gd name="connsiteX11" fmla="*/ 5322627 w 11073716"/>
              <a:gd name="connsiteY11" fmla="*/ 545911 h 5268036"/>
              <a:gd name="connsiteX12" fmla="*/ 5554639 w 11073716"/>
              <a:gd name="connsiteY12" fmla="*/ 559558 h 5268036"/>
              <a:gd name="connsiteX13" fmla="*/ 6045959 w 11073716"/>
              <a:gd name="connsiteY13" fmla="*/ 491319 h 5268036"/>
              <a:gd name="connsiteX14" fmla="*/ 7342496 w 11073716"/>
              <a:gd name="connsiteY14" fmla="*/ 586854 h 5268036"/>
              <a:gd name="connsiteX15" fmla="*/ 8407021 w 11073716"/>
              <a:gd name="connsiteY15" fmla="*/ 627797 h 5268036"/>
              <a:gd name="connsiteX16" fmla="*/ 9062114 w 11073716"/>
              <a:gd name="connsiteY16" fmla="*/ 655093 h 5268036"/>
              <a:gd name="connsiteX17" fmla="*/ 9512490 w 11073716"/>
              <a:gd name="connsiteY17" fmla="*/ 832514 h 5268036"/>
              <a:gd name="connsiteX18" fmla="*/ 9935571 w 11073716"/>
              <a:gd name="connsiteY18" fmla="*/ 996287 h 5268036"/>
              <a:gd name="connsiteX19" fmla="*/ 10003809 w 11073716"/>
              <a:gd name="connsiteY19" fmla="*/ 1269242 h 5268036"/>
              <a:gd name="connsiteX20" fmla="*/ 9799093 w 11073716"/>
              <a:gd name="connsiteY20" fmla="*/ 1719618 h 5268036"/>
              <a:gd name="connsiteX21" fmla="*/ 9608024 w 11073716"/>
              <a:gd name="connsiteY21" fmla="*/ 1965278 h 5268036"/>
              <a:gd name="connsiteX22" fmla="*/ 9594377 w 11073716"/>
              <a:gd name="connsiteY22" fmla="*/ 2074460 h 5268036"/>
              <a:gd name="connsiteX23" fmla="*/ 9771797 w 11073716"/>
              <a:gd name="connsiteY23" fmla="*/ 2333767 h 5268036"/>
              <a:gd name="connsiteX24" fmla="*/ 9921923 w 11073716"/>
              <a:gd name="connsiteY24" fmla="*/ 2770496 h 5268036"/>
              <a:gd name="connsiteX25" fmla="*/ 10222174 w 11073716"/>
              <a:gd name="connsiteY25" fmla="*/ 3098042 h 5268036"/>
              <a:gd name="connsiteX26" fmla="*/ 10385947 w 11073716"/>
              <a:gd name="connsiteY26" fmla="*/ 3357349 h 5268036"/>
              <a:gd name="connsiteX27" fmla="*/ 10822675 w 11073716"/>
              <a:gd name="connsiteY27" fmla="*/ 3957851 h 5268036"/>
              <a:gd name="connsiteX28" fmla="*/ 11068335 w 11073716"/>
              <a:gd name="connsiteY28" fmla="*/ 4367284 h 5268036"/>
              <a:gd name="connsiteX29" fmla="*/ 10986448 w 11073716"/>
              <a:gd name="connsiteY29" fmla="*/ 4640239 h 5268036"/>
              <a:gd name="connsiteX30" fmla="*/ 10918209 w 11073716"/>
              <a:gd name="connsiteY30" fmla="*/ 4872251 h 5268036"/>
              <a:gd name="connsiteX31" fmla="*/ 10836323 w 11073716"/>
              <a:gd name="connsiteY31" fmla="*/ 5268036 h 5268036"/>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40657 w 11073716"/>
              <a:gd name="connsiteY31" fmla="*/ 5177029 h 5177029"/>
              <a:gd name="connsiteX0" fmla="*/ 0 w 11073716"/>
              <a:gd name="connsiteY0" fmla="*/ 54591 h 5177029"/>
              <a:gd name="connsiteX1" fmla="*/ 150126 w 11073716"/>
              <a:gd name="connsiteY1" fmla="*/ 0 h 5177029"/>
              <a:gd name="connsiteX2" fmla="*/ 545911 w 11073716"/>
              <a:gd name="connsiteY2" fmla="*/ 54591 h 5177029"/>
              <a:gd name="connsiteX3" fmla="*/ 1487606 w 11073716"/>
              <a:gd name="connsiteY3" fmla="*/ 204717 h 5177029"/>
              <a:gd name="connsiteX4" fmla="*/ 2538484 w 11073716"/>
              <a:gd name="connsiteY4" fmla="*/ 286603 h 5177029"/>
              <a:gd name="connsiteX5" fmla="*/ 2770496 w 11073716"/>
              <a:gd name="connsiteY5" fmla="*/ 436729 h 5177029"/>
              <a:gd name="connsiteX6" fmla="*/ 3630305 w 11073716"/>
              <a:gd name="connsiteY6" fmla="*/ 532263 h 5177029"/>
              <a:gd name="connsiteX7" fmla="*/ 4476466 w 11073716"/>
              <a:gd name="connsiteY7" fmla="*/ 518615 h 5177029"/>
              <a:gd name="connsiteX8" fmla="*/ 4694830 w 11073716"/>
              <a:gd name="connsiteY8" fmla="*/ 586854 h 5177029"/>
              <a:gd name="connsiteX9" fmla="*/ 4872251 w 11073716"/>
              <a:gd name="connsiteY9" fmla="*/ 668740 h 5177029"/>
              <a:gd name="connsiteX10" fmla="*/ 5104263 w 11073716"/>
              <a:gd name="connsiteY10" fmla="*/ 668740 h 5177029"/>
              <a:gd name="connsiteX11" fmla="*/ 5322627 w 11073716"/>
              <a:gd name="connsiteY11" fmla="*/ 545911 h 5177029"/>
              <a:gd name="connsiteX12" fmla="*/ 5554639 w 11073716"/>
              <a:gd name="connsiteY12" fmla="*/ 559558 h 5177029"/>
              <a:gd name="connsiteX13" fmla="*/ 6045959 w 11073716"/>
              <a:gd name="connsiteY13" fmla="*/ 491319 h 5177029"/>
              <a:gd name="connsiteX14" fmla="*/ 7342496 w 11073716"/>
              <a:gd name="connsiteY14" fmla="*/ 586854 h 5177029"/>
              <a:gd name="connsiteX15" fmla="*/ 8407021 w 11073716"/>
              <a:gd name="connsiteY15" fmla="*/ 627797 h 5177029"/>
              <a:gd name="connsiteX16" fmla="*/ 9062114 w 11073716"/>
              <a:gd name="connsiteY16" fmla="*/ 655093 h 5177029"/>
              <a:gd name="connsiteX17" fmla="*/ 9512490 w 11073716"/>
              <a:gd name="connsiteY17" fmla="*/ 832514 h 5177029"/>
              <a:gd name="connsiteX18" fmla="*/ 9935571 w 11073716"/>
              <a:gd name="connsiteY18" fmla="*/ 996287 h 5177029"/>
              <a:gd name="connsiteX19" fmla="*/ 10003809 w 11073716"/>
              <a:gd name="connsiteY19" fmla="*/ 1269242 h 5177029"/>
              <a:gd name="connsiteX20" fmla="*/ 9799093 w 11073716"/>
              <a:gd name="connsiteY20" fmla="*/ 1719618 h 5177029"/>
              <a:gd name="connsiteX21" fmla="*/ 9608024 w 11073716"/>
              <a:gd name="connsiteY21" fmla="*/ 1965278 h 5177029"/>
              <a:gd name="connsiteX22" fmla="*/ 9594377 w 11073716"/>
              <a:gd name="connsiteY22" fmla="*/ 2074460 h 5177029"/>
              <a:gd name="connsiteX23" fmla="*/ 9771797 w 11073716"/>
              <a:gd name="connsiteY23" fmla="*/ 2333767 h 5177029"/>
              <a:gd name="connsiteX24" fmla="*/ 9921923 w 11073716"/>
              <a:gd name="connsiteY24" fmla="*/ 2770496 h 5177029"/>
              <a:gd name="connsiteX25" fmla="*/ 10222174 w 11073716"/>
              <a:gd name="connsiteY25" fmla="*/ 3098042 h 5177029"/>
              <a:gd name="connsiteX26" fmla="*/ 10385947 w 11073716"/>
              <a:gd name="connsiteY26" fmla="*/ 3357349 h 5177029"/>
              <a:gd name="connsiteX27" fmla="*/ 10822675 w 11073716"/>
              <a:gd name="connsiteY27" fmla="*/ 3957851 h 5177029"/>
              <a:gd name="connsiteX28" fmla="*/ 11068335 w 11073716"/>
              <a:gd name="connsiteY28" fmla="*/ 4367284 h 5177029"/>
              <a:gd name="connsiteX29" fmla="*/ 10986448 w 11073716"/>
              <a:gd name="connsiteY29" fmla="*/ 4640239 h 5177029"/>
              <a:gd name="connsiteX30" fmla="*/ 10918209 w 11073716"/>
              <a:gd name="connsiteY30" fmla="*/ 4872251 h 5177029"/>
              <a:gd name="connsiteX31" fmla="*/ 10838005 w 11073716"/>
              <a:gd name="connsiteY31" fmla="*/ 4985768 h 5177029"/>
              <a:gd name="connsiteX32" fmla="*/ 10840657 w 11073716"/>
              <a:gd name="connsiteY32" fmla="*/ 5177029 h 51770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1073716" h="5177029">
                <a:moveTo>
                  <a:pt x="0" y="54591"/>
                </a:moveTo>
                <a:cubicBezTo>
                  <a:pt x="29570" y="27295"/>
                  <a:pt x="59141" y="0"/>
                  <a:pt x="150126" y="0"/>
                </a:cubicBezTo>
                <a:cubicBezTo>
                  <a:pt x="241111" y="0"/>
                  <a:pt x="545911" y="54591"/>
                  <a:pt x="545911" y="54591"/>
                </a:cubicBezTo>
                <a:cubicBezTo>
                  <a:pt x="768824" y="88711"/>
                  <a:pt x="1155511" y="166048"/>
                  <a:pt x="1487606" y="204717"/>
                </a:cubicBezTo>
                <a:cubicBezTo>
                  <a:pt x="1819701" y="243386"/>
                  <a:pt x="2324669" y="247934"/>
                  <a:pt x="2538484" y="286603"/>
                </a:cubicBezTo>
                <a:cubicBezTo>
                  <a:pt x="2752299" y="325272"/>
                  <a:pt x="2588526" y="395786"/>
                  <a:pt x="2770496" y="436729"/>
                </a:cubicBezTo>
                <a:cubicBezTo>
                  <a:pt x="2952466" y="477672"/>
                  <a:pt x="3345977" y="518615"/>
                  <a:pt x="3630305" y="532263"/>
                </a:cubicBezTo>
                <a:cubicBezTo>
                  <a:pt x="3914633" y="545911"/>
                  <a:pt x="4299045" y="509516"/>
                  <a:pt x="4476466" y="518615"/>
                </a:cubicBezTo>
                <a:cubicBezTo>
                  <a:pt x="4653887" y="527714"/>
                  <a:pt x="4628866" y="561833"/>
                  <a:pt x="4694830" y="586854"/>
                </a:cubicBezTo>
                <a:cubicBezTo>
                  <a:pt x="4760794" y="611875"/>
                  <a:pt x="4804012" y="655092"/>
                  <a:pt x="4872251" y="668740"/>
                </a:cubicBezTo>
                <a:cubicBezTo>
                  <a:pt x="4940490" y="682388"/>
                  <a:pt x="5029200" y="689211"/>
                  <a:pt x="5104263" y="668740"/>
                </a:cubicBezTo>
                <a:cubicBezTo>
                  <a:pt x="5179326" y="648269"/>
                  <a:pt x="5247564" y="564108"/>
                  <a:pt x="5322627" y="545911"/>
                </a:cubicBezTo>
                <a:cubicBezTo>
                  <a:pt x="5397690" y="527714"/>
                  <a:pt x="5486400" y="575480"/>
                  <a:pt x="5554639" y="559558"/>
                </a:cubicBezTo>
                <a:cubicBezTo>
                  <a:pt x="5622878" y="543636"/>
                  <a:pt x="5747983" y="486770"/>
                  <a:pt x="6045959" y="491319"/>
                </a:cubicBezTo>
                <a:cubicBezTo>
                  <a:pt x="6343935" y="495868"/>
                  <a:pt x="6948986" y="564108"/>
                  <a:pt x="7342496" y="586854"/>
                </a:cubicBezTo>
                <a:cubicBezTo>
                  <a:pt x="7736006" y="609600"/>
                  <a:pt x="8052179" y="614149"/>
                  <a:pt x="8407021" y="627797"/>
                </a:cubicBezTo>
                <a:cubicBezTo>
                  <a:pt x="8693624" y="639170"/>
                  <a:pt x="8877869" y="620974"/>
                  <a:pt x="9062114" y="655093"/>
                </a:cubicBezTo>
                <a:cubicBezTo>
                  <a:pt x="9246359" y="689213"/>
                  <a:pt x="9512490" y="832514"/>
                  <a:pt x="9512490" y="832514"/>
                </a:cubicBezTo>
                <a:cubicBezTo>
                  <a:pt x="9658066" y="889380"/>
                  <a:pt x="9853685" y="923499"/>
                  <a:pt x="9935571" y="996287"/>
                </a:cubicBezTo>
                <a:cubicBezTo>
                  <a:pt x="10017457" y="1069075"/>
                  <a:pt x="10026555" y="1148687"/>
                  <a:pt x="10003809" y="1269242"/>
                </a:cubicBezTo>
                <a:cubicBezTo>
                  <a:pt x="9981063" y="1389797"/>
                  <a:pt x="9865057" y="1603612"/>
                  <a:pt x="9799093" y="1719618"/>
                </a:cubicBezTo>
                <a:cubicBezTo>
                  <a:pt x="9733129" y="1835624"/>
                  <a:pt x="9642143" y="1906138"/>
                  <a:pt x="9608024" y="1965278"/>
                </a:cubicBezTo>
                <a:cubicBezTo>
                  <a:pt x="9573905" y="2024418"/>
                  <a:pt x="9567082" y="2013045"/>
                  <a:pt x="9594377" y="2074460"/>
                </a:cubicBezTo>
                <a:cubicBezTo>
                  <a:pt x="9621672" y="2135875"/>
                  <a:pt x="9717206" y="2217761"/>
                  <a:pt x="9771797" y="2333767"/>
                </a:cubicBezTo>
                <a:cubicBezTo>
                  <a:pt x="9826388" y="2449773"/>
                  <a:pt x="9846860" y="2643117"/>
                  <a:pt x="9921923" y="2770496"/>
                </a:cubicBezTo>
                <a:cubicBezTo>
                  <a:pt x="9996986" y="2897875"/>
                  <a:pt x="10144837" y="3000233"/>
                  <a:pt x="10222174" y="3098042"/>
                </a:cubicBezTo>
                <a:cubicBezTo>
                  <a:pt x="10299511" y="3195851"/>
                  <a:pt x="10285864" y="3214048"/>
                  <a:pt x="10385947" y="3357349"/>
                </a:cubicBezTo>
                <a:cubicBezTo>
                  <a:pt x="10486030" y="3500650"/>
                  <a:pt x="10708944" y="3789529"/>
                  <a:pt x="10822675" y="3957851"/>
                </a:cubicBezTo>
                <a:cubicBezTo>
                  <a:pt x="10936406" y="4126174"/>
                  <a:pt x="11041040" y="4253553"/>
                  <a:pt x="11068335" y="4367284"/>
                </a:cubicBezTo>
                <a:cubicBezTo>
                  <a:pt x="11095631" y="4481015"/>
                  <a:pt x="11011469" y="4556078"/>
                  <a:pt x="10986448" y="4640239"/>
                </a:cubicBezTo>
                <a:cubicBezTo>
                  <a:pt x="10961427" y="4724400"/>
                  <a:pt x="10936449" y="4815385"/>
                  <a:pt x="10918209" y="4872251"/>
                </a:cubicBezTo>
                <a:cubicBezTo>
                  <a:pt x="10899969" y="4929117"/>
                  <a:pt x="10850930" y="4934972"/>
                  <a:pt x="10838005" y="4985768"/>
                </a:cubicBezTo>
                <a:cubicBezTo>
                  <a:pt x="10825080" y="5036564"/>
                  <a:pt x="10846715" y="5144430"/>
                  <a:pt x="10840657" y="517702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Freeform: Shape 76">
            <a:extLst>
              <a:ext uri="{FF2B5EF4-FFF2-40B4-BE49-F238E27FC236}">
                <a16:creationId xmlns:a16="http://schemas.microsoft.com/office/drawing/2014/main" id="{57822093-C565-425D-8506-04FFCF6F70ED}"/>
              </a:ext>
            </a:extLst>
          </p:cNvPr>
          <p:cNvSpPr/>
          <p:nvPr/>
        </p:nvSpPr>
        <p:spPr>
          <a:xfrm>
            <a:off x="20014203" y="6632812"/>
            <a:ext cx="3337116" cy="1364776"/>
          </a:xfrm>
          <a:custGeom>
            <a:avLst/>
            <a:gdLst>
              <a:gd name="connsiteX0" fmla="*/ 0 w 3370997"/>
              <a:gd name="connsiteY0" fmla="*/ 464024 h 1364776"/>
              <a:gd name="connsiteX1" fmla="*/ 122830 w 3370997"/>
              <a:gd name="connsiteY1" fmla="*/ 491319 h 1364776"/>
              <a:gd name="connsiteX2" fmla="*/ 313899 w 3370997"/>
              <a:gd name="connsiteY2" fmla="*/ 313898 h 1364776"/>
              <a:gd name="connsiteX3" fmla="*/ 532263 w 3370997"/>
              <a:gd name="connsiteY3" fmla="*/ 109182 h 1364776"/>
              <a:gd name="connsiteX4" fmla="*/ 859809 w 3370997"/>
              <a:gd name="connsiteY4" fmla="*/ 0 h 1364776"/>
              <a:gd name="connsiteX5" fmla="*/ 1201003 w 3370997"/>
              <a:gd name="connsiteY5" fmla="*/ 109182 h 1364776"/>
              <a:gd name="connsiteX6" fmla="*/ 1446663 w 3370997"/>
              <a:gd name="connsiteY6" fmla="*/ 232012 h 1364776"/>
              <a:gd name="connsiteX7" fmla="*/ 1705971 w 3370997"/>
              <a:gd name="connsiteY7" fmla="*/ 163773 h 1364776"/>
              <a:gd name="connsiteX8" fmla="*/ 1842448 w 3370997"/>
              <a:gd name="connsiteY8" fmla="*/ 122830 h 1364776"/>
              <a:gd name="connsiteX9" fmla="*/ 2074460 w 3370997"/>
              <a:gd name="connsiteY9" fmla="*/ 13648 h 1364776"/>
              <a:gd name="connsiteX10" fmla="*/ 2497541 w 3370997"/>
              <a:gd name="connsiteY10" fmla="*/ 27295 h 1364776"/>
              <a:gd name="connsiteX11" fmla="*/ 2702257 w 3370997"/>
              <a:gd name="connsiteY11" fmla="*/ 150125 h 1364776"/>
              <a:gd name="connsiteX12" fmla="*/ 2825087 w 3370997"/>
              <a:gd name="connsiteY12" fmla="*/ 382137 h 1364776"/>
              <a:gd name="connsiteX13" fmla="*/ 2920621 w 3370997"/>
              <a:gd name="connsiteY13" fmla="*/ 545910 h 1364776"/>
              <a:gd name="connsiteX14" fmla="*/ 3166281 w 3370997"/>
              <a:gd name="connsiteY14" fmla="*/ 1009934 h 1364776"/>
              <a:gd name="connsiteX15" fmla="*/ 3302759 w 3370997"/>
              <a:gd name="connsiteY15" fmla="*/ 1201003 h 1364776"/>
              <a:gd name="connsiteX16" fmla="*/ 3370997 w 3370997"/>
              <a:gd name="connsiteY16" fmla="*/ 1364776 h 1364776"/>
              <a:gd name="connsiteX0" fmla="*/ 0 w 3248167"/>
              <a:gd name="connsiteY0" fmla="*/ 491319 h 1364776"/>
              <a:gd name="connsiteX1" fmla="*/ 191069 w 3248167"/>
              <a:gd name="connsiteY1" fmla="*/ 313898 h 1364776"/>
              <a:gd name="connsiteX2" fmla="*/ 409433 w 3248167"/>
              <a:gd name="connsiteY2" fmla="*/ 109182 h 1364776"/>
              <a:gd name="connsiteX3" fmla="*/ 736979 w 3248167"/>
              <a:gd name="connsiteY3" fmla="*/ 0 h 1364776"/>
              <a:gd name="connsiteX4" fmla="*/ 1078173 w 3248167"/>
              <a:gd name="connsiteY4" fmla="*/ 109182 h 1364776"/>
              <a:gd name="connsiteX5" fmla="*/ 1323833 w 3248167"/>
              <a:gd name="connsiteY5" fmla="*/ 232012 h 1364776"/>
              <a:gd name="connsiteX6" fmla="*/ 1583141 w 3248167"/>
              <a:gd name="connsiteY6" fmla="*/ 163773 h 1364776"/>
              <a:gd name="connsiteX7" fmla="*/ 1719618 w 3248167"/>
              <a:gd name="connsiteY7" fmla="*/ 122830 h 1364776"/>
              <a:gd name="connsiteX8" fmla="*/ 1951630 w 3248167"/>
              <a:gd name="connsiteY8" fmla="*/ 13648 h 1364776"/>
              <a:gd name="connsiteX9" fmla="*/ 2374711 w 3248167"/>
              <a:gd name="connsiteY9" fmla="*/ 27295 h 1364776"/>
              <a:gd name="connsiteX10" fmla="*/ 2579427 w 3248167"/>
              <a:gd name="connsiteY10" fmla="*/ 150125 h 1364776"/>
              <a:gd name="connsiteX11" fmla="*/ 2702257 w 3248167"/>
              <a:gd name="connsiteY11" fmla="*/ 382137 h 1364776"/>
              <a:gd name="connsiteX12" fmla="*/ 2797791 w 3248167"/>
              <a:gd name="connsiteY12" fmla="*/ 545910 h 1364776"/>
              <a:gd name="connsiteX13" fmla="*/ 3043451 w 3248167"/>
              <a:gd name="connsiteY13" fmla="*/ 1009934 h 1364776"/>
              <a:gd name="connsiteX14" fmla="*/ 3179929 w 3248167"/>
              <a:gd name="connsiteY14" fmla="*/ 1201003 h 1364776"/>
              <a:gd name="connsiteX15" fmla="*/ 3248167 w 3248167"/>
              <a:gd name="connsiteY15" fmla="*/ 1364776 h 1364776"/>
              <a:gd name="connsiteX0" fmla="*/ 0 w 3362022"/>
              <a:gd name="connsiteY0" fmla="*/ 473529 h 1364776"/>
              <a:gd name="connsiteX1" fmla="*/ 304924 w 3362022"/>
              <a:gd name="connsiteY1" fmla="*/ 313898 h 1364776"/>
              <a:gd name="connsiteX2" fmla="*/ 523288 w 3362022"/>
              <a:gd name="connsiteY2" fmla="*/ 109182 h 1364776"/>
              <a:gd name="connsiteX3" fmla="*/ 850834 w 3362022"/>
              <a:gd name="connsiteY3" fmla="*/ 0 h 1364776"/>
              <a:gd name="connsiteX4" fmla="*/ 1192028 w 3362022"/>
              <a:gd name="connsiteY4" fmla="*/ 109182 h 1364776"/>
              <a:gd name="connsiteX5" fmla="*/ 1437688 w 3362022"/>
              <a:gd name="connsiteY5" fmla="*/ 232012 h 1364776"/>
              <a:gd name="connsiteX6" fmla="*/ 1696996 w 3362022"/>
              <a:gd name="connsiteY6" fmla="*/ 163773 h 1364776"/>
              <a:gd name="connsiteX7" fmla="*/ 1833473 w 3362022"/>
              <a:gd name="connsiteY7" fmla="*/ 122830 h 1364776"/>
              <a:gd name="connsiteX8" fmla="*/ 2065485 w 3362022"/>
              <a:gd name="connsiteY8" fmla="*/ 13648 h 1364776"/>
              <a:gd name="connsiteX9" fmla="*/ 2488566 w 3362022"/>
              <a:gd name="connsiteY9" fmla="*/ 27295 h 1364776"/>
              <a:gd name="connsiteX10" fmla="*/ 2693282 w 3362022"/>
              <a:gd name="connsiteY10" fmla="*/ 150125 h 1364776"/>
              <a:gd name="connsiteX11" fmla="*/ 2816112 w 3362022"/>
              <a:gd name="connsiteY11" fmla="*/ 382137 h 1364776"/>
              <a:gd name="connsiteX12" fmla="*/ 2911646 w 3362022"/>
              <a:gd name="connsiteY12" fmla="*/ 545910 h 1364776"/>
              <a:gd name="connsiteX13" fmla="*/ 3157306 w 3362022"/>
              <a:gd name="connsiteY13" fmla="*/ 1009934 h 1364776"/>
              <a:gd name="connsiteX14" fmla="*/ 3293784 w 3362022"/>
              <a:gd name="connsiteY14" fmla="*/ 1201003 h 1364776"/>
              <a:gd name="connsiteX15" fmla="*/ 3362022 w 3362022"/>
              <a:gd name="connsiteY15" fmla="*/ 1364776 h 1364776"/>
              <a:gd name="connsiteX0" fmla="*/ 0 w 3337116"/>
              <a:gd name="connsiteY0" fmla="*/ 462855 h 1364776"/>
              <a:gd name="connsiteX1" fmla="*/ 280018 w 3337116"/>
              <a:gd name="connsiteY1" fmla="*/ 313898 h 1364776"/>
              <a:gd name="connsiteX2" fmla="*/ 498382 w 3337116"/>
              <a:gd name="connsiteY2" fmla="*/ 109182 h 1364776"/>
              <a:gd name="connsiteX3" fmla="*/ 825928 w 3337116"/>
              <a:gd name="connsiteY3" fmla="*/ 0 h 1364776"/>
              <a:gd name="connsiteX4" fmla="*/ 1167122 w 3337116"/>
              <a:gd name="connsiteY4" fmla="*/ 109182 h 1364776"/>
              <a:gd name="connsiteX5" fmla="*/ 1412782 w 3337116"/>
              <a:gd name="connsiteY5" fmla="*/ 232012 h 1364776"/>
              <a:gd name="connsiteX6" fmla="*/ 1672090 w 3337116"/>
              <a:gd name="connsiteY6" fmla="*/ 163773 h 1364776"/>
              <a:gd name="connsiteX7" fmla="*/ 1808567 w 3337116"/>
              <a:gd name="connsiteY7" fmla="*/ 122830 h 1364776"/>
              <a:gd name="connsiteX8" fmla="*/ 2040579 w 3337116"/>
              <a:gd name="connsiteY8" fmla="*/ 13648 h 1364776"/>
              <a:gd name="connsiteX9" fmla="*/ 2463660 w 3337116"/>
              <a:gd name="connsiteY9" fmla="*/ 27295 h 1364776"/>
              <a:gd name="connsiteX10" fmla="*/ 2668376 w 3337116"/>
              <a:gd name="connsiteY10" fmla="*/ 150125 h 1364776"/>
              <a:gd name="connsiteX11" fmla="*/ 2791206 w 3337116"/>
              <a:gd name="connsiteY11" fmla="*/ 382137 h 1364776"/>
              <a:gd name="connsiteX12" fmla="*/ 2886740 w 3337116"/>
              <a:gd name="connsiteY12" fmla="*/ 545910 h 1364776"/>
              <a:gd name="connsiteX13" fmla="*/ 3132400 w 3337116"/>
              <a:gd name="connsiteY13" fmla="*/ 1009934 h 1364776"/>
              <a:gd name="connsiteX14" fmla="*/ 3268878 w 3337116"/>
              <a:gd name="connsiteY14" fmla="*/ 1201003 h 1364776"/>
              <a:gd name="connsiteX15" fmla="*/ 3337116 w 3337116"/>
              <a:gd name="connsiteY15" fmla="*/ 1364776 h 1364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3337116" h="1364776">
                <a:moveTo>
                  <a:pt x="0" y="462855"/>
                </a:moveTo>
                <a:cubicBezTo>
                  <a:pt x="52316" y="437834"/>
                  <a:pt x="196954" y="372844"/>
                  <a:pt x="280018" y="313898"/>
                </a:cubicBezTo>
                <a:cubicBezTo>
                  <a:pt x="363082" y="254953"/>
                  <a:pt x="407397" y="161498"/>
                  <a:pt x="498382" y="109182"/>
                </a:cubicBezTo>
                <a:cubicBezTo>
                  <a:pt x="589367" y="56866"/>
                  <a:pt x="714471" y="0"/>
                  <a:pt x="825928" y="0"/>
                </a:cubicBezTo>
                <a:cubicBezTo>
                  <a:pt x="937385" y="0"/>
                  <a:pt x="1069313" y="70513"/>
                  <a:pt x="1167122" y="109182"/>
                </a:cubicBezTo>
                <a:cubicBezTo>
                  <a:pt x="1264931" y="147851"/>
                  <a:pt x="1328621" y="222914"/>
                  <a:pt x="1412782" y="232012"/>
                </a:cubicBezTo>
                <a:cubicBezTo>
                  <a:pt x="1496943" y="241110"/>
                  <a:pt x="1606126" y="181970"/>
                  <a:pt x="1672090" y="163773"/>
                </a:cubicBezTo>
                <a:cubicBezTo>
                  <a:pt x="1738054" y="145576"/>
                  <a:pt x="1747152" y="147851"/>
                  <a:pt x="1808567" y="122830"/>
                </a:cubicBezTo>
                <a:cubicBezTo>
                  <a:pt x="1869982" y="97809"/>
                  <a:pt x="1931397" y="29570"/>
                  <a:pt x="2040579" y="13648"/>
                </a:cubicBezTo>
                <a:cubicBezTo>
                  <a:pt x="2149761" y="-2275"/>
                  <a:pt x="2359027" y="4549"/>
                  <a:pt x="2463660" y="27295"/>
                </a:cubicBezTo>
                <a:cubicBezTo>
                  <a:pt x="2568293" y="50041"/>
                  <a:pt x="2613785" y="90985"/>
                  <a:pt x="2668376" y="150125"/>
                </a:cubicBezTo>
                <a:cubicBezTo>
                  <a:pt x="2722967" y="209265"/>
                  <a:pt x="2754812" y="316173"/>
                  <a:pt x="2791206" y="382137"/>
                </a:cubicBezTo>
                <a:cubicBezTo>
                  <a:pt x="2827600" y="448101"/>
                  <a:pt x="2829874" y="441277"/>
                  <a:pt x="2886740" y="545910"/>
                </a:cubicBezTo>
                <a:cubicBezTo>
                  <a:pt x="2943606" y="650543"/>
                  <a:pt x="3068710" y="900752"/>
                  <a:pt x="3132400" y="1009934"/>
                </a:cubicBezTo>
                <a:cubicBezTo>
                  <a:pt x="3196090" y="1119116"/>
                  <a:pt x="3234759" y="1141863"/>
                  <a:pt x="3268878" y="1201003"/>
                </a:cubicBezTo>
                <a:cubicBezTo>
                  <a:pt x="3302997" y="1260143"/>
                  <a:pt x="3320056" y="1312459"/>
                  <a:pt x="3337116" y="136477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Freeform: Shape 77">
            <a:extLst>
              <a:ext uri="{FF2B5EF4-FFF2-40B4-BE49-F238E27FC236}">
                <a16:creationId xmlns:a16="http://schemas.microsoft.com/office/drawing/2014/main" id="{44389D85-46EA-4927-BA37-5B70226C4937}"/>
              </a:ext>
            </a:extLst>
          </p:cNvPr>
          <p:cNvSpPr/>
          <p:nvPr/>
        </p:nvSpPr>
        <p:spPr>
          <a:xfrm>
            <a:off x="13741078" y="12820622"/>
            <a:ext cx="2119838" cy="212010"/>
          </a:xfrm>
          <a:custGeom>
            <a:avLst/>
            <a:gdLst>
              <a:gd name="connsiteX0" fmla="*/ 0 w 2142698"/>
              <a:gd name="connsiteY0" fmla="*/ 292483 h 292483"/>
              <a:gd name="connsiteX1" fmla="*/ 777922 w 2142698"/>
              <a:gd name="connsiteY1" fmla="*/ 115062 h 292483"/>
              <a:gd name="connsiteX2" fmla="*/ 1501253 w 2142698"/>
              <a:gd name="connsiteY2" fmla="*/ 5880 h 292483"/>
              <a:gd name="connsiteX3" fmla="*/ 1897039 w 2142698"/>
              <a:gd name="connsiteY3" fmla="*/ 19527 h 292483"/>
              <a:gd name="connsiteX4" fmla="*/ 2142698 w 2142698"/>
              <a:gd name="connsiteY4" fmla="*/ 60471 h 292483"/>
              <a:gd name="connsiteX0" fmla="*/ 0 w 2131268"/>
              <a:gd name="connsiteY0" fmla="*/ 294877 h 294877"/>
              <a:gd name="connsiteX1" fmla="*/ 777922 w 2131268"/>
              <a:gd name="connsiteY1" fmla="*/ 117456 h 294877"/>
              <a:gd name="connsiteX2" fmla="*/ 1501253 w 2131268"/>
              <a:gd name="connsiteY2" fmla="*/ 8274 h 294877"/>
              <a:gd name="connsiteX3" fmla="*/ 1897039 w 2131268"/>
              <a:gd name="connsiteY3" fmla="*/ 21921 h 294877"/>
              <a:gd name="connsiteX4" fmla="*/ 2131268 w 2131268"/>
              <a:gd name="connsiteY4" fmla="*/ 0 h 294877"/>
              <a:gd name="connsiteX0" fmla="*/ 0 w 2131268"/>
              <a:gd name="connsiteY0" fmla="*/ 294877 h 294877"/>
              <a:gd name="connsiteX1" fmla="*/ 777922 w 2131268"/>
              <a:gd name="connsiteY1" fmla="*/ 117456 h 294877"/>
              <a:gd name="connsiteX2" fmla="*/ 1501253 w 2131268"/>
              <a:gd name="connsiteY2" fmla="*/ 8274 h 294877"/>
              <a:gd name="connsiteX3" fmla="*/ 1891324 w 2131268"/>
              <a:gd name="connsiteY3" fmla="*/ 19063 h 294877"/>
              <a:gd name="connsiteX4" fmla="*/ 2131268 w 2131268"/>
              <a:gd name="connsiteY4" fmla="*/ 0 h 294877"/>
              <a:gd name="connsiteX0" fmla="*/ 0 w 2119838"/>
              <a:gd name="connsiteY0" fmla="*/ 212010 h 212010"/>
              <a:gd name="connsiteX1" fmla="*/ 766492 w 2119838"/>
              <a:gd name="connsiteY1" fmla="*/ 117456 h 212010"/>
              <a:gd name="connsiteX2" fmla="*/ 1489823 w 2119838"/>
              <a:gd name="connsiteY2" fmla="*/ 8274 h 212010"/>
              <a:gd name="connsiteX3" fmla="*/ 1879894 w 2119838"/>
              <a:gd name="connsiteY3" fmla="*/ 19063 h 212010"/>
              <a:gd name="connsiteX4" fmla="*/ 2119838 w 2119838"/>
              <a:gd name="connsiteY4" fmla="*/ 0 h 212010"/>
              <a:gd name="connsiteX0" fmla="*/ 0 w 2119838"/>
              <a:gd name="connsiteY0" fmla="*/ 212010 h 212010"/>
              <a:gd name="connsiteX1" fmla="*/ 780780 w 2119838"/>
              <a:gd name="connsiteY1" fmla="*/ 77451 h 212010"/>
              <a:gd name="connsiteX2" fmla="*/ 1489823 w 2119838"/>
              <a:gd name="connsiteY2" fmla="*/ 8274 h 212010"/>
              <a:gd name="connsiteX3" fmla="*/ 1879894 w 2119838"/>
              <a:gd name="connsiteY3" fmla="*/ 19063 h 212010"/>
              <a:gd name="connsiteX4" fmla="*/ 2119838 w 2119838"/>
              <a:gd name="connsiteY4" fmla="*/ 0 h 2120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119838" h="212010">
                <a:moveTo>
                  <a:pt x="0" y="212010"/>
                </a:moveTo>
                <a:cubicBezTo>
                  <a:pt x="263856" y="147183"/>
                  <a:pt x="532476" y="111407"/>
                  <a:pt x="780780" y="77451"/>
                </a:cubicBezTo>
                <a:cubicBezTo>
                  <a:pt x="1029084" y="43495"/>
                  <a:pt x="1306637" y="18005"/>
                  <a:pt x="1489823" y="8274"/>
                </a:cubicBezTo>
                <a:cubicBezTo>
                  <a:pt x="1673009" y="-1457"/>
                  <a:pt x="1772987" y="9965"/>
                  <a:pt x="1879894" y="19063"/>
                </a:cubicBezTo>
                <a:cubicBezTo>
                  <a:pt x="1986801" y="28161"/>
                  <a:pt x="2031128" y="27295"/>
                  <a:pt x="2119838"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9" name="Freeform: Shape 78">
            <a:extLst>
              <a:ext uri="{FF2B5EF4-FFF2-40B4-BE49-F238E27FC236}">
                <a16:creationId xmlns:a16="http://schemas.microsoft.com/office/drawing/2014/main" id="{0462D98E-331C-47BE-AD39-6BAACC44A5F0}"/>
              </a:ext>
            </a:extLst>
          </p:cNvPr>
          <p:cNvSpPr/>
          <p:nvPr/>
        </p:nvSpPr>
        <p:spPr>
          <a:xfrm>
            <a:off x="13593170" y="14848764"/>
            <a:ext cx="1474115" cy="3029803"/>
          </a:xfrm>
          <a:custGeom>
            <a:avLst/>
            <a:gdLst>
              <a:gd name="connsiteX0" fmla="*/ 0 w 1474115"/>
              <a:gd name="connsiteY0" fmla="*/ 0 h 3029803"/>
              <a:gd name="connsiteX1" fmla="*/ 723331 w 1474115"/>
              <a:gd name="connsiteY1" fmla="*/ 122830 h 3029803"/>
              <a:gd name="connsiteX2" fmla="*/ 1351129 w 1474115"/>
              <a:gd name="connsiteY2" fmla="*/ 259308 h 3029803"/>
              <a:gd name="connsiteX3" fmla="*/ 1433015 w 1474115"/>
              <a:gd name="connsiteY3" fmla="*/ 341194 h 3029803"/>
              <a:gd name="connsiteX4" fmla="*/ 1473958 w 1474115"/>
              <a:gd name="connsiteY4" fmla="*/ 941696 h 3029803"/>
              <a:gd name="connsiteX5" fmla="*/ 1419367 w 1474115"/>
              <a:gd name="connsiteY5" fmla="*/ 1583140 h 3029803"/>
              <a:gd name="connsiteX6" fmla="*/ 1446663 w 1474115"/>
              <a:gd name="connsiteY6" fmla="*/ 1910687 h 3029803"/>
              <a:gd name="connsiteX7" fmla="*/ 1160060 w 1474115"/>
              <a:gd name="connsiteY7" fmla="*/ 2333767 h 3029803"/>
              <a:gd name="connsiteX8" fmla="*/ 941696 w 1474115"/>
              <a:gd name="connsiteY8" fmla="*/ 2674961 h 3029803"/>
              <a:gd name="connsiteX9" fmla="*/ 736979 w 1474115"/>
              <a:gd name="connsiteY9" fmla="*/ 3029803 h 30298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474115" h="3029803">
                <a:moveTo>
                  <a:pt x="0" y="0"/>
                </a:moveTo>
                <a:lnTo>
                  <a:pt x="723331" y="122830"/>
                </a:lnTo>
                <a:cubicBezTo>
                  <a:pt x="948519" y="166048"/>
                  <a:pt x="1232848" y="222914"/>
                  <a:pt x="1351129" y="259308"/>
                </a:cubicBezTo>
                <a:cubicBezTo>
                  <a:pt x="1469410" y="295702"/>
                  <a:pt x="1412543" y="227463"/>
                  <a:pt x="1433015" y="341194"/>
                </a:cubicBezTo>
                <a:cubicBezTo>
                  <a:pt x="1453487" y="454925"/>
                  <a:pt x="1476233" y="734705"/>
                  <a:pt x="1473958" y="941696"/>
                </a:cubicBezTo>
                <a:cubicBezTo>
                  <a:pt x="1471683" y="1148687"/>
                  <a:pt x="1423916" y="1421642"/>
                  <a:pt x="1419367" y="1583140"/>
                </a:cubicBezTo>
                <a:cubicBezTo>
                  <a:pt x="1414818" y="1744638"/>
                  <a:pt x="1489881" y="1785583"/>
                  <a:pt x="1446663" y="1910687"/>
                </a:cubicBezTo>
                <a:cubicBezTo>
                  <a:pt x="1403445" y="2035791"/>
                  <a:pt x="1244221" y="2206388"/>
                  <a:pt x="1160060" y="2333767"/>
                </a:cubicBezTo>
                <a:cubicBezTo>
                  <a:pt x="1075899" y="2461146"/>
                  <a:pt x="1012209" y="2558955"/>
                  <a:pt x="941696" y="2674961"/>
                </a:cubicBezTo>
                <a:cubicBezTo>
                  <a:pt x="871183" y="2790967"/>
                  <a:pt x="787021" y="3020705"/>
                  <a:pt x="736979" y="302980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Freeform: Shape 79">
            <a:extLst>
              <a:ext uri="{FF2B5EF4-FFF2-40B4-BE49-F238E27FC236}">
                <a16:creationId xmlns:a16="http://schemas.microsoft.com/office/drawing/2014/main" id="{965CD922-A8B3-499C-AC0F-03ECDB954891}"/>
              </a:ext>
            </a:extLst>
          </p:cNvPr>
          <p:cNvSpPr/>
          <p:nvPr/>
        </p:nvSpPr>
        <p:spPr>
          <a:xfrm>
            <a:off x="15026185" y="15635494"/>
            <a:ext cx="6646460" cy="1151252"/>
          </a:xfrm>
          <a:custGeom>
            <a:avLst/>
            <a:gdLst>
              <a:gd name="connsiteX0" fmla="*/ 0 w 6646460"/>
              <a:gd name="connsiteY0" fmla="*/ 1151252 h 1151252"/>
              <a:gd name="connsiteX1" fmla="*/ 641445 w 6646460"/>
              <a:gd name="connsiteY1" fmla="*/ 851002 h 1151252"/>
              <a:gd name="connsiteX2" fmla="*/ 1433015 w 6646460"/>
              <a:gd name="connsiteY2" fmla="*/ 496160 h 1151252"/>
              <a:gd name="connsiteX3" fmla="*/ 1719618 w 6646460"/>
              <a:gd name="connsiteY3" fmla="*/ 400625 h 1151252"/>
              <a:gd name="connsiteX4" fmla="*/ 2415654 w 6646460"/>
              <a:gd name="connsiteY4" fmla="*/ 550751 h 1151252"/>
              <a:gd name="connsiteX5" fmla="*/ 3343702 w 6646460"/>
              <a:gd name="connsiteY5" fmla="*/ 632637 h 1151252"/>
              <a:gd name="connsiteX6" fmla="*/ 3766782 w 6646460"/>
              <a:gd name="connsiteY6" fmla="*/ 646285 h 1151252"/>
              <a:gd name="connsiteX7" fmla="*/ 4776716 w 6646460"/>
              <a:gd name="connsiteY7" fmla="*/ 509807 h 1151252"/>
              <a:gd name="connsiteX8" fmla="*/ 5554639 w 6646460"/>
              <a:gd name="connsiteY8" fmla="*/ 223205 h 1151252"/>
              <a:gd name="connsiteX9" fmla="*/ 6127845 w 6646460"/>
              <a:gd name="connsiteY9" fmla="*/ 59431 h 1151252"/>
              <a:gd name="connsiteX10" fmla="*/ 6441743 w 6646460"/>
              <a:gd name="connsiteY10" fmla="*/ 4840 h 1151252"/>
              <a:gd name="connsiteX11" fmla="*/ 6591869 w 6646460"/>
              <a:gd name="connsiteY11" fmla="*/ 168613 h 1151252"/>
              <a:gd name="connsiteX12" fmla="*/ 6646460 w 6646460"/>
              <a:gd name="connsiteY12" fmla="*/ 318739 h 11512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646460" h="1151252">
                <a:moveTo>
                  <a:pt x="0" y="1151252"/>
                </a:moveTo>
                <a:lnTo>
                  <a:pt x="641445" y="851002"/>
                </a:lnTo>
                <a:lnTo>
                  <a:pt x="1433015" y="496160"/>
                </a:lnTo>
                <a:cubicBezTo>
                  <a:pt x="1612711" y="421097"/>
                  <a:pt x="1555845" y="391526"/>
                  <a:pt x="1719618" y="400625"/>
                </a:cubicBezTo>
                <a:cubicBezTo>
                  <a:pt x="1883391" y="409723"/>
                  <a:pt x="2144973" y="512082"/>
                  <a:pt x="2415654" y="550751"/>
                </a:cubicBezTo>
                <a:cubicBezTo>
                  <a:pt x="2686335" y="589420"/>
                  <a:pt x="3118514" y="616715"/>
                  <a:pt x="3343702" y="632637"/>
                </a:cubicBezTo>
                <a:cubicBezTo>
                  <a:pt x="3568890" y="648559"/>
                  <a:pt x="3527946" y="666757"/>
                  <a:pt x="3766782" y="646285"/>
                </a:cubicBezTo>
                <a:cubicBezTo>
                  <a:pt x="4005618" y="625813"/>
                  <a:pt x="4478740" y="580320"/>
                  <a:pt x="4776716" y="509807"/>
                </a:cubicBezTo>
                <a:cubicBezTo>
                  <a:pt x="5074692" y="439294"/>
                  <a:pt x="5329451" y="298268"/>
                  <a:pt x="5554639" y="223205"/>
                </a:cubicBezTo>
                <a:cubicBezTo>
                  <a:pt x="5779827" y="148142"/>
                  <a:pt x="5979994" y="95825"/>
                  <a:pt x="6127845" y="59431"/>
                </a:cubicBezTo>
                <a:cubicBezTo>
                  <a:pt x="6275696" y="23037"/>
                  <a:pt x="6364406" y="-13357"/>
                  <a:pt x="6441743" y="4840"/>
                </a:cubicBezTo>
                <a:cubicBezTo>
                  <a:pt x="6519080" y="23037"/>
                  <a:pt x="6557750" y="116297"/>
                  <a:pt x="6591869" y="168613"/>
                </a:cubicBezTo>
                <a:cubicBezTo>
                  <a:pt x="6625988" y="220929"/>
                  <a:pt x="6632812" y="355133"/>
                  <a:pt x="6646460" y="31873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Freeform: Shape 80">
            <a:extLst>
              <a:ext uri="{FF2B5EF4-FFF2-40B4-BE49-F238E27FC236}">
                <a16:creationId xmlns:a16="http://schemas.microsoft.com/office/drawing/2014/main" id="{7B43AB33-7305-4679-8563-C9DB62B8E38A}"/>
              </a:ext>
            </a:extLst>
          </p:cNvPr>
          <p:cNvSpPr/>
          <p:nvPr/>
        </p:nvSpPr>
        <p:spPr>
          <a:xfrm>
            <a:off x="20056744" y="13797887"/>
            <a:ext cx="6938527" cy="4094328"/>
          </a:xfrm>
          <a:custGeom>
            <a:avLst/>
            <a:gdLst>
              <a:gd name="connsiteX0" fmla="*/ 87352 w 5641990"/>
              <a:gd name="connsiteY0" fmla="*/ 3138985 h 3138985"/>
              <a:gd name="connsiteX1" fmla="*/ 5465 w 5641990"/>
              <a:gd name="connsiteY1" fmla="*/ 2920621 h 3138985"/>
              <a:gd name="connsiteX2" fmla="*/ 223829 w 5641990"/>
              <a:gd name="connsiteY2" fmla="*/ 2333767 h 3138985"/>
              <a:gd name="connsiteX3" fmla="*/ 428546 w 5641990"/>
              <a:gd name="connsiteY3" fmla="*/ 1978925 h 3138985"/>
              <a:gd name="connsiteX4" fmla="*/ 1001752 w 5641990"/>
              <a:gd name="connsiteY4" fmla="*/ 1528549 h 3138985"/>
              <a:gd name="connsiteX5" fmla="*/ 1602253 w 5641990"/>
              <a:gd name="connsiteY5" fmla="*/ 1187355 h 3138985"/>
              <a:gd name="connsiteX6" fmla="*/ 2366528 w 5641990"/>
              <a:gd name="connsiteY6" fmla="*/ 928048 h 3138985"/>
              <a:gd name="connsiteX7" fmla="*/ 3076211 w 5641990"/>
              <a:gd name="connsiteY7" fmla="*/ 914400 h 3138985"/>
              <a:gd name="connsiteX8" fmla="*/ 3717656 w 5641990"/>
              <a:gd name="connsiteY8" fmla="*/ 750627 h 3138985"/>
              <a:gd name="connsiteX9" fmla="*/ 4400044 w 5641990"/>
              <a:gd name="connsiteY9" fmla="*/ 423080 h 3138985"/>
              <a:gd name="connsiteX10" fmla="*/ 5287149 w 5641990"/>
              <a:gd name="connsiteY10" fmla="*/ 122830 h 3138985"/>
              <a:gd name="connsiteX11" fmla="*/ 5641990 w 5641990"/>
              <a:gd name="connsiteY11" fmla="*/ 0 h 3138985"/>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938527 w 6938527"/>
              <a:gd name="connsiteY11" fmla="*/ 0 h 4094328"/>
              <a:gd name="connsiteX0" fmla="*/ 87352 w 6938527"/>
              <a:gd name="connsiteY0" fmla="*/ 4094328 h 4094328"/>
              <a:gd name="connsiteX1" fmla="*/ 5465 w 6938527"/>
              <a:gd name="connsiteY1" fmla="*/ 3875964 h 4094328"/>
              <a:gd name="connsiteX2" fmla="*/ 223829 w 6938527"/>
              <a:gd name="connsiteY2" fmla="*/ 3289110 h 4094328"/>
              <a:gd name="connsiteX3" fmla="*/ 428546 w 6938527"/>
              <a:gd name="connsiteY3" fmla="*/ 2934268 h 4094328"/>
              <a:gd name="connsiteX4" fmla="*/ 1001752 w 6938527"/>
              <a:gd name="connsiteY4" fmla="*/ 2483892 h 4094328"/>
              <a:gd name="connsiteX5" fmla="*/ 1602253 w 6938527"/>
              <a:gd name="connsiteY5" fmla="*/ 2142698 h 4094328"/>
              <a:gd name="connsiteX6" fmla="*/ 2366528 w 6938527"/>
              <a:gd name="connsiteY6" fmla="*/ 1883391 h 4094328"/>
              <a:gd name="connsiteX7" fmla="*/ 3076211 w 6938527"/>
              <a:gd name="connsiteY7" fmla="*/ 1869743 h 4094328"/>
              <a:gd name="connsiteX8" fmla="*/ 3717656 w 6938527"/>
              <a:gd name="connsiteY8" fmla="*/ 1705970 h 4094328"/>
              <a:gd name="connsiteX9" fmla="*/ 4400044 w 6938527"/>
              <a:gd name="connsiteY9" fmla="*/ 1378423 h 4094328"/>
              <a:gd name="connsiteX10" fmla="*/ 5287149 w 6938527"/>
              <a:gd name="connsiteY10" fmla="*/ 1078173 h 4094328"/>
              <a:gd name="connsiteX11" fmla="*/ 6065071 w 6938527"/>
              <a:gd name="connsiteY11" fmla="*/ 818865 h 4094328"/>
              <a:gd name="connsiteX12" fmla="*/ 6938527 w 6938527"/>
              <a:gd name="connsiteY12" fmla="*/ 0 h 40943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6938527" h="4094328">
                <a:moveTo>
                  <a:pt x="87352" y="4094328"/>
                </a:moveTo>
                <a:cubicBezTo>
                  <a:pt x="35035" y="4052247"/>
                  <a:pt x="-17281" y="4010167"/>
                  <a:pt x="5465" y="3875964"/>
                </a:cubicBezTo>
                <a:cubicBezTo>
                  <a:pt x="28211" y="3741761"/>
                  <a:pt x="153316" y="3446059"/>
                  <a:pt x="223829" y="3289110"/>
                </a:cubicBezTo>
                <a:cubicBezTo>
                  <a:pt x="294342" y="3132161"/>
                  <a:pt x="298892" y="3068471"/>
                  <a:pt x="428546" y="2934268"/>
                </a:cubicBezTo>
                <a:cubicBezTo>
                  <a:pt x="558200" y="2800065"/>
                  <a:pt x="806134" y="2615820"/>
                  <a:pt x="1001752" y="2483892"/>
                </a:cubicBezTo>
                <a:cubicBezTo>
                  <a:pt x="1197370" y="2351964"/>
                  <a:pt x="1374790" y="2242781"/>
                  <a:pt x="1602253" y="2142698"/>
                </a:cubicBezTo>
                <a:cubicBezTo>
                  <a:pt x="1829716" y="2042614"/>
                  <a:pt x="2120868" y="1928883"/>
                  <a:pt x="2366528" y="1883391"/>
                </a:cubicBezTo>
                <a:cubicBezTo>
                  <a:pt x="2612188" y="1837899"/>
                  <a:pt x="2851023" y="1899313"/>
                  <a:pt x="3076211" y="1869743"/>
                </a:cubicBezTo>
                <a:cubicBezTo>
                  <a:pt x="3301399" y="1840173"/>
                  <a:pt x="3497017" y="1787857"/>
                  <a:pt x="3717656" y="1705970"/>
                </a:cubicBezTo>
                <a:cubicBezTo>
                  <a:pt x="3938295" y="1624083"/>
                  <a:pt x="4138462" y="1483056"/>
                  <a:pt x="4400044" y="1378423"/>
                </a:cubicBezTo>
                <a:cubicBezTo>
                  <a:pt x="4661626" y="1273790"/>
                  <a:pt x="5016468" y="1207827"/>
                  <a:pt x="5287149" y="1078173"/>
                </a:cubicBezTo>
                <a:cubicBezTo>
                  <a:pt x="5557830" y="948519"/>
                  <a:pt x="5789841" y="998561"/>
                  <a:pt x="6065071" y="818865"/>
                </a:cubicBezTo>
                <a:cubicBezTo>
                  <a:pt x="6340301" y="639170"/>
                  <a:pt x="6786127" y="100083"/>
                  <a:pt x="6938527" y="0"/>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Freeform: Shape 82">
            <a:extLst>
              <a:ext uri="{FF2B5EF4-FFF2-40B4-BE49-F238E27FC236}">
                <a16:creationId xmlns:a16="http://schemas.microsoft.com/office/drawing/2014/main" id="{0FF39BD9-91C6-43CA-BF08-9C4E90313F2B}"/>
              </a:ext>
            </a:extLst>
          </p:cNvPr>
          <p:cNvSpPr/>
          <p:nvPr/>
        </p:nvSpPr>
        <p:spPr>
          <a:xfrm>
            <a:off x="3031364" y="4843360"/>
            <a:ext cx="6914741" cy="13075827"/>
          </a:xfrm>
          <a:custGeom>
            <a:avLst/>
            <a:gdLst>
              <a:gd name="connsiteX0" fmla="*/ 6914741 w 6914741"/>
              <a:gd name="connsiteY0" fmla="*/ 1188472 h 12691177"/>
              <a:gd name="connsiteX1" fmla="*/ 6658068 w 6914741"/>
              <a:gd name="connsiteY1" fmla="*/ 1028051 h 12691177"/>
              <a:gd name="connsiteX2" fmla="*/ 6353268 w 6914741"/>
              <a:gd name="connsiteY2" fmla="*/ 1028051 h 12691177"/>
              <a:gd name="connsiteX3" fmla="*/ 4909478 w 6914741"/>
              <a:gd name="connsiteY3" fmla="*/ 883672 h 12691177"/>
              <a:gd name="connsiteX4" fmla="*/ 3241099 w 6914741"/>
              <a:gd name="connsiteY4" fmla="*/ 659082 h 12691177"/>
              <a:gd name="connsiteX5" fmla="*/ 1749183 w 6914741"/>
              <a:gd name="connsiteY5" fmla="*/ 370324 h 12691177"/>
              <a:gd name="connsiteX6" fmla="*/ 979162 w 6914741"/>
              <a:gd name="connsiteY6" fmla="*/ 193861 h 12691177"/>
              <a:gd name="connsiteX7" fmla="*/ 128931 w 6914741"/>
              <a:gd name="connsiteY7" fmla="*/ 17398 h 12691177"/>
              <a:gd name="connsiteX8" fmla="*/ 16636 w 6914741"/>
              <a:gd name="connsiteY8" fmla="*/ 17398 h 12691177"/>
              <a:gd name="connsiteX9" fmla="*/ 594 w 6914741"/>
              <a:gd name="connsiteY9" fmla="*/ 113651 h 12691177"/>
              <a:gd name="connsiteX10" fmla="*/ 16636 w 6914741"/>
              <a:gd name="connsiteY10" fmla="*/ 434493 h 12691177"/>
              <a:gd name="connsiteX11" fmla="*/ 48720 w 6914741"/>
              <a:gd name="connsiteY11" fmla="*/ 899714 h 12691177"/>
              <a:gd name="connsiteX12" fmla="*/ 144973 w 6914741"/>
              <a:gd name="connsiteY12" fmla="*/ 1429103 h 12691177"/>
              <a:gd name="connsiteX13" fmla="*/ 337478 w 6914741"/>
              <a:gd name="connsiteY13" fmla="*/ 1573482 h 12691177"/>
              <a:gd name="connsiteX14" fmla="*/ 433731 w 6914741"/>
              <a:gd name="connsiteY14" fmla="*/ 1846198 h 12691177"/>
              <a:gd name="connsiteX15" fmla="*/ 369562 w 6914741"/>
              <a:gd name="connsiteY15" fmla="*/ 2102872 h 12691177"/>
              <a:gd name="connsiteX16" fmla="*/ 449773 w 6914741"/>
              <a:gd name="connsiteY16" fmla="*/ 2552051 h 12691177"/>
              <a:gd name="connsiteX17" fmla="*/ 626236 w 6914741"/>
              <a:gd name="connsiteY17" fmla="*/ 2536008 h 12691177"/>
              <a:gd name="connsiteX18" fmla="*/ 658320 w 6914741"/>
              <a:gd name="connsiteY18" fmla="*/ 2648303 h 12691177"/>
              <a:gd name="connsiteX19" fmla="*/ 818741 w 6914741"/>
              <a:gd name="connsiteY19" fmla="*/ 4156261 h 12691177"/>
              <a:gd name="connsiteX20" fmla="*/ 931036 w 6914741"/>
              <a:gd name="connsiteY20" fmla="*/ 4477103 h 12691177"/>
              <a:gd name="connsiteX21" fmla="*/ 1219794 w 6914741"/>
              <a:gd name="connsiteY21" fmla="*/ 4894198 h 12691177"/>
              <a:gd name="connsiteX22" fmla="*/ 1636889 w 6914741"/>
              <a:gd name="connsiteY22" fmla="*/ 5648177 h 12691177"/>
              <a:gd name="connsiteX23" fmla="*/ 1957731 w 6914741"/>
              <a:gd name="connsiteY23" fmla="*/ 5776514 h 12691177"/>
              <a:gd name="connsiteX24" fmla="*/ 2422952 w 6914741"/>
              <a:gd name="connsiteY24" fmla="*/ 5632135 h 12691177"/>
              <a:gd name="connsiteX25" fmla="*/ 2856089 w 6914741"/>
              <a:gd name="connsiteY25" fmla="*/ 5519840 h 12691177"/>
              <a:gd name="connsiteX26" fmla="*/ 3128804 w 6914741"/>
              <a:gd name="connsiteY26" fmla="*/ 5792556 h 12691177"/>
              <a:gd name="connsiteX27" fmla="*/ 4091331 w 6914741"/>
              <a:gd name="connsiteY27" fmla="*/ 7476977 h 12691177"/>
              <a:gd name="connsiteX28" fmla="*/ 4508425 w 6914741"/>
              <a:gd name="connsiteY28" fmla="*/ 8760345 h 12691177"/>
              <a:gd name="connsiteX29" fmla="*/ 4460299 w 6914741"/>
              <a:gd name="connsiteY29" fmla="*/ 9257651 h 12691177"/>
              <a:gd name="connsiteX30" fmla="*/ 4765099 w 6914741"/>
              <a:gd name="connsiteY30" fmla="*/ 10653314 h 12691177"/>
              <a:gd name="connsiteX31" fmla="*/ 4957604 w 6914741"/>
              <a:gd name="connsiteY31" fmla="*/ 11166661 h 12691177"/>
              <a:gd name="connsiteX32" fmla="*/ 5262404 w 6914741"/>
              <a:gd name="connsiteY32" fmla="*/ 11439377 h 12691177"/>
              <a:gd name="connsiteX33" fmla="*/ 5358657 w 6914741"/>
              <a:gd name="connsiteY33" fmla="*/ 12129187 h 12691177"/>
              <a:gd name="connsiteX34" fmla="*/ 5599289 w 6914741"/>
              <a:gd name="connsiteY34" fmla="*/ 12450029 h 12691177"/>
              <a:gd name="connsiteX35" fmla="*/ 5519078 w 6914741"/>
              <a:gd name="connsiteY35" fmla="*/ 12690661 h 1269117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 name="connsiteX0" fmla="*/ 6914741 w 6914741"/>
              <a:gd name="connsiteY0" fmla="*/ 1188472 h 13075827"/>
              <a:gd name="connsiteX1" fmla="*/ 6658068 w 6914741"/>
              <a:gd name="connsiteY1" fmla="*/ 1028051 h 13075827"/>
              <a:gd name="connsiteX2" fmla="*/ 6353268 w 6914741"/>
              <a:gd name="connsiteY2" fmla="*/ 1028051 h 13075827"/>
              <a:gd name="connsiteX3" fmla="*/ 4909478 w 6914741"/>
              <a:gd name="connsiteY3" fmla="*/ 883672 h 13075827"/>
              <a:gd name="connsiteX4" fmla="*/ 3241099 w 6914741"/>
              <a:gd name="connsiteY4" fmla="*/ 659082 h 13075827"/>
              <a:gd name="connsiteX5" fmla="*/ 1749183 w 6914741"/>
              <a:gd name="connsiteY5" fmla="*/ 370324 h 13075827"/>
              <a:gd name="connsiteX6" fmla="*/ 979162 w 6914741"/>
              <a:gd name="connsiteY6" fmla="*/ 193861 h 13075827"/>
              <a:gd name="connsiteX7" fmla="*/ 128931 w 6914741"/>
              <a:gd name="connsiteY7" fmla="*/ 17398 h 13075827"/>
              <a:gd name="connsiteX8" fmla="*/ 16636 w 6914741"/>
              <a:gd name="connsiteY8" fmla="*/ 17398 h 13075827"/>
              <a:gd name="connsiteX9" fmla="*/ 594 w 6914741"/>
              <a:gd name="connsiteY9" fmla="*/ 113651 h 13075827"/>
              <a:gd name="connsiteX10" fmla="*/ 16636 w 6914741"/>
              <a:gd name="connsiteY10" fmla="*/ 434493 h 13075827"/>
              <a:gd name="connsiteX11" fmla="*/ 48720 w 6914741"/>
              <a:gd name="connsiteY11" fmla="*/ 899714 h 13075827"/>
              <a:gd name="connsiteX12" fmla="*/ 144973 w 6914741"/>
              <a:gd name="connsiteY12" fmla="*/ 1429103 h 13075827"/>
              <a:gd name="connsiteX13" fmla="*/ 337478 w 6914741"/>
              <a:gd name="connsiteY13" fmla="*/ 1573482 h 13075827"/>
              <a:gd name="connsiteX14" fmla="*/ 433731 w 6914741"/>
              <a:gd name="connsiteY14" fmla="*/ 1846198 h 13075827"/>
              <a:gd name="connsiteX15" fmla="*/ 369562 w 6914741"/>
              <a:gd name="connsiteY15" fmla="*/ 2102872 h 13075827"/>
              <a:gd name="connsiteX16" fmla="*/ 449773 w 6914741"/>
              <a:gd name="connsiteY16" fmla="*/ 2552051 h 13075827"/>
              <a:gd name="connsiteX17" fmla="*/ 626236 w 6914741"/>
              <a:gd name="connsiteY17" fmla="*/ 2536008 h 13075827"/>
              <a:gd name="connsiteX18" fmla="*/ 658320 w 6914741"/>
              <a:gd name="connsiteY18" fmla="*/ 2648303 h 13075827"/>
              <a:gd name="connsiteX19" fmla="*/ 818741 w 6914741"/>
              <a:gd name="connsiteY19" fmla="*/ 4156261 h 13075827"/>
              <a:gd name="connsiteX20" fmla="*/ 931036 w 6914741"/>
              <a:gd name="connsiteY20" fmla="*/ 4477103 h 13075827"/>
              <a:gd name="connsiteX21" fmla="*/ 1219794 w 6914741"/>
              <a:gd name="connsiteY21" fmla="*/ 4894198 h 13075827"/>
              <a:gd name="connsiteX22" fmla="*/ 1636889 w 6914741"/>
              <a:gd name="connsiteY22" fmla="*/ 5648177 h 13075827"/>
              <a:gd name="connsiteX23" fmla="*/ 1957731 w 6914741"/>
              <a:gd name="connsiteY23" fmla="*/ 5776514 h 13075827"/>
              <a:gd name="connsiteX24" fmla="*/ 2422952 w 6914741"/>
              <a:gd name="connsiteY24" fmla="*/ 5632135 h 13075827"/>
              <a:gd name="connsiteX25" fmla="*/ 2856089 w 6914741"/>
              <a:gd name="connsiteY25" fmla="*/ 5519840 h 13075827"/>
              <a:gd name="connsiteX26" fmla="*/ 3128804 w 6914741"/>
              <a:gd name="connsiteY26" fmla="*/ 5792556 h 13075827"/>
              <a:gd name="connsiteX27" fmla="*/ 4091331 w 6914741"/>
              <a:gd name="connsiteY27" fmla="*/ 7476977 h 13075827"/>
              <a:gd name="connsiteX28" fmla="*/ 4508425 w 6914741"/>
              <a:gd name="connsiteY28" fmla="*/ 8760345 h 13075827"/>
              <a:gd name="connsiteX29" fmla="*/ 4460299 w 6914741"/>
              <a:gd name="connsiteY29" fmla="*/ 9257651 h 13075827"/>
              <a:gd name="connsiteX30" fmla="*/ 4765099 w 6914741"/>
              <a:gd name="connsiteY30" fmla="*/ 10653314 h 13075827"/>
              <a:gd name="connsiteX31" fmla="*/ 4957604 w 6914741"/>
              <a:gd name="connsiteY31" fmla="*/ 11166661 h 13075827"/>
              <a:gd name="connsiteX32" fmla="*/ 5262404 w 6914741"/>
              <a:gd name="connsiteY32" fmla="*/ 11439377 h 13075827"/>
              <a:gd name="connsiteX33" fmla="*/ 5358657 w 6914741"/>
              <a:gd name="connsiteY33" fmla="*/ 12129187 h 13075827"/>
              <a:gd name="connsiteX34" fmla="*/ 5599289 w 6914741"/>
              <a:gd name="connsiteY34" fmla="*/ 12450029 h 13075827"/>
              <a:gd name="connsiteX35" fmla="*/ 5470952 w 6914741"/>
              <a:gd name="connsiteY35" fmla="*/ 13075672 h 130758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6914741" h="13075827">
                <a:moveTo>
                  <a:pt x="6914741" y="1188472"/>
                </a:moveTo>
                <a:cubicBezTo>
                  <a:pt x="6833194" y="1121630"/>
                  <a:pt x="6751647" y="1054788"/>
                  <a:pt x="6658068" y="1028051"/>
                </a:cubicBezTo>
                <a:cubicBezTo>
                  <a:pt x="6564489" y="1001314"/>
                  <a:pt x="6644700" y="1052114"/>
                  <a:pt x="6353268" y="1028051"/>
                </a:cubicBezTo>
                <a:cubicBezTo>
                  <a:pt x="6061836" y="1003988"/>
                  <a:pt x="5428173" y="945167"/>
                  <a:pt x="4909478" y="883672"/>
                </a:cubicBezTo>
                <a:cubicBezTo>
                  <a:pt x="4390783" y="822177"/>
                  <a:pt x="3767815" y="744640"/>
                  <a:pt x="3241099" y="659082"/>
                </a:cubicBezTo>
                <a:cubicBezTo>
                  <a:pt x="2714383" y="573524"/>
                  <a:pt x="2126172" y="447861"/>
                  <a:pt x="1749183" y="370324"/>
                </a:cubicBezTo>
                <a:cubicBezTo>
                  <a:pt x="1372193" y="292787"/>
                  <a:pt x="1249204" y="252682"/>
                  <a:pt x="979162" y="193861"/>
                </a:cubicBezTo>
                <a:cubicBezTo>
                  <a:pt x="709120" y="135040"/>
                  <a:pt x="289352" y="46808"/>
                  <a:pt x="128931" y="17398"/>
                </a:cubicBezTo>
                <a:cubicBezTo>
                  <a:pt x="-31490" y="-12012"/>
                  <a:pt x="38025" y="1356"/>
                  <a:pt x="16636" y="17398"/>
                </a:cubicBezTo>
                <a:cubicBezTo>
                  <a:pt x="-4754" y="33440"/>
                  <a:pt x="594" y="44135"/>
                  <a:pt x="594" y="113651"/>
                </a:cubicBezTo>
                <a:cubicBezTo>
                  <a:pt x="594" y="183167"/>
                  <a:pt x="8615" y="303483"/>
                  <a:pt x="16636" y="434493"/>
                </a:cubicBezTo>
                <a:cubicBezTo>
                  <a:pt x="24657" y="565503"/>
                  <a:pt x="27331" y="733946"/>
                  <a:pt x="48720" y="899714"/>
                </a:cubicBezTo>
                <a:cubicBezTo>
                  <a:pt x="70109" y="1065482"/>
                  <a:pt x="96847" y="1316808"/>
                  <a:pt x="144973" y="1429103"/>
                </a:cubicBezTo>
                <a:cubicBezTo>
                  <a:pt x="193099" y="1541398"/>
                  <a:pt x="289352" y="1503966"/>
                  <a:pt x="337478" y="1573482"/>
                </a:cubicBezTo>
                <a:cubicBezTo>
                  <a:pt x="385604" y="1642998"/>
                  <a:pt x="428384" y="1757966"/>
                  <a:pt x="433731" y="1846198"/>
                </a:cubicBezTo>
                <a:cubicBezTo>
                  <a:pt x="439078" y="1934430"/>
                  <a:pt x="366888" y="1985230"/>
                  <a:pt x="369562" y="2102872"/>
                </a:cubicBezTo>
                <a:cubicBezTo>
                  <a:pt x="372236" y="2220514"/>
                  <a:pt x="406994" y="2479862"/>
                  <a:pt x="449773" y="2552051"/>
                </a:cubicBezTo>
                <a:lnTo>
                  <a:pt x="626236" y="2536008"/>
                </a:lnTo>
                <a:lnTo>
                  <a:pt x="658320" y="2648303"/>
                </a:lnTo>
                <a:cubicBezTo>
                  <a:pt x="690404" y="2918345"/>
                  <a:pt x="773288" y="3851461"/>
                  <a:pt x="818741" y="4156261"/>
                </a:cubicBezTo>
                <a:cubicBezTo>
                  <a:pt x="864194" y="4461061"/>
                  <a:pt x="864194" y="4354113"/>
                  <a:pt x="931036" y="4477103"/>
                </a:cubicBezTo>
                <a:cubicBezTo>
                  <a:pt x="997878" y="4600093"/>
                  <a:pt x="1102152" y="4699019"/>
                  <a:pt x="1219794" y="4894198"/>
                </a:cubicBezTo>
                <a:cubicBezTo>
                  <a:pt x="1337436" y="5089377"/>
                  <a:pt x="1513900" y="5501124"/>
                  <a:pt x="1636889" y="5648177"/>
                </a:cubicBezTo>
                <a:cubicBezTo>
                  <a:pt x="1759878" y="5795230"/>
                  <a:pt x="1826721" y="5779188"/>
                  <a:pt x="1957731" y="5776514"/>
                </a:cubicBezTo>
                <a:cubicBezTo>
                  <a:pt x="2088741" y="5773840"/>
                  <a:pt x="2273226" y="5674914"/>
                  <a:pt x="2422952" y="5632135"/>
                </a:cubicBezTo>
                <a:cubicBezTo>
                  <a:pt x="2572678" y="5589356"/>
                  <a:pt x="2738447" y="5493103"/>
                  <a:pt x="2856089" y="5519840"/>
                </a:cubicBezTo>
                <a:cubicBezTo>
                  <a:pt x="2973731" y="5546577"/>
                  <a:pt x="2922930" y="5466367"/>
                  <a:pt x="3128804" y="5792556"/>
                </a:cubicBezTo>
                <a:cubicBezTo>
                  <a:pt x="3334678" y="6118745"/>
                  <a:pt x="3861394" y="6982346"/>
                  <a:pt x="4091331" y="7476977"/>
                </a:cubicBezTo>
                <a:cubicBezTo>
                  <a:pt x="4321268" y="7971608"/>
                  <a:pt x="4446930" y="8463566"/>
                  <a:pt x="4508425" y="8760345"/>
                </a:cubicBezTo>
                <a:cubicBezTo>
                  <a:pt x="4569920" y="9057124"/>
                  <a:pt x="4417520" y="8942156"/>
                  <a:pt x="4460299" y="9257651"/>
                </a:cubicBezTo>
                <a:cubicBezTo>
                  <a:pt x="4503078" y="9573146"/>
                  <a:pt x="4682215" y="10335146"/>
                  <a:pt x="4765099" y="10653314"/>
                </a:cubicBezTo>
                <a:cubicBezTo>
                  <a:pt x="4847983" y="10971482"/>
                  <a:pt x="4874720" y="11035650"/>
                  <a:pt x="4957604" y="11166661"/>
                </a:cubicBezTo>
                <a:cubicBezTo>
                  <a:pt x="5040488" y="11297672"/>
                  <a:pt x="5195562" y="11278956"/>
                  <a:pt x="5262404" y="11439377"/>
                </a:cubicBezTo>
                <a:cubicBezTo>
                  <a:pt x="5329246" y="11599798"/>
                  <a:pt x="5302510" y="11960745"/>
                  <a:pt x="5358657" y="12129187"/>
                </a:cubicBezTo>
                <a:cubicBezTo>
                  <a:pt x="5414804" y="12297629"/>
                  <a:pt x="5572552" y="12356450"/>
                  <a:pt x="5599289" y="12450029"/>
                </a:cubicBezTo>
                <a:cubicBezTo>
                  <a:pt x="5626026" y="12543608"/>
                  <a:pt x="5495015" y="13086367"/>
                  <a:pt x="5470952" y="1307567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Freeform: Shape 83">
            <a:extLst>
              <a:ext uri="{FF2B5EF4-FFF2-40B4-BE49-F238E27FC236}">
                <a16:creationId xmlns:a16="http://schemas.microsoft.com/office/drawing/2014/main" id="{4332251E-73A1-4ADC-945A-1F3E716CA6D5}"/>
              </a:ext>
            </a:extLst>
          </p:cNvPr>
          <p:cNvSpPr/>
          <p:nvPr/>
        </p:nvSpPr>
        <p:spPr>
          <a:xfrm>
            <a:off x="10218821" y="10356917"/>
            <a:ext cx="1275816" cy="7530030"/>
          </a:xfrm>
          <a:custGeom>
            <a:avLst/>
            <a:gdLst>
              <a:gd name="connsiteX0" fmla="*/ 850232 w 1274390"/>
              <a:gd name="connsiteY0" fmla="*/ 0 h 7491663"/>
              <a:gd name="connsiteX1" fmla="*/ 946484 w 1274390"/>
              <a:gd name="connsiteY1" fmla="*/ 561474 h 7491663"/>
              <a:gd name="connsiteX2" fmla="*/ 1058779 w 1274390"/>
              <a:gd name="connsiteY2" fmla="*/ 1235242 h 7491663"/>
              <a:gd name="connsiteX3" fmla="*/ 1010653 w 1274390"/>
              <a:gd name="connsiteY3" fmla="*/ 1700463 h 7491663"/>
              <a:gd name="connsiteX4" fmla="*/ 946484 w 1274390"/>
              <a:gd name="connsiteY4" fmla="*/ 2165684 h 7491663"/>
              <a:gd name="connsiteX5" fmla="*/ 1267326 w 1274390"/>
              <a:gd name="connsiteY5" fmla="*/ 3192379 h 7491663"/>
              <a:gd name="connsiteX6" fmla="*/ 1171074 w 1274390"/>
              <a:gd name="connsiteY6" fmla="*/ 4443663 h 7491663"/>
              <a:gd name="connsiteX7" fmla="*/ 1203158 w 1274390"/>
              <a:gd name="connsiteY7" fmla="*/ 4572000 h 7491663"/>
              <a:gd name="connsiteX8" fmla="*/ 1042737 w 1274390"/>
              <a:gd name="connsiteY8" fmla="*/ 4700337 h 7491663"/>
              <a:gd name="connsiteX9" fmla="*/ 882316 w 1274390"/>
              <a:gd name="connsiteY9" fmla="*/ 4716379 h 7491663"/>
              <a:gd name="connsiteX10" fmla="*/ 609600 w 1274390"/>
              <a:gd name="connsiteY10" fmla="*/ 4780548 h 7491663"/>
              <a:gd name="connsiteX11" fmla="*/ 497305 w 1274390"/>
              <a:gd name="connsiteY11" fmla="*/ 4860758 h 7491663"/>
              <a:gd name="connsiteX12" fmla="*/ 352926 w 1274390"/>
              <a:gd name="connsiteY12" fmla="*/ 5069305 h 7491663"/>
              <a:gd name="connsiteX13" fmla="*/ 304800 w 1274390"/>
              <a:gd name="connsiteY13" fmla="*/ 6336632 h 7491663"/>
              <a:gd name="connsiteX14" fmla="*/ 304800 w 1274390"/>
              <a:gd name="connsiteY14" fmla="*/ 6898105 h 7491663"/>
              <a:gd name="connsiteX15" fmla="*/ 0 w 1274390"/>
              <a:gd name="connsiteY15"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882316 w 1275816"/>
              <a:gd name="connsiteY8" fmla="*/ 4716379 h 7491663"/>
              <a:gd name="connsiteX9" fmla="*/ 609600 w 1275816"/>
              <a:gd name="connsiteY9" fmla="*/ 4780548 h 7491663"/>
              <a:gd name="connsiteX10" fmla="*/ 497305 w 1275816"/>
              <a:gd name="connsiteY10" fmla="*/ 4860758 h 7491663"/>
              <a:gd name="connsiteX11" fmla="*/ 352926 w 1275816"/>
              <a:gd name="connsiteY11" fmla="*/ 5069305 h 7491663"/>
              <a:gd name="connsiteX12" fmla="*/ 304800 w 1275816"/>
              <a:gd name="connsiteY12" fmla="*/ 6336632 h 7491663"/>
              <a:gd name="connsiteX13" fmla="*/ 304800 w 1275816"/>
              <a:gd name="connsiteY13" fmla="*/ 6898105 h 7491663"/>
              <a:gd name="connsiteX14" fmla="*/ 0 w 1275816"/>
              <a:gd name="connsiteY14" fmla="*/ 7491663 h 7491663"/>
              <a:gd name="connsiteX0" fmla="*/ 850232 w 1275816"/>
              <a:gd name="connsiteY0" fmla="*/ 0 h 7491663"/>
              <a:gd name="connsiteX1" fmla="*/ 946484 w 1275816"/>
              <a:gd name="connsiteY1" fmla="*/ 561474 h 7491663"/>
              <a:gd name="connsiteX2" fmla="*/ 1058779 w 1275816"/>
              <a:gd name="connsiteY2" fmla="*/ 1235242 h 7491663"/>
              <a:gd name="connsiteX3" fmla="*/ 1010653 w 1275816"/>
              <a:gd name="connsiteY3" fmla="*/ 1700463 h 7491663"/>
              <a:gd name="connsiteX4" fmla="*/ 946484 w 1275816"/>
              <a:gd name="connsiteY4" fmla="*/ 2165684 h 7491663"/>
              <a:gd name="connsiteX5" fmla="*/ 1267326 w 1275816"/>
              <a:gd name="connsiteY5" fmla="*/ 3192379 h 7491663"/>
              <a:gd name="connsiteX6" fmla="*/ 1171074 w 1275816"/>
              <a:gd name="connsiteY6" fmla="*/ 4443663 h 7491663"/>
              <a:gd name="connsiteX7" fmla="*/ 1042737 w 1275816"/>
              <a:gd name="connsiteY7" fmla="*/ 4700337 h 7491663"/>
              <a:gd name="connsiteX8" fmla="*/ 609600 w 1275816"/>
              <a:gd name="connsiteY8" fmla="*/ 4780548 h 7491663"/>
              <a:gd name="connsiteX9" fmla="*/ 497305 w 1275816"/>
              <a:gd name="connsiteY9" fmla="*/ 4860758 h 7491663"/>
              <a:gd name="connsiteX10" fmla="*/ 352926 w 1275816"/>
              <a:gd name="connsiteY10" fmla="*/ 5069305 h 7491663"/>
              <a:gd name="connsiteX11" fmla="*/ 304800 w 1275816"/>
              <a:gd name="connsiteY11" fmla="*/ 6336632 h 7491663"/>
              <a:gd name="connsiteX12" fmla="*/ 304800 w 1275816"/>
              <a:gd name="connsiteY12" fmla="*/ 6898105 h 7491663"/>
              <a:gd name="connsiteX13" fmla="*/ 0 w 1275816"/>
              <a:gd name="connsiteY13" fmla="*/ 7491663 h 7491663"/>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 name="connsiteX0" fmla="*/ 837443 w 1275816"/>
              <a:gd name="connsiteY0" fmla="*/ 0 h 7530030"/>
              <a:gd name="connsiteX1" fmla="*/ 946484 w 1275816"/>
              <a:gd name="connsiteY1" fmla="*/ 599841 h 7530030"/>
              <a:gd name="connsiteX2" fmla="*/ 1058779 w 1275816"/>
              <a:gd name="connsiteY2" fmla="*/ 1273609 h 7530030"/>
              <a:gd name="connsiteX3" fmla="*/ 1010653 w 1275816"/>
              <a:gd name="connsiteY3" fmla="*/ 1738830 h 7530030"/>
              <a:gd name="connsiteX4" fmla="*/ 946484 w 1275816"/>
              <a:gd name="connsiteY4" fmla="*/ 2204051 h 7530030"/>
              <a:gd name="connsiteX5" fmla="*/ 1267326 w 1275816"/>
              <a:gd name="connsiteY5" fmla="*/ 3230746 h 7530030"/>
              <a:gd name="connsiteX6" fmla="*/ 1171074 w 1275816"/>
              <a:gd name="connsiteY6" fmla="*/ 4482030 h 7530030"/>
              <a:gd name="connsiteX7" fmla="*/ 1042737 w 1275816"/>
              <a:gd name="connsiteY7" fmla="*/ 4738704 h 7530030"/>
              <a:gd name="connsiteX8" fmla="*/ 609600 w 1275816"/>
              <a:gd name="connsiteY8" fmla="*/ 4818915 h 7530030"/>
              <a:gd name="connsiteX9" fmla="*/ 497305 w 1275816"/>
              <a:gd name="connsiteY9" fmla="*/ 4899125 h 7530030"/>
              <a:gd name="connsiteX10" fmla="*/ 352926 w 1275816"/>
              <a:gd name="connsiteY10" fmla="*/ 5107672 h 7530030"/>
              <a:gd name="connsiteX11" fmla="*/ 304800 w 1275816"/>
              <a:gd name="connsiteY11" fmla="*/ 6374999 h 7530030"/>
              <a:gd name="connsiteX12" fmla="*/ 304800 w 1275816"/>
              <a:gd name="connsiteY12" fmla="*/ 6936472 h 7530030"/>
              <a:gd name="connsiteX13" fmla="*/ 0 w 1275816"/>
              <a:gd name="connsiteY13" fmla="*/ 7530030 h 75300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1275816" h="7530030">
                <a:moveTo>
                  <a:pt x="837443" y="0"/>
                </a:moveTo>
                <a:cubicBezTo>
                  <a:pt x="849007" y="180997"/>
                  <a:pt x="909595" y="387573"/>
                  <a:pt x="946484" y="599841"/>
                </a:cubicBezTo>
                <a:cubicBezTo>
                  <a:pt x="983373" y="812109"/>
                  <a:pt x="1048084" y="1083778"/>
                  <a:pt x="1058779" y="1273609"/>
                </a:cubicBezTo>
                <a:cubicBezTo>
                  <a:pt x="1069474" y="1463440"/>
                  <a:pt x="1029369" y="1583756"/>
                  <a:pt x="1010653" y="1738830"/>
                </a:cubicBezTo>
                <a:cubicBezTo>
                  <a:pt x="991937" y="1893904"/>
                  <a:pt x="903705" y="1955398"/>
                  <a:pt x="946484" y="2204051"/>
                </a:cubicBezTo>
                <a:cubicBezTo>
                  <a:pt x="989263" y="2452704"/>
                  <a:pt x="1229894" y="2851083"/>
                  <a:pt x="1267326" y="3230746"/>
                </a:cubicBezTo>
                <a:cubicBezTo>
                  <a:pt x="1304758" y="3610409"/>
                  <a:pt x="1208505" y="4230704"/>
                  <a:pt x="1171074" y="4482030"/>
                </a:cubicBezTo>
                <a:cubicBezTo>
                  <a:pt x="1133643" y="4733356"/>
                  <a:pt x="1136316" y="4682556"/>
                  <a:pt x="1042737" y="4738704"/>
                </a:cubicBezTo>
                <a:cubicBezTo>
                  <a:pt x="949158" y="4794852"/>
                  <a:pt x="700505" y="4792178"/>
                  <a:pt x="609600" y="4818915"/>
                </a:cubicBezTo>
                <a:cubicBezTo>
                  <a:pt x="518695" y="4845652"/>
                  <a:pt x="540084" y="4850999"/>
                  <a:pt x="497305" y="4899125"/>
                </a:cubicBezTo>
                <a:cubicBezTo>
                  <a:pt x="454526" y="4947251"/>
                  <a:pt x="385010" y="4861693"/>
                  <a:pt x="352926" y="5107672"/>
                </a:cubicBezTo>
                <a:cubicBezTo>
                  <a:pt x="320842" y="5353651"/>
                  <a:pt x="312821" y="6070199"/>
                  <a:pt x="304800" y="6374999"/>
                </a:cubicBezTo>
                <a:cubicBezTo>
                  <a:pt x="296779" y="6679799"/>
                  <a:pt x="355600" y="6743967"/>
                  <a:pt x="304800" y="6936472"/>
                </a:cubicBezTo>
                <a:cubicBezTo>
                  <a:pt x="254000" y="7128977"/>
                  <a:pt x="50800" y="7457841"/>
                  <a:pt x="0" y="753003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Freeform: Shape 84">
            <a:extLst>
              <a:ext uri="{FF2B5EF4-FFF2-40B4-BE49-F238E27FC236}">
                <a16:creationId xmlns:a16="http://schemas.microsoft.com/office/drawing/2014/main" id="{CF24240A-103E-49F7-BAFC-FB33DA01A1C1}"/>
              </a:ext>
            </a:extLst>
          </p:cNvPr>
          <p:cNvSpPr/>
          <p:nvPr/>
        </p:nvSpPr>
        <p:spPr>
          <a:xfrm>
            <a:off x="381000" y="6515100"/>
            <a:ext cx="26593800" cy="6043376"/>
          </a:xfrm>
          <a:custGeom>
            <a:avLst/>
            <a:gdLst>
              <a:gd name="connsiteX0" fmla="*/ 0 w 24650700"/>
              <a:gd name="connsiteY0" fmla="*/ 0 h 6043376"/>
              <a:gd name="connsiteX1" fmla="*/ 971550 w 24650700"/>
              <a:gd name="connsiteY1" fmla="*/ 266700 h 6043376"/>
              <a:gd name="connsiteX2" fmla="*/ 2286000 w 24650700"/>
              <a:gd name="connsiteY2" fmla="*/ 419100 h 6043376"/>
              <a:gd name="connsiteX3" fmla="*/ 3067050 w 24650700"/>
              <a:gd name="connsiteY3" fmla="*/ 190500 h 6043376"/>
              <a:gd name="connsiteX4" fmla="*/ 3790950 w 24650700"/>
              <a:gd name="connsiteY4" fmla="*/ 133350 h 6043376"/>
              <a:gd name="connsiteX5" fmla="*/ 4191000 w 24650700"/>
              <a:gd name="connsiteY5" fmla="*/ 361950 h 6043376"/>
              <a:gd name="connsiteX6" fmla="*/ 4819650 w 24650700"/>
              <a:gd name="connsiteY6" fmla="*/ 914400 h 6043376"/>
              <a:gd name="connsiteX7" fmla="*/ 6667500 w 24650700"/>
              <a:gd name="connsiteY7" fmla="*/ 2076450 h 6043376"/>
              <a:gd name="connsiteX8" fmla="*/ 7277100 w 24650700"/>
              <a:gd name="connsiteY8" fmla="*/ 2552700 h 6043376"/>
              <a:gd name="connsiteX9" fmla="*/ 8496300 w 24650700"/>
              <a:gd name="connsiteY9" fmla="*/ 3371850 h 6043376"/>
              <a:gd name="connsiteX10" fmla="*/ 9258300 w 24650700"/>
              <a:gd name="connsiteY10" fmla="*/ 3676650 h 6043376"/>
              <a:gd name="connsiteX11" fmla="*/ 10115550 w 24650700"/>
              <a:gd name="connsiteY11" fmla="*/ 3810000 h 6043376"/>
              <a:gd name="connsiteX12" fmla="*/ 11334750 w 24650700"/>
              <a:gd name="connsiteY12" fmla="*/ 3790950 h 6043376"/>
              <a:gd name="connsiteX13" fmla="*/ 12115800 w 24650700"/>
              <a:gd name="connsiteY13" fmla="*/ 3714750 h 6043376"/>
              <a:gd name="connsiteX14" fmla="*/ 12630150 w 24650700"/>
              <a:gd name="connsiteY14" fmla="*/ 4076700 h 6043376"/>
              <a:gd name="connsiteX15" fmla="*/ 13563600 w 24650700"/>
              <a:gd name="connsiteY15" fmla="*/ 4514850 h 6043376"/>
              <a:gd name="connsiteX16" fmla="*/ 14458950 w 24650700"/>
              <a:gd name="connsiteY16" fmla="*/ 5238750 h 6043376"/>
              <a:gd name="connsiteX17" fmla="*/ 15259050 w 24650700"/>
              <a:gd name="connsiteY17" fmla="*/ 5238750 h 6043376"/>
              <a:gd name="connsiteX18" fmla="*/ 17106900 w 24650700"/>
              <a:gd name="connsiteY18" fmla="*/ 5638800 h 6043376"/>
              <a:gd name="connsiteX19" fmla="*/ 19030950 w 24650700"/>
              <a:gd name="connsiteY19" fmla="*/ 6019800 h 6043376"/>
              <a:gd name="connsiteX20" fmla="*/ 19316700 w 24650700"/>
              <a:gd name="connsiteY20" fmla="*/ 5981700 h 6043376"/>
              <a:gd name="connsiteX21" fmla="*/ 19431000 w 24650700"/>
              <a:gd name="connsiteY21" fmla="*/ 5810250 h 6043376"/>
              <a:gd name="connsiteX22" fmla="*/ 19812000 w 24650700"/>
              <a:gd name="connsiteY22" fmla="*/ 5257800 h 6043376"/>
              <a:gd name="connsiteX23" fmla="*/ 20364450 w 24650700"/>
              <a:gd name="connsiteY23" fmla="*/ 4705350 h 6043376"/>
              <a:gd name="connsiteX24" fmla="*/ 20897850 w 24650700"/>
              <a:gd name="connsiteY24" fmla="*/ 4686300 h 6043376"/>
              <a:gd name="connsiteX25" fmla="*/ 21869400 w 24650700"/>
              <a:gd name="connsiteY25" fmla="*/ 4248150 h 6043376"/>
              <a:gd name="connsiteX26" fmla="*/ 22517100 w 24650700"/>
              <a:gd name="connsiteY26" fmla="*/ 3619500 h 6043376"/>
              <a:gd name="connsiteX27" fmla="*/ 22936200 w 24650700"/>
              <a:gd name="connsiteY27" fmla="*/ 3276600 h 6043376"/>
              <a:gd name="connsiteX28" fmla="*/ 23793450 w 24650700"/>
              <a:gd name="connsiteY28" fmla="*/ 2838450 h 6043376"/>
              <a:gd name="connsiteX29" fmla="*/ 24650700 w 24650700"/>
              <a:gd name="connsiteY29" fmla="*/ 249555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6593800 w 26593800"/>
              <a:gd name="connsiteY29" fmla="*/ 2171700 h 6043376"/>
              <a:gd name="connsiteX0" fmla="*/ 0 w 26593800"/>
              <a:gd name="connsiteY0" fmla="*/ 0 h 6043376"/>
              <a:gd name="connsiteX1" fmla="*/ 971550 w 26593800"/>
              <a:gd name="connsiteY1" fmla="*/ 266700 h 6043376"/>
              <a:gd name="connsiteX2" fmla="*/ 2286000 w 26593800"/>
              <a:gd name="connsiteY2" fmla="*/ 419100 h 6043376"/>
              <a:gd name="connsiteX3" fmla="*/ 3067050 w 26593800"/>
              <a:gd name="connsiteY3" fmla="*/ 190500 h 6043376"/>
              <a:gd name="connsiteX4" fmla="*/ 3790950 w 26593800"/>
              <a:gd name="connsiteY4" fmla="*/ 133350 h 6043376"/>
              <a:gd name="connsiteX5" fmla="*/ 4191000 w 26593800"/>
              <a:gd name="connsiteY5" fmla="*/ 361950 h 6043376"/>
              <a:gd name="connsiteX6" fmla="*/ 4819650 w 26593800"/>
              <a:gd name="connsiteY6" fmla="*/ 914400 h 6043376"/>
              <a:gd name="connsiteX7" fmla="*/ 6667500 w 26593800"/>
              <a:gd name="connsiteY7" fmla="*/ 2076450 h 6043376"/>
              <a:gd name="connsiteX8" fmla="*/ 7277100 w 26593800"/>
              <a:gd name="connsiteY8" fmla="*/ 2552700 h 6043376"/>
              <a:gd name="connsiteX9" fmla="*/ 8496300 w 26593800"/>
              <a:gd name="connsiteY9" fmla="*/ 3371850 h 6043376"/>
              <a:gd name="connsiteX10" fmla="*/ 9258300 w 26593800"/>
              <a:gd name="connsiteY10" fmla="*/ 3676650 h 6043376"/>
              <a:gd name="connsiteX11" fmla="*/ 10115550 w 26593800"/>
              <a:gd name="connsiteY11" fmla="*/ 3810000 h 6043376"/>
              <a:gd name="connsiteX12" fmla="*/ 11334750 w 26593800"/>
              <a:gd name="connsiteY12" fmla="*/ 3790950 h 6043376"/>
              <a:gd name="connsiteX13" fmla="*/ 12115800 w 26593800"/>
              <a:gd name="connsiteY13" fmla="*/ 3714750 h 6043376"/>
              <a:gd name="connsiteX14" fmla="*/ 12630150 w 26593800"/>
              <a:gd name="connsiteY14" fmla="*/ 4076700 h 6043376"/>
              <a:gd name="connsiteX15" fmla="*/ 13563600 w 26593800"/>
              <a:gd name="connsiteY15" fmla="*/ 4514850 h 6043376"/>
              <a:gd name="connsiteX16" fmla="*/ 14458950 w 26593800"/>
              <a:gd name="connsiteY16" fmla="*/ 5238750 h 6043376"/>
              <a:gd name="connsiteX17" fmla="*/ 15259050 w 26593800"/>
              <a:gd name="connsiteY17" fmla="*/ 5238750 h 6043376"/>
              <a:gd name="connsiteX18" fmla="*/ 17106900 w 26593800"/>
              <a:gd name="connsiteY18" fmla="*/ 5638800 h 6043376"/>
              <a:gd name="connsiteX19" fmla="*/ 19030950 w 26593800"/>
              <a:gd name="connsiteY19" fmla="*/ 6019800 h 6043376"/>
              <a:gd name="connsiteX20" fmla="*/ 19316700 w 26593800"/>
              <a:gd name="connsiteY20" fmla="*/ 5981700 h 6043376"/>
              <a:gd name="connsiteX21" fmla="*/ 19431000 w 26593800"/>
              <a:gd name="connsiteY21" fmla="*/ 5810250 h 6043376"/>
              <a:gd name="connsiteX22" fmla="*/ 19812000 w 26593800"/>
              <a:gd name="connsiteY22" fmla="*/ 5257800 h 6043376"/>
              <a:gd name="connsiteX23" fmla="*/ 20364450 w 26593800"/>
              <a:gd name="connsiteY23" fmla="*/ 4705350 h 6043376"/>
              <a:gd name="connsiteX24" fmla="*/ 20897850 w 26593800"/>
              <a:gd name="connsiteY24" fmla="*/ 4686300 h 6043376"/>
              <a:gd name="connsiteX25" fmla="*/ 21869400 w 26593800"/>
              <a:gd name="connsiteY25" fmla="*/ 4248150 h 6043376"/>
              <a:gd name="connsiteX26" fmla="*/ 22517100 w 26593800"/>
              <a:gd name="connsiteY26" fmla="*/ 3619500 h 6043376"/>
              <a:gd name="connsiteX27" fmla="*/ 22936200 w 26593800"/>
              <a:gd name="connsiteY27" fmla="*/ 3276600 h 6043376"/>
              <a:gd name="connsiteX28" fmla="*/ 23793450 w 26593800"/>
              <a:gd name="connsiteY28" fmla="*/ 2838450 h 6043376"/>
              <a:gd name="connsiteX29" fmla="*/ 25317450 w 26593800"/>
              <a:gd name="connsiteY29" fmla="*/ 2266950 h 6043376"/>
              <a:gd name="connsiteX30" fmla="*/ 26593800 w 26593800"/>
              <a:gd name="connsiteY30" fmla="*/ 2171700 h 60433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26593800" h="6043376">
                <a:moveTo>
                  <a:pt x="0" y="0"/>
                </a:moveTo>
                <a:cubicBezTo>
                  <a:pt x="295275" y="98425"/>
                  <a:pt x="590550" y="196850"/>
                  <a:pt x="971550" y="266700"/>
                </a:cubicBezTo>
                <a:cubicBezTo>
                  <a:pt x="1352550" y="336550"/>
                  <a:pt x="1936750" y="431800"/>
                  <a:pt x="2286000" y="419100"/>
                </a:cubicBezTo>
                <a:cubicBezTo>
                  <a:pt x="2635250" y="406400"/>
                  <a:pt x="2816225" y="238125"/>
                  <a:pt x="3067050" y="190500"/>
                </a:cubicBezTo>
                <a:cubicBezTo>
                  <a:pt x="3317875" y="142875"/>
                  <a:pt x="3603625" y="104775"/>
                  <a:pt x="3790950" y="133350"/>
                </a:cubicBezTo>
                <a:cubicBezTo>
                  <a:pt x="3978275" y="161925"/>
                  <a:pt x="4019550" y="231775"/>
                  <a:pt x="4191000" y="361950"/>
                </a:cubicBezTo>
                <a:cubicBezTo>
                  <a:pt x="4362450" y="492125"/>
                  <a:pt x="4406900" y="628650"/>
                  <a:pt x="4819650" y="914400"/>
                </a:cubicBezTo>
                <a:cubicBezTo>
                  <a:pt x="5232400" y="1200150"/>
                  <a:pt x="6257925" y="1803400"/>
                  <a:pt x="6667500" y="2076450"/>
                </a:cubicBezTo>
                <a:cubicBezTo>
                  <a:pt x="7077075" y="2349500"/>
                  <a:pt x="6972300" y="2336800"/>
                  <a:pt x="7277100" y="2552700"/>
                </a:cubicBezTo>
                <a:cubicBezTo>
                  <a:pt x="7581900" y="2768600"/>
                  <a:pt x="8166100" y="3184525"/>
                  <a:pt x="8496300" y="3371850"/>
                </a:cubicBezTo>
                <a:cubicBezTo>
                  <a:pt x="8826500" y="3559175"/>
                  <a:pt x="8988425" y="3603625"/>
                  <a:pt x="9258300" y="3676650"/>
                </a:cubicBezTo>
                <a:cubicBezTo>
                  <a:pt x="9528175" y="3749675"/>
                  <a:pt x="9769475" y="3790950"/>
                  <a:pt x="10115550" y="3810000"/>
                </a:cubicBezTo>
                <a:cubicBezTo>
                  <a:pt x="10461625" y="3829050"/>
                  <a:pt x="11001375" y="3806825"/>
                  <a:pt x="11334750" y="3790950"/>
                </a:cubicBezTo>
                <a:cubicBezTo>
                  <a:pt x="11668125" y="3775075"/>
                  <a:pt x="11899900" y="3667125"/>
                  <a:pt x="12115800" y="3714750"/>
                </a:cubicBezTo>
                <a:cubicBezTo>
                  <a:pt x="12331700" y="3762375"/>
                  <a:pt x="12388850" y="3943350"/>
                  <a:pt x="12630150" y="4076700"/>
                </a:cubicBezTo>
                <a:cubicBezTo>
                  <a:pt x="12871450" y="4210050"/>
                  <a:pt x="13258800" y="4321175"/>
                  <a:pt x="13563600" y="4514850"/>
                </a:cubicBezTo>
                <a:cubicBezTo>
                  <a:pt x="13868400" y="4708525"/>
                  <a:pt x="14176375" y="5118100"/>
                  <a:pt x="14458950" y="5238750"/>
                </a:cubicBezTo>
                <a:cubicBezTo>
                  <a:pt x="14741525" y="5359400"/>
                  <a:pt x="14817725" y="5172075"/>
                  <a:pt x="15259050" y="5238750"/>
                </a:cubicBezTo>
                <a:cubicBezTo>
                  <a:pt x="15700375" y="5305425"/>
                  <a:pt x="17106900" y="5638800"/>
                  <a:pt x="17106900" y="5638800"/>
                </a:cubicBezTo>
                <a:cubicBezTo>
                  <a:pt x="17735550" y="5768975"/>
                  <a:pt x="18662650" y="5962650"/>
                  <a:pt x="19030950" y="6019800"/>
                </a:cubicBezTo>
                <a:cubicBezTo>
                  <a:pt x="19399250" y="6076950"/>
                  <a:pt x="19250025" y="6016625"/>
                  <a:pt x="19316700" y="5981700"/>
                </a:cubicBezTo>
                <a:cubicBezTo>
                  <a:pt x="19383375" y="5946775"/>
                  <a:pt x="19348450" y="5930900"/>
                  <a:pt x="19431000" y="5810250"/>
                </a:cubicBezTo>
                <a:cubicBezTo>
                  <a:pt x="19513550" y="5689600"/>
                  <a:pt x="19656425" y="5441950"/>
                  <a:pt x="19812000" y="5257800"/>
                </a:cubicBezTo>
                <a:cubicBezTo>
                  <a:pt x="19967575" y="5073650"/>
                  <a:pt x="20183475" y="4800600"/>
                  <a:pt x="20364450" y="4705350"/>
                </a:cubicBezTo>
                <a:cubicBezTo>
                  <a:pt x="20545425" y="4610100"/>
                  <a:pt x="20647025" y="4762500"/>
                  <a:pt x="20897850" y="4686300"/>
                </a:cubicBezTo>
                <a:cubicBezTo>
                  <a:pt x="21148675" y="4610100"/>
                  <a:pt x="21599525" y="4425950"/>
                  <a:pt x="21869400" y="4248150"/>
                </a:cubicBezTo>
                <a:cubicBezTo>
                  <a:pt x="22139275" y="4070350"/>
                  <a:pt x="22339300" y="3781425"/>
                  <a:pt x="22517100" y="3619500"/>
                </a:cubicBezTo>
                <a:cubicBezTo>
                  <a:pt x="22694900" y="3457575"/>
                  <a:pt x="22723475" y="3406775"/>
                  <a:pt x="22936200" y="3276600"/>
                </a:cubicBezTo>
                <a:cubicBezTo>
                  <a:pt x="23148925" y="3146425"/>
                  <a:pt x="23387050" y="2974975"/>
                  <a:pt x="23793450" y="2838450"/>
                </a:cubicBezTo>
                <a:cubicBezTo>
                  <a:pt x="24199850" y="2701925"/>
                  <a:pt x="24850725" y="2378075"/>
                  <a:pt x="25317450" y="2266950"/>
                </a:cubicBezTo>
                <a:cubicBezTo>
                  <a:pt x="25784175" y="2155825"/>
                  <a:pt x="26390600" y="2219325"/>
                  <a:pt x="26593800" y="21717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E1AF237F-9F26-46D1-83B9-A16CA71EC7E1}"/>
              </a:ext>
            </a:extLst>
          </p:cNvPr>
          <p:cNvSpPr/>
          <p:nvPr/>
        </p:nvSpPr>
        <p:spPr>
          <a:xfrm>
            <a:off x="421178" y="498071"/>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Freeform: Shape 89">
            <a:extLst>
              <a:ext uri="{FF2B5EF4-FFF2-40B4-BE49-F238E27FC236}">
                <a16:creationId xmlns:a16="http://schemas.microsoft.com/office/drawing/2014/main" id="{2E3BCF14-812E-40A5-AE15-1856F4CE706C}"/>
              </a:ext>
            </a:extLst>
          </p:cNvPr>
          <p:cNvSpPr/>
          <p:nvPr/>
        </p:nvSpPr>
        <p:spPr>
          <a:xfrm>
            <a:off x="22536839" y="9022814"/>
            <a:ext cx="488414" cy="925417"/>
          </a:xfrm>
          <a:custGeom>
            <a:avLst/>
            <a:gdLst>
              <a:gd name="connsiteX0" fmla="*/ 0 w 488414"/>
              <a:gd name="connsiteY0" fmla="*/ 0 h 925417"/>
              <a:gd name="connsiteX1" fmla="*/ 198303 w 488414"/>
              <a:gd name="connsiteY1" fmla="*/ 286439 h 925417"/>
              <a:gd name="connsiteX2" fmla="*/ 220337 w 488414"/>
              <a:gd name="connsiteY2" fmla="*/ 587567 h 925417"/>
              <a:gd name="connsiteX3" fmla="*/ 488414 w 488414"/>
              <a:gd name="connsiteY3" fmla="*/ 925417 h 925417"/>
            </a:gdLst>
            <a:ahLst/>
            <a:cxnLst>
              <a:cxn ang="0">
                <a:pos x="connsiteX0" y="connsiteY0"/>
              </a:cxn>
              <a:cxn ang="0">
                <a:pos x="connsiteX1" y="connsiteY1"/>
              </a:cxn>
              <a:cxn ang="0">
                <a:pos x="connsiteX2" y="connsiteY2"/>
              </a:cxn>
              <a:cxn ang="0">
                <a:pos x="connsiteX3" y="connsiteY3"/>
              </a:cxn>
            </a:cxnLst>
            <a:rect l="l" t="t" r="r" b="b"/>
            <a:pathLst>
              <a:path w="488414" h="925417">
                <a:moveTo>
                  <a:pt x="0" y="0"/>
                </a:moveTo>
                <a:cubicBezTo>
                  <a:pt x="80790" y="94255"/>
                  <a:pt x="161580" y="188511"/>
                  <a:pt x="198303" y="286439"/>
                </a:cubicBezTo>
                <a:cubicBezTo>
                  <a:pt x="235026" y="384367"/>
                  <a:pt x="171985" y="481071"/>
                  <a:pt x="220337" y="587567"/>
                </a:cubicBezTo>
                <a:cubicBezTo>
                  <a:pt x="268689" y="694063"/>
                  <a:pt x="378551" y="809740"/>
                  <a:pt x="488414" y="92541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Freeform: Shape 92">
            <a:extLst>
              <a:ext uri="{FF2B5EF4-FFF2-40B4-BE49-F238E27FC236}">
                <a16:creationId xmlns:a16="http://schemas.microsoft.com/office/drawing/2014/main" id="{A6FCA343-0ED7-4C8C-B860-79F11127E9ED}"/>
              </a:ext>
            </a:extLst>
          </p:cNvPr>
          <p:cNvSpPr/>
          <p:nvPr/>
        </p:nvSpPr>
        <p:spPr>
          <a:xfrm>
            <a:off x="18131365" y="12566210"/>
            <a:ext cx="1061982" cy="3639493"/>
          </a:xfrm>
          <a:custGeom>
            <a:avLst/>
            <a:gdLst>
              <a:gd name="connsiteX0" fmla="*/ 1061982 w 1061982"/>
              <a:gd name="connsiteY0" fmla="*/ 0 h 3639493"/>
              <a:gd name="connsiteX1" fmla="*/ 944286 w 1061982"/>
              <a:gd name="connsiteY1" fmla="*/ 307818 h 3639493"/>
              <a:gd name="connsiteX2" fmla="*/ 736057 w 1061982"/>
              <a:gd name="connsiteY2" fmla="*/ 697117 h 3639493"/>
              <a:gd name="connsiteX3" fmla="*/ 401079 w 1061982"/>
              <a:gd name="connsiteY3" fmla="*/ 932507 h 3639493"/>
              <a:gd name="connsiteX4" fmla="*/ 247170 w 1061982"/>
              <a:gd name="connsiteY4" fmla="*/ 1086416 h 3639493"/>
              <a:gd name="connsiteX5" fmla="*/ 210956 w 1061982"/>
              <a:gd name="connsiteY5" fmla="*/ 1312752 h 3639493"/>
              <a:gd name="connsiteX6" fmla="*/ 2726 w 1061982"/>
              <a:gd name="connsiteY6" fmla="*/ 1982709 h 3639493"/>
              <a:gd name="connsiteX7" fmla="*/ 93261 w 1061982"/>
              <a:gd name="connsiteY7" fmla="*/ 2942376 h 3639493"/>
              <a:gd name="connsiteX8" fmla="*/ 111368 w 1061982"/>
              <a:gd name="connsiteY8" fmla="*/ 3503691 h 3639493"/>
              <a:gd name="connsiteX9" fmla="*/ 120421 w 1061982"/>
              <a:gd name="connsiteY9" fmla="*/ 3639493 h 3639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61982" h="3639493">
                <a:moveTo>
                  <a:pt x="1061982" y="0"/>
                </a:moveTo>
                <a:cubicBezTo>
                  <a:pt x="1030294" y="95816"/>
                  <a:pt x="998607" y="191632"/>
                  <a:pt x="944286" y="307818"/>
                </a:cubicBezTo>
                <a:cubicBezTo>
                  <a:pt x="889965" y="424004"/>
                  <a:pt x="826591" y="593002"/>
                  <a:pt x="736057" y="697117"/>
                </a:cubicBezTo>
                <a:cubicBezTo>
                  <a:pt x="645522" y="801232"/>
                  <a:pt x="482560" y="867624"/>
                  <a:pt x="401079" y="932507"/>
                </a:cubicBezTo>
                <a:cubicBezTo>
                  <a:pt x="319598" y="997390"/>
                  <a:pt x="278857" y="1023042"/>
                  <a:pt x="247170" y="1086416"/>
                </a:cubicBezTo>
                <a:cubicBezTo>
                  <a:pt x="215483" y="1149790"/>
                  <a:pt x="251697" y="1163370"/>
                  <a:pt x="210956" y="1312752"/>
                </a:cubicBezTo>
                <a:cubicBezTo>
                  <a:pt x="170215" y="1462134"/>
                  <a:pt x="22342" y="1711105"/>
                  <a:pt x="2726" y="1982709"/>
                </a:cubicBezTo>
                <a:cubicBezTo>
                  <a:pt x="-16890" y="2254313"/>
                  <a:pt x="75154" y="2688879"/>
                  <a:pt x="93261" y="2942376"/>
                </a:cubicBezTo>
                <a:cubicBezTo>
                  <a:pt x="111368" y="3195873"/>
                  <a:pt x="106841" y="3387505"/>
                  <a:pt x="111368" y="3503691"/>
                </a:cubicBezTo>
                <a:cubicBezTo>
                  <a:pt x="115895" y="3619877"/>
                  <a:pt x="120421" y="3625913"/>
                  <a:pt x="120421" y="3639493"/>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4" name="Freeform: Shape 93">
            <a:extLst>
              <a:ext uri="{FF2B5EF4-FFF2-40B4-BE49-F238E27FC236}">
                <a16:creationId xmlns:a16="http://schemas.microsoft.com/office/drawing/2014/main" id="{DA465F57-1291-4E36-A41A-7F57E5A7FEB1}"/>
              </a:ext>
            </a:extLst>
          </p:cNvPr>
          <p:cNvSpPr/>
          <p:nvPr/>
        </p:nvSpPr>
        <p:spPr>
          <a:xfrm>
            <a:off x="19736554" y="12629584"/>
            <a:ext cx="790794" cy="389299"/>
          </a:xfrm>
          <a:custGeom>
            <a:avLst/>
            <a:gdLst>
              <a:gd name="connsiteX0" fmla="*/ 0 w 790794"/>
              <a:gd name="connsiteY0" fmla="*/ 0 h 389299"/>
              <a:gd name="connsiteX1" fmla="*/ 651850 w 790794"/>
              <a:gd name="connsiteY1" fmla="*/ 181069 h 389299"/>
              <a:gd name="connsiteX2" fmla="*/ 778598 w 790794"/>
              <a:gd name="connsiteY2" fmla="*/ 244444 h 389299"/>
              <a:gd name="connsiteX3" fmla="*/ 778598 w 790794"/>
              <a:gd name="connsiteY3" fmla="*/ 389299 h 389299"/>
            </a:gdLst>
            <a:ahLst/>
            <a:cxnLst>
              <a:cxn ang="0">
                <a:pos x="connsiteX0" y="connsiteY0"/>
              </a:cxn>
              <a:cxn ang="0">
                <a:pos x="connsiteX1" y="connsiteY1"/>
              </a:cxn>
              <a:cxn ang="0">
                <a:pos x="connsiteX2" y="connsiteY2"/>
              </a:cxn>
              <a:cxn ang="0">
                <a:pos x="connsiteX3" y="connsiteY3"/>
              </a:cxn>
            </a:cxnLst>
            <a:rect l="l" t="t" r="r" b="b"/>
            <a:pathLst>
              <a:path w="790794" h="389299">
                <a:moveTo>
                  <a:pt x="0" y="0"/>
                </a:moveTo>
                <a:lnTo>
                  <a:pt x="651850" y="181069"/>
                </a:lnTo>
                <a:cubicBezTo>
                  <a:pt x="781616" y="221810"/>
                  <a:pt x="757473" y="209739"/>
                  <a:pt x="778598" y="244444"/>
                </a:cubicBezTo>
                <a:cubicBezTo>
                  <a:pt x="799723" y="279149"/>
                  <a:pt x="789160" y="334224"/>
                  <a:pt x="778598" y="389299"/>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5" name="Freeform: Shape 94">
            <a:extLst>
              <a:ext uri="{FF2B5EF4-FFF2-40B4-BE49-F238E27FC236}">
                <a16:creationId xmlns:a16="http://schemas.microsoft.com/office/drawing/2014/main" id="{E7155E4B-6AE0-419F-9B6E-6B891A0D89DC}"/>
              </a:ext>
            </a:extLst>
          </p:cNvPr>
          <p:cNvSpPr/>
          <p:nvPr/>
        </p:nvSpPr>
        <p:spPr>
          <a:xfrm>
            <a:off x="22398273" y="10708706"/>
            <a:ext cx="1683945" cy="178936"/>
          </a:xfrm>
          <a:custGeom>
            <a:avLst/>
            <a:gdLst>
              <a:gd name="connsiteX0" fmla="*/ 0 w 1575303"/>
              <a:gd name="connsiteY0" fmla="*/ 73971 h 178936"/>
              <a:gd name="connsiteX1" fmla="*/ 443620 w 1575303"/>
              <a:gd name="connsiteY1" fmla="*/ 37757 h 178936"/>
              <a:gd name="connsiteX2" fmla="*/ 860079 w 1575303"/>
              <a:gd name="connsiteY2" fmla="*/ 1544 h 178936"/>
              <a:gd name="connsiteX3" fmla="*/ 1231271 w 1575303"/>
              <a:gd name="connsiteY3" fmla="*/ 92078 h 178936"/>
              <a:gd name="connsiteX4" fmla="*/ 1484768 w 1575303"/>
              <a:gd name="connsiteY4" fmla="*/ 173559 h 178936"/>
              <a:gd name="connsiteX5" fmla="*/ 1575303 w 1575303"/>
              <a:gd name="connsiteY5" fmla="*/ 164506 h 178936"/>
              <a:gd name="connsiteX0" fmla="*/ 0 w 1683945"/>
              <a:gd name="connsiteY0" fmla="*/ 173559 h 178936"/>
              <a:gd name="connsiteX1" fmla="*/ 552262 w 1683945"/>
              <a:gd name="connsiteY1" fmla="*/ 37757 h 178936"/>
              <a:gd name="connsiteX2" fmla="*/ 968721 w 1683945"/>
              <a:gd name="connsiteY2" fmla="*/ 1544 h 178936"/>
              <a:gd name="connsiteX3" fmla="*/ 1339913 w 1683945"/>
              <a:gd name="connsiteY3" fmla="*/ 92078 h 178936"/>
              <a:gd name="connsiteX4" fmla="*/ 1593410 w 1683945"/>
              <a:gd name="connsiteY4" fmla="*/ 173559 h 178936"/>
              <a:gd name="connsiteX5" fmla="*/ 1683945 w 1683945"/>
              <a:gd name="connsiteY5" fmla="*/ 164506 h 1789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83945" h="178936">
                <a:moveTo>
                  <a:pt x="0" y="173559"/>
                </a:moveTo>
                <a:cubicBezTo>
                  <a:pt x="147873" y="161488"/>
                  <a:pt x="404389" y="49828"/>
                  <a:pt x="552262" y="37757"/>
                </a:cubicBezTo>
                <a:cubicBezTo>
                  <a:pt x="695609" y="25686"/>
                  <a:pt x="837446" y="-7509"/>
                  <a:pt x="968721" y="1544"/>
                </a:cubicBezTo>
                <a:cubicBezTo>
                  <a:pt x="1099996" y="10597"/>
                  <a:pt x="1235798" y="63409"/>
                  <a:pt x="1339913" y="92078"/>
                </a:cubicBezTo>
                <a:cubicBezTo>
                  <a:pt x="1444028" y="120747"/>
                  <a:pt x="1536071" y="161488"/>
                  <a:pt x="1593410" y="173559"/>
                </a:cubicBezTo>
                <a:cubicBezTo>
                  <a:pt x="1650749" y="185630"/>
                  <a:pt x="1667347" y="175068"/>
                  <a:pt x="1683945" y="164506"/>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Freeform: Shape 81">
            <a:extLst>
              <a:ext uri="{FF2B5EF4-FFF2-40B4-BE49-F238E27FC236}">
                <a16:creationId xmlns:a16="http://schemas.microsoft.com/office/drawing/2014/main" id="{094B2F86-EB67-4851-ABF8-D762673439A3}"/>
              </a:ext>
            </a:extLst>
          </p:cNvPr>
          <p:cNvSpPr/>
          <p:nvPr/>
        </p:nvSpPr>
        <p:spPr>
          <a:xfrm>
            <a:off x="25425779" y="14917003"/>
            <a:ext cx="1119117" cy="3002507"/>
          </a:xfrm>
          <a:custGeom>
            <a:avLst/>
            <a:gdLst>
              <a:gd name="connsiteX0" fmla="*/ 0 w 1119117"/>
              <a:gd name="connsiteY0" fmla="*/ 0 h 3002507"/>
              <a:gd name="connsiteX1" fmla="*/ 68239 w 1119117"/>
              <a:gd name="connsiteY1" fmla="*/ 163773 h 3002507"/>
              <a:gd name="connsiteX2" fmla="*/ 272955 w 1119117"/>
              <a:gd name="connsiteY2" fmla="*/ 232012 h 3002507"/>
              <a:gd name="connsiteX3" fmla="*/ 368490 w 1119117"/>
              <a:gd name="connsiteY3" fmla="*/ 545910 h 3002507"/>
              <a:gd name="connsiteX4" fmla="*/ 491320 w 1119117"/>
              <a:gd name="connsiteY4" fmla="*/ 764275 h 3002507"/>
              <a:gd name="connsiteX5" fmla="*/ 491320 w 1119117"/>
              <a:gd name="connsiteY5" fmla="*/ 996287 h 3002507"/>
              <a:gd name="connsiteX6" fmla="*/ 696036 w 1119117"/>
              <a:gd name="connsiteY6" fmla="*/ 1815152 h 3002507"/>
              <a:gd name="connsiteX7" fmla="*/ 1023582 w 1119117"/>
              <a:gd name="connsiteY7" fmla="*/ 2565779 h 3002507"/>
              <a:gd name="connsiteX8" fmla="*/ 1119117 w 1119117"/>
              <a:gd name="connsiteY8" fmla="*/ 3002507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19117" h="3002507">
                <a:moveTo>
                  <a:pt x="0" y="0"/>
                </a:moveTo>
                <a:cubicBezTo>
                  <a:pt x="11373" y="62552"/>
                  <a:pt x="22747" y="125104"/>
                  <a:pt x="68239" y="163773"/>
                </a:cubicBezTo>
                <a:cubicBezTo>
                  <a:pt x="113731" y="202442"/>
                  <a:pt x="222913" y="168323"/>
                  <a:pt x="272955" y="232012"/>
                </a:cubicBezTo>
                <a:cubicBezTo>
                  <a:pt x="322997" y="295702"/>
                  <a:pt x="332096" y="457200"/>
                  <a:pt x="368490" y="545910"/>
                </a:cubicBezTo>
                <a:cubicBezTo>
                  <a:pt x="404884" y="634620"/>
                  <a:pt x="470848" y="689212"/>
                  <a:pt x="491320" y="764275"/>
                </a:cubicBezTo>
                <a:cubicBezTo>
                  <a:pt x="511792" y="839338"/>
                  <a:pt x="457201" y="821141"/>
                  <a:pt x="491320" y="996287"/>
                </a:cubicBezTo>
                <a:cubicBezTo>
                  <a:pt x="525439" y="1171433"/>
                  <a:pt x="607326" y="1553570"/>
                  <a:pt x="696036" y="1815152"/>
                </a:cubicBezTo>
                <a:cubicBezTo>
                  <a:pt x="784746" y="2076734"/>
                  <a:pt x="953069" y="2367887"/>
                  <a:pt x="1023582" y="2565779"/>
                </a:cubicBezTo>
                <a:cubicBezTo>
                  <a:pt x="1094095" y="2763671"/>
                  <a:pt x="1100920" y="2954740"/>
                  <a:pt x="1119117" y="3002507"/>
                </a:cubicBezTo>
              </a:path>
            </a:pathLst>
          </a:custGeom>
          <a:noFill/>
          <a:ln w="76200" cmpd="dbl">
            <a:solidFill>
              <a:schemeClr val="accent4">
                <a:lumMod val="50000"/>
              </a:schemeClr>
            </a:solidFill>
            <a:prstDash val="sys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8" name="Group 377">
            <a:extLst>
              <a:ext uri="{FF2B5EF4-FFF2-40B4-BE49-F238E27FC236}">
                <a16:creationId xmlns:a16="http://schemas.microsoft.com/office/drawing/2014/main" id="{7F1EA40F-4686-4273-8DB4-426903A6F6D5}"/>
              </a:ext>
            </a:extLst>
          </p:cNvPr>
          <p:cNvGrpSpPr>
            <a:grpSpLocks/>
          </p:cNvGrpSpPr>
          <p:nvPr/>
        </p:nvGrpSpPr>
        <p:grpSpPr bwMode="auto">
          <a:xfrm rot="15338380">
            <a:off x="24936274" y="1642506"/>
            <a:ext cx="2503488" cy="942975"/>
            <a:chOff x="15361" y="4723"/>
            <a:chExt cx="1577" cy="594"/>
          </a:xfrm>
        </p:grpSpPr>
        <p:sp>
          <p:nvSpPr>
            <p:cNvPr id="9" name="AutoShape 378">
              <a:extLst>
                <a:ext uri="{FF2B5EF4-FFF2-40B4-BE49-F238E27FC236}">
                  <a16:creationId xmlns:a16="http://schemas.microsoft.com/office/drawing/2014/main" id="{96F98B45-F079-4967-9D39-72FAB7AD6FC6}"/>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0" name="Text Box 379">
              <a:extLst>
                <a:ext uri="{FF2B5EF4-FFF2-40B4-BE49-F238E27FC236}">
                  <a16:creationId xmlns:a16="http://schemas.microsoft.com/office/drawing/2014/main" id="{511F5757-FE64-4CD9-A8E9-A57FD9F89B40}"/>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sp>
        <p:nvSpPr>
          <p:cNvPr id="2" name="Rectangle 957">
            <a:extLst>
              <a:ext uri="{FF2B5EF4-FFF2-40B4-BE49-F238E27FC236}">
                <a16:creationId xmlns:a16="http://schemas.microsoft.com/office/drawing/2014/main" id="{99540A69-C0F5-4B3D-BE01-015B58D7FD2B}"/>
              </a:ext>
            </a:extLst>
          </p:cNvPr>
          <p:cNvSpPr>
            <a:spLocks noChangeArrowheads="1"/>
          </p:cNvSpPr>
          <p:nvPr/>
        </p:nvSpPr>
        <p:spPr bwMode="auto">
          <a:xfrm>
            <a:off x="19310713" y="14549630"/>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3" name="Text Box 958">
            <a:extLst>
              <a:ext uri="{FF2B5EF4-FFF2-40B4-BE49-F238E27FC236}">
                <a16:creationId xmlns:a16="http://schemas.microsoft.com/office/drawing/2014/main" id="{7DC08BEC-75B5-4A06-8406-1D3C5A86A4A8}"/>
              </a:ext>
            </a:extLst>
          </p:cNvPr>
          <p:cNvSpPr txBox="1">
            <a:spLocks noChangeArrowheads="1"/>
          </p:cNvSpPr>
          <p:nvPr/>
        </p:nvSpPr>
        <p:spPr bwMode="auto">
          <a:xfrm>
            <a:off x="19393763" y="14811177"/>
            <a:ext cx="7573838" cy="1092880"/>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Resistance Nests</a:t>
            </a:r>
          </a:p>
        </p:txBody>
      </p:sp>
      <p:pic>
        <p:nvPicPr>
          <p:cNvPr id="4" name="Picture 959" descr="CSI Crest Medium">
            <a:extLst>
              <a:ext uri="{FF2B5EF4-FFF2-40B4-BE49-F238E27FC236}">
                <a16:creationId xmlns:a16="http://schemas.microsoft.com/office/drawing/2014/main" id="{E8EDF31D-CA68-48E5-B337-08D40D10B4EB}"/>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80361" y="15124586"/>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 name="Picture 960" descr="CSI Crest Medium">
            <a:extLst>
              <a:ext uri="{FF2B5EF4-FFF2-40B4-BE49-F238E27FC236}">
                <a16:creationId xmlns:a16="http://schemas.microsoft.com/office/drawing/2014/main" id="{62E68A90-3FFD-4CD4-BA7B-E42F4BF5BE8A}"/>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322479" y="15171521"/>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1011">
            <a:extLst>
              <a:ext uri="{FF2B5EF4-FFF2-40B4-BE49-F238E27FC236}">
                <a16:creationId xmlns:a16="http://schemas.microsoft.com/office/drawing/2014/main" id="{AC57CC8F-131A-47FA-9373-C966D3A22196}"/>
              </a:ext>
            </a:extLst>
          </p:cNvPr>
          <p:cNvSpPr txBox="1">
            <a:spLocks noChangeArrowheads="1"/>
          </p:cNvSpPr>
          <p:nvPr/>
        </p:nvSpPr>
        <p:spPr bwMode="auto">
          <a:xfrm>
            <a:off x="20212359" y="17207086"/>
            <a:ext cx="5954670"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0                                    1                                    2</a:t>
            </a:r>
          </a:p>
        </p:txBody>
      </p:sp>
      <p:sp>
        <p:nvSpPr>
          <p:cNvPr id="7" name="Text Box 1016">
            <a:extLst>
              <a:ext uri="{FF2B5EF4-FFF2-40B4-BE49-F238E27FC236}">
                <a16:creationId xmlns:a16="http://schemas.microsoft.com/office/drawing/2014/main" id="{59A4B14C-0741-419C-BD3B-DC304A8ABB68}"/>
              </a:ext>
            </a:extLst>
          </p:cNvPr>
          <p:cNvSpPr txBox="1">
            <a:spLocks noChangeArrowheads="1"/>
          </p:cNvSpPr>
          <p:nvPr/>
        </p:nvSpPr>
        <p:spPr bwMode="auto">
          <a:xfrm>
            <a:off x="22228685" y="17504044"/>
            <a:ext cx="1919218" cy="353941"/>
          </a:xfrm>
          <a:prstGeom prst="rect">
            <a:avLst/>
          </a:prstGeom>
          <a:noFill/>
          <a:ln w="38100">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Kilometers</a:t>
            </a:r>
          </a:p>
        </p:txBody>
      </p:sp>
      <p:grpSp>
        <p:nvGrpSpPr>
          <p:cNvPr id="104" name="Group 103">
            <a:extLst>
              <a:ext uri="{FF2B5EF4-FFF2-40B4-BE49-F238E27FC236}">
                <a16:creationId xmlns:a16="http://schemas.microsoft.com/office/drawing/2014/main" id="{0E8CEB34-1CC0-4BE7-AC99-0465444012FD}"/>
              </a:ext>
            </a:extLst>
          </p:cNvPr>
          <p:cNvGrpSpPr/>
          <p:nvPr/>
        </p:nvGrpSpPr>
        <p:grpSpPr>
          <a:xfrm>
            <a:off x="20334036" y="16980957"/>
            <a:ext cx="5693291" cy="169449"/>
            <a:chOff x="21188098" y="2405359"/>
            <a:chExt cx="5693291" cy="169449"/>
          </a:xfrm>
        </p:grpSpPr>
        <p:grpSp>
          <p:nvGrpSpPr>
            <p:cNvPr id="12" name="Group 11">
              <a:extLst>
                <a:ext uri="{FF2B5EF4-FFF2-40B4-BE49-F238E27FC236}">
                  <a16:creationId xmlns:a16="http://schemas.microsoft.com/office/drawing/2014/main" id="{31D677CF-D997-4011-AFD9-9592AC25C3AF}"/>
                </a:ext>
              </a:extLst>
            </p:cNvPr>
            <p:cNvGrpSpPr/>
            <p:nvPr/>
          </p:nvGrpSpPr>
          <p:grpSpPr>
            <a:xfrm>
              <a:off x="21188098" y="2406195"/>
              <a:ext cx="2839033" cy="168613"/>
              <a:chOff x="4184260" y="16595334"/>
              <a:chExt cx="834993" cy="168613"/>
            </a:xfrm>
          </p:grpSpPr>
          <p:sp>
            <p:nvSpPr>
              <p:cNvPr id="25" name="Rectangle 24">
                <a:extLst>
                  <a:ext uri="{FF2B5EF4-FFF2-40B4-BE49-F238E27FC236}">
                    <a16:creationId xmlns:a16="http://schemas.microsoft.com/office/drawing/2014/main" id="{BA0208EC-D97F-4FDA-BEA6-F1760A5BBCC2}"/>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CCF24C94-8164-4F03-9B2C-463E31213A46}"/>
                  </a:ext>
                </a:extLst>
              </p:cNvPr>
              <p:cNvSpPr/>
              <p:nvPr/>
            </p:nvSpPr>
            <p:spPr>
              <a:xfrm>
                <a:off x="4602465"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01" name="Group 100">
              <a:extLst>
                <a:ext uri="{FF2B5EF4-FFF2-40B4-BE49-F238E27FC236}">
                  <a16:creationId xmlns:a16="http://schemas.microsoft.com/office/drawing/2014/main" id="{C5CF5147-ADD7-4D17-945E-6E9861E39485}"/>
                </a:ext>
              </a:extLst>
            </p:cNvPr>
            <p:cNvGrpSpPr/>
            <p:nvPr/>
          </p:nvGrpSpPr>
          <p:grpSpPr>
            <a:xfrm>
              <a:off x="24042356" y="2405359"/>
              <a:ext cx="2839033" cy="166550"/>
              <a:chOff x="4184260" y="16596878"/>
              <a:chExt cx="834993" cy="168519"/>
            </a:xfrm>
          </p:grpSpPr>
          <p:sp>
            <p:nvSpPr>
              <p:cNvPr id="102" name="Rectangle 101">
                <a:extLst>
                  <a:ext uri="{FF2B5EF4-FFF2-40B4-BE49-F238E27FC236}">
                    <a16:creationId xmlns:a16="http://schemas.microsoft.com/office/drawing/2014/main" id="{3FDCF8C4-1F51-4091-91C5-B450C7F34D3D}"/>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103" name="Rectangle 102">
                <a:extLst>
                  <a:ext uri="{FF2B5EF4-FFF2-40B4-BE49-F238E27FC236}">
                    <a16:creationId xmlns:a16="http://schemas.microsoft.com/office/drawing/2014/main" id="{399B5985-1A38-4CA3-BC1B-383F88240028}"/>
                  </a:ext>
                </a:extLst>
              </p:cNvPr>
              <p:cNvSpPr/>
              <p:nvPr/>
            </p:nvSpPr>
            <p:spPr>
              <a:xfrm>
                <a:off x="4602465" y="16598328"/>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61" name="TextBox 160">
            <a:extLst>
              <a:ext uri="{FF2B5EF4-FFF2-40B4-BE49-F238E27FC236}">
                <a16:creationId xmlns:a16="http://schemas.microsoft.com/office/drawing/2014/main" id="{1851DC2A-A18C-4D06-A178-86ECE5B3B3B4}"/>
              </a:ext>
            </a:extLst>
          </p:cNvPr>
          <p:cNvSpPr txBox="1"/>
          <p:nvPr/>
        </p:nvSpPr>
        <p:spPr>
          <a:xfrm>
            <a:off x="2212174" y="5613826"/>
            <a:ext cx="711639"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D1</a:t>
            </a:r>
          </a:p>
        </p:txBody>
      </p:sp>
      <p:sp>
        <p:nvSpPr>
          <p:cNvPr id="162" name="TextBox 161">
            <a:extLst>
              <a:ext uri="{FF2B5EF4-FFF2-40B4-BE49-F238E27FC236}">
                <a16:creationId xmlns:a16="http://schemas.microsoft.com/office/drawing/2014/main" id="{261087F1-591E-4EBA-A737-0B59CB9B6124}"/>
              </a:ext>
            </a:extLst>
          </p:cNvPr>
          <p:cNvSpPr txBox="1"/>
          <p:nvPr/>
        </p:nvSpPr>
        <p:spPr>
          <a:xfrm>
            <a:off x="9574369" y="7169936"/>
            <a:ext cx="773274"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D3</a:t>
            </a:r>
          </a:p>
        </p:txBody>
      </p:sp>
      <p:sp>
        <p:nvSpPr>
          <p:cNvPr id="163" name="TextBox 162">
            <a:extLst>
              <a:ext uri="{FF2B5EF4-FFF2-40B4-BE49-F238E27FC236}">
                <a16:creationId xmlns:a16="http://schemas.microsoft.com/office/drawing/2014/main" id="{811B38B8-5465-4C01-985E-0C94EFFD26BD}"/>
              </a:ext>
            </a:extLst>
          </p:cNvPr>
          <p:cNvSpPr txBox="1"/>
          <p:nvPr/>
        </p:nvSpPr>
        <p:spPr>
          <a:xfrm>
            <a:off x="14331713" y="7565513"/>
            <a:ext cx="662974"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E1</a:t>
            </a:r>
          </a:p>
        </p:txBody>
      </p:sp>
      <p:sp>
        <p:nvSpPr>
          <p:cNvPr id="164" name="TextBox 163">
            <a:extLst>
              <a:ext uri="{FF2B5EF4-FFF2-40B4-BE49-F238E27FC236}">
                <a16:creationId xmlns:a16="http://schemas.microsoft.com/office/drawing/2014/main" id="{CA427B49-4FC6-40B5-A70D-1BE398600387}"/>
              </a:ext>
            </a:extLst>
          </p:cNvPr>
          <p:cNvSpPr txBox="1"/>
          <p:nvPr/>
        </p:nvSpPr>
        <p:spPr>
          <a:xfrm>
            <a:off x="19775336" y="7361502"/>
            <a:ext cx="752012"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E3</a:t>
            </a:r>
          </a:p>
        </p:txBody>
      </p:sp>
      <p:sp>
        <p:nvSpPr>
          <p:cNvPr id="165" name="TextBox 164">
            <a:extLst>
              <a:ext uri="{FF2B5EF4-FFF2-40B4-BE49-F238E27FC236}">
                <a16:creationId xmlns:a16="http://schemas.microsoft.com/office/drawing/2014/main" id="{E27CF12C-CAB7-47D2-AC59-81F2BEEF16F6}"/>
              </a:ext>
            </a:extLst>
          </p:cNvPr>
          <p:cNvSpPr txBox="1"/>
          <p:nvPr/>
        </p:nvSpPr>
        <p:spPr>
          <a:xfrm>
            <a:off x="22785436" y="7443040"/>
            <a:ext cx="625376" cy="646331"/>
          </a:xfrm>
          <a:prstGeom prst="rect">
            <a:avLst/>
          </a:prstGeom>
          <a:solidFill>
            <a:schemeClr val="accent6">
              <a:lumMod val="20000"/>
              <a:lumOff val="80000"/>
            </a:schemeClr>
          </a:solidFill>
        </p:spPr>
        <p:txBody>
          <a:bodyPr wrap="square" rtlCol="0">
            <a:spAutoFit/>
          </a:bodyPr>
          <a:lstStyle/>
          <a:p>
            <a:pPr algn="ctr"/>
            <a:r>
              <a:rPr lang="en-US" sz="3600" b="1" dirty="0">
                <a:ea typeface="SimSun-ExtB" panose="02010609060101010101" pitchFamily="49" charset="-122"/>
              </a:rPr>
              <a:t>F1</a:t>
            </a:r>
          </a:p>
        </p:txBody>
      </p:sp>
      <p:sp>
        <p:nvSpPr>
          <p:cNvPr id="166" name="TextBox 165">
            <a:extLst>
              <a:ext uri="{FF2B5EF4-FFF2-40B4-BE49-F238E27FC236}">
                <a16:creationId xmlns:a16="http://schemas.microsoft.com/office/drawing/2014/main" id="{42D4EF52-F11C-40B0-902A-858189515FC6}"/>
              </a:ext>
            </a:extLst>
          </p:cNvPr>
          <p:cNvSpPr txBox="1"/>
          <p:nvPr/>
        </p:nvSpPr>
        <p:spPr>
          <a:xfrm>
            <a:off x="21939632" y="11315967"/>
            <a:ext cx="2011678" cy="492443"/>
          </a:xfrm>
          <a:prstGeom prst="rect">
            <a:avLst/>
          </a:prstGeom>
          <a:solidFill>
            <a:schemeClr val="accent6">
              <a:lumMod val="20000"/>
              <a:lumOff val="80000"/>
            </a:schemeClr>
          </a:solidFill>
        </p:spPr>
        <p:txBody>
          <a:bodyPr wrap="square" lIns="0" tIns="0" rIns="0" bIns="0" rtlCol="0">
            <a:spAutoFit/>
          </a:bodyPr>
          <a:lstStyle/>
          <a:p>
            <a:r>
              <a:rPr lang="en-US" sz="3200" b="1" dirty="0"/>
              <a:t>COLLEVILLE</a:t>
            </a:r>
          </a:p>
        </p:txBody>
      </p:sp>
      <p:sp>
        <p:nvSpPr>
          <p:cNvPr id="167" name="TextBox 166">
            <a:extLst>
              <a:ext uri="{FF2B5EF4-FFF2-40B4-BE49-F238E27FC236}">
                <a16:creationId xmlns:a16="http://schemas.microsoft.com/office/drawing/2014/main" id="{299C9899-0981-48BF-B048-CD3819C9927B}"/>
              </a:ext>
            </a:extLst>
          </p:cNvPr>
          <p:cNvSpPr txBox="1"/>
          <p:nvPr/>
        </p:nvSpPr>
        <p:spPr>
          <a:xfrm>
            <a:off x="24954633" y="9194476"/>
            <a:ext cx="1756744" cy="984885"/>
          </a:xfrm>
          <a:prstGeom prst="rect">
            <a:avLst/>
          </a:prstGeom>
          <a:solidFill>
            <a:schemeClr val="accent6">
              <a:lumMod val="20000"/>
              <a:lumOff val="80000"/>
            </a:schemeClr>
          </a:solidFill>
        </p:spPr>
        <p:txBody>
          <a:bodyPr wrap="square" lIns="0" tIns="0" rIns="0" bIns="0" rtlCol="0">
            <a:spAutoFit/>
          </a:bodyPr>
          <a:lstStyle/>
          <a:p>
            <a:pPr algn="ctr"/>
            <a:r>
              <a:rPr lang="en-US" sz="3200" b="1" dirty="0"/>
              <a:t>LE GRAND HAMEAU</a:t>
            </a:r>
          </a:p>
        </p:txBody>
      </p:sp>
      <p:sp>
        <p:nvSpPr>
          <p:cNvPr id="168" name="TextBox 167">
            <a:extLst>
              <a:ext uri="{FF2B5EF4-FFF2-40B4-BE49-F238E27FC236}">
                <a16:creationId xmlns:a16="http://schemas.microsoft.com/office/drawing/2014/main" id="{4BCC8AF6-1BF5-4CF6-9B12-9DBB683683F0}"/>
              </a:ext>
            </a:extLst>
          </p:cNvPr>
          <p:cNvSpPr txBox="1"/>
          <p:nvPr/>
        </p:nvSpPr>
        <p:spPr>
          <a:xfrm>
            <a:off x="11111345" y="8430297"/>
            <a:ext cx="2077759" cy="492443"/>
          </a:xfrm>
          <a:prstGeom prst="rect">
            <a:avLst/>
          </a:prstGeom>
          <a:solidFill>
            <a:schemeClr val="accent6">
              <a:lumMod val="20000"/>
              <a:lumOff val="80000"/>
            </a:schemeClr>
          </a:solidFill>
        </p:spPr>
        <p:txBody>
          <a:bodyPr wrap="square" lIns="0" tIns="0" rIns="0" bIns="0" rtlCol="0">
            <a:spAutoFit/>
          </a:bodyPr>
          <a:lstStyle/>
          <a:p>
            <a:r>
              <a:rPr lang="en-US" sz="3200" b="1" dirty="0"/>
              <a:t>ST LAURENT</a:t>
            </a:r>
          </a:p>
        </p:txBody>
      </p:sp>
      <p:sp>
        <p:nvSpPr>
          <p:cNvPr id="169" name="TextBox 168">
            <a:extLst>
              <a:ext uri="{FF2B5EF4-FFF2-40B4-BE49-F238E27FC236}">
                <a16:creationId xmlns:a16="http://schemas.microsoft.com/office/drawing/2014/main" id="{E3D10780-A0D3-4A0C-9F6F-49797505BBF9}"/>
              </a:ext>
            </a:extLst>
          </p:cNvPr>
          <p:cNvSpPr txBox="1"/>
          <p:nvPr/>
        </p:nvSpPr>
        <p:spPr>
          <a:xfrm>
            <a:off x="5453506" y="7047106"/>
            <a:ext cx="1782733" cy="492443"/>
          </a:xfrm>
          <a:prstGeom prst="rect">
            <a:avLst/>
          </a:prstGeom>
          <a:solidFill>
            <a:schemeClr val="accent6">
              <a:lumMod val="20000"/>
              <a:lumOff val="80000"/>
            </a:schemeClr>
          </a:solidFill>
        </p:spPr>
        <p:txBody>
          <a:bodyPr wrap="square" lIns="0" tIns="0" rIns="0" bIns="0" rtlCol="0">
            <a:spAutoFit/>
          </a:bodyPr>
          <a:lstStyle/>
          <a:p>
            <a:r>
              <a:rPr lang="en-US" sz="3200" b="1" dirty="0"/>
              <a:t>VIERVILLE</a:t>
            </a:r>
          </a:p>
        </p:txBody>
      </p:sp>
      <p:sp>
        <p:nvSpPr>
          <p:cNvPr id="170" name="TextBox 169">
            <a:extLst>
              <a:ext uri="{FF2B5EF4-FFF2-40B4-BE49-F238E27FC236}">
                <a16:creationId xmlns:a16="http://schemas.microsoft.com/office/drawing/2014/main" id="{DAA70C2A-4BE3-41B9-A624-A7D3B469DB09}"/>
              </a:ext>
            </a:extLst>
          </p:cNvPr>
          <p:cNvSpPr txBox="1"/>
          <p:nvPr/>
        </p:nvSpPr>
        <p:spPr>
          <a:xfrm>
            <a:off x="1063323" y="12663143"/>
            <a:ext cx="1885027" cy="492443"/>
          </a:xfrm>
          <a:prstGeom prst="rect">
            <a:avLst/>
          </a:prstGeom>
          <a:solidFill>
            <a:schemeClr val="accent6">
              <a:lumMod val="20000"/>
              <a:lumOff val="80000"/>
            </a:schemeClr>
          </a:solidFill>
        </p:spPr>
        <p:txBody>
          <a:bodyPr wrap="square" lIns="0" tIns="0" rIns="0" bIns="0" rtlCol="0">
            <a:spAutoFit/>
          </a:bodyPr>
          <a:lstStyle/>
          <a:p>
            <a:r>
              <a:rPr lang="en-US" sz="3200" b="1" dirty="0"/>
              <a:t>LOUVIERES</a:t>
            </a:r>
          </a:p>
        </p:txBody>
      </p:sp>
      <p:sp>
        <p:nvSpPr>
          <p:cNvPr id="117" name="Freeform 3">
            <a:extLst>
              <a:ext uri="{FF2B5EF4-FFF2-40B4-BE49-F238E27FC236}">
                <a16:creationId xmlns:a16="http://schemas.microsoft.com/office/drawing/2014/main" id="{800A28D1-F987-4FD1-877B-54EC759E6AE6}"/>
              </a:ext>
            </a:extLst>
          </p:cNvPr>
          <p:cNvSpPr/>
          <p:nvPr/>
        </p:nvSpPr>
        <p:spPr>
          <a:xfrm rot="11404916">
            <a:off x="18637546" y="6783425"/>
            <a:ext cx="1328540" cy="1301646"/>
          </a:xfrm>
          <a:custGeom>
            <a:avLst/>
            <a:gdLst>
              <a:gd name="connsiteX0" fmla="*/ 1014413 w 1176338"/>
              <a:gd name="connsiteY0" fmla="*/ 0 h 1152525"/>
              <a:gd name="connsiteX1" fmla="*/ 1009650 w 1176338"/>
              <a:gd name="connsiteY1" fmla="*/ 233363 h 1152525"/>
              <a:gd name="connsiteX2" fmla="*/ 1176338 w 1176338"/>
              <a:gd name="connsiteY2" fmla="*/ 447675 h 1152525"/>
              <a:gd name="connsiteX3" fmla="*/ 1023938 w 1176338"/>
              <a:gd name="connsiteY3" fmla="*/ 566738 h 1152525"/>
              <a:gd name="connsiteX4" fmla="*/ 823913 w 1176338"/>
              <a:gd name="connsiteY4" fmla="*/ 1152525 h 1152525"/>
              <a:gd name="connsiteX5" fmla="*/ 561975 w 1176338"/>
              <a:gd name="connsiteY5" fmla="*/ 1152525 h 1152525"/>
              <a:gd name="connsiteX6" fmla="*/ 309563 w 1176338"/>
              <a:gd name="connsiteY6" fmla="*/ 1128713 h 1152525"/>
              <a:gd name="connsiteX7" fmla="*/ 147638 w 1176338"/>
              <a:gd name="connsiteY7" fmla="*/ 1071563 h 1152525"/>
              <a:gd name="connsiteX8" fmla="*/ 90488 w 1176338"/>
              <a:gd name="connsiteY8" fmla="*/ 966788 h 1152525"/>
              <a:gd name="connsiteX9" fmla="*/ 33338 w 1176338"/>
              <a:gd name="connsiteY9" fmla="*/ 814388 h 1152525"/>
              <a:gd name="connsiteX10" fmla="*/ 0 w 1176338"/>
              <a:gd name="connsiteY10" fmla="*/ 742950 h 1152525"/>
              <a:gd name="connsiteX11" fmla="*/ 95250 w 1176338"/>
              <a:gd name="connsiteY11" fmla="*/ 681038 h 1152525"/>
              <a:gd name="connsiteX12" fmla="*/ 166688 w 1176338"/>
              <a:gd name="connsiteY12" fmla="*/ 509588 h 1152525"/>
              <a:gd name="connsiteX13" fmla="*/ 228600 w 1176338"/>
              <a:gd name="connsiteY13" fmla="*/ 342900 h 1152525"/>
              <a:gd name="connsiteX14" fmla="*/ 342900 w 1176338"/>
              <a:gd name="connsiteY14" fmla="*/ 223838 h 1152525"/>
              <a:gd name="connsiteX15" fmla="*/ 490538 w 1176338"/>
              <a:gd name="connsiteY15" fmla="*/ 152400 h 1152525"/>
              <a:gd name="connsiteX16" fmla="*/ 666750 w 1176338"/>
              <a:gd name="connsiteY16" fmla="*/ 80963 h 1152525"/>
              <a:gd name="connsiteX17" fmla="*/ 1014413 w 1176338"/>
              <a:gd name="connsiteY17" fmla="*/ 0 h 1152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1176338" h="1152525">
                <a:moveTo>
                  <a:pt x="1014413" y="0"/>
                </a:moveTo>
                <a:cubicBezTo>
                  <a:pt x="1012825" y="77788"/>
                  <a:pt x="1011238" y="155575"/>
                  <a:pt x="1009650" y="233363"/>
                </a:cubicBezTo>
                <a:lnTo>
                  <a:pt x="1176338" y="447675"/>
                </a:lnTo>
                <a:lnTo>
                  <a:pt x="1023938" y="566738"/>
                </a:lnTo>
                <a:lnTo>
                  <a:pt x="823913" y="1152525"/>
                </a:lnTo>
                <a:lnTo>
                  <a:pt x="561975" y="1152525"/>
                </a:lnTo>
                <a:lnTo>
                  <a:pt x="309563" y="1128713"/>
                </a:lnTo>
                <a:lnTo>
                  <a:pt x="147638" y="1071563"/>
                </a:lnTo>
                <a:lnTo>
                  <a:pt x="90488" y="966788"/>
                </a:lnTo>
                <a:lnTo>
                  <a:pt x="33338" y="814388"/>
                </a:lnTo>
                <a:lnTo>
                  <a:pt x="0" y="742950"/>
                </a:lnTo>
                <a:lnTo>
                  <a:pt x="95250" y="681038"/>
                </a:lnTo>
                <a:lnTo>
                  <a:pt x="166688" y="509588"/>
                </a:lnTo>
                <a:lnTo>
                  <a:pt x="228600" y="342900"/>
                </a:lnTo>
                <a:lnTo>
                  <a:pt x="342900" y="223838"/>
                </a:lnTo>
                <a:lnTo>
                  <a:pt x="490538" y="152400"/>
                </a:lnTo>
                <a:lnTo>
                  <a:pt x="666750" y="80963"/>
                </a:lnTo>
                <a:lnTo>
                  <a:pt x="1014413" y="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8" name="Freeform 17">
            <a:extLst>
              <a:ext uri="{FF2B5EF4-FFF2-40B4-BE49-F238E27FC236}">
                <a16:creationId xmlns:a16="http://schemas.microsoft.com/office/drawing/2014/main" id="{6911E927-00DD-4F41-A1FA-5E91E536824D}"/>
              </a:ext>
            </a:extLst>
          </p:cNvPr>
          <p:cNvSpPr/>
          <p:nvPr/>
        </p:nvSpPr>
        <p:spPr>
          <a:xfrm rot="11404916">
            <a:off x="15082593" y="7046580"/>
            <a:ext cx="753019" cy="769154"/>
          </a:xfrm>
          <a:custGeom>
            <a:avLst/>
            <a:gdLst>
              <a:gd name="connsiteX0" fmla="*/ 404812 w 666750"/>
              <a:gd name="connsiteY0" fmla="*/ 681037 h 681037"/>
              <a:gd name="connsiteX1" fmla="*/ 557212 w 666750"/>
              <a:gd name="connsiteY1" fmla="*/ 604837 h 681037"/>
              <a:gd name="connsiteX2" fmla="*/ 638175 w 666750"/>
              <a:gd name="connsiteY2" fmla="*/ 376237 h 681037"/>
              <a:gd name="connsiteX3" fmla="*/ 666750 w 666750"/>
              <a:gd name="connsiteY3" fmla="*/ 152400 h 681037"/>
              <a:gd name="connsiteX4" fmla="*/ 523875 w 666750"/>
              <a:gd name="connsiteY4" fmla="*/ 52387 h 681037"/>
              <a:gd name="connsiteX5" fmla="*/ 261937 w 666750"/>
              <a:gd name="connsiteY5" fmla="*/ 0 h 681037"/>
              <a:gd name="connsiteX6" fmla="*/ 138112 w 666750"/>
              <a:gd name="connsiteY6" fmla="*/ 57150 h 681037"/>
              <a:gd name="connsiteX7" fmla="*/ 71437 w 666750"/>
              <a:gd name="connsiteY7" fmla="*/ 185737 h 681037"/>
              <a:gd name="connsiteX8" fmla="*/ 0 w 666750"/>
              <a:gd name="connsiteY8" fmla="*/ 385762 h 681037"/>
              <a:gd name="connsiteX9" fmla="*/ 19050 w 666750"/>
              <a:gd name="connsiteY9" fmla="*/ 547687 h 681037"/>
              <a:gd name="connsiteX10" fmla="*/ 185737 w 666750"/>
              <a:gd name="connsiteY10" fmla="*/ 652462 h 681037"/>
              <a:gd name="connsiteX11" fmla="*/ 404812 w 666750"/>
              <a:gd name="connsiteY11" fmla="*/ 681037 h 6810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666750" h="681037">
                <a:moveTo>
                  <a:pt x="404812" y="681037"/>
                </a:moveTo>
                <a:lnTo>
                  <a:pt x="557212" y="604837"/>
                </a:lnTo>
                <a:lnTo>
                  <a:pt x="638175" y="376237"/>
                </a:lnTo>
                <a:lnTo>
                  <a:pt x="666750" y="152400"/>
                </a:lnTo>
                <a:lnTo>
                  <a:pt x="523875" y="52387"/>
                </a:lnTo>
                <a:lnTo>
                  <a:pt x="261937" y="0"/>
                </a:lnTo>
                <a:lnTo>
                  <a:pt x="138112" y="57150"/>
                </a:lnTo>
                <a:lnTo>
                  <a:pt x="71437" y="185737"/>
                </a:lnTo>
                <a:lnTo>
                  <a:pt x="0" y="385762"/>
                </a:lnTo>
                <a:lnTo>
                  <a:pt x="19050" y="547687"/>
                </a:lnTo>
                <a:lnTo>
                  <a:pt x="185737" y="652462"/>
                </a:lnTo>
                <a:lnTo>
                  <a:pt x="404812" y="68103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9" name="Freeform 18">
            <a:extLst>
              <a:ext uri="{FF2B5EF4-FFF2-40B4-BE49-F238E27FC236}">
                <a16:creationId xmlns:a16="http://schemas.microsoft.com/office/drawing/2014/main" id="{1F0BD216-5020-4861-93F1-9C1A546AC1C4}"/>
              </a:ext>
            </a:extLst>
          </p:cNvPr>
          <p:cNvSpPr/>
          <p:nvPr/>
        </p:nvSpPr>
        <p:spPr>
          <a:xfrm rot="11404916">
            <a:off x="13882611" y="6281386"/>
            <a:ext cx="1210207" cy="1151042"/>
          </a:xfrm>
          <a:custGeom>
            <a:avLst/>
            <a:gdLst>
              <a:gd name="connsiteX0" fmla="*/ 0 w 1071562"/>
              <a:gd name="connsiteY0" fmla="*/ 1019175 h 1019175"/>
              <a:gd name="connsiteX1" fmla="*/ 638175 w 1071562"/>
              <a:gd name="connsiteY1" fmla="*/ 957262 h 1019175"/>
              <a:gd name="connsiteX2" fmla="*/ 900112 w 1071562"/>
              <a:gd name="connsiteY2" fmla="*/ 609600 h 1019175"/>
              <a:gd name="connsiteX3" fmla="*/ 1071562 w 1071562"/>
              <a:gd name="connsiteY3" fmla="*/ 504825 h 1019175"/>
              <a:gd name="connsiteX4" fmla="*/ 895350 w 1071562"/>
              <a:gd name="connsiteY4" fmla="*/ 23812 h 1019175"/>
              <a:gd name="connsiteX5" fmla="*/ 523875 w 1071562"/>
              <a:gd name="connsiteY5" fmla="*/ 0 h 1019175"/>
              <a:gd name="connsiteX6" fmla="*/ 490537 w 1071562"/>
              <a:gd name="connsiteY6" fmla="*/ 161925 h 1019175"/>
              <a:gd name="connsiteX7" fmla="*/ 166687 w 1071562"/>
              <a:gd name="connsiteY7" fmla="*/ 257175 h 1019175"/>
              <a:gd name="connsiteX8" fmla="*/ 133350 w 1071562"/>
              <a:gd name="connsiteY8" fmla="*/ 766762 h 1019175"/>
              <a:gd name="connsiteX9" fmla="*/ 0 w 1071562"/>
              <a:gd name="connsiteY9" fmla="*/ 1019175 h 1019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071562" h="1019175">
                <a:moveTo>
                  <a:pt x="0" y="1019175"/>
                </a:moveTo>
                <a:lnTo>
                  <a:pt x="638175" y="957262"/>
                </a:lnTo>
                <a:lnTo>
                  <a:pt x="900112" y="609600"/>
                </a:lnTo>
                <a:lnTo>
                  <a:pt x="1071562" y="504825"/>
                </a:lnTo>
                <a:lnTo>
                  <a:pt x="895350" y="23812"/>
                </a:lnTo>
                <a:lnTo>
                  <a:pt x="523875" y="0"/>
                </a:lnTo>
                <a:lnTo>
                  <a:pt x="490537" y="161925"/>
                </a:lnTo>
                <a:lnTo>
                  <a:pt x="166687" y="257175"/>
                </a:lnTo>
                <a:lnTo>
                  <a:pt x="133350" y="766762"/>
                </a:lnTo>
                <a:lnTo>
                  <a:pt x="0" y="1019175"/>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0" name="Freeform: Shape 119">
            <a:extLst>
              <a:ext uri="{FF2B5EF4-FFF2-40B4-BE49-F238E27FC236}">
                <a16:creationId xmlns:a16="http://schemas.microsoft.com/office/drawing/2014/main" id="{0C65EA2C-FB1C-4065-88A8-D3035466102E}"/>
              </a:ext>
            </a:extLst>
          </p:cNvPr>
          <p:cNvSpPr>
            <a:spLocks noChangeAspect="1"/>
          </p:cNvSpPr>
          <p:nvPr/>
        </p:nvSpPr>
        <p:spPr>
          <a:xfrm rot="834560">
            <a:off x="20450078" y="6272521"/>
            <a:ext cx="1054259" cy="94988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1" name="Freeform: Shape 120">
            <a:extLst>
              <a:ext uri="{FF2B5EF4-FFF2-40B4-BE49-F238E27FC236}">
                <a16:creationId xmlns:a16="http://schemas.microsoft.com/office/drawing/2014/main" id="{64A88E1C-B5DE-45EE-891F-C6437025356F}"/>
              </a:ext>
            </a:extLst>
          </p:cNvPr>
          <p:cNvSpPr>
            <a:spLocks noChangeAspect="1"/>
          </p:cNvSpPr>
          <p:nvPr/>
        </p:nvSpPr>
        <p:spPr>
          <a:xfrm rot="21541574">
            <a:off x="22849328" y="6306575"/>
            <a:ext cx="1031073" cy="989018"/>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 name="connsiteX0" fmla="*/ 0 w 16028292"/>
              <a:gd name="connsiteY0" fmla="*/ 4138864 h 13812253"/>
              <a:gd name="connsiteX1" fmla="*/ 5678905 w 16028292"/>
              <a:gd name="connsiteY1" fmla="*/ 13812253 h 13812253"/>
              <a:gd name="connsiteX2" fmla="*/ 16028292 w 16028292"/>
              <a:gd name="connsiteY2" fmla="*/ 5717118 h 13812253"/>
              <a:gd name="connsiteX3" fmla="*/ 15280105 w 16028292"/>
              <a:gd name="connsiteY3" fmla="*/ 0 h 13812253"/>
              <a:gd name="connsiteX4" fmla="*/ 0 w 16028292"/>
              <a:gd name="connsiteY4" fmla="*/ 4138864 h 13812253"/>
              <a:gd name="connsiteX0" fmla="*/ 0 w 17528620"/>
              <a:gd name="connsiteY0" fmla="*/ 4138864 h 13812253"/>
              <a:gd name="connsiteX1" fmla="*/ 5678905 w 17528620"/>
              <a:gd name="connsiteY1" fmla="*/ 13812253 h 13812253"/>
              <a:gd name="connsiteX2" fmla="*/ 17528618 w 17528620"/>
              <a:gd name="connsiteY2" fmla="*/ 8858977 h 13812253"/>
              <a:gd name="connsiteX3" fmla="*/ 15280105 w 17528620"/>
              <a:gd name="connsiteY3" fmla="*/ 0 h 13812253"/>
              <a:gd name="connsiteX4" fmla="*/ 0 w 17528620"/>
              <a:gd name="connsiteY4" fmla="*/ 4138864 h 13812253"/>
              <a:gd name="connsiteX0" fmla="*/ 0 w 17528620"/>
              <a:gd name="connsiteY0" fmla="*/ 3588978 h 13262367"/>
              <a:gd name="connsiteX1" fmla="*/ 5678905 w 17528620"/>
              <a:gd name="connsiteY1" fmla="*/ 13262367 h 13262367"/>
              <a:gd name="connsiteX2" fmla="*/ 17528618 w 17528620"/>
              <a:gd name="connsiteY2" fmla="*/ 8309091 h 13262367"/>
              <a:gd name="connsiteX3" fmla="*/ 14004356 w 17528620"/>
              <a:gd name="connsiteY3" fmla="*/ 2 h 13262367"/>
              <a:gd name="connsiteX4" fmla="*/ 0 w 17528620"/>
              <a:gd name="connsiteY4" fmla="*/ 3588978 h 13262367"/>
              <a:gd name="connsiteX0" fmla="*/ 0 w 17528620"/>
              <a:gd name="connsiteY0" fmla="*/ 3588978 h 12203121"/>
              <a:gd name="connsiteX1" fmla="*/ 4703412 w 17528620"/>
              <a:gd name="connsiteY1" fmla="*/ 12203118 h 12203121"/>
              <a:gd name="connsiteX2" fmla="*/ 17528618 w 17528620"/>
              <a:gd name="connsiteY2" fmla="*/ 8309091 h 12203121"/>
              <a:gd name="connsiteX3" fmla="*/ 14004356 w 17528620"/>
              <a:gd name="connsiteY3" fmla="*/ 2 h 12203121"/>
              <a:gd name="connsiteX4" fmla="*/ 0 w 17528620"/>
              <a:gd name="connsiteY4" fmla="*/ 3588978 h 12203121"/>
              <a:gd name="connsiteX0" fmla="*/ 0 w 17556317"/>
              <a:gd name="connsiteY0" fmla="*/ 3588978 h 12203121"/>
              <a:gd name="connsiteX1" fmla="*/ 4703412 w 17556317"/>
              <a:gd name="connsiteY1" fmla="*/ 12203118 h 12203121"/>
              <a:gd name="connsiteX2" fmla="*/ 17556317 w 17556317"/>
              <a:gd name="connsiteY2" fmla="*/ 8196614 h 12203121"/>
              <a:gd name="connsiteX3" fmla="*/ 14004356 w 17556317"/>
              <a:gd name="connsiteY3" fmla="*/ 2 h 12203121"/>
              <a:gd name="connsiteX4" fmla="*/ 0 w 17556317"/>
              <a:gd name="connsiteY4" fmla="*/ 3588978 h 1220312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56317" h="12203121">
                <a:moveTo>
                  <a:pt x="0" y="3588978"/>
                </a:moveTo>
                <a:lnTo>
                  <a:pt x="4703412" y="12203118"/>
                </a:lnTo>
                <a:lnTo>
                  <a:pt x="17556317" y="8196614"/>
                </a:lnTo>
                <a:lnTo>
                  <a:pt x="14004356" y="2"/>
                </a:lnTo>
                <a:lnTo>
                  <a:pt x="0" y="3588978"/>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4" name="Freeform: Shape 123">
            <a:extLst>
              <a:ext uri="{FF2B5EF4-FFF2-40B4-BE49-F238E27FC236}">
                <a16:creationId xmlns:a16="http://schemas.microsoft.com/office/drawing/2014/main" id="{03909078-D46C-4BB0-A58D-88934CE343D3}"/>
              </a:ext>
            </a:extLst>
          </p:cNvPr>
          <p:cNvSpPr/>
          <p:nvPr/>
        </p:nvSpPr>
        <p:spPr>
          <a:xfrm>
            <a:off x="2963672" y="4772559"/>
            <a:ext cx="1344433" cy="1163836"/>
          </a:xfrm>
          <a:custGeom>
            <a:avLst/>
            <a:gdLst>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40943 w 1828800"/>
              <a:gd name="connsiteY5" fmla="*/ 1323832 h 1910686"/>
              <a:gd name="connsiteX6" fmla="*/ 259307 w 1828800"/>
              <a:gd name="connsiteY6" fmla="*/ 1501253 h 1910686"/>
              <a:gd name="connsiteX7" fmla="*/ 259307 w 1828800"/>
              <a:gd name="connsiteY7" fmla="*/ 1746913 h 1910686"/>
              <a:gd name="connsiteX8" fmla="*/ 750627 w 1828800"/>
              <a:gd name="connsiteY8" fmla="*/ 1787856 h 1910686"/>
              <a:gd name="connsiteX9" fmla="*/ 1214650 w 1828800"/>
              <a:gd name="connsiteY9" fmla="*/ 1910686 h 1910686"/>
              <a:gd name="connsiteX10" fmla="*/ 1733265 w 1828800"/>
              <a:gd name="connsiteY10" fmla="*/ 1392071 h 1910686"/>
              <a:gd name="connsiteX11" fmla="*/ 1828800 w 1828800"/>
              <a:gd name="connsiteY11" fmla="*/ 996286 h 1910686"/>
              <a:gd name="connsiteX12" fmla="*/ 1637731 w 1828800"/>
              <a:gd name="connsiteY12" fmla="*/ 668740 h 1910686"/>
              <a:gd name="connsiteX13" fmla="*/ 1378424 w 1828800"/>
              <a:gd name="connsiteY13"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59307 w 1828800"/>
              <a:gd name="connsiteY5" fmla="*/ 1501253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259307 w 1828800"/>
              <a:gd name="connsiteY6" fmla="*/ 1746913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750627 w 1828800"/>
              <a:gd name="connsiteY7" fmla="*/ 1787856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910686"/>
              <a:gd name="connsiteX1" fmla="*/ 655092 w 1828800"/>
              <a:gd name="connsiteY1" fmla="*/ 0 h 1910686"/>
              <a:gd name="connsiteX2" fmla="*/ 95534 w 1828800"/>
              <a:gd name="connsiteY2" fmla="*/ 95534 h 1910686"/>
              <a:gd name="connsiteX3" fmla="*/ 0 w 1828800"/>
              <a:gd name="connsiteY3" fmla="*/ 395785 h 1910686"/>
              <a:gd name="connsiteX4" fmla="*/ 13647 w 1828800"/>
              <a:gd name="connsiteY4" fmla="*/ 846161 h 1910686"/>
              <a:gd name="connsiteX5" fmla="*/ 232011 w 1828800"/>
              <a:gd name="connsiteY5" fmla="*/ 1146411 h 1910686"/>
              <a:gd name="connsiteX6" fmla="*/ 300250 w 1828800"/>
              <a:gd name="connsiteY6" fmla="*/ 1583139 h 1910686"/>
              <a:gd name="connsiteX7" fmla="*/ 832513 w 1828800"/>
              <a:gd name="connsiteY7" fmla="*/ 1569491 h 1910686"/>
              <a:gd name="connsiteX8" fmla="*/ 1214650 w 1828800"/>
              <a:gd name="connsiteY8" fmla="*/ 1910686 h 1910686"/>
              <a:gd name="connsiteX9" fmla="*/ 1733265 w 1828800"/>
              <a:gd name="connsiteY9" fmla="*/ 1392071 h 1910686"/>
              <a:gd name="connsiteX10" fmla="*/ 1828800 w 1828800"/>
              <a:gd name="connsiteY10" fmla="*/ 996286 h 1910686"/>
              <a:gd name="connsiteX11" fmla="*/ 1637731 w 1828800"/>
              <a:gd name="connsiteY11" fmla="*/ 668740 h 1910686"/>
              <a:gd name="connsiteX12" fmla="*/ 1378424 w 1828800"/>
              <a:gd name="connsiteY12" fmla="*/ 163773 h 1910686"/>
              <a:gd name="connsiteX0" fmla="*/ 1378424 w 1828800"/>
              <a:gd name="connsiteY0" fmla="*/ 163773 h 1583139"/>
              <a:gd name="connsiteX1" fmla="*/ 655092 w 1828800"/>
              <a:gd name="connsiteY1" fmla="*/ 0 h 1583139"/>
              <a:gd name="connsiteX2" fmla="*/ 95534 w 1828800"/>
              <a:gd name="connsiteY2" fmla="*/ 95534 h 1583139"/>
              <a:gd name="connsiteX3" fmla="*/ 0 w 1828800"/>
              <a:gd name="connsiteY3" fmla="*/ 395785 h 1583139"/>
              <a:gd name="connsiteX4" fmla="*/ 13647 w 1828800"/>
              <a:gd name="connsiteY4" fmla="*/ 846161 h 1583139"/>
              <a:gd name="connsiteX5" fmla="*/ 232011 w 1828800"/>
              <a:gd name="connsiteY5" fmla="*/ 1146411 h 1583139"/>
              <a:gd name="connsiteX6" fmla="*/ 300250 w 1828800"/>
              <a:gd name="connsiteY6" fmla="*/ 1583139 h 1583139"/>
              <a:gd name="connsiteX7" fmla="*/ 832513 w 1828800"/>
              <a:gd name="connsiteY7" fmla="*/ 1569491 h 1583139"/>
              <a:gd name="connsiteX8" fmla="*/ 1364776 w 1828800"/>
              <a:gd name="connsiteY8" fmla="*/ 1487606 h 1583139"/>
              <a:gd name="connsiteX9" fmla="*/ 1733265 w 1828800"/>
              <a:gd name="connsiteY9" fmla="*/ 1392071 h 1583139"/>
              <a:gd name="connsiteX10" fmla="*/ 1828800 w 1828800"/>
              <a:gd name="connsiteY10" fmla="*/ 996286 h 1583139"/>
              <a:gd name="connsiteX11" fmla="*/ 1637731 w 1828800"/>
              <a:gd name="connsiteY11" fmla="*/ 668740 h 1583139"/>
              <a:gd name="connsiteX12" fmla="*/ 1378424 w 1828800"/>
              <a:gd name="connsiteY12" fmla="*/ 163773 h 15831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828800" h="1583139">
                <a:moveTo>
                  <a:pt x="1378424" y="163773"/>
                </a:moveTo>
                <a:lnTo>
                  <a:pt x="655092" y="0"/>
                </a:lnTo>
                <a:lnTo>
                  <a:pt x="95534" y="95534"/>
                </a:lnTo>
                <a:lnTo>
                  <a:pt x="0" y="395785"/>
                </a:lnTo>
                <a:lnTo>
                  <a:pt x="13647" y="846161"/>
                </a:lnTo>
                <a:lnTo>
                  <a:pt x="232011" y="1146411"/>
                </a:lnTo>
                <a:lnTo>
                  <a:pt x="300250" y="1583139"/>
                </a:lnTo>
                <a:lnTo>
                  <a:pt x="832513" y="1569491"/>
                </a:lnTo>
                <a:lnTo>
                  <a:pt x="1364776" y="1487606"/>
                </a:lnTo>
                <a:lnTo>
                  <a:pt x="1733265" y="1392071"/>
                </a:lnTo>
                <a:lnTo>
                  <a:pt x="1828800" y="996286"/>
                </a:lnTo>
                <a:lnTo>
                  <a:pt x="1637731" y="668740"/>
                </a:lnTo>
                <a:lnTo>
                  <a:pt x="1378424" y="163773"/>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Freeform: Shape 124">
            <a:extLst>
              <a:ext uri="{FF2B5EF4-FFF2-40B4-BE49-F238E27FC236}">
                <a16:creationId xmlns:a16="http://schemas.microsoft.com/office/drawing/2014/main" id="{F8F031E2-55A0-483F-B503-F97247DECD63}"/>
              </a:ext>
            </a:extLst>
          </p:cNvPr>
          <p:cNvSpPr/>
          <p:nvPr/>
        </p:nvSpPr>
        <p:spPr>
          <a:xfrm>
            <a:off x="2165083" y="4570069"/>
            <a:ext cx="722382" cy="842779"/>
          </a:xfrm>
          <a:custGeom>
            <a:avLst/>
            <a:gdLst>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09182 w 982639"/>
              <a:gd name="connsiteY6" fmla="*/ 1091821 h 1146412"/>
              <a:gd name="connsiteX7" fmla="*/ 0 w 982639"/>
              <a:gd name="connsiteY7" fmla="*/ 559558 h 1146412"/>
              <a:gd name="connsiteX0" fmla="*/ 0 w 982639"/>
              <a:gd name="connsiteY0" fmla="*/ 559558 h 1146412"/>
              <a:gd name="connsiteX1" fmla="*/ 95535 w 982639"/>
              <a:gd name="connsiteY1" fmla="*/ 0 h 1146412"/>
              <a:gd name="connsiteX2" fmla="*/ 982639 w 982639"/>
              <a:gd name="connsiteY2" fmla="*/ 204717 h 1146412"/>
              <a:gd name="connsiteX3" fmla="*/ 750627 w 982639"/>
              <a:gd name="connsiteY3" fmla="*/ 627797 h 1146412"/>
              <a:gd name="connsiteX4" fmla="*/ 791570 w 982639"/>
              <a:gd name="connsiteY4" fmla="*/ 996287 h 1146412"/>
              <a:gd name="connsiteX5" fmla="*/ 682388 w 982639"/>
              <a:gd name="connsiteY5" fmla="*/ 1146412 h 1146412"/>
              <a:gd name="connsiteX6" fmla="*/ 191069 w 982639"/>
              <a:gd name="connsiteY6" fmla="*/ 859809 h 1146412"/>
              <a:gd name="connsiteX7" fmla="*/ 0 w 982639"/>
              <a:gd name="connsiteY7" fmla="*/ 559558 h 11464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982639" h="1146412">
                <a:moveTo>
                  <a:pt x="0" y="559558"/>
                </a:moveTo>
                <a:lnTo>
                  <a:pt x="95535" y="0"/>
                </a:lnTo>
                <a:lnTo>
                  <a:pt x="982639" y="204717"/>
                </a:lnTo>
                <a:lnTo>
                  <a:pt x="750627" y="627797"/>
                </a:lnTo>
                <a:lnTo>
                  <a:pt x="791570" y="996287"/>
                </a:lnTo>
                <a:lnTo>
                  <a:pt x="682388" y="1146412"/>
                </a:lnTo>
                <a:lnTo>
                  <a:pt x="191069" y="859809"/>
                </a:lnTo>
                <a:lnTo>
                  <a:pt x="0" y="55955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6" name="Freeform: Shape 125">
            <a:extLst>
              <a:ext uri="{FF2B5EF4-FFF2-40B4-BE49-F238E27FC236}">
                <a16:creationId xmlns:a16="http://schemas.microsoft.com/office/drawing/2014/main" id="{2353BCF8-2106-480F-AFD3-84BA3E65E77A}"/>
              </a:ext>
            </a:extLst>
          </p:cNvPr>
          <p:cNvSpPr/>
          <p:nvPr/>
        </p:nvSpPr>
        <p:spPr>
          <a:xfrm>
            <a:off x="890883" y="4249011"/>
            <a:ext cx="1224035" cy="1123705"/>
          </a:xfrm>
          <a:custGeom>
            <a:avLst/>
            <a:gdLst>
              <a:gd name="connsiteX0" fmla="*/ 1569492 w 1665026"/>
              <a:gd name="connsiteY0" fmla="*/ 450376 h 1528549"/>
              <a:gd name="connsiteX1" fmla="*/ 1473958 w 1665026"/>
              <a:gd name="connsiteY1" fmla="*/ 859809 h 1528549"/>
              <a:gd name="connsiteX2" fmla="*/ 1665026 w 1665026"/>
              <a:gd name="connsiteY2" fmla="*/ 1282889 h 1528549"/>
              <a:gd name="connsiteX3" fmla="*/ 1487605 w 1665026"/>
              <a:gd name="connsiteY3" fmla="*/ 1528549 h 1528549"/>
              <a:gd name="connsiteX4" fmla="*/ 914400 w 1665026"/>
              <a:gd name="connsiteY4" fmla="*/ 1433015 h 1528549"/>
              <a:gd name="connsiteX5" fmla="*/ 109182 w 1665026"/>
              <a:gd name="connsiteY5" fmla="*/ 1146412 h 1528549"/>
              <a:gd name="connsiteX6" fmla="*/ 0 w 1665026"/>
              <a:gd name="connsiteY6" fmla="*/ 1091821 h 1528549"/>
              <a:gd name="connsiteX7" fmla="*/ 573205 w 1665026"/>
              <a:gd name="connsiteY7" fmla="*/ 0 h 1528549"/>
              <a:gd name="connsiteX8" fmla="*/ 1228298 w 1665026"/>
              <a:gd name="connsiteY8" fmla="*/ 245660 h 1528549"/>
              <a:gd name="connsiteX9" fmla="*/ 1569492 w 1665026"/>
              <a:gd name="connsiteY9" fmla="*/ 450376 h 15285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65026" h="1528549">
                <a:moveTo>
                  <a:pt x="1569492" y="450376"/>
                </a:moveTo>
                <a:lnTo>
                  <a:pt x="1473958" y="859809"/>
                </a:lnTo>
                <a:lnTo>
                  <a:pt x="1665026" y="1282889"/>
                </a:lnTo>
                <a:lnTo>
                  <a:pt x="1487605" y="1528549"/>
                </a:lnTo>
                <a:lnTo>
                  <a:pt x="914400" y="1433015"/>
                </a:lnTo>
                <a:lnTo>
                  <a:pt x="109182" y="1146412"/>
                </a:lnTo>
                <a:lnTo>
                  <a:pt x="0" y="1091821"/>
                </a:lnTo>
                <a:lnTo>
                  <a:pt x="573205" y="0"/>
                </a:lnTo>
                <a:lnTo>
                  <a:pt x="1228298" y="245660"/>
                </a:lnTo>
                <a:lnTo>
                  <a:pt x="1569492" y="45037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7" name="Freeform: Shape 126">
            <a:extLst>
              <a:ext uri="{FF2B5EF4-FFF2-40B4-BE49-F238E27FC236}">
                <a16:creationId xmlns:a16="http://schemas.microsoft.com/office/drawing/2014/main" id="{52673B90-5397-4C5A-8CED-2EEBD409BE76}"/>
              </a:ext>
            </a:extLst>
          </p:cNvPr>
          <p:cNvSpPr/>
          <p:nvPr/>
        </p:nvSpPr>
        <p:spPr>
          <a:xfrm>
            <a:off x="5876965" y="5840507"/>
            <a:ext cx="1013340" cy="561853"/>
          </a:xfrm>
          <a:custGeom>
            <a:avLst/>
            <a:gdLst>
              <a:gd name="connsiteX0" fmla="*/ 559558 w 1378423"/>
              <a:gd name="connsiteY0" fmla="*/ 54591 h 764275"/>
              <a:gd name="connsiteX1" fmla="*/ 204716 w 1378423"/>
              <a:gd name="connsiteY1" fmla="*/ 0 h 764275"/>
              <a:gd name="connsiteX2" fmla="*/ 0 w 1378423"/>
              <a:gd name="connsiteY2" fmla="*/ 300251 h 764275"/>
              <a:gd name="connsiteX3" fmla="*/ 259307 w 1378423"/>
              <a:gd name="connsiteY3" fmla="*/ 586854 h 764275"/>
              <a:gd name="connsiteX4" fmla="*/ 1105468 w 1378423"/>
              <a:gd name="connsiteY4" fmla="*/ 764275 h 764275"/>
              <a:gd name="connsiteX5" fmla="*/ 1378423 w 1378423"/>
              <a:gd name="connsiteY5" fmla="*/ 354842 h 764275"/>
              <a:gd name="connsiteX6" fmla="*/ 1187355 w 1378423"/>
              <a:gd name="connsiteY6" fmla="*/ 204716 h 764275"/>
              <a:gd name="connsiteX7" fmla="*/ 559558 w 1378423"/>
              <a:gd name="connsiteY7" fmla="*/ 54591 h 7642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78423" h="764275">
                <a:moveTo>
                  <a:pt x="559558" y="54591"/>
                </a:moveTo>
                <a:lnTo>
                  <a:pt x="204716" y="0"/>
                </a:lnTo>
                <a:lnTo>
                  <a:pt x="0" y="300251"/>
                </a:lnTo>
                <a:lnTo>
                  <a:pt x="259307" y="586854"/>
                </a:lnTo>
                <a:lnTo>
                  <a:pt x="1105468" y="764275"/>
                </a:lnTo>
                <a:lnTo>
                  <a:pt x="1378423" y="354842"/>
                </a:lnTo>
                <a:lnTo>
                  <a:pt x="1187355" y="204716"/>
                </a:lnTo>
                <a:lnTo>
                  <a:pt x="559558" y="54591"/>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Freeform: Shape 127">
            <a:extLst>
              <a:ext uri="{FF2B5EF4-FFF2-40B4-BE49-F238E27FC236}">
                <a16:creationId xmlns:a16="http://schemas.microsoft.com/office/drawing/2014/main" id="{576DD1DC-E5A9-4946-B242-A34725D794F4}"/>
              </a:ext>
            </a:extLst>
          </p:cNvPr>
          <p:cNvSpPr/>
          <p:nvPr/>
        </p:nvSpPr>
        <p:spPr>
          <a:xfrm>
            <a:off x="10219534" y="6130765"/>
            <a:ext cx="1023374" cy="702315"/>
          </a:xfrm>
          <a:custGeom>
            <a:avLst/>
            <a:gdLst>
              <a:gd name="connsiteX0" fmla="*/ 982639 w 1460311"/>
              <a:gd name="connsiteY0" fmla="*/ 0 h 1392071"/>
              <a:gd name="connsiteX1" fmla="*/ 272955 w 1460311"/>
              <a:gd name="connsiteY1" fmla="*/ 245660 h 1392071"/>
              <a:gd name="connsiteX2" fmla="*/ 0 w 1460311"/>
              <a:gd name="connsiteY2" fmla="*/ 928048 h 1392071"/>
              <a:gd name="connsiteX3" fmla="*/ 95535 w 1460311"/>
              <a:gd name="connsiteY3" fmla="*/ 1364776 h 1392071"/>
              <a:gd name="connsiteX4" fmla="*/ 736979 w 1460311"/>
              <a:gd name="connsiteY4" fmla="*/ 1392071 h 1392071"/>
              <a:gd name="connsiteX5" fmla="*/ 1160060 w 1460311"/>
              <a:gd name="connsiteY5" fmla="*/ 955343 h 1392071"/>
              <a:gd name="connsiteX6" fmla="*/ 1378424 w 1460311"/>
              <a:gd name="connsiteY6" fmla="*/ 600501 h 1392071"/>
              <a:gd name="connsiteX7" fmla="*/ 1460311 w 1460311"/>
              <a:gd name="connsiteY7" fmla="*/ 191068 h 1392071"/>
              <a:gd name="connsiteX8" fmla="*/ 982639 w 1460311"/>
              <a:gd name="connsiteY8" fmla="*/ 0 h 1392071"/>
              <a:gd name="connsiteX0" fmla="*/ 1009935 w 1487607"/>
              <a:gd name="connsiteY0" fmla="*/ 136477 h 1528548"/>
              <a:gd name="connsiteX1" fmla="*/ 0 w 1487607"/>
              <a:gd name="connsiteY1" fmla="*/ 0 h 1528548"/>
              <a:gd name="connsiteX2" fmla="*/ 27296 w 1487607"/>
              <a:gd name="connsiteY2" fmla="*/ 1064525 h 1528548"/>
              <a:gd name="connsiteX3" fmla="*/ 122831 w 1487607"/>
              <a:gd name="connsiteY3" fmla="*/ 1501253 h 1528548"/>
              <a:gd name="connsiteX4" fmla="*/ 764275 w 1487607"/>
              <a:gd name="connsiteY4" fmla="*/ 1528548 h 1528548"/>
              <a:gd name="connsiteX5" fmla="*/ 1187356 w 1487607"/>
              <a:gd name="connsiteY5" fmla="*/ 1091820 h 1528548"/>
              <a:gd name="connsiteX6" fmla="*/ 1405720 w 1487607"/>
              <a:gd name="connsiteY6" fmla="*/ 736978 h 1528548"/>
              <a:gd name="connsiteX7" fmla="*/ 1487607 w 1487607"/>
              <a:gd name="connsiteY7" fmla="*/ 327545 h 1528548"/>
              <a:gd name="connsiteX8" fmla="*/ 1009935 w 1487607"/>
              <a:gd name="connsiteY8" fmla="*/ 136477 h 1528548"/>
              <a:gd name="connsiteX0" fmla="*/ 1023583 w 1501255"/>
              <a:gd name="connsiteY0" fmla="*/ 136477 h 1528548"/>
              <a:gd name="connsiteX1" fmla="*/ 13648 w 1501255"/>
              <a:gd name="connsiteY1" fmla="*/ 0 h 1528548"/>
              <a:gd name="connsiteX2" fmla="*/ 0 w 1501255"/>
              <a:gd name="connsiteY2" fmla="*/ 1105468 h 1528548"/>
              <a:gd name="connsiteX3" fmla="*/ 136479 w 1501255"/>
              <a:gd name="connsiteY3" fmla="*/ 1501253 h 1528548"/>
              <a:gd name="connsiteX4" fmla="*/ 777923 w 1501255"/>
              <a:gd name="connsiteY4" fmla="*/ 1528548 h 1528548"/>
              <a:gd name="connsiteX5" fmla="*/ 1201004 w 1501255"/>
              <a:gd name="connsiteY5" fmla="*/ 1091820 h 1528548"/>
              <a:gd name="connsiteX6" fmla="*/ 1419368 w 1501255"/>
              <a:gd name="connsiteY6" fmla="*/ 736978 h 1528548"/>
              <a:gd name="connsiteX7" fmla="*/ 1501255 w 1501255"/>
              <a:gd name="connsiteY7" fmla="*/ 327545 h 1528548"/>
              <a:gd name="connsiteX8" fmla="*/ 1023583 w 1501255"/>
              <a:gd name="connsiteY8" fmla="*/ 136477 h 1528548"/>
              <a:gd name="connsiteX0" fmla="*/ 1023583 w 1501255"/>
              <a:gd name="connsiteY0" fmla="*/ 136477 h 1501253"/>
              <a:gd name="connsiteX1" fmla="*/ 13648 w 1501255"/>
              <a:gd name="connsiteY1" fmla="*/ 0 h 1501253"/>
              <a:gd name="connsiteX2" fmla="*/ 0 w 1501255"/>
              <a:gd name="connsiteY2" fmla="*/ 1105468 h 1501253"/>
              <a:gd name="connsiteX3" fmla="*/ 136479 w 1501255"/>
              <a:gd name="connsiteY3" fmla="*/ 1501253 h 1501253"/>
              <a:gd name="connsiteX4" fmla="*/ 968992 w 1501255"/>
              <a:gd name="connsiteY4" fmla="*/ 1296536 h 1501253"/>
              <a:gd name="connsiteX5" fmla="*/ 1201004 w 1501255"/>
              <a:gd name="connsiteY5" fmla="*/ 1091820 h 1501253"/>
              <a:gd name="connsiteX6" fmla="*/ 1419368 w 1501255"/>
              <a:gd name="connsiteY6" fmla="*/ 736978 h 1501253"/>
              <a:gd name="connsiteX7" fmla="*/ 1501255 w 1501255"/>
              <a:gd name="connsiteY7" fmla="*/ 327545 h 1501253"/>
              <a:gd name="connsiteX8" fmla="*/ 1023583 w 1501255"/>
              <a:gd name="connsiteY8" fmla="*/ 136477 h 1501253"/>
              <a:gd name="connsiteX0" fmla="*/ 1023583 w 1501255"/>
              <a:gd name="connsiteY0" fmla="*/ 136477 h 1296536"/>
              <a:gd name="connsiteX1" fmla="*/ 13648 w 1501255"/>
              <a:gd name="connsiteY1" fmla="*/ 0 h 1296536"/>
              <a:gd name="connsiteX2" fmla="*/ 0 w 1501255"/>
              <a:gd name="connsiteY2" fmla="*/ 1105468 h 1296536"/>
              <a:gd name="connsiteX3" fmla="*/ 423082 w 1501255"/>
              <a:gd name="connsiteY3" fmla="*/ 1241946 h 1296536"/>
              <a:gd name="connsiteX4" fmla="*/ 968992 w 1501255"/>
              <a:gd name="connsiteY4" fmla="*/ 1296536 h 1296536"/>
              <a:gd name="connsiteX5" fmla="*/ 1201004 w 1501255"/>
              <a:gd name="connsiteY5" fmla="*/ 1091820 h 1296536"/>
              <a:gd name="connsiteX6" fmla="*/ 1419368 w 1501255"/>
              <a:gd name="connsiteY6" fmla="*/ 736978 h 1296536"/>
              <a:gd name="connsiteX7" fmla="*/ 1501255 w 1501255"/>
              <a:gd name="connsiteY7" fmla="*/ 327545 h 1296536"/>
              <a:gd name="connsiteX8" fmla="*/ 1023583 w 1501255"/>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09434 w 1487607"/>
              <a:gd name="connsiteY3" fmla="*/ 1241946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296536"/>
              <a:gd name="connsiteX1" fmla="*/ 0 w 1487607"/>
              <a:gd name="connsiteY1" fmla="*/ 0 h 1296536"/>
              <a:gd name="connsiteX2" fmla="*/ 81887 w 1487607"/>
              <a:gd name="connsiteY2" fmla="*/ 928047 h 1296536"/>
              <a:gd name="connsiteX3" fmla="*/ 436730 w 1487607"/>
              <a:gd name="connsiteY3" fmla="*/ 1064525 h 1296536"/>
              <a:gd name="connsiteX4" fmla="*/ 955344 w 1487607"/>
              <a:gd name="connsiteY4" fmla="*/ 1296536 h 1296536"/>
              <a:gd name="connsiteX5" fmla="*/ 1187356 w 1487607"/>
              <a:gd name="connsiteY5" fmla="*/ 1091820 h 1296536"/>
              <a:gd name="connsiteX6" fmla="*/ 1405720 w 1487607"/>
              <a:gd name="connsiteY6" fmla="*/ 736978 h 1296536"/>
              <a:gd name="connsiteX7" fmla="*/ 1487607 w 1487607"/>
              <a:gd name="connsiteY7" fmla="*/ 327545 h 1296536"/>
              <a:gd name="connsiteX8" fmla="*/ 1009935 w 1487607"/>
              <a:gd name="connsiteY8" fmla="*/ 136477 h 1296536"/>
              <a:gd name="connsiteX0" fmla="*/ 1009935 w 1487607"/>
              <a:gd name="connsiteY0" fmla="*/ 136477 h 1091820"/>
              <a:gd name="connsiteX1" fmla="*/ 0 w 1487607"/>
              <a:gd name="connsiteY1" fmla="*/ 0 h 1091820"/>
              <a:gd name="connsiteX2" fmla="*/ 81887 w 1487607"/>
              <a:gd name="connsiteY2" fmla="*/ 928047 h 1091820"/>
              <a:gd name="connsiteX3" fmla="*/ 436730 w 1487607"/>
              <a:gd name="connsiteY3" fmla="*/ 1064525 h 1091820"/>
              <a:gd name="connsiteX4" fmla="*/ 968992 w 1487607"/>
              <a:gd name="connsiteY4" fmla="*/ 1037229 h 1091820"/>
              <a:gd name="connsiteX5" fmla="*/ 1187356 w 1487607"/>
              <a:gd name="connsiteY5" fmla="*/ 1091820 h 1091820"/>
              <a:gd name="connsiteX6" fmla="*/ 1405720 w 1487607"/>
              <a:gd name="connsiteY6" fmla="*/ 736978 h 1091820"/>
              <a:gd name="connsiteX7" fmla="*/ 1487607 w 1487607"/>
              <a:gd name="connsiteY7" fmla="*/ 327545 h 1091820"/>
              <a:gd name="connsiteX8" fmla="*/ 1009935 w 1487607"/>
              <a:gd name="connsiteY8" fmla="*/ 136477 h 1091820"/>
              <a:gd name="connsiteX0" fmla="*/ 1009935 w 1487607"/>
              <a:gd name="connsiteY0" fmla="*/ 136477 h 1064525"/>
              <a:gd name="connsiteX1" fmla="*/ 0 w 1487607"/>
              <a:gd name="connsiteY1" fmla="*/ 0 h 1064525"/>
              <a:gd name="connsiteX2" fmla="*/ 81887 w 1487607"/>
              <a:gd name="connsiteY2" fmla="*/ 928047 h 1064525"/>
              <a:gd name="connsiteX3" fmla="*/ 436730 w 1487607"/>
              <a:gd name="connsiteY3" fmla="*/ 1064525 h 1064525"/>
              <a:gd name="connsiteX4" fmla="*/ 968992 w 1487607"/>
              <a:gd name="connsiteY4" fmla="*/ 1037229 h 1064525"/>
              <a:gd name="connsiteX5" fmla="*/ 1255595 w 1487607"/>
              <a:gd name="connsiteY5" fmla="*/ 941695 h 1064525"/>
              <a:gd name="connsiteX6" fmla="*/ 1405720 w 1487607"/>
              <a:gd name="connsiteY6" fmla="*/ 736978 h 1064525"/>
              <a:gd name="connsiteX7" fmla="*/ 1487607 w 1487607"/>
              <a:gd name="connsiteY7" fmla="*/ 327545 h 1064525"/>
              <a:gd name="connsiteX8" fmla="*/ 1009935 w 1487607"/>
              <a:gd name="connsiteY8" fmla="*/ 136477 h 1064525"/>
              <a:gd name="connsiteX0" fmla="*/ 1009935 w 1501254"/>
              <a:gd name="connsiteY0" fmla="*/ 136477 h 1064525"/>
              <a:gd name="connsiteX1" fmla="*/ 0 w 1501254"/>
              <a:gd name="connsiteY1" fmla="*/ 0 h 1064525"/>
              <a:gd name="connsiteX2" fmla="*/ 81887 w 1501254"/>
              <a:gd name="connsiteY2" fmla="*/ 928047 h 1064525"/>
              <a:gd name="connsiteX3" fmla="*/ 436730 w 1501254"/>
              <a:gd name="connsiteY3" fmla="*/ 1064525 h 1064525"/>
              <a:gd name="connsiteX4" fmla="*/ 968992 w 1501254"/>
              <a:gd name="connsiteY4" fmla="*/ 1037229 h 1064525"/>
              <a:gd name="connsiteX5" fmla="*/ 1255595 w 1501254"/>
              <a:gd name="connsiteY5" fmla="*/ 941695 h 1064525"/>
              <a:gd name="connsiteX6" fmla="*/ 1405720 w 1501254"/>
              <a:gd name="connsiteY6" fmla="*/ 736978 h 1064525"/>
              <a:gd name="connsiteX7" fmla="*/ 1501254 w 1501254"/>
              <a:gd name="connsiteY7" fmla="*/ 177419 h 1064525"/>
              <a:gd name="connsiteX8" fmla="*/ 1009935 w 1501254"/>
              <a:gd name="connsiteY8" fmla="*/ 136477 h 1064525"/>
              <a:gd name="connsiteX0" fmla="*/ 1050879 w 1501254"/>
              <a:gd name="connsiteY0" fmla="*/ 0 h 1132765"/>
              <a:gd name="connsiteX1" fmla="*/ 0 w 1501254"/>
              <a:gd name="connsiteY1" fmla="*/ 68240 h 1132765"/>
              <a:gd name="connsiteX2" fmla="*/ 81887 w 1501254"/>
              <a:gd name="connsiteY2" fmla="*/ 996287 h 1132765"/>
              <a:gd name="connsiteX3" fmla="*/ 436730 w 1501254"/>
              <a:gd name="connsiteY3" fmla="*/ 1132765 h 1132765"/>
              <a:gd name="connsiteX4" fmla="*/ 968992 w 1501254"/>
              <a:gd name="connsiteY4" fmla="*/ 1105469 h 1132765"/>
              <a:gd name="connsiteX5" fmla="*/ 1255595 w 1501254"/>
              <a:gd name="connsiteY5" fmla="*/ 1009935 h 1132765"/>
              <a:gd name="connsiteX6" fmla="*/ 1405720 w 1501254"/>
              <a:gd name="connsiteY6" fmla="*/ 805218 h 1132765"/>
              <a:gd name="connsiteX7" fmla="*/ 1501254 w 1501254"/>
              <a:gd name="connsiteY7" fmla="*/ 245659 h 1132765"/>
              <a:gd name="connsiteX8" fmla="*/ 1050879 w 1501254"/>
              <a:gd name="connsiteY8" fmla="*/ 0 h 1132765"/>
              <a:gd name="connsiteX0" fmla="*/ 1050879 w 1460311"/>
              <a:gd name="connsiteY0" fmla="*/ 0 h 1132765"/>
              <a:gd name="connsiteX1" fmla="*/ 0 w 1460311"/>
              <a:gd name="connsiteY1" fmla="*/ 68240 h 1132765"/>
              <a:gd name="connsiteX2" fmla="*/ 81887 w 1460311"/>
              <a:gd name="connsiteY2" fmla="*/ 996287 h 1132765"/>
              <a:gd name="connsiteX3" fmla="*/ 436730 w 1460311"/>
              <a:gd name="connsiteY3" fmla="*/ 1132765 h 1132765"/>
              <a:gd name="connsiteX4" fmla="*/ 968992 w 1460311"/>
              <a:gd name="connsiteY4" fmla="*/ 1105469 h 1132765"/>
              <a:gd name="connsiteX5" fmla="*/ 1255595 w 1460311"/>
              <a:gd name="connsiteY5" fmla="*/ 1009935 h 1132765"/>
              <a:gd name="connsiteX6" fmla="*/ 1405720 w 1460311"/>
              <a:gd name="connsiteY6" fmla="*/ 805218 h 1132765"/>
              <a:gd name="connsiteX7" fmla="*/ 1460311 w 1460311"/>
              <a:gd name="connsiteY7" fmla="*/ 122829 h 1132765"/>
              <a:gd name="connsiteX8" fmla="*/ 1050879 w 1460311"/>
              <a:gd name="connsiteY8" fmla="*/ 0 h 1132765"/>
              <a:gd name="connsiteX0" fmla="*/ 982640 w 1392072"/>
              <a:gd name="connsiteY0" fmla="*/ 13647 h 1146412"/>
              <a:gd name="connsiteX1" fmla="*/ 0 w 1392072"/>
              <a:gd name="connsiteY1" fmla="*/ 0 h 1146412"/>
              <a:gd name="connsiteX2" fmla="*/ 13648 w 1392072"/>
              <a:gd name="connsiteY2" fmla="*/ 1009934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46412"/>
              <a:gd name="connsiteX1" fmla="*/ 0 w 1392072"/>
              <a:gd name="connsiteY1" fmla="*/ 0 h 1146412"/>
              <a:gd name="connsiteX2" fmla="*/ 136478 w 1392072"/>
              <a:gd name="connsiteY2" fmla="*/ 764275 h 1146412"/>
              <a:gd name="connsiteX3" fmla="*/ 368491 w 1392072"/>
              <a:gd name="connsiteY3" fmla="*/ 1146412 h 1146412"/>
              <a:gd name="connsiteX4" fmla="*/ 900753 w 1392072"/>
              <a:gd name="connsiteY4" fmla="*/ 1119116 h 1146412"/>
              <a:gd name="connsiteX5" fmla="*/ 1187356 w 1392072"/>
              <a:gd name="connsiteY5" fmla="*/ 1023582 h 1146412"/>
              <a:gd name="connsiteX6" fmla="*/ 1337481 w 1392072"/>
              <a:gd name="connsiteY6" fmla="*/ 818865 h 1146412"/>
              <a:gd name="connsiteX7" fmla="*/ 1392072 w 1392072"/>
              <a:gd name="connsiteY7" fmla="*/ 136476 h 1146412"/>
              <a:gd name="connsiteX8" fmla="*/ 982640 w 1392072"/>
              <a:gd name="connsiteY8" fmla="*/ 13647 h 1146412"/>
              <a:gd name="connsiteX0" fmla="*/ 982640 w 1392072"/>
              <a:gd name="connsiteY0" fmla="*/ 13647 h 1119116"/>
              <a:gd name="connsiteX1" fmla="*/ 0 w 1392072"/>
              <a:gd name="connsiteY1" fmla="*/ 0 h 1119116"/>
              <a:gd name="connsiteX2" fmla="*/ 136478 w 1392072"/>
              <a:gd name="connsiteY2" fmla="*/ 764275 h 1119116"/>
              <a:gd name="connsiteX3" fmla="*/ 491321 w 1392072"/>
              <a:gd name="connsiteY3" fmla="*/ 859809 h 1119116"/>
              <a:gd name="connsiteX4" fmla="*/ 900753 w 1392072"/>
              <a:gd name="connsiteY4" fmla="*/ 1119116 h 1119116"/>
              <a:gd name="connsiteX5" fmla="*/ 1187356 w 1392072"/>
              <a:gd name="connsiteY5" fmla="*/ 1023582 h 1119116"/>
              <a:gd name="connsiteX6" fmla="*/ 1337481 w 1392072"/>
              <a:gd name="connsiteY6" fmla="*/ 818865 h 1119116"/>
              <a:gd name="connsiteX7" fmla="*/ 1392072 w 1392072"/>
              <a:gd name="connsiteY7" fmla="*/ 136476 h 1119116"/>
              <a:gd name="connsiteX8" fmla="*/ 982640 w 1392072"/>
              <a:gd name="connsiteY8" fmla="*/ 13647 h 1119116"/>
              <a:gd name="connsiteX0" fmla="*/ 982640 w 1392072"/>
              <a:gd name="connsiteY0" fmla="*/ 13647 h 1023582"/>
              <a:gd name="connsiteX1" fmla="*/ 0 w 1392072"/>
              <a:gd name="connsiteY1" fmla="*/ 0 h 1023582"/>
              <a:gd name="connsiteX2" fmla="*/ 136478 w 1392072"/>
              <a:gd name="connsiteY2" fmla="*/ 764275 h 1023582"/>
              <a:gd name="connsiteX3" fmla="*/ 491321 w 1392072"/>
              <a:gd name="connsiteY3" fmla="*/ 859809 h 1023582"/>
              <a:gd name="connsiteX4" fmla="*/ 887106 w 1392072"/>
              <a:gd name="connsiteY4" fmla="*/ 832513 h 1023582"/>
              <a:gd name="connsiteX5" fmla="*/ 1187356 w 1392072"/>
              <a:gd name="connsiteY5" fmla="*/ 1023582 h 1023582"/>
              <a:gd name="connsiteX6" fmla="*/ 1337481 w 1392072"/>
              <a:gd name="connsiteY6" fmla="*/ 818865 h 1023582"/>
              <a:gd name="connsiteX7" fmla="*/ 1392072 w 1392072"/>
              <a:gd name="connsiteY7" fmla="*/ 136476 h 1023582"/>
              <a:gd name="connsiteX8" fmla="*/ 982640 w 1392072"/>
              <a:gd name="connsiteY8" fmla="*/ 13647 h 1023582"/>
              <a:gd name="connsiteX0" fmla="*/ 982640 w 1392072"/>
              <a:gd name="connsiteY0" fmla="*/ 13647 h 859809"/>
              <a:gd name="connsiteX1" fmla="*/ 0 w 1392072"/>
              <a:gd name="connsiteY1" fmla="*/ 0 h 859809"/>
              <a:gd name="connsiteX2" fmla="*/ 136478 w 1392072"/>
              <a:gd name="connsiteY2" fmla="*/ 764275 h 859809"/>
              <a:gd name="connsiteX3" fmla="*/ 491321 w 1392072"/>
              <a:gd name="connsiteY3" fmla="*/ 859809 h 859809"/>
              <a:gd name="connsiteX4" fmla="*/ 887106 w 1392072"/>
              <a:gd name="connsiteY4" fmla="*/ 832513 h 859809"/>
              <a:gd name="connsiteX5" fmla="*/ 1119117 w 1392072"/>
              <a:gd name="connsiteY5" fmla="*/ 846161 h 859809"/>
              <a:gd name="connsiteX6" fmla="*/ 1337481 w 1392072"/>
              <a:gd name="connsiteY6" fmla="*/ 818865 h 859809"/>
              <a:gd name="connsiteX7" fmla="*/ 1392072 w 1392072"/>
              <a:gd name="connsiteY7" fmla="*/ 136476 h 859809"/>
              <a:gd name="connsiteX8" fmla="*/ 982640 w 1392072"/>
              <a:gd name="connsiteY8" fmla="*/ 13647 h 859809"/>
              <a:gd name="connsiteX0" fmla="*/ 982640 w 1392072"/>
              <a:gd name="connsiteY0" fmla="*/ 13647 h 955343"/>
              <a:gd name="connsiteX1" fmla="*/ 0 w 1392072"/>
              <a:gd name="connsiteY1" fmla="*/ 0 h 955343"/>
              <a:gd name="connsiteX2" fmla="*/ 136478 w 1392072"/>
              <a:gd name="connsiteY2" fmla="*/ 764275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 name="connsiteX0" fmla="*/ 982640 w 1392072"/>
              <a:gd name="connsiteY0" fmla="*/ 13647 h 955343"/>
              <a:gd name="connsiteX1" fmla="*/ 0 w 1392072"/>
              <a:gd name="connsiteY1" fmla="*/ 0 h 955343"/>
              <a:gd name="connsiteX2" fmla="*/ 13648 w 1392072"/>
              <a:gd name="connsiteY2" fmla="*/ 696037 h 955343"/>
              <a:gd name="connsiteX3" fmla="*/ 272957 w 1392072"/>
              <a:gd name="connsiteY3" fmla="*/ 955343 h 955343"/>
              <a:gd name="connsiteX4" fmla="*/ 887106 w 1392072"/>
              <a:gd name="connsiteY4" fmla="*/ 832513 h 955343"/>
              <a:gd name="connsiteX5" fmla="*/ 1119117 w 1392072"/>
              <a:gd name="connsiteY5" fmla="*/ 846161 h 955343"/>
              <a:gd name="connsiteX6" fmla="*/ 1337481 w 1392072"/>
              <a:gd name="connsiteY6" fmla="*/ 818865 h 955343"/>
              <a:gd name="connsiteX7" fmla="*/ 1392072 w 1392072"/>
              <a:gd name="connsiteY7" fmla="*/ 136476 h 955343"/>
              <a:gd name="connsiteX8" fmla="*/ 982640 w 1392072"/>
              <a:gd name="connsiteY8" fmla="*/ 13647 h 9553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392072" h="955343">
                <a:moveTo>
                  <a:pt x="982640" y="13647"/>
                </a:moveTo>
                <a:lnTo>
                  <a:pt x="0" y="0"/>
                </a:lnTo>
                <a:lnTo>
                  <a:pt x="13648" y="696037"/>
                </a:lnTo>
                <a:lnTo>
                  <a:pt x="272957" y="955343"/>
                </a:lnTo>
                <a:lnTo>
                  <a:pt x="887106" y="832513"/>
                </a:lnTo>
                <a:lnTo>
                  <a:pt x="1119117" y="846161"/>
                </a:lnTo>
                <a:lnTo>
                  <a:pt x="1337481" y="818865"/>
                </a:lnTo>
                <a:lnTo>
                  <a:pt x="1392072" y="136476"/>
                </a:lnTo>
                <a:lnTo>
                  <a:pt x="982640" y="13647"/>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9" name="Freeform: Shape 128">
            <a:extLst>
              <a:ext uri="{FF2B5EF4-FFF2-40B4-BE49-F238E27FC236}">
                <a16:creationId xmlns:a16="http://schemas.microsoft.com/office/drawing/2014/main" id="{44DF1AFD-4CAB-46DE-B540-F4648B7DCED0}"/>
              </a:ext>
            </a:extLst>
          </p:cNvPr>
          <p:cNvSpPr/>
          <p:nvPr/>
        </p:nvSpPr>
        <p:spPr>
          <a:xfrm>
            <a:off x="8999232" y="5970983"/>
            <a:ext cx="825639" cy="1325776"/>
          </a:xfrm>
          <a:custGeom>
            <a:avLst/>
            <a:gdLst>
              <a:gd name="connsiteX0" fmla="*/ 477672 w 914400"/>
              <a:gd name="connsiteY0" fmla="*/ 0 h 1473958"/>
              <a:gd name="connsiteX1" fmla="*/ 887105 w 914400"/>
              <a:gd name="connsiteY1" fmla="*/ 122830 h 1473958"/>
              <a:gd name="connsiteX2" fmla="*/ 914400 w 914400"/>
              <a:gd name="connsiteY2" fmla="*/ 504967 h 1473958"/>
              <a:gd name="connsiteX3" fmla="*/ 900753 w 914400"/>
              <a:gd name="connsiteY3" fmla="*/ 1119116 h 1473958"/>
              <a:gd name="connsiteX4" fmla="*/ 532263 w 914400"/>
              <a:gd name="connsiteY4" fmla="*/ 1473958 h 1473958"/>
              <a:gd name="connsiteX5" fmla="*/ 177421 w 914400"/>
              <a:gd name="connsiteY5" fmla="*/ 1323833 h 1473958"/>
              <a:gd name="connsiteX6" fmla="*/ 0 w 914400"/>
              <a:gd name="connsiteY6" fmla="*/ 846161 h 1473958"/>
              <a:gd name="connsiteX7" fmla="*/ 27296 w 914400"/>
              <a:gd name="connsiteY7" fmla="*/ 204716 h 1473958"/>
              <a:gd name="connsiteX8" fmla="*/ 40944 w 914400"/>
              <a:gd name="connsiteY8" fmla="*/ 27296 h 1473958"/>
              <a:gd name="connsiteX9" fmla="*/ 477672 w 914400"/>
              <a:gd name="connsiteY9" fmla="*/ 0 h 1473958"/>
              <a:gd name="connsiteX0" fmla="*/ 655093 w 914400"/>
              <a:gd name="connsiteY0" fmla="*/ 0 h 1760561"/>
              <a:gd name="connsiteX1" fmla="*/ 887105 w 914400"/>
              <a:gd name="connsiteY1" fmla="*/ 409433 h 1760561"/>
              <a:gd name="connsiteX2" fmla="*/ 914400 w 914400"/>
              <a:gd name="connsiteY2" fmla="*/ 791570 h 1760561"/>
              <a:gd name="connsiteX3" fmla="*/ 900753 w 914400"/>
              <a:gd name="connsiteY3" fmla="*/ 1405719 h 1760561"/>
              <a:gd name="connsiteX4" fmla="*/ 532263 w 914400"/>
              <a:gd name="connsiteY4" fmla="*/ 1760561 h 1760561"/>
              <a:gd name="connsiteX5" fmla="*/ 177421 w 914400"/>
              <a:gd name="connsiteY5" fmla="*/ 1610436 h 1760561"/>
              <a:gd name="connsiteX6" fmla="*/ 0 w 914400"/>
              <a:gd name="connsiteY6" fmla="*/ 1132764 h 1760561"/>
              <a:gd name="connsiteX7" fmla="*/ 27296 w 914400"/>
              <a:gd name="connsiteY7" fmla="*/ 491319 h 1760561"/>
              <a:gd name="connsiteX8" fmla="*/ 40944 w 914400"/>
              <a:gd name="connsiteY8" fmla="*/ 313899 h 1760561"/>
              <a:gd name="connsiteX9" fmla="*/ 655093 w 914400"/>
              <a:gd name="connsiteY9" fmla="*/ 0 h 1760561"/>
              <a:gd name="connsiteX0" fmla="*/ 750627 w 1009934"/>
              <a:gd name="connsiteY0" fmla="*/ 0 h 1760561"/>
              <a:gd name="connsiteX1" fmla="*/ 982639 w 1009934"/>
              <a:gd name="connsiteY1" fmla="*/ 409433 h 1760561"/>
              <a:gd name="connsiteX2" fmla="*/ 1009934 w 1009934"/>
              <a:gd name="connsiteY2" fmla="*/ 791570 h 1760561"/>
              <a:gd name="connsiteX3" fmla="*/ 996287 w 1009934"/>
              <a:gd name="connsiteY3" fmla="*/ 1405719 h 1760561"/>
              <a:gd name="connsiteX4" fmla="*/ 627797 w 1009934"/>
              <a:gd name="connsiteY4" fmla="*/ 1760561 h 1760561"/>
              <a:gd name="connsiteX5" fmla="*/ 272955 w 1009934"/>
              <a:gd name="connsiteY5" fmla="*/ 1610436 h 1760561"/>
              <a:gd name="connsiteX6" fmla="*/ 95534 w 1009934"/>
              <a:gd name="connsiteY6" fmla="*/ 1132764 h 1760561"/>
              <a:gd name="connsiteX7" fmla="*/ 122830 w 1009934"/>
              <a:gd name="connsiteY7" fmla="*/ 491319 h 1760561"/>
              <a:gd name="connsiteX8" fmla="*/ 0 w 1009934"/>
              <a:gd name="connsiteY8" fmla="*/ 1 h 1760561"/>
              <a:gd name="connsiteX9" fmla="*/ 750627 w 1009934"/>
              <a:gd name="connsiteY9" fmla="*/ 0 h 1760561"/>
              <a:gd name="connsiteX0" fmla="*/ 688715 w 1009934"/>
              <a:gd name="connsiteY0" fmla="*/ 0 h 2417786"/>
              <a:gd name="connsiteX1" fmla="*/ 982639 w 1009934"/>
              <a:gd name="connsiteY1" fmla="*/ 1066658 h 2417786"/>
              <a:gd name="connsiteX2" fmla="*/ 1009934 w 1009934"/>
              <a:gd name="connsiteY2" fmla="*/ 1448795 h 2417786"/>
              <a:gd name="connsiteX3" fmla="*/ 996287 w 1009934"/>
              <a:gd name="connsiteY3" fmla="*/ 2062944 h 2417786"/>
              <a:gd name="connsiteX4" fmla="*/ 627797 w 1009934"/>
              <a:gd name="connsiteY4" fmla="*/ 2417786 h 2417786"/>
              <a:gd name="connsiteX5" fmla="*/ 272955 w 1009934"/>
              <a:gd name="connsiteY5" fmla="*/ 2267661 h 2417786"/>
              <a:gd name="connsiteX6" fmla="*/ 95534 w 1009934"/>
              <a:gd name="connsiteY6" fmla="*/ 1789989 h 2417786"/>
              <a:gd name="connsiteX7" fmla="*/ 122830 w 1009934"/>
              <a:gd name="connsiteY7" fmla="*/ 1148544 h 2417786"/>
              <a:gd name="connsiteX8" fmla="*/ 0 w 1009934"/>
              <a:gd name="connsiteY8" fmla="*/ 657226 h 2417786"/>
              <a:gd name="connsiteX9" fmla="*/ 688715 w 1009934"/>
              <a:gd name="connsiteY9" fmla="*/ 0 h 2417786"/>
              <a:gd name="connsiteX0" fmla="*/ 679190 w 1000409"/>
              <a:gd name="connsiteY0" fmla="*/ 109536 h 2527322"/>
              <a:gd name="connsiteX1" fmla="*/ 973114 w 1000409"/>
              <a:gd name="connsiteY1" fmla="*/ 1176194 h 2527322"/>
              <a:gd name="connsiteX2" fmla="*/ 1000409 w 1000409"/>
              <a:gd name="connsiteY2" fmla="*/ 1558331 h 2527322"/>
              <a:gd name="connsiteX3" fmla="*/ 986762 w 1000409"/>
              <a:gd name="connsiteY3" fmla="*/ 2172480 h 2527322"/>
              <a:gd name="connsiteX4" fmla="*/ 618272 w 1000409"/>
              <a:gd name="connsiteY4" fmla="*/ 2527322 h 2527322"/>
              <a:gd name="connsiteX5" fmla="*/ 263430 w 1000409"/>
              <a:gd name="connsiteY5" fmla="*/ 2377197 h 2527322"/>
              <a:gd name="connsiteX6" fmla="*/ 86009 w 1000409"/>
              <a:gd name="connsiteY6" fmla="*/ 1899525 h 2527322"/>
              <a:gd name="connsiteX7" fmla="*/ 113305 w 1000409"/>
              <a:gd name="connsiteY7" fmla="*/ 1258080 h 2527322"/>
              <a:gd name="connsiteX8" fmla="*/ 0 w 1000409"/>
              <a:gd name="connsiteY8" fmla="*/ 0 h 2527322"/>
              <a:gd name="connsiteX9" fmla="*/ 679190 w 1000409"/>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431113 w 1168092"/>
              <a:gd name="connsiteY5" fmla="*/ 2377197 h 2527322"/>
              <a:gd name="connsiteX6" fmla="*/ 253692 w 1168092"/>
              <a:gd name="connsiteY6" fmla="*/ 1899525 h 2527322"/>
              <a:gd name="connsiteX7" fmla="*/ 0 w 1168092"/>
              <a:gd name="connsiteY7" fmla="*/ 1229505 h 2527322"/>
              <a:gd name="connsiteX8" fmla="*/ 167683 w 1168092"/>
              <a:gd name="connsiteY8" fmla="*/ 0 h 2527322"/>
              <a:gd name="connsiteX9" fmla="*/ 846873 w 1168092"/>
              <a:gd name="connsiteY9" fmla="*/ 109536 h 2527322"/>
              <a:gd name="connsiteX0" fmla="*/ 846873 w 1168092"/>
              <a:gd name="connsiteY0" fmla="*/ 109536 h 2527322"/>
              <a:gd name="connsiteX1" fmla="*/ 1140797 w 1168092"/>
              <a:gd name="connsiteY1" fmla="*/ 1176194 h 2527322"/>
              <a:gd name="connsiteX2" fmla="*/ 1168092 w 1168092"/>
              <a:gd name="connsiteY2" fmla="*/ 1558331 h 2527322"/>
              <a:gd name="connsiteX3" fmla="*/ 1154445 w 1168092"/>
              <a:gd name="connsiteY3" fmla="*/ 2172480 h 2527322"/>
              <a:gd name="connsiteX4" fmla="*/ 785955 w 1168092"/>
              <a:gd name="connsiteY4" fmla="*/ 2527322 h 2527322"/>
              <a:gd name="connsiteX5" fmla="*/ 253692 w 1168092"/>
              <a:gd name="connsiteY5" fmla="*/ 1899525 h 2527322"/>
              <a:gd name="connsiteX6" fmla="*/ 0 w 1168092"/>
              <a:gd name="connsiteY6" fmla="*/ 1229505 h 2527322"/>
              <a:gd name="connsiteX7" fmla="*/ 167683 w 1168092"/>
              <a:gd name="connsiteY7" fmla="*/ 0 h 2527322"/>
              <a:gd name="connsiteX8" fmla="*/ 846873 w 1168092"/>
              <a:gd name="connsiteY8" fmla="*/ 109536 h 2527322"/>
              <a:gd name="connsiteX0" fmla="*/ 846873 w 1168092"/>
              <a:gd name="connsiteY0" fmla="*/ 109536 h 2172480"/>
              <a:gd name="connsiteX1" fmla="*/ 1140797 w 1168092"/>
              <a:gd name="connsiteY1" fmla="*/ 1176194 h 2172480"/>
              <a:gd name="connsiteX2" fmla="*/ 1168092 w 1168092"/>
              <a:gd name="connsiteY2" fmla="*/ 1558331 h 2172480"/>
              <a:gd name="connsiteX3" fmla="*/ 1154445 w 1168092"/>
              <a:gd name="connsiteY3" fmla="*/ 2172480 h 2172480"/>
              <a:gd name="connsiteX4" fmla="*/ 624030 w 1168092"/>
              <a:gd name="connsiteY4" fmla="*/ 1803422 h 2172480"/>
              <a:gd name="connsiteX5" fmla="*/ 253692 w 1168092"/>
              <a:gd name="connsiteY5" fmla="*/ 1899525 h 2172480"/>
              <a:gd name="connsiteX6" fmla="*/ 0 w 1168092"/>
              <a:gd name="connsiteY6" fmla="*/ 1229505 h 2172480"/>
              <a:gd name="connsiteX7" fmla="*/ 167683 w 1168092"/>
              <a:gd name="connsiteY7" fmla="*/ 0 h 2172480"/>
              <a:gd name="connsiteX8" fmla="*/ 846873 w 1168092"/>
              <a:gd name="connsiteY8" fmla="*/ 109536 h 2172480"/>
              <a:gd name="connsiteX0" fmla="*/ 846873 w 1168092"/>
              <a:gd name="connsiteY0" fmla="*/ 109536 h 1899525"/>
              <a:gd name="connsiteX1" fmla="*/ 1140797 w 1168092"/>
              <a:gd name="connsiteY1" fmla="*/ 1176194 h 1899525"/>
              <a:gd name="connsiteX2" fmla="*/ 1168092 w 1168092"/>
              <a:gd name="connsiteY2" fmla="*/ 1558331 h 1899525"/>
              <a:gd name="connsiteX3" fmla="*/ 944895 w 1168092"/>
              <a:gd name="connsiteY3" fmla="*/ 1572405 h 1899525"/>
              <a:gd name="connsiteX4" fmla="*/ 624030 w 1168092"/>
              <a:gd name="connsiteY4" fmla="*/ 1803422 h 1899525"/>
              <a:gd name="connsiteX5" fmla="*/ 253692 w 1168092"/>
              <a:gd name="connsiteY5" fmla="*/ 1899525 h 1899525"/>
              <a:gd name="connsiteX6" fmla="*/ 0 w 1168092"/>
              <a:gd name="connsiteY6" fmla="*/ 1229505 h 1899525"/>
              <a:gd name="connsiteX7" fmla="*/ 167683 w 1168092"/>
              <a:gd name="connsiteY7" fmla="*/ 0 h 1899525"/>
              <a:gd name="connsiteX8" fmla="*/ 846873 w 1168092"/>
              <a:gd name="connsiteY8" fmla="*/ 109536 h 1899525"/>
              <a:gd name="connsiteX0" fmla="*/ 846873 w 1140797"/>
              <a:gd name="connsiteY0" fmla="*/ 109536 h 1899525"/>
              <a:gd name="connsiteX1" fmla="*/ 1140797 w 1140797"/>
              <a:gd name="connsiteY1" fmla="*/ 1176194 h 1899525"/>
              <a:gd name="connsiteX2" fmla="*/ 958542 w 1140797"/>
              <a:gd name="connsiteY2" fmla="*/ 1348781 h 1899525"/>
              <a:gd name="connsiteX3" fmla="*/ 944895 w 1140797"/>
              <a:gd name="connsiteY3" fmla="*/ 1572405 h 1899525"/>
              <a:gd name="connsiteX4" fmla="*/ 624030 w 1140797"/>
              <a:gd name="connsiteY4" fmla="*/ 1803422 h 1899525"/>
              <a:gd name="connsiteX5" fmla="*/ 253692 w 1140797"/>
              <a:gd name="connsiteY5" fmla="*/ 1899525 h 1899525"/>
              <a:gd name="connsiteX6" fmla="*/ 0 w 1140797"/>
              <a:gd name="connsiteY6" fmla="*/ 1229505 h 1899525"/>
              <a:gd name="connsiteX7" fmla="*/ 167683 w 1140797"/>
              <a:gd name="connsiteY7" fmla="*/ 0 h 1899525"/>
              <a:gd name="connsiteX8" fmla="*/ 846873 w 1140797"/>
              <a:gd name="connsiteY8" fmla="*/ 109536 h 1899525"/>
              <a:gd name="connsiteX0" fmla="*/ 846873 w 978872"/>
              <a:gd name="connsiteY0" fmla="*/ 109536 h 1899525"/>
              <a:gd name="connsiteX1" fmla="*/ 978872 w 978872"/>
              <a:gd name="connsiteY1" fmla="*/ 1195244 h 1899525"/>
              <a:gd name="connsiteX2" fmla="*/ 958542 w 978872"/>
              <a:gd name="connsiteY2" fmla="*/ 1348781 h 1899525"/>
              <a:gd name="connsiteX3" fmla="*/ 944895 w 978872"/>
              <a:gd name="connsiteY3" fmla="*/ 1572405 h 1899525"/>
              <a:gd name="connsiteX4" fmla="*/ 624030 w 978872"/>
              <a:gd name="connsiteY4" fmla="*/ 1803422 h 1899525"/>
              <a:gd name="connsiteX5" fmla="*/ 253692 w 978872"/>
              <a:gd name="connsiteY5" fmla="*/ 1899525 h 1899525"/>
              <a:gd name="connsiteX6" fmla="*/ 0 w 978872"/>
              <a:gd name="connsiteY6" fmla="*/ 1229505 h 1899525"/>
              <a:gd name="connsiteX7" fmla="*/ 167683 w 978872"/>
              <a:gd name="connsiteY7" fmla="*/ 0 h 1899525"/>
              <a:gd name="connsiteX8" fmla="*/ 846873 w 978872"/>
              <a:gd name="connsiteY8" fmla="*/ 109536 h 1899525"/>
              <a:gd name="connsiteX0" fmla="*/ 1123098 w 1123098"/>
              <a:gd name="connsiteY0" fmla="*/ 171448 h 1899525"/>
              <a:gd name="connsiteX1" fmla="*/ 978872 w 1123098"/>
              <a:gd name="connsiteY1" fmla="*/ 1195244 h 1899525"/>
              <a:gd name="connsiteX2" fmla="*/ 958542 w 1123098"/>
              <a:gd name="connsiteY2" fmla="*/ 1348781 h 1899525"/>
              <a:gd name="connsiteX3" fmla="*/ 944895 w 1123098"/>
              <a:gd name="connsiteY3" fmla="*/ 1572405 h 1899525"/>
              <a:gd name="connsiteX4" fmla="*/ 624030 w 1123098"/>
              <a:gd name="connsiteY4" fmla="*/ 1803422 h 1899525"/>
              <a:gd name="connsiteX5" fmla="*/ 253692 w 1123098"/>
              <a:gd name="connsiteY5" fmla="*/ 1899525 h 1899525"/>
              <a:gd name="connsiteX6" fmla="*/ 0 w 1123098"/>
              <a:gd name="connsiteY6" fmla="*/ 1229505 h 1899525"/>
              <a:gd name="connsiteX7" fmla="*/ 167683 w 1123098"/>
              <a:gd name="connsiteY7" fmla="*/ 0 h 1899525"/>
              <a:gd name="connsiteX8" fmla="*/ 1123098 w 1123098"/>
              <a:gd name="connsiteY8" fmla="*/ 171448 h 1899525"/>
              <a:gd name="connsiteX0" fmla="*/ 1123098 w 1123098"/>
              <a:gd name="connsiteY0" fmla="*/ 171448 h 1803422"/>
              <a:gd name="connsiteX1" fmla="*/ 978872 w 1123098"/>
              <a:gd name="connsiteY1" fmla="*/ 1195244 h 1803422"/>
              <a:gd name="connsiteX2" fmla="*/ 958542 w 1123098"/>
              <a:gd name="connsiteY2" fmla="*/ 1348781 h 1803422"/>
              <a:gd name="connsiteX3" fmla="*/ 944895 w 1123098"/>
              <a:gd name="connsiteY3" fmla="*/ 1572405 h 1803422"/>
              <a:gd name="connsiteX4" fmla="*/ 624030 w 1123098"/>
              <a:gd name="connsiteY4" fmla="*/ 1803422 h 1803422"/>
              <a:gd name="connsiteX5" fmla="*/ 144155 w 1123098"/>
              <a:gd name="connsiteY5" fmla="*/ 1570913 h 1803422"/>
              <a:gd name="connsiteX6" fmla="*/ 0 w 1123098"/>
              <a:gd name="connsiteY6" fmla="*/ 1229505 h 1803422"/>
              <a:gd name="connsiteX7" fmla="*/ 167683 w 1123098"/>
              <a:gd name="connsiteY7" fmla="*/ 0 h 1803422"/>
              <a:gd name="connsiteX8" fmla="*/ 1123098 w 1123098"/>
              <a:gd name="connsiteY8" fmla="*/ 171448 h 1803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123098" h="1803422">
                <a:moveTo>
                  <a:pt x="1123098" y="171448"/>
                </a:moveTo>
                <a:lnTo>
                  <a:pt x="978872" y="1195244"/>
                </a:lnTo>
                <a:lnTo>
                  <a:pt x="958542" y="1348781"/>
                </a:lnTo>
                <a:lnTo>
                  <a:pt x="944895" y="1572405"/>
                </a:lnTo>
                <a:lnTo>
                  <a:pt x="624030" y="1803422"/>
                </a:lnTo>
                <a:lnTo>
                  <a:pt x="144155" y="1570913"/>
                </a:lnTo>
                <a:lnTo>
                  <a:pt x="0" y="1229505"/>
                </a:lnTo>
                <a:lnTo>
                  <a:pt x="167683" y="0"/>
                </a:lnTo>
                <a:lnTo>
                  <a:pt x="1123098" y="171448"/>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Freeform: Shape 130">
            <a:extLst>
              <a:ext uri="{FF2B5EF4-FFF2-40B4-BE49-F238E27FC236}">
                <a16:creationId xmlns:a16="http://schemas.microsoft.com/office/drawing/2014/main" id="{3B672043-949F-417B-B4BF-C84585E1DF86}"/>
              </a:ext>
            </a:extLst>
          </p:cNvPr>
          <p:cNvSpPr>
            <a:spLocks noChangeAspect="1"/>
          </p:cNvSpPr>
          <p:nvPr/>
        </p:nvSpPr>
        <p:spPr>
          <a:xfrm>
            <a:off x="9665961" y="9847351"/>
            <a:ext cx="1272036" cy="918821"/>
          </a:xfrm>
          <a:custGeom>
            <a:avLst/>
            <a:gdLst>
              <a:gd name="connsiteX0" fmla="*/ 1299410 w 13258800"/>
              <a:gd name="connsiteY0" fmla="*/ 9577136 h 9577136"/>
              <a:gd name="connsiteX1" fmla="*/ 0 w 13258800"/>
              <a:gd name="connsiteY1" fmla="*/ 4716379 h 9577136"/>
              <a:gd name="connsiteX2" fmla="*/ 5293894 w 13258800"/>
              <a:gd name="connsiteY2" fmla="*/ 0 h 9577136"/>
              <a:gd name="connsiteX3" fmla="*/ 13258800 w 13258800"/>
              <a:gd name="connsiteY3" fmla="*/ 2815389 h 9577136"/>
              <a:gd name="connsiteX4" fmla="*/ 11646568 w 13258800"/>
              <a:gd name="connsiteY4" fmla="*/ 8398042 h 9577136"/>
              <a:gd name="connsiteX5" fmla="*/ 7002378 w 13258800"/>
              <a:gd name="connsiteY5" fmla="*/ 7459579 h 9577136"/>
              <a:gd name="connsiteX6" fmla="*/ 1299410 w 13258800"/>
              <a:gd name="connsiteY6" fmla="*/ 9577136 h 95771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3258800" h="9577136">
                <a:moveTo>
                  <a:pt x="1299410" y="9577136"/>
                </a:moveTo>
                <a:lnTo>
                  <a:pt x="0" y="4716379"/>
                </a:lnTo>
                <a:lnTo>
                  <a:pt x="5293894" y="0"/>
                </a:lnTo>
                <a:lnTo>
                  <a:pt x="13258800" y="2815389"/>
                </a:lnTo>
                <a:lnTo>
                  <a:pt x="11646568" y="8398042"/>
                </a:lnTo>
                <a:lnTo>
                  <a:pt x="7002378" y="7459579"/>
                </a:lnTo>
                <a:lnTo>
                  <a:pt x="1299410" y="9577136"/>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2" name="TextBox 131">
            <a:extLst>
              <a:ext uri="{FF2B5EF4-FFF2-40B4-BE49-F238E27FC236}">
                <a16:creationId xmlns:a16="http://schemas.microsoft.com/office/drawing/2014/main" id="{F2ACC67C-D9F3-47CA-B69B-989E94886495}"/>
              </a:ext>
            </a:extLst>
          </p:cNvPr>
          <p:cNvSpPr txBox="1"/>
          <p:nvPr/>
        </p:nvSpPr>
        <p:spPr>
          <a:xfrm>
            <a:off x="13828991" y="387036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WN65</a:t>
            </a:r>
          </a:p>
        </p:txBody>
      </p:sp>
      <p:sp>
        <p:nvSpPr>
          <p:cNvPr id="135" name="TextBox 134">
            <a:extLst>
              <a:ext uri="{FF2B5EF4-FFF2-40B4-BE49-F238E27FC236}">
                <a16:creationId xmlns:a16="http://schemas.microsoft.com/office/drawing/2014/main" id="{86CCEC97-9514-44FB-BE07-B8D7B8537656}"/>
              </a:ext>
            </a:extLst>
          </p:cNvPr>
          <p:cNvSpPr txBox="1"/>
          <p:nvPr/>
        </p:nvSpPr>
        <p:spPr>
          <a:xfrm>
            <a:off x="15021084" y="4303700"/>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WN64</a:t>
            </a:r>
          </a:p>
        </p:txBody>
      </p:sp>
      <p:sp>
        <p:nvSpPr>
          <p:cNvPr id="137" name="TextBox 136">
            <a:extLst>
              <a:ext uri="{FF2B5EF4-FFF2-40B4-BE49-F238E27FC236}">
                <a16:creationId xmlns:a16="http://schemas.microsoft.com/office/drawing/2014/main" id="{3A45BFD6-F747-4699-9CDB-A45289B3599B}"/>
              </a:ext>
            </a:extLst>
          </p:cNvPr>
          <p:cNvSpPr txBox="1"/>
          <p:nvPr/>
        </p:nvSpPr>
        <p:spPr>
          <a:xfrm>
            <a:off x="1123159" y="1600006"/>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WN73</a:t>
            </a:r>
          </a:p>
        </p:txBody>
      </p:sp>
      <p:sp>
        <p:nvSpPr>
          <p:cNvPr id="138" name="TextBox 137">
            <a:extLst>
              <a:ext uri="{FF2B5EF4-FFF2-40B4-BE49-F238E27FC236}">
                <a16:creationId xmlns:a16="http://schemas.microsoft.com/office/drawing/2014/main" id="{C39D2C84-C7CC-41AD-85BF-56B032670B52}"/>
              </a:ext>
            </a:extLst>
          </p:cNvPr>
          <p:cNvSpPr txBox="1"/>
          <p:nvPr/>
        </p:nvSpPr>
        <p:spPr>
          <a:xfrm>
            <a:off x="1706385" y="273739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WN72</a:t>
            </a:r>
          </a:p>
        </p:txBody>
      </p:sp>
      <p:sp>
        <p:nvSpPr>
          <p:cNvPr id="171" name="TextBox 170">
            <a:extLst>
              <a:ext uri="{FF2B5EF4-FFF2-40B4-BE49-F238E27FC236}">
                <a16:creationId xmlns:a16="http://schemas.microsoft.com/office/drawing/2014/main" id="{396C4868-E1F6-4ED4-ABB1-806D9696CDE8}"/>
              </a:ext>
            </a:extLst>
          </p:cNvPr>
          <p:cNvSpPr txBox="1"/>
          <p:nvPr/>
        </p:nvSpPr>
        <p:spPr>
          <a:xfrm>
            <a:off x="3079398" y="2144347"/>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WN71</a:t>
            </a:r>
          </a:p>
        </p:txBody>
      </p:sp>
      <p:sp>
        <p:nvSpPr>
          <p:cNvPr id="172" name="TextBox 171">
            <a:extLst>
              <a:ext uri="{FF2B5EF4-FFF2-40B4-BE49-F238E27FC236}">
                <a16:creationId xmlns:a16="http://schemas.microsoft.com/office/drawing/2014/main" id="{218E01A7-A5A5-4E3E-A9E7-2D27F9458F38}"/>
              </a:ext>
            </a:extLst>
          </p:cNvPr>
          <p:cNvSpPr txBox="1"/>
          <p:nvPr/>
        </p:nvSpPr>
        <p:spPr>
          <a:xfrm>
            <a:off x="5687494" y="323539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WN70</a:t>
            </a:r>
          </a:p>
        </p:txBody>
      </p:sp>
      <p:sp>
        <p:nvSpPr>
          <p:cNvPr id="173" name="TextBox 172">
            <a:extLst>
              <a:ext uri="{FF2B5EF4-FFF2-40B4-BE49-F238E27FC236}">
                <a16:creationId xmlns:a16="http://schemas.microsoft.com/office/drawing/2014/main" id="{9F712D50-6D25-42FB-B535-273AB4BFB205}"/>
              </a:ext>
            </a:extLst>
          </p:cNvPr>
          <p:cNvSpPr txBox="1"/>
          <p:nvPr/>
        </p:nvSpPr>
        <p:spPr>
          <a:xfrm>
            <a:off x="8769704" y="3412344"/>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WN68</a:t>
            </a:r>
          </a:p>
        </p:txBody>
      </p:sp>
      <p:sp>
        <p:nvSpPr>
          <p:cNvPr id="174" name="TextBox 173">
            <a:extLst>
              <a:ext uri="{FF2B5EF4-FFF2-40B4-BE49-F238E27FC236}">
                <a16:creationId xmlns:a16="http://schemas.microsoft.com/office/drawing/2014/main" id="{87C7E08A-9D85-427E-A010-50D0CEEB5359}"/>
              </a:ext>
            </a:extLst>
          </p:cNvPr>
          <p:cNvSpPr txBox="1"/>
          <p:nvPr/>
        </p:nvSpPr>
        <p:spPr>
          <a:xfrm>
            <a:off x="10052408" y="3749928"/>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WN66</a:t>
            </a:r>
          </a:p>
        </p:txBody>
      </p:sp>
      <p:sp>
        <p:nvSpPr>
          <p:cNvPr id="175" name="TextBox 174">
            <a:extLst>
              <a:ext uri="{FF2B5EF4-FFF2-40B4-BE49-F238E27FC236}">
                <a16:creationId xmlns:a16="http://schemas.microsoft.com/office/drawing/2014/main" id="{803A375B-6FCB-4321-9327-8E3691C6AF3D}"/>
              </a:ext>
            </a:extLst>
          </p:cNvPr>
          <p:cNvSpPr txBox="1"/>
          <p:nvPr/>
        </p:nvSpPr>
        <p:spPr>
          <a:xfrm>
            <a:off x="18460204" y="4167753"/>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WN62</a:t>
            </a:r>
          </a:p>
        </p:txBody>
      </p:sp>
      <p:sp>
        <p:nvSpPr>
          <p:cNvPr id="176" name="TextBox 175">
            <a:extLst>
              <a:ext uri="{FF2B5EF4-FFF2-40B4-BE49-F238E27FC236}">
                <a16:creationId xmlns:a16="http://schemas.microsoft.com/office/drawing/2014/main" id="{A0130552-1D48-474D-9E50-071636B895A6}"/>
              </a:ext>
            </a:extLst>
          </p:cNvPr>
          <p:cNvSpPr txBox="1"/>
          <p:nvPr/>
        </p:nvSpPr>
        <p:spPr>
          <a:xfrm>
            <a:off x="20309447" y="4504421"/>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WN61</a:t>
            </a:r>
          </a:p>
        </p:txBody>
      </p:sp>
      <p:sp>
        <p:nvSpPr>
          <p:cNvPr id="177" name="TextBox 176">
            <a:extLst>
              <a:ext uri="{FF2B5EF4-FFF2-40B4-BE49-F238E27FC236}">
                <a16:creationId xmlns:a16="http://schemas.microsoft.com/office/drawing/2014/main" id="{97FDAFD3-1300-4644-BA36-9A46DC4A6D0A}"/>
              </a:ext>
            </a:extLst>
          </p:cNvPr>
          <p:cNvSpPr txBox="1"/>
          <p:nvPr/>
        </p:nvSpPr>
        <p:spPr>
          <a:xfrm>
            <a:off x="22397583" y="4247475"/>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WN60</a:t>
            </a:r>
          </a:p>
        </p:txBody>
      </p:sp>
      <p:sp>
        <p:nvSpPr>
          <p:cNvPr id="178" name="TextBox 177">
            <a:extLst>
              <a:ext uri="{FF2B5EF4-FFF2-40B4-BE49-F238E27FC236}">
                <a16:creationId xmlns:a16="http://schemas.microsoft.com/office/drawing/2014/main" id="{5A3A3810-819E-44EA-B841-ADC79EE1D51B}"/>
              </a:ext>
            </a:extLst>
          </p:cNvPr>
          <p:cNvSpPr txBox="1"/>
          <p:nvPr/>
        </p:nvSpPr>
        <p:spPr>
          <a:xfrm>
            <a:off x="9191917" y="10980969"/>
            <a:ext cx="1409946"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WN69</a:t>
            </a:r>
          </a:p>
        </p:txBody>
      </p:sp>
      <p:sp>
        <p:nvSpPr>
          <p:cNvPr id="16" name="Freeform: Shape 15">
            <a:extLst>
              <a:ext uri="{FF2B5EF4-FFF2-40B4-BE49-F238E27FC236}">
                <a16:creationId xmlns:a16="http://schemas.microsoft.com/office/drawing/2014/main" id="{C7AA0D1B-2E45-4E9A-80DC-2F9D90639161}"/>
              </a:ext>
            </a:extLst>
          </p:cNvPr>
          <p:cNvSpPr>
            <a:spLocks noChangeAspect="1"/>
          </p:cNvSpPr>
          <p:nvPr/>
        </p:nvSpPr>
        <p:spPr>
          <a:xfrm>
            <a:off x="10394448" y="6940073"/>
            <a:ext cx="1857494" cy="1192886"/>
          </a:xfrm>
          <a:custGeom>
            <a:avLst/>
            <a:gdLst>
              <a:gd name="connsiteX0" fmla="*/ 0 w 5245768"/>
              <a:gd name="connsiteY0" fmla="*/ 2743200 h 3368842"/>
              <a:gd name="connsiteX1" fmla="*/ 0 w 5245768"/>
              <a:gd name="connsiteY1" fmla="*/ 2743200 h 3368842"/>
              <a:gd name="connsiteX2" fmla="*/ 553452 w 5245768"/>
              <a:gd name="connsiteY2" fmla="*/ 481263 h 3368842"/>
              <a:gd name="connsiteX3" fmla="*/ 1636295 w 5245768"/>
              <a:gd name="connsiteY3" fmla="*/ 0 h 3368842"/>
              <a:gd name="connsiteX4" fmla="*/ 2646947 w 5245768"/>
              <a:gd name="connsiteY4" fmla="*/ 962526 h 3368842"/>
              <a:gd name="connsiteX5" fmla="*/ 5245768 w 5245768"/>
              <a:gd name="connsiteY5" fmla="*/ 1588168 h 3368842"/>
              <a:gd name="connsiteX6" fmla="*/ 5077326 w 5245768"/>
              <a:gd name="connsiteY6" fmla="*/ 2430379 h 3368842"/>
              <a:gd name="connsiteX7" fmla="*/ 2863516 w 5245768"/>
              <a:gd name="connsiteY7" fmla="*/ 1997242 h 3368842"/>
              <a:gd name="connsiteX8" fmla="*/ 2286000 w 5245768"/>
              <a:gd name="connsiteY8" fmla="*/ 3368842 h 3368842"/>
              <a:gd name="connsiteX9" fmla="*/ 0 w 5245768"/>
              <a:gd name="connsiteY9" fmla="*/ 2743200 h 336884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245768" h="3368842">
                <a:moveTo>
                  <a:pt x="0" y="2743200"/>
                </a:moveTo>
                <a:lnTo>
                  <a:pt x="0" y="2743200"/>
                </a:lnTo>
                <a:lnTo>
                  <a:pt x="553452" y="481263"/>
                </a:lnTo>
                <a:lnTo>
                  <a:pt x="1636295" y="0"/>
                </a:lnTo>
                <a:lnTo>
                  <a:pt x="2646947" y="962526"/>
                </a:lnTo>
                <a:lnTo>
                  <a:pt x="5245768" y="1588168"/>
                </a:lnTo>
                <a:lnTo>
                  <a:pt x="5077326" y="2430379"/>
                </a:lnTo>
                <a:lnTo>
                  <a:pt x="2863516" y="1997242"/>
                </a:lnTo>
                <a:lnTo>
                  <a:pt x="2286000" y="3368842"/>
                </a:lnTo>
                <a:lnTo>
                  <a:pt x="0" y="2743200"/>
                </a:lnTo>
                <a:close/>
              </a:path>
            </a:pathLst>
          </a:custGeom>
          <a:noFill/>
          <a:ln w="101600" cmpd="thickThi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9" name="TextBox 178">
            <a:extLst>
              <a:ext uri="{FF2B5EF4-FFF2-40B4-BE49-F238E27FC236}">
                <a16:creationId xmlns:a16="http://schemas.microsoft.com/office/drawing/2014/main" id="{05D2CB45-E82B-4216-9606-308CDA1E7FE7}"/>
              </a:ext>
            </a:extLst>
          </p:cNvPr>
          <p:cNvSpPr txBox="1"/>
          <p:nvPr/>
        </p:nvSpPr>
        <p:spPr>
          <a:xfrm>
            <a:off x="11622791" y="3807667"/>
            <a:ext cx="1466285" cy="523220"/>
          </a:xfrm>
          <a:prstGeom prst="rect">
            <a:avLst/>
          </a:prstGeom>
          <a:noFill/>
        </p:spPr>
        <p:txBody>
          <a:bodyPr wrap="square" rtlCol="0">
            <a:spAutoFit/>
          </a:bodyPr>
          <a:lstStyle/>
          <a:p>
            <a:pPr algn="ctr"/>
            <a:r>
              <a:rPr lang="en-US" sz="2800" b="1" dirty="0">
                <a:solidFill>
                  <a:srgbClr val="C00000"/>
                </a:solidFill>
                <a:latin typeface="Georgia" panose="02040502050405020303" pitchFamily="18" charset="0"/>
              </a:rPr>
              <a:t>WN67</a:t>
            </a:r>
          </a:p>
        </p:txBody>
      </p:sp>
      <p:sp>
        <p:nvSpPr>
          <p:cNvPr id="180" name="Freeform: Shape 179">
            <a:extLst>
              <a:ext uri="{FF2B5EF4-FFF2-40B4-BE49-F238E27FC236}">
                <a16:creationId xmlns:a16="http://schemas.microsoft.com/office/drawing/2014/main" id="{8567BFBD-2AA9-411A-BC2A-73F78DDB2BF0}"/>
              </a:ext>
            </a:extLst>
          </p:cNvPr>
          <p:cNvSpPr>
            <a:spLocks noChangeAspect="1"/>
          </p:cNvSpPr>
          <p:nvPr/>
        </p:nvSpPr>
        <p:spPr>
          <a:xfrm rot="19516795" flipV="1">
            <a:off x="20025211" y="10323436"/>
            <a:ext cx="1054259" cy="949885"/>
          </a:xfrm>
          <a:custGeom>
            <a:avLst/>
            <a:gdLst>
              <a:gd name="connsiteX0" fmla="*/ 0 w 17951116"/>
              <a:gd name="connsiteY0" fmla="*/ 4138864 h 13812253"/>
              <a:gd name="connsiteX1" fmla="*/ 5678905 w 17951116"/>
              <a:gd name="connsiteY1" fmla="*/ 13812253 h 13812253"/>
              <a:gd name="connsiteX2" fmla="*/ 17951116 w 17951116"/>
              <a:gd name="connsiteY2" fmla="*/ 6328611 h 13812253"/>
              <a:gd name="connsiteX3" fmla="*/ 15280105 w 17951116"/>
              <a:gd name="connsiteY3" fmla="*/ 0 h 13812253"/>
              <a:gd name="connsiteX4" fmla="*/ 0 w 17951116"/>
              <a:gd name="connsiteY4" fmla="*/ 4138864 h 13812253"/>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951116" h="13812253">
                <a:moveTo>
                  <a:pt x="0" y="4138864"/>
                </a:moveTo>
                <a:lnTo>
                  <a:pt x="5678905" y="13812253"/>
                </a:lnTo>
                <a:lnTo>
                  <a:pt x="17951116" y="6328611"/>
                </a:lnTo>
                <a:lnTo>
                  <a:pt x="15280105" y="0"/>
                </a:lnTo>
                <a:lnTo>
                  <a:pt x="0" y="4138864"/>
                </a:lnTo>
                <a:close/>
              </a:path>
            </a:pathLst>
          </a:custGeom>
          <a:noFill/>
          <a:ln w="101600" cmpd="thinThick">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1" name="TextBox 180">
            <a:extLst>
              <a:ext uri="{FF2B5EF4-FFF2-40B4-BE49-F238E27FC236}">
                <a16:creationId xmlns:a16="http://schemas.microsoft.com/office/drawing/2014/main" id="{F038CF2F-DBB3-4DDD-8539-903C584A4171}"/>
              </a:ext>
            </a:extLst>
          </p:cNvPr>
          <p:cNvSpPr txBox="1"/>
          <p:nvPr/>
        </p:nvSpPr>
        <p:spPr>
          <a:xfrm>
            <a:off x="18894440" y="11023161"/>
            <a:ext cx="1226064" cy="430887"/>
          </a:xfrm>
          <a:prstGeom prst="rect">
            <a:avLst/>
          </a:prstGeom>
          <a:solidFill>
            <a:srgbClr val="E2F0D9"/>
          </a:solidFill>
        </p:spPr>
        <p:txBody>
          <a:bodyPr wrap="square" lIns="0" tIns="0" rIns="0" bIns="0" rtlCol="0">
            <a:spAutoFit/>
          </a:bodyPr>
          <a:lstStyle/>
          <a:p>
            <a:pPr algn="ctr"/>
            <a:r>
              <a:rPr lang="en-US" sz="2800" b="1" dirty="0">
                <a:solidFill>
                  <a:srgbClr val="C00000"/>
                </a:solidFill>
                <a:latin typeface="Georgia" panose="02040502050405020303" pitchFamily="18" charset="0"/>
              </a:rPr>
              <a:t>WN63</a:t>
            </a:r>
          </a:p>
        </p:txBody>
      </p:sp>
      <p:sp>
        <p:nvSpPr>
          <p:cNvPr id="19" name="Freeform: Shape 18">
            <a:extLst>
              <a:ext uri="{FF2B5EF4-FFF2-40B4-BE49-F238E27FC236}">
                <a16:creationId xmlns:a16="http://schemas.microsoft.com/office/drawing/2014/main" id="{6EAE1191-C378-4400-A9B3-05CD4C20CE5B}"/>
              </a:ext>
            </a:extLst>
          </p:cNvPr>
          <p:cNvSpPr/>
          <p:nvPr/>
        </p:nvSpPr>
        <p:spPr>
          <a:xfrm>
            <a:off x="1588168" y="2141621"/>
            <a:ext cx="0" cy="187692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2" name="Freeform: Shape 181">
            <a:extLst>
              <a:ext uri="{FF2B5EF4-FFF2-40B4-BE49-F238E27FC236}">
                <a16:creationId xmlns:a16="http://schemas.microsoft.com/office/drawing/2014/main" id="{D25A7700-B067-4C8E-BEC9-61E4042658BE}"/>
              </a:ext>
            </a:extLst>
          </p:cNvPr>
          <p:cNvSpPr/>
          <p:nvPr/>
        </p:nvSpPr>
        <p:spPr>
          <a:xfrm flipH="1">
            <a:off x="2469726" y="3229290"/>
            <a:ext cx="46010" cy="1269671"/>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3" name="Freeform: Shape 182">
            <a:extLst>
              <a:ext uri="{FF2B5EF4-FFF2-40B4-BE49-F238E27FC236}">
                <a16:creationId xmlns:a16="http://schemas.microsoft.com/office/drawing/2014/main" id="{71A4E223-04A1-44CD-86EF-BD96871CDDC1}"/>
              </a:ext>
            </a:extLst>
          </p:cNvPr>
          <p:cNvSpPr/>
          <p:nvPr/>
        </p:nvSpPr>
        <p:spPr>
          <a:xfrm>
            <a:off x="3635109" y="2713492"/>
            <a:ext cx="0" cy="187692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4" name="Freeform: Shape 183">
            <a:extLst>
              <a:ext uri="{FF2B5EF4-FFF2-40B4-BE49-F238E27FC236}">
                <a16:creationId xmlns:a16="http://schemas.microsoft.com/office/drawing/2014/main" id="{86D35D75-9EDC-4DE7-A4DF-C8CEA26C428B}"/>
              </a:ext>
            </a:extLst>
          </p:cNvPr>
          <p:cNvSpPr/>
          <p:nvPr/>
        </p:nvSpPr>
        <p:spPr>
          <a:xfrm>
            <a:off x="6366355" y="3706058"/>
            <a:ext cx="45719" cy="2029782"/>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5" name="Freeform: Shape 184">
            <a:extLst>
              <a:ext uri="{FF2B5EF4-FFF2-40B4-BE49-F238E27FC236}">
                <a16:creationId xmlns:a16="http://schemas.microsoft.com/office/drawing/2014/main" id="{A9B58C82-ECB9-4DCA-ACBC-F4FD05EA18DF}"/>
              </a:ext>
            </a:extLst>
          </p:cNvPr>
          <p:cNvSpPr/>
          <p:nvPr/>
        </p:nvSpPr>
        <p:spPr>
          <a:xfrm>
            <a:off x="9492098" y="3930157"/>
            <a:ext cx="45719" cy="2029782"/>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6" name="Freeform: Shape 185">
            <a:extLst>
              <a:ext uri="{FF2B5EF4-FFF2-40B4-BE49-F238E27FC236}">
                <a16:creationId xmlns:a16="http://schemas.microsoft.com/office/drawing/2014/main" id="{8B961E85-D812-40B3-909E-E6D9AA53DA9D}"/>
              </a:ext>
            </a:extLst>
          </p:cNvPr>
          <p:cNvSpPr/>
          <p:nvPr/>
        </p:nvSpPr>
        <p:spPr>
          <a:xfrm>
            <a:off x="10727419" y="4224671"/>
            <a:ext cx="45719" cy="184544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7" name="Freeform: Shape 186">
            <a:extLst>
              <a:ext uri="{FF2B5EF4-FFF2-40B4-BE49-F238E27FC236}">
                <a16:creationId xmlns:a16="http://schemas.microsoft.com/office/drawing/2014/main" id="{9207CAC4-8097-4F16-8327-CDC42722E476}"/>
              </a:ext>
            </a:extLst>
          </p:cNvPr>
          <p:cNvSpPr/>
          <p:nvPr/>
        </p:nvSpPr>
        <p:spPr>
          <a:xfrm rot="717645">
            <a:off x="11966616" y="4309408"/>
            <a:ext cx="435665" cy="3002726"/>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8" name="Freeform: Shape 187">
            <a:extLst>
              <a:ext uri="{FF2B5EF4-FFF2-40B4-BE49-F238E27FC236}">
                <a16:creationId xmlns:a16="http://schemas.microsoft.com/office/drawing/2014/main" id="{0263DECC-E0EE-42D4-AD89-A53288D5891C}"/>
              </a:ext>
            </a:extLst>
          </p:cNvPr>
          <p:cNvSpPr/>
          <p:nvPr/>
        </p:nvSpPr>
        <p:spPr>
          <a:xfrm>
            <a:off x="14641172" y="4393584"/>
            <a:ext cx="45719" cy="1826229"/>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9" name="Freeform: Shape 188">
            <a:extLst>
              <a:ext uri="{FF2B5EF4-FFF2-40B4-BE49-F238E27FC236}">
                <a16:creationId xmlns:a16="http://schemas.microsoft.com/office/drawing/2014/main" id="{2DE0C7A1-8167-4AEF-A129-0FBF3B063801}"/>
              </a:ext>
            </a:extLst>
          </p:cNvPr>
          <p:cNvSpPr/>
          <p:nvPr/>
        </p:nvSpPr>
        <p:spPr>
          <a:xfrm>
            <a:off x="15650173" y="4760687"/>
            <a:ext cx="109988" cy="2154813"/>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0" name="Freeform: Shape 189">
            <a:extLst>
              <a:ext uri="{FF2B5EF4-FFF2-40B4-BE49-F238E27FC236}">
                <a16:creationId xmlns:a16="http://schemas.microsoft.com/office/drawing/2014/main" id="{D35D8045-F86C-4A87-A9B4-AF92F65EE272}"/>
              </a:ext>
            </a:extLst>
          </p:cNvPr>
          <p:cNvSpPr/>
          <p:nvPr/>
        </p:nvSpPr>
        <p:spPr>
          <a:xfrm>
            <a:off x="19272681" y="4733558"/>
            <a:ext cx="111789" cy="1957674"/>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1" name="Freeform: Shape 190">
            <a:extLst>
              <a:ext uri="{FF2B5EF4-FFF2-40B4-BE49-F238E27FC236}">
                <a16:creationId xmlns:a16="http://schemas.microsoft.com/office/drawing/2014/main" id="{5F8D6E8D-0B44-4B3B-A845-6F7710889BD1}"/>
              </a:ext>
            </a:extLst>
          </p:cNvPr>
          <p:cNvSpPr/>
          <p:nvPr/>
        </p:nvSpPr>
        <p:spPr>
          <a:xfrm>
            <a:off x="21015976" y="4928352"/>
            <a:ext cx="119162" cy="1324602"/>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2" name="Freeform: Shape 191">
            <a:extLst>
              <a:ext uri="{FF2B5EF4-FFF2-40B4-BE49-F238E27FC236}">
                <a16:creationId xmlns:a16="http://schemas.microsoft.com/office/drawing/2014/main" id="{F793FD34-2E4A-4E99-9047-1E7D8A7AB216}"/>
              </a:ext>
            </a:extLst>
          </p:cNvPr>
          <p:cNvSpPr/>
          <p:nvPr/>
        </p:nvSpPr>
        <p:spPr>
          <a:xfrm>
            <a:off x="23206548" y="4690973"/>
            <a:ext cx="139797" cy="1651264"/>
          </a:xfrm>
          <a:custGeom>
            <a:avLst/>
            <a:gdLst>
              <a:gd name="connsiteX0" fmla="*/ 0 w 0"/>
              <a:gd name="connsiteY0" fmla="*/ 0 h 1876926"/>
              <a:gd name="connsiteX1" fmla="*/ 0 w 0"/>
              <a:gd name="connsiteY1" fmla="*/ 1876926 h 1876926"/>
            </a:gdLst>
            <a:ahLst/>
            <a:cxnLst>
              <a:cxn ang="0">
                <a:pos x="connsiteX0" y="connsiteY0"/>
              </a:cxn>
              <a:cxn ang="0">
                <a:pos x="connsiteX1" y="connsiteY1"/>
              </a:cxn>
            </a:cxnLst>
            <a:rect l="l" t="t" r="r" b="b"/>
            <a:pathLst>
              <a:path h="1876926">
                <a:moveTo>
                  <a:pt x="0" y="0"/>
                </a:moveTo>
                <a:lnTo>
                  <a:pt x="0" y="1876926"/>
                </a:lnTo>
              </a:path>
            </a:pathLst>
          </a:custGeom>
          <a:noFill/>
          <a:ln w="1016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133" name="Group 132">
            <a:extLst>
              <a:ext uri="{FF2B5EF4-FFF2-40B4-BE49-F238E27FC236}">
                <a16:creationId xmlns:a16="http://schemas.microsoft.com/office/drawing/2014/main" id="{9918524D-2D42-458F-A8DF-D44233CEB914}"/>
              </a:ext>
            </a:extLst>
          </p:cNvPr>
          <p:cNvGrpSpPr/>
          <p:nvPr/>
        </p:nvGrpSpPr>
        <p:grpSpPr>
          <a:xfrm>
            <a:off x="623546" y="16865185"/>
            <a:ext cx="1023257" cy="740229"/>
            <a:chOff x="27943018" y="3570514"/>
            <a:chExt cx="1023257" cy="740229"/>
          </a:xfrm>
        </p:grpSpPr>
        <p:sp>
          <p:nvSpPr>
            <p:cNvPr id="134" name="Oval 133">
              <a:extLst>
                <a:ext uri="{FF2B5EF4-FFF2-40B4-BE49-F238E27FC236}">
                  <a16:creationId xmlns:a16="http://schemas.microsoft.com/office/drawing/2014/main" id="{7EE5E305-36B0-4F84-A58F-ECB456450F21}"/>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136" name="TextBox 135">
              <a:extLst>
                <a:ext uri="{FF2B5EF4-FFF2-40B4-BE49-F238E27FC236}">
                  <a16:creationId xmlns:a16="http://schemas.microsoft.com/office/drawing/2014/main" id="{633CA3E2-0341-402E-9793-9A00988B87F0}"/>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6</a:t>
              </a:r>
            </a:p>
          </p:txBody>
        </p:sp>
      </p:grpSp>
      <p:sp>
        <p:nvSpPr>
          <p:cNvPr id="139" name="TextBox 138">
            <a:extLst>
              <a:ext uri="{FF2B5EF4-FFF2-40B4-BE49-F238E27FC236}">
                <a16:creationId xmlns:a16="http://schemas.microsoft.com/office/drawing/2014/main" id="{15023755-1256-4ACB-AC46-5B26940470F9}"/>
              </a:ext>
            </a:extLst>
          </p:cNvPr>
          <p:cNvSpPr txBox="1"/>
          <p:nvPr/>
        </p:nvSpPr>
        <p:spPr>
          <a:xfrm rot="2117585">
            <a:off x="5539157" y="8366539"/>
            <a:ext cx="2129554" cy="461665"/>
          </a:xfrm>
          <a:prstGeom prst="rect">
            <a:avLst/>
          </a:prstGeom>
          <a:noFill/>
        </p:spPr>
        <p:txBody>
          <a:bodyPr wrap="square" rtlCol="0">
            <a:spAutoFit/>
          </a:bodyPr>
          <a:lstStyle/>
          <a:p>
            <a:r>
              <a:rPr lang="en-US" sz="2400" b="1" dirty="0"/>
              <a:t>Coast Highway</a:t>
            </a:r>
          </a:p>
        </p:txBody>
      </p:sp>
      <p:sp>
        <p:nvSpPr>
          <p:cNvPr id="140" name="TextBox 139">
            <a:extLst>
              <a:ext uri="{FF2B5EF4-FFF2-40B4-BE49-F238E27FC236}">
                <a16:creationId xmlns:a16="http://schemas.microsoft.com/office/drawing/2014/main" id="{5210B20B-826B-4CC3-BA12-FEB85B566464}"/>
              </a:ext>
            </a:extLst>
          </p:cNvPr>
          <p:cNvSpPr txBox="1"/>
          <p:nvPr/>
        </p:nvSpPr>
        <p:spPr>
          <a:xfrm rot="20415019">
            <a:off x="23545442" y="8611872"/>
            <a:ext cx="2129554" cy="461665"/>
          </a:xfrm>
          <a:prstGeom prst="rect">
            <a:avLst/>
          </a:prstGeom>
          <a:noFill/>
        </p:spPr>
        <p:txBody>
          <a:bodyPr wrap="square" rtlCol="0">
            <a:spAutoFit/>
          </a:bodyPr>
          <a:lstStyle/>
          <a:p>
            <a:r>
              <a:rPr lang="en-US" sz="2400" b="1" dirty="0"/>
              <a:t>Coast Highway</a:t>
            </a:r>
          </a:p>
        </p:txBody>
      </p:sp>
      <p:pic>
        <p:nvPicPr>
          <p:cNvPr id="23" name="Picture 2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03683" y="7545177"/>
            <a:ext cx="18318832" cy="10059604"/>
          </a:xfrm>
          <a:prstGeom prst="rect">
            <a:avLst/>
          </a:prstGeom>
        </p:spPr>
      </p:pic>
      <p:pic>
        <p:nvPicPr>
          <p:cNvPr id="15" name="Picture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614197" y="7582016"/>
            <a:ext cx="18318833" cy="10054696"/>
          </a:xfrm>
          <a:prstGeom prst="rect">
            <a:avLst/>
          </a:prstGeom>
        </p:spPr>
      </p:pic>
      <p:pic>
        <p:nvPicPr>
          <p:cNvPr id="20" name="Picture 19"/>
          <p:cNvPicPr>
            <a:picLocks noChangeAspect="1"/>
          </p:cNvPicPr>
          <p:nvPr/>
        </p:nvPicPr>
        <p:blipFill rotWithShape="1">
          <a:blip r:embed="rId5" cstate="hqprint">
            <a:extLst>
              <a:ext uri="{28A0092B-C50C-407E-A947-70E740481C1C}">
                <a14:useLocalDpi xmlns:a14="http://schemas.microsoft.com/office/drawing/2010/main" val="0"/>
              </a:ext>
            </a:extLst>
          </a:blip>
          <a:srcRect l="18056" t="8208" r="5340" b="7958"/>
          <a:stretch/>
        </p:blipFill>
        <p:spPr>
          <a:xfrm>
            <a:off x="11785655" y="8505454"/>
            <a:ext cx="8006575" cy="6757640"/>
          </a:xfrm>
          <a:prstGeom prst="rect">
            <a:avLst/>
          </a:prstGeom>
          <a:ln w="57150">
            <a:solidFill>
              <a:srgbClr val="002060"/>
            </a:solidFill>
          </a:ln>
        </p:spPr>
      </p:pic>
      <p:pic>
        <p:nvPicPr>
          <p:cNvPr id="18" name="Picture 17"/>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749228" y="7552196"/>
            <a:ext cx="18318832" cy="9328825"/>
          </a:xfrm>
          <a:prstGeom prst="rect">
            <a:avLst/>
          </a:prstGeom>
        </p:spPr>
      </p:pic>
      <p:pic>
        <p:nvPicPr>
          <p:cNvPr id="17" name="Picture 16"/>
          <p:cNvPicPr>
            <a:picLocks noChangeAspect="1"/>
          </p:cNvPicPr>
          <p:nvPr/>
        </p:nvPicPr>
        <p:blipFill rotWithShape="1">
          <a:blip r:embed="rId7" cstate="hqprint">
            <a:extLst>
              <a:ext uri="{28A0092B-C50C-407E-A947-70E740481C1C}">
                <a14:useLocalDpi xmlns:a14="http://schemas.microsoft.com/office/drawing/2010/main" val="0"/>
              </a:ext>
            </a:extLst>
          </a:blip>
          <a:srcRect t="9821" r="4507" b="16858"/>
          <a:stretch/>
        </p:blipFill>
        <p:spPr>
          <a:xfrm>
            <a:off x="9741130" y="5588858"/>
            <a:ext cx="8613968" cy="6400800"/>
          </a:xfrm>
          <a:prstGeom prst="rect">
            <a:avLst/>
          </a:prstGeom>
          <a:ln w="57150">
            <a:solidFill>
              <a:srgbClr val="002060"/>
            </a:solidFill>
          </a:ln>
        </p:spPr>
      </p:pic>
      <p:sp>
        <p:nvSpPr>
          <p:cNvPr id="21" name="Freeform 20"/>
          <p:cNvSpPr/>
          <p:nvPr/>
        </p:nvSpPr>
        <p:spPr>
          <a:xfrm>
            <a:off x="2478505" y="5029200"/>
            <a:ext cx="96253" cy="3537284"/>
          </a:xfrm>
          <a:custGeom>
            <a:avLst/>
            <a:gdLst>
              <a:gd name="connsiteX0" fmla="*/ 0 w 96253"/>
              <a:gd name="connsiteY0" fmla="*/ 3537284 h 3537284"/>
              <a:gd name="connsiteX1" fmla="*/ 96253 w 96253"/>
              <a:gd name="connsiteY1" fmla="*/ 0 h 3537284"/>
            </a:gdLst>
            <a:ahLst/>
            <a:cxnLst>
              <a:cxn ang="0">
                <a:pos x="connsiteX0" y="connsiteY0"/>
              </a:cxn>
              <a:cxn ang="0">
                <a:pos x="connsiteX1" y="connsiteY1"/>
              </a:cxn>
            </a:cxnLst>
            <a:rect l="l" t="t" r="r" b="b"/>
            <a:pathLst>
              <a:path w="96253" h="3537284">
                <a:moveTo>
                  <a:pt x="0" y="3537284"/>
                </a:moveTo>
                <a:lnTo>
                  <a:pt x="96253" y="0"/>
                </a:lnTo>
              </a:path>
            </a:pathLst>
          </a:custGeom>
          <a:noFill/>
          <a:ln w="127000">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Freeform 21"/>
          <p:cNvSpPr/>
          <p:nvPr/>
        </p:nvSpPr>
        <p:spPr>
          <a:xfrm>
            <a:off x="1540042" y="4713444"/>
            <a:ext cx="9199330" cy="3877103"/>
          </a:xfrm>
          <a:custGeom>
            <a:avLst/>
            <a:gdLst>
              <a:gd name="connsiteX0" fmla="*/ 17060779 w 17060779"/>
              <a:gd name="connsiteY0" fmla="*/ 505326 h 505326"/>
              <a:gd name="connsiteX1" fmla="*/ 0 w 17060779"/>
              <a:gd name="connsiteY1" fmla="*/ 0 h 505326"/>
              <a:gd name="connsiteX0" fmla="*/ 9182502 w 9182502"/>
              <a:gd name="connsiteY0" fmla="*/ 4046281 h 4046281"/>
              <a:gd name="connsiteX1" fmla="*/ 0 w 9182502"/>
              <a:gd name="connsiteY1" fmla="*/ 0 h 4046281"/>
            </a:gdLst>
            <a:ahLst/>
            <a:cxnLst>
              <a:cxn ang="0">
                <a:pos x="connsiteX0" y="connsiteY0"/>
              </a:cxn>
              <a:cxn ang="0">
                <a:pos x="connsiteX1" y="connsiteY1"/>
              </a:cxn>
            </a:cxnLst>
            <a:rect l="l" t="t" r="r" b="b"/>
            <a:pathLst>
              <a:path w="9182502" h="4046281">
                <a:moveTo>
                  <a:pt x="9182502" y="4046281"/>
                </a:moveTo>
                <a:lnTo>
                  <a:pt x="0" y="0"/>
                </a:lnTo>
              </a:path>
            </a:pathLst>
          </a:custGeom>
          <a:noFill/>
          <a:ln w="127000">
            <a:solidFill>
              <a:srgbClr val="00206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331060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childTnLst>
                                </p:cTn>
                              </p:par>
                            </p:childTnLst>
                          </p:cTn>
                        </p:par>
                        <p:par>
                          <p:cTn id="8" fill="hold">
                            <p:stCondLst>
                              <p:cond delay="1000"/>
                            </p:stCondLst>
                            <p:childTnLst>
                              <p:par>
                                <p:cTn id="9" presetID="22" presetClass="entr" presetSubtype="4" fill="hold" grpId="0" nodeType="afterEffect">
                                  <p:stCondLst>
                                    <p:cond delay="0"/>
                                  </p:stCondLst>
                                  <p:childTnLst>
                                    <p:set>
                                      <p:cBhvr>
                                        <p:cTn id="10" dur="1" fill="hold">
                                          <p:stCondLst>
                                            <p:cond delay="0"/>
                                          </p:stCondLst>
                                        </p:cTn>
                                        <p:tgtEl>
                                          <p:spTgt spid="21"/>
                                        </p:tgtEl>
                                        <p:attrNameLst>
                                          <p:attrName>style.visibility</p:attrName>
                                        </p:attrNameLst>
                                      </p:cBhvr>
                                      <p:to>
                                        <p:strVal val="visible"/>
                                      </p:to>
                                    </p:set>
                                    <p:animEffect transition="in" filter="wipe(down)">
                                      <p:cBhvr>
                                        <p:cTn id="11" dur="500"/>
                                        <p:tgtEl>
                                          <p:spTgt spid="21"/>
                                        </p:tgtEl>
                                      </p:cBhvr>
                                    </p:animEffect>
                                  </p:childTnLst>
                                </p:cTn>
                              </p:par>
                            </p:childTnLst>
                          </p:cTn>
                        </p:par>
                      </p:childTnLst>
                    </p:cTn>
                  </p:par>
                  <p:par>
                    <p:cTn id="12" fill="hold">
                      <p:stCondLst>
                        <p:cond delay="indefinite"/>
                      </p:stCondLst>
                      <p:childTnLst>
                        <p:par>
                          <p:cTn id="13" fill="hold">
                            <p:stCondLst>
                              <p:cond delay="0"/>
                            </p:stCondLst>
                            <p:childTnLst>
                              <p:par>
                                <p:cTn id="14" presetID="10" presetClass="exit" presetSubtype="0" fill="hold" nodeType="clickEffect">
                                  <p:stCondLst>
                                    <p:cond delay="0"/>
                                  </p:stCondLst>
                                  <p:childTnLst>
                                    <p:animEffect transition="out" filter="fade">
                                      <p:cBhvr>
                                        <p:cTn id="15" dur="500"/>
                                        <p:tgtEl>
                                          <p:spTgt spid="23"/>
                                        </p:tgtEl>
                                      </p:cBhvr>
                                    </p:animEffect>
                                    <p:set>
                                      <p:cBhvr>
                                        <p:cTn id="16" dur="1" fill="hold">
                                          <p:stCondLst>
                                            <p:cond delay="499"/>
                                          </p:stCondLst>
                                        </p:cTn>
                                        <p:tgtEl>
                                          <p:spTgt spid="23"/>
                                        </p:tgtEl>
                                        <p:attrNameLst>
                                          <p:attrName>style.visibility</p:attrName>
                                        </p:attrNameLst>
                                      </p:cBhvr>
                                      <p:to>
                                        <p:strVal val="hidden"/>
                                      </p:to>
                                    </p:set>
                                  </p:childTnLst>
                                </p:cTn>
                              </p:par>
                            </p:childTnLst>
                          </p:cTn>
                        </p:par>
                        <p:par>
                          <p:cTn id="17" fill="hold">
                            <p:stCondLst>
                              <p:cond delay="500"/>
                            </p:stCondLst>
                            <p:childTnLst>
                              <p:par>
                                <p:cTn id="18" presetID="10" presetClass="entr" presetSubtype="0" fill="hold" nodeType="afterEffect">
                                  <p:stCondLst>
                                    <p:cond delay="0"/>
                                  </p:stCondLst>
                                  <p:childTnLst>
                                    <p:set>
                                      <p:cBhvr>
                                        <p:cTn id="19" dur="1" fill="hold">
                                          <p:stCondLst>
                                            <p:cond delay="0"/>
                                          </p:stCondLst>
                                        </p:cTn>
                                        <p:tgtEl>
                                          <p:spTgt spid="15"/>
                                        </p:tgtEl>
                                        <p:attrNameLst>
                                          <p:attrName>style.visibility</p:attrName>
                                        </p:attrNameLst>
                                      </p:cBhvr>
                                      <p:to>
                                        <p:strVal val="visible"/>
                                      </p:to>
                                    </p:set>
                                    <p:animEffect transition="in" filter="fade">
                                      <p:cBhvr>
                                        <p:cTn id="20" dur="1000"/>
                                        <p:tgtEl>
                                          <p:spTgt spid="15"/>
                                        </p:tgtEl>
                                      </p:cBhvr>
                                    </p:animEffect>
                                  </p:childTnLst>
                                </p:cTn>
                              </p:par>
                            </p:childTnLst>
                          </p:cTn>
                        </p:par>
                      </p:childTnLst>
                    </p:cTn>
                  </p:par>
                  <p:par>
                    <p:cTn id="21" fill="hold">
                      <p:stCondLst>
                        <p:cond delay="indefinite"/>
                      </p:stCondLst>
                      <p:childTnLst>
                        <p:par>
                          <p:cTn id="22" fill="hold">
                            <p:stCondLst>
                              <p:cond delay="0"/>
                            </p:stCondLst>
                            <p:childTnLst>
                              <p:par>
                                <p:cTn id="23" presetID="10" presetClass="entr" presetSubtype="0" fill="hold" nodeType="clickEffect">
                                  <p:stCondLst>
                                    <p:cond delay="0"/>
                                  </p:stCondLst>
                                  <p:childTnLst>
                                    <p:set>
                                      <p:cBhvr>
                                        <p:cTn id="24" dur="1" fill="hold">
                                          <p:stCondLst>
                                            <p:cond delay="0"/>
                                          </p:stCondLst>
                                        </p:cTn>
                                        <p:tgtEl>
                                          <p:spTgt spid="20"/>
                                        </p:tgtEl>
                                        <p:attrNameLst>
                                          <p:attrName>style.visibility</p:attrName>
                                        </p:attrNameLst>
                                      </p:cBhvr>
                                      <p:to>
                                        <p:strVal val="visible"/>
                                      </p:to>
                                    </p:set>
                                    <p:animEffect transition="in" filter="fade">
                                      <p:cBhvr>
                                        <p:cTn id="25" dur="1000"/>
                                        <p:tgtEl>
                                          <p:spTgt spid="20"/>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xit" presetSubtype="0" fill="hold" grpId="1" nodeType="clickEffect">
                                  <p:stCondLst>
                                    <p:cond delay="0"/>
                                  </p:stCondLst>
                                  <p:childTnLst>
                                    <p:animEffect transition="out" filter="fade">
                                      <p:cBhvr>
                                        <p:cTn id="29" dur="500"/>
                                        <p:tgtEl>
                                          <p:spTgt spid="21"/>
                                        </p:tgtEl>
                                      </p:cBhvr>
                                    </p:animEffect>
                                    <p:set>
                                      <p:cBhvr>
                                        <p:cTn id="30" dur="1" fill="hold">
                                          <p:stCondLst>
                                            <p:cond delay="499"/>
                                          </p:stCondLst>
                                        </p:cTn>
                                        <p:tgtEl>
                                          <p:spTgt spid="21"/>
                                        </p:tgtEl>
                                        <p:attrNameLst>
                                          <p:attrName>style.visibility</p:attrName>
                                        </p:attrNameLst>
                                      </p:cBhvr>
                                      <p:to>
                                        <p:strVal val="hidden"/>
                                      </p:to>
                                    </p:set>
                                  </p:childTnLst>
                                </p:cTn>
                              </p:par>
                              <p:par>
                                <p:cTn id="31" presetID="10" presetClass="exit" presetSubtype="0" fill="hold" nodeType="withEffect">
                                  <p:stCondLst>
                                    <p:cond delay="0"/>
                                  </p:stCondLst>
                                  <p:childTnLst>
                                    <p:animEffect transition="out" filter="fade">
                                      <p:cBhvr>
                                        <p:cTn id="32" dur="500"/>
                                        <p:tgtEl>
                                          <p:spTgt spid="15"/>
                                        </p:tgtEl>
                                      </p:cBhvr>
                                    </p:animEffect>
                                    <p:set>
                                      <p:cBhvr>
                                        <p:cTn id="33" dur="1" fill="hold">
                                          <p:stCondLst>
                                            <p:cond delay="499"/>
                                          </p:stCondLst>
                                        </p:cTn>
                                        <p:tgtEl>
                                          <p:spTgt spid="15"/>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500"/>
                                        <p:tgtEl>
                                          <p:spTgt spid="20"/>
                                        </p:tgtEl>
                                      </p:cBhvr>
                                    </p:animEffect>
                                    <p:set>
                                      <p:cBhvr>
                                        <p:cTn id="36" dur="1" fill="hold">
                                          <p:stCondLst>
                                            <p:cond delay="499"/>
                                          </p:stCondLst>
                                        </p:cTn>
                                        <p:tgtEl>
                                          <p:spTgt spid="20"/>
                                        </p:tgtEl>
                                        <p:attrNameLst>
                                          <p:attrName>style.visibility</p:attrName>
                                        </p:attrNameLst>
                                      </p:cBhvr>
                                      <p:to>
                                        <p:strVal val="hidden"/>
                                      </p:to>
                                    </p:set>
                                  </p:childTnLst>
                                </p:cTn>
                              </p:par>
                            </p:childTnLst>
                          </p:cTn>
                        </p:par>
                      </p:childTnLst>
                    </p:cTn>
                  </p:par>
                  <p:par>
                    <p:cTn id="37" fill="hold">
                      <p:stCondLst>
                        <p:cond delay="indefinite"/>
                      </p:stCondLst>
                      <p:childTnLst>
                        <p:par>
                          <p:cTn id="38" fill="hold">
                            <p:stCondLst>
                              <p:cond delay="0"/>
                            </p:stCondLst>
                            <p:childTnLst>
                              <p:par>
                                <p:cTn id="39" presetID="10" presetClass="entr" presetSubtype="0" fill="hold" nodeType="clickEffect">
                                  <p:stCondLst>
                                    <p:cond delay="0"/>
                                  </p:stCondLst>
                                  <p:childTnLst>
                                    <p:set>
                                      <p:cBhvr>
                                        <p:cTn id="40" dur="1" fill="hold">
                                          <p:stCondLst>
                                            <p:cond delay="0"/>
                                          </p:stCondLst>
                                        </p:cTn>
                                        <p:tgtEl>
                                          <p:spTgt spid="18"/>
                                        </p:tgtEl>
                                        <p:attrNameLst>
                                          <p:attrName>style.visibility</p:attrName>
                                        </p:attrNameLst>
                                      </p:cBhvr>
                                      <p:to>
                                        <p:strVal val="visible"/>
                                      </p:to>
                                    </p:set>
                                    <p:animEffect transition="in" filter="fade">
                                      <p:cBhvr>
                                        <p:cTn id="41" dur="500"/>
                                        <p:tgtEl>
                                          <p:spTgt spid="18"/>
                                        </p:tgtEl>
                                      </p:cBhvr>
                                    </p:animEffect>
                                  </p:childTnLst>
                                </p:cTn>
                              </p:par>
                            </p:childTnLst>
                          </p:cTn>
                        </p:par>
                        <p:par>
                          <p:cTn id="42" fill="hold">
                            <p:stCondLst>
                              <p:cond delay="500"/>
                            </p:stCondLst>
                            <p:childTnLst>
                              <p:par>
                                <p:cTn id="43" presetID="22" presetClass="entr" presetSubtype="2" fill="hold" grpId="0" nodeType="afterEffect">
                                  <p:stCondLst>
                                    <p:cond delay="0"/>
                                  </p:stCondLst>
                                  <p:childTnLst>
                                    <p:set>
                                      <p:cBhvr>
                                        <p:cTn id="44" dur="1" fill="hold">
                                          <p:stCondLst>
                                            <p:cond delay="0"/>
                                          </p:stCondLst>
                                        </p:cTn>
                                        <p:tgtEl>
                                          <p:spTgt spid="22"/>
                                        </p:tgtEl>
                                        <p:attrNameLst>
                                          <p:attrName>style.visibility</p:attrName>
                                        </p:attrNameLst>
                                      </p:cBhvr>
                                      <p:to>
                                        <p:strVal val="visible"/>
                                      </p:to>
                                    </p:set>
                                    <p:animEffect transition="in" filter="wipe(right)">
                                      <p:cBhvr>
                                        <p:cTn id="45" dur="500"/>
                                        <p:tgtEl>
                                          <p:spTgt spid="22"/>
                                        </p:tgtEl>
                                      </p:cBhvr>
                                    </p:animEffect>
                                  </p:childTnLst>
                                </p:cTn>
                              </p:par>
                            </p:childTnLst>
                          </p:cTn>
                        </p:par>
                      </p:childTnLst>
                    </p:cTn>
                  </p:par>
                  <p:par>
                    <p:cTn id="46" fill="hold">
                      <p:stCondLst>
                        <p:cond delay="indefinite"/>
                      </p:stCondLst>
                      <p:childTnLst>
                        <p:par>
                          <p:cTn id="47" fill="hold">
                            <p:stCondLst>
                              <p:cond delay="0"/>
                            </p:stCondLst>
                            <p:childTnLst>
                              <p:par>
                                <p:cTn id="48" presetID="10" presetClass="entr" presetSubtype="0" fill="hold" nodeType="clickEffect">
                                  <p:stCondLst>
                                    <p:cond delay="0"/>
                                  </p:stCondLst>
                                  <p:childTnLst>
                                    <p:set>
                                      <p:cBhvr>
                                        <p:cTn id="49" dur="1" fill="hold">
                                          <p:stCondLst>
                                            <p:cond delay="0"/>
                                          </p:stCondLst>
                                        </p:cTn>
                                        <p:tgtEl>
                                          <p:spTgt spid="17"/>
                                        </p:tgtEl>
                                        <p:attrNameLst>
                                          <p:attrName>style.visibility</p:attrName>
                                        </p:attrNameLst>
                                      </p:cBhvr>
                                      <p:to>
                                        <p:strVal val="visible"/>
                                      </p:to>
                                    </p:set>
                                    <p:animEffect transition="in" filter="fade">
                                      <p:cBhvr>
                                        <p:cTn id="50" dur="10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P spid="22"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6" name="Rectangle 145">
            <a:extLst>
              <a:ext uri="{FF2B5EF4-FFF2-40B4-BE49-F238E27FC236}">
                <a16:creationId xmlns:a16="http://schemas.microsoft.com/office/drawing/2014/main" id="{86D3BD8C-C408-43C6-AB99-3C62495B6912}"/>
              </a:ext>
            </a:extLst>
          </p:cNvPr>
          <p:cNvSpPr/>
          <p:nvPr/>
        </p:nvSpPr>
        <p:spPr>
          <a:xfrm>
            <a:off x="397042" y="525780"/>
            <a:ext cx="26503330" cy="12250545"/>
          </a:xfrm>
          <a:prstGeom prst="rect">
            <a:avLst/>
          </a:prstGeom>
          <a:solidFill>
            <a:schemeClr val="accent5">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Freeform: Shape 1">
            <a:extLst>
              <a:ext uri="{FF2B5EF4-FFF2-40B4-BE49-F238E27FC236}">
                <a16:creationId xmlns:a16="http://schemas.microsoft.com/office/drawing/2014/main" id="{0A16916C-C50F-453F-A10E-BC099536D5B8}"/>
              </a:ext>
            </a:extLst>
          </p:cNvPr>
          <p:cNvSpPr/>
          <p:nvPr/>
        </p:nvSpPr>
        <p:spPr>
          <a:xfrm>
            <a:off x="363212" y="595776"/>
            <a:ext cx="26573087" cy="17314022"/>
          </a:xfrm>
          <a:custGeom>
            <a:avLst/>
            <a:gdLst>
              <a:gd name="connsiteX0" fmla="*/ 28514853 w 30527392"/>
              <a:gd name="connsiteY0" fmla="*/ 12142139 h 19716907"/>
              <a:gd name="connsiteX1" fmla="*/ 27817021 w 30527392"/>
              <a:gd name="connsiteY1" fmla="*/ 12166202 h 19716907"/>
              <a:gd name="connsiteX2" fmla="*/ 27071063 w 30527392"/>
              <a:gd name="connsiteY2" fmla="*/ 12262454 h 19716907"/>
              <a:gd name="connsiteX3" fmla="*/ 26710116 w 30527392"/>
              <a:gd name="connsiteY3" fmla="*/ 12334644 h 19716907"/>
              <a:gd name="connsiteX4" fmla="*/ 26445421 w 30527392"/>
              <a:gd name="connsiteY4" fmla="*/ 12527149 h 19716907"/>
              <a:gd name="connsiteX5" fmla="*/ 26060410 w 30527392"/>
              <a:gd name="connsiteY5" fmla="*/ 12238391 h 19716907"/>
              <a:gd name="connsiteX6" fmla="*/ 24977568 w 30527392"/>
              <a:gd name="connsiteY6" fmla="*/ 11877444 h 19716907"/>
              <a:gd name="connsiteX7" fmla="*/ 24400053 w 30527392"/>
              <a:gd name="connsiteY7" fmla="*/ 11251802 h 19716907"/>
              <a:gd name="connsiteX8" fmla="*/ 23461589 w 30527392"/>
              <a:gd name="connsiteY8" fmla="*/ 10914918 h 19716907"/>
              <a:gd name="connsiteX9" fmla="*/ 22691568 w 30527392"/>
              <a:gd name="connsiteY9" fmla="*/ 10818665 h 19716907"/>
              <a:gd name="connsiteX10" fmla="*/ 22330621 w 30527392"/>
              <a:gd name="connsiteY10" fmla="*/ 10842728 h 19716907"/>
              <a:gd name="connsiteX11" fmla="*/ 21753105 w 30527392"/>
              <a:gd name="connsiteY11" fmla="*/ 10722412 h 19716907"/>
              <a:gd name="connsiteX12" fmla="*/ 21007147 w 30527392"/>
              <a:gd name="connsiteY12" fmla="*/ 10626160 h 19716907"/>
              <a:gd name="connsiteX13" fmla="*/ 20574010 w 30527392"/>
              <a:gd name="connsiteY13" fmla="*/ 10602097 h 19716907"/>
              <a:gd name="connsiteX14" fmla="*/ 20237126 w 30527392"/>
              <a:gd name="connsiteY14" fmla="*/ 10722412 h 19716907"/>
              <a:gd name="connsiteX15" fmla="*/ 19707737 w 30527392"/>
              <a:gd name="connsiteY15" fmla="*/ 10674286 h 19716907"/>
              <a:gd name="connsiteX16" fmla="*/ 19058031 w 30527392"/>
              <a:gd name="connsiteY16" fmla="*/ 10650223 h 19716907"/>
              <a:gd name="connsiteX17" fmla="*/ 17830810 w 30527392"/>
              <a:gd name="connsiteY17" fmla="*/ 10578033 h 19716907"/>
              <a:gd name="connsiteX18" fmla="*/ 17012663 w 30527392"/>
              <a:gd name="connsiteY18" fmla="*/ 10385528 h 19716907"/>
              <a:gd name="connsiteX19" fmla="*/ 16002010 w 30527392"/>
              <a:gd name="connsiteY19" fmla="*/ 10168960 h 19716907"/>
              <a:gd name="connsiteX20" fmla="*/ 15063547 w 30527392"/>
              <a:gd name="connsiteY20" fmla="*/ 9808012 h 19716907"/>
              <a:gd name="connsiteX21" fmla="*/ 14341653 w 30527392"/>
              <a:gd name="connsiteY21" fmla="*/ 9398939 h 19716907"/>
              <a:gd name="connsiteX22" fmla="*/ 13643821 w 30527392"/>
              <a:gd name="connsiteY22" fmla="*/ 9278623 h 19716907"/>
              <a:gd name="connsiteX23" fmla="*/ 13282874 w 30527392"/>
              <a:gd name="connsiteY23" fmla="*/ 9206433 h 19716907"/>
              <a:gd name="connsiteX24" fmla="*/ 13162558 w 30527392"/>
              <a:gd name="connsiteY24" fmla="*/ 9423002 h 19716907"/>
              <a:gd name="connsiteX25" fmla="*/ 12994116 w 30527392"/>
              <a:gd name="connsiteY25" fmla="*/ 9350812 h 19716907"/>
              <a:gd name="connsiteX26" fmla="*/ 12705358 w 30527392"/>
              <a:gd name="connsiteY26" fmla="*/ 9471128 h 19716907"/>
              <a:gd name="connsiteX27" fmla="*/ 12103779 w 30527392"/>
              <a:gd name="connsiteY27" fmla="*/ 9447065 h 19716907"/>
              <a:gd name="connsiteX28" fmla="*/ 11550326 w 30527392"/>
              <a:gd name="connsiteY28" fmla="*/ 9591444 h 19716907"/>
              <a:gd name="connsiteX29" fmla="*/ 11309695 w 30527392"/>
              <a:gd name="connsiteY29" fmla="*/ 10048644 h 19716907"/>
              <a:gd name="connsiteX30" fmla="*/ 11141253 w 30527392"/>
              <a:gd name="connsiteY30" fmla="*/ 10241149 h 19716907"/>
              <a:gd name="connsiteX31" fmla="*/ 11117189 w 30527392"/>
              <a:gd name="connsiteY31" fmla="*/ 10866791 h 19716907"/>
              <a:gd name="connsiteX32" fmla="*/ 11020937 w 30527392"/>
              <a:gd name="connsiteY32" fmla="*/ 10963044 h 19716907"/>
              <a:gd name="connsiteX33" fmla="*/ 10900621 w 30527392"/>
              <a:gd name="connsiteY33" fmla="*/ 10481781 h 19716907"/>
              <a:gd name="connsiteX34" fmla="*/ 10611863 w 30527392"/>
              <a:gd name="connsiteY34" fmla="*/ 10241149 h 19716907"/>
              <a:gd name="connsiteX35" fmla="*/ 10130600 w 30527392"/>
              <a:gd name="connsiteY35" fmla="*/ 10481781 h 19716907"/>
              <a:gd name="connsiteX36" fmla="*/ 9962158 w 30527392"/>
              <a:gd name="connsiteY36" fmla="*/ 10313339 h 19716907"/>
              <a:gd name="connsiteX37" fmla="*/ 10202789 w 30527392"/>
              <a:gd name="connsiteY37" fmla="*/ 9639570 h 19716907"/>
              <a:gd name="connsiteX38" fmla="*/ 10250916 w 30527392"/>
              <a:gd name="connsiteY38" fmla="*/ 9086118 h 19716907"/>
              <a:gd name="connsiteX39" fmla="*/ 9889968 w 30527392"/>
              <a:gd name="connsiteY39" fmla="*/ 8460476 h 19716907"/>
              <a:gd name="connsiteX40" fmla="*/ 9577147 w 30527392"/>
              <a:gd name="connsiteY40" fmla="*/ 8099528 h 19716907"/>
              <a:gd name="connsiteX41" fmla="*/ 9360579 w 30527392"/>
              <a:gd name="connsiteY41" fmla="*/ 7762644 h 19716907"/>
              <a:gd name="connsiteX42" fmla="*/ 9023695 w 30527392"/>
              <a:gd name="connsiteY42" fmla="*/ 7185128 h 19716907"/>
              <a:gd name="connsiteX43" fmla="*/ 8686810 w 30527392"/>
              <a:gd name="connsiteY43" fmla="*/ 6727928 h 19716907"/>
              <a:gd name="connsiteX44" fmla="*/ 8590558 w 30527392"/>
              <a:gd name="connsiteY44" fmla="*/ 6607612 h 19716907"/>
              <a:gd name="connsiteX45" fmla="*/ 8229610 w 30527392"/>
              <a:gd name="connsiteY45" fmla="*/ 5981970 h 19716907"/>
              <a:gd name="connsiteX46" fmla="*/ 7964916 w 30527392"/>
              <a:gd name="connsiteY46" fmla="*/ 5572897 h 19716907"/>
              <a:gd name="connsiteX47" fmla="*/ 7844600 w 30527392"/>
              <a:gd name="connsiteY47" fmla="*/ 4634433 h 19716907"/>
              <a:gd name="connsiteX48" fmla="*/ 8013042 w 30527392"/>
              <a:gd name="connsiteY48" fmla="*/ 4201297 h 19716907"/>
              <a:gd name="connsiteX49" fmla="*/ 8205547 w 30527392"/>
              <a:gd name="connsiteY49" fmla="*/ 4153170 h 19716907"/>
              <a:gd name="connsiteX50" fmla="*/ 8325863 w 30527392"/>
              <a:gd name="connsiteY50" fmla="*/ 4297549 h 19716907"/>
              <a:gd name="connsiteX51" fmla="*/ 8398053 w 30527392"/>
              <a:gd name="connsiteY51" fmla="*/ 4586307 h 19716907"/>
              <a:gd name="connsiteX52" fmla="*/ 8494305 w 30527392"/>
              <a:gd name="connsiteY52" fmla="*/ 4610370 h 19716907"/>
              <a:gd name="connsiteX53" fmla="*/ 8638684 w 30527392"/>
              <a:gd name="connsiteY53" fmla="*/ 4321612 h 19716907"/>
              <a:gd name="connsiteX54" fmla="*/ 8638684 w 30527392"/>
              <a:gd name="connsiteY54" fmla="*/ 4056918 h 19716907"/>
              <a:gd name="connsiteX55" fmla="*/ 8710874 w 30527392"/>
              <a:gd name="connsiteY55" fmla="*/ 3744097 h 19716907"/>
              <a:gd name="connsiteX56" fmla="*/ 8855253 w 30527392"/>
              <a:gd name="connsiteY56" fmla="*/ 3623781 h 19716907"/>
              <a:gd name="connsiteX57" fmla="*/ 9240263 w 30527392"/>
              <a:gd name="connsiteY57" fmla="*/ 3695970 h 19716907"/>
              <a:gd name="connsiteX58" fmla="*/ 9216200 w 30527392"/>
              <a:gd name="connsiteY58" fmla="*/ 3118454 h 19716907"/>
              <a:gd name="connsiteX59" fmla="*/ 9071821 w 30527392"/>
              <a:gd name="connsiteY59" fmla="*/ 2685318 h 19716907"/>
              <a:gd name="connsiteX60" fmla="*/ 9168074 w 30527392"/>
              <a:gd name="connsiteY60" fmla="*/ 2396560 h 19716907"/>
              <a:gd name="connsiteX61" fmla="*/ 8975568 w 30527392"/>
              <a:gd name="connsiteY61" fmla="*/ 2011549 h 19716907"/>
              <a:gd name="connsiteX62" fmla="*/ 8783063 w 30527392"/>
              <a:gd name="connsiteY62" fmla="*/ 1915297 h 19716907"/>
              <a:gd name="connsiteX63" fmla="*/ 8494305 w 30527392"/>
              <a:gd name="connsiteY63" fmla="*/ 1626539 h 19716907"/>
              <a:gd name="connsiteX64" fmla="*/ 8614621 w 30527392"/>
              <a:gd name="connsiteY64" fmla="*/ 1193402 h 19716907"/>
              <a:gd name="connsiteX65" fmla="*/ 8349926 w 30527392"/>
              <a:gd name="connsiteY65" fmla="*/ 1265591 h 19716907"/>
              <a:gd name="connsiteX66" fmla="*/ 8205547 w 30527392"/>
              <a:gd name="connsiteY66" fmla="*/ 1361844 h 19716907"/>
              <a:gd name="connsiteX67" fmla="*/ 7507716 w 30527392"/>
              <a:gd name="connsiteY67" fmla="*/ 1121212 h 19716907"/>
              <a:gd name="connsiteX68" fmla="*/ 7339274 w 30527392"/>
              <a:gd name="connsiteY68" fmla="*/ 1049023 h 19716907"/>
              <a:gd name="connsiteX69" fmla="*/ 6906137 w 30527392"/>
              <a:gd name="connsiteY69" fmla="*/ 976833 h 19716907"/>
              <a:gd name="connsiteX70" fmla="*/ 6665505 w 30527392"/>
              <a:gd name="connsiteY70" fmla="*/ 904644 h 19716907"/>
              <a:gd name="connsiteX71" fmla="*/ 6376747 w 30527392"/>
              <a:gd name="connsiteY71" fmla="*/ 832454 h 19716907"/>
              <a:gd name="connsiteX72" fmla="*/ 6232368 w 30527392"/>
              <a:gd name="connsiteY72" fmla="*/ 1049023 h 19716907"/>
              <a:gd name="connsiteX73" fmla="*/ 6039863 w 30527392"/>
              <a:gd name="connsiteY73" fmla="*/ 1024960 h 19716907"/>
              <a:gd name="connsiteX74" fmla="*/ 5871421 w 30527392"/>
              <a:gd name="connsiteY74" fmla="*/ 1024960 h 19716907"/>
              <a:gd name="connsiteX75" fmla="*/ 5727042 w 30527392"/>
              <a:gd name="connsiteY75" fmla="*/ 1024960 h 19716907"/>
              <a:gd name="connsiteX76" fmla="*/ 5438284 w 30527392"/>
              <a:gd name="connsiteY76" fmla="*/ 1337781 h 19716907"/>
              <a:gd name="connsiteX77" fmla="*/ 5293905 w 30527392"/>
              <a:gd name="connsiteY77" fmla="*/ 1265591 h 19716907"/>
              <a:gd name="connsiteX78" fmla="*/ 4764516 w 30527392"/>
              <a:gd name="connsiteY78" fmla="*/ 1145276 h 19716907"/>
              <a:gd name="connsiteX79" fmla="*/ 3585421 w 30527392"/>
              <a:gd name="connsiteY79" fmla="*/ 1313718 h 19716907"/>
              <a:gd name="connsiteX80" fmla="*/ 2863526 w 30527392"/>
              <a:gd name="connsiteY80" fmla="*/ 1121212 h 19716907"/>
              <a:gd name="connsiteX81" fmla="*/ 2117568 w 30527392"/>
              <a:gd name="connsiteY81" fmla="*/ 1217465 h 19716907"/>
              <a:gd name="connsiteX82" fmla="*/ 1973189 w 30527392"/>
              <a:gd name="connsiteY82" fmla="*/ 1265591 h 19716907"/>
              <a:gd name="connsiteX83" fmla="*/ 1973189 w 30527392"/>
              <a:gd name="connsiteY83" fmla="*/ 18206054 h 19716907"/>
              <a:gd name="connsiteX84" fmla="*/ 28538916 w 30527392"/>
              <a:gd name="connsiteY84" fmla="*/ 18206054 h 19716907"/>
              <a:gd name="connsiteX85" fmla="*/ 28514853 w 30527392"/>
              <a:gd name="connsiteY85" fmla="*/ 12142139 h 19716907"/>
              <a:gd name="connsiteX0" fmla="*/ 26541664 w 28554203"/>
              <a:gd name="connsiteY0" fmla="*/ 12142139 h 19716907"/>
              <a:gd name="connsiteX1" fmla="*/ 25843832 w 28554203"/>
              <a:gd name="connsiteY1" fmla="*/ 12166202 h 19716907"/>
              <a:gd name="connsiteX2" fmla="*/ 25097874 w 28554203"/>
              <a:gd name="connsiteY2" fmla="*/ 12262454 h 19716907"/>
              <a:gd name="connsiteX3" fmla="*/ 24736927 w 28554203"/>
              <a:gd name="connsiteY3" fmla="*/ 12334644 h 19716907"/>
              <a:gd name="connsiteX4" fmla="*/ 24472232 w 28554203"/>
              <a:gd name="connsiteY4" fmla="*/ 12527149 h 19716907"/>
              <a:gd name="connsiteX5" fmla="*/ 24087221 w 28554203"/>
              <a:gd name="connsiteY5" fmla="*/ 12238391 h 19716907"/>
              <a:gd name="connsiteX6" fmla="*/ 23004379 w 28554203"/>
              <a:gd name="connsiteY6" fmla="*/ 11877444 h 19716907"/>
              <a:gd name="connsiteX7" fmla="*/ 22426864 w 28554203"/>
              <a:gd name="connsiteY7" fmla="*/ 11251802 h 19716907"/>
              <a:gd name="connsiteX8" fmla="*/ 21488400 w 28554203"/>
              <a:gd name="connsiteY8" fmla="*/ 10914918 h 19716907"/>
              <a:gd name="connsiteX9" fmla="*/ 20718379 w 28554203"/>
              <a:gd name="connsiteY9" fmla="*/ 10818665 h 19716907"/>
              <a:gd name="connsiteX10" fmla="*/ 20357432 w 28554203"/>
              <a:gd name="connsiteY10" fmla="*/ 10842728 h 19716907"/>
              <a:gd name="connsiteX11" fmla="*/ 19779916 w 28554203"/>
              <a:gd name="connsiteY11" fmla="*/ 10722412 h 19716907"/>
              <a:gd name="connsiteX12" fmla="*/ 19033958 w 28554203"/>
              <a:gd name="connsiteY12" fmla="*/ 10626160 h 19716907"/>
              <a:gd name="connsiteX13" fmla="*/ 18600821 w 28554203"/>
              <a:gd name="connsiteY13" fmla="*/ 10602097 h 19716907"/>
              <a:gd name="connsiteX14" fmla="*/ 18263937 w 28554203"/>
              <a:gd name="connsiteY14" fmla="*/ 10722412 h 19716907"/>
              <a:gd name="connsiteX15" fmla="*/ 17734548 w 28554203"/>
              <a:gd name="connsiteY15" fmla="*/ 10674286 h 19716907"/>
              <a:gd name="connsiteX16" fmla="*/ 17084842 w 28554203"/>
              <a:gd name="connsiteY16" fmla="*/ 10650223 h 19716907"/>
              <a:gd name="connsiteX17" fmla="*/ 15857621 w 28554203"/>
              <a:gd name="connsiteY17" fmla="*/ 10578033 h 19716907"/>
              <a:gd name="connsiteX18" fmla="*/ 15039474 w 28554203"/>
              <a:gd name="connsiteY18" fmla="*/ 10385528 h 19716907"/>
              <a:gd name="connsiteX19" fmla="*/ 14028821 w 28554203"/>
              <a:gd name="connsiteY19" fmla="*/ 10168960 h 19716907"/>
              <a:gd name="connsiteX20" fmla="*/ 13090358 w 28554203"/>
              <a:gd name="connsiteY20" fmla="*/ 9808012 h 19716907"/>
              <a:gd name="connsiteX21" fmla="*/ 12368464 w 28554203"/>
              <a:gd name="connsiteY21" fmla="*/ 9398939 h 19716907"/>
              <a:gd name="connsiteX22" fmla="*/ 11670632 w 28554203"/>
              <a:gd name="connsiteY22" fmla="*/ 9278623 h 19716907"/>
              <a:gd name="connsiteX23" fmla="*/ 11309685 w 28554203"/>
              <a:gd name="connsiteY23" fmla="*/ 9206433 h 19716907"/>
              <a:gd name="connsiteX24" fmla="*/ 11189369 w 28554203"/>
              <a:gd name="connsiteY24" fmla="*/ 9423002 h 19716907"/>
              <a:gd name="connsiteX25" fmla="*/ 11020927 w 28554203"/>
              <a:gd name="connsiteY25" fmla="*/ 9350812 h 19716907"/>
              <a:gd name="connsiteX26" fmla="*/ 10732169 w 28554203"/>
              <a:gd name="connsiteY26" fmla="*/ 9471128 h 19716907"/>
              <a:gd name="connsiteX27" fmla="*/ 10130590 w 28554203"/>
              <a:gd name="connsiteY27" fmla="*/ 9447065 h 19716907"/>
              <a:gd name="connsiteX28" fmla="*/ 9577137 w 28554203"/>
              <a:gd name="connsiteY28" fmla="*/ 9591444 h 19716907"/>
              <a:gd name="connsiteX29" fmla="*/ 9336506 w 28554203"/>
              <a:gd name="connsiteY29" fmla="*/ 10048644 h 19716907"/>
              <a:gd name="connsiteX30" fmla="*/ 9168064 w 28554203"/>
              <a:gd name="connsiteY30" fmla="*/ 10241149 h 19716907"/>
              <a:gd name="connsiteX31" fmla="*/ 9144000 w 28554203"/>
              <a:gd name="connsiteY31" fmla="*/ 10866791 h 19716907"/>
              <a:gd name="connsiteX32" fmla="*/ 9047748 w 28554203"/>
              <a:gd name="connsiteY32" fmla="*/ 10963044 h 19716907"/>
              <a:gd name="connsiteX33" fmla="*/ 8927432 w 28554203"/>
              <a:gd name="connsiteY33" fmla="*/ 10481781 h 19716907"/>
              <a:gd name="connsiteX34" fmla="*/ 8638674 w 28554203"/>
              <a:gd name="connsiteY34" fmla="*/ 10241149 h 19716907"/>
              <a:gd name="connsiteX35" fmla="*/ 8157411 w 28554203"/>
              <a:gd name="connsiteY35" fmla="*/ 10481781 h 19716907"/>
              <a:gd name="connsiteX36" fmla="*/ 7988969 w 28554203"/>
              <a:gd name="connsiteY36" fmla="*/ 10313339 h 19716907"/>
              <a:gd name="connsiteX37" fmla="*/ 8229600 w 28554203"/>
              <a:gd name="connsiteY37" fmla="*/ 9639570 h 19716907"/>
              <a:gd name="connsiteX38" fmla="*/ 8277727 w 28554203"/>
              <a:gd name="connsiteY38" fmla="*/ 9086118 h 19716907"/>
              <a:gd name="connsiteX39" fmla="*/ 7916779 w 28554203"/>
              <a:gd name="connsiteY39" fmla="*/ 8460476 h 19716907"/>
              <a:gd name="connsiteX40" fmla="*/ 7603958 w 28554203"/>
              <a:gd name="connsiteY40" fmla="*/ 8099528 h 19716907"/>
              <a:gd name="connsiteX41" fmla="*/ 7387390 w 28554203"/>
              <a:gd name="connsiteY41" fmla="*/ 7762644 h 19716907"/>
              <a:gd name="connsiteX42" fmla="*/ 7050506 w 28554203"/>
              <a:gd name="connsiteY42" fmla="*/ 7185128 h 19716907"/>
              <a:gd name="connsiteX43" fmla="*/ 6713621 w 28554203"/>
              <a:gd name="connsiteY43" fmla="*/ 6727928 h 19716907"/>
              <a:gd name="connsiteX44" fmla="*/ 6617369 w 28554203"/>
              <a:gd name="connsiteY44" fmla="*/ 6607612 h 19716907"/>
              <a:gd name="connsiteX45" fmla="*/ 6256421 w 28554203"/>
              <a:gd name="connsiteY45" fmla="*/ 5981970 h 19716907"/>
              <a:gd name="connsiteX46" fmla="*/ 5991727 w 28554203"/>
              <a:gd name="connsiteY46" fmla="*/ 5572897 h 19716907"/>
              <a:gd name="connsiteX47" fmla="*/ 5871411 w 28554203"/>
              <a:gd name="connsiteY47" fmla="*/ 4634433 h 19716907"/>
              <a:gd name="connsiteX48" fmla="*/ 6039853 w 28554203"/>
              <a:gd name="connsiteY48" fmla="*/ 4201297 h 19716907"/>
              <a:gd name="connsiteX49" fmla="*/ 6232358 w 28554203"/>
              <a:gd name="connsiteY49" fmla="*/ 4153170 h 19716907"/>
              <a:gd name="connsiteX50" fmla="*/ 6352674 w 28554203"/>
              <a:gd name="connsiteY50" fmla="*/ 4297549 h 19716907"/>
              <a:gd name="connsiteX51" fmla="*/ 6424864 w 28554203"/>
              <a:gd name="connsiteY51" fmla="*/ 4586307 h 19716907"/>
              <a:gd name="connsiteX52" fmla="*/ 6521116 w 28554203"/>
              <a:gd name="connsiteY52" fmla="*/ 4610370 h 19716907"/>
              <a:gd name="connsiteX53" fmla="*/ 6665495 w 28554203"/>
              <a:gd name="connsiteY53" fmla="*/ 4321612 h 19716907"/>
              <a:gd name="connsiteX54" fmla="*/ 6665495 w 28554203"/>
              <a:gd name="connsiteY54" fmla="*/ 4056918 h 19716907"/>
              <a:gd name="connsiteX55" fmla="*/ 6737685 w 28554203"/>
              <a:gd name="connsiteY55" fmla="*/ 3744097 h 19716907"/>
              <a:gd name="connsiteX56" fmla="*/ 6882064 w 28554203"/>
              <a:gd name="connsiteY56" fmla="*/ 3623781 h 19716907"/>
              <a:gd name="connsiteX57" fmla="*/ 7267074 w 28554203"/>
              <a:gd name="connsiteY57" fmla="*/ 3695970 h 19716907"/>
              <a:gd name="connsiteX58" fmla="*/ 7243011 w 28554203"/>
              <a:gd name="connsiteY58" fmla="*/ 3118454 h 19716907"/>
              <a:gd name="connsiteX59" fmla="*/ 7098632 w 28554203"/>
              <a:gd name="connsiteY59" fmla="*/ 2685318 h 19716907"/>
              <a:gd name="connsiteX60" fmla="*/ 7194885 w 28554203"/>
              <a:gd name="connsiteY60" fmla="*/ 2396560 h 19716907"/>
              <a:gd name="connsiteX61" fmla="*/ 7002379 w 28554203"/>
              <a:gd name="connsiteY61" fmla="*/ 2011549 h 19716907"/>
              <a:gd name="connsiteX62" fmla="*/ 6809874 w 28554203"/>
              <a:gd name="connsiteY62" fmla="*/ 1915297 h 19716907"/>
              <a:gd name="connsiteX63" fmla="*/ 6521116 w 28554203"/>
              <a:gd name="connsiteY63" fmla="*/ 1626539 h 19716907"/>
              <a:gd name="connsiteX64" fmla="*/ 6641432 w 28554203"/>
              <a:gd name="connsiteY64" fmla="*/ 1193402 h 19716907"/>
              <a:gd name="connsiteX65" fmla="*/ 6376737 w 28554203"/>
              <a:gd name="connsiteY65" fmla="*/ 1265591 h 19716907"/>
              <a:gd name="connsiteX66" fmla="*/ 6232358 w 28554203"/>
              <a:gd name="connsiteY66" fmla="*/ 1361844 h 19716907"/>
              <a:gd name="connsiteX67" fmla="*/ 5534527 w 28554203"/>
              <a:gd name="connsiteY67" fmla="*/ 1121212 h 19716907"/>
              <a:gd name="connsiteX68" fmla="*/ 5366085 w 28554203"/>
              <a:gd name="connsiteY68" fmla="*/ 1049023 h 19716907"/>
              <a:gd name="connsiteX69" fmla="*/ 4932948 w 28554203"/>
              <a:gd name="connsiteY69" fmla="*/ 976833 h 19716907"/>
              <a:gd name="connsiteX70" fmla="*/ 4692316 w 28554203"/>
              <a:gd name="connsiteY70" fmla="*/ 904644 h 19716907"/>
              <a:gd name="connsiteX71" fmla="*/ 4403558 w 28554203"/>
              <a:gd name="connsiteY71" fmla="*/ 832454 h 19716907"/>
              <a:gd name="connsiteX72" fmla="*/ 4259179 w 28554203"/>
              <a:gd name="connsiteY72" fmla="*/ 1049023 h 19716907"/>
              <a:gd name="connsiteX73" fmla="*/ 4066674 w 28554203"/>
              <a:gd name="connsiteY73" fmla="*/ 1024960 h 19716907"/>
              <a:gd name="connsiteX74" fmla="*/ 3898232 w 28554203"/>
              <a:gd name="connsiteY74" fmla="*/ 1024960 h 19716907"/>
              <a:gd name="connsiteX75" fmla="*/ 3753853 w 28554203"/>
              <a:gd name="connsiteY75" fmla="*/ 1024960 h 19716907"/>
              <a:gd name="connsiteX76" fmla="*/ 3465095 w 28554203"/>
              <a:gd name="connsiteY76" fmla="*/ 1337781 h 19716907"/>
              <a:gd name="connsiteX77" fmla="*/ 3320716 w 28554203"/>
              <a:gd name="connsiteY77" fmla="*/ 1265591 h 19716907"/>
              <a:gd name="connsiteX78" fmla="*/ 2791327 w 28554203"/>
              <a:gd name="connsiteY78" fmla="*/ 1145276 h 19716907"/>
              <a:gd name="connsiteX79" fmla="*/ 1612232 w 28554203"/>
              <a:gd name="connsiteY79" fmla="*/ 1313718 h 19716907"/>
              <a:gd name="connsiteX80" fmla="*/ 890337 w 28554203"/>
              <a:gd name="connsiteY80" fmla="*/ 1121212 h 19716907"/>
              <a:gd name="connsiteX81" fmla="*/ 144379 w 28554203"/>
              <a:gd name="connsiteY81" fmla="*/ 1217465 h 19716907"/>
              <a:gd name="connsiteX82" fmla="*/ 0 w 28554203"/>
              <a:gd name="connsiteY82" fmla="*/ 1265591 h 19716907"/>
              <a:gd name="connsiteX83" fmla="*/ 0 w 28554203"/>
              <a:gd name="connsiteY83" fmla="*/ 18206054 h 19716907"/>
              <a:gd name="connsiteX84" fmla="*/ 26565727 w 28554203"/>
              <a:gd name="connsiteY84" fmla="*/ 18206054 h 19716907"/>
              <a:gd name="connsiteX85" fmla="*/ 26541664 w 28554203"/>
              <a:gd name="connsiteY85" fmla="*/ 12142139 h 19716907"/>
              <a:gd name="connsiteX0" fmla="*/ 26541664 w 28554203"/>
              <a:gd name="connsiteY0" fmla="*/ 11314528 h 18889296"/>
              <a:gd name="connsiteX1" fmla="*/ 25843832 w 28554203"/>
              <a:gd name="connsiteY1" fmla="*/ 11338591 h 18889296"/>
              <a:gd name="connsiteX2" fmla="*/ 25097874 w 28554203"/>
              <a:gd name="connsiteY2" fmla="*/ 11434843 h 18889296"/>
              <a:gd name="connsiteX3" fmla="*/ 24736927 w 28554203"/>
              <a:gd name="connsiteY3" fmla="*/ 11507033 h 18889296"/>
              <a:gd name="connsiteX4" fmla="*/ 24472232 w 28554203"/>
              <a:gd name="connsiteY4" fmla="*/ 11699538 h 18889296"/>
              <a:gd name="connsiteX5" fmla="*/ 24087221 w 28554203"/>
              <a:gd name="connsiteY5" fmla="*/ 11410780 h 18889296"/>
              <a:gd name="connsiteX6" fmla="*/ 23004379 w 28554203"/>
              <a:gd name="connsiteY6" fmla="*/ 11049833 h 18889296"/>
              <a:gd name="connsiteX7" fmla="*/ 22426864 w 28554203"/>
              <a:gd name="connsiteY7" fmla="*/ 10424191 h 18889296"/>
              <a:gd name="connsiteX8" fmla="*/ 21488400 w 28554203"/>
              <a:gd name="connsiteY8" fmla="*/ 10087307 h 18889296"/>
              <a:gd name="connsiteX9" fmla="*/ 20718379 w 28554203"/>
              <a:gd name="connsiteY9" fmla="*/ 9991054 h 18889296"/>
              <a:gd name="connsiteX10" fmla="*/ 20357432 w 28554203"/>
              <a:gd name="connsiteY10" fmla="*/ 10015117 h 18889296"/>
              <a:gd name="connsiteX11" fmla="*/ 19779916 w 28554203"/>
              <a:gd name="connsiteY11" fmla="*/ 9894801 h 18889296"/>
              <a:gd name="connsiteX12" fmla="*/ 19033958 w 28554203"/>
              <a:gd name="connsiteY12" fmla="*/ 9798549 h 18889296"/>
              <a:gd name="connsiteX13" fmla="*/ 18600821 w 28554203"/>
              <a:gd name="connsiteY13" fmla="*/ 9774486 h 18889296"/>
              <a:gd name="connsiteX14" fmla="*/ 18263937 w 28554203"/>
              <a:gd name="connsiteY14" fmla="*/ 9894801 h 18889296"/>
              <a:gd name="connsiteX15" fmla="*/ 17734548 w 28554203"/>
              <a:gd name="connsiteY15" fmla="*/ 9846675 h 18889296"/>
              <a:gd name="connsiteX16" fmla="*/ 17084842 w 28554203"/>
              <a:gd name="connsiteY16" fmla="*/ 9822612 h 18889296"/>
              <a:gd name="connsiteX17" fmla="*/ 15857621 w 28554203"/>
              <a:gd name="connsiteY17" fmla="*/ 9750422 h 18889296"/>
              <a:gd name="connsiteX18" fmla="*/ 15039474 w 28554203"/>
              <a:gd name="connsiteY18" fmla="*/ 9557917 h 18889296"/>
              <a:gd name="connsiteX19" fmla="*/ 14028821 w 28554203"/>
              <a:gd name="connsiteY19" fmla="*/ 9341349 h 18889296"/>
              <a:gd name="connsiteX20" fmla="*/ 13090358 w 28554203"/>
              <a:gd name="connsiteY20" fmla="*/ 8980401 h 18889296"/>
              <a:gd name="connsiteX21" fmla="*/ 12368464 w 28554203"/>
              <a:gd name="connsiteY21" fmla="*/ 8571328 h 18889296"/>
              <a:gd name="connsiteX22" fmla="*/ 11670632 w 28554203"/>
              <a:gd name="connsiteY22" fmla="*/ 8451012 h 18889296"/>
              <a:gd name="connsiteX23" fmla="*/ 11309685 w 28554203"/>
              <a:gd name="connsiteY23" fmla="*/ 8378822 h 18889296"/>
              <a:gd name="connsiteX24" fmla="*/ 11189369 w 28554203"/>
              <a:gd name="connsiteY24" fmla="*/ 8595391 h 18889296"/>
              <a:gd name="connsiteX25" fmla="*/ 11020927 w 28554203"/>
              <a:gd name="connsiteY25" fmla="*/ 8523201 h 18889296"/>
              <a:gd name="connsiteX26" fmla="*/ 10732169 w 28554203"/>
              <a:gd name="connsiteY26" fmla="*/ 8643517 h 18889296"/>
              <a:gd name="connsiteX27" fmla="*/ 10130590 w 28554203"/>
              <a:gd name="connsiteY27" fmla="*/ 8619454 h 18889296"/>
              <a:gd name="connsiteX28" fmla="*/ 9577137 w 28554203"/>
              <a:gd name="connsiteY28" fmla="*/ 8763833 h 18889296"/>
              <a:gd name="connsiteX29" fmla="*/ 9336506 w 28554203"/>
              <a:gd name="connsiteY29" fmla="*/ 9221033 h 18889296"/>
              <a:gd name="connsiteX30" fmla="*/ 9168064 w 28554203"/>
              <a:gd name="connsiteY30" fmla="*/ 9413538 h 18889296"/>
              <a:gd name="connsiteX31" fmla="*/ 9144000 w 28554203"/>
              <a:gd name="connsiteY31" fmla="*/ 10039180 h 18889296"/>
              <a:gd name="connsiteX32" fmla="*/ 9047748 w 28554203"/>
              <a:gd name="connsiteY32" fmla="*/ 10135433 h 18889296"/>
              <a:gd name="connsiteX33" fmla="*/ 8927432 w 28554203"/>
              <a:gd name="connsiteY33" fmla="*/ 9654170 h 18889296"/>
              <a:gd name="connsiteX34" fmla="*/ 8638674 w 28554203"/>
              <a:gd name="connsiteY34" fmla="*/ 9413538 h 18889296"/>
              <a:gd name="connsiteX35" fmla="*/ 8157411 w 28554203"/>
              <a:gd name="connsiteY35" fmla="*/ 9654170 h 18889296"/>
              <a:gd name="connsiteX36" fmla="*/ 7988969 w 28554203"/>
              <a:gd name="connsiteY36" fmla="*/ 9485728 h 18889296"/>
              <a:gd name="connsiteX37" fmla="*/ 8229600 w 28554203"/>
              <a:gd name="connsiteY37" fmla="*/ 8811959 h 18889296"/>
              <a:gd name="connsiteX38" fmla="*/ 8277727 w 28554203"/>
              <a:gd name="connsiteY38" fmla="*/ 8258507 h 18889296"/>
              <a:gd name="connsiteX39" fmla="*/ 7916779 w 28554203"/>
              <a:gd name="connsiteY39" fmla="*/ 7632865 h 18889296"/>
              <a:gd name="connsiteX40" fmla="*/ 7603958 w 28554203"/>
              <a:gd name="connsiteY40" fmla="*/ 7271917 h 18889296"/>
              <a:gd name="connsiteX41" fmla="*/ 7387390 w 28554203"/>
              <a:gd name="connsiteY41" fmla="*/ 6935033 h 18889296"/>
              <a:gd name="connsiteX42" fmla="*/ 7050506 w 28554203"/>
              <a:gd name="connsiteY42" fmla="*/ 6357517 h 18889296"/>
              <a:gd name="connsiteX43" fmla="*/ 6713621 w 28554203"/>
              <a:gd name="connsiteY43" fmla="*/ 5900317 h 18889296"/>
              <a:gd name="connsiteX44" fmla="*/ 6617369 w 28554203"/>
              <a:gd name="connsiteY44" fmla="*/ 5780001 h 18889296"/>
              <a:gd name="connsiteX45" fmla="*/ 6256421 w 28554203"/>
              <a:gd name="connsiteY45" fmla="*/ 5154359 h 18889296"/>
              <a:gd name="connsiteX46" fmla="*/ 5991727 w 28554203"/>
              <a:gd name="connsiteY46" fmla="*/ 4745286 h 18889296"/>
              <a:gd name="connsiteX47" fmla="*/ 5871411 w 28554203"/>
              <a:gd name="connsiteY47" fmla="*/ 3806822 h 18889296"/>
              <a:gd name="connsiteX48" fmla="*/ 6039853 w 28554203"/>
              <a:gd name="connsiteY48" fmla="*/ 3373686 h 18889296"/>
              <a:gd name="connsiteX49" fmla="*/ 6232358 w 28554203"/>
              <a:gd name="connsiteY49" fmla="*/ 3325559 h 18889296"/>
              <a:gd name="connsiteX50" fmla="*/ 6352674 w 28554203"/>
              <a:gd name="connsiteY50" fmla="*/ 3469938 h 18889296"/>
              <a:gd name="connsiteX51" fmla="*/ 6424864 w 28554203"/>
              <a:gd name="connsiteY51" fmla="*/ 3758696 h 18889296"/>
              <a:gd name="connsiteX52" fmla="*/ 6521116 w 28554203"/>
              <a:gd name="connsiteY52" fmla="*/ 3782759 h 18889296"/>
              <a:gd name="connsiteX53" fmla="*/ 6665495 w 28554203"/>
              <a:gd name="connsiteY53" fmla="*/ 3494001 h 18889296"/>
              <a:gd name="connsiteX54" fmla="*/ 6665495 w 28554203"/>
              <a:gd name="connsiteY54" fmla="*/ 3229307 h 18889296"/>
              <a:gd name="connsiteX55" fmla="*/ 6737685 w 28554203"/>
              <a:gd name="connsiteY55" fmla="*/ 2916486 h 18889296"/>
              <a:gd name="connsiteX56" fmla="*/ 6882064 w 28554203"/>
              <a:gd name="connsiteY56" fmla="*/ 2796170 h 18889296"/>
              <a:gd name="connsiteX57" fmla="*/ 7267074 w 28554203"/>
              <a:gd name="connsiteY57" fmla="*/ 2868359 h 18889296"/>
              <a:gd name="connsiteX58" fmla="*/ 7243011 w 28554203"/>
              <a:gd name="connsiteY58" fmla="*/ 2290843 h 18889296"/>
              <a:gd name="connsiteX59" fmla="*/ 7098632 w 28554203"/>
              <a:gd name="connsiteY59" fmla="*/ 1857707 h 18889296"/>
              <a:gd name="connsiteX60" fmla="*/ 7194885 w 28554203"/>
              <a:gd name="connsiteY60" fmla="*/ 1568949 h 18889296"/>
              <a:gd name="connsiteX61" fmla="*/ 7002379 w 28554203"/>
              <a:gd name="connsiteY61" fmla="*/ 1183938 h 18889296"/>
              <a:gd name="connsiteX62" fmla="*/ 6809874 w 28554203"/>
              <a:gd name="connsiteY62" fmla="*/ 1087686 h 18889296"/>
              <a:gd name="connsiteX63" fmla="*/ 6521116 w 28554203"/>
              <a:gd name="connsiteY63" fmla="*/ 798928 h 18889296"/>
              <a:gd name="connsiteX64" fmla="*/ 6641432 w 28554203"/>
              <a:gd name="connsiteY64" fmla="*/ 365791 h 18889296"/>
              <a:gd name="connsiteX65" fmla="*/ 6376737 w 28554203"/>
              <a:gd name="connsiteY65" fmla="*/ 437980 h 18889296"/>
              <a:gd name="connsiteX66" fmla="*/ 6232358 w 28554203"/>
              <a:gd name="connsiteY66" fmla="*/ 534233 h 18889296"/>
              <a:gd name="connsiteX67" fmla="*/ 5534527 w 28554203"/>
              <a:gd name="connsiteY67" fmla="*/ 293601 h 18889296"/>
              <a:gd name="connsiteX68" fmla="*/ 5366085 w 28554203"/>
              <a:gd name="connsiteY68" fmla="*/ 221412 h 18889296"/>
              <a:gd name="connsiteX69" fmla="*/ 4932948 w 28554203"/>
              <a:gd name="connsiteY69" fmla="*/ 149222 h 18889296"/>
              <a:gd name="connsiteX70" fmla="*/ 4692316 w 28554203"/>
              <a:gd name="connsiteY70" fmla="*/ 77033 h 18889296"/>
              <a:gd name="connsiteX71" fmla="*/ 4403558 w 28554203"/>
              <a:gd name="connsiteY71" fmla="*/ 4843 h 18889296"/>
              <a:gd name="connsiteX72" fmla="*/ 4259179 w 28554203"/>
              <a:gd name="connsiteY72" fmla="*/ 221412 h 18889296"/>
              <a:gd name="connsiteX73" fmla="*/ 4066674 w 28554203"/>
              <a:gd name="connsiteY73" fmla="*/ 197349 h 18889296"/>
              <a:gd name="connsiteX74" fmla="*/ 3898232 w 28554203"/>
              <a:gd name="connsiteY74" fmla="*/ 197349 h 18889296"/>
              <a:gd name="connsiteX75" fmla="*/ 3753853 w 28554203"/>
              <a:gd name="connsiteY75" fmla="*/ 197349 h 18889296"/>
              <a:gd name="connsiteX76" fmla="*/ 3465095 w 28554203"/>
              <a:gd name="connsiteY76" fmla="*/ 510170 h 18889296"/>
              <a:gd name="connsiteX77" fmla="*/ 3320716 w 28554203"/>
              <a:gd name="connsiteY77" fmla="*/ 437980 h 18889296"/>
              <a:gd name="connsiteX78" fmla="*/ 2791327 w 28554203"/>
              <a:gd name="connsiteY78" fmla="*/ 317665 h 18889296"/>
              <a:gd name="connsiteX79" fmla="*/ 1612232 w 28554203"/>
              <a:gd name="connsiteY79" fmla="*/ 486107 h 18889296"/>
              <a:gd name="connsiteX80" fmla="*/ 890337 w 28554203"/>
              <a:gd name="connsiteY80" fmla="*/ 293601 h 18889296"/>
              <a:gd name="connsiteX81" fmla="*/ 144379 w 28554203"/>
              <a:gd name="connsiteY81" fmla="*/ 389854 h 18889296"/>
              <a:gd name="connsiteX82" fmla="*/ 0 w 28554203"/>
              <a:gd name="connsiteY82" fmla="*/ 437980 h 18889296"/>
              <a:gd name="connsiteX83" fmla="*/ 0 w 28554203"/>
              <a:gd name="connsiteY83" fmla="*/ 17378443 h 18889296"/>
              <a:gd name="connsiteX84" fmla="*/ 26565727 w 28554203"/>
              <a:gd name="connsiteY84" fmla="*/ 17378443 h 18889296"/>
              <a:gd name="connsiteX85" fmla="*/ 26541664 w 28554203"/>
              <a:gd name="connsiteY85" fmla="*/ 11314528 h 18889296"/>
              <a:gd name="connsiteX0" fmla="*/ 26541664 w 28554203"/>
              <a:gd name="connsiteY0" fmla="*/ 11314528 h 17378443"/>
              <a:gd name="connsiteX1" fmla="*/ 25843832 w 28554203"/>
              <a:gd name="connsiteY1" fmla="*/ 11338591 h 17378443"/>
              <a:gd name="connsiteX2" fmla="*/ 25097874 w 28554203"/>
              <a:gd name="connsiteY2" fmla="*/ 11434843 h 17378443"/>
              <a:gd name="connsiteX3" fmla="*/ 24736927 w 28554203"/>
              <a:gd name="connsiteY3" fmla="*/ 11507033 h 17378443"/>
              <a:gd name="connsiteX4" fmla="*/ 24472232 w 28554203"/>
              <a:gd name="connsiteY4" fmla="*/ 11699538 h 17378443"/>
              <a:gd name="connsiteX5" fmla="*/ 24087221 w 28554203"/>
              <a:gd name="connsiteY5" fmla="*/ 11410780 h 17378443"/>
              <a:gd name="connsiteX6" fmla="*/ 23004379 w 28554203"/>
              <a:gd name="connsiteY6" fmla="*/ 11049833 h 17378443"/>
              <a:gd name="connsiteX7" fmla="*/ 22426864 w 28554203"/>
              <a:gd name="connsiteY7" fmla="*/ 10424191 h 17378443"/>
              <a:gd name="connsiteX8" fmla="*/ 21488400 w 28554203"/>
              <a:gd name="connsiteY8" fmla="*/ 10087307 h 17378443"/>
              <a:gd name="connsiteX9" fmla="*/ 20718379 w 28554203"/>
              <a:gd name="connsiteY9" fmla="*/ 9991054 h 17378443"/>
              <a:gd name="connsiteX10" fmla="*/ 20357432 w 28554203"/>
              <a:gd name="connsiteY10" fmla="*/ 10015117 h 17378443"/>
              <a:gd name="connsiteX11" fmla="*/ 19779916 w 28554203"/>
              <a:gd name="connsiteY11" fmla="*/ 9894801 h 17378443"/>
              <a:gd name="connsiteX12" fmla="*/ 19033958 w 28554203"/>
              <a:gd name="connsiteY12" fmla="*/ 9798549 h 17378443"/>
              <a:gd name="connsiteX13" fmla="*/ 18600821 w 28554203"/>
              <a:gd name="connsiteY13" fmla="*/ 9774486 h 17378443"/>
              <a:gd name="connsiteX14" fmla="*/ 18263937 w 28554203"/>
              <a:gd name="connsiteY14" fmla="*/ 9894801 h 17378443"/>
              <a:gd name="connsiteX15" fmla="*/ 17734548 w 28554203"/>
              <a:gd name="connsiteY15" fmla="*/ 9846675 h 17378443"/>
              <a:gd name="connsiteX16" fmla="*/ 17084842 w 28554203"/>
              <a:gd name="connsiteY16" fmla="*/ 9822612 h 17378443"/>
              <a:gd name="connsiteX17" fmla="*/ 15857621 w 28554203"/>
              <a:gd name="connsiteY17" fmla="*/ 9750422 h 17378443"/>
              <a:gd name="connsiteX18" fmla="*/ 15039474 w 28554203"/>
              <a:gd name="connsiteY18" fmla="*/ 9557917 h 17378443"/>
              <a:gd name="connsiteX19" fmla="*/ 14028821 w 28554203"/>
              <a:gd name="connsiteY19" fmla="*/ 9341349 h 17378443"/>
              <a:gd name="connsiteX20" fmla="*/ 13090358 w 28554203"/>
              <a:gd name="connsiteY20" fmla="*/ 8980401 h 17378443"/>
              <a:gd name="connsiteX21" fmla="*/ 12368464 w 28554203"/>
              <a:gd name="connsiteY21" fmla="*/ 8571328 h 17378443"/>
              <a:gd name="connsiteX22" fmla="*/ 11670632 w 28554203"/>
              <a:gd name="connsiteY22" fmla="*/ 8451012 h 17378443"/>
              <a:gd name="connsiteX23" fmla="*/ 11309685 w 28554203"/>
              <a:gd name="connsiteY23" fmla="*/ 8378822 h 17378443"/>
              <a:gd name="connsiteX24" fmla="*/ 11189369 w 28554203"/>
              <a:gd name="connsiteY24" fmla="*/ 8595391 h 17378443"/>
              <a:gd name="connsiteX25" fmla="*/ 11020927 w 28554203"/>
              <a:gd name="connsiteY25" fmla="*/ 8523201 h 17378443"/>
              <a:gd name="connsiteX26" fmla="*/ 10732169 w 28554203"/>
              <a:gd name="connsiteY26" fmla="*/ 8643517 h 17378443"/>
              <a:gd name="connsiteX27" fmla="*/ 10130590 w 28554203"/>
              <a:gd name="connsiteY27" fmla="*/ 8619454 h 17378443"/>
              <a:gd name="connsiteX28" fmla="*/ 9577137 w 28554203"/>
              <a:gd name="connsiteY28" fmla="*/ 8763833 h 17378443"/>
              <a:gd name="connsiteX29" fmla="*/ 9336506 w 28554203"/>
              <a:gd name="connsiteY29" fmla="*/ 9221033 h 17378443"/>
              <a:gd name="connsiteX30" fmla="*/ 9168064 w 28554203"/>
              <a:gd name="connsiteY30" fmla="*/ 9413538 h 17378443"/>
              <a:gd name="connsiteX31" fmla="*/ 9144000 w 28554203"/>
              <a:gd name="connsiteY31" fmla="*/ 10039180 h 17378443"/>
              <a:gd name="connsiteX32" fmla="*/ 9047748 w 28554203"/>
              <a:gd name="connsiteY32" fmla="*/ 10135433 h 17378443"/>
              <a:gd name="connsiteX33" fmla="*/ 8927432 w 28554203"/>
              <a:gd name="connsiteY33" fmla="*/ 9654170 h 17378443"/>
              <a:gd name="connsiteX34" fmla="*/ 8638674 w 28554203"/>
              <a:gd name="connsiteY34" fmla="*/ 9413538 h 17378443"/>
              <a:gd name="connsiteX35" fmla="*/ 8157411 w 28554203"/>
              <a:gd name="connsiteY35" fmla="*/ 9654170 h 17378443"/>
              <a:gd name="connsiteX36" fmla="*/ 7988969 w 28554203"/>
              <a:gd name="connsiteY36" fmla="*/ 9485728 h 17378443"/>
              <a:gd name="connsiteX37" fmla="*/ 8229600 w 28554203"/>
              <a:gd name="connsiteY37" fmla="*/ 8811959 h 17378443"/>
              <a:gd name="connsiteX38" fmla="*/ 8277727 w 28554203"/>
              <a:gd name="connsiteY38" fmla="*/ 8258507 h 17378443"/>
              <a:gd name="connsiteX39" fmla="*/ 7916779 w 28554203"/>
              <a:gd name="connsiteY39" fmla="*/ 7632865 h 17378443"/>
              <a:gd name="connsiteX40" fmla="*/ 7603958 w 28554203"/>
              <a:gd name="connsiteY40" fmla="*/ 7271917 h 17378443"/>
              <a:gd name="connsiteX41" fmla="*/ 7387390 w 28554203"/>
              <a:gd name="connsiteY41" fmla="*/ 6935033 h 17378443"/>
              <a:gd name="connsiteX42" fmla="*/ 7050506 w 28554203"/>
              <a:gd name="connsiteY42" fmla="*/ 6357517 h 17378443"/>
              <a:gd name="connsiteX43" fmla="*/ 6713621 w 28554203"/>
              <a:gd name="connsiteY43" fmla="*/ 5900317 h 17378443"/>
              <a:gd name="connsiteX44" fmla="*/ 6617369 w 28554203"/>
              <a:gd name="connsiteY44" fmla="*/ 5780001 h 17378443"/>
              <a:gd name="connsiteX45" fmla="*/ 6256421 w 28554203"/>
              <a:gd name="connsiteY45" fmla="*/ 5154359 h 17378443"/>
              <a:gd name="connsiteX46" fmla="*/ 5991727 w 28554203"/>
              <a:gd name="connsiteY46" fmla="*/ 4745286 h 17378443"/>
              <a:gd name="connsiteX47" fmla="*/ 5871411 w 28554203"/>
              <a:gd name="connsiteY47" fmla="*/ 3806822 h 17378443"/>
              <a:gd name="connsiteX48" fmla="*/ 6039853 w 28554203"/>
              <a:gd name="connsiteY48" fmla="*/ 3373686 h 17378443"/>
              <a:gd name="connsiteX49" fmla="*/ 6232358 w 28554203"/>
              <a:gd name="connsiteY49" fmla="*/ 3325559 h 17378443"/>
              <a:gd name="connsiteX50" fmla="*/ 6352674 w 28554203"/>
              <a:gd name="connsiteY50" fmla="*/ 3469938 h 17378443"/>
              <a:gd name="connsiteX51" fmla="*/ 6424864 w 28554203"/>
              <a:gd name="connsiteY51" fmla="*/ 3758696 h 17378443"/>
              <a:gd name="connsiteX52" fmla="*/ 6521116 w 28554203"/>
              <a:gd name="connsiteY52" fmla="*/ 3782759 h 17378443"/>
              <a:gd name="connsiteX53" fmla="*/ 6665495 w 28554203"/>
              <a:gd name="connsiteY53" fmla="*/ 3494001 h 17378443"/>
              <a:gd name="connsiteX54" fmla="*/ 6665495 w 28554203"/>
              <a:gd name="connsiteY54" fmla="*/ 3229307 h 17378443"/>
              <a:gd name="connsiteX55" fmla="*/ 6737685 w 28554203"/>
              <a:gd name="connsiteY55" fmla="*/ 2916486 h 17378443"/>
              <a:gd name="connsiteX56" fmla="*/ 6882064 w 28554203"/>
              <a:gd name="connsiteY56" fmla="*/ 2796170 h 17378443"/>
              <a:gd name="connsiteX57" fmla="*/ 7267074 w 28554203"/>
              <a:gd name="connsiteY57" fmla="*/ 2868359 h 17378443"/>
              <a:gd name="connsiteX58" fmla="*/ 7243011 w 28554203"/>
              <a:gd name="connsiteY58" fmla="*/ 2290843 h 17378443"/>
              <a:gd name="connsiteX59" fmla="*/ 7098632 w 28554203"/>
              <a:gd name="connsiteY59" fmla="*/ 1857707 h 17378443"/>
              <a:gd name="connsiteX60" fmla="*/ 7194885 w 28554203"/>
              <a:gd name="connsiteY60" fmla="*/ 1568949 h 17378443"/>
              <a:gd name="connsiteX61" fmla="*/ 7002379 w 28554203"/>
              <a:gd name="connsiteY61" fmla="*/ 1183938 h 17378443"/>
              <a:gd name="connsiteX62" fmla="*/ 6809874 w 28554203"/>
              <a:gd name="connsiteY62" fmla="*/ 1087686 h 17378443"/>
              <a:gd name="connsiteX63" fmla="*/ 6521116 w 28554203"/>
              <a:gd name="connsiteY63" fmla="*/ 798928 h 17378443"/>
              <a:gd name="connsiteX64" fmla="*/ 6641432 w 28554203"/>
              <a:gd name="connsiteY64" fmla="*/ 365791 h 17378443"/>
              <a:gd name="connsiteX65" fmla="*/ 6376737 w 28554203"/>
              <a:gd name="connsiteY65" fmla="*/ 437980 h 17378443"/>
              <a:gd name="connsiteX66" fmla="*/ 6232358 w 28554203"/>
              <a:gd name="connsiteY66" fmla="*/ 534233 h 17378443"/>
              <a:gd name="connsiteX67" fmla="*/ 5534527 w 28554203"/>
              <a:gd name="connsiteY67" fmla="*/ 293601 h 17378443"/>
              <a:gd name="connsiteX68" fmla="*/ 5366085 w 28554203"/>
              <a:gd name="connsiteY68" fmla="*/ 221412 h 17378443"/>
              <a:gd name="connsiteX69" fmla="*/ 4932948 w 28554203"/>
              <a:gd name="connsiteY69" fmla="*/ 149222 h 17378443"/>
              <a:gd name="connsiteX70" fmla="*/ 4692316 w 28554203"/>
              <a:gd name="connsiteY70" fmla="*/ 77033 h 17378443"/>
              <a:gd name="connsiteX71" fmla="*/ 4403558 w 28554203"/>
              <a:gd name="connsiteY71" fmla="*/ 4843 h 17378443"/>
              <a:gd name="connsiteX72" fmla="*/ 4259179 w 28554203"/>
              <a:gd name="connsiteY72" fmla="*/ 221412 h 17378443"/>
              <a:gd name="connsiteX73" fmla="*/ 4066674 w 28554203"/>
              <a:gd name="connsiteY73" fmla="*/ 197349 h 17378443"/>
              <a:gd name="connsiteX74" fmla="*/ 3898232 w 28554203"/>
              <a:gd name="connsiteY74" fmla="*/ 197349 h 17378443"/>
              <a:gd name="connsiteX75" fmla="*/ 3753853 w 28554203"/>
              <a:gd name="connsiteY75" fmla="*/ 197349 h 17378443"/>
              <a:gd name="connsiteX76" fmla="*/ 3465095 w 28554203"/>
              <a:gd name="connsiteY76" fmla="*/ 510170 h 17378443"/>
              <a:gd name="connsiteX77" fmla="*/ 3320716 w 28554203"/>
              <a:gd name="connsiteY77" fmla="*/ 437980 h 17378443"/>
              <a:gd name="connsiteX78" fmla="*/ 2791327 w 28554203"/>
              <a:gd name="connsiteY78" fmla="*/ 317665 h 17378443"/>
              <a:gd name="connsiteX79" fmla="*/ 1612232 w 28554203"/>
              <a:gd name="connsiteY79" fmla="*/ 486107 h 17378443"/>
              <a:gd name="connsiteX80" fmla="*/ 890337 w 28554203"/>
              <a:gd name="connsiteY80" fmla="*/ 293601 h 17378443"/>
              <a:gd name="connsiteX81" fmla="*/ 144379 w 28554203"/>
              <a:gd name="connsiteY81" fmla="*/ 389854 h 17378443"/>
              <a:gd name="connsiteX82" fmla="*/ 0 w 28554203"/>
              <a:gd name="connsiteY82" fmla="*/ 437980 h 17378443"/>
              <a:gd name="connsiteX83" fmla="*/ 0 w 28554203"/>
              <a:gd name="connsiteY83" fmla="*/ 17378443 h 17378443"/>
              <a:gd name="connsiteX84" fmla="*/ 26565727 w 28554203"/>
              <a:gd name="connsiteY84" fmla="*/ 17378443 h 17378443"/>
              <a:gd name="connsiteX85" fmla="*/ 26541664 w 28554203"/>
              <a:gd name="connsiteY85" fmla="*/ 11314528 h 17378443"/>
              <a:gd name="connsiteX0" fmla="*/ 26541664 w 26565727"/>
              <a:gd name="connsiteY0" fmla="*/ 11314528 h 17378443"/>
              <a:gd name="connsiteX1" fmla="*/ 25843832 w 26565727"/>
              <a:gd name="connsiteY1" fmla="*/ 11338591 h 17378443"/>
              <a:gd name="connsiteX2" fmla="*/ 25097874 w 26565727"/>
              <a:gd name="connsiteY2" fmla="*/ 11434843 h 17378443"/>
              <a:gd name="connsiteX3" fmla="*/ 24736927 w 26565727"/>
              <a:gd name="connsiteY3" fmla="*/ 11507033 h 17378443"/>
              <a:gd name="connsiteX4" fmla="*/ 24472232 w 26565727"/>
              <a:gd name="connsiteY4" fmla="*/ 11699538 h 17378443"/>
              <a:gd name="connsiteX5" fmla="*/ 24087221 w 26565727"/>
              <a:gd name="connsiteY5" fmla="*/ 11410780 h 17378443"/>
              <a:gd name="connsiteX6" fmla="*/ 23004379 w 26565727"/>
              <a:gd name="connsiteY6" fmla="*/ 11049833 h 17378443"/>
              <a:gd name="connsiteX7" fmla="*/ 22426864 w 26565727"/>
              <a:gd name="connsiteY7" fmla="*/ 10424191 h 17378443"/>
              <a:gd name="connsiteX8" fmla="*/ 21488400 w 26565727"/>
              <a:gd name="connsiteY8" fmla="*/ 10087307 h 17378443"/>
              <a:gd name="connsiteX9" fmla="*/ 20718379 w 26565727"/>
              <a:gd name="connsiteY9" fmla="*/ 9991054 h 17378443"/>
              <a:gd name="connsiteX10" fmla="*/ 20357432 w 26565727"/>
              <a:gd name="connsiteY10" fmla="*/ 10015117 h 17378443"/>
              <a:gd name="connsiteX11" fmla="*/ 19779916 w 26565727"/>
              <a:gd name="connsiteY11" fmla="*/ 9894801 h 17378443"/>
              <a:gd name="connsiteX12" fmla="*/ 19033958 w 26565727"/>
              <a:gd name="connsiteY12" fmla="*/ 9798549 h 17378443"/>
              <a:gd name="connsiteX13" fmla="*/ 18600821 w 26565727"/>
              <a:gd name="connsiteY13" fmla="*/ 9774486 h 17378443"/>
              <a:gd name="connsiteX14" fmla="*/ 18263937 w 26565727"/>
              <a:gd name="connsiteY14" fmla="*/ 9894801 h 17378443"/>
              <a:gd name="connsiteX15" fmla="*/ 17734548 w 26565727"/>
              <a:gd name="connsiteY15" fmla="*/ 9846675 h 17378443"/>
              <a:gd name="connsiteX16" fmla="*/ 17084842 w 26565727"/>
              <a:gd name="connsiteY16" fmla="*/ 9822612 h 17378443"/>
              <a:gd name="connsiteX17" fmla="*/ 15857621 w 26565727"/>
              <a:gd name="connsiteY17" fmla="*/ 9750422 h 17378443"/>
              <a:gd name="connsiteX18" fmla="*/ 15039474 w 26565727"/>
              <a:gd name="connsiteY18" fmla="*/ 9557917 h 17378443"/>
              <a:gd name="connsiteX19" fmla="*/ 14028821 w 26565727"/>
              <a:gd name="connsiteY19" fmla="*/ 9341349 h 17378443"/>
              <a:gd name="connsiteX20" fmla="*/ 13090358 w 26565727"/>
              <a:gd name="connsiteY20" fmla="*/ 8980401 h 17378443"/>
              <a:gd name="connsiteX21" fmla="*/ 12368464 w 26565727"/>
              <a:gd name="connsiteY21" fmla="*/ 8571328 h 17378443"/>
              <a:gd name="connsiteX22" fmla="*/ 11670632 w 26565727"/>
              <a:gd name="connsiteY22" fmla="*/ 8451012 h 17378443"/>
              <a:gd name="connsiteX23" fmla="*/ 11309685 w 26565727"/>
              <a:gd name="connsiteY23" fmla="*/ 8378822 h 17378443"/>
              <a:gd name="connsiteX24" fmla="*/ 11189369 w 26565727"/>
              <a:gd name="connsiteY24" fmla="*/ 8595391 h 17378443"/>
              <a:gd name="connsiteX25" fmla="*/ 11020927 w 26565727"/>
              <a:gd name="connsiteY25" fmla="*/ 8523201 h 17378443"/>
              <a:gd name="connsiteX26" fmla="*/ 10732169 w 26565727"/>
              <a:gd name="connsiteY26" fmla="*/ 8643517 h 17378443"/>
              <a:gd name="connsiteX27" fmla="*/ 10130590 w 26565727"/>
              <a:gd name="connsiteY27" fmla="*/ 8619454 h 17378443"/>
              <a:gd name="connsiteX28" fmla="*/ 9577137 w 26565727"/>
              <a:gd name="connsiteY28" fmla="*/ 8763833 h 17378443"/>
              <a:gd name="connsiteX29" fmla="*/ 9336506 w 26565727"/>
              <a:gd name="connsiteY29" fmla="*/ 9221033 h 17378443"/>
              <a:gd name="connsiteX30" fmla="*/ 9168064 w 26565727"/>
              <a:gd name="connsiteY30" fmla="*/ 9413538 h 17378443"/>
              <a:gd name="connsiteX31" fmla="*/ 9144000 w 26565727"/>
              <a:gd name="connsiteY31" fmla="*/ 10039180 h 17378443"/>
              <a:gd name="connsiteX32" fmla="*/ 9047748 w 26565727"/>
              <a:gd name="connsiteY32" fmla="*/ 10135433 h 17378443"/>
              <a:gd name="connsiteX33" fmla="*/ 8927432 w 26565727"/>
              <a:gd name="connsiteY33" fmla="*/ 9654170 h 17378443"/>
              <a:gd name="connsiteX34" fmla="*/ 8638674 w 26565727"/>
              <a:gd name="connsiteY34" fmla="*/ 9413538 h 17378443"/>
              <a:gd name="connsiteX35" fmla="*/ 8157411 w 26565727"/>
              <a:gd name="connsiteY35" fmla="*/ 9654170 h 17378443"/>
              <a:gd name="connsiteX36" fmla="*/ 7988969 w 26565727"/>
              <a:gd name="connsiteY36" fmla="*/ 9485728 h 17378443"/>
              <a:gd name="connsiteX37" fmla="*/ 8229600 w 26565727"/>
              <a:gd name="connsiteY37" fmla="*/ 8811959 h 17378443"/>
              <a:gd name="connsiteX38" fmla="*/ 8277727 w 26565727"/>
              <a:gd name="connsiteY38" fmla="*/ 8258507 h 17378443"/>
              <a:gd name="connsiteX39" fmla="*/ 7916779 w 26565727"/>
              <a:gd name="connsiteY39" fmla="*/ 7632865 h 17378443"/>
              <a:gd name="connsiteX40" fmla="*/ 7603958 w 26565727"/>
              <a:gd name="connsiteY40" fmla="*/ 7271917 h 17378443"/>
              <a:gd name="connsiteX41" fmla="*/ 7387390 w 26565727"/>
              <a:gd name="connsiteY41" fmla="*/ 6935033 h 17378443"/>
              <a:gd name="connsiteX42" fmla="*/ 7050506 w 26565727"/>
              <a:gd name="connsiteY42" fmla="*/ 6357517 h 17378443"/>
              <a:gd name="connsiteX43" fmla="*/ 6713621 w 26565727"/>
              <a:gd name="connsiteY43" fmla="*/ 5900317 h 17378443"/>
              <a:gd name="connsiteX44" fmla="*/ 6617369 w 26565727"/>
              <a:gd name="connsiteY44" fmla="*/ 5780001 h 17378443"/>
              <a:gd name="connsiteX45" fmla="*/ 6256421 w 26565727"/>
              <a:gd name="connsiteY45" fmla="*/ 5154359 h 17378443"/>
              <a:gd name="connsiteX46" fmla="*/ 5991727 w 26565727"/>
              <a:gd name="connsiteY46" fmla="*/ 4745286 h 17378443"/>
              <a:gd name="connsiteX47" fmla="*/ 5871411 w 26565727"/>
              <a:gd name="connsiteY47" fmla="*/ 3806822 h 17378443"/>
              <a:gd name="connsiteX48" fmla="*/ 6039853 w 26565727"/>
              <a:gd name="connsiteY48" fmla="*/ 3373686 h 17378443"/>
              <a:gd name="connsiteX49" fmla="*/ 6232358 w 26565727"/>
              <a:gd name="connsiteY49" fmla="*/ 3325559 h 17378443"/>
              <a:gd name="connsiteX50" fmla="*/ 6352674 w 26565727"/>
              <a:gd name="connsiteY50" fmla="*/ 3469938 h 17378443"/>
              <a:gd name="connsiteX51" fmla="*/ 6424864 w 26565727"/>
              <a:gd name="connsiteY51" fmla="*/ 3758696 h 17378443"/>
              <a:gd name="connsiteX52" fmla="*/ 6521116 w 26565727"/>
              <a:gd name="connsiteY52" fmla="*/ 3782759 h 17378443"/>
              <a:gd name="connsiteX53" fmla="*/ 6665495 w 26565727"/>
              <a:gd name="connsiteY53" fmla="*/ 3494001 h 17378443"/>
              <a:gd name="connsiteX54" fmla="*/ 6665495 w 26565727"/>
              <a:gd name="connsiteY54" fmla="*/ 3229307 h 17378443"/>
              <a:gd name="connsiteX55" fmla="*/ 6737685 w 26565727"/>
              <a:gd name="connsiteY55" fmla="*/ 2916486 h 17378443"/>
              <a:gd name="connsiteX56" fmla="*/ 6882064 w 26565727"/>
              <a:gd name="connsiteY56" fmla="*/ 2796170 h 17378443"/>
              <a:gd name="connsiteX57" fmla="*/ 7267074 w 26565727"/>
              <a:gd name="connsiteY57" fmla="*/ 2868359 h 17378443"/>
              <a:gd name="connsiteX58" fmla="*/ 7243011 w 26565727"/>
              <a:gd name="connsiteY58" fmla="*/ 2290843 h 17378443"/>
              <a:gd name="connsiteX59" fmla="*/ 7098632 w 26565727"/>
              <a:gd name="connsiteY59" fmla="*/ 1857707 h 17378443"/>
              <a:gd name="connsiteX60" fmla="*/ 7194885 w 26565727"/>
              <a:gd name="connsiteY60" fmla="*/ 1568949 h 17378443"/>
              <a:gd name="connsiteX61" fmla="*/ 7002379 w 26565727"/>
              <a:gd name="connsiteY61" fmla="*/ 1183938 h 17378443"/>
              <a:gd name="connsiteX62" fmla="*/ 6809874 w 26565727"/>
              <a:gd name="connsiteY62" fmla="*/ 1087686 h 17378443"/>
              <a:gd name="connsiteX63" fmla="*/ 6521116 w 26565727"/>
              <a:gd name="connsiteY63" fmla="*/ 798928 h 17378443"/>
              <a:gd name="connsiteX64" fmla="*/ 6641432 w 26565727"/>
              <a:gd name="connsiteY64" fmla="*/ 365791 h 17378443"/>
              <a:gd name="connsiteX65" fmla="*/ 6376737 w 26565727"/>
              <a:gd name="connsiteY65" fmla="*/ 437980 h 17378443"/>
              <a:gd name="connsiteX66" fmla="*/ 6232358 w 26565727"/>
              <a:gd name="connsiteY66" fmla="*/ 534233 h 17378443"/>
              <a:gd name="connsiteX67" fmla="*/ 5534527 w 26565727"/>
              <a:gd name="connsiteY67" fmla="*/ 293601 h 17378443"/>
              <a:gd name="connsiteX68" fmla="*/ 5366085 w 26565727"/>
              <a:gd name="connsiteY68" fmla="*/ 221412 h 17378443"/>
              <a:gd name="connsiteX69" fmla="*/ 4932948 w 26565727"/>
              <a:gd name="connsiteY69" fmla="*/ 149222 h 17378443"/>
              <a:gd name="connsiteX70" fmla="*/ 4692316 w 26565727"/>
              <a:gd name="connsiteY70" fmla="*/ 77033 h 17378443"/>
              <a:gd name="connsiteX71" fmla="*/ 4403558 w 26565727"/>
              <a:gd name="connsiteY71" fmla="*/ 4843 h 17378443"/>
              <a:gd name="connsiteX72" fmla="*/ 4259179 w 26565727"/>
              <a:gd name="connsiteY72" fmla="*/ 221412 h 17378443"/>
              <a:gd name="connsiteX73" fmla="*/ 4066674 w 26565727"/>
              <a:gd name="connsiteY73" fmla="*/ 197349 h 17378443"/>
              <a:gd name="connsiteX74" fmla="*/ 3898232 w 26565727"/>
              <a:gd name="connsiteY74" fmla="*/ 197349 h 17378443"/>
              <a:gd name="connsiteX75" fmla="*/ 3753853 w 26565727"/>
              <a:gd name="connsiteY75" fmla="*/ 197349 h 17378443"/>
              <a:gd name="connsiteX76" fmla="*/ 3465095 w 26565727"/>
              <a:gd name="connsiteY76" fmla="*/ 510170 h 17378443"/>
              <a:gd name="connsiteX77" fmla="*/ 3320716 w 26565727"/>
              <a:gd name="connsiteY77" fmla="*/ 437980 h 17378443"/>
              <a:gd name="connsiteX78" fmla="*/ 2791327 w 26565727"/>
              <a:gd name="connsiteY78" fmla="*/ 317665 h 17378443"/>
              <a:gd name="connsiteX79" fmla="*/ 1612232 w 26565727"/>
              <a:gd name="connsiteY79" fmla="*/ 486107 h 17378443"/>
              <a:gd name="connsiteX80" fmla="*/ 890337 w 26565727"/>
              <a:gd name="connsiteY80" fmla="*/ 293601 h 17378443"/>
              <a:gd name="connsiteX81" fmla="*/ 144379 w 26565727"/>
              <a:gd name="connsiteY81" fmla="*/ 389854 h 17378443"/>
              <a:gd name="connsiteX82" fmla="*/ 0 w 26565727"/>
              <a:gd name="connsiteY82" fmla="*/ 437980 h 17378443"/>
              <a:gd name="connsiteX83" fmla="*/ 0 w 26565727"/>
              <a:gd name="connsiteY83" fmla="*/ 17378443 h 17378443"/>
              <a:gd name="connsiteX84" fmla="*/ 26565727 w 26565727"/>
              <a:gd name="connsiteY84" fmla="*/ 17378443 h 17378443"/>
              <a:gd name="connsiteX85" fmla="*/ 26541664 w 26565727"/>
              <a:gd name="connsiteY85" fmla="*/ 11314528 h 17378443"/>
              <a:gd name="connsiteX0" fmla="*/ 26541664 w 26565727"/>
              <a:gd name="connsiteY0" fmla="*/ 11314528 h 17378443"/>
              <a:gd name="connsiteX1" fmla="*/ 26367185 w 26565727"/>
              <a:gd name="connsiteY1" fmla="*/ 11196114 h 17378443"/>
              <a:gd name="connsiteX2" fmla="*/ 25843832 w 26565727"/>
              <a:gd name="connsiteY2" fmla="*/ 11338591 h 17378443"/>
              <a:gd name="connsiteX3" fmla="*/ 25097874 w 26565727"/>
              <a:gd name="connsiteY3" fmla="*/ 11434843 h 17378443"/>
              <a:gd name="connsiteX4" fmla="*/ 24736927 w 26565727"/>
              <a:gd name="connsiteY4" fmla="*/ 11507033 h 17378443"/>
              <a:gd name="connsiteX5" fmla="*/ 24472232 w 26565727"/>
              <a:gd name="connsiteY5" fmla="*/ 11699538 h 17378443"/>
              <a:gd name="connsiteX6" fmla="*/ 24087221 w 26565727"/>
              <a:gd name="connsiteY6" fmla="*/ 11410780 h 17378443"/>
              <a:gd name="connsiteX7" fmla="*/ 23004379 w 26565727"/>
              <a:gd name="connsiteY7" fmla="*/ 11049833 h 17378443"/>
              <a:gd name="connsiteX8" fmla="*/ 22426864 w 26565727"/>
              <a:gd name="connsiteY8" fmla="*/ 10424191 h 17378443"/>
              <a:gd name="connsiteX9" fmla="*/ 21488400 w 26565727"/>
              <a:gd name="connsiteY9" fmla="*/ 10087307 h 17378443"/>
              <a:gd name="connsiteX10" fmla="*/ 20718379 w 26565727"/>
              <a:gd name="connsiteY10" fmla="*/ 9991054 h 17378443"/>
              <a:gd name="connsiteX11" fmla="*/ 20357432 w 26565727"/>
              <a:gd name="connsiteY11" fmla="*/ 10015117 h 17378443"/>
              <a:gd name="connsiteX12" fmla="*/ 19779916 w 26565727"/>
              <a:gd name="connsiteY12" fmla="*/ 9894801 h 17378443"/>
              <a:gd name="connsiteX13" fmla="*/ 19033958 w 26565727"/>
              <a:gd name="connsiteY13" fmla="*/ 9798549 h 17378443"/>
              <a:gd name="connsiteX14" fmla="*/ 18600821 w 26565727"/>
              <a:gd name="connsiteY14" fmla="*/ 9774486 h 17378443"/>
              <a:gd name="connsiteX15" fmla="*/ 18263937 w 26565727"/>
              <a:gd name="connsiteY15" fmla="*/ 9894801 h 17378443"/>
              <a:gd name="connsiteX16" fmla="*/ 17734548 w 26565727"/>
              <a:gd name="connsiteY16" fmla="*/ 9846675 h 17378443"/>
              <a:gd name="connsiteX17" fmla="*/ 17084842 w 26565727"/>
              <a:gd name="connsiteY17" fmla="*/ 9822612 h 17378443"/>
              <a:gd name="connsiteX18" fmla="*/ 15857621 w 26565727"/>
              <a:gd name="connsiteY18" fmla="*/ 9750422 h 17378443"/>
              <a:gd name="connsiteX19" fmla="*/ 15039474 w 26565727"/>
              <a:gd name="connsiteY19" fmla="*/ 9557917 h 17378443"/>
              <a:gd name="connsiteX20" fmla="*/ 14028821 w 26565727"/>
              <a:gd name="connsiteY20" fmla="*/ 9341349 h 17378443"/>
              <a:gd name="connsiteX21" fmla="*/ 13090358 w 26565727"/>
              <a:gd name="connsiteY21" fmla="*/ 8980401 h 17378443"/>
              <a:gd name="connsiteX22" fmla="*/ 12368464 w 26565727"/>
              <a:gd name="connsiteY22" fmla="*/ 8571328 h 17378443"/>
              <a:gd name="connsiteX23" fmla="*/ 11670632 w 26565727"/>
              <a:gd name="connsiteY23" fmla="*/ 8451012 h 17378443"/>
              <a:gd name="connsiteX24" fmla="*/ 11309685 w 26565727"/>
              <a:gd name="connsiteY24" fmla="*/ 8378822 h 17378443"/>
              <a:gd name="connsiteX25" fmla="*/ 11189369 w 26565727"/>
              <a:gd name="connsiteY25" fmla="*/ 8595391 h 17378443"/>
              <a:gd name="connsiteX26" fmla="*/ 11020927 w 26565727"/>
              <a:gd name="connsiteY26" fmla="*/ 8523201 h 17378443"/>
              <a:gd name="connsiteX27" fmla="*/ 10732169 w 26565727"/>
              <a:gd name="connsiteY27" fmla="*/ 8643517 h 17378443"/>
              <a:gd name="connsiteX28" fmla="*/ 10130590 w 26565727"/>
              <a:gd name="connsiteY28" fmla="*/ 8619454 h 17378443"/>
              <a:gd name="connsiteX29" fmla="*/ 9577137 w 26565727"/>
              <a:gd name="connsiteY29" fmla="*/ 8763833 h 17378443"/>
              <a:gd name="connsiteX30" fmla="*/ 9336506 w 26565727"/>
              <a:gd name="connsiteY30" fmla="*/ 9221033 h 17378443"/>
              <a:gd name="connsiteX31" fmla="*/ 9168064 w 26565727"/>
              <a:gd name="connsiteY31" fmla="*/ 9413538 h 17378443"/>
              <a:gd name="connsiteX32" fmla="*/ 9144000 w 26565727"/>
              <a:gd name="connsiteY32" fmla="*/ 10039180 h 17378443"/>
              <a:gd name="connsiteX33" fmla="*/ 9047748 w 26565727"/>
              <a:gd name="connsiteY33" fmla="*/ 10135433 h 17378443"/>
              <a:gd name="connsiteX34" fmla="*/ 8927432 w 26565727"/>
              <a:gd name="connsiteY34" fmla="*/ 9654170 h 17378443"/>
              <a:gd name="connsiteX35" fmla="*/ 8638674 w 26565727"/>
              <a:gd name="connsiteY35" fmla="*/ 9413538 h 17378443"/>
              <a:gd name="connsiteX36" fmla="*/ 8157411 w 26565727"/>
              <a:gd name="connsiteY36" fmla="*/ 9654170 h 17378443"/>
              <a:gd name="connsiteX37" fmla="*/ 7988969 w 26565727"/>
              <a:gd name="connsiteY37" fmla="*/ 9485728 h 17378443"/>
              <a:gd name="connsiteX38" fmla="*/ 8229600 w 26565727"/>
              <a:gd name="connsiteY38" fmla="*/ 8811959 h 17378443"/>
              <a:gd name="connsiteX39" fmla="*/ 8277727 w 26565727"/>
              <a:gd name="connsiteY39" fmla="*/ 8258507 h 17378443"/>
              <a:gd name="connsiteX40" fmla="*/ 7916779 w 26565727"/>
              <a:gd name="connsiteY40" fmla="*/ 7632865 h 17378443"/>
              <a:gd name="connsiteX41" fmla="*/ 7603958 w 26565727"/>
              <a:gd name="connsiteY41" fmla="*/ 7271917 h 17378443"/>
              <a:gd name="connsiteX42" fmla="*/ 7387390 w 26565727"/>
              <a:gd name="connsiteY42" fmla="*/ 6935033 h 17378443"/>
              <a:gd name="connsiteX43" fmla="*/ 7050506 w 26565727"/>
              <a:gd name="connsiteY43" fmla="*/ 6357517 h 17378443"/>
              <a:gd name="connsiteX44" fmla="*/ 6713621 w 26565727"/>
              <a:gd name="connsiteY44" fmla="*/ 5900317 h 17378443"/>
              <a:gd name="connsiteX45" fmla="*/ 6617369 w 26565727"/>
              <a:gd name="connsiteY45" fmla="*/ 5780001 h 17378443"/>
              <a:gd name="connsiteX46" fmla="*/ 6256421 w 26565727"/>
              <a:gd name="connsiteY46" fmla="*/ 5154359 h 17378443"/>
              <a:gd name="connsiteX47" fmla="*/ 5991727 w 26565727"/>
              <a:gd name="connsiteY47" fmla="*/ 4745286 h 17378443"/>
              <a:gd name="connsiteX48" fmla="*/ 5871411 w 26565727"/>
              <a:gd name="connsiteY48" fmla="*/ 3806822 h 17378443"/>
              <a:gd name="connsiteX49" fmla="*/ 6039853 w 26565727"/>
              <a:gd name="connsiteY49" fmla="*/ 3373686 h 17378443"/>
              <a:gd name="connsiteX50" fmla="*/ 6232358 w 26565727"/>
              <a:gd name="connsiteY50" fmla="*/ 3325559 h 17378443"/>
              <a:gd name="connsiteX51" fmla="*/ 6352674 w 26565727"/>
              <a:gd name="connsiteY51" fmla="*/ 3469938 h 17378443"/>
              <a:gd name="connsiteX52" fmla="*/ 6424864 w 26565727"/>
              <a:gd name="connsiteY52" fmla="*/ 3758696 h 17378443"/>
              <a:gd name="connsiteX53" fmla="*/ 6521116 w 26565727"/>
              <a:gd name="connsiteY53" fmla="*/ 3782759 h 17378443"/>
              <a:gd name="connsiteX54" fmla="*/ 6665495 w 26565727"/>
              <a:gd name="connsiteY54" fmla="*/ 3494001 h 17378443"/>
              <a:gd name="connsiteX55" fmla="*/ 6665495 w 26565727"/>
              <a:gd name="connsiteY55" fmla="*/ 3229307 h 17378443"/>
              <a:gd name="connsiteX56" fmla="*/ 6737685 w 26565727"/>
              <a:gd name="connsiteY56" fmla="*/ 2916486 h 17378443"/>
              <a:gd name="connsiteX57" fmla="*/ 6882064 w 26565727"/>
              <a:gd name="connsiteY57" fmla="*/ 2796170 h 17378443"/>
              <a:gd name="connsiteX58" fmla="*/ 7267074 w 26565727"/>
              <a:gd name="connsiteY58" fmla="*/ 2868359 h 17378443"/>
              <a:gd name="connsiteX59" fmla="*/ 7243011 w 26565727"/>
              <a:gd name="connsiteY59" fmla="*/ 2290843 h 17378443"/>
              <a:gd name="connsiteX60" fmla="*/ 7098632 w 26565727"/>
              <a:gd name="connsiteY60" fmla="*/ 1857707 h 17378443"/>
              <a:gd name="connsiteX61" fmla="*/ 7194885 w 26565727"/>
              <a:gd name="connsiteY61" fmla="*/ 1568949 h 17378443"/>
              <a:gd name="connsiteX62" fmla="*/ 7002379 w 26565727"/>
              <a:gd name="connsiteY62" fmla="*/ 1183938 h 17378443"/>
              <a:gd name="connsiteX63" fmla="*/ 6809874 w 26565727"/>
              <a:gd name="connsiteY63" fmla="*/ 1087686 h 17378443"/>
              <a:gd name="connsiteX64" fmla="*/ 6521116 w 26565727"/>
              <a:gd name="connsiteY64" fmla="*/ 798928 h 17378443"/>
              <a:gd name="connsiteX65" fmla="*/ 6641432 w 26565727"/>
              <a:gd name="connsiteY65" fmla="*/ 365791 h 17378443"/>
              <a:gd name="connsiteX66" fmla="*/ 6376737 w 26565727"/>
              <a:gd name="connsiteY66" fmla="*/ 437980 h 17378443"/>
              <a:gd name="connsiteX67" fmla="*/ 6232358 w 26565727"/>
              <a:gd name="connsiteY67" fmla="*/ 534233 h 17378443"/>
              <a:gd name="connsiteX68" fmla="*/ 5534527 w 26565727"/>
              <a:gd name="connsiteY68" fmla="*/ 293601 h 17378443"/>
              <a:gd name="connsiteX69" fmla="*/ 5366085 w 26565727"/>
              <a:gd name="connsiteY69" fmla="*/ 221412 h 17378443"/>
              <a:gd name="connsiteX70" fmla="*/ 4932948 w 26565727"/>
              <a:gd name="connsiteY70" fmla="*/ 149222 h 17378443"/>
              <a:gd name="connsiteX71" fmla="*/ 4692316 w 26565727"/>
              <a:gd name="connsiteY71" fmla="*/ 77033 h 17378443"/>
              <a:gd name="connsiteX72" fmla="*/ 4403558 w 26565727"/>
              <a:gd name="connsiteY72" fmla="*/ 4843 h 17378443"/>
              <a:gd name="connsiteX73" fmla="*/ 4259179 w 26565727"/>
              <a:gd name="connsiteY73" fmla="*/ 221412 h 17378443"/>
              <a:gd name="connsiteX74" fmla="*/ 4066674 w 26565727"/>
              <a:gd name="connsiteY74" fmla="*/ 197349 h 17378443"/>
              <a:gd name="connsiteX75" fmla="*/ 3898232 w 26565727"/>
              <a:gd name="connsiteY75" fmla="*/ 197349 h 17378443"/>
              <a:gd name="connsiteX76" fmla="*/ 3753853 w 26565727"/>
              <a:gd name="connsiteY76" fmla="*/ 197349 h 17378443"/>
              <a:gd name="connsiteX77" fmla="*/ 3465095 w 26565727"/>
              <a:gd name="connsiteY77" fmla="*/ 510170 h 17378443"/>
              <a:gd name="connsiteX78" fmla="*/ 3320716 w 26565727"/>
              <a:gd name="connsiteY78" fmla="*/ 437980 h 17378443"/>
              <a:gd name="connsiteX79" fmla="*/ 2791327 w 26565727"/>
              <a:gd name="connsiteY79" fmla="*/ 317665 h 17378443"/>
              <a:gd name="connsiteX80" fmla="*/ 1612232 w 26565727"/>
              <a:gd name="connsiteY80" fmla="*/ 486107 h 17378443"/>
              <a:gd name="connsiteX81" fmla="*/ 890337 w 26565727"/>
              <a:gd name="connsiteY81" fmla="*/ 293601 h 17378443"/>
              <a:gd name="connsiteX82" fmla="*/ 144379 w 26565727"/>
              <a:gd name="connsiteY82" fmla="*/ 389854 h 17378443"/>
              <a:gd name="connsiteX83" fmla="*/ 0 w 26565727"/>
              <a:gd name="connsiteY83" fmla="*/ 437980 h 17378443"/>
              <a:gd name="connsiteX84" fmla="*/ 0 w 26565727"/>
              <a:gd name="connsiteY84" fmla="*/ 17378443 h 17378443"/>
              <a:gd name="connsiteX85" fmla="*/ 26565727 w 26565727"/>
              <a:gd name="connsiteY85" fmla="*/ 17378443 h 17378443"/>
              <a:gd name="connsiteX86" fmla="*/ 26541664 w 26565727"/>
              <a:gd name="connsiteY86" fmla="*/ 11314528 h 17378443"/>
              <a:gd name="connsiteX0" fmla="*/ 26573087 w 28543400"/>
              <a:gd name="connsiteY0" fmla="*/ 11157414 h 17839259"/>
              <a:gd name="connsiteX1" fmla="*/ 26367185 w 28543400"/>
              <a:gd name="connsiteY1" fmla="*/ 11196114 h 17839259"/>
              <a:gd name="connsiteX2" fmla="*/ 25843832 w 28543400"/>
              <a:gd name="connsiteY2" fmla="*/ 11338591 h 17839259"/>
              <a:gd name="connsiteX3" fmla="*/ 25097874 w 28543400"/>
              <a:gd name="connsiteY3" fmla="*/ 11434843 h 17839259"/>
              <a:gd name="connsiteX4" fmla="*/ 24736927 w 28543400"/>
              <a:gd name="connsiteY4" fmla="*/ 11507033 h 17839259"/>
              <a:gd name="connsiteX5" fmla="*/ 24472232 w 28543400"/>
              <a:gd name="connsiteY5" fmla="*/ 11699538 h 17839259"/>
              <a:gd name="connsiteX6" fmla="*/ 24087221 w 28543400"/>
              <a:gd name="connsiteY6" fmla="*/ 11410780 h 17839259"/>
              <a:gd name="connsiteX7" fmla="*/ 23004379 w 28543400"/>
              <a:gd name="connsiteY7" fmla="*/ 11049833 h 17839259"/>
              <a:gd name="connsiteX8" fmla="*/ 22426864 w 28543400"/>
              <a:gd name="connsiteY8" fmla="*/ 10424191 h 17839259"/>
              <a:gd name="connsiteX9" fmla="*/ 21488400 w 28543400"/>
              <a:gd name="connsiteY9" fmla="*/ 10087307 h 17839259"/>
              <a:gd name="connsiteX10" fmla="*/ 20718379 w 28543400"/>
              <a:gd name="connsiteY10" fmla="*/ 9991054 h 17839259"/>
              <a:gd name="connsiteX11" fmla="*/ 20357432 w 28543400"/>
              <a:gd name="connsiteY11" fmla="*/ 10015117 h 17839259"/>
              <a:gd name="connsiteX12" fmla="*/ 19779916 w 28543400"/>
              <a:gd name="connsiteY12" fmla="*/ 9894801 h 17839259"/>
              <a:gd name="connsiteX13" fmla="*/ 19033958 w 28543400"/>
              <a:gd name="connsiteY13" fmla="*/ 9798549 h 17839259"/>
              <a:gd name="connsiteX14" fmla="*/ 18600821 w 28543400"/>
              <a:gd name="connsiteY14" fmla="*/ 9774486 h 17839259"/>
              <a:gd name="connsiteX15" fmla="*/ 18263937 w 28543400"/>
              <a:gd name="connsiteY15" fmla="*/ 9894801 h 17839259"/>
              <a:gd name="connsiteX16" fmla="*/ 17734548 w 28543400"/>
              <a:gd name="connsiteY16" fmla="*/ 9846675 h 17839259"/>
              <a:gd name="connsiteX17" fmla="*/ 17084842 w 28543400"/>
              <a:gd name="connsiteY17" fmla="*/ 9822612 h 17839259"/>
              <a:gd name="connsiteX18" fmla="*/ 15857621 w 28543400"/>
              <a:gd name="connsiteY18" fmla="*/ 9750422 h 17839259"/>
              <a:gd name="connsiteX19" fmla="*/ 15039474 w 28543400"/>
              <a:gd name="connsiteY19" fmla="*/ 9557917 h 17839259"/>
              <a:gd name="connsiteX20" fmla="*/ 14028821 w 28543400"/>
              <a:gd name="connsiteY20" fmla="*/ 9341349 h 17839259"/>
              <a:gd name="connsiteX21" fmla="*/ 13090358 w 28543400"/>
              <a:gd name="connsiteY21" fmla="*/ 8980401 h 17839259"/>
              <a:gd name="connsiteX22" fmla="*/ 12368464 w 28543400"/>
              <a:gd name="connsiteY22" fmla="*/ 8571328 h 17839259"/>
              <a:gd name="connsiteX23" fmla="*/ 11670632 w 28543400"/>
              <a:gd name="connsiteY23" fmla="*/ 8451012 h 17839259"/>
              <a:gd name="connsiteX24" fmla="*/ 11309685 w 28543400"/>
              <a:gd name="connsiteY24" fmla="*/ 8378822 h 17839259"/>
              <a:gd name="connsiteX25" fmla="*/ 11189369 w 28543400"/>
              <a:gd name="connsiteY25" fmla="*/ 8595391 h 17839259"/>
              <a:gd name="connsiteX26" fmla="*/ 11020927 w 28543400"/>
              <a:gd name="connsiteY26" fmla="*/ 8523201 h 17839259"/>
              <a:gd name="connsiteX27" fmla="*/ 10732169 w 28543400"/>
              <a:gd name="connsiteY27" fmla="*/ 8643517 h 17839259"/>
              <a:gd name="connsiteX28" fmla="*/ 10130590 w 28543400"/>
              <a:gd name="connsiteY28" fmla="*/ 8619454 h 17839259"/>
              <a:gd name="connsiteX29" fmla="*/ 9577137 w 28543400"/>
              <a:gd name="connsiteY29" fmla="*/ 8763833 h 17839259"/>
              <a:gd name="connsiteX30" fmla="*/ 9336506 w 28543400"/>
              <a:gd name="connsiteY30" fmla="*/ 9221033 h 17839259"/>
              <a:gd name="connsiteX31" fmla="*/ 9168064 w 28543400"/>
              <a:gd name="connsiteY31" fmla="*/ 9413538 h 17839259"/>
              <a:gd name="connsiteX32" fmla="*/ 9144000 w 28543400"/>
              <a:gd name="connsiteY32" fmla="*/ 10039180 h 17839259"/>
              <a:gd name="connsiteX33" fmla="*/ 9047748 w 28543400"/>
              <a:gd name="connsiteY33" fmla="*/ 10135433 h 17839259"/>
              <a:gd name="connsiteX34" fmla="*/ 8927432 w 28543400"/>
              <a:gd name="connsiteY34" fmla="*/ 9654170 h 17839259"/>
              <a:gd name="connsiteX35" fmla="*/ 8638674 w 28543400"/>
              <a:gd name="connsiteY35" fmla="*/ 9413538 h 17839259"/>
              <a:gd name="connsiteX36" fmla="*/ 8157411 w 28543400"/>
              <a:gd name="connsiteY36" fmla="*/ 9654170 h 17839259"/>
              <a:gd name="connsiteX37" fmla="*/ 7988969 w 28543400"/>
              <a:gd name="connsiteY37" fmla="*/ 9485728 h 17839259"/>
              <a:gd name="connsiteX38" fmla="*/ 8229600 w 28543400"/>
              <a:gd name="connsiteY38" fmla="*/ 8811959 h 17839259"/>
              <a:gd name="connsiteX39" fmla="*/ 8277727 w 28543400"/>
              <a:gd name="connsiteY39" fmla="*/ 8258507 h 17839259"/>
              <a:gd name="connsiteX40" fmla="*/ 7916779 w 28543400"/>
              <a:gd name="connsiteY40" fmla="*/ 7632865 h 17839259"/>
              <a:gd name="connsiteX41" fmla="*/ 7603958 w 28543400"/>
              <a:gd name="connsiteY41" fmla="*/ 7271917 h 17839259"/>
              <a:gd name="connsiteX42" fmla="*/ 7387390 w 28543400"/>
              <a:gd name="connsiteY42" fmla="*/ 6935033 h 17839259"/>
              <a:gd name="connsiteX43" fmla="*/ 7050506 w 28543400"/>
              <a:gd name="connsiteY43" fmla="*/ 6357517 h 17839259"/>
              <a:gd name="connsiteX44" fmla="*/ 6713621 w 28543400"/>
              <a:gd name="connsiteY44" fmla="*/ 5900317 h 17839259"/>
              <a:gd name="connsiteX45" fmla="*/ 6617369 w 28543400"/>
              <a:gd name="connsiteY45" fmla="*/ 5780001 h 17839259"/>
              <a:gd name="connsiteX46" fmla="*/ 6256421 w 28543400"/>
              <a:gd name="connsiteY46" fmla="*/ 5154359 h 17839259"/>
              <a:gd name="connsiteX47" fmla="*/ 5991727 w 28543400"/>
              <a:gd name="connsiteY47" fmla="*/ 4745286 h 17839259"/>
              <a:gd name="connsiteX48" fmla="*/ 5871411 w 28543400"/>
              <a:gd name="connsiteY48" fmla="*/ 3806822 h 17839259"/>
              <a:gd name="connsiteX49" fmla="*/ 6039853 w 28543400"/>
              <a:gd name="connsiteY49" fmla="*/ 3373686 h 17839259"/>
              <a:gd name="connsiteX50" fmla="*/ 6232358 w 28543400"/>
              <a:gd name="connsiteY50" fmla="*/ 3325559 h 17839259"/>
              <a:gd name="connsiteX51" fmla="*/ 6352674 w 28543400"/>
              <a:gd name="connsiteY51" fmla="*/ 3469938 h 17839259"/>
              <a:gd name="connsiteX52" fmla="*/ 6424864 w 28543400"/>
              <a:gd name="connsiteY52" fmla="*/ 3758696 h 17839259"/>
              <a:gd name="connsiteX53" fmla="*/ 6521116 w 28543400"/>
              <a:gd name="connsiteY53" fmla="*/ 3782759 h 17839259"/>
              <a:gd name="connsiteX54" fmla="*/ 6665495 w 28543400"/>
              <a:gd name="connsiteY54" fmla="*/ 3494001 h 17839259"/>
              <a:gd name="connsiteX55" fmla="*/ 6665495 w 28543400"/>
              <a:gd name="connsiteY55" fmla="*/ 3229307 h 17839259"/>
              <a:gd name="connsiteX56" fmla="*/ 6737685 w 28543400"/>
              <a:gd name="connsiteY56" fmla="*/ 2916486 h 17839259"/>
              <a:gd name="connsiteX57" fmla="*/ 6882064 w 28543400"/>
              <a:gd name="connsiteY57" fmla="*/ 2796170 h 17839259"/>
              <a:gd name="connsiteX58" fmla="*/ 7267074 w 28543400"/>
              <a:gd name="connsiteY58" fmla="*/ 2868359 h 17839259"/>
              <a:gd name="connsiteX59" fmla="*/ 7243011 w 28543400"/>
              <a:gd name="connsiteY59" fmla="*/ 2290843 h 17839259"/>
              <a:gd name="connsiteX60" fmla="*/ 7098632 w 28543400"/>
              <a:gd name="connsiteY60" fmla="*/ 1857707 h 17839259"/>
              <a:gd name="connsiteX61" fmla="*/ 7194885 w 28543400"/>
              <a:gd name="connsiteY61" fmla="*/ 1568949 h 17839259"/>
              <a:gd name="connsiteX62" fmla="*/ 7002379 w 28543400"/>
              <a:gd name="connsiteY62" fmla="*/ 1183938 h 17839259"/>
              <a:gd name="connsiteX63" fmla="*/ 6809874 w 28543400"/>
              <a:gd name="connsiteY63" fmla="*/ 1087686 h 17839259"/>
              <a:gd name="connsiteX64" fmla="*/ 6521116 w 28543400"/>
              <a:gd name="connsiteY64" fmla="*/ 798928 h 17839259"/>
              <a:gd name="connsiteX65" fmla="*/ 6641432 w 28543400"/>
              <a:gd name="connsiteY65" fmla="*/ 365791 h 17839259"/>
              <a:gd name="connsiteX66" fmla="*/ 6376737 w 28543400"/>
              <a:gd name="connsiteY66" fmla="*/ 437980 h 17839259"/>
              <a:gd name="connsiteX67" fmla="*/ 6232358 w 28543400"/>
              <a:gd name="connsiteY67" fmla="*/ 534233 h 17839259"/>
              <a:gd name="connsiteX68" fmla="*/ 5534527 w 28543400"/>
              <a:gd name="connsiteY68" fmla="*/ 293601 h 17839259"/>
              <a:gd name="connsiteX69" fmla="*/ 5366085 w 28543400"/>
              <a:gd name="connsiteY69" fmla="*/ 221412 h 17839259"/>
              <a:gd name="connsiteX70" fmla="*/ 4932948 w 28543400"/>
              <a:gd name="connsiteY70" fmla="*/ 149222 h 17839259"/>
              <a:gd name="connsiteX71" fmla="*/ 4692316 w 28543400"/>
              <a:gd name="connsiteY71" fmla="*/ 77033 h 17839259"/>
              <a:gd name="connsiteX72" fmla="*/ 4403558 w 28543400"/>
              <a:gd name="connsiteY72" fmla="*/ 4843 h 17839259"/>
              <a:gd name="connsiteX73" fmla="*/ 4259179 w 28543400"/>
              <a:gd name="connsiteY73" fmla="*/ 221412 h 17839259"/>
              <a:gd name="connsiteX74" fmla="*/ 4066674 w 28543400"/>
              <a:gd name="connsiteY74" fmla="*/ 197349 h 17839259"/>
              <a:gd name="connsiteX75" fmla="*/ 3898232 w 28543400"/>
              <a:gd name="connsiteY75" fmla="*/ 197349 h 17839259"/>
              <a:gd name="connsiteX76" fmla="*/ 3753853 w 28543400"/>
              <a:gd name="connsiteY76" fmla="*/ 197349 h 17839259"/>
              <a:gd name="connsiteX77" fmla="*/ 3465095 w 28543400"/>
              <a:gd name="connsiteY77" fmla="*/ 510170 h 17839259"/>
              <a:gd name="connsiteX78" fmla="*/ 3320716 w 28543400"/>
              <a:gd name="connsiteY78" fmla="*/ 437980 h 17839259"/>
              <a:gd name="connsiteX79" fmla="*/ 2791327 w 28543400"/>
              <a:gd name="connsiteY79" fmla="*/ 317665 h 17839259"/>
              <a:gd name="connsiteX80" fmla="*/ 1612232 w 28543400"/>
              <a:gd name="connsiteY80" fmla="*/ 486107 h 17839259"/>
              <a:gd name="connsiteX81" fmla="*/ 890337 w 28543400"/>
              <a:gd name="connsiteY81" fmla="*/ 293601 h 17839259"/>
              <a:gd name="connsiteX82" fmla="*/ 144379 w 28543400"/>
              <a:gd name="connsiteY82" fmla="*/ 389854 h 17839259"/>
              <a:gd name="connsiteX83" fmla="*/ 0 w 28543400"/>
              <a:gd name="connsiteY83" fmla="*/ 437980 h 17839259"/>
              <a:gd name="connsiteX84" fmla="*/ 0 w 28543400"/>
              <a:gd name="connsiteY84" fmla="*/ 17378443 h 17839259"/>
              <a:gd name="connsiteX85" fmla="*/ 26565727 w 28543400"/>
              <a:gd name="connsiteY85" fmla="*/ 17378443 h 17839259"/>
              <a:gd name="connsiteX86" fmla="*/ 26573087 w 28543400"/>
              <a:gd name="connsiteY86" fmla="*/ 11157414 h 17839259"/>
              <a:gd name="connsiteX0" fmla="*/ 26573087 w 28543400"/>
              <a:gd name="connsiteY0" fmla="*/ 11157414 h 17839259"/>
              <a:gd name="connsiteX1" fmla="*/ 26367185 w 28543400"/>
              <a:gd name="connsiteY1" fmla="*/ 11196114 h 17839259"/>
              <a:gd name="connsiteX2" fmla="*/ 25843832 w 28543400"/>
              <a:gd name="connsiteY2" fmla="*/ 11338591 h 17839259"/>
              <a:gd name="connsiteX3" fmla="*/ 25097874 w 28543400"/>
              <a:gd name="connsiteY3" fmla="*/ 11434843 h 17839259"/>
              <a:gd name="connsiteX4" fmla="*/ 24736927 w 28543400"/>
              <a:gd name="connsiteY4" fmla="*/ 11507033 h 17839259"/>
              <a:gd name="connsiteX5" fmla="*/ 24472232 w 28543400"/>
              <a:gd name="connsiteY5" fmla="*/ 11699538 h 17839259"/>
              <a:gd name="connsiteX6" fmla="*/ 24087221 w 28543400"/>
              <a:gd name="connsiteY6" fmla="*/ 11410780 h 17839259"/>
              <a:gd name="connsiteX7" fmla="*/ 23004379 w 28543400"/>
              <a:gd name="connsiteY7" fmla="*/ 11049833 h 17839259"/>
              <a:gd name="connsiteX8" fmla="*/ 22426864 w 28543400"/>
              <a:gd name="connsiteY8" fmla="*/ 10424191 h 17839259"/>
              <a:gd name="connsiteX9" fmla="*/ 21488400 w 28543400"/>
              <a:gd name="connsiteY9" fmla="*/ 10087307 h 17839259"/>
              <a:gd name="connsiteX10" fmla="*/ 20718379 w 28543400"/>
              <a:gd name="connsiteY10" fmla="*/ 9991054 h 17839259"/>
              <a:gd name="connsiteX11" fmla="*/ 20357432 w 28543400"/>
              <a:gd name="connsiteY11" fmla="*/ 10015117 h 17839259"/>
              <a:gd name="connsiteX12" fmla="*/ 19779916 w 28543400"/>
              <a:gd name="connsiteY12" fmla="*/ 9894801 h 17839259"/>
              <a:gd name="connsiteX13" fmla="*/ 19033958 w 28543400"/>
              <a:gd name="connsiteY13" fmla="*/ 9798549 h 17839259"/>
              <a:gd name="connsiteX14" fmla="*/ 18600821 w 28543400"/>
              <a:gd name="connsiteY14" fmla="*/ 9774486 h 17839259"/>
              <a:gd name="connsiteX15" fmla="*/ 18263937 w 28543400"/>
              <a:gd name="connsiteY15" fmla="*/ 9894801 h 17839259"/>
              <a:gd name="connsiteX16" fmla="*/ 17734548 w 28543400"/>
              <a:gd name="connsiteY16" fmla="*/ 9846675 h 17839259"/>
              <a:gd name="connsiteX17" fmla="*/ 17084842 w 28543400"/>
              <a:gd name="connsiteY17" fmla="*/ 9822612 h 17839259"/>
              <a:gd name="connsiteX18" fmla="*/ 15857621 w 28543400"/>
              <a:gd name="connsiteY18" fmla="*/ 9750422 h 17839259"/>
              <a:gd name="connsiteX19" fmla="*/ 15039474 w 28543400"/>
              <a:gd name="connsiteY19" fmla="*/ 9557917 h 17839259"/>
              <a:gd name="connsiteX20" fmla="*/ 14028821 w 28543400"/>
              <a:gd name="connsiteY20" fmla="*/ 9341349 h 17839259"/>
              <a:gd name="connsiteX21" fmla="*/ 13090358 w 28543400"/>
              <a:gd name="connsiteY21" fmla="*/ 8980401 h 17839259"/>
              <a:gd name="connsiteX22" fmla="*/ 12368464 w 28543400"/>
              <a:gd name="connsiteY22" fmla="*/ 8571328 h 17839259"/>
              <a:gd name="connsiteX23" fmla="*/ 11670632 w 28543400"/>
              <a:gd name="connsiteY23" fmla="*/ 8451012 h 17839259"/>
              <a:gd name="connsiteX24" fmla="*/ 11309685 w 28543400"/>
              <a:gd name="connsiteY24" fmla="*/ 8378822 h 17839259"/>
              <a:gd name="connsiteX25" fmla="*/ 11189369 w 28543400"/>
              <a:gd name="connsiteY25" fmla="*/ 8595391 h 17839259"/>
              <a:gd name="connsiteX26" fmla="*/ 11020927 w 28543400"/>
              <a:gd name="connsiteY26" fmla="*/ 8523201 h 17839259"/>
              <a:gd name="connsiteX27" fmla="*/ 10732169 w 28543400"/>
              <a:gd name="connsiteY27" fmla="*/ 8643517 h 17839259"/>
              <a:gd name="connsiteX28" fmla="*/ 10130590 w 28543400"/>
              <a:gd name="connsiteY28" fmla="*/ 8619454 h 17839259"/>
              <a:gd name="connsiteX29" fmla="*/ 9577137 w 28543400"/>
              <a:gd name="connsiteY29" fmla="*/ 8763833 h 17839259"/>
              <a:gd name="connsiteX30" fmla="*/ 9336506 w 28543400"/>
              <a:gd name="connsiteY30" fmla="*/ 9221033 h 17839259"/>
              <a:gd name="connsiteX31" fmla="*/ 9168064 w 28543400"/>
              <a:gd name="connsiteY31" fmla="*/ 9413538 h 17839259"/>
              <a:gd name="connsiteX32" fmla="*/ 9144000 w 28543400"/>
              <a:gd name="connsiteY32" fmla="*/ 10039180 h 17839259"/>
              <a:gd name="connsiteX33" fmla="*/ 9047748 w 28543400"/>
              <a:gd name="connsiteY33" fmla="*/ 10135433 h 17839259"/>
              <a:gd name="connsiteX34" fmla="*/ 8927432 w 28543400"/>
              <a:gd name="connsiteY34" fmla="*/ 9654170 h 17839259"/>
              <a:gd name="connsiteX35" fmla="*/ 8638674 w 28543400"/>
              <a:gd name="connsiteY35" fmla="*/ 9413538 h 17839259"/>
              <a:gd name="connsiteX36" fmla="*/ 8157411 w 28543400"/>
              <a:gd name="connsiteY36" fmla="*/ 9654170 h 17839259"/>
              <a:gd name="connsiteX37" fmla="*/ 7988969 w 28543400"/>
              <a:gd name="connsiteY37" fmla="*/ 9485728 h 17839259"/>
              <a:gd name="connsiteX38" fmla="*/ 8229600 w 28543400"/>
              <a:gd name="connsiteY38" fmla="*/ 8811959 h 17839259"/>
              <a:gd name="connsiteX39" fmla="*/ 8277727 w 28543400"/>
              <a:gd name="connsiteY39" fmla="*/ 8258507 h 17839259"/>
              <a:gd name="connsiteX40" fmla="*/ 7916779 w 28543400"/>
              <a:gd name="connsiteY40" fmla="*/ 7632865 h 17839259"/>
              <a:gd name="connsiteX41" fmla="*/ 7603958 w 28543400"/>
              <a:gd name="connsiteY41" fmla="*/ 7271917 h 17839259"/>
              <a:gd name="connsiteX42" fmla="*/ 7387390 w 28543400"/>
              <a:gd name="connsiteY42" fmla="*/ 6935033 h 17839259"/>
              <a:gd name="connsiteX43" fmla="*/ 7050506 w 28543400"/>
              <a:gd name="connsiteY43" fmla="*/ 6357517 h 17839259"/>
              <a:gd name="connsiteX44" fmla="*/ 6713621 w 28543400"/>
              <a:gd name="connsiteY44" fmla="*/ 5900317 h 17839259"/>
              <a:gd name="connsiteX45" fmla="*/ 6617369 w 28543400"/>
              <a:gd name="connsiteY45" fmla="*/ 5780001 h 17839259"/>
              <a:gd name="connsiteX46" fmla="*/ 6256421 w 28543400"/>
              <a:gd name="connsiteY46" fmla="*/ 5154359 h 17839259"/>
              <a:gd name="connsiteX47" fmla="*/ 5991727 w 28543400"/>
              <a:gd name="connsiteY47" fmla="*/ 4745286 h 17839259"/>
              <a:gd name="connsiteX48" fmla="*/ 5871411 w 28543400"/>
              <a:gd name="connsiteY48" fmla="*/ 3806822 h 17839259"/>
              <a:gd name="connsiteX49" fmla="*/ 6039853 w 28543400"/>
              <a:gd name="connsiteY49" fmla="*/ 3373686 h 17839259"/>
              <a:gd name="connsiteX50" fmla="*/ 6232358 w 28543400"/>
              <a:gd name="connsiteY50" fmla="*/ 3325559 h 17839259"/>
              <a:gd name="connsiteX51" fmla="*/ 6352674 w 28543400"/>
              <a:gd name="connsiteY51" fmla="*/ 3469938 h 17839259"/>
              <a:gd name="connsiteX52" fmla="*/ 6424864 w 28543400"/>
              <a:gd name="connsiteY52" fmla="*/ 3758696 h 17839259"/>
              <a:gd name="connsiteX53" fmla="*/ 6521116 w 28543400"/>
              <a:gd name="connsiteY53" fmla="*/ 3782759 h 17839259"/>
              <a:gd name="connsiteX54" fmla="*/ 6665495 w 28543400"/>
              <a:gd name="connsiteY54" fmla="*/ 3494001 h 17839259"/>
              <a:gd name="connsiteX55" fmla="*/ 6665495 w 28543400"/>
              <a:gd name="connsiteY55" fmla="*/ 3229307 h 17839259"/>
              <a:gd name="connsiteX56" fmla="*/ 6737685 w 28543400"/>
              <a:gd name="connsiteY56" fmla="*/ 2916486 h 17839259"/>
              <a:gd name="connsiteX57" fmla="*/ 6882064 w 28543400"/>
              <a:gd name="connsiteY57" fmla="*/ 2796170 h 17839259"/>
              <a:gd name="connsiteX58" fmla="*/ 7267074 w 28543400"/>
              <a:gd name="connsiteY58" fmla="*/ 2868359 h 17839259"/>
              <a:gd name="connsiteX59" fmla="*/ 7243011 w 28543400"/>
              <a:gd name="connsiteY59" fmla="*/ 2290843 h 17839259"/>
              <a:gd name="connsiteX60" fmla="*/ 7098632 w 28543400"/>
              <a:gd name="connsiteY60" fmla="*/ 1857707 h 17839259"/>
              <a:gd name="connsiteX61" fmla="*/ 7194885 w 28543400"/>
              <a:gd name="connsiteY61" fmla="*/ 1568949 h 17839259"/>
              <a:gd name="connsiteX62" fmla="*/ 7002379 w 28543400"/>
              <a:gd name="connsiteY62" fmla="*/ 1183938 h 17839259"/>
              <a:gd name="connsiteX63" fmla="*/ 6809874 w 28543400"/>
              <a:gd name="connsiteY63" fmla="*/ 1087686 h 17839259"/>
              <a:gd name="connsiteX64" fmla="*/ 6521116 w 28543400"/>
              <a:gd name="connsiteY64" fmla="*/ 798928 h 17839259"/>
              <a:gd name="connsiteX65" fmla="*/ 6641432 w 28543400"/>
              <a:gd name="connsiteY65" fmla="*/ 365791 h 17839259"/>
              <a:gd name="connsiteX66" fmla="*/ 6376737 w 28543400"/>
              <a:gd name="connsiteY66" fmla="*/ 437980 h 17839259"/>
              <a:gd name="connsiteX67" fmla="*/ 6232358 w 28543400"/>
              <a:gd name="connsiteY67" fmla="*/ 534233 h 17839259"/>
              <a:gd name="connsiteX68" fmla="*/ 5534527 w 28543400"/>
              <a:gd name="connsiteY68" fmla="*/ 293601 h 17839259"/>
              <a:gd name="connsiteX69" fmla="*/ 5366085 w 28543400"/>
              <a:gd name="connsiteY69" fmla="*/ 221412 h 17839259"/>
              <a:gd name="connsiteX70" fmla="*/ 4932948 w 28543400"/>
              <a:gd name="connsiteY70" fmla="*/ 149222 h 17839259"/>
              <a:gd name="connsiteX71" fmla="*/ 4692316 w 28543400"/>
              <a:gd name="connsiteY71" fmla="*/ 77033 h 17839259"/>
              <a:gd name="connsiteX72" fmla="*/ 4403558 w 28543400"/>
              <a:gd name="connsiteY72" fmla="*/ 4843 h 17839259"/>
              <a:gd name="connsiteX73" fmla="*/ 4259179 w 28543400"/>
              <a:gd name="connsiteY73" fmla="*/ 221412 h 17839259"/>
              <a:gd name="connsiteX74" fmla="*/ 4066674 w 28543400"/>
              <a:gd name="connsiteY74" fmla="*/ 197349 h 17839259"/>
              <a:gd name="connsiteX75" fmla="*/ 3898232 w 28543400"/>
              <a:gd name="connsiteY75" fmla="*/ 197349 h 17839259"/>
              <a:gd name="connsiteX76" fmla="*/ 3753853 w 28543400"/>
              <a:gd name="connsiteY76" fmla="*/ 197349 h 17839259"/>
              <a:gd name="connsiteX77" fmla="*/ 3465095 w 28543400"/>
              <a:gd name="connsiteY77" fmla="*/ 510170 h 17839259"/>
              <a:gd name="connsiteX78" fmla="*/ 3320716 w 28543400"/>
              <a:gd name="connsiteY78" fmla="*/ 437980 h 17839259"/>
              <a:gd name="connsiteX79" fmla="*/ 2791327 w 28543400"/>
              <a:gd name="connsiteY79" fmla="*/ 317665 h 17839259"/>
              <a:gd name="connsiteX80" fmla="*/ 1612232 w 28543400"/>
              <a:gd name="connsiteY80" fmla="*/ 486107 h 17839259"/>
              <a:gd name="connsiteX81" fmla="*/ 890337 w 28543400"/>
              <a:gd name="connsiteY81" fmla="*/ 293601 h 17839259"/>
              <a:gd name="connsiteX82" fmla="*/ 144379 w 28543400"/>
              <a:gd name="connsiteY82" fmla="*/ 389854 h 17839259"/>
              <a:gd name="connsiteX83" fmla="*/ 0 w 28543400"/>
              <a:gd name="connsiteY83" fmla="*/ 437980 h 17839259"/>
              <a:gd name="connsiteX84" fmla="*/ 0 w 28543400"/>
              <a:gd name="connsiteY84" fmla="*/ 17378443 h 17839259"/>
              <a:gd name="connsiteX85" fmla="*/ 26565727 w 28543400"/>
              <a:gd name="connsiteY85" fmla="*/ 17378443 h 17839259"/>
              <a:gd name="connsiteX86" fmla="*/ 26573087 w 28543400"/>
              <a:gd name="connsiteY86" fmla="*/ 11157414 h 17839259"/>
              <a:gd name="connsiteX0" fmla="*/ 26573087 w 26573087"/>
              <a:gd name="connsiteY0" fmla="*/ 11157414 h 17839259"/>
              <a:gd name="connsiteX1" fmla="*/ 26367185 w 26573087"/>
              <a:gd name="connsiteY1" fmla="*/ 11196114 h 17839259"/>
              <a:gd name="connsiteX2" fmla="*/ 25843832 w 26573087"/>
              <a:gd name="connsiteY2" fmla="*/ 11338591 h 17839259"/>
              <a:gd name="connsiteX3" fmla="*/ 25097874 w 26573087"/>
              <a:gd name="connsiteY3" fmla="*/ 11434843 h 17839259"/>
              <a:gd name="connsiteX4" fmla="*/ 24736927 w 26573087"/>
              <a:gd name="connsiteY4" fmla="*/ 11507033 h 17839259"/>
              <a:gd name="connsiteX5" fmla="*/ 24472232 w 26573087"/>
              <a:gd name="connsiteY5" fmla="*/ 11699538 h 17839259"/>
              <a:gd name="connsiteX6" fmla="*/ 24087221 w 26573087"/>
              <a:gd name="connsiteY6" fmla="*/ 11410780 h 17839259"/>
              <a:gd name="connsiteX7" fmla="*/ 23004379 w 26573087"/>
              <a:gd name="connsiteY7" fmla="*/ 11049833 h 17839259"/>
              <a:gd name="connsiteX8" fmla="*/ 22426864 w 26573087"/>
              <a:gd name="connsiteY8" fmla="*/ 10424191 h 17839259"/>
              <a:gd name="connsiteX9" fmla="*/ 21488400 w 26573087"/>
              <a:gd name="connsiteY9" fmla="*/ 10087307 h 17839259"/>
              <a:gd name="connsiteX10" fmla="*/ 20718379 w 26573087"/>
              <a:gd name="connsiteY10" fmla="*/ 9991054 h 17839259"/>
              <a:gd name="connsiteX11" fmla="*/ 20357432 w 26573087"/>
              <a:gd name="connsiteY11" fmla="*/ 10015117 h 17839259"/>
              <a:gd name="connsiteX12" fmla="*/ 19779916 w 26573087"/>
              <a:gd name="connsiteY12" fmla="*/ 9894801 h 17839259"/>
              <a:gd name="connsiteX13" fmla="*/ 19033958 w 26573087"/>
              <a:gd name="connsiteY13" fmla="*/ 9798549 h 17839259"/>
              <a:gd name="connsiteX14" fmla="*/ 18600821 w 26573087"/>
              <a:gd name="connsiteY14" fmla="*/ 9774486 h 17839259"/>
              <a:gd name="connsiteX15" fmla="*/ 18263937 w 26573087"/>
              <a:gd name="connsiteY15" fmla="*/ 9894801 h 17839259"/>
              <a:gd name="connsiteX16" fmla="*/ 17734548 w 26573087"/>
              <a:gd name="connsiteY16" fmla="*/ 9846675 h 17839259"/>
              <a:gd name="connsiteX17" fmla="*/ 17084842 w 26573087"/>
              <a:gd name="connsiteY17" fmla="*/ 9822612 h 17839259"/>
              <a:gd name="connsiteX18" fmla="*/ 15857621 w 26573087"/>
              <a:gd name="connsiteY18" fmla="*/ 9750422 h 17839259"/>
              <a:gd name="connsiteX19" fmla="*/ 15039474 w 26573087"/>
              <a:gd name="connsiteY19" fmla="*/ 9557917 h 17839259"/>
              <a:gd name="connsiteX20" fmla="*/ 14028821 w 26573087"/>
              <a:gd name="connsiteY20" fmla="*/ 9341349 h 17839259"/>
              <a:gd name="connsiteX21" fmla="*/ 13090358 w 26573087"/>
              <a:gd name="connsiteY21" fmla="*/ 8980401 h 17839259"/>
              <a:gd name="connsiteX22" fmla="*/ 12368464 w 26573087"/>
              <a:gd name="connsiteY22" fmla="*/ 8571328 h 17839259"/>
              <a:gd name="connsiteX23" fmla="*/ 11670632 w 26573087"/>
              <a:gd name="connsiteY23" fmla="*/ 8451012 h 17839259"/>
              <a:gd name="connsiteX24" fmla="*/ 11309685 w 26573087"/>
              <a:gd name="connsiteY24" fmla="*/ 8378822 h 17839259"/>
              <a:gd name="connsiteX25" fmla="*/ 11189369 w 26573087"/>
              <a:gd name="connsiteY25" fmla="*/ 8595391 h 17839259"/>
              <a:gd name="connsiteX26" fmla="*/ 11020927 w 26573087"/>
              <a:gd name="connsiteY26" fmla="*/ 8523201 h 17839259"/>
              <a:gd name="connsiteX27" fmla="*/ 10732169 w 26573087"/>
              <a:gd name="connsiteY27" fmla="*/ 8643517 h 17839259"/>
              <a:gd name="connsiteX28" fmla="*/ 10130590 w 26573087"/>
              <a:gd name="connsiteY28" fmla="*/ 8619454 h 17839259"/>
              <a:gd name="connsiteX29" fmla="*/ 9577137 w 26573087"/>
              <a:gd name="connsiteY29" fmla="*/ 8763833 h 17839259"/>
              <a:gd name="connsiteX30" fmla="*/ 9336506 w 26573087"/>
              <a:gd name="connsiteY30" fmla="*/ 9221033 h 17839259"/>
              <a:gd name="connsiteX31" fmla="*/ 9168064 w 26573087"/>
              <a:gd name="connsiteY31" fmla="*/ 9413538 h 17839259"/>
              <a:gd name="connsiteX32" fmla="*/ 9144000 w 26573087"/>
              <a:gd name="connsiteY32" fmla="*/ 10039180 h 17839259"/>
              <a:gd name="connsiteX33" fmla="*/ 9047748 w 26573087"/>
              <a:gd name="connsiteY33" fmla="*/ 10135433 h 17839259"/>
              <a:gd name="connsiteX34" fmla="*/ 8927432 w 26573087"/>
              <a:gd name="connsiteY34" fmla="*/ 9654170 h 17839259"/>
              <a:gd name="connsiteX35" fmla="*/ 8638674 w 26573087"/>
              <a:gd name="connsiteY35" fmla="*/ 9413538 h 17839259"/>
              <a:gd name="connsiteX36" fmla="*/ 8157411 w 26573087"/>
              <a:gd name="connsiteY36" fmla="*/ 9654170 h 17839259"/>
              <a:gd name="connsiteX37" fmla="*/ 7988969 w 26573087"/>
              <a:gd name="connsiteY37" fmla="*/ 9485728 h 17839259"/>
              <a:gd name="connsiteX38" fmla="*/ 8229600 w 26573087"/>
              <a:gd name="connsiteY38" fmla="*/ 8811959 h 17839259"/>
              <a:gd name="connsiteX39" fmla="*/ 8277727 w 26573087"/>
              <a:gd name="connsiteY39" fmla="*/ 8258507 h 17839259"/>
              <a:gd name="connsiteX40" fmla="*/ 7916779 w 26573087"/>
              <a:gd name="connsiteY40" fmla="*/ 7632865 h 17839259"/>
              <a:gd name="connsiteX41" fmla="*/ 7603958 w 26573087"/>
              <a:gd name="connsiteY41" fmla="*/ 7271917 h 17839259"/>
              <a:gd name="connsiteX42" fmla="*/ 7387390 w 26573087"/>
              <a:gd name="connsiteY42" fmla="*/ 6935033 h 17839259"/>
              <a:gd name="connsiteX43" fmla="*/ 7050506 w 26573087"/>
              <a:gd name="connsiteY43" fmla="*/ 6357517 h 17839259"/>
              <a:gd name="connsiteX44" fmla="*/ 6713621 w 26573087"/>
              <a:gd name="connsiteY44" fmla="*/ 5900317 h 17839259"/>
              <a:gd name="connsiteX45" fmla="*/ 6617369 w 26573087"/>
              <a:gd name="connsiteY45" fmla="*/ 5780001 h 17839259"/>
              <a:gd name="connsiteX46" fmla="*/ 6256421 w 26573087"/>
              <a:gd name="connsiteY46" fmla="*/ 5154359 h 17839259"/>
              <a:gd name="connsiteX47" fmla="*/ 5991727 w 26573087"/>
              <a:gd name="connsiteY47" fmla="*/ 4745286 h 17839259"/>
              <a:gd name="connsiteX48" fmla="*/ 5871411 w 26573087"/>
              <a:gd name="connsiteY48" fmla="*/ 3806822 h 17839259"/>
              <a:gd name="connsiteX49" fmla="*/ 6039853 w 26573087"/>
              <a:gd name="connsiteY49" fmla="*/ 3373686 h 17839259"/>
              <a:gd name="connsiteX50" fmla="*/ 6232358 w 26573087"/>
              <a:gd name="connsiteY50" fmla="*/ 3325559 h 17839259"/>
              <a:gd name="connsiteX51" fmla="*/ 6352674 w 26573087"/>
              <a:gd name="connsiteY51" fmla="*/ 3469938 h 17839259"/>
              <a:gd name="connsiteX52" fmla="*/ 6424864 w 26573087"/>
              <a:gd name="connsiteY52" fmla="*/ 3758696 h 17839259"/>
              <a:gd name="connsiteX53" fmla="*/ 6521116 w 26573087"/>
              <a:gd name="connsiteY53" fmla="*/ 3782759 h 17839259"/>
              <a:gd name="connsiteX54" fmla="*/ 6665495 w 26573087"/>
              <a:gd name="connsiteY54" fmla="*/ 3494001 h 17839259"/>
              <a:gd name="connsiteX55" fmla="*/ 6665495 w 26573087"/>
              <a:gd name="connsiteY55" fmla="*/ 3229307 h 17839259"/>
              <a:gd name="connsiteX56" fmla="*/ 6737685 w 26573087"/>
              <a:gd name="connsiteY56" fmla="*/ 2916486 h 17839259"/>
              <a:gd name="connsiteX57" fmla="*/ 6882064 w 26573087"/>
              <a:gd name="connsiteY57" fmla="*/ 2796170 h 17839259"/>
              <a:gd name="connsiteX58" fmla="*/ 7267074 w 26573087"/>
              <a:gd name="connsiteY58" fmla="*/ 2868359 h 17839259"/>
              <a:gd name="connsiteX59" fmla="*/ 7243011 w 26573087"/>
              <a:gd name="connsiteY59" fmla="*/ 2290843 h 17839259"/>
              <a:gd name="connsiteX60" fmla="*/ 7098632 w 26573087"/>
              <a:gd name="connsiteY60" fmla="*/ 1857707 h 17839259"/>
              <a:gd name="connsiteX61" fmla="*/ 7194885 w 26573087"/>
              <a:gd name="connsiteY61" fmla="*/ 1568949 h 17839259"/>
              <a:gd name="connsiteX62" fmla="*/ 7002379 w 26573087"/>
              <a:gd name="connsiteY62" fmla="*/ 1183938 h 17839259"/>
              <a:gd name="connsiteX63" fmla="*/ 6809874 w 26573087"/>
              <a:gd name="connsiteY63" fmla="*/ 1087686 h 17839259"/>
              <a:gd name="connsiteX64" fmla="*/ 6521116 w 26573087"/>
              <a:gd name="connsiteY64" fmla="*/ 798928 h 17839259"/>
              <a:gd name="connsiteX65" fmla="*/ 6641432 w 26573087"/>
              <a:gd name="connsiteY65" fmla="*/ 365791 h 17839259"/>
              <a:gd name="connsiteX66" fmla="*/ 6376737 w 26573087"/>
              <a:gd name="connsiteY66" fmla="*/ 437980 h 17839259"/>
              <a:gd name="connsiteX67" fmla="*/ 6232358 w 26573087"/>
              <a:gd name="connsiteY67" fmla="*/ 534233 h 17839259"/>
              <a:gd name="connsiteX68" fmla="*/ 5534527 w 26573087"/>
              <a:gd name="connsiteY68" fmla="*/ 293601 h 17839259"/>
              <a:gd name="connsiteX69" fmla="*/ 5366085 w 26573087"/>
              <a:gd name="connsiteY69" fmla="*/ 221412 h 17839259"/>
              <a:gd name="connsiteX70" fmla="*/ 4932948 w 26573087"/>
              <a:gd name="connsiteY70" fmla="*/ 149222 h 17839259"/>
              <a:gd name="connsiteX71" fmla="*/ 4692316 w 26573087"/>
              <a:gd name="connsiteY71" fmla="*/ 77033 h 17839259"/>
              <a:gd name="connsiteX72" fmla="*/ 4403558 w 26573087"/>
              <a:gd name="connsiteY72" fmla="*/ 4843 h 17839259"/>
              <a:gd name="connsiteX73" fmla="*/ 4259179 w 26573087"/>
              <a:gd name="connsiteY73" fmla="*/ 221412 h 17839259"/>
              <a:gd name="connsiteX74" fmla="*/ 4066674 w 26573087"/>
              <a:gd name="connsiteY74" fmla="*/ 197349 h 17839259"/>
              <a:gd name="connsiteX75" fmla="*/ 3898232 w 26573087"/>
              <a:gd name="connsiteY75" fmla="*/ 197349 h 17839259"/>
              <a:gd name="connsiteX76" fmla="*/ 3753853 w 26573087"/>
              <a:gd name="connsiteY76" fmla="*/ 197349 h 17839259"/>
              <a:gd name="connsiteX77" fmla="*/ 3465095 w 26573087"/>
              <a:gd name="connsiteY77" fmla="*/ 510170 h 17839259"/>
              <a:gd name="connsiteX78" fmla="*/ 3320716 w 26573087"/>
              <a:gd name="connsiteY78" fmla="*/ 437980 h 17839259"/>
              <a:gd name="connsiteX79" fmla="*/ 2791327 w 26573087"/>
              <a:gd name="connsiteY79" fmla="*/ 317665 h 17839259"/>
              <a:gd name="connsiteX80" fmla="*/ 1612232 w 26573087"/>
              <a:gd name="connsiteY80" fmla="*/ 486107 h 17839259"/>
              <a:gd name="connsiteX81" fmla="*/ 890337 w 26573087"/>
              <a:gd name="connsiteY81" fmla="*/ 293601 h 17839259"/>
              <a:gd name="connsiteX82" fmla="*/ 144379 w 26573087"/>
              <a:gd name="connsiteY82" fmla="*/ 389854 h 17839259"/>
              <a:gd name="connsiteX83" fmla="*/ 0 w 26573087"/>
              <a:gd name="connsiteY83" fmla="*/ 437980 h 17839259"/>
              <a:gd name="connsiteX84" fmla="*/ 0 w 26573087"/>
              <a:gd name="connsiteY84" fmla="*/ 17378443 h 17839259"/>
              <a:gd name="connsiteX85" fmla="*/ 26565727 w 26573087"/>
              <a:gd name="connsiteY85" fmla="*/ 17378443 h 17839259"/>
              <a:gd name="connsiteX86" fmla="*/ 26573087 w 26573087"/>
              <a:gd name="connsiteY86" fmla="*/ 11157414 h 17839259"/>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736927 w 26573087"/>
              <a:gd name="connsiteY4" fmla="*/ 11507033 h 17378443"/>
              <a:gd name="connsiteX5" fmla="*/ 24472232 w 26573087"/>
              <a:gd name="connsiteY5" fmla="*/ 11699538 h 17378443"/>
              <a:gd name="connsiteX6" fmla="*/ 24087221 w 26573087"/>
              <a:gd name="connsiteY6" fmla="*/ 11410780 h 17378443"/>
              <a:gd name="connsiteX7" fmla="*/ 23004379 w 26573087"/>
              <a:gd name="connsiteY7" fmla="*/ 11049833 h 17378443"/>
              <a:gd name="connsiteX8" fmla="*/ 22426864 w 26573087"/>
              <a:gd name="connsiteY8" fmla="*/ 10424191 h 17378443"/>
              <a:gd name="connsiteX9" fmla="*/ 21488400 w 26573087"/>
              <a:gd name="connsiteY9" fmla="*/ 10087307 h 17378443"/>
              <a:gd name="connsiteX10" fmla="*/ 20718379 w 26573087"/>
              <a:gd name="connsiteY10" fmla="*/ 9991054 h 17378443"/>
              <a:gd name="connsiteX11" fmla="*/ 20357432 w 26573087"/>
              <a:gd name="connsiteY11" fmla="*/ 10015117 h 17378443"/>
              <a:gd name="connsiteX12" fmla="*/ 19779916 w 26573087"/>
              <a:gd name="connsiteY12" fmla="*/ 9894801 h 17378443"/>
              <a:gd name="connsiteX13" fmla="*/ 19033958 w 26573087"/>
              <a:gd name="connsiteY13" fmla="*/ 9798549 h 17378443"/>
              <a:gd name="connsiteX14" fmla="*/ 18600821 w 26573087"/>
              <a:gd name="connsiteY14" fmla="*/ 9774486 h 17378443"/>
              <a:gd name="connsiteX15" fmla="*/ 18263937 w 26573087"/>
              <a:gd name="connsiteY15" fmla="*/ 9894801 h 17378443"/>
              <a:gd name="connsiteX16" fmla="*/ 17734548 w 26573087"/>
              <a:gd name="connsiteY16" fmla="*/ 9846675 h 17378443"/>
              <a:gd name="connsiteX17" fmla="*/ 17084842 w 26573087"/>
              <a:gd name="connsiteY17" fmla="*/ 9822612 h 17378443"/>
              <a:gd name="connsiteX18" fmla="*/ 15857621 w 26573087"/>
              <a:gd name="connsiteY18" fmla="*/ 9750422 h 17378443"/>
              <a:gd name="connsiteX19" fmla="*/ 15039474 w 26573087"/>
              <a:gd name="connsiteY19" fmla="*/ 9557917 h 17378443"/>
              <a:gd name="connsiteX20" fmla="*/ 14028821 w 26573087"/>
              <a:gd name="connsiteY20" fmla="*/ 9341349 h 17378443"/>
              <a:gd name="connsiteX21" fmla="*/ 13090358 w 26573087"/>
              <a:gd name="connsiteY21" fmla="*/ 8980401 h 17378443"/>
              <a:gd name="connsiteX22" fmla="*/ 12368464 w 26573087"/>
              <a:gd name="connsiteY22" fmla="*/ 8571328 h 17378443"/>
              <a:gd name="connsiteX23" fmla="*/ 11670632 w 26573087"/>
              <a:gd name="connsiteY23" fmla="*/ 8451012 h 17378443"/>
              <a:gd name="connsiteX24" fmla="*/ 11309685 w 26573087"/>
              <a:gd name="connsiteY24" fmla="*/ 8378822 h 17378443"/>
              <a:gd name="connsiteX25" fmla="*/ 11189369 w 26573087"/>
              <a:gd name="connsiteY25" fmla="*/ 8595391 h 17378443"/>
              <a:gd name="connsiteX26" fmla="*/ 11020927 w 26573087"/>
              <a:gd name="connsiteY26" fmla="*/ 8523201 h 17378443"/>
              <a:gd name="connsiteX27" fmla="*/ 10732169 w 26573087"/>
              <a:gd name="connsiteY27" fmla="*/ 8643517 h 17378443"/>
              <a:gd name="connsiteX28" fmla="*/ 10130590 w 26573087"/>
              <a:gd name="connsiteY28" fmla="*/ 8619454 h 17378443"/>
              <a:gd name="connsiteX29" fmla="*/ 9577137 w 26573087"/>
              <a:gd name="connsiteY29" fmla="*/ 8763833 h 17378443"/>
              <a:gd name="connsiteX30" fmla="*/ 9336506 w 26573087"/>
              <a:gd name="connsiteY30" fmla="*/ 9221033 h 17378443"/>
              <a:gd name="connsiteX31" fmla="*/ 9168064 w 26573087"/>
              <a:gd name="connsiteY31" fmla="*/ 9413538 h 17378443"/>
              <a:gd name="connsiteX32" fmla="*/ 9144000 w 26573087"/>
              <a:gd name="connsiteY32" fmla="*/ 10039180 h 17378443"/>
              <a:gd name="connsiteX33" fmla="*/ 9047748 w 26573087"/>
              <a:gd name="connsiteY33" fmla="*/ 10135433 h 17378443"/>
              <a:gd name="connsiteX34" fmla="*/ 8927432 w 26573087"/>
              <a:gd name="connsiteY34" fmla="*/ 9654170 h 17378443"/>
              <a:gd name="connsiteX35" fmla="*/ 8638674 w 26573087"/>
              <a:gd name="connsiteY35" fmla="*/ 9413538 h 17378443"/>
              <a:gd name="connsiteX36" fmla="*/ 8157411 w 26573087"/>
              <a:gd name="connsiteY36" fmla="*/ 9654170 h 17378443"/>
              <a:gd name="connsiteX37" fmla="*/ 7988969 w 26573087"/>
              <a:gd name="connsiteY37" fmla="*/ 9485728 h 17378443"/>
              <a:gd name="connsiteX38" fmla="*/ 8229600 w 26573087"/>
              <a:gd name="connsiteY38" fmla="*/ 8811959 h 17378443"/>
              <a:gd name="connsiteX39" fmla="*/ 8277727 w 26573087"/>
              <a:gd name="connsiteY39" fmla="*/ 8258507 h 17378443"/>
              <a:gd name="connsiteX40" fmla="*/ 7916779 w 26573087"/>
              <a:gd name="connsiteY40" fmla="*/ 7632865 h 17378443"/>
              <a:gd name="connsiteX41" fmla="*/ 7603958 w 26573087"/>
              <a:gd name="connsiteY41" fmla="*/ 7271917 h 17378443"/>
              <a:gd name="connsiteX42" fmla="*/ 7387390 w 26573087"/>
              <a:gd name="connsiteY42" fmla="*/ 6935033 h 17378443"/>
              <a:gd name="connsiteX43" fmla="*/ 7050506 w 26573087"/>
              <a:gd name="connsiteY43" fmla="*/ 6357517 h 17378443"/>
              <a:gd name="connsiteX44" fmla="*/ 6713621 w 26573087"/>
              <a:gd name="connsiteY44" fmla="*/ 5900317 h 17378443"/>
              <a:gd name="connsiteX45" fmla="*/ 6617369 w 26573087"/>
              <a:gd name="connsiteY45" fmla="*/ 5780001 h 17378443"/>
              <a:gd name="connsiteX46" fmla="*/ 6256421 w 26573087"/>
              <a:gd name="connsiteY46" fmla="*/ 5154359 h 17378443"/>
              <a:gd name="connsiteX47" fmla="*/ 5991727 w 26573087"/>
              <a:gd name="connsiteY47" fmla="*/ 4745286 h 17378443"/>
              <a:gd name="connsiteX48" fmla="*/ 5871411 w 26573087"/>
              <a:gd name="connsiteY48" fmla="*/ 3806822 h 17378443"/>
              <a:gd name="connsiteX49" fmla="*/ 6039853 w 26573087"/>
              <a:gd name="connsiteY49" fmla="*/ 3373686 h 17378443"/>
              <a:gd name="connsiteX50" fmla="*/ 6232358 w 26573087"/>
              <a:gd name="connsiteY50" fmla="*/ 3325559 h 17378443"/>
              <a:gd name="connsiteX51" fmla="*/ 6352674 w 26573087"/>
              <a:gd name="connsiteY51" fmla="*/ 3469938 h 17378443"/>
              <a:gd name="connsiteX52" fmla="*/ 6424864 w 26573087"/>
              <a:gd name="connsiteY52" fmla="*/ 3758696 h 17378443"/>
              <a:gd name="connsiteX53" fmla="*/ 6521116 w 26573087"/>
              <a:gd name="connsiteY53" fmla="*/ 3782759 h 17378443"/>
              <a:gd name="connsiteX54" fmla="*/ 6665495 w 26573087"/>
              <a:gd name="connsiteY54" fmla="*/ 3494001 h 17378443"/>
              <a:gd name="connsiteX55" fmla="*/ 6665495 w 26573087"/>
              <a:gd name="connsiteY55" fmla="*/ 3229307 h 17378443"/>
              <a:gd name="connsiteX56" fmla="*/ 6737685 w 26573087"/>
              <a:gd name="connsiteY56" fmla="*/ 2916486 h 17378443"/>
              <a:gd name="connsiteX57" fmla="*/ 6882064 w 26573087"/>
              <a:gd name="connsiteY57" fmla="*/ 2796170 h 17378443"/>
              <a:gd name="connsiteX58" fmla="*/ 7267074 w 26573087"/>
              <a:gd name="connsiteY58" fmla="*/ 2868359 h 17378443"/>
              <a:gd name="connsiteX59" fmla="*/ 7243011 w 26573087"/>
              <a:gd name="connsiteY59" fmla="*/ 2290843 h 17378443"/>
              <a:gd name="connsiteX60" fmla="*/ 7098632 w 26573087"/>
              <a:gd name="connsiteY60" fmla="*/ 1857707 h 17378443"/>
              <a:gd name="connsiteX61" fmla="*/ 7194885 w 26573087"/>
              <a:gd name="connsiteY61" fmla="*/ 1568949 h 17378443"/>
              <a:gd name="connsiteX62" fmla="*/ 7002379 w 26573087"/>
              <a:gd name="connsiteY62" fmla="*/ 1183938 h 17378443"/>
              <a:gd name="connsiteX63" fmla="*/ 6809874 w 26573087"/>
              <a:gd name="connsiteY63" fmla="*/ 1087686 h 17378443"/>
              <a:gd name="connsiteX64" fmla="*/ 6521116 w 26573087"/>
              <a:gd name="connsiteY64" fmla="*/ 798928 h 17378443"/>
              <a:gd name="connsiteX65" fmla="*/ 6641432 w 26573087"/>
              <a:gd name="connsiteY65" fmla="*/ 365791 h 17378443"/>
              <a:gd name="connsiteX66" fmla="*/ 6376737 w 26573087"/>
              <a:gd name="connsiteY66" fmla="*/ 437980 h 17378443"/>
              <a:gd name="connsiteX67" fmla="*/ 6232358 w 26573087"/>
              <a:gd name="connsiteY67" fmla="*/ 534233 h 17378443"/>
              <a:gd name="connsiteX68" fmla="*/ 5534527 w 26573087"/>
              <a:gd name="connsiteY68" fmla="*/ 293601 h 17378443"/>
              <a:gd name="connsiteX69" fmla="*/ 5366085 w 26573087"/>
              <a:gd name="connsiteY69" fmla="*/ 221412 h 17378443"/>
              <a:gd name="connsiteX70" fmla="*/ 4932948 w 26573087"/>
              <a:gd name="connsiteY70" fmla="*/ 149222 h 17378443"/>
              <a:gd name="connsiteX71" fmla="*/ 4692316 w 26573087"/>
              <a:gd name="connsiteY71" fmla="*/ 77033 h 17378443"/>
              <a:gd name="connsiteX72" fmla="*/ 4403558 w 26573087"/>
              <a:gd name="connsiteY72" fmla="*/ 4843 h 17378443"/>
              <a:gd name="connsiteX73" fmla="*/ 4259179 w 26573087"/>
              <a:gd name="connsiteY73" fmla="*/ 221412 h 17378443"/>
              <a:gd name="connsiteX74" fmla="*/ 4066674 w 26573087"/>
              <a:gd name="connsiteY74" fmla="*/ 197349 h 17378443"/>
              <a:gd name="connsiteX75" fmla="*/ 3898232 w 26573087"/>
              <a:gd name="connsiteY75" fmla="*/ 197349 h 17378443"/>
              <a:gd name="connsiteX76" fmla="*/ 3753853 w 26573087"/>
              <a:gd name="connsiteY76" fmla="*/ 197349 h 17378443"/>
              <a:gd name="connsiteX77" fmla="*/ 3465095 w 26573087"/>
              <a:gd name="connsiteY77" fmla="*/ 510170 h 17378443"/>
              <a:gd name="connsiteX78" fmla="*/ 3320716 w 26573087"/>
              <a:gd name="connsiteY78" fmla="*/ 437980 h 17378443"/>
              <a:gd name="connsiteX79" fmla="*/ 2791327 w 26573087"/>
              <a:gd name="connsiteY79" fmla="*/ 317665 h 17378443"/>
              <a:gd name="connsiteX80" fmla="*/ 1612232 w 26573087"/>
              <a:gd name="connsiteY80" fmla="*/ 486107 h 17378443"/>
              <a:gd name="connsiteX81" fmla="*/ 890337 w 26573087"/>
              <a:gd name="connsiteY81" fmla="*/ 293601 h 17378443"/>
              <a:gd name="connsiteX82" fmla="*/ 144379 w 26573087"/>
              <a:gd name="connsiteY82" fmla="*/ 389854 h 17378443"/>
              <a:gd name="connsiteX83" fmla="*/ 0 w 26573087"/>
              <a:gd name="connsiteY83" fmla="*/ 437980 h 17378443"/>
              <a:gd name="connsiteX84" fmla="*/ 0 w 26573087"/>
              <a:gd name="connsiteY84" fmla="*/ 17378443 h 17378443"/>
              <a:gd name="connsiteX85" fmla="*/ 26565727 w 26573087"/>
              <a:gd name="connsiteY85" fmla="*/ 17378443 h 17378443"/>
              <a:gd name="connsiteX86" fmla="*/ 26573087 w 26573087"/>
              <a:gd name="connsiteY8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72232 w 26573087"/>
              <a:gd name="connsiteY5" fmla="*/ 11699538 h 17378443"/>
              <a:gd name="connsiteX6" fmla="*/ 24087221 w 26573087"/>
              <a:gd name="connsiteY6" fmla="*/ 11410780 h 17378443"/>
              <a:gd name="connsiteX7" fmla="*/ 23004379 w 26573087"/>
              <a:gd name="connsiteY7" fmla="*/ 11049833 h 17378443"/>
              <a:gd name="connsiteX8" fmla="*/ 22426864 w 26573087"/>
              <a:gd name="connsiteY8" fmla="*/ 10424191 h 17378443"/>
              <a:gd name="connsiteX9" fmla="*/ 21488400 w 26573087"/>
              <a:gd name="connsiteY9" fmla="*/ 10087307 h 17378443"/>
              <a:gd name="connsiteX10" fmla="*/ 20718379 w 26573087"/>
              <a:gd name="connsiteY10" fmla="*/ 9991054 h 17378443"/>
              <a:gd name="connsiteX11" fmla="*/ 20357432 w 26573087"/>
              <a:gd name="connsiteY11" fmla="*/ 10015117 h 17378443"/>
              <a:gd name="connsiteX12" fmla="*/ 19779916 w 26573087"/>
              <a:gd name="connsiteY12" fmla="*/ 9894801 h 17378443"/>
              <a:gd name="connsiteX13" fmla="*/ 19033958 w 26573087"/>
              <a:gd name="connsiteY13" fmla="*/ 9798549 h 17378443"/>
              <a:gd name="connsiteX14" fmla="*/ 18600821 w 26573087"/>
              <a:gd name="connsiteY14" fmla="*/ 9774486 h 17378443"/>
              <a:gd name="connsiteX15" fmla="*/ 18263937 w 26573087"/>
              <a:gd name="connsiteY15" fmla="*/ 9894801 h 17378443"/>
              <a:gd name="connsiteX16" fmla="*/ 17734548 w 26573087"/>
              <a:gd name="connsiteY16" fmla="*/ 9846675 h 17378443"/>
              <a:gd name="connsiteX17" fmla="*/ 17084842 w 26573087"/>
              <a:gd name="connsiteY17" fmla="*/ 9822612 h 17378443"/>
              <a:gd name="connsiteX18" fmla="*/ 15857621 w 26573087"/>
              <a:gd name="connsiteY18" fmla="*/ 9750422 h 17378443"/>
              <a:gd name="connsiteX19" fmla="*/ 15039474 w 26573087"/>
              <a:gd name="connsiteY19" fmla="*/ 9557917 h 17378443"/>
              <a:gd name="connsiteX20" fmla="*/ 14028821 w 26573087"/>
              <a:gd name="connsiteY20" fmla="*/ 9341349 h 17378443"/>
              <a:gd name="connsiteX21" fmla="*/ 13090358 w 26573087"/>
              <a:gd name="connsiteY21" fmla="*/ 8980401 h 17378443"/>
              <a:gd name="connsiteX22" fmla="*/ 12368464 w 26573087"/>
              <a:gd name="connsiteY22" fmla="*/ 8571328 h 17378443"/>
              <a:gd name="connsiteX23" fmla="*/ 11670632 w 26573087"/>
              <a:gd name="connsiteY23" fmla="*/ 8451012 h 17378443"/>
              <a:gd name="connsiteX24" fmla="*/ 11309685 w 26573087"/>
              <a:gd name="connsiteY24" fmla="*/ 8378822 h 17378443"/>
              <a:gd name="connsiteX25" fmla="*/ 11189369 w 26573087"/>
              <a:gd name="connsiteY25" fmla="*/ 8595391 h 17378443"/>
              <a:gd name="connsiteX26" fmla="*/ 11020927 w 26573087"/>
              <a:gd name="connsiteY26" fmla="*/ 8523201 h 17378443"/>
              <a:gd name="connsiteX27" fmla="*/ 10732169 w 26573087"/>
              <a:gd name="connsiteY27" fmla="*/ 8643517 h 17378443"/>
              <a:gd name="connsiteX28" fmla="*/ 10130590 w 26573087"/>
              <a:gd name="connsiteY28" fmla="*/ 8619454 h 17378443"/>
              <a:gd name="connsiteX29" fmla="*/ 9577137 w 26573087"/>
              <a:gd name="connsiteY29" fmla="*/ 8763833 h 17378443"/>
              <a:gd name="connsiteX30" fmla="*/ 9336506 w 26573087"/>
              <a:gd name="connsiteY30" fmla="*/ 9221033 h 17378443"/>
              <a:gd name="connsiteX31" fmla="*/ 9168064 w 26573087"/>
              <a:gd name="connsiteY31" fmla="*/ 9413538 h 17378443"/>
              <a:gd name="connsiteX32" fmla="*/ 9144000 w 26573087"/>
              <a:gd name="connsiteY32" fmla="*/ 10039180 h 17378443"/>
              <a:gd name="connsiteX33" fmla="*/ 9047748 w 26573087"/>
              <a:gd name="connsiteY33" fmla="*/ 10135433 h 17378443"/>
              <a:gd name="connsiteX34" fmla="*/ 8927432 w 26573087"/>
              <a:gd name="connsiteY34" fmla="*/ 9654170 h 17378443"/>
              <a:gd name="connsiteX35" fmla="*/ 8638674 w 26573087"/>
              <a:gd name="connsiteY35" fmla="*/ 9413538 h 17378443"/>
              <a:gd name="connsiteX36" fmla="*/ 8157411 w 26573087"/>
              <a:gd name="connsiteY36" fmla="*/ 9654170 h 17378443"/>
              <a:gd name="connsiteX37" fmla="*/ 7988969 w 26573087"/>
              <a:gd name="connsiteY37" fmla="*/ 9485728 h 17378443"/>
              <a:gd name="connsiteX38" fmla="*/ 8229600 w 26573087"/>
              <a:gd name="connsiteY38" fmla="*/ 8811959 h 17378443"/>
              <a:gd name="connsiteX39" fmla="*/ 8277727 w 26573087"/>
              <a:gd name="connsiteY39" fmla="*/ 8258507 h 17378443"/>
              <a:gd name="connsiteX40" fmla="*/ 7916779 w 26573087"/>
              <a:gd name="connsiteY40" fmla="*/ 7632865 h 17378443"/>
              <a:gd name="connsiteX41" fmla="*/ 7603958 w 26573087"/>
              <a:gd name="connsiteY41" fmla="*/ 7271917 h 17378443"/>
              <a:gd name="connsiteX42" fmla="*/ 7387390 w 26573087"/>
              <a:gd name="connsiteY42" fmla="*/ 6935033 h 17378443"/>
              <a:gd name="connsiteX43" fmla="*/ 7050506 w 26573087"/>
              <a:gd name="connsiteY43" fmla="*/ 6357517 h 17378443"/>
              <a:gd name="connsiteX44" fmla="*/ 6713621 w 26573087"/>
              <a:gd name="connsiteY44" fmla="*/ 5900317 h 17378443"/>
              <a:gd name="connsiteX45" fmla="*/ 6617369 w 26573087"/>
              <a:gd name="connsiteY45" fmla="*/ 5780001 h 17378443"/>
              <a:gd name="connsiteX46" fmla="*/ 6256421 w 26573087"/>
              <a:gd name="connsiteY46" fmla="*/ 5154359 h 17378443"/>
              <a:gd name="connsiteX47" fmla="*/ 5991727 w 26573087"/>
              <a:gd name="connsiteY47" fmla="*/ 4745286 h 17378443"/>
              <a:gd name="connsiteX48" fmla="*/ 5871411 w 26573087"/>
              <a:gd name="connsiteY48" fmla="*/ 3806822 h 17378443"/>
              <a:gd name="connsiteX49" fmla="*/ 6039853 w 26573087"/>
              <a:gd name="connsiteY49" fmla="*/ 3373686 h 17378443"/>
              <a:gd name="connsiteX50" fmla="*/ 6232358 w 26573087"/>
              <a:gd name="connsiteY50" fmla="*/ 3325559 h 17378443"/>
              <a:gd name="connsiteX51" fmla="*/ 6352674 w 26573087"/>
              <a:gd name="connsiteY51" fmla="*/ 3469938 h 17378443"/>
              <a:gd name="connsiteX52" fmla="*/ 6424864 w 26573087"/>
              <a:gd name="connsiteY52" fmla="*/ 3758696 h 17378443"/>
              <a:gd name="connsiteX53" fmla="*/ 6521116 w 26573087"/>
              <a:gd name="connsiteY53" fmla="*/ 3782759 h 17378443"/>
              <a:gd name="connsiteX54" fmla="*/ 6665495 w 26573087"/>
              <a:gd name="connsiteY54" fmla="*/ 3494001 h 17378443"/>
              <a:gd name="connsiteX55" fmla="*/ 6665495 w 26573087"/>
              <a:gd name="connsiteY55" fmla="*/ 3229307 h 17378443"/>
              <a:gd name="connsiteX56" fmla="*/ 6737685 w 26573087"/>
              <a:gd name="connsiteY56" fmla="*/ 2916486 h 17378443"/>
              <a:gd name="connsiteX57" fmla="*/ 6882064 w 26573087"/>
              <a:gd name="connsiteY57" fmla="*/ 2796170 h 17378443"/>
              <a:gd name="connsiteX58" fmla="*/ 7267074 w 26573087"/>
              <a:gd name="connsiteY58" fmla="*/ 2868359 h 17378443"/>
              <a:gd name="connsiteX59" fmla="*/ 7243011 w 26573087"/>
              <a:gd name="connsiteY59" fmla="*/ 2290843 h 17378443"/>
              <a:gd name="connsiteX60" fmla="*/ 7098632 w 26573087"/>
              <a:gd name="connsiteY60" fmla="*/ 1857707 h 17378443"/>
              <a:gd name="connsiteX61" fmla="*/ 7194885 w 26573087"/>
              <a:gd name="connsiteY61" fmla="*/ 1568949 h 17378443"/>
              <a:gd name="connsiteX62" fmla="*/ 7002379 w 26573087"/>
              <a:gd name="connsiteY62" fmla="*/ 1183938 h 17378443"/>
              <a:gd name="connsiteX63" fmla="*/ 6809874 w 26573087"/>
              <a:gd name="connsiteY63" fmla="*/ 1087686 h 17378443"/>
              <a:gd name="connsiteX64" fmla="*/ 6521116 w 26573087"/>
              <a:gd name="connsiteY64" fmla="*/ 798928 h 17378443"/>
              <a:gd name="connsiteX65" fmla="*/ 6641432 w 26573087"/>
              <a:gd name="connsiteY65" fmla="*/ 365791 h 17378443"/>
              <a:gd name="connsiteX66" fmla="*/ 6376737 w 26573087"/>
              <a:gd name="connsiteY66" fmla="*/ 437980 h 17378443"/>
              <a:gd name="connsiteX67" fmla="*/ 6232358 w 26573087"/>
              <a:gd name="connsiteY67" fmla="*/ 534233 h 17378443"/>
              <a:gd name="connsiteX68" fmla="*/ 5534527 w 26573087"/>
              <a:gd name="connsiteY68" fmla="*/ 293601 h 17378443"/>
              <a:gd name="connsiteX69" fmla="*/ 5366085 w 26573087"/>
              <a:gd name="connsiteY69" fmla="*/ 221412 h 17378443"/>
              <a:gd name="connsiteX70" fmla="*/ 4932948 w 26573087"/>
              <a:gd name="connsiteY70" fmla="*/ 149222 h 17378443"/>
              <a:gd name="connsiteX71" fmla="*/ 4692316 w 26573087"/>
              <a:gd name="connsiteY71" fmla="*/ 77033 h 17378443"/>
              <a:gd name="connsiteX72" fmla="*/ 4403558 w 26573087"/>
              <a:gd name="connsiteY72" fmla="*/ 4843 h 17378443"/>
              <a:gd name="connsiteX73" fmla="*/ 4259179 w 26573087"/>
              <a:gd name="connsiteY73" fmla="*/ 221412 h 17378443"/>
              <a:gd name="connsiteX74" fmla="*/ 4066674 w 26573087"/>
              <a:gd name="connsiteY74" fmla="*/ 197349 h 17378443"/>
              <a:gd name="connsiteX75" fmla="*/ 3898232 w 26573087"/>
              <a:gd name="connsiteY75" fmla="*/ 197349 h 17378443"/>
              <a:gd name="connsiteX76" fmla="*/ 3753853 w 26573087"/>
              <a:gd name="connsiteY76" fmla="*/ 197349 h 17378443"/>
              <a:gd name="connsiteX77" fmla="*/ 3465095 w 26573087"/>
              <a:gd name="connsiteY77" fmla="*/ 510170 h 17378443"/>
              <a:gd name="connsiteX78" fmla="*/ 3320716 w 26573087"/>
              <a:gd name="connsiteY78" fmla="*/ 437980 h 17378443"/>
              <a:gd name="connsiteX79" fmla="*/ 2791327 w 26573087"/>
              <a:gd name="connsiteY79" fmla="*/ 317665 h 17378443"/>
              <a:gd name="connsiteX80" fmla="*/ 1612232 w 26573087"/>
              <a:gd name="connsiteY80" fmla="*/ 486107 h 17378443"/>
              <a:gd name="connsiteX81" fmla="*/ 890337 w 26573087"/>
              <a:gd name="connsiteY81" fmla="*/ 293601 h 17378443"/>
              <a:gd name="connsiteX82" fmla="*/ 144379 w 26573087"/>
              <a:gd name="connsiteY82" fmla="*/ 389854 h 17378443"/>
              <a:gd name="connsiteX83" fmla="*/ 0 w 26573087"/>
              <a:gd name="connsiteY83" fmla="*/ 437980 h 17378443"/>
              <a:gd name="connsiteX84" fmla="*/ 0 w 26573087"/>
              <a:gd name="connsiteY84" fmla="*/ 17378443 h 17378443"/>
              <a:gd name="connsiteX85" fmla="*/ 26565727 w 26573087"/>
              <a:gd name="connsiteY85" fmla="*/ 17378443 h 17378443"/>
              <a:gd name="connsiteX86" fmla="*/ 26573087 w 26573087"/>
              <a:gd name="connsiteY8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087221 w 26573087"/>
              <a:gd name="connsiteY6" fmla="*/ 11410780 h 17378443"/>
              <a:gd name="connsiteX7" fmla="*/ 23004379 w 26573087"/>
              <a:gd name="connsiteY7" fmla="*/ 11049833 h 17378443"/>
              <a:gd name="connsiteX8" fmla="*/ 22426864 w 26573087"/>
              <a:gd name="connsiteY8" fmla="*/ 10424191 h 17378443"/>
              <a:gd name="connsiteX9" fmla="*/ 21488400 w 26573087"/>
              <a:gd name="connsiteY9" fmla="*/ 10087307 h 17378443"/>
              <a:gd name="connsiteX10" fmla="*/ 20718379 w 26573087"/>
              <a:gd name="connsiteY10" fmla="*/ 9991054 h 17378443"/>
              <a:gd name="connsiteX11" fmla="*/ 20357432 w 26573087"/>
              <a:gd name="connsiteY11" fmla="*/ 10015117 h 17378443"/>
              <a:gd name="connsiteX12" fmla="*/ 19779916 w 26573087"/>
              <a:gd name="connsiteY12" fmla="*/ 9894801 h 17378443"/>
              <a:gd name="connsiteX13" fmla="*/ 19033958 w 26573087"/>
              <a:gd name="connsiteY13" fmla="*/ 9798549 h 17378443"/>
              <a:gd name="connsiteX14" fmla="*/ 18600821 w 26573087"/>
              <a:gd name="connsiteY14" fmla="*/ 9774486 h 17378443"/>
              <a:gd name="connsiteX15" fmla="*/ 18263937 w 26573087"/>
              <a:gd name="connsiteY15" fmla="*/ 9894801 h 17378443"/>
              <a:gd name="connsiteX16" fmla="*/ 17734548 w 26573087"/>
              <a:gd name="connsiteY16" fmla="*/ 9846675 h 17378443"/>
              <a:gd name="connsiteX17" fmla="*/ 17084842 w 26573087"/>
              <a:gd name="connsiteY17" fmla="*/ 9822612 h 17378443"/>
              <a:gd name="connsiteX18" fmla="*/ 15857621 w 26573087"/>
              <a:gd name="connsiteY18" fmla="*/ 9750422 h 17378443"/>
              <a:gd name="connsiteX19" fmla="*/ 15039474 w 26573087"/>
              <a:gd name="connsiteY19" fmla="*/ 9557917 h 17378443"/>
              <a:gd name="connsiteX20" fmla="*/ 14028821 w 26573087"/>
              <a:gd name="connsiteY20" fmla="*/ 9341349 h 17378443"/>
              <a:gd name="connsiteX21" fmla="*/ 13090358 w 26573087"/>
              <a:gd name="connsiteY21" fmla="*/ 8980401 h 17378443"/>
              <a:gd name="connsiteX22" fmla="*/ 12368464 w 26573087"/>
              <a:gd name="connsiteY22" fmla="*/ 8571328 h 17378443"/>
              <a:gd name="connsiteX23" fmla="*/ 11670632 w 26573087"/>
              <a:gd name="connsiteY23" fmla="*/ 8451012 h 17378443"/>
              <a:gd name="connsiteX24" fmla="*/ 11309685 w 26573087"/>
              <a:gd name="connsiteY24" fmla="*/ 8378822 h 17378443"/>
              <a:gd name="connsiteX25" fmla="*/ 11189369 w 26573087"/>
              <a:gd name="connsiteY25" fmla="*/ 8595391 h 17378443"/>
              <a:gd name="connsiteX26" fmla="*/ 11020927 w 26573087"/>
              <a:gd name="connsiteY26" fmla="*/ 8523201 h 17378443"/>
              <a:gd name="connsiteX27" fmla="*/ 10732169 w 26573087"/>
              <a:gd name="connsiteY27" fmla="*/ 8643517 h 17378443"/>
              <a:gd name="connsiteX28" fmla="*/ 10130590 w 26573087"/>
              <a:gd name="connsiteY28" fmla="*/ 8619454 h 17378443"/>
              <a:gd name="connsiteX29" fmla="*/ 9577137 w 26573087"/>
              <a:gd name="connsiteY29" fmla="*/ 8763833 h 17378443"/>
              <a:gd name="connsiteX30" fmla="*/ 9336506 w 26573087"/>
              <a:gd name="connsiteY30" fmla="*/ 9221033 h 17378443"/>
              <a:gd name="connsiteX31" fmla="*/ 9168064 w 26573087"/>
              <a:gd name="connsiteY31" fmla="*/ 9413538 h 17378443"/>
              <a:gd name="connsiteX32" fmla="*/ 9144000 w 26573087"/>
              <a:gd name="connsiteY32" fmla="*/ 10039180 h 17378443"/>
              <a:gd name="connsiteX33" fmla="*/ 9047748 w 26573087"/>
              <a:gd name="connsiteY33" fmla="*/ 10135433 h 17378443"/>
              <a:gd name="connsiteX34" fmla="*/ 8927432 w 26573087"/>
              <a:gd name="connsiteY34" fmla="*/ 9654170 h 17378443"/>
              <a:gd name="connsiteX35" fmla="*/ 8638674 w 26573087"/>
              <a:gd name="connsiteY35" fmla="*/ 9413538 h 17378443"/>
              <a:gd name="connsiteX36" fmla="*/ 8157411 w 26573087"/>
              <a:gd name="connsiteY36" fmla="*/ 9654170 h 17378443"/>
              <a:gd name="connsiteX37" fmla="*/ 7988969 w 26573087"/>
              <a:gd name="connsiteY37" fmla="*/ 9485728 h 17378443"/>
              <a:gd name="connsiteX38" fmla="*/ 8229600 w 26573087"/>
              <a:gd name="connsiteY38" fmla="*/ 8811959 h 17378443"/>
              <a:gd name="connsiteX39" fmla="*/ 8277727 w 26573087"/>
              <a:gd name="connsiteY39" fmla="*/ 8258507 h 17378443"/>
              <a:gd name="connsiteX40" fmla="*/ 7916779 w 26573087"/>
              <a:gd name="connsiteY40" fmla="*/ 7632865 h 17378443"/>
              <a:gd name="connsiteX41" fmla="*/ 7603958 w 26573087"/>
              <a:gd name="connsiteY41" fmla="*/ 7271917 h 17378443"/>
              <a:gd name="connsiteX42" fmla="*/ 7387390 w 26573087"/>
              <a:gd name="connsiteY42" fmla="*/ 6935033 h 17378443"/>
              <a:gd name="connsiteX43" fmla="*/ 7050506 w 26573087"/>
              <a:gd name="connsiteY43" fmla="*/ 6357517 h 17378443"/>
              <a:gd name="connsiteX44" fmla="*/ 6713621 w 26573087"/>
              <a:gd name="connsiteY44" fmla="*/ 5900317 h 17378443"/>
              <a:gd name="connsiteX45" fmla="*/ 6617369 w 26573087"/>
              <a:gd name="connsiteY45" fmla="*/ 5780001 h 17378443"/>
              <a:gd name="connsiteX46" fmla="*/ 6256421 w 26573087"/>
              <a:gd name="connsiteY46" fmla="*/ 5154359 h 17378443"/>
              <a:gd name="connsiteX47" fmla="*/ 5991727 w 26573087"/>
              <a:gd name="connsiteY47" fmla="*/ 4745286 h 17378443"/>
              <a:gd name="connsiteX48" fmla="*/ 5871411 w 26573087"/>
              <a:gd name="connsiteY48" fmla="*/ 3806822 h 17378443"/>
              <a:gd name="connsiteX49" fmla="*/ 6039853 w 26573087"/>
              <a:gd name="connsiteY49" fmla="*/ 3373686 h 17378443"/>
              <a:gd name="connsiteX50" fmla="*/ 6232358 w 26573087"/>
              <a:gd name="connsiteY50" fmla="*/ 3325559 h 17378443"/>
              <a:gd name="connsiteX51" fmla="*/ 6352674 w 26573087"/>
              <a:gd name="connsiteY51" fmla="*/ 3469938 h 17378443"/>
              <a:gd name="connsiteX52" fmla="*/ 6424864 w 26573087"/>
              <a:gd name="connsiteY52" fmla="*/ 3758696 h 17378443"/>
              <a:gd name="connsiteX53" fmla="*/ 6521116 w 26573087"/>
              <a:gd name="connsiteY53" fmla="*/ 3782759 h 17378443"/>
              <a:gd name="connsiteX54" fmla="*/ 6665495 w 26573087"/>
              <a:gd name="connsiteY54" fmla="*/ 3494001 h 17378443"/>
              <a:gd name="connsiteX55" fmla="*/ 6665495 w 26573087"/>
              <a:gd name="connsiteY55" fmla="*/ 3229307 h 17378443"/>
              <a:gd name="connsiteX56" fmla="*/ 6737685 w 26573087"/>
              <a:gd name="connsiteY56" fmla="*/ 2916486 h 17378443"/>
              <a:gd name="connsiteX57" fmla="*/ 6882064 w 26573087"/>
              <a:gd name="connsiteY57" fmla="*/ 2796170 h 17378443"/>
              <a:gd name="connsiteX58" fmla="*/ 7267074 w 26573087"/>
              <a:gd name="connsiteY58" fmla="*/ 2868359 h 17378443"/>
              <a:gd name="connsiteX59" fmla="*/ 7243011 w 26573087"/>
              <a:gd name="connsiteY59" fmla="*/ 2290843 h 17378443"/>
              <a:gd name="connsiteX60" fmla="*/ 7098632 w 26573087"/>
              <a:gd name="connsiteY60" fmla="*/ 1857707 h 17378443"/>
              <a:gd name="connsiteX61" fmla="*/ 7194885 w 26573087"/>
              <a:gd name="connsiteY61" fmla="*/ 1568949 h 17378443"/>
              <a:gd name="connsiteX62" fmla="*/ 7002379 w 26573087"/>
              <a:gd name="connsiteY62" fmla="*/ 1183938 h 17378443"/>
              <a:gd name="connsiteX63" fmla="*/ 6809874 w 26573087"/>
              <a:gd name="connsiteY63" fmla="*/ 1087686 h 17378443"/>
              <a:gd name="connsiteX64" fmla="*/ 6521116 w 26573087"/>
              <a:gd name="connsiteY64" fmla="*/ 798928 h 17378443"/>
              <a:gd name="connsiteX65" fmla="*/ 6641432 w 26573087"/>
              <a:gd name="connsiteY65" fmla="*/ 365791 h 17378443"/>
              <a:gd name="connsiteX66" fmla="*/ 6376737 w 26573087"/>
              <a:gd name="connsiteY66" fmla="*/ 437980 h 17378443"/>
              <a:gd name="connsiteX67" fmla="*/ 6232358 w 26573087"/>
              <a:gd name="connsiteY67" fmla="*/ 534233 h 17378443"/>
              <a:gd name="connsiteX68" fmla="*/ 5534527 w 26573087"/>
              <a:gd name="connsiteY68" fmla="*/ 293601 h 17378443"/>
              <a:gd name="connsiteX69" fmla="*/ 5366085 w 26573087"/>
              <a:gd name="connsiteY69" fmla="*/ 221412 h 17378443"/>
              <a:gd name="connsiteX70" fmla="*/ 4932948 w 26573087"/>
              <a:gd name="connsiteY70" fmla="*/ 149222 h 17378443"/>
              <a:gd name="connsiteX71" fmla="*/ 4692316 w 26573087"/>
              <a:gd name="connsiteY71" fmla="*/ 77033 h 17378443"/>
              <a:gd name="connsiteX72" fmla="*/ 4403558 w 26573087"/>
              <a:gd name="connsiteY72" fmla="*/ 4843 h 17378443"/>
              <a:gd name="connsiteX73" fmla="*/ 4259179 w 26573087"/>
              <a:gd name="connsiteY73" fmla="*/ 221412 h 17378443"/>
              <a:gd name="connsiteX74" fmla="*/ 4066674 w 26573087"/>
              <a:gd name="connsiteY74" fmla="*/ 197349 h 17378443"/>
              <a:gd name="connsiteX75" fmla="*/ 3898232 w 26573087"/>
              <a:gd name="connsiteY75" fmla="*/ 197349 h 17378443"/>
              <a:gd name="connsiteX76" fmla="*/ 3753853 w 26573087"/>
              <a:gd name="connsiteY76" fmla="*/ 197349 h 17378443"/>
              <a:gd name="connsiteX77" fmla="*/ 3465095 w 26573087"/>
              <a:gd name="connsiteY77" fmla="*/ 510170 h 17378443"/>
              <a:gd name="connsiteX78" fmla="*/ 3320716 w 26573087"/>
              <a:gd name="connsiteY78" fmla="*/ 437980 h 17378443"/>
              <a:gd name="connsiteX79" fmla="*/ 2791327 w 26573087"/>
              <a:gd name="connsiteY79" fmla="*/ 317665 h 17378443"/>
              <a:gd name="connsiteX80" fmla="*/ 1612232 w 26573087"/>
              <a:gd name="connsiteY80" fmla="*/ 486107 h 17378443"/>
              <a:gd name="connsiteX81" fmla="*/ 890337 w 26573087"/>
              <a:gd name="connsiteY81" fmla="*/ 293601 h 17378443"/>
              <a:gd name="connsiteX82" fmla="*/ 144379 w 26573087"/>
              <a:gd name="connsiteY82" fmla="*/ 389854 h 17378443"/>
              <a:gd name="connsiteX83" fmla="*/ 0 w 26573087"/>
              <a:gd name="connsiteY83" fmla="*/ 437980 h 17378443"/>
              <a:gd name="connsiteX84" fmla="*/ 0 w 26573087"/>
              <a:gd name="connsiteY84" fmla="*/ 17378443 h 17378443"/>
              <a:gd name="connsiteX85" fmla="*/ 26565727 w 26573087"/>
              <a:gd name="connsiteY85" fmla="*/ 17378443 h 17378443"/>
              <a:gd name="connsiteX86" fmla="*/ 26573087 w 26573087"/>
              <a:gd name="connsiteY8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087221 w 26573087"/>
              <a:gd name="connsiteY7" fmla="*/ 11410780 h 17378443"/>
              <a:gd name="connsiteX8" fmla="*/ 23004379 w 26573087"/>
              <a:gd name="connsiteY8" fmla="*/ 11049833 h 17378443"/>
              <a:gd name="connsiteX9" fmla="*/ 22426864 w 26573087"/>
              <a:gd name="connsiteY9" fmla="*/ 10424191 h 17378443"/>
              <a:gd name="connsiteX10" fmla="*/ 21488400 w 26573087"/>
              <a:gd name="connsiteY10" fmla="*/ 10087307 h 17378443"/>
              <a:gd name="connsiteX11" fmla="*/ 20718379 w 26573087"/>
              <a:gd name="connsiteY11" fmla="*/ 9991054 h 17378443"/>
              <a:gd name="connsiteX12" fmla="*/ 20357432 w 26573087"/>
              <a:gd name="connsiteY12" fmla="*/ 10015117 h 17378443"/>
              <a:gd name="connsiteX13" fmla="*/ 19779916 w 26573087"/>
              <a:gd name="connsiteY13" fmla="*/ 9894801 h 17378443"/>
              <a:gd name="connsiteX14" fmla="*/ 19033958 w 26573087"/>
              <a:gd name="connsiteY14" fmla="*/ 9798549 h 17378443"/>
              <a:gd name="connsiteX15" fmla="*/ 18600821 w 26573087"/>
              <a:gd name="connsiteY15" fmla="*/ 9774486 h 17378443"/>
              <a:gd name="connsiteX16" fmla="*/ 18263937 w 26573087"/>
              <a:gd name="connsiteY16" fmla="*/ 9894801 h 17378443"/>
              <a:gd name="connsiteX17" fmla="*/ 17734548 w 26573087"/>
              <a:gd name="connsiteY17" fmla="*/ 9846675 h 17378443"/>
              <a:gd name="connsiteX18" fmla="*/ 17084842 w 26573087"/>
              <a:gd name="connsiteY18" fmla="*/ 9822612 h 17378443"/>
              <a:gd name="connsiteX19" fmla="*/ 15857621 w 26573087"/>
              <a:gd name="connsiteY19" fmla="*/ 9750422 h 17378443"/>
              <a:gd name="connsiteX20" fmla="*/ 15039474 w 26573087"/>
              <a:gd name="connsiteY20" fmla="*/ 9557917 h 17378443"/>
              <a:gd name="connsiteX21" fmla="*/ 14028821 w 26573087"/>
              <a:gd name="connsiteY21" fmla="*/ 9341349 h 17378443"/>
              <a:gd name="connsiteX22" fmla="*/ 13090358 w 26573087"/>
              <a:gd name="connsiteY22" fmla="*/ 8980401 h 17378443"/>
              <a:gd name="connsiteX23" fmla="*/ 12368464 w 26573087"/>
              <a:gd name="connsiteY23" fmla="*/ 8571328 h 17378443"/>
              <a:gd name="connsiteX24" fmla="*/ 11670632 w 26573087"/>
              <a:gd name="connsiteY24" fmla="*/ 8451012 h 17378443"/>
              <a:gd name="connsiteX25" fmla="*/ 11309685 w 26573087"/>
              <a:gd name="connsiteY25" fmla="*/ 8378822 h 17378443"/>
              <a:gd name="connsiteX26" fmla="*/ 11189369 w 26573087"/>
              <a:gd name="connsiteY26" fmla="*/ 8595391 h 17378443"/>
              <a:gd name="connsiteX27" fmla="*/ 11020927 w 26573087"/>
              <a:gd name="connsiteY27" fmla="*/ 8523201 h 17378443"/>
              <a:gd name="connsiteX28" fmla="*/ 10732169 w 26573087"/>
              <a:gd name="connsiteY28" fmla="*/ 8643517 h 17378443"/>
              <a:gd name="connsiteX29" fmla="*/ 10130590 w 26573087"/>
              <a:gd name="connsiteY29" fmla="*/ 8619454 h 17378443"/>
              <a:gd name="connsiteX30" fmla="*/ 9577137 w 26573087"/>
              <a:gd name="connsiteY30" fmla="*/ 8763833 h 17378443"/>
              <a:gd name="connsiteX31" fmla="*/ 9336506 w 26573087"/>
              <a:gd name="connsiteY31" fmla="*/ 9221033 h 17378443"/>
              <a:gd name="connsiteX32" fmla="*/ 9168064 w 26573087"/>
              <a:gd name="connsiteY32" fmla="*/ 9413538 h 17378443"/>
              <a:gd name="connsiteX33" fmla="*/ 9144000 w 26573087"/>
              <a:gd name="connsiteY33" fmla="*/ 10039180 h 17378443"/>
              <a:gd name="connsiteX34" fmla="*/ 9047748 w 26573087"/>
              <a:gd name="connsiteY34" fmla="*/ 10135433 h 17378443"/>
              <a:gd name="connsiteX35" fmla="*/ 8927432 w 26573087"/>
              <a:gd name="connsiteY35" fmla="*/ 9654170 h 17378443"/>
              <a:gd name="connsiteX36" fmla="*/ 8638674 w 26573087"/>
              <a:gd name="connsiteY36" fmla="*/ 9413538 h 17378443"/>
              <a:gd name="connsiteX37" fmla="*/ 8157411 w 26573087"/>
              <a:gd name="connsiteY37" fmla="*/ 9654170 h 17378443"/>
              <a:gd name="connsiteX38" fmla="*/ 7988969 w 26573087"/>
              <a:gd name="connsiteY38" fmla="*/ 9485728 h 17378443"/>
              <a:gd name="connsiteX39" fmla="*/ 8229600 w 26573087"/>
              <a:gd name="connsiteY39" fmla="*/ 8811959 h 17378443"/>
              <a:gd name="connsiteX40" fmla="*/ 8277727 w 26573087"/>
              <a:gd name="connsiteY40" fmla="*/ 8258507 h 17378443"/>
              <a:gd name="connsiteX41" fmla="*/ 7916779 w 26573087"/>
              <a:gd name="connsiteY41" fmla="*/ 7632865 h 17378443"/>
              <a:gd name="connsiteX42" fmla="*/ 7603958 w 26573087"/>
              <a:gd name="connsiteY42" fmla="*/ 7271917 h 17378443"/>
              <a:gd name="connsiteX43" fmla="*/ 7387390 w 26573087"/>
              <a:gd name="connsiteY43" fmla="*/ 6935033 h 17378443"/>
              <a:gd name="connsiteX44" fmla="*/ 7050506 w 26573087"/>
              <a:gd name="connsiteY44" fmla="*/ 6357517 h 17378443"/>
              <a:gd name="connsiteX45" fmla="*/ 6713621 w 26573087"/>
              <a:gd name="connsiteY45" fmla="*/ 5900317 h 17378443"/>
              <a:gd name="connsiteX46" fmla="*/ 6617369 w 26573087"/>
              <a:gd name="connsiteY46" fmla="*/ 5780001 h 17378443"/>
              <a:gd name="connsiteX47" fmla="*/ 6256421 w 26573087"/>
              <a:gd name="connsiteY47" fmla="*/ 5154359 h 17378443"/>
              <a:gd name="connsiteX48" fmla="*/ 5991727 w 26573087"/>
              <a:gd name="connsiteY48" fmla="*/ 4745286 h 17378443"/>
              <a:gd name="connsiteX49" fmla="*/ 5871411 w 26573087"/>
              <a:gd name="connsiteY49" fmla="*/ 3806822 h 17378443"/>
              <a:gd name="connsiteX50" fmla="*/ 6039853 w 26573087"/>
              <a:gd name="connsiteY50" fmla="*/ 3373686 h 17378443"/>
              <a:gd name="connsiteX51" fmla="*/ 6232358 w 26573087"/>
              <a:gd name="connsiteY51" fmla="*/ 3325559 h 17378443"/>
              <a:gd name="connsiteX52" fmla="*/ 6352674 w 26573087"/>
              <a:gd name="connsiteY52" fmla="*/ 3469938 h 17378443"/>
              <a:gd name="connsiteX53" fmla="*/ 6424864 w 26573087"/>
              <a:gd name="connsiteY53" fmla="*/ 3758696 h 17378443"/>
              <a:gd name="connsiteX54" fmla="*/ 6521116 w 26573087"/>
              <a:gd name="connsiteY54" fmla="*/ 3782759 h 17378443"/>
              <a:gd name="connsiteX55" fmla="*/ 6665495 w 26573087"/>
              <a:gd name="connsiteY55" fmla="*/ 3494001 h 17378443"/>
              <a:gd name="connsiteX56" fmla="*/ 6665495 w 26573087"/>
              <a:gd name="connsiteY56" fmla="*/ 3229307 h 17378443"/>
              <a:gd name="connsiteX57" fmla="*/ 6737685 w 26573087"/>
              <a:gd name="connsiteY57" fmla="*/ 2916486 h 17378443"/>
              <a:gd name="connsiteX58" fmla="*/ 6882064 w 26573087"/>
              <a:gd name="connsiteY58" fmla="*/ 2796170 h 17378443"/>
              <a:gd name="connsiteX59" fmla="*/ 7267074 w 26573087"/>
              <a:gd name="connsiteY59" fmla="*/ 2868359 h 17378443"/>
              <a:gd name="connsiteX60" fmla="*/ 7243011 w 26573087"/>
              <a:gd name="connsiteY60" fmla="*/ 2290843 h 17378443"/>
              <a:gd name="connsiteX61" fmla="*/ 7098632 w 26573087"/>
              <a:gd name="connsiteY61" fmla="*/ 1857707 h 17378443"/>
              <a:gd name="connsiteX62" fmla="*/ 7194885 w 26573087"/>
              <a:gd name="connsiteY62" fmla="*/ 1568949 h 17378443"/>
              <a:gd name="connsiteX63" fmla="*/ 7002379 w 26573087"/>
              <a:gd name="connsiteY63" fmla="*/ 1183938 h 17378443"/>
              <a:gd name="connsiteX64" fmla="*/ 6809874 w 26573087"/>
              <a:gd name="connsiteY64" fmla="*/ 1087686 h 17378443"/>
              <a:gd name="connsiteX65" fmla="*/ 6521116 w 26573087"/>
              <a:gd name="connsiteY65" fmla="*/ 798928 h 17378443"/>
              <a:gd name="connsiteX66" fmla="*/ 6641432 w 26573087"/>
              <a:gd name="connsiteY66" fmla="*/ 365791 h 17378443"/>
              <a:gd name="connsiteX67" fmla="*/ 6376737 w 26573087"/>
              <a:gd name="connsiteY67" fmla="*/ 437980 h 17378443"/>
              <a:gd name="connsiteX68" fmla="*/ 6232358 w 26573087"/>
              <a:gd name="connsiteY68" fmla="*/ 534233 h 17378443"/>
              <a:gd name="connsiteX69" fmla="*/ 5534527 w 26573087"/>
              <a:gd name="connsiteY69" fmla="*/ 293601 h 17378443"/>
              <a:gd name="connsiteX70" fmla="*/ 5366085 w 26573087"/>
              <a:gd name="connsiteY70" fmla="*/ 221412 h 17378443"/>
              <a:gd name="connsiteX71" fmla="*/ 4932948 w 26573087"/>
              <a:gd name="connsiteY71" fmla="*/ 149222 h 17378443"/>
              <a:gd name="connsiteX72" fmla="*/ 4692316 w 26573087"/>
              <a:gd name="connsiteY72" fmla="*/ 77033 h 17378443"/>
              <a:gd name="connsiteX73" fmla="*/ 4403558 w 26573087"/>
              <a:gd name="connsiteY73" fmla="*/ 4843 h 17378443"/>
              <a:gd name="connsiteX74" fmla="*/ 4259179 w 26573087"/>
              <a:gd name="connsiteY74" fmla="*/ 221412 h 17378443"/>
              <a:gd name="connsiteX75" fmla="*/ 4066674 w 26573087"/>
              <a:gd name="connsiteY75" fmla="*/ 197349 h 17378443"/>
              <a:gd name="connsiteX76" fmla="*/ 3898232 w 26573087"/>
              <a:gd name="connsiteY76" fmla="*/ 197349 h 17378443"/>
              <a:gd name="connsiteX77" fmla="*/ 3753853 w 26573087"/>
              <a:gd name="connsiteY77" fmla="*/ 197349 h 17378443"/>
              <a:gd name="connsiteX78" fmla="*/ 3465095 w 26573087"/>
              <a:gd name="connsiteY78" fmla="*/ 510170 h 17378443"/>
              <a:gd name="connsiteX79" fmla="*/ 3320716 w 26573087"/>
              <a:gd name="connsiteY79" fmla="*/ 437980 h 17378443"/>
              <a:gd name="connsiteX80" fmla="*/ 2791327 w 26573087"/>
              <a:gd name="connsiteY80" fmla="*/ 317665 h 17378443"/>
              <a:gd name="connsiteX81" fmla="*/ 1612232 w 26573087"/>
              <a:gd name="connsiteY81" fmla="*/ 486107 h 17378443"/>
              <a:gd name="connsiteX82" fmla="*/ 890337 w 26573087"/>
              <a:gd name="connsiteY82" fmla="*/ 293601 h 17378443"/>
              <a:gd name="connsiteX83" fmla="*/ 144379 w 26573087"/>
              <a:gd name="connsiteY83" fmla="*/ 389854 h 17378443"/>
              <a:gd name="connsiteX84" fmla="*/ 0 w 26573087"/>
              <a:gd name="connsiteY84" fmla="*/ 437980 h 17378443"/>
              <a:gd name="connsiteX85" fmla="*/ 0 w 26573087"/>
              <a:gd name="connsiteY85" fmla="*/ 17378443 h 17378443"/>
              <a:gd name="connsiteX86" fmla="*/ 26565727 w 26573087"/>
              <a:gd name="connsiteY86" fmla="*/ 17378443 h 17378443"/>
              <a:gd name="connsiteX87" fmla="*/ 26573087 w 26573087"/>
              <a:gd name="connsiteY8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004379 w 26573087"/>
              <a:gd name="connsiteY8" fmla="*/ 11049833 h 17378443"/>
              <a:gd name="connsiteX9" fmla="*/ 22426864 w 26573087"/>
              <a:gd name="connsiteY9" fmla="*/ 10424191 h 17378443"/>
              <a:gd name="connsiteX10" fmla="*/ 21488400 w 26573087"/>
              <a:gd name="connsiteY10" fmla="*/ 10087307 h 17378443"/>
              <a:gd name="connsiteX11" fmla="*/ 20718379 w 26573087"/>
              <a:gd name="connsiteY11" fmla="*/ 9991054 h 17378443"/>
              <a:gd name="connsiteX12" fmla="*/ 20357432 w 26573087"/>
              <a:gd name="connsiteY12" fmla="*/ 10015117 h 17378443"/>
              <a:gd name="connsiteX13" fmla="*/ 19779916 w 26573087"/>
              <a:gd name="connsiteY13" fmla="*/ 9894801 h 17378443"/>
              <a:gd name="connsiteX14" fmla="*/ 19033958 w 26573087"/>
              <a:gd name="connsiteY14" fmla="*/ 9798549 h 17378443"/>
              <a:gd name="connsiteX15" fmla="*/ 18600821 w 26573087"/>
              <a:gd name="connsiteY15" fmla="*/ 9774486 h 17378443"/>
              <a:gd name="connsiteX16" fmla="*/ 18263937 w 26573087"/>
              <a:gd name="connsiteY16" fmla="*/ 9894801 h 17378443"/>
              <a:gd name="connsiteX17" fmla="*/ 17734548 w 26573087"/>
              <a:gd name="connsiteY17" fmla="*/ 9846675 h 17378443"/>
              <a:gd name="connsiteX18" fmla="*/ 17084842 w 26573087"/>
              <a:gd name="connsiteY18" fmla="*/ 9822612 h 17378443"/>
              <a:gd name="connsiteX19" fmla="*/ 15857621 w 26573087"/>
              <a:gd name="connsiteY19" fmla="*/ 9750422 h 17378443"/>
              <a:gd name="connsiteX20" fmla="*/ 15039474 w 26573087"/>
              <a:gd name="connsiteY20" fmla="*/ 9557917 h 17378443"/>
              <a:gd name="connsiteX21" fmla="*/ 14028821 w 26573087"/>
              <a:gd name="connsiteY21" fmla="*/ 9341349 h 17378443"/>
              <a:gd name="connsiteX22" fmla="*/ 13090358 w 26573087"/>
              <a:gd name="connsiteY22" fmla="*/ 8980401 h 17378443"/>
              <a:gd name="connsiteX23" fmla="*/ 12368464 w 26573087"/>
              <a:gd name="connsiteY23" fmla="*/ 8571328 h 17378443"/>
              <a:gd name="connsiteX24" fmla="*/ 11670632 w 26573087"/>
              <a:gd name="connsiteY24" fmla="*/ 8451012 h 17378443"/>
              <a:gd name="connsiteX25" fmla="*/ 11309685 w 26573087"/>
              <a:gd name="connsiteY25" fmla="*/ 8378822 h 17378443"/>
              <a:gd name="connsiteX26" fmla="*/ 11189369 w 26573087"/>
              <a:gd name="connsiteY26" fmla="*/ 8595391 h 17378443"/>
              <a:gd name="connsiteX27" fmla="*/ 11020927 w 26573087"/>
              <a:gd name="connsiteY27" fmla="*/ 8523201 h 17378443"/>
              <a:gd name="connsiteX28" fmla="*/ 10732169 w 26573087"/>
              <a:gd name="connsiteY28" fmla="*/ 8643517 h 17378443"/>
              <a:gd name="connsiteX29" fmla="*/ 10130590 w 26573087"/>
              <a:gd name="connsiteY29" fmla="*/ 8619454 h 17378443"/>
              <a:gd name="connsiteX30" fmla="*/ 9577137 w 26573087"/>
              <a:gd name="connsiteY30" fmla="*/ 8763833 h 17378443"/>
              <a:gd name="connsiteX31" fmla="*/ 9336506 w 26573087"/>
              <a:gd name="connsiteY31" fmla="*/ 9221033 h 17378443"/>
              <a:gd name="connsiteX32" fmla="*/ 9168064 w 26573087"/>
              <a:gd name="connsiteY32" fmla="*/ 9413538 h 17378443"/>
              <a:gd name="connsiteX33" fmla="*/ 9144000 w 26573087"/>
              <a:gd name="connsiteY33" fmla="*/ 10039180 h 17378443"/>
              <a:gd name="connsiteX34" fmla="*/ 9047748 w 26573087"/>
              <a:gd name="connsiteY34" fmla="*/ 10135433 h 17378443"/>
              <a:gd name="connsiteX35" fmla="*/ 8927432 w 26573087"/>
              <a:gd name="connsiteY35" fmla="*/ 9654170 h 17378443"/>
              <a:gd name="connsiteX36" fmla="*/ 8638674 w 26573087"/>
              <a:gd name="connsiteY36" fmla="*/ 9413538 h 17378443"/>
              <a:gd name="connsiteX37" fmla="*/ 8157411 w 26573087"/>
              <a:gd name="connsiteY37" fmla="*/ 9654170 h 17378443"/>
              <a:gd name="connsiteX38" fmla="*/ 7988969 w 26573087"/>
              <a:gd name="connsiteY38" fmla="*/ 9485728 h 17378443"/>
              <a:gd name="connsiteX39" fmla="*/ 8229600 w 26573087"/>
              <a:gd name="connsiteY39" fmla="*/ 8811959 h 17378443"/>
              <a:gd name="connsiteX40" fmla="*/ 8277727 w 26573087"/>
              <a:gd name="connsiteY40" fmla="*/ 8258507 h 17378443"/>
              <a:gd name="connsiteX41" fmla="*/ 7916779 w 26573087"/>
              <a:gd name="connsiteY41" fmla="*/ 7632865 h 17378443"/>
              <a:gd name="connsiteX42" fmla="*/ 7603958 w 26573087"/>
              <a:gd name="connsiteY42" fmla="*/ 7271917 h 17378443"/>
              <a:gd name="connsiteX43" fmla="*/ 7387390 w 26573087"/>
              <a:gd name="connsiteY43" fmla="*/ 6935033 h 17378443"/>
              <a:gd name="connsiteX44" fmla="*/ 7050506 w 26573087"/>
              <a:gd name="connsiteY44" fmla="*/ 6357517 h 17378443"/>
              <a:gd name="connsiteX45" fmla="*/ 6713621 w 26573087"/>
              <a:gd name="connsiteY45" fmla="*/ 5900317 h 17378443"/>
              <a:gd name="connsiteX46" fmla="*/ 6617369 w 26573087"/>
              <a:gd name="connsiteY46" fmla="*/ 5780001 h 17378443"/>
              <a:gd name="connsiteX47" fmla="*/ 6256421 w 26573087"/>
              <a:gd name="connsiteY47" fmla="*/ 5154359 h 17378443"/>
              <a:gd name="connsiteX48" fmla="*/ 5991727 w 26573087"/>
              <a:gd name="connsiteY48" fmla="*/ 4745286 h 17378443"/>
              <a:gd name="connsiteX49" fmla="*/ 5871411 w 26573087"/>
              <a:gd name="connsiteY49" fmla="*/ 3806822 h 17378443"/>
              <a:gd name="connsiteX50" fmla="*/ 6039853 w 26573087"/>
              <a:gd name="connsiteY50" fmla="*/ 3373686 h 17378443"/>
              <a:gd name="connsiteX51" fmla="*/ 6232358 w 26573087"/>
              <a:gd name="connsiteY51" fmla="*/ 3325559 h 17378443"/>
              <a:gd name="connsiteX52" fmla="*/ 6352674 w 26573087"/>
              <a:gd name="connsiteY52" fmla="*/ 3469938 h 17378443"/>
              <a:gd name="connsiteX53" fmla="*/ 6424864 w 26573087"/>
              <a:gd name="connsiteY53" fmla="*/ 3758696 h 17378443"/>
              <a:gd name="connsiteX54" fmla="*/ 6521116 w 26573087"/>
              <a:gd name="connsiteY54" fmla="*/ 3782759 h 17378443"/>
              <a:gd name="connsiteX55" fmla="*/ 6665495 w 26573087"/>
              <a:gd name="connsiteY55" fmla="*/ 3494001 h 17378443"/>
              <a:gd name="connsiteX56" fmla="*/ 6665495 w 26573087"/>
              <a:gd name="connsiteY56" fmla="*/ 3229307 h 17378443"/>
              <a:gd name="connsiteX57" fmla="*/ 6737685 w 26573087"/>
              <a:gd name="connsiteY57" fmla="*/ 2916486 h 17378443"/>
              <a:gd name="connsiteX58" fmla="*/ 6882064 w 26573087"/>
              <a:gd name="connsiteY58" fmla="*/ 2796170 h 17378443"/>
              <a:gd name="connsiteX59" fmla="*/ 7267074 w 26573087"/>
              <a:gd name="connsiteY59" fmla="*/ 2868359 h 17378443"/>
              <a:gd name="connsiteX60" fmla="*/ 7243011 w 26573087"/>
              <a:gd name="connsiteY60" fmla="*/ 2290843 h 17378443"/>
              <a:gd name="connsiteX61" fmla="*/ 7098632 w 26573087"/>
              <a:gd name="connsiteY61" fmla="*/ 1857707 h 17378443"/>
              <a:gd name="connsiteX62" fmla="*/ 7194885 w 26573087"/>
              <a:gd name="connsiteY62" fmla="*/ 1568949 h 17378443"/>
              <a:gd name="connsiteX63" fmla="*/ 7002379 w 26573087"/>
              <a:gd name="connsiteY63" fmla="*/ 1183938 h 17378443"/>
              <a:gd name="connsiteX64" fmla="*/ 6809874 w 26573087"/>
              <a:gd name="connsiteY64" fmla="*/ 1087686 h 17378443"/>
              <a:gd name="connsiteX65" fmla="*/ 6521116 w 26573087"/>
              <a:gd name="connsiteY65" fmla="*/ 798928 h 17378443"/>
              <a:gd name="connsiteX66" fmla="*/ 6641432 w 26573087"/>
              <a:gd name="connsiteY66" fmla="*/ 365791 h 17378443"/>
              <a:gd name="connsiteX67" fmla="*/ 6376737 w 26573087"/>
              <a:gd name="connsiteY67" fmla="*/ 437980 h 17378443"/>
              <a:gd name="connsiteX68" fmla="*/ 6232358 w 26573087"/>
              <a:gd name="connsiteY68" fmla="*/ 534233 h 17378443"/>
              <a:gd name="connsiteX69" fmla="*/ 5534527 w 26573087"/>
              <a:gd name="connsiteY69" fmla="*/ 293601 h 17378443"/>
              <a:gd name="connsiteX70" fmla="*/ 5366085 w 26573087"/>
              <a:gd name="connsiteY70" fmla="*/ 221412 h 17378443"/>
              <a:gd name="connsiteX71" fmla="*/ 4932948 w 26573087"/>
              <a:gd name="connsiteY71" fmla="*/ 149222 h 17378443"/>
              <a:gd name="connsiteX72" fmla="*/ 4692316 w 26573087"/>
              <a:gd name="connsiteY72" fmla="*/ 77033 h 17378443"/>
              <a:gd name="connsiteX73" fmla="*/ 4403558 w 26573087"/>
              <a:gd name="connsiteY73" fmla="*/ 4843 h 17378443"/>
              <a:gd name="connsiteX74" fmla="*/ 4259179 w 26573087"/>
              <a:gd name="connsiteY74" fmla="*/ 221412 h 17378443"/>
              <a:gd name="connsiteX75" fmla="*/ 4066674 w 26573087"/>
              <a:gd name="connsiteY75" fmla="*/ 197349 h 17378443"/>
              <a:gd name="connsiteX76" fmla="*/ 3898232 w 26573087"/>
              <a:gd name="connsiteY76" fmla="*/ 197349 h 17378443"/>
              <a:gd name="connsiteX77" fmla="*/ 3753853 w 26573087"/>
              <a:gd name="connsiteY77" fmla="*/ 197349 h 17378443"/>
              <a:gd name="connsiteX78" fmla="*/ 3465095 w 26573087"/>
              <a:gd name="connsiteY78" fmla="*/ 510170 h 17378443"/>
              <a:gd name="connsiteX79" fmla="*/ 3320716 w 26573087"/>
              <a:gd name="connsiteY79" fmla="*/ 437980 h 17378443"/>
              <a:gd name="connsiteX80" fmla="*/ 2791327 w 26573087"/>
              <a:gd name="connsiteY80" fmla="*/ 317665 h 17378443"/>
              <a:gd name="connsiteX81" fmla="*/ 1612232 w 26573087"/>
              <a:gd name="connsiteY81" fmla="*/ 486107 h 17378443"/>
              <a:gd name="connsiteX82" fmla="*/ 890337 w 26573087"/>
              <a:gd name="connsiteY82" fmla="*/ 293601 h 17378443"/>
              <a:gd name="connsiteX83" fmla="*/ 144379 w 26573087"/>
              <a:gd name="connsiteY83" fmla="*/ 389854 h 17378443"/>
              <a:gd name="connsiteX84" fmla="*/ 0 w 26573087"/>
              <a:gd name="connsiteY84" fmla="*/ 437980 h 17378443"/>
              <a:gd name="connsiteX85" fmla="*/ 0 w 26573087"/>
              <a:gd name="connsiteY85" fmla="*/ 17378443 h 17378443"/>
              <a:gd name="connsiteX86" fmla="*/ 26565727 w 26573087"/>
              <a:gd name="connsiteY86" fmla="*/ 17378443 h 17378443"/>
              <a:gd name="connsiteX87" fmla="*/ 26573087 w 26573087"/>
              <a:gd name="connsiteY8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426864 w 26573087"/>
              <a:gd name="connsiteY9" fmla="*/ 10424191 h 17378443"/>
              <a:gd name="connsiteX10" fmla="*/ 21488400 w 26573087"/>
              <a:gd name="connsiteY10" fmla="*/ 10087307 h 17378443"/>
              <a:gd name="connsiteX11" fmla="*/ 20718379 w 26573087"/>
              <a:gd name="connsiteY11" fmla="*/ 9991054 h 17378443"/>
              <a:gd name="connsiteX12" fmla="*/ 20357432 w 26573087"/>
              <a:gd name="connsiteY12" fmla="*/ 10015117 h 17378443"/>
              <a:gd name="connsiteX13" fmla="*/ 19779916 w 26573087"/>
              <a:gd name="connsiteY13" fmla="*/ 9894801 h 17378443"/>
              <a:gd name="connsiteX14" fmla="*/ 19033958 w 26573087"/>
              <a:gd name="connsiteY14" fmla="*/ 9798549 h 17378443"/>
              <a:gd name="connsiteX15" fmla="*/ 18600821 w 26573087"/>
              <a:gd name="connsiteY15" fmla="*/ 9774486 h 17378443"/>
              <a:gd name="connsiteX16" fmla="*/ 18263937 w 26573087"/>
              <a:gd name="connsiteY16" fmla="*/ 9894801 h 17378443"/>
              <a:gd name="connsiteX17" fmla="*/ 17734548 w 26573087"/>
              <a:gd name="connsiteY17" fmla="*/ 9846675 h 17378443"/>
              <a:gd name="connsiteX18" fmla="*/ 17084842 w 26573087"/>
              <a:gd name="connsiteY18" fmla="*/ 9822612 h 17378443"/>
              <a:gd name="connsiteX19" fmla="*/ 15857621 w 26573087"/>
              <a:gd name="connsiteY19" fmla="*/ 9750422 h 17378443"/>
              <a:gd name="connsiteX20" fmla="*/ 15039474 w 26573087"/>
              <a:gd name="connsiteY20" fmla="*/ 9557917 h 17378443"/>
              <a:gd name="connsiteX21" fmla="*/ 14028821 w 26573087"/>
              <a:gd name="connsiteY21" fmla="*/ 9341349 h 17378443"/>
              <a:gd name="connsiteX22" fmla="*/ 13090358 w 26573087"/>
              <a:gd name="connsiteY22" fmla="*/ 8980401 h 17378443"/>
              <a:gd name="connsiteX23" fmla="*/ 12368464 w 26573087"/>
              <a:gd name="connsiteY23" fmla="*/ 8571328 h 17378443"/>
              <a:gd name="connsiteX24" fmla="*/ 11670632 w 26573087"/>
              <a:gd name="connsiteY24" fmla="*/ 8451012 h 17378443"/>
              <a:gd name="connsiteX25" fmla="*/ 11309685 w 26573087"/>
              <a:gd name="connsiteY25" fmla="*/ 8378822 h 17378443"/>
              <a:gd name="connsiteX26" fmla="*/ 11189369 w 26573087"/>
              <a:gd name="connsiteY26" fmla="*/ 8595391 h 17378443"/>
              <a:gd name="connsiteX27" fmla="*/ 11020927 w 26573087"/>
              <a:gd name="connsiteY27" fmla="*/ 8523201 h 17378443"/>
              <a:gd name="connsiteX28" fmla="*/ 10732169 w 26573087"/>
              <a:gd name="connsiteY28" fmla="*/ 8643517 h 17378443"/>
              <a:gd name="connsiteX29" fmla="*/ 10130590 w 26573087"/>
              <a:gd name="connsiteY29" fmla="*/ 8619454 h 17378443"/>
              <a:gd name="connsiteX30" fmla="*/ 9577137 w 26573087"/>
              <a:gd name="connsiteY30" fmla="*/ 8763833 h 17378443"/>
              <a:gd name="connsiteX31" fmla="*/ 9336506 w 26573087"/>
              <a:gd name="connsiteY31" fmla="*/ 9221033 h 17378443"/>
              <a:gd name="connsiteX32" fmla="*/ 9168064 w 26573087"/>
              <a:gd name="connsiteY32" fmla="*/ 9413538 h 17378443"/>
              <a:gd name="connsiteX33" fmla="*/ 9144000 w 26573087"/>
              <a:gd name="connsiteY33" fmla="*/ 10039180 h 17378443"/>
              <a:gd name="connsiteX34" fmla="*/ 9047748 w 26573087"/>
              <a:gd name="connsiteY34" fmla="*/ 10135433 h 17378443"/>
              <a:gd name="connsiteX35" fmla="*/ 8927432 w 26573087"/>
              <a:gd name="connsiteY35" fmla="*/ 9654170 h 17378443"/>
              <a:gd name="connsiteX36" fmla="*/ 8638674 w 26573087"/>
              <a:gd name="connsiteY36" fmla="*/ 9413538 h 17378443"/>
              <a:gd name="connsiteX37" fmla="*/ 8157411 w 26573087"/>
              <a:gd name="connsiteY37" fmla="*/ 9654170 h 17378443"/>
              <a:gd name="connsiteX38" fmla="*/ 7988969 w 26573087"/>
              <a:gd name="connsiteY38" fmla="*/ 9485728 h 17378443"/>
              <a:gd name="connsiteX39" fmla="*/ 8229600 w 26573087"/>
              <a:gd name="connsiteY39" fmla="*/ 8811959 h 17378443"/>
              <a:gd name="connsiteX40" fmla="*/ 8277727 w 26573087"/>
              <a:gd name="connsiteY40" fmla="*/ 8258507 h 17378443"/>
              <a:gd name="connsiteX41" fmla="*/ 7916779 w 26573087"/>
              <a:gd name="connsiteY41" fmla="*/ 7632865 h 17378443"/>
              <a:gd name="connsiteX42" fmla="*/ 7603958 w 26573087"/>
              <a:gd name="connsiteY42" fmla="*/ 7271917 h 17378443"/>
              <a:gd name="connsiteX43" fmla="*/ 7387390 w 26573087"/>
              <a:gd name="connsiteY43" fmla="*/ 6935033 h 17378443"/>
              <a:gd name="connsiteX44" fmla="*/ 7050506 w 26573087"/>
              <a:gd name="connsiteY44" fmla="*/ 6357517 h 17378443"/>
              <a:gd name="connsiteX45" fmla="*/ 6713621 w 26573087"/>
              <a:gd name="connsiteY45" fmla="*/ 5900317 h 17378443"/>
              <a:gd name="connsiteX46" fmla="*/ 6617369 w 26573087"/>
              <a:gd name="connsiteY46" fmla="*/ 5780001 h 17378443"/>
              <a:gd name="connsiteX47" fmla="*/ 6256421 w 26573087"/>
              <a:gd name="connsiteY47" fmla="*/ 5154359 h 17378443"/>
              <a:gd name="connsiteX48" fmla="*/ 5991727 w 26573087"/>
              <a:gd name="connsiteY48" fmla="*/ 4745286 h 17378443"/>
              <a:gd name="connsiteX49" fmla="*/ 5871411 w 26573087"/>
              <a:gd name="connsiteY49" fmla="*/ 3806822 h 17378443"/>
              <a:gd name="connsiteX50" fmla="*/ 6039853 w 26573087"/>
              <a:gd name="connsiteY50" fmla="*/ 3373686 h 17378443"/>
              <a:gd name="connsiteX51" fmla="*/ 6232358 w 26573087"/>
              <a:gd name="connsiteY51" fmla="*/ 3325559 h 17378443"/>
              <a:gd name="connsiteX52" fmla="*/ 6352674 w 26573087"/>
              <a:gd name="connsiteY52" fmla="*/ 3469938 h 17378443"/>
              <a:gd name="connsiteX53" fmla="*/ 6424864 w 26573087"/>
              <a:gd name="connsiteY53" fmla="*/ 3758696 h 17378443"/>
              <a:gd name="connsiteX54" fmla="*/ 6521116 w 26573087"/>
              <a:gd name="connsiteY54" fmla="*/ 3782759 h 17378443"/>
              <a:gd name="connsiteX55" fmla="*/ 6665495 w 26573087"/>
              <a:gd name="connsiteY55" fmla="*/ 3494001 h 17378443"/>
              <a:gd name="connsiteX56" fmla="*/ 6665495 w 26573087"/>
              <a:gd name="connsiteY56" fmla="*/ 3229307 h 17378443"/>
              <a:gd name="connsiteX57" fmla="*/ 6737685 w 26573087"/>
              <a:gd name="connsiteY57" fmla="*/ 2916486 h 17378443"/>
              <a:gd name="connsiteX58" fmla="*/ 6882064 w 26573087"/>
              <a:gd name="connsiteY58" fmla="*/ 2796170 h 17378443"/>
              <a:gd name="connsiteX59" fmla="*/ 7267074 w 26573087"/>
              <a:gd name="connsiteY59" fmla="*/ 2868359 h 17378443"/>
              <a:gd name="connsiteX60" fmla="*/ 7243011 w 26573087"/>
              <a:gd name="connsiteY60" fmla="*/ 2290843 h 17378443"/>
              <a:gd name="connsiteX61" fmla="*/ 7098632 w 26573087"/>
              <a:gd name="connsiteY61" fmla="*/ 1857707 h 17378443"/>
              <a:gd name="connsiteX62" fmla="*/ 7194885 w 26573087"/>
              <a:gd name="connsiteY62" fmla="*/ 1568949 h 17378443"/>
              <a:gd name="connsiteX63" fmla="*/ 7002379 w 26573087"/>
              <a:gd name="connsiteY63" fmla="*/ 1183938 h 17378443"/>
              <a:gd name="connsiteX64" fmla="*/ 6809874 w 26573087"/>
              <a:gd name="connsiteY64" fmla="*/ 1087686 h 17378443"/>
              <a:gd name="connsiteX65" fmla="*/ 6521116 w 26573087"/>
              <a:gd name="connsiteY65" fmla="*/ 798928 h 17378443"/>
              <a:gd name="connsiteX66" fmla="*/ 6641432 w 26573087"/>
              <a:gd name="connsiteY66" fmla="*/ 365791 h 17378443"/>
              <a:gd name="connsiteX67" fmla="*/ 6376737 w 26573087"/>
              <a:gd name="connsiteY67" fmla="*/ 437980 h 17378443"/>
              <a:gd name="connsiteX68" fmla="*/ 6232358 w 26573087"/>
              <a:gd name="connsiteY68" fmla="*/ 534233 h 17378443"/>
              <a:gd name="connsiteX69" fmla="*/ 5534527 w 26573087"/>
              <a:gd name="connsiteY69" fmla="*/ 293601 h 17378443"/>
              <a:gd name="connsiteX70" fmla="*/ 5366085 w 26573087"/>
              <a:gd name="connsiteY70" fmla="*/ 221412 h 17378443"/>
              <a:gd name="connsiteX71" fmla="*/ 4932948 w 26573087"/>
              <a:gd name="connsiteY71" fmla="*/ 149222 h 17378443"/>
              <a:gd name="connsiteX72" fmla="*/ 4692316 w 26573087"/>
              <a:gd name="connsiteY72" fmla="*/ 77033 h 17378443"/>
              <a:gd name="connsiteX73" fmla="*/ 4403558 w 26573087"/>
              <a:gd name="connsiteY73" fmla="*/ 4843 h 17378443"/>
              <a:gd name="connsiteX74" fmla="*/ 4259179 w 26573087"/>
              <a:gd name="connsiteY74" fmla="*/ 221412 h 17378443"/>
              <a:gd name="connsiteX75" fmla="*/ 4066674 w 26573087"/>
              <a:gd name="connsiteY75" fmla="*/ 197349 h 17378443"/>
              <a:gd name="connsiteX76" fmla="*/ 3898232 w 26573087"/>
              <a:gd name="connsiteY76" fmla="*/ 197349 h 17378443"/>
              <a:gd name="connsiteX77" fmla="*/ 3753853 w 26573087"/>
              <a:gd name="connsiteY77" fmla="*/ 197349 h 17378443"/>
              <a:gd name="connsiteX78" fmla="*/ 3465095 w 26573087"/>
              <a:gd name="connsiteY78" fmla="*/ 510170 h 17378443"/>
              <a:gd name="connsiteX79" fmla="*/ 3320716 w 26573087"/>
              <a:gd name="connsiteY79" fmla="*/ 437980 h 17378443"/>
              <a:gd name="connsiteX80" fmla="*/ 2791327 w 26573087"/>
              <a:gd name="connsiteY80" fmla="*/ 317665 h 17378443"/>
              <a:gd name="connsiteX81" fmla="*/ 1612232 w 26573087"/>
              <a:gd name="connsiteY81" fmla="*/ 486107 h 17378443"/>
              <a:gd name="connsiteX82" fmla="*/ 890337 w 26573087"/>
              <a:gd name="connsiteY82" fmla="*/ 293601 h 17378443"/>
              <a:gd name="connsiteX83" fmla="*/ 144379 w 26573087"/>
              <a:gd name="connsiteY83" fmla="*/ 389854 h 17378443"/>
              <a:gd name="connsiteX84" fmla="*/ 0 w 26573087"/>
              <a:gd name="connsiteY84" fmla="*/ 437980 h 17378443"/>
              <a:gd name="connsiteX85" fmla="*/ 0 w 26573087"/>
              <a:gd name="connsiteY85" fmla="*/ 17378443 h 17378443"/>
              <a:gd name="connsiteX86" fmla="*/ 26565727 w 26573087"/>
              <a:gd name="connsiteY86" fmla="*/ 17378443 h 17378443"/>
              <a:gd name="connsiteX87" fmla="*/ 26573087 w 26573087"/>
              <a:gd name="connsiteY8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1488400 w 26573087"/>
              <a:gd name="connsiteY10" fmla="*/ 10087307 h 17378443"/>
              <a:gd name="connsiteX11" fmla="*/ 20718379 w 26573087"/>
              <a:gd name="connsiteY11" fmla="*/ 9991054 h 17378443"/>
              <a:gd name="connsiteX12" fmla="*/ 20357432 w 26573087"/>
              <a:gd name="connsiteY12" fmla="*/ 10015117 h 17378443"/>
              <a:gd name="connsiteX13" fmla="*/ 19779916 w 26573087"/>
              <a:gd name="connsiteY13" fmla="*/ 9894801 h 17378443"/>
              <a:gd name="connsiteX14" fmla="*/ 19033958 w 26573087"/>
              <a:gd name="connsiteY14" fmla="*/ 9798549 h 17378443"/>
              <a:gd name="connsiteX15" fmla="*/ 18600821 w 26573087"/>
              <a:gd name="connsiteY15" fmla="*/ 9774486 h 17378443"/>
              <a:gd name="connsiteX16" fmla="*/ 18263937 w 26573087"/>
              <a:gd name="connsiteY16" fmla="*/ 9894801 h 17378443"/>
              <a:gd name="connsiteX17" fmla="*/ 17734548 w 26573087"/>
              <a:gd name="connsiteY17" fmla="*/ 9846675 h 17378443"/>
              <a:gd name="connsiteX18" fmla="*/ 17084842 w 26573087"/>
              <a:gd name="connsiteY18" fmla="*/ 9822612 h 17378443"/>
              <a:gd name="connsiteX19" fmla="*/ 15857621 w 26573087"/>
              <a:gd name="connsiteY19" fmla="*/ 9750422 h 17378443"/>
              <a:gd name="connsiteX20" fmla="*/ 15039474 w 26573087"/>
              <a:gd name="connsiteY20" fmla="*/ 9557917 h 17378443"/>
              <a:gd name="connsiteX21" fmla="*/ 14028821 w 26573087"/>
              <a:gd name="connsiteY21" fmla="*/ 9341349 h 17378443"/>
              <a:gd name="connsiteX22" fmla="*/ 13090358 w 26573087"/>
              <a:gd name="connsiteY22" fmla="*/ 8980401 h 17378443"/>
              <a:gd name="connsiteX23" fmla="*/ 12368464 w 26573087"/>
              <a:gd name="connsiteY23" fmla="*/ 8571328 h 17378443"/>
              <a:gd name="connsiteX24" fmla="*/ 11670632 w 26573087"/>
              <a:gd name="connsiteY24" fmla="*/ 8451012 h 17378443"/>
              <a:gd name="connsiteX25" fmla="*/ 11309685 w 26573087"/>
              <a:gd name="connsiteY25" fmla="*/ 8378822 h 17378443"/>
              <a:gd name="connsiteX26" fmla="*/ 11189369 w 26573087"/>
              <a:gd name="connsiteY26" fmla="*/ 8595391 h 17378443"/>
              <a:gd name="connsiteX27" fmla="*/ 11020927 w 26573087"/>
              <a:gd name="connsiteY27" fmla="*/ 8523201 h 17378443"/>
              <a:gd name="connsiteX28" fmla="*/ 10732169 w 26573087"/>
              <a:gd name="connsiteY28" fmla="*/ 8643517 h 17378443"/>
              <a:gd name="connsiteX29" fmla="*/ 10130590 w 26573087"/>
              <a:gd name="connsiteY29" fmla="*/ 8619454 h 17378443"/>
              <a:gd name="connsiteX30" fmla="*/ 9577137 w 26573087"/>
              <a:gd name="connsiteY30" fmla="*/ 8763833 h 17378443"/>
              <a:gd name="connsiteX31" fmla="*/ 9336506 w 26573087"/>
              <a:gd name="connsiteY31" fmla="*/ 9221033 h 17378443"/>
              <a:gd name="connsiteX32" fmla="*/ 9168064 w 26573087"/>
              <a:gd name="connsiteY32" fmla="*/ 9413538 h 17378443"/>
              <a:gd name="connsiteX33" fmla="*/ 9144000 w 26573087"/>
              <a:gd name="connsiteY33" fmla="*/ 10039180 h 17378443"/>
              <a:gd name="connsiteX34" fmla="*/ 9047748 w 26573087"/>
              <a:gd name="connsiteY34" fmla="*/ 10135433 h 17378443"/>
              <a:gd name="connsiteX35" fmla="*/ 8927432 w 26573087"/>
              <a:gd name="connsiteY35" fmla="*/ 9654170 h 17378443"/>
              <a:gd name="connsiteX36" fmla="*/ 8638674 w 26573087"/>
              <a:gd name="connsiteY36" fmla="*/ 9413538 h 17378443"/>
              <a:gd name="connsiteX37" fmla="*/ 8157411 w 26573087"/>
              <a:gd name="connsiteY37" fmla="*/ 9654170 h 17378443"/>
              <a:gd name="connsiteX38" fmla="*/ 7988969 w 26573087"/>
              <a:gd name="connsiteY38" fmla="*/ 9485728 h 17378443"/>
              <a:gd name="connsiteX39" fmla="*/ 8229600 w 26573087"/>
              <a:gd name="connsiteY39" fmla="*/ 8811959 h 17378443"/>
              <a:gd name="connsiteX40" fmla="*/ 8277727 w 26573087"/>
              <a:gd name="connsiteY40" fmla="*/ 8258507 h 17378443"/>
              <a:gd name="connsiteX41" fmla="*/ 7916779 w 26573087"/>
              <a:gd name="connsiteY41" fmla="*/ 7632865 h 17378443"/>
              <a:gd name="connsiteX42" fmla="*/ 7603958 w 26573087"/>
              <a:gd name="connsiteY42" fmla="*/ 7271917 h 17378443"/>
              <a:gd name="connsiteX43" fmla="*/ 7387390 w 26573087"/>
              <a:gd name="connsiteY43" fmla="*/ 6935033 h 17378443"/>
              <a:gd name="connsiteX44" fmla="*/ 7050506 w 26573087"/>
              <a:gd name="connsiteY44" fmla="*/ 6357517 h 17378443"/>
              <a:gd name="connsiteX45" fmla="*/ 6713621 w 26573087"/>
              <a:gd name="connsiteY45" fmla="*/ 5900317 h 17378443"/>
              <a:gd name="connsiteX46" fmla="*/ 6617369 w 26573087"/>
              <a:gd name="connsiteY46" fmla="*/ 5780001 h 17378443"/>
              <a:gd name="connsiteX47" fmla="*/ 6256421 w 26573087"/>
              <a:gd name="connsiteY47" fmla="*/ 5154359 h 17378443"/>
              <a:gd name="connsiteX48" fmla="*/ 5991727 w 26573087"/>
              <a:gd name="connsiteY48" fmla="*/ 4745286 h 17378443"/>
              <a:gd name="connsiteX49" fmla="*/ 5871411 w 26573087"/>
              <a:gd name="connsiteY49" fmla="*/ 3806822 h 17378443"/>
              <a:gd name="connsiteX50" fmla="*/ 6039853 w 26573087"/>
              <a:gd name="connsiteY50" fmla="*/ 3373686 h 17378443"/>
              <a:gd name="connsiteX51" fmla="*/ 6232358 w 26573087"/>
              <a:gd name="connsiteY51" fmla="*/ 3325559 h 17378443"/>
              <a:gd name="connsiteX52" fmla="*/ 6352674 w 26573087"/>
              <a:gd name="connsiteY52" fmla="*/ 3469938 h 17378443"/>
              <a:gd name="connsiteX53" fmla="*/ 6424864 w 26573087"/>
              <a:gd name="connsiteY53" fmla="*/ 3758696 h 17378443"/>
              <a:gd name="connsiteX54" fmla="*/ 6521116 w 26573087"/>
              <a:gd name="connsiteY54" fmla="*/ 3782759 h 17378443"/>
              <a:gd name="connsiteX55" fmla="*/ 6665495 w 26573087"/>
              <a:gd name="connsiteY55" fmla="*/ 3494001 h 17378443"/>
              <a:gd name="connsiteX56" fmla="*/ 6665495 w 26573087"/>
              <a:gd name="connsiteY56" fmla="*/ 3229307 h 17378443"/>
              <a:gd name="connsiteX57" fmla="*/ 6737685 w 26573087"/>
              <a:gd name="connsiteY57" fmla="*/ 2916486 h 17378443"/>
              <a:gd name="connsiteX58" fmla="*/ 6882064 w 26573087"/>
              <a:gd name="connsiteY58" fmla="*/ 2796170 h 17378443"/>
              <a:gd name="connsiteX59" fmla="*/ 7267074 w 26573087"/>
              <a:gd name="connsiteY59" fmla="*/ 2868359 h 17378443"/>
              <a:gd name="connsiteX60" fmla="*/ 7243011 w 26573087"/>
              <a:gd name="connsiteY60" fmla="*/ 2290843 h 17378443"/>
              <a:gd name="connsiteX61" fmla="*/ 7098632 w 26573087"/>
              <a:gd name="connsiteY61" fmla="*/ 1857707 h 17378443"/>
              <a:gd name="connsiteX62" fmla="*/ 7194885 w 26573087"/>
              <a:gd name="connsiteY62" fmla="*/ 1568949 h 17378443"/>
              <a:gd name="connsiteX63" fmla="*/ 7002379 w 26573087"/>
              <a:gd name="connsiteY63" fmla="*/ 1183938 h 17378443"/>
              <a:gd name="connsiteX64" fmla="*/ 6809874 w 26573087"/>
              <a:gd name="connsiteY64" fmla="*/ 1087686 h 17378443"/>
              <a:gd name="connsiteX65" fmla="*/ 6521116 w 26573087"/>
              <a:gd name="connsiteY65" fmla="*/ 798928 h 17378443"/>
              <a:gd name="connsiteX66" fmla="*/ 6641432 w 26573087"/>
              <a:gd name="connsiteY66" fmla="*/ 365791 h 17378443"/>
              <a:gd name="connsiteX67" fmla="*/ 6376737 w 26573087"/>
              <a:gd name="connsiteY67" fmla="*/ 437980 h 17378443"/>
              <a:gd name="connsiteX68" fmla="*/ 6232358 w 26573087"/>
              <a:gd name="connsiteY68" fmla="*/ 534233 h 17378443"/>
              <a:gd name="connsiteX69" fmla="*/ 5534527 w 26573087"/>
              <a:gd name="connsiteY69" fmla="*/ 293601 h 17378443"/>
              <a:gd name="connsiteX70" fmla="*/ 5366085 w 26573087"/>
              <a:gd name="connsiteY70" fmla="*/ 221412 h 17378443"/>
              <a:gd name="connsiteX71" fmla="*/ 4932948 w 26573087"/>
              <a:gd name="connsiteY71" fmla="*/ 149222 h 17378443"/>
              <a:gd name="connsiteX72" fmla="*/ 4692316 w 26573087"/>
              <a:gd name="connsiteY72" fmla="*/ 77033 h 17378443"/>
              <a:gd name="connsiteX73" fmla="*/ 4403558 w 26573087"/>
              <a:gd name="connsiteY73" fmla="*/ 4843 h 17378443"/>
              <a:gd name="connsiteX74" fmla="*/ 4259179 w 26573087"/>
              <a:gd name="connsiteY74" fmla="*/ 221412 h 17378443"/>
              <a:gd name="connsiteX75" fmla="*/ 4066674 w 26573087"/>
              <a:gd name="connsiteY75" fmla="*/ 197349 h 17378443"/>
              <a:gd name="connsiteX76" fmla="*/ 3898232 w 26573087"/>
              <a:gd name="connsiteY76" fmla="*/ 197349 h 17378443"/>
              <a:gd name="connsiteX77" fmla="*/ 3753853 w 26573087"/>
              <a:gd name="connsiteY77" fmla="*/ 197349 h 17378443"/>
              <a:gd name="connsiteX78" fmla="*/ 3465095 w 26573087"/>
              <a:gd name="connsiteY78" fmla="*/ 510170 h 17378443"/>
              <a:gd name="connsiteX79" fmla="*/ 3320716 w 26573087"/>
              <a:gd name="connsiteY79" fmla="*/ 437980 h 17378443"/>
              <a:gd name="connsiteX80" fmla="*/ 2791327 w 26573087"/>
              <a:gd name="connsiteY80" fmla="*/ 317665 h 17378443"/>
              <a:gd name="connsiteX81" fmla="*/ 1612232 w 26573087"/>
              <a:gd name="connsiteY81" fmla="*/ 486107 h 17378443"/>
              <a:gd name="connsiteX82" fmla="*/ 890337 w 26573087"/>
              <a:gd name="connsiteY82" fmla="*/ 293601 h 17378443"/>
              <a:gd name="connsiteX83" fmla="*/ 144379 w 26573087"/>
              <a:gd name="connsiteY83" fmla="*/ 389854 h 17378443"/>
              <a:gd name="connsiteX84" fmla="*/ 0 w 26573087"/>
              <a:gd name="connsiteY84" fmla="*/ 437980 h 17378443"/>
              <a:gd name="connsiteX85" fmla="*/ 0 w 26573087"/>
              <a:gd name="connsiteY85" fmla="*/ 17378443 h 17378443"/>
              <a:gd name="connsiteX86" fmla="*/ 26565727 w 26573087"/>
              <a:gd name="connsiteY86" fmla="*/ 17378443 h 17378443"/>
              <a:gd name="connsiteX87" fmla="*/ 26573087 w 26573087"/>
              <a:gd name="connsiteY8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1664800 w 26573087"/>
              <a:gd name="connsiteY10" fmla="*/ 10134954 h 17378443"/>
              <a:gd name="connsiteX11" fmla="*/ 21488400 w 26573087"/>
              <a:gd name="connsiteY11" fmla="*/ 10087307 h 17378443"/>
              <a:gd name="connsiteX12" fmla="*/ 20718379 w 26573087"/>
              <a:gd name="connsiteY12" fmla="*/ 9991054 h 17378443"/>
              <a:gd name="connsiteX13" fmla="*/ 20357432 w 26573087"/>
              <a:gd name="connsiteY13" fmla="*/ 10015117 h 17378443"/>
              <a:gd name="connsiteX14" fmla="*/ 19779916 w 26573087"/>
              <a:gd name="connsiteY14" fmla="*/ 9894801 h 17378443"/>
              <a:gd name="connsiteX15" fmla="*/ 19033958 w 26573087"/>
              <a:gd name="connsiteY15" fmla="*/ 9798549 h 17378443"/>
              <a:gd name="connsiteX16" fmla="*/ 18600821 w 26573087"/>
              <a:gd name="connsiteY16" fmla="*/ 9774486 h 17378443"/>
              <a:gd name="connsiteX17" fmla="*/ 18263937 w 26573087"/>
              <a:gd name="connsiteY17" fmla="*/ 9894801 h 17378443"/>
              <a:gd name="connsiteX18" fmla="*/ 17734548 w 26573087"/>
              <a:gd name="connsiteY18" fmla="*/ 9846675 h 17378443"/>
              <a:gd name="connsiteX19" fmla="*/ 17084842 w 26573087"/>
              <a:gd name="connsiteY19" fmla="*/ 9822612 h 17378443"/>
              <a:gd name="connsiteX20" fmla="*/ 15857621 w 26573087"/>
              <a:gd name="connsiteY20" fmla="*/ 9750422 h 17378443"/>
              <a:gd name="connsiteX21" fmla="*/ 15039474 w 26573087"/>
              <a:gd name="connsiteY21" fmla="*/ 9557917 h 17378443"/>
              <a:gd name="connsiteX22" fmla="*/ 14028821 w 26573087"/>
              <a:gd name="connsiteY22" fmla="*/ 9341349 h 17378443"/>
              <a:gd name="connsiteX23" fmla="*/ 13090358 w 26573087"/>
              <a:gd name="connsiteY23" fmla="*/ 8980401 h 17378443"/>
              <a:gd name="connsiteX24" fmla="*/ 12368464 w 26573087"/>
              <a:gd name="connsiteY24" fmla="*/ 8571328 h 17378443"/>
              <a:gd name="connsiteX25" fmla="*/ 11670632 w 26573087"/>
              <a:gd name="connsiteY25" fmla="*/ 8451012 h 17378443"/>
              <a:gd name="connsiteX26" fmla="*/ 11309685 w 26573087"/>
              <a:gd name="connsiteY26" fmla="*/ 8378822 h 17378443"/>
              <a:gd name="connsiteX27" fmla="*/ 11189369 w 26573087"/>
              <a:gd name="connsiteY27" fmla="*/ 8595391 h 17378443"/>
              <a:gd name="connsiteX28" fmla="*/ 11020927 w 26573087"/>
              <a:gd name="connsiteY28" fmla="*/ 8523201 h 17378443"/>
              <a:gd name="connsiteX29" fmla="*/ 10732169 w 26573087"/>
              <a:gd name="connsiteY29" fmla="*/ 8643517 h 17378443"/>
              <a:gd name="connsiteX30" fmla="*/ 10130590 w 26573087"/>
              <a:gd name="connsiteY30" fmla="*/ 8619454 h 17378443"/>
              <a:gd name="connsiteX31" fmla="*/ 9577137 w 26573087"/>
              <a:gd name="connsiteY31" fmla="*/ 8763833 h 17378443"/>
              <a:gd name="connsiteX32" fmla="*/ 9336506 w 26573087"/>
              <a:gd name="connsiteY32" fmla="*/ 9221033 h 17378443"/>
              <a:gd name="connsiteX33" fmla="*/ 9168064 w 26573087"/>
              <a:gd name="connsiteY33" fmla="*/ 9413538 h 17378443"/>
              <a:gd name="connsiteX34" fmla="*/ 9144000 w 26573087"/>
              <a:gd name="connsiteY34" fmla="*/ 10039180 h 17378443"/>
              <a:gd name="connsiteX35" fmla="*/ 9047748 w 26573087"/>
              <a:gd name="connsiteY35" fmla="*/ 10135433 h 17378443"/>
              <a:gd name="connsiteX36" fmla="*/ 8927432 w 26573087"/>
              <a:gd name="connsiteY36" fmla="*/ 9654170 h 17378443"/>
              <a:gd name="connsiteX37" fmla="*/ 8638674 w 26573087"/>
              <a:gd name="connsiteY37" fmla="*/ 9413538 h 17378443"/>
              <a:gd name="connsiteX38" fmla="*/ 8157411 w 26573087"/>
              <a:gd name="connsiteY38" fmla="*/ 9654170 h 17378443"/>
              <a:gd name="connsiteX39" fmla="*/ 7988969 w 26573087"/>
              <a:gd name="connsiteY39" fmla="*/ 9485728 h 17378443"/>
              <a:gd name="connsiteX40" fmla="*/ 8229600 w 26573087"/>
              <a:gd name="connsiteY40" fmla="*/ 8811959 h 17378443"/>
              <a:gd name="connsiteX41" fmla="*/ 8277727 w 26573087"/>
              <a:gd name="connsiteY41" fmla="*/ 8258507 h 17378443"/>
              <a:gd name="connsiteX42" fmla="*/ 7916779 w 26573087"/>
              <a:gd name="connsiteY42" fmla="*/ 7632865 h 17378443"/>
              <a:gd name="connsiteX43" fmla="*/ 7603958 w 26573087"/>
              <a:gd name="connsiteY43" fmla="*/ 7271917 h 17378443"/>
              <a:gd name="connsiteX44" fmla="*/ 7387390 w 26573087"/>
              <a:gd name="connsiteY44" fmla="*/ 6935033 h 17378443"/>
              <a:gd name="connsiteX45" fmla="*/ 7050506 w 26573087"/>
              <a:gd name="connsiteY45" fmla="*/ 6357517 h 17378443"/>
              <a:gd name="connsiteX46" fmla="*/ 6713621 w 26573087"/>
              <a:gd name="connsiteY46" fmla="*/ 5900317 h 17378443"/>
              <a:gd name="connsiteX47" fmla="*/ 6617369 w 26573087"/>
              <a:gd name="connsiteY47" fmla="*/ 5780001 h 17378443"/>
              <a:gd name="connsiteX48" fmla="*/ 6256421 w 26573087"/>
              <a:gd name="connsiteY48" fmla="*/ 5154359 h 17378443"/>
              <a:gd name="connsiteX49" fmla="*/ 5991727 w 26573087"/>
              <a:gd name="connsiteY49" fmla="*/ 4745286 h 17378443"/>
              <a:gd name="connsiteX50" fmla="*/ 5871411 w 26573087"/>
              <a:gd name="connsiteY50" fmla="*/ 3806822 h 17378443"/>
              <a:gd name="connsiteX51" fmla="*/ 6039853 w 26573087"/>
              <a:gd name="connsiteY51" fmla="*/ 3373686 h 17378443"/>
              <a:gd name="connsiteX52" fmla="*/ 6232358 w 26573087"/>
              <a:gd name="connsiteY52" fmla="*/ 3325559 h 17378443"/>
              <a:gd name="connsiteX53" fmla="*/ 6352674 w 26573087"/>
              <a:gd name="connsiteY53" fmla="*/ 3469938 h 17378443"/>
              <a:gd name="connsiteX54" fmla="*/ 6424864 w 26573087"/>
              <a:gd name="connsiteY54" fmla="*/ 3758696 h 17378443"/>
              <a:gd name="connsiteX55" fmla="*/ 6521116 w 26573087"/>
              <a:gd name="connsiteY55" fmla="*/ 3782759 h 17378443"/>
              <a:gd name="connsiteX56" fmla="*/ 6665495 w 26573087"/>
              <a:gd name="connsiteY56" fmla="*/ 3494001 h 17378443"/>
              <a:gd name="connsiteX57" fmla="*/ 6665495 w 26573087"/>
              <a:gd name="connsiteY57" fmla="*/ 3229307 h 17378443"/>
              <a:gd name="connsiteX58" fmla="*/ 6737685 w 26573087"/>
              <a:gd name="connsiteY58" fmla="*/ 2916486 h 17378443"/>
              <a:gd name="connsiteX59" fmla="*/ 6882064 w 26573087"/>
              <a:gd name="connsiteY59" fmla="*/ 2796170 h 17378443"/>
              <a:gd name="connsiteX60" fmla="*/ 7267074 w 26573087"/>
              <a:gd name="connsiteY60" fmla="*/ 2868359 h 17378443"/>
              <a:gd name="connsiteX61" fmla="*/ 7243011 w 26573087"/>
              <a:gd name="connsiteY61" fmla="*/ 2290843 h 17378443"/>
              <a:gd name="connsiteX62" fmla="*/ 7098632 w 26573087"/>
              <a:gd name="connsiteY62" fmla="*/ 1857707 h 17378443"/>
              <a:gd name="connsiteX63" fmla="*/ 7194885 w 26573087"/>
              <a:gd name="connsiteY63" fmla="*/ 1568949 h 17378443"/>
              <a:gd name="connsiteX64" fmla="*/ 7002379 w 26573087"/>
              <a:gd name="connsiteY64" fmla="*/ 1183938 h 17378443"/>
              <a:gd name="connsiteX65" fmla="*/ 6809874 w 26573087"/>
              <a:gd name="connsiteY65" fmla="*/ 1087686 h 17378443"/>
              <a:gd name="connsiteX66" fmla="*/ 6521116 w 26573087"/>
              <a:gd name="connsiteY66" fmla="*/ 798928 h 17378443"/>
              <a:gd name="connsiteX67" fmla="*/ 6641432 w 26573087"/>
              <a:gd name="connsiteY67" fmla="*/ 365791 h 17378443"/>
              <a:gd name="connsiteX68" fmla="*/ 6376737 w 26573087"/>
              <a:gd name="connsiteY68" fmla="*/ 437980 h 17378443"/>
              <a:gd name="connsiteX69" fmla="*/ 6232358 w 26573087"/>
              <a:gd name="connsiteY69" fmla="*/ 534233 h 17378443"/>
              <a:gd name="connsiteX70" fmla="*/ 5534527 w 26573087"/>
              <a:gd name="connsiteY70" fmla="*/ 293601 h 17378443"/>
              <a:gd name="connsiteX71" fmla="*/ 5366085 w 26573087"/>
              <a:gd name="connsiteY71" fmla="*/ 221412 h 17378443"/>
              <a:gd name="connsiteX72" fmla="*/ 4932948 w 26573087"/>
              <a:gd name="connsiteY72" fmla="*/ 149222 h 17378443"/>
              <a:gd name="connsiteX73" fmla="*/ 4692316 w 26573087"/>
              <a:gd name="connsiteY73" fmla="*/ 77033 h 17378443"/>
              <a:gd name="connsiteX74" fmla="*/ 4403558 w 26573087"/>
              <a:gd name="connsiteY74" fmla="*/ 4843 h 17378443"/>
              <a:gd name="connsiteX75" fmla="*/ 4259179 w 26573087"/>
              <a:gd name="connsiteY75" fmla="*/ 221412 h 17378443"/>
              <a:gd name="connsiteX76" fmla="*/ 4066674 w 26573087"/>
              <a:gd name="connsiteY76" fmla="*/ 197349 h 17378443"/>
              <a:gd name="connsiteX77" fmla="*/ 3898232 w 26573087"/>
              <a:gd name="connsiteY77" fmla="*/ 197349 h 17378443"/>
              <a:gd name="connsiteX78" fmla="*/ 3753853 w 26573087"/>
              <a:gd name="connsiteY78" fmla="*/ 197349 h 17378443"/>
              <a:gd name="connsiteX79" fmla="*/ 3465095 w 26573087"/>
              <a:gd name="connsiteY79" fmla="*/ 510170 h 17378443"/>
              <a:gd name="connsiteX80" fmla="*/ 3320716 w 26573087"/>
              <a:gd name="connsiteY80" fmla="*/ 437980 h 17378443"/>
              <a:gd name="connsiteX81" fmla="*/ 2791327 w 26573087"/>
              <a:gd name="connsiteY81" fmla="*/ 317665 h 17378443"/>
              <a:gd name="connsiteX82" fmla="*/ 1612232 w 26573087"/>
              <a:gd name="connsiteY82" fmla="*/ 486107 h 17378443"/>
              <a:gd name="connsiteX83" fmla="*/ 890337 w 26573087"/>
              <a:gd name="connsiteY83" fmla="*/ 293601 h 17378443"/>
              <a:gd name="connsiteX84" fmla="*/ 144379 w 26573087"/>
              <a:gd name="connsiteY84" fmla="*/ 389854 h 17378443"/>
              <a:gd name="connsiteX85" fmla="*/ 0 w 26573087"/>
              <a:gd name="connsiteY85" fmla="*/ 437980 h 17378443"/>
              <a:gd name="connsiteX86" fmla="*/ 0 w 26573087"/>
              <a:gd name="connsiteY86" fmla="*/ 17378443 h 17378443"/>
              <a:gd name="connsiteX87" fmla="*/ 26565727 w 26573087"/>
              <a:gd name="connsiteY87" fmla="*/ 17378443 h 17378443"/>
              <a:gd name="connsiteX88" fmla="*/ 26573087 w 26573087"/>
              <a:gd name="connsiteY8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0718379 w 26573087"/>
              <a:gd name="connsiteY13" fmla="*/ 9991054 h 17378443"/>
              <a:gd name="connsiteX14" fmla="*/ 20357432 w 26573087"/>
              <a:gd name="connsiteY14" fmla="*/ 10015117 h 17378443"/>
              <a:gd name="connsiteX15" fmla="*/ 19779916 w 26573087"/>
              <a:gd name="connsiteY15" fmla="*/ 9894801 h 17378443"/>
              <a:gd name="connsiteX16" fmla="*/ 19033958 w 26573087"/>
              <a:gd name="connsiteY16" fmla="*/ 9798549 h 17378443"/>
              <a:gd name="connsiteX17" fmla="*/ 18600821 w 26573087"/>
              <a:gd name="connsiteY17" fmla="*/ 9774486 h 17378443"/>
              <a:gd name="connsiteX18" fmla="*/ 18263937 w 26573087"/>
              <a:gd name="connsiteY18" fmla="*/ 9894801 h 17378443"/>
              <a:gd name="connsiteX19" fmla="*/ 17734548 w 26573087"/>
              <a:gd name="connsiteY19" fmla="*/ 9846675 h 17378443"/>
              <a:gd name="connsiteX20" fmla="*/ 17084842 w 26573087"/>
              <a:gd name="connsiteY20" fmla="*/ 9822612 h 17378443"/>
              <a:gd name="connsiteX21" fmla="*/ 15857621 w 26573087"/>
              <a:gd name="connsiteY21" fmla="*/ 9750422 h 17378443"/>
              <a:gd name="connsiteX22" fmla="*/ 15039474 w 26573087"/>
              <a:gd name="connsiteY22" fmla="*/ 9557917 h 17378443"/>
              <a:gd name="connsiteX23" fmla="*/ 14028821 w 26573087"/>
              <a:gd name="connsiteY23" fmla="*/ 9341349 h 17378443"/>
              <a:gd name="connsiteX24" fmla="*/ 13090358 w 26573087"/>
              <a:gd name="connsiteY24" fmla="*/ 8980401 h 17378443"/>
              <a:gd name="connsiteX25" fmla="*/ 12368464 w 26573087"/>
              <a:gd name="connsiteY25" fmla="*/ 8571328 h 17378443"/>
              <a:gd name="connsiteX26" fmla="*/ 11670632 w 26573087"/>
              <a:gd name="connsiteY26" fmla="*/ 8451012 h 17378443"/>
              <a:gd name="connsiteX27" fmla="*/ 11309685 w 26573087"/>
              <a:gd name="connsiteY27" fmla="*/ 8378822 h 17378443"/>
              <a:gd name="connsiteX28" fmla="*/ 11189369 w 26573087"/>
              <a:gd name="connsiteY28" fmla="*/ 8595391 h 17378443"/>
              <a:gd name="connsiteX29" fmla="*/ 11020927 w 26573087"/>
              <a:gd name="connsiteY29" fmla="*/ 8523201 h 17378443"/>
              <a:gd name="connsiteX30" fmla="*/ 10732169 w 26573087"/>
              <a:gd name="connsiteY30" fmla="*/ 8643517 h 17378443"/>
              <a:gd name="connsiteX31" fmla="*/ 10130590 w 26573087"/>
              <a:gd name="connsiteY31" fmla="*/ 8619454 h 17378443"/>
              <a:gd name="connsiteX32" fmla="*/ 9577137 w 26573087"/>
              <a:gd name="connsiteY32" fmla="*/ 8763833 h 17378443"/>
              <a:gd name="connsiteX33" fmla="*/ 9336506 w 26573087"/>
              <a:gd name="connsiteY33" fmla="*/ 9221033 h 17378443"/>
              <a:gd name="connsiteX34" fmla="*/ 9168064 w 26573087"/>
              <a:gd name="connsiteY34" fmla="*/ 9413538 h 17378443"/>
              <a:gd name="connsiteX35" fmla="*/ 9144000 w 26573087"/>
              <a:gd name="connsiteY35" fmla="*/ 10039180 h 17378443"/>
              <a:gd name="connsiteX36" fmla="*/ 9047748 w 26573087"/>
              <a:gd name="connsiteY36" fmla="*/ 10135433 h 17378443"/>
              <a:gd name="connsiteX37" fmla="*/ 8927432 w 26573087"/>
              <a:gd name="connsiteY37" fmla="*/ 9654170 h 17378443"/>
              <a:gd name="connsiteX38" fmla="*/ 8638674 w 26573087"/>
              <a:gd name="connsiteY38" fmla="*/ 9413538 h 17378443"/>
              <a:gd name="connsiteX39" fmla="*/ 8157411 w 26573087"/>
              <a:gd name="connsiteY39" fmla="*/ 9654170 h 17378443"/>
              <a:gd name="connsiteX40" fmla="*/ 7988969 w 26573087"/>
              <a:gd name="connsiteY40" fmla="*/ 9485728 h 17378443"/>
              <a:gd name="connsiteX41" fmla="*/ 8229600 w 26573087"/>
              <a:gd name="connsiteY41" fmla="*/ 8811959 h 17378443"/>
              <a:gd name="connsiteX42" fmla="*/ 8277727 w 26573087"/>
              <a:gd name="connsiteY42" fmla="*/ 8258507 h 17378443"/>
              <a:gd name="connsiteX43" fmla="*/ 7916779 w 26573087"/>
              <a:gd name="connsiteY43" fmla="*/ 7632865 h 17378443"/>
              <a:gd name="connsiteX44" fmla="*/ 7603958 w 26573087"/>
              <a:gd name="connsiteY44" fmla="*/ 7271917 h 17378443"/>
              <a:gd name="connsiteX45" fmla="*/ 7387390 w 26573087"/>
              <a:gd name="connsiteY45" fmla="*/ 6935033 h 17378443"/>
              <a:gd name="connsiteX46" fmla="*/ 7050506 w 26573087"/>
              <a:gd name="connsiteY46" fmla="*/ 6357517 h 17378443"/>
              <a:gd name="connsiteX47" fmla="*/ 6713621 w 26573087"/>
              <a:gd name="connsiteY47" fmla="*/ 5900317 h 17378443"/>
              <a:gd name="connsiteX48" fmla="*/ 6617369 w 26573087"/>
              <a:gd name="connsiteY48" fmla="*/ 5780001 h 17378443"/>
              <a:gd name="connsiteX49" fmla="*/ 6256421 w 26573087"/>
              <a:gd name="connsiteY49" fmla="*/ 5154359 h 17378443"/>
              <a:gd name="connsiteX50" fmla="*/ 5991727 w 26573087"/>
              <a:gd name="connsiteY50" fmla="*/ 4745286 h 17378443"/>
              <a:gd name="connsiteX51" fmla="*/ 5871411 w 26573087"/>
              <a:gd name="connsiteY51" fmla="*/ 3806822 h 17378443"/>
              <a:gd name="connsiteX52" fmla="*/ 6039853 w 26573087"/>
              <a:gd name="connsiteY52" fmla="*/ 3373686 h 17378443"/>
              <a:gd name="connsiteX53" fmla="*/ 6232358 w 26573087"/>
              <a:gd name="connsiteY53" fmla="*/ 3325559 h 17378443"/>
              <a:gd name="connsiteX54" fmla="*/ 6352674 w 26573087"/>
              <a:gd name="connsiteY54" fmla="*/ 3469938 h 17378443"/>
              <a:gd name="connsiteX55" fmla="*/ 6424864 w 26573087"/>
              <a:gd name="connsiteY55" fmla="*/ 3758696 h 17378443"/>
              <a:gd name="connsiteX56" fmla="*/ 6521116 w 26573087"/>
              <a:gd name="connsiteY56" fmla="*/ 3782759 h 17378443"/>
              <a:gd name="connsiteX57" fmla="*/ 6665495 w 26573087"/>
              <a:gd name="connsiteY57" fmla="*/ 3494001 h 17378443"/>
              <a:gd name="connsiteX58" fmla="*/ 6665495 w 26573087"/>
              <a:gd name="connsiteY58" fmla="*/ 3229307 h 17378443"/>
              <a:gd name="connsiteX59" fmla="*/ 6737685 w 26573087"/>
              <a:gd name="connsiteY59" fmla="*/ 2916486 h 17378443"/>
              <a:gd name="connsiteX60" fmla="*/ 6882064 w 26573087"/>
              <a:gd name="connsiteY60" fmla="*/ 2796170 h 17378443"/>
              <a:gd name="connsiteX61" fmla="*/ 7267074 w 26573087"/>
              <a:gd name="connsiteY61" fmla="*/ 2868359 h 17378443"/>
              <a:gd name="connsiteX62" fmla="*/ 7243011 w 26573087"/>
              <a:gd name="connsiteY62" fmla="*/ 2290843 h 17378443"/>
              <a:gd name="connsiteX63" fmla="*/ 7098632 w 26573087"/>
              <a:gd name="connsiteY63" fmla="*/ 1857707 h 17378443"/>
              <a:gd name="connsiteX64" fmla="*/ 7194885 w 26573087"/>
              <a:gd name="connsiteY64" fmla="*/ 1568949 h 17378443"/>
              <a:gd name="connsiteX65" fmla="*/ 7002379 w 26573087"/>
              <a:gd name="connsiteY65" fmla="*/ 1183938 h 17378443"/>
              <a:gd name="connsiteX66" fmla="*/ 6809874 w 26573087"/>
              <a:gd name="connsiteY66" fmla="*/ 1087686 h 17378443"/>
              <a:gd name="connsiteX67" fmla="*/ 6521116 w 26573087"/>
              <a:gd name="connsiteY67" fmla="*/ 798928 h 17378443"/>
              <a:gd name="connsiteX68" fmla="*/ 6641432 w 26573087"/>
              <a:gd name="connsiteY68" fmla="*/ 365791 h 17378443"/>
              <a:gd name="connsiteX69" fmla="*/ 6376737 w 26573087"/>
              <a:gd name="connsiteY69" fmla="*/ 437980 h 17378443"/>
              <a:gd name="connsiteX70" fmla="*/ 6232358 w 26573087"/>
              <a:gd name="connsiteY70" fmla="*/ 534233 h 17378443"/>
              <a:gd name="connsiteX71" fmla="*/ 5534527 w 26573087"/>
              <a:gd name="connsiteY71" fmla="*/ 293601 h 17378443"/>
              <a:gd name="connsiteX72" fmla="*/ 5366085 w 26573087"/>
              <a:gd name="connsiteY72" fmla="*/ 221412 h 17378443"/>
              <a:gd name="connsiteX73" fmla="*/ 4932948 w 26573087"/>
              <a:gd name="connsiteY73" fmla="*/ 149222 h 17378443"/>
              <a:gd name="connsiteX74" fmla="*/ 4692316 w 26573087"/>
              <a:gd name="connsiteY74" fmla="*/ 77033 h 17378443"/>
              <a:gd name="connsiteX75" fmla="*/ 4403558 w 26573087"/>
              <a:gd name="connsiteY75" fmla="*/ 4843 h 17378443"/>
              <a:gd name="connsiteX76" fmla="*/ 4259179 w 26573087"/>
              <a:gd name="connsiteY76" fmla="*/ 221412 h 17378443"/>
              <a:gd name="connsiteX77" fmla="*/ 4066674 w 26573087"/>
              <a:gd name="connsiteY77" fmla="*/ 197349 h 17378443"/>
              <a:gd name="connsiteX78" fmla="*/ 3898232 w 26573087"/>
              <a:gd name="connsiteY78" fmla="*/ 197349 h 17378443"/>
              <a:gd name="connsiteX79" fmla="*/ 3753853 w 26573087"/>
              <a:gd name="connsiteY79" fmla="*/ 197349 h 17378443"/>
              <a:gd name="connsiteX80" fmla="*/ 3465095 w 26573087"/>
              <a:gd name="connsiteY80" fmla="*/ 510170 h 17378443"/>
              <a:gd name="connsiteX81" fmla="*/ 3320716 w 26573087"/>
              <a:gd name="connsiteY81" fmla="*/ 437980 h 17378443"/>
              <a:gd name="connsiteX82" fmla="*/ 2791327 w 26573087"/>
              <a:gd name="connsiteY82" fmla="*/ 317665 h 17378443"/>
              <a:gd name="connsiteX83" fmla="*/ 1612232 w 26573087"/>
              <a:gd name="connsiteY83" fmla="*/ 486107 h 17378443"/>
              <a:gd name="connsiteX84" fmla="*/ 890337 w 26573087"/>
              <a:gd name="connsiteY84" fmla="*/ 293601 h 17378443"/>
              <a:gd name="connsiteX85" fmla="*/ 144379 w 26573087"/>
              <a:gd name="connsiteY85" fmla="*/ 389854 h 17378443"/>
              <a:gd name="connsiteX86" fmla="*/ 0 w 26573087"/>
              <a:gd name="connsiteY86" fmla="*/ 437980 h 17378443"/>
              <a:gd name="connsiteX87" fmla="*/ 0 w 26573087"/>
              <a:gd name="connsiteY87" fmla="*/ 17378443 h 17378443"/>
              <a:gd name="connsiteX88" fmla="*/ 26565727 w 26573087"/>
              <a:gd name="connsiteY88" fmla="*/ 17378443 h 17378443"/>
              <a:gd name="connsiteX89" fmla="*/ 26573087 w 26573087"/>
              <a:gd name="connsiteY89"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0798527 w 26573087"/>
              <a:gd name="connsiteY13" fmla="*/ 10038414 h 17378443"/>
              <a:gd name="connsiteX14" fmla="*/ 20357432 w 26573087"/>
              <a:gd name="connsiteY14" fmla="*/ 10015117 h 17378443"/>
              <a:gd name="connsiteX15" fmla="*/ 19779916 w 26573087"/>
              <a:gd name="connsiteY15" fmla="*/ 9894801 h 17378443"/>
              <a:gd name="connsiteX16" fmla="*/ 19033958 w 26573087"/>
              <a:gd name="connsiteY16" fmla="*/ 9798549 h 17378443"/>
              <a:gd name="connsiteX17" fmla="*/ 18600821 w 26573087"/>
              <a:gd name="connsiteY17" fmla="*/ 9774486 h 17378443"/>
              <a:gd name="connsiteX18" fmla="*/ 18263937 w 26573087"/>
              <a:gd name="connsiteY18" fmla="*/ 9894801 h 17378443"/>
              <a:gd name="connsiteX19" fmla="*/ 17734548 w 26573087"/>
              <a:gd name="connsiteY19" fmla="*/ 9846675 h 17378443"/>
              <a:gd name="connsiteX20" fmla="*/ 17084842 w 26573087"/>
              <a:gd name="connsiteY20" fmla="*/ 9822612 h 17378443"/>
              <a:gd name="connsiteX21" fmla="*/ 15857621 w 26573087"/>
              <a:gd name="connsiteY21" fmla="*/ 9750422 h 17378443"/>
              <a:gd name="connsiteX22" fmla="*/ 15039474 w 26573087"/>
              <a:gd name="connsiteY22" fmla="*/ 9557917 h 17378443"/>
              <a:gd name="connsiteX23" fmla="*/ 14028821 w 26573087"/>
              <a:gd name="connsiteY23" fmla="*/ 9341349 h 17378443"/>
              <a:gd name="connsiteX24" fmla="*/ 13090358 w 26573087"/>
              <a:gd name="connsiteY24" fmla="*/ 8980401 h 17378443"/>
              <a:gd name="connsiteX25" fmla="*/ 12368464 w 26573087"/>
              <a:gd name="connsiteY25" fmla="*/ 8571328 h 17378443"/>
              <a:gd name="connsiteX26" fmla="*/ 11670632 w 26573087"/>
              <a:gd name="connsiteY26" fmla="*/ 8451012 h 17378443"/>
              <a:gd name="connsiteX27" fmla="*/ 11309685 w 26573087"/>
              <a:gd name="connsiteY27" fmla="*/ 8378822 h 17378443"/>
              <a:gd name="connsiteX28" fmla="*/ 11189369 w 26573087"/>
              <a:gd name="connsiteY28" fmla="*/ 8595391 h 17378443"/>
              <a:gd name="connsiteX29" fmla="*/ 11020927 w 26573087"/>
              <a:gd name="connsiteY29" fmla="*/ 8523201 h 17378443"/>
              <a:gd name="connsiteX30" fmla="*/ 10732169 w 26573087"/>
              <a:gd name="connsiteY30" fmla="*/ 8643517 h 17378443"/>
              <a:gd name="connsiteX31" fmla="*/ 10130590 w 26573087"/>
              <a:gd name="connsiteY31" fmla="*/ 8619454 h 17378443"/>
              <a:gd name="connsiteX32" fmla="*/ 9577137 w 26573087"/>
              <a:gd name="connsiteY32" fmla="*/ 8763833 h 17378443"/>
              <a:gd name="connsiteX33" fmla="*/ 9336506 w 26573087"/>
              <a:gd name="connsiteY33" fmla="*/ 9221033 h 17378443"/>
              <a:gd name="connsiteX34" fmla="*/ 9168064 w 26573087"/>
              <a:gd name="connsiteY34" fmla="*/ 9413538 h 17378443"/>
              <a:gd name="connsiteX35" fmla="*/ 9144000 w 26573087"/>
              <a:gd name="connsiteY35" fmla="*/ 10039180 h 17378443"/>
              <a:gd name="connsiteX36" fmla="*/ 9047748 w 26573087"/>
              <a:gd name="connsiteY36" fmla="*/ 10135433 h 17378443"/>
              <a:gd name="connsiteX37" fmla="*/ 8927432 w 26573087"/>
              <a:gd name="connsiteY37" fmla="*/ 9654170 h 17378443"/>
              <a:gd name="connsiteX38" fmla="*/ 8638674 w 26573087"/>
              <a:gd name="connsiteY38" fmla="*/ 9413538 h 17378443"/>
              <a:gd name="connsiteX39" fmla="*/ 8157411 w 26573087"/>
              <a:gd name="connsiteY39" fmla="*/ 9654170 h 17378443"/>
              <a:gd name="connsiteX40" fmla="*/ 7988969 w 26573087"/>
              <a:gd name="connsiteY40" fmla="*/ 9485728 h 17378443"/>
              <a:gd name="connsiteX41" fmla="*/ 8229600 w 26573087"/>
              <a:gd name="connsiteY41" fmla="*/ 8811959 h 17378443"/>
              <a:gd name="connsiteX42" fmla="*/ 8277727 w 26573087"/>
              <a:gd name="connsiteY42" fmla="*/ 8258507 h 17378443"/>
              <a:gd name="connsiteX43" fmla="*/ 7916779 w 26573087"/>
              <a:gd name="connsiteY43" fmla="*/ 7632865 h 17378443"/>
              <a:gd name="connsiteX44" fmla="*/ 7603958 w 26573087"/>
              <a:gd name="connsiteY44" fmla="*/ 7271917 h 17378443"/>
              <a:gd name="connsiteX45" fmla="*/ 7387390 w 26573087"/>
              <a:gd name="connsiteY45" fmla="*/ 6935033 h 17378443"/>
              <a:gd name="connsiteX46" fmla="*/ 7050506 w 26573087"/>
              <a:gd name="connsiteY46" fmla="*/ 6357517 h 17378443"/>
              <a:gd name="connsiteX47" fmla="*/ 6713621 w 26573087"/>
              <a:gd name="connsiteY47" fmla="*/ 5900317 h 17378443"/>
              <a:gd name="connsiteX48" fmla="*/ 6617369 w 26573087"/>
              <a:gd name="connsiteY48" fmla="*/ 5780001 h 17378443"/>
              <a:gd name="connsiteX49" fmla="*/ 6256421 w 26573087"/>
              <a:gd name="connsiteY49" fmla="*/ 5154359 h 17378443"/>
              <a:gd name="connsiteX50" fmla="*/ 5991727 w 26573087"/>
              <a:gd name="connsiteY50" fmla="*/ 4745286 h 17378443"/>
              <a:gd name="connsiteX51" fmla="*/ 5871411 w 26573087"/>
              <a:gd name="connsiteY51" fmla="*/ 3806822 h 17378443"/>
              <a:gd name="connsiteX52" fmla="*/ 6039853 w 26573087"/>
              <a:gd name="connsiteY52" fmla="*/ 3373686 h 17378443"/>
              <a:gd name="connsiteX53" fmla="*/ 6232358 w 26573087"/>
              <a:gd name="connsiteY53" fmla="*/ 3325559 h 17378443"/>
              <a:gd name="connsiteX54" fmla="*/ 6352674 w 26573087"/>
              <a:gd name="connsiteY54" fmla="*/ 3469938 h 17378443"/>
              <a:gd name="connsiteX55" fmla="*/ 6424864 w 26573087"/>
              <a:gd name="connsiteY55" fmla="*/ 3758696 h 17378443"/>
              <a:gd name="connsiteX56" fmla="*/ 6521116 w 26573087"/>
              <a:gd name="connsiteY56" fmla="*/ 3782759 h 17378443"/>
              <a:gd name="connsiteX57" fmla="*/ 6665495 w 26573087"/>
              <a:gd name="connsiteY57" fmla="*/ 3494001 h 17378443"/>
              <a:gd name="connsiteX58" fmla="*/ 6665495 w 26573087"/>
              <a:gd name="connsiteY58" fmla="*/ 3229307 h 17378443"/>
              <a:gd name="connsiteX59" fmla="*/ 6737685 w 26573087"/>
              <a:gd name="connsiteY59" fmla="*/ 2916486 h 17378443"/>
              <a:gd name="connsiteX60" fmla="*/ 6882064 w 26573087"/>
              <a:gd name="connsiteY60" fmla="*/ 2796170 h 17378443"/>
              <a:gd name="connsiteX61" fmla="*/ 7267074 w 26573087"/>
              <a:gd name="connsiteY61" fmla="*/ 2868359 h 17378443"/>
              <a:gd name="connsiteX62" fmla="*/ 7243011 w 26573087"/>
              <a:gd name="connsiteY62" fmla="*/ 2290843 h 17378443"/>
              <a:gd name="connsiteX63" fmla="*/ 7098632 w 26573087"/>
              <a:gd name="connsiteY63" fmla="*/ 1857707 h 17378443"/>
              <a:gd name="connsiteX64" fmla="*/ 7194885 w 26573087"/>
              <a:gd name="connsiteY64" fmla="*/ 1568949 h 17378443"/>
              <a:gd name="connsiteX65" fmla="*/ 7002379 w 26573087"/>
              <a:gd name="connsiteY65" fmla="*/ 1183938 h 17378443"/>
              <a:gd name="connsiteX66" fmla="*/ 6809874 w 26573087"/>
              <a:gd name="connsiteY66" fmla="*/ 1087686 h 17378443"/>
              <a:gd name="connsiteX67" fmla="*/ 6521116 w 26573087"/>
              <a:gd name="connsiteY67" fmla="*/ 798928 h 17378443"/>
              <a:gd name="connsiteX68" fmla="*/ 6641432 w 26573087"/>
              <a:gd name="connsiteY68" fmla="*/ 365791 h 17378443"/>
              <a:gd name="connsiteX69" fmla="*/ 6376737 w 26573087"/>
              <a:gd name="connsiteY69" fmla="*/ 437980 h 17378443"/>
              <a:gd name="connsiteX70" fmla="*/ 6232358 w 26573087"/>
              <a:gd name="connsiteY70" fmla="*/ 534233 h 17378443"/>
              <a:gd name="connsiteX71" fmla="*/ 5534527 w 26573087"/>
              <a:gd name="connsiteY71" fmla="*/ 293601 h 17378443"/>
              <a:gd name="connsiteX72" fmla="*/ 5366085 w 26573087"/>
              <a:gd name="connsiteY72" fmla="*/ 221412 h 17378443"/>
              <a:gd name="connsiteX73" fmla="*/ 4932948 w 26573087"/>
              <a:gd name="connsiteY73" fmla="*/ 149222 h 17378443"/>
              <a:gd name="connsiteX74" fmla="*/ 4692316 w 26573087"/>
              <a:gd name="connsiteY74" fmla="*/ 77033 h 17378443"/>
              <a:gd name="connsiteX75" fmla="*/ 4403558 w 26573087"/>
              <a:gd name="connsiteY75" fmla="*/ 4843 h 17378443"/>
              <a:gd name="connsiteX76" fmla="*/ 4259179 w 26573087"/>
              <a:gd name="connsiteY76" fmla="*/ 221412 h 17378443"/>
              <a:gd name="connsiteX77" fmla="*/ 4066674 w 26573087"/>
              <a:gd name="connsiteY77" fmla="*/ 197349 h 17378443"/>
              <a:gd name="connsiteX78" fmla="*/ 3898232 w 26573087"/>
              <a:gd name="connsiteY78" fmla="*/ 197349 h 17378443"/>
              <a:gd name="connsiteX79" fmla="*/ 3753853 w 26573087"/>
              <a:gd name="connsiteY79" fmla="*/ 197349 h 17378443"/>
              <a:gd name="connsiteX80" fmla="*/ 3465095 w 26573087"/>
              <a:gd name="connsiteY80" fmla="*/ 510170 h 17378443"/>
              <a:gd name="connsiteX81" fmla="*/ 3320716 w 26573087"/>
              <a:gd name="connsiteY81" fmla="*/ 437980 h 17378443"/>
              <a:gd name="connsiteX82" fmla="*/ 2791327 w 26573087"/>
              <a:gd name="connsiteY82" fmla="*/ 317665 h 17378443"/>
              <a:gd name="connsiteX83" fmla="*/ 1612232 w 26573087"/>
              <a:gd name="connsiteY83" fmla="*/ 486107 h 17378443"/>
              <a:gd name="connsiteX84" fmla="*/ 890337 w 26573087"/>
              <a:gd name="connsiteY84" fmla="*/ 293601 h 17378443"/>
              <a:gd name="connsiteX85" fmla="*/ 144379 w 26573087"/>
              <a:gd name="connsiteY85" fmla="*/ 389854 h 17378443"/>
              <a:gd name="connsiteX86" fmla="*/ 0 w 26573087"/>
              <a:gd name="connsiteY86" fmla="*/ 437980 h 17378443"/>
              <a:gd name="connsiteX87" fmla="*/ 0 w 26573087"/>
              <a:gd name="connsiteY87" fmla="*/ 17378443 h 17378443"/>
              <a:gd name="connsiteX88" fmla="*/ 26565727 w 26573087"/>
              <a:gd name="connsiteY88" fmla="*/ 17378443 h 17378443"/>
              <a:gd name="connsiteX89" fmla="*/ 26573087 w 26573087"/>
              <a:gd name="connsiteY89"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79916 w 26573087"/>
              <a:gd name="connsiteY16" fmla="*/ 9894801 h 17378443"/>
              <a:gd name="connsiteX17" fmla="*/ 19033958 w 26573087"/>
              <a:gd name="connsiteY17" fmla="*/ 9798549 h 17378443"/>
              <a:gd name="connsiteX18" fmla="*/ 18600821 w 26573087"/>
              <a:gd name="connsiteY18" fmla="*/ 9774486 h 17378443"/>
              <a:gd name="connsiteX19" fmla="*/ 18263937 w 26573087"/>
              <a:gd name="connsiteY19" fmla="*/ 9894801 h 17378443"/>
              <a:gd name="connsiteX20" fmla="*/ 17734548 w 26573087"/>
              <a:gd name="connsiteY20" fmla="*/ 9846675 h 17378443"/>
              <a:gd name="connsiteX21" fmla="*/ 17084842 w 26573087"/>
              <a:gd name="connsiteY21" fmla="*/ 9822612 h 17378443"/>
              <a:gd name="connsiteX22" fmla="*/ 15857621 w 26573087"/>
              <a:gd name="connsiteY22" fmla="*/ 9750422 h 17378443"/>
              <a:gd name="connsiteX23" fmla="*/ 15039474 w 26573087"/>
              <a:gd name="connsiteY23" fmla="*/ 9557917 h 17378443"/>
              <a:gd name="connsiteX24" fmla="*/ 14028821 w 26573087"/>
              <a:gd name="connsiteY24" fmla="*/ 9341349 h 17378443"/>
              <a:gd name="connsiteX25" fmla="*/ 13090358 w 26573087"/>
              <a:gd name="connsiteY25" fmla="*/ 8980401 h 17378443"/>
              <a:gd name="connsiteX26" fmla="*/ 12368464 w 26573087"/>
              <a:gd name="connsiteY26" fmla="*/ 8571328 h 17378443"/>
              <a:gd name="connsiteX27" fmla="*/ 11670632 w 26573087"/>
              <a:gd name="connsiteY27" fmla="*/ 8451012 h 17378443"/>
              <a:gd name="connsiteX28" fmla="*/ 11309685 w 26573087"/>
              <a:gd name="connsiteY28" fmla="*/ 8378822 h 17378443"/>
              <a:gd name="connsiteX29" fmla="*/ 11189369 w 26573087"/>
              <a:gd name="connsiteY29" fmla="*/ 8595391 h 17378443"/>
              <a:gd name="connsiteX30" fmla="*/ 11020927 w 26573087"/>
              <a:gd name="connsiteY30" fmla="*/ 8523201 h 17378443"/>
              <a:gd name="connsiteX31" fmla="*/ 10732169 w 26573087"/>
              <a:gd name="connsiteY31" fmla="*/ 8643517 h 17378443"/>
              <a:gd name="connsiteX32" fmla="*/ 10130590 w 26573087"/>
              <a:gd name="connsiteY32" fmla="*/ 8619454 h 17378443"/>
              <a:gd name="connsiteX33" fmla="*/ 9577137 w 26573087"/>
              <a:gd name="connsiteY33" fmla="*/ 8763833 h 17378443"/>
              <a:gd name="connsiteX34" fmla="*/ 9336506 w 26573087"/>
              <a:gd name="connsiteY34" fmla="*/ 9221033 h 17378443"/>
              <a:gd name="connsiteX35" fmla="*/ 9168064 w 26573087"/>
              <a:gd name="connsiteY35" fmla="*/ 9413538 h 17378443"/>
              <a:gd name="connsiteX36" fmla="*/ 9144000 w 26573087"/>
              <a:gd name="connsiteY36" fmla="*/ 10039180 h 17378443"/>
              <a:gd name="connsiteX37" fmla="*/ 9047748 w 26573087"/>
              <a:gd name="connsiteY37" fmla="*/ 10135433 h 17378443"/>
              <a:gd name="connsiteX38" fmla="*/ 8927432 w 26573087"/>
              <a:gd name="connsiteY38" fmla="*/ 9654170 h 17378443"/>
              <a:gd name="connsiteX39" fmla="*/ 8638674 w 26573087"/>
              <a:gd name="connsiteY39" fmla="*/ 9413538 h 17378443"/>
              <a:gd name="connsiteX40" fmla="*/ 8157411 w 26573087"/>
              <a:gd name="connsiteY40" fmla="*/ 9654170 h 17378443"/>
              <a:gd name="connsiteX41" fmla="*/ 7988969 w 26573087"/>
              <a:gd name="connsiteY41" fmla="*/ 9485728 h 17378443"/>
              <a:gd name="connsiteX42" fmla="*/ 8229600 w 26573087"/>
              <a:gd name="connsiteY42" fmla="*/ 8811959 h 17378443"/>
              <a:gd name="connsiteX43" fmla="*/ 8277727 w 26573087"/>
              <a:gd name="connsiteY43" fmla="*/ 8258507 h 17378443"/>
              <a:gd name="connsiteX44" fmla="*/ 7916779 w 26573087"/>
              <a:gd name="connsiteY44" fmla="*/ 7632865 h 17378443"/>
              <a:gd name="connsiteX45" fmla="*/ 7603958 w 26573087"/>
              <a:gd name="connsiteY45" fmla="*/ 7271917 h 17378443"/>
              <a:gd name="connsiteX46" fmla="*/ 7387390 w 26573087"/>
              <a:gd name="connsiteY46" fmla="*/ 6935033 h 17378443"/>
              <a:gd name="connsiteX47" fmla="*/ 7050506 w 26573087"/>
              <a:gd name="connsiteY47" fmla="*/ 6357517 h 17378443"/>
              <a:gd name="connsiteX48" fmla="*/ 6713621 w 26573087"/>
              <a:gd name="connsiteY48" fmla="*/ 5900317 h 17378443"/>
              <a:gd name="connsiteX49" fmla="*/ 6617369 w 26573087"/>
              <a:gd name="connsiteY49" fmla="*/ 5780001 h 17378443"/>
              <a:gd name="connsiteX50" fmla="*/ 6256421 w 26573087"/>
              <a:gd name="connsiteY50" fmla="*/ 5154359 h 17378443"/>
              <a:gd name="connsiteX51" fmla="*/ 5991727 w 26573087"/>
              <a:gd name="connsiteY51" fmla="*/ 4745286 h 17378443"/>
              <a:gd name="connsiteX52" fmla="*/ 5871411 w 26573087"/>
              <a:gd name="connsiteY52" fmla="*/ 3806822 h 17378443"/>
              <a:gd name="connsiteX53" fmla="*/ 6039853 w 26573087"/>
              <a:gd name="connsiteY53" fmla="*/ 3373686 h 17378443"/>
              <a:gd name="connsiteX54" fmla="*/ 6232358 w 26573087"/>
              <a:gd name="connsiteY54" fmla="*/ 3325559 h 17378443"/>
              <a:gd name="connsiteX55" fmla="*/ 6352674 w 26573087"/>
              <a:gd name="connsiteY55" fmla="*/ 3469938 h 17378443"/>
              <a:gd name="connsiteX56" fmla="*/ 6424864 w 26573087"/>
              <a:gd name="connsiteY56" fmla="*/ 3758696 h 17378443"/>
              <a:gd name="connsiteX57" fmla="*/ 6521116 w 26573087"/>
              <a:gd name="connsiteY57" fmla="*/ 3782759 h 17378443"/>
              <a:gd name="connsiteX58" fmla="*/ 6665495 w 26573087"/>
              <a:gd name="connsiteY58" fmla="*/ 3494001 h 17378443"/>
              <a:gd name="connsiteX59" fmla="*/ 6665495 w 26573087"/>
              <a:gd name="connsiteY59" fmla="*/ 3229307 h 17378443"/>
              <a:gd name="connsiteX60" fmla="*/ 6737685 w 26573087"/>
              <a:gd name="connsiteY60" fmla="*/ 2916486 h 17378443"/>
              <a:gd name="connsiteX61" fmla="*/ 6882064 w 26573087"/>
              <a:gd name="connsiteY61" fmla="*/ 2796170 h 17378443"/>
              <a:gd name="connsiteX62" fmla="*/ 7267074 w 26573087"/>
              <a:gd name="connsiteY62" fmla="*/ 2868359 h 17378443"/>
              <a:gd name="connsiteX63" fmla="*/ 7243011 w 26573087"/>
              <a:gd name="connsiteY63" fmla="*/ 2290843 h 17378443"/>
              <a:gd name="connsiteX64" fmla="*/ 7098632 w 26573087"/>
              <a:gd name="connsiteY64" fmla="*/ 1857707 h 17378443"/>
              <a:gd name="connsiteX65" fmla="*/ 7194885 w 26573087"/>
              <a:gd name="connsiteY65" fmla="*/ 1568949 h 17378443"/>
              <a:gd name="connsiteX66" fmla="*/ 7002379 w 26573087"/>
              <a:gd name="connsiteY66" fmla="*/ 1183938 h 17378443"/>
              <a:gd name="connsiteX67" fmla="*/ 6809874 w 26573087"/>
              <a:gd name="connsiteY67" fmla="*/ 1087686 h 17378443"/>
              <a:gd name="connsiteX68" fmla="*/ 6521116 w 26573087"/>
              <a:gd name="connsiteY68" fmla="*/ 798928 h 17378443"/>
              <a:gd name="connsiteX69" fmla="*/ 6641432 w 26573087"/>
              <a:gd name="connsiteY69" fmla="*/ 365791 h 17378443"/>
              <a:gd name="connsiteX70" fmla="*/ 6376737 w 26573087"/>
              <a:gd name="connsiteY70" fmla="*/ 437980 h 17378443"/>
              <a:gd name="connsiteX71" fmla="*/ 6232358 w 26573087"/>
              <a:gd name="connsiteY71" fmla="*/ 534233 h 17378443"/>
              <a:gd name="connsiteX72" fmla="*/ 5534527 w 26573087"/>
              <a:gd name="connsiteY72" fmla="*/ 293601 h 17378443"/>
              <a:gd name="connsiteX73" fmla="*/ 5366085 w 26573087"/>
              <a:gd name="connsiteY73" fmla="*/ 221412 h 17378443"/>
              <a:gd name="connsiteX74" fmla="*/ 4932948 w 26573087"/>
              <a:gd name="connsiteY74" fmla="*/ 149222 h 17378443"/>
              <a:gd name="connsiteX75" fmla="*/ 4692316 w 26573087"/>
              <a:gd name="connsiteY75" fmla="*/ 77033 h 17378443"/>
              <a:gd name="connsiteX76" fmla="*/ 4403558 w 26573087"/>
              <a:gd name="connsiteY76" fmla="*/ 4843 h 17378443"/>
              <a:gd name="connsiteX77" fmla="*/ 4259179 w 26573087"/>
              <a:gd name="connsiteY77" fmla="*/ 221412 h 17378443"/>
              <a:gd name="connsiteX78" fmla="*/ 4066674 w 26573087"/>
              <a:gd name="connsiteY78" fmla="*/ 197349 h 17378443"/>
              <a:gd name="connsiteX79" fmla="*/ 3898232 w 26573087"/>
              <a:gd name="connsiteY79" fmla="*/ 197349 h 17378443"/>
              <a:gd name="connsiteX80" fmla="*/ 3753853 w 26573087"/>
              <a:gd name="connsiteY80" fmla="*/ 197349 h 17378443"/>
              <a:gd name="connsiteX81" fmla="*/ 3465095 w 26573087"/>
              <a:gd name="connsiteY81" fmla="*/ 510170 h 17378443"/>
              <a:gd name="connsiteX82" fmla="*/ 3320716 w 26573087"/>
              <a:gd name="connsiteY82" fmla="*/ 437980 h 17378443"/>
              <a:gd name="connsiteX83" fmla="*/ 2791327 w 26573087"/>
              <a:gd name="connsiteY83" fmla="*/ 317665 h 17378443"/>
              <a:gd name="connsiteX84" fmla="*/ 1612232 w 26573087"/>
              <a:gd name="connsiteY84" fmla="*/ 486107 h 17378443"/>
              <a:gd name="connsiteX85" fmla="*/ 890337 w 26573087"/>
              <a:gd name="connsiteY85" fmla="*/ 293601 h 17378443"/>
              <a:gd name="connsiteX86" fmla="*/ 144379 w 26573087"/>
              <a:gd name="connsiteY86" fmla="*/ 389854 h 17378443"/>
              <a:gd name="connsiteX87" fmla="*/ 0 w 26573087"/>
              <a:gd name="connsiteY87" fmla="*/ 437980 h 17378443"/>
              <a:gd name="connsiteX88" fmla="*/ 0 w 26573087"/>
              <a:gd name="connsiteY88" fmla="*/ 17378443 h 17378443"/>
              <a:gd name="connsiteX89" fmla="*/ 26565727 w 26573087"/>
              <a:gd name="connsiteY89" fmla="*/ 17378443 h 17378443"/>
              <a:gd name="connsiteX90" fmla="*/ 26573087 w 26573087"/>
              <a:gd name="connsiteY9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3937 w 26573087"/>
              <a:gd name="connsiteY19" fmla="*/ 9894801 h 17378443"/>
              <a:gd name="connsiteX20" fmla="*/ 17734548 w 26573087"/>
              <a:gd name="connsiteY20" fmla="*/ 9846675 h 17378443"/>
              <a:gd name="connsiteX21" fmla="*/ 17084842 w 26573087"/>
              <a:gd name="connsiteY21" fmla="*/ 9822612 h 17378443"/>
              <a:gd name="connsiteX22" fmla="*/ 15857621 w 26573087"/>
              <a:gd name="connsiteY22" fmla="*/ 9750422 h 17378443"/>
              <a:gd name="connsiteX23" fmla="*/ 15039474 w 26573087"/>
              <a:gd name="connsiteY23" fmla="*/ 9557917 h 17378443"/>
              <a:gd name="connsiteX24" fmla="*/ 14028821 w 26573087"/>
              <a:gd name="connsiteY24" fmla="*/ 9341349 h 17378443"/>
              <a:gd name="connsiteX25" fmla="*/ 13090358 w 26573087"/>
              <a:gd name="connsiteY25" fmla="*/ 8980401 h 17378443"/>
              <a:gd name="connsiteX26" fmla="*/ 12368464 w 26573087"/>
              <a:gd name="connsiteY26" fmla="*/ 8571328 h 17378443"/>
              <a:gd name="connsiteX27" fmla="*/ 11670632 w 26573087"/>
              <a:gd name="connsiteY27" fmla="*/ 8451012 h 17378443"/>
              <a:gd name="connsiteX28" fmla="*/ 11309685 w 26573087"/>
              <a:gd name="connsiteY28" fmla="*/ 8378822 h 17378443"/>
              <a:gd name="connsiteX29" fmla="*/ 11189369 w 26573087"/>
              <a:gd name="connsiteY29" fmla="*/ 8595391 h 17378443"/>
              <a:gd name="connsiteX30" fmla="*/ 11020927 w 26573087"/>
              <a:gd name="connsiteY30" fmla="*/ 8523201 h 17378443"/>
              <a:gd name="connsiteX31" fmla="*/ 10732169 w 26573087"/>
              <a:gd name="connsiteY31" fmla="*/ 8643517 h 17378443"/>
              <a:gd name="connsiteX32" fmla="*/ 10130590 w 26573087"/>
              <a:gd name="connsiteY32" fmla="*/ 8619454 h 17378443"/>
              <a:gd name="connsiteX33" fmla="*/ 9577137 w 26573087"/>
              <a:gd name="connsiteY33" fmla="*/ 8763833 h 17378443"/>
              <a:gd name="connsiteX34" fmla="*/ 9336506 w 26573087"/>
              <a:gd name="connsiteY34" fmla="*/ 9221033 h 17378443"/>
              <a:gd name="connsiteX35" fmla="*/ 9168064 w 26573087"/>
              <a:gd name="connsiteY35" fmla="*/ 9413538 h 17378443"/>
              <a:gd name="connsiteX36" fmla="*/ 9144000 w 26573087"/>
              <a:gd name="connsiteY36" fmla="*/ 10039180 h 17378443"/>
              <a:gd name="connsiteX37" fmla="*/ 9047748 w 26573087"/>
              <a:gd name="connsiteY37" fmla="*/ 10135433 h 17378443"/>
              <a:gd name="connsiteX38" fmla="*/ 8927432 w 26573087"/>
              <a:gd name="connsiteY38" fmla="*/ 9654170 h 17378443"/>
              <a:gd name="connsiteX39" fmla="*/ 8638674 w 26573087"/>
              <a:gd name="connsiteY39" fmla="*/ 9413538 h 17378443"/>
              <a:gd name="connsiteX40" fmla="*/ 8157411 w 26573087"/>
              <a:gd name="connsiteY40" fmla="*/ 9654170 h 17378443"/>
              <a:gd name="connsiteX41" fmla="*/ 7988969 w 26573087"/>
              <a:gd name="connsiteY41" fmla="*/ 9485728 h 17378443"/>
              <a:gd name="connsiteX42" fmla="*/ 8229600 w 26573087"/>
              <a:gd name="connsiteY42" fmla="*/ 8811959 h 17378443"/>
              <a:gd name="connsiteX43" fmla="*/ 8277727 w 26573087"/>
              <a:gd name="connsiteY43" fmla="*/ 8258507 h 17378443"/>
              <a:gd name="connsiteX44" fmla="*/ 7916779 w 26573087"/>
              <a:gd name="connsiteY44" fmla="*/ 7632865 h 17378443"/>
              <a:gd name="connsiteX45" fmla="*/ 7603958 w 26573087"/>
              <a:gd name="connsiteY45" fmla="*/ 7271917 h 17378443"/>
              <a:gd name="connsiteX46" fmla="*/ 7387390 w 26573087"/>
              <a:gd name="connsiteY46" fmla="*/ 6935033 h 17378443"/>
              <a:gd name="connsiteX47" fmla="*/ 7050506 w 26573087"/>
              <a:gd name="connsiteY47" fmla="*/ 6357517 h 17378443"/>
              <a:gd name="connsiteX48" fmla="*/ 6713621 w 26573087"/>
              <a:gd name="connsiteY48" fmla="*/ 5900317 h 17378443"/>
              <a:gd name="connsiteX49" fmla="*/ 6617369 w 26573087"/>
              <a:gd name="connsiteY49" fmla="*/ 5780001 h 17378443"/>
              <a:gd name="connsiteX50" fmla="*/ 6256421 w 26573087"/>
              <a:gd name="connsiteY50" fmla="*/ 5154359 h 17378443"/>
              <a:gd name="connsiteX51" fmla="*/ 5991727 w 26573087"/>
              <a:gd name="connsiteY51" fmla="*/ 4745286 h 17378443"/>
              <a:gd name="connsiteX52" fmla="*/ 5871411 w 26573087"/>
              <a:gd name="connsiteY52" fmla="*/ 3806822 h 17378443"/>
              <a:gd name="connsiteX53" fmla="*/ 6039853 w 26573087"/>
              <a:gd name="connsiteY53" fmla="*/ 3373686 h 17378443"/>
              <a:gd name="connsiteX54" fmla="*/ 6232358 w 26573087"/>
              <a:gd name="connsiteY54" fmla="*/ 3325559 h 17378443"/>
              <a:gd name="connsiteX55" fmla="*/ 6352674 w 26573087"/>
              <a:gd name="connsiteY55" fmla="*/ 3469938 h 17378443"/>
              <a:gd name="connsiteX56" fmla="*/ 6424864 w 26573087"/>
              <a:gd name="connsiteY56" fmla="*/ 3758696 h 17378443"/>
              <a:gd name="connsiteX57" fmla="*/ 6521116 w 26573087"/>
              <a:gd name="connsiteY57" fmla="*/ 3782759 h 17378443"/>
              <a:gd name="connsiteX58" fmla="*/ 6665495 w 26573087"/>
              <a:gd name="connsiteY58" fmla="*/ 3494001 h 17378443"/>
              <a:gd name="connsiteX59" fmla="*/ 6665495 w 26573087"/>
              <a:gd name="connsiteY59" fmla="*/ 3229307 h 17378443"/>
              <a:gd name="connsiteX60" fmla="*/ 6737685 w 26573087"/>
              <a:gd name="connsiteY60" fmla="*/ 2916486 h 17378443"/>
              <a:gd name="connsiteX61" fmla="*/ 6882064 w 26573087"/>
              <a:gd name="connsiteY61" fmla="*/ 2796170 h 17378443"/>
              <a:gd name="connsiteX62" fmla="*/ 7267074 w 26573087"/>
              <a:gd name="connsiteY62" fmla="*/ 2868359 h 17378443"/>
              <a:gd name="connsiteX63" fmla="*/ 7243011 w 26573087"/>
              <a:gd name="connsiteY63" fmla="*/ 2290843 h 17378443"/>
              <a:gd name="connsiteX64" fmla="*/ 7098632 w 26573087"/>
              <a:gd name="connsiteY64" fmla="*/ 1857707 h 17378443"/>
              <a:gd name="connsiteX65" fmla="*/ 7194885 w 26573087"/>
              <a:gd name="connsiteY65" fmla="*/ 1568949 h 17378443"/>
              <a:gd name="connsiteX66" fmla="*/ 7002379 w 26573087"/>
              <a:gd name="connsiteY66" fmla="*/ 1183938 h 17378443"/>
              <a:gd name="connsiteX67" fmla="*/ 6809874 w 26573087"/>
              <a:gd name="connsiteY67" fmla="*/ 1087686 h 17378443"/>
              <a:gd name="connsiteX68" fmla="*/ 6521116 w 26573087"/>
              <a:gd name="connsiteY68" fmla="*/ 798928 h 17378443"/>
              <a:gd name="connsiteX69" fmla="*/ 6641432 w 26573087"/>
              <a:gd name="connsiteY69" fmla="*/ 365791 h 17378443"/>
              <a:gd name="connsiteX70" fmla="*/ 6376737 w 26573087"/>
              <a:gd name="connsiteY70" fmla="*/ 437980 h 17378443"/>
              <a:gd name="connsiteX71" fmla="*/ 6232358 w 26573087"/>
              <a:gd name="connsiteY71" fmla="*/ 534233 h 17378443"/>
              <a:gd name="connsiteX72" fmla="*/ 5534527 w 26573087"/>
              <a:gd name="connsiteY72" fmla="*/ 293601 h 17378443"/>
              <a:gd name="connsiteX73" fmla="*/ 5366085 w 26573087"/>
              <a:gd name="connsiteY73" fmla="*/ 221412 h 17378443"/>
              <a:gd name="connsiteX74" fmla="*/ 4932948 w 26573087"/>
              <a:gd name="connsiteY74" fmla="*/ 149222 h 17378443"/>
              <a:gd name="connsiteX75" fmla="*/ 4692316 w 26573087"/>
              <a:gd name="connsiteY75" fmla="*/ 77033 h 17378443"/>
              <a:gd name="connsiteX76" fmla="*/ 4403558 w 26573087"/>
              <a:gd name="connsiteY76" fmla="*/ 4843 h 17378443"/>
              <a:gd name="connsiteX77" fmla="*/ 4259179 w 26573087"/>
              <a:gd name="connsiteY77" fmla="*/ 221412 h 17378443"/>
              <a:gd name="connsiteX78" fmla="*/ 4066674 w 26573087"/>
              <a:gd name="connsiteY78" fmla="*/ 197349 h 17378443"/>
              <a:gd name="connsiteX79" fmla="*/ 3898232 w 26573087"/>
              <a:gd name="connsiteY79" fmla="*/ 197349 h 17378443"/>
              <a:gd name="connsiteX80" fmla="*/ 3753853 w 26573087"/>
              <a:gd name="connsiteY80" fmla="*/ 197349 h 17378443"/>
              <a:gd name="connsiteX81" fmla="*/ 3465095 w 26573087"/>
              <a:gd name="connsiteY81" fmla="*/ 510170 h 17378443"/>
              <a:gd name="connsiteX82" fmla="*/ 3320716 w 26573087"/>
              <a:gd name="connsiteY82" fmla="*/ 437980 h 17378443"/>
              <a:gd name="connsiteX83" fmla="*/ 2791327 w 26573087"/>
              <a:gd name="connsiteY83" fmla="*/ 317665 h 17378443"/>
              <a:gd name="connsiteX84" fmla="*/ 1612232 w 26573087"/>
              <a:gd name="connsiteY84" fmla="*/ 486107 h 17378443"/>
              <a:gd name="connsiteX85" fmla="*/ 890337 w 26573087"/>
              <a:gd name="connsiteY85" fmla="*/ 293601 h 17378443"/>
              <a:gd name="connsiteX86" fmla="*/ 144379 w 26573087"/>
              <a:gd name="connsiteY86" fmla="*/ 389854 h 17378443"/>
              <a:gd name="connsiteX87" fmla="*/ 0 w 26573087"/>
              <a:gd name="connsiteY87" fmla="*/ 437980 h 17378443"/>
              <a:gd name="connsiteX88" fmla="*/ 0 w 26573087"/>
              <a:gd name="connsiteY88" fmla="*/ 17378443 h 17378443"/>
              <a:gd name="connsiteX89" fmla="*/ 26565727 w 26573087"/>
              <a:gd name="connsiteY89" fmla="*/ 17378443 h 17378443"/>
              <a:gd name="connsiteX90" fmla="*/ 26573087 w 26573087"/>
              <a:gd name="connsiteY9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734548 w 26573087"/>
              <a:gd name="connsiteY20" fmla="*/ 9846675 h 17378443"/>
              <a:gd name="connsiteX21" fmla="*/ 17084842 w 26573087"/>
              <a:gd name="connsiteY21" fmla="*/ 9822612 h 17378443"/>
              <a:gd name="connsiteX22" fmla="*/ 15857621 w 26573087"/>
              <a:gd name="connsiteY22" fmla="*/ 9750422 h 17378443"/>
              <a:gd name="connsiteX23" fmla="*/ 15039474 w 26573087"/>
              <a:gd name="connsiteY23" fmla="*/ 9557917 h 17378443"/>
              <a:gd name="connsiteX24" fmla="*/ 14028821 w 26573087"/>
              <a:gd name="connsiteY24" fmla="*/ 9341349 h 17378443"/>
              <a:gd name="connsiteX25" fmla="*/ 13090358 w 26573087"/>
              <a:gd name="connsiteY25" fmla="*/ 8980401 h 17378443"/>
              <a:gd name="connsiteX26" fmla="*/ 12368464 w 26573087"/>
              <a:gd name="connsiteY26" fmla="*/ 8571328 h 17378443"/>
              <a:gd name="connsiteX27" fmla="*/ 11670632 w 26573087"/>
              <a:gd name="connsiteY27" fmla="*/ 8451012 h 17378443"/>
              <a:gd name="connsiteX28" fmla="*/ 11309685 w 26573087"/>
              <a:gd name="connsiteY28" fmla="*/ 8378822 h 17378443"/>
              <a:gd name="connsiteX29" fmla="*/ 11189369 w 26573087"/>
              <a:gd name="connsiteY29" fmla="*/ 8595391 h 17378443"/>
              <a:gd name="connsiteX30" fmla="*/ 11020927 w 26573087"/>
              <a:gd name="connsiteY30" fmla="*/ 8523201 h 17378443"/>
              <a:gd name="connsiteX31" fmla="*/ 10732169 w 26573087"/>
              <a:gd name="connsiteY31" fmla="*/ 8643517 h 17378443"/>
              <a:gd name="connsiteX32" fmla="*/ 10130590 w 26573087"/>
              <a:gd name="connsiteY32" fmla="*/ 8619454 h 17378443"/>
              <a:gd name="connsiteX33" fmla="*/ 9577137 w 26573087"/>
              <a:gd name="connsiteY33" fmla="*/ 8763833 h 17378443"/>
              <a:gd name="connsiteX34" fmla="*/ 9336506 w 26573087"/>
              <a:gd name="connsiteY34" fmla="*/ 9221033 h 17378443"/>
              <a:gd name="connsiteX35" fmla="*/ 9168064 w 26573087"/>
              <a:gd name="connsiteY35" fmla="*/ 9413538 h 17378443"/>
              <a:gd name="connsiteX36" fmla="*/ 9144000 w 26573087"/>
              <a:gd name="connsiteY36" fmla="*/ 10039180 h 17378443"/>
              <a:gd name="connsiteX37" fmla="*/ 9047748 w 26573087"/>
              <a:gd name="connsiteY37" fmla="*/ 10135433 h 17378443"/>
              <a:gd name="connsiteX38" fmla="*/ 8927432 w 26573087"/>
              <a:gd name="connsiteY38" fmla="*/ 9654170 h 17378443"/>
              <a:gd name="connsiteX39" fmla="*/ 8638674 w 26573087"/>
              <a:gd name="connsiteY39" fmla="*/ 9413538 h 17378443"/>
              <a:gd name="connsiteX40" fmla="*/ 8157411 w 26573087"/>
              <a:gd name="connsiteY40" fmla="*/ 9654170 h 17378443"/>
              <a:gd name="connsiteX41" fmla="*/ 7988969 w 26573087"/>
              <a:gd name="connsiteY41" fmla="*/ 9485728 h 17378443"/>
              <a:gd name="connsiteX42" fmla="*/ 8229600 w 26573087"/>
              <a:gd name="connsiteY42" fmla="*/ 8811959 h 17378443"/>
              <a:gd name="connsiteX43" fmla="*/ 8277727 w 26573087"/>
              <a:gd name="connsiteY43" fmla="*/ 8258507 h 17378443"/>
              <a:gd name="connsiteX44" fmla="*/ 7916779 w 26573087"/>
              <a:gd name="connsiteY44" fmla="*/ 7632865 h 17378443"/>
              <a:gd name="connsiteX45" fmla="*/ 7603958 w 26573087"/>
              <a:gd name="connsiteY45" fmla="*/ 7271917 h 17378443"/>
              <a:gd name="connsiteX46" fmla="*/ 7387390 w 26573087"/>
              <a:gd name="connsiteY46" fmla="*/ 6935033 h 17378443"/>
              <a:gd name="connsiteX47" fmla="*/ 7050506 w 26573087"/>
              <a:gd name="connsiteY47" fmla="*/ 6357517 h 17378443"/>
              <a:gd name="connsiteX48" fmla="*/ 6713621 w 26573087"/>
              <a:gd name="connsiteY48" fmla="*/ 5900317 h 17378443"/>
              <a:gd name="connsiteX49" fmla="*/ 6617369 w 26573087"/>
              <a:gd name="connsiteY49" fmla="*/ 5780001 h 17378443"/>
              <a:gd name="connsiteX50" fmla="*/ 6256421 w 26573087"/>
              <a:gd name="connsiteY50" fmla="*/ 5154359 h 17378443"/>
              <a:gd name="connsiteX51" fmla="*/ 5991727 w 26573087"/>
              <a:gd name="connsiteY51" fmla="*/ 4745286 h 17378443"/>
              <a:gd name="connsiteX52" fmla="*/ 5871411 w 26573087"/>
              <a:gd name="connsiteY52" fmla="*/ 3806822 h 17378443"/>
              <a:gd name="connsiteX53" fmla="*/ 6039853 w 26573087"/>
              <a:gd name="connsiteY53" fmla="*/ 3373686 h 17378443"/>
              <a:gd name="connsiteX54" fmla="*/ 6232358 w 26573087"/>
              <a:gd name="connsiteY54" fmla="*/ 3325559 h 17378443"/>
              <a:gd name="connsiteX55" fmla="*/ 6352674 w 26573087"/>
              <a:gd name="connsiteY55" fmla="*/ 3469938 h 17378443"/>
              <a:gd name="connsiteX56" fmla="*/ 6424864 w 26573087"/>
              <a:gd name="connsiteY56" fmla="*/ 3758696 h 17378443"/>
              <a:gd name="connsiteX57" fmla="*/ 6521116 w 26573087"/>
              <a:gd name="connsiteY57" fmla="*/ 3782759 h 17378443"/>
              <a:gd name="connsiteX58" fmla="*/ 6665495 w 26573087"/>
              <a:gd name="connsiteY58" fmla="*/ 3494001 h 17378443"/>
              <a:gd name="connsiteX59" fmla="*/ 6665495 w 26573087"/>
              <a:gd name="connsiteY59" fmla="*/ 3229307 h 17378443"/>
              <a:gd name="connsiteX60" fmla="*/ 6737685 w 26573087"/>
              <a:gd name="connsiteY60" fmla="*/ 2916486 h 17378443"/>
              <a:gd name="connsiteX61" fmla="*/ 6882064 w 26573087"/>
              <a:gd name="connsiteY61" fmla="*/ 2796170 h 17378443"/>
              <a:gd name="connsiteX62" fmla="*/ 7267074 w 26573087"/>
              <a:gd name="connsiteY62" fmla="*/ 2868359 h 17378443"/>
              <a:gd name="connsiteX63" fmla="*/ 7243011 w 26573087"/>
              <a:gd name="connsiteY63" fmla="*/ 2290843 h 17378443"/>
              <a:gd name="connsiteX64" fmla="*/ 7098632 w 26573087"/>
              <a:gd name="connsiteY64" fmla="*/ 1857707 h 17378443"/>
              <a:gd name="connsiteX65" fmla="*/ 7194885 w 26573087"/>
              <a:gd name="connsiteY65" fmla="*/ 1568949 h 17378443"/>
              <a:gd name="connsiteX66" fmla="*/ 7002379 w 26573087"/>
              <a:gd name="connsiteY66" fmla="*/ 1183938 h 17378443"/>
              <a:gd name="connsiteX67" fmla="*/ 6809874 w 26573087"/>
              <a:gd name="connsiteY67" fmla="*/ 1087686 h 17378443"/>
              <a:gd name="connsiteX68" fmla="*/ 6521116 w 26573087"/>
              <a:gd name="connsiteY68" fmla="*/ 798928 h 17378443"/>
              <a:gd name="connsiteX69" fmla="*/ 6641432 w 26573087"/>
              <a:gd name="connsiteY69" fmla="*/ 365791 h 17378443"/>
              <a:gd name="connsiteX70" fmla="*/ 6376737 w 26573087"/>
              <a:gd name="connsiteY70" fmla="*/ 437980 h 17378443"/>
              <a:gd name="connsiteX71" fmla="*/ 6232358 w 26573087"/>
              <a:gd name="connsiteY71" fmla="*/ 534233 h 17378443"/>
              <a:gd name="connsiteX72" fmla="*/ 5534527 w 26573087"/>
              <a:gd name="connsiteY72" fmla="*/ 293601 h 17378443"/>
              <a:gd name="connsiteX73" fmla="*/ 5366085 w 26573087"/>
              <a:gd name="connsiteY73" fmla="*/ 221412 h 17378443"/>
              <a:gd name="connsiteX74" fmla="*/ 4932948 w 26573087"/>
              <a:gd name="connsiteY74" fmla="*/ 149222 h 17378443"/>
              <a:gd name="connsiteX75" fmla="*/ 4692316 w 26573087"/>
              <a:gd name="connsiteY75" fmla="*/ 77033 h 17378443"/>
              <a:gd name="connsiteX76" fmla="*/ 4403558 w 26573087"/>
              <a:gd name="connsiteY76" fmla="*/ 4843 h 17378443"/>
              <a:gd name="connsiteX77" fmla="*/ 4259179 w 26573087"/>
              <a:gd name="connsiteY77" fmla="*/ 221412 h 17378443"/>
              <a:gd name="connsiteX78" fmla="*/ 4066674 w 26573087"/>
              <a:gd name="connsiteY78" fmla="*/ 197349 h 17378443"/>
              <a:gd name="connsiteX79" fmla="*/ 3898232 w 26573087"/>
              <a:gd name="connsiteY79" fmla="*/ 197349 h 17378443"/>
              <a:gd name="connsiteX80" fmla="*/ 3753853 w 26573087"/>
              <a:gd name="connsiteY80" fmla="*/ 197349 h 17378443"/>
              <a:gd name="connsiteX81" fmla="*/ 3465095 w 26573087"/>
              <a:gd name="connsiteY81" fmla="*/ 510170 h 17378443"/>
              <a:gd name="connsiteX82" fmla="*/ 3320716 w 26573087"/>
              <a:gd name="connsiteY82" fmla="*/ 437980 h 17378443"/>
              <a:gd name="connsiteX83" fmla="*/ 2791327 w 26573087"/>
              <a:gd name="connsiteY83" fmla="*/ 317665 h 17378443"/>
              <a:gd name="connsiteX84" fmla="*/ 1612232 w 26573087"/>
              <a:gd name="connsiteY84" fmla="*/ 486107 h 17378443"/>
              <a:gd name="connsiteX85" fmla="*/ 890337 w 26573087"/>
              <a:gd name="connsiteY85" fmla="*/ 293601 h 17378443"/>
              <a:gd name="connsiteX86" fmla="*/ 144379 w 26573087"/>
              <a:gd name="connsiteY86" fmla="*/ 389854 h 17378443"/>
              <a:gd name="connsiteX87" fmla="*/ 0 w 26573087"/>
              <a:gd name="connsiteY87" fmla="*/ 437980 h 17378443"/>
              <a:gd name="connsiteX88" fmla="*/ 0 w 26573087"/>
              <a:gd name="connsiteY88" fmla="*/ 17378443 h 17378443"/>
              <a:gd name="connsiteX89" fmla="*/ 26565727 w 26573087"/>
              <a:gd name="connsiteY89" fmla="*/ 17378443 h 17378443"/>
              <a:gd name="connsiteX90" fmla="*/ 26573087 w 26573087"/>
              <a:gd name="connsiteY9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512323 w 26573087"/>
              <a:gd name="connsiteY20" fmla="*/ 9835746 h 17378443"/>
              <a:gd name="connsiteX21" fmla="*/ 17084842 w 26573087"/>
              <a:gd name="connsiteY21" fmla="*/ 9822612 h 17378443"/>
              <a:gd name="connsiteX22" fmla="*/ 15857621 w 26573087"/>
              <a:gd name="connsiteY22" fmla="*/ 9750422 h 17378443"/>
              <a:gd name="connsiteX23" fmla="*/ 15039474 w 26573087"/>
              <a:gd name="connsiteY23" fmla="*/ 9557917 h 17378443"/>
              <a:gd name="connsiteX24" fmla="*/ 14028821 w 26573087"/>
              <a:gd name="connsiteY24" fmla="*/ 9341349 h 17378443"/>
              <a:gd name="connsiteX25" fmla="*/ 13090358 w 26573087"/>
              <a:gd name="connsiteY25" fmla="*/ 8980401 h 17378443"/>
              <a:gd name="connsiteX26" fmla="*/ 12368464 w 26573087"/>
              <a:gd name="connsiteY26" fmla="*/ 8571328 h 17378443"/>
              <a:gd name="connsiteX27" fmla="*/ 11670632 w 26573087"/>
              <a:gd name="connsiteY27" fmla="*/ 8451012 h 17378443"/>
              <a:gd name="connsiteX28" fmla="*/ 11309685 w 26573087"/>
              <a:gd name="connsiteY28" fmla="*/ 8378822 h 17378443"/>
              <a:gd name="connsiteX29" fmla="*/ 11189369 w 26573087"/>
              <a:gd name="connsiteY29" fmla="*/ 8595391 h 17378443"/>
              <a:gd name="connsiteX30" fmla="*/ 11020927 w 26573087"/>
              <a:gd name="connsiteY30" fmla="*/ 8523201 h 17378443"/>
              <a:gd name="connsiteX31" fmla="*/ 10732169 w 26573087"/>
              <a:gd name="connsiteY31" fmla="*/ 8643517 h 17378443"/>
              <a:gd name="connsiteX32" fmla="*/ 10130590 w 26573087"/>
              <a:gd name="connsiteY32" fmla="*/ 8619454 h 17378443"/>
              <a:gd name="connsiteX33" fmla="*/ 9577137 w 26573087"/>
              <a:gd name="connsiteY33" fmla="*/ 8763833 h 17378443"/>
              <a:gd name="connsiteX34" fmla="*/ 9336506 w 26573087"/>
              <a:gd name="connsiteY34" fmla="*/ 9221033 h 17378443"/>
              <a:gd name="connsiteX35" fmla="*/ 9168064 w 26573087"/>
              <a:gd name="connsiteY35" fmla="*/ 9413538 h 17378443"/>
              <a:gd name="connsiteX36" fmla="*/ 9144000 w 26573087"/>
              <a:gd name="connsiteY36" fmla="*/ 10039180 h 17378443"/>
              <a:gd name="connsiteX37" fmla="*/ 9047748 w 26573087"/>
              <a:gd name="connsiteY37" fmla="*/ 10135433 h 17378443"/>
              <a:gd name="connsiteX38" fmla="*/ 8927432 w 26573087"/>
              <a:gd name="connsiteY38" fmla="*/ 9654170 h 17378443"/>
              <a:gd name="connsiteX39" fmla="*/ 8638674 w 26573087"/>
              <a:gd name="connsiteY39" fmla="*/ 9413538 h 17378443"/>
              <a:gd name="connsiteX40" fmla="*/ 8157411 w 26573087"/>
              <a:gd name="connsiteY40" fmla="*/ 9654170 h 17378443"/>
              <a:gd name="connsiteX41" fmla="*/ 7988969 w 26573087"/>
              <a:gd name="connsiteY41" fmla="*/ 9485728 h 17378443"/>
              <a:gd name="connsiteX42" fmla="*/ 8229600 w 26573087"/>
              <a:gd name="connsiteY42" fmla="*/ 8811959 h 17378443"/>
              <a:gd name="connsiteX43" fmla="*/ 8277727 w 26573087"/>
              <a:gd name="connsiteY43" fmla="*/ 8258507 h 17378443"/>
              <a:gd name="connsiteX44" fmla="*/ 7916779 w 26573087"/>
              <a:gd name="connsiteY44" fmla="*/ 7632865 h 17378443"/>
              <a:gd name="connsiteX45" fmla="*/ 7603958 w 26573087"/>
              <a:gd name="connsiteY45" fmla="*/ 7271917 h 17378443"/>
              <a:gd name="connsiteX46" fmla="*/ 7387390 w 26573087"/>
              <a:gd name="connsiteY46" fmla="*/ 6935033 h 17378443"/>
              <a:gd name="connsiteX47" fmla="*/ 7050506 w 26573087"/>
              <a:gd name="connsiteY47" fmla="*/ 6357517 h 17378443"/>
              <a:gd name="connsiteX48" fmla="*/ 6713621 w 26573087"/>
              <a:gd name="connsiteY48" fmla="*/ 5900317 h 17378443"/>
              <a:gd name="connsiteX49" fmla="*/ 6617369 w 26573087"/>
              <a:gd name="connsiteY49" fmla="*/ 5780001 h 17378443"/>
              <a:gd name="connsiteX50" fmla="*/ 6256421 w 26573087"/>
              <a:gd name="connsiteY50" fmla="*/ 5154359 h 17378443"/>
              <a:gd name="connsiteX51" fmla="*/ 5991727 w 26573087"/>
              <a:gd name="connsiteY51" fmla="*/ 4745286 h 17378443"/>
              <a:gd name="connsiteX52" fmla="*/ 5871411 w 26573087"/>
              <a:gd name="connsiteY52" fmla="*/ 3806822 h 17378443"/>
              <a:gd name="connsiteX53" fmla="*/ 6039853 w 26573087"/>
              <a:gd name="connsiteY53" fmla="*/ 3373686 h 17378443"/>
              <a:gd name="connsiteX54" fmla="*/ 6232358 w 26573087"/>
              <a:gd name="connsiteY54" fmla="*/ 3325559 h 17378443"/>
              <a:gd name="connsiteX55" fmla="*/ 6352674 w 26573087"/>
              <a:gd name="connsiteY55" fmla="*/ 3469938 h 17378443"/>
              <a:gd name="connsiteX56" fmla="*/ 6424864 w 26573087"/>
              <a:gd name="connsiteY56" fmla="*/ 3758696 h 17378443"/>
              <a:gd name="connsiteX57" fmla="*/ 6521116 w 26573087"/>
              <a:gd name="connsiteY57" fmla="*/ 3782759 h 17378443"/>
              <a:gd name="connsiteX58" fmla="*/ 6665495 w 26573087"/>
              <a:gd name="connsiteY58" fmla="*/ 3494001 h 17378443"/>
              <a:gd name="connsiteX59" fmla="*/ 6665495 w 26573087"/>
              <a:gd name="connsiteY59" fmla="*/ 3229307 h 17378443"/>
              <a:gd name="connsiteX60" fmla="*/ 6737685 w 26573087"/>
              <a:gd name="connsiteY60" fmla="*/ 2916486 h 17378443"/>
              <a:gd name="connsiteX61" fmla="*/ 6882064 w 26573087"/>
              <a:gd name="connsiteY61" fmla="*/ 2796170 h 17378443"/>
              <a:gd name="connsiteX62" fmla="*/ 7267074 w 26573087"/>
              <a:gd name="connsiteY62" fmla="*/ 2868359 h 17378443"/>
              <a:gd name="connsiteX63" fmla="*/ 7243011 w 26573087"/>
              <a:gd name="connsiteY63" fmla="*/ 2290843 h 17378443"/>
              <a:gd name="connsiteX64" fmla="*/ 7098632 w 26573087"/>
              <a:gd name="connsiteY64" fmla="*/ 1857707 h 17378443"/>
              <a:gd name="connsiteX65" fmla="*/ 7194885 w 26573087"/>
              <a:gd name="connsiteY65" fmla="*/ 1568949 h 17378443"/>
              <a:gd name="connsiteX66" fmla="*/ 7002379 w 26573087"/>
              <a:gd name="connsiteY66" fmla="*/ 1183938 h 17378443"/>
              <a:gd name="connsiteX67" fmla="*/ 6809874 w 26573087"/>
              <a:gd name="connsiteY67" fmla="*/ 1087686 h 17378443"/>
              <a:gd name="connsiteX68" fmla="*/ 6521116 w 26573087"/>
              <a:gd name="connsiteY68" fmla="*/ 798928 h 17378443"/>
              <a:gd name="connsiteX69" fmla="*/ 6641432 w 26573087"/>
              <a:gd name="connsiteY69" fmla="*/ 365791 h 17378443"/>
              <a:gd name="connsiteX70" fmla="*/ 6376737 w 26573087"/>
              <a:gd name="connsiteY70" fmla="*/ 437980 h 17378443"/>
              <a:gd name="connsiteX71" fmla="*/ 6232358 w 26573087"/>
              <a:gd name="connsiteY71" fmla="*/ 534233 h 17378443"/>
              <a:gd name="connsiteX72" fmla="*/ 5534527 w 26573087"/>
              <a:gd name="connsiteY72" fmla="*/ 293601 h 17378443"/>
              <a:gd name="connsiteX73" fmla="*/ 5366085 w 26573087"/>
              <a:gd name="connsiteY73" fmla="*/ 221412 h 17378443"/>
              <a:gd name="connsiteX74" fmla="*/ 4932948 w 26573087"/>
              <a:gd name="connsiteY74" fmla="*/ 149222 h 17378443"/>
              <a:gd name="connsiteX75" fmla="*/ 4692316 w 26573087"/>
              <a:gd name="connsiteY75" fmla="*/ 77033 h 17378443"/>
              <a:gd name="connsiteX76" fmla="*/ 4403558 w 26573087"/>
              <a:gd name="connsiteY76" fmla="*/ 4843 h 17378443"/>
              <a:gd name="connsiteX77" fmla="*/ 4259179 w 26573087"/>
              <a:gd name="connsiteY77" fmla="*/ 221412 h 17378443"/>
              <a:gd name="connsiteX78" fmla="*/ 4066674 w 26573087"/>
              <a:gd name="connsiteY78" fmla="*/ 197349 h 17378443"/>
              <a:gd name="connsiteX79" fmla="*/ 3898232 w 26573087"/>
              <a:gd name="connsiteY79" fmla="*/ 197349 h 17378443"/>
              <a:gd name="connsiteX80" fmla="*/ 3753853 w 26573087"/>
              <a:gd name="connsiteY80" fmla="*/ 197349 h 17378443"/>
              <a:gd name="connsiteX81" fmla="*/ 3465095 w 26573087"/>
              <a:gd name="connsiteY81" fmla="*/ 510170 h 17378443"/>
              <a:gd name="connsiteX82" fmla="*/ 3320716 w 26573087"/>
              <a:gd name="connsiteY82" fmla="*/ 437980 h 17378443"/>
              <a:gd name="connsiteX83" fmla="*/ 2791327 w 26573087"/>
              <a:gd name="connsiteY83" fmla="*/ 317665 h 17378443"/>
              <a:gd name="connsiteX84" fmla="*/ 1612232 w 26573087"/>
              <a:gd name="connsiteY84" fmla="*/ 486107 h 17378443"/>
              <a:gd name="connsiteX85" fmla="*/ 890337 w 26573087"/>
              <a:gd name="connsiteY85" fmla="*/ 293601 h 17378443"/>
              <a:gd name="connsiteX86" fmla="*/ 144379 w 26573087"/>
              <a:gd name="connsiteY86" fmla="*/ 389854 h 17378443"/>
              <a:gd name="connsiteX87" fmla="*/ 0 w 26573087"/>
              <a:gd name="connsiteY87" fmla="*/ 437980 h 17378443"/>
              <a:gd name="connsiteX88" fmla="*/ 0 w 26573087"/>
              <a:gd name="connsiteY88" fmla="*/ 17378443 h 17378443"/>
              <a:gd name="connsiteX89" fmla="*/ 26565727 w 26573087"/>
              <a:gd name="connsiteY89" fmla="*/ 17378443 h 17378443"/>
              <a:gd name="connsiteX90" fmla="*/ 26573087 w 26573087"/>
              <a:gd name="connsiteY9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5857621 w 26573087"/>
              <a:gd name="connsiteY23" fmla="*/ 9750422 h 17378443"/>
              <a:gd name="connsiteX24" fmla="*/ 15039474 w 26573087"/>
              <a:gd name="connsiteY24" fmla="*/ 9557917 h 17378443"/>
              <a:gd name="connsiteX25" fmla="*/ 14028821 w 26573087"/>
              <a:gd name="connsiteY25" fmla="*/ 9341349 h 17378443"/>
              <a:gd name="connsiteX26" fmla="*/ 13090358 w 26573087"/>
              <a:gd name="connsiteY26" fmla="*/ 8980401 h 17378443"/>
              <a:gd name="connsiteX27" fmla="*/ 12368464 w 26573087"/>
              <a:gd name="connsiteY27" fmla="*/ 8571328 h 17378443"/>
              <a:gd name="connsiteX28" fmla="*/ 11670632 w 26573087"/>
              <a:gd name="connsiteY28" fmla="*/ 8451012 h 17378443"/>
              <a:gd name="connsiteX29" fmla="*/ 11309685 w 26573087"/>
              <a:gd name="connsiteY29" fmla="*/ 8378822 h 17378443"/>
              <a:gd name="connsiteX30" fmla="*/ 11189369 w 26573087"/>
              <a:gd name="connsiteY30" fmla="*/ 8595391 h 17378443"/>
              <a:gd name="connsiteX31" fmla="*/ 11020927 w 26573087"/>
              <a:gd name="connsiteY31" fmla="*/ 8523201 h 17378443"/>
              <a:gd name="connsiteX32" fmla="*/ 10732169 w 26573087"/>
              <a:gd name="connsiteY32" fmla="*/ 8643517 h 17378443"/>
              <a:gd name="connsiteX33" fmla="*/ 10130590 w 26573087"/>
              <a:gd name="connsiteY33" fmla="*/ 8619454 h 17378443"/>
              <a:gd name="connsiteX34" fmla="*/ 9577137 w 26573087"/>
              <a:gd name="connsiteY34" fmla="*/ 8763833 h 17378443"/>
              <a:gd name="connsiteX35" fmla="*/ 9336506 w 26573087"/>
              <a:gd name="connsiteY35" fmla="*/ 9221033 h 17378443"/>
              <a:gd name="connsiteX36" fmla="*/ 9168064 w 26573087"/>
              <a:gd name="connsiteY36" fmla="*/ 9413538 h 17378443"/>
              <a:gd name="connsiteX37" fmla="*/ 9144000 w 26573087"/>
              <a:gd name="connsiteY37" fmla="*/ 10039180 h 17378443"/>
              <a:gd name="connsiteX38" fmla="*/ 9047748 w 26573087"/>
              <a:gd name="connsiteY38" fmla="*/ 10135433 h 17378443"/>
              <a:gd name="connsiteX39" fmla="*/ 8927432 w 26573087"/>
              <a:gd name="connsiteY39" fmla="*/ 9654170 h 17378443"/>
              <a:gd name="connsiteX40" fmla="*/ 8638674 w 26573087"/>
              <a:gd name="connsiteY40" fmla="*/ 9413538 h 17378443"/>
              <a:gd name="connsiteX41" fmla="*/ 8157411 w 26573087"/>
              <a:gd name="connsiteY41" fmla="*/ 9654170 h 17378443"/>
              <a:gd name="connsiteX42" fmla="*/ 7988969 w 26573087"/>
              <a:gd name="connsiteY42" fmla="*/ 9485728 h 17378443"/>
              <a:gd name="connsiteX43" fmla="*/ 8229600 w 26573087"/>
              <a:gd name="connsiteY43" fmla="*/ 8811959 h 17378443"/>
              <a:gd name="connsiteX44" fmla="*/ 8277727 w 26573087"/>
              <a:gd name="connsiteY44" fmla="*/ 8258507 h 17378443"/>
              <a:gd name="connsiteX45" fmla="*/ 7916779 w 26573087"/>
              <a:gd name="connsiteY45" fmla="*/ 7632865 h 17378443"/>
              <a:gd name="connsiteX46" fmla="*/ 7603958 w 26573087"/>
              <a:gd name="connsiteY46" fmla="*/ 7271917 h 17378443"/>
              <a:gd name="connsiteX47" fmla="*/ 7387390 w 26573087"/>
              <a:gd name="connsiteY47" fmla="*/ 6935033 h 17378443"/>
              <a:gd name="connsiteX48" fmla="*/ 7050506 w 26573087"/>
              <a:gd name="connsiteY48" fmla="*/ 6357517 h 17378443"/>
              <a:gd name="connsiteX49" fmla="*/ 6713621 w 26573087"/>
              <a:gd name="connsiteY49" fmla="*/ 5900317 h 17378443"/>
              <a:gd name="connsiteX50" fmla="*/ 6617369 w 26573087"/>
              <a:gd name="connsiteY50" fmla="*/ 5780001 h 17378443"/>
              <a:gd name="connsiteX51" fmla="*/ 6256421 w 26573087"/>
              <a:gd name="connsiteY51" fmla="*/ 5154359 h 17378443"/>
              <a:gd name="connsiteX52" fmla="*/ 5991727 w 26573087"/>
              <a:gd name="connsiteY52" fmla="*/ 4745286 h 17378443"/>
              <a:gd name="connsiteX53" fmla="*/ 5871411 w 26573087"/>
              <a:gd name="connsiteY53" fmla="*/ 3806822 h 17378443"/>
              <a:gd name="connsiteX54" fmla="*/ 6039853 w 26573087"/>
              <a:gd name="connsiteY54" fmla="*/ 3373686 h 17378443"/>
              <a:gd name="connsiteX55" fmla="*/ 6232358 w 26573087"/>
              <a:gd name="connsiteY55" fmla="*/ 3325559 h 17378443"/>
              <a:gd name="connsiteX56" fmla="*/ 6352674 w 26573087"/>
              <a:gd name="connsiteY56" fmla="*/ 3469938 h 17378443"/>
              <a:gd name="connsiteX57" fmla="*/ 6424864 w 26573087"/>
              <a:gd name="connsiteY57" fmla="*/ 3758696 h 17378443"/>
              <a:gd name="connsiteX58" fmla="*/ 6521116 w 26573087"/>
              <a:gd name="connsiteY58" fmla="*/ 3782759 h 17378443"/>
              <a:gd name="connsiteX59" fmla="*/ 6665495 w 26573087"/>
              <a:gd name="connsiteY59" fmla="*/ 3494001 h 17378443"/>
              <a:gd name="connsiteX60" fmla="*/ 6665495 w 26573087"/>
              <a:gd name="connsiteY60" fmla="*/ 3229307 h 17378443"/>
              <a:gd name="connsiteX61" fmla="*/ 6737685 w 26573087"/>
              <a:gd name="connsiteY61" fmla="*/ 2916486 h 17378443"/>
              <a:gd name="connsiteX62" fmla="*/ 6882064 w 26573087"/>
              <a:gd name="connsiteY62" fmla="*/ 2796170 h 17378443"/>
              <a:gd name="connsiteX63" fmla="*/ 7267074 w 26573087"/>
              <a:gd name="connsiteY63" fmla="*/ 2868359 h 17378443"/>
              <a:gd name="connsiteX64" fmla="*/ 7243011 w 26573087"/>
              <a:gd name="connsiteY64" fmla="*/ 2290843 h 17378443"/>
              <a:gd name="connsiteX65" fmla="*/ 7098632 w 26573087"/>
              <a:gd name="connsiteY65" fmla="*/ 1857707 h 17378443"/>
              <a:gd name="connsiteX66" fmla="*/ 7194885 w 26573087"/>
              <a:gd name="connsiteY66" fmla="*/ 1568949 h 17378443"/>
              <a:gd name="connsiteX67" fmla="*/ 7002379 w 26573087"/>
              <a:gd name="connsiteY67" fmla="*/ 1183938 h 17378443"/>
              <a:gd name="connsiteX68" fmla="*/ 6809874 w 26573087"/>
              <a:gd name="connsiteY68" fmla="*/ 1087686 h 17378443"/>
              <a:gd name="connsiteX69" fmla="*/ 6521116 w 26573087"/>
              <a:gd name="connsiteY69" fmla="*/ 798928 h 17378443"/>
              <a:gd name="connsiteX70" fmla="*/ 6641432 w 26573087"/>
              <a:gd name="connsiteY70" fmla="*/ 365791 h 17378443"/>
              <a:gd name="connsiteX71" fmla="*/ 6376737 w 26573087"/>
              <a:gd name="connsiteY71" fmla="*/ 437980 h 17378443"/>
              <a:gd name="connsiteX72" fmla="*/ 6232358 w 26573087"/>
              <a:gd name="connsiteY72" fmla="*/ 534233 h 17378443"/>
              <a:gd name="connsiteX73" fmla="*/ 5534527 w 26573087"/>
              <a:gd name="connsiteY73" fmla="*/ 293601 h 17378443"/>
              <a:gd name="connsiteX74" fmla="*/ 5366085 w 26573087"/>
              <a:gd name="connsiteY74" fmla="*/ 221412 h 17378443"/>
              <a:gd name="connsiteX75" fmla="*/ 4932948 w 26573087"/>
              <a:gd name="connsiteY75" fmla="*/ 149222 h 17378443"/>
              <a:gd name="connsiteX76" fmla="*/ 4692316 w 26573087"/>
              <a:gd name="connsiteY76" fmla="*/ 77033 h 17378443"/>
              <a:gd name="connsiteX77" fmla="*/ 4403558 w 26573087"/>
              <a:gd name="connsiteY77" fmla="*/ 4843 h 17378443"/>
              <a:gd name="connsiteX78" fmla="*/ 4259179 w 26573087"/>
              <a:gd name="connsiteY78" fmla="*/ 221412 h 17378443"/>
              <a:gd name="connsiteX79" fmla="*/ 4066674 w 26573087"/>
              <a:gd name="connsiteY79" fmla="*/ 197349 h 17378443"/>
              <a:gd name="connsiteX80" fmla="*/ 3898232 w 26573087"/>
              <a:gd name="connsiteY80" fmla="*/ 197349 h 17378443"/>
              <a:gd name="connsiteX81" fmla="*/ 3753853 w 26573087"/>
              <a:gd name="connsiteY81" fmla="*/ 197349 h 17378443"/>
              <a:gd name="connsiteX82" fmla="*/ 3465095 w 26573087"/>
              <a:gd name="connsiteY82" fmla="*/ 510170 h 17378443"/>
              <a:gd name="connsiteX83" fmla="*/ 3320716 w 26573087"/>
              <a:gd name="connsiteY83" fmla="*/ 437980 h 17378443"/>
              <a:gd name="connsiteX84" fmla="*/ 2791327 w 26573087"/>
              <a:gd name="connsiteY84" fmla="*/ 317665 h 17378443"/>
              <a:gd name="connsiteX85" fmla="*/ 1612232 w 26573087"/>
              <a:gd name="connsiteY85" fmla="*/ 486107 h 17378443"/>
              <a:gd name="connsiteX86" fmla="*/ 890337 w 26573087"/>
              <a:gd name="connsiteY86" fmla="*/ 293601 h 17378443"/>
              <a:gd name="connsiteX87" fmla="*/ 144379 w 26573087"/>
              <a:gd name="connsiteY87" fmla="*/ 389854 h 17378443"/>
              <a:gd name="connsiteX88" fmla="*/ 0 w 26573087"/>
              <a:gd name="connsiteY88" fmla="*/ 437980 h 17378443"/>
              <a:gd name="connsiteX89" fmla="*/ 0 w 26573087"/>
              <a:gd name="connsiteY89" fmla="*/ 17378443 h 17378443"/>
              <a:gd name="connsiteX90" fmla="*/ 26565727 w 26573087"/>
              <a:gd name="connsiteY90" fmla="*/ 17378443 h 17378443"/>
              <a:gd name="connsiteX91" fmla="*/ 26573087 w 26573087"/>
              <a:gd name="connsiteY91"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5039474 w 26573087"/>
              <a:gd name="connsiteY25" fmla="*/ 9557917 h 17378443"/>
              <a:gd name="connsiteX26" fmla="*/ 14028821 w 26573087"/>
              <a:gd name="connsiteY26" fmla="*/ 9341349 h 17378443"/>
              <a:gd name="connsiteX27" fmla="*/ 13090358 w 26573087"/>
              <a:gd name="connsiteY27" fmla="*/ 8980401 h 17378443"/>
              <a:gd name="connsiteX28" fmla="*/ 12368464 w 26573087"/>
              <a:gd name="connsiteY28" fmla="*/ 8571328 h 17378443"/>
              <a:gd name="connsiteX29" fmla="*/ 11670632 w 26573087"/>
              <a:gd name="connsiteY29" fmla="*/ 8451012 h 17378443"/>
              <a:gd name="connsiteX30" fmla="*/ 11309685 w 26573087"/>
              <a:gd name="connsiteY30" fmla="*/ 8378822 h 17378443"/>
              <a:gd name="connsiteX31" fmla="*/ 11189369 w 26573087"/>
              <a:gd name="connsiteY31" fmla="*/ 8595391 h 17378443"/>
              <a:gd name="connsiteX32" fmla="*/ 11020927 w 26573087"/>
              <a:gd name="connsiteY32" fmla="*/ 8523201 h 17378443"/>
              <a:gd name="connsiteX33" fmla="*/ 10732169 w 26573087"/>
              <a:gd name="connsiteY33" fmla="*/ 8643517 h 17378443"/>
              <a:gd name="connsiteX34" fmla="*/ 10130590 w 26573087"/>
              <a:gd name="connsiteY34" fmla="*/ 8619454 h 17378443"/>
              <a:gd name="connsiteX35" fmla="*/ 9577137 w 26573087"/>
              <a:gd name="connsiteY35" fmla="*/ 8763833 h 17378443"/>
              <a:gd name="connsiteX36" fmla="*/ 9336506 w 26573087"/>
              <a:gd name="connsiteY36" fmla="*/ 9221033 h 17378443"/>
              <a:gd name="connsiteX37" fmla="*/ 9168064 w 26573087"/>
              <a:gd name="connsiteY37" fmla="*/ 9413538 h 17378443"/>
              <a:gd name="connsiteX38" fmla="*/ 9144000 w 26573087"/>
              <a:gd name="connsiteY38" fmla="*/ 10039180 h 17378443"/>
              <a:gd name="connsiteX39" fmla="*/ 9047748 w 26573087"/>
              <a:gd name="connsiteY39" fmla="*/ 10135433 h 17378443"/>
              <a:gd name="connsiteX40" fmla="*/ 8927432 w 26573087"/>
              <a:gd name="connsiteY40" fmla="*/ 9654170 h 17378443"/>
              <a:gd name="connsiteX41" fmla="*/ 8638674 w 26573087"/>
              <a:gd name="connsiteY41" fmla="*/ 9413538 h 17378443"/>
              <a:gd name="connsiteX42" fmla="*/ 8157411 w 26573087"/>
              <a:gd name="connsiteY42" fmla="*/ 9654170 h 17378443"/>
              <a:gd name="connsiteX43" fmla="*/ 7988969 w 26573087"/>
              <a:gd name="connsiteY43" fmla="*/ 9485728 h 17378443"/>
              <a:gd name="connsiteX44" fmla="*/ 8229600 w 26573087"/>
              <a:gd name="connsiteY44" fmla="*/ 8811959 h 17378443"/>
              <a:gd name="connsiteX45" fmla="*/ 8277727 w 26573087"/>
              <a:gd name="connsiteY45" fmla="*/ 8258507 h 17378443"/>
              <a:gd name="connsiteX46" fmla="*/ 7916779 w 26573087"/>
              <a:gd name="connsiteY46" fmla="*/ 7632865 h 17378443"/>
              <a:gd name="connsiteX47" fmla="*/ 7603958 w 26573087"/>
              <a:gd name="connsiteY47" fmla="*/ 7271917 h 17378443"/>
              <a:gd name="connsiteX48" fmla="*/ 7387390 w 26573087"/>
              <a:gd name="connsiteY48" fmla="*/ 6935033 h 17378443"/>
              <a:gd name="connsiteX49" fmla="*/ 7050506 w 26573087"/>
              <a:gd name="connsiteY49" fmla="*/ 6357517 h 17378443"/>
              <a:gd name="connsiteX50" fmla="*/ 6713621 w 26573087"/>
              <a:gd name="connsiteY50" fmla="*/ 5900317 h 17378443"/>
              <a:gd name="connsiteX51" fmla="*/ 6617369 w 26573087"/>
              <a:gd name="connsiteY51" fmla="*/ 5780001 h 17378443"/>
              <a:gd name="connsiteX52" fmla="*/ 6256421 w 26573087"/>
              <a:gd name="connsiteY52" fmla="*/ 5154359 h 17378443"/>
              <a:gd name="connsiteX53" fmla="*/ 5991727 w 26573087"/>
              <a:gd name="connsiteY53" fmla="*/ 4745286 h 17378443"/>
              <a:gd name="connsiteX54" fmla="*/ 5871411 w 26573087"/>
              <a:gd name="connsiteY54" fmla="*/ 3806822 h 17378443"/>
              <a:gd name="connsiteX55" fmla="*/ 6039853 w 26573087"/>
              <a:gd name="connsiteY55" fmla="*/ 3373686 h 17378443"/>
              <a:gd name="connsiteX56" fmla="*/ 6232358 w 26573087"/>
              <a:gd name="connsiteY56" fmla="*/ 3325559 h 17378443"/>
              <a:gd name="connsiteX57" fmla="*/ 6352674 w 26573087"/>
              <a:gd name="connsiteY57" fmla="*/ 3469938 h 17378443"/>
              <a:gd name="connsiteX58" fmla="*/ 6424864 w 26573087"/>
              <a:gd name="connsiteY58" fmla="*/ 3758696 h 17378443"/>
              <a:gd name="connsiteX59" fmla="*/ 6521116 w 26573087"/>
              <a:gd name="connsiteY59" fmla="*/ 3782759 h 17378443"/>
              <a:gd name="connsiteX60" fmla="*/ 6665495 w 26573087"/>
              <a:gd name="connsiteY60" fmla="*/ 3494001 h 17378443"/>
              <a:gd name="connsiteX61" fmla="*/ 6665495 w 26573087"/>
              <a:gd name="connsiteY61" fmla="*/ 3229307 h 17378443"/>
              <a:gd name="connsiteX62" fmla="*/ 6737685 w 26573087"/>
              <a:gd name="connsiteY62" fmla="*/ 2916486 h 17378443"/>
              <a:gd name="connsiteX63" fmla="*/ 6882064 w 26573087"/>
              <a:gd name="connsiteY63" fmla="*/ 2796170 h 17378443"/>
              <a:gd name="connsiteX64" fmla="*/ 7267074 w 26573087"/>
              <a:gd name="connsiteY64" fmla="*/ 2868359 h 17378443"/>
              <a:gd name="connsiteX65" fmla="*/ 7243011 w 26573087"/>
              <a:gd name="connsiteY65" fmla="*/ 2290843 h 17378443"/>
              <a:gd name="connsiteX66" fmla="*/ 7098632 w 26573087"/>
              <a:gd name="connsiteY66" fmla="*/ 1857707 h 17378443"/>
              <a:gd name="connsiteX67" fmla="*/ 7194885 w 26573087"/>
              <a:gd name="connsiteY67" fmla="*/ 1568949 h 17378443"/>
              <a:gd name="connsiteX68" fmla="*/ 7002379 w 26573087"/>
              <a:gd name="connsiteY68" fmla="*/ 1183938 h 17378443"/>
              <a:gd name="connsiteX69" fmla="*/ 6809874 w 26573087"/>
              <a:gd name="connsiteY69" fmla="*/ 1087686 h 17378443"/>
              <a:gd name="connsiteX70" fmla="*/ 6521116 w 26573087"/>
              <a:gd name="connsiteY70" fmla="*/ 798928 h 17378443"/>
              <a:gd name="connsiteX71" fmla="*/ 6641432 w 26573087"/>
              <a:gd name="connsiteY71" fmla="*/ 365791 h 17378443"/>
              <a:gd name="connsiteX72" fmla="*/ 6376737 w 26573087"/>
              <a:gd name="connsiteY72" fmla="*/ 437980 h 17378443"/>
              <a:gd name="connsiteX73" fmla="*/ 6232358 w 26573087"/>
              <a:gd name="connsiteY73" fmla="*/ 534233 h 17378443"/>
              <a:gd name="connsiteX74" fmla="*/ 5534527 w 26573087"/>
              <a:gd name="connsiteY74" fmla="*/ 293601 h 17378443"/>
              <a:gd name="connsiteX75" fmla="*/ 5366085 w 26573087"/>
              <a:gd name="connsiteY75" fmla="*/ 221412 h 17378443"/>
              <a:gd name="connsiteX76" fmla="*/ 4932948 w 26573087"/>
              <a:gd name="connsiteY76" fmla="*/ 149222 h 17378443"/>
              <a:gd name="connsiteX77" fmla="*/ 4692316 w 26573087"/>
              <a:gd name="connsiteY77" fmla="*/ 77033 h 17378443"/>
              <a:gd name="connsiteX78" fmla="*/ 4403558 w 26573087"/>
              <a:gd name="connsiteY78" fmla="*/ 4843 h 17378443"/>
              <a:gd name="connsiteX79" fmla="*/ 4259179 w 26573087"/>
              <a:gd name="connsiteY79" fmla="*/ 221412 h 17378443"/>
              <a:gd name="connsiteX80" fmla="*/ 4066674 w 26573087"/>
              <a:gd name="connsiteY80" fmla="*/ 197349 h 17378443"/>
              <a:gd name="connsiteX81" fmla="*/ 3898232 w 26573087"/>
              <a:gd name="connsiteY81" fmla="*/ 197349 h 17378443"/>
              <a:gd name="connsiteX82" fmla="*/ 3753853 w 26573087"/>
              <a:gd name="connsiteY82" fmla="*/ 197349 h 17378443"/>
              <a:gd name="connsiteX83" fmla="*/ 3465095 w 26573087"/>
              <a:gd name="connsiteY83" fmla="*/ 510170 h 17378443"/>
              <a:gd name="connsiteX84" fmla="*/ 3320716 w 26573087"/>
              <a:gd name="connsiteY84" fmla="*/ 437980 h 17378443"/>
              <a:gd name="connsiteX85" fmla="*/ 2791327 w 26573087"/>
              <a:gd name="connsiteY85" fmla="*/ 317665 h 17378443"/>
              <a:gd name="connsiteX86" fmla="*/ 1612232 w 26573087"/>
              <a:gd name="connsiteY86" fmla="*/ 486107 h 17378443"/>
              <a:gd name="connsiteX87" fmla="*/ 890337 w 26573087"/>
              <a:gd name="connsiteY87" fmla="*/ 293601 h 17378443"/>
              <a:gd name="connsiteX88" fmla="*/ 144379 w 26573087"/>
              <a:gd name="connsiteY88" fmla="*/ 389854 h 17378443"/>
              <a:gd name="connsiteX89" fmla="*/ 0 w 26573087"/>
              <a:gd name="connsiteY89" fmla="*/ 437980 h 17378443"/>
              <a:gd name="connsiteX90" fmla="*/ 0 w 26573087"/>
              <a:gd name="connsiteY90" fmla="*/ 17378443 h 17378443"/>
              <a:gd name="connsiteX91" fmla="*/ 26565727 w 26573087"/>
              <a:gd name="connsiteY91" fmla="*/ 17378443 h 17378443"/>
              <a:gd name="connsiteX92" fmla="*/ 26573087 w 26573087"/>
              <a:gd name="connsiteY9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28821 w 26573087"/>
              <a:gd name="connsiteY26" fmla="*/ 9341349 h 17378443"/>
              <a:gd name="connsiteX27" fmla="*/ 13090358 w 26573087"/>
              <a:gd name="connsiteY27" fmla="*/ 8980401 h 17378443"/>
              <a:gd name="connsiteX28" fmla="*/ 12368464 w 26573087"/>
              <a:gd name="connsiteY28" fmla="*/ 8571328 h 17378443"/>
              <a:gd name="connsiteX29" fmla="*/ 11670632 w 26573087"/>
              <a:gd name="connsiteY29" fmla="*/ 8451012 h 17378443"/>
              <a:gd name="connsiteX30" fmla="*/ 11309685 w 26573087"/>
              <a:gd name="connsiteY30" fmla="*/ 8378822 h 17378443"/>
              <a:gd name="connsiteX31" fmla="*/ 11189369 w 26573087"/>
              <a:gd name="connsiteY31" fmla="*/ 8595391 h 17378443"/>
              <a:gd name="connsiteX32" fmla="*/ 11020927 w 26573087"/>
              <a:gd name="connsiteY32" fmla="*/ 8523201 h 17378443"/>
              <a:gd name="connsiteX33" fmla="*/ 10732169 w 26573087"/>
              <a:gd name="connsiteY33" fmla="*/ 8643517 h 17378443"/>
              <a:gd name="connsiteX34" fmla="*/ 10130590 w 26573087"/>
              <a:gd name="connsiteY34" fmla="*/ 8619454 h 17378443"/>
              <a:gd name="connsiteX35" fmla="*/ 9577137 w 26573087"/>
              <a:gd name="connsiteY35" fmla="*/ 8763833 h 17378443"/>
              <a:gd name="connsiteX36" fmla="*/ 9336506 w 26573087"/>
              <a:gd name="connsiteY36" fmla="*/ 9221033 h 17378443"/>
              <a:gd name="connsiteX37" fmla="*/ 9168064 w 26573087"/>
              <a:gd name="connsiteY37" fmla="*/ 9413538 h 17378443"/>
              <a:gd name="connsiteX38" fmla="*/ 9144000 w 26573087"/>
              <a:gd name="connsiteY38" fmla="*/ 10039180 h 17378443"/>
              <a:gd name="connsiteX39" fmla="*/ 9047748 w 26573087"/>
              <a:gd name="connsiteY39" fmla="*/ 10135433 h 17378443"/>
              <a:gd name="connsiteX40" fmla="*/ 8927432 w 26573087"/>
              <a:gd name="connsiteY40" fmla="*/ 9654170 h 17378443"/>
              <a:gd name="connsiteX41" fmla="*/ 8638674 w 26573087"/>
              <a:gd name="connsiteY41" fmla="*/ 9413538 h 17378443"/>
              <a:gd name="connsiteX42" fmla="*/ 8157411 w 26573087"/>
              <a:gd name="connsiteY42" fmla="*/ 9654170 h 17378443"/>
              <a:gd name="connsiteX43" fmla="*/ 7988969 w 26573087"/>
              <a:gd name="connsiteY43" fmla="*/ 9485728 h 17378443"/>
              <a:gd name="connsiteX44" fmla="*/ 8229600 w 26573087"/>
              <a:gd name="connsiteY44" fmla="*/ 8811959 h 17378443"/>
              <a:gd name="connsiteX45" fmla="*/ 8277727 w 26573087"/>
              <a:gd name="connsiteY45" fmla="*/ 8258507 h 17378443"/>
              <a:gd name="connsiteX46" fmla="*/ 7916779 w 26573087"/>
              <a:gd name="connsiteY46" fmla="*/ 7632865 h 17378443"/>
              <a:gd name="connsiteX47" fmla="*/ 7603958 w 26573087"/>
              <a:gd name="connsiteY47" fmla="*/ 7271917 h 17378443"/>
              <a:gd name="connsiteX48" fmla="*/ 7387390 w 26573087"/>
              <a:gd name="connsiteY48" fmla="*/ 6935033 h 17378443"/>
              <a:gd name="connsiteX49" fmla="*/ 7050506 w 26573087"/>
              <a:gd name="connsiteY49" fmla="*/ 6357517 h 17378443"/>
              <a:gd name="connsiteX50" fmla="*/ 6713621 w 26573087"/>
              <a:gd name="connsiteY50" fmla="*/ 5900317 h 17378443"/>
              <a:gd name="connsiteX51" fmla="*/ 6617369 w 26573087"/>
              <a:gd name="connsiteY51" fmla="*/ 5780001 h 17378443"/>
              <a:gd name="connsiteX52" fmla="*/ 6256421 w 26573087"/>
              <a:gd name="connsiteY52" fmla="*/ 5154359 h 17378443"/>
              <a:gd name="connsiteX53" fmla="*/ 5991727 w 26573087"/>
              <a:gd name="connsiteY53" fmla="*/ 4745286 h 17378443"/>
              <a:gd name="connsiteX54" fmla="*/ 5871411 w 26573087"/>
              <a:gd name="connsiteY54" fmla="*/ 3806822 h 17378443"/>
              <a:gd name="connsiteX55" fmla="*/ 6039853 w 26573087"/>
              <a:gd name="connsiteY55" fmla="*/ 3373686 h 17378443"/>
              <a:gd name="connsiteX56" fmla="*/ 6232358 w 26573087"/>
              <a:gd name="connsiteY56" fmla="*/ 3325559 h 17378443"/>
              <a:gd name="connsiteX57" fmla="*/ 6352674 w 26573087"/>
              <a:gd name="connsiteY57" fmla="*/ 3469938 h 17378443"/>
              <a:gd name="connsiteX58" fmla="*/ 6424864 w 26573087"/>
              <a:gd name="connsiteY58" fmla="*/ 3758696 h 17378443"/>
              <a:gd name="connsiteX59" fmla="*/ 6521116 w 26573087"/>
              <a:gd name="connsiteY59" fmla="*/ 3782759 h 17378443"/>
              <a:gd name="connsiteX60" fmla="*/ 6665495 w 26573087"/>
              <a:gd name="connsiteY60" fmla="*/ 3494001 h 17378443"/>
              <a:gd name="connsiteX61" fmla="*/ 6665495 w 26573087"/>
              <a:gd name="connsiteY61" fmla="*/ 3229307 h 17378443"/>
              <a:gd name="connsiteX62" fmla="*/ 6737685 w 26573087"/>
              <a:gd name="connsiteY62" fmla="*/ 2916486 h 17378443"/>
              <a:gd name="connsiteX63" fmla="*/ 6882064 w 26573087"/>
              <a:gd name="connsiteY63" fmla="*/ 2796170 h 17378443"/>
              <a:gd name="connsiteX64" fmla="*/ 7267074 w 26573087"/>
              <a:gd name="connsiteY64" fmla="*/ 2868359 h 17378443"/>
              <a:gd name="connsiteX65" fmla="*/ 7243011 w 26573087"/>
              <a:gd name="connsiteY65" fmla="*/ 2290843 h 17378443"/>
              <a:gd name="connsiteX66" fmla="*/ 7098632 w 26573087"/>
              <a:gd name="connsiteY66" fmla="*/ 1857707 h 17378443"/>
              <a:gd name="connsiteX67" fmla="*/ 7194885 w 26573087"/>
              <a:gd name="connsiteY67" fmla="*/ 1568949 h 17378443"/>
              <a:gd name="connsiteX68" fmla="*/ 7002379 w 26573087"/>
              <a:gd name="connsiteY68" fmla="*/ 1183938 h 17378443"/>
              <a:gd name="connsiteX69" fmla="*/ 6809874 w 26573087"/>
              <a:gd name="connsiteY69" fmla="*/ 1087686 h 17378443"/>
              <a:gd name="connsiteX70" fmla="*/ 6521116 w 26573087"/>
              <a:gd name="connsiteY70" fmla="*/ 798928 h 17378443"/>
              <a:gd name="connsiteX71" fmla="*/ 6641432 w 26573087"/>
              <a:gd name="connsiteY71" fmla="*/ 365791 h 17378443"/>
              <a:gd name="connsiteX72" fmla="*/ 6376737 w 26573087"/>
              <a:gd name="connsiteY72" fmla="*/ 437980 h 17378443"/>
              <a:gd name="connsiteX73" fmla="*/ 6232358 w 26573087"/>
              <a:gd name="connsiteY73" fmla="*/ 534233 h 17378443"/>
              <a:gd name="connsiteX74" fmla="*/ 5534527 w 26573087"/>
              <a:gd name="connsiteY74" fmla="*/ 293601 h 17378443"/>
              <a:gd name="connsiteX75" fmla="*/ 5366085 w 26573087"/>
              <a:gd name="connsiteY75" fmla="*/ 221412 h 17378443"/>
              <a:gd name="connsiteX76" fmla="*/ 4932948 w 26573087"/>
              <a:gd name="connsiteY76" fmla="*/ 149222 h 17378443"/>
              <a:gd name="connsiteX77" fmla="*/ 4692316 w 26573087"/>
              <a:gd name="connsiteY77" fmla="*/ 77033 h 17378443"/>
              <a:gd name="connsiteX78" fmla="*/ 4403558 w 26573087"/>
              <a:gd name="connsiteY78" fmla="*/ 4843 h 17378443"/>
              <a:gd name="connsiteX79" fmla="*/ 4259179 w 26573087"/>
              <a:gd name="connsiteY79" fmla="*/ 221412 h 17378443"/>
              <a:gd name="connsiteX80" fmla="*/ 4066674 w 26573087"/>
              <a:gd name="connsiteY80" fmla="*/ 197349 h 17378443"/>
              <a:gd name="connsiteX81" fmla="*/ 3898232 w 26573087"/>
              <a:gd name="connsiteY81" fmla="*/ 197349 h 17378443"/>
              <a:gd name="connsiteX82" fmla="*/ 3753853 w 26573087"/>
              <a:gd name="connsiteY82" fmla="*/ 197349 h 17378443"/>
              <a:gd name="connsiteX83" fmla="*/ 3465095 w 26573087"/>
              <a:gd name="connsiteY83" fmla="*/ 510170 h 17378443"/>
              <a:gd name="connsiteX84" fmla="*/ 3320716 w 26573087"/>
              <a:gd name="connsiteY84" fmla="*/ 437980 h 17378443"/>
              <a:gd name="connsiteX85" fmla="*/ 2791327 w 26573087"/>
              <a:gd name="connsiteY85" fmla="*/ 317665 h 17378443"/>
              <a:gd name="connsiteX86" fmla="*/ 1612232 w 26573087"/>
              <a:gd name="connsiteY86" fmla="*/ 486107 h 17378443"/>
              <a:gd name="connsiteX87" fmla="*/ 890337 w 26573087"/>
              <a:gd name="connsiteY87" fmla="*/ 293601 h 17378443"/>
              <a:gd name="connsiteX88" fmla="*/ 144379 w 26573087"/>
              <a:gd name="connsiteY88" fmla="*/ 389854 h 17378443"/>
              <a:gd name="connsiteX89" fmla="*/ 0 w 26573087"/>
              <a:gd name="connsiteY89" fmla="*/ 437980 h 17378443"/>
              <a:gd name="connsiteX90" fmla="*/ 0 w 26573087"/>
              <a:gd name="connsiteY90" fmla="*/ 17378443 h 17378443"/>
              <a:gd name="connsiteX91" fmla="*/ 26565727 w 26573087"/>
              <a:gd name="connsiteY91" fmla="*/ 17378443 h 17378443"/>
              <a:gd name="connsiteX92" fmla="*/ 26573087 w 26573087"/>
              <a:gd name="connsiteY9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368464 w 26573087"/>
              <a:gd name="connsiteY28" fmla="*/ 8571328 h 17378443"/>
              <a:gd name="connsiteX29" fmla="*/ 11670632 w 26573087"/>
              <a:gd name="connsiteY29" fmla="*/ 8451012 h 17378443"/>
              <a:gd name="connsiteX30" fmla="*/ 11309685 w 26573087"/>
              <a:gd name="connsiteY30" fmla="*/ 8378822 h 17378443"/>
              <a:gd name="connsiteX31" fmla="*/ 11189369 w 26573087"/>
              <a:gd name="connsiteY31" fmla="*/ 8595391 h 17378443"/>
              <a:gd name="connsiteX32" fmla="*/ 11020927 w 26573087"/>
              <a:gd name="connsiteY32" fmla="*/ 8523201 h 17378443"/>
              <a:gd name="connsiteX33" fmla="*/ 10732169 w 26573087"/>
              <a:gd name="connsiteY33" fmla="*/ 8643517 h 17378443"/>
              <a:gd name="connsiteX34" fmla="*/ 10130590 w 26573087"/>
              <a:gd name="connsiteY34" fmla="*/ 8619454 h 17378443"/>
              <a:gd name="connsiteX35" fmla="*/ 9577137 w 26573087"/>
              <a:gd name="connsiteY35" fmla="*/ 8763833 h 17378443"/>
              <a:gd name="connsiteX36" fmla="*/ 9336506 w 26573087"/>
              <a:gd name="connsiteY36" fmla="*/ 9221033 h 17378443"/>
              <a:gd name="connsiteX37" fmla="*/ 9168064 w 26573087"/>
              <a:gd name="connsiteY37" fmla="*/ 9413538 h 17378443"/>
              <a:gd name="connsiteX38" fmla="*/ 9144000 w 26573087"/>
              <a:gd name="connsiteY38" fmla="*/ 10039180 h 17378443"/>
              <a:gd name="connsiteX39" fmla="*/ 9047748 w 26573087"/>
              <a:gd name="connsiteY39" fmla="*/ 10135433 h 17378443"/>
              <a:gd name="connsiteX40" fmla="*/ 8927432 w 26573087"/>
              <a:gd name="connsiteY40" fmla="*/ 9654170 h 17378443"/>
              <a:gd name="connsiteX41" fmla="*/ 8638674 w 26573087"/>
              <a:gd name="connsiteY41" fmla="*/ 9413538 h 17378443"/>
              <a:gd name="connsiteX42" fmla="*/ 8157411 w 26573087"/>
              <a:gd name="connsiteY42" fmla="*/ 9654170 h 17378443"/>
              <a:gd name="connsiteX43" fmla="*/ 7988969 w 26573087"/>
              <a:gd name="connsiteY43" fmla="*/ 9485728 h 17378443"/>
              <a:gd name="connsiteX44" fmla="*/ 8229600 w 26573087"/>
              <a:gd name="connsiteY44" fmla="*/ 8811959 h 17378443"/>
              <a:gd name="connsiteX45" fmla="*/ 8277727 w 26573087"/>
              <a:gd name="connsiteY45" fmla="*/ 8258507 h 17378443"/>
              <a:gd name="connsiteX46" fmla="*/ 7916779 w 26573087"/>
              <a:gd name="connsiteY46" fmla="*/ 7632865 h 17378443"/>
              <a:gd name="connsiteX47" fmla="*/ 7603958 w 26573087"/>
              <a:gd name="connsiteY47" fmla="*/ 7271917 h 17378443"/>
              <a:gd name="connsiteX48" fmla="*/ 7387390 w 26573087"/>
              <a:gd name="connsiteY48" fmla="*/ 6935033 h 17378443"/>
              <a:gd name="connsiteX49" fmla="*/ 7050506 w 26573087"/>
              <a:gd name="connsiteY49" fmla="*/ 6357517 h 17378443"/>
              <a:gd name="connsiteX50" fmla="*/ 6713621 w 26573087"/>
              <a:gd name="connsiteY50" fmla="*/ 5900317 h 17378443"/>
              <a:gd name="connsiteX51" fmla="*/ 6617369 w 26573087"/>
              <a:gd name="connsiteY51" fmla="*/ 5780001 h 17378443"/>
              <a:gd name="connsiteX52" fmla="*/ 6256421 w 26573087"/>
              <a:gd name="connsiteY52" fmla="*/ 5154359 h 17378443"/>
              <a:gd name="connsiteX53" fmla="*/ 5991727 w 26573087"/>
              <a:gd name="connsiteY53" fmla="*/ 4745286 h 17378443"/>
              <a:gd name="connsiteX54" fmla="*/ 5871411 w 26573087"/>
              <a:gd name="connsiteY54" fmla="*/ 3806822 h 17378443"/>
              <a:gd name="connsiteX55" fmla="*/ 6039853 w 26573087"/>
              <a:gd name="connsiteY55" fmla="*/ 3373686 h 17378443"/>
              <a:gd name="connsiteX56" fmla="*/ 6232358 w 26573087"/>
              <a:gd name="connsiteY56" fmla="*/ 3325559 h 17378443"/>
              <a:gd name="connsiteX57" fmla="*/ 6352674 w 26573087"/>
              <a:gd name="connsiteY57" fmla="*/ 3469938 h 17378443"/>
              <a:gd name="connsiteX58" fmla="*/ 6424864 w 26573087"/>
              <a:gd name="connsiteY58" fmla="*/ 3758696 h 17378443"/>
              <a:gd name="connsiteX59" fmla="*/ 6521116 w 26573087"/>
              <a:gd name="connsiteY59" fmla="*/ 3782759 h 17378443"/>
              <a:gd name="connsiteX60" fmla="*/ 6665495 w 26573087"/>
              <a:gd name="connsiteY60" fmla="*/ 3494001 h 17378443"/>
              <a:gd name="connsiteX61" fmla="*/ 6665495 w 26573087"/>
              <a:gd name="connsiteY61" fmla="*/ 3229307 h 17378443"/>
              <a:gd name="connsiteX62" fmla="*/ 6737685 w 26573087"/>
              <a:gd name="connsiteY62" fmla="*/ 2916486 h 17378443"/>
              <a:gd name="connsiteX63" fmla="*/ 6882064 w 26573087"/>
              <a:gd name="connsiteY63" fmla="*/ 2796170 h 17378443"/>
              <a:gd name="connsiteX64" fmla="*/ 7267074 w 26573087"/>
              <a:gd name="connsiteY64" fmla="*/ 2868359 h 17378443"/>
              <a:gd name="connsiteX65" fmla="*/ 7243011 w 26573087"/>
              <a:gd name="connsiteY65" fmla="*/ 2290843 h 17378443"/>
              <a:gd name="connsiteX66" fmla="*/ 7098632 w 26573087"/>
              <a:gd name="connsiteY66" fmla="*/ 1857707 h 17378443"/>
              <a:gd name="connsiteX67" fmla="*/ 7194885 w 26573087"/>
              <a:gd name="connsiteY67" fmla="*/ 1568949 h 17378443"/>
              <a:gd name="connsiteX68" fmla="*/ 7002379 w 26573087"/>
              <a:gd name="connsiteY68" fmla="*/ 1183938 h 17378443"/>
              <a:gd name="connsiteX69" fmla="*/ 6809874 w 26573087"/>
              <a:gd name="connsiteY69" fmla="*/ 1087686 h 17378443"/>
              <a:gd name="connsiteX70" fmla="*/ 6521116 w 26573087"/>
              <a:gd name="connsiteY70" fmla="*/ 798928 h 17378443"/>
              <a:gd name="connsiteX71" fmla="*/ 6641432 w 26573087"/>
              <a:gd name="connsiteY71" fmla="*/ 365791 h 17378443"/>
              <a:gd name="connsiteX72" fmla="*/ 6376737 w 26573087"/>
              <a:gd name="connsiteY72" fmla="*/ 437980 h 17378443"/>
              <a:gd name="connsiteX73" fmla="*/ 6232358 w 26573087"/>
              <a:gd name="connsiteY73" fmla="*/ 534233 h 17378443"/>
              <a:gd name="connsiteX74" fmla="*/ 5534527 w 26573087"/>
              <a:gd name="connsiteY74" fmla="*/ 293601 h 17378443"/>
              <a:gd name="connsiteX75" fmla="*/ 5366085 w 26573087"/>
              <a:gd name="connsiteY75" fmla="*/ 221412 h 17378443"/>
              <a:gd name="connsiteX76" fmla="*/ 4932948 w 26573087"/>
              <a:gd name="connsiteY76" fmla="*/ 149222 h 17378443"/>
              <a:gd name="connsiteX77" fmla="*/ 4692316 w 26573087"/>
              <a:gd name="connsiteY77" fmla="*/ 77033 h 17378443"/>
              <a:gd name="connsiteX78" fmla="*/ 4403558 w 26573087"/>
              <a:gd name="connsiteY78" fmla="*/ 4843 h 17378443"/>
              <a:gd name="connsiteX79" fmla="*/ 4259179 w 26573087"/>
              <a:gd name="connsiteY79" fmla="*/ 221412 h 17378443"/>
              <a:gd name="connsiteX80" fmla="*/ 4066674 w 26573087"/>
              <a:gd name="connsiteY80" fmla="*/ 197349 h 17378443"/>
              <a:gd name="connsiteX81" fmla="*/ 3898232 w 26573087"/>
              <a:gd name="connsiteY81" fmla="*/ 197349 h 17378443"/>
              <a:gd name="connsiteX82" fmla="*/ 3753853 w 26573087"/>
              <a:gd name="connsiteY82" fmla="*/ 197349 h 17378443"/>
              <a:gd name="connsiteX83" fmla="*/ 3465095 w 26573087"/>
              <a:gd name="connsiteY83" fmla="*/ 510170 h 17378443"/>
              <a:gd name="connsiteX84" fmla="*/ 3320716 w 26573087"/>
              <a:gd name="connsiteY84" fmla="*/ 437980 h 17378443"/>
              <a:gd name="connsiteX85" fmla="*/ 2791327 w 26573087"/>
              <a:gd name="connsiteY85" fmla="*/ 317665 h 17378443"/>
              <a:gd name="connsiteX86" fmla="*/ 1612232 w 26573087"/>
              <a:gd name="connsiteY86" fmla="*/ 486107 h 17378443"/>
              <a:gd name="connsiteX87" fmla="*/ 890337 w 26573087"/>
              <a:gd name="connsiteY87" fmla="*/ 293601 h 17378443"/>
              <a:gd name="connsiteX88" fmla="*/ 144379 w 26573087"/>
              <a:gd name="connsiteY88" fmla="*/ 389854 h 17378443"/>
              <a:gd name="connsiteX89" fmla="*/ 0 w 26573087"/>
              <a:gd name="connsiteY89" fmla="*/ 437980 h 17378443"/>
              <a:gd name="connsiteX90" fmla="*/ 0 w 26573087"/>
              <a:gd name="connsiteY90" fmla="*/ 17378443 h 17378443"/>
              <a:gd name="connsiteX91" fmla="*/ 26565727 w 26573087"/>
              <a:gd name="connsiteY91" fmla="*/ 17378443 h 17378443"/>
              <a:gd name="connsiteX92" fmla="*/ 26573087 w 26573087"/>
              <a:gd name="connsiteY9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309685 w 26573087"/>
              <a:gd name="connsiteY30" fmla="*/ 8378822 h 17378443"/>
              <a:gd name="connsiteX31" fmla="*/ 11189369 w 26573087"/>
              <a:gd name="connsiteY31" fmla="*/ 8595391 h 17378443"/>
              <a:gd name="connsiteX32" fmla="*/ 11020927 w 26573087"/>
              <a:gd name="connsiteY32" fmla="*/ 8523201 h 17378443"/>
              <a:gd name="connsiteX33" fmla="*/ 10732169 w 26573087"/>
              <a:gd name="connsiteY33" fmla="*/ 8643517 h 17378443"/>
              <a:gd name="connsiteX34" fmla="*/ 10130590 w 26573087"/>
              <a:gd name="connsiteY34" fmla="*/ 8619454 h 17378443"/>
              <a:gd name="connsiteX35" fmla="*/ 9577137 w 26573087"/>
              <a:gd name="connsiteY35" fmla="*/ 8763833 h 17378443"/>
              <a:gd name="connsiteX36" fmla="*/ 9336506 w 26573087"/>
              <a:gd name="connsiteY36" fmla="*/ 9221033 h 17378443"/>
              <a:gd name="connsiteX37" fmla="*/ 9168064 w 26573087"/>
              <a:gd name="connsiteY37" fmla="*/ 9413538 h 17378443"/>
              <a:gd name="connsiteX38" fmla="*/ 9144000 w 26573087"/>
              <a:gd name="connsiteY38" fmla="*/ 10039180 h 17378443"/>
              <a:gd name="connsiteX39" fmla="*/ 9047748 w 26573087"/>
              <a:gd name="connsiteY39" fmla="*/ 10135433 h 17378443"/>
              <a:gd name="connsiteX40" fmla="*/ 8927432 w 26573087"/>
              <a:gd name="connsiteY40" fmla="*/ 9654170 h 17378443"/>
              <a:gd name="connsiteX41" fmla="*/ 8638674 w 26573087"/>
              <a:gd name="connsiteY41" fmla="*/ 9413538 h 17378443"/>
              <a:gd name="connsiteX42" fmla="*/ 8157411 w 26573087"/>
              <a:gd name="connsiteY42" fmla="*/ 9654170 h 17378443"/>
              <a:gd name="connsiteX43" fmla="*/ 7988969 w 26573087"/>
              <a:gd name="connsiteY43" fmla="*/ 9485728 h 17378443"/>
              <a:gd name="connsiteX44" fmla="*/ 8229600 w 26573087"/>
              <a:gd name="connsiteY44" fmla="*/ 8811959 h 17378443"/>
              <a:gd name="connsiteX45" fmla="*/ 8277727 w 26573087"/>
              <a:gd name="connsiteY45" fmla="*/ 8258507 h 17378443"/>
              <a:gd name="connsiteX46" fmla="*/ 7916779 w 26573087"/>
              <a:gd name="connsiteY46" fmla="*/ 7632865 h 17378443"/>
              <a:gd name="connsiteX47" fmla="*/ 7603958 w 26573087"/>
              <a:gd name="connsiteY47" fmla="*/ 7271917 h 17378443"/>
              <a:gd name="connsiteX48" fmla="*/ 7387390 w 26573087"/>
              <a:gd name="connsiteY48" fmla="*/ 6935033 h 17378443"/>
              <a:gd name="connsiteX49" fmla="*/ 7050506 w 26573087"/>
              <a:gd name="connsiteY49" fmla="*/ 6357517 h 17378443"/>
              <a:gd name="connsiteX50" fmla="*/ 6713621 w 26573087"/>
              <a:gd name="connsiteY50" fmla="*/ 5900317 h 17378443"/>
              <a:gd name="connsiteX51" fmla="*/ 6617369 w 26573087"/>
              <a:gd name="connsiteY51" fmla="*/ 5780001 h 17378443"/>
              <a:gd name="connsiteX52" fmla="*/ 6256421 w 26573087"/>
              <a:gd name="connsiteY52" fmla="*/ 5154359 h 17378443"/>
              <a:gd name="connsiteX53" fmla="*/ 5991727 w 26573087"/>
              <a:gd name="connsiteY53" fmla="*/ 4745286 h 17378443"/>
              <a:gd name="connsiteX54" fmla="*/ 5871411 w 26573087"/>
              <a:gd name="connsiteY54" fmla="*/ 3806822 h 17378443"/>
              <a:gd name="connsiteX55" fmla="*/ 6039853 w 26573087"/>
              <a:gd name="connsiteY55" fmla="*/ 3373686 h 17378443"/>
              <a:gd name="connsiteX56" fmla="*/ 6232358 w 26573087"/>
              <a:gd name="connsiteY56" fmla="*/ 3325559 h 17378443"/>
              <a:gd name="connsiteX57" fmla="*/ 6352674 w 26573087"/>
              <a:gd name="connsiteY57" fmla="*/ 3469938 h 17378443"/>
              <a:gd name="connsiteX58" fmla="*/ 6424864 w 26573087"/>
              <a:gd name="connsiteY58" fmla="*/ 3758696 h 17378443"/>
              <a:gd name="connsiteX59" fmla="*/ 6521116 w 26573087"/>
              <a:gd name="connsiteY59" fmla="*/ 3782759 h 17378443"/>
              <a:gd name="connsiteX60" fmla="*/ 6665495 w 26573087"/>
              <a:gd name="connsiteY60" fmla="*/ 3494001 h 17378443"/>
              <a:gd name="connsiteX61" fmla="*/ 6665495 w 26573087"/>
              <a:gd name="connsiteY61" fmla="*/ 3229307 h 17378443"/>
              <a:gd name="connsiteX62" fmla="*/ 6737685 w 26573087"/>
              <a:gd name="connsiteY62" fmla="*/ 2916486 h 17378443"/>
              <a:gd name="connsiteX63" fmla="*/ 6882064 w 26573087"/>
              <a:gd name="connsiteY63" fmla="*/ 2796170 h 17378443"/>
              <a:gd name="connsiteX64" fmla="*/ 7267074 w 26573087"/>
              <a:gd name="connsiteY64" fmla="*/ 2868359 h 17378443"/>
              <a:gd name="connsiteX65" fmla="*/ 7243011 w 26573087"/>
              <a:gd name="connsiteY65" fmla="*/ 2290843 h 17378443"/>
              <a:gd name="connsiteX66" fmla="*/ 7098632 w 26573087"/>
              <a:gd name="connsiteY66" fmla="*/ 1857707 h 17378443"/>
              <a:gd name="connsiteX67" fmla="*/ 7194885 w 26573087"/>
              <a:gd name="connsiteY67" fmla="*/ 1568949 h 17378443"/>
              <a:gd name="connsiteX68" fmla="*/ 7002379 w 26573087"/>
              <a:gd name="connsiteY68" fmla="*/ 1183938 h 17378443"/>
              <a:gd name="connsiteX69" fmla="*/ 6809874 w 26573087"/>
              <a:gd name="connsiteY69" fmla="*/ 1087686 h 17378443"/>
              <a:gd name="connsiteX70" fmla="*/ 6521116 w 26573087"/>
              <a:gd name="connsiteY70" fmla="*/ 798928 h 17378443"/>
              <a:gd name="connsiteX71" fmla="*/ 6641432 w 26573087"/>
              <a:gd name="connsiteY71" fmla="*/ 365791 h 17378443"/>
              <a:gd name="connsiteX72" fmla="*/ 6376737 w 26573087"/>
              <a:gd name="connsiteY72" fmla="*/ 437980 h 17378443"/>
              <a:gd name="connsiteX73" fmla="*/ 6232358 w 26573087"/>
              <a:gd name="connsiteY73" fmla="*/ 534233 h 17378443"/>
              <a:gd name="connsiteX74" fmla="*/ 5534527 w 26573087"/>
              <a:gd name="connsiteY74" fmla="*/ 293601 h 17378443"/>
              <a:gd name="connsiteX75" fmla="*/ 5366085 w 26573087"/>
              <a:gd name="connsiteY75" fmla="*/ 221412 h 17378443"/>
              <a:gd name="connsiteX76" fmla="*/ 4932948 w 26573087"/>
              <a:gd name="connsiteY76" fmla="*/ 149222 h 17378443"/>
              <a:gd name="connsiteX77" fmla="*/ 4692316 w 26573087"/>
              <a:gd name="connsiteY77" fmla="*/ 77033 h 17378443"/>
              <a:gd name="connsiteX78" fmla="*/ 4403558 w 26573087"/>
              <a:gd name="connsiteY78" fmla="*/ 4843 h 17378443"/>
              <a:gd name="connsiteX79" fmla="*/ 4259179 w 26573087"/>
              <a:gd name="connsiteY79" fmla="*/ 221412 h 17378443"/>
              <a:gd name="connsiteX80" fmla="*/ 4066674 w 26573087"/>
              <a:gd name="connsiteY80" fmla="*/ 197349 h 17378443"/>
              <a:gd name="connsiteX81" fmla="*/ 3898232 w 26573087"/>
              <a:gd name="connsiteY81" fmla="*/ 197349 h 17378443"/>
              <a:gd name="connsiteX82" fmla="*/ 3753853 w 26573087"/>
              <a:gd name="connsiteY82" fmla="*/ 197349 h 17378443"/>
              <a:gd name="connsiteX83" fmla="*/ 3465095 w 26573087"/>
              <a:gd name="connsiteY83" fmla="*/ 510170 h 17378443"/>
              <a:gd name="connsiteX84" fmla="*/ 3320716 w 26573087"/>
              <a:gd name="connsiteY84" fmla="*/ 437980 h 17378443"/>
              <a:gd name="connsiteX85" fmla="*/ 2791327 w 26573087"/>
              <a:gd name="connsiteY85" fmla="*/ 317665 h 17378443"/>
              <a:gd name="connsiteX86" fmla="*/ 1612232 w 26573087"/>
              <a:gd name="connsiteY86" fmla="*/ 486107 h 17378443"/>
              <a:gd name="connsiteX87" fmla="*/ 890337 w 26573087"/>
              <a:gd name="connsiteY87" fmla="*/ 293601 h 17378443"/>
              <a:gd name="connsiteX88" fmla="*/ 144379 w 26573087"/>
              <a:gd name="connsiteY88" fmla="*/ 389854 h 17378443"/>
              <a:gd name="connsiteX89" fmla="*/ 0 w 26573087"/>
              <a:gd name="connsiteY89" fmla="*/ 437980 h 17378443"/>
              <a:gd name="connsiteX90" fmla="*/ 0 w 26573087"/>
              <a:gd name="connsiteY90" fmla="*/ 17378443 h 17378443"/>
              <a:gd name="connsiteX91" fmla="*/ 26565727 w 26573087"/>
              <a:gd name="connsiteY91" fmla="*/ 17378443 h 17378443"/>
              <a:gd name="connsiteX92" fmla="*/ 26573087 w 26573087"/>
              <a:gd name="connsiteY9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335187 w 26573087"/>
              <a:gd name="connsiteY30" fmla="*/ 8404323 h 17378443"/>
              <a:gd name="connsiteX31" fmla="*/ 11189369 w 26573087"/>
              <a:gd name="connsiteY31" fmla="*/ 8595391 h 17378443"/>
              <a:gd name="connsiteX32" fmla="*/ 11020927 w 26573087"/>
              <a:gd name="connsiteY32" fmla="*/ 8523201 h 17378443"/>
              <a:gd name="connsiteX33" fmla="*/ 10732169 w 26573087"/>
              <a:gd name="connsiteY33" fmla="*/ 8643517 h 17378443"/>
              <a:gd name="connsiteX34" fmla="*/ 10130590 w 26573087"/>
              <a:gd name="connsiteY34" fmla="*/ 8619454 h 17378443"/>
              <a:gd name="connsiteX35" fmla="*/ 9577137 w 26573087"/>
              <a:gd name="connsiteY35" fmla="*/ 8763833 h 17378443"/>
              <a:gd name="connsiteX36" fmla="*/ 9336506 w 26573087"/>
              <a:gd name="connsiteY36" fmla="*/ 9221033 h 17378443"/>
              <a:gd name="connsiteX37" fmla="*/ 9168064 w 26573087"/>
              <a:gd name="connsiteY37" fmla="*/ 9413538 h 17378443"/>
              <a:gd name="connsiteX38" fmla="*/ 9144000 w 26573087"/>
              <a:gd name="connsiteY38" fmla="*/ 10039180 h 17378443"/>
              <a:gd name="connsiteX39" fmla="*/ 9047748 w 26573087"/>
              <a:gd name="connsiteY39" fmla="*/ 10135433 h 17378443"/>
              <a:gd name="connsiteX40" fmla="*/ 8927432 w 26573087"/>
              <a:gd name="connsiteY40" fmla="*/ 9654170 h 17378443"/>
              <a:gd name="connsiteX41" fmla="*/ 8638674 w 26573087"/>
              <a:gd name="connsiteY41" fmla="*/ 9413538 h 17378443"/>
              <a:gd name="connsiteX42" fmla="*/ 8157411 w 26573087"/>
              <a:gd name="connsiteY42" fmla="*/ 9654170 h 17378443"/>
              <a:gd name="connsiteX43" fmla="*/ 7988969 w 26573087"/>
              <a:gd name="connsiteY43" fmla="*/ 9485728 h 17378443"/>
              <a:gd name="connsiteX44" fmla="*/ 8229600 w 26573087"/>
              <a:gd name="connsiteY44" fmla="*/ 8811959 h 17378443"/>
              <a:gd name="connsiteX45" fmla="*/ 8277727 w 26573087"/>
              <a:gd name="connsiteY45" fmla="*/ 8258507 h 17378443"/>
              <a:gd name="connsiteX46" fmla="*/ 7916779 w 26573087"/>
              <a:gd name="connsiteY46" fmla="*/ 7632865 h 17378443"/>
              <a:gd name="connsiteX47" fmla="*/ 7603958 w 26573087"/>
              <a:gd name="connsiteY47" fmla="*/ 7271917 h 17378443"/>
              <a:gd name="connsiteX48" fmla="*/ 7387390 w 26573087"/>
              <a:gd name="connsiteY48" fmla="*/ 6935033 h 17378443"/>
              <a:gd name="connsiteX49" fmla="*/ 7050506 w 26573087"/>
              <a:gd name="connsiteY49" fmla="*/ 6357517 h 17378443"/>
              <a:gd name="connsiteX50" fmla="*/ 6713621 w 26573087"/>
              <a:gd name="connsiteY50" fmla="*/ 5900317 h 17378443"/>
              <a:gd name="connsiteX51" fmla="*/ 6617369 w 26573087"/>
              <a:gd name="connsiteY51" fmla="*/ 5780001 h 17378443"/>
              <a:gd name="connsiteX52" fmla="*/ 6256421 w 26573087"/>
              <a:gd name="connsiteY52" fmla="*/ 5154359 h 17378443"/>
              <a:gd name="connsiteX53" fmla="*/ 5991727 w 26573087"/>
              <a:gd name="connsiteY53" fmla="*/ 4745286 h 17378443"/>
              <a:gd name="connsiteX54" fmla="*/ 5871411 w 26573087"/>
              <a:gd name="connsiteY54" fmla="*/ 3806822 h 17378443"/>
              <a:gd name="connsiteX55" fmla="*/ 6039853 w 26573087"/>
              <a:gd name="connsiteY55" fmla="*/ 3373686 h 17378443"/>
              <a:gd name="connsiteX56" fmla="*/ 6232358 w 26573087"/>
              <a:gd name="connsiteY56" fmla="*/ 3325559 h 17378443"/>
              <a:gd name="connsiteX57" fmla="*/ 6352674 w 26573087"/>
              <a:gd name="connsiteY57" fmla="*/ 3469938 h 17378443"/>
              <a:gd name="connsiteX58" fmla="*/ 6424864 w 26573087"/>
              <a:gd name="connsiteY58" fmla="*/ 3758696 h 17378443"/>
              <a:gd name="connsiteX59" fmla="*/ 6521116 w 26573087"/>
              <a:gd name="connsiteY59" fmla="*/ 3782759 h 17378443"/>
              <a:gd name="connsiteX60" fmla="*/ 6665495 w 26573087"/>
              <a:gd name="connsiteY60" fmla="*/ 3494001 h 17378443"/>
              <a:gd name="connsiteX61" fmla="*/ 6665495 w 26573087"/>
              <a:gd name="connsiteY61" fmla="*/ 3229307 h 17378443"/>
              <a:gd name="connsiteX62" fmla="*/ 6737685 w 26573087"/>
              <a:gd name="connsiteY62" fmla="*/ 2916486 h 17378443"/>
              <a:gd name="connsiteX63" fmla="*/ 6882064 w 26573087"/>
              <a:gd name="connsiteY63" fmla="*/ 2796170 h 17378443"/>
              <a:gd name="connsiteX64" fmla="*/ 7267074 w 26573087"/>
              <a:gd name="connsiteY64" fmla="*/ 2868359 h 17378443"/>
              <a:gd name="connsiteX65" fmla="*/ 7243011 w 26573087"/>
              <a:gd name="connsiteY65" fmla="*/ 2290843 h 17378443"/>
              <a:gd name="connsiteX66" fmla="*/ 7098632 w 26573087"/>
              <a:gd name="connsiteY66" fmla="*/ 1857707 h 17378443"/>
              <a:gd name="connsiteX67" fmla="*/ 7194885 w 26573087"/>
              <a:gd name="connsiteY67" fmla="*/ 1568949 h 17378443"/>
              <a:gd name="connsiteX68" fmla="*/ 7002379 w 26573087"/>
              <a:gd name="connsiteY68" fmla="*/ 1183938 h 17378443"/>
              <a:gd name="connsiteX69" fmla="*/ 6809874 w 26573087"/>
              <a:gd name="connsiteY69" fmla="*/ 1087686 h 17378443"/>
              <a:gd name="connsiteX70" fmla="*/ 6521116 w 26573087"/>
              <a:gd name="connsiteY70" fmla="*/ 798928 h 17378443"/>
              <a:gd name="connsiteX71" fmla="*/ 6641432 w 26573087"/>
              <a:gd name="connsiteY71" fmla="*/ 365791 h 17378443"/>
              <a:gd name="connsiteX72" fmla="*/ 6376737 w 26573087"/>
              <a:gd name="connsiteY72" fmla="*/ 437980 h 17378443"/>
              <a:gd name="connsiteX73" fmla="*/ 6232358 w 26573087"/>
              <a:gd name="connsiteY73" fmla="*/ 534233 h 17378443"/>
              <a:gd name="connsiteX74" fmla="*/ 5534527 w 26573087"/>
              <a:gd name="connsiteY74" fmla="*/ 293601 h 17378443"/>
              <a:gd name="connsiteX75" fmla="*/ 5366085 w 26573087"/>
              <a:gd name="connsiteY75" fmla="*/ 221412 h 17378443"/>
              <a:gd name="connsiteX76" fmla="*/ 4932948 w 26573087"/>
              <a:gd name="connsiteY76" fmla="*/ 149222 h 17378443"/>
              <a:gd name="connsiteX77" fmla="*/ 4692316 w 26573087"/>
              <a:gd name="connsiteY77" fmla="*/ 77033 h 17378443"/>
              <a:gd name="connsiteX78" fmla="*/ 4403558 w 26573087"/>
              <a:gd name="connsiteY78" fmla="*/ 4843 h 17378443"/>
              <a:gd name="connsiteX79" fmla="*/ 4259179 w 26573087"/>
              <a:gd name="connsiteY79" fmla="*/ 221412 h 17378443"/>
              <a:gd name="connsiteX80" fmla="*/ 4066674 w 26573087"/>
              <a:gd name="connsiteY80" fmla="*/ 197349 h 17378443"/>
              <a:gd name="connsiteX81" fmla="*/ 3898232 w 26573087"/>
              <a:gd name="connsiteY81" fmla="*/ 197349 h 17378443"/>
              <a:gd name="connsiteX82" fmla="*/ 3753853 w 26573087"/>
              <a:gd name="connsiteY82" fmla="*/ 197349 h 17378443"/>
              <a:gd name="connsiteX83" fmla="*/ 3465095 w 26573087"/>
              <a:gd name="connsiteY83" fmla="*/ 510170 h 17378443"/>
              <a:gd name="connsiteX84" fmla="*/ 3320716 w 26573087"/>
              <a:gd name="connsiteY84" fmla="*/ 437980 h 17378443"/>
              <a:gd name="connsiteX85" fmla="*/ 2791327 w 26573087"/>
              <a:gd name="connsiteY85" fmla="*/ 317665 h 17378443"/>
              <a:gd name="connsiteX86" fmla="*/ 1612232 w 26573087"/>
              <a:gd name="connsiteY86" fmla="*/ 486107 h 17378443"/>
              <a:gd name="connsiteX87" fmla="*/ 890337 w 26573087"/>
              <a:gd name="connsiteY87" fmla="*/ 293601 h 17378443"/>
              <a:gd name="connsiteX88" fmla="*/ 144379 w 26573087"/>
              <a:gd name="connsiteY88" fmla="*/ 389854 h 17378443"/>
              <a:gd name="connsiteX89" fmla="*/ 0 w 26573087"/>
              <a:gd name="connsiteY89" fmla="*/ 437980 h 17378443"/>
              <a:gd name="connsiteX90" fmla="*/ 0 w 26573087"/>
              <a:gd name="connsiteY90" fmla="*/ 17378443 h 17378443"/>
              <a:gd name="connsiteX91" fmla="*/ 26565727 w 26573087"/>
              <a:gd name="connsiteY91" fmla="*/ 17378443 h 17378443"/>
              <a:gd name="connsiteX92" fmla="*/ 26573087 w 26573087"/>
              <a:gd name="connsiteY9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89823 w 26573087"/>
              <a:gd name="connsiteY30" fmla="*/ 8444589 h 17378443"/>
              <a:gd name="connsiteX31" fmla="*/ 11335187 w 26573087"/>
              <a:gd name="connsiteY31" fmla="*/ 8404323 h 17378443"/>
              <a:gd name="connsiteX32" fmla="*/ 11189369 w 26573087"/>
              <a:gd name="connsiteY32" fmla="*/ 8595391 h 17378443"/>
              <a:gd name="connsiteX33" fmla="*/ 11020927 w 26573087"/>
              <a:gd name="connsiteY33" fmla="*/ 8523201 h 17378443"/>
              <a:gd name="connsiteX34" fmla="*/ 10732169 w 26573087"/>
              <a:gd name="connsiteY34" fmla="*/ 8643517 h 17378443"/>
              <a:gd name="connsiteX35" fmla="*/ 10130590 w 26573087"/>
              <a:gd name="connsiteY35" fmla="*/ 8619454 h 17378443"/>
              <a:gd name="connsiteX36" fmla="*/ 9577137 w 26573087"/>
              <a:gd name="connsiteY36" fmla="*/ 8763833 h 17378443"/>
              <a:gd name="connsiteX37" fmla="*/ 9336506 w 26573087"/>
              <a:gd name="connsiteY37" fmla="*/ 9221033 h 17378443"/>
              <a:gd name="connsiteX38" fmla="*/ 9168064 w 26573087"/>
              <a:gd name="connsiteY38" fmla="*/ 9413538 h 17378443"/>
              <a:gd name="connsiteX39" fmla="*/ 9144000 w 26573087"/>
              <a:gd name="connsiteY39" fmla="*/ 10039180 h 17378443"/>
              <a:gd name="connsiteX40" fmla="*/ 9047748 w 26573087"/>
              <a:gd name="connsiteY40" fmla="*/ 10135433 h 17378443"/>
              <a:gd name="connsiteX41" fmla="*/ 8927432 w 26573087"/>
              <a:gd name="connsiteY41" fmla="*/ 9654170 h 17378443"/>
              <a:gd name="connsiteX42" fmla="*/ 8638674 w 26573087"/>
              <a:gd name="connsiteY42" fmla="*/ 9413538 h 17378443"/>
              <a:gd name="connsiteX43" fmla="*/ 8157411 w 26573087"/>
              <a:gd name="connsiteY43" fmla="*/ 9654170 h 17378443"/>
              <a:gd name="connsiteX44" fmla="*/ 7988969 w 26573087"/>
              <a:gd name="connsiteY44" fmla="*/ 9485728 h 17378443"/>
              <a:gd name="connsiteX45" fmla="*/ 8229600 w 26573087"/>
              <a:gd name="connsiteY45" fmla="*/ 8811959 h 17378443"/>
              <a:gd name="connsiteX46" fmla="*/ 8277727 w 26573087"/>
              <a:gd name="connsiteY46" fmla="*/ 8258507 h 17378443"/>
              <a:gd name="connsiteX47" fmla="*/ 7916779 w 26573087"/>
              <a:gd name="connsiteY47" fmla="*/ 7632865 h 17378443"/>
              <a:gd name="connsiteX48" fmla="*/ 7603958 w 26573087"/>
              <a:gd name="connsiteY48" fmla="*/ 7271917 h 17378443"/>
              <a:gd name="connsiteX49" fmla="*/ 7387390 w 26573087"/>
              <a:gd name="connsiteY49" fmla="*/ 6935033 h 17378443"/>
              <a:gd name="connsiteX50" fmla="*/ 7050506 w 26573087"/>
              <a:gd name="connsiteY50" fmla="*/ 6357517 h 17378443"/>
              <a:gd name="connsiteX51" fmla="*/ 6713621 w 26573087"/>
              <a:gd name="connsiteY51" fmla="*/ 5900317 h 17378443"/>
              <a:gd name="connsiteX52" fmla="*/ 6617369 w 26573087"/>
              <a:gd name="connsiteY52" fmla="*/ 5780001 h 17378443"/>
              <a:gd name="connsiteX53" fmla="*/ 6256421 w 26573087"/>
              <a:gd name="connsiteY53" fmla="*/ 5154359 h 17378443"/>
              <a:gd name="connsiteX54" fmla="*/ 5991727 w 26573087"/>
              <a:gd name="connsiteY54" fmla="*/ 4745286 h 17378443"/>
              <a:gd name="connsiteX55" fmla="*/ 5871411 w 26573087"/>
              <a:gd name="connsiteY55" fmla="*/ 3806822 h 17378443"/>
              <a:gd name="connsiteX56" fmla="*/ 6039853 w 26573087"/>
              <a:gd name="connsiteY56" fmla="*/ 3373686 h 17378443"/>
              <a:gd name="connsiteX57" fmla="*/ 6232358 w 26573087"/>
              <a:gd name="connsiteY57" fmla="*/ 3325559 h 17378443"/>
              <a:gd name="connsiteX58" fmla="*/ 6352674 w 26573087"/>
              <a:gd name="connsiteY58" fmla="*/ 3469938 h 17378443"/>
              <a:gd name="connsiteX59" fmla="*/ 6424864 w 26573087"/>
              <a:gd name="connsiteY59" fmla="*/ 3758696 h 17378443"/>
              <a:gd name="connsiteX60" fmla="*/ 6521116 w 26573087"/>
              <a:gd name="connsiteY60" fmla="*/ 3782759 h 17378443"/>
              <a:gd name="connsiteX61" fmla="*/ 6665495 w 26573087"/>
              <a:gd name="connsiteY61" fmla="*/ 3494001 h 17378443"/>
              <a:gd name="connsiteX62" fmla="*/ 6665495 w 26573087"/>
              <a:gd name="connsiteY62" fmla="*/ 3229307 h 17378443"/>
              <a:gd name="connsiteX63" fmla="*/ 6737685 w 26573087"/>
              <a:gd name="connsiteY63" fmla="*/ 2916486 h 17378443"/>
              <a:gd name="connsiteX64" fmla="*/ 6882064 w 26573087"/>
              <a:gd name="connsiteY64" fmla="*/ 2796170 h 17378443"/>
              <a:gd name="connsiteX65" fmla="*/ 7267074 w 26573087"/>
              <a:gd name="connsiteY65" fmla="*/ 2868359 h 17378443"/>
              <a:gd name="connsiteX66" fmla="*/ 7243011 w 26573087"/>
              <a:gd name="connsiteY66" fmla="*/ 2290843 h 17378443"/>
              <a:gd name="connsiteX67" fmla="*/ 7098632 w 26573087"/>
              <a:gd name="connsiteY67" fmla="*/ 1857707 h 17378443"/>
              <a:gd name="connsiteX68" fmla="*/ 7194885 w 26573087"/>
              <a:gd name="connsiteY68" fmla="*/ 1568949 h 17378443"/>
              <a:gd name="connsiteX69" fmla="*/ 7002379 w 26573087"/>
              <a:gd name="connsiteY69" fmla="*/ 1183938 h 17378443"/>
              <a:gd name="connsiteX70" fmla="*/ 6809874 w 26573087"/>
              <a:gd name="connsiteY70" fmla="*/ 1087686 h 17378443"/>
              <a:gd name="connsiteX71" fmla="*/ 6521116 w 26573087"/>
              <a:gd name="connsiteY71" fmla="*/ 798928 h 17378443"/>
              <a:gd name="connsiteX72" fmla="*/ 6641432 w 26573087"/>
              <a:gd name="connsiteY72" fmla="*/ 365791 h 17378443"/>
              <a:gd name="connsiteX73" fmla="*/ 6376737 w 26573087"/>
              <a:gd name="connsiteY73" fmla="*/ 437980 h 17378443"/>
              <a:gd name="connsiteX74" fmla="*/ 6232358 w 26573087"/>
              <a:gd name="connsiteY74" fmla="*/ 534233 h 17378443"/>
              <a:gd name="connsiteX75" fmla="*/ 5534527 w 26573087"/>
              <a:gd name="connsiteY75" fmla="*/ 293601 h 17378443"/>
              <a:gd name="connsiteX76" fmla="*/ 5366085 w 26573087"/>
              <a:gd name="connsiteY76" fmla="*/ 221412 h 17378443"/>
              <a:gd name="connsiteX77" fmla="*/ 4932948 w 26573087"/>
              <a:gd name="connsiteY77" fmla="*/ 149222 h 17378443"/>
              <a:gd name="connsiteX78" fmla="*/ 4692316 w 26573087"/>
              <a:gd name="connsiteY78" fmla="*/ 77033 h 17378443"/>
              <a:gd name="connsiteX79" fmla="*/ 4403558 w 26573087"/>
              <a:gd name="connsiteY79" fmla="*/ 4843 h 17378443"/>
              <a:gd name="connsiteX80" fmla="*/ 4259179 w 26573087"/>
              <a:gd name="connsiteY80" fmla="*/ 221412 h 17378443"/>
              <a:gd name="connsiteX81" fmla="*/ 4066674 w 26573087"/>
              <a:gd name="connsiteY81" fmla="*/ 197349 h 17378443"/>
              <a:gd name="connsiteX82" fmla="*/ 3898232 w 26573087"/>
              <a:gd name="connsiteY82" fmla="*/ 197349 h 17378443"/>
              <a:gd name="connsiteX83" fmla="*/ 3753853 w 26573087"/>
              <a:gd name="connsiteY83" fmla="*/ 197349 h 17378443"/>
              <a:gd name="connsiteX84" fmla="*/ 3465095 w 26573087"/>
              <a:gd name="connsiteY84" fmla="*/ 510170 h 17378443"/>
              <a:gd name="connsiteX85" fmla="*/ 3320716 w 26573087"/>
              <a:gd name="connsiteY85" fmla="*/ 437980 h 17378443"/>
              <a:gd name="connsiteX86" fmla="*/ 2791327 w 26573087"/>
              <a:gd name="connsiteY86" fmla="*/ 317665 h 17378443"/>
              <a:gd name="connsiteX87" fmla="*/ 1612232 w 26573087"/>
              <a:gd name="connsiteY87" fmla="*/ 486107 h 17378443"/>
              <a:gd name="connsiteX88" fmla="*/ 890337 w 26573087"/>
              <a:gd name="connsiteY88" fmla="*/ 293601 h 17378443"/>
              <a:gd name="connsiteX89" fmla="*/ 144379 w 26573087"/>
              <a:gd name="connsiteY89" fmla="*/ 389854 h 17378443"/>
              <a:gd name="connsiteX90" fmla="*/ 0 w 26573087"/>
              <a:gd name="connsiteY90" fmla="*/ 437980 h 17378443"/>
              <a:gd name="connsiteX91" fmla="*/ 0 w 26573087"/>
              <a:gd name="connsiteY91" fmla="*/ 17378443 h 17378443"/>
              <a:gd name="connsiteX92" fmla="*/ 26565727 w 26573087"/>
              <a:gd name="connsiteY92" fmla="*/ 17378443 h 17378443"/>
              <a:gd name="connsiteX93" fmla="*/ 26573087 w 26573087"/>
              <a:gd name="connsiteY9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35187 w 26573087"/>
              <a:gd name="connsiteY31" fmla="*/ 8404323 h 17378443"/>
              <a:gd name="connsiteX32" fmla="*/ 11189369 w 26573087"/>
              <a:gd name="connsiteY32" fmla="*/ 8595391 h 17378443"/>
              <a:gd name="connsiteX33" fmla="*/ 11020927 w 26573087"/>
              <a:gd name="connsiteY33" fmla="*/ 8523201 h 17378443"/>
              <a:gd name="connsiteX34" fmla="*/ 10732169 w 26573087"/>
              <a:gd name="connsiteY34" fmla="*/ 8643517 h 17378443"/>
              <a:gd name="connsiteX35" fmla="*/ 10130590 w 26573087"/>
              <a:gd name="connsiteY35" fmla="*/ 8619454 h 17378443"/>
              <a:gd name="connsiteX36" fmla="*/ 9577137 w 26573087"/>
              <a:gd name="connsiteY36" fmla="*/ 8763833 h 17378443"/>
              <a:gd name="connsiteX37" fmla="*/ 9336506 w 26573087"/>
              <a:gd name="connsiteY37" fmla="*/ 9221033 h 17378443"/>
              <a:gd name="connsiteX38" fmla="*/ 9168064 w 26573087"/>
              <a:gd name="connsiteY38" fmla="*/ 9413538 h 17378443"/>
              <a:gd name="connsiteX39" fmla="*/ 9144000 w 26573087"/>
              <a:gd name="connsiteY39" fmla="*/ 10039180 h 17378443"/>
              <a:gd name="connsiteX40" fmla="*/ 9047748 w 26573087"/>
              <a:gd name="connsiteY40" fmla="*/ 10135433 h 17378443"/>
              <a:gd name="connsiteX41" fmla="*/ 8927432 w 26573087"/>
              <a:gd name="connsiteY41" fmla="*/ 9654170 h 17378443"/>
              <a:gd name="connsiteX42" fmla="*/ 8638674 w 26573087"/>
              <a:gd name="connsiteY42" fmla="*/ 9413538 h 17378443"/>
              <a:gd name="connsiteX43" fmla="*/ 8157411 w 26573087"/>
              <a:gd name="connsiteY43" fmla="*/ 9654170 h 17378443"/>
              <a:gd name="connsiteX44" fmla="*/ 7988969 w 26573087"/>
              <a:gd name="connsiteY44" fmla="*/ 9485728 h 17378443"/>
              <a:gd name="connsiteX45" fmla="*/ 8229600 w 26573087"/>
              <a:gd name="connsiteY45" fmla="*/ 8811959 h 17378443"/>
              <a:gd name="connsiteX46" fmla="*/ 8277727 w 26573087"/>
              <a:gd name="connsiteY46" fmla="*/ 8258507 h 17378443"/>
              <a:gd name="connsiteX47" fmla="*/ 7916779 w 26573087"/>
              <a:gd name="connsiteY47" fmla="*/ 7632865 h 17378443"/>
              <a:gd name="connsiteX48" fmla="*/ 7603958 w 26573087"/>
              <a:gd name="connsiteY48" fmla="*/ 7271917 h 17378443"/>
              <a:gd name="connsiteX49" fmla="*/ 7387390 w 26573087"/>
              <a:gd name="connsiteY49" fmla="*/ 6935033 h 17378443"/>
              <a:gd name="connsiteX50" fmla="*/ 7050506 w 26573087"/>
              <a:gd name="connsiteY50" fmla="*/ 6357517 h 17378443"/>
              <a:gd name="connsiteX51" fmla="*/ 6713621 w 26573087"/>
              <a:gd name="connsiteY51" fmla="*/ 5900317 h 17378443"/>
              <a:gd name="connsiteX52" fmla="*/ 6617369 w 26573087"/>
              <a:gd name="connsiteY52" fmla="*/ 5780001 h 17378443"/>
              <a:gd name="connsiteX53" fmla="*/ 6256421 w 26573087"/>
              <a:gd name="connsiteY53" fmla="*/ 5154359 h 17378443"/>
              <a:gd name="connsiteX54" fmla="*/ 5991727 w 26573087"/>
              <a:gd name="connsiteY54" fmla="*/ 4745286 h 17378443"/>
              <a:gd name="connsiteX55" fmla="*/ 5871411 w 26573087"/>
              <a:gd name="connsiteY55" fmla="*/ 3806822 h 17378443"/>
              <a:gd name="connsiteX56" fmla="*/ 6039853 w 26573087"/>
              <a:gd name="connsiteY56" fmla="*/ 3373686 h 17378443"/>
              <a:gd name="connsiteX57" fmla="*/ 6232358 w 26573087"/>
              <a:gd name="connsiteY57" fmla="*/ 3325559 h 17378443"/>
              <a:gd name="connsiteX58" fmla="*/ 6352674 w 26573087"/>
              <a:gd name="connsiteY58" fmla="*/ 3469938 h 17378443"/>
              <a:gd name="connsiteX59" fmla="*/ 6424864 w 26573087"/>
              <a:gd name="connsiteY59" fmla="*/ 3758696 h 17378443"/>
              <a:gd name="connsiteX60" fmla="*/ 6521116 w 26573087"/>
              <a:gd name="connsiteY60" fmla="*/ 3782759 h 17378443"/>
              <a:gd name="connsiteX61" fmla="*/ 6665495 w 26573087"/>
              <a:gd name="connsiteY61" fmla="*/ 3494001 h 17378443"/>
              <a:gd name="connsiteX62" fmla="*/ 6665495 w 26573087"/>
              <a:gd name="connsiteY62" fmla="*/ 3229307 h 17378443"/>
              <a:gd name="connsiteX63" fmla="*/ 6737685 w 26573087"/>
              <a:gd name="connsiteY63" fmla="*/ 2916486 h 17378443"/>
              <a:gd name="connsiteX64" fmla="*/ 6882064 w 26573087"/>
              <a:gd name="connsiteY64" fmla="*/ 2796170 h 17378443"/>
              <a:gd name="connsiteX65" fmla="*/ 7267074 w 26573087"/>
              <a:gd name="connsiteY65" fmla="*/ 2868359 h 17378443"/>
              <a:gd name="connsiteX66" fmla="*/ 7243011 w 26573087"/>
              <a:gd name="connsiteY66" fmla="*/ 2290843 h 17378443"/>
              <a:gd name="connsiteX67" fmla="*/ 7098632 w 26573087"/>
              <a:gd name="connsiteY67" fmla="*/ 1857707 h 17378443"/>
              <a:gd name="connsiteX68" fmla="*/ 7194885 w 26573087"/>
              <a:gd name="connsiteY68" fmla="*/ 1568949 h 17378443"/>
              <a:gd name="connsiteX69" fmla="*/ 7002379 w 26573087"/>
              <a:gd name="connsiteY69" fmla="*/ 1183938 h 17378443"/>
              <a:gd name="connsiteX70" fmla="*/ 6809874 w 26573087"/>
              <a:gd name="connsiteY70" fmla="*/ 1087686 h 17378443"/>
              <a:gd name="connsiteX71" fmla="*/ 6521116 w 26573087"/>
              <a:gd name="connsiteY71" fmla="*/ 798928 h 17378443"/>
              <a:gd name="connsiteX72" fmla="*/ 6641432 w 26573087"/>
              <a:gd name="connsiteY72" fmla="*/ 365791 h 17378443"/>
              <a:gd name="connsiteX73" fmla="*/ 6376737 w 26573087"/>
              <a:gd name="connsiteY73" fmla="*/ 437980 h 17378443"/>
              <a:gd name="connsiteX74" fmla="*/ 6232358 w 26573087"/>
              <a:gd name="connsiteY74" fmla="*/ 534233 h 17378443"/>
              <a:gd name="connsiteX75" fmla="*/ 5534527 w 26573087"/>
              <a:gd name="connsiteY75" fmla="*/ 293601 h 17378443"/>
              <a:gd name="connsiteX76" fmla="*/ 5366085 w 26573087"/>
              <a:gd name="connsiteY76" fmla="*/ 221412 h 17378443"/>
              <a:gd name="connsiteX77" fmla="*/ 4932948 w 26573087"/>
              <a:gd name="connsiteY77" fmla="*/ 149222 h 17378443"/>
              <a:gd name="connsiteX78" fmla="*/ 4692316 w 26573087"/>
              <a:gd name="connsiteY78" fmla="*/ 77033 h 17378443"/>
              <a:gd name="connsiteX79" fmla="*/ 4403558 w 26573087"/>
              <a:gd name="connsiteY79" fmla="*/ 4843 h 17378443"/>
              <a:gd name="connsiteX80" fmla="*/ 4259179 w 26573087"/>
              <a:gd name="connsiteY80" fmla="*/ 221412 h 17378443"/>
              <a:gd name="connsiteX81" fmla="*/ 4066674 w 26573087"/>
              <a:gd name="connsiteY81" fmla="*/ 197349 h 17378443"/>
              <a:gd name="connsiteX82" fmla="*/ 3898232 w 26573087"/>
              <a:gd name="connsiteY82" fmla="*/ 197349 h 17378443"/>
              <a:gd name="connsiteX83" fmla="*/ 3753853 w 26573087"/>
              <a:gd name="connsiteY83" fmla="*/ 197349 h 17378443"/>
              <a:gd name="connsiteX84" fmla="*/ 3465095 w 26573087"/>
              <a:gd name="connsiteY84" fmla="*/ 510170 h 17378443"/>
              <a:gd name="connsiteX85" fmla="*/ 3320716 w 26573087"/>
              <a:gd name="connsiteY85" fmla="*/ 437980 h 17378443"/>
              <a:gd name="connsiteX86" fmla="*/ 2791327 w 26573087"/>
              <a:gd name="connsiteY86" fmla="*/ 317665 h 17378443"/>
              <a:gd name="connsiteX87" fmla="*/ 1612232 w 26573087"/>
              <a:gd name="connsiteY87" fmla="*/ 486107 h 17378443"/>
              <a:gd name="connsiteX88" fmla="*/ 890337 w 26573087"/>
              <a:gd name="connsiteY88" fmla="*/ 293601 h 17378443"/>
              <a:gd name="connsiteX89" fmla="*/ 144379 w 26573087"/>
              <a:gd name="connsiteY89" fmla="*/ 389854 h 17378443"/>
              <a:gd name="connsiteX90" fmla="*/ 0 w 26573087"/>
              <a:gd name="connsiteY90" fmla="*/ 437980 h 17378443"/>
              <a:gd name="connsiteX91" fmla="*/ 0 w 26573087"/>
              <a:gd name="connsiteY91" fmla="*/ 17378443 h 17378443"/>
              <a:gd name="connsiteX92" fmla="*/ 26565727 w 26573087"/>
              <a:gd name="connsiteY92" fmla="*/ 17378443 h 17378443"/>
              <a:gd name="connsiteX93" fmla="*/ 26573087 w 26573087"/>
              <a:gd name="connsiteY9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35187 w 26573087"/>
              <a:gd name="connsiteY31" fmla="*/ 8404323 h 17378443"/>
              <a:gd name="connsiteX32" fmla="*/ 11189369 w 26573087"/>
              <a:gd name="connsiteY32" fmla="*/ 8518887 h 17378443"/>
              <a:gd name="connsiteX33" fmla="*/ 11020927 w 26573087"/>
              <a:gd name="connsiteY33" fmla="*/ 8523201 h 17378443"/>
              <a:gd name="connsiteX34" fmla="*/ 10732169 w 26573087"/>
              <a:gd name="connsiteY34" fmla="*/ 8643517 h 17378443"/>
              <a:gd name="connsiteX35" fmla="*/ 10130590 w 26573087"/>
              <a:gd name="connsiteY35" fmla="*/ 8619454 h 17378443"/>
              <a:gd name="connsiteX36" fmla="*/ 9577137 w 26573087"/>
              <a:gd name="connsiteY36" fmla="*/ 8763833 h 17378443"/>
              <a:gd name="connsiteX37" fmla="*/ 9336506 w 26573087"/>
              <a:gd name="connsiteY37" fmla="*/ 9221033 h 17378443"/>
              <a:gd name="connsiteX38" fmla="*/ 9168064 w 26573087"/>
              <a:gd name="connsiteY38" fmla="*/ 9413538 h 17378443"/>
              <a:gd name="connsiteX39" fmla="*/ 9144000 w 26573087"/>
              <a:gd name="connsiteY39" fmla="*/ 10039180 h 17378443"/>
              <a:gd name="connsiteX40" fmla="*/ 9047748 w 26573087"/>
              <a:gd name="connsiteY40" fmla="*/ 10135433 h 17378443"/>
              <a:gd name="connsiteX41" fmla="*/ 8927432 w 26573087"/>
              <a:gd name="connsiteY41" fmla="*/ 9654170 h 17378443"/>
              <a:gd name="connsiteX42" fmla="*/ 8638674 w 26573087"/>
              <a:gd name="connsiteY42" fmla="*/ 9413538 h 17378443"/>
              <a:gd name="connsiteX43" fmla="*/ 8157411 w 26573087"/>
              <a:gd name="connsiteY43" fmla="*/ 9654170 h 17378443"/>
              <a:gd name="connsiteX44" fmla="*/ 7988969 w 26573087"/>
              <a:gd name="connsiteY44" fmla="*/ 9485728 h 17378443"/>
              <a:gd name="connsiteX45" fmla="*/ 8229600 w 26573087"/>
              <a:gd name="connsiteY45" fmla="*/ 8811959 h 17378443"/>
              <a:gd name="connsiteX46" fmla="*/ 8277727 w 26573087"/>
              <a:gd name="connsiteY46" fmla="*/ 8258507 h 17378443"/>
              <a:gd name="connsiteX47" fmla="*/ 7916779 w 26573087"/>
              <a:gd name="connsiteY47" fmla="*/ 7632865 h 17378443"/>
              <a:gd name="connsiteX48" fmla="*/ 7603958 w 26573087"/>
              <a:gd name="connsiteY48" fmla="*/ 7271917 h 17378443"/>
              <a:gd name="connsiteX49" fmla="*/ 7387390 w 26573087"/>
              <a:gd name="connsiteY49" fmla="*/ 6935033 h 17378443"/>
              <a:gd name="connsiteX50" fmla="*/ 7050506 w 26573087"/>
              <a:gd name="connsiteY50" fmla="*/ 6357517 h 17378443"/>
              <a:gd name="connsiteX51" fmla="*/ 6713621 w 26573087"/>
              <a:gd name="connsiteY51" fmla="*/ 5900317 h 17378443"/>
              <a:gd name="connsiteX52" fmla="*/ 6617369 w 26573087"/>
              <a:gd name="connsiteY52" fmla="*/ 5780001 h 17378443"/>
              <a:gd name="connsiteX53" fmla="*/ 6256421 w 26573087"/>
              <a:gd name="connsiteY53" fmla="*/ 5154359 h 17378443"/>
              <a:gd name="connsiteX54" fmla="*/ 5991727 w 26573087"/>
              <a:gd name="connsiteY54" fmla="*/ 4745286 h 17378443"/>
              <a:gd name="connsiteX55" fmla="*/ 5871411 w 26573087"/>
              <a:gd name="connsiteY55" fmla="*/ 3806822 h 17378443"/>
              <a:gd name="connsiteX56" fmla="*/ 6039853 w 26573087"/>
              <a:gd name="connsiteY56" fmla="*/ 3373686 h 17378443"/>
              <a:gd name="connsiteX57" fmla="*/ 6232358 w 26573087"/>
              <a:gd name="connsiteY57" fmla="*/ 3325559 h 17378443"/>
              <a:gd name="connsiteX58" fmla="*/ 6352674 w 26573087"/>
              <a:gd name="connsiteY58" fmla="*/ 3469938 h 17378443"/>
              <a:gd name="connsiteX59" fmla="*/ 6424864 w 26573087"/>
              <a:gd name="connsiteY59" fmla="*/ 3758696 h 17378443"/>
              <a:gd name="connsiteX60" fmla="*/ 6521116 w 26573087"/>
              <a:gd name="connsiteY60" fmla="*/ 3782759 h 17378443"/>
              <a:gd name="connsiteX61" fmla="*/ 6665495 w 26573087"/>
              <a:gd name="connsiteY61" fmla="*/ 3494001 h 17378443"/>
              <a:gd name="connsiteX62" fmla="*/ 6665495 w 26573087"/>
              <a:gd name="connsiteY62" fmla="*/ 3229307 h 17378443"/>
              <a:gd name="connsiteX63" fmla="*/ 6737685 w 26573087"/>
              <a:gd name="connsiteY63" fmla="*/ 2916486 h 17378443"/>
              <a:gd name="connsiteX64" fmla="*/ 6882064 w 26573087"/>
              <a:gd name="connsiteY64" fmla="*/ 2796170 h 17378443"/>
              <a:gd name="connsiteX65" fmla="*/ 7267074 w 26573087"/>
              <a:gd name="connsiteY65" fmla="*/ 2868359 h 17378443"/>
              <a:gd name="connsiteX66" fmla="*/ 7243011 w 26573087"/>
              <a:gd name="connsiteY66" fmla="*/ 2290843 h 17378443"/>
              <a:gd name="connsiteX67" fmla="*/ 7098632 w 26573087"/>
              <a:gd name="connsiteY67" fmla="*/ 1857707 h 17378443"/>
              <a:gd name="connsiteX68" fmla="*/ 7194885 w 26573087"/>
              <a:gd name="connsiteY68" fmla="*/ 1568949 h 17378443"/>
              <a:gd name="connsiteX69" fmla="*/ 7002379 w 26573087"/>
              <a:gd name="connsiteY69" fmla="*/ 1183938 h 17378443"/>
              <a:gd name="connsiteX70" fmla="*/ 6809874 w 26573087"/>
              <a:gd name="connsiteY70" fmla="*/ 1087686 h 17378443"/>
              <a:gd name="connsiteX71" fmla="*/ 6521116 w 26573087"/>
              <a:gd name="connsiteY71" fmla="*/ 798928 h 17378443"/>
              <a:gd name="connsiteX72" fmla="*/ 6641432 w 26573087"/>
              <a:gd name="connsiteY72" fmla="*/ 365791 h 17378443"/>
              <a:gd name="connsiteX73" fmla="*/ 6376737 w 26573087"/>
              <a:gd name="connsiteY73" fmla="*/ 437980 h 17378443"/>
              <a:gd name="connsiteX74" fmla="*/ 6232358 w 26573087"/>
              <a:gd name="connsiteY74" fmla="*/ 534233 h 17378443"/>
              <a:gd name="connsiteX75" fmla="*/ 5534527 w 26573087"/>
              <a:gd name="connsiteY75" fmla="*/ 293601 h 17378443"/>
              <a:gd name="connsiteX76" fmla="*/ 5366085 w 26573087"/>
              <a:gd name="connsiteY76" fmla="*/ 221412 h 17378443"/>
              <a:gd name="connsiteX77" fmla="*/ 4932948 w 26573087"/>
              <a:gd name="connsiteY77" fmla="*/ 149222 h 17378443"/>
              <a:gd name="connsiteX78" fmla="*/ 4692316 w 26573087"/>
              <a:gd name="connsiteY78" fmla="*/ 77033 h 17378443"/>
              <a:gd name="connsiteX79" fmla="*/ 4403558 w 26573087"/>
              <a:gd name="connsiteY79" fmla="*/ 4843 h 17378443"/>
              <a:gd name="connsiteX80" fmla="*/ 4259179 w 26573087"/>
              <a:gd name="connsiteY80" fmla="*/ 221412 h 17378443"/>
              <a:gd name="connsiteX81" fmla="*/ 4066674 w 26573087"/>
              <a:gd name="connsiteY81" fmla="*/ 197349 h 17378443"/>
              <a:gd name="connsiteX82" fmla="*/ 3898232 w 26573087"/>
              <a:gd name="connsiteY82" fmla="*/ 197349 h 17378443"/>
              <a:gd name="connsiteX83" fmla="*/ 3753853 w 26573087"/>
              <a:gd name="connsiteY83" fmla="*/ 197349 h 17378443"/>
              <a:gd name="connsiteX84" fmla="*/ 3465095 w 26573087"/>
              <a:gd name="connsiteY84" fmla="*/ 510170 h 17378443"/>
              <a:gd name="connsiteX85" fmla="*/ 3320716 w 26573087"/>
              <a:gd name="connsiteY85" fmla="*/ 437980 h 17378443"/>
              <a:gd name="connsiteX86" fmla="*/ 2791327 w 26573087"/>
              <a:gd name="connsiteY86" fmla="*/ 317665 h 17378443"/>
              <a:gd name="connsiteX87" fmla="*/ 1612232 w 26573087"/>
              <a:gd name="connsiteY87" fmla="*/ 486107 h 17378443"/>
              <a:gd name="connsiteX88" fmla="*/ 890337 w 26573087"/>
              <a:gd name="connsiteY88" fmla="*/ 293601 h 17378443"/>
              <a:gd name="connsiteX89" fmla="*/ 144379 w 26573087"/>
              <a:gd name="connsiteY89" fmla="*/ 389854 h 17378443"/>
              <a:gd name="connsiteX90" fmla="*/ 0 w 26573087"/>
              <a:gd name="connsiteY90" fmla="*/ 437980 h 17378443"/>
              <a:gd name="connsiteX91" fmla="*/ 0 w 26573087"/>
              <a:gd name="connsiteY91" fmla="*/ 17378443 h 17378443"/>
              <a:gd name="connsiteX92" fmla="*/ 26565727 w 26573087"/>
              <a:gd name="connsiteY92" fmla="*/ 17378443 h 17378443"/>
              <a:gd name="connsiteX93" fmla="*/ 26573087 w 26573087"/>
              <a:gd name="connsiteY9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35187 w 26573087"/>
              <a:gd name="connsiteY31" fmla="*/ 8404323 h 17378443"/>
              <a:gd name="connsiteX32" fmla="*/ 11189369 w 26573087"/>
              <a:gd name="connsiteY32" fmla="*/ 8518887 h 17378443"/>
              <a:gd name="connsiteX33" fmla="*/ 10991783 w 26573087"/>
              <a:gd name="connsiteY33" fmla="*/ 8461270 h 17378443"/>
              <a:gd name="connsiteX34" fmla="*/ 10732169 w 26573087"/>
              <a:gd name="connsiteY34" fmla="*/ 8643517 h 17378443"/>
              <a:gd name="connsiteX35" fmla="*/ 10130590 w 26573087"/>
              <a:gd name="connsiteY35" fmla="*/ 8619454 h 17378443"/>
              <a:gd name="connsiteX36" fmla="*/ 9577137 w 26573087"/>
              <a:gd name="connsiteY36" fmla="*/ 8763833 h 17378443"/>
              <a:gd name="connsiteX37" fmla="*/ 9336506 w 26573087"/>
              <a:gd name="connsiteY37" fmla="*/ 9221033 h 17378443"/>
              <a:gd name="connsiteX38" fmla="*/ 9168064 w 26573087"/>
              <a:gd name="connsiteY38" fmla="*/ 9413538 h 17378443"/>
              <a:gd name="connsiteX39" fmla="*/ 9144000 w 26573087"/>
              <a:gd name="connsiteY39" fmla="*/ 10039180 h 17378443"/>
              <a:gd name="connsiteX40" fmla="*/ 9047748 w 26573087"/>
              <a:gd name="connsiteY40" fmla="*/ 10135433 h 17378443"/>
              <a:gd name="connsiteX41" fmla="*/ 8927432 w 26573087"/>
              <a:gd name="connsiteY41" fmla="*/ 9654170 h 17378443"/>
              <a:gd name="connsiteX42" fmla="*/ 8638674 w 26573087"/>
              <a:gd name="connsiteY42" fmla="*/ 9413538 h 17378443"/>
              <a:gd name="connsiteX43" fmla="*/ 8157411 w 26573087"/>
              <a:gd name="connsiteY43" fmla="*/ 9654170 h 17378443"/>
              <a:gd name="connsiteX44" fmla="*/ 7988969 w 26573087"/>
              <a:gd name="connsiteY44" fmla="*/ 9485728 h 17378443"/>
              <a:gd name="connsiteX45" fmla="*/ 8229600 w 26573087"/>
              <a:gd name="connsiteY45" fmla="*/ 8811959 h 17378443"/>
              <a:gd name="connsiteX46" fmla="*/ 8277727 w 26573087"/>
              <a:gd name="connsiteY46" fmla="*/ 8258507 h 17378443"/>
              <a:gd name="connsiteX47" fmla="*/ 7916779 w 26573087"/>
              <a:gd name="connsiteY47" fmla="*/ 7632865 h 17378443"/>
              <a:gd name="connsiteX48" fmla="*/ 7603958 w 26573087"/>
              <a:gd name="connsiteY48" fmla="*/ 7271917 h 17378443"/>
              <a:gd name="connsiteX49" fmla="*/ 7387390 w 26573087"/>
              <a:gd name="connsiteY49" fmla="*/ 6935033 h 17378443"/>
              <a:gd name="connsiteX50" fmla="*/ 7050506 w 26573087"/>
              <a:gd name="connsiteY50" fmla="*/ 6357517 h 17378443"/>
              <a:gd name="connsiteX51" fmla="*/ 6713621 w 26573087"/>
              <a:gd name="connsiteY51" fmla="*/ 5900317 h 17378443"/>
              <a:gd name="connsiteX52" fmla="*/ 6617369 w 26573087"/>
              <a:gd name="connsiteY52" fmla="*/ 5780001 h 17378443"/>
              <a:gd name="connsiteX53" fmla="*/ 6256421 w 26573087"/>
              <a:gd name="connsiteY53" fmla="*/ 5154359 h 17378443"/>
              <a:gd name="connsiteX54" fmla="*/ 5991727 w 26573087"/>
              <a:gd name="connsiteY54" fmla="*/ 4745286 h 17378443"/>
              <a:gd name="connsiteX55" fmla="*/ 5871411 w 26573087"/>
              <a:gd name="connsiteY55" fmla="*/ 3806822 h 17378443"/>
              <a:gd name="connsiteX56" fmla="*/ 6039853 w 26573087"/>
              <a:gd name="connsiteY56" fmla="*/ 3373686 h 17378443"/>
              <a:gd name="connsiteX57" fmla="*/ 6232358 w 26573087"/>
              <a:gd name="connsiteY57" fmla="*/ 3325559 h 17378443"/>
              <a:gd name="connsiteX58" fmla="*/ 6352674 w 26573087"/>
              <a:gd name="connsiteY58" fmla="*/ 3469938 h 17378443"/>
              <a:gd name="connsiteX59" fmla="*/ 6424864 w 26573087"/>
              <a:gd name="connsiteY59" fmla="*/ 3758696 h 17378443"/>
              <a:gd name="connsiteX60" fmla="*/ 6521116 w 26573087"/>
              <a:gd name="connsiteY60" fmla="*/ 3782759 h 17378443"/>
              <a:gd name="connsiteX61" fmla="*/ 6665495 w 26573087"/>
              <a:gd name="connsiteY61" fmla="*/ 3494001 h 17378443"/>
              <a:gd name="connsiteX62" fmla="*/ 6665495 w 26573087"/>
              <a:gd name="connsiteY62" fmla="*/ 3229307 h 17378443"/>
              <a:gd name="connsiteX63" fmla="*/ 6737685 w 26573087"/>
              <a:gd name="connsiteY63" fmla="*/ 2916486 h 17378443"/>
              <a:gd name="connsiteX64" fmla="*/ 6882064 w 26573087"/>
              <a:gd name="connsiteY64" fmla="*/ 2796170 h 17378443"/>
              <a:gd name="connsiteX65" fmla="*/ 7267074 w 26573087"/>
              <a:gd name="connsiteY65" fmla="*/ 2868359 h 17378443"/>
              <a:gd name="connsiteX66" fmla="*/ 7243011 w 26573087"/>
              <a:gd name="connsiteY66" fmla="*/ 2290843 h 17378443"/>
              <a:gd name="connsiteX67" fmla="*/ 7098632 w 26573087"/>
              <a:gd name="connsiteY67" fmla="*/ 1857707 h 17378443"/>
              <a:gd name="connsiteX68" fmla="*/ 7194885 w 26573087"/>
              <a:gd name="connsiteY68" fmla="*/ 1568949 h 17378443"/>
              <a:gd name="connsiteX69" fmla="*/ 7002379 w 26573087"/>
              <a:gd name="connsiteY69" fmla="*/ 1183938 h 17378443"/>
              <a:gd name="connsiteX70" fmla="*/ 6809874 w 26573087"/>
              <a:gd name="connsiteY70" fmla="*/ 1087686 h 17378443"/>
              <a:gd name="connsiteX71" fmla="*/ 6521116 w 26573087"/>
              <a:gd name="connsiteY71" fmla="*/ 798928 h 17378443"/>
              <a:gd name="connsiteX72" fmla="*/ 6641432 w 26573087"/>
              <a:gd name="connsiteY72" fmla="*/ 365791 h 17378443"/>
              <a:gd name="connsiteX73" fmla="*/ 6376737 w 26573087"/>
              <a:gd name="connsiteY73" fmla="*/ 437980 h 17378443"/>
              <a:gd name="connsiteX74" fmla="*/ 6232358 w 26573087"/>
              <a:gd name="connsiteY74" fmla="*/ 534233 h 17378443"/>
              <a:gd name="connsiteX75" fmla="*/ 5534527 w 26573087"/>
              <a:gd name="connsiteY75" fmla="*/ 293601 h 17378443"/>
              <a:gd name="connsiteX76" fmla="*/ 5366085 w 26573087"/>
              <a:gd name="connsiteY76" fmla="*/ 221412 h 17378443"/>
              <a:gd name="connsiteX77" fmla="*/ 4932948 w 26573087"/>
              <a:gd name="connsiteY77" fmla="*/ 149222 h 17378443"/>
              <a:gd name="connsiteX78" fmla="*/ 4692316 w 26573087"/>
              <a:gd name="connsiteY78" fmla="*/ 77033 h 17378443"/>
              <a:gd name="connsiteX79" fmla="*/ 4403558 w 26573087"/>
              <a:gd name="connsiteY79" fmla="*/ 4843 h 17378443"/>
              <a:gd name="connsiteX80" fmla="*/ 4259179 w 26573087"/>
              <a:gd name="connsiteY80" fmla="*/ 221412 h 17378443"/>
              <a:gd name="connsiteX81" fmla="*/ 4066674 w 26573087"/>
              <a:gd name="connsiteY81" fmla="*/ 197349 h 17378443"/>
              <a:gd name="connsiteX82" fmla="*/ 3898232 w 26573087"/>
              <a:gd name="connsiteY82" fmla="*/ 197349 h 17378443"/>
              <a:gd name="connsiteX83" fmla="*/ 3753853 w 26573087"/>
              <a:gd name="connsiteY83" fmla="*/ 197349 h 17378443"/>
              <a:gd name="connsiteX84" fmla="*/ 3465095 w 26573087"/>
              <a:gd name="connsiteY84" fmla="*/ 510170 h 17378443"/>
              <a:gd name="connsiteX85" fmla="*/ 3320716 w 26573087"/>
              <a:gd name="connsiteY85" fmla="*/ 437980 h 17378443"/>
              <a:gd name="connsiteX86" fmla="*/ 2791327 w 26573087"/>
              <a:gd name="connsiteY86" fmla="*/ 317665 h 17378443"/>
              <a:gd name="connsiteX87" fmla="*/ 1612232 w 26573087"/>
              <a:gd name="connsiteY87" fmla="*/ 486107 h 17378443"/>
              <a:gd name="connsiteX88" fmla="*/ 890337 w 26573087"/>
              <a:gd name="connsiteY88" fmla="*/ 293601 h 17378443"/>
              <a:gd name="connsiteX89" fmla="*/ 144379 w 26573087"/>
              <a:gd name="connsiteY89" fmla="*/ 389854 h 17378443"/>
              <a:gd name="connsiteX90" fmla="*/ 0 w 26573087"/>
              <a:gd name="connsiteY90" fmla="*/ 437980 h 17378443"/>
              <a:gd name="connsiteX91" fmla="*/ 0 w 26573087"/>
              <a:gd name="connsiteY91" fmla="*/ 17378443 h 17378443"/>
              <a:gd name="connsiteX92" fmla="*/ 26565727 w 26573087"/>
              <a:gd name="connsiteY92" fmla="*/ 17378443 h 17378443"/>
              <a:gd name="connsiteX93" fmla="*/ 26573087 w 26573087"/>
              <a:gd name="connsiteY9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35187 w 26573087"/>
              <a:gd name="connsiteY31" fmla="*/ 8404323 h 17378443"/>
              <a:gd name="connsiteX32" fmla="*/ 11196656 w 26573087"/>
              <a:gd name="connsiteY32" fmla="*/ 8493386 h 17378443"/>
              <a:gd name="connsiteX33" fmla="*/ 10991783 w 26573087"/>
              <a:gd name="connsiteY33" fmla="*/ 8461270 h 17378443"/>
              <a:gd name="connsiteX34" fmla="*/ 10732169 w 26573087"/>
              <a:gd name="connsiteY34" fmla="*/ 8643517 h 17378443"/>
              <a:gd name="connsiteX35" fmla="*/ 10130590 w 26573087"/>
              <a:gd name="connsiteY35" fmla="*/ 8619454 h 17378443"/>
              <a:gd name="connsiteX36" fmla="*/ 9577137 w 26573087"/>
              <a:gd name="connsiteY36" fmla="*/ 8763833 h 17378443"/>
              <a:gd name="connsiteX37" fmla="*/ 9336506 w 26573087"/>
              <a:gd name="connsiteY37" fmla="*/ 9221033 h 17378443"/>
              <a:gd name="connsiteX38" fmla="*/ 9168064 w 26573087"/>
              <a:gd name="connsiteY38" fmla="*/ 9413538 h 17378443"/>
              <a:gd name="connsiteX39" fmla="*/ 9144000 w 26573087"/>
              <a:gd name="connsiteY39" fmla="*/ 10039180 h 17378443"/>
              <a:gd name="connsiteX40" fmla="*/ 9047748 w 26573087"/>
              <a:gd name="connsiteY40" fmla="*/ 10135433 h 17378443"/>
              <a:gd name="connsiteX41" fmla="*/ 8927432 w 26573087"/>
              <a:gd name="connsiteY41" fmla="*/ 9654170 h 17378443"/>
              <a:gd name="connsiteX42" fmla="*/ 8638674 w 26573087"/>
              <a:gd name="connsiteY42" fmla="*/ 9413538 h 17378443"/>
              <a:gd name="connsiteX43" fmla="*/ 8157411 w 26573087"/>
              <a:gd name="connsiteY43" fmla="*/ 9654170 h 17378443"/>
              <a:gd name="connsiteX44" fmla="*/ 7988969 w 26573087"/>
              <a:gd name="connsiteY44" fmla="*/ 9485728 h 17378443"/>
              <a:gd name="connsiteX45" fmla="*/ 8229600 w 26573087"/>
              <a:gd name="connsiteY45" fmla="*/ 8811959 h 17378443"/>
              <a:gd name="connsiteX46" fmla="*/ 8277727 w 26573087"/>
              <a:gd name="connsiteY46" fmla="*/ 8258507 h 17378443"/>
              <a:gd name="connsiteX47" fmla="*/ 7916779 w 26573087"/>
              <a:gd name="connsiteY47" fmla="*/ 7632865 h 17378443"/>
              <a:gd name="connsiteX48" fmla="*/ 7603958 w 26573087"/>
              <a:gd name="connsiteY48" fmla="*/ 7271917 h 17378443"/>
              <a:gd name="connsiteX49" fmla="*/ 7387390 w 26573087"/>
              <a:gd name="connsiteY49" fmla="*/ 6935033 h 17378443"/>
              <a:gd name="connsiteX50" fmla="*/ 7050506 w 26573087"/>
              <a:gd name="connsiteY50" fmla="*/ 6357517 h 17378443"/>
              <a:gd name="connsiteX51" fmla="*/ 6713621 w 26573087"/>
              <a:gd name="connsiteY51" fmla="*/ 5900317 h 17378443"/>
              <a:gd name="connsiteX52" fmla="*/ 6617369 w 26573087"/>
              <a:gd name="connsiteY52" fmla="*/ 5780001 h 17378443"/>
              <a:gd name="connsiteX53" fmla="*/ 6256421 w 26573087"/>
              <a:gd name="connsiteY53" fmla="*/ 5154359 h 17378443"/>
              <a:gd name="connsiteX54" fmla="*/ 5991727 w 26573087"/>
              <a:gd name="connsiteY54" fmla="*/ 4745286 h 17378443"/>
              <a:gd name="connsiteX55" fmla="*/ 5871411 w 26573087"/>
              <a:gd name="connsiteY55" fmla="*/ 3806822 h 17378443"/>
              <a:gd name="connsiteX56" fmla="*/ 6039853 w 26573087"/>
              <a:gd name="connsiteY56" fmla="*/ 3373686 h 17378443"/>
              <a:gd name="connsiteX57" fmla="*/ 6232358 w 26573087"/>
              <a:gd name="connsiteY57" fmla="*/ 3325559 h 17378443"/>
              <a:gd name="connsiteX58" fmla="*/ 6352674 w 26573087"/>
              <a:gd name="connsiteY58" fmla="*/ 3469938 h 17378443"/>
              <a:gd name="connsiteX59" fmla="*/ 6424864 w 26573087"/>
              <a:gd name="connsiteY59" fmla="*/ 3758696 h 17378443"/>
              <a:gd name="connsiteX60" fmla="*/ 6521116 w 26573087"/>
              <a:gd name="connsiteY60" fmla="*/ 3782759 h 17378443"/>
              <a:gd name="connsiteX61" fmla="*/ 6665495 w 26573087"/>
              <a:gd name="connsiteY61" fmla="*/ 3494001 h 17378443"/>
              <a:gd name="connsiteX62" fmla="*/ 6665495 w 26573087"/>
              <a:gd name="connsiteY62" fmla="*/ 3229307 h 17378443"/>
              <a:gd name="connsiteX63" fmla="*/ 6737685 w 26573087"/>
              <a:gd name="connsiteY63" fmla="*/ 2916486 h 17378443"/>
              <a:gd name="connsiteX64" fmla="*/ 6882064 w 26573087"/>
              <a:gd name="connsiteY64" fmla="*/ 2796170 h 17378443"/>
              <a:gd name="connsiteX65" fmla="*/ 7267074 w 26573087"/>
              <a:gd name="connsiteY65" fmla="*/ 2868359 h 17378443"/>
              <a:gd name="connsiteX66" fmla="*/ 7243011 w 26573087"/>
              <a:gd name="connsiteY66" fmla="*/ 2290843 h 17378443"/>
              <a:gd name="connsiteX67" fmla="*/ 7098632 w 26573087"/>
              <a:gd name="connsiteY67" fmla="*/ 1857707 h 17378443"/>
              <a:gd name="connsiteX68" fmla="*/ 7194885 w 26573087"/>
              <a:gd name="connsiteY68" fmla="*/ 1568949 h 17378443"/>
              <a:gd name="connsiteX69" fmla="*/ 7002379 w 26573087"/>
              <a:gd name="connsiteY69" fmla="*/ 1183938 h 17378443"/>
              <a:gd name="connsiteX70" fmla="*/ 6809874 w 26573087"/>
              <a:gd name="connsiteY70" fmla="*/ 1087686 h 17378443"/>
              <a:gd name="connsiteX71" fmla="*/ 6521116 w 26573087"/>
              <a:gd name="connsiteY71" fmla="*/ 798928 h 17378443"/>
              <a:gd name="connsiteX72" fmla="*/ 6641432 w 26573087"/>
              <a:gd name="connsiteY72" fmla="*/ 365791 h 17378443"/>
              <a:gd name="connsiteX73" fmla="*/ 6376737 w 26573087"/>
              <a:gd name="connsiteY73" fmla="*/ 437980 h 17378443"/>
              <a:gd name="connsiteX74" fmla="*/ 6232358 w 26573087"/>
              <a:gd name="connsiteY74" fmla="*/ 534233 h 17378443"/>
              <a:gd name="connsiteX75" fmla="*/ 5534527 w 26573087"/>
              <a:gd name="connsiteY75" fmla="*/ 293601 h 17378443"/>
              <a:gd name="connsiteX76" fmla="*/ 5366085 w 26573087"/>
              <a:gd name="connsiteY76" fmla="*/ 221412 h 17378443"/>
              <a:gd name="connsiteX77" fmla="*/ 4932948 w 26573087"/>
              <a:gd name="connsiteY77" fmla="*/ 149222 h 17378443"/>
              <a:gd name="connsiteX78" fmla="*/ 4692316 w 26573087"/>
              <a:gd name="connsiteY78" fmla="*/ 77033 h 17378443"/>
              <a:gd name="connsiteX79" fmla="*/ 4403558 w 26573087"/>
              <a:gd name="connsiteY79" fmla="*/ 4843 h 17378443"/>
              <a:gd name="connsiteX80" fmla="*/ 4259179 w 26573087"/>
              <a:gd name="connsiteY80" fmla="*/ 221412 h 17378443"/>
              <a:gd name="connsiteX81" fmla="*/ 4066674 w 26573087"/>
              <a:gd name="connsiteY81" fmla="*/ 197349 h 17378443"/>
              <a:gd name="connsiteX82" fmla="*/ 3898232 w 26573087"/>
              <a:gd name="connsiteY82" fmla="*/ 197349 h 17378443"/>
              <a:gd name="connsiteX83" fmla="*/ 3753853 w 26573087"/>
              <a:gd name="connsiteY83" fmla="*/ 197349 h 17378443"/>
              <a:gd name="connsiteX84" fmla="*/ 3465095 w 26573087"/>
              <a:gd name="connsiteY84" fmla="*/ 510170 h 17378443"/>
              <a:gd name="connsiteX85" fmla="*/ 3320716 w 26573087"/>
              <a:gd name="connsiteY85" fmla="*/ 437980 h 17378443"/>
              <a:gd name="connsiteX86" fmla="*/ 2791327 w 26573087"/>
              <a:gd name="connsiteY86" fmla="*/ 317665 h 17378443"/>
              <a:gd name="connsiteX87" fmla="*/ 1612232 w 26573087"/>
              <a:gd name="connsiteY87" fmla="*/ 486107 h 17378443"/>
              <a:gd name="connsiteX88" fmla="*/ 890337 w 26573087"/>
              <a:gd name="connsiteY88" fmla="*/ 293601 h 17378443"/>
              <a:gd name="connsiteX89" fmla="*/ 144379 w 26573087"/>
              <a:gd name="connsiteY89" fmla="*/ 389854 h 17378443"/>
              <a:gd name="connsiteX90" fmla="*/ 0 w 26573087"/>
              <a:gd name="connsiteY90" fmla="*/ 437980 h 17378443"/>
              <a:gd name="connsiteX91" fmla="*/ 0 w 26573087"/>
              <a:gd name="connsiteY91" fmla="*/ 17378443 h 17378443"/>
              <a:gd name="connsiteX92" fmla="*/ 26565727 w 26573087"/>
              <a:gd name="connsiteY92" fmla="*/ 17378443 h 17378443"/>
              <a:gd name="connsiteX93" fmla="*/ 26573087 w 26573087"/>
              <a:gd name="connsiteY9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35187 w 26573087"/>
              <a:gd name="connsiteY31" fmla="*/ 8404323 h 17378443"/>
              <a:gd name="connsiteX32" fmla="*/ 11274884 w 26573087"/>
              <a:gd name="connsiteY32" fmla="*/ 8462804 h 17378443"/>
              <a:gd name="connsiteX33" fmla="*/ 11196656 w 26573087"/>
              <a:gd name="connsiteY33" fmla="*/ 8493386 h 17378443"/>
              <a:gd name="connsiteX34" fmla="*/ 10991783 w 26573087"/>
              <a:gd name="connsiteY34" fmla="*/ 8461270 h 17378443"/>
              <a:gd name="connsiteX35" fmla="*/ 10732169 w 26573087"/>
              <a:gd name="connsiteY35" fmla="*/ 8643517 h 17378443"/>
              <a:gd name="connsiteX36" fmla="*/ 10130590 w 26573087"/>
              <a:gd name="connsiteY36" fmla="*/ 8619454 h 17378443"/>
              <a:gd name="connsiteX37" fmla="*/ 9577137 w 26573087"/>
              <a:gd name="connsiteY37" fmla="*/ 8763833 h 17378443"/>
              <a:gd name="connsiteX38" fmla="*/ 9336506 w 26573087"/>
              <a:gd name="connsiteY38" fmla="*/ 9221033 h 17378443"/>
              <a:gd name="connsiteX39" fmla="*/ 9168064 w 26573087"/>
              <a:gd name="connsiteY39" fmla="*/ 9413538 h 17378443"/>
              <a:gd name="connsiteX40" fmla="*/ 9144000 w 26573087"/>
              <a:gd name="connsiteY40" fmla="*/ 10039180 h 17378443"/>
              <a:gd name="connsiteX41" fmla="*/ 9047748 w 26573087"/>
              <a:gd name="connsiteY41" fmla="*/ 10135433 h 17378443"/>
              <a:gd name="connsiteX42" fmla="*/ 8927432 w 26573087"/>
              <a:gd name="connsiteY42" fmla="*/ 9654170 h 17378443"/>
              <a:gd name="connsiteX43" fmla="*/ 8638674 w 26573087"/>
              <a:gd name="connsiteY43" fmla="*/ 9413538 h 17378443"/>
              <a:gd name="connsiteX44" fmla="*/ 8157411 w 26573087"/>
              <a:gd name="connsiteY44" fmla="*/ 9654170 h 17378443"/>
              <a:gd name="connsiteX45" fmla="*/ 7988969 w 26573087"/>
              <a:gd name="connsiteY45" fmla="*/ 9485728 h 17378443"/>
              <a:gd name="connsiteX46" fmla="*/ 8229600 w 26573087"/>
              <a:gd name="connsiteY46" fmla="*/ 8811959 h 17378443"/>
              <a:gd name="connsiteX47" fmla="*/ 8277727 w 26573087"/>
              <a:gd name="connsiteY47" fmla="*/ 8258507 h 17378443"/>
              <a:gd name="connsiteX48" fmla="*/ 7916779 w 26573087"/>
              <a:gd name="connsiteY48" fmla="*/ 7632865 h 17378443"/>
              <a:gd name="connsiteX49" fmla="*/ 7603958 w 26573087"/>
              <a:gd name="connsiteY49" fmla="*/ 7271917 h 17378443"/>
              <a:gd name="connsiteX50" fmla="*/ 7387390 w 26573087"/>
              <a:gd name="connsiteY50" fmla="*/ 6935033 h 17378443"/>
              <a:gd name="connsiteX51" fmla="*/ 7050506 w 26573087"/>
              <a:gd name="connsiteY51" fmla="*/ 6357517 h 17378443"/>
              <a:gd name="connsiteX52" fmla="*/ 6713621 w 26573087"/>
              <a:gd name="connsiteY52" fmla="*/ 5900317 h 17378443"/>
              <a:gd name="connsiteX53" fmla="*/ 6617369 w 26573087"/>
              <a:gd name="connsiteY53" fmla="*/ 5780001 h 17378443"/>
              <a:gd name="connsiteX54" fmla="*/ 6256421 w 26573087"/>
              <a:gd name="connsiteY54" fmla="*/ 5154359 h 17378443"/>
              <a:gd name="connsiteX55" fmla="*/ 5991727 w 26573087"/>
              <a:gd name="connsiteY55" fmla="*/ 4745286 h 17378443"/>
              <a:gd name="connsiteX56" fmla="*/ 5871411 w 26573087"/>
              <a:gd name="connsiteY56" fmla="*/ 3806822 h 17378443"/>
              <a:gd name="connsiteX57" fmla="*/ 6039853 w 26573087"/>
              <a:gd name="connsiteY57" fmla="*/ 3373686 h 17378443"/>
              <a:gd name="connsiteX58" fmla="*/ 6232358 w 26573087"/>
              <a:gd name="connsiteY58" fmla="*/ 3325559 h 17378443"/>
              <a:gd name="connsiteX59" fmla="*/ 6352674 w 26573087"/>
              <a:gd name="connsiteY59" fmla="*/ 3469938 h 17378443"/>
              <a:gd name="connsiteX60" fmla="*/ 6424864 w 26573087"/>
              <a:gd name="connsiteY60" fmla="*/ 3758696 h 17378443"/>
              <a:gd name="connsiteX61" fmla="*/ 6521116 w 26573087"/>
              <a:gd name="connsiteY61" fmla="*/ 3782759 h 17378443"/>
              <a:gd name="connsiteX62" fmla="*/ 6665495 w 26573087"/>
              <a:gd name="connsiteY62" fmla="*/ 3494001 h 17378443"/>
              <a:gd name="connsiteX63" fmla="*/ 6665495 w 26573087"/>
              <a:gd name="connsiteY63" fmla="*/ 3229307 h 17378443"/>
              <a:gd name="connsiteX64" fmla="*/ 6737685 w 26573087"/>
              <a:gd name="connsiteY64" fmla="*/ 2916486 h 17378443"/>
              <a:gd name="connsiteX65" fmla="*/ 6882064 w 26573087"/>
              <a:gd name="connsiteY65" fmla="*/ 2796170 h 17378443"/>
              <a:gd name="connsiteX66" fmla="*/ 7267074 w 26573087"/>
              <a:gd name="connsiteY66" fmla="*/ 2868359 h 17378443"/>
              <a:gd name="connsiteX67" fmla="*/ 7243011 w 26573087"/>
              <a:gd name="connsiteY67" fmla="*/ 2290843 h 17378443"/>
              <a:gd name="connsiteX68" fmla="*/ 7098632 w 26573087"/>
              <a:gd name="connsiteY68" fmla="*/ 1857707 h 17378443"/>
              <a:gd name="connsiteX69" fmla="*/ 7194885 w 26573087"/>
              <a:gd name="connsiteY69" fmla="*/ 1568949 h 17378443"/>
              <a:gd name="connsiteX70" fmla="*/ 7002379 w 26573087"/>
              <a:gd name="connsiteY70" fmla="*/ 1183938 h 17378443"/>
              <a:gd name="connsiteX71" fmla="*/ 6809874 w 26573087"/>
              <a:gd name="connsiteY71" fmla="*/ 1087686 h 17378443"/>
              <a:gd name="connsiteX72" fmla="*/ 6521116 w 26573087"/>
              <a:gd name="connsiteY72" fmla="*/ 798928 h 17378443"/>
              <a:gd name="connsiteX73" fmla="*/ 6641432 w 26573087"/>
              <a:gd name="connsiteY73" fmla="*/ 365791 h 17378443"/>
              <a:gd name="connsiteX74" fmla="*/ 6376737 w 26573087"/>
              <a:gd name="connsiteY74" fmla="*/ 437980 h 17378443"/>
              <a:gd name="connsiteX75" fmla="*/ 6232358 w 26573087"/>
              <a:gd name="connsiteY75" fmla="*/ 534233 h 17378443"/>
              <a:gd name="connsiteX76" fmla="*/ 5534527 w 26573087"/>
              <a:gd name="connsiteY76" fmla="*/ 293601 h 17378443"/>
              <a:gd name="connsiteX77" fmla="*/ 5366085 w 26573087"/>
              <a:gd name="connsiteY77" fmla="*/ 221412 h 17378443"/>
              <a:gd name="connsiteX78" fmla="*/ 4932948 w 26573087"/>
              <a:gd name="connsiteY78" fmla="*/ 149222 h 17378443"/>
              <a:gd name="connsiteX79" fmla="*/ 4692316 w 26573087"/>
              <a:gd name="connsiteY79" fmla="*/ 77033 h 17378443"/>
              <a:gd name="connsiteX80" fmla="*/ 4403558 w 26573087"/>
              <a:gd name="connsiteY80" fmla="*/ 4843 h 17378443"/>
              <a:gd name="connsiteX81" fmla="*/ 4259179 w 26573087"/>
              <a:gd name="connsiteY81" fmla="*/ 221412 h 17378443"/>
              <a:gd name="connsiteX82" fmla="*/ 4066674 w 26573087"/>
              <a:gd name="connsiteY82" fmla="*/ 197349 h 17378443"/>
              <a:gd name="connsiteX83" fmla="*/ 3898232 w 26573087"/>
              <a:gd name="connsiteY83" fmla="*/ 197349 h 17378443"/>
              <a:gd name="connsiteX84" fmla="*/ 3753853 w 26573087"/>
              <a:gd name="connsiteY84" fmla="*/ 197349 h 17378443"/>
              <a:gd name="connsiteX85" fmla="*/ 3465095 w 26573087"/>
              <a:gd name="connsiteY85" fmla="*/ 510170 h 17378443"/>
              <a:gd name="connsiteX86" fmla="*/ 3320716 w 26573087"/>
              <a:gd name="connsiteY86" fmla="*/ 437980 h 17378443"/>
              <a:gd name="connsiteX87" fmla="*/ 2791327 w 26573087"/>
              <a:gd name="connsiteY87" fmla="*/ 317665 h 17378443"/>
              <a:gd name="connsiteX88" fmla="*/ 1612232 w 26573087"/>
              <a:gd name="connsiteY88" fmla="*/ 486107 h 17378443"/>
              <a:gd name="connsiteX89" fmla="*/ 890337 w 26573087"/>
              <a:gd name="connsiteY89" fmla="*/ 293601 h 17378443"/>
              <a:gd name="connsiteX90" fmla="*/ 144379 w 26573087"/>
              <a:gd name="connsiteY90" fmla="*/ 389854 h 17378443"/>
              <a:gd name="connsiteX91" fmla="*/ 0 w 26573087"/>
              <a:gd name="connsiteY91" fmla="*/ 437980 h 17378443"/>
              <a:gd name="connsiteX92" fmla="*/ 0 w 26573087"/>
              <a:gd name="connsiteY92" fmla="*/ 17378443 h 17378443"/>
              <a:gd name="connsiteX93" fmla="*/ 26565727 w 26573087"/>
              <a:gd name="connsiteY93" fmla="*/ 17378443 h 17378443"/>
              <a:gd name="connsiteX94" fmla="*/ 26573087 w 26573087"/>
              <a:gd name="connsiteY94"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643517 h 17378443"/>
              <a:gd name="connsiteX37" fmla="*/ 10130590 w 26573087"/>
              <a:gd name="connsiteY37" fmla="*/ 8619454 h 17378443"/>
              <a:gd name="connsiteX38" fmla="*/ 9577137 w 26573087"/>
              <a:gd name="connsiteY38" fmla="*/ 8763833 h 17378443"/>
              <a:gd name="connsiteX39" fmla="*/ 9336506 w 26573087"/>
              <a:gd name="connsiteY39" fmla="*/ 9221033 h 17378443"/>
              <a:gd name="connsiteX40" fmla="*/ 9168064 w 26573087"/>
              <a:gd name="connsiteY40" fmla="*/ 9413538 h 17378443"/>
              <a:gd name="connsiteX41" fmla="*/ 9144000 w 26573087"/>
              <a:gd name="connsiteY41" fmla="*/ 10039180 h 17378443"/>
              <a:gd name="connsiteX42" fmla="*/ 9047748 w 26573087"/>
              <a:gd name="connsiteY42" fmla="*/ 10135433 h 17378443"/>
              <a:gd name="connsiteX43" fmla="*/ 8927432 w 26573087"/>
              <a:gd name="connsiteY43" fmla="*/ 9654170 h 17378443"/>
              <a:gd name="connsiteX44" fmla="*/ 8638674 w 26573087"/>
              <a:gd name="connsiteY44" fmla="*/ 9413538 h 17378443"/>
              <a:gd name="connsiteX45" fmla="*/ 8157411 w 26573087"/>
              <a:gd name="connsiteY45" fmla="*/ 9654170 h 17378443"/>
              <a:gd name="connsiteX46" fmla="*/ 7988969 w 26573087"/>
              <a:gd name="connsiteY46" fmla="*/ 9485728 h 17378443"/>
              <a:gd name="connsiteX47" fmla="*/ 8229600 w 26573087"/>
              <a:gd name="connsiteY47" fmla="*/ 8811959 h 17378443"/>
              <a:gd name="connsiteX48" fmla="*/ 8277727 w 26573087"/>
              <a:gd name="connsiteY48" fmla="*/ 8258507 h 17378443"/>
              <a:gd name="connsiteX49" fmla="*/ 7916779 w 26573087"/>
              <a:gd name="connsiteY49" fmla="*/ 7632865 h 17378443"/>
              <a:gd name="connsiteX50" fmla="*/ 7603958 w 26573087"/>
              <a:gd name="connsiteY50" fmla="*/ 7271917 h 17378443"/>
              <a:gd name="connsiteX51" fmla="*/ 7387390 w 26573087"/>
              <a:gd name="connsiteY51" fmla="*/ 6935033 h 17378443"/>
              <a:gd name="connsiteX52" fmla="*/ 7050506 w 26573087"/>
              <a:gd name="connsiteY52" fmla="*/ 6357517 h 17378443"/>
              <a:gd name="connsiteX53" fmla="*/ 6713621 w 26573087"/>
              <a:gd name="connsiteY53" fmla="*/ 5900317 h 17378443"/>
              <a:gd name="connsiteX54" fmla="*/ 6617369 w 26573087"/>
              <a:gd name="connsiteY54" fmla="*/ 5780001 h 17378443"/>
              <a:gd name="connsiteX55" fmla="*/ 6256421 w 26573087"/>
              <a:gd name="connsiteY55" fmla="*/ 5154359 h 17378443"/>
              <a:gd name="connsiteX56" fmla="*/ 5991727 w 26573087"/>
              <a:gd name="connsiteY56" fmla="*/ 4745286 h 17378443"/>
              <a:gd name="connsiteX57" fmla="*/ 5871411 w 26573087"/>
              <a:gd name="connsiteY57" fmla="*/ 3806822 h 17378443"/>
              <a:gd name="connsiteX58" fmla="*/ 6039853 w 26573087"/>
              <a:gd name="connsiteY58" fmla="*/ 3373686 h 17378443"/>
              <a:gd name="connsiteX59" fmla="*/ 6232358 w 26573087"/>
              <a:gd name="connsiteY59" fmla="*/ 3325559 h 17378443"/>
              <a:gd name="connsiteX60" fmla="*/ 6352674 w 26573087"/>
              <a:gd name="connsiteY60" fmla="*/ 3469938 h 17378443"/>
              <a:gd name="connsiteX61" fmla="*/ 6424864 w 26573087"/>
              <a:gd name="connsiteY61" fmla="*/ 3758696 h 17378443"/>
              <a:gd name="connsiteX62" fmla="*/ 6521116 w 26573087"/>
              <a:gd name="connsiteY62" fmla="*/ 3782759 h 17378443"/>
              <a:gd name="connsiteX63" fmla="*/ 6665495 w 26573087"/>
              <a:gd name="connsiteY63" fmla="*/ 3494001 h 17378443"/>
              <a:gd name="connsiteX64" fmla="*/ 6665495 w 26573087"/>
              <a:gd name="connsiteY64" fmla="*/ 3229307 h 17378443"/>
              <a:gd name="connsiteX65" fmla="*/ 6737685 w 26573087"/>
              <a:gd name="connsiteY65" fmla="*/ 2916486 h 17378443"/>
              <a:gd name="connsiteX66" fmla="*/ 6882064 w 26573087"/>
              <a:gd name="connsiteY66" fmla="*/ 2796170 h 17378443"/>
              <a:gd name="connsiteX67" fmla="*/ 7267074 w 26573087"/>
              <a:gd name="connsiteY67" fmla="*/ 2868359 h 17378443"/>
              <a:gd name="connsiteX68" fmla="*/ 7243011 w 26573087"/>
              <a:gd name="connsiteY68" fmla="*/ 2290843 h 17378443"/>
              <a:gd name="connsiteX69" fmla="*/ 7098632 w 26573087"/>
              <a:gd name="connsiteY69" fmla="*/ 1857707 h 17378443"/>
              <a:gd name="connsiteX70" fmla="*/ 7194885 w 26573087"/>
              <a:gd name="connsiteY70" fmla="*/ 1568949 h 17378443"/>
              <a:gd name="connsiteX71" fmla="*/ 7002379 w 26573087"/>
              <a:gd name="connsiteY71" fmla="*/ 1183938 h 17378443"/>
              <a:gd name="connsiteX72" fmla="*/ 6809874 w 26573087"/>
              <a:gd name="connsiteY72" fmla="*/ 1087686 h 17378443"/>
              <a:gd name="connsiteX73" fmla="*/ 6521116 w 26573087"/>
              <a:gd name="connsiteY73" fmla="*/ 798928 h 17378443"/>
              <a:gd name="connsiteX74" fmla="*/ 6641432 w 26573087"/>
              <a:gd name="connsiteY74" fmla="*/ 365791 h 17378443"/>
              <a:gd name="connsiteX75" fmla="*/ 6376737 w 26573087"/>
              <a:gd name="connsiteY75" fmla="*/ 437980 h 17378443"/>
              <a:gd name="connsiteX76" fmla="*/ 6232358 w 26573087"/>
              <a:gd name="connsiteY76" fmla="*/ 534233 h 17378443"/>
              <a:gd name="connsiteX77" fmla="*/ 5534527 w 26573087"/>
              <a:gd name="connsiteY77" fmla="*/ 293601 h 17378443"/>
              <a:gd name="connsiteX78" fmla="*/ 5366085 w 26573087"/>
              <a:gd name="connsiteY78" fmla="*/ 221412 h 17378443"/>
              <a:gd name="connsiteX79" fmla="*/ 4932948 w 26573087"/>
              <a:gd name="connsiteY79" fmla="*/ 149222 h 17378443"/>
              <a:gd name="connsiteX80" fmla="*/ 4692316 w 26573087"/>
              <a:gd name="connsiteY80" fmla="*/ 77033 h 17378443"/>
              <a:gd name="connsiteX81" fmla="*/ 4403558 w 26573087"/>
              <a:gd name="connsiteY81" fmla="*/ 4843 h 17378443"/>
              <a:gd name="connsiteX82" fmla="*/ 4259179 w 26573087"/>
              <a:gd name="connsiteY82" fmla="*/ 221412 h 17378443"/>
              <a:gd name="connsiteX83" fmla="*/ 4066674 w 26573087"/>
              <a:gd name="connsiteY83" fmla="*/ 197349 h 17378443"/>
              <a:gd name="connsiteX84" fmla="*/ 3898232 w 26573087"/>
              <a:gd name="connsiteY84" fmla="*/ 197349 h 17378443"/>
              <a:gd name="connsiteX85" fmla="*/ 3753853 w 26573087"/>
              <a:gd name="connsiteY85" fmla="*/ 197349 h 17378443"/>
              <a:gd name="connsiteX86" fmla="*/ 3465095 w 26573087"/>
              <a:gd name="connsiteY86" fmla="*/ 510170 h 17378443"/>
              <a:gd name="connsiteX87" fmla="*/ 3320716 w 26573087"/>
              <a:gd name="connsiteY87" fmla="*/ 437980 h 17378443"/>
              <a:gd name="connsiteX88" fmla="*/ 2791327 w 26573087"/>
              <a:gd name="connsiteY88" fmla="*/ 317665 h 17378443"/>
              <a:gd name="connsiteX89" fmla="*/ 1612232 w 26573087"/>
              <a:gd name="connsiteY89" fmla="*/ 486107 h 17378443"/>
              <a:gd name="connsiteX90" fmla="*/ 890337 w 26573087"/>
              <a:gd name="connsiteY90" fmla="*/ 293601 h 17378443"/>
              <a:gd name="connsiteX91" fmla="*/ 144379 w 26573087"/>
              <a:gd name="connsiteY91" fmla="*/ 389854 h 17378443"/>
              <a:gd name="connsiteX92" fmla="*/ 0 w 26573087"/>
              <a:gd name="connsiteY92" fmla="*/ 437980 h 17378443"/>
              <a:gd name="connsiteX93" fmla="*/ 0 w 26573087"/>
              <a:gd name="connsiteY93" fmla="*/ 17378443 h 17378443"/>
              <a:gd name="connsiteX94" fmla="*/ 26565727 w 26573087"/>
              <a:gd name="connsiteY94" fmla="*/ 17378443 h 17378443"/>
              <a:gd name="connsiteX95" fmla="*/ 26573087 w 26573087"/>
              <a:gd name="connsiteY9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130590 w 26573087"/>
              <a:gd name="connsiteY37" fmla="*/ 8619454 h 17378443"/>
              <a:gd name="connsiteX38" fmla="*/ 9577137 w 26573087"/>
              <a:gd name="connsiteY38" fmla="*/ 8763833 h 17378443"/>
              <a:gd name="connsiteX39" fmla="*/ 9336506 w 26573087"/>
              <a:gd name="connsiteY39" fmla="*/ 9221033 h 17378443"/>
              <a:gd name="connsiteX40" fmla="*/ 9168064 w 26573087"/>
              <a:gd name="connsiteY40" fmla="*/ 9413538 h 17378443"/>
              <a:gd name="connsiteX41" fmla="*/ 9144000 w 26573087"/>
              <a:gd name="connsiteY41" fmla="*/ 10039180 h 17378443"/>
              <a:gd name="connsiteX42" fmla="*/ 9047748 w 26573087"/>
              <a:gd name="connsiteY42" fmla="*/ 10135433 h 17378443"/>
              <a:gd name="connsiteX43" fmla="*/ 8927432 w 26573087"/>
              <a:gd name="connsiteY43" fmla="*/ 9654170 h 17378443"/>
              <a:gd name="connsiteX44" fmla="*/ 8638674 w 26573087"/>
              <a:gd name="connsiteY44" fmla="*/ 9413538 h 17378443"/>
              <a:gd name="connsiteX45" fmla="*/ 8157411 w 26573087"/>
              <a:gd name="connsiteY45" fmla="*/ 9654170 h 17378443"/>
              <a:gd name="connsiteX46" fmla="*/ 7988969 w 26573087"/>
              <a:gd name="connsiteY46" fmla="*/ 9485728 h 17378443"/>
              <a:gd name="connsiteX47" fmla="*/ 8229600 w 26573087"/>
              <a:gd name="connsiteY47" fmla="*/ 8811959 h 17378443"/>
              <a:gd name="connsiteX48" fmla="*/ 8277727 w 26573087"/>
              <a:gd name="connsiteY48" fmla="*/ 8258507 h 17378443"/>
              <a:gd name="connsiteX49" fmla="*/ 7916779 w 26573087"/>
              <a:gd name="connsiteY49" fmla="*/ 7632865 h 17378443"/>
              <a:gd name="connsiteX50" fmla="*/ 7603958 w 26573087"/>
              <a:gd name="connsiteY50" fmla="*/ 7271917 h 17378443"/>
              <a:gd name="connsiteX51" fmla="*/ 7387390 w 26573087"/>
              <a:gd name="connsiteY51" fmla="*/ 6935033 h 17378443"/>
              <a:gd name="connsiteX52" fmla="*/ 7050506 w 26573087"/>
              <a:gd name="connsiteY52" fmla="*/ 6357517 h 17378443"/>
              <a:gd name="connsiteX53" fmla="*/ 6713621 w 26573087"/>
              <a:gd name="connsiteY53" fmla="*/ 5900317 h 17378443"/>
              <a:gd name="connsiteX54" fmla="*/ 6617369 w 26573087"/>
              <a:gd name="connsiteY54" fmla="*/ 5780001 h 17378443"/>
              <a:gd name="connsiteX55" fmla="*/ 6256421 w 26573087"/>
              <a:gd name="connsiteY55" fmla="*/ 5154359 h 17378443"/>
              <a:gd name="connsiteX56" fmla="*/ 5991727 w 26573087"/>
              <a:gd name="connsiteY56" fmla="*/ 4745286 h 17378443"/>
              <a:gd name="connsiteX57" fmla="*/ 5871411 w 26573087"/>
              <a:gd name="connsiteY57" fmla="*/ 3806822 h 17378443"/>
              <a:gd name="connsiteX58" fmla="*/ 6039853 w 26573087"/>
              <a:gd name="connsiteY58" fmla="*/ 3373686 h 17378443"/>
              <a:gd name="connsiteX59" fmla="*/ 6232358 w 26573087"/>
              <a:gd name="connsiteY59" fmla="*/ 3325559 h 17378443"/>
              <a:gd name="connsiteX60" fmla="*/ 6352674 w 26573087"/>
              <a:gd name="connsiteY60" fmla="*/ 3469938 h 17378443"/>
              <a:gd name="connsiteX61" fmla="*/ 6424864 w 26573087"/>
              <a:gd name="connsiteY61" fmla="*/ 3758696 h 17378443"/>
              <a:gd name="connsiteX62" fmla="*/ 6521116 w 26573087"/>
              <a:gd name="connsiteY62" fmla="*/ 3782759 h 17378443"/>
              <a:gd name="connsiteX63" fmla="*/ 6665495 w 26573087"/>
              <a:gd name="connsiteY63" fmla="*/ 3494001 h 17378443"/>
              <a:gd name="connsiteX64" fmla="*/ 6665495 w 26573087"/>
              <a:gd name="connsiteY64" fmla="*/ 3229307 h 17378443"/>
              <a:gd name="connsiteX65" fmla="*/ 6737685 w 26573087"/>
              <a:gd name="connsiteY65" fmla="*/ 2916486 h 17378443"/>
              <a:gd name="connsiteX66" fmla="*/ 6882064 w 26573087"/>
              <a:gd name="connsiteY66" fmla="*/ 2796170 h 17378443"/>
              <a:gd name="connsiteX67" fmla="*/ 7267074 w 26573087"/>
              <a:gd name="connsiteY67" fmla="*/ 2868359 h 17378443"/>
              <a:gd name="connsiteX68" fmla="*/ 7243011 w 26573087"/>
              <a:gd name="connsiteY68" fmla="*/ 2290843 h 17378443"/>
              <a:gd name="connsiteX69" fmla="*/ 7098632 w 26573087"/>
              <a:gd name="connsiteY69" fmla="*/ 1857707 h 17378443"/>
              <a:gd name="connsiteX70" fmla="*/ 7194885 w 26573087"/>
              <a:gd name="connsiteY70" fmla="*/ 1568949 h 17378443"/>
              <a:gd name="connsiteX71" fmla="*/ 7002379 w 26573087"/>
              <a:gd name="connsiteY71" fmla="*/ 1183938 h 17378443"/>
              <a:gd name="connsiteX72" fmla="*/ 6809874 w 26573087"/>
              <a:gd name="connsiteY72" fmla="*/ 1087686 h 17378443"/>
              <a:gd name="connsiteX73" fmla="*/ 6521116 w 26573087"/>
              <a:gd name="connsiteY73" fmla="*/ 798928 h 17378443"/>
              <a:gd name="connsiteX74" fmla="*/ 6641432 w 26573087"/>
              <a:gd name="connsiteY74" fmla="*/ 365791 h 17378443"/>
              <a:gd name="connsiteX75" fmla="*/ 6376737 w 26573087"/>
              <a:gd name="connsiteY75" fmla="*/ 437980 h 17378443"/>
              <a:gd name="connsiteX76" fmla="*/ 6232358 w 26573087"/>
              <a:gd name="connsiteY76" fmla="*/ 534233 h 17378443"/>
              <a:gd name="connsiteX77" fmla="*/ 5534527 w 26573087"/>
              <a:gd name="connsiteY77" fmla="*/ 293601 h 17378443"/>
              <a:gd name="connsiteX78" fmla="*/ 5366085 w 26573087"/>
              <a:gd name="connsiteY78" fmla="*/ 221412 h 17378443"/>
              <a:gd name="connsiteX79" fmla="*/ 4932948 w 26573087"/>
              <a:gd name="connsiteY79" fmla="*/ 149222 h 17378443"/>
              <a:gd name="connsiteX80" fmla="*/ 4692316 w 26573087"/>
              <a:gd name="connsiteY80" fmla="*/ 77033 h 17378443"/>
              <a:gd name="connsiteX81" fmla="*/ 4403558 w 26573087"/>
              <a:gd name="connsiteY81" fmla="*/ 4843 h 17378443"/>
              <a:gd name="connsiteX82" fmla="*/ 4259179 w 26573087"/>
              <a:gd name="connsiteY82" fmla="*/ 221412 h 17378443"/>
              <a:gd name="connsiteX83" fmla="*/ 4066674 w 26573087"/>
              <a:gd name="connsiteY83" fmla="*/ 197349 h 17378443"/>
              <a:gd name="connsiteX84" fmla="*/ 3898232 w 26573087"/>
              <a:gd name="connsiteY84" fmla="*/ 197349 h 17378443"/>
              <a:gd name="connsiteX85" fmla="*/ 3753853 w 26573087"/>
              <a:gd name="connsiteY85" fmla="*/ 197349 h 17378443"/>
              <a:gd name="connsiteX86" fmla="*/ 3465095 w 26573087"/>
              <a:gd name="connsiteY86" fmla="*/ 510170 h 17378443"/>
              <a:gd name="connsiteX87" fmla="*/ 3320716 w 26573087"/>
              <a:gd name="connsiteY87" fmla="*/ 437980 h 17378443"/>
              <a:gd name="connsiteX88" fmla="*/ 2791327 w 26573087"/>
              <a:gd name="connsiteY88" fmla="*/ 317665 h 17378443"/>
              <a:gd name="connsiteX89" fmla="*/ 1612232 w 26573087"/>
              <a:gd name="connsiteY89" fmla="*/ 486107 h 17378443"/>
              <a:gd name="connsiteX90" fmla="*/ 890337 w 26573087"/>
              <a:gd name="connsiteY90" fmla="*/ 293601 h 17378443"/>
              <a:gd name="connsiteX91" fmla="*/ 144379 w 26573087"/>
              <a:gd name="connsiteY91" fmla="*/ 389854 h 17378443"/>
              <a:gd name="connsiteX92" fmla="*/ 0 w 26573087"/>
              <a:gd name="connsiteY92" fmla="*/ 437980 h 17378443"/>
              <a:gd name="connsiteX93" fmla="*/ 0 w 26573087"/>
              <a:gd name="connsiteY93" fmla="*/ 17378443 h 17378443"/>
              <a:gd name="connsiteX94" fmla="*/ 26565727 w 26573087"/>
              <a:gd name="connsiteY94" fmla="*/ 17378443 h 17378443"/>
              <a:gd name="connsiteX95" fmla="*/ 26573087 w 26573087"/>
              <a:gd name="connsiteY9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130590 w 26573087"/>
              <a:gd name="connsiteY38" fmla="*/ 8619454 h 17378443"/>
              <a:gd name="connsiteX39" fmla="*/ 9577137 w 26573087"/>
              <a:gd name="connsiteY39" fmla="*/ 8763833 h 17378443"/>
              <a:gd name="connsiteX40" fmla="*/ 9336506 w 26573087"/>
              <a:gd name="connsiteY40" fmla="*/ 9221033 h 17378443"/>
              <a:gd name="connsiteX41" fmla="*/ 9168064 w 26573087"/>
              <a:gd name="connsiteY41" fmla="*/ 9413538 h 17378443"/>
              <a:gd name="connsiteX42" fmla="*/ 9144000 w 26573087"/>
              <a:gd name="connsiteY42" fmla="*/ 10039180 h 17378443"/>
              <a:gd name="connsiteX43" fmla="*/ 9047748 w 26573087"/>
              <a:gd name="connsiteY43" fmla="*/ 10135433 h 17378443"/>
              <a:gd name="connsiteX44" fmla="*/ 8927432 w 26573087"/>
              <a:gd name="connsiteY44" fmla="*/ 9654170 h 17378443"/>
              <a:gd name="connsiteX45" fmla="*/ 8638674 w 26573087"/>
              <a:gd name="connsiteY45" fmla="*/ 9413538 h 17378443"/>
              <a:gd name="connsiteX46" fmla="*/ 8157411 w 26573087"/>
              <a:gd name="connsiteY46" fmla="*/ 9654170 h 17378443"/>
              <a:gd name="connsiteX47" fmla="*/ 7988969 w 26573087"/>
              <a:gd name="connsiteY47" fmla="*/ 9485728 h 17378443"/>
              <a:gd name="connsiteX48" fmla="*/ 8229600 w 26573087"/>
              <a:gd name="connsiteY48" fmla="*/ 8811959 h 17378443"/>
              <a:gd name="connsiteX49" fmla="*/ 8277727 w 26573087"/>
              <a:gd name="connsiteY49" fmla="*/ 8258507 h 17378443"/>
              <a:gd name="connsiteX50" fmla="*/ 7916779 w 26573087"/>
              <a:gd name="connsiteY50" fmla="*/ 7632865 h 17378443"/>
              <a:gd name="connsiteX51" fmla="*/ 7603958 w 26573087"/>
              <a:gd name="connsiteY51" fmla="*/ 7271917 h 17378443"/>
              <a:gd name="connsiteX52" fmla="*/ 7387390 w 26573087"/>
              <a:gd name="connsiteY52" fmla="*/ 6935033 h 17378443"/>
              <a:gd name="connsiteX53" fmla="*/ 7050506 w 26573087"/>
              <a:gd name="connsiteY53" fmla="*/ 6357517 h 17378443"/>
              <a:gd name="connsiteX54" fmla="*/ 6713621 w 26573087"/>
              <a:gd name="connsiteY54" fmla="*/ 5900317 h 17378443"/>
              <a:gd name="connsiteX55" fmla="*/ 6617369 w 26573087"/>
              <a:gd name="connsiteY55" fmla="*/ 5780001 h 17378443"/>
              <a:gd name="connsiteX56" fmla="*/ 6256421 w 26573087"/>
              <a:gd name="connsiteY56" fmla="*/ 5154359 h 17378443"/>
              <a:gd name="connsiteX57" fmla="*/ 5991727 w 26573087"/>
              <a:gd name="connsiteY57" fmla="*/ 4745286 h 17378443"/>
              <a:gd name="connsiteX58" fmla="*/ 5871411 w 26573087"/>
              <a:gd name="connsiteY58" fmla="*/ 3806822 h 17378443"/>
              <a:gd name="connsiteX59" fmla="*/ 6039853 w 26573087"/>
              <a:gd name="connsiteY59" fmla="*/ 3373686 h 17378443"/>
              <a:gd name="connsiteX60" fmla="*/ 6232358 w 26573087"/>
              <a:gd name="connsiteY60" fmla="*/ 3325559 h 17378443"/>
              <a:gd name="connsiteX61" fmla="*/ 6352674 w 26573087"/>
              <a:gd name="connsiteY61" fmla="*/ 3469938 h 17378443"/>
              <a:gd name="connsiteX62" fmla="*/ 6424864 w 26573087"/>
              <a:gd name="connsiteY62" fmla="*/ 3758696 h 17378443"/>
              <a:gd name="connsiteX63" fmla="*/ 6521116 w 26573087"/>
              <a:gd name="connsiteY63" fmla="*/ 3782759 h 17378443"/>
              <a:gd name="connsiteX64" fmla="*/ 6665495 w 26573087"/>
              <a:gd name="connsiteY64" fmla="*/ 3494001 h 17378443"/>
              <a:gd name="connsiteX65" fmla="*/ 6665495 w 26573087"/>
              <a:gd name="connsiteY65" fmla="*/ 3229307 h 17378443"/>
              <a:gd name="connsiteX66" fmla="*/ 6737685 w 26573087"/>
              <a:gd name="connsiteY66" fmla="*/ 2916486 h 17378443"/>
              <a:gd name="connsiteX67" fmla="*/ 6882064 w 26573087"/>
              <a:gd name="connsiteY67" fmla="*/ 2796170 h 17378443"/>
              <a:gd name="connsiteX68" fmla="*/ 7267074 w 26573087"/>
              <a:gd name="connsiteY68" fmla="*/ 2868359 h 17378443"/>
              <a:gd name="connsiteX69" fmla="*/ 7243011 w 26573087"/>
              <a:gd name="connsiteY69" fmla="*/ 2290843 h 17378443"/>
              <a:gd name="connsiteX70" fmla="*/ 7098632 w 26573087"/>
              <a:gd name="connsiteY70" fmla="*/ 1857707 h 17378443"/>
              <a:gd name="connsiteX71" fmla="*/ 7194885 w 26573087"/>
              <a:gd name="connsiteY71" fmla="*/ 1568949 h 17378443"/>
              <a:gd name="connsiteX72" fmla="*/ 7002379 w 26573087"/>
              <a:gd name="connsiteY72" fmla="*/ 1183938 h 17378443"/>
              <a:gd name="connsiteX73" fmla="*/ 6809874 w 26573087"/>
              <a:gd name="connsiteY73" fmla="*/ 1087686 h 17378443"/>
              <a:gd name="connsiteX74" fmla="*/ 6521116 w 26573087"/>
              <a:gd name="connsiteY74" fmla="*/ 798928 h 17378443"/>
              <a:gd name="connsiteX75" fmla="*/ 6641432 w 26573087"/>
              <a:gd name="connsiteY75" fmla="*/ 365791 h 17378443"/>
              <a:gd name="connsiteX76" fmla="*/ 6376737 w 26573087"/>
              <a:gd name="connsiteY76" fmla="*/ 437980 h 17378443"/>
              <a:gd name="connsiteX77" fmla="*/ 6232358 w 26573087"/>
              <a:gd name="connsiteY77" fmla="*/ 534233 h 17378443"/>
              <a:gd name="connsiteX78" fmla="*/ 5534527 w 26573087"/>
              <a:gd name="connsiteY78" fmla="*/ 293601 h 17378443"/>
              <a:gd name="connsiteX79" fmla="*/ 5366085 w 26573087"/>
              <a:gd name="connsiteY79" fmla="*/ 221412 h 17378443"/>
              <a:gd name="connsiteX80" fmla="*/ 4932948 w 26573087"/>
              <a:gd name="connsiteY80" fmla="*/ 149222 h 17378443"/>
              <a:gd name="connsiteX81" fmla="*/ 4692316 w 26573087"/>
              <a:gd name="connsiteY81" fmla="*/ 77033 h 17378443"/>
              <a:gd name="connsiteX82" fmla="*/ 4403558 w 26573087"/>
              <a:gd name="connsiteY82" fmla="*/ 4843 h 17378443"/>
              <a:gd name="connsiteX83" fmla="*/ 4259179 w 26573087"/>
              <a:gd name="connsiteY83" fmla="*/ 221412 h 17378443"/>
              <a:gd name="connsiteX84" fmla="*/ 4066674 w 26573087"/>
              <a:gd name="connsiteY84" fmla="*/ 197349 h 17378443"/>
              <a:gd name="connsiteX85" fmla="*/ 3898232 w 26573087"/>
              <a:gd name="connsiteY85" fmla="*/ 197349 h 17378443"/>
              <a:gd name="connsiteX86" fmla="*/ 3753853 w 26573087"/>
              <a:gd name="connsiteY86" fmla="*/ 197349 h 17378443"/>
              <a:gd name="connsiteX87" fmla="*/ 3465095 w 26573087"/>
              <a:gd name="connsiteY87" fmla="*/ 510170 h 17378443"/>
              <a:gd name="connsiteX88" fmla="*/ 3320716 w 26573087"/>
              <a:gd name="connsiteY88" fmla="*/ 437980 h 17378443"/>
              <a:gd name="connsiteX89" fmla="*/ 2791327 w 26573087"/>
              <a:gd name="connsiteY89" fmla="*/ 317665 h 17378443"/>
              <a:gd name="connsiteX90" fmla="*/ 1612232 w 26573087"/>
              <a:gd name="connsiteY90" fmla="*/ 486107 h 17378443"/>
              <a:gd name="connsiteX91" fmla="*/ 890337 w 26573087"/>
              <a:gd name="connsiteY91" fmla="*/ 293601 h 17378443"/>
              <a:gd name="connsiteX92" fmla="*/ 144379 w 26573087"/>
              <a:gd name="connsiteY92" fmla="*/ 389854 h 17378443"/>
              <a:gd name="connsiteX93" fmla="*/ 0 w 26573087"/>
              <a:gd name="connsiteY93" fmla="*/ 437980 h 17378443"/>
              <a:gd name="connsiteX94" fmla="*/ 0 w 26573087"/>
              <a:gd name="connsiteY94" fmla="*/ 17378443 h 17378443"/>
              <a:gd name="connsiteX95" fmla="*/ 26565727 w 26573087"/>
              <a:gd name="connsiteY95" fmla="*/ 17378443 h 17378443"/>
              <a:gd name="connsiteX96" fmla="*/ 26573087 w 26573087"/>
              <a:gd name="connsiteY9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130590 w 26573087"/>
              <a:gd name="connsiteY39" fmla="*/ 8619454 h 17378443"/>
              <a:gd name="connsiteX40" fmla="*/ 9577137 w 26573087"/>
              <a:gd name="connsiteY40" fmla="*/ 8763833 h 17378443"/>
              <a:gd name="connsiteX41" fmla="*/ 9336506 w 26573087"/>
              <a:gd name="connsiteY41" fmla="*/ 9221033 h 17378443"/>
              <a:gd name="connsiteX42" fmla="*/ 9168064 w 26573087"/>
              <a:gd name="connsiteY42" fmla="*/ 9413538 h 17378443"/>
              <a:gd name="connsiteX43" fmla="*/ 9144000 w 26573087"/>
              <a:gd name="connsiteY43" fmla="*/ 10039180 h 17378443"/>
              <a:gd name="connsiteX44" fmla="*/ 9047748 w 26573087"/>
              <a:gd name="connsiteY44" fmla="*/ 10135433 h 17378443"/>
              <a:gd name="connsiteX45" fmla="*/ 8927432 w 26573087"/>
              <a:gd name="connsiteY45" fmla="*/ 9654170 h 17378443"/>
              <a:gd name="connsiteX46" fmla="*/ 8638674 w 26573087"/>
              <a:gd name="connsiteY46" fmla="*/ 9413538 h 17378443"/>
              <a:gd name="connsiteX47" fmla="*/ 8157411 w 26573087"/>
              <a:gd name="connsiteY47" fmla="*/ 9654170 h 17378443"/>
              <a:gd name="connsiteX48" fmla="*/ 7988969 w 26573087"/>
              <a:gd name="connsiteY48" fmla="*/ 9485728 h 17378443"/>
              <a:gd name="connsiteX49" fmla="*/ 8229600 w 26573087"/>
              <a:gd name="connsiteY49" fmla="*/ 8811959 h 17378443"/>
              <a:gd name="connsiteX50" fmla="*/ 8277727 w 26573087"/>
              <a:gd name="connsiteY50" fmla="*/ 8258507 h 17378443"/>
              <a:gd name="connsiteX51" fmla="*/ 7916779 w 26573087"/>
              <a:gd name="connsiteY51" fmla="*/ 7632865 h 17378443"/>
              <a:gd name="connsiteX52" fmla="*/ 7603958 w 26573087"/>
              <a:gd name="connsiteY52" fmla="*/ 7271917 h 17378443"/>
              <a:gd name="connsiteX53" fmla="*/ 7387390 w 26573087"/>
              <a:gd name="connsiteY53" fmla="*/ 6935033 h 17378443"/>
              <a:gd name="connsiteX54" fmla="*/ 7050506 w 26573087"/>
              <a:gd name="connsiteY54" fmla="*/ 6357517 h 17378443"/>
              <a:gd name="connsiteX55" fmla="*/ 6713621 w 26573087"/>
              <a:gd name="connsiteY55" fmla="*/ 5900317 h 17378443"/>
              <a:gd name="connsiteX56" fmla="*/ 6617369 w 26573087"/>
              <a:gd name="connsiteY56" fmla="*/ 5780001 h 17378443"/>
              <a:gd name="connsiteX57" fmla="*/ 6256421 w 26573087"/>
              <a:gd name="connsiteY57" fmla="*/ 5154359 h 17378443"/>
              <a:gd name="connsiteX58" fmla="*/ 5991727 w 26573087"/>
              <a:gd name="connsiteY58" fmla="*/ 4745286 h 17378443"/>
              <a:gd name="connsiteX59" fmla="*/ 5871411 w 26573087"/>
              <a:gd name="connsiteY59" fmla="*/ 3806822 h 17378443"/>
              <a:gd name="connsiteX60" fmla="*/ 6039853 w 26573087"/>
              <a:gd name="connsiteY60" fmla="*/ 3373686 h 17378443"/>
              <a:gd name="connsiteX61" fmla="*/ 6232358 w 26573087"/>
              <a:gd name="connsiteY61" fmla="*/ 3325559 h 17378443"/>
              <a:gd name="connsiteX62" fmla="*/ 6352674 w 26573087"/>
              <a:gd name="connsiteY62" fmla="*/ 3469938 h 17378443"/>
              <a:gd name="connsiteX63" fmla="*/ 6424864 w 26573087"/>
              <a:gd name="connsiteY63" fmla="*/ 3758696 h 17378443"/>
              <a:gd name="connsiteX64" fmla="*/ 6521116 w 26573087"/>
              <a:gd name="connsiteY64" fmla="*/ 3782759 h 17378443"/>
              <a:gd name="connsiteX65" fmla="*/ 6665495 w 26573087"/>
              <a:gd name="connsiteY65" fmla="*/ 3494001 h 17378443"/>
              <a:gd name="connsiteX66" fmla="*/ 6665495 w 26573087"/>
              <a:gd name="connsiteY66" fmla="*/ 3229307 h 17378443"/>
              <a:gd name="connsiteX67" fmla="*/ 6737685 w 26573087"/>
              <a:gd name="connsiteY67" fmla="*/ 2916486 h 17378443"/>
              <a:gd name="connsiteX68" fmla="*/ 6882064 w 26573087"/>
              <a:gd name="connsiteY68" fmla="*/ 2796170 h 17378443"/>
              <a:gd name="connsiteX69" fmla="*/ 7267074 w 26573087"/>
              <a:gd name="connsiteY69" fmla="*/ 2868359 h 17378443"/>
              <a:gd name="connsiteX70" fmla="*/ 7243011 w 26573087"/>
              <a:gd name="connsiteY70" fmla="*/ 2290843 h 17378443"/>
              <a:gd name="connsiteX71" fmla="*/ 7098632 w 26573087"/>
              <a:gd name="connsiteY71" fmla="*/ 1857707 h 17378443"/>
              <a:gd name="connsiteX72" fmla="*/ 7194885 w 26573087"/>
              <a:gd name="connsiteY72" fmla="*/ 1568949 h 17378443"/>
              <a:gd name="connsiteX73" fmla="*/ 7002379 w 26573087"/>
              <a:gd name="connsiteY73" fmla="*/ 1183938 h 17378443"/>
              <a:gd name="connsiteX74" fmla="*/ 6809874 w 26573087"/>
              <a:gd name="connsiteY74" fmla="*/ 1087686 h 17378443"/>
              <a:gd name="connsiteX75" fmla="*/ 6521116 w 26573087"/>
              <a:gd name="connsiteY75" fmla="*/ 798928 h 17378443"/>
              <a:gd name="connsiteX76" fmla="*/ 6641432 w 26573087"/>
              <a:gd name="connsiteY76" fmla="*/ 365791 h 17378443"/>
              <a:gd name="connsiteX77" fmla="*/ 6376737 w 26573087"/>
              <a:gd name="connsiteY77" fmla="*/ 437980 h 17378443"/>
              <a:gd name="connsiteX78" fmla="*/ 6232358 w 26573087"/>
              <a:gd name="connsiteY78" fmla="*/ 534233 h 17378443"/>
              <a:gd name="connsiteX79" fmla="*/ 5534527 w 26573087"/>
              <a:gd name="connsiteY79" fmla="*/ 293601 h 17378443"/>
              <a:gd name="connsiteX80" fmla="*/ 5366085 w 26573087"/>
              <a:gd name="connsiteY80" fmla="*/ 221412 h 17378443"/>
              <a:gd name="connsiteX81" fmla="*/ 4932948 w 26573087"/>
              <a:gd name="connsiteY81" fmla="*/ 149222 h 17378443"/>
              <a:gd name="connsiteX82" fmla="*/ 4692316 w 26573087"/>
              <a:gd name="connsiteY82" fmla="*/ 77033 h 17378443"/>
              <a:gd name="connsiteX83" fmla="*/ 4403558 w 26573087"/>
              <a:gd name="connsiteY83" fmla="*/ 4843 h 17378443"/>
              <a:gd name="connsiteX84" fmla="*/ 4259179 w 26573087"/>
              <a:gd name="connsiteY84" fmla="*/ 221412 h 17378443"/>
              <a:gd name="connsiteX85" fmla="*/ 4066674 w 26573087"/>
              <a:gd name="connsiteY85" fmla="*/ 197349 h 17378443"/>
              <a:gd name="connsiteX86" fmla="*/ 3898232 w 26573087"/>
              <a:gd name="connsiteY86" fmla="*/ 197349 h 17378443"/>
              <a:gd name="connsiteX87" fmla="*/ 3753853 w 26573087"/>
              <a:gd name="connsiteY87" fmla="*/ 197349 h 17378443"/>
              <a:gd name="connsiteX88" fmla="*/ 3465095 w 26573087"/>
              <a:gd name="connsiteY88" fmla="*/ 510170 h 17378443"/>
              <a:gd name="connsiteX89" fmla="*/ 3320716 w 26573087"/>
              <a:gd name="connsiteY89" fmla="*/ 437980 h 17378443"/>
              <a:gd name="connsiteX90" fmla="*/ 2791327 w 26573087"/>
              <a:gd name="connsiteY90" fmla="*/ 317665 h 17378443"/>
              <a:gd name="connsiteX91" fmla="*/ 1612232 w 26573087"/>
              <a:gd name="connsiteY91" fmla="*/ 486107 h 17378443"/>
              <a:gd name="connsiteX92" fmla="*/ 890337 w 26573087"/>
              <a:gd name="connsiteY92" fmla="*/ 293601 h 17378443"/>
              <a:gd name="connsiteX93" fmla="*/ 144379 w 26573087"/>
              <a:gd name="connsiteY93" fmla="*/ 389854 h 17378443"/>
              <a:gd name="connsiteX94" fmla="*/ 0 w 26573087"/>
              <a:gd name="connsiteY94" fmla="*/ 437980 h 17378443"/>
              <a:gd name="connsiteX95" fmla="*/ 0 w 26573087"/>
              <a:gd name="connsiteY95" fmla="*/ 17378443 h 17378443"/>
              <a:gd name="connsiteX96" fmla="*/ 26565727 w 26573087"/>
              <a:gd name="connsiteY96" fmla="*/ 17378443 h 17378443"/>
              <a:gd name="connsiteX97" fmla="*/ 26573087 w 26573087"/>
              <a:gd name="connsiteY9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577137 w 26573087"/>
              <a:gd name="connsiteY40" fmla="*/ 8763833 h 17378443"/>
              <a:gd name="connsiteX41" fmla="*/ 9336506 w 26573087"/>
              <a:gd name="connsiteY41" fmla="*/ 9221033 h 17378443"/>
              <a:gd name="connsiteX42" fmla="*/ 9168064 w 26573087"/>
              <a:gd name="connsiteY42" fmla="*/ 9413538 h 17378443"/>
              <a:gd name="connsiteX43" fmla="*/ 9144000 w 26573087"/>
              <a:gd name="connsiteY43" fmla="*/ 10039180 h 17378443"/>
              <a:gd name="connsiteX44" fmla="*/ 9047748 w 26573087"/>
              <a:gd name="connsiteY44" fmla="*/ 10135433 h 17378443"/>
              <a:gd name="connsiteX45" fmla="*/ 8927432 w 26573087"/>
              <a:gd name="connsiteY45" fmla="*/ 9654170 h 17378443"/>
              <a:gd name="connsiteX46" fmla="*/ 8638674 w 26573087"/>
              <a:gd name="connsiteY46" fmla="*/ 9413538 h 17378443"/>
              <a:gd name="connsiteX47" fmla="*/ 8157411 w 26573087"/>
              <a:gd name="connsiteY47" fmla="*/ 9654170 h 17378443"/>
              <a:gd name="connsiteX48" fmla="*/ 7988969 w 26573087"/>
              <a:gd name="connsiteY48" fmla="*/ 9485728 h 17378443"/>
              <a:gd name="connsiteX49" fmla="*/ 8229600 w 26573087"/>
              <a:gd name="connsiteY49" fmla="*/ 8811959 h 17378443"/>
              <a:gd name="connsiteX50" fmla="*/ 8277727 w 26573087"/>
              <a:gd name="connsiteY50" fmla="*/ 8258507 h 17378443"/>
              <a:gd name="connsiteX51" fmla="*/ 7916779 w 26573087"/>
              <a:gd name="connsiteY51" fmla="*/ 7632865 h 17378443"/>
              <a:gd name="connsiteX52" fmla="*/ 7603958 w 26573087"/>
              <a:gd name="connsiteY52" fmla="*/ 7271917 h 17378443"/>
              <a:gd name="connsiteX53" fmla="*/ 7387390 w 26573087"/>
              <a:gd name="connsiteY53" fmla="*/ 6935033 h 17378443"/>
              <a:gd name="connsiteX54" fmla="*/ 7050506 w 26573087"/>
              <a:gd name="connsiteY54" fmla="*/ 6357517 h 17378443"/>
              <a:gd name="connsiteX55" fmla="*/ 6713621 w 26573087"/>
              <a:gd name="connsiteY55" fmla="*/ 5900317 h 17378443"/>
              <a:gd name="connsiteX56" fmla="*/ 6617369 w 26573087"/>
              <a:gd name="connsiteY56" fmla="*/ 5780001 h 17378443"/>
              <a:gd name="connsiteX57" fmla="*/ 6256421 w 26573087"/>
              <a:gd name="connsiteY57" fmla="*/ 5154359 h 17378443"/>
              <a:gd name="connsiteX58" fmla="*/ 5991727 w 26573087"/>
              <a:gd name="connsiteY58" fmla="*/ 4745286 h 17378443"/>
              <a:gd name="connsiteX59" fmla="*/ 5871411 w 26573087"/>
              <a:gd name="connsiteY59" fmla="*/ 3806822 h 17378443"/>
              <a:gd name="connsiteX60" fmla="*/ 6039853 w 26573087"/>
              <a:gd name="connsiteY60" fmla="*/ 3373686 h 17378443"/>
              <a:gd name="connsiteX61" fmla="*/ 6232358 w 26573087"/>
              <a:gd name="connsiteY61" fmla="*/ 3325559 h 17378443"/>
              <a:gd name="connsiteX62" fmla="*/ 6352674 w 26573087"/>
              <a:gd name="connsiteY62" fmla="*/ 3469938 h 17378443"/>
              <a:gd name="connsiteX63" fmla="*/ 6424864 w 26573087"/>
              <a:gd name="connsiteY63" fmla="*/ 3758696 h 17378443"/>
              <a:gd name="connsiteX64" fmla="*/ 6521116 w 26573087"/>
              <a:gd name="connsiteY64" fmla="*/ 3782759 h 17378443"/>
              <a:gd name="connsiteX65" fmla="*/ 6665495 w 26573087"/>
              <a:gd name="connsiteY65" fmla="*/ 3494001 h 17378443"/>
              <a:gd name="connsiteX66" fmla="*/ 6665495 w 26573087"/>
              <a:gd name="connsiteY66" fmla="*/ 3229307 h 17378443"/>
              <a:gd name="connsiteX67" fmla="*/ 6737685 w 26573087"/>
              <a:gd name="connsiteY67" fmla="*/ 2916486 h 17378443"/>
              <a:gd name="connsiteX68" fmla="*/ 6882064 w 26573087"/>
              <a:gd name="connsiteY68" fmla="*/ 2796170 h 17378443"/>
              <a:gd name="connsiteX69" fmla="*/ 7267074 w 26573087"/>
              <a:gd name="connsiteY69" fmla="*/ 2868359 h 17378443"/>
              <a:gd name="connsiteX70" fmla="*/ 7243011 w 26573087"/>
              <a:gd name="connsiteY70" fmla="*/ 2290843 h 17378443"/>
              <a:gd name="connsiteX71" fmla="*/ 7098632 w 26573087"/>
              <a:gd name="connsiteY71" fmla="*/ 1857707 h 17378443"/>
              <a:gd name="connsiteX72" fmla="*/ 7194885 w 26573087"/>
              <a:gd name="connsiteY72" fmla="*/ 1568949 h 17378443"/>
              <a:gd name="connsiteX73" fmla="*/ 7002379 w 26573087"/>
              <a:gd name="connsiteY73" fmla="*/ 1183938 h 17378443"/>
              <a:gd name="connsiteX74" fmla="*/ 6809874 w 26573087"/>
              <a:gd name="connsiteY74" fmla="*/ 1087686 h 17378443"/>
              <a:gd name="connsiteX75" fmla="*/ 6521116 w 26573087"/>
              <a:gd name="connsiteY75" fmla="*/ 798928 h 17378443"/>
              <a:gd name="connsiteX76" fmla="*/ 6641432 w 26573087"/>
              <a:gd name="connsiteY76" fmla="*/ 365791 h 17378443"/>
              <a:gd name="connsiteX77" fmla="*/ 6376737 w 26573087"/>
              <a:gd name="connsiteY77" fmla="*/ 437980 h 17378443"/>
              <a:gd name="connsiteX78" fmla="*/ 6232358 w 26573087"/>
              <a:gd name="connsiteY78" fmla="*/ 534233 h 17378443"/>
              <a:gd name="connsiteX79" fmla="*/ 5534527 w 26573087"/>
              <a:gd name="connsiteY79" fmla="*/ 293601 h 17378443"/>
              <a:gd name="connsiteX80" fmla="*/ 5366085 w 26573087"/>
              <a:gd name="connsiteY80" fmla="*/ 221412 h 17378443"/>
              <a:gd name="connsiteX81" fmla="*/ 4932948 w 26573087"/>
              <a:gd name="connsiteY81" fmla="*/ 149222 h 17378443"/>
              <a:gd name="connsiteX82" fmla="*/ 4692316 w 26573087"/>
              <a:gd name="connsiteY82" fmla="*/ 77033 h 17378443"/>
              <a:gd name="connsiteX83" fmla="*/ 4403558 w 26573087"/>
              <a:gd name="connsiteY83" fmla="*/ 4843 h 17378443"/>
              <a:gd name="connsiteX84" fmla="*/ 4259179 w 26573087"/>
              <a:gd name="connsiteY84" fmla="*/ 221412 h 17378443"/>
              <a:gd name="connsiteX85" fmla="*/ 4066674 w 26573087"/>
              <a:gd name="connsiteY85" fmla="*/ 197349 h 17378443"/>
              <a:gd name="connsiteX86" fmla="*/ 3898232 w 26573087"/>
              <a:gd name="connsiteY86" fmla="*/ 197349 h 17378443"/>
              <a:gd name="connsiteX87" fmla="*/ 3753853 w 26573087"/>
              <a:gd name="connsiteY87" fmla="*/ 197349 h 17378443"/>
              <a:gd name="connsiteX88" fmla="*/ 3465095 w 26573087"/>
              <a:gd name="connsiteY88" fmla="*/ 510170 h 17378443"/>
              <a:gd name="connsiteX89" fmla="*/ 3320716 w 26573087"/>
              <a:gd name="connsiteY89" fmla="*/ 437980 h 17378443"/>
              <a:gd name="connsiteX90" fmla="*/ 2791327 w 26573087"/>
              <a:gd name="connsiteY90" fmla="*/ 317665 h 17378443"/>
              <a:gd name="connsiteX91" fmla="*/ 1612232 w 26573087"/>
              <a:gd name="connsiteY91" fmla="*/ 486107 h 17378443"/>
              <a:gd name="connsiteX92" fmla="*/ 890337 w 26573087"/>
              <a:gd name="connsiteY92" fmla="*/ 293601 h 17378443"/>
              <a:gd name="connsiteX93" fmla="*/ 144379 w 26573087"/>
              <a:gd name="connsiteY93" fmla="*/ 389854 h 17378443"/>
              <a:gd name="connsiteX94" fmla="*/ 0 w 26573087"/>
              <a:gd name="connsiteY94" fmla="*/ 437980 h 17378443"/>
              <a:gd name="connsiteX95" fmla="*/ 0 w 26573087"/>
              <a:gd name="connsiteY95" fmla="*/ 17378443 h 17378443"/>
              <a:gd name="connsiteX96" fmla="*/ 26565727 w 26573087"/>
              <a:gd name="connsiteY96" fmla="*/ 17378443 h 17378443"/>
              <a:gd name="connsiteX97" fmla="*/ 26573087 w 26573087"/>
              <a:gd name="connsiteY9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598995 w 26573087"/>
              <a:gd name="connsiteY40" fmla="*/ 8902268 h 17378443"/>
              <a:gd name="connsiteX41" fmla="*/ 9336506 w 26573087"/>
              <a:gd name="connsiteY41" fmla="*/ 9221033 h 17378443"/>
              <a:gd name="connsiteX42" fmla="*/ 9168064 w 26573087"/>
              <a:gd name="connsiteY42" fmla="*/ 9413538 h 17378443"/>
              <a:gd name="connsiteX43" fmla="*/ 9144000 w 26573087"/>
              <a:gd name="connsiteY43" fmla="*/ 10039180 h 17378443"/>
              <a:gd name="connsiteX44" fmla="*/ 9047748 w 26573087"/>
              <a:gd name="connsiteY44" fmla="*/ 10135433 h 17378443"/>
              <a:gd name="connsiteX45" fmla="*/ 8927432 w 26573087"/>
              <a:gd name="connsiteY45" fmla="*/ 9654170 h 17378443"/>
              <a:gd name="connsiteX46" fmla="*/ 8638674 w 26573087"/>
              <a:gd name="connsiteY46" fmla="*/ 9413538 h 17378443"/>
              <a:gd name="connsiteX47" fmla="*/ 8157411 w 26573087"/>
              <a:gd name="connsiteY47" fmla="*/ 9654170 h 17378443"/>
              <a:gd name="connsiteX48" fmla="*/ 7988969 w 26573087"/>
              <a:gd name="connsiteY48" fmla="*/ 9485728 h 17378443"/>
              <a:gd name="connsiteX49" fmla="*/ 8229600 w 26573087"/>
              <a:gd name="connsiteY49" fmla="*/ 8811959 h 17378443"/>
              <a:gd name="connsiteX50" fmla="*/ 8277727 w 26573087"/>
              <a:gd name="connsiteY50" fmla="*/ 8258507 h 17378443"/>
              <a:gd name="connsiteX51" fmla="*/ 7916779 w 26573087"/>
              <a:gd name="connsiteY51" fmla="*/ 7632865 h 17378443"/>
              <a:gd name="connsiteX52" fmla="*/ 7603958 w 26573087"/>
              <a:gd name="connsiteY52" fmla="*/ 7271917 h 17378443"/>
              <a:gd name="connsiteX53" fmla="*/ 7387390 w 26573087"/>
              <a:gd name="connsiteY53" fmla="*/ 6935033 h 17378443"/>
              <a:gd name="connsiteX54" fmla="*/ 7050506 w 26573087"/>
              <a:gd name="connsiteY54" fmla="*/ 6357517 h 17378443"/>
              <a:gd name="connsiteX55" fmla="*/ 6713621 w 26573087"/>
              <a:gd name="connsiteY55" fmla="*/ 5900317 h 17378443"/>
              <a:gd name="connsiteX56" fmla="*/ 6617369 w 26573087"/>
              <a:gd name="connsiteY56" fmla="*/ 5780001 h 17378443"/>
              <a:gd name="connsiteX57" fmla="*/ 6256421 w 26573087"/>
              <a:gd name="connsiteY57" fmla="*/ 5154359 h 17378443"/>
              <a:gd name="connsiteX58" fmla="*/ 5991727 w 26573087"/>
              <a:gd name="connsiteY58" fmla="*/ 4745286 h 17378443"/>
              <a:gd name="connsiteX59" fmla="*/ 5871411 w 26573087"/>
              <a:gd name="connsiteY59" fmla="*/ 3806822 h 17378443"/>
              <a:gd name="connsiteX60" fmla="*/ 6039853 w 26573087"/>
              <a:gd name="connsiteY60" fmla="*/ 3373686 h 17378443"/>
              <a:gd name="connsiteX61" fmla="*/ 6232358 w 26573087"/>
              <a:gd name="connsiteY61" fmla="*/ 3325559 h 17378443"/>
              <a:gd name="connsiteX62" fmla="*/ 6352674 w 26573087"/>
              <a:gd name="connsiteY62" fmla="*/ 3469938 h 17378443"/>
              <a:gd name="connsiteX63" fmla="*/ 6424864 w 26573087"/>
              <a:gd name="connsiteY63" fmla="*/ 3758696 h 17378443"/>
              <a:gd name="connsiteX64" fmla="*/ 6521116 w 26573087"/>
              <a:gd name="connsiteY64" fmla="*/ 3782759 h 17378443"/>
              <a:gd name="connsiteX65" fmla="*/ 6665495 w 26573087"/>
              <a:gd name="connsiteY65" fmla="*/ 3494001 h 17378443"/>
              <a:gd name="connsiteX66" fmla="*/ 6665495 w 26573087"/>
              <a:gd name="connsiteY66" fmla="*/ 3229307 h 17378443"/>
              <a:gd name="connsiteX67" fmla="*/ 6737685 w 26573087"/>
              <a:gd name="connsiteY67" fmla="*/ 2916486 h 17378443"/>
              <a:gd name="connsiteX68" fmla="*/ 6882064 w 26573087"/>
              <a:gd name="connsiteY68" fmla="*/ 2796170 h 17378443"/>
              <a:gd name="connsiteX69" fmla="*/ 7267074 w 26573087"/>
              <a:gd name="connsiteY69" fmla="*/ 2868359 h 17378443"/>
              <a:gd name="connsiteX70" fmla="*/ 7243011 w 26573087"/>
              <a:gd name="connsiteY70" fmla="*/ 2290843 h 17378443"/>
              <a:gd name="connsiteX71" fmla="*/ 7098632 w 26573087"/>
              <a:gd name="connsiteY71" fmla="*/ 1857707 h 17378443"/>
              <a:gd name="connsiteX72" fmla="*/ 7194885 w 26573087"/>
              <a:gd name="connsiteY72" fmla="*/ 1568949 h 17378443"/>
              <a:gd name="connsiteX73" fmla="*/ 7002379 w 26573087"/>
              <a:gd name="connsiteY73" fmla="*/ 1183938 h 17378443"/>
              <a:gd name="connsiteX74" fmla="*/ 6809874 w 26573087"/>
              <a:gd name="connsiteY74" fmla="*/ 1087686 h 17378443"/>
              <a:gd name="connsiteX75" fmla="*/ 6521116 w 26573087"/>
              <a:gd name="connsiteY75" fmla="*/ 798928 h 17378443"/>
              <a:gd name="connsiteX76" fmla="*/ 6641432 w 26573087"/>
              <a:gd name="connsiteY76" fmla="*/ 365791 h 17378443"/>
              <a:gd name="connsiteX77" fmla="*/ 6376737 w 26573087"/>
              <a:gd name="connsiteY77" fmla="*/ 437980 h 17378443"/>
              <a:gd name="connsiteX78" fmla="*/ 6232358 w 26573087"/>
              <a:gd name="connsiteY78" fmla="*/ 534233 h 17378443"/>
              <a:gd name="connsiteX79" fmla="*/ 5534527 w 26573087"/>
              <a:gd name="connsiteY79" fmla="*/ 293601 h 17378443"/>
              <a:gd name="connsiteX80" fmla="*/ 5366085 w 26573087"/>
              <a:gd name="connsiteY80" fmla="*/ 221412 h 17378443"/>
              <a:gd name="connsiteX81" fmla="*/ 4932948 w 26573087"/>
              <a:gd name="connsiteY81" fmla="*/ 149222 h 17378443"/>
              <a:gd name="connsiteX82" fmla="*/ 4692316 w 26573087"/>
              <a:gd name="connsiteY82" fmla="*/ 77033 h 17378443"/>
              <a:gd name="connsiteX83" fmla="*/ 4403558 w 26573087"/>
              <a:gd name="connsiteY83" fmla="*/ 4843 h 17378443"/>
              <a:gd name="connsiteX84" fmla="*/ 4259179 w 26573087"/>
              <a:gd name="connsiteY84" fmla="*/ 221412 h 17378443"/>
              <a:gd name="connsiteX85" fmla="*/ 4066674 w 26573087"/>
              <a:gd name="connsiteY85" fmla="*/ 197349 h 17378443"/>
              <a:gd name="connsiteX86" fmla="*/ 3898232 w 26573087"/>
              <a:gd name="connsiteY86" fmla="*/ 197349 h 17378443"/>
              <a:gd name="connsiteX87" fmla="*/ 3753853 w 26573087"/>
              <a:gd name="connsiteY87" fmla="*/ 197349 h 17378443"/>
              <a:gd name="connsiteX88" fmla="*/ 3465095 w 26573087"/>
              <a:gd name="connsiteY88" fmla="*/ 510170 h 17378443"/>
              <a:gd name="connsiteX89" fmla="*/ 3320716 w 26573087"/>
              <a:gd name="connsiteY89" fmla="*/ 437980 h 17378443"/>
              <a:gd name="connsiteX90" fmla="*/ 2791327 w 26573087"/>
              <a:gd name="connsiteY90" fmla="*/ 317665 h 17378443"/>
              <a:gd name="connsiteX91" fmla="*/ 1612232 w 26573087"/>
              <a:gd name="connsiteY91" fmla="*/ 486107 h 17378443"/>
              <a:gd name="connsiteX92" fmla="*/ 890337 w 26573087"/>
              <a:gd name="connsiteY92" fmla="*/ 293601 h 17378443"/>
              <a:gd name="connsiteX93" fmla="*/ 144379 w 26573087"/>
              <a:gd name="connsiteY93" fmla="*/ 389854 h 17378443"/>
              <a:gd name="connsiteX94" fmla="*/ 0 w 26573087"/>
              <a:gd name="connsiteY94" fmla="*/ 437980 h 17378443"/>
              <a:gd name="connsiteX95" fmla="*/ 0 w 26573087"/>
              <a:gd name="connsiteY95" fmla="*/ 17378443 h 17378443"/>
              <a:gd name="connsiteX96" fmla="*/ 26565727 w 26573087"/>
              <a:gd name="connsiteY96" fmla="*/ 17378443 h 17378443"/>
              <a:gd name="connsiteX97" fmla="*/ 26573087 w 26573087"/>
              <a:gd name="connsiteY9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68064 w 26573087"/>
              <a:gd name="connsiteY43" fmla="*/ 9413538 h 17378443"/>
              <a:gd name="connsiteX44" fmla="*/ 9144000 w 26573087"/>
              <a:gd name="connsiteY44" fmla="*/ 10039180 h 17378443"/>
              <a:gd name="connsiteX45" fmla="*/ 9047748 w 26573087"/>
              <a:gd name="connsiteY45" fmla="*/ 10135433 h 17378443"/>
              <a:gd name="connsiteX46" fmla="*/ 8927432 w 26573087"/>
              <a:gd name="connsiteY46" fmla="*/ 9654170 h 17378443"/>
              <a:gd name="connsiteX47" fmla="*/ 8638674 w 26573087"/>
              <a:gd name="connsiteY47" fmla="*/ 9413538 h 17378443"/>
              <a:gd name="connsiteX48" fmla="*/ 8157411 w 26573087"/>
              <a:gd name="connsiteY48" fmla="*/ 9654170 h 17378443"/>
              <a:gd name="connsiteX49" fmla="*/ 7988969 w 26573087"/>
              <a:gd name="connsiteY49" fmla="*/ 9485728 h 17378443"/>
              <a:gd name="connsiteX50" fmla="*/ 8229600 w 26573087"/>
              <a:gd name="connsiteY50" fmla="*/ 8811959 h 17378443"/>
              <a:gd name="connsiteX51" fmla="*/ 8277727 w 26573087"/>
              <a:gd name="connsiteY51" fmla="*/ 8258507 h 17378443"/>
              <a:gd name="connsiteX52" fmla="*/ 7916779 w 26573087"/>
              <a:gd name="connsiteY52" fmla="*/ 7632865 h 17378443"/>
              <a:gd name="connsiteX53" fmla="*/ 7603958 w 26573087"/>
              <a:gd name="connsiteY53" fmla="*/ 7271917 h 17378443"/>
              <a:gd name="connsiteX54" fmla="*/ 7387390 w 26573087"/>
              <a:gd name="connsiteY54" fmla="*/ 6935033 h 17378443"/>
              <a:gd name="connsiteX55" fmla="*/ 7050506 w 26573087"/>
              <a:gd name="connsiteY55" fmla="*/ 6357517 h 17378443"/>
              <a:gd name="connsiteX56" fmla="*/ 6713621 w 26573087"/>
              <a:gd name="connsiteY56" fmla="*/ 5900317 h 17378443"/>
              <a:gd name="connsiteX57" fmla="*/ 6617369 w 26573087"/>
              <a:gd name="connsiteY57" fmla="*/ 5780001 h 17378443"/>
              <a:gd name="connsiteX58" fmla="*/ 6256421 w 26573087"/>
              <a:gd name="connsiteY58" fmla="*/ 5154359 h 17378443"/>
              <a:gd name="connsiteX59" fmla="*/ 5991727 w 26573087"/>
              <a:gd name="connsiteY59" fmla="*/ 4745286 h 17378443"/>
              <a:gd name="connsiteX60" fmla="*/ 5871411 w 26573087"/>
              <a:gd name="connsiteY60" fmla="*/ 3806822 h 17378443"/>
              <a:gd name="connsiteX61" fmla="*/ 6039853 w 26573087"/>
              <a:gd name="connsiteY61" fmla="*/ 3373686 h 17378443"/>
              <a:gd name="connsiteX62" fmla="*/ 6232358 w 26573087"/>
              <a:gd name="connsiteY62" fmla="*/ 3325559 h 17378443"/>
              <a:gd name="connsiteX63" fmla="*/ 6352674 w 26573087"/>
              <a:gd name="connsiteY63" fmla="*/ 3469938 h 17378443"/>
              <a:gd name="connsiteX64" fmla="*/ 6424864 w 26573087"/>
              <a:gd name="connsiteY64" fmla="*/ 3758696 h 17378443"/>
              <a:gd name="connsiteX65" fmla="*/ 6521116 w 26573087"/>
              <a:gd name="connsiteY65" fmla="*/ 3782759 h 17378443"/>
              <a:gd name="connsiteX66" fmla="*/ 6665495 w 26573087"/>
              <a:gd name="connsiteY66" fmla="*/ 3494001 h 17378443"/>
              <a:gd name="connsiteX67" fmla="*/ 6665495 w 26573087"/>
              <a:gd name="connsiteY67" fmla="*/ 3229307 h 17378443"/>
              <a:gd name="connsiteX68" fmla="*/ 6737685 w 26573087"/>
              <a:gd name="connsiteY68" fmla="*/ 2916486 h 17378443"/>
              <a:gd name="connsiteX69" fmla="*/ 6882064 w 26573087"/>
              <a:gd name="connsiteY69" fmla="*/ 2796170 h 17378443"/>
              <a:gd name="connsiteX70" fmla="*/ 7267074 w 26573087"/>
              <a:gd name="connsiteY70" fmla="*/ 2868359 h 17378443"/>
              <a:gd name="connsiteX71" fmla="*/ 7243011 w 26573087"/>
              <a:gd name="connsiteY71" fmla="*/ 2290843 h 17378443"/>
              <a:gd name="connsiteX72" fmla="*/ 7098632 w 26573087"/>
              <a:gd name="connsiteY72" fmla="*/ 1857707 h 17378443"/>
              <a:gd name="connsiteX73" fmla="*/ 7194885 w 26573087"/>
              <a:gd name="connsiteY73" fmla="*/ 1568949 h 17378443"/>
              <a:gd name="connsiteX74" fmla="*/ 7002379 w 26573087"/>
              <a:gd name="connsiteY74" fmla="*/ 1183938 h 17378443"/>
              <a:gd name="connsiteX75" fmla="*/ 6809874 w 26573087"/>
              <a:gd name="connsiteY75" fmla="*/ 1087686 h 17378443"/>
              <a:gd name="connsiteX76" fmla="*/ 6521116 w 26573087"/>
              <a:gd name="connsiteY76" fmla="*/ 798928 h 17378443"/>
              <a:gd name="connsiteX77" fmla="*/ 6641432 w 26573087"/>
              <a:gd name="connsiteY77" fmla="*/ 365791 h 17378443"/>
              <a:gd name="connsiteX78" fmla="*/ 6376737 w 26573087"/>
              <a:gd name="connsiteY78" fmla="*/ 437980 h 17378443"/>
              <a:gd name="connsiteX79" fmla="*/ 6232358 w 26573087"/>
              <a:gd name="connsiteY79" fmla="*/ 534233 h 17378443"/>
              <a:gd name="connsiteX80" fmla="*/ 5534527 w 26573087"/>
              <a:gd name="connsiteY80" fmla="*/ 293601 h 17378443"/>
              <a:gd name="connsiteX81" fmla="*/ 5366085 w 26573087"/>
              <a:gd name="connsiteY81" fmla="*/ 221412 h 17378443"/>
              <a:gd name="connsiteX82" fmla="*/ 4932948 w 26573087"/>
              <a:gd name="connsiteY82" fmla="*/ 149222 h 17378443"/>
              <a:gd name="connsiteX83" fmla="*/ 4692316 w 26573087"/>
              <a:gd name="connsiteY83" fmla="*/ 77033 h 17378443"/>
              <a:gd name="connsiteX84" fmla="*/ 4403558 w 26573087"/>
              <a:gd name="connsiteY84" fmla="*/ 4843 h 17378443"/>
              <a:gd name="connsiteX85" fmla="*/ 4259179 w 26573087"/>
              <a:gd name="connsiteY85" fmla="*/ 221412 h 17378443"/>
              <a:gd name="connsiteX86" fmla="*/ 4066674 w 26573087"/>
              <a:gd name="connsiteY86" fmla="*/ 197349 h 17378443"/>
              <a:gd name="connsiteX87" fmla="*/ 3898232 w 26573087"/>
              <a:gd name="connsiteY87" fmla="*/ 197349 h 17378443"/>
              <a:gd name="connsiteX88" fmla="*/ 3753853 w 26573087"/>
              <a:gd name="connsiteY88" fmla="*/ 197349 h 17378443"/>
              <a:gd name="connsiteX89" fmla="*/ 3465095 w 26573087"/>
              <a:gd name="connsiteY89" fmla="*/ 510170 h 17378443"/>
              <a:gd name="connsiteX90" fmla="*/ 3320716 w 26573087"/>
              <a:gd name="connsiteY90" fmla="*/ 437980 h 17378443"/>
              <a:gd name="connsiteX91" fmla="*/ 2791327 w 26573087"/>
              <a:gd name="connsiteY91" fmla="*/ 317665 h 17378443"/>
              <a:gd name="connsiteX92" fmla="*/ 1612232 w 26573087"/>
              <a:gd name="connsiteY92" fmla="*/ 486107 h 17378443"/>
              <a:gd name="connsiteX93" fmla="*/ 890337 w 26573087"/>
              <a:gd name="connsiteY93" fmla="*/ 293601 h 17378443"/>
              <a:gd name="connsiteX94" fmla="*/ 144379 w 26573087"/>
              <a:gd name="connsiteY94" fmla="*/ 389854 h 17378443"/>
              <a:gd name="connsiteX95" fmla="*/ 0 w 26573087"/>
              <a:gd name="connsiteY95" fmla="*/ 437980 h 17378443"/>
              <a:gd name="connsiteX96" fmla="*/ 0 w 26573087"/>
              <a:gd name="connsiteY96" fmla="*/ 17378443 h 17378443"/>
              <a:gd name="connsiteX97" fmla="*/ 26565727 w 26573087"/>
              <a:gd name="connsiteY97" fmla="*/ 17378443 h 17378443"/>
              <a:gd name="connsiteX98" fmla="*/ 26573087 w 26573087"/>
              <a:gd name="connsiteY9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47748 w 26573087"/>
              <a:gd name="connsiteY45" fmla="*/ 10135433 h 17378443"/>
              <a:gd name="connsiteX46" fmla="*/ 8927432 w 26573087"/>
              <a:gd name="connsiteY46" fmla="*/ 9654170 h 17378443"/>
              <a:gd name="connsiteX47" fmla="*/ 8638674 w 26573087"/>
              <a:gd name="connsiteY47" fmla="*/ 9413538 h 17378443"/>
              <a:gd name="connsiteX48" fmla="*/ 8157411 w 26573087"/>
              <a:gd name="connsiteY48" fmla="*/ 9654170 h 17378443"/>
              <a:gd name="connsiteX49" fmla="*/ 7988969 w 26573087"/>
              <a:gd name="connsiteY49" fmla="*/ 9485728 h 17378443"/>
              <a:gd name="connsiteX50" fmla="*/ 8229600 w 26573087"/>
              <a:gd name="connsiteY50" fmla="*/ 8811959 h 17378443"/>
              <a:gd name="connsiteX51" fmla="*/ 8277727 w 26573087"/>
              <a:gd name="connsiteY51" fmla="*/ 8258507 h 17378443"/>
              <a:gd name="connsiteX52" fmla="*/ 7916779 w 26573087"/>
              <a:gd name="connsiteY52" fmla="*/ 7632865 h 17378443"/>
              <a:gd name="connsiteX53" fmla="*/ 7603958 w 26573087"/>
              <a:gd name="connsiteY53" fmla="*/ 7271917 h 17378443"/>
              <a:gd name="connsiteX54" fmla="*/ 7387390 w 26573087"/>
              <a:gd name="connsiteY54" fmla="*/ 6935033 h 17378443"/>
              <a:gd name="connsiteX55" fmla="*/ 7050506 w 26573087"/>
              <a:gd name="connsiteY55" fmla="*/ 6357517 h 17378443"/>
              <a:gd name="connsiteX56" fmla="*/ 6713621 w 26573087"/>
              <a:gd name="connsiteY56" fmla="*/ 5900317 h 17378443"/>
              <a:gd name="connsiteX57" fmla="*/ 6617369 w 26573087"/>
              <a:gd name="connsiteY57" fmla="*/ 5780001 h 17378443"/>
              <a:gd name="connsiteX58" fmla="*/ 6256421 w 26573087"/>
              <a:gd name="connsiteY58" fmla="*/ 5154359 h 17378443"/>
              <a:gd name="connsiteX59" fmla="*/ 5991727 w 26573087"/>
              <a:gd name="connsiteY59" fmla="*/ 4745286 h 17378443"/>
              <a:gd name="connsiteX60" fmla="*/ 5871411 w 26573087"/>
              <a:gd name="connsiteY60" fmla="*/ 3806822 h 17378443"/>
              <a:gd name="connsiteX61" fmla="*/ 6039853 w 26573087"/>
              <a:gd name="connsiteY61" fmla="*/ 3373686 h 17378443"/>
              <a:gd name="connsiteX62" fmla="*/ 6232358 w 26573087"/>
              <a:gd name="connsiteY62" fmla="*/ 3325559 h 17378443"/>
              <a:gd name="connsiteX63" fmla="*/ 6352674 w 26573087"/>
              <a:gd name="connsiteY63" fmla="*/ 3469938 h 17378443"/>
              <a:gd name="connsiteX64" fmla="*/ 6424864 w 26573087"/>
              <a:gd name="connsiteY64" fmla="*/ 3758696 h 17378443"/>
              <a:gd name="connsiteX65" fmla="*/ 6521116 w 26573087"/>
              <a:gd name="connsiteY65" fmla="*/ 3782759 h 17378443"/>
              <a:gd name="connsiteX66" fmla="*/ 6665495 w 26573087"/>
              <a:gd name="connsiteY66" fmla="*/ 3494001 h 17378443"/>
              <a:gd name="connsiteX67" fmla="*/ 6665495 w 26573087"/>
              <a:gd name="connsiteY67" fmla="*/ 3229307 h 17378443"/>
              <a:gd name="connsiteX68" fmla="*/ 6737685 w 26573087"/>
              <a:gd name="connsiteY68" fmla="*/ 2916486 h 17378443"/>
              <a:gd name="connsiteX69" fmla="*/ 6882064 w 26573087"/>
              <a:gd name="connsiteY69" fmla="*/ 2796170 h 17378443"/>
              <a:gd name="connsiteX70" fmla="*/ 7267074 w 26573087"/>
              <a:gd name="connsiteY70" fmla="*/ 2868359 h 17378443"/>
              <a:gd name="connsiteX71" fmla="*/ 7243011 w 26573087"/>
              <a:gd name="connsiteY71" fmla="*/ 2290843 h 17378443"/>
              <a:gd name="connsiteX72" fmla="*/ 7098632 w 26573087"/>
              <a:gd name="connsiteY72" fmla="*/ 1857707 h 17378443"/>
              <a:gd name="connsiteX73" fmla="*/ 7194885 w 26573087"/>
              <a:gd name="connsiteY73" fmla="*/ 1568949 h 17378443"/>
              <a:gd name="connsiteX74" fmla="*/ 7002379 w 26573087"/>
              <a:gd name="connsiteY74" fmla="*/ 1183938 h 17378443"/>
              <a:gd name="connsiteX75" fmla="*/ 6809874 w 26573087"/>
              <a:gd name="connsiteY75" fmla="*/ 1087686 h 17378443"/>
              <a:gd name="connsiteX76" fmla="*/ 6521116 w 26573087"/>
              <a:gd name="connsiteY76" fmla="*/ 798928 h 17378443"/>
              <a:gd name="connsiteX77" fmla="*/ 6641432 w 26573087"/>
              <a:gd name="connsiteY77" fmla="*/ 365791 h 17378443"/>
              <a:gd name="connsiteX78" fmla="*/ 6376737 w 26573087"/>
              <a:gd name="connsiteY78" fmla="*/ 437980 h 17378443"/>
              <a:gd name="connsiteX79" fmla="*/ 6232358 w 26573087"/>
              <a:gd name="connsiteY79" fmla="*/ 534233 h 17378443"/>
              <a:gd name="connsiteX80" fmla="*/ 5534527 w 26573087"/>
              <a:gd name="connsiteY80" fmla="*/ 293601 h 17378443"/>
              <a:gd name="connsiteX81" fmla="*/ 5366085 w 26573087"/>
              <a:gd name="connsiteY81" fmla="*/ 221412 h 17378443"/>
              <a:gd name="connsiteX82" fmla="*/ 4932948 w 26573087"/>
              <a:gd name="connsiteY82" fmla="*/ 149222 h 17378443"/>
              <a:gd name="connsiteX83" fmla="*/ 4692316 w 26573087"/>
              <a:gd name="connsiteY83" fmla="*/ 77033 h 17378443"/>
              <a:gd name="connsiteX84" fmla="*/ 4403558 w 26573087"/>
              <a:gd name="connsiteY84" fmla="*/ 4843 h 17378443"/>
              <a:gd name="connsiteX85" fmla="*/ 4259179 w 26573087"/>
              <a:gd name="connsiteY85" fmla="*/ 221412 h 17378443"/>
              <a:gd name="connsiteX86" fmla="*/ 4066674 w 26573087"/>
              <a:gd name="connsiteY86" fmla="*/ 197349 h 17378443"/>
              <a:gd name="connsiteX87" fmla="*/ 3898232 w 26573087"/>
              <a:gd name="connsiteY87" fmla="*/ 197349 h 17378443"/>
              <a:gd name="connsiteX88" fmla="*/ 3753853 w 26573087"/>
              <a:gd name="connsiteY88" fmla="*/ 197349 h 17378443"/>
              <a:gd name="connsiteX89" fmla="*/ 3465095 w 26573087"/>
              <a:gd name="connsiteY89" fmla="*/ 510170 h 17378443"/>
              <a:gd name="connsiteX90" fmla="*/ 3320716 w 26573087"/>
              <a:gd name="connsiteY90" fmla="*/ 437980 h 17378443"/>
              <a:gd name="connsiteX91" fmla="*/ 2791327 w 26573087"/>
              <a:gd name="connsiteY91" fmla="*/ 317665 h 17378443"/>
              <a:gd name="connsiteX92" fmla="*/ 1612232 w 26573087"/>
              <a:gd name="connsiteY92" fmla="*/ 486107 h 17378443"/>
              <a:gd name="connsiteX93" fmla="*/ 890337 w 26573087"/>
              <a:gd name="connsiteY93" fmla="*/ 293601 h 17378443"/>
              <a:gd name="connsiteX94" fmla="*/ 144379 w 26573087"/>
              <a:gd name="connsiteY94" fmla="*/ 389854 h 17378443"/>
              <a:gd name="connsiteX95" fmla="*/ 0 w 26573087"/>
              <a:gd name="connsiteY95" fmla="*/ 437980 h 17378443"/>
              <a:gd name="connsiteX96" fmla="*/ 0 w 26573087"/>
              <a:gd name="connsiteY96" fmla="*/ 17378443 h 17378443"/>
              <a:gd name="connsiteX97" fmla="*/ 26565727 w 26573087"/>
              <a:gd name="connsiteY97" fmla="*/ 17378443 h 17378443"/>
              <a:gd name="connsiteX98" fmla="*/ 26573087 w 26573087"/>
              <a:gd name="connsiteY9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38674 w 26573087"/>
              <a:gd name="connsiteY47" fmla="*/ 9413538 h 17378443"/>
              <a:gd name="connsiteX48" fmla="*/ 8157411 w 26573087"/>
              <a:gd name="connsiteY48" fmla="*/ 9654170 h 17378443"/>
              <a:gd name="connsiteX49" fmla="*/ 7988969 w 26573087"/>
              <a:gd name="connsiteY49" fmla="*/ 9485728 h 17378443"/>
              <a:gd name="connsiteX50" fmla="*/ 8229600 w 26573087"/>
              <a:gd name="connsiteY50" fmla="*/ 8811959 h 17378443"/>
              <a:gd name="connsiteX51" fmla="*/ 8277727 w 26573087"/>
              <a:gd name="connsiteY51" fmla="*/ 8258507 h 17378443"/>
              <a:gd name="connsiteX52" fmla="*/ 7916779 w 26573087"/>
              <a:gd name="connsiteY52" fmla="*/ 7632865 h 17378443"/>
              <a:gd name="connsiteX53" fmla="*/ 7603958 w 26573087"/>
              <a:gd name="connsiteY53" fmla="*/ 7271917 h 17378443"/>
              <a:gd name="connsiteX54" fmla="*/ 7387390 w 26573087"/>
              <a:gd name="connsiteY54" fmla="*/ 6935033 h 17378443"/>
              <a:gd name="connsiteX55" fmla="*/ 7050506 w 26573087"/>
              <a:gd name="connsiteY55" fmla="*/ 6357517 h 17378443"/>
              <a:gd name="connsiteX56" fmla="*/ 6713621 w 26573087"/>
              <a:gd name="connsiteY56" fmla="*/ 5900317 h 17378443"/>
              <a:gd name="connsiteX57" fmla="*/ 6617369 w 26573087"/>
              <a:gd name="connsiteY57" fmla="*/ 5780001 h 17378443"/>
              <a:gd name="connsiteX58" fmla="*/ 6256421 w 26573087"/>
              <a:gd name="connsiteY58" fmla="*/ 5154359 h 17378443"/>
              <a:gd name="connsiteX59" fmla="*/ 5991727 w 26573087"/>
              <a:gd name="connsiteY59" fmla="*/ 4745286 h 17378443"/>
              <a:gd name="connsiteX60" fmla="*/ 5871411 w 26573087"/>
              <a:gd name="connsiteY60" fmla="*/ 3806822 h 17378443"/>
              <a:gd name="connsiteX61" fmla="*/ 6039853 w 26573087"/>
              <a:gd name="connsiteY61" fmla="*/ 3373686 h 17378443"/>
              <a:gd name="connsiteX62" fmla="*/ 6232358 w 26573087"/>
              <a:gd name="connsiteY62" fmla="*/ 3325559 h 17378443"/>
              <a:gd name="connsiteX63" fmla="*/ 6352674 w 26573087"/>
              <a:gd name="connsiteY63" fmla="*/ 3469938 h 17378443"/>
              <a:gd name="connsiteX64" fmla="*/ 6424864 w 26573087"/>
              <a:gd name="connsiteY64" fmla="*/ 3758696 h 17378443"/>
              <a:gd name="connsiteX65" fmla="*/ 6521116 w 26573087"/>
              <a:gd name="connsiteY65" fmla="*/ 3782759 h 17378443"/>
              <a:gd name="connsiteX66" fmla="*/ 6665495 w 26573087"/>
              <a:gd name="connsiteY66" fmla="*/ 3494001 h 17378443"/>
              <a:gd name="connsiteX67" fmla="*/ 6665495 w 26573087"/>
              <a:gd name="connsiteY67" fmla="*/ 3229307 h 17378443"/>
              <a:gd name="connsiteX68" fmla="*/ 6737685 w 26573087"/>
              <a:gd name="connsiteY68" fmla="*/ 2916486 h 17378443"/>
              <a:gd name="connsiteX69" fmla="*/ 6882064 w 26573087"/>
              <a:gd name="connsiteY69" fmla="*/ 2796170 h 17378443"/>
              <a:gd name="connsiteX70" fmla="*/ 7267074 w 26573087"/>
              <a:gd name="connsiteY70" fmla="*/ 2868359 h 17378443"/>
              <a:gd name="connsiteX71" fmla="*/ 7243011 w 26573087"/>
              <a:gd name="connsiteY71" fmla="*/ 2290843 h 17378443"/>
              <a:gd name="connsiteX72" fmla="*/ 7098632 w 26573087"/>
              <a:gd name="connsiteY72" fmla="*/ 1857707 h 17378443"/>
              <a:gd name="connsiteX73" fmla="*/ 7194885 w 26573087"/>
              <a:gd name="connsiteY73" fmla="*/ 1568949 h 17378443"/>
              <a:gd name="connsiteX74" fmla="*/ 7002379 w 26573087"/>
              <a:gd name="connsiteY74" fmla="*/ 1183938 h 17378443"/>
              <a:gd name="connsiteX75" fmla="*/ 6809874 w 26573087"/>
              <a:gd name="connsiteY75" fmla="*/ 1087686 h 17378443"/>
              <a:gd name="connsiteX76" fmla="*/ 6521116 w 26573087"/>
              <a:gd name="connsiteY76" fmla="*/ 798928 h 17378443"/>
              <a:gd name="connsiteX77" fmla="*/ 6641432 w 26573087"/>
              <a:gd name="connsiteY77" fmla="*/ 365791 h 17378443"/>
              <a:gd name="connsiteX78" fmla="*/ 6376737 w 26573087"/>
              <a:gd name="connsiteY78" fmla="*/ 437980 h 17378443"/>
              <a:gd name="connsiteX79" fmla="*/ 6232358 w 26573087"/>
              <a:gd name="connsiteY79" fmla="*/ 534233 h 17378443"/>
              <a:gd name="connsiteX80" fmla="*/ 5534527 w 26573087"/>
              <a:gd name="connsiteY80" fmla="*/ 293601 h 17378443"/>
              <a:gd name="connsiteX81" fmla="*/ 5366085 w 26573087"/>
              <a:gd name="connsiteY81" fmla="*/ 221412 h 17378443"/>
              <a:gd name="connsiteX82" fmla="*/ 4932948 w 26573087"/>
              <a:gd name="connsiteY82" fmla="*/ 149222 h 17378443"/>
              <a:gd name="connsiteX83" fmla="*/ 4692316 w 26573087"/>
              <a:gd name="connsiteY83" fmla="*/ 77033 h 17378443"/>
              <a:gd name="connsiteX84" fmla="*/ 4403558 w 26573087"/>
              <a:gd name="connsiteY84" fmla="*/ 4843 h 17378443"/>
              <a:gd name="connsiteX85" fmla="*/ 4259179 w 26573087"/>
              <a:gd name="connsiteY85" fmla="*/ 221412 h 17378443"/>
              <a:gd name="connsiteX86" fmla="*/ 4066674 w 26573087"/>
              <a:gd name="connsiteY86" fmla="*/ 197349 h 17378443"/>
              <a:gd name="connsiteX87" fmla="*/ 3898232 w 26573087"/>
              <a:gd name="connsiteY87" fmla="*/ 197349 h 17378443"/>
              <a:gd name="connsiteX88" fmla="*/ 3753853 w 26573087"/>
              <a:gd name="connsiteY88" fmla="*/ 197349 h 17378443"/>
              <a:gd name="connsiteX89" fmla="*/ 3465095 w 26573087"/>
              <a:gd name="connsiteY89" fmla="*/ 510170 h 17378443"/>
              <a:gd name="connsiteX90" fmla="*/ 3320716 w 26573087"/>
              <a:gd name="connsiteY90" fmla="*/ 437980 h 17378443"/>
              <a:gd name="connsiteX91" fmla="*/ 2791327 w 26573087"/>
              <a:gd name="connsiteY91" fmla="*/ 317665 h 17378443"/>
              <a:gd name="connsiteX92" fmla="*/ 1612232 w 26573087"/>
              <a:gd name="connsiteY92" fmla="*/ 486107 h 17378443"/>
              <a:gd name="connsiteX93" fmla="*/ 890337 w 26573087"/>
              <a:gd name="connsiteY93" fmla="*/ 293601 h 17378443"/>
              <a:gd name="connsiteX94" fmla="*/ 144379 w 26573087"/>
              <a:gd name="connsiteY94" fmla="*/ 389854 h 17378443"/>
              <a:gd name="connsiteX95" fmla="*/ 0 w 26573087"/>
              <a:gd name="connsiteY95" fmla="*/ 437980 h 17378443"/>
              <a:gd name="connsiteX96" fmla="*/ 0 w 26573087"/>
              <a:gd name="connsiteY96" fmla="*/ 17378443 h 17378443"/>
              <a:gd name="connsiteX97" fmla="*/ 26565727 w 26573087"/>
              <a:gd name="connsiteY97" fmla="*/ 17378443 h 17378443"/>
              <a:gd name="connsiteX98" fmla="*/ 26573087 w 26573087"/>
              <a:gd name="connsiteY9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7988969 w 26573087"/>
              <a:gd name="connsiteY49" fmla="*/ 9485728 h 17378443"/>
              <a:gd name="connsiteX50" fmla="*/ 8229600 w 26573087"/>
              <a:gd name="connsiteY50" fmla="*/ 8811959 h 17378443"/>
              <a:gd name="connsiteX51" fmla="*/ 8277727 w 26573087"/>
              <a:gd name="connsiteY51" fmla="*/ 8258507 h 17378443"/>
              <a:gd name="connsiteX52" fmla="*/ 7916779 w 26573087"/>
              <a:gd name="connsiteY52" fmla="*/ 7632865 h 17378443"/>
              <a:gd name="connsiteX53" fmla="*/ 7603958 w 26573087"/>
              <a:gd name="connsiteY53" fmla="*/ 7271917 h 17378443"/>
              <a:gd name="connsiteX54" fmla="*/ 7387390 w 26573087"/>
              <a:gd name="connsiteY54" fmla="*/ 6935033 h 17378443"/>
              <a:gd name="connsiteX55" fmla="*/ 7050506 w 26573087"/>
              <a:gd name="connsiteY55" fmla="*/ 6357517 h 17378443"/>
              <a:gd name="connsiteX56" fmla="*/ 6713621 w 26573087"/>
              <a:gd name="connsiteY56" fmla="*/ 5900317 h 17378443"/>
              <a:gd name="connsiteX57" fmla="*/ 6617369 w 26573087"/>
              <a:gd name="connsiteY57" fmla="*/ 5780001 h 17378443"/>
              <a:gd name="connsiteX58" fmla="*/ 6256421 w 26573087"/>
              <a:gd name="connsiteY58" fmla="*/ 5154359 h 17378443"/>
              <a:gd name="connsiteX59" fmla="*/ 5991727 w 26573087"/>
              <a:gd name="connsiteY59" fmla="*/ 4745286 h 17378443"/>
              <a:gd name="connsiteX60" fmla="*/ 5871411 w 26573087"/>
              <a:gd name="connsiteY60" fmla="*/ 3806822 h 17378443"/>
              <a:gd name="connsiteX61" fmla="*/ 6039853 w 26573087"/>
              <a:gd name="connsiteY61" fmla="*/ 3373686 h 17378443"/>
              <a:gd name="connsiteX62" fmla="*/ 6232358 w 26573087"/>
              <a:gd name="connsiteY62" fmla="*/ 3325559 h 17378443"/>
              <a:gd name="connsiteX63" fmla="*/ 6352674 w 26573087"/>
              <a:gd name="connsiteY63" fmla="*/ 3469938 h 17378443"/>
              <a:gd name="connsiteX64" fmla="*/ 6424864 w 26573087"/>
              <a:gd name="connsiteY64" fmla="*/ 3758696 h 17378443"/>
              <a:gd name="connsiteX65" fmla="*/ 6521116 w 26573087"/>
              <a:gd name="connsiteY65" fmla="*/ 3782759 h 17378443"/>
              <a:gd name="connsiteX66" fmla="*/ 6665495 w 26573087"/>
              <a:gd name="connsiteY66" fmla="*/ 3494001 h 17378443"/>
              <a:gd name="connsiteX67" fmla="*/ 6665495 w 26573087"/>
              <a:gd name="connsiteY67" fmla="*/ 3229307 h 17378443"/>
              <a:gd name="connsiteX68" fmla="*/ 6737685 w 26573087"/>
              <a:gd name="connsiteY68" fmla="*/ 2916486 h 17378443"/>
              <a:gd name="connsiteX69" fmla="*/ 6882064 w 26573087"/>
              <a:gd name="connsiteY69" fmla="*/ 2796170 h 17378443"/>
              <a:gd name="connsiteX70" fmla="*/ 7267074 w 26573087"/>
              <a:gd name="connsiteY70" fmla="*/ 2868359 h 17378443"/>
              <a:gd name="connsiteX71" fmla="*/ 7243011 w 26573087"/>
              <a:gd name="connsiteY71" fmla="*/ 2290843 h 17378443"/>
              <a:gd name="connsiteX72" fmla="*/ 7098632 w 26573087"/>
              <a:gd name="connsiteY72" fmla="*/ 1857707 h 17378443"/>
              <a:gd name="connsiteX73" fmla="*/ 7194885 w 26573087"/>
              <a:gd name="connsiteY73" fmla="*/ 1568949 h 17378443"/>
              <a:gd name="connsiteX74" fmla="*/ 7002379 w 26573087"/>
              <a:gd name="connsiteY74" fmla="*/ 1183938 h 17378443"/>
              <a:gd name="connsiteX75" fmla="*/ 6809874 w 26573087"/>
              <a:gd name="connsiteY75" fmla="*/ 1087686 h 17378443"/>
              <a:gd name="connsiteX76" fmla="*/ 6521116 w 26573087"/>
              <a:gd name="connsiteY76" fmla="*/ 798928 h 17378443"/>
              <a:gd name="connsiteX77" fmla="*/ 6641432 w 26573087"/>
              <a:gd name="connsiteY77" fmla="*/ 365791 h 17378443"/>
              <a:gd name="connsiteX78" fmla="*/ 6376737 w 26573087"/>
              <a:gd name="connsiteY78" fmla="*/ 437980 h 17378443"/>
              <a:gd name="connsiteX79" fmla="*/ 6232358 w 26573087"/>
              <a:gd name="connsiteY79" fmla="*/ 534233 h 17378443"/>
              <a:gd name="connsiteX80" fmla="*/ 5534527 w 26573087"/>
              <a:gd name="connsiteY80" fmla="*/ 293601 h 17378443"/>
              <a:gd name="connsiteX81" fmla="*/ 5366085 w 26573087"/>
              <a:gd name="connsiteY81" fmla="*/ 221412 h 17378443"/>
              <a:gd name="connsiteX82" fmla="*/ 4932948 w 26573087"/>
              <a:gd name="connsiteY82" fmla="*/ 149222 h 17378443"/>
              <a:gd name="connsiteX83" fmla="*/ 4692316 w 26573087"/>
              <a:gd name="connsiteY83" fmla="*/ 77033 h 17378443"/>
              <a:gd name="connsiteX84" fmla="*/ 4403558 w 26573087"/>
              <a:gd name="connsiteY84" fmla="*/ 4843 h 17378443"/>
              <a:gd name="connsiteX85" fmla="*/ 4259179 w 26573087"/>
              <a:gd name="connsiteY85" fmla="*/ 221412 h 17378443"/>
              <a:gd name="connsiteX86" fmla="*/ 4066674 w 26573087"/>
              <a:gd name="connsiteY86" fmla="*/ 197349 h 17378443"/>
              <a:gd name="connsiteX87" fmla="*/ 3898232 w 26573087"/>
              <a:gd name="connsiteY87" fmla="*/ 197349 h 17378443"/>
              <a:gd name="connsiteX88" fmla="*/ 3753853 w 26573087"/>
              <a:gd name="connsiteY88" fmla="*/ 197349 h 17378443"/>
              <a:gd name="connsiteX89" fmla="*/ 3465095 w 26573087"/>
              <a:gd name="connsiteY89" fmla="*/ 510170 h 17378443"/>
              <a:gd name="connsiteX90" fmla="*/ 3320716 w 26573087"/>
              <a:gd name="connsiteY90" fmla="*/ 437980 h 17378443"/>
              <a:gd name="connsiteX91" fmla="*/ 2791327 w 26573087"/>
              <a:gd name="connsiteY91" fmla="*/ 317665 h 17378443"/>
              <a:gd name="connsiteX92" fmla="*/ 1612232 w 26573087"/>
              <a:gd name="connsiteY92" fmla="*/ 486107 h 17378443"/>
              <a:gd name="connsiteX93" fmla="*/ 890337 w 26573087"/>
              <a:gd name="connsiteY93" fmla="*/ 293601 h 17378443"/>
              <a:gd name="connsiteX94" fmla="*/ 144379 w 26573087"/>
              <a:gd name="connsiteY94" fmla="*/ 389854 h 17378443"/>
              <a:gd name="connsiteX95" fmla="*/ 0 w 26573087"/>
              <a:gd name="connsiteY95" fmla="*/ 437980 h 17378443"/>
              <a:gd name="connsiteX96" fmla="*/ 0 w 26573087"/>
              <a:gd name="connsiteY96" fmla="*/ 17378443 h 17378443"/>
              <a:gd name="connsiteX97" fmla="*/ 26565727 w 26573087"/>
              <a:gd name="connsiteY97" fmla="*/ 17378443 h 17378443"/>
              <a:gd name="connsiteX98" fmla="*/ 26573087 w 26573087"/>
              <a:gd name="connsiteY9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229600 w 26573087"/>
              <a:gd name="connsiteY50" fmla="*/ 8811959 h 17378443"/>
              <a:gd name="connsiteX51" fmla="*/ 8277727 w 26573087"/>
              <a:gd name="connsiteY51" fmla="*/ 8258507 h 17378443"/>
              <a:gd name="connsiteX52" fmla="*/ 7916779 w 26573087"/>
              <a:gd name="connsiteY52" fmla="*/ 7632865 h 17378443"/>
              <a:gd name="connsiteX53" fmla="*/ 7603958 w 26573087"/>
              <a:gd name="connsiteY53" fmla="*/ 7271917 h 17378443"/>
              <a:gd name="connsiteX54" fmla="*/ 7387390 w 26573087"/>
              <a:gd name="connsiteY54" fmla="*/ 6935033 h 17378443"/>
              <a:gd name="connsiteX55" fmla="*/ 7050506 w 26573087"/>
              <a:gd name="connsiteY55" fmla="*/ 6357517 h 17378443"/>
              <a:gd name="connsiteX56" fmla="*/ 6713621 w 26573087"/>
              <a:gd name="connsiteY56" fmla="*/ 5900317 h 17378443"/>
              <a:gd name="connsiteX57" fmla="*/ 6617369 w 26573087"/>
              <a:gd name="connsiteY57" fmla="*/ 5780001 h 17378443"/>
              <a:gd name="connsiteX58" fmla="*/ 6256421 w 26573087"/>
              <a:gd name="connsiteY58" fmla="*/ 5154359 h 17378443"/>
              <a:gd name="connsiteX59" fmla="*/ 5991727 w 26573087"/>
              <a:gd name="connsiteY59" fmla="*/ 4745286 h 17378443"/>
              <a:gd name="connsiteX60" fmla="*/ 5871411 w 26573087"/>
              <a:gd name="connsiteY60" fmla="*/ 3806822 h 17378443"/>
              <a:gd name="connsiteX61" fmla="*/ 6039853 w 26573087"/>
              <a:gd name="connsiteY61" fmla="*/ 3373686 h 17378443"/>
              <a:gd name="connsiteX62" fmla="*/ 6232358 w 26573087"/>
              <a:gd name="connsiteY62" fmla="*/ 3325559 h 17378443"/>
              <a:gd name="connsiteX63" fmla="*/ 6352674 w 26573087"/>
              <a:gd name="connsiteY63" fmla="*/ 3469938 h 17378443"/>
              <a:gd name="connsiteX64" fmla="*/ 6424864 w 26573087"/>
              <a:gd name="connsiteY64" fmla="*/ 3758696 h 17378443"/>
              <a:gd name="connsiteX65" fmla="*/ 6521116 w 26573087"/>
              <a:gd name="connsiteY65" fmla="*/ 3782759 h 17378443"/>
              <a:gd name="connsiteX66" fmla="*/ 6665495 w 26573087"/>
              <a:gd name="connsiteY66" fmla="*/ 3494001 h 17378443"/>
              <a:gd name="connsiteX67" fmla="*/ 6665495 w 26573087"/>
              <a:gd name="connsiteY67" fmla="*/ 3229307 h 17378443"/>
              <a:gd name="connsiteX68" fmla="*/ 6737685 w 26573087"/>
              <a:gd name="connsiteY68" fmla="*/ 2916486 h 17378443"/>
              <a:gd name="connsiteX69" fmla="*/ 6882064 w 26573087"/>
              <a:gd name="connsiteY69" fmla="*/ 2796170 h 17378443"/>
              <a:gd name="connsiteX70" fmla="*/ 7267074 w 26573087"/>
              <a:gd name="connsiteY70" fmla="*/ 2868359 h 17378443"/>
              <a:gd name="connsiteX71" fmla="*/ 7243011 w 26573087"/>
              <a:gd name="connsiteY71" fmla="*/ 2290843 h 17378443"/>
              <a:gd name="connsiteX72" fmla="*/ 7098632 w 26573087"/>
              <a:gd name="connsiteY72" fmla="*/ 1857707 h 17378443"/>
              <a:gd name="connsiteX73" fmla="*/ 7194885 w 26573087"/>
              <a:gd name="connsiteY73" fmla="*/ 1568949 h 17378443"/>
              <a:gd name="connsiteX74" fmla="*/ 7002379 w 26573087"/>
              <a:gd name="connsiteY74" fmla="*/ 1183938 h 17378443"/>
              <a:gd name="connsiteX75" fmla="*/ 6809874 w 26573087"/>
              <a:gd name="connsiteY75" fmla="*/ 1087686 h 17378443"/>
              <a:gd name="connsiteX76" fmla="*/ 6521116 w 26573087"/>
              <a:gd name="connsiteY76" fmla="*/ 798928 h 17378443"/>
              <a:gd name="connsiteX77" fmla="*/ 6641432 w 26573087"/>
              <a:gd name="connsiteY77" fmla="*/ 365791 h 17378443"/>
              <a:gd name="connsiteX78" fmla="*/ 6376737 w 26573087"/>
              <a:gd name="connsiteY78" fmla="*/ 437980 h 17378443"/>
              <a:gd name="connsiteX79" fmla="*/ 6232358 w 26573087"/>
              <a:gd name="connsiteY79" fmla="*/ 534233 h 17378443"/>
              <a:gd name="connsiteX80" fmla="*/ 5534527 w 26573087"/>
              <a:gd name="connsiteY80" fmla="*/ 293601 h 17378443"/>
              <a:gd name="connsiteX81" fmla="*/ 5366085 w 26573087"/>
              <a:gd name="connsiteY81" fmla="*/ 221412 h 17378443"/>
              <a:gd name="connsiteX82" fmla="*/ 4932948 w 26573087"/>
              <a:gd name="connsiteY82" fmla="*/ 149222 h 17378443"/>
              <a:gd name="connsiteX83" fmla="*/ 4692316 w 26573087"/>
              <a:gd name="connsiteY83" fmla="*/ 77033 h 17378443"/>
              <a:gd name="connsiteX84" fmla="*/ 4403558 w 26573087"/>
              <a:gd name="connsiteY84" fmla="*/ 4843 h 17378443"/>
              <a:gd name="connsiteX85" fmla="*/ 4259179 w 26573087"/>
              <a:gd name="connsiteY85" fmla="*/ 221412 h 17378443"/>
              <a:gd name="connsiteX86" fmla="*/ 4066674 w 26573087"/>
              <a:gd name="connsiteY86" fmla="*/ 197349 h 17378443"/>
              <a:gd name="connsiteX87" fmla="*/ 3898232 w 26573087"/>
              <a:gd name="connsiteY87" fmla="*/ 197349 h 17378443"/>
              <a:gd name="connsiteX88" fmla="*/ 3753853 w 26573087"/>
              <a:gd name="connsiteY88" fmla="*/ 197349 h 17378443"/>
              <a:gd name="connsiteX89" fmla="*/ 3465095 w 26573087"/>
              <a:gd name="connsiteY89" fmla="*/ 510170 h 17378443"/>
              <a:gd name="connsiteX90" fmla="*/ 3320716 w 26573087"/>
              <a:gd name="connsiteY90" fmla="*/ 437980 h 17378443"/>
              <a:gd name="connsiteX91" fmla="*/ 2791327 w 26573087"/>
              <a:gd name="connsiteY91" fmla="*/ 317665 h 17378443"/>
              <a:gd name="connsiteX92" fmla="*/ 1612232 w 26573087"/>
              <a:gd name="connsiteY92" fmla="*/ 486107 h 17378443"/>
              <a:gd name="connsiteX93" fmla="*/ 890337 w 26573087"/>
              <a:gd name="connsiteY93" fmla="*/ 293601 h 17378443"/>
              <a:gd name="connsiteX94" fmla="*/ 144379 w 26573087"/>
              <a:gd name="connsiteY94" fmla="*/ 389854 h 17378443"/>
              <a:gd name="connsiteX95" fmla="*/ 0 w 26573087"/>
              <a:gd name="connsiteY95" fmla="*/ 437980 h 17378443"/>
              <a:gd name="connsiteX96" fmla="*/ 0 w 26573087"/>
              <a:gd name="connsiteY96" fmla="*/ 17378443 h 17378443"/>
              <a:gd name="connsiteX97" fmla="*/ 26565727 w 26573087"/>
              <a:gd name="connsiteY97" fmla="*/ 17378443 h 17378443"/>
              <a:gd name="connsiteX98" fmla="*/ 26573087 w 26573087"/>
              <a:gd name="connsiteY9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255101 w 26573087"/>
              <a:gd name="connsiteY50" fmla="*/ 8801030 h 17378443"/>
              <a:gd name="connsiteX51" fmla="*/ 8277727 w 26573087"/>
              <a:gd name="connsiteY51" fmla="*/ 8258507 h 17378443"/>
              <a:gd name="connsiteX52" fmla="*/ 7916779 w 26573087"/>
              <a:gd name="connsiteY52" fmla="*/ 7632865 h 17378443"/>
              <a:gd name="connsiteX53" fmla="*/ 7603958 w 26573087"/>
              <a:gd name="connsiteY53" fmla="*/ 7271917 h 17378443"/>
              <a:gd name="connsiteX54" fmla="*/ 7387390 w 26573087"/>
              <a:gd name="connsiteY54" fmla="*/ 6935033 h 17378443"/>
              <a:gd name="connsiteX55" fmla="*/ 7050506 w 26573087"/>
              <a:gd name="connsiteY55" fmla="*/ 6357517 h 17378443"/>
              <a:gd name="connsiteX56" fmla="*/ 6713621 w 26573087"/>
              <a:gd name="connsiteY56" fmla="*/ 5900317 h 17378443"/>
              <a:gd name="connsiteX57" fmla="*/ 6617369 w 26573087"/>
              <a:gd name="connsiteY57" fmla="*/ 5780001 h 17378443"/>
              <a:gd name="connsiteX58" fmla="*/ 6256421 w 26573087"/>
              <a:gd name="connsiteY58" fmla="*/ 5154359 h 17378443"/>
              <a:gd name="connsiteX59" fmla="*/ 5991727 w 26573087"/>
              <a:gd name="connsiteY59" fmla="*/ 4745286 h 17378443"/>
              <a:gd name="connsiteX60" fmla="*/ 5871411 w 26573087"/>
              <a:gd name="connsiteY60" fmla="*/ 3806822 h 17378443"/>
              <a:gd name="connsiteX61" fmla="*/ 6039853 w 26573087"/>
              <a:gd name="connsiteY61" fmla="*/ 3373686 h 17378443"/>
              <a:gd name="connsiteX62" fmla="*/ 6232358 w 26573087"/>
              <a:gd name="connsiteY62" fmla="*/ 3325559 h 17378443"/>
              <a:gd name="connsiteX63" fmla="*/ 6352674 w 26573087"/>
              <a:gd name="connsiteY63" fmla="*/ 3469938 h 17378443"/>
              <a:gd name="connsiteX64" fmla="*/ 6424864 w 26573087"/>
              <a:gd name="connsiteY64" fmla="*/ 3758696 h 17378443"/>
              <a:gd name="connsiteX65" fmla="*/ 6521116 w 26573087"/>
              <a:gd name="connsiteY65" fmla="*/ 3782759 h 17378443"/>
              <a:gd name="connsiteX66" fmla="*/ 6665495 w 26573087"/>
              <a:gd name="connsiteY66" fmla="*/ 3494001 h 17378443"/>
              <a:gd name="connsiteX67" fmla="*/ 6665495 w 26573087"/>
              <a:gd name="connsiteY67" fmla="*/ 3229307 h 17378443"/>
              <a:gd name="connsiteX68" fmla="*/ 6737685 w 26573087"/>
              <a:gd name="connsiteY68" fmla="*/ 2916486 h 17378443"/>
              <a:gd name="connsiteX69" fmla="*/ 6882064 w 26573087"/>
              <a:gd name="connsiteY69" fmla="*/ 2796170 h 17378443"/>
              <a:gd name="connsiteX70" fmla="*/ 7267074 w 26573087"/>
              <a:gd name="connsiteY70" fmla="*/ 2868359 h 17378443"/>
              <a:gd name="connsiteX71" fmla="*/ 7243011 w 26573087"/>
              <a:gd name="connsiteY71" fmla="*/ 2290843 h 17378443"/>
              <a:gd name="connsiteX72" fmla="*/ 7098632 w 26573087"/>
              <a:gd name="connsiteY72" fmla="*/ 1857707 h 17378443"/>
              <a:gd name="connsiteX73" fmla="*/ 7194885 w 26573087"/>
              <a:gd name="connsiteY73" fmla="*/ 1568949 h 17378443"/>
              <a:gd name="connsiteX74" fmla="*/ 7002379 w 26573087"/>
              <a:gd name="connsiteY74" fmla="*/ 1183938 h 17378443"/>
              <a:gd name="connsiteX75" fmla="*/ 6809874 w 26573087"/>
              <a:gd name="connsiteY75" fmla="*/ 1087686 h 17378443"/>
              <a:gd name="connsiteX76" fmla="*/ 6521116 w 26573087"/>
              <a:gd name="connsiteY76" fmla="*/ 798928 h 17378443"/>
              <a:gd name="connsiteX77" fmla="*/ 6641432 w 26573087"/>
              <a:gd name="connsiteY77" fmla="*/ 365791 h 17378443"/>
              <a:gd name="connsiteX78" fmla="*/ 6376737 w 26573087"/>
              <a:gd name="connsiteY78" fmla="*/ 437980 h 17378443"/>
              <a:gd name="connsiteX79" fmla="*/ 6232358 w 26573087"/>
              <a:gd name="connsiteY79" fmla="*/ 534233 h 17378443"/>
              <a:gd name="connsiteX80" fmla="*/ 5534527 w 26573087"/>
              <a:gd name="connsiteY80" fmla="*/ 293601 h 17378443"/>
              <a:gd name="connsiteX81" fmla="*/ 5366085 w 26573087"/>
              <a:gd name="connsiteY81" fmla="*/ 221412 h 17378443"/>
              <a:gd name="connsiteX82" fmla="*/ 4932948 w 26573087"/>
              <a:gd name="connsiteY82" fmla="*/ 149222 h 17378443"/>
              <a:gd name="connsiteX83" fmla="*/ 4692316 w 26573087"/>
              <a:gd name="connsiteY83" fmla="*/ 77033 h 17378443"/>
              <a:gd name="connsiteX84" fmla="*/ 4403558 w 26573087"/>
              <a:gd name="connsiteY84" fmla="*/ 4843 h 17378443"/>
              <a:gd name="connsiteX85" fmla="*/ 4259179 w 26573087"/>
              <a:gd name="connsiteY85" fmla="*/ 221412 h 17378443"/>
              <a:gd name="connsiteX86" fmla="*/ 4066674 w 26573087"/>
              <a:gd name="connsiteY86" fmla="*/ 197349 h 17378443"/>
              <a:gd name="connsiteX87" fmla="*/ 3898232 w 26573087"/>
              <a:gd name="connsiteY87" fmla="*/ 197349 h 17378443"/>
              <a:gd name="connsiteX88" fmla="*/ 3753853 w 26573087"/>
              <a:gd name="connsiteY88" fmla="*/ 197349 h 17378443"/>
              <a:gd name="connsiteX89" fmla="*/ 3465095 w 26573087"/>
              <a:gd name="connsiteY89" fmla="*/ 510170 h 17378443"/>
              <a:gd name="connsiteX90" fmla="*/ 3320716 w 26573087"/>
              <a:gd name="connsiteY90" fmla="*/ 437980 h 17378443"/>
              <a:gd name="connsiteX91" fmla="*/ 2791327 w 26573087"/>
              <a:gd name="connsiteY91" fmla="*/ 317665 h 17378443"/>
              <a:gd name="connsiteX92" fmla="*/ 1612232 w 26573087"/>
              <a:gd name="connsiteY92" fmla="*/ 486107 h 17378443"/>
              <a:gd name="connsiteX93" fmla="*/ 890337 w 26573087"/>
              <a:gd name="connsiteY93" fmla="*/ 293601 h 17378443"/>
              <a:gd name="connsiteX94" fmla="*/ 144379 w 26573087"/>
              <a:gd name="connsiteY94" fmla="*/ 389854 h 17378443"/>
              <a:gd name="connsiteX95" fmla="*/ 0 w 26573087"/>
              <a:gd name="connsiteY95" fmla="*/ 437980 h 17378443"/>
              <a:gd name="connsiteX96" fmla="*/ 0 w 26573087"/>
              <a:gd name="connsiteY96" fmla="*/ 17378443 h 17378443"/>
              <a:gd name="connsiteX97" fmla="*/ 26565727 w 26573087"/>
              <a:gd name="connsiteY97" fmla="*/ 17378443 h 17378443"/>
              <a:gd name="connsiteX98" fmla="*/ 26573087 w 26573087"/>
              <a:gd name="connsiteY9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55101 w 26573087"/>
              <a:gd name="connsiteY51" fmla="*/ 8801030 h 17378443"/>
              <a:gd name="connsiteX52" fmla="*/ 8277727 w 26573087"/>
              <a:gd name="connsiteY52" fmla="*/ 8258507 h 17378443"/>
              <a:gd name="connsiteX53" fmla="*/ 7916779 w 26573087"/>
              <a:gd name="connsiteY53" fmla="*/ 7632865 h 17378443"/>
              <a:gd name="connsiteX54" fmla="*/ 7603958 w 26573087"/>
              <a:gd name="connsiteY54" fmla="*/ 7271917 h 17378443"/>
              <a:gd name="connsiteX55" fmla="*/ 7387390 w 26573087"/>
              <a:gd name="connsiteY55" fmla="*/ 6935033 h 17378443"/>
              <a:gd name="connsiteX56" fmla="*/ 7050506 w 26573087"/>
              <a:gd name="connsiteY56" fmla="*/ 6357517 h 17378443"/>
              <a:gd name="connsiteX57" fmla="*/ 6713621 w 26573087"/>
              <a:gd name="connsiteY57" fmla="*/ 5900317 h 17378443"/>
              <a:gd name="connsiteX58" fmla="*/ 6617369 w 26573087"/>
              <a:gd name="connsiteY58" fmla="*/ 5780001 h 17378443"/>
              <a:gd name="connsiteX59" fmla="*/ 6256421 w 26573087"/>
              <a:gd name="connsiteY59" fmla="*/ 5154359 h 17378443"/>
              <a:gd name="connsiteX60" fmla="*/ 5991727 w 26573087"/>
              <a:gd name="connsiteY60" fmla="*/ 4745286 h 17378443"/>
              <a:gd name="connsiteX61" fmla="*/ 5871411 w 26573087"/>
              <a:gd name="connsiteY61" fmla="*/ 3806822 h 17378443"/>
              <a:gd name="connsiteX62" fmla="*/ 6039853 w 26573087"/>
              <a:gd name="connsiteY62" fmla="*/ 3373686 h 17378443"/>
              <a:gd name="connsiteX63" fmla="*/ 6232358 w 26573087"/>
              <a:gd name="connsiteY63" fmla="*/ 3325559 h 17378443"/>
              <a:gd name="connsiteX64" fmla="*/ 6352674 w 26573087"/>
              <a:gd name="connsiteY64" fmla="*/ 3469938 h 17378443"/>
              <a:gd name="connsiteX65" fmla="*/ 6424864 w 26573087"/>
              <a:gd name="connsiteY65" fmla="*/ 3758696 h 17378443"/>
              <a:gd name="connsiteX66" fmla="*/ 6521116 w 26573087"/>
              <a:gd name="connsiteY66" fmla="*/ 3782759 h 17378443"/>
              <a:gd name="connsiteX67" fmla="*/ 6665495 w 26573087"/>
              <a:gd name="connsiteY67" fmla="*/ 3494001 h 17378443"/>
              <a:gd name="connsiteX68" fmla="*/ 6665495 w 26573087"/>
              <a:gd name="connsiteY68" fmla="*/ 3229307 h 17378443"/>
              <a:gd name="connsiteX69" fmla="*/ 6737685 w 26573087"/>
              <a:gd name="connsiteY69" fmla="*/ 2916486 h 17378443"/>
              <a:gd name="connsiteX70" fmla="*/ 6882064 w 26573087"/>
              <a:gd name="connsiteY70" fmla="*/ 2796170 h 17378443"/>
              <a:gd name="connsiteX71" fmla="*/ 7267074 w 26573087"/>
              <a:gd name="connsiteY71" fmla="*/ 2868359 h 17378443"/>
              <a:gd name="connsiteX72" fmla="*/ 7243011 w 26573087"/>
              <a:gd name="connsiteY72" fmla="*/ 2290843 h 17378443"/>
              <a:gd name="connsiteX73" fmla="*/ 7098632 w 26573087"/>
              <a:gd name="connsiteY73" fmla="*/ 1857707 h 17378443"/>
              <a:gd name="connsiteX74" fmla="*/ 7194885 w 26573087"/>
              <a:gd name="connsiteY74" fmla="*/ 1568949 h 17378443"/>
              <a:gd name="connsiteX75" fmla="*/ 7002379 w 26573087"/>
              <a:gd name="connsiteY75" fmla="*/ 1183938 h 17378443"/>
              <a:gd name="connsiteX76" fmla="*/ 6809874 w 26573087"/>
              <a:gd name="connsiteY76" fmla="*/ 1087686 h 17378443"/>
              <a:gd name="connsiteX77" fmla="*/ 6521116 w 26573087"/>
              <a:gd name="connsiteY77" fmla="*/ 798928 h 17378443"/>
              <a:gd name="connsiteX78" fmla="*/ 6641432 w 26573087"/>
              <a:gd name="connsiteY78" fmla="*/ 365791 h 17378443"/>
              <a:gd name="connsiteX79" fmla="*/ 6376737 w 26573087"/>
              <a:gd name="connsiteY79" fmla="*/ 437980 h 17378443"/>
              <a:gd name="connsiteX80" fmla="*/ 6232358 w 26573087"/>
              <a:gd name="connsiteY80" fmla="*/ 534233 h 17378443"/>
              <a:gd name="connsiteX81" fmla="*/ 5534527 w 26573087"/>
              <a:gd name="connsiteY81" fmla="*/ 293601 h 17378443"/>
              <a:gd name="connsiteX82" fmla="*/ 5366085 w 26573087"/>
              <a:gd name="connsiteY82" fmla="*/ 221412 h 17378443"/>
              <a:gd name="connsiteX83" fmla="*/ 4932948 w 26573087"/>
              <a:gd name="connsiteY83" fmla="*/ 149222 h 17378443"/>
              <a:gd name="connsiteX84" fmla="*/ 4692316 w 26573087"/>
              <a:gd name="connsiteY84" fmla="*/ 77033 h 17378443"/>
              <a:gd name="connsiteX85" fmla="*/ 4403558 w 26573087"/>
              <a:gd name="connsiteY85" fmla="*/ 4843 h 17378443"/>
              <a:gd name="connsiteX86" fmla="*/ 4259179 w 26573087"/>
              <a:gd name="connsiteY86" fmla="*/ 221412 h 17378443"/>
              <a:gd name="connsiteX87" fmla="*/ 4066674 w 26573087"/>
              <a:gd name="connsiteY87" fmla="*/ 197349 h 17378443"/>
              <a:gd name="connsiteX88" fmla="*/ 3898232 w 26573087"/>
              <a:gd name="connsiteY88" fmla="*/ 197349 h 17378443"/>
              <a:gd name="connsiteX89" fmla="*/ 3753853 w 26573087"/>
              <a:gd name="connsiteY89" fmla="*/ 197349 h 17378443"/>
              <a:gd name="connsiteX90" fmla="*/ 3465095 w 26573087"/>
              <a:gd name="connsiteY90" fmla="*/ 510170 h 17378443"/>
              <a:gd name="connsiteX91" fmla="*/ 3320716 w 26573087"/>
              <a:gd name="connsiteY91" fmla="*/ 437980 h 17378443"/>
              <a:gd name="connsiteX92" fmla="*/ 2791327 w 26573087"/>
              <a:gd name="connsiteY92" fmla="*/ 317665 h 17378443"/>
              <a:gd name="connsiteX93" fmla="*/ 1612232 w 26573087"/>
              <a:gd name="connsiteY93" fmla="*/ 486107 h 17378443"/>
              <a:gd name="connsiteX94" fmla="*/ 890337 w 26573087"/>
              <a:gd name="connsiteY94" fmla="*/ 293601 h 17378443"/>
              <a:gd name="connsiteX95" fmla="*/ 144379 w 26573087"/>
              <a:gd name="connsiteY95" fmla="*/ 389854 h 17378443"/>
              <a:gd name="connsiteX96" fmla="*/ 0 w 26573087"/>
              <a:gd name="connsiteY96" fmla="*/ 437980 h 17378443"/>
              <a:gd name="connsiteX97" fmla="*/ 0 w 26573087"/>
              <a:gd name="connsiteY97" fmla="*/ 17378443 h 17378443"/>
              <a:gd name="connsiteX98" fmla="*/ 26565727 w 26573087"/>
              <a:gd name="connsiteY98" fmla="*/ 17378443 h 17378443"/>
              <a:gd name="connsiteX99" fmla="*/ 26573087 w 26573087"/>
              <a:gd name="connsiteY99"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397179 w 26573087"/>
              <a:gd name="connsiteY51" fmla="*/ 8768243 h 17378443"/>
              <a:gd name="connsiteX52" fmla="*/ 8277727 w 26573087"/>
              <a:gd name="connsiteY52" fmla="*/ 8258507 h 17378443"/>
              <a:gd name="connsiteX53" fmla="*/ 7916779 w 26573087"/>
              <a:gd name="connsiteY53" fmla="*/ 7632865 h 17378443"/>
              <a:gd name="connsiteX54" fmla="*/ 7603958 w 26573087"/>
              <a:gd name="connsiteY54" fmla="*/ 7271917 h 17378443"/>
              <a:gd name="connsiteX55" fmla="*/ 7387390 w 26573087"/>
              <a:gd name="connsiteY55" fmla="*/ 6935033 h 17378443"/>
              <a:gd name="connsiteX56" fmla="*/ 7050506 w 26573087"/>
              <a:gd name="connsiteY56" fmla="*/ 6357517 h 17378443"/>
              <a:gd name="connsiteX57" fmla="*/ 6713621 w 26573087"/>
              <a:gd name="connsiteY57" fmla="*/ 5900317 h 17378443"/>
              <a:gd name="connsiteX58" fmla="*/ 6617369 w 26573087"/>
              <a:gd name="connsiteY58" fmla="*/ 5780001 h 17378443"/>
              <a:gd name="connsiteX59" fmla="*/ 6256421 w 26573087"/>
              <a:gd name="connsiteY59" fmla="*/ 5154359 h 17378443"/>
              <a:gd name="connsiteX60" fmla="*/ 5991727 w 26573087"/>
              <a:gd name="connsiteY60" fmla="*/ 4745286 h 17378443"/>
              <a:gd name="connsiteX61" fmla="*/ 5871411 w 26573087"/>
              <a:gd name="connsiteY61" fmla="*/ 3806822 h 17378443"/>
              <a:gd name="connsiteX62" fmla="*/ 6039853 w 26573087"/>
              <a:gd name="connsiteY62" fmla="*/ 3373686 h 17378443"/>
              <a:gd name="connsiteX63" fmla="*/ 6232358 w 26573087"/>
              <a:gd name="connsiteY63" fmla="*/ 3325559 h 17378443"/>
              <a:gd name="connsiteX64" fmla="*/ 6352674 w 26573087"/>
              <a:gd name="connsiteY64" fmla="*/ 3469938 h 17378443"/>
              <a:gd name="connsiteX65" fmla="*/ 6424864 w 26573087"/>
              <a:gd name="connsiteY65" fmla="*/ 3758696 h 17378443"/>
              <a:gd name="connsiteX66" fmla="*/ 6521116 w 26573087"/>
              <a:gd name="connsiteY66" fmla="*/ 3782759 h 17378443"/>
              <a:gd name="connsiteX67" fmla="*/ 6665495 w 26573087"/>
              <a:gd name="connsiteY67" fmla="*/ 3494001 h 17378443"/>
              <a:gd name="connsiteX68" fmla="*/ 6665495 w 26573087"/>
              <a:gd name="connsiteY68" fmla="*/ 3229307 h 17378443"/>
              <a:gd name="connsiteX69" fmla="*/ 6737685 w 26573087"/>
              <a:gd name="connsiteY69" fmla="*/ 2916486 h 17378443"/>
              <a:gd name="connsiteX70" fmla="*/ 6882064 w 26573087"/>
              <a:gd name="connsiteY70" fmla="*/ 2796170 h 17378443"/>
              <a:gd name="connsiteX71" fmla="*/ 7267074 w 26573087"/>
              <a:gd name="connsiteY71" fmla="*/ 2868359 h 17378443"/>
              <a:gd name="connsiteX72" fmla="*/ 7243011 w 26573087"/>
              <a:gd name="connsiteY72" fmla="*/ 2290843 h 17378443"/>
              <a:gd name="connsiteX73" fmla="*/ 7098632 w 26573087"/>
              <a:gd name="connsiteY73" fmla="*/ 1857707 h 17378443"/>
              <a:gd name="connsiteX74" fmla="*/ 7194885 w 26573087"/>
              <a:gd name="connsiteY74" fmla="*/ 1568949 h 17378443"/>
              <a:gd name="connsiteX75" fmla="*/ 7002379 w 26573087"/>
              <a:gd name="connsiteY75" fmla="*/ 1183938 h 17378443"/>
              <a:gd name="connsiteX76" fmla="*/ 6809874 w 26573087"/>
              <a:gd name="connsiteY76" fmla="*/ 1087686 h 17378443"/>
              <a:gd name="connsiteX77" fmla="*/ 6521116 w 26573087"/>
              <a:gd name="connsiteY77" fmla="*/ 798928 h 17378443"/>
              <a:gd name="connsiteX78" fmla="*/ 6641432 w 26573087"/>
              <a:gd name="connsiteY78" fmla="*/ 365791 h 17378443"/>
              <a:gd name="connsiteX79" fmla="*/ 6376737 w 26573087"/>
              <a:gd name="connsiteY79" fmla="*/ 437980 h 17378443"/>
              <a:gd name="connsiteX80" fmla="*/ 6232358 w 26573087"/>
              <a:gd name="connsiteY80" fmla="*/ 534233 h 17378443"/>
              <a:gd name="connsiteX81" fmla="*/ 5534527 w 26573087"/>
              <a:gd name="connsiteY81" fmla="*/ 293601 h 17378443"/>
              <a:gd name="connsiteX82" fmla="*/ 5366085 w 26573087"/>
              <a:gd name="connsiteY82" fmla="*/ 221412 h 17378443"/>
              <a:gd name="connsiteX83" fmla="*/ 4932948 w 26573087"/>
              <a:gd name="connsiteY83" fmla="*/ 149222 h 17378443"/>
              <a:gd name="connsiteX84" fmla="*/ 4692316 w 26573087"/>
              <a:gd name="connsiteY84" fmla="*/ 77033 h 17378443"/>
              <a:gd name="connsiteX85" fmla="*/ 4403558 w 26573087"/>
              <a:gd name="connsiteY85" fmla="*/ 4843 h 17378443"/>
              <a:gd name="connsiteX86" fmla="*/ 4259179 w 26573087"/>
              <a:gd name="connsiteY86" fmla="*/ 221412 h 17378443"/>
              <a:gd name="connsiteX87" fmla="*/ 4066674 w 26573087"/>
              <a:gd name="connsiteY87" fmla="*/ 197349 h 17378443"/>
              <a:gd name="connsiteX88" fmla="*/ 3898232 w 26573087"/>
              <a:gd name="connsiteY88" fmla="*/ 197349 h 17378443"/>
              <a:gd name="connsiteX89" fmla="*/ 3753853 w 26573087"/>
              <a:gd name="connsiteY89" fmla="*/ 197349 h 17378443"/>
              <a:gd name="connsiteX90" fmla="*/ 3465095 w 26573087"/>
              <a:gd name="connsiteY90" fmla="*/ 510170 h 17378443"/>
              <a:gd name="connsiteX91" fmla="*/ 3320716 w 26573087"/>
              <a:gd name="connsiteY91" fmla="*/ 437980 h 17378443"/>
              <a:gd name="connsiteX92" fmla="*/ 2791327 w 26573087"/>
              <a:gd name="connsiteY92" fmla="*/ 317665 h 17378443"/>
              <a:gd name="connsiteX93" fmla="*/ 1612232 w 26573087"/>
              <a:gd name="connsiteY93" fmla="*/ 486107 h 17378443"/>
              <a:gd name="connsiteX94" fmla="*/ 890337 w 26573087"/>
              <a:gd name="connsiteY94" fmla="*/ 293601 h 17378443"/>
              <a:gd name="connsiteX95" fmla="*/ 144379 w 26573087"/>
              <a:gd name="connsiteY95" fmla="*/ 389854 h 17378443"/>
              <a:gd name="connsiteX96" fmla="*/ 0 w 26573087"/>
              <a:gd name="connsiteY96" fmla="*/ 437980 h 17378443"/>
              <a:gd name="connsiteX97" fmla="*/ 0 w 26573087"/>
              <a:gd name="connsiteY97" fmla="*/ 17378443 h 17378443"/>
              <a:gd name="connsiteX98" fmla="*/ 26565727 w 26573087"/>
              <a:gd name="connsiteY98" fmla="*/ 17378443 h 17378443"/>
              <a:gd name="connsiteX99" fmla="*/ 26573087 w 26573087"/>
              <a:gd name="connsiteY99"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397179 w 26573087"/>
              <a:gd name="connsiteY52" fmla="*/ 8768243 h 17378443"/>
              <a:gd name="connsiteX53" fmla="*/ 8277727 w 26573087"/>
              <a:gd name="connsiteY53" fmla="*/ 8258507 h 17378443"/>
              <a:gd name="connsiteX54" fmla="*/ 7916779 w 26573087"/>
              <a:gd name="connsiteY54" fmla="*/ 7632865 h 17378443"/>
              <a:gd name="connsiteX55" fmla="*/ 7603958 w 26573087"/>
              <a:gd name="connsiteY55" fmla="*/ 7271917 h 17378443"/>
              <a:gd name="connsiteX56" fmla="*/ 7387390 w 26573087"/>
              <a:gd name="connsiteY56" fmla="*/ 6935033 h 17378443"/>
              <a:gd name="connsiteX57" fmla="*/ 7050506 w 26573087"/>
              <a:gd name="connsiteY57" fmla="*/ 6357517 h 17378443"/>
              <a:gd name="connsiteX58" fmla="*/ 6713621 w 26573087"/>
              <a:gd name="connsiteY58" fmla="*/ 5900317 h 17378443"/>
              <a:gd name="connsiteX59" fmla="*/ 6617369 w 26573087"/>
              <a:gd name="connsiteY59" fmla="*/ 5780001 h 17378443"/>
              <a:gd name="connsiteX60" fmla="*/ 6256421 w 26573087"/>
              <a:gd name="connsiteY60" fmla="*/ 5154359 h 17378443"/>
              <a:gd name="connsiteX61" fmla="*/ 5991727 w 26573087"/>
              <a:gd name="connsiteY61" fmla="*/ 4745286 h 17378443"/>
              <a:gd name="connsiteX62" fmla="*/ 5871411 w 26573087"/>
              <a:gd name="connsiteY62" fmla="*/ 3806822 h 17378443"/>
              <a:gd name="connsiteX63" fmla="*/ 6039853 w 26573087"/>
              <a:gd name="connsiteY63" fmla="*/ 3373686 h 17378443"/>
              <a:gd name="connsiteX64" fmla="*/ 6232358 w 26573087"/>
              <a:gd name="connsiteY64" fmla="*/ 3325559 h 17378443"/>
              <a:gd name="connsiteX65" fmla="*/ 6352674 w 26573087"/>
              <a:gd name="connsiteY65" fmla="*/ 3469938 h 17378443"/>
              <a:gd name="connsiteX66" fmla="*/ 6424864 w 26573087"/>
              <a:gd name="connsiteY66" fmla="*/ 3758696 h 17378443"/>
              <a:gd name="connsiteX67" fmla="*/ 6521116 w 26573087"/>
              <a:gd name="connsiteY67" fmla="*/ 3782759 h 17378443"/>
              <a:gd name="connsiteX68" fmla="*/ 6665495 w 26573087"/>
              <a:gd name="connsiteY68" fmla="*/ 3494001 h 17378443"/>
              <a:gd name="connsiteX69" fmla="*/ 6665495 w 26573087"/>
              <a:gd name="connsiteY69" fmla="*/ 3229307 h 17378443"/>
              <a:gd name="connsiteX70" fmla="*/ 6737685 w 26573087"/>
              <a:gd name="connsiteY70" fmla="*/ 2916486 h 17378443"/>
              <a:gd name="connsiteX71" fmla="*/ 6882064 w 26573087"/>
              <a:gd name="connsiteY71" fmla="*/ 2796170 h 17378443"/>
              <a:gd name="connsiteX72" fmla="*/ 7267074 w 26573087"/>
              <a:gd name="connsiteY72" fmla="*/ 2868359 h 17378443"/>
              <a:gd name="connsiteX73" fmla="*/ 7243011 w 26573087"/>
              <a:gd name="connsiteY73" fmla="*/ 2290843 h 17378443"/>
              <a:gd name="connsiteX74" fmla="*/ 7098632 w 26573087"/>
              <a:gd name="connsiteY74" fmla="*/ 1857707 h 17378443"/>
              <a:gd name="connsiteX75" fmla="*/ 7194885 w 26573087"/>
              <a:gd name="connsiteY75" fmla="*/ 1568949 h 17378443"/>
              <a:gd name="connsiteX76" fmla="*/ 7002379 w 26573087"/>
              <a:gd name="connsiteY76" fmla="*/ 1183938 h 17378443"/>
              <a:gd name="connsiteX77" fmla="*/ 6809874 w 26573087"/>
              <a:gd name="connsiteY77" fmla="*/ 1087686 h 17378443"/>
              <a:gd name="connsiteX78" fmla="*/ 6521116 w 26573087"/>
              <a:gd name="connsiteY78" fmla="*/ 798928 h 17378443"/>
              <a:gd name="connsiteX79" fmla="*/ 6641432 w 26573087"/>
              <a:gd name="connsiteY79" fmla="*/ 365791 h 17378443"/>
              <a:gd name="connsiteX80" fmla="*/ 6376737 w 26573087"/>
              <a:gd name="connsiteY80" fmla="*/ 437980 h 17378443"/>
              <a:gd name="connsiteX81" fmla="*/ 6232358 w 26573087"/>
              <a:gd name="connsiteY81" fmla="*/ 534233 h 17378443"/>
              <a:gd name="connsiteX82" fmla="*/ 5534527 w 26573087"/>
              <a:gd name="connsiteY82" fmla="*/ 293601 h 17378443"/>
              <a:gd name="connsiteX83" fmla="*/ 5366085 w 26573087"/>
              <a:gd name="connsiteY83" fmla="*/ 221412 h 17378443"/>
              <a:gd name="connsiteX84" fmla="*/ 4932948 w 26573087"/>
              <a:gd name="connsiteY84" fmla="*/ 149222 h 17378443"/>
              <a:gd name="connsiteX85" fmla="*/ 4692316 w 26573087"/>
              <a:gd name="connsiteY85" fmla="*/ 77033 h 17378443"/>
              <a:gd name="connsiteX86" fmla="*/ 4403558 w 26573087"/>
              <a:gd name="connsiteY86" fmla="*/ 4843 h 17378443"/>
              <a:gd name="connsiteX87" fmla="*/ 4259179 w 26573087"/>
              <a:gd name="connsiteY87" fmla="*/ 221412 h 17378443"/>
              <a:gd name="connsiteX88" fmla="*/ 4066674 w 26573087"/>
              <a:gd name="connsiteY88" fmla="*/ 197349 h 17378443"/>
              <a:gd name="connsiteX89" fmla="*/ 3898232 w 26573087"/>
              <a:gd name="connsiteY89" fmla="*/ 197349 h 17378443"/>
              <a:gd name="connsiteX90" fmla="*/ 3753853 w 26573087"/>
              <a:gd name="connsiteY90" fmla="*/ 197349 h 17378443"/>
              <a:gd name="connsiteX91" fmla="*/ 3465095 w 26573087"/>
              <a:gd name="connsiteY91" fmla="*/ 510170 h 17378443"/>
              <a:gd name="connsiteX92" fmla="*/ 3320716 w 26573087"/>
              <a:gd name="connsiteY92" fmla="*/ 437980 h 17378443"/>
              <a:gd name="connsiteX93" fmla="*/ 2791327 w 26573087"/>
              <a:gd name="connsiteY93" fmla="*/ 317665 h 17378443"/>
              <a:gd name="connsiteX94" fmla="*/ 1612232 w 26573087"/>
              <a:gd name="connsiteY94" fmla="*/ 486107 h 17378443"/>
              <a:gd name="connsiteX95" fmla="*/ 890337 w 26573087"/>
              <a:gd name="connsiteY95" fmla="*/ 293601 h 17378443"/>
              <a:gd name="connsiteX96" fmla="*/ 144379 w 26573087"/>
              <a:gd name="connsiteY96" fmla="*/ 389854 h 17378443"/>
              <a:gd name="connsiteX97" fmla="*/ 0 w 26573087"/>
              <a:gd name="connsiteY97" fmla="*/ 437980 h 17378443"/>
              <a:gd name="connsiteX98" fmla="*/ 0 w 26573087"/>
              <a:gd name="connsiteY98" fmla="*/ 17378443 h 17378443"/>
              <a:gd name="connsiteX99" fmla="*/ 26565727 w 26573087"/>
              <a:gd name="connsiteY99" fmla="*/ 17378443 h 17378443"/>
              <a:gd name="connsiteX100" fmla="*/ 26573087 w 26573087"/>
              <a:gd name="connsiteY10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277727 w 26573087"/>
              <a:gd name="connsiteY53" fmla="*/ 8258507 h 17378443"/>
              <a:gd name="connsiteX54" fmla="*/ 7916779 w 26573087"/>
              <a:gd name="connsiteY54" fmla="*/ 7632865 h 17378443"/>
              <a:gd name="connsiteX55" fmla="*/ 7603958 w 26573087"/>
              <a:gd name="connsiteY55" fmla="*/ 7271917 h 17378443"/>
              <a:gd name="connsiteX56" fmla="*/ 7387390 w 26573087"/>
              <a:gd name="connsiteY56" fmla="*/ 6935033 h 17378443"/>
              <a:gd name="connsiteX57" fmla="*/ 7050506 w 26573087"/>
              <a:gd name="connsiteY57" fmla="*/ 6357517 h 17378443"/>
              <a:gd name="connsiteX58" fmla="*/ 6713621 w 26573087"/>
              <a:gd name="connsiteY58" fmla="*/ 5900317 h 17378443"/>
              <a:gd name="connsiteX59" fmla="*/ 6617369 w 26573087"/>
              <a:gd name="connsiteY59" fmla="*/ 5780001 h 17378443"/>
              <a:gd name="connsiteX60" fmla="*/ 6256421 w 26573087"/>
              <a:gd name="connsiteY60" fmla="*/ 5154359 h 17378443"/>
              <a:gd name="connsiteX61" fmla="*/ 5991727 w 26573087"/>
              <a:gd name="connsiteY61" fmla="*/ 4745286 h 17378443"/>
              <a:gd name="connsiteX62" fmla="*/ 5871411 w 26573087"/>
              <a:gd name="connsiteY62" fmla="*/ 3806822 h 17378443"/>
              <a:gd name="connsiteX63" fmla="*/ 6039853 w 26573087"/>
              <a:gd name="connsiteY63" fmla="*/ 3373686 h 17378443"/>
              <a:gd name="connsiteX64" fmla="*/ 6232358 w 26573087"/>
              <a:gd name="connsiteY64" fmla="*/ 3325559 h 17378443"/>
              <a:gd name="connsiteX65" fmla="*/ 6352674 w 26573087"/>
              <a:gd name="connsiteY65" fmla="*/ 3469938 h 17378443"/>
              <a:gd name="connsiteX66" fmla="*/ 6424864 w 26573087"/>
              <a:gd name="connsiteY66" fmla="*/ 3758696 h 17378443"/>
              <a:gd name="connsiteX67" fmla="*/ 6521116 w 26573087"/>
              <a:gd name="connsiteY67" fmla="*/ 3782759 h 17378443"/>
              <a:gd name="connsiteX68" fmla="*/ 6665495 w 26573087"/>
              <a:gd name="connsiteY68" fmla="*/ 3494001 h 17378443"/>
              <a:gd name="connsiteX69" fmla="*/ 6665495 w 26573087"/>
              <a:gd name="connsiteY69" fmla="*/ 3229307 h 17378443"/>
              <a:gd name="connsiteX70" fmla="*/ 6737685 w 26573087"/>
              <a:gd name="connsiteY70" fmla="*/ 2916486 h 17378443"/>
              <a:gd name="connsiteX71" fmla="*/ 6882064 w 26573087"/>
              <a:gd name="connsiteY71" fmla="*/ 2796170 h 17378443"/>
              <a:gd name="connsiteX72" fmla="*/ 7267074 w 26573087"/>
              <a:gd name="connsiteY72" fmla="*/ 2868359 h 17378443"/>
              <a:gd name="connsiteX73" fmla="*/ 7243011 w 26573087"/>
              <a:gd name="connsiteY73" fmla="*/ 2290843 h 17378443"/>
              <a:gd name="connsiteX74" fmla="*/ 7098632 w 26573087"/>
              <a:gd name="connsiteY74" fmla="*/ 1857707 h 17378443"/>
              <a:gd name="connsiteX75" fmla="*/ 7194885 w 26573087"/>
              <a:gd name="connsiteY75" fmla="*/ 1568949 h 17378443"/>
              <a:gd name="connsiteX76" fmla="*/ 7002379 w 26573087"/>
              <a:gd name="connsiteY76" fmla="*/ 1183938 h 17378443"/>
              <a:gd name="connsiteX77" fmla="*/ 6809874 w 26573087"/>
              <a:gd name="connsiteY77" fmla="*/ 1087686 h 17378443"/>
              <a:gd name="connsiteX78" fmla="*/ 6521116 w 26573087"/>
              <a:gd name="connsiteY78" fmla="*/ 798928 h 17378443"/>
              <a:gd name="connsiteX79" fmla="*/ 6641432 w 26573087"/>
              <a:gd name="connsiteY79" fmla="*/ 365791 h 17378443"/>
              <a:gd name="connsiteX80" fmla="*/ 6376737 w 26573087"/>
              <a:gd name="connsiteY80" fmla="*/ 437980 h 17378443"/>
              <a:gd name="connsiteX81" fmla="*/ 6232358 w 26573087"/>
              <a:gd name="connsiteY81" fmla="*/ 534233 h 17378443"/>
              <a:gd name="connsiteX82" fmla="*/ 5534527 w 26573087"/>
              <a:gd name="connsiteY82" fmla="*/ 293601 h 17378443"/>
              <a:gd name="connsiteX83" fmla="*/ 5366085 w 26573087"/>
              <a:gd name="connsiteY83" fmla="*/ 221412 h 17378443"/>
              <a:gd name="connsiteX84" fmla="*/ 4932948 w 26573087"/>
              <a:gd name="connsiteY84" fmla="*/ 149222 h 17378443"/>
              <a:gd name="connsiteX85" fmla="*/ 4692316 w 26573087"/>
              <a:gd name="connsiteY85" fmla="*/ 77033 h 17378443"/>
              <a:gd name="connsiteX86" fmla="*/ 4403558 w 26573087"/>
              <a:gd name="connsiteY86" fmla="*/ 4843 h 17378443"/>
              <a:gd name="connsiteX87" fmla="*/ 4259179 w 26573087"/>
              <a:gd name="connsiteY87" fmla="*/ 221412 h 17378443"/>
              <a:gd name="connsiteX88" fmla="*/ 4066674 w 26573087"/>
              <a:gd name="connsiteY88" fmla="*/ 197349 h 17378443"/>
              <a:gd name="connsiteX89" fmla="*/ 3898232 w 26573087"/>
              <a:gd name="connsiteY89" fmla="*/ 197349 h 17378443"/>
              <a:gd name="connsiteX90" fmla="*/ 3753853 w 26573087"/>
              <a:gd name="connsiteY90" fmla="*/ 197349 h 17378443"/>
              <a:gd name="connsiteX91" fmla="*/ 3465095 w 26573087"/>
              <a:gd name="connsiteY91" fmla="*/ 510170 h 17378443"/>
              <a:gd name="connsiteX92" fmla="*/ 3320716 w 26573087"/>
              <a:gd name="connsiteY92" fmla="*/ 437980 h 17378443"/>
              <a:gd name="connsiteX93" fmla="*/ 2791327 w 26573087"/>
              <a:gd name="connsiteY93" fmla="*/ 317665 h 17378443"/>
              <a:gd name="connsiteX94" fmla="*/ 1612232 w 26573087"/>
              <a:gd name="connsiteY94" fmla="*/ 486107 h 17378443"/>
              <a:gd name="connsiteX95" fmla="*/ 890337 w 26573087"/>
              <a:gd name="connsiteY95" fmla="*/ 293601 h 17378443"/>
              <a:gd name="connsiteX96" fmla="*/ 144379 w 26573087"/>
              <a:gd name="connsiteY96" fmla="*/ 389854 h 17378443"/>
              <a:gd name="connsiteX97" fmla="*/ 0 w 26573087"/>
              <a:gd name="connsiteY97" fmla="*/ 437980 h 17378443"/>
              <a:gd name="connsiteX98" fmla="*/ 0 w 26573087"/>
              <a:gd name="connsiteY98" fmla="*/ 17378443 h 17378443"/>
              <a:gd name="connsiteX99" fmla="*/ 26565727 w 26573087"/>
              <a:gd name="connsiteY99" fmla="*/ 17378443 h 17378443"/>
              <a:gd name="connsiteX100" fmla="*/ 26573087 w 26573087"/>
              <a:gd name="connsiteY10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03958 w 26573087"/>
              <a:gd name="connsiteY55" fmla="*/ 7271917 h 17378443"/>
              <a:gd name="connsiteX56" fmla="*/ 7387390 w 26573087"/>
              <a:gd name="connsiteY56" fmla="*/ 6935033 h 17378443"/>
              <a:gd name="connsiteX57" fmla="*/ 7050506 w 26573087"/>
              <a:gd name="connsiteY57" fmla="*/ 6357517 h 17378443"/>
              <a:gd name="connsiteX58" fmla="*/ 6713621 w 26573087"/>
              <a:gd name="connsiteY58" fmla="*/ 5900317 h 17378443"/>
              <a:gd name="connsiteX59" fmla="*/ 6617369 w 26573087"/>
              <a:gd name="connsiteY59" fmla="*/ 5780001 h 17378443"/>
              <a:gd name="connsiteX60" fmla="*/ 6256421 w 26573087"/>
              <a:gd name="connsiteY60" fmla="*/ 5154359 h 17378443"/>
              <a:gd name="connsiteX61" fmla="*/ 5991727 w 26573087"/>
              <a:gd name="connsiteY61" fmla="*/ 4745286 h 17378443"/>
              <a:gd name="connsiteX62" fmla="*/ 5871411 w 26573087"/>
              <a:gd name="connsiteY62" fmla="*/ 3806822 h 17378443"/>
              <a:gd name="connsiteX63" fmla="*/ 6039853 w 26573087"/>
              <a:gd name="connsiteY63" fmla="*/ 3373686 h 17378443"/>
              <a:gd name="connsiteX64" fmla="*/ 6232358 w 26573087"/>
              <a:gd name="connsiteY64" fmla="*/ 3325559 h 17378443"/>
              <a:gd name="connsiteX65" fmla="*/ 6352674 w 26573087"/>
              <a:gd name="connsiteY65" fmla="*/ 3469938 h 17378443"/>
              <a:gd name="connsiteX66" fmla="*/ 6424864 w 26573087"/>
              <a:gd name="connsiteY66" fmla="*/ 3758696 h 17378443"/>
              <a:gd name="connsiteX67" fmla="*/ 6521116 w 26573087"/>
              <a:gd name="connsiteY67" fmla="*/ 3782759 h 17378443"/>
              <a:gd name="connsiteX68" fmla="*/ 6665495 w 26573087"/>
              <a:gd name="connsiteY68" fmla="*/ 3494001 h 17378443"/>
              <a:gd name="connsiteX69" fmla="*/ 6665495 w 26573087"/>
              <a:gd name="connsiteY69" fmla="*/ 3229307 h 17378443"/>
              <a:gd name="connsiteX70" fmla="*/ 6737685 w 26573087"/>
              <a:gd name="connsiteY70" fmla="*/ 2916486 h 17378443"/>
              <a:gd name="connsiteX71" fmla="*/ 6882064 w 26573087"/>
              <a:gd name="connsiteY71" fmla="*/ 2796170 h 17378443"/>
              <a:gd name="connsiteX72" fmla="*/ 7267074 w 26573087"/>
              <a:gd name="connsiteY72" fmla="*/ 2868359 h 17378443"/>
              <a:gd name="connsiteX73" fmla="*/ 7243011 w 26573087"/>
              <a:gd name="connsiteY73" fmla="*/ 2290843 h 17378443"/>
              <a:gd name="connsiteX74" fmla="*/ 7098632 w 26573087"/>
              <a:gd name="connsiteY74" fmla="*/ 1857707 h 17378443"/>
              <a:gd name="connsiteX75" fmla="*/ 7194885 w 26573087"/>
              <a:gd name="connsiteY75" fmla="*/ 1568949 h 17378443"/>
              <a:gd name="connsiteX76" fmla="*/ 7002379 w 26573087"/>
              <a:gd name="connsiteY76" fmla="*/ 1183938 h 17378443"/>
              <a:gd name="connsiteX77" fmla="*/ 6809874 w 26573087"/>
              <a:gd name="connsiteY77" fmla="*/ 1087686 h 17378443"/>
              <a:gd name="connsiteX78" fmla="*/ 6521116 w 26573087"/>
              <a:gd name="connsiteY78" fmla="*/ 798928 h 17378443"/>
              <a:gd name="connsiteX79" fmla="*/ 6641432 w 26573087"/>
              <a:gd name="connsiteY79" fmla="*/ 365791 h 17378443"/>
              <a:gd name="connsiteX80" fmla="*/ 6376737 w 26573087"/>
              <a:gd name="connsiteY80" fmla="*/ 437980 h 17378443"/>
              <a:gd name="connsiteX81" fmla="*/ 6232358 w 26573087"/>
              <a:gd name="connsiteY81" fmla="*/ 534233 h 17378443"/>
              <a:gd name="connsiteX82" fmla="*/ 5534527 w 26573087"/>
              <a:gd name="connsiteY82" fmla="*/ 293601 h 17378443"/>
              <a:gd name="connsiteX83" fmla="*/ 5366085 w 26573087"/>
              <a:gd name="connsiteY83" fmla="*/ 221412 h 17378443"/>
              <a:gd name="connsiteX84" fmla="*/ 4932948 w 26573087"/>
              <a:gd name="connsiteY84" fmla="*/ 149222 h 17378443"/>
              <a:gd name="connsiteX85" fmla="*/ 4692316 w 26573087"/>
              <a:gd name="connsiteY85" fmla="*/ 77033 h 17378443"/>
              <a:gd name="connsiteX86" fmla="*/ 4403558 w 26573087"/>
              <a:gd name="connsiteY86" fmla="*/ 4843 h 17378443"/>
              <a:gd name="connsiteX87" fmla="*/ 4259179 w 26573087"/>
              <a:gd name="connsiteY87" fmla="*/ 221412 h 17378443"/>
              <a:gd name="connsiteX88" fmla="*/ 4066674 w 26573087"/>
              <a:gd name="connsiteY88" fmla="*/ 197349 h 17378443"/>
              <a:gd name="connsiteX89" fmla="*/ 3898232 w 26573087"/>
              <a:gd name="connsiteY89" fmla="*/ 197349 h 17378443"/>
              <a:gd name="connsiteX90" fmla="*/ 3753853 w 26573087"/>
              <a:gd name="connsiteY90" fmla="*/ 197349 h 17378443"/>
              <a:gd name="connsiteX91" fmla="*/ 3465095 w 26573087"/>
              <a:gd name="connsiteY91" fmla="*/ 510170 h 17378443"/>
              <a:gd name="connsiteX92" fmla="*/ 3320716 w 26573087"/>
              <a:gd name="connsiteY92" fmla="*/ 437980 h 17378443"/>
              <a:gd name="connsiteX93" fmla="*/ 2791327 w 26573087"/>
              <a:gd name="connsiteY93" fmla="*/ 317665 h 17378443"/>
              <a:gd name="connsiteX94" fmla="*/ 1612232 w 26573087"/>
              <a:gd name="connsiteY94" fmla="*/ 486107 h 17378443"/>
              <a:gd name="connsiteX95" fmla="*/ 890337 w 26573087"/>
              <a:gd name="connsiteY95" fmla="*/ 293601 h 17378443"/>
              <a:gd name="connsiteX96" fmla="*/ 144379 w 26573087"/>
              <a:gd name="connsiteY96" fmla="*/ 389854 h 17378443"/>
              <a:gd name="connsiteX97" fmla="*/ 0 w 26573087"/>
              <a:gd name="connsiteY97" fmla="*/ 437980 h 17378443"/>
              <a:gd name="connsiteX98" fmla="*/ 0 w 26573087"/>
              <a:gd name="connsiteY98" fmla="*/ 17378443 h 17378443"/>
              <a:gd name="connsiteX99" fmla="*/ 26565727 w 26573087"/>
              <a:gd name="connsiteY99" fmla="*/ 17378443 h 17378443"/>
              <a:gd name="connsiteX100" fmla="*/ 26573087 w 26573087"/>
              <a:gd name="connsiteY10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387390 w 26573087"/>
              <a:gd name="connsiteY56" fmla="*/ 6935033 h 17378443"/>
              <a:gd name="connsiteX57" fmla="*/ 7050506 w 26573087"/>
              <a:gd name="connsiteY57" fmla="*/ 6357517 h 17378443"/>
              <a:gd name="connsiteX58" fmla="*/ 6713621 w 26573087"/>
              <a:gd name="connsiteY58" fmla="*/ 5900317 h 17378443"/>
              <a:gd name="connsiteX59" fmla="*/ 6617369 w 26573087"/>
              <a:gd name="connsiteY59" fmla="*/ 5780001 h 17378443"/>
              <a:gd name="connsiteX60" fmla="*/ 6256421 w 26573087"/>
              <a:gd name="connsiteY60" fmla="*/ 5154359 h 17378443"/>
              <a:gd name="connsiteX61" fmla="*/ 5991727 w 26573087"/>
              <a:gd name="connsiteY61" fmla="*/ 4745286 h 17378443"/>
              <a:gd name="connsiteX62" fmla="*/ 5871411 w 26573087"/>
              <a:gd name="connsiteY62" fmla="*/ 3806822 h 17378443"/>
              <a:gd name="connsiteX63" fmla="*/ 6039853 w 26573087"/>
              <a:gd name="connsiteY63" fmla="*/ 3373686 h 17378443"/>
              <a:gd name="connsiteX64" fmla="*/ 6232358 w 26573087"/>
              <a:gd name="connsiteY64" fmla="*/ 3325559 h 17378443"/>
              <a:gd name="connsiteX65" fmla="*/ 6352674 w 26573087"/>
              <a:gd name="connsiteY65" fmla="*/ 3469938 h 17378443"/>
              <a:gd name="connsiteX66" fmla="*/ 6424864 w 26573087"/>
              <a:gd name="connsiteY66" fmla="*/ 3758696 h 17378443"/>
              <a:gd name="connsiteX67" fmla="*/ 6521116 w 26573087"/>
              <a:gd name="connsiteY67" fmla="*/ 3782759 h 17378443"/>
              <a:gd name="connsiteX68" fmla="*/ 6665495 w 26573087"/>
              <a:gd name="connsiteY68" fmla="*/ 3494001 h 17378443"/>
              <a:gd name="connsiteX69" fmla="*/ 6665495 w 26573087"/>
              <a:gd name="connsiteY69" fmla="*/ 3229307 h 17378443"/>
              <a:gd name="connsiteX70" fmla="*/ 6737685 w 26573087"/>
              <a:gd name="connsiteY70" fmla="*/ 2916486 h 17378443"/>
              <a:gd name="connsiteX71" fmla="*/ 6882064 w 26573087"/>
              <a:gd name="connsiteY71" fmla="*/ 2796170 h 17378443"/>
              <a:gd name="connsiteX72" fmla="*/ 7267074 w 26573087"/>
              <a:gd name="connsiteY72" fmla="*/ 2868359 h 17378443"/>
              <a:gd name="connsiteX73" fmla="*/ 7243011 w 26573087"/>
              <a:gd name="connsiteY73" fmla="*/ 2290843 h 17378443"/>
              <a:gd name="connsiteX74" fmla="*/ 7098632 w 26573087"/>
              <a:gd name="connsiteY74" fmla="*/ 1857707 h 17378443"/>
              <a:gd name="connsiteX75" fmla="*/ 7194885 w 26573087"/>
              <a:gd name="connsiteY75" fmla="*/ 1568949 h 17378443"/>
              <a:gd name="connsiteX76" fmla="*/ 7002379 w 26573087"/>
              <a:gd name="connsiteY76" fmla="*/ 1183938 h 17378443"/>
              <a:gd name="connsiteX77" fmla="*/ 6809874 w 26573087"/>
              <a:gd name="connsiteY77" fmla="*/ 1087686 h 17378443"/>
              <a:gd name="connsiteX78" fmla="*/ 6521116 w 26573087"/>
              <a:gd name="connsiteY78" fmla="*/ 798928 h 17378443"/>
              <a:gd name="connsiteX79" fmla="*/ 6641432 w 26573087"/>
              <a:gd name="connsiteY79" fmla="*/ 365791 h 17378443"/>
              <a:gd name="connsiteX80" fmla="*/ 6376737 w 26573087"/>
              <a:gd name="connsiteY80" fmla="*/ 437980 h 17378443"/>
              <a:gd name="connsiteX81" fmla="*/ 6232358 w 26573087"/>
              <a:gd name="connsiteY81" fmla="*/ 534233 h 17378443"/>
              <a:gd name="connsiteX82" fmla="*/ 5534527 w 26573087"/>
              <a:gd name="connsiteY82" fmla="*/ 293601 h 17378443"/>
              <a:gd name="connsiteX83" fmla="*/ 5366085 w 26573087"/>
              <a:gd name="connsiteY83" fmla="*/ 221412 h 17378443"/>
              <a:gd name="connsiteX84" fmla="*/ 4932948 w 26573087"/>
              <a:gd name="connsiteY84" fmla="*/ 149222 h 17378443"/>
              <a:gd name="connsiteX85" fmla="*/ 4692316 w 26573087"/>
              <a:gd name="connsiteY85" fmla="*/ 77033 h 17378443"/>
              <a:gd name="connsiteX86" fmla="*/ 4403558 w 26573087"/>
              <a:gd name="connsiteY86" fmla="*/ 4843 h 17378443"/>
              <a:gd name="connsiteX87" fmla="*/ 4259179 w 26573087"/>
              <a:gd name="connsiteY87" fmla="*/ 221412 h 17378443"/>
              <a:gd name="connsiteX88" fmla="*/ 4066674 w 26573087"/>
              <a:gd name="connsiteY88" fmla="*/ 197349 h 17378443"/>
              <a:gd name="connsiteX89" fmla="*/ 3898232 w 26573087"/>
              <a:gd name="connsiteY89" fmla="*/ 197349 h 17378443"/>
              <a:gd name="connsiteX90" fmla="*/ 3753853 w 26573087"/>
              <a:gd name="connsiteY90" fmla="*/ 197349 h 17378443"/>
              <a:gd name="connsiteX91" fmla="*/ 3465095 w 26573087"/>
              <a:gd name="connsiteY91" fmla="*/ 510170 h 17378443"/>
              <a:gd name="connsiteX92" fmla="*/ 3320716 w 26573087"/>
              <a:gd name="connsiteY92" fmla="*/ 437980 h 17378443"/>
              <a:gd name="connsiteX93" fmla="*/ 2791327 w 26573087"/>
              <a:gd name="connsiteY93" fmla="*/ 317665 h 17378443"/>
              <a:gd name="connsiteX94" fmla="*/ 1612232 w 26573087"/>
              <a:gd name="connsiteY94" fmla="*/ 486107 h 17378443"/>
              <a:gd name="connsiteX95" fmla="*/ 890337 w 26573087"/>
              <a:gd name="connsiteY95" fmla="*/ 293601 h 17378443"/>
              <a:gd name="connsiteX96" fmla="*/ 144379 w 26573087"/>
              <a:gd name="connsiteY96" fmla="*/ 389854 h 17378443"/>
              <a:gd name="connsiteX97" fmla="*/ 0 w 26573087"/>
              <a:gd name="connsiteY97" fmla="*/ 437980 h 17378443"/>
              <a:gd name="connsiteX98" fmla="*/ 0 w 26573087"/>
              <a:gd name="connsiteY98" fmla="*/ 17378443 h 17378443"/>
              <a:gd name="connsiteX99" fmla="*/ 26565727 w 26573087"/>
              <a:gd name="connsiteY99" fmla="*/ 17378443 h 17378443"/>
              <a:gd name="connsiteX100" fmla="*/ 26573087 w 26573087"/>
              <a:gd name="connsiteY10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050506 w 26573087"/>
              <a:gd name="connsiteY57" fmla="*/ 6357517 h 17378443"/>
              <a:gd name="connsiteX58" fmla="*/ 6713621 w 26573087"/>
              <a:gd name="connsiteY58" fmla="*/ 5900317 h 17378443"/>
              <a:gd name="connsiteX59" fmla="*/ 6617369 w 26573087"/>
              <a:gd name="connsiteY59" fmla="*/ 5780001 h 17378443"/>
              <a:gd name="connsiteX60" fmla="*/ 6256421 w 26573087"/>
              <a:gd name="connsiteY60" fmla="*/ 5154359 h 17378443"/>
              <a:gd name="connsiteX61" fmla="*/ 5991727 w 26573087"/>
              <a:gd name="connsiteY61" fmla="*/ 4745286 h 17378443"/>
              <a:gd name="connsiteX62" fmla="*/ 5871411 w 26573087"/>
              <a:gd name="connsiteY62" fmla="*/ 3806822 h 17378443"/>
              <a:gd name="connsiteX63" fmla="*/ 6039853 w 26573087"/>
              <a:gd name="connsiteY63" fmla="*/ 3373686 h 17378443"/>
              <a:gd name="connsiteX64" fmla="*/ 6232358 w 26573087"/>
              <a:gd name="connsiteY64" fmla="*/ 3325559 h 17378443"/>
              <a:gd name="connsiteX65" fmla="*/ 6352674 w 26573087"/>
              <a:gd name="connsiteY65" fmla="*/ 3469938 h 17378443"/>
              <a:gd name="connsiteX66" fmla="*/ 6424864 w 26573087"/>
              <a:gd name="connsiteY66" fmla="*/ 3758696 h 17378443"/>
              <a:gd name="connsiteX67" fmla="*/ 6521116 w 26573087"/>
              <a:gd name="connsiteY67" fmla="*/ 3782759 h 17378443"/>
              <a:gd name="connsiteX68" fmla="*/ 6665495 w 26573087"/>
              <a:gd name="connsiteY68" fmla="*/ 3494001 h 17378443"/>
              <a:gd name="connsiteX69" fmla="*/ 6665495 w 26573087"/>
              <a:gd name="connsiteY69" fmla="*/ 3229307 h 17378443"/>
              <a:gd name="connsiteX70" fmla="*/ 6737685 w 26573087"/>
              <a:gd name="connsiteY70" fmla="*/ 2916486 h 17378443"/>
              <a:gd name="connsiteX71" fmla="*/ 6882064 w 26573087"/>
              <a:gd name="connsiteY71" fmla="*/ 2796170 h 17378443"/>
              <a:gd name="connsiteX72" fmla="*/ 7267074 w 26573087"/>
              <a:gd name="connsiteY72" fmla="*/ 2868359 h 17378443"/>
              <a:gd name="connsiteX73" fmla="*/ 7243011 w 26573087"/>
              <a:gd name="connsiteY73" fmla="*/ 2290843 h 17378443"/>
              <a:gd name="connsiteX74" fmla="*/ 7098632 w 26573087"/>
              <a:gd name="connsiteY74" fmla="*/ 1857707 h 17378443"/>
              <a:gd name="connsiteX75" fmla="*/ 7194885 w 26573087"/>
              <a:gd name="connsiteY75" fmla="*/ 1568949 h 17378443"/>
              <a:gd name="connsiteX76" fmla="*/ 7002379 w 26573087"/>
              <a:gd name="connsiteY76" fmla="*/ 1183938 h 17378443"/>
              <a:gd name="connsiteX77" fmla="*/ 6809874 w 26573087"/>
              <a:gd name="connsiteY77" fmla="*/ 1087686 h 17378443"/>
              <a:gd name="connsiteX78" fmla="*/ 6521116 w 26573087"/>
              <a:gd name="connsiteY78" fmla="*/ 798928 h 17378443"/>
              <a:gd name="connsiteX79" fmla="*/ 6641432 w 26573087"/>
              <a:gd name="connsiteY79" fmla="*/ 365791 h 17378443"/>
              <a:gd name="connsiteX80" fmla="*/ 6376737 w 26573087"/>
              <a:gd name="connsiteY80" fmla="*/ 437980 h 17378443"/>
              <a:gd name="connsiteX81" fmla="*/ 6232358 w 26573087"/>
              <a:gd name="connsiteY81" fmla="*/ 534233 h 17378443"/>
              <a:gd name="connsiteX82" fmla="*/ 5534527 w 26573087"/>
              <a:gd name="connsiteY82" fmla="*/ 293601 h 17378443"/>
              <a:gd name="connsiteX83" fmla="*/ 5366085 w 26573087"/>
              <a:gd name="connsiteY83" fmla="*/ 221412 h 17378443"/>
              <a:gd name="connsiteX84" fmla="*/ 4932948 w 26573087"/>
              <a:gd name="connsiteY84" fmla="*/ 149222 h 17378443"/>
              <a:gd name="connsiteX85" fmla="*/ 4692316 w 26573087"/>
              <a:gd name="connsiteY85" fmla="*/ 77033 h 17378443"/>
              <a:gd name="connsiteX86" fmla="*/ 4403558 w 26573087"/>
              <a:gd name="connsiteY86" fmla="*/ 4843 h 17378443"/>
              <a:gd name="connsiteX87" fmla="*/ 4259179 w 26573087"/>
              <a:gd name="connsiteY87" fmla="*/ 221412 h 17378443"/>
              <a:gd name="connsiteX88" fmla="*/ 4066674 w 26573087"/>
              <a:gd name="connsiteY88" fmla="*/ 197349 h 17378443"/>
              <a:gd name="connsiteX89" fmla="*/ 3898232 w 26573087"/>
              <a:gd name="connsiteY89" fmla="*/ 197349 h 17378443"/>
              <a:gd name="connsiteX90" fmla="*/ 3753853 w 26573087"/>
              <a:gd name="connsiteY90" fmla="*/ 197349 h 17378443"/>
              <a:gd name="connsiteX91" fmla="*/ 3465095 w 26573087"/>
              <a:gd name="connsiteY91" fmla="*/ 510170 h 17378443"/>
              <a:gd name="connsiteX92" fmla="*/ 3320716 w 26573087"/>
              <a:gd name="connsiteY92" fmla="*/ 437980 h 17378443"/>
              <a:gd name="connsiteX93" fmla="*/ 2791327 w 26573087"/>
              <a:gd name="connsiteY93" fmla="*/ 317665 h 17378443"/>
              <a:gd name="connsiteX94" fmla="*/ 1612232 w 26573087"/>
              <a:gd name="connsiteY94" fmla="*/ 486107 h 17378443"/>
              <a:gd name="connsiteX95" fmla="*/ 890337 w 26573087"/>
              <a:gd name="connsiteY95" fmla="*/ 293601 h 17378443"/>
              <a:gd name="connsiteX96" fmla="*/ 144379 w 26573087"/>
              <a:gd name="connsiteY96" fmla="*/ 389854 h 17378443"/>
              <a:gd name="connsiteX97" fmla="*/ 0 w 26573087"/>
              <a:gd name="connsiteY97" fmla="*/ 437980 h 17378443"/>
              <a:gd name="connsiteX98" fmla="*/ 0 w 26573087"/>
              <a:gd name="connsiteY98" fmla="*/ 17378443 h 17378443"/>
              <a:gd name="connsiteX99" fmla="*/ 26565727 w 26573087"/>
              <a:gd name="connsiteY99" fmla="*/ 17378443 h 17378443"/>
              <a:gd name="connsiteX100" fmla="*/ 26573087 w 26573087"/>
              <a:gd name="connsiteY10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032291 w 26573087"/>
              <a:gd name="connsiteY57" fmla="*/ 6390304 h 17378443"/>
              <a:gd name="connsiteX58" fmla="*/ 6713621 w 26573087"/>
              <a:gd name="connsiteY58" fmla="*/ 5900317 h 17378443"/>
              <a:gd name="connsiteX59" fmla="*/ 6617369 w 26573087"/>
              <a:gd name="connsiteY59" fmla="*/ 5780001 h 17378443"/>
              <a:gd name="connsiteX60" fmla="*/ 6256421 w 26573087"/>
              <a:gd name="connsiteY60" fmla="*/ 5154359 h 17378443"/>
              <a:gd name="connsiteX61" fmla="*/ 5991727 w 26573087"/>
              <a:gd name="connsiteY61" fmla="*/ 4745286 h 17378443"/>
              <a:gd name="connsiteX62" fmla="*/ 5871411 w 26573087"/>
              <a:gd name="connsiteY62" fmla="*/ 3806822 h 17378443"/>
              <a:gd name="connsiteX63" fmla="*/ 6039853 w 26573087"/>
              <a:gd name="connsiteY63" fmla="*/ 3373686 h 17378443"/>
              <a:gd name="connsiteX64" fmla="*/ 6232358 w 26573087"/>
              <a:gd name="connsiteY64" fmla="*/ 3325559 h 17378443"/>
              <a:gd name="connsiteX65" fmla="*/ 6352674 w 26573087"/>
              <a:gd name="connsiteY65" fmla="*/ 3469938 h 17378443"/>
              <a:gd name="connsiteX66" fmla="*/ 6424864 w 26573087"/>
              <a:gd name="connsiteY66" fmla="*/ 3758696 h 17378443"/>
              <a:gd name="connsiteX67" fmla="*/ 6521116 w 26573087"/>
              <a:gd name="connsiteY67" fmla="*/ 3782759 h 17378443"/>
              <a:gd name="connsiteX68" fmla="*/ 6665495 w 26573087"/>
              <a:gd name="connsiteY68" fmla="*/ 3494001 h 17378443"/>
              <a:gd name="connsiteX69" fmla="*/ 6665495 w 26573087"/>
              <a:gd name="connsiteY69" fmla="*/ 3229307 h 17378443"/>
              <a:gd name="connsiteX70" fmla="*/ 6737685 w 26573087"/>
              <a:gd name="connsiteY70" fmla="*/ 2916486 h 17378443"/>
              <a:gd name="connsiteX71" fmla="*/ 6882064 w 26573087"/>
              <a:gd name="connsiteY71" fmla="*/ 2796170 h 17378443"/>
              <a:gd name="connsiteX72" fmla="*/ 7267074 w 26573087"/>
              <a:gd name="connsiteY72" fmla="*/ 2868359 h 17378443"/>
              <a:gd name="connsiteX73" fmla="*/ 7243011 w 26573087"/>
              <a:gd name="connsiteY73" fmla="*/ 2290843 h 17378443"/>
              <a:gd name="connsiteX74" fmla="*/ 7098632 w 26573087"/>
              <a:gd name="connsiteY74" fmla="*/ 1857707 h 17378443"/>
              <a:gd name="connsiteX75" fmla="*/ 7194885 w 26573087"/>
              <a:gd name="connsiteY75" fmla="*/ 1568949 h 17378443"/>
              <a:gd name="connsiteX76" fmla="*/ 7002379 w 26573087"/>
              <a:gd name="connsiteY76" fmla="*/ 1183938 h 17378443"/>
              <a:gd name="connsiteX77" fmla="*/ 6809874 w 26573087"/>
              <a:gd name="connsiteY77" fmla="*/ 1087686 h 17378443"/>
              <a:gd name="connsiteX78" fmla="*/ 6521116 w 26573087"/>
              <a:gd name="connsiteY78" fmla="*/ 798928 h 17378443"/>
              <a:gd name="connsiteX79" fmla="*/ 6641432 w 26573087"/>
              <a:gd name="connsiteY79" fmla="*/ 365791 h 17378443"/>
              <a:gd name="connsiteX80" fmla="*/ 6376737 w 26573087"/>
              <a:gd name="connsiteY80" fmla="*/ 437980 h 17378443"/>
              <a:gd name="connsiteX81" fmla="*/ 6232358 w 26573087"/>
              <a:gd name="connsiteY81" fmla="*/ 534233 h 17378443"/>
              <a:gd name="connsiteX82" fmla="*/ 5534527 w 26573087"/>
              <a:gd name="connsiteY82" fmla="*/ 293601 h 17378443"/>
              <a:gd name="connsiteX83" fmla="*/ 5366085 w 26573087"/>
              <a:gd name="connsiteY83" fmla="*/ 221412 h 17378443"/>
              <a:gd name="connsiteX84" fmla="*/ 4932948 w 26573087"/>
              <a:gd name="connsiteY84" fmla="*/ 149222 h 17378443"/>
              <a:gd name="connsiteX85" fmla="*/ 4692316 w 26573087"/>
              <a:gd name="connsiteY85" fmla="*/ 77033 h 17378443"/>
              <a:gd name="connsiteX86" fmla="*/ 4403558 w 26573087"/>
              <a:gd name="connsiteY86" fmla="*/ 4843 h 17378443"/>
              <a:gd name="connsiteX87" fmla="*/ 4259179 w 26573087"/>
              <a:gd name="connsiteY87" fmla="*/ 221412 h 17378443"/>
              <a:gd name="connsiteX88" fmla="*/ 4066674 w 26573087"/>
              <a:gd name="connsiteY88" fmla="*/ 197349 h 17378443"/>
              <a:gd name="connsiteX89" fmla="*/ 3898232 w 26573087"/>
              <a:gd name="connsiteY89" fmla="*/ 197349 h 17378443"/>
              <a:gd name="connsiteX90" fmla="*/ 3753853 w 26573087"/>
              <a:gd name="connsiteY90" fmla="*/ 197349 h 17378443"/>
              <a:gd name="connsiteX91" fmla="*/ 3465095 w 26573087"/>
              <a:gd name="connsiteY91" fmla="*/ 510170 h 17378443"/>
              <a:gd name="connsiteX92" fmla="*/ 3320716 w 26573087"/>
              <a:gd name="connsiteY92" fmla="*/ 437980 h 17378443"/>
              <a:gd name="connsiteX93" fmla="*/ 2791327 w 26573087"/>
              <a:gd name="connsiteY93" fmla="*/ 317665 h 17378443"/>
              <a:gd name="connsiteX94" fmla="*/ 1612232 w 26573087"/>
              <a:gd name="connsiteY94" fmla="*/ 486107 h 17378443"/>
              <a:gd name="connsiteX95" fmla="*/ 890337 w 26573087"/>
              <a:gd name="connsiteY95" fmla="*/ 293601 h 17378443"/>
              <a:gd name="connsiteX96" fmla="*/ 144379 w 26573087"/>
              <a:gd name="connsiteY96" fmla="*/ 389854 h 17378443"/>
              <a:gd name="connsiteX97" fmla="*/ 0 w 26573087"/>
              <a:gd name="connsiteY97" fmla="*/ 437980 h 17378443"/>
              <a:gd name="connsiteX98" fmla="*/ 0 w 26573087"/>
              <a:gd name="connsiteY98" fmla="*/ 17378443 h 17378443"/>
              <a:gd name="connsiteX99" fmla="*/ 26565727 w 26573087"/>
              <a:gd name="connsiteY99" fmla="*/ 17378443 h 17378443"/>
              <a:gd name="connsiteX100" fmla="*/ 26573087 w 26573087"/>
              <a:gd name="connsiteY10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13621 w 26573087"/>
              <a:gd name="connsiteY59" fmla="*/ 5900317 h 17378443"/>
              <a:gd name="connsiteX60" fmla="*/ 6617369 w 26573087"/>
              <a:gd name="connsiteY60" fmla="*/ 5780001 h 17378443"/>
              <a:gd name="connsiteX61" fmla="*/ 6256421 w 26573087"/>
              <a:gd name="connsiteY61" fmla="*/ 5154359 h 17378443"/>
              <a:gd name="connsiteX62" fmla="*/ 5991727 w 26573087"/>
              <a:gd name="connsiteY62" fmla="*/ 4745286 h 17378443"/>
              <a:gd name="connsiteX63" fmla="*/ 5871411 w 26573087"/>
              <a:gd name="connsiteY63" fmla="*/ 3806822 h 17378443"/>
              <a:gd name="connsiteX64" fmla="*/ 6039853 w 26573087"/>
              <a:gd name="connsiteY64" fmla="*/ 3373686 h 17378443"/>
              <a:gd name="connsiteX65" fmla="*/ 6232358 w 26573087"/>
              <a:gd name="connsiteY65" fmla="*/ 3325559 h 17378443"/>
              <a:gd name="connsiteX66" fmla="*/ 6352674 w 26573087"/>
              <a:gd name="connsiteY66" fmla="*/ 3469938 h 17378443"/>
              <a:gd name="connsiteX67" fmla="*/ 6424864 w 26573087"/>
              <a:gd name="connsiteY67" fmla="*/ 3758696 h 17378443"/>
              <a:gd name="connsiteX68" fmla="*/ 6521116 w 26573087"/>
              <a:gd name="connsiteY68" fmla="*/ 3782759 h 17378443"/>
              <a:gd name="connsiteX69" fmla="*/ 6665495 w 26573087"/>
              <a:gd name="connsiteY69" fmla="*/ 3494001 h 17378443"/>
              <a:gd name="connsiteX70" fmla="*/ 6665495 w 26573087"/>
              <a:gd name="connsiteY70" fmla="*/ 3229307 h 17378443"/>
              <a:gd name="connsiteX71" fmla="*/ 6737685 w 26573087"/>
              <a:gd name="connsiteY71" fmla="*/ 2916486 h 17378443"/>
              <a:gd name="connsiteX72" fmla="*/ 6882064 w 26573087"/>
              <a:gd name="connsiteY72" fmla="*/ 2796170 h 17378443"/>
              <a:gd name="connsiteX73" fmla="*/ 7267074 w 26573087"/>
              <a:gd name="connsiteY73" fmla="*/ 2868359 h 17378443"/>
              <a:gd name="connsiteX74" fmla="*/ 7243011 w 26573087"/>
              <a:gd name="connsiteY74" fmla="*/ 2290843 h 17378443"/>
              <a:gd name="connsiteX75" fmla="*/ 7098632 w 26573087"/>
              <a:gd name="connsiteY75" fmla="*/ 1857707 h 17378443"/>
              <a:gd name="connsiteX76" fmla="*/ 7194885 w 26573087"/>
              <a:gd name="connsiteY76" fmla="*/ 1568949 h 17378443"/>
              <a:gd name="connsiteX77" fmla="*/ 7002379 w 26573087"/>
              <a:gd name="connsiteY77" fmla="*/ 1183938 h 17378443"/>
              <a:gd name="connsiteX78" fmla="*/ 6809874 w 26573087"/>
              <a:gd name="connsiteY78" fmla="*/ 1087686 h 17378443"/>
              <a:gd name="connsiteX79" fmla="*/ 6521116 w 26573087"/>
              <a:gd name="connsiteY79" fmla="*/ 798928 h 17378443"/>
              <a:gd name="connsiteX80" fmla="*/ 6641432 w 26573087"/>
              <a:gd name="connsiteY80" fmla="*/ 365791 h 17378443"/>
              <a:gd name="connsiteX81" fmla="*/ 6376737 w 26573087"/>
              <a:gd name="connsiteY81" fmla="*/ 437980 h 17378443"/>
              <a:gd name="connsiteX82" fmla="*/ 6232358 w 26573087"/>
              <a:gd name="connsiteY82" fmla="*/ 534233 h 17378443"/>
              <a:gd name="connsiteX83" fmla="*/ 5534527 w 26573087"/>
              <a:gd name="connsiteY83" fmla="*/ 293601 h 17378443"/>
              <a:gd name="connsiteX84" fmla="*/ 5366085 w 26573087"/>
              <a:gd name="connsiteY84" fmla="*/ 221412 h 17378443"/>
              <a:gd name="connsiteX85" fmla="*/ 4932948 w 26573087"/>
              <a:gd name="connsiteY85" fmla="*/ 149222 h 17378443"/>
              <a:gd name="connsiteX86" fmla="*/ 4692316 w 26573087"/>
              <a:gd name="connsiteY86" fmla="*/ 77033 h 17378443"/>
              <a:gd name="connsiteX87" fmla="*/ 4403558 w 26573087"/>
              <a:gd name="connsiteY87" fmla="*/ 4843 h 17378443"/>
              <a:gd name="connsiteX88" fmla="*/ 4259179 w 26573087"/>
              <a:gd name="connsiteY88" fmla="*/ 221412 h 17378443"/>
              <a:gd name="connsiteX89" fmla="*/ 4066674 w 26573087"/>
              <a:gd name="connsiteY89" fmla="*/ 197349 h 17378443"/>
              <a:gd name="connsiteX90" fmla="*/ 3898232 w 26573087"/>
              <a:gd name="connsiteY90" fmla="*/ 197349 h 17378443"/>
              <a:gd name="connsiteX91" fmla="*/ 3753853 w 26573087"/>
              <a:gd name="connsiteY91" fmla="*/ 197349 h 17378443"/>
              <a:gd name="connsiteX92" fmla="*/ 3465095 w 26573087"/>
              <a:gd name="connsiteY92" fmla="*/ 510170 h 17378443"/>
              <a:gd name="connsiteX93" fmla="*/ 3320716 w 26573087"/>
              <a:gd name="connsiteY93" fmla="*/ 437980 h 17378443"/>
              <a:gd name="connsiteX94" fmla="*/ 2791327 w 26573087"/>
              <a:gd name="connsiteY94" fmla="*/ 317665 h 17378443"/>
              <a:gd name="connsiteX95" fmla="*/ 1612232 w 26573087"/>
              <a:gd name="connsiteY95" fmla="*/ 486107 h 17378443"/>
              <a:gd name="connsiteX96" fmla="*/ 890337 w 26573087"/>
              <a:gd name="connsiteY96" fmla="*/ 293601 h 17378443"/>
              <a:gd name="connsiteX97" fmla="*/ 144379 w 26573087"/>
              <a:gd name="connsiteY97" fmla="*/ 389854 h 17378443"/>
              <a:gd name="connsiteX98" fmla="*/ 0 w 26573087"/>
              <a:gd name="connsiteY98" fmla="*/ 437980 h 17378443"/>
              <a:gd name="connsiteX99" fmla="*/ 0 w 26573087"/>
              <a:gd name="connsiteY99" fmla="*/ 17378443 h 17378443"/>
              <a:gd name="connsiteX100" fmla="*/ 26565727 w 26573087"/>
              <a:gd name="connsiteY100" fmla="*/ 17378443 h 17378443"/>
              <a:gd name="connsiteX101" fmla="*/ 26573087 w 26573087"/>
              <a:gd name="connsiteY101"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256421 w 26573087"/>
              <a:gd name="connsiteY62" fmla="*/ 5154359 h 17378443"/>
              <a:gd name="connsiteX63" fmla="*/ 5991727 w 26573087"/>
              <a:gd name="connsiteY63" fmla="*/ 4745286 h 17378443"/>
              <a:gd name="connsiteX64" fmla="*/ 5871411 w 26573087"/>
              <a:gd name="connsiteY64" fmla="*/ 3806822 h 17378443"/>
              <a:gd name="connsiteX65" fmla="*/ 6039853 w 26573087"/>
              <a:gd name="connsiteY65" fmla="*/ 3373686 h 17378443"/>
              <a:gd name="connsiteX66" fmla="*/ 6232358 w 26573087"/>
              <a:gd name="connsiteY66" fmla="*/ 3325559 h 17378443"/>
              <a:gd name="connsiteX67" fmla="*/ 6352674 w 26573087"/>
              <a:gd name="connsiteY67" fmla="*/ 3469938 h 17378443"/>
              <a:gd name="connsiteX68" fmla="*/ 6424864 w 26573087"/>
              <a:gd name="connsiteY68" fmla="*/ 3758696 h 17378443"/>
              <a:gd name="connsiteX69" fmla="*/ 6521116 w 26573087"/>
              <a:gd name="connsiteY69" fmla="*/ 3782759 h 17378443"/>
              <a:gd name="connsiteX70" fmla="*/ 6665495 w 26573087"/>
              <a:gd name="connsiteY70" fmla="*/ 3494001 h 17378443"/>
              <a:gd name="connsiteX71" fmla="*/ 6665495 w 26573087"/>
              <a:gd name="connsiteY71" fmla="*/ 3229307 h 17378443"/>
              <a:gd name="connsiteX72" fmla="*/ 6737685 w 26573087"/>
              <a:gd name="connsiteY72" fmla="*/ 2916486 h 17378443"/>
              <a:gd name="connsiteX73" fmla="*/ 6882064 w 26573087"/>
              <a:gd name="connsiteY73" fmla="*/ 2796170 h 17378443"/>
              <a:gd name="connsiteX74" fmla="*/ 7267074 w 26573087"/>
              <a:gd name="connsiteY74" fmla="*/ 2868359 h 17378443"/>
              <a:gd name="connsiteX75" fmla="*/ 7243011 w 26573087"/>
              <a:gd name="connsiteY75" fmla="*/ 2290843 h 17378443"/>
              <a:gd name="connsiteX76" fmla="*/ 7098632 w 26573087"/>
              <a:gd name="connsiteY76" fmla="*/ 1857707 h 17378443"/>
              <a:gd name="connsiteX77" fmla="*/ 7194885 w 26573087"/>
              <a:gd name="connsiteY77" fmla="*/ 1568949 h 17378443"/>
              <a:gd name="connsiteX78" fmla="*/ 7002379 w 26573087"/>
              <a:gd name="connsiteY78" fmla="*/ 1183938 h 17378443"/>
              <a:gd name="connsiteX79" fmla="*/ 6809874 w 26573087"/>
              <a:gd name="connsiteY79" fmla="*/ 1087686 h 17378443"/>
              <a:gd name="connsiteX80" fmla="*/ 6521116 w 26573087"/>
              <a:gd name="connsiteY80" fmla="*/ 798928 h 17378443"/>
              <a:gd name="connsiteX81" fmla="*/ 6641432 w 26573087"/>
              <a:gd name="connsiteY81" fmla="*/ 365791 h 17378443"/>
              <a:gd name="connsiteX82" fmla="*/ 6376737 w 26573087"/>
              <a:gd name="connsiteY82" fmla="*/ 437980 h 17378443"/>
              <a:gd name="connsiteX83" fmla="*/ 6232358 w 26573087"/>
              <a:gd name="connsiteY83" fmla="*/ 534233 h 17378443"/>
              <a:gd name="connsiteX84" fmla="*/ 5534527 w 26573087"/>
              <a:gd name="connsiteY84" fmla="*/ 293601 h 17378443"/>
              <a:gd name="connsiteX85" fmla="*/ 5366085 w 26573087"/>
              <a:gd name="connsiteY85" fmla="*/ 221412 h 17378443"/>
              <a:gd name="connsiteX86" fmla="*/ 4932948 w 26573087"/>
              <a:gd name="connsiteY86" fmla="*/ 149222 h 17378443"/>
              <a:gd name="connsiteX87" fmla="*/ 4692316 w 26573087"/>
              <a:gd name="connsiteY87" fmla="*/ 77033 h 17378443"/>
              <a:gd name="connsiteX88" fmla="*/ 4403558 w 26573087"/>
              <a:gd name="connsiteY88" fmla="*/ 4843 h 17378443"/>
              <a:gd name="connsiteX89" fmla="*/ 4259179 w 26573087"/>
              <a:gd name="connsiteY89" fmla="*/ 221412 h 17378443"/>
              <a:gd name="connsiteX90" fmla="*/ 4066674 w 26573087"/>
              <a:gd name="connsiteY90" fmla="*/ 197349 h 17378443"/>
              <a:gd name="connsiteX91" fmla="*/ 3898232 w 26573087"/>
              <a:gd name="connsiteY91" fmla="*/ 197349 h 17378443"/>
              <a:gd name="connsiteX92" fmla="*/ 3753853 w 26573087"/>
              <a:gd name="connsiteY92" fmla="*/ 197349 h 17378443"/>
              <a:gd name="connsiteX93" fmla="*/ 3465095 w 26573087"/>
              <a:gd name="connsiteY93" fmla="*/ 510170 h 17378443"/>
              <a:gd name="connsiteX94" fmla="*/ 3320716 w 26573087"/>
              <a:gd name="connsiteY94" fmla="*/ 437980 h 17378443"/>
              <a:gd name="connsiteX95" fmla="*/ 2791327 w 26573087"/>
              <a:gd name="connsiteY95" fmla="*/ 317665 h 17378443"/>
              <a:gd name="connsiteX96" fmla="*/ 1612232 w 26573087"/>
              <a:gd name="connsiteY96" fmla="*/ 486107 h 17378443"/>
              <a:gd name="connsiteX97" fmla="*/ 890337 w 26573087"/>
              <a:gd name="connsiteY97" fmla="*/ 293601 h 17378443"/>
              <a:gd name="connsiteX98" fmla="*/ 144379 w 26573087"/>
              <a:gd name="connsiteY98" fmla="*/ 389854 h 17378443"/>
              <a:gd name="connsiteX99" fmla="*/ 0 w 26573087"/>
              <a:gd name="connsiteY99" fmla="*/ 437980 h 17378443"/>
              <a:gd name="connsiteX100" fmla="*/ 0 w 26573087"/>
              <a:gd name="connsiteY100" fmla="*/ 17378443 h 17378443"/>
              <a:gd name="connsiteX101" fmla="*/ 26565727 w 26573087"/>
              <a:gd name="connsiteY101" fmla="*/ 17378443 h 17378443"/>
              <a:gd name="connsiteX102" fmla="*/ 26573087 w 26573087"/>
              <a:gd name="connsiteY10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230919 w 26573087"/>
              <a:gd name="connsiteY62" fmla="*/ 5176218 h 17378443"/>
              <a:gd name="connsiteX63" fmla="*/ 5991727 w 26573087"/>
              <a:gd name="connsiteY63" fmla="*/ 4745286 h 17378443"/>
              <a:gd name="connsiteX64" fmla="*/ 5871411 w 26573087"/>
              <a:gd name="connsiteY64" fmla="*/ 3806822 h 17378443"/>
              <a:gd name="connsiteX65" fmla="*/ 6039853 w 26573087"/>
              <a:gd name="connsiteY65" fmla="*/ 3373686 h 17378443"/>
              <a:gd name="connsiteX66" fmla="*/ 6232358 w 26573087"/>
              <a:gd name="connsiteY66" fmla="*/ 3325559 h 17378443"/>
              <a:gd name="connsiteX67" fmla="*/ 6352674 w 26573087"/>
              <a:gd name="connsiteY67" fmla="*/ 3469938 h 17378443"/>
              <a:gd name="connsiteX68" fmla="*/ 6424864 w 26573087"/>
              <a:gd name="connsiteY68" fmla="*/ 3758696 h 17378443"/>
              <a:gd name="connsiteX69" fmla="*/ 6521116 w 26573087"/>
              <a:gd name="connsiteY69" fmla="*/ 3782759 h 17378443"/>
              <a:gd name="connsiteX70" fmla="*/ 6665495 w 26573087"/>
              <a:gd name="connsiteY70" fmla="*/ 3494001 h 17378443"/>
              <a:gd name="connsiteX71" fmla="*/ 6665495 w 26573087"/>
              <a:gd name="connsiteY71" fmla="*/ 3229307 h 17378443"/>
              <a:gd name="connsiteX72" fmla="*/ 6737685 w 26573087"/>
              <a:gd name="connsiteY72" fmla="*/ 2916486 h 17378443"/>
              <a:gd name="connsiteX73" fmla="*/ 6882064 w 26573087"/>
              <a:gd name="connsiteY73" fmla="*/ 2796170 h 17378443"/>
              <a:gd name="connsiteX74" fmla="*/ 7267074 w 26573087"/>
              <a:gd name="connsiteY74" fmla="*/ 2868359 h 17378443"/>
              <a:gd name="connsiteX75" fmla="*/ 7243011 w 26573087"/>
              <a:gd name="connsiteY75" fmla="*/ 2290843 h 17378443"/>
              <a:gd name="connsiteX76" fmla="*/ 7098632 w 26573087"/>
              <a:gd name="connsiteY76" fmla="*/ 1857707 h 17378443"/>
              <a:gd name="connsiteX77" fmla="*/ 7194885 w 26573087"/>
              <a:gd name="connsiteY77" fmla="*/ 1568949 h 17378443"/>
              <a:gd name="connsiteX78" fmla="*/ 7002379 w 26573087"/>
              <a:gd name="connsiteY78" fmla="*/ 1183938 h 17378443"/>
              <a:gd name="connsiteX79" fmla="*/ 6809874 w 26573087"/>
              <a:gd name="connsiteY79" fmla="*/ 1087686 h 17378443"/>
              <a:gd name="connsiteX80" fmla="*/ 6521116 w 26573087"/>
              <a:gd name="connsiteY80" fmla="*/ 798928 h 17378443"/>
              <a:gd name="connsiteX81" fmla="*/ 6641432 w 26573087"/>
              <a:gd name="connsiteY81" fmla="*/ 365791 h 17378443"/>
              <a:gd name="connsiteX82" fmla="*/ 6376737 w 26573087"/>
              <a:gd name="connsiteY82" fmla="*/ 437980 h 17378443"/>
              <a:gd name="connsiteX83" fmla="*/ 6232358 w 26573087"/>
              <a:gd name="connsiteY83" fmla="*/ 534233 h 17378443"/>
              <a:gd name="connsiteX84" fmla="*/ 5534527 w 26573087"/>
              <a:gd name="connsiteY84" fmla="*/ 293601 h 17378443"/>
              <a:gd name="connsiteX85" fmla="*/ 5366085 w 26573087"/>
              <a:gd name="connsiteY85" fmla="*/ 221412 h 17378443"/>
              <a:gd name="connsiteX86" fmla="*/ 4932948 w 26573087"/>
              <a:gd name="connsiteY86" fmla="*/ 149222 h 17378443"/>
              <a:gd name="connsiteX87" fmla="*/ 4692316 w 26573087"/>
              <a:gd name="connsiteY87" fmla="*/ 77033 h 17378443"/>
              <a:gd name="connsiteX88" fmla="*/ 4403558 w 26573087"/>
              <a:gd name="connsiteY88" fmla="*/ 4843 h 17378443"/>
              <a:gd name="connsiteX89" fmla="*/ 4259179 w 26573087"/>
              <a:gd name="connsiteY89" fmla="*/ 221412 h 17378443"/>
              <a:gd name="connsiteX90" fmla="*/ 4066674 w 26573087"/>
              <a:gd name="connsiteY90" fmla="*/ 197349 h 17378443"/>
              <a:gd name="connsiteX91" fmla="*/ 3898232 w 26573087"/>
              <a:gd name="connsiteY91" fmla="*/ 197349 h 17378443"/>
              <a:gd name="connsiteX92" fmla="*/ 3753853 w 26573087"/>
              <a:gd name="connsiteY92" fmla="*/ 197349 h 17378443"/>
              <a:gd name="connsiteX93" fmla="*/ 3465095 w 26573087"/>
              <a:gd name="connsiteY93" fmla="*/ 510170 h 17378443"/>
              <a:gd name="connsiteX94" fmla="*/ 3320716 w 26573087"/>
              <a:gd name="connsiteY94" fmla="*/ 437980 h 17378443"/>
              <a:gd name="connsiteX95" fmla="*/ 2791327 w 26573087"/>
              <a:gd name="connsiteY95" fmla="*/ 317665 h 17378443"/>
              <a:gd name="connsiteX96" fmla="*/ 1612232 w 26573087"/>
              <a:gd name="connsiteY96" fmla="*/ 486107 h 17378443"/>
              <a:gd name="connsiteX97" fmla="*/ 890337 w 26573087"/>
              <a:gd name="connsiteY97" fmla="*/ 293601 h 17378443"/>
              <a:gd name="connsiteX98" fmla="*/ 144379 w 26573087"/>
              <a:gd name="connsiteY98" fmla="*/ 389854 h 17378443"/>
              <a:gd name="connsiteX99" fmla="*/ 0 w 26573087"/>
              <a:gd name="connsiteY99" fmla="*/ 437980 h 17378443"/>
              <a:gd name="connsiteX100" fmla="*/ 0 w 26573087"/>
              <a:gd name="connsiteY100" fmla="*/ 17378443 h 17378443"/>
              <a:gd name="connsiteX101" fmla="*/ 26565727 w 26573087"/>
              <a:gd name="connsiteY101" fmla="*/ 17378443 h 17378443"/>
              <a:gd name="connsiteX102" fmla="*/ 26573087 w 26573087"/>
              <a:gd name="connsiteY10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71411 w 26573087"/>
              <a:gd name="connsiteY65" fmla="*/ 3806822 h 17378443"/>
              <a:gd name="connsiteX66" fmla="*/ 6039853 w 26573087"/>
              <a:gd name="connsiteY66" fmla="*/ 3373686 h 17378443"/>
              <a:gd name="connsiteX67" fmla="*/ 6232358 w 26573087"/>
              <a:gd name="connsiteY67" fmla="*/ 3325559 h 17378443"/>
              <a:gd name="connsiteX68" fmla="*/ 6352674 w 26573087"/>
              <a:gd name="connsiteY68" fmla="*/ 3469938 h 17378443"/>
              <a:gd name="connsiteX69" fmla="*/ 6424864 w 26573087"/>
              <a:gd name="connsiteY69" fmla="*/ 3758696 h 17378443"/>
              <a:gd name="connsiteX70" fmla="*/ 6521116 w 26573087"/>
              <a:gd name="connsiteY70" fmla="*/ 3782759 h 17378443"/>
              <a:gd name="connsiteX71" fmla="*/ 6665495 w 26573087"/>
              <a:gd name="connsiteY71" fmla="*/ 3494001 h 17378443"/>
              <a:gd name="connsiteX72" fmla="*/ 6665495 w 26573087"/>
              <a:gd name="connsiteY72" fmla="*/ 3229307 h 17378443"/>
              <a:gd name="connsiteX73" fmla="*/ 6737685 w 26573087"/>
              <a:gd name="connsiteY73" fmla="*/ 2916486 h 17378443"/>
              <a:gd name="connsiteX74" fmla="*/ 6882064 w 26573087"/>
              <a:gd name="connsiteY74" fmla="*/ 2796170 h 17378443"/>
              <a:gd name="connsiteX75" fmla="*/ 7267074 w 26573087"/>
              <a:gd name="connsiteY75" fmla="*/ 2868359 h 17378443"/>
              <a:gd name="connsiteX76" fmla="*/ 7243011 w 26573087"/>
              <a:gd name="connsiteY76" fmla="*/ 2290843 h 17378443"/>
              <a:gd name="connsiteX77" fmla="*/ 7098632 w 26573087"/>
              <a:gd name="connsiteY77" fmla="*/ 1857707 h 17378443"/>
              <a:gd name="connsiteX78" fmla="*/ 7194885 w 26573087"/>
              <a:gd name="connsiteY78" fmla="*/ 1568949 h 17378443"/>
              <a:gd name="connsiteX79" fmla="*/ 7002379 w 26573087"/>
              <a:gd name="connsiteY79" fmla="*/ 1183938 h 17378443"/>
              <a:gd name="connsiteX80" fmla="*/ 6809874 w 26573087"/>
              <a:gd name="connsiteY80" fmla="*/ 1087686 h 17378443"/>
              <a:gd name="connsiteX81" fmla="*/ 6521116 w 26573087"/>
              <a:gd name="connsiteY81" fmla="*/ 798928 h 17378443"/>
              <a:gd name="connsiteX82" fmla="*/ 6641432 w 26573087"/>
              <a:gd name="connsiteY82" fmla="*/ 365791 h 17378443"/>
              <a:gd name="connsiteX83" fmla="*/ 6376737 w 26573087"/>
              <a:gd name="connsiteY83" fmla="*/ 437980 h 17378443"/>
              <a:gd name="connsiteX84" fmla="*/ 6232358 w 26573087"/>
              <a:gd name="connsiteY84" fmla="*/ 534233 h 17378443"/>
              <a:gd name="connsiteX85" fmla="*/ 5534527 w 26573087"/>
              <a:gd name="connsiteY85" fmla="*/ 293601 h 17378443"/>
              <a:gd name="connsiteX86" fmla="*/ 5366085 w 26573087"/>
              <a:gd name="connsiteY86" fmla="*/ 221412 h 17378443"/>
              <a:gd name="connsiteX87" fmla="*/ 4932948 w 26573087"/>
              <a:gd name="connsiteY87" fmla="*/ 149222 h 17378443"/>
              <a:gd name="connsiteX88" fmla="*/ 4692316 w 26573087"/>
              <a:gd name="connsiteY88" fmla="*/ 77033 h 17378443"/>
              <a:gd name="connsiteX89" fmla="*/ 4403558 w 26573087"/>
              <a:gd name="connsiteY89" fmla="*/ 4843 h 17378443"/>
              <a:gd name="connsiteX90" fmla="*/ 4259179 w 26573087"/>
              <a:gd name="connsiteY90" fmla="*/ 221412 h 17378443"/>
              <a:gd name="connsiteX91" fmla="*/ 4066674 w 26573087"/>
              <a:gd name="connsiteY91" fmla="*/ 197349 h 17378443"/>
              <a:gd name="connsiteX92" fmla="*/ 3898232 w 26573087"/>
              <a:gd name="connsiteY92" fmla="*/ 197349 h 17378443"/>
              <a:gd name="connsiteX93" fmla="*/ 3753853 w 26573087"/>
              <a:gd name="connsiteY93" fmla="*/ 197349 h 17378443"/>
              <a:gd name="connsiteX94" fmla="*/ 3465095 w 26573087"/>
              <a:gd name="connsiteY94" fmla="*/ 510170 h 17378443"/>
              <a:gd name="connsiteX95" fmla="*/ 3320716 w 26573087"/>
              <a:gd name="connsiteY95" fmla="*/ 437980 h 17378443"/>
              <a:gd name="connsiteX96" fmla="*/ 2791327 w 26573087"/>
              <a:gd name="connsiteY96" fmla="*/ 317665 h 17378443"/>
              <a:gd name="connsiteX97" fmla="*/ 1612232 w 26573087"/>
              <a:gd name="connsiteY97" fmla="*/ 486107 h 17378443"/>
              <a:gd name="connsiteX98" fmla="*/ 890337 w 26573087"/>
              <a:gd name="connsiteY98" fmla="*/ 293601 h 17378443"/>
              <a:gd name="connsiteX99" fmla="*/ 144379 w 26573087"/>
              <a:gd name="connsiteY99" fmla="*/ 389854 h 17378443"/>
              <a:gd name="connsiteX100" fmla="*/ 0 w 26573087"/>
              <a:gd name="connsiteY100" fmla="*/ 437980 h 17378443"/>
              <a:gd name="connsiteX101" fmla="*/ 0 w 26573087"/>
              <a:gd name="connsiteY101" fmla="*/ 17378443 h 17378443"/>
              <a:gd name="connsiteX102" fmla="*/ 26565727 w 26573087"/>
              <a:gd name="connsiteY102" fmla="*/ 17378443 h 17378443"/>
              <a:gd name="connsiteX103" fmla="*/ 26573087 w 26573087"/>
              <a:gd name="connsiteY10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39853 w 26573087"/>
              <a:gd name="connsiteY67" fmla="*/ 3373686 h 17378443"/>
              <a:gd name="connsiteX68" fmla="*/ 6232358 w 26573087"/>
              <a:gd name="connsiteY68" fmla="*/ 3325559 h 17378443"/>
              <a:gd name="connsiteX69" fmla="*/ 6352674 w 26573087"/>
              <a:gd name="connsiteY69" fmla="*/ 3469938 h 17378443"/>
              <a:gd name="connsiteX70" fmla="*/ 6424864 w 26573087"/>
              <a:gd name="connsiteY70" fmla="*/ 3758696 h 17378443"/>
              <a:gd name="connsiteX71" fmla="*/ 6521116 w 26573087"/>
              <a:gd name="connsiteY71" fmla="*/ 3782759 h 17378443"/>
              <a:gd name="connsiteX72" fmla="*/ 6665495 w 26573087"/>
              <a:gd name="connsiteY72" fmla="*/ 3494001 h 17378443"/>
              <a:gd name="connsiteX73" fmla="*/ 6665495 w 26573087"/>
              <a:gd name="connsiteY73" fmla="*/ 3229307 h 17378443"/>
              <a:gd name="connsiteX74" fmla="*/ 6737685 w 26573087"/>
              <a:gd name="connsiteY74" fmla="*/ 2916486 h 17378443"/>
              <a:gd name="connsiteX75" fmla="*/ 6882064 w 26573087"/>
              <a:gd name="connsiteY75" fmla="*/ 2796170 h 17378443"/>
              <a:gd name="connsiteX76" fmla="*/ 7267074 w 26573087"/>
              <a:gd name="connsiteY76" fmla="*/ 2868359 h 17378443"/>
              <a:gd name="connsiteX77" fmla="*/ 7243011 w 26573087"/>
              <a:gd name="connsiteY77" fmla="*/ 2290843 h 17378443"/>
              <a:gd name="connsiteX78" fmla="*/ 7098632 w 26573087"/>
              <a:gd name="connsiteY78" fmla="*/ 1857707 h 17378443"/>
              <a:gd name="connsiteX79" fmla="*/ 7194885 w 26573087"/>
              <a:gd name="connsiteY79" fmla="*/ 1568949 h 17378443"/>
              <a:gd name="connsiteX80" fmla="*/ 7002379 w 26573087"/>
              <a:gd name="connsiteY80" fmla="*/ 1183938 h 17378443"/>
              <a:gd name="connsiteX81" fmla="*/ 6809874 w 26573087"/>
              <a:gd name="connsiteY81" fmla="*/ 1087686 h 17378443"/>
              <a:gd name="connsiteX82" fmla="*/ 6521116 w 26573087"/>
              <a:gd name="connsiteY82" fmla="*/ 798928 h 17378443"/>
              <a:gd name="connsiteX83" fmla="*/ 6641432 w 26573087"/>
              <a:gd name="connsiteY83" fmla="*/ 365791 h 17378443"/>
              <a:gd name="connsiteX84" fmla="*/ 6376737 w 26573087"/>
              <a:gd name="connsiteY84" fmla="*/ 437980 h 17378443"/>
              <a:gd name="connsiteX85" fmla="*/ 6232358 w 26573087"/>
              <a:gd name="connsiteY85" fmla="*/ 534233 h 17378443"/>
              <a:gd name="connsiteX86" fmla="*/ 5534527 w 26573087"/>
              <a:gd name="connsiteY86" fmla="*/ 293601 h 17378443"/>
              <a:gd name="connsiteX87" fmla="*/ 5366085 w 26573087"/>
              <a:gd name="connsiteY87" fmla="*/ 221412 h 17378443"/>
              <a:gd name="connsiteX88" fmla="*/ 4932948 w 26573087"/>
              <a:gd name="connsiteY88" fmla="*/ 149222 h 17378443"/>
              <a:gd name="connsiteX89" fmla="*/ 4692316 w 26573087"/>
              <a:gd name="connsiteY89" fmla="*/ 77033 h 17378443"/>
              <a:gd name="connsiteX90" fmla="*/ 4403558 w 26573087"/>
              <a:gd name="connsiteY90" fmla="*/ 4843 h 17378443"/>
              <a:gd name="connsiteX91" fmla="*/ 4259179 w 26573087"/>
              <a:gd name="connsiteY91" fmla="*/ 221412 h 17378443"/>
              <a:gd name="connsiteX92" fmla="*/ 4066674 w 26573087"/>
              <a:gd name="connsiteY92" fmla="*/ 197349 h 17378443"/>
              <a:gd name="connsiteX93" fmla="*/ 3898232 w 26573087"/>
              <a:gd name="connsiteY93" fmla="*/ 197349 h 17378443"/>
              <a:gd name="connsiteX94" fmla="*/ 3753853 w 26573087"/>
              <a:gd name="connsiteY94" fmla="*/ 197349 h 17378443"/>
              <a:gd name="connsiteX95" fmla="*/ 3465095 w 26573087"/>
              <a:gd name="connsiteY95" fmla="*/ 510170 h 17378443"/>
              <a:gd name="connsiteX96" fmla="*/ 3320716 w 26573087"/>
              <a:gd name="connsiteY96" fmla="*/ 437980 h 17378443"/>
              <a:gd name="connsiteX97" fmla="*/ 2791327 w 26573087"/>
              <a:gd name="connsiteY97" fmla="*/ 317665 h 17378443"/>
              <a:gd name="connsiteX98" fmla="*/ 1612232 w 26573087"/>
              <a:gd name="connsiteY98" fmla="*/ 486107 h 17378443"/>
              <a:gd name="connsiteX99" fmla="*/ 890337 w 26573087"/>
              <a:gd name="connsiteY99" fmla="*/ 293601 h 17378443"/>
              <a:gd name="connsiteX100" fmla="*/ 144379 w 26573087"/>
              <a:gd name="connsiteY100" fmla="*/ 389854 h 17378443"/>
              <a:gd name="connsiteX101" fmla="*/ 0 w 26573087"/>
              <a:gd name="connsiteY101" fmla="*/ 437980 h 17378443"/>
              <a:gd name="connsiteX102" fmla="*/ 0 w 26573087"/>
              <a:gd name="connsiteY102" fmla="*/ 17378443 h 17378443"/>
              <a:gd name="connsiteX103" fmla="*/ 26565727 w 26573087"/>
              <a:gd name="connsiteY103" fmla="*/ 17378443 h 17378443"/>
              <a:gd name="connsiteX104" fmla="*/ 26573087 w 26573087"/>
              <a:gd name="connsiteY104"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352674 w 26573087"/>
              <a:gd name="connsiteY69" fmla="*/ 3469938 h 17378443"/>
              <a:gd name="connsiteX70" fmla="*/ 6424864 w 26573087"/>
              <a:gd name="connsiteY70" fmla="*/ 3758696 h 17378443"/>
              <a:gd name="connsiteX71" fmla="*/ 6521116 w 26573087"/>
              <a:gd name="connsiteY71" fmla="*/ 3782759 h 17378443"/>
              <a:gd name="connsiteX72" fmla="*/ 6665495 w 26573087"/>
              <a:gd name="connsiteY72" fmla="*/ 3494001 h 17378443"/>
              <a:gd name="connsiteX73" fmla="*/ 6665495 w 26573087"/>
              <a:gd name="connsiteY73" fmla="*/ 3229307 h 17378443"/>
              <a:gd name="connsiteX74" fmla="*/ 6737685 w 26573087"/>
              <a:gd name="connsiteY74" fmla="*/ 2916486 h 17378443"/>
              <a:gd name="connsiteX75" fmla="*/ 6882064 w 26573087"/>
              <a:gd name="connsiteY75" fmla="*/ 2796170 h 17378443"/>
              <a:gd name="connsiteX76" fmla="*/ 7267074 w 26573087"/>
              <a:gd name="connsiteY76" fmla="*/ 2868359 h 17378443"/>
              <a:gd name="connsiteX77" fmla="*/ 7243011 w 26573087"/>
              <a:gd name="connsiteY77" fmla="*/ 2290843 h 17378443"/>
              <a:gd name="connsiteX78" fmla="*/ 7098632 w 26573087"/>
              <a:gd name="connsiteY78" fmla="*/ 1857707 h 17378443"/>
              <a:gd name="connsiteX79" fmla="*/ 7194885 w 26573087"/>
              <a:gd name="connsiteY79" fmla="*/ 1568949 h 17378443"/>
              <a:gd name="connsiteX80" fmla="*/ 7002379 w 26573087"/>
              <a:gd name="connsiteY80" fmla="*/ 1183938 h 17378443"/>
              <a:gd name="connsiteX81" fmla="*/ 6809874 w 26573087"/>
              <a:gd name="connsiteY81" fmla="*/ 1087686 h 17378443"/>
              <a:gd name="connsiteX82" fmla="*/ 6521116 w 26573087"/>
              <a:gd name="connsiteY82" fmla="*/ 798928 h 17378443"/>
              <a:gd name="connsiteX83" fmla="*/ 6641432 w 26573087"/>
              <a:gd name="connsiteY83" fmla="*/ 365791 h 17378443"/>
              <a:gd name="connsiteX84" fmla="*/ 6376737 w 26573087"/>
              <a:gd name="connsiteY84" fmla="*/ 437980 h 17378443"/>
              <a:gd name="connsiteX85" fmla="*/ 6232358 w 26573087"/>
              <a:gd name="connsiteY85" fmla="*/ 534233 h 17378443"/>
              <a:gd name="connsiteX86" fmla="*/ 5534527 w 26573087"/>
              <a:gd name="connsiteY86" fmla="*/ 293601 h 17378443"/>
              <a:gd name="connsiteX87" fmla="*/ 5366085 w 26573087"/>
              <a:gd name="connsiteY87" fmla="*/ 221412 h 17378443"/>
              <a:gd name="connsiteX88" fmla="*/ 4932948 w 26573087"/>
              <a:gd name="connsiteY88" fmla="*/ 149222 h 17378443"/>
              <a:gd name="connsiteX89" fmla="*/ 4692316 w 26573087"/>
              <a:gd name="connsiteY89" fmla="*/ 77033 h 17378443"/>
              <a:gd name="connsiteX90" fmla="*/ 4403558 w 26573087"/>
              <a:gd name="connsiteY90" fmla="*/ 4843 h 17378443"/>
              <a:gd name="connsiteX91" fmla="*/ 4259179 w 26573087"/>
              <a:gd name="connsiteY91" fmla="*/ 221412 h 17378443"/>
              <a:gd name="connsiteX92" fmla="*/ 4066674 w 26573087"/>
              <a:gd name="connsiteY92" fmla="*/ 197349 h 17378443"/>
              <a:gd name="connsiteX93" fmla="*/ 3898232 w 26573087"/>
              <a:gd name="connsiteY93" fmla="*/ 197349 h 17378443"/>
              <a:gd name="connsiteX94" fmla="*/ 3753853 w 26573087"/>
              <a:gd name="connsiteY94" fmla="*/ 197349 h 17378443"/>
              <a:gd name="connsiteX95" fmla="*/ 3465095 w 26573087"/>
              <a:gd name="connsiteY95" fmla="*/ 510170 h 17378443"/>
              <a:gd name="connsiteX96" fmla="*/ 3320716 w 26573087"/>
              <a:gd name="connsiteY96" fmla="*/ 437980 h 17378443"/>
              <a:gd name="connsiteX97" fmla="*/ 2791327 w 26573087"/>
              <a:gd name="connsiteY97" fmla="*/ 317665 h 17378443"/>
              <a:gd name="connsiteX98" fmla="*/ 1612232 w 26573087"/>
              <a:gd name="connsiteY98" fmla="*/ 486107 h 17378443"/>
              <a:gd name="connsiteX99" fmla="*/ 890337 w 26573087"/>
              <a:gd name="connsiteY99" fmla="*/ 293601 h 17378443"/>
              <a:gd name="connsiteX100" fmla="*/ 144379 w 26573087"/>
              <a:gd name="connsiteY100" fmla="*/ 389854 h 17378443"/>
              <a:gd name="connsiteX101" fmla="*/ 0 w 26573087"/>
              <a:gd name="connsiteY101" fmla="*/ 437980 h 17378443"/>
              <a:gd name="connsiteX102" fmla="*/ 0 w 26573087"/>
              <a:gd name="connsiteY102" fmla="*/ 17378443 h 17378443"/>
              <a:gd name="connsiteX103" fmla="*/ 26565727 w 26573087"/>
              <a:gd name="connsiteY103" fmla="*/ 17378443 h 17378443"/>
              <a:gd name="connsiteX104" fmla="*/ 26573087 w 26573087"/>
              <a:gd name="connsiteY104"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24864 w 26573087"/>
              <a:gd name="connsiteY70" fmla="*/ 3758696 h 17378443"/>
              <a:gd name="connsiteX71" fmla="*/ 6521116 w 26573087"/>
              <a:gd name="connsiteY71" fmla="*/ 3782759 h 17378443"/>
              <a:gd name="connsiteX72" fmla="*/ 6665495 w 26573087"/>
              <a:gd name="connsiteY72" fmla="*/ 3494001 h 17378443"/>
              <a:gd name="connsiteX73" fmla="*/ 6665495 w 26573087"/>
              <a:gd name="connsiteY73" fmla="*/ 3229307 h 17378443"/>
              <a:gd name="connsiteX74" fmla="*/ 6737685 w 26573087"/>
              <a:gd name="connsiteY74" fmla="*/ 2916486 h 17378443"/>
              <a:gd name="connsiteX75" fmla="*/ 6882064 w 26573087"/>
              <a:gd name="connsiteY75" fmla="*/ 2796170 h 17378443"/>
              <a:gd name="connsiteX76" fmla="*/ 7267074 w 26573087"/>
              <a:gd name="connsiteY76" fmla="*/ 2868359 h 17378443"/>
              <a:gd name="connsiteX77" fmla="*/ 7243011 w 26573087"/>
              <a:gd name="connsiteY77" fmla="*/ 2290843 h 17378443"/>
              <a:gd name="connsiteX78" fmla="*/ 7098632 w 26573087"/>
              <a:gd name="connsiteY78" fmla="*/ 1857707 h 17378443"/>
              <a:gd name="connsiteX79" fmla="*/ 7194885 w 26573087"/>
              <a:gd name="connsiteY79" fmla="*/ 1568949 h 17378443"/>
              <a:gd name="connsiteX80" fmla="*/ 7002379 w 26573087"/>
              <a:gd name="connsiteY80" fmla="*/ 1183938 h 17378443"/>
              <a:gd name="connsiteX81" fmla="*/ 6809874 w 26573087"/>
              <a:gd name="connsiteY81" fmla="*/ 1087686 h 17378443"/>
              <a:gd name="connsiteX82" fmla="*/ 6521116 w 26573087"/>
              <a:gd name="connsiteY82" fmla="*/ 798928 h 17378443"/>
              <a:gd name="connsiteX83" fmla="*/ 6641432 w 26573087"/>
              <a:gd name="connsiteY83" fmla="*/ 365791 h 17378443"/>
              <a:gd name="connsiteX84" fmla="*/ 6376737 w 26573087"/>
              <a:gd name="connsiteY84" fmla="*/ 437980 h 17378443"/>
              <a:gd name="connsiteX85" fmla="*/ 6232358 w 26573087"/>
              <a:gd name="connsiteY85" fmla="*/ 534233 h 17378443"/>
              <a:gd name="connsiteX86" fmla="*/ 5534527 w 26573087"/>
              <a:gd name="connsiteY86" fmla="*/ 293601 h 17378443"/>
              <a:gd name="connsiteX87" fmla="*/ 5366085 w 26573087"/>
              <a:gd name="connsiteY87" fmla="*/ 221412 h 17378443"/>
              <a:gd name="connsiteX88" fmla="*/ 4932948 w 26573087"/>
              <a:gd name="connsiteY88" fmla="*/ 149222 h 17378443"/>
              <a:gd name="connsiteX89" fmla="*/ 4692316 w 26573087"/>
              <a:gd name="connsiteY89" fmla="*/ 77033 h 17378443"/>
              <a:gd name="connsiteX90" fmla="*/ 4403558 w 26573087"/>
              <a:gd name="connsiteY90" fmla="*/ 4843 h 17378443"/>
              <a:gd name="connsiteX91" fmla="*/ 4259179 w 26573087"/>
              <a:gd name="connsiteY91" fmla="*/ 221412 h 17378443"/>
              <a:gd name="connsiteX92" fmla="*/ 4066674 w 26573087"/>
              <a:gd name="connsiteY92" fmla="*/ 197349 h 17378443"/>
              <a:gd name="connsiteX93" fmla="*/ 3898232 w 26573087"/>
              <a:gd name="connsiteY93" fmla="*/ 197349 h 17378443"/>
              <a:gd name="connsiteX94" fmla="*/ 3753853 w 26573087"/>
              <a:gd name="connsiteY94" fmla="*/ 197349 h 17378443"/>
              <a:gd name="connsiteX95" fmla="*/ 3465095 w 26573087"/>
              <a:gd name="connsiteY95" fmla="*/ 510170 h 17378443"/>
              <a:gd name="connsiteX96" fmla="*/ 3320716 w 26573087"/>
              <a:gd name="connsiteY96" fmla="*/ 437980 h 17378443"/>
              <a:gd name="connsiteX97" fmla="*/ 2791327 w 26573087"/>
              <a:gd name="connsiteY97" fmla="*/ 317665 h 17378443"/>
              <a:gd name="connsiteX98" fmla="*/ 1612232 w 26573087"/>
              <a:gd name="connsiteY98" fmla="*/ 486107 h 17378443"/>
              <a:gd name="connsiteX99" fmla="*/ 890337 w 26573087"/>
              <a:gd name="connsiteY99" fmla="*/ 293601 h 17378443"/>
              <a:gd name="connsiteX100" fmla="*/ 144379 w 26573087"/>
              <a:gd name="connsiteY100" fmla="*/ 389854 h 17378443"/>
              <a:gd name="connsiteX101" fmla="*/ 0 w 26573087"/>
              <a:gd name="connsiteY101" fmla="*/ 437980 h 17378443"/>
              <a:gd name="connsiteX102" fmla="*/ 0 w 26573087"/>
              <a:gd name="connsiteY102" fmla="*/ 17378443 h 17378443"/>
              <a:gd name="connsiteX103" fmla="*/ 26565727 w 26573087"/>
              <a:gd name="connsiteY103" fmla="*/ 17378443 h 17378443"/>
              <a:gd name="connsiteX104" fmla="*/ 26573087 w 26573087"/>
              <a:gd name="connsiteY104"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24864 w 26573087"/>
              <a:gd name="connsiteY71" fmla="*/ 3758696 h 17378443"/>
              <a:gd name="connsiteX72" fmla="*/ 6521116 w 26573087"/>
              <a:gd name="connsiteY72" fmla="*/ 3782759 h 17378443"/>
              <a:gd name="connsiteX73" fmla="*/ 6665495 w 26573087"/>
              <a:gd name="connsiteY73" fmla="*/ 3494001 h 17378443"/>
              <a:gd name="connsiteX74" fmla="*/ 6665495 w 26573087"/>
              <a:gd name="connsiteY74" fmla="*/ 3229307 h 17378443"/>
              <a:gd name="connsiteX75" fmla="*/ 6737685 w 26573087"/>
              <a:gd name="connsiteY75" fmla="*/ 2916486 h 17378443"/>
              <a:gd name="connsiteX76" fmla="*/ 6882064 w 26573087"/>
              <a:gd name="connsiteY76" fmla="*/ 2796170 h 17378443"/>
              <a:gd name="connsiteX77" fmla="*/ 7267074 w 26573087"/>
              <a:gd name="connsiteY77" fmla="*/ 2868359 h 17378443"/>
              <a:gd name="connsiteX78" fmla="*/ 7243011 w 26573087"/>
              <a:gd name="connsiteY78" fmla="*/ 2290843 h 17378443"/>
              <a:gd name="connsiteX79" fmla="*/ 7098632 w 26573087"/>
              <a:gd name="connsiteY79" fmla="*/ 1857707 h 17378443"/>
              <a:gd name="connsiteX80" fmla="*/ 7194885 w 26573087"/>
              <a:gd name="connsiteY80" fmla="*/ 1568949 h 17378443"/>
              <a:gd name="connsiteX81" fmla="*/ 7002379 w 26573087"/>
              <a:gd name="connsiteY81" fmla="*/ 1183938 h 17378443"/>
              <a:gd name="connsiteX82" fmla="*/ 6809874 w 26573087"/>
              <a:gd name="connsiteY82" fmla="*/ 1087686 h 17378443"/>
              <a:gd name="connsiteX83" fmla="*/ 6521116 w 26573087"/>
              <a:gd name="connsiteY83" fmla="*/ 798928 h 17378443"/>
              <a:gd name="connsiteX84" fmla="*/ 6641432 w 26573087"/>
              <a:gd name="connsiteY84" fmla="*/ 365791 h 17378443"/>
              <a:gd name="connsiteX85" fmla="*/ 6376737 w 26573087"/>
              <a:gd name="connsiteY85" fmla="*/ 437980 h 17378443"/>
              <a:gd name="connsiteX86" fmla="*/ 6232358 w 26573087"/>
              <a:gd name="connsiteY86" fmla="*/ 534233 h 17378443"/>
              <a:gd name="connsiteX87" fmla="*/ 5534527 w 26573087"/>
              <a:gd name="connsiteY87" fmla="*/ 293601 h 17378443"/>
              <a:gd name="connsiteX88" fmla="*/ 5366085 w 26573087"/>
              <a:gd name="connsiteY88" fmla="*/ 221412 h 17378443"/>
              <a:gd name="connsiteX89" fmla="*/ 4932948 w 26573087"/>
              <a:gd name="connsiteY89" fmla="*/ 149222 h 17378443"/>
              <a:gd name="connsiteX90" fmla="*/ 4692316 w 26573087"/>
              <a:gd name="connsiteY90" fmla="*/ 77033 h 17378443"/>
              <a:gd name="connsiteX91" fmla="*/ 4403558 w 26573087"/>
              <a:gd name="connsiteY91" fmla="*/ 4843 h 17378443"/>
              <a:gd name="connsiteX92" fmla="*/ 4259179 w 26573087"/>
              <a:gd name="connsiteY92" fmla="*/ 221412 h 17378443"/>
              <a:gd name="connsiteX93" fmla="*/ 4066674 w 26573087"/>
              <a:gd name="connsiteY93" fmla="*/ 197349 h 17378443"/>
              <a:gd name="connsiteX94" fmla="*/ 3898232 w 26573087"/>
              <a:gd name="connsiteY94" fmla="*/ 197349 h 17378443"/>
              <a:gd name="connsiteX95" fmla="*/ 3753853 w 26573087"/>
              <a:gd name="connsiteY95" fmla="*/ 197349 h 17378443"/>
              <a:gd name="connsiteX96" fmla="*/ 3465095 w 26573087"/>
              <a:gd name="connsiteY96" fmla="*/ 510170 h 17378443"/>
              <a:gd name="connsiteX97" fmla="*/ 3320716 w 26573087"/>
              <a:gd name="connsiteY97" fmla="*/ 437980 h 17378443"/>
              <a:gd name="connsiteX98" fmla="*/ 2791327 w 26573087"/>
              <a:gd name="connsiteY98" fmla="*/ 317665 h 17378443"/>
              <a:gd name="connsiteX99" fmla="*/ 1612232 w 26573087"/>
              <a:gd name="connsiteY99" fmla="*/ 486107 h 17378443"/>
              <a:gd name="connsiteX100" fmla="*/ 890337 w 26573087"/>
              <a:gd name="connsiteY100" fmla="*/ 293601 h 17378443"/>
              <a:gd name="connsiteX101" fmla="*/ 144379 w 26573087"/>
              <a:gd name="connsiteY101" fmla="*/ 389854 h 17378443"/>
              <a:gd name="connsiteX102" fmla="*/ 0 w 26573087"/>
              <a:gd name="connsiteY102" fmla="*/ 437980 h 17378443"/>
              <a:gd name="connsiteX103" fmla="*/ 0 w 26573087"/>
              <a:gd name="connsiteY103" fmla="*/ 17378443 h 17378443"/>
              <a:gd name="connsiteX104" fmla="*/ 26565727 w 26573087"/>
              <a:gd name="connsiteY104" fmla="*/ 17378443 h 17378443"/>
              <a:gd name="connsiteX105" fmla="*/ 26573087 w 26573087"/>
              <a:gd name="connsiteY10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21116 w 26573087"/>
              <a:gd name="connsiteY72" fmla="*/ 3782759 h 17378443"/>
              <a:gd name="connsiteX73" fmla="*/ 6665495 w 26573087"/>
              <a:gd name="connsiteY73" fmla="*/ 3494001 h 17378443"/>
              <a:gd name="connsiteX74" fmla="*/ 6665495 w 26573087"/>
              <a:gd name="connsiteY74" fmla="*/ 3229307 h 17378443"/>
              <a:gd name="connsiteX75" fmla="*/ 6737685 w 26573087"/>
              <a:gd name="connsiteY75" fmla="*/ 2916486 h 17378443"/>
              <a:gd name="connsiteX76" fmla="*/ 6882064 w 26573087"/>
              <a:gd name="connsiteY76" fmla="*/ 2796170 h 17378443"/>
              <a:gd name="connsiteX77" fmla="*/ 7267074 w 26573087"/>
              <a:gd name="connsiteY77" fmla="*/ 2868359 h 17378443"/>
              <a:gd name="connsiteX78" fmla="*/ 7243011 w 26573087"/>
              <a:gd name="connsiteY78" fmla="*/ 2290843 h 17378443"/>
              <a:gd name="connsiteX79" fmla="*/ 7098632 w 26573087"/>
              <a:gd name="connsiteY79" fmla="*/ 1857707 h 17378443"/>
              <a:gd name="connsiteX80" fmla="*/ 7194885 w 26573087"/>
              <a:gd name="connsiteY80" fmla="*/ 1568949 h 17378443"/>
              <a:gd name="connsiteX81" fmla="*/ 7002379 w 26573087"/>
              <a:gd name="connsiteY81" fmla="*/ 1183938 h 17378443"/>
              <a:gd name="connsiteX82" fmla="*/ 6809874 w 26573087"/>
              <a:gd name="connsiteY82" fmla="*/ 1087686 h 17378443"/>
              <a:gd name="connsiteX83" fmla="*/ 6521116 w 26573087"/>
              <a:gd name="connsiteY83" fmla="*/ 798928 h 17378443"/>
              <a:gd name="connsiteX84" fmla="*/ 6641432 w 26573087"/>
              <a:gd name="connsiteY84" fmla="*/ 365791 h 17378443"/>
              <a:gd name="connsiteX85" fmla="*/ 6376737 w 26573087"/>
              <a:gd name="connsiteY85" fmla="*/ 437980 h 17378443"/>
              <a:gd name="connsiteX86" fmla="*/ 6232358 w 26573087"/>
              <a:gd name="connsiteY86" fmla="*/ 534233 h 17378443"/>
              <a:gd name="connsiteX87" fmla="*/ 5534527 w 26573087"/>
              <a:gd name="connsiteY87" fmla="*/ 293601 h 17378443"/>
              <a:gd name="connsiteX88" fmla="*/ 5366085 w 26573087"/>
              <a:gd name="connsiteY88" fmla="*/ 221412 h 17378443"/>
              <a:gd name="connsiteX89" fmla="*/ 4932948 w 26573087"/>
              <a:gd name="connsiteY89" fmla="*/ 149222 h 17378443"/>
              <a:gd name="connsiteX90" fmla="*/ 4692316 w 26573087"/>
              <a:gd name="connsiteY90" fmla="*/ 77033 h 17378443"/>
              <a:gd name="connsiteX91" fmla="*/ 4403558 w 26573087"/>
              <a:gd name="connsiteY91" fmla="*/ 4843 h 17378443"/>
              <a:gd name="connsiteX92" fmla="*/ 4259179 w 26573087"/>
              <a:gd name="connsiteY92" fmla="*/ 221412 h 17378443"/>
              <a:gd name="connsiteX93" fmla="*/ 4066674 w 26573087"/>
              <a:gd name="connsiteY93" fmla="*/ 197349 h 17378443"/>
              <a:gd name="connsiteX94" fmla="*/ 3898232 w 26573087"/>
              <a:gd name="connsiteY94" fmla="*/ 197349 h 17378443"/>
              <a:gd name="connsiteX95" fmla="*/ 3753853 w 26573087"/>
              <a:gd name="connsiteY95" fmla="*/ 197349 h 17378443"/>
              <a:gd name="connsiteX96" fmla="*/ 3465095 w 26573087"/>
              <a:gd name="connsiteY96" fmla="*/ 510170 h 17378443"/>
              <a:gd name="connsiteX97" fmla="*/ 3320716 w 26573087"/>
              <a:gd name="connsiteY97" fmla="*/ 437980 h 17378443"/>
              <a:gd name="connsiteX98" fmla="*/ 2791327 w 26573087"/>
              <a:gd name="connsiteY98" fmla="*/ 317665 h 17378443"/>
              <a:gd name="connsiteX99" fmla="*/ 1612232 w 26573087"/>
              <a:gd name="connsiteY99" fmla="*/ 486107 h 17378443"/>
              <a:gd name="connsiteX100" fmla="*/ 890337 w 26573087"/>
              <a:gd name="connsiteY100" fmla="*/ 293601 h 17378443"/>
              <a:gd name="connsiteX101" fmla="*/ 144379 w 26573087"/>
              <a:gd name="connsiteY101" fmla="*/ 389854 h 17378443"/>
              <a:gd name="connsiteX102" fmla="*/ 0 w 26573087"/>
              <a:gd name="connsiteY102" fmla="*/ 437980 h 17378443"/>
              <a:gd name="connsiteX103" fmla="*/ 0 w 26573087"/>
              <a:gd name="connsiteY103" fmla="*/ 17378443 h 17378443"/>
              <a:gd name="connsiteX104" fmla="*/ 26565727 w 26573087"/>
              <a:gd name="connsiteY104" fmla="*/ 17378443 h 17378443"/>
              <a:gd name="connsiteX105" fmla="*/ 26573087 w 26573087"/>
              <a:gd name="connsiteY10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665495 w 26573087"/>
              <a:gd name="connsiteY73" fmla="*/ 3494001 h 17378443"/>
              <a:gd name="connsiteX74" fmla="*/ 6665495 w 26573087"/>
              <a:gd name="connsiteY74" fmla="*/ 3229307 h 17378443"/>
              <a:gd name="connsiteX75" fmla="*/ 6737685 w 26573087"/>
              <a:gd name="connsiteY75" fmla="*/ 2916486 h 17378443"/>
              <a:gd name="connsiteX76" fmla="*/ 6882064 w 26573087"/>
              <a:gd name="connsiteY76" fmla="*/ 2796170 h 17378443"/>
              <a:gd name="connsiteX77" fmla="*/ 7267074 w 26573087"/>
              <a:gd name="connsiteY77" fmla="*/ 2868359 h 17378443"/>
              <a:gd name="connsiteX78" fmla="*/ 7243011 w 26573087"/>
              <a:gd name="connsiteY78" fmla="*/ 2290843 h 17378443"/>
              <a:gd name="connsiteX79" fmla="*/ 7098632 w 26573087"/>
              <a:gd name="connsiteY79" fmla="*/ 1857707 h 17378443"/>
              <a:gd name="connsiteX80" fmla="*/ 7194885 w 26573087"/>
              <a:gd name="connsiteY80" fmla="*/ 1568949 h 17378443"/>
              <a:gd name="connsiteX81" fmla="*/ 7002379 w 26573087"/>
              <a:gd name="connsiteY81" fmla="*/ 1183938 h 17378443"/>
              <a:gd name="connsiteX82" fmla="*/ 6809874 w 26573087"/>
              <a:gd name="connsiteY82" fmla="*/ 1087686 h 17378443"/>
              <a:gd name="connsiteX83" fmla="*/ 6521116 w 26573087"/>
              <a:gd name="connsiteY83" fmla="*/ 798928 h 17378443"/>
              <a:gd name="connsiteX84" fmla="*/ 6641432 w 26573087"/>
              <a:gd name="connsiteY84" fmla="*/ 365791 h 17378443"/>
              <a:gd name="connsiteX85" fmla="*/ 6376737 w 26573087"/>
              <a:gd name="connsiteY85" fmla="*/ 437980 h 17378443"/>
              <a:gd name="connsiteX86" fmla="*/ 6232358 w 26573087"/>
              <a:gd name="connsiteY86" fmla="*/ 534233 h 17378443"/>
              <a:gd name="connsiteX87" fmla="*/ 5534527 w 26573087"/>
              <a:gd name="connsiteY87" fmla="*/ 293601 h 17378443"/>
              <a:gd name="connsiteX88" fmla="*/ 5366085 w 26573087"/>
              <a:gd name="connsiteY88" fmla="*/ 221412 h 17378443"/>
              <a:gd name="connsiteX89" fmla="*/ 4932948 w 26573087"/>
              <a:gd name="connsiteY89" fmla="*/ 149222 h 17378443"/>
              <a:gd name="connsiteX90" fmla="*/ 4692316 w 26573087"/>
              <a:gd name="connsiteY90" fmla="*/ 77033 h 17378443"/>
              <a:gd name="connsiteX91" fmla="*/ 4403558 w 26573087"/>
              <a:gd name="connsiteY91" fmla="*/ 4843 h 17378443"/>
              <a:gd name="connsiteX92" fmla="*/ 4259179 w 26573087"/>
              <a:gd name="connsiteY92" fmla="*/ 221412 h 17378443"/>
              <a:gd name="connsiteX93" fmla="*/ 4066674 w 26573087"/>
              <a:gd name="connsiteY93" fmla="*/ 197349 h 17378443"/>
              <a:gd name="connsiteX94" fmla="*/ 3898232 w 26573087"/>
              <a:gd name="connsiteY94" fmla="*/ 197349 h 17378443"/>
              <a:gd name="connsiteX95" fmla="*/ 3753853 w 26573087"/>
              <a:gd name="connsiteY95" fmla="*/ 197349 h 17378443"/>
              <a:gd name="connsiteX96" fmla="*/ 3465095 w 26573087"/>
              <a:gd name="connsiteY96" fmla="*/ 510170 h 17378443"/>
              <a:gd name="connsiteX97" fmla="*/ 3320716 w 26573087"/>
              <a:gd name="connsiteY97" fmla="*/ 437980 h 17378443"/>
              <a:gd name="connsiteX98" fmla="*/ 2791327 w 26573087"/>
              <a:gd name="connsiteY98" fmla="*/ 317665 h 17378443"/>
              <a:gd name="connsiteX99" fmla="*/ 1612232 w 26573087"/>
              <a:gd name="connsiteY99" fmla="*/ 486107 h 17378443"/>
              <a:gd name="connsiteX100" fmla="*/ 890337 w 26573087"/>
              <a:gd name="connsiteY100" fmla="*/ 293601 h 17378443"/>
              <a:gd name="connsiteX101" fmla="*/ 144379 w 26573087"/>
              <a:gd name="connsiteY101" fmla="*/ 389854 h 17378443"/>
              <a:gd name="connsiteX102" fmla="*/ 0 w 26573087"/>
              <a:gd name="connsiteY102" fmla="*/ 437980 h 17378443"/>
              <a:gd name="connsiteX103" fmla="*/ 0 w 26573087"/>
              <a:gd name="connsiteY103" fmla="*/ 17378443 h 17378443"/>
              <a:gd name="connsiteX104" fmla="*/ 26565727 w 26573087"/>
              <a:gd name="connsiteY104" fmla="*/ 17378443 h 17378443"/>
              <a:gd name="connsiteX105" fmla="*/ 26573087 w 26573087"/>
              <a:gd name="connsiteY10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65495 w 26573087"/>
              <a:gd name="connsiteY74" fmla="*/ 3494001 h 17378443"/>
              <a:gd name="connsiteX75" fmla="*/ 6665495 w 26573087"/>
              <a:gd name="connsiteY75" fmla="*/ 3229307 h 17378443"/>
              <a:gd name="connsiteX76" fmla="*/ 6737685 w 26573087"/>
              <a:gd name="connsiteY76" fmla="*/ 2916486 h 17378443"/>
              <a:gd name="connsiteX77" fmla="*/ 6882064 w 26573087"/>
              <a:gd name="connsiteY77" fmla="*/ 2796170 h 17378443"/>
              <a:gd name="connsiteX78" fmla="*/ 7267074 w 26573087"/>
              <a:gd name="connsiteY78" fmla="*/ 2868359 h 17378443"/>
              <a:gd name="connsiteX79" fmla="*/ 7243011 w 26573087"/>
              <a:gd name="connsiteY79" fmla="*/ 2290843 h 17378443"/>
              <a:gd name="connsiteX80" fmla="*/ 7098632 w 26573087"/>
              <a:gd name="connsiteY80" fmla="*/ 1857707 h 17378443"/>
              <a:gd name="connsiteX81" fmla="*/ 7194885 w 26573087"/>
              <a:gd name="connsiteY81" fmla="*/ 1568949 h 17378443"/>
              <a:gd name="connsiteX82" fmla="*/ 7002379 w 26573087"/>
              <a:gd name="connsiteY82" fmla="*/ 1183938 h 17378443"/>
              <a:gd name="connsiteX83" fmla="*/ 6809874 w 26573087"/>
              <a:gd name="connsiteY83" fmla="*/ 1087686 h 17378443"/>
              <a:gd name="connsiteX84" fmla="*/ 6521116 w 26573087"/>
              <a:gd name="connsiteY84" fmla="*/ 798928 h 17378443"/>
              <a:gd name="connsiteX85" fmla="*/ 6641432 w 26573087"/>
              <a:gd name="connsiteY85" fmla="*/ 365791 h 17378443"/>
              <a:gd name="connsiteX86" fmla="*/ 6376737 w 26573087"/>
              <a:gd name="connsiteY86" fmla="*/ 437980 h 17378443"/>
              <a:gd name="connsiteX87" fmla="*/ 6232358 w 26573087"/>
              <a:gd name="connsiteY87" fmla="*/ 534233 h 17378443"/>
              <a:gd name="connsiteX88" fmla="*/ 5534527 w 26573087"/>
              <a:gd name="connsiteY88" fmla="*/ 293601 h 17378443"/>
              <a:gd name="connsiteX89" fmla="*/ 5366085 w 26573087"/>
              <a:gd name="connsiteY89" fmla="*/ 221412 h 17378443"/>
              <a:gd name="connsiteX90" fmla="*/ 4932948 w 26573087"/>
              <a:gd name="connsiteY90" fmla="*/ 149222 h 17378443"/>
              <a:gd name="connsiteX91" fmla="*/ 4692316 w 26573087"/>
              <a:gd name="connsiteY91" fmla="*/ 77033 h 17378443"/>
              <a:gd name="connsiteX92" fmla="*/ 4403558 w 26573087"/>
              <a:gd name="connsiteY92" fmla="*/ 4843 h 17378443"/>
              <a:gd name="connsiteX93" fmla="*/ 4259179 w 26573087"/>
              <a:gd name="connsiteY93" fmla="*/ 221412 h 17378443"/>
              <a:gd name="connsiteX94" fmla="*/ 4066674 w 26573087"/>
              <a:gd name="connsiteY94" fmla="*/ 197349 h 17378443"/>
              <a:gd name="connsiteX95" fmla="*/ 3898232 w 26573087"/>
              <a:gd name="connsiteY95" fmla="*/ 197349 h 17378443"/>
              <a:gd name="connsiteX96" fmla="*/ 3753853 w 26573087"/>
              <a:gd name="connsiteY96" fmla="*/ 197349 h 17378443"/>
              <a:gd name="connsiteX97" fmla="*/ 3465095 w 26573087"/>
              <a:gd name="connsiteY97" fmla="*/ 510170 h 17378443"/>
              <a:gd name="connsiteX98" fmla="*/ 3320716 w 26573087"/>
              <a:gd name="connsiteY98" fmla="*/ 437980 h 17378443"/>
              <a:gd name="connsiteX99" fmla="*/ 2791327 w 26573087"/>
              <a:gd name="connsiteY99" fmla="*/ 317665 h 17378443"/>
              <a:gd name="connsiteX100" fmla="*/ 1612232 w 26573087"/>
              <a:gd name="connsiteY100" fmla="*/ 486107 h 17378443"/>
              <a:gd name="connsiteX101" fmla="*/ 890337 w 26573087"/>
              <a:gd name="connsiteY101" fmla="*/ 293601 h 17378443"/>
              <a:gd name="connsiteX102" fmla="*/ 144379 w 26573087"/>
              <a:gd name="connsiteY102" fmla="*/ 389854 h 17378443"/>
              <a:gd name="connsiteX103" fmla="*/ 0 w 26573087"/>
              <a:gd name="connsiteY103" fmla="*/ 437980 h 17378443"/>
              <a:gd name="connsiteX104" fmla="*/ 0 w 26573087"/>
              <a:gd name="connsiteY104" fmla="*/ 17378443 h 17378443"/>
              <a:gd name="connsiteX105" fmla="*/ 26565727 w 26573087"/>
              <a:gd name="connsiteY105" fmla="*/ 17378443 h 17378443"/>
              <a:gd name="connsiteX106" fmla="*/ 26573087 w 26573087"/>
              <a:gd name="connsiteY10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65495 w 26573087"/>
              <a:gd name="connsiteY75" fmla="*/ 3229307 h 17378443"/>
              <a:gd name="connsiteX76" fmla="*/ 6737685 w 26573087"/>
              <a:gd name="connsiteY76" fmla="*/ 2916486 h 17378443"/>
              <a:gd name="connsiteX77" fmla="*/ 6882064 w 26573087"/>
              <a:gd name="connsiteY77" fmla="*/ 2796170 h 17378443"/>
              <a:gd name="connsiteX78" fmla="*/ 7267074 w 26573087"/>
              <a:gd name="connsiteY78" fmla="*/ 2868359 h 17378443"/>
              <a:gd name="connsiteX79" fmla="*/ 7243011 w 26573087"/>
              <a:gd name="connsiteY79" fmla="*/ 2290843 h 17378443"/>
              <a:gd name="connsiteX80" fmla="*/ 7098632 w 26573087"/>
              <a:gd name="connsiteY80" fmla="*/ 1857707 h 17378443"/>
              <a:gd name="connsiteX81" fmla="*/ 7194885 w 26573087"/>
              <a:gd name="connsiteY81" fmla="*/ 1568949 h 17378443"/>
              <a:gd name="connsiteX82" fmla="*/ 7002379 w 26573087"/>
              <a:gd name="connsiteY82" fmla="*/ 1183938 h 17378443"/>
              <a:gd name="connsiteX83" fmla="*/ 6809874 w 26573087"/>
              <a:gd name="connsiteY83" fmla="*/ 1087686 h 17378443"/>
              <a:gd name="connsiteX84" fmla="*/ 6521116 w 26573087"/>
              <a:gd name="connsiteY84" fmla="*/ 798928 h 17378443"/>
              <a:gd name="connsiteX85" fmla="*/ 6641432 w 26573087"/>
              <a:gd name="connsiteY85" fmla="*/ 365791 h 17378443"/>
              <a:gd name="connsiteX86" fmla="*/ 6376737 w 26573087"/>
              <a:gd name="connsiteY86" fmla="*/ 437980 h 17378443"/>
              <a:gd name="connsiteX87" fmla="*/ 6232358 w 26573087"/>
              <a:gd name="connsiteY87" fmla="*/ 534233 h 17378443"/>
              <a:gd name="connsiteX88" fmla="*/ 5534527 w 26573087"/>
              <a:gd name="connsiteY88" fmla="*/ 293601 h 17378443"/>
              <a:gd name="connsiteX89" fmla="*/ 5366085 w 26573087"/>
              <a:gd name="connsiteY89" fmla="*/ 221412 h 17378443"/>
              <a:gd name="connsiteX90" fmla="*/ 4932948 w 26573087"/>
              <a:gd name="connsiteY90" fmla="*/ 149222 h 17378443"/>
              <a:gd name="connsiteX91" fmla="*/ 4692316 w 26573087"/>
              <a:gd name="connsiteY91" fmla="*/ 77033 h 17378443"/>
              <a:gd name="connsiteX92" fmla="*/ 4403558 w 26573087"/>
              <a:gd name="connsiteY92" fmla="*/ 4843 h 17378443"/>
              <a:gd name="connsiteX93" fmla="*/ 4259179 w 26573087"/>
              <a:gd name="connsiteY93" fmla="*/ 221412 h 17378443"/>
              <a:gd name="connsiteX94" fmla="*/ 4066674 w 26573087"/>
              <a:gd name="connsiteY94" fmla="*/ 197349 h 17378443"/>
              <a:gd name="connsiteX95" fmla="*/ 3898232 w 26573087"/>
              <a:gd name="connsiteY95" fmla="*/ 197349 h 17378443"/>
              <a:gd name="connsiteX96" fmla="*/ 3753853 w 26573087"/>
              <a:gd name="connsiteY96" fmla="*/ 197349 h 17378443"/>
              <a:gd name="connsiteX97" fmla="*/ 3465095 w 26573087"/>
              <a:gd name="connsiteY97" fmla="*/ 510170 h 17378443"/>
              <a:gd name="connsiteX98" fmla="*/ 3320716 w 26573087"/>
              <a:gd name="connsiteY98" fmla="*/ 437980 h 17378443"/>
              <a:gd name="connsiteX99" fmla="*/ 2791327 w 26573087"/>
              <a:gd name="connsiteY99" fmla="*/ 317665 h 17378443"/>
              <a:gd name="connsiteX100" fmla="*/ 1612232 w 26573087"/>
              <a:gd name="connsiteY100" fmla="*/ 486107 h 17378443"/>
              <a:gd name="connsiteX101" fmla="*/ 890337 w 26573087"/>
              <a:gd name="connsiteY101" fmla="*/ 293601 h 17378443"/>
              <a:gd name="connsiteX102" fmla="*/ 144379 w 26573087"/>
              <a:gd name="connsiteY102" fmla="*/ 389854 h 17378443"/>
              <a:gd name="connsiteX103" fmla="*/ 0 w 26573087"/>
              <a:gd name="connsiteY103" fmla="*/ 437980 h 17378443"/>
              <a:gd name="connsiteX104" fmla="*/ 0 w 26573087"/>
              <a:gd name="connsiteY104" fmla="*/ 17378443 h 17378443"/>
              <a:gd name="connsiteX105" fmla="*/ 26565727 w 26573087"/>
              <a:gd name="connsiteY105" fmla="*/ 17378443 h 17378443"/>
              <a:gd name="connsiteX106" fmla="*/ 26573087 w 26573087"/>
              <a:gd name="connsiteY10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737685 w 26573087"/>
              <a:gd name="connsiteY76" fmla="*/ 2916486 h 17378443"/>
              <a:gd name="connsiteX77" fmla="*/ 6882064 w 26573087"/>
              <a:gd name="connsiteY77" fmla="*/ 2796170 h 17378443"/>
              <a:gd name="connsiteX78" fmla="*/ 7267074 w 26573087"/>
              <a:gd name="connsiteY78" fmla="*/ 2868359 h 17378443"/>
              <a:gd name="connsiteX79" fmla="*/ 7243011 w 26573087"/>
              <a:gd name="connsiteY79" fmla="*/ 2290843 h 17378443"/>
              <a:gd name="connsiteX80" fmla="*/ 7098632 w 26573087"/>
              <a:gd name="connsiteY80" fmla="*/ 1857707 h 17378443"/>
              <a:gd name="connsiteX81" fmla="*/ 7194885 w 26573087"/>
              <a:gd name="connsiteY81" fmla="*/ 1568949 h 17378443"/>
              <a:gd name="connsiteX82" fmla="*/ 7002379 w 26573087"/>
              <a:gd name="connsiteY82" fmla="*/ 1183938 h 17378443"/>
              <a:gd name="connsiteX83" fmla="*/ 6809874 w 26573087"/>
              <a:gd name="connsiteY83" fmla="*/ 1087686 h 17378443"/>
              <a:gd name="connsiteX84" fmla="*/ 6521116 w 26573087"/>
              <a:gd name="connsiteY84" fmla="*/ 798928 h 17378443"/>
              <a:gd name="connsiteX85" fmla="*/ 6641432 w 26573087"/>
              <a:gd name="connsiteY85" fmla="*/ 365791 h 17378443"/>
              <a:gd name="connsiteX86" fmla="*/ 6376737 w 26573087"/>
              <a:gd name="connsiteY86" fmla="*/ 437980 h 17378443"/>
              <a:gd name="connsiteX87" fmla="*/ 6232358 w 26573087"/>
              <a:gd name="connsiteY87" fmla="*/ 534233 h 17378443"/>
              <a:gd name="connsiteX88" fmla="*/ 5534527 w 26573087"/>
              <a:gd name="connsiteY88" fmla="*/ 293601 h 17378443"/>
              <a:gd name="connsiteX89" fmla="*/ 5366085 w 26573087"/>
              <a:gd name="connsiteY89" fmla="*/ 221412 h 17378443"/>
              <a:gd name="connsiteX90" fmla="*/ 4932948 w 26573087"/>
              <a:gd name="connsiteY90" fmla="*/ 149222 h 17378443"/>
              <a:gd name="connsiteX91" fmla="*/ 4692316 w 26573087"/>
              <a:gd name="connsiteY91" fmla="*/ 77033 h 17378443"/>
              <a:gd name="connsiteX92" fmla="*/ 4403558 w 26573087"/>
              <a:gd name="connsiteY92" fmla="*/ 4843 h 17378443"/>
              <a:gd name="connsiteX93" fmla="*/ 4259179 w 26573087"/>
              <a:gd name="connsiteY93" fmla="*/ 221412 h 17378443"/>
              <a:gd name="connsiteX94" fmla="*/ 4066674 w 26573087"/>
              <a:gd name="connsiteY94" fmla="*/ 197349 h 17378443"/>
              <a:gd name="connsiteX95" fmla="*/ 3898232 w 26573087"/>
              <a:gd name="connsiteY95" fmla="*/ 197349 h 17378443"/>
              <a:gd name="connsiteX96" fmla="*/ 3753853 w 26573087"/>
              <a:gd name="connsiteY96" fmla="*/ 197349 h 17378443"/>
              <a:gd name="connsiteX97" fmla="*/ 3465095 w 26573087"/>
              <a:gd name="connsiteY97" fmla="*/ 510170 h 17378443"/>
              <a:gd name="connsiteX98" fmla="*/ 3320716 w 26573087"/>
              <a:gd name="connsiteY98" fmla="*/ 437980 h 17378443"/>
              <a:gd name="connsiteX99" fmla="*/ 2791327 w 26573087"/>
              <a:gd name="connsiteY99" fmla="*/ 317665 h 17378443"/>
              <a:gd name="connsiteX100" fmla="*/ 1612232 w 26573087"/>
              <a:gd name="connsiteY100" fmla="*/ 486107 h 17378443"/>
              <a:gd name="connsiteX101" fmla="*/ 890337 w 26573087"/>
              <a:gd name="connsiteY101" fmla="*/ 293601 h 17378443"/>
              <a:gd name="connsiteX102" fmla="*/ 144379 w 26573087"/>
              <a:gd name="connsiteY102" fmla="*/ 389854 h 17378443"/>
              <a:gd name="connsiteX103" fmla="*/ 0 w 26573087"/>
              <a:gd name="connsiteY103" fmla="*/ 437980 h 17378443"/>
              <a:gd name="connsiteX104" fmla="*/ 0 w 26573087"/>
              <a:gd name="connsiteY104" fmla="*/ 17378443 h 17378443"/>
              <a:gd name="connsiteX105" fmla="*/ 26565727 w 26573087"/>
              <a:gd name="connsiteY105" fmla="*/ 17378443 h 17378443"/>
              <a:gd name="connsiteX106" fmla="*/ 26573087 w 26573087"/>
              <a:gd name="connsiteY106"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82064 w 26573087"/>
              <a:gd name="connsiteY78" fmla="*/ 2796170 h 17378443"/>
              <a:gd name="connsiteX79" fmla="*/ 7267074 w 26573087"/>
              <a:gd name="connsiteY79" fmla="*/ 2868359 h 17378443"/>
              <a:gd name="connsiteX80" fmla="*/ 7243011 w 26573087"/>
              <a:gd name="connsiteY80" fmla="*/ 2290843 h 17378443"/>
              <a:gd name="connsiteX81" fmla="*/ 7098632 w 26573087"/>
              <a:gd name="connsiteY81" fmla="*/ 1857707 h 17378443"/>
              <a:gd name="connsiteX82" fmla="*/ 7194885 w 26573087"/>
              <a:gd name="connsiteY82" fmla="*/ 1568949 h 17378443"/>
              <a:gd name="connsiteX83" fmla="*/ 7002379 w 26573087"/>
              <a:gd name="connsiteY83" fmla="*/ 1183938 h 17378443"/>
              <a:gd name="connsiteX84" fmla="*/ 6809874 w 26573087"/>
              <a:gd name="connsiteY84" fmla="*/ 1087686 h 17378443"/>
              <a:gd name="connsiteX85" fmla="*/ 6521116 w 26573087"/>
              <a:gd name="connsiteY85" fmla="*/ 798928 h 17378443"/>
              <a:gd name="connsiteX86" fmla="*/ 6641432 w 26573087"/>
              <a:gd name="connsiteY86" fmla="*/ 365791 h 17378443"/>
              <a:gd name="connsiteX87" fmla="*/ 6376737 w 26573087"/>
              <a:gd name="connsiteY87" fmla="*/ 437980 h 17378443"/>
              <a:gd name="connsiteX88" fmla="*/ 6232358 w 26573087"/>
              <a:gd name="connsiteY88" fmla="*/ 534233 h 17378443"/>
              <a:gd name="connsiteX89" fmla="*/ 5534527 w 26573087"/>
              <a:gd name="connsiteY89" fmla="*/ 293601 h 17378443"/>
              <a:gd name="connsiteX90" fmla="*/ 5366085 w 26573087"/>
              <a:gd name="connsiteY90" fmla="*/ 221412 h 17378443"/>
              <a:gd name="connsiteX91" fmla="*/ 4932948 w 26573087"/>
              <a:gd name="connsiteY91" fmla="*/ 149222 h 17378443"/>
              <a:gd name="connsiteX92" fmla="*/ 4692316 w 26573087"/>
              <a:gd name="connsiteY92" fmla="*/ 77033 h 17378443"/>
              <a:gd name="connsiteX93" fmla="*/ 4403558 w 26573087"/>
              <a:gd name="connsiteY93" fmla="*/ 4843 h 17378443"/>
              <a:gd name="connsiteX94" fmla="*/ 4259179 w 26573087"/>
              <a:gd name="connsiteY94" fmla="*/ 221412 h 17378443"/>
              <a:gd name="connsiteX95" fmla="*/ 4066674 w 26573087"/>
              <a:gd name="connsiteY95" fmla="*/ 197349 h 17378443"/>
              <a:gd name="connsiteX96" fmla="*/ 3898232 w 26573087"/>
              <a:gd name="connsiteY96" fmla="*/ 197349 h 17378443"/>
              <a:gd name="connsiteX97" fmla="*/ 3753853 w 26573087"/>
              <a:gd name="connsiteY97" fmla="*/ 197349 h 17378443"/>
              <a:gd name="connsiteX98" fmla="*/ 3465095 w 26573087"/>
              <a:gd name="connsiteY98" fmla="*/ 510170 h 17378443"/>
              <a:gd name="connsiteX99" fmla="*/ 3320716 w 26573087"/>
              <a:gd name="connsiteY99" fmla="*/ 437980 h 17378443"/>
              <a:gd name="connsiteX100" fmla="*/ 2791327 w 26573087"/>
              <a:gd name="connsiteY100" fmla="*/ 317665 h 17378443"/>
              <a:gd name="connsiteX101" fmla="*/ 1612232 w 26573087"/>
              <a:gd name="connsiteY101" fmla="*/ 486107 h 17378443"/>
              <a:gd name="connsiteX102" fmla="*/ 890337 w 26573087"/>
              <a:gd name="connsiteY102" fmla="*/ 293601 h 17378443"/>
              <a:gd name="connsiteX103" fmla="*/ 144379 w 26573087"/>
              <a:gd name="connsiteY103" fmla="*/ 389854 h 17378443"/>
              <a:gd name="connsiteX104" fmla="*/ 0 w 26573087"/>
              <a:gd name="connsiteY104" fmla="*/ 437980 h 17378443"/>
              <a:gd name="connsiteX105" fmla="*/ 0 w 26573087"/>
              <a:gd name="connsiteY105" fmla="*/ 17378443 h 17378443"/>
              <a:gd name="connsiteX106" fmla="*/ 26565727 w 26573087"/>
              <a:gd name="connsiteY106" fmla="*/ 17378443 h 17378443"/>
              <a:gd name="connsiteX107" fmla="*/ 26573087 w 26573087"/>
              <a:gd name="connsiteY10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267074 w 26573087"/>
              <a:gd name="connsiteY79" fmla="*/ 2868359 h 17378443"/>
              <a:gd name="connsiteX80" fmla="*/ 7243011 w 26573087"/>
              <a:gd name="connsiteY80" fmla="*/ 2290843 h 17378443"/>
              <a:gd name="connsiteX81" fmla="*/ 7098632 w 26573087"/>
              <a:gd name="connsiteY81" fmla="*/ 1857707 h 17378443"/>
              <a:gd name="connsiteX82" fmla="*/ 7194885 w 26573087"/>
              <a:gd name="connsiteY82" fmla="*/ 1568949 h 17378443"/>
              <a:gd name="connsiteX83" fmla="*/ 7002379 w 26573087"/>
              <a:gd name="connsiteY83" fmla="*/ 1183938 h 17378443"/>
              <a:gd name="connsiteX84" fmla="*/ 6809874 w 26573087"/>
              <a:gd name="connsiteY84" fmla="*/ 1087686 h 17378443"/>
              <a:gd name="connsiteX85" fmla="*/ 6521116 w 26573087"/>
              <a:gd name="connsiteY85" fmla="*/ 798928 h 17378443"/>
              <a:gd name="connsiteX86" fmla="*/ 6641432 w 26573087"/>
              <a:gd name="connsiteY86" fmla="*/ 365791 h 17378443"/>
              <a:gd name="connsiteX87" fmla="*/ 6376737 w 26573087"/>
              <a:gd name="connsiteY87" fmla="*/ 437980 h 17378443"/>
              <a:gd name="connsiteX88" fmla="*/ 6232358 w 26573087"/>
              <a:gd name="connsiteY88" fmla="*/ 534233 h 17378443"/>
              <a:gd name="connsiteX89" fmla="*/ 5534527 w 26573087"/>
              <a:gd name="connsiteY89" fmla="*/ 293601 h 17378443"/>
              <a:gd name="connsiteX90" fmla="*/ 5366085 w 26573087"/>
              <a:gd name="connsiteY90" fmla="*/ 221412 h 17378443"/>
              <a:gd name="connsiteX91" fmla="*/ 4932948 w 26573087"/>
              <a:gd name="connsiteY91" fmla="*/ 149222 h 17378443"/>
              <a:gd name="connsiteX92" fmla="*/ 4692316 w 26573087"/>
              <a:gd name="connsiteY92" fmla="*/ 77033 h 17378443"/>
              <a:gd name="connsiteX93" fmla="*/ 4403558 w 26573087"/>
              <a:gd name="connsiteY93" fmla="*/ 4843 h 17378443"/>
              <a:gd name="connsiteX94" fmla="*/ 4259179 w 26573087"/>
              <a:gd name="connsiteY94" fmla="*/ 221412 h 17378443"/>
              <a:gd name="connsiteX95" fmla="*/ 4066674 w 26573087"/>
              <a:gd name="connsiteY95" fmla="*/ 197349 h 17378443"/>
              <a:gd name="connsiteX96" fmla="*/ 3898232 w 26573087"/>
              <a:gd name="connsiteY96" fmla="*/ 197349 h 17378443"/>
              <a:gd name="connsiteX97" fmla="*/ 3753853 w 26573087"/>
              <a:gd name="connsiteY97" fmla="*/ 197349 h 17378443"/>
              <a:gd name="connsiteX98" fmla="*/ 3465095 w 26573087"/>
              <a:gd name="connsiteY98" fmla="*/ 510170 h 17378443"/>
              <a:gd name="connsiteX99" fmla="*/ 3320716 w 26573087"/>
              <a:gd name="connsiteY99" fmla="*/ 437980 h 17378443"/>
              <a:gd name="connsiteX100" fmla="*/ 2791327 w 26573087"/>
              <a:gd name="connsiteY100" fmla="*/ 317665 h 17378443"/>
              <a:gd name="connsiteX101" fmla="*/ 1612232 w 26573087"/>
              <a:gd name="connsiteY101" fmla="*/ 486107 h 17378443"/>
              <a:gd name="connsiteX102" fmla="*/ 890337 w 26573087"/>
              <a:gd name="connsiteY102" fmla="*/ 293601 h 17378443"/>
              <a:gd name="connsiteX103" fmla="*/ 144379 w 26573087"/>
              <a:gd name="connsiteY103" fmla="*/ 389854 h 17378443"/>
              <a:gd name="connsiteX104" fmla="*/ 0 w 26573087"/>
              <a:gd name="connsiteY104" fmla="*/ 437980 h 17378443"/>
              <a:gd name="connsiteX105" fmla="*/ 0 w 26573087"/>
              <a:gd name="connsiteY105" fmla="*/ 17378443 h 17378443"/>
              <a:gd name="connsiteX106" fmla="*/ 26565727 w 26573087"/>
              <a:gd name="connsiteY106" fmla="*/ 17378443 h 17378443"/>
              <a:gd name="connsiteX107" fmla="*/ 26573087 w 26573087"/>
              <a:gd name="connsiteY107"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267074 w 26573087"/>
              <a:gd name="connsiteY80" fmla="*/ 2868359 h 17378443"/>
              <a:gd name="connsiteX81" fmla="*/ 7243011 w 26573087"/>
              <a:gd name="connsiteY81" fmla="*/ 2290843 h 17378443"/>
              <a:gd name="connsiteX82" fmla="*/ 7098632 w 26573087"/>
              <a:gd name="connsiteY82" fmla="*/ 1857707 h 17378443"/>
              <a:gd name="connsiteX83" fmla="*/ 7194885 w 26573087"/>
              <a:gd name="connsiteY83" fmla="*/ 1568949 h 17378443"/>
              <a:gd name="connsiteX84" fmla="*/ 7002379 w 26573087"/>
              <a:gd name="connsiteY84" fmla="*/ 1183938 h 17378443"/>
              <a:gd name="connsiteX85" fmla="*/ 6809874 w 26573087"/>
              <a:gd name="connsiteY85" fmla="*/ 1087686 h 17378443"/>
              <a:gd name="connsiteX86" fmla="*/ 6521116 w 26573087"/>
              <a:gd name="connsiteY86" fmla="*/ 798928 h 17378443"/>
              <a:gd name="connsiteX87" fmla="*/ 6641432 w 26573087"/>
              <a:gd name="connsiteY87" fmla="*/ 365791 h 17378443"/>
              <a:gd name="connsiteX88" fmla="*/ 6376737 w 26573087"/>
              <a:gd name="connsiteY88" fmla="*/ 437980 h 17378443"/>
              <a:gd name="connsiteX89" fmla="*/ 6232358 w 26573087"/>
              <a:gd name="connsiteY89" fmla="*/ 534233 h 17378443"/>
              <a:gd name="connsiteX90" fmla="*/ 5534527 w 26573087"/>
              <a:gd name="connsiteY90" fmla="*/ 293601 h 17378443"/>
              <a:gd name="connsiteX91" fmla="*/ 5366085 w 26573087"/>
              <a:gd name="connsiteY91" fmla="*/ 221412 h 17378443"/>
              <a:gd name="connsiteX92" fmla="*/ 4932948 w 26573087"/>
              <a:gd name="connsiteY92" fmla="*/ 149222 h 17378443"/>
              <a:gd name="connsiteX93" fmla="*/ 4692316 w 26573087"/>
              <a:gd name="connsiteY93" fmla="*/ 77033 h 17378443"/>
              <a:gd name="connsiteX94" fmla="*/ 4403558 w 26573087"/>
              <a:gd name="connsiteY94" fmla="*/ 4843 h 17378443"/>
              <a:gd name="connsiteX95" fmla="*/ 4259179 w 26573087"/>
              <a:gd name="connsiteY95" fmla="*/ 221412 h 17378443"/>
              <a:gd name="connsiteX96" fmla="*/ 4066674 w 26573087"/>
              <a:gd name="connsiteY96" fmla="*/ 197349 h 17378443"/>
              <a:gd name="connsiteX97" fmla="*/ 3898232 w 26573087"/>
              <a:gd name="connsiteY97" fmla="*/ 197349 h 17378443"/>
              <a:gd name="connsiteX98" fmla="*/ 3753853 w 26573087"/>
              <a:gd name="connsiteY98" fmla="*/ 197349 h 17378443"/>
              <a:gd name="connsiteX99" fmla="*/ 3465095 w 26573087"/>
              <a:gd name="connsiteY99" fmla="*/ 510170 h 17378443"/>
              <a:gd name="connsiteX100" fmla="*/ 3320716 w 26573087"/>
              <a:gd name="connsiteY100" fmla="*/ 437980 h 17378443"/>
              <a:gd name="connsiteX101" fmla="*/ 2791327 w 26573087"/>
              <a:gd name="connsiteY101" fmla="*/ 317665 h 17378443"/>
              <a:gd name="connsiteX102" fmla="*/ 1612232 w 26573087"/>
              <a:gd name="connsiteY102" fmla="*/ 486107 h 17378443"/>
              <a:gd name="connsiteX103" fmla="*/ 890337 w 26573087"/>
              <a:gd name="connsiteY103" fmla="*/ 293601 h 17378443"/>
              <a:gd name="connsiteX104" fmla="*/ 144379 w 26573087"/>
              <a:gd name="connsiteY104" fmla="*/ 389854 h 17378443"/>
              <a:gd name="connsiteX105" fmla="*/ 0 w 26573087"/>
              <a:gd name="connsiteY105" fmla="*/ 437980 h 17378443"/>
              <a:gd name="connsiteX106" fmla="*/ 0 w 26573087"/>
              <a:gd name="connsiteY106" fmla="*/ 17378443 h 17378443"/>
              <a:gd name="connsiteX107" fmla="*/ 26565727 w 26573087"/>
              <a:gd name="connsiteY107" fmla="*/ 17378443 h 17378443"/>
              <a:gd name="connsiteX108" fmla="*/ 26573087 w 26573087"/>
              <a:gd name="connsiteY10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281647 w 26573087"/>
              <a:gd name="connsiteY80" fmla="*/ 2850144 h 17378443"/>
              <a:gd name="connsiteX81" fmla="*/ 7243011 w 26573087"/>
              <a:gd name="connsiteY81" fmla="*/ 2290843 h 17378443"/>
              <a:gd name="connsiteX82" fmla="*/ 7098632 w 26573087"/>
              <a:gd name="connsiteY82" fmla="*/ 1857707 h 17378443"/>
              <a:gd name="connsiteX83" fmla="*/ 7194885 w 26573087"/>
              <a:gd name="connsiteY83" fmla="*/ 1568949 h 17378443"/>
              <a:gd name="connsiteX84" fmla="*/ 7002379 w 26573087"/>
              <a:gd name="connsiteY84" fmla="*/ 1183938 h 17378443"/>
              <a:gd name="connsiteX85" fmla="*/ 6809874 w 26573087"/>
              <a:gd name="connsiteY85" fmla="*/ 1087686 h 17378443"/>
              <a:gd name="connsiteX86" fmla="*/ 6521116 w 26573087"/>
              <a:gd name="connsiteY86" fmla="*/ 798928 h 17378443"/>
              <a:gd name="connsiteX87" fmla="*/ 6641432 w 26573087"/>
              <a:gd name="connsiteY87" fmla="*/ 365791 h 17378443"/>
              <a:gd name="connsiteX88" fmla="*/ 6376737 w 26573087"/>
              <a:gd name="connsiteY88" fmla="*/ 437980 h 17378443"/>
              <a:gd name="connsiteX89" fmla="*/ 6232358 w 26573087"/>
              <a:gd name="connsiteY89" fmla="*/ 534233 h 17378443"/>
              <a:gd name="connsiteX90" fmla="*/ 5534527 w 26573087"/>
              <a:gd name="connsiteY90" fmla="*/ 293601 h 17378443"/>
              <a:gd name="connsiteX91" fmla="*/ 5366085 w 26573087"/>
              <a:gd name="connsiteY91" fmla="*/ 221412 h 17378443"/>
              <a:gd name="connsiteX92" fmla="*/ 4932948 w 26573087"/>
              <a:gd name="connsiteY92" fmla="*/ 149222 h 17378443"/>
              <a:gd name="connsiteX93" fmla="*/ 4692316 w 26573087"/>
              <a:gd name="connsiteY93" fmla="*/ 77033 h 17378443"/>
              <a:gd name="connsiteX94" fmla="*/ 4403558 w 26573087"/>
              <a:gd name="connsiteY94" fmla="*/ 4843 h 17378443"/>
              <a:gd name="connsiteX95" fmla="*/ 4259179 w 26573087"/>
              <a:gd name="connsiteY95" fmla="*/ 221412 h 17378443"/>
              <a:gd name="connsiteX96" fmla="*/ 4066674 w 26573087"/>
              <a:gd name="connsiteY96" fmla="*/ 197349 h 17378443"/>
              <a:gd name="connsiteX97" fmla="*/ 3898232 w 26573087"/>
              <a:gd name="connsiteY97" fmla="*/ 197349 h 17378443"/>
              <a:gd name="connsiteX98" fmla="*/ 3753853 w 26573087"/>
              <a:gd name="connsiteY98" fmla="*/ 197349 h 17378443"/>
              <a:gd name="connsiteX99" fmla="*/ 3465095 w 26573087"/>
              <a:gd name="connsiteY99" fmla="*/ 510170 h 17378443"/>
              <a:gd name="connsiteX100" fmla="*/ 3320716 w 26573087"/>
              <a:gd name="connsiteY100" fmla="*/ 437980 h 17378443"/>
              <a:gd name="connsiteX101" fmla="*/ 2791327 w 26573087"/>
              <a:gd name="connsiteY101" fmla="*/ 317665 h 17378443"/>
              <a:gd name="connsiteX102" fmla="*/ 1612232 w 26573087"/>
              <a:gd name="connsiteY102" fmla="*/ 486107 h 17378443"/>
              <a:gd name="connsiteX103" fmla="*/ 890337 w 26573087"/>
              <a:gd name="connsiteY103" fmla="*/ 293601 h 17378443"/>
              <a:gd name="connsiteX104" fmla="*/ 144379 w 26573087"/>
              <a:gd name="connsiteY104" fmla="*/ 389854 h 17378443"/>
              <a:gd name="connsiteX105" fmla="*/ 0 w 26573087"/>
              <a:gd name="connsiteY105" fmla="*/ 437980 h 17378443"/>
              <a:gd name="connsiteX106" fmla="*/ 0 w 26573087"/>
              <a:gd name="connsiteY106" fmla="*/ 17378443 h 17378443"/>
              <a:gd name="connsiteX107" fmla="*/ 26565727 w 26573087"/>
              <a:gd name="connsiteY107" fmla="*/ 17378443 h 17378443"/>
              <a:gd name="connsiteX108" fmla="*/ 26573087 w 26573087"/>
              <a:gd name="connsiteY108"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43011 w 26573087"/>
              <a:gd name="connsiteY82" fmla="*/ 2290843 h 17378443"/>
              <a:gd name="connsiteX83" fmla="*/ 7098632 w 26573087"/>
              <a:gd name="connsiteY83" fmla="*/ 1857707 h 17378443"/>
              <a:gd name="connsiteX84" fmla="*/ 7194885 w 26573087"/>
              <a:gd name="connsiteY84" fmla="*/ 1568949 h 17378443"/>
              <a:gd name="connsiteX85" fmla="*/ 7002379 w 26573087"/>
              <a:gd name="connsiteY85" fmla="*/ 1183938 h 17378443"/>
              <a:gd name="connsiteX86" fmla="*/ 6809874 w 26573087"/>
              <a:gd name="connsiteY86" fmla="*/ 1087686 h 17378443"/>
              <a:gd name="connsiteX87" fmla="*/ 6521116 w 26573087"/>
              <a:gd name="connsiteY87" fmla="*/ 798928 h 17378443"/>
              <a:gd name="connsiteX88" fmla="*/ 6641432 w 26573087"/>
              <a:gd name="connsiteY88" fmla="*/ 365791 h 17378443"/>
              <a:gd name="connsiteX89" fmla="*/ 6376737 w 26573087"/>
              <a:gd name="connsiteY89" fmla="*/ 437980 h 17378443"/>
              <a:gd name="connsiteX90" fmla="*/ 6232358 w 26573087"/>
              <a:gd name="connsiteY90" fmla="*/ 534233 h 17378443"/>
              <a:gd name="connsiteX91" fmla="*/ 5534527 w 26573087"/>
              <a:gd name="connsiteY91" fmla="*/ 293601 h 17378443"/>
              <a:gd name="connsiteX92" fmla="*/ 5366085 w 26573087"/>
              <a:gd name="connsiteY92" fmla="*/ 221412 h 17378443"/>
              <a:gd name="connsiteX93" fmla="*/ 4932948 w 26573087"/>
              <a:gd name="connsiteY93" fmla="*/ 149222 h 17378443"/>
              <a:gd name="connsiteX94" fmla="*/ 4692316 w 26573087"/>
              <a:gd name="connsiteY94" fmla="*/ 77033 h 17378443"/>
              <a:gd name="connsiteX95" fmla="*/ 4403558 w 26573087"/>
              <a:gd name="connsiteY95" fmla="*/ 4843 h 17378443"/>
              <a:gd name="connsiteX96" fmla="*/ 4259179 w 26573087"/>
              <a:gd name="connsiteY96" fmla="*/ 221412 h 17378443"/>
              <a:gd name="connsiteX97" fmla="*/ 4066674 w 26573087"/>
              <a:gd name="connsiteY97" fmla="*/ 197349 h 17378443"/>
              <a:gd name="connsiteX98" fmla="*/ 3898232 w 26573087"/>
              <a:gd name="connsiteY98" fmla="*/ 197349 h 17378443"/>
              <a:gd name="connsiteX99" fmla="*/ 3753853 w 26573087"/>
              <a:gd name="connsiteY99" fmla="*/ 197349 h 17378443"/>
              <a:gd name="connsiteX100" fmla="*/ 3465095 w 26573087"/>
              <a:gd name="connsiteY100" fmla="*/ 510170 h 17378443"/>
              <a:gd name="connsiteX101" fmla="*/ 3320716 w 26573087"/>
              <a:gd name="connsiteY101" fmla="*/ 437980 h 17378443"/>
              <a:gd name="connsiteX102" fmla="*/ 2791327 w 26573087"/>
              <a:gd name="connsiteY102" fmla="*/ 317665 h 17378443"/>
              <a:gd name="connsiteX103" fmla="*/ 1612232 w 26573087"/>
              <a:gd name="connsiteY103" fmla="*/ 486107 h 17378443"/>
              <a:gd name="connsiteX104" fmla="*/ 890337 w 26573087"/>
              <a:gd name="connsiteY104" fmla="*/ 293601 h 17378443"/>
              <a:gd name="connsiteX105" fmla="*/ 144379 w 26573087"/>
              <a:gd name="connsiteY105" fmla="*/ 389854 h 17378443"/>
              <a:gd name="connsiteX106" fmla="*/ 0 w 26573087"/>
              <a:gd name="connsiteY106" fmla="*/ 437980 h 17378443"/>
              <a:gd name="connsiteX107" fmla="*/ 0 w 26573087"/>
              <a:gd name="connsiteY107" fmla="*/ 17378443 h 17378443"/>
              <a:gd name="connsiteX108" fmla="*/ 26565727 w 26573087"/>
              <a:gd name="connsiteY108" fmla="*/ 17378443 h 17378443"/>
              <a:gd name="connsiteX109" fmla="*/ 26573087 w 26573087"/>
              <a:gd name="connsiteY109"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098632 w 26573087"/>
              <a:gd name="connsiteY84" fmla="*/ 1857707 h 17378443"/>
              <a:gd name="connsiteX85" fmla="*/ 7194885 w 26573087"/>
              <a:gd name="connsiteY85" fmla="*/ 1568949 h 17378443"/>
              <a:gd name="connsiteX86" fmla="*/ 7002379 w 26573087"/>
              <a:gd name="connsiteY86" fmla="*/ 1183938 h 17378443"/>
              <a:gd name="connsiteX87" fmla="*/ 6809874 w 26573087"/>
              <a:gd name="connsiteY87" fmla="*/ 1087686 h 17378443"/>
              <a:gd name="connsiteX88" fmla="*/ 6521116 w 26573087"/>
              <a:gd name="connsiteY88" fmla="*/ 798928 h 17378443"/>
              <a:gd name="connsiteX89" fmla="*/ 6641432 w 26573087"/>
              <a:gd name="connsiteY89" fmla="*/ 365791 h 17378443"/>
              <a:gd name="connsiteX90" fmla="*/ 6376737 w 26573087"/>
              <a:gd name="connsiteY90" fmla="*/ 437980 h 17378443"/>
              <a:gd name="connsiteX91" fmla="*/ 6232358 w 26573087"/>
              <a:gd name="connsiteY91" fmla="*/ 534233 h 17378443"/>
              <a:gd name="connsiteX92" fmla="*/ 5534527 w 26573087"/>
              <a:gd name="connsiteY92" fmla="*/ 293601 h 17378443"/>
              <a:gd name="connsiteX93" fmla="*/ 5366085 w 26573087"/>
              <a:gd name="connsiteY93" fmla="*/ 221412 h 17378443"/>
              <a:gd name="connsiteX94" fmla="*/ 4932948 w 26573087"/>
              <a:gd name="connsiteY94" fmla="*/ 149222 h 17378443"/>
              <a:gd name="connsiteX95" fmla="*/ 4692316 w 26573087"/>
              <a:gd name="connsiteY95" fmla="*/ 77033 h 17378443"/>
              <a:gd name="connsiteX96" fmla="*/ 4403558 w 26573087"/>
              <a:gd name="connsiteY96" fmla="*/ 4843 h 17378443"/>
              <a:gd name="connsiteX97" fmla="*/ 4259179 w 26573087"/>
              <a:gd name="connsiteY97" fmla="*/ 221412 h 17378443"/>
              <a:gd name="connsiteX98" fmla="*/ 4066674 w 26573087"/>
              <a:gd name="connsiteY98" fmla="*/ 197349 h 17378443"/>
              <a:gd name="connsiteX99" fmla="*/ 3898232 w 26573087"/>
              <a:gd name="connsiteY99" fmla="*/ 197349 h 17378443"/>
              <a:gd name="connsiteX100" fmla="*/ 3753853 w 26573087"/>
              <a:gd name="connsiteY100" fmla="*/ 197349 h 17378443"/>
              <a:gd name="connsiteX101" fmla="*/ 3465095 w 26573087"/>
              <a:gd name="connsiteY101" fmla="*/ 510170 h 17378443"/>
              <a:gd name="connsiteX102" fmla="*/ 3320716 w 26573087"/>
              <a:gd name="connsiteY102" fmla="*/ 437980 h 17378443"/>
              <a:gd name="connsiteX103" fmla="*/ 2791327 w 26573087"/>
              <a:gd name="connsiteY103" fmla="*/ 317665 h 17378443"/>
              <a:gd name="connsiteX104" fmla="*/ 1612232 w 26573087"/>
              <a:gd name="connsiteY104" fmla="*/ 486107 h 17378443"/>
              <a:gd name="connsiteX105" fmla="*/ 890337 w 26573087"/>
              <a:gd name="connsiteY105" fmla="*/ 293601 h 17378443"/>
              <a:gd name="connsiteX106" fmla="*/ 144379 w 26573087"/>
              <a:gd name="connsiteY106" fmla="*/ 389854 h 17378443"/>
              <a:gd name="connsiteX107" fmla="*/ 0 w 26573087"/>
              <a:gd name="connsiteY107" fmla="*/ 437980 h 17378443"/>
              <a:gd name="connsiteX108" fmla="*/ 0 w 26573087"/>
              <a:gd name="connsiteY108" fmla="*/ 17378443 h 17378443"/>
              <a:gd name="connsiteX109" fmla="*/ 26565727 w 26573087"/>
              <a:gd name="connsiteY109" fmla="*/ 17378443 h 17378443"/>
              <a:gd name="connsiteX110" fmla="*/ 26573087 w 26573087"/>
              <a:gd name="connsiteY11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94885 w 26573087"/>
              <a:gd name="connsiteY85" fmla="*/ 1568949 h 17378443"/>
              <a:gd name="connsiteX86" fmla="*/ 7002379 w 26573087"/>
              <a:gd name="connsiteY86" fmla="*/ 1183938 h 17378443"/>
              <a:gd name="connsiteX87" fmla="*/ 6809874 w 26573087"/>
              <a:gd name="connsiteY87" fmla="*/ 1087686 h 17378443"/>
              <a:gd name="connsiteX88" fmla="*/ 6521116 w 26573087"/>
              <a:gd name="connsiteY88" fmla="*/ 798928 h 17378443"/>
              <a:gd name="connsiteX89" fmla="*/ 6641432 w 26573087"/>
              <a:gd name="connsiteY89" fmla="*/ 365791 h 17378443"/>
              <a:gd name="connsiteX90" fmla="*/ 6376737 w 26573087"/>
              <a:gd name="connsiteY90" fmla="*/ 437980 h 17378443"/>
              <a:gd name="connsiteX91" fmla="*/ 6232358 w 26573087"/>
              <a:gd name="connsiteY91" fmla="*/ 534233 h 17378443"/>
              <a:gd name="connsiteX92" fmla="*/ 5534527 w 26573087"/>
              <a:gd name="connsiteY92" fmla="*/ 293601 h 17378443"/>
              <a:gd name="connsiteX93" fmla="*/ 5366085 w 26573087"/>
              <a:gd name="connsiteY93" fmla="*/ 221412 h 17378443"/>
              <a:gd name="connsiteX94" fmla="*/ 4932948 w 26573087"/>
              <a:gd name="connsiteY94" fmla="*/ 149222 h 17378443"/>
              <a:gd name="connsiteX95" fmla="*/ 4692316 w 26573087"/>
              <a:gd name="connsiteY95" fmla="*/ 77033 h 17378443"/>
              <a:gd name="connsiteX96" fmla="*/ 4403558 w 26573087"/>
              <a:gd name="connsiteY96" fmla="*/ 4843 h 17378443"/>
              <a:gd name="connsiteX97" fmla="*/ 4259179 w 26573087"/>
              <a:gd name="connsiteY97" fmla="*/ 221412 h 17378443"/>
              <a:gd name="connsiteX98" fmla="*/ 4066674 w 26573087"/>
              <a:gd name="connsiteY98" fmla="*/ 197349 h 17378443"/>
              <a:gd name="connsiteX99" fmla="*/ 3898232 w 26573087"/>
              <a:gd name="connsiteY99" fmla="*/ 197349 h 17378443"/>
              <a:gd name="connsiteX100" fmla="*/ 3753853 w 26573087"/>
              <a:gd name="connsiteY100" fmla="*/ 197349 h 17378443"/>
              <a:gd name="connsiteX101" fmla="*/ 3465095 w 26573087"/>
              <a:gd name="connsiteY101" fmla="*/ 510170 h 17378443"/>
              <a:gd name="connsiteX102" fmla="*/ 3320716 w 26573087"/>
              <a:gd name="connsiteY102" fmla="*/ 437980 h 17378443"/>
              <a:gd name="connsiteX103" fmla="*/ 2791327 w 26573087"/>
              <a:gd name="connsiteY103" fmla="*/ 317665 h 17378443"/>
              <a:gd name="connsiteX104" fmla="*/ 1612232 w 26573087"/>
              <a:gd name="connsiteY104" fmla="*/ 486107 h 17378443"/>
              <a:gd name="connsiteX105" fmla="*/ 890337 w 26573087"/>
              <a:gd name="connsiteY105" fmla="*/ 293601 h 17378443"/>
              <a:gd name="connsiteX106" fmla="*/ 144379 w 26573087"/>
              <a:gd name="connsiteY106" fmla="*/ 389854 h 17378443"/>
              <a:gd name="connsiteX107" fmla="*/ 0 w 26573087"/>
              <a:gd name="connsiteY107" fmla="*/ 437980 h 17378443"/>
              <a:gd name="connsiteX108" fmla="*/ 0 w 26573087"/>
              <a:gd name="connsiteY108" fmla="*/ 17378443 h 17378443"/>
              <a:gd name="connsiteX109" fmla="*/ 26565727 w 26573087"/>
              <a:gd name="connsiteY109" fmla="*/ 17378443 h 17378443"/>
              <a:gd name="connsiteX110" fmla="*/ 26573087 w 26573087"/>
              <a:gd name="connsiteY110"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94885 w 26573087"/>
              <a:gd name="connsiteY86" fmla="*/ 1568949 h 17378443"/>
              <a:gd name="connsiteX87" fmla="*/ 7002379 w 26573087"/>
              <a:gd name="connsiteY87" fmla="*/ 1183938 h 17378443"/>
              <a:gd name="connsiteX88" fmla="*/ 6809874 w 26573087"/>
              <a:gd name="connsiteY88" fmla="*/ 1087686 h 17378443"/>
              <a:gd name="connsiteX89" fmla="*/ 6521116 w 26573087"/>
              <a:gd name="connsiteY89" fmla="*/ 798928 h 17378443"/>
              <a:gd name="connsiteX90" fmla="*/ 6641432 w 26573087"/>
              <a:gd name="connsiteY90" fmla="*/ 365791 h 17378443"/>
              <a:gd name="connsiteX91" fmla="*/ 6376737 w 26573087"/>
              <a:gd name="connsiteY91" fmla="*/ 437980 h 17378443"/>
              <a:gd name="connsiteX92" fmla="*/ 6232358 w 26573087"/>
              <a:gd name="connsiteY92" fmla="*/ 534233 h 17378443"/>
              <a:gd name="connsiteX93" fmla="*/ 5534527 w 26573087"/>
              <a:gd name="connsiteY93" fmla="*/ 293601 h 17378443"/>
              <a:gd name="connsiteX94" fmla="*/ 5366085 w 26573087"/>
              <a:gd name="connsiteY94" fmla="*/ 221412 h 17378443"/>
              <a:gd name="connsiteX95" fmla="*/ 4932948 w 26573087"/>
              <a:gd name="connsiteY95" fmla="*/ 149222 h 17378443"/>
              <a:gd name="connsiteX96" fmla="*/ 4692316 w 26573087"/>
              <a:gd name="connsiteY96" fmla="*/ 77033 h 17378443"/>
              <a:gd name="connsiteX97" fmla="*/ 4403558 w 26573087"/>
              <a:gd name="connsiteY97" fmla="*/ 4843 h 17378443"/>
              <a:gd name="connsiteX98" fmla="*/ 4259179 w 26573087"/>
              <a:gd name="connsiteY98" fmla="*/ 221412 h 17378443"/>
              <a:gd name="connsiteX99" fmla="*/ 4066674 w 26573087"/>
              <a:gd name="connsiteY99" fmla="*/ 197349 h 17378443"/>
              <a:gd name="connsiteX100" fmla="*/ 3898232 w 26573087"/>
              <a:gd name="connsiteY100" fmla="*/ 197349 h 17378443"/>
              <a:gd name="connsiteX101" fmla="*/ 3753853 w 26573087"/>
              <a:gd name="connsiteY101" fmla="*/ 197349 h 17378443"/>
              <a:gd name="connsiteX102" fmla="*/ 3465095 w 26573087"/>
              <a:gd name="connsiteY102" fmla="*/ 510170 h 17378443"/>
              <a:gd name="connsiteX103" fmla="*/ 3320716 w 26573087"/>
              <a:gd name="connsiteY103" fmla="*/ 437980 h 17378443"/>
              <a:gd name="connsiteX104" fmla="*/ 2791327 w 26573087"/>
              <a:gd name="connsiteY104" fmla="*/ 317665 h 17378443"/>
              <a:gd name="connsiteX105" fmla="*/ 1612232 w 26573087"/>
              <a:gd name="connsiteY105" fmla="*/ 486107 h 17378443"/>
              <a:gd name="connsiteX106" fmla="*/ 890337 w 26573087"/>
              <a:gd name="connsiteY106" fmla="*/ 293601 h 17378443"/>
              <a:gd name="connsiteX107" fmla="*/ 144379 w 26573087"/>
              <a:gd name="connsiteY107" fmla="*/ 389854 h 17378443"/>
              <a:gd name="connsiteX108" fmla="*/ 0 w 26573087"/>
              <a:gd name="connsiteY108" fmla="*/ 437980 h 17378443"/>
              <a:gd name="connsiteX109" fmla="*/ 0 w 26573087"/>
              <a:gd name="connsiteY109" fmla="*/ 17378443 h 17378443"/>
              <a:gd name="connsiteX110" fmla="*/ 26565727 w 26573087"/>
              <a:gd name="connsiteY110" fmla="*/ 17378443 h 17378443"/>
              <a:gd name="connsiteX111" fmla="*/ 26573087 w 26573087"/>
              <a:gd name="connsiteY111"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7002379 w 26573087"/>
              <a:gd name="connsiteY87" fmla="*/ 1183938 h 17378443"/>
              <a:gd name="connsiteX88" fmla="*/ 6809874 w 26573087"/>
              <a:gd name="connsiteY88" fmla="*/ 1087686 h 17378443"/>
              <a:gd name="connsiteX89" fmla="*/ 6521116 w 26573087"/>
              <a:gd name="connsiteY89" fmla="*/ 798928 h 17378443"/>
              <a:gd name="connsiteX90" fmla="*/ 6641432 w 26573087"/>
              <a:gd name="connsiteY90" fmla="*/ 365791 h 17378443"/>
              <a:gd name="connsiteX91" fmla="*/ 6376737 w 26573087"/>
              <a:gd name="connsiteY91" fmla="*/ 437980 h 17378443"/>
              <a:gd name="connsiteX92" fmla="*/ 6232358 w 26573087"/>
              <a:gd name="connsiteY92" fmla="*/ 534233 h 17378443"/>
              <a:gd name="connsiteX93" fmla="*/ 5534527 w 26573087"/>
              <a:gd name="connsiteY93" fmla="*/ 293601 h 17378443"/>
              <a:gd name="connsiteX94" fmla="*/ 5366085 w 26573087"/>
              <a:gd name="connsiteY94" fmla="*/ 221412 h 17378443"/>
              <a:gd name="connsiteX95" fmla="*/ 4932948 w 26573087"/>
              <a:gd name="connsiteY95" fmla="*/ 149222 h 17378443"/>
              <a:gd name="connsiteX96" fmla="*/ 4692316 w 26573087"/>
              <a:gd name="connsiteY96" fmla="*/ 77033 h 17378443"/>
              <a:gd name="connsiteX97" fmla="*/ 4403558 w 26573087"/>
              <a:gd name="connsiteY97" fmla="*/ 4843 h 17378443"/>
              <a:gd name="connsiteX98" fmla="*/ 4259179 w 26573087"/>
              <a:gd name="connsiteY98" fmla="*/ 221412 h 17378443"/>
              <a:gd name="connsiteX99" fmla="*/ 4066674 w 26573087"/>
              <a:gd name="connsiteY99" fmla="*/ 197349 h 17378443"/>
              <a:gd name="connsiteX100" fmla="*/ 3898232 w 26573087"/>
              <a:gd name="connsiteY100" fmla="*/ 197349 h 17378443"/>
              <a:gd name="connsiteX101" fmla="*/ 3753853 w 26573087"/>
              <a:gd name="connsiteY101" fmla="*/ 197349 h 17378443"/>
              <a:gd name="connsiteX102" fmla="*/ 3465095 w 26573087"/>
              <a:gd name="connsiteY102" fmla="*/ 510170 h 17378443"/>
              <a:gd name="connsiteX103" fmla="*/ 3320716 w 26573087"/>
              <a:gd name="connsiteY103" fmla="*/ 437980 h 17378443"/>
              <a:gd name="connsiteX104" fmla="*/ 2791327 w 26573087"/>
              <a:gd name="connsiteY104" fmla="*/ 317665 h 17378443"/>
              <a:gd name="connsiteX105" fmla="*/ 1612232 w 26573087"/>
              <a:gd name="connsiteY105" fmla="*/ 486107 h 17378443"/>
              <a:gd name="connsiteX106" fmla="*/ 890337 w 26573087"/>
              <a:gd name="connsiteY106" fmla="*/ 293601 h 17378443"/>
              <a:gd name="connsiteX107" fmla="*/ 144379 w 26573087"/>
              <a:gd name="connsiteY107" fmla="*/ 389854 h 17378443"/>
              <a:gd name="connsiteX108" fmla="*/ 0 w 26573087"/>
              <a:gd name="connsiteY108" fmla="*/ 437980 h 17378443"/>
              <a:gd name="connsiteX109" fmla="*/ 0 w 26573087"/>
              <a:gd name="connsiteY109" fmla="*/ 17378443 h 17378443"/>
              <a:gd name="connsiteX110" fmla="*/ 26565727 w 26573087"/>
              <a:gd name="connsiteY110" fmla="*/ 17378443 h 17378443"/>
              <a:gd name="connsiteX111" fmla="*/ 26573087 w 26573087"/>
              <a:gd name="connsiteY111"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521116 w 26573087"/>
              <a:gd name="connsiteY89" fmla="*/ 798928 h 17378443"/>
              <a:gd name="connsiteX90" fmla="*/ 6641432 w 26573087"/>
              <a:gd name="connsiteY90" fmla="*/ 365791 h 17378443"/>
              <a:gd name="connsiteX91" fmla="*/ 6376737 w 26573087"/>
              <a:gd name="connsiteY91" fmla="*/ 437980 h 17378443"/>
              <a:gd name="connsiteX92" fmla="*/ 6232358 w 26573087"/>
              <a:gd name="connsiteY92" fmla="*/ 534233 h 17378443"/>
              <a:gd name="connsiteX93" fmla="*/ 5534527 w 26573087"/>
              <a:gd name="connsiteY93" fmla="*/ 293601 h 17378443"/>
              <a:gd name="connsiteX94" fmla="*/ 5366085 w 26573087"/>
              <a:gd name="connsiteY94" fmla="*/ 221412 h 17378443"/>
              <a:gd name="connsiteX95" fmla="*/ 4932948 w 26573087"/>
              <a:gd name="connsiteY95" fmla="*/ 149222 h 17378443"/>
              <a:gd name="connsiteX96" fmla="*/ 4692316 w 26573087"/>
              <a:gd name="connsiteY96" fmla="*/ 77033 h 17378443"/>
              <a:gd name="connsiteX97" fmla="*/ 4403558 w 26573087"/>
              <a:gd name="connsiteY97" fmla="*/ 4843 h 17378443"/>
              <a:gd name="connsiteX98" fmla="*/ 4259179 w 26573087"/>
              <a:gd name="connsiteY98" fmla="*/ 221412 h 17378443"/>
              <a:gd name="connsiteX99" fmla="*/ 4066674 w 26573087"/>
              <a:gd name="connsiteY99" fmla="*/ 197349 h 17378443"/>
              <a:gd name="connsiteX100" fmla="*/ 3898232 w 26573087"/>
              <a:gd name="connsiteY100" fmla="*/ 197349 h 17378443"/>
              <a:gd name="connsiteX101" fmla="*/ 3753853 w 26573087"/>
              <a:gd name="connsiteY101" fmla="*/ 197349 h 17378443"/>
              <a:gd name="connsiteX102" fmla="*/ 3465095 w 26573087"/>
              <a:gd name="connsiteY102" fmla="*/ 510170 h 17378443"/>
              <a:gd name="connsiteX103" fmla="*/ 3320716 w 26573087"/>
              <a:gd name="connsiteY103" fmla="*/ 437980 h 17378443"/>
              <a:gd name="connsiteX104" fmla="*/ 2791327 w 26573087"/>
              <a:gd name="connsiteY104" fmla="*/ 317665 h 17378443"/>
              <a:gd name="connsiteX105" fmla="*/ 1612232 w 26573087"/>
              <a:gd name="connsiteY105" fmla="*/ 486107 h 17378443"/>
              <a:gd name="connsiteX106" fmla="*/ 890337 w 26573087"/>
              <a:gd name="connsiteY106" fmla="*/ 293601 h 17378443"/>
              <a:gd name="connsiteX107" fmla="*/ 144379 w 26573087"/>
              <a:gd name="connsiteY107" fmla="*/ 389854 h 17378443"/>
              <a:gd name="connsiteX108" fmla="*/ 0 w 26573087"/>
              <a:gd name="connsiteY108" fmla="*/ 437980 h 17378443"/>
              <a:gd name="connsiteX109" fmla="*/ 0 w 26573087"/>
              <a:gd name="connsiteY109" fmla="*/ 17378443 h 17378443"/>
              <a:gd name="connsiteX110" fmla="*/ 26565727 w 26573087"/>
              <a:gd name="connsiteY110" fmla="*/ 17378443 h 17378443"/>
              <a:gd name="connsiteX111" fmla="*/ 26573087 w 26573087"/>
              <a:gd name="connsiteY111"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568475 w 26573087"/>
              <a:gd name="connsiteY89" fmla="*/ 762498 h 17378443"/>
              <a:gd name="connsiteX90" fmla="*/ 6641432 w 26573087"/>
              <a:gd name="connsiteY90" fmla="*/ 365791 h 17378443"/>
              <a:gd name="connsiteX91" fmla="*/ 6376737 w 26573087"/>
              <a:gd name="connsiteY91" fmla="*/ 437980 h 17378443"/>
              <a:gd name="connsiteX92" fmla="*/ 6232358 w 26573087"/>
              <a:gd name="connsiteY92" fmla="*/ 534233 h 17378443"/>
              <a:gd name="connsiteX93" fmla="*/ 5534527 w 26573087"/>
              <a:gd name="connsiteY93" fmla="*/ 293601 h 17378443"/>
              <a:gd name="connsiteX94" fmla="*/ 5366085 w 26573087"/>
              <a:gd name="connsiteY94" fmla="*/ 221412 h 17378443"/>
              <a:gd name="connsiteX95" fmla="*/ 4932948 w 26573087"/>
              <a:gd name="connsiteY95" fmla="*/ 149222 h 17378443"/>
              <a:gd name="connsiteX96" fmla="*/ 4692316 w 26573087"/>
              <a:gd name="connsiteY96" fmla="*/ 77033 h 17378443"/>
              <a:gd name="connsiteX97" fmla="*/ 4403558 w 26573087"/>
              <a:gd name="connsiteY97" fmla="*/ 4843 h 17378443"/>
              <a:gd name="connsiteX98" fmla="*/ 4259179 w 26573087"/>
              <a:gd name="connsiteY98" fmla="*/ 221412 h 17378443"/>
              <a:gd name="connsiteX99" fmla="*/ 4066674 w 26573087"/>
              <a:gd name="connsiteY99" fmla="*/ 197349 h 17378443"/>
              <a:gd name="connsiteX100" fmla="*/ 3898232 w 26573087"/>
              <a:gd name="connsiteY100" fmla="*/ 197349 h 17378443"/>
              <a:gd name="connsiteX101" fmla="*/ 3753853 w 26573087"/>
              <a:gd name="connsiteY101" fmla="*/ 197349 h 17378443"/>
              <a:gd name="connsiteX102" fmla="*/ 3465095 w 26573087"/>
              <a:gd name="connsiteY102" fmla="*/ 510170 h 17378443"/>
              <a:gd name="connsiteX103" fmla="*/ 3320716 w 26573087"/>
              <a:gd name="connsiteY103" fmla="*/ 437980 h 17378443"/>
              <a:gd name="connsiteX104" fmla="*/ 2791327 w 26573087"/>
              <a:gd name="connsiteY104" fmla="*/ 317665 h 17378443"/>
              <a:gd name="connsiteX105" fmla="*/ 1612232 w 26573087"/>
              <a:gd name="connsiteY105" fmla="*/ 486107 h 17378443"/>
              <a:gd name="connsiteX106" fmla="*/ 890337 w 26573087"/>
              <a:gd name="connsiteY106" fmla="*/ 293601 h 17378443"/>
              <a:gd name="connsiteX107" fmla="*/ 144379 w 26573087"/>
              <a:gd name="connsiteY107" fmla="*/ 389854 h 17378443"/>
              <a:gd name="connsiteX108" fmla="*/ 0 w 26573087"/>
              <a:gd name="connsiteY108" fmla="*/ 437980 h 17378443"/>
              <a:gd name="connsiteX109" fmla="*/ 0 w 26573087"/>
              <a:gd name="connsiteY109" fmla="*/ 17378443 h 17378443"/>
              <a:gd name="connsiteX110" fmla="*/ 26565727 w 26573087"/>
              <a:gd name="connsiteY110" fmla="*/ 17378443 h 17378443"/>
              <a:gd name="connsiteX111" fmla="*/ 26573087 w 26573087"/>
              <a:gd name="connsiteY111"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641432 w 26573087"/>
              <a:gd name="connsiteY91" fmla="*/ 365791 h 17378443"/>
              <a:gd name="connsiteX92" fmla="*/ 6376737 w 26573087"/>
              <a:gd name="connsiteY92" fmla="*/ 437980 h 17378443"/>
              <a:gd name="connsiteX93" fmla="*/ 6232358 w 26573087"/>
              <a:gd name="connsiteY93" fmla="*/ 534233 h 17378443"/>
              <a:gd name="connsiteX94" fmla="*/ 5534527 w 26573087"/>
              <a:gd name="connsiteY94" fmla="*/ 293601 h 17378443"/>
              <a:gd name="connsiteX95" fmla="*/ 5366085 w 26573087"/>
              <a:gd name="connsiteY95" fmla="*/ 221412 h 17378443"/>
              <a:gd name="connsiteX96" fmla="*/ 4932948 w 26573087"/>
              <a:gd name="connsiteY96" fmla="*/ 149222 h 17378443"/>
              <a:gd name="connsiteX97" fmla="*/ 4692316 w 26573087"/>
              <a:gd name="connsiteY97" fmla="*/ 77033 h 17378443"/>
              <a:gd name="connsiteX98" fmla="*/ 4403558 w 26573087"/>
              <a:gd name="connsiteY98" fmla="*/ 4843 h 17378443"/>
              <a:gd name="connsiteX99" fmla="*/ 4259179 w 26573087"/>
              <a:gd name="connsiteY99" fmla="*/ 221412 h 17378443"/>
              <a:gd name="connsiteX100" fmla="*/ 4066674 w 26573087"/>
              <a:gd name="connsiteY100" fmla="*/ 197349 h 17378443"/>
              <a:gd name="connsiteX101" fmla="*/ 3898232 w 26573087"/>
              <a:gd name="connsiteY101" fmla="*/ 197349 h 17378443"/>
              <a:gd name="connsiteX102" fmla="*/ 3753853 w 26573087"/>
              <a:gd name="connsiteY102" fmla="*/ 197349 h 17378443"/>
              <a:gd name="connsiteX103" fmla="*/ 3465095 w 26573087"/>
              <a:gd name="connsiteY103" fmla="*/ 510170 h 17378443"/>
              <a:gd name="connsiteX104" fmla="*/ 3320716 w 26573087"/>
              <a:gd name="connsiteY104" fmla="*/ 437980 h 17378443"/>
              <a:gd name="connsiteX105" fmla="*/ 2791327 w 26573087"/>
              <a:gd name="connsiteY105" fmla="*/ 317665 h 17378443"/>
              <a:gd name="connsiteX106" fmla="*/ 1612232 w 26573087"/>
              <a:gd name="connsiteY106" fmla="*/ 486107 h 17378443"/>
              <a:gd name="connsiteX107" fmla="*/ 890337 w 26573087"/>
              <a:gd name="connsiteY107" fmla="*/ 293601 h 17378443"/>
              <a:gd name="connsiteX108" fmla="*/ 144379 w 26573087"/>
              <a:gd name="connsiteY108" fmla="*/ 389854 h 17378443"/>
              <a:gd name="connsiteX109" fmla="*/ 0 w 26573087"/>
              <a:gd name="connsiteY109" fmla="*/ 437980 h 17378443"/>
              <a:gd name="connsiteX110" fmla="*/ 0 w 26573087"/>
              <a:gd name="connsiteY110" fmla="*/ 17378443 h 17378443"/>
              <a:gd name="connsiteX111" fmla="*/ 26565727 w 26573087"/>
              <a:gd name="connsiteY111" fmla="*/ 17378443 h 17378443"/>
              <a:gd name="connsiteX112" fmla="*/ 26573087 w 26573087"/>
              <a:gd name="connsiteY11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707006 w 26573087"/>
              <a:gd name="connsiteY91" fmla="*/ 405864 h 17378443"/>
              <a:gd name="connsiteX92" fmla="*/ 6376737 w 26573087"/>
              <a:gd name="connsiteY92" fmla="*/ 437980 h 17378443"/>
              <a:gd name="connsiteX93" fmla="*/ 6232358 w 26573087"/>
              <a:gd name="connsiteY93" fmla="*/ 534233 h 17378443"/>
              <a:gd name="connsiteX94" fmla="*/ 5534527 w 26573087"/>
              <a:gd name="connsiteY94" fmla="*/ 293601 h 17378443"/>
              <a:gd name="connsiteX95" fmla="*/ 5366085 w 26573087"/>
              <a:gd name="connsiteY95" fmla="*/ 221412 h 17378443"/>
              <a:gd name="connsiteX96" fmla="*/ 4932948 w 26573087"/>
              <a:gd name="connsiteY96" fmla="*/ 149222 h 17378443"/>
              <a:gd name="connsiteX97" fmla="*/ 4692316 w 26573087"/>
              <a:gd name="connsiteY97" fmla="*/ 77033 h 17378443"/>
              <a:gd name="connsiteX98" fmla="*/ 4403558 w 26573087"/>
              <a:gd name="connsiteY98" fmla="*/ 4843 h 17378443"/>
              <a:gd name="connsiteX99" fmla="*/ 4259179 w 26573087"/>
              <a:gd name="connsiteY99" fmla="*/ 221412 h 17378443"/>
              <a:gd name="connsiteX100" fmla="*/ 4066674 w 26573087"/>
              <a:gd name="connsiteY100" fmla="*/ 197349 h 17378443"/>
              <a:gd name="connsiteX101" fmla="*/ 3898232 w 26573087"/>
              <a:gd name="connsiteY101" fmla="*/ 197349 h 17378443"/>
              <a:gd name="connsiteX102" fmla="*/ 3753853 w 26573087"/>
              <a:gd name="connsiteY102" fmla="*/ 197349 h 17378443"/>
              <a:gd name="connsiteX103" fmla="*/ 3465095 w 26573087"/>
              <a:gd name="connsiteY103" fmla="*/ 510170 h 17378443"/>
              <a:gd name="connsiteX104" fmla="*/ 3320716 w 26573087"/>
              <a:gd name="connsiteY104" fmla="*/ 437980 h 17378443"/>
              <a:gd name="connsiteX105" fmla="*/ 2791327 w 26573087"/>
              <a:gd name="connsiteY105" fmla="*/ 317665 h 17378443"/>
              <a:gd name="connsiteX106" fmla="*/ 1612232 w 26573087"/>
              <a:gd name="connsiteY106" fmla="*/ 486107 h 17378443"/>
              <a:gd name="connsiteX107" fmla="*/ 890337 w 26573087"/>
              <a:gd name="connsiteY107" fmla="*/ 293601 h 17378443"/>
              <a:gd name="connsiteX108" fmla="*/ 144379 w 26573087"/>
              <a:gd name="connsiteY108" fmla="*/ 389854 h 17378443"/>
              <a:gd name="connsiteX109" fmla="*/ 0 w 26573087"/>
              <a:gd name="connsiteY109" fmla="*/ 437980 h 17378443"/>
              <a:gd name="connsiteX110" fmla="*/ 0 w 26573087"/>
              <a:gd name="connsiteY110" fmla="*/ 17378443 h 17378443"/>
              <a:gd name="connsiteX111" fmla="*/ 26565727 w 26573087"/>
              <a:gd name="connsiteY111" fmla="*/ 17378443 h 17378443"/>
              <a:gd name="connsiteX112" fmla="*/ 26573087 w 26573087"/>
              <a:gd name="connsiteY112"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376737 w 26573087"/>
              <a:gd name="connsiteY93" fmla="*/ 437980 h 17378443"/>
              <a:gd name="connsiteX94" fmla="*/ 6232358 w 26573087"/>
              <a:gd name="connsiteY94" fmla="*/ 534233 h 17378443"/>
              <a:gd name="connsiteX95" fmla="*/ 5534527 w 26573087"/>
              <a:gd name="connsiteY95" fmla="*/ 293601 h 17378443"/>
              <a:gd name="connsiteX96" fmla="*/ 5366085 w 26573087"/>
              <a:gd name="connsiteY96" fmla="*/ 221412 h 17378443"/>
              <a:gd name="connsiteX97" fmla="*/ 4932948 w 26573087"/>
              <a:gd name="connsiteY97" fmla="*/ 149222 h 17378443"/>
              <a:gd name="connsiteX98" fmla="*/ 4692316 w 26573087"/>
              <a:gd name="connsiteY98" fmla="*/ 77033 h 17378443"/>
              <a:gd name="connsiteX99" fmla="*/ 4403558 w 26573087"/>
              <a:gd name="connsiteY99" fmla="*/ 4843 h 17378443"/>
              <a:gd name="connsiteX100" fmla="*/ 4259179 w 26573087"/>
              <a:gd name="connsiteY100" fmla="*/ 221412 h 17378443"/>
              <a:gd name="connsiteX101" fmla="*/ 4066674 w 26573087"/>
              <a:gd name="connsiteY101" fmla="*/ 197349 h 17378443"/>
              <a:gd name="connsiteX102" fmla="*/ 3898232 w 26573087"/>
              <a:gd name="connsiteY102" fmla="*/ 197349 h 17378443"/>
              <a:gd name="connsiteX103" fmla="*/ 3753853 w 26573087"/>
              <a:gd name="connsiteY103" fmla="*/ 197349 h 17378443"/>
              <a:gd name="connsiteX104" fmla="*/ 3465095 w 26573087"/>
              <a:gd name="connsiteY104" fmla="*/ 510170 h 17378443"/>
              <a:gd name="connsiteX105" fmla="*/ 3320716 w 26573087"/>
              <a:gd name="connsiteY105" fmla="*/ 437980 h 17378443"/>
              <a:gd name="connsiteX106" fmla="*/ 2791327 w 26573087"/>
              <a:gd name="connsiteY106" fmla="*/ 317665 h 17378443"/>
              <a:gd name="connsiteX107" fmla="*/ 1612232 w 26573087"/>
              <a:gd name="connsiteY107" fmla="*/ 486107 h 17378443"/>
              <a:gd name="connsiteX108" fmla="*/ 890337 w 26573087"/>
              <a:gd name="connsiteY108" fmla="*/ 293601 h 17378443"/>
              <a:gd name="connsiteX109" fmla="*/ 144379 w 26573087"/>
              <a:gd name="connsiteY109" fmla="*/ 389854 h 17378443"/>
              <a:gd name="connsiteX110" fmla="*/ 0 w 26573087"/>
              <a:gd name="connsiteY110" fmla="*/ 437980 h 17378443"/>
              <a:gd name="connsiteX111" fmla="*/ 0 w 26573087"/>
              <a:gd name="connsiteY111" fmla="*/ 17378443 h 17378443"/>
              <a:gd name="connsiteX112" fmla="*/ 26565727 w 26573087"/>
              <a:gd name="connsiteY112" fmla="*/ 17378443 h 17378443"/>
              <a:gd name="connsiteX113" fmla="*/ 26573087 w 26573087"/>
              <a:gd name="connsiteY113"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630024 w 26573087"/>
              <a:gd name="connsiteY93" fmla="*/ 360710 h 17378443"/>
              <a:gd name="connsiteX94" fmla="*/ 6376737 w 26573087"/>
              <a:gd name="connsiteY94" fmla="*/ 437980 h 17378443"/>
              <a:gd name="connsiteX95" fmla="*/ 6232358 w 26573087"/>
              <a:gd name="connsiteY95" fmla="*/ 534233 h 17378443"/>
              <a:gd name="connsiteX96" fmla="*/ 5534527 w 26573087"/>
              <a:gd name="connsiteY96" fmla="*/ 293601 h 17378443"/>
              <a:gd name="connsiteX97" fmla="*/ 5366085 w 26573087"/>
              <a:gd name="connsiteY97" fmla="*/ 221412 h 17378443"/>
              <a:gd name="connsiteX98" fmla="*/ 4932948 w 26573087"/>
              <a:gd name="connsiteY98" fmla="*/ 149222 h 17378443"/>
              <a:gd name="connsiteX99" fmla="*/ 4692316 w 26573087"/>
              <a:gd name="connsiteY99" fmla="*/ 77033 h 17378443"/>
              <a:gd name="connsiteX100" fmla="*/ 4403558 w 26573087"/>
              <a:gd name="connsiteY100" fmla="*/ 4843 h 17378443"/>
              <a:gd name="connsiteX101" fmla="*/ 4259179 w 26573087"/>
              <a:gd name="connsiteY101" fmla="*/ 221412 h 17378443"/>
              <a:gd name="connsiteX102" fmla="*/ 4066674 w 26573087"/>
              <a:gd name="connsiteY102" fmla="*/ 197349 h 17378443"/>
              <a:gd name="connsiteX103" fmla="*/ 3898232 w 26573087"/>
              <a:gd name="connsiteY103" fmla="*/ 197349 h 17378443"/>
              <a:gd name="connsiteX104" fmla="*/ 3753853 w 26573087"/>
              <a:gd name="connsiteY104" fmla="*/ 197349 h 17378443"/>
              <a:gd name="connsiteX105" fmla="*/ 3465095 w 26573087"/>
              <a:gd name="connsiteY105" fmla="*/ 510170 h 17378443"/>
              <a:gd name="connsiteX106" fmla="*/ 3320716 w 26573087"/>
              <a:gd name="connsiteY106" fmla="*/ 437980 h 17378443"/>
              <a:gd name="connsiteX107" fmla="*/ 2791327 w 26573087"/>
              <a:gd name="connsiteY107" fmla="*/ 317665 h 17378443"/>
              <a:gd name="connsiteX108" fmla="*/ 1612232 w 26573087"/>
              <a:gd name="connsiteY108" fmla="*/ 486107 h 17378443"/>
              <a:gd name="connsiteX109" fmla="*/ 890337 w 26573087"/>
              <a:gd name="connsiteY109" fmla="*/ 293601 h 17378443"/>
              <a:gd name="connsiteX110" fmla="*/ 144379 w 26573087"/>
              <a:gd name="connsiteY110" fmla="*/ 389854 h 17378443"/>
              <a:gd name="connsiteX111" fmla="*/ 0 w 26573087"/>
              <a:gd name="connsiteY111" fmla="*/ 437980 h 17378443"/>
              <a:gd name="connsiteX112" fmla="*/ 0 w 26573087"/>
              <a:gd name="connsiteY112" fmla="*/ 17378443 h 17378443"/>
              <a:gd name="connsiteX113" fmla="*/ 26565727 w 26573087"/>
              <a:gd name="connsiteY113" fmla="*/ 17378443 h 17378443"/>
              <a:gd name="connsiteX114" fmla="*/ 26573087 w 26573087"/>
              <a:gd name="connsiteY114"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630024 w 26573087"/>
              <a:gd name="connsiteY93" fmla="*/ 360710 h 17378443"/>
              <a:gd name="connsiteX94" fmla="*/ 6369451 w 26573087"/>
              <a:gd name="connsiteY94" fmla="*/ 470768 h 17378443"/>
              <a:gd name="connsiteX95" fmla="*/ 6232358 w 26573087"/>
              <a:gd name="connsiteY95" fmla="*/ 534233 h 17378443"/>
              <a:gd name="connsiteX96" fmla="*/ 5534527 w 26573087"/>
              <a:gd name="connsiteY96" fmla="*/ 293601 h 17378443"/>
              <a:gd name="connsiteX97" fmla="*/ 5366085 w 26573087"/>
              <a:gd name="connsiteY97" fmla="*/ 221412 h 17378443"/>
              <a:gd name="connsiteX98" fmla="*/ 4932948 w 26573087"/>
              <a:gd name="connsiteY98" fmla="*/ 149222 h 17378443"/>
              <a:gd name="connsiteX99" fmla="*/ 4692316 w 26573087"/>
              <a:gd name="connsiteY99" fmla="*/ 77033 h 17378443"/>
              <a:gd name="connsiteX100" fmla="*/ 4403558 w 26573087"/>
              <a:gd name="connsiteY100" fmla="*/ 4843 h 17378443"/>
              <a:gd name="connsiteX101" fmla="*/ 4259179 w 26573087"/>
              <a:gd name="connsiteY101" fmla="*/ 221412 h 17378443"/>
              <a:gd name="connsiteX102" fmla="*/ 4066674 w 26573087"/>
              <a:gd name="connsiteY102" fmla="*/ 197349 h 17378443"/>
              <a:gd name="connsiteX103" fmla="*/ 3898232 w 26573087"/>
              <a:gd name="connsiteY103" fmla="*/ 197349 h 17378443"/>
              <a:gd name="connsiteX104" fmla="*/ 3753853 w 26573087"/>
              <a:gd name="connsiteY104" fmla="*/ 197349 h 17378443"/>
              <a:gd name="connsiteX105" fmla="*/ 3465095 w 26573087"/>
              <a:gd name="connsiteY105" fmla="*/ 510170 h 17378443"/>
              <a:gd name="connsiteX106" fmla="*/ 3320716 w 26573087"/>
              <a:gd name="connsiteY106" fmla="*/ 437980 h 17378443"/>
              <a:gd name="connsiteX107" fmla="*/ 2791327 w 26573087"/>
              <a:gd name="connsiteY107" fmla="*/ 317665 h 17378443"/>
              <a:gd name="connsiteX108" fmla="*/ 1612232 w 26573087"/>
              <a:gd name="connsiteY108" fmla="*/ 486107 h 17378443"/>
              <a:gd name="connsiteX109" fmla="*/ 890337 w 26573087"/>
              <a:gd name="connsiteY109" fmla="*/ 293601 h 17378443"/>
              <a:gd name="connsiteX110" fmla="*/ 144379 w 26573087"/>
              <a:gd name="connsiteY110" fmla="*/ 389854 h 17378443"/>
              <a:gd name="connsiteX111" fmla="*/ 0 w 26573087"/>
              <a:gd name="connsiteY111" fmla="*/ 437980 h 17378443"/>
              <a:gd name="connsiteX112" fmla="*/ 0 w 26573087"/>
              <a:gd name="connsiteY112" fmla="*/ 17378443 h 17378443"/>
              <a:gd name="connsiteX113" fmla="*/ 26565727 w 26573087"/>
              <a:gd name="connsiteY113" fmla="*/ 17378443 h 17378443"/>
              <a:gd name="connsiteX114" fmla="*/ 26573087 w 26573087"/>
              <a:gd name="connsiteY114"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630024 w 26573087"/>
              <a:gd name="connsiteY93" fmla="*/ 360710 h 17378443"/>
              <a:gd name="connsiteX94" fmla="*/ 6538948 w 26573087"/>
              <a:gd name="connsiteY94" fmla="*/ 440856 h 17378443"/>
              <a:gd name="connsiteX95" fmla="*/ 6369451 w 26573087"/>
              <a:gd name="connsiteY95" fmla="*/ 470768 h 17378443"/>
              <a:gd name="connsiteX96" fmla="*/ 6232358 w 26573087"/>
              <a:gd name="connsiteY96" fmla="*/ 534233 h 17378443"/>
              <a:gd name="connsiteX97" fmla="*/ 5534527 w 26573087"/>
              <a:gd name="connsiteY97" fmla="*/ 293601 h 17378443"/>
              <a:gd name="connsiteX98" fmla="*/ 5366085 w 26573087"/>
              <a:gd name="connsiteY98" fmla="*/ 221412 h 17378443"/>
              <a:gd name="connsiteX99" fmla="*/ 4932948 w 26573087"/>
              <a:gd name="connsiteY99" fmla="*/ 149222 h 17378443"/>
              <a:gd name="connsiteX100" fmla="*/ 4692316 w 26573087"/>
              <a:gd name="connsiteY100" fmla="*/ 77033 h 17378443"/>
              <a:gd name="connsiteX101" fmla="*/ 4403558 w 26573087"/>
              <a:gd name="connsiteY101" fmla="*/ 4843 h 17378443"/>
              <a:gd name="connsiteX102" fmla="*/ 4259179 w 26573087"/>
              <a:gd name="connsiteY102" fmla="*/ 221412 h 17378443"/>
              <a:gd name="connsiteX103" fmla="*/ 4066674 w 26573087"/>
              <a:gd name="connsiteY103" fmla="*/ 197349 h 17378443"/>
              <a:gd name="connsiteX104" fmla="*/ 3898232 w 26573087"/>
              <a:gd name="connsiteY104" fmla="*/ 197349 h 17378443"/>
              <a:gd name="connsiteX105" fmla="*/ 3753853 w 26573087"/>
              <a:gd name="connsiteY105" fmla="*/ 197349 h 17378443"/>
              <a:gd name="connsiteX106" fmla="*/ 3465095 w 26573087"/>
              <a:gd name="connsiteY106" fmla="*/ 510170 h 17378443"/>
              <a:gd name="connsiteX107" fmla="*/ 3320716 w 26573087"/>
              <a:gd name="connsiteY107" fmla="*/ 437980 h 17378443"/>
              <a:gd name="connsiteX108" fmla="*/ 2791327 w 26573087"/>
              <a:gd name="connsiteY108" fmla="*/ 317665 h 17378443"/>
              <a:gd name="connsiteX109" fmla="*/ 1612232 w 26573087"/>
              <a:gd name="connsiteY109" fmla="*/ 486107 h 17378443"/>
              <a:gd name="connsiteX110" fmla="*/ 890337 w 26573087"/>
              <a:gd name="connsiteY110" fmla="*/ 293601 h 17378443"/>
              <a:gd name="connsiteX111" fmla="*/ 144379 w 26573087"/>
              <a:gd name="connsiteY111" fmla="*/ 389854 h 17378443"/>
              <a:gd name="connsiteX112" fmla="*/ 0 w 26573087"/>
              <a:gd name="connsiteY112" fmla="*/ 437980 h 17378443"/>
              <a:gd name="connsiteX113" fmla="*/ 0 w 26573087"/>
              <a:gd name="connsiteY113" fmla="*/ 17378443 h 17378443"/>
              <a:gd name="connsiteX114" fmla="*/ 26565727 w 26573087"/>
              <a:gd name="connsiteY114" fmla="*/ 17378443 h 17378443"/>
              <a:gd name="connsiteX115" fmla="*/ 26573087 w 26573087"/>
              <a:gd name="connsiteY11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630024 w 26573087"/>
              <a:gd name="connsiteY93" fmla="*/ 360710 h 17378443"/>
              <a:gd name="connsiteX94" fmla="*/ 6538948 w 26573087"/>
              <a:gd name="connsiteY94" fmla="*/ 440856 h 17378443"/>
              <a:gd name="connsiteX95" fmla="*/ 6369451 w 26573087"/>
              <a:gd name="connsiteY95" fmla="*/ 470768 h 17378443"/>
              <a:gd name="connsiteX96" fmla="*/ 6192284 w 26573087"/>
              <a:gd name="connsiteY96" fmla="*/ 508732 h 17378443"/>
              <a:gd name="connsiteX97" fmla="*/ 5534527 w 26573087"/>
              <a:gd name="connsiteY97" fmla="*/ 293601 h 17378443"/>
              <a:gd name="connsiteX98" fmla="*/ 5366085 w 26573087"/>
              <a:gd name="connsiteY98" fmla="*/ 221412 h 17378443"/>
              <a:gd name="connsiteX99" fmla="*/ 4932948 w 26573087"/>
              <a:gd name="connsiteY99" fmla="*/ 149222 h 17378443"/>
              <a:gd name="connsiteX100" fmla="*/ 4692316 w 26573087"/>
              <a:gd name="connsiteY100" fmla="*/ 77033 h 17378443"/>
              <a:gd name="connsiteX101" fmla="*/ 4403558 w 26573087"/>
              <a:gd name="connsiteY101" fmla="*/ 4843 h 17378443"/>
              <a:gd name="connsiteX102" fmla="*/ 4259179 w 26573087"/>
              <a:gd name="connsiteY102" fmla="*/ 221412 h 17378443"/>
              <a:gd name="connsiteX103" fmla="*/ 4066674 w 26573087"/>
              <a:gd name="connsiteY103" fmla="*/ 197349 h 17378443"/>
              <a:gd name="connsiteX104" fmla="*/ 3898232 w 26573087"/>
              <a:gd name="connsiteY104" fmla="*/ 197349 h 17378443"/>
              <a:gd name="connsiteX105" fmla="*/ 3753853 w 26573087"/>
              <a:gd name="connsiteY105" fmla="*/ 197349 h 17378443"/>
              <a:gd name="connsiteX106" fmla="*/ 3465095 w 26573087"/>
              <a:gd name="connsiteY106" fmla="*/ 510170 h 17378443"/>
              <a:gd name="connsiteX107" fmla="*/ 3320716 w 26573087"/>
              <a:gd name="connsiteY107" fmla="*/ 437980 h 17378443"/>
              <a:gd name="connsiteX108" fmla="*/ 2791327 w 26573087"/>
              <a:gd name="connsiteY108" fmla="*/ 317665 h 17378443"/>
              <a:gd name="connsiteX109" fmla="*/ 1612232 w 26573087"/>
              <a:gd name="connsiteY109" fmla="*/ 486107 h 17378443"/>
              <a:gd name="connsiteX110" fmla="*/ 890337 w 26573087"/>
              <a:gd name="connsiteY110" fmla="*/ 293601 h 17378443"/>
              <a:gd name="connsiteX111" fmla="*/ 144379 w 26573087"/>
              <a:gd name="connsiteY111" fmla="*/ 389854 h 17378443"/>
              <a:gd name="connsiteX112" fmla="*/ 0 w 26573087"/>
              <a:gd name="connsiteY112" fmla="*/ 437980 h 17378443"/>
              <a:gd name="connsiteX113" fmla="*/ 0 w 26573087"/>
              <a:gd name="connsiteY113" fmla="*/ 17378443 h 17378443"/>
              <a:gd name="connsiteX114" fmla="*/ 26565727 w 26573087"/>
              <a:gd name="connsiteY114" fmla="*/ 17378443 h 17378443"/>
              <a:gd name="connsiteX115" fmla="*/ 26573087 w 26573087"/>
              <a:gd name="connsiteY11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630024 w 26573087"/>
              <a:gd name="connsiteY93" fmla="*/ 360710 h 17378443"/>
              <a:gd name="connsiteX94" fmla="*/ 6538948 w 26573087"/>
              <a:gd name="connsiteY94" fmla="*/ 440856 h 17378443"/>
              <a:gd name="connsiteX95" fmla="*/ 6369451 w 26573087"/>
              <a:gd name="connsiteY95" fmla="*/ 470768 h 17378443"/>
              <a:gd name="connsiteX96" fmla="*/ 6192284 w 26573087"/>
              <a:gd name="connsiteY96" fmla="*/ 508732 h 17378443"/>
              <a:gd name="connsiteX97" fmla="*/ 5512669 w 26573087"/>
              <a:gd name="connsiteY97" fmla="*/ 249885 h 17378443"/>
              <a:gd name="connsiteX98" fmla="*/ 5366085 w 26573087"/>
              <a:gd name="connsiteY98" fmla="*/ 221412 h 17378443"/>
              <a:gd name="connsiteX99" fmla="*/ 4932948 w 26573087"/>
              <a:gd name="connsiteY99" fmla="*/ 149222 h 17378443"/>
              <a:gd name="connsiteX100" fmla="*/ 4692316 w 26573087"/>
              <a:gd name="connsiteY100" fmla="*/ 77033 h 17378443"/>
              <a:gd name="connsiteX101" fmla="*/ 4403558 w 26573087"/>
              <a:gd name="connsiteY101" fmla="*/ 4843 h 17378443"/>
              <a:gd name="connsiteX102" fmla="*/ 4259179 w 26573087"/>
              <a:gd name="connsiteY102" fmla="*/ 221412 h 17378443"/>
              <a:gd name="connsiteX103" fmla="*/ 4066674 w 26573087"/>
              <a:gd name="connsiteY103" fmla="*/ 197349 h 17378443"/>
              <a:gd name="connsiteX104" fmla="*/ 3898232 w 26573087"/>
              <a:gd name="connsiteY104" fmla="*/ 197349 h 17378443"/>
              <a:gd name="connsiteX105" fmla="*/ 3753853 w 26573087"/>
              <a:gd name="connsiteY105" fmla="*/ 197349 h 17378443"/>
              <a:gd name="connsiteX106" fmla="*/ 3465095 w 26573087"/>
              <a:gd name="connsiteY106" fmla="*/ 510170 h 17378443"/>
              <a:gd name="connsiteX107" fmla="*/ 3320716 w 26573087"/>
              <a:gd name="connsiteY107" fmla="*/ 437980 h 17378443"/>
              <a:gd name="connsiteX108" fmla="*/ 2791327 w 26573087"/>
              <a:gd name="connsiteY108" fmla="*/ 317665 h 17378443"/>
              <a:gd name="connsiteX109" fmla="*/ 1612232 w 26573087"/>
              <a:gd name="connsiteY109" fmla="*/ 486107 h 17378443"/>
              <a:gd name="connsiteX110" fmla="*/ 890337 w 26573087"/>
              <a:gd name="connsiteY110" fmla="*/ 293601 h 17378443"/>
              <a:gd name="connsiteX111" fmla="*/ 144379 w 26573087"/>
              <a:gd name="connsiteY111" fmla="*/ 389854 h 17378443"/>
              <a:gd name="connsiteX112" fmla="*/ 0 w 26573087"/>
              <a:gd name="connsiteY112" fmla="*/ 437980 h 17378443"/>
              <a:gd name="connsiteX113" fmla="*/ 0 w 26573087"/>
              <a:gd name="connsiteY113" fmla="*/ 17378443 h 17378443"/>
              <a:gd name="connsiteX114" fmla="*/ 26565727 w 26573087"/>
              <a:gd name="connsiteY114" fmla="*/ 17378443 h 17378443"/>
              <a:gd name="connsiteX115" fmla="*/ 26573087 w 26573087"/>
              <a:gd name="connsiteY115" fmla="*/ 11157414 h 17378443"/>
              <a:gd name="connsiteX0" fmla="*/ 26573087 w 26573087"/>
              <a:gd name="connsiteY0" fmla="*/ 11157414 h 17378443"/>
              <a:gd name="connsiteX1" fmla="*/ 26367185 w 26573087"/>
              <a:gd name="connsiteY1" fmla="*/ 11196114 h 17378443"/>
              <a:gd name="connsiteX2" fmla="*/ 25843832 w 26573087"/>
              <a:gd name="connsiteY2" fmla="*/ 11338591 h 17378443"/>
              <a:gd name="connsiteX3" fmla="*/ 25097874 w 26573087"/>
              <a:gd name="connsiteY3" fmla="*/ 11434843 h 17378443"/>
              <a:gd name="connsiteX4" fmla="*/ 24806146 w 26573087"/>
              <a:gd name="connsiteY4" fmla="*/ 11434173 h 17378443"/>
              <a:gd name="connsiteX5" fmla="*/ 24464946 w 26573087"/>
              <a:gd name="connsiteY5" fmla="*/ 11633964 h 17378443"/>
              <a:gd name="connsiteX6" fmla="*/ 24262278 w 26573087"/>
              <a:gd name="connsiteY6" fmla="*/ 11501089 h 17378443"/>
              <a:gd name="connsiteX7" fmla="*/ 24116364 w 26573087"/>
              <a:gd name="connsiteY7" fmla="*/ 11326991 h 17378443"/>
              <a:gd name="connsiteX8" fmla="*/ 23150101 w 26573087"/>
              <a:gd name="connsiteY8" fmla="*/ 10951471 h 17378443"/>
              <a:gd name="connsiteX9" fmla="*/ 22390434 w 26573087"/>
              <a:gd name="connsiteY9" fmla="*/ 10471550 h 17378443"/>
              <a:gd name="connsiteX10" fmla="*/ 22116535 w 26573087"/>
              <a:gd name="connsiteY10" fmla="*/ 10357178 h 17378443"/>
              <a:gd name="connsiteX11" fmla="*/ 21664800 w 26573087"/>
              <a:gd name="connsiteY11" fmla="*/ 10134954 h 17378443"/>
              <a:gd name="connsiteX12" fmla="*/ 21488400 w 26573087"/>
              <a:gd name="connsiteY12" fmla="*/ 10087307 h 17378443"/>
              <a:gd name="connsiteX13" fmla="*/ 21238565 w 26573087"/>
              <a:gd name="connsiteY13" fmla="*/ 10007448 h 17378443"/>
              <a:gd name="connsiteX14" fmla="*/ 20798527 w 26573087"/>
              <a:gd name="connsiteY14" fmla="*/ 10038414 h 17378443"/>
              <a:gd name="connsiteX15" fmla="*/ 20357432 w 26573087"/>
              <a:gd name="connsiteY15" fmla="*/ 10015117 h 17378443"/>
              <a:gd name="connsiteX16" fmla="*/ 19787202 w 26573087"/>
              <a:gd name="connsiteY16" fmla="*/ 9872943 h 17378443"/>
              <a:gd name="connsiteX17" fmla="*/ 19033958 w 26573087"/>
              <a:gd name="connsiteY17" fmla="*/ 9798549 h 17378443"/>
              <a:gd name="connsiteX18" fmla="*/ 18600821 w 26573087"/>
              <a:gd name="connsiteY18" fmla="*/ 9774486 h 17378443"/>
              <a:gd name="connsiteX19" fmla="*/ 18267579 w 26573087"/>
              <a:gd name="connsiteY19" fmla="*/ 9909373 h 17378443"/>
              <a:gd name="connsiteX20" fmla="*/ 17828691 w 26573087"/>
              <a:gd name="connsiteY20" fmla="*/ 9909086 h 17378443"/>
              <a:gd name="connsiteX21" fmla="*/ 17512323 w 26573087"/>
              <a:gd name="connsiteY21" fmla="*/ 9835746 h 17378443"/>
              <a:gd name="connsiteX22" fmla="*/ 17084842 w 26573087"/>
              <a:gd name="connsiteY22" fmla="*/ 9822612 h 17378443"/>
              <a:gd name="connsiteX23" fmla="*/ 16513558 w 26573087"/>
              <a:gd name="connsiteY23" fmla="*/ 9752436 h 17378443"/>
              <a:gd name="connsiteX24" fmla="*/ 15857621 w 26573087"/>
              <a:gd name="connsiteY24" fmla="*/ 9750422 h 17378443"/>
              <a:gd name="connsiteX25" fmla="*/ 14988472 w 26573087"/>
              <a:gd name="connsiteY25" fmla="*/ 9605277 h 17378443"/>
              <a:gd name="connsiteX26" fmla="*/ 14017892 w 26573087"/>
              <a:gd name="connsiteY26" fmla="*/ 9374137 h 17378443"/>
              <a:gd name="connsiteX27" fmla="*/ 13090358 w 26573087"/>
              <a:gd name="connsiteY27" fmla="*/ 8980401 h 17378443"/>
              <a:gd name="connsiteX28" fmla="*/ 12452254 w 26573087"/>
              <a:gd name="connsiteY28" fmla="*/ 8560399 h 17378443"/>
              <a:gd name="connsiteX29" fmla="*/ 11670632 w 26573087"/>
              <a:gd name="connsiteY29" fmla="*/ 8451012 h 17378443"/>
              <a:gd name="connsiteX30" fmla="*/ 11471608 w 26573087"/>
              <a:gd name="connsiteY30" fmla="*/ 8459161 h 17378443"/>
              <a:gd name="connsiteX31" fmla="*/ 11391461 w 26573087"/>
              <a:gd name="connsiteY31" fmla="*/ 8459161 h 17378443"/>
              <a:gd name="connsiteX32" fmla="*/ 11335187 w 26573087"/>
              <a:gd name="connsiteY32" fmla="*/ 8404323 h 17378443"/>
              <a:gd name="connsiteX33" fmla="*/ 11274884 w 26573087"/>
              <a:gd name="connsiteY33" fmla="*/ 8462804 h 17378443"/>
              <a:gd name="connsiteX34" fmla="*/ 11196656 w 26573087"/>
              <a:gd name="connsiteY34" fmla="*/ 8493386 h 17378443"/>
              <a:gd name="connsiteX35" fmla="*/ 10991783 w 26573087"/>
              <a:gd name="connsiteY35" fmla="*/ 8461270 h 17378443"/>
              <a:gd name="connsiteX36" fmla="*/ 10732169 w 26573087"/>
              <a:gd name="connsiteY36" fmla="*/ 8567014 h 17378443"/>
              <a:gd name="connsiteX37" fmla="*/ 10477061 w 26573087"/>
              <a:gd name="connsiteY37" fmla="*/ 8612168 h 17378443"/>
              <a:gd name="connsiteX38" fmla="*/ 10265765 w 26573087"/>
              <a:gd name="connsiteY38" fmla="*/ 8557523 h 17378443"/>
              <a:gd name="connsiteX39" fmla="*/ 10083231 w 26573087"/>
              <a:gd name="connsiteY39" fmla="*/ 8583024 h 17378443"/>
              <a:gd name="connsiteX40" fmla="*/ 9865032 w 26573087"/>
              <a:gd name="connsiteY40" fmla="*/ 8644955 h 17378443"/>
              <a:gd name="connsiteX41" fmla="*/ 9598995 w 26573087"/>
              <a:gd name="connsiteY41" fmla="*/ 8902268 h 17378443"/>
              <a:gd name="connsiteX42" fmla="*/ 9336506 w 26573087"/>
              <a:gd name="connsiteY42" fmla="*/ 9221033 h 17378443"/>
              <a:gd name="connsiteX43" fmla="*/ 9157135 w 26573087"/>
              <a:gd name="connsiteY43" fmla="*/ 9482756 h 17378443"/>
              <a:gd name="connsiteX44" fmla="*/ 9144000 w 26573087"/>
              <a:gd name="connsiteY44" fmla="*/ 10039180 h 17378443"/>
              <a:gd name="connsiteX45" fmla="*/ 9055034 w 26573087"/>
              <a:gd name="connsiteY45" fmla="*/ 9760201 h 17378443"/>
              <a:gd name="connsiteX46" fmla="*/ 8927432 w 26573087"/>
              <a:gd name="connsiteY46" fmla="*/ 9654170 h 17378443"/>
              <a:gd name="connsiteX47" fmla="*/ 8667818 w 26573087"/>
              <a:gd name="connsiteY47" fmla="*/ 9358893 h 17378443"/>
              <a:gd name="connsiteX48" fmla="*/ 8157411 w 26573087"/>
              <a:gd name="connsiteY48" fmla="*/ 9654170 h 17378443"/>
              <a:gd name="connsiteX49" fmla="*/ 8083688 w 26573087"/>
              <a:gd name="connsiteY49" fmla="*/ 9201571 h 17378443"/>
              <a:gd name="connsiteX50" fmla="*/ 8174667 w 26573087"/>
              <a:gd name="connsiteY50" fmla="*/ 9005615 h 17378443"/>
              <a:gd name="connsiteX51" fmla="*/ 8280315 w 26573087"/>
              <a:gd name="connsiteY51" fmla="*/ 8856251 h 17378443"/>
              <a:gd name="connsiteX52" fmla="*/ 8422680 w 26573087"/>
              <a:gd name="connsiteY52" fmla="*/ 8633451 h 17378443"/>
              <a:gd name="connsiteX53" fmla="*/ 8328730 w 26573087"/>
              <a:gd name="connsiteY53" fmla="*/ 8254864 h 17378443"/>
              <a:gd name="connsiteX54" fmla="*/ 7916779 w 26573087"/>
              <a:gd name="connsiteY54" fmla="*/ 7632865 h 17378443"/>
              <a:gd name="connsiteX55" fmla="*/ 7662246 w 26573087"/>
              <a:gd name="connsiteY55" fmla="*/ 7257344 h 17378443"/>
              <a:gd name="connsiteX56" fmla="*/ 7423821 w 26573087"/>
              <a:gd name="connsiteY56" fmla="*/ 6927747 h 17378443"/>
              <a:gd name="connsiteX57" fmla="*/ 7238409 w 26573087"/>
              <a:gd name="connsiteY57" fmla="*/ 6619432 h 17378443"/>
              <a:gd name="connsiteX58" fmla="*/ 7032291 w 26573087"/>
              <a:gd name="connsiteY58" fmla="*/ 6390304 h 17378443"/>
              <a:gd name="connsiteX59" fmla="*/ 6779388 w 26573087"/>
              <a:gd name="connsiteY59" fmla="*/ 6091193 h 17378443"/>
              <a:gd name="connsiteX60" fmla="*/ 6713621 w 26573087"/>
              <a:gd name="connsiteY60" fmla="*/ 5900317 h 17378443"/>
              <a:gd name="connsiteX61" fmla="*/ 6617369 w 26573087"/>
              <a:gd name="connsiteY61" fmla="*/ 5780001 h 17378443"/>
              <a:gd name="connsiteX62" fmla="*/ 6571735 w 26573087"/>
              <a:gd name="connsiteY62" fmla="*/ 5635814 h 17378443"/>
              <a:gd name="connsiteX63" fmla="*/ 6230919 w 26573087"/>
              <a:gd name="connsiteY63" fmla="*/ 5176218 h 17378443"/>
              <a:gd name="connsiteX64" fmla="*/ 5991727 w 26573087"/>
              <a:gd name="connsiteY64" fmla="*/ 4745286 h 17378443"/>
              <a:gd name="connsiteX65" fmla="*/ 5894132 w 26573087"/>
              <a:gd name="connsiteY65" fmla="*/ 4346182 h 17378443"/>
              <a:gd name="connsiteX66" fmla="*/ 5871411 w 26573087"/>
              <a:gd name="connsiteY66" fmla="*/ 3806822 h 17378443"/>
              <a:gd name="connsiteX67" fmla="*/ 6061711 w 26573087"/>
              <a:gd name="connsiteY67" fmla="*/ 3410116 h 17378443"/>
              <a:gd name="connsiteX68" fmla="*/ 6232358 w 26573087"/>
              <a:gd name="connsiteY68" fmla="*/ 3325559 h 17378443"/>
              <a:gd name="connsiteX69" fmla="*/ 6454679 w 26573087"/>
              <a:gd name="connsiteY69" fmla="*/ 3418936 h 17378443"/>
              <a:gd name="connsiteX70" fmla="*/ 6415085 w 26573087"/>
              <a:gd name="connsiteY70" fmla="*/ 3588432 h 17378443"/>
              <a:gd name="connsiteX71" fmla="*/ 6432150 w 26573087"/>
              <a:gd name="connsiteY71" fmla="*/ 3744124 h 17378443"/>
              <a:gd name="connsiteX72" fmla="*/ 6517473 w 26573087"/>
              <a:gd name="connsiteY72" fmla="*/ 3768187 h 17378443"/>
              <a:gd name="connsiteX73" fmla="*/ 6538948 w 26573087"/>
              <a:gd name="connsiteY73" fmla="*/ 3606648 h 17378443"/>
              <a:gd name="connsiteX74" fmla="*/ 6632707 w 26573087"/>
              <a:gd name="connsiteY74" fmla="*/ 3457571 h 17378443"/>
              <a:gd name="connsiteX75" fmla="*/ 6694639 w 26573087"/>
              <a:gd name="connsiteY75" fmla="*/ 3393243 h 17378443"/>
              <a:gd name="connsiteX76" fmla="*/ 6655525 w 26573087"/>
              <a:gd name="connsiteY76" fmla="*/ 3176770 h 17378443"/>
              <a:gd name="connsiteX77" fmla="*/ 6737685 w 26573087"/>
              <a:gd name="connsiteY77" fmla="*/ 2916486 h 17378443"/>
              <a:gd name="connsiteX78" fmla="*/ 6878421 w 26573087"/>
              <a:gd name="connsiteY78" fmla="*/ 2679594 h 17378443"/>
              <a:gd name="connsiteX79" fmla="*/ 7030757 w 26573087"/>
              <a:gd name="connsiteY79" fmla="*/ 2776037 h 17378443"/>
              <a:gd name="connsiteX80" fmla="*/ 7191050 w 26573087"/>
              <a:gd name="connsiteY80" fmla="*/ 2823397 h 17378443"/>
              <a:gd name="connsiteX81" fmla="*/ 7281647 w 26573087"/>
              <a:gd name="connsiteY81" fmla="*/ 2850144 h 17378443"/>
              <a:gd name="connsiteX82" fmla="*/ 7267553 w 26573087"/>
              <a:gd name="connsiteY82" fmla="*/ 2732321 h 17378443"/>
              <a:gd name="connsiteX83" fmla="*/ 7243011 w 26573087"/>
              <a:gd name="connsiteY83" fmla="*/ 2290843 h 17378443"/>
              <a:gd name="connsiteX84" fmla="*/ 7171493 w 26573087"/>
              <a:gd name="connsiteY84" fmla="*/ 1908710 h 17378443"/>
              <a:gd name="connsiteX85" fmla="*/ 7118189 w 26573087"/>
              <a:gd name="connsiteY85" fmla="*/ 1694058 h 17378443"/>
              <a:gd name="connsiteX86" fmla="*/ 7173027 w 26573087"/>
              <a:gd name="connsiteY86" fmla="*/ 1609022 h 17378443"/>
              <a:gd name="connsiteX87" fmla="*/ 6914947 w 26573087"/>
              <a:gd name="connsiteY87" fmla="*/ 1296872 h 17378443"/>
              <a:gd name="connsiteX88" fmla="*/ 6809874 w 26573087"/>
              <a:gd name="connsiteY88" fmla="*/ 1087686 h 17378443"/>
              <a:gd name="connsiteX89" fmla="*/ 6648239 w 26573087"/>
              <a:gd name="connsiteY89" fmla="*/ 947237 h 17378443"/>
              <a:gd name="connsiteX90" fmla="*/ 6568475 w 26573087"/>
              <a:gd name="connsiteY90" fmla="*/ 762498 h 17378443"/>
              <a:gd name="connsiteX91" fmla="*/ 6575378 w 26573087"/>
              <a:gd name="connsiteY91" fmla="*/ 630294 h 17378443"/>
              <a:gd name="connsiteX92" fmla="*/ 6707006 w 26573087"/>
              <a:gd name="connsiteY92" fmla="*/ 405864 h 17378443"/>
              <a:gd name="connsiteX93" fmla="*/ 6630024 w 26573087"/>
              <a:gd name="connsiteY93" fmla="*/ 360710 h 17378443"/>
              <a:gd name="connsiteX94" fmla="*/ 6538948 w 26573087"/>
              <a:gd name="connsiteY94" fmla="*/ 440856 h 17378443"/>
              <a:gd name="connsiteX95" fmla="*/ 6369451 w 26573087"/>
              <a:gd name="connsiteY95" fmla="*/ 470768 h 17378443"/>
              <a:gd name="connsiteX96" fmla="*/ 6192284 w 26573087"/>
              <a:gd name="connsiteY96" fmla="*/ 508732 h 17378443"/>
              <a:gd name="connsiteX97" fmla="*/ 5512669 w 26573087"/>
              <a:gd name="connsiteY97" fmla="*/ 249885 h 17378443"/>
              <a:gd name="connsiteX98" fmla="*/ 5329655 w 26573087"/>
              <a:gd name="connsiteY98" fmla="*/ 221412 h 17378443"/>
              <a:gd name="connsiteX99" fmla="*/ 4932948 w 26573087"/>
              <a:gd name="connsiteY99" fmla="*/ 149222 h 17378443"/>
              <a:gd name="connsiteX100" fmla="*/ 4692316 w 26573087"/>
              <a:gd name="connsiteY100" fmla="*/ 77033 h 17378443"/>
              <a:gd name="connsiteX101" fmla="*/ 4403558 w 26573087"/>
              <a:gd name="connsiteY101" fmla="*/ 4843 h 17378443"/>
              <a:gd name="connsiteX102" fmla="*/ 4259179 w 26573087"/>
              <a:gd name="connsiteY102" fmla="*/ 221412 h 17378443"/>
              <a:gd name="connsiteX103" fmla="*/ 4066674 w 26573087"/>
              <a:gd name="connsiteY103" fmla="*/ 197349 h 17378443"/>
              <a:gd name="connsiteX104" fmla="*/ 3898232 w 26573087"/>
              <a:gd name="connsiteY104" fmla="*/ 197349 h 17378443"/>
              <a:gd name="connsiteX105" fmla="*/ 3753853 w 26573087"/>
              <a:gd name="connsiteY105" fmla="*/ 197349 h 17378443"/>
              <a:gd name="connsiteX106" fmla="*/ 3465095 w 26573087"/>
              <a:gd name="connsiteY106" fmla="*/ 510170 h 17378443"/>
              <a:gd name="connsiteX107" fmla="*/ 3320716 w 26573087"/>
              <a:gd name="connsiteY107" fmla="*/ 437980 h 17378443"/>
              <a:gd name="connsiteX108" fmla="*/ 2791327 w 26573087"/>
              <a:gd name="connsiteY108" fmla="*/ 317665 h 17378443"/>
              <a:gd name="connsiteX109" fmla="*/ 1612232 w 26573087"/>
              <a:gd name="connsiteY109" fmla="*/ 486107 h 17378443"/>
              <a:gd name="connsiteX110" fmla="*/ 890337 w 26573087"/>
              <a:gd name="connsiteY110" fmla="*/ 293601 h 17378443"/>
              <a:gd name="connsiteX111" fmla="*/ 144379 w 26573087"/>
              <a:gd name="connsiteY111" fmla="*/ 389854 h 17378443"/>
              <a:gd name="connsiteX112" fmla="*/ 0 w 26573087"/>
              <a:gd name="connsiteY112" fmla="*/ 437980 h 17378443"/>
              <a:gd name="connsiteX113" fmla="*/ 0 w 26573087"/>
              <a:gd name="connsiteY113" fmla="*/ 17378443 h 17378443"/>
              <a:gd name="connsiteX114" fmla="*/ 26565727 w 26573087"/>
              <a:gd name="connsiteY114" fmla="*/ 17378443 h 17378443"/>
              <a:gd name="connsiteX115" fmla="*/ 26573087 w 26573087"/>
              <a:gd name="connsiteY115" fmla="*/ 11157414 h 17378443"/>
              <a:gd name="connsiteX0" fmla="*/ 26573087 w 26573087"/>
              <a:gd name="connsiteY0" fmla="*/ 11157295 h 17378324"/>
              <a:gd name="connsiteX1" fmla="*/ 26367185 w 26573087"/>
              <a:gd name="connsiteY1" fmla="*/ 11195995 h 17378324"/>
              <a:gd name="connsiteX2" fmla="*/ 25843832 w 26573087"/>
              <a:gd name="connsiteY2" fmla="*/ 11338472 h 17378324"/>
              <a:gd name="connsiteX3" fmla="*/ 25097874 w 26573087"/>
              <a:gd name="connsiteY3" fmla="*/ 11434724 h 17378324"/>
              <a:gd name="connsiteX4" fmla="*/ 24806146 w 26573087"/>
              <a:gd name="connsiteY4" fmla="*/ 11434054 h 17378324"/>
              <a:gd name="connsiteX5" fmla="*/ 24464946 w 26573087"/>
              <a:gd name="connsiteY5" fmla="*/ 11633845 h 17378324"/>
              <a:gd name="connsiteX6" fmla="*/ 24262278 w 26573087"/>
              <a:gd name="connsiteY6" fmla="*/ 11500970 h 17378324"/>
              <a:gd name="connsiteX7" fmla="*/ 24116364 w 26573087"/>
              <a:gd name="connsiteY7" fmla="*/ 11326872 h 17378324"/>
              <a:gd name="connsiteX8" fmla="*/ 23150101 w 26573087"/>
              <a:gd name="connsiteY8" fmla="*/ 10951352 h 17378324"/>
              <a:gd name="connsiteX9" fmla="*/ 22390434 w 26573087"/>
              <a:gd name="connsiteY9" fmla="*/ 10471431 h 17378324"/>
              <a:gd name="connsiteX10" fmla="*/ 22116535 w 26573087"/>
              <a:gd name="connsiteY10" fmla="*/ 10357059 h 17378324"/>
              <a:gd name="connsiteX11" fmla="*/ 21664800 w 26573087"/>
              <a:gd name="connsiteY11" fmla="*/ 10134835 h 17378324"/>
              <a:gd name="connsiteX12" fmla="*/ 21488400 w 26573087"/>
              <a:gd name="connsiteY12" fmla="*/ 10087188 h 17378324"/>
              <a:gd name="connsiteX13" fmla="*/ 21238565 w 26573087"/>
              <a:gd name="connsiteY13" fmla="*/ 10007329 h 17378324"/>
              <a:gd name="connsiteX14" fmla="*/ 20798527 w 26573087"/>
              <a:gd name="connsiteY14" fmla="*/ 10038295 h 17378324"/>
              <a:gd name="connsiteX15" fmla="*/ 20357432 w 26573087"/>
              <a:gd name="connsiteY15" fmla="*/ 10014998 h 17378324"/>
              <a:gd name="connsiteX16" fmla="*/ 19787202 w 26573087"/>
              <a:gd name="connsiteY16" fmla="*/ 9872824 h 17378324"/>
              <a:gd name="connsiteX17" fmla="*/ 19033958 w 26573087"/>
              <a:gd name="connsiteY17" fmla="*/ 9798430 h 17378324"/>
              <a:gd name="connsiteX18" fmla="*/ 18600821 w 26573087"/>
              <a:gd name="connsiteY18" fmla="*/ 9774367 h 17378324"/>
              <a:gd name="connsiteX19" fmla="*/ 18267579 w 26573087"/>
              <a:gd name="connsiteY19" fmla="*/ 9909254 h 17378324"/>
              <a:gd name="connsiteX20" fmla="*/ 17828691 w 26573087"/>
              <a:gd name="connsiteY20" fmla="*/ 9908967 h 17378324"/>
              <a:gd name="connsiteX21" fmla="*/ 17512323 w 26573087"/>
              <a:gd name="connsiteY21" fmla="*/ 9835627 h 17378324"/>
              <a:gd name="connsiteX22" fmla="*/ 17084842 w 26573087"/>
              <a:gd name="connsiteY22" fmla="*/ 9822493 h 17378324"/>
              <a:gd name="connsiteX23" fmla="*/ 16513558 w 26573087"/>
              <a:gd name="connsiteY23" fmla="*/ 9752317 h 17378324"/>
              <a:gd name="connsiteX24" fmla="*/ 15857621 w 26573087"/>
              <a:gd name="connsiteY24" fmla="*/ 9750303 h 17378324"/>
              <a:gd name="connsiteX25" fmla="*/ 14988472 w 26573087"/>
              <a:gd name="connsiteY25" fmla="*/ 9605158 h 17378324"/>
              <a:gd name="connsiteX26" fmla="*/ 14017892 w 26573087"/>
              <a:gd name="connsiteY26" fmla="*/ 9374018 h 17378324"/>
              <a:gd name="connsiteX27" fmla="*/ 13090358 w 26573087"/>
              <a:gd name="connsiteY27" fmla="*/ 8980282 h 17378324"/>
              <a:gd name="connsiteX28" fmla="*/ 12452254 w 26573087"/>
              <a:gd name="connsiteY28" fmla="*/ 8560280 h 17378324"/>
              <a:gd name="connsiteX29" fmla="*/ 11670632 w 26573087"/>
              <a:gd name="connsiteY29" fmla="*/ 8450893 h 17378324"/>
              <a:gd name="connsiteX30" fmla="*/ 11471608 w 26573087"/>
              <a:gd name="connsiteY30" fmla="*/ 8459042 h 17378324"/>
              <a:gd name="connsiteX31" fmla="*/ 11391461 w 26573087"/>
              <a:gd name="connsiteY31" fmla="*/ 8459042 h 17378324"/>
              <a:gd name="connsiteX32" fmla="*/ 11335187 w 26573087"/>
              <a:gd name="connsiteY32" fmla="*/ 8404204 h 17378324"/>
              <a:gd name="connsiteX33" fmla="*/ 11274884 w 26573087"/>
              <a:gd name="connsiteY33" fmla="*/ 8462685 h 17378324"/>
              <a:gd name="connsiteX34" fmla="*/ 11196656 w 26573087"/>
              <a:gd name="connsiteY34" fmla="*/ 8493267 h 17378324"/>
              <a:gd name="connsiteX35" fmla="*/ 10991783 w 26573087"/>
              <a:gd name="connsiteY35" fmla="*/ 8461151 h 17378324"/>
              <a:gd name="connsiteX36" fmla="*/ 10732169 w 26573087"/>
              <a:gd name="connsiteY36" fmla="*/ 8566895 h 17378324"/>
              <a:gd name="connsiteX37" fmla="*/ 10477061 w 26573087"/>
              <a:gd name="connsiteY37" fmla="*/ 8612049 h 17378324"/>
              <a:gd name="connsiteX38" fmla="*/ 10265765 w 26573087"/>
              <a:gd name="connsiteY38" fmla="*/ 8557404 h 17378324"/>
              <a:gd name="connsiteX39" fmla="*/ 10083231 w 26573087"/>
              <a:gd name="connsiteY39" fmla="*/ 8582905 h 17378324"/>
              <a:gd name="connsiteX40" fmla="*/ 9865032 w 26573087"/>
              <a:gd name="connsiteY40" fmla="*/ 8644836 h 17378324"/>
              <a:gd name="connsiteX41" fmla="*/ 9598995 w 26573087"/>
              <a:gd name="connsiteY41" fmla="*/ 8902149 h 17378324"/>
              <a:gd name="connsiteX42" fmla="*/ 9336506 w 26573087"/>
              <a:gd name="connsiteY42" fmla="*/ 9220914 h 17378324"/>
              <a:gd name="connsiteX43" fmla="*/ 9157135 w 26573087"/>
              <a:gd name="connsiteY43" fmla="*/ 9482637 h 17378324"/>
              <a:gd name="connsiteX44" fmla="*/ 9144000 w 26573087"/>
              <a:gd name="connsiteY44" fmla="*/ 10039061 h 17378324"/>
              <a:gd name="connsiteX45" fmla="*/ 9055034 w 26573087"/>
              <a:gd name="connsiteY45" fmla="*/ 9760082 h 17378324"/>
              <a:gd name="connsiteX46" fmla="*/ 8927432 w 26573087"/>
              <a:gd name="connsiteY46" fmla="*/ 9654051 h 17378324"/>
              <a:gd name="connsiteX47" fmla="*/ 8667818 w 26573087"/>
              <a:gd name="connsiteY47" fmla="*/ 9358774 h 17378324"/>
              <a:gd name="connsiteX48" fmla="*/ 8157411 w 26573087"/>
              <a:gd name="connsiteY48" fmla="*/ 9654051 h 17378324"/>
              <a:gd name="connsiteX49" fmla="*/ 8083688 w 26573087"/>
              <a:gd name="connsiteY49" fmla="*/ 9201452 h 17378324"/>
              <a:gd name="connsiteX50" fmla="*/ 8174667 w 26573087"/>
              <a:gd name="connsiteY50" fmla="*/ 9005496 h 17378324"/>
              <a:gd name="connsiteX51" fmla="*/ 8280315 w 26573087"/>
              <a:gd name="connsiteY51" fmla="*/ 8856132 h 17378324"/>
              <a:gd name="connsiteX52" fmla="*/ 8422680 w 26573087"/>
              <a:gd name="connsiteY52" fmla="*/ 8633332 h 17378324"/>
              <a:gd name="connsiteX53" fmla="*/ 8328730 w 26573087"/>
              <a:gd name="connsiteY53" fmla="*/ 8254745 h 17378324"/>
              <a:gd name="connsiteX54" fmla="*/ 7916779 w 26573087"/>
              <a:gd name="connsiteY54" fmla="*/ 7632746 h 17378324"/>
              <a:gd name="connsiteX55" fmla="*/ 7662246 w 26573087"/>
              <a:gd name="connsiteY55" fmla="*/ 7257225 h 17378324"/>
              <a:gd name="connsiteX56" fmla="*/ 7423821 w 26573087"/>
              <a:gd name="connsiteY56" fmla="*/ 6927628 h 17378324"/>
              <a:gd name="connsiteX57" fmla="*/ 7238409 w 26573087"/>
              <a:gd name="connsiteY57" fmla="*/ 6619313 h 17378324"/>
              <a:gd name="connsiteX58" fmla="*/ 7032291 w 26573087"/>
              <a:gd name="connsiteY58" fmla="*/ 6390185 h 17378324"/>
              <a:gd name="connsiteX59" fmla="*/ 6779388 w 26573087"/>
              <a:gd name="connsiteY59" fmla="*/ 6091074 h 17378324"/>
              <a:gd name="connsiteX60" fmla="*/ 6713621 w 26573087"/>
              <a:gd name="connsiteY60" fmla="*/ 5900198 h 17378324"/>
              <a:gd name="connsiteX61" fmla="*/ 6617369 w 26573087"/>
              <a:gd name="connsiteY61" fmla="*/ 5779882 h 17378324"/>
              <a:gd name="connsiteX62" fmla="*/ 6571735 w 26573087"/>
              <a:gd name="connsiteY62" fmla="*/ 5635695 h 17378324"/>
              <a:gd name="connsiteX63" fmla="*/ 6230919 w 26573087"/>
              <a:gd name="connsiteY63" fmla="*/ 5176099 h 17378324"/>
              <a:gd name="connsiteX64" fmla="*/ 5991727 w 26573087"/>
              <a:gd name="connsiteY64" fmla="*/ 4745167 h 17378324"/>
              <a:gd name="connsiteX65" fmla="*/ 5894132 w 26573087"/>
              <a:gd name="connsiteY65" fmla="*/ 4346063 h 17378324"/>
              <a:gd name="connsiteX66" fmla="*/ 5871411 w 26573087"/>
              <a:gd name="connsiteY66" fmla="*/ 3806703 h 17378324"/>
              <a:gd name="connsiteX67" fmla="*/ 6061711 w 26573087"/>
              <a:gd name="connsiteY67" fmla="*/ 3409997 h 17378324"/>
              <a:gd name="connsiteX68" fmla="*/ 6232358 w 26573087"/>
              <a:gd name="connsiteY68" fmla="*/ 3325440 h 17378324"/>
              <a:gd name="connsiteX69" fmla="*/ 6454679 w 26573087"/>
              <a:gd name="connsiteY69" fmla="*/ 3418817 h 17378324"/>
              <a:gd name="connsiteX70" fmla="*/ 6415085 w 26573087"/>
              <a:gd name="connsiteY70" fmla="*/ 3588313 h 17378324"/>
              <a:gd name="connsiteX71" fmla="*/ 6432150 w 26573087"/>
              <a:gd name="connsiteY71" fmla="*/ 3744005 h 17378324"/>
              <a:gd name="connsiteX72" fmla="*/ 6517473 w 26573087"/>
              <a:gd name="connsiteY72" fmla="*/ 3768068 h 17378324"/>
              <a:gd name="connsiteX73" fmla="*/ 6538948 w 26573087"/>
              <a:gd name="connsiteY73" fmla="*/ 3606529 h 17378324"/>
              <a:gd name="connsiteX74" fmla="*/ 6632707 w 26573087"/>
              <a:gd name="connsiteY74" fmla="*/ 3457452 h 17378324"/>
              <a:gd name="connsiteX75" fmla="*/ 6694639 w 26573087"/>
              <a:gd name="connsiteY75" fmla="*/ 3393124 h 17378324"/>
              <a:gd name="connsiteX76" fmla="*/ 6655525 w 26573087"/>
              <a:gd name="connsiteY76" fmla="*/ 3176651 h 17378324"/>
              <a:gd name="connsiteX77" fmla="*/ 6737685 w 26573087"/>
              <a:gd name="connsiteY77" fmla="*/ 2916367 h 17378324"/>
              <a:gd name="connsiteX78" fmla="*/ 6878421 w 26573087"/>
              <a:gd name="connsiteY78" fmla="*/ 2679475 h 17378324"/>
              <a:gd name="connsiteX79" fmla="*/ 7030757 w 26573087"/>
              <a:gd name="connsiteY79" fmla="*/ 2775918 h 17378324"/>
              <a:gd name="connsiteX80" fmla="*/ 7191050 w 26573087"/>
              <a:gd name="connsiteY80" fmla="*/ 2823278 h 17378324"/>
              <a:gd name="connsiteX81" fmla="*/ 7281647 w 26573087"/>
              <a:gd name="connsiteY81" fmla="*/ 2850025 h 17378324"/>
              <a:gd name="connsiteX82" fmla="*/ 7267553 w 26573087"/>
              <a:gd name="connsiteY82" fmla="*/ 2732202 h 17378324"/>
              <a:gd name="connsiteX83" fmla="*/ 7243011 w 26573087"/>
              <a:gd name="connsiteY83" fmla="*/ 2290724 h 17378324"/>
              <a:gd name="connsiteX84" fmla="*/ 7171493 w 26573087"/>
              <a:gd name="connsiteY84" fmla="*/ 1908591 h 17378324"/>
              <a:gd name="connsiteX85" fmla="*/ 7118189 w 26573087"/>
              <a:gd name="connsiteY85" fmla="*/ 1693939 h 17378324"/>
              <a:gd name="connsiteX86" fmla="*/ 7173027 w 26573087"/>
              <a:gd name="connsiteY86" fmla="*/ 1608903 h 17378324"/>
              <a:gd name="connsiteX87" fmla="*/ 6914947 w 26573087"/>
              <a:gd name="connsiteY87" fmla="*/ 1296753 h 17378324"/>
              <a:gd name="connsiteX88" fmla="*/ 6809874 w 26573087"/>
              <a:gd name="connsiteY88" fmla="*/ 1087567 h 17378324"/>
              <a:gd name="connsiteX89" fmla="*/ 6648239 w 26573087"/>
              <a:gd name="connsiteY89" fmla="*/ 947118 h 17378324"/>
              <a:gd name="connsiteX90" fmla="*/ 6568475 w 26573087"/>
              <a:gd name="connsiteY90" fmla="*/ 762379 h 17378324"/>
              <a:gd name="connsiteX91" fmla="*/ 6575378 w 26573087"/>
              <a:gd name="connsiteY91" fmla="*/ 630175 h 17378324"/>
              <a:gd name="connsiteX92" fmla="*/ 6707006 w 26573087"/>
              <a:gd name="connsiteY92" fmla="*/ 405745 h 17378324"/>
              <a:gd name="connsiteX93" fmla="*/ 6630024 w 26573087"/>
              <a:gd name="connsiteY93" fmla="*/ 360591 h 17378324"/>
              <a:gd name="connsiteX94" fmla="*/ 6538948 w 26573087"/>
              <a:gd name="connsiteY94" fmla="*/ 440737 h 17378324"/>
              <a:gd name="connsiteX95" fmla="*/ 6369451 w 26573087"/>
              <a:gd name="connsiteY95" fmla="*/ 470649 h 17378324"/>
              <a:gd name="connsiteX96" fmla="*/ 6192284 w 26573087"/>
              <a:gd name="connsiteY96" fmla="*/ 508613 h 17378324"/>
              <a:gd name="connsiteX97" fmla="*/ 5512669 w 26573087"/>
              <a:gd name="connsiteY97" fmla="*/ 249766 h 17378324"/>
              <a:gd name="connsiteX98" fmla="*/ 5329655 w 26573087"/>
              <a:gd name="connsiteY98" fmla="*/ 221293 h 17378324"/>
              <a:gd name="connsiteX99" fmla="*/ 4980307 w 26573087"/>
              <a:gd name="connsiteY99" fmla="*/ 134531 h 17378324"/>
              <a:gd name="connsiteX100" fmla="*/ 4692316 w 26573087"/>
              <a:gd name="connsiteY100" fmla="*/ 76914 h 17378324"/>
              <a:gd name="connsiteX101" fmla="*/ 4403558 w 26573087"/>
              <a:gd name="connsiteY101" fmla="*/ 4724 h 17378324"/>
              <a:gd name="connsiteX102" fmla="*/ 4259179 w 26573087"/>
              <a:gd name="connsiteY102" fmla="*/ 221293 h 17378324"/>
              <a:gd name="connsiteX103" fmla="*/ 4066674 w 26573087"/>
              <a:gd name="connsiteY103" fmla="*/ 197230 h 17378324"/>
              <a:gd name="connsiteX104" fmla="*/ 3898232 w 26573087"/>
              <a:gd name="connsiteY104" fmla="*/ 197230 h 17378324"/>
              <a:gd name="connsiteX105" fmla="*/ 3753853 w 26573087"/>
              <a:gd name="connsiteY105" fmla="*/ 197230 h 17378324"/>
              <a:gd name="connsiteX106" fmla="*/ 3465095 w 26573087"/>
              <a:gd name="connsiteY106" fmla="*/ 510051 h 17378324"/>
              <a:gd name="connsiteX107" fmla="*/ 3320716 w 26573087"/>
              <a:gd name="connsiteY107" fmla="*/ 437861 h 17378324"/>
              <a:gd name="connsiteX108" fmla="*/ 2791327 w 26573087"/>
              <a:gd name="connsiteY108" fmla="*/ 317546 h 17378324"/>
              <a:gd name="connsiteX109" fmla="*/ 1612232 w 26573087"/>
              <a:gd name="connsiteY109" fmla="*/ 485988 h 17378324"/>
              <a:gd name="connsiteX110" fmla="*/ 890337 w 26573087"/>
              <a:gd name="connsiteY110" fmla="*/ 293482 h 17378324"/>
              <a:gd name="connsiteX111" fmla="*/ 144379 w 26573087"/>
              <a:gd name="connsiteY111" fmla="*/ 389735 h 17378324"/>
              <a:gd name="connsiteX112" fmla="*/ 0 w 26573087"/>
              <a:gd name="connsiteY112" fmla="*/ 437861 h 17378324"/>
              <a:gd name="connsiteX113" fmla="*/ 0 w 26573087"/>
              <a:gd name="connsiteY113" fmla="*/ 17378324 h 17378324"/>
              <a:gd name="connsiteX114" fmla="*/ 26565727 w 26573087"/>
              <a:gd name="connsiteY114" fmla="*/ 17378324 h 17378324"/>
              <a:gd name="connsiteX115" fmla="*/ 26573087 w 26573087"/>
              <a:gd name="connsiteY115" fmla="*/ 11157295 h 17378324"/>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898232 w 26573087"/>
              <a:gd name="connsiteY104" fmla="*/ 135585 h 17316679"/>
              <a:gd name="connsiteX105" fmla="*/ 3753853 w 26573087"/>
              <a:gd name="connsiteY105" fmla="*/ 135585 h 17316679"/>
              <a:gd name="connsiteX106" fmla="*/ 3465095 w 26573087"/>
              <a:gd name="connsiteY106" fmla="*/ 448406 h 17316679"/>
              <a:gd name="connsiteX107" fmla="*/ 3320716 w 26573087"/>
              <a:gd name="connsiteY107" fmla="*/ 376216 h 17316679"/>
              <a:gd name="connsiteX108" fmla="*/ 2791327 w 26573087"/>
              <a:gd name="connsiteY108" fmla="*/ 255901 h 17316679"/>
              <a:gd name="connsiteX109" fmla="*/ 1612232 w 26573087"/>
              <a:gd name="connsiteY109" fmla="*/ 424343 h 17316679"/>
              <a:gd name="connsiteX110" fmla="*/ 890337 w 26573087"/>
              <a:gd name="connsiteY110" fmla="*/ 231837 h 17316679"/>
              <a:gd name="connsiteX111" fmla="*/ 144379 w 26573087"/>
              <a:gd name="connsiteY111" fmla="*/ 328090 h 17316679"/>
              <a:gd name="connsiteX112" fmla="*/ 0 w 26573087"/>
              <a:gd name="connsiteY112" fmla="*/ 376216 h 17316679"/>
              <a:gd name="connsiteX113" fmla="*/ 0 w 26573087"/>
              <a:gd name="connsiteY113" fmla="*/ 17316679 h 17316679"/>
              <a:gd name="connsiteX114" fmla="*/ 26565727 w 26573087"/>
              <a:gd name="connsiteY114" fmla="*/ 17316679 h 17316679"/>
              <a:gd name="connsiteX115" fmla="*/ 26573087 w 26573087"/>
              <a:gd name="connsiteY115" fmla="*/ 11095650 h 17316679"/>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898232 w 26573087"/>
              <a:gd name="connsiteY104" fmla="*/ 135585 h 17316679"/>
              <a:gd name="connsiteX105" fmla="*/ 3753853 w 26573087"/>
              <a:gd name="connsiteY105" fmla="*/ 135585 h 17316679"/>
              <a:gd name="connsiteX106" fmla="*/ 3465095 w 26573087"/>
              <a:gd name="connsiteY106" fmla="*/ 448406 h 17316679"/>
              <a:gd name="connsiteX107" fmla="*/ 3320716 w 26573087"/>
              <a:gd name="connsiteY107" fmla="*/ 376216 h 17316679"/>
              <a:gd name="connsiteX108" fmla="*/ 3132717 w 26573087"/>
              <a:gd name="connsiteY108" fmla="*/ 317160 h 17316679"/>
              <a:gd name="connsiteX109" fmla="*/ 2791327 w 26573087"/>
              <a:gd name="connsiteY109" fmla="*/ 255901 h 17316679"/>
              <a:gd name="connsiteX110" fmla="*/ 1612232 w 26573087"/>
              <a:gd name="connsiteY110" fmla="*/ 424343 h 17316679"/>
              <a:gd name="connsiteX111" fmla="*/ 890337 w 26573087"/>
              <a:gd name="connsiteY111" fmla="*/ 231837 h 17316679"/>
              <a:gd name="connsiteX112" fmla="*/ 144379 w 26573087"/>
              <a:gd name="connsiteY112" fmla="*/ 328090 h 17316679"/>
              <a:gd name="connsiteX113" fmla="*/ 0 w 26573087"/>
              <a:gd name="connsiteY113" fmla="*/ 376216 h 17316679"/>
              <a:gd name="connsiteX114" fmla="*/ 0 w 26573087"/>
              <a:gd name="connsiteY114" fmla="*/ 17316679 h 17316679"/>
              <a:gd name="connsiteX115" fmla="*/ 26565727 w 26573087"/>
              <a:gd name="connsiteY115" fmla="*/ 17316679 h 17316679"/>
              <a:gd name="connsiteX116" fmla="*/ 26573087 w 26573087"/>
              <a:gd name="connsiteY116" fmla="*/ 11095650 h 17316679"/>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898232 w 26573087"/>
              <a:gd name="connsiteY104" fmla="*/ 135585 h 17316679"/>
              <a:gd name="connsiteX105" fmla="*/ 3753853 w 26573087"/>
              <a:gd name="connsiteY105" fmla="*/ 135585 h 17316679"/>
              <a:gd name="connsiteX106" fmla="*/ 3465095 w 26573087"/>
              <a:gd name="connsiteY106" fmla="*/ 448406 h 17316679"/>
              <a:gd name="connsiteX107" fmla="*/ 3266071 w 26573087"/>
              <a:gd name="connsiteY107" fmla="*/ 401718 h 17316679"/>
              <a:gd name="connsiteX108" fmla="*/ 3132717 w 26573087"/>
              <a:gd name="connsiteY108" fmla="*/ 317160 h 17316679"/>
              <a:gd name="connsiteX109" fmla="*/ 2791327 w 26573087"/>
              <a:gd name="connsiteY109" fmla="*/ 255901 h 17316679"/>
              <a:gd name="connsiteX110" fmla="*/ 1612232 w 26573087"/>
              <a:gd name="connsiteY110" fmla="*/ 424343 h 17316679"/>
              <a:gd name="connsiteX111" fmla="*/ 890337 w 26573087"/>
              <a:gd name="connsiteY111" fmla="*/ 231837 h 17316679"/>
              <a:gd name="connsiteX112" fmla="*/ 144379 w 26573087"/>
              <a:gd name="connsiteY112" fmla="*/ 328090 h 17316679"/>
              <a:gd name="connsiteX113" fmla="*/ 0 w 26573087"/>
              <a:gd name="connsiteY113" fmla="*/ 376216 h 17316679"/>
              <a:gd name="connsiteX114" fmla="*/ 0 w 26573087"/>
              <a:gd name="connsiteY114" fmla="*/ 17316679 h 17316679"/>
              <a:gd name="connsiteX115" fmla="*/ 26565727 w 26573087"/>
              <a:gd name="connsiteY115" fmla="*/ 17316679 h 17316679"/>
              <a:gd name="connsiteX116" fmla="*/ 26573087 w 26573087"/>
              <a:gd name="connsiteY116" fmla="*/ 11095650 h 17316679"/>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898232 w 26573087"/>
              <a:gd name="connsiteY104" fmla="*/ 135585 h 17316679"/>
              <a:gd name="connsiteX105" fmla="*/ 3753853 w 26573087"/>
              <a:gd name="connsiteY105" fmla="*/ 135585 h 17316679"/>
              <a:gd name="connsiteX106" fmla="*/ 3479667 w 26573087"/>
              <a:gd name="connsiteY106" fmla="*/ 368259 h 17316679"/>
              <a:gd name="connsiteX107" fmla="*/ 3266071 w 26573087"/>
              <a:gd name="connsiteY107" fmla="*/ 401718 h 17316679"/>
              <a:gd name="connsiteX108" fmla="*/ 3132717 w 26573087"/>
              <a:gd name="connsiteY108" fmla="*/ 317160 h 17316679"/>
              <a:gd name="connsiteX109" fmla="*/ 2791327 w 26573087"/>
              <a:gd name="connsiteY109" fmla="*/ 255901 h 17316679"/>
              <a:gd name="connsiteX110" fmla="*/ 1612232 w 26573087"/>
              <a:gd name="connsiteY110" fmla="*/ 424343 h 17316679"/>
              <a:gd name="connsiteX111" fmla="*/ 890337 w 26573087"/>
              <a:gd name="connsiteY111" fmla="*/ 231837 h 17316679"/>
              <a:gd name="connsiteX112" fmla="*/ 144379 w 26573087"/>
              <a:gd name="connsiteY112" fmla="*/ 328090 h 17316679"/>
              <a:gd name="connsiteX113" fmla="*/ 0 w 26573087"/>
              <a:gd name="connsiteY113" fmla="*/ 376216 h 17316679"/>
              <a:gd name="connsiteX114" fmla="*/ 0 w 26573087"/>
              <a:gd name="connsiteY114" fmla="*/ 17316679 h 17316679"/>
              <a:gd name="connsiteX115" fmla="*/ 26565727 w 26573087"/>
              <a:gd name="connsiteY115" fmla="*/ 17316679 h 17316679"/>
              <a:gd name="connsiteX116" fmla="*/ 26573087 w 26573087"/>
              <a:gd name="connsiteY116" fmla="*/ 11095650 h 17316679"/>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898232 w 26573087"/>
              <a:gd name="connsiteY104" fmla="*/ 135585 h 17316679"/>
              <a:gd name="connsiteX105" fmla="*/ 3651848 w 26573087"/>
              <a:gd name="connsiteY105" fmla="*/ 179301 h 17316679"/>
              <a:gd name="connsiteX106" fmla="*/ 3479667 w 26573087"/>
              <a:gd name="connsiteY106" fmla="*/ 368259 h 17316679"/>
              <a:gd name="connsiteX107" fmla="*/ 3266071 w 26573087"/>
              <a:gd name="connsiteY107" fmla="*/ 401718 h 17316679"/>
              <a:gd name="connsiteX108" fmla="*/ 3132717 w 26573087"/>
              <a:gd name="connsiteY108" fmla="*/ 317160 h 17316679"/>
              <a:gd name="connsiteX109" fmla="*/ 2791327 w 26573087"/>
              <a:gd name="connsiteY109" fmla="*/ 255901 h 17316679"/>
              <a:gd name="connsiteX110" fmla="*/ 1612232 w 26573087"/>
              <a:gd name="connsiteY110" fmla="*/ 424343 h 17316679"/>
              <a:gd name="connsiteX111" fmla="*/ 890337 w 26573087"/>
              <a:gd name="connsiteY111" fmla="*/ 231837 h 17316679"/>
              <a:gd name="connsiteX112" fmla="*/ 144379 w 26573087"/>
              <a:gd name="connsiteY112" fmla="*/ 328090 h 17316679"/>
              <a:gd name="connsiteX113" fmla="*/ 0 w 26573087"/>
              <a:gd name="connsiteY113" fmla="*/ 376216 h 17316679"/>
              <a:gd name="connsiteX114" fmla="*/ 0 w 26573087"/>
              <a:gd name="connsiteY114" fmla="*/ 17316679 h 17316679"/>
              <a:gd name="connsiteX115" fmla="*/ 26565727 w 26573087"/>
              <a:gd name="connsiteY115" fmla="*/ 17316679 h 17316679"/>
              <a:gd name="connsiteX116" fmla="*/ 26573087 w 26573087"/>
              <a:gd name="connsiteY116" fmla="*/ 11095650 h 17316679"/>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898232 w 26573087"/>
              <a:gd name="connsiteY104" fmla="*/ 135585 h 17316679"/>
              <a:gd name="connsiteX105" fmla="*/ 3752031 w 26573087"/>
              <a:gd name="connsiteY105" fmla="*/ 178725 h 17316679"/>
              <a:gd name="connsiteX106" fmla="*/ 3651848 w 26573087"/>
              <a:gd name="connsiteY106" fmla="*/ 179301 h 17316679"/>
              <a:gd name="connsiteX107" fmla="*/ 3479667 w 26573087"/>
              <a:gd name="connsiteY107" fmla="*/ 368259 h 17316679"/>
              <a:gd name="connsiteX108" fmla="*/ 3266071 w 26573087"/>
              <a:gd name="connsiteY108" fmla="*/ 401718 h 17316679"/>
              <a:gd name="connsiteX109" fmla="*/ 3132717 w 26573087"/>
              <a:gd name="connsiteY109" fmla="*/ 317160 h 17316679"/>
              <a:gd name="connsiteX110" fmla="*/ 2791327 w 26573087"/>
              <a:gd name="connsiteY110" fmla="*/ 255901 h 17316679"/>
              <a:gd name="connsiteX111" fmla="*/ 1612232 w 26573087"/>
              <a:gd name="connsiteY111" fmla="*/ 424343 h 17316679"/>
              <a:gd name="connsiteX112" fmla="*/ 890337 w 26573087"/>
              <a:gd name="connsiteY112" fmla="*/ 231837 h 17316679"/>
              <a:gd name="connsiteX113" fmla="*/ 144379 w 26573087"/>
              <a:gd name="connsiteY113" fmla="*/ 328090 h 17316679"/>
              <a:gd name="connsiteX114" fmla="*/ 0 w 26573087"/>
              <a:gd name="connsiteY114" fmla="*/ 376216 h 17316679"/>
              <a:gd name="connsiteX115" fmla="*/ 0 w 26573087"/>
              <a:gd name="connsiteY115" fmla="*/ 17316679 h 17316679"/>
              <a:gd name="connsiteX116" fmla="*/ 26565727 w 26573087"/>
              <a:gd name="connsiteY116" fmla="*/ 17316679 h 17316679"/>
              <a:gd name="connsiteX117" fmla="*/ 26573087 w 26573087"/>
              <a:gd name="connsiteY117" fmla="*/ 11095650 h 17316679"/>
              <a:gd name="connsiteX0" fmla="*/ 26573087 w 26573087"/>
              <a:gd name="connsiteY0" fmla="*/ 11095650 h 17316679"/>
              <a:gd name="connsiteX1" fmla="*/ 26367185 w 26573087"/>
              <a:gd name="connsiteY1" fmla="*/ 11134350 h 17316679"/>
              <a:gd name="connsiteX2" fmla="*/ 25843832 w 26573087"/>
              <a:gd name="connsiteY2" fmla="*/ 11276827 h 17316679"/>
              <a:gd name="connsiteX3" fmla="*/ 25097874 w 26573087"/>
              <a:gd name="connsiteY3" fmla="*/ 11373079 h 17316679"/>
              <a:gd name="connsiteX4" fmla="*/ 24806146 w 26573087"/>
              <a:gd name="connsiteY4" fmla="*/ 11372409 h 17316679"/>
              <a:gd name="connsiteX5" fmla="*/ 24464946 w 26573087"/>
              <a:gd name="connsiteY5" fmla="*/ 11572200 h 17316679"/>
              <a:gd name="connsiteX6" fmla="*/ 24262278 w 26573087"/>
              <a:gd name="connsiteY6" fmla="*/ 11439325 h 17316679"/>
              <a:gd name="connsiteX7" fmla="*/ 24116364 w 26573087"/>
              <a:gd name="connsiteY7" fmla="*/ 11265227 h 17316679"/>
              <a:gd name="connsiteX8" fmla="*/ 23150101 w 26573087"/>
              <a:gd name="connsiteY8" fmla="*/ 10889707 h 17316679"/>
              <a:gd name="connsiteX9" fmla="*/ 22390434 w 26573087"/>
              <a:gd name="connsiteY9" fmla="*/ 10409786 h 17316679"/>
              <a:gd name="connsiteX10" fmla="*/ 22116535 w 26573087"/>
              <a:gd name="connsiteY10" fmla="*/ 10295414 h 17316679"/>
              <a:gd name="connsiteX11" fmla="*/ 21664800 w 26573087"/>
              <a:gd name="connsiteY11" fmla="*/ 10073190 h 17316679"/>
              <a:gd name="connsiteX12" fmla="*/ 21488400 w 26573087"/>
              <a:gd name="connsiteY12" fmla="*/ 10025543 h 17316679"/>
              <a:gd name="connsiteX13" fmla="*/ 21238565 w 26573087"/>
              <a:gd name="connsiteY13" fmla="*/ 9945684 h 17316679"/>
              <a:gd name="connsiteX14" fmla="*/ 20798527 w 26573087"/>
              <a:gd name="connsiteY14" fmla="*/ 9976650 h 17316679"/>
              <a:gd name="connsiteX15" fmla="*/ 20357432 w 26573087"/>
              <a:gd name="connsiteY15" fmla="*/ 9953353 h 17316679"/>
              <a:gd name="connsiteX16" fmla="*/ 19787202 w 26573087"/>
              <a:gd name="connsiteY16" fmla="*/ 9811179 h 17316679"/>
              <a:gd name="connsiteX17" fmla="*/ 19033958 w 26573087"/>
              <a:gd name="connsiteY17" fmla="*/ 9736785 h 17316679"/>
              <a:gd name="connsiteX18" fmla="*/ 18600821 w 26573087"/>
              <a:gd name="connsiteY18" fmla="*/ 9712722 h 17316679"/>
              <a:gd name="connsiteX19" fmla="*/ 18267579 w 26573087"/>
              <a:gd name="connsiteY19" fmla="*/ 9847609 h 17316679"/>
              <a:gd name="connsiteX20" fmla="*/ 17828691 w 26573087"/>
              <a:gd name="connsiteY20" fmla="*/ 9847322 h 17316679"/>
              <a:gd name="connsiteX21" fmla="*/ 17512323 w 26573087"/>
              <a:gd name="connsiteY21" fmla="*/ 9773982 h 17316679"/>
              <a:gd name="connsiteX22" fmla="*/ 17084842 w 26573087"/>
              <a:gd name="connsiteY22" fmla="*/ 9760848 h 17316679"/>
              <a:gd name="connsiteX23" fmla="*/ 16513558 w 26573087"/>
              <a:gd name="connsiteY23" fmla="*/ 9690672 h 17316679"/>
              <a:gd name="connsiteX24" fmla="*/ 15857621 w 26573087"/>
              <a:gd name="connsiteY24" fmla="*/ 9688658 h 17316679"/>
              <a:gd name="connsiteX25" fmla="*/ 14988472 w 26573087"/>
              <a:gd name="connsiteY25" fmla="*/ 9543513 h 17316679"/>
              <a:gd name="connsiteX26" fmla="*/ 14017892 w 26573087"/>
              <a:gd name="connsiteY26" fmla="*/ 9312373 h 17316679"/>
              <a:gd name="connsiteX27" fmla="*/ 13090358 w 26573087"/>
              <a:gd name="connsiteY27" fmla="*/ 8918637 h 17316679"/>
              <a:gd name="connsiteX28" fmla="*/ 12452254 w 26573087"/>
              <a:gd name="connsiteY28" fmla="*/ 8498635 h 17316679"/>
              <a:gd name="connsiteX29" fmla="*/ 11670632 w 26573087"/>
              <a:gd name="connsiteY29" fmla="*/ 8389248 h 17316679"/>
              <a:gd name="connsiteX30" fmla="*/ 11471608 w 26573087"/>
              <a:gd name="connsiteY30" fmla="*/ 8397397 h 17316679"/>
              <a:gd name="connsiteX31" fmla="*/ 11391461 w 26573087"/>
              <a:gd name="connsiteY31" fmla="*/ 8397397 h 17316679"/>
              <a:gd name="connsiteX32" fmla="*/ 11335187 w 26573087"/>
              <a:gd name="connsiteY32" fmla="*/ 8342559 h 17316679"/>
              <a:gd name="connsiteX33" fmla="*/ 11274884 w 26573087"/>
              <a:gd name="connsiteY33" fmla="*/ 8401040 h 17316679"/>
              <a:gd name="connsiteX34" fmla="*/ 11196656 w 26573087"/>
              <a:gd name="connsiteY34" fmla="*/ 8431622 h 17316679"/>
              <a:gd name="connsiteX35" fmla="*/ 10991783 w 26573087"/>
              <a:gd name="connsiteY35" fmla="*/ 8399506 h 17316679"/>
              <a:gd name="connsiteX36" fmla="*/ 10732169 w 26573087"/>
              <a:gd name="connsiteY36" fmla="*/ 8505250 h 17316679"/>
              <a:gd name="connsiteX37" fmla="*/ 10477061 w 26573087"/>
              <a:gd name="connsiteY37" fmla="*/ 8550404 h 17316679"/>
              <a:gd name="connsiteX38" fmla="*/ 10265765 w 26573087"/>
              <a:gd name="connsiteY38" fmla="*/ 8495759 h 17316679"/>
              <a:gd name="connsiteX39" fmla="*/ 10083231 w 26573087"/>
              <a:gd name="connsiteY39" fmla="*/ 8521260 h 17316679"/>
              <a:gd name="connsiteX40" fmla="*/ 9865032 w 26573087"/>
              <a:gd name="connsiteY40" fmla="*/ 8583191 h 17316679"/>
              <a:gd name="connsiteX41" fmla="*/ 9598995 w 26573087"/>
              <a:gd name="connsiteY41" fmla="*/ 8840504 h 17316679"/>
              <a:gd name="connsiteX42" fmla="*/ 9336506 w 26573087"/>
              <a:gd name="connsiteY42" fmla="*/ 9159269 h 17316679"/>
              <a:gd name="connsiteX43" fmla="*/ 9157135 w 26573087"/>
              <a:gd name="connsiteY43" fmla="*/ 9420992 h 17316679"/>
              <a:gd name="connsiteX44" fmla="*/ 9144000 w 26573087"/>
              <a:gd name="connsiteY44" fmla="*/ 9977416 h 17316679"/>
              <a:gd name="connsiteX45" fmla="*/ 9055034 w 26573087"/>
              <a:gd name="connsiteY45" fmla="*/ 9698437 h 17316679"/>
              <a:gd name="connsiteX46" fmla="*/ 8927432 w 26573087"/>
              <a:gd name="connsiteY46" fmla="*/ 9592406 h 17316679"/>
              <a:gd name="connsiteX47" fmla="*/ 8667818 w 26573087"/>
              <a:gd name="connsiteY47" fmla="*/ 9297129 h 17316679"/>
              <a:gd name="connsiteX48" fmla="*/ 8157411 w 26573087"/>
              <a:gd name="connsiteY48" fmla="*/ 9592406 h 17316679"/>
              <a:gd name="connsiteX49" fmla="*/ 8083688 w 26573087"/>
              <a:gd name="connsiteY49" fmla="*/ 9139807 h 17316679"/>
              <a:gd name="connsiteX50" fmla="*/ 8174667 w 26573087"/>
              <a:gd name="connsiteY50" fmla="*/ 8943851 h 17316679"/>
              <a:gd name="connsiteX51" fmla="*/ 8280315 w 26573087"/>
              <a:gd name="connsiteY51" fmla="*/ 8794487 h 17316679"/>
              <a:gd name="connsiteX52" fmla="*/ 8422680 w 26573087"/>
              <a:gd name="connsiteY52" fmla="*/ 8571687 h 17316679"/>
              <a:gd name="connsiteX53" fmla="*/ 8328730 w 26573087"/>
              <a:gd name="connsiteY53" fmla="*/ 8193100 h 17316679"/>
              <a:gd name="connsiteX54" fmla="*/ 7916779 w 26573087"/>
              <a:gd name="connsiteY54" fmla="*/ 7571101 h 17316679"/>
              <a:gd name="connsiteX55" fmla="*/ 7662246 w 26573087"/>
              <a:gd name="connsiteY55" fmla="*/ 7195580 h 17316679"/>
              <a:gd name="connsiteX56" fmla="*/ 7423821 w 26573087"/>
              <a:gd name="connsiteY56" fmla="*/ 6865983 h 17316679"/>
              <a:gd name="connsiteX57" fmla="*/ 7238409 w 26573087"/>
              <a:gd name="connsiteY57" fmla="*/ 6557668 h 17316679"/>
              <a:gd name="connsiteX58" fmla="*/ 7032291 w 26573087"/>
              <a:gd name="connsiteY58" fmla="*/ 6328540 h 17316679"/>
              <a:gd name="connsiteX59" fmla="*/ 6779388 w 26573087"/>
              <a:gd name="connsiteY59" fmla="*/ 6029429 h 17316679"/>
              <a:gd name="connsiteX60" fmla="*/ 6713621 w 26573087"/>
              <a:gd name="connsiteY60" fmla="*/ 5838553 h 17316679"/>
              <a:gd name="connsiteX61" fmla="*/ 6617369 w 26573087"/>
              <a:gd name="connsiteY61" fmla="*/ 5718237 h 17316679"/>
              <a:gd name="connsiteX62" fmla="*/ 6571735 w 26573087"/>
              <a:gd name="connsiteY62" fmla="*/ 5574050 h 17316679"/>
              <a:gd name="connsiteX63" fmla="*/ 6230919 w 26573087"/>
              <a:gd name="connsiteY63" fmla="*/ 5114454 h 17316679"/>
              <a:gd name="connsiteX64" fmla="*/ 5991727 w 26573087"/>
              <a:gd name="connsiteY64" fmla="*/ 4683522 h 17316679"/>
              <a:gd name="connsiteX65" fmla="*/ 5894132 w 26573087"/>
              <a:gd name="connsiteY65" fmla="*/ 4284418 h 17316679"/>
              <a:gd name="connsiteX66" fmla="*/ 5871411 w 26573087"/>
              <a:gd name="connsiteY66" fmla="*/ 3745058 h 17316679"/>
              <a:gd name="connsiteX67" fmla="*/ 6061711 w 26573087"/>
              <a:gd name="connsiteY67" fmla="*/ 3348352 h 17316679"/>
              <a:gd name="connsiteX68" fmla="*/ 6232358 w 26573087"/>
              <a:gd name="connsiteY68" fmla="*/ 3263795 h 17316679"/>
              <a:gd name="connsiteX69" fmla="*/ 6454679 w 26573087"/>
              <a:gd name="connsiteY69" fmla="*/ 3357172 h 17316679"/>
              <a:gd name="connsiteX70" fmla="*/ 6415085 w 26573087"/>
              <a:gd name="connsiteY70" fmla="*/ 3526668 h 17316679"/>
              <a:gd name="connsiteX71" fmla="*/ 6432150 w 26573087"/>
              <a:gd name="connsiteY71" fmla="*/ 3682360 h 17316679"/>
              <a:gd name="connsiteX72" fmla="*/ 6517473 w 26573087"/>
              <a:gd name="connsiteY72" fmla="*/ 3706423 h 17316679"/>
              <a:gd name="connsiteX73" fmla="*/ 6538948 w 26573087"/>
              <a:gd name="connsiteY73" fmla="*/ 3544884 h 17316679"/>
              <a:gd name="connsiteX74" fmla="*/ 6632707 w 26573087"/>
              <a:gd name="connsiteY74" fmla="*/ 3395807 h 17316679"/>
              <a:gd name="connsiteX75" fmla="*/ 6694639 w 26573087"/>
              <a:gd name="connsiteY75" fmla="*/ 3331479 h 17316679"/>
              <a:gd name="connsiteX76" fmla="*/ 6655525 w 26573087"/>
              <a:gd name="connsiteY76" fmla="*/ 3115006 h 17316679"/>
              <a:gd name="connsiteX77" fmla="*/ 6737685 w 26573087"/>
              <a:gd name="connsiteY77" fmla="*/ 2854722 h 17316679"/>
              <a:gd name="connsiteX78" fmla="*/ 6878421 w 26573087"/>
              <a:gd name="connsiteY78" fmla="*/ 2617830 h 17316679"/>
              <a:gd name="connsiteX79" fmla="*/ 7030757 w 26573087"/>
              <a:gd name="connsiteY79" fmla="*/ 2714273 h 17316679"/>
              <a:gd name="connsiteX80" fmla="*/ 7191050 w 26573087"/>
              <a:gd name="connsiteY80" fmla="*/ 2761633 h 17316679"/>
              <a:gd name="connsiteX81" fmla="*/ 7281647 w 26573087"/>
              <a:gd name="connsiteY81" fmla="*/ 2788380 h 17316679"/>
              <a:gd name="connsiteX82" fmla="*/ 7267553 w 26573087"/>
              <a:gd name="connsiteY82" fmla="*/ 2670557 h 17316679"/>
              <a:gd name="connsiteX83" fmla="*/ 7243011 w 26573087"/>
              <a:gd name="connsiteY83" fmla="*/ 2229079 h 17316679"/>
              <a:gd name="connsiteX84" fmla="*/ 7171493 w 26573087"/>
              <a:gd name="connsiteY84" fmla="*/ 1846946 h 17316679"/>
              <a:gd name="connsiteX85" fmla="*/ 7118189 w 26573087"/>
              <a:gd name="connsiteY85" fmla="*/ 1632294 h 17316679"/>
              <a:gd name="connsiteX86" fmla="*/ 7173027 w 26573087"/>
              <a:gd name="connsiteY86" fmla="*/ 1547258 h 17316679"/>
              <a:gd name="connsiteX87" fmla="*/ 6914947 w 26573087"/>
              <a:gd name="connsiteY87" fmla="*/ 1235108 h 17316679"/>
              <a:gd name="connsiteX88" fmla="*/ 6809874 w 26573087"/>
              <a:gd name="connsiteY88" fmla="*/ 1025922 h 17316679"/>
              <a:gd name="connsiteX89" fmla="*/ 6648239 w 26573087"/>
              <a:gd name="connsiteY89" fmla="*/ 885473 h 17316679"/>
              <a:gd name="connsiteX90" fmla="*/ 6568475 w 26573087"/>
              <a:gd name="connsiteY90" fmla="*/ 700734 h 17316679"/>
              <a:gd name="connsiteX91" fmla="*/ 6575378 w 26573087"/>
              <a:gd name="connsiteY91" fmla="*/ 568530 h 17316679"/>
              <a:gd name="connsiteX92" fmla="*/ 6707006 w 26573087"/>
              <a:gd name="connsiteY92" fmla="*/ 344100 h 17316679"/>
              <a:gd name="connsiteX93" fmla="*/ 6630024 w 26573087"/>
              <a:gd name="connsiteY93" fmla="*/ 298946 h 17316679"/>
              <a:gd name="connsiteX94" fmla="*/ 6538948 w 26573087"/>
              <a:gd name="connsiteY94" fmla="*/ 379092 h 17316679"/>
              <a:gd name="connsiteX95" fmla="*/ 6369451 w 26573087"/>
              <a:gd name="connsiteY95" fmla="*/ 409004 h 17316679"/>
              <a:gd name="connsiteX96" fmla="*/ 6192284 w 26573087"/>
              <a:gd name="connsiteY96" fmla="*/ 446968 h 17316679"/>
              <a:gd name="connsiteX97" fmla="*/ 5512669 w 26573087"/>
              <a:gd name="connsiteY97" fmla="*/ 188121 h 17316679"/>
              <a:gd name="connsiteX98" fmla="*/ 5329655 w 26573087"/>
              <a:gd name="connsiteY98" fmla="*/ 159648 h 17316679"/>
              <a:gd name="connsiteX99" fmla="*/ 4980307 w 26573087"/>
              <a:gd name="connsiteY99" fmla="*/ 72886 h 17316679"/>
              <a:gd name="connsiteX100" fmla="*/ 4692316 w 26573087"/>
              <a:gd name="connsiteY100" fmla="*/ 15269 h 17316679"/>
              <a:gd name="connsiteX101" fmla="*/ 4414488 w 26573087"/>
              <a:gd name="connsiteY101" fmla="*/ 12297 h 17316679"/>
              <a:gd name="connsiteX102" fmla="*/ 4259179 w 26573087"/>
              <a:gd name="connsiteY102" fmla="*/ 159648 h 17316679"/>
              <a:gd name="connsiteX103" fmla="*/ 4066674 w 26573087"/>
              <a:gd name="connsiteY103" fmla="*/ 135585 h 17316679"/>
              <a:gd name="connsiteX104" fmla="*/ 3901875 w 26573087"/>
              <a:gd name="connsiteY104" fmla="*/ 84583 h 17316679"/>
              <a:gd name="connsiteX105" fmla="*/ 3752031 w 26573087"/>
              <a:gd name="connsiteY105" fmla="*/ 178725 h 17316679"/>
              <a:gd name="connsiteX106" fmla="*/ 3651848 w 26573087"/>
              <a:gd name="connsiteY106" fmla="*/ 179301 h 17316679"/>
              <a:gd name="connsiteX107" fmla="*/ 3479667 w 26573087"/>
              <a:gd name="connsiteY107" fmla="*/ 368259 h 17316679"/>
              <a:gd name="connsiteX108" fmla="*/ 3266071 w 26573087"/>
              <a:gd name="connsiteY108" fmla="*/ 401718 h 17316679"/>
              <a:gd name="connsiteX109" fmla="*/ 3132717 w 26573087"/>
              <a:gd name="connsiteY109" fmla="*/ 317160 h 17316679"/>
              <a:gd name="connsiteX110" fmla="*/ 2791327 w 26573087"/>
              <a:gd name="connsiteY110" fmla="*/ 255901 h 17316679"/>
              <a:gd name="connsiteX111" fmla="*/ 1612232 w 26573087"/>
              <a:gd name="connsiteY111" fmla="*/ 424343 h 17316679"/>
              <a:gd name="connsiteX112" fmla="*/ 890337 w 26573087"/>
              <a:gd name="connsiteY112" fmla="*/ 231837 h 17316679"/>
              <a:gd name="connsiteX113" fmla="*/ 144379 w 26573087"/>
              <a:gd name="connsiteY113" fmla="*/ 328090 h 17316679"/>
              <a:gd name="connsiteX114" fmla="*/ 0 w 26573087"/>
              <a:gd name="connsiteY114" fmla="*/ 376216 h 17316679"/>
              <a:gd name="connsiteX115" fmla="*/ 0 w 26573087"/>
              <a:gd name="connsiteY115" fmla="*/ 17316679 h 17316679"/>
              <a:gd name="connsiteX116" fmla="*/ 26565727 w 26573087"/>
              <a:gd name="connsiteY116" fmla="*/ 17316679 h 17316679"/>
              <a:gd name="connsiteX117" fmla="*/ 26573087 w 26573087"/>
              <a:gd name="connsiteY117" fmla="*/ 11095650 h 17316679"/>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791327 w 26573087"/>
              <a:gd name="connsiteY110" fmla="*/ 253244 h 17314022"/>
              <a:gd name="connsiteX111" fmla="*/ 1612232 w 26573087"/>
              <a:gd name="connsiteY111" fmla="*/ 421686 h 17314022"/>
              <a:gd name="connsiteX112" fmla="*/ 890337 w 26573087"/>
              <a:gd name="connsiteY112" fmla="*/ 229180 h 17314022"/>
              <a:gd name="connsiteX113" fmla="*/ 144379 w 26573087"/>
              <a:gd name="connsiteY113" fmla="*/ 325433 h 17314022"/>
              <a:gd name="connsiteX114" fmla="*/ 0 w 26573087"/>
              <a:gd name="connsiteY114" fmla="*/ 373559 h 17314022"/>
              <a:gd name="connsiteX115" fmla="*/ 0 w 26573087"/>
              <a:gd name="connsiteY115" fmla="*/ 17314022 h 17314022"/>
              <a:gd name="connsiteX116" fmla="*/ 26565727 w 26573087"/>
              <a:gd name="connsiteY116" fmla="*/ 17314022 h 17314022"/>
              <a:gd name="connsiteX117" fmla="*/ 26573087 w 26573087"/>
              <a:gd name="connsiteY117"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1612232 w 26573087"/>
              <a:gd name="connsiteY111" fmla="*/ 421686 h 17314022"/>
              <a:gd name="connsiteX112" fmla="*/ 890337 w 26573087"/>
              <a:gd name="connsiteY112" fmla="*/ 229180 h 17314022"/>
              <a:gd name="connsiteX113" fmla="*/ 144379 w 26573087"/>
              <a:gd name="connsiteY113" fmla="*/ 325433 h 17314022"/>
              <a:gd name="connsiteX114" fmla="*/ 0 w 26573087"/>
              <a:gd name="connsiteY114" fmla="*/ 373559 h 17314022"/>
              <a:gd name="connsiteX115" fmla="*/ 0 w 26573087"/>
              <a:gd name="connsiteY115" fmla="*/ 17314022 h 17314022"/>
              <a:gd name="connsiteX116" fmla="*/ 26565727 w 26573087"/>
              <a:gd name="connsiteY116" fmla="*/ 17314022 h 17314022"/>
              <a:gd name="connsiteX117" fmla="*/ 26573087 w 26573087"/>
              <a:gd name="connsiteY117"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1612232 w 26573087"/>
              <a:gd name="connsiteY112" fmla="*/ 421686 h 17314022"/>
              <a:gd name="connsiteX113" fmla="*/ 890337 w 26573087"/>
              <a:gd name="connsiteY113" fmla="*/ 229180 h 17314022"/>
              <a:gd name="connsiteX114" fmla="*/ 144379 w 26573087"/>
              <a:gd name="connsiteY114" fmla="*/ 325433 h 17314022"/>
              <a:gd name="connsiteX115" fmla="*/ 0 w 26573087"/>
              <a:gd name="connsiteY115" fmla="*/ 373559 h 17314022"/>
              <a:gd name="connsiteX116" fmla="*/ 0 w 26573087"/>
              <a:gd name="connsiteY116" fmla="*/ 17314022 h 17314022"/>
              <a:gd name="connsiteX117" fmla="*/ 26565727 w 26573087"/>
              <a:gd name="connsiteY117" fmla="*/ 17314022 h 17314022"/>
              <a:gd name="connsiteX118" fmla="*/ 26573087 w 26573087"/>
              <a:gd name="connsiteY118"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189748 w 26573087"/>
              <a:gd name="connsiteY112" fmla="*/ 1143581 h 17314022"/>
              <a:gd name="connsiteX113" fmla="*/ 890337 w 26573087"/>
              <a:gd name="connsiteY113" fmla="*/ 229180 h 17314022"/>
              <a:gd name="connsiteX114" fmla="*/ 144379 w 26573087"/>
              <a:gd name="connsiteY114" fmla="*/ 325433 h 17314022"/>
              <a:gd name="connsiteX115" fmla="*/ 0 w 26573087"/>
              <a:gd name="connsiteY115" fmla="*/ 373559 h 17314022"/>
              <a:gd name="connsiteX116" fmla="*/ 0 w 26573087"/>
              <a:gd name="connsiteY116" fmla="*/ 17314022 h 17314022"/>
              <a:gd name="connsiteX117" fmla="*/ 26565727 w 26573087"/>
              <a:gd name="connsiteY117" fmla="*/ 17314022 h 17314022"/>
              <a:gd name="connsiteX118" fmla="*/ 26573087 w 26573087"/>
              <a:gd name="connsiteY118"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890337 w 26573087"/>
              <a:gd name="connsiteY114" fmla="*/ 229180 h 17314022"/>
              <a:gd name="connsiteX115" fmla="*/ 144379 w 26573087"/>
              <a:gd name="connsiteY115" fmla="*/ 325433 h 17314022"/>
              <a:gd name="connsiteX116" fmla="*/ 0 w 26573087"/>
              <a:gd name="connsiteY116" fmla="*/ 373559 h 17314022"/>
              <a:gd name="connsiteX117" fmla="*/ 0 w 26573087"/>
              <a:gd name="connsiteY117" fmla="*/ 17314022 h 17314022"/>
              <a:gd name="connsiteX118" fmla="*/ 26565727 w 26573087"/>
              <a:gd name="connsiteY118" fmla="*/ 17314022 h 17314022"/>
              <a:gd name="connsiteX119" fmla="*/ 26573087 w 26573087"/>
              <a:gd name="connsiteY119"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1094874 w 26573087"/>
              <a:gd name="connsiteY114" fmla="*/ 1239832 h 17314022"/>
              <a:gd name="connsiteX115" fmla="*/ 144379 w 26573087"/>
              <a:gd name="connsiteY115" fmla="*/ 325433 h 17314022"/>
              <a:gd name="connsiteX116" fmla="*/ 0 w 26573087"/>
              <a:gd name="connsiteY116" fmla="*/ 373559 h 17314022"/>
              <a:gd name="connsiteX117" fmla="*/ 0 w 26573087"/>
              <a:gd name="connsiteY117" fmla="*/ 17314022 h 17314022"/>
              <a:gd name="connsiteX118" fmla="*/ 26565727 w 26573087"/>
              <a:gd name="connsiteY118" fmla="*/ 17314022 h 17314022"/>
              <a:gd name="connsiteX119" fmla="*/ 26573087 w 26573087"/>
              <a:gd name="connsiteY119"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1094874 w 26573087"/>
              <a:gd name="connsiteY114" fmla="*/ 1239832 h 17314022"/>
              <a:gd name="connsiteX115" fmla="*/ 144379 w 26573087"/>
              <a:gd name="connsiteY115" fmla="*/ 325433 h 17314022"/>
              <a:gd name="connsiteX116" fmla="*/ 36095 w 26573087"/>
              <a:gd name="connsiteY116" fmla="*/ 1480464 h 17314022"/>
              <a:gd name="connsiteX117" fmla="*/ 0 w 26573087"/>
              <a:gd name="connsiteY117" fmla="*/ 17314022 h 17314022"/>
              <a:gd name="connsiteX118" fmla="*/ 26565727 w 26573087"/>
              <a:gd name="connsiteY118" fmla="*/ 17314022 h 17314022"/>
              <a:gd name="connsiteX119" fmla="*/ 26573087 w 26573087"/>
              <a:gd name="connsiteY119"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1094874 w 26573087"/>
              <a:gd name="connsiteY114" fmla="*/ 1239832 h 17314022"/>
              <a:gd name="connsiteX115" fmla="*/ 144379 w 26573087"/>
              <a:gd name="connsiteY115" fmla="*/ 325433 h 17314022"/>
              <a:gd name="connsiteX116" fmla="*/ 36095 w 26573087"/>
              <a:gd name="connsiteY116" fmla="*/ 1480464 h 17314022"/>
              <a:gd name="connsiteX117" fmla="*/ 0 w 26573087"/>
              <a:gd name="connsiteY117" fmla="*/ 17314022 h 17314022"/>
              <a:gd name="connsiteX118" fmla="*/ 26565727 w 26573087"/>
              <a:gd name="connsiteY118" fmla="*/ 17314022 h 17314022"/>
              <a:gd name="connsiteX119" fmla="*/ 26573087 w 26573087"/>
              <a:gd name="connsiteY119"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1094874 w 26573087"/>
              <a:gd name="connsiteY114" fmla="*/ 1239832 h 17314022"/>
              <a:gd name="connsiteX115" fmla="*/ 264695 w 26573087"/>
              <a:gd name="connsiteY115" fmla="*/ 1600781 h 17314022"/>
              <a:gd name="connsiteX116" fmla="*/ 36095 w 26573087"/>
              <a:gd name="connsiteY116" fmla="*/ 1480464 h 17314022"/>
              <a:gd name="connsiteX117" fmla="*/ 0 w 26573087"/>
              <a:gd name="connsiteY117" fmla="*/ 17314022 h 17314022"/>
              <a:gd name="connsiteX118" fmla="*/ 26565727 w 26573087"/>
              <a:gd name="connsiteY118" fmla="*/ 17314022 h 17314022"/>
              <a:gd name="connsiteX119" fmla="*/ 26573087 w 26573087"/>
              <a:gd name="connsiteY119"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1094874 w 26573087"/>
              <a:gd name="connsiteY114" fmla="*/ 1239832 h 17314022"/>
              <a:gd name="connsiteX115" fmla="*/ 264695 w 26573087"/>
              <a:gd name="connsiteY115" fmla="*/ 1600781 h 17314022"/>
              <a:gd name="connsiteX116" fmla="*/ 36095 w 26573087"/>
              <a:gd name="connsiteY116" fmla="*/ 1480464 h 17314022"/>
              <a:gd name="connsiteX117" fmla="*/ 0 w 26573087"/>
              <a:gd name="connsiteY117" fmla="*/ 17314022 h 17314022"/>
              <a:gd name="connsiteX118" fmla="*/ 26565727 w 26573087"/>
              <a:gd name="connsiteY118" fmla="*/ 17314022 h 17314022"/>
              <a:gd name="connsiteX119" fmla="*/ 26573087 w 26573087"/>
              <a:gd name="connsiteY119"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189748 w 26573087"/>
              <a:gd name="connsiteY113" fmla="*/ 1143581 h 17314022"/>
              <a:gd name="connsiteX114" fmla="*/ 1564106 w 26573087"/>
              <a:gd name="connsiteY114" fmla="*/ 1372178 h 17314022"/>
              <a:gd name="connsiteX115" fmla="*/ 1094874 w 26573087"/>
              <a:gd name="connsiteY115" fmla="*/ 1239832 h 17314022"/>
              <a:gd name="connsiteX116" fmla="*/ 264695 w 26573087"/>
              <a:gd name="connsiteY116" fmla="*/ 1600781 h 17314022"/>
              <a:gd name="connsiteX117" fmla="*/ 36095 w 26573087"/>
              <a:gd name="connsiteY117" fmla="*/ 1480464 h 17314022"/>
              <a:gd name="connsiteX118" fmla="*/ 0 w 26573087"/>
              <a:gd name="connsiteY118" fmla="*/ 17314022 h 17314022"/>
              <a:gd name="connsiteX119" fmla="*/ 26565727 w 26573087"/>
              <a:gd name="connsiteY119" fmla="*/ 17314022 h 17314022"/>
              <a:gd name="connsiteX120" fmla="*/ 26573087 w 26573087"/>
              <a:gd name="connsiteY120"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755232 w 26573087"/>
              <a:gd name="connsiteY111" fmla="*/ 662315 h 17314022"/>
              <a:gd name="connsiteX112" fmla="*/ 2658979 w 26573087"/>
              <a:gd name="connsiteY112" fmla="*/ 963105 h 17314022"/>
              <a:gd name="connsiteX113" fmla="*/ 2213811 w 26573087"/>
              <a:gd name="connsiteY113" fmla="*/ 1203739 h 17314022"/>
              <a:gd name="connsiteX114" fmla="*/ 1564106 w 26573087"/>
              <a:gd name="connsiteY114" fmla="*/ 1372178 h 17314022"/>
              <a:gd name="connsiteX115" fmla="*/ 1094874 w 26573087"/>
              <a:gd name="connsiteY115" fmla="*/ 1239832 h 17314022"/>
              <a:gd name="connsiteX116" fmla="*/ 264695 w 26573087"/>
              <a:gd name="connsiteY116" fmla="*/ 1600781 h 17314022"/>
              <a:gd name="connsiteX117" fmla="*/ 36095 w 26573087"/>
              <a:gd name="connsiteY117" fmla="*/ 1480464 h 17314022"/>
              <a:gd name="connsiteX118" fmla="*/ 0 w 26573087"/>
              <a:gd name="connsiteY118" fmla="*/ 17314022 h 17314022"/>
              <a:gd name="connsiteX119" fmla="*/ 26565727 w 26573087"/>
              <a:gd name="connsiteY119" fmla="*/ 17314022 h 17314022"/>
              <a:gd name="connsiteX120" fmla="*/ 26573087 w 26573087"/>
              <a:gd name="connsiteY120"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695074 w 26573087"/>
              <a:gd name="connsiteY111" fmla="*/ 698410 h 17314022"/>
              <a:gd name="connsiteX112" fmla="*/ 2658979 w 26573087"/>
              <a:gd name="connsiteY112" fmla="*/ 963105 h 17314022"/>
              <a:gd name="connsiteX113" fmla="*/ 2213811 w 26573087"/>
              <a:gd name="connsiteY113" fmla="*/ 1203739 h 17314022"/>
              <a:gd name="connsiteX114" fmla="*/ 1564106 w 26573087"/>
              <a:gd name="connsiteY114" fmla="*/ 1372178 h 17314022"/>
              <a:gd name="connsiteX115" fmla="*/ 1094874 w 26573087"/>
              <a:gd name="connsiteY115" fmla="*/ 1239832 h 17314022"/>
              <a:gd name="connsiteX116" fmla="*/ 264695 w 26573087"/>
              <a:gd name="connsiteY116" fmla="*/ 1600781 h 17314022"/>
              <a:gd name="connsiteX117" fmla="*/ 36095 w 26573087"/>
              <a:gd name="connsiteY117" fmla="*/ 1480464 h 17314022"/>
              <a:gd name="connsiteX118" fmla="*/ 0 w 26573087"/>
              <a:gd name="connsiteY118" fmla="*/ 17314022 h 17314022"/>
              <a:gd name="connsiteX119" fmla="*/ 26565727 w 26573087"/>
              <a:gd name="connsiteY119" fmla="*/ 17314022 h 17314022"/>
              <a:gd name="connsiteX120" fmla="*/ 26573087 w 26573087"/>
              <a:gd name="connsiteY120"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851485 w 26573087"/>
              <a:gd name="connsiteY110" fmla="*/ 265276 h 17314022"/>
              <a:gd name="connsiteX111" fmla="*/ 2803358 w 26573087"/>
              <a:gd name="connsiteY111" fmla="*/ 566063 h 17314022"/>
              <a:gd name="connsiteX112" fmla="*/ 2695074 w 26573087"/>
              <a:gd name="connsiteY112" fmla="*/ 698410 h 17314022"/>
              <a:gd name="connsiteX113" fmla="*/ 2658979 w 26573087"/>
              <a:gd name="connsiteY113" fmla="*/ 963105 h 17314022"/>
              <a:gd name="connsiteX114" fmla="*/ 2213811 w 26573087"/>
              <a:gd name="connsiteY114" fmla="*/ 1203739 h 17314022"/>
              <a:gd name="connsiteX115" fmla="*/ 1564106 w 26573087"/>
              <a:gd name="connsiteY115" fmla="*/ 1372178 h 17314022"/>
              <a:gd name="connsiteX116" fmla="*/ 1094874 w 26573087"/>
              <a:gd name="connsiteY116" fmla="*/ 1239832 h 17314022"/>
              <a:gd name="connsiteX117" fmla="*/ 264695 w 26573087"/>
              <a:gd name="connsiteY117" fmla="*/ 1600781 h 17314022"/>
              <a:gd name="connsiteX118" fmla="*/ 36095 w 26573087"/>
              <a:gd name="connsiteY118" fmla="*/ 1480464 h 17314022"/>
              <a:gd name="connsiteX119" fmla="*/ 0 w 26573087"/>
              <a:gd name="connsiteY119" fmla="*/ 17314022 h 17314022"/>
              <a:gd name="connsiteX120" fmla="*/ 26565727 w 26573087"/>
              <a:gd name="connsiteY120" fmla="*/ 17314022 h 17314022"/>
              <a:gd name="connsiteX121" fmla="*/ 26573087 w 26573087"/>
              <a:gd name="connsiteY121" fmla="*/ 11092993 h 17314022"/>
              <a:gd name="connsiteX0" fmla="*/ 26573087 w 26573087"/>
              <a:gd name="connsiteY0" fmla="*/ 11092993 h 17314022"/>
              <a:gd name="connsiteX1" fmla="*/ 26367185 w 26573087"/>
              <a:gd name="connsiteY1" fmla="*/ 11131693 h 17314022"/>
              <a:gd name="connsiteX2" fmla="*/ 25843832 w 26573087"/>
              <a:gd name="connsiteY2" fmla="*/ 11274170 h 17314022"/>
              <a:gd name="connsiteX3" fmla="*/ 25097874 w 26573087"/>
              <a:gd name="connsiteY3" fmla="*/ 11370422 h 17314022"/>
              <a:gd name="connsiteX4" fmla="*/ 24806146 w 26573087"/>
              <a:gd name="connsiteY4" fmla="*/ 11369752 h 17314022"/>
              <a:gd name="connsiteX5" fmla="*/ 24464946 w 26573087"/>
              <a:gd name="connsiteY5" fmla="*/ 11569543 h 17314022"/>
              <a:gd name="connsiteX6" fmla="*/ 24262278 w 26573087"/>
              <a:gd name="connsiteY6" fmla="*/ 11436668 h 17314022"/>
              <a:gd name="connsiteX7" fmla="*/ 24116364 w 26573087"/>
              <a:gd name="connsiteY7" fmla="*/ 11262570 h 17314022"/>
              <a:gd name="connsiteX8" fmla="*/ 23150101 w 26573087"/>
              <a:gd name="connsiteY8" fmla="*/ 10887050 h 17314022"/>
              <a:gd name="connsiteX9" fmla="*/ 22390434 w 26573087"/>
              <a:gd name="connsiteY9" fmla="*/ 10407129 h 17314022"/>
              <a:gd name="connsiteX10" fmla="*/ 22116535 w 26573087"/>
              <a:gd name="connsiteY10" fmla="*/ 10292757 h 17314022"/>
              <a:gd name="connsiteX11" fmla="*/ 21664800 w 26573087"/>
              <a:gd name="connsiteY11" fmla="*/ 10070533 h 17314022"/>
              <a:gd name="connsiteX12" fmla="*/ 21488400 w 26573087"/>
              <a:gd name="connsiteY12" fmla="*/ 10022886 h 17314022"/>
              <a:gd name="connsiteX13" fmla="*/ 21238565 w 26573087"/>
              <a:gd name="connsiteY13" fmla="*/ 9943027 h 17314022"/>
              <a:gd name="connsiteX14" fmla="*/ 20798527 w 26573087"/>
              <a:gd name="connsiteY14" fmla="*/ 9973993 h 17314022"/>
              <a:gd name="connsiteX15" fmla="*/ 20357432 w 26573087"/>
              <a:gd name="connsiteY15" fmla="*/ 9950696 h 17314022"/>
              <a:gd name="connsiteX16" fmla="*/ 19787202 w 26573087"/>
              <a:gd name="connsiteY16" fmla="*/ 9808522 h 17314022"/>
              <a:gd name="connsiteX17" fmla="*/ 19033958 w 26573087"/>
              <a:gd name="connsiteY17" fmla="*/ 9734128 h 17314022"/>
              <a:gd name="connsiteX18" fmla="*/ 18600821 w 26573087"/>
              <a:gd name="connsiteY18" fmla="*/ 9710065 h 17314022"/>
              <a:gd name="connsiteX19" fmla="*/ 18267579 w 26573087"/>
              <a:gd name="connsiteY19" fmla="*/ 9844952 h 17314022"/>
              <a:gd name="connsiteX20" fmla="*/ 17828691 w 26573087"/>
              <a:gd name="connsiteY20" fmla="*/ 9844665 h 17314022"/>
              <a:gd name="connsiteX21" fmla="*/ 17512323 w 26573087"/>
              <a:gd name="connsiteY21" fmla="*/ 9771325 h 17314022"/>
              <a:gd name="connsiteX22" fmla="*/ 17084842 w 26573087"/>
              <a:gd name="connsiteY22" fmla="*/ 9758191 h 17314022"/>
              <a:gd name="connsiteX23" fmla="*/ 16513558 w 26573087"/>
              <a:gd name="connsiteY23" fmla="*/ 9688015 h 17314022"/>
              <a:gd name="connsiteX24" fmla="*/ 15857621 w 26573087"/>
              <a:gd name="connsiteY24" fmla="*/ 9686001 h 17314022"/>
              <a:gd name="connsiteX25" fmla="*/ 14988472 w 26573087"/>
              <a:gd name="connsiteY25" fmla="*/ 9540856 h 17314022"/>
              <a:gd name="connsiteX26" fmla="*/ 14017892 w 26573087"/>
              <a:gd name="connsiteY26" fmla="*/ 9309716 h 17314022"/>
              <a:gd name="connsiteX27" fmla="*/ 13090358 w 26573087"/>
              <a:gd name="connsiteY27" fmla="*/ 8915980 h 17314022"/>
              <a:gd name="connsiteX28" fmla="*/ 12452254 w 26573087"/>
              <a:gd name="connsiteY28" fmla="*/ 8495978 h 17314022"/>
              <a:gd name="connsiteX29" fmla="*/ 11670632 w 26573087"/>
              <a:gd name="connsiteY29" fmla="*/ 8386591 h 17314022"/>
              <a:gd name="connsiteX30" fmla="*/ 11471608 w 26573087"/>
              <a:gd name="connsiteY30" fmla="*/ 8394740 h 17314022"/>
              <a:gd name="connsiteX31" fmla="*/ 11391461 w 26573087"/>
              <a:gd name="connsiteY31" fmla="*/ 8394740 h 17314022"/>
              <a:gd name="connsiteX32" fmla="*/ 11335187 w 26573087"/>
              <a:gd name="connsiteY32" fmla="*/ 8339902 h 17314022"/>
              <a:gd name="connsiteX33" fmla="*/ 11274884 w 26573087"/>
              <a:gd name="connsiteY33" fmla="*/ 8398383 h 17314022"/>
              <a:gd name="connsiteX34" fmla="*/ 11196656 w 26573087"/>
              <a:gd name="connsiteY34" fmla="*/ 8428965 h 17314022"/>
              <a:gd name="connsiteX35" fmla="*/ 10991783 w 26573087"/>
              <a:gd name="connsiteY35" fmla="*/ 8396849 h 17314022"/>
              <a:gd name="connsiteX36" fmla="*/ 10732169 w 26573087"/>
              <a:gd name="connsiteY36" fmla="*/ 8502593 h 17314022"/>
              <a:gd name="connsiteX37" fmla="*/ 10477061 w 26573087"/>
              <a:gd name="connsiteY37" fmla="*/ 8547747 h 17314022"/>
              <a:gd name="connsiteX38" fmla="*/ 10265765 w 26573087"/>
              <a:gd name="connsiteY38" fmla="*/ 8493102 h 17314022"/>
              <a:gd name="connsiteX39" fmla="*/ 10083231 w 26573087"/>
              <a:gd name="connsiteY39" fmla="*/ 8518603 h 17314022"/>
              <a:gd name="connsiteX40" fmla="*/ 9865032 w 26573087"/>
              <a:gd name="connsiteY40" fmla="*/ 8580534 h 17314022"/>
              <a:gd name="connsiteX41" fmla="*/ 9598995 w 26573087"/>
              <a:gd name="connsiteY41" fmla="*/ 8837847 h 17314022"/>
              <a:gd name="connsiteX42" fmla="*/ 9336506 w 26573087"/>
              <a:gd name="connsiteY42" fmla="*/ 9156612 h 17314022"/>
              <a:gd name="connsiteX43" fmla="*/ 9157135 w 26573087"/>
              <a:gd name="connsiteY43" fmla="*/ 9418335 h 17314022"/>
              <a:gd name="connsiteX44" fmla="*/ 9144000 w 26573087"/>
              <a:gd name="connsiteY44" fmla="*/ 9974759 h 17314022"/>
              <a:gd name="connsiteX45" fmla="*/ 9055034 w 26573087"/>
              <a:gd name="connsiteY45" fmla="*/ 9695780 h 17314022"/>
              <a:gd name="connsiteX46" fmla="*/ 8927432 w 26573087"/>
              <a:gd name="connsiteY46" fmla="*/ 9589749 h 17314022"/>
              <a:gd name="connsiteX47" fmla="*/ 8667818 w 26573087"/>
              <a:gd name="connsiteY47" fmla="*/ 9294472 h 17314022"/>
              <a:gd name="connsiteX48" fmla="*/ 8157411 w 26573087"/>
              <a:gd name="connsiteY48" fmla="*/ 9589749 h 17314022"/>
              <a:gd name="connsiteX49" fmla="*/ 8083688 w 26573087"/>
              <a:gd name="connsiteY49" fmla="*/ 9137150 h 17314022"/>
              <a:gd name="connsiteX50" fmla="*/ 8174667 w 26573087"/>
              <a:gd name="connsiteY50" fmla="*/ 8941194 h 17314022"/>
              <a:gd name="connsiteX51" fmla="*/ 8280315 w 26573087"/>
              <a:gd name="connsiteY51" fmla="*/ 8791830 h 17314022"/>
              <a:gd name="connsiteX52" fmla="*/ 8422680 w 26573087"/>
              <a:gd name="connsiteY52" fmla="*/ 8569030 h 17314022"/>
              <a:gd name="connsiteX53" fmla="*/ 8328730 w 26573087"/>
              <a:gd name="connsiteY53" fmla="*/ 8190443 h 17314022"/>
              <a:gd name="connsiteX54" fmla="*/ 7916779 w 26573087"/>
              <a:gd name="connsiteY54" fmla="*/ 7568444 h 17314022"/>
              <a:gd name="connsiteX55" fmla="*/ 7662246 w 26573087"/>
              <a:gd name="connsiteY55" fmla="*/ 7192923 h 17314022"/>
              <a:gd name="connsiteX56" fmla="*/ 7423821 w 26573087"/>
              <a:gd name="connsiteY56" fmla="*/ 6863326 h 17314022"/>
              <a:gd name="connsiteX57" fmla="*/ 7238409 w 26573087"/>
              <a:gd name="connsiteY57" fmla="*/ 6555011 h 17314022"/>
              <a:gd name="connsiteX58" fmla="*/ 7032291 w 26573087"/>
              <a:gd name="connsiteY58" fmla="*/ 6325883 h 17314022"/>
              <a:gd name="connsiteX59" fmla="*/ 6779388 w 26573087"/>
              <a:gd name="connsiteY59" fmla="*/ 6026772 h 17314022"/>
              <a:gd name="connsiteX60" fmla="*/ 6713621 w 26573087"/>
              <a:gd name="connsiteY60" fmla="*/ 5835896 h 17314022"/>
              <a:gd name="connsiteX61" fmla="*/ 6617369 w 26573087"/>
              <a:gd name="connsiteY61" fmla="*/ 5715580 h 17314022"/>
              <a:gd name="connsiteX62" fmla="*/ 6571735 w 26573087"/>
              <a:gd name="connsiteY62" fmla="*/ 5571393 h 17314022"/>
              <a:gd name="connsiteX63" fmla="*/ 6230919 w 26573087"/>
              <a:gd name="connsiteY63" fmla="*/ 5111797 h 17314022"/>
              <a:gd name="connsiteX64" fmla="*/ 5991727 w 26573087"/>
              <a:gd name="connsiteY64" fmla="*/ 4680865 h 17314022"/>
              <a:gd name="connsiteX65" fmla="*/ 5894132 w 26573087"/>
              <a:gd name="connsiteY65" fmla="*/ 4281761 h 17314022"/>
              <a:gd name="connsiteX66" fmla="*/ 5871411 w 26573087"/>
              <a:gd name="connsiteY66" fmla="*/ 3742401 h 17314022"/>
              <a:gd name="connsiteX67" fmla="*/ 6061711 w 26573087"/>
              <a:gd name="connsiteY67" fmla="*/ 3345695 h 17314022"/>
              <a:gd name="connsiteX68" fmla="*/ 6232358 w 26573087"/>
              <a:gd name="connsiteY68" fmla="*/ 3261138 h 17314022"/>
              <a:gd name="connsiteX69" fmla="*/ 6454679 w 26573087"/>
              <a:gd name="connsiteY69" fmla="*/ 3354515 h 17314022"/>
              <a:gd name="connsiteX70" fmla="*/ 6415085 w 26573087"/>
              <a:gd name="connsiteY70" fmla="*/ 3524011 h 17314022"/>
              <a:gd name="connsiteX71" fmla="*/ 6432150 w 26573087"/>
              <a:gd name="connsiteY71" fmla="*/ 3679703 h 17314022"/>
              <a:gd name="connsiteX72" fmla="*/ 6517473 w 26573087"/>
              <a:gd name="connsiteY72" fmla="*/ 3703766 h 17314022"/>
              <a:gd name="connsiteX73" fmla="*/ 6538948 w 26573087"/>
              <a:gd name="connsiteY73" fmla="*/ 3542227 h 17314022"/>
              <a:gd name="connsiteX74" fmla="*/ 6632707 w 26573087"/>
              <a:gd name="connsiteY74" fmla="*/ 3393150 h 17314022"/>
              <a:gd name="connsiteX75" fmla="*/ 6694639 w 26573087"/>
              <a:gd name="connsiteY75" fmla="*/ 3328822 h 17314022"/>
              <a:gd name="connsiteX76" fmla="*/ 6655525 w 26573087"/>
              <a:gd name="connsiteY76" fmla="*/ 3112349 h 17314022"/>
              <a:gd name="connsiteX77" fmla="*/ 6737685 w 26573087"/>
              <a:gd name="connsiteY77" fmla="*/ 2852065 h 17314022"/>
              <a:gd name="connsiteX78" fmla="*/ 6878421 w 26573087"/>
              <a:gd name="connsiteY78" fmla="*/ 2615173 h 17314022"/>
              <a:gd name="connsiteX79" fmla="*/ 7030757 w 26573087"/>
              <a:gd name="connsiteY79" fmla="*/ 2711616 h 17314022"/>
              <a:gd name="connsiteX80" fmla="*/ 7191050 w 26573087"/>
              <a:gd name="connsiteY80" fmla="*/ 2758976 h 17314022"/>
              <a:gd name="connsiteX81" fmla="*/ 7281647 w 26573087"/>
              <a:gd name="connsiteY81" fmla="*/ 2785723 h 17314022"/>
              <a:gd name="connsiteX82" fmla="*/ 7267553 w 26573087"/>
              <a:gd name="connsiteY82" fmla="*/ 2667900 h 17314022"/>
              <a:gd name="connsiteX83" fmla="*/ 7243011 w 26573087"/>
              <a:gd name="connsiteY83" fmla="*/ 2226422 h 17314022"/>
              <a:gd name="connsiteX84" fmla="*/ 7171493 w 26573087"/>
              <a:gd name="connsiteY84" fmla="*/ 1844289 h 17314022"/>
              <a:gd name="connsiteX85" fmla="*/ 7118189 w 26573087"/>
              <a:gd name="connsiteY85" fmla="*/ 1629637 h 17314022"/>
              <a:gd name="connsiteX86" fmla="*/ 7173027 w 26573087"/>
              <a:gd name="connsiteY86" fmla="*/ 1544601 h 17314022"/>
              <a:gd name="connsiteX87" fmla="*/ 6914947 w 26573087"/>
              <a:gd name="connsiteY87" fmla="*/ 1232451 h 17314022"/>
              <a:gd name="connsiteX88" fmla="*/ 6809874 w 26573087"/>
              <a:gd name="connsiteY88" fmla="*/ 1023265 h 17314022"/>
              <a:gd name="connsiteX89" fmla="*/ 6648239 w 26573087"/>
              <a:gd name="connsiteY89" fmla="*/ 882816 h 17314022"/>
              <a:gd name="connsiteX90" fmla="*/ 6568475 w 26573087"/>
              <a:gd name="connsiteY90" fmla="*/ 698077 h 17314022"/>
              <a:gd name="connsiteX91" fmla="*/ 6575378 w 26573087"/>
              <a:gd name="connsiteY91" fmla="*/ 565873 h 17314022"/>
              <a:gd name="connsiteX92" fmla="*/ 6707006 w 26573087"/>
              <a:gd name="connsiteY92" fmla="*/ 341443 h 17314022"/>
              <a:gd name="connsiteX93" fmla="*/ 6630024 w 26573087"/>
              <a:gd name="connsiteY93" fmla="*/ 296289 h 17314022"/>
              <a:gd name="connsiteX94" fmla="*/ 6538948 w 26573087"/>
              <a:gd name="connsiteY94" fmla="*/ 376435 h 17314022"/>
              <a:gd name="connsiteX95" fmla="*/ 6369451 w 26573087"/>
              <a:gd name="connsiteY95" fmla="*/ 406347 h 17314022"/>
              <a:gd name="connsiteX96" fmla="*/ 6192284 w 26573087"/>
              <a:gd name="connsiteY96" fmla="*/ 444311 h 17314022"/>
              <a:gd name="connsiteX97" fmla="*/ 5512669 w 26573087"/>
              <a:gd name="connsiteY97" fmla="*/ 185464 h 17314022"/>
              <a:gd name="connsiteX98" fmla="*/ 5329655 w 26573087"/>
              <a:gd name="connsiteY98" fmla="*/ 156991 h 17314022"/>
              <a:gd name="connsiteX99" fmla="*/ 4980307 w 26573087"/>
              <a:gd name="connsiteY99" fmla="*/ 70229 h 17314022"/>
              <a:gd name="connsiteX100" fmla="*/ 4692316 w 26573087"/>
              <a:gd name="connsiteY100" fmla="*/ 12612 h 17314022"/>
              <a:gd name="connsiteX101" fmla="*/ 4414488 w 26573087"/>
              <a:gd name="connsiteY101" fmla="*/ 9640 h 17314022"/>
              <a:gd name="connsiteX102" fmla="*/ 4248250 w 26573087"/>
              <a:gd name="connsiteY102" fmla="*/ 120560 h 17314022"/>
              <a:gd name="connsiteX103" fmla="*/ 4066674 w 26573087"/>
              <a:gd name="connsiteY103" fmla="*/ 132928 h 17314022"/>
              <a:gd name="connsiteX104" fmla="*/ 3901875 w 26573087"/>
              <a:gd name="connsiteY104" fmla="*/ 81926 h 17314022"/>
              <a:gd name="connsiteX105" fmla="*/ 3752031 w 26573087"/>
              <a:gd name="connsiteY105" fmla="*/ 176068 h 17314022"/>
              <a:gd name="connsiteX106" fmla="*/ 3651848 w 26573087"/>
              <a:gd name="connsiteY106" fmla="*/ 176644 h 17314022"/>
              <a:gd name="connsiteX107" fmla="*/ 3479667 w 26573087"/>
              <a:gd name="connsiteY107" fmla="*/ 365602 h 17314022"/>
              <a:gd name="connsiteX108" fmla="*/ 3266071 w 26573087"/>
              <a:gd name="connsiteY108" fmla="*/ 399061 h 17314022"/>
              <a:gd name="connsiteX109" fmla="*/ 3132717 w 26573087"/>
              <a:gd name="connsiteY109" fmla="*/ 314503 h 17314022"/>
              <a:gd name="connsiteX110" fmla="*/ 2911643 w 26573087"/>
              <a:gd name="connsiteY110" fmla="*/ 265276 h 17314022"/>
              <a:gd name="connsiteX111" fmla="*/ 2803358 w 26573087"/>
              <a:gd name="connsiteY111" fmla="*/ 566063 h 17314022"/>
              <a:gd name="connsiteX112" fmla="*/ 2695074 w 26573087"/>
              <a:gd name="connsiteY112" fmla="*/ 698410 h 17314022"/>
              <a:gd name="connsiteX113" fmla="*/ 2658979 w 26573087"/>
              <a:gd name="connsiteY113" fmla="*/ 963105 h 17314022"/>
              <a:gd name="connsiteX114" fmla="*/ 2213811 w 26573087"/>
              <a:gd name="connsiteY114" fmla="*/ 1203739 h 17314022"/>
              <a:gd name="connsiteX115" fmla="*/ 1564106 w 26573087"/>
              <a:gd name="connsiteY115" fmla="*/ 1372178 h 17314022"/>
              <a:gd name="connsiteX116" fmla="*/ 1094874 w 26573087"/>
              <a:gd name="connsiteY116" fmla="*/ 1239832 h 17314022"/>
              <a:gd name="connsiteX117" fmla="*/ 264695 w 26573087"/>
              <a:gd name="connsiteY117" fmla="*/ 1600781 h 17314022"/>
              <a:gd name="connsiteX118" fmla="*/ 36095 w 26573087"/>
              <a:gd name="connsiteY118" fmla="*/ 1480464 h 17314022"/>
              <a:gd name="connsiteX119" fmla="*/ 0 w 26573087"/>
              <a:gd name="connsiteY119" fmla="*/ 17314022 h 17314022"/>
              <a:gd name="connsiteX120" fmla="*/ 26565727 w 26573087"/>
              <a:gd name="connsiteY120" fmla="*/ 17314022 h 17314022"/>
              <a:gd name="connsiteX121" fmla="*/ 26573087 w 26573087"/>
              <a:gd name="connsiteY121" fmla="*/ 11092993 h 1731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Lst>
            <a:rect l="l" t="t" r="r" b="b"/>
            <a:pathLst>
              <a:path w="26573087" h="17314022">
                <a:moveTo>
                  <a:pt x="26573087" y="11092993"/>
                </a:moveTo>
                <a:lnTo>
                  <a:pt x="26367185" y="11131693"/>
                </a:lnTo>
                <a:cubicBezTo>
                  <a:pt x="26250880" y="11135703"/>
                  <a:pt x="26055384" y="11234382"/>
                  <a:pt x="25843832" y="11274170"/>
                </a:cubicBezTo>
                <a:cubicBezTo>
                  <a:pt x="25632280" y="11313958"/>
                  <a:pt x="25270822" y="11354492"/>
                  <a:pt x="25097874" y="11370422"/>
                </a:cubicBezTo>
                <a:cubicBezTo>
                  <a:pt x="24924926" y="11386352"/>
                  <a:pt x="24911634" y="11336565"/>
                  <a:pt x="24806146" y="11369752"/>
                </a:cubicBezTo>
                <a:cubicBezTo>
                  <a:pt x="24700658" y="11402939"/>
                  <a:pt x="24555591" y="11558390"/>
                  <a:pt x="24464946" y="11569543"/>
                </a:cubicBezTo>
                <a:cubicBezTo>
                  <a:pt x="24374301" y="11580696"/>
                  <a:pt x="24325232" y="11473865"/>
                  <a:pt x="24262278" y="11436668"/>
                </a:cubicBezTo>
                <a:cubicBezTo>
                  <a:pt x="24199324" y="11399471"/>
                  <a:pt x="24301727" y="11354173"/>
                  <a:pt x="24116364" y="11262570"/>
                </a:cubicBezTo>
                <a:cubicBezTo>
                  <a:pt x="23931001" y="11170967"/>
                  <a:pt x="23437756" y="11029624"/>
                  <a:pt x="23150101" y="10887050"/>
                </a:cubicBezTo>
                <a:cubicBezTo>
                  <a:pt x="22862446" y="10744476"/>
                  <a:pt x="22562695" y="10506178"/>
                  <a:pt x="22390434" y="10407129"/>
                </a:cubicBezTo>
                <a:cubicBezTo>
                  <a:pt x="22218173" y="10308080"/>
                  <a:pt x="22237474" y="10348856"/>
                  <a:pt x="22116535" y="10292757"/>
                </a:cubicBezTo>
                <a:cubicBezTo>
                  <a:pt x="21995596" y="10236658"/>
                  <a:pt x="21770704" y="10112476"/>
                  <a:pt x="21664800" y="10070533"/>
                </a:cubicBezTo>
                <a:cubicBezTo>
                  <a:pt x="21558897" y="10028590"/>
                  <a:pt x="21559439" y="10044137"/>
                  <a:pt x="21488400" y="10022886"/>
                </a:cubicBezTo>
                <a:cubicBezTo>
                  <a:pt x="21417361" y="10001635"/>
                  <a:pt x="21353544" y="9951176"/>
                  <a:pt x="21238565" y="9943027"/>
                </a:cubicBezTo>
                <a:cubicBezTo>
                  <a:pt x="21123586" y="9934878"/>
                  <a:pt x="20945382" y="9972715"/>
                  <a:pt x="20798527" y="9973993"/>
                </a:cubicBezTo>
                <a:cubicBezTo>
                  <a:pt x="20651672" y="9975271"/>
                  <a:pt x="20525986" y="9978274"/>
                  <a:pt x="20357432" y="9950696"/>
                </a:cubicBezTo>
                <a:cubicBezTo>
                  <a:pt x="20188878" y="9923118"/>
                  <a:pt x="20007781" y="9844617"/>
                  <a:pt x="19787202" y="9808522"/>
                </a:cubicBezTo>
                <a:cubicBezTo>
                  <a:pt x="19566623" y="9772427"/>
                  <a:pt x="19231688" y="9750537"/>
                  <a:pt x="19033958" y="9734128"/>
                </a:cubicBezTo>
                <a:cubicBezTo>
                  <a:pt x="18836228" y="9717719"/>
                  <a:pt x="18728551" y="9691594"/>
                  <a:pt x="18600821" y="9710065"/>
                </a:cubicBezTo>
                <a:cubicBezTo>
                  <a:pt x="18473091" y="9728536"/>
                  <a:pt x="18396267" y="9822519"/>
                  <a:pt x="18267579" y="9844952"/>
                </a:cubicBezTo>
                <a:cubicBezTo>
                  <a:pt x="18138891" y="9867385"/>
                  <a:pt x="17954567" y="9856936"/>
                  <a:pt x="17828691" y="9844665"/>
                </a:cubicBezTo>
                <a:cubicBezTo>
                  <a:pt x="17702815" y="9832394"/>
                  <a:pt x="17636298" y="9785737"/>
                  <a:pt x="17512323" y="9771325"/>
                </a:cubicBezTo>
                <a:cubicBezTo>
                  <a:pt x="17388348" y="9756913"/>
                  <a:pt x="17251303" y="9772076"/>
                  <a:pt x="17084842" y="9758191"/>
                </a:cubicBezTo>
                <a:cubicBezTo>
                  <a:pt x="16918381" y="9744306"/>
                  <a:pt x="16718095" y="9700047"/>
                  <a:pt x="16513558" y="9688015"/>
                </a:cubicBezTo>
                <a:cubicBezTo>
                  <a:pt x="16309021" y="9675983"/>
                  <a:pt x="16111802" y="9710528"/>
                  <a:pt x="15857621" y="9686001"/>
                </a:cubicBezTo>
                <a:cubicBezTo>
                  <a:pt x="15603440" y="9661475"/>
                  <a:pt x="15295093" y="9603570"/>
                  <a:pt x="14988472" y="9540856"/>
                </a:cubicBezTo>
                <a:cubicBezTo>
                  <a:pt x="14681851" y="9478142"/>
                  <a:pt x="14334244" y="9413862"/>
                  <a:pt x="14017892" y="9309716"/>
                </a:cubicBezTo>
                <a:cubicBezTo>
                  <a:pt x="13701540" y="9205570"/>
                  <a:pt x="13351298" y="9051603"/>
                  <a:pt x="13090358" y="8915980"/>
                </a:cubicBezTo>
                <a:cubicBezTo>
                  <a:pt x="12829418" y="8780357"/>
                  <a:pt x="12688875" y="8584209"/>
                  <a:pt x="12452254" y="8495978"/>
                </a:cubicBezTo>
                <a:cubicBezTo>
                  <a:pt x="12215633" y="8407747"/>
                  <a:pt x="11834073" y="8403464"/>
                  <a:pt x="11670632" y="8386591"/>
                </a:cubicBezTo>
                <a:cubicBezTo>
                  <a:pt x="11507191" y="8369718"/>
                  <a:pt x="11515708" y="8397632"/>
                  <a:pt x="11471608" y="8394740"/>
                </a:cubicBezTo>
                <a:cubicBezTo>
                  <a:pt x="11427508" y="8391848"/>
                  <a:pt x="11414198" y="8403880"/>
                  <a:pt x="11391461" y="8394740"/>
                </a:cubicBezTo>
                <a:cubicBezTo>
                  <a:pt x="11368724" y="8385600"/>
                  <a:pt x="11354616" y="8339295"/>
                  <a:pt x="11335187" y="8339902"/>
                </a:cubicBezTo>
                <a:cubicBezTo>
                  <a:pt x="11315758" y="8340509"/>
                  <a:pt x="11297972" y="8383539"/>
                  <a:pt x="11274884" y="8398383"/>
                </a:cubicBezTo>
                <a:cubicBezTo>
                  <a:pt x="11251796" y="8413227"/>
                  <a:pt x="11243839" y="8429221"/>
                  <a:pt x="11196656" y="8428965"/>
                </a:cubicBezTo>
                <a:cubicBezTo>
                  <a:pt x="11149473" y="8428709"/>
                  <a:pt x="11069197" y="8384578"/>
                  <a:pt x="10991783" y="8396849"/>
                </a:cubicBezTo>
                <a:cubicBezTo>
                  <a:pt x="10914369" y="8409120"/>
                  <a:pt x="10817956" y="8477443"/>
                  <a:pt x="10732169" y="8502593"/>
                </a:cubicBezTo>
                <a:cubicBezTo>
                  <a:pt x="10646382" y="8527743"/>
                  <a:pt x="10555402" y="8540829"/>
                  <a:pt x="10477061" y="8547747"/>
                </a:cubicBezTo>
                <a:cubicBezTo>
                  <a:pt x="10398720" y="8554666"/>
                  <a:pt x="10323510" y="8491888"/>
                  <a:pt x="10265765" y="8493102"/>
                </a:cubicBezTo>
                <a:cubicBezTo>
                  <a:pt x="10208020" y="8494316"/>
                  <a:pt x="10150020" y="8504031"/>
                  <a:pt x="10083231" y="8518603"/>
                </a:cubicBezTo>
                <a:cubicBezTo>
                  <a:pt x="10016442" y="8533175"/>
                  <a:pt x="9945738" y="8527327"/>
                  <a:pt x="9865032" y="8580534"/>
                </a:cubicBezTo>
                <a:cubicBezTo>
                  <a:pt x="9784326" y="8633741"/>
                  <a:pt x="9687083" y="8741834"/>
                  <a:pt x="9598995" y="8837847"/>
                </a:cubicBezTo>
                <a:cubicBezTo>
                  <a:pt x="9510907" y="8933860"/>
                  <a:pt x="9410149" y="9059864"/>
                  <a:pt x="9336506" y="9156612"/>
                </a:cubicBezTo>
                <a:cubicBezTo>
                  <a:pt x="9262863" y="9253360"/>
                  <a:pt x="9189219" y="9281977"/>
                  <a:pt x="9157135" y="9418335"/>
                </a:cubicBezTo>
                <a:cubicBezTo>
                  <a:pt x="9125051" y="9554693"/>
                  <a:pt x="9161017" y="9928518"/>
                  <a:pt x="9144000" y="9974759"/>
                </a:cubicBezTo>
                <a:cubicBezTo>
                  <a:pt x="9126983" y="10021000"/>
                  <a:pt x="9091129" y="9759948"/>
                  <a:pt x="9055034" y="9695780"/>
                </a:cubicBezTo>
                <a:cubicBezTo>
                  <a:pt x="9018939" y="9631612"/>
                  <a:pt x="8991968" y="9656634"/>
                  <a:pt x="8927432" y="9589749"/>
                </a:cubicBezTo>
                <a:cubicBezTo>
                  <a:pt x="8862896" y="9522864"/>
                  <a:pt x="8796155" y="9294472"/>
                  <a:pt x="8667818" y="9294472"/>
                </a:cubicBezTo>
                <a:cubicBezTo>
                  <a:pt x="8539481" y="9294472"/>
                  <a:pt x="8254766" y="9615969"/>
                  <a:pt x="8157411" y="9589749"/>
                </a:cubicBezTo>
                <a:cubicBezTo>
                  <a:pt x="8060056" y="9563529"/>
                  <a:pt x="8080812" y="9245242"/>
                  <a:pt x="8083688" y="9137150"/>
                </a:cubicBezTo>
                <a:cubicBezTo>
                  <a:pt x="8086564" y="9029058"/>
                  <a:pt x="8138860" y="8991461"/>
                  <a:pt x="8174667" y="8941194"/>
                </a:cubicBezTo>
                <a:cubicBezTo>
                  <a:pt x="8210474" y="8890927"/>
                  <a:pt x="8243230" y="8831392"/>
                  <a:pt x="8280315" y="8791830"/>
                </a:cubicBezTo>
                <a:cubicBezTo>
                  <a:pt x="8317400" y="8752268"/>
                  <a:pt x="8414611" y="8669261"/>
                  <a:pt x="8422680" y="8569030"/>
                </a:cubicBezTo>
                <a:cubicBezTo>
                  <a:pt x="8430749" y="8468799"/>
                  <a:pt x="8413047" y="8357207"/>
                  <a:pt x="8328730" y="8190443"/>
                </a:cubicBezTo>
                <a:cubicBezTo>
                  <a:pt x="8244413" y="8023679"/>
                  <a:pt x="8027860" y="7734697"/>
                  <a:pt x="7916779" y="7568444"/>
                </a:cubicBezTo>
                <a:cubicBezTo>
                  <a:pt x="7805698" y="7402191"/>
                  <a:pt x="7744406" y="7310443"/>
                  <a:pt x="7662246" y="7192923"/>
                </a:cubicBezTo>
                <a:cubicBezTo>
                  <a:pt x="7580086" y="7075403"/>
                  <a:pt x="7494461" y="6969645"/>
                  <a:pt x="7423821" y="6863326"/>
                </a:cubicBezTo>
                <a:cubicBezTo>
                  <a:pt x="7353181" y="6757007"/>
                  <a:pt x="7303664" y="6644585"/>
                  <a:pt x="7238409" y="6555011"/>
                </a:cubicBezTo>
                <a:cubicBezTo>
                  <a:pt x="7173154" y="6465437"/>
                  <a:pt x="7108795" y="6413923"/>
                  <a:pt x="7032291" y="6325883"/>
                </a:cubicBezTo>
                <a:cubicBezTo>
                  <a:pt x="6955787" y="6237843"/>
                  <a:pt x="6832500" y="6108436"/>
                  <a:pt x="6779388" y="6026772"/>
                </a:cubicBezTo>
                <a:cubicBezTo>
                  <a:pt x="6726276" y="5945108"/>
                  <a:pt x="6740624" y="5887761"/>
                  <a:pt x="6713621" y="5835896"/>
                </a:cubicBezTo>
                <a:cubicBezTo>
                  <a:pt x="6686618" y="5784031"/>
                  <a:pt x="6641017" y="5759664"/>
                  <a:pt x="6617369" y="5715580"/>
                </a:cubicBezTo>
                <a:cubicBezTo>
                  <a:pt x="6593721" y="5671496"/>
                  <a:pt x="6636143" y="5672024"/>
                  <a:pt x="6571735" y="5571393"/>
                </a:cubicBezTo>
                <a:cubicBezTo>
                  <a:pt x="6507327" y="5470763"/>
                  <a:pt x="6327587" y="5260218"/>
                  <a:pt x="6230919" y="5111797"/>
                </a:cubicBezTo>
                <a:cubicBezTo>
                  <a:pt x="6134251" y="4963376"/>
                  <a:pt x="6047858" y="4819204"/>
                  <a:pt x="5991727" y="4680865"/>
                </a:cubicBezTo>
                <a:cubicBezTo>
                  <a:pt x="5935596" y="4542526"/>
                  <a:pt x="5914185" y="4438172"/>
                  <a:pt x="5894132" y="4281761"/>
                </a:cubicBezTo>
                <a:cubicBezTo>
                  <a:pt x="5874079" y="4125350"/>
                  <a:pt x="5843481" y="3898412"/>
                  <a:pt x="5871411" y="3742401"/>
                </a:cubicBezTo>
                <a:cubicBezTo>
                  <a:pt x="5899341" y="3586390"/>
                  <a:pt x="6001553" y="3425905"/>
                  <a:pt x="6061711" y="3345695"/>
                </a:cubicBezTo>
                <a:cubicBezTo>
                  <a:pt x="6121869" y="3265485"/>
                  <a:pt x="6166863" y="3259668"/>
                  <a:pt x="6232358" y="3261138"/>
                </a:cubicBezTo>
                <a:cubicBezTo>
                  <a:pt x="6297853" y="3262608"/>
                  <a:pt x="6424225" y="3310703"/>
                  <a:pt x="6454679" y="3354515"/>
                </a:cubicBezTo>
                <a:cubicBezTo>
                  <a:pt x="6485133" y="3398327"/>
                  <a:pt x="6420054" y="3467384"/>
                  <a:pt x="6415085" y="3524011"/>
                </a:cubicBezTo>
                <a:cubicBezTo>
                  <a:pt x="6410116" y="3580638"/>
                  <a:pt x="6415085" y="3649744"/>
                  <a:pt x="6432150" y="3679703"/>
                </a:cubicBezTo>
                <a:cubicBezTo>
                  <a:pt x="6449215" y="3709662"/>
                  <a:pt x="6499673" y="3726679"/>
                  <a:pt x="6517473" y="3703766"/>
                </a:cubicBezTo>
                <a:cubicBezTo>
                  <a:pt x="6535273" y="3680853"/>
                  <a:pt x="6514278" y="3587925"/>
                  <a:pt x="6538948" y="3542227"/>
                </a:cubicBezTo>
                <a:cubicBezTo>
                  <a:pt x="6563618" y="3496529"/>
                  <a:pt x="6606759" y="3428717"/>
                  <a:pt x="6632707" y="3393150"/>
                </a:cubicBezTo>
                <a:cubicBezTo>
                  <a:pt x="6658655" y="3357583"/>
                  <a:pt x="6690836" y="3375622"/>
                  <a:pt x="6694639" y="3328822"/>
                </a:cubicBezTo>
                <a:cubicBezTo>
                  <a:pt x="6698442" y="3282022"/>
                  <a:pt x="6648351" y="3191808"/>
                  <a:pt x="6655525" y="3112349"/>
                </a:cubicBezTo>
                <a:cubicBezTo>
                  <a:pt x="6662699" y="3032890"/>
                  <a:pt x="6700536" y="2934928"/>
                  <a:pt x="6737685" y="2852065"/>
                </a:cubicBezTo>
                <a:cubicBezTo>
                  <a:pt x="6774834" y="2769202"/>
                  <a:pt x="6829576" y="2638581"/>
                  <a:pt x="6878421" y="2615173"/>
                </a:cubicBezTo>
                <a:cubicBezTo>
                  <a:pt x="6927266" y="2591765"/>
                  <a:pt x="6978652" y="2680363"/>
                  <a:pt x="7030757" y="2711616"/>
                </a:cubicBezTo>
                <a:cubicBezTo>
                  <a:pt x="7082862" y="2742869"/>
                  <a:pt x="7149235" y="2746625"/>
                  <a:pt x="7191050" y="2758976"/>
                </a:cubicBezTo>
                <a:cubicBezTo>
                  <a:pt x="7232865" y="2771327"/>
                  <a:pt x="7268897" y="2800902"/>
                  <a:pt x="7281647" y="2785723"/>
                </a:cubicBezTo>
                <a:cubicBezTo>
                  <a:pt x="7294397" y="2770544"/>
                  <a:pt x="7273992" y="2761117"/>
                  <a:pt x="7267553" y="2667900"/>
                </a:cubicBezTo>
                <a:cubicBezTo>
                  <a:pt x="7261114" y="2574683"/>
                  <a:pt x="7259021" y="2363691"/>
                  <a:pt x="7243011" y="2226422"/>
                </a:cubicBezTo>
                <a:cubicBezTo>
                  <a:pt x="7227001" y="2089153"/>
                  <a:pt x="7192297" y="1943753"/>
                  <a:pt x="7171493" y="1844289"/>
                </a:cubicBezTo>
                <a:cubicBezTo>
                  <a:pt x="7150689" y="1744825"/>
                  <a:pt x="7114290" y="1686264"/>
                  <a:pt x="7118189" y="1629637"/>
                </a:cubicBezTo>
                <a:cubicBezTo>
                  <a:pt x="7122088" y="1573010"/>
                  <a:pt x="7206901" y="1610799"/>
                  <a:pt x="7173027" y="1544601"/>
                </a:cubicBezTo>
                <a:cubicBezTo>
                  <a:pt x="7139153" y="1478403"/>
                  <a:pt x="6975473" y="1319340"/>
                  <a:pt x="6914947" y="1232451"/>
                </a:cubicBezTo>
                <a:cubicBezTo>
                  <a:pt x="6854421" y="1145562"/>
                  <a:pt x="6854325" y="1081537"/>
                  <a:pt x="6809874" y="1023265"/>
                </a:cubicBezTo>
                <a:cubicBezTo>
                  <a:pt x="6765423" y="964993"/>
                  <a:pt x="6688472" y="937014"/>
                  <a:pt x="6648239" y="882816"/>
                </a:cubicBezTo>
                <a:cubicBezTo>
                  <a:pt x="6608006" y="828618"/>
                  <a:pt x="6580618" y="750901"/>
                  <a:pt x="6568475" y="698077"/>
                </a:cubicBezTo>
                <a:cubicBezTo>
                  <a:pt x="6556332" y="645253"/>
                  <a:pt x="6552290" y="625312"/>
                  <a:pt x="6575378" y="565873"/>
                </a:cubicBezTo>
                <a:cubicBezTo>
                  <a:pt x="6598466" y="506434"/>
                  <a:pt x="6697898" y="386374"/>
                  <a:pt x="6707006" y="341443"/>
                </a:cubicBezTo>
                <a:cubicBezTo>
                  <a:pt x="6716114" y="296512"/>
                  <a:pt x="6661677" y="295922"/>
                  <a:pt x="6630024" y="296289"/>
                </a:cubicBezTo>
                <a:cubicBezTo>
                  <a:pt x="6598371" y="296657"/>
                  <a:pt x="6582377" y="358092"/>
                  <a:pt x="6538948" y="376435"/>
                </a:cubicBezTo>
                <a:cubicBezTo>
                  <a:pt x="6495519" y="394778"/>
                  <a:pt x="6427228" y="395034"/>
                  <a:pt x="6369451" y="406347"/>
                </a:cubicBezTo>
                <a:cubicBezTo>
                  <a:pt x="6311674" y="417660"/>
                  <a:pt x="6335081" y="481125"/>
                  <a:pt x="6192284" y="444311"/>
                </a:cubicBezTo>
                <a:cubicBezTo>
                  <a:pt x="6049487" y="407497"/>
                  <a:pt x="5656441" y="233351"/>
                  <a:pt x="5512669" y="185464"/>
                </a:cubicBezTo>
                <a:cubicBezTo>
                  <a:pt x="5368897" y="137577"/>
                  <a:pt x="5418382" y="176197"/>
                  <a:pt x="5329655" y="156991"/>
                </a:cubicBezTo>
                <a:cubicBezTo>
                  <a:pt x="5240928" y="137785"/>
                  <a:pt x="5086530" y="94292"/>
                  <a:pt x="4980307" y="70229"/>
                </a:cubicBezTo>
                <a:cubicBezTo>
                  <a:pt x="4874084" y="46166"/>
                  <a:pt x="4786619" y="22710"/>
                  <a:pt x="4692316" y="12612"/>
                </a:cubicBezTo>
                <a:cubicBezTo>
                  <a:pt x="4598013" y="2514"/>
                  <a:pt x="4488499" y="-8351"/>
                  <a:pt x="4414488" y="9640"/>
                </a:cubicBezTo>
                <a:cubicBezTo>
                  <a:pt x="4340477" y="27631"/>
                  <a:pt x="4306219" y="100012"/>
                  <a:pt x="4248250" y="120560"/>
                </a:cubicBezTo>
                <a:cubicBezTo>
                  <a:pt x="4190281" y="141108"/>
                  <a:pt x="4124403" y="139367"/>
                  <a:pt x="4066674" y="132928"/>
                </a:cubicBezTo>
                <a:cubicBezTo>
                  <a:pt x="4008945" y="126489"/>
                  <a:pt x="3954315" y="74736"/>
                  <a:pt x="3901875" y="81926"/>
                </a:cubicBezTo>
                <a:cubicBezTo>
                  <a:pt x="3849435" y="89116"/>
                  <a:pt x="3793095" y="168782"/>
                  <a:pt x="3752031" y="176068"/>
                </a:cubicBezTo>
                <a:cubicBezTo>
                  <a:pt x="3710967" y="183354"/>
                  <a:pt x="3697242" y="145055"/>
                  <a:pt x="3651848" y="176644"/>
                </a:cubicBezTo>
                <a:cubicBezTo>
                  <a:pt x="3606454" y="208233"/>
                  <a:pt x="3543963" y="328533"/>
                  <a:pt x="3479667" y="365602"/>
                </a:cubicBezTo>
                <a:cubicBezTo>
                  <a:pt x="3415371" y="402671"/>
                  <a:pt x="3323896" y="407577"/>
                  <a:pt x="3266071" y="399061"/>
                </a:cubicBezTo>
                <a:cubicBezTo>
                  <a:pt x="3208246" y="390545"/>
                  <a:pt x="3220949" y="334556"/>
                  <a:pt x="3132717" y="314503"/>
                </a:cubicBezTo>
                <a:cubicBezTo>
                  <a:pt x="3044486" y="294451"/>
                  <a:pt x="2966536" y="223349"/>
                  <a:pt x="2911643" y="265276"/>
                </a:cubicBezTo>
                <a:cubicBezTo>
                  <a:pt x="2856750" y="307203"/>
                  <a:pt x="2829426" y="493874"/>
                  <a:pt x="2803358" y="566063"/>
                </a:cubicBezTo>
                <a:cubicBezTo>
                  <a:pt x="2777290" y="638252"/>
                  <a:pt x="2709111" y="612184"/>
                  <a:pt x="2695074" y="698410"/>
                </a:cubicBezTo>
                <a:cubicBezTo>
                  <a:pt x="2681037" y="784636"/>
                  <a:pt x="2753226" y="882894"/>
                  <a:pt x="2658979" y="963105"/>
                </a:cubicBezTo>
                <a:cubicBezTo>
                  <a:pt x="2564732" y="1043316"/>
                  <a:pt x="2396290" y="1135560"/>
                  <a:pt x="2213811" y="1203739"/>
                </a:cubicBezTo>
                <a:cubicBezTo>
                  <a:pt x="2031332" y="1271918"/>
                  <a:pt x="1746585" y="1356136"/>
                  <a:pt x="1564106" y="1372178"/>
                </a:cubicBezTo>
                <a:cubicBezTo>
                  <a:pt x="1381627" y="1388220"/>
                  <a:pt x="1311442" y="1201732"/>
                  <a:pt x="1094874" y="1239832"/>
                </a:cubicBezTo>
                <a:cubicBezTo>
                  <a:pt x="878306" y="1277932"/>
                  <a:pt x="441158" y="1560676"/>
                  <a:pt x="264695" y="1600781"/>
                </a:cubicBezTo>
                <a:lnTo>
                  <a:pt x="36095" y="1480464"/>
                </a:lnTo>
                <a:cubicBezTo>
                  <a:pt x="-8021" y="4099337"/>
                  <a:pt x="12032" y="12036169"/>
                  <a:pt x="0" y="17314022"/>
                </a:cubicBezTo>
                <a:lnTo>
                  <a:pt x="26565727" y="17314022"/>
                </a:lnTo>
                <a:cubicBezTo>
                  <a:pt x="26568180" y="15240346"/>
                  <a:pt x="26570634" y="13166669"/>
                  <a:pt x="26573087" y="11092993"/>
                </a:cubicBezTo>
                <a:close/>
              </a:path>
            </a:pathLst>
          </a:custGeom>
          <a:solidFill>
            <a:schemeClr val="accent6">
              <a:lumMod val="20000"/>
              <a:lumOff val="80000"/>
            </a:schemeClr>
          </a:solid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Shape 4">
            <a:extLst>
              <a:ext uri="{FF2B5EF4-FFF2-40B4-BE49-F238E27FC236}">
                <a16:creationId xmlns:a16="http://schemas.microsoft.com/office/drawing/2014/main" id="{B20F3F12-95FD-4E28-88C8-0CD1A7AA8F62}"/>
              </a:ext>
            </a:extLst>
          </p:cNvPr>
          <p:cNvSpPr/>
          <p:nvPr/>
        </p:nvSpPr>
        <p:spPr>
          <a:xfrm>
            <a:off x="18235749" y="12113623"/>
            <a:ext cx="6470468" cy="5765074"/>
          </a:xfrm>
          <a:custGeom>
            <a:avLst/>
            <a:gdLst>
              <a:gd name="connsiteX0" fmla="*/ 0 w 6470468"/>
              <a:gd name="connsiteY0" fmla="*/ 5765074 h 5765074"/>
              <a:gd name="connsiteX1" fmla="*/ 60960 w 6470468"/>
              <a:gd name="connsiteY1" fmla="*/ 5495108 h 5765074"/>
              <a:gd name="connsiteX2" fmla="*/ 130628 w 6470468"/>
              <a:gd name="connsiteY2" fmla="*/ 5242560 h 5765074"/>
              <a:gd name="connsiteX3" fmla="*/ 505097 w 6470468"/>
              <a:gd name="connsiteY3" fmla="*/ 5129348 h 5765074"/>
              <a:gd name="connsiteX4" fmla="*/ 818605 w 6470468"/>
              <a:gd name="connsiteY4" fmla="*/ 4981303 h 5765074"/>
              <a:gd name="connsiteX5" fmla="*/ 923108 w 6470468"/>
              <a:gd name="connsiteY5" fmla="*/ 4876800 h 5765074"/>
              <a:gd name="connsiteX6" fmla="*/ 1175657 w 6470468"/>
              <a:gd name="connsiteY6" fmla="*/ 4763588 h 5765074"/>
              <a:gd name="connsiteX7" fmla="*/ 1219200 w 6470468"/>
              <a:gd name="connsiteY7" fmla="*/ 4589417 h 5765074"/>
              <a:gd name="connsiteX8" fmla="*/ 1349828 w 6470468"/>
              <a:gd name="connsiteY8" fmla="*/ 4545874 h 5765074"/>
              <a:gd name="connsiteX9" fmla="*/ 1428205 w 6470468"/>
              <a:gd name="connsiteY9" fmla="*/ 4354286 h 5765074"/>
              <a:gd name="connsiteX10" fmla="*/ 1637211 w 6470468"/>
              <a:gd name="connsiteY10" fmla="*/ 4241074 h 5765074"/>
              <a:gd name="connsiteX11" fmla="*/ 1715588 w 6470468"/>
              <a:gd name="connsiteY11" fmla="*/ 4145280 h 5765074"/>
              <a:gd name="connsiteX12" fmla="*/ 1811382 w 6470468"/>
              <a:gd name="connsiteY12" fmla="*/ 4136571 h 5765074"/>
              <a:gd name="connsiteX13" fmla="*/ 1959428 w 6470468"/>
              <a:gd name="connsiteY13" fmla="*/ 3971108 h 5765074"/>
              <a:gd name="connsiteX14" fmla="*/ 2438400 w 6470468"/>
              <a:gd name="connsiteY14" fmla="*/ 3526971 h 5765074"/>
              <a:gd name="connsiteX15" fmla="*/ 2847702 w 6470468"/>
              <a:gd name="connsiteY15" fmla="*/ 3405051 h 5765074"/>
              <a:gd name="connsiteX16" fmla="*/ 3056708 w 6470468"/>
              <a:gd name="connsiteY16" fmla="*/ 3300548 h 5765074"/>
              <a:gd name="connsiteX17" fmla="*/ 3317965 w 6470468"/>
              <a:gd name="connsiteY17" fmla="*/ 3204754 h 5765074"/>
              <a:gd name="connsiteX18" fmla="*/ 3683725 w 6470468"/>
              <a:gd name="connsiteY18" fmla="*/ 3091543 h 5765074"/>
              <a:gd name="connsiteX19" fmla="*/ 3892731 w 6470468"/>
              <a:gd name="connsiteY19" fmla="*/ 2969623 h 5765074"/>
              <a:gd name="connsiteX20" fmla="*/ 4075611 w 6470468"/>
              <a:gd name="connsiteY20" fmla="*/ 2960914 h 5765074"/>
              <a:gd name="connsiteX21" fmla="*/ 4171405 w 6470468"/>
              <a:gd name="connsiteY21" fmla="*/ 2795451 h 5765074"/>
              <a:gd name="connsiteX22" fmla="*/ 4293325 w 6470468"/>
              <a:gd name="connsiteY22" fmla="*/ 2760617 h 5765074"/>
              <a:gd name="connsiteX23" fmla="*/ 4754880 w 6470468"/>
              <a:gd name="connsiteY23" fmla="*/ 2560320 h 5765074"/>
              <a:gd name="connsiteX24" fmla="*/ 4972594 w 6470468"/>
              <a:gd name="connsiteY24" fmla="*/ 2499360 h 5765074"/>
              <a:gd name="connsiteX25" fmla="*/ 5068388 w 6470468"/>
              <a:gd name="connsiteY25" fmla="*/ 2194560 h 5765074"/>
              <a:gd name="connsiteX26" fmla="*/ 5190308 w 6470468"/>
              <a:gd name="connsiteY26" fmla="*/ 1872343 h 5765074"/>
              <a:gd name="connsiteX27" fmla="*/ 5381897 w 6470468"/>
              <a:gd name="connsiteY27" fmla="*/ 1567543 h 5765074"/>
              <a:gd name="connsiteX28" fmla="*/ 5582194 w 6470468"/>
              <a:gd name="connsiteY28" fmla="*/ 1471748 h 5765074"/>
              <a:gd name="connsiteX29" fmla="*/ 5765074 w 6470468"/>
              <a:gd name="connsiteY29" fmla="*/ 1323703 h 5765074"/>
              <a:gd name="connsiteX30" fmla="*/ 5860868 w 6470468"/>
              <a:gd name="connsiteY30" fmla="*/ 1210491 h 5765074"/>
              <a:gd name="connsiteX31" fmla="*/ 6000205 w 6470468"/>
              <a:gd name="connsiteY31" fmla="*/ 1001486 h 5765074"/>
              <a:gd name="connsiteX32" fmla="*/ 6165668 w 6470468"/>
              <a:gd name="connsiteY32" fmla="*/ 748937 h 5765074"/>
              <a:gd name="connsiteX33" fmla="*/ 6287588 w 6470468"/>
              <a:gd name="connsiteY33" fmla="*/ 391886 h 5765074"/>
              <a:gd name="connsiteX34" fmla="*/ 6365965 w 6470468"/>
              <a:gd name="connsiteY34" fmla="*/ 217714 h 5765074"/>
              <a:gd name="connsiteX35" fmla="*/ 6435634 w 6470468"/>
              <a:gd name="connsiteY35" fmla="*/ 87086 h 5765074"/>
              <a:gd name="connsiteX36" fmla="*/ 6470468 w 6470468"/>
              <a:gd name="connsiteY36" fmla="*/ 0 h 576507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6470468" h="5765074">
                <a:moveTo>
                  <a:pt x="0" y="5765074"/>
                </a:moveTo>
                <a:cubicBezTo>
                  <a:pt x="19594" y="5673634"/>
                  <a:pt x="39189" y="5582194"/>
                  <a:pt x="60960" y="5495108"/>
                </a:cubicBezTo>
                <a:cubicBezTo>
                  <a:pt x="82731" y="5408022"/>
                  <a:pt x="56605" y="5303520"/>
                  <a:pt x="130628" y="5242560"/>
                </a:cubicBezTo>
                <a:cubicBezTo>
                  <a:pt x="204651" y="5181600"/>
                  <a:pt x="390434" y="5172891"/>
                  <a:pt x="505097" y="5129348"/>
                </a:cubicBezTo>
                <a:cubicBezTo>
                  <a:pt x="619760" y="5085805"/>
                  <a:pt x="748936" y="5023394"/>
                  <a:pt x="818605" y="4981303"/>
                </a:cubicBezTo>
                <a:cubicBezTo>
                  <a:pt x="888274" y="4939212"/>
                  <a:pt x="863599" y="4913086"/>
                  <a:pt x="923108" y="4876800"/>
                </a:cubicBezTo>
                <a:cubicBezTo>
                  <a:pt x="982617" y="4840514"/>
                  <a:pt x="1126308" y="4811485"/>
                  <a:pt x="1175657" y="4763588"/>
                </a:cubicBezTo>
                <a:cubicBezTo>
                  <a:pt x="1225006" y="4715691"/>
                  <a:pt x="1190172" y="4625703"/>
                  <a:pt x="1219200" y="4589417"/>
                </a:cubicBezTo>
                <a:cubicBezTo>
                  <a:pt x="1248228" y="4553131"/>
                  <a:pt x="1314994" y="4585062"/>
                  <a:pt x="1349828" y="4545874"/>
                </a:cubicBezTo>
                <a:cubicBezTo>
                  <a:pt x="1384662" y="4506685"/>
                  <a:pt x="1380308" y="4405086"/>
                  <a:pt x="1428205" y="4354286"/>
                </a:cubicBezTo>
                <a:cubicBezTo>
                  <a:pt x="1476102" y="4303486"/>
                  <a:pt x="1589314" y="4275908"/>
                  <a:pt x="1637211" y="4241074"/>
                </a:cubicBezTo>
                <a:cubicBezTo>
                  <a:pt x="1685108" y="4206240"/>
                  <a:pt x="1686560" y="4162697"/>
                  <a:pt x="1715588" y="4145280"/>
                </a:cubicBezTo>
                <a:cubicBezTo>
                  <a:pt x="1744616" y="4127863"/>
                  <a:pt x="1770742" y="4165600"/>
                  <a:pt x="1811382" y="4136571"/>
                </a:cubicBezTo>
                <a:cubicBezTo>
                  <a:pt x="1852022" y="4107542"/>
                  <a:pt x="1854925" y="4072708"/>
                  <a:pt x="1959428" y="3971108"/>
                </a:cubicBezTo>
                <a:cubicBezTo>
                  <a:pt x="2063931" y="3869508"/>
                  <a:pt x="2290354" y="3621314"/>
                  <a:pt x="2438400" y="3526971"/>
                </a:cubicBezTo>
                <a:cubicBezTo>
                  <a:pt x="2586446" y="3432628"/>
                  <a:pt x="2744651" y="3442788"/>
                  <a:pt x="2847702" y="3405051"/>
                </a:cubicBezTo>
                <a:cubicBezTo>
                  <a:pt x="2950753" y="3367314"/>
                  <a:pt x="2978331" y="3333931"/>
                  <a:pt x="3056708" y="3300548"/>
                </a:cubicBezTo>
                <a:cubicBezTo>
                  <a:pt x="3135085" y="3267165"/>
                  <a:pt x="3213462" y="3239588"/>
                  <a:pt x="3317965" y="3204754"/>
                </a:cubicBezTo>
                <a:cubicBezTo>
                  <a:pt x="3422468" y="3169920"/>
                  <a:pt x="3587931" y="3130731"/>
                  <a:pt x="3683725" y="3091543"/>
                </a:cubicBezTo>
                <a:cubicBezTo>
                  <a:pt x="3779519" y="3052355"/>
                  <a:pt x="3827417" y="2991394"/>
                  <a:pt x="3892731" y="2969623"/>
                </a:cubicBezTo>
                <a:cubicBezTo>
                  <a:pt x="3958045" y="2947852"/>
                  <a:pt x="4029165" y="2989943"/>
                  <a:pt x="4075611" y="2960914"/>
                </a:cubicBezTo>
                <a:cubicBezTo>
                  <a:pt x="4122057" y="2931885"/>
                  <a:pt x="4135119" y="2828834"/>
                  <a:pt x="4171405" y="2795451"/>
                </a:cubicBezTo>
                <a:cubicBezTo>
                  <a:pt x="4207691" y="2762068"/>
                  <a:pt x="4196079" y="2799805"/>
                  <a:pt x="4293325" y="2760617"/>
                </a:cubicBezTo>
                <a:cubicBezTo>
                  <a:pt x="4390571" y="2721429"/>
                  <a:pt x="4641669" y="2603863"/>
                  <a:pt x="4754880" y="2560320"/>
                </a:cubicBezTo>
                <a:cubicBezTo>
                  <a:pt x="4868091" y="2516777"/>
                  <a:pt x="4920343" y="2560320"/>
                  <a:pt x="4972594" y="2499360"/>
                </a:cubicBezTo>
                <a:cubicBezTo>
                  <a:pt x="5024845" y="2438400"/>
                  <a:pt x="5032102" y="2299063"/>
                  <a:pt x="5068388" y="2194560"/>
                </a:cubicBezTo>
                <a:cubicBezTo>
                  <a:pt x="5104674" y="2090057"/>
                  <a:pt x="5138057" y="1976846"/>
                  <a:pt x="5190308" y="1872343"/>
                </a:cubicBezTo>
                <a:cubicBezTo>
                  <a:pt x="5242559" y="1767840"/>
                  <a:pt x="5316583" y="1634309"/>
                  <a:pt x="5381897" y="1567543"/>
                </a:cubicBezTo>
                <a:cubicBezTo>
                  <a:pt x="5447211" y="1500777"/>
                  <a:pt x="5518331" y="1512388"/>
                  <a:pt x="5582194" y="1471748"/>
                </a:cubicBezTo>
                <a:cubicBezTo>
                  <a:pt x="5646057" y="1431108"/>
                  <a:pt x="5718628" y="1367246"/>
                  <a:pt x="5765074" y="1323703"/>
                </a:cubicBezTo>
                <a:cubicBezTo>
                  <a:pt x="5811520" y="1280160"/>
                  <a:pt x="5821680" y="1264194"/>
                  <a:pt x="5860868" y="1210491"/>
                </a:cubicBezTo>
                <a:cubicBezTo>
                  <a:pt x="5900057" y="1156788"/>
                  <a:pt x="5949405" y="1078412"/>
                  <a:pt x="6000205" y="1001486"/>
                </a:cubicBezTo>
                <a:cubicBezTo>
                  <a:pt x="6051005" y="924560"/>
                  <a:pt x="6117771" y="850537"/>
                  <a:pt x="6165668" y="748937"/>
                </a:cubicBezTo>
                <a:cubicBezTo>
                  <a:pt x="6213565" y="647337"/>
                  <a:pt x="6254205" y="480423"/>
                  <a:pt x="6287588" y="391886"/>
                </a:cubicBezTo>
                <a:cubicBezTo>
                  <a:pt x="6320971" y="303349"/>
                  <a:pt x="6341291" y="268514"/>
                  <a:pt x="6365965" y="217714"/>
                </a:cubicBezTo>
                <a:cubicBezTo>
                  <a:pt x="6390639" y="166914"/>
                  <a:pt x="6418217" y="123372"/>
                  <a:pt x="6435634" y="87086"/>
                </a:cubicBezTo>
                <a:cubicBezTo>
                  <a:pt x="6453051" y="50800"/>
                  <a:pt x="6461759" y="25400"/>
                  <a:pt x="6470468" y="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Freeform: Shape 38">
            <a:extLst>
              <a:ext uri="{FF2B5EF4-FFF2-40B4-BE49-F238E27FC236}">
                <a16:creationId xmlns:a16="http://schemas.microsoft.com/office/drawing/2014/main" id="{30DF4D28-535B-4E99-8595-A4A07F15D1C1}"/>
              </a:ext>
            </a:extLst>
          </p:cNvPr>
          <p:cNvSpPr/>
          <p:nvPr/>
        </p:nvSpPr>
        <p:spPr>
          <a:xfrm>
            <a:off x="7915275" y="11363325"/>
            <a:ext cx="1972213" cy="5048250"/>
          </a:xfrm>
          <a:custGeom>
            <a:avLst/>
            <a:gdLst>
              <a:gd name="connsiteX0" fmla="*/ 0 w 1972213"/>
              <a:gd name="connsiteY0" fmla="*/ 0 h 5048250"/>
              <a:gd name="connsiteX1" fmla="*/ 247650 w 1972213"/>
              <a:gd name="connsiteY1" fmla="*/ 228600 h 5048250"/>
              <a:gd name="connsiteX2" fmla="*/ 523875 w 1972213"/>
              <a:gd name="connsiteY2" fmla="*/ 561975 h 5048250"/>
              <a:gd name="connsiteX3" fmla="*/ 771525 w 1972213"/>
              <a:gd name="connsiteY3" fmla="*/ 933450 h 5048250"/>
              <a:gd name="connsiteX4" fmla="*/ 1047750 w 1972213"/>
              <a:gd name="connsiteY4" fmla="*/ 1152525 h 5048250"/>
              <a:gd name="connsiteX5" fmla="*/ 1181100 w 1972213"/>
              <a:gd name="connsiteY5" fmla="*/ 1428750 h 5048250"/>
              <a:gd name="connsiteX6" fmla="*/ 1190625 w 1972213"/>
              <a:gd name="connsiteY6" fmla="*/ 1981200 h 5048250"/>
              <a:gd name="connsiteX7" fmla="*/ 1238250 w 1972213"/>
              <a:gd name="connsiteY7" fmla="*/ 2400300 h 5048250"/>
              <a:gd name="connsiteX8" fmla="*/ 1247775 w 1972213"/>
              <a:gd name="connsiteY8" fmla="*/ 3000375 h 5048250"/>
              <a:gd name="connsiteX9" fmla="*/ 1295400 w 1972213"/>
              <a:gd name="connsiteY9" fmla="*/ 3495675 h 5048250"/>
              <a:gd name="connsiteX10" fmla="*/ 1466850 w 1972213"/>
              <a:gd name="connsiteY10" fmla="*/ 3886200 h 5048250"/>
              <a:gd name="connsiteX11" fmla="*/ 1781175 w 1972213"/>
              <a:gd name="connsiteY11" fmla="*/ 4200525 h 5048250"/>
              <a:gd name="connsiteX12" fmla="*/ 1885950 w 1972213"/>
              <a:gd name="connsiteY12" fmla="*/ 4581525 h 5048250"/>
              <a:gd name="connsiteX13" fmla="*/ 1933575 w 1972213"/>
              <a:gd name="connsiteY13" fmla="*/ 4838700 h 5048250"/>
              <a:gd name="connsiteX14" fmla="*/ 1962150 w 1972213"/>
              <a:gd name="connsiteY14" fmla="*/ 5048250 h 5048250"/>
              <a:gd name="connsiteX0" fmla="*/ 0 w 1972213"/>
              <a:gd name="connsiteY0" fmla="*/ 0 h 5048250"/>
              <a:gd name="connsiteX1" fmla="*/ 247650 w 1972213"/>
              <a:gd name="connsiteY1" fmla="*/ 228600 h 5048250"/>
              <a:gd name="connsiteX2" fmla="*/ 523875 w 1972213"/>
              <a:gd name="connsiteY2" fmla="*/ 561975 h 5048250"/>
              <a:gd name="connsiteX3" fmla="*/ 771525 w 1972213"/>
              <a:gd name="connsiteY3" fmla="*/ 933450 h 5048250"/>
              <a:gd name="connsiteX4" fmla="*/ 1047750 w 1972213"/>
              <a:gd name="connsiteY4" fmla="*/ 1152525 h 5048250"/>
              <a:gd name="connsiteX5" fmla="*/ 1181100 w 1972213"/>
              <a:gd name="connsiteY5" fmla="*/ 1428750 h 5048250"/>
              <a:gd name="connsiteX6" fmla="*/ 1190625 w 1972213"/>
              <a:gd name="connsiteY6" fmla="*/ 1981200 h 5048250"/>
              <a:gd name="connsiteX7" fmla="*/ 1238250 w 1972213"/>
              <a:gd name="connsiteY7" fmla="*/ 2400300 h 5048250"/>
              <a:gd name="connsiteX8" fmla="*/ 1247775 w 1972213"/>
              <a:gd name="connsiteY8" fmla="*/ 3000375 h 5048250"/>
              <a:gd name="connsiteX9" fmla="*/ 1295400 w 1972213"/>
              <a:gd name="connsiteY9" fmla="*/ 3495675 h 5048250"/>
              <a:gd name="connsiteX10" fmla="*/ 1466850 w 1972213"/>
              <a:gd name="connsiteY10" fmla="*/ 3886200 h 5048250"/>
              <a:gd name="connsiteX11" fmla="*/ 1781175 w 1972213"/>
              <a:gd name="connsiteY11" fmla="*/ 4200525 h 5048250"/>
              <a:gd name="connsiteX12" fmla="*/ 1885950 w 1972213"/>
              <a:gd name="connsiteY12" fmla="*/ 4581525 h 5048250"/>
              <a:gd name="connsiteX13" fmla="*/ 1933575 w 1972213"/>
              <a:gd name="connsiteY13" fmla="*/ 4838700 h 5048250"/>
              <a:gd name="connsiteX14" fmla="*/ 1962150 w 1972213"/>
              <a:gd name="connsiteY14" fmla="*/ 5048250 h 50482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972213" h="5048250">
                <a:moveTo>
                  <a:pt x="0" y="0"/>
                </a:moveTo>
                <a:cubicBezTo>
                  <a:pt x="56263" y="127233"/>
                  <a:pt x="160338" y="134938"/>
                  <a:pt x="247650" y="228600"/>
                </a:cubicBezTo>
                <a:cubicBezTo>
                  <a:pt x="334962" y="322262"/>
                  <a:pt x="436563" y="444500"/>
                  <a:pt x="523875" y="561975"/>
                </a:cubicBezTo>
                <a:cubicBezTo>
                  <a:pt x="611187" y="679450"/>
                  <a:pt x="684213" y="835025"/>
                  <a:pt x="771525" y="933450"/>
                </a:cubicBezTo>
                <a:cubicBezTo>
                  <a:pt x="858838" y="1031875"/>
                  <a:pt x="979487" y="1069975"/>
                  <a:pt x="1047750" y="1152525"/>
                </a:cubicBezTo>
                <a:cubicBezTo>
                  <a:pt x="1116013" y="1235075"/>
                  <a:pt x="1157288" y="1290638"/>
                  <a:pt x="1181100" y="1428750"/>
                </a:cubicBezTo>
                <a:cubicBezTo>
                  <a:pt x="1204912" y="1566862"/>
                  <a:pt x="1181100" y="1819275"/>
                  <a:pt x="1190625" y="1981200"/>
                </a:cubicBezTo>
                <a:cubicBezTo>
                  <a:pt x="1200150" y="2143125"/>
                  <a:pt x="1228725" y="2230437"/>
                  <a:pt x="1238250" y="2400300"/>
                </a:cubicBezTo>
                <a:cubicBezTo>
                  <a:pt x="1247775" y="2570163"/>
                  <a:pt x="1238250" y="2817813"/>
                  <a:pt x="1247775" y="3000375"/>
                </a:cubicBezTo>
                <a:cubicBezTo>
                  <a:pt x="1257300" y="3182938"/>
                  <a:pt x="1258888" y="3348038"/>
                  <a:pt x="1295400" y="3495675"/>
                </a:cubicBezTo>
                <a:cubicBezTo>
                  <a:pt x="1331913" y="3643313"/>
                  <a:pt x="1385888" y="3768725"/>
                  <a:pt x="1466850" y="3886200"/>
                </a:cubicBezTo>
                <a:cubicBezTo>
                  <a:pt x="1547812" y="4003675"/>
                  <a:pt x="1711325" y="4084638"/>
                  <a:pt x="1781175" y="4200525"/>
                </a:cubicBezTo>
                <a:cubicBezTo>
                  <a:pt x="1851025" y="4316413"/>
                  <a:pt x="1860550" y="4475163"/>
                  <a:pt x="1885950" y="4581525"/>
                </a:cubicBezTo>
                <a:cubicBezTo>
                  <a:pt x="1911350" y="4687887"/>
                  <a:pt x="1920875" y="4760913"/>
                  <a:pt x="1933575" y="4838700"/>
                </a:cubicBezTo>
                <a:cubicBezTo>
                  <a:pt x="1946275" y="4916488"/>
                  <a:pt x="1992312" y="5037138"/>
                  <a:pt x="1962150" y="504825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0" name="TextBox 109">
            <a:extLst>
              <a:ext uri="{FF2B5EF4-FFF2-40B4-BE49-F238E27FC236}">
                <a16:creationId xmlns:a16="http://schemas.microsoft.com/office/drawing/2014/main" id="{4440DA89-7852-4561-B87E-E5CC895FB12E}"/>
              </a:ext>
            </a:extLst>
          </p:cNvPr>
          <p:cNvSpPr txBox="1"/>
          <p:nvPr/>
        </p:nvSpPr>
        <p:spPr>
          <a:xfrm>
            <a:off x="9044134" y="15409945"/>
            <a:ext cx="1142104" cy="584775"/>
          </a:xfrm>
          <a:prstGeom prst="rect">
            <a:avLst/>
          </a:prstGeom>
          <a:solidFill>
            <a:srgbClr val="E2F0D9"/>
          </a:solidFill>
        </p:spPr>
        <p:txBody>
          <a:bodyPr wrap="square" rtlCol="0">
            <a:spAutoFit/>
          </a:bodyPr>
          <a:lstStyle/>
          <a:p>
            <a:pPr algn="ctr"/>
            <a:r>
              <a:rPr lang="en-US" sz="3200" b="1" dirty="0"/>
              <a:t>St. Lo</a:t>
            </a:r>
          </a:p>
        </p:txBody>
      </p:sp>
      <p:sp>
        <p:nvSpPr>
          <p:cNvPr id="7" name="Freeform: Shape 6">
            <a:extLst>
              <a:ext uri="{FF2B5EF4-FFF2-40B4-BE49-F238E27FC236}">
                <a16:creationId xmlns:a16="http://schemas.microsoft.com/office/drawing/2014/main" id="{3138FAD8-31FB-4ECE-9166-D5548DABAABD}"/>
              </a:ext>
            </a:extLst>
          </p:cNvPr>
          <p:cNvSpPr/>
          <p:nvPr/>
        </p:nvSpPr>
        <p:spPr>
          <a:xfrm>
            <a:off x="25905423" y="12775474"/>
            <a:ext cx="995354" cy="2041658"/>
          </a:xfrm>
          <a:custGeom>
            <a:avLst/>
            <a:gdLst>
              <a:gd name="connsiteX0" fmla="*/ 986646 w 995354"/>
              <a:gd name="connsiteY0" fmla="*/ 1994263 h 2041658"/>
              <a:gd name="connsiteX1" fmla="*/ 681846 w 995354"/>
              <a:gd name="connsiteY1" fmla="*/ 1950720 h 2041658"/>
              <a:gd name="connsiteX2" fmla="*/ 446714 w 995354"/>
              <a:gd name="connsiteY2" fmla="*/ 1994263 h 2041658"/>
              <a:gd name="connsiteX3" fmla="*/ 176748 w 995354"/>
              <a:gd name="connsiteY3" fmla="*/ 2037806 h 2041658"/>
              <a:gd name="connsiteX4" fmla="*/ 63537 w 995354"/>
              <a:gd name="connsiteY4" fmla="*/ 1889760 h 2041658"/>
              <a:gd name="connsiteX5" fmla="*/ 124497 w 995354"/>
              <a:gd name="connsiteY5" fmla="*/ 1715589 h 2041658"/>
              <a:gd name="connsiteX6" fmla="*/ 28703 w 995354"/>
              <a:gd name="connsiteY6" fmla="*/ 1593669 h 2041658"/>
              <a:gd name="connsiteX7" fmla="*/ 2577 w 995354"/>
              <a:gd name="connsiteY7" fmla="*/ 1436915 h 2041658"/>
              <a:gd name="connsiteX8" fmla="*/ 80954 w 995354"/>
              <a:gd name="connsiteY8" fmla="*/ 1358537 h 2041658"/>
              <a:gd name="connsiteX9" fmla="*/ 80954 w 995354"/>
              <a:gd name="connsiteY9" fmla="*/ 1184366 h 2041658"/>
              <a:gd name="connsiteX10" fmla="*/ 255126 w 995354"/>
              <a:gd name="connsiteY10" fmla="*/ 1114697 h 2041658"/>
              <a:gd name="connsiteX11" fmla="*/ 350920 w 995354"/>
              <a:gd name="connsiteY11" fmla="*/ 1062446 h 2041658"/>
              <a:gd name="connsiteX12" fmla="*/ 281251 w 995354"/>
              <a:gd name="connsiteY12" fmla="*/ 984069 h 2041658"/>
              <a:gd name="connsiteX13" fmla="*/ 403171 w 995354"/>
              <a:gd name="connsiteY13" fmla="*/ 879566 h 2041658"/>
              <a:gd name="connsiteX14" fmla="*/ 464131 w 995354"/>
              <a:gd name="connsiteY14" fmla="*/ 792480 h 2041658"/>
              <a:gd name="connsiteX15" fmla="*/ 385754 w 995354"/>
              <a:gd name="connsiteY15" fmla="*/ 722812 h 2041658"/>
              <a:gd name="connsiteX16" fmla="*/ 472840 w 995354"/>
              <a:gd name="connsiteY16" fmla="*/ 644435 h 2041658"/>
              <a:gd name="connsiteX17" fmla="*/ 629594 w 995354"/>
              <a:gd name="connsiteY17" fmla="*/ 679269 h 2041658"/>
              <a:gd name="connsiteX18" fmla="*/ 681846 w 995354"/>
              <a:gd name="connsiteY18" fmla="*/ 435429 h 2041658"/>
              <a:gd name="connsiteX19" fmla="*/ 742806 w 995354"/>
              <a:gd name="connsiteY19" fmla="*/ 296092 h 2041658"/>
              <a:gd name="connsiteX20" fmla="*/ 838600 w 995354"/>
              <a:gd name="connsiteY20" fmla="*/ 226423 h 2041658"/>
              <a:gd name="connsiteX21" fmla="*/ 838600 w 995354"/>
              <a:gd name="connsiteY21" fmla="*/ 139337 h 2041658"/>
              <a:gd name="connsiteX22" fmla="*/ 890851 w 995354"/>
              <a:gd name="connsiteY22" fmla="*/ 78377 h 2041658"/>
              <a:gd name="connsiteX23" fmla="*/ 995354 w 995354"/>
              <a:gd name="connsiteY23" fmla="*/ 0 h 20416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995354" h="2041658">
                <a:moveTo>
                  <a:pt x="986646" y="1994263"/>
                </a:moveTo>
                <a:cubicBezTo>
                  <a:pt x="879240" y="1972491"/>
                  <a:pt x="771835" y="1950720"/>
                  <a:pt x="681846" y="1950720"/>
                </a:cubicBezTo>
                <a:cubicBezTo>
                  <a:pt x="591857" y="1950720"/>
                  <a:pt x="530897" y="1979749"/>
                  <a:pt x="446714" y="1994263"/>
                </a:cubicBezTo>
                <a:cubicBezTo>
                  <a:pt x="362531" y="2008777"/>
                  <a:pt x="240611" y="2055223"/>
                  <a:pt x="176748" y="2037806"/>
                </a:cubicBezTo>
                <a:cubicBezTo>
                  <a:pt x="112885" y="2020389"/>
                  <a:pt x="72245" y="1943463"/>
                  <a:pt x="63537" y="1889760"/>
                </a:cubicBezTo>
                <a:cubicBezTo>
                  <a:pt x="54829" y="1836057"/>
                  <a:pt x="130303" y="1764937"/>
                  <a:pt x="124497" y="1715589"/>
                </a:cubicBezTo>
                <a:cubicBezTo>
                  <a:pt x="118691" y="1666241"/>
                  <a:pt x="49023" y="1640115"/>
                  <a:pt x="28703" y="1593669"/>
                </a:cubicBezTo>
                <a:cubicBezTo>
                  <a:pt x="8383" y="1547223"/>
                  <a:pt x="-6131" y="1476104"/>
                  <a:pt x="2577" y="1436915"/>
                </a:cubicBezTo>
                <a:cubicBezTo>
                  <a:pt x="11285" y="1397726"/>
                  <a:pt x="67891" y="1400628"/>
                  <a:pt x="80954" y="1358537"/>
                </a:cubicBezTo>
                <a:cubicBezTo>
                  <a:pt x="94017" y="1316446"/>
                  <a:pt x="51925" y="1225006"/>
                  <a:pt x="80954" y="1184366"/>
                </a:cubicBezTo>
                <a:cubicBezTo>
                  <a:pt x="109983" y="1143726"/>
                  <a:pt x="210132" y="1135017"/>
                  <a:pt x="255126" y="1114697"/>
                </a:cubicBezTo>
                <a:cubicBezTo>
                  <a:pt x="300120" y="1094377"/>
                  <a:pt x="346566" y="1084217"/>
                  <a:pt x="350920" y="1062446"/>
                </a:cubicBezTo>
                <a:cubicBezTo>
                  <a:pt x="355274" y="1040675"/>
                  <a:pt x="272543" y="1014549"/>
                  <a:pt x="281251" y="984069"/>
                </a:cubicBezTo>
                <a:cubicBezTo>
                  <a:pt x="289959" y="953589"/>
                  <a:pt x="372691" y="911497"/>
                  <a:pt x="403171" y="879566"/>
                </a:cubicBezTo>
                <a:cubicBezTo>
                  <a:pt x="433651" y="847635"/>
                  <a:pt x="467034" y="818606"/>
                  <a:pt x="464131" y="792480"/>
                </a:cubicBezTo>
                <a:cubicBezTo>
                  <a:pt x="461228" y="766354"/>
                  <a:pt x="384303" y="747486"/>
                  <a:pt x="385754" y="722812"/>
                </a:cubicBezTo>
                <a:cubicBezTo>
                  <a:pt x="387205" y="698138"/>
                  <a:pt x="432200" y="651692"/>
                  <a:pt x="472840" y="644435"/>
                </a:cubicBezTo>
                <a:cubicBezTo>
                  <a:pt x="513480" y="637178"/>
                  <a:pt x="594760" y="714103"/>
                  <a:pt x="629594" y="679269"/>
                </a:cubicBezTo>
                <a:cubicBezTo>
                  <a:pt x="664428" y="644435"/>
                  <a:pt x="662977" y="499292"/>
                  <a:pt x="681846" y="435429"/>
                </a:cubicBezTo>
                <a:cubicBezTo>
                  <a:pt x="700715" y="371566"/>
                  <a:pt x="716680" y="330926"/>
                  <a:pt x="742806" y="296092"/>
                </a:cubicBezTo>
                <a:cubicBezTo>
                  <a:pt x="768932" y="261258"/>
                  <a:pt x="822634" y="252549"/>
                  <a:pt x="838600" y="226423"/>
                </a:cubicBezTo>
                <a:cubicBezTo>
                  <a:pt x="854566" y="200297"/>
                  <a:pt x="829891" y="164011"/>
                  <a:pt x="838600" y="139337"/>
                </a:cubicBezTo>
                <a:cubicBezTo>
                  <a:pt x="847308" y="114663"/>
                  <a:pt x="864725" y="101600"/>
                  <a:pt x="890851" y="78377"/>
                </a:cubicBezTo>
                <a:cubicBezTo>
                  <a:pt x="916977" y="55154"/>
                  <a:pt x="951811" y="21771"/>
                  <a:pt x="995354" y="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Freeform: Shape 7">
            <a:extLst>
              <a:ext uri="{FF2B5EF4-FFF2-40B4-BE49-F238E27FC236}">
                <a16:creationId xmlns:a16="http://schemas.microsoft.com/office/drawing/2014/main" id="{83E77F20-BF49-4951-917F-30DF933F57DA}"/>
              </a:ext>
            </a:extLst>
          </p:cNvPr>
          <p:cNvSpPr/>
          <p:nvPr/>
        </p:nvSpPr>
        <p:spPr>
          <a:xfrm>
            <a:off x="25280983" y="11782697"/>
            <a:ext cx="1499903" cy="1950720"/>
          </a:xfrm>
          <a:custGeom>
            <a:avLst/>
            <a:gdLst>
              <a:gd name="connsiteX0" fmla="*/ 0 w 1499903"/>
              <a:gd name="connsiteY0" fmla="*/ 1950720 h 1950720"/>
              <a:gd name="connsiteX1" fmla="*/ 348343 w 1499903"/>
              <a:gd name="connsiteY1" fmla="*/ 1767840 h 1950720"/>
              <a:gd name="connsiteX2" fmla="*/ 539931 w 1499903"/>
              <a:gd name="connsiteY2" fmla="*/ 1706880 h 1950720"/>
              <a:gd name="connsiteX3" fmla="*/ 775063 w 1499903"/>
              <a:gd name="connsiteY3" fmla="*/ 1445623 h 1950720"/>
              <a:gd name="connsiteX4" fmla="*/ 888274 w 1499903"/>
              <a:gd name="connsiteY4" fmla="*/ 1175657 h 1950720"/>
              <a:gd name="connsiteX5" fmla="*/ 923108 w 1499903"/>
              <a:gd name="connsiteY5" fmla="*/ 966652 h 1950720"/>
              <a:gd name="connsiteX6" fmla="*/ 975360 w 1499903"/>
              <a:gd name="connsiteY6" fmla="*/ 836023 h 1950720"/>
              <a:gd name="connsiteX7" fmla="*/ 1175657 w 1499903"/>
              <a:gd name="connsiteY7" fmla="*/ 731520 h 1950720"/>
              <a:gd name="connsiteX8" fmla="*/ 1323703 w 1499903"/>
              <a:gd name="connsiteY8" fmla="*/ 513806 h 1950720"/>
              <a:gd name="connsiteX9" fmla="*/ 1489166 w 1499903"/>
              <a:gd name="connsiteY9" fmla="*/ 426720 h 1950720"/>
              <a:gd name="connsiteX10" fmla="*/ 1480457 w 1499903"/>
              <a:gd name="connsiteY10" fmla="*/ 374469 h 1950720"/>
              <a:gd name="connsiteX11" fmla="*/ 1454331 w 1499903"/>
              <a:gd name="connsiteY11" fmla="*/ 182880 h 1950720"/>
              <a:gd name="connsiteX12" fmla="*/ 1497874 w 1499903"/>
              <a:gd name="connsiteY12" fmla="*/ 0 h 19507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1499903" h="1950720">
                <a:moveTo>
                  <a:pt x="0" y="1950720"/>
                </a:moveTo>
                <a:cubicBezTo>
                  <a:pt x="129177" y="1879600"/>
                  <a:pt x="258355" y="1808480"/>
                  <a:pt x="348343" y="1767840"/>
                </a:cubicBezTo>
                <a:cubicBezTo>
                  <a:pt x="438331" y="1727200"/>
                  <a:pt x="468811" y="1760583"/>
                  <a:pt x="539931" y="1706880"/>
                </a:cubicBezTo>
                <a:cubicBezTo>
                  <a:pt x="611051" y="1653177"/>
                  <a:pt x="717006" y="1534160"/>
                  <a:pt x="775063" y="1445623"/>
                </a:cubicBezTo>
                <a:cubicBezTo>
                  <a:pt x="833120" y="1357086"/>
                  <a:pt x="863600" y="1255485"/>
                  <a:pt x="888274" y="1175657"/>
                </a:cubicBezTo>
                <a:cubicBezTo>
                  <a:pt x="912948" y="1095829"/>
                  <a:pt x="908594" y="1023258"/>
                  <a:pt x="923108" y="966652"/>
                </a:cubicBezTo>
                <a:cubicBezTo>
                  <a:pt x="937622" y="910046"/>
                  <a:pt x="933268" y="875212"/>
                  <a:pt x="975360" y="836023"/>
                </a:cubicBezTo>
                <a:cubicBezTo>
                  <a:pt x="1017452" y="796834"/>
                  <a:pt x="1117600" y="785223"/>
                  <a:pt x="1175657" y="731520"/>
                </a:cubicBezTo>
                <a:cubicBezTo>
                  <a:pt x="1233714" y="677817"/>
                  <a:pt x="1271452" y="564606"/>
                  <a:pt x="1323703" y="513806"/>
                </a:cubicBezTo>
                <a:cubicBezTo>
                  <a:pt x="1375954" y="463006"/>
                  <a:pt x="1463040" y="449943"/>
                  <a:pt x="1489166" y="426720"/>
                </a:cubicBezTo>
                <a:cubicBezTo>
                  <a:pt x="1515292" y="403497"/>
                  <a:pt x="1486263" y="415109"/>
                  <a:pt x="1480457" y="374469"/>
                </a:cubicBezTo>
                <a:cubicBezTo>
                  <a:pt x="1474651" y="333829"/>
                  <a:pt x="1451428" y="245291"/>
                  <a:pt x="1454331" y="182880"/>
                </a:cubicBezTo>
                <a:cubicBezTo>
                  <a:pt x="1457234" y="120469"/>
                  <a:pt x="1505131" y="24674"/>
                  <a:pt x="1497874" y="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Shape 8">
            <a:extLst>
              <a:ext uri="{FF2B5EF4-FFF2-40B4-BE49-F238E27FC236}">
                <a16:creationId xmlns:a16="http://schemas.microsoft.com/office/drawing/2014/main" id="{F3F3F042-D2FF-48F7-9C77-30CDDB614CA3}"/>
              </a:ext>
            </a:extLst>
          </p:cNvPr>
          <p:cNvSpPr/>
          <p:nvPr/>
        </p:nvSpPr>
        <p:spPr>
          <a:xfrm>
            <a:off x="15849600" y="10582275"/>
            <a:ext cx="5048250" cy="6353175"/>
          </a:xfrm>
          <a:custGeom>
            <a:avLst/>
            <a:gdLst>
              <a:gd name="connsiteX0" fmla="*/ 0 w 5048250"/>
              <a:gd name="connsiteY0" fmla="*/ 6353175 h 6353175"/>
              <a:gd name="connsiteX1" fmla="*/ 180975 w 5048250"/>
              <a:gd name="connsiteY1" fmla="*/ 6267450 h 6353175"/>
              <a:gd name="connsiteX2" fmla="*/ 295275 w 5048250"/>
              <a:gd name="connsiteY2" fmla="*/ 6162675 h 6353175"/>
              <a:gd name="connsiteX3" fmla="*/ 533400 w 5048250"/>
              <a:gd name="connsiteY3" fmla="*/ 5962650 h 6353175"/>
              <a:gd name="connsiteX4" fmla="*/ 1019175 w 5048250"/>
              <a:gd name="connsiteY4" fmla="*/ 5800725 h 6353175"/>
              <a:gd name="connsiteX5" fmla="*/ 1266825 w 5048250"/>
              <a:gd name="connsiteY5" fmla="*/ 5686425 h 6353175"/>
              <a:gd name="connsiteX6" fmla="*/ 1590675 w 5048250"/>
              <a:gd name="connsiteY6" fmla="*/ 5600700 h 6353175"/>
              <a:gd name="connsiteX7" fmla="*/ 1800225 w 5048250"/>
              <a:gd name="connsiteY7" fmla="*/ 5505450 h 6353175"/>
              <a:gd name="connsiteX8" fmla="*/ 2009775 w 5048250"/>
              <a:gd name="connsiteY8" fmla="*/ 5286375 h 6353175"/>
              <a:gd name="connsiteX9" fmla="*/ 2219325 w 5048250"/>
              <a:gd name="connsiteY9" fmla="*/ 5010150 h 6353175"/>
              <a:gd name="connsiteX10" fmla="*/ 2362200 w 5048250"/>
              <a:gd name="connsiteY10" fmla="*/ 4648200 h 6353175"/>
              <a:gd name="connsiteX11" fmla="*/ 2352675 w 5048250"/>
              <a:gd name="connsiteY11" fmla="*/ 4448175 h 6353175"/>
              <a:gd name="connsiteX12" fmla="*/ 2266950 w 5048250"/>
              <a:gd name="connsiteY12" fmla="*/ 4219575 h 6353175"/>
              <a:gd name="connsiteX13" fmla="*/ 2181225 w 5048250"/>
              <a:gd name="connsiteY13" fmla="*/ 3990975 h 6353175"/>
              <a:gd name="connsiteX14" fmla="*/ 2228850 w 5048250"/>
              <a:gd name="connsiteY14" fmla="*/ 3886200 h 6353175"/>
              <a:gd name="connsiteX15" fmla="*/ 2038350 w 5048250"/>
              <a:gd name="connsiteY15" fmla="*/ 3771900 h 6353175"/>
              <a:gd name="connsiteX16" fmla="*/ 2152650 w 5048250"/>
              <a:gd name="connsiteY16" fmla="*/ 3714750 h 6353175"/>
              <a:gd name="connsiteX17" fmla="*/ 2095500 w 5048250"/>
              <a:gd name="connsiteY17" fmla="*/ 3514725 h 6353175"/>
              <a:gd name="connsiteX18" fmla="*/ 2152650 w 5048250"/>
              <a:gd name="connsiteY18" fmla="*/ 3362325 h 6353175"/>
              <a:gd name="connsiteX19" fmla="*/ 2133600 w 5048250"/>
              <a:gd name="connsiteY19" fmla="*/ 3286125 h 6353175"/>
              <a:gd name="connsiteX20" fmla="*/ 2219325 w 5048250"/>
              <a:gd name="connsiteY20" fmla="*/ 3133725 h 6353175"/>
              <a:gd name="connsiteX21" fmla="*/ 2247900 w 5048250"/>
              <a:gd name="connsiteY21" fmla="*/ 2971800 h 6353175"/>
              <a:gd name="connsiteX22" fmla="*/ 2181225 w 5048250"/>
              <a:gd name="connsiteY22" fmla="*/ 2762250 h 6353175"/>
              <a:gd name="connsiteX23" fmla="*/ 2152650 w 5048250"/>
              <a:gd name="connsiteY23" fmla="*/ 2657475 h 6353175"/>
              <a:gd name="connsiteX24" fmla="*/ 2095500 w 5048250"/>
              <a:gd name="connsiteY24" fmla="*/ 2676525 h 6353175"/>
              <a:gd name="connsiteX25" fmla="*/ 2047875 w 5048250"/>
              <a:gd name="connsiteY25" fmla="*/ 2562225 h 6353175"/>
              <a:gd name="connsiteX26" fmla="*/ 2047875 w 5048250"/>
              <a:gd name="connsiteY26" fmla="*/ 2400300 h 6353175"/>
              <a:gd name="connsiteX27" fmla="*/ 2133600 w 5048250"/>
              <a:gd name="connsiteY27" fmla="*/ 2276475 h 6353175"/>
              <a:gd name="connsiteX28" fmla="*/ 2028825 w 5048250"/>
              <a:gd name="connsiteY28" fmla="*/ 1943100 h 6353175"/>
              <a:gd name="connsiteX29" fmla="*/ 2247900 w 5048250"/>
              <a:gd name="connsiteY29" fmla="*/ 1828800 h 6353175"/>
              <a:gd name="connsiteX30" fmla="*/ 2295525 w 5048250"/>
              <a:gd name="connsiteY30" fmla="*/ 1724025 h 6353175"/>
              <a:gd name="connsiteX31" fmla="*/ 2381250 w 5048250"/>
              <a:gd name="connsiteY31" fmla="*/ 1638300 h 6353175"/>
              <a:gd name="connsiteX32" fmla="*/ 2657475 w 5048250"/>
              <a:gd name="connsiteY32" fmla="*/ 1543050 h 6353175"/>
              <a:gd name="connsiteX33" fmla="*/ 2771775 w 5048250"/>
              <a:gd name="connsiteY33" fmla="*/ 1495425 h 6353175"/>
              <a:gd name="connsiteX34" fmla="*/ 2838450 w 5048250"/>
              <a:gd name="connsiteY34" fmla="*/ 1524000 h 6353175"/>
              <a:gd name="connsiteX35" fmla="*/ 3057525 w 5048250"/>
              <a:gd name="connsiteY35" fmla="*/ 1504950 h 6353175"/>
              <a:gd name="connsiteX36" fmla="*/ 3133725 w 5048250"/>
              <a:gd name="connsiteY36" fmla="*/ 1524000 h 6353175"/>
              <a:gd name="connsiteX37" fmla="*/ 3371850 w 5048250"/>
              <a:gd name="connsiteY37" fmla="*/ 1409700 h 6353175"/>
              <a:gd name="connsiteX38" fmla="*/ 3533775 w 5048250"/>
              <a:gd name="connsiteY38" fmla="*/ 1390650 h 6353175"/>
              <a:gd name="connsiteX39" fmla="*/ 3705225 w 5048250"/>
              <a:gd name="connsiteY39" fmla="*/ 1266825 h 6353175"/>
              <a:gd name="connsiteX40" fmla="*/ 3933825 w 5048250"/>
              <a:gd name="connsiteY40" fmla="*/ 1257300 h 6353175"/>
              <a:gd name="connsiteX41" fmla="*/ 4095750 w 5048250"/>
              <a:gd name="connsiteY41" fmla="*/ 1181100 h 6353175"/>
              <a:gd name="connsiteX42" fmla="*/ 4248150 w 5048250"/>
              <a:gd name="connsiteY42" fmla="*/ 1209675 h 6353175"/>
              <a:gd name="connsiteX43" fmla="*/ 4505325 w 5048250"/>
              <a:gd name="connsiteY43" fmla="*/ 1123950 h 6353175"/>
              <a:gd name="connsiteX44" fmla="*/ 4657725 w 5048250"/>
              <a:gd name="connsiteY44" fmla="*/ 1047750 h 6353175"/>
              <a:gd name="connsiteX45" fmla="*/ 4714875 w 5048250"/>
              <a:gd name="connsiteY45" fmla="*/ 942975 h 6353175"/>
              <a:gd name="connsiteX46" fmla="*/ 4838700 w 5048250"/>
              <a:gd name="connsiteY46" fmla="*/ 647700 h 6353175"/>
              <a:gd name="connsiteX47" fmla="*/ 4819650 w 5048250"/>
              <a:gd name="connsiteY47" fmla="*/ 457200 h 6353175"/>
              <a:gd name="connsiteX48" fmla="*/ 4724400 w 5048250"/>
              <a:gd name="connsiteY48" fmla="*/ 428625 h 6353175"/>
              <a:gd name="connsiteX49" fmla="*/ 4772025 w 5048250"/>
              <a:gd name="connsiteY49" fmla="*/ 257175 h 6353175"/>
              <a:gd name="connsiteX50" fmla="*/ 4895850 w 5048250"/>
              <a:gd name="connsiteY50" fmla="*/ 200025 h 6353175"/>
              <a:gd name="connsiteX51" fmla="*/ 5000625 w 5048250"/>
              <a:gd name="connsiteY51" fmla="*/ 161925 h 6353175"/>
              <a:gd name="connsiteX52" fmla="*/ 5048250 w 5048250"/>
              <a:gd name="connsiteY52" fmla="*/ 0 h 63531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5048250" h="6353175">
                <a:moveTo>
                  <a:pt x="0" y="6353175"/>
                </a:moveTo>
                <a:cubicBezTo>
                  <a:pt x="65881" y="6326187"/>
                  <a:pt x="131763" y="6299200"/>
                  <a:pt x="180975" y="6267450"/>
                </a:cubicBezTo>
                <a:cubicBezTo>
                  <a:pt x="230188" y="6235700"/>
                  <a:pt x="236538" y="6213475"/>
                  <a:pt x="295275" y="6162675"/>
                </a:cubicBezTo>
                <a:cubicBezTo>
                  <a:pt x="354012" y="6111875"/>
                  <a:pt x="412750" y="6022975"/>
                  <a:pt x="533400" y="5962650"/>
                </a:cubicBezTo>
                <a:cubicBezTo>
                  <a:pt x="654050" y="5902325"/>
                  <a:pt x="896938" y="5846762"/>
                  <a:pt x="1019175" y="5800725"/>
                </a:cubicBezTo>
                <a:cubicBezTo>
                  <a:pt x="1141412" y="5754688"/>
                  <a:pt x="1171575" y="5719762"/>
                  <a:pt x="1266825" y="5686425"/>
                </a:cubicBezTo>
                <a:cubicBezTo>
                  <a:pt x="1362075" y="5653087"/>
                  <a:pt x="1501775" y="5630862"/>
                  <a:pt x="1590675" y="5600700"/>
                </a:cubicBezTo>
                <a:cubicBezTo>
                  <a:pt x="1679575" y="5570538"/>
                  <a:pt x="1730375" y="5557837"/>
                  <a:pt x="1800225" y="5505450"/>
                </a:cubicBezTo>
                <a:cubicBezTo>
                  <a:pt x="1870075" y="5453063"/>
                  <a:pt x="1939925" y="5368925"/>
                  <a:pt x="2009775" y="5286375"/>
                </a:cubicBezTo>
                <a:cubicBezTo>
                  <a:pt x="2079625" y="5203825"/>
                  <a:pt x="2160588" y="5116512"/>
                  <a:pt x="2219325" y="5010150"/>
                </a:cubicBezTo>
                <a:cubicBezTo>
                  <a:pt x="2278063" y="4903787"/>
                  <a:pt x="2339975" y="4741862"/>
                  <a:pt x="2362200" y="4648200"/>
                </a:cubicBezTo>
                <a:cubicBezTo>
                  <a:pt x="2384425" y="4554538"/>
                  <a:pt x="2368550" y="4519612"/>
                  <a:pt x="2352675" y="4448175"/>
                </a:cubicBezTo>
                <a:cubicBezTo>
                  <a:pt x="2336800" y="4376738"/>
                  <a:pt x="2266950" y="4219575"/>
                  <a:pt x="2266950" y="4219575"/>
                </a:cubicBezTo>
                <a:cubicBezTo>
                  <a:pt x="2238375" y="4143375"/>
                  <a:pt x="2187575" y="4046537"/>
                  <a:pt x="2181225" y="3990975"/>
                </a:cubicBezTo>
                <a:cubicBezTo>
                  <a:pt x="2174875" y="3935413"/>
                  <a:pt x="2252662" y="3922712"/>
                  <a:pt x="2228850" y="3886200"/>
                </a:cubicBezTo>
                <a:cubicBezTo>
                  <a:pt x="2205038" y="3849688"/>
                  <a:pt x="2051050" y="3800475"/>
                  <a:pt x="2038350" y="3771900"/>
                </a:cubicBezTo>
                <a:cubicBezTo>
                  <a:pt x="2025650" y="3743325"/>
                  <a:pt x="2143125" y="3757612"/>
                  <a:pt x="2152650" y="3714750"/>
                </a:cubicBezTo>
                <a:cubicBezTo>
                  <a:pt x="2162175" y="3671888"/>
                  <a:pt x="2095500" y="3573462"/>
                  <a:pt x="2095500" y="3514725"/>
                </a:cubicBezTo>
                <a:cubicBezTo>
                  <a:pt x="2095500" y="3455988"/>
                  <a:pt x="2146300" y="3400425"/>
                  <a:pt x="2152650" y="3362325"/>
                </a:cubicBezTo>
                <a:cubicBezTo>
                  <a:pt x="2159000" y="3324225"/>
                  <a:pt x="2122488" y="3324225"/>
                  <a:pt x="2133600" y="3286125"/>
                </a:cubicBezTo>
                <a:cubicBezTo>
                  <a:pt x="2144712" y="3248025"/>
                  <a:pt x="2200275" y="3186112"/>
                  <a:pt x="2219325" y="3133725"/>
                </a:cubicBezTo>
                <a:cubicBezTo>
                  <a:pt x="2238375" y="3081337"/>
                  <a:pt x="2254250" y="3033712"/>
                  <a:pt x="2247900" y="2971800"/>
                </a:cubicBezTo>
                <a:cubicBezTo>
                  <a:pt x="2241550" y="2909887"/>
                  <a:pt x="2197100" y="2814637"/>
                  <a:pt x="2181225" y="2762250"/>
                </a:cubicBezTo>
                <a:cubicBezTo>
                  <a:pt x="2165350" y="2709863"/>
                  <a:pt x="2166937" y="2671762"/>
                  <a:pt x="2152650" y="2657475"/>
                </a:cubicBezTo>
                <a:cubicBezTo>
                  <a:pt x="2138363" y="2643188"/>
                  <a:pt x="2112962" y="2692400"/>
                  <a:pt x="2095500" y="2676525"/>
                </a:cubicBezTo>
                <a:cubicBezTo>
                  <a:pt x="2078038" y="2660650"/>
                  <a:pt x="2055812" y="2608262"/>
                  <a:pt x="2047875" y="2562225"/>
                </a:cubicBezTo>
                <a:cubicBezTo>
                  <a:pt x="2039938" y="2516188"/>
                  <a:pt x="2033588" y="2447925"/>
                  <a:pt x="2047875" y="2400300"/>
                </a:cubicBezTo>
                <a:cubicBezTo>
                  <a:pt x="2062162" y="2352675"/>
                  <a:pt x="2136775" y="2352675"/>
                  <a:pt x="2133600" y="2276475"/>
                </a:cubicBezTo>
                <a:cubicBezTo>
                  <a:pt x="2130425" y="2200275"/>
                  <a:pt x="2009775" y="2017712"/>
                  <a:pt x="2028825" y="1943100"/>
                </a:cubicBezTo>
                <a:cubicBezTo>
                  <a:pt x="2047875" y="1868488"/>
                  <a:pt x="2203450" y="1865312"/>
                  <a:pt x="2247900" y="1828800"/>
                </a:cubicBezTo>
                <a:cubicBezTo>
                  <a:pt x="2292350" y="1792288"/>
                  <a:pt x="2273300" y="1755775"/>
                  <a:pt x="2295525" y="1724025"/>
                </a:cubicBezTo>
                <a:cubicBezTo>
                  <a:pt x="2317750" y="1692275"/>
                  <a:pt x="2320925" y="1668462"/>
                  <a:pt x="2381250" y="1638300"/>
                </a:cubicBezTo>
                <a:cubicBezTo>
                  <a:pt x="2441575" y="1608138"/>
                  <a:pt x="2592388" y="1566862"/>
                  <a:pt x="2657475" y="1543050"/>
                </a:cubicBezTo>
                <a:cubicBezTo>
                  <a:pt x="2722562" y="1519238"/>
                  <a:pt x="2741612" y="1498600"/>
                  <a:pt x="2771775" y="1495425"/>
                </a:cubicBezTo>
                <a:cubicBezTo>
                  <a:pt x="2801938" y="1492250"/>
                  <a:pt x="2790825" y="1522413"/>
                  <a:pt x="2838450" y="1524000"/>
                </a:cubicBezTo>
                <a:cubicBezTo>
                  <a:pt x="2886075" y="1525587"/>
                  <a:pt x="3008313" y="1504950"/>
                  <a:pt x="3057525" y="1504950"/>
                </a:cubicBezTo>
                <a:cubicBezTo>
                  <a:pt x="3106737" y="1504950"/>
                  <a:pt x="3081338" y="1539875"/>
                  <a:pt x="3133725" y="1524000"/>
                </a:cubicBezTo>
                <a:cubicBezTo>
                  <a:pt x="3186112" y="1508125"/>
                  <a:pt x="3305175" y="1431925"/>
                  <a:pt x="3371850" y="1409700"/>
                </a:cubicBezTo>
                <a:cubicBezTo>
                  <a:pt x="3438525" y="1387475"/>
                  <a:pt x="3478213" y="1414462"/>
                  <a:pt x="3533775" y="1390650"/>
                </a:cubicBezTo>
                <a:cubicBezTo>
                  <a:pt x="3589337" y="1366838"/>
                  <a:pt x="3638550" y="1289050"/>
                  <a:pt x="3705225" y="1266825"/>
                </a:cubicBezTo>
                <a:cubicBezTo>
                  <a:pt x="3771900" y="1244600"/>
                  <a:pt x="3868738" y="1271587"/>
                  <a:pt x="3933825" y="1257300"/>
                </a:cubicBezTo>
                <a:cubicBezTo>
                  <a:pt x="3998912" y="1243013"/>
                  <a:pt x="4043363" y="1189037"/>
                  <a:pt x="4095750" y="1181100"/>
                </a:cubicBezTo>
                <a:cubicBezTo>
                  <a:pt x="4148137" y="1173163"/>
                  <a:pt x="4179888" y="1219200"/>
                  <a:pt x="4248150" y="1209675"/>
                </a:cubicBezTo>
                <a:cubicBezTo>
                  <a:pt x="4316412" y="1200150"/>
                  <a:pt x="4437062" y="1150938"/>
                  <a:pt x="4505325" y="1123950"/>
                </a:cubicBezTo>
                <a:cubicBezTo>
                  <a:pt x="4573588" y="1096962"/>
                  <a:pt x="4622800" y="1077912"/>
                  <a:pt x="4657725" y="1047750"/>
                </a:cubicBezTo>
                <a:cubicBezTo>
                  <a:pt x="4692650" y="1017587"/>
                  <a:pt x="4684713" y="1009650"/>
                  <a:pt x="4714875" y="942975"/>
                </a:cubicBezTo>
                <a:cubicBezTo>
                  <a:pt x="4745037" y="876300"/>
                  <a:pt x="4821238" y="728662"/>
                  <a:pt x="4838700" y="647700"/>
                </a:cubicBezTo>
                <a:cubicBezTo>
                  <a:pt x="4856162" y="566738"/>
                  <a:pt x="4838700" y="493712"/>
                  <a:pt x="4819650" y="457200"/>
                </a:cubicBezTo>
                <a:cubicBezTo>
                  <a:pt x="4800600" y="420688"/>
                  <a:pt x="4732337" y="461962"/>
                  <a:pt x="4724400" y="428625"/>
                </a:cubicBezTo>
                <a:cubicBezTo>
                  <a:pt x="4716463" y="395288"/>
                  <a:pt x="4743450" y="295275"/>
                  <a:pt x="4772025" y="257175"/>
                </a:cubicBezTo>
                <a:cubicBezTo>
                  <a:pt x="4800600" y="219075"/>
                  <a:pt x="4857750" y="215900"/>
                  <a:pt x="4895850" y="200025"/>
                </a:cubicBezTo>
                <a:cubicBezTo>
                  <a:pt x="4933950" y="184150"/>
                  <a:pt x="4975225" y="195262"/>
                  <a:pt x="5000625" y="161925"/>
                </a:cubicBezTo>
                <a:cubicBezTo>
                  <a:pt x="5026025" y="128588"/>
                  <a:pt x="5030787" y="26988"/>
                  <a:pt x="5048250" y="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Shape 9">
            <a:extLst>
              <a:ext uri="{FF2B5EF4-FFF2-40B4-BE49-F238E27FC236}">
                <a16:creationId xmlns:a16="http://schemas.microsoft.com/office/drawing/2014/main" id="{B7656C0D-C1B1-48F0-8BC9-C082D05B301E}"/>
              </a:ext>
            </a:extLst>
          </p:cNvPr>
          <p:cNvSpPr/>
          <p:nvPr/>
        </p:nvSpPr>
        <p:spPr>
          <a:xfrm>
            <a:off x="11201400" y="10827900"/>
            <a:ext cx="5743667" cy="5917050"/>
          </a:xfrm>
          <a:custGeom>
            <a:avLst/>
            <a:gdLst>
              <a:gd name="connsiteX0" fmla="*/ 4152900 w 5743667"/>
              <a:gd name="connsiteY0" fmla="*/ 5917050 h 5917050"/>
              <a:gd name="connsiteX1" fmla="*/ 4248150 w 5743667"/>
              <a:gd name="connsiteY1" fmla="*/ 5717025 h 5917050"/>
              <a:gd name="connsiteX2" fmla="*/ 4467225 w 5743667"/>
              <a:gd name="connsiteY2" fmla="*/ 5564625 h 5917050"/>
              <a:gd name="connsiteX3" fmla="*/ 4619625 w 5743667"/>
              <a:gd name="connsiteY3" fmla="*/ 5431275 h 5917050"/>
              <a:gd name="connsiteX4" fmla="*/ 4819650 w 5743667"/>
              <a:gd name="connsiteY4" fmla="*/ 5183625 h 5917050"/>
              <a:gd name="connsiteX5" fmla="*/ 4867275 w 5743667"/>
              <a:gd name="connsiteY5" fmla="*/ 5088375 h 5917050"/>
              <a:gd name="connsiteX6" fmla="*/ 4810125 w 5743667"/>
              <a:gd name="connsiteY6" fmla="*/ 4916925 h 5917050"/>
              <a:gd name="connsiteX7" fmla="*/ 4886325 w 5743667"/>
              <a:gd name="connsiteY7" fmla="*/ 4688325 h 5917050"/>
              <a:gd name="connsiteX8" fmla="*/ 5038725 w 5743667"/>
              <a:gd name="connsiteY8" fmla="*/ 4516875 h 5917050"/>
              <a:gd name="connsiteX9" fmla="*/ 5086350 w 5743667"/>
              <a:gd name="connsiteY9" fmla="*/ 4212075 h 5917050"/>
              <a:gd name="connsiteX10" fmla="*/ 5105400 w 5743667"/>
              <a:gd name="connsiteY10" fmla="*/ 3745350 h 5917050"/>
              <a:gd name="connsiteX11" fmla="*/ 5114925 w 5743667"/>
              <a:gd name="connsiteY11" fmla="*/ 3478650 h 5917050"/>
              <a:gd name="connsiteX12" fmla="*/ 5381625 w 5743667"/>
              <a:gd name="connsiteY12" fmla="*/ 3145275 h 5917050"/>
              <a:gd name="connsiteX13" fmla="*/ 5486400 w 5743667"/>
              <a:gd name="connsiteY13" fmla="*/ 3030975 h 5917050"/>
              <a:gd name="connsiteX14" fmla="*/ 5562600 w 5743667"/>
              <a:gd name="connsiteY14" fmla="*/ 2850000 h 5917050"/>
              <a:gd name="connsiteX15" fmla="*/ 5695950 w 5743667"/>
              <a:gd name="connsiteY15" fmla="*/ 2707125 h 5917050"/>
              <a:gd name="connsiteX16" fmla="*/ 5743575 w 5743667"/>
              <a:gd name="connsiteY16" fmla="*/ 2526150 h 5917050"/>
              <a:gd name="connsiteX17" fmla="*/ 5686425 w 5743667"/>
              <a:gd name="connsiteY17" fmla="*/ 2326125 h 5917050"/>
              <a:gd name="connsiteX18" fmla="*/ 5600700 w 5743667"/>
              <a:gd name="connsiteY18" fmla="*/ 2192775 h 5917050"/>
              <a:gd name="connsiteX19" fmla="*/ 5505450 w 5743667"/>
              <a:gd name="connsiteY19" fmla="*/ 2088000 h 5917050"/>
              <a:gd name="connsiteX20" fmla="*/ 5486400 w 5743667"/>
              <a:gd name="connsiteY20" fmla="*/ 1726050 h 5917050"/>
              <a:gd name="connsiteX21" fmla="*/ 5610225 w 5743667"/>
              <a:gd name="connsiteY21" fmla="*/ 1221225 h 5917050"/>
              <a:gd name="connsiteX22" fmla="*/ 5534025 w 5743667"/>
              <a:gd name="connsiteY22" fmla="*/ 1049775 h 5917050"/>
              <a:gd name="connsiteX23" fmla="*/ 5629275 w 5743667"/>
              <a:gd name="connsiteY23" fmla="*/ 925950 h 5917050"/>
              <a:gd name="connsiteX24" fmla="*/ 5553075 w 5743667"/>
              <a:gd name="connsiteY24" fmla="*/ 821175 h 5917050"/>
              <a:gd name="connsiteX25" fmla="*/ 5476875 w 5743667"/>
              <a:gd name="connsiteY25" fmla="*/ 640200 h 5917050"/>
              <a:gd name="connsiteX26" fmla="*/ 5314950 w 5743667"/>
              <a:gd name="connsiteY26" fmla="*/ 564000 h 5917050"/>
              <a:gd name="connsiteX27" fmla="*/ 5286375 w 5743667"/>
              <a:gd name="connsiteY27" fmla="*/ 402075 h 5917050"/>
              <a:gd name="connsiteX28" fmla="*/ 5143500 w 5743667"/>
              <a:gd name="connsiteY28" fmla="*/ 125850 h 5917050"/>
              <a:gd name="connsiteX29" fmla="*/ 4933950 w 5743667"/>
              <a:gd name="connsiteY29" fmla="*/ 11550 h 5917050"/>
              <a:gd name="connsiteX30" fmla="*/ 4657725 w 5743667"/>
              <a:gd name="connsiteY30" fmla="*/ 106800 h 5917050"/>
              <a:gd name="connsiteX31" fmla="*/ 4476750 w 5743667"/>
              <a:gd name="connsiteY31" fmla="*/ 125850 h 5917050"/>
              <a:gd name="connsiteX32" fmla="*/ 4257675 w 5743667"/>
              <a:gd name="connsiteY32" fmla="*/ 135375 h 5917050"/>
              <a:gd name="connsiteX33" fmla="*/ 4038600 w 5743667"/>
              <a:gd name="connsiteY33" fmla="*/ 163950 h 5917050"/>
              <a:gd name="connsiteX34" fmla="*/ 3886200 w 5743667"/>
              <a:gd name="connsiteY34" fmla="*/ 173475 h 5917050"/>
              <a:gd name="connsiteX35" fmla="*/ 3724275 w 5743667"/>
              <a:gd name="connsiteY35" fmla="*/ 154425 h 5917050"/>
              <a:gd name="connsiteX36" fmla="*/ 3600450 w 5743667"/>
              <a:gd name="connsiteY36" fmla="*/ 78225 h 5917050"/>
              <a:gd name="connsiteX37" fmla="*/ 3524250 w 5743667"/>
              <a:gd name="connsiteY37" fmla="*/ 2025 h 5917050"/>
              <a:gd name="connsiteX38" fmla="*/ 3438525 w 5743667"/>
              <a:gd name="connsiteY38" fmla="*/ 163950 h 5917050"/>
              <a:gd name="connsiteX39" fmla="*/ 3390900 w 5743667"/>
              <a:gd name="connsiteY39" fmla="*/ 202050 h 5917050"/>
              <a:gd name="connsiteX40" fmla="*/ 3276600 w 5743667"/>
              <a:gd name="connsiteY40" fmla="*/ 144900 h 5917050"/>
              <a:gd name="connsiteX41" fmla="*/ 3219450 w 5743667"/>
              <a:gd name="connsiteY41" fmla="*/ 144900 h 5917050"/>
              <a:gd name="connsiteX42" fmla="*/ 3105150 w 5743667"/>
              <a:gd name="connsiteY42" fmla="*/ 163950 h 5917050"/>
              <a:gd name="connsiteX43" fmla="*/ 3009900 w 5743667"/>
              <a:gd name="connsiteY43" fmla="*/ 87750 h 5917050"/>
              <a:gd name="connsiteX44" fmla="*/ 2886075 w 5743667"/>
              <a:gd name="connsiteY44" fmla="*/ 2025 h 5917050"/>
              <a:gd name="connsiteX45" fmla="*/ 2790825 w 5743667"/>
              <a:gd name="connsiteY45" fmla="*/ 135375 h 5917050"/>
              <a:gd name="connsiteX46" fmla="*/ 2667000 w 5743667"/>
              <a:gd name="connsiteY46" fmla="*/ 221100 h 5917050"/>
              <a:gd name="connsiteX47" fmla="*/ 2552700 w 5743667"/>
              <a:gd name="connsiteY47" fmla="*/ 183000 h 5917050"/>
              <a:gd name="connsiteX48" fmla="*/ 2505075 w 5743667"/>
              <a:gd name="connsiteY48" fmla="*/ 211575 h 5917050"/>
              <a:gd name="connsiteX49" fmla="*/ 2371725 w 5743667"/>
              <a:gd name="connsiteY49" fmla="*/ 268725 h 5917050"/>
              <a:gd name="connsiteX50" fmla="*/ 2333625 w 5743667"/>
              <a:gd name="connsiteY50" fmla="*/ 297300 h 5917050"/>
              <a:gd name="connsiteX51" fmla="*/ 2200275 w 5743667"/>
              <a:gd name="connsiteY51" fmla="*/ 259200 h 5917050"/>
              <a:gd name="connsiteX52" fmla="*/ 2066925 w 5743667"/>
              <a:gd name="connsiteY52" fmla="*/ 411600 h 5917050"/>
              <a:gd name="connsiteX53" fmla="*/ 1990725 w 5743667"/>
              <a:gd name="connsiteY53" fmla="*/ 468750 h 5917050"/>
              <a:gd name="connsiteX54" fmla="*/ 1895475 w 5743667"/>
              <a:gd name="connsiteY54" fmla="*/ 316350 h 5917050"/>
              <a:gd name="connsiteX55" fmla="*/ 1809750 w 5743667"/>
              <a:gd name="connsiteY55" fmla="*/ 211575 h 5917050"/>
              <a:gd name="connsiteX56" fmla="*/ 1733550 w 5743667"/>
              <a:gd name="connsiteY56" fmla="*/ 287775 h 5917050"/>
              <a:gd name="connsiteX57" fmla="*/ 1647825 w 5743667"/>
              <a:gd name="connsiteY57" fmla="*/ 468750 h 5917050"/>
              <a:gd name="connsiteX58" fmla="*/ 1552575 w 5743667"/>
              <a:gd name="connsiteY58" fmla="*/ 487800 h 5917050"/>
              <a:gd name="connsiteX59" fmla="*/ 1438275 w 5743667"/>
              <a:gd name="connsiteY59" fmla="*/ 449700 h 5917050"/>
              <a:gd name="connsiteX60" fmla="*/ 1219200 w 5743667"/>
              <a:gd name="connsiteY60" fmla="*/ 392550 h 5917050"/>
              <a:gd name="connsiteX61" fmla="*/ 1047750 w 5743667"/>
              <a:gd name="connsiteY61" fmla="*/ 211575 h 5917050"/>
              <a:gd name="connsiteX62" fmla="*/ 904875 w 5743667"/>
              <a:gd name="connsiteY62" fmla="*/ 97275 h 5917050"/>
              <a:gd name="connsiteX63" fmla="*/ 723900 w 5743667"/>
              <a:gd name="connsiteY63" fmla="*/ 87750 h 5917050"/>
              <a:gd name="connsiteX64" fmla="*/ 485775 w 5743667"/>
              <a:gd name="connsiteY64" fmla="*/ 221100 h 5917050"/>
              <a:gd name="connsiteX65" fmla="*/ 295275 w 5743667"/>
              <a:gd name="connsiteY65" fmla="*/ 221100 h 5917050"/>
              <a:gd name="connsiteX66" fmla="*/ 114300 w 5743667"/>
              <a:gd name="connsiteY66" fmla="*/ 173475 h 5917050"/>
              <a:gd name="connsiteX67" fmla="*/ 0 w 5743667"/>
              <a:gd name="connsiteY67" fmla="*/ 154425 h 59170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Lst>
            <a:rect l="l" t="t" r="r" b="b"/>
            <a:pathLst>
              <a:path w="5743667" h="5917050">
                <a:moveTo>
                  <a:pt x="4152900" y="5917050"/>
                </a:moveTo>
                <a:cubicBezTo>
                  <a:pt x="4174331" y="5846406"/>
                  <a:pt x="4195763" y="5775762"/>
                  <a:pt x="4248150" y="5717025"/>
                </a:cubicBezTo>
                <a:cubicBezTo>
                  <a:pt x="4300537" y="5658288"/>
                  <a:pt x="4405312" y="5612250"/>
                  <a:pt x="4467225" y="5564625"/>
                </a:cubicBezTo>
                <a:cubicBezTo>
                  <a:pt x="4529138" y="5517000"/>
                  <a:pt x="4560888" y="5494775"/>
                  <a:pt x="4619625" y="5431275"/>
                </a:cubicBezTo>
                <a:cubicBezTo>
                  <a:pt x="4678363" y="5367775"/>
                  <a:pt x="4778375" y="5240775"/>
                  <a:pt x="4819650" y="5183625"/>
                </a:cubicBezTo>
                <a:cubicBezTo>
                  <a:pt x="4860925" y="5126475"/>
                  <a:pt x="4868863" y="5132825"/>
                  <a:pt x="4867275" y="5088375"/>
                </a:cubicBezTo>
                <a:cubicBezTo>
                  <a:pt x="4865688" y="5043925"/>
                  <a:pt x="4806950" y="4983600"/>
                  <a:pt x="4810125" y="4916925"/>
                </a:cubicBezTo>
                <a:cubicBezTo>
                  <a:pt x="4813300" y="4850250"/>
                  <a:pt x="4848225" y="4755000"/>
                  <a:pt x="4886325" y="4688325"/>
                </a:cubicBezTo>
                <a:cubicBezTo>
                  <a:pt x="4924425" y="4621650"/>
                  <a:pt x="5005388" y="4596250"/>
                  <a:pt x="5038725" y="4516875"/>
                </a:cubicBezTo>
                <a:cubicBezTo>
                  <a:pt x="5072062" y="4437500"/>
                  <a:pt x="5075238" y="4340662"/>
                  <a:pt x="5086350" y="4212075"/>
                </a:cubicBezTo>
                <a:cubicBezTo>
                  <a:pt x="5097463" y="4083487"/>
                  <a:pt x="5100638" y="3867587"/>
                  <a:pt x="5105400" y="3745350"/>
                </a:cubicBezTo>
                <a:cubicBezTo>
                  <a:pt x="5110162" y="3623113"/>
                  <a:pt x="5068888" y="3578662"/>
                  <a:pt x="5114925" y="3478650"/>
                </a:cubicBezTo>
                <a:cubicBezTo>
                  <a:pt x="5160962" y="3378638"/>
                  <a:pt x="5319713" y="3219887"/>
                  <a:pt x="5381625" y="3145275"/>
                </a:cubicBezTo>
                <a:cubicBezTo>
                  <a:pt x="5443537" y="3070663"/>
                  <a:pt x="5456238" y="3080187"/>
                  <a:pt x="5486400" y="3030975"/>
                </a:cubicBezTo>
                <a:cubicBezTo>
                  <a:pt x="5516562" y="2981763"/>
                  <a:pt x="5527675" y="2903975"/>
                  <a:pt x="5562600" y="2850000"/>
                </a:cubicBezTo>
                <a:cubicBezTo>
                  <a:pt x="5597525" y="2796025"/>
                  <a:pt x="5665788" y="2761100"/>
                  <a:pt x="5695950" y="2707125"/>
                </a:cubicBezTo>
                <a:cubicBezTo>
                  <a:pt x="5726113" y="2653150"/>
                  <a:pt x="5745162" y="2589650"/>
                  <a:pt x="5743575" y="2526150"/>
                </a:cubicBezTo>
                <a:cubicBezTo>
                  <a:pt x="5741988" y="2462650"/>
                  <a:pt x="5710237" y="2381687"/>
                  <a:pt x="5686425" y="2326125"/>
                </a:cubicBezTo>
                <a:cubicBezTo>
                  <a:pt x="5662613" y="2270563"/>
                  <a:pt x="5630863" y="2232462"/>
                  <a:pt x="5600700" y="2192775"/>
                </a:cubicBezTo>
                <a:cubicBezTo>
                  <a:pt x="5570538" y="2153087"/>
                  <a:pt x="5524500" y="2165787"/>
                  <a:pt x="5505450" y="2088000"/>
                </a:cubicBezTo>
                <a:cubicBezTo>
                  <a:pt x="5486400" y="2010213"/>
                  <a:pt x="5468938" y="1870512"/>
                  <a:pt x="5486400" y="1726050"/>
                </a:cubicBezTo>
                <a:cubicBezTo>
                  <a:pt x="5503863" y="1581587"/>
                  <a:pt x="5602288" y="1333937"/>
                  <a:pt x="5610225" y="1221225"/>
                </a:cubicBezTo>
                <a:cubicBezTo>
                  <a:pt x="5618162" y="1108513"/>
                  <a:pt x="5530850" y="1098987"/>
                  <a:pt x="5534025" y="1049775"/>
                </a:cubicBezTo>
                <a:cubicBezTo>
                  <a:pt x="5537200" y="1000563"/>
                  <a:pt x="5626100" y="964050"/>
                  <a:pt x="5629275" y="925950"/>
                </a:cubicBezTo>
                <a:cubicBezTo>
                  <a:pt x="5632450" y="887850"/>
                  <a:pt x="5578475" y="868800"/>
                  <a:pt x="5553075" y="821175"/>
                </a:cubicBezTo>
                <a:cubicBezTo>
                  <a:pt x="5527675" y="773550"/>
                  <a:pt x="5516562" y="683062"/>
                  <a:pt x="5476875" y="640200"/>
                </a:cubicBezTo>
                <a:cubicBezTo>
                  <a:pt x="5437188" y="597338"/>
                  <a:pt x="5346700" y="603687"/>
                  <a:pt x="5314950" y="564000"/>
                </a:cubicBezTo>
                <a:cubicBezTo>
                  <a:pt x="5283200" y="524312"/>
                  <a:pt x="5314950" y="475100"/>
                  <a:pt x="5286375" y="402075"/>
                </a:cubicBezTo>
                <a:cubicBezTo>
                  <a:pt x="5257800" y="329050"/>
                  <a:pt x="5202237" y="190937"/>
                  <a:pt x="5143500" y="125850"/>
                </a:cubicBezTo>
                <a:cubicBezTo>
                  <a:pt x="5084763" y="60763"/>
                  <a:pt x="5014912" y="14725"/>
                  <a:pt x="4933950" y="11550"/>
                </a:cubicBezTo>
                <a:cubicBezTo>
                  <a:pt x="4852988" y="8375"/>
                  <a:pt x="4733925" y="87750"/>
                  <a:pt x="4657725" y="106800"/>
                </a:cubicBezTo>
                <a:cubicBezTo>
                  <a:pt x="4581525" y="125850"/>
                  <a:pt x="4543425" y="121087"/>
                  <a:pt x="4476750" y="125850"/>
                </a:cubicBezTo>
                <a:cubicBezTo>
                  <a:pt x="4410075" y="130612"/>
                  <a:pt x="4330700" y="129025"/>
                  <a:pt x="4257675" y="135375"/>
                </a:cubicBezTo>
                <a:cubicBezTo>
                  <a:pt x="4184650" y="141725"/>
                  <a:pt x="4100512" y="157600"/>
                  <a:pt x="4038600" y="163950"/>
                </a:cubicBezTo>
                <a:cubicBezTo>
                  <a:pt x="3976687" y="170300"/>
                  <a:pt x="3938587" y="175062"/>
                  <a:pt x="3886200" y="173475"/>
                </a:cubicBezTo>
                <a:cubicBezTo>
                  <a:pt x="3833813" y="171888"/>
                  <a:pt x="3771900" y="170300"/>
                  <a:pt x="3724275" y="154425"/>
                </a:cubicBezTo>
                <a:cubicBezTo>
                  <a:pt x="3676650" y="138550"/>
                  <a:pt x="3633787" y="103625"/>
                  <a:pt x="3600450" y="78225"/>
                </a:cubicBezTo>
                <a:cubicBezTo>
                  <a:pt x="3567113" y="52825"/>
                  <a:pt x="3551237" y="-12263"/>
                  <a:pt x="3524250" y="2025"/>
                </a:cubicBezTo>
                <a:cubicBezTo>
                  <a:pt x="3497262" y="16312"/>
                  <a:pt x="3460750" y="130613"/>
                  <a:pt x="3438525" y="163950"/>
                </a:cubicBezTo>
                <a:cubicBezTo>
                  <a:pt x="3416300" y="197287"/>
                  <a:pt x="3417888" y="205225"/>
                  <a:pt x="3390900" y="202050"/>
                </a:cubicBezTo>
                <a:cubicBezTo>
                  <a:pt x="3363912" y="198875"/>
                  <a:pt x="3305175" y="154425"/>
                  <a:pt x="3276600" y="144900"/>
                </a:cubicBezTo>
                <a:cubicBezTo>
                  <a:pt x="3248025" y="135375"/>
                  <a:pt x="3248025" y="141725"/>
                  <a:pt x="3219450" y="144900"/>
                </a:cubicBezTo>
                <a:cubicBezTo>
                  <a:pt x="3190875" y="148075"/>
                  <a:pt x="3140075" y="173475"/>
                  <a:pt x="3105150" y="163950"/>
                </a:cubicBezTo>
                <a:cubicBezTo>
                  <a:pt x="3070225" y="154425"/>
                  <a:pt x="3046413" y="114738"/>
                  <a:pt x="3009900" y="87750"/>
                </a:cubicBezTo>
                <a:cubicBezTo>
                  <a:pt x="2973387" y="60762"/>
                  <a:pt x="2922587" y="-5912"/>
                  <a:pt x="2886075" y="2025"/>
                </a:cubicBezTo>
                <a:cubicBezTo>
                  <a:pt x="2849563" y="9962"/>
                  <a:pt x="2827337" y="98863"/>
                  <a:pt x="2790825" y="135375"/>
                </a:cubicBezTo>
                <a:cubicBezTo>
                  <a:pt x="2754313" y="171887"/>
                  <a:pt x="2706687" y="213163"/>
                  <a:pt x="2667000" y="221100"/>
                </a:cubicBezTo>
                <a:cubicBezTo>
                  <a:pt x="2627313" y="229037"/>
                  <a:pt x="2579687" y="184587"/>
                  <a:pt x="2552700" y="183000"/>
                </a:cubicBezTo>
                <a:cubicBezTo>
                  <a:pt x="2525713" y="181413"/>
                  <a:pt x="2535237" y="197288"/>
                  <a:pt x="2505075" y="211575"/>
                </a:cubicBezTo>
                <a:cubicBezTo>
                  <a:pt x="2474913" y="225862"/>
                  <a:pt x="2400300" y="254438"/>
                  <a:pt x="2371725" y="268725"/>
                </a:cubicBezTo>
                <a:cubicBezTo>
                  <a:pt x="2343150" y="283012"/>
                  <a:pt x="2362200" y="298887"/>
                  <a:pt x="2333625" y="297300"/>
                </a:cubicBezTo>
                <a:cubicBezTo>
                  <a:pt x="2305050" y="295712"/>
                  <a:pt x="2244725" y="240150"/>
                  <a:pt x="2200275" y="259200"/>
                </a:cubicBezTo>
                <a:cubicBezTo>
                  <a:pt x="2155825" y="278250"/>
                  <a:pt x="2101850" y="376675"/>
                  <a:pt x="2066925" y="411600"/>
                </a:cubicBezTo>
                <a:cubicBezTo>
                  <a:pt x="2032000" y="446525"/>
                  <a:pt x="2019300" y="484625"/>
                  <a:pt x="1990725" y="468750"/>
                </a:cubicBezTo>
                <a:cubicBezTo>
                  <a:pt x="1962150" y="452875"/>
                  <a:pt x="1925637" y="359212"/>
                  <a:pt x="1895475" y="316350"/>
                </a:cubicBezTo>
                <a:cubicBezTo>
                  <a:pt x="1865313" y="273488"/>
                  <a:pt x="1836737" y="216337"/>
                  <a:pt x="1809750" y="211575"/>
                </a:cubicBezTo>
                <a:cubicBezTo>
                  <a:pt x="1782763" y="206813"/>
                  <a:pt x="1760537" y="244913"/>
                  <a:pt x="1733550" y="287775"/>
                </a:cubicBezTo>
                <a:cubicBezTo>
                  <a:pt x="1706563" y="330637"/>
                  <a:pt x="1677987" y="435413"/>
                  <a:pt x="1647825" y="468750"/>
                </a:cubicBezTo>
                <a:cubicBezTo>
                  <a:pt x="1617663" y="502087"/>
                  <a:pt x="1587500" y="490975"/>
                  <a:pt x="1552575" y="487800"/>
                </a:cubicBezTo>
                <a:cubicBezTo>
                  <a:pt x="1517650" y="484625"/>
                  <a:pt x="1493837" y="465575"/>
                  <a:pt x="1438275" y="449700"/>
                </a:cubicBezTo>
                <a:cubicBezTo>
                  <a:pt x="1382713" y="433825"/>
                  <a:pt x="1284287" y="432237"/>
                  <a:pt x="1219200" y="392550"/>
                </a:cubicBezTo>
                <a:cubicBezTo>
                  <a:pt x="1154113" y="352863"/>
                  <a:pt x="1100137" y="260787"/>
                  <a:pt x="1047750" y="211575"/>
                </a:cubicBezTo>
                <a:cubicBezTo>
                  <a:pt x="995363" y="162363"/>
                  <a:pt x="958850" y="117912"/>
                  <a:pt x="904875" y="97275"/>
                </a:cubicBezTo>
                <a:cubicBezTo>
                  <a:pt x="850900" y="76637"/>
                  <a:pt x="793750" y="67113"/>
                  <a:pt x="723900" y="87750"/>
                </a:cubicBezTo>
                <a:cubicBezTo>
                  <a:pt x="654050" y="108387"/>
                  <a:pt x="557212" y="198875"/>
                  <a:pt x="485775" y="221100"/>
                </a:cubicBezTo>
                <a:cubicBezTo>
                  <a:pt x="414337" y="243325"/>
                  <a:pt x="357187" y="229037"/>
                  <a:pt x="295275" y="221100"/>
                </a:cubicBezTo>
                <a:cubicBezTo>
                  <a:pt x="233363" y="213163"/>
                  <a:pt x="163512" y="184587"/>
                  <a:pt x="114300" y="173475"/>
                </a:cubicBezTo>
                <a:cubicBezTo>
                  <a:pt x="65088" y="162363"/>
                  <a:pt x="32544" y="158394"/>
                  <a:pt x="0" y="154425"/>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Freeform: Shape 10">
            <a:extLst>
              <a:ext uri="{FF2B5EF4-FFF2-40B4-BE49-F238E27FC236}">
                <a16:creationId xmlns:a16="http://schemas.microsoft.com/office/drawing/2014/main" id="{DDB15972-921F-4C30-AE55-B973B3145D21}"/>
              </a:ext>
            </a:extLst>
          </p:cNvPr>
          <p:cNvSpPr/>
          <p:nvPr/>
        </p:nvSpPr>
        <p:spPr>
          <a:xfrm>
            <a:off x="8918177" y="10487601"/>
            <a:ext cx="1486102" cy="7419400"/>
          </a:xfrm>
          <a:custGeom>
            <a:avLst/>
            <a:gdLst>
              <a:gd name="connsiteX0" fmla="*/ 1435498 w 1486102"/>
              <a:gd name="connsiteY0" fmla="*/ 7534275 h 7534275"/>
              <a:gd name="connsiteX1" fmla="*/ 1483123 w 1486102"/>
              <a:gd name="connsiteY1" fmla="*/ 7372350 h 7534275"/>
              <a:gd name="connsiteX2" fmla="*/ 1359298 w 1486102"/>
              <a:gd name="connsiteY2" fmla="*/ 7258050 h 7534275"/>
              <a:gd name="connsiteX3" fmla="*/ 1225948 w 1486102"/>
              <a:gd name="connsiteY3" fmla="*/ 7191375 h 7534275"/>
              <a:gd name="connsiteX4" fmla="*/ 1111648 w 1486102"/>
              <a:gd name="connsiteY4" fmla="*/ 7019925 h 7534275"/>
              <a:gd name="connsiteX5" fmla="*/ 978298 w 1486102"/>
              <a:gd name="connsiteY5" fmla="*/ 6924675 h 7534275"/>
              <a:gd name="connsiteX6" fmla="*/ 806848 w 1486102"/>
              <a:gd name="connsiteY6" fmla="*/ 6810375 h 7534275"/>
              <a:gd name="connsiteX7" fmla="*/ 749698 w 1486102"/>
              <a:gd name="connsiteY7" fmla="*/ 6829425 h 7534275"/>
              <a:gd name="connsiteX8" fmla="*/ 511573 w 1486102"/>
              <a:gd name="connsiteY8" fmla="*/ 6724650 h 7534275"/>
              <a:gd name="connsiteX9" fmla="*/ 454423 w 1486102"/>
              <a:gd name="connsiteY9" fmla="*/ 6534150 h 7534275"/>
              <a:gd name="connsiteX10" fmla="*/ 416323 w 1486102"/>
              <a:gd name="connsiteY10" fmla="*/ 6324600 h 7534275"/>
              <a:gd name="connsiteX11" fmla="*/ 711598 w 1486102"/>
              <a:gd name="connsiteY11" fmla="*/ 6181725 h 7534275"/>
              <a:gd name="connsiteX12" fmla="*/ 873523 w 1486102"/>
              <a:gd name="connsiteY12" fmla="*/ 6086475 h 7534275"/>
              <a:gd name="connsiteX13" fmla="*/ 902098 w 1486102"/>
              <a:gd name="connsiteY13" fmla="*/ 5972175 h 7534275"/>
              <a:gd name="connsiteX14" fmla="*/ 806848 w 1486102"/>
              <a:gd name="connsiteY14" fmla="*/ 5829300 h 7534275"/>
              <a:gd name="connsiteX15" fmla="*/ 663973 w 1486102"/>
              <a:gd name="connsiteY15" fmla="*/ 5867400 h 7534275"/>
              <a:gd name="connsiteX16" fmla="*/ 530623 w 1486102"/>
              <a:gd name="connsiteY16" fmla="*/ 5924550 h 7534275"/>
              <a:gd name="connsiteX17" fmla="*/ 425848 w 1486102"/>
              <a:gd name="connsiteY17" fmla="*/ 5886450 h 7534275"/>
              <a:gd name="connsiteX18" fmla="*/ 292498 w 1486102"/>
              <a:gd name="connsiteY18" fmla="*/ 5734050 h 7534275"/>
              <a:gd name="connsiteX19" fmla="*/ 73423 w 1486102"/>
              <a:gd name="connsiteY19" fmla="*/ 5695950 h 7534275"/>
              <a:gd name="connsiteX20" fmla="*/ 6748 w 1486102"/>
              <a:gd name="connsiteY20" fmla="*/ 5553075 h 7534275"/>
              <a:gd name="connsiteX21" fmla="*/ 16273 w 1486102"/>
              <a:gd name="connsiteY21" fmla="*/ 5391150 h 7534275"/>
              <a:gd name="connsiteX22" fmla="*/ 130573 w 1486102"/>
              <a:gd name="connsiteY22" fmla="*/ 5105400 h 7534275"/>
              <a:gd name="connsiteX23" fmla="*/ 359173 w 1486102"/>
              <a:gd name="connsiteY23" fmla="*/ 4810125 h 7534275"/>
              <a:gd name="connsiteX24" fmla="*/ 492523 w 1486102"/>
              <a:gd name="connsiteY24" fmla="*/ 4524375 h 7534275"/>
              <a:gd name="connsiteX25" fmla="*/ 597298 w 1486102"/>
              <a:gd name="connsiteY25" fmla="*/ 4391025 h 7534275"/>
              <a:gd name="connsiteX26" fmla="*/ 663973 w 1486102"/>
              <a:gd name="connsiteY26" fmla="*/ 4324350 h 7534275"/>
              <a:gd name="connsiteX27" fmla="*/ 730648 w 1486102"/>
              <a:gd name="connsiteY27" fmla="*/ 4286250 h 7534275"/>
              <a:gd name="connsiteX28" fmla="*/ 749698 w 1486102"/>
              <a:gd name="connsiteY28" fmla="*/ 4286250 h 7534275"/>
              <a:gd name="connsiteX29" fmla="*/ 873523 w 1486102"/>
              <a:gd name="connsiteY29" fmla="*/ 4057650 h 7534275"/>
              <a:gd name="connsiteX30" fmla="*/ 835423 w 1486102"/>
              <a:gd name="connsiteY30" fmla="*/ 3914775 h 7534275"/>
              <a:gd name="connsiteX31" fmla="*/ 1006873 w 1486102"/>
              <a:gd name="connsiteY31" fmla="*/ 3724275 h 7534275"/>
              <a:gd name="connsiteX32" fmla="*/ 1083073 w 1486102"/>
              <a:gd name="connsiteY32" fmla="*/ 3419475 h 7534275"/>
              <a:gd name="connsiteX33" fmla="*/ 1054498 w 1486102"/>
              <a:gd name="connsiteY33" fmla="*/ 3333750 h 7534275"/>
              <a:gd name="connsiteX34" fmla="*/ 1025923 w 1486102"/>
              <a:gd name="connsiteY34" fmla="*/ 3200400 h 7534275"/>
              <a:gd name="connsiteX35" fmla="*/ 1044973 w 1486102"/>
              <a:gd name="connsiteY35" fmla="*/ 3124200 h 7534275"/>
              <a:gd name="connsiteX36" fmla="*/ 949723 w 1486102"/>
              <a:gd name="connsiteY36" fmla="*/ 3124200 h 7534275"/>
              <a:gd name="connsiteX37" fmla="*/ 1044973 w 1486102"/>
              <a:gd name="connsiteY37" fmla="*/ 2943225 h 7534275"/>
              <a:gd name="connsiteX38" fmla="*/ 1064023 w 1486102"/>
              <a:gd name="connsiteY38" fmla="*/ 2762250 h 7534275"/>
              <a:gd name="connsiteX39" fmla="*/ 911623 w 1486102"/>
              <a:gd name="connsiteY39" fmla="*/ 2647950 h 7534275"/>
              <a:gd name="connsiteX40" fmla="*/ 892573 w 1486102"/>
              <a:gd name="connsiteY40" fmla="*/ 2457450 h 7534275"/>
              <a:gd name="connsiteX41" fmla="*/ 892573 w 1486102"/>
              <a:gd name="connsiteY41" fmla="*/ 2314575 h 7534275"/>
              <a:gd name="connsiteX42" fmla="*/ 835423 w 1486102"/>
              <a:gd name="connsiteY42" fmla="*/ 2390775 h 7534275"/>
              <a:gd name="connsiteX43" fmla="*/ 702073 w 1486102"/>
              <a:gd name="connsiteY43" fmla="*/ 2381250 h 7534275"/>
              <a:gd name="connsiteX44" fmla="*/ 644923 w 1486102"/>
              <a:gd name="connsiteY44" fmla="*/ 2438400 h 7534275"/>
              <a:gd name="connsiteX45" fmla="*/ 540148 w 1486102"/>
              <a:gd name="connsiteY45" fmla="*/ 2409825 h 7534275"/>
              <a:gd name="connsiteX46" fmla="*/ 559198 w 1486102"/>
              <a:gd name="connsiteY46" fmla="*/ 2276475 h 7534275"/>
              <a:gd name="connsiteX47" fmla="*/ 387748 w 1486102"/>
              <a:gd name="connsiteY47" fmla="*/ 2200275 h 7534275"/>
              <a:gd name="connsiteX48" fmla="*/ 330598 w 1486102"/>
              <a:gd name="connsiteY48" fmla="*/ 2028825 h 7534275"/>
              <a:gd name="connsiteX49" fmla="*/ 225823 w 1486102"/>
              <a:gd name="connsiteY49" fmla="*/ 1962150 h 7534275"/>
              <a:gd name="connsiteX50" fmla="*/ 187723 w 1486102"/>
              <a:gd name="connsiteY50" fmla="*/ 1714500 h 7534275"/>
              <a:gd name="connsiteX51" fmla="*/ 340123 w 1486102"/>
              <a:gd name="connsiteY51" fmla="*/ 1771650 h 7534275"/>
              <a:gd name="connsiteX52" fmla="*/ 482998 w 1486102"/>
              <a:gd name="connsiteY52" fmla="*/ 1743075 h 7534275"/>
              <a:gd name="connsiteX53" fmla="*/ 425848 w 1486102"/>
              <a:gd name="connsiteY53" fmla="*/ 1609725 h 7534275"/>
              <a:gd name="connsiteX54" fmla="*/ 273448 w 1486102"/>
              <a:gd name="connsiteY54" fmla="*/ 1543050 h 7534275"/>
              <a:gd name="connsiteX55" fmla="*/ 149623 w 1486102"/>
              <a:gd name="connsiteY55" fmla="*/ 1247775 h 7534275"/>
              <a:gd name="connsiteX56" fmla="*/ 149623 w 1486102"/>
              <a:gd name="connsiteY56" fmla="*/ 895350 h 7534275"/>
              <a:gd name="connsiteX57" fmla="*/ 330598 w 1486102"/>
              <a:gd name="connsiteY57" fmla="*/ 742950 h 7534275"/>
              <a:gd name="connsiteX58" fmla="*/ 521098 w 1486102"/>
              <a:gd name="connsiteY58" fmla="*/ 590550 h 7534275"/>
              <a:gd name="connsiteX59" fmla="*/ 606823 w 1486102"/>
              <a:gd name="connsiteY59" fmla="*/ 447675 h 7534275"/>
              <a:gd name="connsiteX60" fmla="*/ 606823 w 1486102"/>
              <a:gd name="connsiteY60" fmla="*/ 266700 h 7534275"/>
              <a:gd name="connsiteX61" fmla="*/ 568723 w 1486102"/>
              <a:gd name="connsiteY61" fmla="*/ 0 h 7534275"/>
              <a:gd name="connsiteX0" fmla="*/ 1435498 w 1486102"/>
              <a:gd name="connsiteY0" fmla="*/ 7451565 h 7451565"/>
              <a:gd name="connsiteX1" fmla="*/ 1483123 w 1486102"/>
              <a:gd name="connsiteY1" fmla="*/ 7289640 h 7451565"/>
              <a:gd name="connsiteX2" fmla="*/ 1359298 w 1486102"/>
              <a:gd name="connsiteY2" fmla="*/ 7175340 h 7451565"/>
              <a:gd name="connsiteX3" fmla="*/ 1225948 w 1486102"/>
              <a:gd name="connsiteY3" fmla="*/ 7108665 h 7451565"/>
              <a:gd name="connsiteX4" fmla="*/ 1111648 w 1486102"/>
              <a:gd name="connsiteY4" fmla="*/ 6937215 h 7451565"/>
              <a:gd name="connsiteX5" fmla="*/ 978298 w 1486102"/>
              <a:gd name="connsiteY5" fmla="*/ 6841965 h 7451565"/>
              <a:gd name="connsiteX6" fmla="*/ 806848 w 1486102"/>
              <a:gd name="connsiteY6" fmla="*/ 6727665 h 7451565"/>
              <a:gd name="connsiteX7" fmla="*/ 749698 w 1486102"/>
              <a:gd name="connsiteY7" fmla="*/ 6746715 h 7451565"/>
              <a:gd name="connsiteX8" fmla="*/ 511573 w 1486102"/>
              <a:gd name="connsiteY8" fmla="*/ 6641940 h 7451565"/>
              <a:gd name="connsiteX9" fmla="*/ 454423 w 1486102"/>
              <a:gd name="connsiteY9" fmla="*/ 6451440 h 7451565"/>
              <a:gd name="connsiteX10" fmla="*/ 416323 w 1486102"/>
              <a:gd name="connsiteY10" fmla="*/ 6241890 h 7451565"/>
              <a:gd name="connsiteX11" fmla="*/ 711598 w 1486102"/>
              <a:gd name="connsiteY11" fmla="*/ 6099015 h 7451565"/>
              <a:gd name="connsiteX12" fmla="*/ 873523 w 1486102"/>
              <a:gd name="connsiteY12" fmla="*/ 6003765 h 7451565"/>
              <a:gd name="connsiteX13" fmla="*/ 902098 w 1486102"/>
              <a:gd name="connsiteY13" fmla="*/ 5889465 h 7451565"/>
              <a:gd name="connsiteX14" fmla="*/ 806848 w 1486102"/>
              <a:gd name="connsiteY14" fmla="*/ 5746590 h 7451565"/>
              <a:gd name="connsiteX15" fmla="*/ 663973 w 1486102"/>
              <a:gd name="connsiteY15" fmla="*/ 5784690 h 7451565"/>
              <a:gd name="connsiteX16" fmla="*/ 530623 w 1486102"/>
              <a:gd name="connsiteY16" fmla="*/ 5841840 h 7451565"/>
              <a:gd name="connsiteX17" fmla="*/ 425848 w 1486102"/>
              <a:gd name="connsiteY17" fmla="*/ 5803740 h 7451565"/>
              <a:gd name="connsiteX18" fmla="*/ 292498 w 1486102"/>
              <a:gd name="connsiteY18" fmla="*/ 5651340 h 7451565"/>
              <a:gd name="connsiteX19" fmla="*/ 73423 w 1486102"/>
              <a:gd name="connsiteY19" fmla="*/ 5613240 h 7451565"/>
              <a:gd name="connsiteX20" fmla="*/ 6748 w 1486102"/>
              <a:gd name="connsiteY20" fmla="*/ 5470365 h 7451565"/>
              <a:gd name="connsiteX21" fmla="*/ 16273 w 1486102"/>
              <a:gd name="connsiteY21" fmla="*/ 5308440 h 7451565"/>
              <a:gd name="connsiteX22" fmla="*/ 130573 w 1486102"/>
              <a:gd name="connsiteY22" fmla="*/ 5022690 h 7451565"/>
              <a:gd name="connsiteX23" fmla="*/ 359173 w 1486102"/>
              <a:gd name="connsiteY23" fmla="*/ 4727415 h 7451565"/>
              <a:gd name="connsiteX24" fmla="*/ 492523 w 1486102"/>
              <a:gd name="connsiteY24" fmla="*/ 4441665 h 7451565"/>
              <a:gd name="connsiteX25" fmla="*/ 597298 w 1486102"/>
              <a:gd name="connsiteY25" fmla="*/ 4308315 h 7451565"/>
              <a:gd name="connsiteX26" fmla="*/ 663973 w 1486102"/>
              <a:gd name="connsiteY26" fmla="*/ 4241640 h 7451565"/>
              <a:gd name="connsiteX27" fmla="*/ 730648 w 1486102"/>
              <a:gd name="connsiteY27" fmla="*/ 4203540 h 7451565"/>
              <a:gd name="connsiteX28" fmla="*/ 749698 w 1486102"/>
              <a:gd name="connsiteY28" fmla="*/ 4203540 h 7451565"/>
              <a:gd name="connsiteX29" fmla="*/ 873523 w 1486102"/>
              <a:gd name="connsiteY29" fmla="*/ 3974940 h 7451565"/>
              <a:gd name="connsiteX30" fmla="*/ 835423 w 1486102"/>
              <a:gd name="connsiteY30" fmla="*/ 3832065 h 7451565"/>
              <a:gd name="connsiteX31" fmla="*/ 1006873 w 1486102"/>
              <a:gd name="connsiteY31" fmla="*/ 3641565 h 7451565"/>
              <a:gd name="connsiteX32" fmla="*/ 1083073 w 1486102"/>
              <a:gd name="connsiteY32" fmla="*/ 3336765 h 7451565"/>
              <a:gd name="connsiteX33" fmla="*/ 1054498 w 1486102"/>
              <a:gd name="connsiteY33" fmla="*/ 3251040 h 7451565"/>
              <a:gd name="connsiteX34" fmla="*/ 1025923 w 1486102"/>
              <a:gd name="connsiteY34" fmla="*/ 3117690 h 7451565"/>
              <a:gd name="connsiteX35" fmla="*/ 1044973 w 1486102"/>
              <a:gd name="connsiteY35" fmla="*/ 3041490 h 7451565"/>
              <a:gd name="connsiteX36" fmla="*/ 949723 w 1486102"/>
              <a:gd name="connsiteY36" fmla="*/ 3041490 h 7451565"/>
              <a:gd name="connsiteX37" fmla="*/ 1044973 w 1486102"/>
              <a:gd name="connsiteY37" fmla="*/ 2860515 h 7451565"/>
              <a:gd name="connsiteX38" fmla="*/ 1064023 w 1486102"/>
              <a:gd name="connsiteY38" fmla="*/ 2679540 h 7451565"/>
              <a:gd name="connsiteX39" fmla="*/ 911623 w 1486102"/>
              <a:gd name="connsiteY39" fmla="*/ 2565240 h 7451565"/>
              <a:gd name="connsiteX40" fmla="*/ 892573 w 1486102"/>
              <a:gd name="connsiteY40" fmla="*/ 2374740 h 7451565"/>
              <a:gd name="connsiteX41" fmla="*/ 892573 w 1486102"/>
              <a:gd name="connsiteY41" fmla="*/ 2231865 h 7451565"/>
              <a:gd name="connsiteX42" fmla="*/ 835423 w 1486102"/>
              <a:gd name="connsiteY42" fmla="*/ 2308065 h 7451565"/>
              <a:gd name="connsiteX43" fmla="*/ 702073 w 1486102"/>
              <a:gd name="connsiteY43" fmla="*/ 2298540 h 7451565"/>
              <a:gd name="connsiteX44" fmla="*/ 644923 w 1486102"/>
              <a:gd name="connsiteY44" fmla="*/ 2355690 h 7451565"/>
              <a:gd name="connsiteX45" fmla="*/ 540148 w 1486102"/>
              <a:gd name="connsiteY45" fmla="*/ 2327115 h 7451565"/>
              <a:gd name="connsiteX46" fmla="*/ 559198 w 1486102"/>
              <a:gd name="connsiteY46" fmla="*/ 2193765 h 7451565"/>
              <a:gd name="connsiteX47" fmla="*/ 387748 w 1486102"/>
              <a:gd name="connsiteY47" fmla="*/ 2117565 h 7451565"/>
              <a:gd name="connsiteX48" fmla="*/ 330598 w 1486102"/>
              <a:gd name="connsiteY48" fmla="*/ 1946115 h 7451565"/>
              <a:gd name="connsiteX49" fmla="*/ 225823 w 1486102"/>
              <a:gd name="connsiteY49" fmla="*/ 1879440 h 7451565"/>
              <a:gd name="connsiteX50" fmla="*/ 187723 w 1486102"/>
              <a:gd name="connsiteY50" fmla="*/ 1631790 h 7451565"/>
              <a:gd name="connsiteX51" fmla="*/ 340123 w 1486102"/>
              <a:gd name="connsiteY51" fmla="*/ 1688940 h 7451565"/>
              <a:gd name="connsiteX52" fmla="*/ 482998 w 1486102"/>
              <a:gd name="connsiteY52" fmla="*/ 1660365 h 7451565"/>
              <a:gd name="connsiteX53" fmla="*/ 425848 w 1486102"/>
              <a:gd name="connsiteY53" fmla="*/ 1527015 h 7451565"/>
              <a:gd name="connsiteX54" fmla="*/ 273448 w 1486102"/>
              <a:gd name="connsiteY54" fmla="*/ 1460340 h 7451565"/>
              <a:gd name="connsiteX55" fmla="*/ 149623 w 1486102"/>
              <a:gd name="connsiteY55" fmla="*/ 1165065 h 7451565"/>
              <a:gd name="connsiteX56" fmla="*/ 149623 w 1486102"/>
              <a:gd name="connsiteY56" fmla="*/ 812640 h 7451565"/>
              <a:gd name="connsiteX57" fmla="*/ 330598 w 1486102"/>
              <a:gd name="connsiteY57" fmla="*/ 660240 h 7451565"/>
              <a:gd name="connsiteX58" fmla="*/ 521098 w 1486102"/>
              <a:gd name="connsiteY58" fmla="*/ 507840 h 7451565"/>
              <a:gd name="connsiteX59" fmla="*/ 606823 w 1486102"/>
              <a:gd name="connsiteY59" fmla="*/ 364965 h 7451565"/>
              <a:gd name="connsiteX60" fmla="*/ 606823 w 1486102"/>
              <a:gd name="connsiteY60" fmla="*/ 183990 h 7451565"/>
              <a:gd name="connsiteX61" fmla="*/ 587103 w 1486102"/>
              <a:gd name="connsiteY61" fmla="*/ 0 h 7451565"/>
              <a:gd name="connsiteX0" fmla="*/ 1435498 w 1486102"/>
              <a:gd name="connsiteY0" fmla="*/ 7419400 h 7419400"/>
              <a:gd name="connsiteX1" fmla="*/ 1483123 w 1486102"/>
              <a:gd name="connsiteY1" fmla="*/ 7257475 h 7419400"/>
              <a:gd name="connsiteX2" fmla="*/ 1359298 w 1486102"/>
              <a:gd name="connsiteY2" fmla="*/ 7143175 h 7419400"/>
              <a:gd name="connsiteX3" fmla="*/ 1225948 w 1486102"/>
              <a:gd name="connsiteY3" fmla="*/ 7076500 h 7419400"/>
              <a:gd name="connsiteX4" fmla="*/ 1111648 w 1486102"/>
              <a:gd name="connsiteY4" fmla="*/ 6905050 h 7419400"/>
              <a:gd name="connsiteX5" fmla="*/ 978298 w 1486102"/>
              <a:gd name="connsiteY5" fmla="*/ 6809800 h 7419400"/>
              <a:gd name="connsiteX6" fmla="*/ 806848 w 1486102"/>
              <a:gd name="connsiteY6" fmla="*/ 6695500 h 7419400"/>
              <a:gd name="connsiteX7" fmla="*/ 749698 w 1486102"/>
              <a:gd name="connsiteY7" fmla="*/ 6714550 h 7419400"/>
              <a:gd name="connsiteX8" fmla="*/ 511573 w 1486102"/>
              <a:gd name="connsiteY8" fmla="*/ 6609775 h 7419400"/>
              <a:gd name="connsiteX9" fmla="*/ 454423 w 1486102"/>
              <a:gd name="connsiteY9" fmla="*/ 6419275 h 7419400"/>
              <a:gd name="connsiteX10" fmla="*/ 416323 w 1486102"/>
              <a:gd name="connsiteY10" fmla="*/ 6209725 h 7419400"/>
              <a:gd name="connsiteX11" fmla="*/ 711598 w 1486102"/>
              <a:gd name="connsiteY11" fmla="*/ 6066850 h 7419400"/>
              <a:gd name="connsiteX12" fmla="*/ 873523 w 1486102"/>
              <a:gd name="connsiteY12" fmla="*/ 5971600 h 7419400"/>
              <a:gd name="connsiteX13" fmla="*/ 902098 w 1486102"/>
              <a:gd name="connsiteY13" fmla="*/ 5857300 h 7419400"/>
              <a:gd name="connsiteX14" fmla="*/ 806848 w 1486102"/>
              <a:gd name="connsiteY14" fmla="*/ 5714425 h 7419400"/>
              <a:gd name="connsiteX15" fmla="*/ 663973 w 1486102"/>
              <a:gd name="connsiteY15" fmla="*/ 5752525 h 7419400"/>
              <a:gd name="connsiteX16" fmla="*/ 530623 w 1486102"/>
              <a:gd name="connsiteY16" fmla="*/ 5809675 h 7419400"/>
              <a:gd name="connsiteX17" fmla="*/ 425848 w 1486102"/>
              <a:gd name="connsiteY17" fmla="*/ 5771575 h 7419400"/>
              <a:gd name="connsiteX18" fmla="*/ 292498 w 1486102"/>
              <a:gd name="connsiteY18" fmla="*/ 5619175 h 7419400"/>
              <a:gd name="connsiteX19" fmla="*/ 73423 w 1486102"/>
              <a:gd name="connsiteY19" fmla="*/ 5581075 h 7419400"/>
              <a:gd name="connsiteX20" fmla="*/ 6748 w 1486102"/>
              <a:gd name="connsiteY20" fmla="*/ 5438200 h 7419400"/>
              <a:gd name="connsiteX21" fmla="*/ 16273 w 1486102"/>
              <a:gd name="connsiteY21" fmla="*/ 5276275 h 7419400"/>
              <a:gd name="connsiteX22" fmla="*/ 130573 w 1486102"/>
              <a:gd name="connsiteY22" fmla="*/ 4990525 h 7419400"/>
              <a:gd name="connsiteX23" fmla="*/ 359173 w 1486102"/>
              <a:gd name="connsiteY23" fmla="*/ 4695250 h 7419400"/>
              <a:gd name="connsiteX24" fmla="*/ 492523 w 1486102"/>
              <a:gd name="connsiteY24" fmla="*/ 4409500 h 7419400"/>
              <a:gd name="connsiteX25" fmla="*/ 597298 w 1486102"/>
              <a:gd name="connsiteY25" fmla="*/ 4276150 h 7419400"/>
              <a:gd name="connsiteX26" fmla="*/ 663973 w 1486102"/>
              <a:gd name="connsiteY26" fmla="*/ 4209475 h 7419400"/>
              <a:gd name="connsiteX27" fmla="*/ 730648 w 1486102"/>
              <a:gd name="connsiteY27" fmla="*/ 4171375 h 7419400"/>
              <a:gd name="connsiteX28" fmla="*/ 749698 w 1486102"/>
              <a:gd name="connsiteY28" fmla="*/ 4171375 h 7419400"/>
              <a:gd name="connsiteX29" fmla="*/ 873523 w 1486102"/>
              <a:gd name="connsiteY29" fmla="*/ 3942775 h 7419400"/>
              <a:gd name="connsiteX30" fmla="*/ 835423 w 1486102"/>
              <a:gd name="connsiteY30" fmla="*/ 3799900 h 7419400"/>
              <a:gd name="connsiteX31" fmla="*/ 1006873 w 1486102"/>
              <a:gd name="connsiteY31" fmla="*/ 3609400 h 7419400"/>
              <a:gd name="connsiteX32" fmla="*/ 1083073 w 1486102"/>
              <a:gd name="connsiteY32" fmla="*/ 3304600 h 7419400"/>
              <a:gd name="connsiteX33" fmla="*/ 1054498 w 1486102"/>
              <a:gd name="connsiteY33" fmla="*/ 3218875 h 7419400"/>
              <a:gd name="connsiteX34" fmla="*/ 1025923 w 1486102"/>
              <a:gd name="connsiteY34" fmla="*/ 3085525 h 7419400"/>
              <a:gd name="connsiteX35" fmla="*/ 1044973 w 1486102"/>
              <a:gd name="connsiteY35" fmla="*/ 3009325 h 7419400"/>
              <a:gd name="connsiteX36" fmla="*/ 949723 w 1486102"/>
              <a:gd name="connsiteY36" fmla="*/ 3009325 h 7419400"/>
              <a:gd name="connsiteX37" fmla="*/ 1044973 w 1486102"/>
              <a:gd name="connsiteY37" fmla="*/ 2828350 h 7419400"/>
              <a:gd name="connsiteX38" fmla="*/ 1064023 w 1486102"/>
              <a:gd name="connsiteY38" fmla="*/ 2647375 h 7419400"/>
              <a:gd name="connsiteX39" fmla="*/ 911623 w 1486102"/>
              <a:gd name="connsiteY39" fmla="*/ 2533075 h 7419400"/>
              <a:gd name="connsiteX40" fmla="*/ 892573 w 1486102"/>
              <a:gd name="connsiteY40" fmla="*/ 2342575 h 7419400"/>
              <a:gd name="connsiteX41" fmla="*/ 892573 w 1486102"/>
              <a:gd name="connsiteY41" fmla="*/ 2199700 h 7419400"/>
              <a:gd name="connsiteX42" fmla="*/ 835423 w 1486102"/>
              <a:gd name="connsiteY42" fmla="*/ 2275900 h 7419400"/>
              <a:gd name="connsiteX43" fmla="*/ 702073 w 1486102"/>
              <a:gd name="connsiteY43" fmla="*/ 2266375 h 7419400"/>
              <a:gd name="connsiteX44" fmla="*/ 644923 w 1486102"/>
              <a:gd name="connsiteY44" fmla="*/ 2323525 h 7419400"/>
              <a:gd name="connsiteX45" fmla="*/ 540148 w 1486102"/>
              <a:gd name="connsiteY45" fmla="*/ 2294950 h 7419400"/>
              <a:gd name="connsiteX46" fmla="*/ 559198 w 1486102"/>
              <a:gd name="connsiteY46" fmla="*/ 2161600 h 7419400"/>
              <a:gd name="connsiteX47" fmla="*/ 387748 w 1486102"/>
              <a:gd name="connsiteY47" fmla="*/ 2085400 h 7419400"/>
              <a:gd name="connsiteX48" fmla="*/ 330598 w 1486102"/>
              <a:gd name="connsiteY48" fmla="*/ 1913950 h 7419400"/>
              <a:gd name="connsiteX49" fmla="*/ 225823 w 1486102"/>
              <a:gd name="connsiteY49" fmla="*/ 1847275 h 7419400"/>
              <a:gd name="connsiteX50" fmla="*/ 187723 w 1486102"/>
              <a:gd name="connsiteY50" fmla="*/ 1599625 h 7419400"/>
              <a:gd name="connsiteX51" fmla="*/ 340123 w 1486102"/>
              <a:gd name="connsiteY51" fmla="*/ 1656775 h 7419400"/>
              <a:gd name="connsiteX52" fmla="*/ 482998 w 1486102"/>
              <a:gd name="connsiteY52" fmla="*/ 1628200 h 7419400"/>
              <a:gd name="connsiteX53" fmla="*/ 425848 w 1486102"/>
              <a:gd name="connsiteY53" fmla="*/ 1494850 h 7419400"/>
              <a:gd name="connsiteX54" fmla="*/ 273448 w 1486102"/>
              <a:gd name="connsiteY54" fmla="*/ 1428175 h 7419400"/>
              <a:gd name="connsiteX55" fmla="*/ 149623 w 1486102"/>
              <a:gd name="connsiteY55" fmla="*/ 1132900 h 7419400"/>
              <a:gd name="connsiteX56" fmla="*/ 149623 w 1486102"/>
              <a:gd name="connsiteY56" fmla="*/ 780475 h 7419400"/>
              <a:gd name="connsiteX57" fmla="*/ 330598 w 1486102"/>
              <a:gd name="connsiteY57" fmla="*/ 628075 h 7419400"/>
              <a:gd name="connsiteX58" fmla="*/ 521098 w 1486102"/>
              <a:gd name="connsiteY58" fmla="*/ 475675 h 7419400"/>
              <a:gd name="connsiteX59" fmla="*/ 606823 w 1486102"/>
              <a:gd name="connsiteY59" fmla="*/ 332800 h 7419400"/>
              <a:gd name="connsiteX60" fmla="*/ 606823 w 1486102"/>
              <a:gd name="connsiteY60" fmla="*/ 151825 h 7419400"/>
              <a:gd name="connsiteX61" fmla="*/ 587103 w 1486102"/>
              <a:gd name="connsiteY61" fmla="*/ 0 h 7419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1486102" h="7419400">
                <a:moveTo>
                  <a:pt x="1435498" y="7419400"/>
                </a:moveTo>
                <a:cubicBezTo>
                  <a:pt x="1465660" y="7361456"/>
                  <a:pt x="1495823" y="7303512"/>
                  <a:pt x="1483123" y="7257475"/>
                </a:cubicBezTo>
                <a:cubicBezTo>
                  <a:pt x="1470423" y="7211438"/>
                  <a:pt x="1402160" y="7173337"/>
                  <a:pt x="1359298" y="7143175"/>
                </a:cubicBezTo>
                <a:cubicBezTo>
                  <a:pt x="1316436" y="7113013"/>
                  <a:pt x="1267223" y="7116187"/>
                  <a:pt x="1225948" y="7076500"/>
                </a:cubicBezTo>
                <a:cubicBezTo>
                  <a:pt x="1184673" y="7036813"/>
                  <a:pt x="1152923" y="6949500"/>
                  <a:pt x="1111648" y="6905050"/>
                </a:cubicBezTo>
                <a:cubicBezTo>
                  <a:pt x="1070373" y="6860600"/>
                  <a:pt x="1029098" y="6844725"/>
                  <a:pt x="978298" y="6809800"/>
                </a:cubicBezTo>
                <a:cubicBezTo>
                  <a:pt x="927498" y="6774875"/>
                  <a:pt x="844948" y="6711375"/>
                  <a:pt x="806848" y="6695500"/>
                </a:cubicBezTo>
                <a:cubicBezTo>
                  <a:pt x="768748" y="6679625"/>
                  <a:pt x="798910" y="6728837"/>
                  <a:pt x="749698" y="6714550"/>
                </a:cubicBezTo>
                <a:cubicBezTo>
                  <a:pt x="700485" y="6700262"/>
                  <a:pt x="560785" y="6658987"/>
                  <a:pt x="511573" y="6609775"/>
                </a:cubicBezTo>
                <a:cubicBezTo>
                  <a:pt x="462361" y="6560563"/>
                  <a:pt x="470298" y="6485950"/>
                  <a:pt x="454423" y="6419275"/>
                </a:cubicBezTo>
                <a:cubicBezTo>
                  <a:pt x="438548" y="6352600"/>
                  <a:pt x="373460" y="6268463"/>
                  <a:pt x="416323" y="6209725"/>
                </a:cubicBezTo>
                <a:cubicBezTo>
                  <a:pt x="459186" y="6150987"/>
                  <a:pt x="635398" y="6106537"/>
                  <a:pt x="711598" y="6066850"/>
                </a:cubicBezTo>
                <a:cubicBezTo>
                  <a:pt x="787798" y="6027163"/>
                  <a:pt x="841773" y="6006525"/>
                  <a:pt x="873523" y="5971600"/>
                </a:cubicBezTo>
                <a:cubicBezTo>
                  <a:pt x="905273" y="5936675"/>
                  <a:pt x="913210" y="5900162"/>
                  <a:pt x="902098" y="5857300"/>
                </a:cubicBezTo>
                <a:cubicBezTo>
                  <a:pt x="890986" y="5814438"/>
                  <a:pt x="846535" y="5731887"/>
                  <a:pt x="806848" y="5714425"/>
                </a:cubicBezTo>
                <a:cubicBezTo>
                  <a:pt x="767160" y="5696962"/>
                  <a:pt x="710010" y="5736650"/>
                  <a:pt x="663973" y="5752525"/>
                </a:cubicBezTo>
                <a:cubicBezTo>
                  <a:pt x="617935" y="5768400"/>
                  <a:pt x="570310" y="5806500"/>
                  <a:pt x="530623" y="5809675"/>
                </a:cubicBezTo>
                <a:cubicBezTo>
                  <a:pt x="490936" y="5812850"/>
                  <a:pt x="465535" y="5803325"/>
                  <a:pt x="425848" y="5771575"/>
                </a:cubicBezTo>
                <a:cubicBezTo>
                  <a:pt x="386160" y="5739825"/>
                  <a:pt x="351235" y="5650925"/>
                  <a:pt x="292498" y="5619175"/>
                </a:cubicBezTo>
                <a:cubicBezTo>
                  <a:pt x="233761" y="5587425"/>
                  <a:pt x="121048" y="5611237"/>
                  <a:pt x="73423" y="5581075"/>
                </a:cubicBezTo>
                <a:cubicBezTo>
                  <a:pt x="25798" y="5550913"/>
                  <a:pt x="16273" y="5489000"/>
                  <a:pt x="6748" y="5438200"/>
                </a:cubicBezTo>
                <a:cubicBezTo>
                  <a:pt x="-2777" y="5387400"/>
                  <a:pt x="-4365" y="5350888"/>
                  <a:pt x="16273" y="5276275"/>
                </a:cubicBezTo>
                <a:cubicBezTo>
                  <a:pt x="36911" y="5201662"/>
                  <a:pt x="73423" y="5087362"/>
                  <a:pt x="130573" y="4990525"/>
                </a:cubicBezTo>
                <a:cubicBezTo>
                  <a:pt x="187723" y="4893688"/>
                  <a:pt x="298848" y="4792087"/>
                  <a:pt x="359173" y="4695250"/>
                </a:cubicBezTo>
                <a:cubicBezTo>
                  <a:pt x="419498" y="4598412"/>
                  <a:pt x="452836" y="4479350"/>
                  <a:pt x="492523" y="4409500"/>
                </a:cubicBezTo>
                <a:cubicBezTo>
                  <a:pt x="532210" y="4339650"/>
                  <a:pt x="568723" y="4309487"/>
                  <a:pt x="597298" y="4276150"/>
                </a:cubicBezTo>
                <a:cubicBezTo>
                  <a:pt x="625873" y="4242812"/>
                  <a:pt x="641748" y="4226937"/>
                  <a:pt x="663973" y="4209475"/>
                </a:cubicBezTo>
                <a:cubicBezTo>
                  <a:pt x="686198" y="4192013"/>
                  <a:pt x="716360" y="4177725"/>
                  <a:pt x="730648" y="4171375"/>
                </a:cubicBezTo>
                <a:cubicBezTo>
                  <a:pt x="744936" y="4165025"/>
                  <a:pt x="725886" y="4209475"/>
                  <a:pt x="749698" y="4171375"/>
                </a:cubicBezTo>
                <a:cubicBezTo>
                  <a:pt x="773510" y="4133275"/>
                  <a:pt x="859236" y="4004687"/>
                  <a:pt x="873523" y="3942775"/>
                </a:cubicBezTo>
                <a:cubicBezTo>
                  <a:pt x="887810" y="3880863"/>
                  <a:pt x="813198" y="3855462"/>
                  <a:pt x="835423" y="3799900"/>
                </a:cubicBezTo>
                <a:cubicBezTo>
                  <a:pt x="857648" y="3744338"/>
                  <a:pt x="965598" y="3691950"/>
                  <a:pt x="1006873" y="3609400"/>
                </a:cubicBezTo>
                <a:cubicBezTo>
                  <a:pt x="1048148" y="3526850"/>
                  <a:pt x="1075136" y="3369687"/>
                  <a:pt x="1083073" y="3304600"/>
                </a:cubicBezTo>
                <a:cubicBezTo>
                  <a:pt x="1091010" y="3239513"/>
                  <a:pt x="1064023" y="3255387"/>
                  <a:pt x="1054498" y="3218875"/>
                </a:cubicBezTo>
                <a:cubicBezTo>
                  <a:pt x="1044973" y="3182363"/>
                  <a:pt x="1027511" y="3120450"/>
                  <a:pt x="1025923" y="3085525"/>
                </a:cubicBezTo>
                <a:cubicBezTo>
                  <a:pt x="1024335" y="3050600"/>
                  <a:pt x="1057673" y="3022025"/>
                  <a:pt x="1044973" y="3009325"/>
                </a:cubicBezTo>
                <a:cubicBezTo>
                  <a:pt x="1032273" y="2996625"/>
                  <a:pt x="949723" y="3039487"/>
                  <a:pt x="949723" y="3009325"/>
                </a:cubicBezTo>
                <a:cubicBezTo>
                  <a:pt x="949723" y="2979163"/>
                  <a:pt x="1025923" y="2888675"/>
                  <a:pt x="1044973" y="2828350"/>
                </a:cubicBezTo>
                <a:cubicBezTo>
                  <a:pt x="1064023" y="2768025"/>
                  <a:pt x="1086248" y="2696587"/>
                  <a:pt x="1064023" y="2647375"/>
                </a:cubicBezTo>
                <a:cubicBezTo>
                  <a:pt x="1041798" y="2598163"/>
                  <a:pt x="940198" y="2583875"/>
                  <a:pt x="911623" y="2533075"/>
                </a:cubicBezTo>
                <a:cubicBezTo>
                  <a:pt x="883048" y="2482275"/>
                  <a:pt x="895748" y="2398137"/>
                  <a:pt x="892573" y="2342575"/>
                </a:cubicBezTo>
                <a:cubicBezTo>
                  <a:pt x="889398" y="2287013"/>
                  <a:pt x="902098" y="2210812"/>
                  <a:pt x="892573" y="2199700"/>
                </a:cubicBezTo>
                <a:cubicBezTo>
                  <a:pt x="883048" y="2188587"/>
                  <a:pt x="867173" y="2264788"/>
                  <a:pt x="835423" y="2275900"/>
                </a:cubicBezTo>
                <a:cubicBezTo>
                  <a:pt x="803673" y="2287012"/>
                  <a:pt x="733823" y="2258438"/>
                  <a:pt x="702073" y="2266375"/>
                </a:cubicBezTo>
                <a:cubicBezTo>
                  <a:pt x="670323" y="2274312"/>
                  <a:pt x="671910" y="2318763"/>
                  <a:pt x="644923" y="2323525"/>
                </a:cubicBezTo>
                <a:cubicBezTo>
                  <a:pt x="617936" y="2328287"/>
                  <a:pt x="554435" y="2321937"/>
                  <a:pt x="540148" y="2294950"/>
                </a:cubicBezTo>
                <a:cubicBezTo>
                  <a:pt x="525860" y="2267962"/>
                  <a:pt x="584598" y="2196525"/>
                  <a:pt x="559198" y="2161600"/>
                </a:cubicBezTo>
                <a:cubicBezTo>
                  <a:pt x="533798" y="2126675"/>
                  <a:pt x="425848" y="2126675"/>
                  <a:pt x="387748" y="2085400"/>
                </a:cubicBezTo>
                <a:cubicBezTo>
                  <a:pt x="349648" y="2044125"/>
                  <a:pt x="357585" y="1953637"/>
                  <a:pt x="330598" y="1913950"/>
                </a:cubicBezTo>
                <a:cubicBezTo>
                  <a:pt x="303610" y="1874262"/>
                  <a:pt x="249635" y="1899662"/>
                  <a:pt x="225823" y="1847275"/>
                </a:cubicBezTo>
                <a:cubicBezTo>
                  <a:pt x="202011" y="1794888"/>
                  <a:pt x="168673" y="1631375"/>
                  <a:pt x="187723" y="1599625"/>
                </a:cubicBezTo>
                <a:cubicBezTo>
                  <a:pt x="206773" y="1567875"/>
                  <a:pt x="290910" y="1652012"/>
                  <a:pt x="340123" y="1656775"/>
                </a:cubicBezTo>
                <a:cubicBezTo>
                  <a:pt x="389335" y="1661537"/>
                  <a:pt x="468710" y="1655187"/>
                  <a:pt x="482998" y="1628200"/>
                </a:cubicBezTo>
                <a:cubicBezTo>
                  <a:pt x="497285" y="1601212"/>
                  <a:pt x="460773" y="1528187"/>
                  <a:pt x="425848" y="1494850"/>
                </a:cubicBezTo>
                <a:cubicBezTo>
                  <a:pt x="390923" y="1461512"/>
                  <a:pt x="319485" y="1488500"/>
                  <a:pt x="273448" y="1428175"/>
                </a:cubicBezTo>
                <a:cubicBezTo>
                  <a:pt x="227411" y="1367850"/>
                  <a:pt x="170261" y="1240850"/>
                  <a:pt x="149623" y="1132900"/>
                </a:cubicBezTo>
                <a:cubicBezTo>
                  <a:pt x="128985" y="1024950"/>
                  <a:pt x="119461" y="864612"/>
                  <a:pt x="149623" y="780475"/>
                </a:cubicBezTo>
                <a:cubicBezTo>
                  <a:pt x="179785" y="696338"/>
                  <a:pt x="268685" y="678875"/>
                  <a:pt x="330598" y="628075"/>
                </a:cubicBezTo>
                <a:cubicBezTo>
                  <a:pt x="392510" y="577275"/>
                  <a:pt x="475060" y="524888"/>
                  <a:pt x="521098" y="475675"/>
                </a:cubicBezTo>
                <a:cubicBezTo>
                  <a:pt x="567136" y="426462"/>
                  <a:pt x="592535" y="386775"/>
                  <a:pt x="606823" y="332800"/>
                </a:cubicBezTo>
                <a:cubicBezTo>
                  <a:pt x="621110" y="278825"/>
                  <a:pt x="613173" y="226437"/>
                  <a:pt x="606823" y="151825"/>
                </a:cubicBezTo>
                <a:cubicBezTo>
                  <a:pt x="600473" y="77213"/>
                  <a:pt x="602978" y="96044"/>
                  <a:pt x="587103" y="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Shape 11">
            <a:extLst>
              <a:ext uri="{FF2B5EF4-FFF2-40B4-BE49-F238E27FC236}">
                <a16:creationId xmlns:a16="http://schemas.microsoft.com/office/drawing/2014/main" id="{BEBC0D03-21AC-4F47-87BD-DD05CC84118D}"/>
              </a:ext>
            </a:extLst>
          </p:cNvPr>
          <p:cNvSpPr/>
          <p:nvPr/>
        </p:nvSpPr>
        <p:spPr>
          <a:xfrm>
            <a:off x="9525000" y="10791825"/>
            <a:ext cx="1685925" cy="289056"/>
          </a:xfrm>
          <a:custGeom>
            <a:avLst/>
            <a:gdLst>
              <a:gd name="connsiteX0" fmla="*/ 0 w 1685925"/>
              <a:gd name="connsiteY0" fmla="*/ 0 h 289056"/>
              <a:gd name="connsiteX1" fmla="*/ 190500 w 1685925"/>
              <a:gd name="connsiteY1" fmla="*/ 238125 h 289056"/>
              <a:gd name="connsiteX2" fmla="*/ 352425 w 1685925"/>
              <a:gd name="connsiteY2" fmla="*/ 219075 h 289056"/>
              <a:gd name="connsiteX3" fmla="*/ 600075 w 1685925"/>
              <a:gd name="connsiteY3" fmla="*/ 276225 h 289056"/>
              <a:gd name="connsiteX4" fmla="*/ 695325 w 1685925"/>
              <a:gd name="connsiteY4" fmla="*/ 266700 h 289056"/>
              <a:gd name="connsiteX5" fmla="*/ 904875 w 1685925"/>
              <a:gd name="connsiteY5" fmla="*/ 219075 h 289056"/>
              <a:gd name="connsiteX6" fmla="*/ 1152525 w 1685925"/>
              <a:gd name="connsiteY6" fmla="*/ 285750 h 289056"/>
              <a:gd name="connsiteX7" fmla="*/ 1362075 w 1685925"/>
              <a:gd name="connsiteY7" fmla="*/ 266700 h 289056"/>
              <a:gd name="connsiteX8" fmla="*/ 1581150 w 1685925"/>
              <a:gd name="connsiteY8" fmla="*/ 161925 h 289056"/>
              <a:gd name="connsiteX9" fmla="*/ 1685925 w 1685925"/>
              <a:gd name="connsiteY9" fmla="*/ 190500 h 2890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685925" h="289056">
                <a:moveTo>
                  <a:pt x="0" y="0"/>
                </a:moveTo>
                <a:cubicBezTo>
                  <a:pt x="65881" y="100806"/>
                  <a:pt x="131763" y="201613"/>
                  <a:pt x="190500" y="238125"/>
                </a:cubicBezTo>
                <a:cubicBezTo>
                  <a:pt x="249237" y="274637"/>
                  <a:pt x="284163" y="212725"/>
                  <a:pt x="352425" y="219075"/>
                </a:cubicBezTo>
                <a:cubicBezTo>
                  <a:pt x="420688" y="225425"/>
                  <a:pt x="542925" y="268288"/>
                  <a:pt x="600075" y="276225"/>
                </a:cubicBezTo>
                <a:cubicBezTo>
                  <a:pt x="657225" y="284162"/>
                  <a:pt x="644525" y="276225"/>
                  <a:pt x="695325" y="266700"/>
                </a:cubicBezTo>
                <a:cubicBezTo>
                  <a:pt x="746125" y="257175"/>
                  <a:pt x="828675" y="215900"/>
                  <a:pt x="904875" y="219075"/>
                </a:cubicBezTo>
                <a:cubicBezTo>
                  <a:pt x="981075" y="222250"/>
                  <a:pt x="1076325" y="277813"/>
                  <a:pt x="1152525" y="285750"/>
                </a:cubicBezTo>
                <a:cubicBezTo>
                  <a:pt x="1228725" y="293687"/>
                  <a:pt x="1290638" y="287337"/>
                  <a:pt x="1362075" y="266700"/>
                </a:cubicBezTo>
                <a:cubicBezTo>
                  <a:pt x="1433512" y="246063"/>
                  <a:pt x="1527175" y="174625"/>
                  <a:pt x="1581150" y="161925"/>
                </a:cubicBezTo>
                <a:cubicBezTo>
                  <a:pt x="1635125" y="149225"/>
                  <a:pt x="1677988" y="211138"/>
                  <a:pt x="1685925" y="19050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Freeform: Shape 12">
            <a:extLst>
              <a:ext uri="{FF2B5EF4-FFF2-40B4-BE49-F238E27FC236}">
                <a16:creationId xmlns:a16="http://schemas.microsoft.com/office/drawing/2014/main" id="{9ABC9A88-3C3A-482A-879D-C834556DE2D6}"/>
              </a:ext>
            </a:extLst>
          </p:cNvPr>
          <p:cNvSpPr/>
          <p:nvPr/>
        </p:nvSpPr>
        <p:spPr>
          <a:xfrm>
            <a:off x="430705" y="9599644"/>
            <a:ext cx="7210821" cy="8269255"/>
          </a:xfrm>
          <a:custGeom>
            <a:avLst/>
            <a:gdLst>
              <a:gd name="connsiteX0" fmla="*/ 0 w 3460052"/>
              <a:gd name="connsiteY0" fmla="*/ 7515225 h 7515225"/>
              <a:gd name="connsiteX1" fmla="*/ 304800 w 3460052"/>
              <a:gd name="connsiteY1" fmla="*/ 7248525 h 7515225"/>
              <a:gd name="connsiteX2" fmla="*/ 390525 w 3460052"/>
              <a:gd name="connsiteY2" fmla="*/ 6991350 h 7515225"/>
              <a:gd name="connsiteX3" fmla="*/ 485775 w 3460052"/>
              <a:gd name="connsiteY3" fmla="*/ 6515100 h 7515225"/>
              <a:gd name="connsiteX4" fmla="*/ 504825 w 3460052"/>
              <a:gd name="connsiteY4" fmla="*/ 6010275 h 7515225"/>
              <a:gd name="connsiteX5" fmla="*/ 419100 w 3460052"/>
              <a:gd name="connsiteY5" fmla="*/ 5724525 h 7515225"/>
              <a:gd name="connsiteX6" fmla="*/ 314325 w 3460052"/>
              <a:gd name="connsiteY6" fmla="*/ 5105400 h 7515225"/>
              <a:gd name="connsiteX7" fmla="*/ 323850 w 3460052"/>
              <a:gd name="connsiteY7" fmla="*/ 4924425 h 7515225"/>
              <a:gd name="connsiteX8" fmla="*/ 447675 w 3460052"/>
              <a:gd name="connsiteY8" fmla="*/ 4562475 h 7515225"/>
              <a:gd name="connsiteX9" fmla="*/ 695325 w 3460052"/>
              <a:gd name="connsiteY9" fmla="*/ 4229100 h 7515225"/>
              <a:gd name="connsiteX10" fmla="*/ 1171575 w 3460052"/>
              <a:gd name="connsiteY10" fmla="*/ 3952875 h 7515225"/>
              <a:gd name="connsiteX11" fmla="*/ 1543050 w 3460052"/>
              <a:gd name="connsiteY11" fmla="*/ 3857625 h 7515225"/>
              <a:gd name="connsiteX12" fmla="*/ 1619250 w 3460052"/>
              <a:gd name="connsiteY12" fmla="*/ 3857625 h 7515225"/>
              <a:gd name="connsiteX13" fmla="*/ 1809750 w 3460052"/>
              <a:gd name="connsiteY13" fmla="*/ 3771900 h 7515225"/>
              <a:gd name="connsiteX14" fmla="*/ 1971675 w 3460052"/>
              <a:gd name="connsiteY14" fmla="*/ 3762375 h 7515225"/>
              <a:gd name="connsiteX15" fmla="*/ 2095500 w 3460052"/>
              <a:gd name="connsiteY15" fmla="*/ 3667125 h 7515225"/>
              <a:gd name="connsiteX16" fmla="*/ 2190750 w 3460052"/>
              <a:gd name="connsiteY16" fmla="*/ 3648075 h 7515225"/>
              <a:gd name="connsiteX17" fmla="*/ 2247900 w 3460052"/>
              <a:gd name="connsiteY17" fmla="*/ 3562350 h 7515225"/>
              <a:gd name="connsiteX18" fmla="*/ 2381250 w 3460052"/>
              <a:gd name="connsiteY18" fmla="*/ 3429000 h 7515225"/>
              <a:gd name="connsiteX19" fmla="*/ 2447925 w 3460052"/>
              <a:gd name="connsiteY19" fmla="*/ 3400425 h 7515225"/>
              <a:gd name="connsiteX20" fmla="*/ 2514600 w 3460052"/>
              <a:gd name="connsiteY20" fmla="*/ 3286125 h 7515225"/>
              <a:gd name="connsiteX21" fmla="*/ 2762250 w 3460052"/>
              <a:gd name="connsiteY21" fmla="*/ 3343275 h 7515225"/>
              <a:gd name="connsiteX22" fmla="*/ 3028950 w 3460052"/>
              <a:gd name="connsiteY22" fmla="*/ 3238500 h 7515225"/>
              <a:gd name="connsiteX23" fmla="*/ 3028950 w 3460052"/>
              <a:gd name="connsiteY23" fmla="*/ 3114675 h 7515225"/>
              <a:gd name="connsiteX24" fmla="*/ 3114675 w 3460052"/>
              <a:gd name="connsiteY24" fmla="*/ 2924175 h 7515225"/>
              <a:gd name="connsiteX25" fmla="*/ 3200400 w 3460052"/>
              <a:gd name="connsiteY25" fmla="*/ 2895600 h 7515225"/>
              <a:gd name="connsiteX26" fmla="*/ 3257550 w 3460052"/>
              <a:gd name="connsiteY26" fmla="*/ 2809875 h 7515225"/>
              <a:gd name="connsiteX27" fmla="*/ 3286125 w 3460052"/>
              <a:gd name="connsiteY27" fmla="*/ 2628900 h 7515225"/>
              <a:gd name="connsiteX28" fmla="*/ 3419475 w 3460052"/>
              <a:gd name="connsiteY28" fmla="*/ 2533650 h 7515225"/>
              <a:gd name="connsiteX29" fmla="*/ 3457575 w 3460052"/>
              <a:gd name="connsiteY29" fmla="*/ 2228850 h 7515225"/>
              <a:gd name="connsiteX30" fmla="*/ 3362325 w 3460052"/>
              <a:gd name="connsiteY30" fmla="*/ 2066925 h 7515225"/>
              <a:gd name="connsiteX31" fmla="*/ 3381375 w 3460052"/>
              <a:gd name="connsiteY31" fmla="*/ 1828800 h 7515225"/>
              <a:gd name="connsiteX32" fmla="*/ 3438525 w 3460052"/>
              <a:gd name="connsiteY32" fmla="*/ 1666875 h 7515225"/>
              <a:gd name="connsiteX33" fmla="*/ 3371850 w 3460052"/>
              <a:gd name="connsiteY33" fmla="*/ 1600200 h 7515225"/>
              <a:gd name="connsiteX34" fmla="*/ 3295650 w 3460052"/>
              <a:gd name="connsiteY34" fmla="*/ 1543050 h 7515225"/>
              <a:gd name="connsiteX35" fmla="*/ 3228975 w 3460052"/>
              <a:gd name="connsiteY35" fmla="*/ 1323975 h 7515225"/>
              <a:gd name="connsiteX36" fmla="*/ 3228975 w 3460052"/>
              <a:gd name="connsiteY36" fmla="*/ 1219200 h 7515225"/>
              <a:gd name="connsiteX37" fmla="*/ 3238500 w 3460052"/>
              <a:gd name="connsiteY37" fmla="*/ 1076325 h 7515225"/>
              <a:gd name="connsiteX38" fmla="*/ 3286125 w 3460052"/>
              <a:gd name="connsiteY38" fmla="*/ 895350 h 7515225"/>
              <a:gd name="connsiteX39" fmla="*/ 3352800 w 3460052"/>
              <a:gd name="connsiteY39" fmla="*/ 723900 h 7515225"/>
              <a:gd name="connsiteX40" fmla="*/ 3257550 w 3460052"/>
              <a:gd name="connsiteY40" fmla="*/ 561975 h 7515225"/>
              <a:gd name="connsiteX41" fmla="*/ 3143250 w 3460052"/>
              <a:gd name="connsiteY41" fmla="*/ 495300 h 7515225"/>
              <a:gd name="connsiteX42" fmla="*/ 2933700 w 3460052"/>
              <a:gd name="connsiteY42" fmla="*/ 638175 h 7515225"/>
              <a:gd name="connsiteX43" fmla="*/ 2609850 w 3460052"/>
              <a:gd name="connsiteY43" fmla="*/ 790575 h 7515225"/>
              <a:gd name="connsiteX44" fmla="*/ 2581275 w 3460052"/>
              <a:gd name="connsiteY44" fmla="*/ 790575 h 7515225"/>
              <a:gd name="connsiteX45" fmla="*/ 2438400 w 3460052"/>
              <a:gd name="connsiteY45" fmla="*/ 685800 h 7515225"/>
              <a:gd name="connsiteX46" fmla="*/ 2266950 w 3460052"/>
              <a:gd name="connsiteY46" fmla="*/ 428625 h 7515225"/>
              <a:gd name="connsiteX47" fmla="*/ 2095500 w 3460052"/>
              <a:gd name="connsiteY47" fmla="*/ 276225 h 7515225"/>
              <a:gd name="connsiteX48" fmla="*/ 2038350 w 3460052"/>
              <a:gd name="connsiteY48" fmla="*/ 190500 h 7515225"/>
              <a:gd name="connsiteX49" fmla="*/ 1933575 w 3460052"/>
              <a:gd name="connsiteY49" fmla="*/ 238125 h 7515225"/>
              <a:gd name="connsiteX50" fmla="*/ 1733550 w 3460052"/>
              <a:gd name="connsiteY50" fmla="*/ 152400 h 7515225"/>
              <a:gd name="connsiteX51" fmla="*/ 1628775 w 3460052"/>
              <a:gd name="connsiteY51" fmla="*/ 152400 h 7515225"/>
              <a:gd name="connsiteX52" fmla="*/ 1552575 w 3460052"/>
              <a:gd name="connsiteY52" fmla="*/ 152400 h 7515225"/>
              <a:gd name="connsiteX53" fmla="*/ 1476375 w 3460052"/>
              <a:gd name="connsiteY53" fmla="*/ 95250 h 7515225"/>
              <a:gd name="connsiteX54" fmla="*/ 1466850 w 3460052"/>
              <a:gd name="connsiteY54" fmla="*/ 0 h 7515225"/>
              <a:gd name="connsiteX0" fmla="*/ 371477 w 3831529"/>
              <a:gd name="connsiteY0" fmla="*/ 7829550 h 7829550"/>
              <a:gd name="connsiteX1" fmla="*/ 676277 w 3831529"/>
              <a:gd name="connsiteY1" fmla="*/ 7562850 h 7829550"/>
              <a:gd name="connsiteX2" fmla="*/ 762002 w 3831529"/>
              <a:gd name="connsiteY2" fmla="*/ 7305675 h 7829550"/>
              <a:gd name="connsiteX3" fmla="*/ 857252 w 3831529"/>
              <a:gd name="connsiteY3" fmla="*/ 6829425 h 7829550"/>
              <a:gd name="connsiteX4" fmla="*/ 876302 w 3831529"/>
              <a:gd name="connsiteY4" fmla="*/ 6324600 h 7829550"/>
              <a:gd name="connsiteX5" fmla="*/ 790577 w 3831529"/>
              <a:gd name="connsiteY5" fmla="*/ 6038850 h 7829550"/>
              <a:gd name="connsiteX6" fmla="*/ 685802 w 3831529"/>
              <a:gd name="connsiteY6" fmla="*/ 5419725 h 7829550"/>
              <a:gd name="connsiteX7" fmla="*/ 695327 w 3831529"/>
              <a:gd name="connsiteY7" fmla="*/ 5238750 h 7829550"/>
              <a:gd name="connsiteX8" fmla="*/ 819152 w 3831529"/>
              <a:gd name="connsiteY8" fmla="*/ 4876800 h 7829550"/>
              <a:gd name="connsiteX9" fmla="*/ 1066802 w 3831529"/>
              <a:gd name="connsiteY9" fmla="*/ 4543425 h 7829550"/>
              <a:gd name="connsiteX10" fmla="*/ 1543052 w 3831529"/>
              <a:gd name="connsiteY10" fmla="*/ 4267200 h 7829550"/>
              <a:gd name="connsiteX11" fmla="*/ 1914527 w 3831529"/>
              <a:gd name="connsiteY11" fmla="*/ 4171950 h 7829550"/>
              <a:gd name="connsiteX12" fmla="*/ 1990727 w 3831529"/>
              <a:gd name="connsiteY12" fmla="*/ 4171950 h 7829550"/>
              <a:gd name="connsiteX13" fmla="*/ 2181227 w 3831529"/>
              <a:gd name="connsiteY13" fmla="*/ 4086225 h 7829550"/>
              <a:gd name="connsiteX14" fmla="*/ 2343152 w 3831529"/>
              <a:gd name="connsiteY14" fmla="*/ 4076700 h 7829550"/>
              <a:gd name="connsiteX15" fmla="*/ 2466977 w 3831529"/>
              <a:gd name="connsiteY15" fmla="*/ 3981450 h 7829550"/>
              <a:gd name="connsiteX16" fmla="*/ 2562227 w 3831529"/>
              <a:gd name="connsiteY16" fmla="*/ 3962400 h 7829550"/>
              <a:gd name="connsiteX17" fmla="*/ 2619377 w 3831529"/>
              <a:gd name="connsiteY17" fmla="*/ 3876675 h 7829550"/>
              <a:gd name="connsiteX18" fmla="*/ 2752727 w 3831529"/>
              <a:gd name="connsiteY18" fmla="*/ 3743325 h 7829550"/>
              <a:gd name="connsiteX19" fmla="*/ 2819402 w 3831529"/>
              <a:gd name="connsiteY19" fmla="*/ 3714750 h 7829550"/>
              <a:gd name="connsiteX20" fmla="*/ 2886077 w 3831529"/>
              <a:gd name="connsiteY20" fmla="*/ 3600450 h 7829550"/>
              <a:gd name="connsiteX21" fmla="*/ 3133727 w 3831529"/>
              <a:gd name="connsiteY21" fmla="*/ 3657600 h 7829550"/>
              <a:gd name="connsiteX22" fmla="*/ 3400427 w 3831529"/>
              <a:gd name="connsiteY22" fmla="*/ 3552825 h 7829550"/>
              <a:gd name="connsiteX23" fmla="*/ 3400427 w 3831529"/>
              <a:gd name="connsiteY23" fmla="*/ 3429000 h 7829550"/>
              <a:gd name="connsiteX24" fmla="*/ 3486152 w 3831529"/>
              <a:gd name="connsiteY24" fmla="*/ 3238500 h 7829550"/>
              <a:gd name="connsiteX25" fmla="*/ 3571877 w 3831529"/>
              <a:gd name="connsiteY25" fmla="*/ 3209925 h 7829550"/>
              <a:gd name="connsiteX26" fmla="*/ 3629027 w 3831529"/>
              <a:gd name="connsiteY26" fmla="*/ 3124200 h 7829550"/>
              <a:gd name="connsiteX27" fmla="*/ 3657602 w 3831529"/>
              <a:gd name="connsiteY27" fmla="*/ 2943225 h 7829550"/>
              <a:gd name="connsiteX28" fmla="*/ 3790952 w 3831529"/>
              <a:gd name="connsiteY28" fmla="*/ 2847975 h 7829550"/>
              <a:gd name="connsiteX29" fmla="*/ 3829052 w 3831529"/>
              <a:gd name="connsiteY29" fmla="*/ 2543175 h 7829550"/>
              <a:gd name="connsiteX30" fmla="*/ 3733802 w 3831529"/>
              <a:gd name="connsiteY30" fmla="*/ 2381250 h 7829550"/>
              <a:gd name="connsiteX31" fmla="*/ 3752852 w 3831529"/>
              <a:gd name="connsiteY31" fmla="*/ 2143125 h 7829550"/>
              <a:gd name="connsiteX32" fmla="*/ 3810002 w 3831529"/>
              <a:gd name="connsiteY32" fmla="*/ 1981200 h 7829550"/>
              <a:gd name="connsiteX33" fmla="*/ 3743327 w 3831529"/>
              <a:gd name="connsiteY33" fmla="*/ 1914525 h 7829550"/>
              <a:gd name="connsiteX34" fmla="*/ 3667127 w 3831529"/>
              <a:gd name="connsiteY34" fmla="*/ 1857375 h 7829550"/>
              <a:gd name="connsiteX35" fmla="*/ 3600452 w 3831529"/>
              <a:gd name="connsiteY35" fmla="*/ 1638300 h 7829550"/>
              <a:gd name="connsiteX36" fmla="*/ 3600452 w 3831529"/>
              <a:gd name="connsiteY36" fmla="*/ 1533525 h 7829550"/>
              <a:gd name="connsiteX37" fmla="*/ 3609977 w 3831529"/>
              <a:gd name="connsiteY37" fmla="*/ 1390650 h 7829550"/>
              <a:gd name="connsiteX38" fmla="*/ 3657602 w 3831529"/>
              <a:gd name="connsiteY38" fmla="*/ 1209675 h 7829550"/>
              <a:gd name="connsiteX39" fmla="*/ 3724277 w 3831529"/>
              <a:gd name="connsiteY39" fmla="*/ 1038225 h 7829550"/>
              <a:gd name="connsiteX40" fmla="*/ 3629027 w 3831529"/>
              <a:gd name="connsiteY40" fmla="*/ 876300 h 7829550"/>
              <a:gd name="connsiteX41" fmla="*/ 3514727 w 3831529"/>
              <a:gd name="connsiteY41" fmla="*/ 809625 h 7829550"/>
              <a:gd name="connsiteX42" fmla="*/ 3305177 w 3831529"/>
              <a:gd name="connsiteY42" fmla="*/ 952500 h 7829550"/>
              <a:gd name="connsiteX43" fmla="*/ 2981327 w 3831529"/>
              <a:gd name="connsiteY43" fmla="*/ 1104900 h 7829550"/>
              <a:gd name="connsiteX44" fmla="*/ 2952752 w 3831529"/>
              <a:gd name="connsiteY44" fmla="*/ 1104900 h 7829550"/>
              <a:gd name="connsiteX45" fmla="*/ 2809877 w 3831529"/>
              <a:gd name="connsiteY45" fmla="*/ 1000125 h 7829550"/>
              <a:gd name="connsiteX46" fmla="*/ 2638427 w 3831529"/>
              <a:gd name="connsiteY46" fmla="*/ 742950 h 7829550"/>
              <a:gd name="connsiteX47" fmla="*/ 2466977 w 3831529"/>
              <a:gd name="connsiteY47" fmla="*/ 590550 h 7829550"/>
              <a:gd name="connsiteX48" fmla="*/ 2409827 w 3831529"/>
              <a:gd name="connsiteY48" fmla="*/ 504825 h 7829550"/>
              <a:gd name="connsiteX49" fmla="*/ 2305052 w 3831529"/>
              <a:gd name="connsiteY49" fmla="*/ 552450 h 7829550"/>
              <a:gd name="connsiteX50" fmla="*/ 2105027 w 3831529"/>
              <a:gd name="connsiteY50" fmla="*/ 466725 h 7829550"/>
              <a:gd name="connsiteX51" fmla="*/ 2000252 w 3831529"/>
              <a:gd name="connsiteY51" fmla="*/ 466725 h 7829550"/>
              <a:gd name="connsiteX52" fmla="*/ 1924052 w 3831529"/>
              <a:gd name="connsiteY52" fmla="*/ 466725 h 7829550"/>
              <a:gd name="connsiteX53" fmla="*/ 1847852 w 3831529"/>
              <a:gd name="connsiteY53" fmla="*/ 409575 h 7829550"/>
              <a:gd name="connsiteX54" fmla="*/ 2 w 3831529"/>
              <a:gd name="connsiteY54" fmla="*/ 0 h 7829550"/>
              <a:gd name="connsiteX0" fmla="*/ 800101 w 4260153"/>
              <a:gd name="connsiteY0" fmla="*/ 7915275 h 7915275"/>
              <a:gd name="connsiteX1" fmla="*/ 1104901 w 4260153"/>
              <a:gd name="connsiteY1" fmla="*/ 7648575 h 7915275"/>
              <a:gd name="connsiteX2" fmla="*/ 1190626 w 4260153"/>
              <a:gd name="connsiteY2" fmla="*/ 7391400 h 7915275"/>
              <a:gd name="connsiteX3" fmla="*/ 1285876 w 4260153"/>
              <a:gd name="connsiteY3" fmla="*/ 6915150 h 7915275"/>
              <a:gd name="connsiteX4" fmla="*/ 1304926 w 4260153"/>
              <a:gd name="connsiteY4" fmla="*/ 6410325 h 7915275"/>
              <a:gd name="connsiteX5" fmla="*/ 1219201 w 4260153"/>
              <a:gd name="connsiteY5" fmla="*/ 6124575 h 7915275"/>
              <a:gd name="connsiteX6" fmla="*/ 1114426 w 4260153"/>
              <a:gd name="connsiteY6" fmla="*/ 5505450 h 7915275"/>
              <a:gd name="connsiteX7" fmla="*/ 1123951 w 4260153"/>
              <a:gd name="connsiteY7" fmla="*/ 5324475 h 7915275"/>
              <a:gd name="connsiteX8" fmla="*/ 1247776 w 4260153"/>
              <a:gd name="connsiteY8" fmla="*/ 4962525 h 7915275"/>
              <a:gd name="connsiteX9" fmla="*/ 1495426 w 4260153"/>
              <a:gd name="connsiteY9" fmla="*/ 4629150 h 7915275"/>
              <a:gd name="connsiteX10" fmla="*/ 1971676 w 4260153"/>
              <a:gd name="connsiteY10" fmla="*/ 4352925 h 7915275"/>
              <a:gd name="connsiteX11" fmla="*/ 2343151 w 4260153"/>
              <a:gd name="connsiteY11" fmla="*/ 4257675 h 7915275"/>
              <a:gd name="connsiteX12" fmla="*/ 2419351 w 4260153"/>
              <a:gd name="connsiteY12" fmla="*/ 4257675 h 7915275"/>
              <a:gd name="connsiteX13" fmla="*/ 2609851 w 4260153"/>
              <a:gd name="connsiteY13" fmla="*/ 4171950 h 7915275"/>
              <a:gd name="connsiteX14" fmla="*/ 2771776 w 4260153"/>
              <a:gd name="connsiteY14" fmla="*/ 4162425 h 7915275"/>
              <a:gd name="connsiteX15" fmla="*/ 2895601 w 4260153"/>
              <a:gd name="connsiteY15" fmla="*/ 4067175 h 7915275"/>
              <a:gd name="connsiteX16" fmla="*/ 2990851 w 4260153"/>
              <a:gd name="connsiteY16" fmla="*/ 4048125 h 7915275"/>
              <a:gd name="connsiteX17" fmla="*/ 3048001 w 4260153"/>
              <a:gd name="connsiteY17" fmla="*/ 3962400 h 7915275"/>
              <a:gd name="connsiteX18" fmla="*/ 3181351 w 4260153"/>
              <a:gd name="connsiteY18" fmla="*/ 3829050 h 7915275"/>
              <a:gd name="connsiteX19" fmla="*/ 3248026 w 4260153"/>
              <a:gd name="connsiteY19" fmla="*/ 3800475 h 7915275"/>
              <a:gd name="connsiteX20" fmla="*/ 3314701 w 4260153"/>
              <a:gd name="connsiteY20" fmla="*/ 3686175 h 7915275"/>
              <a:gd name="connsiteX21" fmla="*/ 3562351 w 4260153"/>
              <a:gd name="connsiteY21" fmla="*/ 3743325 h 7915275"/>
              <a:gd name="connsiteX22" fmla="*/ 3829051 w 4260153"/>
              <a:gd name="connsiteY22" fmla="*/ 3638550 h 7915275"/>
              <a:gd name="connsiteX23" fmla="*/ 3829051 w 4260153"/>
              <a:gd name="connsiteY23" fmla="*/ 3514725 h 7915275"/>
              <a:gd name="connsiteX24" fmla="*/ 3914776 w 4260153"/>
              <a:gd name="connsiteY24" fmla="*/ 3324225 h 7915275"/>
              <a:gd name="connsiteX25" fmla="*/ 4000501 w 4260153"/>
              <a:gd name="connsiteY25" fmla="*/ 3295650 h 7915275"/>
              <a:gd name="connsiteX26" fmla="*/ 4057651 w 4260153"/>
              <a:gd name="connsiteY26" fmla="*/ 3209925 h 7915275"/>
              <a:gd name="connsiteX27" fmla="*/ 4086226 w 4260153"/>
              <a:gd name="connsiteY27" fmla="*/ 3028950 h 7915275"/>
              <a:gd name="connsiteX28" fmla="*/ 4219576 w 4260153"/>
              <a:gd name="connsiteY28" fmla="*/ 2933700 h 7915275"/>
              <a:gd name="connsiteX29" fmla="*/ 4257676 w 4260153"/>
              <a:gd name="connsiteY29" fmla="*/ 2628900 h 7915275"/>
              <a:gd name="connsiteX30" fmla="*/ 4162426 w 4260153"/>
              <a:gd name="connsiteY30" fmla="*/ 2466975 h 7915275"/>
              <a:gd name="connsiteX31" fmla="*/ 4181476 w 4260153"/>
              <a:gd name="connsiteY31" fmla="*/ 2228850 h 7915275"/>
              <a:gd name="connsiteX32" fmla="*/ 4238626 w 4260153"/>
              <a:gd name="connsiteY32" fmla="*/ 2066925 h 7915275"/>
              <a:gd name="connsiteX33" fmla="*/ 4171951 w 4260153"/>
              <a:gd name="connsiteY33" fmla="*/ 2000250 h 7915275"/>
              <a:gd name="connsiteX34" fmla="*/ 4095751 w 4260153"/>
              <a:gd name="connsiteY34" fmla="*/ 1943100 h 7915275"/>
              <a:gd name="connsiteX35" fmla="*/ 4029076 w 4260153"/>
              <a:gd name="connsiteY35" fmla="*/ 1724025 h 7915275"/>
              <a:gd name="connsiteX36" fmla="*/ 4029076 w 4260153"/>
              <a:gd name="connsiteY36" fmla="*/ 1619250 h 7915275"/>
              <a:gd name="connsiteX37" fmla="*/ 4038601 w 4260153"/>
              <a:gd name="connsiteY37" fmla="*/ 1476375 h 7915275"/>
              <a:gd name="connsiteX38" fmla="*/ 4086226 w 4260153"/>
              <a:gd name="connsiteY38" fmla="*/ 1295400 h 7915275"/>
              <a:gd name="connsiteX39" fmla="*/ 4152901 w 4260153"/>
              <a:gd name="connsiteY39" fmla="*/ 1123950 h 7915275"/>
              <a:gd name="connsiteX40" fmla="*/ 4057651 w 4260153"/>
              <a:gd name="connsiteY40" fmla="*/ 962025 h 7915275"/>
              <a:gd name="connsiteX41" fmla="*/ 3943351 w 4260153"/>
              <a:gd name="connsiteY41" fmla="*/ 895350 h 7915275"/>
              <a:gd name="connsiteX42" fmla="*/ 3733801 w 4260153"/>
              <a:gd name="connsiteY42" fmla="*/ 1038225 h 7915275"/>
              <a:gd name="connsiteX43" fmla="*/ 3409951 w 4260153"/>
              <a:gd name="connsiteY43" fmla="*/ 1190625 h 7915275"/>
              <a:gd name="connsiteX44" fmla="*/ 3381376 w 4260153"/>
              <a:gd name="connsiteY44" fmla="*/ 1190625 h 7915275"/>
              <a:gd name="connsiteX45" fmla="*/ 3238501 w 4260153"/>
              <a:gd name="connsiteY45" fmla="*/ 1085850 h 7915275"/>
              <a:gd name="connsiteX46" fmla="*/ 3067051 w 4260153"/>
              <a:gd name="connsiteY46" fmla="*/ 828675 h 7915275"/>
              <a:gd name="connsiteX47" fmla="*/ 2895601 w 4260153"/>
              <a:gd name="connsiteY47" fmla="*/ 676275 h 7915275"/>
              <a:gd name="connsiteX48" fmla="*/ 2838451 w 4260153"/>
              <a:gd name="connsiteY48" fmla="*/ 590550 h 7915275"/>
              <a:gd name="connsiteX49" fmla="*/ 2733676 w 4260153"/>
              <a:gd name="connsiteY49" fmla="*/ 638175 h 7915275"/>
              <a:gd name="connsiteX50" fmla="*/ 2533651 w 4260153"/>
              <a:gd name="connsiteY50" fmla="*/ 552450 h 7915275"/>
              <a:gd name="connsiteX51" fmla="*/ 2428876 w 4260153"/>
              <a:gd name="connsiteY51" fmla="*/ 552450 h 7915275"/>
              <a:gd name="connsiteX52" fmla="*/ 2352676 w 4260153"/>
              <a:gd name="connsiteY52" fmla="*/ 552450 h 7915275"/>
              <a:gd name="connsiteX53" fmla="*/ 2276476 w 4260153"/>
              <a:gd name="connsiteY53" fmla="*/ 495300 h 7915275"/>
              <a:gd name="connsiteX54" fmla="*/ 1 w 4260153"/>
              <a:gd name="connsiteY54" fmla="*/ 0 h 7915275"/>
              <a:gd name="connsiteX0" fmla="*/ 800100 w 4260152"/>
              <a:gd name="connsiteY0" fmla="*/ 7915275 h 7915275"/>
              <a:gd name="connsiteX1" fmla="*/ 1104900 w 4260152"/>
              <a:gd name="connsiteY1" fmla="*/ 7648575 h 7915275"/>
              <a:gd name="connsiteX2" fmla="*/ 1190625 w 4260152"/>
              <a:gd name="connsiteY2" fmla="*/ 7391400 h 7915275"/>
              <a:gd name="connsiteX3" fmla="*/ 1285875 w 4260152"/>
              <a:gd name="connsiteY3" fmla="*/ 6915150 h 7915275"/>
              <a:gd name="connsiteX4" fmla="*/ 1304925 w 4260152"/>
              <a:gd name="connsiteY4" fmla="*/ 6410325 h 7915275"/>
              <a:gd name="connsiteX5" fmla="*/ 1219200 w 4260152"/>
              <a:gd name="connsiteY5" fmla="*/ 6124575 h 7915275"/>
              <a:gd name="connsiteX6" fmla="*/ 1114425 w 4260152"/>
              <a:gd name="connsiteY6" fmla="*/ 5505450 h 7915275"/>
              <a:gd name="connsiteX7" fmla="*/ 1123950 w 4260152"/>
              <a:gd name="connsiteY7" fmla="*/ 5324475 h 7915275"/>
              <a:gd name="connsiteX8" fmla="*/ 1247775 w 4260152"/>
              <a:gd name="connsiteY8" fmla="*/ 4962525 h 7915275"/>
              <a:gd name="connsiteX9" fmla="*/ 1495425 w 4260152"/>
              <a:gd name="connsiteY9" fmla="*/ 4629150 h 7915275"/>
              <a:gd name="connsiteX10" fmla="*/ 1971675 w 4260152"/>
              <a:gd name="connsiteY10" fmla="*/ 4352925 h 7915275"/>
              <a:gd name="connsiteX11" fmla="*/ 2343150 w 4260152"/>
              <a:gd name="connsiteY11" fmla="*/ 4257675 h 7915275"/>
              <a:gd name="connsiteX12" fmla="*/ 2419350 w 4260152"/>
              <a:gd name="connsiteY12" fmla="*/ 4257675 h 7915275"/>
              <a:gd name="connsiteX13" fmla="*/ 2609850 w 4260152"/>
              <a:gd name="connsiteY13" fmla="*/ 4171950 h 7915275"/>
              <a:gd name="connsiteX14" fmla="*/ 2771775 w 4260152"/>
              <a:gd name="connsiteY14" fmla="*/ 4162425 h 7915275"/>
              <a:gd name="connsiteX15" fmla="*/ 2895600 w 4260152"/>
              <a:gd name="connsiteY15" fmla="*/ 4067175 h 7915275"/>
              <a:gd name="connsiteX16" fmla="*/ 2990850 w 4260152"/>
              <a:gd name="connsiteY16" fmla="*/ 4048125 h 7915275"/>
              <a:gd name="connsiteX17" fmla="*/ 3048000 w 4260152"/>
              <a:gd name="connsiteY17" fmla="*/ 3962400 h 7915275"/>
              <a:gd name="connsiteX18" fmla="*/ 3181350 w 4260152"/>
              <a:gd name="connsiteY18" fmla="*/ 3829050 h 7915275"/>
              <a:gd name="connsiteX19" fmla="*/ 3248025 w 4260152"/>
              <a:gd name="connsiteY19" fmla="*/ 3800475 h 7915275"/>
              <a:gd name="connsiteX20" fmla="*/ 3314700 w 4260152"/>
              <a:gd name="connsiteY20" fmla="*/ 3686175 h 7915275"/>
              <a:gd name="connsiteX21" fmla="*/ 3562350 w 4260152"/>
              <a:gd name="connsiteY21" fmla="*/ 3743325 h 7915275"/>
              <a:gd name="connsiteX22" fmla="*/ 3829050 w 4260152"/>
              <a:gd name="connsiteY22" fmla="*/ 3638550 h 7915275"/>
              <a:gd name="connsiteX23" fmla="*/ 3829050 w 4260152"/>
              <a:gd name="connsiteY23" fmla="*/ 3514725 h 7915275"/>
              <a:gd name="connsiteX24" fmla="*/ 3914775 w 4260152"/>
              <a:gd name="connsiteY24" fmla="*/ 3324225 h 7915275"/>
              <a:gd name="connsiteX25" fmla="*/ 4000500 w 4260152"/>
              <a:gd name="connsiteY25" fmla="*/ 3295650 h 7915275"/>
              <a:gd name="connsiteX26" fmla="*/ 4057650 w 4260152"/>
              <a:gd name="connsiteY26" fmla="*/ 3209925 h 7915275"/>
              <a:gd name="connsiteX27" fmla="*/ 4086225 w 4260152"/>
              <a:gd name="connsiteY27" fmla="*/ 3028950 h 7915275"/>
              <a:gd name="connsiteX28" fmla="*/ 4219575 w 4260152"/>
              <a:gd name="connsiteY28" fmla="*/ 2933700 h 7915275"/>
              <a:gd name="connsiteX29" fmla="*/ 4257675 w 4260152"/>
              <a:gd name="connsiteY29" fmla="*/ 2628900 h 7915275"/>
              <a:gd name="connsiteX30" fmla="*/ 4162425 w 4260152"/>
              <a:gd name="connsiteY30" fmla="*/ 2466975 h 7915275"/>
              <a:gd name="connsiteX31" fmla="*/ 4181475 w 4260152"/>
              <a:gd name="connsiteY31" fmla="*/ 2228850 h 7915275"/>
              <a:gd name="connsiteX32" fmla="*/ 4238625 w 4260152"/>
              <a:gd name="connsiteY32" fmla="*/ 2066925 h 7915275"/>
              <a:gd name="connsiteX33" fmla="*/ 4171950 w 4260152"/>
              <a:gd name="connsiteY33" fmla="*/ 2000250 h 7915275"/>
              <a:gd name="connsiteX34" fmla="*/ 4095750 w 4260152"/>
              <a:gd name="connsiteY34" fmla="*/ 1943100 h 7915275"/>
              <a:gd name="connsiteX35" fmla="*/ 4029075 w 4260152"/>
              <a:gd name="connsiteY35" fmla="*/ 1724025 h 7915275"/>
              <a:gd name="connsiteX36" fmla="*/ 4029075 w 4260152"/>
              <a:gd name="connsiteY36" fmla="*/ 1619250 h 7915275"/>
              <a:gd name="connsiteX37" fmla="*/ 4038600 w 4260152"/>
              <a:gd name="connsiteY37" fmla="*/ 1476375 h 7915275"/>
              <a:gd name="connsiteX38" fmla="*/ 4086225 w 4260152"/>
              <a:gd name="connsiteY38" fmla="*/ 1295400 h 7915275"/>
              <a:gd name="connsiteX39" fmla="*/ 4152900 w 4260152"/>
              <a:gd name="connsiteY39" fmla="*/ 1123950 h 7915275"/>
              <a:gd name="connsiteX40" fmla="*/ 4057650 w 4260152"/>
              <a:gd name="connsiteY40" fmla="*/ 962025 h 7915275"/>
              <a:gd name="connsiteX41" fmla="*/ 3943350 w 4260152"/>
              <a:gd name="connsiteY41" fmla="*/ 895350 h 7915275"/>
              <a:gd name="connsiteX42" fmla="*/ 3733800 w 4260152"/>
              <a:gd name="connsiteY42" fmla="*/ 1038225 h 7915275"/>
              <a:gd name="connsiteX43" fmla="*/ 3409950 w 4260152"/>
              <a:gd name="connsiteY43" fmla="*/ 1190625 h 7915275"/>
              <a:gd name="connsiteX44" fmla="*/ 3381375 w 4260152"/>
              <a:gd name="connsiteY44" fmla="*/ 1190625 h 7915275"/>
              <a:gd name="connsiteX45" fmla="*/ 3238500 w 4260152"/>
              <a:gd name="connsiteY45" fmla="*/ 1085850 h 7915275"/>
              <a:gd name="connsiteX46" fmla="*/ 3067050 w 4260152"/>
              <a:gd name="connsiteY46" fmla="*/ 828675 h 7915275"/>
              <a:gd name="connsiteX47" fmla="*/ 2895600 w 4260152"/>
              <a:gd name="connsiteY47" fmla="*/ 676275 h 7915275"/>
              <a:gd name="connsiteX48" fmla="*/ 2838450 w 4260152"/>
              <a:gd name="connsiteY48" fmla="*/ 590550 h 7915275"/>
              <a:gd name="connsiteX49" fmla="*/ 2733675 w 4260152"/>
              <a:gd name="connsiteY49" fmla="*/ 638175 h 7915275"/>
              <a:gd name="connsiteX50" fmla="*/ 2533650 w 4260152"/>
              <a:gd name="connsiteY50" fmla="*/ 552450 h 7915275"/>
              <a:gd name="connsiteX51" fmla="*/ 2428875 w 4260152"/>
              <a:gd name="connsiteY51" fmla="*/ 552450 h 7915275"/>
              <a:gd name="connsiteX52" fmla="*/ 2352675 w 4260152"/>
              <a:gd name="connsiteY52" fmla="*/ 552450 h 7915275"/>
              <a:gd name="connsiteX53" fmla="*/ 2276475 w 4260152"/>
              <a:gd name="connsiteY53" fmla="*/ 495300 h 7915275"/>
              <a:gd name="connsiteX54" fmla="*/ 1171576 w 4260152"/>
              <a:gd name="connsiteY54" fmla="*/ 276226 h 7915275"/>
              <a:gd name="connsiteX55" fmla="*/ 0 w 4260152"/>
              <a:gd name="connsiteY55" fmla="*/ 0 h 7915275"/>
              <a:gd name="connsiteX0" fmla="*/ 800100 w 4260152"/>
              <a:gd name="connsiteY0" fmla="*/ 8271210 h 8271210"/>
              <a:gd name="connsiteX1" fmla="*/ 1104900 w 4260152"/>
              <a:gd name="connsiteY1" fmla="*/ 8004510 h 8271210"/>
              <a:gd name="connsiteX2" fmla="*/ 1190625 w 4260152"/>
              <a:gd name="connsiteY2" fmla="*/ 7747335 h 8271210"/>
              <a:gd name="connsiteX3" fmla="*/ 1285875 w 4260152"/>
              <a:gd name="connsiteY3" fmla="*/ 7271085 h 8271210"/>
              <a:gd name="connsiteX4" fmla="*/ 1304925 w 4260152"/>
              <a:gd name="connsiteY4" fmla="*/ 6766260 h 8271210"/>
              <a:gd name="connsiteX5" fmla="*/ 1219200 w 4260152"/>
              <a:gd name="connsiteY5" fmla="*/ 6480510 h 8271210"/>
              <a:gd name="connsiteX6" fmla="*/ 1114425 w 4260152"/>
              <a:gd name="connsiteY6" fmla="*/ 5861385 h 8271210"/>
              <a:gd name="connsiteX7" fmla="*/ 1123950 w 4260152"/>
              <a:gd name="connsiteY7" fmla="*/ 5680410 h 8271210"/>
              <a:gd name="connsiteX8" fmla="*/ 1247775 w 4260152"/>
              <a:gd name="connsiteY8" fmla="*/ 5318460 h 8271210"/>
              <a:gd name="connsiteX9" fmla="*/ 1495425 w 4260152"/>
              <a:gd name="connsiteY9" fmla="*/ 4985085 h 8271210"/>
              <a:gd name="connsiteX10" fmla="*/ 1971675 w 4260152"/>
              <a:gd name="connsiteY10" fmla="*/ 4708860 h 8271210"/>
              <a:gd name="connsiteX11" fmla="*/ 2343150 w 4260152"/>
              <a:gd name="connsiteY11" fmla="*/ 4613610 h 8271210"/>
              <a:gd name="connsiteX12" fmla="*/ 2419350 w 4260152"/>
              <a:gd name="connsiteY12" fmla="*/ 4613610 h 8271210"/>
              <a:gd name="connsiteX13" fmla="*/ 2609850 w 4260152"/>
              <a:gd name="connsiteY13" fmla="*/ 4527885 h 8271210"/>
              <a:gd name="connsiteX14" fmla="*/ 2771775 w 4260152"/>
              <a:gd name="connsiteY14" fmla="*/ 4518360 h 8271210"/>
              <a:gd name="connsiteX15" fmla="*/ 2895600 w 4260152"/>
              <a:gd name="connsiteY15" fmla="*/ 4423110 h 8271210"/>
              <a:gd name="connsiteX16" fmla="*/ 2990850 w 4260152"/>
              <a:gd name="connsiteY16" fmla="*/ 4404060 h 8271210"/>
              <a:gd name="connsiteX17" fmla="*/ 3048000 w 4260152"/>
              <a:gd name="connsiteY17" fmla="*/ 4318335 h 8271210"/>
              <a:gd name="connsiteX18" fmla="*/ 3181350 w 4260152"/>
              <a:gd name="connsiteY18" fmla="*/ 4184985 h 8271210"/>
              <a:gd name="connsiteX19" fmla="*/ 3248025 w 4260152"/>
              <a:gd name="connsiteY19" fmla="*/ 4156410 h 8271210"/>
              <a:gd name="connsiteX20" fmla="*/ 3314700 w 4260152"/>
              <a:gd name="connsiteY20" fmla="*/ 4042110 h 8271210"/>
              <a:gd name="connsiteX21" fmla="*/ 3562350 w 4260152"/>
              <a:gd name="connsiteY21" fmla="*/ 4099260 h 8271210"/>
              <a:gd name="connsiteX22" fmla="*/ 3829050 w 4260152"/>
              <a:gd name="connsiteY22" fmla="*/ 3994485 h 8271210"/>
              <a:gd name="connsiteX23" fmla="*/ 3829050 w 4260152"/>
              <a:gd name="connsiteY23" fmla="*/ 3870660 h 8271210"/>
              <a:gd name="connsiteX24" fmla="*/ 3914775 w 4260152"/>
              <a:gd name="connsiteY24" fmla="*/ 3680160 h 8271210"/>
              <a:gd name="connsiteX25" fmla="*/ 4000500 w 4260152"/>
              <a:gd name="connsiteY25" fmla="*/ 3651585 h 8271210"/>
              <a:gd name="connsiteX26" fmla="*/ 4057650 w 4260152"/>
              <a:gd name="connsiteY26" fmla="*/ 3565860 h 8271210"/>
              <a:gd name="connsiteX27" fmla="*/ 4086225 w 4260152"/>
              <a:gd name="connsiteY27" fmla="*/ 3384885 h 8271210"/>
              <a:gd name="connsiteX28" fmla="*/ 4219575 w 4260152"/>
              <a:gd name="connsiteY28" fmla="*/ 3289635 h 8271210"/>
              <a:gd name="connsiteX29" fmla="*/ 4257675 w 4260152"/>
              <a:gd name="connsiteY29" fmla="*/ 2984835 h 8271210"/>
              <a:gd name="connsiteX30" fmla="*/ 4162425 w 4260152"/>
              <a:gd name="connsiteY30" fmla="*/ 2822910 h 8271210"/>
              <a:gd name="connsiteX31" fmla="*/ 4181475 w 4260152"/>
              <a:gd name="connsiteY31" fmla="*/ 2584785 h 8271210"/>
              <a:gd name="connsiteX32" fmla="*/ 4238625 w 4260152"/>
              <a:gd name="connsiteY32" fmla="*/ 2422860 h 8271210"/>
              <a:gd name="connsiteX33" fmla="*/ 4171950 w 4260152"/>
              <a:gd name="connsiteY33" fmla="*/ 2356185 h 8271210"/>
              <a:gd name="connsiteX34" fmla="*/ 4095750 w 4260152"/>
              <a:gd name="connsiteY34" fmla="*/ 2299035 h 8271210"/>
              <a:gd name="connsiteX35" fmla="*/ 4029075 w 4260152"/>
              <a:gd name="connsiteY35" fmla="*/ 2079960 h 8271210"/>
              <a:gd name="connsiteX36" fmla="*/ 4029075 w 4260152"/>
              <a:gd name="connsiteY36" fmla="*/ 1975185 h 8271210"/>
              <a:gd name="connsiteX37" fmla="*/ 4038600 w 4260152"/>
              <a:gd name="connsiteY37" fmla="*/ 1832310 h 8271210"/>
              <a:gd name="connsiteX38" fmla="*/ 4086225 w 4260152"/>
              <a:gd name="connsiteY38" fmla="*/ 1651335 h 8271210"/>
              <a:gd name="connsiteX39" fmla="*/ 4152900 w 4260152"/>
              <a:gd name="connsiteY39" fmla="*/ 1479885 h 8271210"/>
              <a:gd name="connsiteX40" fmla="*/ 4057650 w 4260152"/>
              <a:gd name="connsiteY40" fmla="*/ 1317960 h 8271210"/>
              <a:gd name="connsiteX41" fmla="*/ 3943350 w 4260152"/>
              <a:gd name="connsiteY41" fmla="*/ 1251285 h 8271210"/>
              <a:gd name="connsiteX42" fmla="*/ 3733800 w 4260152"/>
              <a:gd name="connsiteY42" fmla="*/ 1394160 h 8271210"/>
              <a:gd name="connsiteX43" fmla="*/ 3409950 w 4260152"/>
              <a:gd name="connsiteY43" fmla="*/ 1546560 h 8271210"/>
              <a:gd name="connsiteX44" fmla="*/ 3381375 w 4260152"/>
              <a:gd name="connsiteY44" fmla="*/ 1546560 h 8271210"/>
              <a:gd name="connsiteX45" fmla="*/ 3238500 w 4260152"/>
              <a:gd name="connsiteY45" fmla="*/ 1441785 h 8271210"/>
              <a:gd name="connsiteX46" fmla="*/ 3067050 w 4260152"/>
              <a:gd name="connsiteY46" fmla="*/ 1184610 h 8271210"/>
              <a:gd name="connsiteX47" fmla="*/ 2895600 w 4260152"/>
              <a:gd name="connsiteY47" fmla="*/ 1032210 h 8271210"/>
              <a:gd name="connsiteX48" fmla="*/ 2838450 w 4260152"/>
              <a:gd name="connsiteY48" fmla="*/ 946485 h 8271210"/>
              <a:gd name="connsiteX49" fmla="*/ 2733675 w 4260152"/>
              <a:gd name="connsiteY49" fmla="*/ 994110 h 8271210"/>
              <a:gd name="connsiteX50" fmla="*/ 2533650 w 4260152"/>
              <a:gd name="connsiteY50" fmla="*/ 908385 h 8271210"/>
              <a:gd name="connsiteX51" fmla="*/ 2428875 w 4260152"/>
              <a:gd name="connsiteY51" fmla="*/ 908385 h 8271210"/>
              <a:gd name="connsiteX52" fmla="*/ 2352675 w 4260152"/>
              <a:gd name="connsiteY52" fmla="*/ 908385 h 8271210"/>
              <a:gd name="connsiteX53" fmla="*/ 2276475 w 4260152"/>
              <a:gd name="connsiteY53" fmla="*/ 851235 h 8271210"/>
              <a:gd name="connsiteX54" fmla="*/ 1171576 w 4260152"/>
              <a:gd name="connsiteY54" fmla="*/ 632161 h 8271210"/>
              <a:gd name="connsiteX55" fmla="*/ 885825 w 4260152"/>
              <a:gd name="connsiteY55" fmla="*/ 3511 h 8271210"/>
              <a:gd name="connsiteX56" fmla="*/ 0 w 4260152"/>
              <a:gd name="connsiteY56" fmla="*/ 355935 h 8271210"/>
              <a:gd name="connsiteX0" fmla="*/ 800100 w 4260152"/>
              <a:gd name="connsiteY0" fmla="*/ 8271210 h 8271210"/>
              <a:gd name="connsiteX1" fmla="*/ 1104900 w 4260152"/>
              <a:gd name="connsiteY1" fmla="*/ 8004510 h 8271210"/>
              <a:gd name="connsiteX2" fmla="*/ 1190625 w 4260152"/>
              <a:gd name="connsiteY2" fmla="*/ 7747335 h 8271210"/>
              <a:gd name="connsiteX3" fmla="*/ 1285875 w 4260152"/>
              <a:gd name="connsiteY3" fmla="*/ 7271085 h 8271210"/>
              <a:gd name="connsiteX4" fmla="*/ 1304925 w 4260152"/>
              <a:gd name="connsiteY4" fmla="*/ 6766260 h 8271210"/>
              <a:gd name="connsiteX5" fmla="*/ 1219200 w 4260152"/>
              <a:gd name="connsiteY5" fmla="*/ 6480510 h 8271210"/>
              <a:gd name="connsiteX6" fmla="*/ 1114425 w 4260152"/>
              <a:gd name="connsiteY6" fmla="*/ 5861385 h 8271210"/>
              <a:gd name="connsiteX7" fmla="*/ 1123950 w 4260152"/>
              <a:gd name="connsiteY7" fmla="*/ 5680410 h 8271210"/>
              <a:gd name="connsiteX8" fmla="*/ 1247775 w 4260152"/>
              <a:gd name="connsiteY8" fmla="*/ 5318460 h 8271210"/>
              <a:gd name="connsiteX9" fmla="*/ 1495425 w 4260152"/>
              <a:gd name="connsiteY9" fmla="*/ 4985085 h 8271210"/>
              <a:gd name="connsiteX10" fmla="*/ 1971675 w 4260152"/>
              <a:gd name="connsiteY10" fmla="*/ 4708860 h 8271210"/>
              <a:gd name="connsiteX11" fmla="*/ 2343150 w 4260152"/>
              <a:gd name="connsiteY11" fmla="*/ 4613610 h 8271210"/>
              <a:gd name="connsiteX12" fmla="*/ 2419350 w 4260152"/>
              <a:gd name="connsiteY12" fmla="*/ 4613610 h 8271210"/>
              <a:gd name="connsiteX13" fmla="*/ 2609850 w 4260152"/>
              <a:gd name="connsiteY13" fmla="*/ 4527885 h 8271210"/>
              <a:gd name="connsiteX14" fmla="*/ 2771775 w 4260152"/>
              <a:gd name="connsiteY14" fmla="*/ 4518360 h 8271210"/>
              <a:gd name="connsiteX15" fmla="*/ 2895600 w 4260152"/>
              <a:gd name="connsiteY15" fmla="*/ 4423110 h 8271210"/>
              <a:gd name="connsiteX16" fmla="*/ 2990850 w 4260152"/>
              <a:gd name="connsiteY16" fmla="*/ 4404060 h 8271210"/>
              <a:gd name="connsiteX17" fmla="*/ 3048000 w 4260152"/>
              <a:gd name="connsiteY17" fmla="*/ 4318335 h 8271210"/>
              <a:gd name="connsiteX18" fmla="*/ 3181350 w 4260152"/>
              <a:gd name="connsiteY18" fmla="*/ 4184985 h 8271210"/>
              <a:gd name="connsiteX19" fmla="*/ 3248025 w 4260152"/>
              <a:gd name="connsiteY19" fmla="*/ 4156410 h 8271210"/>
              <a:gd name="connsiteX20" fmla="*/ 3314700 w 4260152"/>
              <a:gd name="connsiteY20" fmla="*/ 4042110 h 8271210"/>
              <a:gd name="connsiteX21" fmla="*/ 3562350 w 4260152"/>
              <a:gd name="connsiteY21" fmla="*/ 4099260 h 8271210"/>
              <a:gd name="connsiteX22" fmla="*/ 3829050 w 4260152"/>
              <a:gd name="connsiteY22" fmla="*/ 3994485 h 8271210"/>
              <a:gd name="connsiteX23" fmla="*/ 3829050 w 4260152"/>
              <a:gd name="connsiteY23" fmla="*/ 3870660 h 8271210"/>
              <a:gd name="connsiteX24" fmla="*/ 3914775 w 4260152"/>
              <a:gd name="connsiteY24" fmla="*/ 3680160 h 8271210"/>
              <a:gd name="connsiteX25" fmla="*/ 4000500 w 4260152"/>
              <a:gd name="connsiteY25" fmla="*/ 3651585 h 8271210"/>
              <a:gd name="connsiteX26" fmla="*/ 4057650 w 4260152"/>
              <a:gd name="connsiteY26" fmla="*/ 3565860 h 8271210"/>
              <a:gd name="connsiteX27" fmla="*/ 4086225 w 4260152"/>
              <a:gd name="connsiteY27" fmla="*/ 3384885 h 8271210"/>
              <a:gd name="connsiteX28" fmla="*/ 4219575 w 4260152"/>
              <a:gd name="connsiteY28" fmla="*/ 3289635 h 8271210"/>
              <a:gd name="connsiteX29" fmla="*/ 4257675 w 4260152"/>
              <a:gd name="connsiteY29" fmla="*/ 2984835 h 8271210"/>
              <a:gd name="connsiteX30" fmla="*/ 4162425 w 4260152"/>
              <a:gd name="connsiteY30" fmla="*/ 2822910 h 8271210"/>
              <a:gd name="connsiteX31" fmla="*/ 4181475 w 4260152"/>
              <a:gd name="connsiteY31" fmla="*/ 2584785 h 8271210"/>
              <a:gd name="connsiteX32" fmla="*/ 4238625 w 4260152"/>
              <a:gd name="connsiteY32" fmla="*/ 2422860 h 8271210"/>
              <a:gd name="connsiteX33" fmla="*/ 4171950 w 4260152"/>
              <a:gd name="connsiteY33" fmla="*/ 2356185 h 8271210"/>
              <a:gd name="connsiteX34" fmla="*/ 4095750 w 4260152"/>
              <a:gd name="connsiteY34" fmla="*/ 2299035 h 8271210"/>
              <a:gd name="connsiteX35" fmla="*/ 4029075 w 4260152"/>
              <a:gd name="connsiteY35" fmla="*/ 2079960 h 8271210"/>
              <a:gd name="connsiteX36" fmla="*/ 4029075 w 4260152"/>
              <a:gd name="connsiteY36" fmla="*/ 1975185 h 8271210"/>
              <a:gd name="connsiteX37" fmla="*/ 4038600 w 4260152"/>
              <a:gd name="connsiteY37" fmla="*/ 1832310 h 8271210"/>
              <a:gd name="connsiteX38" fmla="*/ 4086225 w 4260152"/>
              <a:gd name="connsiteY38" fmla="*/ 1651335 h 8271210"/>
              <a:gd name="connsiteX39" fmla="*/ 4152900 w 4260152"/>
              <a:gd name="connsiteY39" fmla="*/ 1479885 h 8271210"/>
              <a:gd name="connsiteX40" fmla="*/ 4057650 w 4260152"/>
              <a:gd name="connsiteY40" fmla="*/ 1317960 h 8271210"/>
              <a:gd name="connsiteX41" fmla="*/ 3943350 w 4260152"/>
              <a:gd name="connsiteY41" fmla="*/ 1251285 h 8271210"/>
              <a:gd name="connsiteX42" fmla="*/ 3733800 w 4260152"/>
              <a:gd name="connsiteY42" fmla="*/ 1394160 h 8271210"/>
              <a:gd name="connsiteX43" fmla="*/ 3409950 w 4260152"/>
              <a:gd name="connsiteY43" fmla="*/ 1546560 h 8271210"/>
              <a:gd name="connsiteX44" fmla="*/ 3381375 w 4260152"/>
              <a:gd name="connsiteY44" fmla="*/ 1546560 h 8271210"/>
              <a:gd name="connsiteX45" fmla="*/ 3238500 w 4260152"/>
              <a:gd name="connsiteY45" fmla="*/ 1441785 h 8271210"/>
              <a:gd name="connsiteX46" fmla="*/ 3067050 w 4260152"/>
              <a:gd name="connsiteY46" fmla="*/ 1184610 h 8271210"/>
              <a:gd name="connsiteX47" fmla="*/ 2895600 w 4260152"/>
              <a:gd name="connsiteY47" fmla="*/ 1032210 h 8271210"/>
              <a:gd name="connsiteX48" fmla="*/ 2838450 w 4260152"/>
              <a:gd name="connsiteY48" fmla="*/ 946485 h 8271210"/>
              <a:gd name="connsiteX49" fmla="*/ 2733675 w 4260152"/>
              <a:gd name="connsiteY49" fmla="*/ 994110 h 8271210"/>
              <a:gd name="connsiteX50" fmla="*/ 2533650 w 4260152"/>
              <a:gd name="connsiteY50" fmla="*/ 908385 h 8271210"/>
              <a:gd name="connsiteX51" fmla="*/ 2428875 w 4260152"/>
              <a:gd name="connsiteY51" fmla="*/ 908385 h 8271210"/>
              <a:gd name="connsiteX52" fmla="*/ 2352675 w 4260152"/>
              <a:gd name="connsiteY52" fmla="*/ 908385 h 8271210"/>
              <a:gd name="connsiteX53" fmla="*/ 2276475 w 4260152"/>
              <a:gd name="connsiteY53" fmla="*/ 851235 h 8271210"/>
              <a:gd name="connsiteX54" fmla="*/ 2000250 w 4260152"/>
              <a:gd name="connsiteY54" fmla="*/ 222586 h 8271210"/>
              <a:gd name="connsiteX55" fmla="*/ 1171576 w 4260152"/>
              <a:gd name="connsiteY55" fmla="*/ 632161 h 8271210"/>
              <a:gd name="connsiteX56" fmla="*/ 885825 w 4260152"/>
              <a:gd name="connsiteY56" fmla="*/ 3511 h 8271210"/>
              <a:gd name="connsiteX57" fmla="*/ 0 w 4260152"/>
              <a:gd name="connsiteY57" fmla="*/ 355935 h 8271210"/>
              <a:gd name="connsiteX0" fmla="*/ 800100 w 4260152"/>
              <a:gd name="connsiteY0" fmla="*/ 8271210 h 8271210"/>
              <a:gd name="connsiteX1" fmla="*/ 1104900 w 4260152"/>
              <a:gd name="connsiteY1" fmla="*/ 8004510 h 8271210"/>
              <a:gd name="connsiteX2" fmla="*/ 1190625 w 4260152"/>
              <a:gd name="connsiteY2" fmla="*/ 7747335 h 8271210"/>
              <a:gd name="connsiteX3" fmla="*/ 1285875 w 4260152"/>
              <a:gd name="connsiteY3" fmla="*/ 7271085 h 8271210"/>
              <a:gd name="connsiteX4" fmla="*/ 1304925 w 4260152"/>
              <a:gd name="connsiteY4" fmla="*/ 6766260 h 8271210"/>
              <a:gd name="connsiteX5" fmla="*/ 1219200 w 4260152"/>
              <a:gd name="connsiteY5" fmla="*/ 6480510 h 8271210"/>
              <a:gd name="connsiteX6" fmla="*/ 1114425 w 4260152"/>
              <a:gd name="connsiteY6" fmla="*/ 5861385 h 8271210"/>
              <a:gd name="connsiteX7" fmla="*/ 1123950 w 4260152"/>
              <a:gd name="connsiteY7" fmla="*/ 5680410 h 8271210"/>
              <a:gd name="connsiteX8" fmla="*/ 1247775 w 4260152"/>
              <a:gd name="connsiteY8" fmla="*/ 5318460 h 8271210"/>
              <a:gd name="connsiteX9" fmla="*/ 1495425 w 4260152"/>
              <a:gd name="connsiteY9" fmla="*/ 4985085 h 8271210"/>
              <a:gd name="connsiteX10" fmla="*/ 1971675 w 4260152"/>
              <a:gd name="connsiteY10" fmla="*/ 4708860 h 8271210"/>
              <a:gd name="connsiteX11" fmla="*/ 2343150 w 4260152"/>
              <a:gd name="connsiteY11" fmla="*/ 4613610 h 8271210"/>
              <a:gd name="connsiteX12" fmla="*/ 2419350 w 4260152"/>
              <a:gd name="connsiteY12" fmla="*/ 4613610 h 8271210"/>
              <a:gd name="connsiteX13" fmla="*/ 2609850 w 4260152"/>
              <a:gd name="connsiteY13" fmla="*/ 4527885 h 8271210"/>
              <a:gd name="connsiteX14" fmla="*/ 2771775 w 4260152"/>
              <a:gd name="connsiteY14" fmla="*/ 4518360 h 8271210"/>
              <a:gd name="connsiteX15" fmla="*/ 2895600 w 4260152"/>
              <a:gd name="connsiteY15" fmla="*/ 4423110 h 8271210"/>
              <a:gd name="connsiteX16" fmla="*/ 2990850 w 4260152"/>
              <a:gd name="connsiteY16" fmla="*/ 4404060 h 8271210"/>
              <a:gd name="connsiteX17" fmla="*/ 3048000 w 4260152"/>
              <a:gd name="connsiteY17" fmla="*/ 4318335 h 8271210"/>
              <a:gd name="connsiteX18" fmla="*/ 3181350 w 4260152"/>
              <a:gd name="connsiteY18" fmla="*/ 4184985 h 8271210"/>
              <a:gd name="connsiteX19" fmla="*/ 3248025 w 4260152"/>
              <a:gd name="connsiteY19" fmla="*/ 4156410 h 8271210"/>
              <a:gd name="connsiteX20" fmla="*/ 3314700 w 4260152"/>
              <a:gd name="connsiteY20" fmla="*/ 4042110 h 8271210"/>
              <a:gd name="connsiteX21" fmla="*/ 3562350 w 4260152"/>
              <a:gd name="connsiteY21" fmla="*/ 4099260 h 8271210"/>
              <a:gd name="connsiteX22" fmla="*/ 3829050 w 4260152"/>
              <a:gd name="connsiteY22" fmla="*/ 3994485 h 8271210"/>
              <a:gd name="connsiteX23" fmla="*/ 3829050 w 4260152"/>
              <a:gd name="connsiteY23" fmla="*/ 3870660 h 8271210"/>
              <a:gd name="connsiteX24" fmla="*/ 3914775 w 4260152"/>
              <a:gd name="connsiteY24" fmla="*/ 3680160 h 8271210"/>
              <a:gd name="connsiteX25" fmla="*/ 4000500 w 4260152"/>
              <a:gd name="connsiteY25" fmla="*/ 3651585 h 8271210"/>
              <a:gd name="connsiteX26" fmla="*/ 4057650 w 4260152"/>
              <a:gd name="connsiteY26" fmla="*/ 3565860 h 8271210"/>
              <a:gd name="connsiteX27" fmla="*/ 4086225 w 4260152"/>
              <a:gd name="connsiteY27" fmla="*/ 3384885 h 8271210"/>
              <a:gd name="connsiteX28" fmla="*/ 4219575 w 4260152"/>
              <a:gd name="connsiteY28" fmla="*/ 3289635 h 8271210"/>
              <a:gd name="connsiteX29" fmla="*/ 4257675 w 4260152"/>
              <a:gd name="connsiteY29" fmla="*/ 2984835 h 8271210"/>
              <a:gd name="connsiteX30" fmla="*/ 4162425 w 4260152"/>
              <a:gd name="connsiteY30" fmla="*/ 2822910 h 8271210"/>
              <a:gd name="connsiteX31" fmla="*/ 4181475 w 4260152"/>
              <a:gd name="connsiteY31" fmla="*/ 2584785 h 8271210"/>
              <a:gd name="connsiteX32" fmla="*/ 4238625 w 4260152"/>
              <a:gd name="connsiteY32" fmla="*/ 2422860 h 8271210"/>
              <a:gd name="connsiteX33" fmla="*/ 4171950 w 4260152"/>
              <a:gd name="connsiteY33" fmla="*/ 2356185 h 8271210"/>
              <a:gd name="connsiteX34" fmla="*/ 4095750 w 4260152"/>
              <a:gd name="connsiteY34" fmla="*/ 2299035 h 8271210"/>
              <a:gd name="connsiteX35" fmla="*/ 4029075 w 4260152"/>
              <a:gd name="connsiteY35" fmla="*/ 2079960 h 8271210"/>
              <a:gd name="connsiteX36" fmla="*/ 4029075 w 4260152"/>
              <a:gd name="connsiteY36" fmla="*/ 1975185 h 8271210"/>
              <a:gd name="connsiteX37" fmla="*/ 4038600 w 4260152"/>
              <a:gd name="connsiteY37" fmla="*/ 1832310 h 8271210"/>
              <a:gd name="connsiteX38" fmla="*/ 4086225 w 4260152"/>
              <a:gd name="connsiteY38" fmla="*/ 1651335 h 8271210"/>
              <a:gd name="connsiteX39" fmla="*/ 4152900 w 4260152"/>
              <a:gd name="connsiteY39" fmla="*/ 1479885 h 8271210"/>
              <a:gd name="connsiteX40" fmla="*/ 4057650 w 4260152"/>
              <a:gd name="connsiteY40" fmla="*/ 1317960 h 8271210"/>
              <a:gd name="connsiteX41" fmla="*/ 3943350 w 4260152"/>
              <a:gd name="connsiteY41" fmla="*/ 1251285 h 8271210"/>
              <a:gd name="connsiteX42" fmla="*/ 3733800 w 4260152"/>
              <a:gd name="connsiteY42" fmla="*/ 1394160 h 8271210"/>
              <a:gd name="connsiteX43" fmla="*/ 3409950 w 4260152"/>
              <a:gd name="connsiteY43" fmla="*/ 1546560 h 8271210"/>
              <a:gd name="connsiteX44" fmla="*/ 3381375 w 4260152"/>
              <a:gd name="connsiteY44" fmla="*/ 1546560 h 8271210"/>
              <a:gd name="connsiteX45" fmla="*/ 3238500 w 4260152"/>
              <a:gd name="connsiteY45" fmla="*/ 1441785 h 8271210"/>
              <a:gd name="connsiteX46" fmla="*/ 3067050 w 4260152"/>
              <a:gd name="connsiteY46" fmla="*/ 1184610 h 8271210"/>
              <a:gd name="connsiteX47" fmla="*/ 2895600 w 4260152"/>
              <a:gd name="connsiteY47" fmla="*/ 1032210 h 8271210"/>
              <a:gd name="connsiteX48" fmla="*/ 2838450 w 4260152"/>
              <a:gd name="connsiteY48" fmla="*/ 946485 h 8271210"/>
              <a:gd name="connsiteX49" fmla="*/ 2733675 w 4260152"/>
              <a:gd name="connsiteY49" fmla="*/ 994110 h 8271210"/>
              <a:gd name="connsiteX50" fmla="*/ 2533650 w 4260152"/>
              <a:gd name="connsiteY50" fmla="*/ 908385 h 8271210"/>
              <a:gd name="connsiteX51" fmla="*/ 2428875 w 4260152"/>
              <a:gd name="connsiteY51" fmla="*/ 908385 h 8271210"/>
              <a:gd name="connsiteX52" fmla="*/ 2352675 w 4260152"/>
              <a:gd name="connsiteY52" fmla="*/ 908385 h 8271210"/>
              <a:gd name="connsiteX53" fmla="*/ 2266950 w 4260152"/>
              <a:gd name="connsiteY53" fmla="*/ 794085 h 8271210"/>
              <a:gd name="connsiteX54" fmla="*/ 2000250 w 4260152"/>
              <a:gd name="connsiteY54" fmla="*/ 222586 h 8271210"/>
              <a:gd name="connsiteX55" fmla="*/ 1171576 w 4260152"/>
              <a:gd name="connsiteY55" fmla="*/ 632161 h 8271210"/>
              <a:gd name="connsiteX56" fmla="*/ 885825 w 4260152"/>
              <a:gd name="connsiteY56" fmla="*/ 3511 h 8271210"/>
              <a:gd name="connsiteX57" fmla="*/ 0 w 4260152"/>
              <a:gd name="connsiteY57" fmla="*/ 355935 h 8271210"/>
              <a:gd name="connsiteX0" fmla="*/ 800100 w 4260152"/>
              <a:gd name="connsiteY0" fmla="*/ 8271210 h 8271210"/>
              <a:gd name="connsiteX1" fmla="*/ 1104900 w 4260152"/>
              <a:gd name="connsiteY1" fmla="*/ 8004510 h 8271210"/>
              <a:gd name="connsiteX2" fmla="*/ 1190625 w 4260152"/>
              <a:gd name="connsiteY2" fmla="*/ 7747335 h 8271210"/>
              <a:gd name="connsiteX3" fmla="*/ 1285875 w 4260152"/>
              <a:gd name="connsiteY3" fmla="*/ 7271085 h 8271210"/>
              <a:gd name="connsiteX4" fmla="*/ 1304925 w 4260152"/>
              <a:gd name="connsiteY4" fmla="*/ 6766260 h 8271210"/>
              <a:gd name="connsiteX5" fmla="*/ 1219200 w 4260152"/>
              <a:gd name="connsiteY5" fmla="*/ 6480510 h 8271210"/>
              <a:gd name="connsiteX6" fmla="*/ 1114425 w 4260152"/>
              <a:gd name="connsiteY6" fmla="*/ 5861385 h 8271210"/>
              <a:gd name="connsiteX7" fmla="*/ 1123950 w 4260152"/>
              <a:gd name="connsiteY7" fmla="*/ 5680410 h 8271210"/>
              <a:gd name="connsiteX8" fmla="*/ 1247775 w 4260152"/>
              <a:gd name="connsiteY8" fmla="*/ 5318460 h 8271210"/>
              <a:gd name="connsiteX9" fmla="*/ 1495425 w 4260152"/>
              <a:gd name="connsiteY9" fmla="*/ 4985085 h 8271210"/>
              <a:gd name="connsiteX10" fmla="*/ 1971675 w 4260152"/>
              <a:gd name="connsiteY10" fmla="*/ 4708860 h 8271210"/>
              <a:gd name="connsiteX11" fmla="*/ 2343150 w 4260152"/>
              <a:gd name="connsiteY11" fmla="*/ 4613610 h 8271210"/>
              <a:gd name="connsiteX12" fmla="*/ 2419350 w 4260152"/>
              <a:gd name="connsiteY12" fmla="*/ 4613610 h 8271210"/>
              <a:gd name="connsiteX13" fmla="*/ 2609850 w 4260152"/>
              <a:gd name="connsiteY13" fmla="*/ 4527885 h 8271210"/>
              <a:gd name="connsiteX14" fmla="*/ 2771775 w 4260152"/>
              <a:gd name="connsiteY14" fmla="*/ 4518360 h 8271210"/>
              <a:gd name="connsiteX15" fmla="*/ 2895600 w 4260152"/>
              <a:gd name="connsiteY15" fmla="*/ 4423110 h 8271210"/>
              <a:gd name="connsiteX16" fmla="*/ 2990850 w 4260152"/>
              <a:gd name="connsiteY16" fmla="*/ 4404060 h 8271210"/>
              <a:gd name="connsiteX17" fmla="*/ 3048000 w 4260152"/>
              <a:gd name="connsiteY17" fmla="*/ 4318335 h 8271210"/>
              <a:gd name="connsiteX18" fmla="*/ 3181350 w 4260152"/>
              <a:gd name="connsiteY18" fmla="*/ 4184985 h 8271210"/>
              <a:gd name="connsiteX19" fmla="*/ 3248025 w 4260152"/>
              <a:gd name="connsiteY19" fmla="*/ 4156410 h 8271210"/>
              <a:gd name="connsiteX20" fmla="*/ 3314700 w 4260152"/>
              <a:gd name="connsiteY20" fmla="*/ 4042110 h 8271210"/>
              <a:gd name="connsiteX21" fmla="*/ 3562350 w 4260152"/>
              <a:gd name="connsiteY21" fmla="*/ 4099260 h 8271210"/>
              <a:gd name="connsiteX22" fmla="*/ 3829050 w 4260152"/>
              <a:gd name="connsiteY22" fmla="*/ 3994485 h 8271210"/>
              <a:gd name="connsiteX23" fmla="*/ 3829050 w 4260152"/>
              <a:gd name="connsiteY23" fmla="*/ 3870660 h 8271210"/>
              <a:gd name="connsiteX24" fmla="*/ 3914775 w 4260152"/>
              <a:gd name="connsiteY24" fmla="*/ 3680160 h 8271210"/>
              <a:gd name="connsiteX25" fmla="*/ 4000500 w 4260152"/>
              <a:gd name="connsiteY25" fmla="*/ 3651585 h 8271210"/>
              <a:gd name="connsiteX26" fmla="*/ 4057650 w 4260152"/>
              <a:gd name="connsiteY26" fmla="*/ 3565860 h 8271210"/>
              <a:gd name="connsiteX27" fmla="*/ 4086225 w 4260152"/>
              <a:gd name="connsiteY27" fmla="*/ 3384885 h 8271210"/>
              <a:gd name="connsiteX28" fmla="*/ 4219575 w 4260152"/>
              <a:gd name="connsiteY28" fmla="*/ 3289635 h 8271210"/>
              <a:gd name="connsiteX29" fmla="*/ 4257675 w 4260152"/>
              <a:gd name="connsiteY29" fmla="*/ 2984835 h 8271210"/>
              <a:gd name="connsiteX30" fmla="*/ 4162425 w 4260152"/>
              <a:gd name="connsiteY30" fmla="*/ 2822910 h 8271210"/>
              <a:gd name="connsiteX31" fmla="*/ 4181475 w 4260152"/>
              <a:gd name="connsiteY31" fmla="*/ 2584785 h 8271210"/>
              <a:gd name="connsiteX32" fmla="*/ 4238625 w 4260152"/>
              <a:gd name="connsiteY32" fmla="*/ 2422860 h 8271210"/>
              <a:gd name="connsiteX33" fmla="*/ 4171950 w 4260152"/>
              <a:gd name="connsiteY33" fmla="*/ 2356185 h 8271210"/>
              <a:gd name="connsiteX34" fmla="*/ 4095750 w 4260152"/>
              <a:gd name="connsiteY34" fmla="*/ 2299035 h 8271210"/>
              <a:gd name="connsiteX35" fmla="*/ 4029075 w 4260152"/>
              <a:gd name="connsiteY35" fmla="*/ 2079960 h 8271210"/>
              <a:gd name="connsiteX36" fmla="*/ 4029075 w 4260152"/>
              <a:gd name="connsiteY36" fmla="*/ 1975185 h 8271210"/>
              <a:gd name="connsiteX37" fmla="*/ 4038600 w 4260152"/>
              <a:gd name="connsiteY37" fmla="*/ 1832310 h 8271210"/>
              <a:gd name="connsiteX38" fmla="*/ 4086225 w 4260152"/>
              <a:gd name="connsiteY38" fmla="*/ 1651335 h 8271210"/>
              <a:gd name="connsiteX39" fmla="*/ 4152900 w 4260152"/>
              <a:gd name="connsiteY39" fmla="*/ 1479885 h 8271210"/>
              <a:gd name="connsiteX40" fmla="*/ 4057650 w 4260152"/>
              <a:gd name="connsiteY40" fmla="*/ 1317960 h 8271210"/>
              <a:gd name="connsiteX41" fmla="*/ 3943350 w 4260152"/>
              <a:gd name="connsiteY41" fmla="*/ 1251285 h 8271210"/>
              <a:gd name="connsiteX42" fmla="*/ 3733800 w 4260152"/>
              <a:gd name="connsiteY42" fmla="*/ 1394160 h 8271210"/>
              <a:gd name="connsiteX43" fmla="*/ 3409950 w 4260152"/>
              <a:gd name="connsiteY43" fmla="*/ 1546560 h 8271210"/>
              <a:gd name="connsiteX44" fmla="*/ 3381375 w 4260152"/>
              <a:gd name="connsiteY44" fmla="*/ 1546560 h 8271210"/>
              <a:gd name="connsiteX45" fmla="*/ 3238500 w 4260152"/>
              <a:gd name="connsiteY45" fmla="*/ 1441785 h 8271210"/>
              <a:gd name="connsiteX46" fmla="*/ 3067050 w 4260152"/>
              <a:gd name="connsiteY46" fmla="*/ 1184610 h 8271210"/>
              <a:gd name="connsiteX47" fmla="*/ 2895600 w 4260152"/>
              <a:gd name="connsiteY47" fmla="*/ 1032210 h 8271210"/>
              <a:gd name="connsiteX48" fmla="*/ 2838450 w 4260152"/>
              <a:gd name="connsiteY48" fmla="*/ 946485 h 8271210"/>
              <a:gd name="connsiteX49" fmla="*/ 2733675 w 4260152"/>
              <a:gd name="connsiteY49" fmla="*/ 994110 h 8271210"/>
              <a:gd name="connsiteX50" fmla="*/ 2533650 w 4260152"/>
              <a:gd name="connsiteY50" fmla="*/ 908385 h 8271210"/>
              <a:gd name="connsiteX51" fmla="*/ 2428875 w 4260152"/>
              <a:gd name="connsiteY51" fmla="*/ 908385 h 8271210"/>
              <a:gd name="connsiteX52" fmla="*/ 2352675 w 4260152"/>
              <a:gd name="connsiteY52" fmla="*/ 908385 h 8271210"/>
              <a:gd name="connsiteX53" fmla="*/ 2266950 w 4260152"/>
              <a:gd name="connsiteY53" fmla="*/ 794085 h 8271210"/>
              <a:gd name="connsiteX54" fmla="*/ 2266950 w 4260152"/>
              <a:gd name="connsiteY54" fmla="*/ 470236 h 8271210"/>
              <a:gd name="connsiteX55" fmla="*/ 2000250 w 4260152"/>
              <a:gd name="connsiteY55" fmla="*/ 222586 h 8271210"/>
              <a:gd name="connsiteX56" fmla="*/ 1171576 w 4260152"/>
              <a:gd name="connsiteY56" fmla="*/ 632161 h 8271210"/>
              <a:gd name="connsiteX57" fmla="*/ 885825 w 4260152"/>
              <a:gd name="connsiteY57" fmla="*/ 3511 h 8271210"/>
              <a:gd name="connsiteX58" fmla="*/ 0 w 4260152"/>
              <a:gd name="connsiteY58" fmla="*/ 355935 h 8271210"/>
              <a:gd name="connsiteX0" fmla="*/ 800100 w 4260152"/>
              <a:gd name="connsiteY0" fmla="*/ 8271210 h 8271210"/>
              <a:gd name="connsiteX1" fmla="*/ 1104900 w 4260152"/>
              <a:gd name="connsiteY1" fmla="*/ 8004510 h 8271210"/>
              <a:gd name="connsiteX2" fmla="*/ 1190625 w 4260152"/>
              <a:gd name="connsiteY2" fmla="*/ 7747335 h 8271210"/>
              <a:gd name="connsiteX3" fmla="*/ 1285875 w 4260152"/>
              <a:gd name="connsiteY3" fmla="*/ 7271085 h 8271210"/>
              <a:gd name="connsiteX4" fmla="*/ 1304925 w 4260152"/>
              <a:gd name="connsiteY4" fmla="*/ 6766260 h 8271210"/>
              <a:gd name="connsiteX5" fmla="*/ 1219200 w 4260152"/>
              <a:gd name="connsiteY5" fmla="*/ 6480510 h 8271210"/>
              <a:gd name="connsiteX6" fmla="*/ 1114425 w 4260152"/>
              <a:gd name="connsiteY6" fmla="*/ 5861385 h 8271210"/>
              <a:gd name="connsiteX7" fmla="*/ 1123950 w 4260152"/>
              <a:gd name="connsiteY7" fmla="*/ 5680410 h 8271210"/>
              <a:gd name="connsiteX8" fmla="*/ 1247775 w 4260152"/>
              <a:gd name="connsiteY8" fmla="*/ 5318460 h 8271210"/>
              <a:gd name="connsiteX9" fmla="*/ 1495425 w 4260152"/>
              <a:gd name="connsiteY9" fmla="*/ 4985085 h 8271210"/>
              <a:gd name="connsiteX10" fmla="*/ 1971675 w 4260152"/>
              <a:gd name="connsiteY10" fmla="*/ 4708860 h 8271210"/>
              <a:gd name="connsiteX11" fmla="*/ 2343150 w 4260152"/>
              <a:gd name="connsiteY11" fmla="*/ 4613610 h 8271210"/>
              <a:gd name="connsiteX12" fmla="*/ 2419350 w 4260152"/>
              <a:gd name="connsiteY12" fmla="*/ 4613610 h 8271210"/>
              <a:gd name="connsiteX13" fmla="*/ 2609850 w 4260152"/>
              <a:gd name="connsiteY13" fmla="*/ 4527885 h 8271210"/>
              <a:gd name="connsiteX14" fmla="*/ 2771775 w 4260152"/>
              <a:gd name="connsiteY14" fmla="*/ 4518360 h 8271210"/>
              <a:gd name="connsiteX15" fmla="*/ 2895600 w 4260152"/>
              <a:gd name="connsiteY15" fmla="*/ 4423110 h 8271210"/>
              <a:gd name="connsiteX16" fmla="*/ 2990850 w 4260152"/>
              <a:gd name="connsiteY16" fmla="*/ 4404060 h 8271210"/>
              <a:gd name="connsiteX17" fmla="*/ 3048000 w 4260152"/>
              <a:gd name="connsiteY17" fmla="*/ 4318335 h 8271210"/>
              <a:gd name="connsiteX18" fmla="*/ 3181350 w 4260152"/>
              <a:gd name="connsiteY18" fmla="*/ 4184985 h 8271210"/>
              <a:gd name="connsiteX19" fmla="*/ 3248025 w 4260152"/>
              <a:gd name="connsiteY19" fmla="*/ 4156410 h 8271210"/>
              <a:gd name="connsiteX20" fmla="*/ 3314700 w 4260152"/>
              <a:gd name="connsiteY20" fmla="*/ 4042110 h 8271210"/>
              <a:gd name="connsiteX21" fmla="*/ 3562350 w 4260152"/>
              <a:gd name="connsiteY21" fmla="*/ 4099260 h 8271210"/>
              <a:gd name="connsiteX22" fmla="*/ 3829050 w 4260152"/>
              <a:gd name="connsiteY22" fmla="*/ 3994485 h 8271210"/>
              <a:gd name="connsiteX23" fmla="*/ 3829050 w 4260152"/>
              <a:gd name="connsiteY23" fmla="*/ 3870660 h 8271210"/>
              <a:gd name="connsiteX24" fmla="*/ 3914775 w 4260152"/>
              <a:gd name="connsiteY24" fmla="*/ 3680160 h 8271210"/>
              <a:gd name="connsiteX25" fmla="*/ 4000500 w 4260152"/>
              <a:gd name="connsiteY25" fmla="*/ 3651585 h 8271210"/>
              <a:gd name="connsiteX26" fmla="*/ 4057650 w 4260152"/>
              <a:gd name="connsiteY26" fmla="*/ 3565860 h 8271210"/>
              <a:gd name="connsiteX27" fmla="*/ 4086225 w 4260152"/>
              <a:gd name="connsiteY27" fmla="*/ 3384885 h 8271210"/>
              <a:gd name="connsiteX28" fmla="*/ 4219575 w 4260152"/>
              <a:gd name="connsiteY28" fmla="*/ 3289635 h 8271210"/>
              <a:gd name="connsiteX29" fmla="*/ 4257675 w 4260152"/>
              <a:gd name="connsiteY29" fmla="*/ 2984835 h 8271210"/>
              <a:gd name="connsiteX30" fmla="*/ 4162425 w 4260152"/>
              <a:gd name="connsiteY30" fmla="*/ 2822910 h 8271210"/>
              <a:gd name="connsiteX31" fmla="*/ 4181475 w 4260152"/>
              <a:gd name="connsiteY31" fmla="*/ 2584785 h 8271210"/>
              <a:gd name="connsiteX32" fmla="*/ 4238625 w 4260152"/>
              <a:gd name="connsiteY32" fmla="*/ 2422860 h 8271210"/>
              <a:gd name="connsiteX33" fmla="*/ 4171950 w 4260152"/>
              <a:gd name="connsiteY33" fmla="*/ 2356185 h 8271210"/>
              <a:gd name="connsiteX34" fmla="*/ 4095750 w 4260152"/>
              <a:gd name="connsiteY34" fmla="*/ 2299035 h 8271210"/>
              <a:gd name="connsiteX35" fmla="*/ 4029075 w 4260152"/>
              <a:gd name="connsiteY35" fmla="*/ 2079960 h 8271210"/>
              <a:gd name="connsiteX36" fmla="*/ 4029075 w 4260152"/>
              <a:gd name="connsiteY36" fmla="*/ 1975185 h 8271210"/>
              <a:gd name="connsiteX37" fmla="*/ 4038600 w 4260152"/>
              <a:gd name="connsiteY37" fmla="*/ 1832310 h 8271210"/>
              <a:gd name="connsiteX38" fmla="*/ 4086225 w 4260152"/>
              <a:gd name="connsiteY38" fmla="*/ 1651335 h 8271210"/>
              <a:gd name="connsiteX39" fmla="*/ 4152900 w 4260152"/>
              <a:gd name="connsiteY39" fmla="*/ 1479885 h 8271210"/>
              <a:gd name="connsiteX40" fmla="*/ 4057650 w 4260152"/>
              <a:gd name="connsiteY40" fmla="*/ 1317960 h 8271210"/>
              <a:gd name="connsiteX41" fmla="*/ 3943350 w 4260152"/>
              <a:gd name="connsiteY41" fmla="*/ 1251285 h 8271210"/>
              <a:gd name="connsiteX42" fmla="*/ 3733800 w 4260152"/>
              <a:gd name="connsiteY42" fmla="*/ 1394160 h 8271210"/>
              <a:gd name="connsiteX43" fmla="*/ 3409950 w 4260152"/>
              <a:gd name="connsiteY43" fmla="*/ 1546560 h 8271210"/>
              <a:gd name="connsiteX44" fmla="*/ 3381375 w 4260152"/>
              <a:gd name="connsiteY44" fmla="*/ 1546560 h 8271210"/>
              <a:gd name="connsiteX45" fmla="*/ 3238500 w 4260152"/>
              <a:gd name="connsiteY45" fmla="*/ 1441785 h 8271210"/>
              <a:gd name="connsiteX46" fmla="*/ 3067050 w 4260152"/>
              <a:gd name="connsiteY46" fmla="*/ 1184610 h 8271210"/>
              <a:gd name="connsiteX47" fmla="*/ 2895600 w 4260152"/>
              <a:gd name="connsiteY47" fmla="*/ 1032210 h 8271210"/>
              <a:gd name="connsiteX48" fmla="*/ 2838450 w 4260152"/>
              <a:gd name="connsiteY48" fmla="*/ 946485 h 8271210"/>
              <a:gd name="connsiteX49" fmla="*/ 2733675 w 4260152"/>
              <a:gd name="connsiteY49" fmla="*/ 994110 h 8271210"/>
              <a:gd name="connsiteX50" fmla="*/ 2533650 w 4260152"/>
              <a:gd name="connsiteY50" fmla="*/ 908385 h 8271210"/>
              <a:gd name="connsiteX51" fmla="*/ 2428875 w 4260152"/>
              <a:gd name="connsiteY51" fmla="*/ 908385 h 8271210"/>
              <a:gd name="connsiteX52" fmla="*/ 2352675 w 4260152"/>
              <a:gd name="connsiteY52" fmla="*/ 908385 h 8271210"/>
              <a:gd name="connsiteX53" fmla="*/ 2266950 w 4260152"/>
              <a:gd name="connsiteY53" fmla="*/ 794085 h 8271210"/>
              <a:gd name="connsiteX54" fmla="*/ 2266950 w 4260152"/>
              <a:gd name="connsiteY54" fmla="*/ 470236 h 8271210"/>
              <a:gd name="connsiteX55" fmla="*/ 2162175 w 4260152"/>
              <a:gd name="connsiteY55" fmla="*/ 384511 h 8271210"/>
              <a:gd name="connsiteX56" fmla="*/ 2000250 w 4260152"/>
              <a:gd name="connsiteY56" fmla="*/ 222586 h 8271210"/>
              <a:gd name="connsiteX57" fmla="*/ 1171576 w 4260152"/>
              <a:gd name="connsiteY57" fmla="*/ 632161 h 8271210"/>
              <a:gd name="connsiteX58" fmla="*/ 885825 w 4260152"/>
              <a:gd name="connsiteY58" fmla="*/ 3511 h 8271210"/>
              <a:gd name="connsiteX59" fmla="*/ 0 w 4260152"/>
              <a:gd name="connsiteY59" fmla="*/ 355935 h 8271210"/>
              <a:gd name="connsiteX0" fmla="*/ 800100 w 4260152"/>
              <a:gd name="connsiteY0" fmla="*/ 8271210 h 8271210"/>
              <a:gd name="connsiteX1" fmla="*/ 1104900 w 4260152"/>
              <a:gd name="connsiteY1" fmla="*/ 8004510 h 8271210"/>
              <a:gd name="connsiteX2" fmla="*/ 1190625 w 4260152"/>
              <a:gd name="connsiteY2" fmla="*/ 7747335 h 8271210"/>
              <a:gd name="connsiteX3" fmla="*/ 1285875 w 4260152"/>
              <a:gd name="connsiteY3" fmla="*/ 7271085 h 8271210"/>
              <a:gd name="connsiteX4" fmla="*/ 1304925 w 4260152"/>
              <a:gd name="connsiteY4" fmla="*/ 6766260 h 8271210"/>
              <a:gd name="connsiteX5" fmla="*/ 1219200 w 4260152"/>
              <a:gd name="connsiteY5" fmla="*/ 6480510 h 8271210"/>
              <a:gd name="connsiteX6" fmla="*/ 1114425 w 4260152"/>
              <a:gd name="connsiteY6" fmla="*/ 5861385 h 8271210"/>
              <a:gd name="connsiteX7" fmla="*/ 1123950 w 4260152"/>
              <a:gd name="connsiteY7" fmla="*/ 5680410 h 8271210"/>
              <a:gd name="connsiteX8" fmla="*/ 1247775 w 4260152"/>
              <a:gd name="connsiteY8" fmla="*/ 5318460 h 8271210"/>
              <a:gd name="connsiteX9" fmla="*/ 1495425 w 4260152"/>
              <a:gd name="connsiteY9" fmla="*/ 4985085 h 8271210"/>
              <a:gd name="connsiteX10" fmla="*/ 1971675 w 4260152"/>
              <a:gd name="connsiteY10" fmla="*/ 4708860 h 8271210"/>
              <a:gd name="connsiteX11" fmla="*/ 2343150 w 4260152"/>
              <a:gd name="connsiteY11" fmla="*/ 4613610 h 8271210"/>
              <a:gd name="connsiteX12" fmla="*/ 2419350 w 4260152"/>
              <a:gd name="connsiteY12" fmla="*/ 4613610 h 8271210"/>
              <a:gd name="connsiteX13" fmla="*/ 2609850 w 4260152"/>
              <a:gd name="connsiteY13" fmla="*/ 4527885 h 8271210"/>
              <a:gd name="connsiteX14" fmla="*/ 2771775 w 4260152"/>
              <a:gd name="connsiteY14" fmla="*/ 4518360 h 8271210"/>
              <a:gd name="connsiteX15" fmla="*/ 2895600 w 4260152"/>
              <a:gd name="connsiteY15" fmla="*/ 4423110 h 8271210"/>
              <a:gd name="connsiteX16" fmla="*/ 2990850 w 4260152"/>
              <a:gd name="connsiteY16" fmla="*/ 4404060 h 8271210"/>
              <a:gd name="connsiteX17" fmla="*/ 3048000 w 4260152"/>
              <a:gd name="connsiteY17" fmla="*/ 4318335 h 8271210"/>
              <a:gd name="connsiteX18" fmla="*/ 3181350 w 4260152"/>
              <a:gd name="connsiteY18" fmla="*/ 4184985 h 8271210"/>
              <a:gd name="connsiteX19" fmla="*/ 3248025 w 4260152"/>
              <a:gd name="connsiteY19" fmla="*/ 4156410 h 8271210"/>
              <a:gd name="connsiteX20" fmla="*/ 3314700 w 4260152"/>
              <a:gd name="connsiteY20" fmla="*/ 4042110 h 8271210"/>
              <a:gd name="connsiteX21" fmla="*/ 3562350 w 4260152"/>
              <a:gd name="connsiteY21" fmla="*/ 4099260 h 8271210"/>
              <a:gd name="connsiteX22" fmla="*/ 3829050 w 4260152"/>
              <a:gd name="connsiteY22" fmla="*/ 3994485 h 8271210"/>
              <a:gd name="connsiteX23" fmla="*/ 3829050 w 4260152"/>
              <a:gd name="connsiteY23" fmla="*/ 3870660 h 8271210"/>
              <a:gd name="connsiteX24" fmla="*/ 3914775 w 4260152"/>
              <a:gd name="connsiteY24" fmla="*/ 3680160 h 8271210"/>
              <a:gd name="connsiteX25" fmla="*/ 4000500 w 4260152"/>
              <a:gd name="connsiteY25" fmla="*/ 3651585 h 8271210"/>
              <a:gd name="connsiteX26" fmla="*/ 4057650 w 4260152"/>
              <a:gd name="connsiteY26" fmla="*/ 3565860 h 8271210"/>
              <a:gd name="connsiteX27" fmla="*/ 4086225 w 4260152"/>
              <a:gd name="connsiteY27" fmla="*/ 3384885 h 8271210"/>
              <a:gd name="connsiteX28" fmla="*/ 4219575 w 4260152"/>
              <a:gd name="connsiteY28" fmla="*/ 3289635 h 8271210"/>
              <a:gd name="connsiteX29" fmla="*/ 4257675 w 4260152"/>
              <a:gd name="connsiteY29" fmla="*/ 2984835 h 8271210"/>
              <a:gd name="connsiteX30" fmla="*/ 4162425 w 4260152"/>
              <a:gd name="connsiteY30" fmla="*/ 2822910 h 8271210"/>
              <a:gd name="connsiteX31" fmla="*/ 4181475 w 4260152"/>
              <a:gd name="connsiteY31" fmla="*/ 2584785 h 8271210"/>
              <a:gd name="connsiteX32" fmla="*/ 4238625 w 4260152"/>
              <a:gd name="connsiteY32" fmla="*/ 2422860 h 8271210"/>
              <a:gd name="connsiteX33" fmla="*/ 4171950 w 4260152"/>
              <a:gd name="connsiteY33" fmla="*/ 2356185 h 8271210"/>
              <a:gd name="connsiteX34" fmla="*/ 4095750 w 4260152"/>
              <a:gd name="connsiteY34" fmla="*/ 2299035 h 8271210"/>
              <a:gd name="connsiteX35" fmla="*/ 4029075 w 4260152"/>
              <a:gd name="connsiteY35" fmla="*/ 2079960 h 8271210"/>
              <a:gd name="connsiteX36" fmla="*/ 4029075 w 4260152"/>
              <a:gd name="connsiteY36" fmla="*/ 1975185 h 8271210"/>
              <a:gd name="connsiteX37" fmla="*/ 4038600 w 4260152"/>
              <a:gd name="connsiteY37" fmla="*/ 1832310 h 8271210"/>
              <a:gd name="connsiteX38" fmla="*/ 4086225 w 4260152"/>
              <a:gd name="connsiteY38" fmla="*/ 1651335 h 8271210"/>
              <a:gd name="connsiteX39" fmla="*/ 4152900 w 4260152"/>
              <a:gd name="connsiteY39" fmla="*/ 1479885 h 8271210"/>
              <a:gd name="connsiteX40" fmla="*/ 4057650 w 4260152"/>
              <a:gd name="connsiteY40" fmla="*/ 1317960 h 8271210"/>
              <a:gd name="connsiteX41" fmla="*/ 3943350 w 4260152"/>
              <a:gd name="connsiteY41" fmla="*/ 1251285 h 8271210"/>
              <a:gd name="connsiteX42" fmla="*/ 3733800 w 4260152"/>
              <a:gd name="connsiteY42" fmla="*/ 1394160 h 8271210"/>
              <a:gd name="connsiteX43" fmla="*/ 3409950 w 4260152"/>
              <a:gd name="connsiteY43" fmla="*/ 1546560 h 8271210"/>
              <a:gd name="connsiteX44" fmla="*/ 3381375 w 4260152"/>
              <a:gd name="connsiteY44" fmla="*/ 1546560 h 8271210"/>
              <a:gd name="connsiteX45" fmla="*/ 3238500 w 4260152"/>
              <a:gd name="connsiteY45" fmla="*/ 1441785 h 8271210"/>
              <a:gd name="connsiteX46" fmla="*/ 3067050 w 4260152"/>
              <a:gd name="connsiteY46" fmla="*/ 1184610 h 8271210"/>
              <a:gd name="connsiteX47" fmla="*/ 2895600 w 4260152"/>
              <a:gd name="connsiteY47" fmla="*/ 1032210 h 8271210"/>
              <a:gd name="connsiteX48" fmla="*/ 2838450 w 4260152"/>
              <a:gd name="connsiteY48" fmla="*/ 946485 h 8271210"/>
              <a:gd name="connsiteX49" fmla="*/ 2733675 w 4260152"/>
              <a:gd name="connsiteY49" fmla="*/ 994110 h 8271210"/>
              <a:gd name="connsiteX50" fmla="*/ 2533650 w 4260152"/>
              <a:gd name="connsiteY50" fmla="*/ 908385 h 8271210"/>
              <a:gd name="connsiteX51" fmla="*/ 2428875 w 4260152"/>
              <a:gd name="connsiteY51" fmla="*/ 908385 h 8271210"/>
              <a:gd name="connsiteX52" fmla="*/ 2352675 w 4260152"/>
              <a:gd name="connsiteY52" fmla="*/ 908385 h 8271210"/>
              <a:gd name="connsiteX53" fmla="*/ 2266950 w 4260152"/>
              <a:gd name="connsiteY53" fmla="*/ 794085 h 8271210"/>
              <a:gd name="connsiteX54" fmla="*/ 2266950 w 4260152"/>
              <a:gd name="connsiteY54" fmla="*/ 470236 h 8271210"/>
              <a:gd name="connsiteX55" fmla="*/ 2162175 w 4260152"/>
              <a:gd name="connsiteY55" fmla="*/ 384511 h 8271210"/>
              <a:gd name="connsiteX56" fmla="*/ 2000250 w 4260152"/>
              <a:gd name="connsiteY56" fmla="*/ 222586 h 8271210"/>
              <a:gd name="connsiteX57" fmla="*/ 1333501 w 4260152"/>
              <a:gd name="connsiteY57" fmla="*/ 298786 h 8271210"/>
              <a:gd name="connsiteX58" fmla="*/ 885825 w 4260152"/>
              <a:gd name="connsiteY58" fmla="*/ 3511 h 8271210"/>
              <a:gd name="connsiteX59" fmla="*/ 0 w 4260152"/>
              <a:gd name="connsiteY59" fmla="*/ 355935 h 8271210"/>
              <a:gd name="connsiteX0" fmla="*/ 800100 w 4260152"/>
              <a:gd name="connsiteY0" fmla="*/ 8296768 h 8296768"/>
              <a:gd name="connsiteX1" fmla="*/ 1104900 w 4260152"/>
              <a:gd name="connsiteY1" fmla="*/ 8030068 h 8296768"/>
              <a:gd name="connsiteX2" fmla="*/ 1190625 w 4260152"/>
              <a:gd name="connsiteY2" fmla="*/ 7772893 h 8296768"/>
              <a:gd name="connsiteX3" fmla="*/ 1285875 w 4260152"/>
              <a:gd name="connsiteY3" fmla="*/ 7296643 h 8296768"/>
              <a:gd name="connsiteX4" fmla="*/ 1304925 w 4260152"/>
              <a:gd name="connsiteY4" fmla="*/ 6791818 h 8296768"/>
              <a:gd name="connsiteX5" fmla="*/ 1219200 w 4260152"/>
              <a:gd name="connsiteY5" fmla="*/ 6506068 h 8296768"/>
              <a:gd name="connsiteX6" fmla="*/ 1114425 w 4260152"/>
              <a:gd name="connsiteY6" fmla="*/ 5886943 h 8296768"/>
              <a:gd name="connsiteX7" fmla="*/ 1123950 w 4260152"/>
              <a:gd name="connsiteY7" fmla="*/ 5705968 h 8296768"/>
              <a:gd name="connsiteX8" fmla="*/ 1247775 w 4260152"/>
              <a:gd name="connsiteY8" fmla="*/ 5344018 h 8296768"/>
              <a:gd name="connsiteX9" fmla="*/ 1495425 w 4260152"/>
              <a:gd name="connsiteY9" fmla="*/ 5010643 h 8296768"/>
              <a:gd name="connsiteX10" fmla="*/ 1971675 w 4260152"/>
              <a:gd name="connsiteY10" fmla="*/ 4734418 h 8296768"/>
              <a:gd name="connsiteX11" fmla="*/ 2343150 w 4260152"/>
              <a:gd name="connsiteY11" fmla="*/ 4639168 h 8296768"/>
              <a:gd name="connsiteX12" fmla="*/ 2419350 w 4260152"/>
              <a:gd name="connsiteY12" fmla="*/ 4639168 h 8296768"/>
              <a:gd name="connsiteX13" fmla="*/ 2609850 w 4260152"/>
              <a:gd name="connsiteY13" fmla="*/ 4553443 h 8296768"/>
              <a:gd name="connsiteX14" fmla="*/ 2771775 w 4260152"/>
              <a:gd name="connsiteY14" fmla="*/ 4543918 h 8296768"/>
              <a:gd name="connsiteX15" fmla="*/ 2895600 w 4260152"/>
              <a:gd name="connsiteY15" fmla="*/ 4448668 h 8296768"/>
              <a:gd name="connsiteX16" fmla="*/ 2990850 w 4260152"/>
              <a:gd name="connsiteY16" fmla="*/ 4429618 h 8296768"/>
              <a:gd name="connsiteX17" fmla="*/ 3048000 w 4260152"/>
              <a:gd name="connsiteY17" fmla="*/ 4343893 h 8296768"/>
              <a:gd name="connsiteX18" fmla="*/ 3181350 w 4260152"/>
              <a:gd name="connsiteY18" fmla="*/ 4210543 h 8296768"/>
              <a:gd name="connsiteX19" fmla="*/ 3248025 w 4260152"/>
              <a:gd name="connsiteY19" fmla="*/ 4181968 h 8296768"/>
              <a:gd name="connsiteX20" fmla="*/ 3314700 w 4260152"/>
              <a:gd name="connsiteY20" fmla="*/ 4067668 h 8296768"/>
              <a:gd name="connsiteX21" fmla="*/ 3562350 w 4260152"/>
              <a:gd name="connsiteY21" fmla="*/ 4124818 h 8296768"/>
              <a:gd name="connsiteX22" fmla="*/ 3829050 w 4260152"/>
              <a:gd name="connsiteY22" fmla="*/ 4020043 h 8296768"/>
              <a:gd name="connsiteX23" fmla="*/ 3829050 w 4260152"/>
              <a:gd name="connsiteY23" fmla="*/ 3896218 h 8296768"/>
              <a:gd name="connsiteX24" fmla="*/ 3914775 w 4260152"/>
              <a:gd name="connsiteY24" fmla="*/ 3705718 h 8296768"/>
              <a:gd name="connsiteX25" fmla="*/ 4000500 w 4260152"/>
              <a:gd name="connsiteY25" fmla="*/ 3677143 h 8296768"/>
              <a:gd name="connsiteX26" fmla="*/ 4057650 w 4260152"/>
              <a:gd name="connsiteY26" fmla="*/ 3591418 h 8296768"/>
              <a:gd name="connsiteX27" fmla="*/ 4086225 w 4260152"/>
              <a:gd name="connsiteY27" fmla="*/ 3410443 h 8296768"/>
              <a:gd name="connsiteX28" fmla="*/ 4219575 w 4260152"/>
              <a:gd name="connsiteY28" fmla="*/ 3315193 h 8296768"/>
              <a:gd name="connsiteX29" fmla="*/ 4257675 w 4260152"/>
              <a:gd name="connsiteY29" fmla="*/ 3010393 h 8296768"/>
              <a:gd name="connsiteX30" fmla="*/ 4162425 w 4260152"/>
              <a:gd name="connsiteY30" fmla="*/ 2848468 h 8296768"/>
              <a:gd name="connsiteX31" fmla="*/ 4181475 w 4260152"/>
              <a:gd name="connsiteY31" fmla="*/ 2610343 h 8296768"/>
              <a:gd name="connsiteX32" fmla="*/ 4238625 w 4260152"/>
              <a:gd name="connsiteY32" fmla="*/ 2448418 h 8296768"/>
              <a:gd name="connsiteX33" fmla="*/ 4171950 w 4260152"/>
              <a:gd name="connsiteY33" fmla="*/ 2381743 h 8296768"/>
              <a:gd name="connsiteX34" fmla="*/ 4095750 w 4260152"/>
              <a:gd name="connsiteY34" fmla="*/ 2324593 h 8296768"/>
              <a:gd name="connsiteX35" fmla="*/ 4029075 w 4260152"/>
              <a:gd name="connsiteY35" fmla="*/ 2105518 h 8296768"/>
              <a:gd name="connsiteX36" fmla="*/ 4029075 w 4260152"/>
              <a:gd name="connsiteY36" fmla="*/ 2000743 h 8296768"/>
              <a:gd name="connsiteX37" fmla="*/ 4038600 w 4260152"/>
              <a:gd name="connsiteY37" fmla="*/ 1857868 h 8296768"/>
              <a:gd name="connsiteX38" fmla="*/ 4086225 w 4260152"/>
              <a:gd name="connsiteY38" fmla="*/ 1676893 h 8296768"/>
              <a:gd name="connsiteX39" fmla="*/ 4152900 w 4260152"/>
              <a:gd name="connsiteY39" fmla="*/ 1505443 h 8296768"/>
              <a:gd name="connsiteX40" fmla="*/ 4057650 w 4260152"/>
              <a:gd name="connsiteY40" fmla="*/ 1343518 h 8296768"/>
              <a:gd name="connsiteX41" fmla="*/ 3943350 w 4260152"/>
              <a:gd name="connsiteY41" fmla="*/ 1276843 h 8296768"/>
              <a:gd name="connsiteX42" fmla="*/ 3733800 w 4260152"/>
              <a:gd name="connsiteY42" fmla="*/ 1419718 h 8296768"/>
              <a:gd name="connsiteX43" fmla="*/ 3409950 w 4260152"/>
              <a:gd name="connsiteY43" fmla="*/ 1572118 h 8296768"/>
              <a:gd name="connsiteX44" fmla="*/ 3381375 w 4260152"/>
              <a:gd name="connsiteY44" fmla="*/ 1572118 h 8296768"/>
              <a:gd name="connsiteX45" fmla="*/ 3238500 w 4260152"/>
              <a:gd name="connsiteY45" fmla="*/ 1467343 h 8296768"/>
              <a:gd name="connsiteX46" fmla="*/ 3067050 w 4260152"/>
              <a:gd name="connsiteY46" fmla="*/ 1210168 h 8296768"/>
              <a:gd name="connsiteX47" fmla="*/ 2895600 w 4260152"/>
              <a:gd name="connsiteY47" fmla="*/ 1057768 h 8296768"/>
              <a:gd name="connsiteX48" fmla="*/ 2838450 w 4260152"/>
              <a:gd name="connsiteY48" fmla="*/ 972043 h 8296768"/>
              <a:gd name="connsiteX49" fmla="*/ 2733675 w 4260152"/>
              <a:gd name="connsiteY49" fmla="*/ 1019668 h 8296768"/>
              <a:gd name="connsiteX50" fmla="*/ 2533650 w 4260152"/>
              <a:gd name="connsiteY50" fmla="*/ 933943 h 8296768"/>
              <a:gd name="connsiteX51" fmla="*/ 2428875 w 4260152"/>
              <a:gd name="connsiteY51" fmla="*/ 933943 h 8296768"/>
              <a:gd name="connsiteX52" fmla="*/ 2352675 w 4260152"/>
              <a:gd name="connsiteY52" fmla="*/ 933943 h 8296768"/>
              <a:gd name="connsiteX53" fmla="*/ 2266950 w 4260152"/>
              <a:gd name="connsiteY53" fmla="*/ 819643 h 8296768"/>
              <a:gd name="connsiteX54" fmla="*/ 2266950 w 4260152"/>
              <a:gd name="connsiteY54" fmla="*/ 495794 h 8296768"/>
              <a:gd name="connsiteX55" fmla="*/ 2162175 w 4260152"/>
              <a:gd name="connsiteY55" fmla="*/ 410069 h 8296768"/>
              <a:gd name="connsiteX56" fmla="*/ 2000250 w 4260152"/>
              <a:gd name="connsiteY56" fmla="*/ 248144 h 8296768"/>
              <a:gd name="connsiteX57" fmla="*/ 1333501 w 4260152"/>
              <a:gd name="connsiteY57" fmla="*/ 324344 h 8296768"/>
              <a:gd name="connsiteX58" fmla="*/ 885825 w 4260152"/>
              <a:gd name="connsiteY58" fmla="*/ 29069 h 8296768"/>
              <a:gd name="connsiteX59" fmla="*/ 367665 w 4260152"/>
              <a:gd name="connsiteY59" fmla="*/ 32879 h 8296768"/>
              <a:gd name="connsiteX60" fmla="*/ 0 w 4260152"/>
              <a:gd name="connsiteY60" fmla="*/ 381493 h 8296768"/>
              <a:gd name="connsiteX0" fmla="*/ 800100 w 4260152"/>
              <a:gd name="connsiteY0" fmla="*/ 8282599 h 8282599"/>
              <a:gd name="connsiteX1" fmla="*/ 1104900 w 4260152"/>
              <a:gd name="connsiteY1" fmla="*/ 8015899 h 8282599"/>
              <a:gd name="connsiteX2" fmla="*/ 1190625 w 4260152"/>
              <a:gd name="connsiteY2" fmla="*/ 7758724 h 8282599"/>
              <a:gd name="connsiteX3" fmla="*/ 1285875 w 4260152"/>
              <a:gd name="connsiteY3" fmla="*/ 7282474 h 8282599"/>
              <a:gd name="connsiteX4" fmla="*/ 1304925 w 4260152"/>
              <a:gd name="connsiteY4" fmla="*/ 6777649 h 8282599"/>
              <a:gd name="connsiteX5" fmla="*/ 1219200 w 4260152"/>
              <a:gd name="connsiteY5" fmla="*/ 6491899 h 8282599"/>
              <a:gd name="connsiteX6" fmla="*/ 1114425 w 4260152"/>
              <a:gd name="connsiteY6" fmla="*/ 5872774 h 8282599"/>
              <a:gd name="connsiteX7" fmla="*/ 1123950 w 4260152"/>
              <a:gd name="connsiteY7" fmla="*/ 5691799 h 8282599"/>
              <a:gd name="connsiteX8" fmla="*/ 1247775 w 4260152"/>
              <a:gd name="connsiteY8" fmla="*/ 5329849 h 8282599"/>
              <a:gd name="connsiteX9" fmla="*/ 1495425 w 4260152"/>
              <a:gd name="connsiteY9" fmla="*/ 4996474 h 8282599"/>
              <a:gd name="connsiteX10" fmla="*/ 1971675 w 4260152"/>
              <a:gd name="connsiteY10" fmla="*/ 4720249 h 8282599"/>
              <a:gd name="connsiteX11" fmla="*/ 2343150 w 4260152"/>
              <a:gd name="connsiteY11" fmla="*/ 4624999 h 8282599"/>
              <a:gd name="connsiteX12" fmla="*/ 2419350 w 4260152"/>
              <a:gd name="connsiteY12" fmla="*/ 4624999 h 8282599"/>
              <a:gd name="connsiteX13" fmla="*/ 2609850 w 4260152"/>
              <a:gd name="connsiteY13" fmla="*/ 4539274 h 8282599"/>
              <a:gd name="connsiteX14" fmla="*/ 2771775 w 4260152"/>
              <a:gd name="connsiteY14" fmla="*/ 4529749 h 8282599"/>
              <a:gd name="connsiteX15" fmla="*/ 2895600 w 4260152"/>
              <a:gd name="connsiteY15" fmla="*/ 4434499 h 8282599"/>
              <a:gd name="connsiteX16" fmla="*/ 2990850 w 4260152"/>
              <a:gd name="connsiteY16" fmla="*/ 4415449 h 8282599"/>
              <a:gd name="connsiteX17" fmla="*/ 3048000 w 4260152"/>
              <a:gd name="connsiteY17" fmla="*/ 4329724 h 8282599"/>
              <a:gd name="connsiteX18" fmla="*/ 3181350 w 4260152"/>
              <a:gd name="connsiteY18" fmla="*/ 4196374 h 8282599"/>
              <a:gd name="connsiteX19" fmla="*/ 3248025 w 4260152"/>
              <a:gd name="connsiteY19" fmla="*/ 4167799 h 8282599"/>
              <a:gd name="connsiteX20" fmla="*/ 3314700 w 4260152"/>
              <a:gd name="connsiteY20" fmla="*/ 4053499 h 8282599"/>
              <a:gd name="connsiteX21" fmla="*/ 3562350 w 4260152"/>
              <a:gd name="connsiteY21" fmla="*/ 4110649 h 8282599"/>
              <a:gd name="connsiteX22" fmla="*/ 3829050 w 4260152"/>
              <a:gd name="connsiteY22" fmla="*/ 4005874 h 8282599"/>
              <a:gd name="connsiteX23" fmla="*/ 3829050 w 4260152"/>
              <a:gd name="connsiteY23" fmla="*/ 3882049 h 8282599"/>
              <a:gd name="connsiteX24" fmla="*/ 3914775 w 4260152"/>
              <a:gd name="connsiteY24" fmla="*/ 3691549 h 8282599"/>
              <a:gd name="connsiteX25" fmla="*/ 4000500 w 4260152"/>
              <a:gd name="connsiteY25" fmla="*/ 3662974 h 8282599"/>
              <a:gd name="connsiteX26" fmla="*/ 4057650 w 4260152"/>
              <a:gd name="connsiteY26" fmla="*/ 3577249 h 8282599"/>
              <a:gd name="connsiteX27" fmla="*/ 4086225 w 4260152"/>
              <a:gd name="connsiteY27" fmla="*/ 3396274 h 8282599"/>
              <a:gd name="connsiteX28" fmla="*/ 4219575 w 4260152"/>
              <a:gd name="connsiteY28" fmla="*/ 3301024 h 8282599"/>
              <a:gd name="connsiteX29" fmla="*/ 4257675 w 4260152"/>
              <a:gd name="connsiteY29" fmla="*/ 2996224 h 8282599"/>
              <a:gd name="connsiteX30" fmla="*/ 4162425 w 4260152"/>
              <a:gd name="connsiteY30" fmla="*/ 2834299 h 8282599"/>
              <a:gd name="connsiteX31" fmla="*/ 4181475 w 4260152"/>
              <a:gd name="connsiteY31" fmla="*/ 2596174 h 8282599"/>
              <a:gd name="connsiteX32" fmla="*/ 4238625 w 4260152"/>
              <a:gd name="connsiteY32" fmla="*/ 2434249 h 8282599"/>
              <a:gd name="connsiteX33" fmla="*/ 4171950 w 4260152"/>
              <a:gd name="connsiteY33" fmla="*/ 2367574 h 8282599"/>
              <a:gd name="connsiteX34" fmla="*/ 4095750 w 4260152"/>
              <a:gd name="connsiteY34" fmla="*/ 2310424 h 8282599"/>
              <a:gd name="connsiteX35" fmla="*/ 4029075 w 4260152"/>
              <a:gd name="connsiteY35" fmla="*/ 2091349 h 8282599"/>
              <a:gd name="connsiteX36" fmla="*/ 4029075 w 4260152"/>
              <a:gd name="connsiteY36" fmla="*/ 1986574 h 8282599"/>
              <a:gd name="connsiteX37" fmla="*/ 4038600 w 4260152"/>
              <a:gd name="connsiteY37" fmla="*/ 1843699 h 8282599"/>
              <a:gd name="connsiteX38" fmla="*/ 4086225 w 4260152"/>
              <a:gd name="connsiteY38" fmla="*/ 1662724 h 8282599"/>
              <a:gd name="connsiteX39" fmla="*/ 4152900 w 4260152"/>
              <a:gd name="connsiteY39" fmla="*/ 1491274 h 8282599"/>
              <a:gd name="connsiteX40" fmla="*/ 4057650 w 4260152"/>
              <a:gd name="connsiteY40" fmla="*/ 1329349 h 8282599"/>
              <a:gd name="connsiteX41" fmla="*/ 3943350 w 4260152"/>
              <a:gd name="connsiteY41" fmla="*/ 1262674 h 8282599"/>
              <a:gd name="connsiteX42" fmla="*/ 3733800 w 4260152"/>
              <a:gd name="connsiteY42" fmla="*/ 1405549 h 8282599"/>
              <a:gd name="connsiteX43" fmla="*/ 3409950 w 4260152"/>
              <a:gd name="connsiteY43" fmla="*/ 1557949 h 8282599"/>
              <a:gd name="connsiteX44" fmla="*/ 3381375 w 4260152"/>
              <a:gd name="connsiteY44" fmla="*/ 1557949 h 8282599"/>
              <a:gd name="connsiteX45" fmla="*/ 3238500 w 4260152"/>
              <a:gd name="connsiteY45" fmla="*/ 1453174 h 8282599"/>
              <a:gd name="connsiteX46" fmla="*/ 3067050 w 4260152"/>
              <a:gd name="connsiteY46" fmla="*/ 1195999 h 8282599"/>
              <a:gd name="connsiteX47" fmla="*/ 2895600 w 4260152"/>
              <a:gd name="connsiteY47" fmla="*/ 1043599 h 8282599"/>
              <a:gd name="connsiteX48" fmla="*/ 2838450 w 4260152"/>
              <a:gd name="connsiteY48" fmla="*/ 957874 h 8282599"/>
              <a:gd name="connsiteX49" fmla="*/ 2733675 w 4260152"/>
              <a:gd name="connsiteY49" fmla="*/ 1005499 h 8282599"/>
              <a:gd name="connsiteX50" fmla="*/ 2533650 w 4260152"/>
              <a:gd name="connsiteY50" fmla="*/ 919774 h 8282599"/>
              <a:gd name="connsiteX51" fmla="*/ 2428875 w 4260152"/>
              <a:gd name="connsiteY51" fmla="*/ 919774 h 8282599"/>
              <a:gd name="connsiteX52" fmla="*/ 2352675 w 4260152"/>
              <a:gd name="connsiteY52" fmla="*/ 919774 h 8282599"/>
              <a:gd name="connsiteX53" fmla="*/ 2266950 w 4260152"/>
              <a:gd name="connsiteY53" fmla="*/ 805474 h 8282599"/>
              <a:gd name="connsiteX54" fmla="*/ 2266950 w 4260152"/>
              <a:gd name="connsiteY54" fmla="*/ 481625 h 8282599"/>
              <a:gd name="connsiteX55" fmla="*/ 2162175 w 4260152"/>
              <a:gd name="connsiteY55" fmla="*/ 395900 h 8282599"/>
              <a:gd name="connsiteX56" fmla="*/ 2000250 w 4260152"/>
              <a:gd name="connsiteY56" fmla="*/ 233975 h 8282599"/>
              <a:gd name="connsiteX57" fmla="*/ 1333501 w 4260152"/>
              <a:gd name="connsiteY57" fmla="*/ 310175 h 8282599"/>
              <a:gd name="connsiteX58" fmla="*/ 885825 w 4260152"/>
              <a:gd name="connsiteY58" fmla="*/ 14900 h 8282599"/>
              <a:gd name="connsiteX59" fmla="*/ 615315 w 4260152"/>
              <a:gd name="connsiteY59" fmla="*/ 72050 h 8282599"/>
              <a:gd name="connsiteX60" fmla="*/ 367665 w 4260152"/>
              <a:gd name="connsiteY60" fmla="*/ 18710 h 8282599"/>
              <a:gd name="connsiteX61" fmla="*/ 0 w 4260152"/>
              <a:gd name="connsiteY61" fmla="*/ 367324 h 8282599"/>
              <a:gd name="connsiteX0" fmla="*/ 800100 w 4260152"/>
              <a:gd name="connsiteY0" fmla="*/ 8282427 h 8282427"/>
              <a:gd name="connsiteX1" fmla="*/ 1104900 w 4260152"/>
              <a:gd name="connsiteY1" fmla="*/ 8015727 h 8282427"/>
              <a:gd name="connsiteX2" fmla="*/ 1190625 w 4260152"/>
              <a:gd name="connsiteY2" fmla="*/ 7758552 h 8282427"/>
              <a:gd name="connsiteX3" fmla="*/ 1285875 w 4260152"/>
              <a:gd name="connsiteY3" fmla="*/ 7282302 h 8282427"/>
              <a:gd name="connsiteX4" fmla="*/ 1304925 w 4260152"/>
              <a:gd name="connsiteY4" fmla="*/ 6777477 h 8282427"/>
              <a:gd name="connsiteX5" fmla="*/ 1219200 w 4260152"/>
              <a:gd name="connsiteY5" fmla="*/ 6491727 h 8282427"/>
              <a:gd name="connsiteX6" fmla="*/ 1114425 w 4260152"/>
              <a:gd name="connsiteY6" fmla="*/ 5872602 h 8282427"/>
              <a:gd name="connsiteX7" fmla="*/ 1123950 w 4260152"/>
              <a:gd name="connsiteY7" fmla="*/ 5691627 h 8282427"/>
              <a:gd name="connsiteX8" fmla="*/ 1247775 w 4260152"/>
              <a:gd name="connsiteY8" fmla="*/ 5329677 h 8282427"/>
              <a:gd name="connsiteX9" fmla="*/ 1495425 w 4260152"/>
              <a:gd name="connsiteY9" fmla="*/ 4996302 h 8282427"/>
              <a:gd name="connsiteX10" fmla="*/ 1971675 w 4260152"/>
              <a:gd name="connsiteY10" fmla="*/ 4720077 h 8282427"/>
              <a:gd name="connsiteX11" fmla="*/ 2343150 w 4260152"/>
              <a:gd name="connsiteY11" fmla="*/ 4624827 h 8282427"/>
              <a:gd name="connsiteX12" fmla="*/ 2419350 w 4260152"/>
              <a:gd name="connsiteY12" fmla="*/ 4624827 h 8282427"/>
              <a:gd name="connsiteX13" fmla="*/ 2609850 w 4260152"/>
              <a:gd name="connsiteY13" fmla="*/ 4539102 h 8282427"/>
              <a:gd name="connsiteX14" fmla="*/ 2771775 w 4260152"/>
              <a:gd name="connsiteY14" fmla="*/ 4529577 h 8282427"/>
              <a:gd name="connsiteX15" fmla="*/ 2895600 w 4260152"/>
              <a:gd name="connsiteY15" fmla="*/ 4434327 h 8282427"/>
              <a:gd name="connsiteX16" fmla="*/ 2990850 w 4260152"/>
              <a:gd name="connsiteY16" fmla="*/ 4415277 h 8282427"/>
              <a:gd name="connsiteX17" fmla="*/ 3048000 w 4260152"/>
              <a:gd name="connsiteY17" fmla="*/ 4329552 h 8282427"/>
              <a:gd name="connsiteX18" fmla="*/ 3181350 w 4260152"/>
              <a:gd name="connsiteY18" fmla="*/ 4196202 h 8282427"/>
              <a:gd name="connsiteX19" fmla="*/ 3248025 w 4260152"/>
              <a:gd name="connsiteY19" fmla="*/ 4167627 h 8282427"/>
              <a:gd name="connsiteX20" fmla="*/ 3314700 w 4260152"/>
              <a:gd name="connsiteY20" fmla="*/ 4053327 h 8282427"/>
              <a:gd name="connsiteX21" fmla="*/ 3562350 w 4260152"/>
              <a:gd name="connsiteY21" fmla="*/ 4110477 h 8282427"/>
              <a:gd name="connsiteX22" fmla="*/ 3829050 w 4260152"/>
              <a:gd name="connsiteY22" fmla="*/ 4005702 h 8282427"/>
              <a:gd name="connsiteX23" fmla="*/ 3829050 w 4260152"/>
              <a:gd name="connsiteY23" fmla="*/ 3881877 h 8282427"/>
              <a:gd name="connsiteX24" fmla="*/ 3914775 w 4260152"/>
              <a:gd name="connsiteY24" fmla="*/ 3691377 h 8282427"/>
              <a:gd name="connsiteX25" fmla="*/ 4000500 w 4260152"/>
              <a:gd name="connsiteY25" fmla="*/ 3662802 h 8282427"/>
              <a:gd name="connsiteX26" fmla="*/ 4057650 w 4260152"/>
              <a:gd name="connsiteY26" fmla="*/ 3577077 h 8282427"/>
              <a:gd name="connsiteX27" fmla="*/ 4086225 w 4260152"/>
              <a:gd name="connsiteY27" fmla="*/ 3396102 h 8282427"/>
              <a:gd name="connsiteX28" fmla="*/ 4219575 w 4260152"/>
              <a:gd name="connsiteY28" fmla="*/ 3300852 h 8282427"/>
              <a:gd name="connsiteX29" fmla="*/ 4257675 w 4260152"/>
              <a:gd name="connsiteY29" fmla="*/ 2996052 h 8282427"/>
              <a:gd name="connsiteX30" fmla="*/ 4162425 w 4260152"/>
              <a:gd name="connsiteY30" fmla="*/ 2834127 h 8282427"/>
              <a:gd name="connsiteX31" fmla="*/ 4181475 w 4260152"/>
              <a:gd name="connsiteY31" fmla="*/ 2596002 h 8282427"/>
              <a:gd name="connsiteX32" fmla="*/ 4238625 w 4260152"/>
              <a:gd name="connsiteY32" fmla="*/ 2434077 h 8282427"/>
              <a:gd name="connsiteX33" fmla="*/ 4171950 w 4260152"/>
              <a:gd name="connsiteY33" fmla="*/ 2367402 h 8282427"/>
              <a:gd name="connsiteX34" fmla="*/ 4095750 w 4260152"/>
              <a:gd name="connsiteY34" fmla="*/ 2310252 h 8282427"/>
              <a:gd name="connsiteX35" fmla="*/ 4029075 w 4260152"/>
              <a:gd name="connsiteY35" fmla="*/ 2091177 h 8282427"/>
              <a:gd name="connsiteX36" fmla="*/ 4029075 w 4260152"/>
              <a:gd name="connsiteY36" fmla="*/ 1986402 h 8282427"/>
              <a:gd name="connsiteX37" fmla="*/ 4038600 w 4260152"/>
              <a:gd name="connsiteY37" fmla="*/ 1843527 h 8282427"/>
              <a:gd name="connsiteX38" fmla="*/ 4086225 w 4260152"/>
              <a:gd name="connsiteY38" fmla="*/ 1662552 h 8282427"/>
              <a:gd name="connsiteX39" fmla="*/ 4152900 w 4260152"/>
              <a:gd name="connsiteY39" fmla="*/ 1491102 h 8282427"/>
              <a:gd name="connsiteX40" fmla="*/ 4057650 w 4260152"/>
              <a:gd name="connsiteY40" fmla="*/ 1329177 h 8282427"/>
              <a:gd name="connsiteX41" fmla="*/ 3943350 w 4260152"/>
              <a:gd name="connsiteY41" fmla="*/ 1262502 h 8282427"/>
              <a:gd name="connsiteX42" fmla="*/ 3733800 w 4260152"/>
              <a:gd name="connsiteY42" fmla="*/ 1405377 h 8282427"/>
              <a:gd name="connsiteX43" fmla="*/ 3409950 w 4260152"/>
              <a:gd name="connsiteY43" fmla="*/ 1557777 h 8282427"/>
              <a:gd name="connsiteX44" fmla="*/ 3381375 w 4260152"/>
              <a:gd name="connsiteY44" fmla="*/ 1557777 h 8282427"/>
              <a:gd name="connsiteX45" fmla="*/ 3238500 w 4260152"/>
              <a:gd name="connsiteY45" fmla="*/ 1453002 h 8282427"/>
              <a:gd name="connsiteX46" fmla="*/ 3067050 w 4260152"/>
              <a:gd name="connsiteY46" fmla="*/ 1195827 h 8282427"/>
              <a:gd name="connsiteX47" fmla="*/ 2895600 w 4260152"/>
              <a:gd name="connsiteY47" fmla="*/ 1043427 h 8282427"/>
              <a:gd name="connsiteX48" fmla="*/ 2838450 w 4260152"/>
              <a:gd name="connsiteY48" fmla="*/ 957702 h 8282427"/>
              <a:gd name="connsiteX49" fmla="*/ 2733675 w 4260152"/>
              <a:gd name="connsiteY49" fmla="*/ 1005327 h 8282427"/>
              <a:gd name="connsiteX50" fmla="*/ 2533650 w 4260152"/>
              <a:gd name="connsiteY50" fmla="*/ 919602 h 8282427"/>
              <a:gd name="connsiteX51" fmla="*/ 2428875 w 4260152"/>
              <a:gd name="connsiteY51" fmla="*/ 919602 h 8282427"/>
              <a:gd name="connsiteX52" fmla="*/ 2352675 w 4260152"/>
              <a:gd name="connsiteY52" fmla="*/ 919602 h 8282427"/>
              <a:gd name="connsiteX53" fmla="*/ 2266950 w 4260152"/>
              <a:gd name="connsiteY53" fmla="*/ 805302 h 8282427"/>
              <a:gd name="connsiteX54" fmla="*/ 2266950 w 4260152"/>
              <a:gd name="connsiteY54" fmla="*/ 481453 h 8282427"/>
              <a:gd name="connsiteX55" fmla="*/ 2162175 w 4260152"/>
              <a:gd name="connsiteY55" fmla="*/ 395728 h 8282427"/>
              <a:gd name="connsiteX56" fmla="*/ 2000250 w 4260152"/>
              <a:gd name="connsiteY56" fmla="*/ 233803 h 8282427"/>
              <a:gd name="connsiteX57" fmla="*/ 1333501 w 4260152"/>
              <a:gd name="connsiteY57" fmla="*/ 310003 h 8282427"/>
              <a:gd name="connsiteX58" fmla="*/ 885825 w 4260152"/>
              <a:gd name="connsiteY58" fmla="*/ 14728 h 8282427"/>
              <a:gd name="connsiteX59" fmla="*/ 615315 w 4260152"/>
              <a:gd name="connsiteY59" fmla="*/ 71878 h 8282427"/>
              <a:gd name="connsiteX60" fmla="*/ 367665 w 4260152"/>
              <a:gd name="connsiteY60" fmla="*/ 18538 h 8282427"/>
              <a:gd name="connsiteX61" fmla="*/ 135255 w 4260152"/>
              <a:gd name="connsiteY61" fmla="*/ 163318 h 8282427"/>
              <a:gd name="connsiteX62" fmla="*/ 0 w 4260152"/>
              <a:gd name="connsiteY62" fmla="*/ 367152 h 8282427"/>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66950 w 4260152"/>
              <a:gd name="connsiteY54" fmla="*/ 468281 h 8269255"/>
              <a:gd name="connsiteX55" fmla="*/ 2162175 w 4260152"/>
              <a:gd name="connsiteY55" fmla="*/ 382556 h 8269255"/>
              <a:gd name="connsiteX56" fmla="*/ 2000250 w 4260152"/>
              <a:gd name="connsiteY56" fmla="*/ 220631 h 8269255"/>
              <a:gd name="connsiteX57" fmla="*/ 1333501 w 4260152"/>
              <a:gd name="connsiteY57" fmla="*/ 296831 h 8269255"/>
              <a:gd name="connsiteX58" fmla="*/ 1076325 w 4260152"/>
              <a:gd name="connsiteY58" fmla="*/ 222536 h 8269255"/>
              <a:gd name="connsiteX59" fmla="*/ 885825 w 4260152"/>
              <a:gd name="connsiteY59" fmla="*/ 1556 h 8269255"/>
              <a:gd name="connsiteX60" fmla="*/ 615315 w 4260152"/>
              <a:gd name="connsiteY60" fmla="*/ 58706 h 8269255"/>
              <a:gd name="connsiteX61" fmla="*/ 367665 w 4260152"/>
              <a:gd name="connsiteY61" fmla="*/ 5366 h 8269255"/>
              <a:gd name="connsiteX62" fmla="*/ 135255 w 4260152"/>
              <a:gd name="connsiteY62" fmla="*/ 150146 h 8269255"/>
              <a:gd name="connsiteX63" fmla="*/ 0 w 4260152"/>
              <a:gd name="connsiteY63"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66950 w 4260152"/>
              <a:gd name="connsiteY54" fmla="*/ 468281 h 8269255"/>
              <a:gd name="connsiteX55" fmla="*/ 2162175 w 4260152"/>
              <a:gd name="connsiteY55" fmla="*/ 382556 h 8269255"/>
              <a:gd name="connsiteX56" fmla="*/ 2000250 w 4260152"/>
              <a:gd name="connsiteY56" fmla="*/ 220631 h 8269255"/>
              <a:gd name="connsiteX57" fmla="*/ 1689735 w 4260152"/>
              <a:gd name="connsiteY57" fmla="*/ 371126 h 8269255"/>
              <a:gd name="connsiteX58" fmla="*/ 1333501 w 4260152"/>
              <a:gd name="connsiteY58" fmla="*/ 296831 h 8269255"/>
              <a:gd name="connsiteX59" fmla="*/ 1076325 w 4260152"/>
              <a:gd name="connsiteY59" fmla="*/ 222536 h 8269255"/>
              <a:gd name="connsiteX60" fmla="*/ 885825 w 4260152"/>
              <a:gd name="connsiteY60" fmla="*/ 1556 h 8269255"/>
              <a:gd name="connsiteX61" fmla="*/ 615315 w 4260152"/>
              <a:gd name="connsiteY61" fmla="*/ 58706 h 8269255"/>
              <a:gd name="connsiteX62" fmla="*/ 367665 w 4260152"/>
              <a:gd name="connsiteY62" fmla="*/ 5366 h 8269255"/>
              <a:gd name="connsiteX63" fmla="*/ 135255 w 4260152"/>
              <a:gd name="connsiteY63" fmla="*/ 150146 h 8269255"/>
              <a:gd name="connsiteX64" fmla="*/ 0 w 4260152"/>
              <a:gd name="connsiteY64"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66950 w 4260152"/>
              <a:gd name="connsiteY54" fmla="*/ 468281 h 8269255"/>
              <a:gd name="connsiteX55" fmla="*/ 2162175 w 4260152"/>
              <a:gd name="connsiteY55" fmla="*/ 382556 h 8269255"/>
              <a:gd name="connsiteX56" fmla="*/ 2000250 w 4260152"/>
              <a:gd name="connsiteY56" fmla="*/ 220631 h 8269255"/>
              <a:gd name="connsiteX57" fmla="*/ 1899285 w 4260152"/>
              <a:gd name="connsiteY57" fmla="*/ 302546 h 8269255"/>
              <a:gd name="connsiteX58" fmla="*/ 1689735 w 4260152"/>
              <a:gd name="connsiteY58" fmla="*/ 371126 h 8269255"/>
              <a:gd name="connsiteX59" fmla="*/ 1333501 w 4260152"/>
              <a:gd name="connsiteY59" fmla="*/ 296831 h 8269255"/>
              <a:gd name="connsiteX60" fmla="*/ 1076325 w 4260152"/>
              <a:gd name="connsiteY60" fmla="*/ 222536 h 8269255"/>
              <a:gd name="connsiteX61" fmla="*/ 885825 w 4260152"/>
              <a:gd name="connsiteY61" fmla="*/ 1556 h 8269255"/>
              <a:gd name="connsiteX62" fmla="*/ 615315 w 4260152"/>
              <a:gd name="connsiteY62" fmla="*/ 58706 h 8269255"/>
              <a:gd name="connsiteX63" fmla="*/ 367665 w 4260152"/>
              <a:gd name="connsiteY63" fmla="*/ 5366 h 8269255"/>
              <a:gd name="connsiteX64" fmla="*/ 135255 w 4260152"/>
              <a:gd name="connsiteY64" fmla="*/ 150146 h 8269255"/>
              <a:gd name="connsiteX65" fmla="*/ 0 w 4260152"/>
              <a:gd name="connsiteY65"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66950 w 4260152"/>
              <a:gd name="connsiteY54" fmla="*/ 468281 h 8269255"/>
              <a:gd name="connsiteX55" fmla="*/ 2162175 w 4260152"/>
              <a:gd name="connsiteY55" fmla="*/ 382556 h 8269255"/>
              <a:gd name="connsiteX56" fmla="*/ 2061210 w 4260152"/>
              <a:gd name="connsiteY56" fmla="*/ 216821 h 8269255"/>
              <a:gd name="connsiteX57" fmla="*/ 1899285 w 4260152"/>
              <a:gd name="connsiteY57" fmla="*/ 302546 h 8269255"/>
              <a:gd name="connsiteX58" fmla="*/ 1689735 w 4260152"/>
              <a:gd name="connsiteY58" fmla="*/ 371126 h 8269255"/>
              <a:gd name="connsiteX59" fmla="*/ 1333501 w 4260152"/>
              <a:gd name="connsiteY59" fmla="*/ 296831 h 8269255"/>
              <a:gd name="connsiteX60" fmla="*/ 1076325 w 4260152"/>
              <a:gd name="connsiteY60" fmla="*/ 222536 h 8269255"/>
              <a:gd name="connsiteX61" fmla="*/ 885825 w 4260152"/>
              <a:gd name="connsiteY61" fmla="*/ 1556 h 8269255"/>
              <a:gd name="connsiteX62" fmla="*/ 615315 w 4260152"/>
              <a:gd name="connsiteY62" fmla="*/ 58706 h 8269255"/>
              <a:gd name="connsiteX63" fmla="*/ 367665 w 4260152"/>
              <a:gd name="connsiteY63" fmla="*/ 5366 h 8269255"/>
              <a:gd name="connsiteX64" fmla="*/ 135255 w 4260152"/>
              <a:gd name="connsiteY64" fmla="*/ 150146 h 8269255"/>
              <a:gd name="connsiteX65" fmla="*/ 0 w 4260152"/>
              <a:gd name="connsiteY65"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66950 w 4260152"/>
              <a:gd name="connsiteY54" fmla="*/ 468281 h 8269255"/>
              <a:gd name="connsiteX55" fmla="*/ 2162175 w 4260152"/>
              <a:gd name="connsiteY55" fmla="*/ 382556 h 8269255"/>
              <a:gd name="connsiteX56" fmla="*/ 2108835 w 4260152"/>
              <a:gd name="connsiteY56" fmla="*/ 336836 h 8269255"/>
              <a:gd name="connsiteX57" fmla="*/ 2061210 w 4260152"/>
              <a:gd name="connsiteY57" fmla="*/ 216821 h 8269255"/>
              <a:gd name="connsiteX58" fmla="*/ 1899285 w 4260152"/>
              <a:gd name="connsiteY58" fmla="*/ 302546 h 8269255"/>
              <a:gd name="connsiteX59" fmla="*/ 1689735 w 4260152"/>
              <a:gd name="connsiteY59" fmla="*/ 371126 h 8269255"/>
              <a:gd name="connsiteX60" fmla="*/ 1333501 w 4260152"/>
              <a:gd name="connsiteY60" fmla="*/ 296831 h 8269255"/>
              <a:gd name="connsiteX61" fmla="*/ 1076325 w 4260152"/>
              <a:gd name="connsiteY61" fmla="*/ 222536 h 8269255"/>
              <a:gd name="connsiteX62" fmla="*/ 885825 w 4260152"/>
              <a:gd name="connsiteY62" fmla="*/ 1556 h 8269255"/>
              <a:gd name="connsiteX63" fmla="*/ 615315 w 4260152"/>
              <a:gd name="connsiteY63" fmla="*/ 58706 h 8269255"/>
              <a:gd name="connsiteX64" fmla="*/ 367665 w 4260152"/>
              <a:gd name="connsiteY64" fmla="*/ 5366 h 8269255"/>
              <a:gd name="connsiteX65" fmla="*/ 135255 w 4260152"/>
              <a:gd name="connsiteY65" fmla="*/ 150146 h 8269255"/>
              <a:gd name="connsiteX66" fmla="*/ 0 w 4260152"/>
              <a:gd name="connsiteY66"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78380 w 4260152"/>
              <a:gd name="connsiteY54" fmla="*/ 498761 h 8269255"/>
              <a:gd name="connsiteX55" fmla="*/ 2162175 w 4260152"/>
              <a:gd name="connsiteY55" fmla="*/ 382556 h 8269255"/>
              <a:gd name="connsiteX56" fmla="*/ 2108835 w 4260152"/>
              <a:gd name="connsiteY56" fmla="*/ 336836 h 8269255"/>
              <a:gd name="connsiteX57" fmla="*/ 2061210 w 4260152"/>
              <a:gd name="connsiteY57" fmla="*/ 216821 h 8269255"/>
              <a:gd name="connsiteX58" fmla="*/ 1899285 w 4260152"/>
              <a:gd name="connsiteY58" fmla="*/ 302546 h 8269255"/>
              <a:gd name="connsiteX59" fmla="*/ 1689735 w 4260152"/>
              <a:gd name="connsiteY59" fmla="*/ 371126 h 8269255"/>
              <a:gd name="connsiteX60" fmla="*/ 1333501 w 4260152"/>
              <a:gd name="connsiteY60" fmla="*/ 296831 h 8269255"/>
              <a:gd name="connsiteX61" fmla="*/ 1076325 w 4260152"/>
              <a:gd name="connsiteY61" fmla="*/ 222536 h 8269255"/>
              <a:gd name="connsiteX62" fmla="*/ 885825 w 4260152"/>
              <a:gd name="connsiteY62" fmla="*/ 1556 h 8269255"/>
              <a:gd name="connsiteX63" fmla="*/ 615315 w 4260152"/>
              <a:gd name="connsiteY63" fmla="*/ 58706 h 8269255"/>
              <a:gd name="connsiteX64" fmla="*/ 367665 w 4260152"/>
              <a:gd name="connsiteY64" fmla="*/ 5366 h 8269255"/>
              <a:gd name="connsiteX65" fmla="*/ 135255 w 4260152"/>
              <a:gd name="connsiteY65" fmla="*/ 150146 h 8269255"/>
              <a:gd name="connsiteX66" fmla="*/ 0 w 4260152"/>
              <a:gd name="connsiteY66"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34565 w 4260152"/>
              <a:gd name="connsiteY54" fmla="*/ 599726 h 8269255"/>
              <a:gd name="connsiteX55" fmla="*/ 2278380 w 4260152"/>
              <a:gd name="connsiteY55" fmla="*/ 498761 h 8269255"/>
              <a:gd name="connsiteX56" fmla="*/ 2162175 w 4260152"/>
              <a:gd name="connsiteY56" fmla="*/ 382556 h 8269255"/>
              <a:gd name="connsiteX57" fmla="*/ 2108835 w 4260152"/>
              <a:gd name="connsiteY57" fmla="*/ 336836 h 8269255"/>
              <a:gd name="connsiteX58" fmla="*/ 2061210 w 4260152"/>
              <a:gd name="connsiteY58" fmla="*/ 216821 h 8269255"/>
              <a:gd name="connsiteX59" fmla="*/ 1899285 w 4260152"/>
              <a:gd name="connsiteY59" fmla="*/ 302546 h 8269255"/>
              <a:gd name="connsiteX60" fmla="*/ 1689735 w 4260152"/>
              <a:gd name="connsiteY60" fmla="*/ 371126 h 8269255"/>
              <a:gd name="connsiteX61" fmla="*/ 1333501 w 4260152"/>
              <a:gd name="connsiteY61" fmla="*/ 296831 h 8269255"/>
              <a:gd name="connsiteX62" fmla="*/ 1076325 w 4260152"/>
              <a:gd name="connsiteY62" fmla="*/ 222536 h 8269255"/>
              <a:gd name="connsiteX63" fmla="*/ 885825 w 4260152"/>
              <a:gd name="connsiteY63" fmla="*/ 1556 h 8269255"/>
              <a:gd name="connsiteX64" fmla="*/ 615315 w 4260152"/>
              <a:gd name="connsiteY64" fmla="*/ 58706 h 8269255"/>
              <a:gd name="connsiteX65" fmla="*/ 367665 w 4260152"/>
              <a:gd name="connsiteY65" fmla="*/ 5366 h 8269255"/>
              <a:gd name="connsiteX66" fmla="*/ 135255 w 4260152"/>
              <a:gd name="connsiteY66" fmla="*/ 150146 h 8269255"/>
              <a:gd name="connsiteX67" fmla="*/ 0 w 4260152"/>
              <a:gd name="connsiteY67"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34565 w 4260152"/>
              <a:gd name="connsiteY54" fmla="*/ 599726 h 8269255"/>
              <a:gd name="connsiteX55" fmla="*/ 2278380 w 4260152"/>
              <a:gd name="connsiteY55" fmla="*/ 498761 h 8269255"/>
              <a:gd name="connsiteX56" fmla="*/ 2162175 w 4260152"/>
              <a:gd name="connsiteY56" fmla="*/ 405416 h 8269255"/>
              <a:gd name="connsiteX57" fmla="*/ 2108835 w 4260152"/>
              <a:gd name="connsiteY57" fmla="*/ 336836 h 8269255"/>
              <a:gd name="connsiteX58" fmla="*/ 2061210 w 4260152"/>
              <a:gd name="connsiteY58" fmla="*/ 216821 h 8269255"/>
              <a:gd name="connsiteX59" fmla="*/ 1899285 w 4260152"/>
              <a:gd name="connsiteY59" fmla="*/ 302546 h 8269255"/>
              <a:gd name="connsiteX60" fmla="*/ 1689735 w 4260152"/>
              <a:gd name="connsiteY60" fmla="*/ 371126 h 8269255"/>
              <a:gd name="connsiteX61" fmla="*/ 1333501 w 4260152"/>
              <a:gd name="connsiteY61" fmla="*/ 296831 h 8269255"/>
              <a:gd name="connsiteX62" fmla="*/ 1076325 w 4260152"/>
              <a:gd name="connsiteY62" fmla="*/ 222536 h 8269255"/>
              <a:gd name="connsiteX63" fmla="*/ 885825 w 4260152"/>
              <a:gd name="connsiteY63" fmla="*/ 1556 h 8269255"/>
              <a:gd name="connsiteX64" fmla="*/ 615315 w 4260152"/>
              <a:gd name="connsiteY64" fmla="*/ 58706 h 8269255"/>
              <a:gd name="connsiteX65" fmla="*/ 367665 w 4260152"/>
              <a:gd name="connsiteY65" fmla="*/ 5366 h 8269255"/>
              <a:gd name="connsiteX66" fmla="*/ 135255 w 4260152"/>
              <a:gd name="connsiteY66" fmla="*/ 150146 h 8269255"/>
              <a:gd name="connsiteX67" fmla="*/ 0 w 4260152"/>
              <a:gd name="connsiteY67" fmla="*/ 353980 h 8269255"/>
              <a:gd name="connsiteX0" fmla="*/ 800100 w 4260152"/>
              <a:gd name="connsiteY0" fmla="*/ 8269255 h 8269255"/>
              <a:gd name="connsiteX1" fmla="*/ 1104900 w 4260152"/>
              <a:gd name="connsiteY1" fmla="*/ 8002555 h 8269255"/>
              <a:gd name="connsiteX2" fmla="*/ 1190625 w 4260152"/>
              <a:gd name="connsiteY2" fmla="*/ 7745380 h 8269255"/>
              <a:gd name="connsiteX3" fmla="*/ 1285875 w 4260152"/>
              <a:gd name="connsiteY3" fmla="*/ 7269130 h 8269255"/>
              <a:gd name="connsiteX4" fmla="*/ 1304925 w 4260152"/>
              <a:gd name="connsiteY4" fmla="*/ 6764305 h 8269255"/>
              <a:gd name="connsiteX5" fmla="*/ 1219200 w 4260152"/>
              <a:gd name="connsiteY5" fmla="*/ 6478555 h 8269255"/>
              <a:gd name="connsiteX6" fmla="*/ 1114425 w 4260152"/>
              <a:gd name="connsiteY6" fmla="*/ 5859430 h 8269255"/>
              <a:gd name="connsiteX7" fmla="*/ 1123950 w 4260152"/>
              <a:gd name="connsiteY7" fmla="*/ 5678455 h 8269255"/>
              <a:gd name="connsiteX8" fmla="*/ 1247775 w 4260152"/>
              <a:gd name="connsiteY8" fmla="*/ 5316505 h 8269255"/>
              <a:gd name="connsiteX9" fmla="*/ 1495425 w 4260152"/>
              <a:gd name="connsiteY9" fmla="*/ 4983130 h 8269255"/>
              <a:gd name="connsiteX10" fmla="*/ 1971675 w 4260152"/>
              <a:gd name="connsiteY10" fmla="*/ 4706905 h 8269255"/>
              <a:gd name="connsiteX11" fmla="*/ 2343150 w 4260152"/>
              <a:gd name="connsiteY11" fmla="*/ 4611655 h 8269255"/>
              <a:gd name="connsiteX12" fmla="*/ 2419350 w 4260152"/>
              <a:gd name="connsiteY12" fmla="*/ 4611655 h 8269255"/>
              <a:gd name="connsiteX13" fmla="*/ 2609850 w 4260152"/>
              <a:gd name="connsiteY13" fmla="*/ 4525930 h 8269255"/>
              <a:gd name="connsiteX14" fmla="*/ 2771775 w 4260152"/>
              <a:gd name="connsiteY14" fmla="*/ 4516405 h 8269255"/>
              <a:gd name="connsiteX15" fmla="*/ 2895600 w 4260152"/>
              <a:gd name="connsiteY15" fmla="*/ 4421155 h 8269255"/>
              <a:gd name="connsiteX16" fmla="*/ 2990850 w 4260152"/>
              <a:gd name="connsiteY16" fmla="*/ 4402105 h 8269255"/>
              <a:gd name="connsiteX17" fmla="*/ 3048000 w 4260152"/>
              <a:gd name="connsiteY17" fmla="*/ 4316380 h 8269255"/>
              <a:gd name="connsiteX18" fmla="*/ 3181350 w 4260152"/>
              <a:gd name="connsiteY18" fmla="*/ 4183030 h 8269255"/>
              <a:gd name="connsiteX19" fmla="*/ 3248025 w 4260152"/>
              <a:gd name="connsiteY19" fmla="*/ 4154455 h 8269255"/>
              <a:gd name="connsiteX20" fmla="*/ 3314700 w 4260152"/>
              <a:gd name="connsiteY20" fmla="*/ 4040155 h 8269255"/>
              <a:gd name="connsiteX21" fmla="*/ 3562350 w 4260152"/>
              <a:gd name="connsiteY21" fmla="*/ 4097305 h 8269255"/>
              <a:gd name="connsiteX22" fmla="*/ 3829050 w 4260152"/>
              <a:gd name="connsiteY22" fmla="*/ 3992530 h 8269255"/>
              <a:gd name="connsiteX23" fmla="*/ 3829050 w 4260152"/>
              <a:gd name="connsiteY23" fmla="*/ 3868705 h 8269255"/>
              <a:gd name="connsiteX24" fmla="*/ 3914775 w 4260152"/>
              <a:gd name="connsiteY24" fmla="*/ 3678205 h 8269255"/>
              <a:gd name="connsiteX25" fmla="*/ 4000500 w 4260152"/>
              <a:gd name="connsiteY25" fmla="*/ 3649630 h 8269255"/>
              <a:gd name="connsiteX26" fmla="*/ 4057650 w 4260152"/>
              <a:gd name="connsiteY26" fmla="*/ 3563905 h 8269255"/>
              <a:gd name="connsiteX27" fmla="*/ 4086225 w 4260152"/>
              <a:gd name="connsiteY27" fmla="*/ 3382930 h 8269255"/>
              <a:gd name="connsiteX28" fmla="*/ 4219575 w 4260152"/>
              <a:gd name="connsiteY28" fmla="*/ 3287680 h 8269255"/>
              <a:gd name="connsiteX29" fmla="*/ 4257675 w 4260152"/>
              <a:gd name="connsiteY29" fmla="*/ 2982880 h 8269255"/>
              <a:gd name="connsiteX30" fmla="*/ 4162425 w 4260152"/>
              <a:gd name="connsiteY30" fmla="*/ 2820955 h 8269255"/>
              <a:gd name="connsiteX31" fmla="*/ 4181475 w 4260152"/>
              <a:gd name="connsiteY31" fmla="*/ 2582830 h 8269255"/>
              <a:gd name="connsiteX32" fmla="*/ 4238625 w 4260152"/>
              <a:gd name="connsiteY32" fmla="*/ 2420905 h 8269255"/>
              <a:gd name="connsiteX33" fmla="*/ 4171950 w 4260152"/>
              <a:gd name="connsiteY33" fmla="*/ 2354230 h 8269255"/>
              <a:gd name="connsiteX34" fmla="*/ 4095750 w 4260152"/>
              <a:gd name="connsiteY34" fmla="*/ 2297080 h 8269255"/>
              <a:gd name="connsiteX35" fmla="*/ 4029075 w 4260152"/>
              <a:gd name="connsiteY35" fmla="*/ 2078005 h 8269255"/>
              <a:gd name="connsiteX36" fmla="*/ 4029075 w 4260152"/>
              <a:gd name="connsiteY36" fmla="*/ 1973230 h 8269255"/>
              <a:gd name="connsiteX37" fmla="*/ 4038600 w 4260152"/>
              <a:gd name="connsiteY37" fmla="*/ 1830355 h 8269255"/>
              <a:gd name="connsiteX38" fmla="*/ 4086225 w 4260152"/>
              <a:gd name="connsiteY38" fmla="*/ 1649380 h 8269255"/>
              <a:gd name="connsiteX39" fmla="*/ 4152900 w 4260152"/>
              <a:gd name="connsiteY39" fmla="*/ 1477930 h 8269255"/>
              <a:gd name="connsiteX40" fmla="*/ 4057650 w 4260152"/>
              <a:gd name="connsiteY40" fmla="*/ 1316005 h 8269255"/>
              <a:gd name="connsiteX41" fmla="*/ 3943350 w 4260152"/>
              <a:gd name="connsiteY41" fmla="*/ 1249330 h 8269255"/>
              <a:gd name="connsiteX42" fmla="*/ 3733800 w 4260152"/>
              <a:gd name="connsiteY42" fmla="*/ 1392205 h 8269255"/>
              <a:gd name="connsiteX43" fmla="*/ 3409950 w 4260152"/>
              <a:gd name="connsiteY43" fmla="*/ 1544605 h 8269255"/>
              <a:gd name="connsiteX44" fmla="*/ 3381375 w 4260152"/>
              <a:gd name="connsiteY44" fmla="*/ 1544605 h 8269255"/>
              <a:gd name="connsiteX45" fmla="*/ 3238500 w 4260152"/>
              <a:gd name="connsiteY45" fmla="*/ 1439830 h 8269255"/>
              <a:gd name="connsiteX46" fmla="*/ 3067050 w 4260152"/>
              <a:gd name="connsiteY46" fmla="*/ 1182655 h 8269255"/>
              <a:gd name="connsiteX47" fmla="*/ 2895600 w 4260152"/>
              <a:gd name="connsiteY47" fmla="*/ 1030255 h 8269255"/>
              <a:gd name="connsiteX48" fmla="*/ 2838450 w 4260152"/>
              <a:gd name="connsiteY48" fmla="*/ 944530 h 8269255"/>
              <a:gd name="connsiteX49" fmla="*/ 2733675 w 4260152"/>
              <a:gd name="connsiteY49" fmla="*/ 992155 h 8269255"/>
              <a:gd name="connsiteX50" fmla="*/ 2533650 w 4260152"/>
              <a:gd name="connsiteY50" fmla="*/ 906430 h 8269255"/>
              <a:gd name="connsiteX51" fmla="*/ 2428875 w 4260152"/>
              <a:gd name="connsiteY51" fmla="*/ 906430 h 8269255"/>
              <a:gd name="connsiteX52" fmla="*/ 2352675 w 4260152"/>
              <a:gd name="connsiteY52" fmla="*/ 906430 h 8269255"/>
              <a:gd name="connsiteX53" fmla="*/ 2266950 w 4260152"/>
              <a:gd name="connsiteY53" fmla="*/ 792130 h 8269255"/>
              <a:gd name="connsiteX54" fmla="*/ 2234565 w 4260152"/>
              <a:gd name="connsiteY54" fmla="*/ 599726 h 8269255"/>
              <a:gd name="connsiteX55" fmla="*/ 2278380 w 4260152"/>
              <a:gd name="connsiteY55" fmla="*/ 498761 h 8269255"/>
              <a:gd name="connsiteX56" fmla="*/ 2265045 w 4260152"/>
              <a:gd name="connsiteY56" fmla="*/ 447326 h 8269255"/>
              <a:gd name="connsiteX57" fmla="*/ 2162175 w 4260152"/>
              <a:gd name="connsiteY57" fmla="*/ 405416 h 8269255"/>
              <a:gd name="connsiteX58" fmla="*/ 2108835 w 4260152"/>
              <a:gd name="connsiteY58" fmla="*/ 336836 h 8269255"/>
              <a:gd name="connsiteX59" fmla="*/ 2061210 w 4260152"/>
              <a:gd name="connsiteY59" fmla="*/ 216821 h 8269255"/>
              <a:gd name="connsiteX60" fmla="*/ 1899285 w 4260152"/>
              <a:gd name="connsiteY60" fmla="*/ 302546 h 8269255"/>
              <a:gd name="connsiteX61" fmla="*/ 1689735 w 4260152"/>
              <a:gd name="connsiteY61" fmla="*/ 371126 h 8269255"/>
              <a:gd name="connsiteX62" fmla="*/ 1333501 w 4260152"/>
              <a:gd name="connsiteY62" fmla="*/ 296831 h 8269255"/>
              <a:gd name="connsiteX63" fmla="*/ 1076325 w 4260152"/>
              <a:gd name="connsiteY63" fmla="*/ 222536 h 8269255"/>
              <a:gd name="connsiteX64" fmla="*/ 885825 w 4260152"/>
              <a:gd name="connsiteY64" fmla="*/ 1556 h 8269255"/>
              <a:gd name="connsiteX65" fmla="*/ 615315 w 4260152"/>
              <a:gd name="connsiteY65" fmla="*/ 58706 h 8269255"/>
              <a:gd name="connsiteX66" fmla="*/ 367665 w 4260152"/>
              <a:gd name="connsiteY66" fmla="*/ 5366 h 8269255"/>
              <a:gd name="connsiteX67" fmla="*/ 135255 w 4260152"/>
              <a:gd name="connsiteY67" fmla="*/ 150146 h 8269255"/>
              <a:gd name="connsiteX68" fmla="*/ 0 w 4260152"/>
              <a:gd name="connsiteY68" fmla="*/ 353980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0 w 7210821"/>
              <a:gd name="connsiteY68" fmla="*/ 1137751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2012818 w 7210821"/>
              <a:gd name="connsiteY68" fmla="*/ 712329 h 8269255"/>
              <a:gd name="connsiteX69" fmla="*/ 0 w 7210821"/>
              <a:gd name="connsiteY69" fmla="*/ 1137751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2758169 w 7210821"/>
              <a:gd name="connsiteY68" fmla="*/ 381916 h 8269255"/>
              <a:gd name="connsiteX69" fmla="*/ 2012818 w 7210821"/>
              <a:gd name="connsiteY69" fmla="*/ 712329 h 8269255"/>
              <a:gd name="connsiteX70" fmla="*/ 0 w 7210821"/>
              <a:gd name="connsiteY70" fmla="*/ 1137751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2758169 w 7210821"/>
              <a:gd name="connsiteY68" fmla="*/ 381916 h 8269255"/>
              <a:gd name="connsiteX69" fmla="*/ 2012818 w 7210821"/>
              <a:gd name="connsiteY69" fmla="*/ 712329 h 8269255"/>
              <a:gd name="connsiteX70" fmla="*/ 1474935 w 7210821"/>
              <a:gd name="connsiteY70" fmla="*/ 819906 h 8269255"/>
              <a:gd name="connsiteX71" fmla="*/ 0 w 7210821"/>
              <a:gd name="connsiteY71" fmla="*/ 1137751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2758169 w 7210821"/>
              <a:gd name="connsiteY68" fmla="*/ 381916 h 8269255"/>
              <a:gd name="connsiteX69" fmla="*/ 2012818 w 7210821"/>
              <a:gd name="connsiteY69" fmla="*/ 712329 h 8269255"/>
              <a:gd name="connsiteX70" fmla="*/ 1474935 w 7210821"/>
              <a:gd name="connsiteY70" fmla="*/ 819906 h 8269255"/>
              <a:gd name="connsiteX71" fmla="*/ 253174 w 7210821"/>
              <a:gd name="connsiteY71" fmla="*/ 1265580 h 8269255"/>
              <a:gd name="connsiteX72" fmla="*/ 0 w 7210821"/>
              <a:gd name="connsiteY72" fmla="*/ 1137751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2758169 w 7210821"/>
              <a:gd name="connsiteY68" fmla="*/ 381916 h 8269255"/>
              <a:gd name="connsiteX69" fmla="*/ 2012818 w 7210821"/>
              <a:gd name="connsiteY69" fmla="*/ 712329 h 8269255"/>
              <a:gd name="connsiteX70" fmla="*/ 1474935 w 7210821"/>
              <a:gd name="connsiteY70" fmla="*/ 819906 h 8269255"/>
              <a:gd name="connsiteX71" fmla="*/ 829477 w 7210821"/>
              <a:gd name="connsiteY71" fmla="*/ 827590 h 8269255"/>
              <a:gd name="connsiteX72" fmla="*/ 253174 w 7210821"/>
              <a:gd name="connsiteY72" fmla="*/ 1265580 h 8269255"/>
              <a:gd name="connsiteX73" fmla="*/ 0 w 7210821"/>
              <a:gd name="connsiteY73" fmla="*/ 1137751 h 8269255"/>
              <a:gd name="connsiteX0" fmla="*/ 3750769 w 7210821"/>
              <a:gd name="connsiteY0" fmla="*/ 8269255 h 8269255"/>
              <a:gd name="connsiteX1" fmla="*/ 4055569 w 7210821"/>
              <a:gd name="connsiteY1" fmla="*/ 8002555 h 8269255"/>
              <a:gd name="connsiteX2" fmla="*/ 4141294 w 7210821"/>
              <a:gd name="connsiteY2" fmla="*/ 7745380 h 8269255"/>
              <a:gd name="connsiteX3" fmla="*/ 4236544 w 7210821"/>
              <a:gd name="connsiteY3" fmla="*/ 7269130 h 8269255"/>
              <a:gd name="connsiteX4" fmla="*/ 4255594 w 7210821"/>
              <a:gd name="connsiteY4" fmla="*/ 6764305 h 8269255"/>
              <a:gd name="connsiteX5" fmla="*/ 4169869 w 7210821"/>
              <a:gd name="connsiteY5" fmla="*/ 6478555 h 8269255"/>
              <a:gd name="connsiteX6" fmla="*/ 4065094 w 7210821"/>
              <a:gd name="connsiteY6" fmla="*/ 5859430 h 8269255"/>
              <a:gd name="connsiteX7" fmla="*/ 4074619 w 7210821"/>
              <a:gd name="connsiteY7" fmla="*/ 5678455 h 8269255"/>
              <a:gd name="connsiteX8" fmla="*/ 4198444 w 7210821"/>
              <a:gd name="connsiteY8" fmla="*/ 5316505 h 8269255"/>
              <a:gd name="connsiteX9" fmla="*/ 4446094 w 7210821"/>
              <a:gd name="connsiteY9" fmla="*/ 4983130 h 8269255"/>
              <a:gd name="connsiteX10" fmla="*/ 4922344 w 7210821"/>
              <a:gd name="connsiteY10" fmla="*/ 4706905 h 8269255"/>
              <a:gd name="connsiteX11" fmla="*/ 5293819 w 7210821"/>
              <a:gd name="connsiteY11" fmla="*/ 4611655 h 8269255"/>
              <a:gd name="connsiteX12" fmla="*/ 5370019 w 7210821"/>
              <a:gd name="connsiteY12" fmla="*/ 4611655 h 8269255"/>
              <a:gd name="connsiteX13" fmla="*/ 5560519 w 7210821"/>
              <a:gd name="connsiteY13" fmla="*/ 4525930 h 8269255"/>
              <a:gd name="connsiteX14" fmla="*/ 5722444 w 7210821"/>
              <a:gd name="connsiteY14" fmla="*/ 4516405 h 8269255"/>
              <a:gd name="connsiteX15" fmla="*/ 5846269 w 7210821"/>
              <a:gd name="connsiteY15" fmla="*/ 4421155 h 8269255"/>
              <a:gd name="connsiteX16" fmla="*/ 5941519 w 7210821"/>
              <a:gd name="connsiteY16" fmla="*/ 4402105 h 8269255"/>
              <a:gd name="connsiteX17" fmla="*/ 5998669 w 7210821"/>
              <a:gd name="connsiteY17" fmla="*/ 4316380 h 8269255"/>
              <a:gd name="connsiteX18" fmla="*/ 6132019 w 7210821"/>
              <a:gd name="connsiteY18" fmla="*/ 4183030 h 8269255"/>
              <a:gd name="connsiteX19" fmla="*/ 6198694 w 7210821"/>
              <a:gd name="connsiteY19" fmla="*/ 4154455 h 8269255"/>
              <a:gd name="connsiteX20" fmla="*/ 6265369 w 7210821"/>
              <a:gd name="connsiteY20" fmla="*/ 4040155 h 8269255"/>
              <a:gd name="connsiteX21" fmla="*/ 6513019 w 7210821"/>
              <a:gd name="connsiteY21" fmla="*/ 4097305 h 8269255"/>
              <a:gd name="connsiteX22" fmla="*/ 6779719 w 7210821"/>
              <a:gd name="connsiteY22" fmla="*/ 3992530 h 8269255"/>
              <a:gd name="connsiteX23" fmla="*/ 6779719 w 7210821"/>
              <a:gd name="connsiteY23" fmla="*/ 3868705 h 8269255"/>
              <a:gd name="connsiteX24" fmla="*/ 6865444 w 7210821"/>
              <a:gd name="connsiteY24" fmla="*/ 3678205 h 8269255"/>
              <a:gd name="connsiteX25" fmla="*/ 6951169 w 7210821"/>
              <a:gd name="connsiteY25" fmla="*/ 3649630 h 8269255"/>
              <a:gd name="connsiteX26" fmla="*/ 7008319 w 7210821"/>
              <a:gd name="connsiteY26" fmla="*/ 3563905 h 8269255"/>
              <a:gd name="connsiteX27" fmla="*/ 7036894 w 7210821"/>
              <a:gd name="connsiteY27" fmla="*/ 3382930 h 8269255"/>
              <a:gd name="connsiteX28" fmla="*/ 7170244 w 7210821"/>
              <a:gd name="connsiteY28" fmla="*/ 3287680 h 8269255"/>
              <a:gd name="connsiteX29" fmla="*/ 7208344 w 7210821"/>
              <a:gd name="connsiteY29" fmla="*/ 2982880 h 8269255"/>
              <a:gd name="connsiteX30" fmla="*/ 7113094 w 7210821"/>
              <a:gd name="connsiteY30" fmla="*/ 2820955 h 8269255"/>
              <a:gd name="connsiteX31" fmla="*/ 7132144 w 7210821"/>
              <a:gd name="connsiteY31" fmla="*/ 2582830 h 8269255"/>
              <a:gd name="connsiteX32" fmla="*/ 7189294 w 7210821"/>
              <a:gd name="connsiteY32" fmla="*/ 2420905 h 8269255"/>
              <a:gd name="connsiteX33" fmla="*/ 7122619 w 7210821"/>
              <a:gd name="connsiteY33" fmla="*/ 2354230 h 8269255"/>
              <a:gd name="connsiteX34" fmla="*/ 7046419 w 7210821"/>
              <a:gd name="connsiteY34" fmla="*/ 2297080 h 8269255"/>
              <a:gd name="connsiteX35" fmla="*/ 6979744 w 7210821"/>
              <a:gd name="connsiteY35" fmla="*/ 2078005 h 8269255"/>
              <a:gd name="connsiteX36" fmla="*/ 6979744 w 7210821"/>
              <a:gd name="connsiteY36" fmla="*/ 1973230 h 8269255"/>
              <a:gd name="connsiteX37" fmla="*/ 6989269 w 7210821"/>
              <a:gd name="connsiteY37" fmla="*/ 1830355 h 8269255"/>
              <a:gd name="connsiteX38" fmla="*/ 7036894 w 7210821"/>
              <a:gd name="connsiteY38" fmla="*/ 1649380 h 8269255"/>
              <a:gd name="connsiteX39" fmla="*/ 7103569 w 7210821"/>
              <a:gd name="connsiteY39" fmla="*/ 1477930 h 8269255"/>
              <a:gd name="connsiteX40" fmla="*/ 7008319 w 7210821"/>
              <a:gd name="connsiteY40" fmla="*/ 1316005 h 8269255"/>
              <a:gd name="connsiteX41" fmla="*/ 6894019 w 7210821"/>
              <a:gd name="connsiteY41" fmla="*/ 1249330 h 8269255"/>
              <a:gd name="connsiteX42" fmla="*/ 6684469 w 7210821"/>
              <a:gd name="connsiteY42" fmla="*/ 1392205 h 8269255"/>
              <a:gd name="connsiteX43" fmla="*/ 6360619 w 7210821"/>
              <a:gd name="connsiteY43" fmla="*/ 1544605 h 8269255"/>
              <a:gd name="connsiteX44" fmla="*/ 6332044 w 7210821"/>
              <a:gd name="connsiteY44" fmla="*/ 1544605 h 8269255"/>
              <a:gd name="connsiteX45" fmla="*/ 6189169 w 7210821"/>
              <a:gd name="connsiteY45" fmla="*/ 1439830 h 8269255"/>
              <a:gd name="connsiteX46" fmla="*/ 6017719 w 7210821"/>
              <a:gd name="connsiteY46" fmla="*/ 1182655 h 8269255"/>
              <a:gd name="connsiteX47" fmla="*/ 5846269 w 7210821"/>
              <a:gd name="connsiteY47" fmla="*/ 1030255 h 8269255"/>
              <a:gd name="connsiteX48" fmla="*/ 5789119 w 7210821"/>
              <a:gd name="connsiteY48" fmla="*/ 944530 h 8269255"/>
              <a:gd name="connsiteX49" fmla="*/ 5684344 w 7210821"/>
              <a:gd name="connsiteY49" fmla="*/ 992155 h 8269255"/>
              <a:gd name="connsiteX50" fmla="*/ 5484319 w 7210821"/>
              <a:gd name="connsiteY50" fmla="*/ 906430 h 8269255"/>
              <a:gd name="connsiteX51" fmla="*/ 5379544 w 7210821"/>
              <a:gd name="connsiteY51" fmla="*/ 906430 h 8269255"/>
              <a:gd name="connsiteX52" fmla="*/ 5303344 w 7210821"/>
              <a:gd name="connsiteY52" fmla="*/ 906430 h 8269255"/>
              <a:gd name="connsiteX53" fmla="*/ 5217619 w 7210821"/>
              <a:gd name="connsiteY53" fmla="*/ 792130 h 8269255"/>
              <a:gd name="connsiteX54" fmla="*/ 5185234 w 7210821"/>
              <a:gd name="connsiteY54" fmla="*/ 599726 h 8269255"/>
              <a:gd name="connsiteX55" fmla="*/ 5229049 w 7210821"/>
              <a:gd name="connsiteY55" fmla="*/ 498761 h 8269255"/>
              <a:gd name="connsiteX56" fmla="*/ 5215714 w 7210821"/>
              <a:gd name="connsiteY56" fmla="*/ 447326 h 8269255"/>
              <a:gd name="connsiteX57" fmla="*/ 5112844 w 7210821"/>
              <a:gd name="connsiteY57" fmla="*/ 405416 h 8269255"/>
              <a:gd name="connsiteX58" fmla="*/ 5059504 w 7210821"/>
              <a:gd name="connsiteY58" fmla="*/ 336836 h 8269255"/>
              <a:gd name="connsiteX59" fmla="*/ 5011879 w 7210821"/>
              <a:gd name="connsiteY59" fmla="*/ 216821 h 8269255"/>
              <a:gd name="connsiteX60" fmla="*/ 4849954 w 7210821"/>
              <a:gd name="connsiteY60" fmla="*/ 302546 h 8269255"/>
              <a:gd name="connsiteX61" fmla="*/ 4640404 w 7210821"/>
              <a:gd name="connsiteY61" fmla="*/ 371126 h 8269255"/>
              <a:gd name="connsiteX62" fmla="*/ 4284170 w 7210821"/>
              <a:gd name="connsiteY62" fmla="*/ 296831 h 8269255"/>
              <a:gd name="connsiteX63" fmla="*/ 4026994 w 7210821"/>
              <a:gd name="connsiteY63" fmla="*/ 222536 h 8269255"/>
              <a:gd name="connsiteX64" fmla="*/ 3836494 w 7210821"/>
              <a:gd name="connsiteY64" fmla="*/ 1556 h 8269255"/>
              <a:gd name="connsiteX65" fmla="*/ 3565984 w 7210821"/>
              <a:gd name="connsiteY65" fmla="*/ 58706 h 8269255"/>
              <a:gd name="connsiteX66" fmla="*/ 3318334 w 7210821"/>
              <a:gd name="connsiteY66" fmla="*/ 5366 h 8269255"/>
              <a:gd name="connsiteX67" fmla="*/ 3085924 w 7210821"/>
              <a:gd name="connsiteY67" fmla="*/ 150146 h 8269255"/>
              <a:gd name="connsiteX68" fmla="*/ 2758169 w 7210821"/>
              <a:gd name="connsiteY68" fmla="*/ 381916 h 8269255"/>
              <a:gd name="connsiteX69" fmla="*/ 2012818 w 7210821"/>
              <a:gd name="connsiteY69" fmla="*/ 712329 h 8269255"/>
              <a:gd name="connsiteX70" fmla="*/ 1743877 w 7210821"/>
              <a:gd name="connsiteY70" fmla="*/ 696961 h 8269255"/>
              <a:gd name="connsiteX71" fmla="*/ 1474935 w 7210821"/>
              <a:gd name="connsiteY71" fmla="*/ 819906 h 8269255"/>
              <a:gd name="connsiteX72" fmla="*/ 829477 w 7210821"/>
              <a:gd name="connsiteY72" fmla="*/ 827590 h 8269255"/>
              <a:gd name="connsiteX73" fmla="*/ 253174 w 7210821"/>
              <a:gd name="connsiteY73" fmla="*/ 1265580 h 8269255"/>
              <a:gd name="connsiteX74" fmla="*/ 0 w 7210821"/>
              <a:gd name="connsiteY74" fmla="*/ 1137751 h 826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Lst>
            <a:rect l="l" t="t" r="r" b="b"/>
            <a:pathLst>
              <a:path w="7210821" h="8269255">
                <a:moveTo>
                  <a:pt x="3750769" y="8269255"/>
                </a:moveTo>
                <a:cubicBezTo>
                  <a:pt x="3870625" y="8179561"/>
                  <a:pt x="3990482" y="8089867"/>
                  <a:pt x="4055569" y="8002555"/>
                </a:cubicBezTo>
                <a:cubicBezTo>
                  <a:pt x="4120656" y="7915243"/>
                  <a:pt x="4111132" y="7867617"/>
                  <a:pt x="4141294" y="7745380"/>
                </a:cubicBezTo>
                <a:cubicBezTo>
                  <a:pt x="4171457" y="7623142"/>
                  <a:pt x="4217494" y="7432642"/>
                  <a:pt x="4236544" y="7269130"/>
                </a:cubicBezTo>
                <a:cubicBezTo>
                  <a:pt x="4255594" y="7105618"/>
                  <a:pt x="4266706" y="6896067"/>
                  <a:pt x="4255594" y="6764305"/>
                </a:cubicBezTo>
                <a:cubicBezTo>
                  <a:pt x="4244482" y="6632543"/>
                  <a:pt x="4201619" y="6629367"/>
                  <a:pt x="4169869" y="6478555"/>
                </a:cubicBezTo>
                <a:cubicBezTo>
                  <a:pt x="4138119" y="6327742"/>
                  <a:pt x="4080969" y="5992780"/>
                  <a:pt x="4065094" y="5859430"/>
                </a:cubicBezTo>
                <a:cubicBezTo>
                  <a:pt x="4049219" y="5726080"/>
                  <a:pt x="4052394" y="5768942"/>
                  <a:pt x="4074619" y="5678455"/>
                </a:cubicBezTo>
                <a:cubicBezTo>
                  <a:pt x="4096844" y="5587967"/>
                  <a:pt x="4136532" y="5432392"/>
                  <a:pt x="4198444" y="5316505"/>
                </a:cubicBezTo>
                <a:cubicBezTo>
                  <a:pt x="4260356" y="5200618"/>
                  <a:pt x="4325444" y="5084730"/>
                  <a:pt x="4446094" y="4983130"/>
                </a:cubicBezTo>
                <a:cubicBezTo>
                  <a:pt x="4566744" y="4881530"/>
                  <a:pt x="4781056" y="4768818"/>
                  <a:pt x="4922344" y="4706905"/>
                </a:cubicBezTo>
                <a:cubicBezTo>
                  <a:pt x="5063632" y="4644992"/>
                  <a:pt x="5219207" y="4627530"/>
                  <a:pt x="5293819" y="4611655"/>
                </a:cubicBezTo>
                <a:cubicBezTo>
                  <a:pt x="5368431" y="4595780"/>
                  <a:pt x="5325569" y="4625942"/>
                  <a:pt x="5370019" y="4611655"/>
                </a:cubicBezTo>
                <a:cubicBezTo>
                  <a:pt x="5414469" y="4597368"/>
                  <a:pt x="5501782" y="4541805"/>
                  <a:pt x="5560519" y="4525930"/>
                </a:cubicBezTo>
                <a:cubicBezTo>
                  <a:pt x="5619256" y="4510055"/>
                  <a:pt x="5674819" y="4533867"/>
                  <a:pt x="5722444" y="4516405"/>
                </a:cubicBezTo>
                <a:cubicBezTo>
                  <a:pt x="5770069" y="4498942"/>
                  <a:pt x="5809757" y="4440205"/>
                  <a:pt x="5846269" y="4421155"/>
                </a:cubicBezTo>
                <a:cubicBezTo>
                  <a:pt x="5882781" y="4402105"/>
                  <a:pt x="5916119" y="4419568"/>
                  <a:pt x="5941519" y="4402105"/>
                </a:cubicBezTo>
                <a:cubicBezTo>
                  <a:pt x="5966919" y="4384642"/>
                  <a:pt x="5966919" y="4352892"/>
                  <a:pt x="5998669" y="4316380"/>
                </a:cubicBezTo>
                <a:cubicBezTo>
                  <a:pt x="6030419" y="4279868"/>
                  <a:pt x="6098682" y="4210017"/>
                  <a:pt x="6132019" y="4183030"/>
                </a:cubicBezTo>
                <a:cubicBezTo>
                  <a:pt x="6165357" y="4156042"/>
                  <a:pt x="6176469" y="4178267"/>
                  <a:pt x="6198694" y="4154455"/>
                </a:cubicBezTo>
                <a:cubicBezTo>
                  <a:pt x="6220919" y="4130643"/>
                  <a:pt x="6212982" y="4049680"/>
                  <a:pt x="6265369" y="4040155"/>
                </a:cubicBezTo>
                <a:cubicBezTo>
                  <a:pt x="6317756" y="4030630"/>
                  <a:pt x="6427294" y="4105242"/>
                  <a:pt x="6513019" y="4097305"/>
                </a:cubicBezTo>
                <a:cubicBezTo>
                  <a:pt x="6598744" y="4089368"/>
                  <a:pt x="6735269" y="4030630"/>
                  <a:pt x="6779719" y="3992530"/>
                </a:cubicBezTo>
                <a:cubicBezTo>
                  <a:pt x="6824169" y="3954430"/>
                  <a:pt x="6765432" y="3921092"/>
                  <a:pt x="6779719" y="3868705"/>
                </a:cubicBezTo>
                <a:cubicBezTo>
                  <a:pt x="6794006" y="3816318"/>
                  <a:pt x="6836869" y="3714717"/>
                  <a:pt x="6865444" y="3678205"/>
                </a:cubicBezTo>
                <a:cubicBezTo>
                  <a:pt x="6894019" y="3641693"/>
                  <a:pt x="6927357" y="3668680"/>
                  <a:pt x="6951169" y="3649630"/>
                </a:cubicBezTo>
                <a:cubicBezTo>
                  <a:pt x="6974981" y="3630580"/>
                  <a:pt x="6994032" y="3608355"/>
                  <a:pt x="7008319" y="3563905"/>
                </a:cubicBezTo>
                <a:cubicBezTo>
                  <a:pt x="7022606" y="3519455"/>
                  <a:pt x="7009906" y="3428968"/>
                  <a:pt x="7036894" y="3382930"/>
                </a:cubicBezTo>
                <a:cubicBezTo>
                  <a:pt x="7063882" y="3336892"/>
                  <a:pt x="7141669" y="3354355"/>
                  <a:pt x="7170244" y="3287680"/>
                </a:cubicBezTo>
                <a:cubicBezTo>
                  <a:pt x="7198819" y="3221005"/>
                  <a:pt x="7217869" y="3060667"/>
                  <a:pt x="7208344" y="2982880"/>
                </a:cubicBezTo>
                <a:cubicBezTo>
                  <a:pt x="7198819" y="2905093"/>
                  <a:pt x="7125794" y="2887630"/>
                  <a:pt x="7113094" y="2820955"/>
                </a:cubicBezTo>
                <a:cubicBezTo>
                  <a:pt x="7100394" y="2754280"/>
                  <a:pt x="7119444" y="2649505"/>
                  <a:pt x="7132144" y="2582830"/>
                </a:cubicBezTo>
                <a:cubicBezTo>
                  <a:pt x="7144844" y="2516155"/>
                  <a:pt x="7190882" y="2459005"/>
                  <a:pt x="7189294" y="2420905"/>
                </a:cubicBezTo>
                <a:cubicBezTo>
                  <a:pt x="7187706" y="2382805"/>
                  <a:pt x="7146431" y="2374867"/>
                  <a:pt x="7122619" y="2354230"/>
                </a:cubicBezTo>
                <a:cubicBezTo>
                  <a:pt x="7098807" y="2333593"/>
                  <a:pt x="7070232" y="2343117"/>
                  <a:pt x="7046419" y="2297080"/>
                </a:cubicBezTo>
                <a:cubicBezTo>
                  <a:pt x="7022607" y="2251042"/>
                  <a:pt x="6990856" y="2131980"/>
                  <a:pt x="6979744" y="2078005"/>
                </a:cubicBezTo>
                <a:cubicBezTo>
                  <a:pt x="6968632" y="2024030"/>
                  <a:pt x="6978157" y="2014505"/>
                  <a:pt x="6979744" y="1973230"/>
                </a:cubicBezTo>
                <a:cubicBezTo>
                  <a:pt x="6981331" y="1931955"/>
                  <a:pt x="6979744" y="1884330"/>
                  <a:pt x="6989269" y="1830355"/>
                </a:cubicBezTo>
                <a:cubicBezTo>
                  <a:pt x="6998794" y="1776380"/>
                  <a:pt x="7017844" y="1708117"/>
                  <a:pt x="7036894" y="1649380"/>
                </a:cubicBezTo>
                <a:cubicBezTo>
                  <a:pt x="7055944" y="1590643"/>
                  <a:pt x="7108332" y="1533492"/>
                  <a:pt x="7103569" y="1477930"/>
                </a:cubicBezTo>
                <a:cubicBezTo>
                  <a:pt x="7098807" y="1422367"/>
                  <a:pt x="7043244" y="1354105"/>
                  <a:pt x="7008319" y="1316005"/>
                </a:cubicBezTo>
                <a:cubicBezTo>
                  <a:pt x="6973394" y="1277905"/>
                  <a:pt x="6947994" y="1236630"/>
                  <a:pt x="6894019" y="1249330"/>
                </a:cubicBezTo>
                <a:cubicBezTo>
                  <a:pt x="6840044" y="1262030"/>
                  <a:pt x="6773369" y="1342992"/>
                  <a:pt x="6684469" y="1392205"/>
                </a:cubicBezTo>
                <a:cubicBezTo>
                  <a:pt x="6595569" y="1441417"/>
                  <a:pt x="6419356" y="1519205"/>
                  <a:pt x="6360619" y="1544605"/>
                </a:cubicBezTo>
                <a:cubicBezTo>
                  <a:pt x="6301882" y="1570005"/>
                  <a:pt x="6360619" y="1562067"/>
                  <a:pt x="6332044" y="1544605"/>
                </a:cubicBezTo>
                <a:cubicBezTo>
                  <a:pt x="6303469" y="1527143"/>
                  <a:pt x="6241556" y="1500155"/>
                  <a:pt x="6189169" y="1439830"/>
                </a:cubicBezTo>
                <a:cubicBezTo>
                  <a:pt x="6136782" y="1379505"/>
                  <a:pt x="6074869" y="1250917"/>
                  <a:pt x="6017719" y="1182655"/>
                </a:cubicBezTo>
                <a:cubicBezTo>
                  <a:pt x="5960569" y="1114393"/>
                  <a:pt x="5884369" y="1069942"/>
                  <a:pt x="5846269" y="1030255"/>
                </a:cubicBezTo>
                <a:cubicBezTo>
                  <a:pt x="5808169" y="990568"/>
                  <a:pt x="5816106" y="950880"/>
                  <a:pt x="5789119" y="944530"/>
                </a:cubicBezTo>
                <a:cubicBezTo>
                  <a:pt x="5762132" y="938180"/>
                  <a:pt x="5735144" y="998505"/>
                  <a:pt x="5684344" y="992155"/>
                </a:cubicBezTo>
                <a:cubicBezTo>
                  <a:pt x="5633544" y="985805"/>
                  <a:pt x="5535119" y="920717"/>
                  <a:pt x="5484319" y="906430"/>
                </a:cubicBezTo>
                <a:cubicBezTo>
                  <a:pt x="5433519" y="892143"/>
                  <a:pt x="5379544" y="906430"/>
                  <a:pt x="5379544" y="906430"/>
                </a:cubicBezTo>
                <a:cubicBezTo>
                  <a:pt x="5349382" y="906430"/>
                  <a:pt x="5330331" y="925480"/>
                  <a:pt x="5303344" y="906430"/>
                </a:cubicBezTo>
                <a:cubicBezTo>
                  <a:pt x="5276357" y="887380"/>
                  <a:pt x="5230319" y="838167"/>
                  <a:pt x="5217619" y="792130"/>
                </a:cubicBezTo>
                <a:cubicBezTo>
                  <a:pt x="5204919" y="746093"/>
                  <a:pt x="5183329" y="648621"/>
                  <a:pt x="5185234" y="599726"/>
                </a:cubicBezTo>
                <a:cubicBezTo>
                  <a:pt x="5187139" y="550831"/>
                  <a:pt x="5227779" y="522891"/>
                  <a:pt x="5229049" y="498761"/>
                </a:cubicBezTo>
                <a:cubicBezTo>
                  <a:pt x="5230319" y="474631"/>
                  <a:pt x="5235082" y="462884"/>
                  <a:pt x="5215714" y="447326"/>
                </a:cubicBezTo>
                <a:cubicBezTo>
                  <a:pt x="5196347" y="431769"/>
                  <a:pt x="5135069" y="425101"/>
                  <a:pt x="5112844" y="405416"/>
                </a:cubicBezTo>
                <a:cubicBezTo>
                  <a:pt x="5089032" y="379699"/>
                  <a:pt x="5076331" y="364458"/>
                  <a:pt x="5059504" y="336836"/>
                </a:cubicBezTo>
                <a:cubicBezTo>
                  <a:pt x="5042677" y="309214"/>
                  <a:pt x="5049344" y="218726"/>
                  <a:pt x="5011879" y="216821"/>
                </a:cubicBezTo>
                <a:cubicBezTo>
                  <a:pt x="4974414" y="214916"/>
                  <a:pt x="4901706" y="277464"/>
                  <a:pt x="4849954" y="302546"/>
                </a:cubicBezTo>
                <a:cubicBezTo>
                  <a:pt x="4798202" y="327628"/>
                  <a:pt x="4732161" y="365728"/>
                  <a:pt x="4640404" y="371126"/>
                </a:cubicBezTo>
                <a:cubicBezTo>
                  <a:pt x="4548647" y="376524"/>
                  <a:pt x="4389580" y="306991"/>
                  <a:pt x="4284170" y="296831"/>
                </a:cubicBezTo>
                <a:cubicBezTo>
                  <a:pt x="4178760" y="286671"/>
                  <a:pt x="4101607" y="271748"/>
                  <a:pt x="4026994" y="222536"/>
                </a:cubicBezTo>
                <a:cubicBezTo>
                  <a:pt x="3952381" y="173324"/>
                  <a:pt x="3920949" y="14256"/>
                  <a:pt x="3836494" y="1556"/>
                </a:cubicBezTo>
                <a:cubicBezTo>
                  <a:pt x="3752039" y="-11144"/>
                  <a:pt x="3652344" y="58071"/>
                  <a:pt x="3565984" y="58706"/>
                </a:cubicBezTo>
                <a:cubicBezTo>
                  <a:pt x="3479624" y="59341"/>
                  <a:pt x="3391994" y="-12414"/>
                  <a:pt x="3318334" y="5366"/>
                </a:cubicBezTo>
                <a:cubicBezTo>
                  <a:pt x="3244674" y="23146"/>
                  <a:pt x="3179285" y="95072"/>
                  <a:pt x="3085924" y="150146"/>
                </a:cubicBezTo>
                <a:cubicBezTo>
                  <a:pt x="2992563" y="205220"/>
                  <a:pt x="2937020" y="288219"/>
                  <a:pt x="2758169" y="381916"/>
                </a:cubicBezTo>
                <a:cubicBezTo>
                  <a:pt x="2579318" y="475613"/>
                  <a:pt x="2176744" y="648296"/>
                  <a:pt x="2012818" y="712329"/>
                </a:cubicBezTo>
                <a:cubicBezTo>
                  <a:pt x="1848892" y="776362"/>
                  <a:pt x="1833524" y="679031"/>
                  <a:pt x="1743877" y="696961"/>
                </a:cubicBezTo>
                <a:cubicBezTo>
                  <a:pt x="1654230" y="714891"/>
                  <a:pt x="1632458" y="809661"/>
                  <a:pt x="1474935" y="819906"/>
                </a:cubicBezTo>
                <a:cubicBezTo>
                  <a:pt x="1317412" y="830151"/>
                  <a:pt x="1033104" y="753311"/>
                  <a:pt x="829477" y="827590"/>
                </a:cubicBezTo>
                <a:cubicBezTo>
                  <a:pt x="625850" y="901869"/>
                  <a:pt x="404227" y="1244623"/>
                  <a:pt x="253174" y="1265580"/>
                </a:cubicBezTo>
                <a:lnTo>
                  <a:pt x="0" y="1137751"/>
                </a:ln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Freeform: Shape 16">
            <a:extLst>
              <a:ext uri="{FF2B5EF4-FFF2-40B4-BE49-F238E27FC236}">
                <a16:creationId xmlns:a16="http://schemas.microsoft.com/office/drawing/2014/main" id="{3ECD288F-1B37-47C3-A7FF-60D0694ADFBA}"/>
              </a:ext>
            </a:extLst>
          </p:cNvPr>
          <p:cNvSpPr/>
          <p:nvPr/>
        </p:nvSpPr>
        <p:spPr>
          <a:xfrm>
            <a:off x="3565133" y="5229546"/>
            <a:ext cx="1849348" cy="4592548"/>
          </a:xfrm>
          <a:custGeom>
            <a:avLst/>
            <a:gdLst>
              <a:gd name="connsiteX0" fmla="*/ 1849348 w 1849348"/>
              <a:gd name="connsiteY0" fmla="*/ 4592548 h 4592548"/>
              <a:gd name="connsiteX1" fmla="*/ 1818525 w 1849348"/>
              <a:gd name="connsiteY1" fmla="*/ 4458984 h 4592548"/>
              <a:gd name="connsiteX2" fmla="*/ 1777429 w 1849348"/>
              <a:gd name="connsiteY2" fmla="*/ 4263775 h 4592548"/>
              <a:gd name="connsiteX3" fmla="*/ 1797977 w 1849348"/>
              <a:gd name="connsiteY3" fmla="*/ 4119937 h 4592548"/>
              <a:gd name="connsiteX4" fmla="*/ 1756880 w 1849348"/>
              <a:gd name="connsiteY4" fmla="*/ 3955551 h 4592548"/>
              <a:gd name="connsiteX5" fmla="*/ 1818525 w 1849348"/>
              <a:gd name="connsiteY5" fmla="*/ 3832261 h 4592548"/>
              <a:gd name="connsiteX6" fmla="*/ 1715784 w 1849348"/>
              <a:gd name="connsiteY6" fmla="*/ 3750067 h 4592548"/>
              <a:gd name="connsiteX7" fmla="*/ 1623316 w 1849348"/>
              <a:gd name="connsiteY7" fmla="*/ 3513762 h 4592548"/>
              <a:gd name="connsiteX8" fmla="*/ 1674687 w 1849348"/>
              <a:gd name="connsiteY8" fmla="*/ 3267182 h 4592548"/>
              <a:gd name="connsiteX9" fmla="*/ 1787703 w 1849348"/>
              <a:gd name="connsiteY9" fmla="*/ 3195263 h 4592548"/>
              <a:gd name="connsiteX10" fmla="*/ 1767155 w 1849348"/>
              <a:gd name="connsiteY10" fmla="*/ 2948683 h 4592548"/>
              <a:gd name="connsiteX11" fmla="*/ 1582220 w 1849348"/>
              <a:gd name="connsiteY11" fmla="*/ 2887038 h 4592548"/>
              <a:gd name="connsiteX12" fmla="*/ 1438382 w 1849348"/>
              <a:gd name="connsiteY12" fmla="*/ 2938409 h 4592548"/>
              <a:gd name="connsiteX13" fmla="*/ 1345914 w 1849348"/>
              <a:gd name="connsiteY13" fmla="*/ 2671281 h 4592548"/>
              <a:gd name="connsiteX14" fmla="*/ 1171254 w 1849348"/>
              <a:gd name="connsiteY14" fmla="*/ 2558265 h 4592548"/>
              <a:gd name="connsiteX15" fmla="*/ 1037689 w 1849348"/>
              <a:gd name="connsiteY15" fmla="*/ 2517169 h 4592548"/>
              <a:gd name="connsiteX16" fmla="*/ 945222 w 1849348"/>
              <a:gd name="connsiteY16" fmla="*/ 2650733 h 4592548"/>
              <a:gd name="connsiteX17" fmla="*/ 729465 w 1849348"/>
              <a:gd name="connsiteY17" fmla="*/ 2496620 h 4592548"/>
              <a:gd name="connsiteX18" fmla="*/ 647271 w 1849348"/>
              <a:gd name="connsiteY18" fmla="*/ 2208944 h 4592548"/>
              <a:gd name="connsiteX19" fmla="*/ 503433 w 1849348"/>
              <a:gd name="connsiteY19" fmla="*/ 2126751 h 4592548"/>
              <a:gd name="connsiteX20" fmla="*/ 390418 w 1849348"/>
              <a:gd name="connsiteY20" fmla="*/ 2126751 h 4592548"/>
              <a:gd name="connsiteX21" fmla="*/ 339047 w 1849348"/>
              <a:gd name="connsiteY21" fmla="*/ 1941816 h 4592548"/>
              <a:gd name="connsiteX22" fmla="*/ 339047 w 1849348"/>
              <a:gd name="connsiteY22" fmla="*/ 1736333 h 4592548"/>
              <a:gd name="connsiteX23" fmla="*/ 369869 w 1849348"/>
              <a:gd name="connsiteY23" fmla="*/ 1561672 h 4592548"/>
              <a:gd name="connsiteX24" fmla="*/ 267128 w 1849348"/>
              <a:gd name="connsiteY24" fmla="*/ 1253447 h 4592548"/>
              <a:gd name="connsiteX25" fmla="*/ 246579 w 1849348"/>
              <a:gd name="connsiteY25" fmla="*/ 1130157 h 4592548"/>
              <a:gd name="connsiteX26" fmla="*/ 113015 w 1849348"/>
              <a:gd name="connsiteY26" fmla="*/ 955497 h 4592548"/>
              <a:gd name="connsiteX27" fmla="*/ 10274 w 1849348"/>
              <a:gd name="connsiteY27" fmla="*/ 832207 h 4592548"/>
              <a:gd name="connsiteX28" fmla="*/ 20548 w 1849348"/>
              <a:gd name="connsiteY28" fmla="*/ 585627 h 4592548"/>
              <a:gd name="connsiteX29" fmla="*/ 51370 w 1849348"/>
              <a:gd name="connsiteY29" fmla="*/ 215757 h 4592548"/>
              <a:gd name="connsiteX30" fmla="*/ 0 w 1849348"/>
              <a:gd name="connsiteY30" fmla="*/ 0 h 45925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849348" h="4592548">
                <a:moveTo>
                  <a:pt x="1849348" y="4592548"/>
                </a:moveTo>
                <a:cubicBezTo>
                  <a:pt x="1839929" y="4553163"/>
                  <a:pt x="1830511" y="4513779"/>
                  <a:pt x="1818525" y="4458984"/>
                </a:cubicBezTo>
                <a:cubicBezTo>
                  <a:pt x="1806538" y="4404188"/>
                  <a:pt x="1780854" y="4320283"/>
                  <a:pt x="1777429" y="4263775"/>
                </a:cubicBezTo>
                <a:cubicBezTo>
                  <a:pt x="1774004" y="4207267"/>
                  <a:pt x="1801402" y="4171308"/>
                  <a:pt x="1797977" y="4119937"/>
                </a:cubicBezTo>
                <a:cubicBezTo>
                  <a:pt x="1794552" y="4068566"/>
                  <a:pt x="1753455" y="4003497"/>
                  <a:pt x="1756880" y="3955551"/>
                </a:cubicBezTo>
                <a:cubicBezTo>
                  <a:pt x="1760305" y="3907605"/>
                  <a:pt x="1825374" y="3866508"/>
                  <a:pt x="1818525" y="3832261"/>
                </a:cubicBezTo>
                <a:cubicBezTo>
                  <a:pt x="1811676" y="3798014"/>
                  <a:pt x="1748319" y="3803150"/>
                  <a:pt x="1715784" y="3750067"/>
                </a:cubicBezTo>
                <a:cubicBezTo>
                  <a:pt x="1683249" y="3696984"/>
                  <a:pt x="1630165" y="3594243"/>
                  <a:pt x="1623316" y="3513762"/>
                </a:cubicBezTo>
                <a:cubicBezTo>
                  <a:pt x="1616467" y="3433281"/>
                  <a:pt x="1647289" y="3320265"/>
                  <a:pt x="1674687" y="3267182"/>
                </a:cubicBezTo>
                <a:cubicBezTo>
                  <a:pt x="1702085" y="3214099"/>
                  <a:pt x="1772292" y="3248346"/>
                  <a:pt x="1787703" y="3195263"/>
                </a:cubicBezTo>
                <a:cubicBezTo>
                  <a:pt x="1803114" y="3142180"/>
                  <a:pt x="1801402" y="3000054"/>
                  <a:pt x="1767155" y="2948683"/>
                </a:cubicBezTo>
                <a:cubicBezTo>
                  <a:pt x="1732908" y="2897312"/>
                  <a:pt x="1637015" y="2888750"/>
                  <a:pt x="1582220" y="2887038"/>
                </a:cubicBezTo>
                <a:cubicBezTo>
                  <a:pt x="1527425" y="2885326"/>
                  <a:pt x="1477766" y="2974368"/>
                  <a:pt x="1438382" y="2938409"/>
                </a:cubicBezTo>
                <a:cubicBezTo>
                  <a:pt x="1398998" y="2902450"/>
                  <a:pt x="1390435" y="2734638"/>
                  <a:pt x="1345914" y="2671281"/>
                </a:cubicBezTo>
                <a:cubicBezTo>
                  <a:pt x="1301393" y="2607924"/>
                  <a:pt x="1222625" y="2583950"/>
                  <a:pt x="1171254" y="2558265"/>
                </a:cubicBezTo>
                <a:cubicBezTo>
                  <a:pt x="1119883" y="2532580"/>
                  <a:pt x="1075361" y="2501758"/>
                  <a:pt x="1037689" y="2517169"/>
                </a:cubicBezTo>
                <a:cubicBezTo>
                  <a:pt x="1000017" y="2532580"/>
                  <a:pt x="996593" y="2654158"/>
                  <a:pt x="945222" y="2650733"/>
                </a:cubicBezTo>
                <a:cubicBezTo>
                  <a:pt x="893851" y="2647308"/>
                  <a:pt x="779123" y="2570251"/>
                  <a:pt x="729465" y="2496620"/>
                </a:cubicBezTo>
                <a:cubicBezTo>
                  <a:pt x="679807" y="2422989"/>
                  <a:pt x="684943" y="2270589"/>
                  <a:pt x="647271" y="2208944"/>
                </a:cubicBezTo>
                <a:cubicBezTo>
                  <a:pt x="609599" y="2147299"/>
                  <a:pt x="546242" y="2140450"/>
                  <a:pt x="503433" y="2126751"/>
                </a:cubicBezTo>
                <a:cubicBezTo>
                  <a:pt x="460624" y="2113052"/>
                  <a:pt x="417816" y="2157573"/>
                  <a:pt x="390418" y="2126751"/>
                </a:cubicBezTo>
                <a:cubicBezTo>
                  <a:pt x="363020" y="2095928"/>
                  <a:pt x="347609" y="2006886"/>
                  <a:pt x="339047" y="1941816"/>
                </a:cubicBezTo>
                <a:cubicBezTo>
                  <a:pt x="330485" y="1876746"/>
                  <a:pt x="333910" y="1799690"/>
                  <a:pt x="339047" y="1736333"/>
                </a:cubicBezTo>
                <a:cubicBezTo>
                  <a:pt x="344184" y="1672976"/>
                  <a:pt x="381855" y="1642153"/>
                  <a:pt x="369869" y="1561672"/>
                </a:cubicBezTo>
                <a:cubicBezTo>
                  <a:pt x="357882" y="1481191"/>
                  <a:pt x="287676" y="1325366"/>
                  <a:pt x="267128" y="1253447"/>
                </a:cubicBezTo>
                <a:cubicBezTo>
                  <a:pt x="246580" y="1181528"/>
                  <a:pt x="272264" y="1179815"/>
                  <a:pt x="246579" y="1130157"/>
                </a:cubicBezTo>
                <a:cubicBezTo>
                  <a:pt x="220894" y="1080499"/>
                  <a:pt x="152399" y="1005155"/>
                  <a:pt x="113015" y="955497"/>
                </a:cubicBezTo>
                <a:cubicBezTo>
                  <a:pt x="73631" y="905839"/>
                  <a:pt x="25685" y="893852"/>
                  <a:pt x="10274" y="832207"/>
                </a:cubicBezTo>
                <a:cubicBezTo>
                  <a:pt x="-5137" y="770562"/>
                  <a:pt x="13699" y="688369"/>
                  <a:pt x="20548" y="585627"/>
                </a:cubicBezTo>
                <a:cubicBezTo>
                  <a:pt x="27397" y="482885"/>
                  <a:pt x="54795" y="313361"/>
                  <a:pt x="51370" y="215757"/>
                </a:cubicBezTo>
                <a:cubicBezTo>
                  <a:pt x="47945" y="118153"/>
                  <a:pt x="23972" y="59076"/>
                  <a:pt x="0" y="0"/>
                </a:cubicBezTo>
              </a:path>
            </a:pathLst>
          </a:custGeom>
          <a:noFill/>
          <a:ln w="76200" cap="rnd">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Freeform: Shape 19">
            <a:extLst>
              <a:ext uri="{FF2B5EF4-FFF2-40B4-BE49-F238E27FC236}">
                <a16:creationId xmlns:a16="http://schemas.microsoft.com/office/drawing/2014/main" id="{D3E79773-D99B-409B-8193-D36461BDDED1}"/>
              </a:ext>
            </a:extLst>
          </p:cNvPr>
          <p:cNvSpPr/>
          <p:nvPr/>
        </p:nvSpPr>
        <p:spPr>
          <a:xfrm>
            <a:off x="8529980" y="9381645"/>
            <a:ext cx="638357" cy="605947"/>
          </a:xfrm>
          <a:custGeom>
            <a:avLst/>
            <a:gdLst>
              <a:gd name="connsiteX0" fmla="*/ 214257 w 638357"/>
              <a:gd name="connsiteY0" fmla="*/ 28864 h 605947"/>
              <a:gd name="connsiteX1" fmla="*/ 159118 w 638357"/>
              <a:gd name="connsiteY1" fmla="*/ 185093 h 605947"/>
              <a:gd name="connsiteX2" fmla="*/ 90193 w 638357"/>
              <a:gd name="connsiteY2" fmla="*/ 355107 h 605947"/>
              <a:gd name="connsiteX3" fmla="*/ 16673 w 638357"/>
              <a:gd name="connsiteY3" fmla="*/ 469981 h 605947"/>
              <a:gd name="connsiteX4" fmla="*/ 12079 w 638357"/>
              <a:gd name="connsiteY4" fmla="*/ 603235 h 605947"/>
              <a:gd name="connsiteX5" fmla="*/ 154523 w 638357"/>
              <a:gd name="connsiteY5" fmla="*/ 552691 h 605947"/>
              <a:gd name="connsiteX6" fmla="*/ 260207 w 638357"/>
              <a:gd name="connsiteY6" fmla="*/ 469981 h 605947"/>
              <a:gd name="connsiteX7" fmla="*/ 393461 w 638357"/>
              <a:gd name="connsiteY7" fmla="*/ 355107 h 605947"/>
              <a:gd name="connsiteX8" fmla="*/ 577260 w 638357"/>
              <a:gd name="connsiteY8" fmla="*/ 258612 h 605947"/>
              <a:gd name="connsiteX9" fmla="*/ 636995 w 638357"/>
              <a:gd name="connsiteY9" fmla="*/ 185093 h 605947"/>
              <a:gd name="connsiteX10" fmla="*/ 609425 w 638357"/>
              <a:gd name="connsiteY10" fmla="*/ 129953 h 605947"/>
              <a:gd name="connsiteX11" fmla="*/ 503741 w 638357"/>
              <a:gd name="connsiteY11" fmla="*/ 97788 h 605947"/>
              <a:gd name="connsiteX12" fmla="*/ 421031 w 638357"/>
              <a:gd name="connsiteY12" fmla="*/ 47243 h 605947"/>
              <a:gd name="connsiteX13" fmla="*/ 379676 w 638357"/>
              <a:gd name="connsiteY13" fmla="*/ 38054 h 605947"/>
              <a:gd name="connsiteX14" fmla="*/ 356702 w 638357"/>
              <a:gd name="connsiteY14" fmla="*/ 1294 h 605947"/>
              <a:gd name="connsiteX15" fmla="*/ 214257 w 638357"/>
              <a:gd name="connsiteY15" fmla="*/ 28864 h 605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638357" h="605947">
                <a:moveTo>
                  <a:pt x="214257" y="28864"/>
                </a:moveTo>
                <a:cubicBezTo>
                  <a:pt x="181326" y="59497"/>
                  <a:pt x="179795" y="130719"/>
                  <a:pt x="159118" y="185093"/>
                </a:cubicBezTo>
                <a:cubicBezTo>
                  <a:pt x="138441" y="239467"/>
                  <a:pt x="113934" y="307626"/>
                  <a:pt x="90193" y="355107"/>
                </a:cubicBezTo>
                <a:cubicBezTo>
                  <a:pt x="66452" y="402588"/>
                  <a:pt x="29692" y="428626"/>
                  <a:pt x="16673" y="469981"/>
                </a:cubicBezTo>
                <a:cubicBezTo>
                  <a:pt x="3654" y="511336"/>
                  <a:pt x="-10896" y="589450"/>
                  <a:pt x="12079" y="603235"/>
                </a:cubicBezTo>
                <a:cubicBezTo>
                  <a:pt x="35054" y="617020"/>
                  <a:pt x="113168" y="574900"/>
                  <a:pt x="154523" y="552691"/>
                </a:cubicBezTo>
                <a:cubicBezTo>
                  <a:pt x="195878" y="530482"/>
                  <a:pt x="220384" y="502912"/>
                  <a:pt x="260207" y="469981"/>
                </a:cubicBezTo>
                <a:cubicBezTo>
                  <a:pt x="300030" y="437050"/>
                  <a:pt x="340619" y="390335"/>
                  <a:pt x="393461" y="355107"/>
                </a:cubicBezTo>
                <a:cubicBezTo>
                  <a:pt x="446303" y="319879"/>
                  <a:pt x="536671" y="286948"/>
                  <a:pt x="577260" y="258612"/>
                </a:cubicBezTo>
                <a:cubicBezTo>
                  <a:pt x="617849" y="230276"/>
                  <a:pt x="631634" y="206536"/>
                  <a:pt x="636995" y="185093"/>
                </a:cubicBezTo>
                <a:cubicBezTo>
                  <a:pt x="642356" y="163650"/>
                  <a:pt x="631634" y="144504"/>
                  <a:pt x="609425" y="129953"/>
                </a:cubicBezTo>
                <a:cubicBezTo>
                  <a:pt x="587216" y="115402"/>
                  <a:pt x="535140" y="111573"/>
                  <a:pt x="503741" y="97788"/>
                </a:cubicBezTo>
                <a:cubicBezTo>
                  <a:pt x="472342" y="84003"/>
                  <a:pt x="441708" y="57199"/>
                  <a:pt x="421031" y="47243"/>
                </a:cubicBezTo>
                <a:cubicBezTo>
                  <a:pt x="400354" y="37287"/>
                  <a:pt x="390397" y="45712"/>
                  <a:pt x="379676" y="38054"/>
                </a:cubicBezTo>
                <a:cubicBezTo>
                  <a:pt x="368955" y="30396"/>
                  <a:pt x="381209" y="4357"/>
                  <a:pt x="356702" y="1294"/>
                </a:cubicBezTo>
                <a:cubicBezTo>
                  <a:pt x="332195" y="-1769"/>
                  <a:pt x="247188" y="-1769"/>
                  <a:pt x="214257" y="28864"/>
                </a:cubicBezTo>
                <a:close/>
              </a:path>
            </a:pathLst>
          </a:custGeom>
          <a:solidFill>
            <a:schemeClr val="accent6">
              <a:lumMod val="20000"/>
              <a:lumOff val="80000"/>
            </a:schemeClr>
          </a:solidFill>
          <a:ln w="50800" cmpd="sng">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Freeform: Shape 20">
            <a:extLst>
              <a:ext uri="{FF2B5EF4-FFF2-40B4-BE49-F238E27FC236}">
                <a16:creationId xmlns:a16="http://schemas.microsoft.com/office/drawing/2014/main" id="{96D4CE77-EE27-4F17-9A8F-D8487D390FF2}"/>
              </a:ext>
            </a:extLst>
          </p:cNvPr>
          <p:cNvSpPr/>
          <p:nvPr/>
        </p:nvSpPr>
        <p:spPr>
          <a:xfrm>
            <a:off x="7544949" y="10145705"/>
            <a:ext cx="941970" cy="928184"/>
          </a:xfrm>
          <a:custGeom>
            <a:avLst/>
            <a:gdLst>
              <a:gd name="connsiteX0" fmla="*/ 0 w 941970"/>
              <a:gd name="connsiteY0" fmla="*/ 928184 h 928184"/>
              <a:gd name="connsiteX1" fmla="*/ 105684 w 941970"/>
              <a:gd name="connsiteY1" fmla="*/ 813310 h 928184"/>
              <a:gd name="connsiteX2" fmla="*/ 179204 w 941970"/>
              <a:gd name="connsiteY2" fmla="*/ 680056 h 928184"/>
              <a:gd name="connsiteX3" fmla="*/ 353813 w 941970"/>
              <a:gd name="connsiteY3" fmla="*/ 565181 h 928184"/>
              <a:gd name="connsiteX4" fmla="*/ 565182 w 941970"/>
              <a:gd name="connsiteY4" fmla="*/ 459497 h 928184"/>
              <a:gd name="connsiteX5" fmla="*/ 661676 w 941970"/>
              <a:gd name="connsiteY5" fmla="*/ 330838 h 928184"/>
              <a:gd name="connsiteX6" fmla="*/ 707626 w 941970"/>
              <a:gd name="connsiteY6" fmla="*/ 183799 h 928184"/>
              <a:gd name="connsiteX7" fmla="*/ 817905 w 941970"/>
              <a:gd name="connsiteY7" fmla="*/ 87304 h 928184"/>
              <a:gd name="connsiteX8" fmla="*/ 941970 w 941970"/>
              <a:gd name="connsiteY8" fmla="*/ 0 h 9281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1970" h="928184">
                <a:moveTo>
                  <a:pt x="0" y="928184"/>
                </a:moveTo>
                <a:cubicBezTo>
                  <a:pt x="37908" y="891424"/>
                  <a:pt x="75817" y="854665"/>
                  <a:pt x="105684" y="813310"/>
                </a:cubicBezTo>
                <a:cubicBezTo>
                  <a:pt x="135551" y="771955"/>
                  <a:pt x="137849" y="721411"/>
                  <a:pt x="179204" y="680056"/>
                </a:cubicBezTo>
                <a:cubicBezTo>
                  <a:pt x="220559" y="638701"/>
                  <a:pt x="289483" y="601941"/>
                  <a:pt x="353813" y="565181"/>
                </a:cubicBezTo>
                <a:cubicBezTo>
                  <a:pt x="418143" y="528421"/>
                  <a:pt x="513872" y="498554"/>
                  <a:pt x="565182" y="459497"/>
                </a:cubicBezTo>
                <a:cubicBezTo>
                  <a:pt x="616493" y="420440"/>
                  <a:pt x="637935" y="376788"/>
                  <a:pt x="661676" y="330838"/>
                </a:cubicBezTo>
                <a:cubicBezTo>
                  <a:pt x="685417" y="284888"/>
                  <a:pt x="681588" y="224388"/>
                  <a:pt x="707626" y="183799"/>
                </a:cubicBezTo>
                <a:cubicBezTo>
                  <a:pt x="733664" y="143210"/>
                  <a:pt x="778848" y="117937"/>
                  <a:pt x="817905" y="87304"/>
                </a:cubicBezTo>
                <a:cubicBezTo>
                  <a:pt x="856962" y="56671"/>
                  <a:pt x="907508" y="22209"/>
                  <a:pt x="941970" y="0"/>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Freeform: Shape 22">
            <a:extLst>
              <a:ext uri="{FF2B5EF4-FFF2-40B4-BE49-F238E27FC236}">
                <a16:creationId xmlns:a16="http://schemas.microsoft.com/office/drawing/2014/main" id="{AB47AC19-38A8-478B-BFBC-EE4FC381AA2B}"/>
              </a:ext>
            </a:extLst>
          </p:cNvPr>
          <p:cNvSpPr/>
          <p:nvPr/>
        </p:nvSpPr>
        <p:spPr>
          <a:xfrm>
            <a:off x="1022684" y="1574619"/>
            <a:ext cx="6016510" cy="4332886"/>
          </a:xfrm>
          <a:custGeom>
            <a:avLst/>
            <a:gdLst>
              <a:gd name="connsiteX0" fmla="*/ 0 w 6016510"/>
              <a:gd name="connsiteY0" fmla="*/ 651223 h 4332886"/>
              <a:gd name="connsiteX1" fmla="*/ 782053 w 6016510"/>
              <a:gd name="connsiteY1" fmla="*/ 879823 h 4332886"/>
              <a:gd name="connsiteX2" fmla="*/ 1311442 w 6016510"/>
              <a:gd name="connsiteY2" fmla="*/ 759507 h 4332886"/>
              <a:gd name="connsiteX3" fmla="*/ 2298032 w 6016510"/>
              <a:gd name="connsiteY3" fmla="*/ 747476 h 4332886"/>
              <a:gd name="connsiteX4" fmla="*/ 2839453 w 6016510"/>
              <a:gd name="connsiteY4" fmla="*/ 735444 h 4332886"/>
              <a:gd name="connsiteX5" fmla="*/ 3224463 w 6016510"/>
              <a:gd name="connsiteY5" fmla="*/ 494813 h 4332886"/>
              <a:gd name="connsiteX6" fmla="*/ 3380874 w 6016510"/>
              <a:gd name="connsiteY6" fmla="*/ 386528 h 4332886"/>
              <a:gd name="connsiteX7" fmla="*/ 3693695 w 6016510"/>
              <a:gd name="connsiteY7" fmla="*/ 121834 h 4332886"/>
              <a:gd name="connsiteX8" fmla="*/ 4271211 w 6016510"/>
              <a:gd name="connsiteY8" fmla="*/ 37613 h 4332886"/>
              <a:gd name="connsiteX9" fmla="*/ 4776537 w 6016510"/>
              <a:gd name="connsiteY9" fmla="*/ 73707 h 4332886"/>
              <a:gd name="connsiteX10" fmla="*/ 5606716 w 6016510"/>
              <a:gd name="connsiteY10" fmla="*/ 1518 h 4332886"/>
              <a:gd name="connsiteX11" fmla="*/ 5895474 w 6016510"/>
              <a:gd name="connsiteY11" fmla="*/ 25581 h 4332886"/>
              <a:gd name="connsiteX12" fmla="*/ 6015790 w 6016510"/>
              <a:gd name="connsiteY12" fmla="*/ 37613 h 4332886"/>
              <a:gd name="connsiteX13" fmla="*/ 5847348 w 6016510"/>
              <a:gd name="connsiteY13" fmla="*/ 374497 h 4332886"/>
              <a:gd name="connsiteX14" fmla="*/ 5594684 w 6016510"/>
              <a:gd name="connsiteY14" fmla="*/ 1036234 h 4332886"/>
              <a:gd name="connsiteX15" fmla="*/ 5510463 w 6016510"/>
              <a:gd name="connsiteY15" fmla="*/ 1758128 h 4332886"/>
              <a:gd name="connsiteX16" fmla="*/ 5293895 w 6016510"/>
              <a:gd name="connsiteY16" fmla="*/ 2082981 h 4332886"/>
              <a:gd name="connsiteX17" fmla="*/ 5209674 w 6016510"/>
              <a:gd name="connsiteY17" fmla="*/ 2179234 h 4332886"/>
              <a:gd name="connsiteX18" fmla="*/ 4572000 w 6016510"/>
              <a:gd name="connsiteY18" fmla="*/ 2443928 h 4332886"/>
              <a:gd name="connsiteX19" fmla="*/ 3777916 w 6016510"/>
              <a:gd name="connsiteY19" fmla="*/ 2949255 h 4332886"/>
              <a:gd name="connsiteX20" fmla="*/ 3188369 w 6016510"/>
              <a:gd name="connsiteY20" fmla="*/ 3298170 h 4332886"/>
              <a:gd name="connsiteX21" fmla="*/ 2683042 w 6016510"/>
              <a:gd name="connsiteY21" fmla="*/ 3815528 h 4332886"/>
              <a:gd name="connsiteX22" fmla="*/ 2490537 w 6016510"/>
              <a:gd name="connsiteY22" fmla="*/ 4128349 h 4332886"/>
              <a:gd name="connsiteX23" fmla="*/ 2346158 w 6016510"/>
              <a:gd name="connsiteY23" fmla="*/ 4332886 h 43328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6016510" h="4332886">
                <a:moveTo>
                  <a:pt x="0" y="651223"/>
                </a:moveTo>
                <a:cubicBezTo>
                  <a:pt x="281739" y="756499"/>
                  <a:pt x="563479" y="861776"/>
                  <a:pt x="782053" y="879823"/>
                </a:cubicBezTo>
                <a:cubicBezTo>
                  <a:pt x="1000627" y="897870"/>
                  <a:pt x="1058779" y="781565"/>
                  <a:pt x="1311442" y="759507"/>
                </a:cubicBezTo>
                <a:cubicBezTo>
                  <a:pt x="1564105" y="737449"/>
                  <a:pt x="2298032" y="747476"/>
                  <a:pt x="2298032" y="747476"/>
                </a:cubicBezTo>
                <a:cubicBezTo>
                  <a:pt x="2552700" y="743466"/>
                  <a:pt x="2685048" y="777554"/>
                  <a:pt x="2839453" y="735444"/>
                </a:cubicBezTo>
                <a:cubicBezTo>
                  <a:pt x="2993858" y="693334"/>
                  <a:pt x="3134226" y="552966"/>
                  <a:pt x="3224463" y="494813"/>
                </a:cubicBezTo>
                <a:cubicBezTo>
                  <a:pt x="3314700" y="436660"/>
                  <a:pt x="3302669" y="448691"/>
                  <a:pt x="3380874" y="386528"/>
                </a:cubicBezTo>
                <a:cubicBezTo>
                  <a:pt x="3459079" y="324365"/>
                  <a:pt x="3545306" y="179986"/>
                  <a:pt x="3693695" y="121834"/>
                </a:cubicBezTo>
                <a:cubicBezTo>
                  <a:pt x="3842085" y="63681"/>
                  <a:pt x="4090737" y="45634"/>
                  <a:pt x="4271211" y="37613"/>
                </a:cubicBezTo>
                <a:cubicBezTo>
                  <a:pt x="4451685" y="29592"/>
                  <a:pt x="4553953" y="79723"/>
                  <a:pt x="4776537" y="73707"/>
                </a:cubicBezTo>
                <a:cubicBezTo>
                  <a:pt x="4999121" y="67691"/>
                  <a:pt x="5420227" y="9539"/>
                  <a:pt x="5606716" y="1518"/>
                </a:cubicBezTo>
                <a:cubicBezTo>
                  <a:pt x="5793205" y="-6503"/>
                  <a:pt x="5827295" y="19565"/>
                  <a:pt x="5895474" y="25581"/>
                </a:cubicBezTo>
                <a:cubicBezTo>
                  <a:pt x="5963653" y="31597"/>
                  <a:pt x="6023811" y="-20540"/>
                  <a:pt x="6015790" y="37613"/>
                </a:cubicBezTo>
                <a:cubicBezTo>
                  <a:pt x="6007769" y="95766"/>
                  <a:pt x="5917532" y="208060"/>
                  <a:pt x="5847348" y="374497"/>
                </a:cubicBezTo>
                <a:cubicBezTo>
                  <a:pt x="5777164" y="540934"/>
                  <a:pt x="5650831" y="805629"/>
                  <a:pt x="5594684" y="1036234"/>
                </a:cubicBezTo>
                <a:cubicBezTo>
                  <a:pt x="5538537" y="1266839"/>
                  <a:pt x="5560594" y="1583670"/>
                  <a:pt x="5510463" y="1758128"/>
                </a:cubicBezTo>
                <a:cubicBezTo>
                  <a:pt x="5460332" y="1932586"/>
                  <a:pt x="5344027" y="2012797"/>
                  <a:pt x="5293895" y="2082981"/>
                </a:cubicBezTo>
                <a:cubicBezTo>
                  <a:pt x="5243764" y="2153165"/>
                  <a:pt x="5329990" y="2119076"/>
                  <a:pt x="5209674" y="2179234"/>
                </a:cubicBezTo>
                <a:cubicBezTo>
                  <a:pt x="5089358" y="2239392"/>
                  <a:pt x="4810626" y="2315591"/>
                  <a:pt x="4572000" y="2443928"/>
                </a:cubicBezTo>
                <a:cubicBezTo>
                  <a:pt x="4333374" y="2572265"/>
                  <a:pt x="4008521" y="2806881"/>
                  <a:pt x="3777916" y="2949255"/>
                </a:cubicBezTo>
                <a:cubicBezTo>
                  <a:pt x="3547311" y="3091629"/>
                  <a:pt x="3370848" y="3153791"/>
                  <a:pt x="3188369" y="3298170"/>
                </a:cubicBezTo>
                <a:cubicBezTo>
                  <a:pt x="3005890" y="3442549"/>
                  <a:pt x="2799347" y="3677165"/>
                  <a:pt x="2683042" y="3815528"/>
                </a:cubicBezTo>
                <a:cubicBezTo>
                  <a:pt x="2566737" y="3953891"/>
                  <a:pt x="2546684" y="4042123"/>
                  <a:pt x="2490537" y="4128349"/>
                </a:cubicBezTo>
                <a:cubicBezTo>
                  <a:pt x="2434390" y="4214575"/>
                  <a:pt x="2376237" y="4310828"/>
                  <a:pt x="2346158" y="433288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Freeform: Shape 23">
            <a:extLst>
              <a:ext uri="{FF2B5EF4-FFF2-40B4-BE49-F238E27FC236}">
                <a16:creationId xmlns:a16="http://schemas.microsoft.com/office/drawing/2014/main" id="{FA9122DB-9983-4631-9457-5597262B452A}"/>
              </a:ext>
            </a:extLst>
          </p:cNvPr>
          <p:cNvSpPr/>
          <p:nvPr/>
        </p:nvSpPr>
        <p:spPr>
          <a:xfrm>
            <a:off x="4562976" y="1868572"/>
            <a:ext cx="3702719" cy="7600320"/>
          </a:xfrm>
          <a:custGeom>
            <a:avLst/>
            <a:gdLst>
              <a:gd name="connsiteX0" fmla="*/ 0 w 3681663"/>
              <a:gd name="connsiteY0" fmla="*/ 0 h 7652123"/>
              <a:gd name="connsiteX1" fmla="*/ 36094 w 3681663"/>
              <a:gd name="connsiteY1" fmla="*/ 96253 h 7652123"/>
              <a:gd name="connsiteX2" fmla="*/ 216568 w 3681663"/>
              <a:gd name="connsiteY2" fmla="*/ 156411 h 7652123"/>
              <a:gd name="connsiteX3" fmla="*/ 348915 w 3681663"/>
              <a:gd name="connsiteY3" fmla="*/ 348916 h 7652123"/>
              <a:gd name="connsiteX4" fmla="*/ 673768 w 3681663"/>
              <a:gd name="connsiteY4" fmla="*/ 529390 h 7652123"/>
              <a:gd name="connsiteX5" fmla="*/ 782052 w 3681663"/>
              <a:gd name="connsiteY5" fmla="*/ 1082843 h 7652123"/>
              <a:gd name="connsiteX6" fmla="*/ 1022684 w 3681663"/>
              <a:gd name="connsiteY6" fmla="*/ 1215190 h 7652123"/>
              <a:gd name="connsiteX7" fmla="*/ 1130968 w 3681663"/>
              <a:gd name="connsiteY7" fmla="*/ 1311443 h 7652123"/>
              <a:gd name="connsiteX8" fmla="*/ 1263315 w 3681663"/>
              <a:gd name="connsiteY8" fmla="*/ 1395664 h 7652123"/>
              <a:gd name="connsiteX9" fmla="*/ 1624263 w 3681663"/>
              <a:gd name="connsiteY9" fmla="*/ 1576137 h 7652123"/>
              <a:gd name="connsiteX10" fmla="*/ 1708484 w 3681663"/>
              <a:gd name="connsiteY10" fmla="*/ 1816769 h 7652123"/>
              <a:gd name="connsiteX11" fmla="*/ 1744579 w 3681663"/>
              <a:gd name="connsiteY11" fmla="*/ 2057400 h 7652123"/>
              <a:gd name="connsiteX12" fmla="*/ 1576136 w 3681663"/>
              <a:gd name="connsiteY12" fmla="*/ 2358190 h 7652123"/>
              <a:gd name="connsiteX13" fmla="*/ 1479884 w 3681663"/>
              <a:gd name="connsiteY13" fmla="*/ 2695074 h 7652123"/>
              <a:gd name="connsiteX14" fmla="*/ 1515979 w 3681663"/>
              <a:gd name="connsiteY14" fmla="*/ 2887579 h 7652123"/>
              <a:gd name="connsiteX15" fmla="*/ 1419726 w 3681663"/>
              <a:gd name="connsiteY15" fmla="*/ 3140243 h 7652123"/>
              <a:gd name="connsiteX16" fmla="*/ 1407694 w 3681663"/>
              <a:gd name="connsiteY16" fmla="*/ 3392906 h 7652123"/>
              <a:gd name="connsiteX17" fmla="*/ 1455821 w 3681663"/>
              <a:gd name="connsiteY17" fmla="*/ 3525253 h 7652123"/>
              <a:gd name="connsiteX18" fmla="*/ 1503947 w 3681663"/>
              <a:gd name="connsiteY18" fmla="*/ 3741821 h 7652123"/>
              <a:gd name="connsiteX19" fmla="*/ 1383631 w 3681663"/>
              <a:gd name="connsiteY19" fmla="*/ 3982453 h 7652123"/>
              <a:gd name="connsiteX20" fmla="*/ 1419726 w 3681663"/>
              <a:gd name="connsiteY20" fmla="*/ 4403558 h 7652123"/>
              <a:gd name="connsiteX21" fmla="*/ 1600200 w 3681663"/>
              <a:gd name="connsiteY21" fmla="*/ 4692316 h 7652123"/>
              <a:gd name="connsiteX22" fmla="*/ 1925052 w 3681663"/>
              <a:gd name="connsiteY22" fmla="*/ 5077327 h 7652123"/>
              <a:gd name="connsiteX23" fmla="*/ 2310063 w 3681663"/>
              <a:gd name="connsiteY23" fmla="*/ 5546558 h 7652123"/>
              <a:gd name="connsiteX24" fmla="*/ 2514600 w 3681663"/>
              <a:gd name="connsiteY24" fmla="*/ 5859379 h 7652123"/>
              <a:gd name="connsiteX25" fmla="*/ 2574757 w 3681663"/>
              <a:gd name="connsiteY25" fmla="*/ 6015790 h 7652123"/>
              <a:gd name="connsiteX26" fmla="*/ 2767263 w 3681663"/>
              <a:gd name="connsiteY26" fmla="*/ 6472990 h 7652123"/>
              <a:gd name="connsiteX27" fmla="*/ 2791326 w 3681663"/>
              <a:gd name="connsiteY27" fmla="*/ 6713621 h 7652123"/>
              <a:gd name="connsiteX28" fmla="*/ 2911642 w 3681663"/>
              <a:gd name="connsiteY28" fmla="*/ 7050506 h 7652123"/>
              <a:gd name="connsiteX29" fmla="*/ 3056021 w 3681663"/>
              <a:gd name="connsiteY29" fmla="*/ 7255043 h 7652123"/>
              <a:gd name="connsiteX30" fmla="*/ 3308684 w 3681663"/>
              <a:gd name="connsiteY30" fmla="*/ 7303169 h 7652123"/>
              <a:gd name="connsiteX31" fmla="*/ 3525252 w 3681663"/>
              <a:gd name="connsiteY31" fmla="*/ 7519737 h 7652123"/>
              <a:gd name="connsiteX32" fmla="*/ 3681663 w 3681663"/>
              <a:gd name="connsiteY32" fmla="*/ 7652085 h 7652123"/>
              <a:gd name="connsiteX0" fmla="*/ 0 w 3681663"/>
              <a:gd name="connsiteY0" fmla="*/ 0 h 7652123"/>
              <a:gd name="connsiteX1" fmla="*/ 36094 w 3681663"/>
              <a:gd name="connsiteY1" fmla="*/ 96253 h 7652123"/>
              <a:gd name="connsiteX2" fmla="*/ 216568 w 3681663"/>
              <a:gd name="connsiteY2" fmla="*/ 156411 h 7652123"/>
              <a:gd name="connsiteX3" fmla="*/ 348915 w 3681663"/>
              <a:gd name="connsiteY3" fmla="*/ 348916 h 7652123"/>
              <a:gd name="connsiteX4" fmla="*/ 673768 w 3681663"/>
              <a:gd name="connsiteY4" fmla="*/ 529390 h 7652123"/>
              <a:gd name="connsiteX5" fmla="*/ 782052 w 3681663"/>
              <a:gd name="connsiteY5" fmla="*/ 1082843 h 7652123"/>
              <a:gd name="connsiteX6" fmla="*/ 1022684 w 3681663"/>
              <a:gd name="connsiteY6" fmla="*/ 1215190 h 7652123"/>
              <a:gd name="connsiteX7" fmla="*/ 1130968 w 3681663"/>
              <a:gd name="connsiteY7" fmla="*/ 1311443 h 7652123"/>
              <a:gd name="connsiteX8" fmla="*/ 1263315 w 3681663"/>
              <a:gd name="connsiteY8" fmla="*/ 1395664 h 7652123"/>
              <a:gd name="connsiteX9" fmla="*/ 1624263 w 3681663"/>
              <a:gd name="connsiteY9" fmla="*/ 1576137 h 7652123"/>
              <a:gd name="connsiteX10" fmla="*/ 1708484 w 3681663"/>
              <a:gd name="connsiteY10" fmla="*/ 1816769 h 7652123"/>
              <a:gd name="connsiteX11" fmla="*/ 1744579 w 3681663"/>
              <a:gd name="connsiteY11" fmla="*/ 2057400 h 7652123"/>
              <a:gd name="connsiteX12" fmla="*/ 1576136 w 3681663"/>
              <a:gd name="connsiteY12" fmla="*/ 2358190 h 7652123"/>
              <a:gd name="connsiteX13" fmla="*/ 1479884 w 3681663"/>
              <a:gd name="connsiteY13" fmla="*/ 2695074 h 7652123"/>
              <a:gd name="connsiteX14" fmla="*/ 1515979 w 3681663"/>
              <a:gd name="connsiteY14" fmla="*/ 2887579 h 7652123"/>
              <a:gd name="connsiteX15" fmla="*/ 1419726 w 3681663"/>
              <a:gd name="connsiteY15" fmla="*/ 3140243 h 7652123"/>
              <a:gd name="connsiteX16" fmla="*/ 1407694 w 3681663"/>
              <a:gd name="connsiteY16" fmla="*/ 3392906 h 7652123"/>
              <a:gd name="connsiteX17" fmla="*/ 1455821 w 3681663"/>
              <a:gd name="connsiteY17" fmla="*/ 3525253 h 7652123"/>
              <a:gd name="connsiteX18" fmla="*/ 1503947 w 3681663"/>
              <a:gd name="connsiteY18" fmla="*/ 3741821 h 7652123"/>
              <a:gd name="connsiteX19" fmla="*/ 1383631 w 3681663"/>
              <a:gd name="connsiteY19" fmla="*/ 3982453 h 7652123"/>
              <a:gd name="connsiteX20" fmla="*/ 1419726 w 3681663"/>
              <a:gd name="connsiteY20" fmla="*/ 4403558 h 7652123"/>
              <a:gd name="connsiteX21" fmla="*/ 1600200 w 3681663"/>
              <a:gd name="connsiteY21" fmla="*/ 4692316 h 7652123"/>
              <a:gd name="connsiteX22" fmla="*/ 1925052 w 3681663"/>
              <a:gd name="connsiteY22" fmla="*/ 5077327 h 7652123"/>
              <a:gd name="connsiteX23" fmla="*/ 2310063 w 3681663"/>
              <a:gd name="connsiteY23" fmla="*/ 5546558 h 7652123"/>
              <a:gd name="connsiteX24" fmla="*/ 2514600 w 3681663"/>
              <a:gd name="connsiteY24" fmla="*/ 5859379 h 7652123"/>
              <a:gd name="connsiteX25" fmla="*/ 2574757 w 3681663"/>
              <a:gd name="connsiteY25" fmla="*/ 6015790 h 7652123"/>
              <a:gd name="connsiteX26" fmla="*/ 2767263 w 3681663"/>
              <a:gd name="connsiteY26" fmla="*/ 6472990 h 7652123"/>
              <a:gd name="connsiteX27" fmla="*/ 2791326 w 3681663"/>
              <a:gd name="connsiteY27" fmla="*/ 6713621 h 7652123"/>
              <a:gd name="connsiteX28" fmla="*/ 2911642 w 3681663"/>
              <a:gd name="connsiteY28" fmla="*/ 7050506 h 7652123"/>
              <a:gd name="connsiteX29" fmla="*/ 3056021 w 3681663"/>
              <a:gd name="connsiteY29" fmla="*/ 7255043 h 7652123"/>
              <a:gd name="connsiteX30" fmla="*/ 3308684 w 3681663"/>
              <a:gd name="connsiteY30" fmla="*/ 7303169 h 7652123"/>
              <a:gd name="connsiteX31" fmla="*/ 3525252 w 3681663"/>
              <a:gd name="connsiteY31" fmla="*/ 7519737 h 7652123"/>
              <a:gd name="connsiteX32" fmla="*/ 3681663 w 3681663"/>
              <a:gd name="connsiteY32" fmla="*/ 7652085 h 7652123"/>
              <a:gd name="connsiteX0" fmla="*/ 0 w 3681663"/>
              <a:gd name="connsiteY0" fmla="*/ 0 h 7652123"/>
              <a:gd name="connsiteX1" fmla="*/ 36094 w 3681663"/>
              <a:gd name="connsiteY1" fmla="*/ 96253 h 7652123"/>
              <a:gd name="connsiteX2" fmla="*/ 216568 w 3681663"/>
              <a:gd name="connsiteY2" fmla="*/ 156411 h 7652123"/>
              <a:gd name="connsiteX3" fmla="*/ 348915 w 3681663"/>
              <a:gd name="connsiteY3" fmla="*/ 348916 h 7652123"/>
              <a:gd name="connsiteX4" fmla="*/ 673768 w 3681663"/>
              <a:gd name="connsiteY4" fmla="*/ 529390 h 7652123"/>
              <a:gd name="connsiteX5" fmla="*/ 782052 w 3681663"/>
              <a:gd name="connsiteY5" fmla="*/ 1082843 h 7652123"/>
              <a:gd name="connsiteX6" fmla="*/ 1022684 w 3681663"/>
              <a:gd name="connsiteY6" fmla="*/ 1215190 h 7652123"/>
              <a:gd name="connsiteX7" fmla="*/ 1130968 w 3681663"/>
              <a:gd name="connsiteY7" fmla="*/ 1311443 h 7652123"/>
              <a:gd name="connsiteX8" fmla="*/ 1263315 w 3681663"/>
              <a:gd name="connsiteY8" fmla="*/ 1395664 h 7652123"/>
              <a:gd name="connsiteX9" fmla="*/ 1624263 w 3681663"/>
              <a:gd name="connsiteY9" fmla="*/ 1576137 h 7652123"/>
              <a:gd name="connsiteX10" fmla="*/ 1708484 w 3681663"/>
              <a:gd name="connsiteY10" fmla="*/ 1816769 h 7652123"/>
              <a:gd name="connsiteX11" fmla="*/ 1744579 w 3681663"/>
              <a:gd name="connsiteY11" fmla="*/ 2057400 h 7652123"/>
              <a:gd name="connsiteX12" fmla="*/ 1576136 w 3681663"/>
              <a:gd name="connsiteY12" fmla="*/ 2358190 h 7652123"/>
              <a:gd name="connsiteX13" fmla="*/ 1479884 w 3681663"/>
              <a:gd name="connsiteY13" fmla="*/ 2695074 h 7652123"/>
              <a:gd name="connsiteX14" fmla="*/ 1515979 w 3681663"/>
              <a:gd name="connsiteY14" fmla="*/ 2887579 h 7652123"/>
              <a:gd name="connsiteX15" fmla="*/ 1419726 w 3681663"/>
              <a:gd name="connsiteY15" fmla="*/ 3140243 h 7652123"/>
              <a:gd name="connsiteX16" fmla="*/ 1407694 w 3681663"/>
              <a:gd name="connsiteY16" fmla="*/ 3392906 h 7652123"/>
              <a:gd name="connsiteX17" fmla="*/ 1455821 w 3681663"/>
              <a:gd name="connsiteY17" fmla="*/ 3525253 h 7652123"/>
              <a:gd name="connsiteX18" fmla="*/ 1503947 w 3681663"/>
              <a:gd name="connsiteY18" fmla="*/ 3741821 h 7652123"/>
              <a:gd name="connsiteX19" fmla="*/ 1383631 w 3681663"/>
              <a:gd name="connsiteY19" fmla="*/ 3982453 h 7652123"/>
              <a:gd name="connsiteX20" fmla="*/ 1419726 w 3681663"/>
              <a:gd name="connsiteY20" fmla="*/ 4403558 h 7652123"/>
              <a:gd name="connsiteX21" fmla="*/ 1600200 w 3681663"/>
              <a:gd name="connsiteY21" fmla="*/ 4692316 h 7652123"/>
              <a:gd name="connsiteX22" fmla="*/ 1925052 w 3681663"/>
              <a:gd name="connsiteY22" fmla="*/ 5077327 h 7652123"/>
              <a:gd name="connsiteX23" fmla="*/ 2310063 w 3681663"/>
              <a:gd name="connsiteY23" fmla="*/ 5546558 h 7652123"/>
              <a:gd name="connsiteX24" fmla="*/ 2514600 w 3681663"/>
              <a:gd name="connsiteY24" fmla="*/ 5859379 h 7652123"/>
              <a:gd name="connsiteX25" fmla="*/ 2574757 w 3681663"/>
              <a:gd name="connsiteY25" fmla="*/ 6015790 h 7652123"/>
              <a:gd name="connsiteX26" fmla="*/ 2767263 w 3681663"/>
              <a:gd name="connsiteY26" fmla="*/ 6472990 h 7652123"/>
              <a:gd name="connsiteX27" fmla="*/ 2791326 w 3681663"/>
              <a:gd name="connsiteY27" fmla="*/ 6713621 h 7652123"/>
              <a:gd name="connsiteX28" fmla="*/ 2840080 w 3681663"/>
              <a:gd name="connsiteY28" fmla="*/ 6963041 h 7652123"/>
              <a:gd name="connsiteX29" fmla="*/ 3056021 w 3681663"/>
              <a:gd name="connsiteY29" fmla="*/ 7255043 h 7652123"/>
              <a:gd name="connsiteX30" fmla="*/ 3308684 w 3681663"/>
              <a:gd name="connsiteY30" fmla="*/ 7303169 h 7652123"/>
              <a:gd name="connsiteX31" fmla="*/ 3525252 w 3681663"/>
              <a:gd name="connsiteY31" fmla="*/ 7519737 h 7652123"/>
              <a:gd name="connsiteX32" fmla="*/ 3681663 w 3681663"/>
              <a:gd name="connsiteY32" fmla="*/ 7652085 h 7652123"/>
              <a:gd name="connsiteX0" fmla="*/ 0 w 3681663"/>
              <a:gd name="connsiteY0" fmla="*/ 0 h 7652123"/>
              <a:gd name="connsiteX1" fmla="*/ 36094 w 3681663"/>
              <a:gd name="connsiteY1" fmla="*/ 96253 h 7652123"/>
              <a:gd name="connsiteX2" fmla="*/ 216568 w 3681663"/>
              <a:gd name="connsiteY2" fmla="*/ 156411 h 7652123"/>
              <a:gd name="connsiteX3" fmla="*/ 348915 w 3681663"/>
              <a:gd name="connsiteY3" fmla="*/ 348916 h 7652123"/>
              <a:gd name="connsiteX4" fmla="*/ 673768 w 3681663"/>
              <a:gd name="connsiteY4" fmla="*/ 529390 h 7652123"/>
              <a:gd name="connsiteX5" fmla="*/ 782052 w 3681663"/>
              <a:gd name="connsiteY5" fmla="*/ 1082843 h 7652123"/>
              <a:gd name="connsiteX6" fmla="*/ 1022684 w 3681663"/>
              <a:gd name="connsiteY6" fmla="*/ 1215190 h 7652123"/>
              <a:gd name="connsiteX7" fmla="*/ 1130968 w 3681663"/>
              <a:gd name="connsiteY7" fmla="*/ 1311443 h 7652123"/>
              <a:gd name="connsiteX8" fmla="*/ 1263315 w 3681663"/>
              <a:gd name="connsiteY8" fmla="*/ 1395664 h 7652123"/>
              <a:gd name="connsiteX9" fmla="*/ 1624263 w 3681663"/>
              <a:gd name="connsiteY9" fmla="*/ 1576137 h 7652123"/>
              <a:gd name="connsiteX10" fmla="*/ 1708484 w 3681663"/>
              <a:gd name="connsiteY10" fmla="*/ 1816769 h 7652123"/>
              <a:gd name="connsiteX11" fmla="*/ 1744579 w 3681663"/>
              <a:gd name="connsiteY11" fmla="*/ 2057400 h 7652123"/>
              <a:gd name="connsiteX12" fmla="*/ 1576136 w 3681663"/>
              <a:gd name="connsiteY12" fmla="*/ 2358190 h 7652123"/>
              <a:gd name="connsiteX13" fmla="*/ 1479884 w 3681663"/>
              <a:gd name="connsiteY13" fmla="*/ 2695074 h 7652123"/>
              <a:gd name="connsiteX14" fmla="*/ 1515979 w 3681663"/>
              <a:gd name="connsiteY14" fmla="*/ 2887579 h 7652123"/>
              <a:gd name="connsiteX15" fmla="*/ 1419726 w 3681663"/>
              <a:gd name="connsiteY15" fmla="*/ 3140243 h 7652123"/>
              <a:gd name="connsiteX16" fmla="*/ 1407694 w 3681663"/>
              <a:gd name="connsiteY16" fmla="*/ 3392906 h 7652123"/>
              <a:gd name="connsiteX17" fmla="*/ 1455821 w 3681663"/>
              <a:gd name="connsiteY17" fmla="*/ 3525253 h 7652123"/>
              <a:gd name="connsiteX18" fmla="*/ 1503947 w 3681663"/>
              <a:gd name="connsiteY18" fmla="*/ 3741821 h 7652123"/>
              <a:gd name="connsiteX19" fmla="*/ 1383631 w 3681663"/>
              <a:gd name="connsiteY19" fmla="*/ 3982453 h 7652123"/>
              <a:gd name="connsiteX20" fmla="*/ 1419726 w 3681663"/>
              <a:gd name="connsiteY20" fmla="*/ 4403558 h 7652123"/>
              <a:gd name="connsiteX21" fmla="*/ 1600200 w 3681663"/>
              <a:gd name="connsiteY21" fmla="*/ 4692316 h 7652123"/>
              <a:gd name="connsiteX22" fmla="*/ 1925052 w 3681663"/>
              <a:gd name="connsiteY22" fmla="*/ 5077327 h 7652123"/>
              <a:gd name="connsiteX23" fmla="*/ 2310063 w 3681663"/>
              <a:gd name="connsiteY23" fmla="*/ 5546558 h 7652123"/>
              <a:gd name="connsiteX24" fmla="*/ 2514600 w 3681663"/>
              <a:gd name="connsiteY24" fmla="*/ 5859379 h 7652123"/>
              <a:gd name="connsiteX25" fmla="*/ 2574757 w 3681663"/>
              <a:gd name="connsiteY25" fmla="*/ 6015790 h 7652123"/>
              <a:gd name="connsiteX26" fmla="*/ 2767263 w 3681663"/>
              <a:gd name="connsiteY26" fmla="*/ 6472990 h 7652123"/>
              <a:gd name="connsiteX27" fmla="*/ 2791326 w 3681663"/>
              <a:gd name="connsiteY27" fmla="*/ 6713621 h 7652123"/>
              <a:gd name="connsiteX28" fmla="*/ 2840080 w 3681663"/>
              <a:gd name="connsiteY28" fmla="*/ 6963041 h 7652123"/>
              <a:gd name="connsiteX29" fmla="*/ 3079875 w 3681663"/>
              <a:gd name="connsiteY29" fmla="*/ 7215287 h 7652123"/>
              <a:gd name="connsiteX30" fmla="*/ 3308684 w 3681663"/>
              <a:gd name="connsiteY30" fmla="*/ 7303169 h 7652123"/>
              <a:gd name="connsiteX31" fmla="*/ 3525252 w 3681663"/>
              <a:gd name="connsiteY31" fmla="*/ 7519737 h 7652123"/>
              <a:gd name="connsiteX32" fmla="*/ 3681663 w 3681663"/>
              <a:gd name="connsiteY32" fmla="*/ 7652085 h 7652123"/>
              <a:gd name="connsiteX0" fmla="*/ 0 w 3681663"/>
              <a:gd name="connsiteY0" fmla="*/ 0 h 7652123"/>
              <a:gd name="connsiteX1" fmla="*/ 36094 w 3681663"/>
              <a:gd name="connsiteY1" fmla="*/ 96253 h 7652123"/>
              <a:gd name="connsiteX2" fmla="*/ 216568 w 3681663"/>
              <a:gd name="connsiteY2" fmla="*/ 156411 h 7652123"/>
              <a:gd name="connsiteX3" fmla="*/ 348915 w 3681663"/>
              <a:gd name="connsiteY3" fmla="*/ 348916 h 7652123"/>
              <a:gd name="connsiteX4" fmla="*/ 673768 w 3681663"/>
              <a:gd name="connsiteY4" fmla="*/ 529390 h 7652123"/>
              <a:gd name="connsiteX5" fmla="*/ 782052 w 3681663"/>
              <a:gd name="connsiteY5" fmla="*/ 1082843 h 7652123"/>
              <a:gd name="connsiteX6" fmla="*/ 1022684 w 3681663"/>
              <a:gd name="connsiteY6" fmla="*/ 1215190 h 7652123"/>
              <a:gd name="connsiteX7" fmla="*/ 1130968 w 3681663"/>
              <a:gd name="connsiteY7" fmla="*/ 1311443 h 7652123"/>
              <a:gd name="connsiteX8" fmla="*/ 1263315 w 3681663"/>
              <a:gd name="connsiteY8" fmla="*/ 1395664 h 7652123"/>
              <a:gd name="connsiteX9" fmla="*/ 1624263 w 3681663"/>
              <a:gd name="connsiteY9" fmla="*/ 1576137 h 7652123"/>
              <a:gd name="connsiteX10" fmla="*/ 1708484 w 3681663"/>
              <a:gd name="connsiteY10" fmla="*/ 1816769 h 7652123"/>
              <a:gd name="connsiteX11" fmla="*/ 1744579 w 3681663"/>
              <a:gd name="connsiteY11" fmla="*/ 2057400 h 7652123"/>
              <a:gd name="connsiteX12" fmla="*/ 1576136 w 3681663"/>
              <a:gd name="connsiteY12" fmla="*/ 2358190 h 7652123"/>
              <a:gd name="connsiteX13" fmla="*/ 1479884 w 3681663"/>
              <a:gd name="connsiteY13" fmla="*/ 2695074 h 7652123"/>
              <a:gd name="connsiteX14" fmla="*/ 1515979 w 3681663"/>
              <a:gd name="connsiteY14" fmla="*/ 2887579 h 7652123"/>
              <a:gd name="connsiteX15" fmla="*/ 1419726 w 3681663"/>
              <a:gd name="connsiteY15" fmla="*/ 3140243 h 7652123"/>
              <a:gd name="connsiteX16" fmla="*/ 1407694 w 3681663"/>
              <a:gd name="connsiteY16" fmla="*/ 3392906 h 7652123"/>
              <a:gd name="connsiteX17" fmla="*/ 1455821 w 3681663"/>
              <a:gd name="connsiteY17" fmla="*/ 3525253 h 7652123"/>
              <a:gd name="connsiteX18" fmla="*/ 1503947 w 3681663"/>
              <a:gd name="connsiteY18" fmla="*/ 3741821 h 7652123"/>
              <a:gd name="connsiteX19" fmla="*/ 1383631 w 3681663"/>
              <a:gd name="connsiteY19" fmla="*/ 3982453 h 7652123"/>
              <a:gd name="connsiteX20" fmla="*/ 1419726 w 3681663"/>
              <a:gd name="connsiteY20" fmla="*/ 4403558 h 7652123"/>
              <a:gd name="connsiteX21" fmla="*/ 1600200 w 3681663"/>
              <a:gd name="connsiteY21" fmla="*/ 4692316 h 7652123"/>
              <a:gd name="connsiteX22" fmla="*/ 1925052 w 3681663"/>
              <a:gd name="connsiteY22" fmla="*/ 5077327 h 7652123"/>
              <a:gd name="connsiteX23" fmla="*/ 2310063 w 3681663"/>
              <a:gd name="connsiteY23" fmla="*/ 5546558 h 7652123"/>
              <a:gd name="connsiteX24" fmla="*/ 2514600 w 3681663"/>
              <a:gd name="connsiteY24" fmla="*/ 5859379 h 7652123"/>
              <a:gd name="connsiteX25" fmla="*/ 2574757 w 3681663"/>
              <a:gd name="connsiteY25" fmla="*/ 6015790 h 7652123"/>
              <a:gd name="connsiteX26" fmla="*/ 2767263 w 3681663"/>
              <a:gd name="connsiteY26" fmla="*/ 6472990 h 7652123"/>
              <a:gd name="connsiteX27" fmla="*/ 2791326 w 3681663"/>
              <a:gd name="connsiteY27" fmla="*/ 6713621 h 7652123"/>
              <a:gd name="connsiteX28" fmla="*/ 2840080 w 3681663"/>
              <a:gd name="connsiteY28" fmla="*/ 6963041 h 7652123"/>
              <a:gd name="connsiteX29" fmla="*/ 3079875 w 3681663"/>
              <a:gd name="connsiteY29" fmla="*/ 7215287 h 7652123"/>
              <a:gd name="connsiteX30" fmla="*/ 3300733 w 3681663"/>
              <a:gd name="connsiteY30" fmla="*/ 7358828 h 7652123"/>
              <a:gd name="connsiteX31" fmla="*/ 3525252 w 3681663"/>
              <a:gd name="connsiteY31" fmla="*/ 7519737 h 7652123"/>
              <a:gd name="connsiteX32" fmla="*/ 3681663 w 3681663"/>
              <a:gd name="connsiteY32" fmla="*/ 7652085 h 7652123"/>
              <a:gd name="connsiteX0" fmla="*/ 0 w 3645569"/>
              <a:gd name="connsiteY0" fmla="*/ 0 h 7555870"/>
              <a:gd name="connsiteX1" fmla="*/ 180474 w 3645569"/>
              <a:gd name="connsiteY1" fmla="*/ 60158 h 7555870"/>
              <a:gd name="connsiteX2" fmla="*/ 312821 w 3645569"/>
              <a:gd name="connsiteY2" fmla="*/ 252663 h 7555870"/>
              <a:gd name="connsiteX3" fmla="*/ 637674 w 3645569"/>
              <a:gd name="connsiteY3" fmla="*/ 433137 h 7555870"/>
              <a:gd name="connsiteX4" fmla="*/ 745958 w 3645569"/>
              <a:gd name="connsiteY4" fmla="*/ 986590 h 7555870"/>
              <a:gd name="connsiteX5" fmla="*/ 986590 w 3645569"/>
              <a:gd name="connsiteY5" fmla="*/ 1118937 h 7555870"/>
              <a:gd name="connsiteX6" fmla="*/ 1094874 w 3645569"/>
              <a:gd name="connsiteY6" fmla="*/ 1215190 h 7555870"/>
              <a:gd name="connsiteX7" fmla="*/ 1227221 w 3645569"/>
              <a:gd name="connsiteY7" fmla="*/ 1299411 h 7555870"/>
              <a:gd name="connsiteX8" fmla="*/ 1588169 w 3645569"/>
              <a:gd name="connsiteY8" fmla="*/ 1479884 h 7555870"/>
              <a:gd name="connsiteX9" fmla="*/ 1672390 w 3645569"/>
              <a:gd name="connsiteY9" fmla="*/ 1720516 h 7555870"/>
              <a:gd name="connsiteX10" fmla="*/ 1708485 w 3645569"/>
              <a:gd name="connsiteY10" fmla="*/ 1961147 h 7555870"/>
              <a:gd name="connsiteX11" fmla="*/ 1540042 w 3645569"/>
              <a:gd name="connsiteY11" fmla="*/ 2261937 h 7555870"/>
              <a:gd name="connsiteX12" fmla="*/ 1443790 w 3645569"/>
              <a:gd name="connsiteY12" fmla="*/ 2598821 h 7555870"/>
              <a:gd name="connsiteX13" fmla="*/ 1479885 w 3645569"/>
              <a:gd name="connsiteY13" fmla="*/ 2791326 h 7555870"/>
              <a:gd name="connsiteX14" fmla="*/ 1383632 w 3645569"/>
              <a:gd name="connsiteY14" fmla="*/ 3043990 h 7555870"/>
              <a:gd name="connsiteX15" fmla="*/ 1371600 w 3645569"/>
              <a:gd name="connsiteY15" fmla="*/ 3296653 h 7555870"/>
              <a:gd name="connsiteX16" fmla="*/ 1419727 w 3645569"/>
              <a:gd name="connsiteY16" fmla="*/ 3429000 h 7555870"/>
              <a:gd name="connsiteX17" fmla="*/ 1467853 w 3645569"/>
              <a:gd name="connsiteY17" fmla="*/ 3645568 h 7555870"/>
              <a:gd name="connsiteX18" fmla="*/ 1347537 w 3645569"/>
              <a:gd name="connsiteY18" fmla="*/ 3886200 h 7555870"/>
              <a:gd name="connsiteX19" fmla="*/ 1383632 w 3645569"/>
              <a:gd name="connsiteY19" fmla="*/ 4307305 h 7555870"/>
              <a:gd name="connsiteX20" fmla="*/ 1564106 w 3645569"/>
              <a:gd name="connsiteY20" fmla="*/ 4596063 h 7555870"/>
              <a:gd name="connsiteX21" fmla="*/ 1888958 w 3645569"/>
              <a:gd name="connsiteY21" fmla="*/ 4981074 h 7555870"/>
              <a:gd name="connsiteX22" fmla="*/ 2273969 w 3645569"/>
              <a:gd name="connsiteY22" fmla="*/ 5450305 h 7555870"/>
              <a:gd name="connsiteX23" fmla="*/ 2478506 w 3645569"/>
              <a:gd name="connsiteY23" fmla="*/ 5763126 h 7555870"/>
              <a:gd name="connsiteX24" fmla="*/ 2538663 w 3645569"/>
              <a:gd name="connsiteY24" fmla="*/ 5919537 h 7555870"/>
              <a:gd name="connsiteX25" fmla="*/ 2731169 w 3645569"/>
              <a:gd name="connsiteY25" fmla="*/ 6376737 h 7555870"/>
              <a:gd name="connsiteX26" fmla="*/ 2755232 w 3645569"/>
              <a:gd name="connsiteY26" fmla="*/ 6617368 h 7555870"/>
              <a:gd name="connsiteX27" fmla="*/ 2803986 w 3645569"/>
              <a:gd name="connsiteY27" fmla="*/ 6866788 h 7555870"/>
              <a:gd name="connsiteX28" fmla="*/ 3043781 w 3645569"/>
              <a:gd name="connsiteY28" fmla="*/ 7119034 h 7555870"/>
              <a:gd name="connsiteX29" fmla="*/ 3264639 w 3645569"/>
              <a:gd name="connsiteY29" fmla="*/ 7262575 h 7555870"/>
              <a:gd name="connsiteX30" fmla="*/ 3489158 w 3645569"/>
              <a:gd name="connsiteY30" fmla="*/ 7423484 h 7555870"/>
              <a:gd name="connsiteX31" fmla="*/ 3645569 w 3645569"/>
              <a:gd name="connsiteY31" fmla="*/ 7555832 h 7555870"/>
              <a:gd name="connsiteX0" fmla="*/ 0 w 3702719"/>
              <a:gd name="connsiteY0" fmla="*/ 0 h 7593970"/>
              <a:gd name="connsiteX1" fmla="*/ 237624 w 3702719"/>
              <a:gd name="connsiteY1" fmla="*/ 98258 h 7593970"/>
              <a:gd name="connsiteX2" fmla="*/ 369971 w 3702719"/>
              <a:gd name="connsiteY2" fmla="*/ 290763 h 7593970"/>
              <a:gd name="connsiteX3" fmla="*/ 694824 w 3702719"/>
              <a:gd name="connsiteY3" fmla="*/ 471237 h 7593970"/>
              <a:gd name="connsiteX4" fmla="*/ 803108 w 3702719"/>
              <a:gd name="connsiteY4" fmla="*/ 1024690 h 7593970"/>
              <a:gd name="connsiteX5" fmla="*/ 1043740 w 3702719"/>
              <a:gd name="connsiteY5" fmla="*/ 1157037 h 7593970"/>
              <a:gd name="connsiteX6" fmla="*/ 1152024 w 3702719"/>
              <a:gd name="connsiteY6" fmla="*/ 1253290 h 7593970"/>
              <a:gd name="connsiteX7" fmla="*/ 1284371 w 3702719"/>
              <a:gd name="connsiteY7" fmla="*/ 1337511 h 7593970"/>
              <a:gd name="connsiteX8" fmla="*/ 1645319 w 3702719"/>
              <a:gd name="connsiteY8" fmla="*/ 1517984 h 7593970"/>
              <a:gd name="connsiteX9" fmla="*/ 1729540 w 3702719"/>
              <a:gd name="connsiteY9" fmla="*/ 1758616 h 7593970"/>
              <a:gd name="connsiteX10" fmla="*/ 1765635 w 3702719"/>
              <a:gd name="connsiteY10" fmla="*/ 1999247 h 7593970"/>
              <a:gd name="connsiteX11" fmla="*/ 1597192 w 3702719"/>
              <a:gd name="connsiteY11" fmla="*/ 2300037 h 7593970"/>
              <a:gd name="connsiteX12" fmla="*/ 1500940 w 3702719"/>
              <a:gd name="connsiteY12" fmla="*/ 2636921 h 7593970"/>
              <a:gd name="connsiteX13" fmla="*/ 1537035 w 3702719"/>
              <a:gd name="connsiteY13" fmla="*/ 2829426 h 7593970"/>
              <a:gd name="connsiteX14" fmla="*/ 1440782 w 3702719"/>
              <a:gd name="connsiteY14" fmla="*/ 3082090 h 7593970"/>
              <a:gd name="connsiteX15" fmla="*/ 1428750 w 3702719"/>
              <a:gd name="connsiteY15" fmla="*/ 3334753 h 7593970"/>
              <a:gd name="connsiteX16" fmla="*/ 1476877 w 3702719"/>
              <a:gd name="connsiteY16" fmla="*/ 3467100 h 7593970"/>
              <a:gd name="connsiteX17" fmla="*/ 1525003 w 3702719"/>
              <a:gd name="connsiteY17" fmla="*/ 3683668 h 7593970"/>
              <a:gd name="connsiteX18" fmla="*/ 1404687 w 3702719"/>
              <a:gd name="connsiteY18" fmla="*/ 3924300 h 7593970"/>
              <a:gd name="connsiteX19" fmla="*/ 1440782 w 3702719"/>
              <a:gd name="connsiteY19" fmla="*/ 4345405 h 7593970"/>
              <a:gd name="connsiteX20" fmla="*/ 1621256 w 3702719"/>
              <a:gd name="connsiteY20" fmla="*/ 4634163 h 7593970"/>
              <a:gd name="connsiteX21" fmla="*/ 1946108 w 3702719"/>
              <a:gd name="connsiteY21" fmla="*/ 5019174 h 7593970"/>
              <a:gd name="connsiteX22" fmla="*/ 2331119 w 3702719"/>
              <a:gd name="connsiteY22" fmla="*/ 5488405 h 7593970"/>
              <a:gd name="connsiteX23" fmla="*/ 2535656 w 3702719"/>
              <a:gd name="connsiteY23" fmla="*/ 5801226 h 7593970"/>
              <a:gd name="connsiteX24" fmla="*/ 2595813 w 3702719"/>
              <a:gd name="connsiteY24" fmla="*/ 5957637 h 7593970"/>
              <a:gd name="connsiteX25" fmla="*/ 2788319 w 3702719"/>
              <a:gd name="connsiteY25" fmla="*/ 6414837 h 7593970"/>
              <a:gd name="connsiteX26" fmla="*/ 2812382 w 3702719"/>
              <a:gd name="connsiteY26" fmla="*/ 6655468 h 7593970"/>
              <a:gd name="connsiteX27" fmla="*/ 2861136 w 3702719"/>
              <a:gd name="connsiteY27" fmla="*/ 6904888 h 7593970"/>
              <a:gd name="connsiteX28" fmla="*/ 3100931 w 3702719"/>
              <a:gd name="connsiteY28" fmla="*/ 7157134 h 7593970"/>
              <a:gd name="connsiteX29" fmla="*/ 3321789 w 3702719"/>
              <a:gd name="connsiteY29" fmla="*/ 7300675 h 7593970"/>
              <a:gd name="connsiteX30" fmla="*/ 3546308 w 3702719"/>
              <a:gd name="connsiteY30" fmla="*/ 7461584 h 7593970"/>
              <a:gd name="connsiteX31" fmla="*/ 3702719 w 3702719"/>
              <a:gd name="connsiteY31" fmla="*/ 7593932 h 7593970"/>
              <a:gd name="connsiteX0" fmla="*/ 0 w 3702719"/>
              <a:gd name="connsiteY0" fmla="*/ 0 h 7593970"/>
              <a:gd name="connsiteX1" fmla="*/ 237624 w 3702719"/>
              <a:gd name="connsiteY1" fmla="*/ 98258 h 7593970"/>
              <a:gd name="connsiteX2" fmla="*/ 369971 w 3702719"/>
              <a:gd name="connsiteY2" fmla="*/ 290763 h 7593970"/>
              <a:gd name="connsiteX3" fmla="*/ 694824 w 3702719"/>
              <a:gd name="connsiteY3" fmla="*/ 471237 h 7593970"/>
              <a:gd name="connsiteX4" fmla="*/ 803108 w 3702719"/>
              <a:gd name="connsiteY4" fmla="*/ 1024690 h 7593970"/>
              <a:gd name="connsiteX5" fmla="*/ 1043740 w 3702719"/>
              <a:gd name="connsiteY5" fmla="*/ 1157037 h 7593970"/>
              <a:gd name="connsiteX6" fmla="*/ 1152024 w 3702719"/>
              <a:gd name="connsiteY6" fmla="*/ 1253290 h 7593970"/>
              <a:gd name="connsiteX7" fmla="*/ 1284371 w 3702719"/>
              <a:gd name="connsiteY7" fmla="*/ 1337511 h 7593970"/>
              <a:gd name="connsiteX8" fmla="*/ 1645319 w 3702719"/>
              <a:gd name="connsiteY8" fmla="*/ 1517984 h 7593970"/>
              <a:gd name="connsiteX9" fmla="*/ 1729540 w 3702719"/>
              <a:gd name="connsiteY9" fmla="*/ 1758616 h 7593970"/>
              <a:gd name="connsiteX10" fmla="*/ 1765635 w 3702719"/>
              <a:gd name="connsiteY10" fmla="*/ 1999247 h 7593970"/>
              <a:gd name="connsiteX11" fmla="*/ 1597192 w 3702719"/>
              <a:gd name="connsiteY11" fmla="*/ 2300037 h 7593970"/>
              <a:gd name="connsiteX12" fmla="*/ 1500940 w 3702719"/>
              <a:gd name="connsiteY12" fmla="*/ 2636921 h 7593970"/>
              <a:gd name="connsiteX13" fmla="*/ 1537035 w 3702719"/>
              <a:gd name="connsiteY13" fmla="*/ 2829426 h 7593970"/>
              <a:gd name="connsiteX14" fmla="*/ 1440782 w 3702719"/>
              <a:gd name="connsiteY14" fmla="*/ 3082090 h 7593970"/>
              <a:gd name="connsiteX15" fmla="*/ 1428750 w 3702719"/>
              <a:gd name="connsiteY15" fmla="*/ 3334753 h 7593970"/>
              <a:gd name="connsiteX16" fmla="*/ 1476877 w 3702719"/>
              <a:gd name="connsiteY16" fmla="*/ 3467100 h 7593970"/>
              <a:gd name="connsiteX17" fmla="*/ 1525003 w 3702719"/>
              <a:gd name="connsiteY17" fmla="*/ 3683668 h 7593970"/>
              <a:gd name="connsiteX18" fmla="*/ 1404687 w 3702719"/>
              <a:gd name="connsiteY18" fmla="*/ 3924300 h 7593970"/>
              <a:gd name="connsiteX19" fmla="*/ 1440782 w 3702719"/>
              <a:gd name="connsiteY19" fmla="*/ 4345405 h 7593970"/>
              <a:gd name="connsiteX20" fmla="*/ 1621256 w 3702719"/>
              <a:gd name="connsiteY20" fmla="*/ 4634163 h 7593970"/>
              <a:gd name="connsiteX21" fmla="*/ 1946108 w 3702719"/>
              <a:gd name="connsiteY21" fmla="*/ 5019174 h 7593970"/>
              <a:gd name="connsiteX22" fmla="*/ 2331119 w 3702719"/>
              <a:gd name="connsiteY22" fmla="*/ 5488405 h 7593970"/>
              <a:gd name="connsiteX23" fmla="*/ 2535656 w 3702719"/>
              <a:gd name="connsiteY23" fmla="*/ 5801226 h 7593970"/>
              <a:gd name="connsiteX24" fmla="*/ 2595813 w 3702719"/>
              <a:gd name="connsiteY24" fmla="*/ 5957637 h 7593970"/>
              <a:gd name="connsiteX25" fmla="*/ 2788319 w 3702719"/>
              <a:gd name="connsiteY25" fmla="*/ 6414837 h 7593970"/>
              <a:gd name="connsiteX26" fmla="*/ 2812382 w 3702719"/>
              <a:gd name="connsiteY26" fmla="*/ 6655468 h 7593970"/>
              <a:gd name="connsiteX27" fmla="*/ 2861136 w 3702719"/>
              <a:gd name="connsiteY27" fmla="*/ 6904888 h 7593970"/>
              <a:gd name="connsiteX28" fmla="*/ 3100931 w 3702719"/>
              <a:gd name="connsiteY28" fmla="*/ 7157134 h 7593970"/>
              <a:gd name="connsiteX29" fmla="*/ 3321789 w 3702719"/>
              <a:gd name="connsiteY29" fmla="*/ 7300675 h 7593970"/>
              <a:gd name="connsiteX30" fmla="*/ 3546308 w 3702719"/>
              <a:gd name="connsiteY30" fmla="*/ 7461584 h 7593970"/>
              <a:gd name="connsiteX31" fmla="*/ 3702719 w 3702719"/>
              <a:gd name="connsiteY31" fmla="*/ 7593932 h 7593970"/>
              <a:gd name="connsiteX0" fmla="*/ 0 w 3702719"/>
              <a:gd name="connsiteY0" fmla="*/ 0 h 7593970"/>
              <a:gd name="connsiteX1" fmla="*/ 237624 w 3702719"/>
              <a:gd name="connsiteY1" fmla="*/ 98258 h 7593970"/>
              <a:gd name="connsiteX2" fmla="*/ 369971 w 3702719"/>
              <a:gd name="connsiteY2" fmla="*/ 290763 h 7593970"/>
              <a:gd name="connsiteX3" fmla="*/ 694824 w 3702719"/>
              <a:gd name="connsiteY3" fmla="*/ 471237 h 7593970"/>
              <a:gd name="connsiteX4" fmla="*/ 803108 w 3702719"/>
              <a:gd name="connsiteY4" fmla="*/ 1024690 h 7593970"/>
              <a:gd name="connsiteX5" fmla="*/ 1043740 w 3702719"/>
              <a:gd name="connsiteY5" fmla="*/ 1157037 h 7593970"/>
              <a:gd name="connsiteX6" fmla="*/ 1152024 w 3702719"/>
              <a:gd name="connsiteY6" fmla="*/ 1253290 h 7593970"/>
              <a:gd name="connsiteX7" fmla="*/ 1284371 w 3702719"/>
              <a:gd name="connsiteY7" fmla="*/ 1337511 h 7593970"/>
              <a:gd name="connsiteX8" fmla="*/ 1645319 w 3702719"/>
              <a:gd name="connsiteY8" fmla="*/ 1517984 h 7593970"/>
              <a:gd name="connsiteX9" fmla="*/ 1729540 w 3702719"/>
              <a:gd name="connsiteY9" fmla="*/ 1758616 h 7593970"/>
              <a:gd name="connsiteX10" fmla="*/ 1765635 w 3702719"/>
              <a:gd name="connsiteY10" fmla="*/ 1999247 h 7593970"/>
              <a:gd name="connsiteX11" fmla="*/ 1597192 w 3702719"/>
              <a:gd name="connsiteY11" fmla="*/ 2300037 h 7593970"/>
              <a:gd name="connsiteX12" fmla="*/ 1500940 w 3702719"/>
              <a:gd name="connsiteY12" fmla="*/ 2636921 h 7593970"/>
              <a:gd name="connsiteX13" fmla="*/ 1537035 w 3702719"/>
              <a:gd name="connsiteY13" fmla="*/ 2829426 h 7593970"/>
              <a:gd name="connsiteX14" fmla="*/ 1440782 w 3702719"/>
              <a:gd name="connsiteY14" fmla="*/ 3082090 h 7593970"/>
              <a:gd name="connsiteX15" fmla="*/ 1428750 w 3702719"/>
              <a:gd name="connsiteY15" fmla="*/ 3334753 h 7593970"/>
              <a:gd name="connsiteX16" fmla="*/ 1476877 w 3702719"/>
              <a:gd name="connsiteY16" fmla="*/ 3467100 h 7593970"/>
              <a:gd name="connsiteX17" fmla="*/ 1525003 w 3702719"/>
              <a:gd name="connsiteY17" fmla="*/ 3683668 h 7593970"/>
              <a:gd name="connsiteX18" fmla="*/ 1404687 w 3702719"/>
              <a:gd name="connsiteY18" fmla="*/ 3924300 h 7593970"/>
              <a:gd name="connsiteX19" fmla="*/ 1440782 w 3702719"/>
              <a:gd name="connsiteY19" fmla="*/ 4345405 h 7593970"/>
              <a:gd name="connsiteX20" fmla="*/ 1621256 w 3702719"/>
              <a:gd name="connsiteY20" fmla="*/ 4634163 h 7593970"/>
              <a:gd name="connsiteX21" fmla="*/ 1946108 w 3702719"/>
              <a:gd name="connsiteY21" fmla="*/ 5019174 h 7593970"/>
              <a:gd name="connsiteX22" fmla="*/ 2331119 w 3702719"/>
              <a:gd name="connsiteY22" fmla="*/ 5488405 h 7593970"/>
              <a:gd name="connsiteX23" fmla="*/ 2535656 w 3702719"/>
              <a:gd name="connsiteY23" fmla="*/ 5801226 h 7593970"/>
              <a:gd name="connsiteX24" fmla="*/ 2595813 w 3702719"/>
              <a:gd name="connsiteY24" fmla="*/ 5957637 h 7593970"/>
              <a:gd name="connsiteX25" fmla="*/ 2788319 w 3702719"/>
              <a:gd name="connsiteY25" fmla="*/ 6414837 h 7593970"/>
              <a:gd name="connsiteX26" fmla="*/ 2812382 w 3702719"/>
              <a:gd name="connsiteY26" fmla="*/ 6655468 h 7593970"/>
              <a:gd name="connsiteX27" fmla="*/ 2861136 w 3702719"/>
              <a:gd name="connsiteY27" fmla="*/ 6904888 h 7593970"/>
              <a:gd name="connsiteX28" fmla="*/ 3100931 w 3702719"/>
              <a:gd name="connsiteY28" fmla="*/ 7157134 h 7593970"/>
              <a:gd name="connsiteX29" fmla="*/ 3321789 w 3702719"/>
              <a:gd name="connsiteY29" fmla="*/ 7300675 h 7593970"/>
              <a:gd name="connsiteX30" fmla="*/ 3546308 w 3702719"/>
              <a:gd name="connsiteY30" fmla="*/ 7461584 h 7593970"/>
              <a:gd name="connsiteX31" fmla="*/ 3702719 w 3702719"/>
              <a:gd name="connsiteY31" fmla="*/ 7593932 h 7593970"/>
              <a:gd name="connsiteX0" fmla="*/ 0 w 3702719"/>
              <a:gd name="connsiteY0" fmla="*/ 0 h 7600320"/>
              <a:gd name="connsiteX1" fmla="*/ 237624 w 3702719"/>
              <a:gd name="connsiteY1" fmla="*/ 104608 h 7600320"/>
              <a:gd name="connsiteX2" fmla="*/ 369971 w 3702719"/>
              <a:gd name="connsiteY2" fmla="*/ 297113 h 7600320"/>
              <a:gd name="connsiteX3" fmla="*/ 694824 w 3702719"/>
              <a:gd name="connsiteY3" fmla="*/ 477587 h 7600320"/>
              <a:gd name="connsiteX4" fmla="*/ 803108 w 3702719"/>
              <a:gd name="connsiteY4" fmla="*/ 1031040 h 7600320"/>
              <a:gd name="connsiteX5" fmla="*/ 1043740 w 3702719"/>
              <a:gd name="connsiteY5" fmla="*/ 1163387 h 7600320"/>
              <a:gd name="connsiteX6" fmla="*/ 1152024 w 3702719"/>
              <a:gd name="connsiteY6" fmla="*/ 1259640 h 7600320"/>
              <a:gd name="connsiteX7" fmla="*/ 1284371 w 3702719"/>
              <a:gd name="connsiteY7" fmla="*/ 1343861 h 7600320"/>
              <a:gd name="connsiteX8" fmla="*/ 1645319 w 3702719"/>
              <a:gd name="connsiteY8" fmla="*/ 1524334 h 7600320"/>
              <a:gd name="connsiteX9" fmla="*/ 1729540 w 3702719"/>
              <a:gd name="connsiteY9" fmla="*/ 1764966 h 7600320"/>
              <a:gd name="connsiteX10" fmla="*/ 1765635 w 3702719"/>
              <a:gd name="connsiteY10" fmla="*/ 2005597 h 7600320"/>
              <a:gd name="connsiteX11" fmla="*/ 1597192 w 3702719"/>
              <a:gd name="connsiteY11" fmla="*/ 2306387 h 7600320"/>
              <a:gd name="connsiteX12" fmla="*/ 1500940 w 3702719"/>
              <a:gd name="connsiteY12" fmla="*/ 2643271 h 7600320"/>
              <a:gd name="connsiteX13" fmla="*/ 1537035 w 3702719"/>
              <a:gd name="connsiteY13" fmla="*/ 2835776 h 7600320"/>
              <a:gd name="connsiteX14" fmla="*/ 1440782 w 3702719"/>
              <a:gd name="connsiteY14" fmla="*/ 3088440 h 7600320"/>
              <a:gd name="connsiteX15" fmla="*/ 1428750 w 3702719"/>
              <a:gd name="connsiteY15" fmla="*/ 3341103 h 7600320"/>
              <a:gd name="connsiteX16" fmla="*/ 1476877 w 3702719"/>
              <a:gd name="connsiteY16" fmla="*/ 3473450 h 7600320"/>
              <a:gd name="connsiteX17" fmla="*/ 1525003 w 3702719"/>
              <a:gd name="connsiteY17" fmla="*/ 3690018 h 7600320"/>
              <a:gd name="connsiteX18" fmla="*/ 1404687 w 3702719"/>
              <a:gd name="connsiteY18" fmla="*/ 3930650 h 7600320"/>
              <a:gd name="connsiteX19" fmla="*/ 1440782 w 3702719"/>
              <a:gd name="connsiteY19" fmla="*/ 4351755 h 7600320"/>
              <a:gd name="connsiteX20" fmla="*/ 1621256 w 3702719"/>
              <a:gd name="connsiteY20" fmla="*/ 4640513 h 7600320"/>
              <a:gd name="connsiteX21" fmla="*/ 1946108 w 3702719"/>
              <a:gd name="connsiteY21" fmla="*/ 5025524 h 7600320"/>
              <a:gd name="connsiteX22" fmla="*/ 2331119 w 3702719"/>
              <a:gd name="connsiteY22" fmla="*/ 5494755 h 7600320"/>
              <a:gd name="connsiteX23" fmla="*/ 2535656 w 3702719"/>
              <a:gd name="connsiteY23" fmla="*/ 5807576 h 7600320"/>
              <a:gd name="connsiteX24" fmla="*/ 2595813 w 3702719"/>
              <a:gd name="connsiteY24" fmla="*/ 5963987 h 7600320"/>
              <a:gd name="connsiteX25" fmla="*/ 2788319 w 3702719"/>
              <a:gd name="connsiteY25" fmla="*/ 6421187 h 7600320"/>
              <a:gd name="connsiteX26" fmla="*/ 2812382 w 3702719"/>
              <a:gd name="connsiteY26" fmla="*/ 6661818 h 7600320"/>
              <a:gd name="connsiteX27" fmla="*/ 2861136 w 3702719"/>
              <a:gd name="connsiteY27" fmla="*/ 6911238 h 7600320"/>
              <a:gd name="connsiteX28" fmla="*/ 3100931 w 3702719"/>
              <a:gd name="connsiteY28" fmla="*/ 7163484 h 7600320"/>
              <a:gd name="connsiteX29" fmla="*/ 3321789 w 3702719"/>
              <a:gd name="connsiteY29" fmla="*/ 7307025 h 7600320"/>
              <a:gd name="connsiteX30" fmla="*/ 3546308 w 3702719"/>
              <a:gd name="connsiteY30" fmla="*/ 7467934 h 7600320"/>
              <a:gd name="connsiteX31" fmla="*/ 3702719 w 3702719"/>
              <a:gd name="connsiteY31" fmla="*/ 7600282 h 7600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3702719" h="7600320">
                <a:moveTo>
                  <a:pt x="0" y="0"/>
                </a:moveTo>
                <a:cubicBezTo>
                  <a:pt x="93245" y="89569"/>
                  <a:pt x="175962" y="55089"/>
                  <a:pt x="237624" y="104608"/>
                </a:cubicBezTo>
                <a:cubicBezTo>
                  <a:pt x="299286" y="154127"/>
                  <a:pt x="293771" y="234950"/>
                  <a:pt x="369971" y="297113"/>
                </a:cubicBezTo>
                <a:cubicBezTo>
                  <a:pt x="446171" y="359276"/>
                  <a:pt x="622635" y="355266"/>
                  <a:pt x="694824" y="477587"/>
                </a:cubicBezTo>
                <a:cubicBezTo>
                  <a:pt x="767013" y="599908"/>
                  <a:pt x="744955" y="916740"/>
                  <a:pt x="803108" y="1031040"/>
                </a:cubicBezTo>
                <a:cubicBezTo>
                  <a:pt x="861261" y="1145340"/>
                  <a:pt x="985587" y="1125287"/>
                  <a:pt x="1043740" y="1163387"/>
                </a:cubicBezTo>
                <a:cubicBezTo>
                  <a:pt x="1101893" y="1201487"/>
                  <a:pt x="1111919" y="1229561"/>
                  <a:pt x="1152024" y="1259640"/>
                </a:cubicBezTo>
                <a:cubicBezTo>
                  <a:pt x="1192129" y="1289719"/>
                  <a:pt x="1202155" y="1299745"/>
                  <a:pt x="1284371" y="1343861"/>
                </a:cubicBezTo>
                <a:cubicBezTo>
                  <a:pt x="1366587" y="1387977"/>
                  <a:pt x="1571124" y="1454150"/>
                  <a:pt x="1645319" y="1524334"/>
                </a:cubicBezTo>
                <a:cubicBezTo>
                  <a:pt x="1719514" y="1594518"/>
                  <a:pt x="1709487" y="1684756"/>
                  <a:pt x="1729540" y="1764966"/>
                </a:cubicBezTo>
                <a:cubicBezTo>
                  <a:pt x="1749593" y="1845177"/>
                  <a:pt x="1787693" y="1915360"/>
                  <a:pt x="1765635" y="2005597"/>
                </a:cubicBezTo>
                <a:cubicBezTo>
                  <a:pt x="1743577" y="2095834"/>
                  <a:pt x="1641308" y="2200108"/>
                  <a:pt x="1597192" y="2306387"/>
                </a:cubicBezTo>
                <a:cubicBezTo>
                  <a:pt x="1553076" y="2412666"/>
                  <a:pt x="1510966" y="2555040"/>
                  <a:pt x="1500940" y="2643271"/>
                </a:cubicBezTo>
                <a:cubicBezTo>
                  <a:pt x="1490914" y="2731503"/>
                  <a:pt x="1547061" y="2761581"/>
                  <a:pt x="1537035" y="2835776"/>
                </a:cubicBezTo>
                <a:cubicBezTo>
                  <a:pt x="1527009" y="2909971"/>
                  <a:pt x="1458829" y="3004219"/>
                  <a:pt x="1440782" y="3088440"/>
                </a:cubicBezTo>
                <a:cubicBezTo>
                  <a:pt x="1422735" y="3172661"/>
                  <a:pt x="1422734" y="3276935"/>
                  <a:pt x="1428750" y="3341103"/>
                </a:cubicBezTo>
                <a:cubicBezTo>
                  <a:pt x="1434766" y="3405271"/>
                  <a:pt x="1460835" y="3415297"/>
                  <a:pt x="1476877" y="3473450"/>
                </a:cubicBezTo>
                <a:cubicBezTo>
                  <a:pt x="1492919" y="3531603"/>
                  <a:pt x="1537035" y="3613818"/>
                  <a:pt x="1525003" y="3690018"/>
                </a:cubicBezTo>
                <a:cubicBezTo>
                  <a:pt x="1512971" y="3766218"/>
                  <a:pt x="1418724" y="3820361"/>
                  <a:pt x="1404687" y="3930650"/>
                </a:cubicBezTo>
                <a:cubicBezTo>
                  <a:pt x="1390650" y="4040939"/>
                  <a:pt x="1404687" y="4233445"/>
                  <a:pt x="1440782" y="4351755"/>
                </a:cubicBezTo>
                <a:cubicBezTo>
                  <a:pt x="1476877" y="4470065"/>
                  <a:pt x="1537035" y="4528218"/>
                  <a:pt x="1621256" y="4640513"/>
                </a:cubicBezTo>
                <a:cubicBezTo>
                  <a:pt x="1705477" y="4752808"/>
                  <a:pt x="1827798" y="4883151"/>
                  <a:pt x="1946108" y="5025524"/>
                </a:cubicBezTo>
                <a:cubicBezTo>
                  <a:pt x="2064418" y="5167897"/>
                  <a:pt x="2232861" y="5364413"/>
                  <a:pt x="2331119" y="5494755"/>
                </a:cubicBezTo>
                <a:cubicBezTo>
                  <a:pt x="2429377" y="5625097"/>
                  <a:pt x="2491540" y="5729371"/>
                  <a:pt x="2535656" y="5807576"/>
                </a:cubicBezTo>
                <a:cubicBezTo>
                  <a:pt x="2579772" y="5885781"/>
                  <a:pt x="2553703" y="5861719"/>
                  <a:pt x="2595813" y="5963987"/>
                </a:cubicBezTo>
                <a:cubicBezTo>
                  <a:pt x="2637923" y="6066255"/>
                  <a:pt x="2752224" y="6304882"/>
                  <a:pt x="2788319" y="6421187"/>
                </a:cubicBezTo>
                <a:cubicBezTo>
                  <a:pt x="2824414" y="6537492"/>
                  <a:pt x="2800246" y="6580143"/>
                  <a:pt x="2812382" y="6661818"/>
                </a:cubicBezTo>
                <a:cubicBezTo>
                  <a:pt x="2824518" y="6743493"/>
                  <a:pt x="2813045" y="6827627"/>
                  <a:pt x="2861136" y="6911238"/>
                </a:cubicBezTo>
                <a:cubicBezTo>
                  <a:pt x="2909227" y="6994849"/>
                  <a:pt x="3024156" y="7097520"/>
                  <a:pt x="3100931" y="7163484"/>
                </a:cubicBezTo>
                <a:cubicBezTo>
                  <a:pt x="3177706" y="7229448"/>
                  <a:pt x="3247560" y="7256283"/>
                  <a:pt x="3321789" y="7307025"/>
                </a:cubicBezTo>
                <a:cubicBezTo>
                  <a:pt x="3396018" y="7357767"/>
                  <a:pt x="3484145" y="7409781"/>
                  <a:pt x="3546308" y="7467934"/>
                </a:cubicBezTo>
                <a:cubicBezTo>
                  <a:pt x="3608471" y="7526087"/>
                  <a:pt x="3676651" y="7602287"/>
                  <a:pt x="3702719" y="7600282"/>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Freeform: Shape 24">
            <a:extLst>
              <a:ext uri="{FF2B5EF4-FFF2-40B4-BE49-F238E27FC236}">
                <a16:creationId xmlns:a16="http://schemas.microsoft.com/office/drawing/2014/main" id="{A169B1AB-30FF-42A5-9C72-AFB2B1B61FB5}"/>
              </a:ext>
            </a:extLst>
          </p:cNvPr>
          <p:cNvSpPr/>
          <p:nvPr/>
        </p:nvSpPr>
        <p:spPr>
          <a:xfrm>
            <a:off x="757989" y="2424121"/>
            <a:ext cx="6431076" cy="9046300"/>
          </a:xfrm>
          <a:custGeom>
            <a:avLst/>
            <a:gdLst>
              <a:gd name="connsiteX0" fmla="*/ 0 w 5983168"/>
              <a:gd name="connsiteY0" fmla="*/ 30322 h 7778659"/>
              <a:gd name="connsiteX1" fmla="*/ 84222 w 5983168"/>
              <a:gd name="connsiteY1" fmla="*/ 42354 h 7778659"/>
              <a:gd name="connsiteX2" fmla="*/ 300790 w 5983168"/>
              <a:gd name="connsiteY2" fmla="*/ 439396 h 7778659"/>
              <a:gd name="connsiteX3" fmla="*/ 336885 w 5983168"/>
              <a:gd name="connsiteY3" fmla="*/ 1125196 h 7778659"/>
              <a:gd name="connsiteX4" fmla="*/ 685800 w 5983168"/>
              <a:gd name="connsiteY4" fmla="*/ 1546301 h 7778659"/>
              <a:gd name="connsiteX5" fmla="*/ 962527 w 5983168"/>
              <a:gd name="connsiteY5" fmla="*/ 2208038 h 7778659"/>
              <a:gd name="connsiteX6" fmla="*/ 1515979 w 5983168"/>
              <a:gd name="connsiteY6" fmla="*/ 2689301 h 7778659"/>
              <a:gd name="connsiteX7" fmla="*/ 2298032 w 5983168"/>
              <a:gd name="connsiteY7" fmla="*/ 3290880 h 7778659"/>
              <a:gd name="connsiteX8" fmla="*/ 2490537 w 5983168"/>
              <a:gd name="connsiteY8" fmla="*/ 3387133 h 7778659"/>
              <a:gd name="connsiteX9" fmla="*/ 2755232 w 5983168"/>
              <a:gd name="connsiteY9" fmla="*/ 3603701 h 7778659"/>
              <a:gd name="connsiteX10" fmla="*/ 3441032 w 5983168"/>
              <a:gd name="connsiteY10" fmla="*/ 3808238 h 7778659"/>
              <a:gd name="connsiteX11" fmla="*/ 4102769 w 5983168"/>
              <a:gd name="connsiteY11" fmla="*/ 4000743 h 7778659"/>
              <a:gd name="connsiteX12" fmla="*/ 4295274 w 5983168"/>
              <a:gd name="connsiteY12" fmla="*/ 4109027 h 7778659"/>
              <a:gd name="connsiteX13" fmla="*/ 4547937 w 5983168"/>
              <a:gd name="connsiteY13" fmla="*/ 4722638 h 7778659"/>
              <a:gd name="connsiteX14" fmla="*/ 4728411 w 5983168"/>
              <a:gd name="connsiteY14" fmla="*/ 5047491 h 7778659"/>
              <a:gd name="connsiteX15" fmla="*/ 5089358 w 5983168"/>
              <a:gd name="connsiteY15" fmla="*/ 5661101 h 7778659"/>
              <a:gd name="connsiteX16" fmla="*/ 5293895 w 5983168"/>
              <a:gd name="connsiteY16" fmla="*/ 6046112 h 7778659"/>
              <a:gd name="connsiteX17" fmla="*/ 5390148 w 5983168"/>
              <a:gd name="connsiteY17" fmla="*/ 6286743 h 7778659"/>
              <a:gd name="connsiteX18" fmla="*/ 5606716 w 5983168"/>
              <a:gd name="connsiteY18" fmla="*/ 6792069 h 7778659"/>
              <a:gd name="connsiteX19" fmla="*/ 5763127 w 5983168"/>
              <a:gd name="connsiteY19" fmla="*/ 7068796 h 7778659"/>
              <a:gd name="connsiteX20" fmla="*/ 5943600 w 5983168"/>
              <a:gd name="connsiteY20" fmla="*/ 7273333 h 7778659"/>
              <a:gd name="connsiteX21" fmla="*/ 5979695 w 5983168"/>
              <a:gd name="connsiteY21" fmla="*/ 7453806 h 7778659"/>
              <a:gd name="connsiteX22" fmla="*/ 5979695 w 5983168"/>
              <a:gd name="connsiteY22" fmla="*/ 7778659 h 7778659"/>
              <a:gd name="connsiteX0" fmla="*/ 0 w 6477013"/>
              <a:gd name="connsiteY0" fmla="*/ 30322 h 9142238"/>
              <a:gd name="connsiteX1" fmla="*/ 84222 w 6477013"/>
              <a:gd name="connsiteY1" fmla="*/ 42354 h 9142238"/>
              <a:gd name="connsiteX2" fmla="*/ 300790 w 6477013"/>
              <a:gd name="connsiteY2" fmla="*/ 439396 h 9142238"/>
              <a:gd name="connsiteX3" fmla="*/ 336885 w 6477013"/>
              <a:gd name="connsiteY3" fmla="*/ 1125196 h 9142238"/>
              <a:gd name="connsiteX4" fmla="*/ 685800 w 6477013"/>
              <a:gd name="connsiteY4" fmla="*/ 1546301 h 9142238"/>
              <a:gd name="connsiteX5" fmla="*/ 962527 w 6477013"/>
              <a:gd name="connsiteY5" fmla="*/ 2208038 h 9142238"/>
              <a:gd name="connsiteX6" fmla="*/ 1515979 w 6477013"/>
              <a:gd name="connsiteY6" fmla="*/ 2689301 h 9142238"/>
              <a:gd name="connsiteX7" fmla="*/ 2298032 w 6477013"/>
              <a:gd name="connsiteY7" fmla="*/ 3290880 h 9142238"/>
              <a:gd name="connsiteX8" fmla="*/ 2490537 w 6477013"/>
              <a:gd name="connsiteY8" fmla="*/ 3387133 h 9142238"/>
              <a:gd name="connsiteX9" fmla="*/ 2755232 w 6477013"/>
              <a:gd name="connsiteY9" fmla="*/ 3603701 h 9142238"/>
              <a:gd name="connsiteX10" fmla="*/ 3441032 w 6477013"/>
              <a:gd name="connsiteY10" fmla="*/ 3808238 h 9142238"/>
              <a:gd name="connsiteX11" fmla="*/ 4102769 w 6477013"/>
              <a:gd name="connsiteY11" fmla="*/ 4000743 h 9142238"/>
              <a:gd name="connsiteX12" fmla="*/ 4295274 w 6477013"/>
              <a:gd name="connsiteY12" fmla="*/ 4109027 h 9142238"/>
              <a:gd name="connsiteX13" fmla="*/ 4547937 w 6477013"/>
              <a:gd name="connsiteY13" fmla="*/ 4722638 h 9142238"/>
              <a:gd name="connsiteX14" fmla="*/ 4728411 w 6477013"/>
              <a:gd name="connsiteY14" fmla="*/ 5047491 h 9142238"/>
              <a:gd name="connsiteX15" fmla="*/ 5089358 w 6477013"/>
              <a:gd name="connsiteY15" fmla="*/ 5661101 h 9142238"/>
              <a:gd name="connsiteX16" fmla="*/ 5293895 w 6477013"/>
              <a:gd name="connsiteY16" fmla="*/ 6046112 h 9142238"/>
              <a:gd name="connsiteX17" fmla="*/ 5390148 w 6477013"/>
              <a:gd name="connsiteY17" fmla="*/ 6286743 h 9142238"/>
              <a:gd name="connsiteX18" fmla="*/ 5606716 w 6477013"/>
              <a:gd name="connsiteY18" fmla="*/ 6792069 h 9142238"/>
              <a:gd name="connsiteX19" fmla="*/ 5763127 w 6477013"/>
              <a:gd name="connsiteY19" fmla="*/ 7068796 h 9142238"/>
              <a:gd name="connsiteX20" fmla="*/ 5943600 w 6477013"/>
              <a:gd name="connsiteY20" fmla="*/ 7273333 h 9142238"/>
              <a:gd name="connsiteX21" fmla="*/ 5979695 w 6477013"/>
              <a:gd name="connsiteY21" fmla="*/ 7453806 h 9142238"/>
              <a:gd name="connsiteX22" fmla="*/ 6477000 w 6477013"/>
              <a:gd name="connsiteY22" fmla="*/ 9142238 h 9142238"/>
              <a:gd name="connsiteX0" fmla="*/ 0 w 6460972"/>
              <a:gd name="connsiteY0" fmla="*/ 30322 h 9094112"/>
              <a:gd name="connsiteX1" fmla="*/ 84222 w 6460972"/>
              <a:gd name="connsiteY1" fmla="*/ 42354 h 9094112"/>
              <a:gd name="connsiteX2" fmla="*/ 300790 w 6460972"/>
              <a:gd name="connsiteY2" fmla="*/ 439396 h 9094112"/>
              <a:gd name="connsiteX3" fmla="*/ 336885 w 6460972"/>
              <a:gd name="connsiteY3" fmla="*/ 1125196 h 9094112"/>
              <a:gd name="connsiteX4" fmla="*/ 685800 w 6460972"/>
              <a:gd name="connsiteY4" fmla="*/ 1546301 h 9094112"/>
              <a:gd name="connsiteX5" fmla="*/ 962527 w 6460972"/>
              <a:gd name="connsiteY5" fmla="*/ 2208038 h 9094112"/>
              <a:gd name="connsiteX6" fmla="*/ 1515979 w 6460972"/>
              <a:gd name="connsiteY6" fmla="*/ 2689301 h 9094112"/>
              <a:gd name="connsiteX7" fmla="*/ 2298032 w 6460972"/>
              <a:gd name="connsiteY7" fmla="*/ 3290880 h 9094112"/>
              <a:gd name="connsiteX8" fmla="*/ 2490537 w 6460972"/>
              <a:gd name="connsiteY8" fmla="*/ 3387133 h 9094112"/>
              <a:gd name="connsiteX9" fmla="*/ 2755232 w 6460972"/>
              <a:gd name="connsiteY9" fmla="*/ 3603701 h 9094112"/>
              <a:gd name="connsiteX10" fmla="*/ 3441032 w 6460972"/>
              <a:gd name="connsiteY10" fmla="*/ 3808238 h 9094112"/>
              <a:gd name="connsiteX11" fmla="*/ 4102769 w 6460972"/>
              <a:gd name="connsiteY11" fmla="*/ 4000743 h 9094112"/>
              <a:gd name="connsiteX12" fmla="*/ 4295274 w 6460972"/>
              <a:gd name="connsiteY12" fmla="*/ 4109027 h 9094112"/>
              <a:gd name="connsiteX13" fmla="*/ 4547937 w 6460972"/>
              <a:gd name="connsiteY13" fmla="*/ 4722638 h 9094112"/>
              <a:gd name="connsiteX14" fmla="*/ 4728411 w 6460972"/>
              <a:gd name="connsiteY14" fmla="*/ 5047491 h 9094112"/>
              <a:gd name="connsiteX15" fmla="*/ 5089358 w 6460972"/>
              <a:gd name="connsiteY15" fmla="*/ 5661101 h 9094112"/>
              <a:gd name="connsiteX16" fmla="*/ 5293895 w 6460972"/>
              <a:gd name="connsiteY16" fmla="*/ 6046112 h 9094112"/>
              <a:gd name="connsiteX17" fmla="*/ 5390148 w 6460972"/>
              <a:gd name="connsiteY17" fmla="*/ 6286743 h 9094112"/>
              <a:gd name="connsiteX18" fmla="*/ 5606716 w 6460972"/>
              <a:gd name="connsiteY18" fmla="*/ 6792069 h 9094112"/>
              <a:gd name="connsiteX19" fmla="*/ 5763127 w 6460972"/>
              <a:gd name="connsiteY19" fmla="*/ 7068796 h 9094112"/>
              <a:gd name="connsiteX20" fmla="*/ 5943600 w 6460972"/>
              <a:gd name="connsiteY20" fmla="*/ 7273333 h 9094112"/>
              <a:gd name="connsiteX21" fmla="*/ 5979695 w 6460972"/>
              <a:gd name="connsiteY21" fmla="*/ 7453806 h 9094112"/>
              <a:gd name="connsiteX22" fmla="*/ 6460958 w 6460972"/>
              <a:gd name="connsiteY22" fmla="*/ 9094112 h 9094112"/>
              <a:gd name="connsiteX0" fmla="*/ 0 w 6460958"/>
              <a:gd name="connsiteY0" fmla="*/ 30322 h 9094112"/>
              <a:gd name="connsiteX1" fmla="*/ 84222 w 6460958"/>
              <a:gd name="connsiteY1" fmla="*/ 42354 h 9094112"/>
              <a:gd name="connsiteX2" fmla="*/ 300790 w 6460958"/>
              <a:gd name="connsiteY2" fmla="*/ 439396 h 9094112"/>
              <a:gd name="connsiteX3" fmla="*/ 336885 w 6460958"/>
              <a:gd name="connsiteY3" fmla="*/ 1125196 h 9094112"/>
              <a:gd name="connsiteX4" fmla="*/ 685800 w 6460958"/>
              <a:gd name="connsiteY4" fmla="*/ 1546301 h 9094112"/>
              <a:gd name="connsiteX5" fmla="*/ 962527 w 6460958"/>
              <a:gd name="connsiteY5" fmla="*/ 2208038 h 9094112"/>
              <a:gd name="connsiteX6" fmla="*/ 1515979 w 6460958"/>
              <a:gd name="connsiteY6" fmla="*/ 2689301 h 9094112"/>
              <a:gd name="connsiteX7" fmla="*/ 2298032 w 6460958"/>
              <a:gd name="connsiteY7" fmla="*/ 3290880 h 9094112"/>
              <a:gd name="connsiteX8" fmla="*/ 2490537 w 6460958"/>
              <a:gd name="connsiteY8" fmla="*/ 3387133 h 9094112"/>
              <a:gd name="connsiteX9" fmla="*/ 2755232 w 6460958"/>
              <a:gd name="connsiteY9" fmla="*/ 3603701 h 9094112"/>
              <a:gd name="connsiteX10" fmla="*/ 3441032 w 6460958"/>
              <a:gd name="connsiteY10" fmla="*/ 3808238 h 9094112"/>
              <a:gd name="connsiteX11" fmla="*/ 4102769 w 6460958"/>
              <a:gd name="connsiteY11" fmla="*/ 4000743 h 9094112"/>
              <a:gd name="connsiteX12" fmla="*/ 4295274 w 6460958"/>
              <a:gd name="connsiteY12" fmla="*/ 4109027 h 9094112"/>
              <a:gd name="connsiteX13" fmla="*/ 4547937 w 6460958"/>
              <a:gd name="connsiteY13" fmla="*/ 4722638 h 9094112"/>
              <a:gd name="connsiteX14" fmla="*/ 4728411 w 6460958"/>
              <a:gd name="connsiteY14" fmla="*/ 5047491 h 9094112"/>
              <a:gd name="connsiteX15" fmla="*/ 5089358 w 6460958"/>
              <a:gd name="connsiteY15" fmla="*/ 5661101 h 9094112"/>
              <a:gd name="connsiteX16" fmla="*/ 5293895 w 6460958"/>
              <a:gd name="connsiteY16" fmla="*/ 6046112 h 9094112"/>
              <a:gd name="connsiteX17" fmla="*/ 5390148 w 6460958"/>
              <a:gd name="connsiteY17" fmla="*/ 6286743 h 9094112"/>
              <a:gd name="connsiteX18" fmla="*/ 5606716 w 6460958"/>
              <a:gd name="connsiteY18" fmla="*/ 6792069 h 9094112"/>
              <a:gd name="connsiteX19" fmla="*/ 5763127 w 6460958"/>
              <a:gd name="connsiteY19" fmla="*/ 7068796 h 9094112"/>
              <a:gd name="connsiteX20" fmla="*/ 5943600 w 6460958"/>
              <a:gd name="connsiteY20" fmla="*/ 7273333 h 9094112"/>
              <a:gd name="connsiteX21" fmla="*/ 5979695 w 6460958"/>
              <a:gd name="connsiteY21" fmla="*/ 7453806 h 9094112"/>
              <a:gd name="connsiteX22" fmla="*/ 5983470 w 6460958"/>
              <a:gd name="connsiteY22" fmla="*/ 7777714 h 9094112"/>
              <a:gd name="connsiteX23" fmla="*/ 6460958 w 6460958"/>
              <a:gd name="connsiteY23" fmla="*/ 9094112 h 9094112"/>
              <a:gd name="connsiteX0" fmla="*/ 0 w 6460958"/>
              <a:gd name="connsiteY0" fmla="*/ 30322 h 9094112"/>
              <a:gd name="connsiteX1" fmla="*/ 84222 w 6460958"/>
              <a:gd name="connsiteY1" fmla="*/ 42354 h 9094112"/>
              <a:gd name="connsiteX2" fmla="*/ 300790 w 6460958"/>
              <a:gd name="connsiteY2" fmla="*/ 439396 h 9094112"/>
              <a:gd name="connsiteX3" fmla="*/ 336885 w 6460958"/>
              <a:gd name="connsiteY3" fmla="*/ 1125196 h 9094112"/>
              <a:gd name="connsiteX4" fmla="*/ 685800 w 6460958"/>
              <a:gd name="connsiteY4" fmla="*/ 1546301 h 9094112"/>
              <a:gd name="connsiteX5" fmla="*/ 962527 w 6460958"/>
              <a:gd name="connsiteY5" fmla="*/ 2208038 h 9094112"/>
              <a:gd name="connsiteX6" fmla="*/ 1515979 w 6460958"/>
              <a:gd name="connsiteY6" fmla="*/ 2689301 h 9094112"/>
              <a:gd name="connsiteX7" fmla="*/ 2298032 w 6460958"/>
              <a:gd name="connsiteY7" fmla="*/ 3290880 h 9094112"/>
              <a:gd name="connsiteX8" fmla="*/ 2490537 w 6460958"/>
              <a:gd name="connsiteY8" fmla="*/ 3387133 h 9094112"/>
              <a:gd name="connsiteX9" fmla="*/ 2755232 w 6460958"/>
              <a:gd name="connsiteY9" fmla="*/ 3603701 h 9094112"/>
              <a:gd name="connsiteX10" fmla="*/ 3441032 w 6460958"/>
              <a:gd name="connsiteY10" fmla="*/ 3808238 h 9094112"/>
              <a:gd name="connsiteX11" fmla="*/ 4102769 w 6460958"/>
              <a:gd name="connsiteY11" fmla="*/ 4000743 h 9094112"/>
              <a:gd name="connsiteX12" fmla="*/ 4295274 w 6460958"/>
              <a:gd name="connsiteY12" fmla="*/ 4109027 h 9094112"/>
              <a:gd name="connsiteX13" fmla="*/ 4547937 w 6460958"/>
              <a:gd name="connsiteY13" fmla="*/ 4722638 h 9094112"/>
              <a:gd name="connsiteX14" fmla="*/ 4728411 w 6460958"/>
              <a:gd name="connsiteY14" fmla="*/ 5047491 h 9094112"/>
              <a:gd name="connsiteX15" fmla="*/ 5089358 w 6460958"/>
              <a:gd name="connsiteY15" fmla="*/ 5661101 h 9094112"/>
              <a:gd name="connsiteX16" fmla="*/ 5293895 w 6460958"/>
              <a:gd name="connsiteY16" fmla="*/ 6046112 h 9094112"/>
              <a:gd name="connsiteX17" fmla="*/ 5390148 w 6460958"/>
              <a:gd name="connsiteY17" fmla="*/ 6286743 h 9094112"/>
              <a:gd name="connsiteX18" fmla="*/ 5606716 w 6460958"/>
              <a:gd name="connsiteY18" fmla="*/ 6792069 h 9094112"/>
              <a:gd name="connsiteX19" fmla="*/ 5763127 w 6460958"/>
              <a:gd name="connsiteY19" fmla="*/ 7068796 h 9094112"/>
              <a:gd name="connsiteX20" fmla="*/ 5943600 w 6460958"/>
              <a:gd name="connsiteY20" fmla="*/ 7273333 h 9094112"/>
              <a:gd name="connsiteX21" fmla="*/ 5979695 w 6460958"/>
              <a:gd name="connsiteY21" fmla="*/ 7453806 h 9094112"/>
              <a:gd name="connsiteX22" fmla="*/ 5983470 w 6460958"/>
              <a:gd name="connsiteY22" fmla="*/ 7777714 h 9094112"/>
              <a:gd name="connsiteX23" fmla="*/ 6108976 w 6460958"/>
              <a:gd name="connsiteY23" fmla="*/ 8339503 h 9094112"/>
              <a:gd name="connsiteX24" fmla="*/ 6460958 w 6460958"/>
              <a:gd name="connsiteY24" fmla="*/ 9094112 h 9094112"/>
              <a:gd name="connsiteX0" fmla="*/ 0 w 6460958"/>
              <a:gd name="connsiteY0" fmla="*/ 30322 h 9094112"/>
              <a:gd name="connsiteX1" fmla="*/ 84222 w 6460958"/>
              <a:gd name="connsiteY1" fmla="*/ 42354 h 9094112"/>
              <a:gd name="connsiteX2" fmla="*/ 300790 w 6460958"/>
              <a:gd name="connsiteY2" fmla="*/ 439396 h 9094112"/>
              <a:gd name="connsiteX3" fmla="*/ 336885 w 6460958"/>
              <a:gd name="connsiteY3" fmla="*/ 1125196 h 9094112"/>
              <a:gd name="connsiteX4" fmla="*/ 685800 w 6460958"/>
              <a:gd name="connsiteY4" fmla="*/ 1546301 h 9094112"/>
              <a:gd name="connsiteX5" fmla="*/ 962527 w 6460958"/>
              <a:gd name="connsiteY5" fmla="*/ 2208038 h 9094112"/>
              <a:gd name="connsiteX6" fmla="*/ 1515979 w 6460958"/>
              <a:gd name="connsiteY6" fmla="*/ 2689301 h 9094112"/>
              <a:gd name="connsiteX7" fmla="*/ 2298032 w 6460958"/>
              <a:gd name="connsiteY7" fmla="*/ 3290880 h 9094112"/>
              <a:gd name="connsiteX8" fmla="*/ 2490537 w 6460958"/>
              <a:gd name="connsiteY8" fmla="*/ 3387133 h 9094112"/>
              <a:gd name="connsiteX9" fmla="*/ 2755232 w 6460958"/>
              <a:gd name="connsiteY9" fmla="*/ 3603701 h 9094112"/>
              <a:gd name="connsiteX10" fmla="*/ 3441032 w 6460958"/>
              <a:gd name="connsiteY10" fmla="*/ 3808238 h 9094112"/>
              <a:gd name="connsiteX11" fmla="*/ 4102769 w 6460958"/>
              <a:gd name="connsiteY11" fmla="*/ 4000743 h 9094112"/>
              <a:gd name="connsiteX12" fmla="*/ 4295274 w 6460958"/>
              <a:gd name="connsiteY12" fmla="*/ 4109027 h 9094112"/>
              <a:gd name="connsiteX13" fmla="*/ 4547937 w 6460958"/>
              <a:gd name="connsiteY13" fmla="*/ 4722638 h 9094112"/>
              <a:gd name="connsiteX14" fmla="*/ 4728411 w 6460958"/>
              <a:gd name="connsiteY14" fmla="*/ 5047491 h 9094112"/>
              <a:gd name="connsiteX15" fmla="*/ 5089358 w 6460958"/>
              <a:gd name="connsiteY15" fmla="*/ 5661101 h 9094112"/>
              <a:gd name="connsiteX16" fmla="*/ 5293895 w 6460958"/>
              <a:gd name="connsiteY16" fmla="*/ 6046112 h 9094112"/>
              <a:gd name="connsiteX17" fmla="*/ 5390148 w 6460958"/>
              <a:gd name="connsiteY17" fmla="*/ 6286743 h 9094112"/>
              <a:gd name="connsiteX18" fmla="*/ 5606716 w 6460958"/>
              <a:gd name="connsiteY18" fmla="*/ 6792069 h 9094112"/>
              <a:gd name="connsiteX19" fmla="*/ 5763127 w 6460958"/>
              <a:gd name="connsiteY19" fmla="*/ 7068796 h 9094112"/>
              <a:gd name="connsiteX20" fmla="*/ 5943600 w 6460958"/>
              <a:gd name="connsiteY20" fmla="*/ 7273333 h 9094112"/>
              <a:gd name="connsiteX21" fmla="*/ 5979695 w 6460958"/>
              <a:gd name="connsiteY21" fmla="*/ 7453806 h 9094112"/>
              <a:gd name="connsiteX22" fmla="*/ 5983470 w 6460958"/>
              <a:gd name="connsiteY22" fmla="*/ 7777714 h 9094112"/>
              <a:gd name="connsiteX23" fmla="*/ 6108976 w 6460958"/>
              <a:gd name="connsiteY23" fmla="*/ 8339503 h 9094112"/>
              <a:gd name="connsiteX24" fmla="*/ 6222529 w 6460958"/>
              <a:gd name="connsiteY24" fmla="*/ 8805667 h 9094112"/>
              <a:gd name="connsiteX25" fmla="*/ 6460958 w 6460958"/>
              <a:gd name="connsiteY25" fmla="*/ 9094112 h 9094112"/>
              <a:gd name="connsiteX0" fmla="*/ 0 w 6431076"/>
              <a:gd name="connsiteY0" fmla="*/ 30322 h 9046300"/>
              <a:gd name="connsiteX1" fmla="*/ 84222 w 6431076"/>
              <a:gd name="connsiteY1" fmla="*/ 42354 h 9046300"/>
              <a:gd name="connsiteX2" fmla="*/ 300790 w 6431076"/>
              <a:gd name="connsiteY2" fmla="*/ 439396 h 9046300"/>
              <a:gd name="connsiteX3" fmla="*/ 336885 w 6431076"/>
              <a:gd name="connsiteY3" fmla="*/ 1125196 h 9046300"/>
              <a:gd name="connsiteX4" fmla="*/ 685800 w 6431076"/>
              <a:gd name="connsiteY4" fmla="*/ 1546301 h 9046300"/>
              <a:gd name="connsiteX5" fmla="*/ 962527 w 6431076"/>
              <a:gd name="connsiteY5" fmla="*/ 2208038 h 9046300"/>
              <a:gd name="connsiteX6" fmla="*/ 1515979 w 6431076"/>
              <a:gd name="connsiteY6" fmla="*/ 2689301 h 9046300"/>
              <a:gd name="connsiteX7" fmla="*/ 2298032 w 6431076"/>
              <a:gd name="connsiteY7" fmla="*/ 3290880 h 9046300"/>
              <a:gd name="connsiteX8" fmla="*/ 2490537 w 6431076"/>
              <a:gd name="connsiteY8" fmla="*/ 3387133 h 9046300"/>
              <a:gd name="connsiteX9" fmla="*/ 2755232 w 6431076"/>
              <a:gd name="connsiteY9" fmla="*/ 3603701 h 9046300"/>
              <a:gd name="connsiteX10" fmla="*/ 3441032 w 6431076"/>
              <a:gd name="connsiteY10" fmla="*/ 3808238 h 9046300"/>
              <a:gd name="connsiteX11" fmla="*/ 4102769 w 6431076"/>
              <a:gd name="connsiteY11" fmla="*/ 4000743 h 9046300"/>
              <a:gd name="connsiteX12" fmla="*/ 4295274 w 6431076"/>
              <a:gd name="connsiteY12" fmla="*/ 4109027 h 9046300"/>
              <a:gd name="connsiteX13" fmla="*/ 4547937 w 6431076"/>
              <a:gd name="connsiteY13" fmla="*/ 4722638 h 9046300"/>
              <a:gd name="connsiteX14" fmla="*/ 4728411 w 6431076"/>
              <a:gd name="connsiteY14" fmla="*/ 5047491 h 9046300"/>
              <a:gd name="connsiteX15" fmla="*/ 5089358 w 6431076"/>
              <a:gd name="connsiteY15" fmla="*/ 5661101 h 9046300"/>
              <a:gd name="connsiteX16" fmla="*/ 5293895 w 6431076"/>
              <a:gd name="connsiteY16" fmla="*/ 6046112 h 9046300"/>
              <a:gd name="connsiteX17" fmla="*/ 5390148 w 6431076"/>
              <a:gd name="connsiteY17" fmla="*/ 6286743 h 9046300"/>
              <a:gd name="connsiteX18" fmla="*/ 5606716 w 6431076"/>
              <a:gd name="connsiteY18" fmla="*/ 6792069 h 9046300"/>
              <a:gd name="connsiteX19" fmla="*/ 5763127 w 6431076"/>
              <a:gd name="connsiteY19" fmla="*/ 7068796 h 9046300"/>
              <a:gd name="connsiteX20" fmla="*/ 5943600 w 6431076"/>
              <a:gd name="connsiteY20" fmla="*/ 7273333 h 9046300"/>
              <a:gd name="connsiteX21" fmla="*/ 5979695 w 6431076"/>
              <a:gd name="connsiteY21" fmla="*/ 7453806 h 9046300"/>
              <a:gd name="connsiteX22" fmla="*/ 5983470 w 6431076"/>
              <a:gd name="connsiteY22" fmla="*/ 7777714 h 9046300"/>
              <a:gd name="connsiteX23" fmla="*/ 6108976 w 6431076"/>
              <a:gd name="connsiteY23" fmla="*/ 8339503 h 9046300"/>
              <a:gd name="connsiteX24" fmla="*/ 6222529 w 6431076"/>
              <a:gd name="connsiteY24" fmla="*/ 8805667 h 9046300"/>
              <a:gd name="connsiteX25" fmla="*/ 6431076 w 6431076"/>
              <a:gd name="connsiteY25" fmla="*/ 9046300 h 9046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6431076" h="9046300">
                <a:moveTo>
                  <a:pt x="0" y="30322"/>
                </a:moveTo>
                <a:cubicBezTo>
                  <a:pt x="17045" y="2248"/>
                  <a:pt x="34090" y="-25825"/>
                  <a:pt x="84222" y="42354"/>
                </a:cubicBezTo>
                <a:cubicBezTo>
                  <a:pt x="134354" y="110533"/>
                  <a:pt x="258680" y="258922"/>
                  <a:pt x="300790" y="439396"/>
                </a:cubicBezTo>
                <a:cubicBezTo>
                  <a:pt x="342900" y="619870"/>
                  <a:pt x="272717" y="940712"/>
                  <a:pt x="336885" y="1125196"/>
                </a:cubicBezTo>
                <a:cubicBezTo>
                  <a:pt x="401053" y="1309680"/>
                  <a:pt x="581526" y="1365827"/>
                  <a:pt x="685800" y="1546301"/>
                </a:cubicBezTo>
                <a:cubicBezTo>
                  <a:pt x="790074" y="1726775"/>
                  <a:pt x="824164" y="2017538"/>
                  <a:pt x="962527" y="2208038"/>
                </a:cubicBezTo>
                <a:cubicBezTo>
                  <a:pt x="1100890" y="2398538"/>
                  <a:pt x="1293395" y="2508827"/>
                  <a:pt x="1515979" y="2689301"/>
                </a:cubicBezTo>
                <a:cubicBezTo>
                  <a:pt x="1738563" y="2869775"/>
                  <a:pt x="2135606" y="3174575"/>
                  <a:pt x="2298032" y="3290880"/>
                </a:cubicBezTo>
                <a:cubicBezTo>
                  <a:pt x="2460458" y="3407185"/>
                  <a:pt x="2414337" y="3334996"/>
                  <a:pt x="2490537" y="3387133"/>
                </a:cubicBezTo>
                <a:cubicBezTo>
                  <a:pt x="2566737" y="3439270"/>
                  <a:pt x="2596816" y="3533517"/>
                  <a:pt x="2755232" y="3603701"/>
                </a:cubicBezTo>
                <a:cubicBezTo>
                  <a:pt x="2913648" y="3673885"/>
                  <a:pt x="3441032" y="3808238"/>
                  <a:pt x="3441032" y="3808238"/>
                </a:cubicBezTo>
                <a:cubicBezTo>
                  <a:pt x="3665621" y="3874412"/>
                  <a:pt x="3960395" y="3950612"/>
                  <a:pt x="4102769" y="4000743"/>
                </a:cubicBezTo>
                <a:cubicBezTo>
                  <a:pt x="4245143" y="4050874"/>
                  <a:pt x="4221079" y="3988711"/>
                  <a:pt x="4295274" y="4109027"/>
                </a:cubicBezTo>
                <a:cubicBezTo>
                  <a:pt x="4369469" y="4229343"/>
                  <a:pt x="4475748" y="4566227"/>
                  <a:pt x="4547937" y="4722638"/>
                </a:cubicBezTo>
                <a:cubicBezTo>
                  <a:pt x="4620126" y="4879049"/>
                  <a:pt x="4638174" y="4891081"/>
                  <a:pt x="4728411" y="5047491"/>
                </a:cubicBezTo>
                <a:cubicBezTo>
                  <a:pt x="4818648" y="5203901"/>
                  <a:pt x="4995111" y="5494664"/>
                  <a:pt x="5089358" y="5661101"/>
                </a:cubicBezTo>
                <a:cubicBezTo>
                  <a:pt x="5183605" y="5827538"/>
                  <a:pt x="5243763" y="5941838"/>
                  <a:pt x="5293895" y="6046112"/>
                </a:cubicBezTo>
                <a:cubicBezTo>
                  <a:pt x="5344027" y="6150386"/>
                  <a:pt x="5338011" y="6162417"/>
                  <a:pt x="5390148" y="6286743"/>
                </a:cubicBezTo>
                <a:cubicBezTo>
                  <a:pt x="5442285" y="6411069"/>
                  <a:pt x="5544553" y="6661727"/>
                  <a:pt x="5606716" y="6792069"/>
                </a:cubicBezTo>
                <a:cubicBezTo>
                  <a:pt x="5668879" y="6922411"/>
                  <a:pt x="5706980" y="6988585"/>
                  <a:pt x="5763127" y="7068796"/>
                </a:cubicBezTo>
                <a:cubicBezTo>
                  <a:pt x="5819274" y="7149007"/>
                  <a:pt x="5907505" y="7209165"/>
                  <a:pt x="5943600" y="7273333"/>
                </a:cubicBezTo>
                <a:cubicBezTo>
                  <a:pt x="5979695" y="7337501"/>
                  <a:pt x="5963089" y="7381695"/>
                  <a:pt x="5979695" y="7453806"/>
                </a:cubicBezTo>
                <a:cubicBezTo>
                  <a:pt x="5996301" y="7525917"/>
                  <a:pt x="5955947" y="7645039"/>
                  <a:pt x="5983470" y="7777714"/>
                </a:cubicBezTo>
                <a:cubicBezTo>
                  <a:pt x="6010993" y="7910389"/>
                  <a:pt x="6061164" y="8185111"/>
                  <a:pt x="6108976" y="8339503"/>
                </a:cubicBezTo>
                <a:cubicBezTo>
                  <a:pt x="6156788" y="8493895"/>
                  <a:pt x="6163865" y="8679899"/>
                  <a:pt x="6222529" y="8805667"/>
                </a:cubicBezTo>
                <a:cubicBezTo>
                  <a:pt x="6281193" y="8931435"/>
                  <a:pt x="6399306" y="8981293"/>
                  <a:pt x="6431076" y="90463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Freeform: Shape 25">
            <a:extLst>
              <a:ext uri="{FF2B5EF4-FFF2-40B4-BE49-F238E27FC236}">
                <a16:creationId xmlns:a16="http://schemas.microsoft.com/office/drawing/2014/main" id="{B7F67E55-C35A-4A2C-BE18-81136C711A29}"/>
              </a:ext>
            </a:extLst>
          </p:cNvPr>
          <p:cNvSpPr/>
          <p:nvPr/>
        </p:nvSpPr>
        <p:spPr>
          <a:xfrm>
            <a:off x="397042" y="5938892"/>
            <a:ext cx="2938321" cy="762697"/>
          </a:xfrm>
          <a:custGeom>
            <a:avLst/>
            <a:gdLst>
              <a:gd name="connsiteX0" fmla="*/ 0 w 2779295"/>
              <a:gd name="connsiteY0" fmla="*/ 842210 h 842210"/>
              <a:gd name="connsiteX1" fmla="*/ 1263316 w 2779295"/>
              <a:gd name="connsiteY1" fmla="*/ 397042 h 842210"/>
              <a:gd name="connsiteX2" fmla="*/ 2141621 w 2779295"/>
              <a:gd name="connsiteY2" fmla="*/ 264695 h 842210"/>
              <a:gd name="connsiteX3" fmla="*/ 2538663 w 2779295"/>
              <a:gd name="connsiteY3" fmla="*/ 144379 h 842210"/>
              <a:gd name="connsiteX4" fmla="*/ 2779295 w 2779295"/>
              <a:gd name="connsiteY4" fmla="*/ 0 h 842210"/>
              <a:gd name="connsiteX0" fmla="*/ 0 w 2938321"/>
              <a:gd name="connsiteY0" fmla="*/ 762697 h 762697"/>
              <a:gd name="connsiteX1" fmla="*/ 1263316 w 2938321"/>
              <a:gd name="connsiteY1" fmla="*/ 317529 h 762697"/>
              <a:gd name="connsiteX2" fmla="*/ 2141621 w 2938321"/>
              <a:gd name="connsiteY2" fmla="*/ 185182 h 762697"/>
              <a:gd name="connsiteX3" fmla="*/ 2538663 w 2938321"/>
              <a:gd name="connsiteY3" fmla="*/ 64866 h 762697"/>
              <a:gd name="connsiteX4" fmla="*/ 2938321 w 2938321"/>
              <a:gd name="connsiteY4" fmla="*/ 0 h 76269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938321" h="762697">
                <a:moveTo>
                  <a:pt x="0" y="762697"/>
                </a:moveTo>
                <a:cubicBezTo>
                  <a:pt x="453189" y="588239"/>
                  <a:pt x="906379" y="413781"/>
                  <a:pt x="1263316" y="317529"/>
                </a:cubicBezTo>
                <a:cubicBezTo>
                  <a:pt x="1620253" y="221277"/>
                  <a:pt x="1929063" y="227293"/>
                  <a:pt x="2141621" y="185182"/>
                </a:cubicBezTo>
                <a:cubicBezTo>
                  <a:pt x="2354179" y="143071"/>
                  <a:pt x="2432384" y="108982"/>
                  <a:pt x="2538663" y="64866"/>
                </a:cubicBezTo>
                <a:cubicBezTo>
                  <a:pt x="2644942" y="20750"/>
                  <a:pt x="2871144" y="50131"/>
                  <a:pt x="2938321"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Freeform: Shape 27">
            <a:extLst>
              <a:ext uri="{FF2B5EF4-FFF2-40B4-BE49-F238E27FC236}">
                <a16:creationId xmlns:a16="http://schemas.microsoft.com/office/drawing/2014/main" id="{D0E76D05-5CE8-45A1-BC58-2636B74BF1E3}"/>
              </a:ext>
            </a:extLst>
          </p:cNvPr>
          <p:cNvSpPr/>
          <p:nvPr/>
        </p:nvSpPr>
        <p:spPr>
          <a:xfrm>
            <a:off x="954507" y="5935161"/>
            <a:ext cx="2432521" cy="12040019"/>
          </a:xfrm>
          <a:custGeom>
            <a:avLst/>
            <a:gdLst>
              <a:gd name="connsiteX0" fmla="*/ 1556370 w 1669243"/>
              <a:gd name="connsiteY0" fmla="*/ 0 h 9897979"/>
              <a:gd name="connsiteX1" fmla="*/ 1668665 w 1669243"/>
              <a:gd name="connsiteY1" fmla="*/ 288758 h 9897979"/>
              <a:gd name="connsiteX2" fmla="*/ 1588455 w 1669243"/>
              <a:gd name="connsiteY2" fmla="*/ 689810 h 9897979"/>
              <a:gd name="connsiteX3" fmla="*/ 1347823 w 1669243"/>
              <a:gd name="connsiteY3" fmla="*/ 1122947 h 9897979"/>
              <a:gd name="connsiteX4" fmla="*/ 1091149 w 1669243"/>
              <a:gd name="connsiteY4" fmla="*/ 1684421 h 9897979"/>
              <a:gd name="connsiteX5" fmla="*/ 1043023 w 1669243"/>
              <a:gd name="connsiteY5" fmla="*/ 2229852 h 9897979"/>
              <a:gd name="connsiteX6" fmla="*/ 866560 w 1669243"/>
              <a:gd name="connsiteY6" fmla="*/ 2614863 h 9897979"/>
              <a:gd name="connsiteX7" fmla="*/ 641970 w 1669243"/>
              <a:gd name="connsiteY7" fmla="*/ 2967789 h 9897979"/>
              <a:gd name="connsiteX8" fmla="*/ 369255 w 1669243"/>
              <a:gd name="connsiteY8" fmla="*/ 3368842 h 9897979"/>
              <a:gd name="connsiteX9" fmla="*/ 369255 w 1669243"/>
              <a:gd name="connsiteY9" fmla="*/ 3705726 h 9897979"/>
              <a:gd name="connsiteX10" fmla="*/ 256960 w 1669243"/>
              <a:gd name="connsiteY10" fmla="*/ 4347410 h 9897979"/>
              <a:gd name="connsiteX11" fmla="*/ 208834 w 1669243"/>
              <a:gd name="connsiteY11" fmla="*/ 4892842 h 9897979"/>
              <a:gd name="connsiteX12" fmla="*/ 48413 w 1669243"/>
              <a:gd name="connsiteY12" fmla="*/ 5727031 h 9897979"/>
              <a:gd name="connsiteX13" fmla="*/ 286 w 1669243"/>
              <a:gd name="connsiteY13" fmla="*/ 6144126 h 9897979"/>
              <a:gd name="connsiteX14" fmla="*/ 64455 w 1669243"/>
              <a:gd name="connsiteY14" fmla="*/ 7026442 h 9897979"/>
              <a:gd name="connsiteX15" fmla="*/ 112581 w 1669243"/>
              <a:gd name="connsiteY15" fmla="*/ 7620000 h 9897979"/>
              <a:gd name="connsiteX16" fmla="*/ 208834 w 1669243"/>
              <a:gd name="connsiteY16" fmla="*/ 8309810 h 9897979"/>
              <a:gd name="connsiteX17" fmla="*/ 305086 w 1669243"/>
              <a:gd name="connsiteY17" fmla="*/ 8614610 h 9897979"/>
              <a:gd name="connsiteX18" fmla="*/ 289044 w 1669243"/>
              <a:gd name="connsiteY18" fmla="*/ 9256294 h 9897979"/>
              <a:gd name="connsiteX19" fmla="*/ 353213 w 1669243"/>
              <a:gd name="connsiteY19" fmla="*/ 9561094 h 9897979"/>
              <a:gd name="connsiteX20" fmla="*/ 369255 w 1669243"/>
              <a:gd name="connsiteY20" fmla="*/ 9897979 h 9897979"/>
              <a:gd name="connsiteX0" fmla="*/ 1619981 w 1670808"/>
              <a:gd name="connsiteY0" fmla="*/ 0 h 9850271"/>
              <a:gd name="connsiteX1" fmla="*/ 1668665 w 1670808"/>
              <a:gd name="connsiteY1" fmla="*/ 241050 h 9850271"/>
              <a:gd name="connsiteX2" fmla="*/ 1588455 w 1670808"/>
              <a:gd name="connsiteY2" fmla="*/ 642102 h 9850271"/>
              <a:gd name="connsiteX3" fmla="*/ 1347823 w 1670808"/>
              <a:gd name="connsiteY3" fmla="*/ 1075239 h 9850271"/>
              <a:gd name="connsiteX4" fmla="*/ 1091149 w 1670808"/>
              <a:gd name="connsiteY4" fmla="*/ 1636713 h 9850271"/>
              <a:gd name="connsiteX5" fmla="*/ 1043023 w 1670808"/>
              <a:gd name="connsiteY5" fmla="*/ 2182144 h 9850271"/>
              <a:gd name="connsiteX6" fmla="*/ 866560 w 1670808"/>
              <a:gd name="connsiteY6" fmla="*/ 2567155 h 9850271"/>
              <a:gd name="connsiteX7" fmla="*/ 641970 w 1670808"/>
              <a:gd name="connsiteY7" fmla="*/ 2920081 h 9850271"/>
              <a:gd name="connsiteX8" fmla="*/ 369255 w 1670808"/>
              <a:gd name="connsiteY8" fmla="*/ 3321134 h 9850271"/>
              <a:gd name="connsiteX9" fmla="*/ 369255 w 1670808"/>
              <a:gd name="connsiteY9" fmla="*/ 3658018 h 9850271"/>
              <a:gd name="connsiteX10" fmla="*/ 256960 w 1670808"/>
              <a:gd name="connsiteY10" fmla="*/ 4299702 h 9850271"/>
              <a:gd name="connsiteX11" fmla="*/ 208834 w 1670808"/>
              <a:gd name="connsiteY11" fmla="*/ 4845134 h 9850271"/>
              <a:gd name="connsiteX12" fmla="*/ 48413 w 1670808"/>
              <a:gd name="connsiteY12" fmla="*/ 5679323 h 9850271"/>
              <a:gd name="connsiteX13" fmla="*/ 286 w 1670808"/>
              <a:gd name="connsiteY13" fmla="*/ 6096418 h 9850271"/>
              <a:gd name="connsiteX14" fmla="*/ 64455 w 1670808"/>
              <a:gd name="connsiteY14" fmla="*/ 6978734 h 9850271"/>
              <a:gd name="connsiteX15" fmla="*/ 112581 w 1670808"/>
              <a:gd name="connsiteY15" fmla="*/ 7572292 h 9850271"/>
              <a:gd name="connsiteX16" fmla="*/ 208834 w 1670808"/>
              <a:gd name="connsiteY16" fmla="*/ 8262102 h 9850271"/>
              <a:gd name="connsiteX17" fmla="*/ 305086 w 1670808"/>
              <a:gd name="connsiteY17" fmla="*/ 8566902 h 9850271"/>
              <a:gd name="connsiteX18" fmla="*/ 289044 w 1670808"/>
              <a:gd name="connsiteY18" fmla="*/ 9208586 h 9850271"/>
              <a:gd name="connsiteX19" fmla="*/ 353213 w 1670808"/>
              <a:gd name="connsiteY19" fmla="*/ 9513386 h 9850271"/>
              <a:gd name="connsiteX20" fmla="*/ 369255 w 1670808"/>
              <a:gd name="connsiteY20" fmla="*/ 9850271 h 9850271"/>
              <a:gd name="connsiteX0" fmla="*/ 2381695 w 2432522"/>
              <a:gd name="connsiteY0" fmla="*/ 0 h 12040019"/>
              <a:gd name="connsiteX1" fmla="*/ 2430379 w 2432522"/>
              <a:gd name="connsiteY1" fmla="*/ 241050 h 12040019"/>
              <a:gd name="connsiteX2" fmla="*/ 2350169 w 2432522"/>
              <a:gd name="connsiteY2" fmla="*/ 642102 h 12040019"/>
              <a:gd name="connsiteX3" fmla="*/ 2109537 w 2432522"/>
              <a:gd name="connsiteY3" fmla="*/ 1075239 h 12040019"/>
              <a:gd name="connsiteX4" fmla="*/ 1852863 w 2432522"/>
              <a:gd name="connsiteY4" fmla="*/ 1636713 h 12040019"/>
              <a:gd name="connsiteX5" fmla="*/ 1804737 w 2432522"/>
              <a:gd name="connsiteY5" fmla="*/ 2182144 h 12040019"/>
              <a:gd name="connsiteX6" fmla="*/ 1628274 w 2432522"/>
              <a:gd name="connsiteY6" fmla="*/ 2567155 h 12040019"/>
              <a:gd name="connsiteX7" fmla="*/ 1403684 w 2432522"/>
              <a:gd name="connsiteY7" fmla="*/ 2920081 h 12040019"/>
              <a:gd name="connsiteX8" fmla="*/ 1130969 w 2432522"/>
              <a:gd name="connsiteY8" fmla="*/ 3321134 h 12040019"/>
              <a:gd name="connsiteX9" fmla="*/ 1130969 w 2432522"/>
              <a:gd name="connsiteY9" fmla="*/ 3658018 h 12040019"/>
              <a:gd name="connsiteX10" fmla="*/ 1018674 w 2432522"/>
              <a:gd name="connsiteY10" fmla="*/ 4299702 h 12040019"/>
              <a:gd name="connsiteX11" fmla="*/ 970548 w 2432522"/>
              <a:gd name="connsiteY11" fmla="*/ 4845134 h 12040019"/>
              <a:gd name="connsiteX12" fmla="*/ 810127 w 2432522"/>
              <a:gd name="connsiteY12" fmla="*/ 5679323 h 12040019"/>
              <a:gd name="connsiteX13" fmla="*/ 762000 w 2432522"/>
              <a:gd name="connsiteY13" fmla="*/ 6096418 h 12040019"/>
              <a:gd name="connsiteX14" fmla="*/ 826169 w 2432522"/>
              <a:gd name="connsiteY14" fmla="*/ 6978734 h 12040019"/>
              <a:gd name="connsiteX15" fmla="*/ 874295 w 2432522"/>
              <a:gd name="connsiteY15" fmla="*/ 7572292 h 12040019"/>
              <a:gd name="connsiteX16" fmla="*/ 970548 w 2432522"/>
              <a:gd name="connsiteY16" fmla="*/ 8262102 h 12040019"/>
              <a:gd name="connsiteX17" fmla="*/ 1066800 w 2432522"/>
              <a:gd name="connsiteY17" fmla="*/ 8566902 h 12040019"/>
              <a:gd name="connsiteX18" fmla="*/ 1050758 w 2432522"/>
              <a:gd name="connsiteY18" fmla="*/ 9208586 h 12040019"/>
              <a:gd name="connsiteX19" fmla="*/ 1114927 w 2432522"/>
              <a:gd name="connsiteY19" fmla="*/ 9513386 h 12040019"/>
              <a:gd name="connsiteX20" fmla="*/ 1 w 2432522"/>
              <a:gd name="connsiteY20" fmla="*/ 12040019 h 12040019"/>
              <a:gd name="connsiteX0" fmla="*/ 2381694 w 2432521"/>
              <a:gd name="connsiteY0" fmla="*/ 0 h 12040019"/>
              <a:gd name="connsiteX1" fmla="*/ 2430378 w 2432521"/>
              <a:gd name="connsiteY1" fmla="*/ 241050 h 12040019"/>
              <a:gd name="connsiteX2" fmla="*/ 2350168 w 2432521"/>
              <a:gd name="connsiteY2" fmla="*/ 642102 h 12040019"/>
              <a:gd name="connsiteX3" fmla="*/ 2109536 w 2432521"/>
              <a:gd name="connsiteY3" fmla="*/ 1075239 h 12040019"/>
              <a:gd name="connsiteX4" fmla="*/ 1852862 w 2432521"/>
              <a:gd name="connsiteY4" fmla="*/ 1636713 h 12040019"/>
              <a:gd name="connsiteX5" fmla="*/ 1804736 w 2432521"/>
              <a:gd name="connsiteY5" fmla="*/ 2182144 h 12040019"/>
              <a:gd name="connsiteX6" fmla="*/ 1628273 w 2432521"/>
              <a:gd name="connsiteY6" fmla="*/ 2567155 h 12040019"/>
              <a:gd name="connsiteX7" fmla="*/ 1403683 w 2432521"/>
              <a:gd name="connsiteY7" fmla="*/ 2920081 h 12040019"/>
              <a:gd name="connsiteX8" fmla="*/ 1130968 w 2432521"/>
              <a:gd name="connsiteY8" fmla="*/ 3321134 h 12040019"/>
              <a:gd name="connsiteX9" fmla="*/ 1130968 w 2432521"/>
              <a:gd name="connsiteY9" fmla="*/ 3658018 h 12040019"/>
              <a:gd name="connsiteX10" fmla="*/ 1018673 w 2432521"/>
              <a:gd name="connsiteY10" fmla="*/ 4299702 h 12040019"/>
              <a:gd name="connsiteX11" fmla="*/ 970547 w 2432521"/>
              <a:gd name="connsiteY11" fmla="*/ 4845134 h 12040019"/>
              <a:gd name="connsiteX12" fmla="*/ 810126 w 2432521"/>
              <a:gd name="connsiteY12" fmla="*/ 5679323 h 12040019"/>
              <a:gd name="connsiteX13" fmla="*/ 761999 w 2432521"/>
              <a:gd name="connsiteY13" fmla="*/ 6096418 h 12040019"/>
              <a:gd name="connsiteX14" fmla="*/ 826168 w 2432521"/>
              <a:gd name="connsiteY14" fmla="*/ 6978734 h 12040019"/>
              <a:gd name="connsiteX15" fmla="*/ 874294 w 2432521"/>
              <a:gd name="connsiteY15" fmla="*/ 7572292 h 12040019"/>
              <a:gd name="connsiteX16" fmla="*/ 970547 w 2432521"/>
              <a:gd name="connsiteY16" fmla="*/ 8262102 h 12040019"/>
              <a:gd name="connsiteX17" fmla="*/ 1066799 w 2432521"/>
              <a:gd name="connsiteY17" fmla="*/ 8566902 h 12040019"/>
              <a:gd name="connsiteX18" fmla="*/ 1050757 w 2432521"/>
              <a:gd name="connsiteY18" fmla="*/ 9208586 h 12040019"/>
              <a:gd name="connsiteX19" fmla="*/ 1114926 w 2432521"/>
              <a:gd name="connsiteY19" fmla="*/ 9513386 h 12040019"/>
              <a:gd name="connsiteX20" fmla="*/ 1018672 w 2432521"/>
              <a:gd name="connsiteY20" fmla="*/ 11197807 h 12040019"/>
              <a:gd name="connsiteX21" fmla="*/ 0 w 2432521"/>
              <a:gd name="connsiteY21" fmla="*/ 12040019 h 12040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2432521" h="12040019">
                <a:moveTo>
                  <a:pt x="2381694" y="0"/>
                </a:moveTo>
                <a:cubicBezTo>
                  <a:pt x="2435168" y="86895"/>
                  <a:pt x="2435632" y="134033"/>
                  <a:pt x="2430378" y="241050"/>
                </a:cubicBezTo>
                <a:cubicBezTo>
                  <a:pt x="2425124" y="348067"/>
                  <a:pt x="2403642" y="503071"/>
                  <a:pt x="2350168" y="642102"/>
                </a:cubicBezTo>
                <a:cubicBezTo>
                  <a:pt x="2296694" y="781133"/>
                  <a:pt x="2192420" y="909471"/>
                  <a:pt x="2109536" y="1075239"/>
                </a:cubicBezTo>
                <a:cubicBezTo>
                  <a:pt x="2026652" y="1241008"/>
                  <a:pt x="1903662" y="1452229"/>
                  <a:pt x="1852862" y="1636713"/>
                </a:cubicBezTo>
                <a:cubicBezTo>
                  <a:pt x="1802062" y="1821197"/>
                  <a:pt x="1842167" y="2027070"/>
                  <a:pt x="1804736" y="2182144"/>
                </a:cubicBezTo>
                <a:cubicBezTo>
                  <a:pt x="1767305" y="2337218"/>
                  <a:pt x="1695115" y="2444165"/>
                  <a:pt x="1628273" y="2567155"/>
                </a:cubicBezTo>
                <a:cubicBezTo>
                  <a:pt x="1561431" y="2690145"/>
                  <a:pt x="1486567" y="2794418"/>
                  <a:pt x="1403683" y="2920081"/>
                </a:cubicBezTo>
                <a:cubicBezTo>
                  <a:pt x="1320799" y="3045744"/>
                  <a:pt x="1176420" y="3198145"/>
                  <a:pt x="1130968" y="3321134"/>
                </a:cubicBezTo>
                <a:cubicBezTo>
                  <a:pt x="1085516" y="3444123"/>
                  <a:pt x="1149684" y="3494923"/>
                  <a:pt x="1130968" y="3658018"/>
                </a:cubicBezTo>
                <a:cubicBezTo>
                  <a:pt x="1112252" y="3821113"/>
                  <a:pt x="1045410" y="4101849"/>
                  <a:pt x="1018673" y="4299702"/>
                </a:cubicBezTo>
                <a:cubicBezTo>
                  <a:pt x="991936" y="4497555"/>
                  <a:pt x="1005305" y="4615197"/>
                  <a:pt x="970547" y="4845134"/>
                </a:cubicBezTo>
                <a:cubicBezTo>
                  <a:pt x="935789" y="5075071"/>
                  <a:pt x="844884" y="5470776"/>
                  <a:pt x="810126" y="5679323"/>
                </a:cubicBezTo>
                <a:cubicBezTo>
                  <a:pt x="775368" y="5887870"/>
                  <a:pt x="759325" y="5879850"/>
                  <a:pt x="761999" y="6096418"/>
                </a:cubicBezTo>
                <a:cubicBezTo>
                  <a:pt x="764673" y="6312986"/>
                  <a:pt x="807452" y="6732755"/>
                  <a:pt x="826168" y="6978734"/>
                </a:cubicBezTo>
                <a:cubicBezTo>
                  <a:pt x="844884" y="7224713"/>
                  <a:pt x="850231" y="7358397"/>
                  <a:pt x="874294" y="7572292"/>
                </a:cubicBezTo>
                <a:cubicBezTo>
                  <a:pt x="898357" y="7786187"/>
                  <a:pt x="938463" y="8096334"/>
                  <a:pt x="970547" y="8262102"/>
                </a:cubicBezTo>
                <a:cubicBezTo>
                  <a:pt x="1002631" y="8427870"/>
                  <a:pt x="1053431" y="8409155"/>
                  <a:pt x="1066799" y="8566902"/>
                </a:cubicBezTo>
                <a:cubicBezTo>
                  <a:pt x="1080167" y="8724649"/>
                  <a:pt x="1042736" y="9050839"/>
                  <a:pt x="1050757" y="9208586"/>
                </a:cubicBezTo>
                <a:cubicBezTo>
                  <a:pt x="1058778" y="9366333"/>
                  <a:pt x="1232568" y="9193881"/>
                  <a:pt x="1114926" y="9513386"/>
                </a:cubicBezTo>
                <a:cubicBezTo>
                  <a:pt x="997284" y="9832891"/>
                  <a:pt x="1204493" y="10776702"/>
                  <a:pt x="1018672" y="11197807"/>
                </a:cubicBezTo>
                <a:cubicBezTo>
                  <a:pt x="832851" y="11618912"/>
                  <a:pt x="57484" y="11887619"/>
                  <a:pt x="0" y="12040019"/>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Freeform: Shape 28">
            <a:extLst>
              <a:ext uri="{FF2B5EF4-FFF2-40B4-BE49-F238E27FC236}">
                <a16:creationId xmlns:a16="http://schemas.microsoft.com/office/drawing/2014/main" id="{2FDB5FBB-6097-4407-84B4-9CC5348B029E}"/>
              </a:ext>
            </a:extLst>
          </p:cNvPr>
          <p:cNvSpPr/>
          <p:nvPr/>
        </p:nvSpPr>
        <p:spPr>
          <a:xfrm>
            <a:off x="408078" y="6487900"/>
            <a:ext cx="1880936" cy="2582780"/>
          </a:xfrm>
          <a:custGeom>
            <a:avLst/>
            <a:gdLst>
              <a:gd name="connsiteX0" fmla="*/ 0 w 1604210"/>
              <a:gd name="connsiteY0" fmla="*/ 0 h 2390274"/>
              <a:gd name="connsiteX1" fmla="*/ 352926 w 1604210"/>
              <a:gd name="connsiteY1" fmla="*/ 352927 h 2390274"/>
              <a:gd name="connsiteX2" fmla="*/ 481263 w 1604210"/>
              <a:gd name="connsiteY2" fmla="*/ 705853 h 2390274"/>
              <a:gd name="connsiteX3" fmla="*/ 689810 w 1604210"/>
              <a:gd name="connsiteY3" fmla="*/ 1171074 h 2390274"/>
              <a:gd name="connsiteX4" fmla="*/ 978568 w 1604210"/>
              <a:gd name="connsiteY4" fmla="*/ 1620253 h 2390274"/>
              <a:gd name="connsiteX5" fmla="*/ 1106905 w 1604210"/>
              <a:gd name="connsiteY5" fmla="*/ 1892969 h 2390274"/>
              <a:gd name="connsiteX6" fmla="*/ 1331494 w 1604210"/>
              <a:gd name="connsiteY6" fmla="*/ 1957137 h 2390274"/>
              <a:gd name="connsiteX7" fmla="*/ 1556084 w 1604210"/>
              <a:gd name="connsiteY7" fmla="*/ 2165685 h 2390274"/>
              <a:gd name="connsiteX8" fmla="*/ 1572126 w 1604210"/>
              <a:gd name="connsiteY8" fmla="*/ 2261937 h 2390274"/>
              <a:gd name="connsiteX9" fmla="*/ 1604210 w 1604210"/>
              <a:gd name="connsiteY9" fmla="*/ 2390274 h 2390274"/>
              <a:gd name="connsiteX0" fmla="*/ 0 w 1880936"/>
              <a:gd name="connsiteY0" fmla="*/ 0 h 2582780"/>
              <a:gd name="connsiteX1" fmla="*/ 629652 w 1880936"/>
              <a:gd name="connsiteY1" fmla="*/ 545433 h 2582780"/>
              <a:gd name="connsiteX2" fmla="*/ 757989 w 1880936"/>
              <a:gd name="connsiteY2" fmla="*/ 898359 h 2582780"/>
              <a:gd name="connsiteX3" fmla="*/ 966536 w 1880936"/>
              <a:gd name="connsiteY3" fmla="*/ 1363580 h 2582780"/>
              <a:gd name="connsiteX4" fmla="*/ 1255294 w 1880936"/>
              <a:gd name="connsiteY4" fmla="*/ 1812759 h 2582780"/>
              <a:gd name="connsiteX5" fmla="*/ 1383631 w 1880936"/>
              <a:gd name="connsiteY5" fmla="*/ 2085475 h 2582780"/>
              <a:gd name="connsiteX6" fmla="*/ 1608220 w 1880936"/>
              <a:gd name="connsiteY6" fmla="*/ 2149643 h 2582780"/>
              <a:gd name="connsiteX7" fmla="*/ 1832810 w 1880936"/>
              <a:gd name="connsiteY7" fmla="*/ 2358191 h 2582780"/>
              <a:gd name="connsiteX8" fmla="*/ 1848852 w 1880936"/>
              <a:gd name="connsiteY8" fmla="*/ 2454443 h 2582780"/>
              <a:gd name="connsiteX9" fmla="*/ 1880936 w 1880936"/>
              <a:gd name="connsiteY9" fmla="*/ 2582780 h 25827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1880936" h="2582780">
                <a:moveTo>
                  <a:pt x="0" y="0"/>
                </a:moveTo>
                <a:cubicBezTo>
                  <a:pt x="136357" y="117642"/>
                  <a:pt x="503321" y="395707"/>
                  <a:pt x="629652" y="545433"/>
                </a:cubicBezTo>
                <a:cubicBezTo>
                  <a:pt x="755984" y="695160"/>
                  <a:pt x="701842" y="762001"/>
                  <a:pt x="757989" y="898359"/>
                </a:cubicBezTo>
                <a:cubicBezTo>
                  <a:pt x="814136" y="1034717"/>
                  <a:pt x="883652" y="1211180"/>
                  <a:pt x="966536" y="1363580"/>
                </a:cubicBezTo>
                <a:cubicBezTo>
                  <a:pt x="1049420" y="1515980"/>
                  <a:pt x="1185778" y="1692443"/>
                  <a:pt x="1255294" y="1812759"/>
                </a:cubicBezTo>
                <a:cubicBezTo>
                  <a:pt x="1324810" y="1933075"/>
                  <a:pt x="1324810" y="2029328"/>
                  <a:pt x="1383631" y="2085475"/>
                </a:cubicBezTo>
                <a:cubicBezTo>
                  <a:pt x="1442452" y="2141622"/>
                  <a:pt x="1533357" y="2104190"/>
                  <a:pt x="1608220" y="2149643"/>
                </a:cubicBezTo>
                <a:cubicBezTo>
                  <a:pt x="1683083" y="2195096"/>
                  <a:pt x="1792705" y="2307391"/>
                  <a:pt x="1832810" y="2358191"/>
                </a:cubicBezTo>
                <a:cubicBezTo>
                  <a:pt x="1872915" y="2408991"/>
                  <a:pt x="1840831" y="2417012"/>
                  <a:pt x="1848852" y="2454443"/>
                </a:cubicBezTo>
                <a:cubicBezTo>
                  <a:pt x="1856873" y="2491875"/>
                  <a:pt x="1872915" y="2580106"/>
                  <a:pt x="1880936" y="258278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Freeform: Shape 29">
            <a:extLst>
              <a:ext uri="{FF2B5EF4-FFF2-40B4-BE49-F238E27FC236}">
                <a16:creationId xmlns:a16="http://schemas.microsoft.com/office/drawing/2014/main" id="{DD76A9A1-A6C9-4D5D-B335-F49E09DE5271}"/>
              </a:ext>
            </a:extLst>
          </p:cNvPr>
          <p:cNvSpPr/>
          <p:nvPr/>
        </p:nvSpPr>
        <p:spPr>
          <a:xfrm>
            <a:off x="2310063" y="8619357"/>
            <a:ext cx="3753853" cy="1070845"/>
          </a:xfrm>
          <a:custGeom>
            <a:avLst/>
            <a:gdLst>
              <a:gd name="connsiteX0" fmla="*/ 0 w 3753853"/>
              <a:gd name="connsiteY0" fmla="*/ 396306 h 1070845"/>
              <a:gd name="connsiteX1" fmla="*/ 449179 w 3753853"/>
              <a:gd name="connsiteY1" fmla="*/ 396306 h 1070845"/>
              <a:gd name="connsiteX2" fmla="*/ 705853 w 3753853"/>
              <a:gd name="connsiteY2" fmla="*/ 508601 h 1070845"/>
              <a:gd name="connsiteX3" fmla="*/ 1074821 w 3753853"/>
              <a:gd name="connsiteY3" fmla="*/ 588811 h 1070845"/>
              <a:gd name="connsiteX4" fmla="*/ 1331495 w 3753853"/>
              <a:gd name="connsiteY4" fmla="*/ 717148 h 1070845"/>
              <a:gd name="connsiteX5" fmla="*/ 1780674 w 3753853"/>
              <a:gd name="connsiteY5" fmla="*/ 765275 h 1070845"/>
              <a:gd name="connsiteX6" fmla="*/ 2117558 w 3753853"/>
              <a:gd name="connsiteY6" fmla="*/ 781317 h 1070845"/>
              <a:gd name="connsiteX7" fmla="*/ 2422358 w 3753853"/>
              <a:gd name="connsiteY7" fmla="*/ 973822 h 1070845"/>
              <a:gd name="connsiteX8" fmla="*/ 2791326 w 3753853"/>
              <a:gd name="connsiteY8" fmla="*/ 1070075 h 1070845"/>
              <a:gd name="connsiteX9" fmla="*/ 3031958 w 3753853"/>
              <a:gd name="connsiteY9" fmla="*/ 925696 h 1070845"/>
              <a:gd name="connsiteX10" fmla="*/ 3352800 w 3753853"/>
              <a:gd name="connsiteY10" fmla="*/ 556727 h 1070845"/>
              <a:gd name="connsiteX11" fmla="*/ 3577390 w 3753853"/>
              <a:gd name="connsiteY11" fmla="*/ 203801 h 1070845"/>
              <a:gd name="connsiteX12" fmla="*/ 3625516 w 3753853"/>
              <a:gd name="connsiteY12" fmla="*/ 11296 h 1070845"/>
              <a:gd name="connsiteX13" fmla="*/ 3753853 w 3753853"/>
              <a:gd name="connsiteY13" fmla="*/ 11296 h 1070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753853" h="1070845">
                <a:moveTo>
                  <a:pt x="0" y="396306"/>
                </a:moveTo>
                <a:cubicBezTo>
                  <a:pt x="165768" y="386948"/>
                  <a:pt x="331537" y="377590"/>
                  <a:pt x="449179" y="396306"/>
                </a:cubicBezTo>
                <a:cubicBezTo>
                  <a:pt x="566821" y="415022"/>
                  <a:pt x="601579" y="476517"/>
                  <a:pt x="705853" y="508601"/>
                </a:cubicBezTo>
                <a:cubicBezTo>
                  <a:pt x="810127" y="540685"/>
                  <a:pt x="970547" y="554053"/>
                  <a:pt x="1074821" y="588811"/>
                </a:cubicBezTo>
                <a:cubicBezTo>
                  <a:pt x="1179095" y="623569"/>
                  <a:pt x="1213853" y="687737"/>
                  <a:pt x="1331495" y="717148"/>
                </a:cubicBezTo>
                <a:cubicBezTo>
                  <a:pt x="1449137" y="746559"/>
                  <a:pt x="1649664" y="754580"/>
                  <a:pt x="1780674" y="765275"/>
                </a:cubicBezTo>
                <a:cubicBezTo>
                  <a:pt x="1911684" y="775970"/>
                  <a:pt x="2010611" y="746559"/>
                  <a:pt x="2117558" y="781317"/>
                </a:cubicBezTo>
                <a:cubicBezTo>
                  <a:pt x="2224505" y="816075"/>
                  <a:pt x="2310063" y="925696"/>
                  <a:pt x="2422358" y="973822"/>
                </a:cubicBezTo>
                <a:cubicBezTo>
                  <a:pt x="2534653" y="1021948"/>
                  <a:pt x="2689726" y="1078096"/>
                  <a:pt x="2791326" y="1070075"/>
                </a:cubicBezTo>
                <a:cubicBezTo>
                  <a:pt x="2892926" y="1062054"/>
                  <a:pt x="2938379" y="1011254"/>
                  <a:pt x="3031958" y="925696"/>
                </a:cubicBezTo>
                <a:cubicBezTo>
                  <a:pt x="3125537" y="840138"/>
                  <a:pt x="3261895" y="677043"/>
                  <a:pt x="3352800" y="556727"/>
                </a:cubicBezTo>
                <a:cubicBezTo>
                  <a:pt x="3443705" y="436411"/>
                  <a:pt x="3531937" y="294706"/>
                  <a:pt x="3577390" y="203801"/>
                </a:cubicBezTo>
                <a:cubicBezTo>
                  <a:pt x="3622843" y="112896"/>
                  <a:pt x="3596106" y="43380"/>
                  <a:pt x="3625516" y="11296"/>
                </a:cubicBezTo>
                <a:cubicBezTo>
                  <a:pt x="3654926" y="-20788"/>
                  <a:pt x="3713748" y="27338"/>
                  <a:pt x="3753853" y="1129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Freeform: Shape 30">
            <a:extLst>
              <a:ext uri="{FF2B5EF4-FFF2-40B4-BE49-F238E27FC236}">
                <a16:creationId xmlns:a16="http://schemas.microsoft.com/office/drawing/2014/main" id="{5A6F7FA8-7707-4695-82A5-55877E455228}"/>
              </a:ext>
            </a:extLst>
          </p:cNvPr>
          <p:cNvSpPr/>
          <p:nvPr/>
        </p:nvSpPr>
        <p:spPr>
          <a:xfrm>
            <a:off x="4050590" y="9432758"/>
            <a:ext cx="187107" cy="4924926"/>
          </a:xfrm>
          <a:custGeom>
            <a:avLst/>
            <a:gdLst>
              <a:gd name="connsiteX0" fmla="*/ 119944 w 186541"/>
              <a:gd name="connsiteY0" fmla="*/ 0 h 4924926"/>
              <a:gd name="connsiteX1" fmla="*/ 152029 w 186541"/>
              <a:gd name="connsiteY1" fmla="*/ 224589 h 4924926"/>
              <a:gd name="connsiteX2" fmla="*/ 7650 w 186541"/>
              <a:gd name="connsiteY2" fmla="*/ 577516 h 4924926"/>
              <a:gd name="connsiteX3" fmla="*/ 23692 w 186541"/>
              <a:gd name="connsiteY3" fmla="*/ 946484 h 4924926"/>
              <a:gd name="connsiteX4" fmla="*/ 55776 w 186541"/>
              <a:gd name="connsiteY4" fmla="*/ 1652337 h 4924926"/>
              <a:gd name="connsiteX5" fmla="*/ 184113 w 186541"/>
              <a:gd name="connsiteY5" fmla="*/ 2133600 h 4924926"/>
              <a:gd name="connsiteX6" fmla="*/ 135986 w 186541"/>
              <a:gd name="connsiteY6" fmla="*/ 2855495 h 4924926"/>
              <a:gd name="connsiteX7" fmla="*/ 87860 w 186541"/>
              <a:gd name="connsiteY7" fmla="*/ 3256547 h 4924926"/>
              <a:gd name="connsiteX8" fmla="*/ 119944 w 186541"/>
              <a:gd name="connsiteY8" fmla="*/ 3850105 h 4924926"/>
              <a:gd name="connsiteX9" fmla="*/ 39734 w 186541"/>
              <a:gd name="connsiteY9" fmla="*/ 4539916 h 4924926"/>
              <a:gd name="connsiteX10" fmla="*/ 71818 w 186541"/>
              <a:gd name="connsiteY10" fmla="*/ 4924926 h 4924926"/>
              <a:gd name="connsiteX0" fmla="*/ 119944 w 186782"/>
              <a:gd name="connsiteY0" fmla="*/ 0 h 4924926"/>
              <a:gd name="connsiteX1" fmla="*/ 152029 w 186782"/>
              <a:gd name="connsiteY1" fmla="*/ 224589 h 4924926"/>
              <a:gd name="connsiteX2" fmla="*/ 7650 w 186782"/>
              <a:gd name="connsiteY2" fmla="*/ 577516 h 4924926"/>
              <a:gd name="connsiteX3" fmla="*/ 23692 w 186782"/>
              <a:gd name="connsiteY3" fmla="*/ 946484 h 4924926"/>
              <a:gd name="connsiteX4" fmla="*/ 55776 w 186782"/>
              <a:gd name="connsiteY4" fmla="*/ 1652337 h 4924926"/>
              <a:gd name="connsiteX5" fmla="*/ 184113 w 186782"/>
              <a:gd name="connsiteY5" fmla="*/ 2133600 h 4924926"/>
              <a:gd name="connsiteX6" fmla="*/ 135986 w 186782"/>
              <a:gd name="connsiteY6" fmla="*/ 2855495 h 4924926"/>
              <a:gd name="connsiteX7" fmla="*/ 55776 w 186782"/>
              <a:gd name="connsiteY7" fmla="*/ 3272589 h 4924926"/>
              <a:gd name="connsiteX8" fmla="*/ 119944 w 186782"/>
              <a:gd name="connsiteY8" fmla="*/ 3850105 h 4924926"/>
              <a:gd name="connsiteX9" fmla="*/ 39734 w 186782"/>
              <a:gd name="connsiteY9" fmla="*/ 4539916 h 4924926"/>
              <a:gd name="connsiteX10" fmla="*/ 71818 w 186782"/>
              <a:gd name="connsiteY10" fmla="*/ 4924926 h 4924926"/>
              <a:gd name="connsiteX0" fmla="*/ 119944 w 186782"/>
              <a:gd name="connsiteY0" fmla="*/ 0 h 4924926"/>
              <a:gd name="connsiteX1" fmla="*/ 152029 w 186782"/>
              <a:gd name="connsiteY1" fmla="*/ 224589 h 4924926"/>
              <a:gd name="connsiteX2" fmla="*/ 7650 w 186782"/>
              <a:gd name="connsiteY2" fmla="*/ 577516 h 4924926"/>
              <a:gd name="connsiteX3" fmla="*/ 23692 w 186782"/>
              <a:gd name="connsiteY3" fmla="*/ 946484 h 4924926"/>
              <a:gd name="connsiteX4" fmla="*/ 55776 w 186782"/>
              <a:gd name="connsiteY4" fmla="*/ 1652337 h 4924926"/>
              <a:gd name="connsiteX5" fmla="*/ 184113 w 186782"/>
              <a:gd name="connsiteY5" fmla="*/ 2133600 h 4924926"/>
              <a:gd name="connsiteX6" fmla="*/ 135986 w 186782"/>
              <a:gd name="connsiteY6" fmla="*/ 2855495 h 4924926"/>
              <a:gd name="connsiteX7" fmla="*/ 55776 w 186782"/>
              <a:gd name="connsiteY7" fmla="*/ 3272589 h 4924926"/>
              <a:gd name="connsiteX8" fmla="*/ 119944 w 186782"/>
              <a:gd name="connsiteY8" fmla="*/ 3705726 h 4924926"/>
              <a:gd name="connsiteX9" fmla="*/ 39734 w 186782"/>
              <a:gd name="connsiteY9" fmla="*/ 4539916 h 4924926"/>
              <a:gd name="connsiteX10" fmla="*/ 71818 w 186782"/>
              <a:gd name="connsiteY10" fmla="*/ 4924926 h 4924926"/>
              <a:gd name="connsiteX0" fmla="*/ 119944 w 186782"/>
              <a:gd name="connsiteY0" fmla="*/ 0 h 4924926"/>
              <a:gd name="connsiteX1" fmla="*/ 152029 w 186782"/>
              <a:gd name="connsiteY1" fmla="*/ 224589 h 4924926"/>
              <a:gd name="connsiteX2" fmla="*/ 7650 w 186782"/>
              <a:gd name="connsiteY2" fmla="*/ 577516 h 4924926"/>
              <a:gd name="connsiteX3" fmla="*/ 23692 w 186782"/>
              <a:gd name="connsiteY3" fmla="*/ 946484 h 4924926"/>
              <a:gd name="connsiteX4" fmla="*/ 55776 w 186782"/>
              <a:gd name="connsiteY4" fmla="*/ 1652337 h 4924926"/>
              <a:gd name="connsiteX5" fmla="*/ 184113 w 186782"/>
              <a:gd name="connsiteY5" fmla="*/ 2133600 h 4924926"/>
              <a:gd name="connsiteX6" fmla="*/ 135986 w 186782"/>
              <a:gd name="connsiteY6" fmla="*/ 2855495 h 4924926"/>
              <a:gd name="connsiteX7" fmla="*/ 55776 w 186782"/>
              <a:gd name="connsiteY7" fmla="*/ 3272589 h 4924926"/>
              <a:gd name="connsiteX8" fmla="*/ 119944 w 186782"/>
              <a:gd name="connsiteY8" fmla="*/ 3705726 h 4924926"/>
              <a:gd name="connsiteX9" fmla="*/ 71818 w 186782"/>
              <a:gd name="connsiteY9" fmla="*/ 4507831 h 4924926"/>
              <a:gd name="connsiteX10" fmla="*/ 71818 w 186782"/>
              <a:gd name="connsiteY10" fmla="*/ 4924926 h 4924926"/>
              <a:gd name="connsiteX0" fmla="*/ 119944 w 193025"/>
              <a:gd name="connsiteY0" fmla="*/ 0 h 4924926"/>
              <a:gd name="connsiteX1" fmla="*/ 152029 w 193025"/>
              <a:gd name="connsiteY1" fmla="*/ 224589 h 4924926"/>
              <a:gd name="connsiteX2" fmla="*/ 7650 w 193025"/>
              <a:gd name="connsiteY2" fmla="*/ 577516 h 4924926"/>
              <a:gd name="connsiteX3" fmla="*/ 23692 w 193025"/>
              <a:gd name="connsiteY3" fmla="*/ 946484 h 4924926"/>
              <a:gd name="connsiteX4" fmla="*/ 55776 w 193025"/>
              <a:gd name="connsiteY4" fmla="*/ 1652337 h 4924926"/>
              <a:gd name="connsiteX5" fmla="*/ 184113 w 193025"/>
              <a:gd name="connsiteY5" fmla="*/ 2133600 h 4924926"/>
              <a:gd name="connsiteX6" fmla="*/ 168071 w 193025"/>
              <a:gd name="connsiteY6" fmla="*/ 2999874 h 4924926"/>
              <a:gd name="connsiteX7" fmla="*/ 55776 w 193025"/>
              <a:gd name="connsiteY7" fmla="*/ 3272589 h 4924926"/>
              <a:gd name="connsiteX8" fmla="*/ 119944 w 193025"/>
              <a:gd name="connsiteY8" fmla="*/ 3705726 h 4924926"/>
              <a:gd name="connsiteX9" fmla="*/ 71818 w 193025"/>
              <a:gd name="connsiteY9" fmla="*/ 4507831 h 4924926"/>
              <a:gd name="connsiteX10" fmla="*/ 71818 w 193025"/>
              <a:gd name="connsiteY10" fmla="*/ 4924926 h 4924926"/>
              <a:gd name="connsiteX0" fmla="*/ 119944 w 187532"/>
              <a:gd name="connsiteY0" fmla="*/ 0 h 4924926"/>
              <a:gd name="connsiteX1" fmla="*/ 152029 w 187532"/>
              <a:gd name="connsiteY1" fmla="*/ 224589 h 4924926"/>
              <a:gd name="connsiteX2" fmla="*/ 7650 w 187532"/>
              <a:gd name="connsiteY2" fmla="*/ 577516 h 4924926"/>
              <a:gd name="connsiteX3" fmla="*/ 23692 w 187532"/>
              <a:gd name="connsiteY3" fmla="*/ 946484 h 4924926"/>
              <a:gd name="connsiteX4" fmla="*/ 55776 w 187532"/>
              <a:gd name="connsiteY4" fmla="*/ 1652337 h 4924926"/>
              <a:gd name="connsiteX5" fmla="*/ 184113 w 187532"/>
              <a:gd name="connsiteY5" fmla="*/ 2133600 h 4924926"/>
              <a:gd name="connsiteX6" fmla="*/ 152028 w 187532"/>
              <a:gd name="connsiteY6" fmla="*/ 2518610 h 4924926"/>
              <a:gd name="connsiteX7" fmla="*/ 168071 w 187532"/>
              <a:gd name="connsiteY7" fmla="*/ 2999874 h 4924926"/>
              <a:gd name="connsiteX8" fmla="*/ 55776 w 187532"/>
              <a:gd name="connsiteY8" fmla="*/ 3272589 h 4924926"/>
              <a:gd name="connsiteX9" fmla="*/ 119944 w 187532"/>
              <a:gd name="connsiteY9" fmla="*/ 3705726 h 4924926"/>
              <a:gd name="connsiteX10" fmla="*/ 71818 w 187532"/>
              <a:gd name="connsiteY10" fmla="*/ 4507831 h 4924926"/>
              <a:gd name="connsiteX11" fmla="*/ 71818 w 187532"/>
              <a:gd name="connsiteY11" fmla="*/ 4924926 h 4924926"/>
              <a:gd name="connsiteX0" fmla="*/ 120357 w 187107"/>
              <a:gd name="connsiteY0" fmla="*/ 0 h 4924926"/>
              <a:gd name="connsiteX1" fmla="*/ 152442 w 187107"/>
              <a:gd name="connsiteY1" fmla="*/ 224589 h 4924926"/>
              <a:gd name="connsiteX2" fmla="*/ 8063 w 187107"/>
              <a:gd name="connsiteY2" fmla="*/ 577516 h 4924926"/>
              <a:gd name="connsiteX3" fmla="*/ 24105 w 187107"/>
              <a:gd name="connsiteY3" fmla="*/ 946484 h 4924926"/>
              <a:gd name="connsiteX4" fmla="*/ 72231 w 187107"/>
              <a:gd name="connsiteY4" fmla="*/ 1620253 h 4924926"/>
              <a:gd name="connsiteX5" fmla="*/ 184526 w 187107"/>
              <a:gd name="connsiteY5" fmla="*/ 2133600 h 4924926"/>
              <a:gd name="connsiteX6" fmla="*/ 152441 w 187107"/>
              <a:gd name="connsiteY6" fmla="*/ 2518610 h 4924926"/>
              <a:gd name="connsiteX7" fmla="*/ 168484 w 187107"/>
              <a:gd name="connsiteY7" fmla="*/ 2999874 h 4924926"/>
              <a:gd name="connsiteX8" fmla="*/ 56189 w 187107"/>
              <a:gd name="connsiteY8" fmla="*/ 3272589 h 4924926"/>
              <a:gd name="connsiteX9" fmla="*/ 120357 w 187107"/>
              <a:gd name="connsiteY9" fmla="*/ 3705726 h 4924926"/>
              <a:gd name="connsiteX10" fmla="*/ 72231 w 187107"/>
              <a:gd name="connsiteY10" fmla="*/ 4507831 h 4924926"/>
              <a:gd name="connsiteX11" fmla="*/ 72231 w 187107"/>
              <a:gd name="connsiteY11" fmla="*/ 4924926 h 49249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87107" h="4924926">
                <a:moveTo>
                  <a:pt x="120357" y="0"/>
                </a:moveTo>
                <a:cubicBezTo>
                  <a:pt x="145757" y="64168"/>
                  <a:pt x="171158" y="128336"/>
                  <a:pt x="152442" y="224589"/>
                </a:cubicBezTo>
                <a:cubicBezTo>
                  <a:pt x="133726" y="320842"/>
                  <a:pt x="29452" y="457200"/>
                  <a:pt x="8063" y="577516"/>
                </a:cubicBezTo>
                <a:cubicBezTo>
                  <a:pt x="-13326" y="697832"/>
                  <a:pt x="13410" y="772695"/>
                  <a:pt x="24105" y="946484"/>
                </a:cubicBezTo>
                <a:cubicBezTo>
                  <a:pt x="34800" y="1120274"/>
                  <a:pt x="45494" y="1422400"/>
                  <a:pt x="72231" y="1620253"/>
                </a:cubicBezTo>
                <a:cubicBezTo>
                  <a:pt x="98968" y="1818106"/>
                  <a:pt x="171158" y="1983874"/>
                  <a:pt x="184526" y="2133600"/>
                </a:cubicBezTo>
                <a:cubicBezTo>
                  <a:pt x="197894" y="2283326"/>
                  <a:pt x="155115" y="2374231"/>
                  <a:pt x="152441" y="2518610"/>
                </a:cubicBezTo>
                <a:cubicBezTo>
                  <a:pt x="149767" y="2662989"/>
                  <a:pt x="184526" y="2874211"/>
                  <a:pt x="168484" y="2999874"/>
                </a:cubicBezTo>
                <a:cubicBezTo>
                  <a:pt x="152442" y="3125537"/>
                  <a:pt x="64210" y="3154947"/>
                  <a:pt x="56189" y="3272589"/>
                </a:cubicBezTo>
                <a:cubicBezTo>
                  <a:pt x="48168" y="3390231"/>
                  <a:pt x="117683" y="3499852"/>
                  <a:pt x="120357" y="3705726"/>
                </a:cubicBezTo>
                <a:cubicBezTo>
                  <a:pt x="123031" y="3911600"/>
                  <a:pt x="80252" y="4328694"/>
                  <a:pt x="72231" y="4507831"/>
                </a:cubicBezTo>
                <a:cubicBezTo>
                  <a:pt x="64210" y="4686968"/>
                  <a:pt x="52178" y="4821989"/>
                  <a:pt x="72231" y="492492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Freeform: Shape 31">
            <a:extLst>
              <a:ext uri="{FF2B5EF4-FFF2-40B4-BE49-F238E27FC236}">
                <a16:creationId xmlns:a16="http://schemas.microsoft.com/office/drawing/2014/main" id="{5CDB9843-0AB5-437C-ADE1-D1B9FEBA0BE0}"/>
              </a:ext>
            </a:extLst>
          </p:cNvPr>
          <p:cNvSpPr/>
          <p:nvPr/>
        </p:nvSpPr>
        <p:spPr>
          <a:xfrm>
            <a:off x="397567" y="9232152"/>
            <a:ext cx="10370972" cy="2712073"/>
          </a:xfrm>
          <a:custGeom>
            <a:avLst/>
            <a:gdLst>
              <a:gd name="connsiteX0" fmla="*/ 0 w 10344647"/>
              <a:gd name="connsiteY0" fmla="*/ 1987826 h 2728664"/>
              <a:gd name="connsiteX1" fmla="*/ 174929 w 10344647"/>
              <a:gd name="connsiteY1" fmla="*/ 2059388 h 2728664"/>
              <a:gd name="connsiteX2" fmla="*/ 405517 w 10344647"/>
              <a:gd name="connsiteY2" fmla="*/ 2242268 h 2728664"/>
              <a:gd name="connsiteX3" fmla="*/ 620202 w 10344647"/>
              <a:gd name="connsiteY3" fmla="*/ 2337683 h 2728664"/>
              <a:gd name="connsiteX4" fmla="*/ 1025718 w 10344647"/>
              <a:gd name="connsiteY4" fmla="*/ 2608028 h 2728664"/>
              <a:gd name="connsiteX5" fmla="*/ 1232452 w 10344647"/>
              <a:gd name="connsiteY5" fmla="*/ 2695492 h 2728664"/>
              <a:gd name="connsiteX6" fmla="*/ 1566407 w 10344647"/>
              <a:gd name="connsiteY6" fmla="*/ 2727297 h 2728664"/>
              <a:gd name="connsiteX7" fmla="*/ 2242268 w 10344647"/>
              <a:gd name="connsiteY7" fmla="*/ 2655735 h 2728664"/>
              <a:gd name="connsiteX8" fmla="*/ 2512612 w 10344647"/>
              <a:gd name="connsiteY8" fmla="*/ 2504661 h 2728664"/>
              <a:gd name="connsiteX9" fmla="*/ 2775005 w 10344647"/>
              <a:gd name="connsiteY9" fmla="*/ 2512612 h 2728664"/>
              <a:gd name="connsiteX10" fmla="*/ 2997642 w 10344647"/>
              <a:gd name="connsiteY10" fmla="*/ 2409245 h 2728664"/>
              <a:gd name="connsiteX11" fmla="*/ 3140765 w 10344647"/>
              <a:gd name="connsiteY11" fmla="*/ 2337683 h 2728664"/>
              <a:gd name="connsiteX12" fmla="*/ 3283889 w 10344647"/>
              <a:gd name="connsiteY12" fmla="*/ 2305878 h 2728664"/>
              <a:gd name="connsiteX13" fmla="*/ 3609892 w 10344647"/>
              <a:gd name="connsiteY13" fmla="*/ 2242268 h 2728664"/>
              <a:gd name="connsiteX14" fmla="*/ 3824578 w 10344647"/>
              <a:gd name="connsiteY14" fmla="*/ 2130949 h 2728664"/>
              <a:gd name="connsiteX15" fmla="*/ 3880237 w 10344647"/>
              <a:gd name="connsiteY15" fmla="*/ 2115047 h 2728664"/>
              <a:gd name="connsiteX16" fmla="*/ 4381169 w 10344647"/>
              <a:gd name="connsiteY16" fmla="*/ 2043485 h 2728664"/>
              <a:gd name="connsiteX17" fmla="*/ 4524292 w 10344647"/>
              <a:gd name="connsiteY17" fmla="*/ 2003728 h 2728664"/>
              <a:gd name="connsiteX18" fmla="*/ 4731026 w 10344647"/>
              <a:gd name="connsiteY18" fmla="*/ 2051436 h 2728664"/>
              <a:gd name="connsiteX19" fmla="*/ 4961614 w 10344647"/>
              <a:gd name="connsiteY19" fmla="*/ 2266121 h 2728664"/>
              <a:gd name="connsiteX20" fmla="*/ 5064981 w 10344647"/>
              <a:gd name="connsiteY20" fmla="*/ 2274073 h 2728664"/>
              <a:gd name="connsiteX21" fmla="*/ 5224007 w 10344647"/>
              <a:gd name="connsiteY21" fmla="*/ 2210462 h 2728664"/>
              <a:gd name="connsiteX22" fmla="*/ 5367131 w 10344647"/>
              <a:gd name="connsiteY22" fmla="*/ 2464904 h 2728664"/>
              <a:gd name="connsiteX23" fmla="*/ 5502303 w 10344647"/>
              <a:gd name="connsiteY23" fmla="*/ 2441050 h 2728664"/>
              <a:gd name="connsiteX24" fmla="*/ 5788550 w 10344647"/>
              <a:gd name="connsiteY24" fmla="*/ 2449001 h 2728664"/>
              <a:gd name="connsiteX25" fmla="*/ 6130456 w 10344647"/>
              <a:gd name="connsiteY25" fmla="*/ 2464904 h 2728664"/>
              <a:gd name="connsiteX26" fmla="*/ 6472362 w 10344647"/>
              <a:gd name="connsiteY26" fmla="*/ 2504661 h 2728664"/>
              <a:gd name="connsiteX27" fmla="*/ 6758609 w 10344647"/>
              <a:gd name="connsiteY27" fmla="*/ 2313829 h 2728664"/>
              <a:gd name="connsiteX28" fmla="*/ 6941489 w 10344647"/>
              <a:gd name="connsiteY28" fmla="*/ 2218414 h 2728664"/>
              <a:gd name="connsiteX29" fmla="*/ 7021002 w 10344647"/>
              <a:gd name="connsiteY29" fmla="*/ 2337683 h 2728664"/>
              <a:gd name="connsiteX30" fmla="*/ 7203882 w 10344647"/>
              <a:gd name="connsiteY30" fmla="*/ 2321781 h 2728664"/>
              <a:gd name="connsiteX31" fmla="*/ 7529885 w 10344647"/>
              <a:gd name="connsiteY31" fmla="*/ 2107095 h 2728664"/>
              <a:gd name="connsiteX32" fmla="*/ 7871792 w 10344647"/>
              <a:gd name="connsiteY32" fmla="*/ 2154803 h 2728664"/>
              <a:gd name="connsiteX33" fmla="*/ 8221649 w 10344647"/>
              <a:gd name="connsiteY33" fmla="*/ 2011680 h 2728664"/>
              <a:gd name="connsiteX34" fmla="*/ 8937266 w 10344647"/>
              <a:gd name="connsiteY34" fmla="*/ 2051436 h 2728664"/>
              <a:gd name="connsiteX35" fmla="*/ 9239416 w 10344647"/>
              <a:gd name="connsiteY35" fmla="*/ 1987826 h 2728664"/>
              <a:gd name="connsiteX36" fmla="*/ 9350734 w 10344647"/>
              <a:gd name="connsiteY36" fmla="*/ 1828800 h 2728664"/>
              <a:gd name="connsiteX37" fmla="*/ 9867569 w 10344647"/>
              <a:gd name="connsiteY37" fmla="*/ 1534601 h 2728664"/>
              <a:gd name="connsiteX38" fmla="*/ 9891423 w 10344647"/>
              <a:gd name="connsiteY38" fmla="*/ 1343770 h 2728664"/>
              <a:gd name="connsiteX39" fmla="*/ 9883472 w 10344647"/>
              <a:gd name="connsiteY39" fmla="*/ 866692 h 2728664"/>
              <a:gd name="connsiteX40" fmla="*/ 10018644 w 10344647"/>
              <a:gd name="connsiteY40" fmla="*/ 628153 h 2728664"/>
              <a:gd name="connsiteX41" fmla="*/ 10161767 w 10344647"/>
              <a:gd name="connsiteY41" fmla="*/ 326003 h 2728664"/>
              <a:gd name="connsiteX42" fmla="*/ 10217426 w 10344647"/>
              <a:gd name="connsiteY42" fmla="*/ 111318 h 2728664"/>
              <a:gd name="connsiteX43" fmla="*/ 10344647 w 10344647"/>
              <a:gd name="connsiteY43" fmla="*/ 0 h 2728664"/>
              <a:gd name="connsiteX0" fmla="*/ 0 w 10358094"/>
              <a:gd name="connsiteY0" fmla="*/ 1960932 h 2701770"/>
              <a:gd name="connsiteX1" fmla="*/ 174929 w 10358094"/>
              <a:gd name="connsiteY1" fmla="*/ 2032494 h 2701770"/>
              <a:gd name="connsiteX2" fmla="*/ 405517 w 10358094"/>
              <a:gd name="connsiteY2" fmla="*/ 2215374 h 2701770"/>
              <a:gd name="connsiteX3" fmla="*/ 620202 w 10358094"/>
              <a:gd name="connsiteY3" fmla="*/ 2310789 h 2701770"/>
              <a:gd name="connsiteX4" fmla="*/ 1025718 w 10358094"/>
              <a:gd name="connsiteY4" fmla="*/ 2581134 h 2701770"/>
              <a:gd name="connsiteX5" fmla="*/ 1232452 w 10358094"/>
              <a:gd name="connsiteY5" fmla="*/ 2668598 h 2701770"/>
              <a:gd name="connsiteX6" fmla="*/ 1566407 w 10358094"/>
              <a:gd name="connsiteY6" fmla="*/ 2700403 h 2701770"/>
              <a:gd name="connsiteX7" fmla="*/ 2242268 w 10358094"/>
              <a:gd name="connsiteY7" fmla="*/ 2628841 h 2701770"/>
              <a:gd name="connsiteX8" fmla="*/ 2512612 w 10358094"/>
              <a:gd name="connsiteY8" fmla="*/ 2477767 h 2701770"/>
              <a:gd name="connsiteX9" fmla="*/ 2775005 w 10358094"/>
              <a:gd name="connsiteY9" fmla="*/ 2485718 h 2701770"/>
              <a:gd name="connsiteX10" fmla="*/ 2997642 w 10358094"/>
              <a:gd name="connsiteY10" fmla="*/ 2382351 h 2701770"/>
              <a:gd name="connsiteX11" fmla="*/ 3140765 w 10358094"/>
              <a:gd name="connsiteY11" fmla="*/ 2310789 h 2701770"/>
              <a:gd name="connsiteX12" fmla="*/ 3283889 w 10358094"/>
              <a:gd name="connsiteY12" fmla="*/ 2278984 h 2701770"/>
              <a:gd name="connsiteX13" fmla="*/ 3609892 w 10358094"/>
              <a:gd name="connsiteY13" fmla="*/ 2215374 h 2701770"/>
              <a:gd name="connsiteX14" fmla="*/ 3824578 w 10358094"/>
              <a:gd name="connsiteY14" fmla="*/ 2104055 h 2701770"/>
              <a:gd name="connsiteX15" fmla="*/ 3880237 w 10358094"/>
              <a:gd name="connsiteY15" fmla="*/ 2088153 h 2701770"/>
              <a:gd name="connsiteX16" fmla="*/ 4381169 w 10358094"/>
              <a:gd name="connsiteY16" fmla="*/ 2016591 h 2701770"/>
              <a:gd name="connsiteX17" fmla="*/ 4524292 w 10358094"/>
              <a:gd name="connsiteY17" fmla="*/ 1976834 h 2701770"/>
              <a:gd name="connsiteX18" fmla="*/ 4731026 w 10358094"/>
              <a:gd name="connsiteY18" fmla="*/ 2024542 h 2701770"/>
              <a:gd name="connsiteX19" fmla="*/ 4961614 w 10358094"/>
              <a:gd name="connsiteY19" fmla="*/ 2239227 h 2701770"/>
              <a:gd name="connsiteX20" fmla="*/ 5064981 w 10358094"/>
              <a:gd name="connsiteY20" fmla="*/ 2247179 h 2701770"/>
              <a:gd name="connsiteX21" fmla="*/ 5224007 w 10358094"/>
              <a:gd name="connsiteY21" fmla="*/ 2183568 h 2701770"/>
              <a:gd name="connsiteX22" fmla="*/ 5367131 w 10358094"/>
              <a:gd name="connsiteY22" fmla="*/ 2438010 h 2701770"/>
              <a:gd name="connsiteX23" fmla="*/ 5502303 w 10358094"/>
              <a:gd name="connsiteY23" fmla="*/ 2414156 h 2701770"/>
              <a:gd name="connsiteX24" fmla="*/ 5788550 w 10358094"/>
              <a:gd name="connsiteY24" fmla="*/ 2422107 h 2701770"/>
              <a:gd name="connsiteX25" fmla="*/ 6130456 w 10358094"/>
              <a:gd name="connsiteY25" fmla="*/ 2438010 h 2701770"/>
              <a:gd name="connsiteX26" fmla="*/ 6472362 w 10358094"/>
              <a:gd name="connsiteY26" fmla="*/ 2477767 h 2701770"/>
              <a:gd name="connsiteX27" fmla="*/ 6758609 w 10358094"/>
              <a:gd name="connsiteY27" fmla="*/ 2286935 h 2701770"/>
              <a:gd name="connsiteX28" fmla="*/ 6941489 w 10358094"/>
              <a:gd name="connsiteY28" fmla="*/ 2191520 h 2701770"/>
              <a:gd name="connsiteX29" fmla="*/ 7021002 w 10358094"/>
              <a:gd name="connsiteY29" fmla="*/ 2310789 h 2701770"/>
              <a:gd name="connsiteX30" fmla="*/ 7203882 w 10358094"/>
              <a:gd name="connsiteY30" fmla="*/ 2294887 h 2701770"/>
              <a:gd name="connsiteX31" fmla="*/ 7529885 w 10358094"/>
              <a:gd name="connsiteY31" fmla="*/ 2080201 h 2701770"/>
              <a:gd name="connsiteX32" fmla="*/ 7871792 w 10358094"/>
              <a:gd name="connsiteY32" fmla="*/ 2127909 h 2701770"/>
              <a:gd name="connsiteX33" fmla="*/ 8221649 w 10358094"/>
              <a:gd name="connsiteY33" fmla="*/ 1984786 h 2701770"/>
              <a:gd name="connsiteX34" fmla="*/ 8937266 w 10358094"/>
              <a:gd name="connsiteY34" fmla="*/ 2024542 h 2701770"/>
              <a:gd name="connsiteX35" fmla="*/ 9239416 w 10358094"/>
              <a:gd name="connsiteY35" fmla="*/ 1960932 h 2701770"/>
              <a:gd name="connsiteX36" fmla="*/ 9350734 w 10358094"/>
              <a:gd name="connsiteY36" fmla="*/ 1801906 h 2701770"/>
              <a:gd name="connsiteX37" fmla="*/ 9867569 w 10358094"/>
              <a:gd name="connsiteY37" fmla="*/ 1507707 h 2701770"/>
              <a:gd name="connsiteX38" fmla="*/ 9891423 w 10358094"/>
              <a:gd name="connsiteY38" fmla="*/ 1316876 h 2701770"/>
              <a:gd name="connsiteX39" fmla="*/ 9883472 w 10358094"/>
              <a:gd name="connsiteY39" fmla="*/ 839798 h 2701770"/>
              <a:gd name="connsiteX40" fmla="*/ 10018644 w 10358094"/>
              <a:gd name="connsiteY40" fmla="*/ 601259 h 2701770"/>
              <a:gd name="connsiteX41" fmla="*/ 10161767 w 10358094"/>
              <a:gd name="connsiteY41" fmla="*/ 299109 h 2701770"/>
              <a:gd name="connsiteX42" fmla="*/ 10217426 w 10358094"/>
              <a:gd name="connsiteY42" fmla="*/ 84424 h 2701770"/>
              <a:gd name="connsiteX43" fmla="*/ 10358094 w 10358094"/>
              <a:gd name="connsiteY43" fmla="*/ 0 h 2701770"/>
              <a:gd name="connsiteX0" fmla="*/ 0 w 10358094"/>
              <a:gd name="connsiteY0" fmla="*/ 1966083 h 2706921"/>
              <a:gd name="connsiteX1" fmla="*/ 174929 w 10358094"/>
              <a:gd name="connsiteY1" fmla="*/ 2037645 h 2706921"/>
              <a:gd name="connsiteX2" fmla="*/ 405517 w 10358094"/>
              <a:gd name="connsiteY2" fmla="*/ 2220525 h 2706921"/>
              <a:gd name="connsiteX3" fmla="*/ 620202 w 10358094"/>
              <a:gd name="connsiteY3" fmla="*/ 2315940 h 2706921"/>
              <a:gd name="connsiteX4" fmla="*/ 1025718 w 10358094"/>
              <a:gd name="connsiteY4" fmla="*/ 2586285 h 2706921"/>
              <a:gd name="connsiteX5" fmla="*/ 1232452 w 10358094"/>
              <a:gd name="connsiteY5" fmla="*/ 2673749 h 2706921"/>
              <a:gd name="connsiteX6" fmla="*/ 1566407 w 10358094"/>
              <a:gd name="connsiteY6" fmla="*/ 2705554 h 2706921"/>
              <a:gd name="connsiteX7" fmla="*/ 2242268 w 10358094"/>
              <a:gd name="connsiteY7" fmla="*/ 2633992 h 2706921"/>
              <a:gd name="connsiteX8" fmla="*/ 2512612 w 10358094"/>
              <a:gd name="connsiteY8" fmla="*/ 2482918 h 2706921"/>
              <a:gd name="connsiteX9" fmla="*/ 2775005 w 10358094"/>
              <a:gd name="connsiteY9" fmla="*/ 2490869 h 2706921"/>
              <a:gd name="connsiteX10" fmla="*/ 2997642 w 10358094"/>
              <a:gd name="connsiteY10" fmla="*/ 2387502 h 2706921"/>
              <a:gd name="connsiteX11" fmla="*/ 3140765 w 10358094"/>
              <a:gd name="connsiteY11" fmla="*/ 2315940 h 2706921"/>
              <a:gd name="connsiteX12" fmla="*/ 3283889 w 10358094"/>
              <a:gd name="connsiteY12" fmla="*/ 2284135 h 2706921"/>
              <a:gd name="connsiteX13" fmla="*/ 3609892 w 10358094"/>
              <a:gd name="connsiteY13" fmla="*/ 2220525 h 2706921"/>
              <a:gd name="connsiteX14" fmla="*/ 3824578 w 10358094"/>
              <a:gd name="connsiteY14" fmla="*/ 2109206 h 2706921"/>
              <a:gd name="connsiteX15" fmla="*/ 3880237 w 10358094"/>
              <a:gd name="connsiteY15" fmla="*/ 2093304 h 2706921"/>
              <a:gd name="connsiteX16" fmla="*/ 4381169 w 10358094"/>
              <a:gd name="connsiteY16" fmla="*/ 2021742 h 2706921"/>
              <a:gd name="connsiteX17" fmla="*/ 4524292 w 10358094"/>
              <a:gd name="connsiteY17" fmla="*/ 1981985 h 2706921"/>
              <a:gd name="connsiteX18" fmla="*/ 4731026 w 10358094"/>
              <a:gd name="connsiteY18" fmla="*/ 2029693 h 2706921"/>
              <a:gd name="connsiteX19" fmla="*/ 4961614 w 10358094"/>
              <a:gd name="connsiteY19" fmla="*/ 2244378 h 2706921"/>
              <a:gd name="connsiteX20" fmla="*/ 5064981 w 10358094"/>
              <a:gd name="connsiteY20" fmla="*/ 2252330 h 2706921"/>
              <a:gd name="connsiteX21" fmla="*/ 5224007 w 10358094"/>
              <a:gd name="connsiteY21" fmla="*/ 2188719 h 2706921"/>
              <a:gd name="connsiteX22" fmla="*/ 5367131 w 10358094"/>
              <a:gd name="connsiteY22" fmla="*/ 2443161 h 2706921"/>
              <a:gd name="connsiteX23" fmla="*/ 5502303 w 10358094"/>
              <a:gd name="connsiteY23" fmla="*/ 2419307 h 2706921"/>
              <a:gd name="connsiteX24" fmla="*/ 5788550 w 10358094"/>
              <a:gd name="connsiteY24" fmla="*/ 2427258 h 2706921"/>
              <a:gd name="connsiteX25" fmla="*/ 6130456 w 10358094"/>
              <a:gd name="connsiteY25" fmla="*/ 2443161 h 2706921"/>
              <a:gd name="connsiteX26" fmla="*/ 6472362 w 10358094"/>
              <a:gd name="connsiteY26" fmla="*/ 2482918 h 2706921"/>
              <a:gd name="connsiteX27" fmla="*/ 6758609 w 10358094"/>
              <a:gd name="connsiteY27" fmla="*/ 2292086 h 2706921"/>
              <a:gd name="connsiteX28" fmla="*/ 6941489 w 10358094"/>
              <a:gd name="connsiteY28" fmla="*/ 2196671 h 2706921"/>
              <a:gd name="connsiteX29" fmla="*/ 7021002 w 10358094"/>
              <a:gd name="connsiteY29" fmla="*/ 2315940 h 2706921"/>
              <a:gd name="connsiteX30" fmla="*/ 7203882 w 10358094"/>
              <a:gd name="connsiteY30" fmla="*/ 2300038 h 2706921"/>
              <a:gd name="connsiteX31" fmla="*/ 7529885 w 10358094"/>
              <a:gd name="connsiteY31" fmla="*/ 2085352 h 2706921"/>
              <a:gd name="connsiteX32" fmla="*/ 7871792 w 10358094"/>
              <a:gd name="connsiteY32" fmla="*/ 2133060 h 2706921"/>
              <a:gd name="connsiteX33" fmla="*/ 8221649 w 10358094"/>
              <a:gd name="connsiteY33" fmla="*/ 1989937 h 2706921"/>
              <a:gd name="connsiteX34" fmla="*/ 8937266 w 10358094"/>
              <a:gd name="connsiteY34" fmla="*/ 2029693 h 2706921"/>
              <a:gd name="connsiteX35" fmla="*/ 9239416 w 10358094"/>
              <a:gd name="connsiteY35" fmla="*/ 1966083 h 2706921"/>
              <a:gd name="connsiteX36" fmla="*/ 9350734 w 10358094"/>
              <a:gd name="connsiteY36" fmla="*/ 1807057 h 2706921"/>
              <a:gd name="connsiteX37" fmla="*/ 9867569 w 10358094"/>
              <a:gd name="connsiteY37" fmla="*/ 1512858 h 2706921"/>
              <a:gd name="connsiteX38" fmla="*/ 9891423 w 10358094"/>
              <a:gd name="connsiteY38" fmla="*/ 1322027 h 2706921"/>
              <a:gd name="connsiteX39" fmla="*/ 9883472 w 10358094"/>
              <a:gd name="connsiteY39" fmla="*/ 844949 h 2706921"/>
              <a:gd name="connsiteX40" fmla="*/ 10018644 w 10358094"/>
              <a:gd name="connsiteY40" fmla="*/ 606410 h 2706921"/>
              <a:gd name="connsiteX41" fmla="*/ 10161767 w 10358094"/>
              <a:gd name="connsiteY41" fmla="*/ 304260 h 2706921"/>
              <a:gd name="connsiteX42" fmla="*/ 10217426 w 10358094"/>
              <a:gd name="connsiteY42" fmla="*/ 89575 h 2706921"/>
              <a:gd name="connsiteX43" fmla="*/ 10358094 w 10358094"/>
              <a:gd name="connsiteY43" fmla="*/ 0 h 2706921"/>
              <a:gd name="connsiteX0" fmla="*/ 0 w 10358094"/>
              <a:gd name="connsiteY0" fmla="*/ 1966083 h 2706921"/>
              <a:gd name="connsiteX1" fmla="*/ 174929 w 10358094"/>
              <a:gd name="connsiteY1" fmla="*/ 2037645 h 2706921"/>
              <a:gd name="connsiteX2" fmla="*/ 405517 w 10358094"/>
              <a:gd name="connsiteY2" fmla="*/ 2220525 h 2706921"/>
              <a:gd name="connsiteX3" fmla="*/ 620202 w 10358094"/>
              <a:gd name="connsiteY3" fmla="*/ 2315940 h 2706921"/>
              <a:gd name="connsiteX4" fmla="*/ 1025718 w 10358094"/>
              <a:gd name="connsiteY4" fmla="*/ 2586285 h 2706921"/>
              <a:gd name="connsiteX5" fmla="*/ 1232452 w 10358094"/>
              <a:gd name="connsiteY5" fmla="*/ 2673749 h 2706921"/>
              <a:gd name="connsiteX6" fmla="*/ 1566407 w 10358094"/>
              <a:gd name="connsiteY6" fmla="*/ 2705554 h 2706921"/>
              <a:gd name="connsiteX7" fmla="*/ 2242268 w 10358094"/>
              <a:gd name="connsiteY7" fmla="*/ 2633992 h 2706921"/>
              <a:gd name="connsiteX8" fmla="*/ 2512612 w 10358094"/>
              <a:gd name="connsiteY8" fmla="*/ 2482918 h 2706921"/>
              <a:gd name="connsiteX9" fmla="*/ 2775005 w 10358094"/>
              <a:gd name="connsiteY9" fmla="*/ 2490869 h 2706921"/>
              <a:gd name="connsiteX10" fmla="*/ 2997642 w 10358094"/>
              <a:gd name="connsiteY10" fmla="*/ 2387502 h 2706921"/>
              <a:gd name="connsiteX11" fmla="*/ 3140765 w 10358094"/>
              <a:gd name="connsiteY11" fmla="*/ 2315940 h 2706921"/>
              <a:gd name="connsiteX12" fmla="*/ 3283889 w 10358094"/>
              <a:gd name="connsiteY12" fmla="*/ 2284135 h 2706921"/>
              <a:gd name="connsiteX13" fmla="*/ 3609892 w 10358094"/>
              <a:gd name="connsiteY13" fmla="*/ 2220525 h 2706921"/>
              <a:gd name="connsiteX14" fmla="*/ 3824578 w 10358094"/>
              <a:gd name="connsiteY14" fmla="*/ 2109206 h 2706921"/>
              <a:gd name="connsiteX15" fmla="*/ 3880237 w 10358094"/>
              <a:gd name="connsiteY15" fmla="*/ 2093304 h 2706921"/>
              <a:gd name="connsiteX16" fmla="*/ 4381169 w 10358094"/>
              <a:gd name="connsiteY16" fmla="*/ 2021742 h 2706921"/>
              <a:gd name="connsiteX17" fmla="*/ 4524292 w 10358094"/>
              <a:gd name="connsiteY17" fmla="*/ 1981985 h 2706921"/>
              <a:gd name="connsiteX18" fmla="*/ 4731026 w 10358094"/>
              <a:gd name="connsiteY18" fmla="*/ 2029693 h 2706921"/>
              <a:gd name="connsiteX19" fmla="*/ 4961614 w 10358094"/>
              <a:gd name="connsiteY19" fmla="*/ 2244378 h 2706921"/>
              <a:gd name="connsiteX20" fmla="*/ 5064981 w 10358094"/>
              <a:gd name="connsiteY20" fmla="*/ 2252330 h 2706921"/>
              <a:gd name="connsiteX21" fmla="*/ 5224007 w 10358094"/>
              <a:gd name="connsiteY21" fmla="*/ 2188719 h 2706921"/>
              <a:gd name="connsiteX22" fmla="*/ 5367131 w 10358094"/>
              <a:gd name="connsiteY22" fmla="*/ 2443161 h 2706921"/>
              <a:gd name="connsiteX23" fmla="*/ 5502303 w 10358094"/>
              <a:gd name="connsiteY23" fmla="*/ 2419307 h 2706921"/>
              <a:gd name="connsiteX24" fmla="*/ 5788550 w 10358094"/>
              <a:gd name="connsiteY24" fmla="*/ 2427258 h 2706921"/>
              <a:gd name="connsiteX25" fmla="*/ 6130456 w 10358094"/>
              <a:gd name="connsiteY25" fmla="*/ 2443161 h 2706921"/>
              <a:gd name="connsiteX26" fmla="*/ 6472362 w 10358094"/>
              <a:gd name="connsiteY26" fmla="*/ 2482918 h 2706921"/>
              <a:gd name="connsiteX27" fmla="*/ 6758609 w 10358094"/>
              <a:gd name="connsiteY27" fmla="*/ 2292086 h 2706921"/>
              <a:gd name="connsiteX28" fmla="*/ 6941489 w 10358094"/>
              <a:gd name="connsiteY28" fmla="*/ 2196671 h 2706921"/>
              <a:gd name="connsiteX29" fmla="*/ 7021002 w 10358094"/>
              <a:gd name="connsiteY29" fmla="*/ 2315940 h 2706921"/>
              <a:gd name="connsiteX30" fmla="*/ 7203882 w 10358094"/>
              <a:gd name="connsiteY30" fmla="*/ 2300038 h 2706921"/>
              <a:gd name="connsiteX31" fmla="*/ 7529885 w 10358094"/>
              <a:gd name="connsiteY31" fmla="*/ 2085352 h 2706921"/>
              <a:gd name="connsiteX32" fmla="*/ 7871792 w 10358094"/>
              <a:gd name="connsiteY32" fmla="*/ 2133060 h 2706921"/>
              <a:gd name="connsiteX33" fmla="*/ 8221649 w 10358094"/>
              <a:gd name="connsiteY33" fmla="*/ 1989937 h 2706921"/>
              <a:gd name="connsiteX34" fmla="*/ 8937266 w 10358094"/>
              <a:gd name="connsiteY34" fmla="*/ 2029693 h 2706921"/>
              <a:gd name="connsiteX35" fmla="*/ 9239416 w 10358094"/>
              <a:gd name="connsiteY35" fmla="*/ 1966083 h 2706921"/>
              <a:gd name="connsiteX36" fmla="*/ 9350734 w 10358094"/>
              <a:gd name="connsiteY36" fmla="*/ 1807057 h 2706921"/>
              <a:gd name="connsiteX37" fmla="*/ 9867569 w 10358094"/>
              <a:gd name="connsiteY37" fmla="*/ 1512858 h 2706921"/>
              <a:gd name="connsiteX38" fmla="*/ 9891423 w 10358094"/>
              <a:gd name="connsiteY38" fmla="*/ 1322027 h 2706921"/>
              <a:gd name="connsiteX39" fmla="*/ 9883472 w 10358094"/>
              <a:gd name="connsiteY39" fmla="*/ 844949 h 2706921"/>
              <a:gd name="connsiteX40" fmla="*/ 10018644 w 10358094"/>
              <a:gd name="connsiteY40" fmla="*/ 606410 h 2706921"/>
              <a:gd name="connsiteX41" fmla="*/ 10161767 w 10358094"/>
              <a:gd name="connsiteY41" fmla="*/ 304260 h 2706921"/>
              <a:gd name="connsiteX42" fmla="*/ 10217426 w 10358094"/>
              <a:gd name="connsiteY42" fmla="*/ 89575 h 2706921"/>
              <a:gd name="connsiteX43" fmla="*/ 10358094 w 10358094"/>
              <a:gd name="connsiteY43" fmla="*/ 0 h 2706921"/>
              <a:gd name="connsiteX0" fmla="*/ 0 w 10363245"/>
              <a:gd name="connsiteY0" fmla="*/ 1968659 h 2709497"/>
              <a:gd name="connsiteX1" fmla="*/ 174929 w 10363245"/>
              <a:gd name="connsiteY1" fmla="*/ 2040221 h 2709497"/>
              <a:gd name="connsiteX2" fmla="*/ 405517 w 10363245"/>
              <a:gd name="connsiteY2" fmla="*/ 2223101 h 2709497"/>
              <a:gd name="connsiteX3" fmla="*/ 620202 w 10363245"/>
              <a:gd name="connsiteY3" fmla="*/ 2318516 h 2709497"/>
              <a:gd name="connsiteX4" fmla="*/ 1025718 w 10363245"/>
              <a:gd name="connsiteY4" fmla="*/ 2588861 h 2709497"/>
              <a:gd name="connsiteX5" fmla="*/ 1232452 w 10363245"/>
              <a:gd name="connsiteY5" fmla="*/ 2676325 h 2709497"/>
              <a:gd name="connsiteX6" fmla="*/ 1566407 w 10363245"/>
              <a:gd name="connsiteY6" fmla="*/ 2708130 h 2709497"/>
              <a:gd name="connsiteX7" fmla="*/ 2242268 w 10363245"/>
              <a:gd name="connsiteY7" fmla="*/ 2636568 h 2709497"/>
              <a:gd name="connsiteX8" fmla="*/ 2512612 w 10363245"/>
              <a:gd name="connsiteY8" fmla="*/ 2485494 h 2709497"/>
              <a:gd name="connsiteX9" fmla="*/ 2775005 w 10363245"/>
              <a:gd name="connsiteY9" fmla="*/ 2493445 h 2709497"/>
              <a:gd name="connsiteX10" fmla="*/ 2997642 w 10363245"/>
              <a:gd name="connsiteY10" fmla="*/ 2390078 h 2709497"/>
              <a:gd name="connsiteX11" fmla="*/ 3140765 w 10363245"/>
              <a:gd name="connsiteY11" fmla="*/ 2318516 h 2709497"/>
              <a:gd name="connsiteX12" fmla="*/ 3283889 w 10363245"/>
              <a:gd name="connsiteY12" fmla="*/ 2286711 h 2709497"/>
              <a:gd name="connsiteX13" fmla="*/ 3609892 w 10363245"/>
              <a:gd name="connsiteY13" fmla="*/ 2223101 h 2709497"/>
              <a:gd name="connsiteX14" fmla="*/ 3824578 w 10363245"/>
              <a:gd name="connsiteY14" fmla="*/ 2111782 h 2709497"/>
              <a:gd name="connsiteX15" fmla="*/ 3880237 w 10363245"/>
              <a:gd name="connsiteY15" fmla="*/ 2095880 h 2709497"/>
              <a:gd name="connsiteX16" fmla="*/ 4381169 w 10363245"/>
              <a:gd name="connsiteY16" fmla="*/ 2024318 h 2709497"/>
              <a:gd name="connsiteX17" fmla="*/ 4524292 w 10363245"/>
              <a:gd name="connsiteY17" fmla="*/ 1984561 h 2709497"/>
              <a:gd name="connsiteX18" fmla="*/ 4731026 w 10363245"/>
              <a:gd name="connsiteY18" fmla="*/ 2032269 h 2709497"/>
              <a:gd name="connsiteX19" fmla="*/ 4961614 w 10363245"/>
              <a:gd name="connsiteY19" fmla="*/ 2246954 h 2709497"/>
              <a:gd name="connsiteX20" fmla="*/ 5064981 w 10363245"/>
              <a:gd name="connsiteY20" fmla="*/ 2254906 h 2709497"/>
              <a:gd name="connsiteX21" fmla="*/ 5224007 w 10363245"/>
              <a:gd name="connsiteY21" fmla="*/ 2191295 h 2709497"/>
              <a:gd name="connsiteX22" fmla="*/ 5367131 w 10363245"/>
              <a:gd name="connsiteY22" fmla="*/ 2445737 h 2709497"/>
              <a:gd name="connsiteX23" fmla="*/ 5502303 w 10363245"/>
              <a:gd name="connsiteY23" fmla="*/ 2421883 h 2709497"/>
              <a:gd name="connsiteX24" fmla="*/ 5788550 w 10363245"/>
              <a:gd name="connsiteY24" fmla="*/ 2429834 h 2709497"/>
              <a:gd name="connsiteX25" fmla="*/ 6130456 w 10363245"/>
              <a:gd name="connsiteY25" fmla="*/ 2445737 h 2709497"/>
              <a:gd name="connsiteX26" fmla="*/ 6472362 w 10363245"/>
              <a:gd name="connsiteY26" fmla="*/ 2485494 h 2709497"/>
              <a:gd name="connsiteX27" fmla="*/ 6758609 w 10363245"/>
              <a:gd name="connsiteY27" fmla="*/ 2294662 h 2709497"/>
              <a:gd name="connsiteX28" fmla="*/ 6941489 w 10363245"/>
              <a:gd name="connsiteY28" fmla="*/ 2199247 h 2709497"/>
              <a:gd name="connsiteX29" fmla="*/ 7021002 w 10363245"/>
              <a:gd name="connsiteY29" fmla="*/ 2318516 h 2709497"/>
              <a:gd name="connsiteX30" fmla="*/ 7203882 w 10363245"/>
              <a:gd name="connsiteY30" fmla="*/ 2302614 h 2709497"/>
              <a:gd name="connsiteX31" fmla="*/ 7529885 w 10363245"/>
              <a:gd name="connsiteY31" fmla="*/ 2087928 h 2709497"/>
              <a:gd name="connsiteX32" fmla="*/ 7871792 w 10363245"/>
              <a:gd name="connsiteY32" fmla="*/ 2135636 h 2709497"/>
              <a:gd name="connsiteX33" fmla="*/ 8221649 w 10363245"/>
              <a:gd name="connsiteY33" fmla="*/ 1992513 h 2709497"/>
              <a:gd name="connsiteX34" fmla="*/ 8937266 w 10363245"/>
              <a:gd name="connsiteY34" fmla="*/ 2032269 h 2709497"/>
              <a:gd name="connsiteX35" fmla="*/ 9239416 w 10363245"/>
              <a:gd name="connsiteY35" fmla="*/ 1968659 h 2709497"/>
              <a:gd name="connsiteX36" fmla="*/ 9350734 w 10363245"/>
              <a:gd name="connsiteY36" fmla="*/ 1809633 h 2709497"/>
              <a:gd name="connsiteX37" fmla="*/ 9867569 w 10363245"/>
              <a:gd name="connsiteY37" fmla="*/ 1515434 h 2709497"/>
              <a:gd name="connsiteX38" fmla="*/ 9891423 w 10363245"/>
              <a:gd name="connsiteY38" fmla="*/ 1324603 h 2709497"/>
              <a:gd name="connsiteX39" fmla="*/ 9883472 w 10363245"/>
              <a:gd name="connsiteY39" fmla="*/ 847525 h 2709497"/>
              <a:gd name="connsiteX40" fmla="*/ 10018644 w 10363245"/>
              <a:gd name="connsiteY40" fmla="*/ 608986 h 2709497"/>
              <a:gd name="connsiteX41" fmla="*/ 10161767 w 10363245"/>
              <a:gd name="connsiteY41" fmla="*/ 306836 h 2709497"/>
              <a:gd name="connsiteX42" fmla="*/ 10217426 w 10363245"/>
              <a:gd name="connsiteY42" fmla="*/ 92151 h 2709497"/>
              <a:gd name="connsiteX43" fmla="*/ 10363245 w 10363245"/>
              <a:gd name="connsiteY43" fmla="*/ 0 h 2709497"/>
              <a:gd name="connsiteX0" fmla="*/ 0 w 10363245"/>
              <a:gd name="connsiteY0" fmla="*/ 1968659 h 2709497"/>
              <a:gd name="connsiteX1" fmla="*/ 174929 w 10363245"/>
              <a:gd name="connsiteY1" fmla="*/ 2040221 h 2709497"/>
              <a:gd name="connsiteX2" fmla="*/ 405517 w 10363245"/>
              <a:gd name="connsiteY2" fmla="*/ 2223101 h 2709497"/>
              <a:gd name="connsiteX3" fmla="*/ 620202 w 10363245"/>
              <a:gd name="connsiteY3" fmla="*/ 2318516 h 2709497"/>
              <a:gd name="connsiteX4" fmla="*/ 1025718 w 10363245"/>
              <a:gd name="connsiteY4" fmla="*/ 2588861 h 2709497"/>
              <a:gd name="connsiteX5" fmla="*/ 1232452 w 10363245"/>
              <a:gd name="connsiteY5" fmla="*/ 2676325 h 2709497"/>
              <a:gd name="connsiteX6" fmla="*/ 1566407 w 10363245"/>
              <a:gd name="connsiteY6" fmla="*/ 2708130 h 2709497"/>
              <a:gd name="connsiteX7" fmla="*/ 2242268 w 10363245"/>
              <a:gd name="connsiteY7" fmla="*/ 2636568 h 2709497"/>
              <a:gd name="connsiteX8" fmla="*/ 2512612 w 10363245"/>
              <a:gd name="connsiteY8" fmla="*/ 2485494 h 2709497"/>
              <a:gd name="connsiteX9" fmla="*/ 2775005 w 10363245"/>
              <a:gd name="connsiteY9" fmla="*/ 2493445 h 2709497"/>
              <a:gd name="connsiteX10" fmla="*/ 2997642 w 10363245"/>
              <a:gd name="connsiteY10" fmla="*/ 2390078 h 2709497"/>
              <a:gd name="connsiteX11" fmla="*/ 3140765 w 10363245"/>
              <a:gd name="connsiteY11" fmla="*/ 2318516 h 2709497"/>
              <a:gd name="connsiteX12" fmla="*/ 3283889 w 10363245"/>
              <a:gd name="connsiteY12" fmla="*/ 2286711 h 2709497"/>
              <a:gd name="connsiteX13" fmla="*/ 3609892 w 10363245"/>
              <a:gd name="connsiteY13" fmla="*/ 2223101 h 2709497"/>
              <a:gd name="connsiteX14" fmla="*/ 3824578 w 10363245"/>
              <a:gd name="connsiteY14" fmla="*/ 2111782 h 2709497"/>
              <a:gd name="connsiteX15" fmla="*/ 3880237 w 10363245"/>
              <a:gd name="connsiteY15" fmla="*/ 2095880 h 2709497"/>
              <a:gd name="connsiteX16" fmla="*/ 4381169 w 10363245"/>
              <a:gd name="connsiteY16" fmla="*/ 2024318 h 2709497"/>
              <a:gd name="connsiteX17" fmla="*/ 4524292 w 10363245"/>
              <a:gd name="connsiteY17" fmla="*/ 1984561 h 2709497"/>
              <a:gd name="connsiteX18" fmla="*/ 4731026 w 10363245"/>
              <a:gd name="connsiteY18" fmla="*/ 2032269 h 2709497"/>
              <a:gd name="connsiteX19" fmla="*/ 4961614 w 10363245"/>
              <a:gd name="connsiteY19" fmla="*/ 2246954 h 2709497"/>
              <a:gd name="connsiteX20" fmla="*/ 5064981 w 10363245"/>
              <a:gd name="connsiteY20" fmla="*/ 2254906 h 2709497"/>
              <a:gd name="connsiteX21" fmla="*/ 5224007 w 10363245"/>
              <a:gd name="connsiteY21" fmla="*/ 2191295 h 2709497"/>
              <a:gd name="connsiteX22" fmla="*/ 5367131 w 10363245"/>
              <a:gd name="connsiteY22" fmla="*/ 2445737 h 2709497"/>
              <a:gd name="connsiteX23" fmla="*/ 5502303 w 10363245"/>
              <a:gd name="connsiteY23" fmla="*/ 2421883 h 2709497"/>
              <a:gd name="connsiteX24" fmla="*/ 5788550 w 10363245"/>
              <a:gd name="connsiteY24" fmla="*/ 2429834 h 2709497"/>
              <a:gd name="connsiteX25" fmla="*/ 6130456 w 10363245"/>
              <a:gd name="connsiteY25" fmla="*/ 2445737 h 2709497"/>
              <a:gd name="connsiteX26" fmla="*/ 6472362 w 10363245"/>
              <a:gd name="connsiteY26" fmla="*/ 2485494 h 2709497"/>
              <a:gd name="connsiteX27" fmla="*/ 6758609 w 10363245"/>
              <a:gd name="connsiteY27" fmla="*/ 2294662 h 2709497"/>
              <a:gd name="connsiteX28" fmla="*/ 6941489 w 10363245"/>
              <a:gd name="connsiteY28" fmla="*/ 2199247 h 2709497"/>
              <a:gd name="connsiteX29" fmla="*/ 7021002 w 10363245"/>
              <a:gd name="connsiteY29" fmla="*/ 2318516 h 2709497"/>
              <a:gd name="connsiteX30" fmla="*/ 7203882 w 10363245"/>
              <a:gd name="connsiteY30" fmla="*/ 2302614 h 2709497"/>
              <a:gd name="connsiteX31" fmla="*/ 7529885 w 10363245"/>
              <a:gd name="connsiteY31" fmla="*/ 2087928 h 2709497"/>
              <a:gd name="connsiteX32" fmla="*/ 7871792 w 10363245"/>
              <a:gd name="connsiteY32" fmla="*/ 2135636 h 2709497"/>
              <a:gd name="connsiteX33" fmla="*/ 8221649 w 10363245"/>
              <a:gd name="connsiteY33" fmla="*/ 1992513 h 2709497"/>
              <a:gd name="connsiteX34" fmla="*/ 8937266 w 10363245"/>
              <a:gd name="connsiteY34" fmla="*/ 2032269 h 2709497"/>
              <a:gd name="connsiteX35" fmla="*/ 9239416 w 10363245"/>
              <a:gd name="connsiteY35" fmla="*/ 1968659 h 2709497"/>
              <a:gd name="connsiteX36" fmla="*/ 9350734 w 10363245"/>
              <a:gd name="connsiteY36" fmla="*/ 1809633 h 2709497"/>
              <a:gd name="connsiteX37" fmla="*/ 9867569 w 10363245"/>
              <a:gd name="connsiteY37" fmla="*/ 1515434 h 2709497"/>
              <a:gd name="connsiteX38" fmla="*/ 9891423 w 10363245"/>
              <a:gd name="connsiteY38" fmla="*/ 1324603 h 2709497"/>
              <a:gd name="connsiteX39" fmla="*/ 9883472 w 10363245"/>
              <a:gd name="connsiteY39" fmla="*/ 847525 h 2709497"/>
              <a:gd name="connsiteX40" fmla="*/ 10018644 w 10363245"/>
              <a:gd name="connsiteY40" fmla="*/ 608986 h 2709497"/>
              <a:gd name="connsiteX41" fmla="*/ 10161767 w 10363245"/>
              <a:gd name="connsiteY41" fmla="*/ 306836 h 2709497"/>
              <a:gd name="connsiteX42" fmla="*/ 10217426 w 10363245"/>
              <a:gd name="connsiteY42" fmla="*/ 92151 h 2709497"/>
              <a:gd name="connsiteX43" fmla="*/ 10363245 w 10363245"/>
              <a:gd name="connsiteY43" fmla="*/ 0 h 2709497"/>
              <a:gd name="connsiteX0" fmla="*/ 0 w 10365821"/>
              <a:gd name="connsiteY0" fmla="*/ 1968659 h 2709497"/>
              <a:gd name="connsiteX1" fmla="*/ 174929 w 10365821"/>
              <a:gd name="connsiteY1" fmla="*/ 2040221 h 2709497"/>
              <a:gd name="connsiteX2" fmla="*/ 405517 w 10365821"/>
              <a:gd name="connsiteY2" fmla="*/ 2223101 h 2709497"/>
              <a:gd name="connsiteX3" fmla="*/ 620202 w 10365821"/>
              <a:gd name="connsiteY3" fmla="*/ 2318516 h 2709497"/>
              <a:gd name="connsiteX4" fmla="*/ 1025718 w 10365821"/>
              <a:gd name="connsiteY4" fmla="*/ 2588861 h 2709497"/>
              <a:gd name="connsiteX5" fmla="*/ 1232452 w 10365821"/>
              <a:gd name="connsiteY5" fmla="*/ 2676325 h 2709497"/>
              <a:gd name="connsiteX6" fmla="*/ 1566407 w 10365821"/>
              <a:gd name="connsiteY6" fmla="*/ 2708130 h 2709497"/>
              <a:gd name="connsiteX7" fmla="*/ 2242268 w 10365821"/>
              <a:gd name="connsiteY7" fmla="*/ 2636568 h 2709497"/>
              <a:gd name="connsiteX8" fmla="*/ 2512612 w 10365821"/>
              <a:gd name="connsiteY8" fmla="*/ 2485494 h 2709497"/>
              <a:gd name="connsiteX9" fmla="*/ 2775005 w 10365821"/>
              <a:gd name="connsiteY9" fmla="*/ 2493445 h 2709497"/>
              <a:gd name="connsiteX10" fmla="*/ 2997642 w 10365821"/>
              <a:gd name="connsiteY10" fmla="*/ 2390078 h 2709497"/>
              <a:gd name="connsiteX11" fmla="*/ 3140765 w 10365821"/>
              <a:gd name="connsiteY11" fmla="*/ 2318516 h 2709497"/>
              <a:gd name="connsiteX12" fmla="*/ 3283889 w 10365821"/>
              <a:gd name="connsiteY12" fmla="*/ 2286711 h 2709497"/>
              <a:gd name="connsiteX13" fmla="*/ 3609892 w 10365821"/>
              <a:gd name="connsiteY13" fmla="*/ 2223101 h 2709497"/>
              <a:gd name="connsiteX14" fmla="*/ 3824578 w 10365821"/>
              <a:gd name="connsiteY14" fmla="*/ 2111782 h 2709497"/>
              <a:gd name="connsiteX15" fmla="*/ 3880237 w 10365821"/>
              <a:gd name="connsiteY15" fmla="*/ 2095880 h 2709497"/>
              <a:gd name="connsiteX16" fmla="*/ 4381169 w 10365821"/>
              <a:gd name="connsiteY16" fmla="*/ 2024318 h 2709497"/>
              <a:gd name="connsiteX17" fmla="*/ 4524292 w 10365821"/>
              <a:gd name="connsiteY17" fmla="*/ 1984561 h 2709497"/>
              <a:gd name="connsiteX18" fmla="*/ 4731026 w 10365821"/>
              <a:gd name="connsiteY18" fmla="*/ 2032269 h 2709497"/>
              <a:gd name="connsiteX19" fmla="*/ 4961614 w 10365821"/>
              <a:gd name="connsiteY19" fmla="*/ 2246954 h 2709497"/>
              <a:gd name="connsiteX20" fmla="*/ 5064981 w 10365821"/>
              <a:gd name="connsiteY20" fmla="*/ 2254906 h 2709497"/>
              <a:gd name="connsiteX21" fmla="*/ 5224007 w 10365821"/>
              <a:gd name="connsiteY21" fmla="*/ 2191295 h 2709497"/>
              <a:gd name="connsiteX22" fmla="*/ 5367131 w 10365821"/>
              <a:gd name="connsiteY22" fmla="*/ 2445737 h 2709497"/>
              <a:gd name="connsiteX23" fmla="*/ 5502303 w 10365821"/>
              <a:gd name="connsiteY23" fmla="*/ 2421883 h 2709497"/>
              <a:gd name="connsiteX24" fmla="*/ 5788550 w 10365821"/>
              <a:gd name="connsiteY24" fmla="*/ 2429834 h 2709497"/>
              <a:gd name="connsiteX25" fmla="*/ 6130456 w 10365821"/>
              <a:gd name="connsiteY25" fmla="*/ 2445737 h 2709497"/>
              <a:gd name="connsiteX26" fmla="*/ 6472362 w 10365821"/>
              <a:gd name="connsiteY26" fmla="*/ 2485494 h 2709497"/>
              <a:gd name="connsiteX27" fmla="*/ 6758609 w 10365821"/>
              <a:gd name="connsiteY27" fmla="*/ 2294662 h 2709497"/>
              <a:gd name="connsiteX28" fmla="*/ 6941489 w 10365821"/>
              <a:gd name="connsiteY28" fmla="*/ 2199247 h 2709497"/>
              <a:gd name="connsiteX29" fmla="*/ 7021002 w 10365821"/>
              <a:gd name="connsiteY29" fmla="*/ 2318516 h 2709497"/>
              <a:gd name="connsiteX30" fmla="*/ 7203882 w 10365821"/>
              <a:gd name="connsiteY30" fmla="*/ 2302614 h 2709497"/>
              <a:gd name="connsiteX31" fmla="*/ 7529885 w 10365821"/>
              <a:gd name="connsiteY31" fmla="*/ 2087928 h 2709497"/>
              <a:gd name="connsiteX32" fmla="*/ 7871792 w 10365821"/>
              <a:gd name="connsiteY32" fmla="*/ 2135636 h 2709497"/>
              <a:gd name="connsiteX33" fmla="*/ 8221649 w 10365821"/>
              <a:gd name="connsiteY33" fmla="*/ 1992513 h 2709497"/>
              <a:gd name="connsiteX34" fmla="*/ 8937266 w 10365821"/>
              <a:gd name="connsiteY34" fmla="*/ 2032269 h 2709497"/>
              <a:gd name="connsiteX35" fmla="*/ 9239416 w 10365821"/>
              <a:gd name="connsiteY35" fmla="*/ 1968659 h 2709497"/>
              <a:gd name="connsiteX36" fmla="*/ 9350734 w 10365821"/>
              <a:gd name="connsiteY36" fmla="*/ 1809633 h 2709497"/>
              <a:gd name="connsiteX37" fmla="*/ 9867569 w 10365821"/>
              <a:gd name="connsiteY37" fmla="*/ 1515434 h 2709497"/>
              <a:gd name="connsiteX38" fmla="*/ 9891423 w 10365821"/>
              <a:gd name="connsiteY38" fmla="*/ 1324603 h 2709497"/>
              <a:gd name="connsiteX39" fmla="*/ 9883472 w 10365821"/>
              <a:gd name="connsiteY39" fmla="*/ 847525 h 2709497"/>
              <a:gd name="connsiteX40" fmla="*/ 10018644 w 10365821"/>
              <a:gd name="connsiteY40" fmla="*/ 608986 h 2709497"/>
              <a:gd name="connsiteX41" fmla="*/ 10161767 w 10365821"/>
              <a:gd name="connsiteY41" fmla="*/ 306836 h 2709497"/>
              <a:gd name="connsiteX42" fmla="*/ 10217426 w 10365821"/>
              <a:gd name="connsiteY42" fmla="*/ 92151 h 2709497"/>
              <a:gd name="connsiteX43" fmla="*/ 10365821 w 10365821"/>
              <a:gd name="connsiteY43" fmla="*/ 0 h 2709497"/>
              <a:gd name="connsiteX0" fmla="*/ 0 w 10370972"/>
              <a:gd name="connsiteY0" fmla="*/ 1971235 h 2712073"/>
              <a:gd name="connsiteX1" fmla="*/ 174929 w 10370972"/>
              <a:gd name="connsiteY1" fmla="*/ 2042797 h 2712073"/>
              <a:gd name="connsiteX2" fmla="*/ 405517 w 10370972"/>
              <a:gd name="connsiteY2" fmla="*/ 2225677 h 2712073"/>
              <a:gd name="connsiteX3" fmla="*/ 620202 w 10370972"/>
              <a:gd name="connsiteY3" fmla="*/ 2321092 h 2712073"/>
              <a:gd name="connsiteX4" fmla="*/ 1025718 w 10370972"/>
              <a:gd name="connsiteY4" fmla="*/ 2591437 h 2712073"/>
              <a:gd name="connsiteX5" fmla="*/ 1232452 w 10370972"/>
              <a:gd name="connsiteY5" fmla="*/ 2678901 h 2712073"/>
              <a:gd name="connsiteX6" fmla="*/ 1566407 w 10370972"/>
              <a:gd name="connsiteY6" fmla="*/ 2710706 h 2712073"/>
              <a:gd name="connsiteX7" fmla="*/ 2242268 w 10370972"/>
              <a:gd name="connsiteY7" fmla="*/ 2639144 h 2712073"/>
              <a:gd name="connsiteX8" fmla="*/ 2512612 w 10370972"/>
              <a:gd name="connsiteY8" fmla="*/ 2488070 h 2712073"/>
              <a:gd name="connsiteX9" fmla="*/ 2775005 w 10370972"/>
              <a:gd name="connsiteY9" fmla="*/ 2496021 h 2712073"/>
              <a:gd name="connsiteX10" fmla="*/ 2997642 w 10370972"/>
              <a:gd name="connsiteY10" fmla="*/ 2392654 h 2712073"/>
              <a:gd name="connsiteX11" fmla="*/ 3140765 w 10370972"/>
              <a:gd name="connsiteY11" fmla="*/ 2321092 h 2712073"/>
              <a:gd name="connsiteX12" fmla="*/ 3283889 w 10370972"/>
              <a:gd name="connsiteY12" fmla="*/ 2289287 h 2712073"/>
              <a:gd name="connsiteX13" fmla="*/ 3609892 w 10370972"/>
              <a:gd name="connsiteY13" fmla="*/ 2225677 h 2712073"/>
              <a:gd name="connsiteX14" fmla="*/ 3824578 w 10370972"/>
              <a:gd name="connsiteY14" fmla="*/ 2114358 h 2712073"/>
              <a:gd name="connsiteX15" fmla="*/ 3880237 w 10370972"/>
              <a:gd name="connsiteY15" fmla="*/ 2098456 h 2712073"/>
              <a:gd name="connsiteX16" fmla="*/ 4381169 w 10370972"/>
              <a:gd name="connsiteY16" fmla="*/ 2026894 h 2712073"/>
              <a:gd name="connsiteX17" fmla="*/ 4524292 w 10370972"/>
              <a:gd name="connsiteY17" fmla="*/ 1987137 h 2712073"/>
              <a:gd name="connsiteX18" fmla="*/ 4731026 w 10370972"/>
              <a:gd name="connsiteY18" fmla="*/ 2034845 h 2712073"/>
              <a:gd name="connsiteX19" fmla="*/ 4961614 w 10370972"/>
              <a:gd name="connsiteY19" fmla="*/ 2249530 h 2712073"/>
              <a:gd name="connsiteX20" fmla="*/ 5064981 w 10370972"/>
              <a:gd name="connsiteY20" fmla="*/ 2257482 h 2712073"/>
              <a:gd name="connsiteX21" fmla="*/ 5224007 w 10370972"/>
              <a:gd name="connsiteY21" fmla="*/ 2193871 h 2712073"/>
              <a:gd name="connsiteX22" fmla="*/ 5367131 w 10370972"/>
              <a:gd name="connsiteY22" fmla="*/ 2448313 h 2712073"/>
              <a:gd name="connsiteX23" fmla="*/ 5502303 w 10370972"/>
              <a:gd name="connsiteY23" fmla="*/ 2424459 h 2712073"/>
              <a:gd name="connsiteX24" fmla="*/ 5788550 w 10370972"/>
              <a:gd name="connsiteY24" fmla="*/ 2432410 h 2712073"/>
              <a:gd name="connsiteX25" fmla="*/ 6130456 w 10370972"/>
              <a:gd name="connsiteY25" fmla="*/ 2448313 h 2712073"/>
              <a:gd name="connsiteX26" fmla="*/ 6472362 w 10370972"/>
              <a:gd name="connsiteY26" fmla="*/ 2488070 h 2712073"/>
              <a:gd name="connsiteX27" fmla="*/ 6758609 w 10370972"/>
              <a:gd name="connsiteY27" fmla="*/ 2297238 h 2712073"/>
              <a:gd name="connsiteX28" fmla="*/ 6941489 w 10370972"/>
              <a:gd name="connsiteY28" fmla="*/ 2201823 h 2712073"/>
              <a:gd name="connsiteX29" fmla="*/ 7021002 w 10370972"/>
              <a:gd name="connsiteY29" fmla="*/ 2321092 h 2712073"/>
              <a:gd name="connsiteX30" fmla="*/ 7203882 w 10370972"/>
              <a:gd name="connsiteY30" fmla="*/ 2305190 h 2712073"/>
              <a:gd name="connsiteX31" fmla="*/ 7529885 w 10370972"/>
              <a:gd name="connsiteY31" fmla="*/ 2090504 h 2712073"/>
              <a:gd name="connsiteX32" fmla="*/ 7871792 w 10370972"/>
              <a:gd name="connsiteY32" fmla="*/ 2138212 h 2712073"/>
              <a:gd name="connsiteX33" fmla="*/ 8221649 w 10370972"/>
              <a:gd name="connsiteY33" fmla="*/ 1995089 h 2712073"/>
              <a:gd name="connsiteX34" fmla="*/ 8937266 w 10370972"/>
              <a:gd name="connsiteY34" fmla="*/ 2034845 h 2712073"/>
              <a:gd name="connsiteX35" fmla="*/ 9239416 w 10370972"/>
              <a:gd name="connsiteY35" fmla="*/ 1971235 h 2712073"/>
              <a:gd name="connsiteX36" fmla="*/ 9350734 w 10370972"/>
              <a:gd name="connsiteY36" fmla="*/ 1812209 h 2712073"/>
              <a:gd name="connsiteX37" fmla="*/ 9867569 w 10370972"/>
              <a:gd name="connsiteY37" fmla="*/ 1518010 h 2712073"/>
              <a:gd name="connsiteX38" fmla="*/ 9891423 w 10370972"/>
              <a:gd name="connsiteY38" fmla="*/ 1327179 h 2712073"/>
              <a:gd name="connsiteX39" fmla="*/ 9883472 w 10370972"/>
              <a:gd name="connsiteY39" fmla="*/ 850101 h 2712073"/>
              <a:gd name="connsiteX40" fmla="*/ 10018644 w 10370972"/>
              <a:gd name="connsiteY40" fmla="*/ 611562 h 2712073"/>
              <a:gd name="connsiteX41" fmla="*/ 10161767 w 10370972"/>
              <a:gd name="connsiteY41" fmla="*/ 309412 h 2712073"/>
              <a:gd name="connsiteX42" fmla="*/ 10217426 w 10370972"/>
              <a:gd name="connsiteY42" fmla="*/ 94727 h 2712073"/>
              <a:gd name="connsiteX43" fmla="*/ 10370972 w 10370972"/>
              <a:gd name="connsiteY43" fmla="*/ 0 h 2712073"/>
              <a:gd name="connsiteX0" fmla="*/ 0 w 10370972"/>
              <a:gd name="connsiteY0" fmla="*/ 1971235 h 2712073"/>
              <a:gd name="connsiteX1" fmla="*/ 174929 w 10370972"/>
              <a:gd name="connsiteY1" fmla="*/ 2042797 h 2712073"/>
              <a:gd name="connsiteX2" fmla="*/ 405517 w 10370972"/>
              <a:gd name="connsiteY2" fmla="*/ 2225677 h 2712073"/>
              <a:gd name="connsiteX3" fmla="*/ 620202 w 10370972"/>
              <a:gd name="connsiteY3" fmla="*/ 2321092 h 2712073"/>
              <a:gd name="connsiteX4" fmla="*/ 1025718 w 10370972"/>
              <a:gd name="connsiteY4" fmla="*/ 2591437 h 2712073"/>
              <a:gd name="connsiteX5" fmla="*/ 1232452 w 10370972"/>
              <a:gd name="connsiteY5" fmla="*/ 2678901 h 2712073"/>
              <a:gd name="connsiteX6" fmla="*/ 1566407 w 10370972"/>
              <a:gd name="connsiteY6" fmla="*/ 2710706 h 2712073"/>
              <a:gd name="connsiteX7" fmla="*/ 2242268 w 10370972"/>
              <a:gd name="connsiteY7" fmla="*/ 2639144 h 2712073"/>
              <a:gd name="connsiteX8" fmla="*/ 2512612 w 10370972"/>
              <a:gd name="connsiteY8" fmla="*/ 2488070 h 2712073"/>
              <a:gd name="connsiteX9" fmla="*/ 2775005 w 10370972"/>
              <a:gd name="connsiteY9" fmla="*/ 2496021 h 2712073"/>
              <a:gd name="connsiteX10" fmla="*/ 2997642 w 10370972"/>
              <a:gd name="connsiteY10" fmla="*/ 2392654 h 2712073"/>
              <a:gd name="connsiteX11" fmla="*/ 3140765 w 10370972"/>
              <a:gd name="connsiteY11" fmla="*/ 2321092 h 2712073"/>
              <a:gd name="connsiteX12" fmla="*/ 3283889 w 10370972"/>
              <a:gd name="connsiteY12" fmla="*/ 2289287 h 2712073"/>
              <a:gd name="connsiteX13" fmla="*/ 3609892 w 10370972"/>
              <a:gd name="connsiteY13" fmla="*/ 2225677 h 2712073"/>
              <a:gd name="connsiteX14" fmla="*/ 3824578 w 10370972"/>
              <a:gd name="connsiteY14" fmla="*/ 2114358 h 2712073"/>
              <a:gd name="connsiteX15" fmla="*/ 4381169 w 10370972"/>
              <a:gd name="connsiteY15" fmla="*/ 2026894 h 2712073"/>
              <a:gd name="connsiteX16" fmla="*/ 4524292 w 10370972"/>
              <a:gd name="connsiteY16" fmla="*/ 1987137 h 2712073"/>
              <a:gd name="connsiteX17" fmla="*/ 4731026 w 10370972"/>
              <a:gd name="connsiteY17" fmla="*/ 2034845 h 2712073"/>
              <a:gd name="connsiteX18" fmla="*/ 4961614 w 10370972"/>
              <a:gd name="connsiteY18" fmla="*/ 2249530 h 2712073"/>
              <a:gd name="connsiteX19" fmla="*/ 5064981 w 10370972"/>
              <a:gd name="connsiteY19" fmla="*/ 2257482 h 2712073"/>
              <a:gd name="connsiteX20" fmla="*/ 5224007 w 10370972"/>
              <a:gd name="connsiteY20" fmla="*/ 2193871 h 2712073"/>
              <a:gd name="connsiteX21" fmla="*/ 5367131 w 10370972"/>
              <a:gd name="connsiteY21" fmla="*/ 2448313 h 2712073"/>
              <a:gd name="connsiteX22" fmla="*/ 5502303 w 10370972"/>
              <a:gd name="connsiteY22" fmla="*/ 2424459 h 2712073"/>
              <a:gd name="connsiteX23" fmla="*/ 5788550 w 10370972"/>
              <a:gd name="connsiteY23" fmla="*/ 2432410 h 2712073"/>
              <a:gd name="connsiteX24" fmla="*/ 6130456 w 10370972"/>
              <a:gd name="connsiteY24" fmla="*/ 2448313 h 2712073"/>
              <a:gd name="connsiteX25" fmla="*/ 6472362 w 10370972"/>
              <a:gd name="connsiteY25" fmla="*/ 2488070 h 2712073"/>
              <a:gd name="connsiteX26" fmla="*/ 6758609 w 10370972"/>
              <a:gd name="connsiteY26" fmla="*/ 2297238 h 2712073"/>
              <a:gd name="connsiteX27" fmla="*/ 6941489 w 10370972"/>
              <a:gd name="connsiteY27" fmla="*/ 2201823 h 2712073"/>
              <a:gd name="connsiteX28" fmla="*/ 7021002 w 10370972"/>
              <a:gd name="connsiteY28" fmla="*/ 2321092 h 2712073"/>
              <a:gd name="connsiteX29" fmla="*/ 7203882 w 10370972"/>
              <a:gd name="connsiteY29" fmla="*/ 2305190 h 2712073"/>
              <a:gd name="connsiteX30" fmla="*/ 7529885 w 10370972"/>
              <a:gd name="connsiteY30" fmla="*/ 2090504 h 2712073"/>
              <a:gd name="connsiteX31" fmla="*/ 7871792 w 10370972"/>
              <a:gd name="connsiteY31" fmla="*/ 2138212 h 2712073"/>
              <a:gd name="connsiteX32" fmla="*/ 8221649 w 10370972"/>
              <a:gd name="connsiteY32" fmla="*/ 1995089 h 2712073"/>
              <a:gd name="connsiteX33" fmla="*/ 8937266 w 10370972"/>
              <a:gd name="connsiteY33" fmla="*/ 2034845 h 2712073"/>
              <a:gd name="connsiteX34" fmla="*/ 9239416 w 10370972"/>
              <a:gd name="connsiteY34" fmla="*/ 1971235 h 2712073"/>
              <a:gd name="connsiteX35" fmla="*/ 9350734 w 10370972"/>
              <a:gd name="connsiteY35" fmla="*/ 1812209 h 2712073"/>
              <a:gd name="connsiteX36" fmla="*/ 9867569 w 10370972"/>
              <a:gd name="connsiteY36" fmla="*/ 1518010 h 2712073"/>
              <a:gd name="connsiteX37" fmla="*/ 9891423 w 10370972"/>
              <a:gd name="connsiteY37" fmla="*/ 1327179 h 2712073"/>
              <a:gd name="connsiteX38" fmla="*/ 9883472 w 10370972"/>
              <a:gd name="connsiteY38" fmla="*/ 850101 h 2712073"/>
              <a:gd name="connsiteX39" fmla="*/ 10018644 w 10370972"/>
              <a:gd name="connsiteY39" fmla="*/ 611562 h 2712073"/>
              <a:gd name="connsiteX40" fmla="*/ 10161767 w 10370972"/>
              <a:gd name="connsiteY40" fmla="*/ 309412 h 2712073"/>
              <a:gd name="connsiteX41" fmla="*/ 10217426 w 10370972"/>
              <a:gd name="connsiteY41" fmla="*/ 94727 h 2712073"/>
              <a:gd name="connsiteX42" fmla="*/ 10370972 w 10370972"/>
              <a:gd name="connsiteY42" fmla="*/ 0 h 2712073"/>
              <a:gd name="connsiteX0" fmla="*/ 0 w 10370972"/>
              <a:gd name="connsiteY0" fmla="*/ 1971235 h 2712073"/>
              <a:gd name="connsiteX1" fmla="*/ 174929 w 10370972"/>
              <a:gd name="connsiteY1" fmla="*/ 2042797 h 2712073"/>
              <a:gd name="connsiteX2" fmla="*/ 405517 w 10370972"/>
              <a:gd name="connsiteY2" fmla="*/ 2225677 h 2712073"/>
              <a:gd name="connsiteX3" fmla="*/ 620202 w 10370972"/>
              <a:gd name="connsiteY3" fmla="*/ 2321092 h 2712073"/>
              <a:gd name="connsiteX4" fmla="*/ 1025718 w 10370972"/>
              <a:gd name="connsiteY4" fmla="*/ 2591437 h 2712073"/>
              <a:gd name="connsiteX5" fmla="*/ 1232452 w 10370972"/>
              <a:gd name="connsiteY5" fmla="*/ 2678901 h 2712073"/>
              <a:gd name="connsiteX6" fmla="*/ 1566407 w 10370972"/>
              <a:gd name="connsiteY6" fmla="*/ 2710706 h 2712073"/>
              <a:gd name="connsiteX7" fmla="*/ 2242268 w 10370972"/>
              <a:gd name="connsiteY7" fmla="*/ 2639144 h 2712073"/>
              <a:gd name="connsiteX8" fmla="*/ 2512612 w 10370972"/>
              <a:gd name="connsiteY8" fmla="*/ 2488070 h 2712073"/>
              <a:gd name="connsiteX9" fmla="*/ 2775005 w 10370972"/>
              <a:gd name="connsiteY9" fmla="*/ 2496021 h 2712073"/>
              <a:gd name="connsiteX10" fmla="*/ 2997642 w 10370972"/>
              <a:gd name="connsiteY10" fmla="*/ 2392654 h 2712073"/>
              <a:gd name="connsiteX11" fmla="*/ 3140765 w 10370972"/>
              <a:gd name="connsiteY11" fmla="*/ 2321092 h 2712073"/>
              <a:gd name="connsiteX12" fmla="*/ 3283889 w 10370972"/>
              <a:gd name="connsiteY12" fmla="*/ 2289287 h 2712073"/>
              <a:gd name="connsiteX13" fmla="*/ 3609892 w 10370972"/>
              <a:gd name="connsiteY13" fmla="*/ 2225677 h 2712073"/>
              <a:gd name="connsiteX14" fmla="*/ 3927945 w 10370972"/>
              <a:gd name="connsiteY14" fmla="*/ 2098455 h 2712073"/>
              <a:gd name="connsiteX15" fmla="*/ 4381169 w 10370972"/>
              <a:gd name="connsiteY15" fmla="*/ 2026894 h 2712073"/>
              <a:gd name="connsiteX16" fmla="*/ 4524292 w 10370972"/>
              <a:gd name="connsiteY16" fmla="*/ 1987137 h 2712073"/>
              <a:gd name="connsiteX17" fmla="*/ 4731026 w 10370972"/>
              <a:gd name="connsiteY17" fmla="*/ 2034845 h 2712073"/>
              <a:gd name="connsiteX18" fmla="*/ 4961614 w 10370972"/>
              <a:gd name="connsiteY18" fmla="*/ 2249530 h 2712073"/>
              <a:gd name="connsiteX19" fmla="*/ 5064981 w 10370972"/>
              <a:gd name="connsiteY19" fmla="*/ 2257482 h 2712073"/>
              <a:gd name="connsiteX20" fmla="*/ 5224007 w 10370972"/>
              <a:gd name="connsiteY20" fmla="*/ 2193871 h 2712073"/>
              <a:gd name="connsiteX21" fmla="*/ 5367131 w 10370972"/>
              <a:gd name="connsiteY21" fmla="*/ 2448313 h 2712073"/>
              <a:gd name="connsiteX22" fmla="*/ 5502303 w 10370972"/>
              <a:gd name="connsiteY22" fmla="*/ 2424459 h 2712073"/>
              <a:gd name="connsiteX23" fmla="*/ 5788550 w 10370972"/>
              <a:gd name="connsiteY23" fmla="*/ 2432410 h 2712073"/>
              <a:gd name="connsiteX24" fmla="*/ 6130456 w 10370972"/>
              <a:gd name="connsiteY24" fmla="*/ 2448313 h 2712073"/>
              <a:gd name="connsiteX25" fmla="*/ 6472362 w 10370972"/>
              <a:gd name="connsiteY25" fmla="*/ 2488070 h 2712073"/>
              <a:gd name="connsiteX26" fmla="*/ 6758609 w 10370972"/>
              <a:gd name="connsiteY26" fmla="*/ 2297238 h 2712073"/>
              <a:gd name="connsiteX27" fmla="*/ 6941489 w 10370972"/>
              <a:gd name="connsiteY27" fmla="*/ 2201823 h 2712073"/>
              <a:gd name="connsiteX28" fmla="*/ 7021002 w 10370972"/>
              <a:gd name="connsiteY28" fmla="*/ 2321092 h 2712073"/>
              <a:gd name="connsiteX29" fmla="*/ 7203882 w 10370972"/>
              <a:gd name="connsiteY29" fmla="*/ 2305190 h 2712073"/>
              <a:gd name="connsiteX30" fmla="*/ 7529885 w 10370972"/>
              <a:gd name="connsiteY30" fmla="*/ 2090504 h 2712073"/>
              <a:gd name="connsiteX31" fmla="*/ 7871792 w 10370972"/>
              <a:gd name="connsiteY31" fmla="*/ 2138212 h 2712073"/>
              <a:gd name="connsiteX32" fmla="*/ 8221649 w 10370972"/>
              <a:gd name="connsiteY32" fmla="*/ 1995089 h 2712073"/>
              <a:gd name="connsiteX33" fmla="*/ 8937266 w 10370972"/>
              <a:gd name="connsiteY33" fmla="*/ 2034845 h 2712073"/>
              <a:gd name="connsiteX34" fmla="*/ 9239416 w 10370972"/>
              <a:gd name="connsiteY34" fmla="*/ 1971235 h 2712073"/>
              <a:gd name="connsiteX35" fmla="*/ 9350734 w 10370972"/>
              <a:gd name="connsiteY35" fmla="*/ 1812209 h 2712073"/>
              <a:gd name="connsiteX36" fmla="*/ 9867569 w 10370972"/>
              <a:gd name="connsiteY36" fmla="*/ 1518010 h 2712073"/>
              <a:gd name="connsiteX37" fmla="*/ 9891423 w 10370972"/>
              <a:gd name="connsiteY37" fmla="*/ 1327179 h 2712073"/>
              <a:gd name="connsiteX38" fmla="*/ 9883472 w 10370972"/>
              <a:gd name="connsiteY38" fmla="*/ 850101 h 2712073"/>
              <a:gd name="connsiteX39" fmla="*/ 10018644 w 10370972"/>
              <a:gd name="connsiteY39" fmla="*/ 611562 h 2712073"/>
              <a:gd name="connsiteX40" fmla="*/ 10161767 w 10370972"/>
              <a:gd name="connsiteY40" fmla="*/ 309412 h 2712073"/>
              <a:gd name="connsiteX41" fmla="*/ 10217426 w 10370972"/>
              <a:gd name="connsiteY41" fmla="*/ 94727 h 2712073"/>
              <a:gd name="connsiteX42" fmla="*/ 10370972 w 10370972"/>
              <a:gd name="connsiteY42" fmla="*/ 0 h 27120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10370972" h="2712073">
                <a:moveTo>
                  <a:pt x="0" y="1971235"/>
                </a:moveTo>
                <a:cubicBezTo>
                  <a:pt x="53671" y="1985812"/>
                  <a:pt x="107343" y="2000390"/>
                  <a:pt x="174929" y="2042797"/>
                </a:cubicBezTo>
                <a:cubicBezTo>
                  <a:pt x="242515" y="2085204"/>
                  <a:pt x="331305" y="2179295"/>
                  <a:pt x="405517" y="2225677"/>
                </a:cubicBezTo>
                <a:cubicBezTo>
                  <a:pt x="479729" y="2272059"/>
                  <a:pt x="516835" y="2260132"/>
                  <a:pt x="620202" y="2321092"/>
                </a:cubicBezTo>
                <a:cubicBezTo>
                  <a:pt x="723569" y="2382052"/>
                  <a:pt x="923676" y="2531802"/>
                  <a:pt x="1025718" y="2591437"/>
                </a:cubicBezTo>
                <a:cubicBezTo>
                  <a:pt x="1127760" y="2651072"/>
                  <a:pt x="1142337" y="2659023"/>
                  <a:pt x="1232452" y="2678901"/>
                </a:cubicBezTo>
                <a:cubicBezTo>
                  <a:pt x="1322567" y="2698779"/>
                  <a:pt x="1398104" y="2717332"/>
                  <a:pt x="1566407" y="2710706"/>
                </a:cubicBezTo>
                <a:cubicBezTo>
                  <a:pt x="1734710" y="2704080"/>
                  <a:pt x="2084567" y="2676250"/>
                  <a:pt x="2242268" y="2639144"/>
                </a:cubicBezTo>
                <a:cubicBezTo>
                  <a:pt x="2399969" y="2602038"/>
                  <a:pt x="2423823" y="2511924"/>
                  <a:pt x="2512612" y="2488070"/>
                </a:cubicBezTo>
                <a:cubicBezTo>
                  <a:pt x="2601402" y="2464216"/>
                  <a:pt x="2694167" y="2511924"/>
                  <a:pt x="2775005" y="2496021"/>
                </a:cubicBezTo>
                <a:cubicBezTo>
                  <a:pt x="2855843" y="2480118"/>
                  <a:pt x="2936682" y="2421809"/>
                  <a:pt x="2997642" y="2392654"/>
                </a:cubicBezTo>
                <a:cubicBezTo>
                  <a:pt x="3058602" y="2363499"/>
                  <a:pt x="3093057" y="2338320"/>
                  <a:pt x="3140765" y="2321092"/>
                </a:cubicBezTo>
                <a:cubicBezTo>
                  <a:pt x="3188473" y="2303864"/>
                  <a:pt x="3283889" y="2289287"/>
                  <a:pt x="3283889" y="2289287"/>
                </a:cubicBezTo>
                <a:cubicBezTo>
                  <a:pt x="3362077" y="2273385"/>
                  <a:pt x="3502549" y="2257482"/>
                  <a:pt x="3609892" y="2225677"/>
                </a:cubicBezTo>
                <a:cubicBezTo>
                  <a:pt x="3717235" y="2193872"/>
                  <a:pt x="3799399" y="2131585"/>
                  <a:pt x="3927945" y="2098455"/>
                </a:cubicBezTo>
                <a:cubicBezTo>
                  <a:pt x="4056491" y="2065325"/>
                  <a:pt x="4281778" y="2045447"/>
                  <a:pt x="4381169" y="2026894"/>
                </a:cubicBezTo>
                <a:cubicBezTo>
                  <a:pt x="4480560" y="2008341"/>
                  <a:pt x="4465983" y="1985812"/>
                  <a:pt x="4524292" y="1987137"/>
                </a:cubicBezTo>
                <a:cubicBezTo>
                  <a:pt x="4582601" y="1988462"/>
                  <a:pt x="4658139" y="1991113"/>
                  <a:pt x="4731026" y="2034845"/>
                </a:cubicBezTo>
                <a:cubicBezTo>
                  <a:pt x="4803913" y="2078577"/>
                  <a:pt x="4905955" y="2212424"/>
                  <a:pt x="4961614" y="2249530"/>
                </a:cubicBezTo>
                <a:cubicBezTo>
                  <a:pt x="5017273" y="2286636"/>
                  <a:pt x="5021249" y="2266758"/>
                  <a:pt x="5064981" y="2257482"/>
                </a:cubicBezTo>
                <a:cubicBezTo>
                  <a:pt x="5108713" y="2248206"/>
                  <a:pt x="5173649" y="2162066"/>
                  <a:pt x="5224007" y="2193871"/>
                </a:cubicBezTo>
                <a:cubicBezTo>
                  <a:pt x="5274365" y="2225676"/>
                  <a:pt x="5320748" y="2409882"/>
                  <a:pt x="5367131" y="2448313"/>
                </a:cubicBezTo>
                <a:cubicBezTo>
                  <a:pt x="5413514" y="2486744"/>
                  <a:pt x="5432067" y="2427109"/>
                  <a:pt x="5502303" y="2424459"/>
                </a:cubicBezTo>
                <a:lnTo>
                  <a:pt x="5788550" y="2432410"/>
                </a:lnTo>
                <a:cubicBezTo>
                  <a:pt x="5893242" y="2436386"/>
                  <a:pt x="6016487" y="2439036"/>
                  <a:pt x="6130456" y="2448313"/>
                </a:cubicBezTo>
                <a:cubicBezTo>
                  <a:pt x="6244425" y="2457590"/>
                  <a:pt x="6367670" y="2513249"/>
                  <a:pt x="6472362" y="2488070"/>
                </a:cubicBezTo>
                <a:cubicBezTo>
                  <a:pt x="6577054" y="2462891"/>
                  <a:pt x="6680421" y="2344946"/>
                  <a:pt x="6758609" y="2297238"/>
                </a:cubicBezTo>
                <a:cubicBezTo>
                  <a:pt x="6836797" y="2249530"/>
                  <a:pt x="6897757" y="2197847"/>
                  <a:pt x="6941489" y="2201823"/>
                </a:cubicBezTo>
                <a:cubicBezTo>
                  <a:pt x="6985221" y="2205799"/>
                  <a:pt x="6977270" y="2303864"/>
                  <a:pt x="7021002" y="2321092"/>
                </a:cubicBezTo>
                <a:cubicBezTo>
                  <a:pt x="7064734" y="2338320"/>
                  <a:pt x="7119068" y="2343621"/>
                  <a:pt x="7203882" y="2305190"/>
                </a:cubicBezTo>
                <a:cubicBezTo>
                  <a:pt x="7288696" y="2266759"/>
                  <a:pt x="7418567" y="2118334"/>
                  <a:pt x="7529885" y="2090504"/>
                </a:cubicBezTo>
                <a:cubicBezTo>
                  <a:pt x="7641203" y="2062674"/>
                  <a:pt x="7756498" y="2154115"/>
                  <a:pt x="7871792" y="2138212"/>
                </a:cubicBezTo>
                <a:cubicBezTo>
                  <a:pt x="7987086" y="2122310"/>
                  <a:pt x="8044070" y="2012317"/>
                  <a:pt x="8221649" y="1995089"/>
                </a:cubicBezTo>
                <a:cubicBezTo>
                  <a:pt x="8399228" y="1977861"/>
                  <a:pt x="8767638" y="2038821"/>
                  <a:pt x="8937266" y="2034845"/>
                </a:cubicBezTo>
                <a:cubicBezTo>
                  <a:pt x="9106894" y="2030869"/>
                  <a:pt x="9170505" y="2008341"/>
                  <a:pt x="9239416" y="1971235"/>
                </a:cubicBezTo>
                <a:cubicBezTo>
                  <a:pt x="9308327" y="1934129"/>
                  <a:pt x="9246042" y="1887746"/>
                  <a:pt x="9350734" y="1812209"/>
                </a:cubicBezTo>
                <a:cubicBezTo>
                  <a:pt x="9455426" y="1736671"/>
                  <a:pt x="9777454" y="1598848"/>
                  <a:pt x="9867569" y="1518010"/>
                </a:cubicBezTo>
                <a:cubicBezTo>
                  <a:pt x="9957684" y="1437172"/>
                  <a:pt x="9888773" y="1438497"/>
                  <a:pt x="9891423" y="1327179"/>
                </a:cubicBezTo>
                <a:cubicBezTo>
                  <a:pt x="9894073" y="1215861"/>
                  <a:pt x="9862269" y="969370"/>
                  <a:pt x="9883472" y="850101"/>
                </a:cubicBezTo>
                <a:cubicBezTo>
                  <a:pt x="9904676" y="730831"/>
                  <a:pt x="9972261" y="701677"/>
                  <a:pt x="10018644" y="611562"/>
                </a:cubicBezTo>
                <a:cubicBezTo>
                  <a:pt x="10065027" y="521447"/>
                  <a:pt x="10128637" y="395551"/>
                  <a:pt x="10161767" y="309412"/>
                </a:cubicBezTo>
                <a:cubicBezTo>
                  <a:pt x="10194897" y="223273"/>
                  <a:pt x="10186946" y="149061"/>
                  <a:pt x="10217426" y="94727"/>
                </a:cubicBezTo>
                <a:cubicBezTo>
                  <a:pt x="10247906" y="40393"/>
                  <a:pt x="10307146" y="20765"/>
                  <a:pt x="10370972"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Freeform: Shape 32">
            <a:extLst>
              <a:ext uri="{FF2B5EF4-FFF2-40B4-BE49-F238E27FC236}">
                <a16:creationId xmlns:a16="http://schemas.microsoft.com/office/drawing/2014/main" id="{31DA497E-7566-4E75-A72A-4029F7DE872A}"/>
              </a:ext>
            </a:extLst>
          </p:cNvPr>
          <p:cNvSpPr/>
          <p:nvPr/>
        </p:nvSpPr>
        <p:spPr>
          <a:xfrm>
            <a:off x="5026715" y="5828191"/>
            <a:ext cx="3361911" cy="4821005"/>
          </a:xfrm>
          <a:custGeom>
            <a:avLst/>
            <a:gdLst>
              <a:gd name="connsiteX0" fmla="*/ 0 w 3419061"/>
              <a:gd name="connsiteY0" fmla="*/ 612366 h 4821005"/>
              <a:gd name="connsiteX1" fmla="*/ 159026 w 3419061"/>
              <a:gd name="connsiteY1" fmla="*/ 453339 h 4821005"/>
              <a:gd name="connsiteX2" fmla="*/ 262393 w 3419061"/>
              <a:gd name="connsiteY2" fmla="*/ 397680 h 4821005"/>
              <a:gd name="connsiteX3" fmla="*/ 405517 w 3419061"/>
              <a:gd name="connsiteY3" fmla="*/ 373826 h 4821005"/>
              <a:gd name="connsiteX4" fmla="*/ 731520 w 3419061"/>
              <a:gd name="connsiteY4" fmla="*/ 143239 h 4821005"/>
              <a:gd name="connsiteX5" fmla="*/ 962108 w 3419061"/>
              <a:gd name="connsiteY5" fmla="*/ 135287 h 4821005"/>
              <a:gd name="connsiteX6" fmla="*/ 1288112 w 3419061"/>
              <a:gd name="connsiteY6" fmla="*/ 63726 h 4821005"/>
              <a:gd name="connsiteX7" fmla="*/ 1558456 w 3419061"/>
              <a:gd name="connsiteY7" fmla="*/ 115 h 4821005"/>
              <a:gd name="connsiteX8" fmla="*/ 1630018 w 3419061"/>
              <a:gd name="connsiteY8" fmla="*/ 79628 h 4821005"/>
              <a:gd name="connsiteX9" fmla="*/ 1828800 w 3419061"/>
              <a:gd name="connsiteY9" fmla="*/ 326119 h 4821005"/>
              <a:gd name="connsiteX10" fmla="*/ 1940118 w 3419061"/>
              <a:gd name="connsiteY10" fmla="*/ 501047 h 4821005"/>
              <a:gd name="connsiteX11" fmla="*/ 2035534 w 3419061"/>
              <a:gd name="connsiteY11" fmla="*/ 620317 h 4821005"/>
              <a:gd name="connsiteX12" fmla="*/ 2099145 w 3419061"/>
              <a:gd name="connsiteY12" fmla="*/ 874759 h 4821005"/>
              <a:gd name="connsiteX13" fmla="*/ 2242268 w 3419061"/>
              <a:gd name="connsiteY13" fmla="*/ 1017882 h 4821005"/>
              <a:gd name="connsiteX14" fmla="*/ 2282025 w 3419061"/>
              <a:gd name="connsiteY14" fmla="*/ 1097395 h 4821005"/>
              <a:gd name="connsiteX15" fmla="*/ 2417197 w 3419061"/>
              <a:gd name="connsiteY15" fmla="*/ 1184859 h 4821005"/>
              <a:gd name="connsiteX16" fmla="*/ 2520564 w 3419061"/>
              <a:gd name="connsiteY16" fmla="*/ 1335934 h 4821005"/>
              <a:gd name="connsiteX17" fmla="*/ 2703444 w 3419061"/>
              <a:gd name="connsiteY17" fmla="*/ 1582425 h 4821005"/>
              <a:gd name="connsiteX18" fmla="*/ 2775005 w 3419061"/>
              <a:gd name="connsiteY18" fmla="*/ 1725548 h 4821005"/>
              <a:gd name="connsiteX19" fmla="*/ 2886324 w 3419061"/>
              <a:gd name="connsiteY19" fmla="*/ 1916379 h 4821005"/>
              <a:gd name="connsiteX20" fmla="*/ 3085106 w 3419061"/>
              <a:gd name="connsiteY20" fmla="*/ 2178772 h 4821005"/>
              <a:gd name="connsiteX21" fmla="*/ 3228230 w 3419061"/>
              <a:gd name="connsiteY21" fmla="*/ 2393458 h 4821005"/>
              <a:gd name="connsiteX22" fmla="*/ 3363402 w 3419061"/>
              <a:gd name="connsiteY22" fmla="*/ 2552484 h 4821005"/>
              <a:gd name="connsiteX23" fmla="*/ 3419061 w 3419061"/>
              <a:gd name="connsiteY23" fmla="*/ 2647899 h 4821005"/>
              <a:gd name="connsiteX24" fmla="*/ 3363402 w 3419061"/>
              <a:gd name="connsiteY24" fmla="*/ 2727412 h 4821005"/>
              <a:gd name="connsiteX25" fmla="*/ 3244132 w 3419061"/>
              <a:gd name="connsiteY25" fmla="*/ 2830779 h 4821005"/>
              <a:gd name="connsiteX26" fmla="*/ 3148717 w 3419061"/>
              <a:gd name="connsiteY26" fmla="*/ 3013659 h 4821005"/>
              <a:gd name="connsiteX27" fmla="*/ 2981739 w 3419061"/>
              <a:gd name="connsiteY27" fmla="*/ 3252199 h 4821005"/>
              <a:gd name="connsiteX28" fmla="*/ 2878372 w 3419061"/>
              <a:gd name="connsiteY28" fmla="*/ 3284004 h 4821005"/>
              <a:gd name="connsiteX29" fmla="*/ 2775005 w 3419061"/>
              <a:gd name="connsiteY29" fmla="*/ 3371468 h 4821005"/>
              <a:gd name="connsiteX30" fmla="*/ 2663687 w 3419061"/>
              <a:gd name="connsiteY30" fmla="*/ 3530494 h 4821005"/>
              <a:gd name="connsiteX31" fmla="*/ 2568272 w 3419061"/>
              <a:gd name="connsiteY31" fmla="*/ 3784936 h 4821005"/>
              <a:gd name="connsiteX32" fmla="*/ 2472856 w 3419061"/>
              <a:gd name="connsiteY32" fmla="*/ 3936011 h 4821005"/>
              <a:gd name="connsiteX33" fmla="*/ 2289976 w 3419061"/>
              <a:gd name="connsiteY33" fmla="*/ 4015524 h 4821005"/>
              <a:gd name="connsiteX34" fmla="*/ 2218414 w 3419061"/>
              <a:gd name="connsiteY34" fmla="*/ 4150696 h 4821005"/>
              <a:gd name="connsiteX35" fmla="*/ 2083242 w 3419061"/>
              <a:gd name="connsiteY35" fmla="*/ 4269966 h 4821005"/>
              <a:gd name="connsiteX36" fmla="*/ 2059388 w 3419061"/>
              <a:gd name="connsiteY36" fmla="*/ 4460797 h 4821005"/>
              <a:gd name="connsiteX37" fmla="*/ 1932167 w 3419061"/>
              <a:gd name="connsiteY37" fmla="*/ 4794752 h 4821005"/>
              <a:gd name="connsiteX38" fmla="*/ 1860605 w 3419061"/>
              <a:gd name="connsiteY38" fmla="*/ 4802703 h 4821005"/>
              <a:gd name="connsiteX0" fmla="*/ 0 w 3342861"/>
              <a:gd name="connsiteY0" fmla="*/ 593316 h 4821005"/>
              <a:gd name="connsiteX1" fmla="*/ 82826 w 3342861"/>
              <a:gd name="connsiteY1" fmla="*/ 453339 h 4821005"/>
              <a:gd name="connsiteX2" fmla="*/ 186193 w 3342861"/>
              <a:gd name="connsiteY2" fmla="*/ 397680 h 4821005"/>
              <a:gd name="connsiteX3" fmla="*/ 329317 w 3342861"/>
              <a:gd name="connsiteY3" fmla="*/ 373826 h 4821005"/>
              <a:gd name="connsiteX4" fmla="*/ 655320 w 3342861"/>
              <a:gd name="connsiteY4" fmla="*/ 143239 h 4821005"/>
              <a:gd name="connsiteX5" fmla="*/ 885908 w 3342861"/>
              <a:gd name="connsiteY5" fmla="*/ 135287 h 4821005"/>
              <a:gd name="connsiteX6" fmla="*/ 1211912 w 3342861"/>
              <a:gd name="connsiteY6" fmla="*/ 63726 h 4821005"/>
              <a:gd name="connsiteX7" fmla="*/ 1482256 w 3342861"/>
              <a:gd name="connsiteY7" fmla="*/ 115 h 4821005"/>
              <a:gd name="connsiteX8" fmla="*/ 1553818 w 3342861"/>
              <a:gd name="connsiteY8" fmla="*/ 79628 h 4821005"/>
              <a:gd name="connsiteX9" fmla="*/ 1752600 w 3342861"/>
              <a:gd name="connsiteY9" fmla="*/ 326119 h 4821005"/>
              <a:gd name="connsiteX10" fmla="*/ 1863918 w 3342861"/>
              <a:gd name="connsiteY10" fmla="*/ 501047 h 4821005"/>
              <a:gd name="connsiteX11" fmla="*/ 1959334 w 3342861"/>
              <a:gd name="connsiteY11" fmla="*/ 620317 h 4821005"/>
              <a:gd name="connsiteX12" fmla="*/ 2022945 w 3342861"/>
              <a:gd name="connsiteY12" fmla="*/ 874759 h 4821005"/>
              <a:gd name="connsiteX13" fmla="*/ 2166068 w 3342861"/>
              <a:gd name="connsiteY13" fmla="*/ 1017882 h 4821005"/>
              <a:gd name="connsiteX14" fmla="*/ 2205825 w 3342861"/>
              <a:gd name="connsiteY14" fmla="*/ 1097395 h 4821005"/>
              <a:gd name="connsiteX15" fmla="*/ 2340997 w 3342861"/>
              <a:gd name="connsiteY15" fmla="*/ 1184859 h 4821005"/>
              <a:gd name="connsiteX16" fmla="*/ 2444364 w 3342861"/>
              <a:gd name="connsiteY16" fmla="*/ 1335934 h 4821005"/>
              <a:gd name="connsiteX17" fmla="*/ 2627244 w 3342861"/>
              <a:gd name="connsiteY17" fmla="*/ 1582425 h 4821005"/>
              <a:gd name="connsiteX18" fmla="*/ 2698805 w 3342861"/>
              <a:gd name="connsiteY18" fmla="*/ 1725548 h 4821005"/>
              <a:gd name="connsiteX19" fmla="*/ 2810124 w 3342861"/>
              <a:gd name="connsiteY19" fmla="*/ 1916379 h 4821005"/>
              <a:gd name="connsiteX20" fmla="*/ 3008906 w 3342861"/>
              <a:gd name="connsiteY20" fmla="*/ 2178772 h 4821005"/>
              <a:gd name="connsiteX21" fmla="*/ 3152030 w 3342861"/>
              <a:gd name="connsiteY21" fmla="*/ 2393458 h 4821005"/>
              <a:gd name="connsiteX22" fmla="*/ 3287202 w 3342861"/>
              <a:gd name="connsiteY22" fmla="*/ 2552484 h 4821005"/>
              <a:gd name="connsiteX23" fmla="*/ 3342861 w 3342861"/>
              <a:gd name="connsiteY23" fmla="*/ 2647899 h 4821005"/>
              <a:gd name="connsiteX24" fmla="*/ 3287202 w 3342861"/>
              <a:gd name="connsiteY24" fmla="*/ 2727412 h 4821005"/>
              <a:gd name="connsiteX25" fmla="*/ 3167932 w 3342861"/>
              <a:gd name="connsiteY25" fmla="*/ 2830779 h 4821005"/>
              <a:gd name="connsiteX26" fmla="*/ 3072517 w 3342861"/>
              <a:gd name="connsiteY26" fmla="*/ 3013659 h 4821005"/>
              <a:gd name="connsiteX27" fmla="*/ 2905539 w 3342861"/>
              <a:gd name="connsiteY27" fmla="*/ 3252199 h 4821005"/>
              <a:gd name="connsiteX28" fmla="*/ 2802172 w 3342861"/>
              <a:gd name="connsiteY28" fmla="*/ 3284004 h 4821005"/>
              <a:gd name="connsiteX29" fmla="*/ 2698805 w 3342861"/>
              <a:gd name="connsiteY29" fmla="*/ 3371468 h 4821005"/>
              <a:gd name="connsiteX30" fmla="*/ 2587487 w 3342861"/>
              <a:gd name="connsiteY30" fmla="*/ 3530494 h 4821005"/>
              <a:gd name="connsiteX31" fmla="*/ 2492072 w 3342861"/>
              <a:gd name="connsiteY31" fmla="*/ 3784936 h 4821005"/>
              <a:gd name="connsiteX32" fmla="*/ 2396656 w 3342861"/>
              <a:gd name="connsiteY32" fmla="*/ 3936011 h 4821005"/>
              <a:gd name="connsiteX33" fmla="*/ 2213776 w 3342861"/>
              <a:gd name="connsiteY33" fmla="*/ 4015524 h 4821005"/>
              <a:gd name="connsiteX34" fmla="*/ 2142214 w 3342861"/>
              <a:gd name="connsiteY34" fmla="*/ 4150696 h 4821005"/>
              <a:gd name="connsiteX35" fmla="*/ 2007042 w 3342861"/>
              <a:gd name="connsiteY35" fmla="*/ 4269966 h 4821005"/>
              <a:gd name="connsiteX36" fmla="*/ 1983188 w 3342861"/>
              <a:gd name="connsiteY36" fmla="*/ 4460797 h 4821005"/>
              <a:gd name="connsiteX37" fmla="*/ 1855967 w 3342861"/>
              <a:gd name="connsiteY37" fmla="*/ 4794752 h 4821005"/>
              <a:gd name="connsiteX38" fmla="*/ 1784405 w 3342861"/>
              <a:gd name="connsiteY38" fmla="*/ 4802703 h 4821005"/>
              <a:gd name="connsiteX0" fmla="*/ 0 w 3361911"/>
              <a:gd name="connsiteY0" fmla="*/ 612366 h 4821005"/>
              <a:gd name="connsiteX1" fmla="*/ 101876 w 3361911"/>
              <a:gd name="connsiteY1" fmla="*/ 453339 h 4821005"/>
              <a:gd name="connsiteX2" fmla="*/ 205243 w 3361911"/>
              <a:gd name="connsiteY2" fmla="*/ 397680 h 4821005"/>
              <a:gd name="connsiteX3" fmla="*/ 348367 w 3361911"/>
              <a:gd name="connsiteY3" fmla="*/ 373826 h 4821005"/>
              <a:gd name="connsiteX4" fmla="*/ 674370 w 3361911"/>
              <a:gd name="connsiteY4" fmla="*/ 143239 h 4821005"/>
              <a:gd name="connsiteX5" fmla="*/ 904958 w 3361911"/>
              <a:gd name="connsiteY5" fmla="*/ 135287 h 4821005"/>
              <a:gd name="connsiteX6" fmla="*/ 1230962 w 3361911"/>
              <a:gd name="connsiteY6" fmla="*/ 63726 h 4821005"/>
              <a:gd name="connsiteX7" fmla="*/ 1501306 w 3361911"/>
              <a:gd name="connsiteY7" fmla="*/ 115 h 4821005"/>
              <a:gd name="connsiteX8" fmla="*/ 1572868 w 3361911"/>
              <a:gd name="connsiteY8" fmla="*/ 79628 h 4821005"/>
              <a:gd name="connsiteX9" fmla="*/ 1771650 w 3361911"/>
              <a:gd name="connsiteY9" fmla="*/ 326119 h 4821005"/>
              <a:gd name="connsiteX10" fmla="*/ 1882968 w 3361911"/>
              <a:gd name="connsiteY10" fmla="*/ 501047 h 4821005"/>
              <a:gd name="connsiteX11" fmla="*/ 1978384 w 3361911"/>
              <a:gd name="connsiteY11" fmla="*/ 620317 h 4821005"/>
              <a:gd name="connsiteX12" fmla="*/ 2041995 w 3361911"/>
              <a:gd name="connsiteY12" fmla="*/ 874759 h 4821005"/>
              <a:gd name="connsiteX13" fmla="*/ 2185118 w 3361911"/>
              <a:gd name="connsiteY13" fmla="*/ 1017882 h 4821005"/>
              <a:gd name="connsiteX14" fmla="*/ 2224875 w 3361911"/>
              <a:gd name="connsiteY14" fmla="*/ 1097395 h 4821005"/>
              <a:gd name="connsiteX15" fmla="*/ 2360047 w 3361911"/>
              <a:gd name="connsiteY15" fmla="*/ 1184859 h 4821005"/>
              <a:gd name="connsiteX16" fmla="*/ 2463414 w 3361911"/>
              <a:gd name="connsiteY16" fmla="*/ 1335934 h 4821005"/>
              <a:gd name="connsiteX17" fmla="*/ 2646294 w 3361911"/>
              <a:gd name="connsiteY17" fmla="*/ 1582425 h 4821005"/>
              <a:gd name="connsiteX18" fmla="*/ 2717855 w 3361911"/>
              <a:gd name="connsiteY18" fmla="*/ 1725548 h 4821005"/>
              <a:gd name="connsiteX19" fmla="*/ 2829174 w 3361911"/>
              <a:gd name="connsiteY19" fmla="*/ 1916379 h 4821005"/>
              <a:gd name="connsiteX20" fmla="*/ 3027956 w 3361911"/>
              <a:gd name="connsiteY20" fmla="*/ 2178772 h 4821005"/>
              <a:gd name="connsiteX21" fmla="*/ 3171080 w 3361911"/>
              <a:gd name="connsiteY21" fmla="*/ 2393458 h 4821005"/>
              <a:gd name="connsiteX22" fmla="*/ 3306252 w 3361911"/>
              <a:gd name="connsiteY22" fmla="*/ 2552484 h 4821005"/>
              <a:gd name="connsiteX23" fmla="*/ 3361911 w 3361911"/>
              <a:gd name="connsiteY23" fmla="*/ 2647899 h 4821005"/>
              <a:gd name="connsiteX24" fmla="*/ 3306252 w 3361911"/>
              <a:gd name="connsiteY24" fmla="*/ 2727412 h 4821005"/>
              <a:gd name="connsiteX25" fmla="*/ 3186982 w 3361911"/>
              <a:gd name="connsiteY25" fmla="*/ 2830779 h 4821005"/>
              <a:gd name="connsiteX26" fmla="*/ 3091567 w 3361911"/>
              <a:gd name="connsiteY26" fmla="*/ 3013659 h 4821005"/>
              <a:gd name="connsiteX27" fmla="*/ 2924589 w 3361911"/>
              <a:gd name="connsiteY27" fmla="*/ 3252199 h 4821005"/>
              <a:gd name="connsiteX28" fmla="*/ 2821222 w 3361911"/>
              <a:gd name="connsiteY28" fmla="*/ 3284004 h 4821005"/>
              <a:gd name="connsiteX29" fmla="*/ 2717855 w 3361911"/>
              <a:gd name="connsiteY29" fmla="*/ 3371468 h 4821005"/>
              <a:gd name="connsiteX30" fmla="*/ 2606537 w 3361911"/>
              <a:gd name="connsiteY30" fmla="*/ 3530494 h 4821005"/>
              <a:gd name="connsiteX31" fmla="*/ 2511122 w 3361911"/>
              <a:gd name="connsiteY31" fmla="*/ 3784936 h 4821005"/>
              <a:gd name="connsiteX32" fmla="*/ 2415706 w 3361911"/>
              <a:gd name="connsiteY32" fmla="*/ 3936011 h 4821005"/>
              <a:gd name="connsiteX33" fmla="*/ 2232826 w 3361911"/>
              <a:gd name="connsiteY33" fmla="*/ 4015524 h 4821005"/>
              <a:gd name="connsiteX34" fmla="*/ 2161264 w 3361911"/>
              <a:gd name="connsiteY34" fmla="*/ 4150696 h 4821005"/>
              <a:gd name="connsiteX35" fmla="*/ 2026092 w 3361911"/>
              <a:gd name="connsiteY35" fmla="*/ 4269966 h 4821005"/>
              <a:gd name="connsiteX36" fmla="*/ 2002238 w 3361911"/>
              <a:gd name="connsiteY36" fmla="*/ 4460797 h 4821005"/>
              <a:gd name="connsiteX37" fmla="*/ 1875017 w 3361911"/>
              <a:gd name="connsiteY37" fmla="*/ 4794752 h 4821005"/>
              <a:gd name="connsiteX38" fmla="*/ 1803455 w 3361911"/>
              <a:gd name="connsiteY38" fmla="*/ 4802703 h 48210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3361911" h="4821005">
                <a:moveTo>
                  <a:pt x="0" y="612366"/>
                </a:moveTo>
                <a:cubicBezTo>
                  <a:pt x="57647" y="550743"/>
                  <a:pt x="67669" y="489120"/>
                  <a:pt x="101876" y="453339"/>
                </a:cubicBezTo>
                <a:cubicBezTo>
                  <a:pt x="136083" y="417558"/>
                  <a:pt x="164161" y="410932"/>
                  <a:pt x="205243" y="397680"/>
                </a:cubicBezTo>
                <a:cubicBezTo>
                  <a:pt x="246325" y="384428"/>
                  <a:pt x="270179" y="416233"/>
                  <a:pt x="348367" y="373826"/>
                </a:cubicBezTo>
                <a:cubicBezTo>
                  <a:pt x="426555" y="331419"/>
                  <a:pt x="581605" y="182995"/>
                  <a:pt x="674370" y="143239"/>
                </a:cubicBezTo>
                <a:cubicBezTo>
                  <a:pt x="767135" y="103483"/>
                  <a:pt x="812193" y="148539"/>
                  <a:pt x="904958" y="135287"/>
                </a:cubicBezTo>
                <a:cubicBezTo>
                  <a:pt x="997723" y="122035"/>
                  <a:pt x="1230962" y="63726"/>
                  <a:pt x="1230962" y="63726"/>
                </a:cubicBezTo>
                <a:cubicBezTo>
                  <a:pt x="1330353" y="41197"/>
                  <a:pt x="1444322" y="-2535"/>
                  <a:pt x="1501306" y="115"/>
                </a:cubicBezTo>
                <a:cubicBezTo>
                  <a:pt x="1558290" y="2765"/>
                  <a:pt x="1527811" y="25294"/>
                  <a:pt x="1572868" y="79628"/>
                </a:cubicBezTo>
                <a:cubicBezTo>
                  <a:pt x="1617925" y="133962"/>
                  <a:pt x="1719967" y="255883"/>
                  <a:pt x="1771650" y="326119"/>
                </a:cubicBezTo>
                <a:cubicBezTo>
                  <a:pt x="1823333" y="396355"/>
                  <a:pt x="1848512" y="452014"/>
                  <a:pt x="1882968" y="501047"/>
                </a:cubicBezTo>
                <a:cubicBezTo>
                  <a:pt x="1917424" y="550080"/>
                  <a:pt x="1951880" y="558032"/>
                  <a:pt x="1978384" y="620317"/>
                </a:cubicBezTo>
                <a:cubicBezTo>
                  <a:pt x="2004888" y="682602"/>
                  <a:pt x="2007539" y="808498"/>
                  <a:pt x="2041995" y="874759"/>
                </a:cubicBezTo>
                <a:cubicBezTo>
                  <a:pt x="2076451" y="941020"/>
                  <a:pt x="2154638" y="980776"/>
                  <a:pt x="2185118" y="1017882"/>
                </a:cubicBezTo>
                <a:cubicBezTo>
                  <a:pt x="2215598" y="1054988"/>
                  <a:pt x="2195720" y="1069566"/>
                  <a:pt x="2224875" y="1097395"/>
                </a:cubicBezTo>
                <a:cubicBezTo>
                  <a:pt x="2254030" y="1125224"/>
                  <a:pt x="2320291" y="1145103"/>
                  <a:pt x="2360047" y="1184859"/>
                </a:cubicBezTo>
                <a:cubicBezTo>
                  <a:pt x="2399803" y="1224615"/>
                  <a:pt x="2415706" y="1269673"/>
                  <a:pt x="2463414" y="1335934"/>
                </a:cubicBezTo>
                <a:cubicBezTo>
                  <a:pt x="2511122" y="1402195"/>
                  <a:pt x="2603887" y="1517489"/>
                  <a:pt x="2646294" y="1582425"/>
                </a:cubicBezTo>
                <a:cubicBezTo>
                  <a:pt x="2688701" y="1647361"/>
                  <a:pt x="2687375" y="1669889"/>
                  <a:pt x="2717855" y="1725548"/>
                </a:cubicBezTo>
                <a:cubicBezTo>
                  <a:pt x="2748335" y="1781207"/>
                  <a:pt x="2777491" y="1840842"/>
                  <a:pt x="2829174" y="1916379"/>
                </a:cubicBezTo>
                <a:cubicBezTo>
                  <a:pt x="2880857" y="1991916"/>
                  <a:pt x="2970972" y="2099259"/>
                  <a:pt x="3027956" y="2178772"/>
                </a:cubicBezTo>
                <a:cubicBezTo>
                  <a:pt x="3084940" y="2258285"/>
                  <a:pt x="3124697" y="2331173"/>
                  <a:pt x="3171080" y="2393458"/>
                </a:cubicBezTo>
                <a:cubicBezTo>
                  <a:pt x="3217463" y="2455743"/>
                  <a:pt x="3274447" y="2510077"/>
                  <a:pt x="3306252" y="2552484"/>
                </a:cubicBezTo>
                <a:cubicBezTo>
                  <a:pt x="3338057" y="2594891"/>
                  <a:pt x="3361911" y="2618744"/>
                  <a:pt x="3361911" y="2647899"/>
                </a:cubicBezTo>
                <a:cubicBezTo>
                  <a:pt x="3361911" y="2677054"/>
                  <a:pt x="3335407" y="2696932"/>
                  <a:pt x="3306252" y="2727412"/>
                </a:cubicBezTo>
                <a:cubicBezTo>
                  <a:pt x="3277097" y="2757892"/>
                  <a:pt x="3222763" y="2783071"/>
                  <a:pt x="3186982" y="2830779"/>
                </a:cubicBezTo>
                <a:cubicBezTo>
                  <a:pt x="3151201" y="2878487"/>
                  <a:pt x="3135299" y="2943422"/>
                  <a:pt x="3091567" y="3013659"/>
                </a:cubicBezTo>
                <a:cubicBezTo>
                  <a:pt x="3047835" y="3083896"/>
                  <a:pt x="2969646" y="3207142"/>
                  <a:pt x="2924589" y="3252199"/>
                </a:cubicBezTo>
                <a:cubicBezTo>
                  <a:pt x="2879532" y="3297256"/>
                  <a:pt x="2855678" y="3264126"/>
                  <a:pt x="2821222" y="3284004"/>
                </a:cubicBezTo>
                <a:cubicBezTo>
                  <a:pt x="2786766" y="3303882"/>
                  <a:pt x="2753636" y="3330386"/>
                  <a:pt x="2717855" y="3371468"/>
                </a:cubicBezTo>
                <a:cubicBezTo>
                  <a:pt x="2682074" y="3412550"/>
                  <a:pt x="2640992" y="3461583"/>
                  <a:pt x="2606537" y="3530494"/>
                </a:cubicBezTo>
                <a:cubicBezTo>
                  <a:pt x="2572082" y="3599405"/>
                  <a:pt x="2542927" y="3717350"/>
                  <a:pt x="2511122" y="3784936"/>
                </a:cubicBezTo>
                <a:cubicBezTo>
                  <a:pt x="2479317" y="3852522"/>
                  <a:pt x="2462089" y="3897580"/>
                  <a:pt x="2415706" y="3936011"/>
                </a:cubicBezTo>
                <a:cubicBezTo>
                  <a:pt x="2369323" y="3974442"/>
                  <a:pt x="2275233" y="3979743"/>
                  <a:pt x="2232826" y="4015524"/>
                </a:cubicBezTo>
                <a:cubicBezTo>
                  <a:pt x="2190419" y="4051305"/>
                  <a:pt x="2195720" y="4108289"/>
                  <a:pt x="2161264" y="4150696"/>
                </a:cubicBezTo>
                <a:cubicBezTo>
                  <a:pt x="2126808" y="4193103"/>
                  <a:pt x="2052596" y="4218283"/>
                  <a:pt x="2026092" y="4269966"/>
                </a:cubicBezTo>
                <a:cubicBezTo>
                  <a:pt x="1999588" y="4321650"/>
                  <a:pt x="2027417" y="4373333"/>
                  <a:pt x="2002238" y="4460797"/>
                </a:cubicBezTo>
                <a:cubicBezTo>
                  <a:pt x="1977059" y="4548261"/>
                  <a:pt x="1908147" y="4737768"/>
                  <a:pt x="1875017" y="4794752"/>
                </a:cubicBezTo>
                <a:cubicBezTo>
                  <a:pt x="1841887" y="4851736"/>
                  <a:pt x="1804780" y="4797402"/>
                  <a:pt x="1803455" y="480270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Freeform: Shape 33">
            <a:extLst>
              <a:ext uri="{FF2B5EF4-FFF2-40B4-BE49-F238E27FC236}">
                <a16:creationId xmlns:a16="http://schemas.microsoft.com/office/drawing/2014/main" id="{ABFC5DA8-87A7-4C69-98FE-4C1BDB2F209C}"/>
              </a:ext>
            </a:extLst>
          </p:cNvPr>
          <p:cNvSpPr/>
          <p:nvPr/>
        </p:nvSpPr>
        <p:spPr>
          <a:xfrm>
            <a:off x="1854208" y="12132860"/>
            <a:ext cx="14823356" cy="4439349"/>
          </a:xfrm>
          <a:custGeom>
            <a:avLst/>
            <a:gdLst>
              <a:gd name="connsiteX0" fmla="*/ 0 w 14794173"/>
              <a:gd name="connsiteY0" fmla="*/ 1378424 h 4439349"/>
              <a:gd name="connsiteX1" fmla="*/ 477672 w 14794173"/>
              <a:gd name="connsiteY1" fmla="*/ 1637731 h 4439349"/>
              <a:gd name="connsiteX2" fmla="*/ 1023582 w 14794173"/>
              <a:gd name="connsiteY2" fmla="*/ 1801504 h 4439349"/>
              <a:gd name="connsiteX3" fmla="*/ 1514902 w 14794173"/>
              <a:gd name="connsiteY3" fmla="*/ 2006221 h 4439349"/>
              <a:gd name="connsiteX4" fmla="*/ 5254388 w 14794173"/>
              <a:gd name="connsiteY4" fmla="*/ 3316406 h 4439349"/>
              <a:gd name="connsiteX5" fmla="*/ 5581934 w 14794173"/>
              <a:gd name="connsiteY5" fmla="*/ 3411940 h 4439349"/>
              <a:gd name="connsiteX6" fmla="*/ 6045958 w 14794173"/>
              <a:gd name="connsiteY6" fmla="*/ 3534770 h 4439349"/>
              <a:gd name="connsiteX7" fmla="*/ 6414448 w 14794173"/>
              <a:gd name="connsiteY7" fmla="*/ 3657600 h 4439349"/>
              <a:gd name="connsiteX8" fmla="*/ 6591869 w 14794173"/>
              <a:gd name="connsiteY8" fmla="*/ 3889612 h 4439349"/>
              <a:gd name="connsiteX9" fmla="*/ 6810233 w 14794173"/>
              <a:gd name="connsiteY9" fmla="*/ 4135271 h 4439349"/>
              <a:gd name="connsiteX10" fmla="*/ 7096836 w 14794173"/>
              <a:gd name="connsiteY10" fmla="*/ 4339988 h 4439349"/>
              <a:gd name="connsiteX11" fmla="*/ 7287905 w 14794173"/>
              <a:gd name="connsiteY11" fmla="*/ 4435522 h 4439349"/>
              <a:gd name="connsiteX12" fmla="*/ 7792872 w 14794173"/>
              <a:gd name="connsiteY12" fmla="*/ 4217158 h 4439349"/>
              <a:gd name="connsiteX13" fmla="*/ 8052179 w 14794173"/>
              <a:gd name="connsiteY13" fmla="*/ 4312692 h 4439349"/>
              <a:gd name="connsiteX14" fmla="*/ 8584442 w 14794173"/>
              <a:gd name="connsiteY14" fmla="*/ 4326340 h 4439349"/>
              <a:gd name="connsiteX15" fmla="*/ 9034818 w 14794173"/>
              <a:gd name="connsiteY15" fmla="*/ 4285397 h 4439349"/>
              <a:gd name="connsiteX16" fmla="*/ 10222173 w 14794173"/>
              <a:gd name="connsiteY16" fmla="*/ 3712191 h 4439349"/>
              <a:gd name="connsiteX17" fmla="*/ 11982734 w 14794173"/>
              <a:gd name="connsiteY17" fmla="*/ 2306471 h 4439349"/>
              <a:gd name="connsiteX18" fmla="*/ 12351224 w 14794173"/>
              <a:gd name="connsiteY18" fmla="*/ 2129050 h 4439349"/>
              <a:gd name="connsiteX19" fmla="*/ 12501349 w 14794173"/>
              <a:gd name="connsiteY19" fmla="*/ 1883391 h 4439349"/>
              <a:gd name="connsiteX20" fmla="*/ 13170090 w 14794173"/>
              <a:gd name="connsiteY20" fmla="*/ 1678674 h 4439349"/>
              <a:gd name="connsiteX21" fmla="*/ 13688705 w 14794173"/>
              <a:gd name="connsiteY21" fmla="*/ 1119116 h 4439349"/>
              <a:gd name="connsiteX22" fmla="*/ 14125433 w 14794173"/>
              <a:gd name="connsiteY22" fmla="*/ 1064525 h 4439349"/>
              <a:gd name="connsiteX23" fmla="*/ 14425684 w 14794173"/>
              <a:gd name="connsiteY23" fmla="*/ 709683 h 4439349"/>
              <a:gd name="connsiteX24" fmla="*/ 14698639 w 14794173"/>
              <a:gd name="connsiteY24" fmla="*/ 327546 h 4439349"/>
              <a:gd name="connsiteX25" fmla="*/ 14794173 w 14794173"/>
              <a:gd name="connsiteY25" fmla="*/ 0 h 4439349"/>
              <a:gd name="connsiteX0" fmla="*/ 0 w 14794173"/>
              <a:gd name="connsiteY0" fmla="*/ 1378424 h 4439349"/>
              <a:gd name="connsiteX1" fmla="*/ 477672 w 14794173"/>
              <a:gd name="connsiteY1" fmla="*/ 1637731 h 4439349"/>
              <a:gd name="connsiteX2" fmla="*/ 1023582 w 14794173"/>
              <a:gd name="connsiteY2" fmla="*/ 1801504 h 4439349"/>
              <a:gd name="connsiteX3" fmla="*/ 1514902 w 14794173"/>
              <a:gd name="connsiteY3" fmla="*/ 2006221 h 4439349"/>
              <a:gd name="connsiteX4" fmla="*/ 5254388 w 14794173"/>
              <a:gd name="connsiteY4" fmla="*/ 3316406 h 4439349"/>
              <a:gd name="connsiteX5" fmla="*/ 6045958 w 14794173"/>
              <a:gd name="connsiteY5" fmla="*/ 3534770 h 4439349"/>
              <a:gd name="connsiteX6" fmla="*/ 6414448 w 14794173"/>
              <a:gd name="connsiteY6" fmla="*/ 3657600 h 4439349"/>
              <a:gd name="connsiteX7" fmla="*/ 6591869 w 14794173"/>
              <a:gd name="connsiteY7" fmla="*/ 3889612 h 4439349"/>
              <a:gd name="connsiteX8" fmla="*/ 6810233 w 14794173"/>
              <a:gd name="connsiteY8" fmla="*/ 4135271 h 4439349"/>
              <a:gd name="connsiteX9" fmla="*/ 7096836 w 14794173"/>
              <a:gd name="connsiteY9" fmla="*/ 4339988 h 4439349"/>
              <a:gd name="connsiteX10" fmla="*/ 7287905 w 14794173"/>
              <a:gd name="connsiteY10" fmla="*/ 4435522 h 4439349"/>
              <a:gd name="connsiteX11" fmla="*/ 7792872 w 14794173"/>
              <a:gd name="connsiteY11" fmla="*/ 4217158 h 4439349"/>
              <a:gd name="connsiteX12" fmla="*/ 8052179 w 14794173"/>
              <a:gd name="connsiteY12" fmla="*/ 4312692 h 4439349"/>
              <a:gd name="connsiteX13" fmla="*/ 8584442 w 14794173"/>
              <a:gd name="connsiteY13" fmla="*/ 4326340 h 4439349"/>
              <a:gd name="connsiteX14" fmla="*/ 9034818 w 14794173"/>
              <a:gd name="connsiteY14" fmla="*/ 4285397 h 4439349"/>
              <a:gd name="connsiteX15" fmla="*/ 10222173 w 14794173"/>
              <a:gd name="connsiteY15" fmla="*/ 3712191 h 4439349"/>
              <a:gd name="connsiteX16" fmla="*/ 11982734 w 14794173"/>
              <a:gd name="connsiteY16" fmla="*/ 2306471 h 4439349"/>
              <a:gd name="connsiteX17" fmla="*/ 12351224 w 14794173"/>
              <a:gd name="connsiteY17" fmla="*/ 2129050 h 4439349"/>
              <a:gd name="connsiteX18" fmla="*/ 12501349 w 14794173"/>
              <a:gd name="connsiteY18" fmla="*/ 1883391 h 4439349"/>
              <a:gd name="connsiteX19" fmla="*/ 13170090 w 14794173"/>
              <a:gd name="connsiteY19" fmla="*/ 1678674 h 4439349"/>
              <a:gd name="connsiteX20" fmla="*/ 13688705 w 14794173"/>
              <a:gd name="connsiteY20" fmla="*/ 1119116 h 4439349"/>
              <a:gd name="connsiteX21" fmla="*/ 14125433 w 14794173"/>
              <a:gd name="connsiteY21" fmla="*/ 1064525 h 4439349"/>
              <a:gd name="connsiteX22" fmla="*/ 14425684 w 14794173"/>
              <a:gd name="connsiteY22" fmla="*/ 709683 h 4439349"/>
              <a:gd name="connsiteX23" fmla="*/ 14698639 w 14794173"/>
              <a:gd name="connsiteY23" fmla="*/ 327546 h 4439349"/>
              <a:gd name="connsiteX24" fmla="*/ 14794173 w 14794173"/>
              <a:gd name="connsiteY24" fmla="*/ 0 h 4439349"/>
              <a:gd name="connsiteX0" fmla="*/ 0 w 14794173"/>
              <a:gd name="connsiteY0" fmla="*/ 1378424 h 4439349"/>
              <a:gd name="connsiteX1" fmla="*/ 477672 w 14794173"/>
              <a:gd name="connsiteY1" fmla="*/ 1637731 h 4439349"/>
              <a:gd name="connsiteX2" fmla="*/ 1023582 w 14794173"/>
              <a:gd name="connsiteY2" fmla="*/ 1801504 h 4439349"/>
              <a:gd name="connsiteX3" fmla="*/ 1514902 w 14794173"/>
              <a:gd name="connsiteY3" fmla="*/ 2006221 h 4439349"/>
              <a:gd name="connsiteX4" fmla="*/ 5254388 w 14794173"/>
              <a:gd name="connsiteY4" fmla="*/ 3316406 h 4439349"/>
              <a:gd name="connsiteX5" fmla="*/ 6045958 w 14794173"/>
              <a:gd name="connsiteY5" fmla="*/ 3534770 h 4439349"/>
              <a:gd name="connsiteX6" fmla="*/ 6414448 w 14794173"/>
              <a:gd name="connsiteY6" fmla="*/ 3657600 h 4439349"/>
              <a:gd name="connsiteX7" fmla="*/ 6591869 w 14794173"/>
              <a:gd name="connsiteY7" fmla="*/ 3889612 h 4439349"/>
              <a:gd name="connsiteX8" fmla="*/ 6810233 w 14794173"/>
              <a:gd name="connsiteY8" fmla="*/ 4135271 h 4439349"/>
              <a:gd name="connsiteX9" fmla="*/ 7096836 w 14794173"/>
              <a:gd name="connsiteY9" fmla="*/ 4339988 h 4439349"/>
              <a:gd name="connsiteX10" fmla="*/ 7287905 w 14794173"/>
              <a:gd name="connsiteY10" fmla="*/ 4435522 h 4439349"/>
              <a:gd name="connsiteX11" fmla="*/ 7792872 w 14794173"/>
              <a:gd name="connsiteY11" fmla="*/ 4217158 h 4439349"/>
              <a:gd name="connsiteX12" fmla="*/ 8052179 w 14794173"/>
              <a:gd name="connsiteY12" fmla="*/ 4312692 h 4439349"/>
              <a:gd name="connsiteX13" fmla="*/ 8584442 w 14794173"/>
              <a:gd name="connsiteY13" fmla="*/ 4326340 h 4439349"/>
              <a:gd name="connsiteX14" fmla="*/ 9034818 w 14794173"/>
              <a:gd name="connsiteY14" fmla="*/ 4285397 h 4439349"/>
              <a:gd name="connsiteX15" fmla="*/ 10222173 w 14794173"/>
              <a:gd name="connsiteY15" fmla="*/ 3712191 h 4439349"/>
              <a:gd name="connsiteX16" fmla="*/ 11982734 w 14794173"/>
              <a:gd name="connsiteY16" fmla="*/ 2306471 h 4439349"/>
              <a:gd name="connsiteX17" fmla="*/ 12351224 w 14794173"/>
              <a:gd name="connsiteY17" fmla="*/ 2129050 h 4439349"/>
              <a:gd name="connsiteX18" fmla="*/ 12501349 w 14794173"/>
              <a:gd name="connsiteY18" fmla="*/ 1883391 h 4439349"/>
              <a:gd name="connsiteX19" fmla="*/ 13170090 w 14794173"/>
              <a:gd name="connsiteY19" fmla="*/ 1678674 h 4439349"/>
              <a:gd name="connsiteX20" fmla="*/ 13688705 w 14794173"/>
              <a:gd name="connsiteY20" fmla="*/ 1119116 h 4439349"/>
              <a:gd name="connsiteX21" fmla="*/ 14125433 w 14794173"/>
              <a:gd name="connsiteY21" fmla="*/ 1064525 h 4439349"/>
              <a:gd name="connsiteX22" fmla="*/ 14425684 w 14794173"/>
              <a:gd name="connsiteY22" fmla="*/ 709683 h 4439349"/>
              <a:gd name="connsiteX23" fmla="*/ 14698639 w 14794173"/>
              <a:gd name="connsiteY23" fmla="*/ 327546 h 4439349"/>
              <a:gd name="connsiteX24" fmla="*/ 14794173 w 14794173"/>
              <a:gd name="connsiteY24" fmla="*/ 0 h 4439349"/>
              <a:gd name="connsiteX0" fmla="*/ 0 w 14823356"/>
              <a:gd name="connsiteY0" fmla="*/ 1378424 h 4439349"/>
              <a:gd name="connsiteX1" fmla="*/ 506855 w 14823356"/>
              <a:gd name="connsiteY1" fmla="*/ 1637731 h 4439349"/>
              <a:gd name="connsiteX2" fmla="*/ 1052765 w 14823356"/>
              <a:gd name="connsiteY2" fmla="*/ 1801504 h 4439349"/>
              <a:gd name="connsiteX3" fmla="*/ 1544085 w 14823356"/>
              <a:gd name="connsiteY3" fmla="*/ 2006221 h 4439349"/>
              <a:gd name="connsiteX4" fmla="*/ 5283571 w 14823356"/>
              <a:gd name="connsiteY4" fmla="*/ 3316406 h 4439349"/>
              <a:gd name="connsiteX5" fmla="*/ 6075141 w 14823356"/>
              <a:gd name="connsiteY5" fmla="*/ 3534770 h 4439349"/>
              <a:gd name="connsiteX6" fmla="*/ 6443631 w 14823356"/>
              <a:gd name="connsiteY6" fmla="*/ 3657600 h 4439349"/>
              <a:gd name="connsiteX7" fmla="*/ 6621052 w 14823356"/>
              <a:gd name="connsiteY7" fmla="*/ 3889612 h 4439349"/>
              <a:gd name="connsiteX8" fmla="*/ 6839416 w 14823356"/>
              <a:gd name="connsiteY8" fmla="*/ 4135271 h 4439349"/>
              <a:gd name="connsiteX9" fmla="*/ 7126019 w 14823356"/>
              <a:gd name="connsiteY9" fmla="*/ 4339988 h 4439349"/>
              <a:gd name="connsiteX10" fmla="*/ 7317088 w 14823356"/>
              <a:gd name="connsiteY10" fmla="*/ 4435522 h 4439349"/>
              <a:gd name="connsiteX11" fmla="*/ 7822055 w 14823356"/>
              <a:gd name="connsiteY11" fmla="*/ 4217158 h 4439349"/>
              <a:gd name="connsiteX12" fmla="*/ 8081362 w 14823356"/>
              <a:gd name="connsiteY12" fmla="*/ 4312692 h 4439349"/>
              <a:gd name="connsiteX13" fmla="*/ 8613625 w 14823356"/>
              <a:gd name="connsiteY13" fmla="*/ 4326340 h 4439349"/>
              <a:gd name="connsiteX14" fmla="*/ 9064001 w 14823356"/>
              <a:gd name="connsiteY14" fmla="*/ 4285397 h 4439349"/>
              <a:gd name="connsiteX15" fmla="*/ 10251356 w 14823356"/>
              <a:gd name="connsiteY15" fmla="*/ 3712191 h 4439349"/>
              <a:gd name="connsiteX16" fmla="*/ 12011917 w 14823356"/>
              <a:gd name="connsiteY16" fmla="*/ 2306471 h 4439349"/>
              <a:gd name="connsiteX17" fmla="*/ 12380407 w 14823356"/>
              <a:gd name="connsiteY17" fmla="*/ 2129050 h 4439349"/>
              <a:gd name="connsiteX18" fmla="*/ 12530532 w 14823356"/>
              <a:gd name="connsiteY18" fmla="*/ 1883391 h 4439349"/>
              <a:gd name="connsiteX19" fmla="*/ 13199273 w 14823356"/>
              <a:gd name="connsiteY19" fmla="*/ 1678674 h 4439349"/>
              <a:gd name="connsiteX20" fmla="*/ 13717888 w 14823356"/>
              <a:gd name="connsiteY20" fmla="*/ 1119116 h 4439349"/>
              <a:gd name="connsiteX21" fmla="*/ 14154616 w 14823356"/>
              <a:gd name="connsiteY21" fmla="*/ 1064525 h 4439349"/>
              <a:gd name="connsiteX22" fmla="*/ 14454867 w 14823356"/>
              <a:gd name="connsiteY22" fmla="*/ 709683 h 4439349"/>
              <a:gd name="connsiteX23" fmla="*/ 14727822 w 14823356"/>
              <a:gd name="connsiteY23" fmla="*/ 327546 h 4439349"/>
              <a:gd name="connsiteX24" fmla="*/ 14823356 w 14823356"/>
              <a:gd name="connsiteY24" fmla="*/ 0 h 443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4823356" h="4439349">
                <a:moveTo>
                  <a:pt x="0" y="1378424"/>
                </a:moveTo>
                <a:cubicBezTo>
                  <a:pt x="182719" y="1395000"/>
                  <a:pt x="331394" y="1567218"/>
                  <a:pt x="506855" y="1637731"/>
                </a:cubicBezTo>
                <a:cubicBezTo>
                  <a:pt x="682316" y="1708244"/>
                  <a:pt x="879893" y="1740089"/>
                  <a:pt x="1052765" y="1801504"/>
                </a:cubicBezTo>
                <a:cubicBezTo>
                  <a:pt x="1225637" y="1862919"/>
                  <a:pt x="1544085" y="2006221"/>
                  <a:pt x="1544085" y="2006221"/>
                </a:cubicBezTo>
                <a:lnTo>
                  <a:pt x="5283571" y="3316406"/>
                </a:lnTo>
                <a:cubicBezTo>
                  <a:pt x="6038747" y="3571164"/>
                  <a:pt x="5881798" y="3477904"/>
                  <a:pt x="6075141" y="3534770"/>
                </a:cubicBezTo>
                <a:cubicBezTo>
                  <a:pt x="6268484" y="3591636"/>
                  <a:pt x="6352646" y="3598460"/>
                  <a:pt x="6443631" y="3657600"/>
                </a:cubicBezTo>
                <a:cubicBezTo>
                  <a:pt x="6534616" y="3716740"/>
                  <a:pt x="6555088" y="3810000"/>
                  <a:pt x="6621052" y="3889612"/>
                </a:cubicBezTo>
                <a:cubicBezTo>
                  <a:pt x="6687016" y="3969224"/>
                  <a:pt x="6755255" y="4060208"/>
                  <a:pt x="6839416" y="4135271"/>
                </a:cubicBezTo>
                <a:cubicBezTo>
                  <a:pt x="6923577" y="4210334"/>
                  <a:pt x="7046407" y="4289946"/>
                  <a:pt x="7126019" y="4339988"/>
                </a:cubicBezTo>
                <a:cubicBezTo>
                  <a:pt x="7205631" y="4390030"/>
                  <a:pt x="7201082" y="4455994"/>
                  <a:pt x="7317088" y="4435522"/>
                </a:cubicBezTo>
                <a:cubicBezTo>
                  <a:pt x="7433094" y="4415050"/>
                  <a:pt x="7694676" y="4237630"/>
                  <a:pt x="7822055" y="4217158"/>
                </a:cubicBezTo>
                <a:cubicBezTo>
                  <a:pt x="7949434" y="4196686"/>
                  <a:pt x="7949434" y="4294495"/>
                  <a:pt x="8081362" y="4312692"/>
                </a:cubicBezTo>
                <a:cubicBezTo>
                  <a:pt x="8213290" y="4330889"/>
                  <a:pt x="8449852" y="4330889"/>
                  <a:pt x="8613625" y="4326340"/>
                </a:cubicBezTo>
                <a:cubicBezTo>
                  <a:pt x="8777398" y="4321791"/>
                  <a:pt x="8791046" y="4387755"/>
                  <a:pt x="9064001" y="4285397"/>
                </a:cubicBezTo>
                <a:cubicBezTo>
                  <a:pt x="9336956" y="4183039"/>
                  <a:pt x="9760037" y="4042012"/>
                  <a:pt x="10251356" y="3712191"/>
                </a:cubicBezTo>
                <a:cubicBezTo>
                  <a:pt x="10742675" y="3382370"/>
                  <a:pt x="11657075" y="2570328"/>
                  <a:pt x="12011917" y="2306471"/>
                </a:cubicBezTo>
                <a:cubicBezTo>
                  <a:pt x="12366759" y="2042614"/>
                  <a:pt x="12293971" y="2199563"/>
                  <a:pt x="12380407" y="2129050"/>
                </a:cubicBezTo>
                <a:cubicBezTo>
                  <a:pt x="12466843" y="2058537"/>
                  <a:pt x="12394054" y="1958454"/>
                  <a:pt x="12530532" y="1883391"/>
                </a:cubicBezTo>
                <a:cubicBezTo>
                  <a:pt x="12667010" y="1808328"/>
                  <a:pt x="13001380" y="1806053"/>
                  <a:pt x="13199273" y="1678674"/>
                </a:cubicBezTo>
                <a:cubicBezTo>
                  <a:pt x="13397166" y="1551295"/>
                  <a:pt x="13558664" y="1221474"/>
                  <a:pt x="13717888" y="1119116"/>
                </a:cubicBezTo>
                <a:cubicBezTo>
                  <a:pt x="13877112" y="1016758"/>
                  <a:pt x="14031786" y="1132764"/>
                  <a:pt x="14154616" y="1064525"/>
                </a:cubicBezTo>
                <a:cubicBezTo>
                  <a:pt x="14277446" y="996286"/>
                  <a:pt x="14359333" y="832513"/>
                  <a:pt x="14454867" y="709683"/>
                </a:cubicBezTo>
                <a:cubicBezTo>
                  <a:pt x="14550401" y="586853"/>
                  <a:pt x="14666407" y="445826"/>
                  <a:pt x="14727822" y="327546"/>
                </a:cubicBezTo>
                <a:cubicBezTo>
                  <a:pt x="14789237" y="209266"/>
                  <a:pt x="14806296" y="104633"/>
                  <a:pt x="1482335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Freeform: Shape 34">
            <a:extLst>
              <a:ext uri="{FF2B5EF4-FFF2-40B4-BE49-F238E27FC236}">
                <a16:creationId xmlns:a16="http://schemas.microsoft.com/office/drawing/2014/main" id="{1C99E7AA-0E8D-4CF2-BE79-89EDFD2C5447}"/>
              </a:ext>
            </a:extLst>
          </p:cNvPr>
          <p:cNvSpPr/>
          <p:nvPr/>
        </p:nvSpPr>
        <p:spPr>
          <a:xfrm>
            <a:off x="6616815" y="12228394"/>
            <a:ext cx="9951567" cy="3002507"/>
          </a:xfrm>
          <a:custGeom>
            <a:avLst/>
            <a:gdLst>
              <a:gd name="connsiteX0" fmla="*/ 2349 w 9951567"/>
              <a:gd name="connsiteY0" fmla="*/ 3002507 h 3002507"/>
              <a:gd name="connsiteX1" fmla="*/ 56940 w 9951567"/>
              <a:gd name="connsiteY1" fmla="*/ 2906973 h 3002507"/>
              <a:gd name="connsiteX2" fmla="*/ 384486 w 9951567"/>
              <a:gd name="connsiteY2" fmla="*/ 2688609 h 3002507"/>
              <a:gd name="connsiteX3" fmla="*/ 1585489 w 9951567"/>
              <a:gd name="connsiteY3" fmla="*/ 2183642 h 3002507"/>
              <a:gd name="connsiteX4" fmla="*/ 2295173 w 9951567"/>
              <a:gd name="connsiteY4" fmla="*/ 1665027 h 3002507"/>
              <a:gd name="connsiteX5" fmla="*/ 2609072 w 9951567"/>
              <a:gd name="connsiteY5" fmla="*/ 1460310 h 3002507"/>
              <a:gd name="connsiteX6" fmla="*/ 2936618 w 9951567"/>
              <a:gd name="connsiteY6" fmla="*/ 1392072 h 3002507"/>
              <a:gd name="connsiteX7" fmla="*/ 3414289 w 9951567"/>
              <a:gd name="connsiteY7" fmla="*/ 1419367 h 3002507"/>
              <a:gd name="connsiteX8" fmla="*/ 3632654 w 9951567"/>
              <a:gd name="connsiteY8" fmla="*/ 1542197 h 3002507"/>
              <a:gd name="connsiteX9" fmla="*/ 4123973 w 9951567"/>
              <a:gd name="connsiteY9" fmla="*/ 1460310 h 3002507"/>
              <a:gd name="connsiteX10" fmla="*/ 4437872 w 9951567"/>
              <a:gd name="connsiteY10" fmla="*/ 1173707 h 3002507"/>
              <a:gd name="connsiteX11" fmla="*/ 4901895 w 9951567"/>
              <a:gd name="connsiteY11" fmla="*/ 1228299 h 3002507"/>
              <a:gd name="connsiteX12" fmla="*/ 5052021 w 9951567"/>
              <a:gd name="connsiteY12" fmla="*/ 1105469 h 3002507"/>
              <a:gd name="connsiteX13" fmla="*/ 5488749 w 9951567"/>
              <a:gd name="connsiteY13" fmla="*/ 1132764 h 3002507"/>
              <a:gd name="connsiteX14" fmla="*/ 5707113 w 9951567"/>
              <a:gd name="connsiteY14" fmla="*/ 1255594 h 3002507"/>
              <a:gd name="connsiteX15" fmla="*/ 5993716 w 9951567"/>
              <a:gd name="connsiteY15" fmla="*/ 1078173 h 3002507"/>
              <a:gd name="connsiteX16" fmla="*/ 6171137 w 9951567"/>
              <a:gd name="connsiteY16" fmla="*/ 1119116 h 3002507"/>
              <a:gd name="connsiteX17" fmla="*/ 6348558 w 9951567"/>
              <a:gd name="connsiteY17" fmla="*/ 955343 h 3002507"/>
              <a:gd name="connsiteX18" fmla="*/ 6676104 w 9951567"/>
              <a:gd name="connsiteY18" fmla="*/ 1050878 h 3002507"/>
              <a:gd name="connsiteX19" fmla="*/ 7262958 w 9951567"/>
              <a:gd name="connsiteY19" fmla="*/ 805218 h 3002507"/>
              <a:gd name="connsiteX20" fmla="*/ 7958994 w 9951567"/>
              <a:gd name="connsiteY20" fmla="*/ 573206 h 3002507"/>
              <a:gd name="connsiteX21" fmla="*/ 8641382 w 9951567"/>
              <a:gd name="connsiteY21" fmla="*/ 436728 h 3002507"/>
              <a:gd name="connsiteX22" fmla="*/ 8996224 w 9951567"/>
              <a:gd name="connsiteY22" fmla="*/ 313899 h 3002507"/>
              <a:gd name="connsiteX23" fmla="*/ 9624021 w 9951567"/>
              <a:gd name="connsiteY23" fmla="*/ 191069 h 3002507"/>
              <a:gd name="connsiteX24" fmla="*/ 9951567 w 9951567"/>
              <a:gd name="connsiteY24" fmla="*/ 0 h 30025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9951567" h="3002507">
                <a:moveTo>
                  <a:pt x="2349" y="3002507"/>
                </a:moveTo>
                <a:cubicBezTo>
                  <a:pt x="-2201" y="2980898"/>
                  <a:pt x="-6750" y="2959289"/>
                  <a:pt x="56940" y="2906973"/>
                </a:cubicBezTo>
                <a:cubicBezTo>
                  <a:pt x="120630" y="2854657"/>
                  <a:pt x="129728" y="2809164"/>
                  <a:pt x="384486" y="2688609"/>
                </a:cubicBezTo>
                <a:cubicBezTo>
                  <a:pt x="639244" y="2568054"/>
                  <a:pt x="1267041" y="2354239"/>
                  <a:pt x="1585489" y="2183642"/>
                </a:cubicBezTo>
                <a:cubicBezTo>
                  <a:pt x="1903937" y="2013045"/>
                  <a:pt x="2124576" y="1785582"/>
                  <a:pt x="2295173" y="1665027"/>
                </a:cubicBezTo>
                <a:cubicBezTo>
                  <a:pt x="2465770" y="1544472"/>
                  <a:pt x="2502165" y="1505802"/>
                  <a:pt x="2609072" y="1460310"/>
                </a:cubicBezTo>
                <a:cubicBezTo>
                  <a:pt x="2715979" y="1414818"/>
                  <a:pt x="2802415" y="1398896"/>
                  <a:pt x="2936618" y="1392072"/>
                </a:cubicBezTo>
                <a:cubicBezTo>
                  <a:pt x="3070821" y="1385248"/>
                  <a:pt x="3298283" y="1394346"/>
                  <a:pt x="3414289" y="1419367"/>
                </a:cubicBezTo>
                <a:cubicBezTo>
                  <a:pt x="3530295" y="1444388"/>
                  <a:pt x="3514373" y="1535373"/>
                  <a:pt x="3632654" y="1542197"/>
                </a:cubicBezTo>
                <a:cubicBezTo>
                  <a:pt x="3750935" y="1549021"/>
                  <a:pt x="3989770" y="1521725"/>
                  <a:pt x="4123973" y="1460310"/>
                </a:cubicBezTo>
                <a:cubicBezTo>
                  <a:pt x="4258176" y="1398895"/>
                  <a:pt x="4308218" y="1212375"/>
                  <a:pt x="4437872" y="1173707"/>
                </a:cubicBezTo>
                <a:cubicBezTo>
                  <a:pt x="4567526" y="1135038"/>
                  <a:pt x="4799537" y="1239672"/>
                  <a:pt x="4901895" y="1228299"/>
                </a:cubicBezTo>
                <a:cubicBezTo>
                  <a:pt x="5004253" y="1216926"/>
                  <a:pt x="4954212" y="1121391"/>
                  <a:pt x="5052021" y="1105469"/>
                </a:cubicBezTo>
                <a:cubicBezTo>
                  <a:pt x="5149830" y="1089546"/>
                  <a:pt x="5379567" y="1107743"/>
                  <a:pt x="5488749" y="1132764"/>
                </a:cubicBezTo>
                <a:cubicBezTo>
                  <a:pt x="5597931" y="1157785"/>
                  <a:pt x="5622952" y="1264692"/>
                  <a:pt x="5707113" y="1255594"/>
                </a:cubicBezTo>
                <a:cubicBezTo>
                  <a:pt x="5791274" y="1246496"/>
                  <a:pt x="5916379" y="1100919"/>
                  <a:pt x="5993716" y="1078173"/>
                </a:cubicBezTo>
                <a:cubicBezTo>
                  <a:pt x="6071053" y="1055427"/>
                  <a:pt x="6111997" y="1139588"/>
                  <a:pt x="6171137" y="1119116"/>
                </a:cubicBezTo>
                <a:cubicBezTo>
                  <a:pt x="6230277" y="1098644"/>
                  <a:pt x="6264397" y="966716"/>
                  <a:pt x="6348558" y="955343"/>
                </a:cubicBezTo>
                <a:cubicBezTo>
                  <a:pt x="6432719" y="943970"/>
                  <a:pt x="6523704" y="1075899"/>
                  <a:pt x="6676104" y="1050878"/>
                </a:cubicBezTo>
                <a:cubicBezTo>
                  <a:pt x="6828504" y="1025857"/>
                  <a:pt x="7049143" y="884830"/>
                  <a:pt x="7262958" y="805218"/>
                </a:cubicBezTo>
                <a:cubicBezTo>
                  <a:pt x="7476773" y="725606"/>
                  <a:pt x="7729257" y="634621"/>
                  <a:pt x="7958994" y="573206"/>
                </a:cubicBezTo>
                <a:cubicBezTo>
                  <a:pt x="8188731" y="511791"/>
                  <a:pt x="8468510" y="479946"/>
                  <a:pt x="8641382" y="436728"/>
                </a:cubicBezTo>
                <a:cubicBezTo>
                  <a:pt x="8814254" y="393510"/>
                  <a:pt x="8832451" y="354842"/>
                  <a:pt x="8996224" y="313899"/>
                </a:cubicBezTo>
                <a:cubicBezTo>
                  <a:pt x="9159997" y="272956"/>
                  <a:pt x="9464797" y="243385"/>
                  <a:pt x="9624021" y="191069"/>
                </a:cubicBezTo>
                <a:cubicBezTo>
                  <a:pt x="9783245" y="138753"/>
                  <a:pt x="9867406" y="69376"/>
                  <a:pt x="9951567"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Freeform: Shape 35">
            <a:extLst>
              <a:ext uri="{FF2B5EF4-FFF2-40B4-BE49-F238E27FC236}">
                <a16:creationId xmlns:a16="http://schemas.microsoft.com/office/drawing/2014/main" id="{CEB55A50-1952-4B12-838B-8502E5676F5E}"/>
              </a:ext>
            </a:extLst>
          </p:cNvPr>
          <p:cNvSpPr/>
          <p:nvPr/>
        </p:nvSpPr>
        <p:spPr>
          <a:xfrm>
            <a:off x="3905250" y="11515725"/>
            <a:ext cx="3219450" cy="6400800"/>
          </a:xfrm>
          <a:custGeom>
            <a:avLst/>
            <a:gdLst>
              <a:gd name="connsiteX0" fmla="*/ 3219450 w 3219450"/>
              <a:gd name="connsiteY0" fmla="*/ 0 h 6400800"/>
              <a:gd name="connsiteX1" fmla="*/ 3133725 w 3219450"/>
              <a:gd name="connsiteY1" fmla="*/ 314325 h 6400800"/>
              <a:gd name="connsiteX2" fmla="*/ 2819400 w 3219450"/>
              <a:gd name="connsiteY2" fmla="*/ 638175 h 6400800"/>
              <a:gd name="connsiteX3" fmla="*/ 2171700 w 3219450"/>
              <a:gd name="connsiteY3" fmla="*/ 1362075 h 6400800"/>
              <a:gd name="connsiteX4" fmla="*/ 2047875 w 3219450"/>
              <a:gd name="connsiteY4" fmla="*/ 1562100 h 6400800"/>
              <a:gd name="connsiteX5" fmla="*/ 1609725 w 3219450"/>
              <a:gd name="connsiteY5" fmla="*/ 2190750 h 6400800"/>
              <a:gd name="connsiteX6" fmla="*/ 990600 w 3219450"/>
              <a:gd name="connsiteY6" fmla="*/ 2667000 h 6400800"/>
              <a:gd name="connsiteX7" fmla="*/ 628650 w 3219450"/>
              <a:gd name="connsiteY7" fmla="*/ 2990850 h 6400800"/>
              <a:gd name="connsiteX8" fmla="*/ 476250 w 3219450"/>
              <a:gd name="connsiteY8" fmla="*/ 3238500 h 6400800"/>
              <a:gd name="connsiteX9" fmla="*/ 447675 w 3219450"/>
              <a:gd name="connsiteY9" fmla="*/ 3924300 h 6400800"/>
              <a:gd name="connsiteX10" fmla="*/ 400050 w 3219450"/>
              <a:gd name="connsiteY10" fmla="*/ 4676775 h 6400800"/>
              <a:gd name="connsiteX11" fmla="*/ 390525 w 3219450"/>
              <a:gd name="connsiteY11" fmla="*/ 5124450 h 6400800"/>
              <a:gd name="connsiteX12" fmla="*/ 209550 w 3219450"/>
              <a:gd name="connsiteY12" fmla="*/ 5953125 h 6400800"/>
              <a:gd name="connsiteX13" fmla="*/ 0 w 3219450"/>
              <a:gd name="connsiteY13" fmla="*/ 6400800 h 64008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3219450" h="6400800">
                <a:moveTo>
                  <a:pt x="3219450" y="0"/>
                </a:moveTo>
                <a:cubicBezTo>
                  <a:pt x="3209925" y="103981"/>
                  <a:pt x="3200400" y="207963"/>
                  <a:pt x="3133725" y="314325"/>
                </a:cubicBezTo>
                <a:cubicBezTo>
                  <a:pt x="3067050" y="420688"/>
                  <a:pt x="2979737" y="463550"/>
                  <a:pt x="2819400" y="638175"/>
                </a:cubicBezTo>
                <a:cubicBezTo>
                  <a:pt x="2659063" y="812800"/>
                  <a:pt x="2300287" y="1208088"/>
                  <a:pt x="2171700" y="1362075"/>
                </a:cubicBezTo>
                <a:cubicBezTo>
                  <a:pt x="2043112" y="1516063"/>
                  <a:pt x="2141537" y="1423988"/>
                  <a:pt x="2047875" y="1562100"/>
                </a:cubicBezTo>
                <a:cubicBezTo>
                  <a:pt x="1954212" y="1700213"/>
                  <a:pt x="1785937" y="2006600"/>
                  <a:pt x="1609725" y="2190750"/>
                </a:cubicBezTo>
                <a:cubicBezTo>
                  <a:pt x="1433512" y="2374900"/>
                  <a:pt x="1154112" y="2533650"/>
                  <a:pt x="990600" y="2667000"/>
                </a:cubicBezTo>
                <a:cubicBezTo>
                  <a:pt x="827088" y="2800350"/>
                  <a:pt x="714375" y="2895600"/>
                  <a:pt x="628650" y="2990850"/>
                </a:cubicBezTo>
                <a:cubicBezTo>
                  <a:pt x="542925" y="3086100"/>
                  <a:pt x="506412" y="3082925"/>
                  <a:pt x="476250" y="3238500"/>
                </a:cubicBezTo>
                <a:cubicBezTo>
                  <a:pt x="446087" y="3394075"/>
                  <a:pt x="460375" y="3684588"/>
                  <a:pt x="447675" y="3924300"/>
                </a:cubicBezTo>
                <a:cubicBezTo>
                  <a:pt x="434975" y="4164012"/>
                  <a:pt x="409575" y="4476750"/>
                  <a:pt x="400050" y="4676775"/>
                </a:cubicBezTo>
                <a:cubicBezTo>
                  <a:pt x="390525" y="4876800"/>
                  <a:pt x="422275" y="4911725"/>
                  <a:pt x="390525" y="5124450"/>
                </a:cubicBezTo>
                <a:cubicBezTo>
                  <a:pt x="358775" y="5337175"/>
                  <a:pt x="274637" y="5740400"/>
                  <a:pt x="209550" y="5953125"/>
                </a:cubicBezTo>
                <a:cubicBezTo>
                  <a:pt x="144463" y="6165850"/>
                  <a:pt x="72231" y="6283325"/>
                  <a:pt x="0" y="64008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Freeform: Shape 36">
            <a:extLst>
              <a:ext uri="{FF2B5EF4-FFF2-40B4-BE49-F238E27FC236}">
                <a16:creationId xmlns:a16="http://schemas.microsoft.com/office/drawing/2014/main" id="{D8415F6C-10E9-46FB-A327-7EDEE3532EA3}"/>
              </a:ext>
            </a:extLst>
          </p:cNvPr>
          <p:cNvSpPr/>
          <p:nvPr/>
        </p:nvSpPr>
        <p:spPr>
          <a:xfrm>
            <a:off x="4543425" y="16604672"/>
            <a:ext cx="4562475" cy="1321378"/>
          </a:xfrm>
          <a:custGeom>
            <a:avLst/>
            <a:gdLst>
              <a:gd name="connsiteX0" fmla="*/ 0 w 4562475"/>
              <a:gd name="connsiteY0" fmla="*/ 1352550 h 1352550"/>
              <a:gd name="connsiteX1" fmla="*/ 523875 w 4562475"/>
              <a:gd name="connsiteY1" fmla="*/ 1143000 h 1352550"/>
              <a:gd name="connsiteX2" fmla="*/ 1047750 w 4562475"/>
              <a:gd name="connsiteY2" fmla="*/ 1123950 h 1352550"/>
              <a:gd name="connsiteX3" fmla="*/ 1314450 w 4562475"/>
              <a:gd name="connsiteY3" fmla="*/ 1009650 h 1352550"/>
              <a:gd name="connsiteX4" fmla="*/ 1581150 w 4562475"/>
              <a:gd name="connsiteY4" fmla="*/ 923925 h 1352550"/>
              <a:gd name="connsiteX5" fmla="*/ 1838325 w 4562475"/>
              <a:gd name="connsiteY5" fmla="*/ 904875 h 1352550"/>
              <a:gd name="connsiteX6" fmla="*/ 2133600 w 4562475"/>
              <a:gd name="connsiteY6" fmla="*/ 695325 h 1352550"/>
              <a:gd name="connsiteX7" fmla="*/ 2486025 w 4562475"/>
              <a:gd name="connsiteY7" fmla="*/ 666750 h 1352550"/>
              <a:gd name="connsiteX8" fmla="*/ 2667000 w 4562475"/>
              <a:gd name="connsiteY8" fmla="*/ 552450 h 1352550"/>
              <a:gd name="connsiteX9" fmla="*/ 2857500 w 4562475"/>
              <a:gd name="connsiteY9" fmla="*/ 457200 h 1352550"/>
              <a:gd name="connsiteX10" fmla="*/ 3238500 w 4562475"/>
              <a:gd name="connsiteY10" fmla="*/ 409575 h 1352550"/>
              <a:gd name="connsiteX11" fmla="*/ 3524250 w 4562475"/>
              <a:gd name="connsiteY11" fmla="*/ 342900 h 1352550"/>
              <a:gd name="connsiteX12" fmla="*/ 3867150 w 4562475"/>
              <a:gd name="connsiteY12" fmla="*/ 238125 h 1352550"/>
              <a:gd name="connsiteX13" fmla="*/ 4067175 w 4562475"/>
              <a:gd name="connsiteY13" fmla="*/ 238125 h 1352550"/>
              <a:gd name="connsiteX14" fmla="*/ 4257675 w 4562475"/>
              <a:gd name="connsiteY14" fmla="*/ 333375 h 1352550"/>
              <a:gd name="connsiteX15" fmla="*/ 4476750 w 4562475"/>
              <a:gd name="connsiteY15" fmla="*/ 180975 h 1352550"/>
              <a:gd name="connsiteX16" fmla="*/ 4562475 w 4562475"/>
              <a:gd name="connsiteY16" fmla="*/ 0 h 1352550"/>
              <a:gd name="connsiteX0" fmla="*/ 0 w 4562475"/>
              <a:gd name="connsiteY0" fmla="*/ 1321378 h 1321378"/>
              <a:gd name="connsiteX1" fmla="*/ 523875 w 4562475"/>
              <a:gd name="connsiteY1" fmla="*/ 1111828 h 1321378"/>
              <a:gd name="connsiteX2" fmla="*/ 1047750 w 4562475"/>
              <a:gd name="connsiteY2" fmla="*/ 1092778 h 1321378"/>
              <a:gd name="connsiteX3" fmla="*/ 1314450 w 4562475"/>
              <a:gd name="connsiteY3" fmla="*/ 978478 h 1321378"/>
              <a:gd name="connsiteX4" fmla="*/ 1581150 w 4562475"/>
              <a:gd name="connsiteY4" fmla="*/ 892753 h 1321378"/>
              <a:gd name="connsiteX5" fmla="*/ 1838325 w 4562475"/>
              <a:gd name="connsiteY5" fmla="*/ 873703 h 1321378"/>
              <a:gd name="connsiteX6" fmla="*/ 2133600 w 4562475"/>
              <a:gd name="connsiteY6" fmla="*/ 664153 h 1321378"/>
              <a:gd name="connsiteX7" fmla="*/ 2486025 w 4562475"/>
              <a:gd name="connsiteY7" fmla="*/ 635578 h 1321378"/>
              <a:gd name="connsiteX8" fmla="*/ 2667000 w 4562475"/>
              <a:gd name="connsiteY8" fmla="*/ 521278 h 1321378"/>
              <a:gd name="connsiteX9" fmla="*/ 2857500 w 4562475"/>
              <a:gd name="connsiteY9" fmla="*/ 426028 h 1321378"/>
              <a:gd name="connsiteX10" fmla="*/ 3238500 w 4562475"/>
              <a:gd name="connsiteY10" fmla="*/ 378403 h 1321378"/>
              <a:gd name="connsiteX11" fmla="*/ 3524250 w 4562475"/>
              <a:gd name="connsiteY11" fmla="*/ 311728 h 1321378"/>
              <a:gd name="connsiteX12" fmla="*/ 3867150 w 4562475"/>
              <a:gd name="connsiteY12" fmla="*/ 206953 h 1321378"/>
              <a:gd name="connsiteX13" fmla="*/ 4067175 w 4562475"/>
              <a:gd name="connsiteY13" fmla="*/ 206953 h 1321378"/>
              <a:gd name="connsiteX14" fmla="*/ 4257675 w 4562475"/>
              <a:gd name="connsiteY14" fmla="*/ 302203 h 1321378"/>
              <a:gd name="connsiteX15" fmla="*/ 4476750 w 4562475"/>
              <a:gd name="connsiteY15" fmla="*/ 149803 h 1321378"/>
              <a:gd name="connsiteX16" fmla="*/ 4562475 w 4562475"/>
              <a:gd name="connsiteY16" fmla="*/ 0 h 13213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62475" h="1321378">
                <a:moveTo>
                  <a:pt x="0" y="1321378"/>
                </a:moveTo>
                <a:cubicBezTo>
                  <a:pt x="174625" y="1235653"/>
                  <a:pt x="349250" y="1149928"/>
                  <a:pt x="523875" y="1111828"/>
                </a:cubicBezTo>
                <a:cubicBezTo>
                  <a:pt x="698500" y="1073728"/>
                  <a:pt x="915988" y="1115003"/>
                  <a:pt x="1047750" y="1092778"/>
                </a:cubicBezTo>
                <a:cubicBezTo>
                  <a:pt x="1179513" y="1070553"/>
                  <a:pt x="1225550" y="1011816"/>
                  <a:pt x="1314450" y="978478"/>
                </a:cubicBezTo>
                <a:cubicBezTo>
                  <a:pt x="1403350" y="945140"/>
                  <a:pt x="1493838" y="910215"/>
                  <a:pt x="1581150" y="892753"/>
                </a:cubicBezTo>
                <a:cubicBezTo>
                  <a:pt x="1668462" y="875291"/>
                  <a:pt x="1746250" y="911803"/>
                  <a:pt x="1838325" y="873703"/>
                </a:cubicBezTo>
                <a:cubicBezTo>
                  <a:pt x="1930400" y="835603"/>
                  <a:pt x="2025650" y="703840"/>
                  <a:pt x="2133600" y="664153"/>
                </a:cubicBezTo>
                <a:cubicBezTo>
                  <a:pt x="2241550" y="624466"/>
                  <a:pt x="2397125" y="659390"/>
                  <a:pt x="2486025" y="635578"/>
                </a:cubicBezTo>
                <a:cubicBezTo>
                  <a:pt x="2574925" y="611765"/>
                  <a:pt x="2605088" y="556203"/>
                  <a:pt x="2667000" y="521278"/>
                </a:cubicBezTo>
                <a:cubicBezTo>
                  <a:pt x="2728913" y="486353"/>
                  <a:pt x="2762250" y="449840"/>
                  <a:pt x="2857500" y="426028"/>
                </a:cubicBezTo>
                <a:cubicBezTo>
                  <a:pt x="2952750" y="402215"/>
                  <a:pt x="3127375" y="397453"/>
                  <a:pt x="3238500" y="378403"/>
                </a:cubicBezTo>
                <a:cubicBezTo>
                  <a:pt x="3349625" y="359353"/>
                  <a:pt x="3419475" y="340303"/>
                  <a:pt x="3524250" y="311728"/>
                </a:cubicBezTo>
                <a:cubicBezTo>
                  <a:pt x="3629025" y="283153"/>
                  <a:pt x="3776663" y="224415"/>
                  <a:pt x="3867150" y="206953"/>
                </a:cubicBezTo>
                <a:cubicBezTo>
                  <a:pt x="3957638" y="189490"/>
                  <a:pt x="4002088" y="191078"/>
                  <a:pt x="4067175" y="206953"/>
                </a:cubicBezTo>
                <a:cubicBezTo>
                  <a:pt x="4132262" y="222828"/>
                  <a:pt x="4189413" y="311728"/>
                  <a:pt x="4257675" y="302203"/>
                </a:cubicBezTo>
                <a:cubicBezTo>
                  <a:pt x="4325937" y="292678"/>
                  <a:pt x="4425950" y="205365"/>
                  <a:pt x="4476750" y="149803"/>
                </a:cubicBezTo>
                <a:cubicBezTo>
                  <a:pt x="4527550" y="94241"/>
                  <a:pt x="4545012" y="62706"/>
                  <a:pt x="4562475"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Freeform: Shape 37">
            <a:extLst>
              <a:ext uri="{FF2B5EF4-FFF2-40B4-BE49-F238E27FC236}">
                <a16:creationId xmlns:a16="http://schemas.microsoft.com/office/drawing/2014/main" id="{9B170B91-C603-4A26-9907-355D4CA9A76F}"/>
              </a:ext>
            </a:extLst>
          </p:cNvPr>
          <p:cNvSpPr/>
          <p:nvPr/>
        </p:nvSpPr>
        <p:spPr>
          <a:xfrm>
            <a:off x="9134475" y="16478250"/>
            <a:ext cx="723900" cy="1419225"/>
          </a:xfrm>
          <a:custGeom>
            <a:avLst/>
            <a:gdLst>
              <a:gd name="connsiteX0" fmla="*/ 723900 w 723900"/>
              <a:gd name="connsiteY0" fmla="*/ 0 h 1419225"/>
              <a:gd name="connsiteX1" fmla="*/ 485775 w 723900"/>
              <a:gd name="connsiteY1" fmla="*/ 209550 h 1419225"/>
              <a:gd name="connsiteX2" fmla="*/ 323850 w 723900"/>
              <a:gd name="connsiteY2" fmla="*/ 400050 h 1419225"/>
              <a:gd name="connsiteX3" fmla="*/ 333375 w 723900"/>
              <a:gd name="connsiteY3" fmla="*/ 714375 h 1419225"/>
              <a:gd name="connsiteX4" fmla="*/ 323850 w 723900"/>
              <a:gd name="connsiteY4" fmla="*/ 838200 h 1419225"/>
              <a:gd name="connsiteX5" fmla="*/ 123825 w 723900"/>
              <a:gd name="connsiteY5" fmla="*/ 1047750 h 1419225"/>
              <a:gd name="connsiteX6" fmla="*/ 104775 w 723900"/>
              <a:gd name="connsiteY6" fmla="*/ 1209675 h 1419225"/>
              <a:gd name="connsiteX7" fmla="*/ 0 w 723900"/>
              <a:gd name="connsiteY7" fmla="*/ 1419225 h 14192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23900" h="1419225">
                <a:moveTo>
                  <a:pt x="723900" y="0"/>
                </a:moveTo>
                <a:cubicBezTo>
                  <a:pt x="638175" y="71437"/>
                  <a:pt x="552450" y="142875"/>
                  <a:pt x="485775" y="209550"/>
                </a:cubicBezTo>
                <a:cubicBezTo>
                  <a:pt x="419100" y="276225"/>
                  <a:pt x="349250" y="315913"/>
                  <a:pt x="323850" y="400050"/>
                </a:cubicBezTo>
                <a:cubicBezTo>
                  <a:pt x="298450" y="484188"/>
                  <a:pt x="333375" y="641350"/>
                  <a:pt x="333375" y="714375"/>
                </a:cubicBezTo>
                <a:cubicBezTo>
                  <a:pt x="333375" y="787400"/>
                  <a:pt x="358775" y="782638"/>
                  <a:pt x="323850" y="838200"/>
                </a:cubicBezTo>
                <a:cubicBezTo>
                  <a:pt x="288925" y="893763"/>
                  <a:pt x="160337" y="985838"/>
                  <a:pt x="123825" y="1047750"/>
                </a:cubicBezTo>
                <a:cubicBezTo>
                  <a:pt x="87313" y="1109662"/>
                  <a:pt x="125412" y="1147763"/>
                  <a:pt x="104775" y="1209675"/>
                </a:cubicBezTo>
                <a:cubicBezTo>
                  <a:pt x="84138" y="1271587"/>
                  <a:pt x="31750" y="1409700"/>
                  <a:pt x="0" y="141922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0" name="Freeform: Shape 39">
            <a:extLst>
              <a:ext uri="{FF2B5EF4-FFF2-40B4-BE49-F238E27FC236}">
                <a16:creationId xmlns:a16="http://schemas.microsoft.com/office/drawing/2014/main" id="{BCB0D4D0-5142-4FC1-AA62-E320168E5FA7}"/>
              </a:ext>
            </a:extLst>
          </p:cNvPr>
          <p:cNvSpPr/>
          <p:nvPr/>
        </p:nvSpPr>
        <p:spPr>
          <a:xfrm>
            <a:off x="6098650" y="6957391"/>
            <a:ext cx="1129086" cy="1526651"/>
          </a:xfrm>
          <a:custGeom>
            <a:avLst/>
            <a:gdLst>
              <a:gd name="connsiteX0" fmla="*/ 0 w 1129086"/>
              <a:gd name="connsiteY0" fmla="*/ 1526651 h 1526651"/>
              <a:gd name="connsiteX1" fmla="*/ 39757 w 1129086"/>
              <a:gd name="connsiteY1" fmla="*/ 1367625 h 1526651"/>
              <a:gd name="connsiteX2" fmla="*/ 71562 w 1129086"/>
              <a:gd name="connsiteY2" fmla="*/ 1168842 h 1526651"/>
              <a:gd name="connsiteX3" fmla="*/ 310101 w 1129086"/>
              <a:gd name="connsiteY3" fmla="*/ 970059 h 1526651"/>
              <a:gd name="connsiteX4" fmla="*/ 508884 w 1129086"/>
              <a:gd name="connsiteY4" fmla="*/ 739472 h 1526651"/>
              <a:gd name="connsiteX5" fmla="*/ 532738 w 1129086"/>
              <a:gd name="connsiteY5" fmla="*/ 572494 h 1526651"/>
              <a:gd name="connsiteX6" fmla="*/ 723569 w 1129086"/>
              <a:gd name="connsiteY6" fmla="*/ 477079 h 1526651"/>
              <a:gd name="connsiteX7" fmla="*/ 818985 w 1129086"/>
              <a:gd name="connsiteY7" fmla="*/ 286247 h 1526651"/>
              <a:gd name="connsiteX8" fmla="*/ 985962 w 1129086"/>
              <a:gd name="connsiteY8" fmla="*/ 190832 h 1526651"/>
              <a:gd name="connsiteX9" fmla="*/ 1041621 w 1129086"/>
              <a:gd name="connsiteY9" fmla="*/ 71562 h 1526651"/>
              <a:gd name="connsiteX10" fmla="*/ 1129086 w 1129086"/>
              <a:gd name="connsiteY10" fmla="*/ 0 h 1526651"/>
              <a:gd name="connsiteX0" fmla="*/ 0 w 1129086"/>
              <a:gd name="connsiteY0" fmla="*/ 1526651 h 1526651"/>
              <a:gd name="connsiteX1" fmla="*/ 39757 w 1129086"/>
              <a:gd name="connsiteY1" fmla="*/ 1367625 h 1526651"/>
              <a:gd name="connsiteX2" fmla="*/ 71562 w 1129086"/>
              <a:gd name="connsiteY2" fmla="*/ 1168842 h 1526651"/>
              <a:gd name="connsiteX3" fmla="*/ 310101 w 1129086"/>
              <a:gd name="connsiteY3" fmla="*/ 970059 h 1526651"/>
              <a:gd name="connsiteX4" fmla="*/ 508884 w 1129086"/>
              <a:gd name="connsiteY4" fmla="*/ 739472 h 1526651"/>
              <a:gd name="connsiteX5" fmla="*/ 532738 w 1129086"/>
              <a:gd name="connsiteY5" fmla="*/ 572494 h 1526651"/>
              <a:gd name="connsiteX6" fmla="*/ 723569 w 1129086"/>
              <a:gd name="connsiteY6" fmla="*/ 477079 h 1526651"/>
              <a:gd name="connsiteX7" fmla="*/ 818985 w 1129086"/>
              <a:gd name="connsiteY7" fmla="*/ 286247 h 1526651"/>
              <a:gd name="connsiteX8" fmla="*/ 985962 w 1129086"/>
              <a:gd name="connsiteY8" fmla="*/ 190832 h 1526651"/>
              <a:gd name="connsiteX9" fmla="*/ 1041621 w 1129086"/>
              <a:gd name="connsiteY9" fmla="*/ 71562 h 1526651"/>
              <a:gd name="connsiteX10" fmla="*/ 1129086 w 1129086"/>
              <a:gd name="connsiteY10" fmla="*/ 0 h 1526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1129086" h="1526651">
                <a:moveTo>
                  <a:pt x="0" y="1526651"/>
                </a:moveTo>
                <a:cubicBezTo>
                  <a:pt x="69574" y="1469003"/>
                  <a:pt x="27830" y="1427260"/>
                  <a:pt x="39757" y="1367625"/>
                </a:cubicBezTo>
                <a:cubicBezTo>
                  <a:pt x="51684" y="1307990"/>
                  <a:pt x="26505" y="1235103"/>
                  <a:pt x="71562" y="1168842"/>
                </a:cubicBezTo>
                <a:cubicBezTo>
                  <a:pt x="116619" y="1102581"/>
                  <a:pt x="237214" y="1041620"/>
                  <a:pt x="310101" y="970059"/>
                </a:cubicBezTo>
                <a:cubicBezTo>
                  <a:pt x="382988" y="898498"/>
                  <a:pt x="471778" y="805733"/>
                  <a:pt x="508884" y="739472"/>
                </a:cubicBezTo>
                <a:cubicBezTo>
                  <a:pt x="545990" y="673211"/>
                  <a:pt x="496957" y="616226"/>
                  <a:pt x="532738" y="572494"/>
                </a:cubicBezTo>
                <a:cubicBezTo>
                  <a:pt x="568519" y="528762"/>
                  <a:pt x="675861" y="524787"/>
                  <a:pt x="723569" y="477079"/>
                </a:cubicBezTo>
                <a:cubicBezTo>
                  <a:pt x="771277" y="429371"/>
                  <a:pt x="775253" y="333955"/>
                  <a:pt x="818985" y="286247"/>
                </a:cubicBezTo>
                <a:cubicBezTo>
                  <a:pt x="862717" y="238539"/>
                  <a:pt x="948856" y="226613"/>
                  <a:pt x="985962" y="190832"/>
                </a:cubicBezTo>
                <a:cubicBezTo>
                  <a:pt x="1023068" y="155051"/>
                  <a:pt x="1017767" y="103367"/>
                  <a:pt x="1041621" y="71562"/>
                </a:cubicBezTo>
                <a:cubicBezTo>
                  <a:pt x="1065475" y="39757"/>
                  <a:pt x="1129086" y="0"/>
                  <a:pt x="112908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1" name="Freeform: Shape 40">
            <a:extLst>
              <a:ext uri="{FF2B5EF4-FFF2-40B4-BE49-F238E27FC236}">
                <a16:creationId xmlns:a16="http://schemas.microsoft.com/office/drawing/2014/main" id="{49BF30C8-A22A-464B-9013-63825EC5A417}"/>
              </a:ext>
            </a:extLst>
          </p:cNvPr>
          <p:cNvSpPr/>
          <p:nvPr/>
        </p:nvSpPr>
        <p:spPr>
          <a:xfrm>
            <a:off x="6400799" y="6351602"/>
            <a:ext cx="464323" cy="335446"/>
          </a:xfrm>
          <a:custGeom>
            <a:avLst/>
            <a:gdLst>
              <a:gd name="connsiteX0" fmla="*/ 0 w 478656"/>
              <a:gd name="connsiteY0" fmla="*/ 333955 h 333955"/>
              <a:gd name="connsiteX1" fmla="*/ 246490 w 478656"/>
              <a:gd name="connsiteY1" fmla="*/ 159026 h 333955"/>
              <a:gd name="connsiteX2" fmla="*/ 445273 w 478656"/>
              <a:gd name="connsiteY2" fmla="*/ 55659 h 333955"/>
              <a:gd name="connsiteX3" fmla="*/ 477078 w 478656"/>
              <a:gd name="connsiteY3" fmla="*/ 0 h 333955"/>
              <a:gd name="connsiteX0" fmla="*/ 0 w 445273"/>
              <a:gd name="connsiteY0" fmla="*/ 278296 h 278296"/>
              <a:gd name="connsiteX1" fmla="*/ 246490 w 445273"/>
              <a:gd name="connsiteY1" fmla="*/ 103367 h 278296"/>
              <a:gd name="connsiteX2" fmla="*/ 445273 w 445273"/>
              <a:gd name="connsiteY2" fmla="*/ 0 h 278296"/>
              <a:gd name="connsiteX0" fmla="*/ 0 w 464323"/>
              <a:gd name="connsiteY0" fmla="*/ 335446 h 335446"/>
              <a:gd name="connsiteX1" fmla="*/ 246490 w 464323"/>
              <a:gd name="connsiteY1" fmla="*/ 160517 h 335446"/>
              <a:gd name="connsiteX2" fmla="*/ 464323 w 464323"/>
              <a:gd name="connsiteY2" fmla="*/ 0 h 335446"/>
            </a:gdLst>
            <a:ahLst/>
            <a:cxnLst>
              <a:cxn ang="0">
                <a:pos x="connsiteX0" y="connsiteY0"/>
              </a:cxn>
              <a:cxn ang="0">
                <a:pos x="connsiteX1" y="connsiteY1"/>
              </a:cxn>
              <a:cxn ang="0">
                <a:pos x="connsiteX2" y="connsiteY2"/>
              </a:cxn>
            </a:cxnLst>
            <a:rect l="l" t="t" r="r" b="b"/>
            <a:pathLst>
              <a:path w="464323" h="335446">
                <a:moveTo>
                  <a:pt x="0" y="335446"/>
                </a:moveTo>
                <a:cubicBezTo>
                  <a:pt x="86139" y="271173"/>
                  <a:pt x="169103" y="216425"/>
                  <a:pt x="246490" y="160517"/>
                </a:cubicBezTo>
                <a:cubicBezTo>
                  <a:pt x="323877" y="104609"/>
                  <a:pt x="425892" y="26504"/>
                  <a:pt x="464323"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Freeform: Shape 41">
            <a:extLst>
              <a:ext uri="{FF2B5EF4-FFF2-40B4-BE49-F238E27FC236}">
                <a16:creationId xmlns:a16="http://schemas.microsoft.com/office/drawing/2014/main" id="{D58699D9-F114-4EF8-ADF8-5C60FD6EC4BC}"/>
              </a:ext>
            </a:extLst>
          </p:cNvPr>
          <p:cNvSpPr/>
          <p:nvPr/>
        </p:nvSpPr>
        <p:spPr>
          <a:xfrm>
            <a:off x="10763901" y="9102455"/>
            <a:ext cx="13515465" cy="2921223"/>
          </a:xfrm>
          <a:custGeom>
            <a:avLst/>
            <a:gdLst>
              <a:gd name="connsiteX0" fmla="*/ 0 w 13415749"/>
              <a:gd name="connsiteY0" fmla="*/ 178072 h 2921272"/>
              <a:gd name="connsiteX1" fmla="*/ 300251 w 13415749"/>
              <a:gd name="connsiteY1" fmla="*/ 109833 h 2921272"/>
              <a:gd name="connsiteX2" fmla="*/ 559558 w 13415749"/>
              <a:gd name="connsiteY2" fmla="*/ 651 h 2921272"/>
              <a:gd name="connsiteX3" fmla="*/ 941695 w 13415749"/>
              <a:gd name="connsiteY3" fmla="*/ 164424 h 2921272"/>
              <a:gd name="connsiteX4" fmla="*/ 1323833 w 13415749"/>
              <a:gd name="connsiteY4" fmla="*/ 109833 h 2921272"/>
              <a:gd name="connsiteX5" fmla="*/ 1610436 w 13415749"/>
              <a:gd name="connsiteY5" fmla="*/ 109833 h 2921272"/>
              <a:gd name="connsiteX6" fmla="*/ 1787857 w 13415749"/>
              <a:gd name="connsiteY6" fmla="*/ 150776 h 2921272"/>
              <a:gd name="connsiteX7" fmla="*/ 2333767 w 13415749"/>
              <a:gd name="connsiteY7" fmla="*/ 491970 h 2921272"/>
              <a:gd name="connsiteX8" fmla="*/ 2456597 w 13415749"/>
              <a:gd name="connsiteY8" fmla="*/ 587504 h 2921272"/>
              <a:gd name="connsiteX9" fmla="*/ 2688609 w 13415749"/>
              <a:gd name="connsiteY9" fmla="*/ 846812 h 2921272"/>
              <a:gd name="connsiteX10" fmla="*/ 2961564 w 13415749"/>
              <a:gd name="connsiteY10" fmla="*/ 1024233 h 2921272"/>
              <a:gd name="connsiteX11" fmla="*/ 3234519 w 13415749"/>
              <a:gd name="connsiteY11" fmla="*/ 1174358 h 2921272"/>
              <a:gd name="connsiteX12" fmla="*/ 3425588 w 13415749"/>
              <a:gd name="connsiteY12" fmla="*/ 1174358 h 2921272"/>
              <a:gd name="connsiteX13" fmla="*/ 3562066 w 13415749"/>
              <a:gd name="connsiteY13" fmla="*/ 1078824 h 2921272"/>
              <a:gd name="connsiteX14" fmla="*/ 3944203 w 13415749"/>
              <a:gd name="connsiteY14" fmla="*/ 1201654 h 2921272"/>
              <a:gd name="connsiteX15" fmla="*/ 4148919 w 13415749"/>
              <a:gd name="connsiteY15" fmla="*/ 1201654 h 2921272"/>
              <a:gd name="connsiteX16" fmla="*/ 4271749 w 13415749"/>
              <a:gd name="connsiteY16" fmla="*/ 1106119 h 2921272"/>
              <a:gd name="connsiteX17" fmla="*/ 4681182 w 13415749"/>
              <a:gd name="connsiteY17" fmla="*/ 1406370 h 2921272"/>
              <a:gd name="connsiteX18" fmla="*/ 5158854 w 13415749"/>
              <a:gd name="connsiteY18" fmla="*/ 1392722 h 2921272"/>
              <a:gd name="connsiteX19" fmla="*/ 5322627 w 13415749"/>
              <a:gd name="connsiteY19" fmla="*/ 1460961 h 2921272"/>
              <a:gd name="connsiteX20" fmla="*/ 5636525 w 13415749"/>
              <a:gd name="connsiteY20" fmla="*/ 1433666 h 2921272"/>
              <a:gd name="connsiteX21" fmla="*/ 5841242 w 13415749"/>
              <a:gd name="connsiteY21" fmla="*/ 1570143 h 2921272"/>
              <a:gd name="connsiteX22" fmla="*/ 6359857 w 13415749"/>
              <a:gd name="connsiteY22" fmla="*/ 1556495 h 2921272"/>
              <a:gd name="connsiteX23" fmla="*/ 6701051 w 13415749"/>
              <a:gd name="connsiteY23" fmla="*/ 1501904 h 2921272"/>
              <a:gd name="connsiteX24" fmla="*/ 7151427 w 13415749"/>
              <a:gd name="connsiteY24" fmla="*/ 1570143 h 2921272"/>
              <a:gd name="connsiteX25" fmla="*/ 7492621 w 13415749"/>
              <a:gd name="connsiteY25" fmla="*/ 1501904 h 2921272"/>
              <a:gd name="connsiteX26" fmla="*/ 7956645 w 13415749"/>
              <a:gd name="connsiteY26" fmla="*/ 1433666 h 2921272"/>
              <a:gd name="connsiteX27" fmla="*/ 8502555 w 13415749"/>
              <a:gd name="connsiteY27" fmla="*/ 1488257 h 2921272"/>
              <a:gd name="connsiteX28" fmla="*/ 8871045 w 13415749"/>
              <a:gd name="connsiteY28" fmla="*/ 1365427 h 2921272"/>
              <a:gd name="connsiteX29" fmla="*/ 9116704 w 13415749"/>
              <a:gd name="connsiteY29" fmla="*/ 1392722 h 2921272"/>
              <a:gd name="connsiteX30" fmla="*/ 9662615 w 13415749"/>
              <a:gd name="connsiteY30" fmla="*/ 1529200 h 2921272"/>
              <a:gd name="connsiteX31" fmla="*/ 10003809 w 13415749"/>
              <a:gd name="connsiteY31" fmla="*/ 1652030 h 2921272"/>
              <a:gd name="connsiteX32" fmla="*/ 10276764 w 13415749"/>
              <a:gd name="connsiteY32" fmla="*/ 1692973 h 2921272"/>
              <a:gd name="connsiteX33" fmla="*/ 10590663 w 13415749"/>
              <a:gd name="connsiteY33" fmla="*/ 1570143 h 2921272"/>
              <a:gd name="connsiteX34" fmla="*/ 10809027 w 13415749"/>
              <a:gd name="connsiteY34" fmla="*/ 1529200 h 2921272"/>
              <a:gd name="connsiteX35" fmla="*/ 11109278 w 13415749"/>
              <a:gd name="connsiteY35" fmla="*/ 1665678 h 2921272"/>
              <a:gd name="connsiteX36" fmla="*/ 11505063 w 13415749"/>
              <a:gd name="connsiteY36" fmla="*/ 1774860 h 2921272"/>
              <a:gd name="connsiteX37" fmla="*/ 11846257 w 13415749"/>
              <a:gd name="connsiteY37" fmla="*/ 2006872 h 2921272"/>
              <a:gd name="connsiteX38" fmla="*/ 12228394 w 13415749"/>
              <a:gd name="connsiteY38" fmla="*/ 2238884 h 2921272"/>
              <a:gd name="connsiteX39" fmla="*/ 12528645 w 13415749"/>
              <a:gd name="connsiteY39" fmla="*/ 2525487 h 2921272"/>
              <a:gd name="connsiteX40" fmla="*/ 12856191 w 13415749"/>
              <a:gd name="connsiteY40" fmla="*/ 2648316 h 2921272"/>
              <a:gd name="connsiteX41" fmla="*/ 13415749 w 13415749"/>
              <a:gd name="connsiteY41" fmla="*/ 2921272 h 2921272"/>
              <a:gd name="connsiteX0" fmla="*/ 0 w 13415749"/>
              <a:gd name="connsiteY0" fmla="*/ 178072 h 2921272"/>
              <a:gd name="connsiteX1" fmla="*/ 300251 w 13415749"/>
              <a:gd name="connsiteY1" fmla="*/ 109833 h 2921272"/>
              <a:gd name="connsiteX2" fmla="*/ 559558 w 13415749"/>
              <a:gd name="connsiteY2" fmla="*/ 651 h 2921272"/>
              <a:gd name="connsiteX3" fmla="*/ 941695 w 13415749"/>
              <a:gd name="connsiteY3" fmla="*/ 164424 h 2921272"/>
              <a:gd name="connsiteX4" fmla="*/ 1323833 w 13415749"/>
              <a:gd name="connsiteY4" fmla="*/ 109833 h 2921272"/>
              <a:gd name="connsiteX5" fmla="*/ 1610436 w 13415749"/>
              <a:gd name="connsiteY5" fmla="*/ 109833 h 2921272"/>
              <a:gd name="connsiteX6" fmla="*/ 1787857 w 13415749"/>
              <a:gd name="connsiteY6" fmla="*/ 150776 h 2921272"/>
              <a:gd name="connsiteX7" fmla="*/ 2333767 w 13415749"/>
              <a:gd name="connsiteY7" fmla="*/ 491970 h 2921272"/>
              <a:gd name="connsiteX8" fmla="*/ 2456597 w 13415749"/>
              <a:gd name="connsiteY8" fmla="*/ 587504 h 2921272"/>
              <a:gd name="connsiteX9" fmla="*/ 2688609 w 13415749"/>
              <a:gd name="connsiteY9" fmla="*/ 846812 h 2921272"/>
              <a:gd name="connsiteX10" fmla="*/ 2961564 w 13415749"/>
              <a:gd name="connsiteY10" fmla="*/ 1024233 h 2921272"/>
              <a:gd name="connsiteX11" fmla="*/ 3234519 w 13415749"/>
              <a:gd name="connsiteY11" fmla="*/ 1174358 h 2921272"/>
              <a:gd name="connsiteX12" fmla="*/ 3425588 w 13415749"/>
              <a:gd name="connsiteY12" fmla="*/ 1174358 h 2921272"/>
              <a:gd name="connsiteX13" fmla="*/ 3562066 w 13415749"/>
              <a:gd name="connsiteY13" fmla="*/ 1078824 h 2921272"/>
              <a:gd name="connsiteX14" fmla="*/ 3944203 w 13415749"/>
              <a:gd name="connsiteY14" fmla="*/ 1201654 h 2921272"/>
              <a:gd name="connsiteX15" fmla="*/ 4148919 w 13415749"/>
              <a:gd name="connsiteY15" fmla="*/ 1201654 h 2921272"/>
              <a:gd name="connsiteX16" fmla="*/ 4271749 w 13415749"/>
              <a:gd name="connsiteY16" fmla="*/ 1106119 h 2921272"/>
              <a:gd name="connsiteX17" fmla="*/ 4722125 w 13415749"/>
              <a:gd name="connsiteY17" fmla="*/ 1297188 h 2921272"/>
              <a:gd name="connsiteX18" fmla="*/ 5158854 w 13415749"/>
              <a:gd name="connsiteY18" fmla="*/ 1392722 h 2921272"/>
              <a:gd name="connsiteX19" fmla="*/ 5322627 w 13415749"/>
              <a:gd name="connsiteY19" fmla="*/ 1460961 h 2921272"/>
              <a:gd name="connsiteX20" fmla="*/ 5636525 w 13415749"/>
              <a:gd name="connsiteY20" fmla="*/ 1433666 h 2921272"/>
              <a:gd name="connsiteX21" fmla="*/ 5841242 w 13415749"/>
              <a:gd name="connsiteY21" fmla="*/ 1570143 h 2921272"/>
              <a:gd name="connsiteX22" fmla="*/ 6359857 w 13415749"/>
              <a:gd name="connsiteY22" fmla="*/ 1556495 h 2921272"/>
              <a:gd name="connsiteX23" fmla="*/ 6701051 w 13415749"/>
              <a:gd name="connsiteY23" fmla="*/ 1501904 h 2921272"/>
              <a:gd name="connsiteX24" fmla="*/ 7151427 w 13415749"/>
              <a:gd name="connsiteY24" fmla="*/ 1570143 h 2921272"/>
              <a:gd name="connsiteX25" fmla="*/ 7492621 w 13415749"/>
              <a:gd name="connsiteY25" fmla="*/ 1501904 h 2921272"/>
              <a:gd name="connsiteX26" fmla="*/ 7956645 w 13415749"/>
              <a:gd name="connsiteY26" fmla="*/ 1433666 h 2921272"/>
              <a:gd name="connsiteX27" fmla="*/ 8502555 w 13415749"/>
              <a:gd name="connsiteY27" fmla="*/ 1488257 h 2921272"/>
              <a:gd name="connsiteX28" fmla="*/ 8871045 w 13415749"/>
              <a:gd name="connsiteY28" fmla="*/ 1365427 h 2921272"/>
              <a:gd name="connsiteX29" fmla="*/ 9116704 w 13415749"/>
              <a:gd name="connsiteY29" fmla="*/ 1392722 h 2921272"/>
              <a:gd name="connsiteX30" fmla="*/ 9662615 w 13415749"/>
              <a:gd name="connsiteY30" fmla="*/ 1529200 h 2921272"/>
              <a:gd name="connsiteX31" fmla="*/ 10003809 w 13415749"/>
              <a:gd name="connsiteY31" fmla="*/ 1652030 h 2921272"/>
              <a:gd name="connsiteX32" fmla="*/ 10276764 w 13415749"/>
              <a:gd name="connsiteY32" fmla="*/ 1692973 h 2921272"/>
              <a:gd name="connsiteX33" fmla="*/ 10590663 w 13415749"/>
              <a:gd name="connsiteY33" fmla="*/ 1570143 h 2921272"/>
              <a:gd name="connsiteX34" fmla="*/ 10809027 w 13415749"/>
              <a:gd name="connsiteY34" fmla="*/ 1529200 h 2921272"/>
              <a:gd name="connsiteX35" fmla="*/ 11109278 w 13415749"/>
              <a:gd name="connsiteY35" fmla="*/ 1665678 h 2921272"/>
              <a:gd name="connsiteX36" fmla="*/ 11505063 w 13415749"/>
              <a:gd name="connsiteY36" fmla="*/ 1774860 h 2921272"/>
              <a:gd name="connsiteX37" fmla="*/ 11846257 w 13415749"/>
              <a:gd name="connsiteY37" fmla="*/ 2006872 h 2921272"/>
              <a:gd name="connsiteX38" fmla="*/ 12228394 w 13415749"/>
              <a:gd name="connsiteY38" fmla="*/ 2238884 h 2921272"/>
              <a:gd name="connsiteX39" fmla="*/ 12528645 w 13415749"/>
              <a:gd name="connsiteY39" fmla="*/ 2525487 h 2921272"/>
              <a:gd name="connsiteX40" fmla="*/ 12856191 w 13415749"/>
              <a:gd name="connsiteY40" fmla="*/ 2648316 h 2921272"/>
              <a:gd name="connsiteX41" fmla="*/ 13415749 w 13415749"/>
              <a:gd name="connsiteY41" fmla="*/ 2921272 h 2921272"/>
              <a:gd name="connsiteX0" fmla="*/ 0 w 13415749"/>
              <a:gd name="connsiteY0" fmla="*/ 178072 h 2921272"/>
              <a:gd name="connsiteX1" fmla="*/ 300251 w 13415749"/>
              <a:gd name="connsiteY1" fmla="*/ 109833 h 2921272"/>
              <a:gd name="connsiteX2" fmla="*/ 559558 w 13415749"/>
              <a:gd name="connsiteY2" fmla="*/ 651 h 2921272"/>
              <a:gd name="connsiteX3" fmla="*/ 941695 w 13415749"/>
              <a:gd name="connsiteY3" fmla="*/ 164424 h 2921272"/>
              <a:gd name="connsiteX4" fmla="*/ 1323833 w 13415749"/>
              <a:gd name="connsiteY4" fmla="*/ 109833 h 2921272"/>
              <a:gd name="connsiteX5" fmla="*/ 1610436 w 13415749"/>
              <a:gd name="connsiteY5" fmla="*/ 109833 h 2921272"/>
              <a:gd name="connsiteX6" fmla="*/ 1787857 w 13415749"/>
              <a:gd name="connsiteY6" fmla="*/ 150776 h 2921272"/>
              <a:gd name="connsiteX7" fmla="*/ 2333767 w 13415749"/>
              <a:gd name="connsiteY7" fmla="*/ 491970 h 2921272"/>
              <a:gd name="connsiteX8" fmla="*/ 2456597 w 13415749"/>
              <a:gd name="connsiteY8" fmla="*/ 587504 h 2921272"/>
              <a:gd name="connsiteX9" fmla="*/ 2688609 w 13415749"/>
              <a:gd name="connsiteY9" fmla="*/ 846812 h 2921272"/>
              <a:gd name="connsiteX10" fmla="*/ 2961564 w 13415749"/>
              <a:gd name="connsiteY10" fmla="*/ 1024233 h 2921272"/>
              <a:gd name="connsiteX11" fmla="*/ 3234519 w 13415749"/>
              <a:gd name="connsiteY11" fmla="*/ 1174358 h 2921272"/>
              <a:gd name="connsiteX12" fmla="*/ 3425588 w 13415749"/>
              <a:gd name="connsiteY12" fmla="*/ 1174358 h 2921272"/>
              <a:gd name="connsiteX13" fmla="*/ 3562066 w 13415749"/>
              <a:gd name="connsiteY13" fmla="*/ 1078824 h 2921272"/>
              <a:gd name="connsiteX14" fmla="*/ 3944203 w 13415749"/>
              <a:gd name="connsiteY14" fmla="*/ 1201654 h 2921272"/>
              <a:gd name="connsiteX15" fmla="*/ 4148919 w 13415749"/>
              <a:gd name="connsiteY15" fmla="*/ 1201654 h 2921272"/>
              <a:gd name="connsiteX16" fmla="*/ 4271749 w 13415749"/>
              <a:gd name="connsiteY16" fmla="*/ 1201653 h 2921272"/>
              <a:gd name="connsiteX17" fmla="*/ 4722125 w 13415749"/>
              <a:gd name="connsiteY17" fmla="*/ 1297188 h 2921272"/>
              <a:gd name="connsiteX18" fmla="*/ 5158854 w 13415749"/>
              <a:gd name="connsiteY18" fmla="*/ 1392722 h 2921272"/>
              <a:gd name="connsiteX19" fmla="*/ 5322627 w 13415749"/>
              <a:gd name="connsiteY19" fmla="*/ 1460961 h 2921272"/>
              <a:gd name="connsiteX20" fmla="*/ 5636525 w 13415749"/>
              <a:gd name="connsiteY20" fmla="*/ 1433666 h 2921272"/>
              <a:gd name="connsiteX21" fmla="*/ 5841242 w 13415749"/>
              <a:gd name="connsiteY21" fmla="*/ 1570143 h 2921272"/>
              <a:gd name="connsiteX22" fmla="*/ 6359857 w 13415749"/>
              <a:gd name="connsiteY22" fmla="*/ 1556495 h 2921272"/>
              <a:gd name="connsiteX23" fmla="*/ 6701051 w 13415749"/>
              <a:gd name="connsiteY23" fmla="*/ 1501904 h 2921272"/>
              <a:gd name="connsiteX24" fmla="*/ 7151427 w 13415749"/>
              <a:gd name="connsiteY24" fmla="*/ 1570143 h 2921272"/>
              <a:gd name="connsiteX25" fmla="*/ 7492621 w 13415749"/>
              <a:gd name="connsiteY25" fmla="*/ 1501904 h 2921272"/>
              <a:gd name="connsiteX26" fmla="*/ 7956645 w 13415749"/>
              <a:gd name="connsiteY26" fmla="*/ 1433666 h 2921272"/>
              <a:gd name="connsiteX27" fmla="*/ 8502555 w 13415749"/>
              <a:gd name="connsiteY27" fmla="*/ 1488257 h 2921272"/>
              <a:gd name="connsiteX28" fmla="*/ 8871045 w 13415749"/>
              <a:gd name="connsiteY28" fmla="*/ 1365427 h 2921272"/>
              <a:gd name="connsiteX29" fmla="*/ 9116704 w 13415749"/>
              <a:gd name="connsiteY29" fmla="*/ 1392722 h 2921272"/>
              <a:gd name="connsiteX30" fmla="*/ 9662615 w 13415749"/>
              <a:gd name="connsiteY30" fmla="*/ 1529200 h 2921272"/>
              <a:gd name="connsiteX31" fmla="*/ 10003809 w 13415749"/>
              <a:gd name="connsiteY31" fmla="*/ 1652030 h 2921272"/>
              <a:gd name="connsiteX32" fmla="*/ 10276764 w 13415749"/>
              <a:gd name="connsiteY32" fmla="*/ 1692973 h 2921272"/>
              <a:gd name="connsiteX33" fmla="*/ 10590663 w 13415749"/>
              <a:gd name="connsiteY33" fmla="*/ 1570143 h 2921272"/>
              <a:gd name="connsiteX34" fmla="*/ 10809027 w 13415749"/>
              <a:gd name="connsiteY34" fmla="*/ 1529200 h 2921272"/>
              <a:gd name="connsiteX35" fmla="*/ 11109278 w 13415749"/>
              <a:gd name="connsiteY35" fmla="*/ 1665678 h 2921272"/>
              <a:gd name="connsiteX36" fmla="*/ 11505063 w 13415749"/>
              <a:gd name="connsiteY36" fmla="*/ 1774860 h 2921272"/>
              <a:gd name="connsiteX37" fmla="*/ 11846257 w 13415749"/>
              <a:gd name="connsiteY37" fmla="*/ 2006872 h 2921272"/>
              <a:gd name="connsiteX38" fmla="*/ 12228394 w 13415749"/>
              <a:gd name="connsiteY38" fmla="*/ 2238884 h 2921272"/>
              <a:gd name="connsiteX39" fmla="*/ 12528645 w 13415749"/>
              <a:gd name="connsiteY39" fmla="*/ 2525487 h 2921272"/>
              <a:gd name="connsiteX40" fmla="*/ 12856191 w 13415749"/>
              <a:gd name="connsiteY40" fmla="*/ 2648316 h 2921272"/>
              <a:gd name="connsiteX41" fmla="*/ 13415749 w 13415749"/>
              <a:gd name="connsiteY41" fmla="*/ 2921272 h 2921272"/>
              <a:gd name="connsiteX0" fmla="*/ 0 w 13415749"/>
              <a:gd name="connsiteY0" fmla="*/ 178072 h 2921272"/>
              <a:gd name="connsiteX1" fmla="*/ 300251 w 13415749"/>
              <a:gd name="connsiteY1" fmla="*/ 109833 h 2921272"/>
              <a:gd name="connsiteX2" fmla="*/ 559558 w 13415749"/>
              <a:gd name="connsiteY2" fmla="*/ 651 h 2921272"/>
              <a:gd name="connsiteX3" fmla="*/ 941695 w 13415749"/>
              <a:gd name="connsiteY3" fmla="*/ 164424 h 2921272"/>
              <a:gd name="connsiteX4" fmla="*/ 1323833 w 13415749"/>
              <a:gd name="connsiteY4" fmla="*/ 109833 h 2921272"/>
              <a:gd name="connsiteX5" fmla="*/ 1610436 w 13415749"/>
              <a:gd name="connsiteY5" fmla="*/ 109833 h 2921272"/>
              <a:gd name="connsiteX6" fmla="*/ 1787857 w 13415749"/>
              <a:gd name="connsiteY6" fmla="*/ 150776 h 2921272"/>
              <a:gd name="connsiteX7" fmla="*/ 2333767 w 13415749"/>
              <a:gd name="connsiteY7" fmla="*/ 491970 h 2921272"/>
              <a:gd name="connsiteX8" fmla="*/ 2456597 w 13415749"/>
              <a:gd name="connsiteY8" fmla="*/ 587504 h 2921272"/>
              <a:gd name="connsiteX9" fmla="*/ 2688609 w 13415749"/>
              <a:gd name="connsiteY9" fmla="*/ 846812 h 2921272"/>
              <a:gd name="connsiteX10" fmla="*/ 2961564 w 13415749"/>
              <a:gd name="connsiteY10" fmla="*/ 1024233 h 2921272"/>
              <a:gd name="connsiteX11" fmla="*/ 3234519 w 13415749"/>
              <a:gd name="connsiteY11" fmla="*/ 1174358 h 2921272"/>
              <a:gd name="connsiteX12" fmla="*/ 3425588 w 13415749"/>
              <a:gd name="connsiteY12" fmla="*/ 1174358 h 2921272"/>
              <a:gd name="connsiteX13" fmla="*/ 3562066 w 13415749"/>
              <a:gd name="connsiteY13" fmla="*/ 1078824 h 2921272"/>
              <a:gd name="connsiteX14" fmla="*/ 3944203 w 13415749"/>
              <a:gd name="connsiteY14" fmla="*/ 1201654 h 2921272"/>
              <a:gd name="connsiteX15" fmla="*/ 4148919 w 13415749"/>
              <a:gd name="connsiteY15" fmla="*/ 1201654 h 2921272"/>
              <a:gd name="connsiteX16" fmla="*/ 4271749 w 13415749"/>
              <a:gd name="connsiteY16" fmla="*/ 1201653 h 2921272"/>
              <a:gd name="connsiteX17" fmla="*/ 4722125 w 13415749"/>
              <a:gd name="connsiteY17" fmla="*/ 1297188 h 2921272"/>
              <a:gd name="connsiteX18" fmla="*/ 5158854 w 13415749"/>
              <a:gd name="connsiteY18" fmla="*/ 1392722 h 2921272"/>
              <a:gd name="connsiteX19" fmla="*/ 5322627 w 13415749"/>
              <a:gd name="connsiteY19" fmla="*/ 1460961 h 2921272"/>
              <a:gd name="connsiteX20" fmla="*/ 5636525 w 13415749"/>
              <a:gd name="connsiteY20" fmla="*/ 1433666 h 2921272"/>
              <a:gd name="connsiteX21" fmla="*/ 5841242 w 13415749"/>
              <a:gd name="connsiteY21" fmla="*/ 1570143 h 2921272"/>
              <a:gd name="connsiteX22" fmla="*/ 6359857 w 13415749"/>
              <a:gd name="connsiteY22" fmla="*/ 1556495 h 2921272"/>
              <a:gd name="connsiteX23" fmla="*/ 6701051 w 13415749"/>
              <a:gd name="connsiteY23" fmla="*/ 1474608 h 2921272"/>
              <a:gd name="connsiteX24" fmla="*/ 7151427 w 13415749"/>
              <a:gd name="connsiteY24" fmla="*/ 1570143 h 2921272"/>
              <a:gd name="connsiteX25" fmla="*/ 7492621 w 13415749"/>
              <a:gd name="connsiteY25" fmla="*/ 1501904 h 2921272"/>
              <a:gd name="connsiteX26" fmla="*/ 7956645 w 13415749"/>
              <a:gd name="connsiteY26" fmla="*/ 1433666 h 2921272"/>
              <a:gd name="connsiteX27" fmla="*/ 8502555 w 13415749"/>
              <a:gd name="connsiteY27" fmla="*/ 1488257 h 2921272"/>
              <a:gd name="connsiteX28" fmla="*/ 8871045 w 13415749"/>
              <a:gd name="connsiteY28" fmla="*/ 1365427 h 2921272"/>
              <a:gd name="connsiteX29" fmla="*/ 9116704 w 13415749"/>
              <a:gd name="connsiteY29" fmla="*/ 1392722 h 2921272"/>
              <a:gd name="connsiteX30" fmla="*/ 9662615 w 13415749"/>
              <a:gd name="connsiteY30" fmla="*/ 1529200 h 2921272"/>
              <a:gd name="connsiteX31" fmla="*/ 10003809 w 13415749"/>
              <a:gd name="connsiteY31" fmla="*/ 1652030 h 2921272"/>
              <a:gd name="connsiteX32" fmla="*/ 10276764 w 13415749"/>
              <a:gd name="connsiteY32" fmla="*/ 1692973 h 2921272"/>
              <a:gd name="connsiteX33" fmla="*/ 10590663 w 13415749"/>
              <a:gd name="connsiteY33" fmla="*/ 1570143 h 2921272"/>
              <a:gd name="connsiteX34" fmla="*/ 10809027 w 13415749"/>
              <a:gd name="connsiteY34" fmla="*/ 1529200 h 2921272"/>
              <a:gd name="connsiteX35" fmla="*/ 11109278 w 13415749"/>
              <a:gd name="connsiteY35" fmla="*/ 1665678 h 2921272"/>
              <a:gd name="connsiteX36" fmla="*/ 11505063 w 13415749"/>
              <a:gd name="connsiteY36" fmla="*/ 1774860 h 2921272"/>
              <a:gd name="connsiteX37" fmla="*/ 11846257 w 13415749"/>
              <a:gd name="connsiteY37" fmla="*/ 2006872 h 2921272"/>
              <a:gd name="connsiteX38" fmla="*/ 12228394 w 13415749"/>
              <a:gd name="connsiteY38" fmla="*/ 2238884 h 2921272"/>
              <a:gd name="connsiteX39" fmla="*/ 12528645 w 13415749"/>
              <a:gd name="connsiteY39" fmla="*/ 2525487 h 2921272"/>
              <a:gd name="connsiteX40" fmla="*/ 12856191 w 13415749"/>
              <a:gd name="connsiteY40" fmla="*/ 2648316 h 2921272"/>
              <a:gd name="connsiteX41" fmla="*/ 13415749 w 13415749"/>
              <a:gd name="connsiteY41" fmla="*/ 2921272 h 2921272"/>
              <a:gd name="connsiteX0" fmla="*/ 0 w 13489708"/>
              <a:gd name="connsiteY0" fmla="*/ 137689 h 2921231"/>
              <a:gd name="connsiteX1" fmla="*/ 374210 w 13489708"/>
              <a:gd name="connsiteY1" fmla="*/ 109792 h 2921231"/>
              <a:gd name="connsiteX2" fmla="*/ 633517 w 13489708"/>
              <a:gd name="connsiteY2" fmla="*/ 610 h 2921231"/>
              <a:gd name="connsiteX3" fmla="*/ 1015654 w 13489708"/>
              <a:gd name="connsiteY3" fmla="*/ 164383 h 2921231"/>
              <a:gd name="connsiteX4" fmla="*/ 1397792 w 13489708"/>
              <a:gd name="connsiteY4" fmla="*/ 109792 h 2921231"/>
              <a:gd name="connsiteX5" fmla="*/ 1684395 w 13489708"/>
              <a:gd name="connsiteY5" fmla="*/ 109792 h 2921231"/>
              <a:gd name="connsiteX6" fmla="*/ 1861816 w 13489708"/>
              <a:gd name="connsiteY6" fmla="*/ 150735 h 2921231"/>
              <a:gd name="connsiteX7" fmla="*/ 2407726 w 13489708"/>
              <a:gd name="connsiteY7" fmla="*/ 491929 h 2921231"/>
              <a:gd name="connsiteX8" fmla="*/ 2530556 w 13489708"/>
              <a:gd name="connsiteY8" fmla="*/ 587463 h 2921231"/>
              <a:gd name="connsiteX9" fmla="*/ 2762568 w 13489708"/>
              <a:gd name="connsiteY9" fmla="*/ 846771 h 2921231"/>
              <a:gd name="connsiteX10" fmla="*/ 3035523 w 13489708"/>
              <a:gd name="connsiteY10" fmla="*/ 1024192 h 2921231"/>
              <a:gd name="connsiteX11" fmla="*/ 3308478 w 13489708"/>
              <a:gd name="connsiteY11" fmla="*/ 1174317 h 2921231"/>
              <a:gd name="connsiteX12" fmla="*/ 3499547 w 13489708"/>
              <a:gd name="connsiteY12" fmla="*/ 1174317 h 2921231"/>
              <a:gd name="connsiteX13" fmla="*/ 3636025 w 13489708"/>
              <a:gd name="connsiteY13" fmla="*/ 1078783 h 2921231"/>
              <a:gd name="connsiteX14" fmla="*/ 4018162 w 13489708"/>
              <a:gd name="connsiteY14" fmla="*/ 1201613 h 2921231"/>
              <a:gd name="connsiteX15" fmla="*/ 4222878 w 13489708"/>
              <a:gd name="connsiteY15" fmla="*/ 1201613 h 2921231"/>
              <a:gd name="connsiteX16" fmla="*/ 4345708 w 13489708"/>
              <a:gd name="connsiteY16" fmla="*/ 1201612 h 2921231"/>
              <a:gd name="connsiteX17" fmla="*/ 4796084 w 13489708"/>
              <a:gd name="connsiteY17" fmla="*/ 1297147 h 2921231"/>
              <a:gd name="connsiteX18" fmla="*/ 5232813 w 13489708"/>
              <a:gd name="connsiteY18" fmla="*/ 1392681 h 2921231"/>
              <a:gd name="connsiteX19" fmla="*/ 5396586 w 13489708"/>
              <a:gd name="connsiteY19" fmla="*/ 1460920 h 2921231"/>
              <a:gd name="connsiteX20" fmla="*/ 5710484 w 13489708"/>
              <a:gd name="connsiteY20" fmla="*/ 1433625 h 2921231"/>
              <a:gd name="connsiteX21" fmla="*/ 5915201 w 13489708"/>
              <a:gd name="connsiteY21" fmla="*/ 1570102 h 2921231"/>
              <a:gd name="connsiteX22" fmla="*/ 6433816 w 13489708"/>
              <a:gd name="connsiteY22" fmla="*/ 1556454 h 2921231"/>
              <a:gd name="connsiteX23" fmla="*/ 6775010 w 13489708"/>
              <a:gd name="connsiteY23" fmla="*/ 1474567 h 2921231"/>
              <a:gd name="connsiteX24" fmla="*/ 7225386 w 13489708"/>
              <a:gd name="connsiteY24" fmla="*/ 1570102 h 2921231"/>
              <a:gd name="connsiteX25" fmla="*/ 7566580 w 13489708"/>
              <a:gd name="connsiteY25" fmla="*/ 1501863 h 2921231"/>
              <a:gd name="connsiteX26" fmla="*/ 8030604 w 13489708"/>
              <a:gd name="connsiteY26" fmla="*/ 1433625 h 2921231"/>
              <a:gd name="connsiteX27" fmla="*/ 8576514 w 13489708"/>
              <a:gd name="connsiteY27" fmla="*/ 1488216 h 2921231"/>
              <a:gd name="connsiteX28" fmla="*/ 8945004 w 13489708"/>
              <a:gd name="connsiteY28" fmla="*/ 1365386 h 2921231"/>
              <a:gd name="connsiteX29" fmla="*/ 9190663 w 13489708"/>
              <a:gd name="connsiteY29" fmla="*/ 1392681 h 2921231"/>
              <a:gd name="connsiteX30" fmla="*/ 9736574 w 13489708"/>
              <a:gd name="connsiteY30" fmla="*/ 1529159 h 2921231"/>
              <a:gd name="connsiteX31" fmla="*/ 10077768 w 13489708"/>
              <a:gd name="connsiteY31" fmla="*/ 1651989 h 2921231"/>
              <a:gd name="connsiteX32" fmla="*/ 10350723 w 13489708"/>
              <a:gd name="connsiteY32" fmla="*/ 1692932 h 2921231"/>
              <a:gd name="connsiteX33" fmla="*/ 10664622 w 13489708"/>
              <a:gd name="connsiteY33" fmla="*/ 1570102 h 2921231"/>
              <a:gd name="connsiteX34" fmla="*/ 10882986 w 13489708"/>
              <a:gd name="connsiteY34" fmla="*/ 1529159 h 2921231"/>
              <a:gd name="connsiteX35" fmla="*/ 11183237 w 13489708"/>
              <a:gd name="connsiteY35" fmla="*/ 1665637 h 2921231"/>
              <a:gd name="connsiteX36" fmla="*/ 11579022 w 13489708"/>
              <a:gd name="connsiteY36" fmla="*/ 1774819 h 2921231"/>
              <a:gd name="connsiteX37" fmla="*/ 11920216 w 13489708"/>
              <a:gd name="connsiteY37" fmla="*/ 2006831 h 2921231"/>
              <a:gd name="connsiteX38" fmla="*/ 12302353 w 13489708"/>
              <a:gd name="connsiteY38" fmla="*/ 2238843 h 2921231"/>
              <a:gd name="connsiteX39" fmla="*/ 12602604 w 13489708"/>
              <a:gd name="connsiteY39" fmla="*/ 2525446 h 2921231"/>
              <a:gd name="connsiteX40" fmla="*/ 12930150 w 13489708"/>
              <a:gd name="connsiteY40" fmla="*/ 2648275 h 2921231"/>
              <a:gd name="connsiteX41" fmla="*/ 13489708 w 13489708"/>
              <a:gd name="connsiteY41" fmla="*/ 2921231 h 2921231"/>
              <a:gd name="connsiteX0" fmla="*/ 0 w 13515465"/>
              <a:gd name="connsiteY0" fmla="*/ 129954 h 2921223"/>
              <a:gd name="connsiteX1" fmla="*/ 399967 w 13515465"/>
              <a:gd name="connsiteY1" fmla="*/ 109784 h 2921223"/>
              <a:gd name="connsiteX2" fmla="*/ 659274 w 13515465"/>
              <a:gd name="connsiteY2" fmla="*/ 602 h 2921223"/>
              <a:gd name="connsiteX3" fmla="*/ 1041411 w 13515465"/>
              <a:gd name="connsiteY3" fmla="*/ 164375 h 2921223"/>
              <a:gd name="connsiteX4" fmla="*/ 1423549 w 13515465"/>
              <a:gd name="connsiteY4" fmla="*/ 109784 h 2921223"/>
              <a:gd name="connsiteX5" fmla="*/ 1710152 w 13515465"/>
              <a:gd name="connsiteY5" fmla="*/ 109784 h 2921223"/>
              <a:gd name="connsiteX6" fmla="*/ 1887573 w 13515465"/>
              <a:gd name="connsiteY6" fmla="*/ 150727 h 2921223"/>
              <a:gd name="connsiteX7" fmla="*/ 2433483 w 13515465"/>
              <a:gd name="connsiteY7" fmla="*/ 491921 h 2921223"/>
              <a:gd name="connsiteX8" fmla="*/ 2556313 w 13515465"/>
              <a:gd name="connsiteY8" fmla="*/ 587455 h 2921223"/>
              <a:gd name="connsiteX9" fmla="*/ 2788325 w 13515465"/>
              <a:gd name="connsiteY9" fmla="*/ 846763 h 2921223"/>
              <a:gd name="connsiteX10" fmla="*/ 3061280 w 13515465"/>
              <a:gd name="connsiteY10" fmla="*/ 1024184 h 2921223"/>
              <a:gd name="connsiteX11" fmla="*/ 3334235 w 13515465"/>
              <a:gd name="connsiteY11" fmla="*/ 1174309 h 2921223"/>
              <a:gd name="connsiteX12" fmla="*/ 3525304 w 13515465"/>
              <a:gd name="connsiteY12" fmla="*/ 1174309 h 2921223"/>
              <a:gd name="connsiteX13" fmla="*/ 3661782 w 13515465"/>
              <a:gd name="connsiteY13" fmla="*/ 1078775 h 2921223"/>
              <a:gd name="connsiteX14" fmla="*/ 4043919 w 13515465"/>
              <a:gd name="connsiteY14" fmla="*/ 1201605 h 2921223"/>
              <a:gd name="connsiteX15" fmla="*/ 4248635 w 13515465"/>
              <a:gd name="connsiteY15" fmla="*/ 1201605 h 2921223"/>
              <a:gd name="connsiteX16" fmla="*/ 4371465 w 13515465"/>
              <a:gd name="connsiteY16" fmla="*/ 1201604 h 2921223"/>
              <a:gd name="connsiteX17" fmla="*/ 4821841 w 13515465"/>
              <a:gd name="connsiteY17" fmla="*/ 1297139 h 2921223"/>
              <a:gd name="connsiteX18" fmla="*/ 5258570 w 13515465"/>
              <a:gd name="connsiteY18" fmla="*/ 1392673 h 2921223"/>
              <a:gd name="connsiteX19" fmla="*/ 5422343 w 13515465"/>
              <a:gd name="connsiteY19" fmla="*/ 1460912 h 2921223"/>
              <a:gd name="connsiteX20" fmla="*/ 5736241 w 13515465"/>
              <a:gd name="connsiteY20" fmla="*/ 1433617 h 2921223"/>
              <a:gd name="connsiteX21" fmla="*/ 5940958 w 13515465"/>
              <a:gd name="connsiteY21" fmla="*/ 1570094 h 2921223"/>
              <a:gd name="connsiteX22" fmla="*/ 6459573 w 13515465"/>
              <a:gd name="connsiteY22" fmla="*/ 1556446 h 2921223"/>
              <a:gd name="connsiteX23" fmla="*/ 6800767 w 13515465"/>
              <a:gd name="connsiteY23" fmla="*/ 1474559 h 2921223"/>
              <a:gd name="connsiteX24" fmla="*/ 7251143 w 13515465"/>
              <a:gd name="connsiteY24" fmla="*/ 1570094 h 2921223"/>
              <a:gd name="connsiteX25" fmla="*/ 7592337 w 13515465"/>
              <a:gd name="connsiteY25" fmla="*/ 1501855 h 2921223"/>
              <a:gd name="connsiteX26" fmla="*/ 8056361 w 13515465"/>
              <a:gd name="connsiteY26" fmla="*/ 1433617 h 2921223"/>
              <a:gd name="connsiteX27" fmla="*/ 8602271 w 13515465"/>
              <a:gd name="connsiteY27" fmla="*/ 1488208 h 2921223"/>
              <a:gd name="connsiteX28" fmla="*/ 8970761 w 13515465"/>
              <a:gd name="connsiteY28" fmla="*/ 1365378 h 2921223"/>
              <a:gd name="connsiteX29" fmla="*/ 9216420 w 13515465"/>
              <a:gd name="connsiteY29" fmla="*/ 1392673 h 2921223"/>
              <a:gd name="connsiteX30" fmla="*/ 9762331 w 13515465"/>
              <a:gd name="connsiteY30" fmla="*/ 1529151 h 2921223"/>
              <a:gd name="connsiteX31" fmla="*/ 10103525 w 13515465"/>
              <a:gd name="connsiteY31" fmla="*/ 1651981 h 2921223"/>
              <a:gd name="connsiteX32" fmla="*/ 10376480 w 13515465"/>
              <a:gd name="connsiteY32" fmla="*/ 1692924 h 2921223"/>
              <a:gd name="connsiteX33" fmla="*/ 10690379 w 13515465"/>
              <a:gd name="connsiteY33" fmla="*/ 1570094 h 2921223"/>
              <a:gd name="connsiteX34" fmla="*/ 10908743 w 13515465"/>
              <a:gd name="connsiteY34" fmla="*/ 1529151 h 2921223"/>
              <a:gd name="connsiteX35" fmla="*/ 11208994 w 13515465"/>
              <a:gd name="connsiteY35" fmla="*/ 1665629 h 2921223"/>
              <a:gd name="connsiteX36" fmla="*/ 11604779 w 13515465"/>
              <a:gd name="connsiteY36" fmla="*/ 1774811 h 2921223"/>
              <a:gd name="connsiteX37" fmla="*/ 11945973 w 13515465"/>
              <a:gd name="connsiteY37" fmla="*/ 2006823 h 2921223"/>
              <a:gd name="connsiteX38" fmla="*/ 12328110 w 13515465"/>
              <a:gd name="connsiteY38" fmla="*/ 2238835 h 2921223"/>
              <a:gd name="connsiteX39" fmla="*/ 12628361 w 13515465"/>
              <a:gd name="connsiteY39" fmla="*/ 2525438 h 2921223"/>
              <a:gd name="connsiteX40" fmla="*/ 12955907 w 13515465"/>
              <a:gd name="connsiteY40" fmla="*/ 2648267 h 2921223"/>
              <a:gd name="connsiteX41" fmla="*/ 13515465 w 13515465"/>
              <a:gd name="connsiteY41" fmla="*/ 2921223 h 2921223"/>
              <a:gd name="connsiteX0" fmla="*/ 0 w 13515465"/>
              <a:gd name="connsiteY0" fmla="*/ 129954 h 2921223"/>
              <a:gd name="connsiteX1" fmla="*/ 399967 w 13515465"/>
              <a:gd name="connsiteY1" fmla="*/ 109784 h 2921223"/>
              <a:gd name="connsiteX2" fmla="*/ 659274 w 13515465"/>
              <a:gd name="connsiteY2" fmla="*/ 602 h 2921223"/>
              <a:gd name="connsiteX3" fmla="*/ 1041411 w 13515465"/>
              <a:gd name="connsiteY3" fmla="*/ 164375 h 2921223"/>
              <a:gd name="connsiteX4" fmla="*/ 1423549 w 13515465"/>
              <a:gd name="connsiteY4" fmla="*/ 109784 h 2921223"/>
              <a:gd name="connsiteX5" fmla="*/ 1710152 w 13515465"/>
              <a:gd name="connsiteY5" fmla="*/ 109784 h 2921223"/>
              <a:gd name="connsiteX6" fmla="*/ 1887573 w 13515465"/>
              <a:gd name="connsiteY6" fmla="*/ 150727 h 2921223"/>
              <a:gd name="connsiteX7" fmla="*/ 2433483 w 13515465"/>
              <a:gd name="connsiteY7" fmla="*/ 491921 h 2921223"/>
              <a:gd name="connsiteX8" fmla="*/ 2556313 w 13515465"/>
              <a:gd name="connsiteY8" fmla="*/ 587455 h 2921223"/>
              <a:gd name="connsiteX9" fmla="*/ 2788325 w 13515465"/>
              <a:gd name="connsiteY9" fmla="*/ 846763 h 2921223"/>
              <a:gd name="connsiteX10" fmla="*/ 3061280 w 13515465"/>
              <a:gd name="connsiteY10" fmla="*/ 1024184 h 2921223"/>
              <a:gd name="connsiteX11" fmla="*/ 3334235 w 13515465"/>
              <a:gd name="connsiteY11" fmla="*/ 1174309 h 2921223"/>
              <a:gd name="connsiteX12" fmla="*/ 3525304 w 13515465"/>
              <a:gd name="connsiteY12" fmla="*/ 1174309 h 2921223"/>
              <a:gd name="connsiteX13" fmla="*/ 3661782 w 13515465"/>
              <a:gd name="connsiteY13" fmla="*/ 1078775 h 2921223"/>
              <a:gd name="connsiteX14" fmla="*/ 4043919 w 13515465"/>
              <a:gd name="connsiteY14" fmla="*/ 1201605 h 2921223"/>
              <a:gd name="connsiteX15" fmla="*/ 4248635 w 13515465"/>
              <a:gd name="connsiteY15" fmla="*/ 1201605 h 2921223"/>
              <a:gd name="connsiteX16" fmla="*/ 4371465 w 13515465"/>
              <a:gd name="connsiteY16" fmla="*/ 1201604 h 2921223"/>
              <a:gd name="connsiteX17" fmla="*/ 4821841 w 13515465"/>
              <a:gd name="connsiteY17" fmla="*/ 1297139 h 2921223"/>
              <a:gd name="connsiteX18" fmla="*/ 5258570 w 13515465"/>
              <a:gd name="connsiteY18" fmla="*/ 1392673 h 2921223"/>
              <a:gd name="connsiteX19" fmla="*/ 5422343 w 13515465"/>
              <a:gd name="connsiteY19" fmla="*/ 1460912 h 2921223"/>
              <a:gd name="connsiteX20" fmla="*/ 5736241 w 13515465"/>
              <a:gd name="connsiteY20" fmla="*/ 1433617 h 2921223"/>
              <a:gd name="connsiteX21" fmla="*/ 5940958 w 13515465"/>
              <a:gd name="connsiteY21" fmla="*/ 1570094 h 2921223"/>
              <a:gd name="connsiteX22" fmla="*/ 6459573 w 13515465"/>
              <a:gd name="connsiteY22" fmla="*/ 1556446 h 2921223"/>
              <a:gd name="connsiteX23" fmla="*/ 6800767 w 13515465"/>
              <a:gd name="connsiteY23" fmla="*/ 1474559 h 2921223"/>
              <a:gd name="connsiteX24" fmla="*/ 7251143 w 13515465"/>
              <a:gd name="connsiteY24" fmla="*/ 1570094 h 2921223"/>
              <a:gd name="connsiteX25" fmla="*/ 7592337 w 13515465"/>
              <a:gd name="connsiteY25" fmla="*/ 1501855 h 2921223"/>
              <a:gd name="connsiteX26" fmla="*/ 8056361 w 13515465"/>
              <a:gd name="connsiteY26" fmla="*/ 1433617 h 2921223"/>
              <a:gd name="connsiteX27" fmla="*/ 8602271 w 13515465"/>
              <a:gd name="connsiteY27" fmla="*/ 1488208 h 2921223"/>
              <a:gd name="connsiteX28" fmla="*/ 8970761 w 13515465"/>
              <a:gd name="connsiteY28" fmla="*/ 1365378 h 2921223"/>
              <a:gd name="connsiteX29" fmla="*/ 9216420 w 13515465"/>
              <a:gd name="connsiteY29" fmla="*/ 1392673 h 2921223"/>
              <a:gd name="connsiteX30" fmla="*/ 9762331 w 13515465"/>
              <a:gd name="connsiteY30" fmla="*/ 1529151 h 2921223"/>
              <a:gd name="connsiteX31" fmla="*/ 10103525 w 13515465"/>
              <a:gd name="connsiteY31" fmla="*/ 1651981 h 2921223"/>
              <a:gd name="connsiteX32" fmla="*/ 10376480 w 13515465"/>
              <a:gd name="connsiteY32" fmla="*/ 1692924 h 2921223"/>
              <a:gd name="connsiteX33" fmla="*/ 10690379 w 13515465"/>
              <a:gd name="connsiteY33" fmla="*/ 1570094 h 2921223"/>
              <a:gd name="connsiteX34" fmla="*/ 10908743 w 13515465"/>
              <a:gd name="connsiteY34" fmla="*/ 1529151 h 2921223"/>
              <a:gd name="connsiteX35" fmla="*/ 11208994 w 13515465"/>
              <a:gd name="connsiteY35" fmla="*/ 1665629 h 2921223"/>
              <a:gd name="connsiteX36" fmla="*/ 11604779 w 13515465"/>
              <a:gd name="connsiteY36" fmla="*/ 1774811 h 2921223"/>
              <a:gd name="connsiteX37" fmla="*/ 11945973 w 13515465"/>
              <a:gd name="connsiteY37" fmla="*/ 2006823 h 2921223"/>
              <a:gd name="connsiteX38" fmla="*/ 12328110 w 13515465"/>
              <a:gd name="connsiteY38" fmla="*/ 2238835 h 2921223"/>
              <a:gd name="connsiteX39" fmla="*/ 12628361 w 13515465"/>
              <a:gd name="connsiteY39" fmla="*/ 2525438 h 2921223"/>
              <a:gd name="connsiteX40" fmla="*/ 12955907 w 13515465"/>
              <a:gd name="connsiteY40" fmla="*/ 2648267 h 2921223"/>
              <a:gd name="connsiteX41" fmla="*/ 13515465 w 13515465"/>
              <a:gd name="connsiteY41" fmla="*/ 2921223 h 292122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Lst>
            <a:rect l="l" t="t" r="r" b="b"/>
            <a:pathLst>
              <a:path w="13515465" h="2921223">
                <a:moveTo>
                  <a:pt x="0" y="129954"/>
                </a:moveTo>
                <a:cubicBezTo>
                  <a:pt x="98343" y="97740"/>
                  <a:pt x="290088" y="131343"/>
                  <a:pt x="399967" y="109784"/>
                </a:cubicBezTo>
                <a:cubicBezTo>
                  <a:pt x="509846" y="88225"/>
                  <a:pt x="552367" y="-8496"/>
                  <a:pt x="659274" y="602"/>
                </a:cubicBezTo>
                <a:cubicBezTo>
                  <a:pt x="766181" y="9700"/>
                  <a:pt x="914032" y="146178"/>
                  <a:pt x="1041411" y="164375"/>
                </a:cubicBezTo>
                <a:cubicBezTo>
                  <a:pt x="1168790" y="182572"/>
                  <a:pt x="1312092" y="118882"/>
                  <a:pt x="1423549" y="109784"/>
                </a:cubicBezTo>
                <a:cubicBezTo>
                  <a:pt x="1535006" y="100685"/>
                  <a:pt x="1632815" y="102960"/>
                  <a:pt x="1710152" y="109784"/>
                </a:cubicBezTo>
                <a:cubicBezTo>
                  <a:pt x="1787489" y="116608"/>
                  <a:pt x="1767018" y="87038"/>
                  <a:pt x="1887573" y="150727"/>
                </a:cubicBezTo>
                <a:cubicBezTo>
                  <a:pt x="2008128" y="214416"/>
                  <a:pt x="2322026" y="419133"/>
                  <a:pt x="2433483" y="491921"/>
                </a:cubicBezTo>
                <a:cubicBezTo>
                  <a:pt x="2544940" y="564709"/>
                  <a:pt x="2497173" y="528315"/>
                  <a:pt x="2556313" y="587455"/>
                </a:cubicBezTo>
                <a:cubicBezTo>
                  <a:pt x="2615453" y="646595"/>
                  <a:pt x="2704164" y="773975"/>
                  <a:pt x="2788325" y="846763"/>
                </a:cubicBezTo>
                <a:cubicBezTo>
                  <a:pt x="2872486" y="919551"/>
                  <a:pt x="2970295" y="969593"/>
                  <a:pt x="3061280" y="1024184"/>
                </a:cubicBezTo>
                <a:cubicBezTo>
                  <a:pt x="3152265" y="1078775"/>
                  <a:pt x="3256898" y="1149288"/>
                  <a:pt x="3334235" y="1174309"/>
                </a:cubicBezTo>
                <a:cubicBezTo>
                  <a:pt x="3411572" y="1199330"/>
                  <a:pt x="3470713" y="1190231"/>
                  <a:pt x="3525304" y="1174309"/>
                </a:cubicBezTo>
                <a:cubicBezTo>
                  <a:pt x="3579895" y="1158387"/>
                  <a:pt x="3575346" y="1074226"/>
                  <a:pt x="3661782" y="1078775"/>
                </a:cubicBezTo>
                <a:cubicBezTo>
                  <a:pt x="3748218" y="1083324"/>
                  <a:pt x="3946110" y="1181133"/>
                  <a:pt x="4043919" y="1201605"/>
                </a:cubicBezTo>
                <a:cubicBezTo>
                  <a:pt x="4141728" y="1222077"/>
                  <a:pt x="4194044" y="1201605"/>
                  <a:pt x="4248635" y="1201605"/>
                </a:cubicBezTo>
                <a:cubicBezTo>
                  <a:pt x="4303226" y="1201605"/>
                  <a:pt x="4275931" y="1185682"/>
                  <a:pt x="4371465" y="1201604"/>
                </a:cubicBezTo>
                <a:cubicBezTo>
                  <a:pt x="4466999" y="1217526"/>
                  <a:pt x="4673990" y="1265294"/>
                  <a:pt x="4821841" y="1297139"/>
                </a:cubicBezTo>
                <a:cubicBezTo>
                  <a:pt x="4969692" y="1328984"/>
                  <a:pt x="5158486" y="1365378"/>
                  <a:pt x="5258570" y="1392673"/>
                </a:cubicBezTo>
                <a:cubicBezTo>
                  <a:pt x="5358654" y="1419969"/>
                  <a:pt x="5342731" y="1454088"/>
                  <a:pt x="5422343" y="1460912"/>
                </a:cubicBezTo>
                <a:cubicBezTo>
                  <a:pt x="5501955" y="1467736"/>
                  <a:pt x="5649805" y="1415420"/>
                  <a:pt x="5736241" y="1433617"/>
                </a:cubicBezTo>
                <a:cubicBezTo>
                  <a:pt x="5822677" y="1451814"/>
                  <a:pt x="5820403" y="1549623"/>
                  <a:pt x="5940958" y="1570094"/>
                </a:cubicBezTo>
                <a:cubicBezTo>
                  <a:pt x="6061513" y="1590565"/>
                  <a:pt x="6316272" y="1572369"/>
                  <a:pt x="6459573" y="1556446"/>
                </a:cubicBezTo>
                <a:cubicBezTo>
                  <a:pt x="6602875" y="1540524"/>
                  <a:pt x="6668839" y="1472284"/>
                  <a:pt x="6800767" y="1474559"/>
                </a:cubicBezTo>
                <a:cubicBezTo>
                  <a:pt x="6932695" y="1476834"/>
                  <a:pt x="7119215" y="1565545"/>
                  <a:pt x="7251143" y="1570094"/>
                </a:cubicBezTo>
                <a:cubicBezTo>
                  <a:pt x="7383071" y="1574643"/>
                  <a:pt x="7458134" y="1524601"/>
                  <a:pt x="7592337" y="1501855"/>
                </a:cubicBezTo>
                <a:cubicBezTo>
                  <a:pt x="7726540" y="1479109"/>
                  <a:pt x="7888039" y="1435892"/>
                  <a:pt x="8056361" y="1433617"/>
                </a:cubicBezTo>
                <a:cubicBezTo>
                  <a:pt x="8224683" y="1431343"/>
                  <a:pt x="8449871" y="1499581"/>
                  <a:pt x="8602271" y="1488208"/>
                </a:cubicBezTo>
                <a:cubicBezTo>
                  <a:pt x="8754671" y="1476835"/>
                  <a:pt x="8868403" y="1381300"/>
                  <a:pt x="8970761" y="1365378"/>
                </a:cubicBezTo>
                <a:cubicBezTo>
                  <a:pt x="9073119" y="1349456"/>
                  <a:pt x="9084492" y="1365378"/>
                  <a:pt x="9216420" y="1392673"/>
                </a:cubicBezTo>
                <a:cubicBezTo>
                  <a:pt x="9348348" y="1419968"/>
                  <a:pt x="9614480" y="1485933"/>
                  <a:pt x="9762331" y="1529151"/>
                </a:cubicBezTo>
                <a:cubicBezTo>
                  <a:pt x="9910182" y="1572369"/>
                  <a:pt x="10001167" y="1624686"/>
                  <a:pt x="10103525" y="1651981"/>
                </a:cubicBezTo>
                <a:cubicBezTo>
                  <a:pt x="10205883" y="1679277"/>
                  <a:pt x="10278671" y="1706572"/>
                  <a:pt x="10376480" y="1692924"/>
                </a:cubicBezTo>
                <a:cubicBezTo>
                  <a:pt x="10474289" y="1679276"/>
                  <a:pt x="10601669" y="1597390"/>
                  <a:pt x="10690379" y="1570094"/>
                </a:cubicBezTo>
                <a:cubicBezTo>
                  <a:pt x="10779090" y="1542799"/>
                  <a:pt x="10822307" y="1513229"/>
                  <a:pt x="10908743" y="1529151"/>
                </a:cubicBezTo>
                <a:cubicBezTo>
                  <a:pt x="10995179" y="1545073"/>
                  <a:pt x="11092988" y="1624686"/>
                  <a:pt x="11208994" y="1665629"/>
                </a:cubicBezTo>
                <a:cubicBezTo>
                  <a:pt x="11325000" y="1706572"/>
                  <a:pt x="11481949" y="1717945"/>
                  <a:pt x="11604779" y="1774811"/>
                </a:cubicBezTo>
                <a:cubicBezTo>
                  <a:pt x="11727609" y="1831677"/>
                  <a:pt x="11825418" y="1929486"/>
                  <a:pt x="11945973" y="2006823"/>
                </a:cubicBezTo>
                <a:cubicBezTo>
                  <a:pt x="12066528" y="2084160"/>
                  <a:pt x="12214379" y="2152399"/>
                  <a:pt x="12328110" y="2238835"/>
                </a:cubicBezTo>
                <a:cubicBezTo>
                  <a:pt x="12441841" y="2325271"/>
                  <a:pt x="12523728" y="2457199"/>
                  <a:pt x="12628361" y="2525438"/>
                </a:cubicBezTo>
                <a:cubicBezTo>
                  <a:pt x="12732994" y="2593677"/>
                  <a:pt x="12808056" y="2582303"/>
                  <a:pt x="12955907" y="2648267"/>
                </a:cubicBezTo>
                <a:cubicBezTo>
                  <a:pt x="13103758" y="2714231"/>
                  <a:pt x="13309611" y="2817727"/>
                  <a:pt x="13515465" y="292122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Freeform: Shape 42">
            <a:extLst>
              <a:ext uri="{FF2B5EF4-FFF2-40B4-BE49-F238E27FC236}">
                <a16:creationId xmlns:a16="http://schemas.microsoft.com/office/drawing/2014/main" id="{DDAA092B-5D07-456A-85FD-BA33E1801CCC}"/>
              </a:ext>
            </a:extLst>
          </p:cNvPr>
          <p:cNvSpPr/>
          <p:nvPr/>
        </p:nvSpPr>
        <p:spPr>
          <a:xfrm>
            <a:off x="10348588" y="10363676"/>
            <a:ext cx="12006445" cy="4253076"/>
          </a:xfrm>
          <a:custGeom>
            <a:avLst/>
            <a:gdLst>
              <a:gd name="connsiteX0" fmla="*/ 318 w 11996700"/>
              <a:gd name="connsiteY0" fmla="*/ 268066 h 4253212"/>
              <a:gd name="connsiteX1" fmla="*/ 54909 w 11996700"/>
              <a:gd name="connsiteY1" fmla="*/ 268066 h 4253212"/>
              <a:gd name="connsiteX2" fmla="*/ 341512 w 11996700"/>
              <a:gd name="connsiteY2" fmla="*/ 36054 h 4253212"/>
              <a:gd name="connsiteX3" fmla="*/ 791888 w 11996700"/>
              <a:gd name="connsiteY3" fmla="*/ 8759 h 4253212"/>
              <a:gd name="connsiteX4" fmla="*/ 1419685 w 11996700"/>
              <a:gd name="connsiteY4" fmla="*/ 117941 h 4253212"/>
              <a:gd name="connsiteX5" fmla="*/ 1924652 w 11996700"/>
              <a:gd name="connsiteY5" fmla="*/ 76997 h 4253212"/>
              <a:gd name="connsiteX6" fmla="*/ 2811757 w 11996700"/>
              <a:gd name="connsiteY6" fmla="*/ 363600 h 4253212"/>
              <a:gd name="connsiteX7" fmla="*/ 3234837 w 11996700"/>
              <a:gd name="connsiteY7" fmla="*/ 472782 h 4253212"/>
              <a:gd name="connsiteX8" fmla="*/ 4476783 w 11996700"/>
              <a:gd name="connsiteY8" fmla="*/ 1045988 h 4253212"/>
              <a:gd name="connsiteX9" fmla="*/ 5786968 w 11996700"/>
              <a:gd name="connsiteY9" fmla="*/ 1619194 h 4253212"/>
              <a:gd name="connsiteX10" fmla="*/ 6769607 w 11996700"/>
              <a:gd name="connsiteY10" fmla="*/ 1987684 h 4253212"/>
              <a:gd name="connsiteX11" fmla="*/ 8407339 w 11996700"/>
              <a:gd name="connsiteY11" fmla="*/ 2983970 h 4253212"/>
              <a:gd name="connsiteX12" fmla="*/ 9321739 w 11996700"/>
              <a:gd name="connsiteY12" fmla="*/ 3407051 h 4253212"/>
              <a:gd name="connsiteX13" fmla="*/ 10318025 w 11996700"/>
              <a:gd name="connsiteY13" fmla="*/ 3912018 h 4253212"/>
              <a:gd name="connsiteX14" fmla="*/ 11450789 w 11996700"/>
              <a:gd name="connsiteY14" fmla="*/ 4144030 h 4253212"/>
              <a:gd name="connsiteX15" fmla="*/ 11996700 w 11996700"/>
              <a:gd name="connsiteY15" fmla="*/ 4253212 h 4253212"/>
              <a:gd name="connsiteX0" fmla="*/ 0 w 11941791"/>
              <a:gd name="connsiteY0" fmla="*/ 268066 h 4253212"/>
              <a:gd name="connsiteX1" fmla="*/ 286603 w 11941791"/>
              <a:gd name="connsiteY1" fmla="*/ 36054 h 4253212"/>
              <a:gd name="connsiteX2" fmla="*/ 736979 w 11941791"/>
              <a:gd name="connsiteY2" fmla="*/ 8759 h 4253212"/>
              <a:gd name="connsiteX3" fmla="*/ 1364776 w 11941791"/>
              <a:gd name="connsiteY3" fmla="*/ 117941 h 4253212"/>
              <a:gd name="connsiteX4" fmla="*/ 1869743 w 11941791"/>
              <a:gd name="connsiteY4" fmla="*/ 76997 h 4253212"/>
              <a:gd name="connsiteX5" fmla="*/ 2756848 w 11941791"/>
              <a:gd name="connsiteY5" fmla="*/ 363600 h 4253212"/>
              <a:gd name="connsiteX6" fmla="*/ 3179928 w 11941791"/>
              <a:gd name="connsiteY6" fmla="*/ 472782 h 4253212"/>
              <a:gd name="connsiteX7" fmla="*/ 4421874 w 11941791"/>
              <a:gd name="connsiteY7" fmla="*/ 1045988 h 4253212"/>
              <a:gd name="connsiteX8" fmla="*/ 5732059 w 11941791"/>
              <a:gd name="connsiteY8" fmla="*/ 1619194 h 4253212"/>
              <a:gd name="connsiteX9" fmla="*/ 6714698 w 11941791"/>
              <a:gd name="connsiteY9" fmla="*/ 1987684 h 4253212"/>
              <a:gd name="connsiteX10" fmla="*/ 8352430 w 11941791"/>
              <a:gd name="connsiteY10" fmla="*/ 2983970 h 4253212"/>
              <a:gd name="connsiteX11" fmla="*/ 9266830 w 11941791"/>
              <a:gd name="connsiteY11" fmla="*/ 3407051 h 4253212"/>
              <a:gd name="connsiteX12" fmla="*/ 10263116 w 11941791"/>
              <a:gd name="connsiteY12" fmla="*/ 3912018 h 4253212"/>
              <a:gd name="connsiteX13" fmla="*/ 11395880 w 11941791"/>
              <a:gd name="connsiteY13" fmla="*/ 4144030 h 4253212"/>
              <a:gd name="connsiteX14" fmla="*/ 11941791 w 11941791"/>
              <a:gd name="connsiteY14" fmla="*/ 4253212 h 4253212"/>
              <a:gd name="connsiteX0" fmla="*/ 0 w 12006445"/>
              <a:gd name="connsiteY0" fmla="*/ 264851 h 4253076"/>
              <a:gd name="connsiteX1" fmla="*/ 351257 w 12006445"/>
              <a:gd name="connsiteY1" fmla="*/ 35918 h 4253076"/>
              <a:gd name="connsiteX2" fmla="*/ 801633 w 12006445"/>
              <a:gd name="connsiteY2" fmla="*/ 8623 h 4253076"/>
              <a:gd name="connsiteX3" fmla="*/ 1429430 w 12006445"/>
              <a:gd name="connsiteY3" fmla="*/ 117805 h 4253076"/>
              <a:gd name="connsiteX4" fmla="*/ 1934397 w 12006445"/>
              <a:gd name="connsiteY4" fmla="*/ 76861 h 4253076"/>
              <a:gd name="connsiteX5" fmla="*/ 2821502 w 12006445"/>
              <a:gd name="connsiteY5" fmla="*/ 363464 h 4253076"/>
              <a:gd name="connsiteX6" fmla="*/ 3244582 w 12006445"/>
              <a:gd name="connsiteY6" fmla="*/ 472646 h 4253076"/>
              <a:gd name="connsiteX7" fmla="*/ 4486528 w 12006445"/>
              <a:gd name="connsiteY7" fmla="*/ 1045852 h 4253076"/>
              <a:gd name="connsiteX8" fmla="*/ 5796713 w 12006445"/>
              <a:gd name="connsiteY8" fmla="*/ 1619058 h 4253076"/>
              <a:gd name="connsiteX9" fmla="*/ 6779352 w 12006445"/>
              <a:gd name="connsiteY9" fmla="*/ 1987548 h 4253076"/>
              <a:gd name="connsiteX10" fmla="*/ 8417084 w 12006445"/>
              <a:gd name="connsiteY10" fmla="*/ 2983834 h 4253076"/>
              <a:gd name="connsiteX11" fmla="*/ 9331484 w 12006445"/>
              <a:gd name="connsiteY11" fmla="*/ 3406915 h 4253076"/>
              <a:gd name="connsiteX12" fmla="*/ 10327770 w 12006445"/>
              <a:gd name="connsiteY12" fmla="*/ 3911882 h 4253076"/>
              <a:gd name="connsiteX13" fmla="*/ 11460534 w 12006445"/>
              <a:gd name="connsiteY13" fmla="*/ 4143894 h 4253076"/>
              <a:gd name="connsiteX14" fmla="*/ 12006445 w 12006445"/>
              <a:gd name="connsiteY14" fmla="*/ 4253076 h 4253076"/>
              <a:gd name="connsiteX0" fmla="*/ 0 w 12006445"/>
              <a:gd name="connsiteY0" fmla="*/ 264851 h 4253076"/>
              <a:gd name="connsiteX1" fmla="*/ 351257 w 12006445"/>
              <a:gd name="connsiteY1" fmla="*/ 35918 h 4253076"/>
              <a:gd name="connsiteX2" fmla="*/ 801633 w 12006445"/>
              <a:gd name="connsiteY2" fmla="*/ 8623 h 4253076"/>
              <a:gd name="connsiteX3" fmla="*/ 1429430 w 12006445"/>
              <a:gd name="connsiteY3" fmla="*/ 117805 h 4253076"/>
              <a:gd name="connsiteX4" fmla="*/ 1934397 w 12006445"/>
              <a:gd name="connsiteY4" fmla="*/ 76861 h 4253076"/>
              <a:gd name="connsiteX5" fmla="*/ 2821502 w 12006445"/>
              <a:gd name="connsiteY5" fmla="*/ 363464 h 4253076"/>
              <a:gd name="connsiteX6" fmla="*/ 3244582 w 12006445"/>
              <a:gd name="connsiteY6" fmla="*/ 472646 h 4253076"/>
              <a:gd name="connsiteX7" fmla="*/ 4486528 w 12006445"/>
              <a:gd name="connsiteY7" fmla="*/ 1045852 h 4253076"/>
              <a:gd name="connsiteX8" fmla="*/ 5796713 w 12006445"/>
              <a:gd name="connsiteY8" fmla="*/ 1619058 h 4253076"/>
              <a:gd name="connsiteX9" fmla="*/ 6779352 w 12006445"/>
              <a:gd name="connsiteY9" fmla="*/ 1987548 h 4253076"/>
              <a:gd name="connsiteX10" fmla="*/ 8417084 w 12006445"/>
              <a:gd name="connsiteY10" fmla="*/ 2983834 h 4253076"/>
              <a:gd name="connsiteX11" fmla="*/ 9331484 w 12006445"/>
              <a:gd name="connsiteY11" fmla="*/ 3406915 h 4253076"/>
              <a:gd name="connsiteX12" fmla="*/ 10327770 w 12006445"/>
              <a:gd name="connsiteY12" fmla="*/ 3911882 h 4253076"/>
              <a:gd name="connsiteX13" fmla="*/ 11460534 w 12006445"/>
              <a:gd name="connsiteY13" fmla="*/ 4143894 h 4253076"/>
              <a:gd name="connsiteX14" fmla="*/ 12006445 w 12006445"/>
              <a:gd name="connsiteY14" fmla="*/ 4253076 h 4253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12006445" h="4253076">
                <a:moveTo>
                  <a:pt x="0" y="264851"/>
                </a:moveTo>
                <a:cubicBezTo>
                  <a:pt x="59945" y="250812"/>
                  <a:pt x="217652" y="78623"/>
                  <a:pt x="351257" y="35918"/>
                </a:cubicBezTo>
                <a:cubicBezTo>
                  <a:pt x="484862" y="-6787"/>
                  <a:pt x="621938" y="-5025"/>
                  <a:pt x="801633" y="8623"/>
                </a:cubicBezTo>
                <a:cubicBezTo>
                  <a:pt x="981328" y="22271"/>
                  <a:pt x="1240636" y="106432"/>
                  <a:pt x="1429430" y="117805"/>
                </a:cubicBezTo>
                <a:cubicBezTo>
                  <a:pt x="1618224" y="129178"/>
                  <a:pt x="1702385" y="35918"/>
                  <a:pt x="1934397" y="76861"/>
                </a:cubicBezTo>
                <a:cubicBezTo>
                  <a:pt x="2166409" y="117804"/>
                  <a:pt x="2603138" y="297500"/>
                  <a:pt x="2821502" y="363464"/>
                </a:cubicBezTo>
                <a:cubicBezTo>
                  <a:pt x="3039866" y="429428"/>
                  <a:pt x="2967078" y="358915"/>
                  <a:pt x="3244582" y="472646"/>
                </a:cubicBezTo>
                <a:cubicBezTo>
                  <a:pt x="3522086" y="586377"/>
                  <a:pt x="4061173" y="854783"/>
                  <a:pt x="4486528" y="1045852"/>
                </a:cubicBezTo>
                <a:cubicBezTo>
                  <a:pt x="4911883" y="1236921"/>
                  <a:pt x="5414576" y="1462109"/>
                  <a:pt x="5796713" y="1619058"/>
                </a:cubicBezTo>
                <a:cubicBezTo>
                  <a:pt x="6178850" y="1776007"/>
                  <a:pt x="6342624" y="1760085"/>
                  <a:pt x="6779352" y="1987548"/>
                </a:cubicBezTo>
                <a:cubicBezTo>
                  <a:pt x="7216081" y="2215011"/>
                  <a:pt x="7991729" y="2747273"/>
                  <a:pt x="8417084" y="2983834"/>
                </a:cubicBezTo>
                <a:cubicBezTo>
                  <a:pt x="8842439" y="3220395"/>
                  <a:pt x="9013036" y="3252240"/>
                  <a:pt x="9331484" y="3406915"/>
                </a:cubicBezTo>
                <a:cubicBezTo>
                  <a:pt x="9649932" y="3561590"/>
                  <a:pt x="9972928" y="3789052"/>
                  <a:pt x="10327770" y="3911882"/>
                </a:cubicBezTo>
                <a:cubicBezTo>
                  <a:pt x="10682612" y="4034712"/>
                  <a:pt x="11460534" y="4143894"/>
                  <a:pt x="11460534" y="4143894"/>
                </a:cubicBezTo>
                <a:cubicBezTo>
                  <a:pt x="11740313" y="4200760"/>
                  <a:pt x="11890439" y="4246252"/>
                  <a:pt x="12006445" y="425307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Freeform: Shape 43">
            <a:extLst>
              <a:ext uri="{FF2B5EF4-FFF2-40B4-BE49-F238E27FC236}">
                <a16:creationId xmlns:a16="http://schemas.microsoft.com/office/drawing/2014/main" id="{3CC010C0-DEB7-43B1-BF32-7322D3030B61}"/>
              </a:ext>
            </a:extLst>
          </p:cNvPr>
          <p:cNvSpPr/>
          <p:nvPr/>
        </p:nvSpPr>
        <p:spPr>
          <a:xfrm>
            <a:off x="9734550" y="11172825"/>
            <a:ext cx="5972175" cy="6715125"/>
          </a:xfrm>
          <a:custGeom>
            <a:avLst/>
            <a:gdLst>
              <a:gd name="connsiteX0" fmla="*/ 0 w 5972175"/>
              <a:gd name="connsiteY0" fmla="*/ 0 h 6715125"/>
              <a:gd name="connsiteX1" fmla="*/ 152400 w 5972175"/>
              <a:gd name="connsiteY1" fmla="*/ 228600 h 6715125"/>
              <a:gd name="connsiteX2" fmla="*/ 400050 w 5972175"/>
              <a:gd name="connsiteY2" fmla="*/ 352425 h 6715125"/>
              <a:gd name="connsiteX3" fmla="*/ 666750 w 5972175"/>
              <a:gd name="connsiteY3" fmla="*/ 390525 h 6715125"/>
              <a:gd name="connsiteX4" fmla="*/ 723900 w 5972175"/>
              <a:gd name="connsiteY4" fmla="*/ 390525 h 6715125"/>
              <a:gd name="connsiteX5" fmla="*/ 847725 w 5972175"/>
              <a:gd name="connsiteY5" fmla="*/ 514350 h 6715125"/>
              <a:gd name="connsiteX6" fmla="*/ 1114425 w 5972175"/>
              <a:gd name="connsiteY6" fmla="*/ 476250 h 6715125"/>
              <a:gd name="connsiteX7" fmla="*/ 1400175 w 5972175"/>
              <a:gd name="connsiteY7" fmla="*/ 609600 h 6715125"/>
              <a:gd name="connsiteX8" fmla="*/ 1952625 w 5972175"/>
              <a:gd name="connsiteY8" fmla="*/ 438150 h 6715125"/>
              <a:gd name="connsiteX9" fmla="*/ 2324100 w 5972175"/>
              <a:gd name="connsiteY9" fmla="*/ 619125 h 6715125"/>
              <a:gd name="connsiteX10" fmla="*/ 2638425 w 5972175"/>
              <a:gd name="connsiteY10" fmla="*/ 923925 h 6715125"/>
              <a:gd name="connsiteX11" fmla="*/ 2705100 w 5972175"/>
              <a:gd name="connsiteY11" fmla="*/ 1085850 h 6715125"/>
              <a:gd name="connsiteX12" fmla="*/ 2838450 w 5972175"/>
              <a:gd name="connsiteY12" fmla="*/ 1019175 h 6715125"/>
              <a:gd name="connsiteX13" fmla="*/ 2971800 w 5972175"/>
              <a:gd name="connsiteY13" fmla="*/ 1162050 h 6715125"/>
              <a:gd name="connsiteX14" fmla="*/ 3267075 w 5972175"/>
              <a:gd name="connsiteY14" fmla="*/ 1152525 h 6715125"/>
              <a:gd name="connsiteX15" fmla="*/ 3524250 w 5972175"/>
              <a:gd name="connsiteY15" fmla="*/ 1200150 h 6715125"/>
              <a:gd name="connsiteX16" fmla="*/ 3657600 w 5972175"/>
              <a:gd name="connsiteY16" fmla="*/ 1190625 h 6715125"/>
              <a:gd name="connsiteX17" fmla="*/ 3705225 w 5972175"/>
              <a:gd name="connsiteY17" fmla="*/ 1457325 h 6715125"/>
              <a:gd name="connsiteX18" fmla="*/ 3857625 w 5972175"/>
              <a:gd name="connsiteY18" fmla="*/ 1676400 h 6715125"/>
              <a:gd name="connsiteX19" fmla="*/ 4000500 w 5972175"/>
              <a:gd name="connsiteY19" fmla="*/ 1685925 h 6715125"/>
              <a:gd name="connsiteX20" fmla="*/ 4067175 w 5972175"/>
              <a:gd name="connsiteY20" fmla="*/ 1952625 h 6715125"/>
              <a:gd name="connsiteX21" fmla="*/ 4067175 w 5972175"/>
              <a:gd name="connsiteY21" fmla="*/ 2838450 h 6715125"/>
              <a:gd name="connsiteX22" fmla="*/ 4105275 w 5972175"/>
              <a:gd name="connsiteY22" fmla="*/ 3009900 h 6715125"/>
              <a:gd name="connsiteX23" fmla="*/ 4143375 w 5972175"/>
              <a:gd name="connsiteY23" fmla="*/ 3228975 h 6715125"/>
              <a:gd name="connsiteX24" fmla="*/ 4248150 w 5972175"/>
              <a:gd name="connsiteY24" fmla="*/ 3343275 h 6715125"/>
              <a:gd name="connsiteX25" fmla="*/ 4257675 w 5972175"/>
              <a:gd name="connsiteY25" fmla="*/ 3476625 h 6715125"/>
              <a:gd name="connsiteX26" fmla="*/ 4543425 w 5972175"/>
              <a:gd name="connsiteY26" fmla="*/ 3467100 h 6715125"/>
              <a:gd name="connsiteX27" fmla="*/ 4667250 w 5972175"/>
              <a:gd name="connsiteY27" fmla="*/ 3695700 h 6715125"/>
              <a:gd name="connsiteX28" fmla="*/ 4752975 w 5972175"/>
              <a:gd name="connsiteY28" fmla="*/ 4086225 h 6715125"/>
              <a:gd name="connsiteX29" fmla="*/ 4905375 w 5972175"/>
              <a:gd name="connsiteY29" fmla="*/ 4429125 h 6715125"/>
              <a:gd name="connsiteX30" fmla="*/ 5172075 w 5972175"/>
              <a:gd name="connsiteY30" fmla="*/ 4810125 h 6715125"/>
              <a:gd name="connsiteX31" fmla="*/ 5153025 w 5972175"/>
              <a:gd name="connsiteY31" fmla="*/ 5086350 h 6715125"/>
              <a:gd name="connsiteX32" fmla="*/ 5114925 w 5972175"/>
              <a:gd name="connsiteY32" fmla="*/ 5572125 h 6715125"/>
              <a:gd name="connsiteX33" fmla="*/ 5181600 w 5972175"/>
              <a:gd name="connsiteY33" fmla="*/ 5943600 h 6715125"/>
              <a:gd name="connsiteX34" fmla="*/ 5372100 w 5972175"/>
              <a:gd name="connsiteY34" fmla="*/ 6153150 h 6715125"/>
              <a:gd name="connsiteX35" fmla="*/ 5638800 w 5972175"/>
              <a:gd name="connsiteY35" fmla="*/ 6429375 h 6715125"/>
              <a:gd name="connsiteX36" fmla="*/ 5972175 w 5972175"/>
              <a:gd name="connsiteY36" fmla="*/ 6715125 h 67151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5972175" h="6715125">
                <a:moveTo>
                  <a:pt x="0" y="0"/>
                </a:moveTo>
                <a:cubicBezTo>
                  <a:pt x="42862" y="84931"/>
                  <a:pt x="85725" y="169863"/>
                  <a:pt x="152400" y="228600"/>
                </a:cubicBezTo>
                <a:cubicBezTo>
                  <a:pt x="219075" y="287337"/>
                  <a:pt x="314325" y="325438"/>
                  <a:pt x="400050" y="352425"/>
                </a:cubicBezTo>
                <a:cubicBezTo>
                  <a:pt x="485775" y="379413"/>
                  <a:pt x="612775" y="384175"/>
                  <a:pt x="666750" y="390525"/>
                </a:cubicBezTo>
                <a:cubicBezTo>
                  <a:pt x="720725" y="396875"/>
                  <a:pt x="693738" y="369888"/>
                  <a:pt x="723900" y="390525"/>
                </a:cubicBezTo>
                <a:cubicBezTo>
                  <a:pt x="754062" y="411162"/>
                  <a:pt x="782638" y="500063"/>
                  <a:pt x="847725" y="514350"/>
                </a:cubicBezTo>
                <a:cubicBezTo>
                  <a:pt x="912812" y="528637"/>
                  <a:pt x="1022350" y="460375"/>
                  <a:pt x="1114425" y="476250"/>
                </a:cubicBezTo>
                <a:cubicBezTo>
                  <a:pt x="1206500" y="492125"/>
                  <a:pt x="1260475" y="615950"/>
                  <a:pt x="1400175" y="609600"/>
                </a:cubicBezTo>
                <a:cubicBezTo>
                  <a:pt x="1539875" y="603250"/>
                  <a:pt x="1798638" y="436563"/>
                  <a:pt x="1952625" y="438150"/>
                </a:cubicBezTo>
                <a:cubicBezTo>
                  <a:pt x="2106612" y="439737"/>
                  <a:pt x="2209800" y="538163"/>
                  <a:pt x="2324100" y="619125"/>
                </a:cubicBezTo>
                <a:cubicBezTo>
                  <a:pt x="2438400" y="700087"/>
                  <a:pt x="2574925" y="846138"/>
                  <a:pt x="2638425" y="923925"/>
                </a:cubicBezTo>
                <a:cubicBezTo>
                  <a:pt x="2701925" y="1001713"/>
                  <a:pt x="2671763" y="1069975"/>
                  <a:pt x="2705100" y="1085850"/>
                </a:cubicBezTo>
                <a:cubicBezTo>
                  <a:pt x="2738437" y="1101725"/>
                  <a:pt x="2794000" y="1006475"/>
                  <a:pt x="2838450" y="1019175"/>
                </a:cubicBezTo>
                <a:cubicBezTo>
                  <a:pt x="2882900" y="1031875"/>
                  <a:pt x="2900363" y="1139825"/>
                  <a:pt x="2971800" y="1162050"/>
                </a:cubicBezTo>
                <a:cubicBezTo>
                  <a:pt x="3043238" y="1184275"/>
                  <a:pt x="3175000" y="1146175"/>
                  <a:pt x="3267075" y="1152525"/>
                </a:cubicBezTo>
                <a:cubicBezTo>
                  <a:pt x="3359150" y="1158875"/>
                  <a:pt x="3459163" y="1193800"/>
                  <a:pt x="3524250" y="1200150"/>
                </a:cubicBezTo>
                <a:cubicBezTo>
                  <a:pt x="3589337" y="1206500"/>
                  <a:pt x="3627438" y="1147763"/>
                  <a:pt x="3657600" y="1190625"/>
                </a:cubicBezTo>
                <a:cubicBezTo>
                  <a:pt x="3687762" y="1233487"/>
                  <a:pt x="3671888" y="1376363"/>
                  <a:pt x="3705225" y="1457325"/>
                </a:cubicBezTo>
                <a:cubicBezTo>
                  <a:pt x="3738562" y="1538287"/>
                  <a:pt x="3808413" y="1638300"/>
                  <a:pt x="3857625" y="1676400"/>
                </a:cubicBezTo>
                <a:cubicBezTo>
                  <a:pt x="3906838" y="1714500"/>
                  <a:pt x="3965575" y="1639888"/>
                  <a:pt x="4000500" y="1685925"/>
                </a:cubicBezTo>
                <a:cubicBezTo>
                  <a:pt x="4035425" y="1731962"/>
                  <a:pt x="4056063" y="1760538"/>
                  <a:pt x="4067175" y="1952625"/>
                </a:cubicBezTo>
                <a:cubicBezTo>
                  <a:pt x="4078287" y="2144712"/>
                  <a:pt x="4060825" y="2662238"/>
                  <a:pt x="4067175" y="2838450"/>
                </a:cubicBezTo>
                <a:cubicBezTo>
                  <a:pt x="4073525" y="3014662"/>
                  <a:pt x="4092575" y="2944813"/>
                  <a:pt x="4105275" y="3009900"/>
                </a:cubicBezTo>
                <a:cubicBezTo>
                  <a:pt x="4117975" y="3074987"/>
                  <a:pt x="4119563" y="3173413"/>
                  <a:pt x="4143375" y="3228975"/>
                </a:cubicBezTo>
                <a:cubicBezTo>
                  <a:pt x="4167187" y="3284537"/>
                  <a:pt x="4229100" y="3302000"/>
                  <a:pt x="4248150" y="3343275"/>
                </a:cubicBezTo>
                <a:cubicBezTo>
                  <a:pt x="4267200" y="3384550"/>
                  <a:pt x="4208463" y="3455988"/>
                  <a:pt x="4257675" y="3476625"/>
                </a:cubicBezTo>
                <a:cubicBezTo>
                  <a:pt x="4306887" y="3497262"/>
                  <a:pt x="4475163" y="3430588"/>
                  <a:pt x="4543425" y="3467100"/>
                </a:cubicBezTo>
                <a:cubicBezTo>
                  <a:pt x="4611687" y="3503612"/>
                  <a:pt x="4632325" y="3592513"/>
                  <a:pt x="4667250" y="3695700"/>
                </a:cubicBezTo>
                <a:cubicBezTo>
                  <a:pt x="4702175" y="3798887"/>
                  <a:pt x="4713288" y="3963988"/>
                  <a:pt x="4752975" y="4086225"/>
                </a:cubicBezTo>
                <a:cubicBezTo>
                  <a:pt x="4792662" y="4208462"/>
                  <a:pt x="4835525" y="4308475"/>
                  <a:pt x="4905375" y="4429125"/>
                </a:cubicBezTo>
                <a:cubicBezTo>
                  <a:pt x="4975225" y="4549775"/>
                  <a:pt x="5130800" y="4700587"/>
                  <a:pt x="5172075" y="4810125"/>
                </a:cubicBezTo>
                <a:cubicBezTo>
                  <a:pt x="5213350" y="4919663"/>
                  <a:pt x="5162550" y="4959350"/>
                  <a:pt x="5153025" y="5086350"/>
                </a:cubicBezTo>
                <a:cubicBezTo>
                  <a:pt x="5143500" y="5213350"/>
                  <a:pt x="5110163" y="5429250"/>
                  <a:pt x="5114925" y="5572125"/>
                </a:cubicBezTo>
                <a:cubicBezTo>
                  <a:pt x="5119688" y="5715000"/>
                  <a:pt x="5138737" y="5846762"/>
                  <a:pt x="5181600" y="5943600"/>
                </a:cubicBezTo>
                <a:cubicBezTo>
                  <a:pt x="5224463" y="6040438"/>
                  <a:pt x="5295900" y="6072188"/>
                  <a:pt x="5372100" y="6153150"/>
                </a:cubicBezTo>
                <a:cubicBezTo>
                  <a:pt x="5448300" y="6234112"/>
                  <a:pt x="5538788" y="6335713"/>
                  <a:pt x="5638800" y="6429375"/>
                </a:cubicBezTo>
                <a:cubicBezTo>
                  <a:pt x="5738812" y="6523037"/>
                  <a:pt x="5972175" y="6715125"/>
                  <a:pt x="5972175" y="671512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5" name="Freeform: Shape 44">
            <a:extLst>
              <a:ext uri="{FF2B5EF4-FFF2-40B4-BE49-F238E27FC236}">
                <a16:creationId xmlns:a16="http://schemas.microsoft.com/office/drawing/2014/main" id="{A2DE42A1-BFAA-4BF5-A515-005EBA1561FA}"/>
              </a:ext>
            </a:extLst>
          </p:cNvPr>
          <p:cNvSpPr/>
          <p:nvPr/>
        </p:nvSpPr>
        <p:spPr>
          <a:xfrm>
            <a:off x="10161411" y="11727712"/>
            <a:ext cx="1098468" cy="6156251"/>
          </a:xfrm>
          <a:custGeom>
            <a:avLst/>
            <a:gdLst>
              <a:gd name="connsiteX0" fmla="*/ 439249 w 1098468"/>
              <a:gd name="connsiteY0" fmla="*/ 0 h 6156251"/>
              <a:gd name="connsiteX1" fmla="*/ 428617 w 1098468"/>
              <a:gd name="connsiteY1" fmla="*/ 871869 h 6156251"/>
              <a:gd name="connsiteX2" fmla="*/ 396719 w 1098468"/>
              <a:gd name="connsiteY2" fmla="*/ 1212111 h 6156251"/>
              <a:gd name="connsiteX3" fmla="*/ 322291 w 1098468"/>
              <a:gd name="connsiteY3" fmla="*/ 1488558 h 6156251"/>
              <a:gd name="connsiteX4" fmla="*/ 556208 w 1098468"/>
              <a:gd name="connsiteY4" fmla="*/ 1765004 h 6156251"/>
              <a:gd name="connsiteX5" fmla="*/ 694431 w 1098468"/>
              <a:gd name="connsiteY5" fmla="*/ 2083981 h 6156251"/>
              <a:gd name="connsiteX6" fmla="*/ 588105 w 1098468"/>
              <a:gd name="connsiteY6" fmla="*/ 2317897 h 6156251"/>
              <a:gd name="connsiteX7" fmla="*/ 768859 w 1098468"/>
              <a:gd name="connsiteY7" fmla="*/ 3317358 h 6156251"/>
              <a:gd name="connsiteX8" fmla="*/ 428617 w 1098468"/>
              <a:gd name="connsiteY8" fmla="*/ 4019107 h 6156251"/>
              <a:gd name="connsiteX9" fmla="*/ 77742 w 1098468"/>
              <a:gd name="connsiteY9" fmla="*/ 4316818 h 6156251"/>
              <a:gd name="connsiteX10" fmla="*/ 35212 w 1098468"/>
              <a:gd name="connsiteY10" fmla="*/ 4518837 h 6156251"/>
              <a:gd name="connsiteX11" fmla="*/ 13947 w 1098468"/>
              <a:gd name="connsiteY11" fmla="*/ 4731488 h 6156251"/>
              <a:gd name="connsiteX12" fmla="*/ 258496 w 1098468"/>
              <a:gd name="connsiteY12" fmla="*/ 5231218 h 6156251"/>
              <a:gd name="connsiteX13" fmla="*/ 673166 w 1098468"/>
              <a:gd name="connsiteY13" fmla="*/ 5539562 h 6156251"/>
              <a:gd name="connsiteX14" fmla="*/ 938980 w 1098468"/>
              <a:gd name="connsiteY14" fmla="*/ 5847907 h 6156251"/>
              <a:gd name="connsiteX15" fmla="*/ 1098468 w 1098468"/>
              <a:gd name="connsiteY15" fmla="*/ 6156251 h 61562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98468" h="6156251">
                <a:moveTo>
                  <a:pt x="439249" y="0"/>
                </a:moveTo>
                <a:cubicBezTo>
                  <a:pt x="437477" y="334925"/>
                  <a:pt x="435705" y="669851"/>
                  <a:pt x="428617" y="871869"/>
                </a:cubicBezTo>
                <a:cubicBezTo>
                  <a:pt x="421529" y="1073887"/>
                  <a:pt x="414440" y="1109329"/>
                  <a:pt x="396719" y="1212111"/>
                </a:cubicBezTo>
                <a:cubicBezTo>
                  <a:pt x="378998" y="1314893"/>
                  <a:pt x="295710" y="1396409"/>
                  <a:pt x="322291" y="1488558"/>
                </a:cubicBezTo>
                <a:cubicBezTo>
                  <a:pt x="348872" y="1580707"/>
                  <a:pt x="494185" y="1665767"/>
                  <a:pt x="556208" y="1765004"/>
                </a:cubicBezTo>
                <a:cubicBezTo>
                  <a:pt x="618231" y="1864241"/>
                  <a:pt x="689115" y="1991832"/>
                  <a:pt x="694431" y="2083981"/>
                </a:cubicBezTo>
                <a:cubicBezTo>
                  <a:pt x="699747" y="2176130"/>
                  <a:pt x="575700" y="2112334"/>
                  <a:pt x="588105" y="2317897"/>
                </a:cubicBezTo>
                <a:cubicBezTo>
                  <a:pt x="600510" y="2523460"/>
                  <a:pt x="795440" y="3033823"/>
                  <a:pt x="768859" y="3317358"/>
                </a:cubicBezTo>
                <a:cubicBezTo>
                  <a:pt x="742278" y="3600893"/>
                  <a:pt x="543803" y="3852530"/>
                  <a:pt x="428617" y="4019107"/>
                </a:cubicBezTo>
                <a:cubicBezTo>
                  <a:pt x="313431" y="4185684"/>
                  <a:pt x="143309" y="4233530"/>
                  <a:pt x="77742" y="4316818"/>
                </a:cubicBezTo>
                <a:cubicBezTo>
                  <a:pt x="12175" y="4400106"/>
                  <a:pt x="45844" y="4449725"/>
                  <a:pt x="35212" y="4518837"/>
                </a:cubicBezTo>
                <a:cubicBezTo>
                  <a:pt x="24580" y="4587949"/>
                  <a:pt x="-23267" y="4612758"/>
                  <a:pt x="13947" y="4731488"/>
                </a:cubicBezTo>
                <a:cubicBezTo>
                  <a:pt x="51161" y="4850218"/>
                  <a:pt x="148626" y="5096539"/>
                  <a:pt x="258496" y="5231218"/>
                </a:cubicBezTo>
                <a:cubicBezTo>
                  <a:pt x="368366" y="5365897"/>
                  <a:pt x="559752" y="5436781"/>
                  <a:pt x="673166" y="5539562"/>
                </a:cubicBezTo>
                <a:cubicBezTo>
                  <a:pt x="786580" y="5642343"/>
                  <a:pt x="868096" y="5745126"/>
                  <a:pt x="938980" y="5847907"/>
                </a:cubicBezTo>
                <a:cubicBezTo>
                  <a:pt x="1009864" y="5950689"/>
                  <a:pt x="1078975" y="6119037"/>
                  <a:pt x="1098468" y="6156251"/>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6" name="Freeform: Shape 45">
            <a:extLst>
              <a:ext uri="{FF2B5EF4-FFF2-40B4-BE49-F238E27FC236}">
                <a16:creationId xmlns:a16="http://schemas.microsoft.com/office/drawing/2014/main" id="{22C1956C-A428-405C-A667-5684E86AEF93}"/>
              </a:ext>
            </a:extLst>
          </p:cNvPr>
          <p:cNvSpPr/>
          <p:nvPr/>
        </p:nvSpPr>
        <p:spPr>
          <a:xfrm>
            <a:off x="15678905" y="10430540"/>
            <a:ext cx="2524035" cy="7049685"/>
          </a:xfrm>
          <a:custGeom>
            <a:avLst/>
            <a:gdLst>
              <a:gd name="connsiteX0" fmla="*/ 36016 w 2524035"/>
              <a:gd name="connsiteY0" fmla="*/ 0 h 7049685"/>
              <a:gd name="connsiteX1" fmla="*/ 25383 w 2524035"/>
              <a:gd name="connsiteY1" fmla="*/ 350874 h 7049685"/>
              <a:gd name="connsiteX2" fmla="*/ 323095 w 2524035"/>
              <a:gd name="connsiteY2" fmla="*/ 712381 h 7049685"/>
              <a:gd name="connsiteX3" fmla="*/ 386890 w 2524035"/>
              <a:gd name="connsiteY3" fmla="*/ 1010093 h 7049685"/>
              <a:gd name="connsiteX4" fmla="*/ 780295 w 2524035"/>
              <a:gd name="connsiteY4" fmla="*/ 1509823 h 7049685"/>
              <a:gd name="connsiteX5" fmla="*/ 1067374 w 2524035"/>
              <a:gd name="connsiteY5" fmla="*/ 1892595 h 7049685"/>
              <a:gd name="connsiteX6" fmla="*/ 1311923 w 2524035"/>
              <a:gd name="connsiteY6" fmla="*/ 2328530 h 7049685"/>
              <a:gd name="connsiteX7" fmla="*/ 1705328 w 2524035"/>
              <a:gd name="connsiteY7" fmla="*/ 3200400 h 7049685"/>
              <a:gd name="connsiteX8" fmla="*/ 2077467 w 2524035"/>
              <a:gd name="connsiteY8" fmla="*/ 3848986 h 7049685"/>
              <a:gd name="connsiteX9" fmla="*/ 2247588 w 2524035"/>
              <a:gd name="connsiteY9" fmla="*/ 4231758 h 7049685"/>
              <a:gd name="connsiteX10" fmla="*/ 2353914 w 2524035"/>
              <a:gd name="connsiteY10" fmla="*/ 4550734 h 7049685"/>
              <a:gd name="connsiteX11" fmla="*/ 2524035 w 2524035"/>
              <a:gd name="connsiteY11" fmla="*/ 4986669 h 7049685"/>
              <a:gd name="connsiteX12" fmla="*/ 2353914 w 2524035"/>
              <a:gd name="connsiteY12" fmla="*/ 5656520 h 7049685"/>
              <a:gd name="connsiteX13" fmla="*/ 2098732 w 2524035"/>
              <a:gd name="connsiteY13" fmla="*/ 6411432 h 7049685"/>
              <a:gd name="connsiteX14" fmla="*/ 2066835 w 2524035"/>
              <a:gd name="connsiteY14" fmla="*/ 6762307 h 7049685"/>
              <a:gd name="connsiteX15" fmla="*/ 2024304 w 2524035"/>
              <a:gd name="connsiteY15" fmla="*/ 7049386 h 70496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2524035" h="7049685">
                <a:moveTo>
                  <a:pt x="36016" y="0"/>
                </a:moveTo>
                <a:cubicBezTo>
                  <a:pt x="6776" y="116072"/>
                  <a:pt x="-22464" y="232144"/>
                  <a:pt x="25383" y="350874"/>
                </a:cubicBezTo>
                <a:cubicBezTo>
                  <a:pt x="73230" y="469604"/>
                  <a:pt x="262844" y="602511"/>
                  <a:pt x="323095" y="712381"/>
                </a:cubicBezTo>
                <a:cubicBezTo>
                  <a:pt x="383346" y="822251"/>
                  <a:pt x="310690" y="877186"/>
                  <a:pt x="386890" y="1010093"/>
                </a:cubicBezTo>
                <a:cubicBezTo>
                  <a:pt x="463090" y="1143000"/>
                  <a:pt x="666881" y="1362739"/>
                  <a:pt x="780295" y="1509823"/>
                </a:cubicBezTo>
                <a:cubicBezTo>
                  <a:pt x="893709" y="1656907"/>
                  <a:pt x="978769" y="1756144"/>
                  <a:pt x="1067374" y="1892595"/>
                </a:cubicBezTo>
                <a:cubicBezTo>
                  <a:pt x="1155979" y="2029046"/>
                  <a:pt x="1205597" y="2110562"/>
                  <a:pt x="1311923" y="2328530"/>
                </a:cubicBezTo>
                <a:cubicBezTo>
                  <a:pt x="1418249" y="2546498"/>
                  <a:pt x="1577737" y="2946991"/>
                  <a:pt x="1705328" y="3200400"/>
                </a:cubicBezTo>
                <a:cubicBezTo>
                  <a:pt x="1832919" y="3453809"/>
                  <a:pt x="1987090" y="3677093"/>
                  <a:pt x="2077467" y="3848986"/>
                </a:cubicBezTo>
                <a:cubicBezTo>
                  <a:pt x="2167844" y="4020879"/>
                  <a:pt x="2201514" y="4114800"/>
                  <a:pt x="2247588" y="4231758"/>
                </a:cubicBezTo>
                <a:cubicBezTo>
                  <a:pt x="2293663" y="4348716"/>
                  <a:pt x="2307840" y="4424916"/>
                  <a:pt x="2353914" y="4550734"/>
                </a:cubicBezTo>
                <a:cubicBezTo>
                  <a:pt x="2399988" y="4676552"/>
                  <a:pt x="2524035" y="4802371"/>
                  <a:pt x="2524035" y="4986669"/>
                </a:cubicBezTo>
                <a:cubicBezTo>
                  <a:pt x="2524035" y="5170967"/>
                  <a:pt x="2424798" y="5419060"/>
                  <a:pt x="2353914" y="5656520"/>
                </a:cubicBezTo>
                <a:cubicBezTo>
                  <a:pt x="2283030" y="5893980"/>
                  <a:pt x="2146578" y="6227134"/>
                  <a:pt x="2098732" y="6411432"/>
                </a:cubicBezTo>
                <a:cubicBezTo>
                  <a:pt x="2050886" y="6595730"/>
                  <a:pt x="2079240" y="6655981"/>
                  <a:pt x="2066835" y="6762307"/>
                </a:cubicBezTo>
                <a:cubicBezTo>
                  <a:pt x="2054430" y="6868633"/>
                  <a:pt x="2063290" y="7058246"/>
                  <a:pt x="2024304" y="704938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Freeform: Shape 46">
            <a:extLst>
              <a:ext uri="{FF2B5EF4-FFF2-40B4-BE49-F238E27FC236}">
                <a16:creationId xmlns:a16="http://schemas.microsoft.com/office/drawing/2014/main" id="{EC0B164A-9B1E-4321-B265-CB8428B4E787}"/>
              </a:ext>
            </a:extLst>
          </p:cNvPr>
          <p:cNvSpPr/>
          <p:nvPr/>
        </p:nvSpPr>
        <p:spPr>
          <a:xfrm>
            <a:off x="17001414" y="10664456"/>
            <a:ext cx="925079" cy="1371600"/>
          </a:xfrm>
          <a:custGeom>
            <a:avLst/>
            <a:gdLst>
              <a:gd name="connsiteX0" fmla="*/ 925079 w 925079"/>
              <a:gd name="connsiteY0" fmla="*/ 0 h 1371600"/>
              <a:gd name="connsiteX1" fmla="*/ 669898 w 925079"/>
              <a:gd name="connsiteY1" fmla="*/ 244549 h 1371600"/>
              <a:gd name="connsiteX2" fmla="*/ 308391 w 925079"/>
              <a:gd name="connsiteY2" fmla="*/ 574158 h 1371600"/>
              <a:gd name="connsiteX3" fmla="*/ 63842 w 925079"/>
              <a:gd name="connsiteY3" fmla="*/ 935665 h 1371600"/>
              <a:gd name="connsiteX4" fmla="*/ 46 w 925079"/>
              <a:gd name="connsiteY4" fmla="*/ 1148316 h 1371600"/>
              <a:gd name="connsiteX5" fmla="*/ 53209 w 925079"/>
              <a:gd name="connsiteY5" fmla="*/ 1371600 h 13716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5079" h="1371600">
                <a:moveTo>
                  <a:pt x="925079" y="0"/>
                </a:moveTo>
                <a:cubicBezTo>
                  <a:pt x="848879" y="74428"/>
                  <a:pt x="772679" y="148856"/>
                  <a:pt x="669898" y="244549"/>
                </a:cubicBezTo>
                <a:cubicBezTo>
                  <a:pt x="567117" y="340242"/>
                  <a:pt x="409400" y="458972"/>
                  <a:pt x="308391" y="574158"/>
                </a:cubicBezTo>
                <a:cubicBezTo>
                  <a:pt x="207382" y="689344"/>
                  <a:pt x="115233" y="839972"/>
                  <a:pt x="63842" y="935665"/>
                </a:cubicBezTo>
                <a:cubicBezTo>
                  <a:pt x="12451" y="1031358"/>
                  <a:pt x="1818" y="1075660"/>
                  <a:pt x="46" y="1148316"/>
                </a:cubicBezTo>
                <a:cubicBezTo>
                  <a:pt x="-1726" y="1220972"/>
                  <a:pt x="47893" y="1348563"/>
                  <a:pt x="53209" y="13716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Freeform: Shape 47">
            <a:extLst>
              <a:ext uri="{FF2B5EF4-FFF2-40B4-BE49-F238E27FC236}">
                <a16:creationId xmlns:a16="http://schemas.microsoft.com/office/drawing/2014/main" id="{7DBF829A-5391-4FEE-AEA0-65E213A5F584}"/>
              </a:ext>
            </a:extLst>
          </p:cNvPr>
          <p:cNvSpPr/>
          <p:nvPr/>
        </p:nvSpPr>
        <p:spPr>
          <a:xfrm>
            <a:off x="16671851" y="10498510"/>
            <a:ext cx="3137026" cy="1580076"/>
          </a:xfrm>
          <a:custGeom>
            <a:avLst/>
            <a:gdLst>
              <a:gd name="connsiteX0" fmla="*/ 0 w 3200400"/>
              <a:gd name="connsiteY0" fmla="*/ 1637414 h 1637414"/>
              <a:gd name="connsiteX1" fmla="*/ 691116 w 3200400"/>
              <a:gd name="connsiteY1" fmla="*/ 1509823 h 1637414"/>
              <a:gd name="connsiteX2" fmla="*/ 1307805 w 3200400"/>
              <a:gd name="connsiteY2" fmla="*/ 1275907 h 1637414"/>
              <a:gd name="connsiteX3" fmla="*/ 1648047 w 3200400"/>
              <a:gd name="connsiteY3" fmla="*/ 1020726 h 1637414"/>
              <a:gd name="connsiteX4" fmla="*/ 2020186 w 3200400"/>
              <a:gd name="connsiteY4" fmla="*/ 914400 h 1637414"/>
              <a:gd name="connsiteX5" fmla="*/ 2264735 w 3200400"/>
              <a:gd name="connsiteY5" fmla="*/ 765544 h 1637414"/>
              <a:gd name="connsiteX6" fmla="*/ 2573079 w 3200400"/>
              <a:gd name="connsiteY6" fmla="*/ 818707 h 1637414"/>
              <a:gd name="connsiteX7" fmla="*/ 2934586 w 3200400"/>
              <a:gd name="connsiteY7" fmla="*/ 361507 h 1637414"/>
              <a:gd name="connsiteX8" fmla="*/ 3200400 w 3200400"/>
              <a:gd name="connsiteY8" fmla="*/ 0 h 1637414"/>
              <a:gd name="connsiteX0" fmla="*/ 0 w 3137026"/>
              <a:gd name="connsiteY0" fmla="*/ 1571022 h 1571022"/>
              <a:gd name="connsiteX1" fmla="*/ 691116 w 3137026"/>
              <a:gd name="connsiteY1" fmla="*/ 1443431 h 1571022"/>
              <a:gd name="connsiteX2" fmla="*/ 1307805 w 3137026"/>
              <a:gd name="connsiteY2" fmla="*/ 1209515 h 1571022"/>
              <a:gd name="connsiteX3" fmla="*/ 1648047 w 3137026"/>
              <a:gd name="connsiteY3" fmla="*/ 954334 h 1571022"/>
              <a:gd name="connsiteX4" fmla="*/ 2020186 w 3137026"/>
              <a:gd name="connsiteY4" fmla="*/ 848008 h 1571022"/>
              <a:gd name="connsiteX5" fmla="*/ 2264735 w 3137026"/>
              <a:gd name="connsiteY5" fmla="*/ 699152 h 1571022"/>
              <a:gd name="connsiteX6" fmla="*/ 2573079 w 3137026"/>
              <a:gd name="connsiteY6" fmla="*/ 752315 h 1571022"/>
              <a:gd name="connsiteX7" fmla="*/ 2934586 w 3137026"/>
              <a:gd name="connsiteY7" fmla="*/ 295115 h 1571022"/>
              <a:gd name="connsiteX8" fmla="*/ 3137026 w 3137026"/>
              <a:gd name="connsiteY8" fmla="*/ 0 h 1571022"/>
              <a:gd name="connsiteX0" fmla="*/ 0 w 3137026"/>
              <a:gd name="connsiteY0" fmla="*/ 1571022 h 1571022"/>
              <a:gd name="connsiteX1" fmla="*/ 691116 w 3137026"/>
              <a:gd name="connsiteY1" fmla="*/ 1443431 h 1571022"/>
              <a:gd name="connsiteX2" fmla="*/ 1307805 w 3137026"/>
              <a:gd name="connsiteY2" fmla="*/ 1209515 h 1571022"/>
              <a:gd name="connsiteX3" fmla="*/ 1648047 w 3137026"/>
              <a:gd name="connsiteY3" fmla="*/ 954334 h 1571022"/>
              <a:gd name="connsiteX4" fmla="*/ 2020186 w 3137026"/>
              <a:gd name="connsiteY4" fmla="*/ 848008 h 1571022"/>
              <a:gd name="connsiteX5" fmla="*/ 2264735 w 3137026"/>
              <a:gd name="connsiteY5" fmla="*/ 699152 h 1571022"/>
              <a:gd name="connsiteX6" fmla="*/ 2573079 w 3137026"/>
              <a:gd name="connsiteY6" fmla="*/ 752315 h 1571022"/>
              <a:gd name="connsiteX7" fmla="*/ 2934586 w 3137026"/>
              <a:gd name="connsiteY7" fmla="*/ 295115 h 1571022"/>
              <a:gd name="connsiteX8" fmla="*/ 3137026 w 3137026"/>
              <a:gd name="connsiteY8" fmla="*/ 0 h 1571022"/>
              <a:gd name="connsiteX0" fmla="*/ 0 w 3137026"/>
              <a:gd name="connsiteY0" fmla="*/ 1580076 h 1580076"/>
              <a:gd name="connsiteX1" fmla="*/ 691116 w 3137026"/>
              <a:gd name="connsiteY1" fmla="*/ 1452485 h 1580076"/>
              <a:gd name="connsiteX2" fmla="*/ 1307805 w 3137026"/>
              <a:gd name="connsiteY2" fmla="*/ 1218569 h 1580076"/>
              <a:gd name="connsiteX3" fmla="*/ 1648047 w 3137026"/>
              <a:gd name="connsiteY3" fmla="*/ 963388 h 1580076"/>
              <a:gd name="connsiteX4" fmla="*/ 2020186 w 3137026"/>
              <a:gd name="connsiteY4" fmla="*/ 857062 h 1580076"/>
              <a:gd name="connsiteX5" fmla="*/ 2264735 w 3137026"/>
              <a:gd name="connsiteY5" fmla="*/ 708206 h 1580076"/>
              <a:gd name="connsiteX6" fmla="*/ 2573079 w 3137026"/>
              <a:gd name="connsiteY6" fmla="*/ 761369 h 1580076"/>
              <a:gd name="connsiteX7" fmla="*/ 2934586 w 3137026"/>
              <a:gd name="connsiteY7" fmla="*/ 304169 h 1580076"/>
              <a:gd name="connsiteX8" fmla="*/ 3137026 w 3137026"/>
              <a:gd name="connsiteY8" fmla="*/ 0 h 15800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37026" h="1580076">
                <a:moveTo>
                  <a:pt x="0" y="1580076"/>
                </a:moveTo>
                <a:cubicBezTo>
                  <a:pt x="236574" y="1546406"/>
                  <a:pt x="473148" y="1512736"/>
                  <a:pt x="691116" y="1452485"/>
                </a:cubicBezTo>
                <a:cubicBezTo>
                  <a:pt x="909084" y="1392234"/>
                  <a:pt x="1148317" y="1300085"/>
                  <a:pt x="1307805" y="1218569"/>
                </a:cubicBezTo>
                <a:cubicBezTo>
                  <a:pt x="1467293" y="1137053"/>
                  <a:pt x="1529317" y="1023639"/>
                  <a:pt x="1648047" y="963388"/>
                </a:cubicBezTo>
                <a:cubicBezTo>
                  <a:pt x="1766777" y="903137"/>
                  <a:pt x="1917405" y="899592"/>
                  <a:pt x="2020186" y="857062"/>
                </a:cubicBezTo>
                <a:cubicBezTo>
                  <a:pt x="2122967" y="814532"/>
                  <a:pt x="2172586" y="724155"/>
                  <a:pt x="2264735" y="708206"/>
                </a:cubicBezTo>
                <a:cubicBezTo>
                  <a:pt x="2356884" y="692257"/>
                  <a:pt x="2461437" y="828708"/>
                  <a:pt x="2573079" y="761369"/>
                </a:cubicBezTo>
                <a:cubicBezTo>
                  <a:pt x="2684721" y="694029"/>
                  <a:pt x="2830033" y="440620"/>
                  <a:pt x="2934586" y="304169"/>
                </a:cubicBezTo>
                <a:cubicBezTo>
                  <a:pt x="3039140" y="167718"/>
                  <a:pt x="3119770" y="127617"/>
                  <a:pt x="3137026"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9" name="Freeform: Shape 48">
            <a:extLst>
              <a:ext uri="{FF2B5EF4-FFF2-40B4-BE49-F238E27FC236}">
                <a16:creationId xmlns:a16="http://schemas.microsoft.com/office/drawing/2014/main" id="{1943509E-FB8E-4F87-8E65-95EB9CA8740B}"/>
              </a:ext>
            </a:extLst>
          </p:cNvPr>
          <p:cNvSpPr/>
          <p:nvPr/>
        </p:nvSpPr>
        <p:spPr>
          <a:xfrm>
            <a:off x="18745200" y="10567043"/>
            <a:ext cx="5092995" cy="7338185"/>
          </a:xfrm>
          <a:custGeom>
            <a:avLst/>
            <a:gdLst>
              <a:gd name="connsiteX0" fmla="*/ 0 w 5092995"/>
              <a:gd name="connsiteY0" fmla="*/ 0 h 7368363"/>
              <a:gd name="connsiteX1" fmla="*/ 180753 w 5092995"/>
              <a:gd name="connsiteY1" fmla="*/ 276447 h 7368363"/>
              <a:gd name="connsiteX2" fmla="*/ 425302 w 5092995"/>
              <a:gd name="connsiteY2" fmla="*/ 499730 h 7368363"/>
              <a:gd name="connsiteX3" fmla="*/ 616688 w 5092995"/>
              <a:gd name="connsiteY3" fmla="*/ 776177 h 7368363"/>
              <a:gd name="connsiteX4" fmla="*/ 701749 w 5092995"/>
              <a:gd name="connsiteY4" fmla="*/ 1424763 h 7368363"/>
              <a:gd name="connsiteX5" fmla="*/ 1244009 w 5092995"/>
              <a:gd name="connsiteY5" fmla="*/ 1669312 h 7368363"/>
              <a:gd name="connsiteX6" fmla="*/ 1765005 w 5092995"/>
              <a:gd name="connsiteY6" fmla="*/ 2041451 h 7368363"/>
              <a:gd name="connsiteX7" fmla="*/ 1998921 w 5092995"/>
              <a:gd name="connsiteY7" fmla="*/ 2498651 h 7368363"/>
              <a:gd name="connsiteX8" fmla="*/ 2456121 w 5092995"/>
              <a:gd name="connsiteY8" fmla="*/ 2785730 h 7368363"/>
              <a:gd name="connsiteX9" fmla="*/ 2775098 w 5092995"/>
              <a:gd name="connsiteY9" fmla="*/ 3147237 h 7368363"/>
              <a:gd name="connsiteX10" fmla="*/ 3030279 w 5092995"/>
              <a:gd name="connsiteY10" fmla="*/ 3402419 h 7368363"/>
              <a:gd name="connsiteX11" fmla="*/ 3381153 w 5092995"/>
              <a:gd name="connsiteY11" fmla="*/ 3657600 h 7368363"/>
              <a:gd name="connsiteX12" fmla="*/ 3689498 w 5092995"/>
              <a:gd name="connsiteY12" fmla="*/ 3997842 h 7368363"/>
              <a:gd name="connsiteX13" fmla="*/ 3785191 w 5092995"/>
              <a:gd name="connsiteY13" fmla="*/ 4157330 h 7368363"/>
              <a:gd name="connsiteX14" fmla="*/ 3965944 w 5092995"/>
              <a:gd name="connsiteY14" fmla="*/ 4625163 h 7368363"/>
              <a:gd name="connsiteX15" fmla="*/ 5092995 w 5092995"/>
              <a:gd name="connsiteY15" fmla="*/ 7368363 h 7368363"/>
              <a:gd name="connsiteX0" fmla="*/ 0 w 5092995"/>
              <a:gd name="connsiteY0" fmla="*/ 0 h 7368363"/>
              <a:gd name="connsiteX1" fmla="*/ 180753 w 5092995"/>
              <a:gd name="connsiteY1" fmla="*/ 276447 h 7368363"/>
              <a:gd name="connsiteX2" fmla="*/ 425302 w 5092995"/>
              <a:gd name="connsiteY2" fmla="*/ 499730 h 7368363"/>
              <a:gd name="connsiteX3" fmla="*/ 616688 w 5092995"/>
              <a:gd name="connsiteY3" fmla="*/ 776177 h 7368363"/>
              <a:gd name="connsiteX4" fmla="*/ 701749 w 5092995"/>
              <a:gd name="connsiteY4" fmla="*/ 1424763 h 7368363"/>
              <a:gd name="connsiteX5" fmla="*/ 1244009 w 5092995"/>
              <a:gd name="connsiteY5" fmla="*/ 1669312 h 7368363"/>
              <a:gd name="connsiteX6" fmla="*/ 1765005 w 5092995"/>
              <a:gd name="connsiteY6" fmla="*/ 2041451 h 7368363"/>
              <a:gd name="connsiteX7" fmla="*/ 1998921 w 5092995"/>
              <a:gd name="connsiteY7" fmla="*/ 2498651 h 7368363"/>
              <a:gd name="connsiteX8" fmla="*/ 2456121 w 5092995"/>
              <a:gd name="connsiteY8" fmla="*/ 2785730 h 7368363"/>
              <a:gd name="connsiteX9" fmla="*/ 2775098 w 5092995"/>
              <a:gd name="connsiteY9" fmla="*/ 3147237 h 7368363"/>
              <a:gd name="connsiteX10" fmla="*/ 3030279 w 5092995"/>
              <a:gd name="connsiteY10" fmla="*/ 3402419 h 7368363"/>
              <a:gd name="connsiteX11" fmla="*/ 3381153 w 5092995"/>
              <a:gd name="connsiteY11" fmla="*/ 3657600 h 7368363"/>
              <a:gd name="connsiteX12" fmla="*/ 3689498 w 5092995"/>
              <a:gd name="connsiteY12" fmla="*/ 3997842 h 7368363"/>
              <a:gd name="connsiteX13" fmla="*/ 3785191 w 5092995"/>
              <a:gd name="connsiteY13" fmla="*/ 4157330 h 7368363"/>
              <a:gd name="connsiteX14" fmla="*/ 3965944 w 5092995"/>
              <a:gd name="connsiteY14" fmla="*/ 4625163 h 7368363"/>
              <a:gd name="connsiteX15" fmla="*/ 5092995 w 5092995"/>
              <a:gd name="connsiteY15" fmla="*/ 7368363 h 7368363"/>
              <a:gd name="connsiteX0" fmla="*/ 0 w 5092995"/>
              <a:gd name="connsiteY0" fmla="*/ 0 h 7338185"/>
              <a:gd name="connsiteX1" fmla="*/ 180753 w 5092995"/>
              <a:gd name="connsiteY1" fmla="*/ 246269 h 7338185"/>
              <a:gd name="connsiteX2" fmla="*/ 425302 w 5092995"/>
              <a:gd name="connsiteY2" fmla="*/ 469552 h 7338185"/>
              <a:gd name="connsiteX3" fmla="*/ 616688 w 5092995"/>
              <a:gd name="connsiteY3" fmla="*/ 745999 h 7338185"/>
              <a:gd name="connsiteX4" fmla="*/ 701749 w 5092995"/>
              <a:gd name="connsiteY4" fmla="*/ 1394585 h 7338185"/>
              <a:gd name="connsiteX5" fmla="*/ 1244009 w 5092995"/>
              <a:gd name="connsiteY5" fmla="*/ 1639134 h 7338185"/>
              <a:gd name="connsiteX6" fmla="*/ 1765005 w 5092995"/>
              <a:gd name="connsiteY6" fmla="*/ 2011273 h 7338185"/>
              <a:gd name="connsiteX7" fmla="*/ 1998921 w 5092995"/>
              <a:gd name="connsiteY7" fmla="*/ 2468473 h 7338185"/>
              <a:gd name="connsiteX8" fmla="*/ 2456121 w 5092995"/>
              <a:gd name="connsiteY8" fmla="*/ 2755552 h 7338185"/>
              <a:gd name="connsiteX9" fmla="*/ 2775098 w 5092995"/>
              <a:gd name="connsiteY9" fmla="*/ 3117059 h 7338185"/>
              <a:gd name="connsiteX10" fmla="*/ 3030279 w 5092995"/>
              <a:gd name="connsiteY10" fmla="*/ 3372241 h 7338185"/>
              <a:gd name="connsiteX11" fmla="*/ 3381153 w 5092995"/>
              <a:gd name="connsiteY11" fmla="*/ 3627422 h 7338185"/>
              <a:gd name="connsiteX12" fmla="*/ 3689498 w 5092995"/>
              <a:gd name="connsiteY12" fmla="*/ 3967664 h 7338185"/>
              <a:gd name="connsiteX13" fmla="*/ 3785191 w 5092995"/>
              <a:gd name="connsiteY13" fmla="*/ 4127152 h 7338185"/>
              <a:gd name="connsiteX14" fmla="*/ 3965944 w 5092995"/>
              <a:gd name="connsiteY14" fmla="*/ 4594985 h 7338185"/>
              <a:gd name="connsiteX15" fmla="*/ 5092995 w 5092995"/>
              <a:gd name="connsiteY15" fmla="*/ 7338185 h 73381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5092995" h="7338185">
                <a:moveTo>
                  <a:pt x="0" y="0"/>
                </a:moveTo>
                <a:cubicBezTo>
                  <a:pt x="12685" y="220310"/>
                  <a:pt x="109869" y="168010"/>
                  <a:pt x="180753" y="246269"/>
                </a:cubicBezTo>
                <a:cubicBezTo>
                  <a:pt x="251637" y="324528"/>
                  <a:pt x="352646" y="386264"/>
                  <a:pt x="425302" y="469552"/>
                </a:cubicBezTo>
                <a:cubicBezTo>
                  <a:pt x="497958" y="552840"/>
                  <a:pt x="570614" y="591827"/>
                  <a:pt x="616688" y="745999"/>
                </a:cubicBezTo>
                <a:cubicBezTo>
                  <a:pt x="662762" y="900171"/>
                  <a:pt x="597196" y="1245729"/>
                  <a:pt x="701749" y="1394585"/>
                </a:cubicBezTo>
                <a:cubicBezTo>
                  <a:pt x="806302" y="1543441"/>
                  <a:pt x="1066800" y="1536353"/>
                  <a:pt x="1244009" y="1639134"/>
                </a:cubicBezTo>
                <a:cubicBezTo>
                  <a:pt x="1421218" y="1741915"/>
                  <a:pt x="1639186" y="1873050"/>
                  <a:pt x="1765005" y="2011273"/>
                </a:cubicBezTo>
                <a:cubicBezTo>
                  <a:pt x="1890824" y="2149496"/>
                  <a:pt x="1883735" y="2344427"/>
                  <a:pt x="1998921" y="2468473"/>
                </a:cubicBezTo>
                <a:cubicBezTo>
                  <a:pt x="2114107" y="2592519"/>
                  <a:pt x="2326758" y="2647454"/>
                  <a:pt x="2456121" y="2755552"/>
                </a:cubicBezTo>
                <a:cubicBezTo>
                  <a:pt x="2585484" y="2863650"/>
                  <a:pt x="2679405" y="3014278"/>
                  <a:pt x="2775098" y="3117059"/>
                </a:cubicBezTo>
                <a:cubicBezTo>
                  <a:pt x="2870791" y="3219840"/>
                  <a:pt x="2929270" y="3287181"/>
                  <a:pt x="3030279" y="3372241"/>
                </a:cubicBezTo>
                <a:cubicBezTo>
                  <a:pt x="3131288" y="3457302"/>
                  <a:pt x="3271283" y="3528185"/>
                  <a:pt x="3381153" y="3627422"/>
                </a:cubicBezTo>
                <a:cubicBezTo>
                  <a:pt x="3491023" y="3726659"/>
                  <a:pt x="3622158" y="3884376"/>
                  <a:pt x="3689498" y="3967664"/>
                </a:cubicBezTo>
                <a:cubicBezTo>
                  <a:pt x="3756838" y="4050952"/>
                  <a:pt x="3739117" y="4022598"/>
                  <a:pt x="3785191" y="4127152"/>
                </a:cubicBezTo>
                <a:cubicBezTo>
                  <a:pt x="3831265" y="4231706"/>
                  <a:pt x="3747977" y="4059813"/>
                  <a:pt x="3965944" y="4594985"/>
                </a:cubicBezTo>
                <a:cubicBezTo>
                  <a:pt x="4183911" y="5130157"/>
                  <a:pt x="4905153" y="6896934"/>
                  <a:pt x="5092995" y="7338185"/>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0" name="Freeform: Shape 49">
            <a:extLst>
              <a:ext uri="{FF2B5EF4-FFF2-40B4-BE49-F238E27FC236}">
                <a16:creationId xmlns:a16="http://schemas.microsoft.com/office/drawing/2014/main" id="{D773A57F-E637-4A6C-ABED-A150ED70A5FD}"/>
              </a:ext>
            </a:extLst>
          </p:cNvPr>
          <p:cNvSpPr/>
          <p:nvPr/>
        </p:nvSpPr>
        <p:spPr>
          <a:xfrm>
            <a:off x="10373924" y="14507280"/>
            <a:ext cx="11183708" cy="2709776"/>
          </a:xfrm>
          <a:custGeom>
            <a:avLst/>
            <a:gdLst>
              <a:gd name="connsiteX0" fmla="*/ 10510 w 11164064"/>
              <a:gd name="connsiteY0" fmla="*/ 2062716 h 2746144"/>
              <a:gd name="connsiteX1" fmla="*/ 42408 w 11164064"/>
              <a:gd name="connsiteY1" fmla="*/ 2179674 h 2746144"/>
              <a:gd name="connsiteX2" fmla="*/ 350752 w 11164064"/>
              <a:gd name="connsiteY2" fmla="*/ 2179674 h 2746144"/>
              <a:gd name="connsiteX3" fmla="*/ 797320 w 11164064"/>
              <a:gd name="connsiteY3" fmla="*/ 2158409 h 2746144"/>
              <a:gd name="connsiteX4" fmla="*/ 1360845 w 11164064"/>
              <a:gd name="connsiteY4" fmla="*/ 2392325 h 2746144"/>
              <a:gd name="connsiteX5" fmla="*/ 1658557 w 11164064"/>
              <a:gd name="connsiteY5" fmla="*/ 2615609 h 2746144"/>
              <a:gd name="connsiteX6" fmla="*/ 1913738 w 11164064"/>
              <a:gd name="connsiteY6" fmla="*/ 2360428 h 2746144"/>
              <a:gd name="connsiteX7" fmla="*/ 2009431 w 11164064"/>
              <a:gd name="connsiteY7" fmla="*/ 2339162 h 2746144"/>
              <a:gd name="connsiteX8" fmla="*/ 2551692 w 11164064"/>
              <a:gd name="connsiteY8" fmla="*/ 2477386 h 2746144"/>
              <a:gd name="connsiteX9" fmla="*/ 3189645 w 11164064"/>
              <a:gd name="connsiteY9" fmla="*/ 2668772 h 2746144"/>
              <a:gd name="connsiteX10" fmla="*/ 3359766 w 11164064"/>
              <a:gd name="connsiteY10" fmla="*/ 2711302 h 2746144"/>
              <a:gd name="connsiteX11" fmla="*/ 3848864 w 11164064"/>
              <a:gd name="connsiteY11" fmla="*/ 2636874 h 2746144"/>
              <a:gd name="connsiteX12" fmla="*/ 4178473 w 11164064"/>
              <a:gd name="connsiteY12" fmla="*/ 2679404 h 2746144"/>
              <a:gd name="connsiteX13" fmla="*/ 4518715 w 11164064"/>
              <a:gd name="connsiteY13" fmla="*/ 2636874 h 2746144"/>
              <a:gd name="connsiteX14" fmla="*/ 4593143 w 11164064"/>
              <a:gd name="connsiteY14" fmla="*/ 2679404 h 2746144"/>
              <a:gd name="connsiteX15" fmla="*/ 5730827 w 11164064"/>
              <a:gd name="connsiteY15" fmla="*/ 1605516 h 2746144"/>
              <a:gd name="connsiteX16" fmla="*/ 6156129 w 11164064"/>
              <a:gd name="connsiteY16" fmla="*/ 1605516 h 2746144"/>
              <a:gd name="connsiteX17" fmla="*/ 6709022 w 11164064"/>
              <a:gd name="connsiteY17" fmla="*/ 1254641 h 2746144"/>
              <a:gd name="connsiteX18" fmla="*/ 6879143 w 11164064"/>
              <a:gd name="connsiteY18" fmla="*/ 1116418 h 2746144"/>
              <a:gd name="connsiteX19" fmla="*/ 7208752 w 11164064"/>
              <a:gd name="connsiteY19" fmla="*/ 1020725 h 2746144"/>
              <a:gd name="connsiteX20" fmla="*/ 7293813 w 11164064"/>
              <a:gd name="connsiteY20" fmla="*/ 914400 h 2746144"/>
              <a:gd name="connsiteX21" fmla="*/ 7804176 w 11164064"/>
              <a:gd name="connsiteY21" fmla="*/ 701748 h 2746144"/>
              <a:gd name="connsiteX22" fmla="*/ 8931227 w 11164064"/>
              <a:gd name="connsiteY22" fmla="*/ 457200 h 2746144"/>
              <a:gd name="connsiteX23" fmla="*/ 9526650 w 11164064"/>
              <a:gd name="connsiteY23" fmla="*/ 361507 h 2746144"/>
              <a:gd name="connsiteX24" fmla="*/ 9728669 w 11164064"/>
              <a:gd name="connsiteY24" fmla="*/ 425302 h 2746144"/>
              <a:gd name="connsiteX25" fmla="*/ 10132706 w 11164064"/>
              <a:gd name="connsiteY25" fmla="*/ 180753 h 2746144"/>
              <a:gd name="connsiteX26" fmla="*/ 10430417 w 11164064"/>
              <a:gd name="connsiteY26" fmla="*/ 233916 h 2746144"/>
              <a:gd name="connsiteX27" fmla="*/ 10823822 w 11164064"/>
              <a:gd name="connsiteY27" fmla="*/ 127590 h 2746144"/>
              <a:gd name="connsiteX28" fmla="*/ 11025841 w 11164064"/>
              <a:gd name="connsiteY28" fmla="*/ 170121 h 2746144"/>
              <a:gd name="connsiteX29" fmla="*/ 11164064 w 11164064"/>
              <a:gd name="connsiteY29" fmla="*/ 0 h 2746144"/>
              <a:gd name="connsiteX0" fmla="*/ 4177 w 11188903"/>
              <a:gd name="connsiteY0" fmla="*/ 2031543 h 2746144"/>
              <a:gd name="connsiteX1" fmla="*/ 67247 w 11188903"/>
              <a:gd name="connsiteY1" fmla="*/ 2179674 h 2746144"/>
              <a:gd name="connsiteX2" fmla="*/ 375591 w 11188903"/>
              <a:gd name="connsiteY2" fmla="*/ 2179674 h 2746144"/>
              <a:gd name="connsiteX3" fmla="*/ 822159 w 11188903"/>
              <a:gd name="connsiteY3" fmla="*/ 2158409 h 2746144"/>
              <a:gd name="connsiteX4" fmla="*/ 1385684 w 11188903"/>
              <a:gd name="connsiteY4" fmla="*/ 2392325 h 2746144"/>
              <a:gd name="connsiteX5" fmla="*/ 1683396 w 11188903"/>
              <a:gd name="connsiteY5" fmla="*/ 2615609 h 2746144"/>
              <a:gd name="connsiteX6" fmla="*/ 1938577 w 11188903"/>
              <a:gd name="connsiteY6" fmla="*/ 2360428 h 2746144"/>
              <a:gd name="connsiteX7" fmla="*/ 2034270 w 11188903"/>
              <a:gd name="connsiteY7" fmla="*/ 2339162 h 2746144"/>
              <a:gd name="connsiteX8" fmla="*/ 2576531 w 11188903"/>
              <a:gd name="connsiteY8" fmla="*/ 2477386 h 2746144"/>
              <a:gd name="connsiteX9" fmla="*/ 3214484 w 11188903"/>
              <a:gd name="connsiteY9" fmla="*/ 2668772 h 2746144"/>
              <a:gd name="connsiteX10" fmla="*/ 3384605 w 11188903"/>
              <a:gd name="connsiteY10" fmla="*/ 2711302 h 2746144"/>
              <a:gd name="connsiteX11" fmla="*/ 3873703 w 11188903"/>
              <a:gd name="connsiteY11" fmla="*/ 2636874 h 2746144"/>
              <a:gd name="connsiteX12" fmla="*/ 4203312 w 11188903"/>
              <a:gd name="connsiteY12" fmla="*/ 2679404 h 2746144"/>
              <a:gd name="connsiteX13" fmla="*/ 4543554 w 11188903"/>
              <a:gd name="connsiteY13" fmla="*/ 2636874 h 2746144"/>
              <a:gd name="connsiteX14" fmla="*/ 4617982 w 11188903"/>
              <a:gd name="connsiteY14" fmla="*/ 2679404 h 2746144"/>
              <a:gd name="connsiteX15" fmla="*/ 5755666 w 11188903"/>
              <a:gd name="connsiteY15" fmla="*/ 1605516 h 2746144"/>
              <a:gd name="connsiteX16" fmla="*/ 6180968 w 11188903"/>
              <a:gd name="connsiteY16" fmla="*/ 1605516 h 2746144"/>
              <a:gd name="connsiteX17" fmla="*/ 6733861 w 11188903"/>
              <a:gd name="connsiteY17" fmla="*/ 1254641 h 2746144"/>
              <a:gd name="connsiteX18" fmla="*/ 6903982 w 11188903"/>
              <a:gd name="connsiteY18" fmla="*/ 1116418 h 2746144"/>
              <a:gd name="connsiteX19" fmla="*/ 7233591 w 11188903"/>
              <a:gd name="connsiteY19" fmla="*/ 1020725 h 2746144"/>
              <a:gd name="connsiteX20" fmla="*/ 7318652 w 11188903"/>
              <a:gd name="connsiteY20" fmla="*/ 914400 h 2746144"/>
              <a:gd name="connsiteX21" fmla="*/ 7829015 w 11188903"/>
              <a:gd name="connsiteY21" fmla="*/ 701748 h 2746144"/>
              <a:gd name="connsiteX22" fmla="*/ 8956066 w 11188903"/>
              <a:gd name="connsiteY22" fmla="*/ 457200 h 2746144"/>
              <a:gd name="connsiteX23" fmla="*/ 9551489 w 11188903"/>
              <a:gd name="connsiteY23" fmla="*/ 361507 h 2746144"/>
              <a:gd name="connsiteX24" fmla="*/ 9753508 w 11188903"/>
              <a:gd name="connsiteY24" fmla="*/ 425302 h 2746144"/>
              <a:gd name="connsiteX25" fmla="*/ 10157545 w 11188903"/>
              <a:gd name="connsiteY25" fmla="*/ 180753 h 2746144"/>
              <a:gd name="connsiteX26" fmla="*/ 10455256 w 11188903"/>
              <a:gd name="connsiteY26" fmla="*/ 233916 h 2746144"/>
              <a:gd name="connsiteX27" fmla="*/ 10848661 w 11188903"/>
              <a:gd name="connsiteY27" fmla="*/ 127590 h 2746144"/>
              <a:gd name="connsiteX28" fmla="*/ 11050680 w 11188903"/>
              <a:gd name="connsiteY28" fmla="*/ 170121 h 2746144"/>
              <a:gd name="connsiteX29" fmla="*/ 11188903 w 11188903"/>
              <a:gd name="connsiteY29" fmla="*/ 0 h 2746144"/>
              <a:gd name="connsiteX0" fmla="*/ 4177 w 11188903"/>
              <a:gd name="connsiteY0" fmla="*/ 2031543 h 2746144"/>
              <a:gd name="connsiteX1" fmla="*/ 67247 w 11188903"/>
              <a:gd name="connsiteY1" fmla="*/ 2179674 h 2746144"/>
              <a:gd name="connsiteX2" fmla="*/ 375591 w 11188903"/>
              <a:gd name="connsiteY2" fmla="*/ 2179674 h 2746144"/>
              <a:gd name="connsiteX3" fmla="*/ 822159 w 11188903"/>
              <a:gd name="connsiteY3" fmla="*/ 2158409 h 2746144"/>
              <a:gd name="connsiteX4" fmla="*/ 1385684 w 11188903"/>
              <a:gd name="connsiteY4" fmla="*/ 2392325 h 2746144"/>
              <a:gd name="connsiteX5" fmla="*/ 1683396 w 11188903"/>
              <a:gd name="connsiteY5" fmla="*/ 2615609 h 2746144"/>
              <a:gd name="connsiteX6" fmla="*/ 1938577 w 11188903"/>
              <a:gd name="connsiteY6" fmla="*/ 2360428 h 2746144"/>
              <a:gd name="connsiteX7" fmla="*/ 2034270 w 11188903"/>
              <a:gd name="connsiteY7" fmla="*/ 2339162 h 2746144"/>
              <a:gd name="connsiteX8" fmla="*/ 2576531 w 11188903"/>
              <a:gd name="connsiteY8" fmla="*/ 2477386 h 2746144"/>
              <a:gd name="connsiteX9" fmla="*/ 3214484 w 11188903"/>
              <a:gd name="connsiteY9" fmla="*/ 2668772 h 2746144"/>
              <a:gd name="connsiteX10" fmla="*/ 3384605 w 11188903"/>
              <a:gd name="connsiteY10" fmla="*/ 2711302 h 2746144"/>
              <a:gd name="connsiteX11" fmla="*/ 3873703 w 11188903"/>
              <a:gd name="connsiteY11" fmla="*/ 2636874 h 2746144"/>
              <a:gd name="connsiteX12" fmla="*/ 4203312 w 11188903"/>
              <a:gd name="connsiteY12" fmla="*/ 2679404 h 2746144"/>
              <a:gd name="connsiteX13" fmla="*/ 4543554 w 11188903"/>
              <a:gd name="connsiteY13" fmla="*/ 2636874 h 2746144"/>
              <a:gd name="connsiteX14" fmla="*/ 4617982 w 11188903"/>
              <a:gd name="connsiteY14" fmla="*/ 2679404 h 2746144"/>
              <a:gd name="connsiteX15" fmla="*/ 5755666 w 11188903"/>
              <a:gd name="connsiteY15" fmla="*/ 1605516 h 2746144"/>
              <a:gd name="connsiteX16" fmla="*/ 6180968 w 11188903"/>
              <a:gd name="connsiteY16" fmla="*/ 1605516 h 2746144"/>
              <a:gd name="connsiteX17" fmla="*/ 6733861 w 11188903"/>
              <a:gd name="connsiteY17" fmla="*/ 1254641 h 2746144"/>
              <a:gd name="connsiteX18" fmla="*/ 6903982 w 11188903"/>
              <a:gd name="connsiteY18" fmla="*/ 1116418 h 2746144"/>
              <a:gd name="connsiteX19" fmla="*/ 7233591 w 11188903"/>
              <a:gd name="connsiteY19" fmla="*/ 1020725 h 2746144"/>
              <a:gd name="connsiteX20" fmla="*/ 7318652 w 11188903"/>
              <a:gd name="connsiteY20" fmla="*/ 914400 h 2746144"/>
              <a:gd name="connsiteX21" fmla="*/ 7829015 w 11188903"/>
              <a:gd name="connsiteY21" fmla="*/ 701748 h 2746144"/>
              <a:gd name="connsiteX22" fmla="*/ 8956066 w 11188903"/>
              <a:gd name="connsiteY22" fmla="*/ 457200 h 2746144"/>
              <a:gd name="connsiteX23" fmla="*/ 9551489 w 11188903"/>
              <a:gd name="connsiteY23" fmla="*/ 361507 h 2746144"/>
              <a:gd name="connsiteX24" fmla="*/ 9753508 w 11188903"/>
              <a:gd name="connsiteY24" fmla="*/ 425302 h 2746144"/>
              <a:gd name="connsiteX25" fmla="*/ 10157545 w 11188903"/>
              <a:gd name="connsiteY25" fmla="*/ 180753 h 2746144"/>
              <a:gd name="connsiteX26" fmla="*/ 10455256 w 11188903"/>
              <a:gd name="connsiteY26" fmla="*/ 233916 h 2746144"/>
              <a:gd name="connsiteX27" fmla="*/ 10848661 w 11188903"/>
              <a:gd name="connsiteY27" fmla="*/ 127590 h 2746144"/>
              <a:gd name="connsiteX28" fmla="*/ 11050680 w 11188903"/>
              <a:gd name="connsiteY28" fmla="*/ 170121 h 2746144"/>
              <a:gd name="connsiteX29" fmla="*/ 11188903 w 11188903"/>
              <a:gd name="connsiteY29" fmla="*/ 0 h 2746144"/>
              <a:gd name="connsiteX0" fmla="*/ 4177 w 11183708"/>
              <a:gd name="connsiteY0" fmla="*/ 1995175 h 2709776"/>
              <a:gd name="connsiteX1" fmla="*/ 67247 w 11183708"/>
              <a:gd name="connsiteY1" fmla="*/ 2143306 h 2709776"/>
              <a:gd name="connsiteX2" fmla="*/ 375591 w 11183708"/>
              <a:gd name="connsiteY2" fmla="*/ 2143306 h 2709776"/>
              <a:gd name="connsiteX3" fmla="*/ 822159 w 11183708"/>
              <a:gd name="connsiteY3" fmla="*/ 2122041 h 2709776"/>
              <a:gd name="connsiteX4" fmla="*/ 1385684 w 11183708"/>
              <a:gd name="connsiteY4" fmla="*/ 2355957 h 2709776"/>
              <a:gd name="connsiteX5" fmla="*/ 1683396 w 11183708"/>
              <a:gd name="connsiteY5" fmla="*/ 2579241 h 2709776"/>
              <a:gd name="connsiteX6" fmla="*/ 1938577 w 11183708"/>
              <a:gd name="connsiteY6" fmla="*/ 2324060 h 2709776"/>
              <a:gd name="connsiteX7" fmla="*/ 2034270 w 11183708"/>
              <a:gd name="connsiteY7" fmla="*/ 2302794 h 2709776"/>
              <a:gd name="connsiteX8" fmla="*/ 2576531 w 11183708"/>
              <a:gd name="connsiteY8" fmla="*/ 2441018 h 2709776"/>
              <a:gd name="connsiteX9" fmla="*/ 3214484 w 11183708"/>
              <a:gd name="connsiteY9" fmla="*/ 2632404 h 2709776"/>
              <a:gd name="connsiteX10" fmla="*/ 3384605 w 11183708"/>
              <a:gd name="connsiteY10" fmla="*/ 2674934 h 2709776"/>
              <a:gd name="connsiteX11" fmla="*/ 3873703 w 11183708"/>
              <a:gd name="connsiteY11" fmla="*/ 2600506 h 2709776"/>
              <a:gd name="connsiteX12" fmla="*/ 4203312 w 11183708"/>
              <a:gd name="connsiteY12" fmla="*/ 2643036 h 2709776"/>
              <a:gd name="connsiteX13" fmla="*/ 4543554 w 11183708"/>
              <a:gd name="connsiteY13" fmla="*/ 2600506 h 2709776"/>
              <a:gd name="connsiteX14" fmla="*/ 4617982 w 11183708"/>
              <a:gd name="connsiteY14" fmla="*/ 2643036 h 2709776"/>
              <a:gd name="connsiteX15" fmla="*/ 5755666 w 11183708"/>
              <a:gd name="connsiteY15" fmla="*/ 1569148 h 2709776"/>
              <a:gd name="connsiteX16" fmla="*/ 6180968 w 11183708"/>
              <a:gd name="connsiteY16" fmla="*/ 1569148 h 2709776"/>
              <a:gd name="connsiteX17" fmla="*/ 6733861 w 11183708"/>
              <a:gd name="connsiteY17" fmla="*/ 1218273 h 2709776"/>
              <a:gd name="connsiteX18" fmla="*/ 6903982 w 11183708"/>
              <a:gd name="connsiteY18" fmla="*/ 1080050 h 2709776"/>
              <a:gd name="connsiteX19" fmla="*/ 7233591 w 11183708"/>
              <a:gd name="connsiteY19" fmla="*/ 984357 h 2709776"/>
              <a:gd name="connsiteX20" fmla="*/ 7318652 w 11183708"/>
              <a:gd name="connsiteY20" fmla="*/ 878032 h 2709776"/>
              <a:gd name="connsiteX21" fmla="*/ 7829015 w 11183708"/>
              <a:gd name="connsiteY21" fmla="*/ 665380 h 2709776"/>
              <a:gd name="connsiteX22" fmla="*/ 8956066 w 11183708"/>
              <a:gd name="connsiteY22" fmla="*/ 420832 h 2709776"/>
              <a:gd name="connsiteX23" fmla="*/ 9551489 w 11183708"/>
              <a:gd name="connsiteY23" fmla="*/ 325139 h 2709776"/>
              <a:gd name="connsiteX24" fmla="*/ 9753508 w 11183708"/>
              <a:gd name="connsiteY24" fmla="*/ 388934 h 2709776"/>
              <a:gd name="connsiteX25" fmla="*/ 10157545 w 11183708"/>
              <a:gd name="connsiteY25" fmla="*/ 144385 h 2709776"/>
              <a:gd name="connsiteX26" fmla="*/ 10455256 w 11183708"/>
              <a:gd name="connsiteY26" fmla="*/ 197548 h 2709776"/>
              <a:gd name="connsiteX27" fmla="*/ 10848661 w 11183708"/>
              <a:gd name="connsiteY27" fmla="*/ 91222 h 2709776"/>
              <a:gd name="connsiteX28" fmla="*/ 11050680 w 11183708"/>
              <a:gd name="connsiteY28" fmla="*/ 133753 h 2709776"/>
              <a:gd name="connsiteX29" fmla="*/ 11183708 w 11183708"/>
              <a:gd name="connsiteY29" fmla="*/ 0 h 27097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1183708" h="2709776">
                <a:moveTo>
                  <a:pt x="4177" y="1995175"/>
                </a:moveTo>
                <a:cubicBezTo>
                  <a:pt x="-8228" y="2043907"/>
                  <a:pt x="5345" y="2118618"/>
                  <a:pt x="67247" y="2143306"/>
                </a:cubicBezTo>
                <a:cubicBezTo>
                  <a:pt x="129149" y="2167994"/>
                  <a:pt x="249772" y="2146850"/>
                  <a:pt x="375591" y="2143306"/>
                </a:cubicBezTo>
                <a:cubicBezTo>
                  <a:pt x="501410" y="2139762"/>
                  <a:pt x="653810" y="2086599"/>
                  <a:pt x="822159" y="2122041"/>
                </a:cubicBezTo>
                <a:cubicBezTo>
                  <a:pt x="990508" y="2157483"/>
                  <a:pt x="1242145" y="2279757"/>
                  <a:pt x="1385684" y="2355957"/>
                </a:cubicBezTo>
                <a:cubicBezTo>
                  <a:pt x="1529223" y="2432157"/>
                  <a:pt x="1591247" y="2584557"/>
                  <a:pt x="1683396" y="2579241"/>
                </a:cubicBezTo>
                <a:cubicBezTo>
                  <a:pt x="1775545" y="2573925"/>
                  <a:pt x="1880098" y="2370134"/>
                  <a:pt x="1938577" y="2324060"/>
                </a:cubicBezTo>
                <a:cubicBezTo>
                  <a:pt x="1997056" y="2277986"/>
                  <a:pt x="1927944" y="2283301"/>
                  <a:pt x="2034270" y="2302794"/>
                </a:cubicBezTo>
                <a:cubicBezTo>
                  <a:pt x="2140596" y="2322287"/>
                  <a:pt x="2379829" y="2386083"/>
                  <a:pt x="2576531" y="2441018"/>
                </a:cubicBezTo>
                <a:cubicBezTo>
                  <a:pt x="2773233" y="2495953"/>
                  <a:pt x="3079805" y="2593418"/>
                  <a:pt x="3214484" y="2632404"/>
                </a:cubicBezTo>
                <a:cubicBezTo>
                  <a:pt x="3349163" y="2671390"/>
                  <a:pt x="3274735" y="2680250"/>
                  <a:pt x="3384605" y="2674934"/>
                </a:cubicBezTo>
                <a:cubicBezTo>
                  <a:pt x="3494475" y="2669618"/>
                  <a:pt x="3737252" y="2605822"/>
                  <a:pt x="3873703" y="2600506"/>
                </a:cubicBezTo>
                <a:cubicBezTo>
                  <a:pt x="4010154" y="2595190"/>
                  <a:pt x="4091670" y="2643036"/>
                  <a:pt x="4203312" y="2643036"/>
                </a:cubicBezTo>
                <a:cubicBezTo>
                  <a:pt x="4314954" y="2643036"/>
                  <a:pt x="4474442" y="2600506"/>
                  <a:pt x="4543554" y="2600506"/>
                </a:cubicBezTo>
                <a:cubicBezTo>
                  <a:pt x="4612666" y="2600506"/>
                  <a:pt x="4415963" y="2814929"/>
                  <a:pt x="4617982" y="2643036"/>
                </a:cubicBezTo>
                <a:cubicBezTo>
                  <a:pt x="4820001" y="2471143"/>
                  <a:pt x="5495168" y="1748129"/>
                  <a:pt x="5755666" y="1569148"/>
                </a:cubicBezTo>
                <a:cubicBezTo>
                  <a:pt x="6016164" y="1390167"/>
                  <a:pt x="6017936" y="1627627"/>
                  <a:pt x="6180968" y="1569148"/>
                </a:cubicBezTo>
                <a:cubicBezTo>
                  <a:pt x="6344000" y="1510669"/>
                  <a:pt x="6613359" y="1299789"/>
                  <a:pt x="6733861" y="1218273"/>
                </a:cubicBezTo>
                <a:cubicBezTo>
                  <a:pt x="6854363" y="1136757"/>
                  <a:pt x="6820694" y="1119036"/>
                  <a:pt x="6903982" y="1080050"/>
                </a:cubicBezTo>
                <a:cubicBezTo>
                  <a:pt x="6987270" y="1041064"/>
                  <a:pt x="7164479" y="1018027"/>
                  <a:pt x="7233591" y="984357"/>
                </a:cubicBezTo>
                <a:cubicBezTo>
                  <a:pt x="7302703" y="950687"/>
                  <a:pt x="7219415" y="931195"/>
                  <a:pt x="7318652" y="878032"/>
                </a:cubicBezTo>
                <a:cubicBezTo>
                  <a:pt x="7417889" y="824869"/>
                  <a:pt x="7556113" y="741580"/>
                  <a:pt x="7829015" y="665380"/>
                </a:cubicBezTo>
                <a:cubicBezTo>
                  <a:pt x="8101917" y="589180"/>
                  <a:pt x="8668987" y="477539"/>
                  <a:pt x="8956066" y="420832"/>
                </a:cubicBezTo>
                <a:cubicBezTo>
                  <a:pt x="9243145" y="364125"/>
                  <a:pt x="9418582" y="330455"/>
                  <a:pt x="9551489" y="325139"/>
                </a:cubicBezTo>
                <a:cubicBezTo>
                  <a:pt x="9684396" y="319823"/>
                  <a:pt x="9652499" y="419060"/>
                  <a:pt x="9753508" y="388934"/>
                </a:cubicBezTo>
                <a:cubicBezTo>
                  <a:pt x="9854517" y="358808"/>
                  <a:pt x="10040587" y="176283"/>
                  <a:pt x="10157545" y="144385"/>
                </a:cubicBezTo>
                <a:cubicBezTo>
                  <a:pt x="10274503" y="112487"/>
                  <a:pt x="10340070" y="206408"/>
                  <a:pt x="10455256" y="197548"/>
                </a:cubicBezTo>
                <a:cubicBezTo>
                  <a:pt x="10570442" y="188687"/>
                  <a:pt x="10749424" y="101854"/>
                  <a:pt x="10848661" y="91222"/>
                </a:cubicBezTo>
                <a:cubicBezTo>
                  <a:pt x="10947898" y="80590"/>
                  <a:pt x="10993973" y="155018"/>
                  <a:pt x="11050680" y="133753"/>
                </a:cubicBezTo>
                <a:cubicBezTo>
                  <a:pt x="11107387" y="112488"/>
                  <a:pt x="11176015" y="125417"/>
                  <a:pt x="11183708"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Freeform: Shape 50">
            <a:extLst>
              <a:ext uri="{FF2B5EF4-FFF2-40B4-BE49-F238E27FC236}">
                <a16:creationId xmlns:a16="http://schemas.microsoft.com/office/drawing/2014/main" id="{9DE44DC1-7BCE-4DFA-9E3B-E929913456D0}"/>
              </a:ext>
            </a:extLst>
          </p:cNvPr>
          <p:cNvSpPr/>
          <p:nvPr/>
        </p:nvSpPr>
        <p:spPr>
          <a:xfrm>
            <a:off x="17756372" y="11450777"/>
            <a:ext cx="7081284" cy="2073837"/>
          </a:xfrm>
          <a:custGeom>
            <a:avLst/>
            <a:gdLst>
              <a:gd name="connsiteX0" fmla="*/ 0 w 7081284"/>
              <a:gd name="connsiteY0" fmla="*/ 372628 h 2073837"/>
              <a:gd name="connsiteX1" fmla="*/ 223284 w 7081284"/>
              <a:gd name="connsiteY1" fmla="*/ 564014 h 2073837"/>
              <a:gd name="connsiteX2" fmla="*/ 1095154 w 7081284"/>
              <a:gd name="connsiteY2" fmla="*/ 404525 h 2073837"/>
              <a:gd name="connsiteX3" fmla="*/ 1828800 w 7081284"/>
              <a:gd name="connsiteY3" fmla="*/ 308832 h 2073837"/>
              <a:gd name="connsiteX4" fmla="*/ 2509284 w 7081284"/>
              <a:gd name="connsiteY4" fmla="*/ 245037 h 2073837"/>
              <a:gd name="connsiteX5" fmla="*/ 3062177 w 7081284"/>
              <a:gd name="connsiteY5" fmla="*/ 74916 h 2073837"/>
              <a:gd name="connsiteX6" fmla="*/ 3721395 w 7081284"/>
              <a:gd name="connsiteY6" fmla="*/ 488 h 2073837"/>
              <a:gd name="connsiteX7" fmla="*/ 4529470 w 7081284"/>
              <a:gd name="connsiteY7" fmla="*/ 106814 h 2073837"/>
              <a:gd name="connsiteX8" fmla="*/ 5114261 w 7081284"/>
              <a:gd name="connsiteY8" fmla="*/ 404525 h 2073837"/>
              <a:gd name="connsiteX9" fmla="*/ 5762847 w 7081284"/>
              <a:gd name="connsiteY9" fmla="*/ 797930 h 2073837"/>
              <a:gd name="connsiteX10" fmla="*/ 6113721 w 7081284"/>
              <a:gd name="connsiteY10" fmla="*/ 1148804 h 2073837"/>
              <a:gd name="connsiteX11" fmla="*/ 6326372 w 7081284"/>
              <a:gd name="connsiteY11" fmla="*/ 1584739 h 2073837"/>
              <a:gd name="connsiteX12" fmla="*/ 6762307 w 7081284"/>
              <a:gd name="connsiteY12" fmla="*/ 1935614 h 2073837"/>
              <a:gd name="connsiteX13" fmla="*/ 7081284 w 7081284"/>
              <a:gd name="connsiteY13" fmla="*/ 2073837 h 20738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7081284" h="2073837">
                <a:moveTo>
                  <a:pt x="0" y="372628"/>
                </a:moveTo>
                <a:cubicBezTo>
                  <a:pt x="20379" y="465663"/>
                  <a:pt x="40758" y="558698"/>
                  <a:pt x="223284" y="564014"/>
                </a:cubicBezTo>
                <a:cubicBezTo>
                  <a:pt x="405810" y="569330"/>
                  <a:pt x="827568" y="447055"/>
                  <a:pt x="1095154" y="404525"/>
                </a:cubicBezTo>
                <a:cubicBezTo>
                  <a:pt x="1362740" y="361995"/>
                  <a:pt x="1593112" y="335413"/>
                  <a:pt x="1828800" y="308832"/>
                </a:cubicBezTo>
                <a:cubicBezTo>
                  <a:pt x="2064488" y="282251"/>
                  <a:pt x="2303721" y="284023"/>
                  <a:pt x="2509284" y="245037"/>
                </a:cubicBezTo>
                <a:cubicBezTo>
                  <a:pt x="2714847" y="206051"/>
                  <a:pt x="2860159" y="115674"/>
                  <a:pt x="3062177" y="74916"/>
                </a:cubicBezTo>
                <a:cubicBezTo>
                  <a:pt x="3264195" y="34158"/>
                  <a:pt x="3476846" y="-4828"/>
                  <a:pt x="3721395" y="488"/>
                </a:cubicBezTo>
                <a:cubicBezTo>
                  <a:pt x="3965944" y="5804"/>
                  <a:pt x="4297326" y="39474"/>
                  <a:pt x="4529470" y="106814"/>
                </a:cubicBezTo>
                <a:cubicBezTo>
                  <a:pt x="4761614" y="174154"/>
                  <a:pt x="4908698" y="289339"/>
                  <a:pt x="5114261" y="404525"/>
                </a:cubicBezTo>
                <a:cubicBezTo>
                  <a:pt x="5319824" y="519711"/>
                  <a:pt x="5596270" y="673884"/>
                  <a:pt x="5762847" y="797930"/>
                </a:cubicBezTo>
                <a:cubicBezTo>
                  <a:pt x="5929424" y="921976"/>
                  <a:pt x="6019800" y="1017669"/>
                  <a:pt x="6113721" y="1148804"/>
                </a:cubicBezTo>
                <a:cubicBezTo>
                  <a:pt x="6207642" y="1279939"/>
                  <a:pt x="6218274" y="1453604"/>
                  <a:pt x="6326372" y="1584739"/>
                </a:cubicBezTo>
                <a:cubicBezTo>
                  <a:pt x="6434470" y="1715874"/>
                  <a:pt x="6636488" y="1854098"/>
                  <a:pt x="6762307" y="1935614"/>
                </a:cubicBezTo>
                <a:cubicBezTo>
                  <a:pt x="6888126" y="2017130"/>
                  <a:pt x="7013945" y="2034851"/>
                  <a:pt x="7081284" y="2073837"/>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2" name="Freeform: Shape 51">
            <a:extLst>
              <a:ext uri="{FF2B5EF4-FFF2-40B4-BE49-F238E27FC236}">
                <a16:creationId xmlns:a16="http://schemas.microsoft.com/office/drawing/2014/main" id="{010ED00D-4310-4E43-8F40-0AA2AD6197A8}"/>
              </a:ext>
            </a:extLst>
          </p:cNvPr>
          <p:cNvSpPr/>
          <p:nvPr/>
        </p:nvSpPr>
        <p:spPr>
          <a:xfrm>
            <a:off x="22292432" y="10940902"/>
            <a:ext cx="283296" cy="3466214"/>
          </a:xfrm>
          <a:custGeom>
            <a:avLst/>
            <a:gdLst>
              <a:gd name="connsiteX0" fmla="*/ 89103 w 283296"/>
              <a:gd name="connsiteY0" fmla="*/ 0 h 3466214"/>
              <a:gd name="connsiteX1" fmla="*/ 99735 w 283296"/>
              <a:gd name="connsiteY1" fmla="*/ 106326 h 3466214"/>
              <a:gd name="connsiteX2" fmla="*/ 78470 w 283296"/>
              <a:gd name="connsiteY2" fmla="*/ 393405 h 3466214"/>
              <a:gd name="connsiteX3" fmla="*/ 25308 w 283296"/>
              <a:gd name="connsiteY3" fmla="*/ 552893 h 3466214"/>
              <a:gd name="connsiteX4" fmla="*/ 35940 w 283296"/>
              <a:gd name="connsiteY4" fmla="*/ 765545 h 3466214"/>
              <a:gd name="connsiteX5" fmla="*/ 4042 w 283296"/>
              <a:gd name="connsiteY5" fmla="*/ 1318438 h 3466214"/>
              <a:gd name="connsiteX6" fmla="*/ 142266 w 283296"/>
              <a:gd name="connsiteY6" fmla="*/ 1967024 h 3466214"/>
              <a:gd name="connsiteX7" fmla="*/ 152898 w 283296"/>
              <a:gd name="connsiteY7" fmla="*/ 2519917 h 3466214"/>
              <a:gd name="connsiteX8" fmla="*/ 248591 w 283296"/>
              <a:gd name="connsiteY8" fmla="*/ 2934586 h 3466214"/>
              <a:gd name="connsiteX9" fmla="*/ 280489 w 283296"/>
              <a:gd name="connsiteY9" fmla="*/ 3179135 h 3466214"/>
              <a:gd name="connsiteX10" fmla="*/ 280489 w 283296"/>
              <a:gd name="connsiteY10" fmla="*/ 3466214 h 3466214"/>
              <a:gd name="connsiteX0" fmla="*/ 89103 w 283296"/>
              <a:gd name="connsiteY0" fmla="*/ 0 h 3466214"/>
              <a:gd name="connsiteX1" fmla="*/ 99735 w 283296"/>
              <a:gd name="connsiteY1" fmla="*/ 106326 h 3466214"/>
              <a:gd name="connsiteX2" fmla="*/ 78470 w 283296"/>
              <a:gd name="connsiteY2" fmla="*/ 393405 h 3466214"/>
              <a:gd name="connsiteX3" fmla="*/ 25308 w 283296"/>
              <a:gd name="connsiteY3" fmla="*/ 552893 h 3466214"/>
              <a:gd name="connsiteX4" fmla="*/ 35940 w 283296"/>
              <a:gd name="connsiteY4" fmla="*/ 765545 h 3466214"/>
              <a:gd name="connsiteX5" fmla="*/ 4042 w 283296"/>
              <a:gd name="connsiteY5" fmla="*/ 1318438 h 3466214"/>
              <a:gd name="connsiteX6" fmla="*/ 142266 w 283296"/>
              <a:gd name="connsiteY6" fmla="*/ 1967024 h 3466214"/>
              <a:gd name="connsiteX7" fmla="*/ 152898 w 283296"/>
              <a:gd name="connsiteY7" fmla="*/ 2519917 h 3466214"/>
              <a:gd name="connsiteX8" fmla="*/ 248591 w 283296"/>
              <a:gd name="connsiteY8" fmla="*/ 2934586 h 3466214"/>
              <a:gd name="connsiteX9" fmla="*/ 280489 w 283296"/>
              <a:gd name="connsiteY9" fmla="*/ 3179135 h 3466214"/>
              <a:gd name="connsiteX10" fmla="*/ 280489 w 283296"/>
              <a:gd name="connsiteY10" fmla="*/ 3466214 h 3466214"/>
              <a:gd name="connsiteX0" fmla="*/ 89103 w 283296"/>
              <a:gd name="connsiteY0" fmla="*/ 0 h 3466214"/>
              <a:gd name="connsiteX1" fmla="*/ 99735 w 283296"/>
              <a:gd name="connsiteY1" fmla="*/ 106326 h 3466214"/>
              <a:gd name="connsiteX2" fmla="*/ 78470 w 283296"/>
              <a:gd name="connsiteY2" fmla="*/ 393405 h 3466214"/>
              <a:gd name="connsiteX3" fmla="*/ 25308 w 283296"/>
              <a:gd name="connsiteY3" fmla="*/ 552893 h 3466214"/>
              <a:gd name="connsiteX4" fmla="*/ 35940 w 283296"/>
              <a:gd name="connsiteY4" fmla="*/ 765545 h 3466214"/>
              <a:gd name="connsiteX5" fmla="*/ 4042 w 283296"/>
              <a:gd name="connsiteY5" fmla="*/ 1318438 h 3466214"/>
              <a:gd name="connsiteX6" fmla="*/ 142266 w 283296"/>
              <a:gd name="connsiteY6" fmla="*/ 1967024 h 3466214"/>
              <a:gd name="connsiteX7" fmla="*/ 152898 w 283296"/>
              <a:gd name="connsiteY7" fmla="*/ 2519917 h 3466214"/>
              <a:gd name="connsiteX8" fmla="*/ 248591 w 283296"/>
              <a:gd name="connsiteY8" fmla="*/ 2934586 h 3466214"/>
              <a:gd name="connsiteX9" fmla="*/ 280489 w 283296"/>
              <a:gd name="connsiteY9" fmla="*/ 3179135 h 3466214"/>
              <a:gd name="connsiteX10" fmla="*/ 280489 w 283296"/>
              <a:gd name="connsiteY10" fmla="*/ 3466214 h 3466214"/>
              <a:gd name="connsiteX0" fmla="*/ 89103 w 283296"/>
              <a:gd name="connsiteY0" fmla="*/ 0 h 3466214"/>
              <a:gd name="connsiteX1" fmla="*/ 99735 w 283296"/>
              <a:gd name="connsiteY1" fmla="*/ 148161 h 3466214"/>
              <a:gd name="connsiteX2" fmla="*/ 78470 w 283296"/>
              <a:gd name="connsiteY2" fmla="*/ 393405 h 3466214"/>
              <a:gd name="connsiteX3" fmla="*/ 25308 w 283296"/>
              <a:gd name="connsiteY3" fmla="*/ 552893 h 3466214"/>
              <a:gd name="connsiteX4" fmla="*/ 35940 w 283296"/>
              <a:gd name="connsiteY4" fmla="*/ 765545 h 3466214"/>
              <a:gd name="connsiteX5" fmla="*/ 4042 w 283296"/>
              <a:gd name="connsiteY5" fmla="*/ 1318438 h 3466214"/>
              <a:gd name="connsiteX6" fmla="*/ 142266 w 283296"/>
              <a:gd name="connsiteY6" fmla="*/ 1967024 h 3466214"/>
              <a:gd name="connsiteX7" fmla="*/ 152898 w 283296"/>
              <a:gd name="connsiteY7" fmla="*/ 2519917 h 3466214"/>
              <a:gd name="connsiteX8" fmla="*/ 248591 w 283296"/>
              <a:gd name="connsiteY8" fmla="*/ 2934586 h 3466214"/>
              <a:gd name="connsiteX9" fmla="*/ 280489 w 283296"/>
              <a:gd name="connsiteY9" fmla="*/ 3179135 h 3466214"/>
              <a:gd name="connsiteX10" fmla="*/ 280489 w 283296"/>
              <a:gd name="connsiteY10" fmla="*/ 3466214 h 3466214"/>
              <a:gd name="connsiteX0" fmla="*/ 89103 w 283296"/>
              <a:gd name="connsiteY0" fmla="*/ 0 h 3466214"/>
              <a:gd name="connsiteX1" fmla="*/ 78470 w 283296"/>
              <a:gd name="connsiteY1" fmla="*/ 393405 h 3466214"/>
              <a:gd name="connsiteX2" fmla="*/ 25308 w 283296"/>
              <a:gd name="connsiteY2" fmla="*/ 552893 h 3466214"/>
              <a:gd name="connsiteX3" fmla="*/ 35940 w 283296"/>
              <a:gd name="connsiteY3" fmla="*/ 765545 h 3466214"/>
              <a:gd name="connsiteX4" fmla="*/ 4042 w 283296"/>
              <a:gd name="connsiteY4" fmla="*/ 1318438 h 3466214"/>
              <a:gd name="connsiteX5" fmla="*/ 142266 w 283296"/>
              <a:gd name="connsiteY5" fmla="*/ 1967024 h 3466214"/>
              <a:gd name="connsiteX6" fmla="*/ 152898 w 283296"/>
              <a:gd name="connsiteY6" fmla="*/ 2519917 h 3466214"/>
              <a:gd name="connsiteX7" fmla="*/ 248591 w 283296"/>
              <a:gd name="connsiteY7" fmla="*/ 2934586 h 3466214"/>
              <a:gd name="connsiteX8" fmla="*/ 280489 w 283296"/>
              <a:gd name="connsiteY8" fmla="*/ 3179135 h 3466214"/>
              <a:gd name="connsiteX9" fmla="*/ 280489 w 283296"/>
              <a:gd name="connsiteY9" fmla="*/ 3466214 h 3466214"/>
              <a:gd name="connsiteX0" fmla="*/ 89103 w 283296"/>
              <a:gd name="connsiteY0" fmla="*/ 0 h 3466214"/>
              <a:gd name="connsiteX1" fmla="*/ 78470 w 283296"/>
              <a:gd name="connsiteY1" fmla="*/ 393405 h 3466214"/>
              <a:gd name="connsiteX2" fmla="*/ 25308 w 283296"/>
              <a:gd name="connsiteY2" fmla="*/ 552893 h 3466214"/>
              <a:gd name="connsiteX3" fmla="*/ 35940 w 283296"/>
              <a:gd name="connsiteY3" fmla="*/ 765545 h 3466214"/>
              <a:gd name="connsiteX4" fmla="*/ 4042 w 283296"/>
              <a:gd name="connsiteY4" fmla="*/ 1318438 h 3466214"/>
              <a:gd name="connsiteX5" fmla="*/ 142266 w 283296"/>
              <a:gd name="connsiteY5" fmla="*/ 1967024 h 3466214"/>
              <a:gd name="connsiteX6" fmla="*/ 152898 w 283296"/>
              <a:gd name="connsiteY6" fmla="*/ 2519917 h 3466214"/>
              <a:gd name="connsiteX7" fmla="*/ 248591 w 283296"/>
              <a:gd name="connsiteY7" fmla="*/ 2934586 h 3466214"/>
              <a:gd name="connsiteX8" fmla="*/ 280489 w 283296"/>
              <a:gd name="connsiteY8" fmla="*/ 3179135 h 3466214"/>
              <a:gd name="connsiteX9" fmla="*/ 280489 w 283296"/>
              <a:gd name="connsiteY9" fmla="*/ 3466214 h 34662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283296" h="3466214">
                <a:moveTo>
                  <a:pt x="89103" y="0"/>
                </a:moveTo>
                <a:cubicBezTo>
                  <a:pt x="39076" y="93912"/>
                  <a:pt x="89103" y="301256"/>
                  <a:pt x="78470" y="393405"/>
                </a:cubicBezTo>
                <a:cubicBezTo>
                  <a:pt x="67838" y="485554"/>
                  <a:pt x="32396" y="490870"/>
                  <a:pt x="25308" y="552893"/>
                </a:cubicBezTo>
                <a:cubicBezTo>
                  <a:pt x="18220" y="614916"/>
                  <a:pt x="39484" y="637954"/>
                  <a:pt x="35940" y="765545"/>
                </a:cubicBezTo>
                <a:cubicBezTo>
                  <a:pt x="32396" y="893136"/>
                  <a:pt x="-13679" y="1118192"/>
                  <a:pt x="4042" y="1318438"/>
                </a:cubicBezTo>
                <a:cubicBezTo>
                  <a:pt x="21763" y="1518685"/>
                  <a:pt x="117457" y="1766778"/>
                  <a:pt x="142266" y="1967024"/>
                </a:cubicBezTo>
                <a:cubicBezTo>
                  <a:pt x="167075" y="2167270"/>
                  <a:pt x="135177" y="2358657"/>
                  <a:pt x="152898" y="2519917"/>
                </a:cubicBezTo>
                <a:cubicBezTo>
                  <a:pt x="170619" y="2681177"/>
                  <a:pt x="227326" y="2824716"/>
                  <a:pt x="248591" y="2934586"/>
                </a:cubicBezTo>
                <a:cubicBezTo>
                  <a:pt x="269856" y="3044456"/>
                  <a:pt x="275173" y="3090530"/>
                  <a:pt x="280489" y="3179135"/>
                </a:cubicBezTo>
                <a:cubicBezTo>
                  <a:pt x="285805" y="3267740"/>
                  <a:pt x="282261" y="3437861"/>
                  <a:pt x="280489" y="3466214"/>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Freeform: Shape 52">
            <a:extLst>
              <a:ext uri="{FF2B5EF4-FFF2-40B4-BE49-F238E27FC236}">
                <a16:creationId xmlns:a16="http://schemas.microsoft.com/office/drawing/2014/main" id="{11FDDE75-88C6-4C25-BBEC-63959AE9FB03}"/>
              </a:ext>
            </a:extLst>
          </p:cNvPr>
          <p:cNvSpPr/>
          <p:nvPr/>
        </p:nvSpPr>
        <p:spPr>
          <a:xfrm>
            <a:off x="22594186" y="11687266"/>
            <a:ext cx="841988" cy="2687953"/>
          </a:xfrm>
          <a:custGeom>
            <a:avLst/>
            <a:gdLst>
              <a:gd name="connsiteX0" fmla="*/ 786809 w 873827"/>
              <a:gd name="connsiteY0" fmla="*/ 0 h 2806996"/>
              <a:gd name="connsiteX1" fmla="*/ 871870 w 873827"/>
              <a:gd name="connsiteY1" fmla="*/ 244549 h 2806996"/>
              <a:gd name="connsiteX2" fmla="*/ 712381 w 873827"/>
              <a:gd name="connsiteY2" fmla="*/ 659219 h 2806996"/>
              <a:gd name="connsiteX3" fmla="*/ 637954 w 873827"/>
              <a:gd name="connsiteY3" fmla="*/ 1222744 h 2806996"/>
              <a:gd name="connsiteX4" fmla="*/ 457200 w 873827"/>
              <a:gd name="connsiteY4" fmla="*/ 1382233 h 2806996"/>
              <a:gd name="connsiteX5" fmla="*/ 595423 w 873827"/>
              <a:gd name="connsiteY5" fmla="*/ 1701210 h 2806996"/>
              <a:gd name="connsiteX6" fmla="*/ 446567 w 873827"/>
              <a:gd name="connsiteY6" fmla="*/ 2158410 h 2806996"/>
              <a:gd name="connsiteX7" fmla="*/ 148856 w 873827"/>
              <a:gd name="connsiteY7" fmla="*/ 2498651 h 2806996"/>
              <a:gd name="connsiteX8" fmla="*/ 0 w 873827"/>
              <a:gd name="connsiteY8" fmla="*/ 2806996 h 2806996"/>
              <a:gd name="connsiteX0" fmla="*/ 871870 w 871870"/>
              <a:gd name="connsiteY0" fmla="*/ 0 h 2562447"/>
              <a:gd name="connsiteX1" fmla="*/ 712381 w 871870"/>
              <a:gd name="connsiteY1" fmla="*/ 414670 h 2562447"/>
              <a:gd name="connsiteX2" fmla="*/ 637954 w 871870"/>
              <a:gd name="connsiteY2" fmla="*/ 978195 h 2562447"/>
              <a:gd name="connsiteX3" fmla="*/ 457200 w 871870"/>
              <a:gd name="connsiteY3" fmla="*/ 1137684 h 2562447"/>
              <a:gd name="connsiteX4" fmla="*/ 595423 w 871870"/>
              <a:gd name="connsiteY4" fmla="*/ 1456661 h 2562447"/>
              <a:gd name="connsiteX5" fmla="*/ 446567 w 871870"/>
              <a:gd name="connsiteY5" fmla="*/ 1913861 h 2562447"/>
              <a:gd name="connsiteX6" fmla="*/ 148856 w 871870"/>
              <a:gd name="connsiteY6" fmla="*/ 2254102 h 2562447"/>
              <a:gd name="connsiteX7" fmla="*/ 0 w 871870"/>
              <a:gd name="connsiteY7" fmla="*/ 2562447 h 2562447"/>
              <a:gd name="connsiteX0" fmla="*/ 841988 w 841988"/>
              <a:gd name="connsiteY0" fmla="*/ 0 h 2687953"/>
              <a:gd name="connsiteX1" fmla="*/ 712381 w 841988"/>
              <a:gd name="connsiteY1" fmla="*/ 540176 h 2687953"/>
              <a:gd name="connsiteX2" fmla="*/ 637954 w 841988"/>
              <a:gd name="connsiteY2" fmla="*/ 1103701 h 2687953"/>
              <a:gd name="connsiteX3" fmla="*/ 457200 w 841988"/>
              <a:gd name="connsiteY3" fmla="*/ 1263190 h 2687953"/>
              <a:gd name="connsiteX4" fmla="*/ 595423 w 841988"/>
              <a:gd name="connsiteY4" fmla="*/ 1582167 h 2687953"/>
              <a:gd name="connsiteX5" fmla="*/ 446567 w 841988"/>
              <a:gd name="connsiteY5" fmla="*/ 2039367 h 2687953"/>
              <a:gd name="connsiteX6" fmla="*/ 148856 w 841988"/>
              <a:gd name="connsiteY6" fmla="*/ 2379608 h 2687953"/>
              <a:gd name="connsiteX7" fmla="*/ 0 w 841988"/>
              <a:gd name="connsiteY7" fmla="*/ 2687953 h 26879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841988" h="2687953">
                <a:moveTo>
                  <a:pt x="841988" y="0"/>
                </a:moveTo>
                <a:cubicBezTo>
                  <a:pt x="829583" y="109870"/>
                  <a:pt x="746387" y="356226"/>
                  <a:pt x="712381" y="540176"/>
                </a:cubicBezTo>
                <a:cubicBezTo>
                  <a:pt x="678375" y="724126"/>
                  <a:pt x="680484" y="983199"/>
                  <a:pt x="637954" y="1103701"/>
                </a:cubicBezTo>
                <a:cubicBezTo>
                  <a:pt x="595424" y="1224203"/>
                  <a:pt x="464288" y="1183446"/>
                  <a:pt x="457200" y="1263190"/>
                </a:cubicBezTo>
                <a:cubicBezTo>
                  <a:pt x="450111" y="1342934"/>
                  <a:pt x="597195" y="1452804"/>
                  <a:pt x="595423" y="1582167"/>
                </a:cubicBezTo>
                <a:cubicBezTo>
                  <a:pt x="593651" y="1711530"/>
                  <a:pt x="520995" y="1906460"/>
                  <a:pt x="446567" y="2039367"/>
                </a:cubicBezTo>
                <a:cubicBezTo>
                  <a:pt x="372139" y="2172274"/>
                  <a:pt x="223284" y="2271510"/>
                  <a:pt x="148856" y="2379608"/>
                </a:cubicBezTo>
                <a:cubicBezTo>
                  <a:pt x="74428" y="2487706"/>
                  <a:pt x="37214" y="2587829"/>
                  <a:pt x="0" y="2687953"/>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Freeform: Shape 53">
            <a:extLst>
              <a:ext uri="{FF2B5EF4-FFF2-40B4-BE49-F238E27FC236}">
                <a16:creationId xmlns:a16="http://schemas.microsoft.com/office/drawing/2014/main" id="{F6986410-C5B4-4689-88E3-73C1FA6D3885}"/>
              </a:ext>
            </a:extLst>
          </p:cNvPr>
          <p:cNvSpPr/>
          <p:nvPr/>
        </p:nvSpPr>
        <p:spPr>
          <a:xfrm>
            <a:off x="20882344" y="10770781"/>
            <a:ext cx="1616149" cy="3678866"/>
          </a:xfrm>
          <a:custGeom>
            <a:avLst/>
            <a:gdLst>
              <a:gd name="connsiteX0" fmla="*/ 0 w 1616149"/>
              <a:gd name="connsiteY0" fmla="*/ 0 h 3678866"/>
              <a:gd name="connsiteX1" fmla="*/ 95693 w 1616149"/>
              <a:gd name="connsiteY1" fmla="*/ 297712 h 3678866"/>
              <a:gd name="connsiteX2" fmla="*/ 318977 w 1616149"/>
              <a:gd name="connsiteY2" fmla="*/ 648586 h 3678866"/>
              <a:gd name="connsiteX3" fmla="*/ 489098 w 1616149"/>
              <a:gd name="connsiteY3" fmla="*/ 808075 h 3678866"/>
              <a:gd name="connsiteX4" fmla="*/ 478465 w 1616149"/>
              <a:gd name="connsiteY4" fmla="*/ 1052624 h 3678866"/>
              <a:gd name="connsiteX5" fmla="*/ 893135 w 1616149"/>
              <a:gd name="connsiteY5" fmla="*/ 1669312 h 3678866"/>
              <a:gd name="connsiteX6" fmla="*/ 988828 w 1616149"/>
              <a:gd name="connsiteY6" fmla="*/ 2009554 h 3678866"/>
              <a:gd name="connsiteX7" fmla="*/ 1095154 w 1616149"/>
              <a:gd name="connsiteY7" fmla="*/ 2488019 h 3678866"/>
              <a:gd name="connsiteX8" fmla="*/ 1297172 w 1616149"/>
              <a:gd name="connsiteY8" fmla="*/ 2881424 h 3678866"/>
              <a:gd name="connsiteX9" fmla="*/ 1456661 w 1616149"/>
              <a:gd name="connsiteY9" fmla="*/ 3306726 h 3678866"/>
              <a:gd name="connsiteX10" fmla="*/ 1573619 w 1616149"/>
              <a:gd name="connsiteY10" fmla="*/ 3530010 h 3678866"/>
              <a:gd name="connsiteX11" fmla="*/ 1616149 w 1616149"/>
              <a:gd name="connsiteY11" fmla="*/ 3678866 h 367886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616149" h="3678866">
                <a:moveTo>
                  <a:pt x="0" y="0"/>
                </a:moveTo>
                <a:cubicBezTo>
                  <a:pt x="21265" y="94807"/>
                  <a:pt x="42530" y="189615"/>
                  <a:pt x="95693" y="297712"/>
                </a:cubicBezTo>
                <a:cubicBezTo>
                  <a:pt x="148856" y="405809"/>
                  <a:pt x="253410" y="563526"/>
                  <a:pt x="318977" y="648586"/>
                </a:cubicBezTo>
                <a:cubicBezTo>
                  <a:pt x="384544" y="733646"/>
                  <a:pt x="462517" y="740735"/>
                  <a:pt x="489098" y="808075"/>
                </a:cubicBezTo>
                <a:cubicBezTo>
                  <a:pt x="515679" y="875415"/>
                  <a:pt x="411126" y="909085"/>
                  <a:pt x="478465" y="1052624"/>
                </a:cubicBezTo>
                <a:cubicBezTo>
                  <a:pt x="545805" y="1196164"/>
                  <a:pt x="808075" y="1509824"/>
                  <a:pt x="893135" y="1669312"/>
                </a:cubicBezTo>
                <a:cubicBezTo>
                  <a:pt x="978195" y="1828800"/>
                  <a:pt x="955158" y="1873103"/>
                  <a:pt x="988828" y="2009554"/>
                </a:cubicBezTo>
                <a:cubicBezTo>
                  <a:pt x="1022498" y="2146005"/>
                  <a:pt x="1043763" y="2342707"/>
                  <a:pt x="1095154" y="2488019"/>
                </a:cubicBezTo>
                <a:cubicBezTo>
                  <a:pt x="1146545" y="2633331"/>
                  <a:pt x="1236921" y="2744973"/>
                  <a:pt x="1297172" y="2881424"/>
                </a:cubicBezTo>
                <a:cubicBezTo>
                  <a:pt x="1357423" y="3017875"/>
                  <a:pt x="1410587" y="3198628"/>
                  <a:pt x="1456661" y="3306726"/>
                </a:cubicBezTo>
                <a:cubicBezTo>
                  <a:pt x="1502735" y="3414824"/>
                  <a:pt x="1547038" y="3467987"/>
                  <a:pt x="1573619" y="3530010"/>
                </a:cubicBezTo>
                <a:cubicBezTo>
                  <a:pt x="1600200" y="3592033"/>
                  <a:pt x="1596656" y="3638108"/>
                  <a:pt x="1616149" y="3678866"/>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5" name="Freeform: Shape 54">
            <a:extLst>
              <a:ext uri="{FF2B5EF4-FFF2-40B4-BE49-F238E27FC236}">
                <a16:creationId xmlns:a16="http://schemas.microsoft.com/office/drawing/2014/main" id="{E82BB199-EF30-409A-887D-46A138317B89}"/>
              </a:ext>
            </a:extLst>
          </p:cNvPr>
          <p:cNvSpPr/>
          <p:nvPr/>
        </p:nvSpPr>
        <p:spPr>
          <a:xfrm>
            <a:off x="17692577" y="14619767"/>
            <a:ext cx="4657060" cy="2860159"/>
          </a:xfrm>
          <a:custGeom>
            <a:avLst/>
            <a:gdLst>
              <a:gd name="connsiteX0" fmla="*/ 0 w 4657060"/>
              <a:gd name="connsiteY0" fmla="*/ 2860159 h 2860159"/>
              <a:gd name="connsiteX1" fmla="*/ 489097 w 4657060"/>
              <a:gd name="connsiteY1" fmla="*/ 2434856 h 2860159"/>
              <a:gd name="connsiteX2" fmla="*/ 1605516 w 4657060"/>
              <a:gd name="connsiteY2" fmla="*/ 1520456 h 2860159"/>
              <a:gd name="connsiteX3" fmla="*/ 2796363 w 4657060"/>
              <a:gd name="connsiteY3" fmla="*/ 978196 h 2860159"/>
              <a:gd name="connsiteX4" fmla="*/ 3817088 w 4657060"/>
              <a:gd name="connsiteY4" fmla="*/ 616689 h 2860159"/>
              <a:gd name="connsiteX5" fmla="*/ 4401879 w 4657060"/>
              <a:gd name="connsiteY5" fmla="*/ 287080 h 2860159"/>
              <a:gd name="connsiteX6" fmla="*/ 4657060 w 4657060"/>
              <a:gd name="connsiteY6" fmla="*/ 0 h 2860159"/>
              <a:gd name="connsiteX0" fmla="*/ 0 w 4657060"/>
              <a:gd name="connsiteY0" fmla="*/ 2860159 h 2860159"/>
              <a:gd name="connsiteX1" fmla="*/ 489097 w 4657060"/>
              <a:gd name="connsiteY1" fmla="*/ 2434856 h 2860159"/>
              <a:gd name="connsiteX2" fmla="*/ 1605516 w 4657060"/>
              <a:gd name="connsiteY2" fmla="*/ 1520456 h 2860159"/>
              <a:gd name="connsiteX3" fmla="*/ 2378956 w 4657060"/>
              <a:gd name="connsiteY3" fmla="*/ 1151370 h 2860159"/>
              <a:gd name="connsiteX4" fmla="*/ 2796363 w 4657060"/>
              <a:gd name="connsiteY4" fmla="*/ 978196 h 2860159"/>
              <a:gd name="connsiteX5" fmla="*/ 3817088 w 4657060"/>
              <a:gd name="connsiteY5" fmla="*/ 616689 h 2860159"/>
              <a:gd name="connsiteX6" fmla="*/ 4401879 w 4657060"/>
              <a:gd name="connsiteY6" fmla="*/ 287080 h 2860159"/>
              <a:gd name="connsiteX7" fmla="*/ 4657060 w 4657060"/>
              <a:gd name="connsiteY7" fmla="*/ 0 h 2860159"/>
              <a:gd name="connsiteX0" fmla="*/ 0 w 4657060"/>
              <a:gd name="connsiteY0" fmla="*/ 2860159 h 2860159"/>
              <a:gd name="connsiteX1" fmla="*/ 489097 w 4657060"/>
              <a:gd name="connsiteY1" fmla="*/ 2434856 h 2860159"/>
              <a:gd name="connsiteX2" fmla="*/ 1605516 w 4657060"/>
              <a:gd name="connsiteY2" fmla="*/ 1520456 h 2860159"/>
              <a:gd name="connsiteX3" fmla="*/ 2378956 w 4657060"/>
              <a:gd name="connsiteY3" fmla="*/ 1151370 h 2860159"/>
              <a:gd name="connsiteX4" fmla="*/ 2959325 w 4657060"/>
              <a:gd name="connsiteY4" fmla="*/ 902750 h 2860159"/>
              <a:gd name="connsiteX5" fmla="*/ 3817088 w 4657060"/>
              <a:gd name="connsiteY5" fmla="*/ 616689 h 2860159"/>
              <a:gd name="connsiteX6" fmla="*/ 4401879 w 4657060"/>
              <a:gd name="connsiteY6" fmla="*/ 287080 h 2860159"/>
              <a:gd name="connsiteX7" fmla="*/ 4657060 w 4657060"/>
              <a:gd name="connsiteY7" fmla="*/ 0 h 2860159"/>
              <a:gd name="connsiteX0" fmla="*/ 0 w 4657060"/>
              <a:gd name="connsiteY0" fmla="*/ 2860159 h 2860159"/>
              <a:gd name="connsiteX1" fmla="*/ 489097 w 4657060"/>
              <a:gd name="connsiteY1" fmla="*/ 2434856 h 2860159"/>
              <a:gd name="connsiteX2" fmla="*/ 1593445 w 4657060"/>
              <a:gd name="connsiteY2" fmla="*/ 1556670 h 2860159"/>
              <a:gd name="connsiteX3" fmla="*/ 2378956 w 4657060"/>
              <a:gd name="connsiteY3" fmla="*/ 1151370 h 2860159"/>
              <a:gd name="connsiteX4" fmla="*/ 2959325 w 4657060"/>
              <a:gd name="connsiteY4" fmla="*/ 902750 h 2860159"/>
              <a:gd name="connsiteX5" fmla="*/ 3817088 w 4657060"/>
              <a:gd name="connsiteY5" fmla="*/ 616689 h 2860159"/>
              <a:gd name="connsiteX6" fmla="*/ 4401879 w 4657060"/>
              <a:gd name="connsiteY6" fmla="*/ 287080 h 2860159"/>
              <a:gd name="connsiteX7" fmla="*/ 4657060 w 4657060"/>
              <a:gd name="connsiteY7" fmla="*/ 0 h 28601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4657060" h="2860159">
                <a:moveTo>
                  <a:pt x="0" y="2860159"/>
                </a:moveTo>
                <a:cubicBezTo>
                  <a:pt x="110755" y="2759149"/>
                  <a:pt x="223523" y="2652104"/>
                  <a:pt x="489097" y="2434856"/>
                </a:cubicBezTo>
                <a:cubicBezTo>
                  <a:pt x="754671" y="2217608"/>
                  <a:pt x="1278469" y="1770584"/>
                  <a:pt x="1593445" y="1556670"/>
                </a:cubicBezTo>
                <a:cubicBezTo>
                  <a:pt x="1908421" y="1342756"/>
                  <a:pt x="2180482" y="1241747"/>
                  <a:pt x="2378956" y="1151370"/>
                </a:cubicBezTo>
                <a:cubicBezTo>
                  <a:pt x="2577430" y="1060993"/>
                  <a:pt x="2719636" y="991864"/>
                  <a:pt x="2959325" y="902750"/>
                </a:cubicBezTo>
                <a:cubicBezTo>
                  <a:pt x="3199014" y="813637"/>
                  <a:pt x="3576662" y="719301"/>
                  <a:pt x="3817088" y="616689"/>
                </a:cubicBezTo>
                <a:cubicBezTo>
                  <a:pt x="4057514" y="514077"/>
                  <a:pt x="4261884" y="389861"/>
                  <a:pt x="4401879" y="287080"/>
                </a:cubicBezTo>
                <a:cubicBezTo>
                  <a:pt x="4541874" y="184299"/>
                  <a:pt x="4609214" y="85060"/>
                  <a:pt x="4657060"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6" name="Freeform: Shape 55">
            <a:extLst>
              <a:ext uri="{FF2B5EF4-FFF2-40B4-BE49-F238E27FC236}">
                <a16:creationId xmlns:a16="http://schemas.microsoft.com/office/drawing/2014/main" id="{DA670360-2DEA-4EA1-AAFA-250DBA5F7D4A}"/>
              </a:ext>
            </a:extLst>
          </p:cNvPr>
          <p:cNvSpPr/>
          <p:nvPr/>
        </p:nvSpPr>
        <p:spPr>
          <a:xfrm>
            <a:off x="14928112" y="16217917"/>
            <a:ext cx="10160765" cy="1464422"/>
          </a:xfrm>
          <a:custGeom>
            <a:avLst/>
            <a:gdLst>
              <a:gd name="connsiteX0" fmla="*/ 0 w 10196623"/>
              <a:gd name="connsiteY0" fmla="*/ 1020726 h 1542116"/>
              <a:gd name="connsiteX1" fmla="*/ 53162 w 10196623"/>
              <a:gd name="connsiteY1" fmla="*/ 1020726 h 1542116"/>
              <a:gd name="connsiteX2" fmla="*/ 818707 w 10196623"/>
              <a:gd name="connsiteY2" fmla="*/ 978196 h 1542116"/>
              <a:gd name="connsiteX3" fmla="*/ 988828 w 10196623"/>
              <a:gd name="connsiteY3" fmla="*/ 1095154 h 1542116"/>
              <a:gd name="connsiteX4" fmla="*/ 1148316 w 10196623"/>
              <a:gd name="connsiteY4" fmla="*/ 1148317 h 1542116"/>
              <a:gd name="connsiteX5" fmla="*/ 1297172 w 10196623"/>
              <a:gd name="connsiteY5" fmla="*/ 1254642 h 1542116"/>
              <a:gd name="connsiteX6" fmla="*/ 1605516 w 10196623"/>
              <a:gd name="connsiteY6" fmla="*/ 1222744 h 1542116"/>
              <a:gd name="connsiteX7" fmla="*/ 1796902 w 10196623"/>
              <a:gd name="connsiteY7" fmla="*/ 1307805 h 1542116"/>
              <a:gd name="connsiteX8" fmla="*/ 1998921 w 10196623"/>
              <a:gd name="connsiteY8" fmla="*/ 1360968 h 1542116"/>
              <a:gd name="connsiteX9" fmla="*/ 2190307 w 10196623"/>
              <a:gd name="connsiteY9" fmla="*/ 1329070 h 1542116"/>
              <a:gd name="connsiteX10" fmla="*/ 2424223 w 10196623"/>
              <a:gd name="connsiteY10" fmla="*/ 1265275 h 1542116"/>
              <a:gd name="connsiteX11" fmla="*/ 2668772 w 10196623"/>
              <a:gd name="connsiteY11" fmla="*/ 1371600 h 1542116"/>
              <a:gd name="connsiteX12" fmla="*/ 2764465 w 10196623"/>
              <a:gd name="connsiteY12" fmla="*/ 1339703 h 1542116"/>
              <a:gd name="connsiteX13" fmla="*/ 2977116 w 10196623"/>
              <a:gd name="connsiteY13" fmla="*/ 1477926 h 1542116"/>
              <a:gd name="connsiteX14" fmla="*/ 3349255 w 10196623"/>
              <a:gd name="connsiteY14" fmla="*/ 1403498 h 1542116"/>
              <a:gd name="connsiteX15" fmla="*/ 3530009 w 10196623"/>
              <a:gd name="connsiteY15" fmla="*/ 1541721 h 1542116"/>
              <a:gd name="connsiteX16" fmla="*/ 3848986 w 10196623"/>
              <a:gd name="connsiteY16" fmla="*/ 1446028 h 1542116"/>
              <a:gd name="connsiteX17" fmla="*/ 4242390 w 10196623"/>
              <a:gd name="connsiteY17" fmla="*/ 1467293 h 1542116"/>
              <a:gd name="connsiteX18" fmla="*/ 4369981 w 10196623"/>
              <a:gd name="connsiteY18" fmla="*/ 1244010 h 1542116"/>
              <a:gd name="connsiteX19" fmla="*/ 4763386 w 10196623"/>
              <a:gd name="connsiteY19" fmla="*/ 1084521 h 1542116"/>
              <a:gd name="connsiteX20" fmla="*/ 5050465 w 10196623"/>
              <a:gd name="connsiteY20" fmla="*/ 956930 h 1542116"/>
              <a:gd name="connsiteX21" fmla="*/ 5273748 w 10196623"/>
              <a:gd name="connsiteY21" fmla="*/ 850605 h 1542116"/>
              <a:gd name="connsiteX22" fmla="*/ 5433237 w 10196623"/>
              <a:gd name="connsiteY22" fmla="*/ 1063256 h 1542116"/>
              <a:gd name="connsiteX23" fmla="*/ 5539562 w 10196623"/>
              <a:gd name="connsiteY23" fmla="*/ 1190847 h 1542116"/>
              <a:gd name="connsiteX24" fmla="*/ 6166883 w 10196623"/>
              <a:gd name="connsiteY24" fmla="*/ 1212112 h 1542116"/>
              <a:gd name="connsiteX25" fmla="*/ 6475228 w 10196623"/>
              <a:gd name="connsiteY25" fmla="*/ 1190847 h 1542116"/>
              <a:gd name="connsiteX26" fmla="*/ 6900530 w 10196623"/>
              <a:gd name="connsiteY26" fmla="*/ 1286540 h 1542116"/>
              <a:gd name="connsiteX27" fmla="*/ 7325832 w 10196623"/>
              <a:gd name="connsiteY27" fmla="*/ 1286540 h 1542116"/>
              <a:gd name="connsiteX28" fmla="*/ 7857460 w 10196623"/>
              <a:gd name="connsiteY28" fmla="*/ 1084521 h 1542116"/>
              <a:gd name="connsiteX29" fmla="*/ 8293395 w 10196623"/>
              <a:gd name="connsiteY29" fmla="*/ 1010093 h 1542116"/>
              <a:gd name="connsiteX30" fmla="*/ 8654902 w 10196623"/>
              <a:gd name="connsiteY30" fmla="*/ 1010093 h 1542116"/>
              <a:gd name="connsiteX31" fmla="*/ 9090837 w 10196623"/>
              <a:gd name="connsiteY31" fmla="*/ 808075 h 1542116"/>
              <a:gd name="connsiteX32" fmla="*/ 9271590 w 10196623"/>
              <a:gd name="connsiteY32" fmla="*/ 659219 h 1542116"/>
              <a:gd name="connsiteX33" fmla="*/ 9473609 w 10196623"/>
              <a:gd name="connsiteY33" fmla="*/ 393405 h 1542116"/>
              <a:gd name="connsiteX34" fmla="*/ 9952074 w 10196623"/>
              <a:gd name="connsiteY34" fmla="*/ 276447 h 1542116"/>
              <a:gd name="connsiteX35" fmla="*/ 10196623 w 10196623"/>
              <a:gd name="connsiteY35" fmla="*/ 0 h 1542116"/>
              <a:gd name="connsiteX0" fmla="*/ 0 w 10160765"/>
              <a:gd name="connsiteY0" fmla="*/ 943032 h 1464422"/>
              <a:gd name="connsiteX1" fmla="*/ 53162 w 10160765"/>
              <a:gd name="connsiteY1" fmla="*/ 943032 h 1464422"/>
              <a:gd name="connsiteX2" fmla="*/ 818707 w 10160765"/>
              <a:gd name="connsiteY2" fmla="*/ 900502 h 1464422"/>
              <a:gd name="connsiteX3" fmla="*/ 988828 w 10160765"/>
              <a:gd name="connsiteY3" fmla="*/ 1017460 h 1464422"/>
              <a:gd name="connsiteX4" fmla="*/ 1148316 w 10160765"/>
              <a:gd name="connsiteY4" fmla="*/ 1070623 h 1464422"/>
              <a:gd name="connsiteX5" fmla="*/ 1297172 w 10160765"/>
              <a:gd name="connsiteY5" fmla="*/ 1176948 h 1464422"/>
              <a:gd name="connsiteX6" fmla="*/ 1605516 w 10160765"/>
              <a:gd name="connsiteY6" fmla="*/ 1145050 h 1464422"/>
              <a:gd name="connsiteX7" fmla="*/ 1796902 w 10160765"/>
              <a:gd name="connsiteY7" fmla="*/ 1230111 h 1464422"/>
              <a:gd name="connsiteX8" fmla="*/ 1998921 w 10160765"/>
              <a:gd name="connsiteY8" fmla="*/ 1283274 h 1464422"/>
              <a:gd name="connsiteX9" fmla="*/ 2190307 w 10160765"/>
              <a:gd name="connsiteY9" fmla="*/ 1251376 h 1464422"/>
              <a:gd name="connsiteX10" fmla="*/ 2424223 w 10160765"/>
              <a:gd name="connsiteY10" fmla="*/ 1187581 h 1464422"/>
              <a:gd name="connsiteX11" fmla="*/ 2668772 w 10160765"/>
              <a:gd name="connsiteY11" fmla="*/ 1293906 h 1464422"/>
              <a:gd name="connsiteX12" fmla="*/ 2764465 w 10160765"/>
              <a:gd name="connsiteY12" fmla="*/ 1262009 h 1464422"/>
              <a:gd name="connsiteX13" fmla="*/ 2977116 w 10160765"/>
              <a:gd name="connsiteY13" fmla="*/ 1400232 h 1464422"/>
              <a:gd name="connsiteX14" fmla="*/ 3349255 w 10160765"/>
              <a:gd name="connsiteY14" fmla="*/ 1325804 h 1464422"/>
              <a:gd name="connsiteX15" fmla="*/ 3530009 w 10160765"/>
              <a:gd name="connsiteY15" fmla="*/ 1464027 h 1464422"/>
              <a:gd name="connsiteX16" fmla="*/ 3848986 w 10160765"/>
              <a:gd name="connsiteY16" fmla="*/ 1368334 h 1464422"/>
              <a:gd name="connsiteX17" fmla="*/ 4242390 w 10160765"/>
              <a:gd name="connsiteY17" fmla="*/ 1389599 h 1464422"/>
              <a:gd name="connsiteX18" fmla="*/ 4369981 w 10160765"/>
              <a:gd name="connsiteY18" fmla="*/ 1166316 h 1464422"/>
              <a:gd name="connsiteX19" fmla="*/ 4763386 w 10160765"/>
              <a:gd name="connsiteY19" fmla="*/ 1006827 h 1464422"/>
              <a:gd name="connsiteX20" fmla="*/ 5050465 w 10160765"/>
              <a:gd name="connsiteY20" fmla="*/ 879236 h 1464422"/>
              <a:gd name="connsiteX21" fmla="*/ 5273748 w 10160765"/>
              <a:gd name="connsiteY21" fmla="*/ 772911 h 1464422"/>
              <a:gd name="connsiteX22" fmla="*/ 5433237 w 10160765"/>
              <a:gd name="connsiteY22" fmla="*/ 985562 h 1464422"/>
              <a:gd name="connsiteX23" fmla="*/ 5539562 w 10160765"/>
              <a:gd name="connsiteY23" fmla="*/ 1113153 h 1464422"/>
              <a:gd name="connsiteX24" fmla="*/ 6166883 w 10160765"/>
              <a:gd name="connsiteY24" fmla="*/ 1134418 h 1464422"/>
              <a:gd name="connsiteX25" fmla="*/ 6475228 w 10160765"/>
              <a:gd name="connsiteY25" fmla="*/ 1113153 h 1464422"/>
              <a:gd name="connsiteX26" fmla="*/ 6900530 w 10160765"/>
              <a:gd name="connsiteY26" fmla="*/ 1208846 h 1464422"/>
              <a:gd name="connsiteX27" fmla="*/ 7325832 w 10160765"/>
              <a:gd name="connsiteY27" fmla="*/ 1208846 h 1464422"/>
              <a:gd name="connsiteX28" fmla="*/ 7857460 w 10160765"/>
              <a:gd name="connsiteY28" fmla="*/ 1006827 h 1464422"/>
              <a:gd name="connsiteX29" fmla="*/ 8293395 w 10160765"/>
              <a:gd name="connsiteY29" fmla="*/ 932399 h 1464422"/>
              <a:gd name="connsiteX30" fmla="*/ 8654902 w 10160765"/>
              <a:gd name="connsiteY30" fmla="*/ 932399 h 1464422"/>
              <a:gd name="connsiteX31" fmla="*/ 9090837 w 10160765"/>
              <a:gd name="connsiteY31" fmla="*/ 730381 h 1464422"/>
              <a:gd name="connsiteX32" fmla="*/ 9271590 w 10160765"/>
              <a:gd name="connsiteY32" fmla="*/ 581525 h 1464422"/>
              <a:gd name="connsiteX33" fmla="*/ 9473609 w 10160765"/>
              <a:gd name="connsiteY33" fmla="*/ 315711 h 1464422"/>
              <a:gd name="connsiteX34" fmla="*/ 9952074 w 10160765"/>
              <a:gd name="connsiteY34" fmla="*/ 198753 h 1464422"/>
              <a:gd name="connsiteX35" fmla="*/ 10160765 w 10160765"/>
              <a:gd name="connsiteY35" fmla="*/ 0 h 14644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0160765" h="1464422">
                <a:moveTo>
                  <a:pt x="0" y="943032"/>
                </a:moveTo>
                <a:lnTo>
                  <a:pt x="53162" y="943032"/>
                </a:lnTo>
                <a:cubicBezTo>
                  <a:pt x="189613" y="935944"/>
                  <a:pt x="662763" y="888097"/>
                  <a:pt x="818707" y="900502"/>
                </a:cubicBezTo>
                <a:cubicBezTo>
                  <a:pt x="974651" y="912907"/>
                  <a:pt x="933893" y="989107"/>
                  <a:pt x="988828" y="1017460"/>
                </a:cubicBezTo>
                <a:cubicBezTo>
                  <a:pt x="1043763" y="1045814"/>
                  <a:pt x="1096925" y="1044042"/>
                  <a:pt x="1148316" y="1070623"/>
                </a:cubicBezTo>
                <a:cubicBezTo>
                  <a:pt x="1199707" y="1097204"/>
                  <a:pt x="1220972" y="1164544"/>
                  <a:pt x="1297172" y="1176948"/>
                </a:cubicBezTo>
                <a:cubicBezTo>
                  <a:pt x="1373372" y="1189352"/>
                  <a:pt x="1522228" y="1136189"/>
                  <a:pt x="1605516" y="1145050"/>
                </a:cubicBezTo>
                <a:cubicBezTo>
                  <a:pt x="1688804" y="1153911"/>
                  <a:pt x="1731334" y="1207074"/>
                  <a:pt x="1796902" y="1230111"/>
                </a:cubicBezTo>
                <a:cubicBezTo>
                  <a:pt x="1862470" y="1253148"/>
                  <a:pt x="1933354" y="1279730"/>
                  <a:pt x="1998921" y="1283274"/>
                </a:cubicBezTo>
                <a:cubicBezTo>
                  <a:pt x="2064489" y="1286818"/>
                  <a:pt x="2119423" y="1267325"/>
                  <a:pt x="2190307" y="1251376"/>
                </a:cubicBezTo>
                <a:cubicBezTo>
                  <a:pt x="2261191" y="1235427"/>
                  <a:pt x="2344479" y="1180493"/>
                  <a:pt x="2424223" y="1187581"/>
                </a:cubicBezTo>
                <a:cubicBezTo>
                  <a:pt x="2503967" y="1194669"/>
                  <a:pt x="2612065" y="1281501"/>
                  <a:pt x="2668772" y="1293906"/>
                </a:cubicBezTo>
                <a:cubicBezTo>
                  <a:pt x="2725479" y="1306311"/>
                  <a:pt x="2713074" y="1244288"/>
                  <a:pt x="2764465" y="1262009"/>
                </a:cubicBezTo>
                <a:cubicBezTo>
                  <a:pt x="2815856" y="1279730"/>
                  <a:pt x="2879651" y="1389600"/>
                  <a:pt x="2977116" y="1400232"/>
                </a:cubicBezTo>
                <a:cubicBezTo>
                  <a:pt x="3074581" y="1410865"/>
                  <a:pt x="3257106" y="1315172"/>
                  <a:pt x="3349255" y="1325804"/>
                </a:cubicBezTo>
                <a:cubicBezTo>
                  <a:pt x="3441404" y="1336437"/>
                  <a:pt x="3446721" y="1456939"/>
                  <a:pt x="3530009" y="1464027"/>
                </a:cubicBezTo>
                <a:cubicBezTo>
                  <a:pt x="3613298" y="1471115"/>
                  <a:pt x="3730256" y="1380739"/>
                  <a:pt x="3848986" y="1368334"/>
                </a:cubicBezTo>
                <a:cubicBezTo>
                  <a:pt x="3967716" y="1355929"/>
                  <a:pt x="4155558" y="1423269"/>
                  <a:pt x="4242390" y="1389599"/>
                </a:cubicBezTo>
                <a:cubicBezTo>
                  <a:pt x="4329223" y="1355929"/>
                  <a:pt x="4283148" y="1230111"/>
                  <a:pt x="4369981" y="1166316"/>
                </a:cubicBezTo>
                <a:cubicBezTo>
                  <a:pt x="4456814" y="1102521"/>
                  <a:pt x="4649972" y="1054674"/>
                  <a:pt x="4763386" y="1006827"/>
                </a:cubicBezTo>
                <a:cubicBezTo>
                  <a:pt x="4876800" y="958980"/>
                  <a:pt x="4965405" y="918222"/>
                  <a:pt x="5050465" y="879236"/>
                </a:cubicBezTo>
                <a:cubicBezTo>
                  <a:pt x="5135525" y="840250"/>
                  <a:pt x="5209953" y="755190"/>
                  <a:pt x="5273748" y="772911"/>
                </a:cubicBezTo>
                <a:cubicBezTo>
                  <a:pt x="5337543" y="790632"/>
                  <a:pt x="5388935" y="928855"/>
                  <a:pt x="5433237" y="985562"/>
                </a:cubicBezTo>
                <a:cubicBezTo>
                  <a:pt x="5477539" y="1042269"/>
                  <a:pt x="5417288" y="1088344"/>
                  <a:pt x="5539562" y="1113153"/>
                </a:cubicBezTo>
                <a:cubicBezTo>
                  <a:pt x="5661836" y="1137962"/>
                  <a:pt x="6010939" y="1134418"/>
                  <a:pt x="6166883" y="1134418"/>
                </a:cubicBezTo>
                <a:cubicBezTo>
                  <a:pt x="6322827" y="1134418"/>
                  <a:pt x="6352954" y="1100748"/>
                  <a:pt x="6475228" y="1113153"/>
                </a:cubicBezTo>
                <a:cubicBezTo>
                  <a:pt x="6597502" y="1125558"/>
                  <a:pt x="6758763" y="1192897"/>
                  <a:pt x="6900530" y="1208846"/>
                </a:cubicBezTo>
                <a:cubicBezTo>
                  <a:pt x="7042297" y="1224795"/>
                  <a:pt x="7166344" y="1242516"/>
                  <a:pt x="7325832" y="1208846"/>
                </a:cubicBezTo>
                <a:cubicBezTo>
                  <a:pt x="7485320" y="1175176"/>
                  <a:pt x="7696199" y="1052902"/>
                  <a:pt x="7857460" y="1006827"/>
                </a:cubicBezTo>
                <a:cubicBezTo>
                  <a:pt x="8018721" y="960752"/>
                  <a:pt x="8160488" y="944804"/>
                  <a:pt x="8293395" y="932399"/>
                </a:cubicBezTo>
                <a:cubicBezTo>
                  <a:pt x="8426302" y="919994"/>
                  <a:pt x="8521995" y="966069"/>
                  <a:pt x="8654902" y="932399"/>
                </a:cubicBezTo>
                <a:cubicBezTo>
                  <a:pt x="8787809" y="898729"/>
                  <a:pt x="8988056" y="788860"/>
                  <a:pt x="9090837" y="730381"/>
                </a:cubicBezTo>
                <a:cubicBezTo>
                  <a:pt x="9193618" y="671902"/>
                  <a:pt x="9207795" y="650637"/>
                  <a:pt x="9271590" y="581525"/>
                </a:cubicBezTo>
                <a:cubicBezTo>
                  <a:pt x="9335385" y="512413"/>
                  <a:pt x="9360195" y="379506"/>
                  <a:pt x="9473609" y="315711"/>
                </a:cubicBezTo>
                <a:cubicBezTo>
                  <a:pt x="9587023" y="251916"/>
                  <a:pt x="9831572" y="264320"/>
                  <a:pt x="9952074" y="198753"/>
                </a:cubicBezTo>
                <a:cubicBezTo>
                  <a:pt x="10072576" y="133186"/>
                  <a:pt x="10160765" y="0"/>
                  <a:pt x="10160765"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Freeform: Shape 56">
            <a:extLst>
              <a:ext uri="{FF2B5EF4-FFF2-40B4-BE49-F238E27FC236}">
                <a16:creationId xmlns:a16="http://schemas.microsoft.com/office/drawing/2014/main" id="{504B9FDB-657C-433A-B723-4CD42BFFECE0}"/>
              </a:ext>
            </a:extLst>
          </p:cNvPr>
          <p:cNvSpPr/>
          <p:nvPr/>
        </p:nvSpPr>
        <p:spPr>
          <a:xfrm>
            <a:off x="23062019" y="14906847"/>
            <a:ext cx="3880883" cy="1619567"/>
          </a:xfrm>
          <a:custGeom>
            <a:avLst/>
            <a:gdLst>
              <a:gd name="connsiteX0" fmla="*/ 0 w 3880883"/>
              <a:gd name="connsiteY0" fmla="*/ 0 h 1619567"/>
              <a:gd name="connsiteX1" fmla="*/ 2264734 w 3880883"/>
              <a:gd name="connsiteY1" fmla="*/ 1403497 h 1619567"/>
              <a:gd name="connsiteX2" fmla="*/ 3104707 w 3880883"/>
              <a:gd name="connsiteY2" fmla="*/ 1616148 h 1619567"/>
              <a:gd name="connsiteX3" fmla="*/ 3402418 w 3880883"/>
              <a:gd name="connsiteY3" fmla="*/ 1424762 h 1619567"/>
              <a:gd name="connsiteX4" fmla="*/ 3880883 w 3880883"/>
              <a:gd name="connsiteY4" fmla="*/ 1403497 h 161956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80883" h="1619567">
                <a:moveTo>
                  <a:pt x="0" y="0"/>
                </a:moveTo>
                <a:cubicBezTo>
                  <a:pt x="873641" y="567069"/>
                  <a:pt x="1747283" y="1134139"/>
                  <a:pt x="2264734" y="1403497"/>
                </a:cubicBezTo>
                <a:cubicBezTo>
                  <a:pt x="2782185" y="1672855"/>
                  <a:pt x="2915093" y="1612604"/>
                  <a:pt x="3104707" y="1616148"/>
                </a:cubicBezTo>
                <a:cubicBezTo>
                  <a:pt x="3294321" y="1619692"/>
                  <a:pt x="3273055" y="1460204"/>
                  <a:pt x="3402418" y="1424762"/>
                </a:cubicBezTo>
                <a:cubicBezTo>
                  <a:pt x="3531781" y="1389320"/>
                  <a:pt x="3706332" y="1396408"/>
                  <a:pt x="3880883" y="1403497"/>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Freeform: Shape 57">
            <a:extLst>
              <a:ext uri="{FF2B5EF4-FFF2-40B4-BE49-F238E27FC236}">
                <a16:creationId xmlns:a16="http://schemas.microsoft.com/office/drawing/2014/main" id="{3F021F83-77C6-4F6D-B5B2-898F9B6C5C95}"/>
              </a:ext>
            </a:extLst>
          </p:cNvPr>
          <p:cNvSpPr/>
          <p:nvPr/>
        </p:nvSpPr>
        <p:spPr>
          <a:xfrm>
            <a:off x="23593647" y="12780335"/>
            <a:ext cx="3306725" cy="1754372"/>
          </a:xfrm>
          <a:custGeom>
            <a:avLst/>
            <a:gdLst>
              <a:gd name="connsiteX0" fmla="*/ 0 w 3306725"/>
              <a:gd name="connsiteY0" fmla="*/ 1754372 h 1754372"/>
              <a:gd name="connsiteX1" fmla="*/ 435934 w 3306725"/>
              <a:gd name="connsiteY1" fmla="*/ 1190846 h 1754372"/>
              <a:gd name="connsiteX2" fmla="*/ 776176 w 3306725"/>
              <a:gd name="connsiteY2" fmla="*/ 1116418 h 1754372"/>
              <a:gd name="connsiteX3" fmla="*/ 925032 w 3306725"/>
              <a:gd name="connsiteY3" fmla="*/ 1020725 h 1754372"/>
              <a:gd name="connsiteX4" fmla="*/ 1020725 w 3306725"/>
              <a:gd name="connsiteY4" fmla="*/ 1084521 h 1754372"/>
              <a:gd name="connsiteX5" fmla="*/ 1350334 w 3306725"/>
              <a:gd name="connsiteY5" fmla="*/ 893135 h 1754372"/>
              <a:gd name="connsiteX6" fmla="*/ 1711841 w 3306725"/>
              <a:gd name="connsiteY6" fmla="*/ 616688 h 1754372"/>
              <a:gd name="connsiteX7" fmla="*/ 2094613 w 3306725"/>
              <a:gd name="connsiteY7" fmla="*/ 287079 h 1754372"/>
              <a:gd name="connsiteX8" fmla="*/ 2477386 w 3306725"/>
              <a:gd name="connsiteY8" fmla="*/ 42530 h 1754372"/>
              <a:gd name="connsiteX9" fmla="*/ 2860158 w 3306725"/>
              <a:gd name="connsiteY9" fmla="*/ 21265 h 1754372"/>
              <a:gd name="connsiteX10" fmla="*/ 3306725 w 3306725"/>
              <a:gd name="connsiteY10" fmla="*/ 0 h 17543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06725" h="1754372">
                <a:moveTo>
                  <a:pt x="0" y="1754372"/>
                </a:moveTo>
                <a:cubicBezTo>
                  <a:pt x="153285" y="1525772"/>
                  <a:pt x="306571" y="1297172"/>
                  <a:pt x="435934" y="1190846"/>
                </a:cubicBezTo>
                <a:cubicBezTo>
                  <a:pt x="565297" y="1084520"/>
                  <a:pt x="694660" y="1144771"/>
                  <a:pt x="776176" y="1116418"/>
                </a:cubicBezTo>
                <a:cubicBezTo>
                  <a:pt x="857692" y="1088064"/>
                  <a:pt x="884274" y="1026041"/>
                  <a:pt x="925032" y="1020725"/>
                </a:cubicBezTo>
                <a:cubicBezTo>
                  <a:pt x="965790" y="1015409"/>
                  <a:pt x="949841" y="1105786"/>
                  <a:pt x="1020725" y="1084521"/>
                </a:cubicBezTo>
                <a:cubicBezTo>
                  <a:pt x="1091609" y="1063256"/>
                  <a:pt x="1235148" y="971107"/>
                  <a:pt x="1350334" y="893135"/>
                </a:cubicBezTo>
                <a:cubicBezTo>
                  <a:pt x="1465520" y="815163"/>
                  <a:pt x="1587795" y="717697"/>
                  <a:pt x="1711841" y="616688"/>
                </a:cubicBezTo>
                <a:cubicBezTo>
                  <a:pt x="1835887" y="515679"/>
                  <a:pt x="1967022" y="382772"/>
                  <a:pt x="2094613" y="287079"/>
                </a:cubicBezTo>
                <a:cubicBezTo>
                  <a:pt x="2222204" y="191386"/>
                  <a:pt x="2349795" y="86832"/>
                  <a:pt x="2477386" y="42530"/>
                </a:cubicBezTo>
                <a:cubicBezTo>
                  <a:pt x="2604977" y="-1772"/>
                  <a:pt x="2860158" y="21265"/>
                  <a:pt x="2860158" y="21265"/>
                </a:cubicBezTo>
                <a:cubicBezTo>
                  <a:pt x="2998381" y="14177"/>
                  <a:pt x="3203944" y="17721"/>
                  <a:pt x="3306725"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Freeform: Shape 58">
            <a:extLst>
              <a:ext uri="{FF2B5EF4-FFF2-40B4-BE49-F238E27FC236}">
                <a16:creationId xmlns:a16="http://schemas.microsoft.com/office/drawing/2014/main" id="{1CB58E7F-4153-401A-B115-971ED214E24E}"/>
              </a:ext>
            </a:extLst>
          </p:cNvPr>
          <p:cNvSpPr/>
          <p:nvPr/>
        </p:nvSpPr>
        <p:spPr>
          <a:xfrm>
            <a:off x="24298036" y="12008081"/>
            <a:ext cx="2644866" cy="1184283"/>
          </a:xfrm>
          <a:custGeom>
            <a:avLst/>
            <a:gdLst>
              <a:gd name="connsiteX0" fmla="*/ 0 w 2668772"/>
              <a:gd name="connsiteY0" fmla="*/ 1208189 h 1208189"/>
              <a:gd name="connsiteX1" fmla="*/ 435935 w 2668772"/>
              <a:gd name="connsiteY1" fmla="*/ 804152 h 1208189"/>
              <a:gd name="connsiteX2" fmla="*/ 818707 w 2668772"/>
              <a:gd name="connsiteY2" fmla="*/ 357584 h 1208189"/>
              <a:gd name="connsiteX3" fmla="*/ 1148317 w 2668772"/>
              <a:gd name="connsiteY3" fmla="*/ 70505 h 1208189"/>
              <a:gd name="connsiteX4" fmla="*/ 1499191 w 2668772"/>
              <a:gd name="connsiteY4" fmla="*/ 6710 h 1208189"/>
              <a:gd name="connsiteX5" fmla="*/ 1967023 w 2668772"/>
              <a:gd name="connsiteY5" fmla="*/ 6710 h 1208189"/>
              <a:gd name="connsiteX6" fmla="*/ 2264735 w 2668772"/>
              <a:gd name="connsiteY6" fmla="*/ 49240 h 1208189"/>
              <a:gd name="connsiteX7" fmla="*/ 2402958 w 2668772"/>
              <a:gd name="connsiteY7" fmla="*/ 144933 h 1208189"/>
              <a:gd name="connsiteX8" fmla="*/ 2668772 w 2668772"/>
              <a:gd name="connsiteY8" fmla="*/ 123668 h 1208189"/>
              <a:gd name="connsiteX0" fmla="*/ 0 w 2644866"/>
              <a:gd name="connsiteY0" fmla="*/ 1184283 h 1184283"/>
              <a:gd name="connsiteX1" fmla="*/ 412029 w 2644866"/>
              <a:gd name="connsiteY1" fmla="*/ 804152 h 1184283"/>
              <a:gd name="connsiteX2" fmla="*/ 794801 w 2644866"/>
              <a:gd name="connsiteY2" fmla="*/ 357584 h 1184283"/>
              <a:gd name="connsiteX3" fmla="*/ 1124411 w 2644866"/>
              <a:gd name="connsiteY3" fmla="*/ 70505 h 1184283"/>
              <a:gd name="connsiteX4" fmla="*/ 1475285 w 2644866"/>
              <a:gd name="connsiteY4" fmla="*/ 6710 h 1184283"/>
              <a:gd name="connsiteX5" fmla="*/ 1943117 w 2644866"/>
              <a:gd name="connsiteY5" fmla="*/ 6710 h 1184283"/>
              <a:gd name="connsiteX6" fmla="*/ 2240829 w 2644866"/>
              <a:gd name="connsiteY6" fmla="*/ 49240 h 1184283"/>
              <a:gd name="connsiteX7" fmla="*/ 2379052 w 2644866"/>
              <a:gd name="connsiteY7" fmla="*/ 144933 h 1184283"/>
              <a:gd name="connsiteX8" fmla="*/ 2644866 w 2644866"/>
              <a:gd name="connsiteY8" fmla="*/ 123668 h 118428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2644866" h="1184283">
                <a:moveTo>
                  <a:pt x="0" y="1184283"/>
                </a:moveTo>
                <a:cubicBezTo>
                  <a:pt x="149742" y="1053148"/>
                  <a:pt x="279562" y="941935"/>
                  <a:pt x="412029" y="804152"/>
                </a:cubicBezTo>
                <a:cubicBezTo>
                  <a:pt x="544496" y="666369"/>
                  <a:pt x="676071" y="479858"/>
                  <a:pt x="794801" y="357584"/>
                </a:cubicBezTo>
                <a:cubicBezTo>
                  <a:pt x="913531" y="235309"/>
                  <a:pt x="1010997" y="128984"/>
                  <a:pt x="1124411" y="70505"/>
                </a:cubicBezTo>
                <a:cubicBezTo>
                  <a:pt x="1237825" y="12026"/>
                  <a:pt x="1338834" y="17342"/>
                  <a:pt x="1475285" y="6710"/>
                </a:cubicBezTo>
                <a:cubicBezTo>
                  <a:pt x="1611736" y="-3922"/>
                  <a:pt x="1815526" y="-378"/>
                  <a:pt x="1943117" y="6710"/>
                </a:cubicBezTo>
                <a:cubicBezTo>
                  <a:pt x="2070708" y="13798"/>
                  <a:pt x="2168173" y="26203"/>
                  <a:pt x="2240829" y="49240"/>
                </a:cubicBezTo>
                <a:cubicBezTo>
                  <a:pt x="2313485" y="72277"/>
                  <a:pt x="2311713" y="132528"/>
                  <a:pt x="2379052" y="144933"/>
                </a:cubicBezTo>
                <a:cubicBezTo>
                  <a:pt x="2446391" y="157338"/>
                  <a:pt x="2595247" y="148477"/>
                  <a:pt x="2644866" y="123668"/>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Freeform: Shape 59">
            <a:extLst>
              <a:ext uri="{FF2B5EF4-FFF2-40B4-BE49-F238E27FC236}">
                <a16:creationId xmlns:a16="http://schemas.microsoft.com/office/drawing/2014/main" id="{C9176AFF-1291-4FDB-80B9-B043F70C879B}"/>
              </a:ext>
            </a:extLst>
          </p:cNvPr>
          <p:cNvSpPr/>
          <p:nvPr/>
        </p:nvSpPr>
        <p:spPr>
          <a:xfrm>
            <a:off x="23200242" y="13907386"/>
            <a:ext cx="3721395" cy="1104211"/>
          </a:xfrm>
          <a:custGeom>
            <a:avLst/>
            <a:gdLst>
              <a:gd name="connsiteX0" fmla="*/ 0 w 3721395"/>
              <a:gd name="connsiteY0" fmla="*/ 1031358 h 1104211"/>
              <a:gd name="connsiteX1" fmla="*/ 425302 w 3721395"/>
              <a:gd name="connsiteY1" fmla="*/ 1010093 h 1104211"/>
              <a:gd name="connsiteX2" fmla="*/ 637953 w 3721395"/>
              <a:gd name="connsiteY2" fmla="*/ 1084521 h 1104211"/>
              <a:gd name="connsiteX3" fmla="*/ 1084521 w 3721395"/>
              <a:gd name="connsiteY3" fmla="*/ 1095154 h 1104211"/>
              <a:gd name="connsiteX4" fmla="*/ 1520456 w 3721395"/>
              <a:gd name="connsiteY4" fmla="*/ 967563 h 1104211"/>
              <a:gd name="connsiteX5" fmla="*/ 1871330 w 3721395"/>
              <a:gd name="connsiteY5" fmla="*/ 861237 h 1104211"/>
              <a:gd name="connsiteX6" fmla="*/ 2668772 w 3721395"/>
              <a:gd name="connsiteY6" fmla="*/ 829340 h 1104211"/>
              <a:gd name="connsiteX7" fmla="*/ 3200400 w 3721395"/>
              <a:gd name="connsiteY7" fmla="*/ 616688 h 1104211"/>
              <a:gd name="connsiteX8" fmla="*/ 3423684 w 3721395"/>
              <a:gd name="connsiteY8" fmla="*/ 255181 h 1104211"/>
              <a:gd name="connsiteX9" fmla="*/ 3721395 w 3721395"/>
              <a:gd name="connsiteY9" fmla="*/ 0 h 11042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3721395" h="1104211">
                <a:moveTo>
                  <a:pt x="0" y="1031358"/>
                </a:moveTo>
                <a:cubicBezTo>
                  <a:pt x="159488" y="1016295"/>
                  <a:pt x="318977" y="1001233"/>
                  <a:pt x="425302" y="1010093"/>
                </a:cubicBezTo>
                <a:cubicBezTo>
                  <a:pt x="531627" y="1018953"/>
                  <a:pt x="528083" y="1070344"/>
                  <a:pt x="637953" y="1084521"/>
                </a:cubicBezTo>
                <a:cubicBezTo>
                  <a:pt x="747823" y="1098698"/>
                  <a:pt x="937437" y="1114647"/>
                  <a:pt x="1084521" y="1095154"/>
                </a:cubicBezTo>
                <a:cubicBezTo>
                  <a:pt x="1231605" y="1075661"/>
                  <a:pt x="1520456" y="967563"/>
                  <a:pt x="1520456" y="967563"/>
                </a:cubicBezTo>
                <a:cubicBezTo>
                  <a:pt x="1651591" y="928577"/>
                  <a:pt x="1679944" y="884274"/>
                  <a:pt x="1871330" y="861237"/>
                </a:cubicBezTo>
                <a:cubicBezTo>
                  <a:pt x="2062716" y="838200"/>
                  <a:pt x="2447260" y="870098"/>
                  <a:pt x="2668772" y="829340"/>
                </a:cubicBezTo>
                <a:cubicBezTo>
                  <a:pt x="2890284" y="788582"/>
                  <a:pt x="3074581" y="712381"/>
                  <a:pt x="3200400" y="616688"/>
                </a:cubicBezTo>
                <a:cubicBezTo>
                  <a:pt x="3326219" y="520995"/>
                  <a:pt x="3336852" y="357962"/>
                  <a:pt x="3423684" y="255181"/>
                </a:cubicBezTo>
                <a:cubicBezTo>
                  <a:pt x="3510517" y="152400"/>
                  <a:pt x="3657600" y="58479"/>
                  <a:pt x="3721395" y="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1" name="Freeform: Shape 60">
            <a:extLst>
              <a:ext uri="{FF2B5EF4-FFF2-40B4-BE49-F238E27FC236}">
                <a16:creationId xmlns:a16="http://schemas.microsoft.com/office/drawing/2014/main" id="{88BAEDBA-D6EE-4679-BB80-1C582AD32A36}"/>
              </a:ext>
            </a:extLst>
          </p:cNvPr>
          <p:cNvSpPr/>
          <p:nvPr/>
        </p:nvSpPr>
        <p:spPr>
          <a:xfrm>
            <a:off x="24623684" y="13894738"/>
            <a:ext cx="2042772" cy="4010490"/>
          </a:xfrm>
          <a:custGeom>
            <a:avLst/>
            <a:gdLst>
              <a:gd name="connsiteX0" fmla="*/ 0 w 2030819"/>
              <a:gd name="connsiteY0" fmla="*/ 0 h 4040372"/>
              <a:gd name="connsiteX1" fmla="*/ 53163 w 2030819"/>
              <a:gd name="connsiteY1" fmla="*/ 159488 h 4040372"/>
              <a:gd name="connsiteX2" fmla="*/ 287079 w 2030819"/>
              <a:gd name="connsiteY2" fmla="*/ 127591 h 4040372"/>
              <a:gd name="connsiteX3" fmla="*/ 627321 w 2030819"/>
              <a:gd name="connsiteY3" fmla="*/ 414670 h 4040372"/>
              <a:gd name="connsiteX4" fmla="*/ 978196 w 2030819"/>
              <a:gd name="connsiteY4" fmla="*/ 744279 h 4040372"/>
              <a:gd name="connsiteX5" fmla="*/ 1010093 w 2030819"/>
              <a:gd name="connsiteY5" fmla="*/ 1233377 h 4040372"/>
              <a:gd name="connsiteX6" fmla="*/ 1488558 w 2030819"/>
              <a:gd name="connsiteY6" fmla="*/ 1967023 h 4040372"/>
              <a:gd name="connsiteX7" fmla="*/ 1360968 w 2030819"/>
              <a:gd name="connsiteY7" fmla="*/ 2424223 h 4040372"/>
              <a:gd name="connsiteX8" fmla="*/ 1424763 w 2030819"/>
              <a:gd name="connsiteY8" fmla="*/ 2966484 h 4040372"/>
              <a:gd name="connsiteX9" fmla="*/ 1828800 w 2030819"/>
              <a:gd name="connsiteY9" fmla="*/ 3721395 h 4040372"/>
              <a:gd name="connsiteX10" fmla="*/ 2030819 w 2030819"/>
              <a:gd name="connsiteY10" fmla="*/ 4040372 h 4040372"/>
              <a:gd name="connsiteX0" fmla="*/ 0 w 2042772"/>
              <a:gd name="connsiteY0" fmla="*/ 0 h 3992560"/>
              <a:gd name="connsiteX1" fmla="*/ 65116 w 2042772"/>
              <a:gd name="connsiteY1" fmla="*/ 111676 h 3992560"/>
              <a:gd name="connsiteX2" fmla="*/ 299032 w 2042772"/>
              <a:gd name="connsiteY2" fmla="*/ 79779 h 3992560"/>
              <a:gd name="connsiteX3" fmla="*/ 639274 w 2042772"/>
              <a:gd name="connsiteY3" fmla="*/ 366858 h 3992560"/>
              <a:gd name="connsiteX4" fmla="*/ 990149 w 2042772"/>
              <a:gd name="connsiteY4" fmla="*/ 696467 h 3992560"/>
              <a:gd name="connsiteX5" fmla="*/ 1022046 w 2042772"/>
              <a:gd name="connsiteY5" fmla="*/ 1185565 h 3992560"/>
              <a:gd name="connsiteX6" fmla="*/ 1500511 w 2042772"/>
              <a:gd name="connsiteY6" fmla="*/ 1919211 h 3992560"/>
              <a:gd name="connsiteX7" fmla="*/ 1372921 w 2042772"/>
              <a:gd name="connsiteY7" fmla="*/ 2376411 h 3992560"/>
              <a:gd name="connsiteX8" fmla="*/ 1436716 w 2042772"/>
              <a:gd name="connsiteY8" fmla="*/ 2918672 h 3992560"/>
              <a:gd name="connsiteX9" fmla="*/ 1840753 w 2042772"/>
              <a:gd name="connsiteY9" fmla="*/ 3673583 h 3992560"/>
              <a:gd name="connsiteX10" fmla="*/ 2042772 w 2042772"/>
              <a:gd name="connsiteY10" fmla="*/ 3992560 h 3992560"/>
              <a:gd name="connsiteX0" fmla="*/ 0 w 2042772"/>
              <a:gd name="connsiteY0" fmla="*/ 0 h 3992560"/>
              <a:gd name="connsiteX1" fmla="*/ 65116 w 2042772"/>
              <a:gd name="connsiteY1" fmla="*/ 111676 h 3992560"/>
              <a:gd name="connsiteX2" fmla="*/ 299032 w 2042772"/>
              <a:gd name="connsiteY2" fmla="*/ 79779 h 3992560"/>
              <a:gd name="connsiteX3" fmla="*/ 639274 w 2042772"/>
              <a:gd name="connsiteY3" fmla="*/ 366858 h 3992560"/>
              <a:gd name="connsiteX4" fmla="*/ 990149 w 2042772"/>
              <a:gd name="connsiteY4" fmla="*/ 696467 h 3992560"/>
              <a:gd name="connsiteX5" fmla="*/ 1022046 w 2042772"/>
              <a:gd name="connsiteY5" fmla="*/ 1185565 h 3992560"/>
              <a:gd name="connsiteX6" fmla="*/ 1500511 w 2042772"/>
              <a:gd name="connsiteY6" fmla="*/ 1919211 h 3992560"/>
              <a:gd name="connsiteX7" fmla="*/ 1372921 w 2042772"/>
              <a:gd name="connsiteY7" fmla="*/ 2376411 h 3992560"/>
              <a:gd name="connsiteX8" fmla="*/ 1436716 w 2042772"/>
              <a:gd name="connsiteY8" fmla="*/ 2918672 h 3992560"/>
              <a:gd name="connsiteX9" fmla="*/ 1840753 w 2042772"/>
              <a:gd name="connsiteY9" fmla="*/ 3673583 h 3992560"/>
              <a:gd name="connsiteX10" fmla="*/ 2042772 w 2042772"/>
              <a:gd name="connsiteY10" fmla="*/ 3992560 h 3992560"/>
              <a:gd name="connsiteX0" fmla="*/ 0 w 2042772"/>
              <a:gd name="connsiteY0" fmla="*/ 0 h 4010490"/>
              <a:gd name="connsiteX1" fmla="*/ 65116 w 2042772"/>
              <a:gd name="connsiteY1" fmla="*/ 129606 h 4010490"/>
              <a:gd name="connsiteX2" fmla="*/ 299032 w 2042772"/>
              <a:gd name="connsiteY2" fmla="*/ 97709 h 4010490"/>
              <a:gd name="connsiteX3" fmla="*/ 639274 w 2042772"/>
              <a:gd name="connsiteY3" fmla="*/ 384788 h 4010490"/>
              <a:gd name="connsiteX4" fmla="*/ 990149 w 2042772"/>
              <a:gd name="connsiteY4" fmla="*/ 714397 h 4010490"/>
              <a:gd name="connsiteX5" fmla="*/ 1022046 w 2042772"/>
              <a:gd name="connsiteY5" fmla="*/ 1203495 h 4010490"/>
              <a:gd name="connsiteX6" fmla="*/ 1500511 w 2042772"/>
              <a:gd name="connsiteY6" fmla="*/ 1937141 h 4010490"/>
              <a:gd name="connsiteX7" fmla="*/ 1372921 w 2042772"/>
              <a:gd name="connsiteY7" fmla="*/ 2394341 h 4010490"/>
              <a:gd name="connsiteX8" fmla="*/ 1436716 w 2042772"/>
              <a:gd name="connsiteY8" fmla="*/ 2936602 h 4010490"/>
              <a:gd name="connsiteX9" fmla="*/ 1840753 w 2042772"/>
              <a:gd name="connsiteY9" fmla="*/ 3691513 h 4010490"/>
              <a:gd name="connsiteX10" fmla="*/ 2042772 w 2042772"/>
              <a:gd name="connsiteY10" fmla="*/ 4010490 h 40104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2042772" h="4010490">
                <a:moveTo>
                  <a:pt x="0" y="0"/>
                </a:moveTo>
                <a:cubicBezTo>
                  <a:pt x="26564" y="146805"/>
                  <a:pt x="15277" y="113321"/>
                  <a:pt x="65116" y="129606"/>
                </a:cubicBezTo>
                <a:cubicBezTo>
                  <a:pt x="114955" y="145891"/>
                  <a:pt x="203339" y="55179"/>
                  <a:pt x="299032" y="97709"/>
                </a:cubicBezTo>
                <a:cubicBezTo>
                  <a:pt x="394725" y="140239"/>
                  <a:pt x="524088" y="282007"/>
                  <a:pt x="639274" y="384788"/>
                </a:cubicBezTo>
                <a:cubicBezTo>
                  <a:pt x="754460" y="487569"/>
                  <a:pt x="926354" y="577946"/>
                  <a:pt x="990149" y="714397"/>
                </a:cubicBezTo>
                <a:cubicBezTo>
                  <a:pt x="1053944" y="850848"/>
                  <a:pt x="936986" y="999704"/>
                  <a:pt x="1022046" y="1203495"/>
                </a:cubicBezTo>
                <a:cubicBezTo>
                  <a:pt x="1107106" y="1407286"/>
                  <a:pt x="1442032" y="1738667"/>
                  <a:pt x="1500511" y="1937141"/>
                </a:cubicBezTo>
                <a:cubicBezTo>
                  <a:pt x="1558990" y="2135615"/>
                  <a:pt x="1383554" y="2227764"/>
                  <a:pt x="1372921" y="2394341"/>
                </a:cubicBezTo>
                <a:cubicBezTo>
                  <a:pt x="1362288" y="2560918"/>
                  <a:pt x="1358744" y="2720407"/>
                  <a:pt x="1436716" y="2936602"/>
                </a:cubicBezTo>
                <a:cubicBezTo>
                  <a:pt x="1514688" y="3152797"/>
                  <a:pt x="1739744" y="3512532"/>
                  <a:pt x="1840753" y="3691513"/>
                </a:cubicBezTo>
                <a:cubicBezTo>
                  <a:pt x="1941762" y="3870494"/>
                  <a:pt x="1992267" y="3940492"/>
                  <a:pt x="2042772" y="401049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2" name="Freeform: Shape 61">
            <a:extLst>
              <a:ext uri="{FF2B5EF4-FFF2-40B4-BE49-F238E27FC236}">
                <a16:creationId xmlns:a16="http://schemas.microsoft.com/office/drawing/2014/main" id="{C90563A4-C9FB-4554-A1AA-19194F8B72DD}"/>
              </a:ext>
            </a:extLst>
          </p:cNvPr>
          <p:cNvSpPr/>
          <p:nvPr/>
        </p:nvSpPr>
        <p:spPr>
          <a:xfrm>
            <a:off x="13257384" y="10022305"/>
            <a:ext cx="338299" cy="676600"/>
          </a:xfrm>
          <a:custGeom>
            <a:avLst/>
            <a:gdLst>
              <a:gd name="connsiteX0" fmla="*/ 324852 w 324852"/>
              <a:gd name="connsiteY0" fmla="*/ 0 h 649706"/>
              <a:gd name="connsiteX1" fmla="*/ 264694 w 324852"/>
              <a:gd name="connsiteY1" fmla="*/ 216569 h 649706"/>
              <a:gd name="connsiteX2" fmla="*/ 144379 w 324852"/>
              <a:gd name="connsiteY2" fmla="*/ 300790 h 649706"/>
              <a:gd name="connsiteX3" fmla="*/ 0 w 324852"/>
              <a:gd name="connsiteY3" fmla="*/ 649706 h 649706"/>
              <a:gd name="connsiteX0" fmla="*/ 338299 w 338299"/>
              <a:gd name="connsiteY0" fmla="*/ 0 h 676600"/>
              <a:gd name="connsiteX1" fmla="*/ 278141 w 338299"/>
              <a:gd name="connsiteY1" fmla="*/ 216569 h 676600"/>
              <a:gd name="connsiteX2" fmla="*/ 157826 w 338299"/>
              <a:gd name="connsiteY2" fmla="*/ 300790 h 676600"/>
              <a:gd name="connsiteX3" fmla="*/ 0 w 338299"/>
              <a:gd name="connsiteY3" fmla="*/ 676600 h 676600"/>
            </a:gdLst>
            <a:ahLst/>
            <a:cxnLst>
              <a:cxn ang="0">
                <a:pos x="connsiteX0" y="connsiteY0"/>
              </a:cxn>
              <a:cxn ang="0">
                <a:pos x="connsiteX1" y="connsiteY1"/>
              </a:cxn>
              <a:cxn ang="0">
                <a:pos x="connsiteX2" y="connsiteY2"/>
              </a:cxn>
              <a:cxn ang="0">
                <a:pos x="connsiteX3" y="connsiteY3"/>
              </a:cxn>
            </a:cxnLst>
            <a:rect l="l" t="t" r="r" b="b"/>
            <a:pathLst>
              <a:path w="338299" h="676600">
                <a:moveTo>
                  <a:pt x="338299" y="0"/>
                </a:moveTo>
                <a:cubicBezTo>
                  <a:pt x="323259" y="83218"/>
                  <a:pt x="308220" y="166437"/>
                  <a:pt x="278141" y="216569"/>
                </a:cubicBezTo>
                <a:cubicBezTo>
                  <a:pt x="248062" y="266701"/>
                  <a:pt x="201942" y="228601"/>
                  <a:pt x="157826" y="300790"/>
                </a:cubicBezTo>
                <a:cubicBezTo>
                  <a:pt x="113710" y="372980"/>
                  <a:pt x="50131" y="538237"/>
                  <a:pt x="0" y="676600"/>
                </a:cubicBezTo>
              </a:path>
            </a:pathLst>
          </a:custGeom>
          <a:noFill/>
          <a:ln w="101600" cmpd="dbl">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 name="Freeform: Shape 69">
            <a:extLst>
              <a:ext uri="{FF2B5EF4-FFF2-40B4-BE49-F238E27FC236}">
                <a16:creationId xmlns:a16="http://schemas.microsoft.com/office/drawing/2014/main" id="{3848B830-96E5-45EB-825D-9B541C6B4F48}"/>
              </a:ext>
            </a:extLst>
          </p:cNvPr>
          <p:cNvSpPr/>
          <p:nvPr/>
        </p:nvSpPr>
        <p:spPr>
          <a:xfrm>
            <a:off x="12248305" y="13651398"/>
            <a:ext cx="1987003" cy="1744135"/>
          </a:xfrm>
          <a:custGeom>
            <a:avLst/>
            <a:gdLst>
              <a:gd name="connsiteX0" fmla="*/ 575418 w 1987003"/>
              <a:gd name="connsiteY0" fmla="*/ 352196 h 1744135"/>
              <a:gd name="connsiteX1" fmla="*/ 575418 w 1987003"/>
              <a:gd name="connsiteY1" fmla="*/ 403815 h 1744135"/>
              <a:gd name="connsiteX2" fmla="*/ 722901 w 1987003"/>
              <a:gd name="connsiteY2" fmla="*/ 993750 h 1744135"/>
              <a:gd name="connsiteX3" fmla="*/ 627037 w 1987003"/>
              <a:gd name="connsiteY3" fmla="*/ 1148608 h 1744135"/>
              <a:gd name="connsiteX4" fmla="*/ 509050 w 1987003"/>
              <a:gd name="connsiteY4" fmla="*/ 1266596 h 1744135"/>
              <a:gd name="connsiteX5" fmla="*/ 531172 w 1987003"/>
              <a:gd name="connsiteY5" fmla="*/ 1384583 h 1744135"/>
              <a:gd name="connsiteX6" fmla="*/ 243579 w 1987003"/>
              <a:gd name="connsiteY6" fmla="*/ 1450950 h 1744135"/>
              <a:gd name="connsiteX7" fmla="*/ 230 w 1987003"/>
              <a:gd name="connsiteY7" fmla="*/ 1443576 h 1744135"/>
              <a:gd name="connsiteX8" fmla="*/ 214082 w 1987003"/>
              <a:gd name="connsiteY8" fmla="*/ 1709047 h 1744135"/>
              <a:gd name="connsiteX9" fmla="*/ 870385 w 1987003"/>
              <a:gd name="connsiteY9" fmla="*/ 1716421 h 1744135"/>
              <a:gd name="connsiteX10" fmla="*/ 1187476 w 1987003"/>
              <a:gd name="connsiteY10" fmla="*/ 1480447 h 1744135"/>
              <a:gd name="connsiteX11" fmla="*/ 1659424 w 1987003"/>
              <a:gd name="connsiteY11" fmla="*/ 1273970 h 1744135"/>
              <a:gd name="connsiteX12" fmla="*/ 1888024 w 1987003"/>
              <a:gd name="connsiteY12" fmla="*/ 1037996 h 1744135"/>
              <a:gd name="connsiteX13" fmla="*/ 1851153 w 1987003"/>
              <a:gd name="connsiteY13" fmla="*/ 816770 h 1744135"/>
              <a:gd name="connsiteX14" fmla="*/ 1814282 w 1987003"/>
              <a:gd name="connsiteY14" fmla="*/ 617667 h 1744135"/>
              <a:gd name="connsiteX15" fmla="*/ 1924895 w 1987003"/>
              <a:gd name="connsiteY15" fmla="*/ 344821 h 1744135"/>
              <a:gd name="connsiteX16" fmla="*/ 1976514 w 1987003"/>
              <a:gd name="connsiteY16" fmla="*/ 130970 h 1744135"/>
              <a:gd name="connsiteX17" fmla="*/ 1718418 w 1987003"/>
              <a:gd name="connsiteY17" fmla="*/ 27731 h 1744135"/>
              <a:gd name="connsiteX18" fmla="*/ 1467695 w 1987003"/>
              <a:gd name="connsiteY18" fmla="*/ 20357 h 1744135"/>
              <a:gd name="connsiteX19" fmla="*/ 1393953 w 1987003"/>
              <a:gd name="connsiteY19" fmla="*/ 271079 h 1744135"/>
              <a:gd name="connsiteX20" fmla="*/ 1194850 w 1987003"/>
              <a:gd name="connsiteY20" fmla="*/ 418563 h 1744135"/>
              <a:gd name="connsiteX21" fmla="*/ 1010495 w 1987003"/>
              <a:gd name="connsiteY21" fmla="*/ 315325 h 1744135"/>
              <a:gd name="connsiteX22" fmla="*/ 899882 w 1987003"/>
              <a:gd name="connsiteY22" fmla="*/ 145718 h 1744135"/>
              <a:gd name="connsiteX23" fmla="*/ 781895 w 1987003"/>
              <a:gd name="connsiteY23" fmla="*/ 12983 h 1744135"/>
              <a:gd name="connsiteX24" fmla="*/ 582792 w 1987003"/>
              <a:gd name="connsiteY24" fmla="*/ 57228 h 1744135"/>
              <a:gd name="connsiteX25" fmla="*/ 575418 w 1987003"/>
              <a:gd name="connsiteY25" fmla="*/ 352196 h 1744135"/>
              <a:gd name="connsiteX0" fmla="*/ 582792 w 1987003"/>
              <a:gd name="connsiteY0" fmla="*/ 57228 h 1744135"/>
              <a:gd name="connsiteX1" fmla="*/ 575418 w 1987003"/>
              <a:gd name="connsiteY1" fmla="*/ 403815 h 1744135"/>
              <a:gd name="connsiteX2" fmla="*/ 722901 w 1987003"/>
              <a:gd name="connsiteY2" fmla="*/ 993750 h 1744135"/>
              <a:gd name="connsiteX3" fmla="*/ 627037 w 1987003"/>
              <a:gd name="connsiteY3" fmla="*/ 1148608 h 1744135"/>
              <a:gd name="connsiteX4" fmla="*/ 509050 w 1987003"/>
              <a:gd name="connsiteY4" fmla="*/ 1266596 h 1744135"/>
              <a:gd name="connsiteX5" fmla="*/ 531172 w 1987003"/>
              <a:gd name="connsiteY5" fmla="*/ 1384583 h 1744135"/>
              <a:gd name="connsiteX6" fmla="*/ 243579 w 1987003"/>
              <a:gd name="connsiteY6" fmla="*/ 1450950 h 1744135"/>
              <a:gd name="connsiteX7" fmla="*/ 230 w 1987003"/>
              <a:gd name="connsiteY7" fmla="*/ 1443576 h 1744135"/>
              <a:gd name="connsiteX8" fmla="*/ 214082 w 1987003"/>
              <a:gd name="connsiteY8" fmla="*/ 1709047 h 1744135"/>
              <a:gd name="connsiteX9" fmla="*/ 870385 w 1987003"/>
              <a:gd name="connsiteY9" fmla="*/ 1716421 h 1744135"/>
              <a:gd name="connsiteX10" fmla="*/ 1187476 w 1987003"/>
              <a:gd name="connsiteY10" fmla="*/ 1480447 h 1744135"/>
              <a:gd name="connsiteX11" fmla="*/ 1659424 w 1987003"/>
              <a:gd name="connsiteY11" fmla="*/ 1273970 h 1744135"/>
              <a:gd name="connsiteX12" fmla="*/ 1888024 w 1987003"/>
              <a:gd name="connsiteY12" fmla="*/ 1037996 h 1744135"/>
              <a:gd name="connsiteX13" fmla="*/ 1851153 w 1987003"/>
              <a:gd name="connsiteY13" fmla="*/ 816770 h 1744135"/>
              <a:gd name="connsiteX14" fmla="*/ 1814282 w 1987003"/>
              <a:gd name="connsiteY14" fmla="*/ 617667 h 1744135"/>
              <a:gd name="connsiteX15" fmla="*/ 1924895 w 1987003"/>
              <a:gd name="connsiteY15" fmla="*/ 344821 h 1744135"/>
              <a:gd name="connsiteX16" fmla="*/ 1976514 w 1987003"/>
              <a:gd name="connsiteY16" fmla="*/ 130970 h 1744135"/>
              <a:gd name="connsiteX17" fmla="*/ 1718418 w 1987003"/>
              <a:gd name="connsiteY17" fmla="*/ 27731 h 1744135"/>
              <a:gd name="connsiteX18" fmla="*/ 1467695 w 1987003"/>
              <a:gd name="connsiteY18" fmla="*/ 20357 h 1744135"/>
              <a:gd name="connsiteX19" fmla="*/ 1393953 w 1987003"/>
              <a:gd name="connsiteY19" fmla="*/ 271079 h 1744135"/>
              <a:gd name="connsiteX20" fmla="*/ 1194850 w 1987003"/>
              <a:gd name="connsiteY20" fmla="*/ 418563 h 1744135"/>
              <a:gd name="connsiteX21" fmla="*/ 1010495 w 1987003"/>
              <a:gd name="connsiteY21" fmla="*/ 315325 h 1744135"/>
              <a:gd name="connsiteX22" fmla="*/ 899882 w 1987003"/>
              <a:gd name="connsiteY22" fmla="*/ 145718 h 1744135"/>
              <a:gd name="connsiteX23" fmla="*/ 781895 w 1987003"/>
              <a:gd name="connsiteY23" fmla="*/ 12983 h 1744135"/>
              <a:gd name="connsiteX24" fmla="*/ 582792 w 1987003"/>
              <a:gd name="connsiteY24" fmla="*/ 57228 h 174413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987003" h="1744135">
                <a:moveTo>
                  <a:pt x="582792" y="57228"/>
                </a:moveTo>
                <a:cubicBezTo>
                  <a:pt x="548379" y="122367"/>
                  <a:pt x="552067" y="247728"/>
                  <a:pt x="575418" y="403815"/>
                </a:cubicBezTo>
                <a:cubicBezTo>
                  <a:pt x="598770" y="559902"/>
                  <a:pt x="714298" y="869618"/>
                  <a:pt x="722901" y="993750"/>
                </a:cubicBezTo>
                <a:cubicBezTo>
                  <a:pt x="731504" y="1117882"/>
                  <a:pt x="662679" y="1103134"/>
                  <a:pt x="627037" y="1148608"/>
                </a:cubicBezTo>
                <a:cubicBezTo>
                  <a:pt x="591395" y="1194082"/>
                  <a:pt x="525027" y="1227267"/>
                  <a:pt x="509050" y="1266596"/>
                </a:cubicBezTo>
                <a:cubicBezTo>
                  <a:pt x="493072" y="1305925"/>
                  <a:pt x="575417" y="1353857"/>
                  <a:pt x="531172" y="1384583"/>
                </a:cubicBezTo>
                <a:cubicBezTo>
                  <a:pt x="486927" y="1415309"/>
                  <a:pt x="332069" y="1441118"/>
                  <a:pt x="243579" y="1450950"/>
                </a:cubicBezTo>
                <a:cubicBezTo>
                  <a:pt x="155089" y="1460782"/>
                  <a:pt x="5146" y="1400560"/>
                  <a:pt x="230" y="1443576"/>
                </a:cubicBezTo>
                <a:cubicBezTo>
                  <a:pt x="-4686" y="1486592"/>
                  <a:pt x="69056" y="1663573"/>
                  <a:pt x="214082" y="1709047"/>
                </a:cubicBezTo>
                <a:cubicBezTo>
                  <a:pt x="359108" y="1754521"/>
                  <a:pt x="708153" y="1754521"/>
                  <a:pt x="870385" y="1716421"/>
                </a:cubicBezTo>
                <a:cubicBezTo>
                  <a:pt x="1032617" y="1678321"/>
                  <a:pt x="1055970" y="1554189"/>
                  <a:pt x="1187476" y="1480447"/>
                </a:cubicBezTo>
                <a:cubicBezTo>
                  <a:pt x="1318982" y="1406705"/>
                  <a:pt x="1542666" y="1347712"/>
                  <a:pt x="1659424" y="1273970"/>
                </a:cubicBezTo>
                <a:cubicBezTo>
                  <a:pt x="1776182" y="1200228"/>
                  <a:pt x="1856069" y="1114196"/>
                  <a:pt x="1888024" y="1037996"/>
                </a:cubicBezTo>
                <a:cubicBezTo>
                  <a:pt x="1919979" y="961796"/>
                  <a:pt x="1863443" y="886825"/>
                  <a:pt x="1851153" y="816770"/>
                </a:cubicBezTo>
                <a:cubicBezTo>
                  <a:pt x="1838863" y="746715"/>
                  <a:pt x="1801992" y="696325"/>
                  <a:pt x="1814282" y="617667"/>
                </a:cubicBezTo>
                <a:cubicBezTo>
                  <a:pt x="1826572" y="539009"/>
                  <a:pt x="1897856" y="425937"/>
                  <a:pt x="1924895" y="344821"/>
                </a:cubicBezTo>
                <a:cubicBezTo>
                  <a:pt x="1951934" y="263705"/>
                  <a:pt x="2010927" y="183818"/>
                  <a:pt x="1976514" y="130970"/>
                </a:cubicBezTo>
                <a:cubicBezTo>
                  <a:pt x="1942101" y="78122"/>
                  <a:pt x="1803221" y="46166"/>
                  <a:pt x="1718418" y="27731"/>
                </a:cubicBezTo>
                <a:cubicBezTo>
                  <a:pt x="1633615" y="9296"/>
                  <a:pt x="1521773" y="-20201"/>
                  <a:pt x="1467695" y="20357"/>
                </a:cubicBezTo>
                <a:cubicBezTo>
                  <a:pt x="1413618" y="60915"/>
                  <a:pt x="1439427" y="204711"/>
                  <a:pt x="1393953" y="271079"/>
                </a:cubicBezTo>
                <a:cubicBezTo>
                  <a:pt x="1348479" y="337447"/>
                  <a:pt x="1258760" y="411189"/>
                  <a:pt x="1194850" y="418563"/>
                </a:cubicBezTo>
                <a:cubicBezTo>
                  <a:pt x="1130940" y="425937"/>
                  <a:pt x="1059656" y="360799"/>
                  <a:pt x="1010495" y="315325"/>
                </a:cubicBezTo>
                <a:cubicBezTo>
                  <a:pt x="961334" y="269851"/>
                  <a:pt x="937982" y="196108"/>
                  <a:pt x="899882" y="145718"/>
                </a:cubicBezTo>
                <a:cubicBezTo>
                  <a:pt x="861782" y="95328"/>
                  <a:pt x="834743" y="27731"/>
                  <a:pt x="781895" y="12983"/>
                </a:cubicBezTo>
                <a:cubicBezTo>
                  <a:pt x="729047" y="-1765"/>
                  <a:pt x="617205" y="-7911"/>
                  <a:pt x="582792" y="57228"/>
                </a:cubicBezTo>
                <a:close/>
              </a:path>
            </a:pathLst>
          </a:custGeom>
          <a:solidFill>
            <a:srgbClr val="548235">
              <a:alpha val="50196"/>
            </a:srgbClr>
          </a:solidFill>
          <a:ln w="57150">
            <a:solidFill>
              <a:schemeClr val="accent6">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Freeform: Shape 15">
            <a:extLst>
              <a:ext uri="{FF2B5EF4-FFF2-40B4-BE49-F238E27FC236}">
                <a16:creationId xmlns:a16="http://schemas.microsoft.com/office/drawing/2014/main" id="{F4582305-3E1E-4735-96F0-5BDF075262F4}"/>
              </a:ext>
            </a:extLst>
          </p:cNvPr>
          <p:cNvSpPr/>
          <p:nvPr/>
        </p:nvSpPr>
        <p:spPr>
          <a:xfrm>
            <a:off x="356008" y="1898008"/>
            <a:ext cx="890337" cy="830179"/>
          </a:xfrm>
          <a:custGeom>
            <a:avLst/>
            <a:gdLst>
              <a:gd name="connsiteX0" fmla="*/ 12032 w 890337"/>
              <a:gd name="connsiteY0" fmla="*/ 264695 h 830179"/>
              <a:gd name="connsiteX1" fmla="*/ 96253 w 890337"/>
              <a:gd name="connsiteY1" fmla="*/ 830179 h 830179"/>
              <a:gd name="connsiteX2" fmla="*/ 252663 w 890337"/>
              <a:gd name="connsiteY2" fmla="*/ 806116 h 830179"/>
              <a:gd name="connsiteX3" fmla="*/ 204537 w 890337"/>
              <a:gd name="connsiteY3" fmla="*/ 601579 h 830179"/>
              <a:gd name="connsiteX4" fmla="*/ 457200 w 890337"/>
              <a:gd name="connsiteY4" fmla="*/ 565485 h 830179"/>
              <a:gd name="connsiteX5" fmla="*/ 493295 w 890337"/>
              <a:gd name="connsiteY5" fmla="*/ 409074 h 830179"/>
              <a:gd name="connsiteX6" fmla="*/ 770021 w 890337"/>
              <a:gd name="connsiteY6" fmla="*/ 372979 h 830179"/>
              <a:gd name="connsiteX7" fmla="*/ 878305 w 890337"/>
              <a:gd name="connsiteY7" fmla="*/ 120316 h 830179"/>
              <a:gd name="connsiteX8" fmla="*/ 890337 w 890337"/>
              <a:gd name="connsiteY8" fmla="*/ 0 h 830179"/>
              <a:gd name="connsiteX9" fmla="*/ 481263 w 890337"/>
              <a:gd name="connsiteY9" fmla="*/ 60158 h 830179"/>
              <a:gd name="connsiteX10" fmla="*/ 469232 w 890337"/>
              <a:gd name="connsiteY10" fmla="*/ 216569 h 830179"/>
              <a:gd name="connsiteX11" fmla="*/ 228600 w 890337"/>
              <a:gd name="connsiteY11" fmla="*/ 288758 h 830179"/>
              <a:gd name="connsiteX12" fmla="*/ 156410 w 890337"/>
              <a:gd name="connsiteY12" fmla="*/ 96253 h 830179"/>
              <a:gd name="connsiteX13" fmla="*/ 0 w 890337"/>
              <a:gd name="connsiteY13" fmla="*/ 144379 h 830179"/>
              <a:gd name="connsiteX14" fmla="*/ 12032 w 890337"/>
              <a:gd name="connsiteY14" fmla="*/ 264695 h 8301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90337" h="830179">
                <a:moveTo>
                  <a:pt x="12032" y="264695"/>
                </a:moveTo>
                <a:lnTo>
                  <a:pt x="96253" y="830179"/>
                </a:lnTo>
                <a:lnTo>
                  <a:pt x="252663" y="806116"/>
                </a:lnTo>
                <a:lnTo>
                  <a:pt x="204537" y="601579"/>
                </a:lnTo>
                <a:lnTo>
                  <a:pt x="457200" y="565485"/>
                </a:lnTo>
                <a:lnTo>
                  <a:pt x="493295" y="409074"/>
                </a:lnTo>
                <a:lnTo>
                  <a:pt x="770021" y="372979"/>
                </a:lnTo>
                <a:lnTo>
                  <a:pt x="878305" y="120316"/>
                </a:lnTo>
                <a:lnTo>
                  <a:pt x="890337" y="0"/>
                </a:lnTo>
                <a:lnTo>
                  <a:pt x="481263" y="60158"/>
                </a:lnTo>
                <a:lnTo>
                  <a:pt x="469232" y="216569"/>
                </a:lnTo>
                <a:lnTo>
                  <a:pt x="228600" y="288758"/>
                </a:lnTo>
                <a:lnTo>
                  <a:pt x="156410" y="96253"/>
                </a:lnTo>
                <a:lnTo>
                  <a:pt x="0" y="144379"/>
                </a:lnTo>
                <a:lnTo>
                  <a:pt x="12032" y="264695"/>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Freeform: Shape 63">
            <a:extLst>
              <a:ext uri="{FF2B5EF4-FFF2-40B4-BE49-F238E27FC236}">
                <a16:creationId xmlns:a16="http://schemas.microsoft.com/office/drawing/2014/main" id="{09CB5856-1498-4609-90EE-39A77E398455}"/>
              </a:ext>
            </a:extLst>
          </p:cNvPr>
          <p:cNvSpPr/>
          <p:nvPr/>
        </p:nvSpPr>
        <p:spPr>
          <a:xfrm>
            <a:off x="21677811" y="14222186"/>
            <a:ext cx="2155372" cy="1224643"/>
          </a:xfrm>
          <a:custGeom>
            <a:avLst/>
            <a:gdLst>
              <a:gd name="connsiteX0" fmla="*/ 13063 w 2155372"/>
              <a:gd name="connsiteY0" fmla="*/ 182880 h 1224643"/>
              <a:gd name="connsiteX1" fmla="*/ 0 w 2155372"/>
              <a:gd name="connsiteY1" fmla="*/ 391885 h 1224643"/>
              <a:gd name="connsiteX2" fmla="*/ 277586 w 2155372"/>
              <a:gd name="connsiteY2" fmla="*/ 496388 h 1224643"/>
              <a:gd name="connsiteX3" fmla="*/ 369026 w 2155372"/>
              <a:gd name="connsiteY3" fmla="*/ 757645 h 1224643"/>
              <a:gd name="connsiteX4" fmla="*/ 724989 w 2155372"/>
              <a:gd name="connsiteY4" fmla="*/ 542108 h 1224643"/>
              <a:gd name="connsiteX5" fmla="*/ 777240 w 2155372"/>
              <a:gd name="connsiteY5" fmla="*/ 542108 h 1224643"/>
              <a:gd name="connsiteX6" fmla="*/ 849086 w 2155372"/>
              <a:gd name="connsiteY6" fmla="*/ 689065 h 1224643"/>
              <a:gd name="connsiteX7" fmla="*/ 757646 w 2155372"/>
              <a:gd name="connsiteY7" fmla="*/ 819694 h 1224643"/>
              <a:gd name="connsiteX8" fmla="*/ 1071155 w 2155372"/>
              <a:gd name="connsiteY8" fmla="*/ 1224643 h 1224643"/>
              <a:gd name="connsiteX9" fmla="*/ 1299755 w 2155372"/>
              <a:gd name="connsiteY9" fmla="*/ 1126671 h 1224643"/>
              <a:gd name="connsiteX10" fmla="*/ 1182189 w 2155372"/>
              <a:gd name="connsiteY10" fmla="*/ 914400 h 1224643"/>
              <a:gd name="connsiteX11" fmla="*/ 1371600 w 2155372"/>
              <a:gd name="connsiteY11" fmla="*/ 819694 h 1224643"/>
              <a:gd name="connsiteX12" fmla="*/ 1397726 w 2155372"/>
              <a:gd name="connsiteY12" fmla="*/ 829491 h 1224643"/>
              <a:gd name="connsiteX13" fmla="*/ 1404258 w 2155372"/>
              <a:gd name="connsiteY13" fmla="*/ 839288 h 1224643"/>
              <a:gd name="connsiteX14" fmla="*/ 1420586 w 2155372"/>
              <a:gd name="connsiteY14" fmla="*/ 845820 h 1224643"/>
              <a:gd name="connsiteX15" fmla="*/ 1427118 w 2155372"/>
              <a:gd name="connsiteY15" fmla="*/ 855617 h 1224643"/>
              <a:gd name="connsiteX16" fmla="*/ 1436915 w 2155372"/>
              <a:gd name="connsiteY16" fmla="*/ 862148 h 1224643"/>
              <a:gd name="connsiteX17" fmla="*/ 1619795 w 2155372"/>
              <a:gd name="connsiteY17" fmla="*/ 976448 h 1224643"/>
              <a:gd name="connsiteX18" fmla="*/ 1636123 w 2155372"/>
              <a:gd name="connsiteY18" fmla="*/ 950323 h 1224643"/>
              <a:gd name="connsiteX19" fmla="*/ 1645920 w 2155372"/>
              <a:gd name="connsiteY19" fmla="*/ 940525 h 1224643"/>
              <a:gd name="connsiteX20" fmla="*/ 1770018 w 2155372"/>
              <a:gd name="connsiteY20" fmla="*/ 620485 h 1224643"/>
              <a:gd name="connsiteX21" fmla="*/ 1933303 w 2155372"/>
              <a:gd name="connsiteY21" fmla="*/ 574765 h 1224643"/>
              <a:gd name="connsiteX22" fmla="*/ 2155372 w 2155372"/>
              <a:gd name="connsiteY22" fmla="*/ 189411 h 1224643"/>
              <a:gd name="connsiteX23" fmla="*/ 1845129 w 2155372"/>
              <a:gd name="connsiteY23" fmla="*/ 0 h 1224643"/>
              <a:gd name="connsiteX24" fmla="*/ 1711235 w 2155372"/>
              <a:gd name="connsiteY24" fmla="*/ 133894 h 1224643"/>
              <a:gd name="connsiteX25" fmla="*/ 1658983 w 2155372"/>
              <a:gd name="connsiteY25" fmla="*/ 408214 h 1224643"/>
              <a:gd name="connsiteX26" fmla="*/ 1358538 w 2155372"/>
              <a:gd name="connsiteY26" fmla="*/ 359228 h 1224643"/>
              <a:gd name="connsiteX27" fmla="*/ 1293223 w 2155372"/>
              <a:gd name="connsiteY27" fmla="*/ 117565 h 1224643"/>
              <a:gd name="connsiteX28" fmla="*/ 1028700 w 2155372"/>
              <a:gd name="connsiteY28" fmla="*/ 71845 h 1224643"/>
              <a:gd name="connsiteX29" fmla="*/ 819695 w 2155372"/>
              <a:gd name="connsiteY29" fmla="*/ 6531 h 1224643"/>
              <a:gd name="connsiteX30" fmla="*/ 538843 w 2155372"/>
              <a:gd name="connsiteY30" fmla="*/ 88174 h 1224643"/>
              <a:gd name="connsiteX31" fmla="*/ 519249 w 2155372"/>
              <a:gd name="connsiteY31" fmla="*/ 166551 h 1224643"/>
              <a:gd name="connsiteX32" fmla="*/ 382089 w 2155372"/>
              <a:gd name="connsiteY32" fmla="*/ 169817 h 1224643"/>
              <a:gd name="connsiteX33" fmla="*/ 257992 w 2155372"/>
              <a:gd name="connsiteY33" fmla="*/ 186145 h 1224643"/>
              <a:gd name="connsiteX34" fmla="*/ 13063 w 2155372"/>
              <a:gd name="connsiteY34" fmla="*/ 182880 h 12246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155372" h="1224643">
                <a:moveTo>
                  <a:pt x="13063" y="182880"/>
                </a:moveTo>
                <a:lnTo>
                  <a:pt x="0" y="391885"/>
                </a:lnTo>
                <a:lnTo>
                  <a:pt x="277586" y="496388"/>
                </a:lnTo>
                <a:lnTo>
                  <a:pt x="369026" y="757645"/>
                </a:lnTo>
                <a:lnTo>
                  <a:pt x="724989" y="542108"/>
                </a:lnTo>
                <a:lnTo>
                  <a:pt x="777240" y="542108"/>
                </a:lnTo>
                <a:lnTo>
                  <a:pt x="849086" y="689065"/>
                </a:lnTo>
                <a:lnTo>
                  <a:pt x="757646" y="819694"/>
                </a:lnTo>
                <a:lnTo>
                  <a:pt x="1071155" y="1224643"/>
                </a:lnTo>
                <a:lnTo>
                  <a:pt x="1299755" y="1126671"/>
                </a:lnTo>
                <a:lnTo>
                  <a:pt x="1182189" y="914400"/>
                </a:lnTo>
                <a:lnTo>
                  <a:pt x="1371600" y="819694"/>
                </a:lnTo>
                <a:cubicBezTo>
                  <a:pt x="1380309" y="822960"/>
                  <a:pt x="1389751" y="824706"/>
                  <a:pt x="1397726" y="829491"/>
                </a:cubicBezTo>
                <a:cubicBezTo>
                  <a:pt x="1401092" y="831510"/>
                  <a:pt x="1401064" y="837007"/>
                  <a:pt x="1404258" y="839288"/>
                </a:cubicBezTo>
                <a:cubicBezTo>
                  <a:pt x="1409028" y="842695"/>
                  <a:pt x="1415143" y="843643"/>
                  <a:pt x="1420586" y="845820"/>
                </a:cubicBezTo>
                <a:cubicBezTo>
                  <a:pt x="1422763" y="849086"/>
                  <a:pt x="1424343" y="852842"/>
                  <a:pt x="1427118" y="855617"/>
                </a:cubicBezTo>
                <a:cubicBezTo>
                  <a:pt x="1429893" y="858392"/>
                  <a:pt x="1436915" y="862148"/>
                  <a:pt x="1436915" y="862148"/>
                </a:cubicBezTo>
                <a:lnTo>
                  <a:pt x="1619795" y="976448"/>
                </a:lnTo>
                <a:cubicBezTo>
                  <a:pt x="1625238" y="967740"/>
                  <a:pt x="1630083" y="958628"/>
                  <a:pt x="1636123" y="950323"/>
                </a:cubicBezTo>
                <a:cubicBezTo>
                  <a:pt x="1638839" y="946588"/>
                  <a:pt x="1645920" y="940525"/>
                  <a:pt x="1645920" y="940525"/>
                </a:cubicBezTo>
                <a:lnTo>
                  <a:pt x="1770018" y="620485"/>
                </a:lnTo>
                <a:lnTo>
                  <a:pt x="1933303" y="574765"/>
                </a:lnTo>
                <a:lnTo>
                  <a:pt x="2155372" y="189411"/>
                </a:lnTo>
                <a:lnTo>
                  <a:pt x="1845129" y="0"/>
                </a:lnTo>
                <a:lnTo>
                  <a:pt x="1711235" y="133894"/>
                </a:lnTo>
                <a:lnTo>
                  <a:pt x="1658983" y="408214"/>
                </a:lnTo>
                <a:lnTo>
                  <a:pt x="1358538" y="359228"/>
                </a:lnTo>
                <a:lnTo>
                  <a:pt x="1293223" y="117565"/>
                </a:lnTo>
                <a:lnTo>
                  <a:pt x="1028700" y="71845"/>
                </a:lnTo>
                <a:lnTo>
                  <a:pt x="819695" y="6531"/>
                </a:lnTo>
                <a:lnTo>
                  <a:pt x="538843" y="88174"/>
                </a:lnTo>
                <a:lnTo>
                  <a:pt x="519249" y="166551"/>
                </a:lnTo>
                <a:lnTo>
                  <a:pt x="382089" y="169817"/>
                </a:lnTo>
                <a:lnTo>
                  <a:pt x="257992" y="186145"/>
                </a:lnTo>
                <a:lnTo>
                  <a:pt x="13063" y="182880"/>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Freeform: Shape 64">
            <a:extLst>
              <a:ext uri="{FF2B5EF4-FFF2-40B4-BE49-F238E27FC236}">
                <a16:creationId xmlns:a16="http://schemas.microsoft.com/office/drawing/2014/main" id="{2D39FA59-FB47-41AD-9AC9-DBEB108FD6A7}"/>
              </a:ext>
            </a:extLst>
          </p:cNvPr>
          <p:cNvSpPr/>
          <p:nvPr/>
        </p:nvSpPr>
        <p:spPr>
          <a:xfrm>
            <a:off x="16295427" y="11757546"/>
            <a:ext cx="590266" cy="641445"/>
          </a:xfrm>
          <a:custGeom>
            <a:avLst/>
            <a:gdLst>
              <a:gd name="connsiteX0" fmla="*/ 150125 w 590266"/>
              <a:gd name="connsiteY0" fmla="*/ 0 h 641445"/>
              <a:gd name="connsiteX1" fmla="*/ 0 w 590266"/>
              <a:gd name="connsiteY1" fmla="*/ 116006 h 641445"/>
              <a:gd name="connsiteX2" fmla="*/ 0 w 590266"/>
              <a:gd name="connsiteY2" fmla="*/ 371902 h 641445"/>
              <a:gd name="connsiteX3" fmla="*/ 146713 w 590266"/>
              <a:gd name="connsiteY3" fmla="*/ 600502 h 641445"/>
              <a:gd name="connsiteX4" fmla="*/ 365077 w 590266"/>
              <a:gd name="connsiteY4" fmla="*/ 641445 h 641445"/>
              <a:gd name="connsiteX5" fmla="*/ 522027 w 590266"/>
              <a:gd name="connsiteY5" fmla="*/ 569794 h 641445"/>
              <a:gd name="connsiteX6" fmla="*/ 590266 w 590266"/>
              <a:gd name="connsiteY6" fmla="*/ 385550 h 641445"/>
              <a:gd name="connsiteX7" fmla="*/ 409433 w 590266"/>
              <a:gd name="connsiteY7" fmla="*/ 160361 h 641445"/>
              <a:gd name="connsiteX8" fmla="*/ 327546 w 590266"/>
              <a:gd name="connsiteY8" fmla="*/ 194481 h 641445"/>
              <a:gd name="connsiteX9" fmla="*/ 150125 w 590266"/>
              <a:gd name="connsiteY9" fmla="*/ 0 h 6414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590266" h="641445">
                <a:moveTo>
                  <a:pt x="150125" y="0"/>
                </a:moveTo>
                <a:lnTo>
                  <a:pt x="0" y="116006"/>
                </a:lnTo>
                <a:lnTo>
                  <a:pt x="0" y="371902"/>
                </a:lnTo>
                <a:lnTo>
                  <a:pt x="146713" y="600502"/>
                </a:lnTo>
                <a:lnTo>
                  <a:pt x="365077" y="641445"/>
                </a:lnTo>
                <a:lnTo>
                  <a:pt x="522027" y="569794"/>
                </a:lnTo>
                <a:lnTo>
                  <a:pt x="590266" y="385550"/>
                </a:lnTo>
                <a:lnTo>
                  <a:pt x="409433" y="160361"/>
                </a:lnTo>
                <a:lnTo>
                  <a:pt x="327546" y="194481"/>
                </a:lnTo>
                <a:lnTo>
                  <a:pt x="150125" y="0"/>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6" name="Freeform: Shape 65">
            <a:extLst>
              <a:ext uri="{FF2B5EF4-FFF2-40B4-BE49-F238E27FC236}">
                <a16:creationId xmlns:a16="http://schemas.microsoft.com/office/drawing/2014/main" id="{937C35DB-20F0-40D5-9625-4AF7CAFD0207}"/>
              </a:ext>
            </a:extLst>
          </p:cNvPr>
          <p:cNvSpPr/>
          <p:nvPr/>
        </p:nvSpPr>
        <p:spPr>
          <a:xfrm>
            <a:off x="9783041" y="16272164"/>
            <a:ext cx="462395" cy="316922"/>
          </a:xfrm>
          <a:custGeom>
            <a:avLst/>
            <a:gdLst>
              <a:gd name="connsiteX0" fmla="*/ 41564 w 462395"/>
              <a:gd name="connsiteY0" fmla="*/ 15586 h 316922"/>
              <a:gd name="connsiteX1" fmla="*/ 161059 w 462395"/>
              <a:gd name="connsiteY1" fmla="*/ 15586 h 316922"/>
              <a:gd name="connsiteX2" fmla="*/ 238991 w 462395"/>
              <a:gd name="connsiteY2" fmla="*/ 36368 h 316922"/>
              <a:gd name="connsiteX3" fmla="*/ 384464 w 462395"/>
              <a:gd name="connsiteY3" fmla="*/ 0 h 316922"/>
              <a:gd name="connsiteX4" fmla="*/ 462395 w 462395"/>
              <a:gd name="connsiteY4" fmla="*/ 197427 h 316922"/>
              <a:gd name="connsiteX5" fmla="*/ 405245 w 462395"/>
              <a:gd name="connsiteY5" fmla="*/ 280554 h 316922"/>
              <a:gd name="connsiteX6" fmla="*/ 109104 w 462395"/>
              <a:gd name="connsiteY6" fmla="*/ 316922 h 316922"/>
              <a:gd name="connsiteX7" fmla="*/ 0 w 462395"/>
              <a:gd name="connsiteY7" fmla="*/ 285750 h 316922"/>
              <a:gd name="connsiteX8" fmla="*/ 83127 w 462395"/>
              <a:gd name="connsiteY8" fmla="*/ 187036 h 316922"/>
              <a:gd name="connsiteX9" fmla="*/ 41564 w 462395"/>
              <a:gd name="connsiteY9" fmla="*/ 15586 h 316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62395" h="316922">
                <a:moveTo>
                  <a:pt x="41564" y="15586"/>
                </a:moveTo>
                <a:lnTo>
                  <a:pt x="161059" y="15586"/>
                </a:lnTo>
                <a:lnTo>
                  <a:pt x="238991" y="36368"/>
                </a:lnTo>
                <a:lnTo>
                  <a:pt x="384464" y="0"/>
                </a:lnTo>
                <a:lnTo>
                  <a:pt x="462395" y="197427"/>
                </a:lnTo>
                <a:lnTo>
                  <a:pt x="405245" y="280554"/>
                </a:lnTo>
                <a:lnTo>
                  <a:pt x="109104" y="316922"/>
                </a:lnTo>
                <a:lnTo>
                  <a:pt x="0" y="285750"/>
                </a:lnTo>
                <a:lnTo>
                  <a:pt x="83127" y="187036"/>
                </a:lnTo>
                <a:lnTo>
                  <a:pt x="41564" y="15586"/>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7" name="Freeform: Shape 66">
            <a:extLst>
              <a:ext uri="{FF2B5EF4-FFF2-40B4-BE49-F238E27FC236}">
                <a16:creationId xmlns:a16="http://schemas.microsoft.com/office/drawing/2014/main" id="{80D80F8F-E7DA-4D32-9C89-C747F77D3678}"/>
              </a:ext>
            </a:extLst>
          </p:cNvPr>
          <p:cNvSpPr/>
          <p:nvPr/>
        </p:nvSpPr>
        <p:spPr>
          <a:xfrm>
            <a:off x="6939705" y="11310050"/>
            <a:ext cx="451985" cy="378972"/>
          </a:xfrm>
          <a:custGeom>
            <a:avLst/>
            <a:gdLst>
              <a:gd name="connsiteX0" fmla="*/ 55629 w 451985"/>
              <a:gd name="connsiteY0" fmla="*/ 83444 h 378972"/>
              <a:gd name="connsiteX1" fmla="*/ 55629 w 451985"/>
              <a:gd name="connsiteY1" fmla="*/ 83444 h 378972"/>
              <a:gd name="connsiteX2" fmla="*/ 0 w 451985"/>
              <a:gd name="connsiteY2" fmla="*/ 215562 h 378972"/>
              <a:gd name="connsiteX3" fmla="*/ 100827 w 451985"/>
              <a:gd name="connsiteY3" fmla="*/ 358111 h 378972"/>
              <a:gd name="connsiteX4" fmla="*/ 219039 w 451985"/>
              <a:gd name="connsiteY4" fmla="*/ 378972 h 378972"/>
              <a:gd name="connsiteX5" fmla="*/ 351157 w 451985"/>
              <a:gd name="connsiteY5" fmla="*/ 267714 h 378972"/>
              <a:gd name="connsiteX6" fmla="*/ 445031 w 451985"/>
              <a:gd name="connsiteY6" fmla="*/ 139072 h 378972"/>
              <a:gd name="connsiteX7" fmla="*/ 451985 w 451985"/>
              <a:gd name="connsiteY7" fmla="*/ 0 h 378972"/>
              <a:gd name="connsiteX8" fmla="*/ 229469 w 451985"/>
              <a:gd name="connsiteY8" fmla="*/ 27815 h 378972"/>
              <a:gd name="connsiteX9" fmla="*/ 55629 w 451985"/>
              <a:gd name="connsiteY9" fmla="*/ 83444 h 37897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51985" h="378972">
                <a:moveTo>
                  <a:pt x="55629" y="83444"/>
                </a:moveTo>
                <a:lnTo>
                  <a:pt x="55629" y="83444"/>
                </a:lnTo>
                <a:lnTo>
                  <a:pt x="0" y="215562"/>
                </a:lnTo>
                <a:lnTo>
                  <a:pt x="100827" y="358111"/>
                </a:lnTo>
                <a:lnTo>
                  <a:pt x="219039" y="378972"/>
                </a:lnTo>
                <a:lnTo>
                  <a:pt x="351157" y="267714"/>
                </a:lnTo>
                <a:lnTo>
                  <a:pt x="445031" y="139072"/>
                </a:lnTo>
                <a:lnTo>
                  <a:pt x="451985" y="0"/>
                </a:lnTo>
                <a:lnTo>
                  <a:pt x="229469" y="27815"/>
                </a:lnTo>
                <a:lnTo>
                  <a:pt x="55629" y="83444"/>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8" name="Freeform: Shape 67">
            <a:extLst>
              <a:ext uri="{FF2B5EF4-FFF2-40B4-BE49-F238E27FC236}">
                <a16:creationId xmlns:a16="http://schemas.microsoft.com/office/drawing/2014/main" id="{D611DF49-120B-454E-A594-20B19D6B6BB7}"/>
              </a:ext>
            </a:extLst>
          </p:cNvPr>
          <p:cNvSpPr/>
          <p:nvPr/>
        </p:nvSpPr>
        <p:spPr>
          <a:xfrm>
            <a:off x="3051159" y="5699602"/>
            <a:ext cx="487995" cy="454831"/>
          </a:xfrm>
          <a:custGeom>
            <a:avLst/>
            <a:gdLst>
              <a:gd name="connsiteX0" fmla="*/ 393239 w 487995"/>
              <a:gd name="connsiteY0" fmla="*/ 0 h 454831"/>
              <a:gd name="connsiteX1" fmla="*/ 180037 w 487995"/>
              <a:gd name="connsiteY1" fmla="*/ 23689 h 454831"/>
              <a:gd name="connsiteX2" fmla="*/ 198988 w 487995"/>
              <a:gd name="connsiteY2" fmla="*/ 165824 h 454831"/>
              <a:gd name="connsiteX3" fmla="*/ 52116 w 487995"/>
              <a:gd name="connsiteY3" fmla="*/ 132659 h 454831"/>
              <a:gd name="connsiteX4" fmla="*/ 0 w 487995"/>
              <a:gd name="connsiteY4" fmla="*/ 194251 h 454831"/>
              <a:gd name="connsiteX5" fmla="*/ 42640 w 487995"/>
              <a:gd name="connsiteY5" fmla="*/ 336386 h 454831"/>
              <a:gd name="connsiteX6" fmla="*/ 208464 w 487995"/>
              <a:gd name="connsiteY6" fmla="*/ 350599 h 454831"/>
              <a:gd name="connsiteX7" fmla="*/ 232153 w 487995"/>
              <a:gd name="connsiteY7" fmla="*/ 440618 h 454831"/>
              <a:gd name="connsiteX8" fmla="*/ 407452 w 487995"/>
              <a:gd name="connsiteY8" fmla="*/ 454831 h 454831"/>
              <a:gd name="connsiteX9" fmla="*/ 487995 w 487995"/>
              <a:gd name="connsiteY9" fmla="*/ 289007 h 454831"/>
              <a:gd name="connsiteX10" fmla="*/ 454831 w 487995"/>
              <a:gd name="connsiteY10" fmla="*/ 71067 h 454831"/>
              <a:gd name="connsiteX11" fmla="*/ 393239 w 487995"/>
              <a:gd name="connsiteY11" fmla="*/ 0 h 45483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87995" h="454831">
                <a:moveTo>
                  <a:pt x="393239" y="0"/>
                </a:moveTo>
                <a:lnTo>
                  <a:pt x="180037" y="23689"/>
                </a:lnTo>
                <a:lnTo>
                  <a:pt x="198988" y="165824"/>
                </a:lnTo>
                <a:lnTo>
                  <a:pt x="52116" y="132659"/>
                </a:lnTo>
                <a:lnTo>
                  <a:pt x="0" y="194251"/>
                </a:lnTo>
                <a:lnTo>
                  <a:pt x="42640" y="336386"/>
                </a:lnTo>
                <a:lnTo>
                  <a:pt x="208464" y="350599"/>
                </a:lnTo>
                <a:lnTo>
                  <a:pt x="232153" y="440618"/>
                </a:lnTo>
                <a:lnTo>
                  <a:pt x="407452" y="454831"/>
                </a:lnTo>
                <a:lnTo>
                  <a:pt x="487995" y="289007"/>
                </a:lnTo>
                <a:lnTo>
                  <a:pt x="454831" y="71067"/>
                </a:lnTo>
                <a:lnTo>
                  <a:pt x="393239" y="0"/>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9" name="Freeform: Shape 68">
            <a:extLst>
              <a:ext uri="{FF2B5EF4-FFF2-40B4-BE49-F238E27FC236}">
                <a16:creationId xmlns:a16="http://schemas.microsoft.com/office/drawing/2014/main" id="{42ECFF2A-3DF3-4C8E-A730-1BF511918173}"/>
              </a:ext>
            </a:extLst>
          </p:cNvPr>
          <p:cNvSpPr/>
          <p:nvPr/>
        </p:nvSpPr>
        <p:spPr>
          <a:xfrm>
            <a:off x="14733639" y="16982768"/>
            <a:ext cx="390832" cy="376084"/>
          </a:xfrm>
          <a:custGeom>
            <a:avLst/>
            <a:gdLst>
              <a:gd name="connsiteX0" fmla="*/ 228600 w 390832"/>
              <a:gd name="connsiteY0" fmla="*/ 0 h 376084"/>
              <a:gd name="connsiteX1" fmla="*/ 14748 w 390832"/>
              <a:gd name="connsiteY1" fmla="*/ 66367 h 376084"/>
              <a:gd name="connsiteX2" fmla="*/ 0 w 390832"/>
              <a:gd name="connsiteY2" fmla="*/ 272845 h 376084"/>
              <a:gd name="connsiteX3" fmla="*/ 228600 w 390832"/>
              <a:gd name="connsiteY3" fmla="*/ 376084 h 376084"/>
              <a:gd name="connsiteX4" fmla="*/ 390832 w 390832"/>
              <a:gd name="connsiteY4" fmla="*/ 235974 h 376084"/>
              <a:gd name="connsiteX5" fmla="*/ 390832 w 390832"/>
              <a:gd name="connsiteY5" fmla="*/ 88490 h 376084"/>
              <a:gd name="connsiteX6" fmla="*/ 287593 w 390832"/>
              <a:gd name="connsiteY6" fmla="*/ 14748 h 376084"/>
              <a:gd name="connsiteX7" fmla="*/ 228600 w 390832"/>
              <a:gd name="connsiteY7" fmla="*/ 0 h 3760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90832" h="376084">
                <a:moveTo>
                  <a:pt x="228600" y="0"/>
                </a:moveTo>
                <a:lnTo>
                  <a:pt x="14748" y="66367"/>
                </a:lnTo>
                <a:lnTo>
                  <a:pt x="0" y="272845"/>
                </a:lnTo>
                <a:lnTo>
                  <a:pt x="228600" y="376084"/>
                </a:lnTo>
                <a:lnTo>
                  <a:pt x="390832" y="235974"/>
                </a:lnTo>
                <a:lnTo>
                  <a:pt x="390832" y="88490"/>
                </a:lnTo>
                <a:lnTo>
                  <a:pt x="287593" y="14748"/>
                </a:lnTo>
                <a:lnTo>
                  <a:pt x="228600" y="0"/>
                </a:lnTo>
                <a:close/>
              </a:path>
            </a:pathLst>
          </a:custGeom>
          <a:pattFill prst="dkUpDiag">
            <a:fgClr>
              <a:schemeClr val="tx1"/>
            </a:fgClr>
            <a:bgClr>
              <a:schemeClr val="bg2">
                <a:lumMod val="90000"/>
              </a:schemeClr>
            </a:bgClr>
          </a:patt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 name="Oval 70">
            <a:extLst>
              <a:ext uri="{FF2B5EF4-FFF2-40B4-BE49-F238E27FC236}">
                <a16:creationId xmlns:a16="http://schemas.microsoft.com/office/drawing/2014/main" id="{23326FC3-E8C2-436B-AE9F-11565F9CCBB8}"/>
              </a:ext>
            </a:extLst>
          </p:cNvPr>
          <p:cNvSpPr/>
          <p:nvPr/>
        </p:nvSpPr>
        <p:spPr>
          <a:xfrm>
            <a:off x="14073265" y="10223917"/>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4" name="Oval 73">
            <a:extLst>
              <a:ext uri="{FF2B5EF4-FFF2-40B4-BE49-F238E27FC236}">
                <a16:creationId xmlns:a16="http://schemas.microsoft.com/office/drawing/2014/main" id="{3D693EA1-BBD8-476B-B5F1-07C7F4DD54B5}"/>
              </a:ext>
            </a:extLst>
          </p:cNvPr>
          <p:cNvSpPr/>
          <p:nvPr/>
        </p:nvSpPr>
        <p:spPr>
          <a:xfrm>
            <a:off x="13020160" y="9456128"/>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5" name="Oval 74">
            <a:extLst>
              <a:ext uri="{FF2B5EF4-FFF2-40B4-BE49-F238E27FC236}">
                <a16:creationId xmlns:a16="http://schemas.microsoft.com/office/drawing/2014/main" id="{056CD798-B812-43CD-BB5C-9402FC17B386}"/>
              </a:ext>
            </a:extLst>
          </p:cNvPr>
          <p:cNvSpPr/>
          <p:nvPr/>
        </p:nvSpPr>
        <p:spPr>
          <a:xfrm>
            <a:off x="15643353" y="10291974"/>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6" name="Oval 75">
            <a:extLst>
              <a:ext uri="{FF2B5EF4-FFF2-40B4-BE49-F238E27FC236}">
                <a16:creationId xmlns:a16="http://schemas.microsoft.com/office/drawing/2014/main" id="{0110CD73-5031-42D0-B170-D53435FB91DC}"/>
              </a:ext>
            </a:extLst>
          </p:cNvPr>
          <p:cNvSpPr/>
          <p:nvPr/>
        </p:nvSpPr>
        <p:spPr>
          <a:xfrm>
            <a:off x="9022311" y="13282781"/>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7" name="Oval 76">
            <a:extLst>
              <a:ext uri="{FF2B5EF4-FFF2-40B4-BE49-F238E27FC236}">
                <a16:creationId xmlns:a16="http://schemas.microsoft.com/office/drawing/2014/main" id="{89B9048B-126A-4190-9611-E614CF7AFB16}"/>
              </a:ext>
            </a:extLst>
          </p:cNvPr>
          <p:cNvSpPr/>
          <p:nvPr/>
        </p:nvSpPr>
        <p:spPr>
          <a:xfrm>
            <a:off x="9634500" y="11037946"/>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8" name="Oval 77">
            <a:extLst>
              <a:ext uri="{FF2B5EF4-FFF2-40B4-BE49-F238E27FC236}">
                <a16:creationId xmlns:a16="http://schemas.microsoft.com/office/drawing/2014/main" id="{7324ACA8-84A6-4893-81AE-AE0210940955}"/>
              </a:ext>
            </a:extLst>
          </p:cNvPr>
          <p:cNvSpPr/>
          <p:nvPr/>
        </p:nvSpPr>
        <p:spPr>
          <a:xfrm>
            <a:off x="11798548" y="11580295"/>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0" name="Oval 79">
            <a:extLst>
              <a:ext uri="{FF2B5EF4-FFF2-40B4-BE49-F238E27FC236}">
                <a16:creationId xmlns:a16="http://schemas.microsoft.com/office/drawing/2014/main" id="{37177EC5-6242-4EE9-9E0E-DDDD1B0C9B64}"/>
              </a:ext>
            </a:extLst>
          </p:cNvPr>
          <p:cNvSpPr/>
          <p:nvPr/>
        </p:nvSpPr>
        <p:spPr>
          <a:xfrm>
            <a:off x="4406218" y="14432573"/>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1" name="Oval 80">
            <a:extLst>
              <a:ext uri="{FF2B5EF4-FFF2-40B4-BE49-F238E27FC236}">
                <a16:creationId xmlns:a16="http://schemas.microsoft.com/office/drawing/2014/main" id="{786D0201-A6D2-4982-959A-DF196D02EF3D}"/>
              </a:ext>
            </a:extLst>
          </p:cNvPr>
          <p:cNvSpPr/>
          <p:nvPr/>
        </p:nvSpPr>
        <p:spPr>
          <a:xfrm>
            <a:off x="4101221" y="9297809"/>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2" name="Oval 81">
            <a:extLst>
              <a:ext uri="{FF2B5EF4-FFF2-40B4-BE49-F238E27FC236}">
                <a16:creationId xmlns:a16="http://schemas.microsoft.com/office/drawing/2014/main" id="{A8722656-6A00-4DF3-B38F-7DE3A2E44000}"/>
              </a:ext>
            </a:extLst>
          </p:cNvPr>
          <p:cNvSpPr/>
          <p:nvPr/>
        </p:nvSpPr>
        <p:spPr>
          <a:xfrm>
            <a:off x="7561844" y="9286163"/>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3" name="Oval 82">
            <a:extLst>
              <a:ext uri="{FF2B5EF4-FFF2-40B4-BE49-F238E27FC236}">
                <a16:creationId xmlns:a16="http://schemas.microsoft.com/office/drawing/2014/main" id="{727F4FB2-A21C-4980-8972-FAF18AA7112E}"/>
              </a:ext>
            </a:extLst>
          </p:cNvPr>
          <p:cNvSpPr/>
          <p:nvPr/>
        </p:nvSpPr>
        <p:spPr>
          <a:xfrm>
            <a:off x="6006193" y="8489491"/>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4" name="Oval 83">
            <a:extLst>
              <a:ext uri="{FF2B5EF4-FFF2-40B4-BE49-F238E27FC236}">
                <a16:creationId xmlns:a16="http://schemas.microsoft.com/office/drawing/2014/main" id="{C9D51862-A32D-4B14-ABA5-9BFC9D6D4496}"/>
              </a:ext>
            </a:extLst>
          </p:cNvPr>
          <p:cNvSpPr/>
          <p:nvPr/>
        </p:nvSpPr>
        <p:spPr>
          <a:xfrm>
            <a:off x="6770474" y="10552028"/>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5" name="Oval 84">
            <a:extLst>
              <a:ext uri="{FF2B5EF4-FFF2-40B4-BE49-F238E27FC236}">
                <a16:creationId xmlns:a16="http://schemas.microsoft.com/office/drawing/2014/main" id="{5A00645A-4819-4739-B631-9B36791150D1}"/>
              </a:ext>
            </a:extLst>
          </p:cNvPr>
          <p:cNvSpPr/>
          <p:nvPr/>
        </p:nvSpPr>
        <p:spPr>
          <a:xfrm>
            <a:off x="6232271" y="3596120"/>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6" name="Oval 85">
            <a:extLst>
              <a:ext uri="{FF2B5EF4-FFF2-40B4-BE49-F238E27FC236}">
                <a16:creationId xmlns:a16="http://schemas.microsoft.com/office/drawing/2014/main" id="{C8E293D5-21F8-4FBA-943B-7B9BBFBB281C}"/>
              </a:ext>
            </a:extLst>
          </p:cNvPr>
          <p:cNvSpPr/>
          <p:nvPr/>
        </p:nvSpPr>
        <p:spPr>
          <a:xfrm>
            <a:off x="2200099" y="8860822"/>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7" name="Oval 86">
            <a:extLst>
              <a:ext uri="{FF2B5EF4-FFF2-40B4-BE49-F238E27FC236}">
                <a16:creationId xmlns:a16="http://schemas.microsoft.com/office/drawing/2014/main" id="{7E58AB17-ED07-4154-A9E8-B9C42579859A}"/>
              </a:ext>
            </a:extLst>
          </p:cNvPr>
          <p:cNvSpPr/>
          <p:nvPr/>
        </p:nvSpPr>
        <p:spPr>
          <a:xfrm>
            <a:off x="17645767" y="17352430"/>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8" name="Oval 87">
            <a:extLst>
              <a:ext uri="{FF2B5EF4-FFF2-40B4-BE49-F238E27FC236}">
                <a16:creationId xmlns:a16="http://schemas.microsoft.com/office/drawing/2014/main" id="{4CF4EB1C-A6B5-42E8-90C1-23B6769F7E64}"/>
              </a:ext>
            </a:extLst>
          </p:cNvPr>
          <p:cNvSpPr/>
          <p:nvPr/>
        </p:nvSpPr>
        <p:spPr>
          <a:xfrm>
            <a:off x="17878456" y="10490374"/>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9" name="Oval 88">
            <a:extLst>
              <a:ext uri="{FF2B5EF4-FFF2-40B4-BE49-F238E27FC236}">
                <a16:creationId xmlns:a16="http://schemas.microsoft.com/office/drawing/2014/main" id="{1F2C4280-2D80-4989-B492-BF18F979CDE7}"/>
              </a:ext>
            </a:extLst>
          </p:cNvPr>
          <p:cNvSpPr/>
          <p:nvPr/>
        </p:nvSpPr>
        <p:spPr>
          <a:xfrm>
            <a:off x="20797790" y="10644456"/>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0" name="Oval 89">
            <a:extLst>
              <a:ext uri="{FF2B5EF4-FFF2-40B4-BE49-F238E27FC236}">
                <a16:creationId xmlns:a16="http://schemas.microsoft.com/office/drawing/2014/main" id="{AB1A6A57-8E80-4F03-8344-36E6F4BB1890}"/>
              </a:ext>
            </a:extLst>
          </p:cNvPr>
          <p:cNvSpPr/>
          <p:nvPr/>
        </p:nvSpPr>
        <p:spPr>
          <a:xfrm>
            <a:off x="19223678" y="11087332"/>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1" name="Oval 90">
            <a:extLst>
              <a:ext uri="{FF2B5EF4-FFF2-40B4-BE49-F238E27FC236}">
                <a16:creationId xmlns:a16="http://schemas.microsoft.com/office/drawing/2014/main" id="{E56AFF35-7774-4C6F-B58D-21E631B62654}"/>
              </a:ext>
            </a:extLst>
          </p:cNvPr>
          <p:cNvSpPr/>
          <p:nvPr/>
        </p:nvSpPr>
        <p:spPr>
          <a:xfrm>
            <a:off x="24425975" y="13292425"/>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2" name="Oval 91">
            <a:extLst>
              <a:ext uri="{FF2B5EF4-FFF2-40B4-BE49-F238E27FC236}">
                <a16:creationId xmlns:a16="http://schemas.microsoft.com/office/drawing/2014/main" id="{6078CC0B-90C3-4D93-A190-F78D09506362}"/>
              </a:ext>
            </a:extLst>
          </p:cNvPr>
          <p:cNvSpPr/>
          <p:nvPr/>
        </p:nvSpPr>
        <p:spPr>
          <a:xfrm>
            <a:off x="20128143" y="16887455"/>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3" name="TextBox 92">
            <a:extLst>
              <a:ext uri="{FF2B5EF4-FFF2-40B4-BE49-F238E27FC236}">
                <a16:creationId xmlns:a16="http://schemas.microsoft.com/office/drawing/2014/main" id="{3AE7DED1-8D97-4F1C-BD6C-6BCE1F41DEF0}"/>
              </a:ext>
            </a:extLst>
          </p:cNvPr>
          <p:cNvSpPr txBox="1"/>
          <p:nvPr/>
        </p:nvSpPr>
        <p:spPr>
          <a:xfrm>
            <a:off x="22410969" y="15474161"/>
            <a:ext cx="1028583" cy="430887"/>
          </a:xfrm>
          <a:prstGeom prst="rect">
            <a:avLst/>
          </a:prstGeom>
          <a:solidFill>
            <a:srgbClr val="E2F0D9"/>
          </a:solidFill>
        </p:spPr>
        <p:txBody>
          <a:bodyPr wrap="square" lIns="0" tIns="0" rIns="0" bIns="0" rtlCol="0">
            <a:spAutoFit/>
          </a:bodyPr>
          <a:lstStyle/>
          <a:p>
            <a:pPr algn="ctr"/>
            <a:r>
              <a:rPr lang="en-US" sz="2800" b="1" dirty="0"/>
              <a:t>CAEN</a:t>
            </a:r>
          </a:p>
        </p:txBody>
      </p:sp>
      <p:sp>
        <p:nvSpPr>
          <p:cNvPr id="94" name="TextBox 93">
            <a:extLst>
              <a:ext uri="{FF2B5EF4-FFF2-40B4-BE49-F238E27FC236}">
                <a16:creationId xmlns:a16="http://schemas.microsoft.com/office/drawing/2014/main" id="{587CE2E1-EEA5-4814-85A1-C9703F7B71C2}"/>
              </a:ext>
            </a:extLst>
          </p:cNvPr>
          <p:cNvSpPr txBox="1"/>
          <p:nvPr/>
        </p:nvSpPr>
        <p:spPr>
          <a:xfrm>
            <a:off x="12924514" y="16433458"/>
            <a:ext cx="1824137" cy="584775"/>
          </a:xfrm>
          <a:prstGeom prst="rect">
            <a:avLst/>
          </a:prstGeom>
          <a:noFill/>
        </p:spPr>
        <p:txBody>
          <a:bodyPr wrap="square" rtlCol="0">
            <a:spAutoFit/>
          </a:bodyPr>
          <a:lstStyle/>
          <a:p>
            <a:pPr algn="ctr"/>
            <a:r>
              <a:rPr lang="en-US" sz="3200" b="1" dirty="0"/>
              <a:t>Caumont</a:t>
            </a:r>
          </a:p>
        </p:txBody>
      </p:sp>
      <p:sp>
        <p:nvSpPr>
          <p:cNvPr id="95" name="TextBox 94">
            <a:extLst>
              <a:ext uri="{FF2B5EF4-FFF2-40B4-BE49-F238E27FC236}">
                <a16:creationId xmlns:a16="http://schemas.microsoft.com/office/drawing/2014/main" id="{6741770F-3049-44DE-966D-5452F99DB9F2}"/>
              </a:ext>
            </a:extLst>
          </p:cNvPr>
          <p:cNvSpPr txBox="1"/>
          <p:nvPr/>
        </p:nvSpPr>
        <p:spPr>
          <a:xfrm>
            <a:off x="5524172" y="11913355"/>
            <a:ext cx="1824137" cy="584775"/>
          </a:xfrm>
          <a:prstGeom prst="rect">
            <a:avLst/>
          </a:prstGeom>
          <a:solidFill>
            <a:srgbClr val="E2F0D9"/>
          </a:solidFill>
        </p:spPr>
        <p:txBody>
          <a:bodyPr wrap="square" rtlCol="0">
            <a:spAutoFit/>
          </a:bodyPr>
          <a:lstStyle/>
          <a:p>
            <a:pPr algn="ctr"/>
            <a:r>
              <a:rPr lang="en-US" sz="3200" b="1" dirty="0"/>
              <a:t>Carentan</a:t>
            </a:r>
          </a:p>
        </p:txBody>
      </p:sp>
      <p:sp>
        <p:nvSpPr>
          <p:cNvPr id="96" name="TextBox 95">
            <a:extLst>
              <a:ext uri="{FF2B5EF4-FFF2-40B4-BE49-F238E27FC236}">
                <a16:creationId xmlns:a16="http://schemas.microsoft.com/office/drawing/2014/main" id="{9C7F8A5C-3DD1-47AA-960E-076390B5AA2C}"/>
              </a:ext>
            </a:extLst>
          </p:cNvPr>
          <p:cNvSpPr txBox="1"/>
          <p:nvPr/>
        </p:nvSpPr>
        <p:spPr>
          <a:xfrm>
            <a:off x="1727715" y="5536917"/>
            <a:ext cx="1288543" cy="400110"/>
          </a:xfrm>
          <a:prstGeom prst="rect">
            <a:avLst/>
          </a:prstGeom>
          <a:noFill/>
        </p:spPr>
        <p:txBody>
          <a:bodyPr wrap="square" rtlCol="0">
            <a:spAutoFit/>
          </a:bodyPr>
          <a:lstStyle/>
          <a:p>
            <a:pPr algn="ctr"/>
            <a:r>
              <a:rPr lang="en-US" sz="2000" b="1" dirty="0" err="1"/>
              <a:t>Valognes</a:t>
            </a:r>
            <a:endParaRPr lang="en-US" sz="2000" b="1" dirty="0"/>
          </a:p>
        </p:txBody>
      </p:sp>
      <p:sp>
        <p:nvSpPr>
          <p:cNvPr id="97" name="TextBox 96">
            <a:extLst>
              <a:ext uri="{FF2B5EF4-FFF2-40B4-BE49-F238E27FC236}">
                <a16:creationId xmlns:a16="http://schemas.microsoft.com/office/drawing/2014/main" id="{2038B070-FA3E-4475-AEF3-0516B0A84F6B}"/>
              </a:ext>
            </a:extLst>
          </p:cNvPr>
          <p:cNvSpPr txBox="1"/>
          <p:nvPr/>
        </p:nvSpPr>
        <p:spPr>
          <a:xfrm>
            <a:off x="355993" y="1213866"/>
            <a:ext cx="2149061" cy="523220"/>
          </a:xfrm>
          <a:prstGeom prst="rect">
            <a:avLst/>
          </a:prstGeom>
          <a:noFill/>
        </p:spPr>
        <p:txBody>
          <a:bodyPr wrap="square" rtlCol="0">
            <a:spAutoFit/>
          </a:bodyPr>
          <a:lstStyle/>
          <a:p>
            <a:pPr algn="ctr"/>
            <a:r>
              <a:rPr lang="en-US" sz="2800" b="1" dirty="0"/>
              <a:t>CHERBOURG</a:t>
            </a:r>
          </a:p>
        </p:txBody>
      </p:sp>
      <p:sp>
        <p:nvSpPr>
          <p:cNvPr id="98" name="TextBox 97">
            <a:extLst>
              <a:ext uri="{FF2B5EF4-FFF2-40B4-BE49-F238E27FC236}">
                <a16:creationId xmlns:a16="http://schemas.microsoft.com/office/drawing/2014/main" id="{FCC1B0A1-FCD7-4008-96B7-D0A6224CEA1A}"/>
              </a:ext>
            </a:extLst>
          </p:cNvPr>
          <p:cNvSpPr txBox="1"/>
          <p:nvPr/>
        </p:nvSpPr>
        <p:spPr>
          <a:xfrm>
            <a:off x="11935330" y="11372801"/>
            <a:ext cx="1510052" cy="400110"/>
          </a:xfrm>
          <a:prstGeom prst="rect">
            <a:avLst/>
          </a:prstGeom>
          <a:noFill/>
        </p:spPr>
        <p:txBody>
          <a:bodyPr wrap="square" rtlCol="0">
            <a:spAutoFit/>
          </a:bodyPr>
          <a:lstStyle/>
          <a:p>
            <a:pPr algn="ctr"/>
            <a:r>
              <a:rPr lang="en-US" sz="2000" b="1" dirty="0" err="1"/>
              <a:t>Colombiéres</a:t>
            </a:r>
            <a:r>
              <a:rPr lang="en-US" sz="2000" b="1" dirty="0"/>
              <a:t>  </a:t>
            </a:r>
          </a:p>
        </p:txBody>
      </p:sp>
      <p:sp>
        <p:nvSpPr>
          <p:cNvPr id="99" name="TextBox 98">
            <a:extLst>
              <a:ext uri="{FF2B5EF4-FFF2-40B4-BE49-F238E27FC236}">
                <a16:creationId xmlns:a16="http://schemas.microsoft.com/office/drawing/2014/main" id="{581A314A-C2DC-49F5-9852-130DAD6AFC2E}"/>
              </a:ext>
            </a:extLst>
          </p:cNvPr>
          <p:cNvSpPr txBox="1"/>
          <p:nvPr/>
        </p:nvSpPr>
        <p:spPr>
          <a:xfrm>
            <a:off x="13521527" y="10380164"/>
            <a:ext cx="1510052" cy="400110"/>
          </a:xfrm>
          <a:prstGeom prst="rect">
            <a:avLst/>
          </a:prstGeom>
          <a:noFill/>
        </p:spPr>
        <p:txBody>
          <a:bodyPr wrap="square" rtlCol="0">
            <a:spAutoFit/>
          </a:bodyPr>
          <a:lstStyle/>
          <a:p>
            <a:pPr algn="ctr"/>
            <a:r>
              <a:rPr lang="en-US" sz="2000" b="1" dirty="0" err="1"/>
              <a:t>Colleville</a:t>
            </a:r>
            <a:endParaRPr lang="en-US" sz="2000" b="1" dirty="0"/>
          </a:p>
        </p:txBody>
      </p:sp>
      <p:sp>
        <p:nvSpPr>
          <p:cNvPr id="100" name="TextBox 99">
            <a:extLst>
              <a:ext uri="{FF2B5EF4-FFF2-40B4-BE49-F238E27FC236}">
                <a16:creationId xmlns:a16="http://schemas.microsoft.com/office/drawing/2014/main" id="{1E55AEAE-C6CF-4EE4-A495-139B427D3FF6}"/>
              </a:ext>
            </a:extLst>
          </p:cNvPr>
          <p:cNvSpPr txBox="1"/>
          <p:nvPr/>
        </p:nvSpPr>
        <p:spPr>
          <a:xfrm>
            <a:off x="11850048" y="9567522"/>
            <a:ext cx="1510052" cy="400110"/>
          </a:xfrm>
          <a:prstGeom prst="rect">
            <a:avLst/>
          </a:prstGeom>
          <a:noFill/>
        </p:spPr>
        <p:txBody>
          <a:bodyPr wrap="square" rtlCol="0">
            <a:spAutoFit/>
          </a:bodyPr>
          <a:lstStyle/>
          <a:p>
            <a:pPr algn="ctr"/>
            <a:r>
              <a:rPr lang="en-US" sz="2000" b="1" dirty="0" err="1"/>
              <a:t>Vierville</a:t>
            </a:r>
            <a:endParaRPr lang="en-US" sz="2000" b="1" dirty="0"/>
          </a:p>
        </p:txBody>
      </p:sp>
      <p:sp>
        <p:nvSpPr>
          <p:cNvPr id="101" name="TextBox 100">
            <a:extLst>
              <a:ext uri="{FF2B5EF4-FFF2-40B4-BE49-F238E27FC236}">
                <a16:creationId xmlns:a16="http://schemas.microsoft.com/office/drawing/2014/main" id="{8754FFD8-1141-4D91-9030-B9E958E3F2BD}"/>
              </a:ext>
            </a:extLst>
          </p:cNvPr>
          <p:cNvSpPr txBox="1"/>
          <p:nvPr/>
        </p:nvSpPr>
        <p:spPr>
          <a:xfrm>
            <a:off x="14922173" y="9678317"/>
            <a:ext cx="2036213" cy="400110"/>
          </a:xfrm>
          <a:prstGeom prst="rect">
            <a:avLst/>
          </a:prstGeom>
          <a:noFill/>
        </p:spPr>
        <p:txBody>
          <a:bodyPr wrap="square" rtlCol="0">
            <a:spAutoFit/>
          </a:bodyPr>
          <a:lstStyle/>
          <a:p>
            <a:pPr algn="ctr"/>
            <a:r>
              <a:rPr lang="en-US" sz="2000" b="1" dirty="0"/>
              <a:t>Port-</a:t>
            </a:r>
            <a:r>
              <a:rPr lang="en-US" sz="2000" b="1" dirty="0" err="1"/>
              <a:t>en</a:t>
            </a:r>
            <a:r>
              <a:rPr lang="en-US" sz="2000" b="1" dirty="0"/>
              <a:t>-</a:t>
            </a:r>
            <a:r>
              <a:rPr lang="en-US" sz="2000" b="1" dirty="0" err="1"/>
              <a:t>Bessin</a:t>
            </a:r>
            <a:endParaRPr lang="en-US" sz="2000" b="1" dirty="0"/>
          </a:p>
        </p:txBody>
      </p:sp>
      <p:sp>
        <p:nvSpPr>
          <p:cNvPr id="102" name="TextBox 101">
            <a:extLst>
              <a:ext uri="{FF2B5EF4-FFF2-40B4-BE49-F238E27FC236}">
                <a16:creationId xmlns:a16="http://schemas.microsoft.com/office/drawing/2014/main" id="{819B4E07-815C-4970-9126-0F74D0EB6632}"/>
              </a:ext>
            </a:extLst>
          </p:cNvPr>
          <p:cNvSpPr txBox="1"/>
          <p:nvPr/>
        </p:nvSpPr>
        <p:spPr>
          <a:xfrm>
            <a:off x="16971760" y="9964280"/>
            <a:ext cx="2036213" cy="400110"/>
          </a:xfrm>
          <a:prstGeom prst="rect">
            <a:avLst/>
          </a:prstGeom>
          <a:noFill/>
        </p:spPr>
        <p:txBody>
          <a:bodyPr wrap="square" rtlCol="0">
            <a:spAutoFit/>
          </a:bodyPr>
          <a:lstStyle/>
          <a:p>
            <a:pPr algn="ctr"/>
            <a:r>
              <a:rPr lang="en-US" sz="2000" b="1" dirty="0" err="1"/>
              <a:t>Arromanches</a:t>
            </a:r>
            <a:endParaRPr lang="en-US" sz="2000" b="1" dirty="0"/>
          </a:p>
        </p:txBody>
      </p:sp>
      <p:sp>
        <p:nvSpPr>
          <p:cNvPr id="103" name="TextBox 102">
            <a:extLst>
              <a:ext uri="{FF2B5EF4-FFF2-40B4-BE49-F238E27FC236}">
                <a16:creationId xmlns:a16="http://schemas.microsoft.com/office/drawing/2014/main" id="{4F5F1ABE-3418-412F-8408-915F4B3616EE}"/>
              </a:ext>
            </a:extLst>
          </p:cNvPr>
          <p:cNvSpPr txBox="1"/>
          <p:nvPr/>
        </p:nvSpPr>
        <p:spPr>
          <a:xfrm>
            <a:off x="20249340" y="10131879"/>
            <a:ext cx="1510052" cy="400110"/>
          </a:xfrm>
          <a:prstGeom prst="rect">
            <a:avLst/>
          </a:prstGeom>
          <a:noFill/>
        </p:spPr>
        <p:txBody>
          <a:bodyPr wrap="square" rtlCol="0">
            <a:spAutoFit/>
          </a:bodyPr>
          <a:lstStyle/>
          <a:p>
            <a:pPr algn="ctr"/>
            <a:r>
              <a:rPr lang="en-US" sz="2000" b="1" dirty="0" err="1"/>
              <a:t>Courseulles</a:t>
            </a:r>
            <a:endParaRPr lang="en-US" sz="2000" b="1" dirty="0"/>
          </a:p>
        </p:txBody>
      </p:sp>
      <p:sp>
        <p:nvSpPr>
          <p:cNvPr id="104" name="Oval 103">
            <a:extLst>
              <a:ext uri="{FF2B5EF4-FFF2-40B4-BE49-F238E27FC236}">
                <a16:creationId xmlns:a16="http://schemas.microsoft.com/office/drawing/2014/main" id="{9B33BEBD-1D48-4276-9E7A-D6E1C01B4673}"/>
              </a:ext>
            </a:extLst>
          </p:cNvPr>
          <p:cNvSpPr/>
          <p:nvPr/>
        </p:nvSpPr>
        <p:spPr>
          <a:xfrm>
            <a:off x="24187031" y="11927770"/>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5" name="TextBox 104">
            <a:extLst>
              <a:ext uri="{FF2B5EF4-FFF2-40B4-BE49-F238E27FC236}">
                <a16:creationId xmlns:a16="http://schemas.microsoft.com/office/drawing/2014/main" id="{C1EA5969-7377-4ECD-BB3F-38382B69454F}"/>
              </a:ext>
            </a:extLst>
          </p:cNvPr>
          <p:cNvSpPr txBox="1"/>
          <p:nvPr/>
        </p:nvSpPr>
        <p:spPr>
          <a:xfrm>
            <a:off x="23645981" y="11328063"/>
            <a:ext cx="1510052" cy="400110"/>
          </a:xfrm>
          <a:prstGeom prst="rect">
            <a:avLst/>
          </a:prstGeom>
          <a:noFill/>
        </p:spPr>
        <p:txBody>
          <a:bodyPr wrap="square" rtlCol="0">
            <a:spAutoFit/>
          </a:bodyPr>
          <a:lstStyle/>
          <a:p>
            <a:pPr algn="ctr"/>
            <a:r>
              <a:rPr lang="en-US" sz="2000" b="1" dirty="0" err="1"/>
              <a:t>Ouistreham</a:t>
            </a:r>
            <a:endParaRPr lang="en-US" sz="2000" b="1" dirty="0"/>
          </a:p>
        </p:txBody>
      </p:sp>
      <p:sp>
        <p:nvSpPr>
          <p:cNvPr id="106" name="TextBox 105">
            <a:extLst>
              <a:ext uri="{FF2B5EF4-FFF2-40B4-BE49-F238E27FC236}">
                <a16:creationId xmlns:a16="http://schemas.microsoft.com/office/drawing/2014/main" id="{1F44FCD2-B02C-429E-83E3-04901E865B3E}"/>
              </a:ext>
            </a:extLst>
          </p:cNvPr>
          <p:cNvSpPr txBox="1"/>
          <p:nvPr/>
        </p:nvSpPr>
        <p:spPr>
          <a:xfrm>
            <a:off x="23796408" y="13441654"/>
            <a:ext cx="1139870" cy="400110"/>
          </a:xfrm>
          <a:prstGeom prst="rect">
            <a:avLst/>
          </a:prstGeom>
          <a:noFill/>
        </p:spPr>
        <p:txBody>
          <a:bodyPr wrap="square" rtlCol="0">
            <a:spAutoFit/>
          </a:bodyPr>
          <a:lstStyle/>
          <a:p>
            <a:pPr algn="ctr"/>
            <a:r>
              <a:rPr lang="en-US" sz="2000" b="1" dirty="0" err="1"/>
              <a:t>Ranville</a:t>
            </a:r>
            <a:endParaRPr lang="en-US" sz="2000" b="1" dirty="0"/>
          </a:p>
        </p:txBody>
      </p:sp>
      <p:sp>
        <p:nvSpPr>
          <p:cNvPr id="107" name="Oval 106">
            <a:extLst>
              <a:ext uri="{FF2B5EF4-FFF2-40B4-BE49-F238E27FC236}">
                <a16:creationId xmlns:a16="http://schemas.microsoft.com/office/drawing/2014/main" id="{4DAED575-F060-4AD1-9576-751B9118ADFC}"/>
              </a:ext>
            </a:extLst>
          </p:cNvPr>
          <p:cNvSpPr/>
          <p:nvPr/>
        </p:nvSpPr>
        <p:spPr>
          <a:xfrm>
            <a:off x="18088433" y="15111992"/>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8" name="TextBox 107">
            <a:extLst>
              <a:ext uri="{FF2B5EF4-FFF2-40B4-BE49-F238E27FC236}">
                <a16:creationId xmlns:a16="http://schemas.microsoft.com/office/drawing/2014/main" id="{764E2248-D2BC-4E4C-A1BA-688E51859E7F}"/>
              </a:ext>
            </a:extLst>
          </p:cNvPr>
          <p:cNvSpPr txBox="1"/>
          <p:nvPr/>
        </p:nvSpPr>
        <p:spPr>
          <a:xfrm>
            <a:off x="16941940" y="14888892"/>
            <a:ext cx="1153558" cy="400110"/>
          </a:xfrm>
          <a:prstGeom prst="rect">
            <a:avLst/>
          </a:prstGeom>
          <a:noFill/>
        </p:spPr>
        <p:txBody>
          <a:bodyPr wrap="square" rtlCol="0">
            <a:spAutoFit/>
          </a:bodyPr>
          <a:lstStyle/>
          <a:p>
            <a:pPr algn="ctr"/>
            <a:r>
              <a:rPr lang="en-US" sz="2000" b="1" dirty="0"/>
              <a:t>Juvigny</a:t>
            </a:r>
          </a:p>
        </p:txBody>
      </p:sp>
      <p:sp>
        <p:nvSpPr>
          <p:cNvPr id="109" name="TextBox 108">
            <a:extLst>
              <a:ext uri="{FF2B5EF4-FFF2-40B4-BE49-F238E27FC236}">
                <a16:creationId xmlns:a16="http://schemas.microsoft.com/office/drawing/2014/main" id="{3E703136-8AB5-4226-B804-ACC96562BC42}"/>
              </a:ext>
            </a:extLst>
          </p:cNvPr>
          <p:cNvSpPr txBox="1"/>
          <p:nvPr/>
        </p:nvSpPr>
        <p:spPr>
          <a:xfrm>
            <a:off x="16743583" y="16958204"/>
            <a:ext cx="1068184" cy="400110"/>
          </a:xfrm>
          <a:prstGeom prst="rect">
            <a:avLst/>
          </a:prstGeom>
          <a:noFill/>
        </p:spPr>
        <p:txBody>
          <a:bodyPr wrap="square" rtlCol="0">
            <a:spAutoFit/>
          </a:bodyPr>
          <a:lstStyle/>
          <a:p>
            <a:pPr algn="ctr"/>
            <a:r>
              <a:rPr lang="en-US" sz="2000" b="1" dirty="0"/>
              <a:t>Villers</a:t>
            </a:r>
          </a:p>
        </p:txBody>
      </p:sp>
      <p:sp>
        <p:nvSpPr>
          <p:cNvPr id="111" name="TextBox 110">
            <a:extLst>
              <a:ext uri="{FF2B5EF4-FFF2-40B4-BE49-F238E27FC236}">
                <a16:creationId xmlns:a16="http://schemas.microsoft.com/office/drawing/2014/main" id="{239CF04F-EC20-4B0E-B41F-0B18D9C77203}"/>
              </a:ext>
            </a:extLst>
          </p:cNvPr>
          <p:cNvSpPr txBox="1"/>
          <p:nvPr/>
        </p:nvSpPr>
        <p:spPr>
          <a:xfrm>
            <a:off x="9849682" y="11088675"/>
            <a:ext cx="914219" cy="400110"/>
          </a:xfrm>
          <a:prstGeom prst="rect">
            <a:avLst/>
          </a:prstGeom>
          <a:noFill/>
        </p:spPr>
        <p:txBody>
          <a:bodyPr wrap="square" rtlCol="0">
            <a:spAutoFit/>
          </a:bodyPr>
          <a:lstStyle/>
          <a:p>
            <a:pPr algn="ctr"/>
            <a:r>
              <a:rPr lang="en-US" sz="2000" b="1" dirty="0" err="1"/>
              <a:t>Isigny</a:t>
            </a:r>
            <a:endParaRPr lang="en-US" sz="2000" b="1" dirty="0"/>
          </a:p>
        </p:txBody>
      </p:sp>
      <p:sp>
        <p:nvSpPr>
          <p:cNvPr id="112" name="TextBox 111">
            <a:extLst>
              <a:ext uri="{FF2B5EF4-FFF2-40B4-BE49-F238E27FC236}">
                <a16:creationId xmlns:a16="http://schemas.microsoft.com/office/drawing/2014/main" id="{2662DF89-A760-4D47-9F9B-B5101E51147E}"/>
              </a:ext>
            </a:extLst>
          </p:cNvPr>
          <p:cNvSpPr txBox="1"/>
          <p:nvPr/>
        </p:nvSpPr>
        <p:spPr>
          <a:xfrm>
            <a:off x="9274317" y="12882533"/>
            <a:ext cx="856303" cy="615553"/>
          </a:xfrm>
          <a:prstGeom prst="rect">
            <a:avLst/>
          </a:prstGeom>
          <a:solidFill>
            <a:srgbClr val="E2F0D9"/>
          </a:solidFill>
        </p:spPr>
        <p:txBody>
          <a:bodyPr wrap="square" lIns="0" tIns="0" rIns="0" bIns="0" rtlCol="0">
            <a:spAutoFit/>
          </a:bodyPr>
          <a:lstStyle/>
          <a:p>
            <a:pPr algn="ctr"/>
            <a:r>
              <a:rPr lang="en-US" sz="2000" b="1" dirty="0"/>
              <a:t>St Jean de Daye</a:t>
            </a:r>
          </a:p>
        </p:txBody>
      </p:sp>
      <p:sp>
        <p:nvSpPr>
          <p:cNvPr id="113" name="TextBox 112">
            <a:extLst>
              <a:ext uri="{FF2B5EF4-FFF2-40B4-BE49-F238E27FC236}">
                <a16:creationId xmlns:a16="http://schemas.microsoft.com/office/drawing/2014/main" id="{08108320-8841-471F-9BA6-E5D861750699}"/>
              </a:ext>
            </a:extLst>
          </p:cNvPr>
          <p:cNvSpPr txBox="1"/>
          <p:nvPr/>
        </p:nvSpPr>
        <p:spPr>
          <a:xfrm>
            <a:off x="3335363" y="14504023"/>
            <a:ext cx="971528" cy="400110"/>
          </a:xfrm>
          <a:prstGeom prst="rect">
            <a:avLst/>
          </a:prstGeom>
          <a:noFill/>
        </p:spPr>
        <p:txBody>
          <a:bodyPr wrap="square" rtlCol="0">
            <a:spAutoFit/>
          </a:bodyPr>
          <a:lstStyle/>
          <a:p>
            <a:pPr algn="ctr"/>
            <a:r>
              <a:rPr lang="en-US" sz="2000" b="1" dirty="0" err="1"/>
              <a:t>Periers</a:t>
            </a:r>
            <a:endParaRPr lang="en-US" sz="2000" b="1" dirty="0"/>
          </a:p>
        </p:txBody>
      </p:sp>
      <p:sp>
        <p:nvSpPr>
          <p:cNvPr id="114" name="TextBox 113">
            <a:extLst>
              <a:ext uri="{FF2B5EF4-FFF2-40B4-BE49-F238E27FC236}">
                <a16:creationId xmlns:a16="http://schemas.microsoft.com/office/drawing/2014/main" id="{21995129-2C9E-4918-952E-52F99E196DE1}"/>
              </a:ext>
            </a:extLst>
          </p:cNvPr>
          <p:cNvSpPr txBox="1"/>
          <p:nvPr/>
        </p:nvSpPr>
        <p:spPr>
          <a:xfrm>
            <a:off x="1045531" y="8799281"/>
            <a:ext cx="1154033" cy="707886"/>
          </a:xfrm>
          <a:prstGeom prst="rect">
            <a:avLst/>
          </a:prstGeom>
          <a:noFill/>
        </p:spPr>
        <p:txBody>
          <a:bodyPr wrap="square" rtlCol="0">
            <a:spAutoFit/>
          </a:bodyPr>
          <a:lstStyle/>
          <a:p>
            <a:pPr algn="ctr"/>
            <a:r>
              <a:rPr lang="en-US" sz="2000" b="1" dirty="0"/>
              <a:t>St. </a:t>
            </a:r>
            <a:r>
              <a:rPr lang="en-US" sz="2000" b="1" dirty="0" err="1"/>
              <a:t>Sauveir</a:t>
            </a:r>
            <a:endParaRPr lang="en-US" sz="2000" b="1" dirty="0"/>
          </a:p>
        </p:txBody>
      </p:sp>
      <p:sp>
        <p:nvSpPr>
          <p:cNvPr id="115" name="TextBox 114">
            <a:extLst>
              <a:ext uri="{FF2B5EF4-FFF2-40B4-BE49-F238E27FC236}">
                <a16:creationId xmlns:a16="http://schemas.microsoft.com/office/drawing/2014/main" id="{74699F7A-1FBC-4EE6-8184-6B5C79000F60}"/>
              </a:ext>
            </a:extLst>
          </p:cNvPr>
          <p:cNvSpPr txBox="1"/>
          <p:nvPr/>
        </p:nvSpPr>
        <p:spPr>
          <a:xfrm>
            <a:off x="3375302" y="8725834"/>
            <a:ext cx="1581611" cy="400110"/>
          </a:xfrm>
          <a:prstGeom prst="rect">
            <a:avLst/>
          </a:prstGeom>
          <a:noFill/>
        </p:spPr>
        <p:txBody>
          <a:bodyPr wrap="square" rtlCol="0">
            <a:spAutoFit/>
          </a:bodyPr>
          <a:lstStyle/>
          <a:p>
            <a:pPr algn="ctr"/>
            <a:r>
              <a:rPr lang="en-US" sz="2000" b="1" dirty="0"/>
              <a:t>Pont L’ Abbe</a:t>
            </a:r>
          </a:p>
        </p:txBody>
      </p:sp>
      <p:sp>
        <p:nvSpPr>
          <p:cNvPr id="116" name="TextBox 115">
            <a:extLst>
              <a:ext uri="{FF2B5EF4-FFF2-40B4-BE49-F238E27FC236}">
                <a16:creationId xmlns:a16="http://schemas.microsoft.com/office/drawing/2014/main" id="{53C9AEEF-A108-474A-AC9C-BAED679AD4C3}"/>
              </a:ext>
            </a:extLst>
          </p:cNvPr>
          <p:cNvSpPr txBox="1"/>
          <p:nvPr/>
        </p:nvSpPr>
        <p:spPr>
          <a:xfrm>
            <a:off x="6105809" y="8316506"/>
            <a:ext cx="1154033" cy="707886"/>
          </a:xfrm>
          <a:prstGeom prst="rect">
            <a:avLst/>
          </a:prstGeom>
          <a:noFill/>
        </p:spPr>
        <p:txBody>
          <a:bodyPr wrap="square" rtlCol="0">
            <a:spAutoFit/>
          </a:bodyPr>
          <a:lstStyle/>
          <a:p>
            <a:pPr algn="ctr"/>
            <a:r>
              <a:rPr lang="en-US" sz="2000" b="1" dirty="0"/>
              <a:t>St. </a:t>
            </a:r>
            <a:r>
              <a:rPr lang="en-US" sz="2000" b="1" dirty="0" err="1"/>
              <a:t>Mére</a:t>
            </a:r>
            <a:r>
              <a:rPr lang="en-US" sz="2000" b="1" dirty="0"/>
              <a:t> </a:t>
            </a:r>
            <a:r>
              <a:rPr lang="en-US" sz="2000" b="1" dirty="0" err="1"/>
              <a:t>Egilse</a:t>
            </a:r>
            <a:endParaRPr lang="en-US" sz="2000" b="1" dirty="0"/>
          </a:p>
        </p:txBody>
      </p:sp>
      <p:sp>
        <p:nvSpPr>
          <p:cNvPr id="117" name="TextBox 116">
            <a:extLst>
              <a:ext uri="{FF2B5EF4-FFF2-40B4-BE49-F238E27FC236}">
                <a16:creationId xmlns:a16="http://schemas.microsoft.com/office/drawing/2014/main" id="{35C462A9-AEA3-4AC4-87FE-ED331999DC69}"/>
              </a:ext>
            </a:extLst>
          </p:cNvPr>
          <p:cNvSpPr txBox="1"/>
          <p:nvPr/>
        </p:nvSpPr>
        <p:spPr>
          <a:xfrm>
            <a:off x="5467106" y="10279418"/>
            <a:ext cx="1222243" cy="707886"/>
          </a:xfrm>
          <a:prstGeom prst="rect">
            <a:avLst/>
          </a:prstGeom>
          <a:solidFill>
            <a:srgbClr val="E2F0D9"/>
          </a:solidFill>
        </p:spPr>
        <p:txBody>
          <a:bodyPr wrap="square" rtlCol="0">
            <a:spAutoFit/>
          </a:bodyPr>
          <a:lstStyle/>
          <a:p>
            <a:pPr algn="ctr"/>
            <a:r>
              <a:rPr lang="en-US" sz="2000" b="1" dirty="0"/>
              <a:t>St. </a:t>
            </a:r>
            <a:r>
              <a:rPr lang="en-US" sz="2000" b="1" dirty="0" err="1"/>
              <a:t>Côme</a:t>
            </a:r>
            <a:r>
              <a:rPr lang="en-US" sz="2000" b="1" dirty="0"/>
              <a:t> du Mont</a:t>
            </a:r>
          </a:p>
        </p:txBody>
      </p:sp>
      <p:sp>
        <p:nvSpPr>
          <p:cNvPr id="118" name="TextBox 117">
            <a:extLst>
              <a:ext uri="{FF2B5EF4-FFF2-40B4-BE49-F238E27FC236}">
                <a16:creationId xmlns:a16="http://schemas.microsoft.com/office/drawing/2014/main" id="{CFD1F6A4-722C-4273-9331-9FB4FA160D88}"/>
              </a:ext>
            </a:extLst>
          </p:cNvPr>
          <p:cNvSpPr txBox="1"/>
          <p:nvPr/>
        </p:nvSpPr>
        <p:spPr>
          <a:xfrm>
            <a:off x="7321261" y="9553620"/>
            <a:ext cx="965017" cy="615553"/>
          </a:xfrm>
          <a:prstGeom prst="rect">
            <a:avLst/>
          </a:prstGeom>
          <a:solidFill>
            <a:srgbClr val="E2F0D9"/>
          </a:solidFill>
        </p:spPr>
        <p:txBody>
          <a:bodyPr wrap="square" lIns="0" tIns="0" rIns="0" bIns="0" rtlCol="0">
            <a:spAutoFit/>
          </a:bodyPr>
          <a:lstStyle/>
          <a:p>
            <a:pPr algn="ctr"/>
            <a:r>
              <a:rPr lang="en-US" sz="2000" b="1" dirty="0"/>
              <a:t>St. Marie du Mont</a:t>
            </a:r>
          </a:p>
        </p:txBody>
      </p:sp>
      <p:sp>
        <p:nvSpPr>
          <p:cNvPr id="143" name="Right Brace 142">
            <a:extLst>
              <a:ext uri="{FF2B5EF4-FFF2-40B4-BE49-F238E27FC236}">
                <a16:creationId xmlns:a16="http://schemas.microsoft.com/office/drawing/2014/main" id="{D33D0586-B9B1-4E37-AC80-C161C8DBC002}"/>
              </a:ext>
            </a:extLst>
          </p:cNvPr>
          <p:cNvSpPr/>
          <p:nvPr/>
        </p:nvSpPr>
        <p:spPr>
          <a:xfrm rot="17646695">
            <a:off x="13681101" y="8006367"/>
            <a:ext cx="846826" cy="2192272"/>
          </a:xfrm>
          <a:prstGeom prst="rightBrace">
            <a:avLst>
              <a:gd name="adj1" fmla="val 8333"/>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4" name="Right Brace 143">
            <a:extLst>
              <a:ext uri="{FF2B5EF4-FFF2-40B4-BE49-F238E27FC236}">
                <a16:creationId xmlns:a16="http://schemas.microsoft.com/office/drawing/2014/main" id="{6535C03A-E12F-4839-80B9-40A10349E0FE}"/>
              </a:ext>
            </a:extLst>
          </p:cNvPr>
          <p:cNvSpPr/>
          <p:nvPr/>
        </p:nvSpPr>
        <p:spPr>
          <a:xfrm rot="17155056">
            <a:off x="21381047" y="6564654"/>
            <a:ext cx="846826" cy="7128060"/>
          </a:xfrm>
          <a:prstGeom prst="rightBrace">
            <a:avLst>
              <a:gd name="adj1" fmla="val 8333"/>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5" name="Right Brace 144">
            <a:extLst>
              <a:ext uri="{FF2B5EF4-FFF2-40B4-BE49-F238E27FC236}">
                <a16:creationId xmlns:a16="http://schemas.microsoft.com/office/drawing/2014/main" id="{CC281736-5F75-4C73-A4D1-A896D672BE63}"/>
              </a:ext>
            </a:extLst>
          </p:cNvPr>
          <p:cNvSpPr/>
          <p:nvPr/>
        </p:nvSpPr>
        <p:spPr>
          <a:xfrm rot="19652372">
            <a:off x="8269859" y="6707613"/>
            <a:ext cx="846826" cy="2192272"/>
          </a:xfrm>
          <a:prstGeom prst="rightBrace">
            <a:avLst>
              <a:gd name="adj1" fmla="val 8333"/>
              <a:gd name="adj2" fmla="val 52208"/>
            </a:avLst>
          </a:prstGeom>
          <a:ln w="5715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47" name="Rectangle 957">
            <a:extLst>
              <a:ext uri="{FF2B5EF4-FFF2-40B4-BE49-F238E27FC236}">
                <a16:creationId xmlns:a16="http://schemas.microsoft.com/office/drawing/2014/main" id="{50BEEFD7-946A-4206-9859-951373904E10}"/>
              </a:ext>
            </a:extLst>
          </p:cNvPr>
          <p:cNvSpPr>
            <a:spLocks noChangeArrowheads="1"/>
          </p:cNvSpPr>
          <p:nvPr/>
        </p:nvSpPr>
        <p:spPr bwMode="auto">
          <a:xfrm>
            <a:off x="19250266" y="533341"/>
            <a:ext cx="7676873" cy="3340220"/>
          </a:xfrm>
          <a:prstGeom prst="rect">
            <a:avLst/>
          </a:prstGeom>
          <a:solidFill>
            <a:schemeClr val="bg1"/>
          </a:solidFill>
          <a:ln w="152400">
            <a:solidFill>
              <a:schemeClr val="tx1"/>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a:defRPr sz="4300">
                <a:solidFill>
                  <a:schemeClr val="tx1"/>
                </a:solidFill>
                <a:latin typeface="Calibri" panose="020F0502020204030204" pitchFamily="34" charset="0"/>
              </a:defRPr>
            </a:lvl1pPr>
            <a:lvl2pPr marL="742950" indent="-285750">
              <a:defRPr sz="4300">
                <a:solidFill>
                  <a:schemeClr val="tx1"/>
                </a:solidFill>
                <a:latin typeface="Calibri" panose="020F0502020204030204" pitchFamily="34" charset="0"/>
              </a:defRPr>
            </a:lvl2pPr>
            <a:lvl3pPr marL="1143000" indent="-228600">
              <a:defRPr sz="4300">
                <a:solidFill>
                  <a:schemeClr val="tx1"/>
                </a:solidFill>
                <a:latin typeface="Calibri" panose="020F0502020204030204" pitchFamily="34" charset="0"/>
              </a:defRPr>
            </a:lvl3pPr>
            <a:lvl4pPr marL="1600200" indent="-228600">
              <a:defRPr sz="4300">
                <a:solidFill>
                  <a:schemeClr val="tx1"/>
                </a:solidFill>
                <a:latin typeface="Calibri" panose="020F0502020204030204" pitchFamily="34" charset="0"/>
              </a:defRPr>
            </a:lvl4pPr>
            <a:lvl5pPr marL="2057400" indent="-228600">
              <a:defRPr sz="4300">
                <a:solidFill>
                  <a:schemeClr val="tx1"/>
                </a:solidFill>
                <a:latin typeface="Calibri" panose="020F0502020204030204" pitchFamily="34" charset="0"/>
              </a:defRPr>
            </a:lvl5pPr>
            <a:lvl6pPr marL="2514600" indent="-228600" defTabSz="21939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1939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1939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193925" eaLnBrk="0" fontAlgn="base" hangingPunct="0">
              <a:spcBef>
                <a:spcPct val="0"/>
              </a:spcBef>
              <a:spcAft>
                <a:spcPct val="0"/>
              </a:spcAft>
              <a:defRPr sz="4300">
                <a:solidFill>
                  <a:schemeClr val="tx1"/>
                </a:solidFill>
                <a:latin typeface="Calibri" panose="020F0502020204030204" pitchFamily="34" charset="0"/>
              </a:defRPr>
            </a:lvl9pPr>
          </a:lstStyle>
          <a:p>
            <a:pPr eaLnBrk="1" hangingPunct="1"/>
            <a:endParaRPr lang="en-US" altLang="en-US" sz="2400">
              <a:latin typeface="Times New Roman" panose="02020603050405020304" pitchFamily="18" charset="0"/>
            </a:endParaRPr>
          </a:p>
        </p:txBody>
      </p:sp>
      <p:sp>
        <p:nvSpPr>
          <p:cNvPr id="148" name="Text Box 958">
            <a:extLst>
              <a:ext uri="{FF2B5EF4-FFF2-40B4-BE49-F238E27FC236}">
                <a16:creationId xmlns:a16="http://schemas.microsoft.com/office/drawing/2014/main" id="{54AADA0A-3E7A-4434-9348-D4125C02788D}"/>
              </a:ext>
            </a:extLst>
          </p:cNvPr>
          <p:cNvSpPr txBox="1">
            <a:spLocks noChangeArrowheads="1"/>
          </p:cNvSpPr>
          <p:nvPr/>
        </p:nvSpPr>
        <p:spPr bwMode="auto">
          <a:xfrm>
            <a:off x="19333316" y="794888"/>
            <a:ext cx="7573838" cy="1585323"/>
          </a:xfrm>
          <a:prstGeom prst="rect">
            <a:avLst/>
          </a:prstGeom>
          <a:noFill/>
          <a:ln>
            <a:noFill/>
          </a:ln>
          <a:effectLst/>
        </p:spPr>
        <p:txBody>
          <a:bodyPr wrap="square" lIns="243479" tIns="121738" rIns="243479" bIns="121738">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lnSpc>
                <a:spcPct val="50000"/>
              </a:lnSpc>
              <a:spcBef>
                <a:spcPct val="50000"/>
              </a:spcBef>
              <a:defRPr/>
            </a:pPr>
            <a:r>
              <a:rPr lang="en-US" altLang="en-US" sz="4000" b="1" dirty="0">
                <a:latin typeface="+mn-lt"/>
              </a:rPr>
              <a:t>Omaha Beach</a:t>
            </a:r>
          </a:p>
          <a:p>
            <a:pPr algn="ctr" eaLnBrk="1" hangingPunct="1">
              <a:lnSpc>
                <a:spcPct val="50000"/>
              </a:lnSpc>
              <a:spcBef>
                <a:spcPct val="50000"/>
              </a:spcBef>
              <a:defRPr/>
            </a:pPr>
            <a:r>
              <a:rPr lang="en-US" altLang="en-US" sz="3200" b="1" dirty="0">
                <a:latin typeface="+mn-lt"/>
              </a:rPr>
              <a:t>LXXXIV Corps Situation</a:t>
            </a:r>
          </a:p>
          <a:p>
            <a:pPr algn="ctr" eaLnBrk="1" hangingPunct="1">
              <a:lnSpc>
                <a:spcPct val="50000"/>
              </a:lnSpc>
              <a:spcBef>
                <a:spcPct val="50000"/>
              </a:spcBef>
              <a:defRPr/>
            </a:pPr>
            <a:r>
              <a:rPr lang="en-US" altLang="en-US" sz="3200" b="1" dirty="0">
                <a:latin typeface="+mn-lt"/>
              </a:rPr>
              <a:t>June 1944</a:t>
            </a:r>
          </a:p>
        </p:txBody>
      </p:sp>
      <p:pic>
        <p:nvPicPr>
          <p:cNvPr id="149" name="Picture 959" descr="CSI Crest Medium">
            <a:extLst>
              <a:ext uri="{FF2B5EF4-FFF2-40B4-BE49-F238E27FC236}">
                <a16:creationId xmlns:a16="http://schemas.microsoft.com/office/drawing/2014/main" id="{2002A7EB-7EA3-46E5-A103-85F7FB75F68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9419914" y="1108297"/>
            <a:ext cx="1489396" cy="157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960" descr="CSI Crest Medium">
            <a:extLst>
              <a:ext uri="{FF2B5EF4-FFF2-40B4-BE49-F238E27FC236}">
                <a16:creationId xmlns:a16="http://schemas.microsoft.com/office/drawing/2014/main" id="{AC900411-3176-41D9-8A92-7D4F32AC0A05}"/>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262032" y="1155232"/>
            <a:ext cx="1494021" cy="15741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 name="Text Box 1011">
            <a:extLst>
              <a:ext uri="{FF2B5EF4-FFF2-40B4-BE49-F238E27FC236}">
                <a16:creationId xmlns:a16="http://schemas.microsoft.com/office/drawing/2014/main" id="{877A12B3-98DC-4494-9565-BB466A53B3D1}"/>
              </a:ext>
            </a:extLst>
          </p:cNvPr>
          <p:cNvSpPr txBox="1">
            <a:spLocks noChangeArrowheads="1"/>
          </p:cNvSpPr>
          <p:nvPr/>
        </p:nvSpPr>
        <p:spPr bwMode="auto">
          <a:xfrm>
            <a:off x="21102414" y="3204525"/>
            <a:ext cx="4144595" cy="400110"/>
          </a:xfrm>
          <a:prstGeom prst="rect">
            <a:avLst/>
          </a:prstGeom>
          <a:noFill/>
          <a:ln>
            <a:noFill/>
          </a:ln>
          <a:effectLst/>
        </p:spPr>
        <p:txBody>
          <a:bodyPr wrap="square" lIns="0" tIns="0" rIns="0" bIns="0">
            <a:spAutoFit/>
          </a:bodyPr>
          <a:lstStyle>
            <a:lvl1pPr defTabSz="2435225">
              <a:defRPr sz="4300">
                <a:solidFill>
                  <a:schemeClr val="tx1"/>
                </a:solidFill>
                <a:latin typeface="Calibri" panose="020F0502020204030204" pitchFamily="34" charset="0"/>
              </a:defRPr>
            </a:lvl1pPr>
            <a:lvl2pPr marL="742950" indent="-285750" defTabSz="2435225">
              <a:defRPr sz="4300">
                <a:solidFill>
                  <a:schemeClr val="tx1"/>
                </a:solidFill>
                <a:latin typeface="Calibri" panose="020F0502020204030204" pitchFamily="34" charset="0"/>
              </a:defRPr>
            </a:lvl2pPr>
            <a:lvl3pPr marL="1143000" indent="-228600" defTabSz="2435225">
              <a:defRPr sz="4300">
                <a:solidFill>
                  <a:schemeClr val="tx1"/>
                </a:solidFill>
                <a:latin typeface="Calibri" panose="020F0502020204030204" pitchFamily="34" charset="0"/>
              </a:defRPr>
            </a:lvl3pPr>
            <a:lvl4pPr marL="1600200" indent="-228600" defTabSz="2435225">
              <a:defRPr sz="4300">
                <a:solidFill>
                  <a:schemeClr val="tx1"/>
                </a:solidFill>
                <a:latin typeface="Calibri" panose="020F0502020204030204" pitchFamily="34" charset="0"/>
              </a:defRPr>
            </a:lvl4pPr>
            <a:lvl5pPr marL="2057400" indent="-228600" defTabSz="2435225">
              <a:defRPr sz="4300">
                <a:solidFill>
                  <a:schemeClr val="tx1"/>
                </a:solidFill>
                <a:latin typeface="Calibri" panose="020F0502020204030204" pitchFamily="34" charset="0"/>
              </a:defRPr>
            </a:lvl5pPr>
            <a:lvl6pPr marL="2514600" indent="-228600" defTabSz="2435225"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2435225"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2435225"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2435225"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2600" b="1" dirty="0">
                <a:latin typeface="+mn-lt"/>
              </a:rPr>
              <a:t>0                       5                       10</a:t>
            </a:r>
          </a:p>
        </p:txBody>
      </p:sp>
      <p:sp>
        <p:nvSpPr>
          <p:cNvPr id="152" name="Text Box 1016">
            <a:extLst>
              <a:ext uri="{FF2B5EF4-FFF2-40B4-BE49-F238E27FC236}">
                <a16:creationId xmlns:a16="http://schemas.microsoft.com/office/drawing/2014/main" id="{9171DBD5-E99B-473E-BCC9-23963575BCE3}"/>
              </a:ext>
            </a:extLst>
          </p:cNvPr>
          <p:cNvSpPr txBox="1">
            <a:spLocks noChangeArrowheads="1"/>
          </p:cNvSpPr>
          <p:nvPr/>
        </p:nvSpPr>
        <p:spPr bwMode="auto">
          <a:xfrm>
            <a:off x="22112171" y="3493286"/>
            <a:ext cx="1919218" cy="353941"/>
          </a:xfrm>
          <a:prstGeom prst="rect">
            <a:avLst/>
          </a:prstGeom>
          <a:noFill/>
          <a:ln>
            <a:noFill/>
          </a:ln>
          <a:effectLst/>
        </p:spPr>
        <p:txBody>
          <a:bodyPr wrap="square" lIns="91439" tIns="45719" rIns="91439" bIns="45719">
            <a:spAutoFit/>
          </a:bodyPr>
          <a:lstStyle>
            <a:lvl1pPr defTabSz="915988">
              <a:defRPr sz="4300">
                <a:solidFill>
                  <a:schemeClr val="tx1"/>
                </a:solidFill>
                <a:latin typeface="Calibri" panose="020F0502020204030204" pitchFamily="34" charset="0"/>
              </a:defRPr>
            </a:lvl1pPr>
            <a:lvl2pPr marL="742950" indent="-285750" defTabSz="915988">
              <a:defRPr sz="4300">
                <a:solidFill>
                  <a:schemeClr val="tx1"/>
                </a:solidFill>
                <a:latin typeface="Calibri" panose="020F0502020204030204" pitchFamily="34" charset="0"/>
              </a:defRPr>
            </a:lvl2pPr>
            <a:lvl3pPr marL="1143000" indent="-228600" defTabSz="915988">
              <a:defRPr sz="4300">
                <a:solidFill>
                  <a:schemeClr val="tx1"/>
                </a:solidFill>
                <a:latin typeface="Calibri" panose="020F0502020204030204" pitchFamily="34" charset="0"/>
              </a:defRPr>
            </a:lvl3pPr>
            <a:lvl4pPr marL="1600200" indent="-228600" defTabSz="915988">
              <a:defRPr sz="4300">
                <a:solidFill>
                  <a:schemeClr val="tx1"/>
                </a:solidFill>
                <a:latin typeface="Calibri" panose="020F0502020204030204" pitchFamily="34" charset="0"/>
              </a:defRPr>
            </a:lvl4pPr>
            <a:lvl5pPr marL="2057400" indent="-228600" defTabSz="915988">
              <a:defRPr sz="4300">
                <a:solidFill>
                  <a:schemeClr val="tx1"/>
                </a:solidFill>
                <a:latin typeface="Calibri" panose="020F0502020204030204" pitchFamily="34" charset="0"/>
              </a:defRPr>
            </a:lvl5pPr>
            <a:lvl6pPr marL="2514600" indent="-228600" defTabSz="915988" eaLnBrk="0" fontAlgn="base" hangingPunct="0">
              <a:spcBef>
                <a:spcPct val="0"/>
              </a:spcBef>
              <a:spcAft>
                <a:spcPct val="0"/>
              </a:spcAft>
              <a:defRPr sz="4300">
                <a:solidFill>
                  <a:schemeClr val="tx1"/>
                </a:solidFill>
                <a:latin typeface="Calibri" panose="020F0502020204030204" pitchFamily="34" charset="0"/>
              </a:defRPr>
            </a:lvl6pPr>
            <a:lvl7pPr marL="2971800" indent="-228600" defTabSz="915988" eaLnBrk="0" fontAlgn="base" hangingPunct="0">
              <a:spcBef>
                <a:spcPct val="0"/>
              </a:spcBef>
              <a:spcAft>
                <a:spcPct val="0"/>
              </a:spcAft>
              <a:defRPr sz="4300">
                <a:solidFill>
                  <a:schemeClr val="tx1"/>
                </a:solidFill>
                <a:latin typeface="Calibri" panose="020F0502020204030204" pitchFamily="34" charset="0"/>
              </a:defRPr>
            </a:lvl7pPr>
            <a:lvl8pPr marL="3429000" indent="-228600" defTabSz="915988" eaLnBrk="0" fontAlgn="base" hangingPunct="0">
              <a:spcBef>
                <a:spcPct val="0"/>
              </a:spcBef>
              <a:spcAft>
                <a:spcPct val="0"/>
              </a:spcAft>
              <a:defRPr sz="4300">
                <a:solidFill>
                  <a:schemeClr val="tx1"/>
                </a:solidFill>
                <a:latin typeface="Calibri" panose="020F0502020204030204" pitchFamily="34" charset="0"/>
              </a:defRPr>
            </a:lvl8pPr>
            <a:lvl9pPr marL="3886200" indent="-228600" defTabSz="915988" eaLnBrk="0" fontAlgn="base" hangingPunct="0">
              <a:spcBef>
                <a:spcPct val="0"/>
              </a:spcBef>
              <a:spcAft>
                <a:spcPct val="0"/>
              </a:spcAft>
              <a:defRPr sz="4300">
                <a:solidFill>
                  <a:schemeClr val="tx1"/>
                </a:solidFill>
                <a:latin typeface="Calibri" panose="020F0502020204030204" pitchFamily="34" charset="0"/>
              </a:defRPr>
            </a:lvl9pPr>
          </a:lstStyle>
          <a:p>
            <a:pPr algn="ctr" eaLnBrk="1" hangingPunct="1">
              <a:spcBef>
                <a:spcPct val="50000"/>
              </a:spcBef>
              <a:defRPr/>
            </a:pPr>
            <a:r>
              <a:rPr lang="en-US" altLang="en-US" sz="1700" b="1" dirty="0">
                <a:latin typeface="+mn-lt"/>
              </a:rPr>
              <a:t>Scale in Miles</a:t>
            </a:r>
          </a:p>
        </p:txBody>
      </p:sp>
      <p:grpSp>
        <p:nvGrpSpPr>
          <p:cNvPr id="156" name="Group 377">
            <a:extLst>
              <a:ext uri="{FF2B5EF4-FFF2-40B4-BE49-F238E27FC236}">
                <a16:creationId xmlns:a16="http://schemas.microsoft.com/office/drawing/2014/main" id="{98C365DF-AD76-4DA1-94F6-38FD6E93CD4C}"/>
              </a:ext>
            </a:extLst>
          </p:cNvPr>
          <p:cNvGrpSpPr>
            <a:grpSpLocks/>
          </p:cNvGrpSpPr>
          <p:nvPr/>
        </p:nvGrpSpPr>
        <p:grpSpPr bwMode="auto">
          <a:xfrm rot="-5376582">
            <a:off x="17358592" y="2014649"/>
            <a:ext cx="2503488" cy="942975"/>
            <a:chOff x="15361" y="4723"/>
            <a:chExt cx="1577" cy="594"/>
          </a:xfrm>
        </p:grpSpPr>
        <p:sp>
          <p:nvSpPr>
            <p:cNvPr id="157" name="AutoShape 378">
              <a:extLst>
                <a:ext uri="{FF2B5EF4-FFF2-40B4-BE49-F238E27FC236}">
                  <a16:creationId xmlns:a16="http://schemas.microsoft.com/office/drawing/2014/main" id="{6B095DFC-3BEC-41B4-A811-497CB00AABF5}"/>
                </a:ext>
              </a:extLst>
            </p:cNvPr>
            <p:cNvSpPr>
              <a:spLocks noChangeArrowheads="1"/>
            </p:cNvSpPr>
            <p:nvPr/>
          </p:nvSpPr>
          <p:spPr bwMode="auto">
            <a:xfrm>
              <a:off x="15966" y="4800"/>
              <a:ext cx="972" cy="444"/>
            </a:xfrm>
            <a:prstGeom prst="rightArrow">
              <a:avLst>
                <a:gd name="adj1" fmla="val 50000"/>
                <a:gd name="adj2" fmla="val 54730"/>
              </a:avLst>
            </a:prstGeom>
            <a:solidFill>
              <a:srgbClr val="002060"/>
            </a:solidFill>
            <a:ln w="9525">
              <a:solidFill>
                <a:srgbClr val="002060"/>
              </a:solidFill>
              <a:miter lim="800000"/>
              <a:headEnd/>
              <a:tailEnd/>
            </a:ln>
            <a:effectLst/>
            <a:extLs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nchor="ct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eaLnBrk="1" hangingPunct="1"/>
              <a:endParaRPr lang="en-US" altLang="en-US">
                <a:solidFill>
                  <a:srgbClr val="000000"/>
                </a:solidFill>
              </a:endParaRPr>
            </a:p>
          </p:txBody>
        </p:sp>
        <p:sp>
          <p:nvSpPr>
            <p:cNvPr id="158" name="Text Box 379">
              <a:extLst>
                <a:ext uri="{FF2B5EF4-FFF2-40B4-BE49-F238E27FC236}">
                  <a16:creationId xmlns:a16="http://schemas.microsoft.com/office/drawing/2014/main" id="{177E6013-42E1-440C-9E49-189CC95EB335}"/>
                </a:ext>
              </a:extLst>
            </p:cNvPr>
            <p:cNvSpPr txBox="1">
              <a:spLocks noChangeArrowheads="1"/>
            </p:cNvSpPr>
            <p:nvPr/>
          </p:nvSpPr>
          <p:spPr bwMode="auto">
            <a:xfrm rot="5400000">
              <a:off x="15381" y="4703"/>
              <a:ext cx="594" cy="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a:spAutoFit/>
            </a:bodyPr>
            <a:lstStyle>
              <a:lvl1pPr defTabSz="2193925">
                <a:defRPr sz="2400">
                  <a:solidFill>
                    <a:schemeClr val="tx1"/>
                  </a:solidFill>
                  <a:latin typeface="Times New Roman" panose="02020603050405020304" pitchFamily="18" charset="0"/>
                </a:defRPr>
              </a:lvl1pPr>
              <a:lvl2pPr marL="742950" indent="-285750" defTabSz="2193925">
                <a:defRPr sz="2400">
                  <a:solidFill>
                    <a:schemeClr val="tx1"/>
                  </a:solidFill>
                  <a:latin typeface="Times New Roman" panose="02020603050405020304" pitchFamily="18" charset="0"/>
                </a:defRPr>
              </a:lvl2pPr>
              <a:lvl3pPr marL="1143000" indent="-228600" defTabSz="2193925">
                <a:defRPr sz="2400">
                  <a:solidFill>
                    <a:schemeClr val="tx1"/>
                  </a:solidFill>
                  <a:latin typeface="Times New Roman" panose="02020603050405020304" pitchFamily="18" charset="0"/>
                </a:defRPr>
              </a:lvl3pPr>
              <a:lvl4pPr marL="1600200" indent="-228600" defTabSz="2193925">
                <a:defRPr sz="2400">
                  <a:solidFill>
                    <a:schemeClr val="tx1"/>
                  </a:solidFill>
                  <a:latin typeface="Times New Roman" panose="02020603050405020304" pitchFamily="18" charset="0"/>
                </a:defRPr>
              </a:lvl4pPr>
              <a:lvl5pPr marL="2057400" indent="-228600" defTabSz="2193925">
                <a:defRPr sz="2400">
                  <a:solidFill>
                    <a:schemeClr val="tx1"/>
                  </a:solidFill>
                  <a:latin typeface="Times New Roman" panose="02020603050405020304" pitchFamily="18" charset="0"/>
                </a:defRPr>
              </a:lvl5pPr>
              <a:lvl6pPr marL="2514600" indent="-228600" defTabSz="2193925" eaLnBrk="0" fontAlgn="base" hangingPunct="0">
                <a:spcBef>
                  <a:spcPct val="0"/>
                </a:spcBef>
                <a:spcAft>
                  <a:spcPct val="0"/>
                </a:spcAft>
                <a:defRPr sz="2400">
                  <a:solidFill>
                    <a:schemeClr val="tx1"/>
                  </a:solidFill>
                  <a:latin typeface="Times New Roman" panose="02020603050405020304" pitchFamily="18" charset="0"/>
                </a:defRPr>
              </a:lvl6pPr>
              <a:lvl7pPr marL="2971800" indent="-228600" defTabSz="2193925" eaLnBrk="0" fontAlgn="base" hangingPunct="0">
                <a:spcBef>
                  <a:spcPct val="0"/>
                </a:spcBef>
                <a:spcAft>
                  <a:spcPct val="0"/>
                </a:spcAft>
                <a:defRPr sz="2400">
                  <a:solidFill>
                    <a:schemeClr val="tx1"/>
                  </a:solidFill>
                  <a:latin typeface="Times New Roman" panose="02020603050405020304" pitchFamily="18" charset="0"/>
                </a:defRPr>
              </a:lvl7pPr>
              <a:lvl8pPr marL="3429000" indent="-228600" defTabSz="2193925" eaLnBrk="0" fontAlgn="base" hangingPunct="0">
                <a:spcBef>
                  <a:spcPct val="0"/>
                </a:spcBef>
                <a:spcAft>
                  <a:spcPct val="0"/>
                </a:spcAft>
                <a:defRPr sz="2400">
                  <a:solidFill>
                    <a:schemeClr val="tx1"/>
                  </a:solidFill>
                  <a:latin typeface="Times New Roman" panose="02020603050405020304" pitchFamily="18" charset="0"/>
                </a:defRPr>
              </a:lvl8pPr>
              <a:lvl9pPr marL="3886200" indent="-228600" defTabSz="2193925" eaLnBrk="0" fontAlgn="base" hangingPunct="0">
                <a:spcBef>
                  <a:spcPct val="0"/>
                </a:spcBef>
                <a:spcAft>
                  <a:spcPct val="0"/>
                </a:spcAft>
                <a:defRPr sz="2400">
                  <a:solidFill>
                    <a:schemeClr val="tx1"/>
                  </a:solidFill>
                  <a:latin typeface="Times New Roman" panose="02020603050405020304" pitchFamily="18" charset="0"/>
                </a:defRPr>
              </a:lvl9pPr>
            </a:lstStyle>
            <a:p>
              <a:pPr algn="ctr" eaLnBrk="1" hangingPunct="1">
                <a:spcBef>
                  <a:spcPct val="50000"/>
                </a:spcBef>
              </a:pPr>
              <a:r>
                <a:rPr lang="en-US" altLang="en-US" sz="6000" b="1">
                  <a:solidFill>
                    <a:srgbClr val="000000"/>
                  </a:solidFill>
                  <a:latin typeface="Arial" panose="020B0604020202020204" pitchFamily="34" charset="0"/>
                </a:rPr>
                <a:t>N</a:t>
              </a:r>
            </a:p>
          </p:txBody>
        </p:sp>
      </p:grpSp>
      <p:grpSp>
        <p:nvGrpSpPr>
          <p:cNvPr id="141" name="Group 140">
            <a:extLst>
              <a:ext uri="{FF2B5EF4-FFF2-40B4-BE49-F238E27FC236}">
                <a16:creationId xmlns:a16="http://schemas.microsoft.com/office/drawing/2014/main" id="{AC104958-71BA-44B3-818D-ED3229176D68}"/>
              </a:ext>
            </a:extLst>
          </p:cNvPr>
          <p:cNvGrpSpPr/>
          <p:nvPr/>
        </p:nvGrpSpPr>
        <p:grpSpPr>
          <a:xfrm>
            <a:off x="21158427" y="2976763"/>
            <a:ext cx="3834333" cy="170276"/>
            <a:chOff x="4184261" y="16593671"/>
            <a:chExt cx="3755309" cy="170276"/>
          </a:xfrm>
        </p:grpSpPr>
        <p:grpSp>
          <p:nvGrpSpPr>
            <p:cNvPr id="123" name="Group 122">
              <a:extLst>
                <a:ext uri="{FF2B5EF4-FFF2-40B4-BE49-F238E27FC236}">
                  <a16:creationId xmlns:a16="http://schemas.microsoft.com/office/drawing/2014/main" id="{D445E20D-66AB-4118-AB8F-66AD16FA7B3B}"/>
                </a:ext>
              </a:extLst>
            </p:cNvPr>
            <p:cNvGrpSpPr/>
            <p:nvPr/>
          </p:nvGrpSpPr>
          <p:grpSpPr>
            <a:xfrm>
              <a:off x="4184261" y="16595334"/>
              <a:ext cx="750002" cy="168613"/>
              <a:chOff x="4184260" y="16595334"/>
              <a:chExt cx="837695" cy="168613"/>
            </a:xfrm>
          </p:grpSpPr>
          <p:sp>
            <p:nvSpPr>
              <p:cNvPr id="124" name="Rectangle 123">
                <a:extLst>
                  <a:ext uri="{FF2B5EF4-FFF2-40B4-BE49-F238E27FC236}">
                    <a16:creationId xmlns:a16="http://schemas.microsoft.com/office/drawing/2014/main" id="{0146CD4C-DC74-42FC-A619-C1328AE405E8}"/>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5" name="Rectangle 124">
                <a:extLst>
                  <a:ext uri="{FF2B5EF4-FFF2-40B4-BE49-F238E27FC236}">
                    <a16:creationId xmlns:a16="http://schemas.microsoft.com/office/drawing/2014/main" id="{E56D9E44-BFB3-4A67-A374-46D496E90F85}"/>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6" name="Group 125">
              <a:extLst>
                <a:ext uri="{FF2B5EF4-FFF2-40B4-BE49-F238E27FC236}">
                  <a16:creationId xmlns:a16="http://schemas.microsoft.com/office/drawing/2014/main" id="{52387464-05A9-4C5B-82E7-171DC3EDF26E}"/>
                </a:ext>
              </a:extLst>
            </p:cNvPr>
            <p:cNvGrpSpPr/>
            <p:nvPr/>
          </p:nvGrpSpPr>
          <p:grpSpPr>
            <a:xfrm>
              <a:off x="4931771" y="16594269"/>
              <a:ext cx="750002" cy="168613"/>
              <a:chOff x="4184260" y="16595334"/>
              <a:chExt cx="837695" cy="168613"/>
            </a:xfrm>
          </p:grpSpPr>
          <p:sp>
            <p:nvSpPr>
              <p:cNvPr id="127" name="Rectangle 126">
                <a:extLst>
                  <a:ext uri="{FF2B5EF4-FFF2-40B4-BE49-F238E27FC236}">
                    <a16:creationId xmlns:a16="http://schemas.microsoft.com/office/drawing/2014/main" id="{E3F9A69C-BDD1-4F4E-BBF6-8686C4EAF11B}"/>
                  </a:ext>
                </a:extLst>
              </p:cNvPr>
              <p:cNvSpPr/>
              <p:nvPr/>
            </p:nvSpPr>
            <p:spPr>
              <a:xfrm>
                <a:off x="4184260" y="16596878"/>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8" name="Rectangle 127">
                <a:extLst>
                  <a:ext uri="{FF2B5EF4-FFF2-40B4-BE49-F238E27FC236}">
                    <a16:creationId xmlns:a16="http://schemas.microsoft.com/office/drawing/2014/main" id="{ABF345D7-AC34-4136-AF5C-7C72A4D300E0}"/>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29" name="Group 128">
              <a:extLst>
                <a:ext uri="{FF2B5EF4-FFF2-40B4-BE49-F238E27FC236}">
                  <a16:creationId xmlns:a16="http://schemas.microsoft.com/office/drawing/2014/main" id="{B03D3FA4-C4C4-4176-B168-DA6B83AB0A8F}"/>
                </a:ext>
              </a:extLst>
            </p:cNvPr>
            <p:cNvGrpSpPr/>
            <p:nvPr/>
          </p:nvGrpSpPr>
          <p:grpSpPr>
            <a:xfrm>
              <a:off x="5685142" y="16593671"/>
              <a:ext cx="750002" cy="168613"/>
              <a:chOff x="4184260" y="16591662"/>
              <a:chExt cx="837695" cy="168613"/>
            </a:xfrm>
          </p:grpSpPr>
          <p:sp>
            <p:nvSpPr>
              <p:cNvPr id="130" name="Rectangle 129">
                <a:extLst>
                  <a:ext uri="{FF2B5EF4-FFF2-40B4-BE49-F238E27FC236}">
                    <a16:creationId xmlns:a16="http://schemas.microsoft.com/office/drawing/2014/main" id="{19D08697-5280-4FB9-8A80-BD8F7717666A}"/>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1" name="Rectangle 130">
                <a:extLst>
                  <a:ext uri="{FF2B5EF4-FFF2-40B4-BE49-F238E27FC236}">
                    <a16:creationId xmlns:a16="http://schemas.microsoft.com/office/drawing/2014/main" id="{C1A5E979-96EC-433F-BF6F-80F854BA56F0}"/>
                  </a:ext>
                </a:extLst>
              </p:cNvPr>
              <p:cNvSpPr/>
              <p:nvPr/>
            </p:nvSpPr>
            <p:spPr>
              <a:xfrm>
                <a:off x="4605167" y="16591662"/>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2" name="Group 131">
              <a:extLst>
                <a:ext uri="{FF2B5EF4-FFF2-40B4-BE49-F238E27FC236}">
                  <a16:creationId xmlns:a16="http://schemas.microsoft.com/office/drawing/2014/main" id="{E27E3A94-FC8F-4172-9991-E029A6C585C5}"/>
                </a:ext>
              </a:extLst>
            </p:cNvPr>
            <p:cNvGrpSpPr/>
            <p:nvPr/>
          </p:nvGrpSpPr>
          <p:grpSpPr>
            <a:xfrm>
              <a:off x="6432652" y="16594150"/>
              <a:ext cx="750002" cy="169197"/>
              <a:chOff x="4184260" y="16593206"/>
              <a:chExt cx="837695" cy="169197"/>
            </a:xfrm>
          </p:grpSpPr>
          <p:sp>
            <p:nvSpPr>
              <p:cNvPr id="133" name="Rectangle 132">
                <a:extLst>
                  <a:ext uri="{FF2B5EF4-FFF2-40B4-BE49-F238E27FC236}">
                    <a16:creationId xmlns:a16="http://schemas.microsoft.com/office/drawing/2014/main" id="{6F9FD17D-7D24-4EEC-9196-13EB609E08A7}"/>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4" name="Rectangle 133">
                <a:extLst>
                  <a:ext uri="{FF2B5EF4-FFF2-40B4-BE49-F238E27FC236}">
                    <a16:creationId xmlns:a16="http://schemas.microsoft.com/office/drawing/2014/main" id="{0BD265E8-F622-46D6-B1D3-830EF56F50E8}"/>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135" name="Group 134">
              <a:extLst>
                <a:ext uri="{FF2B5EF4-FFF2-40B4-BE49-F238E27FC236}">
                  <a16:creationId xmlns:a16="http://schemas.microsoft.com/office/drawing/2014/main" id="{867A1EEA-D205-4564-8216-98AF54119326}"/>
                </a:ext>
              </a:extLst>
            </p:cNvPr>
            <p:cNvGrpSpPr/>
            <p:nvPr/>
          </p:nvGrpSpPr>
          <p:grpSpPr>
            <a:xfrm>
              <a:off x="7189568" y="16594172"/>
              <a:ext cx="750002" cy="169197"/>
              <a:chOff x="4184260" y="16593206"/>
              <a:chExt cx="837695" cy="169197"/>
            </a:xfrm>
          </p:grpSpPr>
          <p:sp>
            <p:nvSpPr>
              <p:cNvPr id="136" name="Rectangle 135">
                <a:extLst>
                  <a:ext uri="{FF2B5EF4-FFF2-40B4-BE49-F238E27FC236}">
                    <a16:creationId xmlns:a16="http://schemas.microsoft.com/office/drawing/2014/main" id="{A6609BCE-92C6-4A18-BF04-46D2DD1F0020}"/>
                  </a:ext>
                </a:extLst>
              </p:cNvPr>
              <p:cNvSpPr/>
              <p:nvPr/>
            </p:nvSpPr>
            <p:spPr>
              <a:xfrm>
                <a:off x="4184260" y="16593206"/>
                <a:ext cx="416788" cy="167069"/>
              </a:xfrm>
              <a:prstGeom prst="rect">
                <a:avLst/>
              </a:prstGeom>
              <a:solidFill>
                <a:srgbClr val="C00000"/>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7" name="Rectangle 136">
                <a:extLst>
                  <a:ext uri="{FF2B5EF4-FFF2-40B4-BE49-F238E27FC236}">
                    <a16:creationId xmlns:a16="http://schemas.microsoft.com/office/drawing/2014/main" id="{534829E6-AD33-435A-89CF-D5D1A1755042}"/>
                  </a:ext>
                </a:extLst>
              </p:cNvPr>
              <p:cNvSpPr/>
              <p:nvPr/>
            </p:nvSpPr>
            <p:spPr>
              <a:xfrm>
                <a:off x="4605167" y="16595334"/>
                <a:ext cx="416788" cy="167069"/>
              </a:xfrm>
              <a:prstGeom prst="rect">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159" name="TextBox 158">
            <a:extLst>
              <a:ext uri="{FF2B5EF4-FFF2-40B4-BE49-F238E27FC236}">
                <a16:creationId xmlns:a16="http://schemas.microsoft.com/office/drawing/2014/main" id="{18E47EBB-9FBC-48C1-9309-BC25B1193239}"/>
              </a:ext>
            </a:extLst>
          </p:cNvPr>
          <p:cNvSpPr txBox="1"/>
          <p:nvPr/>
        </p:nvSpPr>
        <p:spPr>
          <a:xfrm>
            <a:off x="9189489" y="6829679"/>
            <a:ext cx="1307904" cy="707886"/>
          </a:xfrm>
          <a:prstGeom prst="rect">
            <a:avLst/>
          </a:prstGeom>
          <a:noFill/>
        </p:spPr>
        <p:txBody>
          <a:bodyPr wrap="square" rtlCol="0">
            <a:spAutoFit/>
          </a:bodyPr>
          <a:lstStyle/>
          <a:p>
            <a:r>
              <a:rPr lang="en-US" sz="4000" b="1" dirty="0"/>
              <a:t>Utah</a:t>
            </a:r>
          </a:p>
        </p:txBody>
      </p:sp>
      <p:sp>
        <p:nvSpPr>
          <p:cNvPr id="160" name="TextBox 159">
            <a:extLst>
              <a:ext uri="{FF2B5EF4-FFF2-40B4-BE49-F238E27FC236}">
                <a16:creationId xmlns:a16="http://schemas.microsoft.com/office/drawing/2014/main" id="{6F90633B-BE15-4198-A45F-D7FC43032F3F}"/>
              </a:ext>
            </a:extLst>
          </p:cNvPr>
          <p:cNvSpPr txBox="1"/>
          <p:nvPr/>
        </p:nvSpPr>
        <p:spPr>
          <a:xfrm>
            <a:off x="13794894" y="7512591"/>
            <a:ext cx="1932048" cy="707886"/>
          </a:xfrm>
          <a:prstGeom prst="rect">
            <a:avLst/>
          </a:prstGeom>
          <a:noFill/>
        </p:spPr>
        <p:txBody>
          <a:bodyPr wrap="square" rtlCol="0">
            <a:spAutoFit/>
          </a:bodyPr>
          <a:lstStyle/>
          <a:p>
            <a:r>
              <a:rPr lang="en-US" sz="4000" b="1" dirty="0"/>
              <a:t>Omaha</a:t>
            </a:r>
          </a:p>
        </p:txBody>
      </p:sp>
      <p:sp>
        <p:nvSpPr>
          <p:cNvPr id="161" name="TextBox 160">
            <a:extLst>
              <a:ext uri="{FF2B5EF4-FFF2-40B4-BE49-F238E27FC236}">
                <a16:creationId xmlns:a16="http://schemas.microsoft.com/office/drawing/2014/main" id="{44331E75-E0CA-4CEC-AEEE-2044C2CC01C9}"/>
              </a:ext>
            </a:extLst>
          </p:cNvPr>
          <p:cNvSpPr txBox="1"/>
          <p:nvPr/>
        </p:nvSpPr>
        <p:spPr>
          <a:xfrm>
            <a:off x="21268194" y="7402417"/>
            <a:ext cx="1932048" cy="1938992"/>
          </a:xfrm>
          <a:prstGeom prst="rect">
            <a:avLst/>
          </a:prstGeom>
          <a:noFill/>
        </p:spPr>
        <p:txBody>
          <a:bodyPr wrap="square" rtlCol="0">
            <a:spAutoFit/>
          </a:bodyPr>
          <a:lstStyle/>
          <a:p>
            <a:pPr algn="ctr"/>
            <a:r>
              <a:rPr lang="en-US" sz="4000" b="1" dirty="0"/>
              <a:t>Gold</a:t>
            </a:r>
          </a:p>
          <a:p>
            <a:pPr algn="ctr"/>
            <a:r>
              <a:rPr lang="en-US" sz="4000" b="1" dirty="0"/>
              <a:t>Juno</a:t>
            </a:r>
          </a:p>
          <a:p>
            <a:pPr algn="ctr"/>
            <a:r>
              <a:rPr lang="en-US" sz="4000" b="1" dirty="0"/>
              <a:t>Sword</a:t>
            </a:r>
          </a:p>
        </p:txBody>
      </p:sp>
      <p:grpSp>
        <p:nvGrpSpPr>
          <p:cNvPr id="162" name="Group 161">
            <a:extLst>
              <a:ext uri="{FF2B5EF4-FFF2-40B4-BE49-F238E27FC236}">
                <a16:creationId xmlns:a16="http://schemas.microsoft.com/office/drawing/2014/main" id="{C04722B7-4699-43E3-AD98-CE34D367C525}"/>
              </a:ext>
            </a:extLst>
          </p:cNvPr>
          <p:cNvGrpSpPr/>
          <p:nvPr/>
        </p:nvGrpSpPr>
        <p:grpSpPr>
          <a:xfrm>
            <a:off x="14373432" y="5558724"/>
            <a:ext cx="2048237" cy="1718431"/>
            <a:chOff x="4444192" y="2712470"/>
            <a:chExt cx="2048237" cy="1718431"/>
          </a:xfrm>
        </p:grpSpPr>
        <p:grpSp>
          <p:nvGrpSpPr>
            <p:cNvPr id="163" name="Group 162">
              <a:extLst>
                <a:ext uri="{FF2B5EF4-FFF2-40B4-BE49-F238E27FC236}">
                  <a16:creationId xmlns:a16="http://schemas.microsoft.com/office/drawing/2014/main" id="{E5E33B06-1336-4E9C-BB59-75910FFCE2A4}"/>
                </a:ext>
              </a:extLst>
            </p:cNvPr>
            <p:cNvGrpSpPr/>
            <p:nvPr/>
          </p:nvGrpSpPr>
          <p:grpSpPr>
            <a:xfrm>
              <a:off x="4444192" y="2712470"/>
              <a:ext cx="1533344" cy="1574723"/>
              <a:chOff x="1942154" y="5294073"/>
              <a:chExt cx="1126021" cy="1140410"/>
            </a:xfrm>
          </p:grpSpPr>
          <p:sp>
            <p:nvSpPr>
              <p:cNvPr id="166" name="TextBox 165">
                <a:extLst>
                  <a:ext uri="{FF2B5EF4-FFF2-40B4-BE49-F238E27FC236}">
                    <a16:creationId xmlns:a16="http://schemas.microsoft.com/office/drawing/2014/main" id="{0AE4E1FC-0550-464C-9761-75E5CC6A9560}"/>
                  </a:ext>
                </a:extLst>
              </p:cNvPr>
              <p:cNvSpPr txBox="1"/>
              <p:nvPr/>
            </p:nvSpPr>
            <p:spPr>
              <a:xfrm>
                <a:off x="2218292" y="5294073"/>
                <a:ext cx="626769" cy="401204"/>
              </a:xfrm>
              <a:prstGeom prst="rect">
                <a:avLst/>
              </a:prstGeom>
              <a:noFill/>
              <a:ln w="101600">
                <a:noFill/>
              </a:ln>
            </p:spPr>
            <p:txBody>
              <a:bodyPr wrap="square" lIns="0" tIns="0" rIns="0" bIns="0" rtlCol="0">
                <a:spAutoFit/>
              </a:bodyPr>
              <a:lstStyle/>
              <a:p>
                <a:pPr algn="ctr"/>
                <a:r>
                  <a:rPr lang="en-US" sz="3600" b="1" dirty="0">
                    <a:solidFill>
                      <a:srgbClr val="002060"/>
                    </a:solidFill>
                  </a:rPr>
                  <a:t>XXX</a:t>
                </a:r>
              </a:p>
            </p:txBody>
          </p:sp>
          <p:grpSp>
            <p:nvGrpSpPr>
              <p:cNvPr id="167" name="Group 44">
                <a:extLst>
                  <a:ext uri="{FF2B5EF4-FFF2-40B4-BE49-F238E27FC236}">
                    <a16:creationId xmlns:a16="http://schemas.microsoft.com/office/drawing/2014/main" id="{21FE6F0E-E016-4D5A-85C4-03CF99D2E581}"/>
                  </a:ext>
                </a:extLst>
              </p:cNvPr>
              <p:cNvGrpSpPr>
                <a:grpSpLocks/>
              </p:cNvGrpSpPr>
              <p:nvPr/>
            </p:nvGrpSpPr>
            <p:grpSpPr bwMode="auto">
              <a:xfrm>
                <a:off x="1942154" y="5619709"/>
                <a:ext cx="1126021" cy="814774"/>
                <a:chOff x="6337495" y="1655700"/>
                <a:chExt cx="325783" cy="227038"/>
              </a:xfrm>
            </p:grpSpPr>
            <p:sp>
              <p:nvSpPr>
                <p:cNvPr id="168" name="Rectangle 167">
                  <a:extLst>
                    <a:ext uri="{FF2B5EF4-FFF2-40B4-BE49-F238E27FC236}">
                      <a16:creationId xmlns:a16="http://schemas.microsoft.com/office/drawing/2014/main" id="{F07EE5D4-0C4E-46A1-9398-A240CDFF3F54}"/>
                    </a:ext>
                  </a:extLst>
                </p:cNvPr>
                <p:cNvSpPr/>
                <p:nvPr/>
              </p:nvSpPr>
              <p:spPr>
                <a:xfrm>
                  <a:off x="6337495" y="1655700"/>
                  <a:ext cx="325783" cy="227038"/>
                </a:xfrm>
                <a:prstGeom prst="rect">
                  <a:avLst/>
                </a:prstGeom>
                <a:solidFill>
                  <a:schemeClr val="bg1"/>
                </a:solid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69" name="Straight Connector 168">
                  <a:extLst>
                    <a:ext uri="{FF2B5EF4-FFF2-40B4-BE49-F238E27FC236}">
                      <a16:creationId xmlns:a16="http://schemas.microsoft.com/office/drawing/2014/main" id="{9820E799-EC07-4824-B9B5-9261AA87CF18}"/>
                    </a:ext>
                  </a:extLst>
                </p:cNvPr>
                <p:cNvCxnSpPr>
                  <a:cxnSpLocks/>
                  <a:stCxn id="168" idx="0"/>
                  <a:endCxn id="168"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170" name="Freeform 1822">
                  <a:extLst>
                    <a:ext uri="{FF2B5EF4-FFF2-40B4-BE49-F238E27FC236}">
                      <a16:creationId xmlns:a16="http://schemas.microsoft.com/office/drawing/2014/main" id="{72E033AD-5D17-4EF8-8950-7B4461BDF8CC}"/>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1" name="Freeform 1823">
                  <a:extLst>
                    <a:ext uri="{FF2B5EF4-FFF2-40B4-BE49-F238E27FC236}">
                      <a16:creationId xmlns:a16="http://schemas.microsoft.com/office/drawing/2014/main" id="{479C45E0-E51F-473D-AF4D-49595203D23D}"/>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164" name="TextBox 163">
              <a:extLst>
                <a:ext uri="{FF2B5EF4-FFF2-40B4-BE49-F238E27FC236}">
                  <a16:creationId xmlns:a16="http://schemas.microsoft.com/office/drawing/2014/main" id="{F9D1706E-74F0-4FFD-AD67-C24283105CAB}"/>
                </a:ext>
              </a:extLst>
            </p:cNvPr>
            <p:cNvSpPr txBox="1"/>
            <p:nvPr/>
          </p:nvSpPr>
          <p:spPr>
            <a:xfrm>
              <a:off x="5993284" y="3938458"/>
              <a:ext cx="499145" cy="492443"/>
            </a:xfrm>
            <a:prstGeom prst="rect">
              <a:avLst/>
            </a:prstGeom>
            <a:noFill/>
          </p:spPr>
          <p:txBody>
            <a:bodyPr wrap="square" lIns="0" tIns="0" rIns="0" bIns="0" rtlCol="0">
              <a:spAutoFit/>
            </a:bodyPr>
            <a:lstStyle/>
            <a:p>
              <a:pPr algn="ctr"/>
              <a:r>
                <a:rPr lang="en-US" sz="3200" b="1" dirty="0">
                  <a:solidFill>
                    <a:srgbClr val="002060"/>
                  </a:solidFill>
                </a:rPr>
                <a:t>V</a:t>
              </a:r>
            </a:p>
          </p:txBody>
        </p:sp>
      </p:grpSp>
      <p:grpSp>
        <p:nvGrpSpPr>
          <p:cNvPr id="172" name="Group 171">
            <a:extLst>
              <a:ext uri="{FF2B5EF4-FFF2-40B4-BE49-F238E27FC236}">
                <a16:creationId xmlns:a16="http://schemas.microsoft.com/office/drawing/2014/main" id="{9A3C3603-A77F-4178-A76C-DF89A76E60A6}"/>
              </a:ext>
            </a:extLst>
          </p:cNvPr>
          <p:cNvGrpSpPr/>
          <p:nvPr/>
        </p:nvGrpSpPr>
        <p:grpSpPr>
          <a:xfrm>
            <a:off x="10097392" y="5043451"/>
            <a:ext cx="2208015" cy="1725621"/>
            <a:chOff x="4444192" y="2712470"/>
            <a:chExt cx="2208015" cy="1725621"/>
          </a:xfrm>
        </p:grpSpPr>
        <p:grpSp>
          <p:nvGrpSpPr>
            <p:cNvPr id="173" name="Group 172">
              <a:extLst>
                <a:ext uri="{FF2B5EF4-FFF2-40B4-BE49-F238E27FC236}">
                  <a16:creationId xmlns:a16="http://schemas.microsoft.com/office/drawing/2014/main" id="{70FE8EFD-BC1D-48F1-9ED1-732CE70CAFED}"/>
                </a:ext>
              </a:extLst>
            </p:cNvPr>
            <p:cNvGrpSpPr/>
            <p:nvPr/>
          </p:nvGrpSpPr>
          <p:grpSpPr>
            <a:xfrm>
              <a:off x="4444192" y="2712470"/>
              <a:ext cx="1533344" cy="1574723"/>
              <a:chOff x="1942154" y="5294073"/>
              <a:chExt cx="1126021" cy="1140410"/>
            </a:xfrm>
          </p:grpSpPr>
          <p:sp>
            <p:nvSpPr>
              <p:cNvPr id="176" name="TextBox 175">
                <a:extLst>
                  <a:ext uri="{FF2B5EF4-FFF2-40B4-BE49-F238E27FC236}">
                    <a16:creationId xmlns:a16="http://schemas.microsoft.com/office/drawing/2014/main" id="{7CC95893-177A-4157-8F19-457A1AB5D1F8}"/>
                  </a:ext>
                </a:extLst>
              </p:cNvPr>
              <p:cNvSpPr txBox="1"/>
              <p:nvPr/>
            </p:nvSpPr>
            <p:spPr>
              <a:xfrm>
                <a:off x="2218292" y="5294073"/>
                <a:ext cx="626769" cy="401204"/>
              </a:xfrm>
              <a:prstGeom prst="rect">
                <a:avLst/>
              </a:prstGeom>
              <a:noFill/>
              <a:ln w="101600">
                <a:noFill/>
              </a:ln>
            </p:spPr>
            <p:txBody>
              <a:bodyPr wrap="square" lIns="0" tIns="0" rIns="0" bIns="0" rtlCol="0">
                <a:spAutoFit/>
              </a:bodyPr>
              <a:lstStyle/>
              <a:p>
                <a:pPr algn="ctr"/>
                <a:r>
                  <a:rPr lang="en-US" sz="3600" b="1" dirty="0">
                    <a:solidFill>
                      <a:srgbClr val="002060"/>
                    </a:solidFill>
                  </a:rPr>
                  <a:t>XXX</a:t>
                </a:r>
              </a:p>
            </p:txBody>
          </p:sp>
          <p:grpSp>
            <p:nvGrpSpPr>
              <p:cNvPr id="177" name="Group 44">
                <a:extLst>
                  <a:ext uri="{FF2B5EF4-FFF2-40B4-BE49-F238E27FC236}">
                    <a16:creationId xmlns:a16="http://schemas.microsoft.com/office/drawing/2014/main" id="{36949897-97E4-40E5-8B2E-993029A8F18C}"/>
                  </a:ext>
                </a:extLst>
              </p:cNvPr>
              <p:cNvGrpSpPr>
                <a:grpSpLocks/>
              </p:cNvGrpSpPr>
              <p:nvPr/>
            </p:nvGrpSpPr>
            <p:grpSpPr bwMode="auto">
              <a:xfrm>
                <a:off x="1942154" y="5619709"/>
                <a:ext cx="1126021" cy="814774"/>
                <a:chOff x="6337495" y="1655700"/>
                <a:chExt cx="325783" cy="227038"/>
              </a:xfrm>
            </p:grpSpPr>
            <p:sp>
              <p:nvSpPr>
                <p:cNvPr id="178" name="Rectangle 177">
                  <a:extLst>
                    <a:ext uri="{FF2B5EF4-FFF2-40B4-BE49-F238E27FC236}">
                      <a16:creationId xmlns:a16="http://schemas.microsoft.com/office/drawing/2014/main" id="{5D4E5952-2A9E-4510-BE5B-828811DED5C9}"/>
                    </a:ext>
                  </a:extLst>
                </p:cNvPr>
                <p:cNvSpPr/>
                <p:nvPr/>
              </p:nvSpPr>
              <p:spPr>
                <a:xfrm>
                  <a:off x="6337495" y="1655700"/>
                  <a:ext cx="325783" cy="227038"/>
                </a:xfrm>
                <a:prstGeom prst="rect">
                  <a:avLst/>
                </a:prstGeom>
                <a:solidFill>
                  <a:schemeClr val="bg1"/>
                </a:solid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79" name="Straight Connector 178">
                  <a:extLst>
                    <a:ext uri="{FF2B5EF4-FFF2-40B4-BE49-F238E27FC236}">
                      <a16:creationId xmlns:a16="http://schemas.microsoft.com/office/drawing/2014/main" id="{978724EE-528C-4DE3-B901-38216F170F25}"/>
                    </a:ext>
                  </a:extLst>
                </p:cNvPr>
                <p:cNvCxnSpPr>
                  <a:cxnSpLocks/>
                  <a:stCxn id="178" idx="0"/>
                  <a:endCxn id="178"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sp>
              <p:nvSpPr>
                <p:cNvPr id="180" name="Freeform 1822">
                  <a:extLst>
                    <a:ext uri="{FF2B5EF4-FFF2-40B4-BE49-F238E27FC236}">
                      <a16:creationId xmlns:a16="http://schemas.microsoft.com/office/drawing/2014/main" id="{C45EBD35-2B2C-4530-90E9-8D935A7F9155}"/>
                    </a:ext>
                  </a:extLst>
                </p:cNvPr>
                <p:cNvSpPr/>
                <p:nvPr/>
              </p:nvSpPr>
              <p:spPr>
                <a:xfrm>
                  <a:off x="6341983" y="1660131"/>
                  <a:ext cx="319875" cy="215960"/>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81" name="Freeform 1823">
                  <a:extLst>
                    <a:ext uri="{FF2B5EF4-FFF2-40B4-BE49-F238E27FC236}">
                      <a16:creationId xmlns:a16="http://schemas.microsoft.com/office/drawing/2014/main" id="{71440448-E94E-479B-89BC-DFA4022343AA}"/>
                    </a:ext>
                  </a:extLst>
                </p:cNvPr>
                <p:cNvSpPr/>
                <p:nvPr/>
              </p:nvSpPr>
              <p:spPr>
                <a:xfrm rot="10800000" flipV="1">
                  <a:off x="6342090" y="1662346"/>
                  <a:ext cx="320468" cy="215961"/>
                </a:xfrm>
                <a:custGeom>
                  <a:avLst/>
                  <a:gdLst>
                    <a:gd name="connsiteX0" fmla="*/ 0 w 192881"/>
                    <a:gd name="connsiteY0" fmla="*/ 0 h 121444"/>
                    <a:gd name="connsiteX1" fmla="*/ 192881 w 192881"/>
                    <a:gd name="connsiteY1" fmla="*/ 121444 h 121444"/>
                  </a:gdLst>
                  <a:ahLst/>
                  <a:cxnLst>
                    <a:cxn ang="0">
                      <a:pos x="connsiteX0" y="connsiteY0"/>
                    </a:cxn>
                    <a:cxn ang="0">
                      <a:pos x="connsiteX1" y="connsiteY1"/>
                    </a:cxn>
                  </a:cxnLst>
                  <a:rect l="l" t="t" r="r" b="b"/>
                  <a:pathLst>
                    <a:path w="192881" h="121444">
                      <a:moveTo>
                        <a:pt x="0" y="0"/>
                      </a:moveTo>
                      <a:lnTo>
                        <a:pt x="192881" y="121444"/>
                      </a:lnTo>
                    </a:path>
                  </a:pathLst>
                </a:custGeom>
                <a:no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
          <p:nvSpPr>
            <p:cNvPr id="174" name="TextBox 173">
              <a:extLst>
                <a:ext uri="{FF2B5EF4-FFF2-40B4-BE49-F238E27FC236}">
                  <a16:creationId xmlns:a16="http://schemas.microsoft.com/office/drawing/2014/main" id="{CD296AF9-15AA-4CED-AFB3-22F5998709C1}"/>
                </a:ext>
              </a:extLst>
            </p:cNvPr>
            <p:cNvSpPr txBox="1"/>
            <p:nvPr/>
          </p:nvSpPr>
          <p:spPr>
            <a:xfrm>
              <a:off x="6026967" y="3945648"/>
              <a:ext cx="625240" cy="492443"/>
            </a:xfrm>
            <a:prstGeom prst="rect">
              <a:avLst/>
            </a:prstGeom>
            <a:noFill/>
          </p:spPr>
          <p:txBody>
            <a:bodyPr wrap="square" lIns="0" tIns="0" rIns="0" bIns="0" rtlCol="0">
              <a:spAutoFit/>
            </a:bodyPr>
            <a:lstStyle/>
            <a:p>
              <a:pPr algn="ctr"/>
              <a:r>
                <a:rPr lang="en-US" sz="3200" b="1" dirty="0">
                  <a:solidFill>
                    <a:srgbClr val="002060"/>
                  </a:solidFill>
                </a:rPr>
                <a:t>VII</a:t>
              </a:r>
            </a:p>
          </p:txBody>
        </p:sp>
      </p:grpSp>
      <p:grpSp>
        <p:nvGrpSpPr>
          <p:cNvPr id="183" name="Group 182">
            <a:extLst>
              <a:ext uri="{FF2B5EF4-FFF2-40B4-BE49-F238E27FC236}">
                <a16:creationId xmlns:a16="http://schemas.microsoft.com/office/drawing/2014/main" id="{143339EC-DC27-4226-AE7B-81BF5F2B947C}"/>
              </a:ext>
            </a:extLst>
          </p:cNvPr>
          <p:cNvGrpSpPr/>
          <p:nvPr/>
        </p:nvGrpSpPr>
        <p:grpSpPr>
          <a:xfrm>
            <a:off x="12385516" y="3600148"/>
            <a:ext cx="1533344" cy="1601770"/>
            <a:chOff x="4444192" y="2685426"/>
            <a:chExt cx="1533344" cy="1601770"/>
          </a:xfrm>
        </p:grpSpPr>
        <p:grpSp>
          <p:nvGrpSpPr>
            <p:cNvPr id="184" name="Group 183">
              <a:extLst>
                <a:ext uri="{FF2B5EF4-FFF2-40B4-BE49-F238E27FC236}">
                  <a16:creationId xmlns:a16="http://schemas.microsoft.com/office/drawing/2014/main" id="{9AD207CC-7EB8-4037-AE20-A3C3803F776D}"/>
                </a:ext>
              </a:extLst>
            </p:cNvPr>
            <p:cNvGrpSpPr/>
            <p:nvPr/>
          </p:nvGrpSpPr>
          <p:grpSpPr>
            <a:xfrm>
              <a:off x="4444192" y="2685426"/>
              <a:ext cx="1533344" cy="1601770"/>
              <a:chOff x="1942154" y="5274486"/>
              <a:chExt cx="1126021" cy="1159997"/>
            </a:xfrm>
          </p:grpSpPr>
          <p:sp>
            <p:nvSpPr>
              <p:cNvPr id="187" name="TextBox 186">
                <a:extLst>
                  <a:ext uri="{FF2B5EF4-FFF2-40B4-BE49-F238E27FC236}">
                    <a16:creationId xmlns:a16="http://schemas.microsoft.com/office/drawing/2014/main" id="{B31CBE37-3989-4FB7-9FB2-D346F85E3A1D}"/>
                  </a:ext>
                </a:extLst>
              </p:cNvPr>
              <p:cNvSpPr txBox="1"/>
              <p:nvPr/>
            </p:nvSpPr>
            <p:spPr>
              <a:xfrm>
                <a:off x="1957666" y="5274486"/>
                <a:ext cx="1109035" cy="401204"/>
              </a:xfrm>
              <a:prstGeom prst="rect">
                <a:avLst/>
              </a:prstGeom>
              <a:noFill/>
              <a:ln w="101600">
                <a:noFill/>
              </a:ln>
            </p:spPr>
            <p:txBody>
              <a:bodyPr wrap="square" lIns="0" tIns="0" rIns="0" bIns="0" rtlCol="0">
                <a:spAutoFit/>
              </a:bodyPr>
              <a:lstStyle/>
              <a:p>
                <a:pPr algn="ctr"/>
                <a:r>
                  <a:rPr lang="en-US" sz="3600" b="1" dirty="0">
                    <a:solidFill>
                      <a:srgbClr val="002060"/>
                    </a:solidFill>
                  </a:rPr>
                  <a:t>XXXX</a:t>
                </a:r>
              </a:p>
            </p:txBody>
          </p:sp>
          <p:grpSp>
            <p:nvGrpSpPr>
              <p:cNvPr id="188" name="Group 44">
                <a:extLst>
                  <a:ext uri="{FF2B5EF4-FFF2-40B4-BE49-F238E27FC236}">
                    <a16:creationId xmlns:a16="http://schemas.microsoft.com/office/drawing/2014/main" id="{DFA4C78A-4263-48F9-B2CE-2DC132B2A792}"/>
                  </a:ext>
                </a:extLst>
              </p:cNvPr>
              <p:cNvGrpSpPr>
                <a:grpSpLocks/>
              </p:cNvGrpSpPr>
              <p:nvPr/>
            </p:nvGrpSpPr>
            <p:grpSpPr bwMode="auto">
              <a:xfrm>
                <a:off x="1942154" y="5619709"/>
                <a:ext cx="1126021" cy="814774"/>
                <a:chOff x="6337495" y="1655700"/>
                <a:chExt cx="325783" cy="227038"/>
              </a:xfrm>
            </p:grpSpPr>
            <p:sp>
              <p:nvSpPr>
                <p:cNvPr id="189" name="Rectangle 188">
                  <a:extLst>
                    <a:ext uri="{FF2B5EF4-FFF2-40B4-BE49-F238E27FC236}">
                      <a16:creationId xmlns:a16="http://schemas.microsoft.com/office/drawing/2014/main" id="{9EFB6713-7867-46E7-8E33-FC87BF8A0B0C}"/>
                    </a:ext>
                  </a:extLst>
                </p:cNvPr>
                <p:cNvSpPr/>
                <p:nvPr/>
              </p:nvSpPr>
              <p:spPr>
                <a:xfrm>
                  <a:off x="6337495" y="1655700"/>
                  <a:ext cx="325783" cy="227038"/>
                </a:xfrm>
                <a:prstGeom prst="rect">
                  <a:avLst/>
                </a:prstGeom>
                <a:solidFill>
                  <a:schemeClr val="bg1"/>
                </a:solid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190" name="Straight Connector 189">
                  <a:extLst>
                    <a:ext uri="{FF2B5EF4-FFF2-40B4-BE49-F238E27FC236}">
                      <a16:creationId xmlns:a16="http://schemas.microsoft.com/office/drawing/2014/main" id="{C3D60280-4B2A-4C93-BD59-7AFB99C09304}"/>
                    </a:ext>
                  </a:extLst>
                </p:cNvPr>
                <p:cNvCxnSpPr>
                  <a:cxnSpLocks/>
                  <a:stCxn id="189" idx="0"/>
                  <a:endCxn id="189"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86" name="TextBox 185">
              <a:extLst>
                <a:ext uri="{FF2B5EF4-FFF2-40B4-BE49-F238E27FC236}">
                  <a16:creationId xmlns:a16="http://schemas.microsoft.com/office/drawing/2014/main" id="{36E291E1-681E-4268-939F-7E0A09620261}"/>
                </a:ext>
              </a:extLst>
            </p:cNvPr>
            <p:cNvSpPr txBox="1"/>
            <p:nvPr/>
          </p:nvSpPr>
          <p:spPr>
            <a:xfrm>
              <a:off x="4795048" y="3230855"/>
              <a:ext cx="831631" cy="984885"/>
            </a:xfrm>
            <a:prstGeom prst="rect">
              <a:avLst/>
            </a:prstGeom>
            <a:noFill/>
          </p:spPr>
          <p:txBody>
            <a:bodyPr wrap="square" lIns="0" tIns="0" rIns="0" bIns="0" rtlCol="0">
              <a:spAutoFit/>
            </a:bodyPr>
            <a:lstStyle/>
            <a:p>
              <a:pPr algn="ctr"/>
              <a:r>
                <a:rPr lang="en-US" sz="3200" b="1" dirty="0">
                  <a:solidFill>
                    <a:srgbClr val="002060"/>
                  </a:solidFill>
                </a:rPr>
                <a:t>First</a:t>
              </a:r>
            </a:p>
            <a:p>
              <a:pPr algn="ctr"/>
              <a:r>
                <a:rPr lang="en-US" sz="3200" b="1" dirty="0">
                  <a:solidFill>
                    <a:srgbClr val="002060"/>
                  </a:solidFill>
                </a:rPr>
                <a:t>US</a:t>
              </a:r>
            </a:p>
          </p:txBody>
        </p:sp>
      </p:grpSp>
      <p:grpSp>
        <p:nvGrpSpPr>
          <p:cNvPr id="194" name="Group 193">
            <a:extLst>
              <a:ext uri="{FF2B5EF4-FFF2-40B4-BE49-F238E27FC236}">
                <a16:creationId xmlns:a16="http://schemas.microsoft.com/office/drawing/2014/main" id="{3A7CA4E8-85F6-4983-B14C-AEDCF092A756}"/>
              </a:ext>
            </a:extLst>
          </p:cNvPr>
          <p:cNvGrpSpPr/>
          <p:nvPr/>
        </p:nvGrpSpPr>
        <p:grpSpPr>
          <a:xfrm>
            <a:off x="21972283" y="5584669"/>
            <a:ext cx="1533344" cy="1601770"/>
            <a:chOff x="4444192" y="2685426"/>
            <a:chExt cx="1533344" cy="1601770"/>
          </a:xfrm>
        </p:grpSpPr>
        <p:grpSp>
          <p:nvGrpSpPr>
            <p:cNvPr id="195" name="Group 194">
              <a:extLst>
                <a:ext uri="{FF2B5EF4-FFF2-40B4-BE49-F238E27FC236}">
                  <a16:creationId xmlns:a16="http://schemas.microsoft.com/office/drawing/2014/main" id="{DF453ABE-B8CB-4D20-B6FC-79A7E3426428}"/>
                </a:ext>
              </a:extLst>
            </p:cNvPr>
            <p:cNvGrpSpPr/>
            <p:nvPr/>
          </p:nvGrpSpPr>
          <p:grpSpPr>
            <a:xfrm>
              <a:off x="4444192" y="2685426"/>
              <a:ext cx="1533344" cy="1601770"/>
              <a:chOff x="1942154" y="5274486"/>
              <a:chExt cx="1126021" cy="1159997"/>
            </a:xfrm>
          </p:grpSpPr>
          <p:sp>
            <p:nvSpPr>
              <p:cNvPr id="197" name="TextBox 196">
                <a:extLst>
                  <a:ext uri="{FF2B5EF4-FFF2-40B4-BE49-F238E27FC236}">
                    <a16:creationId xmlns:a16="http://schemas.microsoft.com/office/drawing/2014/main" id="{C1E72C0E-3ADB-4608-8A01-5232EF6DE59D}"/>
                  </a:ext>
                </a:extLst>
              </p:cNvPr>
              <p:cNvSpPr txBox="1"/>
              <p:nvPr/>
            </p:nvSpPr>
            <p:spPr>
              <a:xfrm>
                <a:off x="1957666" y="5274486"/>
                <a:ext cx="1109035" cy="401204"/>
              </a:xfrm>
              <a:prstGeom prst="rect">
                <a:avLst/>
              </a:prstGeom>
              <a:noFill/>
              <a:ln w="101600">
                <a:noFill/>
              </a:ln>
            </p:spPr>
            <p:txBody>
              <a:bodyPr wrap="square" lIns="0" tIns="0" rIns="0" bIns="0" rtlCol="0">
                <a:spAutoFit/>
              </a:bodyPr>
              <a:lstStyle/>
              <a:p>
                <a:pPr algn="ctr"/>
                <a:r>
                  <a:rPr lang="en-US" sz="3600" b="1" dirty="0">
                    <a:solidFill>
                      <a:srgbClr val="002060"/>
                    </a:solidFill>
                  </a:rPr>
                  <a:t>XXXX</a:t>
                </a:r>
              </a:p>
            </p:txBody>
          </p:sp>
          <p:grpSp>
            <p:nvGrpSpPr>
              <p:cNvPr id="198" name="Group 44">
                <a:extLst>
                  <a:ext uri="{FF2B5EF4-FFF2-40B4-BE49-F238E27FC236}">
                    <a16:creationId xmlns:a16="http://schemas.microsoft.com/office/drawing/2014/main" id="{721DBC38-3E66-44A4-9FD9-440CD6EF1BC2}"/>
                  </a:ext>
                </a:extLst>
              </p:cNvPr>
              <p:cNvGrpSpPr>
                <a:grpSpLocks/>
              </p:cNvGrpSpPr>
              <p:nvPr/>
            </p:nvGrpSpPr>
            <p:grpSpPr bwMode="auto">
              <a:xfrm>
                <a:off x="1942154" y="5619709"/>
                <a:ext cx="1126021" cy="814774"/>
                <a:chOff x="6337495" y="1655700"/>
                <a:chExt cx="325783" cy="227038"/>
              </a:xfrm>
            </p:grpSpPr>
            <p:sp>
              <p:nvSpPr>
                <p:cNvPr id="199" name="Rectangle 198">
                  <a:extLst>
                    <a:ext uri="{FF2B5EF4-FFF2-40B4-BE49-F238E27FC236}">
                      <a16:creationId xmlns:a16="http://schemas.microsoft.com/office/drawing/2014/main" id="{EBF09455-4623-4305-8424-B8B8F9C62F8F}"/>
                    </a:ext>
                  </a:extLst>
                </p:cNvPr>
                <p:cNvSpPr/>
                <p:nvPr/>
              </p:nvSpPr>
              <p:spPr>
                <a:xfrm>
                  <a:off x="6337495" y="1655700"/>
                  <a:ext cx="325783" cy="227038"/>
                </a:xfrm>
                <a:prstGeom prst="rect">
                  <a:avLst/>
                </a:prstGeom>
                <a:solidFill>
                  <a:schemeClr val="bg1"/>
                </a:solidFill>
                <a:ln w="101600">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cxnSp>
              <p:nvCxnSpPr>
                <p:cNvPr id="200" name="Straight Connector 199">
                  <a:extLst>
                    <a:ext uri="{FF2B5EF4-FFF2-40B4-BE49-F238E27FC236}">
                      <a16:creationId xmlns:a16="http://schemas.microsoft.com/office/drawing/2014/main" id="{58B16B2C-709F-42D0-93BB-DA4555DB0868}"/>
                    </a:ext>
                  </a:extLst>
                </p:cNvPr>
                <p:cNvCxnSpPr>
                  <a:cxnSpLocks/>
                  <a:stCxn id="199" idx="0"/>
                  <a:endCxn id="199" idx="0"/>
                </p:cNvCxnSpPr>
                <p:nvPr/>
              </p:nvCxnSpPr>
              <p:spPr>
                <a:xfrm>
                  <a:off x="6500382" y="1655700"/>
                  <a:ext cx="0" cy="0"/>
                </a:xfrm>
                <a:prstGeom prst="line">
                  <a:avLst/>
                </a:prstGeom>
                <a:ln w="101600">
                  <a:solidFill>
                    <a:srgbClr val="C00000"/>
                  </a:solidFill>
                </a:ln>
              </p:spPr>
              <p:style>
                <a:lnRef idx="1">
                  <a:schemeClr val="accent1"/>
                </a:lnRef>
                <a:fillRef idx="0">
                  <a:schemeClr val="accent1"/>
                </a:fillRef>
                <a:effectRef idx="0">
                  <a:schemeClr val="accent1"/>
                </a:effectRef>
                <a:fontRef idx="minor">
                  <a:schemeClr val="tx1"/>
                </a:fontRef>
              </p:style>
            </p:cxnSp>
          </p:grpSp>
        </p:grpSp>
        <p:sp>
          <p:nvSpPr>
            <p:cNvPr id="196" name="TextBox 195">
              <a:extLst>
                <a:ext uri="{FF2B5EF4-FFF2-40B4-BE49-F238E27FC236}">
                  <a16:creationId xmlns:a16="http://schemas.microsoft.com/office/drawing/2014/main" id="{748E4BFD-60F3-4A3A-9764-7F9BA7DF56CC}"/>
                </a:ext>
              </a:extLst>
            </p:cNvPr>
            <p:cNvSpPr txBox="1"/>
            <p:nvPr/>
          </p:nvSpPr>
          <p:spPr>
            <a:xfrm>
              <a:off x="4497136" y="3230855"/>
              <a:ext cx="1432205" cy="984885"/>
            </a:xfrm>
            <a:prstGeom prst="rect">
              <a:avLst/>
            </a:prstGeom>
            <a:noFill/>
          </p:spPr>
          <p:txBody>
            <a:bodyPr wrap="square" lIns="0" tIns="0" rIns="0" bIns="0" rtlCol="0">
              <a:spAutoFit/>
            </a:bodyPr>
            <a:lstStyle/>
            <a:p>
              <a:pPr algn="ctr"/>
              <a:r>
                <a:rPr lang="en-US" sz="3200" b="1" dirty="0">
                  <a:solidFill>
                    <a:srgbClr val="002060"/>
                  </a:solidFill>
                </a:rPr>
                <a:t>Second</a:t>
              </a:r>
            </a:p>
            <a:p>
              <a:pPr algn="ctr"/>
              <a:r>
                <a:rPr lang="en-US" sz="3200" b="1" dirty="0">
                  <a:solidFill>
                    <a:srgbClr val="002060"/>
                  </a:solidFill>
                </a:rPr>
                <a:t>UK</a:t>
              </a:r>
            </a:p>
          </p:txBody>
        </p:sp>
      </p:grpSp>
      <p:sp>
        <p:nvSpPr>
          <p:cNvPr id="201" name="Freeform: Shape 200">
            <a:extLst>
              <a:ext uri="{FF2B5EF4-FFF2-40B4-BE49-F238E27FC236}">
                <a16:creationId xmlns:a16="http://schemas.microsoft.com/office/drawing/2014/main" id="{EB73885A-1E41-4396-BEE2-0E6FE8A8DFD3}"/>
              </a:ext>
            </a:extLst>
          </p:cNvPr>
          <p:cNvSpPr/>
          <p:nvPr/>
        </p:nvSpPr>
        <p:spPr>
          <a:xfrm>
            <a:off x="15207916" y="10323095"/>
            <a:ext cx="605789" cy="7628021"/>
          </a:xfrm>
          <a:custGeom>
            <a:avLst/>
            <a:gdLst>
              <a:gd name="connsiteX0" fmla="*/ 336884 w 605789"/>
              <a:gd name="connsiteY0" fmla="*/ 0 h 7628021"/>
              <a:gd name="connsiteX1" fmla="*/ 385010 w 605789"/>
              <a:gd name="connsiteY1" fmla="*/ 577516 h 7628021"/>
              <a:gd name="connsiteX2" fmla="*/ 529389 w 605789"/>
              <a:gd name="connsiteY2" fmla="*/ 1708484 h 7628021"/>
              <a:gd name="connsiteX3" fmla="*/ 601579 w 605789"/>
              <a:gd name="connsiteY3" fmla="*/ 2526631 h 7628021"/>
              <a:gd name="connsiteX4" fmla="*/ 409073 w 605789"/>
              <a:gd name="connsiteY4" fmla="*/ 3392905 h 7628021"/>
              <a:gd name="connsiteX5" fmla="*/ 240631 w 605789"/>
              <a:gd name="connsiteY5" fmla="*/ 4620126 h 7628021"/>
              <a:gd name="connsiteX6" fmla="*/ 192505 w 605789"/>
              <a:gd name="connsiteY6" fmla="*/ 6472989 h 7628021"/>
              <a:gd name="connsiteX7" fmla="*/ 48126 w 605789"/>
              <a:gd name="connsiteY7" fmla="*/ 7339263 h 7628021"/>
              <a:gd name="connsiteX8" fmla="*/ 0 w 605789"/>
              <a:gd name="connsiteY8" fmla="*/ 7628021 h 76280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05789" h="7628021">
                <a:moveTo>
                  <a:pt x="336884" y="0"/>
                </a:moveTo>
                <a:cubicBezTo>
                  <a:pt x="344905" y="146384"/>
                  <a:pt x="352926" y="292769"/>
                  <a:pt x="385010" y="577516"/>
                </a:cubicBezTo>
                <a:cubicBezTo>
                  <a:pt x="417094" y="862263"/>
                  <a:pt x="493294" y="1383632"/>
                  <a:pt x="529389" y="1708484"/>
                </a:cubicBezTo>
                <a:cubicBezTo>
                  <a:pt x="565484" y="2033337"/>
                  <a:pt x="621632" y="2245894"/>
                  <a:pt x="601579" y="2526631"/>
                </a:cubicBezTo>
                <a:cubicBezTo>
                  <a:pt x="581526" y="2807368"/>
                  <a:pt x="469231" y="3043989"/>
                  <a:pt x="409073" y="3392905"/>
                </a:cubicBezTo>
                <a:cubicBezTo>
                  <a:pt x="348915" y="3741821"/>
                  <a:pt x="276726" y="4106779"/>
                  <a:pt x="240631" y="4620126"/>
                </a:cubicBezTo>
                <a:cubicBezTo>
                  <a:pt x="204536" y="5133473"/>
                  <a:pt x="224589" y="6019800"/>
                  <a:pt x="192505" y="6472989"/>
                </a:cubicBezTo>
                <a:cubicBezTo>
                  <a:pt x="160421" y="6926178"/>
                  <a:pt x="48126" y="7339263"/>
                  <a:pt x="48126" y="7339263"/>
                </a:cubicBezTo>
                <a:lnTo>
                  <a:pt x="0" y="7628021"/>
                </a:lnTo>
              </a:path>
            </a:pathLst>
          </a:custGeom>
          <a:noFill/>
          <a:ln w="101600" cap="rnd">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2" name="Freeform: Shape 201">
            <a:extLst>
              <a:ext uri="{FF2B5EF4-FFF2-40B4-BE49-F238E27FC236}">
                <a16:creationId xmlns:a16="http://schemas.microsoft.com/office/drawing/2014/main" id="{C8BB365C-A018-47DF-B3B5-6DD166A9F591}"/>
              </a:ext>
            </a:extLst>
          </p:cNvPr>
          <p:cNvSpPr/>
          <p:nvPr/>
        </p:nvSpPr>
        <p:spPr>
          <a:xfrm>
            <a:off x="7315200" y="10034337"/>
            <a:ext cx="1708484" cy="5125452"/>
          </a:xfrm>
          <a:custGeom>
            <a:avLst/>
            <a:gdLst>
              <a:gd name="connsiteX0" fmla="*/ 1708484 w 1708484"/>
              <a:gd name="connsiteY0" fmla="*/ 0 h 5125452"/>
              <a:gd name="connsiteX1" fmla="*/ 1155032 w 1708484"/>
              <a:gd name="connsiteY1" fmla="*/ 1130968 h 5125452"/>
              <a:gd name="connsiteX2" fmla="*/ 866274 w 1708484"/>
              <a:gd name="connsiteY2" fmla="*/ 2213810 h 5125452"/>
              <a:gd name="connsiteX3" fmla="*/ 529389 w 1708484"/>
              <a:gd name="connsiteY3" fmla="*/ 2791326 h 5125452"/>
              <a:gd name="connsiteX4" fmla="*/ 336884 w 1708484"/>
              <a:gd name="connsiteY4" fmla="*/ 3729789 h 5125452"/>
              <a:gd name="connsiteX5" fmla="*/ 144379 w 1708484"/>
              <a:gd name="connsiteY5" fmla="*/ 4596063 h 5125452"/>
              <a:gd name="connsiteX6" fmla="*/ 0 w 1708484"/>
              <a:gd name="connsiteY6" fmla="*/ 5125452 h 51254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08484" h="5125452">
                <a:moveTo>
                  <a:pt x="1708484" y="0"/>
                </a:moveTo>
                <a:cubicBezTo>
                  <a:pt x="1501942" y="381000"/>
                  <a:pt x="1295400" y="762000"/>
                  <a:pt x="1155032" y="1130968"/>
                </a:cubicBezTo>
                <a:cubicBezTo>
                  <a:pt x="1014664" y="1499936"/>
                  <a:pt x="970548" y="1937084"/>
                  <a:pt x="866274" y="2213810"/>
                </a:cubicBezTo>
                <a:cubicBezTo>
                  <a:pt x="762000" y="2490536"/>
                  <a:pt x="617621" y="2538663"/>
                  <a:pt x="529389" y="2791326"/>
                </a:cubicBezTo>
                <a:cubicBezTo>
                  <a:pt x="441157" y="3043989"/>
                  <a:pt x="401052" y="3429000"/>
                  <a:pt x="336884" y="3729789"/>
                </a:cubicBezTo>
                <a:cubicBezTo>
                  <a:pt x="272716" y="4030578"/>
                  <a:pt x="200526" y="4363453"/>
                  <a:pt x="144379" y="4596063"/>
                </a:cubicBezTo>
                <a:cubicBezTo>
                  <a:pt x="88232" y="4828673"/>
                  <a:pt x="44116" y="4977062"/>
                  <a:pt x="0" y="5125452"/>
                </a:cubicBezTo>
              </a:path>
            </a:pathLst>
          </a:custGeom>
          <a:noFill/>
          <a:ln w="101600" cap="rnd">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5" name="TextBox 204">
            <a:extLst>
              <a:ext uri="{FF2B5EF4-FFF2-40B4-BE49-F238E27FC236}">
                <a16:creationId xmlns:a16="http://schemas.microsoft.com/office/drawing/2014/main" id="{FD994813-3FFF-4CF6-B9A6-0EF102052076}"/>
              </a:ext>
            </a:extLst>
          </p:cNvPr>
          <p:cNvSpPr txBox="1"/>
          <p:nvPr/>
        </p:nvSpPr>
        <p:spPr>
          <a:xfrm rot="16624134">
            <a:off x="15017139" y="14469393"/>
            <a:ext cx="1530686"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Second UK</a:t>
            </a:r>
          </a:p>
        </p:txBody>
      </p:sp>
      <p:sp>
        <p:nvSpPr>
          <p:cNvPr id="203" name="TextBox 202">
            <a:extLst>
              <a:ext uri="{FF2B5EF4-FFF2-40B4-BE49-F238E27FC236}">
                <a16:creationId xmlns:a16="http://schemas.microsoft.com/office/drawing/2014/main" id="{F7A1D2D4-AE33-45AD-886D-0BD0BA9E654A}"/>
              </a:ext>
            </a:extLst>
          </p:cNvPr>
          <p:cNvSpPr txBox="1"/>
          <p:nvPr/>
        </p:nvSpPr>
        <p:spPr>
          <a:xfrm rot="16661534">
            <a:off x="14907280" y="14459000"/>
            <a:ext cx="113945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XXXX</a:t>
            </a:r>
          </a:p>
        </p:txBody>
      </p:sp>
      <p:sp>
        <p:nvSpPr>
          <p:cNvPr id="204" name="TextBox 203">
            <a:extLst>
              <a:ext uri="{FF2B5EF4-FFF2-40B4-BE49-F238E27FC236}">
                <a16:creationId xmlns:a16="http://schemas.microsoft.com/office/drawing/2014/main" id="{75525BD8-852D-4469-860F-690838F5AF62}"/>
              </a:ext>
            </a:extLst>
          </p:cNvPr>
          <p:cNvSpPr txBox="1"/>
          <p:nvPr/>
        </p:nvSpPr>
        <p:spPr>
          <a:xfrm rot="16652618">
            <a:off x="14610594" y="14372317"/>
            <a:ext cx="1115007"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First US</a:t>
            </a:r>
          </a:p>
        </p:txBody>
      </p:sp>
      <p:sp>
        <p:nvSpPr>
          <p:cNvPr id="206" name="TextBox 205">
            <a:extLst>
              <a:ext uri="{FF2B5EF4-FFF2-40B4-BE49-F238E27FC236}">
                <a16:creationId xmlns:a16="http://schemas.microsoft.com/office/drawing/2014/main" id="{4EE223B5-B58C-47F3-9CA5-1080F680D19C}"/>
              </a:ext>
            </a:extLst>
          </p:cNvPr>
          <p:cNvSpPr txBox="1"/>
          <p:nvPr/>
        </p:nvSpPr>
        <p:spPr>
          <a:xfrm rot="16624134">
            <a:off x="7480636" y="13604382"/>
            <a:ext cx="1134631"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 US</a:t>
            </a:r>
          </a:p>
        </p:txBody>
      </p:sp>
      <p:sp>
        <p:nvSpPr>
          <p:cNvPr id="207" name="TextBox 206">
            <a:extLst>
              <a:ext uri="{FF2B5EF4-FFF2-40B4-BE49-F238E27FC236}">
                <a16:creationId xmlns:a16="http://schemas.microsoft.com/office/drawing/2014/main" id="{6B5470E3-3736-417C-B9D5-11179EBE5621}"/>
              </a:ext>
            </a:extLst>
          </p:cNvPr>
          <p:cNvSpPr txBox="1"/>
          <p:nvPr/>
        </p:nvSpPr>
        <p:spPr>
          <a:xfrm rot="16661534">
            <a:off x="7305722" y="13569449"/>
            <a:ext cx="641580"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XXX</a:t>
            </a:r>
          </a:p>
        </p:txBody>
      </p:sp>
      <p:sp>
        <p:nvSpPr>
          <p:cNvPr id="208" name="TextBox 207">
            <a:extLst>
              <a:ext uri="{FF2B5EF4-FFF2-40B4-BE49-F238E27FC236}">
                <a16:creationId xmlns:a16="http://schemas.microsoft.com/office/drawing/2014/main" id="{8EEEB412-F057-45C7-A440-C0FC858CBA14}"/>
              </a:ext>
            </a:extLst>
          </p:cNvPr>
          <p:cNvSpPr txBox="1"/>
          <p:nvPr/>
        </p:nvSpPr>
        <p:spPr>
          <a:xfrm rot="16652618">
            <a:off x="6371423" y="13486663"/>
            <a:ext cx="1660398" cy="369332"/>
          </a:xfrm>
          <a:prstGeom prst="rect">
            <a:avLst/>
          </a:prstGeom>
          <a:solidFill>
            <a:srgbClr val="E2F0D9"/>
          </a:solidFill>
        </p:spPr>
        <p:txBody>
          <a:bodyPr wrap="square" lIns="0" tIns="0" rIns="0" bIns="0" rtlCol="0">
            <a:spAutoFit/>
          </a:bodyPr>
          <a:lstStyle/>
          <a:p>
            <a:pPr algn="ctr"/>
            <a:r>
              <a:rPr lang="en-US" sz="2400" b="1" dirty="0">
                <a:solidFill>
                  <a:srgbClr val="002060"/>
                </a:solidFill>
              </a:rPr>
              <a:t>VII US</a:t>
            </a:r>
          </a:p>
        </p:txBody>
      </p:sp>
      <p:sp>
        <p:nvSpPr>
          <p:cNvPr id="209" name="TextBox 208">
            <a:extLst>
              <a:ext uri="{FF2B5EF4-FFF2-40B4-BE49-F238E27FC236}">
                <a16:creationId xmlns:a16="http://schemas.microsoft.com/office/drawing/2014/main" id="{A60D4ED9-F71A-44B5-B78F-A268DBA16C0C}"/>
              </a:ext>
            </a:extLst>
          </p:cNvPr>
          <p:cNvSpPr txBox="1"/>
          <p:nvPr/>
        </p:nvSpPr>
        <p:spPr>
          <a:xfrm>
            <a:off x="11845661" y="14162718"/>
            <a:ext cx="960436" cy="615553"/>
          </a:xfrm>
          <a:prstGeom prst="rect">
            <a:avLst/>
          </a:prstGeom>
          <a:noFill/>
        </p:spPr>
        <p:txBody>
          <a:bodyPr wrap="square" lIns="0" tIns="0" rIns="0" bIns="0" rtlCol="0">
            <a:spAutoFit/>
          </a:bodyPr>
          <a:lstStyle/>
          <a:p>
            <a:pPr algn="ctr"/>
            <a:r>
              <a:rPr lang="en-US" sz="2000" b="1" dirty="0" err="1"/>
              <a:t>Cerisy</a:t>
            </a:r>
            <a:endParaRPr lang="en-US" sz="2000" b="1" dirty="0"/>
          </a:p>
          <a:p>
            <a:pPr algn="ctr"/>
            <a:r>
              <a:rPr lang="en-US" sz="2000" b="1" dirty="0"/>
              <a:t>Forest  </a:t>
            </a:r>
          </a:p>
        </p:txBody>
      </p:sp>
      <p:grpSp>
        <p:nvGrpSpPr>
          <p:cNvPr id="185" name="Group 184">
            <a:extLst>
              <a:ext uri="{FF2B5EF4-FFF2-40B4-BE49-F238E27FC236}">
                <a16:creationId xmlns:a16="http://schemas.microsoft.com/office/drawing/2014/main" id="{76AF4725-8B6F-4C1B-9B7A-B6D8174A5360}"/>
              </a:ext>
            </a:extLst>
          </p:cNvPr>
          <p:cNvGrpSpPr/>
          <p:nvPr/>
        </p:nvGrpSpPr>
        <p:grpSpPr>
          <a:xfrm>
            <a:off x="10456753" y="15412121"/>
            <a:ext cx="2716915" cy="2440408"/>
            <a:chOff x="12876410" y="4192238"/>
            <a:chExt cx="2716915" cy="2440408"/>
          </a:xfrm>
        </p:grpSpPr>
        <p:sp>
          <p:nvSpPr>
            <p:cNvPr id="191" name="TextBox 190">
              <a:extLst>
                <a:ext uri="{FF2B5EF4-FFF2-40B4-BE49-F238E27FC236}">
                  <a16:creationId xmlns:a16="http://schemas.microsoft.com/office/drawing/2014/main" id="{57BD686D-F3F1-48C8-A4A4-5B06043C1F50}"/>
                </a:ext>
              </a:extLst>
            </p:cNvPr>
            <p:cNvSpPr txBox="1"/>
            <p:nvPr/>
          </p:nvSpPr>
          <p:spPr>
            <a:xfrm>
              <a:off x="13186665" y="4192238"/>
              <a:ext cx="1068173" cy="677108"/>
            </a:xfrm>
            <a:prstGeom prst="rect">
              <a:avLst/>
            </a:prstGeom>
            <a:solidFill>
              <a:srgbClr val="E2F0D9"/>
            </a:solidFill>
          </p:spPr>
          <p:txBody>
            <a:bodyPr wrap="square" lIns="0" tIns="0" rIns="0" bIns="0" rtlCol="0">
              <a:spAutoFit/>
            </a:bodyPr>
            <a:lstStyle/>
            <a:p>
              <a:pPr algn="ctr"/>
              <a:r>
                <a:rPr lang="en-US" sz="4400" b="1" dirty="0">
                  <a:solidFill>
                    <a:srgbClr val="C00000"/>
                  </a:solidFill>
                </a:rPr>
                <a:t>XXX</a:t>
              </a:r>
            </a:p>
          </p:txBody>
        </p:sp>
        <p:sp>
          <p:nvSpPr>
            <p:cNvPr id="192" name="TextBox 191">
              <a:extLst>
                <a:ext uri="{FF2B5EF4-FFF2-40B4-BE49-F238E27FC236}">
                  <a16:creationId xmlns:a16="http://schemas.microsoft.com/office/drawing/2014/main" id="{D5FAF2BA-B332-4599-948A-53E8CCBC33AA}"/>
                </a:ext>
              </a:extLst>
            </p:cNvPr>
            <p:cNvSpPr txBox="1"/>
            <p:nvPr/>
          </p:nvSpPr>
          <p:spPr>
            <a:xfrm>
              <a:off x="13976093" y="6140203"/>
              <a:ext cx="1617232" cy="492443"/>
            </a:xfrm>
            <a:prstGeom prst="rect">
              <a:avLst/>
            </a:prstGeom>
            <a:solidFill>
              <a:srgbClr val="E2F0D9"/>
            </a:solidFill>
          </p:spPr>
          <p:txBody>
            <a:bodyPr wrap="square" lIns="0" tIns="0" rIns="0" bIns="0" rtlCol="0">
              <a:spAutoFit/>
            </a:bodyPr>
            <a:lstStyle/>
            <a:p>
              <a:pPr algn="ctr"/>
              <a:r>
                <a:rPr lang="en-US" sz="3200" b="1" dirty="0">
                  <a:solidFill>
                    <a:srgbClr val="C00000"/>
                  </a:solidFill>
                  <a:latin typeface="Arial" panose="020B0604020202020204" pitchFamily="34" charset="0"/>
                  <a:cs typeface="Arial" panose="020B0604020202020204" pitchFamily="34" charset="0"/>
                </a:rPr>
                <a:t>LXXXIV</a:t>
              </a:r>
            </a:p>
          </p:txBody>
        </p:sp>
        <p:grpSp>
          <p:nvGrpSpPr>
            <p:cNvPr id="210" name="Group 209">
              <a:extLst>
                <a:ext uri="{FF2B5EF4-FFF2-40B4-BE49-F238E27FC236}">
                  <a16:creationId xmlns:a16="http://schemas.microsoft.com/office/drawing/2014/main" id="{2D9D3FC5-2D42-4A61-93A9-F00975C7D3DC}"/>
                </a:ext>
              </a:extLst>
            </p:cNvPr>
            <p:cNvGrpSpPr/>
            <p:nvPr/>
          </p:nvGrpSpPr>
          <p:grpSpPr>
            <a:xfrm>
              <a:off x="12876410" y="4839359"/>
              <a:ext cx="1636191" cy="1654059"/>
              <a:chOff x="11971653" y="10789917"/>
              <a:chExt cx="1636191" cy="1654059"/>
            </a:xfrm>
          </p:grpSpPr>
          <p:sp>
            <p:nvSpPr>
              <p:cNvPr id="211" name="Flowchart: Decision 210">
                <a:extLst>
                  <a:ext uri="{FF2B5EF4-FFF2-40B4-BE49-F238E27FC236}">
                    <a16:creationId xmlns:a16="http://schemas.microsoft.com/office/drawing/2014/main" id="{9AF75776-6653-4A1C-ACA9-D76AEF4EE242}"/>
                  </a:ext>
                </a:extLst>
              </p:cNvPr>
              <p:cNvSpPr>
                <a:spLocks noChangeAspect="1"/>
              </p:cNvSpPr>
              <p:nvPr/>
            </p:nvSpPr>
            <p:spPr>
              <a:xfrm>
                <a:off x="11971653" y="10789917"/>
                <a:ext cx="1636191" cy="1654059"/>
              </a:xfrm>
              <a:prstGeom prst="flowChartDecision">
                <a:avLst/>
              </a:prstGeom>
              <a:solidFill>
                <a:schemeClr val="bg1"/>
              </a:solidFill>
              <a:ln w="1016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2" name="Freeform: Shape 211">
                <a:extLst>
                  <a:ext uri="{FF2B5EF4-FFF2-40B4-BE49-F238E27FC236}">
                    <a16:creationId xmlns:a16="http://schemas.microsoft.com/office/drawing/2014/main" id="{7EE9E300-286A-43A8-BC83-AB44DA4CBBD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3" name="Freeform: Shape 212">
                <a:extLst>
                  <a:ext uri="{FF2B5EF4-FFF2-40B4-BE49-F238E27FC236}">
                    <a16:creationId xmlns:a16="http://schemas.microsoft.com/office/drawing/2014/main" id="{EAA48198-ED74-4FCB-A8C3-C6C0CF2757CB}"/>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920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sp>
        <p:nvSpPr>
          <p:cNvPr id="216" name="TextBox 215">
            <a:extLst>
              <a:ext uri="{FF2B5EF4-FFF2-40B4-BE49-F238E27FC236}">
                <a16:creationId xmlns:a16="http://schemas.microsoft.com/office/drawing/2014/main" id="{5DEACAA0-D86B-4EAC-9945-9D574D3FEFDD}"/>
              </a:ext>
            </a:extLst>
          </p:cNvPr>
          <p:cNvSpPr txBox="1"/>
          <p:nvPr/>
        </p:nvSpPr>
        <p:spPr>
          <a:xfrm>
            <a:off x="17001661" y="12167615"/>
            <a:ext cx="1455391" cy="492443"/>
          </a:xfrm>
          <a:prstGeom prst="rect">
            <a:avLst/>
          </a:prstGeom>
          <a:solidFill>
            <a:srgbClr val="E2F0D9"/>
          </a:solidFill>
        </p:spPr>
        <p:txBody>
          <a:bodyPr wrap="square" lIns="0" tIns="0" rIns="0" bIns="0" rtlCol="0">
            <a:spAutoFit/>
          </a:bodyPr>
          <a:lstStyle/>
          <a:p>
            <a:pPr algn="ctr"/>
            <a:r>
              <a:rPr lang="en-US" sz="3200" b="1" dirty="0"/>
              <a:t>Bayeux</a:t>
            </a:r>
          </a:p>
        </p:txBody>
      </p:sp>
      <p:sp>
        <p:nvSpPr>
          <p:cNvPr id="218" name="TextBox 217">
            <a:extLst>
              <a:ext uri="{FF2B5EF4-FFF2-40B4-BE49-F238E27FC236}">
                <a16:creationId xmlns:a16="http://schemas.microsoft.com/office/drawing/2014/main" id="{8350EAE7-0DCC-4932-8066-328C44993F66}"/>
              </a:ext>
            </a:extLst>
          </p:cNvPr>
          <p:cNvSpPr txBox="1"/>
          <p:nvPr/>
        </p:nvSpPr>
        <p:spPr>
          <a:xfrm>
            <a:off x="12777244" y="12741916"/>
            <a:ext cx="914219" cy="400110"/>
          </a:xfrm>
          <a:prstGeom prst="rect">
            <a:avLst/>
          </a:prstGeom>
          <a:noFill/>
        </p:spPr>
        <p:txBody>
          <a:bodyPr wrap="square" rtlCol="0">
            <a:spAutoFit/>
          </a:bodyPr>
          <a:lstStyle/>
          <a:p>
            <a:pPr algn="ctr"/>
            <a:r>
              <a:rPr lang="en-US" sz="2000" b="1" dirty="0" err="1"/>
              <a:t>Littry</a:t>
            </a:r>
            <a:endParaRPr lang="en-US" sz="2000" b="1" dirty="0"/>
          </a:p>
        </p:txBody>
      </p:sp>
      <p:sp>
        <p:nvSpPr>
          <p:cNvPr id="217" name="Oval 216">
            <a:extLst>
              <a:ext uri="{FF2B5EF4-FFF2-40B4-BE49-F238E27FC236}">
                <a16:creationId xmlns:a16="http://schemas.microsoft.com/office/drawing/2014/main" id="{E8A7D334-DAA0-49F9-8C44-7CA7F5D4982B}"/>
              </a:ext>
            </a:extLst>
          </p:cNvPr>
          <p:cNvSpPr/>
          <p:nvPr/>
        </p:nvSpPr>
        <p:spPr>
          <a:xfrm>
            <a:off x="13724754" y="12974497"/>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31" name="Group 230">
            <a:extLst>
              <a:ext uri="{FF2B5EF4-FFF2-40B4-BE49-F238E27FC236}">
                <a16:creationId xmlns:a16="http://schemas.microsoft.com/office/drawing/2014/main" id="{6FFE770C-3A18-4950-B23C-08E40507D65E}"/>
              </a:ext>
            </a:extLst>
          </p:cNvPr>
          <p:cNvGrpSpPr>
            <a:grpSpLocks noChangeAspect="1"/>
          </p:cNvGrpSpPr>
          <p:nvPr/>
        </p:nvGrpSpPr>
        <p:grpSpPr>
          <a:xfrm>
            <a:off x="13172544" y="13251208"/>
            <a:ext cx="1380186" cy="1623340"/>
            <a:chOff x="12876410" y="4116625"/>
            <a:chExt cx="2159127" cy="2539511"/>
          </a:xfrm>
        </p:grpSpPr>
        <p:sp>
          <p:nvSpPr>
            <p:cNvPr id="232" name="TextBox 231">
              <a:extLst>
                <a:ext uri="{FF2B5EF4-FFF2-40B4-BE49-F238E27FC236}">
                  <a16:creationId xmlns:a16="http://schemas.microsoft.com/office/drawing/2014/main" id="{A9DAFA07-9408-43AE-991C-C732F85FE5C5}"/>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XX</a:t>
              </a:r>
            </a:p>
          </p:txBody>
        </p:sp>
        <p:sp>
          <p:nvSpPr>
            <p:cNvPr id="233" name="TextBox 232">
              <a:extLst>
                <a:ext uri="{FF2B5EF4-FFF2-40B4-BE49-F238E27FC236}">
                  <a16:creationId xmlns:a16="http://schemas.microsoft.com/office/drawing/2014/main" id="{99041058-8C0C-4664-A75C-64EF70BDA706}"/>
                </a:ext>
              </a:extLst>
            </p:cNvPr>
            <p:cNvSpPr txBox="1"/>
            <p:nvPr/>
          </p:nvSpPr>
          <p:spPr>
            <a:xfrm>
              <a:off x="14056483" y="6078363"/>
              <a:ext cx="97905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352</a:t>
              </a:r>
            </a:p>
          </p:txBody>
        </p:sp>
        <p:grpSp>
          <p:nvGrpSpPr>
            <p:cNvPr id="234" name="Group 233">
              <a:extLst>
                <a:ext uri="{FF2B5EF4-FFF2-40B4-BE49-F238E27FC236}">
                  <a16:creationId xmlns:a16="http://schemas.microsoft.com/office/drawing/2014/main" id="{375F6E90-175D-4D19-913C-A1FDC6FDE95B}"/>
                </a:ext>
              </a:extLst>
            </p:cNvPr>
            <p:cNvGrpSpPr/>
            <p:nvPr/>
          </p:nvGrpSpPr>
          <p:grpSpPr>
            <a:xfrm>
              <a:off x="12876410" y="4839359"/>
              <a:ext cx="1636191" cy="1654059"/>
              <a:chOff x="11971653" y="10789917"/>
              <a:chExt cx="1636191" cy="1654059"/>
            </a:xfrm>
          </p:grpSpPr>
          <p:sp>
            <p:nvSpPr>
              <p:cNvPr id="235" name="Flowchart: Decision 234">
                <a:extLst>
                  <a:ext uri="{FF2B5EF4-FFF2-40B4-BE49-F238E27FC236}">
                    <a16:creationId xmlns:a16="http://schemas.microsoft.com/office/drawing/2014/main" id="{9B93EAAB-9AAF-4B87-88C6-33B0C7126494}"/>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36" name="Freeform: Shape 235">
                <a:extLst>
                  <a:ext uri="{FF2B5EF4-FFF2-40B4-BE49-F238E27FC236}">
                    <a16:creationId xmlns:a16="http://schemas.microsoft.com/office/drawing/2014/main" id="{14935A23-8BB5-4DDB-8538-EB173AE7621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37" name="Freeform: Shape 236">
                <a:extLst>
                  <a:ext uri="{FF2B5EF4-FFF2-40B4-BE49-F238E27FC236}">
                    <a16:creationId xmlns:a16="http://schemas.microsoft.com/office/drawing/2014/main" id="{A9246CF1-4195-4C53-BF9B-8FCD93A29A00}"/>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261" name="TextBox 260">
            <a:extLst>
              <a:ext uri="{FF2B5EF4-FFF2-40B4-BE49-F238E27FC236}">
                <a16:creationId xmlns:a16="http://schemas.microsoft.com/office/drawing/2014/main" id="{63209222-57E9-4094-B88D-71AB21E8D20C}"/>
              </a:ext>
            </a:extLst>
          </p:cNvPr>
          <p:cNvSpPr txBox="1"/>
          <p:nvPr/>
        </p:nvSpPr>
        <p:spPr>
          <a:xfrm>
            <a:off x="12040180" y="10624548"/>
            <a:ext cx="1188496" cy="400110"/>
          </a:xfrm>
          <a:prstGeom prst="rect">
            <a:avLst/>
          </a:prstGeom>
          <a:noFill/>
        </p:spPr>
        <p:txBody>
          <a:bodyPr wrap="square" rtlCol="0">
            <a:spAutoFit/>
          </a:bodyPr>
          <a:lstStyle/>
          <a:p>
            <a:pPr algn="ctr"/>
            <a:r>
              <a:rPr lang="en-US" sz="2000" b="1" dirty="0" err="1"/>
              <a:t>Formigny</a:t>
            </a:r>
            <a:r>
              <a:rPr lang="en-US" sz="2000" b="1" dirty="0"/>
              <a:t>  </a:t>
            </a:r>
          </a:p>
        </p:txBody>
      </p:sp>
      <p:sp>
        <p:nvSpPr>
          <p:cNvPr id="79" name="Oval 78">
            <a:extLst>
              <a:ext uri="{FF2B5EF4-FFF2-40B4-BE49-F238E27FC236}">
                <a16:creationId xmlns:a16="http://schemas.microsoft.com/office/drawing/2014/main" id="{33600158-0F09-4F92-A75D-D1313810A2E8}"/>
              </a:ext>
            </a:extLst>
          </p:cNvPr>
          <p:cNvSpPr/>
          <p:nvPr/>
        </p:nvSpPr>
        <p:spPr>
          <a:xfrm>
            <a:off x="13167172" y="10633361"/>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279" name="Group 278">
            <a:extLst>
              <a:ext uri="{FF2B5EF4-FFF2-40B4-BE49-F238E27FC236}">
                <a16:creationId xmlns:a16="http://schemas.microsoft.com/office/drawing/2014/main" id="{F70741E9-380D-46B7-9A4C-F5318D69C4AA}"/>
              </a:ext>
            </a:extLst>
          </p:cNvPr>
          <p:cNvGrpSpPr/>
          <p:nvPr/>
        </p:nvGrpSpPr>
        <p:grpSpPr>
          <a:xfrm>
            <a:off x="21219132" y="14653986"/>
            <a:ext cx="1265339" cy="1630216"/>
            <a:chOff x="21219132" y="14653986"/>
            <a:chExt cx="1265339" cy="1630216"/>
          </a:xfrm>
        </p:grpSpPr>
        <p:grpSp>
          <p:nvGrpSpPr>
            <p:cNvPr id="271" name="Group 270">
              <a:extLst>
                <a:ext uri="{FF2B5EF4-FFF2-40B4-BE49-F238E27FC236}">
                  <a16:creationId xmlns:a16="http://schemas.microsoft.com/office/drawing/2014/main" id="{6CE4E51D-0F8B-4522-ACD4-9CCABCAAAA28}"/>
                </a:ext>
              </a:extLst>
            </p:cNvPr>
            <p:cNvGrpSpPr>
              <a:grpSpLocks noChangeAspect="1"/>
            </p:cNvGrpSpPr>
            <p:nvPr/>
          </p:nvGrpSpPr>
          <p:grpSpPr>
            <a:xfrm>
              <a:off x="21219132" y="14653986"/>
              <a:ext cx="1265339" cy="1630216"/>
              <a:chOff x="12876410" y="4116625"/>
              <a:chExt cx="1979463" cy="2550267"/>
            </a:xfrm>
          </p:grpSpPr>
          <p:sp>
            <p:nvSpPr>
              <p:cNvPr id="272" name="TextBox 271">
                <a:extLst>
                  <a:ext uri="{FF2B5EF4-FFF2-40B4-BE49-F238E27FC236}">
                    <a16:creationId xmlns:a16="http://schemas.microsoft.com/office/drawing/2014/main" id="{1B7C3C27-7385-45FF-A646-231D4E5FEA4E}"/>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XX</a:t>
                </a:r>
              </a:p>
            </p:txBody>
          </p:sp>
          <p:sp>
            <p:nvSpPr>
              <p:cNvPr id="273" name="TextBox 272">
                <a:extLst>
                  <a:ext uri="{FF2B5EF4-FFF2-40B4-BE49-F238E27FC236}">
                    <a16:creationId xmlns:a16="http://schemas.microsoft.com/office/drawing/2014/main" id="{0E3575C8-C6D6-423E-947A-D03CCFEDAF41}"/>
                  </a:ext>
                </a:extLst>
              </p:cNvPr>
              <p:cNvSpPr txBox="1"/>
              <p:nvPr/>
            </p:nvSpPr>
            <p:spPr>
              <a:xfrm>
                <a:off x="14105873" y="6089119"/>
                <a:ext cx="750000"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21</a:t>
                </a:r>
              </a:p>
            </p:txBody>
          </p:sp>
          <p:sp>
            <p:nvSpPr>
              <p:cNvPr id="275" name="Flowchart: Decision 274">
                <a:extLst>
                  <a:ext uri="{FF2B5EF4-FFF2-40B4-BE49-F238E27FC236}">
                    <a16:creationId xmlns:a16="http://schemas.microsoft.com/office/drawing/2014/main" id="{23AF0688-1BE3-48CF-ACB0-34CE09C5D15B}"/>
                  </a:ext>
                </a:extLst>
              </p:cNvPr>
              <p:cNvSpPr>
                <a:spLocks noChangeAspect="1"/>
              </p:cNvSpPr>
              <p:nvPr/>
            </p:nvSpPr>
            <p:spPr>
              <a:xfrm>
                <a:off x="12876410" y="4839360"/>
                <a:ext cx="1636191" cy="1654060"/>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sp>
          <p:nvSpPr>
            <p:cNvPr id="278" name="Rectangle: Rounded Corners 277">
              <a:extLst>
                <a:ext uri="{FF2B5EF4-FFF2-40B4-BE49-F238E27FC236}">
                  <a16:creationId xmlns:a16="http://schemas.microsoft.com/office/drawing/2014/main" id="{82E37943-AEBF-4FFA-90E7-3D451FC20BC6}"/>
                </a:ext>
              </a:extLst>
            </p:cNvPr>
            <p:cNvSpPr/>
            <p:nvPr/>
          </p:nvSpPr>
          <p:spPr>
            <a:xfrm>
              <a:off x="21495537" y="15513142"/>
              <a:ext cx="482321" cy="271489"/>
            </a:xfrm>
            <a:prstGeom prst="roundRect">
              <a:avLst>
                <a:gd name="adj" fmla="val 50000"/>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grpSp>
        <p:nvGrpSpPr>
          <p:cNvPr id="287" name="Group 286">
            <a:extLst>
              <a:ext uri="{FF2B5EF4-FFF2-40B4-BE49-F238E27FC236}">
                <a16:creationId xmlns:a16="http://schemas.microsoft.com/office/drawing/2014/main" id="{E196FB72-122F-4B78-BDC0-675FF553F8BB}"/>
              </a:ext>
            </a:extLst>
          </p:cNvPr>
          <p:cNvGrpSpPr>
            <a:grpSpLocks noChangeAspect="1"/>
          </p:cNvGrpSpPr>
          <p:nvPr/>
        </p:nvGrpSpPr>
        <p:grpSpPr>
          <a:xfrm>
            <a:off x="4277529" y="7246448"/>
            <a:ext cx="1307960" cy="1647320"/>
            <a:chOff x="12876410" y="4116625"/>
            <a:chExt cx="2046138" cy="2577024"/>
          </a:xfrm>
        </p:grpSpPr>
        <p:sp>
          <p:nvSpPr>
            <p:cNvPr id="288" name="TextBox 287">
              <a:extLst>
                <a:ext uri="{FF2B5EF4-FFF2-40B4-BE49-F238E27FC236}">
                  <a16:creationId xmlns:a16="http://schemas.microsoft.com/office/drawing/2014/main" id="{B93C5AFA-98DD-4793-87F4-EAC7A53B11DB}"/>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XX</a:t>
              </a:r>
            </a:p>
          </p:txBody>
        </p:sp>
        <p:sp>
          <p:nvSpPr>
            <p:cNvPr id="289" name="TextBox 288">
              <a:extLst>
                <a:ext uri="{FF2B5EF4-FFF2-40B4-BE49-F238E27FC236}">
                  <a16:creationId xmlns:a16="http://schemas.microsoft.com/office/drawing/2014/main" id="{D6BB9AFA-3EFB-4811-955E-EE78EB4023A1}"/>
                </a:ext>
              </a:extLst>
            </p:cNvPr>
            <p:cNvSpPr txBox="1"/>
            <p:nvPr/>
          </p:nvSpPr>
          <p:spPr>
            <a:xfrm>
              <a:off x="13943494" y="6115876"/>
              <a:ext cx="97905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91</a:t>
              </a:r>
            </a:p>
          </p:txBody>
        </p:sp>
        <p:grpSp>
          <p:nvGrpSpPr>
            <p:cNvPr id="290" name="Group 289">
              <a:extLst>
                <a:ext uri="{FF2B5EF4-FFF2-40B4-BE49-F238E27FC236}">
                  <a16:creationId xmlns:a16="http://schemas.microsoft.com/office/drawing/2014/main" id="{B04FF334-EB59-4182-8B4D-C671A58C64FE}"/>
                </a:ext>
              </a:extLst>
            </p:cNvPr>
            <p:cNvGrpSpPr/>
            <p:nvPr/>
          </p:nvGrpSpPr>
          <p:grpSpPr>
            <a:xfrm>
              <a:off x="12876410" y="4839359"/>
              <a:ext cx="1636191" cy="1654059"/>
              <a:chOff x="11971653" y="10789917"/>
              <a:chExt cx="1636191" cy="1654059"/>
            </a:xfrm>
          </p:grpSpPr>
          <p:sp>
            <p:nvSpPr>
              <p:cNvPr id="291" name="Flowchart: Decision 290">
                <a:extLst>
                  <a:ext uri="{FF2B5EF4-FFF2-40B4-BE49-F238E27FC236}">
                    <a16:creationId xmlns:a16="http://schemas.microsoft.com/office/drawing/2014/main" id="{88A11BA9-476F-4853-B597-8499658E99C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dirty="0"/>
              </a:p>
            </p:txBody>
          </p:sp>
          <p:sp>
            <p:nvSpPr>
              <p:cNvPr id="292" name="Freeform: Shape 291">
                <a:extLst>
                  <a:ext uri="{FF2B5EF4-FFF2-40B4-BE49-F238E27FC236}">
                    <a16:creationId xmlns:a16="http://schemas.microsoft.com/office/drawing/2014/main" id="{C4859463-776B-486B-8727-A12AEAED2CEB}"/>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3" name="Freeform: Shape 292">
                <a:extLst>
                  <a:ext uri="{FF2B5EF4-FFF2-40B4-BE49-F238E27FC236}">
                    <a16:creationId xmlns:a16="http://schemas.microsoft.com/office/drawing/2014/main" id="{5E7CB95C-8815-426D-AB8D-C458D4D12ABE}"/>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94" name="Group 293">
            <a:extLst>
              <a:ext uri="{FF2B5EF4-FFF2-40B4-BE49-F238E27FC236}">
                <a16:creationId xmlns:a16="http://schemas.microsoft.com/office/drawing/2014/main" id="{4FB4A514-8E10-445A-BD7F-9BC8EAFCA7B1}"/>
              </a:ext>
            </a:extLst>
          </p:cNvPr>
          <p:cNvGrpSpPr>
            <a:grpSpLocks noChangeAspect="1"/>
          </p:cNvGrpSpPr>
          <p:nvPr/>
        </p:nvGrpSpPr>
        <p:grpSpPr>
          <a:xfrm>
            <a:off x="4270510" y="3794642"/>
            <a:ext cx="1412024" cy="1669335"/>
            <a:chOff x="12876410" y="4116625"/>
            <a:chExt cx="2208933" cy="2611464"/>
          </a:xfrm>
        </p:grpSpPr>
        <p:sp>
          <p:nvSpPr>
            <p:cNvPr id="295" name="TextBox 294">
              <a:extLst>
                <a:ext uri="{FF2B5EF4-FFF2-40B4-BE49-F238E27FC236}">
                  <a16:creationId xmlns:a16="http://schemas.microsoft.com/office/drawing/2014/main" id="{5E079328-3A8B-4446-A699-9B608BCFEA74}"/>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XX</a:t>
              </a:r>
            </a:p>
          </p:txBody>
        </p:sp>
        <p:sp>
          <p:nvSpPr>
            <p:cNvPr id="296" name="TextBox 295">
              <a:extLst>
                <a:ext uri="{FF2B5EF4-FFF2-40B4-BE49-F238E27FC236}">
                  <a16:creationId xmlns:a16="http://schemas.microsoft.com/office/drawing/2014/main" id="{BAE2ED83-5F68-48C7-913B-18FA79F49515}"/>
                </a:ext>
              </a:extLst>
            </p:cNvPr>
            <p:cNvSpPr txBox="1"/>
            <p:nvPr/>
          </p:nvSpPr>
          <p:spPr>
            <a:xfrm>
              <a:off x="14106289" y="6150316"/>
              <a:ext cx="97905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709</a:t>
              </a:r>
            </a:p>
          </p:txBody>
        </p:sp>
        <p:grpSp>
          <p:nvGrpSpPr>
            <p:cNvPr id="297" name="Group 296">
              <a:extLst>
                <a:ext uri="{FF2B5EF4-FFF2-40B4-BE49-F238E27FC236}">
                  <a16:creationId xmlns:a16="http://schemas.microsoft.com/office/drawing/2014/main" id="{2EC83B22-0283-48FA-9CED-9D635D8225B7}"/>
                </a:ext>
              </a:extLst>
            </p:cNvPr>
            <p:cNvGrpSpPr/>
            <p:nvPr/>
          </p:nvGrpSpPr>
          <p:grpSpPr>
            <a:xfrm>
              <a:off x="12876410" y="4839359"/>
              <a:ext cx="1636191" cy="1654059"/>
              <a:chOff x="11971653" y="10789917"/>
              <a:chExt cx="1636191" cy="1654059"/>
            </a:xfrm>
          </p:grpSpPr>
          <p:sp>
            <p:nvSpPr>
              <p:cNvPr id="298" name="Flowchart: Decision 297">
                <a:extLst>
                  <a:ext uri="{FF2B5EF4-FFF2-40B4-BE49-F238E27FC236}">
                    <a16:creationId xmlns:a16="http://schemas.microsoft.com/office/drawing/2014/main" id="{850461DF-8119-46D8-9151-86E95F8B5DE0}"/>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99" name="Freeform: Shape 298">
                <a:extLst>
                  <a:ext uri="{FF2B5EF4-FFF2-40B4-BE49-F238E27FC236}">
                    <a16:creationId xmlns:a16="http://schemas.microsoft.com/office/drawing/2014/main" id="{F34A2F77-A589-408B-B2C2-0A18DE20DBD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300" name="Freeform: Shape 299">
                <a:extLst>
                  <a:ext uri="{FF2B5EF4-FFF2-40B4-BE49-F238E27FC236}">
                    <a16:creationId xmlns:a16="http://schemas.microsoft.com/office/drawing/2014/main" id="{EECDCD44-9A26-447B-8B26-911F1CE2FD25}"/>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73" name="Freeform: Shape 72">
            <a:extLst>
              <a:ext uri="{FF2B5EF4-FFF2-40B4-BE49-F238E27FC236}">
                <a16:creationId xmlns:a16="http://schemas.microsoft.com/office/drawing/2014/main" id="{93478122-4854-4793-887F-B7505A5FD5AD}"/>
              </a:ext>
            </a:extLst>
          </p:cNvPr>
          <p:cNvSpPr/>
          <p:nvPr/>
        </p:nvSpPr>
        <p:spPr>
          <a:xfrm>
            <a:off x="19638962" y="10259568"/>
            <a:ext cx="285530" cy="6327648"/>
          </a:xfrm>
          <a:custGeom>
            <a:avLst/>
            <a:gdLst>
              <a:gd name="connsiteX0" fmla="*/ 240094 w 285530"/>
              <a:gd name="connsiteY0" fmla="*/ 0 h 6327648"/>
              <a:gd name="connsiteX1" fmla="*/ 276670 w 285530"/>
              <a:gd name="connsiteY1" fmla="*/ 1078992 h 6327648"/>
              <a:gd name="connsiteX2" fmla="*/ 93790 w 285530"/>
              <a:gd name="connsiteY2" fmla="*/ 2066544 h 6327648"/>
              <a:gd name="connsiteX3" fmla="*/ 2350 w 285530"/>
              <a:gd name="connsiteY3" fmla="*/ 3273552 h 6327648"/>
              <a:gd name="connsiteX4" fmla="*/ 57214 w 285530"/>
              <a:gd name="connsiteY4" fmla="*/ 3913632 h 6327648"/>
              <a:gd name="connsiteX5" fmla="*/ 2350 w 285530"/>
              <a:gd name="connsiteY5" fmla="*/ 5504688 h 6327648"/>
              <a:gd name="connsiteX6" fmla="*/ 2350 w 285530"/>
              <a:gd name="connsiteY6" fmla="*/ 6327648 h 632764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5530" h="6327648">
                <a:moveTo>
                  <a:pt x="240094" y="0"/>
                </a:moveTo>
                <a:cubicBezTo>
                  <a:pt x="270574" y="367284"/>
                  <a:pt x="301054" y="734568"/>
                  <a:pt x="276670" y="1078992"/>
                </a:cubicBezTo>
                <a:cubicBezTo>
                  <a:pt x="252286" y="1423416"/>
                  <a:pt x="139510" y="1700784"/>
                  <a:pt x="93790" y="2066544"/>
                </a:cubicBezTo>
                <a:cubicBezTo>
                  <a:pt x="48070" y="2432304"/>
                  <a:pt x="8446" y="2965704"/>
                  <a:pt x="2350" y="3273552"/>
                </a:cubicBezTo>
                <a:cubicBezTo>
                  <a:pt x="-3746" y="3581400"/>
                  <a:pt x="57214" y="3541776"/>
                  <a:pt x="57214" y="3913632"/>
                </a:cubicBezTo>
                <a:cubicBezTo>
                  <a:pt x="57214" y="4285488"/>
                  <a:pt x="11494" y="5102352"/>
                  <a:pt x="2350" y="5504688"/>
                </a:cubicBezTo>
                <a:cubicBezTo>
                  <a:pt x="-6794" y="5907024"/>
                  <a:pt x="14542" y="6117336"/>
                  <a:pt x="2350" y="6327648"/>
                </a:cubicBezTo>
              </a:path>
            </a:pathLst>
          </a:custGeom>
          <a:noFill/>
          <a:ln w="101600" cap="rnd">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8" name="Freeform: Shape 317">
            <a:extLst>
              <a:ext uri="{FF2B5EF4-FFF2-40B4-BE49-F238E27FC236}">
                <a16:creationId xmlns:a16="http://schemas.microsoft.com/office/drawing/2014/main" id="{38744FE9-2442-4220-91BD-A9734AF43001}"/>
              </a:ext>
            </a:extLst>
          </p:cNvPr>
          <p:cNvSpPr/>
          <p:nvPr/>
        </p:nvSpPr>
        <p:spPr>
          <a:xfrm>
            <a:off x="8091791" y="9944100"/>
            <a:ext cx="785509" cy="7981950"/>
          </a:xfrm>
          <a:custGeom>
            <a:avLst/>
            <a:gdLst>
              <a:gd name="connsiteX0" fmla="*/ 785509 w 785509"/>
              <a:gd name="connsiteY0" fmla="*/ 0 h 7981950"/>
              <a:gd name="connsiteX1" fmla="*/ 194959 w 785509"/>
              <a:gd name="connsiteY1" fmla="*/ 1123950 h 7981950"/>
              <a:gd name="connsiteX2" fmla="*/ 4459 w 785509"/>
              <a:gd name="connsiteY2" fmla="*/ 2247900 h 7981950"/>
              <a:gd name="connsiteX3" fmla="*/ 347359 w 785509"/>
              <a:gd name="connsiteY3" fmla="*/ 2895600 h 7981950"/>
              <a:gd name="connsiteX4" fmla="*/ 575959 w 785509"/>
              <a:gd name="connsiteY4" fmla="*/ 4152900 h 7981950"/>
              <a:gd name="connsiteX5" fmla="*/ 633109 w 785509"/>
              <a:gd name="connsiteY5" fmla="*/ 5657850 h 7981950"/>
              <a:gd name="connsiteX6" fmla="*/ 575959 w 785509"/>
              <a:gd name="connsiteY6" fmla="*/ 6686550 h 7981950"/>
              <a:gd name="connsiteX7" fmla="*/ 633109 w 785509"/>
              <a:gd name="connsiteY7" fmla="*/ 7981950 h 79819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5509" h="7981950">
                <a:moveTo>
                  <a:pt x="785509" y="0"/>
                </a:moveTo>
                <a:cubicBezTo>
                  <a:pt x="555321" y="374650"/>
                  <a:pt x="325134" y="749300"/>
                  <a:pt x="194959" y="1123950"/>
                </a:cubicBezTo>
                <a:cubicBezTo>
                  <a:pt x="64784" y="1498600"/>
                  <a:pt x="-20941" y="1952625"/>
                  <a:pt x="4459" y="2247900"/>
                </a:cubicBezTo>
                <a:cubicBezTo>
                  <a:pt x="29859" y="2543175"/>
                  <a:pt x="252109" y="2578100"/>
                  <a:pt x="347359" y="2895600"/>
                </a:cubicBezTo>
                <a:cubicBezTo>
                  <a:pt x="442609" y="3213100"/>
                  <a:pt x="528334" y="3692525"/>
                  <a:pt x="575959" y="4152900"/>
                </a:cubicBezTo>
                <a:cubicBezTo>
                  <a:pt x="623584" y="4613275"/>
                  <a:pt x="633109" y="5235575"/>
                  <a:pt x="633109" y="5657850"/>
                </a:cubicBezTo>
                <a:cubicBezTo>
                  <a:pt x="633109" y="6080125"/>
                  <a:pt x="575959" y="6299200"/>
                  <a:pt x="575959" y="6686550"/>
                </a:cubicBezTo>
                <a:cubicBezTo>
                  <a:pt x="575959" y="7073900"/>
                  <a:pt x="633109" y="7981950"/>
                  <a:pt x="633109" y="7981950"/>
                </a:cubicBezTo>
              </a:path>
            </a:pathLst>
          </a:custGeom>
          <a:noFill/>
          <a:ln w="101600" cap="rnd">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2" name="TextBox 321">
            <a:extLst>
              <a:ext uri="{FF2B5EF4-FFF2-40B4-BE49-F238E27FC236}">
                <a16:creationId xmlns:a16="http://schemas.microsoft.com/office/drawing/2014/main" id="{C08C3958-872D-477F-81CF-F24C294040C0}"/>
              </a:ext>
            </a:extLst>
          </p:cNvPr>
          <p:cNvSpPr txBox="1"/>
          <p:nvPr/>
        </p:nvSpPr>
        <p:spPr>
          <a:xfrm rot="16393037">
            <a:off x="19338173" y="14968798"/>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352</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716</a:t>
            </a:r>
          </a:p>
        </p:txBody>
      </p:sp>
      <p:grpSp>
        <p:nvGrpSpPr>
          <p:cNvPr id="250" name="Group 249">
            <a:extLst>
              <a:ext uri="{FF2B5EF4-FFF2-40B4-BE49-F238E27FC236}">
                <a16:creationId xmlns:a16="http://schemas.microsoft.com/office/drawing/2014/main" id="{AF2F7782-400E-478F-8748-BEC1B6020091}"/>
              </a:ext>
            </a:extLst>
          </p:cNvPr>
          <p:cNvGrpSpPr/>
          <p:nvPr/>
        </p:nvGrpSpPr>
        <p:grpSpPr>
          <a:xfrm>
            <a:off x="3017176" y="15744754"/>
            <a:ext cx="1271418" cy="1988682"/>
            <a:chOff x="8208329" y="13198857"/>
            <a:chExt cx="1271418" cy="1988682"/>
          </a:xfrm>
        </p:grpSpPr>
        <p:grpSp>
          <p:nvGrpSpPr>
            <p:cNvPr id="238" name="Group 237">
              <a:extLst>
                <a:ext uri="{FF2B5EF4-FFF2-40B4-BE49-F238E27FC236}">
                  <a16:creationId xmlns:a16="http://schemas.microsoft.com/office/drawing/2014/main" id="{6E680D65-69F5-4F58-B324-EF8067077175}"/>
                </a:ext>
              </a:extLst>
            </p:cNvPr>
            <p:cNvGrpSpPr>
              <a:grpSpLocks noChangeAspect="1"/>
            </p:cNvGrpSpPr>
            <p:nvPr/>
          </p:nvGrpSpPr>
          <p:grpSpPr>
            <a:xfrm>
              <a:off x="8208329" y="13198857"/>
              <a:ext cx="1271418" cy="1694287"/>
              <a:chOff x="12876410" y="4116625"/>
              <a:chExt cx="1988972" cy="2650498"/>
            </a:xfrm>
          </p:grpSpPr>
          <p:sp>
            <p:nvSpPr>
              <p:cNvPr id="239" name="TextBox 238">
                <a:extLst>
                  <a:ext uri="{FF2B5EF4-FFF2-40B4-BE49-F238E27FC236}">
                    <a16:creationId xmlns:a16="http://schemas.microsoft.com/office/drawing/2014/main" id="{C76422B1-BD94-48B9-B962-EBCF81B30D08}"/>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X</a:t>
                </a:r>
              </a:p>
            </p:txBody>
          </p:sp>
          <p:sp>
            <p:nvSpPr>
              <p:cNvPr id="240" name="TextBox 239">
                <a:extLst>
                  <a:ext uri="{FF2B5EF4-FFF2-40B4-BE49-F238E27FC236}">
                    <a16:creationId xmlns:a16="http://schemas.microsoft.com/office/drawing/2014/main" id="{4A39EFCA-1370-48B2-9E9E-A32F158D1885}"/>
                  </a:ext>
                </a:extLst>
              </p:cNvPr>
              <p:cNvSpPr txBox="1"/>
              <p:nvPr/>
            </p:nvSpPr>
            <p:spPr>
              <a:xfrm>
                <a:off x="14212624" y="6189350"/>
                <a:ext cx="652758"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30</a:t>
                </a:r>
              </a:p>
            </p:txBody>
          </p:sp>
          <p:grpSp>
            <p:nvGrpSpPr>
              <p:cNvPr id="241" name="Group 240">
                <a:extLst>
                  <a:ext uri="{FF2B5EF4-FFF2-40B4-BE49-F238E27FC236}">
                    <a16:creationId xmlns:a16="http://schemas.microsoft.com/office/drawing/2014/main" id="{78C7D1F4-EBCD-4D1C-9F98-D7FB8D383C30}"/>
                  </a:ext>
                </a:extLst>
              </p:cNvPr>
              <p:cNvGrpSpPr/>
              <p:nvPr/>
            </p:nvGrpSpPr>
            <p:grpSpPr>
              <a:xfrm>
                <a:off x="12876410" y="4839359"/>
                <a:ext cx="1636191" cy="1654059"/>
                <a:chOff x="11971653" y="10789917"/>
                <a:chExt cx="1636191" cy="1654059"/>
              </a:xfrm>
            </p:grpSpPr>
            <p:sp>
              <p:nvSpPr>
                <p:cNvPr id="242" name="Flowchart: Decision 241">
                  <a:extLst>
                    <a:ext uri="{FF2B5EF4-FFF2-40B4-BE49-F238E27FC236}">
                      <a16:creationId xmlns:a16="http://schemas.microsoft.com/office/drawing/2014/main" id="{053B0469-D7C1-42A2-B932-07C543DAC6BE}"/>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43" name="Freeform: Shape 242">
                  <a:extLst>
                    <a:ext uri="{FF2B5EF4-FFF2-40B4-BE49-F238E27FC236}">
                      <a16:creationId xmlns:a16="http://schemas.microsoft.com/office/drawing/2014/main" id="{38F5612A-3885-4FB5-93B0-71E9BAB22AED}"/>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44" name="Freeform: Shape 243">
                  <a:extLst>
                    <a:ext uri="{FF2B5EF4-FFF2-40B4-BE49-F238E27FC236}">
                      <a16:creationId xmlns:a16="http://schemas.microsoft.com/office/drawing/2014/main" id="{DFA2160A-F0E4-42AE-8C3E-686812F77D14}"/>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grpSp>
          <p:nvGrpSpPr>
            <p:cNvPr id="249" name="Group 248">
              <a:extLst>
                <a:ext uri="{FF2B5EF4-FFF2-40B4-BE49-F238E27FC236}">
                  <a16:creationId xmlns:a16="http://schemas.microsoft.com/office/drawing/2014/main" id="{D6A8EDA4-2C85-4794-B161-0AAFA15DEEF2}"/>
                </a:ext>
              </a:extLst>
            </p:cNvPr>
            <p:cNvGrpSpPr>
              <a:grpSpLocks noChangeAspect="1"/>
            </p:cNvGrpSpPr>
            <p:nvPr/>
          </p:nvGrpSpPr>
          <p:grpSpPr>
            <a:xfrm>
              <a:off x="8492151" y="14734237"/>
              <a:ext cx="455157" cy="453302"/>
              <a:chOff x="-1903562" y="5527194"/>
              <a:chExt cx="2026493" cy="2018235"/>
            </a:xfrm>
          </p:grpSpPr>
          <p:sp>
            <p:nvSpPr>
              <p:cNvPr id="245" name="Oval 244">
                <a:extLst>
                  <a:ext uri="{FF2B5EF4-FFF2-40B4-BE49-F238E27FC236}">
                    <a16:creationId xmlns:a16="http://schemas.microsoft.com/office/drawing/2014/main" id="{A971D5AC-8423-4603-9967-D91F5284D084}"/>
                  </a:ext>
                </a:extLst>
              </p:cNvPr>
              <p:cNvSpPr/>
              <p:nvPr/>
            </p:nvSpPr>
            <p:spPr>
              <a:xfrm>
                <a:off x="-1828800" y="5558724"/>
                <a:ext cx="1951731" cy="1978841"/>
              </a:xfrm>
              <a:prstGeom prst="ellipse">
                <a:avLst/>
              </a:prstGeom>
              <a:solidFill>
                <a:schemeClr val="bg1"/>
              </a:solid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7" name="Partial Circle 246">
                <a:extLst>
                  <a:ext uri="{FF2B5EF4-FFF2-40B4-BE49-F238E27FC236}">
                    <a16:creationId xmlns:a16="http://schemas.microsoft.com/office/drawing/2014/main" id="{5A44D300-3CA5-4A59-A9D9-C2A3EDFB6A7E}"/>
                  </a:ext>
                </a:extLst>
              </p:cNvPr>
              <p:cNvSpPr/>
              <p:nvPr/>
            </p:nvSpPr>
            <p:spPr>
              <a:xfrm rot="10800000">
                <a:off x="-1821051" y="5568609"/>
                <a:ext cx="1852080" cy="1976820"/>
              </a:xfrm>
              <a:prstGeom prst="pie">
                <a:avLst>
                  <a:gd name="adj1" fmla="val 0"/>
                  <a:gd name="adj2" fmla="val 5390337"/>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248" name="Partial Circle 247">
                <a:extLst>
                  <a:ext uri="{FF2B5EF4-FFF2-40B4-BE49-F238E27FC236}">
                    <a16:creationId xmlns:a16="http://schemas.microsoft.com/office/drawing/2014/main" id="{E56D2466-8B06-4D6C-8D55-93914FB1FC0E}"/>
                  </a:ext>
                </a:extLst>
              </p:cNvPr>
              <p:cNvSpPr/>
              <p:nvPr/>
            </p:nvSpPr>
            <p:spPr>
              <a:xfrm>
                <a:off x="-1903562" y="5527194"/>
                <a:ext cx="2002031" cy="2006085"/>
              </a:xfrm>
              <a:prstGeom prst="pie">
                <a:avLst>
                  <a:gd name="adj1" fmla="val 21524545"/>
                  <a:gd name="adj2" fmla="val 5389795"/>
                </a:avLst>
              </a:prstGeom>
              <a:solidFill>
                <a:srgbClr val="C00000"/>
              </a:solidFill>
              <a:ln>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grpSp>
      <p:grpSp>
        <p:nvGrpSpPr>
          <p:cNvPr id="280" name="Group 279">
            <a:extLst>
              <a:ext uri="{FF2B5EF4-FFF2-40B4-BE49-F238E27FC236}">
                <a16:creationId xmlns:a16="http://schemas.microsoft.com/office/drawing/2014/main" id="{D2D2142C-73B9-4AF9-9B66-BEFB7A8F0DAC}"/>
              </a:ext>
            </a:extLst>
          </p:cNvPr>
          <p:cNvGrpSpPr>
            <a:grpSpLocks noChangeAspect="1"/>
          </p:cNvGrpSpPr>
          <p:nvPr/>
        </p:nvGrpSpPr>
        <p:grpSpPr>
          <a:xfrm>
            <a:off x="20332193" y="12686226"/>
            <a:ext cx="1377749" cy="1647076"/>
            <a:chOff x="12876410" y="4116625"/>
            <a:chExt cx="2155314" cy="2576643"/>
          </a:xfrm>
        </p:grpSpPr>
        <p:sp>
          <p:nvSpPr>
            <p:cNvPr id="281" name="TextBox 280">
              <a:extLst>
                <a:ext uri="{FF2B5EF4-FFF2-40B4-BE49-F238E27FC236}">
                  <a16:creationId xmlns:a16="http://schemas.microsoft.com/office/drawing/2014/main" id="{EA423516-B01C-433F-AF46-F7804DCF780A}"/>
                </a:ext>
              </a:extLst>
            </p:cNvPr>
            <p:cNvSpPr txBox="1"/>
            <p:nvPr/>
          </p:nvSpPr>
          <p:spPr>
            <a:xfrm>
              <a:off x="13303550" y="4116625"/>
              <a:ext cx="790001" cy="770365"/>
            </a:xfrm>
            <a:prstGeom prst="rect">
              <a:avLst/>
            </a:prstGeom>
            <a:solidFill>
              <a:srgbClr val="E2F0D9"/>
            </a:solidFill>
          </p:spPr>
          <p:txBody>
            <a:bodyPr wrap="square" lIns="0" tIns="0" rIns="0" bIns="0" rtlCol="0">
              <a:spAutoFit/>
            </a:bodyPr>
            <a:lstStyle/>
            <a:p>
              <a:pPr algn="ctr"/>
              <a:r>
                <a:rPr lang="en-US" sz="3200" b="1" dirty="0">
                  <a:solidFill>
                    <a:srgbClr val="C00000"/>
                  </a:solidFill>
                </a:rPr>
                <a:t>XX</a:t>
              </a:r>
            </a:p>
          </p:txBody>
        </p:sp>
        <p:sp>
          <p:nvSpPr>
            <p:cNvPr id="282" name="TextBox 281">
              <a:extLst>
                <a:ext uri="{FF2B5EF4-FFF2-40B4-BE49-F238E27FC236}">
                  <a16:creationId xmlns:a16="http://schemas.microsoft.com/office/drawing/2014/main" id="{3EB7A21D-4C2E-42EA-A2FA-43A62A9A4201}"/>
                </a:ext>
              </a:extLst>
            </p:cNvPr>
            <p:cNvSpPr txBox="1"/>
            <p:nvPr/>
          </p:nvSpPr>
          <p:spPr>
            <a:xfrm>
              <a:off x="14052670" y="6115495"/>
              <a:ext cx="979054" cy="577773"/>
            </a:xfrm>
            <a:prstGeom prst="rect">
              <a:avLst/>
            </a:prstGeom>
            <a:solidFill>
              <a:srgbClr val="E2F0D9"/>
            </a:solidFill>
          </p:spPr>
          <p:txBody>
            <a:bodyPr wrap="square" lIns="0" tIns="0" rIns="0" bIns="0" rtlCol="0">
              <a:spAutoFit/>
            </a:bodyPr>
            <a:lstStyle/>
            <a:p>
              <a:pPr algn="ctr"/>
              <a:r>
                <a:rPr lang="en-US" sz="2400" b="1" dirty="0">
                  <a:solidFill>
                    <a:srgbClr val="C00000"/>
                  </a:solidFill>
                  <a:latin typeface="Arial" panose="020B0604020202020204" pitchFamily="34" charset="0"/>
                  <a:cs typeface="Arial" panose="020B0604020202020204" pitchFamily="34" charset="0"/>
                </a:rPr>
                <a:t>716</a:t>
              </a:r>
            </a:p>
          </p:txBody>
        </p:sp>
        <p:grpSp>
          <p:nvGrpSpPr>
            <p:cNvPr id="283" name="Group 282">
              <a:extLst>
                <a:ext uri="{FF2B5EF4-FFF2-40B4-BE49-F238E27FC236}">
                  <a16:creationId xmlns:a16="http://schemas.microsoft.com/office/drawing/2014/main" id="{B2B48353-CA75-4377-B0AC-B674CF8F1F8E}"/>
                </a:ext>
              </a:extLst>
            </p:cNvPr>
            <p:cNvGrpSpPr/>
            <p:nvPr/>
          </p:nvGrpSpPr>
          <p:grpSpPr>
            <a:xfrm>
              <a:off x="12876410" y="4839359"/>
              <a:ext cx="1636191" cy="1654059"/>
              <a:chOff x="11971653" y="10789917"/>
              <a:chExt cx="1636191" cy="1654059"/>
            </a:xfrm>
          </p:grpSpPr>
          <p:sp>
            <p:nvSpPr>
              <p:cNvPr id="284" name="Flowchart: Decision 283">
                <a:extLst>
                  <a:ext uri="{FF2B5EF4-FFF2-40B4-BE49-F238E27FC236}">
                    <a16:creationId xmlns:a16="http://schemas.microsoft.com/office/drawing/2014/main" id="{1B871CD2-7B0A-4680-84E5-933546BE27B7}"/>
                  </a:ext>
                </a:extLst>
              </p:cNvPr>
              <p:cNvSpPr>
                <a:spLocks noChangeAspect="1"/>
              </p:cNvSpPr>
              <p:nvPr/>
            </p:nvSpPr>
            <p:spPr>
              <a:xfrm>
                <a:off x="11971653" y="10789917"/>
                <a:ext cx="1636191" cy="1654059"/>
              </a:xfrm>
              <a:prstGeom prst="flowChartDecision">
                <a:avLst/>
              </a:prstGeom>
              <a:solidFill>
                <a:schemeClr val="bg1"/>
              </a:solid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85" name="Freeform: Shape 284">
                <a:extLst>
                  <a:ext uri="{FF2B5EF4-FFF2-40B4-BE49-F238E27FC236}">
                    <a16:creationId xmlns:a16="http://schemas.microsoft.com/office/drawing/2014/main" id="{0EC95E8D-1DC6-4FA4-9FB3-753F38D277A0}"/>
                  </a:ext>
                </a:extLst>
              </p:cNvPr>
              <p:cNvSpPr/>
              <p:nvPr/>
            </p:nvSpPr>
            <p:spPr>
              <a:xfrm>
                <a:off x="12398792" y="11217232"/>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286" name="Freeform: Shape 285">
                <a:extLst>
                  <a:ext uri="{FF2B5EF4-FFF2-40B4-BE49-F238E27FC236}">
                    <a16:creationId xmlns:a16="http://schemas.microsoft.com/office/drawing/2014/main" id="{172E77FA-7D85-48B7-80AA-DB8FE7F1EEA7}"/>
                  </a:ext>
                </a:extLst>
              </p:cNvPr>
              <p:cNvSpPr/>
              <p:nvPr/>
            </p:nvSpPr>
            <p:spPr>
              <a:xfrm rot="5400000">
                <a:off x="12379108" y="11209686"/>
                <a:ext cx="802740" cy="817830"/>
              </a:xfrm>
              <a:custGeom>
                <a:avLst/>
                <a:gdLst>
                  <a:gd name="connsiteX0" fmla="*/ 0 w 802740"/>
                  <a:gd name="connsiteY0" fmla="*/ 0 h 817830"/>
                  <a:gd name="connsiteX1" fmla="*/ 802740 w 802740"/>
                  <a:gd name="connsiteY1" fmla="*/ 817830 h 817830"/>
                </a:gdLst>
                <a:ahLst/>
                <a:cxnLst>
                  <a:cxn ang="0">
                    <a:pos x="connsiteX0" y="connsiteY0"/>
                  </a:cxn>
                  <a:cxn ang="0">
                    <a:pos x="connsiteX1" y="connsiteY1"/>
                  </a:cxn>
                </a:cxnLst>
                <a:rect l="l" t="t" r="r" b="b"/>
                <a:pathLst>
                  <a:path w="802740" h="817830">
                    <a:moveTo>
                      <a:pt x="0" y="0"/>
                    </a:moveTo>
                    <a:lnTo>
                      <a:pt x="802740" y="817830"/>
                    </a:lnTo>
                  </a:path>
                </a:pathLst>
              </a:custGeom>
              <a:noFill/>
              <a:ln w="762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2400"/>
              </a:p>
            </p:txBody>
          </p:sp>
        </p:grpSp>
      </p:grpSp>
      <p:sp>
        <p:nvSpPr>
          <p:cNvPr id="316" name="TextBox 315">
            <a:extLst>
              <a:ext uri="{FF2B5EF4-FFF2-40B4-BE49-F238E27FC236}">
                <a16:creationId xmlns:a16="http://schemas.microsoft.com/office/drawing/2014/main" id="{E334490F-9EFC-4130-8172-E8B8627E4B21}"/>
              </a:ext>
            </a:extLst>
          </p:cNvPr>
          <p:cNvSpPr txBox="1"/>
          <p:nvPr/>
        </p:nvSpPr>
        <p:spPr>
          <a:xfrm>
            <a:off x="19461103" y="11105310"/>
            <a:ext cx="796089" cy="307777"/>
          </a:xfrm>
          <a:prstGeom prst="rect">
            <a:avLst/>
          </a:prstGeom>
          <a:solidFill>
            <a:srgbClr val="E2F0D9"/>
          </a:solidFill>
        </p:spPr>
        <p:txBody>
          <a:bodyPr wrap="square" lIns="0" tIns="0" rIns="0" bIns="0" rtlCol="0">
            <a:spAutoFit/>
          </a:bodyPr>
          <a:lstStyle/>
          <a:p>
            <a:pPr algn="ctr"/>
            <a:r>
              <a:rPr lang="en-US" sz="2000" b="1" dirty="0"/>
              <a:t>Crepon</a:t>
            </a:r>
          </a:p>
        </p:txBody>
      </p:sp>
      <p:sp>
        <p:nvSpPr>
          <p:cNvPr id="4" name="Rectangle 3">
            <a:extLst>
              <a:ext uri="{FF2B5EF4-FFF2-40B4-BE49-F238E27FC236}">
                <a16:creationId xmlns:a16="http://schemas.microsoft.com/office/drawing/2014/main" id="{4756E6CC-410A-4F3D-8D93-437788669929}"/>
              </a:ext>
            </a:extLst>
          </p:cNvPr>
          <p:cNvSpPr/>
          <p:nvPr/>
        </p:nvSpPr>
        <p:spPr>
          <a:xfrm>
            <a:off x="365760" y="525780"/>
            <a:ext cx="26563320" cy="17396460"/>
          </a:xfrm>
          <a:prstGeom prst="rect">
            <a:avLst/>
          </a:prstGeom>
          <a:noFill/>
          <a:ln w="152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9" name="TextBox 318">
            <a:extLst>
              <a:ext uri="{FF2B5EF4-FFF2-40B4-BE49-F238E27FC236}">
                <a16:creationId xmlns:a16="http://schemas.microsoft.com/office/drawing/2014/main" id="{1C5DB2C1-CD48-4688-A68E-A4151E9B82DA}"/>
              </a:ext>
            </a:extLst>
          </p:cNvPr>
          <p:cNvSpPr txBox="1"/>
          <p:nvPr/>
        </p:nvSpPr>
        <p:spPr>
          <a:xfrm>
            <a:off x="14760918" y="2968606"/>
            <a:ext cx="2452301" cy="707886"/>
          </a:xfrm>
          <a:prstGeom prst="rect">
            <a:avLst/>
          </a:prstGeom>
          <a:noFill/>
        </p:spPr>
        <p:txBody>
          <a:bodyPr wrap="square" rtlCol="0">
            <a:spAutoFit/>
          </a:bodyPr>
          <a:lstStyle/>
          <a:p>
            <a:r>
              <a:rPr lang="en-US" sz="4000" b="1" i="1" dirty="0">
                <a:solidFill>
                  <a:schemeClr val="accent5">
                    <a:lumMod val="75000"/>
                  </a:schemeClr>
                </a:solidFill>
                <a:latin typeface="Times New Roman" panose="02020603050405020304" pitchFamily="18" charset="0"/>
                <a:cs typeface="Times New Roman" panose="02020603050405020304" pitchFamily="18" charset="0"/>
              </a:rPr>
              <a:t>North Sea</a:t>
            </a:r>
          </a:p>
        </p:txBody>
      </p:sp>
      <p:sp>
        <p:nvSpPr>
          <p:cNvPr id="320" name="Oval 319">
            <a:extLst>
              <a:ext uri="{FF2B5EF4-FFF2-40B4-BE49-F238E27FC236}">
                <a16:creationId xmlns:a16="http://schemas.microsoft.com/office/drawing/2014/main" id="{13AF7AF6-9BF8-46ED-914B-7FC42053D686}"/>
              </a:ext>
            </a:extLst>
          </p:cNvPr>
          <p:cNvSpPr/>
          <p:nvPr/>
        </p:nvSpPr>
        <p:spPr>
          <a:xfrm>
            <a:off x="18708435" y="10618690"/>
            <a:ext cx="167178" cy="195627"/>
          </a:xfrm>
          <a:prstGeom prst="ellipse">
            <a:avLst/>
          </a:prstGeom>
          <a:solidFill>
            <a:schemeClr val="bg1"/>
          </a:solid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1" name="TextBox 320">
            <a:extLst>
              <a:ext uri="{FF2B5EF4-FFF2-40B4-BE49-F238E27FC236}">
                <a16:creationId xmlns:a16="http://schemas.microsoft.com/office/drawing/2014/main" id="{4A6B03CA-808A-4344-ABF5-0DDB00AA6365}"/>
              </a:ext>
            </a:extLst>
          </p:cNvPr>
          <p:cNvSpPr txBox="1"/>
          <p:nvPr/>
        </p:nvSpPr>
        <p:spPr>
          <a:xfrm>
            <a:off x="17903049" y="10847426"/>
            <a:ext cx="1004591" cy="307777"/>
          </a:xfrm>
          <a:prstGeom prst="rect">
            <a:avLst/>
          </a:prstGeom>
          <a:solidFill>
            <a:srgbClr val="E2F0D9"/>
          </a:solidFill>
        </p:spPr>
        <p:txBody>
          <a:bodyPr wrap="square" lIns="0" tIns="0" rIns="0" bIns="0" rtlCol="0">
            <a:spAutoFit/>
          </a:bodyPr>
          <a:lstStyle/>
          <a:p>
            <a:pPr algn="ctr"/>
            <a:r>
              <a:rPr lang="en-US" sz="2000" b="1" dirty="0" err="1"/>
              <a:t>Anselles</a:t>
            </a:r>
            <a:endParaRPr lang="en-US" sz="2000" b="1" dirty="0"/>
          </a:p>
        </p:txBody>
      </p:sp>
      <p:sp>
        <p:nvSpPr>
          <p:cNvPr id="323" name="TextBox 322">
            <a:extLst>
              <a:ext uri="{FF2B5EF4-FFF2-40B4-BE49-F238E27FC236}">
                <a16:creationId xmlns:a16="http://schemas.microsoft.com/office/drawing/2014/main" id="{41AA392F-7008-42C0-B5A6-EC3A90AA6FF0}"/>
              </a:ext>
            </a:extLst>
          </p:cNvPr>
          <p:cNvSpPr txBox="1"/>
          <p:nvPr/>
        </p:nvSpPr>
        <p:spPr>
          <a:xfrm rot="17563591">
            <a:off x="8143007" y="10279050"/>
            <a:ext cx="682296"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91</a:t>
            </a:r>
          </a:p>
          <a:p>
            <a:pPr algn="ctr">
              <a:lnSpc>
                <a:spcPts val="2000"/>
              </a:lnSpc>
            </a:pPr>
            <a:r>
              <a:rPr lang="en-US" sz="2400" b="1" spc="-50" dirty="0">
                <a:solidFill>
                  <a:srgbClr val="C00000"/>
                </a:solidFill>
              </a:rPr>
              <a:t>XX</a:t>
            </a:r>
          </a:p>
          <a:p>
            <a:pPr algn="ctr">
              <a:lnSpc>
                <a:spcPts val="2000"/>
              </a:lnSpc>
            </a:pPr>
            <a:r>
              <a:rPr lang="en-US" sz="2400" b="1" spc="-50" dirty="0">
                <a:solidFill>
                  <a:srgbClr val="C00000"/>
                </a:solidFill>
              </a:rPr>
              <a:t>352</a:t>
            </a:r>
          </a:p>
        </p:txBody>
      </p:sp>
      <p:sp>
        <p:nvSpPr>
          <p:cNvPr id="6" name="Freeform: Shape 5">
            <a:extLst>
              <a:ext uri="{FF2B5EF4-FFF2-40B4-BE49-F238E27FC236}">
                <a16:creationId xmlns:a16="http://schemas.microsoft.com/office/drawing/2014/main" id="{1F1CFCD9-C7D9-4959-B301-E8397371AA2F}"/>
              </a:ext>
            </a:extLst>
          </p:cNvPr>
          <p:cNvSpPr/>
          <p:nvPr/>
        </p:nvSpPr>
        <p:spPr>
          <a:xfrm>
            <a:off x="24556415" y="12173894"/>
            <a:ext cx="2361550" cy="5700907"/>
          </a:xfrm>
          <a:custGeom>
            <a:avLst/>
            <a:gdLst>
              <a:gd name="connsiteX0" fmla="*/ 289922 w 2335291"/>
              <a:gd name="connsiteY0" fmla="*/ 0 h 5727032"/>
              <a:gd name="connsiteX1" fmla="*/ 1164 w 2335291"/>
              <a:gd name="connsiteY1" fmla="*/ 770021 h 5727032"/>
              <a:gd name="connsiteX2" fmla="*/ 386175 w 2335291"/>
              <a:gd name="connsiteY2" fmla="*/ 1419726 h 5727032"/>
              <a:gd name="connsiteX3" fmla="*/ 795249 w 2335291"/>
              <a:gd name="connsiteY3" fmla="*/ 2069432 h 5727032"/>
              <a:gd name="connsiteX4" fmla="*/ 1348701 w 2335291"/>
              <a:gd name="connsiteY4" fmla="*/ 2646947 h 5727032"/>
              <a:gd name="connsiteX5" fmla="*/ 1493080 w 2335291"/>
              <a:gd name="connsiteY5" fmla="*/ 3128211 h 5727032"/>
              <a:gd name="connsiteX6" fmla="*/ 1926217 w 2335291"/>
              <a:gd name="connsiteY6" fmla="*/ 3777916 h 5727032"/>
              <a:gd name="connsiteX7" fmla="*/ 1781838 w 2335291"/>
              <a:gd name="connsiteY7" fmla="*/ 4668253 h 5727032"/>
              <a:gd name="connsiteX8" fmla="*/ 2190912 w 2335291"/>
              <a:gd name="connsiteY8" fmla="*/ 5486400 h 5727032"/>
              <a:gd name="connsiteX9" fmla="*/ 2335291 w 2335291"/>
              <a:gd name="connsiteY9" fmla="*/ 5727032 h 5727032"/>
              <a:gd name="connsiteX0" fmla="*/ 324556 w 2369925"/>
              <a:gd name="connsiteY0" fmla="*/ 0 h 5727032"/>
              <a:gd name="connsiteX1" fmla="*/ 964 w 2369925"/>
              <a:gd name="connsiteY1" fmla="*/ 804855 h 5727032"/>
              <a:gd name="connsiteX2" fmla="*/ 420809 w 2369925"/>
              <a:gd name="connsiteY2" fmla="*/ 1419726 h 5727032"/>
              <a:gd name="connsiteX3" fmla="*/ 829883 w 2369925"/>
              <a:gd name="connsiteY3" fmla="*/ 2069432 h 5727032"/>
              <a:gd name="connsiteX4" fmla="*/ 1383335 w 2369925"/>
              <a:gd name="connsiteY4" fmla="*/ 2646947 h 5727032"/>
              <a:gd name="connsiteX5" fmla="*/ 1527714 w 2369925"/>
              <a:gd name="connsiteY5" fmla="*/ 3128211 h 5727032"/>
              <a:gd name="connsiteX6" fmla="*/ 1960851 w 2369925"/>
              <a:gd name="connsiteY6" fmla="*/ 3777916 h 5727032"/>
              <a:gd name="connsiteX7" fmla="*/ 1816472 w 2369925"/>
              <a:gd name="connsiteY7" fmla="*/ 4668253 h 5727032"/>
              <a:gd name="connsiteX8" fmla="*/ 2225546 w 2369925"/>
              <a:gd name="connsiteY8" fmla="*/ 5486400 h 5727032"/>
              <a:gd name="connsiteX9" fmla="*/ 2369925 w 2369925"/>
              <a:gd name="connsiteY9"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829138 w 2369180"/>
              <a:gd name="connsiteY3" fmla="*/ 2069432 h 5727032"/>
              <a:gd name="connsiteX4" fmla="*/ 1382590 w 2369180"/>
              <a:gd name="connsiteY4" fmla="*/ 2646947 h 5727032"/>
              <a:gd name="connsiteX5" fmla="*/ 1526969 w 2369180"/>
              <a:gd name="connsiteY5" fmla="*/ 3128211 h 5727032"/>
              <a:gd name="connsiteX6" fmla="*/ 1960106 w 2369180"/>
              <a:gd name="connsiteY6" fmla="*/ 3777916 h 5727032"/>
              <a:gd name="connsiteX7" fmla="*/ 1815727 w 2369180"/>
              <a:gd name="connsiteY7" fmla="*/ 4668253 h 5727032"/>
              <a:gd name="connsiteX8" fmla="*/ 2224801 w 2369180"/>
              <a:gd name="connsiteY8" fmla="*/ 5486400 h 5727032"/>
              <a:gd name="connsiteX9" fmla="*/ 2369180 w 2369180"/>
              <a:gd name="connsiteY9"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382590 w 2369180"/>
              <a:gd name="connsiteY4" fmla="*/ 2646947 h 5727032"/>
              <a:gd name="connsiteX5" fmla="*/ 1526969 w 2369180"/>
              <a:gd name="connsiteY5" fmla="*/ 3128211 h 5727032"/>
              <a:gd name="connsiteX6" fmla="*/ 1960106 w 2369180"/>
              <a:gd name="connsiteY6" fmla="*/ 3777916 h 5727032"/>
              <a:gd name="connsiteX7" fmla="*/ 1815727 w 2369180"/>
              <a:gd name="connsiteY7" fmla="*/ 4668253 h 5727032"/>
              <a:gd name="connsiteX8" fmla="*/ 2224801 w 2369180"/>
              <a:gd name="connsiteY8" fmla="*/ 5486400 h 5727032"/>
              <a:gd name="connsiteX9" fmla="*/ 2369180 w 2369180"/>
              <a:gd name="connsiteY9"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211168 w 2369180"/>
              <a:gd name="connsiteY4" fmla="*/ 2317168 h 5727032"/>
              <a:gd name="connsiteX5" fmla="*/ 1382590 w 2369180"/>
              <a:gd name="connsiteY5" fmla="*/ 2646947 h 5727032"/>
              <a:gd name="connsiteX6" fmla="*/ 1526969 w 2369180"/>
              <a:gd name="connsiteY6" fmla="*/ 3128211 h 5727032"/>
              <a:gd name="connsiteX7" fmla="*/ 1960106 w 2369180"/>
              <a:gd name="connsiteY7" fmla="*/ 3777916 h 5727032"/>
              <a:gd name="connsiteX8" fmla="*/ 1815727 w 2369180"/>
              <a:gd name="connsiteY8" fmla="*/ 4668253 h 5727032"/>
              <a:gd name="connsiteX9" fmla="*/ 2224801 w 2369180"/>
              <a:gd name="connsiteY9" fmla="*/ 5486400 h 5727032"/>
              <a:gd name="connsiteX10" fmla="*/ 2369180 w 2369180"/>
              <a:gd name="connsiteY10"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211168 w 2369180"/>
              <a:gd name="connsiteY4" fmla="*/ 2317168 h 5727032"/>
              <a:gd name="connsiteX5" fmla="*/ 1191002 w 2369180"/>
              <a:gd name="connsiteY5" fmla="*/ 2716616 h 5727032"/>
              <a:gd name="connsiteX6" fmla="*/ 1526969 w 2369180"/>
              <a:gd name="connsiteY6" fmla="*/ 3128211 h 5727032"/>
              <a:gd name="connsiteX7" fmla="*/ 1960106 w 2369180"/>
              <a:gd name="connsiteY7" fmla="*/ 3777916 h 5727032"/>
              <a:gd name="connsiteX8" fmla="*/ 1815727 w 2369180"/>
              <a:gd name="connsiteY8" fmla="*/ 4668253 h 5727032"/>
              <a:gd name="connsiteX9" fmla="*/ 2224801 w 2369180"/>
              <a:gd name="connsiteY9" fmla="*/ 5486400 h 5727032"/>
              <a:gd name="connsiteX10" fmla="*/ 2369180 w 2369180"/>
              <a:gd name="connsiteY10"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211168 w 2369180"/>
              <a:gd name="connsiteY4" fmla="*/ 2317168 h 5727032"/>
              <a:gd name="connsiteX5" fmla="*/ 1191002 w 2369180"/>
              <a:gd name="connsiteY5" fmla="*/ 2716616 h 5727032"/>
              <a:gd name="connsiteX6" fmla="*/ 1518260 w 2369180"/>
              <a:gd name="connsiteY6" fmla="*/ 3267548 h 5727032"/>
              <a:gd name="connsiteX7" fmla="*/ 1960106 w 2369180"/>
              <a:gd name="connsiteY7" fmla="*/ 3777916 h 5727032"/>
              <a:gd name="connsiteX8" fmla="*/ 1815727 w 2369180"/>
              <a:gd name="connsiteY8" fmla="*/ 4668253 h 5727032"/>
              <a:gd name="connsiteX9" fmla="*/ 2224801 w 2369180"/>
              <a:gd name="connsiteY9" fmla="*/ 5486400 h 5727032"/>
              <a:gd name="connsiteX10" fmla="*/ 2369180 w 2369180"/>
              <a:gd name="connsiteY10"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211168 w 2369180"/>
              <a:gd name="connsiteY4" fmla="*/ 2317168 h 5727032"/>
              <a:gd name="connsiteX5" fmla="*/ 1191002 w 2369180"/>
              <a:gd name="connsiteY5" fmla="*/ 2716616 h 5727032"/>
              <a:gd name="connsiteX6" fmla="*/ 1518260 w 2369180"/>
              <a:gd name="connsiteY6" fmla="*/ 3267548 h 5727032"/>
              <a:gd name="connsiteX7" fmla="*/ 1777226 w 2369180"/>
              <a:gd name="connsiteY7" fmla="*/ 3673413 h 5727032"/>
              <a:gd name="connsiteX8" fmla="*/ 1815727 w 2369180"/>
              <a:gd name="connsiteY8" fmla="*/ 4668253 h 5727032"/>
              <a:gd name="connsiteX9" fmla="*/ 2224801 w 2369180"/>
              <a:gd name="connsiteY9" fmla="*/ 5486400 h 5727032"/>
              <a:gd name="connsiteX10" fmla="*/ 2369180 w 2369180"/>
              <a:gd name="connsiteY10"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211168 w 2369180"/>
              <a:gd name="connsiteY4" fmla="*/ 2317168 h 5727032"/>
              <a:gd name="connsiteX5" fmla="*/ 1191002 w 2369180"/>
              <a:gd name="connsiteY5" fmla="*/ 2716616 h 5727032"/>
              <a:gd name="connsiteX6" fmla="*/ 1518260 w 2369180"/>
              <a:gd name="connsiteY6" fmla="*/ 3267548 h 5727032"/>
              <a:gd name="connsiteX7" fmla="*/ 1777226 w 2369180"/>
              <a:gd name="connsiteY7" fmla="*/ 3673413 h 5727032"/>
              <a:gd name="connsiteX8" fmla="*/ 1594345 w 2369180"/>
              <a:gd name="connsiteY8" fmla="*/ 4145968 h 5727032"/>
              <a:gd name="connsiteX9" fmla="*/ 1815727 w 2369180"/>
              <a:gd name="connsiteY9" fmla="*/ 4668253 h 5727032"/>
              <a:gd name="connsiteX10" fmla="*/ 2224801 w 2369180"/>
              <a:gd name="connsiteY10" fmla="*/ 5486400 h 5727032"/>
              <a:gd name="connsiteX11" fmla="*/ 2369180 w 2369180"/>
              <a:gd name="connsiteY11" fmla="*/ 5727032 h 5727032"/>
              <a:gd name="connsiteX0" fmla="*/ 323811 w 2369180"/>
              <a:gd name="connsiteY0" fmla="*/ 0 h 5727032"/>
              <a:gd name="connsiteX1" fmla="*/ 219 w 2369180"/>
              <a:gd name="connsiteY1" fmla="*/ 804855 h 5727032"/>
              <a:gd name="connsiteX2" fmla="*/ 367813 w 2369180"/>
              <a:gd name="connsiteY2" fmla="*/ 1489394 h 5727032"/>
              <a:gd name="connsiteX3" fmla="*/ 707218 w 2369180"/>
              <a:gd name="connsiteY3" fmla="*/ 1851718 h 5727032"/>
              <a:gd name="connsiteX4" fmla="*/ 1211168 w 2369180"/>
              <a:gd name="connsiteY4" fmla="*/ 2317168 h 5727032"/>
              <a:gd name="connsiteX5" fmla="*/ 1191002 w 2369180"/>
              <a:gd name="connsiteY5" fmla="*/ 2716616 h 5727032"/>
              <a:gd name="connsiteX6" fmla="*/ 1518260 w 2369180"/>
              <a:gd name="connsiteY6" fmla="*/ 3267548 h 5727032"/>
              <a:gd name="connsiteX7" fmla="*/ 1777226 w 2369180"/>
              <a:gd name="connsiteY7" fmla="*/ 3673413 h 5727032"/>
              <a:gd name="connsiteX8" fmla="*/ 1594345 w 2369180"/>
              <a:gd name="connsiteY8" fmla="*/ 4145968 h 5727032"/>
              <a:gd name="connsiteX9" fmla="*/ 1780893 w 2369180"/>
              <a:gd name="connsiteY9" fmla="*/ 4729213 h 5727032"/>
              <a:gd name="connsiteX10" fmla="*/ 2224801 w 2369180"/>
              <a:gd name="connsiteY10" fmla="*/ 5486400 h 5727032"/>
              <a:gd name="connsiteX11" fmla="*/ 2369180 w 2369180"/>
              <a:gd name="connsiteY11" fmla="*/ 5727032 h 5727032"/>
              <a:gd name="connsiteX0" fmla="*/ 323811 w 2360471"/>
              <a:gd name="connsiteY0" fmla="*/ 0 h 5674781"/>
              <a:gd name="connsiteX1" fmla="*/ 219 w 2360471"/>
              <a:gd name="connsiteY1" fmla="*/ 804855 h 5674781"/>
              <a:gd name="connsiteX2" fmla="*/ 367813 w 2360471"/>
              <a:gd name="connsiteY2" fmla="*/ 1489394 h 5674781"/>
              <a:gd name="connsiteX3" fmla="*/ 707218 w 2360471"/>
              <a:gd name="connsiteY3" fmla="*/ 1851718 h 5674781"/>
              <a:gd name="connsiteX4" fmla="*/ 1211168 w 2360471"/>
              <a:gd name="connsiteY4" fmla="*/ 2317168 h 5674781"/>
              <a:gd name="connsiteX5" fmla="*/ 1191002 w 2360471"/>
              <a:gd name="connsiteY5" fmla="*/ 2716616 h 5674781"/>
              <a:gd name="connsiteX6" fmla="*/ 1518260 w 2360471"/>
              <a:gd name="connsiteY6" fmla="*/ 3267548 h 5674781"/>
              <a:gd name="connsiteX7" fmla="*/ 1777226 w 2360471"/>
              <a:gd name="connsiteY7" fmla="*/ 3673413 h 5674781"/>
              <a:gd name="connsiteX8" fmla="*/ 1594345 w 2360471"/>
              <a:gd name="connsiteY8" fmla="*/ 4145968 h 5674781"/>
              <a:gd name="connsiteX9" fmla="*/ 1780893 w 2360471"/>
              <a:gd name="connsiteY9" fmla="*/ 4729213 h 5674781"/>
              <a:gd name="connsiteX10" fmla="*/ 2224801 w 2360471"/>
              <a:gd name="connsiteY10" fmla="*/ 5486400 h 5674781"/>
              <a:gd name="connsiteX11" fmla="*/ 2360471 w 2360471"/>
              <a:gd name="connsiteY11" fmla="*/ 5674781 h 5674781"/>
              <a:gd name="connsiteX0" fmla="*/ 272639 w 2361550"/>
              <a:gd name="connsiteY0" fmla="*/ 0 h 5700907"/>
              <a:gd name="connsiteX1" fmla="*/ 1298 w 2361550"/>
              <a:gd name="connsiteY1" fmla="*/ 830981 h 5700907"/>
              <a:gd name="connsiteX2" fmla="*/ 368892 w 2361550"/>
              <a:gd name="connsiteY2" fmla="*/ 1515520 h 5700907"/>
              <a:gd name="connsiteX3" fmla="*/ 708297 w 2361550"/>
              <a:gd name="connsiteY3" fmla="*/ 1877844 h 5700907"/>
              <a:gd name="connsiteX4" fmla="*/ 1212247 w 2361550"/>
              <a:gd name="connsiteY4" fmla="*/ 2343294 h 5700907"/>
              <a:gd name="connsiteX5" fmla="*/ 1192081 w 2361550"/>
              <a:gd name="connsiteY5" fmla="*/ 2742742 h 5700907"/>
              <a:gd name="connsiteX6" fmla="*/ 1519339 w 2361550"/>
              <a:gd name="connsiteY6" fmla="*/ 3293674 h 5700907"/>
              <a:gd name="connsiteX7" fmla="*/ 1778305 w 2361550"/>
              <a:gd name="connsiteY7" fmla="*/ 3699539 h 5700907"/>
              <a:gd name="connsiteX8" fmla="*/ 1595424 w 2361550"/>
              <a:gd name="connsiteY8" fmla="*/ 4172094 h 5700907"/>
              <a:gd name="connsiteX9" fmla="*/ 1781972 w 2361550"/>
              <a:gd name="connsiteY9" fmla="*/ 4755339 h 5700907"/>
              <a:gd name="connsiteX10" fmla="*/ 2225880 w 2361550"/>
              <a:gd name="connsiteY10" fmla="*/ 5512526 h 5700907"/>
              <a:gd name="connsiteX11" fmla="*/ 2361550 w 2361550"/>
              <a:gd name="connsiteY11" fmla="*/ 5700907 h 57009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361550" h="5700907">
                <a:moveTo>
                  <a:pt x="272639" y="0"/>
                </a:moveTo>
                <a:cubicBezTo>
                  <a:pt x="120239" y="266700"/>
                  <a:pt x="-14744" y="578394"/>
                  <a:pt x="1298" y="830981"/>
                </a:cubicBezTo>
                <a:cubicBezTo>
                  <a:pt x="17340" y="1083568"/>
                  <a:pt x="251059" y="1341043"/>
                  <a:pt x="368892" y="1515520"/>
                </a:cubicBezTo>
                <a:cubicBezTo>
                  <a:pt x="486725" y="1689997"/>
                  <a:pt x="567738" y="1739882"/>
                  <a:pt x="708297" y="1877844"/>
                </a:cubicBezTo>
                <a:cubicBezTo>
                  <a:pt x="848856" y="2015806"/>
                  <a:pt x="1099685" y="2210756"/>
                  <a:pt x="1212247" y="2343294"/>
                </a:cubicBezTo>
                <a:cubicBezTo>
                  <a:pt x="1324809" y="2475832"/>
                  <a:pt x="1140899" y="2584345"/>
                  <a:pt x="1192081" y="2742742"/>
                </a:cubicBezTo>
                <a:cubicBezTo>
                  <a:pt x="1243263" y="2901139"/>
                  <a:pt x="1421635" y="3134208"/>
                  <a:pt x="1519339" y="3293674"/>
                </a:cubicBezTo>
                <a:cubicBezTo>
                  <a:pt x="1617043" y="3453140"/>
                  <a:pt x="1765624" y="3553136"/>
                  <a:pt x="1778305" y="3699539"/>
                </a:cubicBezTo>
                <a:cubicBezTo>
                  <a:pt x="1790986" y="3845942"/>
                  <a:pt x="1589007" y="4006287"/>
                  <a:pt x="1595424" y="4172094"/>
                </a:cubicBezTo>
                <a:cubicBezTo>
                  <a:pt x="1601841" y="4337901"/>
                  <a:pt x="1676896" y="4531934"/>
                  <a:pt x="1781972" y="4755339"/>
                </a:cubicBezTo>
                <a:cubicBezTo>
                  <a:pt x="1887048" y="4978744"/>
                  <a:pt x="2133638" y="5336063"/>
                  <a:pt x="2225880" y="5512526"/>
                </a:cubicBezTo>
                <a:cubicBezTo>
                  <a:pt x="2318122" y="5688989"/>
                  <a:pt x="2345508" y="5636739"/>
                  <a:pt x="2361550" y="5700907"/>
                </a:cubicBezTo>
              </a:path>
            </a:pathLst>
          </a:custGeom>
          <a:noFill/>
          <a:ln w="101600" cap="rnd">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4" name="TextBox 323">
            <a:extLst>
              <a:ext uri="{FF2B5EF4-FFF2-40B4-BE49-F238E27FC236}">
                <a16:creationId xmlns:a16="http://schemas.microsoft.com/office/drawing/2014/main" id="{043BCB12-7907-4E69-88BD-F079BFCDF63D}"/>
              </a:ext>
            </a:extLst>
          </p:cNvPr>
          <p:cNvSpPr txBox="1"/>
          <p:nvPr/>
        </p:nvSpPr>
        <p:spPr>
          <a:xfrm rot="3113228">
            <a:off x="25399347" y="15042917"/>
            <a:ext cx="1243985" cy="786562"/>
          </a:xfrm>
          <a:prstGeom prst="rect">
            <a:avLst/>
          </a:prstGeom>
          <a:solidFill>
            <a:srgbClr val="E2F0D9"/>
          </a:solidFill>
        </p:spPr>
        <p:txBody>
          <a:bodyPr wrap="square" lIns="0" tIns="0" rIns="0" bIns="0" rtlCol="0">
            <a:spAutoFit/>
          </a:bodyPr>
          <a:lstStyle/>
          <a:p>
            <a:pPr algn="ctr">
              <a:lnSpc>
                <a:spcPts val="2000"/>
              </a:lnSpc>
            </a:pPr>
            <a:r>
              <a:rPr lang="en-US" sz="2400" b="1" spc="-50" dirty="0">
                <a:solidFill>
                  <a:srgbClr val="C00000"/>
                </a:solidFill>
              </a:rPr>
              <a:t>Fifteenth</a:t>
            </a:r>
          </a:p>
          <a:p>
            <a:pPr algn="ctr">
              <a:lnSpc>
                <a:spcPts val="2000"/>
              </a:lnSpc>
            </a:pPr>
            <a:r>
              <a:rPr lang="en-US" sz="2400" b="1" spc="-50" dirty="0">
                <a:solidFill>
                  <a:srgbClr val="C00000"/>
                </a:solidFill>
              </a:rPr>
              <a:t>XXXX</a:t>
            </a:r>
          </a:p>
          <a:p>
            <a:pPr algn="ctr">
              <a:lnSpc>
                <a:spcPts val="2000"/>
              </a:lnSpc>
            </a:pPr>
            <a:r>
              <a:rPr lang="en-US" sz="2400" b="1" spc="-50" dirty="0">
                <a:solidFill>
                  <a:srgbClr val="C00000"/>
                </a:solidFill>
              </a:rPr>
              <a:t>Seventh</a:t>
            </a:r>
          </a:p>
        </p:txBody>
      </p:sp>
      <p:grpSp>
        <p:nvGrpSpPr>
          <p:cNvPr id="251" name="Group 250">
            <a:extLst>
              <a:ext uri="{FF2B5EF4-FFF2-40B4-BE49-F238E27FC236}">
                <a16:creationId xmlns:a16="http://schemas.microsoft.com/office/drawing/2014/main" id="{125F8404-5128-4640-A364-3853E34F4CF5}"/>
              </a:ext>
            </a:extLst>
          </p:cNvPr>
          <p:cNvGrpSpPr/>
          <p:nvPr/>
        </p:nvGrpSpPr>
        <p:grpSpPr>
          <a:xfrm>
            <a:off x="623546" y="16865185"/>
            <a:ext cx="1023257" cy="740229"/>
            <a:chOff x="27943018" y="3570514"/>
            <a:chExt cx="1023257" cy="740229"/>
          </a:xfrm>
        </p:grpSpPr>
        <p:sp>
          <p:nvSpPr>
            <p:cNvPr id="252" name="Oval 251">
              <a:extLst>
                <a:ext uri="{FF2B5EF4-FFF2-40B4-BE49-F238E27FC236}">
                  <a16:creationId xmlns:a16="http://schemas.microsoft.com/office/drawing/2014/main" id="{B5AF8352-030E-47CF-AE50-3FC189A9DF01}"/>
                </a:ext>
              </a:extLst>
            </p:cNvPr>
            <p:cNvSpPr/>
            <p:nvPr/>
          </p:nvSpPr>
          <p:spPr>
            <a:xfrm>
              <a:off x="28063371" y="3570514"/>
              <a:ext cx="762000" cy="740229"/>
            </a:xfrm>
            <a:prstGeom prst="ellipse">
              <a:avLst/>
            </a:prstGeom>
            <a:solidFill>
              <a:schemeClr val="accent5">
                <a:lumMod val="40000"/>
                <a:lumOff val="60000"/>
              </a:schemeClr>
            </a:solidFill>
            <a:ln w="285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3600" b="1" dirty="0">
                <a:solidFill>
                  <a:schemeClr val="tx1"/>
                </a:solidFill>
              </a:endParaRPr>
            </a:p>
          </p:txBody>
        </p:sp>
        <p:sp>
          <p:nvSpPr>
            <p:cNvPr id="253" name="TextBox 252">
              <a:extLst>
                <a:ext uri="{FF2B5EF4-FFF2-40B4-BE49-F238E27FC236}">
                  <a16:creationId xmlns:a16="http://schemas.microsoft.com/office/drawing/2014/main" id="{B06CDF0C-1D52-4156-8DED-CCDD8E1F15B2}"/>
                </a:ext>
              </a:extLst>
            </p:cNvPr>
            <p:cNvSpPr txBox="1"/>
            <p:nvPr/>
          </p:nvSpPr>
          <p:spPr>
            <a:xfrm>
              <a:off x="27943018" y="3624644"/>
              <a:ext cx="1023257" cy="646331"/>
            </a:xfrm>
            <a:prstGeom prst="rect">
              <a:avLst/>
            </a:prstGeom>
            <a:noFill/>
          </p:spPr>
          <p:txBody>
            <a:bodyPr wrap="square" rtlCol="0">
              <a:spAutoFit/>
            </a:bodyPr>
            <a:lstStyle/>
            <a:p>
              <a:pPr algn="ctr"/>
              <a:r>
                <a:rPr lang="en-US" sz="3600" b="1" dirty="0"/>
                <a:t>7</a:t>
              </a:r>
            </a:p>
          </p:txBody>
        </p:sp>
      </p:grpSp>
      <p:sp>
        <p:nvSpPr>
          <p:cNvPr id="3" name="Freeform: Shape 2">
            <a:extLst>
              <a:ext uri="{FF2B5EF4-FFF2-40B4-BE49-F238E27FC236}">
                <a16:creationId xmlns:a16="http://schemas.microsoft.com/office/drawing/2014/main" id="{359B9224-D1AE-4E73-9869-19D8AB6C9E84}"/>
              </a:ext>
            </a:extLst>
          </p:cNvPr>
          <p:cNvSpPr/>
          <p:nvPr/>
        </p:nvSpPr>
        <p:spPr>
          <a:xfrm>
            <a:off x="553453" y="4114800"/>
            <a:ext cx="24640673" cy="10323095"/>
          </a:xfrm>
          <a:custGeom>
            <a:avLst/>
            <a:gdLst>
              <a:gd name="connsiteX0" fmla="*/ 0 w 24640673"/>
              <a:gd name="connsiteY0" fmla="*/ 0 h 10323095"/>
              <a:gd name="connsiteX1" fmla="*/ 24640673 w 24640673"/>
              <a:gd name="connsiteY1" fmla="*/ 10323095 h 10323095"/>
            </a:gdLst>
            <a:ahLst/>
            <a:cxnLst>
              <a:cxn ang="0">
                <a:pos x="connsiteX0" y="connsiteY0"/>
              </a:cxn>
              <a:cxn ang="0">
                <a:pos x="connsiteX1" y="connsiteY1"/>
              </a:cxn>
            </a:cxnLst>
            <a:rect l="l" t="t" r="r" b="b"/>
            <a:pathLst>
              <a:path w="24640673" h="10323095">
                <a:moveTo>
                  <a:pt x="0" y="0"/>
                </a:moveTo>
                <a:lnTo>
                  <a:pt x="24640673" y="10323095"/>
                </a:lnTo>
              </a:path>
            </a:pathLst>
          </a:custGeom>
          <a:noFill/>
          <a:ln w="101600">
            <a:solidFill>
              <a:srgbClr val="C00000"/>
            </a:solidFill>
            <a:headEnd type="triangle" w="med" len="med"/>
            <a:tailEnd type="triangle" w="med"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6A381146-3B85-4277-8020-008D5E5E486A}"/>
              </a:ext>
            </a:extLst>
          </p:cNvPr>
          <p:cNvSpPr txBox="1"/>
          <p:nvPr/>
        </p:nvSpPr>
        <p:spPr>
          <a:xfrm>
            <a:off x="11184249" y="11125222"/>
            <a:ext cx="3886151" cy="1446550"/>
          </a:xfrm>
          <a:prstGeom prst="rect">
            <a:avLst/>
          </a:prstGeom>
          <a:solidFill>
            <a:schemeClr val="accent6">
              <a:lumMod val="60000"/>
              <a:lumOff val="40000"/>
            </a:schemeClr>
          </a:solidFill>
        </p:spPr>
        <p:txBody>
          <a:bodyPr wrap="square" rtlCol="0">
            <a:spAutoFit/>
          </a:bodyPr>
          <a:lstStyle/>
          <a:p>
            <a:r>
              <a:rPr lang="en-US" sz="4400" b="1" dirty="0"/>
              <a:t>@ 70 Miles – 115 Kilometers</a:t>
            </a:r>
          </a:p>
        </p:txBody>
      </p:sp>
    </p:spTree>
    <p:extLst>
      <p:ext uri="{BB962C8B-B14F-4D97-AF65-F5344CB8AC3E}">
        <p14:creationId xmlns:p14="http://schemas.microsoft.com/office/powerpoint/2010/main" val="661201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42"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arn(outHorizontal)">
                                      <p:cBhvr>
                                        <p:cTn id="7" dur="1000"/>
                                        <p:tgtEl>
                                          <p:spTgt spid="3"/>
                                        </p:tgtEl>
                                      </p:cBhvr>
                                    </p:animEffect>
                                  </p:childTnLst>
                                </p:cTn>
                              </p:par>
                            </p:childTnLst>
                          </p:cTn>
                        </p:par>
                        <p:par>
                          <p:cTn id="8" fill="hold">
                            <p:stCondLst>
                              <p:cond delay="1000"/>
                            </p:stCondLst>
                            <p:childTnLst>
                              <p:par>
                                <p:cTn id="9" presetID="10" presetClass="entr" presetSubtype="0" fill="hold" grpId="0" nodeType="afterEffect">
                                  <p:stCondLst>
                                    <p:cond delay="0"/>
                                  </p:stCondLst>
                                  <p:childTnLst>
                                    <p:set>
                                      <p:cBhvr>
                                        <p:cTn id="10" dur="1" fill="hold">
                                          <p:stCondLst>
                                            <p:cond delay="0"/>
                                          </p:stCondLst>
                                        </p:cTn>
                                        <p:tgtEl>
                                          <p:spTgt spid="14"/>
                                        </p:tgtEl>
                                        <p:attrNameLst>
                                          <p:attrName>style.visibility</p:attrName>
                                        </p:attrNameLst>
                                      </p:cBhvr>
                                      <p:to>
                                        <p:strVal val="visible"/>
                                      </p:to>
                                    </p:set>
                                    <p:animEffect transition="in" filter="fade">
                                      <p:cBhvr>
                                        <p:cTn id="11"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14" grpId="0" animBg="1"/>
    </p:bldLst>
  </p:timing>
</p:sld>
</file>

<file path=ppt/theme/theme1.xml><?xml version="1.0" encoding="utf-8"?>
<a:theme xmlns:a="http://schemas.openxmlformats.org/drawingml/2006/main" name="Office Theme">
  <a:themeElements>
    <a:clrScheme name="Office Them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Them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ct:contentTypeSchema xmlns:ct="http://schemas.microsoft.com/office/2006/metadata/contentType" xmlns:ma="http://schemas.microsoft.com/office/2006/metadata/properties/metaAttributes" ct:_="" ma:_="" ma:contentTypeName="Document" ma:contentTypeID="0x010100E4DDA97709D05344805E34443243448B" ma:contentTypeVersion="17" ma:contentTypeDescription="Create a new document." ma:contentTypeScope="" ma:versionID="54020f8725f690ed454867f2cfcff3ba">
  <xsd:schema xmlns:xsd="http://www.w3.org/2001/XMLSchema" xmlns:xs="http://www.w3.org/2001/XMLSchema" xmlns:p="http://schemas.microsoft.com/office/2006/metadata/properties" xmlns:ns1="http://schemas.microsoft.com/sharepoint/v3" xmlns:ns2="4233fc49-3339-4531-8895-cee7bd229291" xmlns:ns3="c93905bf-b08c-430b-8630-76f4d352397a" targetNamespace="http://schemas.microsoft.com/office/2006/metadata/properties" ma:root="true" ma:fieldsID="3b61d74ef752e306a8e1c31bda7974b7" ns1:_="" ns2:_="" ns3:_="">
    <xsd:import namespace="http://schemas.microsoft.com/sharepoint/v3"/>
    <xsd:import namespace="4233fc49-3339-4531-8895-cee7bd229291"/>
    <xsd:import namespace="c93905bf-b08c-430b-8630-76f4d352397a"/>
    <xsd:element name="properties">
      <xsd:complexType>
        <xsd:sequence>
          <xsd:element name="documentManagement">
            <xsd:complexType>
              <xsd:all>
                <xsd:element ref="ns2:MediaServiceMetadata" minOccurs="0"/>
                <xsd:element ref="ns2:MediaServiceFastMetadata" minOccurs="0"/>
                <xsd:element ref="ns2:MediaServiceAutoTags" minOccurs="0"/>
                <xsd:element ref="ns2:MediaServiceGenerationTime" minOccurs="0"/>
                <xsd:element ref="ns2:MediaServiceEventHashCode" minOccurs="0"/>
                <xsd:element ref="ns2:MediaServiceDateTaken" minOccurs="0"/>
                <xsd:element ref="ns2:MediaServiceOCR" minOccurs="0"/>
                <xsd:element ref="ns2:MediaServiceLocation" minOccurs="0"/>
                <xsd:element ref="ns2:MediaLengthInSeconds" minOccurs="0"/>
                <xsd:element ref="ns2:lcf76f155ced4ddcb4097134ff3c332f" minOccurs="0"/>
                <xsd:element ref="ns3:TaxCatchAll" minOccurs="0"/>
                <xsd:element ref="ns3:SharedWithUsers" minOccurs="0"/>
                <xsd:element ref="ns3:SharedWithDetails" minOccurs="0"/>
                <xsd:element ref="ns1:_ip_UnifiedCompliancePolicyProperties" minOccurs="0"/>
                <xsd:element ref="ns1:_ip_UnifiedCompliancePolicyUIAction" minOccurs="0"/>
                <xsd:element ref="ns2:MediaServiceObjectDetectorVersion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http://schemas.microsoft.com/sharepoint/v3" elementFormDefault="qualified">
    <xsd:import namespace="http://schemas.microsoft.com/office/2006/documentManagement/types"/>
    <xsd:import namespace="http://schemas.microsoft.com/office/infopath/2007/PartnerControls"/>
    <xsd:element name="_ip_UnifiedCompliancePolicyProperties" ma:index="22" nillable="true" ma:displayName="Unified Compliance Policy Properties" ma:hidden="true" ma:internalName="_ip_UnifiedCompliancePolicyProperties">
      <xsd:simpleType>
        <xsd:restriction base="dms:Note"/>
      </xsd:simpleType>
    </xsd:element>
    <xsd:element name="_ip_UnifiedCompliancePolicyUIAction" ma:index="23" nillable="true" ma:displayName="Unified Compliance Policy UI Action" ma:hidden="true" ma:internalName="_ip_UnifiedCompliancePolicyUIAction">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4233fc49-3339-4531-8895-cee7bd229291"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AutoTags" ma:index="10" nillable="true" ma:displayName="Tags" ma:internalName="MediaServiceAutoTags" ma:readOnly="true">
      <xsd:simpleType>
        <xsd:restriction base="dms:Text"/>
      </xsd:simpleType>
    </xsd:element>
    <xsd:element name="MediaServiceGenerationTime" ma:index="11" nillable="true" ma:displayName="MediaServiceGenerationTime" ma:hidden="true" ma:internalName="MediaServiceGenerationTime" ma:readOnly="true">
      <xsd:simpleType>
        <xsd:restriction base="dms:Text"/>
      </xsd:simpleType>
    </xsd:element>
    <xsd:element name="MediaServiceEventHashCode" ma:index="12" nillable="true" ma:displayName="MediaServiceEventHashCode" ma:hidden="true" ma:internalName="MediaServiceEventHashCode" ma:readOnly="true">
      <xsd:simpleType>
        <xsd:restriction base="dms:Text"/>
      </xsd:simpleType>
    </xsd:element>
    <xsd:element name="MediaServiceDateTaken" ma:index="13" nillable="true" ma:displayName="MediaServiceDateTaken" ma:hidden="true" ma:internalName="MediaServiceDateTaken" ma:readOnly="true">
      <xsd:simpleType>
        <xsd:restriction base="dms:Text"/>
      </xsd:simpleType>
    </xsd:element>
    <xsd:element name="MediaServiceOCR" ma:index="14" nillable="true" ma:displayName="Extracted Text" ma:internalName="MediaServiceOCR" ma:readOnly="true">
      <xsd:simpleType>
        <xsd:restriction base="dms:Note">
          <xsd:maxLength value="255"/>
        </xsd:restriction>
      </xsd:simpleType>
    </xsd:element>
    <xsd:element name="MediaServiceLocation" ma:index="15" nillable="true" ma:displayName="Location" ma:internalName="MediaServiceLocation" ma:readOnly="true">
      <xsd:simpleType>
        <xsd:restriction base="dms:Text"/>
      </xsd:simpleType>
    </xsd:element>
    <xsd:element name="MediaLengthInSeconds" ma:index="16" nillable="true" ma:displayName="Length (seconds)" ma:internalName="MediaLengthInSeconds" ma:readOnly="true">
      <xsd:simpleType>
        <xsd:restriction base="dms:Unknown"/>
      </xsd:simpleType>
    </xsd:element>
    <xsd:element name="lcf76f155ced4ddcb4097134ff3c332f" ma:index="18" nillable="true" ma:taxonomy="true" ma:internalName="lcf76f155ced4ddcb4097134ff3c332f" ma:taxonomyFieldName="MediaServiceImageTags" ma:displayName="Image Tags" ma:readOnly="false" ma:fieldId="{5cf76f15-5ced-4ddc-b409-7134ff3c332f}" ma:taxonomyMulti="true" ma:sspId="cc874fec-6985-468d-9a86-0194f6fd86dc" ma:termSetId="09814cd3-568e-fe90-9814-8d621ff8fb84" ma:anchorId="fba54fb3-c3e1-fe81-a776-ca4b69148c4d" ma:open="true" ma:isKeyword="false">
      <xsd:complexType>
        <xsd:sequence>
          <xsd:element ref="pc:Terms" minOccurs="0" maxOccurs="1"/>
        </xsd:sequence>
      </xsd:complexType>
    </xsd:element>
    <xsd:element name="MediaServiceObjectDetectorVersions" ma:index="24" nillable="true" ma:displayName="MediaServiceObjectDetectorVersions" ma:description="" ma:hidden="true" ma:indexed="true" ma:internalName="MediaServiceObjectDetectorVersions" ma:readOnly="true">
      <xsd:simpleType>
        <xsd:restriction base="dms:Text"/>
      </xsd:simpleType>
    </xsd:element>
  </xsd:schema>
  <xsd:schema xmlns:xsd="http://www.w3.org/2001/XMLSchema" xmlns:xs="http://www.w3.org/2001/XMLSchema" xmlns:dms="http://schemas.microsoft.com/office/2006/documentManagement/types" xmlns:pc="http://schemas.microsoft.com/office/infopath/2007/PartnerControls" targetNamespace="c93905bf-b08c-430b-8630-76f4d352397a" elementFormDefault="qualified">
    <xsd:import namespace="http://schemas.microsoft.com/office/2006/documentManagement/types"/>
    <xsd:import namespace="http://schemas.microsoft.com/office/infopath/2007/PartnerControls"/>
    <xsd:element name="TaxCatchAll" ma:index="19" nillable="true" ma:displayName="Taxonomy Catch All Column" ma:hidden="true" ma:list="{e1df25e4-c6e9-434b-9203-30fe81e583d3}" ma:internalName="TaxCatchAll" ma:showField="CatchAllData" ma:web="c93905bf-b08c-430b-8630-76f4d352397a">
      <xsd:complexType>
        <xsd:complexContent>
          <xsd:extension base="dms:MultiChoiceLookup">
            <xsd:sequence>
              <xsd:element name="Value" type="dms:Lookup" maxOccurs="unbounded" minOccurs="0" nillable="true"/>
            </xsd:sequence>
          </xsd:extension>
        </xsd:complexContent>
      </xsd:complexType>
    </xsd:element>
    <xsd:element name="SharedWithUsers" ma:index="20" nillable="true" ma:displayName="Shared With" ma:internalName="SharedWithUsers" ma:readOnly="true">
      <xsd:complexType>
        <xsd:complexContent>
          <xsd:extension base="dms:UserMulti">
            <xsd:sequence>
              <xsd:element name="UserInfo" minOccurs="0" maxOccurs="unbounded">
                <xsd:complexType>
                  <xsd:sequence>
                    <xsd:element name="DisplayName" type="xsd:string" minOccurs="0"/>
                    <xsd:element name="AccountId" type="dms:UserId" minOccurs="0" nillable="true"/>
                    <xsd:element name="AccountType" type="xsd:string" minOccurs="0"/>
                  </xsd:sequence>
                </xsd:complexType>
              </xsd:element>
            </xsd:sequence>
          </xsd:extension>
        </xsd:complexContent>
      </xsd:complexType>
    </xsd:element>
    <xsd:element name="SharedWithDetails" ma:index="21" nillable="true" ma:displayName="Shared With Details" ma:internalName="SharedWithDetails" ma:readOnly="true">
      <xsd:simpleType>
        <xsd:restriction base="dms:Note">
          <xsd:maxLength value="255"/>
        </xsd:restriction>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p:properties xmlns:p="http://schemas.microsoft.com/office/2006/metadata/properties" xmlns:xsi="http://www.w3.org/2001/XMLSchema-instance" xmlns:pc="http://schemas.microsoft.com/office/infopath/2007/PartnerControls">
  <documentManagement>
    <lcf76f155ced4ddcb4097134ff3c332f xmlns="4233fc49-3339-4531-8895-cee7bd229291">
      <Terms xmlns="http://schemas.microsoft.com/office/infopath/2007/PartnerControls"/>
    </lcf76f155ced4ddcb4097134ff3c332f>
    <TaxCatchAll xmlns="c93905bf-b08c-430b-8630-76f4d352397a" xsi:nil="true"/>
    <_ip_UnifiedCompliancePolicyUIAction xmlns="http://schemas.microsoft.com/sharepoint/v3" xsi:nil="true"/>
    <_ip_UnifiedCompliancePolicyProperties xmlns="http://schemas.microsoft.com/sharepoint/v3" xsi:nil="true"/>
  </documentManagement>
</p:properties>
</file>

<file path=customXml/itemProps1.xml><?xml version="1.0" encoding="utf-8"?>
<ds:datastoreItem xmlns:ds="http://schemas.openxmlformats.org/officeDocument/2006/customXml" ds:itemID="{98F32FBD-5809-404B-B2CC-7A19EF543B65}"/>
</file>

<file path=customXml/itemProps2.xml><?xml version="1.0" encoding="utf-8"?>
<ds:datastoreItem xmlns:ds="http://schemas.openxmlformats.org/officeDocument/2006/customXml" ds:itemID="{D7625C06-2848-428F-840F-3335832CCA3C}"/>
</file>

<file path=customXml/itemProps3.xml><?xml version="1.0" encoding="utf-8"?>
<ds:datastoreItem xmlns:ds="http://schemas.openxmlformats.org/officeDocument/2006/customXml" ds:itemID="{541D335F-AF0A-4358-9BAD-B6EB4D7D7C04}"/>
</file>

<file path=docProps/app.xml><?xml version="1.0" encoding="utf-8"?>
<Properties xmlns="http://schemas.openxmlformats.org/officeDocument/2006/extended-properties" xmlns:vt="http://schemas.openxmlformats.org/officeDocument/2006/docPropsVTypes">
  <Template>Office Theme</Template>
  <TotalTime>9420</TotalTime>
  <Words>6048</Words>
  <Application>Microsoft Office PowerPoint</Application>
  <PresentationFormat>Custom</PresentationFormat>
  <Paragraphs>2685</Paragraphs>
  <Slides>62</Slides>
  <Notes>2</Notes>
  <HiddenSlides>0</HiddenSlides>
  <MMClips>0</MMClips>
  <ScaleCrop>false</ScaleCrop>
  <HeadingPairs>
    <vt:vector size="6" baseType="variant">
      <vt:variant>
        <vt:lpstr>Fonts Used</vt:lpstr>
      </vt:variant>
      <vt:variant>
        <vt:i4>11</vt:i4>
      </vt:variant>
      <vt:variant>
        <vt:lpstr>Theme</vt:lpstr>
      </vt:variant>
      <vt:variant>
        <vt:i4>1</vt:i4>
      </vt:variant>
      <vt:variant>
        <vt:lpstr>Slide Titles</vt:lpstr>
      </vt:variant>
      <vt:variant>
        <vt:i4>62</vt:i4>
      </vt:variant>
    </vt:vector>
  </HeadingPairs>
  <TitlesOfParts>
    <vt:vector size="74" baseType="lpstr">
      <vt:lpstr>SimSun-ExtB</vt:lpstr>
      <vt:lpstr>Arial</vt:lpstr>
      <vt:lpstr>Arial Black</vt:lpstr>
      <vt:lpstr>Calibri</vt:lpstr>
      <vt:lpstr>Calibri Light</vt:lpstr>
      <vt:lpstr>Franklin Gothic Heavy</vt:lpstr>
      <vt:lpstr>Georgia</vt:lpstr>
      <vt:lpstr>Haettenschweiler</vt:lpstr>
      <vt:lpstr>Stencil</vt:lpstr>
      <vt:lpstr>Times New Roman</vt:lpstr>
      <vt:lpstr>Wingdings</vt:lpstr>
      <vt:lpstr>Office Theme</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Steve</dc:creator>
  <cp:lastModifiedBy>Clay, Steven E Mr CTR USARMY CAC (USA)</cp:lastModifiedBy>
  <cp:revision>513</cp:revision>
  <dcterms:created xsi:type="dcterms:W3CDTF">2021-03-01T20:02:05Z</dcterms:created>
  <dcterms:modified xsi:type="dcterms:W3CDTF">2021-10-28T17:49:59Z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0x010100E4DDA97709D05344805E34443243448B</vt:lpwstr>
  </property>
</Properties>
</file>